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charts/chart1.xml" ContentType="application/vnd.openxmlformats-officedocument.drawingml.chart+xml"/>
  <Override PartName="/ppt/charts/chart2.xml" ContentType="application/vnd.openxmlformats-officedocument.drawingml.chart+xml"/>
  <Override PartName="/ppt/theme/themeOverride1.xml" ContentType="application/vnd.openxmlformats-officedocument.themeOverride+xml"/>
  <Override PartName="/ppt/charts/chart3.xml" ContentType="application/vnd.openxmlformats-officedocument.drawingml.chart+xml"/>
  <Override PartName="/ppt/charts/chart4.xml" ContentType="application/vnd.openxmlformats-officedocument.drawingml.chart+xml"/>
  <Override PartName="/ppt/theme/themeOverride2.xml" ContentType="application/vnd.openxmlformats-officedocument.themeOverride+xml"/>
  <Override PartName="/ppt/charts/chart5.xml" ContentType="application/vnd.openxmlformats-officedocument.drawingml.chart+xml"/>
  <Override PartName="/ppt/charts/style1.xml" ContentType="application/vnd.ms-office.chartstyle+xml"/>
  <Override PartName="/ppt/charts/colors1.xml" ContentType="application/vnd.ms-office.chartcolorstyle+xml"/>
  <Override PartName="/ppt/charts/chart6.xml" ContentType="application/vnd.openxmlformats-officedocument.drawingml.chart+xml"/>
  <Override PartName="/ppt/charts/style2.xml" ContentType="application/vnd.ms-office.chartstyle+xml"/>
  <Override PartName="/ppt/charts/colors2.xml" ContentType="application/vnd.ms-office.chartcolorstyle+xml"/>
  <Override PartName="/ppt/charts/chart7.xml" ContentType="application/vnd.openxmlformats-officedocument.drawingml.chart+xml"/>
  <Override PartName="/ppt/charts/chart8.xml" ContentType="application/vnd.openxmlformats-officedocument.drawingml.chart+xml"/>
  <Override PartName="/ppt/theme/themeOverride3.xml" ContentType="application/vnd.openxmlformats-officedocument.themeOverride+xml"/>
  <Override PartName="/ppt/charts/chart9.xml" ContentType="application/vnd.openxmlformats-officedocument.drawingml.chart+xml"/>
  <Override PartName="/ppt/theme/themeOverride4.xml" ContentType="application/vnd.openxmlformats-officedocument.themeOverride+xml"/>
  <Override PartName="/ppt/charts/chart10.xml" ContentType="application/vnd.openxmlformats-officedocument.drawingml.chart+xml"/>
  <Override PartName="/ppt/theme/themeOverride5.xml" ContentType="application/vnd.openxmlformats-officedocument.themeOverride+xml"/>
  <Override PartName="/ppt/charts/chart11.xml" ContentType="application/vnd.openxmlformats-officedocument.drawingml.chart+xml"/>
  <Override PartName="/ppt/theme/themeOverride6.xml" ContentType="application/vnd.openxmlformats-officedocument.themeOverride+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815" r:id="rId1"/>
  </p:sldMasterIdLst>
  <p:sldIdLst>
    <p:sldId id="256" r:id="rId2"/>
    <p:sldId id="257" r:id="rId3"/>
    <p:sldId id="346"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87" r:id="rId26"/>
    <p:sldId id="279" r:id="rId27"/>
    <p:sldId id="280" r:id="rId28"/>
    <p:sldId id="281" r:id="rId29"/>
    <p:sldId id="282" r:id="rId30"/>
    <p:sldId id="283" r:id="rId31"/>
    <p:sldId id="286" r:id="rId32"/>
    <p:sldId id="284" r:id="rId33"/>
    <p:sldId id="285" r:id="rId34"/>
    <p:sldId id="288" r:id="rId35"/>
    <p:sldId id="289" r:id="rId36"/>
    <p:sldId id="290" r:id="rId37"/>
    <p:sldId id="291" r:id="rId38"/>
    <p:sldId id="292" r:id="rId39"/>
    <p:sldId id="302" r:id="rId40"/>
    <p:sldId id="293" r:id="rId41"/>
    <p:sldId id="294" r:id="rId42"/>
    <p:sldId id="295" r:id="rId43"/>
    <p:sldId id="297" r:id="rId44"/>
    <p:sldId id="301" r:id="rId45"/>
    <p:sldId id="298" r:id="rId46"/>
    <p:sldId id="299" r:id="rId47"/>
    <p:sldId id="303" r:id="rId48"/>
    <p:sldId id="304" r:id="rId49"/>
    <p:sldId id="305" r:id="rId50"/>
    <p:sldId id="300" r:id="rId51"/>
    <p:sldId id="306" r:id="rId52"/>
    <p:sldId id="307" r:id="rId53"/>
    <p:sldId id="308" r:id="rId54"/>
    <p:sldId id="310" r:id="rId55"/>
    <p:sldId id="309" r:id="rId56"/>
    <p:sldId id="311" r:id="rId57"/>
    <p:sldId id="312" r:id="rId58"/>
    <p:sldId id="313" r:id="rId59"/>
    <p:sldId id="314" r:id="rId60"/>
    <p:sldId id="315" r:id="rId61"/>
    <p:sldId id="316" r:id="rId62"/>
    <p:sldId id="317" r:id="rId63"/>
    <p:sldId id="318" r:id="rId64"/>
    <p:sldId id="319" r:id="rId65"/>
    <p:sldId id="321" r:id="rId66"/>
    <p:sldId id="320" r:id="rId67"/>
    <p:sldId id="322" r:id="rId68"/>
    <p:sldId id="323" r:id="rId69"/>
    <p:sldId id="324" r:id="rId70"/>
    <p:sldId id="326" r:id="rId71"/>
    <p:sldId id="329" r:id="rId72"/>
    <p:sldId id="330" r:id="rId73"/>
    <p:sldId id="328" r:id="rId74"/>
    <p:sldId id="327" r:id="rId75"/>
    <p:sldId id="325" r:id="rId76"/>
    <p:sldId id="331" r:id="rId77"/>
    <p:sldId id="332" r:id="rId78"/>
    <p:sldId id="333" r:id="rId79"/>
    <p:sldId id="334" r:id="rId80"/>
    <p:sldId id="336" r:id="rId81"/>
    <p:sldId id="337" r:id="rId82"/>
    <p:sldId id="338" r:id="rId83"/>
    <p:sldId id="339" r:id="rId84"/>
    <p:sldId id="340" r:id="rId85"/>
    <p:sldId id="341" r:id="rId86"/>
    <p:sldId id="342" r:id="rId87"/>
    <p:sldId id="343" r:id="rId88"/>
    <p:sldId id="344" r:id="rId89"/>
    <p:sldId id="345" r:id="rId90"/>
    <p:sldId id="296" r:id="rId91"/>
    <p:sldId id="335" r:id="rId92"/>
    <p:sldId id="347" r:id="rId93"/>
    <p:sldId id="349" r:id="rId94"/>
    <p:sldId id="348" r:id="rId95"/>
    <p:sldId id="350" r:id="rId96"/>
    <p:sldId id="351" r:id="rId97"/>
    <p:sldId id="352" r:id="rId98"/>
    <p:sldId id="353" r:id="rId99"/>
    <p:sldId id="354" r:id="rId100"/>
    <p:sldId id="355" r:id="rId101"/>
    <p:sldId id="356" r:id="rId10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CC945"/>
    <a:srgbClr val="C00000"/>
    <a:srgbClr val="29769D"/>
    <a:srgbClr val="A26921"/>
    <a:srgbClr val="C9492C"/>
    <a:srgbClr val="7C60C6"/>
    <a:srgbClr val="97BE49"/>
    <a:srgbClr val="1F836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3" autoAdjust="0"/>
    <p:restoredTop sz="94660"/>
  </p:normalViewPr>
  <p:slideViewPr>
    <p:cSldViewPr snapToGrid="0">
      <p:cViewPr varScale="1">
        <p:scale>
          <a:sx n="74" d="100"/>
          <a:sy n="74" d="100"/>
        </p:scale>
        <p:origin x="576" y="66"/>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6" Type="http://schemas.openxmlformats.org/officeDocument/2006/relationships/slide" Target="slides/slide15.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presProps" Target="pres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ableStyles" Target="tableStyle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viewProps" Target="viewProps.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___1.xlsx"/></Relationships>
</file>

<file path=ppt/charts/_rels/chart10.xml.rels><?xml version="1.0" encoding="UTF-8" standalone="yes"?>
<Relationships xmlns="http://schemas.openxmlformats.org/package/2006/relationships"><Relationship Id="rId2" Type="http://schemas.openxmlformats.org/officeDocument/2006/relationships/package" Target="../embeddings/Microsoft_Excel____10.xlsx"/><Relationship Id="rId1" Type="http://schemas.openxmlformats.org/officeDocument/2006/relationships/themeOverride" Target="../theme/themeOverride5.xml"/></Relationships>
</file>

<file path=ppt/charts/_rels/chart11.xml.rels><?xml version="1.0" encoding="UTF-8" standalone="yes"?>
<Relationships xmlns="http://schemas.openxmlformats.org/package/2006/relationships"><Relationship Id="rId2" Type="http://schemas.openxmlformats.org/officeDocument/2006/relationships/package" Target="../embeddings/Microsoft_Excel____11.xlsx"/><Relationship Id="rId1" Type="http://schemas.openxmlformats.org/officeDocument/2006/relationships/themeOverride" Target="../theme/themeOverride6.xml"/></Relationships>
</file>

<file path=ppt/charts/_rels/chart2.xml.rels><?xml version="1.0" encoding="UTF-8" standalone="yes"?>
<Relationships xmlns="http://schemas.openxmlformats.org/package/2006/relationships"><Relationship Id="rId2" Type="http://schemas.openxmlformats.org/officeDocument/2006/relationships/package" Target="../embeddings/Microsoft_Excel____2.xlsx"/><Relationship Id="rId1" Type="http://schemas.openxmlformats.org/officeDocument/2006/relationships/themeOverride" Target="../theme/themeOverride1.xml"/></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___3.xlsx"/></Relationships>
</file>

<file path=ppt/charts/_rels/chart4.xml.rels><?xml version="1.0" encoding="UTF-8" standalone="yes"?>
<Relationships xmlns="http://schemas.openxmlformats.org/package/2006/relationships"><Relationship Id="rId2" Type="http://schemas.openxmlformats.org/officeDocument/2006/relationships/package" Target="../embeddings/Microsoft_Excel____4.xlsx"/><Relationship Id="rId1" Type="http://schemas.openxmlformats.org/officeDocument/2006/relationships/themeOverride" Target="../theme/themeOverride2.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___5.xlsx"/><Relationship Id="rId2" Type="http://schemas.microsoft.com/office/2011/relationships/chartColorStyle" Target="colors1.xml"/><Relationship Id="rId1" Type="http://schemas.microsoft.com/office/2011/relationships/chartStyle" Target="style1.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___6.xlsx"/><Relationship Id="rId2" Type="http://schemas.microsoft.com/office/2011/relationships/chartColorStyle" Target="colors2.xml"/><Relationship Id="rId1" Type="http://schemas.microsoft.com/office/2011/relationships/chartStyle" Target="style2.xml"/></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___7.xlsx"/></Relationships>
</file>

<file path=ppt/charts/_rels/chart8.xml.rels><?xml version="1.0" encoding="UTF-8" standalone="yes"?>
<Relationships xmlns="http://schemas.openxmlformats.org/package/2006/relationships"><Relationship Id="rId2" Type="http://schemas.openxmlformats.org/officeDocument/2006/relationships/package" Target="../embeddings/Microsoft_Excel____8.xlsx"/><Relationship Id="rId1" Type="http://schemas.openxmlformats.org/officeDocument/2006/relationships/themeOverride" Target="../theme/themeOverride3.xml"/></Relationships>
</file>

<file path=ppt/charts/_rels/chart9.xml.rels><?xml version="1.0" encoding="UTF-8" standalone="yes"?>
<Relationships xmlns="http://schemas.openxmlformats.org/package/2006/relationships"><Relationship Id="rId2" Type="http://schemas.openxmlformats.org/officeDocument/2006/relationships/package" Target="../embeddings/Microsoft_Excel____9.xlsx"/><Relationship Id="rId1" Type="http://schemas.openxmlformats.org/officeDocument/2006/relationships/themeOverride" Target="../theme/themeOverride4.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0"/>
      <c:rotY val="0"/>
      <c:rAngAx val="0"/>
      <c:perspective val="0"/>
    </c:view3D>
    <c:floor>
      <c:thickness val="0"/>
    </c:floor>
    <c:sideWall>
      <c:thickness val="0"/>
      <c:spPr>
        <a:noFill/>
        <a:ln>
          <a:noFill/>
        </a:ln>
      </c:spPr>
    </c:sideWall>
    <c:backWall>
      <c:thickness val="0"/>
      <c:spPr>
        <a:noFill/>
        <a:ln>
          <a:noFill/>
        </a:ln>
      </c:spPr>
    </c:backWall>
    <c:plotArea>
      <c:layout/>
      <c:bar3DChart>
        <c:barDir val="col"/>
        <c:grouping val="stacked"/>
        <c:varyColors val="0"/>
        <c:ser>
          <c:idx val="0"/>
          <c:order val="0"/>
          <c:tx>
            <c:strRef>
              <c:f>Sheet1!$B$1</c:f>
              <c:strCache>
                <c:ptCount val="1"/>
                <c:pt idx="0">
                  <c:v>Series 1</c:v>
                </c:pt>
              </c:strCache>
            </c:strRef>
          </c:tx>
          <c:spPr>
            <a:solidFill>
              <a:schemeClr val="accent2"/>
            </a:solidFill>
          </c:spPr>
          <c:invertIfNegative val="0"/>
          <c:cat>
            <c:strRef>
              <c:f>Sheet1!$A$2:$A$11</c:f>
              <c:strCache>
                <c:ptCount val="10"/>
                <c:pt idx="0">
                  <c:v>Sales I</c:v>
                </c:pt>
                <c:pt idx="1">
                  <c:v>Sales II</c:v>
                </c:pt>
                <c:pt idx="2">
                  <c:v>Sales III</c:v>
                </c:pt>
                <c:pt idx="3">
                  <c:v>Sales IV</c:v>
                </c:pt>
                <c:pt idx="4">
                  <c:v>Sales V</c:v>
                </c:pt>
                <c:pt idx="5">
                  <c:v>Sales VI</c:v>
                </c:pt>
                <c:pt idx="6">
                  <c:v>Sales VII</c:v>
                </c:pt>
                <c:pt idx="7">
                  <c:v>Sales VIII</c:v>
                </c:pt>
                <c:pt idx="8">
                  <c:v>Sales IX</c:v>
                </c:pt>
                <c:pt idx="9">
                  <c:v>Sales X</c:v>
                </c:pt>
              </c:strCache>
            </c:strRef>
          </c:cat>
          <c:val>
            <c:numRef>
              <c:f>Sheet1!$B$2:$B$11</c:f>
              <c:numCache>
                <c:formatCode>General</c:formatCode>
                <c:ptCount val="10"/>
                <c:pt idx="0">
                  <c:v>32</c:v>
                </c:pt>
                <c:pt idx="1">
                  <c:v>32</c:v>
                </c:pt>
                <c:pt idx="2">
                  <c:v>28</c:v>
                </c:pt>
                <c:pt idx="3">
                  <c:v>12</c:v>
                </c:pt>
                <c:pt idx="4">
                  <c:v>15</c:v>
                </c:pt>
                <c:pt idx="5">
                  <c:v>32</c:v>
                </c:pt>
                <c:pt idx="6">
                  <c:v>32</c:v>
                </c:pt>
                <c:pt idx="7">
                  <c:v>28</c:v>
                </c:pt>
                <c:pt idx="8">
                  <c:v>12</c:v>
                </c:pt>
                <c:pt idx="9">
                  <c:v>15</c:v>
                </c:pt>
              </c:numCache>
            </c:numRef>
          </c:val>
        </c:ser>
        <c:ser>
          <c:idx val="1"/>
          <c:order val="1"/>
          <c:tx>
            <c:strRef>
              <c:f>Sheet1!$C$1</c:f>
              <c:strCache>
                <c:ptCount val="1"/>
                <c:pt idx="0">
                  <c:v>Series 12</c:v>
                </c:pt>
              </c:strCache>
            </c:strRef>
          </c:tx>
          <c:spPr>
            <a:solidFill>
              <a:schemeClr val="accent1"/>
            </a:solidFill>
          </c:spPr>
          <c:invertIfNegative val="0"/>
          <c:cat>
            <c:strRef>
              <c:f>Sheet1!$A$2:$A$11</c:f>
              <c:strCache>
                <c:ptCount val="10"/>
                <c:pt idx="0">
                  <c:v>Sales I</c:v>
                </c:pt>
                <c:pt idx="1">
                  <c:v>Sales II</c:v>
                </c:pt>
                <c:pt idx="2">
                  <c:v>Sales III</c:v>
                </c:pt>
                <c:pt idx="3">
                  <c:v>Sales IV</c:v>
                </c:pt>
                <c:pt idx="4">
                  <c:v>Sales V</c:v>
                </c:pt>
                <c:pt idx="5">
                  <c:v>Sales VI</c:v>
                </c:pt>
                <c:pt idx="6">
                  <c:v>Sales VII</c:v>
                </c:pt>
                <c:pt idx="7">
                  <c:v>Sales VIII</c:v>
                </c:pt>
                <c:pt idx="8">
                  <c:v>Sales IX</c:v>
                </c:pt>
                <c:pt idx="9">
                  <c:v>Sales X</c:v>
                </c:pt>
              </c:strCache>
            </c:strRef>
          </c:cat>
          <c:val>
            <c:numRef>
              <c:f>Sheet1!$C$2:$C$11</c:f>
              <c:numCache>
                <c:formatCode>General</c:formatCode>
                <c:ptCount val="10"/>
                <c:pt idx="0">
                  <c:v>25</c:v>
                </c:pt>
                <c:pt idx="1">
                  <c:v>35</c:v>
                </c:pt>
                <c:pt idx="2">
                  <c:v>20</c:v>
                </c:pt>
                <c:pt idx="3">
                  <c:v>30</c:v>
                </c:pt>
                <c:pt idx="4">
                  <c:v>26</c:v>
                </c:pt>
                <c:pt idx="5">
                  <c:v>25</c:v>
                </c:pt>
                <c:pt idx="6">
                  <c:v>35</c:v>
                </c:pt>
                <c:pt idx="7">
                  <c:v>20</c:v>
                </c:pt>
                <c:pt idx="8">
                  <c:v>30</c:v>
                </c:pt>
                <c:pt idx="9">
                  <c:v>26</c:v>
                </c:pt>
              </c:numCache>
            </c:numRef>
          </c:val>
        </c:ser>
        <c:ser>
          <c:idx val="2"/>
          <c:order val="2"/>
          <c:tx>
            <c:strRef>
              <c:f>Sheet1!#REF!</c:f>
              <c:strCache>
                <c:ptCount val="1"/>
                <c:pt idx="0">
                  <c:v>#REF!</c:v>
                </c:pt>
              </c:strCache>
            </c:strRef>
          </c:tx>
          <c:spPr>
            <a:ln w="25400">
              <a:noFill/>
            </a:ln>
          </c:spPr>
          <c:invertIfNegative val="0"/>
          <c:cat>
            <c:strRef>
              <c:f>Sheet1!$A$2:$A$11</c:f>
              <c:strCache>
                <c:ptCount val="10"/>
                <c:pt idx="0">
                  <c:v>Sales I</c:v>
                </c:pt>
                <c:pt idx="1">
                  <c:v>Sales II</c:v>
                </c:pt>
                <c:pt idx="2">
                  <c:v>Sales III</c:v>
                </c:pt>
                <c:pt idx="3">
                  <c:v>Sales IV</c:v>
                </c:pt>
                <c:pt idx="4">
                  <c:v>Sales V</c:v>
                </c:pt>
                <c:pt idx="5">
                  <c:v>Sales VI</c:v>
                </c:pt>
                <c:pt idx="6">
                  <c:v>Sales VII</c:v>
                </c:pt>
                <c:pt idx="7">
                  <c:v>Sales VIII</c:v>
                </c:pt>
                <c:pt idx="8">
                  <c:v>Sales IX</c:v>
                </c:pt>
                <c:pt idx="9">
                  <c:v>Sales X</c:v>
                </c:pt>
              </c:strCache>
            </c:strRef>
          </c:cat>
          <c:val>
            <c:numRef>
              <c:f>Sheet1!#REF!</c:f>
              <c:numCache>
                <c:formatCode>General</c:formatCode>
                <c:ptCount val="1"/>
                <c:pt idx="0">
                  <c:v>1</c:v>
                </c:pt>
              </c:numCache>
            </c:numRef>
          </c:val>
        </c:ser>
        <c:ser>
          <c:idx val="3"/>
          <c:order val="3"/>
          <c:tx>
            <c:strRef>
              <c:f>Sheet1!$D$1</c:f>
              <c:strCache>
                <c:ptCount val="1"/>
                <c:pt idx="0">
                  <c:v>Series 2</c:v>
                </c:pt>
              </c:strCache>
            </c:strRef>
          </c:tx>
          <c:spPr>
            <a:solidFill>
              <a:schemeClr val="accent4"/>
            </a:solidFill>
          </c:spPr>
          <c:invertIfNegative val="0"/>
          <c:cat>
            <c:strRef>
              <c:f>Sheet1!$A$2:$A$11</c:f>
              <c:strCache>
                <c:ptCount val="10"/>
                <c:pt idx="0">
                  <c:v>Sales I</c:v>
                </c:pt>
                <c:pt idx="1">
                  <c:v>Sales II</c:v>
                </c:pt>
                <c:pt idx="2">
                  <c:v>Sales III</c:v>
                </c:pt>
                <c:pt idx="3">
                  <c:v>Sales IV</c:v>
                </c:pt>
                <c:pt idx="4">
                  <c:v>Sales V</c:v>
                </c:pt>
                <c:pt idx="5">
                  <c:v>Sales VI</c:v>
                </c:pt>
                <c:pt idx="6">
                  <c:v>Sales VII</c:v>
                </c:pt>
                <c:pt idx="7">
                  <c:v>Sales VIII</c:v>
                </c:pt>
                <c:pt idx="8">
                  <c:v>Sales IX</c:v>
                </c:pt>
                <c:pt idx="9">
                  <c:v>Sales X</c:v>
                </c:pt>
              </c:strCache>
            </c:strRef>
          </c:cat>
          <c:val>
            <c:numRef>
              <c:f>Sheet1!$D$2:$D$11</c:f>
              <c:numCache>
                <c:formatCode>General</c:formatCode>
                <c:ptCount val="10"/>
                <c:pt idx="0">
                  <c:v>12</c:v>
                </c:pt>
                <c:pt idx="1">
                  <c:v>12</c:v>
                </c:pt>
                <c:pt idx="2">
                  <c:v>12</c:v>
                </c:pt>
                <c:pt idx="3">
                  <c:v>21</c:v>
                </c:pt>
                <c:pt idx="4">
                  <c:v>28</c:v>
                </c:pt>
                <c:pt idx="5">
                  <c:v>12</c:v>
                </c:pt>
                <c:pt idx="6">
                  <c:v>12</c:v>
                </c:pt>
                <c:pt idx="7">
                  <c:v>12</c:v>
                </c:pt>
                <c:pt idx="8">
                  <c:v>21</c:v>
                </c:pt>
                <c:pt idx="9">
                  <c:v>28</c:v>
                </c:pt>
              </c:numCache>
            </c:numRef>
          </c:val>
        </c:ser>
        <c:ser>
          <c:idx val="4"/>
          <c:order val="4"/>
          <c:tx>
            <c:strRef>
              <c:f>Sheet1!#REF!</c:f>
              <c:strCache>
                <c:ptCount val="1"/>
                <c:pt idx="0">
                  <c:v>#REF!</c:v>
                </c:pt>
              </c:strCache>
            </c:strRef>
          </c:tx>
          <c:spPr>
            <a:ln w="25400">
              <a:noFill/>
            </a:ln>
          </c:spPr>
          <c:invertIfNegative val="0"/>
          <c:cat>
            <c:strRef>
              <c:f>Sheet1!$A$2:$A$11</c:f>
              <c:strCache>
                <c:ptCount val="10"/>
                <c:pt idx="0">
                  <c:v>Sales I</c:v>
                </c:pt>
                <c:pt idx="1">
                  <c:v>Sales II</c:v>
                </c:pt>
                <c:pt idx="2">
                  <c:v>Sales III</c:v>
                </c:pt>
                <c:pt idx="3">
                  <c:v>Sales IV</c:v>
                </c:pt>
                <c:pt idx="4">
                  <c:v>Sales V</c:v>
                </c:pt>
                <c:pt idx="5">
                  <c:v>Sales VI</c:v>
                </c:pt>
                <c:pt idx="6">
                  <c:v>Sales VII</c:v>
                </c:pt>
                <c:pt idx="7">
                  <c:v>Sales VIII</c:v>
                </c:pt>
                <c:pt idx="8">
                  <c:v>Sales IX</c:v>
                </c:pt>
                <c:pt idx="9">
                  <c:v>Sales X</c:v>
                </c:pt>
              </c:strCache>
            </c:strRef>
          </c:cat>
          <c:val>
            <c:numRef>
              <c:f>Sheet1!#REF!</c:f>
              <c:numCache>
                <c:formatCode>General</c:formatCode>
                <c:ptCount val="1"/>
                <c:pt idx="0">
                  <c:v>1</c:v>
                </c:pt>
              </c:numCache>
            </c:numRef>
          </c:val>
        </c:ser>
        <c:dLbls>
          <c:showLegendKey val="0"/>
          <c:showVal val="0"/>
          <c:showCatName val="0"/>
          <c:showSerName val="0"/>
          <c:showPercent val="0"/>
          <c:showBubbleSize val="0"/>
        </c:dLbls>
        <c:gapWidth val="150"/>
        <c:shape val="pyramid"/>
        <c:axId val="2114403616"/>
        <c:axId val="2114428096"/>
        <c:axId val="0"/>
      </c:bar3DChart>
      <c:catAx>
        <c:axId val="2114403616"/>
        <c:scaling>
          <c:orientation val="minMax"/>
        </c:scaling>
        <c:delete val="0"/>
        <c:axPos val="b"/>
        <c:numFmt formatCode="General" sourceLinked="1"/>
        <c:majorTickMark val="out"/>
        <c:minorTickMark val="none"/>
        <c:tickLblPos val="nextTo"/>
        <c:txPr>
          <a:bodyPr/>
          <a:lstStyle/>
          <a:p>
            <a:pPr>
              <a:defRPr sz="1200">
                <a:solidFill>
                  <a:schemeClr val="bg1">
                    <a:lumMod val="65000"/>
                  </a:schemeClr>
                </a:solidFill>
              </a:defRPr>
            </a:pPr>
            <a:endParaRPr lang="zh-CN"/>
          </a:p>
        </c:txPr>
        <c:crossAx val="2114428096"/>
        <c:crosses val="autoZero"/>
        <c:auto val="1"/>
        <c:lblAlgn val="ctr"/>
        <c:lblOffset val="100"/>
        <c:noMultiLvlLbl val="0"/>
      </c:catAx>
      <c:valAx>
        <c:axId val="2114428096"/>
        <c:scaling>
          <c:orientation val="minMax"/>
        </c:scaling>
        <c:delete val="0"/>
        <c:axPos val="l"/>
        <c:majorGridlines>
          <c:spPr>
            <a:ln>
              <a:solidFill>
                <a:schemeClr val="bg1">
                  <a:lumMod val="85000"/>
                </a:schemeClr>
              </a:solidFill>
            </a:ln>
          </c:spPr>
        </c:majorGridlines>
        <c:numFmt formatCode="General" sourceLinked="1"/>
        <c:majorTickMark val="out"/>
        <c:minorTickMark val="none"/>
        <c:tickLblPos val="nextTo"/>
        <c:txPr>
          <a:bodyPr/>
          <a:lstStyle/>
          <a:p>
            <a:pPr>
              <a:defRPr sz="1200">
                <a:solidFill>
                  <a:schemeClr val="bg1">
                    <a:lumMod val="65000"/>
                  </a:schemeClr>
                </a:solidFill>
              </a:defRPr>
            </a:pPr>
            <a:endParaRPr lang="zh-CN"/>
          </a:p>
        </c:txPr>
        <c:crossAx val="2114403616"/>
        <c:crosses val="autoZero"/>
        <c:crossBetween val="between"/>
      </c:valAx>
      <c:spPr>
        <a:ln>
          <a:noFill/>
        </a:ln>
      </c:spPr>
    </c:plotArea>
    <c:plotVisOnly val="1"/>
    <c:dispBlanksAs val="zero"/>
    <c:showDLblsOverMax val="0"/>
  </c:chart>
  <c:txPr>
    <a:bodyPr/>
    <a:lstStyle/>
    <a:p>
      <a:pPr>
        <a:defRPr sz="800"/>
      </a:pPr>
      <a:endParaRPr lang="zh-CN"/>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dPt>
            <c:idx val="0"/>
            <c:bubble3D val="0"/>
            <c:spPr>
              <a:solidFill>
                <a:srgbClr val="C00000"/>
              </a:solidFill>
            </c:spPr>
          </c:dPt>
          <c:dPt>
            <c:idx val="1"/>
            <c:bubble3D val="0"/>
            <c:spPr>
              <a:pattFill prst="dkDnDiag">
                <a:fgClr>
                  <a:schemeClr val="bg1">
                    <a:lumMod val="85000"/>
                  </a:schemeClr>
                </a:fgClr>
                <a:bgClr>
                  <a:schemeClr val="bg2"/>
                </a:bgClr>
              </a:pattFill>
            </c:spPr>
          </c:dPt>
          <c:cat>
            <c:numRef>
              <c:f>Sheet1!$A$2:$A$3</c:f>
              <c:numCache>
                <c:formatCode>General</c:formatCode>
                <c:ptCount val="2"/>
              </c:numCache>
            </c:numRef>
          </c:cat>
          <c:val>
            <c:numRef>
              <c:f>Sheet1!$B$2:$B$3</c:f>
              <c:numCache>
                <c:formatCode>General</c:formatCode>
                <c:ptCount val="2"/>
                <c:pt idx="0">
                  <c:v>20</c:v>
                </c:pt>
                <c:pt idx="1">
                  <c:v>80</c:v>
                </c:pt>
              </c:numCache>
            </c:numRef>
          </c:val>
        </c:ser>
        <c:dLbls>
          <c:showLegendKey val="0"/>
          <c:showVal val="0"/>
          <c:showCatName val="0"/>
          <c:showSerName val="0"/>
          <c:showPercent val="0"/>
          <c:showBubbleSize val="0"/>
          <c:showLeaderLines val="1"/>
        </c:dLbls>
        <c:firstSliceAng val="0"/>
        <c:holeSize val="82"/>
      </c:doughnutChart>
    </c:plotArea>
    <c:plotVisOnly val="1"/>
    <c:dispBlanksAs val="zero"/>
    <c:showDLblsOverMax val="0"/>
  </c:chart>
  <c:txPr>
    <a:bodyPr/>
    <a:lstStyle/>
    <a:p>
      <a:pPr>
        <a:defRPr sz="1800"/>
      </a:pPr>
      <a:endParaRPr lang="zh-CN"/>
    </a:p>
  </c:txPr>
  <c:externalData r:id="rId2">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dPt>
            <c:idx val="0"/>
            <c:bubble3D val="0"/>
            <c:spPr>
              <a:solidFill>
                <a:srgbClr val="8BC145"/>
              </a:solidFill>
            </c:spPr>
          </c:dPt>
          <c:dPt>
            <c:idx val="1"/>
            <c:bubble3D val="0"/>
            <c:spPr>
              <a:pattFill prst="dkDnDiag">
                <a:fgClr>
                  <a:schemeClr val="bg1">
                    <a:lumMod val="85000"/>
                  </a:schemeClr>
                </a:fgClr>
                <a:bgClr>
                  <a:schemeClr val="bg2"/>
                </a:bgClr>
              </a:pattFill>
            </c:spPr>
          </c:dPt>
          <c:cat>
            <c:numRef>
              <c:f>Sheet1!$A$2:$A$3</c:f>
              <c:numCache>
                <c:formatCode>General</c:formatCode>
                <c:ptCount val="2"/>
              </c:numCache>
            </c:numRef>
          </c:cat>
          <c:val>
            <c:numRef>
              <c:f>Sheet1!$B$2:$B$3</c:f>
              <c:numCache>
                <c:formatCode>General</c:formatCode>
                <c:ptCount val="2"/>
                <c:pt idx="0">
                  <c:v>50</c:v>
                </c:pt>
                <c:pt idx="1">
                  <c:v>50</c:v>
                </c:pt>
              </c:numCache>
            </c:numRef>
          </c:val>
        </c:ser>
        <c:dLbls>
          <c:showLegendKey val="0"/>
          <c:showVal val="0"/>
          <c:showCatName val="0"/>
          <c:showSerName val="0"/>
          <c:showPercent val="0"/>
          <c:showBubbleSize val="0"/>
          <c:showLeaderLines val="1"/>
        </c:dLbls>
        <c:firstSliceAng val="0"/>
        <c:holeSize val="82"/>
      </c:doughnutChart>
    </c:plotArea>
    <c:plotVisOnly val="1"/>
    <c:dispBlanksAs val="zero"/>
    <c:showDLblsOverMax val="0"/>
  </c:chart>
  <c:txPr>
    <a:bodyPr/>
    <a:lstStyle/>
    <a:p>
      <a:pPr>
        <a:defRPr sz="1800"/>
      </a:pPr>
      <a:endParaRPr lang="zh-CN"/>
    </a:p>
  </c:txPr>
  <c:externalData r:id="rId2">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barChart>
        <c:barDir val="col"/>
        <c:grouping val="clustered"/>
        <c:varyColors val="0"/>
        <c:ser>
          <c:idx val="0"/>
          <c:order val="0"/>
          <c:tx>
            <c:strRef>
              <c:f>Sheet1!$B$1</c:f>
              <c:strCache>
                <c:ptCount val="1"/>
                <c:pt idx="0">
                  <c:v>Series 1</c:v>
                </c:pt>
              </c:strCache>
            </c:strRef>
          </c:tx>
          <c:invertIfNegative val="0"/>
          <c:cat>
            <c:numRef>
              <c:f>Sheet1!$A$2:$A$6</c:f>
              <c:numCache>
                <c:formatCode>m/d/yyyy</c:formatCode>
                <c:ptCount val="5"/>
                <c:pt idx="0">
                  <c:v>37377</c:v>
                </c:pt>
                <c:pt idx="1">
                  <c:v>37408</c:v>
                </c:pt>
                <c:pt idx="2">
                  <c:v>37438</c:v>
                </c:pt>
                <c:pt idx="3">
                  <c:v>37469</c:v>
                </c:pt>
                <c:pt idx="4">
                  <c:v>37500</c:v>
                </c:pt>
              </c:numCache>
            </c:numRef>
          </c:cat>
          <c:val>
            <c:numRef>
              <c:f>Sheet1!$B$2:$B$6</c:f>
              <c:numCache>
                <c:formatCode>General</c:formatCode>
                <c:ptCount val="5"/>
                <c:pt idx="0">
                  <c:v>32</c:v>
                </c:pt>
                <c:pt idx="1">
                  <c:v>32</c:v>
                </c:pt>
                <c:pt idx="2">
                  <c:v>28</c:v>
                </c:pt>
                <c:pt idx="3">
                  <c:v>12</c:v>
                </c:pt>
                <c:pt idx="4">
                  <c:v>15</c:v>
                </c:pt>
              </c:numCache>
            </c:numRef>
          </c:val>
        </c:ser>
        <c:ser>
          <c:idx val="1"/>
          <c:order val="1"/>
          <c:tx>
            <c:strRef>
              <c:f>Sheet1!$C$1</c:f>
              <c:strCache>
                <c:ptCount val="1"/>
                <c:pt idx="0">
                  <c:v>Series 12</c:v>
                </c:pt>
              </c:strCache>
            </c:strRef>
          </c:tx>
          <c:spPr>
            <a:solidFill>
              <a:srgbClr val="16A085"/>
            </a:solidFill>
          </c:spPr>
          <c:invertIfNegative val="0"/>
          <c:cat>
            <c:numRef>
              <c:f>Sheet1!$A$2:$A$6</c:f>
              <c:numCache>
                <c:formatCode>m/d/yyyy</c:formatCode>
                <c:ptCount val="5"/>
                <c:pt idx="0">
                  <c:v>37377</c:v>
                </c:pt>
                <c:pt idx="1">
                  <c:v>37408</c:v>
                </c:pt>
                <c:pt idx="2">
                  <c:v>37438</c:v>
                </c:pt>
                <c:pt idx="3">
                  <c:v>37469</c:v>
                </c:pt>
                <c:pt idx="4">
                  <c:v>37500</c:v>
                </c:pt>
              </c:numCache>
            </c:numRef>
          </c:cat>
          <c:val>
            <c:numRef>
              <c:f>Sheet1!$C$2:$C$6</c:f>
              <c:numCache>
                <c:formatCode>General</c:formatCode>
                <c:ptCount val="5"/>
                <c:pt idx="0">
                  <c:v>25</c:v>
                </c:pt>
                <c:pt idx="1">
                  <c:v>35</c:v>
                </c:pt>
                <c:pt idx="2">
                  <c:v>20</c:v>
                </c:pt>
                <c:pt idx="3">
                  <c:v>30</c:v>
                </c:pt>
                <c:pt idx="4">
                  <c:v>26</c:v>
                </c:pt>
              </c:numCache>
            </c:numRef>
          </c:val>
        </c:ser>
        <c:ser>
          <c:idx val="2"/>
          <c:order val="2"/>
          <c:tx>
            <c:strRef>
              <c:f>Sheet1!$D$1</c:f>
              <c:strCache>
                <c:ptCount val="1"/>
                <c:pt idx="0">
                  <c:v>Series 13</c:v>
                </c:pt>
              </c:strCache>
            </c:strRef>
          </c:tx>
          <c:spPr>
            <a:solidFill>
              <a:srgbClr val="9BBB59"/>
            </a:solidFill>
            <a:ln w="25400">
              <a:noFill/>
            </a:ln>
          </c:spPr>
          <c:invertIfNegative val="0"/>
          <c:cat>
            <c:numRef>
              <c:f>Sheet1!$A$2:$A$6</c:f>
              <c:numCache>
                <c:formatCode>m/d/yyyy</c:formatCode>
                <c:ptCount val="5"/>
                <c:pt idx="0">
                  <c:v>37377</c:v>
                </c:pt>
                <c:pt idx="1">
                  <c:v>37408</c:v>
                </c:pt>
                <c:pt idx="2">
                  <c:v>37438</c:v>
                </c:pt>
                <c:pt idx="3">
                  <c:v>37469</c:v>
                </c:pt>
                <c:pt idx="4">
                  <c:v>37500</c:v>
                </c:pt>
              </c:numCache>
            </c:numRef>
          </c:cat>
          <c:val>
            <c:numRef>
              <c:f>Sheet1!$D$2:$D$6</c:f>
              <c:numCache>
                <c:formatCode>General</c:formatCode>
                <c:ptCount val="5"/>
                <c:pt idx="0">
                  <c:v>15</c:v>
                </c:pt>
                <c:pt idx="1">
                  <c:v>23</c:v>
                </c:pt>
                <c:pt idx="2">
                  <c:v>60</c:v>
                </c:pt>
                <c:pt idx="3">
                  <c:v>48</c:v>
                </c:pt>
                <c:pt idx="4">
                  <c:v>52</c:v>
                </c:pt>
              </c:numCache>
            </c:numRef>
          </c:val>
        </c:ser>
        <c:ser>
          <c:idx val="3"/>
          <c:order val="3"/>
          <c:tx>
            <c:strRef>
              <c:f>Sheet1!$E$1</c:f>
              <c:strCache>
                <c:ptCount val="1"/>
                <c:pt idx="0">
                  <c:v>Series 2</c:v>
                </c:pt>
              </c:strCache>
            </c:strRef>
          </c:tx>
          <c:spPr>
            <a:solidFill>
              <a:srgbClr val="F39C12"/>
            </a:solidFill>
          </c:spPr>
          <c:invertIfNegative val="0"/>
          <c:cat>
            <c:numRef>
              <c:f>Sheet1!$A$2:$A$6</c:f>
              <c:numCache>
                <c:formatCode>m/d/yyyy</c:formatCode>
                <c:ptCount val="5"/>
                <c:pt idx="0">
                  <c:v>37377</c:v>
                </c:pt>
                <c:pt idx="1">
                  <c:v>37408</c:v>
                </c:pt>
                <c:pt idx="2">
                  <c:v>37438</c:v>
                </c:pt>
                <c:pt idx="3">
                  <c:v>37469</c:v>
                </c:pt>
                <c:pt idx="4">
                  <c:v>37500</c:v>
                </c:pt>
              </c:numCache>
            </c:numRef>
          </c:cat>
          <c:val>
            <c:numRef>
              <c:f>Sheet1!$E$2:$E$6</c:f>
              <c:numCache>
                <c:formatCode>General</c:formatCode>
                <c:ptCount val="5"/>
                <c:pt idx="0">
                  <c:v>12</c:v>
                </c:pt>
                <c:pt idx="1">
                  <c:v>12</c:v>
                </c:pt>
                <c:pt idx="2">
                  <c:v>12</c:v>
                </c:pt>
                <c:pt idx="3">
                  <c:v>21</c:v>
                </c:pt>
                <c:pt idx="4">
                  <c:v>28</c:v>
                </c:pt>
              </c:numCache>
            </c:numRef>
          </c:val>
        </c:ser>
        <c:dLbls>
          <c:showLegendKey val="0"/>
          <c:showVal val="0"/>
          <c:showCatName val="0"/>
          <c:showSerName val="0"/>
          <c:showPercent val="0"/>
          <c:showBubbleSize val="0"/>
        </c:dLbls>
        <c:gapWidth val="150"/>
        <c:axId val="2114430816"/>
        <c:axId val="2114423744"/>
      </c:barChart>
      <c:dateAx>
        <c:axId val="2114430816"/>
        <c:scaling>
          <c:orientation val="minMax"/>
        </c:scaling>
        <c:delete val="0"/>
        <c:axPos val="b"/>
        <c:numFmt formatCode="m/d/yyyy" sourceLinked="1"/>
        <c:majorTickMark val="out"/>
        <c:minorTickMark val="none"/>
        <c:tickLblPos val="nextTo"/>
        <c:crossAx val="2114423744"/>
        <c:crosses val="autoZero"/>
        <c:auto val="1"/>
        <c:lblOffset val="100"/>
        <c:baseTimeUnit val="months"/>
      </c:dateAx>
      <c:valAx>
        <c:axId val="2114423744"/>
        <c:scaling>
          <c:orientation val="minMax"/>
        </c:scaling>
        <c:delete val="0"/>
        <c:axPos val="l"/>
        <c:majorGridlines>
          <c:spPr>
            <a:ln>
              <a:solidFill>
                <a:schemeClr val="bg1">
                  <a:lumMod val="50000"/>
                  <a:alpha val="5000"/>
                </a:schemeClr>
              </a:solidFill>
            </a:ln>
          </c:spPr>
        </c:majorGridlines>
        <c:numFmt formatCode="General" sourceLinked="1"/>
        <c:majorTickMark val="out"/>
        <c:minorTickMark val="none"/>
        <c:tickLblPos val="nextTo"/>
        <c:crossAx val="2114430816"/>
        <c:crosses val="autoZero"/>
        <c:crossBetween val="between"/>
      </c:valAx>
      <c:spPr>
        <a:noFill/>
        <a:ln>
          <a:noFill/>
        </a:ln>
      </c:spPr>
    </c:plotArea>
    <c:plotVisOnly val="1"/>
    <c:dispBlanksAs val="zero"/>
    <c:showDLblsOverMax val="0"/>
  </c:chart>
  <c:txPr>
    <a:bodyPr/>
    <a:lstStyle/>
    <a:p>
      <a:pPr>
        <a:defRPr sz="800">
          <a:solidFill>
            <a:schemeClr val="tx1">
              <a:lumMod val="60000"/>
              <a:lumOff val="40000"/>
            </a:schemeClr>
          </a:solidFill>
        </a:defRPr>
      </a:pPr>
      <a:endParaRPr lang="zh-CN"/>
    </a:p>
  </c:txPr>
  <c:externalData r:id="rId2">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15"/>
      <c:rotY val="0"/>
      <c:depthPercent val="100"/>
      <c:rAngAx val="0"/>
      <c:perspective val="10"/>
    </c:view3D>
    <c:floor>
      <c:thickness val="0"/>
    </c:floor>
    <c:sideWall>
      <c:thickness val="0"/>
      <c:spPr>
        <a:noFill/>
        <a:ln>
          <a:noFill/>
        </a:ln>
      </c:spPr>
    </c:sideWall>
    <c:backWall>
      <c:thickness val="0"/>
      <c:spPr>
        <a:noFill/>
        <a:ln>
          <a:noFill/>
        </a:ln>
      </c:spPr>
    </c:backWall>
    <c:plotArea>
      <c:layout/>
      <c:area3DChart>
        <c:grouping val="standard"/>
        <c:varyColors val="0"/>
        <c:ser>
          <c:idx val="0"/>
          <c:order val="0"/>
          <c:tx>
            <c:strRef>
              <c:f>Sheet1!$B$1</c:f>
              <c:strCache>
                <c:ptCount val="1"/>
                <c:pt idx="0">
                  <c:v>Series 1</c:v>
                </c:pt>
              </c:strCache>
            </c:strRef>
          </c:tx>
          <c:spPr>
            <a:solidFill>
              <a:schemeClr val="accent4"/>
            </a:solidFill>
          </c:spPr>
          <c:cat>
            <c:strRef>
              <c:f>Sheet1!$A$2:$A$11</c:f>
              <c:strCache>
                <c:ptCount val="10"/>
                <c:pt idx="0">
                  <c:v>Sales I</c:v>
                </c:pt>
                <c:pt idx="1">
                  <c:v>Sales II</c:v>
                </c:pt>
                <c:pt idx="2">
                  <c:v>Sales III</c:v>
                </c:pt>
                <c:pt idx="3">
                  <c:v>Sales IV</c:v>
                </c:pt>
                <c:pt idx="4">
                  <c:v>Sales V</c:v>
                </c:pt>
                <c:pt idx="5">
                  <c:v>Sales VI</c:v>
                </c:pt>
                <c:pt idx="6">
                  <c:v>Sales VII</c:v>
                </c:pt>
                <c:pt idx="7">
                  <c:v>Sales VIII</c:v>
                </c:pt>
                <c:pt idx="8">
                  <c:v>Sales IX</c:v>
                </c:pt>
                <c:pt idx="9">
                  <c:v>Sales X</c:v>
                </c:pt>
              </c:strCache>
            </c:strRef>
          </c:cat>
          <c:val>
            <c:numRef>
              <c:f>Sheet1!$B$2:$B$11</c:f>
              <c:numCache>
                <c:formatCode>General</c:formatCode>
                <c:ptCount val="10"/>
                <c:pt idx="0">
                  <c:v>32</c:v>
                </c:pt>
                <c:pt idx="1">
                  <c:v>32</c:v>
                </c:pt>
                <c:pt idx="2">
                  <c:v>28</c:v>
                </c:pt>
                <c:pt idx="3">
                  <c:v>12</c:v>
                </c:pt>
                <c:pt idx="4">
                  <c:v>15</c:v>
                </c:pt>
                <c:pt idx="5">
                  <c:v>32</c:v>
                </c:pt>
                <c:pt idx="6">
                  <c:v>32</c:v>
                </c:pt>
                <c:pt idx="7">
                  <c:v>28</c:v>
                </c:pt>
                <c:pt idx="8">
                  <c:v>12</c:v>
                </c:pt>
                <c:pt idx="9">
                  <c:v>15</c:v>
                </c:pt>
              </c:numCache>
            </c:numRef>
          </c:val>
        </c:ser>
        <c:ser>
          <c:idx val="1"/>
          <c:order val="1"/>
          <c:tx>
            <c:strRef>
              <c:f>Sheet1!$C$1</c:f>
              <c:strCache>
                <c:ptCount val="1"/>
                <c:pt idx="0">
                  <c:v>Series 3</c:v>
                </c:pt>
              </c:strCache>
            </c:strRef>
          </c:tx>
          <c:spPr>
            <a:solidFill>
              <a:schemeClr val="accent2"/>
            </a:solidFill>
          </c:spPr>
          <c:cat>
            <c:strRef>
              <c:f>Sheet1!$A$2:$A$11</c:f>
              <c:strCache>
                <c:ptCount val="10"/>
                <c:pt idx="0">
                  <c:v>Sales I</c:v>
                </c:pt>
                <c:pt idx="1">
                  <c:v>Sales II</c:v>
                </c:pt>
                <c:pt idx="2">
                  <c:v>Sales III</c:v>
                </c:pt>
                <c:pt idx="3">
                  <c:v>Sales IV</c:v>
                </c:pt>
                <c:pt idx="4">
                  <c:v>Sales V</c:v>
                </c:pt>
                <c:pt idx="5">
                  <c:v>Sales VI</c:v>
                </c:pt>
                <c:pt idx="6">
                  <c:v>Sales VII</c:v>
                </c:pt>
                <c:pt idx="7">
                  <c:v>Sales VIII</c:v>
                </c:pt>
                <c:pt idx="8">
                  <c:v>Sales IX</c:v>
                </c:pt>
                <c:pt idx="9">
                  <c:v>Sales X</c:v>
                </c:pt>
              </c:strCache>
            </c:strRef>
          </c:cat>
          <c:val>
            <c:numRef>
              <c:f>Sheet1!$C$2:$C$11</c:f>
              <c:numCache>
                <c:formatCode>General</c:formatCode>
                <c:ptCount val="10"/>
                <c:pt idx="0">
                  <c:v>25</c:v>
                </c:pt>
                <c:pt idx="1">
                  <c:v>35</c:v>
                </c:pt>
                <c:pt idx="2">
                  <c:v>20</c:v>
                </c:pt>
                <c:pt idx="3">
                  <c:v>30</c:v>
                </c:pt>
                <c:pt idx="4">
                  <c:v>26</c:v>
                </c:pt>
                <c:pt idx="5">
                  <c:v>25</c:v>
                </c:pt>
                <c:pt idx="6">
                  <c:v>35</c:v>
                </c:pt>
                <c:pt idx="7">
                  <c:v>20</c:v>
                </c:pt>
                <c:pt idx="8">
                  <c:v>30</c:v>
                </c:pt>
                <c:pt idx="9">
                  <c:v>26</c:v>
                </c:pt>
              </c:numCache>
            </c:numRef>
          </c:val>
        </c:ser>
        <c:ser>
          <c:idx val="2"/>
          <c:order val="2"/>
          <c:tx>
            <c:strRef>
              <c:f>Sheet1!#REF!</c:f>
              <c:strCache>
                <c:ptCount val="1"/>
                <c:pt idx="0">
                  <c:v>#REF!</c:v>
                </c:pt>
              </c:strCache>
            </c:strRef>
          </c:tx>
          <c:spPr>
            <a:ln w="25400">
              <a:noFill/>
            </a:ln>
          </c:spPr>
          <c:cat>
            <c:strRef>
              <c:f>Sheet1!$A$2:$A$11</c:f>
              <c:strCache>
                <c:ptCount val="10"/>
                <c:pt idx="0">
                  <c:v>Sales I</c:v>
                </c:pt>
                <c:pt idx="1">
                  <c:v>Sales II</c:v>
                </c:pt>
                <c:pt idx="2">
                  <c:v>Sales III</c:v>
                </c:pt>
                <c:pt idx="3">
                  <c:v>Sales IV</c:v>
                </c:pt>
                <c:pt idx="4">
                  <c:v>Sales V</c:v>
                </c:pt>
                <c:pt idx="5">
                  <c:v>Sales VI</c:v>
                </c:pt>
                <c:pt idx="6">
                  <c:v>Sales VII</c:v>
                </c:pt>
                <c:pt idx="7">
                  <c:v>Sales VIII</c:v>
                </c:pt>
                <c:pt idx="8">
                  <c:v>Sales IX</c:v>
                </c:pt>
                <c:pt idx="9">
                  <c:v>Sales X</c:v>
                </c:pt>
              </c:strCache>
            </c:strRef>
          </c:cat>
          <c:val>
            <c:numRef>
              <c:f>Sheet1!#REF!</c:f>
              <c:numCache>
                <c:formatCode>General</c:formatCode>
                <c:ptCount val="1"/>
                <c:pt idx="0">
                  <c:v>1</c:v>
                </c:pt>
              </c:numCache>
            </c:numRef>
          </c:val>
        </c:ser>
        <c:ser>
          <c:idx val="3"/>
          <c:order val="3"/>
          <c:tx>
            <c:strRef>
              <c:f>Sheet1!$D$1</c:f>
              <c:strCache>
                <c:ptCount val="1"/>
                <c:pt idx="0">
                  <c:v>Series 2</c:v>
                </c:pt>
              </c:strCache>
            </c:strRef>
          </c:tx>
          <c:spPr>
            <a:solidFill>
              <a:schemeClr val="accent6"/>
            </a:solidFill>
          </c:spPr>
          <c:cat>
            <c:strRef>
              <c:f>Sheet1!$A$2:$A$11</c:f>
              <c:strCache>
                <c:ptCount val="10"/>
                <c:pt idx="0">
                  <c:v>Sales I</c:v>
                </c:pt>
                <c:pt idx="1">
                  <c:v>Sales II</c:v>
                </c:pt>
                <c:pt idx="2">
                  <c:v>Sales III</c:v>
                </c:pt>
                <c:pt idx="3">
                  <c:v>Sales IV</c:v>
                </c:pt>
                <c:pt idx="4">
                  <c:v>Sales V</c:v>
                </c:pt>
                <c:pt idx="5">
                  <c:v>Sales VI</c:v>
                </c:pt>
                <c:pt idx="6">
                  <c:v>Sales VII</c:v>
                </c:pt>
                <c:pt idx="7">
                  <c:v>Sales VIII</c:v>
                </c:pt>
                <c:pt idx="8">
                  <c:v>Sales IX</c:v>
                </c:pt>
                <c:pt idx="9">
                  <c:v>Sales X</c:v>
                </c:pt>
              </c:strCache>
            </c:strRef>
          </c:cat>
          <c:val>
            <c:numRef>
              <c:f>Sheet1!$D$2:$D$11</c:f>
              <c:numCache>
                <c:formatCode>General</c:formatCode>
                <c:ptCount val="10"/>
                <c:pt idx="0">
                  <c:v>12</c:v>
                </c:pt>
                <c:pt idx="1">
                  <c:v>12</c:v>
                </c:pt>
                <c:pt idx="2">
                  <c:v>12</c:v>
                </c:pt>
                <c:pt idx="3">
                  <c:v>21</c:v>
                </c:pt>
                <c:pt idx="4">
                  <c:v>28</c:v>
                </c:pt>
                <c:pt idx="5">
                  <c:v>12</c:v>
                </c:pt>
                <c:pt idx="6">
                  <c:v>12</c:v>
                </c:pt>
                <c:pt idx="7">
                  <c:v>12</c:v>
                </c:pt>
                <c:pt idx="8">
                  <c:v>21</c:v>
                </c:pt>
                <c:pt idx="9">
                  <c:v>28</c:v>
                </c:pt>
              </c:numCache>
            </c:numRef>
          </c:val>
        </c:ser>
        <c:ser>
          <c:idx val="4"/>
          <c:order val="4"/>
          <c:tx>
            <c:strRef>
              <c:f>Sheet1!#REF!</c:f>
              <c:strCache>
                <c:ptCount val="1"/>
                <c:pt idx="0">
                  <c:v>#REF!</c:v>
                </c:pt>
              </c:strCache>
            </c:strRef>
          </c:tx>
          <c:spPr>
            <a:ln w="25400">
              <a:noFill/>
            </a:ln>
          </c:spPr>
          <c:cat>
            <c:strRef>
              <c:f>Sheet1!$A$2:$A$11</c:f>
              <c:strCache>
                <c:ptCount val="10"/>
                <c:pt idx="0">
                  <c:v>Sales I</c:v>
                </c:pt>
                <c:pt idx="1">
                  <c:v>Sales II</c:v>
                </c:pt>
                <c:pt idx="2">
                  <c:v>Sales III</c:v>
                </c:pt>
                <c:pt idx="3">
                  <c:v>Sales IV</c:v>
                </c:pt>
                <c:pt idx="4">
                  <c:v>Sales V</c:v>
                </c:pt>
                <c:pt idx="5">
                  <c:v>Sales VI</c:v>
                </c:pt>
                <c:pt idx="6">
                  <c:v>Sales VII</c:v>
                </c:pt>
                <c:pt idx="7">
                  <c:v>Sales VIII</c:v>
                </c:pt>
                <c:pt idx="8">
                  <c:v>Sales IX</c:v>
                </c:pt>
                <c:pt idx="9">
                  <c:v>Sales X</c:v>
                </c:pt>
              </c:strCache>
            </c:strRef>
          </c:cat>
          <c:val>
            <c:numRef>
              <c:f>Sheet1!#REF!</c:f>
              <c:numCache>
                <c:formatCode>General</c:formatCode>
                <c:ptCount val="1"/>
                <c:pt idx="0">
                  <c:v>1</c:v>
                </c:pt>
              </c:numCache>
            </c:numRef>
          </c:val>
        </c:ser>
        <c:dLbls>
          <c:showLegendKey val="0"/>
          <c:showVal val="0"/>
          <c:showCatName val="0"/>
          <c:showSerName val="0"/>
          <c:showPercent val="0"/>
          <c:showBubbleSize val="0"/>
        </c:dLbls>
        <c:axId val="2114432448"/>
        <c:axId val="2114428640"/>
        <c:axId val="2115626480"/>
      </c:area3DChart>
      <c:catAx>
        <c:axId val="2114432448"/>
        <c:scaling>
          <c:orientation val="minMax"/>
        </c:scaling>
        <c:delete val="0"/>
        <c:axPos val="b"/>
        <c:numFmt formatCode="General" sourceLinked="1"/>
        <c:majorTickMark val="out"/>
        <c:minorTickMark val="none"/>
        <c:tickLblPos val="nextTo"/>
        <c:txPr>
          <a:bodyPr/>
          <a:lstStyle/>
          <a:p>
            <a:pPr>
              <a:defRPr sz="1100">
                <a:solidFill>
                  <a:schemeClr val="bg1">
                    <a:lumMod val="65000"/>
                  </a:schemeClr>
                </a:solidFill>
              </a:defRPr>
            </a:pPr>
            <a:endParaRPr lang="zh-CN"/>
          </a:p>
        </c:txPr>
        <c:crossAx val="2114428640"/>
        <c:crosses val="autoZero"/>
        <c:auto val="1"/>
        <c:lblAlgn val="ctr"/>
        <c:lblOffset val="100"/>
        <c:noMultiLvlLbl val="0"/>
      </c:catAx>
      <c:valAx>
        <c:axId val="2114428640"/>
        <c:scaling>
          <c:orientation val="minMax"/>
        </c:scaling>
        <c:delete val="0"/>
        <c:axPos val="l"/>
        <c:majorGridlines>
          <c:spPr>
            <a:ln>
              <a:noFill/>
            </a:ln>
          </c:spPr>
        </c:majorGridlines>
        <c:numFmt formatCode="General" sourceLinked="1"/>
        <c:majorTickMark val="out"/>
        <c:minorTickMark val="none"/>
        <c:tickLblPos val="nextTo"/>
        <c:txPr>
          <a:bodyPr/>
          <a:lstStyle/>
          <a:p>
            <a:pPr>
              <a:defRPr sz="1100">
                <a:solidFill>
                  <a:schemeClr val="bg1">
                    <a:lumMod val="65000"/>
                  </a:schemeClr>
                </a:solidFill>
              </a:defRPr>
            </a:pPr>
            <a:endParaRPr lang="zh-CN"/>
          </a:p>
        </c:txPr>
        <c:crossAx val="2114432448"/>
        <c:crosses val="autoZero"/>
        <c:crossBetween val="midCat"/>
      </c:valAx>
      <c:serAx>
        <c:axId val="2115626480"/>
        <c:scaling>
          <c:orientation val="minMax"/>
        </c:scaling>
        <c:delete val="1"/>
        <c:axPos val="b"/>
        <c:majorTickMark val="out"/>
        <c:minorTickMark val="none"/>
        <c:tickLblPos val="none"/>
        <c:crossAx val="2114428640"/>
        <c:crosses val="autoZero"/>
      </c:serAx>
    </c:plotArea>
    <c:legend>
      <c:legendPos val="r"/>
      <c:legendEntry>
        <c:idx val="0"/>
        <c:txPr>
          <a:bodyPr/>
          <a:lstStyle/>
          <a:p>
            <a:pPr>
              <a:defRPr sz="1000"/>
            </a:pPr>
            <a:endParaRPr lang="zh-CN"/>
          </a:p>
        </c:txPr>
      </c:legendEntry>
      <c:legendEntry>
        <c:idx val="1"/>
        <c:txPr>
          <a:bodyPr/>
          <a:lstStyle/>
          <a:p>
            <a:pPr>
              <a:defRPr sz="1000"/>
            </a:pPr>
            <a:endParaRPr lang="zh-CN"/>
          </a:p>
        </c:txPr>
      </c:legendEntry>
      <c:legendEntry>
        <c:idx val="2"/>
        <c:delete val="1"/>
      </c:legendEntry>
      <c:legendEntry>
        <c:idx val="3"/>
        <c:txPr>
          <a:bodyPr/>
          <a:lstStyle/>
          <a:p>
            <a:pPr>
              <a:defRPr sz="1000"/>
            </a:pPr>
            <a:endParaRPr lang="zh-CN"/>
          </a:p>
        </c:txPr>
      </c:legendEntry>
      <c:legendEntry>
        <c:idx val="4"/>
        <c:delete val="1"/>
      </c:legendEntry>
      <c:layout>
        <c:manualLayout>
          <c:xMode val="edge"/>
          <c:yMode val="edge"/>
          <c:x val="0.93395309207642174"/>
          <c:y val="0.36601977872118191"/>
          <c:w val="6.6046907923578424E-2"/>
          <c:h val="0.20806478957214944"/>
        </c:manualLayout>
      </c:layout>
      <c:overlay val="0"/>
    </c:legend>
    <c:plotVisOnly val="1"/>
    <c:dispBlanksAs val="zero"/>
    <c:showDLblsOverMax val="0"/>
  </c:chart>
  <c:txPr>
    <a:bodyPr/>
    <a:lstStyle/>
    <a:p>
      <a:pPr>
        <a:defRPr sz="800"/>
      </a:pPr>
      <a:endParaRPr lang="zh-CN"/>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barChart>
        <c:barDir val="bar"/>
        <c:grouping val="clustered"/>
        <c:varyColors val="0"/>
        <c:ser>
          <c:idx val="0"/>
          <c:order val="0"/>
          <c:tx>
            <c:strRef>
              <c:f>Sheet1!$B$1</c:f>
              <c:strCache>
                <c:ptCount val="1"/>
                <c:pt idx="0">
                  <c:v>Series 1</c:v>
                </c:pt>
              </c:strCache>
            </c:strRef>
          </c:tx>
          <c:spPr>
            <a:solidFill>
              <a:srgbClr val="1D6FA9"/>
            </a:solidFill>
          </c:spPr>
          <c:invertIfNegative val="0"/>
          <c:cat>
            <c:strRef>
              <c:f>Sheet1!$A$2:$A$6</c:f>
              <c:strCache>
                <c:ptCount val="5"/>
                <c:pt idx="0">
                  <c:v>Sales 1</c:v>
                </c:pt>
                <c:pt idx="1">
                  <c:v>Sales 2</c:v>
                </c:pt>
                <c:pt idx="2">
                  <c:v>Sales 3</c:v>
                </c:pt>
                <c:pt idx="3">
                  <c:v>Sales 4</c:v>
                </c:pt>
                <c:pt idx="4">
                  <c:v>Sales 5</c:v>
                </c:pt>
              </c:strCache>
            </c:strRef>
          </c:cat>
          <c:val>
            <c:numRef>
              <c:f>Sheet1!$B$2:$B$6</c:f>
              <c:numCache>
                <c:formatCode>General</c:formatCode>
                <c:ptCount val="5"/>
                <c:pt idx="0">
                  <c:v>32</c:v>
                </c:pt>
                <c:pt idx="1">
                  <c:v>32</c:v>
                </c:pt>
                <c:pt idx="2">
                  <c:v>28</c:v>
                </c:pt>
                <c:pt idx="3">
                  <c:v>12</c:v>
                </c:pt>
                <c:pt idx="4">
                  <c:v>15</c:v>
                </c:pt>
              </c:numCache>
            </c:numRef>
          </c:val>
        </c:ser>
        <c:ser>
          <c:idx val="1"/>
          <c:order val="1"/>
          <c:tx>
            <c:strRef>
              <c:f>Sheet1!$C$1</c:f>
              <c:strCache>
                <c:ptCount val="1"/>
                <c:pt idx="0">
                  <c:v>Series 12</c:v>
                </c:pt>
              </c:strCache>
            </c:strRef>
          </c:tx>
          <c:spPr>
            <a:solidFill>
              <a:srgbClr val="8BC145"/>
            </a:solidFill>
          </c:spPr>
          <c:invertIfNegative val="0"/>
          <c:cat>
            <c:strRef>
              <c:f>Sheet1!$A$2:$A$6</c:f>
              <c:strCache>
                <c:ptCount val="5"/>
                <c:pt idx="0">
                  <c:v>Sales 1</c:v>
                </c:pt>
                <c:pt idx="1">
                  <c:v>Sales 2</c:v>
                </c:pt>
                <c:pt idx="2">
                  <c:v>Sales 3</c:v>
                </c:pt>
                <c:pt idx="3">
                  <c:v>Sales 4</c:v>
                </c:pt>
                <c:pt idx="4">
                  <c:v>Sales 5</c:v>
                </c:pt>
              </c:strCache>
            </c:strRef>
          </c:cat>
          <c:val>
            <c:numRef>
              <c:f>Sheet1!$C$2:$C$6</c:f>
              <c:numCache>
                <c:formatCode>General</c:formatCode>
                <c:ptCount val="5"/>
                <c:pt idx="0">
                  <c:v>25</c:v>
                </c:pt>
                <c:pt idx="1">
                  <c:v>35</c:v>
                </c:pt>
                <c:pt idx="2">
                  <c:v>20</c:v>
                </c:pt>
                <c:pt idx="3">
                  <c:v>30</c:v>
                </c:pt>
                <c:pt idx="4">
                  <c:v>26</c:v>
                </c:pt>
              </c:numCache>
            </c:numRef>
          </c:val>
        </c:ser>
        <c:ser>
          <c:idx val="2"/>
          <c:order val="2"/>
          <c:tx>
            <c:strRef>
              <c:f>Sheet1!$D$1</c:f>
              <c:strCache>
                <c:ptCount val="1"/>
                <c:pt idx="0">
                  <c:v>Series 13</c:v>
                </c:pt>
              </c:strCache>
            </c:strRef>
          </c:tx>
          <c:spPr>
            <a:solidFill>
              <a:srgbClr val="F19D19"/>
            </a:solidFill>
          </c:spPr>
          <c:invertIfNegative val="0"/>
          <c:cat>
            <c:strRef>
              <c:f>Sheet1!$A$2:$A$6</c:f>
              <c:strCache>
                <c:ptCount val="5"/>
                <c:pt idx="0">
                  <c:v>Sales 1</c:v>
                </c:pt>
                <c:pt idx="1">
                  <c:v>Sales 2</c:v>
                </c:pt>
                <c:pt idx="2">
                  <c:v>Sales 3</c:v>
                </c:pt>
                <c:pt idx="3">
                  <c:v>Sales 4</c:v>
                </c:pt>
                <c:pt idx="4">
                  <c:v>Sales 5</c:v>
                </c:pt>
              </c:strCache>
            </c:strRef>
          </c:cat>
          <c:val>
            <c:numRef>
              <c:f>Sheet1!$D$2:$D$6</c:f>
              <c:numCache>
                <c:formatCode>General</c:formatCode>
                <c:ptCount val="5"/>
                <c:pt idx="0">
                  <c:v>15</c:v>
                </c:pt>
                <c:pt idx="1">
                  <c:v>23</c:v>
                </c:pt>
                <c:pt idx="2">
                  <c:v>60</c:v>
                </c:pt>
                <c:pt idx="3">
                  <c:v>48</c:v>
                </c:pt>
                <c:pt idx="4">
                  <c:v>52</c:v>
                </c:pt>
              </c:numCache>
            </c:numRef>
          </c:val>
        </c:ser>
        <c:ser>
          <c:idx val="3"/>
          <c:order val="3"/>
          <c:tx>
            <c:strRef>
              <c:f>Sheet1!$E$1</c:f>
              <c:strCache>
                <c:ptCount val="1"/>
                <c:pt idx="0">
                  <c:v>Series 2</c:v>
                </c:pt>
              </c:strCache>
            </c:strRef>
          </c:tx>
          <c:spPr>
            <a:solidFill>
              <a:srgbClr val="C00000"/>
            </a:solidFill>
          </c:spPr>
          <c:invertIfNegative val="0"/>
          <c:cat>
            <c:strRef>
              <c:f>Sheet1!$A$2:$A$6</c:f>
              <c:strCache>
                <c:ptCount val="5"/>
                <c:pt idx="0">
                  <c:v>Sales 1</c:v>
                </c:pt>
                <c:pt idx="1">
                  <c:v>Sales 2</c:v>
                </c:pt>
                <c:pt idx="2">
                  <c:v>Sales 3</c:v>
                </c:pt>
                <c:pt idx="3">
                  <c:v>Sales 4</c:v>
                </c:pt>
                <c:pt idx="4">
                  <c:v>Sales 5</c:v>
                </c:pt>
              </c:strCache>
            </c:strRef>
          </c:cat>
          <c:val>
            <c:numRef>
              <c:f>Sheet1!$E$2:$E$6</c:f>
              <c:numCache>
                <c:formatCode>General</c:formatCode>
                <c:ptCount val="5"/>
                <c:pt idx="0">
                  <c:v>12</c:v>
                </c:pt>
                <c:pt idx="1">
                  <c:v>12</c:v>
                </c:pt>
                <c:pt idx="2">
                  <c:v>12</c:v>
                </c:pt>
                <c:pt idx="3">
                  <c:v>21</c:v>
                </c:pt>
                <c:pt idx="4">
                  <c:v>28</c:v>
                </c:pt>
              </c:numCache>
            </c:numRef>
          </c:val>
        </c:ser>
        <c:dLbls>
          <c:showLegendKey val="0"/>
          <c:showVal val="0"/>
          <c:showCatName val="0"/>
          <c:showSerName val="0"/>
          <c:showPercent val="0"/>
          <c:showBubbleSize val="0"/>
        </c:dLbls>
        <c:gapWidth val="150"/>
        <c:axId val="2114421024"/>
        <c:axId val="2114417760"/>
      </c:barChart>
      <c:catAx>
        <c:axId val="2114421024"/>
        <c:scaling>
          <c:orientation val="minMax"/>
        </c:scaling>
        <c:delete val="0"/>
        <c:axPos val="l"/>
        <c:numFmt formatCode="General" sourceLinked="1"/>
        <c:majorTickMark val="out"/>
        <c:minorTickMark val="none"/>
        <c:tickLblPos val="nextTo"/>
        <c:txPr>
          <a:bodyPr/>
          <a:lstStyle/>
          <a:p>
            <a:pPr>
              <a:defRPr>
                <a:solidFill>
                  <a:schemeClr val="bg1">
                    <a:lumMod val="65000"/>
                  </a:schemeClr>
                </a:solidFill>
              </a:defRPr>
            </a:pPr>
            <a:endParaRPr lang="zh-CN"/>
          </a:p>
        </c:txPr>
        <c:crossAx val="2114417760"/>
        <c:crosses val="autoZero"/>
        <c:auto val="1"/>
        <c:lblAlgn val="ctr"/>
        <c:lblOffset val="100"/>
        <c:noMultiLvlLbl val="0"/>
      </c:catAx>
      <c:valAx>
        <c:axId val="2114417760"/>
        <c:scaling>
          <c:orientation val="minMax"/>
        </c:scaling>
        <c:delete val="0"/>
        <c:axPos val="b"/>
        <c:majorGridlines>
          <c:spPr>
            <a:ln>
              <a:solidFill>
                <a:schemeClr val="bg1">
                  <a:lumMod val="50000"/>
                  <a:alpha val="5000"/>
                </a:schemeClr>
              </a:solidFill>
            </a:ln>
          </c:spPr>
        </c:majorGridlines>
        <c:numFmt formatCode="General" sourceLinked="1"/>
        <c:majorTickMark val="out"/>
        <c:minorTickMark val="none"/>
        <c:tickLblPos val="nextTo"/>
        <c:txPr>
          <a:bodyPr/>
          <a:lstStyle/>
          <a:p>
            <a:pPr>
              <a:defRPr sz="600">
                <a:solidFill>
                  <a:schemeClr val="bg1">
                    <a:lumMod val="65000"/>
                  </a:schemeClr>
                </a:solidFill>
              </a:defRPr>
            </a:pPr>
            <a:endParaRPr lang="zh-CN"/>
          </a:p>
        </c:txPr>
        <c:crossAx val="2114421024"/>
        <c:crosses val="autoZero"/>
        <c:crossBetween val="between"/>
      </c:valAx>
      <c:spPr>
        <a:noFill/>
        <a:ln>
          <a:noFill/>
        </a:ln>
      </c:spPr>
    </c:plotArea>
    <c:legend>
      <c:legendPos val="r"/>
      <c:layout/>
      <c:overlay val="0"/>
    </c:legend>
    <c:plotVisOnly val="1"/>
    <c:dispBlanksAs val="zero"/>
    <c:showDLblsOverMax val="0"/>
  </c:chart>
  <c:txPr>
    <a:bodyPr/>
    <a:lstStyle/>
    <a:p>
      <a:pPr>
        <a:defRPr sz="800"/>
      </a:pPr>
      <a:endParaRPr lang="zh-CN"/>
    </a:p>
  </c:txPr>
  <c:externalData r:id="rId2">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smoothMarker"/>
        <c:varyColors val="0"/>
        <c:ser>
          <c:idx val="0"/>
          <c:order val="0"/>
          <c:tx>
            <c:strRef>
              <c:f>Sheet1!$B$1</c:f>
              <c:strCache>
                <c:ptCount val="1"/>
                <c:pt idx="0">
                  <c:v>Series 1</c:v>
                </c:pt>
              </c:strCache>
            </c:strRef>
          </c:tx>
          <c:spPr>
            <a:ln w="19050" cap="rnd">
              <a:solidFill>
                <a:schemeClr val="accent1">
                  <a:alpha val="60000"/>
                </a:schemeClr>
              </a:solidFill>
              <a:round/>
            </a:ln>
            <a:effectLst/>
          </c:spPr>
          <c:marker>
            <c:symbol val="circle"/>
            <c:size val="6"/>
            <c:spPr>
              <a:solidFill>
                <a:schemeClr val="lt1"/>
              </a:solidFill>
              <a:ln w="38100">
                <a:solidFill>
                  <a:schemeClr val="accent1">
                    <a:alpha val="60000"/>
                  </a:schemeClr>
                </a:solidFill>
              </a:ln>
              <a:effectLst/>
            </c:spPr>
          </c:marker>
          <c:xVal>
            <c:numRef>
              <c:f>Sheet1!$A$2:$A$5</c:f>
              <c:numCache>
                <c:formatCode>General</c:formatCode>
                <c:ptCount val="4"/>
                <c:pt idx="0">
                  <c:v>2015</c:v>
                </c:pt>
                <c:pt idx="1">
                  <c:v>2020</c:v>
                </c:pt>
                <c:pt idx="2">
                  <c:v>2025</c:v>
                </c:pt>
                <c:pt idx="3">
                  <c:v>2030</c:v>
                </c:pt>
              </c:numCache>
            </c:numRef>
          </c:xVal>
          <c:yVal>
            <c:numRef>
              <c:f>Sheet1!$B$2:$B$5</c:f>
              <c:numCache>
                <c:formatCode>General</c:formatCode>
                <c:ptCount val="4"/>
                <c:pt idx="0">
                  <c:v>4.3</c:v>
                </c:pt>
                <c:pt idx="1">
                  <c:v>0</c:v>
                </c:pt>
                <c:pt idx="2">
                  <c:v>3.5</c:v>
                </c:pt>
                <c:pt idx="3">
                  <c:v>4.5</c:v>
                </c:pt>
              </c:numCache>
            </c:numRef>
          </c:yVal>
          <c:smooth val="1"/>
        </c:ser>
        <c:ser>
          <c:idx val="1"/>
          <c:order val="1"/>
          <c:tx>
            <c:strRef>
              <c:f>Sheet1!$C$1</c:f>
              <c:strCache>
                <c:ptCount val="1"/>
                <c:pt idx="0">
                  <c:v>Series 2</c:v>
                </c:pt>
              </c:strCache>
            </c:strRef>
          </c:tx>
          <c:spPr>
            <a:ln w="19050" cap="rnd">
              <a:solidFill>
                <a:schemeClr val="accent2">
                  <a:alpha val="60000"/>
                </a:schemeClr>
              </a:solidFill>
              <a:round/>
            </a:ln>
            <a:effectLst/>
          </c:spPr>
          <c:marker>
            <c:symbol val="circle"/>
            <c:size val="6"/>
            <c:spPr>
              <a:solidFill>
                <a:schemeClr val="lt1"/>
              </a:solidFill>
              <a:ln w="38100">
                <a:solidFill>
                  <a:schemeClr val="accent2">
                    <a:alpha val="60000"/>
                  </a:schemeClr>
                </a:solidFill>
              </a:ln>
              <a:effectLst/>
            </c:spPr>
          </c:marker>
          <c:xVal>
            <c:numRef>
              <c:f>Sheet1!$A$2:$A$5</c:f>
              <c:numCache>
                <c:formatCode>General</c:formatCode>
                <c:ptCount val="4"/>
                <c:pt idx="0">
                  <c:v>2015</c:v>
                </c:pt>
                <c:pt idx="1">
                  <c:v>2020</c:v>
                </c:pt>
                <c:pt idx="2">
                  <c:v>2025</c:v>
                </c:pt>
                <c:pt idx="3">
                  <c:v>2030</c:v>
                </c:pt>
              </c:numCache>
            </c:numRef>
          </c:xVal>
          <c:yVal>
            <c:numRef>
              <c:f>Sheet1!$C$2:$C$5</c:f>
              <c:numCache>
                <c:formatCode>General</c:formatCode>
                <c:ptCount val="4"/>
                <c:pt idx="0">
                  <c:v>2.4</c:v>
                </c:pt>
                <c:pt idx="1">
                  <c:v>4.4000000000000004</c:v>
                </c:pt>
                <c:pt idx="2">
                  <c:v>1.8</c:v>
                </c:pt>
                <c:pt idx="3">
                  <c:v>2.8</c:v>
                </c:pt>
              </c:numCache>
            </c:numRef>
          </c:yVal>
          <c:smooth val="1"/>
        </c:ser>
        <c:ser>
          <c:idx val="2"/>
          <c:order val="2"/>
          <c:tx>
            <c:strRef>
              <c:f>Sheet1!$D$1</c:f>
              <c:strCache>
                <c:ptCount val="1"/>
                <c:pt idx="0">
                  <c:v>Series 3</c:v>
                </c:pt>
              </c:strCache>
            </c:strRef>
          </c:tx>
          <c:spPr>
            <a:ln w="19050" cap="rnd">
              <a:solidFill>
                <a:srgbClr val="FF0000"/>
              </a:solidFill>
              <a:round/>
            </a:ln>
            <a:effectLst/>
          </c:spPr>
          <c:marker>
            <c:symbol val="circle"/>
            <c:size val="6"/>
            <c:spPr>
              <a:solidFill>
                <a:schemeClr val="lt1"/>
              </a:solidFill>
              <a:ln w="38100">
                <a:solidFill>
                  <a:srgbClr val="FF0000"/>
                </a:solidFill>
              </a:ln>
              <a:effectLst/>
            </c:spPr>
          </c:marker>
          <c:dPt>
            <c:idx val="2"/>
            <c:marker>
              <c:symbol val="circle"/>
              <c:size val="6"/>
              <c:spPr>
                <a:solidFill>
                  <a:schemeClr val="accent5"/>
                </a:solidFill>
                <a:ln w="38100">
                  <a:solidFill>
                    <a:srgbClr val="FF0000"/>
                  </a:solidFill>
                </a:ln>
                <a:effectLst/>
              </c:spPr>
            </c:marker>
            <c:bubble3D val="0"/>
          </c:dPt>
          <c:xVal>
            <c:numRef>
              <c:f>Sheet1!$A$2:$A$5</c:f>
              <c:numCache>
                <c:formatCode>General</c:formatCode>
                <c:ptCount val="4"/>
                <c:pt idx="0">
                  <c:v>2015</c:v>
                </c:pt>
                <c:pt idx="1">
                  <c:v>2020</c:v>
                </c:pt>
                <c:pt idx="2">
                  <c:v>2025</c:v>
                </c:pt>
                <c:pt idx="3">
                  <c:v>2030</c:v>
                </c:pt>
              </c:numCache>
            </c:numRef>
          </c:xVal>
          <c:yVal>
            <c:numRef>
              <c:f>Sheet1!$D$2:$D$5</c:f>
              <c:numCache>
                <c:formatCode>General</c:formatCode>
                <c:ptCount val="4"/>
                <c:pt idx="0">
                  <c:v>2</c:v>
                </c:pt>
                <c:pt idx="1">
                  <c:v>2</c:v>
                </c:pt>
                <c:pt idx="2">
                  <c:v>3</c:v>
                </c:pt>
                <c:pt idx="3">
                  <c:v>0</c:v>
                </c:pt>
              </c:numCache>
            </c:numRef>
          </c:yVal>
          <c:smooth val="1"/>
        </c:ser>
        <c:dLbls>
          <c:showLegendKey val="0"/>
          <c:showVal val="0"/>
          <c:showCatName val="0"/>
          <c:showSerName val="0"/>
          <c:showPercent val="0"/>
          <c:showBubbleSize val="0"/>
        </c:dLbls>
        <c:axId val="2114410688"/>
        <c:axId val="2114421568"/>
      </c:scatterChart>
      <c:valAx>
        <c:axId val="2114410688"/>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solidFill>
              <a:schemeClr val="tx1">
                <a:lumMod val="15000"/>
                <a:lumOff val="85000"/>
              </a:schemeClr>
            </a:solidFill>
          </a:ln>
          <a:effectLst/>
        </c:spPr>
        <c:txPr>
          <a:bodyPr rot="-60000000" spcFirstLastPara="1" vertOverflow="ellipsis" vert="horz" wrap="square" anchor="ctr" anchorCtr="1"/>
          <a:lstStyle/>
          <a:p>
            <a:pPr>
              <a:defRPr sz="1197" b="0" i="0" u="none" strike="noStrike" kern="1200" cap="none" spc="20" normalizeH="0" baseline="0">
                <a:solidFill>
                  <a:schemeClr val="tx1">
                    <a:lumMod val="65000"/>
                    <a:lumOff val="35000"/>
                  </a:schemeClr>
                </a:solidFill>
                <a:latin typeface="+mn-lt"/>
                <a:ea typeface="+mn-ea"/>
                <a:cs typeface="+mn-cs"/>
              </a:defRPr>
            </a:pPr>
            <a:endParaRPr lang="zh-CN"/>
          </a:p>
        </c:txPr>
        <c:crossAx val="2114421568"/>
        <c:crosses val="autoZero"/>
        <c:crossBetween val="midCat"/>
      </c:valAx>
      <c:valAx>
        <c:axId val="211442156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solidFill>
              <a:schemeClr val="tx1">
                <a:lumMod val="25000"/>
                <a:lumOff val="75000"/>
              </a:schemeClr>
            </a:solidFill>
          </a:ln>
          <a:effectLst/>
        </c:spPr>
        <c:txPr>
          <a:bodyPr rot="-60000000" spcFirstLastPara="1" vertOverflow="ellipsis" vert="horz" wrap="square" anchor="ctr" anchorCtr="1"/>
          <a:lstStyle/>
          <a:p>
            <a:pPr>
              <a:defRPr sz="1197" b="0" i="0" u="none" strike="noStrike" kern="1200" spc="20" baseline="0">
                <a:solidFill>
                  <a:schemeClr val="tx1">
                    <a:lumMod val="65000"/>
                    <a:lumOff val="35000"/>
                  </a:schemeClr>
                </a:solidFill>
                <a:latin typeface="+mn-lt"/>
                <a:ea typeface="+mn-ea"/>
                <a:cs typeface="+mn-cs"/>
              </a:defRPr>
            </a:pPr>
            <a:endParaRPr lang="zh-CN"/>
          </a:p>
        </c:txPr>
        <c:crossAx val="2114410688"/>
        <c:crosses val="autoZero"/>
        <c:crossBetween val="midCat"/>
      </c:valAx>
      <c:spPr>
        <a:noFill/>
        <a:ln>
          <a:noFill/>
        </a:ln>
        <a:effectLst/>
      </c:spPr>
    </c:plotArea>
    <c:plotVisOnly val="1"/>
    <c:dispBlanksAs val="gap"/>
    <c:showDLblsOverMax val="0"/>
  </c:chart>
  <c:spPr>
    <a:noFill/>
    <a:ln>
      <a:noFill/>
    </a:ln>
    <a:effectLst/>
  </c:spPr>
  <c:txPr>
    <a:bodyPr/>
    <a:lstStyle/>
    <a:p>
      <a:pPr>
        <a:defRPr/>
      </a:pPr>
      <a:endParaRPr lang="zh-CN"/>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Sheet1!$B$1</c:f>
              <c:strCache>
                <c:ptCount val="1"/>
                <c:pt idx="0">
                  <c:v>Series 1</c:v>
                </c:pt>
              </c:strCache>
            </c:strRef>
          </c:tx>
          <c:spPr>
            <a:ln w="19050" cap="rnd">
              <a:solidFill>
                <a:schemeClr val="accent1">
                  <a:alpha val="60000"/>
                </a:schemeClr>
              </a:solidFill>
              <a:round/>
            </a:ln>
            <a:effectLst/>
          </c:spPr>
          <c:marker>
            <c:symbol val="circle"/>
            <c:size val="6"/>
            <c:spPr>
              <a:solidFill>
                <a:schemeClr val="lt1"/>
              </a:solidFill>
              <a:ln w="38100">
                <a:solidFill>
                  <a:schemeClr val="accent1">
                    <a:alpha val="60000"/>
                  </a:schemeClr>
                </a:solidFill>
              </a:ln>
              <a:effectLst/>
            </c:spPr>
          </c:marker>
          <c:xVal>
            <c:numRef>
              <c:f>Sheet1!$A$2:$A$5</c:f>
              <c:numCache>
                <c:formatCode>General</c:formatCode>
                <c:ptCount val="4"/>
                <c:pt idx="0">
                  <c:v>2015</c:v>
                </c:pt>
                <c:pt idx="1">
                  <c:v>2020</c:v>
                </c:pt>
                <c:pt idx="2">
                  <c:v>2025</c:v>
                </c:pt>
                <c:pt idx="3">
                  <c:v>2030</c:v>
                </c:pt>
              </c:numCache>
            </c:numRef>
          </c:xVal>
          <c:yVal>
            <c:numRef>
              <c:f>Sheet1!$B$2:$B$5</c:f>
              <c:numCache>
                <c:formatCode>General</c:formatCode>
                <c:ptCount val="4"/>
                <c:pt idx="0">
                  <c:v>4.3</c:v>
                </c:pt>
                <c:pt idx="1">
                  <c:v>0</c:v>
                </c:pt>
                <c:pt idx="2">
                  <c:v>3.5</c:v>
                </c:pt>
                <c:pt idx="3">
                  <c:v>4.5</c:v>
                </c:pt>
              </c:numCache>
            </c:numRef>
          </c:yVal>
          <c:smooth val="0"/>
        </c:ser>
        <c:ser>
          <c:idx val="1"/>
          <c:order val="1"/>
          <c:tx>
            <c:strRef>
              <c:f>Sheet1!$C$1</c:f>
              <c:strCache>
                <c:ptCount val="1"/>
                <c:pt idx="0">
                  <c:v>Series 2</c:v>
                </c:pt>
              </c:strCache>
            </c:strRef>
          </c:tx>
          <c:spPr>
            <a:ln w="19050" cap="rnd">
              <a:solidFill>
                <a:schemeClr val="accent2">
                  <a:alpha val="60000"/>
                </a:schemeClr>
              </a:solidFill>
              <a:round/>
            </a:ln>
            <a:effectLst/>
          </c:spPr>
          <c:marker>
            <c:symbol val="circle"/>
            <c:size val="6"/>
            <c:spPr>
              <a:solidFill>
                <a:schemeClr val="lt1"/>
              </a:solidFill>
              <a:ln w="38100">
                <a:solidFill>
                  <a:schemeClr val="accent2">
                    <a:alpha val="60000"/>
                  </a:schemeClr>
                </a:solidFill>
              </a:ln>
              <a:effectLst/>
            </c:spPr>
          </c:marker>
          <c:xVal>
            <c:numRef>
              <c:f>Sheet1!$A$2:$A$5</c:f>
              <c:numCache>
                <c:formatCode>General</c:formatCode>
                <c:ptCount val="4"/>
                <c:pt idx="0">
                  <c:v>2015</c:v>
                </c:pt>
                <c:pt idx="1">
                  <c:v>2020</c:v>
                </c:pt>
                <c:pt idx="2">
                  <c:v>2025</c:v>
                </c:pt>
                <c:pt idx="3">
                  <c:v>2030</c:v>
                </c:pt>
              </c:numCache>
            </c:numRef>
          </c:xVal>
          <c:yVal>
            <c:numRef>
              <c:f>Sheet1!$C$2:$C$5</c:f>
              <c:numCache>
                <c:formatCode>General</c:formatCode>
                <c:ptCount val="4"/>
                <c:pt idx="0">
                  <c:v>2.4</c:v>
                </c:pt>
                <c:pt idx="1">
                  <c:v>4.4000000000000004</c:v>
                </c:pt>
                <c:pt idx="2">
                  <c:v>1.8</c:v>
                </c:pt>
                <c:pt idx="3">
                  <c:v>2.8</c:v>
                </c:pt>
              </c:numCache>
            </c:numRef>
          </c:yVal>
          <c:smooth val="0"/>
        </c:ser>
        <c:ser>
          <c:idx val="2"/>
          <c:order val="2"/>
          <c:tx>
            <c:strRef>
              <c:f>Sheet1!$D$1</c:f>
              <c:strCache>
                <c:ptCount val="1"/>
                <c:pt idx="0">
                  <c:v>Series 3</c:v>
                </c:pt>
              </c:strCache>
            </c:strRef>
          </c:tx>
          <c:spPr>
            <a:ln w="19050" cap="rnd">
              <a:solidFill>
                <a:srgbClr val="FF0000"/>
              </a:solidFill>
              <a:round/>
            </a:ln>
            <a:effectLst/>
          </c:spPr>
          <c:marker>
            <c:symbol val="circle"/>
            <c:size val="6"/>
            <c:spPr>
              <a:solidFill>
                <a:schemeClr val="accent5"/>
              </a:solidFill>
              <a:ln w="38100">
                <a:solidFill>
                  <a:srgbClr val="FF0000"/>
                </a:solidFill>
              </a:ln>
              <a:effectLst/>
            </c:spPr>
          </c:marker>
          <c:xVal>
            <c:numRef>
              <c:f>Sheet1!$A$2:$A$5</c:f>
              <c:numCache>
                <c:formatCode>General</c:formatCode>
                <c:ptCount val="4"/>
                <c:pt idx="0">
                  <c:v>2015</c:v>
                </c:pt>
                <c:pt idx="1">
                  <c:v>2020</c:v>
                </c:pt>
                <c:pt idx="2">
                  <c:v>2025</c:v>
                </c:pt>
                <c:pt idx="3">
                  <c:v>2030</c:v>
                </c:pt>
              </c:numCache>
            </c:numRef>
          </c:xVal>
          <c:yVal>
            <c:numRef>
              <c:f>Sheet1!$D$2:$D$5</c:f>
              <c:numCache>
                <c:formatCode>General</c:formatCode>
                <c:ptCount val="4"/>
                <c:pt idx="0">
                  <c:v>2</c:v>
                </c:pt>
                <c:pt idx="1">
                  <c:v>2</c:v>
                </c:pt>
                <c:pt idx="2">
                  <c:v>3</c:v>
                </c:pt>
                <c:pt idx="3">
                  <c:v>0</c:v>
                </c:pt>
              </c:numCache>
            </c:numRef>
          </c:yVal>
          <c:smooth val="0"/>
        </c:ser>
        <c:dLbls>
          <c:showLegendKey val="0"/>
          <c:showVal val="0"/>
          <c:showCatName val="0"/>
          <c:showSerName val="0"/>
          <c:showPercent val="0"/>
          <c:showBubbleSize val="0"/>
        </c:dLbls>
        <c:axId val="2114418848"/>
        <c:axId val="2114403072"/>
      </c:scatterChart>
      <c:valAx>
        <c:axId val="2114418848"/>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solidFill>
              <a:schemeClr val="tx1">
                <a:lumMod val="15000"/>
                <a:lumOff val="85000"/>
              </a:schemeClr>
            </a:solidFill>
          </a:ln>
          <a:effectLst/>
        </c:spPr>
        <c:txPr>
          <a:bodyPr rot="-60000000" spcFirstLastPara="1" vertOverflow="ellipsis" vert="horz" wrap="square" anchor="ctr" anchorCtr="1"/>
          <a:lstStyle/>
          <a:p>
            <a:pPr>
              <a:defRPr sz="1197" b="0" i="0" u="none" strike="noStrike" kern="1200" cap="none" spc="20" normalizeH="0" baseline="0">
                <a:solidFill>
                  <a:schemeClr val="tx1">
                    <a:lumMod val="65000"/>
                    <a:lumOff val="35000"/>
                  </a:schemeClr>
                </a:solidFill>
                <a:latin typeface="+mn-lt"/>
                <a:ea typeface="+mn-ea"/>
                <a:cs typeface="+mn-cs"/>
              </a:defRPr>
            </a:pPr>
            <a:endParaRPr lang="zh-CN"/>
          </a:p>
        </c:txPr>
        <c:crossAx val="2114403072"/>
        <c:crosses val="autoZero"/>
        <c:crossBetween val="midCat"/>
      </c:valAx>
      <c:valAx>
        <c:axId val="211440307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solidFill>
              <a:schemeClr val="tx1">
                <a:lumMod val="25000"/>
                <a:lumOff val="75000"/>
              </a:schemeClr>
            </a:solidFill>
          </a:ln>
          <a:effectLst/>
        </c:spPr>
        <c:txPr>
          <a:bodyPr rot="-60000000" spcFirstLastPara="1" vertOverflow="ellipsis" vert="horz" wrap="square" anchor="ctr" anchorCtr="1"/>
          <a:lstStyle/>
          <a:p>
            <a:pPr>
              <a:defRPr sz="1197" b="0" i="0" u="none" strike="noStrike" kern="1200" spc="20" baseline="0">
                <a:solidFill>
                  <a:schemeClr val="tx1">
                    <a:lumMod val="65000"/>
                    <a:lumOff val="35000"/>
                  </a:schemeClr>
                </a:solidFill>
                <a:latin typeface="+mn-lt"/>
                <a:ea typeface="+mn-ea"/>
                <a:cs typeface="+mn-cs"/>
              </a:defRPr>
            </a:pPr>
            <a:endParaRPr lang="zh-CN"/>
          </a:p>
        </c:txPr>
        <c:crossAx val="2114418848"/>
        <c:crosses val="autoZero"/>
        <c:crossBetween val="midCat"/>
      </c:valAx>
      <c:spPr>
        <a:noFill/>
        <a:ln>
          <a:noFill/>
        </a:ln>
        <a:effectLst/>
      </c:spPr>
    </c:plotArea>
    <c:plotVisOnly val="1"/>
    <c:dispBlanksAs val="gap"/>
    <c:showDLblsOverMax val="0"/>
  </c:chart>
  <c:spPr>
    <a:noFill/>
    <a:ln>
      <a:noFill/>
    </a:ln>
    <a:effectLst/>
  </c:spPr>
  <c:txPr>
    <a:bodyPr/>
    <a:lstStyle/>
    <a:p>
      <a:pPr>
        <a:defRPr/>
      </a:pPr>
      <a:endParaRPr lang="zh-CN"/>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Column1</c:v>
                </c:pt>
              </c:strCache>
            </c:strRef>
          </c:tx>
          <c:dPt>
            <c:idx val="0"/>
            <c:bubble3D val="0"/>
            <c:spPr>
              <a:solidFill>
                <a:schemeClr val="accent1"/>
              </a:solidFill>
            </c:spPr>
          </c:dPt>
          <c:dPt>
            <c:idx val="1"/>
            <c:bubble3D val="0"/>
            <c:spPr>
              <a:pattFill prst="dkDnDiag">
                <a:fgClr>
                  <a:schemeClr val="bg1">
                    <a:lumMod val="85000"/>
                  </a:schemeClr>
                </a:fgClr>
                <a:bgClr>
                  <a:schemeClr val="bg2"/>
                </a:bgClr>
              </a:pattFill>
            </c:spPr>
          </c:dPt>
          <c:cat>
            <c:numRef>
              <c:f>Sheet1!$A$2:$A$3</c:f>
              <c:numCache>
                <c:formatCode>General</c:formatCode>
                <c:ptCount val="2"/>
              </c:numCache>
            </c:numRef>
          </c:cat>
          <c:val>
            <c:numRef>
              <c:f>Sheet1!$B$2:$B$3</c:f>
              <c:numCache>
                <c:formatCode>General</c:formatCode>
                <c:ptCount val="2"/>
                <c:pt idx="0">
                  <c:v>73</c:v>
                </c:pt>
                <c:pt idx="1">
                  <c:v>27</c:v>
                </c:pt>
              </c:numCache>
            </c:numRef>
          </c:val>
        </c:ser>
        <c:dLbls>
          <c:showLegendKey val="0"/>
          <c:showVal val="0"/>
          <c:showCatName val="0"/>
          <c:showSerName val="0"/>
          <c:showPercent val="0"/>
          <c:showBubbleSize val="0"/>
          <c:showLeaderLines val="1"/>
        </c:dLbls>
        <c:firstSliceAng val="0"/>
        <c:holeSize val="82"/>
      </c:doughnutChart>
    </c:plotArea>
    <c:plotVisOnly val="1"/>
    <c:dispBlanksAs val="zero"/>
    <c:showDLblsOverMax val="0"/>
  </c:chart>
  <c:txPr>
    <a:bodyPr/>
    <a:lstStyle/>
    <a:p>
      <a:pPr>
        <a:defRPr sz="1800"/>
      </a:pPr>
      <a:endParaRPr lang="zh-CN"/>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dPt>
            <c:idx val="0"/>
            <c:bubble3D val="0"/>
            <c:spPr>
              <a:solidFill>
                <a:srgbClr val="1D6FA9"/>
              </a:solidFill>
            </c:spPr>
          </c:dPt>
          <c:dPt>
            <c:idx val="1"/>
            <c:bubble3D val="0"/>
            <c:spPr>
              <a:pattFill prst="dkDnDiag">
                <a:fgClr>
                  <a:schemeClr val="bg1">
                    <a:lumMod val="85000"/>
                  </a:schemeClr>
                </a:fgClr>
                <a:bgClr>
                  <a:schemeClr val="bg2"/>
                </a:bgClr>
              </a:pattFill>
            </c:spPr>
          </c:dPt>
          <c:cat>
            <c:numRef>
              <c:f>Sheet1!$A$2:$A$3</c:f>
              <c:numCache>
                <c:formatCode>General</c:formatCode>
                <c:ptCount val="2"/>
              </c:numCache>
            </c:numRef>
          </c:cat>
          <c:val>
            <c:numRef>
              <c:f>Sheet1!$B$2:$B$3</c:f>
              <c:numCache>
                <c:formatCode>General</c:formatCode>
                <c:ptCount val="2"/>
                <c:pt idx="0">
                  <c:v>87</c:v>
                </c:pt>
                <c:pt idx="1">
                  <c:v>13</c:v>
                </c:pt>
              </c:numCache>
            </c:numRef>
          </c:val>
        </c:ser>
        <c:dLbls>
          <c:showLegendKey val="0"/>
          <c:showVal val="0"/>
          <c:showCatName val="0"/>
          <c:showSerName val="0"/>
          <c:showPercent val="0"/>
          <c:showBubbleSize val="0"/>
          <c:showLeaderLines val="1"/>
        </c:dLbls>
        <c:firstSliceAng val="0"/>
        <c:holeSize val="82"/>
      </c:doughnutChart>
    </c:plotArea>
    <c:plotVisOnly val="1"/>
    <c:dispBlanksAs val="zero"/>
    <c:showDLblsOverMax val="0"/>
  </c:chart>
  <c:txPr>
    <a:bodyPr/>
    <a:lstStyle/>
    <a:p>
      <a:pPr>
        <a:defRPr sz="1800"/>
      </a:pPr>
      <a:endParaRPr lang="zh-CN"/>
    </a:p>
  </c:txPr>
  <c:externalData r:id="rId2">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dPt>
            <c:idx val="0"/>
            <c:bubble3D val="0"/>
            <c:spPr>
              <a:solidFill>
                <a:srgbClr val="F19D19"/>
              </a:solidFill>
            </c:spPr>
          </c:dPt>
          <c:dPt>
            <c:idx val="1"/>
            <c:bubble3D val="0"/>
            <c:spPr>
              <a:pattFill prst="dkDnDiag">
                <a:fgClr>
                  <a:schemeClr val="bg1">
                    <a:lumMod val="85000"/>
                  </a:schemeClr>
                </a:fgClr>
                <a:bgClr>
                  <a:schemeClr val="bg2"/>
                </a:bgClr>
              </a:pattFill>
            </c:spPr>
          </c:dPt>
          <c:cat>
            <c:numRef>
              <c:f>Sheet1!$A$2:$A$3</c:f>
              <c:numCache>
                <c:formatCode>General</c:formatCode>
                <c:ptCount val="2"/>
              </c:numCache>
            </c:numRef>
          </c:cat>
          <c:val>
            <c:numRef>
              <c:f>Sheet1!$B$2:$B$3</c:f>
              <c:numCache>
                <c:formatCode>General</c:formatCode>
                <c:ptCount val="2"/>
                <c:pt idx="0">
                  <c:v>35</c:v>
                </c:pt>
                <c:pt idx="1">
                  <c:v>65</c:v>
                </c:pt>
              </c:numCache>
            </c:numRef>
          </c:val>
        </c:ser>
        <c:dLbls>
          <c:showLegendKey val="0"/>
          <c:showVal val="0"/>
          <c:showCatName val="0"/>
          <c:showSerName val="0"/>
          <c:showPercent val="0"/>
          <c:showBubbleSize val="0"/>
          <c:showLeaderLines val="1"/>
        </c:dLbls>
        <c:firstSliceAng val="0"/>
        <c:holeSize val="82"/>
      </c:doughnutChart>
    </c:plotArea>
    <c:plotVisOnly val="1"/>
    <c:dispBlanksAs val="zero"/>
    <c:showDLblsOverMax val="0"/>
  </c:chart>
  <c:txPr>
    <a:bodyPr/>
    <a:lstStyle/>
    <a:p>
      <a:pPr>
        <a:defRPr sz="1800"/>
      </a:pPr>
      <a:endParaRPr lang="zh-CN"/>
    </a:p>
  </c:txPr>
  <c:externalData r:id="rId2">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49">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a:solidFill>
          <a:schemeClr val="tx1">
            <a:lumMod val="15000"/>
            <a:lumOff val="85000"/>
          </a:schemeClr>
        </a:solidFill>
      </a:ln>
    </cs:spPr>
    <cs:defRPr sz="1197" kern="1200" cap="none" spc="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bg1"/>
    </cs:fontRef>
    <cs:spPr>
      <a:solidFill>
        <a:schemeClr val="tx1">
          <a:lumMod val="50000"/>
          <a:lumOff val="50000"/>
        </a:schemeClr>
      </a:solidFill>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alpha val="70000"/>
        </a:schemeClr>
      </a:solidFill>
    </cs:spPr>
  </cs:dataPoint>
  <cs:dataPoint3D>
    <cs:lnRef idx="0"/>
    <cs:fillRef idx="0">
      <cs:styleClr val="auto"/>
    </cs:fillRef>
    <cs:effectRef idx="0"/>
    <cs:fontRef idx="minor">
      <a:schemeClr val="dk1"/>
    </cs:fontRef>
    <cs:spPr>
      <a:solidFill>
        <a:schemeClr val="phClr">
          <a:alpha val="70000"/>
        </a:schemeClr>
      </a:solidFill>
    </cs:spPr>
  </cs:dataPoint3D>
  <cs:dataPointLine>
    <cs:lnRef idx="0">
      <cs:styleClr val="auto"/>
    </cs:lnRef>
    <cs:fillRef idx="0"/>
    <cs:effectRef idx="0"/>
    <cs:fontRef idx="minor">
      <a:schemeClr val="dk1"/>
    </cs:fontRef>
    <cs:spPr>
      <a:ln w="19050" cap="rnd">
        <a:solidFill>
          <a:schemeClr val="phClr">
            <a:alpha val="60000"/>
          </a:schemeClr>
        </a:solidFill>
        <a:round/>
      </a:ln>
    </cs:spPr>
  </cs:dataPointLine>
  <cs:dataPointMarker>
    <cs:lnRef idx="0">
      <cs:styleClr val="auto"/>
    </cs:lnRef>
    <cs:fillRef idx="0">
      <cs:styleClr val="auto"/>
    </cs:fillRef>
    <cs:effectRef idx="0"/>
    <cs:fontRef idx="minor">
      <a:schemeClr val="dk1"/>
    </cs:fontRef>
    <cs:spPr>
      <a:solidFill>
        <a:schemeClr val="lt1"/>
      </a:solidFill>
      <a:ln w="38100">
        <a:solidFill>
          <a:schemeClr val="phClr">
            <a:alpha val="60000"/>
          </a:schemeClr>
        </a:solidFill>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65000"/>
            <a:lumOff val="35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15000"/>
            <a:lumOff val="8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baseline="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a:solidFill>
          <a:schemeClr val="tx1">
            <a:lumMod val="15000"/>
            <a:lumOff val="85000"/>
          </a:schemeClr>
        </a:solidFill>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ajor">
      <a:schemeClr val="tx1">
        <a:lumMod val="65000"/>
        <a:lumOff val="35000"/>
      </a:schemeClr>
    </cs:fontRef>
    <cs:defRPr sz="2128" b="0" i="0" kern="1200" cap="none" spc="50" normalizeH="0" baseline="0"/>
  </cs:title>
  <cs:trendline>
    <cs:lnRef idx="0">
      <cs:styleClr val="auto"/>
    </cs:lnRef>
    <cs:fillRef idx="0"/>
    <cs:effectRef idx="0"/>
    <cs:fontRef idx="minor">
      <a:schemeClr val="dk1"/>
    </cs:fontRef>
    <cs:spPr>
      <a:ln w="15875"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spPr>
      <a:ln>
        <a:solidFill>
          <a:schemeClr val="tx1">
            <a:lumMod val="25000"/>
            <a:lumOff val="75000"/>
          </a:schemeClr>
        </a:solidFill>
      </a:ln>
    </cs:spPr>
    <cs:defRPr sz="1197" kern="1200" spc="20" baseline="0"/>
  </cs:valueAxis>
  <cs:wall>
    <cs:lnRef idx="0"/>
    <cs:fillRef idx="0"/>
    <cs:effectRef idx="0"/>
    <cs:fontRef idx="minor">
      <a:schemeClr val="dk1"/>
    </cs:fontRef>
  </cs:wall>
</cs:chartStyle>
</file>

<file path=ppt/charts/style2.xml><?xml version="1.0" encoding="utf-8"?>
<cs:chartStyle xmlns:cs="http://schemas.microsoft.com/office/drawing/2012/chartStyle" xmlns:a="http://schemas.openxmlformats.org/drawingml/2006/main" id="249">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a:solidFill>
          <a:schemeClr val="tx1">
            <a:lumMod val="15000"/>
            <a:lumOff val="85000"/>
          </a:schemeClr>
        </a:solidFill>
      </a:ln>
    </cs:spPr>
    <cs:defRPr sz="1197" kern="1200" cap="none" spc="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bg1"/>
    </cs:fontRef>
    <cs:spPr>
      <a:solidFill>
        <a:schemeClr val="tx1">
          <a:lumMod val="50000"/>
          <a:lumOff val="50000"/>
        </a:schemeClr>
      </a:solidFill>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alpha val="70000"/>
        </a:schemeClr>
      </a:solidFill>
    </cs:spPr>
  </cs:dataPoint>
  <cs:dataPoint3D>
    <cs:lnRef idx="0"/>
    <cs:fillRef idx="0">
      <cs:styleClr val="auto"/>
    </cs:fillRef>
    <cs:effectRef idx="0"/>
    <cs:fontRef idx="minor">
      <a:schemeClr val="dk1"/>
    </cs:fontRef>
    <cs:spPr>
      <a:solidFill>
        <a:schemeClr val="phClr">
          <a:alpha val="70000"/>
        </a:schemeClr>
      </a:solidFill>
    </cs:spPr>
  </cs:dataPoint3D>
  <cs:dataPointLine>
    <cs:lnRef idx="0">
      <cs:styleClr val="auto"/>
    </cs:lnRef>
    <cs:fillRef idx="0"/>
    <cs:effectRef idx="0"/>
    <cs:fontRef idx="minor">
      <a:schemeClr val="dk1"/>
    </cs:fontRef>
    <cs:spPr>
      <a:ln w="19050" cap="rnd">
        <a:solidFill>
          <a:schemeClr val="phClr">
            <a:alpha val="60000"/>
          </a:schemeClr>
        </a:solidFill>
        <a:round/>
      </a:ln>
    </cs:spPr>
  </cs:dataPointLine>
  <cs:dataPointMarker>
    <cs:lnRef idx="0">
      <cs:styleClr val="auto"/>
    </cs:lnRef>
    <cs:fillRef idx="0">
      <cs:styleClr val="auto"/>
    </cs:fillRef>
    <cs:effectRef idx="0"/>
    <cs:fontRef idx="minor">
      <a:schemeClr val="dk1"/>
    </cs:fontRef>
    <cs:spPr>
      <a:solidFill>
        <a:schemeClr val="lt1"/>
      </a:solidFill>
      <a:ln w="38100">
        <a:solidFill>
          <a:schemeClr val="phClr">
            <a:alpha val="60000"/>
          </a:schemeClr>
        </a:solidFill>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65000"/>
            <a:lumOff val="35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15000"/>
            <a:lumOff val="8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baseline="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a:solidFill>
          <a:schemeClr val="tx1">
            <a:lumMod val="15000"/>
            <a:lumOff val="85000"/>
          </a:schemeClr>
        </a:solidFill>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ajor">
      <a:schemeClr val="tx1">
        <a:lumMod val="65000"/>
        <a:lumOff val="35000"/>
      </a:schemeClr>
    </cs:fontRef>
    <cs:defRPr sz="2128" b="0" i="0" kern="1200" cap="none" spc="50" normalizeH="0" baseline="0"/>
  </cs:title>
  <cs:trendline>
    <cs:lnRef idx="0">
      <cs:styleClr val="auto"/>
    </cs:lnRef>
    <cs:fillRef idx="0"/>
    <cs:effectRef idx="0"/>
    <cs:fontRef idx="minor">
      <a:schemeClr val="dk1"/>
    </cs:fontRef>
    <cs:spPr>
      <a:ln w="15875"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spPr>
      <a:ln>
        <a:solidFill>
          <a:schemeClr val="tx1">
            <a:lumMod val="25000"/>
            <a:lumOff val="75000"/>
          </a:schemeClr>
        </a:solidFill>
      </a:ln>
    </cs:spPr>
    <cs:defRPr sz="1197" kern="1200" spc="20" baseline="0"/>
  </cs:valueAxis>
  <cs:wall>
    <cs:lnRef idx="0"/>
    <cs:fillRef idx="0"/>
    <cs:effectRef idx="0"/>
    <cs:fontRef idx="minor">
      <a:schemeClr val="dk1"/>
    </cs:fontRef>
  </cs:wall>
</cs:chartStyle>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colorful1#14">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4CFEA8A-3061-44B1-BE75-2ED0BF65FA42}" type="doc">
      <dgm:prSet loTypeId="urn:microsoft.com/office/officeart/2008/layout/CircleAccentTimeline" loCatId="process" qsTypeId="urn:microsoft.com/office/officeart/2005/8/quickstyle/simple1" qsCatId="simple" csTypeId="urn:microsoft.com/office/officeart/2005/8/colors/accent1_2" csCatId="accent1" phldr="1"/>
      <dgm:spPr/>
      <dgm:t>
        <a:bodyPr/>
        <a:lstStyle/>
        <a:p>
          <a:endParaRPr lang="en-US"/>
        </a:p>
      </dgm:t>
    </dgm:pt>
    <dgm:pt modelId="{EA276CEC-6072-48B9-8A71-ADB00A76B713}">
      <dgm:prSet phldrT="[Text]"/>
      <dgm:spPr/>
      <dgm:t>
        <a:bodyPr/>
        <a:lstStyle/>
        <a:p>
          <a:r>
            <a:rPr lang="id-ID" dirty="0" smtClean="0"/>
            <a:t>   </a:t>
          </a:r>
          <a:endParaRPr lang="en-US" dirty="0"/>
        </a:p>
      </dgm:t>
    </dgm:pt>
    <dgm:pt modelId="{2EF92AA5-AF4D-4473-8DAF-71A946713C15}" type="parTrans" cxnId="{C201787B-3C10-48C9-BDD9-4A76B6870A2B}">
      <dgm:prSet/>
      <dgm:spPr/>
      <dgm:t>
        <a:bodyPr/>
        <a:lstStyle/>
        <a:p>
          <a:endParaRPr lang="en-US"/>
        </a:p>
      </dgm:t>
    </dgm:pt>
    <dgm:pt modelId="{EB8B93AC-3A84-4BFB-BB91-70C3E8949C9A}" type="sibTrans" cxnId="{C201787B-3C10-48C9-BDD9-4A76B6870A2B}">
      <dgm:prSet/>
      <dgm:spPr/>
      <dgm:t>
        <a:bodyPr/>
        <a:lstStyle/>
        <a:p>
          <a:endParaRPr lang="en-US"/>
        </a:p>
      </dgm:t>
    </dgm:pt>
    <dgm:pt modelId="{C02A9873-27F0-4496-BC46-66C5D01669A5}">
      <dgm:prSet phldrT="[Text]"/>
      <dgm:spPr/>
      <dgm:t>
        <a:bodyPr/>
        <a:lstStyle/>
        <a:p>
          <a:r>
            <a:rPr lang="id-ID" dirty="0" smtClean="0"/>
            <a:t>   </a:t>
          </a:r>
          <a:endParaRPr lang="en-US" dirty="0"/>
        </a:p>
      </dgm:t>
    </dgm:pt>
    <dgm:pt modelId="{F9E1DB3B-03B8-45EF-A4E3-A0C5ECE45E29}" type="parTrans" cxnId="{7894E3AC-4EF2-4213-BAEE-518B31065F69}">
      <dgm:prSet/>
      <dgm:spPr/>
      <dgm:t>
        <a:bodyPr/>
        <a:lstStyle/>
        <a:p>
          <a:endParaRPr lang="en-US"/>
        </a:p>
      </dgm:t>
    </dgm:pt>
    <dgm:pt modelId="{44EA3D2D-01AD-4511-88F0-4FA4BF6DE843}" type="sibTrans" cxnId="{7894E3AC-4EF2-4213-BAEE-518B31065F69}">
      <dgm:prSet/>
      <dgm:spPr/>
      <dgm:t>
        <a:bodyPr/>
        <a:lstStyle/>
        <a:p>
          <a:endParaRPr lang="en-US"/>
        </a:p>
      </dgm:t>
    </dgm:pt>
    <dgm:pt modelId="{EBAC31B1-8F80-48A2-A5CE-05764EA35457}">
      <dgm:prSet phldrT="[Text]"/>
      <dgm:spPr/>
      <dgm:t>
        <a:bodyPr/>
        <a:lstStyle/>
        <a:p>
          <a:r>
            <a:rPr lang="id-ID" dirty="0" smtClean="0"/>
            <a:t>   </a:t>
          </a:r>
          <a:endParaRPr lang="en-US" dirty="0"/>
        </a:p>
      </dgm:t>
    </dgm:pt>
    <dgm:pt modelId="{6EE99753-CDE4-4CBD-8198-F0A33A99AE6D}" type="parTrans" cxnId="{C30A2BFD-DCA2-4AE6-9DC5-09CF2718221B}">
      <dgm:prSet/>
      <dgm:spPr/>
      <dgm:t>
        <a:bodyPr/>
        <a:lstStyle/>
        <a:p>
          <a:endParaRPr lang="en-US"/>
        </a:p>
      </dgm:t>
    </dgm:pt>
    <dgm:pt modelId="{9D352DF7-FAD1-444B-ABAA-A84E241ABBC9}" type="sibTrans" cxnId="{C30A2BFD-DCA2-4AE6-9DC5-09CF2718221B}">
      <dgm:prSet/>
      <dgm:spPr/>
      <dgm:t>
        <a:bodyPr/>
        <a:lstStyle/>
        <a:p>
          <a:endParaRPr lang="en-US"/>
        </a:p>
      </dgm:t>
    </dgm:pt>
    <dgm:pt modelId="{DB39D8F3-7290-4305-A991-C8AB3F063D0F}">
      <dgm:prSet phldrT="[Text]"/>
      <dgm:spPr/>
      <dgm:t>
        <a:bodyPr/>
        <a:lstStyle/>
        <a:p>
          <a:r>
            <a:rPr lang="id-ID" dirty="0" smtClean="0"/>
            <a:t>   </a:t>
          </a:r>
          <a:endParaRPr lang="en-US" dirty="0"/>
        </a:p>
      </dgm:t>
    </dgm:pt>
    <dgm:pt modelId="{B420152C-9279-483C-B1ED-0FE24976AB66}" type="parTrans" cxnId="{CF339DAC-97AF-4355-ABB2-29A8A8F24DF2}">
      <dgm:prSet/>
      <dgm:spPr/>
      <dgm:t>
        <a:bodyPr/>
        <a:lstStyle/>
        <a:p>
          <a:endParaRPr lang="en-US"/>
        </a:p>
      </dgm:t>
    </dgm:pt>
    <dgm:pt modelId="{B6DB1888-FCEB-42DA-BF3A-BD7B9747655E}" type="sibTrans" cxnId="{CF339DAC-97AF-4355-ABB2-29A8A8F24DF2}">
      <dgm:prSet/>
      <dgm:spPr/>
      <dgm:t>
        <a:bodyPr/>
        <a:lstStyle/>
        <a:p>
          <a:endParaRPr lang="en-US"/>
        </a:p>
      </dgm:t>
    </dgm:pt>
    <dgm:pt modelId="{6056E789-F4A5-46E6-B83E-6736A350BF62}">
      <dgm:prSet/>
      <dgm:spPr/>
      <dgm:t>
        <a:bodyPr/>
        <a:lstStyle/>
        <a:p>
          <a:endParaRPr lang="en-US"/>
        </a:p>
      </dgm:t>
    </dgm:pt>
    <dgm:pt modelId="{7D012F94-53C2-4AE3-8007-2E1D1C359FEA}" type="parTrans" cxnId="{9374DE67-3CBA-4BB6-97AD-97FCB61DE1B7}">
      <dgm:prSet/>
      <dgm:spPr/>
      <dgm:t>
        <a:bodyPr/>
        <a:lstStyle/>
        <a:p>
          <a:endParaRPr lang="en-US"/>
        </a:p>
      </dgm:t>
    </dgm:pt>
    <dgm:pt modelId="{6E0508E4-2253-4D07-9A02-EB8790FEEB83}" type="sibTrans" cxnId="{9374DE67-3CBA-4BB6-97AD-97FCB61DE1B7}">
      <dgm:prSet/>
      <dgm:spPr/>
      <dgm:t>
        <a:bodyPr/>
        <a:lstStyle/>
        <a:p>
          <a:endParaRPr lang="en-US"/>
        </a:p>
      </dgm:t>
    </dgm:pt>
    <dgm:pt modelId="{953DCC47-4C14-4163-AD17-2655F6741032}">
      <dgm:prSet/>
      <dgm:spPr/>
      <dgm:t>
        <a:bodyPr/>
        <a:lstStyle/>
        <a:p>
          <a:endParaRPr lang="en-US"/>
        </a:p>
      </dgm:t>
    </dgm:pt>
    <dgm:pt modelId="{0A4F93B7-077F-4C26-918A-409A8EFFFD45}" type="parTrans" cxnId="{09E36819-1CD3-4E12-8B42-3FB2AF7548BB}">
      <dgm:prSet/>
      <dgm:spPr/>
      <dgm:t>
        <a:bodyPr/>
        <a:lstStyle/>
        <a:p>
          <a:endParaRPr lang="en-US"/>
        </a:p>
      </dgm:t>
    </dgm:pt>
    <dgm:pt modelId="{791D4982-C010-43BD-83B2-4D88EAB0D58D}" type="sibTrans" cxnId="{09E36819-1CD3-4E12-8B42-3FB2AF7548BB}">
      <dgm:prSet/>
      <dgm:spPr/>
      <dgm:t>
        <a:bodyPr/>
        <a:lstStyle/>
        <a:p>
          <a:endParaRPr lang="en-US"/>
        </a:p>
      </dgm:t>
    </dgm:pt>
    <dgm:pt modelId="{CAAADD81-3B2B-422C-A487-2E74EABB9178}">
      <dgm:prSet/>
      <dgm:spPr/>
      <dgm:t>
        <a:bodyPr/>
        <a:lstStyle/>
        <a:p>
          <a:endParaRPr lang="en-US"/>
        </a:p>
      </dgm:t>
    </dgm:pt>
    <dgm:pt modelId="{271DC997-74CD-43D9-B359-FE3BCBA2DC6D}" type="parTrans" cxnId="{3821887C-D663-4911-AA8E-F39EAA87016D}">
      <dgm:prSet/>
      <dgm:spPr/>
      <dgm:t>
        <a:bodyPr/>
        <a:lstStyle/>
        <a:p>
          <a:endParaRPr lang="en-US"/>
        </a:p>
      </dgm:t>
    </dgm:pt>
    <dgm:pt modelId="{4181A238-E32E-4F8F-B3AA-9B801E90F39A}" type="sibTrans" cxnId="{3821887C-D663-4911-AA8E-F39EAA87016D}">
      <dgm:prSet/>
      <dgm:spPr/>
      <dgm:t>
        <a:bodyPr/>
        <a:lstStyle/>
        <a:p>
          <a:endParaRPr lang="en-US"/>
        </a:p>
      </dgm:t>
    </dgm:pt>
    <dgm:pt modelId="{BCF89C74-5167-44FD-BFE6-E1B0B5F3AD5C}">
      <dgm:prSet/>
      <dgm:spPr/>
      <dgm:t>
        <a:bodyPr/>
        <a:lstStyle/>
        <a:p>
          <a:r>
            <a:rPr lang="id-ID" dirty="0" smtClean="0"/>
            <a:t>  </a:t>
          </a:r>
          <a:endParaRPr lang="en-US" dirty="0"/>
        </a:p>
      </dgm:t>
    </dgm:pt>
    <dgm:pt modelId="{1BCD1399-8007-443F-AE41-067CBAD2566D}" type="parTrans" cxnId="{565B3298-9510-4F62-AD88-DA3225DEF34B}">
      <dgm:prSet/>
      <dgm:spPr/>
      <dgm:t>
        <a:bodyPr/>
        <a:lstStyle/>
        <a:p>
          <a:endParaRPr lang="en-US"/>
        </a:p>
      </dgm:t>
    </dgm:pt>
    <dgm:pt modelId="{4CD73FA1-A911-4DDA-9A02-0BAA8ABC16EB}" type="sibTrans" cxnId="{565B3298-9510-4F62-AD88-DA3225DEF34B}">
      <dgm:prSet/>
      <dgm:spPr/>
      <dgm:t>
        <a:bodyPr/>
        <a:lstStyle/>
        <a:p>
          <a:endParaRPr lang="en-US"/>
        </a:p>
      </dgm:t>
    </dgm:pt>
    <dgm:pt modelId="{F458192B-B654-4D28-A11E-79F9F9B86F33}">
      <dgm:prSet/>
      <dgm:spPr/>
      <dgm:t>
        <a:bodyPr/>
        <a:lstStyle/>
        <a:p>
          <a:endParaRPr lang="en-US"/>
        </a:p>
      </dgm:t>
    </dgm:pt>
    <dgm:pt modelId="{D4A2628C-831E-4A9C-95DD-24422AA9683C}" type="parTrans" cxnId="{5A0364A4-A772-4C8B-A333-FAAC0D079106}">
      <dgm:prSet/>
      <dgm:spPr/>
      <dgm:t>
        <a:bodyPr/>
        <a:lstStyle/>
        <a:p>
          <a:endParaRPr lang="en-US"/>
        </a:p>
      </dgm:t>
    </dgm:pt>
    <dgm:pt modelId="{D447BA6D-C33F-47BE-AEB8-9C3515494D0D}" type="sibTrans" cxnId="{5A0364A4-A772-4C8B-A333-FAAC0D079106}">
      <dgm:prSet/>
      <dgm:spPr/>
      <dgm:t>
        <a:bodyPr/>
        <a:lstStyle/>
        <a:p>
          <a:endParaRPr lang="en-US"/>
        </a:p>
      </dgm:t>
    </dgm:pt>
    <dgm:pt modelId="{7B4C560B-40F6-4C9F-9B76-09DB06C7682A}">
      <dgm:prSet/>
      <dgm:spPr/>
      <dgm:t>
        <a:bodyPr/>
        <a:lstStyle/>
        <a:p>
          <a:endParaRPr lang="en-US"/>
        </a:p>
      </dgm:t>
    </dgm:pt>
    <dgm:pt modelId="{7471FB4C-5715-414B-9505-07F1AF62F5C1}" type="parTrans" cxnId="{13BFC0C1-CF54-46EA-AE02-CD2F9DCA8FDE}">
      <dgm:prSet/>
      <dgm:spPr/>
      <dgm:t>
        <a:bodyPr/>
        <a:lstStyle/>
        <a:p>
          <a:endParaRPr lang="en-US"/>
        </a:p>
      </dgm:t>
    </dgm:pt>
    <dgm:pt modelId="{0F5700CC-47DB-4C1D-910E-CD97E9A87E0B}" type="sibTrans" cxnId="{13BFC0C1-CF54-46EA-AE02-CD2F9DCA8FDE}">
      <dgm:prSet/>
      <dgm:spPr/>
      <dgm:t>
        <a:bodyPr/>
        <a:lstStyle/>
        <a:p>
          <a:endParaRPr lang="en-US"/>
        </a:p>
      </dgm:t>
    </dgm:pt>
    <dgm:pt modelId="{CF4AAB0C-3000-4163-BC4C-3D426B214AC4}" type="pres">
      <dgm:prSet presAssocID="{84CFEA8A-3061-44B1-BE75-2ED0BF65FA42}" presName="Name0" presStyleCnt="0">
        <dgm:presLayoutVars>
          <dgm:dir/>
        </dgm:presLayoutVars>
      </dgm:prSet>
      <dgm:spPr/>
      <dgm:t>
        <a:bodyPr/>
        <a:lstStyle/>
        <a:p>
          <a:endParaRPr lang="en-US"/>
        </a:p>
      </dgm:t>
    </dgm:pt>
    <dgm:pt modelId="{4EC9ED6A-D1F1-4464-9A7B-994ED2648382}" type="pres">
      <dgm:prSet presAssocID="{BCF89C74-5167-44FD-BFE6-E1B0B5F3AD5C}" presName="parComposite" presStyleCnt="0"/>
      <dgm:spPr/>
    </dgm:pt>
    <dgm:pt modelId="{28B69E7A-702B-4B72-A3C7-72102B0F42EF}" type="pres">
      <dgm:prSet presAssocID="{BCF89C74-5167-44FD-BFE6-E1B0B5F3AD5C}" presName="parBigCircle" presStyleLbl="node0" presStyleIdx="0" presStyleCnt="3"/>
      <dgm:spPr/>
    </dgm:pt>
    <dgm:pt modelId="{C45A2AAF-3B21-4412-B74F-8B12C03F6AF4}" type="pres">
      <dgm:prSet presAssocID="{BCF89C74-5167-44FD-BFE6-E1B0B5F3AD5C}" presName="parTx" presStyleLbl="revTx" presStyleIdx="0" presStyleCnt="15"/>
      <dgm:spPr/>
      <dgm:t>
        <a:bodyPr/>
        <a:lstStyle/>
        <a:p>
          <a:endParaRPr lang="en-US"/>
        </a:p>
      </dgm:t>
    </dgm:pt>
    <dgm:pt modelId="{878A42DC-9C7E-4124-ACB0-15459C15BB6F}" type="pres">
      <dgm:prSet presAssocID="{BCF89C74-5167-44FD-BFE6-E1B0B5F3AD5C}" presName="bSpace" presStyleCnt="0"/>
      <dgm:spPr/>
    </dgm:pt>
    <dgm:pt modelId="{4D6FAE02-8D95-4D1C-A47D-10F98AEDEDAC}" type="pres">
      <dgm:prSet presAssocID="{BCF89C74-5167-44FD-BFE6-E1B0B5F3AD5C}" presName="parBackupNorm" presStyleCnt="0"/>
      <dgm:spPr/>
    </dgm:pt>
    <dgm:pt modelId="{8F2BF3A5-D922-48A7-9AB8-F7C865645FB5}" type="pres">
      <dgm:prSet presAssocID="{4CD73FA1-A911-4DDA-9A02-0BAA8ABC16EB}" presName="parSpace" presStyleCnt="0"/>
      <dgm:spPr/>
    </dgm:pt>
    <dgm:pt modelId="{2377FD6B-1FFF-4D61-B2F1-B4BEA91A6F95}" type="pres">
      <dgm:prSet presAssocID="{F458192B-B654-4D28-A11E-79F9F9B86F33}" presName="desBackupLeftNorm" presStyleCnt="0"/>
      <dgm:spPr/>
    </dgm:pt>
    <dgm:pt modelId="{CDF9AABA-94EC-4672-8D84-717E941659C9}" type="pres">
      <dgm:prSet presAssocID="{F458192B-B654-4D28-A11E-79F9F9B86F33}" presName="desComposite" presStyleCnt="0"/>
      <dgm:spPr/>
    </dgm:pt>
    <dgm:pt modelId="{D25E8EA2-B3B1-4805-9F82-6F8CB699F6B5}" type="pres">
      <dgm:prSet presAssocID="{F458192B-B654-4D28-A11E-79F9F9B86F33}" presName="desCircle" presStyleLbl="node1" presStyleIdx="0" presStyleCnt="6"/>
      <dgm:spPr>
        <a:solidFill>
          <a:schemeClr val="accent4"/>
        </a:solidFill>
      </dgm:spPr>
    </dgm:pt>
    <dgm:pt modelId="{D101ABEC-1082-4F36-998A-B81FE3116FF8}" type="pres">
      <dgm:prSet presAssocID="{F458192B-B654-4D28-A11E-79F9F9B86F33}" presName="chTx" presStyleLbl="revTx" presStyleIdx="1" presStyleCnt="15"/>
      <dgm:spPr/>
      <dgm:t>
        <a:bodyPr/>
        <a:lstStyle/>
        <a:p>
          <a:endParaRPr lang="en-US"/>
        </a:p>
      </dgm:t>
    </dgm:pt>
    <dgm:pt modelId="{500B2EA8-B7F1-4254-A5B9-3B9977EB0B11}" type="pres">
      <dgm:prSet presAssocID="{F458192B-B654-4D28-A11E-79F9F9B86F33}" presName="desTx" presStyleLbl="revTx" presStyleIdx="2" presStyleCnt="15">
        <dgm:presLayoutVars>
          <dgm:bulletEnabled val="1"/>
        </dgm:presLayoutVars>
      </dgm:prSet>
      <dgm:spPr/>
    </dgm:pt>
    <dgm:pt modelId="{D5C17786-41D2-438E-847C-6EC712EE675C}" type="pres">
      <dgm:prSet presAssocID="{F458192B-B654-4D28-A11E-79F9F9B86F33}" presName="desBackupRightNorm" presStyleCnt="0"/>
      <dgm:spPr/>
    </dgm:pt>
    <dgm:pt modelId="{32F65714-0D6B-4134-A133-7A3C5980DA82}" type="pres">
      <dgm:prSet presAssocID="{D447BA6D-C33F-47BE-AEB8-9C3515494D0D}" presName="desSpace" presStyleCnt="0"/>
      <dgm:spPr/>
    </dgm:pt>
    <dgm:pt modelId="{ED1BF59C-D345-4F8F-B4F6-4C56CA1E88DF}" type="pres">
      <dgm:prSet presAssocID="{7B4C560B-40F6-4C9F-9B76-09DB06C7682A}" presName="desBackupLeftNorm" presStyleCnt="0"/>
      <dgm:spPr/>
    </dgm:pt>
    <dgm:pt modelId="{2EABE944-51F7-48DF-9100-F74F5ED0FDF5}" type="pres">
      <dgm:prSet presAssocID="{7B4C560B-40F6-4C9F-9B76-09DB06C7682A}" presName="desComposite" presStyleCnt="0"/>
      <dgm:spPr/>
    </dgm:pt>
    <dgm:pt modelId="{45AE8BF9-E392-4D26-B1C3-1C4D16EE0244}" type="pres">
      <dgm:prSet presAssocID="{7B4C560B-40F6-4C9F-9B76-09DB06C7682A}" presName="desCircle" presStyleLbl="node1" presStyleIdx="1" presStyleCnt="6"/>
      <dgm:spPr>
        <a:solidFill>
          <a:schemeClr val="accent2"/>
        </a:solidFill>
      </dgm:spPr>
    </dgm:pt>
    <dgm:pt modelId="{6ADA9200-5E56-428E-AD82-FF226562C1B5}" type="pres">
      <dgm:prSet presAssocID="{7B4C560B-40F6-4C9F-9B76-09DB06C7682A}" presName="chTx" presStyleLbl="revTx" presStyleIdx="3" presStyleCnt="15"/>
      <dgm:spPr/>
      <dgm:t>
        <a:bodyPr/>
        <a:lstStyle/>
        <a:p>
          <a:endParaRPr lang="en-US"/>
        </a:p>
      </dgm:t>
    </dgm:pt>
    <dgm:pt modelId="{41FD1002-E289-4DCC-9ED8-F159CFC4DB81}" type="pres">
      <dgm:prSet presAssocID="{7B4C560B-40F6-4C9F-9B76-09DB06C7682A}" presName="desTx" presStyleLbl="revTx" presStyleIdx="4" presStyleCnt="15">
        <dgm:presLayoutVars>
          <dgm:bulletEnabled val="1"/>
        </dgm:presLayoutVars>
      </dgm:prSet>
      <dgm:spPr/>
    </dgm:pt>
    <dgm:pt modelId="{770DE53B-FFBE-48D7-ABEC-0760B322FB44}" type="pres">
      <dgm:prSet presAssocID="{7B4C560B-40F6-4C9F-9B76-09DB06C7682A}" presName="desBackupRightNorm" presStyleCnt="0"/>
      <dgm:spPr/>
    </dgm:pt>
    <dgm:pt modelId="{7366EF57-76F7-46F3-9F3A-E0762FFD2AF2}" type="pres">
      <dgm:prSet presAssocID="{0F5700CC-47DB-4C1D-910E-CD97E9A87E0B}" presName="desSpace" presStyleCnt="0"/>
      <dgm:spPr/>
    </dgm:pt>
    <dgm:pt modelId="{805B67E7-5EC0-4C17-BD08-E93CCB64838D}" type="pres">
      <dgm:prSet presAssocID="{EA276CEC-6072-48B9-8A71-ADB00A76B713}" presName="desBackupLeftNorm" presStyleCnt="0"/>
      <dgm:spPr/>
    </dgm:pt>
    <dgm:pt modelId="{018C4E1F-7850-4D24-880C-1D8AB8DBB589}" type="pres">
      <dgm:prSet presAssocID="{EA276CEC-6072-48B9-8A71-ADB00A76B713}" presName="desComposite" presStyleCnt="0"/>
      <dgm:spPr/>
    </dgm:pt>
    <dgm:pt modelId="{8ABEAF03-FA85-474C-BAEE-B6065321EC34}" type="pres">
      <dgm:prSet presAssocID="{EA276CEC-6072-48B9-8A71-ADB00A76B713}" presName="desCircle" presStyleLbl="node1" presStyleIdx="2" presStyleCnt="6"/>
      <dgm:spPr>
        <a:solidFill>
          <a:schemeClr val="accent6"/>
        </a:solidFill>
      </dgm:spPr>
    </dgm:pt>
    <dgm:pt modelId="{4BD437EE-0F11-4F2B-96C8-C521477FC4CD}" type="pres">
      <dgm:prSet presAssocID="{EA276CEC-6072-48B9-8A71-ADB00A76B713}" presName="chTx" presStyleLbl="revTx" presStyleIdx="5" presStyleCnt="15"/>
      <dgm:spPr/>
      <dgm:t>
        <a:bodyPr/>
        <a:lstStyle/>
        <a:p>
          <a:endParaRPr lang="en-US"/>
        </a:p>
      </dgm:t>
    </dgm:pt>
    <dgm:pt modelId="{0CD16206-A93E-4AD2-A9CC-E83DC59327F0}" type="pres">
      <dgm:prSet presAssocID="{EA276CEC-6072-48B9-8A71-ADB00A76B713}" presName="desTx" presStyleLbl="revTx" presStyleIdx="6" presStyleCnt="15">
        <dgm:presLayoutVars>
          <dgm:bulletEnabled val="1"/>
        </dgm:presLayoutVars>
      </dgm:prSet>
      <dgm:spPr/>
    </dgm:pt>
    <dgm:pt modelId="{6FDC1BA0-AC11-466F-8978-FA1B20ECAF4F}" type="pres">
      <dgm:prSet presAssocID="{EA276CEC-6072-48B9-8A71-ADB00A76B713}" presName="desBackupRightNorm" presStyleCnt="0"/>
      <dgm:spPr/>
    </dgm:pt>
    <dgm:pt modelId="{C4655926-5D5B-4CEE-BF74-EC2BDD54C7EC}" type="pres">
      <dgm:prSet presAssocID="{EB8B93AC-3A84-4BFB-BB91-70C3E8949C9A}" presName="desSpace" presStyleCnt="0"/>
      <dgm:spPr/>
    </dgm:pt>
    <dgm:pt modelId="{3C1F71B3-6AB0-42B7-8BFC-E09BC65AC6D9}" type="pres">
      <dgm:prSet presAssocID="{C02A9873-27F0-4496-BC46-66C5D01669A5}" presName="parComposite" presStyleCnt="0"/>
      <dgm:spPr/>
    </dgm:pt>
    <dgm:pt modelId="{8AB50281-0AD7-4B2E-A7E6-C3D5D4E734E5}" type="pres">
      <dgm:prSet presAssocID="{C02A9873-27F0-4496-BC46-66C5D01669A5}" presName="parBigCircle" presStyleLbl="node0" presStyleIdx="1" presStyleCnt="3"/>
      <dgm:spPr>
        <a:solidFill>
          <a:schemeClr val="accent5"/>
        </a:solidFill>
      </dgm:spPr>
      <dgm:t>
        <a:bodyPr/>
        <a:lstStyle/>
        <a:p>
          <a:endParaRPr lang="en-US"/>
        </a:p>
      </dgm:t>
    </dgm:pt>
    <dgm:pt modelId="{EE5AE69B-09FC-482C-913A-6D859FEBE7E5}" type="pres">
      <dgm:prSet presAssocID="{C02A9873-27F0-4496-BC46-66C5D01669A5}" presName="parTx" presStyleLbl="revTx" presStyleIdx="7" presStyleCnt="15"/>
      <dgm:spPr/>
      <dgm:t>
        <a:bodyPr/>
        <a:lstStyle/>
        <a:p>
          <a:endParaRPr lang="en-US"/>
        </a:p>
      </dgm:t>
    </dgm:pt>
    <dgm:pt modelId="{716B9DD1-F7B3-4ADB-B169-9200B4A77F27}" type="pres">
      <dgm:prSet presAssocID="{C02A9873-27F0-4496-BC46-66C5D01669A5}" presName="bSpace" presStyleCnt="0"/>
      <dgm:spPr/>
    </dgm:pt>
    <dgm:pt modelId="{6F7B39A8-7E89-4AF1-9DC1-29C0A27E9B8E}" type="pres">
      <dgm:prSet presAssocID="{C02A9873-27F0-4496-BC46-66C5D01669A5}" presName="parBackupNorm" presStyleCnt="0"/>
      <dgm:spPr/>
    </dgm:pt>
    <dgm:pt modelId="{492E6ECD-85D9-45C0-9859-1F9655392D52}" type="pres">
      <dgm:prSet presAssocID="{44EA3D2D-01AD-4511-88F0-4FA4BF6DE843}" presName="parSpace" presStyleCnt="0"/>
      <dgm:spPr/>
    </dgm:pt>
    <dgm:pt modelId="{7B5C04CD-EE9B-46ED-959E-2F37BB6FFC05}" type="pres">
      <dgm:prSet presAssocID="{EBAC31B1-8F80-48A2-A5CE-05764EA35457}" presName="desBackupLeftNorm" presStyleCnt="0"/>
      <dgm:spPr/>
    </dgm:pt>
    <dgm:pt modelId="{A4A012C6-9CCF-443A-8173-7206C82D1FA2}" type="pres">
      <dgm:prSet presAssocID="{EBAC31B1-8F80-48A2-A5CE-05764EA35457}" presName="desComposite" presStyleCnt="0"/>
      <dgm:spPr/>
    </dgm:pt>
    <dgm:pt modelId="{5F4B38D0-288B-47E7-9717-B6240E5D43C5}" type="pres">
      <dgm:prSet presAssocID="{EBAC31B1-8F80-48A2-A5CE-05764EA35457}" presName="desCircle" presStyleLbl="node1" presStyleIdx="3" presStyleCnt="6"/>
      <dgm:spPr>
        <a:solidFill>
          <a:schemeClr val="tx2"/>
        </a:solidFill>
      </dgm:spPr>
    </dgm:pt>
    <dgm:pt modelId="{4ADBDE8A-54F5-46D2-ACC5-D4AE6A1D30AB}" type="pres">
      <dgm:prSet presAssocID="{EBAC31B1-8F80-48A2-A5CE-05764EA35457}" presName="chTx" presStyleLbl="revTx" presStyleIdx="8" presStyleCnt="15"/>
      <dgm:spPr/>
      <dgm:t>
        <a:bodyPr/>
        <a:lstStyle/>
        <a:p>
          <a:endParaRPr lang="en-US"/>
        </a:p>
      </dgm:t>
    </dgm:pt>
    <dgm:pt modelId="{A6D7A7CF-E168-4899-8C76-2E75E289B0CA}" type="pres">
      <dgm:prSet presAssocID="{EBAC31B1-8F80-48A2-A5CE-05764EA35457}" presName="desTx" presStyleLbl="revTx" presStyleIdx="9" presStyleCnt="15">
        <dgm:presLayoutVars>
          <dgm:bulletEnabled val="1"/>
        </dgm:presLayoutVars>
      </dgm:prSet>
      <dgm:spPr/>
    </dgm:pt>
    <dgm:pt modelId="{EE39A9A3-3162-472C-BB3D-7067F56E4B41}" type="pres">
      <dgm:prSet presAssocID="{EBAC31B1-8F80-48A2-A5CE-05764EA35457}" presName="desBackupRightNorm" presStyleCnt="0"/>
      <dgm:spPr/>
    </dgm:pt>
    <dgm:pt modelId="{3862C70E-9644-4452-AC32-C3DE59451EBE}" type="pres">
      <dgm:prSet presAssocID="{9D352DF7-FAD1-444B-ABAA-A84E241ABBC9}" presName="desSpace" presStyleCnt="0"/>
      <dgm:spPr/>
    </dgm:pt>
    <dgm:pt modelId="{F2B96FD0-C953-4D25-BF81-1AAAFDE97ED1}" type="pres">
      <dgm:prSet presAssocID="{CAAADD81-3B2B-422C-A487-2E74EABB9178}" presName="desBackupLeftNorm" presStyleCnt="0"/>
      <dgm:spPr/>
    </dgm:pt>
    <dgm:pt modelId="{B2CFE8C9-2C58-4818-B75C-60E075A5B56E}" type="pres">
      <dgm:prSet presAssocID="{CAAADD81-3B2B-422C-A487-2E74EABB9178}" presName="desComposite" presStyleCnt="0"/>
      <dgm:spPr/>
    </dgm:pt>
    <dgm:pt modelId="{14CCC5A1-0769-411C-86C6-40EC64AD4482}" type="pres">
      <dgm:prSet presAssocID="{CAAADD81-3B2B-422C-A487-2E74EABB9178}" presName="desCircle" presStyleLbl="node1" presStyleIdx="4" presStyleCnt="6"/>
      <dgm:spPr>
        <a:solidFill>
          <a:schemeClr val="accent4"/>
        </a:solidFill>
      </dgm:spPr>
    </dgm:pt>
    <dgm:pt modelId="{34738596-64F8-40B0-8091-61918DDD0651}" type="pres">
      <dgm:prSet presAssocID="{CAAADD81-3B2B-422C-A487-2E74EABB9178}" presName="chTx" presStyleLbl="revTx" presStyleIdx="10" presStyleCnt="15"/>
      <dgm:spPr/>
      <dgm:t>
        <a:bodyPr/>
        <a:lstStyle/>
        <a:p>
          <a:endParaRPr lang="en-US"/>
        </a:p>
      </dgm:t>
    </dgm:pt>
    <dgm:pt modelId="{6ADF6846-41B1-4719-AD1C-0478E09BB147}" type="pres">
      <dgm:prSet presAssocID="{CAAADD81-3B2B-422C-A487-2E74EABB9178}" presName="desTx" presStyleLbl="revTx" presStyleIdx="11" presStyleCnt="15">
        <dgm:presLayoutVars>
          <dgm:bulletEnabled val="1"/>
        </dgm:presLayoutVars>
      </dgm:prSet>
      <dgm:spPr/>
    </dgm:pt>
    <dgm:pt modelId="{B6BFB0D0-6498-4108-AF96-0AD5E12D6BB9}" type="pres">
      <dgm:prSet presAssocID="{CAAADD81-3B2B-422C-A487-2E74EABB9178}" presName="desBackupRightNorm" presStyleCnt="0"/>
      <dgm:spPr/>
    </dgm:pt>
    <dgm:pt modelId="{398DA5F8-6F7C-411B-B24D-737DDDD8E273}" type="pres">
      <dgm:prSet presAssocID="{4181A238-E32E-4F8F-B3AA-9B801E90F39A}" presName="desSpace" presStyleCnt="0"/>
      <dgm:spPr/>
    </dgm:pt>
    <dgm:pt modelId="{EF7DC4C7-38C0-45BD-A138-AD73656626C3}" type="pres">
      <dgm:prSet presAssocID="{DB39D8F3-7290-4305-A991-C8AB3F063D0F}" presName="desBackupLeftNorm" presStyleCnt="0"/>
      <dgm:spPr/>
    </dgm:pt>
    <dgm:pt modelId="{EAEB0F0F-1324-44A9-AA72-1906593DE8C6}" type="pres">
      <dgm:prSet presAssocID="{DB39D8F3-7290-4305-A991-C8AB3F063D0F}" presName="desComposite" presStyleCnt="0"/>
      <dgm:spPr/>
    </dgm:pt>
    <dgm:pt modelId="{EF01C56D-B3BF-4C77-8826-5A7C55D9037F}" type="pres">
      <dgm:prSet presAssocID="{DB39D8F3-7290-4305-A991-C8AB3F063D0F}" presName="desCircle" presStyleLbl="node1" presStyleIdx="5" presStyleCnt="6"/>
      <dgm:spPr/>
      <dgm:t>
        <a:bodyPr/>
        <a:lstStyle/>
        <a:p>
          <a:endParaRPr lang="en-US"/>
        </a:p>
      </dgm:t>
    </dgm:pt>
    <dgm:pt modelId="{B6E5531F-A468-49C0-9105-DA915B7D0D23}" type="pres">
      <dgm:prSet presAssocID="{DB39D8F3-7290-4305-A991-C8AB3F063D0F}" presName="chTx" presStyleLbl="revTx" presStyleIdx="12" presStyleCnt="15"/>
      <dgm:spPr/>
      <dgm:t>
        <a:bodyPr/>
        <a:lstStyle/>
        <a:p>
          <a:endParaRPr lang="en-US"/>
        </a:p>
      </dgm:t>
    </dgm:pt>
    <dgm:pt modelId="{D6EA7B72-F082-46CE-8BE8-53FBFDB7839B}" type="pres">
      <dgm:prSet presAssocID="{DB39D8F3-7290-4305-A991-C8AB3F063D0F}" presName="desTx" presStyleLbl="revTx" presStyleIdx="13" presStyleCnt="15">
        <dgm:presLayoutVars>
          <dgm:bulletEnabled val="1"/>
        </dgm:presLayoutVars>
      </dgm:prSet>
      <dgm:spPr/>
      <dgm:t>
        <a:bodyPr/>
        <a:lstStyle/>
        <a:p>
          <a:endParaRPr lang="en-US"/>
        </a:p>
      </dgm:t>
    </dgm:pt>
    <dgm:pt modelId="{5715CBFB-BF27-410E-BB00-40AED177AAF8}" type="pres">
      <dgm:prSet presAssocID="{DB39D8F3-7290-4305-A991-C8AB3F063D0F}" presName="desBackupRightNorm" presStyleCnt="0"/>
      <dgm:spPr/>
    </dgm:pt>
    <dgm:pt modelId="{04685C1F-B722-4D7C-BE3D-BD96B32FD569}" type="pres">
      <dgm:prSet presAssocID="{B6DB1888-FCEB-42DA-BF3A-BD7B9747655E}" presName="desSpace" presStyleCnt="0"/>
      <dgm:spPr/>
    </dgm:pt>
    <dgm:pt modelId="{EE84790C-3DD4-43D3-9925-AA5ACC4169B2}" type="pres">
      <dgm:prSet presAssocID="{6056E789-F4A5-46E6-B83E-6736A350BF62}" presName="parComposite" presStyleCnt="0"/>
      <dgm:spPr/>
    </dgm:pt>
    <dgm:pt modelId="{92F86FC4-88B2-414F-B577-DCAC5791A95C}" type="pres">
      <dgm:prSet presAssocID="{6056E789-F4A5-46E6-B83E-6736A350BF62}" presName="parBigCircle" presStyleLbl="node0" presStyleIdx="2" presStyleCnt="3"/>
      <dgm:spPr>
        <a:solidFill>
          <a:schemeClr val="accent2"/>
        </a:solidFill>
      </dgm:spPr>
    </dgm:pt>
    <dgm:pt modelId="{643E8D21-0A78-4EBD-855E-53D445ED0B9A}" type="pres">
      <dgm:prSet presAssocID="{6056E789-F4A5-46E6-B83E-6736A350BF62}" presName="parTx" presStyleLbl="revTx" presStyleIdx="14" presStyleCnt="15"/>
      <dgm:spPr/>
      <dgm:t>
        <a:bodyPr/>
        <a:lstStyle/>
        <a:p>
          <a:endParaRPr lang="en-US"/>
        </a:p>
      </dgm:t>
    </dgm:pt>
    <dgm:pt modelId="{2D408ED0-8DC8-48EB-8B12-789C98B0DE65}" type="pres">
      <dgm:prSet presAssocID="{6056E789-F4A5-46E6-B83E-6736A350BF62}" presName="bSpace" presStyleCnt="0"/>
      <dgm:spPr/>
    </dgm:pt>
    <dgm:pt modelId="{27E0C1CD-0BB7-4BA0-A0F3-5BE667646672}" type="pres">
      <dgm:prSet presAssocID="{6056E789-F4A5-46E6-B83E-6736A350BF62}" presName="parBackupNorm" presStyleCnt="0"/>
      <dgm:spPr/>
    </dgm:pt>
    <dgm:pt modelId="{5516BD6B-4D71-4EF8-9873-E78617972D49}" type="pres">
      <dgm:prSet presAssocID="{6E0508E4-2253-4D07-9A02-EB8790FEEB83}" presName="parSpace" presStyleCnt="0"/>
      <dgm:spPr/>
    </dgm:pt>
  </dgm:ptLst>
  <dgm:cxnLst>
    <dgm:cxn modelId="{F7A8E5A8-44F9-4FDA-96F0-9AF47C4EA2C5}" type="presOf" srcId="{6056E789-F4A5-46E6-B83E-6736A350BF62}" destId="{643E8D21-0A78-4EBD-855E-53D445ED0B9A}" srcOrd="0" destOrd="0" presId="urn:microsoft.com/office/officeart/2008/layout/CircleAccentTimeline"/>
    <dgm:cxn modelId="{565B3298-9510-4F62-AD88-DA3225DEF34B}" srcId="{84CFEA8A-3061-44B1-BE75-2ED0BF65FA42}" destId="{BCF89C74-5167-44FD-BFE6-E1B0B5F3AD5C}" srcOrd="0" destOrd="0" parTransId="{1BCD1399-8007-443F-AE41-067CBAD2566D}" sibTransId="{4CD73FA1-A911-4DDA-9A02-0BAA8ABC16EB}"/>
    <dgm:cxn modelId="{BA4DFE67-B139-4CC5-BD37-E4D236056EFC}" type="presOf" srcId="{F458192B-B654-4D28-A11E-79F9F9B86F33}" destId="{D101ABEC-1082-4F36-998A-B81FE3116FF8}" srcOrd="0" destOrd="0" presId="urn:microsoft.com/office/officeart/2008/layout/CircleAccentTimeline"/>
    <dgm:cxn modelId="{7894E3AC-4EF2-4213-BAEE-518B31065F69}" srcId="{84CFEA8A-3061-44B1-BE75-2ED0BF65FA42}" destId="{C02A9873-27F0-4496-BC46-66C5D01669A5}" srcOrd="1" destOrd="0" parTransId="{F9E1DB3B-03B8-45EF-A4E3-A0C5ECE45E29}" sibTransId="{44EA3D2D-01AD-4511-88F0-4FA4BF6DE843}"/>
    <dgm:cxn modelId="{7A64008A-2F4F-4C8A-A874-84B259F710F0}" type="presOf" srcId="{DB39D8F3-7290-4305-A991-C8AB3F063D0F}" destId="{B6E5531F-A468-49C0-9105-DA915B7D0D23}" srcOrd="0" destOrd="0" presId="urn:microsoft.com/office/officeart/2008/layout/CircleAccentTimeline"/>
    <dgm:cxn modelId="{C30A2BFD-DCA2-4AE6-9DC5-09CF2718221B}" srcId="{C02A9873-27F0-4496-BC46-66C5D01669A5}" destId="{EBAC31B1-8F80-48A2-A5CE-05764EA35457}" srcOrd="0" destOrd="0" parTransId="{6EE99753-CDE4-4CBD-8198-F0A33A99AE6D}" sibTransId="{9D352DF7-FAD1-444B-ABAA-A84E241ABBC9}"/>
    <dgm:cxn modelId="{09E36819-1CD3-4E12-8B42-3FB2AF7548BB}" srcId="{DB39D8F3-7290-4305-A991-C8AB3F063D0F}" destId="{953DCC47-4C14-4163-AD17-2655F6741032}" srcOrd="0" destOrd="0" parTransId="{0A4F93B7-077F-4C26-918A-409A8EFFFD45}" sibTransId="{791D4982-C010-43BD-83B2-4D88EAB0D58D}"/>
    <dgm:cxn modelId="{74DD6D27-E790-4A34-BB57-1C3CCEC070BB}" type="presOf" srcId="{EA276CEC-6072-48B9-8A71-ADB00A76B713}" destId="{4BD437EE-0F11-4F2B-96C8-C521477FC4CD}" srcOrd="0" destOrd="0" presId="urn:microsoft.com/office/officeart/2008/layout/CircleAccentTimeline"/>
    <dgm:cxn modelId="{5A0364A4-A772-4C8B-A333-FAAC0D079106}" srcId="{BCF89C74-5167-44FD-BFE6-E1B0B5F3AD5C}" destId="{F458192B-B654-4D28-A11E-79F9F9B86F33}" srcOrd="0" destOrd="0" parTransId="{D4A2628C-831E-4A9C-95DD-24422AA9683C}" sibTransId="{D447BA6D-C33F-47BE-AEB8-9C3515494D0D}"/>
    <dgm:cxn modelId="{13E248A3-84E2-407B-8642-7461AEFCC5DF}" type="presOf" srcId="{BCF89C74-5167-44FD-BFE6-E1B0B5F3AD5C}" destId="{C45A2AAF-3B21-4412-B74F-8B12C03F6AF4}" srcOrd="0" destOrd="0" presId="urn:microsoft.com/office/officeart/2008/layout/CircleAccentTimeline"/>
    <dgm:cxn modelId="{776745F5-E80D-47F4-B143-9304E3691C04}" type="presOf" srcId="{CAAADD81-3B2B-422C-A487-2E74EABB9178}" destId="{34738596-64F8-40B0-8091-61918DDD0651}" srcOrd="0" destOrd="0" presId="urn:microsoft.com/office/officeart/2008/layout/CircleAccentTimeline"/>
    <dgm:cxn modelId="{A11063CC-6C17-4D2C-B940-CBD538C4073D}" type="presOf" srcId="{7B4C560B-40F6-4C9F-9B76-09DB06C7682A}" destId="{6ADA9200-5E56-428E-AD82-FF226562C1B5}" srcOrd="0" destOrd="0" presId="urn:microsoft.com/office/officeart/2008/layout/CircleAccentTimeline"/>
    <dgm:cxn modelId="{3821887C-D663-4911-AA8E-F39EAA87016D}" srcId="{C02A9873-27F0-4496-BC46-66C5D01669A5}" destId="{CAAADD81-3B2B-422C-A487-2E74EABB9178}" srcOrd="1" destOrd="0" parTransId="{271DC997-74CD-43D9-B359-FE3BCBA2DC6D}" sibTransId="{4181A238-E32E-4F8F-B3AA-9B801E90F39A}"/>
    <dgm:cxn modelId="{CF339DAC-97AF-4355-ABB2-29A8A8F24DF2}" srcId="{C02A9873-27F0-4496-BC46-66C5D01669A5}" destId="{DB39D8F3-7290-4305-A991-C8AB3F063D0F}" srcOrd="2" destOrd="0" parTransId="{B420152C-9279-483C-B1ED-0FE24976AB66}" sibTransId="{B6DB1888-FCEB-42DA-BF3A-BD7B9747655E}"/>
    <dgm:cxn modelId="{9374DE67-3CBA-4BB6-97AD-97FCB61DE1B7}" srcId="{84CFEA8A-3061-44B1-BE75-2ED0BF65FA42}" destId="{6056E789-F4A5-46E6-B83E-6736A350BF62}" srcOrd="2" destOrd="0" parTransId="{7D012F94-53C2-4AE3-8007-2E1D1C359FEA}" sibTransId="{6E0508E4-2253-4D07-9A02-EB8790FEEB83}"/>
    <dgm:cxn modelId="{E18193F7-8F13-413D-8708-5AACC4867BAF}" type="presOf" srcId="{84CFEA8A-3061-44B1-BE75-2ED0BF65FA42}" destId="{CF4AAB0C-3000-4163-BC4C-3D426B214AC4}" srcOrd="0" destOrd="0" presId="urn:microsoft.com/office/officeart/2008/layout/CircleAccentTimeline"/>
    <dgm:cxn modelId="{13BFC0C1-CF54-46EA-AE02-CD2F9DCA8FDE}" srcId="{BCF89C74-5167-44FD-BFE6-E1B0B5F3AD5C}" destId="{7B4C560B-40F6-4C9F-9B76-09DB06C7682A}" srcOrd="1" destOrd="0" parTransId="{7471FB4C-5715-414B-9505-07F1AF62F5C1}" sibTransId="{0F5700CC-47DB-4C1D-910E-CD97E9A87E0B}"/>
    <dgm:cxn modelId="{E7959405-DBCE-44FB-B8B4-D6F40859E3D5}" type="presOf" srcId="{C02A9873-27F0-4496-BC46-66C5D01669A5}" destId="{EE5AE69B-09FC-482C-913A-6D859FEBE7E5}" srcOrd="0" destOrd="0" presId="urn:microsoft.com/office/officeart/2008/layout/CircleAccentTimeline"/>
    <dgm:cxn modelId="{48F07F72-CE22-487B-BA17-2095484227AD}" type="presOf" srcId="{EBAC31B1-8F80-48A2-A5CE-05764EA35457}" destId="{4ADBDE8A-54F5-46D2-ACC5-D4AE6A1D30AB}" srcOrd="0" destOrd="0" presId="urn:microsoft.com/office/officeart/2008/layout/CircleAccentTimeline"/>
    <dgm:cxn modelId="{C201787B-3C10-48C9-BDD9-4A76B6870A2B}" srcId="{BCF89C74-5167-44FD-BFE6-E1B0B5F3AD5C}" destId="{EA276CEC-6072-48B9-8A71-ADB00A76B713}" srcOrd="2" destOrd="0" parTransId="{2EF92AA5-AF4D-4473-8DAF-71A946713C15}" sibTransId="{EB8B93AC-3A84-4BFB-BB91-70C3E8949C9A}"/>
    <dgm:cxn modelId="{19594D12-C125-45E2-9186-F73185252B80}" type="presOf" srcId="{953DCC47-4C14-4163-AD17-2655F6741032}" destId="{D6EA7B72-F082-46CE-8BE8-53FBFDB7839B}" srcOrd="0" destOrd="0" presId="urn:microsoft.com/office/officeart/2008/layout/CircleAccentTimeline"/>
    <dgm:cxn modelId="{9BFAD4FB-2E7D-47BC-8CAA-C9E6A8E71D27}" type="presParOf" srcId="{CF4AAB0C-3000-4163-BC4C-3D426B214AC4}" destId="{4EC9ED6A-D1F1-4464-9A7B-994ED2648382}" srcOrd="0" destOrd="0" presId="urn:microsoft.com/office/officeart/2008/layout/CircleAccentTimeline"/>
    <dgm:cxn modelId="{E2675C42-90EE-4755-9058-2FCA100C7A59}" type="presParOf" srcId="{4EC9ED6A-D1F1-4464-9A7B-994ED2648382}" destId="{28B69E7A-702B-4B72-A3C7-72102B0F42EF}" srcOrd="0" destOrd="0" presId="urn:microsoft.com/office/officeart/2008/layout/CircleAccentTimeline"/>
    <dgm:cxn modelId="{6DD05697-ACF5-4E2B-A6A8-413EB2F29DA4}" type="presParOf" srcId="{4EC9ED6A-D1F1-4464-9A7B-994ED2648382}" destId="{C45A2AAF-3B21-4412-B74F-8B12C03F6AF4}" srcOrd="1" destOrd="0" presId="urn:microsoft.com/office/officeart/2008/layout/CircleAccentTimeline"/>
    <dgm:cxn modelId="{7BAF6F76-89CC-4BC4-871B-5A4F54C26958}" type="presParOf" srcId="{4EC9ED6A-D1F1-4464-9A7B-994ED2648382}" destId="{878A42DC-9C7E-4124-ACB0-15459C15BB6F}" srcOrd="2" destOrd="0" presId="urn:microsoft.com/office/officeart/2008/layout/CircleAccentTimeline"/>
    <dgm:cxn modelId="{5A36639D-AAAE-43FE-AC7C-5A39215CBB01}" type="presParOf" srcId="{CF4AAB0C-3000-4163-BC4C-3D426B214AC4}" destId="{4D6FAE02-8D95-4D1C-A47D-10F98AEDEDAC}" srcOrd="1" destOrd="0" presId="urn:microsoft.com/office/officeart/2008/layout/CircleAccentTimeline"/>
    <dgm:cxn modelId="{7615B98C-C05C-43FD-8DED-112754DF5847}" type="presParOf" srcId="{CF4AAB0C-3000-4163-BC4C-3D426B214AC4}" destId="{8F2BF3A5-D922-48A7-9AB8-F7C865645FB5}" srcOrd="2" destOrd="0" presId="urn:microsoft.com/office/officeart/2008/layout/CircleAccentTimeline"/>
    <dgm:cxn modelId="{EDFBC1EF-F0F2-4999-9BC5-36C6F0E0C9C9}" type="presParOf" srcId="{CF4AAB0C-3000-4163-BC4C-3D426B214AC4}" destId="{2377FD6B-1FFF-4D61-B2F1-B4BEA91A6F95}" srcOrd="3" destOrd="0" presId="urn:microsoft.com/office/officeart/2008/layout/CircleAccentTimeline"/>
    <dgm:cxn modelId="{1385B46A-8AE0-4D93-B1C4-991071AB3FB4}" type="presParOf" srcId="{CF4AAB0C-3000-4163-BC4C-3D426B214AC4}" destId="{CDF9AABA-94EC-4672-8D84-717E941659C9}" srcOrd="4" destOrd="0" presId="urn:microsoft.com/office/officeart/2008/layout/CircleAccentTimeline"/>
    <dgm:cxn modelId="{BA79BC3C-4FCE-4EDE-AE23-E9ADB62A7524}" type="presParOf" srcId="{CDF9AABA-94EC-4672-8D84-717E941659C9}" destId="{D25E8EA2-B3B1-4805-9F82-6F8CB699F6B5}" srcOrd="0" destOrd="0" presId="urn:microsoft.com/office/officeart/2008/layout/CircleAccentTimeline"/>
    <dgm:cxn modelId="{9F519373-6CA9-42D5-9A3A-6660047A8FD0}" type="presParOf" srcId="{CDF9AABA-94EC-4672-8D84-717E941659C9}" destId="{D101ABEC-1082-4F36-998A-B81FE3116FF8}" srcOrd="1" destOrd="0" presId="urn:microsoft.com/office/officeart/2008/layout/CircleAccentTimeline"/>
    <dgm:cxn modelId="{CCE81618-9B7D-4856-AA02-314948E881C3}" type="presParOf" srcId="{CDF9AABA-94EC-4672-8D84-717E941659C9}" destId="{500B2EA8-B7F1-4254-A5B9-3B9977EB0B11}" srcOrd="2" destOrd="0" presId="urn:microsoft.com/office/officeart/2008/layout/CircleAccentTimeline"/>
    <dgm:cxn modelId="{F39DC35F-36AE-412A-A18B-D6C250249558}" type="presParOf" srcId="{CF4AAB0C-3000-4163-BC4C-3D426B214AC4}" destId="{D5C17786-41D2-438E-847C-6EC712EE675C}" srcOrd="5" destOrd="0" presId="urn:microsoft.com/office/officeart/2008/layout/CircleAccentTimeline"/>
    <dgm:cxn modelId="{6F7FD3A6-E7F7-4131-AF97-82C7BDE0BEA2}" type="presParOf" srcId="{CF4AAB0C-3000-4163-BC4C-3D426B214AC4}" destId="{32F65714-0D6B-4134-A133-7A3C5980DA82}" srcOrd="6" destOrd="0" presId="urn:microsoft.com/office/officeart/2008/layout/CircleAccentTimeline"/>
    <dgm:cxn modelId="{DE989013-9441-4553-86E4-DB4C77A112E3}" type="presParOf" srcId="{CF4AAB0C-3000-4163-BC4C-3D426B214AC4}" destId="{ED1BF59C-D345-4F8F-B4F6-4C56CA1E88DF}" srcOrd="7" destOrd="0" presId="urn:microsoft.com/office/officeart/2008/layout/CircleAccentTimeline"/>
    <dgm:cxn modelId="{1D284C50-A13E-4272-BB55-1BE5ADCE91B9}" type="presParOf" srcId="{CF4AAB0C-3000-4163-BC4C-3D426B214AC4}" destId="{2EABE944-51F7-48DF-9100-F74F5ED0FDF5}" srcOrd="8" destOrd="0" presId="urn:microsoft.com/office/officeart/2008/layout/CircleAccentTimeline"/>
    <dgm:cxn modelId="{DCE309D1-F95E-4ED6-BF73-1FE84C14409E}" type="presParOf" srcId="{2EABE944-51F7-48DF-9100-F74F5ED0FDF5}" destId="{45AE8BF9-E392-4D26-B1C3-1C4D16EE0244}" srcOrd="0" destOrd="0" presId="urn:microsoft.com/office/officeart/2008/layout/CircleAccentTimeline"/>
    <dgm:cxn modelId="{AB7CED67-0B2D-4B32-9CDB-4B9FF42DE0E1}" type="presParOf" srcId="{2EABE944-51F7-48DF-9100-F74F5ED0FDF5}" destId="{6ADA9200-5E56-428E-AD82-FF226562C1B5}" srcOrd="1" destOrd="0" presId="urn:microsoft.com/office/officeart/2008/layout/CircleAccentTimeline"/>
    <dgm:cxn modelId="{76AD10D4-CE24-4BA4-9D12-41A5FEC8A363}" type="presParOf" srcId="{2EABE944-51F7-48DF-9100-F74F5ED0FDF5}" destId="{41FD1002-E289-4DCC-9ED8-F159CFC4DB81}" srcOrd="2" destOrd="0" presId="urn:microsoft.com/office/officeart/2008/layout/CircleAccentTimeline"/>
    <dgm:cxn modelId="{F9AB69D5-0BC7-4841-9D62-96DA3F651357}" type="presParOf" srcId="{CF4AAB0C-3000-4163-BC4C-3D426B214AC4}" destId="{770DE53B-FFBE-48D7-ABEC-0760B322FB44}" srcOrd="9" destOrd="0" presId="urn:microsoft.com/office/officeart/2008/layout/CircleAccentTimeline"/>
    <dgm:cxn modelId="{B40A375B-C105-4377-BA69-C04D3621E8BA}" type="presParOf" srcId="{CF4AAB0C-3000-4163-BC4C-3D426B214AC4}" destId="{7366EF57-76F7-46F3-9F3A-E0762FFD2AF2}" srcOrd="10" destOrd="0" presId="urn:microsoft.com/office/officeart/2008/layout/CircleAccentTimeline"/>
    <dgm:cxn modelId="{82A485B7-6F2B-4926-A6F0-59265884B783}" type="presParOf" srcId="{CF4AAB0C-3000-4163-BC4C-3D426B214AC4}" destId="{805B67E7-5EC0-4C17-BD08-E93CCB64838D}" srcOrd="11" destOrd="0" presId="urn:microsoft.com/office/officeart/2008/layout/CircleAccentTimeline"/>
    <dgm:cxn modelId="{AA405669-CFC1-4A56-8273-99C38F6B8099}" type="presParOf" srcId="{CF4AAB0C-3000-4163-BC4C-3D426B214AC4}" destId="{018C4E1F-7850-4D24-880C-1D8AB8DBB589}" srcOrd="12" destOrd="0" presId="urn:microsoft.com/office/officeart/2008/layout/CircleAccentTimeline"/>
    <dgm:cxn modelId="{6B8FE7C6-CE3F-4327-BBB6-877808D6D274}" type="presParOf" srcId="{018C4E1F-7850-4D24-880C-1D8AB8DBB589}" destId="{8ABEAF03-FA85-474C-BAEE-B6065321EC34}" srcOrd="0" destOrd="0" presId="urn:microsoft.com/office/officeart/2008/layout/CircleAccentTimeline"/>
    <dgm:cxn modelId="{FA8724CA-3D29-4B13-9C88-C02D7C21D98E}" type="presParOf" srcId="{018C4E1F-7850-4D24-880C-1D8AB8DBB589}" destId="{4BD437EE-0F11-4F2B-96C8-C521477FC4CD}" srcOrd="1" destOrd="0" presId="urn:microsoft.com/office/officeart/2008/layout/CircleAccentTimeline"/>
    <dgm:cxn modelId="{F17DB506-CE34-4251-8EA4-AC1713BBB1A9}" type="presParOf" srcId="{018C4E1F-7850-4D24-880C-1D8AB8DBB589}" destId="{0CD16206-A93E-4AD2-A9CC-E83DC59327F0}" srcOrd="2" destOrd="0" presId="urn:microsoft.com/office/officeart/2008/layout/CircleAccentTimeline"/>
    <dgm:cxn modelId="{BB888DC5-7DD4-4883-B633-82417879B78E}" type="presParOf" srcId="{CF4AAB0C-3000-4163-BC4C-3D426B214AC4}" destId="{6FDC1BA0-AC11-466F-8978-FA1B20ECAF4F}" srcOrd="13" destOrd="0" presId="urn:microsoft.com/office/officeart/2008/layout/CircleAccentTimeline"/>
    <dgm:cxn modelId="{6694B781-974C-4531-B390-E9C5ABF134F4}" type="presParOf" srcId="{CF4AAB0C-3000-4163-BC4C-3D426B214AC4}" destId="{C4655926-5D5B-4CEE-BF74-EC2BDD54C7EC}" srcOrd="14" destOrd="0" presId="urn:microsoft.com/office/officeart/2008/layout/CircleAccentTimeline"/>
    <dgm:cxn modelId="{A901457C-4CF9-4A65-BDE0-D2E8CACD8F03}" type="presParOf" srcId="{CF4AAB0C-3000-4163-BC4C-3D426B214AC4}" destId="{3C1F71B3-6AB0-42B7-8BFC-E09BC65AC6D9}" srcOrd="15" destOrd="0" presId="urn:microsoft.com/office/officeart/2008/layout/CircleAccentTimeline"/>
    <dgm:cxn modelId="{CF8D612B-EB00-480B-9D09-AFCDE8604CEF}" type="presParOf" srcId="{3C1F71B3-6AB0-42B7-8BFC-E09BC65AC6D9}" destId="{8AB50281-0AD7-4B2E-A7E6-C3D5D4E734E5}" srcOrd="0" destOrd="0" presId="urn:microsoft.com/office/officeart/2008/layout/CircleAccentTimeline"/>
    <dgm:cxn modelId="{6E2FCD5E-2D05-469D-AC06-45E0CC461880}" type="presParOf" srcId="{3C1F71B3-6AB0-42B7-8BFC-E09BC65AC6D9}" destId="{EE5AE69B-09FC-482C-913A-6D859FEBE7E5}" srcOrd="1" destOrd="0" presId="urn:microsoft.com/office/officeart/2008/layout/CircleAccentTimeline"/>
    <dgm:cxn modelId="{9A129B99-D2A6-4B16-AFE0-48CD8AA10FFF}" type="presParOf" srcId="{3C1F71B3-6AB0-42B7-8BFC-E09BC65AC6D9}" destId="{716B9DD1-F7B3-4ADB-B169-9200B4A77F27}" srcOrd="2" destOrd="0" presId="urn:microsoft.com/office/officeart/2008/layout/CircleAccentTimeline"/>
    <dgm:cxn modelId="{761C0FBB-CAD6-4185-B291-9A46E3D91077}" type="presParOf" srcId="{CF4AAB0C-3000-4163-BC4C-3D426B214AC4}" destId="{6F7B39A8-7E89-4AF1-9DC1-29C0A27E9B8E}" srcOrd="16" destOrd="0" presId="urn:microsoft.com/office/officeart/2008/layout/CircleAccentTimeline"/>
    <dgm:cxn modelId="{9DE82841-5302-4125-AE6B-EDE235EF8308}" type="presParOf" srcId="{CF4AAB0C-3000-4163-BC4C-3D426B214AC4}" destId="{492E6ECD-85D9-45C0-9859-1F9655392D52}" srcOrd="17" destOrd="0" presId="urn:microsoft.com/office/officeart/2008/layout/CircleAccentTimeline"/>
    <dgm:cxn modelId="{658CBD23-72FA-449F-9152-390D023D1D5E}" type="presParOf" srcId="{CF4AAB0C-3000-4163-BC4C-3D426B214AC4}" destId="{7B5C04CD-EE9B-46ED-959E-2F37BB6FFC05}" srcOrd="18" destOrd="0" presId="urn:microsoft.com/office/officeart/2008/layout/CircleAccentTimeline"/>
    <dgm:cxn modelId="{99D1F1D3-8183-4E47-A6D0-FA11FFBBACD2}" type="presParOf" srcId="{CF4AAB0C-3000-4163-BC4C-3D426B214AC4}" destId="{A4A012C6-9CCF-443A-8173-7206C82D1FA2}" srcOrd="19" destOrd="0" presId="urn:microsoft.com/office/officeart/2008/layout/CircleAccentTimeline"/>
    <dgm:cxn modelId="{2E006F14-1E4E-45AD-BC69-A75CAE56A651}" type="presParOf" srcId="{A4A012C6-9CCF-443A-8173-7206C82D1FA2}" destId="{5F4B38D0-288B-47E7-9717-B6240E5D43C5}" srcOrd="0" destOrd="0" presId="urn:microsoft.com/office/officeart/2008/layout/CircleAccentTimeline"/>
    <dgm:cxn modelId="{BE732BAB-B309-481C-ACAC-1840A3C802B7}" type="presParOf" srcId="{A4A012C6-9CCF-443A-8173-7206C82D1FA2}" destId="{4ADBDE8A-54F5-46D2-ACC5-D4AE6A1D30AB}" srcOrd="1" destOrd="0" presId="urn:microsoft.com/office/officeart/2008/layout/CircleAccentTimeline"/>
    <dgm:cxn modelId="{E2E03FDC-1387-4890-9B76-8196CCCA392D}" type="presParOf" srcId="{A4A012C6-9CCF-443A-8173-7206C82D1FA2}" destId="{A6D7A7CF-E168-4899-8C76-2E75E289B0CA}" srcOrd="2" destOrd="0" presId="urn:microsoft.com/office/officeart/2008/layout/CircleAccentTimeline"/>
    <dgm:cxn modelId="{0D419BC7-5A33-43BE-A307-E7CA9A9FD6C2}" type="presParOf" srcId="{CF4AAB0C-3000-4163-BC4C-3D426B214AC4}" destId="{EE39A9A3-3162-472C-BB3D-7067F56E4B41}" srcOrd="20" destOrd="0" presId="urn:microsoft.com/office/officeart/2008/layout/CircleAccentTimeline"/>
    <dgm:cxn modelId="{491572F6-189D-49AE-B3BB-8F0A30CDED63}" type="presParOf" srcId="{CF4AAB0C-3000-4163-BC4C-3D426B214AC4}" destId="{3862C70E-9644-4452-AC32-C3DE59451EBE}" srcOrd="21" destOrd="0" presId="urn:microsoft.com/office/officeart/2008/layout/CircleAccentTimeline"/>
    <dgm:cxn modelId="{A7CBFC85-209B-4CFF-A49B-E9E111F01EB4}" type="presParOf" srcId="{CF4AAB0C-3000-4163-BC4C-3D426B214AC4}" destId="{F2B96FD0-C953-4D25-BF81-1AAAFDE97ED1}" srcOrd="22" destOrd="0" presId="urn:microsoft.com/office/officeart/2008/layout/CircleAccentTimeline"/>
    <dgm:cxn modelId="{BFC22CBA-266B-4CBE-AC19-1DC3502C9D41}" type="presParOf" srcId="{CF4AAB0C-3000-4163-BC4C-3D426B214AC4}" destId="{B2CFE8C9-2C58-4818-B75C-60E075A5B56E}" srcOrd="23" destOrd="0" presId="urn:microsoft.com/office/officeart/2008/layout/CircleAccentTimeline"/>
    <dgm:cxn modelId="{B17A5826-ADC3-4E74-8F24-A47D6678CB9F}" type="presParOf" srcId="{B2CFE8C9-2C58-4818-B75C-60E075A5B56E}" destId="{14CCC5A1-0769-411C-86C6-40EC64AD4482}" srcOrd="0" destOrd="0" presId="urn:microsoft.com/office/officeart/2008/layout/CircleAccentTimeline"/>
    <dgm:cxn modelId="{B708A8A7-7648-47F9-8571-F864949EA523}" type="presParOf" srcId="{B2CFE8C9-2C58-4818-B75C-60E075A5B56E}" destId="{34738596-64F8-40B0-8091-61918DDD0651}" srcOrd="1" destOrd="0" presId="urn:microsoft.com/office/officeart/2008/layout/CircleAccentTimeline"/>
    <dgm:cxn modelId="{863AE078-7016-4641-8C90-B24ECBE39000}" type="presParOf" srcId="{B2CFE8C9-2C58-4818-B75C-60E075A5B56E}" destId="{6ADF6846-41B1-4719-AD1C-0478E09BB147}" srcOrd="2" destOrd="0" presId="urn:microsoft.com/office/officeart/2008/layout/CircleAccentTimeline"/>
    <dgm:cxn modelId="{2C08B254-FC2B-4EB2-BC19-30F512F66832}" type="presParOf" srcId="{CF4AAB0C-3000-4163-BC4C-3D426B214AC4}" destId="{B6BFB0D0-6498-4108-AF96-0AD5E12D6BB9}" srcOrd="24" destOrd="0" presId="urn:microsoft.com/office/officeart/2008/layout/CircleAccentTimeline"/>
    <dgm:cxn modelId="{AF4E2977-7C47-43E1-800D-39AB2A317B33}" type="presParOf" srcId="{CF4AAB0C-3000-4163-BC4C-3D426B214AC4}" destId="{398DA5F8-6F7C-411B-B24D-737DDDD8E273}" srcOrd="25" destOrd="0" presId="urn:microsoft.com/office/officeart/2008/layout/CircleAccentTimeline"/>
    <dgm:cxn modelId="{37FAC2C7-9524-4E02-A7C0-B69018852EEA}" type="presParOf" srcId="{CF4AAB0C-3000-4163-BC4C-3D426B214AC4}" destId="{EF7DC4C7-38C0-45BD-A138-AD73656626C3}" srcOrd="26" destOrd="0" presId="urn:microsoft.com/office/officeart/2008/layout/CircleAccentTimeline"/>
    <dgm:cxn modelId="{B51FAFD1-F381-4497-B5C3-044D1ABAE3C5}" type="presParOf" srcId="{CF4AAB0C-3000-4163-BC4C-3D426B214AC4}" destId="{EAEB0F0F-1324-44A9-AA72-1906593DE8C6}" srcOrd="27" destOrd="0" presId="urn:microsoft.com/office/officeart/2008/layout/CircleAccentTimeline"/>
    <dgm:cxn modelId="{414AAC66-211D-4410-8E56-55A15990C19F}" type="presParOf" srcId="{EAEB0F0F-1324-44A9-AA72-1906593DE8C6}" destId="{EF01C56D-B3BF-4C77-8826-5A7C55D9037F}" srcOrd="0" destOrd="0" presId="urn:microsoft.com/office/officeart/2008/layout/CircleAccentTimeline"/>
    <dgm:cxn modelId="{FCC11AB6-48A1-4A35-B36A-9B8AC424CAA6}" type="presParOf" srcId="{EAEB0F0F-1324-44A9-AA72-1906593DE8C6}" destId="{B6E5531F-A468-49C0-9105-DA915B7D0D23}" srcOrd="1" destOrd="0" presId="urn:microsoft.com/office/officeart/2008/layout/CircleAccentTimeline"/>
    <dgm:cxn modelId="{D74083EE-CD8E-49AB-8DA3-3B46952C564F}" type="presParOf" srcId="{EAEB0F0F-1324-44A9-AA72-1906593DE8C6}" destId="{D6EA7B72-F082-46CE-8BE8-53FBFDB7839B}" srcOrd="2" destOrd="0" presId="urn:microsoft.com/office/officeart/2008/layout/CircleAccentTimeline"/>
    <dgm:cxn modelId="{EFAD96EA-C30D-4B7A-B5CD-B1E31D2D378D}" type="presParOf" srcId="{CF4AAB0C-3000-4163-BC4C-3D426B214AC4}" destId="{5715CBFB-BF27-410E-BB00-40AED177AAF8}" srcOrd="28" destOrd="0" presId="urn:microsoft.com/office/officeart/2008/layout/CircleAccentTimeline"/>
    <dgm:cxn modelId="{A63BB7A7-3ADF-42C9-A5D6-55389CC3E6FF}" type="presParOf" srcId="{CF4AAB0C-3000-4163-BC4C-3D426B214AC4}" destId="{04685C1F-B722-4D7C-BE3D-BD96B32FD569}" srcOrd="29" destOrd="0" presId="urn:microsoft.com/office/officeart/2008/layout/CircleAccentTimeline"/>
    <dgm:cxn modelId="{926CB41A-5FCD-4B4B-8387-CA5E3A7BB8BF}" type="presParOf" srcId="{CF4AAB0C-3000-4163-BC4C-3D426B214AC4}" destId="{EE84790C-3DD4-43D3-9925-AA5ACC4169B2}" srcOrd="30" destOrd="0" presId="urn:microsoft.com/office/officeart/2008/layout/CircleAccentTimeline"/>
    <dgm:cxn modelId="{2B45DD36-ED83-4289-BF48-3FA46480D559}" type="presParOf" srcId="{EE84790C-3DD4-43D3-9925-AA5ACC4169B2}" destId="{92F86FC4-88B2-414F-B577-DCAC5791A95C}" srcOrd="0" destOrd="0" presId="urn:microsoft.com/office/officeart/2008/layout/CircleAccentTimeline"/>
    <dgm:cxn modelId="{D0E2CF4F-C291-4065-9F57-E0AF47638971}" type="presParOf" srcId="{EE84790C-3DD4-43D3-9925-AA5ACC4169B2}" destId="{643E8D21-0A78-4EBD-855E-53D445ED0B9A}" srcOrd="1" destOrd="0" presId="urn:microsoft.com/office/officeart/2008/layout/CircleAccentTimeline"/>
    <dgm:cxn modelId="{AB0036A7-E55E-43EC-B6C7-B697443D260D}" type="presParOf" srcId="{EE84790C-3DD4-43D3-9925-AA5ACC4169B2}" destId="{2D408ED0-8DC8-48EB-8B12-789C98B0DE65}" srcOrd="2" destOrd="0" presId="urn:microsoft.com/office/officeart/2008/layout/CircleAccentTimeline"/>
    <dgm:cxn modelId="{1277380F-FA46-46B2-99D4-9EB266743FA6}" type="presParOf" srcId="{CF4AAB0C-3000-4163-BC4C-3D426B214AC4}" destId="{27E0C1CD-0BB7-4BA0-A0F3-5BE667646672}" srcOrd="31" destOrd="0" presId="urn:microsoft.com/office/officeart/2008/layout/CircleAccentTimeline"/>
    <dgm:cxn modelId="{06D7D74B-F90E-44E9-88D7-31B6C820BCD3}" type="presParOf" srcId="{CF4AAB0C-3000-4163-BC4C-3D426B214AC4}" destId="{5516BD6B-4D71-4EF8-9873-E78617972D49}" srcOrd="32" destOrd="0" presId="urn:microsoft.com/office/officeart/2008/layout/CircleAccentTimeline"/>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D6026A49-BA5C-4981-BD1D-39870FDDEB83}" type="doc">
      <dgm:prSet loTypeId="urn:microsoft.com/office/officeart/2009/3/layout/StepUpProcess" loCatId="process" qsTypeId="urn:microsoft.com/office/officeart/2005/8/quickstyle/simple1" qsCatId="simple" csTypeId="urn:microsoft.com/office/officeart/2005/8/colors/colorful4" csCatId="colorful" phldr="1"/>
      <dgm:spPr/>
      <dgm:t>
        <a:bodyPr/>
        <a:lstStyle/>
        <a:p>
          <a:endParaRPr lang="en-US"/>
        </a:p>
      </dgm:t>
    </dgm:pt>
    <dgm:pt modelId="{56881577-7503-4D2F-8920-ACF0FB69E5CA}">
      <dgm:prSet phldrT="[Text]"/>
      <dgm:spPr/>
      <dgm:t>
        <a:bodyPr/>
        <a:lstStyle/>
        <a:p>
          <a:r>
            <a:rPr lang="id-ID" dirty="0" smtClean="0"/>
            <a:t>  </a:t>
          </a:r>
          <a:endParaRPr lang="en-US" dirty="0"/>
        </a:p>
      </dgm:t>
    </dgm:pt>
    <dgm:pt modelId="{5BAC1A5B-583E-4DF0-9B92-954E0F6EB547}" type="parTrans" cxnId="{BB05AB36-1FDD-4AD7-81A7-AD784C40E406}">
      <dgm:prSet/>
      <dgm:spPr/>
      <dgm:t>
        <a:bodyPr/>
        <a:lstStyle/>
        <a:p>
          <a:endParaRPr lang="en-US"/>
        </a:p>
      </dgm:t>
    </dgm:pt>
    <dgm:pt modelId="{487CBAE4-098C-4762-BD76-23AD913DD33C}" type="sibTrans" cxnId="{BB05AB36-1FDD-4AD7-81A7-AD784C40E406}">
      <dgm:prSet/>
      <dgm:spPr/>
      <dgm:t>
        <a:bodyPr/>
        <a:lstStyle/>
        <a:p>
          <a:endParaRPr lang="en-US"/>
        </a:p>
      </dgm:t>
    </dgm:pt>
    <dgm:pt modelId="{3B730FC4-8352-46CD-B5D2-1C40B79A3576}">
      <dgm:prSet phldrT="[Text]"/>
      <dgm:spPr/>
      <dgm:t>
        <a:bodyPr/>
        <a:lstStyle/>
        <a:p>
          <a:r>
            <a:rPr lang="id-ID" dirty="0" smtClean="0"/>
            <a:t>   </a:t>
          </a:r>
          <a:endParaRPr lang="en-US" dirty="0"/>
        </a:p>
      </dgm:t>
    </dgm:pt>
    <dgm:pt modelId="{30CA79AA-6624-4E83-8681-20938461D5C6}" type="parTrans" cxnId="{3D17F286-4608-479A-89C7-82D164566EF0}">
      <dgm:prSet/>
      <dgm:spPr/>
      <dgm:t>
        <a:bodyPr/>
        <a:lstStyle/>
        <a:p>
          <a:endParaRPr lang="en-US"/>
        </a:p>
      </dgm:t>
    </dgm:pt>
    <dgm:pt modelId="{2BF5C4C5-0736-4151-84CA-31BC16A4A95D}" type="sibTrans" cxnId="{3D17F286-4608-479A-89C7-82D164566EF0}">
      <dgm:prSet/>
      <dgm:spPr/>
      <dgm:t>
        <a:bodyPr/>
        <a:lstStyle/>
        <a:p>
          <a:endParaRPr lang="en-US"/>
        </a:p>
      </dgm:t>
    </dgm:pt>
    <dgm:pt modelId="{4C019383-E468-4614-B4E6-CAC9478F5E4E}">
      <dgm:prSet phldrT="[Text]"/>
      <dgm:spPr/>
      <dgm:t>
        <a:bodyPr/>
        <a:lstStyle/>
        <a:p>
          <a:r>
            <a:rPr lang="id-ID" dirty="0" smtClean="0"/>
            <a:t>   </a:t>
          </a:r>
          <a:endParaRPr lang="en-US" dirty="0"/>
        </a:p>
      </dgm:t>
    </dgm:pt>
    <dgm:pt modelId="{3F8523B4-528D-439C-B9A7-2C05786B5F82}" type="parTrans" cxnId="{3E7975A8-55B9-4F57-8A3E-2D4AAF91B379}">
      <dgm:prSet/>
      <dgm:spPr/>
      <dgm:t>
        <a:bodyPr/>
        <a:lstStyle/>
        <a:p>
          <a:endParaRPr lang="en-US"/>
        </a:p>
      </dgm:t>
    </dgm:pt>
    <dgm:pt modelId="{3BDF136D-0A7D-45F9-B6C8-D60DF91B88FD}" type="sibTrans" cxnId="{3E7975A8-55B9-4F57-8A3E-2D4AAF91B379}">
      <dgm:prSet/>
      <dgm:spPr/>
      <dgm:t>
        <a:bodyPr/>
        <a:lstStyle/>
        <a:p>
          <a:endParaRPr lang="en-US"/>
        </a:p>
      </dgm:t>
    </dgm:pt>
    <dgm:pt modelId="{993658C8-9588-426C-B4CE-65266EF23510}">
      <dgm:prSet/>
      <dgm:spPr/>
      <dgm:t>
        <a:bodyPr/>
        <a:lstStyle/>
        <a:p>
          <a:endParaRPr lang="en-US"/>
        </a:p>
      </dgm:t>
    </dgm:pt>
    <dgm:pt modelId="{415324C9-AE71-49F7-9271-F2BBEA5FF5B7}" type="parTrans" cxnId="{DEE6BCAE-6758-4FA1-B203-4CD715A5ED0E}">
      <dgm:prSet/>
      <dgm:spPr/>
      <dgm:t>
        <a:bodyPr/>
        <a:lstStyle/>
        <a:p>
          <a:endParaRPr lang="en-US"/>
        </a:p>
      </dgm:t>
    </dgm:pt>
    <dgm:pt modelId="{E302BCFD-668C-4472-B42C-B687283ED0A6}" type="sibTrans" cxnId="{DEE6BCAE-6758-4FA1-B203-4CD715A5ED0E}">
      <dgm:prSet/>
      <dgm:spPr/>
      <dgm:t>
        <a:bodyPr/>
        <a:lstStyle/>
        <a:p>
          <a:endParaRPr lang="en-US"/>
        </a:p>
      </dgm:t>
    </dgm:pt>
    <dgm:pt modelId="{C9A9E75C-1DC8-4576-8FDC-7163102AF4F4}">
      <dgm:prSet/>
      <dgm:spPr/>
      <dgm:t>
        <a:bodyPr/>
        <a:lstStyle/>
        <a:p>
          <a:endParaRPr lang="en-US"/>
        </a:p>
      </dgm:t>
    </dgm:pt>
    <dgm:pt modelId="{BACC5A88-7F3B-42A1-B8BD-CFAA3C6E0DEE}" type="parTrans" cxnId="{2155590B-6A7C-4F50-8F12-BC6779CD085E}">
      <dgm:prSet/>
      <dgm:spPr/>
      <dgm:t>
        <a:bodyPr/>
        <a:lstStyle/>
        <a:p>
          <a:endParaRPr lang="en-US"/>
        </a:p>
      </dgm:t>
    </dgm:pt>
    <dgm:pt modelId="{4291E891-B9FE-4AFA-AA38-AF195A320EC6}" type="sibTrans" cxnId="{2155590B-6A7C-4F50-8F12-BC6779CD085E}">
      <dgm:prSet/>
      <dgm:spPr/>
      <dgm:t>
        <a:bodyPr/>
        <a:lstStyle/>
        <a:p>
          <a:endParaRPr lang="en-US"/>
        </a:p>
      </dgm:t>
    </dgm:pt>
    <dgm:pt modelId="{AB2DF3B0-E3A3-4357-8817-ED9F66697A23}" type="pres">
      <dgm:prSet presAssocID="{D6026A49-BA5C-4981-BD1D-39870FDDEB83}" presName="rootnode" presStyleCnt="0">
        <dgm:presLayoutVars>
          <dgm:chMax/>
          <dgm:chPref/>
          <dgm:dir/>
          <dgm:animLvl val="lvl"/>
        </dgm:presLayoutVars>
      </dgm:prSet>
      <dgm:spPr/>
      <dgm:t>
        <a:bodyPr/>
        <a:lstStyle/>
        <a:p>
          <a:endParaRPr lang="en-US"/>
        </a:p>
      </dgm:t>
    </dgm:pt>
    <dgm:pt modelId="{8A6EAF33-4F65-4E2D-8B30-42092B7881A2}" type="pres">
      <dgm:prSet presAssocID="{56881577-7503-4D2F-8920-ACF0FB69E5CA}" presName="composite" presStyleCnt="0"/>
      <dgm:spPr/>
    </dgm:pt>
    <dgm:pt modelId="{1DCBC25E-F709-4C0E-A894-F5A09AF0C4A5}" type="pres">
      <dgm:prSet presAssocID="{56881577-7503-4D2F-8920-ACF0FB69E5CA}" presName="LShape" presStyleLbl="alignNode1" presStyleIdx="0" presStyleCnt="9"/>
      <dgm:spPr>
        <a:ln>
          <a:noFill/>
        </a:ln>
      </dgm:spPr>
    </dgm:pt>
    <dgm:pt modelId="{0F52A4EF-BA38-4260-A7F0-3DF5D39F4E26}" type="pres">
      <dgm:prSet presAssocID="{56881577-7503-4D2F-8920-ACF0FB69E5CA}" presName="ParentText" presStyleLbl="revTx" presStyleIdx="0" presStyleCnt="5">
        <dgm:presLayoutVars>
          <dgm:chMax val="0"/>
          <dgm:chPref val="0"/>
          <dgm:bulletEnabled val="1"/>
        </dgm:presLayoutVars>
      </dgm:prSet>
      <dgm:spPr/>
      <dgm:t>
        <a:bodyPr/>
        <a:lstStyle/>
        <a:p>
          <a:endParaRPr lang="en-US"/>
        </a:p>
      </dgm:t>
    </dgm:pt>
    <dgm:pt modelId="{C0B67B37-705E-467A-895C-496AD8A489E1}" type="pres">
      <dgm:prSet presAssocID="{56881577-7503-4D2F-8920-ACF0FB69E5CA}" presName="Triangle" presStyleLbl="alignNode1" presStyleIdx="1" presStyleCnt="9"/>
      <dgm:spPr>
        <a:solidFill>
          <a:schemeClr val="accent4"/>
        </a:solidFill>
        <a:ln>
          <a:noFill/>
        </a:ln>
      </dgm:spPr>
      <dgm:t>
        <a:bodyPr/>
        <a:lstStyle/>
        <a:p>
          <a:endParaRPr lang="en-US"/>
        </a:p>
      </dgm:t>
    </dgm:pt>
    <dgm:pt modelId="{B610AD6C-F0E3-43C6-A13E-0E8E76342DAD}" type="pres">
      <dgm:prSet presAssocID="{487CBAE4-098C-4762-BD76-23AD913DD33C}" presName="sibTrans" presStyleCnt="0"/>
      <dgm:spPr/>
    </dgm:pt>
    <dgm:pt modelId="{8BD2CF54-D587-4527-9134-E6D2E87B6428}" type="pres">
      <dgm:prSet presAssocID="{487CBAE4-098C-4762-BD76-23AD913DD33C}" presName="space" presStyleCnt="0"/>
      <dgm:spPr/>
    </dgm:pt>
    <dgm:pt modelId="{7C20E543-08F1-490A-8495-A857AD92309B}" type="pres">
      <dgm:prSet presAssocID="{3B730FC4-8352-46CD-B5D2-1C40B79A3576}" presName="composite" presStyleCnt="0"/>
      <dgm:spPr/>
    </dgm:pt>
    <dgm:pt modelId="{AC724C18-418D-4142-A6B7-C3E0CFBA31E5}" type="pres">
      <dgm:prSet presAssocID="{3B730FC4-8352-46CD-B5D2-1C40B79A3576}" presName="LShape" presStyleLbl="alignNode1" presStyleIdx="2" presStyleCnt="9"/>
      <dgm:spPr>
        <a:ln>
          <a:noFill/>
        </a:ln>
      </dgm:spPr>
    </dgm:pt>
    <dgm:pt modelId="{E19CCC93-57F1-4EE4-B151-6BFED38D8224}" type="pres">
      <dgm:prSet presAssocID="{3B730FC4-8352-46CD-B5D2-1C40B79A3576}" presName="ParentText" presStyleLbl="revTx" presStyleIdx="1" presStyleCnt="5">
        <dgm:presLayoutVars>
          <dgm:chMax val="0"/>
          <dgm:chPref val="0"/>
          <dgm:bulletEnabled val="1"/>
        </dgm:presLayoutVars>
      </dgm:prSet>
      <dgm:spPr/>
      <dgm:t>
        <a:bodyPr/>
        <a:lstStyle/>
        <a:p>
          <a:endParaRPr lang="en-US"/>
        </a:p>
      </dgm:t>
    </dgm:pt>
    <dgm:pt modelId="{5549388A-49D4-4CD8-913C-B03B387D7969}" type="pres">
      <dgm:prSet presAssocID="{3B730FC4-8352-46CD-B5D2-1C40B79A3576}" presName="Triangle" presStyleLbl="alignNode1" presStyleIdx="3" presStyleCnt="9"/>
      <dgm:spPr>
        <a:ln>
          <a:noFill/>
        </a:ln>
      </dgm:spPr>
    </dgm:pt>
    <dgm:pt modelId="{2F73776B-6099-4B36-BD92-DC92351F9C42}" type="pres">
      <dgm:prSet presAssocID="{2BF5C4C5-0736-4151-84CA-31BC16A4A95D}" presName="sibTrans" presStyleCnt="0"/>
      <dgm:spPr/>
    </dgm:pt>
    <dgm:pt modelId="{E53BB09C-40B6-42CC-A317-EFAEEB557D5B}" type="pres">
      <dgm:prSet presAssocID="{2BF5C4C5-0736-4151-84CA-31BC16A4A95D}" presName="space" presStyleCnt="0"/>
      <dgm:spPr/>
    </dgm:pt>
    <dgm:pt modelId="{95469540-8295-4C52-BB79-55537FFF259F}" type="pres">
      <dgm:prSet presAssocID="{4C019383-E468-4614-B4E6-CAC9478F5E4E}" presName="composite" presStyleCnt="0"/>
      <dgm:spPr/>
    </dgm:pt>
    <dgm:pt modelId="{C366BD79-E5FC-4CE9-9E05-47CC886B946A}" type="pres">
      <dgm:prSet presAssocID="{4C019383-E468-4614-B4E6-CAC9478F5E4E}" presName="LShape" presStyleLbl="alignNode1" presStyleIdx="4" presStyleCnt="9"/>
      <dgm:spPr>
        <a:solidFill>
          <a:schemeClr val="accent2"/>
        </a:solidFill>
        <a:ln>
          <a:noFill/>
        </a:ln>
      </dgm:spPr>
      <dgm:t>
        <a:bodyPr/>
        <a:lstStyle/>
        <a:p>
          <a:endParaRPr lang="en-US"/>
        </a:p>
      </dgm:t>
    </dgm:pt>
    <dgm:pt modelId="{F79288F5-7C85-4FA9-8457-08E7BA624748}" type="pres">
      <dgm:prSet presAssocID="{4C019383-E468-4614-B4E6-CAC9478F5E4E}" presName="ParentText" presStyleLbl="revTx" presStyleIdx="2" presStyleCnt="5">
        <dgm:presLayoutVars>
          <dgm:chMax val="0"/>
          <dgm:chPref val="0"/>
          <dgm:bulletEnabled val="1"/>
        </dgm:presLayoutVars>
      </dgm:prSet>
      <dgm:spPr/>
      <dgm:t>
        <a:bodyPr/>
        <a:lstStyle/>
        <a:p>
          <a:endParaRPr lang="en-US"/>
        </a:p>
      </dgm:t>
    </dgm:pt>
    <dgm:pt modelId="{437593CF-DAC6-4CC1-9158-AE83493ACCC4}" type="pres">
      <dgm:prSet presAssocID="{4C019383-E468-4614-B4E6-CAC9478F5E4E}" presName="Triangle" presStyleLbl="alignNode1" presStyleIdx="5" presStyleCnt="9"/>
      <dgm:spPr>
        <a:ln>
          <a:noFill/>
        </a:ln>
      </dgm:spPr>
    </dgm:pt>
    <dgm:pt modelId="{7557E382-A4B2-47F1-858E-AACB1B7EEEE5}" type="pres">
      <dgm:prSet presAssocID="{3BDF136D-0A7D-45F9-B6C8-D60DF91B88FD}" presName="sibTrans" presStyleCnt="0"/>
      <dgm:spPr/>
    </dgm:pt>
    <dgm:pt modelId="{1A2256FE-580A-4B1D-B23F-A2DF6344364D}" type="pres">
      <dgm:prSet presAssocID="{3BDF136D-0A7D-45F9-B6C8-D60DF91B88FD}" presName="space" presStyleCnt="0"/>
      <dgm:spPr/>
    </dgm:pt>
    <dgm:pt modelId="{4426A444-EF15-4646-8332-3EBABB9B0E2C}" type="pres">
      <dgm:prSet presAssocID="{993658C8-9588-426C-B4CE-65266EF23510}" presName="composite" presStyleCnt="0"/>
      <dgm:spPr/>
    </dgm:pt>
    <dgm:pt modelId="{AC1B9834-B70F-4686-92B5-36FADF7C375C}" type="pres">
      <dgm:prSet presAssocID="{993658C8-9588-426C-B4CE-65266EF23510}" presName="LShape" presStyleLbl="alignNode1" presStyleIdx="6" presStyleCnt="9"/>
      <dgm:spPr>
        <a:solidFill>
          <a:schemeClr val="accent6"/>
        </a:solidFill>
        <a:ln>
          <a:noFill/>
        </a:ln>
      </dgm:spPr>
    </dgm:pt>
    <dgm:pt modelId="{71C2C4CB-EE14-4110-8B24-AB7AAE526F4B}" type="pres">
      <dgm:prSet presAssocID="{993658C8-9588-426C-B4CE-65266EF23510}" presName="ParentText" presStyleLbl="revTx" presStyleIdx="3" presStyleCnt="5">
        <dgm:presLayoutVars>
          <dgm:chMax val="0"/>
          <dgm:chPref val="0"/>
          <dgm:bulletEnabled val="1"/>
        </dgm:presLayoutVars>
      </dgm:prSet>
      <dgm:spPr/>
      <dgm:t>
        <a:bodyPr/>
        <a:lstStyle/>
        <a:p>
          <a:endParaRPr lang="en-US"/>
        </a:p>
      </dgm:t>
    </dgm:pt>
    <dgm:pt modelId="{599B2129-CC37-446B-B859-5759DE440142}" type="pres">
      <dgm:prSet presAssocID="{993658C8-9588-426C-B4CE-65266EF23510}" presName="Triangle" presStyleLbl="alignNode1" presStyleIdx="7" presStyleCnt="9"/>
      <dgm:spPr>
        <a:solidFill>
          <a:srgbClr val="C00000"/>
        </a:solidFill>
        <a:ln>
          <a:noFill/>
        </a:ln>
      </dgm:spPr>
    </dgm:pt>
    <dgm:pt modelId="{45694F28-6F92-42DD-AFCF-B8EF5CB49441}" type="pres">
      <dgm:prSet presAssocID="{E302BCFD-668C-4472-B42C-B687283ED0A6}" presName="sibTrans" presStyleCnt="0"/>
      <dgm:spPr/>
    </dgm:pt>
    <dgm:pt modelId="{EBF2733C-6AE1-43E6-BA3A-024D8B752037}" type="pres">
      <dgm:prSet presAssocID="{E302BCFD-668C-4472-B42C-B687283ED0A6}" presName="space" presStyleCnt="0"/>
      <dgm:spPr/>
    </dgm:pt>
    <dgm:pt modelId="{65C26044-DF17-4836-B00C-1EC8620C9678}" type="pres">
      <dgm:prSet presAssocID="{C9A9E75C-1DC8-4576-8FDC-7163102AF4F4}" presName="composite" presStyleCnt="0"/>
      <dgm:spPr/>
    </dgm:pt>
    <dgm:pt modelId="{53115951-465E-4C30-83FD-37C0A2F1E27F}" type="pres">
      <dgm:prSet presAssocID="{C9A9E75C-1DC8-4576-8FDC-7163102AF4F4}" presName="LShape" presStyleLbl="alignNode1" presStyleIdx="8" presStyleCnt="9"/>
      <dgm:spPr>
        <a:solidFill>
          <a:srgbClr val="C00000"/>
        </a:solidFill>
        <a:ln>
          <a:noFill/>
        </a:ln>
      </dgm:spPr>
    </dgm:pt>
    <dgm:pt modelId="{010FA9E4-3C4A-42B0-8771-7C9F7CC36C4F}" type="pres">
      <dgm:prSet presAssocID="{C9A9E75C-1DC8-4576-8FDC-7163102AF4F4}" presName="ParentText" presStyleLbl="revTx" presStyleIdx="4" presStyleCnt="5">
        <dgm:presLayoutVars>
          <dgm:chMax val="0"/>
          <dgm:chPref val="0"/>
          <dgm:bulletEnabled val="1"/>
        </dgm:presLayoutVars>
      </dgm:prSet>
      <dgm:spPr/>
      <dgm:t>
        <a:bodyPr/>
        <a:lstStyle/>
        <a:p>
          <a:endParaRPr lang="en-US"/>
        </a:p>
      </dgm:t>
    </dgm:pt>
  </dgm:ptLst>
  <dgm:cxnLst>
    <dgm:cxn modelId="{47CD43E8-962A-439F-8038-8C9868E47CAC}" type="presOf" srcId="{D6026A49-BA5C-4981-BD1D-39870FDDEB83}" destId="{AB2DF3B0-E3A3-4357-8817-ED9F66697A23}" srcOrd="0" destOrd="0" presId="urn:microsoft.com/office/officeart/2009/3/layout/StepUpProcess"/>
    <dgm:cxn modelId="{3E7975A8-55B9-4F57-8A3E-2D4AAF91B379}" srcId="{D6026A49-BA5C-4981-BD1D-39870FDDEB83}" destId="{4C019383-E468-4614-B4E6-CAC9478F5E4E}" srcOrd="2" destOrd="0" parTransId="{3F8523B4-528D-439C-B9A7-2C05786B5F82}" sibTransId="{3BDF136D-0A7D-45F9-B6C8-D60DF91B88FD}"/>
    <dgm:cxn modelId="{0648DC28-0652-4272-B380-475319B458E1}" type="presOf" srcId="{993658C8-9588-426C-B4CE-65266EF23510}" destId="{71C2C4CB-EE14-4110-8B24-AB7AAE526F4B}" srcOrd="0" destOrd="0" presId="urn:microsoft.com/office/officeart/2009/3/layout/StepUpProcess"/>
    <dgm:cxn modelId="{3C3C2775-D5E9-48C3-9494-CEB96C6493C4}" type="presOf" srcId="{C9A9E75C-1DC8-4576-8FDC-7163102AF4F4}" destId="{010FA9E4-3C4A-42B0-8771-7C9F7CC36C4F}" srcOrd="0" destOrd="0" presId="urn:microsoft.com/office/officeart/2009/3/layout/StepUpProcess"/>
    <dgm:cxn modelId="{047A5622-2E58-4CAA-ACEA-22156DE0A20B}" type="presOf" srcId="{56881577-7503-4D2F-8920-ACF0FB69E5CA}" destId="{0F52A4EF-BA38-4260-A7F0-3DF5D39F4E26}" srcOrd="0" destOrd="0" presId="urn:microsoft.com/office/officeart/2009/3/layout/StepUpProcess"/>
    <dgm:cxn modelId="{DEE6BCAE-6758-4FA1-B203-4CD715A5ED0E}" srcId="{D6026A49-BA5C-4981-BD1D-39870FDDEB83}" destId="{993658C8-9588-426C-B4CE-65266EF23510}" srcOrd="3" destOrd="0" parTransId="{415324C9-AE71-49F7-9271-F2BBEA5FF5B7}" sibTransId="{E302BCFD-668C-4472-B42C-B687283ED0A6}"/>
    <dgm:cxn modelId="{3D17F286-4608-479A-89C7-82D164566EF0}" srcId="{D6026A49-BA5C-4981-BD1D-39870FDDEB83}" destId="{3B730FC4-8352-46CD-B5D2-1C40B79A3576}" srcOrd="1" destOrd="0" parTransId="{30CA79AA-6624-4E83-8681-20938461D5C6}" sibTransId="{2BF5C4C5-0736-4151-84CA-31BC16A4A95D}"/>
    <dgm:cxn modelId="{133DC01B-983E-4A41-8CA2-E718A0AEF96D}" type="presOf" srcId="{3B730FC4-8352-46CD-B5D2-1C40B79A3576}" destId="{E19CCC93-57F1-4EE4-B151-6BFED38D8224}" srcOrd="0" destOrd="0" presId="urn:microsoft.com/office/officeart/2009/3/layout/StepUpProcess"/>
    <dgm:cxn modelId="{2155590B-6A7C-4F50-8F12-BC6779CD085E}" srcId="{D6026A49-BA5C-4981-BD1D-39870FDDEB83}" destId="{C9A9E75C-1DC8-4576-8FDC-7163102AF4F4}" srcOrd="4" destOrd="0" parTransId="{BACC5A88-7F3B-42A1-B8BD-CFAA3C6E0DEE}" sibTransId="{4291E891-B9FE-4AFA-AA38-AF195A320EC6}"/>
    <dgm:cxn modelId="{5951547C-9B38-4501-9C74-05D873D57E72}" type="presOf" srcId="{4C019383-E468-4614-B4E6-CAC9478F5E4E}" destId="{F79288F5-7C85-4FA9-8457-08E7BA624748}" srcOrd="0" destOrd="0" presId="urn:microsoft.com/office/officeart/2009/3/layout/StepUpProcess"/>
    <dgm:cxn modelId="{BB05AB36-1FDD-4AD7-81A7-AD784C40E406}" srcId="{D6026A49-BA5C-4981-BD1D-39870FDDEB83}" destId="{56881577-7503-4D2F-8920-ACF0FB69E5CA}" srcOrd="0" destOrd="0" parTransId="{5BAC1A5B-583E-4DF0-9B92-954E0F6EB547}" sibTransId="{487CBAE4-098C-4762-BD76-23AD913DD33C}"/>
    <dgm:cxn modelId="{1FB39D2C-F7C3-4C69-A9B4-87BDE487A20D}" type="presParOf" srcId="{AB2DF3B0-E3A3-4357-8817-ED9F66697A23}" destId="{8A6EAF33-4F65-4E2D-8B30-42092B7881A2}" srcOrd="0" destOrd="0" presId="urn:microsoft.com/office/officeart/2009/3/layout/StepUpProcess"/>
    <dgm:cxn modelId="{F87FE600-5421-49E3-895A-DE8391213818}" type="presParOf" srcId="{8A6EAF33-4F65-4E2D-8B30-42092B7881A2}" destId="{1DCBC25E-F709-4C0E-A894-F5A09AF0C4A5}" srcOrd="0" destOrd="0" presId="urn:microsoft.com/office/officeart/2009/3/layout/StepUpProcess"/>
    <dgm:cxn modelId="{7004A2F3-2C2A-44BD-A417-3BFD1D2C8563}" type="presParOf" srcId="{8A6EAF33-4F65-4E2D-8B30-42092B7881A2}" destId="{0F52A4EF-BA38-4260-A7F0-3DF5D39F4E26}" srcOrd="1" destOrd="0" presId="urn:microsoft.com/office/officeart/2009/3/layout/StepUpProcess"/>
    <dgm:cxn modelId="{4155F9B1-F817-43D6-8E09-7C8A44EFA54B}" type="presParOf" srcId="{8A6EAF33-4F65-4E2D-8B30-42092B7881A2}" destId="{C0B67B37-705E-467A-895C-496AD8A489E1}" srcOrd="2" destOrd="0" presId="urn:microsoft.com/office/officeart/2009/3/layout/StepUpProcess"/>
    <dgm:cxn modelId="{93545D39-42F2-49C5-B45E-AE92D713E149}" type="presParOf" srcId="{AB2DF3B0-E3A3-4357-8817-ED9F66697A23}" destId="{B610AD6C-F0E3-43C6-A13E-0E8E76342DAD}" srcOrd="1" destOrd="0" presId="urn:microsoft.com/office/officeart/2009/3/layout/StepUpProcess"/>
    <dgm:cxn modelId="{00E1DB70-18E7-4373-BA28-4B90BF8A761D}" type="presParOf" srcId="{B610AD6C-F0E3-43C6-A13E-0E8E76342DAD}" destId="{8BD2CF54-D587-4527-9134-E6D2E87B6428}" srcOrd="0" destOrd="0" presId="urn:microsoft.com/office/officeart/2009/3/layout/StepUpProcess"/>
    <dgm:cxn modelId="{5D624F7A-53BC-4C7E-A2D7-BF4DC2A2ED70}" type="presParOf" srcId="{AB2DF3B0-E3A3-4357-8817-ED9F66697A23}" destId="{7C20E543-08F1-490A-8495-A857AD92309B}" srcOrd="2" destOrd="0" presId="urn:microsoft.com/office/officeart/2009/3/layout/StepUpProcess"/>
    <dgm:cxn modelId="{F7400FCB-2FE9-4984-862E-D77D83A7CE4E}" type="presParOf" srcId="{7C20E543-08F1-490A-8495-A857AD92309B}" destId="{AC724C18-418D-4142-A6B7-C3E0CFBA31E5}" srcOrd="0" destOrd="0" presId="urn:microsoft.com/office/officeart/2009/3/layout/StepUpProcess"/>
    <dgm:cxn modelId="{F8BB4F0A-CE35-40F6-8862-D5E963D10B76}" type="presParOf" srcId="{7C20E543-08F1-490A-8495-A857AD92309B}" destId="{E19CCC93-57F1-4EE4-B151-6BFED38D8224}" srcOrd="1" destOrd="0" presId="urn:microsoft.com/office/officeart/2009/3/layout/StepUpProcess"/>
    <dgm:cxn modelId="{0018FED3-4359-44D7-9E80-C20AFD199AEF}" type="presParOf" srcId="{7C20E543-08F1-490A-8495-A857AD92309B}" destId="{5549388A-49D4-4CD8-913C-B03B387D7969}" srcOrd="2" destOrd="0" presId="urn:microsoft.com/office/officeart/2009/3/layout/StepUpProcess"/>
    <dgm:cxn modelId="{EDA3A6DE-2F38-404C-AECA-F9879A1BA582}" type="presParOf" srcId="{AB2DF3B0-E3A3-4357-8817-ED9F66697A23}" destId="{2F73776B-6099-4B36-BD92-DC92351F9C42}" srcOrd="3" destOrd="0" presId="urn:microsoft.com/office/officeart/2009/3/layout/StepUpProcess"/>
    <dgm:cxn modelId="{CEE03426-C96A-42A7-9DAD-0C771AC013E7}" type="presParOf" srcId="{2F73776B-6099-4B36-BD92-DC92351F9C42}" destId="{E53BB09C-40B6-42CC-A317-EFAEEB557D5B}" srcOrd="0" destOrd="0" presId="urn:microsoft.com/office/officeart/2009/3/layout/StepUpProcess"/>
    <dgm:cxn modelId="{BF2BD43D-106C-46EA-9826-65A053101815}" type="presParOf" srcId="{AB2DF3B0-E3A3-4357-8817-ED9F66697A23}" destId="{95469540-8295-4C52-BB79-55537FFF259F}" srcOrd="4" destOrd="0" presId="urn:microsoft.com/office/officeart/2009/3/layout/StepUpProcess"/>
    <dgm:cxn modelId="{94D7CB60-01B8-4C43-A6CE-60D006DD6610}" type="presParOf" srcId="{95469540-8295-4C52-BB79-55537FFF259F}" destId="{C366BD79-E5FC-4CE9-9E05-47CC886B946A}" srcOrd="0" destOrd="0" presId="urn:microsoft.com/office/officeart/2009/3/layout/StepUpProcess"/>
    <dgm:cxn modelId="{9D5B0420-08EB-4A2F-B154-80DF8A295565}" type="presParOf" srcId="{95469540-8295-4C52-BB79-55537FFF259F}" destId="{F79288F5-7C85-4FA9-8457-08E7BA624748}" srcOrd="1" destOrd="0" presId="urn:microsoft.com/office/officeart/2009/3/layout/StepUpProcess"/>
    <dgm:cxn modelId="{4D855C0E-36CC-4B31-B19E-D89F287E157E}" type="presParOf" srcId="{95469540-8295-4C52-BB79-55537FFF259F}" destId="{437593CF-DAC6-4CC1-9158-AE83493ACCC4}" srcOrd="2" destOrd="0" presId="urn:microsoft.com/office/officeart/2009/3/layout/StepUpProcess"/>
    <dgm:cxn modelId="{2CC15216-E2A0-482E-A858-8082F82345F2}" type="presParOf" srcId="{AB2DF3B0-E3A3-4357-8817-ED9F66697A23}" destId="{7557E382-A4B2-47F1-858E-AACB1B7EEEE5}" srcOrd="5" destOrd="0" presId="urn:microsoft.com/office/officeart/2009/3/layout/StepUpProcess"/>
    <dgm:cxn modelId="{F9BF273E-8658-47DA-80AD-65748155B7FD}" type="presParOf" srcId="{7557E382-A4B2-47F1-858E-AACB1B7EEEE5}" destId="{1A2256FE-580A-4B1D-B23F-A2DF6344364D}" srcOrd="0" destOrd="0" presId="urn:microsoft.com/office/officeart/2009/3/layout/StepUpProcess"/>
    <dgm:cxn modelId="{5D854BD3-157D-41B0-8E57-69820D73CBEC}" type="presParOf" srcId="{AB2DF3B0-E3A3-4357-8817-ED9F66697A23}" destId="{4426A444-EF15-4646-8332-3EBABB9B0E2C}" srcOrd="6" destOrd="0" presId="urn:microsoft.com/office/officeart/2009/3/layout/StepUpProcess"/>
    <dgm:cxn modelId="{172B62F1-8343-4B03-B2D5-C22E1DF6F553}" type="presParOf" srcId="{4426A444-EF15-4646-8332-3EBABB9B0E2C}" destId="{AC1B9834-B70F-4686-92B5-36FADF7C375C}" srcOrd="0" destOrd="0" presId="urn:microsoft.com/office/officeart/2009/3/layout/StepUpProcess"/>
    <dgm:cxn modelId="{BE4ED897-6404-4094-A6AB-887FDFD96A4C}" type="presParOf" srcId="{4426A444-EF15-4646-8332-3EBABB9B0E2C}" destId="{71C2C4CB-EE14-4110-8B24-AB7AAE526F4B}" srcOrd="1" destOrd="0" presId="urn:microsoft.com/office/officeart/2009/3/layout/StepUpProcess"/>
    <dgm:cxn modelId="{E217E4EA-015B-4224-8390-3A574A47BACA}" type="presParOf" srcId="{4426A444-EF15-4646-8332-3EBABB9B0E2C}" destId="{599B2129-CC37-446B-B859-5759DE440142}" srcOrd="2" destOrd="0" presId="urn:microsoft.com/office/officeart/2009/3/layout/StepUpProcess"/>
    <dgm:cxn modelId="{36AD6748-7D55-4EBB-A10E-A6318EB51AAE}" type="presParOf" srcId="{AB2DF3B0-E3A3-4357-8817-ED9F66697A23}" destId="{45694F28-6F92-42DD-AFCF-B8EF5CB49441}" srcOrd="7" destOrd="0" presId="urn:microsoft.com/office/officeart/2009/3/layout/StepUpProcess"/>
    <dgm:cxn modelId="{5D1286FF-62C0-4536-85E2-0920AD945460}" type="presParOf" srcId="{45694F28-6F92-42DD-AFCF-B8EF5CB49441}" destId="{EBF2733C-6AE1-43E6-BA3A-024D8B752037}" srcOrd="0" destOrd="0" presId="urn:microsoft.com/office/officeart/2009/3/layout/StepUpProcess"/>
    <dgm:cxn modelId="{C33E9FCE-9D65-443A-8355-A3BE9C030C56}" type="presParOf" srcId="{AB2DF3B0-E3A3-4357-8817-ED9F66697A23}" destId="{65C26044-DF17-4836-B00C-1EC8620C9678}" srcOrd="8" destOrd="0" presId="urn:microsoft.com/office/officeart/2009/3/layout/StepUpProcess"/>
    <dgm:cxn modelId="{CA404790-AEE1-4CD2-BB2B-A94A51C6A083}" type="presParOf" srcId="{65C26044-DF17-4836-B00C-1EC8620C9678}" destId="{53115951-465E-4C30-83FD-37C0A2F1E27F}" srcOrd="0" destOrd="0" presId="urn:microsoft.com/office/officeart/2009/3/layout/StepUpProcess"/>
    <dgm:cxn modelId="{97EFB1CF-1C32-4426-BC70-56797DCCDD0A}" type="presParOf" srcId="{65C26044-DF17-4836-B00C-1EC8620C9678}" destId="{010FA9E4-3C4A-42B0-8771-7C9F7CC36C4F}" srcOrd="1" destOrd="0" presId="urn:microsoft.com/office/officeart/2009/3/layout/StepUp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C0106698-5D63-4A99-A7E3-E97CA4F3137E}" type="doc">
      <dgm:prSet loTypeId="urn:microsoft.com/office/officeart/2009/3/layout/IncreasingArrowsProcess" loCatId="process" qsTypeId="urn:microsoft.com/office/officeart/2005/8/quickstyle/simple1" qsCatId="simple" csTypeId="urn:microsoft.com/office/officeart/2005/8/colors/accent1_2" csCatId="accent1" phldr="1"/>
      <dgm:spPr/>
      <dgm:t>
        <a:bodyPr/>
        <a:lstStyle/>
        <a:p>
          <a:endParaRPr lang="en-US"/>
        </a:p>
      </dgm:t>
    </dgm:pt>
    <dgm:pt modelId="{B23189DD-B2BC-497B-8EE4-A41DB77A6347}">
      <dgm:prSet phldrT="[Text]"/>
      <dgm:spPr/>
      <dgm:t>
        <a:bodyPr/>
        <a:lstStyle/>
        <a:p>
          <a:r>
            <a:rPr lang="id-ID" dirty="0" smtClean="0"/>
            <a:t>   </a:t>
          </a:r>
          <a:endParaRPr lang="en-US" dirty="0"/>
        </a:p>
      </dgm:t>
    </dgm:pt>
    <dgm:pt modelId="{07458E3F-9383-4CA6-BB08-E5150BF2A516}" type="parTrans" cxnId="{8C7F154E-3596-446E-814F-68BFB1A897B4}">
      <dgm:prSet/>
      <dgm:spPr/>
      <dgm:t>
        <a:bodyPr/>
        <a:lstStyle/>
        <a:p>
          <a:endParaRPr lang="en-US"/>
        </a:p>
      </dgm:t>
    </dgm:pt>
    <dgm:pt modelId="{8E21C0E4-A7F5-4FBE-8837-898215D26B56}" type="sibTrans" cxnId="{8C7F154E-3596-446E-814F-68BFB1A897B4}">
      <dgm:prSet/>
      <dgm:spPr/>
      <dgm:t>
        <a:bodyPr/>
        <a:lstStyle/>
        <a:p>
          <a:endParaRPr lang="en-US"/>
        </a:p>
      </dgm:t>
    </dgm:pt>
    <dgm:pt modelId="{4AF8C669-18F0-47B9-B21E-B905E3635110}">
      <dgm:prSet phldrT="[Text]"/>
      <dgm:spPr>
        <a:solidFill>
          <a:schemeClr val="accent2"/>
        </a:solidFill>
      </dgm:spPr>
      <dgm:t>
        <a:bodyPr/>
        <a:lstStyle/>
        <a:p>
          <a:r>
            <a:rPr lang="id-ID" dirty="0" smtClean="0"/>
            <a:t>   </a:t>
          </a:r>
          <a:endParaRPr lang="en-US" dirty="0"/>
        </a:p>
      </dgm:t>
    </dgm:pt>
    <dgm:pt modelId="{9B8045BD-6F5B-446D-A562-569D2C25E839}" type="parTrans" cxnId="{91CD565E-B2C0-4F68-9AEB-A96833A78979}">
      <dgm:prSet/>
      <dgm:spPr/>
      <dgm:t>
        <a:bodyPr/>
        <a:lstStyle/>
        <a:p>
          <a:endParaRPr lang="en-US"/>
        </a:p>
      </dgm:t>
    </dgm:pt>
    <dgm:pt modelId="{5EBCBCDF-BA9F-4EE6-B308-171E05F83CB4}" type="sibTrans" cxnId="{91CD565E-B2C0-4F68-9AEB-A96833A78979}">
      <dgm:prSet/>
      <dgm:spPr/>
      <dgm:t>
        <a:bodyPr/>
        <a:lstStyle/>
        <a:p>
          <a:endParaRPr lang="en-US"/>
        </a:p>
      </dgm:t>
    </dgm:pt>
    <dgm:pt modelId="{6CA5BCC0-CDBE-4665-85A3-047E0535EEB4}">
      <dgm:prSet phldrT="[Text]"/>
      <dgm:spPr>
        <a:solidFill>
          <a:schemeClr val="accent6"/>
        </a:solidFill>
      </dgm:spPr>
      <dgm:t>
        <a:bodyPr/>
        <a:lstStyle/>
        <a:p>
          <a:r>
            <a:rPr lang="id-ID" dirty="0" smtClean="0"/>
            <a:t>  </a:t>
          </a:r>
          <a:endParaRPr lang="en-US" dirty="0"/>
        </a:p>
      </dgm:t>
    </dgm:pt>
    <dgm:pt modelId="{4CCBF833-2DED-4E71-868D-489D3648D493}" type="parTrans" cxnId="{091E65F1-1B5B-4556-BDF3-7BFAE56EF49D}">
      <dgm:prSet/>
      <dgm:spPr/>
      <dgm:t>
        <a:bodyPr/>
        <a:lstStyle/>
        <a:p>
          <a:endParaRPr lang="en-US"/>
        </a:p>
      </dgm:t>
    </dgm:pt>
    <dgm:pt modelId="{813ABF3D-05C8-4E0F-AFC8-B28B212C96EF}" type="sibTrans" cxnId="{091E65F1-1B5B-4556-BDF3-7BFAE56EF49D}">
      <dgm:prSet/>
      <dgm:spPr/>
      <dgm:t>
        <a:bodyPr/>
        <a:lstStyle/>
        <a:p>
          <a:endParaRPr lang="en-US"/>
        </a:p>
      </dgm:t>
    </dgm:pt>
    <dgm:pt modelId="{CCF0F6C6-B6FD-49CD-B615-B2C23487E1DC}">
      <dgm:prSet/>
      <dgm:spPr>
        <a:solidFill>
          <a:schemeClr val="accent4"/>
        </a:solidFill>
      </dgm:spPr>
      <dgm:t>
        <a:bodyPr/>
        <a:lstStyle/>
        <a:p>
          <a:endParaRPr lang="en-US"/>
        </a:p>
      </dgm:t>
    </dgm:pt>
    <dgm:pt modelId="{D9B435C2-EAC6-456C-9B1C-FDEA83B07E23}" type="parTrans" cxnId="{BE39A40C-10BB-42A9-87A4-BA259B5CE0AC}">
      <dgm:prSet/>
      <dgm:spPr/>
      <dgm:t>
        <a:bodyPr/>
        <a:lstStyle/>
        <a:p>
          <a:endParaRPr lang="en-US"/>
        </a:p>
      </dgm:t>
    </dgm:pt>
    <dgm:pt modelId="{3CA956D5-CD54-4E70-996F-6DCA19BAC2F7}" type="sibTrans" cxnId="{BE39A40C-10BB-42A9-87A4-BA259B5CE0AC}">
      <dgm:prSet/>
      <dgm:spPr/>
      <dgm:t>
        <a:bodyPr/>
        <a:lstStyle/>
        <a:p>
          <a:endParaRPr lang="en-US"/>
        </a:p>
      </dgm:t>
    </dgm:pt>
    <dgm:pt modelId="{BAF5E754-D0FE-4EE0-BE03-DCFA92E2DCEF}" type="pres">
      <dgm:prSet presAssocID="{C0106698-5D63-4A99-A7E3-E97CA4F3137E}" presName="Name0" presStyleCnt="0">
        <dgm:presLayoutVars>
          <dgm:chMax val="5"/>
          <dgm:chPref val="5"/>
          <dgm:dir/>
          <dgm:animLvl val="lvl"/>
        </dgm:presLayoutVars>
      </dgm:prSet>
      <dgm:spPr/>
      <dgm:t>
        <a:bodyPr/>
        <a:lstStyle/>
        <a:p>
          <a:endParaRPr lang="en-US"/>
        </a:p>
      </dgm:t>
    </dgm:pt>
    <dgm:pt modelId="{9502BF80-9938-4128-8E88-2BAC81C4BFCE}" type="pres">
      <dgm:prSet presAssocID="{B23189DD-B2BC-497B-8EE4-A41DB77A6347}" presName="parentText1" presStyleLbl="node1" presStyleIdx="0" presStyleCnt="4" custLinFactNeighborY="-8504">
        <dgm:presLayoutVars>
          <dgm:chMax/>
          <dgm:chPref val="3"/>
          <dgm:bulletEnabled val="1"/>
        </dgm:presLayoutVars>
      </dgm:prSet>
      <dgm:spPr/>
      <dgm:t>
        <a:bodyPr/>
        <a:lstStyle/>
        <a:p>
          <a:endParaRPr lang="en-US"/>
        </a:p>
      </dgm:t>
    </dgm:pt>
    <dgm:pt modelId="{6485A2DA-ED11-43AF-B42D-2A3433A55336}" type="pres">
      <dgm:prSet presAssocID="{CCF0F6C6-B6FD-49CD-B615-B2C23487E1DC}" presName="parentText2" presStyleLbl="node1" presStyleIdx="1" presStyleCnt="4" custLinFactNeighborY="-5315">
        <dgm:presLayoutVars>
          <dgm:chMax/>
          <dgm:chPref val="3"/>
          <dgm:bulletEnabled val="1"/>
        </dgm:presLayoutVars>
      </dgm:prSet>
      <dgm:spPr/>
      <dgm:t>
        <a:bodyPr/>
        <a:lstStyle/>
        <a:p>
          <a:endParaRPr lang="en-US"/>
        </a:p>
      </dgm:t>
    </dgm:pt>
    <dgm:pt modelId="{E512E0E7-0738-4471-89A9-27CD62706251}" type="pres">
      <dgm:prSet presAssocID="{4AF8C669-18F0-47B9-B21E-B905E3635110}" presName="parentText3" presStyleLbl="node1" presStyleIdx="2" presStyleCnt="4">
        <dgm:presLayoutVars>
          <dgm:chMax/>
          <dgm:chPref val="3"/>
          <dgm:bulletEnabled val="1"/>
        </dgm:presLayoutVars>
      </dgm:prSet>
      <dgm:spPr/>
      <dgm:t>
        <a:bodyPr/>
        <a:lstStyle/>
        <a:p>
          <a:endParaRPr lang="en-US"/>
        </a:p>
      </dgm:t>
    </dgm:pt>
    <dgm:pt modelId="{CA3C04F0-4183-44B6-9B0A-9E92B156C19F}" type="pres">
      <dgm:prSet presAssocID="{6CA5BCC0-CDBE-4665-85A3-047E0535EEB4}" presName="parentText4" presStyleLbl="node1" presStyleIdx="3" presStyleCnt="4" custLinFactNeighborY="6378">
        <dgm:presLayoutVars>
          <dgm:chMax/>
          <dgm:chPref val="3"/>
          <dgm:bulletEnabled val="1"/>
        </dgm:presLayoutVars>
      </dgm:prSet>
      <dgm:spPr/>
      <dgm:t>
        <a:bodyPr/>
        <a:lstStyle/>
        <a:p>
          <a:endParaRPr lang="en-US"/>
        </a:p>
      </dgm:t>
    </dgm:pt>
  </dgm:ptLst>
  <dgm:cxnLst>
    <dgm:cxn modelId="{E473F416-3B6C-455C-897D-5310847121BD}" type="presOf" srcId="{6CA5BCC0-CDBE-4665-85A3-047E0535EEB4}" destId="{CA3C04F0-4183-44B6-9B0A-9E92B156C19F}" srcOrd="0" destOrd="0" presId="urn:microsoft.com/office/officeart/2009/3/layout/IncreasingArrowsProcess"/>
    <dgm:cxn modelId="{4340296E-849F-4150-992B-96C5ABA9B9AD}" type="presOf" srcId="{C0106698-5D63-4A99-A7E3-E97CA4F3137E}" destId="{BAF5E754-D0FE-4EE0-BE03-DCFA92E2DCEF}" srcOrd="0" destOrd="0" presId="urn:microsoft.com/office/officeart/2009/3/layout/IncreasingArrowsProcess"/>
    <dgm:cxn modelId="{8C7F154E-3596-446E-814F-68BFB1A897B4}" srcId="{C0106698-5D63-4A99-A7E3-E97CA4F3137E}" destId="{B23189DD-B2BC-497B-8EE4-A41DB77A6347}" srcOrd="0" destOrd="0" parTransId="{07458E3F-9383-4CA6-BB08-E5150BF2A516}" sibTransId="{8E21C0E4-A7F5-4FBE-8837-898215D26B56}"/>
    <dgm:cxn modelId="{91CD565E-B2C0-4F68-9AEB-A96833A78979}" srcId="{C0106698-5D63-4A99-A7E3-E97CA4F3137E}" destId="{4AF8C669-18F0-47B9-B21E-B905E3635110}" srcOrd="2" destOrd="0" parTransId="{9B8045BD-6F5B-446D-A562-569D2C25E839}" sibTransId="{5EBCBCDF-BA9F-4EE6-B308-171E05F83CB4}"/>
    <dgm:cxn modelId="{BE39A40C-10BB-42A9-87A4-BA259B5CE0AC}" srcId="{C0106698-5D63-4A99-A7E3-E97CA4F3137E}" destId="{CCF0F6C6-B6FD-49CD-B615-B2C23487E1DC}" srcOrd="1" destOrd="0" parTransId="{D9B435C2-EAC6-456C-9B1C-FDEA83B07E23}" sibTransId="{3CA956D5-CD54-4E70-996F-6DCA19BAC2F7}"/>
    <dgm:cxn modelId="{CD7A5CE2-1BD6-4DBA-B64A-0BCE97573B93}" type="presOf" srcId="{4AF8C669-18F0-47B9-B21E-B905E3635110}" destId="{E512E0E7-0738-4471-89A9-27CD62706251}" srcOrd="0" destOrd="0" presId="urn:microsoft.com/office/officeart/2009/3/layout/IncreasingArrowsProcess"/>
    <dgm:cxn modelId="{38D8F32E-99BE-4E7C-A57C-ECBEE6B786AD}" type="presOf" srcId="{CCF0F6C6-B6FD-49CD-B615-B2C23487E1DC}" destId="{6485A2DA-ED11-43AF-B42D-2A3433A55336}" srcOrd="0" destOrd="0" presId="urn:microsoft.com/office/officeart/2009/3/layout/IncreasingArrowsProcess"/>
    <dgm:cxn modelId="{D8A866FD-EE3C-4650-9065-B4A5CCD6807B}" type="presOf" srcId="{B23189DD-B2BC-497B-8EE4-A41DB77A6347}" destId="{9502BF80-9938-4128-8E88-2BAC81C4BFCE}" srcOrd="0" destOrd="0" presId="urn:microsoft.com/office/officeart/2009/3/layout/IncreasingArrowsProcess"/>
    <dgm:cxn modelId="{091E65F1-1B5B-4556-BDF3-7BFAE56EF49D}" srcId="{C0106698-5D63-4A99-A7E3-E97CA4F3137E}" destId="{6CA5BCC0-CDBE-4665-85A3-047E0535EEB4}" srcOrd="3" destOrd="0" parTransId="{4CCBF833-2DED-4E71-868D-489D3648D493}" sibTransId="{813ABF3D-05C8-4E0F-AFC8-B28B212C96EF}"/>
    <dgm:cxn modelId="{D0070301-B482-485B-ACC9-E509A34875FB}" type="presParOf" srcId="{BAF5E754-D0FE-4EE0-BE03-DCFA92E2DCEF}" destId="{9502BF80-9938-4128-8E88-2BAC81C4BFCE}" srcOrd="0" destOrd="0" presId="urn:microsoft.com/office/officeart/2009/3/layout/IncreasingArrowsProcess"/>
    <dgm:cxn modelId="{4F93A9ED-9B9B-4554-8298-5B0E25F905E5}" type="presParOf" srcId="{BAF5E754-D0FE-4EE0-BE03-DCFA92E2DCEF}" destId="{6485A2DA-ED11-43AF-B42D-2A3433A55336}" srcOrd="1" destOrd="0" presId="urn:microsoft.com/office/officeart/2009/3/layout/IncreasingArrowsProcess"/>
    <dgm:cxn modelId="{40AF5296-D6B4-466C-944A-A2A215856B4A}" type="presParOf" srcId="{BAF5E754-D0FE-4EE0-BE03-DCFA92E2DCEF}" destId="{E512E0E7-0738-4471-89A9-27CD62706251}" srcOrd="2" destOrd="0" presId="urn:microsoft.com/office/officeart/2009/3/layout/IncreasingArrowsProcess"/>
    <dgm:cxn modelId="{49B075EC-39C6-4AF1-B5FD-A41834D8DD7B}" type="presParOf" srcId="{BAF5E754-D0FE-4EE0-BE03-DCFA92E2DCEF}" destId="{CA3C04F0-4183-44B6-9B0A-9E92B156C19F}" srcOrd="3" destOrd="0" presId="urn:microsoft.com/office/officeart/2009/3/layout/IncreasingArrows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6D769044-2475-4C82-B12E-542CC51FCE93}" type="doc">
      <dgm:prSet loTypeId="urn:microsoft.com/office/officeart/2011/layout/CircleProcess" loCatId="process" qsTypeId="urn:microsoft.com/office/officeart/2005/8/quickstyle/simple1" qsCatId="simple" csTypeId="urn:microsoft.com/office/officeart/2005/8/colors/accent1_2" csCatId="accent1" phldr="1"/>
      <dgm:spPr/>
      <dgm:t>
        <a:bodyPr/>
        <a:lstStyle/>
        <a:p>
          <a:endParaRPr lang="en-US"/>
        </a:p>
      </dgm:t>
    </dgm:pt>
    <dgm:pt modelId="{3A3798DD-3E73-4A88-B866-401AC44EA08F}">
      <dgm:prSet phldrT="[Text]"/>
      <dgm:spPr>
        <a:solidFill>
          <a:schemeClr val="accent2">
            <a:alpha val="0"/>
          </a:schemeClr>
        </a:solidFill>
        <a:ln>
          <a:noFill/>
        </a:ln>
      </dgm:spPr>
      <dgm:t>
        <a:bodyPr/>
        <a:lstStyle/>
        <a:p>
          <a:r>
            <a:rPr lang="id-ID" dirty="0" smtClean="0"/>
            <a:t>   </a:t>
          </a:r>
          <a:endParaRPr lang="en-US" dirty="0"/>
        </a:p>
      </dgm:t>
    </dgm:pt>
    <dgm:pt modelId="{348AA6C5-AFB2-43AB-9841-AC6A04BA903A}" type="parTrans" cxnId="{16EDBAA6-6BB5-4BDE-942A-60854C0193E3}">
      <dgm:prSet/>
      <dgm:spPr/>
      <dgm:t>
        <a:bodyPr/>
        <a:lstStyle/>
        <a:p>
          <a:endParaRPr lang="en-US"/>
        </a:p>
      </dgm:t>
    </dgm:pt>
    <dgm:pt modelId="{2250D593-F18E-4627-9895-CCA52DCEF8AA}" type="sibTrans" cxnId="{16EDBAA6-6BB5-4BDE-942A-60854C0193E3}">
      <dgm:prSet/>
      <dgm:spPr/>
      <dgm:t>
        <a:bodyPr/>
        <a:lstStyle/>
        <a:p>
          <a:endParaRPr lang="en-US"/>
        </a:p>
      </dgm:t>
    </dgm:pt>
    <dgm:pt modelId="{BA5FBD5F-C1D7-46FA-970E-9523878A3509}">
      <dgm:prSet phldrT="[Text]"/>
      <dgm:spPr>
        <a:solidFill>
          <a:srgbClr val="C00000">
            <a:alpha val="0"/>
          </a:srgbClr>
        </a:solidFill>
        <a:ln>
          <a:noFill/>
        </a:ln>
      </dgm:spPr>
      <dgm:t>
        <a:bodyPr/>
        <a:lstStyle/>
        <a:p>
          <a:r>
            <a:rPr lang="id-ID" dirty="0" smtClean="0"/>
            <a:t>   </a:t>
          </a:r>
          <a:endParaRPr lang="en-US" dirty="0"/>
        </a:p>
      </dgm:t>
    </dgm:pt>
    <dgm:pt modelId="{6773C1A1-D914-4ADB-906C-4B013E9E7FA8}" type="parTrans" cxnId="{22CB04AA-02F6-46BB-8FCC-BB102C095EAA}">
      <dgm:prSet/>
      <dgm:spPr/>
      <dgm:t>
        <a:bodyPr/>
        <a:lstStyle/>
        <a:p>
          <a:endParaRPr lang="en-US"/>
        </a:p>
      </dgm:t>
    </dgm:pt>
    <dgm:pt modelId="{8EB2BC07-1AEF-4CA3-AB28-B8FFAC8DEAEA}" type="sibTrans" cxnId="{22CB04AA-02F6-46BB-8FCC-BB102C095EAA}">
      <dgm:prSet/>
      <dgm:spPr/>
      <dgm:t>
        <a:bodyPr/>
        <a:lstStyle/>
        <a:p>
          <a:endParaRPr lang="en-US"/>
        </a:p>
      </dgm:t>
    </dgm:pt>
    <dgm:pt modelId="{4D235602-585F-4385-9BFB-3D703E465BFF}">
      <dgm:prSet phldrT="[Text]"/>
      <dgm:spPr>
        <a:solidFill>
          <a:schemeClr val="tx2">
            <a:alpha val="90000"/>
          </a:schemeClr>
        </a:solidFill>
        <a:ln>
          <a:noFill/>
        </a:ln>
      </dgm:spPr>
      <dgm:t>
        <a:bodyPr/>
        <a:lstStyle/>
        <a:p>
          <a:r>
            <a:rPr lang="id-ID" dirty="0" smtClean="0"/>
            <a:t>  </a:t>
          </a:r>
          <a:endParaRPr lang="en-US" dirty="0"/>
        </a:p>
      </dgm:t>
    </dgm:pt>
    <dgm:pt modelId="{9D711FAC-1EF9-414B-8259-085772562F89}" type="parTrans" cxnId="{0DE0459A-9FCD-43A9-9303-3F6736B586C4}">
      <dgm:prSet/>
      <dgm:spPr/>
      <dgm:t>
        <a:bodyPr/>
        <a:lstStyle/>
        <a:p>
          <a:endParaRPr lang="en-US"/>
        </a:p>
      </dgm:t>
    </dgm:pt>
    <dgm:pt modelId="{E30F3891-90A2-40BC-9112-CCFE4D08DAA2}" type="sibTrans" cxnId="{0DE0459A-9FCD-43A9-9303-3F6736B586C4}">
      <dgm:prSet/>
      <dgm:spPr/>
      <dgm:t>
        <a:bodyPr/>
        <a:lstStyle/>
        <a:p>
          <a:endParaRPr lang="en-US"/>
        </a:p>
      </dgm:t>
    </dgm:pt>
    <dgm:pt modelId="{8F56EA2B-C767-4E5D-8624-65D2A781DE21}">
      <dgm:prSet/>
      <dgm:spPr>
        <a:solidFill>
          <a:schemeClr val="accent1">
            <a:alpha val="0"/>
          </a:schemeClr>
        </a:solidFill>
        <a:ln>
          <a:noFill/>
        </a:ln>
      </dgm:spPr>
      <dgm:t>
        <a:bodyPr/>
        <a:lstStyle/>
        <a:p>
          <a:endParaRPr lang="en-US"/>
        </a:p>
      </dgm:t>
    </dgm:pt>
    <dgm:pt modelId="{6D4D4B24-4B8C-4B10-AB19-56D1D0D88C85}" type="parTrans" cxnId="{39D86176-BE55-4C1F-B24F-AF5CE91CAA38}">
      <dgm:prSet/>
      <dgm:spPr/>
      <dgm:t>
        <a:bodyPr/>
        <a:lstStyle/>
        <a:p>
          <a:endParaRPr lang="en-US"/>
        </a:p>
      </dgm:t>
    </dgm:pt>
    <dgm:pt modelId="{9A434630-B7E8-446F-A31B-CC05FCC4BFF5}" type="sibTrans" cxnId="{39D86176-BE55-4C1F-B24F-AF5CE91CAA38}">
      <dgm:prSet/>
      <dgm:spPr/>
      <dgm:t>
        <a:bodyPr/>
        <a:lstStyle/>
        <a:p>
          <a:endParaRPr lang="en-US"/>
        </a:p>
      </dgm:t>
    </dgm:pt>
    <dgm:pt modelId="{FE876057-A381-4D3B-84C3-4B44F53576DA}">
      <dgm:prSet/>
      <dgm:spPr>
        <a:solidFill>
          <a:schemeClr val="accent6">
            <a:alpha val="0"/>
          </a:schemeClr>
        </a:solidFill>
        <a:ln>
          <a:noFill/>
        </a:ln>
      </dgm:spPr>
      <dgm:t>
        <a:bodyPr/>
        <a:lstStyle/>
        <a:p>
          <a:endParaRPr lang="en-US"/>
        </a:p>
      </dgm:t>
    </dgm:pt>
    <dgm:pt modelId="{FB879B6E-5E7E-4E69-BE4D-245325264561}" type="parTrans" cxnId="{D98B1B53-6DCB-4BF2-8DCF-02A1BD7D4ADC}">
      <dgm:prSet/>
      <dgm:spPr/>
      <dgm:t>
        <a:bodyPr/>
        <a:lstStyle/>
        <a:p>
          <a:endParaRPr lang="en-US"/>
        </a:p>
      </dgm:t>
    </dgm:pt>
    <dgm:pt modelId="{5B329D7E-56FB-44F4-B229-8E4ED39B8DD5}" type="sibTrans" cxnId="{D98B1B53-6DCB-4BF2-8DCF-02A1BD7D4ADC}">
      <dgm:prSet/>
      <dgm:spPr/>
      <dgm:t>
        <a:bodyPr/>
        <a:lstStyle/>
        <a:p>
          <a:endParaRPr lang="en-US"/>
        </a:p>
      </dgm:t>
    </dgm:pt>
    <dgm:pt modelId="{F2CEABFE-3534-4F6E-B39A-8519676D6241}">
      <dgm:prSet/>
      <dgm:spPr>
        <a:solidFill>
          <a:schemeClr val="accent4">
            <a:alpha val="0"/>
          </a:schemeClr>
        </a:solidFill>
        <a:ln>
          <a:noFill/>
        </a:ln>
      </dgm:spPr>
      <dgm:t>
        <a:bodyPr/>
        <a:lstStyle/>
        <a:p>
          <a:endParaRPr lang="en-US"/>
        </a:p>
      </dgm:t>
    </dgm:pt>
    <dgm:pt modelId="{1D5C3C3B-E7B0-45ED-959F-C55BC315FE20}" type="parTrans" cxnId="{4C6F5518-68DF-438B-AC85-03383696496C}">
      <dgm:prSet/>
      <dgm:spPr/>
      <dgm:t>
        <a:bodyPr/>
        <a:lstStyle/>
        <a:p>
          <a:endParaRPr lang="en-US"/>
        </a:p>
      </dgm:t>
    </dgm:pt>
    <dgm:pt modelId="{8CF00AC6-35B3-4F6C-A378-0B6BEE35D689}" type="sibTrans" cxnId="{4C6F5518-68DF-438B-AC85-03383696496C}">
      <dgm:prSet/>
      <dgm:spPr/>
      <dgm:t>
        <a:bodyPr/>
        <a:lstStyle/>
        <a:p>
          <a:endParaRPr lang="en-US"/>
        </a:p>
      </dgm:t>
    </dgm:pt>
    <dgm:pt modelId="{96B34D68-AFEB-4A4C-8DD8-5E4AB1271033}" type="pres">
      <dgm:prSet presAssocID="{6D769044-2475-4C82-B12E-542CC51FCE93}" presName="Name0" presStyleCnt="0">
        <dgm:presLayoutVars>
          <dgm:chMax val="11"/>
          <dgm:chPref val="11"/>
          <dgm:dir/>
          <dgm:resizeHandles/>
        </dgm:presLayoutVars>
      </dgm:prSet>
      <dgm:spPr/>
      <dgm:t>
        <a:bodyPr/>
        <a:lstStyle/>
        <a:p>
          <a:endParaRPr lang="en-US"/>
        </a:p>
      </dgm:t>
    </dgm:pt>
    <dgm:pt modelId="{8F239FEA-7C24-41DC-8D45-9ECF3E4331E5}" type="pres">
      <dgm:prSet presAssocID="{4D235602-585F-4385-9BFB-3D703E465BFF}" presName="Accent6" presStyleCnt="0"/>
      <dgm:spPr/>
    </dgm:pt>
    <dgm:pt modelId="{2D5054CA-668D-4BC9-B92D-8459053C3B56}" type="pres">
      <dgm:prSet presAssocID="{4D235602-585F-4385-9BFB-3D703E465BFF}" presName="Accent" presStyleLbl="node1" presStyleIdx="0" presStyleCnt="6"/>
      <dgm:spPr>
        <a:solidFill>
          <a:schemeClr val="tx2"/>
        </a:solidFill>
      </dgm:spPr>
    </dgm:pt>
    <dgm:pt modelId="{04A05839-0186-4321-98FB-ADA7D499D333}" type="pres">
      <dgm:prSet presAssocID="{4D235602-585F-4385-9BFB-3D703E465BFF}" presName="ParentBackground6" presStyleCnt="0"/>
      <dgm:spPr/>
    </dgm:pt>
    <dgm:pt modelId="{4A3EAF7E-043A-4CA9-85EC-2556BFE5863D}" type="pres">
      <dgm:prSet presAssocID="{4D235602-585F-4385-9BFB-3D703E465BFF}" presName="ParentBackground" presStyleLbl="fgAcc1" presStyleIdx="0" presStyleCnt="6"/>
      <dgm:spPr/>
      <dgm:t>
        <a:bodyPr/>
        <a:lstStyle/>
        <a:p>
          <a:endParaRPr lang="en-US"/>
        </a:p>
      </dgm:t>
    </dgm:pt>
    <dgm:pt modelId="{F1BF5D49-96E5-4B69-AF5B-09EED7783623}" type="pres">
      <dgm:prSet presAssocID="{4D235602-585F-4385-9BFB-3D703E465BFF}" presName="Parent6" presStyleLbl="revTx" presStyleIdx="0" presStyleCnt="0">
        <dgm:presLayoutVars>
          <dgm:chMax val="1"/>
          <dgm:chPref val="1"/>
          <dgm:bulletEnabled val="1"/>
        </dgm:presLayoutVars>
      </dgm:prSet>
      <dgm:spPr/>
      <dgm:t>
        <a:bodyPr/>
        <a:lstStyle/>
        <a:p>
          <a:endParaRPr lang="en-US"/>
        </a:p>
      </dgm:t>
    </dgm:pt>
    <dgm:pt modelId="{180A1F92-36AC-4056-B2BC-58D96B4D742D}" type="pres">
      <dgm:prSet presAssocID="{BA5FBD5F-C1D7-46FA-970E-9523878A3509}" presName="Accent5" presStyleCnt="0"/>
      <dgm:spPr/>
    </dgm:pt>
    <dgm:pt modelId="{5FB96F7B-66C8-41EC-B47B-DBD7D3A7EE61}" type="pres">
      <dgm:prSet presAssocID="{BA5FBD5F-C1D7-46FA-970E-9523878A3509}" presName="Accent" presStyleLbl="node1" presStyleIdx="1" presStyleCnt="6"/>
      <dgm:spPr>
        <a:solidFill>
          <a:srgbClr val="C00000">
            <a:alpha val="70000"/>
          </a:srgbClr>
        </a:solidFill>
      </dgm:spPr>
    </dgm:pt>
    <dgm:pt modelId="{95593296-8CC6-403E-BBBF-7CFC729CC19D}" type="pres">
      <dgm:prSet presAssocID="{BA5FBD5F-C1D7-46FA-970E-9523878A3509}" presName="ParentBackground5" presStyleCnt="0"/>
      <dgm:spPr/>
    </dgm:pt>
    <dgm:pt modelId="{3F7353E9-CE8F-4B64-A910-3BFCC6F644AD}" type="pres">
      <dgm:prSet presAssocID="{BA5FBD5F-C1D7-46FA-970E-9523878A3509}" presName="ParentBackground" presStyleLbl="fgAcc1" presStyleIdx="1" presStyleCnt="6"/>
      <dgm:spPr/>
      <dgm:t>
        <a:bodyPr/>
        <a:lstStyle/>
        <a:p>
          <a:endParaRPr lang="en-US"/>
        </a:p>
      </dgm:t>
    </dgm:pt>
    <dgm:pt modelId="{E821A1D2-B422-4B8E-B860-3226275B4DB7}" type="pres">
      <dgm:prSet presAssocID="{BA5FBD5F-C1D7-46FA-970E-9523878A3509}" presName="Parent5" presStyleLbl="revTx" presStyleIdx="0" presStyleCnt="0">
        <dgm:presLayoutVars>
          <dgm:chMax val="1"/>
          <dgm:chPref val="1"/>
          <dgm:bulletEnabled val="1"/>
        </dgm:presLayoutVars>
      </dgm:prSet>
      <dgm:spPr/>
      <dgm:t>
        <a:bodyPr/>
        <a:lstStyle/>
        <a:p>
          <a:endParaRPr lang="en-US"/>
        </a:p>
      </dgm:t>
    </dgm:pt>
    <dgm:pt modelId="{DB8FEB1B-5193-4C95-B932-0A267460A968}" type="pres">
      <dgm:prSet presAssocID="{FE876057-A381-4D3B-84C3-4B44F53576DA}" presName="Accent4" presStyleCnt="0"/>
      <dgm:spPr/>
    </dgm:pt>
    <dgm:pt modelId="{08413EDA-FCBC-4DBA-854D-D77A17660A47}" type="pres">
      <dgm:prSet presAssocID="{FE876057-A381-4D3B-84C3-4B44F53576DA}" presName="Accent" presStyleLbl="node1" presStyleIdx="2" presStyleCnt="6"/>
      <dgm:spPr>
        <a:solidFill>
          <a:schemeClr val="accent6">
            <a:alpha val="70000"/>
          </a:schemeClr>
        </a:solidFill>
      </dgm:spPr>
    </dgm:pt>
    <dgm:pt modelId="{34B97117-372C-4515-A765-577D05418400}" type="pres">
      <dgm:prSet presAssocID="{FE876057-A381-4D3B-84C3-4B44F53576DA}" presName="ParentBackground4" presStyleCnt="0"/>
      <dgm:spPr/>
    </dgm:pt>
    <dgm:pt modelId="{6628AD33-5379-4D64-B4C7-379891670F3F}" type="pres">
      <dgm:prSet presAssocID="{FE876057-A381-4D3B-84C3-4B44F53576DA}" presName="ParentBackground" presStyleLbl="fgAcc1" presStyleIdx="2" presStyleCnt="6"/>
      <dgm:spPr/>
      <dgm:t>
        <a:bodyPr/>
        <a:lstStyle/>
        <a:p>
          <a:endParaRPr lang="en-US"/>
        </a:p>
      </dgm:t>
    </dgm:pt>
    <dgm:pt modelId="{1B828025-461B-42B6-AE5B-B9D00068B201}" type="pres">
      <dgm:prSet presAssocID="{FE876057-A381-4D3B-84C3-4B44F53576DA}" presName="Parent4" presStyleLbl="revTx" presStyleIdx="0" presStyleCnt="0">
        <dgm:presLayoutVars>
          <dgm:chMax val="1"/>
          <dgm:chPref val="1"/>
          <dgm:bulletEnabled val="1"/>
        </dgm:presLayoutVars>
      </dgm:prSet>
      <dgm:spPr/>
      <dgm:t>
        <a:bodyPr/>
        <a:lstStyle/>
        <a:p>
          <a:endParaRPr lang="en-US"/>
        </a:p>
      </dgm:t>
    </dgm:pt>
    <dgm:pt modelId="{0F4E84FE-5004-4823-9EAB-9200FBD35B02}" type="pres">
      <dgm:prSet presAssocID="{3A3798DD-3E73-4A88-B866-401AC44EA08F}" presName="Accent3" presStyleCnt="0"/>
      <dgm:spPr/>
    </dgm:pt>
    <dgm:pt modelId="{8C86263B-C019-480C-BC23-B44E6C79BB19}" type="pres">
      <dgm:prSet presAssocID="{3A3798DD-3E73-4A88-B866-401AC44EA08F}" presName="Accent" presStyleLbl="node1" presStyleIdx="3" presStyleCnt="6"/>
      <dgm:spPr>
        <a:solidFill>
          <a:schemeClr val="accent2">
            <a:alpha val="70000"/>
          </a:schemeClr>
        </a:solidFill>
      </dgm:spPr>
    </dgm:pt>
    <dgm:pt modelId="{2FBAF1AE-E517-4CC0-8FE5-933AF41A1C46}" type="pres">
      <dgm:prSet presAssocID="{3A3798DD-3E73-4A88-B866-401AC44EA08F}" presName="ParentBackground3" presStyleCnt="0"/>
      <dgm:spPr/>
    </dgm:pt>
    <dgm:pt modelId="{6F229E29-E5DE-4EA1-8D37-2FC63776C3E5}" type="pres">
      <dgm:prSet presAssocID="{3A3798DD-3E73-4A88-B866-401AC44EA08F}" presName="ParentBackground" presStyleLbl="fgAcc1" presStyleIdx="3" presStyleCnt="6"/>
      <dgm:spPr/>
      <dgm:t>
        <a:bodyPr/>
        <a:lstStyle/>
        <a:p>
          <a:endParaRPr lang="en-US"/>
        </a:p>
      </dgm:t>
    </dgm:pt>
    <dgm:pt modelId="{30ABEDBF-400E-4BAD-A0AE-FE17C8B11336}" type="pres">
      <dgm:prSet presAssocID="{3A3798DD-3E73-4A88-B866-401AC44EA08F}" presName="Parent3" presStyleLbl="revTx" presStyleIdx="0" presStyleCnt="0">
        <dgm:presLayoutVars>
          <dgm:chMax val="1"/>
          <dgm:chPref val="1"/>
          <dgm:bulletEnabled val="1"/>
        </dgm:presLayoutVars>
      </dgm:prSet>
      <dgm:spPr/>
      <dgm:t>
        <a:bodyPr/>
        <a:lstStyle/>
        <a:p>
          <a:endParaRPr lang="en-US"/>
        </a:p>
      </dgm:t>
    </dgm:pt>
    <dgm:pt modelId="{C0697479-14B4-4845-9032-3C95E68FE0C3}" type="pres">
      <dgm:prSet presAssocID="{8F56EA2B-C767-4E5D-8624-65D2A781DE21}" presName="Accent2" presStyleCnt="0"/>
      <dgm:spPr/>
    </dgm:pt>
    <dgm:pt modelId="{BAB75D22-ABC8-4839-8C66-663E19A3CFEF}" type="pres">
      <dgm:prSet presAssocID="{8F56EA2B-C767-4E5D-8624-65D2A781DE21}" presName="Accent" presStyleLbl="node1" presStyleIdx="4" presStyleCnt="6"/>
      <dgm:spPr>
        <a:solidFill>
          <a:schemeClr val="accent1">
            <a:hueOff val="0"/>
            <a:satOff val="0"/>
            <a:lumOff val="0"/>
            <a:alpha val="67000"/>
          </a:schemeClr>
        </a:solidFill>
      </dgm:spPr>
    </dgm:pt>
    <dgm:pt modelId="{243C5143-7B31-45A4-9E23-2B5600FD7B98}" type="pres">
      <dgm:prSet presAssocID="{8F56EA2B-C767-4E5D-8624-65D2A781DE21}" presName="ParentBackground2" presStyleCnt="0"/>
      <dgm:spPr/>
    </dgm:pt>
    <dgm:pt modelId="{CEC9AE6E-9754-43FC-B2BE-A25F09D29F41}" type="pres">
      <dgm:prSet presAssocID="{8F56EA2B-C767-4E5D-8624-65D2A781DE21}" presName="ParentBackground" presStyleLbl="fgAcc1" presStyleIdx="4" presStyleCnt="6"/>
      <dgm:spPr/>
      <dgm:t>
        <a:bodyPr/>
        <a:lstStyle/>
        <a:p>
          <a:endParaRPr lang="en-US"/>
        </a:p>
      </dgm:t>
    </dgm:pt>
    <dgm:pt modelId="{C9299BFE-2CBC-4F12-AB81-059A1317D908}" type="pres">
      <dgm:prSet presAssocID="{8F56EA2B-C767-4E5D-8624-65D2A781DE21}" presName="Parent2" presStyleLbl="revTx" presStyleIdx="0" presStyleCnt="0">
        <dgm:presLayoutVars>
          <dgm:chMax val="1"/>
          <dgm:chPref val="1"/>
          <dgm:bulletEnabled val="1"/>
        </dgm:presLayoutVars>
      </dgm:prSet>
      <dgm:spPr/>
      <dgm:t>
        <a:bodyPr/>
        <a:lstStyle/>
        <a:p>
          <a:endParaRPr lang="en-US"/>
        </a:p>
      </dgm:t>
    </dgm:pt>
    <dgm:pt modelId="{E4642F5E-AAFA-40E3-BD80-F6077F93A538}" type="pres">
      <dgm:prSet presAssocID="{F2CEABFE-3534-4F6E-B39A-8519676D6241}" presName="Accent1" presStyleCnt="0"/>
      <dgm:spPr/>
    </dgm:pt>
    <dgm:pt modelId="{996E5908-6464-4598-90DF-834E0A16B69B}" type="pres">
      <dgm:prSet presAssocID="{F2CEABFE-3534-4F6E-B39A-8519676D6241}" presName="Accent" presStyleLbl="node1" presStyleIdx="5" presStyleCnt="6"/>
      <dgm:spPr>
        <a:solidFill>
          <a:schemeClr val="accent4">
            <a:alpha val="68000"/>
          </a:schemeClr>
        </a:solidFill>
      </dgm:spPr>
    </dgm:pt>
    <dgm:pt modelId="{D0C27411-91B8-406E-B017-E1EFDDE3702A}" type="pres">
      <dgm:prSet presAssocID="{F2CEABFE-3534-4F6E-B39A-8519676D6241}" presName="ParentBackground1" presStyleCnt="0"/>
      <dgm:spPr/>
    </dgm:pt>
    <dgm:pt modelId="{C83C1769-57D8-43A1-A422-91D09EA8D2FE}" type="pres">
      <dgm:prSet presAssocID="{F2CEABFE-3534-4F6E-B39A-8519676D6241}" presName="ParentBackground" presStyleLbl="fgAcc1" presStyleIdx="5" presStyleCnt="6"/>
      <dgm:spPr/>
      <dgm:t>
        <a:bodyPr/>
        <a:lstStyle/>
        <a:p>
          <a:endParaRPr lang="en-US"/>
        </a:p>
      </dgm:t>
    </dgm:pt>
    <dgm:pt modelId="{10552721-581D-4B9A-A5BF-0202EA277E32}" type="pres">
      <dgm:prSet presAssocID="{F2CEABFE-3534-4F6E-B39A-8519676D6241}" presName="Parent1" presStyleLbl="revTx" presStyleIdx="0" presStyleCnt="0">
        <dgm:presLayoutVars>
          <dgm:chMax val="1"/>
          <dgm:chPref val="1"/>
          <dgm:bulletEnabled val="1"/>
        </dgm:presLayoutVars>
      </dgm:prSet>
      <dgm:spPr/>
      <dgm:t>
        <a:bodyPr/>
        <a:lstStyle/>
        <a:p>
          <a:endParaRPr lang="en-US"/>
        </a:p>
      </dgm:t>
    </dgm:pt>
  </dgm:ptLst>
  <dgm:cxnLst>
    <dgm:cxn modelId="{0DE0459A-9FCD-43A9-9303-3F6736B586C4}" srcId="{6D769044-2475-4C82-B12E-542CC51FCE93}" destId="{4D235602-585F-4385-9BFB-3D703E465BFF}" srcOrd="5" destOrd="0" parTransId="{9D711FAC-1EF9-414B-8259-085772562F89}" sibTransId="{E30F3891-90A2-40BC-9112-CCFE4D08DAA2}"/>
    <dgm:cxn modelId="{2838ABF6-3EBD-43B7-B275-978007238C62}" type="presOf" srcId="{BA5FBD5F-C1D7-46FA-970E-9523878A3509}" destId="{3F7353E9-CE8F-4B64-A910-3BFCC6F644AD}" srcOrd="0" destOrd="0" presId="urn:microsoft.com/office/officeart/2011/layout/CircleProcess"/>
    <dgm:cxn modelId="{4D6A54CA-2B2E-43A6-8056-C10742A55624}" type="presOf" srcId="{4D235602-585F-4385-9BFB-3D703E465BFF}" destId="{4A3EAF7E-043A-4CA9-85EC-2556BFE5863D}" srcOrd="0" destOrd="0" presId="urn:microsoft.com/office/officeart/2011/layout/CircleProcess"/>
    <dgm:cxn modelId="{39D86176-BE55-4C1F-B24F-AF5CE91CAA38}" srcId="{6D769044-2475-4C82-B12E-542CC51FCE93}" destId="{8F56EA2B-C767-4E5D-8624-65D2A781DE21}" srcOrd="1" destOrd="0" parTransId="{6D4D4B24-4B8C-4B10-AB19-56D1D0D88C85}" sibTransId="{9A434630-B7E8-446F-A31B-CC05FCC4BFF5}"/>
    <dgm:cxn modelId="{3FE4B63A-20ED-45A2-A785-8F7D7D3E99A2}" type="presOf" srcId="{8F56EA2B-C767-4E5D-8624-65D2A781DE21}" destId="{CEC9AE6E-9754-43FC-B2BE-A25F09D29F41}" srcOrd="0" destOrd="0" presId="urn:microsoft.com/office/officeart/2011/layout/CircleProcess"/>
    <dgm:cxn modelId="{22CB04AA-02F6-46BB-8FCC-BB102C095EAA}" srcId="{6D769044-2475-4C82-B12E-542CC51FCE93}" destId="{BA5FBD5F-C1D7-46FA-970E-9523878A3509}" srcOrd="4" destOrd="0" parTransId="{6773C1A1-D914-4ADB-906C-4B013E9E7FA8}" sibTransId="{8EB2BC07-1AEF-4CA3-AB28-B8FFAC8DEAEA}"/>
    <dgm:cxn modelId="{1E236B63-0453-4037-8308-2CFD28568F28}" type="presOf" srcId="{FE876057-A381-4D3B-84C3-4B44F53576DA}" destId="{1B828025-461B-42B6-AE5B-B9D00068B201}" srcOrd="1" destOrd="0" presId="urn:microsoft.com/office/officeart/2011/layout/CircleProcess"/>
    <dgm:cxn modelId="{43FBD6EF-545E-4322-AAF9-39880FD000E8}" type="presOf" srcId="{BA5FBD5F-C1D7-46FA-970E-9523878A3509}" destId="{E821A1D2-B422-4B8E-B860-3226275B4DB7}" srcOrd="1" destOrd="0" presId="urn:microsoft.com/office/officeart/2011/layout/CircleProcess"/>
    <dgm:cxn modelId="{7210703B-0500-44EA-A56B-020B21F0F581}" type="presOf" srcId="{FE876057-A381-4D3B-84C3-4B44F53576DA}" destId="{6628AD33-5379-4D64-B4C7-379891670F3F}" srcOrd="0" destOrd="0" presId="urn:microsoft.com/office/officeart/2011/layout/CircleProcess"/>
    <dgm:cxn modelId="{D1F00A6D-D813-4055-8530-5CDD71C72DD3}" type="presOf" srcId="{F2CEABFE-3534-4F6E-B39A-8519676D6241}" destId="{10552721-581D-4B9A-A5BF-0202EA277E32}" srcOrd="1" destOrd="0" presId="urn:microsoft.com/office/officeart/2011/layout/CircleProcess"/>
    <dgm:cxn modelId="{1E15B523-6EB1-4083-B34A-1BA384284210}" type="presOf" srcId="{F2CEABFE-3534-4F6E-B39A-8519676D6241}" destId="{C83C1769-57D8-43A1-A422-91D09EA8D2FE}" srcOrd="0" destOrd="0" presId="urn:microsoft.com/office/officeart/2011/layout/CircleProcess"/>
    <dgm:cxn modelId="{E08EDCEB-BC43-4F13-B7A3-8DE8E61D4A23}" type="presOf" srcId="{3A3798DD-3E73-4A88-B866-401AC44EA08F}" destId="{6F229E29-E5DE-4EA1-8D37-2FC63776C3E5}" srcOrd="0" destOrd="0" presId="urn:microsoft.com/office/officeart/2011/layout/CircleProcess"/>
    <dgm:cxn modelId="{4C6F5518-68DF-438B-AC85-03383696496C}" srcId="{6D769044-2475-4C82-B12E-542CC51FCE93}" destId="{F2CEABFE-3534-4F6E-B39A-8519676D6241}" srcOrd="0" destOrd="0" parTransId="{1D5C3C3B-E7B0-45ED-959F-C55BC315FE20}" sibTransId="{8CF00AC6-35B3-4F6C-A378-0B6BEE35D689}"/>
    <dgm:cxn modelId="{E23BE7B9-5FEF-4248-9A6E-835083D0EDB1}" type="presOf" srcId="{3A3798DD-3E73-4A88-B866-401AC44EA08F}" destId="{30ABEDBF-400E-4BAD-A0AE-FE17C8B11336}" srcOrd="1" destOrd="0" presId="urn:microsoft.com/office/officeart/2011/layout/CircleProcess"/>
    <dgm:cxn modelId="{D98B1B53-6DCB-4BF2-8DCF-02A1BD7D4ADC}" srcId="{6D769044-2475-4C82-B12E-542CC51FCE93}" destId="{FE876057-A381-4D3B-84C3-4B44F53576DA}" srcOrd="3" destOrd="0" parTransId="{FB879B6E-5E7E-4E69-BE4D-245325264561}" sibTransId="{5B329D7E-56FB-44F4-B229-8E4ED39B8DD5}"/>
    <dgm:cxn modelId="{78EDA3D7-13BD-4B31-8380-E3B44197AEC8}" type="presOf" srcId="{4D235602-585F-4385-9BFB-3D703E465BFF}" destId="{F1BF5D49-96E5-4B69-AF5B-09EED7783623}" srcOrd="1" destOrd="0" presId="urn:microsoft.com/office/officeart/2011/layout/CircleProcess"/>
    <dgm:cxn modelId="{9CFE62A2-74FF-47DE-9AD4-4F5A0FD077DA}" type="presOf" srcId="{8F56EA2B-C767-4E5D-8624-65D2A781DE21}" destId="{C9299BFE-2CBC-4F12-AB81-059A1317D908}" srcOrd="1" destOrd="0" presId="urn:microsoft.com/office/officeart/2011/layout/CircleProcess"/>
    <dgm:cxn modelId="{F20C4C7A-56C4-4264-8226-7718F9FA2395}" type="presOf" srcId="{6D769044-2475-4C82-B12E-542CC51FCE93}" destId="{96B34D68-AFEB-4A4C-8DD8-5E4AB1271033}" srcOrd="0" destOrd="0" presId="urn:microsoft.com/office/officeart/2011/layout/CircleProcess"/>
    <dgm:cxn modelId="{16EDBAA6-6BB5-4BDE-942A-60854C0193E3}" srcId="{6D769044-2475-4C82-B12E-542CC51FCE93}" destId="{3A3798DD-3E73-4A88-B866-401AC44EA08F}" srcOrd="2" destOrd="0" parTransId="{348AA6C5-AFB2-43AB-9841-AC6A04BA903A}" sibTransId="{2250D593-F18E-4627-9895-CCA52DCEF8AA}"/>
    <dgm:cxn modelId="{9667D105-9916-458F-95E5-A798A489183C}" type="presParOf" srcId="{96B34D68-AFEB-4A4C-8DD8-5E4AB1271033}" destId="{8F239FEA-7C24-41DC-8D45-9ECF3E4331E5}" srcOrd="0" destOrd="0" presId="urn:microsoft.com/office/officeart/2011/layout/CircleProcess"/>
    <dgm:cxn modelId="{A8F3922E-C4F2-4BFA-B20D-057D51D6DFA6}" type="presParOf" srcId="{8F239FEA-7C24-41DC-8D45-9ECF3E4331E5}" destId="{2D5054CA-668D-4BC9-B92D-8459053C3B56}" srcOrd="0" destOrd="0" presId="urn:microsoft.com/office/officeart/2011/layout/CircleProcess"/>
    <dgm:cxn modelId="{F55863D7-EDDC-45AB-BABD-AD591BAD3949}" type="presParOf" srcId="{96B34D68-AFEB-4A4C-8DD8-5E4AB1271033}" destId="{04A05839-0186-4321-98FB-ADA7D499D333}" srcOrd="1" destOrd="0" presId="urn:microsoft.com/office/officeart/2011/layout/CircleProcess"/>
    <dgm:cxn modelId="{A64643E8-8FCA-4C83-A412-CD7D5595DB49}" type="presParOf" srcId="{04A05839-0186-4321-98FB-ADA7D499D333}" destId="{4A3EAF7E-043A-4CA9-85EC-2556BFE5863D}" srcOrd="0" destOrd="0" presId="urn:microsoft.com/office/officeart/2011/layout/CircleProcess"/>
    <dgm:cxn modelId="{BE211299-784C-4140-A906-C7840E82E0D2}" type="presParOf" srcId="{96B34D68-AFEB-4A4C-8DD8-5E4AB1271033}" destId="{F1BF5D49-96E5-4B69-AF5B-09EED7783623}" srcOrd="2" destOrd="0" presId="urn:microsoft.com/office/officeart/2011/layout/CircleProcess"/>
    <dgm:cxn modelId="{BF0B5210-1E9B-4243-9FF9-943BCF8B344F}" type="presParOf" srcId="{96B34D68-AFEB-4A4C-8DD8-5E4AB1271033}" destId="{180A1F92-36AC-4056-B2BC-58D96B4D742D}" srcOrd="3" destOrd="0" presId="urn:microsoft.com/office/officeart/2011/layout/CircleProcess"/>
    <dgm:cxn modelId="{D1777F8F-EA63-4395-82AB-BE4CC7CD113B}" type="presParOf" srcId="{180A1F92-36AC-4056-B2BC-58D96B4D742D}" destId="{5FB96F7B-66C8-41EC-B47B-DBD7D3A7EE61}" srcOrd="0" destOrd="0" presId="urn:microsoft.com/office/officeart/2011/layout/CircleProcess"/>
    <dgm:cxn modelId="{4FF0320F-A868-4C83-B456-EE8F756BB8CB}" type="presParOf" srcId="{96B34D68-AFEB-4A4C-8DD8-5E4AB1271033}" destId="{95593296-8CC6-403E-BBBF-7CFC729CC19D}" srcOrd="4" destOrd="0" presId="urn:microsoft.com/office/officeart/2011/layout/CircleProcess"/>
    <dgm:cxn modelId="{29D08483-2817-4177-AF98-E1BD554B0BA0}" type="presParOf" srcId="{95593296-8CC6-403E-BBBF-7CFC729CC19D}" destId="{3F7353E9-CE8F-4B64-A910-3BFCC6F644AD}" srcOrd="0" destOrd="0" presId="urn:microsoft.com/office/officeart/2011/layout/CircleProcess"/>
    <dgm:cxn modelId="{9F54BA38-0979-4ABE-AA25-444CC37A1A6E}" type="presParOf" srcId="{96B34D68-AFEB-4A4C-8DD8-5E4AB1271033}" destId="{E821A1D2-B422-4B8E-B860-3226275B4DB7}" srcOrd="5" destOrd="0" presId="urn:microsoft.com/office/officeart/2011/layout/CircleProcess"/>
    <dgm:cxn modelId="{42F16301-F31D-4B77-A6C1-B480E7D0037B}" type="presParOf" srcId="{96B34D68-AFEB-4A4C-8DD8-5E4AB1271033}" destId="{DB8FEB1B-5193-4C95-B932-0A267460A968}" srcOrd="6" destOrd="0" presId="urn:microsoft.com/office/officeart/2011/layout/CircleProcess"/>
    <dgm:cxn modelId="{B8323069-E932-49CE-B5F9-E64ADEFDC4BA}" type="presParOf" srcId="{DB8FEB1B-5193-4C95-B932-0A267460A968}" destId="{08413EDA-FCBC-4DBA-854D-D77A17660A47}" srcOrd="0" destOrd="0" presId="urn:microsoft.com/office/officeart/2011/layout/CircleProcess"/>
    <dgm:cxn modelId="{FCD1C96D-7DDA-49FA-BC3F-9927E87691F4}" type="presParOf" srcId="{96B34D68-AFEB-4A4C-8DD8-5E4AB1271033}" destId="{34B97117-372C-4515-A765-577D05418400}" srcOrd="7" destOrd="0" presId="urn:microsoft.com/office/officeart/2011/layout/CircleProcess"/>
    <dgm:cxn modelId="{657C5BDE-5F09-4EF7-B54E-323AD308E250}" type="presParOf" srcId="{34B97117-372C-4515-A765-577D05418400}" destId="{6628AD33-5379-4D64-B4C7-379891670F3F}" srcOrd="0" destOrd="0" presId="urn:microsoft.com/office/officeart/2011/layout/CircleProcess"/>
    <dgm:cxn modelId="{C0F03D82-C182-4E2F-A124-8B5C31E3D82E}" type="presParOf" srcId="{96B34D68-AFEB-4A4C-8DD8-5E4AB1271033}" destId="{1B828025-461B-42B6-AE5B-B9D00068B201}" srcOrd="8" destOrd="0" presId="urn:microsoft.com/office/officeart/2011/layout/CircleProcess"/>
    <dgm:cxn modelId="{15D45587-40F4-4088-900C-836806F7BE54}" type="presParOf" srcId="{96B34D68-AFEB-4A4C-8DD8-5E4AB1271033}" destId="{0F4E84FE-5004-4823-9EAB-9200FBD35B02}" srcOrd="9" destOrd="0" presId="urn:microsoft.com/office/officeart/2011/layout/CircleProcess"/>
    <dgm:cxn modelId="{16A8790D-48E6-474B-B13A-08E02BB0B08E}" type="presParOf" srcId="{0F4E84FE-5004-4823-9EAB-9200FBD35B02}" destId="{8C86263B-C019-480C-BC23-B44E6C79BB19}" srcOrd="0" destOrd="0" presId="urn:microsoft.com/office/officeart/2011/layout/CircleProcess"/>
    <dgm:cxn modelId="{881589F2-4C0C-4DCF-B3C0-59706209C100}" type="presParOf" srcId="{96B34D68-AFEB-4A4C-8DD8-5E4AB1271033}" destId="{2FBAF1AE-E517-4CC0-8FE5-933AF41A1C46}" srcOrd="10" destOrd="0" presId="urn:microsoft.com/office/officeart/2011/layout/CircleProcess"/>
    <dgm:cxn modelId="{8238183A-34E6-40E2-AAD6-6D2E1EDB35BB}" type="presParOf" srcId="{2FBAF1AE-E517-4CC0-8FE5-933AF41A1C46}" destId="{6F229E29-E5DE-4EA1-8D37-2FC63776C3E5}" srcOrd="0" destOrd="0" presId="urn:microsoft.com/office/officeart/2011/layout/CircleProcess"/>
    <dgm:cxn modelId="{5265F8D1-7AB2-4C5D-858D-C922F5273A52}" type="presParOf" srcId="{96B34D68-AFEB-4A4C-8DD8-5E4AB1271033}" destId="{30ABEDBF-400E-4BAD-A0AE-FE17C8B11336}" srcOrd="11" destOrd="0" presId="urn:microsoft.com/office/officeart/2011/layout/CircleProcess"/>
    <dgm:cxn modelId="{6E87B787-F925-4A60-984F-95CB6F0EC720}" type="presParOf" srcId="{96B34D68-AFEB-4A4C-8DD8-5E4AB1271033}" destId="{C0697479-14B4-4845-9032-3C95E68FE0C3}" srcOrd="12" destOrd="0" presId="urn:microsoft.com/office/officeart/2011/layout/CircleProcess"/>
    <dgm:cxn modelId="{32849686-F2F4-4DF0-998F-372AC2DBC206}" type="presParOf" srcId="{C0697479-14B4-4845-9032-3C95E68FE0C3}" destId="{BAB75D22-ABC8-4839-8C66-663E19A3CFEF}" srcOrd="0" destOrd="0" presId="urn:microsoft.com/office/officeart/2011/layout/CircleProcess"/>
    <dgm:cxn modelId="{73C5FB86-BDF6-47C3-ADF2-FFD8CE0E4E8E}" type="presParOf" srcId="{96B34D68-AFEB-4A4C-8DD8-5E4AB1271033}" destId="{243C5143-7B31-45A4-9E23-2B5600FD7B98}" srcOrd="13" destOrd="0" presId="urn:microsoft.com/office/officeart/2011/layout/CircleProcess"/>
    <dgm:cxn modelId="{E537408A-0A3E-40CF-BC63-31E3E29E1976}" type="presParOf" srcId="{243C5143-7B31-45A4-9E23-2B5600FD7B98}" destId="{CEC9AE6E-9754-43FC-B2BE-A25F09D29F41}" srcOrd="0" destOrd="0" presId="urn:microsoft.com/office/officeart/2011/layout/CircleProcess"/>
    <dgm:cxn modelId="{E04402CC-CD67-4E1E-8E62-96679C35C2DB}" type="presParOf" srcId="{96B34D68-AFEB-4A4C-8DD8-5E4AB1271033}" destId="{C9299BFE-2CBC-4F12-AB81-059A1317D908}" srcOrd="14" destOrd="0" presId="urn:microsoft.com/office/officeart/2011/layout/CircleProcess"/>
    <dgm:cxn modelId="{10F4E85A-F291-469E-9992-650875976F67}" type="presParOf" srcId="{96B34D68-AFEB-4A4C-8DD8-5E4AB1271033}" destId="{E4642F5E-AAFA-40E3-BD80-F6077F93A538}" srcOrd="15" destOrd="0" presId="urn:microsoft.com/office/officeart/2011/layout/CircleProcess"/>
    <dgm:cxn modelId="{7E518C97-504D-4611-A118-A095E362E8C6}" type="presParOf" srcId="{E4642F5E-AAFA-40E3-BD80-F6077F93A538}" destId="{996E5908-6464-4598-90DF-834E0A16B69B}" srcOrd="0" destOrd="0" presId="urn:microsoft.com/office/officeart/2011/layout/CircleProcess"/>
    <dgm:cxn modelId="{829C3F89-C067-481E-B4E6-E521C8273CCC}" type="presParOf" srcId="{96B34D68-AFEB-4A4C-8DD8-5E4AB1271033}" destId="{D0C27411-91B8-406E-B017-E1EFDDE3702A}" srcOrd="16" destOrd="0" presId="urn:microsoft.com/office/officeart/2011/layout/CircleProcess"/>
    <dgm:cxn modelId="{40523CDE-B05A-44F4-AC48-2BE5596DC516}" type="presParOf" srcId="{D0C27411-91B8-406E-B017-E1EFDDE3702A}" destId="{C83C1769-57D8-43A1-A422-91D09EA8D2FE}" srcOrd="0" destOrd="0" presId="urn:microsoft.com/office/officeart/2011/layout/CircleProcess"/>
    <dgm:cxn modelId="{2D6DEA1D-FD1C-496A-84BE-B99A2326FFC7}" type="presParOf" srcId="{96B34D68-AFEB-4A4C-8DD8-5E4AB1271033}" destId="{10552721-581D-4B9A-A5BF-0202EA277E32}" srcOrd="17" destOrd="0" presId="urn:microsoft.com/office/officeart/2011/layout/Circle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7640AA01-77BA-4410-A3D7-B88E69EC9EE2}" type="doc">
      <dgm:prSet loTypeId="urn:microsoft.com/office/officeart/2009/3/layout/RandomtoResultProcess" loCatId="process" qsTypeId="urn:microsoft.com/office/officeart/2005/8/quickstyle/simple1" qsCatId="simple" csTypeId="urn:microsoft.com/office/officeart/2005/8/colors/accent1_2" csCatId="accent1" phldr="1"/>
      <dgm:spPr/>
      <dgm:t>
        <a:bodyPr/>
        <a:lstStyle/>
        <a:p>
          <a:endParaRPr lang="en-US"/>
        </a:p>
      </dgm:t>
    </dgm:pt>
    <dgm:pt modelId="{8B60A637-FCDC-454E-9036-EF49F54BF30D}">
      <dgm:prSet phldrT="[Text]"/>
      <dgm:spPr/>
      <dgm:t>
        <a:bodyPr/>
        <a:lstStyle/>
        <a:p>
          <a:r>
            <a:rPr lang="id-ID" dirty="0" smtClean="0"/>
            <a:t>    </a:t>
          </a:r>
          <a:endParaRPr lang="en-US" dirty="0"/>
        </a:p>
      </dgm:t>
    </dgm:pt>
    <dgm:pt modelId="{77477087-3373-4FFA-8A74-4CB0D57E7566}" type="parTrans" cxnId="{44E23587-A66C-48E5-BA50-D7C0D2DF464F}">
      <dgm:prSet/>
      <dgm:spPr/>
      <dgm:t>
        <a:bodyPr/>
        <a:lstStyle/>
        <a:p>
          <a:endParaRPr lang="en-US"/>
        </a:p>
      </dgm:t>
    </dgm:pt>
    <dgm:pt modelId="{A864C2C1-ACC8-46F1-9E11-57BBA30D50A7}" type="sibTrans" cxnId="{44E23587-A66C-48E5-BA50-D7C0D2DF464F}">
      <dgm:prSet/>
      <dgm:spPr/>
      <dgm:t>
        <a:bodyPr/>
        <a:lstStyle/>
        <a:p>
          <a:endParaRPr lang="en-US"/>
        </a:p>
      </dgm:t>
    </dgm:pt>
    <dgm:pt modelId="{081A7835-2397-4F45-A196-9BD2E98FDEF3}">
      <dgm:prSet phldrT="[Text]"/>
      <dgm:spPr>
        <a:solidFill>
          <a:schemeClr val="accent1"/>
        </a:solidFill>
      </dgm:spPr>
      <dgm:t>
        <a:bodyPr/>
        <a:lstStyle/>
        <a:p>
          <a:r>
            <a:rPr lang="id-ID" dirty="0" smtClean="0"/>
            <a:t>    </a:t>
          </a:r>
          <a:endParaRPr lang="en-US" dirty="0"/>
        </a:p>
      </dgm:t>
    </dgm:pt>
    <dgm:pt modelId="{88F9E673-DC6B-465B-898A-1F2F4D916765}" type="parTrans" cxnId="{33F7934A-2A75-498A-9058-20982D9F6B38}">
      <dgm:prSet/>
      <dgm:spPr/>
      <dgm:t>
        <a:bodyPr/>
        <a:lstStyle/>
        <a:p>
          <a:endParaRPr lang="en-US"/>
        </a:p>
      </dgm:t>
    </dgm:pt>
    <dgm:pt modelId="{06768A6E-3A00-4343-B7FF-FCAC261B0E79}" type="sibTrans" cxnId="{33F7934A-2A75-498A-9058-20982D9F6B38}">
      <dgm:prSet/>
      <dgm:spPr/>
      <dgm:t>
        <a:bodyPr/>
        <a:lstStyle/>
        <a:p>
          <a:endParaRPr lang="en-US"/>
        </a:p>
      </dgm:t>
    </dgm:pt>
    <dgm:pt modelId="{6A693E18-D092-4316-8FB0-3F73AC0319DA}">
      <dgm:prSet phldrT="[Text]"/>
      <dgm:spPr/>
      <dgm:t>
        <a:bodyPr/>
        <a:lstStyle/>
        <a:p>
          <a:r>
            <a:rPr lang="id-ID" dirty="0" smtClean="0"/>
            <a:t>    </a:t>
          </a:r>
          <a:endParaRPr lang="en-US" dirty="0"/>
        </a:p>
      </dgm:t>
    </dgm:pt>
    <dgm:pt modelId="{26B0A756-4EB5-439D-8DA2-6CB705A9F0F1}" type="parTrans" cxnId="{7172FE9F-C7AC-453B-A170-14EDE6F3C319}">
      <dgm:prSet/>
      <dgm:spPr/>
      <dgm:t>
        <a:bodyPr/>
        <a:lstStyle/>
        <a:p>
          <a:endParaRPr lang="en-US"/>
        </a:p>
      </dgm:t>
    </dgm:pt>
    <dgm:pt modelId="{D4279F68-751A-4C29-8ACD-051517F33407}" type="sibTrans" cxnId="{7172FE9F-C7AC-453B-A170-14EDE6F3C319}">
      <dgm:prSet/>
      <dgm:spPr/>
      <dgm:t>
        <a:bodyPr/>
        <a:lstStyle/>
        <a:p>
          <a:endParaRPr lang="en-US"/>
        </a:p>
      </dgm:t>
    </dgm:pt>
    <dgm:pt modelId="{4D14F42A-63E7-410E-BB2D-F8AE24286C73}">
      <dgm:prSet phldrT="[Text]"/>
      <dgm:spPr/>
      <dgm:t>
        <a:bodyPr/>
        <a:lstStyle/>
        <a:p>
          <a:r>
            <a:rPr lang="id-ID" dirty="0" smtClean="0"/>
            <a:t>    </a:t>
          </a:r>
          <a:endParaRPr lang="en-US" dirty="0"/>
        </a:p>
      </dgm:t>
    </dgm:pt>
    <dgm:pt modelId="{E4FC0D55-0297-4A24-9AD4-E43DF649AA8A}" type="sibTrans" cxnId="{7F99BF10-7808-47FD-BF3B-6F0EB3EC3DE5}">
      <dgm:prSet/>
      <dgm:spPr/>
      <dgm:t>
        <a:bodyPr/>
        <a:lstStyle/>
        <a:p>
          <a:endParaRPr lang="en-US"/>
        </a:p>
      </dgm:t>
    </dgm:pt>
    <dgm:pt modelId="{9B5E068E-9DDB-4BE2-8554-F2BCF8F92EDD}" type="parTrans" cxnId="{7F99BF10-7808-47FD-BF3B-6F0EB3EC3DE5}">
      <dgm:prSet/>
      <dgm:spPr/>
      <dgm:t>
        <a:bodyPr/>
        <a:lstStyle/>
        <a:p>
          <a:endParaRPr lang="en-US"/>
        </a:p>
      </dgm:t>
    </dgm:pt>
    <dgm:pt modelId="{D43A3D48-2723-4307-BA8A-060B6A527031}" type="pres">
      <dgm:prSet presAssocID="{7640AA01-77BA-4410-A3D7-B88E69EC9EE2}" presName="Name0" presStyleCnt="0">
        <dgm:presLayoutVars>
          <dgm:dir/>
          <dgm:animOne val="branch"/>
          <dgm:animLvl val="lvl"/>
        </dgm:presLayoutVars>
      </dgm:prSet>
      <dgm:spPr/>
      <dgm:t>
        <a:bodyPr/>
        <a:lstStyle/>
        <a:p>
          <a:endParaRPr lang="en-US"/>
        </a:p>
      </dgm:t>
    </dgm:pt>
    <dgm:pt modelId="{9EBED46E-6356-4895-BBBD-E795BA150D2E}" type="pres">
      <dgm:prSet presAssocID="{4D14F42A-63E7-410E-BB2D-F8AE24286C73}" presName="chaos" presStyleCnt="0"/>
      <dgm:spPr/>
    </dgm:pt>
    <dgm:pt modelId="{58F03E21-FF8F-41A2-BD99-D80D9E64AAE6}" type="pres">
      <dgm:prSet presAssocID="{4D14F42A-63E7-410E-BB2D-F8AE24286C73}" presName="parTx1" presStyleLbl="revTx" presStyleIdx="0" presStyleCnt="3"/>
      <dgm:spPr/>
      <dgm:t>
        <a:bodyPr/>
        <a:lstStyle/>
        <a:p>
          <a:endParaRPr lang="en-US"/>
        </a:p>
      </dgm:t>
    </dgm:pt>
    <dgm:pt modelId="{4C543D31-99AC-4380-A8C0-EEBAC3A1653A}" type="pres">
      <dgm:prSet presAssocID="{4D14F42A-63E7-410E-BB2D-F8AE24286C73}" presName="desTx1" presStyleLbl="revTx" presStyleIdx="1" presStyleCnt="3">
        <dgm:presLayoutVars>
          <dgm:bulletEnabled val="1"/>
        </dgm:presLayoutVars>
      </dgm:prSet>
      <dgm:spPr/>
      <dgm:t>
        <a:bodyPr/>
        <a:lstStyle/>
        <a:p>
          <a:endParaRPr lang="en-US"/>
        </a:p>
      </dgm:t>
    </dgm:pt>
    <dgm:pt modelId="{2AE5667E-51EE-4CD8-B7CA-370147ADF2B9}" type="pres">
      <dgm:prSet presAssocID="{4D14F42A-63E7-410E-BB2D-F8AE24286C73}" presName="c1" presStyleLbl="node1" presStyleIdx="0" presStyleCnt="19"/>
      <dgm:spPr>
        <a:solidFill>
          <a:schemeClr val="accent4"/>
        </a:solidFill>
      </dgm:spPr>
    </dgm:pt>
    <dgm:pt modelId="{29B80807-FCA7-42CC-B3BF-10174F41A1CF}" type="pres">
      <dgm:prSet presAssocID="{4D14F42A-63E7-410E-BB2D-F8AE24286C73}" presName="c2" presStyleLbl="node1" presStyleIdx="1" presStyleCnt="19"/>
      <dgm:spPr>
        <a:solidFill>
          <a:schemeClr val="accent1"/>
        </a:solidFill>
      </dgm:spPr>
    </dgm:pt>
    <dgm:pt modelId="{C11A2CA4-50A1-4B83-85BA-6719041B2CCC}" type="pres">
      <dgm:prSet presAssocID="{4D14F42A-63E7-410E-BB2D-F8AE24286C73}" presName="c3" presStyleLbl="node1" presStyleIdx="2" presStyleCnt="19"/>
      <dgm:spPr/>
    </dgm:pt>
    <dgm:pt modelId="{7584C2C3-41EB-4B45-9CB0-E087EEB82988}" type="pres">
      <dgm:prSet presAssocID="{4D14F42A-63E7-410E-BB2D-F8AE24286C73}" presName="c4" presStyleLbl="node1" presStyleIdx="3" presStyleCnt="19"/>
      <dgm:spPr>
        <a:solidFill>
          <a:schemeClr val="accent2"/>
        </a:solidFill>
      </dgm:spPr>
    </dgm:pt>
    <dgm:pt modelId="{5ADC34BC-619E-4029-8A32-0DFE7F3D323C}" type="pres">
      <dgm:prSet presAssocID="{4D14F42A-63E7-410E-BB2D-F8AE24286C73}" presName="c5" presStyleLbl="node1" presStyleIdx="4" presStyleCnt="19"/>
      <dgm:spPr>
        <a:solidFill>
          <a:schemeClr val="accent6"/>
        </a:solidFill>
      </dgm:spPr>
    </dgm:pt>
    <dgm:pt modelId="{53F17F8F-C0C4-4D8C-962D-E5D8C36D67B6}" type="pres">
      <dgm:prSet presAssocID="{4D14F42A-63E7-410E-BB2D-F8AE24286C73}" presName="c6" presStyleLbl="node1" presStyleIdx="5" presStyleCnt="19"/>
      <dgm:spPr>
        <a:solidFill>
          <a:schemeClr val="tx2"/>
        </a:solidFill>
      </dgm:spPr>
    </dgm:pt>
    <dgm:pt modelId="{30AF38B1-3F9E-473E-AC1C-84469984D045}" type="pres">
      <dgm:prSet presAssocID="{4D14F42A-63E7-410E-BB2D-F8AE24286C73}" presName="c7" presStyleLbl="node1" presStyleIdx="6" presStyleCnt="19"/>
      <dgm:spPr>
        <a:solidFill>
          <a:schemeClr val="accent4"/>
        </a:solidFill>
      </dgm:spPr>
    </dgm:pt>
    <dgm:pt modelId="{0C7F7894-B00E-4195-8FCA-B59F556B2B27}" type="pres">
      <dgm:prSet presAssocID="{4D14F42A-63E7-410E-BB2D-F8AE24286C73}" presName="c8" presStyleLbl="node1" presStyleIdx="7" presStyleCnt="19"/>
      <dgm:spPr>
        <a:solidFill>
          <a:schemeClr val="accent6"/>
        </a:solidFill>
      </dgm:spPr>
    </dgm:pt>
    <dgm:pt modelId="{725D540C-61ED-4267-93DA-F50256AC2DD0}" type="pres">
      <dgm:prSet presAssocID="{4D14F42A-63E7-410E-BB2D-F8AE24286C73}" presName="c9" presStyleLbl="node1" presStyleIdx="8" presStyleCnt="19"/>
      <dgm:spPr>
        <a:solidFill>
          <a:schemeClr val="accent2"/>
        </a:solidFill>
      </dgm:spPr>
    </dgm:pt>
    <dgm:pt modelId="{6E5E5CF2-2017-4E1C-A574-DA2223B7E110}" type="pres">
      <dgm:prSet presAssocID="{4D14F42A-63E7-410E-BB2D-F8AE24286C73}" presName="c10" presStyleLbl="node1" presStyleIdx="9" presStyleCnt="19"/>
      <dgm:spPr>
        <a:solidFill>
          <a:srgbClr val="C00000"/>
        </a:solidFill>
      </dgm:spPr>
    </dgm:pt>
    <dgm:pt modelId="{2E4A776D-AC94-40C1-A2F3-269D42255AE7}" type="pres">
      <dgm:prSet presAssocID="{4D14F42A-63E7-410E-BB2D-F8AE24286C73}" presName="c11" presStyleLbl="node1" presStyleIdx="10" presStyleCnt="19"/>
      <dgm:spPr>
        <a:solidFill>
          <a:schemeClr val="accent2"/>
        </a:solidFill>
      </dgm:spPr>
    </dgm:pt>
    <dgm:pt modelId="{7DB5A04E-DA49-439D-BD50-93C3958BB9B2}" type="pres">
      <dgm:prSet presAssocID="{4D14F42A-63E7-410E-BB2D-F8AE24286C73}" presName="c12" presStyleLbl="node1" presStyleIdx="11" presStyleCnt="19"/>
      <dgm:spPr>
        <a:solidFill>
          <a:schemeClr val="accent1"/>
        </a:solidFill>
      </dgm:spPr>
      <dgm:t>
        <a:bodyPr/>
        <a:lstStyle/>
        <a:p>
          <a:endParaRPr lang="en-US"/>
        </a:p>
      </dgm:t>
    </dgm:pt>
    <dgm:pt modelId="{3AF78695-1AB1-4B1C-8578-FE2B3C57124D}" type="pres">
      <dgm:prSet presAssocID="{4D14F42A-63E7-410E-BB2D-F8AE24286C73}" presName="c13" presStyleLbl="node1" presStyleIdx="12" presStyleCnt="19"/>
      <dgm:spPr>
        <a:solidFill>
          <a:schemeClr val="tx2">
            <a:lumMod val="40000"/>
            <a:lumOff val="60000"/>
          </a:schemeClr>
        </a:solidFill>
      </dgm:spPr>
    </dgm:pt>
    <dgm:pt modelId="{CEA93F5D-7F65-4896-B03B-9E027E1C1BCD}" type="pres">
      <dgm:prSet presAssocID="{4D14F42A-63E7-410E-BB2D-F8AE24286C73}" presName="c14" presStyleLbl="node1" presStyleIdx="13" presStyleCnt="19"/>
      <dgm:spPr>
        <a:solidFill>
          <a:schemeClr val="accent4"/>
        </a:solidFill>
      </dgm:spPr>
    </dgm:pt>
    <dgm:pt modelId="{A957FFE3-FCA5-4B60-B38F-A377DD9FE0B4}" type="pres">
      <dgm:prSet presAssocID="{4D14F42A-63E7-410E-BB2D-F8AE24286C73}" presName="c15" presStyleLbl="node1" presStyleIdx="14" presStyleCnt="19"/>
      <dgm:spPr>
        <a:solidFill>
          <a:schemeClr val="accent3"/>
        </a:solidFill>
      </dgm:spPr>
    </dgm:pt>
    <dgm:pt modelId="{BFD5C274-984A-4ACD-98DB-F6E8E1C048C6}" type="pres">
      <dgm:prSet presAssocID="{4D14F42A-63E7-410E-BB2D-F8AE24286C73}" presName="c16" presStyleLbl="node1" presStyleIdx="15" presStyleCnt="19"/>
      <dgm:spPr>
        <a:solidFill>
          <a:schemeClr val="bg1">
            <a:lumMod val="65000"/>
          </a:schemeClr>
        </a:solidFill>
      </dgm:spPr>
      <dgm:t>
        <a:bodyPr/>
        <a:lstStyle/>
        <a:p>
          <a:endParaRPr lang="en-US"/>
        </a:p>
      </dgm:t>
    </dgm:pt>
    <dgm:pt modelId="{B73CFB67-F8D6-452A-9A00-B94E62837EBE}" type="pres">
      <dgm:prSet presAssocID="{4D14F42A-63E7-410E-BB2D-F8AE24286C73}" presName="c17" presStyleLbl="node1" presStyleIdx="16" presStyleCnt="19"/>
      <dgm:spPr>
        <a:solidFill>
          <a:srgbClr val="C00000"/>
        </a:solidFill>
      </dgm:spPr>
    </dgm:pt>
    <dgm:pt modelId="{47CC304A-DAEA-493E-A704-978DB980215E}" type="pres">
      <dgm:prSet presAssocID="{4D14F42A-63E7-410E-BB2D-F8AE24286C73}" presName="c18" presStyleLbl="node1" presStyleIdx="17" presStyleCnt="19"/>
      <dgm:spPr>
        <a:solidFill>
          <a:schemeClr val="accent4"/>
        </a:solidFill>
      </dgm:spPr>
    </dgm:pt>
    <dgm:pt modelId="{75076CA6-31A0-49FF-AB9F-AA82AF7A69E8}" type="pres">
      <dgm:prSet presAssocID="{E4FC0D55-0297-4A24-9AD4-E43DF649AA8A}" presName="chevronComposite1" presStyleCnt="0"/>
      <dgm:spPr/>
    </dgm:pt>
    <dgm:pt modelId="{78CE158E-B479-46BF-916A-A7FADC5004C4}" type="pres">
      <dgm:prSet presAssocID="{E4FC0D55-0297-4A24-9AD4-E43DF649AA8A}" presName="chevron1" presStyleLbl="sibTrans2D1" presStyleIdx="0" presStyleCnt="2" custScaleY="49939" custLinFactNeighborX="23021"/>
      <dgm:spPr>
        <a:prstGeom prst="chevron">
          <a:avLst/>
        </a:prstGeom>
        <a:solidFill>
          <a:schemeClr val="accent2"/>
        </a:solidFill>
      </dgm:spPr>
    </dgm:pt>
    <dgm:pt modelId="{BEF1950C-9F84-459E-81CD-802FE1F2137B}" type="pres">
      <dgm:prSet presAssocID="{E4FC0D55-0297-4A24-9AD4-E43DF649AA8A}" presName="spChevron1" presStyleCnt="0"/>
      <dgm:spPr/>
    </dgm:pt>
    <dgm:pt modelId="{7B81DEC2-E833-4C8C-915B-75C6DA1FCA99}" type="pres">
      <dgm:prSet presAssocID="{E4FC0D55-0297-4A24-9AD4-E43DF649AA8A}" presName="overlap" presStyleCnt="0"/>
      <dgm:spPr/>
    </dgm:pt>
    <dgm:pt modelId="{949D898F-B4D9-4B81-8BC5-7D0807AE5579}" type="pres">
      <dgm:prSet presAssocID="{E4FC0D55-0297-4A24-9AD4-E43DF649AA8A}" presName="chevronComposite2" presStyleCnt="0"/>
      <dgm:spPr/>
    </dgm:pt>
    <dgm:pt modelId="{B1C49F16-E3F2-4BBA-89FF-F7A7869BE06F}" type="pres">
      <dgm:prSet presAssocID="{E4FC0D55-0297-4A24-9AD4-E43DF649AA8A}" presName="chevron2" presStyleLbl="sibTrans2D1" presStyleIdx="1" presStyleCnt="2" custScaleX="182826"/>
      <dgm:spPr>
        <a:prstGeom prst="notchedRightArrow">
          <a:avLst/>
        </a:prstGeom>
        <a:solidFill>
          <a:schemeClr val="accent4"/>
        </a:solidFill>
      </dgm:spPr>
    </dgm:pt>
    <dgm:pt modelId="{CBB29003-C916-45D2-A18F-E8D0AD212061}" type="pres">
      <dgm:prSet presAssocID="{E4FC0D55-0297-4A24-9AD4-E43DF649AA8A}" presName="spChevron2" presStyleCnt="0"/>
      <dgm:spPr/>
    </dgm:pt>
    <dgm:pt modelId="{35BAA398-4FC0-4A24-AF45-AB2C71FC9C14}" type="pres">
      <dgm:prSet presAssocID="{081A7835-2397-4F45-A196-9BD2E98FDEF3}" presName="last" presStyleCnt="0"/>
      <dgm:spPr/>
    </dgm:pt>
    <dgm:pt modelId="{82438236-263E-4460-AAE3-79D4AFD5D4AB}" type="pres">
      <dgm:prSet presAssocID="{081A7835-2397-4F45-A196-9BD2E98FDEF3}" presName="circleTx" presStyleLbl="node1" presStyleIdx="18" presStyleCnt="19"/>
      <dgm:spPr/>
      <dgm:t>
        <a:bodyPr/>
        <a:lstStyle/>
        <a:p>
          <a:endParaRPr lang="en-US"/>
        </a:p>
      </dgm:t>
    </dgm:pt>
    <dgm:pt modelId="{FC842074-D76E-4681-937D-88C3D420C0CC}" type="pres">
      <dgm:prSet presAssocID="{081A7835-2397-4F45-A196-9BD2E98FDEF3}" presName="desTxN" presStyleLbl="revTx" presStyleIdx="2" presStyleCnt="3">
        <dgm:presLayoutVars>
          <dgm:bulletEnabled val="1"/>
        </dgm:presLayoutVars>
      </dgm:prSet>
      <dgm:spPr/>
      <dgm:t>
        <a:bodyPr/>
        <a:lstStyle/>
        <a:p>
          <a:endParaRPr lang="en-US"/>
        </a:p>
      </dgm:t>
    </dgm:pt>
    <dgm:pt modelId="{D555FAC4-F9A8-4447-85DB-0AD38B9EF072}" type="pres">
      <dgm:prSet presAssocID="{081A7835-2397-4F45-A196-9BD2E98FDEF3}" presName="spN" presStyleCnt="0"/>
      <dgm:spPr/>
    </dgm:pt>
  </dgm:ptLst>
  <dgm:cxnLst>
    <dgm:cxn modelId="{44E23587-A66C-48E5-BA50-D7C0D2DF464F}" srcId="{4D14F42A-63E7-410E-BB2D-F8AE24286C73}" destId="{8B60A637-FCDC-454E-9036-EF49F54BF30D}" srcOrd="0" destOrd="0" parTransId="{77477087-3373-4FFA-8A74-4CB0D57E7566}" sibTransId="{A864C2C1-ACC8-46F1-9E11-57BBA30D50A7}"/>
    <dgm:cxn modelId="{7F99BF10-7808-47FD-BF3B-6F0EB3EC3DE5}" srcId="{7640AA01-77BA-4410-A3D7-B88E69EC9EE2}" destId="{4D14F42A-63E7-410E-BB2D-F8AE24286C73}" srcOrd="0" destOrd="0" parTransId="{9B5E068E-9DDB-4BE2-8554-F2BCF8F92EDD}" sibTransId="{E4FC0D55-0297-4A24-9AD4-E43DF649AA8A}"/>
    <dgm:cxn modelId="{33F7934A-2A75-498A-9058-20982D9F6B38}" srcId="{7640AA01-77BA-4410-A3D7-B88E69EC9EE2}" destId="{081A7835-2397-4F45-A196-9BD2E98FDEF3}" srcOrd="1" destOrd="0" parTransId="{88F9E673-DC6B-465B-898A-1F2F4D916765}" sibTransId="{06768A6E-3A00-4343-B7FF-FCAC261B0E79}"/>
    <dgm:cxn modelId="{7172FE9F-C7AC-453B-A170-14EDE6F3C319}" srcId="{081A7835-2397-4F45-A196-9BD2E98FDEF3}" destId="{6A693E18-D092-4316-8FB0-3F73AC0319DA}" srcOrd="0" destOrd="0" parTransId="{26B0A756-4EB5-439D-8DA2-6CB705A9F0F1}" sibTransId="{D4279F68-751A-4C29-8ACD-051517F33407}"/>
    <dgm:cxn modelId="{9AEEF971-CEA8-4229-86D2-58DBBCC6CDE4}" type="presOf" srcId="{6A693E18-D092-4316-8FB0-3F73AC0319DA}" destId="{FC842074-D76E-4681-937D-88C3D420C0CC}" srcOrd="0" destOrd="0" presId="urn:microsoft.com/office/officeart/2009/3/layout/RandomtoResultProcess"/>
    <dgm:cxn modelId="{5B499BDB-F669-40DF-A1FD-CEBDB306AEB9}" type="presOf" srcId="{7640AA01-77BA-4410-A3D7-B88E69EC9EE2}" destId="{D43A3D48-2723-4307-BA8A-060B6A527031}" srcOrd="0" destOrd="0" presId="urn:microsoft.com/office/officeart/2009/3/layout/RandomtoResultProcess"/>
    <dgm:cxn modelId="{F2002763-756A-41D8-BB13-E330893CAC57}" type="presOf" srcId="{4D14F42A-63E7-410E-BB2D-F8AE24286C73}" destId="{58F03E21-FF8F-41A2-BD99-D80D9E64AAE6}" srcOrd="0" destOrd="0" presId="urn:microsoft.com/office/officeart/2009/3/layout/RandomtoResultProcess"/>
    <dgm:cxn modelId="{A13170A7-25BB-48E0-BCEA-ACBDACC82B8F}" type="presOf" srcId="{081A7835-2397-4F45-A196-9BD2E98FDEF3}" destId="{82438236-263E-4460-AAE3-79D4AFD5D4AB}" srcOrd="0" destOrd="0" presId="urn:microsoft.com/office/officeart/2009/3/layout/RandomtoResultProcess"/>
    <dgm:cxn modelId="{074B12DF-BA88-4BB0-ACEC-D98C6B4D50E6}" type="presOf" srcId="{8B60A637-FCDC-454E-9036-EF49F54BF30D}" destId="{4C543D31-99AC-4380-A8C0-EEBAC3A1653A}" srcOrd="0" destOrd="0" presId="urn:microsoft.com/office/officeart/2009/3/layout/RandomtoResultProcess"/>
    <dgm:cxn modelId="{34DD97EA-9EC8-4F08-A4FF-1773F029A94D}" type="presParOf" srcId="{D43A3D48-2723-4307-BA8A-060B6A527031}" destId="{9EBED46E-6356-4895-BBBD-E795BA150D2E}" srcOrd="0" destOrd="0" presId="urn:microsoft.com/office/officeart/2009/3/layout/RandomtoResultProcess"/>
    <dgm:cxn modelId="{9156FDBE-5B8E-4341-ACC1-0599776FEF8E}" type="presParOf" srcId="{9EBED46E-6356-4895-BBBD-E795BA150D2E}" destId="{58F03E21-FF8F-41A2-BD99-D80D9E64AAE6}" srcOrd="0" destOrd="0" presId="urn:microsoft.com/office/officeart/2009/3/layout/RandomtoResultProcess"/>
    <dgm:cxn modelId="{E1F45E47-65F1-4EF0-8E58-6254E79C9050}" type="presParOf" srcId="{9EBED46E-6356-4895-BBBD-E795BA150D2E}" destId="{4C543D31-99AC-4380-A8C0-EEBAC3A1653A}" srcOrd="1" destOrd="0" presId="urn:microsoft.com/office/officeart/2009/3/layout/RandomtoResultProcess"/>
    <dgm:cxn modelId="{285D3166-FB65-46B2-847B-BBF26740F893}" type="presParOf" srcId="{9EBED46E-6356-4895-BBBD-E795BA150D2E}" destId="{2AE5667E-51EE-4CD8-B7CA-370147ADF2B9}" srcOrd="2" destOrd="0" presId="urn:microsoft.com/office/officeart/2009/3/layout/RandomtoResultProcess"/>
    <dgm:cxn modelId="{AFAA7FF5-A4C1-41B8-B557-50D082325BCE}" type="presParOf" srcId="{9EBED46E-6356-4895-BBBD-E795BA150D2E}" destId="{29B80807-FCA7-42CC-B3BF-10174F41A1CF}" srcOrd="3" destOrd="0" presId="urn:microsoft.com/office/officeart/2009/3/layout/RandomtoResultProcess"/>
    <dgm:cxn modelId="{384DE9EC-8D10-4C7C-B5B1-040AF2C59A9A}" type="presParOf" srcId="{9EBED46E-6356-4895-BBBD-E795BA150D2E}" destId="{C11A2CA4-50A1-4B83-85BA-6719041B2CCC}" srcOrd="4" destOrd="0" presId="urn:microsoft.com/office/officeart/2009/3/layout/RandomtoResultProcess"/>
    <dgm:cxn modelId="{74A13282-E508-4C05-AC39-C3A1B9350ECE}" type="presParOf" srcId="{9EBED46E-6356-4895-BBBD-E795BA150D2E}" destId="{7584C2C3-41EB-4B45-9CB0-E087EEB82988}" srcOrd="5" destOrd="0" presId="urn:microsoft.com/office/officeart/2009/3/layout/RandomtoResultProcess"/>
    <dgm:cxn modelId="{24315D7D-1CB5-4A73-BCBB-3B8ED66BAF57}" type="presParOf" srcId="{9EBED46E-6356-4895-BBBD-E795BA150D2E}" destId="{5ADC34BC-619E-4029-8A32-0DFE7F3D323C}" srcOrd="6" destOrd="0" presId="urn:microsoft.com/office/officeart/2009/3/layout/RandomtoResultProcess"/>
    <dgm:cxn modelId="{A2D1EA1F-2BE7-4331-BD83-4677CEC58524}" type="presParOf" srcId="{9EBED46E-6356-4895-BBBD-E795BA150D2E}" destId="{53F17F8F-C0C4-4D8C-962D-E5D8C36D67B6}" srcOrd="7" destOrd="0" presId="urn:microsoft.com/office/officeart/2009/3/layout/RandomtoResultProcess"/>
    <dgm:cxn modelId="{F9264C55-F153-428B-AA9E-A2EB64C327C4}" type="presParOf" srcId="{9EBED46E-6356-4895-BBBD-E795BA150D2E}" destId="{30AF38B1-3F9E-473E-AC1C-84469984D045}" srcOrd="8" destOrd="0" presId="urn:microsoft.com/office/officeart/2009/3/layout/RandomtoResultProcess"/>
    <dgm:cxn modelId="{4E585C64-0C6A-4B46-9C6C-34315DD623C7}" type="presParOf" srcId="{9EBED46E-6356-4895-BBBD-E795BA150D2E}" destId="{0C7F7894-B00E-4195-8FCA-B59F556B2B27}" srcOrd="9" destOrd="0" presId="urn:microsoft.com/office/officeart/2009/3/layout/RandomtoResultProcess"/>
    <dgm:cxn modelId="{81F541CE-E80C-4D93-933A-583296E856B7}" type="presParOf" srcId="{9EBED46E-6356-4895-BBBD-E795BA150D2E}" destId="{725D540C-61ED-4267-93DA-F50256AC2DD0}" srcOrd="10" destOrd="0" presId="urn:microsoft.com/office/officeart/2009/3/layout/RandomtoResultProcess"/>
    <dgm:cxn modelId="{4E6E4F91-77AB-4B61-8158-3FE4CE128E1F}" type="presParOf" srcId="{9EBED46E-6356-4895-BBBD-E795BA150D2E}" destId="{6E5E5CF2-2017-4E1C-A574-DA2223B7E110}" srcOrd="11" destOrd="0" presId="urn:microsoft.com/office/officeart/2009/3/layout/RandomtoResultProcess"/>
    <dgm:cxn modelId="{F9909351-253E-4054-A228-D559286C7DCB}" type="presParOf" srcId="{9EBED46E-6356-4895-BBBD-E795BA150D2E}" destId="{2E4A776D-AC94-40C1-A2F3-269D42255AE7}" srcOrd="12" destOrd="0" presId="urn:microsoft.com/office/officeart/2009/3/layout/RandomtoResultProcess"/>
    <dgm:cxn modelId="{22BE833E-13CE-42BB-976B-76B820609D0D}" type="presParOf" srcId="{9EBED46E-6356-4895-BBBD-E795BA150D2E}" destId="{7DB5A04E-DA49-439D-BD50-93C3958BB9B2}" srcOrd="13" destOrd="0" presId="urn:microsoft.com/office/officeart/2009/3/layout/RandomtoResultProcess"/>
    <dgm:cxn modelId="{A257636A-A935-4B92-BACC-8BEF99C4E881}" type="presParOf" srcId="{9EBED46E-6356-4895-BBBD-E795BA150D2E}" destId="{3AF78695-1AB1-4B1C-8578-FE2B3C57124D}" srcOrd="14" destOrd="0" presId="urn:microsoft.com/office/officeart/2009/3/layout/RandomtoResultProcess"/>
    <dgm:cxn modelId="{F8110E9B-4050-4697-9696-9CCFBEA7CCFE}" type="presParOf" srcId="{9EBED46E-6356-4895-BBBD-E795BA150D2E}" destId="{CEA93F5D-7F65-4896-B03B-9E027E1C1BCD}" srcOrd="15" destOrd="0" presId="urn:microsoft.com/office/officeart/2009/3/layout/RandomtoResultProcess"/>
    <dgm:cxn modelId="{3BF190AF-574F-4D19-A0E7-979EBE9C73E6}" type="presParOf" srcId="{9EBED46E-6356-4895-BBBD-E795BA150D2E}" destId="{A957FFE3-FCA5-4B60-B38F-A377DD9FE0B4}" srcOrd="16" destOrd="0" presId="urn:microsoft.com/office/officeart/2009/3/layout/RandomtoResultProcess"/>
    <dgm:cxn modelId="{D992A8E9-6AEF-4D6A-9CF5-A9E46E720BF2}" type="presParOf" srcId="{9EBED46E-6356-4895-BBBD-E795BA150D2E}" destId="{BFD5C274-984A-4ACD-98DB-F6E8E1C048C6}" srcOrd="17" destOrd="0" presId="urn:microsoft.com/office/officeart/2009/3/layout/RandomtoResultProcess"/>
    <dgm:cxn modelId="{FE840982-1944-4438-BC41-4DFA0109C7E1}" type="presParOf" srcId="{9EBED46E-6356-4895-BBBD-E795BA150D2E}" destId="{B73CFB67-F8D6-452A-9A00-B94E62837EBE}" srcOrd="18" destOrd="0" presId="urn:microsoft.com/office/officeart/2009/3/layout/RandomtoResultProcess"/>
    <dgm:cxn modelId="{1A82CAE0-3FC2-4151-8FC0-97CF00D28F67}" type="presParOf" srcId="{9EBED46E-6356-4895-BBBD-E795BA150D2E}" destId="{47CC304A-DAEA-493E-A704-978DB980215E}" srcOrd="19" destOrd="0" presId="urn:microsoft.com/office/officeart/2009/3/layout/RandomtoResultProcess"/>
    <dgm:cxn modelId="{71B95413-0783-45B6-8D3C-5CB06AC2137A}" type="presParOf" srcId="{D43A3D48-2723-4307-BA8A-060B6A527031}" destId="{75076CA6-31A0-49FF-AB9F-AA82AF7A69E8}" srcOrd="1" destOrd="0" presId="urn:microsoft.com/office/officeart/2009/3/layout/RandomtoResultProcess"/>
    <dgm:cxn modelId="{0426BA80-714F-4BF2-A84C-97B70792604F}" type="presParOf" srcId="{75076CA6-31A0-49FF-AB9F-AA82AF7A69E8}" destId="{78CE158E-B479-46BF-916A-A7FADC5004C4}" srcOrd="0" destOrd="0" presId="urn:microsoft.com/office/officeart/2009/3/layout/RandomtoResultProcess"/>
    <dgm:cxn modelId="{784FCD03-80A3-416B-8B32-99F4B5D8FADA}" type="presParOf" srcId="{75076CA6-31A0-49FF-AB9F-AA82AF7A69E8}" destId="{BEF1950C-9F84-459E-81CD-802FE1F2137B}" srcOrd="1" destOrd="0" presId="urn:microsoft.com/office/officeart/2009/3/layout/RandomtoResultProcess"/>
    <dgm:cxn modelId="{6FD1199B-1254-440E-AB53-3D005296CAEA}" type="presParOf" srcId="{D43A3D48-2723-4307-BA8A-060B6A527031}" destId="{7B81DEC2-E833-4C8C-915B-75C6DA1FCA99}" srcOrd="2" destOrd="0" presId="urn:microsoft.com/office/officeart/2009/3/layout/RandomtoResultProcess"/>
    <dgm:cxn modelId="{70CF5750-388F-4473-8072-C1CEC842390C}" type="presParOf" srcId="{D43A3D48-2723-4307-BA8A-060B6A527031}" destId="{949D898F-B4D9-4B81-8BC5-7D0807AE5579}" srcOrd="3" destOrd="0" presId="urn:microsoft.com/office/officeart/2009/3/layout/RandomtoResultProcess"/>
    <dgm:cxn modelId="{D4039EB5-D397-49D5-A0FE-8939E706F379}" type="presParOf" srcId="{949D898F-B4D9-4B81-8BC5-7D0807AE5579}" destId="{B1C49F16-E3F2-4BBA-89FF-F7A7869BE06F}" srcOrd="0" destOrd="0" presId="urn:microsoft.com/office/officeart/2009/3/layout/RandomtoResultProcess"/>
    <dgm:cxn modelId="{A8372AB1-51AB-439B-8F01-ACF4667322F6}" type="presParOf" srcId="{949D898F-B4D9-4B81-8BC5-7D0807AE5579}" destId="{CBB29003-C916-45D2-A18F-E8D0AD212061}" srcOrd="1" destOrd="0" presId="urn:microsoft.com/office/officeart/2009/3/layout/RandomtoResultProcess"/>
    <dgm:cxn modelId="{DC92CED7-30E9-4B95-9816-2FDAE28045D3}" type="presParOf" srcId="{D43A3D48-2723-4307-BA8A-060B6A527031}" destId="{35BAA398-4FC0-4A24-AF45-AB2C71FC9C14}" srcOrd="4" destOrd="0" presId="urn:microsoft.com/office/officeart/2009/3/layout/RandomtoResultProcess"/>
    <dgm:cxn modelId="{A6935ECD-0209-4401-8687-B7B6F563E65A}" type="presParOf" srcId="{35BAA398-4FC0-4A24-AF45-AB2C71FC9C14}" destId="{82438236-263E-4460-AAE3-79D4AFD5D4AB}" srcOrd="0" destOrd="0" presId="urn:microsoft.com/office/officeart/2009/3/layout/RandomtoResultProcess"/>
    <dgm:cxn modelId="{29FF1DBD-5090-4FBA-8AEC-73A6959F15CD}" type="presParOf" srcId="{35BAA398-4FC0-4A24-AF45-AB2C71FC9C14}" destId="{FC842074-D76E-4681-937D-88C3D420C0CC}" srcOrd="1" destOrd="0" presId="urn:microsoft.com/office/officeart/2009/3/layout/RandomtoResultProcess"/>
    <dgm:cxn modelId="{C2CF9A19-1EBF-4A4C-9CB1-C30026D794BD}" type="presParOf" srcId="{35BAA398-4FC0-4A24-AF45-AB2C71FC9C14}" destId="{D555FAC4-F9A8-4447-85DB-0AD38B9EF072}" srcOrd="2" destOrd="0" presId="urn:microsoft.com/office/officeart/2009/3/layout/RandomtoResult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A35DE391-E948-4BF4-B120-DB895DB6BDE4}" type="doc">
      <dgm:prSet loTypeId="urn:microsoft.com/office/officeart/2005/8/layout/radial6" loCatId="cycle" qsTypeId="urn:microsoft.com/office/officeart/2005/8/quickstyle/simple1" qsCatId="simple" csTypeId="urn:microsoft.com/office/officeart/2005/8/colors/colorful1#14" csCatId="colorful" phldr="1"/>
      <dgm:spPr/>
      <dgm:t>
        <a:bodyPr/>
        <a:lstStyle/>
        <a:p>
          <a:endParaRPr lang="en-US"/>
        </a:p>
      </dgm:t>
    </dgm:pt>
    <dgm:pt modelId="{27013393-9E2C-4B50-9A0D-AD0D2018E690}">
      <dgm:prSet phldrT="[Text]"/>
      <dgm:spPr/>
      <dgm:t>
        <a:bodyPr/>
        <a:lstStyle/>
        <a:p>
          <a:r>
            <a:rPr lang="id-ID" dirty="0" smtClean="0"/>
            <a:t>   </a:t>
          </a:r>
          <a:endParaRPr lang="en-US" dirty="0"/>
        </a:p>
      </dgm:t>
    </dgm:pt>
    <dgm:pt modelId="{F3B7A7CA-F977-4C7C-A472-460DD869D117}" type="parTrans" cxnId="{2F116DA3-48CD-4D46-99D2-D543FE0F6954}">
      <dgm:prSet/>
      <dgm:spPr/>
      <dgm:t>
        <a:bodyPr/>
        <a:lstStyle/>
        <a:p>
          <a:endParaRPr lang="en-US"/>
        </a:p>
      </dgm:t>
    </dgm:pt>
    <dgm:pt modelId="{352D4925-D11B-4087-916A-6422F967F36E}" type="sibTrans" cxnId="{2F116DA3-48CD-4D46-99D2-D543FE0F6954}">
      <dgm:prSet/>
      <dgm:spPr/>
      <dgm:t>
        <a:bodyPr/>
        <a:lstStyle/>
        <a:p>
          <a:endParaRPr lang="en-US"/>
        </a:p>
      </dgm:t>
    </dgm:pt>
    <dgm:pt modelId="{3889451A-7ECA-4D8E-8BDE-567FD3EB0537}">
      <dgm:prSet phldrT="[Text]"/>
      <dgm:spPr>
        <a:solidFill>
          <a:schemeClr val="accent6"/>
        </a:solidFill>
      </dgm:spPr>
      <dgm:t>
        <a:bodyPr/>
        <a:lstStyle/>
        <a:p>
          <a:r>
            <a:rPr lang="en-US" dirty="0" smtClean="0"/>
            <a:t/>
          </a:r>
          <a:br>
            <a:rPr lang="en-US" dirty="0" smtClean="0"/>
          </a:br>
          <a:r>
            <a:rPr lang="en-US" dirty="0" smtClean="0"/>
            <a:t/>
          </a:r>
          <a:br>
            <a:rPr lang="en-US" dirty="0" smtClean="0"/>
          </a:br>
          <a:endParaRPr lang="en-US" dirty="0"/>
        </a:p>
      </dgm:t>
    </dgm:pt>
    <dgm:pt modelId="{FB7DA77F-B27F-446D-89E5-70470C7E8443}" type="parTrans" cxnId="{10A3025D-AA04-4DAE-B26E-4CACF6698DD3}">
      <dgm:prSet/>
      <dgm:spPr/>
      <dgm:t>
        <a:bodyPr/>
        <a:lstStyle/>
        <a:p>
          <a:endParaRPr lang="en-US" dirty="0"/>
        </a:p>
      </dgm:t>
    </dgm:pt>
    <dgm:pt modelId="{950CED56-05AC-4C96-8A3B-BE5D8086803C}" type="sibTrans" cxnId="{10A3025D-AA04-4DAE-B26E-4CACF6698DD3}">
      <dgm:prSet/>
      <dgm:spPr>
        <a:solidFill>
          <a:schemeClr val="accent6"/>
        </a:solidFill>
      </dgm:spPr>
      <dgm:t>
        <a:bodyPr/>
        <a:lstStyle/>
        <a:p>
          <a:endParaRPr lang="en-US"/>
        </a:p>
      </dgm:t>
    </dgm:pt>
    <dgm:pt modelId="{99FF9A4C-69AF-4499-9132-888C45B6396A}">
      <dgm:prSet phldrT="[Text]"/>
      <dgm:spPr/>
      <dgm:t>
        <a:bodyPr/>
        <a:lstStyle/>
        <a:p>
          <a:r>
            <a:rPr lang="en-US" dirty="0" smtClean="0"/>
            <a:t/>
          </a:r>
          <a:br>
            <a:rPr lang="en-US" dirty="0" smtClean="0"/>
          </a:br>
          <a:r>
            <a:rPr lang="en-US" dirty="0" smtClean="0"/>
            <a:t/>
          </a:r>
          <a:br>
            <a:rPr lang="en-US" dirty="0" smtClean="0"/>
          </a:br>
          <a:endParaRPr lang="en-US" dirty="0"/>
        </a:p>
      </dgm:t>
    </dgm:pt>
    <dgm:pt modelId="{82359EB0-B75D-426F-BB75-253A10666951}" type="parTrans" cxnId="{7FC6A31D-CC91-44A7-B446-6D553CE76592}">
      <dgm:prSet/>
      <dgm:spPr/>
      <dgm:t>
        <a:bodyPr/>
        <a:lstStyle/>
        <a:p>
          <a:endParaRPr lang="en-US" dirty="0"/>
        </a:p>
      </dgm:t>
    </dgm:pt>
    <dgm:pt modelId="{0749F35D-7782-4553-A83B-89539D2BFA7B}" type="sibTrans" cxnId="{7FC6A31D-CC91-44A7-B446-6D553CE76592}">
      <dgm:prSet/>
      <dgm:spPr/>
      <dgm:t>
        <a:bodyPr/>
        <a:lstStyle/>
        <a:p>
          <a:endParaRPr lang="en-US"/>
        </a:p>
      </dgm:t>
    </dgm:pt>
    <dgm:pt modelId="{05C5DC1F-CED6-4A13-8227-1FB776D87CAC}">
      <dgm:prSet phldrT="[Text]"/>
      <dgm:spPr/>
      <dgm:t>
        <a:bodyPr/>
        <a:lstStyle/>
        <a:p>
          <a:r>
            <a:rPr lang="en-US" dirty="0" smtClean="0"/>
            <a:t/>
          </a:r>
          <a:br>
            <a:rPr lang="en-US" dirty="0" smtClean="0"/>
          </a:br>
          <a:r>
            <a:rPr lang="en-US" dirty="0" smtClean="0"/>
            <a:t/>
          </a:r>
          <a:br>
            <a:rPr lang="en-US" dirty="0" smtClean="0"/>
          </a:br>
          <a:endParaRPr lang="en-US" dirty="0"/>
        </a:p>
      </dgm:t>
    </dgm:pt>
    <dgm:pt modelId="{873DBD0C-57D2-4660-9271-2A9612B0A478}" type="sibTrans" cxnId="{03E217CE-7C61-4035-A171-A7A507426708}">
      <dgm:prSet/>
      <dgm:spPr/>
      <dgm:t>
        <a:bodyPr/>
        <a:lstStyle/>
        <a:p>
          <a:endParaRPr lang="en-US"/>
        </a:p>
      </dgm:t>
    </dgm:pt>
    <dgm:pt modelId="{D7E1FD6D-F034-4BF0-95C2-A9846D896D24}" type="parTrans" cxnId="{03E217CE-7C61-4035-A171-A7A507426708}">
      <dgm:prSet/>
      <dgm:spPr/>
      <dgm:t>
        <a:bodyPr/>
        <a:lstStyle/>
        <a:p>
          <a:endParaRPr lang="en-US" dirty="0"/>
        </a:p>
      </dgm:t>
    </dgm:pt>
    <dgm:pt modelId="{3CE4C96D-A773-427A-AE6D-014E9944ADA9}">
      <dgm:prSet phldrT="[Text]"/>
      <dgm:spPr>
        <a:solidFill>
          <a:srgbClr val="C00000"/>
        </a:solidFill>
      </dgm:spPr>
      <dgm:t>
        <a:bodyPr/>
        <a:lstStyle/>
        <a:p>
          <a:r>
            <a:rPr lang="en-US" dirty="0" smtClean="0"/>
            <a:t/>
          </a:r>
          <a:br>
            <a:rPr lang="en-US" dirty="0" smtClean="0"/>
          </a:br>
          <a:r>
            <a:rPr lang="en-US" dirty="0" smtClean="0"/>
            <a:t/>
          </a:r>
          <a:br>
            <a:rPr lang="en-US" dirty="0" smtClean="0"/>
          </a:br>
          <a:endParaRPr lang="en-US" dirty="0"/>
        </a:p>
      </dgm:t>
    </dgm:pt>
    <dgm:pt modelId="{B7B6BBD0-D84D-40AE-BFFF-0D9E7955C270}" type="sibTrans" cxnId="{EEEDD420-B024-4F78-9A94-809E5DC07937}">
      <dgm:prSet/>
      <dgm:spPr>
        <a:solidFill>
          <a:srgbClr val="C00000"/>
        </a:solidFill>
      </dgm:spPr>
      <dgm:t>
        <a:bodyPr/>
        <a:lstStyle/>
        <a:p>
          <a:endParaRPr lang="en-US"/>
        </a:p>
      </dgm:t>
    </dgm:pt>
    <dgm:pt modelId="{7992A200-E972-41C4-B04A-ED0C0D693AE5}" type="parTrans" cxnId="{EEEDD420-B024-4F78-9A94-809E5DC07937}">
      <dgm:prSet/>
      <dgm:spPr/>
      <dgm:t>
        <a:bodyPr/>
        <a:lstStyle/>
        <a:p>
          <a:endParaRPr lang="en-US" dirty="0"/>
        </a:p>
      </dgm:t>
    </dgm:pt>
    <dgm:pt modelId="{607E0BD2-6CBC-4115-B4A1-4D8ACC24435F}" type="pres">
      <dgm:prSet presAssocID="{A35DE391-E948-4BF4-B120-DB895DB6BDE4}" presName="Name0" presStyleCnt="0">
        <dgm:presLayoutVars>
          <dgm:chMax val="1"/>
          <dgm:dir/>
          <dgm:animLvl val="ctr"/>
          <dgm:resizeHandles val="exact"/>
        </dgm:presLayoutVars>
      </dgm:prSet>
      <dgm:spPr/>
      <dgm:t>
        <a:bodyPr/>
        <a:lstStyle/>
        <a:p>
          <a:endParaRPr lang="en-US"/>
        </a:p>
      </dgm:t>
    </dgm:pt>
    <dgm:pt modelId="{8DD16E63-B458-4507-BB20-39FAABF714C0}" type="pres">
      <dgm:prSet presAssocID="{27013393-9E2C-4B50-9A0D-AD0D2018E690}" presName="centerShape" presStyleLbl="node0" presStyleIdx="0" presStyleCnt="1"/>
      <dgm:spPr/>
      <dgm:t>
        <a:bodyPr/>
        <a:lstStyle/>
        <a:p>
          <a:endParaRPr lang="en-US"/>
        </a:p>
      </dgm:t>
    </dgm:pt>
    <dgm:pt modelId="{4E04E92C-544D-4587-B713-07D9D3D0113F}" type="pres">
      <dgm:prSet presAssocID="{05C5DC1F-CED6-4A13-8227-1FB776D87CAC}" presName="node" presStyleLbl="node1" presStyleIdx="0" presStyleCnt="4">
        <dgm:presLayoutVars>
          <dgm:bulletEnabled val="1"/>
        </dgm:presLayoutVars>
      </dgm:prSet>
      <dgm:spPr/>
      <dgm:t>
        <a:bodyPr/>
        <a:lstStyle/>
        <a:p>
          <a:endParaRPr lang="en-US"/>
        </a:p>
      </dgm:t>
    </dgm:pt>
    <dgm:pt modelId="{82C204C7-814A-4639-B3DC-BEFE9372CE71}" type="pres">
      <dgm:prSet presAssocID="{05C5DC1F-CED6-4A13-8227-1FB776D87CAC}" presName="dummy" presStyleCnt="0"/>
      <dgm:spPr/>
    </dgm:pt>
    <dgm:pt modelId="{2D4BA1A4-7ECF-4C6F-9B9F-C7DF983BC77D}" type="pres">
      <dgm:prSet presAssocID="{873DBD0C-57D2-4660-9271-2A9612B0A478}" presName="sibTrans" presStyleLbl="sibTrans2D1" presStyleIdx="0" presStyleCnt="4"/>
      <dgm:spPr/>
      <dgm:t>
        <a:bodyPr/>
        <a:lstStyle/>
        <a:p>
          <a:endParaRPr lang="en-US"/>
        </a:p>
      </dgm:t>
    </dgm:pt>
    <dgm:pt modelId="{A8AC8A19-4663-4976-9F49-E17DCFB833E3}" type="pres">
      <dgm:prSet presAssocID="{3889451A-7ECA-4D8E-8BDE-567FD3EB0537}" presName="node" presStyleLbl="node1" presStyleIdx="1" presStyleCnt="4">
        <dgm:presLayoutVars>
          <dgm:bulletEnabled val="1"/>
        </dgm:presLayoutVars>
      </dgm:prSet>
      <dgm:spPr/>
      <dgm:t>
        <a:bodyPr/>
        <a:lstStyle/>
        <a:p>
          <a:endParaRPr lang="en-US"/>
        </a:p>
      </dgm:t>
    </dgm:pt>
    <dgm:pt modelId="{83F8CBE5-090B-4FAB-B33D-7ECB6C50A0C2}" type="pres">
      <dgm:prSet presAssocID="{3889451A-7ECA-4D8E-8BDE-567FD3EB0537}" presName="dummy" presStyleCnt="0"/>
      <dgm:spPr/>
    </dgm:pt>
    <dgm:pt modelId="{763893B5-D52D-40A2-95F5-A47065E1F72C}" type="pres">
      <dgm:prSet presAssocID="{950CED56-05AC-4C96-8A3B-BE5D8086803C}" presName="sibTrans" presStyleLbl="sibTrans2D1" presStyleIdx="1" presStyleCnt="4"/>
      <dgm:spPr/>
      <dgm:t>
        <a:bodyPr/>
        <a:lstStyle/>
        <a:p>
          <a:endParaRPr lang="en-US"/>
        </a:p>
      </dgm:t>
    </dgm:pt>
    <dgm:pt modelId="{1F55A937-65A7-42C6-8B43-3C3EFF7230CC}" type="pres">
      <dgm:prSet presAssocID="{99FF9A4C-69AF-4499-9132-888C45B6396A}" presName="node" presStyleLbl="node1" presStyleIdx="2" presStyleCnt="4">
        <dgm:presLayoutVars>
          <dgm:bulletEnabled val="1"/>
        </dgm:presLayoutVars>
      </dgm:prSet>
      <dgm:spPr/>
      <dgm:t>
        <a:bodyPr/>
        <a:lstStyle/>
        <a:p>
          <a:endParaRPr lang="en-US"/>
        </a:p>
      </dgm:t>
    </dgm:pt>
    <dgm:pt modelId="{07B9195B-47AC-4813-81CD-1014E4FDBF09}" type="pres">
      <dgm:prSet presAssocID="{99FF9A4C-69AF-4499-9132-888C45B6396A}" presName="dummy" presStyleCnt="0"/>
      <dgm:spPr/>
    </dgm:pt>
    <dgm:pt modelId="{442CB596-50F7-4A45-90CE-A4DDCC0C3ECE}" type="pres">
      <dgm:prSet presAssocID="{0749F35D-7782-4553-A83B-89539D2BFA7B}" presName="sibTrans" presStyleLbl="sibTrans2D1" presStyleIdx="2" presStyleCnt="4"/>
      <dgm:spPr/>
      <dgm:t>
        <a:bodyPr/>
        <a:lstStyle/>
        <a:p>
          <a:endParaRPr lang="en-US"/>
        </a:p>
      </dgm:t>
    </dgm:pt>
    <dgm:pt modelId="{0862AD73-99AE-4BAB-AA0C-B9BC2EEFBE99}" type="pres">
      <dgm:prSet presAssocID="{3CE4C96D-A773-427A-AE6D-014E9944ADA9}" presName="node" presStyleLbl="node1" presStyleIdx="3" presStyleCnt="4">
        <dgm:presLayoutVars>
          <dgm:bulletEnabled val="1"/>
        </dgm:presLayoutVars>
      </dgm:prSet>
      <dgm:spPr/>
      <dgm:t>
        <a:bodyPr/>
        <a:lstStyle/>
        <a:p>
          <a:endParaRPr lang="en-US"/>
        </a:p>
      </dgm:t>
    </dgm:pt>
    <dgm:pt modelId="{3D4708E7-0A8F-48E7-8FC5-A38D4F0269CE}" type="pres">
      <dgm:prSet presAssocID="{3CE4C96D-A773-427A-AE6D-014E9944ADA9}" presName="dummy" presStyleCnt="0"/>
      <dgm:spPr/>
    </dgm:pt>
    <dgm:pt modelId="{D22015E5-9C67-4DF4-8D62-BC18290A72B5}" type="pres">
      <dgm:prSet presAssocID="{B7B6BBD0-D84D-40AE-BFFF-0D9E7955C270}" presName="sibTrans" presStyleLbl="sibTrans2D1" presStyleIdx="3" presStyleCnt="4"/>
      <dgm:spPr/>
      <dgm:t>
        <a:bodyPr/>
        <a:lstStyle/>
        <a:p>
          <a:endParaRPr lang="en-US"/>
        </a:p>
      </dgm:t>
    </dgm:pt>
  </dgm:ptLst>
  <dgm:cxnLst>
    <dgm:cxn modelId="{782417AF-E494-44D9-88E1-461B4B389647}" type="presOf" srcId="{99FF9A4C-69AF-4499-9132-888C45B6396A}" destId="{1F55A937-65A7-42C6-8B43-3C3EFF7230CC}" srcOrd="0" destOrd="0" presId="urn:microsoft.com/office/officeart/2005/8/layout/radial6"/>
    <dgm:cxn modelId="{D319B4E7-A7E5-422A-95B5-D8A5A882991B}" type="presOf" srcId="{05C5DC1F-CED6-4A13-8227-1FB776D87CAC}" destId="{4E04E92C-544D-4587-B713-07D9D3D0113F}" srcOrd="0" destOrd="0" presId="urn:microsoft.com/office/officeart/2005/8/layout/radial6"/>
    <dgm:cxn modelId="{339F06DC-490D-435D-BBBC-93B389C8F227}" type="presOf" srcId="{950CED56-05AC-4C96-8A3B-BE5D8086803C}" destId="{763893B5-D52D-40A2-95F5-A47065E1F72C}" srcOrd="0" destOrd="0" presId="urn:microsoft.com/office/officeart/2005/8/layout/radial6"/>
    <dgm:cxn modelId="{5C59D858-AE94-418B-8F50-A90AAAD420F2}" type="presOf" srcId="{873DBD0C-57D2-4660-9271-2A9612B0A478}" destId="{2D4BA1A4-7ECF-4C6F-9B9F-C7DF983BC77D}" srcOrd="0" destOrd="0" presId="urn:microsoft.com/office/officeart/2005/8/layout/radial6"/>
    <dgm:cxn modelId="{03E217CE-7C61-4035-A171-A7A507426708}" srcId="{27013393-9E2C-4B50-9A0D-AD0D2018E690}" destId="{05C5DC1F-CED6-4A13-8227-1FB776D87CAC}" srcOrd="0" destOrd="0" parTransId="{D7E1FD6D-F034-4BF0-95C2-A9846D896D24}" sibTransId="{873DBD0C-57D2-4660-9271-2A9612B0A478}"/>
    <dgm:cxn modelId="{10A3025D-AA04-4DAE-B26E-4CACF6698DD3}" srcId="{27013393-9E2C-4B50-9A0D-AD0D2018E690}" destId="{3889451A-7ECA-4D8E-8BDE-567FD3EB0537}" srcOrd="1" destOrd="0" parTransId="{FB7DA77F-B27F-446D-89E5-70470C7E8443}" sibTransId="{950CED56-05AC-4C96-8A3B-BE5D8086803C}"/>
    <dgm:cxn modelId="{D908B6BB-4BB3-432B-8E18-38CAFD9E352F}" type="presOf" srcId="{B7B6BBD0-D84D-40AE-BFFF-0D9E7955C270}" destId="{D22015E5-9C67-4DF4-8D62-BC18290A72B5}" srcOrd="0" destOrd="0" presId="urn:microsoft.com/office/officeart/2005/8/layout/radial6"/>
    <dgm:cxn modelId="{DD32462E-3154-49CB-AB67-CD4FA5368370}" type="presOf" srcId="{A35DE391-E948-4BF4-B120-DB895DB6BDE4}" destId="{607E0BD2-6CBC-4115-B4A1-4D8ACC24435F}" srcOrd="0" destOrd="0" presId="urn:microsoft.com/office/officeart/2005/8/layout/radial6"/>
    <dgm:cxn modelId="{0909491C-43A4-4AD8-81DA-0EA55B3BDA4A}" type="presOf" srcId="{3CE4C96D-A773-427A-AE6D-014E9944ADA9}" destId="{0862AD73-99AE-4BAB-AA0C-B9BC2EEFBE99}" srcOrd="0" destOrd="0" presId="urn:microsoft.com/office/officeart/2005/8/layout/radial6"/>
    <dgm:cxn modelId="{7258A12B-BD4B-4AC3-A091-B8139EEC0046}" type="presOf" srcId="{27013393-9E2C-4B50-9A0D-AD0D2018E690}" destId="{8DD16E63-B458-4507-BB20-39FAABF714C0}" srcOrd="0" destOrd="0" presId="urn:microsoft.com/office/officeart/2005/8/layout/radial6"/>
    <dgm:cxn modelId="{61754655-9FD4-43C2-B6D7-CB3611D1EE61}" type="presOf" srcId="{3889451A-7ECA-4D8E-8BDE-567FD3EB0537}" destId="{A8AC8A19-4663-4976-9F49-E17DCFB833E3}" srcOrd="0" destOrd="0" presId="urn:microsoft.com/office/officeart/2005/8/layout/radial6"/>
    <dgm:cxn modelId="{2F116DA3-48CD-4D46-99D2-D543FE0F6954}" srcId="{A35DE391-E948-4BF4-B120-DB895DB6BDE4}" destId="{27013393-9E2C-4B50-9A0D-AD0D2018E690}" srcOrd="0" destOrd="0" parTransId="{F3B7A7CA-F977-4C7C-A472-460DD869D117}" sibTransId="{352D4925-D11B-4087-916A-6422F967F36E}"/>
    <dgm:cxn modelId="{EEEDD420-B024-4F78-9A94-809E5DC07937}" srcId="{27013393-9E2C-4B50-9A0D-AD0D2018E690}" destId="{3CE4C96D-A773-427A-AE6D-014E9944ADA9}" srcOrd="3" destOrd="0" parTransId="{7992A200-E972-41C4-B04A-ED0C0D693AE5}" sibTransId="{B7B6BBD0-D84D-40AE-BFFF-0D9E7955C270}"/>
    <dgm:cxn modelId="{17838BB5-118B-4284-946A-CD0C9F1394FB}" type="presOf" srcId="{0749F35D-7782-4553-A83B-89539D2BFA7B}" destId="{442CB596-50F7-4A45-90CE-A4DDCC0C3ECE}" srcOrd="0" destOrd="0" presId="urn:microsoft.com/office/officeart/2005/8/layout/radial6"/>
    <dgm:cxn modelId="{7FC6A31D-CC91-44A7-B446-6D553CE76592}" srcId="{27013393-9E2C-4B50-9A0D-AD0D2018E690}" destId="{99FF9A4C-69AF-4499-9132-888C45B6396A}" srcOrd="2" destOrd="0" parTransId="{82359EB0-B75D-426F-BB75-253A10666951}" sibTransId="{0749F35D-7782-4553-A83B-89539D2BFA7B}"/>
    <dgm:cxn modelId="{D5B20A28-C192-4078-AD7F-672C88626B73}" type="presParOf" srcId="{607E0BD2-6CBC-4115-B4A1-4D8ACC24435F}" destId="{8DD16E63-B458-4507-BB20-39FAABF714C0}" srcOrd="0" destOrd="0" presId="urn:microsoft.com/office/officeart/2005/8/layout/radial6"/>
    <dgm:cxn modelId="{DFD3BD17-134F-4821-8051-93900B5D4226}" type="presParOf" srcId="{607E0BD2-6CBC-4115-B4A1-4D8ACC24435F}" destId="{4E04E92C-544D-4587-B713-07D9D3D0113F}" srcOrd="1" destOrd="0" presId="urn:microsoft.com/office/officeart/2005/8/layout/radial6"/>
    <dgm:cxn modelId="{AA923526-2531-4C78-A65E-DC2E788F575E}" type="presParOf" srcId="{607E0BD2-6CBC-4115-B4A1-4D8ACC24435F}" destId="{82C204C7-814A-4639-B3DC-BEFE9372CE71}" srcOrd="2" destOrd="0" presId="urn:microsoft.com/office/officeart/2005/8/layout/radial6"/>
    <dgm:cxn modelId="{E681AEE6-EF46-4FD9-B40B-4F99B98DFDD7}" type="presParOf" srcId="{607E0BD2-6CBC-4115-B4A1-4D8ACC24435F}" destId="{2D4BA1A4-7ECF-4C6F-9B9F-C7DF983BC77D}" srcOrd="3" destOrd="0" presId="urn:microsoft.com/office/officeart/2005/8/layout/radial6"/>
    <dgm:cxn modelId="{14FCD245-8C14-4801-8345-CD603AF6699D}" type="presParOf" srcId="{607E0BD2-6CBC-4115-B4A1-4D8ACC24435F}" destId="{A8AC8A19-4663-4976-9F49-E17DCFB833E3}" srcOrd="4" destOrd="0" presId="urn:microsoft.com/office/officeart/2005/8/layout/radial6"/>
    <dgm:cxn modelId="{3C6F8A80-79C2-4066-A102-EE172050B71A}" type="presParOf" srcId="{607E0BD2-6CBC-4115-B4A1-4D8ACC24435F}" destId="{83F8CBE5-090B-4FAB-B33D-7ECB6C50A0C2}" srcOrd="5" destOrd="0" presId="urn:microsoft.com/office/officeart/2005/8/layout/radial6"/>
    <dgm:cxn modelId="{C2444BF4-8550-4C23-8DB5-C6FFBF1741AE}" type="presParOf" srcId="{607E0BD2-6CBC-4115-B4A1-4D8ACC24435F}" destId="{763893B5-D52D-40A2-95F5-A47065E1F72C}" srcOrd="6" destOrd="0" presId="urn:microsoft.com/office/officeart/2005/8/layout/radial6"/>
    <dgm:cxn modelId="{630DDB19-A492-4BBC-BE80-A316D878C5C7}" type="presParOf" srcId="{607E0BD2-6CBC-4115-B4A1-4D8ACC24435F}" destId="{1F55A937-65A7-42C6-8B43-3C3EFF7230CC}" srcOrd="7" destOrd="0" presId="urn:microsoft.com/office/officeart/2005/8/layout/radial6"/>
    <dgm:cxn modelId="{89FE08C5-513E-4706-BC95-42C1E6B1DA07}" type="presParOf" srcId="{607E0BD2-6CBC-4115-B4A1-4D8ACC24435F}" destId="{07B9195B-47AC-4813-81CD-1014E4FDBF09}" srcOrd="8" destOrd="0" presId="urn:microsoft.com/office/officeart/2005/8/layout/radial6"/>
    <dgm:cxn modelId="{D43AF547-16B9-46D2-8022-AB4052E1E474}" type="presParOf" srcId="{607E0BD2-6CBC-4115-B4A1-4D8ACC24435F}" destId="{442CB596-50F7-4A45-90CE-A4DDCC0C3ECE}" srcOrd="9" destOrd="0" presId="urn:microsoft.com/office/officeart/2005/8/layout/radial6"/>
    <dgm:cxn modelId="{A0FEC388-D239-4E22-8238-8618D1C1DF6B}" type="presParOf" srcId="{607E0BD2-6CBC-4115-B4A1-4D8ACC24435F}" destId="{0862AD73-99AE-4BAB-AA0C-B9BC2EEFBE99}" srcOrd="10" destOrd="0" presId="urn:microsoft.com/office/officeart/2005/8/layout/radial6"/>
    <dgm:cxn modelId="{B1B614B3-4334-4821-B979-060B23A215EF}" type="presParOf" srcId="{607E0BD2-6CBC-4115-B4A1-4D8ACC24435F}" destId="{3D4708E7-0A8F-48E7-8FC5-A38D4F0269CE}" srcOrd="11" destOrd="0" presId="urn:microsoft.com/office/officeart/2005/8/layout/radial6"/>
    <dgm:cxn modelId="{3359EA76-E99B-493E-9949-8B262C34AD7C}" type="presParOf" srcId="{607E0BD2-6CBC-4115-B4A1-4D8ACC24435F}" destId="{D22015E5-9C67-4DF4-8D62-BC18290A72B5}" srcOrd="12" destOrd="0" presId="urn:microsoft.com/office/officeart/2005/8/layout/radial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957652B7-5090-492A-9C90-1D21A54C6BC0}" type="doc">
      <dgm:prSet loTypeId="urn:microsoft.com/office/officeart/2005/8/layout/orgChart1" loCatId="hierarchy" qsTypeId="urn:microsoft.com/office/officeart/2005/8/quickstyle/simple4" qsCatId="simple" csTypeId="urn:microsoft.com/office/officeart/2005/8/colors/accent1_2" csCatId="accent1" phldr="1"/>
      <dgm:spPr/>
      <dgm:t>
        <a:bodyPr/>
        <a:lstStyle/>
        <a:p>
          <a:endParaRPr lang="en-US"/>
        </a:p>
      </dgm:t>
    </dgm:pt>
    <dgm:pt modelId="{E41DAC77-C2E1-44D4-8AAE-04FF4A4E73CF}">
      <dgm:prSet phldrT="[Text]" custT="1"/>
      <dgm:spPr>
        <a:solidFill>
          <a:schemeClr val="tx1"/>
        </a:solidFill>
      </dgm:spPr>
      <dgm:t>
        <a:bodyPr/>
        <a:lstStyle/>
        <a:p>
          <a:r>
            <a:rPr lang="id-ID" sz="2000" dirty="0" smtClean="0"/>
            <a:t>CEO</a:t>
          </a:r>
          <a:endParaRPr lang="en-US" sz="2000" dirty="0"/>
        </a:p>
      </dgm:t>
    </dgm:pt>
    <dgm:pt modelId="{89EA9335-B9FD-4F62-9D39-7268319F1F47}" type="parTrans" cxnId="{BC65EF78-4435-4665-B36A-82D6D91BC0E6}">
      <dgm:prSet/>
      <dgm:spPr/>
      <dgm:t>
        <a:bodyPr/>
        <a:lstStyle/>
        <a:p>
          <a:endParaRPr lang="en-US"/>
        </a:p>
      </dgm:t>
    </dgm:pt>
    <dgm:pt modelId="{5870C996-788B-47DA-92CC-325837F52FFF}" type="sibTrans" cxnId="{BC65EF78-4435-4665-B36A-82D6D91BC0E6}">
      <dgm:prSet/>
      <dgm:spPr/>
      <dgm:t>
        <a:bodyPr/>
        <a:lstStyle/>
        <a:p>
          <a:endParaRPr lang="en-US"/>
        </a:p>
      </dgm:t>
    </dgm:pt>
    <dgm:pt modelId="{A50DBB39-8685-4E64-89B7-1243D1EB4EDB}" type="asst">
      <dgm:prSet phldrT="[Text]" custT="1"/>
      <dgm:spPr>
        <a:solidFill>
          <a:schemeClr val="accent1"/>
        </a:solidFill>
      </dgm:spPr>
      <dgm:t>
        <a:bodyPr/>
        <a:lstStyle/>
        <a:p>
          <a:r>
            <a:rPr lang="id-ID" sz="1100" dirty="0" smtClean="0"/>
            <a:t>Director</a:t>
          </a:r>
          <a:endParaRPr lang="en-US" sz="1100" dirty="0"/>
        </a:p>
      </dgm:t>
    </dgm:pt>
    <dgm:pt modelId="{87CFABBC-E8E7-4B3A-803A-3082A6986E61}" type="parTrans" cxnId="{76A62AF1-A78F-4C82-92BB-40A632DB76C5}">
      <dgm:prSet/>
      <dgm:spPr/>
      <dgm:t>
        <a:bodyPr/>
        <a:lstStyle/>
        <a:p>
          <a:endParaRPr lang="en-US"/>
        </a:p>
      </dgm:t>
    </dgm:pt>
    <dgm:pt modelId="{4C5E4DB3-FCCC-47E3-B9CA-9F48A5C634FC}" type="sibTrans" cxnId="{76A62AF1-A78F-4C82-92BB-40A632DB76C5}">
      <dgm:prSet/>
      <dgm:spPr/>
      <dgm:t>
        <a:bodyPr/>
        <a:lstStyle/>
        <a:p>
          <a:endParaRPr lang="en-US"/>
        </a:p>
      </dgm:t>
    </dgm:pt>
    <dgm:pt modelId="{19E9BE4B-2A77-4B85-B2B1-FF911ACD5D42}">
      <dgm:prSet phldrT="[Text]" custT="1"/>
      <dgm:spPr>
        <a:solidFill>
          <a:schemeClr val="accent4">
            <a:lumMod val="75000"/>
          </a:schemeClr>
        </a:solidFill>
      </dgm:spPr>
      <dgm:t>
        <a:bodyPr/>
        <a:lstStyle/>
        <a:p>
          <a:r>
            <a:rPr lang="id-ID" sz="1000" dirty="0" smtClean="0"/>
            <a:t>Assistant</a:t>
          </a:r>
          <a:endParaRPr lang="en-US" sz="1000" dirty="0"/>
        </a:p>
      </dgm:t>
    </dgm:pt>
    <dgm:pt modelId="{C5A0C090-A672-46DE-B486-E87B7D5525E9}" type="parTrans" cxnId="{C2AF05E7-96B5-4FBB-8ABA-81FE8BD30EAF}">
      <dgm:prSet/>
      <dgm:spPr/>
      <dgm:t>
        <a:bodyPr/>
        <a:lstStyle/>
        <a:p>
          <a:endParaRPr lang="en-US"/>
        </a:p>
      </dgm:t>
    </dgm:pt>
    <dgm:pt modelId="{B093577B-D2E6-41A6-B62E-07403A012AF4}" type="sibTrans" cxnId="{C2AF05E7-96B5-4FBB-8ABA-81FE8BD30EAF}">
      <dgm:prSet/>
      <dgm:spPr/>
      <dgm:t>
        <a:bodyPr/>
        <a:lstStyle/>
        <a:p>
          <a:endParaRPr lang="en-US"/>
        </a:p>
      </dgm:t>
    </dgm:pt>
    <dgm:pt modelId="{DF2C58BA-7AE1-4C6E-A2E1-1E7904432B3C}">
      <dgm:prSet phldrT="[Text]" custT="1"/>
      <dgm:spPr>
        <a:solidFill>
          <a:schemeClr val="accent4">
            <a:lumMod val="75000"/>
          </a:schemeClr>
        </a:solidFill>
      </dgm:spPr>
      <dgm:t>
        <a:bodyPr/>
        <a:lstStyle/>
        <a:p>
          <a:r>
            <a:rPr lang="id-ID" sz="1100" dirty="0" smtClean="0"/>
            <a:t>Assistant</a:t>
          </a:r>
          <a:endParaRPr lang="en-US" sz="1100" dirty="0"/>
        </a:p>
      </dgm:t>
    </dgm:pt>
    <dgm:pt modelId="{A1E52FF9-4E7A-4D2B-9F49-D5AF993D6653}" type="parTrans" cxnId="{6C260B70-C5A1-41CE-9C65-16DAAAB12677}">
      <dgm:prSet/>
      <dgm:spPr/>
      <dgm:t>
        <a:bodyPr/>
        <a:lstStyle/>
        <a:p>
          <a:endParaRPr lang="en-US"/>
        </a:p>
      </dgm:t>
    </dgm:pt>
    <dgm:pt modelId="{C9CDBC73-8B0D-4E38-BA08-E993EEA176B5}" type="sibTrans" cxnId="{6C260B70-C5A1-41CE-9C65-16DAAAB12677}">
      <dgm:prSet/>
      <dgm:spPr/>
      <dgm:t>
        <a:bodyPr/>
        <a:lstStyle/>
        <a:p>
          <a:endParaRPr lang="en-US"/>
        </a:p>
      </dgm:t>
    </dgm:pt>
    <dgm:pt modelId="{3E4409B6-CB6C-43E3-AD8E-08A4B16A13F7}">
      <dgm:prSet phldrT="[Text]" custT="1"/>
      <dgm:spPr>
        <a:solidFill>
          <a:schemeClr val="accent4">
            <a:lumMod val="75000"/>
          </a:schemeClr>
        </a:solidFill>
      </dgm:spPr>
      <dgm:t>
        <a:bodyPr/>
        <a:lstStyle/>
        <a:p>
          <a:r>
            <a:rPr lang="id-ID" sz="1100" dirty="0" smtClean="0"/>
            <a:t>Assistant</a:t>
          </a:r>
          <a:endParaRPr lang="en-US" sz="1100" dirty="0"/>
        </a:p>
      </dgm:t>
    </dgm:pt>
    <dgm:pt modelId="{116171EE-7C93-42F4-A264-91CFAF318763}" type="parTrans" cxnId="{E0E1152B-29B6-495C-9336-6367EEB36306}">
      <dgm:prSet/>
      <dgm:spPr/>
      <dgm:t>
        <a:bodyPr/>
        <a:lstStyle/>
        <a:p>
          <a:endParaRPr lang="en-US"/>
        </a:p>
      </dgm:t>
    </dgm:pt>
    <dgm:pt modelId="{FFE37284-240C-427C-A3EF-241B11D1DCDE}" type="sibTrans" cxnId="{E0E1152B-29B6-495C-9336-6367EEB36306}">
      <dgm:prSet/>
      <dgm:spPr/>
      <dgm:t>
        <a:bodyPr/>
        <a:lstStyle/>
        <a:p>
          <a:endParaRPr lang="en-US"/>
        </a:p>
      </dgm:t>
    </dgm:pt>
    <dgm:pt modelId="{45E4F2B0-C0E4-482D-A706-F0BC6138970D}" type="asst">
      <dgm:prSet custT="1"/>
      <dgm:spPr>
        <a:solidFill>
          <a:schemeClr val="accent3"/>
        </a:solidFill>
      </dgm:spPr>
      <dgm:t>
        <a:bodyPr/>
        <a:lstStyle/>
        <a:p>
          <a:r>
            <a:rPr lang="id-ID" sz="1100" dirty="0" smtClean="0"/>
            <a:t>SPV</a:t>
          </a:r>
          <a:endParaRPr lang="en-US" sz="1100" dirty="0"/>
        </a:p>
      </dgm:t>
    </dgm:pt>
    <dgm:pt modelId="{08BE5295-2BD3-40BE-BD6E-6B7ABBEFD8AA}" type="parTrans" cxnId="{BD9AA849-FBD1-408E-BB1B-F5BF71CEAEBE}">
      <dgm:prSet/>
      <dgm:spPr/>
      <dgm:t>
        <a:bodyPr/>
        <a:lstStyle/>
        <a:p>
          <a:pPr algn="l"/>
          <a:endParaRPr lang="en-US"/>
        </a:p>
      </dgm:t>
    </dgm:pt>
    <dgm:pt modelId="{936B0D22-FFE2-431B-84D9-4354AF226A0E}" type="sibTrans" cxnId="{BD9AA849-FBD1-408E-BB1B-F5BF71CEAEBE}">
      <dgm:prSet/>
      <dgm:spPr/>
      <dgm:t>
        <a:bodyPr/>
        <a:lstStyle/>
        <a:p>
          <a:endParaRPr lang="en-US"/>
        </a:p>
      </dgm:t>
    </dgm:pt>
    <dgm:pt modelId="{6C64308B-EAD2-4105-A338-4B84276AEC10}" type="asst">
      <dgm:prSet phldrT="[Text]" custT="1"/>
      <dgm:spPr>
        <a:solidFill>
          <a:schemeClr val="accent1"/>
        </a:solidFill>
      </dgm:spPr>
      <dgm:t>
        <a:bodyPr/>
        <a:lstStyle/>
        <a:p>
          <a:r>
            <a:rPr lang="id-ID" sz="1100" dirty="0" smtClean="0"/>
            <a:t>Director</a:t>
          </a:r>
          <a:endParaRPr lang="en-US" sz="1100" dirty="0"/>
        </a:p>
      </dgm:t>
    </dgm:pt>
    <dgm:pt modelId="{C72D3DF2-A5B8-41FC-BBDD-A9394EBD20DC}" type="parTrans" cxnId="{08CA93D5-21DA-4EC8-81A4-7FF39E243F89}">
      <dgm:prSet/>
      <dgm:spPr/>
      <dgm:t>
        <a:bodyPr/>
        <a:lstStyle/>
        <a:p>
          <a:endParaRPr lang="en-US"/>
        </a:p>
      </dgm:t>
    </dgm:pt>
    <dgm:pt modelId="{38FF4299-7617-4150-BD70-AE9469E3CF2A}" type="sibTrans" cxnId="{08CA93D5-21DA-4EC8-81A4-7FF39E243F89}">
      <dgm:prSet/>
      <dgm:spPr/>
      <dgm:t>
        <a:bodyPr/>
        <a:lstStyle/>
        <a:p>
          <a:endParaRPr lang="en-US"/>
        </a:p>
      </dgm:t>
    </dgm:pt>
    <dgm:pt modelId="{2DF7A71C-26B6-405F-B5BC-C7ECF122800A}">
      <dgm:prSet phldrT="[Text]" custT="1"/>
      <dgm:spPr>
        <a:solidFill>
          <a:schemeClr val="accent4">
            <a:lumMod val="75000"/>
          </a:schemeClr>
        </a:solidFill>
      </dgm:spPr>
      <dgm:t>
        <a:bodyPr/>
        <a:lstStyle/>
        <a:p>
          <a:r>
            <a:rPr lang="id-ID" sz="1100" dirty="0" smtClean="0"/>
            <a:t>Assistant</a:t>
          </a:r>
          <a:endParaRPr lang="en-US" sz="1100" dirty="0"/>
        </a:p>
      </dgm:t>
    </dgm:pt>
    <dgm:pt modelId="{61624E1D-2959-4B74-BF99-484EEE223674}" type="parTrans" cxnId="{AA281E3D-DD3A-442B-A719-514D9B1D331E}">
      <dgm:prSet/>
      <dgm:spPr/>
      <dgm:t>
        <a:bodyPr/>
        <a:lstStyle/>
        <a:p>
          <a:endParaRPr lang="en-US"/>
        </a:p>
      </dgm:t>
    </dgm:pt>
    <dgm:pt modelId="{C167EAD6-017F-44B7-8751-E8C330A703E0}" type="sibTrans" cxnId="{AA281E3D-DD3A-442B-A719-514D9B1D331E}">
      <dgm:prSet/>
      <dgm:spPr/>
      <dgm:t>
        <a:bodyPr/>
        <a:lstStyle/>
        <a:p>
          <a:endParaRPr lang="en-US"/>
        </a:p>
      </dgm:t>
    </dgm:pt>
    <dgm:pt modelId="{1E7AA2B9-4CF5-4643-9E26-D63AA788AE9A}" type="asst">
      <dgm:prSet custT="1"/>
      <dgm:spPr>
        <a:solidFill>
          <a:schemeClr val="accent3"/>
        </a:solidFill>
      </dgm:spPr>
      <dgm:t>
        <a:bodyPr/>
        <a:lstStyle/>
        <a:p>
          <a:r>
            <a:rPr lang="id-ID" sz="1100" dirty="0" smtClean="0"/>
            <a:t>SPV</a:t>
          </a:r>
          <a:endParaRPr lang="en-US" sz="1100" dirty="0"/>
        </a:p>
      </dgm:t>
    </dgm:pt>
    <dgm:pt modelId="{74F3C714-0BFE-4150-A3DB-D513344E2FE5}" type="parTrans" cxnId="{F4E143F9-192C-43EF-93D6-EDCA3567EED1}">
      <dgm:prSet/>
      <dgm:spPr/>
      <dgm:t>
        <a:bodyPr/>
        <a:lstStyle/>
        <a:p>
          <a:endParaRPr lang="en-US"/>
        </a:p>
      </dgm:t>
    </dgm:pt>
    <dgm:pt modelId="{E2F400D6-7ED3-42EF-874E-434DB94A3737}" type="sibTrans" cxnId="{F4E143F9-192C-43EF-93D6-EDCA3567EED1}">
      <dgm:prSet/>
      <dgm:spPr/>
      <dgm:t>
        <a:bodyPr/>
        <a:lstStyle/>
        <a:p>
          <a:endParaRPr lang="en-US"/>
        </a:p>
      </dgm:t>
    </dgm:pt>
    <dgm:pt modelId="{05864278-D8D9-4781-B822-0819621C04E5}" type="asst">
      <dgm:prSet custT="1"/>
      <dgm:spPr>
        <a:solidFill>
          <a:schemeClr val="accent3"/>
        </a:solidFill>
      </dgm:spPr>
      <dgm:t>
        <a:bodyPr/>
        <a:lstStyle/>
        <a:p>
          <a:r>
            <a:rPr lang="id-ID" sz="1100" dirty="0" smtClean="0"/>
            <a:t>SPV</a:t>
          </a:r>
          <a:endParaRPr lang="en-US" sz="1100" dirty="0"/>
        </a:p>
      </dgm:t>
    </dgm:pt>
    <dgm:pt modelId="{435F51FE-1678-4A72-99CD-ACB44B3AC4DE}" type="parTrans" cxnId="{B873DE20-6641-4C2A-818D-3099063D1966}">
      <dgm:prSet/>
      <dgm:spPr/>
      <dgm:t>
        <a:bodyPr/>
        <a:lstStyle/>
        <a:p>
          <a:endParaRPr lang="en-US"/>
        </a:p>
      </dgm:t>
    </dgm:pt>
    <dgm:pt modelId="{F72E61E9-89B8-4A5D-A314-50F3561BBE05}" type="sibTrans" cxnId="{B873DE20-6641-4C2A-818D-3099063D1966}">
      <dgm:prSet/>
      <dgm:spPr/>
      <dgm:t>
        <a:bodyPr/>
        <a:lstStyle/>
        <a:p>
          <a:endParaRPr lang="en-US"/>
        </a:p>
      </dgm:t>
    </dgm:pt>
    <dgm:pt modelId="{40B06970-EEC5-494D-9648-BC64AF091B2E}">
      <dgm:prSet custT="1"/>
      <dgm:spPr>
        <a:solidFill>
          <a:schemeClr val="accent3"/>
        </a:solidFill>
      </dgm:spPr>
      <dgm:t>
        <a:bodyPr/>
        <a:lstStyle/>
        <a:p>
          <a:r>
            <a:rPr lang="id-ID" sz="1100" dirty="0" smtClean="0"/>
            <a:t>Senior SPV</a:t>
          </a:r>
          <a:endParaRPr lang="en-US" sz="1100" dirty="0"/>
        </a:p>
      </dgm:t>
    </dgm:pt>
    <dgm:pt modelId="{6045ED5C-ABF8-45E2-AA40-7B797B21303F}" type="parTrans" cxnId="{B958B698-8599-4E9B-9B83-8DA10F79EB62}">
      <dgm:prSet/>
      <dgm:spPr/>
      <dgm:t>
        <a:bodyPr/>
        <a:lstStyle/>
        <a:p>
          <a:endParaRPr lang="en-US"/>
        </a:p>
      </dgm:t>
    </dgm:pt>
    <dgm:pt modelId="{37804021-FB33-4858-9946-51FCDF472B80}" type="sibTrans" cxnId="{B958B698-8599-4E9B-9B83-8DA10F79EB62}">
      <dgm:prSet/>
      <dgm:spPr/>
      <dgm:t>
        <a:bodyPr/>
        <a:lstStyle/>
        <a:p>
          <a:endParaRPr lang="en-US"/>
        </a:p>
      </dgm:t>
    </dgm:pt>
    <dgm:pt modelId="{EB2CA0AD-D432-423C-8A96-237B2BF0610C}">
      <dgm:prSet custT="1"/>
      <dgm:spPr>
        <a:solidFill>
          <a:schemeClr val="accent3"/>
        </a:solidFill>
      </dgm:spPr>
      <dgm:t>
        <a:bodyPr/>
        <a:lstStyle/>
        <a:p>
          <a:r>
            <a:rPr lang="id-ID" sz="1100" dirty="0" smtClean="0"/>
            <a:t>Senior SPV</a:t>
          </a:r>
          <a:endParaRPr lang="en-US" sz="1100" dirty="0"/>
        </a:p>
      </dgm:t>
    </dgm:pt>
    <dgm:pt modelId="{55331D7A-01D4-4638-A87A-2264EDF6D040}" type="parTrans" cxnId="{673FA457-9768-4ABC-8222-719AAE3FDA6B}">
      <dgm:prSet/>
      <dgm:spPr/>
      <dgm:t>
        <a:bodyPr/>
        <a:lstStyle/>
        <a:p>
          <a:endParaRPr lang="en-US"/>
        </a:p>
      </dgm:t>
    </dgm:pt>
    <dgm:pt modelId="{4FFA5390-3334-478B-B670-D9F67F2BF0CC}" type="sibTrans" cxnId="{673FA457-9768-4ABC-8222-719AAE3FDA6B}">
      <dgm:prSet/>
      <dgm:spPr/>
      <dgm:t>
        <a:bodyPr/>
        <a:lstStyle/>
        <a:p>
          <a:endParaRPr lang="en-US"/>
        </a:p>
      </dgm:t>
    </dgm:pt>
    <dgm:pt modelId="{B90AB8F6-6F97-419B-91F0-C1DEA738CA17}">
      <dgm:prSet custT="1"/>
      <dgm:spPr>
        <a:solidFill>
          <a:schemeClr val="accent6"/>
        </a:solidFill>
      </dgm:spPr>
      <dgm:t>
        <a:bodyPr/>
        <a:lstStyle/>
        <a:p>
          <a:r>
            <a:rPr lang="id-ID" sz="1100" smtClean="0"/>
            <a:t>Staff</a:t>
          </a:r>
          <a:endParaRPr lang="en-US" sz="1100" dirty="0"/>
        </a:p>
      </dgm:t>
    </dgm:pt>
    <dgm:pt modelId="{E709EE37-B652-43ED-BEC5-88ABE2124E3F}" type="parTrans" cxnId="{AE9580DE-7DF9-4C6D-B85A-10310686DBBA}">
      <dgm:prSet/>
      <dgm:spPr/>
      <dgm:t>
        <a:bodyPr/>
        <a:lstStyle/>
        <a:p>
          <a:endParaRPr lang="en-US"/>
        </a:p>
      </dgm:t>
    </dgm:pt>
    <dgm:pt modelId="{F34813E8-EFFE-4631-9D65-6F9F71D18450}" type="sibTrans" cxnId="{AE9580DE-7DF9-4C6D-B85A-10310686DBBA}">
      <dgm:prSet/>
      <dgm:spPr/>
      <dgm:t>
        <a:bodyPr/>
        <a:lstStyle/>
        <a:p>
          <a:endParaRPr lang="en-US"/>
        </a:p>
      </dgm:t>
    </dgm:pt>
    <dgm:pt modelId="{BF856D94-D68B-414C-83B7-ED1AF614C2DA}">
      <dgm:prSet custT="1"/>
      <dgm:spPr>
        <a:solidFill>
          <a:schemeClr val="accent6"/>
        </a:solidFill>
      </dgm:spPr>
      <dgm:t>
        <a:bodyPr/>
        <a:lstStyle/>
        <a:p>
          <a:r>
            <a:rPr lang="id-ID" sz="1100" smtClean="0"/>
            <a:t>Staff</a:t>
          </a:r>
          <a:endParaRPr lang="en-US" sz="1100" dirty="0"/>
        </a:p>
      </dgm:t>
    </dgm:pt>
    <dgm:pt modelId="{72E563A6-1C70-429E-BEF1-2FF8E4DE612C}" type="parTrans" cxnId="{AFD29998-6579-440D-97C7-1A32B9F859D5}">
      <dgm:prSet/>
      <dgm:spPr/>
      <dgm:t>
        <a:bodyPr/>
        <a:lstStyle/>
        <a:p>
          <a:endParaRPr lang="en-US"/>
        </a:p>
      </dgm:t>
    </dgm:pt>
    <dgm:pt modelId="{D58A80F8-2728-439D-9C27-F8A83A4930A3}" type="sibTrans" cxnId="{AFD29998-6579-440D-97C7-1A32B9F859D5}">
      <dgm:prSet/>
      <dgm:spPr/>
      <dgm:t>
        <a:bodyPr/>
        <a:lstStyle/>
        <a:p>
          <a:endParaRPr lang="en-US"/>
        </a:p>
      </dgm:t>
    </dgm:pt>
    <dgm:pt modelId="{2BA5CD28-FCB9-4AC5-9BC6-29520F41C10A}">
      <dgm:prSet custT="1"/>
      <dgm:spPr>
        <a:solidFill>
          <a:schemeClr val="accent3"/>
        </a:solidFill>
      </dgm:spPr>
      <dgm:t>
        <a:bodyPr/>
        <a:lstStyle/>
        <a:p>
          <a:r>
            <a:rPr lang="id-ID" sz="1100" dirty="0" smtClean="0"/>
            <a:t>MGR</a:t>
          </a:r>
          <a:endParaRPr lang="en-US" sz="1100" dirty="0"/>
        </a:p>
      </dgm:t>
    </dgm:pt>
    <dgm:pt modelId="{C0967703-9449-414A-BCB4-0BB3F18D8A49}" type="parTrans" cxnId="{83534E89-5C42-4C38-B9D2-9822F08D3983}">
      <dgm:prSet/>
      <dgm:spPr/>
      <dgm:t>
        <a:bodyPr/>
        <a:lstStyle/>
        <a:p>
          <a:endParaRPr lang="en-US"/>
        </a:p>
      </dgm:t>
    </dgm:pt>
    <dgm:pt modelId="{6BD255E7-68CE-43D6-AFAA-0C1E3161FA92}" type="sibTrans" cxnId="{83534E89-5C42-4C38-B9D2-9822F08D3983}">
      <dgm:prSet/>
      <dgm:spPr/>
      <dgm:t>
        <a:bodyPr/>
        <a:lstStyle/>
        <a:p>
          <a:endParaRPr lang="en-US"/>
        </a:p>
      </dgm:t>
    </dgm:pt>
    <dgm:pt modelId="{4E0827EB-FA3D-4B06-A2FE-42412A10CAF8}" type="pres">
      <dgm:prSet presAssocID="{957652B7-5090-492A-9C90-1D21A54C6BC0}" presName="hierChild1" presStyleCnt="0">
        <dgm:presLayoutVars>
          <dgm:orgChart val="1"/>
          <dgm:chPref val="1"/>
          <dgm:dir/>
          <dgm:animOne val="branch"/>
          <dgm:animLvl val="lvl"/>
          <dgm:resizeHandles/>
        </dgm:presLayoutVars>
      </dgm:prSet>
      <dgm:spPr/>
      <dgm:t>
        <a:bodyPr/>
        <a:lstStyle/>
        <a:p>
          <a:endParaRPr lang="en-US"/>
        </a:p>
      </dgm:t>
    </dgm:pt>
    <dgm:pt modelId="{AF2C7064-0A69-4B89-A544-AF05D524F299}" type="pres">
      <dgm:prSet presAssocID="{E41DAC77-C2E1-44D4-8AAE-04FF4A4E73CF}" presName="hierRoot1" presStyleCnt="0">
        <dgm:presLayoutVars>
          <dgm:hierBranch val="init"/>
        </dgm:presLayoutVars>
      </dgm:prSet>
      <dgm:spPr/>
      <dgm:t>
        <a:bodyPr/>
        <a:lstStyle/>
        <a:p>
          <a:endParaRPr lang="en-US"/>
        </a:p>
      </dgm:t>
    </dgm:pt>
    <dgm:pt modelId="{95286CC0-37A0-4AFF-AFCC-B7FE240E9CCE}" type="pres">
      <dgm:prSet presAssocID="{E41DAC77-C2E1-44D4-8AAE-04FF4A4E73CF}" presName="rootComposite1" presStyleCnt="0"/>
      <dgm:spPr/>
      <dgm:t>
        <a:bodyPr/>
        <a:lstStyle/>
        <a:p>
          <a:endParaRPr lang="en-US"/>
        </a:p>
      </dgm:t>
    </dgm:pt>
    <dgm:pt modelId="{04B701FF-FA73-44E5-B72D-01428C821AB9}" type="pres">
      <dgm:prSet presAssocID="{E41DAC77-C2E1-44D4-8AAE-04FF4A4E73CF}" presName="rootText1" presStyleLbl="node0" presStyleIdx="0" presStyleCnt="1" custScaleX="95456" custScaleY="79797">
        <dgm:presLayoutVars>
          <dgm:chPref val="3"/>
        </dgm:presLayoutVars>
      </dgm:prSet>
      <dgm:spPr/>
      <dgm:t>
        <a:bodyPr/>
        <a:lstStyle/>
        <a:p>
          <a:endParaRPr lang="en-US"/>
        </a:p>
      </dgm:t>
    </dgm:pt>
    <dgm:pt modelId="{31F08BCD-89D5-4660-99C6-808CCC97976B}" type="pres">
      <dgm:prSet presAssocID="{E41DAC77-C2E1-44D4-8AAE-04FF4A4E73CF}" presName="rootConnector1" presStyleLbl="node1" presStyleIdx="0" presStyleCnt="0"/>
      <dgm:spPr/>
      <dgm:t>
        <a:bodyPr/>
        <a:lstStyle/>
        <a:p>
          <a:endParaRPr lang="en-US"/>
        </a:p>
      </dgm:t>
    </dgm:pt>
    <dgm:pt modelId="{DDD43A91-4292-4604-B7D9-9D02BF859D1E}" type="pres">
      <dgm:prSet presAssocID="{E41DAC77-C2E1-44D4-8AAE-04FF4A4E73CF}" presName="hierChild2" presStyleCnt="0"/>
      <dgm:spPr/>
      <dgm:t>
        <a:bodyPr/>
        <a:lstStyle/>
        <a:p>
          <a:endParaRPr lang="en-US"/>
        </a:p>
      </dgm:t>
    </dgm:pt>
    <dgm:pt modelId="{B28508DD-BB95-48FC-ABC7-066DE01CB9BD}" type="pres">
      <dgm:prSet presAssocID="{C5A0C090-A672-46DE-B486-E87B7D5525E9}" presName="Name37" presStyleLbl="parChTrans1D2" presStyleIdx="0" presStyleCnt="6"/>
      <dgm:spPr/>
      <dgm:t>
        <a:bodyPr/>
        <a:lstStyle/>
        <a:p>
          <a:endParaRPr lang="en-US"/>
        </a:p>
      </dgm:t>
    </dgm:pt>
    <dgm:pt modelId="{3C79400E-8B7C-42E1-92FE-424841C6E67B}" type="pres">
      <dgm:prSet presAssocID="{19E9BE4B-2A77-4B85-B2B1-FF911ACD5D42}" presName="hierRoot2" presStyleCnt="0">
        <dgm:presLayoutVars>
          <dgm:hierBranch val="init"/>
        </dgm:presLayoutVars>
      </dgm:prSet>
      <dgm:spPr/>
      <dgm:t>
        <a:bodyPr/>
        <a:lstStyle/>
        <a:p>
          <a:endParaRPr lang="en-US"/>
        </a:p>
      </dgm:t>
    </dgm:pt>
    <dgm:pt modelId="{2747FE33-DF7D-4541-90F2-FBBD644D1793}" type="pres">
      <dgm:prSet presAssocID="{19E9BE4B-2A77-4B85-B2B1-FF911ACD5D42}" presName="rootComposite" presStyleCnt="0"/>
      <dgm:spPr/>
      <dgm:t>
        <a:bodyPr/>
        <a:lstStyle/>
        <a:p>
          <a:endParaRPr lang="en-US"/>
        </a:p>
      </dgm:t>
    </dgm:pt>
    <dgm:pt modelId="{FF7BC765-C15E-405A-9523-8EFFEFEF511D}" type="pres">
      <dgm:prSet presAssocID="{19E9BE4B-2A77-4B85-B2B1-FF911ACD5D42}" presName="rootText" presStyleLbl="node2" presStyleIdx="0" presStyleCnt="4" custScaleX="151720" custScaleY="57118">
        <dgm:presLayoutVars>
          <dgm:chPref val="3"/>
        </dgm:presLayoutVars>
      </dgm:prSet>
      <dgm:spPr/>
      <dgm:t>
        <a:bodyPr/>
        <a:lstStyle/>
        <a:p>
          <a:endParaRPr lang="en-US"/>
        </a:p>
      </dgm:t>
    </dgm:pt>
    <dgm:pt modelId="{0353EFB9-C6C6-4B0E-96E2-8871201956D9}" type="pres">
      <dgm:prSet presAssocID="{19E9BE4B-2A77-4B85-B2B1-FF911ACD5D42}" presName="rootConnector" presStyleLbl="node2" presStyleIdx="0" presStyleCnt="4"/>
      <dgm:spPr/>
      <dgm:t>
        <a:bodyPr/>
        <a:lstStyle/>
        <a:p>
          <a:endParaRPr lang="en-US"/>
        </a:p>
      </dgm:t>
    </dgm:pt>
    <dgm:pt modelId="{94A52090-A5E8-467B-A564-6EC0BA438935}" type="pres">
      <dgm:prSet presAssocID="{19E9BE4B-2A77-4B85-B2B1-FF911ACD5D42}" presName="hierChild4" presStyleCnt="0"/>
      <dgm:spPr/>
      <dgm:t>
        <a:bodyPr/>
        <a:lstStyle/>
        <a:p>
          <a:endParaRPr lang="en-US"/>
        </a:p>
      </dgm:t>
    </dgm:pt>
    <dgm:pt modelId="{9C225AF6-EB73-4BEB-88B2-DB92A85457CB}" type="pres">
      <dgm:prSet presAssocID="{19E9BE4B-2A77-4B85-B2B1-FF911ACD5D42}" presName="hierChild5" presStyleCnt="0"/>
      <dgm:spPr/>
      <dgm:t>
        <a:bodyPr/>
        <a:lstStyle/>
        <a:p>
          <a:endParaRPr lang="en-US"/>
        </a:p>
      </dgm:t>
    </dgm:pt>
    <dgm:pt modelId="{59C79EC3-8719-4A1B-AD83-CFF4E82AFFB5}" type="pres">
      <dgm:prSet presAssocID="{08BE5295-2BD3-40BE-BD6E-6B7ABBEFD8AA}" presName="Name111" presStyleLbl="parChTrans1D3" presStyleIdx="0" presStyleCnt="8"/>
      <dgm:spPr/>
      <dgm:t>
        <a:bodyPr/>
        <a:lstStyle/>
        <a:p>
          <a:endParaRPr lang="en-US"/>
        </a:p>
      </dgm:t>
    </dgm:pt>
    <dgm:pt modelId="{ECBFF15F-1EA6-472B-9141-FF5E8F0B57BB}" type="pres">
      <dgm:prSet presAssocID="{45E4F2B0-C0E4-482D-A706-F0BC6138970D}" presName="hierRoot3" presStyleCnt="0">
        <dgm:presLayoutVars>
          <dgm:hierBranch val="init"/>
        </dgm:presLayoutVars>
      </dgm:prSet>
      <dgm:spPr/>
      <dgm:t>
        <a:bodyPr/>
        <a:lstStyle/>
        <a:p>
          <a:endParaRPr lang="en-US"/>
        </a:p>
      </dgm:t>
    </dgm:pt>
    <dgm:pt modelId="{17238077-E069-4D4F-A950-F28F2711D7E6}" type="pres">
      <dgm:prSet presAssocID="{45E4F2B0-C0E4-482D-A706-F0BC6138970D}" presName="rootComposite3" presStyleCnt="0"/>
      <dgm:spPr/>
      <dgm:t>
        <a:bodyPr/>
        <a:lstStyle/>
        <a:p>
          <a:endParaRPr lang="en-US"/>
        </a:p>
      </dgm:t>
    </dgm:pt>
    <dgm:pt modelId="{D8E00333-6039-495C-8BF7-4D1E3C167E3A}" type="pres">
      <dgm:prSet presAssocID="{45E4F2B0-C0E4-482D-A706-F0BC6138970D}" presName="rootText3" presStyleLbl="asst2" presStyleIdx="0" presStyleCnt="3" custScaleX="69002" custScaleY="48518" custLinFactX="948" custLinFactNeighborX="100000" custLinFactNeighborY="1948">
        <dgm:presLayoutVars>
          <dgm:chPref val="3"/>
        </dgm:presLayoutVars>
      </dgm:prSet>
      <dgm:spPr/>
      <dgm:t>
        <a:bodyPr/>
        <a:lstStyle/>
        <a:p>
          <a:endParaRPr lang="en-US"/>
        </a:p>
      </dgm:t>
    </dgm:pt>
    <dgm:pt modelId="{16429AAE-5713-42C6-B1B6-3FEEE0B88B70}" type="pres">
      <dgm:prSet presAssocID="{45E4F2B0-C0E4-482D-A706-F0BC6138970D}" presName="rootConnector3" presStyleLbl="asst2" presStyleIdx="0" presStyleCnt="3"/>
      <dgm:spPr/>
      <dgm:t>
        <a:bodyPr/>
        <a:lstStyle/>
        <a:p>
          <a:endParaRPr lang="en-US"/>
        </a:p>
      </dgm:t>
    </dgm:pt>
    <dgm:pt modelId="{F3E55305-09CA-4BE7-AE5A-C6FBC9370EB1}" type="pres">
      <dgm:prSet presAssocID="{45E4F2B0-C0E4-482D-A706-F0BC6138970D}" presName="hierChild6" presStyleCnt="0"/>
      <dgm:spPr/>
      <dgm:t>
        <a:bodyPr/>
        <a:lstStyle/>
        <a:p>
          <a:endParaRPr lang="en-US"/>
        </a:p>
      </dgm:t>
    </dgm:pt>
    <dgm:pt modelId="{AD292798-A462-4E3C-8616-9A21BF6CB97B}" type="pres">
      <dgm:prSet presAssocID="{45E4F2B0-C0E4-482D-A706-F0BC6138970D}" presName="hierChild7" presStyleCnt="0"/>
      <dgm:spPr/>
      <dgm:t>
        <a:bodyPr/>
        <a:lstStyle/>
        <a:p>
          <a:endParaRPr lang="en-US"/>
        </a:p>
      </dgm:t>
    </dgm:pt>
    <dgm:pt modelId="{070576BB-458E-4A33-8EB3-4AE9CDB050C4}" type="pres">
      <dgm:prSet presAssocID="{435F51FE-1678-4A72-99CD-ACB44B3AC4DE}" presName="Name111" presStyleLbl="parChTrans1D3" presStyleIdx="1" presStyleCnt="8"/>
      <dgm:spPr/>
      <dgm:t>
        <a:bodyPr/>
        <a:lstStyle/>
        <a:p>
          <a:endParaRPr lang="en-US"/>
        </a:p>
      </dgm:t>
    </dgm:pt>
    <dgm:pt modelId="{9419F40D-4A0E-4857-A818-9068A005B5BB}" type="pres">
      <dgm:prSet presAssocID="{05864278-D8D9-4781-B822-0819621C04E5}" presName="hierRoot3" presStyleCnt="0">
        <dgm:presLayoutVars>
          <dgm:hierBranch val="init"/>
        </dgm:presLayoutVars>
      </dgm:prSet>
      <dgm:spPr/>
      <dgm:t>
        <a:bodyPr/>
        <a:lstStyle/>
        <a:p>
          <a:endParaRPr lang="en-US"/>
        </a:p>
      </dgm:t>
    </dgm:pt>
    <dgm:pt modelId="{9ABD97A0-BB1C-416F-B8A0-D2BB25F9ED98}" type="pres">
      <dgm:prSet presAssocID="{05864278-D8D9-4781-B822-0819621C04E5}" presName="rootComposite3" presStyleCnt="0"/>
      <dgm:spPr/>
      <dgm:t>
        <a:bodyPr/>
        <a:lstStyle/>
        <a:p>
          <a:endParaRPr lang="en-US"/>
        </a:p>
      </dgm:t>
    </dgm:pt>
    <dgm:pt modelId="{F20D547E-F2D7-496D-B5BE-C5422745E22A}" type="pres">
      <dgm:prSet presAssocID="{05864278-D8D9-4781-B822-0819621C04E5}" presName="rootText3" presStyleLbl="asst2" presStyleIdx="1" presStyleCnt="3" custScaleX="69002" custScaleY="48518" custLinFactY="12870" custLinFactNeighborX="-878" custLinFactNeighborY="100000">
        <dgm:presLayoutVars>
          <dgm:chPref val="3"/>
        </dgm:presLayoutVars>
      </dgm:prSet>
      <dgm:spPr/>
      <dgm:t>
        <a:bodyPr/>
        <a:lstStyle/>
        <a:p>
          <a:endParaRPr lang="en-US"/>
        </a:p>
      </dgm:t>
    </dgm:pt>
    <dgm:pt modelId="{F90001BE-8B92-435C-985A-D7A63BF51691}" type="pres">
      <dgm:prSet presAssocID="{05864278-D8D9-4781-B822-0819621C04E5}" presName="rootConnector3" presStyleLbl="asst2" presStyleIdx="1" presStyleCnt="3"/>
      <dgm:spPr/>
      <dgm:t>
        <a:bodyPr/>
        <a:lstStyle/>
        <a:p>
          <a:endParaRPr lang="en-US"/>
        </a:p>
      </dgm:t>
    </dgm:pt>
    <dgm:pt modelId="{9AE18F57-8C53-4631-8E08-E9731D606B6C}" type="pres">
      <dgm:prSet presAssocID="{05864278-D8D9-4781-B822-0819621C04E5}" presName="hierChild6" presStyleCnt="0"/>
      <dgm:spPr/>
      <dgm:t>
        <a:bodyPr/>
        <a:lstStyle/>
        <a:p>
          <a:endParaRPr lang="en-US"/>
        </a:p>
      </dgm:t>
    </dgm:pt>
    <dgm:pt modelId="{88516072-2F08-4762-93F0-B6D453FB1879}" type="pres">
      <dgm:prSet presAssocID="{05864278-D8D9-4781-B822-0819621C04E5}" presName="hierChild7" presStyleCnt="0"/>
      <dgm:spPr/>
      <dgm:t>
        <a:bodyPr/>
        <a:lstStyle/>
        <a:p>
          <a:endParaRPr lang="en-US"/>
        </a:p>
      </dgm:t>
    </dgm:pt>
    <dgm:pt modelId="{DD847FF7-E25E-45F6-90A1-FD861A2BCAE4}" type="pres">
      <dgm:prSet presAssocID="{74F3C714-0BFE-4150-A3DB-D513344E2FE5}" presName="Name111" presStyleLbl="parChTrans1D3" presStyleIdx="2" presStyleCnt="8"/>
      <dgm:spPr/>
      <dgm:t>
        <a:bodyPr/>
        <a:lstStyle/>
        <a:p>
          <a:endParaRPr lang="en-US"/>
        </a:p>
      </dgm:t>
    </dgm:pt>
    <dgm:pt modelId="{6908B855-63FA-418C-B756-97D6C2A2AD2E}" type="pres">
      <dgm:prSet presAssocID="{1E7AA2B9-4CF5-4643-9E26-D63AA788AE9A}" presName="hierRoot3" presStyleCnt="0">
        <dgm:presLayoutVars>
          <dgm:hierBranch val="init"/>
        </dgm:presLayoutVars>
      </dgm:prSet>
      <dgm:spPr/>
      <dgm:t>
        <a:bodyPr/>
        <a:lstStyle/>
        <a:p>
          <a:endParaRPr lang="en-US"/>
        </a:p>
      </dgm:t>
    </dgm:pt>
    <dgm:pt modelId="{7D68ED57-2584-4E8A-B06A-90506433BD7A}" type="pres">
      <dgm:prSet presAssocID="{1E7AA2B9-4CF5-4643-9E26-D63AA788AE9A}" presName="rootComposite3" presStyleCnt="0"/>
      <dgm:spPr/>
      <dgm:t>
        <a:bodyPr/>
        <a:lstStyle/>
        <a:p>
          <a:endParaRPr lang="en-US"/>
        </a:p>
      </dgm:t>
    </dgm:pt>
    <dgm:pt modelId="{23CE3F8F-9C89-439C-8D4A-033A58B2250D}" type="pres">
      <dgm:prSet presAssocID="{1E7AA2B9-4CF5-4643-9E26-D63AA788AE9A}" presName="rootText3" presStyleLbl="asst2" presStyleIdx="2" presStyleCnt="3" custScaleX="69002" custScaleY="48518" custLinFactY="-40368" custLinFactNeighborX="-15685" custLinFactNeighborY="-100000">
        <dgm:presLayoutVars>
          <dgm:chPref val="3"/>
        </dgm:presLayoutVars>
      </dgm:prSet>
      <dgm:spPr/>
      <dgm:t>
        <a:bodyPr/>
        <a:lstStyle/>
        <a:p>
          <a:endParaRPr lang="en-US"/>
        </a:p>
      </dgm:t>
    </dgm:pt>
    <dgm:pt modelId="{F420999D-60E5-44A1-B77F-CAEECF4F97A8}" type="pres">
      <dgm:prSet presAssocID="{1E7AA2B9-4CF5-4643-9E26-D63AA788AE9A}" presName="rootConnector3" presStyleLbl="asst2" presStyleIdx="2" presStyleCnt="3"/>
      <dgm:spPr/>
      <dgm:t>
        <a:bodyPr/>
        <a:lstStyle/>
        <a:p>
          <a:endParaRPr lang="en-US"/>
        </a:p>
      </dgm:t>
    </dgm:pt>
    <dgm:pt modelId="{B9A22F55-1BDB-4D9B-BDD1-734C1856CF59}" type="pres">
      <dgm:prSet presAssocID="{1E7AA2B9-4CF5-4643-9E26-D63AA788AE9A}" presName="hierChild6" presStyleCnt="0"/>
      <dgm:spPr/>
      <dgm:t>
        <a:bodyPr/>
        <a:lstStyle/>
        <a:p>
          <a:endParaRPr lang="en-US"/>
        </a:p>
      </dgm:t>
    </dgm:pt>
    <dgm:pt modelId="{C56AE35B-6466-44B1-8B4D-550AB4641073}" type="pres">
      <dgm:prSet presAssocID="{1E7AA2B9-4CF5-4643-9E26-D63AA788AE9A}" presName="hierChild7" presStyleCnt="0"/>
      <dgm:spPr/>
      <dgm:t>
        <a:bodyPr/>
        <a:lstStyle/>
        <a:p>
          <a:endParaRPr lang="en-US"/>
        </a:p>
      </dgm:t>
    </dgm:pt>
    <dgm:pt modelId="{AA4E1896-976E-4907-9616-6DFE64942CB4}" type="pres">
      <dgm:prSet presAssocID="{A1E52FF9-4E7A-4D2B-9F49-D5AF993D6653}" presName="Name37" presStyleLbl="parChTrans1D2" presStyleIdx="1" presStyleCnt="6"/>
      <dgm:spPr/>
      <dgm:t>
        <a:bodyPr/>
        <a:lstStyle/>
        <a:p>
          <a:endParaRPr lang="en-US"/>
        </a:p>
      </dgm:t>
    </dgm:pt>
    <dgm:pt modelId="{1C5BB00B-346F-40BA-B33E-2DFEE2E2C625}" type="pres">
      <dgm:prSet presAssocID="{DF2C58BA-7AE1-4C6E-A2E1-1E7904432B3C}" presName="hierRoot2" presStyleCnt="0">
        <dgm:presLayoutVars>
          <dgm:hierBranch val="init"/>
        </dgm:presLayoutVars>
      </dgm:prSet>
      <dgm:spPr/>
      <dgm:t>
        <a:bodyPr/>
        <a:lstStyle/>
        <a:p>
          <a:endParaRPr lang="en-US"/>
        </a:p>
      </dgm:t>
    </dgm:pt>
    <dgm:pt modelId="{0D5BD2D1-A6CA-49E4-86CC-2220C7BE0C25}" type="pres">
      <dgm:prSet presAssocID="{DF2C58BA-7AE1-4C6E-A2E1-1E7904432B3C}" presName="rootComposite" presStyleCnt="0"/>
      <dgm:spPr/>
      <dgm:t>
        <a:bodyPr/>
        <a:lstStyle/>
        <a:p>
          <a:endParaRPr lang="en-US"/>
        </a:p>
      </dgm:t>
    </dgm:pt>
    <dgm:pt modelId="{22F63A31-ED69-4B02-B57D-A19FCC419102}" type="pres">
      <dgm:prSet presAssocID="{DF2C58BA-7AE1-4C6E-A2E1-1E7904432B3C}" presName="rootText" presStyleLbl="node2" presStyleIdx="1" presStyleCnt="4" custScaleX="167571" custScaleY="57117">
        <dgm:presLayoutVars>
          <dgm:chPref val="3"/>
        </dgm:presLayoutVars>
      </dgm:prSet>
      <dgm:spPr/>
      <dgm:t>
        <a:bodyPr/>
        <a:lstStyle/>
        <a:p>
          <a:endParaRPr lang="en-US"/>
        </a:p>
      </dgm:t>
    </dgm:pt>
    <dgm:pt modelId="{5816FF8D-71AC-42D5-BC30-CF47F9F9594E}" type="pres">
      <dgm:prSet presAssocID="{DF2C58BA-7AE1-4C6E-A2E1-1E7904432B3C}" presName="rootConnector" presStyleLbl="node2" presStyleIdx="1" presStyleCnt="4"/>
      <dgm:spPr/>
      <dgm:t>
        <a:bodyPr/>
        <a:lstStyle/>
        <a:p>
          <a:endParaRPr lang="en-US"/>
        </a:p>
      </dgm:t>
    </dgm:pt>
    <dgm:pt modelId="{11861B84-1FC4-4737-B7DE-CC925ED4B8F6}" type="pres">
      <dgm:prSet presAssocID="{DF2C58BA-7AE1-4C6E-A2E1-1E7904432B3C}" presName="hierChild4" presStyleCnt="0"/>
      <dgm:spPr/>
      <dgm:t>
        <a:bodyPr/>
        <a:lstStyle/>
        <a:p>
          <a:endParaRPr lang="en-US"/>
        </a:p>
      </dgm:t>
    </dgm:pt>
    <dgm:pt modelId="{BDFE30AE-2412-411B-84B7-75AA76CE2D5A}" type="pres">
      <dgm:prSet presAssocID="{6045ED5C-ABF8-45E2-AA40-7B797B21303F}" presName="Name37" presStyleLbl="parChTrans1D3" presStyleIdx="3" presStyleCnt="8"/>
      <dgm:spPr/>
      <dgm:t>
        <a:bodyPr/>
        <a:lstStyle/>
        <a:p>
          <a:endParaRPr lang="en-US"/>
        </a:p>
      </dgm:t>
    </dgm:pt>
    <dgm:pt modelId="{BA0DCF81-8F1E-44B4-B327-1AF0C3767D11}" type="pres">
      <dgm:prSet presAssocID="{40B06970-EEC5-494D-9648-BC64AF091B2E}" presName="hierRoot2" presStyleCnt="0">
        <dgm:presLayoutVars>
          <dgm:hierBranch val="init"/>
        </dgm:presLayoutVars>
      </dgm:prSet>
      <dgm:spPr/>
      <dgm:t>
        <a:bodyPr/>
        <a:lstStyle/>
        <a:p>
          <a:endParaRPr lang="en-US"/>
        </a:p>
      </dgm:t>
    </dgm:pt>
    <dgm:pt modelId="{F3F39887-F19E-44CB-8EF3-EA8135868444}" type="pres">
      <dgm:prSet presAssocID="{40B06970-EEC5-494D-9648-BC64AF091B2E}" presName="rootComposite" presStyleCnt="0"/>
      <dgm:spPr/>
      <dgm:t>
        <a:bodyPr/>
        <a:lstStyle/>
        <a:p>
          <a:endParaRPr lang="en-US"/>
        </a:p>
      </dgm:t>
    </dgm:pt>
    <dgm:pt modelId="{0485BE52-DFB0-4CA4-BA9B-4167FAF7AF83}" type="pres">
      <dgm:prSet presAssocID="{40B06970-EEC5-494D-9648-BC64AF091B2E}" presName="rootText" presStyleLbl="node3" presStyleIdx="0" presStyleCnt="5" custScaleY="64070">
        <dgm:presLayoutVars>
          <dgm:chPref val="3"/>
        </dgm:presLayoutVars>
      </dgm:prSet>
      <dgm:spPr/>
      <dgm:t>
        <a:bodyPr/>
        <a:lstStyle/>
        <a:p>
          <a:endParaRPr lang="en-US"/>
        </a:p>
      </dgm:t>
    </dgm:pt>
    <dgm:pt modelId="{9D63A491-226F-4805-9E92-34820FEFA4E5}" type="pres">
      <dgm:prSet presAssocID="{40B06970-EEC5-494D-9648-BC64AF091B2E}" presName="rootConnector" presStyleLbl="node3" presStyleIdx="0" presStyleCnt="5"/>
      <dgm:spPr/>
      <dgm:t>
        <a:bodyPr/>
        <a:lstStyle/>
        <a:p>
          <a:endParaRPr lang="en-US"/>
        </a:p>
      </dgm:t>
    </dgm:pt>
    <dgm:pt modelId="{EF02892C-01A2-4010-ABE5-CB5C46DE1D69}" type="pres">
      <dgm:prSet presAssocID="{40B06970-EEC5-494D-9648-BC64AF091B2E}" presName="hierChild4" presStyleCnt="0"/>
      <dgm:spPr/>
      <dgm:t>
        <a:bodyPr/>
        <a:lstStyle/>
        <a:p>
          <a:endParaRPr lang="en-US"/>
        </a:p>
      </dgm:t>
    </dgm:pt>
    <dgm:pt modelId="{DBDD648D-E6B2-48D6-877E-43E2D9BA11BE}" type="pres">
      <dgm:prSet presAssocID="{40B06970-EEC5-494D-9648-BC64AF091B2E}" presName="hierChild5" presStyleCnt="0"/>
      <dgm:spPr/>
      <dgm:t>
        <a:bodyPr/>
        <a:lstStyle/>
        <a:p>
          <a:endParaRPr lang="en-US"/>
        </a:p>
      </dgm:t>
    </dgm:pt>
    <dgm:pt modelId="{63D817AC-BB33-4DCB-9907-8BE70789EE5A}" type="pres">
      <dgm:prSet presAssocID="{55331D7A-01D4-4638-A87A-2264EDF6D040}" presName="Name37" presStyleLbl="parChTrans1D3" presStyleIdx="4" presStyleCnt="8"/>
      <dgm:spPr/>
      <dgm:t>
        <a:bodyPr/>
        <a:lstStyle/>
        <a:p>
          <a:endParaRPr lang="en-US"/>
        </a:p>
      </dgm:t>
    </dgm:pt>
    <dgm:pt modelId="{4B7A08DC-8B9B-4523-B127-F7ED1D341B08}" type="pres">
      <dgm:prSet presAssocID="{EB2CA0AD-D432-423C-8A96-237B2BF0610C}" presName="hierRoot2" presStyleCnt="0">
        <dgm:presLayoutVars>
          <dgm:hierBranch val="init"/>
        </dgm:presLayoutVars>
      </dgm:prSet>
      <dgm:spPr/>
      <dgm:t>
        <a:bodyPr/>
        <a:lstStyle/>
        <a:p>
          <a:endParaRPr lang="en-US"/>
        </a:p>
      </dgm:t>
    </dgm:pt>
    <dgm:pt modelId="{C4C146F9-820C-4D1D-9EEE-669C416748A2}" type="pres">
      <dgm:prSet presAssocID="{EB2CA0AD-D432-423C-8A96-237B2BF0610C}" presName="rootComposite" presStyleCnt="0"/>
      <dgm:spPr/>
      <dgm:t>
        <a:bodyPr/>
        <a:lstStyle/>
        <a:p>
          <a:endParaRPr lang="en-US"/>
        </a:p>
      </dgm:t>
    </dgm:pt>
    <dgm:pt modelId="{51C8C826-8FBF-4A08-9D8E-1CB4A4BC2626}" type="pres">
      <dgm:prSet presAssocID="{EB2CA0AD-D432-423C-8A96-237B2BF0610C}" presName="rootText" presStyleLbl="node3" presStyleIdx="1" presStyleCnt="5" custScaleY="64071">
        <dgm:presLayoutVars>
          <dgm:chPref val="3"/>
        </dgm:presLayoutVars>
      </dgm:prSet>
      <dgm:spPr/>
      <dgm:t>
        <a:bodyPr/>
        <a:lstStyle/>
        <a:p>
          <a:endParaRPr lang="en-US"/>
        </a:p>
      </dgm:t>
    </dgm:pt>
    <dgm:pt modelId="{157EBFEB-C8FC-4B72-B5A2-E30C9F13E933}" type="pres">
      <dgm:prSet presAssocID="{EB2CA0AD-D432-423C-8A96-237B2BF0610C}" presName="rootConnector" presStyleLbl="node3" presStyleIdx="1" presStyleCnt="5"/>
      <dgm:spPr/>
      <dgm:t>
        <a:bodyPr/>
        <a:lstStyle/>
        <a:p>
          <a:endParaRPr lang="en-US"/>
        </a:p>
      </dgm:t>
    </dgm:pt>
    <dgm:pt modelId="{029F33C3-4D66-4A58-9303-7076F8F57D53}" type="pres">
      <dgm:prSet presAssocID="{EB2CA0AD-D432-423C-8A96-237B2BF0610C}" presName="hierChild4" presStyleCnt="0"/>
      <dgm:spPr/>
      <dgm:t>
        <a:bodyPr/>
        <a:lstStyle/>
        <a:p>
          <a:endParaRPr lang="en-US"/>
        </a:p>
      </dgm:t>
    </dgm:pt>
    <dgm:pt modelId="{42D81226-348D-4307-A664-3103564E0908}" type="pres">
      <dgm:prSet presAssocID="{EB2CA0AD-D432-423C-8A96-237B2BF0610C}" presName="hierChild5" presStyleCnt="0"/>
      <dgm:spPr/>
      <dgm:t>
        <a:bodyPr/>
        <a:lstStyle/>
        <a:p>
          <a:endParaRPr lang="en-US"/>
        </a:p>
      </dgm:t>
    </dgm:pt>
    <dgm:pt modelId="{19E4C79A-CBB0-44AF-B293-ECC84BFF4374}" type="pres">
      <dgm:prSet presAssocID="{DF2C58BA-7AE1-4C6E-A2E1-1E7904432B3C}" presName="hierChild5" presStyleCnt="0"/>
      <dgm:spPr/>
      <dgm:t>
        <a:bodyPr/>
        <a:lstStyle/>
        <a:p>
          <a:endParaRPr lang="en-US"/>
        </a:p>
      </dgm:t>
    </dgm:pt>
    <dgm:pt modelId="{651478B1-9027-4C97-B7C9-147A9F2872AF}" type="pres">
      <dgm:prSet presAssocID="{61624E1D-2959-4B74-BF99-484EEE223674}" presName="Name37" presStyleLbl="parChTrans1D2" presStyleIdx="2" presStyleCnt="6"/>
      <dgm:spPr/>
      <dgm:t>
        <a:bodyPr/>
        <a:lstStyle/>
        <a:p>
          <a:endParaRPr lang="en-US"/>
        </a:p>
      </dgm:t>
    </dgm:pt>
    <dgm:pt modelId="{3A6B38EE-E4F4-4AE6-AA0C-3AA7471B2947}" type="pres">
      <dgm:prSet presAssocID="{2DF7A71C-26B6-405F-B5BC-C7ECF122800A}" presName="hierRoot2" presStyleCnt="0">
        <dgm:presLayoutVars>
          <dgm:hierBranch val="init"/>
        </dgm:presLayoutVars>
      </dgm:prSet>
      <dgm:spPr/>
      <dgm:t>
        <a:bodyPr/>
        <a:lstStyle/>
        <a:p>
          <a:endParaRPr lang="en-US"/>
        </a:p>
      </dgm:t>
    </dgm:pt>
    <dgm:pt modelId="{A63A1A7C-69EF-43A7-8180-108861B44A6C}" type="pres">
      <dgm:prSet presAssocID="{2DF7A71C-26B6-405F-B5BC-C7ECF122800A}" presName="rootComposite" presStyleCnt="0"/>
      <dgm:spPr/>
      <dgm:t>
        <a:bodyPr/>
        <a:lstStyle/>
        <a:p>
          <a:endParaRPr lang="en-US"/>
        </a:p>
      </dgm:t>
    </dgm:pt>
    <dgm:pt modelId="{4E4FB076-B102-47EF-99AA-3C2FA92F59F7}" type="pres">
      <dgm:prSet presAssocID="{2DF7A71C-26B6-405F-B5BC-C7ECF122800A}" presName="rootText" presStyleLbl="node2" presStyleIdx="2" presStyleCnt="4" custScaleX="151720" custScaleY="57118" custLinFactNeighborX="-5113" custLinFactNeighborY="2259">
        <dgm:presLayoutVars>
          <dgm:chPref val="3"/>
        </dgm:presLayoutVars>
      </dgm:prSet>
      <dgm:spPr/>
      <dgm:t>
        <a:bodyPr/>
        <a:lstStyle/>
        <a:p>
          <a:endParaRPr lang="en-US"/>
        </a:p>
      </dgm:t>
    </dgm:pt>
    <dgm:pt modelId="{FD76FE2E-721A-4731-8B41-C6242CEE76DB}" type="pres">
      <dgm:prSet presAssocID="{2DF7A71C-26B6-405F-B5BC-C7ECF122800A}" presName="rootConnector" presStyleLbl="node2" presStyleIdx="2" presStyleCnt="4"/>
      <dgm:spPr/>
      <dgm:t>
        <a:bodyPr/>
        <a:lstStyle/>
        <a:p>
          <a:endParaRPr lang="en-US"/>
        </a:p>
      </dgm:t>
    </dgm:pt>
    <dgm:pt modelId="{14EC3AC3-2C43-487C-822D-F6FC257B3E1A}" type="pres">
      <dgm:prSet presAssocID="{2DF7A71C-26B6-405F-B5BC-C7ECF122800A}" presName="hierChild4" presStyleCnt="0"/>
      <dgm:spPr/>
      <dgm:t>
        <a:bodyPr/>
        <a:lstStyle/>
        <a:p>
          <a:endParaRPr lang="en-US"/>
        </a:p>
      </dgm:t>
    </dgm:pt>
    <dgm:pt modelId="{DB2D2B89-1EE6-40E1-B492-53BB9D55E3F2}" type="pres">
      <dgm:prSet presAssocID="{E709EE37-B652-43ED-BEC5-88ABE2124E3F}" presName="Name37" presStyleLbl="parChTrans1D3" presStyleIdx="5" presStyleCnt="8"/>
      <dgm:spPr/>
      <dgm:t>
        <a:bodyPr/>
        <a:lstStyle/>
        <a:p>
          <a:endParaRPr lang="en-US"/>
        </a:p>
      </dgm:t>
    </dgm:pt>
    <dgm:pt modelId="{568DB778-E825-43DB-BC9F-A2C4DE90140F}" type="pres">
      <dgm:prSet presAssocID="{B90AB8F6-6F97-419B-91F0-C1DEA738CA17}" presName="hierRoot2" presStyleCnt="0">
        <dgm:presLayoutVars>
          <dgm:hierBranch val="init"/>
        </dgm:presLayoutVars>
      </dgm:prSet>
      <dgm:spPr/>
      <dgm:t>
        <a:bodyPr/>
        <a:lstStyle/>
        <a:p>
          <a:endParaRPr lang="en-US"/>
        </a:p>
      </dgm:t>
    </dgm:pt>
    <dgm:pt modelId="{2096A506-81DC-4B95-BB5C-6B102AF88106}" type="pres">
      <dgm:prSet presAssocID="{B90AB8F6-6F97-419B-91F0-C1DEA738CA17}" presName="rootComposite" presStyleCnt="0"/>
      <dgm:spPr/>
      <dgm:t>
        <a:bodyPr/>
        <a:lstStyle/>
        <a:p>
          <a:endParaRPr lang="en-US"/>
        </a:p>
      </dgm:t>
    </dgm:pt>
    <dgm:pt modelId="{8EA1B539-981C-452F-A713-2E1CE1A2B353}" type="pres">
      <dgm:prSet presAssocID="{B90AB8F6-6F97-419B-91F0-C1DEA738CA17}" presName="rootText" presStyleLbl="node3" presStyleIdx="2" presStyleCnt="5" custScaleY="64070">
        <dgm:presLayoutVars>
          <dgm:chPref val="3"/>
        </dgm:presLayoutVars>
      </dgm:prSet>
      <dgm:spPr/>
      <dgm:t>
        <a:bodyPr/>
        <a:lstStyle/>
        <a:p>
          <a:endParaRPr lang="en-US"/>
        </a:p>
      </dgm:t>
    </dgm:pt>
    <dgm:pt modelId="{A354FB81-13FD-4608-AC31-8B38B5F4EA83}" type="pres">
      <dgm:prSet presAssocID="{B90AB8F6-6F97-419B-91F0-C1DEA738CA17}" presName="rootConnector" presStyleLbl="node3" presStyleIdx="2" presStyleCnt="5"/>
      <dgm:spPr/>
      <dgm:t>
        <a:bodyPr/>
        <a:lstStyle/>
        <a:p>
          <a:endParaRPr lang="en-US"/>
        </a:p>
      </dgm:t>
    </dgm:pt>
    <dgm:pt modelId="{F217194B-4D2A-4023-84F4-83B9E310305E}" type="pres">
      <dgm:prSet presAssocID="{B90AB8F6-6F97-419B-91F0-C1DEA738CA17}" presName="hierChild4" presStyleCnt="0"/>
      <dgm:spPr/>
      <dgm:t>
        <a:bodyPr/>
        <a:lstStyle/>
        <a:p>
          <a:endParaRPr lang="en-US"/>
        </a:p>
      </dgm:t>
    </dgm:pt>
    <dgm:pt modelId="{7F6F38FF-9EA9-435A-A008-66EE794610F6}" type="pres">
      <dgm:prSet presAssocID="{B90AB8F6-6F97-419B-91F0-C1DEA738CA17}" presName="hierChild5" presStyleCnt="0"/>
      <dgm:spPr/>
      <dgm:t>
        <a:bodyPr/>
        <a:lstStyle/>
        <a:p>
          <a:endParaRPr lang="en-US"/>
        </a:p>
      </dgm:t>
    </dgm:pt>
    <dgm:pt modelId="{4C8F8E69-2FE4-44CB-B8B9-AEB683F98112}" type="pres">
      <dgm:prSet presAssocID="{72E563A6-1C70-429E-BEF1-2FF8E4DE612C}" presName="Name37" presStyleLbl="parChTrans1D3" presStyleIdx="6" presStyleCnt="8"/>
      <dgm:spPr/>
      <dgm:t>
        <a:bodyPr/>
        <a:lstStyle/>
        <a:p>
          <a:endParaRPr lang="en-US"/>
        </a:p>
      </dgm:t>
    </dgm:pt>
    <dgm:pt modelId="{1C71F48E-1CDA-4CAE-8F99-96816FFB3F65}" type="pres">
      <dgm:prSet presAssocID="{BF856D94-D68B-414C-83B7-ED1AF614C2DA}" presName="hierRoot2" presStyleCnt="0">
        <dgm:presLayoutVars>
          <dgm:hierBranch val="init"/>
        </dgm:presLayoutVars>
      </dgm:prSet>
      <dgm:spPr/>
      <dgm:t>
        <a:bodyPr/>
        <a:lstStyle/>
        <a:p>
          <a:endParaRPr lang="en-US"/>
        </a:p>
      </dgm:t>
    </dgm:pt>
    <dgm:pt modelId="{AFC7C3A4-697D-478C-9489-6A0098B66B71}" type="pres">
      <dgm:prSet presAssocID="{BF856D94-D68B-414C-83B7-ED1AF614C2DA}" presName="rootComposite" presStyleCnt="0"/>
      <dgm:spPr/>
      <dgm:t>
        <a:bodyPr/>
        <a:lstStyle/>
        <a:p>
          <a:endParaRPr lang="en-US"/>
        </a:p>
      </dgm:t>
    </dgm:pt>
    <dgm:pt modelId="{5B8B82C5-4E40-406C-9E52-FBA65DAF8383}" type="pres">
      <dgm:prSet presAssocID="{BF856D94-D68B-414C-83B7-ED1AF614C2DA}" presName="rootText" presStyleLbl="node3" presStyleIdx="3" presStyleCnt="5" custScaleY="64143">
        <dgm:presLayoutVars>
          <dgm:chPref val="3"/>
        </dgm:presLayoutVars>
      </dgm:prSet>
      <dgm:spPr/>
      <dgm:t>
        <a:bodyPr/>
        <a:lstStyle/>
        <a:p>
          <a:endParaRPr lang="en-US"/>
        </a:p>
      </dgm:t>
    </dgm:pt>
    <dgm:pt modelId="{6B85FED8-F3FE-4B3E-910C-E82CE4A085D3}" type="pres">
      <dgm:prSet presAssocID="{BF856D94-D68B-414C-83B7-ED1AF614C2DA}" presName="rootConnector" presStyleLbl="node3" presStyleIdx="3" presStyleCnt="5"/>
      <dgm:spPr/>
      <dgm:t>
        <a:bodyPr/>
        <a:lstStyle/>
        <a:p>
          <a:endParaRPr lang="en-US"/>
        </a:p>
      </dgm:t>
    </dgm:pt>
    <dgm:pt modelId="{8425853B-9AD2-40CC-9A5B-4CA75BA87125}" type="pres">
      <dgm:prSet presAssocID="{BF856D94-D68B-414C-83B7-ED1AF614C2DA}" presName="hierChild4" presStyleCnt="0"/>
      <dgm:spPr/>
      <dgm:t>
        <a:bodyPr/>
        <a:lstStyle/>
        <a:p>
          <a:endParaRPr lang="en-US"/>
        </a:p>
      </dgm:t>
    </dgm:pt>
    <dgm:pt modelId="{B522D3BC-14F6-45D7-998D-53C76E235A00}" type="pres">
      <dgm:prSet presAssocID="{BF856D94-D68B-414C-83B7-ED1AF614C2DA}" presName="hierChild5" presStyleCnt="0"/>
      <dgm:spPr/>
      <dgm:t>
        <a:bodyPr/>
        <a:lstStyle/>
        <a:p>
          <a:endParaRPr lang="en-US"/>
        </a:p>
      </dgm:t>
    </dgm:pt>
    <dgm:pt modelId="{D5018C51-2C70-4819-943F-5EFD1B81C77B}" type="pres">
      <dgm:prSet presAssocID="{2DF7A71C-26B6-405F-B5BC-C7ECF122800A}" presName="hierChild5" presStyleCnt="0"/>
      <dgm:spPr/>
      <dgm:t>
        <a:bodyPr/>
        <a:lstStyle/>
        <a:p>
          <a:endParaRPr lang="en-US"/>
        </a:p>
      </dgm:t>
    </dgm:pt>
    <dgm:pt modelId="{EE195DD8-FC2F-45D6-B81A-C30964CF9534}" type="pres">
      <dgm:prSet presAssocID="{C0967703-9449-414A-BCB4-0BB3F18D8A49}" presName="Name37" presStyleLbl="parChTrans1D2" presStyleIdx="3" presStyleCnt="6"/>
      <dgm:spPr/>
      <dgm:t>
        <a:bodyPr/>
        <a:lstStyle/>
        <a:p>
          <a:endParaRPr lang="en-US"/>
        </a:p>
      </dgm:t>
    </dgm:pt>
    <dgm:pt modelId="{4000C44C-0868-4732-8281-C937367C3B7E}" type="pres">
      <dgm:prSet presAssocID="{2BA5CD28-FCB9-4AC5-9BC6-29520F41C10A}" presName="hierRoot2" presStyleCnt="0">
        <dgm:presLayoutVars>
          <dgm:hierBranch val="init"/>
        </dgm:presLayoutVars>
      </dgm:prSet>
      <dgm:spPr/>
      <dgm:t>
        <a:bodyPr/>
        <a:lstStyle/>
        <a:p>
          <a:endParaRPr lang="en-US"/>
        </a:p>
      </dgm:t>
    </dgm:pt>
    <dgm:pt modelId="{ADA619C2-DDF1-48D1-988D-33F5332DA070}" type="pres">
      <dgm:prSet presAssocID="{2BA5CD28-FCB9-4AC5-9BC6-29520F41C10A}" presName="rootComposite" presStyleCnt="0"/>
      <dgm:spPr/>
      <dgm:t>
        <a:bodyPr/>
        <a:lstStyle/>
        <a:p>
          <a:endParaRPr lang="en-US"/>
        </a:p>
      </dgm:t>
    </dgm:pt>
    <dgm:pt modelId="{B561285A-45C5-4498-B1B3-777C08B5C3DA}" type="pres">
      <dgm:prSet presAssocID="{2BA5CD28-FCB9-4AC5-9BC6-29520F41C10A}" presName="rootText" presStyleLbl="node2" presStyleIdx="3" presStyleCnt="4" custScaleY="51990">
        <dgm:presLayoutVars>
          <dgm:chPref val="3"/>
        </dgm:presLayoutVars>
      </dgm:prSet>
      <dgm:spPr/>
      <dgm:t>
        <a:bodyPr/>
        <a:lstStyle/>
        <a:p>
          <a:endParaRPr lang="en-US"/>
        </a:p>
      </dgm:t>
    </dgm:pt>
    <dgm:pt modelId="{3748DCB4-552C-49E8-AB51-F45036C0069A}" type="pres">
      <dgm:prSet presAssocID="{2BA5CD28-FCB9-4AC5-9BC6-29520F41C10A}" presName="rootConnector" presStyleLbl="node2" presStyleIdx="3" presStyleCnt="4"/>
      <dgm:spPr/>
      <dgm:t>
        <a:bodyPr/>
        <a:lstStyle/>
        <a:p>
          <a:endParaRPr lang="en-US"/>
        </a:p>
      </dgm:t>
    </dgm:pt>
    <dgm:pt modelId="{FEB752AF-0915-4198-897E-412E695729AA}" type="pres">
      <dgm:prSet presAssocID="{2BA5CD28-FCB9-4AC5-9BC6-29520F41C10A}" presName="hierChild4" presStyleCnt="0"/>
      <dgm:spPr/>
      <dgm:t>
        <a:bodyPr/>
        <a:lstStyle/>
        <a:p>
          <a:endParaRPr lang="en-US"/>
        </a:p>
      </dgm:t>
    </dgm:pt>
    <dgm:pt modelId="{EAA0FA0D-D1C8-4F3F-B6E1-70C4DAAF118F}" type="pres">
      <dgm:prSet presAssocID="{116171EE-7C93-42F4-A264-91CFAF318763}" presName="Name37" presStyleLbl="parChTrans1D3" presStyleIdx="7" presStyleCnt="8"/>
      <dgm:spPr/>
      <dgm:t>
        <a:bodyPr/>
        <a:lstStyle/>
        <a:p>
          <a:endParaRPr lang="en-US"/>
        </a:p>
      </dgm:t>
    </dgm:pt>
    <dgm:pt modelId="{D65F3C22-7E57-4A9D-9AAF-6D791C726C72}" type="pres">
      <dgm:prSet presAssocID="{3E4409B6-CB6C-43E3-AD8E-08A4B16A13F7}" presName="hierRoot2" presStyleCnt="0">
        <dgm:presLayoutVars>
          <dgm:hierBranch val="init"/>
        </dgm:presLayoutVars>
      </dgm:prSet>
      <dgm:spPr/>
      <dgm:t>
        <a:bodyPr/>
        <a:lstStyle/>
        <a:p>
          <a:endParaRPr lang="en-US"/>
        </a:p>
      </dgm:t>
    </dgm:pt>
    <dgm:pt modelId="{4CDEE4F7-3D12-4320-8A07-FAF4302BE149}" type="pres">
      <dgm:prSet presAssocID="{3E4409B6-CB6C-43E3-AD8E-08A4B16A13F7}" presName="rootComposite" presStyleCnt="0"/>
      <dgm:spPr/>
      <dgm:t>
        <a:bodyPr/>
        <a:lstStyle/>
        <a:p>
          <a:endParaRPr lang="en-US"/>
        </a:p>
      </dgm:t>
    </dgm:pt>
    <dgm:pt modelId="{F0CD20FD-D6D8-4EFC-9B66-72F3F026C4BE}" type="pres">
      <dgm:prSet presAssocID="{3E4409B6-CB6C-43E3-AD8E-08A4B16A13F7}" presName="rootText" presStyleLbl="node3" presStyleIdx="4" presStyleCnt="5" custScaleX="165073" custScaleY="55840">
        <dgm:presLayoutVars>
          <dgm:chPref val="3"/>
        </dgm:presLayoutVars>
      </dgm:prSet>
      <dgm:spPr/>
      <dgm:t>
        <a:bodyPr/>
        <a:lstStyle/>
        <a:p>
          <a:endParaRPr lang="en-US"/>
        </a:p>
      </dgm:t>
    </dgm:pt>
    <dgm:pt modelId="{FA113B9B-8D59-4097-B9E5-E3A2898D8BC3}" type="pres">
      <dgm:prSet presAssocID="{3E4409B6-CB6C-43E3-AD8E-08A4B16A13F7}" presName="rootConnector" presStyleLbl="node3" presStyleIdx="4" presStyleCnt="5"/>
      <dgm:spPr/>
      <dgm:t>
        <a:bodyPr/>
        <a:lstStyle/>
        <a:p>
          <a:endParaRPr lang="en-US"/>
        </a:p>
      </dgm:t>
    </dgm:pt>
    <dgm:pt modelId="{70D6AF63-9329-470F-9C8A-6AC91319FFEA}" type="pres">
      <dgm:prSet presAssocID="{3E4409B6-CB6C-43E3-AD8E-08A4B16A13F7}" presName="hierChild4" presStyleCnt="0"/>
      <dgm:spPr/>
      <dgm:t>
        <a:bodyPr/>
        <a:lstStyle/>
        <a:p>
          <a:endParaRPr lang="en-US"/>
        </a:p>
      </dgm:t>
    </dgm:pt>
    <dgm:pt modelId="{48E32BF4-A95A-42F0-9ED5-AC656C8E01AF}" type="pres">
      <dgm:prSet presAssocID="{3E4409B6-CB6C-43E3-AD8E-08A4B16A13F7}" presName="hierChild5" presStyleCnt="0"/>
      <dgm:spPr/>
      <dgm:t>
        <a:bodyPr/>
        <a:lstStyle/>
        <a:p>
          <a:endParaRPr lang="en-US"/>
        </a:p>
      </dgm:t>
    </dgm:pt>
    <dgm:pt modelId="{EDBD82E1-E0F4-439C-BD3B-5878B93A4BA8}" type="pres">
      <dgm:prSet presAssocID="{2BA5CD28-FCB9-4AC5-9BC6-29520F41C10A}" presName="hierChild5" presStyleCnt="0"/>
      <dgm:spPr/>
      <dgm:t>
        <a:bodyPr/>
        <a:lstStyle/>
        <a:p>
          <a:endParaRPr lang="en-US"/>
        </a:p>
      </dgm:t>
    </dgm:pt>
    <dgm:pt modelId="{DE8EE584-79AB-4428-8789-91027CDB59D7}" type="pres">
      <dgm:prSet presAssocID="{E41DAC77-C2E1-44D4-8AAE-04FF4A4E73CF}" presName="hierChild3" presStyleCnt="0"/>
      <dgm:spPr/>
      <dgm:t>
        <a:bodyPr/>
        <a:lstStyle/>
        <a:p>
          <a:endParaRPr lang="en-US"/>
        </a:p>
      </dgm:t>
    </dgm:pt>
    <dgm:pt modelId="{D696C798-F2FF-43EF-BEC1-B9CEA4BB3665}" type="pres">
      <dgm:prSet presAssocID="{87CFABBC-E8E7-4B3A-803A-3082A6986E61}" presName="Name111" presStyleLbl="parChTrans1D2" presStyleIdx="4" presStyleCnt="6"/>
      <dgm:spPr/>
      <dgm:t>
        <a:bodyPr/>
        <a:lstStyle/>
        <a:p>
          <a:endParaRPr lang="en-US"/>
        </a:p>
      </dgm:t>
    </dgm:pt>
    <dgm:pt modelId="{0EC9BE2B-C5C1-4690-B18D-2A1C1C3B98B9}" type="pres">
      <dgm:prSet presAssocID="{A50DBB39-8685-4E64-89B7-1243D1EB4EDB}" presName="hierRoot3" presStyleCnt="0">
        <dgm:presLayoutVars>
          <dgm:hierBranch val="init"/>
        </dgm:presLayoutVars>
      </dgm:prSet>
      <dgm:spPr/>
      <dgm:t>
        <a:bodyPr/>
        <a:lstStyle/>
        <a:p>
          <a:endParaRPr lang="en-US"/>
        </a:p>
      </dgm:t>
    </dgm:pt>
    <dgm:pt modelId="{D8770488-D96E-47F3-BAFB-98C65A937EF9}" type="pres">
      <dgm:prSet presAssocID="{A50DBB39-8685-4E64-89B7-1243D1EB4EDB}" presName="rootComposite3" presStyleCnt="0"/>
      <dgm:spPr/>
      <dgm:t>
        <a:bodyPr/>
        <a:lstStyle/>
        <a:p>
          <a:endParaRPr lang="en-US"/>
        </a:p>
      </dgm:t>
    </dgm:pt>
    <dgm:pt modelId="{232B541C-8A64-4E7B-9683-BE2A632B009B}" type="pres">
      <dgm:prSet presAssocID="{A50DBB39-8685-4E64-89B7-1243D1EB4EDB}" presName="rootText3" presStyleLbl="asst1" presStyleIdx="0" presStyleCnt="2" custScaleX="74992" custScaleY="64009" custLinFactX="24041" custLinFactNeighborX="100000" custLinFactNeighborY="-8677">
        <dgm:presLayoutVars>
          <dgm:chPref val="3"/>
        </dgm:presLayoutVars>
      </dgm:prSet>
      <dgm:spPr/>
      <dgm:t>
        <a:bodyPr/>
        <a:lstStyle/>
        <a:p>
          <a:endParaRPr lang="en-US"/>
        </a:p>
      </dgm:t>
    </dgm:pt>
    <dgm:pt modelId="{36D797F3-9708-4B4C-BDA8-EF1BBF769D9D}" type="pres">
      <dgm:prSet presAssocID="{A50DBB39-8685-4E64-89B7-1243D1EB4EDB}" presName="rootConnector3" presStyleLbl="asst1" presStyleIdx="0" presStyleCnt="2"/>
      <dgm:spPr/>
      <dgm:t>
        <a:bodyPr/>
        <a:lstStyle/>
        <a:p>
          <a:endParaRPr lang="en-US"/>
        </a:p>
      </dgm:t>
    </dgm:pt>
    <dgm:pt modelId="{616D63F4-C3B7-4B0F-A6BE-661300628F50}" type="pres">
      <dgm:prSet presAssocID="{A50DBB39-8685-4E64-89B7-1243D1EB4EDB}" presName="hierChild6" presStyleCnt="0"/>
      <dgm:spPr/>
      <dgm:t>
        <a:bodyPr/>
        <a:lstStyle/>
        <a:p>
          <a:endParaRPr lang="en-US"/>
        </a:p>
      </dgm:t>
    </dgm:pt>
    <dgm:pt modelId="{DA2ABC4E-62AE-418B-8837-8A2B177AE164}" type="pres">
      <dgm:prSet presAssocID="{A50DBB39-8685-4E64-89B7-1243D1EB4EDB}" presName="hierChild7" presStyleCnt="0"/>
      <dgm:spPr/>
      <dgm:t>
        <a:bodyPr/>
        <a:lstStyle/>
        <a:p>
          <a:endParaRPr lang="en-US"/>
        </a:p>
      </dgm:t>
    </dgm:pt>
    <dgm:pt modelId="{BE95E853-FC44-4257-97F8-0851F8F44E8A}" type="pres">
      <dgm:prSet presAssocID="{C72D3DF2-A5B8-41FC-BBDD-A9394EBD20DC}" presName="Name111" presStyleLbl="parChTrans1D2" presStyleIdx="5" presStyleCnt="6"/>
      <dgm:spPr/>
      <dgm:t>
        <a:bodyPr/>
        <a:lstStyle/>
        <a:p>
          <a:endParaRPr lang="en-US"/>
        </a:p>
      </dgm:t>
    </dgm:pt>
    <dgm:pt modelId="{80BE883D-4084-4FCE-BD98-FC742A3B9E73}" type="pres">
      <dgm:prSet presAssocID="{6C64308B-EAD2-4105-A338-4B84276AEC10}" presName="hierRoot3" presStyleCnt="0">
        <dgm:presLayoutVars>
          <dgm:hierBranch val="init"/>
        </dgm:presLayoutVars>
      </dgm:prSet>
      <dgm:spPr/>
      <dgm:t>
        <a:bodyPr/>
        <a:lstStyle/>
        <a:p>
          <a:endParaRPr lang="en-US"/>
        </a:p>
      </dgm:t>
    </dgm:pt>
    <dgm:pt modelId="{1E0D1283-7100-46D3-B1DD-EC58518F86EC}" type="pres">
      <dgm:prSet presAssocID="{6C64308B-EAD2-4105-A338-4B84276AEC10}" presName="rootComposite3" presStyleCnt="0"/>
      <dgm:spPr/>
      <dgm:t>
        <a:bodyPr/>
        <a:lstStyle/>
        <a:p>
          <a:endParaRPr lang="en-US"/>
        </a:p>
      </dgm:t>
    </dgm:pt>
    <dgm:pt modelId="{715C5945-2112-4089-B853-AF4E62F6F440}" type="pres">
      <dgm:prSet presAssocID="{6C64308B-EAD2-4105-A338-4B84276AEC10}" presName="rootText3" presStyleLbl="asst1" presStyleIdx="1" presStyleCnt="2" custScaleX="74992" custScaleY="64009" custLinFactX="-44854" custLinFactNeighborX="-100000" custLinFactNeighborY="-8677">
        <dgm:presLayoutVars>
          <dgm:chPref val="3"/>
        </dgm:presLayoutVars>
      </dgm:prSet>
      <dgm:spPr/>
      <dgm:t>
        <a:bodyPr/>
        <a:lstStyle/>
        <a:p>
          <a:endParaRPr lang="en-US"/>
        </a:p>
      </dgm:t>
    </dgm:pt>
    <dgm:pt modelId="{5E9C3B85-D67A-48E7-BBED-59CDB08854F7}" type="pres">
      <dgm:prSet presAssocID="{6C64308B-EAD2-4105-A338-4B84276AEC10}" presName="rootConnector3" presStyleLbl="asst1" presStyleIdx="1" presStyleCnt="2"/>
      <dgm:spPr/>
      <dgm:t>
        <a:bodyPr/>
        <a:lstStyle/>
        <a:p>
          <a:endParaRPr lang="en-US"/>
        </a:p>
      </dgm:t>
    </dgm:pt>
    <dgm:pt modelId="{616B6070-F322-46F4-A6F9-82233FA9B30C}" type="pres">
      <dgm:prSet presAssocID="{6C64308B-EAD2-4105-A338-4B84276AEC10}" presName="hierChild6" presStyleCnt="0"/>
      <dgm:spPr/>
      <dgm:t>
        <a:bodyPr/>
        <a:lstStyle/>
        <a:p>
          <a:endParaRPr lang="en-US"/>
        </a:p>
      </dgm:t>
    </dgm:pt>
    <dgm:pt modelId="{20192334-725A-4116-BA00-E371202A5E7B}" type="pres">
      <dgm:prSet presAssocID="{6C64308B-EAD2-4105-A338-4B84276AEC10}" presName="hierChild7" presStyleCnt="0"/>
      <dgm:spPr/>
      <dgm:t>
        <a:bodyPr/>
        <a:lstStyle/>
        <a:p>
          <a:endParaRPr lang="en-US"/>
        </a:p>
      </dgm:t>
    </dgm:pt>
  </dgm:ptLst>
  <dgm:cxnLst>
    <dgm:cxn modelId="{F4E143F9-192C-43EF-93D6-EDCA3567EED1}" srcId="{19E9BE4B-2A77-4B85-B2B1-FF911ACD5D42}" destId="{1E7AA2B9-4CF5-4643-9E26-D63AA788AE9A}" srcOrd="2" destOrd="0" parTransId="{74F3C714-0BFE-4150-A3DB-D513344E2FE5}" sibTransId="{E2F400D6-7ED3-42EF-874E-434DB94A3737}"/>
    <dgm:cxn modelId="{8FFBE581-B4A7-4A60-89D7-2F951EEBB44C}" type="presOf" srcId="{2BA5CD28-FCB9-4AC5-9BC6-29520F41C10A}" destId="{3748DCB4-552C-49E8-AB51-F45036C0069A}" srcOrd="1" destOrd="0" presId="urn:microsoft.com/office/officeart/2005/8/layout/orgChart1"/>
    <dgm:cxn modelId="{673FA457-9768-4ABC-8222-719AAE3FDA6B}" srcId="{DF2C58BA-7AE1-4C6E-A2E1-1E7904432B3C}" destId="{EB2CA0AD-D432-423C-8A96-237B2BF0610C}" srcOrd="1" destOrd="0" parTransId="{55331D7A-01D4-4638-A87A-2264EDF6D040}" sibTransId="{4FFA5390-3334-478B-B670-D9F67F2BF0CC}"/>
    <dgm:cxn modelId="{89CFF344-3610-409C-AAE3-CCD13B9F1EA0}" type="presOf" srcId="{2DF7A71C-26B6-405F-B5BC-C7ECF122800A}" destId="{4E4FB076-B102-47EF-99AA-3C2FA92F59F7}" srcOrd="0" destOrd="0" presId="urn:microsoft.com/office/officeart/2005/8/layout/orgChart1"/>
    <dgm:cxn modelId="{FB380657-A448-4521-9771-7B50EE4D07DD}" type="presOf" srcId="{6C64308B-EAD2-4105-A338-4B84276AEC10}" destId="{5E9C3B85-D67A-48E7-BBED-59CDB08854F7}" srcOrd="1" destOrd="0" presId="urn:microsoft.com/office/officeart/2005/8/layout/orgChart1"/>
    <dgm:cxn modelId="{F16CC224-A83A-4686-BA09-08DF9B88EA21}" type="presOf" srcId="{B90AB8F6-6F97-419B-91F0-C1DEA738CA17}" destId="{8EA1B539-981C-452F-A713-2E1CE1A2B353}" srcOrd="0" destOrd="0" presId="urn:microsoft.com/office/officeart/2005/8/layout/orgChart1"/>
    <dgm:cxn modelId="{4CD186DB-D741-46E8-8560-7D6B4DA81F50}" type="presOf" srcId="{B90AB8F6-6F97-419B-91F0-C1DEA738CA17}" destId="{A354FB81-13FD-4608-AC31-8B38B5F4EA83}" srcOrd="1" destOrd="0" presId="urn:microsoft.com/office/officeart/2005/8/layout/orgChart1"/>
    <dgm:cxn modelId="{BD9AA849-FBD1-408E-BB1B-F5BF71CEAEBE}" srcId="{19E9BE4B-2A77-4B85-B2B1-FF911ACD5D42}" destId="{45E4F2B0-C0E4-482D-A706-F0BC6138970D}" srcOrd="0" destOrd="0" parTransId="{08BE5295-2BD3-40BE-BD6E-6B7ABBEFD8AA}" sibTransId="{936B0D22-FFE2-431B-84D9-4354AF226A0E}"/>
    <dgm:cxn modelId="{BA4FE883-EDFF-4001-BCA8-229185C3EB3F}" type="presOf" srcId="{EB2CA0AD-D432-423C-8A96-237B2BF0610C}" destId="{157EBFEB-C8FC-4B72-B5A2-E30C9F13E933}" srcOrd="1" destOrd="0" presId="urn:microsoft.com/office/officeart/2005/8/layout/orgChart1"/>
    <dgm:cxn modelId="{7672DE76-F853-4A16-B5AC-EAAEAF23B682}" type="presOf" srcId="{DF2C58BA-7AE1-4C6E-A2E1-1E7904432B3C}" destId="{22F63A31-ED69-4B02-B57D-A19FCC419102}" srcOrd="0" destOrd="0" presId="urn:microsoft.com/office/officeart/2005/8/layout/orgChart1"/>
    <dgm:cxn modelId="{57009BC7-F898-4B13-97A3-E0F2536B8556}" type="presOf" srcId="{05864278-D8D9-4781-B822-0819621C04E5}" destId="{F90001BE-8B92-435C-985A-D7A63BF51691}" srcOrd="1" destOrd="0" presId="urn:microsoft.com/office/officeart/2005/8/layout/orgChart1"/>
    <dgm:cxn modelId="{7A2B3910-144A-4853-A7D9-903D5EC66350}" type="presOf" srcId="{40B06970-EEC5-494D-9648-BC64AF091B2E}" destId="{0485BE52-DFB0-4CA4-BA9B-4167FAF7AF83}" srcOrd="0" destOrd="0" presId="urn:microsoft.com/office/officeart/2005/8/layout/orgChart1"/>
    <dgm:cxn modelId="{AE9580DE-7DF9-4C6D-B85A-10310686DBBA}" srcId="{2DF7A71C-26B6-405F-B5BC-C7ECF122800A}" destId="{B90AB8F6-6F97-419B-91F0-C1DEA738CA17}" srcOrd="0" destOrd="0" parTransId="{E709EE37-B652-43ED-BEC5-88ABE2124E3F}" sibTransId="{F34813E8-EFFE-4631-9D65-6F9F71D18450}"/>
    <dgm:cxn modelId="{F22A4CC1-E2AB-4BEF-85B9-288D8538896A}" type="presOf" srcId="{6C64308B-EAD2-4105-A338-4B84276AEC10}" destId="{715C5945-2112-4089-B853-AF4E62F6F440}" srcOrd="0" destOrd="0" presId="urn:microsoft.com/office/officeart/2005/8/layout/orgChart1"/>
    <dgm:cxn modelId="{DA4586FE-3005-497E-8768-8FE66A4F41AF}" type="presOf" srcId="{C5A0C090-A672-46DE-B486-E87B7D5525E9}" destId="{B28508DD-BB95-48FC-ABC7-066DE01CB9BD}" srcOrd="0" destOrd="0" presId="urn:microsoft.com/office/officeart/2005/8/layout/orgChart1"/>
    <dgm:cxn modelId="{6C260B70-C5A1-41CE-9C65-16DAAAB12677}" srcId="{E41DAC77-C2E1-44D4-8AAE-04FF4A4E73CF}" destId="{DF2C58BA-7AE1-4C6E-A2E1-1E7904432B3C}" srcOrd="3" destOrd="0" parTransId="{A1E52FF9-4E7A-4D2B-9F49-D5AF993D6653}" sibTransId="{C9CDBC73-8B0D-4E38-BA08-E993EEA176B5}"/>
    <dgm:cxn modelId="{26822972-7812-4A75-A5CB-8F1329B838B8}" type="presOf" srcId="{A50DBB39-8685-4E64-89B7-1243D1EB4EDB}" destId="{36D797F3-9708-4B4C-BDA8-EF1BBF769D9D}" srcOrd="1" destOrd="0" presId="urn:microsoft.com/office/officeart/2005/8/layout/orgChart1"/>
    <dgm:cxn modelId="{E0E1152B-29B6-495C-9336-6367EEB36306}" srcId="{2BA5CD28-FCB9-4AC5-9BC6-29520F41C10A}" destId="{3E4409B6-CB6C-43E3-AD8E-08A4B16A13F7}" srcOrd="0" destOrd="0" parTransId="{116171EE-7C93-42F4-A264-91CFAF318763}" sibTransId="{FFE37284-240C-427C-A3EF-241B11D1DCDE}"/>
    <dgm:cxn modelId="{A1599F74-2719-457C-AFED-E85C0F28EA5C}" type="presOf" srcId="{E709EE37-B652-43ED-BEC5-88ABE2124E3F}" destId="{DB2D2B89-1EE6-40E1-B492-53BB9D55E3F2}" srcOrd="0" destOrd="0" presId="urn:microsoft.com/office/officeart/2005/8/layout/orgChart1"/>
    <dgm:cxn modelId="{9A92607E-4D95-49B5-82AB-0F4090EB3A37}" type="presOf" srcId="{435F51FE-1678-4A72-99CD-ACB44B3AC4DE}" destId="{070576BB-458E-4A33-8EB3-4AE9CDB050C4}" srcOrd="0" destOrd="0" presId="urn:microsoft.com/office/officeart/2005/8/layout/orgChart1"/>
    <dgm:cxn modelId="{936D3756-5372-4AEF-90F7-EC4D087D476A}" type="presOf" srcId="{08BE5295-2BD3-40BE-BD6E-6B7ABBEFD8AA}" destId="{59C79EC3-8719-4A1B-AD83-CFF4E82AFFB5}" srcOrd="0" destOrd="0" presId="urn:microsoft.com/office/officeart/2005/8/layout/orgChart1"/>
    <dgm:cxn modelId="{2D135CE1-00E6-4608-94A0-A938D35C1D4C}" type="presOf" srcId="{05864278-D8D9-4781-B822-0819621C04E5}" destId="{F20D547E-F2D7-496D-B5BE-C5422745E22A}" srcOrd="0" destOrd="0" presId="urn:microsoft.com/office/officeart/2005/8/layout/orgChart1"/>
    <dgm:cxn modelId="{AEA89540-605A-425C-891A-2DAFECC9625F}" type="presOf" srcId="{116171EE-7C93-42F4-A264-91CFAF318763}" destId="{EAA0FA0D-D1C8-4F3F-B6E1-70C4DAAF118F}" srcOrd="0" destOrd="0" presId="urn:microsoft.com/office/officeart/2005/8/layout/orgChart1"/>
    <dgm:cxn modelId="{F0B311F0-44EF-4326-AF07-9BCEECDA2FF7}" type="presOf" srcId="{BF856D94-D68B-414C-83B7-ED1AF614C2DA}" destId="{5B8B82C5-4E40-406C-9E52-FBA65DAF8383}" srcOrd="0" destOrd="0" presId="urn:microsoft.com/office/officeart/2005/8/layout/orgChart1"/>
    <dgm:cxn modelId="{D642648C-8233-43E0-8ECC-3E19F96DA9D5}" type="presOf" srcId="{A50DBB39-8685-4E64-89B7-1243D1EB4EDB}" destId="{232B541C-8A64-4E7B-9683-BE2A632B009B}" srcOrd="0" destOrd="0" presId="urn:microsoft.com/office/officeart/2005/8/layout/orgChart1"/>
    <dgm:cxn modelId="{08CA93D5-21DA-4EC8-81A4-7FF39E243F89}" srcId="{E41DAC77-C2E1-44D4-8AAE-04FF4A4E73CF}" destId="{6C64308B-EAD2-4105-A338-4B84276AEC10}" srcOrd="1" destOrd="0" parTransId="{C72D3DF2-A5B8-41FC-BBDD-A9394EBD20DC}" sibTransId="{38FF4299-7617-4150-BD70-AE9469E3CF2A}"/>
    <dgm:cxn modelId="{C2EA3B4F-903C-4BBE-B868-275CA124277E}" type="presOf" srcId="{3E4409B6-CB6C-43E3-AD8E-08A4B16A13F7}" destId="{F0CD20FD-D6D8-4EFC-9B66-72F3F026C4BE}" srcOrd="0" destOrd="0" presId="urn:microsoft.com/office/officeart/2005/8/layout/orgChart1"/>
    <dgm:cxn modelId="{6E386B4E-212B-491A-BE9B-4B6676C0AE6B}" type="presOf" srcId="{E41DAC77-C2E1-44D4-8AAE-04FF4A4E73CF}" destId="{31F08BCD-89D5-4660-99C6-808CCC97976B}" srcOrd="1" destOrd="0" presId="urn:microsoft.com/office/officeart/2005/8/layout/orgChart1"/>
    <dgm:cxn modelId="{83534E89-5C42-4C38-B9D2-9822F08D3983}" srcId="{E41DAC77-C2E1-44D4-8AAE-04FF4A4E73CF}" destId="{2BA5CD28-FCB9-4AC5-9BC6-29520F41C10A}" srcOrd="5" destOrd="0" parTransId="{C0967703-9449-414A-BCB4-0BB3F18D8A49}" sibTransId="{6BD255E7-68CE-43D6-AFAA-0C1E3161FA92}"/>
    <dgm:cxn modelId="{95B4ADFA-2B7A-43E3-A58E-458670FD1CEA}" type="presOf" srcId="{45E4F2B0-C0E4-482D-A706-F0BC6138970D}" destId="{16429AAE-5713-42C6-B1B6-3FEEE0B88B70}" srcOrd="1" destOrd="0" presId="urn:microsoft.com/office/officeart/2005/8/layout/orgChart1"/>
    <dgm:cxn modelId="{2BB7AF50-6F11-4EAC-BFAF-193012F2999F}" type="presOf" srcId="{45E4F2B0-C0E4-482D-A706-F0BC6138970D}" destId="{D8E00333-6039-495C-8BF7-4D1E3C167E3A}" srcOrd="0" destOrd="0" presId="urn:microsoft.com/office/officeart/2005/8/layout/orgChart1"/>
    <dgm:cxn modelId="{224C2919-DCD9-422A-B9E1-5CC7E9BA64E0}" type="presOf" srcId="{BF856D94-D68B-414C-83B7-ED1AF614C2DA}" destId="{6B85FED8-F3FE-4B3E-910C-E82CE4A085D3}" srcOrd="1" destOrd="0" presId="urn:microsoft.com/office/officeart/2005/8/layout/orgChart1"/>
    <dgm:cxn modelId="{2EB01868-936B-40E2-913E-732DFFF5C285}" type="presOf" srcId="{2BA5CD28-FCB9-4AC5-9BC6-29520F41C10A}" destId="{B561285A-45C5-4498-B1B3-777C08B5C3DA}" srcOrd="0" destOrd="0" presId="urn:microsoft.com/office/officeart/2005/8/layout/orgChart1"/>
    <dgm:cxn modelId="{AFD29998-6579-440D-97C7-1A32B9F859D5}" srcId="{2DF7A71C-26B6-405F-B5BC-C7ECF122800A}" destId="{BF856D94-D68B-414C-83B7-ED1AF614C2DA}" srcOrd="1" destOrd="0" parTransId="{72E563A6-1C70-429E-BEF1-2FF8E4DE612C}" sibTransId="{D58A80F8-2728-439D-9C27-F8A83A4930A3}"/>
    <dgm:cxn modelId="{E78E0DD5-8E71-4609-B806-B4A9AAD7AEFF}" type="presOf" srcId="{72E563A6-1C70-429E-BEF1-2FF8E4DE612C}" destId="{4C8F8E69-2FE4-44CB-B8B9-AEB683F98112}" srcOrd="0" destOrd="0" presId="urn:microsoft.com/office/officeart/2005/8/layout/orgChart1"/>
    <dgm:cxn modelId="{7907625C-1285-4FAF-ACBE-A4B5E47CB7BA}" type="presOf" srcId="{61624E1D-2959-4B74-BF99-484EEE223674}" destId="{651478B1-9027-4C97-B7C9-147A9F2872AF}" srcOrd="0" destOrd="0" presId="urn:microsoft.com/office/officeart/2005/8/layout/orgChart1"/>
    <dgm:cxn modelId="{B958B698-8599-4E9B-9B83-8DA10F79EB62}" srcId="{DF2C58BA-7AE1-4C6E-A2E1-1E7904432B3C}" destId="{40B06970-EEC5-494D-9648-BC64AF091B2E}" srcOrd="0" destOrd="0" parTransId="{6045ED5C-ABF8-45E2-AA40-7B797B21303F}" sibTransId="{37804021-FB33-4858-9946-51FCDF472B80}"/>
    <dgm:cxn modelId="{B48DEBB1-2835-453C-95E0-85137228ACB4}" type="presOf" srcId="{957652B7-5090-492A-9C90-1D21A54C6BC0}" destId="{4E0827EB-FA3D-4B06-A2FE-42412A10CAF8}" srcOrd="0" destOrd="0" presId="urn:microsoft.com/office/officeart/2005/8/layout/orgChart1"/>
    <dgm:cxn modelId="{4A17C328-4ED5-45FD-88C8-B8F850F803C9}" type="presOf" srcId="{6045ED5C-ABF8-45E2-AA40-7B797B21303F}" destId="{BDFE30AE-2412-411B-84B7-75AA76CE2D5A}" srcOrd="0" destOrd="0" presId="urn:microsoft.com/office/officeart/2005/8/layout/orgChart1"/>
    <dgm:cxn modelId="{CDF09625-B779-4347-8B44-1F67B9593983}" type="presOf" srcId="{40B06970-EEC5-494D-9648-BC64AF091B2E}" destId="{9D63A491-226F-4805-9E92-34820FEFA4E5}" srcOrd="1" destOrd="0" presId="urn:microsoft.com/office/officeart/2005/8/layout/orgChart1"/>
    <dgm:cxn modelId="{B873DE20-6641-4C2A-818D-3099063D1966}" srcId="{19E9BE4B-2A77-4B85-B2B1-FF911ACD5D42}" destId="{05864278-D8D9-4781-B822-0819621C04E5}" srcOrd="1" destOrd="0" parTransId="{435F51FE-1678-4A72-99CD-ACB44B3AC4DE}" sibTransId="{F72E61E9-89B8-4A5D-A314-50F3561BBE05}"/>
    <dgm:cxn modelId="{B7D0C69B-F771-42E2-8F5E-59F2A0F5D52C}" type="presOf" srcId="{1E7AA2B9-4CF5-4643-9E26-D63AA788AE9A}" destId="{23CE3F8F-9C89-439C-8D4A-033A58B2250D}" srcOrd="0" destOrd="0" presId="urn:microsoft.com/office/officeart/2005/8/layout/orgChart1"/>
    <dgm:cxn modelId="{FDA9B7A2-A481-4C48-86F9-1D3BBDB35E15}" type="presOf" srcId="{19E9BE4B-2A77-4B85-B2B1-FF911ACD5D42}" destId="{0353EFB9-C6C6-4B0E-96E2-8871201956D9}" srcOrd="1" destOrd="0" presId="urn:microsoft.com/office/officeart/2005/8/layout/orgChart1"/>
    <dgm:cxn modelId="{148CAABC-BFB4-46B6-B691-0CBBE96BA368}" type="presOf" srcId="{A1E52FF9-4E7A-4D2B-9F49-D5AF993D6653}" destId="{AA4E1896-976E-4907-9616-6DFE64942CB4}" srcOrd="0" destOrd="0" presId="urn:microsoft.com/office/officeart/2005/8/layout/orgChart1"/>
    <dgm:cxn modelId="{F12CDFFB-2710-4460-BCD5-B08A5AE8FE87}" type="presOf" srcId="{C0967703-9449-414A-BCB4-0BB3F18D8A49}" destId="{EE195DD8-FC2F-45D6-B81A-C30964CF9534}" srcOrd="0" destOrd="0" presId="urn:microsoft.com/office/officeart/2005/8/layout/orgChart1"/>
    <dgm:cxn modelId="{736019A6-D44D-4CB3-BD89-5B135A9C9873}" type="presOf" srcId="{E41DAC77-C2E1-44D4-8AAE-04FF4A4E73CF}" destId="{04B701FF-FA73-44E5-B72D-01428C821AB9}" srcOrd="0" destOrd="0" presId="urn:microsoft.com/office/officeart/2005/8/layout/orgChart1"/>
    <dgm:cxn modelId="{BC65EF78-4435-4665-B36A-82D6D91BC0E6}" srcId="{957652B7-5090-492A-9C90-1D21A54C6BC0}" destId="{E41DAC77-C2E1-44D4-8AAE-04FF4A4E73CF}" srcOrd="0" destOrd="0" parTransId="{89EA9335-B9FD-4F62-9D39-7268319F1F47}" sibTransId="{5870C996-788B-47DA-92CC-325837F52FFF}"/>
    <dgm:cxn modelId="{641C1922-1587-475C-9778-FE492E19BBF2}" type="presOf" srcId="{2DF7A71C-26B6-405F-B5BC-C7ECF122800A}" destId="{FD76FE2E-721A-4731-8B41-C6242CEE76DB}" srcOrd="1" destOrd="0" presId="urn:microsoft.com/office/officeart/2005/8/layout/orgChart1"/>
    <dgm:cxn modelId="{D17829C7-DA7D-465A-864B-4FBD520091D8}" type="presOf" srcId="{87CFABBC-E8E7-4B3A-803A-3082A6986E61}" destId="{D696C798-F2FF-43EF-BEC1-B9CEA4BB3665}" srcOrd="0" destOrd="0" presId="urn:microsoft.com/office/officeart/2005/8/layout/orgChart1"/>
    <dgm:cxn modelId="{6B9FFD90-DCD6-43B0-8FAA-DEF9FBF5950A}" type="presOf" srcId="{EB2CA0AD-D432-423C-8A96-237B2BF0610C}" destId="{51C8C826-8FBF-4A08-9D8E-1CB4A4BC2626}" srcOrd="0" destOrd="0" presId="urn:microsoft.com/office/officeart/2005/8/layout/orgChart1"/>
    <dgm:cxn modelId="{95CB4D5F-2E7F-4FD6-BB00-5A35E691EBCC}" type="presOf" srcId="{74F3C714-0BFE-4150-A3DB-D513344E2FE5}" destId="{DD847FF7-E25E-45F6-90A1-FD861A2BCAE4}" srcOrd="0" destOrd="0" presId="urn:microsoft.com/office/officeart/2005/8/layout/orgChart1"/>
    <dgm:cxn modelId="{52040CF0-D85C-46A2-83B9-0FDFD30A4C7A}" type="presOf" srcId="{55331D7A-01D4-4638-A87A-2264EDF6D040}" destId="{63D817AC-BB33-4DCB-9907-8BE70789EE5A}" srcOrd="0" destOrd="0" presId="urn:microsoft.com/office/officeart/2005/8/layout/orgChart1"/>
    <dgm:cxn modelId="{9AC74719-D738-4EED-979F-273A135C077A}" type="presOf" srcId="{DF2C58BA-7AE1-4C6E-A2E1-1E7904432B3C}" destId="{5816FF8D-71AC-42D5-BC30-CF47F9F9594E}" srcOrd="1" destOrd="0" presId="urn:microsoft.com/office/officeart/2005/8/layout/orgChart1"/>
    <dgm:cxn modelId="{B8C7F92E-A2D5-407E-A7C9-62D188DC0049}" type="presOf" srcId="{3E4409B6-CB6C-43E3-AD8E-08A4B16A13F7}" destId="{FA113B9B-8D59-4097-B9E5-E3A2898D8BC3}" srcOrd="1" destOrd="0" presId="urn:microsoft.com/office/officeart/2005/8/layout/orgChart1"/>
    <dgm:cxn modelId="{EDA1B849-3827-4C22-AE29-4442830D606B}" type="presOf" srcId="{C72D3DF2-A5B8-41FC-BBDD-A9394EBD20DC}" destId="{BE95E853-FC44-4257-97F8-0851F8F44E8A}" srcOrd="0" destOrd="0" presId="urn:microsoft.com/office/officeart/2005/8/layout/orgChart1"/>
    <dgm:cxn modelId="{49CDD608-6F1E-4878-BB43-573489C7BD81}" type="presOf" srcId="{1E7AA2B9-4CF5-4643-9E26-D63AA788AE9A}" destId="{F420999D-60E5-44A1-B77F-CAEECF4F97A8}" srcOrd="1" destOrd="0" presId="urn:microsoft.com/office/officeart/2005/8/layout/orgChart1"/>
    <dgm:cxn modelId="{76A62AF1-A78F-4C82-92BB-40A632DB76C5}" srcId="{E41DAC77-C2E1-44D4-8AAE-04FF4A4E73CF}" destId="{A50DBB39-8685-4E64-89B7-1243D1EB4EDB}" srcOrd="0" destOrd="0" parTransId="{87CFABBC-E8E7-4B3A-803A-3082A6986E61}" sibTransId="{4C5E4DB3-FCCC-47E3-B9CA-9F48A5C634FC}"/>
    <dgm:cxn modelId="{C2AF05E7-96B5-4FBB-8ABA-81FE8BD30EAF}" srcId="{E41DAC77-C2E1-44D4-8AAE-04FF4A4E73CF}" destId="{19E9BE4B-2A77-4B85-B2B1-FF911ACD5D42}" srcOrd="2" destOrd="0" parTransId="{C5A0C090-A672-46DE-B486-E87B7D5525E9}" sibTransId="{B093577B-D2E6-41A6-B62E-07403A012AF4}"/>
    <dgm:cxn modelId="{AA281E3D-DD3A-442B-A719-514D9B1D331E}" srcId="{E41DAC77-C2E1-44D4-8AAE-04FF4A4E73CF}" destId="{2DF7A71C-26B6-405F-B5BC-C7ECF122800A}" srcOrd="4" destOrd="0" parTransId="{61624E1D-2959-4B74-BF99-484EEE223674}" sibTransId="{C167EAD6-017F-44B7-8751-E8C330A703E0}"/>
    <dgm:cxn modelId="{AE36F80C-C9EB-46B7-8B90-DDF29374AD2A}" type="presOf" srcId="{19E9BE4B-2A77-4B85-B2B1-FF911ACD5D42}" destId="{FF7BC765-C15E-405A-9523-8EFFEFEF511D}" srcOrd="0" destOrd="0" presId="urn:microsoft.com/office/officeart/2005/8/layout/orgChart1"/>
    <dgm:cxn modelId="{FCEB903F-68F8-42CD-8607-EB19E1CB13C2}" type="presParOf" srcId="{4E0827EB-FA3D-4B06-A2FE-42412A10CAF8}" destId="{AF2C7064-0A69-4B89-A544-AF05D524F299}" srcOrd="0" destOrd="0" presId="urn:microsoft.com/office/officeart/2005/8/layout/orgChart1"/>
    <dgm:cxn modelId="{A48CAA9D-F133-401A-9EE7-1DEB327B744A}" type="presParOf" srcId="{AF2C7064-0A69-4B89-A544-AF05D524F299}" destId="{95286CC0-37A0-4AFF-AFCC-B7FE240E9CCE}" srcOrd="0" destOrd="0" presId="urn:microsoft.com/office/officeart/2005/8/layout/orgChart1"/>
    <dgm:cxn modelId="{1225B13B-AC27-410A-9261-B2C3D417AEE2}" type="presParOf" srcId="{95286CC0-37A0-4AFF-AFCC-B7FE240E9CCE}" destId="{04B701FF-FA73-44E5-B72D-01428C821AB9}" srcOrd="0" destOrd="0" presId="urn:microsoft.com/office/officeart/2005/8/layout/orgChart1"/>
    <dgm:cxn modelId="{2FF49CB9-0F09-4515-ACF7-65F97CE2FB89}" type="presParOf" srcId="{95286CC0-37A0-4AFF-AFCC-B7FE240E9CCE}" destId="{31F08BCD-89D5-4660-99C6-808CCC97976B}" srcOrd="1" destOrd="0" presId="urn:microsoft.com/office/officeart/2005/8/layout/orgChart1"/>
    <dgm:cxn modelId="{4D14AC4C-96EE-45EF-9BCA-C2B4CDAF9AFC}" type="presParOf" srcId="{AF2C7064-0A69-4B89-A544-AF05D524F299}" destId="{DDD43A91-4292-4604-B7D9-9D02BF859D1E}" srcOrd="1" destOrd="0" presId="urn:microsoft.com/office/officeart/2005/8/layout/orgChart1"/>
    <dgm:cxn modelId="{51ADD123-F43A-46A6-B2BE-BF0E36DC7237}" type="presParOf" srcId="{DDD43A91-4292-4604-B7D9-9D02BF859D1E}" destId="{B28508DD-BB95-48FC-ABC7-066DE01CB9BD}" srcOrd="0" destOrd="0" presId="urn:microsoft.com/office/officeart/2005/8/layout/orgChart1"/>
    <dgm:cxn modelId="{69086201-33AB-4A1B-9C4B-1B9D4642C437}" type="presParOf" srcId="{DDD43A91-4292-4604-B7D9-9D02BF859D1E}" destId="{3C79400E-8B7C-42E1-92FE-424841C6E67B}" srcOrd="1" destOrd="0" presId="urn:microsoft.com/office/officeart/2005/8/layout/orgChart1"/>
    <dgm:cxn modelId="{71EE268A-149C-43DB-BCB0-1B50D771F53E}" type="presParOf" srcId="{3C79400E-8B7C-42E1-92FE-424841C6E67B}" destId="{2747FE33-DF7D-4541-90F2-FBBD644D1793}" srcOrd="0" destOrd="0" presId="urn:microsoft.com/office/officeart/2005/8/layout/orgChart1"/>
    <dgm:cxn modelId="{934321D8-EB3E-46BE-B721-8A5FFE2DC8FE}" type="presParOf" srcId="{2747FE33-DF7D-4541-90F2-FBBD644D1793}" destId="{FF7BC765-C15E-405A-9523-8EFFEFEF511D}" srcOrd="0" destOrd="0" presId="urn:microsoft.com/office/officeart/2005/8/layout/orgChart1"/>
    <dgm:cxn modelId="{A21EFBC4-FA32-4CB2-BBC5-B47803236E3F}" type="presParOf" srcId="{2747FE33-DF7D-4541-90F2-FBBD644D1793}" destId="{0353EFB9-C6C6-4B0E-96E2-8871201956D9}" srcOrd="1" destOrd="0" presId="urn:microsoft.com/office/officeart/2005/8/layout/orgChart1"/>
    <dgm:cxn modelId="{AEDEA28B-12FC-4336-B4D5-BA91263E085E}" type="presParOf" srcId="{3C79400E-8B7C-42E1-92FE-424841C6E67B}" destId="{94A52090-A5E8-467B-A564-6EC0BA438935}" srcOrd="1" destOrd="0" presId="urn:microsoft.com/office/officeart/2005/8/layout/orgChart1"/>
    <dgm:cxn modelId="{F8D28BFA-3A73-469E-9C2A-0A398A0189C8}" type="presParOf" srcId="{3C79400E-8B7C-42E1-92FE-424841C6E67B}" destId="{9C225AF6-EB73-4BEB-88B2-DB92A85457CB}" srcOrd="2" destOrd="0" presId="urn:microsoft.com/office/officeart/2005/8/layout/orgChart1"/>
    <dgm:cxn modelId="{512BB47B-DF21-4699-81E8-69EACA1FAD02}" type="presParOf" srcId="{9C225AF6-EB73-4BEB-88B2-DB92A85457CB}" destId="{59C79EC3-8719-4A1B-AD83-CFF4E82AFFB5}" srcOrd="0" destOrd="0" presId="urn:microsoft.com/office/officeart/2005/8/layout/orgChart1"/>
    <dgm:cxn modelId="{352D3322-2CED-48DA-ADBF-427658D16618}" type="presParOf" srcId="{9C225AF6-EB73-4BEB-88B2-DB92A85457CB}" destId="{ECBFF15F-1EA6-472B-9141-FF5E8F0B57BB}" srcOrd="1" destOrd="0" presId="urn:microsoft.com/office/officeart/2005/8/layout/orgChart1"/>
    <dgm:cxn modelId="{5CC8C5F9-5809-43DE-8471-F0321814EAB9}" type="presParOf" srcId="{ECBFF15F-1EA6-472B-9141-FF5E8F0B57BB}" destId="{17238077-E069-4D4F-A950-F28F2711D7E6}" srcOrd="0" destOrd="0" presId="urn:microsoft.com/office/officeart/2005/8/layout/orgChart1"/>
    <dgm:cxn modelId="{F1453A54-A1E9-4894-B465-13839F98641C}" type="presParOf" srcId="{17238077-E069-4D4F-A950-F28F2711D7E6}" destId="{D8E00333-6039-495C-8BF7-4D1E3C167E3A}" srcOrd="0" destOrd="0" presId="urn:microsoft.com/office/officeart/2005/8/layout/orgChart1"/>
    <dgm:cxn modelId="{071E75A2-16C2-428F-BA40-0EB44DF5D483}" type="presParOf" srcId="{17238077-E069-4D4F-A950-F28F2711D7E6}" destId="{16429AAE-5713-42C6-B1B6-3FEEE0B88B70}" srcOrd="1" destOrd="0" presId="urn:microsoft.com/office/officeart/2005/8/layout/orgChart1"/>
    <dgm:cxn modelId="{22BA29AB-FB1E-4AE4-97AE-15651248E08C}" type="presParOf" srcId="{ECBFF15F-1EA6-472B-9141-FF5E8F0B57BB}" destId="{F3E55305-09CA-4BE7-AE5A-C6FBC9370EB1}" srcOrd="1" destOrd="0" presId="urn:microsoft.com/office/officeart/2005/8/layout/orgChart1"/>
    <dgm:cxn modelId="{44451C76-9629-45D4-A751-487B28083C33}" type="presParOf" srcId="{ECBFF15F-1EA6-472B-9141-FF5E8F0B57BB}" destId="{AD292798-A462-4E3C-8616-9A21BF6CB97B}" srcOrd="2" destOrd="0" presId="urn:microsoft.com/office/officeart/2005/8/layout/orgChart1"/>
    <dgm:cxn modelId="{B9B4B44A-414B-4E67-B525-6BD87715E32C}" type="presParOf" srcId="{9C225AF6-EB73-4BEB-88B2-DB92A85457CB}" destId="{070576BB-458E-4A33-8EB3-4AE9CDB050C4}" srcOrd="2" destOrd="0" presId="urn:microsoft.com/office/officeart/2005/8/layout/orgChart1"/>
    <dgm:cxn modelId="{CE346DDC-A191-487F-B724-076661589C2B}" type="presParOf" srcId="{9C225AF6-EB73-4BEB-88B2-DB92A85457CB}" destId="{9419F40D-4A0E-4857-A818-9068A005B5BB}" srcOrd="3" destOrd="0" presId="urn:microsoft.com/office/officeart/2005/8/layout/orgChart1"/>
    <dgm:cxn modelId="{91ED1387-DC21-445D-9F8A-2D4A3C7C5B15}" type="presParOf" srcId="{9419F40D-4A0E-4857-A818-9068A005B5BB}" destId="{9ABD97A0-BB1C-416F-B8A0-D2BB25F9ED98}" srcOrd="0" destOrd="0" presId="urn:microsoft.com/office/officeart/2005/8/layout/orgChart1"/>
    <dgm:cxn modelId="{5513E4D2-665C-4BA8-B7F5-A054DF232670}" type="presParOf" srcId="{9ABD97A0-BB1C-416F-B8A0-D2BB25F9ED98}" destId="{F20D547E-F2D7-496D-B5BE-C5422745E22A}" srcOrd="0" destOrd="0" presId="urn:microsoft.com/office/officeart/2005/8/layout/orgChart1"/>
    <dgm:cxn modelId="{372BFC21-5B5D-4B46-B534-BECC59E8BB87}" type="presParOf" srcId="{9ABD97A0-BB1C-416F-B8A0-D2BB25F9ED98}" destId="{F90001BE-8B92-435C-985A-D7A63BF51691}" srcOrd="1" destOrd="0" presId="urn:microsoft.com/office/officeart/2005/8/layout/orgChart1"/>
    <dgm:cxn modelId="{EDADB941-DCA3-47BC-83DC-3137D8AA64E9}" type="presParOf" srcId="{9419F40D-4A0E-4857-A818-9068A005B5BB}" destId="{9AE18F57-8C53-4631-8E08-E9731D606B6C}" srcOrd="1" destOrd="0" presId="urn:microsoft.com/office/officeart/2005/8/layout/orgChart1"/>
    <dgm:cxn modelId="{57650419-9C4C-44A4-A499-CB09AD95F52D}" type="presParOf" srcId="{9419F40D-4A0E-4857-A818-9068A005B5BB}" destId="{88516072-2F08-4762-93F0-B6D453FB1879}" srcOrd="2" destOrd="0" presId="urn:microsoft.com/office/officeart/2005/8/layout/orgChart1"/>
    <dgm:cxn modelId="{DAA9DFD0-A020-4FFA-80D5-053DAC7C151C}" type="presParOf" srcId="{9C225AF6-EB73-4BEB-88B2-DB92A85457CB}" destId="{DD847FF7-E25E-45F6-90A1-FD861A2BCAE4}" srcOrd="4" destOrd="0" presId="urn:microsoft.com/office/officeart/2005/8/layout/orgChart1"/>
    <dgm:cxn modelId="{2BB392DE-BBA1-48BA-9891-A0A0FB8A3476}" type="presParOf" srcId="{9C225AF6-EB73-4BEB-88B2-DB92A85457CB}" destId="{6908B855-63FA-418C-B756-97D6C2A2AD2E}" srcOrd="5" destOrd="0" presId="urn:microsoft.com/office/officeart/2005/8/layout/orgChart1"/>
    <dgm:cxn modelId="{39A6B72F-DE5F-4802-BA59-7084A05519E4}" type="presParOf" srcId="{6908B855-63FA-418C-B756-97D6C2A2AD2E}" destId="{7D68ED57-2584-4E8A-B06A-90506433BD7A}" srcOrd="0" destOrd="0" presId="urn:microsoft.com/office/officeart/2005/8/layout/orgChart1"/>
    <dgm:cxn modelId="{CC6F0469-AC26-442B-9C05-E74CB8B37F70}" type="presParOf" srcId="{7D68ED57-2584-4E8A-B06A-90506433BD7A}" destId="{23CE3F8F-9C89-439C-8D4A-033A58B2250D}" srcOrd="0" destOrd="0" presId="urn:microsoft.com/office/officeart/2005/8/layout/orgChart1"/>
    <dgm:cxn modelId="{31701547-261E-4E43-9644-0AD482D7D32A}" type="presParOf" srcId="{7D68ED57-2584-4E8A-B06A-90506433BD7A}" destId="{F420999D-60E5-44A1-B77F-CAEECF4F97A8}" srcOrd="1" destOrd="0" presId="urn:microsoft.com/office/officeart/2005/8/layout/orgChart1"/>
    <dgm:cxn modelId="{D3AAF443-B7CB-4F65-9CEA-CF33A3AF37FD}" type="presParOf" srcId="{6908B855-63FA-418C-B756-97D6C2A2AD2E}" destId="{B9A22F55-1BDB-4D9B-BDD1-734C1856CF59}" srcOrd="1" destOrd="0" presId="urn:microsoft.com/office/officeart/2005/8/layout/orgChart1"/>
    <dgm:cxn modelId="{32AA6703-EF8E-40A3-ACDE-4BCB2914D05B}" type="presParOf" srcId="{6908B855-63FA-418C-B756-97D6C2A2AD2E}" destId="{C56AE35B-6466-44B1-8B4D-550AB4641073}" srcOrd="2" destOrd="0" presId="urn:microsoft.com/office/officeart/2005/8/layout/orgChart1"/>
    <dgm:cxn modelId="{88303583-AC85-4DBA-9D0F-F7FD0C6C827C}" type="presParOf" srcId="{DDD43A91-4292-4604-B7D9-9D02BF859D1E}" destId="{AA4E1896-976E-4907-9616-6DFE64942CB4}" srcOrd="2" destOrd="0" presId="urn:microsoft.com/office/officeart/2005/8/layout/orgChart1"/>
    <dgm:cxn modelId="{DB68B652-34D5-41CC-A825-938864A36486}" type="presParOf" srcId="{DDD43A91-4292-4604-B7D9-9D02BF859D1E}" destId="{1C5BB00B-346F-40BA-B33E-2DFEE2E2C625}" srcOrd="3" destOrd="0" presId="urn:microsoft.com/office/officeart/2005/8/layout/orgChart1"/>
    <dgm:cxn modelId="{84D803DD-DE57-49A9-BEB3-E220C1E3974F}" type="presParOf" srcId="{1C5BB00B-346F-40BA-B33E-2DFEE2E2C625}" destId="{0D5BD2D1-A6CA-49E4-86CC-2220C7BE0C25}" srcOrd="0" destOrd="0" presId="urn:microsoft.com/office/officeart/2005/8/layout/orgChart1"/>
    <dgm:cxn modelId="{D576DAC6-A4AE-47F4-BC65-724A9DC1F57A}" type="presParOf" srcId="{0D5BD2D1-A6CA-49E4-86CC-2220C7BE0C25}" destId="{22F63A31-ED69-4B02-B57D-A19FCC419102}" srcOrd="0" destOrd="0" presId="urn:microsoft.com/office/officeart/2005/8/layout/orgChart1"/>
    <dgm:cxn modelId="{63F4FE01-1653-450A-9C0A-FE98CBA7E1DA}" type="presParOf" srcId="{0D5BD2D1-A6CA-49E4-86CC-2220C7BE0C25}" destId="{5816FF8D-71AC-42D5-BC30-CF47F9F9594E}" srcOrd="1" destOrd="0" presId="urn:microsoft.com/office/officeart/2005/8/layout/orgChart1"/>
    <dgm:cxn modelId="{E624722B-5AE4-4510-981E-7A241D02AE63}" type="presParOf" srcId="{1C5BB00B-346F-40BA-B33E-2DFEE2E2C625}" destId="{11861B84-1FC4-4737-B7DE-CC925ED4B8F6}" srcOrd="1" destOrd="0" presId="urn:microsoft.com/office/officeart/2005/8/layout/orgChart1"/>
    <dgm:cxn modelId="{322DD981-94F0-4FF4-8FFA-884433983B85}" type="presParOf" srcId="{11861B84-1FC4-4737-B7DE-CC925ED4B8F6}" destId="{BDFE30AE-2412-411B-84B7-75AA76CE2D5A}" srcOrd="0" destOrd="0" presId="urn:microsoft.com/office/officeart/2005/8/layout/orgChart1"/>
    <dgm:cxn modelId="{FAC97CF0-4EFE-47EB-9D7F-168C7B03B14F}" type="presParOf" srcId="{11861B84-1FC4-4737-B7DE-CC925ED4B8F6}" destId="{BA0DCF81-8F1E-44B4-B327-1AF0C3767D11}" srcOrd="1" destOrd="0" presId="urn:microsoft.com/office/officeart/2005/8/layout/orgChart1"/>
    <dgm:cxn modelId="{3DEEEA80-4C62-40A0-AD0E-540B7C7698F7}" type="presParOf" srcId="{BA0DCF81-8F1E-44B4-B327-1AF0C3767D11}" destId="{F3F39887-F19E-44CB-8EF3-EA8135868444}" srcOrd="0" destOrd="0" presId="urn:microsoft.com/office/officeart/2005/8/layout/orgChart1"/>
    <dgm:cxn modelId="{C4970CB7-2DE1-4E15-9321-43CE1AD4AFE0}" type="presParOf" srcId="{F3F39887-F19E-44CB-8EF3-EA8135868444}" destId="{0485BE52-DFB0-4CA4-BA9B-4167FAF7AF83}" srcOrd="0" destOrd="0" presId="urn:microsoft.com/office/officeart/2005/8/layout/orgChart1"/>
    <dgm:cxn modelId="{3BB87295-39C8-46C4-9055-249ABBB0BFA8}" type="presParOf" srcId="{F3F39887-F19E-44CB-8EF3-EA8135868444}" destId="{9D63A491-226F-4805-9E92-34820FEFA4E5}" srcOrd="1" destOrd="0" presId="urn:microsoft.com/office/officeart/2005/8/layout/orgChart1"/>
    <dgm:cxn modelId="{ECECB4B6-4D17-4108-8F31-0C2E4409F907}" type="presParOf" srcId="{BA0DCF81-8F1E-44B4-B327-1AF0C3767D11}" destId="{EF02892C-01A2-4010-ABE5-CB5C46DE1D69}" srcOrd="1" destOrd="0" presId="urn:microsoft.com/office/officeart/2005/8/layout/orgChart1"/>
    <dgm:cxn modelId="{AB25F82F-8F9D-4951-9A98-A450A5DEC188}" type="presParOf" srcId="{BA0DCF81-8F1E-44B4-B327-1AF0C3767D11}" destId="{DBDD648D-E6B2-48D6-877E-43E2D9BA11BE}" srcOrd="2" destOrd="0" presId="urn:microsoft.com/office/officeart/2005/8/layout/orgChart1"/>
    <dgm:cxn modelId="{0D3D57AD-8963-4470-8A84-498E21A2474F}" type="presParOf" srcId="{11861B84-1FC4-4737-B7DE-CC925ED4B8F6}" destId="{63D817AC-BB33-4DCB-9907-8BE70789EE5A}" srcOrd="2" destOrd="0" presId="urn:microsoft.com/office/officeart/2005/8/layout/orgChart1"/>
    <dgm:cxn modelId="{4A7C0BE9-E18A-40A0-BDE3-B274A8BC4B26}" type="presParOf" srcId="{11861B84-1FC4-4737-B7DE-CC925ED4B8F6}" destId="{4B7A08DC-8B9B-4523-B127-F7ED1D341B08}" srcOrd="3" destOrd="0" presId="urn:microsoft.com/office/officeart/2005/8/layout/orgChart1"/>
    <dgm:cxn modelId="{F2454E5C-4123-40A4-B936-987B6234D2F2}" type="presParOf" srcId="{4B7A08DC-8B9B-4523-B127-F7ED1D341B08}" destId="{C4C146F9-820C-4D1D-9EEE-669C416748A2}" srcOrd="0" destOrd="0" presId="urn:microsoft.com/office/officeart/2005/8/layout/orgChart1"/>
    <dgm:cxn modelId="{59F2D717-7C77-4593-BE04-716F01EBA9ED}" type="presParOf" srcId="{C4C146F9-820C-4D1D-9EEE-669C416748A2}" destId="{51C8C826-8FBF-4A08-9D8E-1CB4A4BC2626}" srcOrd="0" destOrd="0" presId="urn:microsoft.com/office/officeart/2005/8/layout/orgChart1"/>
    <dgm:cxn modelId="{08AEE564-A7E2-426B-805D-2850E898644F}" type="presParOf" srcId="{C4C146F9-820C-4D1D-9EEE-669C416748A2}" destId="{157EBFEB-C8FC-4B72-B5A2-E30C9F13E933}" srcOrd="1" destOrd="0" presId="urn:microsoft.com/office/officeart/2005/8/layout/orgChart1"/>
    <dgm:cxn modelId="{50486CEA-8B58-4FB8-B6C9-01E271D35C00}" type="presParOf" srcId="{4B7A08DC-8B9B-4523-B127-F7ED1D341B08}" destId="{029F33C3-4D66-4A58-9303-7076F8F57D53}" srcOrd="1" destOrd="0" presId="urn:microsoft.com/office/officeart/2005/8/layout/orgChart1"/>
    <dgm:cxn modelId="{FD6D0F62-63D7-4DFF-90AB-955CB0AD0059}" type="presParOf" srcId="{4B7A08DC-8B9B-4523-B127-F7ED1D341B08}" destId="{42D81226-348D-4307-A664-3103564E0908}" srcOrd="2" destOrd="0" presId="urn:microsoft.com/office/officeart/2005/8/layout/orgChart1"/>
    <dgm:cxn modelId="{85C6D586-0EB5-4B4B-9A82-9F30492396D9}" type="presParOf" srcId="{1C5BB00B-346F-40BA-B33E-2DFEE2E2C625}" destId="{19E4C79A-CBB0-44AF-B293-ECC84BFF4374}" srcOrd="2" destOrd="0" presId="urn:microsoft.com/office/officeart/2005/8/layout/orgChart1"/>
    <dgm:cxn modelId="{A5EA2E45-A18C-4422-9844-76BDE4CC9566}" type="presParOf" srcId="{DDD43A91-4292-4604-B7D9-9D02BF859D1E}" destId="{651478B1-9027-4C97-B7C9-147A9F2872AF}" srcOrd="4" destOrd="0" presId="urn:microsoft.com/office/officeart/2005/8/layout/orgChart1"/>
    <dgm:cxn modelId="{8431B86F-4E53-42C1-BB73-D9272DFE46D2}" type="presParOf" srcId="{DDD43A91-4292-4604-B7D9-9D02BF859D1E}" destId="{3A6B38EE-E4F4-4AE6-AA0C-3AA7471B2947}" srcOrd="5" destOrd="0" presId="urn:microsoft.com/office/officeart/2005/8/layout/orgChart1"/>
    <dgm:cxn modelId="{0E9000CF-96FE-4EB5-A5FE-747178F8B0E4}" type="presParOf" srcId="{3A6B38EE-E4F4-4AE6-AA0C-3AA7471B2947}" destId="{A63A1A7C-69EF-43A7-8180-108861B44A6C}" srcOrd="0" destOrd="0" presId="urn:microsoft.com/office/officeart/2005/8/layout/orgChart1"/>
    <dgm:cxn modelId="{F076F719-4E0E-483D-ACAC-8908EA497C72}" type="presParOf" srcId="{A63A1A7C-69EF-43A7-8180-108861B44A6C}" destId="{4E4FB076-B102-47EF-99AA-3C2FA92F59F7}" srcOrd="0" destOrd="0" presId="urn:microsoft.com/office/officeart/2005/8/layout/orgChart1"/>
    <dgm:cxn modelId="{2ADF8EF2-1683-41E6-B7AB-86A108B8403D}" type="presParOf" srcId="{A63A1A7C-69EF-43A7-8180-108861B44A6C}" destId="{FD76FE2E-721A-4731-8B41-C6242CEE76DB}" srcOrd="1" destOrd="0" presId="urn:microsoft.com/office/officeart/2005/8/layout/orgChart1"/>
    <dgm:cxn modelId="{BD5D18D6-AFB0-4011-9501-C1B591C9D2B1}" type="presParOf" srcId="{3A6B38EE-E4F4-4AE6-AA0C-3AA7471B2947}" destId="{14EC3AC3-2C43-487C-822D-F6FC257B3E1A}" srcOrd="1" destOrd="0" presId="urn:microsoft.com/office/officeart/2005/8/layout/orgChart1"/>
    <dgm:cxn modelId="{29EC3E50-7645-4DA1-8370-6265374A1000}" type="presParOf" srcId="{14EC3AC3-2C43-487C-822D-F6FC257B3E1A}" destId="{DB2D2B89-1EE6-40E1-B492-53BB9D55E3F2}" srcOrd="0" destOrd="0" presId="urn:microsoft.com/office/officeart/2005/8/layout/orgChart1"/>
    <dgm:cxn modelId="{2FBEF258-08C5-4C0F-B6AA-C842E5C2F292}" type="presParOf" srcId="{14EC3AC3-2C43-487C-822D-F6FC257B3E1A}" destId="{568DB778-E825-43DB-BC9F-A2C4DE90140F}" srcOrd="1" destOrd="0" presId="urn:microsoft.com/office/officeart/2005/8/layout/orgChart1"/>
    <dgm:cxn modelId="{BB034214-6E5A-4D0E-A016-F2A99520D325}" type="presParOf" srcId="{568DB778-E825-43DB-BC9F-A2C4DE90140F}" destId="{2096A506-81DC-4B95-BB5C-6B102AF88106}" srcOrd="0" destOrd="0" presId="urn:microsoft.com/office/officeart/2005/8/layout/orgChart1"/>
    <dgm:cxn modelId="{BE9EDF35-99AE-4E44-B45F-32CF7870381B}" type="presParOf" srcId="{2096A506-81DC-4B95-BB5C-6B102AF88106}" destId="{8EA1B539-981C-452F-A713-2E1CE1A2B353}" srcOrd="0" destOrd="0" presId="urn:microsoft.com/office/officeart/2005/8/layout/orgChart1"/>
    <dgm:cxn modelId="{6BF80CF8-0034-4003-9643-E6E64D465765}" type="presParOf" srcId="{2096A506-81DC-4B95-BB5C-6B102AF88106}" destId="{A354FB81-13FD-4608-AC31-8B38B5F4EA83}" srcOrd="1" destOrd="0" presId="urn:microsoft.com/office/officeart/2005/8/layout/orgChart1"/>
    <dgm:cxn modelId="{7C8476E3-714E-4798-9E6B-D19625B31772}" type="presParOf" srcId="{568DB778-E825-43DB-BC9F-A2C4DE90140F}" destId="{F217194B-4D2A-4023-84F4-83B9E310305E}" srcOrd="1" destOrd="0" presId="urn:microsoft.com/office/officeart/2005/8/layout/orgChart1"/>
    <dgm:cxn modelId="{8D53413E-C635-4D1D-9C89-3AB3009AAFAA}" type="presParOf" srcId="{568DB778-E825-43DB-BC9F-A2C4DE90140F}" destId="{7F6F38FF-9EA9-435A-A008-66EE794610F6}" srcOrd="2" destOrd="0" presId="urn:microsoft.com/office/officeart/2005/8/layout/orgChart1"/>
    <dgm:cxn modelId="{D31BF468-D546-4384-814E-3CD2E0B6BAF5}" type="presParOf" srcId="{14EC3AC3-2C43-487C-822D-F6FC257B3E1A}" destId="{4C8F8E69-2FE4-44CB-B8B9-AEB683F98112}" srcOrd="2" destOrd="0" presId="urn:microsoft.com/office/officeart/2005/8/layout/orgChart1"/>
    <dgm:cxn modelId="{DB3E0176-F262-4F84-B202-FC66436EA004}" type="presParOf" srcId="{14EC3AC3-2C43-487C-822D-F6FC257B3E1A}" destId="{1C71F48E-1CDA-4CAE-8F99-96816FFB3F65}" srcOrd="3" destOrd="0" presId="urn:microsoft.com/office/officeart/2005/8/layout/orgChart1"/>
    <dgm:cxn modelId="{599DFDDD-9CF0-404C-AD04-A883992FF2FD}" type="presParOf" srcId="{1C71F48E-1CDA-4CAE-8F99-96816FFB3F65}" destId="{AFC7C3A4-697D-478C-9489-6A0098B66B71}" srcOrd="0" destOrd="0" presId="urn:microsoft.com/office/officeart/2005/8/layout/orgChart1"/>
    <dgm:cxn modelId="{3BFDBA29-0A39-4E28-AE1B-7DDDC03CD839}" type="presParOf" srcId="{AFC7C3A4-697D-478C-9489-6A0098B66B71}" destId="{5B8B82C5-4E40-406C-9E52-FBA65DAF8383}" srcOrd="0" destOrd="0" presId="urn:microsoft.com/office/officeart/2005/8/layout/orgChart1"/>
    <dgm:cxn modelId="{95D80B98-6112-4D67-91E3-3A70EC46036A}" type="presParOf" srcId="{AFC7C3A4-697D-478C-9489-6A0098B66B71}" destId="{6B85FED8-F3FE-4B3E-910C-E82CE4A085D3}" srcOrd="1" destOrd="0" presId="urn:microsoft.com/office/officeart/2005/8/layout/orgChart1"/>
    <dgm:cxn modelId="{08A18800-BC1E-4335-9CEE-9E9D86F275F8}" type="presParOf" srcId="{1C71F48E-1CDA-4CAE-8F99-96816FFB3F65}" destId="{8425853B-9AD2-40CC-9A5B-4CA75BA87125}" srcOrd="1" destOrd="0" presId="urn:microsoft.com/office/officeart/2005/8/layout/orgChart1"/>
    <dgm:cxn modelId="{80B68E72-56AC-44AB-A913-B16AAFDB608D}" type="presParOf" srcId="{1C71F48E-1CDA-4CAE-8F99-96816FFB3F65}" destId="{B522D3BC-14F6-45D7-998D-53C76E235A00}" srcOrd="2" destOrd="0" presId="urn:microsoft.com/office/officeart/2005/8/layout/orgChart1"/>
    <dgm:cxn modelId="{E9CCFACD-D87D-4D89-A8E8-FCC73F821BBA}" type="presParOf" srcId="{3A6B38EE-E4F4-4AE6-AA0C-3AA7471B2947}" destId="{D5018C51-2C70-4819-943F-5EFD1B81C77B}" srcOrd="2" destOrd="0" presId="urn:microsoft.com/office/officeart/2005/8/layout/orgChart1"/>
    <dgm:cxn modelId="{76E42236-A195-4B58-9266-F0DCE24EF24A}" type="presParOf" srcId="{DDD43A91-4292-4604-B7D9-9D02BF859D1E}" destId="{EE195DD8-FC2F-45D6-B81A-C30964CF9534}" srcOrd="6" destOrd="0" presId="urn:microsoft.com/office/officeart/2005/8/layout/orgChart1"/>
    <dgm:cxn modelId="{B1053350-38DA-4CDE-BB24-A6B5F03655C9}" type="presParOf" srcId="{DDD43A91-4292-4604-B7D9-9D02BF859D1E}" destId="{4000C44C-0868-4732-8281-C937367C3B7E}" srcOrd="7" destOrd="0" presId="urn:microsoft.com/office/officeart/2005/8/layout/orgChart1"/>
    <dgm:cxn modelId="{63F9EF59-CC6A-4250-991B-1E8443AEDD9D}" type="presParOf" srcId="{4000C44C-0868-4732-8281-C937367C3B7E}" destId="{ADA619C2-DDF1-48D1-988D-33F5332DA070}" srcOrd="0" destOrd="0" presId="urn:microsoft.com/office/officeart/2005/8/layout/orgChart1"/>
    <dgm:cxn modelId="{CFB4715C-6BCD-4517-B8B4-525714DB912D}" type="presParOf" srcId="{ADA619C2-DDF1-48D1-988D-33F5332DA070}" destId="{B561285A-45C5-4498-B1B3-777C08B5C3DA}" srcOrd="0" destOrd="0" presId="urn:microsoft.com/office/officeart/2005/8/layout/orgChart1"/>
    <dgm:cxn modelId="{5FAFDC4C-C680-4A2F-BAC6-130BCB45BE52}" type="presParOf" srcId="{ADA619C2-DDF1-48D1-988D-33F5332DA070}" destId="{3748DCB4-552C-49E8-AB51-F45036C0069A}" srcOrd="1" destOrd="0" presId="urn:microsoft.com/office/officeart/2005/8/layout/orgChart1"/>
    <dgm:cxn modelId="{025CEF8C-7FDE-4830-BC6D-5A935994E170}" type="presParOf" srcId="{4000C44C-0868-4732-8281-C937367C3B7E}" destId="{FEB752AF-0915-4198-897E-412E695729AA}" srcOrd="1" destOrd="0" presId="urn:microsoft.com/office/officeart/2005/8/layout/orgChart1"/>
    <dgm:cxn modelId="{8387FC1C-E545-4223-82D2-1A9FDBB5E822}" type="presParOf" srcId="{FEB752AF-0915-4198-897E-412E695729AA}" destId="{EAA0FA0D-D1C8-4F3F-B6E1-70C4DAAF118F}" srcOrd="0" destOrd="0" presId="urn:microsoft.com/office/officeart/2005/8/layout/orgChart1"/>
    <dgm:cxn modelId="{F115975B-53F1-4301-86A9-AFA8B8E83E16}" type="presParOf" srcId="{FEB752AF-0915-4198-897E-412E695729AA}" destId="{D65F3C22-7E57-4A9D-9AAF-6D791C726C72}" srcOrd="1" destOrd="0" presId="urn:microsoft.com/office/officeart/2005/8/layout/orgChart1"/>
    <dgm:cxn modelId="{D0206169-E37F-4529-B00D-04536ADA61EE}" type="presParOf" srcId="{D65F3C22-7E57-4A9D-9AAF-6D791C726C72}" destId="{4CDEE4F7-3D12-4320-8A07-FAF4302BE149}" srcOrd="0" destOrd="0" presId="urn:microsoft.com/office/officeart/2005/8/layout/orgChart1"/>
    <dgm:cxn modelId="{FDE51BC0-42BC-453A-B345-C3112471B298}" type="presParOf" srcId="{4CDEE4F7-3D12-4320-8A07-FAF4302BE149}" destId="{F0CD20FD-D6D8-4EFC-9B66-72F3F026C4BE}" srcOrd="0" destOrd="0" presId="urn:microsoft.com/office/officeart/2005/8/layout/orgChart1"/>
    <dgm:cxn modelId="{55724019-00A7-4973-9602-7DE4BE068F5D}" type="presParOf" srcId="{4CDEE4F7-3D12-4320-8A07-FAF4302BE149}" destId="{FA113B9B-8D59-4097-B9E5-E3A2898D8BC3}" srcOrd="1" destOrd="0" presId="urn:microsoft.com/office/officeart/2005/8/layout/orgChart1"/>
    <dgm:cxn modelId="{33F1CEF8-F3F2-4BC8-AA7A-5220B60C92DF}" type="presParOf" srcId="{D65F3C22-7E57-4A9D-9AAF-6D791C726C72}" destId="{70D6AF63-9329-470F-9C8A-6AC91319FFEA}" srcOrd="1" destOrd="0" presId="urn:microsoft.com/office/officeart/2005/8/layout/orgChart1"/>
    <dgm:cxn modelId="{96242432-94E7-4CA1-9CF4-2DDAFFCF69ED}" type="presParOf" srcId="{D65F3C22-7E57-4A9D-9AAF-6D791C726C72}" destId="{48E32BF4-A95A-42F0-9ED5-AC656C8E01AF}" srcOrd="2" destOrd="0" presId="urn:microsoft.com/office/officeart/2005/8/layout/orgChart1"/>
    <dgm:cxn modelId="{B878BE19-2BEA-4097-A95C-D97329AB9B4E}" type="presParOf" srcId="{4000C44C-0868-4732-8281-C937367C3B7E}" destId="{EDBD82E1-E0F4-439C-BD3B-5878B93A4BA8}" srcOrd="2" destOrd="0" presId="urn:microsoft.com/office/officeart/2005/8/layout/orgChart1"/>
    <dgm:cxn modelId="{AB67EAA0-6899-49CF-8C55-3B3EFB28C833}" type="presParOf" srcId="{AF2C7064-0A69-4B89-A544-AF05D524F299}" destId="{DE8EE584-79AB-4428-8789-91027CDB59D7}" srcOrd="2" destOrd="0" presId="urn:microsoft.com/office/officeart/2005/8/layout/orgChart1"/>
    <dgm:cxn modelId="{F7C2C174-8C3D-438A-84DF-EE65CBF21912}" type="presParOf" srcId="{DE8EE584-79AB-4428-8789-91027CDB59D7}" destId="{D696C798-F2FF-43EF-BEC1-B9CEA4BB3665}" srcOrd="0" destOrd="0" presId="urn:microsoft.com/office/officeart/2005/8/layout/orgChart1"/>
    <dgm:cxn modelId="{A4981918-0DEE-4F96-A540-3C210D4C26D2}" type="presParOf" srcId="{DE8EE584-79AB-4428-8789-91027CDB59D7}" destId="{0EC9BE2B-C5C1-4690-B18D-2A1C1C3B98B9}" srcOrd="1" destOrd="0" presId="urn:microsoft.com/office/officeart/2005/8/layout/orgChart1"/>
    <dgm:cxn modelId="{F3BBD779-A49C-4DA3-B62B-F75522023B5D}" type="presParOf" srcId="{0EC9BE2B-C5C1-4690-B18D-2A1C1C3B98B9}" destId="{D8770488-D96E-47F3-BAFB-98C65A937EF9}" srcOrd="0" destOrd="0" presId="urn:microsoft.com/office/officeart/2005/8/layout/orgChart1"/>
    <dgm:cxn modelId="{2BE19A78-B0F4-41F8-8F49-0329968C16B7}" type="presParOf" srcId="{D8770488-D96E-47F3-BAFB-98C65A937EF9}" destId="{232B541C-8A64-4E7B-9683-BE2A632B009B}" srcOrd="0" destOrd="0" presId="urn:microsoft.com/office/officeart/2005/8/layout/orgChart1"/>
    <dgm:cxn modelId="{9CCB419E-6F8A-4198-A94C-39348C28F2B1}" type="presParOf" srcId="{D8770488-D96E-47F3-BAFB-98C65A937EF9}" destId="{36D797F3-9708-4B4C-BDA8-EF1BBF769D9D}" srcOrd="1" destOrd="0" presId="urn:microsoft.com/office/officeart/2005/8/layout/orgChart1"/>
    <dgm:cxn modelId="{F8B6FBE2-48F6-4ED1-8077-9240193DB774}" type="presParOf" srcId="{0EC9BE2B-C5C1-4690-B18D-2A1C1C3B98B9}" destId="{616D63F4-C3B7-4B0F-A6BE-661300628F50}" srcOrd="1" destOrd="0" presId="urn:microsoft.com/office/officeart/2005/8/layout/orgChart1"/>
    <dgm:cxn modelId="{7D4EEFC1-6B9C-4AFD-B4E9-BF22E7A0FC0F}" type="presParOf" srcId="{0EC9BE2B-C5C1-4690-B18D-2A1C1C3B98B9}" destId="{DA2ABC4E-62AE-418B-8837-8A2B177AE164}" srcOrd="2" destOrd="0" presId="urn:microsoft.com/office/officeart/2005/8/layout/orgChart1"/>
    <dgm:cxn modelId="{FB8E3F66-BEAE-4806-B91B-00EDCBA18B51}" type="presParOf" srcId="{DE8EE584-79AB-4428-8789-91027CDB59D7}" destId="{BE95E853-FC44-4257-97F8-0851F8F44E8A}" srcOrd="2" destOrd="0" presId="urn:microsoft.com/office/officeart/2005/8/layout/orgChart1"/>
    <dgm:cxn modelId="{87B2572E-99B7-4B3E-AEFD-2297BC9CF8C6}" type="presParOf" srcId="{DE8EE584-79AB-4428-8789-91027CDB59D7}" destId="{80BE883D-4084-4FCE-BD98-FC742A3B9E73}" srcOrd="3" destOrd="0" presId="urn:microsoft.com/office/officeart/2005/8/layout/orgChart1"/>
    <dgm:cxn modelId="{2D54B46C-9991-4091-AF16-5C113E574792}" type="presParOf" srcId="{80BE883D-4084-4FCE-BD98-FC742A3B9E73}" destId="{1E0D1283-7100-46D3-B1DD-EC58518F86EC}" srcOrd="0" destOrd="0" presId="urn:microsoft.com/office/officeart/2005/8/layout/orgChart1"/>
    <dgm:cxn modelId="{2591DC1A-C209-4983-A1F7-5C79610D706A}" type="presParOf" srcId="{1E0D1283-7100-46D3-B1DD-EC58518F86EC}" destId="{715C5945-2112-4089-B853-AF4E62F6F440}" srcOrd="0" destOrd="0" presId="urn:microsoft.com/office/officeart/2005/8/layout/orgChart1"/>
    <dgm:cxn modelId="{F7DC46D4-BA91-4CD2-B51E-615982018792}" type="presParOf" srcId="{1E0D1283-7100-46D3-B1DD-EC58518F86EC}" destId="{5E9C3B85-D67A-48E7-BBED-59CDB08854F7}" srcOrd="1" destOrd="0" presId="urn:microsoft.com/office/officeart/2005/8/layout/orgChart1"/>
    <dgm:cxn modelId="{5587ED50-08C7-4E5A-9011-20C99A97FDAC}" type="presParOf" srcId="{80BE883D-4084-4FCE-BD98-FC742A3B9E73}" destId="{616B6070-F322-46F4-A6F9-82233FA9B30C}" srcOrd="1" destOrd="0" presId="urn:microsoft.com/office/officeart/2005/8/layout/orgChart1"/>
    <dgm:cxn modelId="{7CE6EC7F-9D40-4671-B21D-7942285178EF}" type="presParOf" srcId="{80BE883D-4084-4FCE-BD98-FC742A3B9E73}" destId="{20192334-725A-4116-BA00-E371202A5E7B}" srcOrd="2" destOrd="0" presId="urn:microsoft.com/office/officeart/2005/8/layout/orgChar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8B69E7A-702B-4B72-A3C7-72102B0F42EF}">
      <dsp:nvSpPr>
        <dsp:cNvPr id="0" name=""/>
        <dsp:cNvSpPr/>
      </dsp:nvSpPr>
      <dsp:spPr>
        <a:xfrm>
          <a:off x="262" y="2364278"/>
          <a:ext cx="1124954" cy="1124954"/>
        </a:xfrm>
        <a:prstGeom prst="donut">
          <a:avLst>
            <a:gd name="adj" fmla="val 2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C45A2AAF-3B21-4412-B74F-8B12C03F6AF4}">
      <dsp:nvSpPr>
        <dsp:cNvPr id="0" name=""/>
        <dsp:cNvSpPr/>
      </dsp:nvSpPr>
      <dsp:spPr>
        <a:xfrm rot="17700000">
          <a:off x="396645" y="1447211"/>
          <a:ext cx="1398442" cy="67394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1920" tIns="0" rIns="0" bIns="0" numCol="1" spcCol="1270" anchor="ctr" anchorCtr="0">
          <a:noAutofit/>
        </a:bodyPr>
        <a:lstStyle/>
        <a:p>
          <a:pPr lvl="0" algn="l" defTabSz="2133600">
            <a:lnSpc>
              <a:spcPct val="90000"/>
            </a:lnSpc>
            <a:spcBef>
              <a:spcPct val="0"/>
            </a:spcBef>
            <a:spcAft>
              <a:spcPct val="35000"/>
            </a:spcAft>
          </a:pPr>
          <a:r>
            <a:rPr lang="id-ID" sz="4800" kern="1200" dirty="0" smtClean="0"/>
            <a:t>  </a:t>
          </a:r>
          <a:endParaRPr lang="en-US" sz="4800" kern="1200" dirty="0"/>
        </a:p>
      </dsp:txBody>
      <dsp:txXfrm>
        <a:off x="396645" y="1447211"/>
        <a:ext cx="1398442" cy="673941"/>
      </dsp:txXfrm>
    </dsp:sp>
    <dsp:sp modelId="{D25E8EA2-B3B1-4805-9F82-6F8CB699F6B5}">
      <dsp:nvSpPr>
        <dsp:cNvPr id="0" name=""/>
        <dsp:cNvSpPr/>
      </dsp:nvSpPr>
      <dsp:spPr>
        <a:xfrm>
          <a:off x="1209952" y="2634794"/>
          <a:ext cx="583922" cy="583922"/>
        </a:xfrm>
        <a:prstGeom prst="ellipse">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D101ABEC-1082-4F36-998A-B81FE3116FF8}">
      <dsp:nvSpPr>
        <dsp:cNvPr id="0" name=""/>
        <dsp:cNvSpPr/>
      </dsp:nvSpPr>
      <dsp:spPr>
        <a:xfrm rot="17700000">
          <a:off x="518376" y="3447522"/>
          <a:ext cx="1209718" cy="58328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91440" bIns="0" numCol="1" spcCol="1270" anchor="ctr" anchorCtr="0">
          <a:noAutofit/>
        </a:bodyPr>
        <a:lstStyle/>
        <a:p>
          <a:pPr lvl="0" algn="r" defTabSz="1600200">
            <a:lnSpc>
              <a:spcPct val="90000"/>
            </a:lnSpc>
            <a:spcBef>
              <a:spcPct val="0"/>
            </a:spcBef>
            <a:spcAft>
              <a:spcPct val="35000"/>
            </a:spcAft>
          </a:pPr>
          <a:endParaRPr lang="en-US" sz="3600" kern="1200"/>
        </a:p>
      </dsp:txBody>
      <dsp:txXfrm>
        <a:off x="518376" y="3447522"/>
        <a:ext cx="1209718" cy="583281"/>
      </dsp:txXfrm>
    </dsp:sp>
    <dsp:sp modelId="{500B2EA8-B7F1-4254-A5B9-3B9977EB0B11}">
      <dsp:nvSpPr>
        <dsp:cNvPr id="0" name=""/>
        <dsp:cNvSpPr/>
      </dsp:nvSpPr>
      <dsp:spPr>
        <a:xfrm rot="17700000">
          <a:off x="1275731" y="1822708"/>
          <a:ext cx="1209718" cy="583281"/>
        </a:xfrm>
        <a:prstGeom prst="rect">
          <a:avLst/>
        </a:prstGeom>
        <a:noFill/>
        <a:ln>
          <a:noFill/>
        </a:ln>
        <a:effectLst/>
      </dsp:spPr>
      <dsp:style>
        <a:lnRef idx="0">
          <a:scrgbClr r="0" g="0" b="0"/>
        </a:lnRef>
        <a:fillRef idx="0">
          <a:scrgbClr r="0" g="0" b="0"/>
        </a:fillRef>
        <a:effectRef idx="0">
          <a:scrgbClr r="0" g="0" b="0"/>
        </a:effectRef>
        <a:fontRef idx="minor"/>
      </dsp:style>
    </dsp:sp>
    <dsp:sp modelId="{45AE8BF9-E392-4D26-B1C3-1C4D16EE0244}">
      <dsp:nvSpPr>
        <dsp:cNvPr id="0" name=""/>
        <dsp:cNvSpPr/>
      </dsp:nvSpPr>
      <dsp:spPr>
        <a:xfrm>
          <a:off x="1878520" y="2634794"/>
          <a:ext cx="583922" cy="583922"/>
        </a:xfrm>
        <a:prstGeom prst="ellipse">
          <a:avLst/>
        </a:prstGeom>
        <a:solidFill>
          <a:schemeClr val="accent2"/>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6ADA9200-5E56-428E-AD82-FF226562C1B5}">
      <dsp:nvSpPr>
        <dsp:cNvPr id="0" name=""/>
        <dsp:cNvSpPr/>
      </dsp:nvSpPr>
      <dsp:spPr>
        <a:xfrm rot="17700000">
          <a:off x="1186944" y="3447522"/>
          <a:ext cx="1209718" cy="58328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91440" bIns="0" numCol="1" spcCol="1270" anchor="ctr" anchorCtr="0">
          <a:noAutofit/>
        </a:bodyPr>
        <a:lstStyle/>
        <a:p>
          <a:pPr lvl="0" algn="r" defTabSz="1600200">
            <a:lnSpc>
              <a:spcPct val="90000"/>
            </a:lnSpc>
            <a:spcBef>
              <a:spcPct val="0"/>
            </a:spcBef>
            <a:spcAft>
              <a:spcPct val="35000"/>
            </a:spcAft>
          </a:pPr>
          <a:endParaRPr lang="en-US" sz="3600" kern="1200"/>
        </a:p>
      </dsp:txBody>
      <dsp:txXfrm>
        <a:off x="1186944" y="3447522"/>
        <a:ext cx="1209718" cy="583281"/>
      </dsp:txXfrm>
    </dsp:sp>
    <dsp:sp modelId="{41FD1002-E289-4DCC-9ED8-F159CFC4DB81}">
      <dsp:nvSpPr>
        <dsp:cNvPr id="0" name=""/>
        <dsp:cNvSpPr/>
      </dsp:nvSpPr>
      <dsp:spPr>
        <a:xfrm rot="17700000">
          <a:off x="1944300" y="1822708"/>
          <a:ext cx="1209718" cy="583281"/>
        </a:xfrm>
        <a:prstGeom prst="rect">
          <a:avLst/>
        </a:prstGeom>
        <a:noFill/>
        <a:ln>
          <a:noFill/>
        </a:ln>
        <a:effectLst/>
      </dsp:spPr>
      <dsp:style>
        <a:lnRef idx="0">
          <a:scrgbClr r="0" g="0" b="0"/>
        </a:lnRef>
        <a:fillRef idx="0">
          <a:scrgbClr r="0" g="0" b="0"/>
        </a:fillRef>
        <a:effectRef idx="0">
          <a:scrgbClr r="0" g="0" b="0"/>
        </a:effectRef>
        <a:fontRef idx="minor"/>
      </dsp:style>
    </dsp:sp>
    <dsp:sp modelId="{8ABEAF03-FA85-474C-BAEE-B6065321EC34}">
      <dsp:nvSpPr>
        <dsp:cNvPr id="0" name=""/>
        <dsp:cNvSpPr/>
      </dsp:nvSpPr>
      <dsp:spPr>
        <a:xfrm>
          <a:off x="2547088" y="2634794"/>
          <a:ext cx="583922" cy="583922"/>
        </a:xfrm>
        <a:prstGeom prst="ellipse">
          <a:avLst/>
        </a:prstGeom>
        <a:solidFill>
          <a:schemeClr val="accent6"/>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4BD437EE-0F11-4F2B-96C8-C521477FC4CD}">
      <dsp:nvSpPr>
        <dsp:cNvPr id="0" name=""/>
        <dsp:cNvSpPr/>
      </dsp:nvSpPr>
      <dsp:spPr>
        <a:xfrm rot="17700000">
          <a:off x="1855512" y="3447522"/>
          <a:ext cx="1209718" cy="58328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91440" bIns="0" numCol="1" spcCol="1270" anchor="ctr" anchorCtr="0">
          <a:noAutofit/>
        </a:bodyPr>
        <a:lstStyle/>
        <a:p>
          <a:pPr lvl="0" algn="r" defTabSz="1600200">
            <a:lnSpc>
              <a:spcPct val="90000"/>
            </a:lnSpc>
            <a:spcBef>
              <a:spcPct val="0"/>
            </a:spcBef>
            <a:spcAft>
              <a:spcPct val="35000"/>
            </a:spcAft>
          </a:pPr>
          <a:r>
            <a:rPr lang="id-ID" sz="3600" kern="1200" dirty="0" smtClean="0"/>
            <a:t>   </a:t>
          </a:r>
          <a:endParaRPr lang="en-US" sz="3600" kern="1200" dirty="0"/>
        </a:p>
      </dsp:txBody>
      <dsp:txXfrm>
        <a:off x="1855512" y="3447522"/>
        <a:ext cx="1209718" cy="583281"/>
      </dsp:txXfrm>
    </dsp:sp>
    <dsp:sp modelId="{0CD16206-A93E-4AD2-A9CC-E83DC59327F0}">
      <dsp:nvSpPr>
        <dsp:cNvPr id="0" name=""/>
        <dsp:cNvSpPr/>
      </dsp:nvSpPr>
      <dsp:spPr>
        <a:xfrm rot="17700000">
          <a:off x="2612868" y="1822708"/>
          <a:ext cx="1209718" cy="583281"/>
        </a:xfrm>
        <a:prstGeom prst="rect">
          <a:avLst/>
        </a:prstGeom>
        <a:noFill/>
        <a:ln>
          <a:noFill/>
        </a:ln>
        <a:effectLst/>
      </dsp:spPr>
      <dsp:style>
        <a:lnRef idx="0">
          <a:scrgbClr r="0" g="0" b="0"/>
        </a:lnRef>
        <a:fillRef idx="0">
          <a:scrgbClr r="0" g="0" b="0"/>
        </a:fillRef>
        <a:effectRef idx="0">
          <a:scrgbClr r="0" g="0" b="0"/>
        </a:effectRef>
        <a:fontRef idx="minor"/>
      </dsp:style>
    </dsp:sp>
    <dsp:sp modelId="{8AB50281-0AD7-4B2E-A7E6-C3D5D4E734E5}">
      <dsp:nvSpPr>
        <dsp:cNvPr id="0" name=""/>
        <dsp:cNvSpPr/>
      </dsp:nvSpPr>
      <dsp:spPr>
        <a:xfrm>
          <a:off x="3215746" y="2364278"/>
          <a:ext cx="1124954" cy="1124954"/>
        </a:xfrm>
        <a:prstGeom prst="donut">
          <a:avLst>
            <a:gd name="adj" fmla="val 20000"/>
          </a:avLst>
        </a:prstGeom>
        <a:solidFill>
          <a:schemeClr val="accent5"/>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EE5AE69B-09FC-482C-913A-6D859FEBE7E5}">
      <dsp:nvSpPr>
        <dsp:cNvPr id="0" name=""/>
        <dsp:cNvSpPr/>
      </dsp:nvSpPr>
      <dsp:spPr>
        <a:xfrm rot="17700000">
          <a:off x="3612129" y="1447211"/>
          <a:ext cx="1398442" cy="67394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1920" tIns="0" rIns="0" bIns="0" numCol="1" spcCol="1270" anchor="ctr" anchorCtr="0">
          <a:noAutofit/>
        </a:bodyPr>
        <a:lstStyle/>
        <a:p>
          <a:pPr lvl="0" algn="l" defTabSz="2133600">
            <a:lnSpc>
              <a:spcPct val="90000"/>
            </a:lnSpc>
            <a:spcBef>
              <a:spcPct val="0"/>
            </a:spcBef>
            <a:spcAft>
              <a:spcPct val="35000"/>
            </a:spcAft>
          </a:pPr>
          <a:r>
            <a:rPr lang="id-ID" sz="4800" kern="1200" dirty="0" smtClean="0"/>
            <a:t>   </a:t>
          </a:r>
          <a:endParaRPr lang="en-US" sz="4800" kern="1200" dirty="0"/>
        </a:p>
      </dsp:txBody>
      <dsp:txXfrm>
        <a:off x="3612129" y="1447211"/>
        <a:ext cx="1398442" cy="673941"/>
      </dsp:txXfrm>
    </dsp:sp>
    <dsp:sp modelId="{5F4B38D0-288B-47E7-9717-B6240E5D43C5}">
      <dsp:nvSpPr>
        <dsp:cNvPr id="0" name=""/>
        <dsp:cNvSpPr/>
      </dsp:nvSpPr>
      <dsp:spPr>
        <a:xfrm>
          <a:off x="4425435" y="2634794"/>
          <a:ext cx="583922" cy="583922"/>
        </a:xfrm>
        <a:prstGeom prst="ellipse">
          <a:avLst/>
        </a:prstGeom>
        <a:solidFill>
          <a:schemeClr val="tx2"/>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4ADBDE8A-54F5-46D2-ACC5-D4AE6A1D30AB}">
      <dsp:nvSpPr>
        <dsp:cNvPr id="0" name=""/>
        <dsp:cNvSpPr/>
      </dsp:nvSpPr>
      <dsp:spPr>
        <a:xfrm rot="17700000">
          <a:off x="3733859" y="3447522"/>
          <a:ext cx="1209718" cy="58328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91440" bIns="0" numCol="1" spcCol="1270" anchor="ctr" anchorCtr="0">
          <a:noAutofit/>
        </a:bodyPr>
        <a:lstStyle/>
        <a:p>
          <a:pPr lvl="0" algn="r" defTabSz="1600200">
            <a:lnSpc>
              <a:spcPct val="90000"/>
            </a:lnSpc>
            <a:spcBef>
              <a:spcPct val="0"/>
            </a:spcBef>
            <a:spcAft>
              <a:spcPct val="35000"/>
            </a:spcAft>
          </a:pPr>
          <a:r>
            <a:rPr lang="id-ID" sz="3600" kern="1200" dirty="0" smtClean="0"/>
            <a:t>   </a:t>
          </a:r>
          <a:endParaRPr lang="en-US" sz="3600" kern="1200" dirty="0"/>
        </a:p>
      </dsp:txBody>
      <dsp:txXfrm>
        <a:off x="3733859" y="3447522"/>
        <a:ext cx="1209718" cy="583281"/>
      </dsp:txXfrm>
    </dsp:sp>
    <dsp:sp modelId="{A6D7A7CF-E168-4899-8C76-2E75E289B0CA}">
      <dsp:nvSpPr>
        <dsp:cNvPr id="0" name=""/>
        <dsp:cNvSpPr/>
      </dsp:nvSpPr>
      <dsp:spPr>
        <a:xfrm rot="17700000">
          <a:off x="4491215" y="1822708"/>
          <a:ext cx="1209718" cy="583281"/>
        </a:xfrm>
        <a:prstGeom prst="rect">
          <a:avLst/>
        </a:prstGeom>
        <a:noFill/>
        <a:ln>
          <a:noFill/>
        </a:ln>
        <a:effectLst/>
      </dsp:spPr>
      <dsp:style>
        <a:lnRef idx="0">
          <a:scrgbClr r="0" g="0" b="0"/>
        </a:lnRef>
        <a:fillRef idx="0">
          <a:scrgbClr r="0" g="0" b="0"/>
        </a:fillRef>
        <a:effectRef idx="0">
          <a:scrgbClr r="0" g="0" b="0"/>
        </a:effectRef>
        <a:fontRef idx="minor"/>
      </dsp:style>
    </dsp:sp>
    <dsp:sp modelId="{14CCC5A1-0769-411C-86C6-40EC64AD4482}">
      <dsp:nvSpPr>
        <dsp:cNvPr id="0" name=""/>
        <dsp:cNvSpPr/>
      </dsp:nvSpPr>
      <dsp:spPr>
        <a:xfrm>
          <a:off x="5094003" y="2634794"/>
          <a:ext cx="583922" cy="583922"/>
        </a:xfrm>
        <a:prstGeom prst="ellipse">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4738596-64F8-40B0-8091-61918DDD0651}">
      <dsp:nvSpPr>
        <dsp:cNvPr id="0" name=""/>
        <dsp:cNvSpPr/>
      </dsp:nvSpPr>
      <dsp:spPr>
        <a:xfrm rot="17700000">
          <a:off x="4402427" y="3447522"/>
          <a:ext cx="1209718" cy="58328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91440" bIns="0" numCol="1" spcCol="1270" anchor="ctr" anchorCtr="0">
          <a:noAutofit/>
        </a:bodyPr>
        <a:lstStyle/>
        <a:p>
          <a:pPr lvl="0" algn="r" defTabSz="1600200">
            <a:lnSpc>
              <a:spcPct val="90000"/>
            </a:lnSpc>
            <a:spcBef>
              <a:spcPct val="0"/>
            </a:spcBef>
            <a:spcAft>
              <a:spcPct val="35000"/>
            </a:spcAft>
          </a:pPr>
          <a:endParaRPr lang="en-US" sz="3600" kern="1200"/>
        </a:p>
      </dsp:txBody>
      <dsp:txXfrm>
        <a:off x="4402427" y="3447522"/>
        <a:ext cx="1209718" cy="583281"/>
      </dsp:txXfrm>
    </dsp:sp>
    <dsp:sp modelId="{6ADF6846-41B1-4719-AD1C-0478E09BB147}">
      <dsp:nvSpPr>
        <dsp:cNvPr id="0" name=""/>
        <dsp:cNvSpPr/>
      </dsp:nvSpPr>
      <dsp:spPr>
        <a:xfrm rot="17700000">
          <a:off x="5159783" y="1822708"/>
          <a:ext cx="1209718" cy="583281"/>
        </a:xfrm>
        <a:prstGeom prst="rect">
          <a:avLst/>
        </a:prstGeom>
        <a:noFill/>
        <a:ln>
          <a:noFill/>
        </a:ln>
        <a:effectLst/>
      </dsp:spPr>
      <dsp:style>
        <a:lnRef idx="0">
          <a:scrgbClr r="0" g="0" b="0"/>
        </a:lnRef>
        <a:fillRef idx="0">
          <a:scrgbClr r="0" g="0" b="0"/>
        </a:fillRef>
        <a:effectRef idx="0">
          <a:scrgbClr r="0" g="0" b="0"/>
        </a:effectRef>
        <a:fontRef idx="minor"/>
      </dsp:style>
    </dsp:sp>
    <dsp:sp modelId="{EF01C56D-B3BF-4C77-8826-5A7C55D9037F}">
      <dsp:nvSpPr>
        <dsp:cNvPr id="0" name=""/>
        <dsp:cNvSpPr/>
      </dsp:nvSpPr>
      <dsp:spPr>
        <a:xfrm>
          <a:off x="5762571" y="2634794"/>
          <a:ext cx="583922" cy="583922"/>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B6E5531F-A468-49C0-9105-DA915B7D0D23}">
      <dsp:nvSpPr>
        <dsp:cNvPr id="0" name=""/>
        <dsp:cNvSpPr/>
      </dsp:nvSpPr>
      <dsp:spPr>
        <a:xfrm rot="17700000">
          <a:off x="5070995" y="3447522"/>
          <a:ext cx="1209718" cy="58328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91440" bIns="0" numCol="1" spcCol="1270" anchor="ctr" anchorCtr="0">
          <a:noAutofit/>
        </a:bodyPr>
        <a:lstStyle/>
        <a:p>
          <a:pPr lvl="0" algn="r" defTabSz="1600200">
            <a:lnSpc>
              <a:spcPct val="90000"/>
            </a:lnSpc>
            <a:spcBef>
              <a:spcPct val="0"/>
            </a:spcBef>
            <a:spcAft>
              <a:spcPct val="35000"/>
            </a:spcAft>
          </a:pPr>
          <a:r>
            <a:rPr lang="id-ID" sz="3600" kern="1200" dirty="0" smtClean="0"/>
            <a:t>   </a:t>
          </a:r>
          <a:endParaRPr lang="en-US" sz="3600" kern="1200" dirty="0"/>
        </a:p>
      </dsp:txBody>
      <dsp:txXfrm>
        <a:off x="5070995" y="3447522"/>
        <a:ext cx="1209718" cy="583281"/>
      </dsp:txXfrm>
    </dsp:sp>
    <dsp:sp modelId="{D6EA7B72-F082-46CE-8BE8-53FBFDB7839B}">
      <dsp:nvSpPr>
        <dsp:cNvPr id="0" name=""/>
        <dsp:cNvSpPr/>
      </dsp:nvSpPr>
      <dsp:spPr>
        <a:xfrm rot="17700000">
          <a:off x="5828351" y="1822708"/>
          <a:ext cx="1209718" cy="58328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1440" tIns="0" rIns="0" bIns="0" numCol="1" spcCol="1270" anchor="t" anchorCtr="0">
          <a:noAutofit/>
        </a:bodyPr>
        <a:lstStyle/>
        <a:p>
          <a:pPr marL="285750" lvl="1" indent="-285750" algn="l" defTabSz="1244600">
            <a:lnSpc>
              <a:spcPct val="90000"/>
            </a:lnSpc>
            <a:spcBef>
              <a:spcPct val="0"/>
            </a:spcBef>
            <a:spcAft>
              <a:spcPct val="15000"/>
            </a:spcAft>
            <a:buChar char="••"/>
          </a:pPr>
          <a:endParaRPr lang="en-US" sz="2800" kern="1200"/>
        </a:p>
      </dsp:txBody>
      <dsp:txXfrm>
        <a:off x="5828351" y="1822708"/>
        <a:ext cx="1209718" cy="583281"/>
      </dsp:txXfrm>
    </dsp:sp>
    <dsp:sp modelId="{92F86FC4-88B2-414F-B577-DCAC5791A95C}">
      <dsp:nvSpPr>
        <dsp:cNvPr id="0" name=""/>
        <dsp:cNvSpPr/>
      </dsp:nvSpPr>
      <dsp:spPr>
        <a:xfrm>
          <a:off x="6431229" y="2364278"/>
          <a:ext cx="1124954" cy="1124954"/>
        </a:xfrm>
        <a:prstGeom prst="donut">
          <a:avLst>
            <a:gd name="adj" fmla="val 20000"/>
          </a:avLst>
        </a:prstGeom>
        <a:solidFill>
          <a:schemeClr val="accent2"/>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643E8D21-0A78-4EBD-855E-53D445ED0B9A}">
      <dsp:nvSpPr>
        <dsp:cNvPr id="0" name=""/>
        <dsp:cNvSpPr/>
      </dsp:nvSpPr>
      <dsp:spPr>
        <a:xfrm rot="17700000">
          <a:off x="6827612" y="1447211"/>
          <a:ext cx="1398442" cy="67394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1920" tIns="0" rIns="0" bIns="0" numCol="1" spcCol="1270" anchor="ctr" anchorCtr="0">
          <a:noAutofit/>
        </a:bodyPr>
        <a:lstStyle/>
        <a:p>
          <a:pPr lvl="0" algn="l" defTabSz="2133600">
            <a:lnSpc>
              <a:spcPct val="90000"/>
            </a:lnSpc>
            <a:spcBef>
              <a:spcPct val="0"/>
            </a:spcBef>
            <a:spcAft>
              <a:spcPct val="35000"/>
            </a:spcAft>
          </a:pPr>
          <a:endParaRPr lang="en-US" sz="4800" kern="1200"/>
        </a:p>
      </dsp:txBody>
      <dsp:txXfrm>
        <a:off x="6827612" y="1447211"/>
        <a:ext cx="1398442" cy="673941"/>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DCBC25E-F709-4C0E-A894-F5A09AF0C4A5}">
      <dsp:nvSpPr>
        <dsp:cNvPr id="0" name=""/>
        <dsp:cNvSpPr/>
      </dsp:nvSpPr>
      <dsp:spPr>
        <a:xfrm rot="5400000">
          <a:off x="300557" y="2562715"/>
          <a:ext cx="900397" cy="1498240"/>
        </a:xfrm>
        <a:prstGeom prst="corner">
          <a:avLst>
            <a:gd name="adj1" fmla="val 16120"/>
            <a:gd name="adj2" fmla="val 16110"/>
          </a:avLst>
        </a:prstGeom>
        <a:solidFill>
          <a:schemeClr val="accent4">
            <a:hueOff val="0"/>
            <a:satOff val="0"/>
            <a:lumOff val="0"/>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0F52A4EF-BA38-4260-A7F0-3DF5D39F4E26}">
      <dsp:nvSpPr>
        <dsp:cNvPr id="0" name=""/>
        <dsp:cNvSpPr/>
      </dsp:nvSpPr>
      <dsp:spPr>
        <a:xfrm>
          <a:off x="150258" y="3010366"/>
          <a:ext cx="1352620" cy="118565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5740" tIns="205740" rIns="205740" bIns="205740" numCol="1" spcCol="1270" anchor="t" anchorCtr="0">
          <a:noAutofit/>
        </a:bodyPr>
        <a:lstStyle/>
        <a:p>
          <a:pPr lvl="0" algn="l" defTabSz="2400300">
            <a:lnSpc>
              <a:spcPct val="90000"/>
            </a:lnSpc>
            <a:spcBef>
              <a:spcPct val="0"/>
            </a:spcBef>
            <a:spcAft>
              <a:spcPct val="35000"/>
            </a:spcAft>
          </a:pPr>
          <a:r>
            <a:rPr lang="id-ID" sz="5400" kern="1200" dirty="0" smtClean="0"/>
            <a:t>  </a:t>
          </a:r>
          <a:endParaRPr lang="en-US" sz="5400" kern="1200" dirty="0"/>
        </a:p>
      </dsp:txBody>
      <dsp:txXfrm>
        <a:off x="150258" y="3010366"/>
        <a:ext cx="1352620" cy="1185650"/>
      </dsp:txXfrm>
    </dsp:sp>
    <dsp:sp modelId="{C0B67B37-705E-467A-895C-496AD8A489E1}">
      <dsp:nvSpPr>
        <dsp:cNvPr id="0" name=""/>
        <dsp:cNvSpPr/>
      </dsp:nvSpPr>
      <dsp:spPr>
        <a:xfrm>
          <a:off x="1247667" y="2452413"/>
          <a:ext cx="255211" cy="255211"/>
        </a:xfrm>
        <a:prstGeom prst="triangle">
          <a:avLst>
            <a:gd name="adj" fmla="val 100000"/>
          </a:avLst>
        </a:prstGeom>
        <a:solidFill>
          <a:schemeClr val="accent4"/>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AC724C18-418D-4142-A6B7-C3E0CFBA31E5}">
      <dsp:nvSpPr>
        <dsp:cNvPr id="0" name=""/>
        <dsp:cNvSpPr/>
      </dsp:nvSpPr>
      <dsp:spPr>
        <a:xfrm rot="5400000">
          <a:off x="1956428" y="2152968"/>
          <a:ext cx="900397" cy="1498240"/>
        </a:xfrm>
        <a:prstGeom prst="corner">
          <a:avLst>
            <a:gd name="adj1" fmla="val 16120"/>
            <a:gd name="adj2" fmla="val 16110"/>
          </a:avLst>
        </a:prstGeom>
        <a:solidFill>
          <a:schemeClr val="accent4">
            <a:hueOff val="-3072876"/>
            <a:satOff val="7324"/>
            <a:lumOff val="-294"/>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E19CCC93-57F1-4EE4-B151-6BFED38D8224}">
      <dsp:nvSpPr>
        <dsp:cNvPr id="0" name=""/>
        <dsp:cNvSpPr/>
      </dsp:nvSpPr>
      <dsp:spPr>
        <a:xfrm>
          <a:off x="1806130" y="2600619"/>
          <a:ext cx="1352620" cy="118565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5740" tIns="205740" rIns="205740" bIns="205740" numCol="1" spcCol="1270" anchor="t" anchorCtr="0">
          <a:noAutofit/>
        </a:bodyPr>
        <a:lstStyle/>
        <a:p>
          <a:pPr lvl="0" algn="l" defTabSz="2400300">
            <a:lnSpc>
              <a:spcPct val="90000"/>
            </a:lnSpc>
            <a:spcBef>
              <a:spcPct val="0"/>
            </a:spcBef>
            <a:spcAft>
              <a:spcPct val="35000"/>
            </a:spcAft>
          </a:pPr>
          <a:r>
            <a:rPr lang="id-ID" sz="5400" kern="1200" dirty="0" smtClean="0"/>
            <a:t>   </a:t>
          </a:r>
          <a:endParaRPr lang="en-US" sz="5400" kern="1200" dirty="0"/>
        </a:p>
      </dsp:txBody>
      <dsp:txXfrm>
        <a:off x="1806130" y="2600619"/>
        <a:ext cx="1352620" cy="1185650"/>
      </dsp:txXfrm>
    </dsp:sp>
    <dsp:sp modelId="{5549388A-49D4-4CD8-913C-B03B387D7969}">
      <dsp:nvSpPr>
        <dsp:cNvPr id="0" name=""/>
        <dsp:cNvSpPr/>
      </dsp:nvSpPr>
      <dsp:spPr>
        <a:xfrm>
          <a:off x="2903538" y="2042666"/>
          <a:ext cx="255211" cy="255211"/>
        </a:xfrm>
        <a:prstGeom prst="triangle">
          <a:avLst>
            <a:gd name="adj" fmla="val 100000"/>
          </a:avLst>
        </a:prstGeom>
        <a:solidFill>
          <a:schemeClr val="accent4">
            <a:hueOff val="-4609314"/>
            <a:satOff val="10986"/>
            <a:lumOff val="-442"/>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C366BD79-E5FC-4CE9-9E05-47CC886B946A}">
      <dsp:nvSpPr>
        <dsp:cNvPr id="0" name=""/>
        <dsp:cNvSpPr/>
      </dsp:nvSpPr>
      <dsp:spPr>
        <a:xfrm rot="5400000">
          <a:off x="3612300" y="1743221"/>
          <a:ext cx="900397" cy="1498240"/>
        </a:xfrm>
        <a:prstGeom prst="corner">
          <a:avLst>
            <a:gd name="adj1" fmla="val 16120"/>
            <a:gd name="adj2" fmla="val 16110"/>
          </a:avLst>
        </a:prstGeom>
        <a:solidFill>
          <a:schemeClr val="accent2"/>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F79288F5-7C85-4FA9-8457-08E7BA624748}">
      <dsp:nvSpPr>
        <dsp:cNvPr id="0" name=""/>
        <dsp:cNvSpPr/>
      </dsp:nvSpPr>
      <dsp:spPr>
        <a:xfrm>
          <a:off x="3462001" y="2190872"/>
          <a:ext cx="1352620" cy="118565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5740" tIns="205740" rIns="205740" bIns="205740" numCol="1" spcCol="1270" anchor="t" anchorCtr="0">
          <a:noAutofit/>
        </a:bodyPr>
        <a:lstStyle/>
        <a:p>
          <a:pPr lvl="0" algn="l" defTabSz="2400300">
            <a:lnSpc>
              <a:spcPct val="90000"/>
            </a:lnSpc>
            <a:spcBef>
              <a:spcPct val="0"/>
            </a:spcBef>
            <a:spcAft>
              <a:spcPct val="35000"/>
            </a:spcAft>
          </a:pPr>
          <a:r>
            <a:rPr lang="id-ID" sz="5400" kern="1200" dirty="0" smtClean="0"/>
            <a:t>   </a:t>
          </a:r>
          <a:endParaRPr lang="en-US" sz="5400" kern="1200" dirty="0"/>
        </a:p>
      </dsp:txBody>
      <dsp:txXfrm>
        <a:off x="3462001" y="2190872"/>
        <a:ext cx="1352620" cy="1185650"/>
      </dsp:txXfrm>
    </dsp:sp>
    <dsp:sp modelId="{437593CF-DAC6-4CC1-9158-AE83493ACCC4}">
      <dsp:nvSpPr>
        <dsp:cNvPr id="0" name=""/>
        <dsp:cNvSpPr/>
      </dsp:nvSpPr>
      <dsp:spPr>
        <a:xfrm>
          <a:off x="4559410" y="1632919"/>
          <a:ext cx="255211" cy="255211"/>
        </a:xfrm>
        <a:prstGeom prst="triangle">
          <a:avLst>
            <a:gd name="adj" fmla="val 100000"/>
          </a:avLst>
        </a:prstGeom>
        <a:solidFill>
          <a:schemeClr val="accent4">
            <a:hueOff val="-7682190"/>
            <a:satOff val="18311"/>
            <a:lumOff val="-736"/>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AC1B9834-B70F-4686-92B5-36FADF7C375C}">
      <dsp:nvSpPr>
        <dsp:cNvPr id="0" name=""/>
        <dsp:cNvSpPr/>
      </dsp:nvSpPr>
      <dsp:spPr>
        <a:xfrm rot="5400000">
          <a:off x="5268171" y="1333474"/>
          <a:ext cx="900397" cy="1498240"/>
        </a:xfrm>
        <a:prstGeom prst="corner">
          <a:avLst>
            <a:gd name="adj1" fmla="val 16120"/>
            <a:gd name="adj2" fmla="val 16110"/>
          </a:avLst>
        </a:prstGeom>
        <a:solidFill>
          <a:schemeClr val="accent6"/>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71C2C4CB-EE14-4110-8B24-AB7AAE526F4B}">
      <dsp:nvSpPr>
        <dsp:cNvPr id="0" name=""/>
        <dsp:cNvSpPr/>
      </dsp:nvSpPr>
      <dsp:spPr>
        <a:xfrm>
          <a:off x="5117872" y="1781125"/>
          <a:ext cx="1352620" cy="118565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5740" tIns="205740" rIns="205740" bIns="205740" numCol="1" spcCol="1270" anchor="t" anchorCtr="0">
          <a:noAutofit/>
        </a:bodyPr>
        <a:lstStyle/>
        <a:p>
          <a:pPr lvl="0" algn="l" defTabSz="2400300">
            <a:lnSpc>
              <a:spcPct val="90000"/>
            </a:lnSpc>
            <a:spcBef>
              <a:spcPct val="0"/>
            </a:spcBef>
            <a:spcAft>
              <a:spcPct val="35000"/>
            </a:spcAft>
          </a:pPr>
          <a:endParaRPr lang="en-US" sz="5400" kern="1200"/>
        </a:p>
      </dsp:txBody>
      <dsp:txXfrm>
        <a:off x="5117872" y="1781125"/>
        <a:ext cx="1352620" cy="1185650"/>
      </dsp:txXfrm>
    </dsp:sp>
    <dsp:sp modelId="{599B2129-CC37-446B-B859-5759DE440142}">
      <dsp:nvSpPr>
        <dsp:cNvPr id="0" name=""/>
        <dsp:cNvSpPr/>
      </dsp:nvSpPr>
      <dsp:spPr>
        <a:xfrm>
          <a:off x="6215281" y="1223172"/>
          <a:ext cx="255211" cy="255211"/>
        </a:xfrm>
        <a:prstGeom prst="triangle">
          <a:avLst>
            <a:gd name="adj" fmla="val 100000"/>
          </a:avLst>
        </a:prstGeom>
        <a:solidFill>
          <a:srgbClr val="C00000"/>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53115951-465E-4C30-83FD-37C0A2F1E27F}">
      <dsp:nvSpPr>
        <dsp:cNvPr id="0" name=""/>
        <dsp:cNvSpPr/>
      </dsp:nvSpPr>
      <dsp:spPr>
        <a:xfrm rot="5400000">
          <a:off x="6924042" y="923727"/>
          <a:ext cx="900397" cy="1498240"/>
        </a:xfrm>
        <a:prstGeom prst="corner">
          <a:avLst>
            <a:gd name="adj1" fmla="val 16120"/>
            <a:gd name="adj2" fmla="val 16110"/>
          </a:avLst>
        </a:prstGeom>
        <a:solidFill>
          <a:srgbClr val="C00000"/>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010FA9E4-3C4A-42B0-8771-7C9F7CC36C4F}">
      <dsp:nvSpPr>
        <dsp:cNvPr id="0" name=""/>
        <dsp:cNvSpPr/>
      </dsp:nvSpPr>
      <dsp:spPr>
        <a:xfrm>
          <a:off x="6773744" y="1371378"/>
          <a:ext cx="1352620" cy="118565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5740" tIns="205740" rIns="205740" bIns="205740" numCol="1" spcCol="1270" anchor="t" anchorCtr="0">
          <a:noAutofit/>
        </a:bodyPr>
        <a:lstStyle/>
        <a:p>
          <a:pPr lvl="0" algn="l" defTabSz="2400300">
            <a:lnSpc>
              <a:spcPct val="90000"/>
            </a:lnSpc>
            <a:spcBef>
              <a:spcPct val="0"/>
            </a:spcBef>
            <a:spcAft>
              <a:spcPct val="35000"/>
            </a:spcAft>
          </a:pPr>
          <a:endParaRPr lang="en-US" sz="5400" kern="1200"/>
        </a:p>
      </dsp:txBody>
      <dsp:txXfrm>
        <a:off x="6773744" y="1371378"/>
        <a:ext cx="1352620" cy="1185650"/>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502BF80-9938-4128-8E88-2BAC81C4BFCE}">
      <dsp:nvSpPr>
        <dsp:cNvPr id="0" name=""/>
        <dsp:cNvSpPr/>
      </dsp:nvSpPr>
      <dsp:spPr>
        <a:xfrm>
          <a:off x="0" y="1563645"/>
          <a:ext cx="7253880" cy="1056088"/>
        </a:xfrm>
        <a:prstGeom prst="rightArrow">
          <a:avLst>
            <a:gd name="adj1" fmla="val 50000"/>
            <a:gd name="adj2" fmla="val 5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254000" bIns="167654" numCol="1" spcCol="1270" anchor="ctr" anchorCtr="0">
          <a:noAutofit/>
        </a:bodyPr>
        <a:lstStyle/>
        <a:p>
          <a:pPr lvl="0" algn="l" defTabSz="889000">
            <a:lnSpc>
              <a:spcPct val="90000"/>
            </a:lnSpc>
            <a:spcBef>
              <a:spcPct val="0"/>
            </a:spcBef>
            <a:spcAft>
              <a:spcPct val="35000"/>
            </a:spcAft>
          </a:pPr>
          <a:r>
            <a:rPr lang="id-ID" sz="2000" kern="1200" dirty="0" smtClean="0"/>
            <a:t>   </a:t>
          </a:r>
          <a:endParaRPr lang="en-US" sz="2000" kern="1200" dirty="0"/>
        </a:p>
      </dsp:txBody>
      <dsp:txXfrm>
        <a:off x="0" y="1827667"/>
        <a:ext cx="6989858" cy="528044"/>
      </dsp:txXfrm>
    </dsp:sp>
    <dsp:sp modelId="{6485A2DA-ED11-43AF-B42D-2A3433A55336}">
      <dsp:nvSpPr>
        <dsp:cNvPr id="0" name=""/>
        <dsp:cNvSpPr/>
      </dsp:nvSpPr>
      <dsp:spPr>
        <a:xfrm>
          <a:off x="1672019" y="1949143"/>
          <a:ext cx="5581860" cy="1056088"/>
        </a:xfrm>
        <a:prstGeom prst="rightArrow">
          <a:avLst>
            <a:gd name="adj1" fmla="val 50000"/>
            <a:gd name="adj2" fmla="val 50000"/>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254000" bIns="167654" numCol="1" spcCol="1270" anchor="ctr" anchorCtr="0">
          <a:noAutofit/>
        </a:bodyPr>
        <a:lstStyle/>
        <a:p>
          <a:pPr lvl="0" algn="l" defTabSz="889000">
            <a:lnSpc>
              <a:spcPct val="90000"/>
            </a:lnSpc>
            <a:spcBef>
              <a:spcPct val="0"/>
            </a:spcBef>
            <a:spcAft>
              <a:spcPct val="35000"/>
            </a:spcAft>
          </a:pPr>
          <a:endParaRPr lang="en-US" sz="2000" kern="1200"/>
        </a:p>
      </dsp:txBody>
      <dsp:txXfrm>
        <a:off x="1672019" y="2213165"/>
        <a:ext cx="5317838" cy="528044"/>
      </dsp:txXfrm>
    </dsp:sp>
    <dsp:sp modelId="{E512E0E7-0738-4471-89A9-27CD62706251}">
      <dsp:nvSpPr>
        <dsp:cNvPr id="0" name=""/>
        <dsp:cNvSpPr/>
      </dsp:nvSpPr>
      <dsp:spPr>
        <a:xfrm>
          <a:off x="3344038" y="2357303"/>
          <a:ext cx="3909841" cy="1056088"/>
        </a:xfrm>
        <a:prstGeom prst="rightArrow">
          <a:avLst>
            <a:gd name="adj1" fmla="val 50000"/>
            <a:gd name="adj2" fmla="val 50000"/>
          </a:avLst>
        </a:prstGeom>
        <a:solidFill>
          <a:schemeClr val="accent2"/>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254000" bIns="167654" numCol="1" spcCol="1270" anchor="ctr" anchorCtr="0">
          <a:noAutofit/>
        </a:bodyPr>
        <a:lstStyle/>
        <a:p>
          <a:pPr lvl="0" algn="l" defTabSz="889000">
            <a:lnSpc>
              <a:spcPct val="90000"/>
            </a:lnSpc>
            <a:spcBef>
              <a:spcPct val="0"/>
            </a:spcBef>
            <a:spcAft>
              <a:spcPct val="35000"/>
            </a:spcAft>
          </a:pPr>
          <a:r>
            <a:rPr lang="id-ID" sz="2000" kern="1200" dirty="0" smtClean="0"/>
            <a:t>   </a:t>
          </a:r>
          <a:endParaRPr lang="en-US" sz="2000" kern="1200" dirty="0"/>
        </a:p>
      </dsp:txBody>
      <dsp:txXfrm>
        <a:off x="3344038" y="2621325"/>
        <a:ext cx="3645819" cy="528044"/>
      </dsp:txXfrm>
    </dsp:sp>
    <dsp:sp modelId="{CA3C04F0-4183-44B6-9B0A-9E92B156C19F}">
      <dsp:nvSpPr>
        <dsp:cNvPr id="0" name=""/>
        <dsp:cNvSpPr/>
      </dsp:nvSpPr>
      <dsp:spPr>
        <a:xfrm>
          <a:off x="5016058" y="2776479"/>
          <a:ext cx="2237821" cy="1056088"/>
        </a:xfrm>
        <a:prstGeom prst="rightArrow">
          <a:avLst>
            <a:gd name="adj1" fmla="val 50000"/>
            <a:gd name="adj2" fmla="val 50000"/>
          </a:avLst>
        </a:prstGeom>
        <a:solidFill>
          <a:schemeClr val="accent6"/>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254000" bIns="167654" numCol="1" spcCol="1270" anchor="ctr" anchorCtr="0">
          <a:noAutofit/>
        </a:bodyPr>
        <a:lstStyle/>
        <a:p>
          <a:pPr lvl="0" algn="l" defTabSz="889000">
            <a:lnSpc>
              <a:spcPct val="90000"/>
            </a:lnSpc>
            <a:spcBef>
              <a:spcPct val="0"/>
            </a:spcBef>
            <a:spcAft>
              <a:spcPct val="35000"/>
            </a:spcAft>
          </a:pPr>
          <a:r>
            <a:rPr lang="id-ID" sz="2000" kern="1200" dirty="0" smtClean="0"/>
            <a:t>  </a:t>
          </a:r>
          <a:endParaRPr lang="en-US" sz="2000" kern="1200" dirty="0"/>
        </a:p>
      </dsp:txBody>
      <dsp:txXfrm>
        <a:off x="5016058" y="3040501"/>
        <a:ext cx="1973799" cy="528044"/>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D5054CA-668D-4BC9-B92D-8459053C3B56}">
      <dsp:nvSpPr>
        <dsp:cNvPr id="0" name=""/>
        <dsp:cNvSpPr/>
      </dsp:nvSpPr>
      <dsp:spPr>
        <a:xfrm>
          <a:off x="7488038" y="2314852"/>
          <a:ext cx="1380343" cy="1380081"/>
        </a:xfrm>
        <a:prstGeom prst="ellipse">
          <a:avLst/>
        </a:prstGeom>
        <a:solidFill>
          <a:schemeClr val="tx2"/>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4A3EAF7E-043A-4CA9-85EC-2556BFE5863D}">
      <dsp:nvSpPr>
        <dsp:cNvPr id="0" name=""/>
        <dsp:cNvSpPr/>
      </dsp:nvSpPr>
      <dsp:spPr>
        <a:xfrm>
          <a:off x="7534517" y="2360863"/>
          <a:ext cx="1288262" cy="1288059"/>
        </a:xfrm>
        <a:prstGeom prst="ellipse">
          <a:avLst/>
        </a:prstGeom>
        <a:solidFill>
          <a:schemeClr val="tx2">
            <a:alpha val="90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9850" tIns="69850" rIns="69850" bIns="69850" numCol="1" spcCol="1270" anchor="ctr" anchorCtr="0">
          <a:noAutofit/>
        </a:bodyPr>
        <a:lstStyle/>
        <a:p>
          <a:pPr lvl="0" algn="ctr" defTabSz="2444750">
            <a:lnSpc>
              <a:spcPct val="90000"/>
            </a:lnSpc>
            <a:spcBef>
              <a:spcPct val="0"/>
            </a:spcBef>
            <a:spcAft>
              <a:spcPct val="35000"/>
            </a:spcAft>
          </a:pPr>
          <a:r>
            <a:rPr lang="id-ID" sz="5500" kern="1200" dirty="0" smtClean="0"/>
            <a:t>  </a:t>
          </a:r>
          <a:endParaRPr lang="en-US" sz="5500" kern="1200" dirty="0"/>
        </a:p>
      </dsp:txBody>
      <dsp:txXfrm>
        <a:off x="7718680" y="2544906"/>
        <a:ext cx="919936" cy="919973"/>
      </dsp:txXfrm>
    </dsp:sp>
    <dsp:sp modelId="{5FB96F7B-66C8-41EC-B47B-DBD7D3A7EE61}">
      <dsp:nvSpPr>
        <dsp:cNvPr id="0" name=""/>
        <dsp:cNvSpPr/>
      </dsp:nvSpPr>
      <dsp:spPr>
        <a:xfrm rot="2700000">
          <a:off x="6062189" y="2314697"/>
          <a:ext cx="1380149" cy="1380149"/>
        </a:xfrm>
        <a:prstGeom prst="teardrop">
          <a:avLst>
            <a:gd name="adj" fmla="val 100000"/>
          </a:avLst>
        </a:prstGeom>
        <a:solidFill>
          <a:srgbClr val="C00000">
            <a:alpha val="70000"/>
          </a:srgb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F7353E9-CE8F-4B64-A910-3BFCC6F644AD}">
      <dsp:nvSpPr>
        <dsp:cNvPr id="0" name=""/>
        <dsp:cNvSpPr/>
      </dsp:nvSpPr>
      <dsp:spPr>
        <a:xfrm>
          <a:off x="6108571" y="2360863"/>
          <a:ext cx="1288262" cy="1288059"/>
        </a:xfrm>
        <a:prstGeom prst="ellipse">
          <a:avLst/>
        </a:prstGeom>
        <a:solidFill>
          <a:srgbClr val="C00000">
            <a:alpha val="0"/>
          </a:srgbClr>
        </a:solidFill>
        <a:ln w="12700" cap="flat" cmpd="sng" algn="ctr">
          <a:no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9850" tIns="69850" rIns="69850" bIns="69850" numCol="1" spcCol="1270" anchor="ctr" anchorCtr="0">
          <a:noAutofit/>
        </a:bodyPr>
        <a:lstStyle/>
        <a:p>
          <a:pPr lvl="0" algn="ctr" defTabSz="2444750">
            <a:lnSpc>
              <a:spcPct val="90000"/>
            </a:lnSpc>
            <a:spcBef>
              <a:spcPct val="0"/>
            </a:spcBef>
            <a:spcAft>
              <a:spcPct val="35000"/>
            </a:spcAft>
          </a:pPr>
          <a:r>
            <a:rPr lang="id-ID" sz="5500" kern="1200" dirty="0" smtClean="0"/>
            <a:t>   </a:t>
          </a:r>
          <a:endParaRPr lang="en-US" sz="5500" kern="1200" dirty="0"/>
        </a:p>
      </dsp:txBody>
      <dsp:txXfrm>
        <a:off x="6292734" y="2544906"/>
        <a:ext cx="919936" cy="919973"/>
      </dsp:txXfrm>
    </dsp:sp>
    <dsp:sp modelId="{08413EDA-FCBC-4DBA-854D-D77A17660A47}">
      <dsp:nvSpPr>
        <dsp:cNvPr id="0" name=""/>
        <dsp:cNvSpPr/>
      </dsp:nvSpPr>
      <dsp:spPr>
        <a:xfrm rot="2700000">
          <a:off x="4636243" y="2314697"/>
          <a:ext cx="1380149" cy="1380149"/>
        </a:xfrm>
        <a:prstGeom prst="teardrop">
          <a:avLst>
            <a:gd name="adj" fmla="val 100000"/>
          </a:avLst>
        </a:prstGeom>
        <a:solidFill>
          <a:schemeClr val="accent6">
            <a:alpha val="7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6628AD33-5379-4D64-B4C7-379891670F3F}">
      <dsp:nvSpPr>
        <dsp:cNvPr id="0" name=""/>
        <dsp:cNvSpPr/>
      </dsp:nvSpPr>
      <dsp:spPr>
        <a:xfrm>
          <a:off x="4682625" y="2360863"/>
          <a:ext cx="1288262" cy="1288059"/>
        </a:xfrm>
        <a:prstGeom prst="ellipse">
          <a:avLst/>
        </a:prstGeom>
        <a:solidFill>
          <a:schemeClr val="accent6">
            <a:alpha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9850" tIns="69850" rIns="69850" bIns="69850" numCol="1" spcCol="1270" anchor="ctr" anchorCtr="0">
          <a:noAutofit/>
        </a:bodyPr>
        <a:lstStyle/>
        <a:p>
          <a:pPr lvl="0" algn="ctr" defTabSz="2444750">
            <a:lnSpc>
              <a:spcPct val="90000"/>
            </a:lnSpc>
            <a:spcBef>
              <a:spcPct val="0"/>
            </a:spcBef>
            <a:spcAft>
              <a:spcPct val="35000"/>
            </a:spcAft>
          </a:pPr>
          <a:endParaRPr lang="en-US" sz="5500" kern="1200"/>
        </a:p>
      </dsp:txBody>
      <dsp:txXfrm>
        <a:off x="4866788" y="2544906"/>
        <a:ext cx="919936" cy="919973"/>
      </dsp:txXfrm>
    </dsp:sp>
    <dsp:sp modelId="{8C86263B-C019-480C-BC23-B44E6C79BB19}">
      <dsp:nvSpPr>
        <dsp:cNvPr id="0" name=""/>
        <dsp:cNvSpPr/>
      </dsp:nvSpPr>
      <dsp:spPr>
        <a:xfrm rot="2700000">
          <a:off x="3210297" y="2314697"/>
          <a:ext cx="1380149" cy="1380149"/>
        </a:xfrm>
        <a:prstGeom prst="teardrop">
          <a:avLst>
            <a:gd name="adj" fmla="val 100000"/>
          </a:avLst>
        </a:prstGeom>
        <a:solidFill>
          <a:schemeClr val="accent2">
            <a:alpha val="7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6F229E29-E5DE-4EA1-8D37-2FC63776C3E5}">
      <dsp:nvSpPr>
        <dsp:cNvPr id="0" name=""/>
        <dsp:cNvSpPr/>
      </dsp:nvSpPr>
      <dsp:spPr>
        <a:xfrm>
          <a:off x="3256679" y="2360863"/>
          <a:ext cx="1288262" cy="1288059"/>
        </a:xfrm>
        <a:prstGeom prst="ellipse">
          <a:avLst/>
        </a:prstGeom>
        <a:solidFill>
          <a:schemeClr val="accent2">
            <a:alpha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9850" tIns="69850" rIns="69850" bIns="69850" numCol="1" spcCol="1270" anchor="ctr" anchorCtr="0">
          <a:noAutofit/>
        </a:bodyPr>
        <a:lstStyle/>
        <a:p>
          <a:pPr lvl="0" algn="ctr" defTabSz="2444750">
            <a:lnSpc>
              <a:spcPct val="90000"/>
            </a:lnSpc>
            <a:spcBef>
              <a:spcPct val="0"/>
            </a:spcBef>
            <a:spcAft>
              <a:spcPct val="35000"/>
            </a:spcAft>
          </a:pPr>
          <a:r>
            <a:rPr lang="id-ID" sz="5500" kern="1200" dirty="0" smtClean="0"/>
            <a:t>   </a:t>
          </a:r>
          <a:endParaRPr lang="en-US" sz="5500" kern="1200" dirty="0"/>
        </a:p>
      </dsp:txBody>
      <dsp:txXfrm>
        <a:off x="3439965" y="2544906"/>
        <a:ext cx="919936" cy="919973"/>
      </dsp:txXfrm>
    </dsp:sp>
    <dsp:sp modelId="{BAB75D22-ABC8-4839-8C66-663E19A3CFEF}">
      <dsp:nvSpPr>
        <dsp:cNvPr id="0" name=""/>
        <dsp:cNvSpPr/>
      </dsp:nvSpPr>
      <dsp:spPr>
        <a:xfrm rot="2700000">
          <a:off x="1784351" y="2314697"/>
          <a:ext cx="1380149" cy="1380149"/>
        </a:xfrm>
        <a:prstGeom prst="teardrop">
          <a:avLst>
            <a:gd name="adj" fmla="val 100000"/>
          </a:avLst>
        </a:prstGeom>
        <a:solidFill>
          <a:schemeClr val="accent1">
            <a:hueOff val="0"/>
            <a:satOff val="0"/>
            <a:lumOff val="0"/>
            <a:alpha val="67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CEC9AE6E-9754-43FC-B2BE-A25F09D29F41}">
      <dsp:nvSpPr>
        <dsp:cNvPr id="0" name=""/>
        <dsp:cNvSpPr/>
      </dsp:nvSpPr>
      <dsp:spPr>
        <a:xfrm>
          <a:off x="1830733" y="2360863"/>
          <a:ext cx="1288262" cy="1288059"/>
        </a:xfrm>
        <a:prstGeom prst="ellipse">
          <a:avLst/>
        </a:prstGeom>
        <a:solidFill>
          <a:schemeClr val="accent1">
            <a:alpha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9850" tIns="69850" rIns="69850" bIns="69850" numCol="1" spcCol="1270" anchor="ctr" anchorCtr="0">
          <a:noAutofit/>
        </a:bodyPr>
        <a:lstStyle/>
        <a:p>
          <a:pPr lvl="0" algn="ctr" defTabSz="2444750">
            <a:lnSpc>
              <a:spcPct val="90000"/>
            </a:lnSpc>
            <a:spcBef>
              <a:spcPct val="0"/>
            </a:spcBef>
            <a:spcAft>
              <a:spcPct val="35000"/>
            </a:spcAft>
          </a:pPr>
          <a:endParaRPr lang="en-US" sz="5500" kern="1200"/>
        </a:p>
      </dsp:txBody>
      <dsp:txXfrm>
        <a:off x="2014019" y="2544906"/>
        <a:ext cx="919936" cy="919973"/>
      </dsp:txXfrm>
    </dsp:sp>
    <dsp:sp modelId="{996E5908-6464-4598-90DF-834E0A16B69B}">
      <dsp:nvSpPr>
        <dsp:cNvPr id="0" name=""/>
        <dsp:cNvSpPr/>
      </dsp:nvSpPr>
      <dsp:spPr>
        <a:xfrm rot="2700000">
          <a:off x="358406" y="2314697"/>
          <a:ext cx="1380149" cy="1380149"/>
        </a:xfrm>
        <a:prstGeom prst="teardrop">
          <a:avLst>
            <a:gd name="adj" fmla="val 100000"/>
          </a:avLst>
        </a:prstGeom>
        <a:solidFill>
          <a:schemeClr val="accent4">
            <a:alpha val="68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C83C1769-57D8-43A1-A422-91D09EA8D2FE}">
      <dsp:nvSpPr>
        <dsp:cNvPr id="0" name=""/>
        <dsp:cNvSpPr/>
      </dsp:nvSpPr>
      <dsp:spPr>
        <a:xfrm>
          <a:off x="403911" y="2360863"/>
          <a:ext cx="1288262" cy="1288059"/>
        </a:xfrm>
        <a:prstGeom prst="ellipse">
          <a:avLst/>
        </a:prstGeom>
        <a:solidFill>
          <a:schemeClr val="accent4">
            <a:alpha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9850" tIns="69850" rIns="69850" bIns="69850" numCol="1" spcCol="1270" anchor="ctr" anchorCtr="0">
          <a:noAutofit/>
        </a:bodyPr>
        <a:lstStyle/>
        <a:p>
          <a:pPr lvl="0" algn="ctr" defTabSz="2444750">
            <a:lnSpc>
              <a:spcPct val="90000"/>
            </a:lnSpc>
            <a:spcBef>
              <a:spcPct val="0"/>
            </a:spcBef>
            <a:spcAft>
              <a:spcPct val="35000"/>
            </a:spcAft>
          </a:pPr>
          <a:endParaRPr lang="en-US" sz="5500" kern="1200"/>
        </a:p>
      </dsp:txBody>
      <dsp:txXfrm>
        <a:off x="588073" y="2544906"/>
        <a:ext cx="919936" cy="919973"/>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8F03E21-FF8F-41A2-BD99-D80D9E64AAE6}">
      <dsp:nvSpPr>
        <dsp:cNvPr id="0" name=""/>
        <dsp:cNvSpPr/>
      </dsp:nvSpPr>
      <dsp:spPr>
        <a:xfrm>
          <a:off x="195085" y="1325465"/>
          <a:ext cx="2895296" cy="95413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2390" tIns="72390" rIns="72390" bIns="72390" numCol="1" spcCol="1270" anchor="ctr" anchorCtr="0">
          <a:noAutofit/>
        </a:bodyPr>
        <a:lstStyle/>
        <a:p>
          <a:pPr lvl="0" algn="ctr" defTabSz="2533650">
            <a:lnSpc>
              <a:spcPct val="90000"/>
            </a:lnSpc>
            <a:spcBef>
              <a:spcPct val="0"/>
            </a:spcBef>
            <a:spcAft>
              <a:spcPct val="35000"/>
            </a:spcAft>
          </a:pPr>
          <a:r>
            <a:rPr lang="id-ID" sz="5700" kern="1200" dirty="0" smtClean="0"/>
            <a:t>    </a:t>
          </a:r>
          <a:endParaRPr lang="en-US" sz="5700" kern="1200" dirty="0"/>
        </a:p>
      </dsp:txBody>
      <dsp:txXfrm>
        <a:off x="195085" y="1325465"/>
        <a:ext cx="2895296" cy="954131"/>
      </dsp:txXfrm>
    </dsp:sp>
    <dsp:sp modelId="{4C543D31-99AC-4380-A8C0-EEBAC3A1653A}">
      <dsp:nvSpPr>
        <dsp:cNvPr id="0" name=""/>
        <dsp:cNvSpPr/>
      </dsp:nvSpPr>
      <dsp:spPr>
        <a:xfrm>
          <a:off x="195085" y="3337401"/>
          <a:ext cx="2895296" cy="17875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2550" tIns="82550" rIns="82550" bIns="82550" numCol="1" spcCol="1270" anchor="ctr" anchorCtr="0">
          <a:noAutofit/>
        </a:bodyPr>
        <a:lstStyle/>
        <a:p>
          <a:pPr lvl="0" algn="ctr" defTabSz="2889250">
            <a:lnSpc>
              <a:spcPct val="90000"/>
            </a:lnSpc>
            <a:spcBef>
              <a:spcPct val="0"/>
            </a:spcBef>
            <a:spcAft>
              <a:spcPct val="35000"/>
            </a:spcAft>
          </a:pPr>
          <a:r>
            <a:rPr lang="id-ID" sz="6500" kern="1200" dirty="0" smtClean="0"/>
            <a:t>    </a:t>
          </a:r>
          <a:endParaRPr lang="en-US" sz="6500" kern="1200" dirty="0"/>
        </a:p>
      </dsp:txBody>
      <dsp:txXfrm>
        <a:off x="195085" y="3337401"/>
        <a:ext cx="2895296" cy="1787578"/>
      </dsp:txXfrm>
    </dsp:sp>
    <dsp:sp modelId="{2AE5667E-51EE-4CD8-B7CA-370147ADF2B9}">
      <dsp:nvSpPr>
        <dsp:cNvPr id="0" name=""/>
        <dsp:cNvSpPr/>
      </dsp:nvSpPr>
      <dsp:spPr>
        <a:xfrm>
          <a:off x="191795" y="1035278"/>
          <a:ext cx="230307" cy="230307"/>
        </a:xfrm>
        <a:prstGeom prst="ellipse">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29B80807-FCA7-42CC-B3BF-10174F41A1CF}">
      <dsp:nvSpPr>
        <dsp:cNvPr id="0" name=""/>
        <dsp:cNvSpPr/>
      </dsp:nvSpPr>
      <dsp:spPr>
        <a:xfrm>
          <a:off x="353010" y="712847"/>
          <a:ext cx="230307" cy="230307"/>
        </a:xfrm>
        <a:prstGeom prst="ellipse">
          <a:avLst/>
        </a:prstGeom>
        <a:solidFill>
          <a:schemeClr val="accent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C11A2CA4-50A1-4B83-85BA-6719041B2CCC}">
      <dsp:nvSpPr>
        <dsp:cNvPr id="0" name=""/>
        <dsp:cNvSpPr/>
      </dsp:nvSpPr>
      <dsp:spPr>
        <a:xfrm>
          <a:off x="739927" y="777333"/>
          <a:ext cx="361912" cy="361912"/>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7584C2C3-41EB-4B45-9CB0-E087EEB82988}">
      <dsp:nvSpPr>
        <dsp:cNvPr id="0" name=""/>
        <dsp:cNvSpPr/>
      </dsp:nvSpPr>
      <dsp:spPr>
        <a:xfrm>
          <a:off x="1062358" y="422659"/>
          <a:ext cx="230307" cy="230307"/>
        </a:xfrm>
        <a:prstGeom prst="ellipse">
          <a:avLst/>
        </a:prstGeom>
        <a:solidFill>
          <a:schemeClr val="accent2"/>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5ADC34BC-619E-4029-8A32-0DFE7F3D323C}">
      <dsp:nvSpPr>
        <dsp:cNvPr id="0" name=""/>
        <dsp:cNvSpPr/>
      </dsp:nvSpPr>
      <dsp:spPr>
        <a:xfrm>
          <a:off x="1481518" y="293687"/>
          <a:ext cx="230307" cy="230307"/>
        </a:xfrm>
        <a:prstGeom prst="ellipse">
          <a:avLst/>
        </a:prstGeom>
        <a:solidFill>
          <a:schemeClr val="accent6"/>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53F17F8F-C0C4-4D8C-962D-E5D8C36D67B6}">
      <dsp:nvSpPr>
        <dsp:cNvPr id="0" name=""/>
        <dsp:cNvSpPr/>
      </dsp:nvSpPr>
      <dsp:spPr>
        <a:xfrm>
          <a:off x="1997407" y="519389"/>
          <a:ext cx="230307" cy="230307"/>
        </a:xfrm>
        <a:prstGeom prst="ellipse">
          <a:avLst/>
        </a:prstGeom>
        <a:solidFill>
          <a:schemeClr val="tx2"/>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0AF38B1-3F9E-473E-AC1C-84469984D045}">
      <dsp:nvSpPr>
        <dsp:cNvPr id="0" name=""/>
        <dsp:cNvSpPr/>
      </dsp:nvSpPr>
      <dsp:spPr>
        <a:xfrm>
          <a:off x="2319838" y="680604"/>
          <a:ext cx="361912" cy="361912"/>
        </a:xfrm>
        <a:prstGeom prst="ellipse">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0C7F7894-B00E-4195-8FCA-B59F556B2B27}">
      <dsp:nvSpPr>
        <dsp:cNvPr id="0" name=""/>
        <dsp:cNvSpPr/>
      </dsp:nvSpPr>
      <dsp:spPr>
        <a:xfrm>
          <a:off x="2771241" y="1035278"/>
          <a:ext cx="230307" cy="230307"/>
        </a:xfrm>
        <a:prstGeom prst="ellipse">
          <a:avLst/>
        </a:prstGeom>
        <a:solidFill>
          <a:schemeClr val="accent6"/>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725D540C-61ED-4267-93DA-F50256AC2DD0}">
      <dsp:nvSpPr>
        <dsp:cNvPr id="0" name=""/>
        <dsp:cNvSpPr/>
      </dsp:nvSpPr>
      <dsp:spPr>
        <a:xfrm>
          <a:off x="2964699" y="1389952"/>
          <a:ext cx="230307" cy="230307"/>
        </a:xfrm>
        <a:prstGeom prst="ellipse">
          <a:avLst/>
        </a:prstGeom>
        <a:solidFill>
          <a:schemeClr val="accent2"/>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6E5E5CF2-2017-4E1C-A574-DA2223B7E110}">
      <dsp:nvSpPr>
        <dsp:cNvPr id="0" name=""/>
        <dsp:cNvSpPr/>
      </dsp:nvSpPr>
      <dsp:spPr>
        <a:xfrm>
          <a:off x="1288059" y="712847"/>
          <a:ext cx="592219" cy="592219"/>
        </a:xfrm>
        <a:prstGeom prst="ellipse">
          <a:avLst/>
        </a:prstGeom>
        <a:solidFill>
          <a:srgbClr val="C0000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2E4A776D-AC94-40C1-A2F3-269D42255AE7}">
      <dsp:nvSpPr>
        <dsp:cNvPr id="0" name=""/>
        <dsp:cNvSpPr/>
      </dsp:nvSpPr>
      <dsp:spPr>
        <a:xfrm>
          <a:off x="30579" y="1938084"/>
          <a:ext cx="230307" cy="230307"/>
        </a:xfrm>
        <a:prstGeom prst="ellipse">
          <a:avLst/>
        </a:prstGeom>
        <a:solidFill>
          <a:schemeClr val="accent2"/>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7DB5A04E-DA49-439D-BD50-93C3958BB9B2}">
      <dsp:nvSpPr>
        <dsp:cNvPr id="0" name=""/>
        <dsp:cNvSpPr/>
      </dsp:nvSpPr>
      <dsp:spPr>
        <a:xfrm>
          <a:off x="224038" y="2228272"/>
          <a:ext cx="361912" cy="361912"/>
        </a:xfrm>
        <a:prstGeom prst="ellipse">
          <a:avLst/>
        </a:prstGeom>
        <a:solidFill>
          <a:schemeClr val="accent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AF78695-1AB1-4B1C-8578-FE2B3C57124D}">
      <dsp:nvSpPr>
        <dsp:cNvPr id="0" name=""/>
        <dsp:cNvSpPr/>
      </dsp:nvSpPr>
      <dsp:spPr>
        <a:xfrm>
          <a:off x="707684" y="2486216"/>
          <a:ext cx="526417" cy="526417"/>
        </a:xfrm>
        <a:prstGeom prst="ellipse">
          <a:avLst/>
        </a:prstGeom>
        <a:solidFill>
          <a:schemeClr val="tx2">
            <a:lumMod val="40000"/>
            <a:lumOff val="6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CEA93F5D-7F65-4896-B03B-9E027E1C1BCD}">
      <dsp:nvSpPr>
        <dsp:cNvPr id="0" name=""/>
        <dsp:cNvSpPr/>
      </dsp:nvSpPr>
      <dsp:spPr>
        <a:xfrm>
          <a:off x="1384789" y="2905376"/>
          <a:ext cx="230307" cy="230307"/>
        </a:xfrm>
        <a:prstGeom prst="ellipse">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A957FFE3-FCA5-4B60-B38F-A377DD9FE0B4}">
      <dsp:nvSpPr>
        <dsp:cNvPr id="0" name=""/>
        <dsp:cNvSpPr/>
      </dsp:nvSpPr>
      <dsp:spPr>
        <a:xfrm>
          <a:off x="1513761" y="2486216"/>
          <a:ext cx="361912" cy="361912"/>
        </a:xfrm>
        <a:prstGeom prst="ellipse">
          <a:avLst/>
        </a:prstGeom>
        <a:solidFill>
          <a:schemeClr val="accent3"/>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BFD5C274-984A-4ACD-98DB-F6E8E1C048C6}">
      <dsp:nvSpPr>
        <dsp:cNvPr id="0" name=""/>
        <dsp:cNvSpPr/>
      </dsp:nvSpPr>
      <dsp:spPr>
        <a:xfrm>
          <a:off x="1836192" y="2937619"/>
          <a:ext cx="230307" cy="230307"/>
        </a:xfrm>
        <a:prstGeom prst="ellipse">
          <a:avLst/>
        </a:prstGeom>
        <a:solidFill>
          <a:schemeClr val="bg1">
            <a:lumMod val="6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B73CFB67-F8D6-452A-9A00-B94E62837EBE}">
      <dsp:nvSpPr>
        <dsp:cNvPr id="0" name=""/>
        <dsp:cNvSpPr/>
      </dsp:nvSpPr>
      <dsp:spPr>
        <a:xfrm>
          <a:off x="2126379" y="2421730"/>
          <a:ext cx="526417" cy="526417"/>
        </a:xfrm>
        <a:prstGeom prst="ellipse">
          <a:avLst/>
        </a:prstGeom>
        <a:solidFill>
          <a:srgbClr val="C0000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47CC304A-DAEA-493E-A704-978DB980215E}">
      <dsp:nvSpPr>
        <dsp:cNvPr id="0" name=""/>
        <dsp:cNvSpPr/>
      </dsp:nvSpPr>
      <dsp:spPr>
        <a:xfrm>
          <a:off x="2835727" y="2292758"/>
          <a:ext cx="361912" cy="361912"/>
        </a:xfrm>
        <a:prstGeom prst="ellipse">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78CE158E-B479-46BF-916A-A7FADC5004C4}">
      <dsp:nvSpPr>
        <dsp:cNvPr id="0" name=""/>
        <dsp:cNvSpPr/>
      </dsp:nvSpPr>
      <dsp:spPr>
        <a:xfrm>
          <a:off x="3442326" y="1284706"/>
          <a:ext cx="1062884" cy="1013343"/>
        </a:xfrm>
        <a:prstGeom prst="chevron">
          <a:avLst/>
        </a:prstGeom>
        <a:solidFill>
          <a:schemeClr val="accent2"/>
        </a:solidFill>
        <a:ln>
          <a:noFill/>
        </a:ln>
        <a:effectLst/>
      </dsp:spPr>
      <dsp:style>
        <a:lnRef idx="0">
          <a:scrgbClr r="0" g="0" b="0"/>
        </a:lnRef>
        <a:fillRef idx="1">
          <a:scrgbClr r="0" g="0" b="0"/>
        </a:fillRef>
        <a:effectRef idx="0">
          <a:scrgbClr r="0" g="0" b="0"/>
        </a:effectRef>
        <a:fontRef idx="minor">
          <a:schemeClr val="lt1"/>
        </a:fontRef>
      </dsp:style>
    </dsp:sp>
    <dsp:sp modelId="{B1C49F16-E3F2-4BBA-89FF-F7A7869BE06F}">
      <dsp:nvSpPr>
        <dsp:cNvPr id="0" name=""/>
        <dsp:cNvSpPr/>
      </dsp:nvSpPr>
      <dsp:spPr>
        <a:xfrm>
          <a:off x="4067272" y="776797"/>
          <a:ext cx="1943228" cy="2029161"/>
        </a:xfrm>
        <a:prstGeom prst="notchedRightArrow">
          <a:avLst/>
        </a:prstGeom>
        <a:solidFill>
          <a:schemeClr val="accent4"/>
        </a:solidFill>
        <a:ln>
          <a:noFill/>
        </a:ln>
        <a:effectLst/>
      </dsp:spPr>
      <dsp:style>
        <a:lnRef idx="0">
          <a:scrgbClr r="0" g="0" b="0"/>
        </a:lnRef>
        <a:fillRef idx="1">
          <a:scrgbClr r="0" g="0" b="0"/>
        </a:fillRef>
        <a:effectRef idx="0">
          <a:scrgbClr r="0" g="0" b="0"/>
        </a:effectRef>
        <a:fontRef idx="minor">
          <a:schemeClr val="lt1"/>
        </a:fontRef>
      </dsp:style>
    </dsp:sp>
    <dsp:sp modelId="{82438236-263E-4460-AAE3-79D4AFD5D4AB}">
      <dsp:nvSpPr>
        <dsp:cNvPr id="0" name=""/>
        <dsp:cNvSpPr/>
      </dsp:nvSpPr>
      <dsp:spPr>
        <a:xfrm>
          <a:off x="6227909" y="632844"/>
          <a:ext cx="2463958" cy="2463958"/>
        </a:xfrm>
        <a:prstGeom prst="ellipse">
          <a:avLst/>
        </a:prstGeom>
        <a:solidFill>
          <a:schemeClr val="accent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2533650">
            <a:lnSpc>
              <a:spcPct val="90000"/>
            </a:lnSpc>
            <a:spcBef>
              <a:spcPct val="0"/>
            </a:spcBef>
            <a:spcAft>
              <a:spcPct val="35000"/>
            </a:spcAft>
          </a:pPr>
          <a:r>
            <a:rPr lang="id-ID" sz="5700" kern="1200" dirty="0" smtClean="0"/>
            <a:t>    </a:t>
          </a:r>
          <a:endParaRPr lang="en-US" sz="5700" kern="1200" dirty="0"/>
        </a:p>
      </dsp:txBody>
      <dsp:txXfrm>
        <a:off x="6588747" y="993682"/>
        <a:ext cx="1742282" cy="1742282"/>
      </dsp:txXfrm>
    </dsp:sp>
    <dsp:sp modelId="{FC842074-D76E-4681-937D-88C3D420C0CC}">
      <dsp:nvSpPr>
        <dsp:cNvPr id="0" name=""/>
        <dsp:cNvSpPr/>
      </dsp:nvSpPr>
      <dsp:spPr>
        <a:xfrm>
          <a:off x="6010500" y="3337401"/>
          <a:ext cx="2898775" cy="17875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2550" tIns="82550" rIns="82550" bIns="82550" numCol="1" spcCol="1270" anchor="ctr" anchorCtr="0">
          <a:noAutofit/>
        </a:bodyPr>
        <a:lstStyle/>
        <a:p>
          <a:pPr lvl="0" algn="ctr" defTabSz="2889250">
            <a:lnSpc>
              <a:spcPct val="90000"/>
            </a:lnSpc>
            <a:spcBef>
              <a:spcPct val="0"/>
            </a:spcBef>
            <a:spcAft>
              <a:spcPct val="35000"/>
            </a:spcAft>
          </a:pPr>
          <a:r>
            <a:rPr lang="id-ID" sz="6500" kern="1200" dirty="0" smtClean="0"/>
            <a:t>    </a:t>
          </a:r>
          <a:endParaRPr lang="en-US" sz="6500" kern="1200" dirty="0"/>
        </a:p>
      </dsp:txBody>
      <dsp:txXfrm>
        <a:off x="6010500" y="3337401"/>
        <a:ext cx="2898775" cy="1787578"/>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22015E5-9C67-4DF4-8D62-BC18290A72B5}">
      <dsp:nvSpPr>
        <dsp:cNvPr id="0" name=""/>
        <dsp:cNvSpPr/>
      </dsp:nvSpPr>
      <dsp:spPr>
        <a:xfrm>
          <a:off x="1092562" y="507092"/>
          <a:ext cx="3378548" cy="3378548"/>
        </a:xfrm>
        <a:prstGeom prst="blockArc">
          <a:avLst>
            <a:gd name="adj1" fmla="val 10800000"/>
            <a:gd name="adj2" fmla="val 16200000"/>
            <a:gd name="adj3" fmla="val 4644"/>
          </a:avLst>
        </a:prstGeom>
        <a:solidFill>
          <a:srgbClr val="C00000"/>
        </a:solidFill>
        <a:ln>
          <a:noFill/>
        </a:ln>
        <a:effectLst/>
      </dsp:spPr>
      <dsp:style>
        <a:lnRef idx="0">
          <a:scrgbClr r="0" g="0" b="0"/>
        </a:lnRef>
        <a:fillRef idx="1">
          <a:scrgbClr r="0" g="0" b="0"/>
        </a:fillRef>
        <a:effectRef idx="0">
          <a:scrgbClr r="0" g="0" b="0"/>
        </a:effectRef>
        <a:fontRef idx="minor">
          <a:schemeClr val="lt1"/>
        </a:fontRef>
      </dsp:style>
    </dsp:sp>
    <dsp:sp modelId="{442CB596-50F7-4A45-90CE-A4DDCC0C3ECE}">
      <dsp:nvSpPr>
        <dsp:cNvPr id="0" name=""/>
        <dsp:cNvSpPr/>
      </dsp:nvSpPr>
      <dsp:spPr>
        <a:xfrm>
          <a:off x="1092562" y="507092"/>
          <a:ext cx="3378548" cy="3378548"/>
        </a:xfrm>
        <a:prstGeom prst="blockArc">
          <a:avLst>
            <a:gd name="adj1" fmla="val 5400000"/>
            <a:gd name="adj2" fmla="val 10800000"/>
            <a:gd name="adj3" fmla="val 4644"/>
          </a:avLst>
        </a:prstGeom>
        <a:solidFill>
          <a:schemeClr val="accent4">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763893B5-D52D-40A2-95F5-A47065E1F72C}">
      <dsp:nvSpPr>
        <dsp:cNvPr id="0" name=""/>
        <dsp:cNvSpPr/>
      </dsp:nvSpPr>
      <dsp:spPr>
        <a:xfrm>
          <a:off x="1092562" y="507092"/>
          <a:ext cx="3378548" cy="3378548"/>
        </a:xfrm>
        <a:prstGeom prst="blockArc">
          <a:avLst>
            <a:gd name="adj1" fmla="val 0"/>
            <a:gd name="adj2" fmla="val 5400000"/>
            <a:gd name="adj3" fmla="val 4644"/>
          </a:avLst>
        </a:prstGeom>
        <a:solidFill>
          <a:schemeClr val="accent6"/>
        </a:solidFill>
        <a:ln>
          <a:noFill/>
        </a:ln>
        <a:effectLst/>
      </dsp:spPr>
      <dsp:style>
        <a:lnRef idx="0">
          <a:scrgbClr r="0" g="0" b="0"/>
        </a:lnRef>
        <a:fillRef idx="1">
          <a:scrgbClr r="0" g="0" b="0"/>
        </a:fillRef>
        <a:effectRef idx="0">
          <a:scrgbClr r="0" g="0" b="0"/>
        </a:effectRef>
        <a:fontRef idx="minor">
          <a:schemeClr val="lt1"/>
        </a:fontRef>
      </dsp:style>
    </dsp:sp>
    <dsp:sp modelId="{2D4BA1A4-7ECF-4C6F-9B9F-C7DF983BC77D}">
      <dsp:nvSpPr>
        <dsp:cNvPr id="0" name=""/>
        <dsp:cNvSpPr/>
      </dsp:nvSpPr>
      <dsp:spPr>
        <a:xfrm>
          <a:off x="1092562" y="507092"/>
          <a:ext cx="3378548" cy="3378548"/>
        </a:xfrm>
        <a:prstGeom prst="blockArc">
          <a:avLst>
            <a:gd name="adj1" fmla="val 16200000"/>
            <a:gd name="adj2" fmla="val 0"/>
            <a:gd name="adj3" fmla="val 4644"/>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8DD16E63-B458-4507-BB20-39FAABF714C0}">
      <dsp:nvSpPr>
        <dsp:cNvPr id="0" name=""/>
        <dsp:cNvSpPr/>
      </dsp:nvSpPr>
      <dsp:spPr>
        <a:xfrm>
          <a:off x="2003519" y="1418050"/>
          <a:ext cx="1556633" cy="1556633"/>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2550" tIns="82550" rIns="82550" bIns="82550" numCol="1" spcCol="1270" anchor="ctr" anchorCtr="0">
          <a:noAutofit/>
        </a:bodyPr>
        <a:lstStyle/>
        <a:p>
          <a:pPr lvl="0" algn="ctr" defTabSz="2889250">
            <a:lnSpc>
              <a:spcPct val="90000"/>
            </a:lnSpc>
            <a:spcBef>
              <a:spcPct val="0"/>
            </a:spcBef>
            <a:spcAft>
              <a:spcPct val="35000"/>
            </a:spcAft>
          </a:pPr>
          <a:r>
            <a:rPr lang="id-ID" sz="6500" kern="1200" dirty="0" smtClean="0"/>
            <a:t>   </a:t>
          </a:r>
          <a:endParaRPr lang="en-US" sz="6500" kern="1200" dirty="0"/>
        </a:p>
      </dsp:txBody>
      <dsp:txXfrm>
        <a:off x="2231483" y="1646014"/>
        <a:ext cx="1100705" cy="1100705"/>
      </dsp:txXfrm>
    </dsp:sp>
    <dsp:sp modelId="{4E04E92C-544D-4587-B713-07D9D3D0113F}">
      <dsp:nvSpPr>
        <dsp:cNvPr id="0" name=""/>
        <dsp:cNvSpPr/>
      </dsp:nvSpPr>
      <dsp:spPr>
        <a:xfrm>
          <a:off x="2237014" y="1498"/>
          <a:ext cx="1089643" cy="1089643"/>
        </a:xfrm>
        <a:prstGeom prst="ellipse">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1590" tIns="21590" rIns="21590" bIns="21590" numCol="1" spcCol="1270" anchor="ctr" anchorCtr="0">
          <a:noAutofit/>
        </a:bodyPr>
        <a:lstStyle/>
        <a:p>
          <a:pPr lvl="0" algn="ctr" defTabSz="755650">
            <a:lnSpc>
              <a:spcPct val="90000"/>
            </a:lnSpc>
            <a:spcBef>
              <a:spcPct val="0"/>
            </a:spcBef>
            <a:spcAft>
              <a:spcPct val="35000"/>
            </a:spcAft>
          </a:pPr>
          <a:r>
            <a:rPr lang="en-US" sz="1700" kern="1200" dirty="0" smtClean="0"/>
            <a:t/>
          </a:r>
          <a:br>
            <a:rPr lang="en-US" sz="1700" kern="1200" dirty="0" smtClean="0"/>
          </a:br>
          <a:r>
            <a:rPr lang="en-US" sz="1700" kern="1200" dirty="0" smtClean="0"/>
            <a:t/>
          </a:r>
          <a:br>
            <a:rPr lang="en-US" sz="1700" kern="1200" dirty="0" smtClean="0"/>
          </a:br>
          <a:endParaRPr lang="en-US" sz="1700" kern="1200" dirty="0"/>
        </a:p>
      </dsp:txBody>
      <dsp:txXfrm>
        <a:off x="2396589" y="161073"/>
        <a:ext cx="770493" cy="770493"/>
      </dsp:txXfrm>
    </dsp:sp>
    <dsp:sp modelId="{A8AC8A19-4663-4976-9F49-E17DCFB833E3}">
      <dsp:nvSpPr>
        <dsp:cNvPr id="0" name=""/>
        <dsp:cNvSpPr/>
      </dsp:nvSpPr>
      <dsp:spPr>
        <a:xfrm>
          <a:off x="3887061" y="1651545"/>
          <a:ext cx="1089643" cy="1089643"/>
        </a:xfrm>
        <a:prstGeom prst="ellipse">
          <a:avLst/>
        </a:prstGeom>
        <a:solidFill>
          <a:schemeClr val="accent6"/>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1590" tIns="21590" rIns="21590" bIns="21590" numCol="1" spcCol="1270" anchor="ctr" anchorCtr="0">
          <a:noAutofit/>
        </a:bodyPr>
        <a:lstStyle/>
        <a:p>
          <a:pPr lvl="0" algn="ctr" defTabSz="755650">
            <a:lnSpc>
              <a:spcPct val="90000"/>
            </a:lnSpc>
            <a:spcBef>
              <a:spcPct val="0"/>
            </a:spcBef>
            <a:spcAft>
              <a:spcPct val="35000"/>
            </a:spcAft>
          </a:pPr>
          <a:r>
            <a:rPr lang="en-US" sz="1700" kern="1200" dirty="0" smtClean="0"/>
            <a:t/>
          </a:r>
          <a:br>
            <a:rPr lang="en-US" sz="1700" kern="1200" dirty="0" smtClean="0"/>
          </a:br>
          <a:r>
            <a:rPr lang="en-US" sz="1700" kern="1200" dirty="0" smtClean="0"/>
            <a:t/>
          </a:r>
          <a:br>
            <a:rPr lang="en-US" sz="1700" kern="1200" dirty="0" smtClean="0"/>
          </a:br>
          <a:endParaRPr lang="en-US" sz="1700" kern="1200" dirty="0"/>
        </a:p>
      </dsp:txBody>
      <dsp:txXfrm>
        <a:off x="4046636" y="1811120"/>
        <a:ext cx="770493" cy="770493"/>
      </dsp:txXfrm>
    </dsp:sp>
    <dsp:sp modelId="{1F55A937-65A7-42C6-8B43-3C3EFF7230CC}">
      <dsp:nvSpPr>
        <dsp:cNvPr id="0" name=""/>
        <dsp:cNvSpPr/>
      </dsp:nvSpPr>
      <dsp:spPr>
        <a:xfrm>
          <a:off x="2237014" y="3301592"/>
          <a:ext cx="1089643" cy="1089643"/>
        </a:xfrm>
        <a:prstGeom prst="ellipse">
          <a:avLst/>
        </a:prstGeom>
        <a:solidFill>
          <a:schemeClr val="accent4">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1590" tIns="21590" rIns="21590" bIns="21590" numCol="1" spcCol="1270" anchor="ctr" anchorCtr="0">
          <a:noAutofit/>
        </a:bodyPr>
        <a:lstStyle/>
        <a:p>
          <a:pPr lvl="0" algn="ctr" defTabSz="755650">
            <a:lnSpc>
              <a:spcPct val="90000"/>
            </a:lnSpc>
            <a:spcBef>
              <a:spcPct val="0"/>
            </a:spcBef>
            <a:spcAft>
              <a:spcPct val="35000"/>
            </a:spcAft>
          </a:pPr>
          <a:r>
            <a:rPr lang="en-US" sz="1700" kern="1200" dirty="0" smtClean="0"/>
            <a:t/>
          </a:r>
          <a:br>
            <a:rPr lang="en-US" sz="1700" kern="1200" dirty="0" smtClean="0"/>
          </a:br>
          <a:r>
            <a:rPr lang="en-US" sz="1700" kern="1200" dirty="0" smtClean="0"/>
            <a:t/>
          </a:r>
          <a:br>
            <a:rPr lang="en-US" sz="1700" kern="1200" dirty="0" smtClean="0"/>
          </a:br>
          <a:endParaRPr lang="en-US" sz="1700" kern="1200" dirty="0"/>
        </a:p>
      </dsp:txBody>
      <dsp:txXfrm>
        <a:off x="2396589" y="3461167"/>
        <a:ext cx="770493" cy="770493"/>
      </dsp:txXfrm>
    </dsp:sp>
    <dsp:sp modelId="{0862AD73-99AE-4BAB-AA0C-B9BC2EEFBE99}">
      <dsp:nvSpPr>
        <dsp:cNvPr id="0" name=""/>
        <dsp:cNvSpPr/>
      </dsp:nvSpPr>
      <dsp:spPr>
        <a:xfrm>
          <a:off x="586967" y="1651545"/>
          <a:ext cx="1089643" cy="1089643"/>
        </a:xfrm>
        <a:prstGeom prst="ellipse">
          <a:avLst/>
        </a:prstGeom>
        <a:solidFill>
          <a:srgbClr val="C0000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1590" tIns="21590" rIns="21590" bIns="21590" numCol="1" spcCol="1270" anchor="ctr" anchorCtr="0">
          <a:noAutofit/>
        </a:bodyPr>
        <a:lstStyle/>
        <a:p>
          <a:pPr lvl="0" algn="ctr" defTabSz="755650">
            <a:lnSpc>
              <a:spcPct val="90000"/>
            </a:lnSpc>
            <a:spcBef>
              <a:spcPct val="0"/>
            </a:spcBef>
            <a:spcAft>
              <a:spcPct val="35000"/>
            </a:spcAft>
          </a:pPr>
          <a:r>
            <a:rPr lang="en-US" sz="1700" kern="1200" dirty="0" smtClean="0"/>
            <a:t/>
          </a:r>
          <a:br>
            <a:rPr lang="en-US" sz="1700" kern="1200" dirty="0" smtClean="0"/>
          </a:br>
          <a:r>
            <a:rPr lang="en-US" sz="1700" kern="1200" dirty="0" smtClean="0"/>
            <a:t/>
          </a:r>
          <a:br>
            <a:rPr lang="en-US" sz="1700" kern="1200" dirty="0" smtClean="0"/>
          </a:br>
          <a:endParaRPr lang="en-US" sz="1700" kern="1200" dirty="0"/>
        </a:p>
      </dsp:txBody>
      <dsp:txXfrm>
        <a:off x="746542" y="1811120"/>
        <a:ext cx="770493" cy="770493"/>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E95E853-FC44-4257-97F8-0851F8F44E8A}">
      <dsp:nvSpPr>
        <dsp:cNvPr id="0" name=""/>
        <dsp:cNvSpPr/>
      </dsp:nvSpPr>
      <dsp:spPr>
        <a:xfrm>
          <a:off x="2699705" y="752919"/>
          <a:ext cx="436793" cy="388353"/>
        </a:xfrm>
        <a:custGeom>
          <a:avLst/>
          <a:gdLst/>
          <a:ahLst/>
          <a:cxnLst/>
          <a:rect l="0" t="0" r="0" b="0"/>
          <a:pathLst>
            <a:path>
              <a:moveTo>
                <a:pt x="436793" y="0"/>
              </a:moveTo>
              <a:lnTo>
                <a:pt x="436793" y="388353"/>
              </a:lnTo>
              <a:lnTo>
                <a:pt x="0" y="388353"/>
              </a:lnTo>
            </a:path>
          </a:pathLst>
        </a:custGeom>
        <a:noFill/>
        <a:ln w="6350" cap="flat" cmpd="sng" algn="ctr">
          <a:solidFill>
            <a:schemeClr val="accent1">
              <a:shade val="60000"/>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 modelId="{D696C798-F2FF-43EF-BEC1-B9CEA4BB3665}">
      <dsp:nvSpPr>
        <dsp:cNvPr id="0" name=""/>
        <dsp:cNvSpPr/>
      </dsp:nvSpPr>
      <dsp:spPr>
        <a:xfrm>
          <a:off x="3136498" y="752919"/>
          <a:ext cx="359339" cy="388353"/>
        </a:xfrm>
        <a:custGeom>
          <a:avLst/>
          <a:gdLst/>
          <a:ahLst/>
          <a:cxnLst/>
          <a:rect l="0" t="0" r="0" b="0"/>
          <a:pathLst>
            <a:path>
              <a:moveTo>
                <a:pt x="0" y="0"/>
              </a:moveTo>
              <a:lnTo>
                <a:pt x="0" y="388353"/>
              </a:lnTo>
              <a:lnTo>
                <a:pt x="359339" y="388353"/>
              </a:lnTo>
            </a:path>
          </a:pathLst>
        </a:custGeom>
        <a:noFill/>
        <a:ln w="6350" cap="flat" cmpd="sng" algn="ctr">
          <a:solidFill>
            <a:schemeClr val="accent1">
              <a:shade val="60000"/>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 modelId="{EAA0FA0D-D1C8-4F3F-B6E1-70C4DAAF118F}">
      <dsp:nvSpPr>
        <dsp:cNvPr id="0" name=""/>
        <dsp:cNvSpPr/>
      </dsp:nvSpPr>
      <dsp:spPr>
        <a:xfrm>
          <a:off x="5252562" y="1852826"/>
          <a:ext cx="139824" cy="325884"/>
        </a:xfrm>
        <a:custGeom>
          <a:avLst/>
          <a:gdLst/>
          <a:ahLst/>
          <a:cxnLst/>
          <a:rect l="0" t="0" r="0" b="0"/>
          <a:pathLst>
            <a:path>
              <a:moveTo>
                <a:pt x="0" y="0"/>
              </a:moveTo>
              <a:lnTo>
                <a:pt x="0" y="325884"/>
              </a:lnTo>
              <a:lnTo>
                <a:pt x="139824" y="325884"/>
              </a:lnTo>
            </a:path>
          </a:pathLst>
        </a:custGeom>
        <a:noFill/>
        <a:ln w="6350" cap="flat" cmpd="sng" algn="ctr">
          <a:solidFill>
            <a:schemeClr val="accent1">
              <a:shade val="80000"/>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 modelId="{EE195DD8-FC2F-45D6-B81A-C30964CF9534}">
      <dsp:nvSpPr>
        <dsp:cNvPr id="0" name=""/>
        <dsp:cNvSpPr/>
      </dsp:nvSpPr>
      <dsp:spPr>
        <a:xfrm>
          <a:off x="3136498" y="752919"/>
          <a:ext cx="2488929" cy="857590"/>
        </a:xfrm>
        <a:custGeom>
          <a:avLst/>
          <a:gdLst/>
          <a:ahLst/>
          <a:cxnLst/>
          <a:rect l="0" t="0" r="0" b="0"/>
          <a:pathLst>
            <a:path>
              <a:moveTo>
                <a:pt x="0" y="0"/>
              </a:moveTo>
              <a:lnTo>
                <a:pt x="0" y="759713"/>
              </a:lnTo>
              <a:lnTo>
                <a:pt x="2488929" y="759713"/>
              </a:lnTo>
              <a:lnTo>
                <a:pt x="2488929" y="857590"/>
              </a:lnTo>
            </a:path>
          </a:pathLst>
        </a:custGeom>
        <a:noFill/>
        <a:ln w="6350" cap="flat" cmpd="sng" algn="ctr">
          <a:solidFill>
            <a:schemeClr val="accent1">
              <a:shade val="60000"/>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 modelId="{4C8F8E69-2FE4-44CB-B8B9-AEB683F98112}">
      <dsp:nvSpPr>
        <dsp:cNvPr id="0" name=""/>
        <dsp:cNvSpPr/>
      </dsp:nvSpPr>
      <dsp:spPr>
        <a:xfrm>
          <a:off x="3643078" y="1887255"/>
          <a:ext cx="259803" cy="829078"/>
        </a:xfrm>
        <a:custGeom>
          <a:avLst/>
          <a:gdLst/>
          <a:ahLst/>
          <a:cxnLst/>
          <a:rect l="0" t="0" r="0" b="0"/>
          <a:pathLst>
            <a:path>
              <a:moveTo>
                <a:pt x="0" y="0"/>
              </a:moveTo>
              <a:lnTo>
                <a:pt x="0" y="829078"/>
              </a:lnTo>
              <a:lnTo>
                <a:pt x="259803" y="829078"/>
              </a:lnTo>
            </a:path>
          </a:pathLst>
        </a:custGeom>
        <a:noFill/>
        <a:ln w="6350" cap="flat" cmpd="sng" algn="ctr">
          <a:solidFill>
            <a:schemeClr val="accent1">
              <a:shade val="80000"/>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 modelId="{DB2D2B89-1EE6-40E1-B492-53BB9D55E3F2}">
      <dsp:nvSpPr>
        <dsp:cNvPr id="0" name=""/>
        <dsp:cNvSpPr/>
      </dsp:nvSpPr>
      <dsp:spPr>
        <a:xfrm>
          <a:off x="3643078" y="1887255"/>
          <a:ext cx="259803" cy="334535"/>
        </a:xfrm>
        <a:custGeom>
          <a:avLst/>
          <a:gdLst/>
          <a:ahLst/>
          <a:cxnLst/>
          <a:rect l="0" t="0" r="0" b="0"/>
          <a:pathLst>
            <a:path>
              <a:moveTo>
                <a:pt x="0" y="0"/>
              </a:moveTo>
              <a:lnTo>
                <a:pt x="0" y="334535"/>
              </a:lnTo>
              <a:lnTo>
                <a:pt x="259803" y="334535"/>
              </a:lnTo>
            </a:path>
          </a:pathLst>
        </a:custGeom>
        <a:noFill/>
        <a:ln w="6350" cap="flat" cmpd="sng" algn="ctr">
          <a:solidFill>
            <a:schemeClr val="accent1">
              <a:shade val="80000"/>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 modelId="{651478B1-9027-4C97-B7C9-147A9F2872AF}">
      <dsp:nvSpPr>
        <dsp:cNvPr id="0" name=""/>
        <dsp:cNvSpPr/>
      </dsp:nvSpPr>
      <dsp:spPr>
        <a:xfrm>
          <a:off x="3136498" y="752919"/>
          <a:ext cx="1072291" cy="868119"/>
        </a:xfrm>
        <a:custGeom>
          <a:avLst/>
          <a:gdLst/>
          <a:ahLst/>
          <a:cxnLst/>
          <a:rect l="0" t="0" r="0" b="0"/>
          <a:pathLst>
            <a:path>
              <a:moveTo>
                <a:pt x="0" y="0"/>
              </a:moveTo>
              <a:lnTo>
                <a:pt x="0" y="770242"/>
              </a:lnTo>
              <a:lnTo>
                <a:pt x="1072291" y="770242"/>
              </a:lnTo>
              <a:lnTo>
                <a:pt x="1072291" y="868119"/>
              </a:lnTo>
            </a:path>
          </a:pathLst>
        </a:custGeom>
        <a:noFill/>
        <a:ln w="6350" cap="flat" cmpd="sng" algn="ctr">
          <a:solidFill>
            <a:schemeClr val="accent1">
              <a:shade val="60000"/>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 modelId="{63D817AC-BB33-4DCB-9907-8BE70789EE5A}">
      <dsp:nvSpPr>
        <dsp:cNvPr id="0" name=""/>
        <dsp:cNvSpPr/>
      </dsp:nvSpPr>
      <dsp:spPr>
        <a:xfrm>
          <a:off x="1947724" y="1876722"/>
          <a:ext cx="234305" cy="839439"/>
        </a:xfrm>
        <a:custGeom>
          <a:avLst/>
          <a:gdLst/>
          <a:ahLst/>
          <a:cxnLst/>
          <a:rect l="0" t="0" r="0" b="0"/>
          <a:pathLst>
            <a:path>
              <a:moveTo>
                <a:pt x="0" y="0"/>
              </a:moveTo>
              <a:lnTo>
                <a:pt x="0" y="839439"/>
              </a:lnTo>
              <a:lnTo>
                <a:pt x="234305" y="839439"/>
              </a:lnTo>
            </a:path>
          </a:pathLst>
        </a:custGeom>
        <a:noFill/>
        <a:ln w="6350" cap="flat" cmpd="sng" algn="ctr">
          <a:solidFill>
            <a:schemeClr val="accent1">
              <a:shade val="80000"/>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 modelId="{BDFE30AE-2412-411B-84B7-75AA76CE2D5A}">
      <dsp:nvSpPr>
        <dsp:cNvPr id="0" name=""/>
        <dsp:cNvSpPr/>
      </dsp:nvSpPr>
      <dsp:spPr>
        <a:xfrm>
          <a:off x="1947724" y="1876722"/>
          <a:ext cx="234305" cy="345063"/>
        </a:xfrm>
        <a:custGeom>
          <a:avLst/>
          <a:gdLst/>
          <a:ahLst/>
          <a:cxnLst/>
          <a:rect l="0" t="0" r="0" b="0"/>
          <a:pathLst>
            <a:path>
              <a:moveTo>
                <a:pt x="0" y="0"/>
              </a:moveTo>
              <a:lnTo>
                <a:pt x="0" y="345063"/>
              </a:lnTo>
              <a:lnTo>
                <a:pt x="234305" y="345063"/>
              </a:lnTo>
            </a:path>
          </a:pathLst>
        </a:custGeom>
        <a:noFill/>
        <a:ln w="6350" cap="flat" cmpd="sng" algn="ctr">
          <a:solidFill>
            <a:schemeClr val="accent1">
              <a:shade val="80000"/>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 modelId="{AA4E1896-976E-4907-9616-6DFE64942CB4}">
      <dsp:nvSpPr>
        <dsp:cNvPr id="0" name=""/>
        <dsp:cNvSpPr/>
      </dsp:nvSpPr>
      <dsp:spPr>
        <a:xfrm>
          <a:off x="2572539" y="752919"/>
          <a:ext cx="563959" cy="857590"/>
        </a:xfrm>
        <a:custGeom>
          <a:avLst/>
          <a:gdLst/>
          <a:ahLst/>
          <a:cxnLst/>
          <a:rect l="0" t="0" r="0" b="0"/>
          <a:pathLst>
            <a:path>
              <a:moveTo>
                <a:pt x="563959" y="0"/>
              </a:moveTo>
              <a:lnTo>
                <a:pt x="563959" y="759713"/>
              </a:lnTo>
              <a:lnTo>
                <a:pt x="0" y="759713"/>
              </a:lnTo>
              <a:lnTo>
                <a:pt x="0" y="857590"/>
              </a:lnTo>
            </a:path>
          </a:pathLst>
        </a:custGeom>
        <a:noFill/>
        <a:ln w="6350" cap="flat" cmpd="sng" algn="ctr">
          <a:solidFill>
            <a:schemeClr val="accent1">
              <a:shade val="60000"/>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 modelId="{DD847FF7-E25E-45F6-90A1-FD861A2BCAE4}">
      <dsp:nvSpPr>
        <dsp:cNvPr id="0" name=""/>
        <dsp:cNvSpPr/>
      </dsp:nvSpPr>
      <dsp:spPr>
        <a:xfrm>
          <a:off x="644539" y="1876727"/>
          <a:ext cx="244087" cy="436401"/>
        </a:xfrm>
        <a:custGeom>
          <a:avLst/>
          <a:gdLst/>
          <a:ahLst/>
          <a:cxnLst/>
          <a:rect l="0" t="0" r="0" b="0"/>
          <a:pathLst>
            <a:path>
              <a:moveTo>
                <a:pt x="244087" y="0"/>
              </a:moveTo>
              <a:lnTo>
                <a:pt x="244087" y="436401"/>
              </a:lnTo>
              <a:lnTo>
                <a:pt x="0" y="436401"/>
              </a:lnTo>
            </a:path>
          </a:pathLst>
        </a:custGeom>
        <a:noFill/>
        <a:ln w="6350" cap="flat" cmpd="sng" algn="ctr">
          <a:solidFill>
            <a:schemeClr val="accent1">
              <a:shade val="80000"/>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 modelId="{070576BB-458E-4A33-8EB3-4AE9CDB050C4}">
      <dsp:nvSpPr>
        <dsp:cNvPr id="0" name=""/>
        <dsp:cNvSpPr/>
      </dsp:nvSpPr>
      <dsp:spPr>
        <a:xfrm>
          <a:off x="888627" y="1876727"/>
          <a:ext cx="234168" cy="954862"/>
        </a:xfrm>
        <a:custGeom>
          <a:avLst/>
          <a:gdLst/>
          <a:ahLst/>
          <a:cxnLst/>
          <a:rect l="0" t="0" r="0" b="0"/>
          <a:pathLst>
            <a:path>
              <a:moveTo>
                <a:pt x="0" y="0"/>
              </a:moveTo>
              <a:lnTo>
                <a:pt x="0" y="954862"/>
              </a:lnTo>
              <a:lnTo>
                <a:pt x="234168" y="954862"/>
              </a:lnTo>
            </a:path>
          </a:pathLst>
        </a:custGeom>
        <a:noFill/>
        <a:ln w="6350" cap="flat" cmpd="sng" algn="ctr">
          <a:solidFill>
            <a:schemeClr val="accent1">
              <a:shade val="80000"/>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 modelId="{59C79EC3-8719-4A1B-AD83-CFF4E82AFFB5}">
      <dsp:nvSpPr>
        <dsp:cNvPr id="0" name=""/>
        <dsp:cNvSpPr/>
      </dsp:nvSpPr>
      <dsp:spPr>
        <a:xfrm>
          <a:off x="888627" y="1876727"/>
          <a:ext cx="199911" cy="437874"/>
        </a:xfrm>
        <a:custGeom>
          <a:avLst/>
          <a:gdLst/>
          <a:ahLst/>
          <a:cxnLst/>
          <a:rect l="0" t="0" r="0" b="0"/>
          <a:pathLst>
            <a:path>
              <a:moveTo>
                <a:pt x="0" y="0"/>
              </a:moveTo>
              <a:lnTo>
                <a:pt x="0" y="437874"/>
              </a:lnTo>
              <a:lnTo>
                <a:pt x="199911" y="437874"/>
              </a:lnTo>
            </a:path>
          </a:pathLst>
        </a:custGeom>
        <a:noFill/>
        <a:ln w="6350" cap="flat" cmpd="sng" algn="ctr">
          <a:solidFill>
            <a:schemeClr val="accent1">
              <a:shade val="80000"/>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 modelId="{B28508DD-BB95-48FC-ABC7-066DE01CB9BD}">
      <dsp:nvSpPr>
        <dsp:cNvPr id="0" name=""/>
        <dsp:cNvSpPr/>
      </dsp:nvSpPr>
      <dsp:spPr>
        <a:xfrm>
          <a:off x="888627" y="752919"/>
          <a:ext cx="2247871" cy="857590"/>
        </a:xfrm>
        <a:custGeom>
          <a:avLst/>
          <a:gdLst/>
          <a:ahLst/>
          <a:cxnLst/>
          <a:rect l="0" t="0" r="0" b="0"/>
          <a:pathLst>
            <a:path>
              <a:moveTo>
                <a:pt x="2247871" y="0"/>
              </a:moveTo>
              <a:lnTo>
                <a:pt x="2247871" y="759713"/>
              </a:lnTo>
              <a:lnTo>
                <a:pt x="0" y="759713"/>
              </a:lnTo>
              <a:lnTo>
                <a:pt x="0" y="857590"/>
              </a:lnTo>
            </a:path>
          </a:pathLst>
        </a:custGeom>
        <a:noFill/>
        <a:ln w="6350" cap="flat" cmpd="sng" algn="ctr">
          <a:solidFill>
            <a:schemeClr val="accent1">
              <a:shade val="60000"/>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 modelId="{04B701FF-FA73-44E5-B72D-01428C821AB9}">
      <dsp:nvSpPr>
        <dsp:cNvPr id="0" name=""/>
        <dsp:cNvSpPr/>
      </dsp:nvSpPr>
      <dsp:spPr>
        <a:xfrm>
          <a:off x="2691595" y="380999"/>
          <a:ext cx="889806" cy="371919"/>
        </a:xfrm>
        <a:prstGeom prst="rect">
          <a:avLst/>
        </a:prstGeom>
        <a:solidFill>
          <a:schemeClr val="tx1"/>
        </a:soli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2700" tIns="12700" rIns="12700" bIns="12700" numCol="1" spcCol="1270" anchor="ctr" anchorCtr="0">
          <a:noAutofit/>
        </a:bodyPr>
        <a:lstStyle/>
        <a:p>
          <a:pPr lvl="0" algn="ctr" defTabSz="889000">
            <a:lnSpc>
              <a:spcPct val="90000"/>
            </a:lnSpc>
            <a:spcBef>
              <a:spcPct val="0"/>
            </a:spcBef>
            <a:spcAft>
              <a:spcPct val="35000"/>
            </a:spcAft>
          </a:pPr>
          <a:r>
            <a:rPr lang="id-ID" sz="2000" kern="1200" dirty="0" smtClean="0"/>
            <a:t>CEO</a:t>
          </a:r>
          <a:endParaRPr lang="en-US" sz="2000" kern="1200" dirty="0"/>
        </a:p>
      </dsp:txBody>
      <dsp:txXfrm>
        <a:off x="2691595" y="380999"/>
        <a:ext cx="889806" cy="371919"/>
      </dsp:txXfrm>
    </dsp:sp>
    <dsp:sp modelId="{FF7BC765-C15E-405A-9523-8EFFEFEF511D}">
      <dsp:nvSpPr>
        <dsp:cNvPr id="0" name=""/>
        <dsp:cNvSpPr/>
      </dsp:nvSpPr>
      <dsp:spPr>
        <a:xfrm>
          <a:off x="181487" y="1610510"/>
          <a:ext cx="1414279" cy="266216"/>
        </a:xfrm>
        <a:prstGeom prst="rect">
          <a:avLst/>
        </a:prstGeom>
        <a:solidFill>
          <a:schemeClr val="accent4">
            <a:lumMod val="75000"/>
          </a:schemeClr>
        </a:soli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id-ID" sz="1000" kern="1200" dirty="0" smtClean="0"/>
            <a:t>Assistant</a:t>
          </a:r>
          <a:endParaRPr lang="en-US" sz="1000" kern="1200" dirty="0"/>
        </a:p>
      </dsp:txBody>
      <dsp:txXfrm>
        <a:off x="181487" y="1610510"/>
        <a:ext cx="1414279" cy="266216"/>
      </dsp:txXfrm>
    </dsp:sp>
    <dsp:sp modelId="{D8E00333-6039-495C-8BF7-4D1E3C167E3A}">
      <dsp:nvSpPr>
        <dsp:cNvPr id="0" name=""/>
        <dsp:cNvSpPr/>
      </dsp:nvSpPr>
      <dsp:spPr>
        <a:xfrm>
          <a:off x="1088538" y="2201534"/>
          <a:ext cx="643211" cy="226133"/>
        </a:xfrm>
        <a:prstGeom prst="rect">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id-ID" sz="1100" kern="1200" dirty="0" smtClean="0"/>
            <a:t>SPV</a:t>
          </a:r>
          <a:endParaRPr lang="en-US" sz="1100" kern="1200" dirty="0"/>
        </a:p>
      </dsp:txBody>
      <dsp:txXfrm>
        <a:off x="1088538" y="2201534"/>
        <a:ext cx="643211" cy="226133"/>
      </dsp:txXfrm>
    </dsp:sp>
    <dsp:sp modelId="{F20D547E-F2D7-496D-B5BE-C5422745E22A}">
      <dsp:nvSpPr>
        <dsp:cNvPr id="0" name=""/>
        <dsp:cNvSpPr/>
      </dsp:nvSpPr>
      <dsp:spPr>
        <a:xfrm>
          <a:off x="1122796" y="2718522"/>
          <a:ext cx="643211" cy="226133"/>
        </a:xfrm>
        <a:prstGeom prst="rect">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id-ID" sz="1100" kern="1200" dirty="0" smtClean="0"/>
            <a:t>SPV</a:t>
          </a:r>
          <a:endParaRPr lang="en-US" sz="1100" kern="1200" dirty="0"/>
        </a:p>
      </dsp:txBody>
      <dsp:txXfrm>
        <a:off x="1122796" y="2718522"/>
        <a:ext cx="643211" cy="226133"/>
      </dsp:txXfrm>
    </dsp:sp>
    <dsp:sp modelId="{23CE3F8F-9C89-439C-8D4A-033A58B2250D}">
      <dsp:nvSpPr>
        <dsp:cNvPr id="0" name=""/>
        <dsp:cNvSpPr/>
      </dsp:nvSpPr>
      <dsp:spPr>
        <a:xfrm>
          <a:off x="1328" y="2200062"/>
          <a:ext cx="643211" cy="226133"/>
        </a:xfrm>
        <a:prstGeom prst="rect">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id-ID" sz="1100" kern="1200" dirty="0" smtClean="0"/>
            <a:t>SPV</a:t>
          </a:r>
          <a:endParaRPr lang="en-US" sz="1100" kern="1200" dirty="0"/>
        </a:p>
      </dsp:txBody>
      <dsp:txXfrm>
        <a:off x="1328" y="2200062"/>
        <a:ext cx="643211" cy="226133"/>
      </dsp:txXfrm>
    </dsp:sp>
    <dsp:sp modelId="{22F63A31-ED69-4B02-B57D-A19FCC419102}">
      <dsp:nvSpPr>
        <dsp:cNvPr id="0" name=""/>
        <dsp:cNvSpPr/>
      </dsp:nvSpPr>
      <dsp:spPr>
        <a:xfrm>
          <a:off x="1791521" y="1610510"/>
          <a:ext cx="1562036" cy="266212"/>
        </a:xfrm>
        <a:prstGeom prst="rect">
          <a:avLst/>
        </a:prstGeom>
        <a:solidFill>
          <a:schemeClr val="accent4">
            <a:lumMod val="75000"/>
          </a:schemeClr>
        </a:soli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id-ID" sz="1100" kern="1200" dirty="0" smtClean="0"/>
            <a:t>Assistant</a:t>
          </a:r>
          <a:endParaRPr lang="en-US" sz="1100" kern="1200" dirty="0"/>
        </a:p>
      </dsp:txBody>
      <dsp:txXfrm>
        <a:off x="1791521" y="1610510"/>
        <a:ext cx="1562036" cy="266212"/>
      </dsp:txXfrm>
    </dsp:sp>
    <dsp:sp modelId="{0485BE52-DFB0-4CA4-BA9B-4167FAF7AF83}">
      <dsp:nvSpPr>
        <dsp:cNvPr id="0" name=""/>
        <dsp:cNvSpPr/>
      </dsp:nvSpPr>
      <dsp:spPr>
        <a:xfrm>
          <a:off x="2182030" y="2072476"/>
          <a:ext cx="932164" cy="298618"/>
        </a:xfrm>
        <a:prstGeom prst="rect">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id-ID" sz="1100" kern="1200" dirty="0" smtClean="0"/>
            <a:t>Senior SPV</a:t>
          </a:r>
          <a:endParaRPr lang="en-US" sz="1100" kern="1200" dirty="0"/>
        </a:p>
      </dsp:txBody>
      <dsp:txXfrm>
        <a:off x="2182030" y="2072476"/>
        <a:ext cx="932164" cy="298618"/>
      </dsp:txXfrm>
    </dsp:sp>
    <dsp:sp modelId="{51C8C826-8FBF-4A08-9D8E-1CB4A4BC2626}">
      <dsp:nvSpPr>
        <dsp:cNvPr id="0" name=""/>
        <dsp:cNvSpPr/>
      </dsp:nvSpPr>
      <dsp:spPr>
        <a:xfrm>
          <a:off x="2182030" y="2566850"/>
          <a:ext cx="932164" cy="298623"/>
        </a:xfrm>
        <a:prstGeom prst="rect">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id-ID" sz="1100" kern="1200" dirty="0" smtClean="0"/>
            <a:t>Senior SPV</a:t>
          </a:r>
          <a:endParaRPr lang="en-US" sz="1100" kern="1200" dirty="0"/>
        </a:p>
      </dsp:txBody>
      <dsp:txXfrm>
        <a:off x="2182030" y="2566850"/>
        <a:ext cx="932164" cy="298623"/>
      </dsp:txXfrm>
    </dsp:sp>
    <dsp:sp modelId="{4E4FB076-B102-47EF-99AA-3C2FA92F59F7}">
      <dsp:nvSpPr>
        <dsp:cNvPr id="0" name=""/>
        <dsp:cNvSpPr/>
      </dsp:nvSpPr>
      <dsp:spPr>
        <a:xfrm>
          <a:off x="3501650" y="1621039"/>
          <a:ext cx="1414279" cy="266216"/>
        </a:xfrm>
        <a:prstGeom prst="rect">
          <a:avLst/>
        </a:prstGeom>
        <a:solidFill>
          <a:schemeClr val="accent4">
            <a:lumMod val="75000"/>
          </a:schemeClr>
        </a:soli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id-ID" sz="1100" kern="1200" dirty="0" smtClean="0"/>
            <a:t>Assistant</a:t>
          </a:r>
          <a:endParaRPr lang="en-US" sz="1100" kern="1200" dirty="0"/>
        </a:p>
      </dsp:txBody>
      <dsp:txXfrm>
        <a:off x="3501650" y="1621039"/>
        <a:ext cx="1414279" cy="266216"/>
      </dsp:txXfrm>
    </dsp:sp>
    <dsp:sp modelId="{8EA1B539-981C-452F-A713-2E1CE1A2B353}">
      <dsp:nvSpPr>
        <dsp:cNvPr id="0" name=""/>
        <dsp:cNvSpPr/>
      </dsp:nvSpPr>
      <dsp:spPr>
        <a:xfrm>
          <a:off x="3902882" y="2072481"/>
          <a:ext cx="932164" cy="298618"/>
        </a:xfrm>
        <a:prstGeom prst="rect">
          <a:avLst/>
        </a:prstGeom>
        <a:solidFill>
          <a:schemeClr val="accent6"/>
        </a:soli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id-ID" sz="1100" kern="1200" smtClean="0"/>
            <a:t>Staff</a:t>
          </a:r>
          <a:endParaRPr lang="en-US" sz="1100" kern="1200" dirty="0"/>
        </a:p>
      </dsp:txBody>
      <dsp:txXfrm>
        <a:off x="3902882" y="2072481"/>
        <a:ext cx="932164" cy="298618"/>
      </dsp:txXfrm>
    </dsp:sp>
    <dsp:sp modelId="{5B8B82C5-4E40-406C-9E52-FBA65DAF8383}">
      <dsp:nvSpPr>
        <dsp:cNvPr id="0" name=""/>
        <dsp:cNvSpPr/>
      </dsp:nvSpPr>
      <dsp:spPr>
        <a:xfrm>
          <a:off x="3902882" y="2566854"/>
          <a:ext cx="932164" cy="298958"/>
        </a:xfrm>
        <a:prstGeom prst="rect">
          <a:avLst/>
        </a:prstGeom>
        <a:solidFill>
          <a:schemeClr val="accent6"/>
        </a:soli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id-ID" sz="1100" kern="1200" smtClean="0"/>
            <a:t>Staff</a:t>
          </a:r>
          <a:endParaRPr lang="en-US" sz="1100" kern="1200" dirty="0"/>
        </a:p>
      </dsp:txBody>
      <dsp:txXfrm>
        <a:off x="3902882" y="2566854"/>
        <a:ext cx="932164" cy="298958"/>
      </dsp:txXfrm>
    </dsp:sp>
    <dsp:sp modelId="{B561285A-45C5-4498-B1B3-777C08B5C3DA}">
      <dsp:nvSpPr>
        <dsp:cNvPr id="0" name=""/>
        <dsp:cNvSpPr/>
      </dsp:nvSpPr>
      <dsp:spPr>
        <a:xfrm>
          <a:off x="5159345" y="1610510"/>
          <a:ext cx="932164" cy="242316"/>
        </a:xfrm>
        <a:prstGeom prst="rect">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id-ID" sz="1100" kern="1200" dirty="0" smtClean="0"/>
            <a:t>MGR</a:t>
          </a:r>
          <a:endParaRPr lang="en-US" sz="1100" kern="1200" dirty="0"/>
        </a:p>
      </dsp:txBody>
      <dsp:txXfrm>
        <a:off x="5159345" y="1610510"/>
        <a:ext cx="932164" cy="242316"/>
      </dsp:txXfrm>
    </dsp:sp>
    <dsp:sp modelId="{F0CD20FD-D6D8-4EFC-9B66-72F3F026C4BE}">
      <dsp:nvSpPr>
        <dsp:cNvPr id="0" name=""/>
        <dsp:cNvSpPr/>
      </dsp:nvSpPr>
      <dsp:spPr>
        <a:xfrm>
          <a:off x="5392386" y="2048580"/>
          <a:ext cx="1538751" cy="260260"/>
        </a:xfrm>
        <a:prstGeom prst="rect">
          <a:avLst/>
        </a:prstGeom>
        <a:solidFill>
          <a:schemeClr val="accent4">
            <a:lumMod val="75000"/>
          </a:schemeClr>
        </a:soli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id-ID" sz="1100" kern="1200" dirty="0" smtClean="0"/>
            <a:t>Assistant</a:t>
          </a:r>
          <a:endParaRPr lang="en-US" sz="1100" kern="1200" dirty="0"/>
        </a:p>
      </dsp:txBody>
      <dsp:txXfrm>
        <a:off x="5392386" y="2048580"/>
        <a:ext cx="1538751" cy="260260"/>
      </dsp:txXfrm>
    </dsp:sp>
    <dsp:sp modelId="{232B541C-8A64-4E7B-9683-BE2A632B009B}">
      <dsp:nvSpPr>
        <dsp:cNvPr id="0" name=""/>
        <dsp:cNvSpPr/>
      </dsp:nvSpPr>
      <dsp:spPr>
        <a:xfrm>
          <a:off x="3495838" y="992105"/>
          <a:ext cx="699048" cy="298334"/>
        </a:xfrm>
        <a:prstGeom prst="rect">
          <a:avLst/>
        </a:prstGeom>
        <a:solidFill>
          <a:schemeClr val="accent1"/>
        </a:soli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id-ID" sz="1100" kern="1200" dirty="0" smtClean="0"/>
            <a:t>Director</a:t>
          </a:r>
          <a:endParaRPr lang="en-US" sz="1100" kern="1200" dirty="0"/>
        </a:p>
      </dsp:txBody>
      <dsp:txXfrm>
        <a:off x="3495838" y="992105"/>
        <a:ext cx="699048" cy="298334"/>
      </dsp:txXfrm>
    </dsp:sp>
    <dsp:sp modelId="{715C5945-2112-4089-B853-AF4E62F6F440}">
      <dsp:nvSpPr>
        <dsp:cNvPr id="0" name=""/>
        <dsp:cNvSpPr/>
      </dsp:nvSpPr>
      <dsp:spPr>
        <a:xfrm>
          <a:off x="2000656" y="992105"/>
          <a:ext cx="699048" cy="298334"/>
        </a:xfrm>
        <a:prstGeom prst="rect">
          <a:avLst/>
        </a:prstGeom>
        <a:solidFill>
          <a:schemeClr val="accent1"/>
        </a:soli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id-ID" sz="1100" kern="1200" dirty="0" smtClean="0"/>
            <a:t>Director</a:t>
          </a:r>
          <a:endParaRPr lang="en-US" sz="1100" kern="1200" dirty="0"/>
        </a:p>
      </dsp:txBody>
      <dsp:txXfrm>
        <a:off x="2000656" y="992105"/>
        <a:ext cx="699048" cy="298334"/>
      </dsp:txXfrm>
    </dsp:sp>
  </dsp:spTree>
</dsp:drawing>
</file>

<file path=ppt/diagrams/layout1.xml><?xml version="1.0" encoding="utf-8"?>
<dgm:layoutDef xmlns:dgm="http://schemas.openxmlformats.org/drawingml/2006/diagram" xmlns:a="http://schemas.openxmlformats.org/drawingml/2006/main" uniqueId="urn:microsoft.com/office/officeart/2008/layout/CircleAccentTimeline">
  <dgm:title val=""/>
  <dgm:desc val=""/>
  <dgm:catLst>
    <dgm:cat type="process" pri="75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41" srcId="1" destId="11" srcOrd="0" destOrd="0"/>
        <dgm:cxn modelId="42" srcId="1" destId="12" srcOrd="1" destOrd="0"/>
        <dgm:cxn modelId="5" srcId="0" destId="2" srcOrd="0" destOrd="0"/>
        <dgm:cxn modelId="51" srcId="2" destId="21" srcOrd="0" destOrd="0"/>
        <dgm:cxn modelId="52" srcId="2" destId="22" srcOrd="1" destOrd="0"/>
      </dgm:cxnLst>
      <dgm:bg/>
      <dgm:whole/>
    </dgm:dataModel>
  </dgm:sampData>
  <dgm:style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41" srcId="1" destId="11" srcOrd="0" destOrd="0"/>
        <dgm:cxn modelId="5" srcId="0" destId="2" srcOrd="0" destOrd="0"/>
        <dgm:cxn modelId="51" srcId="2" destId="21" srcOrd="0" destOrd="0"/>
      </dgm:cxnLst>
      <dgm:bg/>
      <dgm:whole/>
    </dgm:dataModel>
  </dgm:styleData>
  <dgm:clr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41" srcId="1" destId="11" srcOrd="0" destOrd="0"/>
        <dgm:cxn modelId="5" srcId="0" destId="2" srcOrd="0" destOrd="0"/>
        <dgm:cxn modelId="51" srcId="2" destId="21" srcOrd="0" destOrd="0"/>
      </dgm:cxnLst>
      <dgm:bg/>
      <dgm:whole/>
    </dgm:dataModel>
  </dgm:clrData>
  <dgm:layoutNode name="Name0">
    <dgm:varLst>
      <dgm:dir/>
    </dgm:varLst>
    <dgm:choose name="Name1">
      <dgm:if name="Name2" func="var" arg="dir" op="equ" val="norm">
        <dgm:alg type="lin">
          <dgm:param type="fallback" val="2D"/>
          <dgm:param type="nodeVertAlign" val="b"/>
        </dgm:alg>
      </dgm:if>
      <dgm:else name="Name3">
        <dgm:alg type="lin">
          <dgm:param type="fallback" val="2D"/>
          <dgm:param type="nodeVertAlign" val="b"/>
          <dgm:param type="linDir" val="fromR"/>
        </dgm:alg>
      </dgm:else>
    </dgm:choose>
    <dgm:shape xmlns:r="http://schemas.openxmlformats.org/officeDocument/2006/relationships" r:blip="">
      <dgm:adjLst/>
    </dgm:shape>
    <dgm:constrLst>
      <dgm:constr type="h" for="ch" forName="parComposite" refType="h"/>
      <dgm:constr type="w" for="ch" forName="parComposite" refType="h" refFor="ch" refForName="parComposite" fact="0.4986"/>
      <dgm:constr type="h" for="ch" forName="desComposite" refType="h" fact="0.8722"/>
      <dgm:constr type="w" for="ch" forName="desComposite" refType="h" refFor="ch" refForName="desComposite" fact="0.6056"/>
      <dgm:constr type="w" for="ch" forName="parBackupNorm" refType="w" refFor="ch" refForName="parComposite" fact="-0.3369"/>
      <dgm:constr type="w" for="ch" forName="parBackupRTL" refType="w" refFor="ch" refForName="parComposite" fact="-0.3369"/>
      <dgm:constr type="w" for="ch" forName="parBackupRev" refType="w" refFor="ch" refForName="parComposite" fact="0"/>
      <dgm:constr type="w" for="ch" forName="desBackupLeftNorm" refType="w" refFor="ch" refForName="desComposite" fact="-0.3376"/>
      <dgm:constr type="w" for="ch" forName="desBackupLeftRev" refType="w" refFor="ch" refForName="desComposite" fact="-0.3376"/>
      <dgm:constr type="w" for="ch" forName="desBackupRightNorm" refType="w" refFor="ch" refForName="desComposite" fact="-0.3376"/>
      <dgm:constr type="w" for="ch" forName="desBackupRightRev" refType="w" refFor="ch" refForName="desComposite" fact="-0.3376"/>
      <dgm:constr type="w" for="ch" forName="parSpace" refType="w" refFor="ch" refForName="parComposite" fact="0.05"/>
      <dgm:constr type="w" for="ch" forName="desSpace" refType="w" refFor="ch" refForName="parComposite" fact="0.05"/>
      <dgm:constr type="primFontSz" for="des" forName="parTx" op="equ" val="65"/>
      <dgm:constr type="primFontSz" for="des" forName="chTx" refType="primFontSz" refFor="des" refForName="parTx" op="lte" val="65"/>
      <dgm:constr type="primFontSz" for="des" forName="desTx" refType="primFontSz" refFor="des" refForName="chTx" op="lte" val="65"/>
      <dgm:constr type="primFontSz" for="des" forName="desTx" refType="primFontSz" refFor="des" refForName="parTx" op="lte"/>
    </dgm:constrLst>
    <dgm:forEach name="Name4" axis="ch" ptType="node">
      <dgm:layoutNode name="parComposite">
        <dgm:alg type="composite"/>
        <dgm:shape xmlns:r="http://schemas.openxmlformats.org/officeDocument/2006/relationships" r:blip="">
          <dgm:adjLst/>
        </dgm:shape>
        <dgm:choose name="Name5">
          <dgm:if name="Name6" func="var" arg="dir" op="equ" val="norm">
            <dgm:constrLst>
              <dgm:constr type="l" for="ch" forName="parBigCircle"/>
              <dgm:constr type="ctrY" for="ch" forName="parBigCircle" refType="h" fact="0.5639"/>
              <dgm:constr type="w" for="ch" forName="parBigCircle" refType="w" fact="0.6631"/>
              <dgm:constr type="h" for="ch" forName="parBigCircle" refType="w" refFor="ch" refForName="parBigCircle"/>
              <dgm:constr type="r" for="ch" forName="parTx" refType="w"/>
              <dgm:constr type="t" for="ch" forName="parTx"/>
              <dgm:constr type="w" for="ch" forName="parTx" refType="w" fact="0.7084"/>
              <dgm:constr type="h" for="ch" forName="parTx" refType="h" fact="0.4562"/>
              <dgm:constr type="t" for="ch" forName="bSpace" refType="ctrY" refFor="ch" refForName="parBigCircle"/>
              <dgm:constr type="b" for="ch" forName="bSpace" refType="h"/>
              <dgm:constr type="l" for="ch" forName="bSpace"/>
              <dgm:constr type="w" for="ch" forName="bSpace" val="1"/>
            </dgm:constrLst>
          </dgm:if>
          <dgm:else name="Name7">
            <dgm:constrLst>
              <dgm:constr type="r" for="ch" forName="parBigCircle" refType="w"/>
              <dgm:constr type="ctrY" for="ch" forName="parBigCircle" refType="h" fact="0.5639"/>
              <dgm:constr type="w" for="ch" forName="parBigCircle" refType="w" fact="0.6631"/>
              <dgm:constr type="h" for="ch" forName="parBigCircle" refType="w" refFor="ch" refForName="parBigCircle"/>
              <dgm:constr type="l" for="ch" forName="parTx" fact="0"/>
              <dgm:constr type="t" for="ch" forName="parTx"/>
              <dgm:constr type="w" for="ch" forName="parTx" refType="w" fact="0.7084"/>
              <dgm:constr type="h" for="ch" forName="parTx" refType="h" fact="0.4562"/>
              <dgm:constr type="t" for="ch" forName="bSpace" refType="ctrY" refFor="ch" refForName="parBigCircle"/>
              <dgm:constr type="b" for="ch" forName="bSpace" refType="h"/>
              <dgm:constr type="r" for="ch" forName="bSpace"/>
              <dgm:constr type="w" for="ch" forName="bSpace" val="1"/>
            </dgm:constrLst>
          </dgm:else>
        </dgm:choose>
        <dgm:layoutNode name="parBigCircle" styleLbl="node0">
          <dgm:alg type="sp"/>
          <dgm:shape xmlns:r="http://schemas.openxmlformats.org/officeDocument/2006/relationships" type="donut" r:blip="">
            <dgm:adjLst>
              <dgm:adj idx="1" val="0.2"/>
            </dgm:adjLst>
          </dgm:shape>
          <dgm:presOf/>
          <dgm:constrLst>
            <dgm:constr type="h" refType="w" op="equ"/>
          </dgm:constrLst>
        </dgm:layoutNode>
        <dgm:layoutNode name="parTx" styleLbl="revTx">
          <dgm:choose name="Name8">
            <dgm:if name="Name9" func="var" arg="dir" op="equ" val="norm">
              <dgm:alg type="tx">
                <dgm:param type="autoTxRot" val="grav"/>
                <dgm:param type="parTxLTRAlign" val="l"/>
              </dgm:alg>
              <dgm:shape xmlns:r="http://schemas.openxmlformats.org/officeDocument/2006/relationships" rot="295" type="rect" r:blip="">
                <dgm:adjLst/>
              </dgm:shape>
              <dgm:presOf axis="self" ptType="node"/>
              <dgm:constrLst>
                <dgm:constr type="lMarg" refType="primFontSz" fact="0.2"/>
                <dgm:constr type="rMarg"/>
                <dgm:constr type="tMarg"/>
                <dgm:constr type="bMarg"/>
              </dgm:constrLst>
            </dgm:if>
            <dgm:else name="Name10">
              <dgm:alg type="tx">
                <dgm:param type="autoTxRot" val="grav"/>
                <dgm:param type="parTxLTRAlign" val="r"/>
              </dgm:alg>
              <dgm:shape xmlns:r="http://schemas.openxmlformats.org/officeDocument/2006/relationships" rot="65" type="rect" r:blip="">
                <dgm:adjLst/>
              </dgm:shape>
              <dgm:presOf axis="self" ptType="node"/>
              <dgm:constrLst>
                <dgm:constr type="lMarg"/>
                <dgm:constr type="rMarg" refType="primFontSz" fact="0.2"/>
                <dgm:constr type="tMarg"/>
                <dgm:constr type="bMarg"/>
              </dgm:constrLst>
            </dgm:else>
          </dgm:choose>
          <dgm:ruleLst>
            <dgm:rule type="primFontSz" val="5" fact="NaN" max="NaN"/>
          </dgm:ruleLst>
        </dgm:layoutNode>
        <dgm:layoutNode name="bSpace">
          <dgm:alg type="sp"/>
          <dgm:shape xmlns:r="http://schemas.openxmlformats.org/officeDocument/2006/relationships" r:blip="">
            <dgm:adjLst/>
          </dgm:shape>
          <dgm:presOf/>
        </dgm:layoutNode>
      </dgm:layoutNode>
      <dgm:choose name="Name11">
        <dgm:if name="Name12" func="var" arg="dir" op="equ" val="norm">
          <dgm:layoutNode name="parBackupNorm">
            <dgm:alg type="sp"/>
            <dgm:shape xmlns:r="http://schemas.openxmlformats.org/officeDocument/2006/relationships" r:blip="">
              <dgm:adjLst/>
            </dgm:shape>
            <dgm:presOf/>
          </dgm:layoutNode>
        </dgm:if>
        <dgm:else name="Name13">
          <dgm:layoutNode name="parBackupRTL">
            <dgm:alg type="sp"/>
            <dgm:shape xmlns:r="http://schemas.openxmlformats.org/officeDocument/2006/relationships" r:blip="">
              <dgm:adjLst/>
            </dgm:shape>
            <dgm:presOf/>
          </dgm:layoutNode>
        </dgm:else>
      </dgm:choose>
      <dgm:forEach name="Name14" axis="followSib" ptType="sibTrans" hideLastTrans="0" cnt="1">
        <dgm:layoutNode name="parSpace">
          <dgm:alg type="sp"/>
          <dgm:shape xmlns:r="http://schemas.openxmlformats.org/officeDocument/2006/relationships" r:blip="">
            <dgm:adjLst/>
          </dgm:shape>
          <dgm:presOf/>
        </dgm:layoutNode>
      </dgm:forEach>
      <dgm:forEach name="Name15" axis="ch" ptType="node">
        <dgm:choose name="Name16">
          <dgm:if name="Name17" func="var" arg="dir" op="equ" val="norm">
            <dgm:layoutNode name="desBackupLeftNorm">
              <dgm:alg type="sp"/>
              <dgm:shape xmlns:r="http://schemas.openxmlformats.org/officeDocument/2006/relationships" r:blip="">
                <dgm:adjLst/>
              </dgm:shape>
              <dgm:presOf/>
            </dgm:layoutNode>
          </dgm:if>
          <dgm:else name="Name18">
            <dgm:choose name="Name19">
              <dgm:if name="Name20" axis="self" ptType="node" func="pos" op="equ" val="1">
                <dgm:layoutNode name="desBackupRightRev">
                  <dgm:alg type="sp"/>
                  <dgm:shape xmlns:r="http://schemas.openxmlformats.org/officeDocument/2006/relationships" r:blip="">
                    <dgm:adjLst/>
                  </dgm:shape>
                  <dgm:presOf/>
                </dgm:layoutNode>
              </dgm:if>
              <dgm:else name="Name21"/>
            </dgm:choose>
          </dgm:else>
        </dgm:choose>
        <dgm:layoutNode name="desComposite">
          <dgm:alg type="composite"/>
          <dgm:shape xmlns:r="http://schemas.openxmlformats.org/officeDocument/2006/relationships" r:blip="">
            <dgm:adjLst/>
          </dgm:shape>
          <dgm:choose name="Name22">
            <dgm:if name="Name23" func="var" arg="dir" op="equ" val="norm">
              <dgm:constrLst>
                <dgm:constr type="ctrX" for="ch" forName="desCircle" refType="w" fact="0.5"/>
                <dgm:constr type="ctrY" for="ch" forName="desCircle" refType="h" fact="0.5"/>
                <dgm:constr type="w" for="ch" forName="desCircle" refType="w" fact="0.3249"/>
                <dgm:constr type="h" for="ch" forName="desCircle" refType="w" refFor="ch" refForName="desCircle"/>
                <dgm:constr type="l" for="ch" forName="chTx"/>
                <dgm:constr type="b" for="ch" forName="chTx" refType="h"/>
                <dgm:constr type="w" for="ch" forName="chTx" refType="w" fact="0.5786"/>
                <dgm:constr type="h" for="ch" forName="chTx" refType="h" fact="0.4525"/>
                <dgm:constr type="r" for="ch" forName="desTx" refType="w"/>
                <dgm:constr type="t" for="ch" forName="desTx"/>
                <dgm:constr type="w" for="ch" forName="desTx" refType="w" fact="0.5786"/>
                <dgm:constr type="h" for="ch" forName="desTx" refType="h" fact="0.4525"/>
              </dgm:constrLst>
            </dgm:if>
            <dgm:else name="Name24">
              <dgm:constrLst>
                <dgm:constr type="ctrX" for="ch" forName="desCircle" refType="w" fact="0.5"/>
                <dgm:constr type="ctrY" for="ch" forName="desCircle" refType="h" fact="0.5"/>
                <dgm:constr type="w" for="ch" forName="desCircle" refType="w" fact="0.3249"/>
                <dgm:constr type="h" for="ch" forName="desCircle" refType="w" refFor="ch" refForName="desCircle"/>
                <dgm:constr type="r" for="ch" forName="chTx" refType="w"/>
                <dgm:constr type="b" for="ch" forName="chTx" refType="h"/>
                <dgm:constr type="w" for="ch" forName="chTx" refType="w" fact="0.5786"/>
                <dgm:constr type="h" for="ch" forName="chTx" refType="h" fact="0.4525"/>
                <dgm:constr type="l" for="ch" forName="desTx"/>
                <dgm:constr type="t" for="ch" forName="desTx"/>
                <dgm:constr type="w" for="ch" forName="desTx" refType="w" fact="0.5786"/>
                <dgm:constr type="h" for="ch" forName="desTx" refType="h" fact="0.4525"/>
              </dgm:constrLst>
            </dgm:else>
          </dgm:choose>
          <dgm:layoutNode name="desCircle" styleLbl="node1">
            <dgm:alg type="sp"/>
            <dgm:shape xmlns:r="http://schemas.openxmlformats.org/officeDocument/2006/relationships" type="ellipse" r:blip="">
              <dgm:adjLst/>
            </dgm:shape>
            <dgm:presOf/>
            <dgm:constrLst>
              <dgm:constr type="h" refType="w" op="equ"/>
            </dgm:constrLst>
          </dgm:layoutNode>
          <dgm:layoutNode name="chTx" styleLbl="revTx">
            <dgm:choose name="Name25">
              <dgm:if name="Name26" func="var" arg="dir" op="equ" val="norm">
                <dgm:alg type="tx">
                  <dgm:param type="autoTxRot" val="grav"/>
                  <dgm:param type="parTxLTRAlign" val="r"/>
                  <dgm:param type="txAnchorVert" val="mid"/>
                  <dgm:param type="txAnchorVertCh" val="mid"/>
                </dgm:alg>
                <dgm:shape xmlns:r="http://schemas.openxmlformats.org/officeDocument/2006/relationships" rot="295" type="rect" r:blip="">
                  <dgm:adjLst/>
                </dgm:shape>
                <dgm:presOf axis="self" ptType="node"/>
              </dgm:if>
              <dgm:else name="Name27">
                <dgm:alg type="tx">
                  <dgm:param type="autoTxRot" val="grav"/>
                  <dgm:param type="parTxLTRAlign" val="l"/>
                  <dgm:param type="txAnchorVert" val="mid"/>
                  <dgm:param type="txAnchorVertCh" val="mid"/>
                </dgm:alg>
                <dgm:shape xmlns:r="http://schemas.openxmlformats.org/officeDocument/2006/relationships" rot="65" type="rect" r:blip="">
                  <dgm:adjLst/>
                </dgm:shape>
                <dgm:presOf axis="self" ptType="node"/>
              </dgm:else>
            </dgm:choose>
            <dgm:choose name="Name28">
              <dgm:if name="Name29" func="var" arg="dir" op="equ" val="norm">
                <dgm:constrLst>
                  <dgm:constr type="lMarg"/>
                  <dgm:constr type="rMarg" refType="primFontSz" fact="0.2"/>
                  <dgm:constr type="tMarg"/>
                  <dgm:constr type="bMarg"/>
                </dgm:constrLst>
              </dgm:if>
              <dgm:else name="Name30">
                <dgm:constrLst>
                  <dgm:constr type="rMarg"/>
                  <dgm:constr type="lMarg" refType="primFontSz" fact="0.2"/>
                  <dgm:constr type="tMarg"/>
                  <dgm:constr type="bMarg"/>
                </dgm:constrLst>
              </dgm:else>
            </dgm:choose>
            <dgm:ruleLst>
              <dgm:rule type="primFontSz" val="5" fact="NaN" max="NaN"/>
            </dgm:ruleLst>
          </dgm:layoutNode>
          <dgm:layoutNode name="desTx" styleLbl="revTx">
            <dgm:varLst>
              <dgm:bulletEnabled val="1"/>
            </dgm:varLst>
            <dgm:choose name="Name31">
              <dgm:if name="Name32" func="var" arg="dir" op="equ" val="norm">
                <dgm:alg type="tx">
                  <dgm:param type="autoTxRot" val="grav"/>
                  <dgm:param type="parTxLTRAlign" val="l"/>
                  <dgm:param type="shpTxLTRAlignCh" val="l"/>
                  <dgm:param type="stBulletLvl" val="1"/>
                  <dgm:param type="txAnchorVert" val="mid"/>
                </dgm:alg>
                <dgm:shape xmlns:r="http://schemas.openxmlformats.org/officeDocument/2006/relationships" rot="295" type="rect" r:blip="">
                  <dgm:adjLst/>
                </dgm:shape>
                <dgm:presOf axis="des" ptType="node"/>
              </dgm:if>
              <dgm:else name="Name33">
                <dgm:alg type="tx">
                  <dgm:param type="autoTxRot" val="grav"/>
                  <dgm:param type="parTxLTRAlign" val="r"/>
                  <dgm:param type="shpTxLTRAlignCh" val="r"/>
                  <dgm:param type="stBulletLvl" val="1"/>
                  <dgm:param type="txAnchorVert" val="mid"/>
                </dgm:alg>
                <dgm:shape xmlns:r="http://schemas.openxmlformats.org/officeDocument/2006/relationships" rot="65" type="rect" r:blip="">
                  <dgm:adjLst/>
                </dgm:shape>
                <dgm:presOf axis="des" ptType="node"/>
              </dgm:else>
            </dgm:choose>
            <dgm:choose name="Name34">
              <dgm:if name="Name35" func="var" arg="dir" op="equ" val="norm">
                <dgm:constrLst>
                  <dgm:constr type="rMarg"/>
                  <dgm:constr type="lMarg" refType="primFontSz" fact="0.2"/>
                  <dgm:constr type="tMarg"/>
                  <dgm:constr type="bMarg"/>
                </dgm:constrLst>
              </dgm:if>
              <dgm:else name="Name36">
                <dgm:constrLst>
                  <dgm:constr type="lMarg"/>
                  <dgm:constr type="rMarg" refType="primFontSz" fact="0.2"/>
                  <dgm:constr type="tMarg"/>
                  <dgm:constr type="bMarg"/>
                </dgm:constrLst>
              </dgm:else>
            </dgm:choose>
            <dgm:ruleLst>
              <dgm:rule type="primFontSz" val="5" fact="NaN" max="NaN"/>
            </dgm:ruleLst>
          </dgm:layoutNode>
        </dgm:layoutNode>
        <dgm:layoutNode name="desBackupRightNorm">
          <dgm:alg type="sp"/>
          <dgm:shape xmlns:r="http://schemas.openxmlformats.org/officeDocument/2006/relationships" r:blip="">
            <dgm:adjLst/>
          </dgm:shape>
          <dgm:presOf/>
        </dgm:layoutNode>
        <dgm:choose name="Name37">
          <dgm:if name="Name38" func="var" arg="dir" op="neq" val="norm">
            <dgm:choose name="Name39">
              <dgm:if name="Name40" axis="self" ptType="node" func="revPos" op="neq" val="1">
                <dgm:layoutNode name="desBackupLeftRev">
                  <dgm:alg type="sp"/>
                  <dgm:shape xmlns:r="http://schemas.openxmlformats.org/officeDocument/2006/relationships" r:blip="">
                    <dgm:adjLst/>
                  </dgm:shape>
                  <dgm:presOf/>
                </dgm:layoutNode>
              </dgm:if>
              <dgm:else name="Name41"/>
            </dgm:choose>
          </dgm:if>
          <dgm:else name="Name42"/>
        </dgm:choose>
        <dgm:forEach name="Name43" axis="followSib" ptType="sibTrans" hideLastTrans="0" cnt="1">
          <dgm:layoutNode name="desSpace">
            <dgm:alg type="sp"/>
            <dgm:shape xmlns:r="http://schemas.openxmlformats.org/officeDocument/2006/relationships" r:blip="">
              <dgm:adjLst/>
            </dgm:shape>
            <dgm:presOf/>
          </dgm:layoutNode>
        </dgm:forEach>
      </dgm:forEach>
      <dgm:choose name="Name44">
        <dgm:if name="Name45" func="var" arg="dir" op="neq" val="norm">
          <dgm:layoutNode name="parBackupRev">
            <dgm:alg type="sp"/>
            <dgm:shape xmlns:r="http://schemas.openxmlformats.org/officeDocument/2006/relationships" r:blip="">
              <dgm:adjLst/>
            </dgm:shape>
            <dgm:presOf/>
          </dgm:layoutNode>
        </dgm:if>
        <dgm:else name="Name46"/>
      </dgm:choose>
    </dgm:forEach>
  </dgm:layoutNode>
</dgm:layoutDef>
</file>

<file path=ppt/diagrams/layout2.xml><?xml version="1.0" encoding="utf-8"?>
<dgm:layoutDef xmlns:dgm="http://schemas.openxmlformats.org/drawingml/2006/diagram" xmlns:a="http://schemas.openxmlformats.org/drawingml/2006/main" uniqueId="urn:microsoft.com/office/officeart/2009/3/layout/StepUpProcess">
  <dgm:title val=""/>
  <dgm:desc val=""/>
  <dgm:catLst>
    <dgm:cat type="process" pri="13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rootnode">
    <dgm:varLst>
      <dgm:chMax/>
      <dgm:chPref/>
      <dgm:dir/>
      <dgm:animLvl val="lvl"/>
    </dgm:varLst>
    <dgm:choose name="Name0">
      <dgm:if name="Name1" func="var" arg="dir" op="equ" val="norm">
        <dgm:alg type="snake">
          <dgm:param type="grDir" val="bL"/>
          <dgm:param type="flowDir" val="row"/>
          <dgm:param type="off" val="off"/>
          <dgm:param type="bkpt" val="fixed"/>
          <dgm:param type="bkPtFixedVal" val="1"/>
        </dgm:alg>
      </dgm:if>
      <dgm:else name="Name2">
        <dgm:alg type="snake">
          <dgm:param type="grDir" val="bR"/>
          <dgm:param type="flowDir" val="row"/>
          <dgm:param type="off" val="off"/>
          <dgm:param type="bkpt" val="fixed"/>
          <dgm:param type="bkPtFixedVal" val="1"/>
        </dgm:alg>
      </dgm:else>
    </dgm:choose>
    <dgm:shape xmlns:r="http://schemas.openxmlformats.org/officeDocument/2006/relationships" r:blip="">
      <dgm:adjLst/>
    </dgm:shape>
    <dgm:constrLst>
      <dgm:constr type="alignOff" forName="rootnode" val="1"/>
      <dgm:constr type="primFontSz" for="des" ptType="node" op="equ" val="65"/>
      <dgm:constr type="w" for="ch" forName="composite" refType="w"/>
      <dgm:constr type="h" for="ch" forName="composite" refType="h"/>
      <dgm:constr type="sp" refType="h" refFor="ch" refForName="composite" op="equ" fact="-0.765"/>
      <dgm:constr type="w" for="ch" forName="sibTrans" refType="w" fact="0.103"/>
      <dgm:constr type="h" for="ch" forName="sibTrans" refType="h" fact="0.103"/>
    </dgm:constrLst>
    <dgm:forEach name="nodesForEach" axis="ch" ptType="node">
      <dgm:layoutNode name="composite">
        <dgm:alg type="composite">
          <dgm:param type="ar" val="0.861"/>
        </dgm:alg>
        <dgm:shape xmlns:r="http://schemas.openxmlformats.org/officeDocument/2006/relationships" r:blip="">
          <dgm:adjLst/>
        </dgm:shape>
        <dgm:choose name="Name3">
          <dgm:if name="Name4" func="var" arg="dir" op="equ" val="norm">
            <dgm:constrLst>
              <dgm:constr type="l" for="ch" forName="LShape" refType="w" fact="0"/>
              <dgm:constr type="t" for="ch" forName="LShape" refType="h" fact="0.2347"/>
              <dgm:constr type="w" for="ch" forName="LShape" refType="w" fact="0.998"/>
              <dgm:constr type="h" for="ch" forName="LShape" refType="h" fact="0.5164"/>
              <dgm:constr type="r" for="ch" forName="ParentText" refType="w"/>
              <dgm:constr type="t" for="ch" forName="ParentText" refType="h" fact="0.32"/>
              <dgm:constr type="w" for="ch" forName="ParentText" refType="w" fact="0.901"/>
              <dgm:constr type="h" for="ch" forName="ParentText" refType="h" fact="0.68"/>
              <dgm:constr type="l" for="ch" forName="Triangle" refType="w" fact="0.83"/>
              <dgm:constr type="t" for="ch" forName="Triangle" refType="h" fact="0"/>
              <dgm:constr type="w" for="ch" forName="Triangle" refType="w" fact="0.17"/>
              <dgm:constr type="h" for="ch" forName="Triangle" refType="w" refFor="ch" refForName="Triangle"/>
            </dgm:constrLst>
          </dgm:if>
          <dgm:else name="Name5">
            <dgm:constrLst>
              <dgm:constr type="l" for="ch" forName="LShape" refType="w" fact="0.002"/>
              <dgm:constr type="t" for="ch" forName="LShape" refType="h" fact="0.2347"/>
              <dgm:constr type="w" for="ch" forName="LShape" refType="w"/>
              <dgm:constr type="h" for="ch" forName="LShape" refType="h" fact="0.5164"/>
              <dgm:constr type="l" for="ch" forName="ParentText" refType="w" fact="0"/>
              <dgm:constr type="t" for="ch" forName="ParentText" refType="h" fact="0.32"/>
              <dgm:constr type="w" for="ch" forName="ParentText" refType="w" fact="0.902"/>
              <dgm:constr type="h" for="ch" forName="ParentText" refType="h" fact="0.68"/>
              <dgm:constr type="l" for="ch" forName="Triangle" refType="w" fact="0"/>
              <dgm:constr type="t" for="ch" forName="Triangle" refType="h" fact="0"/>
              <dgm:constr type="w" for="ch" forName="Triangle" refType="w" fact="0.17"/>
              <dgm:constr type="h" for="ch" forName="Triangle" refType="w" refFor="ch" refForName="Triangle"/>
            </dgm:constrLst>
          </dgm:else>
        </dgm:choose>
        <dgm:layoutNode name="LShape" styleLbl="alignNode1">
          <dgm:alg type="sp"/>
          <dgm:choose name="Name6">
            <dgm:if name="Name7" func="var" arg="dir" op="equ" val="norm">
              <dgm:shape xmlns:r="http://schemas.openxmlformats.org/officeDocument/2006/relationships" rot="90" type="corner" r:blip="">
                <dgm:adjLst>
                  <dgm:adj idx="1" val="0.1612"/>
                  <dgm:adj idx="2" val="0.1611"/>
                </dgm:adjLst>
              </dgm:shape>
            </dgm:if>
            <dgm:else name="Name8">
              <dgm:shape xmlns:r="http://schemas.openxmlformats.org/officeDocument/2006/relationships" rot="180" type="corner" r:blip="">
                <dgm:adjLst>
                  <dgm:adj idx="1" val="0.1612"/>
                  <dgm:adj idx="2" val="0.1611"/>
                </dgm:adjLst>
              </dgm:shape>
            </dgm:else>
          </dgm:choose>
          <dgm:presOf/>
        </dgm:layoutNode>
        <dgm:layoutNode name="ParentText" styleLbl="revTx">
          <dgm:varLst>
            <dgm:chMax val="0"/>
            <dgm:chPref val="0"/>
            <dgm:bulletEnabled val="1"/>
          </dgm:varLst>
          <dgm:alg type="tx">
            <dgm:param type="parTxLTRAlign" val="l"/>
            <dgm:param type="txAnchorVert" val="t"/>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choose name="Name9">
          <dgm:if name="Name10" axis="followSib" ptType="node" func="cnt" op="gte" val="1">
            <dgm:layoutNode name="Triangle" styleLbl="alignNode1">
              <dgm:alg type="sp"/>
              <dgm:choose name="Name11">
                <dgm:if name="Name12" func="var" arg="dir" op="equ" val="norm">
                  <dgm:shape xmlns:r="http://schemas.openxmlformats.org/officeDocument/2006/relationships" type="triangle" r:blip="">
                    <dgm:adjLst>
                      <dgm:adj idx="1" val="1"/>
                    </dgm:adjLst>
                  </dgm:shape>
                </dgm:if>
                <dgm:else name="Name13">
                  <dgm:shape xmlns:r="http://schemas.openxmlformats.org/officeDocument/2006/relationships" rot="90" type="triangle" r:blip="">
                    <dgm:adjLst>
                      <dgm:adj idx="1" val="1"/>
                    </dgm:adjLst>
                  </dgm:shape>
                </dgm:else>
              </dgm:choose>
              <dgm:presOf/>
            </dgm:layoutNode>
          </dgm:if>
          <dgm:else name="Name14"/>
        </dgm:choose>
      </dgm:layoutNode>
      <dgm:forEach name="sibTransForEach" axis="followSib" ptType="sibTrans" cnt="1">
        <dgm:layoutNode name="sibTrans">
          <dgm:alg type="composite">
            <dgm:param type="ar" val="0.861"/>
          </dgm:alg>
          <dgm:constrLst>
            <dgm:constr type="w" for="ch" forName="space" refType="w"/>
            <dgm:constr type="h" for="ch" forName="space" refType="w"/>
          </dgm:constrLst>
          <dgm:layoutNode name="space" styleLbl="alignNode1">
            <dgm:alg type="sp"/>
            <dgm:shape xmlns:r="http://schemas.openxmlformats.org/officeDocument/2006/relationships" r:blip="">
              <dgm:adjLst/>
            </dgm:shape>
            <dgm:presOf/>
          </dgm:layoutNode>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9/3/layout/IncreasingArrowsProcess">
  <dgm:title val=""/>
  <dgm:desc val=""/>
  <dgm:catLst>
    <dgm:cat type="process" pri="55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sampData>
  <dgm:styleData>
    <dgm:dataModel>
      <dgm:ptLst>
        <dgm:pt modelId="0" type="doc"/>
        <dgm:pt modelId="10">
          <dgm:prSet phldr="1"/>
        </dgm:pt>
        <dgm:pt modelId="11">
          <dgm:prSet phldr="1"/>
        </dgm:pt>
        <dgm:pt modelId="20">
          <dgm:prSet phldr="1"/>
        </dgm:pt>
        <dgm:pt modelId="21">
          <dgm:prSet phldr="1"/>
        </dgm:pt>
      </dgm:ptLst>
      <dgm:cxnLst>
        <dgm:cxn modelId="40" srcId="0" destId="10" srcOrd="0" destOrd="0"/>
        <dgm:cxn modelId="12" srcId="10" destId="11" srcOrd="0" destOrd="0"/>
        <dgm:cxn modelId="50" srcId="0" destId="20" srcOrd="1" destOrd="0"/>
        <dgm:cxn modelId="22" srcId="20" destId="21" srcOrd="0" destOrd="0"/>
      </dgm:cxnLst>
      <dgm:bg/>
      <dgm:whole/>
    </dgm:dataModel>
  </dgm:styleData>
  <dgm:clr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clrData>
  <dgm:layoutNode name="Name0">
    <dgm:varLst>
      <dgm:chMax val="5"/>
      <dgm:chPref val="5"/>
      <dgm:dir/>
      <dgm:animLvl val="lvl"/>
    </dgm:varLst>
    <dgm:shape xmlns:r="http://schemas.openxmlformats.org/officeDocument/2006/relationships" r:blip="">
      <dgm:adjLst/>
    </dgm:shape>
    <dgm:choose name="Name1">
      <dgm:if name="Name2" axis="ch" ptType="node" func="cnt" op="equ" val="1">
        <dgm:choose name="Name3">
          <dgm:if name="Name4" axis="ch ch" ptType="node node" func="cnt" op="equ" val="0">
            <dgm:alg type="composite">
              <dgm:param type="ar" val="6.8662"/>
            </dgm:alg>
            <dgm:choose name="Name5">
              <dgm:if name="Name6" func="var" arg="dir" op="equ" val="norm">
                <dgm:constrLst>
                  <dgm:constr type="primFontSz" for="des" forName="parentText1" val="65"/>
                  <dgm:constr type="l" for="ch" forName="parentText1" refType="w" fact="0"/>
                  <dgm:constr type="t" for="ch" forName="parentText1" refType="h" fact="0"/>
                  <dgm:constr type="w" for="ch" forName="parentText1" refType="w"/>
                  <dgm:constr type="h" for="ch" forName="parentText1" refType="h"/>
                </dgm:constrLst>
              </dgm:if>
              <dgm:else name="Name7">
                <dgm:constrLst>
                  <dgm:constr type="primFontSz" for="des" forName="parentText1" val="65"/>
                  <dgm:constr type="l" for="ch" forName="parentText1" refType="w" fact="0"/>
                  <dgm:constr type="t" for="ch" forName="parentText1" refType="h" fact="0"/>
                  <dgm:constr type="w" for="ch" forName="parentText1" refType="w"/>
                  <dgm:constr type="h" for="ch" forName="parentText1" refType="h"/>
                </dgm:constrLst>
              </dgm:else>
            </dgm:choose>
          </dgm:if>
          <dgm:else name="Name8">
            <dgm:alg type="composite">
              <dgm:param type="ar" val="1.9864"/>
            </dgm:alg>
            <dgm:choose name="Name9">
              <dgm:if name="Name10" func="var" arg="dir" op="equ" val="norm">
                <dgm:constrLst>
                  <dgm:constr type="primFontSz" for="des" forName="childText1" val="65"/>
                  <dgm:constr type="primFontSz" for="des" forName="parentText1" val="65"/>
                  <dgm:constr type="primFontSz" for="des" forName="childText1" refType="primFontSz" refFor="des" refForName="parentText1" op="lte"/>
                  <dgm:constr type="l" for="ch" forName="parentText1" refType="w" fact="0"/>
                  <dgm:constr type="t" for="ch" forName="parentText1" refType="h" fact="0"/>
                  <dgm:constr type="w" for="ch" forName="parentText1" refType="w"/>
                  <dgm:constr type="h" for="ch" forName="parentText1" refType="h" fact="0.2893"/>
                  <dgm:constr type="l" for="ch" forName="childText1" refType="w" fact="0"/>
                  <dgm:constr type="t" for="ch" forName="childText1" refType="h" fact="0.224"/>
                  <dgm:constr type="w" for="ch" forName="childText1" refType="w" fact="0.9241"/>
                  <dgm:constr type="h" for="ch" forName="childText1" refType="h" fact="0.776"/>
                </dgm:constrLst>
              </dgm:if>
              <dgm:else name="Name11">
                <dgm:constrLst>
                  <dgm:constr type="primFontSz" for="des" forName="childText1" val="65"/>
                  <dgm:constr type="primFontSz" for="des" forName="parentText1" val="65"/>
                  <dgm:constr type="primFontSz" for="des" forName="childText1" refType="primFontSz" refFor="des" refForName="parentText1" op="lte"/>
                  <dgm:constr type="l" for="ch" forName="parentText1" refType="w" fact="0"/>
                  <dgm:constr type="t" for="ch" forName="parentText1" refType="h" fact="0"/>
                  <dgm:constr type="w" for="ch" forName="parentText1" refType="w"/>
                  <dgm:constr type="h" for="ch" forName="parentText1" refType="h" fact="0.2893"/>
                  <dgm:constr type="l" for="ch" forName="childText1" refType="w" fact="0.076"/>
                  <dgm:constr type="t" for="ch" forName="childText1" refType="h" fact="0.224"/>
                  <dgm:constr type="w" for="ch" forName="childText1" refType="w" fact="0.9241"/>
                  <dgm:constr type="h" for="ch" forName="childText1" refType="h" fact="0.776"/>
                </dgm:constrLst>
              </dgm:else>
            </dgm:choose>
          </dgm:else>
        </dgm:choose>
      </dgm:if>
      <dgm:if name="Name12" axis="ch" ptType="node" func="cnt" op="equ" val="2">
        <dgm:choose name="Name13">
          <dgm:if name="Name14" axis="ch ch" ptType="node node" func="cnt" op="equ" val="0">
            <dgm:alg type="composite">
              <dgm:param type="ar" val="5.1498"/>
            </dgm:alg>
            <dgm:choose name="Name15">
              <dgm:if name="Name16" func="var" arg="dir" op="equ" val="norm">
                <dgm:constrLst>
                  <dgm:constr type="primFontSz" for="des" forName="parentText1" val="65"/>
                  <dgm:constr type="primFontSz" for="des" forName="parentText2" refType="primFontSz" refFor="des" refForName="parentText1" op="equ"/>
                  <dgm:constr type="l" for="ch" forName="parentText1" refType="w" fact="0"/>
                  <dgm:constr type="t" for="ch" forName="parentText1" refType="h" fact="0"/>
                  <dgm:constr type="w" for="ch" forName="parentText1" refType="w"/>
                  <dgm:constr type="h" for="ch" forName="parentText1" refType="h" fact="0.7501"/>
                  <dgm:constr type="l" for="ch" forName="parentText2" refType="w" fact="0.462"/>
                  <dgm:constr type="t" for="ch" forName="parentText2" refType="h" fact="0.2499"/>
                  <dgm:constr type="w" for="ch" forName="parentText2" refType="w" fact="0.538"/>
                  <dgm:constr type="h" for="ch" forName="parentText2" refType="h" fact="0.7501"/>
                </dgm:constrLst>
              </dgm:if>
              <dgm:else name="Name17">
                <dgm:constrLst>
                  <dgm:constr type="primFontSz" for="des" forName="parentText1" val="65"/>
                  <dgm:constr type="primFontSz" for="des" forName="parentText2" refType="primFontSz" refFor="des" refForName="parentText1" op="equ"/>
                  <dgm:constr type="l" for="ch" forName="parentText1" refType="w" fact="0"/>
                  <dgm:constr type="t" for="ch" forName="parentText1" refType="h" fact="0"/>
                  <dgm:constr type="w" for="ch" forName="parentText1" refType="w"/>
                  <dgm:constr type="h" for="ch" forName="parentText1" refType="h" fact="0.7501"/>
                  <dgm:constr type="l" for="ch" forName="parentText2" refType="w" fact="0"/>
                  <dgm:constr type="t" for="ch" forName="parentText2" refType="h" fact="0.2499"/>
                  <dgm:constr type="w" for="ch" forName="parentText2" refType="w" fact="0.538"/>
                  <dgm:constr type="h" for="ch" forName="parentText2" refType="h" fact="0.7501"/>
                </dgm:constrLst>
              </dgm:else>
            </dgm:choose>
          </dgm:if>
          <dgm:else name="Name18">
            <dgm:alg type="composite">
              <dgm:param type="ar" val="2.0563"/>
            </dgm:alg>
            <dgm:choose name="Name19">
              <dgm:if name="Name2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parentText2" refType="primFontSz" refFor="des" refForName="parentText1" op="equ"/>
                  <dgm:constr type="primFontSz" for="des" forName="childText2" refType="primFontSz" refFor="des" refForName="childText1" op="equ"/>
                  <dgm:constr type="l" for="ch" forName="parentText1" refType="w" fact="0"/>
                  <dgm:constr type="t" for="ch" forName="parentText1" refType="h" fact="0"/>
                  <dgm:constr type="w" for="ch" forName="parentText1" refType="w"/>
                  <dgm:constr type="h" for="ch" forName="parentText1" refType="h" fact="0.2995"/>
                  <dgm:constr type="l" for="ch" forName="parentText2" refType="w" fact="0.462"/>
                  <dgm:constr type="t" for="ch" forName="parentText2" refType="h" fact="0.0998"/>
                  <dgm:constr type="w" for="ch" forName="parentText2" refType="w" fact="0.538"/>
                  <dgm:constr type="h" for="ch" forName="parentText2" refType="h" fact="0.2995"/>
                  <dgm:constr type="l" for="ch" forName="childText1" refType="w" fact="0"/>
                  <dgm:constr type="t" for="ch" forName="childText1" refType="h" fact="0.2317"/>
                  <dgm:constr type="w" for="ch" forName="childText1" refType="w" fact="0.462"/>
                  <dgm:constr type="h" for="ch" forName="childText1" refType="h" fact="0.6685"/>
                  <dgm:constr type="l" for="ch" forName="childText2" refType="w" fact="0.462"/>
                  <dgm:constr type="t" for="ch" forName="childText2" refType="h" fact="0.3315"/>
                  <dgm:constr type="w" for="ch" forName="childText2" refType="w" fact="0.462"/>
                  <dgm:constr type="h" for="ch" forName="childText2" refType="h" fact="0.6685"/>
                </dgm:constrLst>
              </dgm:if>
              <dgm:else name="Name2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parentText2" refType="primFontSz" refFor="des" refForName="parentText1" op="equ"/>
                  <dgm:constr type="primFontSz" for="des" forName="childText2" refType="primFontSz" refFor="des" refForName="childText1" op="equ"/>
                  <dgm:constr type="l" for="ch" forName="parentText1" refType="w" fact="0"/>
                  <dgm:constr type="t" for="ch" forName="parentText1" refType="h" fact="0"/>
                  <dgm:constr type="w" for="ch" forName="parentText1" refType="w"/>
                  <dgm:constr type="h" for="ch" forName="parentText1" refType="h" fact="0.2995"/>
                  <dgm:constr type="l" for="ch" forName="parentText2" refType="w" fact="0"/>
                  <dgm:constr type="t" for="ch" forName="parentText2" refType="h" fact="0.0998"/>
                  <dgm:constr type="w" for="ch" forName="parentText2" refType="w" fact="0.538"/>
                  <dgm:constr type="h" for="ch" forName="parentText2" refType="h" fact="0.2995"/>
                  <dgm:constr type="l" for="ch" forName="childText1" refType="w" fact="0.538"/>
                  <dgm:constr type="t" for="ch" forName="childText1" refType="h" fact="0.2317"/>
                  <dgm:constr type="w" for="ch" forName="childText1" refType="w" fact="0.462"/>
                  <dgm:constr type="h" for="ch" forName="childText1" refType="h" fact="0.6685"/>
                  <dgm:constr type="l" for="ch" forName="childText2" refType="w" fact="0.076"/>
                  <dgm:constr type="t" for="ch" forName="childText2" refType="h" fact="0.3315"/>
                  <dgm:constr type="w" for="ch" forName="childText2" refType="w" fact="0.462"/>
                  <dgm:constr type="h" for="ch" forName="childText2" refType="h" fact="0.6685"/>
                </dgm:constrLst>
              </dgm:else>
            </dgm:choose>
          </dgm:else>
        </dgm:choose>
      </dgm:if>
      <dgm:if name="Name22" axis="ch" ptType="node" func="cnt" op="equ" val="3">
        <dgm:choose name="Name23">
          <dgm:if name="Name24" axis="ch ch" ptType="node node" func="cnt" op="equ" val="0">
            <dgm:alg type="composite">
              <dgm:param type="ar" val="4.1198"/>
            </dgm:alg>
            <dgm:choose name="Name25">
              <dgm:if name="Name26" func="var" arg="dir" op="equ" val="norm">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l" for="ch" forName="parentText1" refType="w" fact="0"/>
                  <dgm:constr type="t" for="ch" forName="parentText1" refType="h" fact="0"/>
                  <dgm:constr type="w" for="ch" forName="parentText1" refType="w"/>
                  <dgm:constr type="h" for="ch" forName="parentText1" refType="h" fact="0.6"/>
                  <dgm:constr type="l" for="ch" forName="parentText2" refType="w" fact="0.308"/>
                  <dgm:constr type="t" for="ch" forName="parentText2" refType="h" fact="0.2"/>
                  <dgm:constr type="w" for="ch" forName="parentText2" refType="w" fact="0.692"/>
                  <dgm:constr type="h" for="ch" forName="parentText2" refType="h" fact="0.6"/>
                  <dgm:constr type="l" for="ch" forName="parentText3" refType="w" fact="0.616"/>
                  <dgm:constr type="t" for="ch" forName="parentText3" refType="h" fact="0.4"/>
                  <dgm:constr type="w" for="ch" forName="parentText3" refType="w" fact="0.384"/>
                  <dgm:constr type="h" for="ch" forName="parentText3" refType="h" fact="0.6"/>
                </dgm:constrLst>
              </dgm:if>
              <dgm:else name="Name27">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l" for="ch" forName="parentText1" refType="w" fact="0"/>
                  <dgm:constr type="t" for="ch" forName="parentText1" refType="h" fact="0"/>
                  <dgm:constr type="w" for="ch" forName="parentText1" refType="w"/>
                  <dgm:constr type="h" for="ch" forName="parentText1" refType="h" fact="0.6"/>
                  <dgm:constr type="l" for="ch" forName="parentText2" refType="w" fact="0"/>
                  <dgm:constr type="t" for="ch" forName="parentText2" refType="h" fact="0.2"/>
                  <dgm:constr type="w" for="ch" forName="parentText2" refType="w" fact="0.692"/>
                  <dgm:constr type="h" for="ch" forName="parentText2" refType="h" fact="0.6"/>
                  <dgm:constr type="l" for="ch" forName="parentText3" refType="w" fact="0"/>
                  <dgm:constr type="t" for="ch" forName="parentText3" refType="h" fact="0.4"/>
                  <dgm:constr type="w" for="ch" forName="parentText3" refType="w" fact="0.384"/>
                  <dgm:constr type="h" for="ch" forName="parentText3" refType="h" fact="0.6"/>
                </dgm:constrLst>
              </dgm:else>
            </dgm:choose>
          </dgm:if>
          <dgm:else name="Name28">
            <dgm:alg type="composite">
              <dgm:param type="ar" val="2.0702"/>
            </dgm:alg>
            <dgm:choose name="Name29">
              <dgm:if name="Name3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parentText2" refType="primFontSz" refFor="des" refForName="parentText1" op="equ"/>
                  <dgm:constr type="primFontSz" for="des" forName="parentText3"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l" for="ch" forName="childText1" refType="w" fact="0"/>
                  <dgm:constr type="t" for="ch" forName="childText1" refType="h" fact="0.2325"/>
                  <dgm:constr type="w" for="ch" forName="childText1" refType="w" fact="0.308"/>
                  <dgm:constr type="h" for="ch" forName="childText1" refType="h" fact="0.5808"/>
                  <dgm:constr type="l" for="ch" forName="childText2" refType="w" fact="0.308"/>
                  <dgm:constr type="t" for="ch" forName="childText2" refType="h" fact="0.333"/>
                  <dgm:constr type="w" for="ch" forName="childText2" refType="w" fact="0.308"/>
                  <dgm:constr type="h" for="ch" forName="childText2" refType="h" fact="0.5808"/>
                  <dgm:constr type="l" for="ch" forName="childText3" refType="w" fact="0.616"/>
                  <dgm:constr type="t" for="ch" forName="childText3" refType="h" fact="0.4335"/>
                  <dgm:constr type="w" for="ch" forName="childText3" refType="w" fact="0.308"/>
                  <dgm:constr type="h" for="ch" forName="childText3" refType="h" fact="0.5723"/>
                  <dgm:constr type="l" for="ch" forName="parentText1" refType="w" fact="0"/>
                  <dgm:constr type="t" for="ch" forName="parentText1" refType="h" fact="0"/>
                  <dgm:constr type="w" for="ch" forName="parentText1" refType="w"/>
                  <dgm:constr type="h" for="ch" forName="parentText1" refType="h" fact="0.3015"/>
                  <dgm:constr type="l" for="ch" forName="parentText2" refType="w" fact="0.308"/>
                  <dgm:constr type="t" for="ch" forName="parentText2" refType="h" fact="0.1005"/>
                  <dgm:constr type="w" for="ch" forName="parentText2" refType="w" fact="0.692"/>
                  <dgm:constr type="h" for="ch" forName="parentText2" refType="h" fact="0.3015"/>
                  <dgm:constr type="l" for="ch" forName="parentText3" refType="w" fact="0.616"/>
                  <dgm:constr type="t" for="ch" forName="parentText3" refType="h" fact="0.201"/>
                  <dgm:constr type="w" for="ch" forName="parentText3" refType="w" fact="0.384"/>
                  <dgm:constr type="h" for="ch" forName="parentText3" refType="h" fact="0.3015"/>
                </dgm:constrLst>
              </dgm:if>
              <dgm:else name="Name3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parentText2" refType="primFontSz" refFor="des" refForName="parentText1" op="equ"/>
                  <dgm:constr type="primFontSz" for="des" forName="parentText3"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l" for="ch" forName="childText1" refType="w" fact="0.692"/>
                  <dgm:constr type="t" for="ch" forName="childText1" refType="h" fact="0.2325"/>
                  <dgm:constr type="w" for="ch" forName="childText1" refType="w" fact="0.308"/>
                  <dgm:constr type="h" for="ch" forName="childText1" refType="h" fact="0.5808"/>
                  <dgm:constr type="l" for="ch" forName="childText2" refType="w" fact="0.384"/>
                  <dgm:constr type="t" for="ch" forName="childText2" refType="h" fact="0.333"/>
                  <dgm:constr type="w" for="ch" forName="childText2" refType="w" fact="0.308"/>
                  <dgm:constr type="h" for="ch" forName="childText2" refType="h" fact="0.5808"/>
                  <dgm:constr type="l" for="ch" forName="childText3" refType="w" fact="0.076"/>
                  <dgm:constr type="t" for="ch" forName="childText3" refType="h" fact="0.4335"/>
                  <dgm:constr type="w" for="ch" forName="childText3" refType="w" fact="0.308"/>
                  <dgm:constr type="h" for="ch" forName="childText3" refType="h" fact="0.5723"/>
                  <dgm:constr type="l" for="ch" forName="parentText1" refType="w" fact="0"/>
                  <dgm:constr type="t" for="ch" forName="parentText1" refType="h" fact="0"/>
                  <dgm:constr type="w" for="ch" forName="parentText1" refType="w"/>
                  <dgm:constr type="h" for="ch" forName="parentText1" refType="h" fact="0.3015"/>
                  <dgm:constr type="l" for="ch" forName="parentText2" refType="w" fact="0"/>
                  <dgm:constr type="t" for="ch" forName="parentText2" refType="h" fact="0.1005"/>
                  <dgm:constr type="w" for="ch" forName="parentText2" refType="w" fact="0.692"/>
                  <dgm:constr type="h" for="ch" forName="parentText2" refType="h" fact="0.3015"/>
                  <dgm:constr type="l" for="ch" forName="parentText3" refType="w" fact="0"/>
                  <dgm:constr type="t" for="ch" forName="parentText3" refType="h" fact="0.201"/>
                  <dgm:constr type="w" for="ch" forName="parentText3" refType="w" fact="0.384"/>
                  <dgm:constr type="h" for="ch" forName="parentText3" refType="h" fact="0.3015"/>
                </dgm:constrLst>
              </dgm:else>
            </dgm:choose>
          </dgm:else>
        </dgm:choose>
      </dgm:if>
      <dgm:if name="Name32" axis="ch" ptType="node" func="cnt" op="equ" val="4">
        <dgm:choose name="Name33">
          <dgm:if name="Name34" axis="ch ch" ptType="node node" func="cnt" op="equ" val="0">
            <dgm:alg type="composite">
              <dgm:param type="ar" val="3.435"/>
            </dgm:alg>
            <dgm:choose name="Name35">
              <dgm:if name="Name36" func="var" arg="dir" op="equ" val="norm">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l" for="ch" forName="parentText1" refType="w" fact="0"/>
                  <dgm:constr type="t" for="ch" forName="parentText1" refType="h" fact="0"/>
                  <dgm:constr type="w" for="ch" forName="parentText1" refType="w"/>
                  <dgm:constr type="h" for="ch" forName="parentText1" refType="h" fact="0.5001"/>
                  <dgm:constr type="l" for="ch" forName="parentText2" refType="w" fact="0.2305"/>
                  <dgm:constr type="t" for="ch" forName="parentText2" refType="h" fact="0.1666"/>
                  <dgm:constr type="w" for="ch" forName="parentText2" refType="w" fact="0.7695"/>
                  <dgm:constr type="h" for="ch" forName="parentText2" refType="h" fact="0.5001"/>
                  <dgm:constr type="l" for="ch" forName="parentText3" refType="w" fact="0.461"/>
                  <dgm:constr type="t" for="ch" forName="parentText3" refType="h" fact="0.3333"/>
                  <dgm:constr type="w" for="ch" forName="parentText3" refType="w" fact="0.539"/>
                  <dgm:constr type="h" for="ch" forName="parentText3" refType="h" fact="0.5001"/>
                  <dgm:constr type="l" for="ch" forName="parentText4" refType="w" fact="0.6915"/>
                  <dgm:constr type="t" for="ch" forName="parentText4" refType="h" fact="0.4999"/>
                  <dgm:constr type="w" for="ch" forName="parentText4" refType="w" fact="0.3085"/>
                  <dgm:constr type="h" for="ch" forName="parentText4" refType="h" fact="0.5001"/>
                </dgm:constrLst>
              </dgm:if>
              <dgm:else name="Name37">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l" for="ch" forName="parentText1" refType="w" fact="0"/>
                  <dgm:constr type="t" for="ch" forName="parentText1" refType="h" fact="0"/>
                  <dgm:constr type="w" for="ch" forName="parentText1" refType="w"/>
                  <dgm:constr type="h" for="ch" forName="parentText1" refType="h" fact="0.5001"/>
                  <dgm:constr type="l" for="ch" forName="parentText2" refType="w" fact="0"/>
                  <dgm:constr type="t" for="ch" forName="parentText2" refType="h" fact="0.1666"/>
                  <dgm:constr type="w" for="ch" forName="parentText2" refType="w" fact="0.7695"/>
                  <dgm:constr type="h" for="ch" forName="parentText2" refType="h" fact="0.5001"/>
                  <dgm:constr type="l" for="ch" forName="parentText3" refType="w" fact="0"/>
                  <dgm:constr type="t" for="ch" forName="parentText3" refType="h" fact="0.3333"/>
                  <dgm:constr type="w" for="ch" forName="parentText3" refType="w" fact="0.539"/>
                  <dgm:constr type="h" for="ch" forName="parentText3" refType="h" fact="0.5001"/>
                  <dgm:constr type="l" for="ch" forName="parentText4" refType="w" fact="0"/>
                  <dgm:constr type="t" for="ch" forName="parentText4" refType="h" fact="0.4999"/>
                  <dgm:constr type="w" for="ch" forName="parentText4" refType="w" fact="0.3085"/>
                  <dgm:constr type="h" for="ch" forName="parentText4" refType="h" fact="0.5001"/>
                </dgm:constrLst>
              </dgm:else>
            </dgm:choose>
          </dgm:if>
          <dgm:else name="Name38">
            <dgm:alg type="composite">
              <dgm:param type="ar" val="1.9377"/>
            </dgm:alg>
            <dgm:choose name="Name39">
              <dgm:if name="Name4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l" for="ch" forName="childText1" refType="w" fact="0"/>
                  <dgm:constr type="t" for="ch" forName="childText1" refType="h" fact="0.218"/>
                  <dgm:constr type="w" for="ch" forName="childText1" refType="w" fact="0.2305"/>
                  <dgm:constr type="h" for="ch" forName="childText1" refType="h" fact="0.5218"/>
                  <dgm:constr type="l" for="ch" forName="childText2" refType="w" fact="0.2305"/>
                  <dgm:constr type="t" for="ch" forName="childText2" refType="h" fact="0.312"/>
                  <dgm:constr type="w" for="ch" forName="childText2" refType="w" fact="0.2305"/>
                  <dgm:constr type="h" for="ch" forName="childText2" refType="h" fact="0.5085"/>
                  <dgm:constr type="l" for="ch" forName="childText3" refType="w" fact="0.461"/>
                  <dgm:constr type="t" for="ch" forName="childText3" refType="h" fact="0.406"/>
                  <dgm:constr type="w" for="ch" forName="childText3" refType="w" fact="0.2305"/>
                  <dgm:constr type="h" for="ch" forName="childText3" refType="h" fact="0.5119"/>
                  <dgm:constr type="l" for="ch" forName="childText4" refType="w" fact="0.6915"/>
                  <dgm:constr type="t" for="ch" forName="childText4" refType="h" fact="0.5"/>
                  <dgm:constr type="w" for="ch" forName="childText4" refType="w" fact="0.2326"/>
                  <dgm:constr type="h" for="ch" forName="childText4" refType="h" fact="0.5179"/>
                  <dgm:constr type="l" for="ch" forName="parentText1" refType="w" fact="0"/>
                  <dgm:constr type="t" for="ch" forName="parentText1" refType="h" fact="0"/>
                  <dgm:constr type="w" for="ch" forName="parentText1" refType="w"/>
                  <dgm:constr type="h" for="ch" forName="parentText1" refType="h" fact="0.2821"/>
                  <dgm:constr type="l" for="ch" forName="parentText2" refType="w" fact="0.2305"/>
                  <dgm:constr type="t" for="ch" forName="parentText2" refType="h" fact="0.094"/>
                  <dgm:constr type="w" for="ch" forName="parentText2" refType="w" fact="0.7695"/>
                  <dgm:constr type="h" for="ch" forName="parentText2" refType="h" fact="0.2821"/>
                  <dgm:constr type="l" for="ch" forName="parentText3" refType="w" fact="0.461"/>
                  <dgm:constr type="t" for="ch" forName="parentText3" refType="h" fact="0.188"/>
                  <dgm:constr type="w" for="ch" forName="parentText3" refType="w" fact="0.539"/>
                  <dgm:constr type="h" for="ch" forName="parentText3" refType="h" fact="0.2821"/>
                  <dgm:constr type="l" for="ch" forName="parentText4" refType="w" fact="0.6915"/>
                  <dgm:constr type="t" for="ch" forName="parentText4" refType="h" fact="0.282"/>
                  <dgm:constr type="w" for="ch" forName="parentText4" refType="w" fact="0.3085"/>
                  <dgm:constr type="h" for="ch" forName="parentText4" refType="h" fact="0.2821"/>
                </dgm:constrLst>
              </dgm:if>
              <dgm:else name="Name4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l" for="ch" forName="childText1" refType="w" fact="0.7695"/>
                  <dgm:constr type="t" for="ch" forName="childText1" refType="h" fact="0.218"/>
                  <dgm:constr type="w" for="ch" forName="childText1" refType="w" fact="0.2305"/>
                  <dgm:constr type="h" for="ch" forName="childText1" refType="h" fact="0.5218"/>
                  <dgm:constr type="l" for="ch" forName="childText2" refType="w" fact="0.539"/>
                  <dgm:constr type="t" for="ch" forName="childText2" refType="h" fact="0.312"/>
                  <dgm:constr type="w" for="ch" forName="childText2" refType="w" fact="0.2305"/>
                  <dgm:constr type="h" for="ch" forName="childText2" refType="h" fact="0.5085"/>
                  <dgm:constr type="l" for="ch" forName="childText3" refType="w" fact="0.3085"/>
                  <dgm:constr type="t" for="ch" forName="childText3" refType="h" fact="0.406"/>
                  <dgm:constr type="w" for="ch" forName="childText3" refType="w" fact="0.2305"/>
                  <dgm:constr type="h" for="ch" forName="childText3" refType="h" fact="0.5119"/>
                  <dgm:constr type="l" for="ch" forName="childText4" refType="w" fact="0.076"/>
                  <dgm:constr type="t" for="ch" forName="childText4" refType="h" fact="0.5"/>
                  <dgm:constr type="w" for="ch" forName="childText4" refType="w" fact="0.2346"/>
                  <dgm:constr type="h" for="ch" forName="childText4" refType="h" fact="0.5179"/>
                  <dgm:constr type="l" for="ch" forName="parentText1" refType="w" fact="0"/>
                  <dgm:constr type="t" for="ch" forName="parentText1" refType="h" fact="0"/>
                  <dgm:constr type="w" for="ch" forName="parentText1" refType="w"/>
                  <dgm:constr type="h" for="ch" forName="parentText1" refType="h" fact="0.2821"/>
                  <dgm:constr type="l" for="ch" forName="parentText2" refType="w" fact="0"/>
                  <dgm:constr type="t" for="ch" forName="parentText2" refType="h" fact="0.094"/>
                  <dgm:constr type="w" for="ch" forName="parentText2" refType="w" fact="0.7695"/>
                  <dgm:constr type="h" for="ch" forName="parentText2" refType="h" fact="0.2821"/>
                  <dgm:constr type="l" for="ch" forName="parentText3" refType="w" fact="0"/>
                  <dgm:constr type="t" for="ch" forName="parentText3" refType="h" fact="0.188"/>
                  <dgm:constr type="w" for="ch" forName="parentText3" refType="w" fact="0.539"/>
                  <dgm:constr type="h" for="ch" forName="parentText3" refType="h" fact="0.2821"/>
                  <dgm:constr type="l" for="ch" forName="parentText4" refType="w" fact="0"/>
                  <dgm:constr type="t" for="ch" forName="parentText4" refType="h" fact="0.282"/>
                  <dgm:constr type="w" for="ch" forName="parentText4" refType="w" fact="0.3085"/>
                  <dgm:constr type="h" for="ch" forName="parentText4" refType="h" fact="0.2821"/>
                </dgm:constrLst>
              </dgm:else>
            </dgm:choose>
          </dgm:else>
        </dgm:choose>
      </dgm:if>
      <dgm:else name="Name42">
        <dgm:choose name="Name43">
          <dgm:if name="Name44" axis="ch ch" ptType="node node" func="cnt" op="equ" val="0">
            <dgm:alg type="composite">
              <dgm:param type="ar" val="2.9463"/>
            </dgm:alg>
            <dgm:choose name="Name45">
              <dgm:if name="Name46" func="var" arg="dir" op="equ" val="norm">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l" for="ch" forName="parentText1" refType="w" fact="0"/>
                  <dgm:constr type="t" for="ch" forName="parentText1" refType="h" fact="0"/>
                  <dgm:constr type="w" for="ch" forName="parentText1" refType="w"/>
                  <dgm:constr type="h" for="ch" forName="parentText1" refType="h" fact="0.4285"/>
                  <dgm:constr type="l" for="ch" forName="parentText2" refType="w" fact="0.1848"/>
                  <dgm:constr type="t" for="ch" forName="parentText2" refType="h" fact="0.1429"/>
                  <dgm:constr type="w" for="ch" forName="parentText2" refType="w" fact="0.8152"/>
                  <dgm:constr type="h" for="ch" forName="parentText2" refType="h" fact="0.4285"/>
                  <dgm:constr type="l" for="ch" forName="parentText3" refType="w" fact="0.3696"/>
                  <dgm:constr type="t" for="ch" forName="parentText3" refType="h" fact="0.2858"/>
                  <dgm:constr type="w" for="ch" forName="parentText3" refType="w" fact="0.6304"/>
                  <dgm:constr type="h" for="ch" forName="parentText3" refType="h" fact="0.4285"/>
                  <dgm:constr type="l" for="ch" forName="parentText4" refType="w" fact="0.5545"/>
                  <dgm:constr type="t" for="ch" forName="parentText4" refType="h" fact="0.4286"/>
                  <dgm:constr type="w" for="ch" forName="parentText4" refType="w" fact="0.4455"/>
                  <dgm:constr type="h" for="ch" forName="parentText4" refType="h" fact="0.4285"/>
                  <dgm:constr type="l" for="ch" forName="parentText5" refType="w" fact="0.7393"/>
                  <dgm:constr type="t" for="ch" forName="parentText5" refType="h" fact="0.5715"/>
                  <dgm:constr type="w" for="ch" forName="parentText5" refType="w" fact="0.2607"/>
                  <dgm:constr type="h" for="ch" forName="parentText5" refType="h" fact="0.4285"/>
                </dgm:constrLst>
              </dgm:if>
              <dgm:else name="Name47">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l" for="ch" forName="parentText1" refType="w" fact="0"/>
                  <dgm:constr type="t" for="ch" forName="parentText1" refType="h" fact="0"/>
                  <dgm:constr type="w" for="ch" forName="parentText1" refType="w"/>
                  <dgm:constr type="h" for="ch" forName="parentText1" refType="h" fact="0.4285"/>
                  <dgm:constr type="l" for="ch" forName="parentText2" refType="w" fact="0"/>
                  <dgm:constr type="t" for="ch" forName="parentText2" refType="h" fact="0.1429"/>
                  <dgm:constr type="w" for="ch" forName="parentText2" refType="w" fact="0.8152"/>
                  <dgm:constr type="h" for="ch" forName="parentText2" refType="h" fact="0.4285"/>
                  <dgm:constr type="l" for="ch" forName="parentText3" refType="w" fact="0"/>
                  <dgm:constr type="t" for="ch" forName="parentText3" refType="h" fact="0.2858"/>
                  <dgm:constr type="w" for="ch" forName="parentText3" refType="w" fact="0.6304"/>
                  <dgm:constr type="h" for="ch" forName="parentText3" refType="h" fact="0.4285"/>
                  <dgm:constr type="l" for="ch" forName="parentText4" refType="w" fact="0"/>
                  <dgm:constr type="t" for="ch" forName="parentText4" refType="h" fact="0.4286"/>
                  <dgm:constr type="w" for="ch" forName="parentText4" refType="w" fact="0.4455"/>
                  <dgm:constr type="h" for="ch" forName="parentText4" refType="h" fact="0.4285"/>
                  <dgm:constr type="l" for="ch" forName="parentText5" refType="w" fact="0"/>
                  <dgm:constr type="t" for="ch" forName="parentText5" refType="h" fact="0.5715"/>
                  <dgm:constr type="w" for="ch" forName="parentText5" refType="w" fact="0.2607"/>
                  <dgm:constr type="h" for="ch" forName="parentText5" refType="h" fact="0.4285"/>
                </dgm:constrLst>
              </dgm:else>
            </dgm:choose>
          </dgm:if>
          <dgm:else name="Name48">
            <dgm:alg type="composite">
              <dgm:param type="ar" val="1.7837"/>
            </dgm:alg>
            <dgm:choose name="Name49">
              <dgm:if name="Name5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5"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5"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5"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childText5" refType="primFontSz" refFor="des" refForName="parentText4" op="lte"/>
                  <dgm:constr type="primFontSz" for="des" forName="childText1" refType="primFontSz" refFor="des" refForName="parentText5" op="lte"/>
                  <dgm:constr type="primFontSz" for="des" forName="childText2" refType="primFontSz" refFor="des" refForName="parentText5" op="lte"/>
                  <dgm:constr type="primFontSz" for="des" forName="childText3" refType="primFontSz" refFor="des" refForName="parentText5" op="lte"/>
                  <dgm:constr type="primFontSz" for="des" forName="childText4" refType="primFontSz" refFor="des" refForName="parentText5" op="lte"/>
                  <dgm:constr type="primFontSz" for="des" forName="childText5" refType="primFontSz" refFor="des" refForName="parentText5"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primFontSz" for="des" forName="childText5" refType="primFontSz" refFor="des" refForName="childText1" op="equ"/>
                  <dgm:constr type="l" for="ch" forName="childText1" refType="w" fact="0"/>
                  <dgm:constr type="t" for="ch" forName="childText1" refType="h" fact="0.1997"/>
                  <dgm:constr type="w" for="ch" forName="childText1" refType="w" fact="0.18482"/>
                  <dgm:constr type="h" for="ch" forName="childText1" refType="h" fact="0.4763"/>
                  <dgm:constr type="l" for="ch" forName="childText2" refType="w" fact="0.1848"/>
                  <dgm:constr type="t" for="ch" forName="childText2" refType="h" fact="0.2862"/>
                  <dgm:constr type="w" for="ch" forName="childText2" refType="w" fact="0.18482"/>
                  <dgm:constr type="h" for="ch" forName="childText2" refType="h" fact="0.4763"/>
                  <dgm:constr type="l" for="ch" forName="childText3" refType="w" fact="0.3696"/>
                  <dgm:constr type="t" for="ch" forName="childText3" refType="h" fact="0.3727"/>
                  <dgm:constr type="w" for="ch" forName="childText3" refType="w" fact="0.18482"/>
                  <dgm:constr type="h" for="ch" forName="childText3" refType="h" fact="0.4763"/>
                  <dgm:constr type="l" for="ch" forName="childText4" refType="w" fact="0.5545"/>
                  <dgm:constr type="t" for="ch" forName="childText4" refType="h" fact="0.4592"/>
                  <dgm:constr type="w" for="ch" forName="childText4" refType="w" fact="0.18482"/>
                  <dgm:constr type="h" for="ch" forName="childText4" refType="h" fact="0.4763"/>
                  <dgm:constr type="l" for="ch" forName="childText5" refType="w" fact="0.7393"/>
                  <dgm:constr type="t" for="ch" forName="childText5" refType="h" fact="0.5457"/>
                  <dgm:constr type="w" for="ch" forName="childText5" refType="w" fact="0.18482"/>
                  <dgm:constr type="h" for="ch" forName="childText5" refType="h" fact="0.4763"/>
                  <dgm:constr type="l" for="ch" forName="parentText1" refType="w" fact="0"/>
                  <dgm:constr type="t" for="ch" forName="parentText1" refType="h" fact="0"/>
                  <dgm:constr type="w" for="ch" forName="parentText1" refType="w"/>
                  <dgm:constr type="h" for="ch" forName="parentText1" refType="h" fact="0.2594"/>
                  <dgm:constr type="l" for="ch" forName="parentText2" refType="w" fact="0.1848"/>
                  <dgm:constr type="t" for="ch" forName="parentText2" refType="h" fact="0.0865"/>
                  <dgm:constr type="w" for="ch" forName="parentText2" refType="w" fact="0.8152"/>
                  <dgm:constr type="h" for="ch" forName="parentText2" refType="h" fact="0.2594"/>
                  <dgm:constr type="l" for="ch" forName="parentText3" refType="w" fact="0.3696"/>
                  <dgm:constr type="t" for="ch" forName="parentText3" refType="h" fact="0.173"/>
                  <dgm:constr type="w" for="ch" forName="parentText3" refType="w" fact="0.6304"/>
                  <dgm:constr type="h" for="ch" forName="parentText3" refType="h" fact="0.2594"/>
                  <dgm:constr type="l" for="ch" forName="parentText4" refType="w" fact="0.5545"/>
                  <dgm:constr type="t" for="ch" forName="parentText4" refType="h" fact="0.2595"/>
                  <dgm:constr type="w" for="ch" forName="parentText4" refType="w" fact="0.4455"/>
                  <dgm:constr type="h" for="ch" forName="parentText4" refType="h" fact="0.2594"/>
                  <dgm:constr type="l" for="ch" forName="parentText5" refType="w" fact="0.7393"/>
                  <dgm:constr type="t" for="ch" forName="parentText5" refType="h" fact="0.346"/>
                  <dgm:constr type="w" for="ch" forName="parentText5" refType="w" fact="0.2607"/>
                  <dgm:constr type="h" for="ch" forName="parentText5" refType="h" fact="0.2594"/>
                </dgm:constrLst>
              </dgm:if>
              <dgm:else name="Name5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5"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5"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5"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childText5" refType="primFontSz" refFor="des" refForName="parentText4" op="lte"/>
                  <dgm:constr type="primFontSz" for="des" forName="childText1" refType="primFontSz" refFor="des" refForName="parentText5" op="lte"/>
                  <dgm:constr type="primFontSz" for="des" forName="childText2" refType="primFontSz" refFor="des" refForName="parentText5" op="lte"/>
                  <dgm:constr type="primFontSz" for="des" forName="childText3" refType="primFontSz" refFor="des" refForName="parentText5" op="lte"/>
                  <dgm:constr type="primFontSz" for="des" forName="childText4" refType="primFontSz" refFor="des" refForName="parentText5" op="lte"/>
                  <dgm:constr type="primFontSz" for="des" forName="childText5" refType="primFontSz" refFor="des" refForName="parentText5"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primFontSz" for="des" forName="childText5" refType="primFontSz" refFor="des" refForName="childText1" op="equ"/>
                  <dgm:constr type="l" for="ch" forName="childText1" refType="w" fact="0.81518"/>
                  <dgm:constr type="t" for="ch" forName="childText1" refType="h" fact="0.1997"/>
                  <dgm:constr type="w" for="ch" forName="childText1" refType="w" fact="0.18482"/>
                  <dgm:constr type="h" for="ch" forName="childText1" refType="h" fact="0.4763"/>
                  <dgm:constr type="l" for="ch" forName="childText2" refType="w" fact="0.63036"/>
                  <dgm:constr type="t" for="ch" forName="childText2" refType="h" fact="0.2862"/>
                  <dgm:constr type="w" for="ch" forName="childText2" refType="w" fact="0.18482"/>
                  <dgm:constr type="h" for="ch" forName="childText2" refType="h" fact="0.4763"/>
                  <dgm:constr type="l" for="ch" forName="childText3" refType="w" fact="0.44554"/>
                  <dgm:constr type="t" for="ch" forName="childText3" refType="h" fact="0.3727"/>
                  <dgm:constr type="w" for="ch" forName="childText3" refType="w" fact="0.18482"/>
                  <dgm:constr type="h" for="ch" forName="childText3" refType="h" fact="0.4763"/>
                  <dgm:constr type="l" for="ch" forName="childText4" refType="w" fact="0.26072"/>
                  <dgm:constr type="t" for="ch" forName="childText4" refType="h" fact="0.4592"/>
                  <dgm:constr type="w" for="ch" forName="childText4" refType="w" fact="0.18482"/>
                  <dgm:constr type="h" for="ch" forName="childText4" refType="h" fact="0.4763"/>
                  <dgm:constr type="l" for="ch" forName="childText5" refType="w" fact="0.0759"/>
                  <dgm:constr type="t" for="ch" forName="childText5" refType="h" fact="0.5457"/>
                  <dgm:constr type="w" for="ch" forName="childText5" refType="w" fact="0.18482"/>
                  <dgm:constr type="h" for="ch" forName="childText5" refType="h" fact="0.4763"/>
                  <dgm:constr type="l" for="ch" forName="parentText1" refType="w" fact="0"/>
                  <dgm:constr type="t" for="ch" forName="parentText1" refType="h" fact="0"/>
                  <dgm:constr type="w" for="ch" forName="parentText1" refType="w"/>
                  <dgm:constr type="h" for="ch" forName="parentText1" refType="h" fact="0.2594"/>
                  <dgm:constr type="l" for="ch" forName="parentText2" refType="w" fact="0"/>
                  <dgm:constr type="t" for="ch" forName="parentText2" refType="h" fact="0.0865"/>
                  <dgm:constr type="w" for="ch" forName="parentText2" refType="w" fact="0.8152"/>
                  <dgm:constr type="h" for="ch" forName="parentText2" refType="h" fact="0.2594"/>
                  <dgm:constr type="l" for="ch" forName="parentText3" refType="w" fact="0"/>
                  <dgm:constr type="t" for="ch" forName="parentText3" refType="h" fact="0.173"/>
                  <dgm:constr type="w" for="ch" forName="parentText3" refType="w" fact="0.6304"/>
                  <dgm:constr type="h" for="ch" forName="parentText3" refType="h" fact="0.2594"/>
                  <dgm:constr type="l" for="ch" forName="parentText4" refType="w" fact="0"/>
                  <dgm:constr type="t" for="ch" forName="parentText4" refType="h" fact="0.2595"/>
                  <dgm:constr type="w" for="ch" forName="parentText4" refType="w" fact="0.4455"/>
                  <dgm:constr type="h" for="ch" forName="parentText4" refType="h" fact="0.2594"/>
                  <dgm:constr type="l" for="ch" forName="parentText5" refType="w" fact="0"/>
                  <dgm:constr type="t" for="ch" forName="parentText5" refType="h" fact="0.346"/>
                  <dgm:constr type="w" for="ch" forName="parentText5" refType="w" fact="0.2607"/>
                  <dgm:constr type="h" for="ch" forName="parentText5" refType="h" fact="0.2594"/>
                </dgm:constrLst>
              </dgm:else>
            </dgm:choose>
          </dgm:else>
        </dgm:choose>
      </dgm:else>
    </dgm:choose>
    <dgm:forEach name="Name52" axis="ch" ptType="node" cnt="1">
      <dgm:layoutNode name="parentText1" styleLbl="node1">
        <dgm:varLst>
          <dgm:chMax/>
          <dgm:chPref val="3"/>
          <dgm:bulletEnabled val="1"/>
        </dgm:varLst>
        <dgm:choose name="Name53">
          <dgm:if name="Name54"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55">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56">
        <dgm:if name="Name57" axis="ch" ptType="node" func="cnt" op="gte" val="1">
          <dgm:layoutNode name="childText1"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8"/>
      </dgm:choose>
    </dgm:forEach>
    <dgm:forEach name="Name59" axis="ch" ptType="node" st="2" cnt="1">
      <dgm:layoutNode name="parentText2" styleLbl="node1">
        <dgm:varLst>
          <dgm:chMax/>
          <dgm:chPref val="3"/>
          <dgm:bulletEnabled val="1"/>
        </dgm:varLst>
        <dgm:choose name="Name60">
          <dgm:if name="Name61"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62">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63">
        <dgm:if name="Name64" axis="ch" ptType="node" func="cnt" op="gte" val="1">
          <dgm:layoutNode name="childText2"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5"/>
      </dgm:choose>
    </dgm:forEach>
    <dgm:forEach name="Name66" axis="ch" ptType="node" st="3" cnt="1">
      <dgm:layoutNode name="parentText3" styleLbl="node1">
        <dgm:varLst>
          <dgm:chMax/>
          <dgm:chPref val="3"/>
          <dgm:bulletEnabled val="1"/>
        </dgm:varLst>
        <dgm:choose name="Name67">
          <dgm:if name="Name68"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69">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70">
        <dgm:if name="Name71" axis="ch" ptType="node" func="cnt" op="gte" val="1">
          <dgm:layoutNode name="childText3"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forEach>
    <dgm:forEach name="Name73" axis="ch" ptType="node" st="4" cnt="1">
      <dgm:layoutNode name="parentText4" styleLbl="node1">
        <dgm:varLst>
          <dgm:chMax/>
          <dgm:chPref val="3"/>
          <dgm:bulletEnabled val="1"/>
        </dgm:varLst>
        <dgm:choose name="Name74">
          <dgm:if name="Name75"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76">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77">
        <dgm:if name="Name78" axis="ch" ptType="node" func="cnt" op="gte" val="1">
          <dgm:layoutNode name="childText4"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9"/>
      </dgm:choose>
    </dgm:forEach>
    <dgm:forEach name="Name80" axis="ch" ptType="node" st="5" cnt="1">
      <dgm:layoutNode name="parentText5" styleLbl="node1">
        <dgm:varLst>
          <dgm:chMax/>
          <dgm:chPref val="3"/>
          <dgm:bulletEnabled val="1"/>
        </dgm:varLst>
        <dgm:choose name="Name81">
          <dgm:if name="Name82"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83">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84">
        <dgm:if name="Name85" axis="ch" ptType="node" func="cnt" op="gte" val="1">
          <dgm:layoutNode name="childText5"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6"/>
      </dgm:choose>
    </dgm:forEach>
  </dgm:layoutNode>
</dgm:layoutDef>
</file>

<file path=ppt/diagrams/layout4.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5.xml><?xml version="1.0" encoding="utf-8"?>
<dgm:layoutDef xmlns:dgm="http://schemas.openxmlformats.org/drawingml/2006/diagram" xmlns:a="http://schemas.openxmlformats.org/drawingml/2006/main" uniqueId="urn:microsoft.com/office/officeart/2009/3/layout/RandomtoResultProcess">
  <dgm:title val=""/>
  <dgm:desc val=""/>
  <dgm:catLst>
    <dgm:cat type="process" pri="1275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41" srcId="1" destId="11" srcOrd="0" destOrd="0"/>
        <dgm:cxn modelId="5" srcId="0" destId="2" srcOrd="0" destOrd="0"/>
        <dgm:cxn modelId="51" srcId="2" destId="21" srcOrd="0"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clrData>
  <dgm:layoutNode name="Name0">
    <dgm:varLst>
      <dgm:dir/>
      <dgm:animOne val="branch"/>
      <dgm:animLvl val="lvl"/>
    </dgm:varLst>
    <dgm:choose name="Name1">
      <dgm:if name="Name2" func="var" arg="dir" op="equ" val="norm">
        <dgm:alg type="lin">
          <dgm:param type="fallback" val="2D"/>
          <dgm:param type="nodeVertAlign" val="t"/>
        </dgm:alg>
      </dgm:if>
      <dgm:else name="Name3">
        <dgm:alg type="lin">
          <dgm:param type="fallback" val="2D"/>
          <dgm:param type="nodeVertAlign" val="t"/>
          <dgm:param type="linDir" val="fromR"/>
        </dgm:alg>
      </dgm:else>
    </dgm:choose>
    <dgm:shape xmlns:r="http://schemas.openxmlformats.org/officeDocument/2006/relationships" r:blip="">
      <dgm:adjLst/>
    </dgm:shape>
    <dgm:constrLst>
      <dgm:constr type="userH" refType="h" fact="2"/>
      <dgm:constr type="w" for="ch" forName="chaos" refType="userH" fact="0.681"/>
      <dgm:constr type="h" for="ch" forName="chaos" refType="userH"/>
      <dgm:constr type="w" for="ch" forName="middle" refType="userH" fact="0.6"/>
      <dgm:constr type="h" for="ch" forName="middle" refType="userH"/>
      <dgm:constr type="w" for="ch" forName="last" refType="userH" fact="0.6"/>
      <dgm:constr type="h" for="ch" forName="last" refType="userH"/>
      <dgm:constr type="w" for="ch" forName="chevronComposite1" refType="userH" fact="0.22"/>
      <dgm:constr type="h" for="ch" forName="chevronComposite1" refType="userH" fact="0.52"/>
      <dgm:constr type="w" for="ch" forName="chevronComposite2" refType="userH" fact="0.22"/>
      <dgm:constr type="h" for="ch" forName="chevronComposite2" refType="userH" fact="0.52"/>
      <dgm:constr type="w" for="ch" forName="overlap" refType="userH" fact="-0.04"/>
      <dgm:constr type="h" for="ch" forName="overlap" refType="userH" fact="0.06"/>
      <dgm:constr type="primFontSz" for="des" forName="parTx1" op="equ" val="65"/>
      <dgm:constr type="primFontSz" for="des" forName="parTxMid" refType="primFontSz" refFor="des" refForName="parTx1" op="equ"/>
      <dgm:constr type="primFontSz" for="des" forName="circleTx" refType="primFontSz" refFor="des" refForName="parTx1" op="equ"/>
      <dgm:constr type="primFontSz" for="des" forName="desTx1" op="equ" val="65"/>
      <dgm:constr type="primFontSz" for="des" forName="desTxMid" refType="primFontSz" refFor="des" refForName="desTx1" op="equ"/>
      <dgm:constr type="primFontSz" for="des" forName="desTxN" refType="primFontSz" refFor="des" refForName="desTx1" op="equ"/>
    </dgm:constrLst>
    <dgm:forEach name="Name4" axis="ch" ptType="node">
      <dgm:choose name="Name5">
        <dgm:if name="Name6" axis="self" ptType="node" func="pos" op="equ" val="1">
          <dgm:layoutNode name="chaos">
            <dgm:alg type="composite"/>
            <dgm:shape xmlns:r="http://schemas.openxmlformats.org/officeDocument/2006/relationships" r:blip="">
              <dgm:adjLst/>
            </dgm:shape>
            <dgm:presOf/>
            <dgm:constrLst>
              <dgm:constr type="ctrX" for="ch" forName="parTx1" refType="w" fact="0.5"/>
              <dgm:constr type="t" for="ch" forName="parTx1" refType="w" fact="0.32"/>
              <dgm:constr type="w" for="ch" forName="parTx1" refType="w" fact="0.88"/>
              <dgm:constr type="h" for="ch" forName="parTx1" refType="w" fact="0.29"/>
              <dgm:constr type="ctrX" for="ch" forName="desTx1" refType="w" fact="0.5"/>
              <dgm:constr type="b" for="ch" forName="desTx1" refType="h"/>
              <dgm:constr type="w" for="ch" forName="desTx1" refType="w" fact="0.88"/>
              <dgm:constr type="h" for="ch" forName="desTx1" refType="h" fact="0.37"/>
              <dgm:constr type="l" for="ch" forName="c1" refType="w" fact="0.05"/>
              <dgm:constr type="t" for="ch" forName="c1" refType="w" fact="0.23"/>
              <dgm:constr type="w" for="ch" forName="c1" refType="w" fact="0.07"/>
              <dgm:constr type="h" for="ch" forName="c1" refType="w" refFor="ch" refForName="c1"/>
              <dgm:constr type="l" for="ch" forName="c2" refType="w" fact="0.1"/>
              <dgm:constr type="t" for="ch" forName="c2" refType="w" fact="0.13"/>
              <dgm:constr type="w" for="ch" forName="c2" refType="w" fact="0.07"/>
              <dgm:constr type="h" for="ch" forName="c2" refType="w" refFor="ch" refForName="c2"/>
              <dgm:constr type="l" for="ch" forName="c3" refType="w" fact="0.22"/>
              <dgm:constr type="t" for="ch" forName="c3" refType="w" fact="0.15"/>
              <dgm:constr type="w" for="ch" forName="c3" refType="w" fact="0.11"/>
              <dgm:constr type="h" for="ch" forName="c3" refType="w" refFor="ch" refForName="c3"/>
              <dgm:constr type="l" for="ch" forName="c4" refType="w" fact="0.32"/>
              <dgm:constr type="t" for="ch" forName="c4" refType="w" fact="0.04"/>
              <dgm:constr type="w" for="ch" forName="c4" refType="w" fact="0.07"/>
              <dgm:constr type="h" for="ch" forName="c4" refType="w" refFor="ch" refForName="c4"/>
              <dgm:constr type="l" for="ch" forName="c5" refType="w" fact="0.45"/>
              <dgm:constr type="t" for="ch" forName="c5" refType="w" fact="0"/>
              <dgm:constr type="w" for="ch" forName="c5" refType="w" fact="0.07"/>
              <dgm:constr type="h" for="ch" forName="c5" refType="w" refFor="ch" refForName="c5"/>
              <dgm:constr type="l" for="ch" forName="c6" refType="w" fact="0.61"/>
              <dgm:constr type="t" for="ch" forName="c6" refType="w" fact="0.07"/>
              <dgm:constr type="w" for="ch" forName="c6" refType="w" fact="0.07"/>
              <dgm:constr type="h" for="ch" forName="c6" refType="w" refFor="ch" refForName="c6"/>
              <dgm:constr type="l" for="ch" forName="c7" refType="w" fact="0.71"/>
              <dgm:constr type="t" for="ch" forName="c7" refType="w" fact="0.12"/>
              <dgm:constr type="w" for="ch" forName="c7" refType="w" fact="0.11"/>
              <dgm:constr type="h" for="ch" forName="c7" refType="w" refFor="ch" refForName="c7"/>
              <dgm:constr type="l" for="ch" forName="c8" refType="w" fact="0.85"/>
              <dgm:constr type="t" for="ch" forName="c8" refType="w" fact="0.23"/>
              <dgm:constr type="w" for="ch" forName="c8" refType="w" fact="0.07"/>
              <dgm:constr type="h" for="ch" forName="c8" refType="w" refFor="ch" refForName="c8"/>
              <dgm:constr type="l" for="ch" forName="c9" refType="w" fact="0.91"/>
              <dgm:constr type="t" for="ch" forName="c9" refType="w" fact="0.34"/>
              <dgm:constr type="w" for="ch" forName="c9" refType="w" fact="0.07"/>
              <dgm:constr type="h" for="ch" forName="c9" refType="w" refFor="ch" refForName="c9"/>
              <dgm:constr type="l" for="ch" forName="c10" refType="w" fact="0.39"/>
              <dgm:constr type="t" for="ch" forName="c10" refType="w" fact="0.13"/>
              <dgm:constr type="w" for="ch" forName="c10" refType="w" fact="0.18"/>
              <dgm:constr type="h" for="ch" forName="c10" refType="w" refFor="ch" refForName="c10"/>
              <dgm:constr type="l" for="ch" forName="c11" refType="w" fact="0"/>
              <dgm:constr type="t" for="ch" forName="c11" refType="w" fact="0.51"/>
              <dgm:constr type="w" for="ch" forName="c11" refType="w" fact="0.07"/>
              <dgm:constr type="h" for="ch" forName="c11" refType="w" refFor="ch" refForName="c11"/>
              <dgm:constr type="l" for="ch" forName="c12" refType="w" fact="0.06"/>
              <dgm:constr type="t" for="ch" forName="c12" refType="w" fact="0.6"/>
              <dgm:constr type="w" for="ch" forName="c12" refType="w" fact="0.11"/>
              <dgm:constr type="h" for="ch" forName="c12" refType="w" refFor="ch" refForName="c12"/>
              <dgm:constr type="l" for="ch" forName="c13" refType="w" fact="0.21"/>
              <dgm:constr type="t" for="ch" forName="c13" refType="w" fact="0.68"/>
              <dgm:constr type="w" for="ch" forName="c13" refType="w" fact="0.16"/>
              <dgm:constr type="h" for="ch" forName="c13" refType="w" refFor="ch" refForName="c13"/>
              <dgm:constr type="l" for="ch" forName="c14" refType="w" fact="0.42"/>
              <dgm:constr type="t" for="ch" forName="c14" refType="w" fact="0.81"/>
              <dgm:constr type="w" for="ch" forName="c14" refType="w" fact="0.07"/>
              <dgm:constr type="h" for="ch" forName="c14" refType="w" refFor="ch" refForName="c14"/>
              <dgm:constr type="l" for="ch" forName="c15" refType="w" fact="0.46"/>
              <dgm:constr type="t" for="ch" forName="c15" refType="w" fact="0.68"/>
              <dgm:constr type="w" for="ch" forName="c15" refType="w" fact="0.11"/>
              <dgm:constr type="h" for="ch" forName="c15" refType="w" refFor="ch" refForName="c15"/>
              <dgm:constr type="l" for="ch" forName="c16" refType="w" fact="0.56"/>
              <dgm:constr type="t" for="ch" forName="c16" refType="w" fact="0.82"/>
              <dgm:constr type="w" for="ch" forName="c16" refType="w" fact="0.07"/>
              <dgm:constr type="h" for="ch" forName="c16" refType="w" refFor="ch" refForName="c16"/>
              <dgm:constr type="l" for="ch" forName="c17" refType="w" fact="0.65"/>
              <dgm:constr type="t" for="ch" forName="c17" refType="w" fact="0.66"/>
              <dgm:constr type="w" for="ch" forName="c17" refType="w" fact="0.16"/>
              <dgm:constr type="h" for="ch" forName="c17" refType="w" refFor="ch" refForName="c17"/>
              <dgm:constr type="l" for="ch" forName="c18" refType="w" fact="0.87"/>
              <dgm:constr type="t" for="ch" forName="c18" refType="w" fact="0.62"/>
              <dgm:constr type="w" for="ch" forName="c18" refType="w" fact="0.11"/>
              <dgm:constr type="h" for="ch" forName="c18" refType="w" refFor="ch" refForName="c18"/>
            </dgm:constrLst>
            <dgm:layoutNode name="parTx1" styleLbl="revTx">
              <dgm:alg type="tx"/>
              <dgm:shape xmlns:r="http://schemas.openxmlformats.org/officeDocument/2006/relationships" type="rect" r:blip="">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7">
              <dgm:if name="Name8" axis="ch" ptType="node" func="cnt" op="gte" val="1">
                <dgm:layoutNode name="desTx1" styleLbl="revTx">
                  <dgm:varLst>
                    <dgm:bulletEnabled val="1"/>
                  </dgm:varLst>
                  <dgm:choose name="Name9">
                    <dgm:if name="Name10" axis="ch" ptType="node" func="cnt" op="equ" val="1">
                      <dgm:alg type="tx">
                        <dgm:param type="shpTxLTRAlignCh" val="l"/>
                      </dgm:alg>
                    </dgm:if>
                    <dgm:else name="Name11">
                      <dgm:alg type="tx">
                        <dgm:param type="shpTxLTRAlignCh" val="l"/>
                        <dgm:param type="stBulletLvl" val="1"/>
                      </dgm:alg>
                    </dgm:else>
                  </dgm:choose>
                  <dgm:shape xmlns:r="http://schemas.openxmlformats.org/officeDocument/2006/relationships" type="rect" r:blip="">
                    <dgm:adjLst/>
                  </dgm:shape>
                  <dgm:presOf axis="des"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if>
              <dgm:else name="Name12"/>
            </dgm:choose>
            <dgm:layoutNode name="c1" styleLbl="node1">
              <dgm:alg type="sp"/>
              <dgm:shape xmlns:r="http://schemas.openxmlformats.org/officeDocument/2006/relationships" type="ellipse" r:blip="">
                <dgm:adjLst/>
              </dgm:shape>
              <dgm:presOf/>
            </dgm:layoutNode>
            <dgm:layoutNode name="c2" styleLbl="node1">
              <dgm:alg type="sp"/>
              <dgm:shape xmlns:r="http://schemas.openxmlformats.org/officeDocument/2006/relationships" type="ellipse" r:blip="">
                <dgm:adjLst/>
              </dgm:shape>
              <dgm:presOf/>
            </dgm:layoutNode>
            <dgm:layoutNode name="c3" styleLbl="node1">
              <dgm:alg type="sp"/>
              <dgm:shape xmlns:r="http://schemas.openxmlformats.org/officeDocument/2006/relationships" type="ellipse" r:blip="">
                <dgm:adjLst/>
              </dgm:shape>
              <dgm:presOf/>
            </dgm:layoutNode>
            <dgm:layoutNode name="c4" styleLbl="node1">
              <dgm:alg type="sp"/>
              <dgm:shape xmlns:r="http://schemas.openxmlformats.org/officeDocument/2006/relationships" type="ellipse" r:blip="">
                <dgm:adjLst/>
              </dgm:shape>
              <dgm:presOf/>
            </dgm:layoutNode>
            <dgm:layoutNode name="c5" styleLbl="node1">
              <dgm:alg type="sp"/>
              <dgm:shape xmlns:r="http://schemas.openxmlformats.org/officeDocument/2006/relationships" type="ellipse" r:blip="">
                <dgm:adjLst/>
              </dgm:shape>
              <dgm:presOf/>
            </dgm:layoutNode>
            <dgm:layoutNode name="c6" styleLbl="node1">
              <dgm:alg type="sp"/>
              <dgm:shape xmlns:r="http://schemas.openxmlformats.org/officeDocument/2006/relationships" type="ellipse" r:blip="">
                <dgm:adjLst/>
              </dgm:shape>
              <dgm:presOf/>
            </dgm:layoutNode>
            <dgm:layoutNode name="c7" styleLbl="node1">
              <dgm:alg type="sp"/>
              <dgm:shape xmlns:r="http://schemas.openxmlformats.org/officeDocument/2006/relationships" type="ellipse" r:blip="">
                <dgm:adjLst/>
              </dgm:shape>
              <dgm:presOf/>
            </dgm:layoutNode>
            <dgm:layoutNode name="c8" styleLbl="node1">
              <dgm:alg type="sp"/>
              <dgm:shape xmlns:r="http://schemas.openxmlformats.org/officeDocument/2006/relationships" type="ellipse" r:blip="">
                <dgm:adjLst/>
              </dgm:shape>
              <dgm:presOf/>
            </dgm:layoutNode>
            <dgm:layoutNode name="c9" styleLbl="node1">
              <dgm:alg type="sp"/>
              <dgm:shape xmlns:r="http://schemas.openxmlformats.org/officeDocument/2006/relationships" type="ellipse" r:blip="">
                <dgm:adjLst/>
              </dgm:shape>
              <dgm:presOf/>
            </dgm:layoutNode>
            <dgm:layoutNode name="c10" styleLbl="node1">
              <dgm:alg type="sp"/>
              <dgm:shape xmlns:r="http://schemas.openxmlformats.org/officeDocument/2006/relationships" type="ellipse" r:blip="">
                <dgm:adjLst/>
              </dgm:shape>
              <dgm:presOf/>
            </dgm:layoutNode>
            <dgm:layoutNode name="c11" styleLbl="node1">
              <dgm:alg type="sp"/>
              <dgm:shape xmlns:r="http://schemas.openxmlformats.org/officeDocument/2006/relationships" type="ellipse" r:blip="">
                <dgm:adjLst/>
              </dgm:shape>
              <dgm:presOf/>
            </dgm:layoutNode>
            <dgm:layoutNode name="c12" styleLbl="node1">
              <dgm:alg type="sp"/>
              <dgm:shape xmlns:r="http://schemas.openxmlformats.org/officeDocument/2006/relationships" type="ellipse" r:blip="">
                <dgm:adjLst/>
              </dgm:shape>
              <dgm:presOf/>
            </dgm:layoutNode>
            <dgm:layoutNode name="c13" styleLbl="node1">
              <dgm:alg type="sp"/>
              <dgm:shape xmlns:r="http://schemas.openxmlformats.org/officeDocument/2006/relationships" type="ellipse" r:blip="">
                <dgm:adjLst/>
              </dgm:shape>
              <dgm:presOf/>
            </dgm:layoutNode>
            <dgm:layoutNode name="c14" styleLbl="node1">
              <dgm:alg type="sp"/>
              <dgm:shape xmlns:r="http://schemas.openxmlformats.org/officeDocument/2006/relationships" type="ellipse" r:blip="">
                <dgm:adjLst/>
              </dgm:shape>
              <dgm:presOf/>
            </dgm:layoutNode>
            <dgm:layoutNode name="c15" styleLbl="node1">
              <dgm:alg type="sp"/>
              <dgm:shape xmlns:r="http://schemas.openxmlformats.org/officeDocument/2006/relationships" type="ellipse" r:blip="">
                <dgm:adjLst/>
              </dgm:shape>
              <dgm:presOf/>
            </dgm:layoutNode>
            <dgm:layoutNode name="c16" styleLbl="node1">
              <dgm:alg type="sp"/>
              <dgm:shape xmlns:r="http://schemas.openxmlformats.org/officeDocument/2006/relationships" type="ellipse" r:blip="">
                <dgm:adjLst/>
              </dgm:shape>
              <dgm:presOf/>
            </dgm:layoutNode>
            <dgm:layoutNode name="c17" styleLbl="node1">
              <dgm:alg type="sp"/>
              <dgm:shape xmlns:r="http://schemas.openxmlformats.org/officeDocument/2006/relationships" type="ellipse" r:blip="">
                <dgm:adjLst/>
              </dgm:shape>
              <dgm:presOf/>
            </dgm:layoutNode>
            <dgm:layoutNode name="c18" styleLbl="node1">
              <dgm:alg type="sp"/>
              <dgm:shape xmlns:r="http://schemas.openxmlformats.org/officeDocument/2006/relationships" type="ellipse" r:blip="">
                <dgm:adjLst/>
              </dgm:shape>
              <dgm:presOf/>
            </dgm:layoutNode>
          </dgm:layoutNode>
        </dgm:if>
        <dgm:if name="Name13" axis="self" ptType="node" func="revPos" op="equ" val="1">
          <dgm:layoutNode name="last">
            <dgm:alg type="composite"/>
            <dgm:shape xmlns:r="http://schemas.openxmlformats.org/officeDocument/2006/relationships" r:blip="">
              <dgm:adjLst/>
            </dgm:shape>
            <dgm:presOf/>
            <dgm:constrLst>
              <dgm:constr type="ctrX" for="ch" forName="circleTx" refType="w" fact="0.5"/>
              <dgm:constr type="t" for="ch" forName="circleTx" refType="w" fact="0.117"/>
              <dgm:constr type="w" for="ch" forName="circleTx" refType="h" refFor="ch" refForName="circleTx"/>
              <dgm:constr type="h" for="ch" forName="circleTx" refType="w" fact="0.85"/>
              <dgm:constr type="l" for="ch" forName="desTxN"/>
              <dgm:constr type="b" for="ch" forName="desTxN" refType="h"/>
              <dgm:constr type="w" for="ch" forName="desTxN" refType="w"/>
              <dgm:constr type="h" for="ch" forName="desTxN" refType="h" fact="0.37"/>
              <dgm:constr type="ctrX" for="ch" forName="spN" refType="w" fact="0.5"/>
              <dgm:constr type="t" for="ch" forName="spN"/>
              <dgm:constr type="w" for="ch" forName="spN" refType="w" fact="0.93"/>
              <dgm:constr type="h" for="ch" forName="spN" refType="h" fact="0.01"/>
            </dgm:constrLst>
            <dgm:layoutNode name="circleTx" styleLbl="node1">
              <dgm:alg type="tx"/>
              <dgm:shape xmlns:r="http://schemas.openxmlformats.org/officeDocument/2006/relationships" type="ellipse" r:blip="">
                <dgm:adjLst/>
              </dgm:shape>
              <dgm:presOf axis="self" ptType="node"/>
              <dgm:constrLst>
                <dgm:constr type="lMarg"/>
                <dgm:constr type="rMarg"/>
                <dgm:constr type="tMarg"/>
                <dgm:constr type="bMarg"/>
              </dgm:constrLst>
              <dgm:ruleLst>
                <dgm:rule type="primFontSz" val="5" fact="NaN" max="NaN"/>
              </dgm:ruleLst>
            </dgm:layoutNode>
            <dgm:choose name="Name14">
              <dgm:if name="Name15" axis="ch" ptType="node" func="cnt" op="gte" val="1">
                <dgm:layoutNode name="desTxN" styleLbl="revTx">
                  <dgm:varLst>
                    <dgm:bulletEnabled val="1"/>
                  </dgm:varLst>
                  <dgm:choose name="Name16">
                    <dgm:if name="Name17" axis="ch" ptType="node" func="cnt" op="equ" val="1">
                      <dgm:alg type="tx">
                        <dgm:param type="shpTxLTRAlignCh" val="l"/>
                      </dgm:alg>
                    </dgm:if>
                    <dgm:else name="Name18">
                      <dgm:alg type="tx">
                        <dgm:param type="shpTxLTRAlignCh" val="l"/>
                        <dgm:param type="stBulletLvl" val="1"/>
                      </dgm:alg>
                    </dgm:else>
                  </dgm:choose>
                  <dgm:shape xmlns:r="http://schemas.openxmlformats.org/officeDocument/2006/relationships" type="rect" r:blip="">
                    <dgm:adjLst/>
                  </dgm:shape>
                  <dgm:presOf axis="des"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if>
              <dgm:else name="Name19"/>
            </dgm:choose>
            <dgm:layoutNode name="spN">
              <dgm:alg type="sp"/>
              <dgm:shape xmlns:r="http://schemas.openxmlformats.org/officeDocument/2006/relationships" r:blip="">
                <dgm:adjLst/>
              </dgm:shape>
              <dgm:presOf/>
            </dgm:layoutNode>
          </dgm:layoutNode>
        </dgm:if>
        <dgm:else name="Name20">
          <dgm:layoutNode name="middle">
            <dgm:alg type="composite"/>
            <dgm:shape xmlns:r="http://schemas.openxmlformats.org/officeDocument/2006/relationships" r:blip="">
              <dgm:adjLst/>
            </dgm:shape>
            <dgm:presOf/>
            <dgm:constrLst>
              <dgm:constr type="l" for="ch" forName="parTxMid"/>
              <dgm:constr type="t" for="ch" forName="parTxMid" refType="w" fact="0.167"/>
              <dgm:constr type="w" for="ch" forName="parTxMid" refType="w"/>
              <dgm:constr type="h" for="ch" forName="parTxMid" refType="w" fact="0.7"/>
              <dgm:constr type="l" for="ch" forName="desTxMid"/>
              <dgm:constr type="b" for="ch" forName="desTxMid" refType="h"/>
              <dgm:constr type="w" for="ch" forName="desTxMid" refType="w"/>
              <dgm:constr type="h" for="ch" forName="desTxMid" refType="h" fact="0.37"/>
              <dgm:constr type="ctrX" for="ch" forName="spMid" refType="w" fact="0.5"/>
              <dgm:constr type="t" for="ch" forName="spMid"/>
              <dgm:constr type="w" for="ch" forName="spMid" refType="w" fact="0.01"/>
              <dgm:constr type="h" for="ch" forName="spMid" refType="h" fact="0.01"/>
            </dgm:constrLst>
            <dgm:layoutNode name="parTxMid" styleLbl="revTx">
              <dgm:alg type="tx"/>
              <dgm:shape xmlns:r="http://schemas.openxmlformats.org/officeDocument/2006/relationships" type="rect" r:blip="">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21">
              <dgm:if name="Name22" axis="ch" ptType="node" func="cnt" op="gte" val="1">
                <dgm:layoutNode name="desTxMid" styleLbl="revTx">
                  <dgm:varLst>
                    <dgm:bulletEnabled val="1"/>
                  </dgm:varLst>
                  <dgm:choose name="Name23">
                    <dgm:if name="Name24" axis="ch" ptType="node" func="cnt" op="equ" val="1">
                      <dgm:alg type="tx">
                        <dgm:param type="shpTxLTRAlignCh" val="l"/>
                      </dgm:alg>
                    </dgm:if>
                    <dgm:else name="Name25">
                      <dgm:alg type="tx">
                        <dgm:param type="shpTxLTRAlignCh" val="l"/>
                        <dgm:param type="stBulletLvl" val="1"/>
                      </dgm:alg>
                    </dgm:else>
                  </dgm:choose>
                  <dgm:shape xmlns:r="http://schemas.openxmlformats.org/officeDocument/2006/relationships" type="rect" r:blip="">
                    <dgm:adjLst/>
                  </dgm:shape>
                  <dgm:presOf axis="des"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if>
              <dgm:else name="Name26"/>
            </dgm:choose>
            <dgm:layoutNode name="spMid">
              <dgm:alg type="sp"/>
              <dgm:shape xmlns:r="http://schemas.openxmlformats.org/officeDocument/2006/relationships" r:blip="">
                <dgm:adjLst/>
              </dgm:shape>
              <dgm:presOf/>
            </dgm:layoutNode>
          </dgm:layoutNode>
        </dgm:else>
      </dgm:choose>
      <dgm:forEach name="Name27" axis="followSib" ptType="sibTrans" cnt="1">
        <dgm:layoutNode name="chevronComposite1" styleLbl="alignImgPlace1">
          <dgm:alg type="composite"/>
          <dgm:shape xmlns:r="http://schemas.openxmlformats.org/officeDocument/2006/relationships" r:blip="">
            <dgm:adjLst/>
          </dgm:shape>
          <dgm:presOf/>
          <dgm:constrLst>
            <dgm:constr type="l" for="ch" forName="chevron1"/>
            <dgm:constr type="t" for="ch" forName="chevron1" refType="h" fact="0.1923"/>
            <dgm:constr type="w" for="ch" forName="chevron1" refType="w"/>
            <dgm:constr type="b" for="ch" forName="chevron1" refType="h"/>
            <dgm:constr type="l" for="ch" forName="spChevron1"/>
            <dgm:constr type="t" for="ch" forName="spChevron1"/>
            <dgm:constr type="w" for="ch" forName="spChevron1" refType="w" fact="0.01"/>
            <dgm:constr type="h" for="ch" forName="spChevron1" refType="h" fact="0.01"/>
          </dgm:constrLst>
          <dgm:layoutNode name="chevron1">
            <dgm:alg type="sp"/>
            <dgm:choose name="Name28">
              <dgm:if name="Name29" func="var" arg="dir" op="equ" val="norm">
                <dgm:shape xmlns:r="http://schemas.openxmlformats.org/officeDocument/2006/relationships" type="chevron" r:blip="">
                  <dgm:adjLst>
                    <dgm:adj idx="1" val="0.6231"/>
                  </dgm:adjLst>
                </dgm:shape>
              </dgm:if>
              <dgm:else name="Name30">
                <dgm:shape xmlns:r="http://schemas.openxmlformats.org/officeDocument/2006/relationships" rot="180" type="chevron" r:blip="">
                  <dgm:adjLst>
                    <dgm:adj idx="1" val="0.6231"/>
                  </dgm:adjLst>
                </dgm:shape>
              </dgm:else>
            </dgm:choose>
            <dgm:presOf/>
          </dgm:layoutNode>
          <dgm:layoutNode name="spChevron1">
            <dgm:alg type="sp"/>
            <dgm:shape xmlns:r="http://schemas.openxmlformats.org/officeDocument/2006/relationships" r:blip="">
              <dgm:adjLst/>
            </dgm:shape>
            <dgm:presOf/>
          </dgm:layoutNode>
        </dgm:layoutNode>
        <dgm:choose name="Name31">
          <dgm:if name="Name32" axis="root ch" ptType="all node" func="cnt" op="equ" val="2">
            <dgm:layoutNode name="overlap">
              <dgm:alg type="sp"/>
              <dgm:shape xmlns:r="http://schemas.openxmlformats.org/officeDocument/2006/relationships" r:blip="">
                <dgm:adjLst/>
              </dgm:shape>
              <dgm:presOf/>
            </dgm:layoutNode>
            <dgm:layoutNode name="chevronComposite2" styleLbl="alignImgPlace1">
              <dgm:alg type="composite"/>
              <dgm:shape xmlns:r="http://schemas.openxmlformats.org/officeDocument/2006/relationships" r:blip="">
                <dgm:adjLst/>
              </dgm:shape>
              <dgm:presOf/>
              <dgm:constrLst>
                <dgm:constr type="l" for="ch" forName="chevron2"/>
                <dgm:constr type="t" for="ch" forName="chevron2" refType="h" fact="0.1923"/>
                <dgm:constr type="w" for="ch" forName="chevron2" refType="w"/>
                <dgm:constr type="b" for="ch" forName="chevron2" refType="h"/>
                <dgm:constr type="l" for="ch" forName="spChevron2"/>
                <dgm:constr type="t" for="ch" forName="spChevron2"/>
                <dgm:constr type="w" for="ch" forName="spChevron2" refType="w" fact="0.01"/>
                <dgm:constr type="h" for="ch" forName="spChevron2" refType="h" fact="0.01"/>
              </dgm:constrLst>
              <dgm:layoutNode name="chevron2">
                <dgm:alg type="sp"/>
                <dgm:choose name="Name33">
                  <dgm:if name="Name34" func="var" arg="dir" op="equ" val="norm">
                    <dgm:shape xmlns:r="http://schemas.openxmlformats.org/officeDocument/2006/relationships" type="chevron" r:blip="">
                      <dgm:adjLst>
                        <dgm:adj idx="1" val="0.6231"/>
                      </dgm:adjLst>
                    </dgm:shape>
                  </dgm:if>
                  <dgm:else name="Name35">
                    <dgm:shape xmlns:r="http://schemas.openxmlformats.org/officeDocument/2006/relationships" rot="180" type="chevron" r:blip="">
                      <dgm:adjLst>
                        <dgm:adj idx="1" val="0.6231"/>
                      </dgm:adjLst>
                    </dgm:shape>
                  </dgm:else>
                </dgm:choose>
                <dgm:presOf/>
              </dgm:layoutNode>
              <dgm:layoutNode name="spChevron2">
                <dgm:alg type="sp"/>
                <dgm:shape xmlns:r="http://schemas.openxmlformats.org/officeDocument/2006/relationships" r:blip="">
                  <dgm:adjLst/>
                </dgm:shape>
                <dgm:presOf/>
              </dgm:layoutNode>
            </dgm:layoutNode>
          </dgm:if>
          <dgm:else name="Name36"/>
        </dgm:choose>
      </dgm:forEach>
    </dgm:forEach>
  </dgm:layoutNode>
</dgm:layoutDef>
</file>

<file path=ppt/diagrams/layout6.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7.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fld id="{BB1C04A4-8754-415D-BBDE-EBCC40D6C7F2}" type="datetimeFigureOut">
              <a:rPr lang="en-US" smtClean="0"/>
              <a:t>2/23/2018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5E933B7-943F-4871-8269-06AE28D25231}" type="slidenum">
              <a:rPr lang="en-US" smtClean="0"/>
              <a:t>‹#›</a:t>
            </a:fld>
            <a:endParaRPr lang="en-US"/>
          </a:p>
        </p:txBody>
      </p:sp>
    </p:spTree>
    <p:extLst>
      <p:ext uri="{BB962C8B-B14F-4D97-AF65-F5344CB8AC3E}">
        <p14:creationId xmlns:p14="http://schemas.microsoft.com/office/powerpoint/2010/main" val="17430701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BB1C04A4-8754-415D-BBDE-EBCC40D6C7F2}" type="datetimeFigureOut">
              <a:rPr lang="en-US" smtClean="0"/>
              <a:t>2/23/2018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5E933B7-943F-4871-8269-06AE28D25231}" type="slidenum">
              <a:rPr lang="en-US" smtClean="0"/>
              <a:t>‹#›</a:t>
            </a:fld>
            <a:endParaRPr lang="en-US"/>
          </a:p>
        </p:txBody>
      </p:sp>
    </p:spTree>
    <p:extLst>
      <p:ext uri="{BB962C8B-B14F-4D97-AF65-F5344CB8AC3E}">
        <p14:creationId xmlns:p14="http://schemas.microsoft.com/office/powerpoint/2010/main" val="162962150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BB1C04A4-8754-415D-BBDE-EBCC40D6C7F2}" type="datetimeFigureOut">
              <a:rPr lang="en-US" smtClean="0"/>
              <a:t>2/23/2018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5E933B7-943F-4871-8269-06AE28D25231}" type="slidenum">
              <a:rPr lang="en-US" smtClean="0"/>
              <a:t>‹#›</a:t>
            </a:fld>
            <a:endParaRPr lang="en-US"/>
          </a:p>
        </p:txBody>
      </p:sp>
    </p:spTree>
    <p:extLst>
      <p:ext uri="{BB962C8B-B14F-4D97-AF65-F5344CB8AC3E}">
        <p14:creationId xmlns:p14="http://schemas.microsoft.com/office/powerpoint/2010/main" val="357324937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BB1C04A4-8754-415D-BBDE-EBCC40D6C7F2}" type="datetimeFigureOut">
              <a:rPr lang="en-US" smtClean="0"/>
              <a:t>2/23/2018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5E933B7-943F-4871-8269-06AE28D25231}" type="slidenum">
              <a:rPr lang="en-US" smtClean="0"/>
              <a:t>‹#›</a:t>
            </a:fld>
            <a:endParaRPr lang="en-US"/>
          </a:p>
        </p:txBody>
      </p:sp>
    </p:spTree>
    <p:extLst>
      <p:ext uri="{BB962C8B-B14F-4D97-AF65-F5344CB8AC3E}">
        <p14:creationId xmlns:p14="http://schemas.microsoft.com/office/powerpoint/2010/main" val="138298638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BB1C04A4-8754-415D-BBDE-EBCC40D6C7F2}" type="datetimeFigureOut">
              <a:rPr lang="en-US" smtClean="0"/>
              <a:t>2/23/2018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5E933B7-943F-4871-8269-06AE28D25231}" type="slidenum">
              <a:rPr lang="en-US" smtClean="0"/>
              <a:t>‹#›</a:t>
            </a:fld>
            <a:endParaRPr lang="en-US"/>
          </a:p>
        </p:txBody>
      </p:sp>
    </p:spTree>
    <p:extLst>
      <p:ext uri="{BB962C8B-B14F-4D97-AF65-F5344CB8AC3E}">
        <p14:creationId xmlns:p14="http://schemas.microsoft.com/office/powerpoint/2010/main" val="397388064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BB1C04A4-8754-415D-BBDE-EBCC40D6C7F2}" type="datetimeFigureOut">
              <a:rPr lang="en-US" smtClean="0"/>
              <a:t>2/23/2018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5E933B7-943F-4871-8269-06AE28D25231}" type="slidenum">
              <a:rPr lang="en-US" smtClean="0"/>
              <a:t>‹#›</a:t>
            </a:fld>
            <a:endParaRPr lang="en-US"/>
          </a:p>
        </p:txBody>
      </p:sp>
    </p:spTree>
    <p:extLst>
      <p:ext uri="{BB962C8B-B14F-4D97-AF65-F5344CB8AC3E}">
        <p14:creationId xmlns:p14="http://schemas.microsoft.com/office/powerpoint/2010/main" val="116319662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BB1C04A4-8754-415D-BBDE-EBCC40D6C7F2}" type="datetimeFigureOut">
              <a:rPr lang="en-US" smtClean="0"/>
              <a:t>2/23/2018</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C5E933B7-943F-4871-8269-06AE28D25231}" type="slidenum">
              <a:rPr lang="en-US" smtClean="0"/>
              <a:t>‹#›</a:t>
            </a:fld>
            <a:endParaRPr lang="en-US"/>
          </a:p>
        </p:txBody>
      </p:sp>
    </p:spTree>
    <p:extLst>
      <p:ext uri="{BB962C8B-B14F-4D97-AF65-F5344CB8AC3E}">
        <p14:creationId xmlns:p14="http://schemas.microsoft.com/office/powerpoint/2010/main" val="1599931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fld id="{BB1C04A4-8754-415D-BBDE-EBCC40D6C7F2}" type="datetimeFigureOut">
              <a:rPr lang="en-US" smtClean="0"/>
              <a:t>2/23/2018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C5E933B7-943F-4871-8269-06AE28D25231}" type="slidenum">
              <a:rPr lang="en-US" smtClean="0"/>
              <a:t>‹#›</a:t>
            </a:fld>
            <a:endParaRPr lang="en-US"/>
          </a:p>
        </p:txBody>
      </p:sp>
    </p:spTree>
    <p:extLst>
      <p:ext uri="{BB962C8B-B14F-4D97-AF65-F5344CB8AC3E}">
        <p14:creationId xmlns:p14="http://schemas.microsoft.com/office/powerpoint/2010/main" val="305184258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B1C04A4-8754-415D-BBDE-EBCC40D6C7F2}" type="datetimeFigureOut">
              <a:rPr lang="en-US" smtClean="0"/>
              <a:t>2/23/2018</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C5E933B7-943F-4871-8269-06AE28D25231}" type="slidenum">
              <a:rPr lang="en-US" smtClean="0"/>
              <a:t>‹#›</a:t>
            </a:fld>
            <a:endParaRPr lang="en-US"/>
          </a:p>
        </p:txBody>
      </p:sp>
    </p:spTree>
    <p:extLst>
      <p:ext uri="{BB962C8B-B14F-4D97-AF65-F5344CB8AC3E}">
        <p14:creationId xmlns:p14="http://schemas.microsoft.com/office/powerpoint/2010/main" val="248582208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BB1C04A4-8754-415D-BBDE-EBCC40D6C7F2}" type="datetimeFigureOut">
              <a:rPr lang="en-US" smtClean="0"/>
              <a:t>2/23/2018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5E933B7-943F-4871-8269-06AE28D25231}" type="slidenum">
              <a:rPr lang="en-US" smtClean="0"/>
              <a:t>‹#›</a:t>
            </a:fld>
            <a:endParaRPr lang="en-US"/>
          </a:p>
        </p:txBody>
      </p:sp>
    </p:spTree>
    <p:extLst>
      <p:ext uri="{BB962C8B-B14F-4D97-AF65-F5344CB8AC3E}">
        <p14:creationId xmlns:p14="http://schemas.microsoft.com/office/powerpoint/2010/main" val="174452670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BB1C04A4-8754-415D-BBDE-EBCC40D6C7F2}" type="datetimeFigureOut">
              <a:rPr lang="en-US" smtClean="0"/>
              <a:t>2/23/2018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5E933B7-943F-4871-8269-06AE28D25231}" type="slidenum">
              <a:rPr lang="en-US" smtClean="0"/>
              <a:t>‹#›</a:t>
            </a:fld>
            <a:endParaRPr lang="en-US"/>
          </a:p>
        </p:txBody>
      </p:sp>
    </p:spTree>
    <p:extLst>
      <p:ext uri="{BB962C8B-B14F-4D97-AF65-F5344CB8AC3E}">
        <p14:creationId xmlns:p14="http://schemas.microsoft.com/office/powerpoint/2010/main" val="117520610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jp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B1C04A4-8754-415D-BBDE-EBCC40D6C7F2}" type="datetimeFigureOut">
              <a:rPr lang="en-US" smtClean="0"/>
              <a:t>2/23/2018</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5E933B7-943F-4871-8269-06AE28D25231}" type="slidenum">
              <a:rPr lang="en-US" smtClean="0"/>
              <a:t>‹#›</a:t>
            </a:fld>
            <a:endParaRPr lang="en-US"/>
          </a:p>
        </p:txBody>
      </p:sp>
    </p:spTree>
    <p:extLst>
      <p:ext uri="{BB962C8B-B14F-4D97-AF65-F5344CB8AC3E}">
        <p14:creationId xmlns:p14="http://schemas.microsoft.com/office/powerpoint/2010/main" val="4037984529"/>
      </p:ext>
    </p:extLst>
  </p:cSld>
  <p:clrMap bg1="lt1" tx1="dk1" bg2="lt2" tx2="dk2" accent1="accent1" accent2="accent2" accent3="accent3" accent4="accent4" accent5="accent5" accent6="accent6" hlink="hlink" folHlink="folHlink"/>
  <p:sldLayoutIdLst>
    <p:sldLayoutId id="2147483816" r:id="rId1"/>
    <p:sldLayoutId id="2147483817" r:id="rId2"/>
    <p:sldLayoutId id="2147483818" r:id="rId3"/>
    <p:sldLayoutId id="2147483819" r:id="rId4"/>
    <p:sldLayoutId id="2147483820" r:id="rId5"/>
    <p:sldLayoutId id="2147483821" r:id="rId6"/>
    <p:sldLayoutId id="2147483822" r:id="rId7"/>
    <p:sldLayoutId id="2147483823" r:id="rId8"/>
    <p:sldLayoutId id="2147483824" r:id="rId9"/>
    <p:sldLayoutId id="2147483825" r:id="rId10"/>
    <p:sldLayoutId id="2147483826"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1.xml"/></Relationships>
</file>

<file path=ppt/slides/_rels/slide101.xml.rels><?xml version="1.0" encoding="UTF-8" standalone="yes"?>
<Relationships xmlns="http://schemas.openxmlformats.org/package/2006/relationships"><Relationship Id="rId2" Type="http://schemas.openxmlformats.org/officeDocument/2006/relationships/hyperlink" Target="http://www.51pptmoban.com/" TargetMode="Externa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1.xml"/><Relationship Id="rId6" Type="http://schemas.openxmlformats.org/officeDocument/2006/relationships/image" Target="../media/image9.png"/><Relationship Id="rId5" Type="http://schemas.openxmlformats.org/officeDocument/2006/relationships/image" Target="../media/image8.png"/><Relationship Id="rId4" Type="http://schemas.openxmlformats.org/officeDocument/2006/relationships/image" Target="../media/image7.pn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1.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Layout" Target="../slideLayouts/slideLayout1.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1.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67.xml.rels><?xml version="1.0" encoding="UTF-8" standalone="yes"?>
<Relationships xmlns="http://schemas.openxmlformats.org/package/2006/relationships"><Relationship Id="rId3" Type="http://schemas.openxmlformats.org/officeDocument/2006/relationships/diagramLayout" Target="../diagrams/layout3.xml"/><Relationship Id="rId7" Type="http://schemas.openxmlformats.org/officeDocument/2006/relationships/image" Target="../media/image4.png"/><Relationship Id="rId2" Type="http://schemas.openxmlformats.org/officeDocument/2006/relationships/diagramData" Target="../diagrams/data3.xml"/><Relationship Id="rId1" Type="http://schemas.openxmlformats.org/officeDocument/2006/relationships/slideLayout" Target="../slideLayouts/slideLayout1.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68.xml.rels><?xml version="1.0" encoding="UTF-8" standalone="yes"?>
<Relationships xmlns="http://schemas.openxmlformats.org/package/2006/relationships"><Relationship Id="rId3" Type="http://schemas.openxmlformats.org/officeDocument/2006/relationships/diagramLayout" Target="../diagrams/layout4.xml"/><Relationship Id="rId2" Type="http://schemas.openxmlformats.org/officeDocument/2006/relationships/diagramData" Target="../diagrams/data4.xml"/><Relationship Id="rId1" Type="http://schemas.openxmlformats.org/officeDocument/2006/relationships/slideLayout" Target="../slideLayouts/slideLayout1.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_rels/slide69.xml.rels><?xml version="1.0" encoding="UTF-8" standalone="yes"?>
<Relationships xmlns="http://schemas.openxmlformats.org/package/2006/relationships"><Relationship Id="rId3" Type="http://schemas.openxmlformats.org/officeDocument/2006/relationships/diagramLayout" Target="../diagrams/layout5.xml"/><Relationship Id="rId2" Type="http://schemas.openxmlformats.org/officeDocument/2006/relationships/diagramData" Target="../diagrams/data5.xml"/><Relationship Id="rId1" Type="http://schemas.openxmlformats.org/officeDocument/2006/relationships/slideLayout" Target="../slideLayouts/slideLayout1.xml"/><Relationship Id="rId6" Type="http://schemas.microsoft.com/office/2007/relationships/diagramDrawing" Target="../diagrams/drawing5.xml"/><Relationship Id="rId5" Type="http://schemas.openxmlformats.org/officeDocument/2006/relationships/diagramColors" Target="../diagrams/colors5.xml"/><Relationship Id="rId4" Type="http://schemas.openxmlformats.org/officeDocument/2006/relationships/diagramQuickStyle" Target="../diagrams/quickStyle5.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3" Type="http://schemas.openxmlformats.org/officeDocument/2006/relationships/diagramLayout" Target="../diagrams/layout6.xml"/><Relationship Id="rId2" Type="http://schemas.openxmlformats.org/officeDocument/2006/relationships/diagramData" Target="../diagrams/data6.xml"/><Relationship Id="rId1" Type="http://schemas.openxmlformats.org/officeDocument/2006/relationships/slideLayout" Target="../slideLayouts/slideLayout1.xml"/><Relationship Id="rId6" Type="http://schemas.microsoft.com/office/2007/relationships/diagramDrawing" Target="../diagrams/drawing6.xml"/><Relationship Id="rId5" Type="http://schemas.openxmlformats.org/officeDocument/2006/relationships/diagramColors" Target="../diagrams/colors6.xml"/><Relationship Id="rId4" Type="http://schemas.openxmlformats.org/officeDocument/2006/relationships/diagramQuickStyle" Target="../diagrams/quickStyle6.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1.xml"/></Relationships>
</file>

<file path=ppt/slides/_rels/slide79.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0.xml.rels><?xml version="1.0" encoding="UTF-8" standalone="yes"?>
<Relationships xmlns="http://schemas.openxmlformats.org/package/2006/relationships"><Relationship Id="rId2" Type="http://schemas.openxmlformats.org/officeDocument/2006/relationships/chart" Target="../charts/chart5.xml"/><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2" Type="http://schemas.openxmlformats.org/officeDocument/2006/relationships/chart" Target="../charts/chart6.xml"/><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chart" Target="../charts/chart7.xml"/><Relationship Id="rId1" Type="http://schemas.openxmlformats.org/officeDocument/2006/relationships/slideLayout" Target="../slideLayouts/slideLayout1.xml"/><Relationship Id="rId6" Type="http://schemas.openxmlformats.org/officeDocument/2006/relationships/chart" Target="../charts/chart11.xml"/><Relationship Id="rId5" Type="http://schemas.openxmlformats.org/officeDocument/2006/relationships/chart" Target="../charts/chart10.xml"/><Relationship Id="rId4" Type="http://schemas.openxmlformats.org/officeDocument/2006/relationships/chart" Target="../charts/chart9.xml"/></Relationships>
</file>

<file path=ppt/slides/_rels/slide8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0.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3.png"/><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image" Target="../media/image14.jpg"/><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3" Type="http://schemas.openxmlformats.org/officeDocument/2006/relationships/diagramLayout" Target="../diagrams/layout7.xml"/><Relationship Id="rId2" Type="http://schemas.openxmlformats.org/officeDocument/2006/relationships/diagramData" Target="../diagrams/data7.xml"/><Relationship Id="rId1" Type="http://schemas.openxmlformats.org/officeDocument/2006/relationships/slideLayout" Target="../slideLayouts/slideLayout1.xml"/><Relationship Id="rId6" Type="http://schemas.microsoft.com/office/2007/relationships/diagramDrawing" Target="../diagrams/drawing7.xml"/><Relationship Id="rId5" Type="http://schemas.openxmlformats.org/officeDocument/2006/relationships/diagramColors" Target="../diagrams/colors7.xml"/><Relationship Id="rId4" Type="http://schemas.openxmlformats.org/officeDocument/2006/relationships/diagramQuickStyle" Target="../diagrams/quickStyle7.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image" Target="../media/image2.jpg"/><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015512" y="4208279"/>
            <a:ext cx="3300994" cy="1200329"/>
          </a:xfrm>
          <a:prstGeom prst="rect">
            <a:avLst/>
          </a:prstGeom>
          <a:noFill/>
        </p:spPr>
        <p:txBody>
          <a:bodyPr wrap="square" rtlCol="0">
            <a:spAutoFit/>
          </a:bodyPr>
          <a:lstStyle/>
          <a:p>
            <a:r>
              <a:rPr lang="id-ID" sz="7200" smtClean="0">
                <a:solidFill>
                  <a:schemeClr val="tx1">
                    <a:lumMod val="50000"/>
                    <a:lumOff val="50000"/>
                  </a:schemeClr>
                </a:solidFill>
                <a:latin typeface="Bebas Neue" panose="020B0606020202050201" pitchFamily="34" charset="0"/>
              </a:rPr>
              <a:t>proposal</a:t>
            </a:r>
            <a:endParaRPr lang="en-US" sz="7200" dirty="0">
              <a:solidFill>
                <a:schemeClr val="tx1">
                  <a:lumMod val="50000"/>
                  <a:lumOff val="50000"/>
                </a:schemeClr>
              </a:solidFill>
              <a:latin typeface="Bebas Neue" panose="020B0606020202050201" pitchFamily="34" charset="0"/>
            </a:endParaRPr>
          </a:p>
        </p:txBody>
      </p:sp>
      <p:sp>
        <p:nvSpPr>
          <p:cNvPr id="3" name="Content Placeholder 2"/>
          <p:cNvSpPr txBox="1">
            <a:spLocks/>
          </p:cNvSpPr>
          <p:nvPr/>
        </p:nvSpPr>
        <p:spPr>
          <a:xfrm>
            <a:off x="1015511" y="5103808"/>
            <a:ext cx="6019800" cy="3048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i="1" dirty="0" err="1">
                <a:solidFill>
                  <a:schemeClr val="tx1">
                    <a:lumMod val="50000"/>
                    <a:lumOff val="50000"/>
                  </a:schemeClr>
                </a:solidFill>
              </a:rPr>
              <a:t>Lorem</a:t>
            </a:r>
            <a:r>
              <a:rPr lang="en-US" sz="1200" i="1" dirty="0">
                <a:solidFill>
                  <a:schemeClr val="tx1">
                    <a:lumMod val="50000"/>
                    <a:lumOff val="50000"/>
                  </a:schemeClr>
                </a:solidFill>
              </a:rPr>
              <a:t> ipsum dolor sit amet, consectetur adipiscing elit. Curabitur elementum posuere pretium. </a:t>
            </a:r>
          </a:p>
        </p:txBody>
      </p:sp>
    </p:spTree>
    <p:extLst>
      <p:ext uri="{BB962C8B-B14F-4D97-AF65-F5344CB8AC3E}">
        <p14:creationId xmlns:p14="http://schemas.microsoft.com/office/powerpoint/2010/main" val="27623665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1600"/>
                                        <p:tgtEl>
                                          <p:spTgt spid="2"/>
                                        </p:tgtEl>
                                      </p:cBhvr>
                                    </p:animEffect>
                                  </p:childTnLst>
                                </p:cTn>
                              </p:par>
                              <p:par>
                                <p:cTn id="8" presetID="29" presetClass="entr" presetSubtype="0" fill="hold" grpId="0" nodeType="withEffect">
                                  <p:stCondLst>
                                    <p:cond delay="3800"/>
                                  </p:stCondLst>
                                  <p:childTnLst>
                                    <p:set>
                                      <p:cBhvr>
                                        <p:cTn id="9" dur="1" fill="hold">
                                          <p:stCondLst>
                                            <p:cond delay="0"/>
                                          </p:stCondLst>
                                        </p:cTn>
                                        <p:tgtEl>
                                          <p:spTgt spid="3"/>
                                        </p:tgtEl>
                                        <p:attrNameLst>
                                          <p:attrName>style.visibility</p:attrName>
                                        </p:attrNameLst>
                                      </p:cBhvr>
                                      <p:to>
                                        <p:strVal val="visible"/>
                                      </p:to>
                                    </p:set>
                                    <p:anim calcmode="lin" valueType="num">
                                      <p:cBhvr>
                                        <p:cTn id="10" dur="1000" fill="hold"/>
                                        <p:tgtEl>
                                          <p:spTgt spid="3"/>
                                        </p:tgtEl>
                                        <p:attrNameLst>
                                          <p:attrName>ppt_x</p:attrName>
                                        </p:attrNameLst>
                                      </p:cBhvr>
                                      <p:tavLst>
                                        <p:tav tm="0">
                                          <p:val>
                                            <p:strVal val="#ppt_x-.2"/>
                                          </p:val>
                                        </p:tav>
                                        <p:tav tm="100000">
                                          <p:val>
                                            <p:strVal val="#ppt_x"/>
                                          </p:val>
                                        </p:tav>
                                      </p:tavLst>
                                    </p:anim>
                                    <p:anim calcmode="lin" valueType="num">
                                      <p:cBhvr>
                                        <p:cTn id="11" dur="1000" fill="hold"/>
                                        <p:tgtEl>
                                          <p:spTgt spid="3"/>
                                        </p:tgtEl>
                                        <p:attrNameLst>
                                          <p:attrName>ppt_y</p:attrName>
                                        </p:attrNameLst>
                                      </p:cBhvr>
                                      <p:tavLst>
                                        <p:tav tm="0">
                                          <p:val>
                                            <p:strVal val="#ppt_y"/>
                                          </p:val>
                                        </p:tav>
                                        <p:tav tm="100000">
                                          <p:val>
                                            <p:strVal val="#ppt_y"/>
                                          </p:val>
                                        </p:tav>
                                      </p:tavLst>
                                    </p:anim>
                                    <p:animEffect transition="in" filter="wipe(right)" prLst="gradientSize: 0.1">
                                      <p:cBhvr>
                                        <p:cTn id="12"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25"/>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10</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dirty="0" smtClean="0">
                <a:solidFill>
                  <a:schemeClr val="bg1">
                    <a:lumMod val="50000"/>
                  </a:schemeClr>
                </a:solidFill>
                <a:latin typeface="GeosansLight" panose="02000603020000020003"/>
                <a:ea typeface="+mj-ea"/>
                <a:cs typeface="+mj-cs"/>
              </a:rPr>
              <a:t>Project Portfolio</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grpSp>
        <p:nvGrpSpPr>
          <p:cNvPr id="7" name="Group 6"/>
          <p:cNvGrpSpPr/>
          <p:nvPr/>
        </p:nvGrpSpPr>
        <p:grpSpPr>
          <a:xfrm>
            <a:off x="1259540" y="1448363"/>
            <a:ext cx="3114752" cy="2016211"/>
            <a:chOff x="1219199" y="1600200"/>
            <a:chExt cx="3114752" cy="2016211"/>
          </a:xfrm>
        </p:grpSpPr>
        <p:sp>
          <p:nvSpPr>
            <p:cNvPr id="8" name="Rectangle 7"/>
            <p:cNvSpPr/>
            <p:nvPr/>
          </p:nvSpPr>
          <p:spPr>
            <a:xfrm>
              <a:off x="1219200" y="1600200"/>
              <a:ext cx="3114751" cy="2016211"/>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lumMod val="85000"/>
                    <a:lumOff val="15000"/>
                  </a:schemeClr>
                </a:solidFill>
              </a:endParaRPr>
            </a:p>
          </p:txBody>
        </p:sp>
        <p:sp>
          <p:nvSpPr>
            <p:cNvPr id="9" name="Rectangle 8"/>
            <p:cNvSpPr/>
            <p:nvPr/>
          </p:nvSpPr>
          <p:spPr>
            <a:xfrm>
              <a:off x="1219199" y="3278661"/>
              <a:ext cx="3114751" cy="337750"/>
            </a:xfrm>
            <a:prstGeom prst="rect">
              <a:avLst/>
            </a:prstGeom>
            <a:solidFill>
              <a:schemeClr val="tx1">
                <a:lumMod val="85000"/>
                <a:lumOff val="15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lumMod val="95000"/>
                    </a:schemeClr>
                  </a:solidFill>
                  <a:latin typeface="GeosansLight" panose="02000603020000020003" pitchFamily="2" charset="0"/>
                </a:rPr>
                <a:t>Product Name 1</a:t>
              </a:r>
              <a:endParaRPr lang="en-US" sz="1400" dirty="0">
                <a:solidFill>
                  <a:schemeClr val="bg1">
                    <a:lumMod val="95000"/>
                  </a:schemeClr>
                </a:solidFill>
                <a:latin typeface="GeosansLight" panose="02000603020000020003" pitchFamily="2" charset="0"/>
              </a:endParaRPr>
            </a:p>
          </p:txBody>
        </p:sp>
      </p:grpSp>
      <p:grpSp>
        <p:nvGrpSpPr>
          <p:cNvPr id="10" name="Group 9"/>
          <p:cNvGrpSpPr/>
          <p:nvPr/>
        </p:nvGrpSpPr>
        <p:grpSpPr>
          <a:xfrm>
            <a:off x="4578965" y="1448363"/>
            <a:ext cx="3114751" cy="2016211"/>
            <a:chOff x="4538624" y="1600200"/>
            <a:chExt cx="3114751" cy="2016211"/>
          </a:xfrm>
        </p:grpSpPr>
        <p:sp>
          <p:nvSpPr>
            <p:cNvPr id="11" name="Rectangle 10"/>
            <p:cNvSpPr/>
            <p:nvPr/>
          </p:nvSpPr>
          <p:spPr>
            <a:xfrm>
              <a:off x="4538624" y="1600200"/>
              <a:ext cx="3114751" cy="2016211"/>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lumMod val="85000"/>
                    <a:lumOff val="15000"/>
                  </a:schemeClr>
                </a:solidFill>
              </a:endParaRPr>
            </a:p>
          </p:txBody>
        </p:sp>
        <p:sp>
          <p:nvSpPr>
            <p:cNvPr id="12" name="Rectangle 11"/>
            <p:cNvSpPr/>
            <p:nvPr/>
          </p:nvSpPr>
          <p:spPr>
            <a:xfrm>
              <a:off x="4538624" y="3278661"/>
              <a:ext cx="3114751" cy="337750"/>
            </a:xfrm>
            <a:prstGeom prst="rect">
              <a:avLst/>
            </a:prstGeom>
            <a:solidFill>
              <a:schemeClr val="tx1">
                <a:lumMod val="85000"/>
                <a:lumOff val="15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lumMod val="95000"/>
                    </a:schemeClr>
                  </a:solidFill>
                  <a:latin typeface="GeosansLight" panose="02000603020000020003" pitchFamily="2" charset="0"/>
                </a:rPr>
                <a:t>Product Name 2</a:t>
              </a:r>
              <a:endParaRPr lang="en-US" sz="1400" dirty="0">
                <a:solidFill>
                  <a:schemeClr val="bg1">
                    <a:lumMod val="95000"/>
                  </a:schemeClr>
                </a:solidFill>
                <a:latin typeface="GeosansLight" panose="02000603020000020003" pitchFamily="2" charset="0"/>
              </a:endParaRPr>
            </a:p>
          </p:txBody>
        </p:sp>
      </p:grpSp>
      <p:grpSp>
        <p:nvGrpSpPr>
          <p:cNvPr id="13" name="Group 12"/>
          <p:cNvGrpSpPr/>
          <p:nvPr/>
        </p:nvGrpSpPr>
        <p:grpSpPr>
          <a:xfrm>
            <a:off x="7898390" y="1448363"/>
            <a:ext cx="3114751" cy="2016211"/>
            <a:chOff x="7858049" y="1600200"/>
            <a:chExt cx="3114751" cy="2016211"/>
          </a:xfrm>
        </p:grpSpPr>
        <p:sp>
          <p:nvSpPr>
            <p:cNvPr id="14" name="Rectangle 13"/>
            <p:cNvSpPr/>
            <p:nvPr/>
          </p:nvSpPr>
          <p:spPr>
            <a:xfrm>
              <a:off x="7858049" y="1600200"/>
              <a:ext cx="3114751" cy="2016211"/>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lumMod val="85000"/>
                    <a:lumOff val="15000"/>
                  </a:schemeClr>
                </a:solidFill>
              </a:endParaRPr>
            </a:p>
          </p:txBody>
        </p:sp>
        <p:sp>
          <p:nvSpPr>
            <p:cNvPr id="15" name="Rectangle 14"/>
            <p:cNvSpPr/>
            <p:nvPr/>
          </p:nvSpPr>
          <p:spPr>
            <a:xfrm>
              <a:off x="7858049" y="3278661"/>
              <a:ext cx="3114751" cy="337750"/>
            </a:xfrm>
            <a:prstGeom prst="rect">
              <a:avLst/>
            </a:prstGeom>
            <a:solidFill>
              <a:schemeClr val="tx1">
                <a:lumMod val="85000"/>
                <a:lumOff val="15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lumMod val="95000"/>
                    </a:schemeClr>
                  </a:solidFill>
                  <a:latin typeface="GeosansLight" panose="02000603020000020003" pitchFamily="2" charset="0"/>
                </a:rPr>
                <a:t>Product Name 3</a:t>
              </a:r>
              <a:endParaRPr lang="en-US" sz="1400" dirty="0">
                <a:solidFill>
                  <a:schemeClr val="bg1">
                    <a:lumMod val="95000"/>
                  </a:schemeClr>
                </a:solidFill>
                <a:latin typeface="GeosansLight" panose="02000603020000020003" pitchFamily="2" charset="0"/>
              </a:endParaRPr>
            </a:p>
          </p:txBody>
        </p:sp>
      </p:grpSp>
      <p:grpSp>
        <p:nvGrpSpPr>
          <p:cNvPr id="16" name="Group 15"/>
          <p:cNvGrpSpPr/>
          <p:nvPr/>
        </p:nvGrpSpPr>
        <p:grpSpPr>
          <a:xfrm>
            <a:off x="1259541" y="3701111"/>
            <a:ext cx="3114751" cy="2016211"/>
            <a:chOff x="1219200" y="3852948"/>
            <a:chExt cx="3114751" cy="2016211"/>
          </a:xfrm>
        </p:grpSpPr>
        <p:sp>
          <p:nvSpPr>
            <p:cNvPr id="17" name="Rectangle 16"/>
            <p:cNvSpPr/>
            <p:nvPr/>
          </p:nvSpPr>
          <p:spPr>
            <a:xfrm>
              <a:off x="1219200" y="3852948"/>
              <a:ext cx="3114751" cy="2016211"/>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lumMod val="85000"/>
                    <a:lumOff val="15000"/>
                  </a:schemeClr>
                </a:solidFill>
              </a:endParaRPr>
            </a:p>
          </p:txBody>
        </p:sp>
        <p:sp>
          <p:nvSpPr>
            <p:cNvPr id="18" name="Rectangle 17"/>
            <p:cNvSpPr/>
            <p:nvPr/>
          </p:nvSpPr>
          <p:spPr>
            <a:xfrm>
              <a:off x="1219200" y="5528622"/>
              <a:ext cx="3114751" cy="337750"/>
            </a:xfrm>
            <a:prstGeom prst="rect">
              <a:avLst/>
            </a:prstGeom>
            <a:solidFill>
              <a:schemeClr val="tx1">
                <a:lumMod val="85000"/>
                <a:lumOff val="15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smtClean="0">
                  <a:solidFill>
                    <a:schemeClr val="bg1">
                      <a:lumMod val="95000"/>
                    </a:schemeClr>
                  </a:solidFill>
                  <a:latin typeface="GeosansLight" panose="02000603020000020003" pitchFamily="2" charset="0"/>
                </a:rPr>
                <a:t>Product Name 4</a:t>
              </a:r>
              <a:endParaRPr lang="en-US" sz="1400">
                <a:solidFill>
                  <a:schemeClr val="bg1">
                    <a:lumMod val="95000"/>
                  </a:schemeClr>
                </a:solidFill>
                <a:latin typeface="GeosansLight" panose="02000603020000020003" pitchFamily="2" charset="0"/>
              </a:endParaRPr>
            </a:p>
          </p:txBody>
        </p:sp>
      </p:grpSp>
      <p:grpSp>
        <p:nvGrpSpPr>
          <p:cNvPr id="19" name="Group 18"/>
          <p:cNvGrpSpPr/>
          <p:nvPr/>
        </p:nvGrpSpPr>
        <p:grpSpPr>
          <a:xfrm>
            <a:off x="4578965" y="3701111"/>
            <a:ext cx="3114751" cy="2016211"/>
            <a:chOff x="4538624" y="3852948"/>
            <a:chExt cx="3114751" cy="2016211"/>
          </a:xfrm>
        </p:grpSpPr>
        <p:sp>
          <p:nvSpPr>
            <p:cNvPr id="20" name="Rectangle 19"/>
            <p:cNvSpPr/>
            <p:nvPr/>
          </p:nvSpPr>
          <p:spPr>
            <a:xfrm>
              <a:off x="4538624" y="3852948"/>
              <a:ext cx="3114751" cy="2016211"/>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lumMod val="85000"/>
                    <a:lumOff val="15000"/>
                  </a:schemeClr>
                </a:solidFill>
              </a:endParaRPr>
            </a:p>
          </p:txBody>
        </p:sp>
        <p:sp>
          <p:nvSpPr>
            <p:cNvPr id="21" name="Rectangle 20"/>
            <p:cNvSpPr/>
            <p:nvPr/>
          </p:nvSpPr>
          <p:spPr>
            <a:xfrm>
              <a:off x="4538624" y="5528622"/>
              <a:ext cx="3114751" cy="337750"/>
            </a:xfrm>
            <a:prstGeom prst="rect">
              <a:avLst/>
            </a:prstGeom>
            <a:solidFill>
              <a:schemeClr val="tx1">
                <a:lumMod val="85000"/>
                <a:lumOff val="15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lumMod val="95000"/>
                    </a:schemeClr>
                  </a:solidFill>
                  <a:latin typeface="GeosansLight" panose="02000603020000020003" pitchFamily="2" charset="0"/>
                </a:rPr>
                <a:t>Product Name 5</a:t>
              </a:r>
              <a:endParaRPr lang="en-US" sz="1400" dirty="0">
                <a:solidFill>
                  <a:schemeClr val="bg1">
                    <a:lumMod val="95000"/>
                  </a:schemeClr>
                </a:solidFill>
                <a:latin typeface="GeosansLight" panose="02000603020000020003" pitchFamily="2" charset="0"/>
              </a:endParaRPr>
            </a:p>
          </p:txBody>
        </p:sp>
      </p:grpSp>
      <p:grpSp>
        <p:nvGrpSpPr>
          <p:cNvPr id="22" name="Group 21"/>
          <p:cNvGrpSpPr/>
          <p:nvPr/>
        </p:nvGrpSpPr>
        <p:grpSpPr>
          <a:xfrm>
            <a:off x="7898390" y="3701111"/>
            <a:ext cx="3114751" cy="2016211"/>
            <a:chOff x="7858049" y="3852948"/>
            <a:chExt cx="3114751" cy="2016211"/>
          </a:xfrm>
        </p:grpSpPr>
        <p:sp>
          <p:nvSpPr>
            <p:cNvPr id="23" name="Rectangle 22"/>
            <p:cNvSpPr/>
            <p:nvPr/>
          </p:nvSpPr>
          <p:spPr>
            <a:xfrm>
              <a:off x="7858049" y="3852948"/>
              <a:ext cx="3114751" cy="2016211"/>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lumMod val="85000"/>
                    <a:lumOff val="15000"/>
                  </a:schemeClr>
                </a:solidFill>
              </a:endParaRPr>
            </a:p>
          </p:txBody>
        </p:sp>
        <p:sp>
          <p:nvSpPr>
            <p:cNvPr id="24" name="Rectangle 23"/>
            <p:cNvSpPr/>
            <p:nvPr/>
          </p:nvSpPr>
          <p:spPr>
            <a:xfrm>
              <a:off x="7858049" y="5528622"/>
              <a:ext cx="3114751" cy="337750"/>
            </a:xfrm>
            <a:prstGeom prst="rect">
              <a:avLst/>
            </a:prstGeom>
            <a:solidFill>
              <a:schemeClr val="tx1">
                <a:lumMod val="85000"/>
                <a:lumOff val="15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smtClean="0">
                  <a:solidFill>
                    <a:schemeClr val="bg1">
                      <a:lumMod val="95000"/>
                    </a:schemeClr>
                  </a:solidFill>
                  <a:latin typeface="GeosansLight" panose="02000603020000020003" pitchFamily="2" charset="0"/>
                </a:rPr>
                <a:t>Product Name 6</a:t>
              </a:r>
              <a:endParaRPr lang="en-US" sz="1400">
                <a:solidFill>
                  <a:schemeClr val="bg1">
                    <a:lumMod val="95000"/>
                  </a:schemeClr>
                </a:solidFill>
                <a:latin typeface="GeosansLight" panose="02000603020000020003" pitchFamily="2" charset="0"/>
              </a:endParaRPr>
            </a:p>
          </p:txBody>
        </p:sp>
      </p:grpSp>
      <p:sp>
        <p:nvSpPr>
          <p:cNvPr id="25" name="TextBox 24"/>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spTree>
    <p:extLst>
      <p:ext uri="{BB962C8B-B14F-4D97-AF65-F5344CB8AC3E}">
        <p14:creationId xmlns:p14="http://schemas.microsoft.com/office/powerpoint/2010/main" val="15459978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22" presetClass="entr" presetSubtype="8" fill="hold" nodeType="withEffect">
                                  <p:stCondLst>
                                    <p:cond delay="1000"/>
                                  </p:stCondLst>
                                  <p:childTnLst>
                                    <p:set>
                                      <p:cBhvr>
                                        <p:cTn id="16" dur="1" fill="hold">
                                          <p:stCondLst>
                                            <p:cond delay="0"/>
                                          </p:stCondLst>
                                        </p:cTn>
                                        <p:tgtEl>
                                          <p:spTgt spid="7"/>
                                        </p:tgtEl>
                                        <p:attrNameLst>
                                          <p:attrName>style.visibility</p:attrName>
                                        </p:attrNameLst>
                                      </p:cBhvr>
                                      <p:to>
                                        <p:strVal val="visible"/>
                                      </p:to>
                                    </p:set>
                                    <p:animEffect transition="in" filter="wipe(left)">
                                      <p:cBhvr>
                                        <p:cTn id="17" dur="500"/>
                                        <p:tgtEl>
                                          <p:spTgt spid="7"/>
                                        </p:tgtEl>
                                      </p:cBhvr>
                                    </p:animEffect>
                                  </p:childTnLst>
                                </p:cTn>
                              </p:par>
                              <p:par>
                                <p:cTn id="18" presetID="21" presetClass="entr" presetSubtype="2" fill="hold" nodeType="withEffect">
                                  <p:stCondLst>
                                    <p:cond delay="1400"/>
                                  </p:stCondLst>
                                  <p:childTnLst>
                                    <p:set>
                                      <p:cBhvr>
                                        <p:cTn id="19" dur="1" fill="hold">
                                          <p:stCondLst>
                                            <p:cond delay="0"/>
                                          </p:stCondLst>
                                        </p:cTn>
                                        <p:tgtEl>
                                          <p:spTgt spid="10"/>
                                        </p:tgtEl>
                                        <p:attrNameLst>
                                          <p:attrName>style.visibility</p:attrName>
                                        </p:attrNameLst>
                                      </p:cBhvr>
                                      <p:to>
                                        <p:strVal val="visible"/>
                                      </p:to>
                                    </p:set>
                                    <p:animEffect transition="in" filter="wheel(2)">
                                      <p:cBhvr>
                                        <p:cTn id="20" dur="2000"/>
                                        <p:tgtEl>
                                          <p:spTgt spid="10"/>
                                        </p:tgtEl>
                                      </p:cBhvr>
                                    </p:animEffect>
                                  </p:childTnLst>
                                </p:cTn>
                              </p:par>
                              <p:par>
                                <p:cTn id="21" presetID="16" presetClass="entr" presetSubtype="37" fill="hold" nodeType="withEffect">
                                  <p:stCondLst>
                                    <p:cond delay="3600"/>
                                  </p:stCondLst>
                                  <p:childTnLst>
                                    <p:set>
                                      <p:cBhvr>
                                        <p:cTn id="22" dur="1" fill="hold">
                                          <p:stCondLst>
                                            <p:cond delay="0"/>
                                          </p:stCondLst>
                                        </p:cTn>
                                        <p:tgtEl>
                                          <p:spTgt spid="13"/>
                                        </p:tgtEl>
                                        <p:attrNameLst>
                                          <p:attrName>style.visibility</p:attrName>
                                        </p:attrNameLst>
                                      </p:cBhvr>
                                      <p:to>
                                        <p:strVal val="visible"/>
                                      </p:to>
                                    </p:set>
                                    <p:animEffect transition="in" filter="barn(outVertical)">
                                      <p:cBhvr>
                                        <p:cTn id="23" dur="500"/>
                                        <p:tgtEl>
                                          <p:spTgt spid="13"/>
                                        </p:tgtEl>
                                      </p:cBhvr>
                                    </p:animEffect>
                                  </p:childTnLst>
                                </p:cTn>
                              </p:par>
                              <p:par>
                                <p:cTn id="24" presetID="45" presetClass="entr" presetSubtype="0" fill="hold" nodeType="withEffect">
                                  <p:stCondLst>
                                    <p:cond delay="410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2000"/>
                                        <p:tgtEl>
                                          <p:spTgt spid="16"/>
                                        </p:tgtEl>
                                      </p:cBhvr>
                                    </p:animEffect>
                                    <p:anim calcmode="lin" valueType="num">
                                      <p:cBhvr>
                                        <p:cTn id="27" dur="2000" fill="hold"/>
                                        <p:tgtEl>
                                          <p:spTgt spid="16"/>
                                        </p:tgtEl>
                                        <p:attrNameLst>
                                          <p:attrName>ppt_w</p:attrName>
                                        </p:attrNameLst>
                                      </p:cBhvr>
                                      <p:tavLst>
                                        <p:tav tm="0" fmla="#ppt_w*sin(2.5*pi*$)">
                                          <p:val>
                                            <p:fltVal val="0"/>
                                          </p:val>
                                        </p:tav>
                                        <p:tav tm="100000">
                                          <p:val>
                                            <p:fltVal val="1"/>
                                          </p:val>
                                        </p:tav>
                                      </p:tavLst>
                                    </p:anim>
                                    <p:anim calcmode="lin" valueType="num">
                                      <p:cBhvr>
                                        <p:cTn id="28" dur="2000" fill="hold"/>
                                        <p:tgtEl>
                                          <p:spTgt spid="16"/>
                                        </p:tgtEl>
                                        <p:attrNameLst>
                                          <p:attrName>ppt_h</p:attrName>
                                        </p:attrNameLst>
                                      </p:cBhvr>
                                      <p:tavLst>
                                        <p:tav tm="0">
                                          <p:val>
                                            <p:strVal val="#ppt_h"/>
                                          </p:val>
                                        </p:tav>
                                        <p:tav tm="100000">
                                          <p:val>
                                            <p:strVal val="#ppt_h"/>
                                          </p:val>
                                        </p:tav>
                                      </p:tavLst>
                                    </p:anim>
                                  </p:childTnLst>
                                </p:cTn>
                              </p:par>
                              <p:par>
                                <p:cTn id="29" presetID="22" presetClass="entr" presetSubtype="4" fill="hold" nodeType="withEffect">
                                  <p:stCondLst>
                                    <p:cond delay="6000"/>
                                  </p:stCondLst>
                                  <p:childTnLst>
                                    <p:set>
                                      <p:cBhvr>
                                        <p:cTn id="30" dur="1" fill="hold">
                                          <p:stCondLst>
                                            <p:cond delay="0"/>
                                          </p:stCondLst>
                                        </p:cTn>
                                        <p:tgtEl>
                                          <p:spTgt spid="19"/>
                                        </p:tgtEl>
                                        <p:attrNameLst>
                                          <p:attrName>style.visibility</p:attrName>
                                        </p:attrNameLst>
                                      </p:cBhvr>
                                      <p:to>
                                        <p:strVal val="visible"/>
                                      </p:to>
                                    </p:set>
                                    <p:animEffect transition="in" filter="wipe(down)">
                                      <p:cBhvr>
                                        <p:cTn id="31" dur="500"/>
                                        <p:tgtEl>
                                          <p:spTgt spid="19"/>
                                        </p:tgtEl>
                                      </p:cBhvr>
                                    </p:animEffect>
                                  </p:childTnLst>
                                </p:cTn>
                              </p:par>
                              <p:par>
                                <p:cTn id="32" presetID="2" presetClass="entr" presetSubtype="4" fill="hold" nodeType="withEffect">
                                  <p:stCondLst>
                                    <p:cond delay="6600"/>
                                  </p:stCondLst>
                                  <p:childTnLst>
                                    <p:set>
                                      <p:cBhvr>
                                        <p:cTn id="33" dur="1" fill="hold">
                                          <p:stCondLst>
                                            <p:cond delay="0"/>
                                          </p:stCondLst>
                                        </p:cTn>
                                        <p:tgtEl>
                                          <p:spTgt spid="22"/>
                                        </p:tgtEl>
                                        <p:attrNameLst>
                                          <p:attrName>style.visibility</p:attrName>
                                        </p:attrNameLst>
                                      </p:cBhvr>
                                      <p:to>
                                        <p:strVal val="visible"/>
                                      </p:to>
                                    </p:set>
                                    <p:anim calcmode="lin" valueType="num">
                                      <p:cBhvr additive="base">
                                        <p:cTn id="34" dur="1300" fill="hold"/>
                                        <p:tgtEl>
                                          <p:spTgt spid="22"/>
                                        </p:tgtEl>
                                        <p:attrNameLst>
                                          <p:attrName>ppt_x</p:attrName>
                                        </p:attrNameLst>
                                      </p:cBhvr>
                                      <p:tavLst>
                                        <p:tav tm="0">
                                          <p:val>
                                            <p:strVal val="#ppt_x"/>
                                          </p:val>
                                        </p:tav>
                                        <p:tav tm="100000">
                                          <p:val>
                                            <p:strVal val="#ppt_x"/>
                                          </p:val>
                                        </p:tav>
                                      </p:tavLst>
                                    </p:anim>
                                    <p:anim calcmode="lin" valueType="num">
                                      <p:cBhvr additive="base">
                                        <p:cTn id="35" dur="1300" fill="hold"/>
                                        <p:tgtEl>
                                          <p:spTgt spid="22"/>
                                        </p:tgtEl>
                                        <p:attrNameLst>
                                          <p:attrName>ppt_y</p:attrName>
                                        </p:attrNameLst>
                                      </p:cBhvr>
                                      <p:tavLst>
                                        <p:tav tm="0">
                                          <p:val>
                                            <p:strVal val="1+#ppt_h/2"/>
                                          </p:val>
                                        </p:tav>
                                        <p:tav tm="100000">
                                          <p:val>
                                            <p:strVal val="#ppt_y"/>
                                          </p:val>
                                        </p:tav>
                                      </p:tavLst>
                                    </p:anim>
                                  </p:childTnLst>
                                </p:cTn>
                              </p:par>
                              <p:par>
                                <p:cTn id="36" presetID="2" presetClass="entr" presetSubtype="8" fill="hold" grpId="0" nodeType="withEffect">
                                  <p:stCondLst>
                                    <p:cond delay="2000"/>
                                  </p:stCondLst>
                                  <p:childTnLst>
                                    <p:set>
                                      <p:cBhvr>
                                        <p:cTn id="37" dur="1" fill="hold">
                                          <p:stCondLst>
                                            <p:cond delay="0"/>
                                          </p:stCondLst>
                                        </p:cTn>
                                        <p:tgtEl>
                                          <p:spTgt spid="25"/>
                                        </p:tgtEl>
                                        <p:attrNameLst>
                                          <p:attrName>style.visibility</p:attrName>
                                        </p:attrNameLst>
                                      </p:cBhvr>
                                      <p:to>
                                        <p:strVal val="visible"/>
                                      </p:to>
                                    </p:set>
                                    <p:anim calcmode="lin" valueType="num">
                                      <p:cBhvr additive="base">
                                        <p:cTn id="38" dur="500" fill="hold"/>
                                        <p:tgtEl>
                                          <p:spTgt spid="25"/>
                                        </p:tgtEl>
                                        <p:attrNameLst>
                                          <p:attrName>ppt_x</p:attrName>
                                        </p:attrNameLst>
                                      </p:cBhvr>
                                      <p:tavLst>
                                        <p:tav tm="0">
                                          <p:val>
                                            <p:strVal val="0-#ppt_w/2"/>
                                          </p:val>
                                        </p:tav>
                                        <p:tav tm="100000">
                                          <p:val>
                                            <p:strVal val="#ppt_x"/>
                                          </p:val>
                                        </p:tav>
                                      </p:tavLst>
                                    </p:anim>
                                    <p:anim calcmode="lin" valueType="num">
                                      <p:cBhvr additive="base">
                                        <p:cTn id="39" dur="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25"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Freeform 56"/>
          <p:cNvSpPr>
            <a:spLocks/>
          </p:cNvSpPr>
          <p:nvPr/>
        </p:nvSpPr>
        <p:spPr bwMode="auto">
          <a:xfrm>
            <a:off x="6415532" y="787376"/>
            <a:ext cx="2497138" cy="638175"/>
          </a:xfrm>
          <a:custGeom>
            <a:avLst/>
            <a:gdLst>
              <a:gd name="T0" fmla="*/ 380 w 1503"/>
              <a:gd name="T1" fmla="*/ 0 h 384"/>
              <a:gd name="T2" fmla="*/ 353 w 1503"/>
              <a:gd name="T3" fmla="*/ 7 h 384"/>
              <a:gd name="T4" fmla="*/ 338 w 1503"/>
              <a:gd name="T5" fmla="*/ 142 h 384"/>
              <a:gd name="T6" fmla="*/ 231 w 1503"/>
              <a:gd name="T7" fmla="*/ 92 h 384"/>
              <a:gd name="T8" fmla="*/ 212 w 1503"/>
              <a:gd name="T9" fmla="*/ 94 h 384"/>
              <a:gd name="T10" fmla="*/ 215 w 1503"/>
              <a:gd name="T11" fmla="*/ 162 h 384"/>
              <a:gd name="T12" fmla="*/ 96 w 1503"/>
              <a:gd name="T13" fmla="*/ 143 h 384"/>
              <a:gd name="T14" fmla="*/ 21 w 1503"/>
              <a:gd name="T15" fmla="*/ 212 h 384"/>
              <a:gd name="T16" fmla="*/ 211 w 1503"/>
              <a:gd name="T17" fmla="*/ 350 h 384"/>
              <a:gd name="T18" fmla="*/ 399 w 1503"/>
              <a:gd name="T19" fmla="*/ 367 h 384"/>
              <a:gd name="T20" fmla="*/ 567 w 1503"/>
              <a:gd name="T21" fmla="*/ 359 h 384"/>
              <a:gd name="T22" fmla="*/ 708 w 1503"/>
              <a:gd name="T23" fmla="*/ 364 h 384"/>
              <a:gd name="T24" fmla="*/ 1127 w 1503"/>
              <a:gd name="T25" fmla="*/ 384 h 384"/>
              <a:gd name="T26" fmla="*/ 1135 w 1503"/>
              <a:gd name="T27" fmla="*/ 384 h 384"/>
              <a:gd name="T28" fmla="*/ 1315 w 1503"/>
              <a:gd name="T29" fmla="*/ 380 h 384"/>
              <a:gd name="T30" fmla="*/ 1503 w 1503"/>
              <a:gd name="T31" fmla="*/ 358 h 384"/>
              <a:gd name="T32" fmla="*/ 1308 w 1503"/>
              <a:gd name="T33" fmla="*/ 310 h 384"/>
              <a:gd name="T34" fmla="*/ 1177 w 1503"/>
              <a:gd name="T35" fmla="*/ 301 h 384"/>
              <a:gd name="T36" fmla="*/ 1150 w 1503"/>
              <a:gd name="T37" fmla="*/ 302 h 384"/>
              <a:gd name="T38" fmla="*/ 1047 w 1503"/>
              <a:gd name="T39" fmla="*/ 311 h 384"/>
              <a:gd name="T40" fmla="*/ 1023 w 1503"/>
              <a:gd name="T41" fmla="*/ 309 h 384"/>
              <a:gd name="T42" fmla="*/ 1127 w 1503"/>
              <a:gd name="T43" fmla="*/ 269 h 384"/>
              <a:gd name="T44" fmla="*/ 1006 w 1503"/>
              <a:gd name="T45" fmla="*/ 222 h 384"/>
              <a:gd name="T46" fmla="*/ 917 w 1503"/>
              <a:gd name="T47" fmla="*/ 215 h 384"/>
              <a:gd name="T48" fmla="*/ 717 w 1503"/>
              <a:gd name="T49" fmla="*/ 233 h 384"/>
              <a:gd name="T50" fmla="*/ 748 w 1503"/>
              <a:gd name="T51" fmla="*/ 126 h 384"/>
              <a:gd name="T52" fmla="*/ 638 w 1503"/>
              <a:gd name="T53" fmla="*/ 111 h 384"/>
              <a:gd name="T54" fmla="*/ 520 w 1503"/>
              <a:gd name="T55" fmla="*/ 138 h 384"/>
              <a:gd name="T56" fmla="*/ 530 w 1503"/>
              <a:gd name="T57" fmla="*/ 58 h 384"/>
              <a:gd name="T58" fmla="*/ 512 w 1503"/>
              <a:gd name="T59" fmla="*/ 54 h 384"/>
              <a:gd name="T60" fmla="*/ 435 w 1503"/>
              <a:gd name="T61" fmla="*/ 113 h 384"/>
              <a:gd name="T62" fmla="*/ 380 w 1503"/>
              <a:gd name="T63"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03" h="384">
                <a:moveTo>
                  <a:pt x="380" y="0"/>
                </a:moveTo>
                <a:cubicBezTo>
                  <a:pt x="372" y="0"/>
                  <a:pt x="363" y="2"/>
                  <a:pt x="353" y="7"/>
                </a:cubicBezTo>
                <a:cubicBezTo>
                  <a:pt x="308" y="29"/>
                  <a:pt x="316" y="105"/>
                  <a:pt x="338" y="142"/>
                </a:cubicBezTo>
                <a:cubicBezTo>
                  <a:pt x="310" y="119"/>
                  <a:pt x="270" y="92"/>
                  <a:pt x="231" y="92"/>
                </a:cubicBezTo>
                <a:cubicBezTo>
                  <a:pt x="225" y="92"/>
                  <a:pt x="218" y="93"/>
                  <a:pt x="212" y="94"/>
                </a:cubicBezTo>
                <a:cubicBezTo>
                  <a:pt x="174" y="104"/>
                  <a:pt x="189" y="143"/>
                  <a:pt x="215" y="162"/>
                </a:cubicBezTo>
                <a:cubicBezTo>
                  <a:pt x="184" y="152"/>
                  <a:pt x="136" y="143"/>
                  <a:pt x="96" y="143"/>
                </a:cubicBezTo>
                <a:cubicBezTo>
                  <a:pt x="42" y="143"/>
                  <a:pt x="0" y="159"/>
                  <a:pt x="21" y="212"/>
                </a:cubicBezTo>
                <a:cubicBezTo>
                  <a:pt x="49" y="284"/>
                  <a:pt x="142" y="335"/>
                  <a:pt x="211" y="350"/>
                </a:cubicBezTo>
                <a:cubicBezTo>
                  <a:pt x="272" y="363"/>
                  <a:pt x="336" y="367"/>
                  <a:pt x="399" y="367"/>
                </a:cubicBezTo>
                <a:cubicBezTo>
                  <a:pt x="456" y="367"/>
                  <a:pt x="512" y="364"/>
                  <a:pt x="567" y="359"/>
                </a:cubicBezTo>
                <a:cubicBezTo>
                  <a:pt x="567" y="359"/>
                  <a:pt x="643" y="360"/>
                  <a:pt x="708" y="364"/>
                </a:cubicBezTo>
                <a:cubicBezTo>
                  <a:pt x="847" y="372"/>
                  <a:pt x="985" y="384"/>
                  <a:pt x="1127" y="384"/>
                </a:cubicBezTo>
                <a:cubicBezTo>
                  <a:pt x="1130" y="384"/>
                  <a:pt x="1132" y="384"/>
                  <a:pt x="1135" y="384"/>
                </a:cubicBezTo>
                <a:cubicBezTo>
                  <a:pt x="1195" y="384"/>
                  <a:pt x="1255" y="384"/>
                  <a:pt x="1315" y="380"/>
                </a:cubicBezTo>
                <a:cubicBezTo>
                  <a:pt x="1369" y="377"/>
                  <a:pt x="1455" y="384"/>
                  <a:pt x="1503" y="358"/>
                </a:cubicBezTo>
                <a:cubicBezTo>
                  <a:pt x="1469" y="315"/>
                  <a:pt x="1358" y="314"/>
                  <a:pt x="1308" y="310"/>
                </a:cubicBezTo>
                <a:cubicBezTo>
                  <a:pt x="1265" y="307"/>
                  <a:pt x="1221" y="301"/>
                  <a:pt x="1177" y="301"/>
                </a:cubicBezTo>
                <a:cubicBezTo>
                  <a:pt x="1168" y="301"/>
                  <a:pt x="1159" y="302"/>
                  <a:pt x="1150" y="302"/>
                </a:cubicBezTo>
                <a:cubicBezTo>
                  <a:pt x="1115" y="304"/>
                  <a:pt x="1082" y="311"/>
                  <a:pt x="1047" y="311"/>
                </a:cubicBezTo>
                <a:cubicBezTo>
                  <a:pt x="1039" y="311"/>
                  <a:pt x="1031" y="310"/>
                  <a:pt x="1023" y="309"/>
                </a:cubicBezTo>
                <a:cubicBezTo>
                  <a:pt x="1043" y="302"/>
                  <a:pt x="1124" y="296"/>
                  <a:pt x="1127" y="269"/>
                </a:cubicBezTo>
                <a:cubicBezTo>
                  <a:pt x="1131" y="237"/>
                  <a:pt x="1028" y="226"/>
                  <a:pt x="1006" y="222"/>
                </a:cubicBezTo>
                <a:cubicBezTo>
                  <a:pt x="976" y="217"/>
                  <a:pt x="947" y="215"/>
                  <a:pt x="917" y="215"/>
                </a:cubicBezTo>
                <a:cubicBezTo>
                  <a:pt x="850" y="215"/>
                  <a:pt x="783" y="225"/>
                  <a:pt x="717" y="233"/>
                </a:cubicBezTo>
                <a:cubicBezTo>
                  <a:pt x="769" y="207"/>
                  <a:pt x="841" y="157"/>
                  <a:pt x="748" y="126"/>
                </a:cubicBezTo>
                <a:cubicBezTo>
                  <a:pt x="720" y="117"/>
                  <a:pt x="679" y="111"/>
                  <a:pt x="638" y="111"/>
                </a:cubicBezTo>
                <a:cubicBezTo>
                  <a:pt x="592" y="111"/>
                  <a:pt x="547" y="118"/>
                  <a:pt x="520" y="138"/>
                </a:cubicBezTo>
                <a:cubicBezTo>
                  <a:pt x="544" y="117"/>
                  <a:pt x="585" y="77"/>
                  <a:pt x="530" y="58"/>
                </a:cubicBezTo>
                <a:cubicBezTo>
                  <a:pt x="524" y="55"/>
                  <a:pt x="518" y="54"/>
                  <a:pt x="512" y="54"/>
                </a:cubicBezTo>
                <a:cubicBezTo>
                  <a:pt x="479" y="54"/>
                  <a:pt x="444" y="82"/>
                  <a:pt x="435" y="113"/>
                </a:cubicBezTo>
                <a:cubicBezTo>
                  <a:pt x="431" y="74"/>
                  <a:pt x="426" y="0"/>
                  <a:pt x="380" y="0"/>
                </a:cubicBezTo>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7" name="Freeform 57"/>
          <p:cNvSpPr>
            <a:spLocks noEditPoints="1"/>
          </p:cNvSpPr>
          <p:nvPr/>
        </p:nvSpPr>
        <p:spPr bwMode="auto">
          <a:xfrm>
            <a:off x="9055050" y="1738888"/>
            <a:ext cx="2239963" cy="638175"/>
          </a:xfrm>
          <a:custGeom>
            <a:avLst/>
            <a:gdLst>
              <a:gd name="T0" fmla="*/ 748 w 1348"/>
              <a:gd name="T1" fmla="*/ 367 h 384"/>
              <a:gd name="T2" fmla="*/ 768 w 1348"/>
              <a:gd name="T3" fmla="*/ 334 h 384"/>
              <a:gd name="T4" fmla="*/ 795 w 1348"/>
              <a:gd name="T5" fmla="*/ 364 h 384"/>
              <a:gd name="T6" fmla="*/ 791 w 1348"/>
              <a:gd name="T7" fmla="*/ 320 h 384"/>
              <a:gd name="T8" fmla="*/ 1104 w 1348"/>
              <a:gd name="T9" fmla="*/ 367 h 384"/>
              <a:gd name="T10" fmla="*/ 1126 w 1348"/>
              <a:gd name="T11" fmla="*/ 327 h 384"/>
              <a:gd name="T12" fmla="*/ 972 w 1348"/>
              <a:gd name="T13" fmla="*/ 296 h 384"/>
              <a:gd name="T14" fmla="*/ 1005 w 1348"/>
              <a:gd name="T15" fmla="*/ 364 h 384"/>
              <a:gd name="T16" fmla="*/ 958 w 1348"/>
              <a:gd name="T17" fmla="*/ 295 h 384"/>
              <a:gd name="T18" fmla="*/ 823 w 1348"/>
              <a:gd name="T19" fmla="*/ 341 h 384"/>
              <a:gd name="T20" fmla="*/ 929 w 1348"/>
              <a:gd name="T21" fmla="*/ 360 h 384"/>
              <a:gd name="T22" fmla="*/ 958 w 1348"/>
              <a:gd name="T23" fmla="*/ 295 h 384"/>
              <a:gd name="T24" fmla="*/ 1232 w 1348"/>
              <a:gd name="T25" fmla="*/ 168 h 384"/>
              <a:gd name="T26" fmla="*/ 1255 w 1348"/>
              <a:gd name="T27" fmla="*/ 144 h 384"/>
              <a:gd name="T28" fmla="*/ 1242 w 1348"/>
              <a:gd name="T29" fmla="*/ 189 h 384"/>
              <a:gd name="T30" fmla="*/ 1291 w 1348"/>
              <a:gd name="T31" fmla="*/ 199 h 384"/>
              <a:gd name="T32" fmla="*/ 1348 w 1348"/>
              <a:gd name="T33" fmla="*/ 149 h 384"/>
              <a:gd name="T34" fmla="*/ 1246 w 1348"/>
              <a:gd name="T35" fmla="*/ 96 h 384"/>
              <a:gd name="T36" fmla="*/ 1236 w 1348"/>
              <a:gd name="T37" fmla="*/ 116 h 384"/>
              <a:gd name="T38" fmla="*/ 1246 w 1348"/>
              <a:gd name="T39" fmla="*/ 96 h 384"/>
              <a:gd name="T40" fmla="*/ 1256 w 1348"/>
              <a:gd name="T41" fmla="*/ 95 h 384"/>
              <a:gd name="T42" fmla="*/ 1168 w 1348"/>
              <a:gd name="T43" fmla="*/ 43 h 384"/>
              <a:gd name="T44" fmla="*/ 1183 w 1348"/>
              <a:gd name="T45" fmla="*/ 80 h 384"/>
              <a:gd name="T46" fmla="*/ 1157 w 1348"/>
              <a:gd name="T47" fmla="*/ 73 h 384"/>
              <a:gd name="T48" fmla="*/ 1165 w 1348"/>
              <a:gd name="T49" fmla="*/ 72 h 384"/>
              <a:gd name="T50" fmla="*/ 1123 w 1348"/>
              <a:gd name="T51" fmla="*/ 0 h 384"/>
              <a:gd name="T52" fmla="*/ 973 w 1348"/>
              <a:gd name="T53" fmla="*/ 58 h 384"/>
              <a:gd name="T54" fmla="*/ 904 w 1348"/>
              <a:gd name="T55" fmla="*/ 133 h 384"/>
              <a:gd name="T56" fmla="*/ 909 w 1348"/>
              <a:gd name="T57" fmla="*/ 114 h 384"/>
              <a:gd name="T58" fmla="*/ 786 w 1348"/>
              <a:gd name="T59" fmla="*/ 233 h 384"/>
              <a:gd name="T60" fmla="*/ 376 w 1348"/>
              <a:gd name="T61" fmla="*/ 269 h 384"/>
              <a:gd name="T62" fmla="*/ 353 w 1348"/>
              <a:gd name="T63" fmla="*/ 303 h 384"/>
              <a:gd name="T64" fmla="*/ 0 w 1348"/>
              <a:gd name="T65" fmla="*/ 359 h 384"/>
              <a:gd name="T66" fmla="*/ 376 w 1348"/>
              <a:gd name="T67" fmla="*/ 384 h 384"/>
              <a:gd name="T68" fmla="*/ 664 w 1348"/>
              <a:gd name="T69" fmla="*/ 320 h 384"/>
              <a:gd name="T70" fmla="*/ 688 w 1348"/>
              <a:gd name="T71" fmla="*/ 296 h 384"/>
              <a:gd name="T72" fmla="*/ 737 w 1348"/>
              <a:gd name="T73" fmla="*/ 342 h 384"/>
              <a:gd name="T74" fmla="*/ 854 w 1348"/>
              <a:gd name="T75" fmla="*/ 272 h 384"/>
              <a:gd name="T76" fmla="*/ 835 w 1348"/>
              <a:gd name="T77" fmla="*/ 249 h 384"/>
              <a:gd name="T78" fmla="*/ 798 w 1348"/>
              <a:gd name="T79" fmla="*/ 215 h 384"/>
              <a:gd name="T80" fmla="*/ 857 w 1348"/>
              <a:gd name="T81" fmla="*/ 212 h 384"/>
              <a:gd name="T82" fmla="*/ 858 w 1348"/>
              <a:gd name="T83" fmla="*/ 241 h 384"/>
              <a:gd name="T84" fmla="*/ 958 w 1348"/>
              <a:gd name="T85" fmla="*/ 248 h 384"/>
              <a:gd name="T86" fmla="*/ 1095 w 1348"/>
              <a:gd name="T87" fmla="*/ 300 h 384"/>
              <a:gd name="T88" fmla="*/ 1220 w 1348"/>
              <a:gd name="T89" fmla="*/ 230 h 384"/>
              <a:gd name="T90" fmla="*/ 1221 w 1348"/>
              <a:gd name="T91" fmla="*/ 203 h 384"/>
              <a:gd name="T92" fmla="*/ 1228 w 1348"/>
              <a:gd name="T93" fmla="*/ 183 h 384"/>
              <a:gd name="T94" fmla="*/ 1170 w 1348"/>
              <a:gd name="T95" fmla="*/ 139 h 384"/>
              <a:gd name="T96" fmla="*/ 1159 w 1348"/>
              <a:gd name="T97" fmla="*/ 134 h 384"/>
              <a:gd name="T98" fmla="*/ 1096 w 1348"/>
              <a:gd name="T99" fmla="*/ 156 h 384"/>
              <a:gd name="T100" fmla="*/ 1074 w 1348"/>
              <a:gd name="T101" fmla="*/ 118 h 384"/>
              <a:gd name="T102" fmla="*/ 1127 w 1348"/>
              <a:gd name="T103" fmla="*/ 101 h 384"/>
              <a:gd name="T104" fmla="*/ 1171 w 1348"/>
              <a:gd name="T105" fmla="*/ 27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48" h="384">
                <a:moveTo>
                  <a:pt x="746" y="363"/>
                </a:moveTo>
                <a:cubicBezTo>
                  <a:pt x="745" y="365"/>
                  <a:pt x="744" y="366"/>
                  <a:pt x="742" y="367"/>
                </a:cubicBezTo>
                <a:cubicBezTo>
                  <a:pt x="744" y="367"/>
                  <a:pt x="746" y="367"/>
                  <a:pt x="748" y="367"/>
                </a:cubicBezTo>
                <a:cubicBezTo>
                  <a:pt x="747" y="366"/>
                  <a:pt x="747" y="364"/>
                  <a:pt x="746" y="363"/>
                </a:cubicBezTo>
                <a:moveTo>
                  <a:pt x="791" y="320"/>
                </a:moveTo>
                <a:cubicBezTo>
                  <a:pt x="782" y="323"/>
                  <a:pt x="774" y="326"/>
                  <a:pt x="768" y="334"/>
                </a:cubicBezTo>
                <a:cubicBezTo>
                  <a:pt x="764" y="339"/>
                  <a:pt x="760" y="344"/>
                  <a:pt x="757" y="349"/>
                </a:cubicBezTo>
                <a:cubicBezTo>
                  <a:pt x="757" y="355"/>
                  <a:pt x="757" y="361"/>
                  <a:pt x="757" y="366"/>
                </a:cubicBezTo>
                <a:cubicBezTo>
                  <a:pt x="770" y="365"/>
                  <a:pt x="782" y="365"/>
                  <a:pt x="795" y="364"/>
                </a:cubicBezTo>
                <a:cubicBezTo>
                  <a:pt x="795" y="364"/>
                  <a:pt x="796" y="364"/>
                  <a:pt x="797" y="364"/>
                </a:cubicBezTo>
                <a:cubicBezTo>
                  <a:pt x="793" y="353"/>
                  <a:pt x="788" y="342"/>
                  <a:pt x="789" y="330"/>
                </a:cubicBezTo>
                <a:cubicBezTo>
                  <a:pt x="789" y="326"/>
                  <a:pt x="790" y="323"/>
                  <a:pt x="791" y="320"/>
                </a:cubicBezTo>
                <a:moveTo>
                  <a:pt x="1046" y="306"/>
                </a:moveTo>
                <a:cubicBezTo>
                  <a:pt x="1052" y="326"/>
                  <a:pt x="1052" y="348"/>
                  <a:pt x="1058" y="367"/>
                </a:cubicBezTo>
                <a:cubicBezTo>
                  <a:pt x="1073" y="367"/>
                  <a:pt x="1088" y="367"/>
                  <a:pt x="1104" y="367"/>
                </a:cubicBezTo>
                <a:cubicBezTo>
                  <a:pt x="1119" y="367"/>
                  <a:pt x="1134" y="367"/>
                  <a:pt x="1149" y="367"/>
                </a:cubicBezTo>
                <a:cubicBezTo>
                  <a:pt x="1149" y="365"/>
                  <a:pt x="1148" y="363"/>
                  <a:pt x="1148" y="362"/>
                </a:cubicBezTo>
                <a:cubicBezTo>
                  <a:pt x="1143" y="349"/>
                  <a:pt x="1136" y="337"/>
                  <a:pt x="1126" y="327"/>
                </a:cubicBezTo>
                <a:cubicBezTo>
                  <a:pt x="1120" y="322"/>
                  <a:pt x="1113" y="317"/>
                  <a:pt x="1107" y="312"/>
                </a:cubicBezTo>
                <a:cubicBezTo>
                  <a:pt x="1083" y="310"/>
                  <a:pt x="1062" y="308"/>
                  <a:pt x="1046" y="306"/>
                </a:cubicBezTo>
                <a:moveTo>
                  <a:pt x="972" y="296"/>
                </a:moveTo>
                <a:cubicBezTo>
                  <a:pt x="969" y="304"/>
                  <a:pt x="962" y="311"/>
                  <a:pt x="958" y="316"/>
                </a:cubicBezTo>
                <a:cubicBezTo>
                  <a:pt x="946" y="329"/>
                  <a:pt x="928" y="343"/>
                  <a:pt x="937" y="360"/>
                </a:cubicBezTo>
                <a:cubicBezTo>
                  <a:pt x="959" y="362"/>
                  <a:pt x="982" y="363"/>
                  <a:pt x="1005" y="364"/>
                </a:cubicBezTo>
                <a:cubicBezTo>
                  <a:pt x="1004" y="361"/>
                  <a:pt x="1004" y="358"/>
                  <a:pt x="1003" y="355"/>
                </a:cubicBezTo>
                <a:cubicBezTo>
                  <a:pt x="1000" y="328"/>
                  <a:pt x="997" y="302"/>
                  <a:pt x="972" y="296"/>
                </a:cubicBezTo>
                <a:moveTo>
                  <a:pt x="958" y="295"/>
                </a:moveTo>
                <a:cubicBezTo>
                  <a:pt x="940" y="295"/>
                  <a:pt x="922" y="300"/>
                  <a:pt x="905" y="304"/>
                </a:cubicBezTo>
                <a:cubicBezTo>
                  <a:pt x="886" y="308"/>
                  <a:pt x="865" y="313"/>
                  <a:pt x="848" y="322"/>
                </a:cubicBezTo>
                <a:cubicBezTo>
                  <a:pt x="839" y="327"/>
                  <a:pt x="830" y="333"/>
                  <a:pt x="823" y="341"/>
                </a:cubicBezTo>
                <a:cubicBezTo>
                  <a:pt x="821" y="343"/>
                  <a:pt x="827" y="354"/>
                  <a:pt x="827" y="357"/>
                </a:cubicBezTo>
                <a:cubicBezTo>
                  <a:pt x="828" y="359"/>
                  <a:pt x="828" y="360"/>
                  <a:pt x="828" y="362"/>
                </a:cubicBezTo>
                <a:cubicBezTo>
                  <a:pt x="872" y="360"/>
                  <a:pt x="914" y="360"/>
                  <a:pt x="929" y="360"/>
                </a:cubicBezTo>
                <a:cubicBezTo>
                  <a:pt x="923" y="351"/>
                  <a:pt x="922" y="341"/>
                  <a:pt x="932" y="328"/>
                </a:cubicBezTo>
                <a:cubicBezTo>
                  <a:pt x="938" y="321"/>
                  <a:pt x="946" y="314"/>
                  <a:pt x="952" y="306"/>
                </a:cubicBezTo>
                <a:cubicBezTo>
                  <a:pt x="956" y="303"/>
                  <a:pt x="957" y="299"/>
                  <a:pt x="958" y="295"/>
                </a:cubicBezTo>
                <a:moveTo>
                  <a:pt x="1234" y="150"/>
                </a:moveTo>
                <a:cubicBezTo>
                  <a:pt x="1231" y="151"/>
                  <a:pt x="1227" y="151"/>
                  <a:pt x="1224" y="152"/>
                </a:cubicBezTo>
                <a:cubicBezTo>
                  <a:pt x="1232" y="168"/>
                  <a:pt x="1232" y="168"/>
                  <a:pt x="1232" y="168"/>
                </a:cubicBezTo>
                <a:cubicBezTo>
                  <a:pt x="1233" y="162"/>
                  <a:pt x="1233" y="156"/>
                  <a:pt x="1234" y="150"/>
                </a:cubicBezTo>
                <a:moveTo>
                  <a:pt x="1314" y="117"/>
                </a:moveTo>
                <a:cubicBezTo>
                  <a:pt x="1293" y="123"/>
                  <a:pt x="1275" y="135"/>
                  <a:pt x="1255" y="144"/>
                </a:cubicBezTo>
                <a:cubicBezTo>
                  <a:pt x="1254" y="148"/>
                  <a:pt x="1252" y="152"/>
                  <a:pt x="1251" y="157"/>
                </a:cubicBezTo>
                <a:cubicBezTo>
                  <a:pt x="1249" y="166"/>
                  <a:pt x="1247" y="175"/>
                  <a:pt x="1244" y="184"/>
                </a:cubicBezTo>
                <a:cubicBezTo>
                  <a:pt x="1243" y="186"/>
                  <a:pt x="1243" y="188"/>
                  <a:pt x="1242" y="189"/>
                </a:cubicBezTo>
                <a:cubicBezTo>
                  <a:pt x="1245" y="196"/>
                  <a:pt x="1245" y="196"/>
                  <a:pt x="1245" y="196"/>
                </a:cubicBezTo>
                <a:cubicBezTo>
                  <a:pt x="1255" y="199"/>
                  <a:pt x="1266" y="200"/>
                  <a:pt x="1276" y="200"/>
                </a:cubicBezTo>
                <a:cubicBezTo>
                  <a:pt x="1281" y="200"/>
                  <a:pt x="1286" y="200"/>
                  <a:pt x="1291" y="199"/>
                </a:cubicBezTo>
                <a:cubicBezTo>
                  <a:pt x="1301" y="198"/>
                  <a:pt x="1310" y="197"/>
                  <a:pt x="1319" y="193"/>
                </a:cubicBezTo>
                <a:cubicBezTo>
                  <a:pt x="1326" y="190"/>
                  <a:pt x="1332" y="186"/>
                  <a:pt x="1338" y="182"/>
                </a:cubicBezTo>
                <a:cubicBezTo>
                  <a:pt x="1348" y="149"/>
                  <a:pt x="1348" y="149"/>
                  <a:pt x="1348" y="149"/>
                </a:cubicBezTo>
                <a:cubicBezTo>
                  <a:pt x="1326" y="152"/>
                  <a:pt x="1305" y="157"/>
                  <a:pt x="1288" y="162"/>
                </a:cubicBezTo>
                <a:cubicBezTo>
                  <a:pt x="1304" y="151"/>
                  <a:pt x="1316" y="132"/>
                  <a:pt x="1314" y="117"/>
                </a:cubicBezTo>
                <a:moveTo>
                  <a:pt x="1246" y="96"/>
                </a:moveTo>
                <a:cubicBezTo>
                  <a:pt x="1230" y="100"/>
                  <a:pt x="1215" y="107"/>
                  <a:pt x="1202" y="116"/>
                </a:cubicBezTo>
                <a:cubicBezTo>
                  <a:pt x="1208" y="117"/>
                  <a:pt x="1215" y="118"/>
                  <a:pt x="1221" y="118"/>
                </a:cubicBezTo>
                <a:cubicBezTo>
                  <a:pt x="1227" y="118"/>
                  <a:pt x="1232" y="117"/>
                  <a:pt x="1236" y="116"/>
                </a:cubicBezTo>
                <a:cubicBezTo>
                  <a:pt x="1246" y="114"/>
                  <a:pt x="1255" y="110"/>
                  <a:pt x="1264" y="106"/>
                </a:cubicBezTo>
                <a:cubicBezTo>
                  <a:pt x="1263" y="106"/>
                  <a:pt x="1263" y="106"/>
                  <a:pt x="1263" y="106"/>
                </a:cubicBezTo>
                <a:cubicBezTo>
                  <a:pt x="1256" y="104"/>
                  <a:pt x="1250" y="101"/>
                  <a:pt x="1246" y="96"/>
                </a:cubicBezTo>
                <a:moveTo>
                  <a:pt x="1267" y="92"/>
                </a:moveTo>
                <a:cubicBezTo>
                  <a:pt x="1262" y="93"/>
                  <a:pt x="1257" y="93"/>
                  <a:pt x="1252" y="94"/>
                </a:cubicBezTo>
                <a:cubicBezTo>
                  <a:pt x="1253" y="95"/>
                  <a:pt x="1255" y="95"/>
                  <a:pt x="1256" y="95"/>
                </a:cubicBezTo>
                <a:cubicBezTo>
                  <a:pt x="1258" y="95"/>
                  <a:pt x="1260" y="95"/>
                  <a:pt x="1263" y="94"/>
                </a:cubicBezTo>
                <a:cubicBezTo>
                  <a:pt x="1264" y="93"/>
                  <a:pt x="1266" y="93"/>
                  <a:pt x="1267" y="92"/>
                </a:cubicBezTo>
                <a:moveTo>
                  <a:pt x="1168" y="43"/>
                </a:moveTo>
                <a:cubicBezTo>
                  <a:pt x="1154" y="43"/>
                  <a:pt x="1137" y="71"/>
                  <a:pt x="1142" y="83"/>
                </a:cubicBezTo>
                <a:cubicBezTo>
                  <a:pt x="1147" y="95"/>
                  <a:pt x="1161" y="104"/>
                  <a:pt x="1178" y="110"/>
                </a:cubicBezTo>
                <a:cubicBezTo>
                  <a:pt x="1181" y="100"/>
                  <a:pt x="1182" y="90"/>
                  <a:pt x="1183" y="80"/>
                </a:cubicBezTo>
                <a:cubicBezTo>
                  <a:pt x="1180" y="82"/>
                  <a:pt x="1177" y="83"/>
                  <a:pt x="1173" y="83"/>
                </a:cubicBezTo>
                <a:cubicBezTo>
                  <a:pt x="1173" y="83"/>
                  <a:pt x="1173" y="83"/>
                  <a:pt x="1172" y="83"/>
                </a:cubicBezTo>
                <a:cubicBezTo>
                  <a:pt x="1163" y="82"/>
                  <a:pt x="1164" y="77"/>
                  <a:pt x="1157" y="73"/>
                </a:cubicBezTo>
                <a:cubicBezTo>
                  <a:pt x="1156" y="72"/>
                  <a:pt x="1156" y="69"/>
                  <a:pt x="1158" y="69"/>
                </a:cubicBezTo>
                <a:cubicBezTo>
                  <a:pt x="1158" y="69"/>
                  <a:pt x="1159" y="69"/>
                  <a:pt x="1159" y="70"/>
                </a:cubicBezTo>
                <a:cubicBezTo>
                  <a:pt x="1161" y="71"/>
                  <a:pt x="1163" y="72"/>
                  <a:pt x="1165" y="72"/>
                </a:cubicBezTo>
                <a:cubicBezTo>
                  <a:pt x="1176" y="72"/>
                  <a:pt x="1183" y="53"/>
                  <a:pt x="1174" y="45"/>
                </a:cubicBezTo>
                <a:cubicBezTo>
                  <a:pt x="1172" y="44"/>
                  <a:pt x="1170" y="43"/>
                  <a:pt x="1168" y="43"/>
                </a:cubicBezTo>
                <a:moveTo>
                  <a:pt x="1123" y="0"/>
                </a:moveTo>
                <a:cubicBezTo>
                  <a:pt x="1077" y="0"/>
                  <a:pt x="1072" y="74"/>
                  <a:pt x="1068" y="113"/>
                </a:cubicBezTo>
                <a:cubicBezTo>
                  <a:pt x="1059" y="83"/>
                  <a:pt x="1024" y="55"/>
                  <a:pt x="991" y="55"/>
                </a:cubicBezTo>
                <a:cubicBezTo>
                  <a:pt x="985" y="55"/>
                  <a:pt x="979" y="56"/>
                  <a:pt x="973" y="58"/>
                </a:cubicBezTo>
                <a:cubicBezTo>
                  <a:pt x="918" y="77"/>
                  <a:pt x="959" y="117"/>
                  <a:pt x="983" y="138"/>
                </a:cubicBezTo>
                <a:cubicBezTo>
                  <a:pt x="966" y="126"/>
                  <a:pt x="940" y="118"/>
                  <a:pt x="912" y="114"/>
                </a:cubicBezTo>
                <a:cubicBezTo>
                  <a:pt x="910" y="121"/>
                  <a:pt x="907" y="127"/>
                  <a:pt x="904" y="133"/>
                </a:cubicBezTo>
                <a:cubicBezTo>
                  <a:pt x="904" y="133"/>
                  <a:pt x="904" y="133"/>
                  <a:pt x="903" y="133"/>
                </a:cubicBezTo>
                <a:cubicBezTo>
                  <a:pt x="903" y="133"/>
                  <a:pt x="903" y="133"/>
                  <a:pt x="903" y="133"/>
                </a:cubicBezTo>
                <a:cubicBezTo>
                  <a:pt x="906" y="127"/>
                  <a:pt x="908" y="120"/>
                  <a:pt x="909" y="114"/>
                </a:cubicBezTo>
                <a:cubicBezTo>
                  <a:pt x="895" y="112"/>
                  <a:pt x="880" y="111"/>
                  <a:pt x="865" y="111"/>
                </a:cubicBezTo>
                <a:cubicBezTo>
                  <a:pt x="824" y="111"/>
                  <a:pt x="783" y="117"/>
                  <a:pt x="755" y="126"/>
                </a:cubicBezTo>
                <a:cubicBezTo>
                  <a:pt x="662" y="158"/>
                  <a:pt x="734" y="207"/>
                  <a:pt x="786" y="233"/>
                </a:cubicBezTo>
                <a:cubicBezTo>
                  <a:pt x="720" y="225"/>
                  <a:pt x="653" y="215"/>
                  <a:pt x="586" y="215"/>
                </a:cubicBezTo>
                <a:cubicBezTo>
                  <a:pt x="556" y="215"/>
                  <a:pt x="527" y="217"/>
                  <a:pt x="497" y="222"/>
                </a:cubicBezTo>
                <a:cubicBezTo>
                  <a:pt x="475" y="226"/>
                  <a:pt x="372" y="237"/>
                  <a:pt x="376" y="269"/>
                </a:cubicBezTo>
                <a:cubicBezTo>
                  <a:pt x="379" y="297"/>
                  <a:pt x="460" y="302"/>
                  <a:pt x="480" y="310"/>
                </a:cubicBezTo>
                <a:cubicBezTo>
                  <a:pt x="472" y="311"/>
                  <a:pt x="464" y="311"/>
                  <a:pt x="456" y="311"/>
                </a:cubicBezTo>
                <a:cubicBezTo>
                  <a:pt x="421" y="311"/>
                  <a:pt x="388" y="304"/>
                  <a:pt x="353" y="303"/>
                </a:cubicBezTo>
                <a:cubicBezTo>
                  <a:pt x="344" y="302"/>
                  <a:pt x="335" y="302"/>
                  <a:pt x="326" y="302"/>
                </a:cubicBezTo>
                <a:cubicBezTo>
                  <a:pt x="282" y="302"/>
                  <a:pt x="238" y="307"/>
                  <a:pt x="195" y="310"/>
                </a:cubicBezTo>
                <a:cubicBezTo>
                  <a:pt x="145" y="315"/>
                  <a:pt x="34" y="316"/>
                  <a:pt x="0" y="359"/>
                </a:cubicBezTo>
                <a:cubicBezTo>
                  <a:pt x="48" y="384"/>
                  <a:pt x="134" y="377"/>
                  <a:pt x="188" y="380"/>
                </a:cubicBezTo>
                <a:cubicBezTo>
                  <a:pt x="248" y="384"/>
                  <a:pt x="308" y="384"/>
                  <a:pt x="368" y="384"/>
                </a:cubicBezTo>
                <a:cubicBezTo>
                  <a:pt x="371" y="384"/>
                  <a:pt x="373" y="384"/>
                  <a:pt x="376" y="384"/>
                </a:cubicBezTo>
                <a:cubicBezTo>
                  <a:pt x="476" y="384"/>
                  <a:pt x="573" y="378"/>
                  <a:pt x="671" y="372"/>
                </a:cubicBezTo>
                <a:cubicBezTo>
                  <a:pt x="667" y="367"/>
                  <a:pt x="663" y="361"/>
                  <a:pt x="662" y="354"/>
                </a:cubicBezTo>
                <a:cubicBezTo>
                  <a:pt x="660" y="343"/>
                  <a:pt x="660" y="331"/>
                  <a:pt x="664" y="320"/>
                </a:cubicBezTo>
                <a:cubicBezTo>
                  <a:pt x="669" y="308"/>
                  <a:pt x="676" y="302"/>
                  <a:pt x="685" y="293"/>
                </a:cubicBezTo>
                <a:cubicBezTo>
                  <a:pt x="685" y="293"/>
                  <a:pt x="686" y="293"/>
                  <a:pt x="686" y="293"/>
                </a:cubicBezTo>
                <a:cubicBezTo>
                  <a:pt x="688" y="293"/>
                  <a:pt x="689" y="295"/>
                  <a:pt x="688" y="296"/>
                </a:cubicBezTo>
                <a:cubicBezTo>
                  <a:pt x="675" y="310"/>
                  <a:pt x="672" y="345"/>
                  <a:pt x="683" y="361"/>
                </a:cubicBezTo>
                <a:cubicBezTo>
                  <a:pt x="688" y="367"/>
                  <a:pt x="694" y="370"/>
                  <a:pt x="700" y="370"/>
                </a:cubicBezTo>
                <a:cubicBezTo>
                  <a:pt x="715" y="370"/>
                  <a:pt x="731" y="354"/>
                  <a:pt x="737" y="342"/>
                </a:cubicBezTo>
                <a:cubicBezTo>
                  <a:pt x="748" y="320"/>
                  <a:pt x="759" y="304"/>
                  <a:pt x="783" y="297"/>
                </a:cubicBezTo>
                <a:cubicBezTo>
                  <a:pt x="793" y="294"/>
                  <a:pt x="804" y="294"/>
                  <a:pt x="814" y="293"/>
                </a:cubicBezTo>
                <a:cubicBezTo>
                  <a:pt x="827" y="284"/>
                  <a:pt x="842" y="277"/>
                  <a:pt x="854" y="272"/>
                </a:cubicBezTo>
                <a:cubicBezTo>
                  <a:pt x="859" y="270"/>
                  <a:pt x="866" y="267"/>
                  <a:pt x="872" y="265"/>
                </a:cubicBezTo>
                <a:cubicBezTo>
                  <a:pt x="871" y="263"/>
                  <a:pt x="868" y="261"/>
                  <a:pt x="865" y="260"/>
                </a:cubicBezTo>
                <a:cubicBezTo>
                  <a:pt x="855" y="255"/>
                  <a:pt x="845" y="253"/>
                  <a:pt x="835" y="249"/>
                </a:cubicBezTo>
                <a:cubicBezTo>
                  <a:pt x="818" y="242"/>
                  <a:pt x="803" y="234"/>
                  <a:pt x="794" y="217"/>
                </a:cubicBezTo>
                <a:cubicBezTo>
                  <a:pt x="793" y="216"/>
                  <a:pt x="795" y="214"/>
                  <a:pt x="796" y="214"/>
                </a:cubicBezTo>
                <a:cubicBezTo>
                  <a:pt x="797" y="214"/>
                  <a:pt x="797" y="214"/>
                  <a:pt x="798" y="215"/>
                </a:cubicBezTo>
                <a:cubicBezTo>
                  <a:pt x="806" y="233"/>
                  <a:pt x="827" y="235"/>
                  <a:pt x="846" y="238"/>
                </a:cubicBezTo>
                <a:cubicBezTo>
                  <a:pt x="847" y="230"/>
                  <a:pt x="852" y="222"/>
                  <a:pt x="855" y="213"/>
                </a:cubicBezTo>
                <a:cubicBezTo>
                  <a:pt x="855" y="212"/>
                  <a:pt x="856" y="212"/>
                  <a:pt x="857" y="212"/>
                </a:cubicBezTo>
                <a:cubicBezTo>
                  <a:pt x="857" y="212"/>
                  <a:pt x="858" y="212"/>
                  <a:pt x="858" y="213"/>
                </a:cubicBezTo>
                <a:cubicBezTo>
                  <a:pt x="860" y="220"/>
                  <a:pt x="861" y="226"/>
                  <a:pt x="860" y="233"/>
                </a:cubicBezTo>
                <a:cubicBezTo>
                  <a:pt x="860" y="236"/>
                  <a:pt x="859" y="238"/>
                  <a:pt x="858" y="241"/>
                </a:cubicBezTo>
                <a:cubicBezTo>
                  <a:pt x="861" y="241"/>
                  <a:pt x="863" y="242"/>
                  <a:pt x="865" y="243"/>
                </a:cubicBezTo>
                <a:cubicBezTo>
                  <a:pt x="873" y="246"/>
                  <a:pt x="883" y="252"/>
                  <a:pt x="889" y="259"/>
                </a:cubicBezTo>
                <a:cubicBezTo>
                  <a:pt x="911" y="253"/>
                  <a:pt x="936" y="248"/>
                  <a:pt x="958" y="248"/>
                </a:cubicBezTo>
                <a:cubicBezTo>
                  <a:pt x="993" y="248"/>
                  <a:pt x="1025" y="260"/>
                  <a:pt x="1042" y="296"/>
                </a:cubicBezTo>
                <a:cubicBezTo>
                  <a:pt x="1056" y="297"/>
                  <a:pt x="1073" y="299"/>
                  <a:pt x="1094" y="301"/>
                </a:cubicBezTo>
                <a:cubicBezTo>
                  <a:pt x="1094" y="300"/>
                  <a:pt x="1094" y="300"/>
                  <a:pt x="1095" y="300"/>
                </a:cubicBezTo>
                <a:cubicBezTo>
                  <a:pt x="1113" y="298"/>
                  <a:pt x="1129" y="297"/>
                  <a:pt x="1146" y="289"/>
                </a:cubicBezTo>
                <a:cubicBezTo>
                  <a:pt x="1160" y="283"/>
                  <a:pt x="1173" y="276"/>
                  <a:pt x="1185" y="267"/>
                </a:cubicBezTo>
                <a:cubicBezTo>
                  <a:pt x="1199" y="257"/>
                  <a:pt x="1211" y="245"/>
                  <a:pt x="1220" y="230"/>
                </a:cubicBezTo>
                <a:cubicBezTo>
                  <a:pt x="1225" y="223"/>
                  <a:pt x="1229" y="215"/>
                  <a:pt x="1231" y="206"/>
                </a:cubicBezTo>
                <a:cubicBezTo>
                  <a:pt x="1231" y="204"/>
                  <a:pt x="1231" y="202"/>
                  <a:pt x="1232" y="200"/>
                </a:cubicBezTo>
                <a:cubicBezTo>
                  <a:pt x="1228" y="202"/>
                  <a:pt x="1225" y="203"/>
                  <a:pt x="1221" y="203"/>
                </a:cubicBezTo>
                <a:cubicBezTo>
                  <a:pt x="1216" y="203"/>
                  <a:pt x="1212" y="202"/>
                  <a:pt x="1206" y="200"/>
                </a:cubicBezTo>
                <a:cubicBezTo>
                  <a:pt x="1204" y="199"/>
                  <a:pt x="1204" y="195"/>
                  <a:pt x="1207" y="195"/>
                </a:cubicBezTo>
                <a:cubicBezTo>
                  <a:pt x="1218" y="194"/>
                  <a:pt x="1224" y="190"/>
                  <a:pt x="1228" y="183"/>
                </a:cubicBezTo>
                <a:cubicBezTo>
                  <a:pt x="1213" y="152"/>
                  <a:pt x="1213" y="152"/>
                  <a:pt x="1213" y="152"/>
                </a:cubicBezTo>
                <a:cubicBezTo>
                  <a:pt x="1200" y="151"/>
                  <a:pt x="1189" y="147"/>
                  <a:pt x="1178" y="142"/>
                </a:cubicBezTo>
                <a:cubicBezTo>
                  <a:pt x="1175" y="141"/>
                  <a:pt x="1173" y="140"/>
                  <a:pt x="1170" y="139"/>
                </a:cubicBezTo>
                <a:cubicBezTo>
                  <a:pt x="1168" y="140"/>
                  <a:pt x="1167" y="141"/>
                  <a:pt x="1166" y="142"/>
                </a:cubicBezTo>
                <a:cubicBezTo>
                  <a:pt x="1166" y="141"/>
                  <a:pt x="1167" y="140"/>
                  <a:pt x="1168" y="138"/>
                </a:cubicBezTo>
                <a:cubicBezTo>
                  <a:pt x="1165" y="137"/>
                  <a:pt x="1162" y="135"/>
                  <a:pt x="1159" y="134"/>
                </a:cubicBezTo>
                <a:cubicBezTo>
                  <a:pt x="1143" y="125"/>
                  <a:pt x="1125" y="112"/>
                  <a:pt x="1106" y="112"/>
                </a:cubicBezTo>
                <a:cubicBezTo>
                  <a:pt x="1104" y="112"/>
                  <a:pt x="1103" y="112"/>
                  <a:pt x="1101" y="112"/>
                </a:cubicBezTo>
                <a:cubicBezTo>
                  <a:pt x="1076" y="115"/>
                  <a:pt x="1085" y="142"/>
                  <a:pt x="1096" y="156"/>
                </a:cubicBezTo>
                <a:cubicBezTo>
                  <a:pt x="1097" y="157"/>
                  <a:pt x="1096" y="159"/>
                  <a:pt x="1095" y="159"/>
                </a:cubicBezTo>
                <a:cubicBezTo>
                  <a:pt x="1094" y="159"/>
                  <a:pt x="1094" y="158"/>
                  <a:pt x="1094" y="158"/>
                </a:cubicBezTo>
                <a:cubicBezTo>
                  <a:pt x="1085" y="148"/>
                  <a:pt x="1070" y="133"/>
                  <a:pt x="1074" y="118"/>
                </a:cubicBezTo>
                <a:cubicBezTo>
                  <a:pt x="1078" y="104"/>
                  <a:pt x="1091" y="98"/>
                  <a:pt x="1104" y="98"/>
                </a:cubicBezTo>
                <a:cubicBezTo>
                  <a:pt x="1104" y="98"/>
                  <a:pt x="1105" y="98"/>
                  <a:pt x="1106" y="98"/>
                </a:cubicBezTo>
                <a:cubicBezTo>
                  <a:pt x="1113" y="98"/>
                  <a:pt x="1120" y="99"/>
                  <a:pt x="1127" y="101"/>
                </a:cubicBezTo>
                <a:cubicBezTo>
                  <a:pt x="1116" y="83"/>
                  <a:pt x="1117" y="64"/>
                  <a:pt x="1131" y="47"/>
                </a:cubicBezTo>
                <a:cubicBezTo>
                  <a:pt x="1140" y="38"/>
                  <a:pt x="1154" y="26"/>
                  <a:pt x="1167" y="26"/>
                </a:cubicBezTo>
                <a:cubicBezTo>
                  <a:pt x="1169" y="26"/>
                  <a:pt x="1170" y="27"/>
                  <a:pt x="1171" y="27"/>
                </a:cubicBezTo>
                <a:cubicBezTo>
                  <a:pt x="1166" y="19"/>
                  <a:pt x="1160" y="12"/>
                  <a:pt x="1150" y="8"/>
                </a:cubicBezTo>
                <a:cubicBezTo>
                  <a:pt x="1140" y="3"/>
                  <a:pt x="1131" y="0"/>
                  <a:pt x="1123" y="0"/>
                </a:cubicBezTo>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5" name="Group 14"/>
          <p:cNvGrpSpPr/>
          <p:nvPr/>
        </p:nvGrpSpPr>
        <p:grpSpPr>
          <a:xfrm>
            <a:off x="-122403" y="2737980"/>
            <a:ext cx="12314403" cy="4171950"/>
            <a:chOff x="0" y="971550"/>
            <a:chExt cx="9144000" cy="4171950"/>
          </a:xfrm>
          <a:solidFill>
            <a:schemeClr val="bg2"/>
          </a:solidFill>
        </p:grpSpPr>
        <p:sp>
          <p:nvSpPr>
            <p:cNvPr id="16" name="Freeform 21"/>
            <p:cNvSpPr>
              <a:spLocks/>
            </p:cNvSpPr>
            <p:nvPr/>
          </p:nvSpPr>
          <p:spPr bwMode="auto">
            <a:xfrm>
              <a:off x="0" y="971550"/>
              <a:ext cx="9144000" cy="2310609"/>
            </a:xfrm>
            <a:custGeom>
              <a:avLst/>
              <a:gdLst>
                <a:gd name="T0" fmla="*/ 4739 w 7723"/>
                <a:gd name="T1" fmla="*/ 1306 h 2131"/>
                <a:gd name="T2" fmla="*/ 4897 w 7723"/>
                <a:gd name="T3" fmla="*/ 1712 h 2131"/>
                <a:gd name="T4" fmla="*/ 5103 w 7723"/>
                <a:gd name="T5" fmla="*/ 875 h 2131"/>
                <a:gd name="T6" fmla="*/ 5130 w 7723"/>
                <a:gd name="T7" fmla="*/ 1503 h 2131"/>
                <a:gd name="T8" fmla="*/ 5364 w 7723"/>
                <a:gd name="T9" fmla="*/ 727 h 2131"/>
                <a:gd name="T10" fmla="*/ 5576 w 7723"/>
                <a:gd name="T11" fmla="*/ 1478 h 2131"/>
                <a:gd name="T12" fmla="*/ 5583 w 7723"/>
                <a:gd name="T13" fmla="*/ 912 h 2131"/>
                <a:gd name="T14" fmla="*/ 5713 w 7723"/>
                <a:gd name="T15" fmla="*/ 1786 h 2131"/>
                <a:gd name="T16" fmla="*/ 5857 w 7723"/>
                <a:gd name="T17" fmla="*/ 899 h 2131"/>
                <a:gd name="T18" fmla="*/ 6008 w 7723"/>
                <a:gd name="T19" fmla="*/ 1712 h 2131"/>
                <a:gd name="T20" fmla="*/ 6091 w 7723"/>
                <a:gd name="T21" fmla="*/ 924 h 2131"/>
                <a:gd name="T22" fmla="*/ 6324 w 7723"/>
                <a:gd name="T23" fmla="*/ 1491 h 2131"/>
                <a:gd name="T24" fmla="*/ 6468 w 7723"/>
                <a:gd name="T25" fmla="*/ 949 h 2131"/>
                <a:gd name="T26" fmla="*/ 6509 w 7723"/>
                <a:gd name="T27" fmla="*/ 875 h 2131"/>
                <a:gd name="T28" fmla="*/ 6591 w 7723"/>
                <a:gd name="T29" fmla="*/ 899 h 2131"/>
                <a:gd name="T30" fmla="*/ 6667 w 7723"/>
                <a:gd name="T31" fmla="*/ 1417 h 2131"/>
                <a:gd name="T32" fmla="*/ 6790 w 7723"/>
                <a:gd name="T33" fmla="*/ 1207 h 2131"/>
                <a:gd name="T34" fmla="*/ 6948 w 7723"/>
                <a:gd name="T35" fmla="*/ 1146 h 2131"/>
                <a:gd name="T36" fmla="*/ 7133 w 7723"/>
                <a:gd name="T37" fmla="*/ 628 h 2131"/>
                <a:gd name="T38" fmla="*/ 7284 w 7723"/>
                <a:gd name="T39" fmla="*/ 1626 h 2131"/>
                <a:gd name="T40" fmla="*/ 7414 w 7723"/>
                <a:gd name="T41" fmla="*/ 616 h 2131"/>
                <a:gd name="T42" fmla="*/ 7579 w 7723"/>
                <a:gd name="T43" fmla="*/ 973 h 2131"/>
                <a:gd name="T44" fmla="*/ 7696 w 7723"/>
                <a:gd name="T45" fmla="*/ 1429 h 2131"/>
                <a:gd name="T46" fmla="*/ 0 w 7723"/>
                <a:gd name="T47" fmla="*/ 2131 h 2131"/>
                <a:gd name="T48" fmla="*/ 62 w 7723"/>
                <a:gd name="T49" fmla="*/ 1404 h 2131"/>
                <a:gd name="T50" fmla="*/ 459 w 7723"/>
                <a:gd name="T51" fmla="*/ 1515 h 2131"/>
                <a:gd name="T52" fmla="*/ 576 w 7723"/>
                <a:gd name="T53" fmla="*/ 1515 h 2131"/>
                <a:gd name="T54" fmla="*/ 651 w 7723"/>
                <a:gd name="T55" fmla="*/ 1688 h 2131"/>
                <a:gd name="T56" fmla="*/ 720 w 7723"/>
                <a:gd name="T57" fmla="*/ 1688 h 2131"/>
                <a:gd name="T58" fmla="*/ 1001 w 7723"/>
                <a:gd name="T59" fmla="*/ 1860 h 2131"/>
                <a:gd name="T60" fmla="*/ 1276 w 7723"/>
                <a:gd name="T61" fmla="*/ 0 h 2131"/>
                <a:gd name="T62" fmla="*/ 1543 w 7723"/>
                <a:gd name="T63" fmla="*/ 1860 h 2131"/>
                <a:gd name="T64" fmla="*/ 1564 w 7723"/>
                <a:gd name="T65" fmla="*/ 887 h 2131"/>
                <a:gd name="T66" fmla="*/ 1776 w 7723"/>
                <a:gd name="T67" fmla="*/ 283 h 2131"/>
                <a:gd name="T68" fmla="*/ 2064 w 7723"/>
                <a:gd name="T69" fmla="*/ 850 h 2131"/>
                <a:gd name="T70" fmla="*/ 2133 w 7723"/>
                <a:gd name="T71" fmla="*/ 715 h 2131"/>
                <a:gd name="T72" fmla="*/ 2332 w 7723"/>
                <a:gd name="T73" fmla="*/ 1109 h 2131"/>
                <a:gd name="T74" fmla="*/ 2352 w 7723"/>
                <a:gd name="T75" fmla="*/ 1860 h 2131"/>
                <a:gd name="T76" fmla="*/ 2538 w 7723"/>
                <a:gd name="T77" fmla="*/ 1232 h 2131"/>
                <a:gd name="T78" fmla="*/ 2682 w 7723"/>
                <a:gd name="T79" fmla="*/ 1602 h 2131"/>
                <a:gd name="T80" fmla="*/ 3141 w 7723"/>
                <a:gd name="T81" fmla="*/ 357 h 2131"/>
                <a:gd name="T82" fmla="*/ 3320 w 7723"/>
                <a:gd name="T83" fmla="*/ 1084 h 2131"/>
                <a:gd name="T84" fmla="*/ 3745 w 7723"/>
                <a:gd name="T85" fmla="*/ 1195 h 2131"/>
                <a:gd name="T86" fmla="*/ 3793 w 7723"/>
                <a:gd name="T87" fmla="*/ 1491 h 2131"/>
                <a:gd name="T88" fmla="*/ 3875 w 7723"/>
                <a:gd name="T89" fmla="*/ 1429 h 2131"/>
                <a:gd name="T90" fmla="*/ 3999 w 7723"/>
                <a:gd name="T91" fmla="*/ 986 h 2131"/>
                <a:gd name="T92" fmla="*/ 4156 w 7723"/>
                <a:gd name="T93" fmla="*/ 628 h 2131"/>
                <a:gd name="T94" fmla="*/ 4287 w 7723"/>
                <a:gd name="T95" fmla="*/ 1651 h 2131"/>
                <a:gd name="T96" fmla="*/ 4438 w 7723"/>
                <a:gd name="T97" fmla="*/ 641 h 2131"/>
                <a:gd name="T98" fmla="*/ 4623 w 7723"/>
                <a:gd name="T99" fmla="*/ 1133 h 2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23" h="2131">
                  <a:moveTo>
                    <a:pt x="4623" y="1133"/>
                  </a:moveTo>
                  <a:lnTo>
                    <a:pt x="4739" y="1133"/>
                  </a:lnTo>
                  <a:lnTo>
                    <a:pt x="4739" y="1306"/>
                  </a:lnTo>
                  <a:lnTo>
                    <a:pt x="4781" y="1220"/>
                  </a:lnTo>
                  <a:lnTo>
                    <a:pt x="4897" y="1220"/>
                  </a:lnTo>
                  <a:lnTo>
                    <a:pt x="4897" y="1712"/>
                  </a:lnTo>
                  <a:lnTo>
                    <a:pt x="4980" y="1712"/>
                  </a:lnTo>
                  <a:lnTo>
                    <a:pt x="4980" y="875"/>
                  </a:lnTo>
                  <a:lnTo>
                    <a:pt x="5103" y="875"/>
                  </a:lnTo>
                  <a:lnTo>
                    <a:pt x="5103" y="961"/>
                  </a:lnTo>
                  <a:lnTo>
                    <a:pt x="5130" y="1010"/>
                  </a:lnTo>
                  <a:lnTo>
                    <a:pt x="5130" y="1503"/>
                  </a:lnTo>
                  <a:lnTo>
                    <a:pt x="5247" y="1503"/>
                  </a:lnTo>
                  <a:lnTo>
                    <a:pt x="5247" y="727"/>
                  </a:lnTo>
                  <a:lnTo>
                    <a:pt x="5364" y="727"/>
                  </a:lnTo>
                  <a:lnTo>
                    <a:pt x="5480" y="949"/>
                  </a:lnTo>
                  <a:lnTo>
                    <a:pt x="5480" y="1478"/>
                  </a:lnTo>
                  <a:lnTo>
                    <a:pt x="5576" y="1478"/>
                  </a:lnTo>
                  <a:lnTo>
                    <a:pt x="5576" y="1700"/>
                  </a:lnTo>
                  <a:lnTo>
                    <a:pt x="5583" y="1700"/>
                  </a:lnTo>
                  <a:lnTo>
                    <a:pt x="5583" y="912"/>
                  </a:lnTo>
                  <a:lnTo>
                    <a:pt x="5713" y="912"/>
                  </a:lnTo>
                  <a:lnTo>
                    <a:pt x="5713" y="1257"/>
                  </a:lnTo>
                  <a:lnTo>
                    <a:pt x="5713" y="1786"/>
                  </a:lnTo>
                  <a:lnTo>
                    <a:pt x="5857" y="1786"/>
                  </a:lnTo>
                  <a:lnTo>
                    <a:pt x="5857" y="1257"/>
                  </a:lnTo>
                  <a:lnTo>
                    <a:pt x="5857" y="899"/>
                  </a:lnTo>
                  <a:lnTo>
                    <a:pt x="5988" y="899"/>
                  </a:lnTo>
                  <a:lnTo>
                    <a:pt x="5988" y="1712"/>
                  </a:lnTo>
                  <a:lnTo>
                    <a:pt x="6008" y="1712"/>
                  </a:lnTo>
                  <a:lnTo>
                    <a:pt x="6008" y="1491"/>
                  </a:lnTo>
                  <a:lnTo>
                    <a:pt x="6091" y="1491"/>
                  </a:lnTo>
                  <a:lnTo>
                    <a:pt x="6091" y="924"/>
                  </a:lnTo>
                  <a:lnTo>
                    <a:pt x="6207" y="715"/>
                  </a:lnTo>
                  <a:lnTo>
                    <a:pt x="6324" y="715"/>
                  </a:lnTo>
                  <a:lnTo>
                    <a:pt x="6324" y="1491"/>
                  </a:lnTo>
                  <a:lnTo>
                    <a:pt x="6440" y="1491"/>
                  </a:lnTo>
                  <a:lnTo>
                    <a:pt x="6440" y="986"/>
                  </a:lnTo>
                  <a:lnTo>
                    <a:pt x="6468" y="949"/>
                  </a:lnTo>
                  <a:lnTo>
                    <a:pt x="6468" y="899"/>
                  </a:lnTo>
                  <a:lnTo>
                    <a:pt x="6495" y="899"/>
                  </a:lnTo>
                  <a:lnTo>
                    <a:pt x="6509" y="875"/>
                  </a:lnTo>
                  <a:lnTo>
                    <a:pt x="6578" y="875"/>
                  </a:lnTo>
                  <a:lnTo>
                    <a:pt x="6578" y="899"/>
                  </a:lnTo>
                  <a:lnTo>
                    <a:pt x="6591" y="899"/>
                  </a:lnTo>
                  <a:lnTo>
                    <a:pt x="6591" y="1700"/>
                  </a:lnTo>
                  <a:lnTo>
                    <a:pt x="6667" y="1700"/>
                  </a:lnTo>
                  <a:lnTo>
                    <a:pt x="6667" y="1417"/>
                  </a:lnTo>
                  <a:lnTo>
                    <a:pt x="6674" y="1417"/>
                  </a:lnTo>
                  <a:lnTo>
                    <a:pt x="6674" y="1207"/>
                  </a:lnTo>
                  <a:lnTo>
                    <a:pt x="6790" y="1207"/>
                  </a:lnTo>
                  <a:lnTo>
                    <a:pt x="6831" y="1281"/>
                  </a:lnTo>
                  <a:lnTo>
                    <a:pt x="6831" y="1146"/>
                  </a:lnTo>
                  <a:lnTo>
                    <a:pt x="6948" y="1146"/>
                  </a:lnTo>
                  <a:lnTo>
                    <a:pt x="6948" y="801"/>
                  </a:lnTo>
                  <a:lnTo>
                    <a:pt x="7044" y="628"/>
                  </a:lnTo>
                  <a:lnTo>
                    <a:pt x="7133" y="628"/>
                  </a:lnTo>
                  <a:lnTo>
                    <a:pt x="7133" y="1478"/>
                  </a:lnTo>
                  <a:lnTo>
                    <a:pt x="7284" y="1478"/>
                  </a:lnTo>
                  <a:lnTo>
                    <a:pt x="7284" y="1626"/>
                  </a:lnTo>
                  <a:lnTo>
                    <a:pt x="7325" y="1626"/>
                  </a:lnTo>
                  <a:lnTo>
                    <a:pt x="7325" y="788"/>
                  </a:lnTo>
                  <a:lnTo>
                    <a:pt x="7414" y="616"/>
                  </a:lnTo>
                  <a:lnTo>
                    <a:pt x="7504" y="616"/>
                  </a:lnTo>
                  <a:lnTo>
                    <a:pt x="7504" y="973"/>
                  </a:lnTo>
                  <a:lnTo>
                    <a:pt x="7579" y="973"/>
                  </a:lnTo>
                  <a:lnTo>
                    <a:pt x="7579" y="468"/>
                  </a:lnTo>
                  <a:lnTo>
                    <a:pt x="7696" y="468"/>
                  </a:lnTo>
                  <a:lnTo>
                    <a:pt x="7696" y="1429"/>
                  </a:lnTo>
                  <a:lnTo>
                    <a:pt x="7723" y="1429"/>
                  </a:lnTo>
                  <a:lnTo>
                    <a:pt x="7723" y="2131"/>
                  </a:lnTo>
                  <a:lnTo>
                    <a:pt x="0" y="2131"/>
                  </a:lnTo>
                  <a:lnTo>
                    <a:pt x="0" y="1860"/>
                  </a:lnTo>
                  <a:lnTo>
                    <a:pt x="62" y="1860"/>
                  </a:lnTo>
                  <a:lnTo>
                    <a:pt x="62" y="1404"/>
                  </a:lnTo>
                  <a:lnTo>
                    <a:pt x="233" y="1404"/>
                  </a:lnTo>
                  <a:lnTo>
                    <a:pt x="233" y="1515"/>
                  </a:lnTo>
                  <a:lnTo>
                    <a:pt x="459" y="1515"/>
                  </a:lnTo>
                  <a:lnTo>
                    <a:pt x="459" y="1281"/>
                  </a:lnTo>
                  <a:lnTo>
                    <a:pt x="576" y="1281"/>
                  </a:lnTo>
                  <a:lnTo>
                    <a:pt x="576" y="1515"/>
                  </a:lnTo>
                  <a:lnTo>
                    <a:pt x="631" y="1515"/>
                  </a:lnTo>
                  <a:lnTo>
                    <a:pt x="631" y="1688"/>
                  </a:lnTo>
                  <a:lnTo>
                    <a:pt x="651" y="1688"/>
                  </a:lnTo>
                  <a:lnTo>
                    <a:pt x="651" y="1232"/>
                  </a:lnTo>
                  <a:lnTo>
                    <a:pt x="720" y="1232"/>
                  </a:lnTo>
                  <a:lnTo>
                    <a:pt x="720" y="1688"/>
                  </a:lnTo>
                  <a:lnTo>
                    <a:pt x="926" y="1688"/>
                  </a:lnTo>
                  <a:lnTo>
                    <a:pt x="926" y="1860"/>
                  </a:lnTo>
                  <a:lnTo>
                    <a:pt x="1001" y="1860"/>
                  </a:lnTo>
                  <a:lnTo>
                    <a:pt x="1001" y="1367"/>
                  </a:lnTo>
                  <a:lnTo>
                    <a:pt x="1276" y="1367"/>
                  </a:lnTo>
                  <a:lnTo>
                    <a:pt x="1276" y="0"/>
                  </a:lnTo>
                  <a:lnTo>
                    <a:pt x="1502" y="0"/>
                  </a:lnTo>
                  <a:lnTo>
                    <a:pt x="1502" y="1860"/>
                  </a:lnTo>
                  <a:lnTo>
                    <a:pt x="1543" y="1860"/>
                  </a:lnTo>
                  <a:lnTo>
                    <a:pt x="1543" y="1478"/>
                  </a:lnTo>
                  <a:lnTo>
                    <a:pt x="1564" y="1478"/>
                  </a:lnTo>
                  <a:lnTo>
                    <a:pt x="1564" y="887"/>
                  </a:lnTo>
                  <a:lnTo>
                    <a:pt x="1646" y="887"/>
                  </a:lnTo>
                  <a:lnTo>
                    <a:pt x="1646" y="628"/>
                  </a:lnTo>
                  <a:lnTo>
                    <a:pt x="1776" y="283"/>
                  </a:lnTo>
                  <a:lnTo>
                    <a:pt x="1968" y="283"/>
                  </a:lnTo>
                  <a:lnTo>
                    <a:pt x="1968" y="850"/>
                  </a:lnTo>
                  <a:lnTo>
                    <a:pt x="2064" y="850"/>
                  </a:lnTo>
                  <a:lnTo>
                    <a:pt x="2064" y="1109"/>
                  </a:lnTo>
                  <a:lnTo>
                    <a:pt x="2133" y="1109"/>
                  </a:lnTo>
                  <a:lnTo>
                    <a:pt x="2133" y="715"/>
                  </a:lnTo>
                  <a:lnTo>
                    <a:pt x="2291" y="715"/>
                  </a:lnTo>
                  <a:lnTo>
                    <a:pt x="2291" y="1109"/>
                  </a:lnTo>
                  <a:lnTo>
                    <a:pt x="2332" y="1109"/>
                  </a:lnTo>
                  <a:lnTo>
                    <a:pt x="2332" y="1478"/>
                  </a:lnTo>
                  <a:lnTo>
                    <a:pt x="2352" y="1478"/>
                  </a:lnTo>
                  <a:lnTo>
                    <a:pt x="2352" y="1860"/>
                  </a:lnTo>
                  <a:lnTo>
                    <a:pt x="2373" y="1860"/>
                  </a:lnTo>
                  <a:lnTo>
                    <a:pt x="2373" y="1232"/>
                  </a:lnTo>
                  <a:lnTo>
                    <a:pt x="2538" y="1232"/>
                  </a:lnTo>
                  <a:lnTo>
                    <a:pt x="2538" y="1688"/>
                  </a:lnTo>
                  <a:lnTo>
                    <a:pt x="2682" y="1688"/>
                  </a:lnTo>
                  <a:lnTo>
                    <a:pt x="2682" y="1602"/>
                  </a:lnTo>
                  <a:lnTo>
                    <a:pt x="2853" y="1306"/>
                  </a:lnTo>
                  <a:lnTo>
                    <a:pt x="2853" y="357"/>
                  </a:lnTo>
                  <a:lnTo>
                    <a:pt x="3141" y="357"/>
                  </a:lnTo>
                  <a:lnTo>
                    <a:pt x="3141" y="1392"/>
                  </a:lnTo>
                  <a:lnTo>
                    <a:pt x="3320" y="1392"/>
                  </a:lnTo>
                  <a:lnTo>
                    <a:pt x="3320" y="1084"/>
                  </a:lnTo>
                  <a:lnTo>
                    <a:pt x="3560" y="1367"/>
                  </a:lnTo>
                  <a:lnTo>
                    <a:pt x="3560" y="1195"/>
                  </a:lnTo>
                  <a:lnTo>
                    <a:pt x="3745" y="1195"/>
                  </a:lnTo>
                  <a:lnTo>
                    <a:pt x="3745" y="1367"/>
                  </a:lnTo>
                  <a:lnTo>
                    <a:pt x="3793" y="1367"/>
                  </a:lnTo>
                  <a:lnTo>
                    <a:pt x="3793" y="1491"/>
                  </a:lnTo>
                  <a:lnTo>
                    <a:pt x="3834" y="1491"/>
                  </a:lnTo>
                  <a:lnTo>
                    <a:pt x="3834" y="1429"/>
                  </a:lnTo>
                  <a:lnTo>
                    <a:pt x="3875" y="1429"/>
                  </a:lnTo>
                  <a:lnTo>
                    <a:pt x="3875" y="493"/>
                  </a:lnTo>
                  <a:lnTo>
                    <a:pt x="3999" y="493"/>
                  </a:lnTo>
                  <a:lnTo>
                    <a:pt x="3999" y="986"/>
                  </a:lnTo>
                  <a:lnTo>
                    <a:pt x="4074" y="986"/>
                  </a:lnTo>
                  <a:lnTo>
                    <a:pt x="4074" y="628"/>
                  </a:lnTo>
                  <a:lnTo>
                    <a:pt x="4156" y="628"/>
                  </a:lnTo>
                  <a:lnTo>
                    <a:pt x="4246" y="801"/>
                  </a:lnTo>
                  <a:lnTo>
                    <a:pt x="4246" y="1651"/>
                  </a:lnTo>
                  <a:lnTo>
                    <a:pt x="4287" y="1651"/>
                  </a:lnTo>
                  <a:lnTo>
                    <a:pt x="4287" y="1491"/>
                  </a:lnTo>
                  <a:lnTo>
                    <a:pt x="4438" y="1491"/>
                  </a:lnTo>
                  <a:lnTo>
                    <a:pt x="4438" y="641"/>
                  </a:lnTo>
                  <a:lnTo>
                    <a:pt x="4527" y="641"/>
                  </a:lnTo>
                  <a:lnTo>
                    <a:pt x="4623" y="813"/>
                  </a:lnTo>
                  <a:lnTo>
                    <a:pt x="4623" y="1133"/>
                  </a:lnTo>
                  <a:lnTo>
                    <a:pt x="4623" y="1133"/>
                  </a:ln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17" name="Rectangle 16"/>
            <p:cNvSpPr/>
            <p:nvPr/>
          </p:nvSpPr>
          <p:spPr>
            <a:xfrm>
              <a:off x="0" y="3177090"/>
              <a:ext cx="9144000" cy="196641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9" name="Group 8"/>
          <p:cNvGrpSpPr/>
          <p:nvPr/>
        </p:nvGrpSpPr>
        <p:grpSpPr>
          <a:xfrm>
            <a:off x="-660400" y="5254414"/>
            <a:ext cx="13512799" cy="1358900"/>
            <a:chOff x="-507999" y="5539442"/>
            <a:chExt cx="13512799" cy="1358900"/>
          </a:xfrm>
          <a:solidFill>
            <a:schemeClr val="tx1"/>
          </a:solidFill>
        </p:grpSpPr>
        <p:sp>
          <p:nvSpPr>
            <p:cNvPr id="12" name="Freeform 17"/>
            <p:cNvSpPr>
              <a:spLocks noEditPoints="1"/>
            </p:cNvSpPr>
            <p:nvPr/>
          </p:nvSpPr>
          <p:spPr bwMode="auto">
            <a:xfrm>
              <a:off x="-507999" y="5539442"/>
              <a:ext cx="3687233" cy="1358900"/>
            </a:xfrm>
            <a:custGeom>
              <a:avLst/>
              <a:gdLst/>
              <a:ahLst/>
              <a:cxnLst>
                <a:cxn ang="0">
                  <a:pos x="1712" y="513"/>
                </a:cxn>
                <a:cxn ang="0">
                  <a:pos x="1672" y="510"/>
                </a:cxn>
                <a:cxn ang="0">
                  <a:pos x="1655" y="496"/>
                </a:cxn>
                <a:cxn ang="0">
                  <a:pos x="1553" y="523"/>
                </a:cxn>
                <a:cxn ang="0">
                  <a:pos x="1524" y="277"/>
                </a:cxn>
                <a:cxn ang="0">
                  <a:pos x="1515" y="272"/>
                </a:cxn>
                <a:cxn ang="0">
                  <a:pos x="1513" y="265"/>
                </a:cxn>
                <a:cxn ang="0">
                  <a:pos x="1513" y="261"/>
                </a:cxn>
                <a:cxn ang="0">
                  <a:pos x="1510" y="203"/>
                </a:cxn>
                <a:cxn ang="0">
                  <a:pos x="1502" y="260"/>
                </a:cxn>
                <a:cxn ang="0">
                  <a:pos x="1505" y="266"/>
                </a:cxn>
                <a:cxn ang="0">
                  <a:pos x="1490" y="287"/>
                </a:cxn>
                <a:cxn ang="0">
                  <a:pos x="1345" y="350"/>
                </a:cxn>
                <a:cxn ang="0">
                  <a:pos x="1200" y="351"/>
                </a:cxn>
                <a:cxn ang="0">
                  <a:pos x="1028" y="477"/>
                </a:cxn>
                <a:cxn ang="0">
                  <a:pos x="986" y="379"/>
                </a:cxn>
                <a:cxn ang="0">
                  <a:pos x="945" y="143"/>
                </a:cxn>
                <a:cxn ang="0">
                  <a:pos x="923" y="58"/>
                </a:cxn>
                <a:cxn ang="0">
                  <a:pos x="923" y="49"/>
                </a:cxn>
                <a:cxn ang="0">
                  <a:pos x="920" y="3"/>
                </a:cxn>
                <a:cxn ang="0">
                  <a:pos x="917" y="52"/>
                </a:cxn>
                <a:cxn ang="0">
                  <a:pos x="914" y="65"/>
                </a:cxn>
                <a:cxn ang="0">
                  <a:pos x="890" y="189"/>
                </a:cxn>
                <a:cxn ang="0">
                  <a:pos x="810" y="124"/>
                </a:cxn>
                <a:cxn ang="0">
                  <a:pos x="792" y="61"/>
                </a:cxn>
                <a:cxn ang="0">
                  <a:pos x="791" y="50"/>
                </a:cxn>
                <a:cxn ang="0">
                  <a:pos x="789" y="2"/>
                </a:cxn>
                <a:cxn ang="0">
                  <a:pos x="784" y="47"/>
                </a:cxn>
                <a:cxn ang="0">
                  <a:pos x="784" y="57"/>
                </a:cxn>
                <a:cxn ang="0">
                  <a:pos x="762" y="142"/>
                </a:cxn>
                <a:cxn ang="0">
                  <a:pos x="652" y="315"/>
                </a:cxn>
                <a:cxn ang="0">
                  <a:pos x="425" y="291"/>
                </a:cxn>
                <a:cxn ang="0">
                  <a:pos x="397" y="515"/>
                </a:cxn>
                <a:cxn ang="0">
                  <a:pos x="389" y="529"/>
                </a:cxn>
                <a:cxn ang="0">
                  <a:pos x="377" y="518"/>
                </a:cxn>
                <a:cxn ang="0">
                  <a:pos x="358" y="529"/>
                </a:cxn>
                <a:cxn ang="0">
                  <a:pos x="355" y="518"/>
                </a:cxn>
                <a:cxn ang="0">
                  <a:pos x="339" y="523"/>
                </a:cxn>
                <a:cxn ang="0">
                  <a:pos x="35" y="521"/>
                </a:cxn>
                <a:cxn ang="0">
                  <a:pos x="32" y="509"/>
                </a:cxn>
                <a:cxn ang="0">
                  <a:pos x="32" y="509"/>
                </a:cxn>
                <a:cxn ang="0">
                  <a:pos x="29" y="507"/>
                </a:cxn>
                <a:cxn ang="0">
                  <a:pos x="27" y="505"/>
                </a:cxn>
                <a:cxn ang="0">
                  <a:pos x="26" y="504"/>
                </a:cxn>
                <a:cxn ang="0">
                  <a:pos x="24" y="507"/>
                </a:cxn>
                <a:cxn ang="0">
                  <a:pos x="22" y="515"/>
                </a:cxn>
                <a:cxn ang="0">
                  <a:pos x="21" y="507"/>
                </a:cxn>
                <a:cxn ang="0">
                  <a:pos x="21" y="516"/>
                </a:cxn>
                <a:cxn ang="0">
                  <a:pos x="19" y="507"/>
                </a:cxn>
                <a:cxn ang="0">
                  <a:pos x="18" y="510"/>
                </a:cxn>
                <a:cxn ang="0">
                  <a:pos x="18" y="507"/>
                </a:cxn>
                <a:cxn ang="0">
                  <a:pos x="13" y="504"/>
                </a:cxn>
                <a:cxn ang="0">
                  <a:pos x="13" y="502"/>
                </a:cxn>
                <a:cxn ang="0">
                  <a:pos x="10" y="509"/>
                </a:cxn>
                <a:cxn ang="0">
                  <a:pos x="8" y="509"/>
                </a:cxn>
                <a:cxn ang="0">
                  <a:pos x="8" y="510"/>
                </a:cxn>
                <a:cxn ang="0">
                  <a:pos x="7" y="507"/>
                </a:cxn>
                <a:cxn ang="0">
                  <a:pos x="0" y="521"/>
                </a:cxn>
                <a:cxn ang="0">
                  <a:pos x="1627" y="488"/>
                </a:cxn>
                <a:cxn ang="0">
                  <a:pos x="882" y="419"/>
                </a:cxn>
                <a:cxn ang="0">
                  <a:pos x="825" y="427"/>
                </a:cxn>
                <a:cxn ang="0">
                  <a:pos x="843" y="504"/>
                </a:cxn>
              </a:cxnLst>
              <a:rect l="0" t="0" r="r" b="b"/>
              <a:pathLst>
                <a:path w="1742" h="642">
                  <a:moveTo>
                    <a:pt x="1734" y="554"/>
                  </a:moveTo>
                  <a:lnTo>
                    <a:pt x="1734" y="542"/>
                  </a:lnTo>
                  <a:lnTo>
                    <a:pt x="1732" y="542"/>
                  </a:lnTo>
                  <a:lnTo>
                    <a:pt x="1731" y="542"/>
                  </a:lnTo>
                  <a:lnTo>
                    <a:pt x="1727" y="542"/>
                  </a:lnTo>
                  <a:lnTo>
                    <a:pt x="1727" y="532"/>
                  </a:lnTo>
                  <a:lnTo>
                    <a:pt x="1718" y="532"/>
                  </a:lnTo>
                  <a:lnTo>
                    <a:pt x="1718" y="527"/>
                  </a:lnTo>
                  <a:lnTo>
                    <a:pt x="1718" y="527"/>
                  </a:lnTo>
                  <a:lnTo>
                    <a:pt x="1718" y="527"/>
                  </a:lnTo>
                  <a:lnTo>
                    <a:pt x="1718" y="527"/>
                  </a:lnTo>
                  <a:lnTo>
                    <a:pt x="1718" y="527"/>
                  </a:lnTo>
                  <a:lnTo>
                    <a:pt x="1718" y="527"/>
                  </a:lnTo>
                  <a:lnTo>
                    <a:pt x="1718" y="527"/>
                  </a:lnTo>
                  <a:lnTo>
                    <a:pt x="1718" y="527"/>
                  </a:lnTo>
                  <a:lnTo>
                    <a:pt x="1718" y="527"/>
                  </a:lnTo>
                  <a:lnTo>
                    <a:pt x="1718" y="527"/>
                  </a:lnTo>
                  <a:lnTo>
                    <a:pt x="1718" y="527"/>
                  </a:lnTo>
                  <a:lnTo>
                    <a:pt x="1718" y="527"/>
                  </a:lnTo>
                  <a:lnTo>
                    <a:pt x="1718" y="527"/>
                  </a:lnTo>
                  <a:lnTo>
                    <a:pt x="1718" y="527"/>
                  </a:lnTo>
                  <a:lnTo>
                    <a:pt x="1718" y="527"/>
                  </a:lnTo>
                  <a:lnTo>
                    <a:pt x="1718" y="527"/>
                  </a:lnTo>
                  <a:lnTo>
                    <a:pt x="1718" y="527"/>
                  </a:lnTo>
                  <a:lnTo>
                    <a:pt x="1718" y="527"/>
                  </a:lnTo>
                  <a:lnTo>
                    <a:pt x="1718" y="527"/>
                  </a:lnTo>
                  <a:lnTo>
                    <a:pt x="1718" y="527"/>
                  </a:lnTo>
                  <a:lnTo>
                    <a:pt x="1718" y="527"/>
                  </a:lnTo>
                  <a:lnTo>
                    <a:pt x="1718" y="527"/>
                  </a:lnTo>
                  <a:lnTo>
                    <a:pt x="1718" y="526"/>
                  </a:lnTo>
                  <a:lnTo>
                    <a:pt x="1718" y="526"/>
                  </a:lnTo>
                  <a:lnTo>
                    <a:pt x="1718" y="526"/>
                  </a:lnTo>
                  <a:lnTo>
                    <a:pt x="1718" y="526"/>
                  </a:lnTo>
                  <a:lnTo>
                    <a:pt x="1718" y="526"/>
                  </a:lnTo>
                  <a:lnTo>
                    <a:pt x="1718" y="526"/>
                  </a:lnTo>
                  <a:lnTo>
                    <a:pt x="1718" y="524"/>
                  </a:lnTo>
                  <a:lnTo>
                    <a:pt x="1724" y="524"/>
                  </a:lnTo>
                  <a:lnTo>
                    <a:pt x="1724" y="523"/>
                  </a:lnTo>
                  <a:lnTo>
                    <a:pt x="1718" y="518"/>
                  </a:lnTo>
                  <a:lnTo>
                    <a:pt x="1718" y="518"/>
                  </a:lnTo>
                  <a:lnTo>
                    <a:pt x="1720" y="518"/>
                  </a:lnTo>
                  <a:lnTo>
                    <a:pt x="1712" y="513"/>
                  </a:lnTo>
                  <a:lnTo>
                    <a:pt x="1712" y="513"/>
                  </a:lnTo>
                  <a:lnTo>
                    <a:pt x="1712" y="513"/>
                  </a:lnTo>
                  <a:lnTo>
                    <a:pt x="1712" y="512"/>
                  </a:lnTo>
                  <a:lnTo>
                    <a:pt x="1712" y="512"/>
                  </a:lnTo>
                  <a:lnTo>
                    <a:pt x="1712" y="512"/>
                  </a:lnTo>
                  <a:lnTo>
                    <a:pt x="1712" y="512"/>
                  </a:lnTo>
                  <a:lnTo>
                    <a:pt x="1712" y="512"/>
                  </a:lnTo>
                  <a:lnTo>
                    <a:pt x="1712" y="512"/>
                  </a:lnTo>
                  <a:lnTo>
                    <a:pt x="1712" y="512"/>
                  </a:lnTo>
                  <a:lnTo>
                    <a:pt x="1712" y="512"/>
                  </a:lnTo>
                  <a:lnTo>
                    <a:pt x="1712" y="512"/>
                  </a:lnTo>
                  <a:lnTo>
                    <a:pt x="1712" y="510"/>
                  </a:lnTo>
                  <a:lnTo>
                    <a:pt x="1712" y="510"/>
                  </a:lnTo>
                  <a:lnTo>
                    <a:pt x="1712" y="510"/>
                  </a:lnTo>
                  <a:lnTo>
                    <a:pt x="1712" y="510"/>
                  </a:lnTo>
                  <a:lnTo>
                    <a:pt x="1712" y="510"/>
                  </a:lnTo>
                  <a:lnTo>
                    <a:pt x="1712" y="510"/>
                  </a:lnTo>
                  <a:lnTo>
                    <a:pt x="1712" y="510"/>
                  </a:lnTo>
                  <a:lnTo>
                    <a:pt x="1712" y="510"/>
                  </a:lnTo>
                  <a:lnTo>
                    <a:pt x="1712" y="510"/>
                  </a:lnTo>
                  <a:lnTo>
                    <a:pt x="1712" y="510"/>
                  </a:lnTo>
                  <a:lnTo>
                    <a:pt x="1712" y="510"/>
                  </a:lnTo>
                  <a:lnTo>
                    <a:pt x="1712" y="510"/>
                  </a:lnTo>
                  <a:lnTo>
                    <a:pt x="1712" y="510"/>
                  </a:lnTo>
                  <a:lnTo>
                    <a:pt x="1712" y="510"/>
                  </a:lnTo>
                  <a:lnTo>
                    <a:pt x="1712" y="510"/>
                  </a:lnTo>
                  <a:lnTo>
                    <a:pt x="1712" y="504"/>
                  </a:lnTo>
                  <a:lnTo>
                    <a:pt x="1712" y="502"/>
                  </a:lnTo>
                  <a:lnTo>
                    <a:pt x="1712" y="502"/>
                  </a:lnTo>
                  <a:lnTo>
                    <a:pt x="1710" y="502"/>
                  </a:lnTo>
                  <a:lnTo>
                    <a:pt x="1693" y="502"/>
                  </a:lnTo>
                  <a:lnTo>
                    <a:pt x="1676" y="502"/>
                  </a:lnTo>
                  <a:lnTo>
                    <a:pt x="1674" y="502"/>
                  </a:lnTo>
                  <a:lnTo>
                    <a:pt x="1674" y="502"/>
                  </a:lnTo>
                  <a:lnTo>
                    <a:pt x="1674" y="504"/>
                  </a:lnTo>
                  <a:lnTo>
                    <a:pt x="1672" y="510"/>
                  </a:lnTo>
                  <a:lnTo>
                    <a:pt x="1672" y="510"/>
                  </a:lnTo>
                  <a:lnTo>
                    <a:pt x="1672" y="510"/>
                  </a:lnTo>
                  <a:lnTo>
                    <a:pt x="1672" y="510"/>
                  </a:lnTo>
                  <a:lnTo>
                    <a:pt x="1672" y="510"/>
                  </a:lnTo>
                  <a:lnTo>
                    <a:pt x="1672" y="510"/>
                  </a:lnTo>
                  <a:lnTo>
                    <a:pt x="1672" y="510"/>
                  </a:lnTo>
                  <a:lnTo>
                    <a:pt x="1672" y="510"/>
                  </a:lnTo>
                  <a:lnTo>
                    <a:pt x="1672" y="510"/>
                  </a:lnTo>
                  <a:lnTo>
                    <a:pt x="1672" y="510"/>
                  </a:lnTo>
                  <a:lnTo>
                    <a:pt x="1672" y="510"/>
                  </a:lnTo>
                  <a:lnTo>
                    <a:pt x="1672" y="510"/>
                  </a:lnTo>
                  <a:lnTo>
                    <a:pt x="1672" y="510"/>
                  </a:lnTo>
                  <a:lnTo>
                    <a:pt x="1672" y="510"/>
                  </a:lnTo>
                  <a:lnTo>
                    <a:pt x="1672" y="510"/>
                  </a:lnTo>
                  <a:lnTo>
                    <a:pt x="1672" y="512"/>
                  </a:lnTo>
                  <a:lnTo>
                    <a:pt x="1672" y="512"/>
                  </a:lnTo>
                  <a:lnTo>
                    <a:pt x="1672" y="512"/>
                  </a:lnTo>
                  <a:lnTo>
                    <a:pt x="1672" y="512"/>
                  </a:lnTo>
                  <a:lnTo>
                    <a:pt x="1672" y="512"/>
                  </a:lnTo>
                  <a:lnTo>
                    <a:pt x="1672" y="512"/>
                  </a:lnTo>
                  <a:lnTo>
                    <a:pt x="1672" y="512"/>
                  </a:lnTo>
                  <a:lnTo>
                    <a:pt x="1672" y="512"/>
                  </a:lnTo>
                  <a:lnTo>
                    <a:pt x="1672" y="512"/>
                  </a:lnTo>
                  <a:lnTo>
                    <a:pt x="1672" y="513"/>
                  </a:lnTo>
                  <a:lnTo>
                    <a:pt x="1672" y="513"/>
                  </a:lnTo>
                  <a:lnTo>
                    <a:pt x="1672" y="513"/>
                  </a:lnTo>
                  <a:lnTo>
                    <a:pt x="1664" y="518"/>
                  </a:lnTo>
                  <a:lnTo>
                    <a:pt x="1666" y="518"/>
                  </a:lnTo>
                  <a:lnTo>
                    <a:pt x="1666" y="518"/>
                  </a:lnTo>
                  <a:lnTo>
                    <a:pt x="1658" y="523"/>
                  </a:lnTo>
                  <a:lnTo>
                    <a:pt x="1660" y="524"/>
                  </a:lnTo>
                  <a:lnTo>
                    <a:pt x="1666" y="524"/>
                  </a:lnTo>
                  <a:lnTo>
                    <a:pt x="1666" y="527"/>
                  </a:lnTo>
                  <a:lnTo>
                    <a:pt x="1666" y="527"/>
                  </a:lnTo>
                  <a:lnTo>
                    <a:pt x="1666" y="527"/>
                  </a:lnTo>
                  <a:lnTo>
                    <a:pt x="1666" y="527"/>
                  </a:lnTo>
                  <a:lnTo>
                    <a:pt x="1666" y="527"/>
                  </a:lnTo>
                  <a:lnTo>
                    <a:pt x="1666" y="527"/>
                  </a:lnTo>
                  <a:lnTo>
                    <a:pt x="1666" y="527"/>
                  </a:lnTo>
                  <a:lnTo>
                    <a:pt x="1666" y="527"/>
                  </a:lnTo>
                  <a:lnTo>
                    <a:pt x="1666" y="527"/>
                  </a:lnTo>
                  <a:lnTo>
                    <a:pt x="1666" y="527"/>
                  </a:lnTo>
                  <a:lnTo>
                    <a:pt x="1666" y="527"/>
                  </a:lnTo>
                  <a:lnTo>
                    <a:pt x="1666" y="527"/>
                  </a:lnTo>
                  <a:lnTo>
                    <a:pt x="1666" y="527"/>
                  </a:lnTo>
                  <a:lnTo>
                    <a:pt x="1666" y="527"/>
                  </a:lnTo>
                  <a:lnTo>
                    <a:pt x="1666" y="527"/>
                  </a:lnTo>
                  <a:lnTo>
                    <a:pt x="1666" y="527"/>
                  </a:lnTo>
                  <a:lnTo>
                    <a:pt x="1666" y="531"/>
                  </a:lnTo>
                  <a:lnTo>
                    <a:pt x="1655" y="531"/>
                  </a:lnTo>
                  <a:lnTo>
                    <a:pt x="1655" y="496"/>
                  </a:lnTo>
                  <a:lnTo>
                    <a:pt x="1655" y="491"/>
                  </a:lnTo>
                  <a:lnTo>
                    <a:pt x="1655" y="490"/>
                  </a:lnTo>
                  <a:lnTo>
                    <a:pt x="1655" y="487"/>
                  </a:lnTo>
                  <a:lnTo>
                    <a:pt x="1655" y="485"/>
                  </a:lnTo>
                  <a:lnTo>
                    <a:pt x="1655" y="480"/>
                  </a:lnTo>
                  <a:lnTo>
                    <a:pt x="1652" y="480"/>
                  </a:lnTo>
                  <a:lnTo>
                    <a:pt x="1652" y="476"/>
                  </a:lnTo>
                  <a:lnTo>
                    <a:pt x="1633" y="476"/>
                  </a:lnTo>
                  <a:lnTo>
                    <a:pt x="1631" y="477"/>
                  </a:lnTo>
                  <a:lnTo>
                    <a:pt x="1631" y="483"/>
                  </a:lnTo>
                  <a:lnTo>
                    <a:pt x="1627" y="483"/>
                  </a:lnTo>
                  <a:lnTo>
                    <a:pt x="1625" y="485"/>
                  </a:lnTo>
                  <a:lnTo>
                    <a:pt x="1625" y="491"/>
                  </a:lnTo>
                  <a:lnTo>
                    <a:pt x="1625" y="496"/>
                  </a:lnTo>
                  <a:lnTo>
                    <a:pt x="1625" y="501"/>
                  </a:lnTo>
                  <a:lnTo>
                    <a:pt x="1625" y="529"/>
                  </a:lnTo>
                  <a:lnTo>
                    <a:pt x="1624" y="529"/>
                  </a:lnTo>
                  <a:lnTo>
                    <a:pt x="1620" y="529"/>
                  </a:lnTo>
                  <a:lnTo>
                    <a:pt x="1617" y="529"/>
                  </a:lnTo>
                  <a:lnTo>
                    <a:pt x="1614" y="529"/>
                  </a:lnTo>
                  <a:lnTo>
                    <a:pt x="1611" y="529"/>
                  </a:lnTo>
                  <a:lnTo>
                    <a:pt x="1608" y="531"/>
                  </a:lnTo>
                  <a:lnTo>
                    <a:pt x="1609" y="472"/>
                  </a:lnTo>
                  <a:lnTo>
                    <a:pt x="1609" y="472"/>
                  </a:lnTo>
                  <a:lnTo>
                    <a:pt x="1609" y="468"/>
                  </a:lnTo>
                  <a:lnTo>
                    <a:pt x="1603" y="468"/>
                  </a:lnTo>
                  <a:lnTo>
                    <a:pt x="1603" y="466"/>
                  </a:lnTo>
                  <a:lnTo>
                    <a:pt x="1603" y="463"/>
                  </a:lnTo>
                  <a:lnTo>
                    <a:pt x="1603" y="460"/>
                  </a:lnTo>
                  <a:lnTo>
                    <a:pt x="1584" y="461"/>
                  </a:lnTo>
                  <a:lnTo>
                    <a:pt x="1584" y="465"/>
                  </a:lnTo>
                  <a:lnTo>
                    <a:pt x="1581" y="465"/>
                  </a:lnTo>
                  <a:lnTo>
                    <a:pt x="1581" y="469"/>
                  </a:lnTo>
                  <a:lnTo>
                    <a:pt x="1581" y="471"/>
                  </a:lnTo>
                  <a:lnTo>
                    <a:pt x="1581" y="476"/>
                  </a:lnTo>
                  <a:lnTo>
                    <a:pt x="1581" y="476"/>
                  </a:lnTo>
                  <a:lnTo>
                    <a:pt x="1581" y="482"/>
                  </a:lnTo>
                  <a:lnTo>
                    <a:pt x="1581" y="529"/>
                  </a:lnTo>
                  <a:lnTo>
                    <a:pt x="1565" y="531"/>
                  </a:lnTo>
                  <a:lnTo>
                    <a:pt x="1565" y="527"/>
                  </a:lnTo>
                  <a:lnTo>
                    <a:pt x="1564" y="527"/>
                  </a:lnTo>
                  <a:lnTo>
                    <a:pt x="1553" y="527"/>
                  </a:lnTo>
                  <a:lnTo>
                    <a:pt x="1553" y="523"/>
                  </a:lnTo>
                  <a:lnTo>
                    <a:pt x="1531" y="523"/>
                  </a:lnTo>
                  <a:lnTo>
                    <a:pt x="1531" y="515"/>
                  </a:lnTo>
                  <a:lnTo>
                    <a:pt x="1521" y="515"/>
                  </a:lnTo>
                  <a:lnTo>
                    <a:pt x="1520" y="515"/>
                  </a:lnTo>
                  <a:lnTo>
                    <a:pt x="1515" y="313"/>
                  </a:lnTo>
                  <a:lnTo>
                    <a:pt x="1515" y="312"/>
                  </a:lnTo>
                  <a:lnTo>
                    <a:pt x="1515" y="312"/>
                  </a:lnTo>
                  <a:lnTo>
                    <a:pt x="1515" y="312"/>
                  </a:lnTo>
                  <a:lnTo>
                    <a:pt x="1515" y="310"/>
                  </a:lnTo>
                  <a:lnTo>
                    <a:pt x="1515" y="310"/>
                  </a:lnTo>
                  <a:lnTo>
                    <a:pt x="1517" y="309"/>
                  </a:lnTo>
                  <a:lnTo>
                    <a:pt x="1517" y="307"/>
                  </a:lnTo>
                  <a:lnTo>
                    <a:pt x="1518" y="306"/>
                  </a:lnTo>
                  <a:lnTo>
                    <a:pt x="1518" y="306"/>
                  </a:lnTo>
                  <a:lnTo>
                    <a:pt x="1520" y="304"/>
                  </a:lnTo>
                  <a:lnTo>
                    <a:pt x="1521" y="304"/>
                  </a:lnTo>
                  <a:lnTo>
                    <a:pt x="1521" y="304"/>
                  </a:lnTo>
                  <a:lnTo>
                    <a:pt x="1523" y="304"/>
                  </a:lnTo>
                  <a:lnTo>
                    <a:pt x="1523" y="302"/>
                  </a:lnTo>
                  <a:lnTo>
                    <a:pt x="1523" y="301"/>
                  </a:lnTo>
                  <a:lnTo>
                    <a:pt x="1523" y="299"/>
                  </a:lnTo>
                  <a:lnTo>
                    <a:pt x="1523" y="299"/>
                  </a:lnTo>
                  <a:lnTo>
                    <a:pt x="1523" y="298"/>
                  </a:lnTo>
                  <a:lnTo>
                    <a:pt x="1524" y="294"/>
                  </a:lnTo>
                  <a:lnTo>
                    <a:pt x="1524" y="294"/>
                  </a:lnTo>
                  <a:lnTo>
                    <a:pt x="1524" y="293"/>
                  </a:lnTo>
                  <a:lnTo>
                    <a:pt x="1526" y="290"/>
                  </a:lnTo>
                  <a:lnTo>
                    <a:pt x="1526" y="290"/>
                  </a:lnTo>
                  <a:lnTo>
                    <a:pt x="1526" y="288"/>
                  </a:lnTo>
                  <a:lnTo>
                    <a:pt x="1528" y="285"/>
                  </a:lnTo>
                  <a:lnTo>
                    <a:pt x="1528" y="285"/>
                  </a:lnTo>
                  <a:lnTo>
                    <a:pt x="1528" y="283"/>
                  </a:lnTo>
                  <a:lnTo>
                    <a:pt x="1528" y="282"/>
                  </a:lnTo>
                  <a:lnTo>
                    <a:pt x="1526" y="282"/>
                  </a:lnTo>
                  <a:lnTo>
                    <a:pt x="1526" y="280"/>
                  </a:lnTo>
                  <a:lnTo>
                    <a:pt x="1526" y="280"/>
                  </a:lnTo>
                  <a:lnTo>
                    <a:pt x="1528" y="280"/>
                  </a:lnTo>
                  <a:lnTo>
                    <a:pt x="1526" y="280"/>
                  </a:lnTo>
                  <a:lnTo>
                    <a:pt x="1524" y="279"/>
                  </a:lnTo>
                  <a:lnTo>
                    <a:pt x="1524" y="279"/>
                  </a:lnTo>
                  <a:lnTo>
                    <a:pt x="1524" y="277"/>
                  </a:lnTo>
                  <a:lnTo>
                    <a:pt x="1524" y="277"/>
                  </a:lnTo>
                  <a:lnTo>
                    <a:pt x="1524" y="277"/>
                  </a:lnTo>
                  <a:lnTo>
                    <a:pt x="1524" y="277"/>
                  </a:lnTo>
                  <a:lnTo>
                    <a:pt x="1524" y="276"/>
                  </a:lnTo>
                  <a:lnTo>
                    <a:pt x="1524" y="276"/>
                  </a:lnTo>
                  <a:lnTo>
                    <a:pt x="1524" y="276"/>
                  </a:lnTo>
                  <a:lnTo>
                    <a:pt x="1524" y="276"/>
                  </a:lnTo>
                  <a:lnTo>
                    <a:pt x="1523" y="276"/>
                  </a:lnTo>
                  <a:lnTo>
                    <a:pt x="1523" y="276"/>
                  </a:lnTo>
                  <a:lnTo>
                    <a:pt x="1523" y="276"/>
                  </a:lnTo>
                  <a:lnTo>
                    <a:pt x="1523" y="276"/>
                  </a:lnTo>
                  <a:lnTo>
                    <a:pt x="1523" y="276"/>
                  </a:lnTo>
                  <a:lnTo>
                    <a:pt x="1523" y="276"/>
                  </a:lnTo>
                  <a:lnTo>
                    <a:pt x="1523" y="276"/>
                  </a:lnTo>
                  <a:lnTo>
                    <a:pt x="1520" y="276"/>
                  </a:lnTo>
                  <a:lnTo>
                    <a:pt x="1520" y="276"/>
                  </a:lnTo>
                  <a:lnTo>
                    <a:pt x="1520" y="276"/>
                  </a:lnTo>
                  <a:lnTo>
                    <a:pt x="1520" y="276"/>
                  </a:lnTo>
                  <a:lnTo>
                    <a:pt x="1520" y="276"/>
                  </a:lnTo>
                  <a:lnTo>
                    <a:pt x="1520" y="276"/>
                  </a:lnTo>
                  <a:lnTo>
                    <a:pt x="1520" y="276"/>
                  </a:lnTo>
                  <a:lnTo>
                    <a:pt x="1520" y="276"/>
                  </a:lnTo>
                  <a:lnTo>
                    <a:pt x="1520" y="276"/>
                  </a:lnTo>
                  <a:lnTo>
                    <a:pt x="1520" y="276"/>
                  </a:lnTo>
                  <a:lnTo>
                    <a:pt x="1520" y="276"/>
                  </a:lnTo>
                  <a:lnTo>
                    <a:pt x="1520" y="276"/>
                  </a:lnTo>
                  <a:lnTo>
                    <a:pt x="1518" y="276"/>
                  </a:lnTo>
                  <a:lnTo>
                    <a:pt x="1518" y="276"/>
                  </a:lnTo>
                  <a:lnTo>
                    <a:pt x="1518" y="276"/>
                  </a:lnTo>
                  <a:lnTo>
                    <a:pt x="1518" y="276"/>
                  </a:lnTo>
                  <a:lnTo>
                    <a:pt x="1518" y="276"/>
                  </a:lnTo>
                  <a:lnTo>
                    <a:pt x="1517" y="276"/>
                  </a:lnTo>
                  <a:lnTo>
                    <a:pt x="1517" y="276"/>
                  </a:lnTo>
                  <a:lnTo>
                    <a:pt x="1517" y="276"/>
                  </a:lnTo>
                  <a:lnTo>
                    <a:pt x="1515" y="276"/>
                  </a:lnTo>
                  <a:lnTo>
                    <a:pt x="1515" y="274"/>
                  </a:lnTo>
                  <a:lnTo>
                    <a:pt x="1515" y="274"/>
                  </a:lnTo>
                  <a:lnTo>
                    <a:pt x="1515" y="274"/>
                  </a:lnTo>
                  <a:lnTo>
                    <a:pt x="1515" y="274"/>
                  </a:lnTo>
                  <a:lnTo>
                    <a:pt x="1515" y="274"/>
                  </a:lnTo>
                  <a:lnTo>
                    <a:pt x="1515" y="274"/>
                  </a:lnTo>
                  <a:lnTo>
                    <a:pt x="1515" y="274"/>
                  </a:lnTo>
                  <a:lnTo>
                    <a:pt x="1515" y="272"/>
                  </a:lnTo>
                  <a:lnTo>
                    <a:pt x="1515" y="272"/>
                  </a:lnTo>
                  <a:lnTo>
                    <a:pt x="1515" y="272"/>
                  </a:lnTo>
                  <a:lnTo>
                    <a:pt x="1513" y="272"/>
                  </a:lnTo>
                  <a:lnTo>
                    <a:pt x="1513" y="272"/>
                  </a:lnTo>
                  <a:lnTo>
                    <a:pt x="1513" y="272"/>
                  </a:lnTo>
                  <a:lnTo>
                    <a:pt x="1513" y="271"/>
                  </a:lnTo>
                  <a:lnTo>
                    <a:pt x="1513" y="271"/>
                  </a:lnTo>
                  <a:lnTo>
                    <a:pt x="1515" y="271"/>
                  </a:lnTo>
                  <a:lnTo>
                    <a:pt x="1515" y="269"/>
                  </a:lnTo>
                  <a:lnTo>
                    <a:pt x="1515" y="268"/>
                  </a:lnTo>
                  <a:lnTo>
                    <a:pt x="1515" y="268"/>
                  </a:lnTo>
                  <a:lnTo>
                    <a:pt x="1513" y="268"/>
                  </a:lnTo>
                  <a:lnTo>
                    <a:pt x="1513" y="268"/>
                  </a:lnTo>
                  <a:lnTo>
                    <a:pt x="1513" y="268"/>
                  </a:lnTo>
                  <a:lnTo>
                    <a:pt x="1513" y="268"/>
                  </a:lnTo>
                  <a:lnTo>
                    <a:pt x="1513" y="268"/>
                  </a:lnTo>
                  <a:lnTo>
                    <a:pt x="1513" y="268"/>
                  </a:lnTo>
                  <a:lnTo>
                    <a:pt x="1513" y="268"/>
                  </a:lnTo>
                  <a:lnTo>
                    <a:pt x="1513" y="268"/>
                  </a:lnTo>
                  <a:lnTo>
                    <a:pt x="1513" y="268"/>
                  </a:lnTo>
                  <a:lnTo>
                    <a:pt x="1513" y="268"/>
                  </a:lnTo>
                  <a:lnTo>
                    <a:pt x="1513" y="268"/>
                  </a:lnTo>
                  <a:lnTo>
                    <a:pt x="1513" y="268"/>
                  </a:lnTo>
                  <a:lnTo>
                    <a:pt x="1513" y="268"/>
                  </a:lnTo>
                  <a:lnTo>
                    <a:pt x="1513" y="268"/>
                  </a:lnTo>
                  <a:lnTo>
                    <a:pt x="1513" y="268"/>
                  </a:lnTo>
                  <a:lnTo>
                    <a:pt x="1513" y="268"/>
                  </a:lnTo>
                  <a:lnTo>
                    <a:pt x="1513" y="268"/>
                  </a:lnTo>
                  <a:lnTo>
                    <a:pt x="1513" y="268"/>
                  </a:lnTo>
                  <a:lnTo>
                    <a:pt x="1513" y="266"/>
                  </a:lnTo>
                  <a:lnTo>
                    <a:pt x="1513" y="266"/>
                  </a:lnTo>
                  <a:lnTo>
                    <a:pt x="1513" y="266"/>
                  </a:lnTo>
                  <a:lnTo>
                    <a:pt x="1513" y="266"/>
                  </a:lnTo>
                  <a:lnTo>
                    <a:pt x="1513" y="266"/>
                  </a:lnTo>
                  <a:lnTo>
                    <a:pt x="1513" y="266"/>
                  </a:lnTo>
                  <a:lnTo>
                    <a:pt x="1515" y="266"/>
                  </a:lnTo>
                  <a:lnTo>
                    <a:pt x="1515" y="266"/>
                  </a:lnTo>
                  <a:lnTo>
                    <a:pt x="1515" y="265"/>
                  </a:lnTo>
                  <a:lnTo>
                    <a:pt x="1515" y="265"/>
                  </a:lnTo>
                  <a:lnTo>
                    <a:pt x="1515" y="265"/>
                  </a:lnTo>
                  <a:lnTo>
                    <a:pt x="1513" y="265"/>
                  </a:lnTo>
                  <a:lnTo>
                    <a:pt x="1513" y="265"/>
                  </a:lnTo>
                  <a:lnTo>
                    <a:pt x="1513" y="265"/>
                  </a:lnTo>
                  <a:lnTo>
                    <a:pt x="1513" y="265"/>
                  </a:lnTo>
                  <a:lnTo>
                    <a:pt x="1513" y="265"/>
                  </a:lnTo>
                  <a:lnTo>
                    <a:pt x="1513" y="265"/>
                  </a:lnTo>
                  <a:lnTo>
                    <a:pt x="1513" y="265"/>
                  </a:lnTo>
                  <a:lnTo>
                    <a:pt x="1513" y="265"/>
                  </a:lnTo>
                  <a:lnTo>
                    <a:pt x="1513" y="265"/>
                  </a:lnTo>
                  <a:lnTo>
                    <a:pt x="1513" y="265"/>
                  </a:lnTo>
                  <a:lnTo>
                    <a:pt x="1513" y="265"/>
                  </a:lnTo>
                  <a:lnTo>
                    <a:pt x="1513" y="265"/>
                  </a:lnTo>
                  <a:lnTo>
                    <a:pt x="1513" y="265"/>
                  </a:lnTo>
                  <a:lnTo>
                    <a:pt x="1513" y="263"/>
                  </a:lnTo>
                  <a:lnTo>
                    <a:pt x="1513" y="263"/>
                  </a:lnTo>
                  <a:lnTo>
                    <a:pt x="1513" y="263"/>
                  </a:lnTo>
                  <a:lnTo>
                    <a:pt x="1513" y="263"/>
                  </a:lnTo>
                  <a:lnTo>
                    <a:pt x="1513" y="263"/>
                  </a:lnTo>
                  <a:lnTo>
                    <a:pt x="1513" y="263"/>
                  </a:lnTo>
                  <a:lnTo>
                    <a:pt x="1513" y="263"/>
                  </a:lnTo>
                  <a:lnTo>
                    <a:pt x="1512" y="263"/>
                  </a:lnTo>
                  <a:lnTo>
                    <a:pt x="1512" y="263"/>
                  </a:lnTo>
                  <a:lnTo>
                    <a:pt x="1512" y="263"/>
                  </a:lnTo>
                  <a:lnTo>
                    <a:pt x="1512" y="263"/>
                  </a:lnTo>
                  <a:lnTo>
                    <a:pt x="1512" y="265"/>
                  </a:lnTo>
                  <a:lnTo>
                    <a:pt x="1512" y="265"/>
                  </a:lnTo>
                  <a:lnTo>
                    <a:pt x="1512" y="265"/>
                  </a:lnTo>
                  <a:lnTo>
                    <a:pt x="1512" y="265"/>
                  </a:lnTo>
                  <a:lnTo>
                    <a:pt x="1510" y="265"/>
                  </a:lnTo>
                  <a:lnTo>
                    <a:pt x="1510" y="263"/>
                  </a:lnTo>
                  <a:lnTo>
                    <a:pt x="1512" y="263"/>
                  </a:lnTo>
                  <a:lnTo>
                    <a:pt x="1512" y="263"/>
                  </a:lnTo>
                  <a:lnTo>
                    <a:pt x="1513" y="263"/>
                  </a:lnTo>
                  <a:lnTo>
                    <a:pt x="1515" y="263"/>
                  </a:lnTo>
                  <a:lnTo>
                    <a:pt x="1515" y="261"/>
                  </a:lnTo>
                  <a:lnTo>
                    <a:pt x="1515" y="261"/>
                  </a:lnTo>
                  <a:lnTo>
                    <a:pt x="1515" y="261"/>
                  </a:lnTo>
                  <a:lnTo>
                    <a:pt x="1513" y="261"/>
                  </a:lnTo>
                  <a:lnTo>
                    <a:pt x="1513" y="261"/>
                  </a:lnTo>
                  <a:lnTo>
                    <a:pt x="1513" y="261"/>
                  </a:lnTo>
                  <a:lnTo>
                    <a:pt x="1513" y="261"/>
                  </a:lnTo>
                  <a:lnTo>
                    <a:pt x="1513" y="261"/>
                  </a:lnTo>
                  <a:lnTo>
                    <a:pt x="1513" y="261"/>
                  </a:lnTo>
                  <a:lnTo>
                    <a:pt x="1513" y="261"/>
                  </a:lnTo>
                  <a:lnTo>
                    <a:pt x="1513" y="261"/>
                  </a:lnTo>
                  <a:lnTo>
                    <a:pt x="1513" y="261"/>
                  </a:lnTo>
                  <a:lnTo>
                    <a:pt x="1513" y="261"/>
                  </a:lnTo>
                  <a:lnTo>
                    <a:pt x="1513" y="261"/>
                  </a:lnTo>
                  <a:lnTo>
                    <a:pt x="1513" y="261"/>
                  </a:lnTo>
                  <a:lnTo>
                    <a:pt x="1513" y="261"/>
                  </a:lnTo>
                  <a:lnTo>
                    <a:pt x="1513" y="261"/>
                  </a:lnTo>
                  <a:lnTo>
                    <a:pt x="1513" y="261"/>
                  </a:lnTo>
                  <a:lnTo>
                    <a:pt x="1512" y="261"/>
                  </a:lnTo>
                  <a:lnTo>
                    <a:pt x="1512" y="261"/>
                  </a:lnTo>
                  <a:lnTo>
                    <a:pt x="1512" y="261"/>
                  </a:lnTo>
                  <a:lnTo>
                    <a:pt x="1512" y="261"/>
                  </a:lnTo>
                  <a:lnTo>
                    <a:pt x="1512" y="261"/>
                  </a:lnTo>
                  <a:lnTo>
                    <a:pt x="1512" y="261"/>
                  </a:lnTo>
                  <a:lnTo>
                    <a:pt x="1512" y="260"/>
                  </a:lnTo>
                  <a:lnTo>
                    <a:pt x="1512" y="260"/>
                  </a:lnTo>
                  <a:lnTo>
                    <a:pt x="1512" y="260"/>
                  </a:lnTo>
                  <a:lnTo>
                    <a:pt x="1512" y="260"/>
                  </a:lnTo>
                  <a:lnTo>
                    <a:pt x="1512" y="260"/>
                  </a:lnTo>
                  <a:lnTo>
                    <a:pt x="1512" y="260"/>
                  </a:lnTo>
                  <a:lnTo>
                    <a:pt x="1512" y="260"/>
                  </a:lnTo>
                  <a:lnTo>
                    <a:pt x="1512" y="260"/>
                  </a:lnTo>
                  <a:lnTo>
                    <a:pt x="1512" y="260"/>
                  </a:lnTo>
                  <a:lnTo>
                    <a:pt x="1512" y="260"/>
                  </a:lnTo>
                  <a:lnTo>
                    <a:pt x="1512" y="260"/>
                  </a:lnTo>
                  <a:lnTo>
                    <a:pt x="1512" y="260"/>
                  </a:lnTo>
                  <a:lnTo>
                    <a:pt x="1512" y="260"/>
                  </a:lnTo>
                  <a:lnTo>
                    <a:pt x="1512" y="260"/>
                  </a:lnTo>
                  <a:lnTo>
                    <a:pt x="1512" y="260"/>
                  </a:lnTo>
                  <a:lnTo>
                    <a:pt x="1512" y="260"/>
                  </a:lnTo>
                  <a:lnTo>
                    <a:pt x="1512" y="260"/>
                  </a:lnTo>
                  <a:lnTo>
                    <a:pt x="1512" y="260"/>
                  </a:lnTo>
                  <a:lnTo>
                    <a:pt x="1512" y="260"/>
                  </a:lnTo>
                  <a:lnTo>
                    <a:pt x="1512" y="260"/>
                  </a:lnTo>
                  <a:lnTo>
                    <a:pt x="1512" y="260"/>
                  </a:lnTo>
                  <a:lnTo>
                    <a:pt x="1512" y="257"/>
                  </a:lnTo>
                  <a:lnTo>
                    <a:pt x="1510" y="257"/>
                  </a:lnTo>
                  <a:lnTo>
                    <a:pt x="1510" y="236"/>
                  </a:lnTo>
                  <a:lnTo>
                    <a:pt x="1510" y="236"/>
                  </a:lnTo>
                  <a:lnTo>
                    <a:pt x="1510" y="236"/>
                  </a:lnTo>
                  <a:lnTo>
                    <a:pt x="1509" y="236"/>
                  </a:lnTo>
                  <a:lnTo>
                    <a:pt x="1509" y="216"/>
                  </a:lnTo>
                  <a:lnTo>
                    <a:pt x="1510" y="216"/>
                  </a:lnTo>
                  <a:lnTo>
                    <a:pt x="1510" y="214"/>
                  </a:lnTo>
                  <a:lnTo>
                    <a:pt x="1509" y="214"/>
                  </a:lnTo>
                  <a:lnTo>
                    <a:pt x="1509" y="203"/>
                  </a:lnTo>
                  <a:lnTo>
                    <a:pt x="1510" y="203"/>
                  </a:lnTo>
                  <a:lnTo>
                    <a:pt x="1510" y="194"/>
                  </a:lnTo>
                  <a:lnTo>
                    <a:pt x="1509" y="194"/>
                  </a:lnTo>
                  <a:lnTo>
                    <a:pt x="1509" y="192"/>
                  </a:lnTo>
                  <a:lnTo>
                    <a:pt x="1509" y="192"/>
                  </a:lnTo>
                  <a:lnTo>
                    <a:pt x="1509" y="184"/>
                  </a:lnTo>
                  <a:lnTo>
                    <a:pt x="1509" y="184"/>
                  </a:lnTo>
                  <a:lnTo>
                    <a:pt x="1507" y="184"/>
                  </a:lnTo>
                  <a:lnTo>
                    <a:pt x="1507" y="192"/>
                  </a:lnTo>
                  <a:lnTo>
                    <a:pt x="1507" y="192"/>
                  </a:lnTo>
                  <a:lnTo>
                    <a:pt x="1507" y="194"/>
                  </a:lnTo>
                  <a:lnTo>
                    <a:pt x="1507" y="194"/>
                  </a:lnTo>
                  <a:lnTo>
                    <a:pt x="1507" y="203"/>
                  </a:lnTo>
                  <a:lnTo>
                    <a:pt x="1507" y="203"/>
                  </a:lnTo>
                  <a:lnTo>
                    <a:pt x="1507" y="216"/>
                  </a:lnTo>
                  <a:lnTo>
                    <a:pt x="1507" y="216"/>
                  </a:lnTo>
                  <a:lnTo>
                    <a:pt x="1507" y="216"/>
                  </a:lnTo>
                  <a:lnTo>
                    <a:pt x="1507" y="216"/>
                  </a:lnTo>
                  <a:lnTo>
                    <a:pt x="1507" y="236"/>
                  </a:lnTo>
                  <a:lnTo>
                    <a:pt x="1505" y="236"/>
                  </a:lnTo>
                  <a:lnTo>
                    <a:pt x="1505" y="236"/>
                  </a:lnTo>
                  <a:lnTo>
                    <a:pt x="1507" y="236"/>
                  </a:lnTo>
                  <a:lnTo>
                    <a:pt x="1507" y="257"/>
                  </a:lnTo>
                  <a:lnTo>
                    <a:pt x="1505" y="257"/>
                  </a:lnTo>
                  <a:lnTo>
                    <a:pt x="1505" y="260"/>
                  </a:lnTo>
                  <a:lnTo>
                    <a:pt x="1505" y="260"/>
                  </a:lnTo>
                  <a:lnTo>
                    <a:pt x="1505" y="260"/>
                  </a:lnTo>
                  <a:lnTo>
                    <a:pt x="1505" y="260"/>
                  </a:lnTo>
                  <a:lnTo>
                    <a:pt x="1505" y="260"/>
                  </a:lnTo>
                  <a:lnTo>
                    <a:pt x="1505" y="260"/>
                  </a:lnTo>
                  <a:lnTo>
                    <a:pt x="1505" y="260"/>
                  </a:lnTo>
                  <a:lnTo>
                    <a:pt x="1505" y="261"/>
                  </a:lnTo>
                  <a:lnTo>
                    <a:pt x="1505" y="261"/>
                  </a:lnTo>
                  <a:lnTo>
                    <a:pt x="1505" y="261"/>
                  </a:lnTo>
                  <a:lnTo>
                    <a:pt x="1504" y="261"/>
                  </a:lnTo>
                  <a:lnTo>
                    <a:pt x="1504" y="261"/>
                  </a:lnTo>
                  <a:lnTo>
                    <a:pt x="1504" y="261"/>
                  </a:lnTo>
                  <a:lnTo>
                    <a:pt x="1504" y="261"/>
                  </a:lnTo>
                  <a:lnTo>
                    <a:pt x="1504" y="261"/>
                  </a:lnTo>
                  <a:lnTo>
                    <a:pt x="1504" y="260"/>
                  </a:lnTo>
                  <a:lnTo>
                    <a:pt x="1504" y="260"/>
                  </a:lnTo>
                  <a:lnTo>
                    <a:pt x="1504" y="260"/>
                  </a:lnTo>
                  <a:lnTo>
                    <a:pt x="1504" y="260"/>
                  </a:lnTo>
                  <a:lnTo>
                    <a:pt x="1502" y="260"/>
                  </a:lnTo>
                  <a:lnTo>
                    <a:pt x="1502" y="260"/>
                  </a:lnTo>
                  <a:lnTo>
                    <a:pt x="1502" y="261"/>
                  </a:lnTo>
                  <a:lnTo>
                    <a:pt x="1502" y="261"/>
                  </a:lnTo>
                  <a:lnTo>
                    <a:pt x="1502" y="261"/>
                  </a:lnTo>
                  <a:lnTo>
                    <a:pt x="1502" y="261"/>
                  </a:lnTo>
                  <a:lnTo>
                    <a:pt x="1502" y="261"/>
                  </a:lnTo>
                  <a:lnTo>
                    <a:pt x="1502" y="261"/>
                  </a:lnTo>
                  <a:lnTo>
                    <a:pt x="1502" y="261"/>
                  </a:lnTo>
                  <a:lnTo>
                    <a:pt x="1502" y="261"/>
                  </a:lnTo>
                  <a:lnTo>
                    <a:pt x="1502" y="263"/>
                  </a:lnTo>
                  <a:lnTo>
                    <a:pt x="1502" y="263"/>
                  </a:lnTo>
                  <a:lnTo>
                    <a:pt x="1502" y="263"/>
                  </a:lnTo>
                  <a:lnTo>
                    <a:pt x="1504" y="263"/>
                  </a:lnTo>
                  <a:lnTo>
                    <a:pt x="1505" y="263"/>
                  </a:lnTo>
                  <a:lnTo>
                    <a:pt x="1507" y="263"/>
                  </a:lnTo>
                  <a:lnTo>
                    <a:pt x="1507" y="265"/>
                  </a:lnTo>
                  <a:lnTo>
                    <a:pt x="1505" y="265"/>
                  </a:lnTo>
                  <a:lnTo>
                    <a:pt x="1504" y="265"/>
                  </a:lnTo>
                  <a:lnTo>
                    <a:pt x="1504" y="265"/>
                  </a:lnTo>
                  <a:lnTo>
                    <a:pt x="1504" y="265"/>
                  </a:lnTo>
                  <a:lnTo>
                    <a:pt x="1504" y="265"/>
                  </a:lnTo>
                  <a:lnTo>
                    <a:pt x="1504" y="265"/>
                  </a:lnTo>
                  <a:lnTo>
                    <a:pt x="1504" y="265"/>
                  </a:lnTo>
                  <a:lnTo>
                    <a:pt x="1504" y="263"/>
                  </a:lnTo>
                  <a:lnTo>
                    <a:pt x="1504" y="263"/>
                  </a:lnTo>
                  <a:lnTo>
                    <a:pt x="1504" y="263"/>
                  </a:lnTo>
                  <a:lnTo>
                    <a:pt x="1504" y="263"/>
                  </a:lnTo>
                  <a:lnTo>
                    <a:pt x="1502" y="263"/>
                  </a:lnTo>
                  <a:lnTo>
                    <a:pt x="1502" y="263"/>
                  </a:lnTo>
                  <a:lnTo>
                    <a:pt x="1502" y="263"/>
                  </a:lnTo>
                  <a:lnTo>
                    <a:pt x="1502" y="265"/>
                  </a:lnTo>
                  <a:lnTo>
                    <a:pt x="1502" y="265"/>
                  </a:lnTo>
                  <a:lnTo>
                    <a:pt x="1502" y="265"/>
                  </a:lnTo>
                  <a:lnTo>
                    <a:pt x="1502" y="265"/>
                  </a:lnTo>
                  <a:lnTo>
                    <a:pt x="1502" y="265"/>
                  </a:lnTo>
                  <a:lnTo>
                    <a:pt x="1502" y="265"/>
                  </a:lnTo>
                  <a:lnTo>
                    <a:pt x="1502" y="265"/>
                  </a:lnTo>
                  <a:lnTo>
                    <a:pt x="1502" y="265"/>
                  </a:lnTo>
                  <a:lnTo>
                    <a:pt x="1502" y="266"/>
                  </a:lnTo>
                  <a:lnTo>
                    <a:pt x="1502" y="266"/>
                  </a:lnTo>
                  <a:lnTo>
                    <a:pt x="1502" y="266"/>
                  </a:lnTo>
                  <a:lnTo>
                    <a:pt x="1504" y="266"/>
                  </a:lnTo>
                  <a:lnTo>
                    <a:pt x="1505" y="266"/>
                  </a:lnTo>
                  <a:lnTo>
                    <a:pt x="1507" y="266"/>
                  </a:lnTo>
                  <a:lnTo>
                    <a:pt x="1507" y="268"/>
                  </a:lnTo>
                  <a:lnTo>
                    <a:pt x="1505" y="268"/>
                  </a:lnTo>
                  <a:lnTo>
                    <a:pt x="1504" y="268"/>
                  </a:lnTo>
                  <a:lnTo>
                    <a:pt x="1502" y="268"/>
                  </a:lnTo>
                  <a:lnTo>
                    <a:pt x="1502" y="268"/>
                  </a:lnTo>
                  <a:lnTo>
                    <a:pt x="1502" y="268"/>
                  </a:lnTo>
                  <a:lnTo>
                    <a:pt x="1502" y="269"/>
                  </a:lnTo>
                  <a:lnTo>
                    <a:pt x="1502" y="271"/>
                  </a:lnTo>
                  <a:lnTo>
                    <a:pt x="1502" y="271"/>
                  </a:lnTo>
                  <a:lnTo>
                    <a:pt x="1502" y="271"/>
                  </a:lnTo>
                  <a:lnTo>
                    <a:pt x="1504" y="276"/>
                  </a:lnTo>
                  <a:lnTo>
                    <a:pt x="1501" y="276"/>
                  </a:lnTo>
                  <a:lnTo>
                    <a:pt x="1499" y="276"/>
                  </a:lnTo>
                  <a:lnTo>
                    <a:pt x="1499" y="276"/>
                  </a:lnTo>
                  <a:lnTo>
                    <a:pt x="1499" y="276"/>
                  </a:lnTo>
                  <a:lnTo>
                    <a:pt x="1499" y="276"/>
                  </a:lnTo>
                  <a:lnTo>
                    <a:pt x="1499" y="276"/>
                  </a:lnTo>
                  <a:lnTo>
                    <a:pt x="1499" y="274"/>
                  </a:lnTo>
                  <a:lnTo>
                    <a:pt x="1498" y="274"/>
                  </a:lnTo>
                  <a:lnTo>
                    <a:pt x="1498" y="274"/>
                  </a:lnTo>
                  <a:lnTo>
                    <a:pt x="1498" y="274"/>
                  </a:lnTo>
                  <a:lnTo>
                    <a:pt x="1498" y="274"/>
                  </a:lnTo>
                  <a:lnTo>
                    <a:pt x="1498" y="274"/>
                  </a:lnTo>
                  <a:lnTo>
                    <a:pt x="1498" y="276"/>
                  </a:lnTo>
                  <a:lnTo>
                    <a:pt x="1498" y="276"/>
                  </a:lnTo>
                  <a:lnTo>
                    <a:pt x="1498" y="276"/>
                  </a:lnTo>
                  <a:lnTo>
                    <a:pt x="1498" y="276"/>
                  </a:lnTo>
                  <a:lnTo>
                    <a:pt x="1498" y="276"/>
                  </a:lnTo>
                  <a:lnTo>
                    <a:pt x="1498" y="276"/>
                  </a:lnTo>
                  <a:lnTo>
                    <a:pt x="1494" y="276"/>
                  </a:lnTo>
                  <a:lnTo>
                    <a:pt x="1493" y="277"/>
                  </a:lnTo>
                  <a:lnTo>
                    <a:pt x="1493" y="277"/>
                  </a:lnTo>
                  <a:lnTo>
                    <a:pt x="1493" y="279"/>
                  </a:lnTo>
                  <a:lnTo>
                    <a:pt x="1491" y="280"/>
                  </a:lnTo>
                  <a:lnTo>
                    <a:pt x="1490" y="280"/>
                  </a:lnTo>
                  <a:lnTo>
                    <a:pt x="1490" y="282"/>
                  </a:lnTo>
                  <a:lnTo>
                    <a:pt x="1491" y="282"/>
                  </a:lnTo>
                  <a:lnTo>
                    <a:pt x="1491" y="282"/>
                  </a:lnTo>
                  <a:lnTo>
                    <a:pt x="1490" y="282"/>
                  </a:lnTo>
                  <a:lnTo>
                    <a:pt x="1490" y="283"/>
                  </a:lnTo>
                  <a:lnTo>
                    <a:pt x="1490" y="287"/>
                  </a:lnTo>
                  <a:lnTo>
                    <a:pt x="1490" y="287"/>
                  </a:lnTo>
                  <a:lnTo>
                    <a:pt x="1490" y="287"/>
                  </a:lnTo>
                  <a:lnTo>
                    <a:pt x="1490" y="287"/>
                  </a:lnTo>
                  <a:lnTo>
                    <a:pt x="1490" y="287"/>
                  </a:lnTo>
                  <a:lnTo>
                    <a:pt x="1491" y="288"/>
                  </a:lnTo>
                  <a:lnTo>
                    <a:pt x="1491" y="291"/>
                  </a:lnTo>
                  <a:lnTo>
                    <a:pt x="1491" y="291"/>
                  </a:lnTo>
                  <a:lnTo>
                    <a:pt x="1493" y="293"/>
                  </a:lnTo>
                  <a:lnTo>
                    <a:pt x="1493" y="294"/>
                  </a:lnTo>
                  <a:lnTo>
                    <a:pt x="1493" y="296"/>
                  </a:lnTo>
                  <a:lnTo>
                    <a:pt x="1493" y="298"/>
                  </a:lnTo>
                  <a:lnTo>
                    <a:pt x="1493" y="299"/>
                  </a:lnTo>
                  <a:lnTo>
                    <a:pt x="1494" y="299"/>
                  </a:lnTo>
                  <a:lnTo>
                    <a:pt x="1494" y="301"/>
                  </a:lnTo>
                  <a:lnTo>
                    <a:pt x="1494" y="302"/>
                  </a:lnTo>
                  <a:lnTo>
                    <a:pt x="1494" y="304"/>
                  </a:lnTo>
                  <a:lnTo>
                    <a:pt x="1494" y="304"/>
                  </a:lnTo>
                  <a:lnTo>
                    <a:pt x="1496" y="304"/>
                  </a:lnTo>
                  <a:lnTo>
                    <a:pt x="1498" y="306"/>
                  </a:lnTo>
                  <a:lnTo>
                    <a:pt x="1499" y="306"/>
                  </a:lnTo>
                  <a:lnTo>
                    <a:pt x="1499" y="306"/>
                  </a:lnTo>
                  <a:lnTo>
                    <a:pt x="1501" y="307"/>
                  </a:lnTo>
                  <a:lnTo>
                    <a:pt x="1501" y="309"/>
                  </a:lnTo>
                  <a:lnTo>
                    <a:pt x="1501" y="310"/>
                  </a:lnTo>
                  <a:lnTo>
                    <a:pt x="1502" y="310"/>
                  </a:lnTo>
                  <a:lnTo>
                    <a:pt x="1502" y="312"/>
                  </a:lnTo>
                  <a:lnTo>
                    <a:pt x="1502" y="312"/>
                  </a:lnTo>
                  <a:lnTo>
                    <a:pt x="1502" y="312"/>
                  </a:lnTo>
                  <a:lnTo>
                    <a:pt x="1502" y="313"/>
                  </a:lnTo>
                  <a:lnTo>
                    <a:pt x="1501" y="490"/>
                  </a:lnTo>
                  <a:lnTo>
                    <a:pt x="1479" y="487"/>
                  </a:lnTo>
                  <a:lnTo>
                    <a:pt x="1479" y="381"/>
                  </a:lnTo>
                  <a:lnTo>
                    <a:pt x="1476" y="375"/>
                  </a:lnTo>
                  <a:lnTo>
                    <a:pt x="1452" y="370"/>
                  </a:lnTo>
                  <a:lnTo>
                    <a:pt x="1411" y="372"/>
                  </a:lnTo>
                  <a:lnTo>
                    <a:pt x="1394" y="378"/>
                  </a:lnTo>
                  <a:lnTo>
                    <a:pt x="1391" y="535"/>
                  </a:lnTo>
                  <a:lnTo>
                    <a:pt x="1372" y="535"/>
                  </a:lnTo>
                  <a:lnTo>
                    <a:pt x="1380" y="521"/>
                  </a:lnTo>
                  <a:lnTo>
                    <a:pt x="1380" y="389"/>
                  </a:lnTo>
                  <a:lnTo>
                    <a:pt x="1375" y="379"/>
                  </a:lnTo>
                  <a:lnTo>
                    <a:pt x="1375" y="364"/>
                  </a:lnTo>
                  <a:lnTo>
                    <a:pt x="1380" y="354"/>
                  </a:lnTo>
                  <a:lnTo>
                    <a:pt x="1345" y="350"/>
                  </a:lnTo>
                  <a:lnTo>
                    <a:pt x="1342" y="348"/>
                  </a:lnTo>
                  <a:lnTo>
                    <a:pt x="1324" y="345"/>
                  </a:lnTo>
                  <a:lnTo>
                    <a:pt x="1323" y="346"/>
                  </a:lnTo>
                  <a:lnTo>
                    <a:pt x="1323" y="346"/>
                  </a:lnTo>
                  <a:lnTo>
                    <a:pt x="1320" y="346"/>
                  </a:lnTo>
                  <a:lnTo>
                    <a:pt x="1312" y="350"/>
                  </a:lnTo>
                  <a:lnTo>
                    <a:pt x="1307" y="351"/>
                  </a:lnTo>
                  <a:lnTo>
                    <a:pt x="1307" y="354"/>
                  </a:lnTo>
                  <a:lnTo>
                    <a:pt x="1306" y="356"/>
                  </a:lnTo>
                  <a:lnTo>
                    <a:pt x="1306" y="417"/>
                  </a:lnTo>
                  <a:lnTo>
                    <a:pt x="1299" y="417"/>
                  </a:lnTo>
                  <a:lnTo>
                    <a:pt x="1299" y="356"/>
                  </a:lnTo>
                  <a:lnTo>
                    <a:pt x="1298" y="342"/>
                  </a:lnTo>
                  <a:lnTo>
                    <a:pt x="1295" y="342"/>
                  </a:lnTo>
                  <a:lnTo>
                    <a:pt x="1295" y="342"/>
                  </a:lnTo>
                  <a:lnTo>
                    <a:pt x="1296" y="339"/>
                  </a:lnTo>
                  <a:lnTo>
                    <a:pt x="1299" y="320"/>
                  </a:lnTo>
                  <a:lnTo>
                    <a:pt x="1252" y="318"/>
                  </a:lnTo>
                  <a:lnTo>
                    <a:pt x="1247" y="331"/>
                  </a:lnTo>
                  <a:lnTo>
                    <a:pt x="1247" y="345"/>
                  </a:lnTo>
                  <a:lnTo>
                    <a:pt x="1249" y="345"/>
                  </a:lnTo>
                  <a:lnTo>
                    <a:pt x="1247" y="348"/>
                  </a:lnTo>
                  <a:lnTo>
                    <a:pt x="1247" y="494"/>
                  </a:lnTo>
                  <a:lnTo>
                    <a:pt x="1244" y="494"/>
                  </a:lnTo>
                  <a:lnTo>
                    <a:pt x="1243" y="494"/>
                  </a:lnTo>
                  <a:lnTo>
                    <a:pt x="1241" y="494"/>
                  </a:lnTo>
                  <a:lnTo>
                    <a:pt x="1236" y="494"/>
                  </a:lnTo>
                  <a:lnTo>
                    <a:pt x="1236" y="384"/>
                  </a:lnTo>
                  <a:lnTo>
                    <a:pt x="1235" y="384"/>
                  </a:lnTo>
                  <a:lnTo>
                    <a:pt x="1235" y="379"/>
                  </a:lnTo>
                  <a:lnTo>
                    <a:pt x="1236" y="379"/>
                  </a:lnTo>
                  <a:lnTo>
                    <a:pt x="1236" y="365"/>
                  </a:lnTo>
                  <a:lnTo>
                    <a:pt x="1235" y="364"/>
                  </a:lnTo>
                  <a:lnTo>
                    <a:pt x="1235" y="362"/>
                  </a:lnTo>
                  <a:lnTo>
                    <a:pt x="1232" y="359"/>
                  </a:lnTo>
                  <a:lnTo>
                    <a:pt x="1230" y="359"/>
                  </a:lnTo>
                  <a:lnTo>
                    <a:pt x="1230" y="356"/>
                  </a:lnTo>
                  <a:lnTo>
                    <a:pt x="1228" y="356"/>
                  </a:lnTo>
                  <a:lnTo>
                    <a:pt x="1224" y="353"/>
                  </a:lnTo>
                  <a:lnTo>
                    <a:pt x="1222" y="353"/>
                  </a:lnTo>
                  <a:lnTo>
                    <a:pt x="1222" y="351"/>
                  </a:lnTo>
                  <a:lnTo>
                    <a:pt x="1221" y="351"/>
                  </a:lnTo>
                  <a:lnTo>
                    <a:pt x="1200" y="351"/>
                  </a:lnTo>
                  <a:lnTo>
                    <a:pt x="1198" y="354"/>
                  </a:lnTo>
                  <a:lnTo>
                    <a:pt x="1172" y="356"/>
                  </a:lnTo>
                  <a:lnTo>
                    <a:pt x="1178" y="375"/>
                  </a:lnTo>
                  <a:lnTo>
                    <a:pt x="1178" y="375"/>
                  </a:lnTo>
                  <a:lnTo>
                    <a:pt x="1178" y="378"/>
                  </a:lnTo>
                  <a:lnTo>
                    <a:pt x="1176" y="378"/>
                  </a:lnTo>
                  <a:lnTo>
                    <a:pt x="1172" y="394"/>
                  </a:lnTo>
                  <a:lnTo>
                    <a:pt x="1172" y="496"/>
                  </a:lnTo>
                  <a:lnTo>
                    <a:pt x="1148" y="494"/>
                  </a:lnTo>
                  <a:lnTo>
                    <a:pt x="1148" y="493"/>
                  </a:lnTo>
                  <a:lnTo>
                    <a:pt x="1148" y="485"/>
                  </a:lnTo>
                  <a:lnTo>
                    <a:pt x="1148" y="485"/>
                  </a:lnTo>
                  <a:lnTo>
                    <a:pt x="1148" y="485"/>
                  </a:lnTo>
                  <a:lnTo>
                    <a:pt x="1148" y="483"/>
                  </a:lnTo>
                  <a:lnTo>
                    <a:pt x="1147" y="482"/>
                  </a:lnTo>
                  <a:lnTo>
                    <a:pt x="1147" y="482"/>
                  </a:lnTo>
                  <a:lnTo>
                    <a:pt x="1147" y="482"/>
                  </a:lnTo>
                  <a:lnTo>
                    <a:pt x="1139" y="480"/>
                  </a:lnTo>
                  <a:lnTo>
                    <a:pt x="1131" y="480"/>
                  </a:lnTo>
                  <a:lnTo>
                    <a:pt x="1131" y="480"/>
                  </a:lnTo>
                  <a:lnTo>
                    <a:pt x="1128" y="480"/>
                  </a:lnTo>
                  <a:lnTo>
                    <a:pt x="1124" y="482"/>
                  </a:lnTo>
                  <a:lnTo>
                    <a:pt x="1124" y="482"/>
                  </a:lnTo>
                  <a:lnTo>
                    <a:pt x="1120" y="482"/>
                  </a:lnTo>
                  <a:lnTo>
                    <a:pt x="1120" y="485"/>
                  </a:lnTo>
                  <a:lnTo>
                    <a:pt x="1120" y="485"/>
                  </a:lnTo>
                  <a:lnTo>
                    <a:pt x="1120" y="494"/>
                  </a:lnTo>
                  <a:lnTo>
                    <a:pt x="1120" y="494"/>
                  </a:lnTo>
                  <a:lnTo>
                    <a:pt x="1115" y="494"/>
                  </a:lnTo>
                  <a:lnTo>
                    <a:pt x="1099" y="494"/>
                  </a:lnTo>
                  <a:lnTo>
                    <a:pt x="1095" y="493"/>
                  </a:lnTo>
                  <a:lnTo>
                    <a:pt x="1096" y="378"/>
                  </a:lnTo>
                  <a:lnTo>
                    <a:pt x="1079" y="378"/>
                  </a:lnTo>
                  <a:lnTo>
                    <a:pt x="1077" y="378"/>
                  </a:lnTo>
                  <a:lnTo>
                    <a:pt x="1077" y="359"/>
                  </a:lnTo>
                  <a:lnTo>
                    <a:pt x="1057" y="359"/>
                  </a:lnTo>
                  <a:lnTo>
                    <a:pt x="1057" y="378"/>
                  </a:lnTo>
                  <a:lnTo>
                    <a:pt x="1044" y="378"/>
                  </a:lnTo>
                  <a:lnTo>
                    <a:pt x="1044" y="493"/>
                  </a:lnTo>
                  <a:lnTo>
                    <a:pt x="1033" y="493"/>
                  </a:lnTo>
                  <a:lnTo>
                    <a:pt x="1022" y="493"/>
                  </a:lnTo>
                  <a:lnTo>
                    <a:pt x="1024" y="487"/>
                  </a:lnTo>
                  <a:lnTo>
                    <a:pt x="1028" y="477"/>
                  </a:lnTo>
                  <a:lnTo>
                    <a:pt x="1030" y="466"/>
                  </a:lnTo>
                  <a:lnTo>
                    <a:pt x="1033" y="455"/>
                  </a:lnTo>
                  <a:lnTo>
                    <a:pt x="1035" y="446"/>
                  </a:lnTo>
                  <a:lnTo>
                    <a:pt x="1036" y="435"/>
                  </a:lnTo>
                  <a:lnTo>
                    <a:pt x="1036" y="424"/>
                  </a:lnTo>
                  <a:lnTo>
                    <a:pt x="1036" y="413"/>
                  </a:lnTo>
                  <a:lnTo>
                    <a:pt x="1036" y="402"/>
                  </a:lnTo>
                  <a:lnTo>
                    <a:pt x="1035" y="391"/>
                  </a:lnTo>
                  <a:lnTo>
                    <a:pt x="1033" y="379"/>
                  </a:lnTo>
                  <a:lnTo>
                    <a:pt x="1030" y="368"/>
                  </a:lnTo>
                  <a:lnTo>
                    <a:pt x="1030" y="367"/>
                  </a:lnTo>
                  <a:lnTo>
                    <a:pt x="1028" y="365"/>
                  </a:lnTo>
                  <a:lnTo>
                    <a:pt x="1027" y="365"/>
                  </a:lnTo>
                  <a:lnTo>
                    <a:pt x="1025" y="365"/>
                  </a:lnTo>
                  <a:lnTo>
                    <a:pt x="1025" y="345"/>
                  </a:lnTo>
                  <a:lnTo>
                    <a:pt x="1024" y="343"/>
                  </a:lnTo>
                  <a:lnTo>
                    <a:pt x="1022" y="343"/>
                  </a:lnTo>
                  <a:lnTo>
                    <a:pt x="1022" y="313"/>
                  </a:lnTo>
                  <a:lnTo>
                    <a:pt x="1021" y="313"/>
                  </a:lnTo>
                  <a:lnTo>
                    <a:pt x="1021" y="313"/>
                  </a:lnTo>
                  <a:lnTo>
                    <a:pt x="1021" y="315"/>
                  </a:lnTo>
                  <a:lnTo>
                    <a:pt x="1021" y="343"/>
                  </a:lnTo>
                  <a:lnTo>
                    <a:pt x="1017" y="345"/>
                  </a:lnTo>
                  <a:lnTo>
                    <a:pt x="1017" y="364"/>
                  </a:lnTo>
                  <a:lnTo>
                    <a:pt x="1014" y="364"/>
                  </a:lnTo>
                  <a:lnTo>
                    <a:pt x="1008" y="364"/>
                  </a:lnTo>
                  <a:lnTo>
                    <a:pt x="1005" y="364"/>
                  </a:lnTo>
                  <a:lnTo>
                    <a:pt x="1005" y="342"/>
                  </a:lnTo>
                  <a:lnTo>
                    <a:pt x="1003" y="342"/>
                  </a:lnTo>
                  <a:lnTo>
                    <a:pt x="1003" y="301"/>
                  </a:lnTo>
                  <a:lnTo>
                    <a:pt x="1002" y="301"/>
                  </a:lnTo>
                  <a:lnTo>
                    <a:pt x="1000" y="301"/>
                  </a:lnTo>
                  <a:lnTo>
                    <a:pt x="1000" y="302"/>
                  </a:lnTo>
                  <a:lnTo>
                    <a:pt x="1000" y="342"/>
                  </a:lnTo>
                  <a:lnTo>
                    <a:pt x="997" y="342"/>
                  </a:lnTo>
                  <a:lnTo>
                    <a:pt x="997" y="342"/>
                  </a:lnTo>
                  <a:lnTo>
                    <a:pt x="997" y="364"/>
                  </a:lnTo>
                  <a:lnTo>
                    <a:pt x="994" y="364"/>
                  </a:lnTo>
                  <a:lnTo>
                    <a:pt x="991" y="365"/>
                  </a:lnTo>
                  <a:lnTo>
                    <a:pt x="989" y="365"/>
                  </a:lnTo>
                  <a:lnTo>
                    <a:pt x="989" y="367"/>
                  </a:lnTo>
                  <a:lnTo>
                    <a:pt x="989" y="368"/>
                  </a:lnTo>
                  <a:lnTo>
                    <a:pt x="986" y="379"/>
                  </a:lnTo>
                  <a:lnTo>
                    <a:pt x="984" y="391"/>
                  </a:lnTo>
                  <a:lnTo>
                    <a:pt x="983" y="402"/>
                  </a:lnTo>
                  <a:lnTo>
                    <a:pt x="983" y="413"/>
                  </a:lnTo>
                  <a:lnTo>
                    <a:pt x="983" y="424"/>
                  </a:lnTo>
                  <a:lnTo>
                    <a:pt x="983" y="435"/>
                  </a:lnTo>
                  <a:lnTo>
                    <a:pt x="984" y="446"/>
                  </a:lnTo>
                  <a:lnTo>
                    <a:pt x="986" y="455"/>
                  </a:lnTo>
                  <a:lnTo>
                    <a:pt x="989" y="466"/>
                  </a:lnTo>
                  <a:lnTo>
                    <a:pt x="992" y="477"/>
                  </a:lnTo>
                  <a:lnTo>
                    <a:pt x="995" y="487"/>
                  </a:lnTo>
                  <a:lnTo>
                    <a:pt x="997" y="490"/>
                  </a:lnTo>
                  <a:lnTo>
                    <a:pt x="995" y="490"/>
                  </a:lnTo>
                  <a:lnTo>
                    <a:pt x="995" y="490"/>
                  </a:lnTo>
                  <a:lnTo>
                    <a:pt x="995" y="491"/>
                  </a:lnTo>
                  <a:lnTo>
                    <a:pt x="995" y="491"/>
                  </a:lnTo>
                  <a:lnTo>
                    <a:pt x="995" y="501"/>
                  </a:lnTo>
                  <a:lnTo>
                    <a:pt x="995" y="501"/>
                  </a:lnTo>
                  <a:lnTo>
                    <a:pt x="995" y="510"/>
                  </a:lnTo>
                  <a:lnTo>
                    <a:pt x="994" y="512"/>
                  </a:lnTo>
                  <a:lnTo>
                    <a:pt x="992" y="518"/>
                  </a:lnTo>
                  <a:lnTo>
                    <a:pt x="992" y="520"/>
                  </a:lnTo>
                  <a:lnTo>
                    <a:pt x="992" y="515"/>
                  </a:lnTo>
                  <a:lnTo>
                    <a:pt x="956" y="513"/>
                  </a:lnTo>
                  <a:lnTo>
                    <a:pt x="956" y="263"/>
                  </a:lnTo>
                  <a:lnTo>
                    <a:pt x="958" y="263"/>
                  </a:lnTo>
                  <a:lnTo>
                    <a:pt x="958" y="257"/>
                  </a:lnTo>
                  <a:lnTo>
                    <a:pt x="954" y="255"/>
                  </a:lnTo>
                  <a:lnTo>
                    <a:pt x="953" y="198"/>
                  </a:lnTo>
                  <a:lnTo>
                    <a:pt x="956" y="198"/>
                  </a:lnTo>
                  <a:lnTo>
                    <a:pt x="956" y="198"/>
                  </a:lnTo>
                  <a:lnTo>
                    <a:pt x="956" y="191"/>
                  </a:lnTo>
                  <a:lnTo>
                    <a:pt x="951" y="191"/>
                  </a:lnTo>
                  <a:lnTo>
                    <a:pt x="951" y="189"/>
                  </a:lnTo>
                  <a:lnTo>
                    <a:pt x="950" y="189"/>
                  </a:lnTo>
                  <a:lnTo>
                    <a:pt x="950" y="189"/>
                  </a:lnTo>
                  <a:lnTo>
                    <a:pt x="950" y="189"/>
                  </a:lnTo>
                  <a:lnTo>
                    <a:pt x="948" y="153"/>
                  </a:lnTo>
                  <a:lnTo>
                    <a:pt x="950" y="153"/>
                  </a:lnTo>
                  <a:lnTo>
                    <a:pt x="950" y="146"/>
                  </a:lnTo>
                  <a:lnTo>
                    <a:pt x="945" y="145"/>
                  </a:lnTo>
                  <a:lnTo>
                    <a:pt x="945" y="145"/>
                  </a:lnTo>
                  <a:lnTo>
                    <a:pt x="945" y="145"/>
                  </a:lnTo>
                  <a:lnTo>
                    <a:pt x="945" y="143"/>
                  </a:lnTo>
                  <a:lnTo>
                    <a:pt x="943" y="143"/>
                  </a:lnTo>
                  <a:lnTo>
                    <a:pt x="942" y="124"/>
                  </a:lnTo>
                  <a:lnTo>
                    <a:pt x="943" y="124"/>
                  </a:lnTo>
                  <a:lnTo>
                    <a:pt x="943" y="117"/>
                  </a:lnTo>
                  <a:lnTo>
                    <a:pt x="940" y="117"/>
                  </a:lnTo>
                  <a:lnTo>
                    <a:pt x="940" y="115"/>
                  </a:lnTo>
                  <a:lnTo>
                    <a:pt x="940" y="115"/>
                  </a:lnTo>
                  <a:lnTo>
                    <a:pt x="940" y="115"/>
                  </a:lnTo>
                  <a:lnTo>
                    <a:pt x="940" y="115"/>
                  </a:lnTo>
                  <a:lnTo>
                    <a:pt x="939" y="115"/>
                  </a:lnTo>
                  <a:lnTo>
                    <a:pt x="939" y="115"/>
                  </a:lnTo>
                  <a:lnTo>
                    <a:pt x="939" y="115"/>
                  </a:lnTo>
                  <a:lnTo>
                    <a:pt x="937" y="99"/>
                  </a:lnTo>
                  <a:lnTo>
                    <a:pt x="934" y="99"/>
                  </a:lnTo>
                  <a:lnTo>
                    <a:pt x="934" y="99"/>
                  </a:lnTo>
                  <a:lnTo>
                    <a:pt x="937" y="99"/>
                  </a:lnTo>
                  <a:lnTo>
                    <a:pt x="937" y="91"/>
                  </a:lnTo>
                  <a:lnTo>
                    <a:pt x="936" y="91"/>
                  </a:lnTo>
                  <a:lnTo>
                    <a:pt x="936" y="91"/>
                  </a:lnTo>
                  <a:lnTo>
                    <a:pt x="936" y="90"/>
                  </a:lnTo>
                  <a:lnTo>
                    <a:pt x="934" y="90"/>
                  </a:lnTo>
                  <a:lnTo>
                    <a:pt x="934" y="90"/>
                  </a:lnTo>
                  <a:lnTo>
                    <a:pt x="934" y="90"/>
                  </a:lnTo>
                  <a:lnTo>
                    <a:pt x="932" y="90"/>
                  </a:lnTo>
                  <a:lnTo>
                    <a:pt x="932" y="90"/>
                  </a:lnTo>
                  <a:lnTo>
                    <a:pt x="931" y="80"/>
                  </a:lnTo>
                  <a:lnTo>
                    <a:pt x="929" y="77"/>
                  </a:lnTo>
                  <a:lnTo>
                    <a:pt x="929" y="71"/>
                  </a:lnTo>
                  <a:lnTo>
                    <a:pt x="926" y="69"/>
                  </a:lnTo>
                  <a:lnTo>
                    <a:pt x="926" y="65"/>
                  </a:lnTo>
                  <a:lnTo>
                    <a:pt x="925" y="65"/>
                  </a:lnTo>
                  <a:lnTo>
                    <a:pt x="925" y="65"/>
                  </a:lnTo>
                  <a:lnTo>
                    <a:pt x="925" y="65"/>
                  </a:lnTo>
                  <a:lnTo>
                    <a:pt x="925" y="65"/>
                  </a:lnTo>
                  <a:lnTo>
                    <a:pt x="925" y="63"/>
                  </a:lnTo>
                  <a:lnTo>
                    <a:pt x="925" y="63"/>
                  </a:lnTo>
                  <a:lnTo>
                    <a:pt x="925" y="63"/>
                  </a:lnTo>
                  <a:lnTo>
                    <a:pt x="925" y="60"/>
                  </a:lnTo>
                  <a:lnTo>
                    <a:pt x="923" y="60"/>
                  </a:lnTo>
                  <a:lnTo>
                    <a:pt x="923" y="58"/>
                  </a:lnTo>
                  <a:lnTo>
                    <a:pt x="923" y="58"/>
                  </a:lnTo>
                  <a:lnTo>
                    <a:pt x="923" y="58"/>
                  </a:lnTo>
                  <a:lnTo>
                    <a:pt x="923" y="58"/>
                  </a:lnTo>
                  <a:lnTo>
                    <a:pt x="923" y="58"/>
                  </a:lnTo>
                  <a:lnTo>
                    <a:pt x="923" y="58"/>
                  </a:lnTo>
                  <a:lnTo>
                    <a:pt x="923" y="58"/>
                  </a:lnTo>
                  <a:lnTo>
                    <a:pt x="923" y="58"/>
                  </a:lnTo>
                  <a:lnTo>
                    <a:pt x="923" y="58"/>
                  </a:lnTo>
                  <a:lnTo>
                    <a:pt x="923" y="58"/>
                  </a:lnTo>
                  <a:lnTo>
                    <a:pt x="923" y="55"/>
                  </a:lnTo>
                  <a:lnTo>
                    <a:pt x="923" y="55"/>
                  </a:lnTo>
                  <a:lnTo>
                    <a:pt x="921" y="55"/>
                  </a:lnTo>
                  <a:lnTo>
                    <a:pt x="921" y="54"/>
                  </a:lnTo>
                  <a:lnTo>
                    <a:pt x="923" y="54"/>
                  </a:lnTo>
                  <a:lnTo>
                    <a:pt x="923" y="54"/>
                  </a:lnTo>
                  <a:lnTo>
                    <a:pt x="923" y="54"/>
                  </a:lnTo>
                  <a:lnTo>
                    <a:pt x="923" y="54"/>
                  </a:lnTo>
                  <a:lnTo>
                    <a:pt x="923" y="54"/>
                  </a:lnTo>
                  <a:lnTo>
                    <a:pt x="923" y="54"/>
                  </a:lnTo>
                  <a:lnTo>
                    <a:pt x="923" y="54"/>
                  </a:lnTo>
                  <a:lnTo>
                    <a:pt x="923" y="52"/>
                  </a:lnTo>
                  <a:lnTo>
                    <a:pt x="923" y="52"/>
                  </a:lnTo>
                  <a:lnTo>
                    <a:pt x="923" y="52"/>
                  </a:lnTo>
                  <a:lnTo>
                    <a:pt x="923" y="52"/>
                  </a:lnTo>
                  <a:lnTo>
                    <a:pt x="923" y="52"/>
                  </a:lnTo>
                  <a:lnTo>
                    <a:pt x="923" y="52"/>
                  </a:lnTo>
                  <a:lnTo>
                    <a:pt x="923" y="52"/>
                  </a:lnTo>
                  <a:lnTo>
                    <a:pt x="923" y="52"/>
                  </a:lnTo>
                  <a:lnTo>
                    <a:pt x="923" y="52"/>
                  </a:lnTo>
                  <a:lnTo>
                    <a:pt x="923" y="52"/>
                  </a:lnTo>
                  <a:lnTo>
                    <a:pt x="925" y="52"/>
                  </a:lnTo>
                  <a:lnTo>
                    <a:pt x="925" y="52"/>
                  </a:lnTo>
                  <a:lnTo>
                    <a:pt x="925" y="50"/>
                  </a:lnTo>
                  <a:lnTo>
                    <a:pt x="925" y="50"/>
                  </a:lnTo>
                  <a:lnTo>
                    <a:pt x="925" y="50"/>
                  </a:lnTo>
                  <a:lnTo>
                    <a:pt x="925" y="50"/>
                  </a:lnTo>
                  <a:lnTo>
                    <a:pt x="925" y="50"/>
                  </a:lnTo>
                  <a:lnTo>
                    <a:pt x="925" y="50"/>
                  </a:lnTo>
                  <a:lnTo>
                    <a:pt x="925" y="50"/>
                  </a:lnTo>
                  <a:lnTo>
                    <a:pt x="925" y="50"/>
                  </a:lnTo>
                  <a:lnTo>
                    <a:pt x="923" y="50"/>
                  </a:lnTo>
                  <a:lnTo>
                    <a:pt x="925" y="50"/>
                  </a:lnTo>
                  <a:lnTo>
                    <a:pt x="923" y="50"/>
                  </a:lnTo>
                  <a:lnTo>
                    <a:pt x="923" y="50"/>
                  </a:lnTo>
                  <a:lnTo>
                    <a:pt x="923" y="49"/>
                  </a:lnTo>
                  <a:lnTo>
                    <a:pt x="923" y="49"/>
                  </a:lnTo>
                  <a:lnTo>
                    <a:pt x="923" y="49"/>
                  </a:lnTo>
                  <a:lnTo>
                    <a:pt x="923" y="49"/>
                  </a:lnTo>
                  <a:lnTo>
                    <a:pt x="923" y="49"/>
                  </a:lnTo>
                  <a:lnTo>
                    <a:pt x="923" y="49"/>
                  </a:lnTo>
                  <a:lnTo>
                    <a:pt x="923" y="49"/>
                  </a:lnTo>
                  <a:lnTo>
                    <a:pt x="923" y="49"/>
                  </a:lnTo>
                  <a:lnTo>
                    <a:pt x="923" y="49"/>
                  </a:lnTo>
                  <a:lnTo>
                    <a:pt x="923" y="49"/>
                  </a:lnTo>
                  <a:lnTo>
                    <a:pt x="923" y="49"/>
                  </a:lnTo>
                  <a:lnTo>
                    <a:pt x="923" y="47"/>
                  </a:lnTo>
                  <a:lnTo>
                    <a:pt x="923" y="47"/>
                  </a:lnTo>
                  <a:lnTo>
                    <a:pt x="923" y="47"/>
                  </a:lnTo>
                  <a:lnTo>
                    <a:pt x="923" y="47"/>
                  </a:lnTo>
                  <a:lnTo>
                    <a:pt x="921" y="47"/>
                  </a:lnTo>
                  <a:lnTo>
                    <a:pt x="921" y="47"/>
                  </a:lnTo>
                  <a:lnTo>
                    <a:pt x="920" y="5"/>
                  </a:lnTo>
                  <a:lnTo>
                    <a:pt x="920" y="5"/>
                  </a:lnTo>
                  <a:lnTo>
                    <a:pt x="920" y="5"/>
                  </a:lnTo>
                  <a:lnTo>
                    <a:pt x="920" y="5"/>
                  </a:lnTo>
                  <a:lnTo>
                    <a:pt x="921" y="5"/>
                  </a:lnTo>
                  <a:lnTo>
                    <a:pt x="921" y="5"/>
                  </a:lnTo>
                  <a:lnTo>
                    <a:pt x="921" y="3"/>
                  </a:lnTo>
                  <a:lnTo>
                    <a:pt x="921" y="3"/>
                  </a:lnTo>
                  <a:lnTo>
                    <a:pt x="921" y="3"/>
                  </a:lnTo>
                  <a:lnTo>
                    <a:pt x="921" y="3"/>
                  </a:lnTo>
                  <a:lnTo>
                    <a:pt x="921" y="3"/>
                  </a:lnTo>
                  <a:lnTo>
                    <a:pt x="921" y="3"/>
                  </a:lnTo>
                  <a:lnTo>
                    <a:pt x="921" y="3"/>
                  </a:lnTo>
                  <a:lnTo>
                    <a:pt x="921" y="3"/>
                  </a:lnTo>
                  <a:lnTo>
                    <a:pt x="920" y="2"/>
                  </a:lnTo>
                  <a:lnTo>
                    <a:pt x="920" y="2"/>
                  </a:lnTo>
                  <a:lnTo>
                    <a:pt x="920" y="2"/>
                  </a:lnTo>
                  <a:lnTo>
                    <a:pt x="920" y="2"/>
                  </a:lnTo>
                  <a:lnTo>
                    <a:pt x="920" y="2"/>
                  </a:lnTo>
                  <a:lnTo>
                    <a:pt x="920" y="2"/>
                  </a:lnTo>
                  <a:lnTo>
                    <a:pt x="920" y="2"/>
                  </a:lnTo>
                  <a:lnTo>
                    <a:pt x="920" y="2"/>
                  </a:lnTo>
                  <a:lnTo>
                    <a:pt x="920" y="2"/>
                  </a:lnTo>
                  <a:lnTo>
                    <a:pt x="920" y="2"/>
                  </a:lnTo>
                  <a:lnTo>
                    <a:pt x="920" y="2"/>
                  </a:lnTo>
                  <a:lnTo>
                    <a:pt x="920" y="2"/>
                  </a:lnTo>
                  <a:lnTo>
                    <a:pt x="920" y="3"/>
                  </a:lnTo>
                  <a:lnTo>
                    <a:pt x="920" y="3"/>
                  </a:lnTo>
                  <a:lnTo>
                    <a:pt x="918" y="3"/>
                  </a:lnTo>
                  <a:lnTo>
                    <a:pt x="918" y="3"/>
                  </a:lnTo>
                  <a:lnTo>
                    <a:pt x="918" y="3"/>
                  </a:lnTo>
                  <a:lnTo>
                    <a:pt x="918" y="3"/>
                  </a:lnTo>
                  <a:lnTo>
                    <a:pt x="918" y="3"/>
                  </a:lnTo>
                  <a:lnTo>
                    <a:pt x="918" y="3"/>
                  </a:lnTo>
                  <a:lnTo>
                    <a:pt x="920" y="5"/>
                  </a:lnTo>
                  <a:lnTo>
                    <a:pt x="920" y="5"/>
                  </a:lnTo>
                  <a:lnTo>
                    <a:pt x="920" y="5"/>
                  </a:lnTo>
                  <a:lnTo>
                    <a:pt x="920" y="5"/>
                  </a:lnTo>
                  <a:lnTo>
                    <a:pt x="920" y="5"/>
                  </a:lnTo>
                  <a:lnTo>
                    <a:pt x="920" y="5"/>
                  </a:lnTo>
                  <a:lnTo>
                    <a:pt x="918" y="47"/>
                  </a:lnTo>
                  <a:lnTo>
                    <a:pt x="918" y="47"/>
                  </a:lnTo>
                  <a:lnTo>
                    <a:pt x="918" y="47"/>
                  </a:lnTo>
                  <a:lnTo>
                    <a:pt x="918" y="47"/>
                  </a:lnTo>
                  <a:lnTo>
                    <a:pt x="918" y="47"/>
                  </a:lnTo>
                  <a:lnTo>
                    <a:pt x="918" y="47"/>
                  </a:lnTo>
                  <a:lnTo>
                    <a:pt x="917" y="49"/>
                  </a:lnTo>
                  <a:lnTo>
                    <a:pt x="917" y="49"/>
                  </a:lnTo>
                  <a:lnTo>
                    <a:pt x="917" y="49"/>
                  </a:lnTo>
                  <a:lnTo>
                    <a:pt x="917" y="49"/>
                  </a:lnTo>
                  <a:lnTo>
                    <a:pt x="917" y="49"/>
                  </a:lnTo>
                  <a:lnTo>
                    <a:pt x="917" y="49"/>
                  </a:lnTo>
                  <a:lnTo>
                    <a:pt x="917" y="49"/>
                  </a:lnTo>
                  <a:lnTo>
                    <a:pt x="917" y="49"/>
                  </a:lnTo>
                  <a:lnTo>
                    <a:pt x="917" y="49"/>
                  </a:lnTo>
                  <a:lnTo>
                    <a:pt x="917" y="49"/>
                  </a:lnTo>
                  <a:lnTo>
                    <a:pt x="917" y="49"/>
                  </a:lnTo>
                  <a:lnTo>
                    <a:pt x="917" y="50"/>
                  </a:lnTo>
                  <a:lnTo>
                    <a:pt x="917" y="50"/>
                  </a:lnTo>
                  <a:lnTo>
                    <a:pt x="917" y="50"/>
                  </a:lnTo>
                  <a:lnTo>
                    <a:pt x="917" y="50"/>
                  </a:lnTo>
                  <a:lnTo>
                    <a:pt x="917" y="50"/>
                  </a:lnTo>
                  <a:lnTo>
                    <a:pt x="917" y="50"/>
                  </a:lnTo>
                  <a:lnTo>
                    <a:pt x="917" y="50"/>
                  </a:lnTo>
                  <a:lnTo>
                    <a:pt x="917" y="50"/>
                  </a:lnTo>
                  <a:lnTo>
                    <a:pt x="917" y="50"/>
                  </a:lnTo>
                  <a:lnTo>
                    <a:pt x="917" y="50"/>
                  </a:lnTo>
                  <a:lnTo>
                    <a:pt x="917" y="50"/>
                  </a:lnTo>
                  <a:lnTo>
                    <a:pt x="917" y="50"/>
                  </a:lnTo>
                  <a:lnTo>
                    <a:pt x="917" y="52"/>
                  </a:lnTo>
                  <a:lnTo>
                    <a:pt x="917" y="52"/>
                  </a:lnTo>
                  <a:lnTo>
                    <a:pt x="917" y="52"/>
                  </a:lnTo>
                  <a:lnTo>
                    <a:pt x="917" y="52"/>
                  </a:lnTo>
                  <a:lnTo>
                    <a:pt x="917" y="52"/>
                  </a:lnTo>
                  <a:lnTo>
                    <a:pt x="917" y="52"/>
                  </a:lnTo>
                  <a:lnTo>
                    <a:pt x="917" y="52"/>
                  </a:lnTo>
                  <a:lnTo>
                    <a:pt x="917" y="52"/>
                  </a:lnTo>
                  <a:lnTo>
                    <a:pt x="917" y="52"/>
                  </a:lnTo>
                  <a:lnTo>
                    <a:pt x="917" y="52"/>
                  </a:lnTo>
                  <a:lnTo>
                    <a:pt x="917" y="52"/>
                  </a:lnTo>
                  <a:lnTo>
                    <a:pt x="917" y="54"/>
                  </a:lnTo>
                  <a:lnTo>
                    <a:pt x="917" y="54"/>
                  </a:lnTo>
                  <a:lnTo>
                    <a:pt x="917" y="54"/>
                  </a:lnTo>
                  <a:lnTo>
                    <a:pt x="917" y="54"/>
                  </a:lnTo>
                  <a:lnTo>
                    <a:pt x="917" y="54"/>
                  </a:lnTo>
                  <a:lnTo>
                    <a:pt x="917" y="54"/>
                  </a:lnTo>
                  <a:lnTo>
                    <a:pt x="918" y="54"/>
                  </a:lnTo>
                  <a:lnTo>
                    <a:pt x="918" y="54"/>
                  </a:lnTo>
                  <a:lnTo>
                    <a:pt x="918" y="54"/>
                  </a:lnTo>
                  <a:lnTo>
                    <a:pt x="918" y="55"/>
                  </a:lnTo>
                  <a:lnTo>
                    <a:pt x="918" y="55"/>
                  </a:lnTo>
                  <a:lnTo>
                    <a:pt x="918" y="58"/>
                  </a:lnTo>
                  <a:lnTo>
                    <a:pt x="918" y="58"/>
                  </a:lnTo>
                  <a:lnTo>
                    <a:pt x="918" y="58"/>
                  </a:lnTo>
                  <a:lnTo>
                    <a:pt x="917" y="58"/>
                  </a:lnTo>
                  <a:lnTo>
                    <a:pt x="917" y="58"/>
                  </a:lnTo>
                  <a:lnTo>
                    <a:pt x="917" y="58"/>
                  </a:lnTo>
                  <a:lnTo>
                    <a:pt x="917" y="58"/>
                  </a:lnTo>
                  <a:lnTo>
                    <a:pt x="917" y="58"/>
                  </a:lnTo>
                  <a:lnTo>
                    <a:pt x="917" y="58"/>
                  </a:lnTo>
                  <a:lnTo>
                    <a:pt x="917" y="58"/>
                  </a:lnTo>
                  <a:lnTo>
                    <a:pt x="917" y="58"/>
                  </a:lnTo>
                  <a:lnTo>
                    <a:pt x="917" y="58"/>
                  </a:lnTo>
                  <a:lnTo>
                    <a:pt x="917" y="60"/>
                  </a:lnTo>
                  <a:lnTo>
                    <a:pt x="917" y="60"/>
                  </a:lnTo>
                  <a:lnTo>
                    <a:pt x="917" y="60"/>
                  </a:lnTo>
                  <a:lnTo>
                    <a:pt x="917" y="63"/>
                  </a:lnTo>
                  <a:lnTo>
                    <a:pt x="915" y="63"/>
                  </a:lnTo>
                  <a:lnTo>
                    <a:pt x="915" y="63"/>
                  </a:lnTo>
                  <a:lnTo>
                    <a:pt x="915" y="65"/>
                  </a:lnTo>
                  <a:lnTo>
                    <a:pt x="915" y="65"/>
                  </a:lnTo>
                  <a:lnTo>
                    <a:pt x="915" y="65"/>
                  </a:lnTo>
                  <a:lnTo>
                    <a:pt x="915" y="65"/>
                  </a:lnTo>
                  <a:lnTo>
                    <a:pt x="914" y="65"/>
                  </a:lnTo>
                  <a:lnTo>
                    <a:pt x="914" y="69"/>
                  </a:lnTo>
                  <a:lnTo>
                    <a:pt x="912" y="73"/>
                  </a:lnTo>
                  <a:lnTo>
                    <a:pt x="910" y="77"/>
                  </a:lnTo>
                  <a:lnTo>
                    <a:pt x="909" y="80"/>
                  </a:lnTo>
                  <a:lnTo>
                    <a:pt x="907" y="90"/>
                  </a:lnTo>
                  <a:lnTo>
                    <a:pt x="907" y="90"/>
                  </a:lnTo>
                  <a:lnTo>
                    <a:pt x="907" y="90"/>
                  </a:lnTo>
                  <a:lnTo>
                    <a:pt x="907" y="90"/>
                  </a:lnTo>
                  <a:lnTo>
                    <a:pt x="906" y="91"/>
                  </a:lnTo>
                  <a:lnTo>
                    <a:pt x="906" y="91"/>
                  </a:lnTo>
                  <a:lnTo>
                    <a:pt x="906" y="91"/>
                  </a:lnTo>
                  <a:lnTo>
                    <a:pt x="904" y="91"/>
                  </a:lnTo>
                  <a:lnTo>
                    <a:pt x="904" y="91"/>
                  </a:lnTo>
                  <a:lnTo>
                    <a:pt x="904" y="91"/>
                  </a:lnTo>
                  <a:lnTo>
                    <a:pt x="902" y="93"/>
                  </a:lnTo>
                  <a:lnTo>
                    <a:pt x="902" y="99"/>
                  </a:lnTo>
                  <a:lnTo>
                    <a:pt x="906" y="99"/>
                  </a:lnTo>
                  <a:lnTo>
                    <a:pt x="906" y="99"/>
                  </a:lnTo>
                  <a:lnTo>
                    <a:pt x="904" y="99"/>
                  </a:lnTo>
                  <a:lnTo>
                    <a:pt x="904" y="99"/>
                  </a:lnTo>
                  <a:lnTo>
                    <a:pt x="902" y="115"/>
                  </a:lnTo>
                  <a:lnTo>
                    <a:pt x="901" y="115"/>
                  </a:lnTo>
                  <a:lnTo>
                    <a:pt x="901" y="115"/>
                  </a:lnTo>
                  <a:lnTo>
                    <a:pt x="899" y="115"/>
                  </a:lnTo>
                  <a:lnTo>
                    <a:pt x="899" y="115"/>
                  </a:lnTo>
                  <a:lnTo>
                    <a:pt x="899" y="117"/>
                  </a:lnTo>
                  <a:lnTo>
                    <a:pt x="899" y="117"/>
                  </a:lnTo>
                  <a:lnTo>
                    <a:pt x="898" y="118"/>
                  </a:lnTo>
                  <a:lnTo>
                    <a:pt x="898" y="124"/>
                  </a:lnTo>
                  <a:lnTo>
                    <a:pt x="898" y="124"/>
                  </a:lnTo>
                  <a:lnTo>
                    <a:pt x="896" y="145"/>
                  </a:lnTo>
                  <a:lnTo>
                    <a:pt x="896" y="145"/>
                  </a:lnTo>
                  <a:lnTo>
                    <a:pt x="895" y="145"/>
                  </a:lnTo>
                  <a:lnTo>
                    <a:pt x="895" y="145"/>
                  </a:lnTo>
                  <a:lnTo>
                    <a:pt x="895" y="145"/>
                  </a:lnTo>
                  <a:lnTo>
                    <a:pt x="895" y="146"/>
                  </a:lnTo>
                  <a:lnTo>
                    <a:pt x="891" y="146"/>
                  </a:lnTo>
                  <a:lnTo>
                    <a:pt x="891" y="154"/>
                  </a:lnTo>
                  <a:lnTo>
                    <a:pt x="891" y="154"/>
                  </a:lnTo>
                  <a:lnTo>
                    <a:pt x="891" y="189"/>
                  </a:lnTo>
                  <a:lnTo>
                    <a:pt x="890" y="189"/>
                  </a:lnTo>
                  <a:lnTo>
                    <a:pt x="890" y="189"/>
                  </a:lnTo>
                  <a:lnTo>
                    <a:pt x="890" y="189"/>
                  </a:lnTo>
                  <a:lnTo>
                    <a:pt x="890" y="191"/>
                  </a:lnTo>
                  <a:lnTo>
                    <a:pt x="890" y="191"/>
                  </a:lnTo>
                  <a:lnTo>
                    <a:pt x="885" y="192"/>
                  </a:lnTo>
                  <a:lnTo>
                    <a:pt x="885" y="198"/>
                  </a:lnTo>
                  <a:lnTo>
                    <a:pt x="887" y="198"/>
                  </a:lnTo>
                  <a:lnTo>
                    <a:pt x="887" y="257"/>
                  </a:lnTo>
                  <a:lnTo>
                    <a:pt x="884" y="257"/>
                  </a:lnTo>
                  <a:lnTo>
                    <a:pt x="884" y="265"/>
                  </a:lnTo>
                  <a:lnTo>
                    <a:pt x="885" y="265"/>
                  </a:lnTo>
                  <a:lnTo>
                    <a:pt x="885" y="345"/>
                  </a:lnTo>
                  <a:lnTo>
                    <a:pt x="855" y="345"/>
                  </a:lnTo>
                  <a:lnTo>
                    <a:pt x="855" y="345"/>
                  </a:lnTo>
                  <a:lnTo>
                    <a:pt x="852" y="345"/>
                  </a:lnTo>
                  <a:lnTo>
                    <a:pt x="852" y="345"/>
                  </a:lnTo>
                  <a:lnTo>
                    <a:pt x="852" y="345"/>
                  </a:lnTo>
                  <a:lnTo>
                    <a:pt x="821" y="345"/>
                  </a:lnTo>
                  <a:lnTo>
                    <a:pt x="822" y="265"/>
                  </a:lnTo>
                  <a:lnTo>
                    <a:pt x="824" y="263"/>
                  </a:lnTo>
                  <a:lnTo>
                    <a:pt x="824" y="257"/>
                  </a:lnTo>
                  <a:lnTo>
                    <a:pt x="821" y="255"/>
                  </a:lnTo>
                  <a:lnTo>
                    <a:pt x="821" y="255"/>
                  </a:lnTo>
                  <a:lnTo>
                    <a:pt x="821" y="255"/>
                  </a:lnTo>
                  <a:lnTo>
                    <a:pt x="821" y="255"/>
                  </a:lnTo>
                  <a:lnTo>
                    <a:pt x="821" y="198"/>
                  </a:lnTo>
                  <a:lnTo>
                    <a:pt x="822" y="198"/>
                  </a:lnTo>
                  <a:lnTo>
                    <a:pt x="822" y="191"/>
                  </a:lnTo>
                  <a:lnTo>
                    <a:pt x="819" y="191"/>
                  </a:lnTo>
                  <a:lnTo>
                    <a:pt x="819" y="189"/>
                  </a:lnTo>
                  <a:lnTo>
                    <a:pt x="819" y="189"/>
                  </a:lnTo>
                  <a:lnTo>
                    <a:pt x="817" y="189"/>
                  </a:lnTo>
                  <a:lnTo>
                    <a:pt x="817" y="189"/>
                  </a:lnTo>
                  <a:lnTo>
                    <a:pt x="816" y="189"/>
                  </a:lnTo>
                  <a:lnTo>
                    <a:pt x="816" y="153"/>
                  </a:lnTo>
                  <a:lnTo>
                    <a:pt x="816" y="153"/>
                  </a:lnTo>
                  <a:lnTo>
                    <a:pt x="816" y="146"/>
                  </a:lnTo>
                  <a:lnTo>
                    <a:pt x="813" y="145"/>
                  </a:lnTo>
                  <a:lnTo>
                    <a:pt x="813" y="145"/>
                  </a:lnTo>
                  <a:lnTo>
                    <a:pt x="813" y="143"/>
                  </a:lnTo>
                  <a:lnTo>
                    <a:pt x="813" y="143"/>
                  </a:lnTo>
                  <a:lnTo>
                    <a:pt x="813" y="143"/>
                  </a:lnTo>
                  <a:lnTo>
                    <a:pt x="811" y="143"/>
                  </a:lnTo>
                  <a:lnTo>
                    <a:pt x="811" y="143"/>
                  </a:lnTo>
                  <a:lnTo>
                    <a:pt x="810" y="124"/>
                  </a:lnTo>
                  <a:lnTo>
                    <a:pt x="810" y="124"/>
                  </a:lnTo>
                  <a:lnTo>
                    <a:pt x="811" y="117"/>
                  </a:lnTo>
                  <a:lnTo>
                    <a:pt x="808" y="117"/>
                  </a:lnTo>
                  <a:lnTo>
                    <a:pt x="808" y="115"/>
                  </a:lnTo>
                  <a:lnTo>
                    <a:pt x="808" y="115"/>
                  </a:lnTo>
                  <a:lnTo>
                    <a:pt x="808" y="115"/>
                  </a:lnTo>
                  <a:lnTo>
                    <a:pt x="808" y="113"/>
                  </a:lnTo>
                  <a:lnTo>
                    <a:pt x="806" y="113"/>
                  </a:lnTo>
                  <a:lnTo>
                    <a:pt x="806" y="113"/>
                  </a:lnTo>
                  <a:lnTo>
                    <a:pt x="805" y="113"/>
                  </a:lnTo>
                  <a:lnTo>
                    <a:pt x="805" y="113"/>
                  </a:lnTo>
                  <a:lnTo>
                    <a:pt x="805" y="112"/>
                  </a:lnTo>
                  <a:lnTo>
                    <a:pt x="805" y="112"/>
                  </a:lnTo>
                  <a:lnTo>
                    <a:pt x="803" y="99"/>
                  </a:lnTo>
                  <a:lnTo>
                    <a:pt x="803" y="99"/>
                  </a:lnTo>
                  <a:lnTo>
                    <a:pt x="805" y="99"/>
                  </a:lnTo>
                  <a:lnTo>
                    <a:pt x="805" y="91"/>
                  </a:lnTo>
                  <a:lnTo>
                    <a:pt x="803" y="91"/>
                  </a:lnTo>
                  <a:lnTo>
                    <a:pt x="803" y="90"/>
                  </a:lnTo>
                  <a:lnTo>
                    <a:pt x="803" y="90"/>
                  </a:lnTo>
                  <a:lnTo>
                    <a:pt x="803" y="90"/>
                  </a:lnTo>
                  <a:lnTo>
                    <a:pt x="803" y="90"/>
                  </a:lnTo>
                  <a:lnTo>
                    <a:pt x="802" y="90"/>
                  </a:lnTo>
                  <a:lnTo>
                    <a:pt x="802" y="90"/>
                  </a:lnTo>
                  <a:lnTo>
                    <a:pt x="802" y="90"/>
                  </a:lnTo>
                  <a:lnTo>
                    <a:pt x="802" y="88"/>
                  </a:lnTo>
                  <a:lnTo>
                    <a:pt x="800" y="88"/>
                  </a:lnTo>
                  <a:lnTo>
                    <a:pt x="799" y="79"/>
                  </a:lnTo>
                  <a:lnTo>
                    <a:pt x="797" y="76"/>
                  </a:lnTo>
                  <a:lnTo>
                    <a:pt x="797" y="71"/>
                  </a:lnTo>
                  <a:lnTo>
                    <a:pt x="795" y="69"/>
                  </a:lnTo>
                  <a:lnTo>
                    <a:pt x="795" y="69"/>
                  </a:lnTo>
                  <a:lnTo>
                    <a:pt x="795" y="69"/>
                  </a:lnTo>
                  <a:lnTo>
                    <a:pt x="794" y="68"/>
                  </a:lnTo>
                  <a:lnTo>
                    <a:pt x="794" y="68"/>
                  </a:lnTo>
                  <a:lnTo>
                    <a:pt x="794" y="68"/>
                  </a:lnTo>
                  <a:lnTo>
                    <a:pt x="794" y="63"/>
                  </a:lnTo>
                  <a:lnTo>
                    <a:pt x="792" y="63"/>
                  </a:lnTo>
                  <a:lnTo>
                    <a:pt x="792" y="63"/>
                  </a:lnTo>
                  <a:lnTo>
                    <a:pt x="792" y="63"/>
                  </a:lnTo>
                  <a:lnTo>
                    <a:pt x="792" y="63"/>
                  </a:lnTo>
                  <a:lnTo>
                    <a:pt x="792" y="61"/>
                  </a:lnTo>
                  <a:lnTo>
                    <a:pt x="792" y="61"/>
                  </a:lnTo>
                  <a:lnTo>
                    <a:pt x="791" y="61"/>
                  </a:lnTo>
                  <a:lnTo>
                    <a:pt x="791" y="58"/>
                  </a:lnTo>
                  <a:lnTo>
                    <a:pt x="791" y="58"/>
                  </a:lnTo>
                  <a:lnTo>
                    <a:pt x="791" y="57"/>
                  </a:lnTo>
                  <a:lnTo>
                    <a:pt x="791" y="57"/>
                  </a:lnTo>
                  <a:lnTo>
                    <a:pt x="791" y="57"/>
                  </a:lnTo>
                  <a:lnTo>
                    <a:pt x="791" y="57"/>
                  </a:lnTo>
                  <a:lnTo>
                    <a:pt x="791" y="57"/>
                  </a:lnTo>
                  <a:lnTo>
                    <a:pt x="791" y="57"/>
                  </a:lnTo>
                  <a:lnTo>
                    <a:pt x="791" y="57"/>
                  </a:lnTo>
                  <a:lnTo>
                    <a:pt x="791" y="57"/>
                  </a:lnTo>
                  <a:lnTo>
                    <a:pt x="791" y="57"/>
                  </a:lnTo>
                  <a:lnTo>
                    <a:pt x="791" y="57"/>
                  </a:lnTo>
                  <a:lnTo>
                    <a:pt x="791" y="57"/>
                  </a:lnTo>
                  <a:lnTo>
                    <a:pt x="791" y="57"/>
                  </a:lnTo>
                  <a:lnTo>
                    <a:pt x="791" y="57"/>
                  </a:lnTo>
                  <a:lnTo>
                    <a:pt x="791" y="57"/>
                  </a:lnTo>
                  <a:lnTo>
                    <a:pt x="789" y="57"/>
                  </a:lnTo>
                  <a:lnTo>
                    <a:pt x="789" y="57"/>
                  </a:lnTo>
                  <a:lnTo>
                    <a:pt x="789" y="57"/>
                  </a:lnTo>
                  <a:lnTo>
                    <a:pt x="789" y="57"/>
                  </a:lnTo>
                  <a:lnTo>
                    <a:pt x="789" y="57"/>
                  </a:lnTo>
                  <a:lnTo>
                    <a:pt x="789" y="54"/>
                  </a:lnTo>
                  <a:lnTo>
                    <a:pt x="789" y="52"/>
                  </a:lnTo>
                  <a:lnTo>
                    <a:pt x="789" y="52"/>
                  </a:lnTo>
                  <a:lnTo>
                    <a:pt x="789" y="52"/>
                  </a:lnTo>
                  <a:lnTo>
                    <a:pt x="789" y="52"/>
                  </a:lnTo>
                  <a:lnTo>
                    <a:pt x="791" y="52"/>
                  </a:lnTo>
                  <a:lnTo>
                    <a:pt x="791" y="52"/>
                  </a:lnTo>
                  <a:lnTo>
                    <a:pt x="791" y="52"/>
                  </a:lnTo>
                  <a:lnTo>
                    <a:pt x="791" y="52"/>
                  </a:lnTo>
                  <a:lnTo>
                    <a:pt x="791" y="52"/>
                  </a:lnTo>
                  <a:lnTo>
                    <a:pt x="791" y="50"/>
                  </a:lnTo>
                  <a:lnTo>
                    <a:pt x="791" y="50"/>
                  </a:lnTo>
                  <a:lnTo>
                    <a:pt x="791" y="50"/>
                  </a:lnTo>
                  <a:lnTo>
                    <a:pt x="791" y="50"/>
                  </a:lnTo>
                  <a:lnTo>
                    <a:pt x="791" y="50"/>
                  </a:lnTo>
                  <a:lnTo>
                    <a:pt x="791" y="50"/>
                  </a:lnTo>
                  <a:lnTo>
                    <a:pt x="791" y="50"/>
                  </a:lnTo>
                  <a:lnTo>
                    <a:pt x="791" y="50"/>
                  </a:lnTo>
                  <a:lnTo>
                    <a:pt x="791" y="50"/>
                  </a:lnTo>
                  <a:lnTo>
                    <a:pt x="791" y="50"/>
                  </a:lnTo>
                  <a:lnTo>
                    <a:pt x="791" y="50"/>
                  </a:lnTo>
                  <a:lnTo>
                    <a:pt x="791" y="50"/>
                  </a:lnTo>
                  <a:lnTo>
                    <a:pt x="791" y="49"/>
                  </a:lnTo>
                  <a:lnTo>
                    <a:pt x="791" y="49"/>
                  </a:lnTo>
                  <a:lnTo>
                    <a:pt x="791" y="49"/>
                  </a:lnTo>
                  <a:lnTo>
                    <a:pt x="792" y="49"/>
                  </a:lnTo>
                  <a:lnTo>
                    <a:pt x="792" y="49"/>
                  </a:lnTo>
                  <a:lnTo>
                    <a:pt x="792" y="49"/>
                  </a:lnTo>
                  <a:lnTo>
                    <a:pt x="791" y="49"/>
                  </a:lnTo>
                  <a:lnTo>
                    <a:pt x="791" y="49"/>
                  </a:lnTo>
                  <a:lnTo>
                    <a:pt x="791" y="49"/>
                  </a:lnTo>
                  <a:lnTo>
                    <a:pt x="791" y="49"/>
                  </a:lnTo>
                  <a:lnTo>
                    <a:pt x="791" y="49"/>
                  </a:lnTo>
                  <a:lnTo>
                    <a:pt x="791" y="49"/>
                  </a:lnTo>
                  <a:lnTo>
                    <a:pt x="791" y="47"/>
                  </a:lnTo>
                  <a:lnTo>
                    <a:pt x="791" y="47"/>
                  </a:lnTo>
                  <a:lnTo>
                    <a:pt x="791" y="47"/>
                  </a:lnTo>
                  <a:lnTo>
                    <a:pt x="791" y="47"/>
                  </a:lnTo>
                  <a:lnTo>
                    <a:pt x="791" y="47"/>
                  </a:lnTo>
                  <a:lnTo>
                    <a:pt x="791" y="47"/>
                  </a:lnTo>
                  <a:lnTo>
                    <a:pt x="791" y="47"/>
                  </a:lnTo>
                  <a:lnTo>
                    <a:pt x="791" y="47"/>
                  </a:lnTo>
                  <a:lnTo>
                    <a:pt x="791" y="47"/>
                  </a:lnTo>
                  <a:lnTo>
                    <a:pt x="791" y="47"/>
                  </a:lnTo>
                  <a:lnTo>
                    <a:pt x="791" y="47"/>
                  </a:lnTo>
                  <a:lnTo>
                    <a:pt x="791" y="46"/>
                  </a:lnTo>
                  <a:lnTo>
                    <a:pt x="791" y="46"/>
                  </a:lnTo>
                  <a:lnTo>
                    <a:pt x="791" y="46"/>
                  </a:lnTo>
                  <a:lnTo>
                    <a:pt x="791" y="46"/>
                  </a:lnTo>
                  <a:lnTo>
                    <a:pt x="791" y="46"/>
                  </a:lnTo>
                  <a:lnTo>
                    <a:pt x="789" y="46"/>
                  </a:lnTo>
                  <a:lnTo>
                    <a:pt x="789" y="46"/>
                  </a:lnTo>
                  <a:lnTo>
                    <a:pt x="789" y="46"/>
                  </a:lnTo>
                  <a:lnTo>
                    <a:pt x="788" y="2"/>
                  </a:lnTo>
                  <a:lnTo>
                    <a:pt x="788" y="2"/>
                  </a:lnTo>
                  <a:lnTo>
                    <a:pt x="789" y="2"/>
                  </a:lnTo>
                  <a:lnTo>
                    <a:pt x="789" y="2"/>
                  </a:lnTo>
                  <a:lnTo>
                    <a:pt x="789" y="2"/>
                  </a:lnTo>
                  <a:lnTo>
                    <a:pt x="789" y="2"/>
                  </a:lnTo>
                  <a:lnTo>
                    <a:pt x="789" y="2"/>
                  </a:lnTo>
                  <a:lnTo>
                    <a:pt x="789" y="2"/>
                  </a:lnTo>
                  <a:lnTo>
                    <a:pt x="789" y="2"/>
                  </a:lnTo>
                  <a:lnTo>
                    <a:pt x="789" y="2"/>
                  </a:lnTo>
                  <a:lnTo>
                    <a:pt x="789" y="2"/>
                  </a:lnTo>
                  <a:lnTo>
                    <a:pt x="789" y="2"/>
                  </a:lnTo>
                  <a:lnTo>
                    <a:pt x="789" y="0"/>
                  </a:lnTo>
                  <a:lnTo>
                    <a:pt x="789" y="0"/>
                  </a:lnTo>
                  <a:lnTo>
                    <a:pt x="789" y="0"/>
                  </a:lnTo>
                  <a:lnTo>
                    <a:pt x="789" y="0"/>
                  </a:lnTo>
                  <a:lnTo>
                    <a:pt x="788" y="0"/>
                  </a:lnTo>
                  <a:lnTo>
                    <a:pt x="788" y="0"/>
                  </a:lnTo>
                  <a:lnTo>
                    <a:pt x="788" y="0"/>
                  </a:lnTo>
                  <a:lnTo>
                    <a:pt x="788" y="0"/>
                  </a:lnTo>
                  <a:lnTo>
                    <a:pt x="788" y="0"/>
                  </a:lnTo>
                  <a:lnTo>
                    <a:pt x="788" y="0"/>
                  </a:lnTo>
                  <a:lnTo>
                    <a:pt x="788" y="0"/>
                  </a:lnTo>
                  <a:lnTo>
                    <a:pt x="788" y="0"/>
                  </a:lnTo>
                  <a:lnTo>
                    <a:pt x="788" y="0"/>
                  </a:lnTo>
                  <a:lnTo>
                    <a:pt x="788" y="0"/>
                  </a:lnTo>
                  <a:lnTo>
                    <a:pt x="788" y="0"/>
                  </a:lnTo>
                  <a:lnTo>
                    <a:pt x="788" y="0"/>
                  </a:lnTo>
                  <a:lnTo>
                    <a:pt x="788" y="0"/>
                  </a:lnTo>
                  <a:lnTo>
                    <a:pt x="788" y="0"/>
                  </a:lnTo>
                  <a:lnTo>
                    <a:pt x="788" y="2"/>
                  </a:lnTo>
                  <a:lnTo>
                    <a:pt x="788" y="2"/>
                  </a:lnTo>
                  <a:lnTo>
                    <a:pt x="788" y="2"/>
                  </a:lnTo>
                  <a:lnTo>
                    <a:pt x="788" y="2"/>
                  </a:lnTo>
                  <a:lnTo>
                    <a:pt x="788" y="2"/>
                  </a:lnTo>
                  <a:lnTo>
                    <a:pt x="788" y="2"/>
                  </a:lnTo>
                  <a:lnTo>
                    <a:pt x="788" y="2"/>
                  </a:lnTo>
                  <a:lnTo>
                    <a:pt x="788" y="2"/>
                  </a:lnTo>
                  <a:lnTo>
                    <a:pt x="788" y="2"/>
                  </a:lnTo>
                  <a:lnTo>
                    <a:pt x="788" y="2"/>
                  </a:lnTo>
                  <a:lnTo>
                    <a:pt x="788" y="2"/>
                  </a:lnTo>
                  <a:lnTo>
                    <a:pt x="786" y="46"/>
                  </a:lnTo>
                  <a:lnTo>
                    <a:pt x="786" y="46"/>
                  </a:lnTo>
                  <a:lnTo>
                    <a:pt x="786" y="46"/>
                  </a:lnTo>
                  <a:lnTo>
                    <a:pt x="786" y="46"/>
                  </a:lnTo>
                  <a:lnTo>
                    <a:pt x="786" y="46"/>
                  </a:lnTo>
                  <a:lnTo>
                    <a:pt x="784" y="46"/>
                  </a:lnTo>
                  <a:lnTo>
                    <a:pt x="784" y="46"/>
                  </a:lnTo>
                  <a:lnTo>
                    <a:pt x="784" y="46"/>
                  </a:lnTo>
                  <a:lnTo>
                    <a:pt x="784" y="46"/>
                  </a:lnTo>
                  <a:lnTo>
                    <a:pt x="784" y="46"/>
                  </a:lnTo>
                  <a:lnTo>
                    <a:pt x="784" y="47"/>
                  </a:lnTo>
                  <a:lnTo>
                    <a:pt x="784" y="47"/>
                  </a:lnTo>
                  <a:lnTo>
                    <a:pt x="784" y="47"/>
                  </a:lnTo>
                  <a:lnTo>
                    <a:pt x="784" y="47"/>
                  </a:lnTo>
                  <a:lnTo>
                    <a:pt x="784" y="47"/>
                  </a:lnTo>
                  <a:lnTo>
                    <a:pt x="784" y="47"/>
                  </a:lnTo>
                  <a:lnTo>
                    <a:pt x="784" y="47"/>
                  </a:lnTo>
                  <a:lnTo>
                    <a:pt x="784" y="47"/>
                  </a:lnTo>
                  <a:lnTo>
                    <a:pt x="784" y="47"/>
                  </a:lnTo>
                  <a:lnTo>
                    <a:pt x="784" y="47"/>
                  </a:lnTo>
                  <a:lnTo>
                    <a:pt x="784" y="49"/>
                  </a:lnTo>
                  <a:lnTo>
                    <a:pt x="784" y="49"/>
                  </a:lnTo>
                  <a:lnTo>
                    <a:pt x="784" y="49"/>
                  </a:lnTo>
                  <a:lnTo>
                    <a:pt x="784" y="49"/>
                  </a:lnTo>
                  <a:lnTo>
                    <a:pt x="784" y="49"/>
                  </a:lnTo>
                  <a:lnTo>
                    <a:pt x="784" y="49"/>
                  </a:lnTo>
                  <a:lnTo>
                    <a:pt x="784" y="49"/>
                  </a:lnTo>
                  <a:lnTo>
                    <a:pt x="784" y="49"/>
                  </a:lnTo>
                  <a:lnTo>
                    <a:pt x="784" y="49"/>
                  </a:lnTo>
                  <a:lnTo>
                    <a:pt x="784" y="49"/>
                  </a:lnTo>
                  <a:lnTo>
                    <a:pt x="784" y="49"/>
                  </a:lnTo>
                  <a:lnTo>
                    <a:pt x="784" y="49"/>
                  </a:lnTo>
                  <a:lnTo>
                    <a:pt x="784" y="49"/>
                  </a:lnTo>
                  <a:lnTo>
                    <a:pt x="784" y="50"/>
                  </a:lnTo>
                  <a:lnTo>
                    <a:pt x="784" y="50"/>
                  </a:lnTo>
                  <a:lnTo>
                    <a:pt x="784" y="50"/>
                  </a:lnTo>
                  <a:lnTo>
                    <a:pt x="784" y="50"/>
                  </a:lnTo>
                  <a:lnTo>
                    <a:pt x="784" y="50"/>
                  </a:lnTo>
                  <a:lnTo>
                    <a:pt x="784" y="50"/>
                  </a:lnTo>
                  <a:lnTo>
                    <a:pt x="784" y="50"/>
                  </a:lnTo>
                  <a:lnTo>
                    <a:pt x="784" y="50"/>
                  </a:lnTo>
                  <a:lnTo>
                    <a:pt x="784" y="50"/>
                  </a:lnTo>
                  <a:lnTo>
                    <a:pt x="784" y="50"/>
                  </a:lnTo>
                  <a:lnTo>
                    <a:pt x="784" y="50"/>
                  </a:lnTo>
                  <a:lnTo>
                    <a:pt x="784" y="52"/>
                  </a:lnTo>
                  <a:lnTo>
                    <a:pt x="784" y="52"/>
                  </a:lnTo>
                  <a:lnTo>
                    <a:pt x="784" y="52"/>
                  </a:lnTo>
                  <a:lnTo>
                    <a:pt x="786" y="52"/>
                  </a:lnTo>
                  <a:lnTo>
                    <a:pt x="786" y="52"/>
                  </a:lnTo>
                  <a:lnTo>
                    <a:pt x="786" y="52"/>
                  </a:lnTo>
                  <a:lnTo>
                    <a:pt x="786" y="54"/>
                  </a:lnTo>
                  <a:lnTo>
                    <a:pt x="786" y="54"/>
                  </a:lnTo>
                  <a:lnTo>
                    <a:pt x="786" y="54"/>
                  </a:lnTo>
                  <a:lnTo>
                    <a:pt x="786" y="57"/>
                  </a:lnTo>
                  <a:lnTo>
                    <a:pt x="784" y="57"/>
                  </a:lnTo>
                  <a:lnTo>
                    <a:pt x="784" y="57"/>
                  </a:lnTo>
                  <a:lnTo>
                    <a:pt x="784" y="57"/>
                  </a:lnTo>
                  <a:lnTo>
                    <a:pt x="784" y="57"/>
                  </a:lnTo>
                  <a:lnTo>
                    <a:pt x="784" y="57"/>
                  </a:lnTo>
                  <a:lnTo>
                    <a:pt x="784" y="57"/>
                  </a:lnTo>
                  <a:lnTo>
                    <a:pt x="784" y="57"/>
                  </a:lnTo>
                  <a:lnTo>
                    <a:pt x="784" y="57"/>
                  </a:lnTo>
                  <a:lnTo>
                    <a:pt x="784" y="57"/>
                  </a:lnTo>
                  <a:lnTo>
                    <a:pt x="784" y="57"/>
                  </a:lnTo>
                  <a:lnTo>
                    <a:pt x="784" y="61"/>
                  </a:lnTo>
                  <a:lnTo>
                    <a:pt x="783" y="61"/>
                  </a:lnTo>
                  <a:lnTo>
                    <a:pt x="783" y="61"/>
                  </a:lnTo>
                  <a:lnTo>
                    <a:pt x="783" y="61"/>
                  </a:lnTo>
                  <a:lnTo>
                    <a:pt x="781" y="63"/>
                  </a:lnTo>
                  <a:lnTo>
                    <a:pt x="781" y="68"/>
                  </a:lnTo>
                  <a:lnTo>
                    <a:pt x="778" y="69"/>
                  </a:lnTo>
                  <a:lnTo>
                    <a:pt x="778" y="76"/>
                  </a:lnTo>
                  <a:lnTo>
                    <a:pt x="777" y="79"/>
                  </a:lnTo>
                  <a:lnTo>
                    <a:pt x="775" y="88"/>
                  </a:lnTo>
                  <a:lnTo>
                    <a:pt x="775" y="88"/>
                  </a:lnTo>
                  <a:lnTo>
                    <a:pt x="775" y="88"/>
                  </a:lnTo>
                  <a:lnTo>
                    <a:pt x="773" y="88"/>
                  </a:lnTo>
                  <a:lnTo>
                    <a:pt x="773" y="88"/>
                  </a:lnTo>
                  <a:lnTo>
                    <a:pt x="773" y="88"/>
                  </a:lnTo>
                  <a:lnTo>
                    <a:pt x="772" y="88"/>
                  </a:lnTo>
                  <a:lnTo>
                    <a:pt x="772" y="90"/>
                  </a:lnTo>
                  <a:lnTo>
                    <a:pt x="770" y="90"/>
                  </a:lnTo>
                  <a:lnTo>
                    <a:pt x="770" y="98"/>
                  </a:lnTo>
                  <a:lnTo>
                    <a:pt x="770" y="96"/>
                  </a:lnTo>
                  <a:lnTo>
                    <a:pt x="770" y="98"/>
                  </a:lnTo>
                  <a:lnTo>
                    <a:pt x="770" y="98"/>
                  </a:lnTo>
                  <a:lnTo>
                    <a:pt x="770" y="98"/>
                  </a:lnTo>
                  <a:lnTo>
                    <a:pt x="769" y="112"/>
                  </a:lnTo>
                  <a:lnTo>
                    <a:pt x="769" y="112"/>
                  </a:lnTo>
                  <a:lnTo>
                    <a:pt x="769" y="113"/>
                  </a:lnTo>
                  <a:lnTo>
                    <a:pt x="767" y="113"/>
                  </a:lnTo>
                  <a:lnTo>
                    <a:pt x="767" y="113"/>
                  </a:lnTo>
                  <a:lnTo>
                    <a:pt x="767" y="113"/>
                  </a:lnTo>
                  <a:lnTo>
                    <a:pt x="764" y="115"/>
                  </a:lnTo>
                  <a:lnTo>
                    <a:pt x="764" y="121"/>
                  </a:lnTo>
                  <a:lnTo>
                    <a:pt x="764" y="121"/>
                  </a:lnTo>
                  <a:lnTo>
                    <a:pt x="764" y="128"/>
                  </a:lnTo>
                  <a:lnTo>
                    <a:pt x="762" y="142"/>
                  </a:lnTo>
                  <a:lnTo>
                    <a:pt x="762" y="142"/>
                  </a:lnTo>
                  <a:lnTo>
                    <a:pt x="762" y="142"/>
                  </a:lnTo>
                  <a:lnTo>
                    <a:pt x="762" y="143"/>
                  </a:lnTo>
                  <a:lnTo>
                    <a:pt x="758" y="145"/>
                  </a:lnTo>
                  <a:lnTo>
                    <a:pt x="758" y="151"/>
                  </a:lnTo>
                  <a:lnTo>
                    <a:pt x="759" y="151"/>
                  </a:lnTo>
                  <a:lnTo>
                    <a:pt x="758" y="187"/>
                  </a:lnTo>
                  <a:lnTo>
                    <a:pt x="758" y="187"/>
                  </a:lnTo>
                  <a:lnTo>
                    <a:pt x="756" y="187"/>
                  </a:lnTo>
                  <a:lnTo>
                    <a:pt x="756" y="189"/>
                  </a:lnTo>
                  <a:lnTo>
                    <a:pt x="751" y="189"/>
                  </a:lnTo>
                  <a:lnTo>
                    <a:pt x="751" y="197"/>
                  </a:lnTo>
                  <a:lnTo>
                    <a:pt x="753" y="197"/>
                  </a:lnTo>
                  <a:lnTo>
                    <a:pt x="753" y="255"/>
                  </a:lnTo>
                  <a:lnTo>
                    <a:pt x="750" y="255"/>
                  </a:lnTo>
                  <a:lnTo>
                    <a:pt x="750" y="261"/>
                  </a:lnTo>
                  <a:lnTo>
                    <a:pt x="751" y="263"/>
                  </a:lnTo>
                  <a:lnTo>
                    <a:pt x="750" y="513"/>
                  </a:lnTo>
                  <a:lnTo>
                    <a:pt x="718" y="516"/>
                  </a:lnTo>
                  <a:lnTo>
                    <a:pt x="718" y="422"/>
                  </a:lnTo>
                  <a:lnTo>
                    <a:pt x="715" y="420"/>
                  </a:lnTo>
                  <a:lnTo>
                    <a:pt x="715" y="402"/>
                  </a:lnTo>
                  <a:lnTo>
                    <a:pt x="717" y="402"/>
                  </a:lnTo>
                  <a:lnTo>
                    <a:pt x="717" y="400"/>
                  </a:lnTo>
                  <a:lnTo>
                    <a:pt x="717" y="400"/>
                  </a:lnTo>
                  <a:lnTo>
                    <a:pt x="718" y="400"/>
                  </a:lnTo>
                  <a:lnTo>
                    <a:pt x="718" y="276"/>
                  </a:lnTo>
                  <a:lnTo>
                    <a:pt x="718" y="268"/>
                  </a:lnTo>
                  <a:lnTo>
                    <a:pt x="720" y="268"/>
                  </a:lnTo>
                  <a:lnTo>
                    <a:pt x="720" y="265"/>
                  </a:lnTo>
                  <a:lnTo>
                    <a:pt x="710" y="265"/>
                  </a:lnTo>
                  <a:lnTo>
                    <a:pt x="699" y="263"/>
                  </a:lnTo>
                  <a:lnTo>
                    <a:pt x="687" y="263"/>
                  </a:lnTo>
                  <a:lnTo>
                    <a:pt x="674" y="263"/>
                  </a:lnTo>
                  <a:lnTo>
                    <a:pt x="669" y="263"/>
                  </a:lnTo>
                  <a:lnTo>
                    <a:pt x="669" y="274"/>
                  </a:lnTo>
                  <a:lnTo>
                    <a:pt x="663" y="274"/>
                  </a:lnTo>
                  <a:lnTo>
                    <a:pt x="662" y="276"/>
                  </a:lnTo>
                  <a:lnTo>
                    <a:pt x="662" y="290"/>
                  </a:lnTo>
                  <a:lnTo>
                    <a:pt x="662" y="291"/>
                  </a:lnTo>
                  <a:lnTo>
                    <a:pt x="662" y="294"/>
                  </a:lnTo>
                  <a:lnTo>
                    <a:pt x="655" y="296"/>
                  </a:lnTo>
                  <a:lnTo>
                    <a:pt x="655" y="315"/>
                  </a:lnTo>
                  <a:lnTo>
                    <a:pt x="652" y="315"/>
                  </a:lnTo>
                  <a:lnTo>
                    <a:pt x="646" y="317"/>
                  </a:lnTo>
                  <a:lnTo>
                    <a:pt x="646" y="329"/>
                  </a:lnTo>
                  <a:lnTo>
                    <a:pt x="644" y="329"/>
                  </a:lnTo>
                  <a:lnTo>
                    <a:pt x="641" y="329"/>
                  </a:lnTo>
                  <a:lnTo>
                    <a:pt x="641" y="340"/>
                  </a:lnTo>
                  <a:lnTo>
                    <a:pt x="636" y="340"/>
                  </a:lnTo>
                  <a:lnTo>
                    <a:pt x="636" y="400"/>
                  </a:lnTo>
                  <a:lnTo>
                    <a:pt x="613" y="398"/>
                  </a:lnTo>
                  <a:lnTo>
                    <a:pt x="611" y="398"/>
                  </a:lnTo>
                  <a:lnTo>
                    <a:pt x="611" y="405"/>
                  </a:lnTo>
                  <a:lnTo>
                    <a:pt x="610" y="405"/>
                  </a:lnTo>
                  <a:lnTo>
                    <a:pt x="592" y="406"/>
                  </a:lnTo>
                  <a:lnTo>
                    <a:pt x="592" y="403"/>
                  </a:lnTo>
                  <a:lnTo>
                    <a:pt x="583" y="402"/>
                  </a:lnTo>
                  <a:lnTo>
                    <a:pt x="583" y="356"/>
                  </a:lnTo>
                  <a:lnTo>
                    <a:pt x="583" y="356"/>
                  </a:lnTo>
                  <a:lnTo>
                    <a:pt x="555" y="354"/>
                  </a:lnTo>
                  <a:lnTo>
                    <a:pt x="553" y="354"/>
                  </a:lnTo>
                  <a:lnTo>
                    <a:pt x="470" y="364"/>
                  </a:lnTo>
                  <a:lnTo>
                    <a:pt x="470" y="425"/>
                  </a:lnTo>
                  <a:lnTo>
                    <a:pt x="446" y="425"/>
                  </a:lnTo>
                  <a:lnTo>
                    <a:pt x="446" y="379"/>
                  </a:lnTo>
                  <a:lnTo>
                    <a:pt x="446" y="379"/>
                  </a:lnTo>
                  <a:lnTo>
                    <a:pt x="446" y="346"/>
                  </a:lnTo>
                  <a:lnTo>
                    <a:pt x="446" y="346"/>
                  </a:lnTo>
                  <a:lnTo>
                    <a:pt x="446" y="323"/>
                  </a:lnTo>
                  <a:lnTo>
                    <a:pt x="446" y="323"/>
                  </a:lnTo>
                  <a:lnTo>
                    <a:pt x="446" y="310"/>
                  </a:lnTo>
                  <a:lnTo>
                    <a:pt x="443" y="310"/>
                  </a:lnTo>
                  <a:lnTo>
                    <a:pt x="443" y="310"/>
                  </a:lnTo>
                  <a:lnTo>
                    <a:pt x="440" y="310"/>
                  </a:lnTo>
                  <a:lnTo>
                    <a:pt x="440" y="301"/>
                  </a:lnTo>
                  <a:lnTo>
                    <a:pt x="435" y="301"/>
                  </a:lnTo>
                  <a:lnTo>
                    <a:pt x="435" y="301"/>
                  </a:lnTo>
                  <a:lnTo>
                    <a:pt x="435" y="310"/>
                  </a:lnTo>
                  <a:lnTo>
                    <a:pt x="433" y="310"/>
                  </a:lnTo>
                  <a:lnTo>
                    <a:pt x="433" y="306"/>
                  </a:lnTo>
                  <a:lnTo>
                    <a:pt x="432" y="306"/>
                  </a:lnTo>
                  <a:lnTo>
                    <a:pt x="432" y="298"/>
                  </a:lnTo>
                  <a:lnTo>
                    <a:pt x="429" y="298"/>
                  </a:lnTo>
                  <a:lnTo>
                    <a:pt x="429" y="291"/>
                  </a:lnTo>
                  <a:lnTo>
                    <a:pt x="425" y="291"/>
                  </a:lnTo>
                  <a:lnTo>
                    <a:pt x="425" y="291"/>
                  </a:lnTo>
                  <a:lnTo>
                    <a:pt x="418" y="291"/>
                  </a:lnTo>
                  <a:lnTo>
                    <a:pt x="418" y="291"/>
                  </a:lnTo>
                  <a:lnTo>
                    <a:pt x="418" y="291"/>
                  </a:lnTo>
                  <a:lnTo>
                    <a:pt x="418" y="291"/>
                  </a:lnTo>
                  <a:lnTo>
                    <a:pt x="418" y="291"/>
                  </a:lnTo>
                  <a:lnTo>
                    <a:pt x="414" y="291"/>
                  </a:lnTo>
                  <a:lnTo>
                    <a:pt x="414" y="291"/>
                  </a:lnTo>
                  <a:lnTo>
                    <a:pt x="414" y="298"/>
                  </a:lnTo>
                  <a:lnTo>
                    <a:pt x="413" y="298"/>
                  </a:lnTo>
                  <a:lnTo>
                    <a:pt x="413" y="298"/>
                  </a:lnTo>
                  <a:lnTo>
                    <a:pt x="413" y="306"/>
                  </a:lnTo>
                  <a:lnTo>
                    <a:pt x="411" y="306"/>
                  </a:lnTo>
                  <a:lnTo>
                    <a:pt x="410" y="307"/>
                  </a:lnTo>
                  <a:lnTo>
                    <a:pt x="410" y="310"/>
                  </a:lnTo>
                  <a:lnTo>
                    <a:pt x="408" y="310"/>
                  </a:lnTo>
                  <a:lnTo>
                    <a:pt x="408" y="301"/>
                  </a:lnTo>
                  <a:lnTo>
                    <a:pt x="403" y="301"/>
                  </a:lnTo>
                  <a:lnTo>
                    <a:pt x="403" y="301"/>
                  </a:lnTo>
                  <a:lnTo>
                    <a:pt x="403" y="310"/>
                  </a:lnTo>
                  <a:lnTo>
                    <a:pt x="399" y="310"/>
                  </a:lnTo>
                  <a:lnTo>
                    <a:pt x="399" y="310"/>
                  </a:lnTo>
                  <a:lnTo>
                    <a:pt x="397" y="310"/>
                  </a:lnTo>
                  <a:lnTo>
                    <a:pt x="397" y="310"/>
                  </a:lnTo>
                  <a:lnTo>
                    <a:pt x="397" y="323"/>
                  </a:lnTo>
                  <a:lnTo>
                    <a:pt x="396" y="323"/>
                  </a:lnTo>
                  <a:lnTo>
                    <a:pt x="396" y="346"/>
                  </a:lnTo>
                  <a:lnTo>
                    <a:pt x="396" y="346"/>
                  </a:lnTo>
                  <a:lnTo>
                    <a:pt x="396" y="379"/>
                  </a:lnTo>
                  <a:lnTo>
                    <a:pt x="396" y="379"/>
                  </a:lnTo>
                  <a:lnTo>
                    <a:pt x="396" y="431"/>
                  </a:lnTo>
                  <a:lnTo>
                    <a:pt x="396" y="431"/>
                  </a:lnTo>
                  <a:lnTo>
                    <a:pt x="396" y="502"/>
                  </a:lnTo>
                  <a:lnTo>
                    <a:pt x="399" y="502"/>
                  </a:lnTo>
                  <a:lnTo>
                    <a:pt x="399" y="502"/>
                  </a:lnTo>
                  <a:lnTo>
                    <a:pt x="399" y="502"/>
                  </a:lnTo>
                  <a:lnTo>
                    <a:pt x="399" y="515"/>
                  </a:lnTo>
                  <a:lnTo>
                    <a:pt x="399" y="515"/>
                  </a:lnTo>
                  <a:lnTo>
                    <a:pt x="397" y="515"/>
                  </a:lnTo>
                  <a:lnTo>
                    <a:pt x="397" y="515"/>
                  </a:lnTo>
                  <a:lnTo>
                    <a:pt x="397" y="515"/>
                  </a:lnTo>
                  <a:lnTo>
                    <a:pt x="397" y="515"/>
                  </a:lnTo>
                  <a:lnTo>
                    <a:pt x="397" y="515"/>
                  </a:lnTo>
                  <a:lnTo>
                    <a:pt x="397" y="515"/>
                  </a:lnTo>
                  <a:lnTo>
                    <a:pt x="397" y="532"/>
                  </a:lnTo>
                  <a:lnTo>
                    <a:pt x="392" y="532"/>
                  </a:lnTo>
                  <a:lnTo>
                    <a:pt x="392" y="531"/>
                  </a:lnTo>
                  <a:lnTo>
                    <a:pt x="392" y="529"/>
                  </a:lnTo>
                  <a:lnTo>
                    <a:pt x="392" y="529"/>
                  </a:lnTo>
                  <a:lnTo>
                    <a:pt x="392" y="529"/>
                  </a:lnTo>
                  <a:lnTo>
                    <a:pt x="392" y="529"/>
                  </a:lnTo>
                  <a:lnTo>
                    <a:pt x="391" y="529"/>
                  </a:lnTo>
                  <a:lnTo>
                    <a:pt x="391" y="524"/>
                  </a:lnTo>
                  <a:lnTo>
                    <a:pt x="392" y="524"/>
                  </a:lnTo>
                  <a:lnTo>
                    <a:pt x="392" y="524"/>
                  </a:lnTo>
                  <a:lnTo>
                    <a:pt x="392" y="524"/>
                  </a:lnTo>
                  <a:lnTo>
                    <a:pt x="391" y="524"/>
                  </a:lnTo>
                  <a:lnTo>
                    <a:pt x="391" y="524"/>
                  </a:lnTo>
                  <a:lnTo>
                    <a:pt x="391" y="524"/>
                  </a:lnTo>
                  <a:lnTo>
                    <a:pt x="391" y="523"/>
                  </a:lnTo>
                  <a:lnTo>
                    <a:pt x="391" y="523"/>
                  </a:lnTo>
                  <a:lnTo>
                    <a:pt x="391" y="523"/>
                  </a:lnTo>
                  <a:lnTo>
                    <a:pt x="391" y="523"/>
                  </a:lnTo>
                  <a:lnTo>
                    <a:pt x="391" y="523"/>
                  </a:lnTo>
                  <a:lnTo>
                    <a:pt x="391" y="523"/>
                  </a:lnTo>
                  <a:lnTo>
                    <a:pt x="391" y="523"/>
                  </a:lnTo>
                  <a:lnTo>
                    <a:pt x="391" y="523"/>
                  </a:lnTo>
                  <a:lnTo>
                    <a:pt x="391" y="520"/>
                  </a:lnTo>
                  <a:lnTo>
                    <a:pt x="391" y="520"/>
                  </a:lnTo>
                  <a:lnTo>
                    <a:pt x="391" y="520"/>
                  </a:lnTo>
                  <a:lnTo>
                    <a:pt x="391" y="523"/>
                  </a:lnTo>
                  <a:lnTo>
                    <a:pt x="391" y="523"/>
                  </a:lnTo>
                  <a:lnTo>
                    <a:pt x="391" y="523"/>
                  </a:lnTo>
                  <a:lnTo>
                    <a:pt x="391" y="523"/>
                  </a:lnTo>
                  <a:lnTo>
                    <a:pt x="391" y="523"/>
                  </a:lnTo>
                  <a:lnTo>
                    <a:pt x="391" y="523"/>
                  </a:lnTo>
                  <a:lnTo>
                    <a:pt x="389" y="523"/>
                  </a:lnTo>
                  <a:lnTo>
                    <a:pt x="389" y="523"/>
                  </a:lnTo>
                  <a:lnTo>
                    <a:pt x="389" y="524"/>
                  </a:lnTo>
                  <a:lnTo>
                    <a:pt x="389" y="524"/>
                  </a:lnTo>
                  <a:lnTo>
                    <a:pt x="389" y="524"/>
                  </a:lnTo>
                  <a:lnTo>
                    <a:pt x="389" y="524"/>
                  </a:lnTo>
                  <a:lnTo>
                    <a:pt x="389" y="524"/>
                  </a:lnTo>
                  <a:lnTo>
                    <a:pt x="389" y="524"/>
                  </a:lnTo>
                  <a:lnTo>
                    <a:pt x="389" y="524"/>
                  </a:lnTo>
                  <a:lnTo>
                    <a:pt x="389" y="529"/>
                  </a:lnTo>
                  <a:lnTo>
                    <a:pt x="389" y="529"/>
                  </a:lnTo>
                  <a:lnTo>
                    <a:pt x="389" y="529"/>
                  </a:lnTo>
                  <a:lnTo>
                    <a:pt x="389" y="529"/>
                  </a:lnTo>
                  <a:lnTo>
                    <a:pt x="389" y="529"/>
                  </a:lnTo>
                  <a:lnTo>
                    <a:pt x="389" y="529"/>
                  </a:lnTo>
                  <a:lnTo>
                    <a:pt x="389" y="531"/>
                  </a:lnTo>
                  <a:lnTo>
                    <a:pt x="389" y="532"/>
                  </a:lnTo>
                  <a:lnTo>
                    <a:pt x="377" y="532"/>
                  </a:lnTo>
                  <a:lnTo>
                    <a:pt x="377" y="532"/>
                  </a:lnTo>
                  <a:lnTo>
                    <a:pt x="377" y="531"/>
                  </a:lnTo>
                  <a:lnTo>
                    <a:pt x="378" y="531"/>
                  </a:lnTo>
                  <a:lnTo>
                    <a:pt x="378" y="529"/>
                  </a:lnTo>
                  <a:lnTo>
                    <a:pt x="378" y="529"/>
                  </a:lnTo>
                  <a:lnTo>
                    <a:pt x="377" y="529"/>
                  </a:lnTo>
                  <a:lnTo>
                    <a:pt x="377" y="529"/>
                  </a:lnTo>
                  <a:lnTo>
                    <a:pt x="377" y="526"/>
                  </a:lnTo>
                  <a:lnTo>
                    <a:pt x="377" y="526"/>
                  </a:lnTo>
                  <a:lnTo>
                    <a:pt x="377" y="526"/>
                  </a:lnTo>
                  <a:lnTo>
                    <a:pt x="377" y="526"/>
                  </a:lnTo>
                  <a:lnTo>
                    <a:pt x="377" y="526"/>
                  </a:lnTo>
                  <a:lnTo>
                    <a:pt x="377" y="526"/>
                  </a:lnTo>
                  <a:lnTo>
                    <a:pt x="377" y="526"/>
                  </a:lnTo>
                  <a:lnTo>
                    <a:pt x="377" y="526"/>
                  </a:lnTo>
                  <a:lnTo>
                    <a:pt x="377" y="521"/>
                  </a:lnTo>
                  <a:lnTo>
                    <a:pt x="377" y="521"/>
                  </a:lnTo>
                  <a:lnTo>
                    <a:pt x="378" y="521"/>
                  </a:lnTo>
                  <a:lnTo>
                    <a:pt x="378" y="521"/>
                  </a:lnTo>
                  <a:lnTo>
                    <a:pt x="377" y="521"/>
                  </a:lnTo>
                  <a:lnTo>
                    <a:pt x="377" y="521"/>
                  </a:lnTo>
                  <a:lnTo>
                    <a:pt x="377" y="520"/>
                  </a:lnTo>
                  <a:lnTo>
                    <a:pt x="377" y="520"/>
                  </a:lnTo>
                  <a:lnTo>
                    <a:pt x="377" y="520"/>
                  </a:lnTo>
                  <a:lnTo>
                    <a:pt x="375" y="520"/>
                  </a:lnTo>
                  <a:lnTo>
                    <a:pt x="375" y="518"/>
                  </a:lnTo>
                  <a:lnTo>
                    <a:pt x="375" y="518"/>
                  </a:lnTo>
                  <a:lnTo>
                    <a:pt x="375" y="518"/>
                  </a:lnTo>
                  <a:lnTo>
                    <a:pt x="375" y="518"/>
                  </a:lnTo>
                  <a:lnTo>
                    <a:pt x="377" y="518"/>
                  </a:lnTo>
                  <a:lnTo>
                    <a:pt x="377" y="518"/>
                  </a:lnTo>
                  <a:lnTo>
                    <a:pt x="377" y="518"/>
                  </a:lnTo>
                  <a:lnTo>
                    <a:pt x="377" y="518"/>
                  </a:lnTo>
                  <a:lnTo>
                    <a:pt x="377" y="518"/>
                  </a:lnTo>
                  <a:lnTo>
                    <a:pt x="377" y="518"/>
                  </a:lnTo>
                  <a:lnTo>
                    <a:pt x="377" y="518"/>
                  </a:lnTo>
                  <a:lnTo>
                    <a:pt x="375" y="518"/>
                  </a:lnTo>
                  <a:lnTo>
                    <a:pt x="377" y="516"/>
                  </a:lnTo>
                  <a:lnTo>
                    <a:pt x="377" y="516"/>
                  </a:lnTo>
                  <a:lnTo>
                    <a:pt x="375" y="518"/>
                  </a:lnTo>
                  <a:lnTo>
                    <a:pt x="375" y="518"/>
                  </a:lnTo>
                  <a:lnTo>
                    <a:pt x="375" y="518"/>
                  </a:lnTo>
                  <a:lnTo>
                    <a:pt x="375" y="518"/>
                  </a:lnTo>
                  <a:lnTo>
                    <a:pt x="375" y="518"/>
                  </a:lnTo>
                  <a:lnTo>
                    <a:pt x="375" y="518"/>
                  </a:lnTo>
                  <a:lnTo>
                    <a:pt x="375" y="520"/>
                  </a:lnTo>
                  <a:lnTo>
                    <a:pt x="375" y="520"/>
                  </a:lnTo>
                  <a:lnTo>
                    <a:pt x="375" y="520"/>
                  </a:lnTo>
                  <a:lnTo>
                    <a:pt x="375" y="521"/>
                  </a:lnTo>
                  <a:lnTo>
                    <a:pt x="375" y="521"/>
                  </a:lnTo>
                  <a:lnTo>
                    <a:pt x="375" y="521"/>
                  </a:lnTo>
                  <a:lnTo>
                    <a:pt x="375" y="521"/>
                  </a:lnTo>
                  <a:lnTo>
                    <a:pt x="375" y="521"/>
                  </a:lnTo>
                  <a:lnTo>
                    <a:pt x="375" y="521"/>
                  </a:lnTo>
                  <a:lnTo>
                    <a:pt x="375" y="526"/>
                  </a:lnTo>
                  <a:lnTo>
                    <a:pt x="375" y="526"/>
                  </a:lnTo>
                  <a:lnTo>
                    <a:pt x="375" y="526"/>
                  </a:lnTo>
                  <a:lnTo>
                    <a:pt x="375" y="526"/>
                  </a:lnTo>
                  <a:lnTo>
                    <a:pt x="375" y="526"/>
                  </a:lnTo>
                  <a:lnTo>
                    <a:pt x="375" y="526"/>
                  </a:lnTo>
                  <a:lnTo>
                    <a:pt x="375" y="526"/>
                  </a:lnTo>
                  <a:lnTo>
                    <a:pt x="375" y="526"/>
                  </a:lnTo>
                  <a:lnTo>
                    <a:pt x="375" y="529"/>
                  </a:lnTo>
                  <a:lnTo>
                    <a:pt x="375" y="529"/>
                  </a:lnTo>
                  <a:lnTo>
                    <a:pt x="374" y="529"/>
                  </a:lnTo>
                  <a:lnTo>
                    <a:pt x="372" y="529"/>
                  </a:lnTo>
                  <a:lnTo>
                    <a:pt x="372" y="529"/>
                  </a:lnTo>
                  <a:lnTo>
                    <a:pt x="370" y="527"/>
                  </a:lnTo>
                  <a:lnTo>
                    <a:pt x="369" y="527"/>
                  </a:lnTo>
                  <a:lnTo>
                    <a:pt x="367" y="527"/>
                  </a:lnTo>
                  <a:lnTo>
                    <a:pt x="366" y="526"/>
                  </a:lnTo>
                  <a:lnTo>
                    <a:pt x="366" y="526"/>
                  </a:lnTo>
                  <a:lnTo>
                    <a:pt x="366" y="526"/>
                  </a:lnTo>
                  <a:lnTo>
                    <a:pt x="364" y="526"/>
                  </a:lnTo>
                  <a:lnTo>
                    <a:pt x="362" y="527"/>
                  </a:lnTo>
                  <a:lnTo>
                    <a:pt x="361" y="527"/>
                  </a:lnTo>
                  <a:lnTo>
                    <a:pt x="359" y="527"/>
                  </a:lnTo>
                  <a:lnTo>
                    <a:pt x="359" y="529"/>
                  </a:lnTo>
                  <a:lnTo>
                    <a:pt x="358" y="529"/>
                  </a:lnTo>
                  <a:lnTo>
                    <a:pt x="356" y="529"/>
                  </a:lnTo>
                  <a:lnTo>
                    <a:pt x="356" y="529"/>
                  </a:lnTo>
                  <a:lnTo>
                    <a:pt x="356" y="529"/>
                  </a:lnTo>
                  <a:lnTo>
                    <a:pt x="355" y="529"/>
                  </a:lnTo>
                  <a:lnTo>
                    <a:pt x="355" y="526"/>
                  </a:lnTo>
                  <a:lnTo>
                    <a:pt x="355" y="526"/>
                  </a:lnTo>
                  <a:lnTo>
                    <a:pt x="356" y="526"/>
                  </a:lnTo>
                  <a:lnTo>
                    <a:pt x="356" y="526"/>
                  </a:lnTo>
                  <a:lnTo>
                    <a:pt x="356" y="526"/>
                  </a:lnTo>
                  <a:lnTo>
                    <a:pt x="356" y="526"/>
                  </a:lnTo>
                  <a:lnTo>
                    <a:pt x="355" y="526"/>
                  </a:lnTo>
                  <a:lnTo>
                    <a:pt x="355" y="526"/>
                  </a:lnTo>
                  <a:lnTo>
                    <a:pt x="355" y="526"/>
                  </a:lnTo>
                  <a:lnTo>
                    <a:pt x="355" y="521"/>
                  </a:lnTo>
                  <a:lnTo>
                    <a:pt x="355" y="521"/>
                  </a:lnTo>
                  <a:lnTo>
                    <a:pt x="356" y="521"/>
                  </a:lnTo>
                  <a:lnTo>
                    <a:pt x="356" y="521"/>
                  </a:lnTo>
                  <a:lnTo>
                    <a:pt x="356" y="521"/>
                  </a:lnTo>
                  <a:lnTo>
                    <a:pt x="355" y="521"/>
                  </a:lnTo>
                  <a:lnTo>
                    <a:pt x="355" y="520"/>
                  </a:lnTo>
                  <a:lnTo>
                    <a:pt x="355" y="520"/>
                  </a:lnTo>
                  <a:lnTo>
                    <a:pt x="355" y="520"/>
                  </a:lnTo>
                  <a:lnTo>
                    <a:pt x="353" y="520"/>
                  </a:lnTo>
                  <a:lnTo>
                    <a:pt x="355" y="518"/>
                  </a:lnTo>
                  <a:lnTo>
                    <a:pt x="355" y="518"/>
                  </a:lnTo>
                  <a:lnTo>
                    <a:pt x="355" y="518"/>
                  </a:lnTo>
                  <a:lnTo>
                    <a:pt x="355" y="518"/>
                  </a:lnTo>
                  <a:lnTo>
                    <a:pt x="355" y="518"/>
                  </a:lnTo>
                  <a:lnTo>
                    <a:pt x="355" y="518"/>
                  </a:lnTo>
                  <a:lnTo>
                    <a:pt x="355" y="518"/>
                  </a:lnTo>
                  <a:lnTo>
                    <a:pt x="355" y="518"/>
                  </a:lnTo>
                  <a:lnTo>
                    <a:pt x="355" y="518"/>
                  </a:lnTo>
                  <a:lnTo>
                    <a:pt x="355" y="518"/>
                  </a:lnTo>
                  <a:lnTo>
                    <a:pt x="355" y="518"/>
                  </a:lnTo>
                  <a:lnTo>
                    <a:pt x="355" y="518"/>
                  </a:lnTo>
                  <a:lnTo>
                    <a:pt x="355" y="516"/>
                  </a:lnTo>
                  <a:lnTo>
                    <a:pt x="355" y="516"/>
                  </a:lnTo>
                  <a:lnTo>
                    <a:pt x="355" y="518"/>
                  </a:lnTo>
                  <a:lnTo>
                    <a:pt x="355" y="518"/>
                  </a:lnTo>
                  <a:lnTo>
                    <a:pt x="355" y="518"/>
                  </a:lnTo>
                  <a:lnTo>
                    <a:pt x="355" y="518"/>
                  </a:lnTo>
                  <a:lnTo>
                    <a:pt x="355" y="518"/>
                  </a:lnTo>
                  <a:lnTo>
                    <a:pt x="355" y="518"/>
                  </a:lnTo>
                  <a:lnTo>
                    <a:pt x="353" y="518"/>
                  </a:lnTo>
                  <a:lnTo>
                    <a:pt x="353" y="520"/>
                  </a:lnTo>
                  <a:lnTo>
                    <a:pt x="353" y="520"/>
                  </a:lnTo>
                  <a:lnTo>
                    <a:pt x="353" y="520"/>
                  </a:lnTo>
                  <a:lnTo>
                    <a:pt x="353" y="521"/>
                  </a:lnTo>
                  <a:lnTo>
                    <a:pt x="353" y="521"/>
                  </a:lnTo>
                  <a:lnTo>
                    <a:pt x="353" y="521"/>
                  </a:lnTo>
                  <a:lnTo>
                    <a:pt x="353" y="521"/>
                  </a:lnTo>
                  <a:lnTo>
                    <a:pt x="353" y="521"/>
                  </a:lnTo>
                  <a:lnTo>
                    <a:pt x="353" y="521"/>
                  </a:lnTo>
                  <a:lnTo>
                    <a:pt x="353" y="526"/>
                  </a:lnTo>
                  <a:lnTo>
                    <a:pt x="353" y="526"/>
                  </a:lnTo>
                  <a:lnTo>
                    <a:pt x="353" y="526"/>
                  </a:lnTo>
                  <a:lnTo>
                    <a:pt x="353" y="526"/>
                  </a:lnTo>
                  <a:lnTo>
                    <a:pt x="353" y="526"/>
                  </a:lnTo>
                  <a:lnTo>
                    <a:pt x="353" y="526"/>
                  </a:lnTo>
                  <a:lnTo>
                    <a:pt x="353" y="526"/>
                  </a:lnTo>
                  <a:lnTo>
                    <a:pt x="353" y="526"/>
                  </a:lnTo>
                  <a:lnTo>
                    <a:pt x="353" y="529"/>
                  </a:lnTo>
                  <a:lnTo>
                    <a:pt x="353" y="529"/>
                  </a:lnTo>
                  <a:lnTo>
                    <a:pt x="353" y="529"/>
                  </a:lnTo>
                  <a:lnTo>
                    <a:pt x="353" y="529"/>
                  </a:lnTo>
                  <a:lnTo>
                    <a:pt x="351" y="531"/>
                  </a:lnTo>
                  <a:lnTo>
                    <a:pt x="353" y="531"/>
                  </a:lnTo>
                  <a:lnTo>
                    <a:pt x="353" y="532"/>
                  </a:lnTo>
                  <a:lnTo>
                    <a:pt x="353" y="532"/>
                  </a:lnTo>
                  <a:lnTo>
                    <a:pt x="339" y="532"/>
                  </a:lnTo>
                  <a:lnTo>
                    <a:pt x="339" y="531"/>
                  </a:lnTo>
                  <a:lnTo>
                    <a:pt x="340" y="529"/>
                  </a:lnTo>
                  <a:lnTo>
                    <a:pt x="340" y="529"/>
                  </a:lnTo>
                  <a:lnTo>
                    <a:pt x="340" y="529"/>
                  </a:lnTo>
                  <a:lnTo>
                    <a:pt x="339" y="529"/>
                  </a:lnTo>
                  <a:lnTo>
                    <a:pt x="339" y="529"/>
                  </a:lnTo>
                  <a:lnTo>
                    <a:pt x="339" y="524"/>
                  </a:lnTo>
                  <a:lnTo>
                    <a:pt x="339" y="524"/>
                  </a:lnTo>
                  <a:lnTo>
                    <a:pt x="339" y="524"/>
                  </a:lnTo>
                  <a:lnTo>
                    <a:pt x="339" y="524"/>
                  </a:lnTo>
                  <a:lnTo>
                    <a:pt x="339" y="524"/>
                  </a:lnTo>
                  <a:lnTo>
                    <a:pt x="339" y="524"/>
                  </a:lnTo>
                  <a:lnTo>
                    <a:pt x="339" y="524"/>
                  </a:lnTo>
                  <a:lnTo>
                    <a:pt x="339" y="523"/>
                  </a:lnTo>
                  <a:lnTo>
                    <a:pt x="339" y="523"/>
                  </a:lnTo>
                  <a:lnTo>
                    <a:pt x="339" y="523"/>
                  </a:lnTo>
                  <a:lnTo>
                    <a:pt x="339" y="480"/>
                  </a:lnTo>
                  <a:lnTo>
                    <a:pt x="333" y="460"/>
                  </a:lnTo>
                  <a:lnTo>
                    <a:pt x="317" y="460"/>
                  </a:lnTo>
                  <a:lnTo>
                    <a:pt x="309" y="476"/>
                  </a:lnTo>
                  <a:lnTo>
                    <a:pt x="309" y="465"/>
                  </a:lnTo>
                  <a:lnTo>
                    <a:pt x="290" y="457"/>
                  </a:lnTo>
                  <a:lnTo>
                    <a:pt x="290" y="438"/>
                  </a:lnTo>
                  <a:lnTo>
                    <a:pt x="265" y="438"/>
                  </a:lnTo>
                  <a:lnTo>
                    <a:pt x="265" y="504"/>
                  </a:lnTo>
                  <a:lnTo>
                    <a:pt x="263" y="504"/>
                  </a:lnTo>
                  <a:lnTo>
                    <a:pt x="243" y="504"/>
                  </a:lnTo>
                  <a:lnTo>
                    <a:pt x="211" y="502"/>
                  </a:lnTo>
                  <a:lnTo>
                    <a:pt x="207" y="487"/>
                  </a:lnTo>
                  <a:lnTo>
                    <a:pt x="197" y="487"/>
                  </a:lnTo>
                  <a:lnTo>
                    <a:pt x="177" y="485"/>
                  </a:lnTo>
                  <a:lnTo>
                    <a:pt x="117" y="483"/>
                  </a:lnTo>
                  <a:lnTo>
                    <a:pt x="103" y="496"/>
                  </a:lnTo>
                  <a:lnTo>
                    <a:pt x="100" y="498"/>
                  </a:lnTo>
                  <a:lnTo>
                    <a:pt x="92" y="502"/>
                  </a:lnTo>
                  <a:lnTo>
                    <a:pt x="92" y="504"/>
                  </a:lnTo>
                  <a:lnTo>
                    <a:pt x="87" y="504"/>
                  </a:lnTo>
                  <a:lnTo>
                    <a:pt x="74" y="504"/>
                  </a:lnTo>
                  <a:lnTo>
                    <a:pt x="57" y="516"/>
                  </a:lnTo>
                  <a:lnTo>
                    <a:pt x="54" y="518"/>
                  </a:lnTo>
                  <a:lnTo>
                    <a:pt x="44" y="524"/>
                  </a:lnTo>
                  <a:lnTo>
                    <a:pt x="52" y="524"/>
                  </a:lnTo>
                  <a:lnTo>
                    <a:pt x="52" y="532"/>
                  </a:lnTo>
                  <a:lnTo>
                    <a:pt x="33" y="532"/>
                  </a:lnTo>
                  <a:lnTo>
                    <a:pt x="33" y="532"/>
                  </a:lnTo>
                  <a:lnTo>
                    <a:pt x="33" y="524"/>
                  </a:lnTo>
                  <a:lnTo>
                    <a:pt x="33" y="524"/>
                  </a:lnTo>
                  <a:lnTo>
                    <a:pt x="33" y="524"/>
                  </a:lnTo>
                  <a:lnTo>
                    <a:pt x="33" y="524"/>
                  </a:lnTo>
                  <a:lnTo>
                    <a:pt x="33" y="524"/>
                  </a:lnTo>
                  <a:lnTo>
                    <a:pt x="33" y="523"/>
                  </a:lnTo>
                  <a:lnTo>
                    <a:pt x="33" y="523"/>
                  </a:lnTo>
                  <a:lnTo>
                    <a:pt x="35" y="523"/>
                  </a:lnTo>
                  <a:lnTo>
                    <a:pt x="35" y="523"/>
                  </a:lnTo>
                  <a:lnTo>
                    <a:pt x="35" y="521"/>
                  </a:lnTo>
                  <a:lnTo>
                    <a:pt x="35" y="521"/>
                  </a:lnTo>
                  <a:lnTo>
                    <a:pt x="35" y="521"/>
                  </a:lnTo>
                  <a:lnTo>
                    <a:pt x="35" y="521"/>
                  </a:lnTo>
                  <a:lnTo>
                    <a:pt x="35" y="521"/>
                  </a:lnTo>
                  <a:lnTo>
                    <a:pt x="35" y="521"/>
                  </a:lnTo>
                  <a:lnTo>
                    <a:pt x="37" y="521"/>
                  </a:lnTo>
                  <a:lnTo>
                    <a:pt x="37" y="521"/>
                  </a:lnTo>
                  <a:lnTo>
                    <a:pt x="37" y="521"/>
                  </a:lnTo>
                  <a:lnTo>
                    <a:pt x="37" y="521"/>
                  </a:lnTo>
                  <a:lnTo>
                    <a:pt x="37" y="521"/>
                  </a:lnTo>
                  <a:lnTo>
                    <a:pt x="37" y="521"/>
                  </a:lnTo>
                  <a:lnTo>
                    <a:pt x="37" y="521"/>
                  </a:lnTo>
                  <a:lnTo>
                    <a:pt x="37" y="521"/>
                  </a:lnTo>
                  <a:lnTo>
                    <a:pt x="37" y="521"/>
                  </a:lnTo>
                  <a:lnTo>
                    <a:pt x="37" y="521"/>
                  </a:lnTo>
                  <a:lnTo>
                    <a:pt x="38" y="521"/>
                  </a:lnTo>
                  <a:lnTo>
                    <a:pt x="38" y="521"/>
                  </a:lnTo>
                  <a:lnTo>
                    <a:pt x="38" y="521"/>
                  </a:lnTo>
                  <a:lnTo>
                    <a:pt x="38" y="521"/>
                  </a:lnTo>
                  <a:lnTo>
                    <a:pt x="38" y="521"/>
                  </a:lnTo>
                  <a:lnTo>
                    <a:pt x="38" y="521"/>
                  </a:lnTo>
                  <a:lnTo>
                    <a:pt x="38" y="521"/>
                  </a:lnTo>
                  <a:lnTo>
                    <a:pt x="38" y="521"/>
                  </a:lnTo>
                  <a:lnTo>
                    <a:pt x="38" y="520"/>
                  </a:lnTo>
                  <a:lnTo>
                    <a:pt x="38" y="520"/>
                  </a:lnTo>
                  <a:lnTo>
                    <a:pt x="38" y="520"/>
                  </a:lnTo>
                  <a:lnTo>
                    <a:pt x="33" y="520"/>
                  </a:lnTo>
                  <a:lnTo>
                    <a:pt x="33" y="516"/>
                  </a:lnTo>
                  <a:lnTo>
                    <a:pt x="33" y="516"/>
                  </a:lnTo>
                  <a:lnTo>
                    <a:pt x="33" y="516"/>
                  </a:lnTo>
                  <a:lnTo>
                    <a:pt x="33" y="510"/>
                  </a:lnTo>
                  <a:lnTo>
                    <a:pt x="33" y="510"/>
                  </a:lnTo>
                  <a:lnTo>
                    <a:pt x="33" y="510"/>
                  </a:lnTo>
                  <a:lnTo>
                    <a:pt x="33" y="510"/>
                  </a:lnTo>
                  <a:lnTo>
                    <a:pt x="33" y="510"/>
                  </a:lnTo>
                  <a:lnTo>
                    <a:pt x="33" y="510"/>
                  </a:lnTo>
                  <a:lnTo>
                    <a:pt x="33" y="510"/>
                  </a:lnTo>
                  <a:lnTo>
                    <a:pt x="33" y="510"/>
                  </a:lnTo>
                  <a:lnTo>
                    <a:pt x="33" y="510"/>
                  </a:lnTo>
                  <a:lnTo>
                    <a:pt x="33" y="510"/>
                  </a:lnTo>
                  <a:lnTo>
                    <a:pt x="33" y="510"/>
                  </a:lnTo>
                  <a:lnTo>
                    <a:pt x="33" y="509"/>
                  </a:lnTo>
                  <a:lnTo>
                    <a:pt x="33" y="509"/>
                  </a:lnTo>
                  <a:lnTo>
                    <a:pt x="33" y="509"/>
                  </a:lnTo>
                  <a:lnTo>
                    <a:pt x="32" y="509"/>
                  </a:lnTo>
                  <a:lnTo>
                    <a:pt x="32" y="509"/>
                  </a:lnTo>
                  <a:lnTo>
                    <a:pt x="32" y="509"/>
                  </a:lnTo>
                  <a:lnTo>
                    <a:pt x="33" y="509"/>
                  </a:lnTo>
                  <a:lnTo>
                    <a:pt x="33" y="509"/>
                  </a:lnTo>
                  <a:lnTo>
                    <a:pt x="33" y="509"/>
                  </a:lnTo>
                  <a:lnTo>
                    <a:pt x="33" y="509"/>
                  </a:lnTo>
                  <a:lnTo>
                    <a:pt x="33" y="509"/>
                  </a:lnTo>
                  <a:lnTo>
                    <a:pt x="33" y="509"/>
                  </a:lnTo>
                  <a:lnTo>
                    <a:pt x="33" y="509"/>
                  </a:lnTo>
                  <a:lnTo>
                    <a:pt x="32" y="509"/>
                  </a:lnTo>
                  <a:lnTo>
                    <a:pt x="32" y="509"/>
                  </a:lnTo>
                  <a:lnTo>
                    <a:pt x="32" y="507"/>
                  </a:lnTo>
                  <a:lnTo>
                    <a:pt x="32" y="507"/>
                  </a:lnTo>
                  <a:lnTo>
                    <a:pt x="32" y="507"/>
                  </a:lnTo>
                  <a:lnTo>
                    <a:pt x="32" y="507"/>
                  </a:lnTo>
                  <a:lnTo>
                    <a:pt x="32" y="507"/>
                  </a:lnTo>
                  <a:lnTo>
                    <a:pt x="32" y="507"/>
                  </a:lnTo>
                  <a:lnTo>
                    <a:pt x="32" y="507"/>
                  </a:lnTo>
                  <a:lnTo>
                    <a:pt x="32" y="507"/>
                  </a:lnTo>
                  <a:lnTo>
                    <a:pt x="32" y="507"/>
                  </a:lnTo>
                  <a:lnTo>
                    <a:pt x="32" y="507"/>
                  </a:lnTo>
                  <a:lnTo>
                    <a:pt x="32" y="507"/>
                  </a:lnTo>
                  <a:lnTo>
                    <a:pt x="32" y="507"/>
                  </a:lnTo>
                  <a:lnTo>
                    <a:pt x="32" y="509"/>
                  </a:lnTo>
                  <a:lnTo>
                    <a:pt x="32" y="507"/>
                  </a:lnTo>
                  <a:lnTo>
                    <a:pt x="32" y="507"/>
                  </a:lnTo>
                  <a:lnTo>
                    <a:pt x="32" y="507"/>
                  </a:lnTo>
                  <a:lnTo>
                    <a:pt x="32" y="507"/>
                  </a:lnTo>
                  <a:lnTo>
                    <a:pt x="32" y="507"/>
                  </a:lnTo>
                  <a:lnTo>
                    <a:pt x="32" y="507"/>
                  </a:lnTo>
                  <a:lnTo>
                    <a:pt x="32" y="507"/>
                  </a:lnTo>
                  <a:lnTo>
                    <a:pt x="32" y="507"/>
                  </a:lnTo>
                  <a:lnTo>
                    <a:pt x="32" y="507"/>
                  </a:lnTo>
                  <a:lnTo>
                    <a:pt x="32" y="507"/>
                  </a:lnTo>
                  <a:lnTo>
                    <a:pt x="32" y="507"/>
                  </a:lnTo>
                  <a:lnTo>
                    <a:pt x="32" y="507"/>
                  </a:lnTo>
                  <a:lnTo>
                    <a:pt x="32" y="507"/>
                  </a:lnTo>
                  <a:lnTo>
                    <a:pt x="32" y="509"/>
                  </a:lnTo>
                  <a:lnTo>
                    <a:pt x="32" y="509"/>
                  </a:lnTo>
                  <a:lnTo>
                    <a:pt x="32" y="509"/>
                  </a:lnTo>
                  <a:lnTo>
                    <a:pt x="32" y="509"/>
                  </a:lnTo>
                  <a:lnTo>
                    <a:pt x="32" y="509"/>
                  </a:lnTo>
                  <a:lnTo>
                    <a:pt x="32" y="509"/>
                  </a:lnTo>
                  <a:lnTo>
                    <a:pt x="32" y="509"/>
                  </a:lnTo>
                  <a:lnTo>
                    <a:pt x="32" y="509"/>
                  </a:lnTo>
                  <a:lnTo>
                    <a:pt x="32" y="509"/>
                  </a:lnTo>
                  <a:lnTo>
                    <a:pt x="32" y="509"/>
                  </a:lnTo>
                  <a:lnTo>
                    <a:pt x="32" y="509"/>
                  </a:lnTo>
                  <a:lnTo>
                    <a:pt x="32" y="509"/>
                  </a:lnTo>
                  <a:lnTo>
                    <a:pt x="32" y="509"/>
                  </a:lnTo>
                  <a:lnTo>
                    <a:pt x="32" y="509"/>
                  </a:lnTo>
                  <a:lnTo>
                    <a:pt x="32" y="509"/>
                  </a:lnTo>
                  <a:lnTo>
                    <a:pt x="32" y="509"/>
                  </a:lnTo>
                  <a:lnTo>
                    <a:pt x="32" y="510"/>
                  </a:lnTo>
                  <a:lnTo>
                    <a:pt x="32" y="510"/>
                  </a:lnTo>
                  <a:lnTo>
                    <a:pt x="32" y="510"/>
                  </a:lnTo>
                  <a:lnTo>
                    <a:pt x="32" y="510"/>
                  </a:lnTo>
                  <a:lnTo>
                    <a:pt x="32" y="510"/>
                  </a:lnTo>
                  <a:lnTo>
                    <a:pt x="32" y="510"/>
                  </a:lnTo>
                  <a:lnTo>
                    <a:pt x="32" y="510"/>
                  </a:lnTo>
                  <a:lnTo>
                    <a:pt x="32" y="510"/>
                  </a:lnTo>
                  <a:lnTo>
                    <a:pt x="32" y="510"/>
                  </a:lnTo>
                  <a:lnTo>
                    <a:pt x="32" y="516"/>
                  </a:lnTo>
                  <a:lnTo>
                    <a:pt x="32" y="516"/>
                  </a:lnTo>
                  <a:lnTo>
                    <a:pt x="32" y="516"/>
                  </a:lnTo>
                  <a:lnTo>
                    <a:pt x="32" y="516"/>
                  </a:lnTo>
                  <a:lnTo>
                    <a:pt x="32" y="515"/>
                  </a:lnTo>
                  <a:lnTo>
                    <a:pt x="32" y="515"/>
                  </a:lnTo>
                  <a:lnTo>
                    <a:pt x="30" y="515"/>
                  </a:lnTo>
                  <a:lnTo>
                    <a:pt x="30" y="515"/>
                  </a:lnTo>
                  <a:lnTo>
                    <a:pt x="30" y="513"/>
                  </a:lnTo>
                  <a:lnTo>
                    <a:pt x="30" y="513"/>
                  </a:lnTo>
                  <a:lnTo>
                    <a:pt x="32" y="512"/>
                  </a:lnTo>
                  <a:lnTo>
                    <a:pt x="32" y="512"/>
                  </a:lnTo>
                  <a:lnTo>
                    <a:pt x="30" y="510"/>
                  </a:lnTo>
                  <a:lnTo>
                    <a:pt x="30" y="510"/>
                  </a:lnTo>
                  <a:lnTo>
                    <a:pt x="30" y="509"/>
                  </a:lnTo>
                  <a:lnTo>
                    <a:pt x="30" y="509"/>
                  </a:lnTo>
                  <a:lnTo>
                    <a:pt x="30" y="509"/>
                  </a:lnTo>
                  <a:lnTo>
                    <a:pt x="30" y="509"/>
                  </a:lnTo>
                  <a:lnTo>
                    <a:pt x="30" y="509"/>
                  </a:lnTo>
                  <a:lnTo>
                    <a:pt x="30" y="509"/>
                  </a:lnTo>
                  <a:lnTo>
                    <a:pt x="30" y="509"/>
                  </a:lnTo>
                  <a:lnTo>
                    <a:pt x="30" y="509"/>
                  </a:lnTo>
                  <a:lnTo>
                    <a:pt x="30" y="509"/>
                  </a:lnTo>
                  <a:lnTo>
                    <a:pt x="29" y="507"/>
                  </a:lnTo>
                  <a:lnTo>
                    <a:pt x="29" y="507"/>
                  </a:lnTo>
                  <a:lnTo>
                    <a:pt x="29" y="507"/>
                  </a:lnTo>
                  <a:lnTo>
                    <a:pt x="29" y="507"/>
                  </a:lnTo>
                  <a:lnTo>
                    <a:pt x="29" y="507"/>
                  </a:lnTo>
                  <a:lnTo>
                    <a:pt x="29" y="507"/>
                  </a:lnTo>
                  <a:lnTo>
                    <a:pt x="29" y="507"/>
                  </a:lnTo>
                  <a:lnTo>
                    <a:pt x="29" y="507"/>
                  </a:lnTo>
                  <a:lnTo>
                    <a:pt x="29" y="507"/>
                  </a:lnTo>
                  <a:lnTo>
                    <a:pt x="29" y="507"/>
                  </a:lnTo>
                  <a:lnTo>
                    <a:pt x="29" y="507"/>
                  </a:lnTo>
                  <a:lnTo>
                    <a:pt x="29" y="507"/>
                  </a:lnTo>
                  <a:lnTo>
                    <a:pt x="29" y="507"/>
                  </a:lnTo>
                  <a:lnTo>
                    <a:pt x="29" y="509"/>
                  </a:lnTo>
                  <a:lnTo>
                    <a:pt x="29" y="509"/>
                  </a:lnTo>
                  <a:lnTo>
                    <a:pt x="29" y="509"/>
                  </a:lnTo>
                  <a:lnTo>
                    <a:pt x="29" y="509"/>
                  </a:lnTo>
                  <a:lnTo>
                    <a:pt x="29" y="509"/>
                  </a:lnTo>
                  <a:lnTo>
                    <a:pt x="29" y="507"/>
                  </a:lnTo>
                  <a:lnTo>
                    <a:pt x="29" y="507"/>
                  </a:lnTo>
                  <a:lnTo>
                    <a:pt x="29" y="507"/>
                  </a:lnTo>
                  <a:lnTo>
                    <a:pt x="29" y="507"/>
                  </a:lnTo>
                  <a:lnTo>
                    <a:pt x="29" y="507"/>
                  </a:lnTo>
                  <a:lnTo>
                    <a:pt x="29" y="507"/>
                  </a:lnTo>
                  <a:lnTo>
                    <a:pt x="29" y="507"/>
                  </a:lnTo>
                  <a:lnTo>
                    <a:pt x="29" y="507"/>
                  </a:lnTo>
                  <a:lnTo>
                    <a:pt x="29" y="507"/>
                  </a:lnTo>
                  <a:lnTo>
                    <a:pt x="29" y="507"/>
                  </a:lnTo>
                  <a:lnTo>
                    <a:pt x="29" y="507"/>
                  </a:lnTo>
                  <a:lnTo>
                    <a:pt x="29" y="507"/>
                  </a:lnTo>
                  <a:lnTo>
                    <a:pt x="29" y="507"/>
                  </a:lnTo>
                  <a:lnTo>
                    <a:pt x="29" y="509"/>
                  </a:lnTo>
                  <a:lnTo>
                    <a:pt x="29" y="507"/>
                  </a:lnTo>
                  <a:lnTo>
                    <a:pt x="29" y="507"/>
                  </a:lnTo>
                  <a:lnTo>
                    <a:pt x="29" y="507"/>
                  </a:lnTo>
                  <a:lnTo>
                    <a:pt x="29" y="507"/>
                  </a:lnTo>
                  <a:lnTo>
                    <a:pt x="27" y="505"/>
                  </a:lnTo>
                  <a:lnTo>
                    <a:pt x="29" y="505"/>
                  </a:lnTo>
                  <a:lnTo>
                    <a:pt x="29" y="505"/>
                  </a:lnTo>
                  <a:lnTo>
                    <a:pt x="27" y="505"/>
                  </a:lnTo>
                  <a:lnTo>
                    <a:pt x="27" y="505"/>
                  </a:lnTo>
                  <a:lnTo>
                    <a:pt x="27" y="505"/>
                  </a:lnTo>
                  <a:lnTo>
                    <a:pt x="27" y="505"/>
                  </a:lnTo>
                  <a:lnTo>
                    <a:pt x="27" y="505"/>
                  </a:lnTo>
                  <a:lnTo>
                    <a:pt x="27" y="505"/>
                  </a:lnTo>
                  <a:lnTo>
                    <a:pt x="27" y="505"/>
                  </a:lnTo>
                  <a:lnTo>
                    <a:pt x="27" y="505"/>
                  </a:lnTo>
                  <a:lnTo>
                    <a:pt x="27" y="505"/>
                  </a:lnTo>
                  <a:lnTo>
                    <a:pt x="27" y="505"/>
                  </a:lnTo>
                  <a:lnTo>
                    <a:pt x="27" y="505"/>
                  </a:lnTo>
                  <a:lnTo>
                    <a:pt x="27" y="505"/>
                  </a:lnTo>
                  <a:lnTo>
                    <a:pt x="27" y="505"/>
                  </a:lnTo>
                  <a:lnTo>
                    <a:pt x="27" y="505"/>
                  </a:lnTo>
                  <a:lnTo>
                    <a:pt x="27" y="504"/>
                  </a:lnTo>
                  <a:lnTo>
                    <a:pt x="27" y="504"/>
                  </a:lnTo>
                  <a:lnTo>
                    <a:pt x="27" y="504"/>
                  </a:lnTo>
                  <a:lnTo>
                    <a:pt x="27" y="504"/>
                  </a:lnTo>
                  <a:lnTo>
                    <a:pt x="27" y="504"/>
                  </a:lnTo>
                  <a:lnTo>
                    <a:pt x="27" y="504"/>
                  </a:lnTo>
                  <a:lnTo>
                    <a:pt x="27" y="504"/>
                  </a:lnTo>
                  <a:lnTo>
                    <a:pt x="27" y="504"/>
                  </a:lnTo>
                  <a:lnTo>
                    <a:pt x="27" y="504"/>
                  </a:lnTo>
                  <a:lnTo>
                    <a:pt x="27" y="504"/>
                  </a:lnTo>
                  <a:lnTo>
                    <a:pt x="27" y="504"/>
                  </a:lnTo>
                  <a:lnTo>
                    <a:pt x="27" y="504"/>
                  </a:lnTo>
                  <a:lnTo>
                    <a:pt x="27" y="504"/>
                  </a:lnTo>
                  <a:lnTo>
                    <a:pt x="27" y="504"/>
                  </a:lnTo>
                  <a:lnTo>
                    <a:pt x="27" y="499"/>
                  </a:lnTo>
                  <a:lnTo>
                    <a:pt x="27" y="499"/>
                  </a:lnTo>
                  <a:lnTo>
                    <a:pt x="27" y="499"/>
                  </a:lnTo>
                  <a:lnTo>
                    <a:pt x="27" y="499"/>
                  </a:lnTo>
                  <a:lnTo>
                    <a:pt x="27" y="499"/>
                  </a:lnTo>
                  <a:lnTo>
                    <a:pt x="27" y="499"/>
                  </a:lnTo>
                  <a:lnTo>
                    <a:pt x="27" y="499"/>
                  </a:lnTo>
                  <a:lnTo>
                    <a:pt x="27" y="499"/>
                  </a:lnTo>
                  <a:lnTo>
                    <a:pt x="27" y="499"/>
                  </a:lnTo>
                  <a:lnTo>
                    <a:pt x="27" y="499"/>
                  </a:lnTo>
                  <a:lnTo>
                    <a:pt x="27" y="499"/>
                  </a:lnTo>
                  <a:lnTo>
                    <a:pt x="27" y="499"/>
                  </a:lnTo>
                  <a:lnTo>
                    <a:pt x="27" y="499"/>
                  </a:lnTo>
                  <a:lnTo>
                    <a:pt x="26" y="504"/>
                  </a:lnTo>
                  <a:lnTo>
                    <a:pt x="27" y="504"/>
                  </a:lnTo>
                  <a:lnTo>
                    <a:pt x="26" y="504"/>
                  </a:lnTo>
                  <a:lnTo>
                    <a:pt x="26" y="504"/>
                  </a:lnTo>
                  <a:lnTo>
                    <a:pt x="26" y="504"/>
                  </a:lnTo>
                  <a:lnTo>
                    <a:pt x="26" y="504"/>
                  </a:lnTo>
                  <a:lnTo>
                    <a:pt x="26" y="504"/>
                  </a:lnTo>
                  <a:lnTo>
                    <a:pt x="26" y="504"/>
                  </a:lnTo>
                  <a:lnTo>
                    <a:pt x="26" y="504"/>
                  </a:lnTo>
                  <a:lnTo>
                    <a:pt x="26" y="504"/>
                  </a:lnTo>
                  <a:lnTo>
                    <a:pt x="26" y="504"/>
                  </a:lnTo>
                  <a:lnTo>
                    <a:pt x="26" y="504"/>
                  </a:lnTo>
                  <a:lnTo>
                    <a:pt x="26" y="504"/>
                  </a:lnTo>
                  <a:lnTo>
                    <a:pt x="26" y="504"/>
                  </a:lnTo>
                  <a:lnTo>
                    <a:pt x="26" y="504"/>
                  </a:lnTo>
                  <a:lnTo>
                    <a:pt x="26" y="505"/>
                  </a:lnTo>
                  <a:lnTo>
                    <a:pt x="26" y="505"/>
                  </a:lnTo>
                  <a:lnTo>
                    <a:pt x="26" y="505"/>
                  </a:lnTo>
                  <a:lnTo>
                    <a:pt x="26" y="505"/>
                  </a:lnTo>
                  <a:lnTo>
                    <a:pt x="26" y="505"/>
                  </a:lnTo>
                  <a:lnTo>
                    <a:pt x="26" y="505"/>
                  </a:lnTo>
                  <a:lnTo>
                    <a:pt x="26" y="505"/>
                  </a:lnTo>
                  <a:lnTo>
                    <a:pt x="26" y="505"/>
                  </a:lnTo>
                  <a:lnTo>
                    <a:pt x="26" y="505"/>
                  </a:lnTo>
                  <a:lnTo>
                    <a:pt x="26" y="505"/>
                  </a:lnTo>
                  <a:lnTo>
                    <a:pt x="26" y="505"/>
                  </a:lnTo>
                  <a:lnTo>
                    <a:pt x="26" y="505"/>
                  </a:lnTo>
                  <a:lnTo>
                    <a:pt x="26" y="505"/>
                  </a:lnTo>
                  <a:lnTo>
                    <a:pt x="26" y="505"/>
                  </a:lnTo>
                  <a:lnTo>
                    <a:pt x="26" y="505"/>
                  </a:lnTo>
                  <a:lnTo>
                    <a:pt x="26" y="505"/>
                  </a:lnTo>
                  <a:lnTo>
                    <a:pt x="26" y="505"/>
                  </a:lnTo>
                  <a:lnTo>
                    <a:pt x="26" y="505"/>
                  </a:lnTo>
                  <a:lnTo>
                    <a:pt x="26" y="505"/>
                  </a:lnTo>
                  <a:lnTo>
                    <a:pt x="26" y="505"/>
                  </a:lnTo>
                  <a:lnTo>
                    <a:pt x="26" y="505"/>
                  </a:lnTo>
                  <a:lnTo>
                    <a:pt x="26" y="505"/>
                  </a:lnTo>
                  <a:lnTo>
                    <a:pt x="26" y="505"/>
                  </a:lnTo>
                  <a:lnTo>
                    <a:pt x="26" y="507"/>
                  </a:lnTo>
                  <a:lnTo>
                    <a:pt x="26" y="507"/>
                  </a:lnTo>
                  <a:lnTo>
                    <a:pt x="26" y="509"/>
                  </a:lnTo>
                  <a:lnTo>
                    <a:pt x="24" y="507"/>
                  </a:lnTo>
                  <a:lnTo>
                    <a:pt x="24" y="507"/>
                  </a:lnTo>
                  <a:lnTo>
                    <a:pt x="24" y="507"/>
                  </a:lnTo>
                  <a:lnTo>
                    <a:pt x="24" y="507"/>
                  </a:lnTo>
                  <a:lnTo>
                    <a:pt x="24" y="507"/>
                  </a:lnTo>
                  <a:lnTo>
                    <a:pt x="24" y="507"/>
                  </a:lnTo>
                  <a:lnTo>
                    <a:pt x="24" y="507"/>
                  </a:lnTo>
                  <a:lnTo>
                    <a:pt x="24" y="507"/>
                  </a:lnTo>
                  <a:lnTo>
                    <a:pt x="24" y="507"/>
                  </a:lnTo>
                  <a:lnTo>
                    <a:pt x="24" y="507"/>
                  </a:lnTo>
                  <a:lnTo>
                    <a:pt x="24" y="507"/>
                  </a:lnTo>
                  <a:lnTo>
                    <a:pt x="24" y="507"/>
                  </a:lnTo>
                  <a:lnTo>
                    <a:pt x="24" y="507"/>
                  </a:lnTo>
                  <a:lnTo>
                    <a:pt x="24" y="509"/>
                  </a:lnTo>
                  <a:lnTo>
                    <a:pt x="24" y="509"/>
                  </a:lnTo>
                  <a:lnTo>
                    <a:pt x="24" y="509"/>
                  </a:lnTo>
                  <a:lnTo>
                    <a:pt x="24" y="509"/>
                  </a:lnTo>
                  <a:lnTo>
                    <a:pt x="24" y="509"/>
                  </a:lnTo>
                  <a:lnTo>
                    <a:pt x="24" y="507"/>
                  </a:lnTo>
                  <a:lnTo>
                    <a:pt x="24" y="507"/>
                  </a:lnTo>
                  <a:lnTo>
                    <a:pt x="24" y="507"/>
                  </a:lnTo>
                  <a:lnTo>
                    <a:pt x="24" y="507"/>
                  </a:lnTo>
                  <a:lnTo>
                    <a:pt x="24" y="507"/>
                  </a:lnTo>
                  <a:lnTo>
                    <a:pt x="24" y="507"/>
                  </a:lnTo>
                  <a:lnTo>
                    <a:pt x="24" y="507"/>
                  </a:lnTo>
                  <a:lnTo>
                    <a:pt x="24" y="507"/>
                  </a:lnTo>
                  <a:lnTo>
                    <a:pt x="24" y="507"/>
                  </a:lnTo>
                  <a:lnTo>
                    <a:pt x="24" y="507"/>
                  </a:lnTo>
                  <a:lnTo>
                    <a:pt x="24" y="507"/>
                  </a:lnTo>
                  <a:lnTo>
                    <a:pt x="24" y="507"/>
                  </a:lnTo>
                  <a:lnTo>
                    <a:pt x="24" y="507"/>
                  </a:lnTo>
                  <a:lnTo>
                    <a:pt x="24" y="509"/>
                  </a:lnTo>
                  <a:lnTo>
                    <a:pt x="24" y="509"/>
                  </a:lnTo>
                  <a:lnTo>
                    <a:pt x="24" y="509"/>
                  </a:lnTo>
                  <a:lnTo>
                    <a:pt x="24" y="509"/>
                  </a:lnTo>
                  <a:lnTo>
                    <a:pt x="24" y="509"/>
                  </a:lnTo>
                  <a:lnTo>
                    <a:pt x="24" y="509"/>
                  </a:lnTo>
                  <a:lnTo>
                    <a:pt x="24" y="509"/>
                  </a:lnTo>
                  <a:lnTo>
                    <a:pt x="24" y="509"/>
                  </a:lnTo>
                  <a:lnTo>
                    <a:pt x="24" y="509"/>
                  </a:lnTo>
                  <a:lnTo>
                    <a:pt x="24" y="509"/>
                  </a:lnTo>
                  <a:lnTo>
                    <a:pt x="24" y="509"/>
                  </a:lnTo>
                  <a:lnTo>
                    <a:pt x="24" y="509"/>
                  </a:lnTo>
                  <a:lnTo>
                    <a:pt x="24" y="509"/>
                  </a:lnTo>
                  <a:lnTo>
                    <a:pt x="24" y="509"/>
                  </a:lnTo>
                  <a:lnTo>
                    <a:pt x="22" y="510"/>
                  </a:lnTo>
                  <a:lnTo>
                    <a:pt x="22" y="510"/>
                  </a:lnTo>
                  <a:lnTo>
                    <a:pt x="22" y="512"/>
                  </a:lnTo>
                  <a:lnTo>
                    <a:pt x="22" y="512"/>
                  </a:lnTo>
                  <a:lnTo>
                    <a:pt x="22" y="513"/>
                  </a:lnTo>
                  <a:lnTo>
                    <a:pt x="22" y="513"/>
                  </a:lnTo>
                  <a:lnTo>
                    <a:pt x="24" y="515"/>
                  </a:lnTo>
                  <a:lnTo>
                    <a:pt x="22" y="515"/>
                  </a:lnTo>
                  <a:lnTo>
                    <a:pt x="22" y="515"/>
                  </a:lnTo>
                  <a:lnTo>
                    <a:pt x="22" y="515"/>
                  </a:lnTo>
                  <a:lnTo>
                    <a:pt x="22" y="516"/>
                  </a:lnTo>
                  <a:lnTo>
                    <a:pt x="22" y="516"/>
                  </a:lnTo>
                  <a:lnTo>
                    <a:pt x="22" y="516"/>
                  </a:lnTo>
                  <a:lnTo>
                    <a:pt x="22" y="516"/>
                  </a:lnTo>
                  <a:lnTo>
                    <a:pt x="22" y="510"/>
                  </a:lnTo>
                  <a:lnTo>
                    <a:pt x="22" y="510"/>
                  </a:lnTo>
                  <a:lnTo>
                    <a:pt x="22" y="510"/>
                  </a:lnTo>
                  <a:lnTo>
                    <a:pt x="22" y="510"/>
                  </a:lnTo>
                  <a:lnTo>
                    <a:pt x="22" y="510"/>
                  </a:lnTo>
                  <a:lnTo>
                    <a:pt x="22" y="510"/>
                  </a:lnTo>
                  <a:lnTo>
                    <a:pt x="22" y="510"/>
                  </a:lnTo>
                  <a:lnTo>
                    <a:pt x="22" y="510"/>
                  </a:lnTo>
                  <a:lnTo>
                    <a:pt x="22" y="510"/>
                  </a:lnTo>
                  <a:lnTo>
                    <a:pt x="22" y="510"/>
                  </a:lnTo>
                  <a:lnTo>
                    <a:pt x="22" y="509"/>
                  </a:lnTo>
                  <a:lnTo>
                    <a:pt x="22" y="509"/>
                  </a:lnTo>
                  <a:lnTo>
                    <a:pt x="21" y="509"/>
                  </a:lnTo>
                  <a:lnTo>
                    <a:pt x="21" y="509"/>
                  </a:lnTo>
                  <a:lnTo>
                    <a:pt x="21" y="509"/>
                  </a:lnTo>
                  <a:lnTo>
                    <a:pt x="21" y="509"/>
                  </a:lnTo>
                  <a:lnTo>
                    <a:pt x="21" y="509"/>
                  </a:lnTo>
                  <a:lnTo>
                    <a:pt x="22" y="509"/>
                  </a:lnTo>
                  <a:lnTo>
                    <a:pt x="22" y="509"/>
                  </a:lnTo>
                  <a:lnTo>
                    <a:pt x="22" y="509"/>
                  </a:lnTo>
                  <a:lnTo>
                    <a:pt x="22" y="509"/>
                  </a:lnTo>
                  <a:lnTo>
                    <a:pt x="22" y="509"/>
                  </a:lnTo>
                  <a:lnTo>
                    <a:pt x="22" y="509"/>
                  </a:lnTo>
                  <a:lnTo>
                    <a:pt x="22" y="509"/>
                  </a:lnTo>
                  <a:lnTo>
                    <a:pt x="21" y="509"/>
                  </a:lnTo>
                  <a:lnTo>
                    <a:pt x="21" y="509"/>
                  </a:lnTo>
                  <a:lnTo>
                    <a:pt x="21" y="507"/>
                  </a:lnTo>
                  <a:lnTo>
                    <a:pt x="21" y="507"/>
                  </a:lnTo>
                  <a:lnTo>
                    <a:pt x="21" y="507"/>
                  </a:lnTo>
                  <a:lnTo>
                    <a:pt x="21" y="507"/>
                  </a:lnTo>
                  <a:lnTo>
                    <a:pt x="21" y="507"/>
                  </a:lnTo>
                  <a:lnTo>
                    <a:pt x="21" y="507"/>
                  </a:lnTo>
                  <a:lnTo>
                    <a:pt x="21" y="507"/>
                  </a:lnTo>
                  <a:lnTo>
                    <a:pt x="21" y="507"/>
                  </a:lnTo>
                  <a:lnTo>
                    <a:pt x="21" y="507"/>
                  </a:lnTo>
                  <a:lnTo>
                    <a:pt x="21" y="507"/>
                  </a:lnTo>
                  <a:lnTo>
                    <a:pt x="21" y="507"/>
                  </a:lnTo>
                  <a:lnTo>
                    <a:pt x="21" y="507"/>
                  </a:lnTo>
                  <a:lnTo>
                    <a:pt x="21" y="507"/>
                  </a:lnTo>
                  <a:lnTo>
                    <a:pt x="21" y="509"/>
                  </a:lnTo>
                  <a:lnTo>
                    <a:pt x="21" y="507"/>
                  </a:lnTo>
                  <a:lnTo>
                    <a:pt x="21" y="507"/>
                  </a:lnTo>
                  <a:lnTo>
                    <a:pt x="21" y="507"/>
                  </a:lnTo>
                  <a:lnTo>
                    <a:pt x="21" y="507"/>
                  </a:lnTo>
                  <a:lnTo>
                    <a:pt x="21" y="507"/>
                  </a:lnTo>
                  <a:lnTo>
                    <a:pt x="21" y="507"/>
                  </a:lnTo>
                  <a:lnTo>
                    <a:pt x="21" y="507"/>
                  </a:lnTo>
                  <a:lnTo>
                    <a:pt x="21" y="507"/>
                  </a:lnTo>
                  <a:lnTo>
                    <a:pt x="21" y="507"/>
                  </a:lnTo>
                  <a:lnTo>
                    <a:pt x="21" y="507"/>
                  </a:lnTo>
                  <a:lnTo>
                    <a:pt x="21" y="507"/>
                  </a:lnTo>
                  <a:lnTo>
                    <a:pt x="21" y="507"/>
                  </a:lnTo>
                  <a:lnTo>
                    <a:pt x="21" y="507"/>
                  </a:lnTo>
                  <a:lnTo>
                    <a:pt x="21" y="509"/>
                  </a:lnTo>
                  <a:lnTo>
                    <a:pt x="21" y="509"/>
                  </a:lnTo>
                  <a:lnTo>
                    <a:pt x="21" y="509"/>
                  </a:lnTo>
                  <a:lnTo>
                    <a:pt x="21" y="509"/>
                  </a:lnTo>
                  <a:lnTo>
                    <a:pt x="21" y="509"/>
                  </a:lnTo>
                  <a:lnTo>
                    <a:pt x="21" y="509"/>
                  </a:lnTo>
                  <a:lnTo>
                    <a:pt x="21" y="509"/>
                  </a:lnTo>
                  <a:lnTo>
                    <a:pt x="21" y="509"/>
                  </a:lnTo>
                  <a:lnTo>
                    <a:pt x="21" y="509"/>
                  </a:lnTo>
                  <a:lnTo>
                    <a:pt x="21" y="509"/>
                  </a:lnTo>
                  <a:lnTo>
                    <a:pt x="21" y="509"/>
                  </a:lnTo>
                  <a:lnTo>
                    <a:pt x="21" y="509"/>
                  </a:lnTo>
                  <a:lnTo>
                    <a:pt x="21" y="509"/>
                  </a:lnTo>
                  <a:lnTo>
                    <a:pt x="21" y="509"/>
                  </a:lnTo>
                  <a:lnTo>
                    <a:pt x="21" y="509"/>
                  </a:lnTo>
                  <a:lnTo>
                    <a:pt x="21" y="509"/>
                  </a:lnTo>
                  <a:lnTo>
                    <a:pt x="21" y="510"/>
                  </a:lnTo>
                  <a:lnTo>
                    <a:pt x="21" y="510"/>
                  </a:lnTo>
                  <a:lnTo>
                    <a:pt x="21" y="510"/>
                  </a:lnTo>
                  <a:lnTo>
                    <a:pt x="21" y="510"/>
                  </a:lnTo>
                  <a:lnTo>
                    <a:pt x="21" y="510"/>
                  </a:lnTo>
                  <a:lnTo>
                    <a:pt x="21" y="510"/>
                  </a:lnTo>
                  <a:lnTo>
                    <a:pt x="21" y="510"/>
                  </a:lnTo>
                  <a:lnTo>
                    <a:pt x="21" y="510"/>
                  </a:lnTo>
                  <a:lnTo>
                    <a:pt x="21" y="510"/>
                  </a:lnTo>
                  <a:lnTo>
                    <a:pt x="21" y="516"/>
                  </a:lnTo>
                  <a:lnTo>
                    <a:pt x="21" y="516"/>
                  </a:lnTo>
                  <a:lnTo>
                    <a:pt x="21" y="516"/>
                  </a:lnTo>
                  <a:lnTo>
                    <a:pt x="21" y="516"/>
                  </a:lnTo>
                  <a:lnTo>
                    <a:pt x="21" y="520"/>
                  </a:lnTo>
                  <a:lnTo>
                    <a:pt x="21" y="520"/>
                  </a:lnTo>
                  <a:lnTo>
                    <a:pt x="21" y="520"/>
                  </a:lnTo>
                  <a:lnTo>
                    <a:pt x="21" y="516"/>
                  </a:lnTo>
                  <a:lnTo>
                    <a:pt x="21" y="516"/>
                  </a:lnTo>
                  <a:lnTo>
                    <a:pt x="21" y="516"/>
                  </a:lnTo>
                  <a:lnTo>
                    <a:pt x="19" y="516"/>
                  </a:lnTo>
                  <a:lnTo>
                    <a:pt x="19" y="516"/>
                  </a:lnTo>
                  <a:lnTo>
                    <a:pt x="19" y="510"/>
                  </a:lnTo>
                  <a:lnTo>
                    <a:pt x="19" y="510"/>
                  </a:lnTo>
                  <a:lnTo>
                    <a:pt x="19" y="510"/>
                  </a:lnTo>
                  <a:lnTo>
                    <a:pt x="19" y="510"/>
                  </a:lnTo>
                  <a:lnTo>
                    <a:pt x="19" y="510"/>
                  </a:lnTo>
                  <a:lnTo>
                    <a:pt x="19" y="510"/>
                  </a:lnTo>
                  <a:lnTo>
                    <a:pt x="19" y="510"/>
                  </a:lnTo>
                  <a:lnTo>
                    <a:pt x="19" y="510"/>
                  </a:lnTo>
                  <a:lnTo>
                    <a:pt x="19" y="509"/>
                  </a:lnTo>
                  <a:lnTo>
                    <a:pt x="19" y="509"/>
                  </a:lnTo>
                  <a:lnTo>
                    <a:pt x="19" y="509"/>
                  </a:lnTo>
                  <a:lnTo>
                    <a:pt x="19" y="509"/>
                  </a:lnTo>
                  <a:lnTo>
                    <a:pt x="19" y="509"/>
                  </a:lnTo>
                  <a:lnTo>
                    <a:pt x="19" y="509"/>
                  </a:lnTo>
                  <a:lnTo>
                    <a:pt x="19" y="509"/>
                  </a:lnTo>
                  <a:lnTo>
                    <a:pt x="19" y="509"/>
                  </a:lnTo>
                  <a:lnTo>
                    <a:pt x="19" y="509"/>
                  </a:lnTo>
                  <a:lnTo>
                    <a:pt x="19" y="509"/>
                  </a:lnTo>
                  <a:lnTo>
                    <a:pt x="19" y="509"/>
                  </a:lnTo>
                  <a:lnTo>
                    <a:pt x="19" y="509"/>
                  </a:lnTo>
                  <a:lnTo>
                    <a:pt x="19" y="509"/>
                  </a:lnTo>
                  <a:lnTo>
                    <a:pt x="19" y="507"/>
                  </a:lnTo>
                  <a:lnTo>
                    <a:pt x="19" y="507"/>
                  </a:lnTo>
                  <a:lnTo>
                    <a:pt x="19" y="507"/>
                  </a:lnTo>
                  <a:lnTo>
                    <a:pt x="19" y="507"/>
                  </a:lnTo>
                  <a:lnTo>
                    <a:pt x="19" y="507"/>
                  </a:lnTo>
                  <a:lnTo>
                    <a:pt x="19" y="507"/>
                  </a:lnTo>
                  <a:lnTo>
                    <a:pt x="19" y="507"/>
                  </a:lnTo>
                  <a:lnTo>
                    <a:pt x="19" y="507"/>
                  </a:lnTo>
                  <a:lnTo>
                    <a:pt x="19" y="507"/>
                  </a:lnTo>
                  <a:lnTo>
                    <a:pt x="19" y="507"/>
                  </a:lnTo>
                  <a:lnTo>
                    <a:pt x="19" y="507"/>
                  </a:lnTo>
                  <a:lnTo>
                    <a:pt x="19" y="507"/>
                  </a:lnTo>
                  <a:lnTo>
                    <a:pt x="19" y="507"/>
                  </a:lnTo>
                  <a:lnTo>
                    <a:pt x="19" y="507"/>
                  </a:lnTo>
                  <a:lnTo>
                    <a:pt x="19" y="507"/>
                  </a:lnTo>
                  <a:lnTo>
                    <a:pt x="19" y="507"/>
                  </a:lnTo>
                  <a:lnTo>
                    <a:pt x="19" y="507"/>
                  </a:lnTo>
                  <a:lnTo>
                    <a:pt x="19" y="507"/>
                  </a:lnTo>
                  <a:lnTo>
                    <a:pt x="19" y="507"/>
                  </a:lnTo>
                  <a:lnTo>
                    <a:pt x="19" y="507"/>
                  </a:lnTo>
                  <a:lnTo>
                    <a:pt x="19" y="507"/>
                  </a:lnTo>
                  <a:lnTo>
                    <a:pt x="19" y="509"/>
                  </a:lnTo>
                  <a:lnTo>
                    <a:pt x="19" y="509"/>
                  </a:lnTo>
                  <a:lnTo>
                    <a:pt x="19" y="509"/>
                  </a:lnTo>
                  <a:lnTo>
                    <a:pt x="19" y="509"/>
                  </a:lnTo>
                  <a:lnTo>
                    <a:pt x="19" y="509"/>
                  </a:lnTo>
                  <a:lnTo>
                    <a:pt x="19" y="509"/>
                  </a:lnTo>
                  <a:lnTo>
                    <a:pt x="19" y="509"/>
                  </a:lnTo>
                  <a:lnTo>
                    <a:pt x="19" y="509"/>
                  </a:lnTo>
                  <a:lnTo>
                    <a:pt x="19" y="509"/>
                  </a:lnTo>
                  <a:lnTo>
                    <a:pt x="19" y="509"/>
                  </a:lnTo>
                  <a:lnTo>
                    <a:pt x="19" y="509"/>
                  </a:lnTo>
                  <a:lnTo>
                    <a:pt x="19" y="509"/>
                  </a:lnTo>
                  <a:lnTo>
                    <a:pt x="19" y="509"/>
                  </a:lnTo>
                  <a:lnTo>
                    <a:pt x="19" y="509"/>
                  </a:lnTo>
                  <a:lnTo>
                    <a:pt x="19" y="510"/>
                  </a:lnTo>
                  <a:lnTo>
                    <a:pt x="19" y="510"/>
                  </a:lnTo>
                  <a:lnTo>
                    <a:pt x="19" y="510"/>
                  </a:lnTo>
                  <a:lnTo>
                    <a:pt x="19" y="510"/>
                  </a:lnTo>
                  <a:lnTo>
                    <a:pt x="19" y="510"/>
                  </a:lnTo>
                  <a:lnTo>
                    <a:pt x="19" y="510"/>
                  </a:lnTo>
                  <a:lnTo>
                    <a:pt x="19" y="510"/>
                  </a:lnTo>
                  <a:lnTo>
                    <a:pt x="19" y="510"/>
                  </a:lnTo>
                  <a:lnTo>
                    <a:pt x="19" y="516"/>
                  </a:lnTo>
                  <a:lnTo>
                    <a:pt x="19" y="516"/>
                  </a:lnTo>
                  <a:lnTo>
                    <a:pt x="19" y="516"/>
                  </a:lnTo>
                  <a:lnTo>
                    <a:pt x="19" y="516"/>
                  </a:lnTo>
                  <a:lnTo>
                    <a:pt x="19" y="516"/>
                  </a:lnTo>
                  <a:lnTo>
                    <a:pt x="19" y="516"/>
                  </a:lnTo>
                  <a:lnTo>
                    <a:pt x="19" y="516"/>
                  </a:lnTo>
                  <a:lnTo>
                    <a:pt x="18" y="516"/>
                  </a:lnTo>
                  <a:lnTo>
                    <a:pt x="18" y="510"/>
                  </a:lnTo>
                  <a:lnTo>
                    <a:pt x="18" y="510"/>
                  </a:lnTo>
                  <a:lnTo>
                    <a:pt x="18" y="510"/>
                  </a:lnTo>
                  <a:lnTo>
                    <a:pt x="18" y="510"/>
                  </a:lnTo>
                  <a:lnTo>
                    <a:pt x="18" y="510"/>
                  </a:lnTo>
                  <a:lnTo>
                    <a:pt x="18" y="510"/>
                  </a:lnTo>
                  <a:lnTo>
                    <a:pt x="18" y="510"/>
                  </a:lnTo>
                  <a:lnTo>
                    <a:pt x="18" y="510"/>
                  </a:lnTo>
                  <a:lnTo>
                    <a:pt x="18" y="509"/>
                  </a:lnTo>
                  <a:lnTo>
                    <a:pt x="18" y="509"/>
                  </a:lnTo>
                  <a:lnTo>
                    <a:pt x="18" y="509"/>
                  </a:lnTo>
                  <a:lnTo>
                    <a:pt x="18" y="509"/>
                  </a:lnTo>
                  <a:lnTo>
                    <a:pt x="18" y="509"/>
                  </a:lnTo>
                  <a:lnTo>
                    <a:pt x="18" y="509"/>
                  </a:lnTo>
                  <a:lnTo>
                    <a:pt x="18" y="509"/>
                  </a:lnTo>
                  <a:lnTo>
                    <a:pt x="18" y="509"/>
                  </a:lnTo>
                  <a:lnTo>
                    <a:pt x="18" y="509"/>
                  </a:lnTo>
                  <a:lnTo>
                    <a:pt x="18" y="509"/>
                  </a:lnTo>
                  <a:lnTo>
                    <a:pt x="18" y="509"/>
                  </a:lnTo>
                  <a:lnTo>
                    <a:pt x="18" y="509"/>
                  </a:lnTo>
                  <a:lnTo>
                    <a:pt x="18" y="507"/>
                  </a:lnTo>
                  <a:lnTo>
                    <a:pt x="18" y="507"/>
                  </a:lnTo>
                  <a:lnTo>
                    <a:pt x="18" y="507"/>
                  </a:lnTo>
                  <a:lnTo>
                    <a:pt x="18" y="507"/>
                  </a:lnTo>
                  <a:lnTo>
                    <a:pt x="18" y="507"/>
                  </a:lnTo>
                  <a:lnTo>
                    <a:pt x="18" y="507"/>
                  </a:lnTo>
                  <a:lnTo>
                    <a:pt x="18" y="507"/>
                  </a:lnTo>
                  <a:lnTo>
                    <a:pt x="18" y="507"/>
                  </a:lnTo>
                  <a:lnTo>
                    <a:pt x="18" y="507"/>
                  </a:lnTo>
                  <a:lnTo>
                    <a:pt x="18" y="507"/>
                  </a:lnTo>
                  <a:lnTo>
                    <a:pt x="18" y="507"/>
                  </a:lnTo>
                  <a:lnTo>
                    <a:pt x="18" y="507"/>
                  </a:lnTo>
                  <a:lnTo>
                    <a:pt x="18" y="507"/>
                  </a:lnTo>
                  <a:lnTo>
                    <a:pt x="18" y="507"/>
                  </a:lnTo>
                  <a:lnTo>
                    <a:pt x="18" y="507"/>
                  </a:lnTo>
                  <a:lnTo>
                    <a:pt x="18" y="507"/>
                  </a:lnTo>
                  <a:lnTo>
                    <a:pt x="18" y="507"/>
                  </a:lnTo>
                  <a:lnTo>
                    <a:pt x="18" y="507"/>
                  </a:lnTo>
                  <a:lnTo>
                    <a:pt x="18" y="507"/>
                  </a:lnTo>
                  <a:lnTo>
                    <a:pt x="18" y="507"/>
                  </a:lnTo>
                  <a:lnTo>
                    <a:pt x="18" y="507"/>
                  </a:lnTo>
                  <a:lnTo>
                    <a:pt x="18" y="509"/>
                  </a:lnTo>
                  <a:lnTo>
                    <a:pt x="18" y="509"/>
                  </a:lnTo>
                  <a:lnTo>
                    <a:pt x="18" y="507"/>
                  </a:lnTo>
                  <a:lnTo>
                    <a:pt x="18" y="507"/>
                  </a:lnTo>
                  <a:lnTo>
                    <a:pt x="18" y="507"/>
                  </a:lnTo>
                  <a:lnTo>
                    <a:pt x="18" y="507"/>
                  </a:lnTo>
                  <a:lnTo>
                    <a:pt x="18" y="507"/>
                  </a:lnTo>
                  <a:lnTo>
                    <a:pt x="18" y="507"/>
                  </a:lnTo>
                  <a:lnTo>
                    <a:pt x="18" y="507"/>
                  </a:lnTo>
                  <a:lnTo>
                    <a:pt x="18" y="507"/>
                  </a:lnTo>
                  <a:lnTo>
                    <a:pt x="18" y="507"/>
                  </a:lnTo>
                  <a:lnTo>
                    <a:pt x="18" y="507"/>
                  </a:lnTo>
                  <a:lnTo>
                    <a:pt x="18" y="507"/>
                  </a:lnTo>
                  <a:lnTo>
                    <a:pt x="18" y="507"/>
                  </a:lnTo>
                  <a:lnTo>
                    <a:pt x="18" y="507"/>
                  </a:lnTo>
                  <a:lnTo>
                    <a:pt x="18" y="507"/>
                  </a:lnTo>
                  <a:lnTo>
                    <a:pt x="18" y="507"/>
                  </a:lnTo>
                  <a:lnTo>
                    <a:pt x="18" y="507"/>
                  </a:lnTo>
                  <a:lnTo>
                    <a:pt x="18" y="507"/>
                  </a:lnTo>
                  <a:lnTo>
                    <a:pt x="18" y="509"/>
                  </a:lnTo>
                  <a:lnTo>
                    <a:pt x="18" y="509"/>
                  </a:lnTo>
                  <a:lnTo>
                    <a:pt x="18" y="509"/>
                  </a:lnTo>
                  <a:lnTo>
                    <a:pt x="18" y="509"/>
                  </a:lnTo>
                  <a:lnTo>
                    <a:pt x="18" y="509"/>
                  </a:lnTo>
                  <a:lnTo>
                    <a:pt x="18" y="509"/>
                  </a:lnTo>
                  <a:lnTo>
                    <a:pt x="18" y="509"/>
                  </a:lnTo>
                  <a:lnTo>
                    <a:pt x="18" y="509"/>
                  </a:lnTo>
                  <a:lnTo>
                    <a:pt x="18" y="509"/>
                  </a:lnTo>
                  <a:lnTo>
                    <a:pt x="18" y="509"/>
                  </a:lnTo>
                  <a:lnTo>
                    <a:pt x="18" y="509"/>
                  </a:lnTo>
                  <a:lnTo>
                    <a:pt x="18" y="509"/>
                  </a:lnTo>
                  <a:lnTo>
                    <a:pt x="18" y="509"/>
                  </a:lnTo>
                  <a:lnTo>
                    <a:pt x="16" y="509"/>
                  </a:lnTo>
                  <a:lnTo>
                    <a:pt x="18" y="509"/>
                  </a:lnTo>
                  <a:lnTo>
                    <a:pt x="18" y="509"/>
                  </a:lnTo>
                  <a:lnTo>
                    <a:pt x="16" y="509"/>
                  </a:lnTo>
                  <a:lnTo>
                    <a:pt x="16" y="509"/>
                  </a:lnTo>
                  <a:lnTo>
                    <a:pt x="16" y="507"/>
                  </a:lnTo>
                  <a:lnTo>
                    <a:pt x="15" y="507"/>
                  </a:lnTo>
                  <a:lnTo>
                    <a:pt x="15" y="507"/>
                  </a:lnTo>
                  <a:lnTo>
                    <a:pt x="15" y="505"/>
                  </a:lnTo>
                  <a:lnTo>
                    <a:pt x="15" y="505"/>
                  </a:lnTo>
                  <a:lnTo>
                    <a:pt x="15" y="505"/>
                  </a:lnTo>
                  <a:lnTo>
                    <a:pt x="15" y="505"/>
                  </a:lnTo>
                  <a:lnTo>
                    <a:pt x="15" y="505"/>
                  </a:lnTo>
                  <a:lnTo>
                    <a:pt x="15" y="505"/>
                  </a:lnTo>
                  <a:lnTo>
                    <a:pt x="15" y="505"/>
                  </a:lnTo>
                  <a:lnTo>
                    <a:pt x="15" y="504"/>
                  </a:lnTo>
                  <a:lnTo>
                    <a:pt x="15" y="504"/>
                  </a:lnTo>
                  <a:lnTo>
                    <a:pt x="13" y="504"/>
                  </a:lnTo>
                  <a:lnTo>
                    <a:pt x="13" y="504"/>
                  </a:lnTo>
                  <a:lnTo>
                    <a:pt x="13" y="504"/>
                  </a:lnTo>
                  <a:lnTo>
                    <a:pt x="13" y="504"/>
                  </a:lnTo>
                  <a:lnTo>
                    <a:pt x="13" y="504"/>
                  </a:lnTo>
                  <a:lnTo>
                    <a:pt x="13" y="504"/>
                  </a:lnTo>
                  <a:lnTo>
                    <a:pt x="13" y="504"/>
                  </a:lnTo>
                  <a:lnTo>
                    <a:pt x="15" y="504"/>
                  </a:lnTo>
                  <a:lnTo>
                    <a:pt x="15" y="504"/>
                  </a:lnTo>
                  <a:lnTo>
                    <a:pt x="15" y="504"/>
                  </a:lnTo>
                  <a:lnTo>
                    <a:pt x="15" y="504"/>
                  </a:lnTo>
                  <a:lnTo>
                    <a:pt x="15" y="504"/>
                  </a:lnTo>
                  <a:lnTo>
                    <a:pt x="15" y="504"/>
                  </a:lnTo>
                  <a:lnTo>
                    <a:pt x="15" y="504"/>
                  </a:lnTo>
                  <a:lnTo>
                    <a:pt x="13" y="504"/>
                  </a:lnTo>
                  <a:lnTo>
                    <a:pt x="13" y="504"/>
                  </a:lnTo>
                  <a:lnTo>
                    <a:pt x="13" y="504"/>
                  </a:lnTo>
                  <a:lnTo>
                    <a:pt x="13" y="504"/>
                  </a:lnTo>
                  <a:lnTo>
                    <a:pt x="13" y="504"/>
                  </a:lnTo>
                  <a:lnTo>
                    <a:pt x="13" y="504"/>
                  </a:lnTo>
                  <a:lnTo>
                    <a:pt x="13" y="502"/>
                  </a:lnTo>
                  <a:lnTo>
                    <a:pt x="13" y="502"/>
                  </a:lnTo>
                  <a:lnTo>
                    <a:pt x="13" y="502"/>
                  </a:lnTo>
                  <a:lnTo>
                    <a:pt x="13" y="502"/>
                  </a:lnTo>
                  <a:lnTo>
                    <a:pt x="13" y="502"/>
                  </a:lnTo>
                  <a:lnTo>
                    <a:pt x="13" y="502"/>
                  </a:lnTo>
                  <a:lnTo>
                    <a:pt x="13" y="499"/>
                  </a:lnTo>
                  <a:lnTo>
                    <a:pt x="13" y="499"/>
                  </a:lnTo>
                  <a:lnTo>
                    <a:pt x="13" y="499"/>
                  </a:lnTo>
                  <a:lnTo>
                    <a:pt x="13" y="499"/>
                  </a:lnTo>
                  <a:lnTo>
                    <a:pt x="13" y="499"/>
                  </a:lnTo>
                  <a:lnTo>
                    <a:pt x="13" y="499"/>
                  </a:lnTo>
                  <a:lnTo>
                    <a:pt x="13" y="499"/>
                  </a:lnTo>
                  <a:lnTo>
                    <a:pt x="13" y="499"/>
                  </a:lnTo>
                  <a:lnTo>
                    <a:pt x="13" y="499"/>
                  </a:lnTo>
                  <a:lnTo>
                    <a:pt x="13" y="499"/>
                  </a:lnTo>
                  <a:lnTo>
                    <a:pt x="13" y="499"/>
                  </a:lnTo>
                  <a:lnTo>
                    <a:pt x="13" y="499"/>
                  </a:lnTo>
                  <a:lnTo>
                    <a:pt x="13" y="499"/>
                  </a:lnTo>
                  <a:lnTo>
                    <a:pt x="13" y="502"/>
                  </a:lnTo>
                  <a:lnTo>
                    <a:pt x="13" y="502"/>
                  </a:lnTo>
                  <a:lnTo>
                    <a:pt x="13" y="502"/>
                  </a:lnTo>
                  <a:lnTo>
                    <a:pt x="13" y="502"/>
                  </a:lnTo>
                  <a:lnTo>
                    <a:pt x="13" y="502"/>
                  </a:lnTo>
                  <a:lnTo>
                    <a:pt x="13" y="502"/>
                  </a:lnTo>
                  <a:lnTo>
                    <a:pt x="13" y="502"/>
                  </a:lnTo>
                  <a:lnTo>
                    <a:pt x="13" y="504"/>
                  </a:lnTo>
                  <a:lnTo>
                    <a:pt x="13" y="504"/>
                  </a:lnTo>
                  <a:lnTo>
                    <a:pt x="13" y="504"/>
                  </a:lnTo>
                  <a:lnTo>
                    <a:pt x="13" y="504"/>
                  </a:lnTo>
                  <a:lnTo>
                    <a:pt x="13" y="504"/>
                  </a:lnTo>
                  <a:lnTo>
                    <a:pt x="13" y="504"/>
                  </a:lnTo>
                  <a:lnTo>
                    <a:pt x="13" y="504"/>
                  </a:lnTo>
                  <a:lnTo>
                    <a:pt x="11" y="504"/>
                  </a:lnTo>
                  <a:lnTo>
                    <a:pt x="11" y="504"/>
                  </a:lnTo>
                  <a:lnTo>
                    <a:pt x="11" y="504"/>
                  </a:lnTo>
                  <a:lnTo>
                    <a:pt x="11" y="504"/>
                  </a:lnTo>
                  <a:lnTo>
                    <a:pt x="11" y="504"/>
                  </a:lnTo>
                  <a:lnTo>
                    <a:pt x="13" y="504"/>
                  </a:lnTo>
                  <a:lnTo>
                    <a:pt x="13" y="504"/>
                  </a:lnTo>
                  <a:lnTo>
                    <a:pt x="13" y="504"/>
                  </a:lnTo>
                  <a:lnTo>
                    <a:pt x="13" y="504"/>
                  </a:lnTo>
                  <a:lnTo>
                    <a:pt x="13" y="504"/>
                  </a:lnTo>
                  <a:lnTo>
                    <a:pt x="11" y="504"/>
                  </a:lnTo>
                  <a:lnTo>
                    <a:pt x="11" y="504"/>
                  </a:lnTo>
                  <a:lnTo>
                    <a:pt x="11" y="505"/>
                  </a:lnTo>
                  <a:lnTo>
                    <a:pt x="11" y="505"/>
                  </a:lnTo>
                  <a:lnTo>
                    <a:pt x="11" y="505"/>
                  </a:lnTo>
                  <a:lnTo>
                    <a:pt x="11" y="505"/>
                  </a:lnTo>
                  <a:lnTo>
                    <a:pt x="11" y="505"/>
                  </a:lnTo>
                  <a:lnTo>
                    <a:pt x="11" y="505"/>
                  </a:lnTo>
                  <a:lnTo>
                    <a:pt x="11" y="505"/>
                  </a:lnTo>
                  <a:lnTo>
                    <a:pt x="11" y="505"/>
                  </a:lnTo>
                  <a:lnTo>
                    <a:pt x="11" y="507"/>
                  </a:lnTo>
                  <a:lnTo>
                    <a:pt x="11" y="507"/>
                  </a:lnTo>
                  <a:lnTo>
                    <a:pt x="11" y="507"/>
                  </a:lnTo>
                  <a:lnTo>
                    <a:pt x="10" y="509"/>
                  </a:lnTo>
                  <a:lnTo>
                    <a:pt x="10" y="509"/>
                  </a:lnTo>
                  <a:lnTo>
                    <a:pt x="10" y="509"/>
                  </a:lnTo>
                  <a:lnTo>
                    <a:pt x="10" y="509"/>
                  </a:lnTo>
                  <a:lnTo>
                    <a:pt x="10" y="509"/>
                  </a:lnTo>
                  <a:lnTo>
                    <a:pt x="10" y="509"/>
                  </a:lnTo>
                  <a:lnTo>
                    <a:pt x="10" y="509"/>
                  </a:lnTo>
                  <a:lnTo>
                    <a:pt x="10" y="509"/>
                  </a:lnTo>
                  <a:lnTo>
                    <a:pt x="10" y="509"/>
                  </a:lnTo>
                  <a:lnTo>
                    <a:pt x="10" y="509"/>
                  </a:lnTo>
                  <a:lnTo>
                    <a:pt x="10" y="509"/>
                  </a:lnTo>
                  <a:lnTo>
                    <a:pt x="10" y="509"/>
                  </a:lnTo>
                  <a:lnTo>
                    <a:pt x="10" y="507"/>
                  </a:lnTo>
                  <a:lnTo>
                    <a:pt x="10" y="507"/>
                  </a:lnTo>
                  <a:lnTo>
                    <a:pt x="10" y="507"/>
                  </a:lnTo>
                  <a:lnTo>
                    <a:pt x="10" y="507"/>
                  </a:lnTo>
                  <a:lnTo>
                    <a:pt x="10" y="507"/>
                  </a:lnTo>
                  <a:lnTo>
                    <a:pt x="10" y="507"/>
                  </a:lnTo>
                  <a:lnTo>
                    <a:pt x="10" y="507"/>
                  </a:lnTo>
                  <a:lnTo>
                    <a:pt x="10" y="507"/>
                  </a:lnTo>
                  <a:lnTo>
                    <a:pt x="10" y="507"/>
                  </a:lnTo>
                  <a:lnTo>
                    <a:pt x="10" y="507"/>
                  </a:lnTo>
                  <a:lnTo>
                    <a:pt x="10" y="507"/>
                  </a:lnTo>
                  <a:lnTo>
                    <a:pt x="10" y="507"/>
                  </a:lnTo>
                  <a:lnTo>
                    <a:pt x="10" y="507"/>
                  </a:lnTo>
                  <a:lnTo>
                    <a:pt x="10" y="507"/>
                  </a:lnTo>
                  <a:lnTo>
                    <a:pt x="10" y="507"/>
                  </a:lnTo>
                  <a:lnTo>
                    <a:pt x="10" y="507"/>
                  </a:lnTo>
                  <a:lnTo>
                    <a:pt x="10" y="507"/>
                  </a:lnTo>
                  <a:lnTo>
                    <a:pt x="8" y="507"/>
                  </a:lnTo>
                  <a:lnTo>
                    <a:pt x="8" y="507"/>
                  </a:lnTo>
                  <a:lnTo>
                    <a:pt x="8" y="507"/>
                  </a:lnTo>
                  <a:lnTo>
                    <a:pt x="8" y="507"/>
                  </a:lnTo>
                  <a:lnTo>
                    <a:pt x="8" y="507"/>
                  </a:lnTo>
                  <a:lnTo>
                    <a:pt x="8" y="507"/>
                  </a:lnTo>
                  <a:lnTo>
                    <a:pt x="8" y="507"/>
                  </a:lnTo>
                  <a:lnTo>
                    <a:pt x="8" y="507"/>
                  </a:lnTo>
                  <a:lnTo>
                    <a:pt x="8" y="509"/>
                  </a:lnTo>
                  <a:lnTo>
                    <a:pt x="8" y="509"/>
                  </a:lnTo>
                  <a:lnTo>
                    <a:pt x="8" y="509"/>
                  </a:lnTo>
                  <a:lnTo>
                    <a:pt x="8" y="509"/>
                  </a:lnTo>
                  <a:lnTo>
                    <a:pt x="8" y="509"/>
                  </a:lnTo>
                  <a:lnTo>
                    <a:pt x="8" y="509"/>
                  </a:lnTo>
                  <a:lnTo>
                    <a:pt x="8" y="509"/>
                  </a:lnTo>
                  <a:lnTo>
                    <a:pt x="8" y="509"/>
                  </a:lnTo>
                  <a:lnTo>
                    <a:pt x="8" y="509"/>
                  </a:lnTo>
                  <a:lnTo>
                    <a:pt x="8" y="509"/>
                  </a:lnTo>
                  <a:lnTo>
                    <a:pt x="8" y="509"/>
                  </a:lnTo>
                  <a:lnTo>
                    <a:pt x="8" y="509"/>
                  </a:lnTo>
                  <a:lnTo>
                    <a:pt x="8" y="509"/>
                  </a:lnTo>
                  <a:lnTo>
                    <a:pt x="8" y="509"/>
                  </a:lnTo>
                  <a:lnTo>
                    <a:pt x="8" y="509"/>
                  </a:lnTo>
                  <a:lnTo>
                    <a:pt x="8" y="509"/>
                  </a:lnTo>
                  <a:lnTo>
                    <a:pt x="8" y="509"/>
                  </a:lnTo>
                  <a:lnTo>
                    <a:pt x="8" y="509"/>
                  </a:lnTo>
                  <a:lnTo>
                    <a:pt x="8" y="509"/>
                  </a:lnTo>
                  <a:lnTo>
                    <a:pt x="8" y="509"/>
                  </a:lnTo>
                  <a:lnTo>
                    <a:pt x="8" y="509"/>
                  </a:lnTo>
                  <a:lnTo>
                    <a:pt x="8" y="509"/>
                  </a:lnTo>
                  <a:lnTo>
                    <a:pt x="8" y="509"/>
                  </a:lnTo>
                  <a:lnTo>
                    <a:pt x="8" y="509"/>
                  </a:lnTo>
                  <a:lnTo>
                    <a:pt x="8" y="507"/>
                  </a:lnTo>
                  <a:lnTo>
                    <a:pt x="8" y="507"/>
                  </a:lnTo>
                  <a:lnTo>
                    <a:pt x="8" y="507"/>
                  </a:lnTo>
                  <a:lnTo>
                    <a:pt x="8" y="507"/>
                  </a:lnTo>
                  <a:lnTo>
                    <a:pt x="8" y="507"/>
                  </a:lnTo>
                  <a:lnTo>
                    <a:pt x="8" y="507"/>
                  </a:lnTo>
                  <a:lnTo>
                    <a:pt x="8" y="507"/>
                  </a:lnTo>
                  <a:lnTo>
                    <a:pt x="8" y="507"/>
                  </a:lnTo>
                  <a:lnTo>
                    <a:pt x="8" y="507"/>
                  </a:lnTo>
                  <a:lnTo>
                    <a:pt x="8" y="507"/>
                  </a:lnTo>
                  <a:lnTo>
                    <a:pt x="8" y="507"/>
                  </a:lnTo>
                  <a:lnTo>
                    <a:pt x="8" y="507"/>
                  </a:lnTo>
                  <a:lnTo>
                    <a:pt x="8" y="507"/>
                  </a:lnTo>
                  <a:lnTo>
                    <a:pt x="8" y="507"/>
                  </a:lnTo>
                  <a:lnTo>
                    <a:pt x="8" y="507"/>
                  </a:lnTo>
                  <a:lnTo>
                    <a:pt x="8" y="507"/>
                  </a:lnTo>
                  <a:lnTo>
                    <a:pt x="8" y="507"/>
                  </a:lnTo>
                  <a:lnTo>
                    <a:pt x="8" y="507"/>
                  </a:lnTo>
                  <a:lnTo>
                    <a:pt x="8" y="507"/>
                  </a:lnTo>
                  <a:lnTo>
                    <a:pt x="8" y="509"/>
                  </a:lnTo>
                  <a:lnTo>
                    <a:pt x="8" y="509"/>
                  </a:lnTo>
                  <a:lnTo>
                    <a:pt x="8" y="509"/>
                  </a:lnTo>
                  <a:lnTo>
                    <a:pt x="8" y="509"/>
                  </a:lnTo>
                  <a:lnTo>
                    <a:pt x="8" y="509"/>
                  </a:lnTo>
                  <a:lnTo>
                    <a:pt x="8" y="509"/>
                  </a:lnTo>
                  <a:lnTo>
                    <a:pt x="8" y="509"/>
                  </a:lnTo>
                  <a:lnTo>
                    <a:pt x="8" y="509"/>
                  </a:lnTo>
                  <a:lnTo>
                    <a:pt x="8" y="509"/>
                  </a:lnTo>
                  <a:lnTo>
                    <a:pt x="8" y="509"/>
                  </a:lnTo>
                  <a:lnTo>
                    <a:pt x="8" y="509"/>
                  </a:lnTo>
                  <a:lnTo>
                    <a:pt x="8" y="509"/>
                  </a:lnTo>
                  <a:lnTo>
                    <a:pt x="8" y="509"/>
                  </a:lnTo>
                  <a:lnTo>
                    <a:pt x="8" y="509"/>
                  </a:lnTo>
                  <a:lnTo>
                    <a:pt x="8" y="510"/>
                  </a:lnTo>
                  <a:lnTo>
                    <a:pt x="8" y="510"/>
                  </a:lnTo>
                  <a:lnTo>
                    <a:pt x="8" y="510"/>
                  </a:lnTo>
                  <a:lnTo>
                    <a:pt x="8" y="510"/>
                  </a:lnTo>
                  <a:lnTo>
                    <a:pt x="8" y="510"/>
                  </a:lnTo>
                  <a:lnTo>
                    <a:pt x="8" y="510"/>
                  </a:lnTo>
                  <a:lnTo>
                    <a:pt x="8" y="510"/>
                  </a:lnTo>
                  <a:lnTo>
                    <a:pt x="8" y="510"/>
                  </a:lnTo>
                  <a:lnTo>
                    <a:pt x="8" y="516"/>
                  </a:lnTo>
                  <a:lnTo>
                    <a:pt x="8" y="516"/>
                  </a:lnTo>
                  <a:lnTo>
                    <a:pt x="8" y="516"/>
                  </a:lnTo>
                  <a:lnTo>
                    <a:pt x="8" y="516"/>
                  </a:lnTo>
                  <a:lnTo>
                    <a:pt x="8" y="516"/>
                  </a:lnTo>
                  <a:lnTo>
                    <a:pt x="7" y="516"/>
                  </a:lnTo>
                  <a:lnTo>
                    <a:pt x="7" y="516"/>
                  </a:lnTo>
                  <a:lnTo>
                    <a:pt x="7" y="510"/>
                  </a:lnTo>
                  <a:lnTo>
                    <a:pt x="7" y="510"/>
                  </a:lnTo>
                  <a:lnTo>
                    <a:pt x="7" y="510"/>
                  </a:lnTo>
                  <a:lnTo>
                    <a:pt x="7" y="510"/>
                  </a:lnTo>
                  <a:lnTo>
                    <a:pt x="7" y="510"/>
                  </a:lnTo>
                  <a:lnTo>
                    <a:pt x="7" y="510"/>
                  </a:lnTo>
                  <a:lnTo>
                    <a:pt x="7" y="510"/>
                  </a:lnTo>
                  <a:lnTo>
                    <a:pt x="7" y="510"/>
                  </a:lnTo>
                  <a:lnTo>
                    <a:pt x="7" y="510"/>
                  </a:lnTo>
                  <a:lnTo>
                    <a:pt x="7" y="509"/>
                  </a:lnTo>
                  <a:lnTo>
                    <a:pt x="7" y="509"/>
                  </a:lnTo>
                  <a:lnTo>
                    <a:pt x="7" y="509"/>
                  </a:lnTo>
                  <a:lnTo>
                    <a:pt x="7" y="509"/>
                  </a:lnTo>
                  <a:lnTo>
                    <a:pt x="7" y="509"/>
                  </a:lnTo>
                  <a:lnTo>
                    <a:pt x="7" y="509"/>
                  </a:lnTo>
                  <a:lnTo>
                    <a:pt x="7" y="509"/>
                  </a:lnTo>
                  <a:lnTo>
                    <a:pt x="7" y="509"/>
                  </a:lnTo>
                  <a:lnTo>
                    <a:pt x="7" y="509"/>
                  </a:lnTo>
                  <a:lnTo>
                    <a:pt x="7" y="509"/>
                  </a:lnTo>
                  <a:lnTo>
                    <a:pt x="7" y="509"/>
                  </a:lnTo>
                  <a:lnTo>
                    <a:pt x="7" y="509"/>
                  </a:lnTo>
                  <a:lnTo>
                    <a:pt x="7" y="507"/>
                  </a:lnTo>
                  <a:lnTo>
                    <a:pt x="7" y="507"/>
                  </a:lnTo>
                  <a:lnTo>
                    <a:pt x="7" y="507"/>
                  </a:lnTo>
                  <a:lnTo>
                    <a:pt x="7" y="507"/>
                  </a:lnTo>
                  <a:lnTo>
                    <a:pt x="7" y="507"/>
                  </a:lnTo>
                  <a:lnTo>
                    <a:pt x="7" y="507"/>
                  </a:lnTo>
                  <a:lnTo>
                    <a:pt x="7" y="507"/>
                  </a:lnTo>
                  <a:lnTo>
                    <a:pt x="7" y="507"/>
                  </a:lnTo>
                  <a:lnTo>
                    <a:pt x="7" y="507"/>
                  </a:lnTo>
                  <a:lnTo>
                    <a:pt x="7" y="507"/>
                  </a:lnTo>
                  <a:lnTo>
                    <a:pt x="7" y="507"/>
                  </a:lnTo>
                  <a:lnTo>
                    <a:pt x="7" y="507"/>
                  </a:lnTo>
                  <a:lnTo>
                    <a:pt x="7" y="507"/>
                  </a:lnTo>
                  <a:lnTo>
                    <a:pt x="7" y="507"/>
                  </a:lnTo>
                  <a:lnTo>
                    <a:pt x="7" y="507"/>
                  </a:lnTo>
                  <a:lnTo>
                    <a:pt x="7" y="507"/>
                  </a:lnTo>
                  <a:lnTo>
                    <a:pt x="7" y="507"/>
                  </a:lnTo>
                  <a:lnTo>
                    <a:pt x="7" y="507"/>
                  </a:lnTo>
                  <a:lnTo>
                    <a:pt x="7" y="507"/>
                  </a:lnTo>
                  <a:lnTo>
                    <a:pt x="7" y="507"/>
                  </a:lnTo>
                  <a:lnTo>
                    <a:pt x="7" y="507"/>
                  </a:lnTo>
                  <a:lnTo>
                    <a:pt x="7" y="509"/>
                  </a:lnTo>
                  <a:lnTo>
                    <a:pt x="7" y="509"/>
                  </a:lnTo>
                  <a:lnTo>
                    <a:pt x="7" y="509"/>
                  </a:lnTo>
                  <a:lnTo>
                    <a:pt x="7" y="509"/>
                  </a:lnTo>
                  <a:lnTo>
                    <a:pt x="7" y="509"/>
                  </a:lnTo>
                  <a:lnTo>
                    <a:pt x="7" y="509"/>
                  </a:lnTo>
                  <a:lnTo>
                    <a:pt x="7" y="509"/>
                  </a:lnTo>
                  <a:lnTo>
                    <a:pt x="7" y="509"/>
                  </a:lnTo>
                  <a:lnTo>
                    <a:pt x="7" y="509"/>
                  </a:lnTo>
                  <a:lnTo>
                    <a:pt x="7" y="509"/>
                  </a:lnTo>
                  <a:lnTo>
                    <a:pt x="7" y="509"/>
                  </a:lnTo>
                  <a:lnTo>
                    <a:pt x="7" y="509"/>
                  </a:lnTo>
                  <a:lnTo>
                    <a:pt x="7" y="509"/>
                  </a:lnTo>
                  <a:lnTo>
                    <a:pt x="7" y="510"/>
                  </a:lnTo>
                  <a:lnTo>
                    <a:pt x="7" y="510"/>
                  </a:lnTo>
                  <a:lnTo>
                    <a:pt x="7" y="510"/>
                  </a:lnTo>
                  <a:lnTo>
                    <a:pt x="7" y="510"/>
                  </a:lnTo>
                  <a:lnTo>
                    <a:pt x="7" y="510"/>
                  </a:lnTo>
                  <a:lnTo>
                    <a:pt x="7" y="510"/>
                  </a:lnTo>
                  <a:lnTo>
                    <a:pt x="7" y="510"/>
                  </a:lnTo>
                  <a:lnTo>
                    <a:pt x="7" y="510"/>
                  </a:lnTo>
                  <a:lnTo>
                    <a:pt x="7" y="516"/>
                  </a:lnTo>
                  <a:lnTo>
                    <a:pt x="7" y="516"/>
                  </a:lnTo>
                  <a:lnTo>
                    <a:pt x="7" y="516"/>
                  </a:lnTo>
                  <a:lnTo>
                    <a:pt x="7" y="516"/>
                  </a:lnTo>
                  <a:lnTo>
                    <a:pt x="7" y="520"/>
                  </a:lnTo>
                  <a:lnTo>
                    <a:pt x="0" y="520"/>
                  </a:lnTo>
                  <a:lnTo>
                    <a:pt x="0" y="521"/>
                  </a:lnTo>
                  <a:lnTo>
                    <a:pt x="0" y="521"/>
                  </a:lnTo>
                  <a:lnTo>
                    <a:pt x="0" y="521"/>
                  </a:lnTo>
                  <a:lnTo>
                    <a:pt x="0" y="521"/>
                  </a:lnTo>
                  <a:lnTo>
                    <a:pt x="0" y="521"/>
                  </a:lnTo>
                  <a:lnTo>
                    <a:pt x="0" y="521"/>
                  </a:lnTo>
                  <a:lnTo>
                    <a:pt x="2" y="521"/>
                  </a:lnTo>
                  <a:lnTo>
                    <a:pt x="2" y="521"/>
                  </a:lnTo>
                  <a:lnTo>
                    <a:pt x="2" y="521"/>
                  </a:lnTo>
                  <a:lnTo>
                    <a:pt x="2" y="521"/>
                  </a:lnTo>
                  <a:lnTo>
                    <a:pt x="2" y="521"/>
                  </a:lnTo>
                  <a:lnTo>
                    <a:pt x="2" y="521"/>
                  </a:lnTo>
                  <a:lnTo>
                    <a:pt x="2" y="521"/>
                  </a:lnTo>
                  <a:lnTo>
                    <a:pt x="2" y="521"/>
                  </a:lnTo>
                  <a:lnTo>
                    <a:pt x="2" y="521"/>
                  </a:lnTo>
                  <a:lnTo>
                    <a:pt x="4" y="521"/>
                  </a:lnTo>
                  <a:lnTo>
                    <a:pt x="4" y="521"/>
                  </a:lnTo>
                  <a:lnTo>
                    <a:pt x="4" y="521"/>
                  </a:lnTo>
                  <a:lnTo>
                    <a:pt x="4" y="521"/>
                  </a:lnTo>
                  <a:lnTo>
                    <a:pt x="4" y="521"/>
                  </a:lnTo>
                  <a:lnTo>
                    <a:pt x="4" y="521"/>
                  </a:lnTo>
                  <a:lnTo>
                    <a:pt x="4" y="521"/>
                  </a:lnTo>
                  <a:lnTo>
                    <a:pt x="4" y="521"/>
                  </a:lnTo>
                  <a:lnTo>
                    <a:pt x="4" y="521"/>
                  </a:lnTo>
                  <a:lnTo>
                    <a:pt x="4" y="521"/>
                  </a:lnTo>
                  <a:lnTo>
                    <a:pt x="4" y="521"/>
                  </a:lnTo>
                  <a:lnTo>
                    <a:pt x="4" y="523"/>
                  </a:lnTo>
                  <a:lnTo>
                    <a:pt x="4" y="523"/>
                  </a:lnTo>
                  <a:lnTo>
                    <a:pt x="4" y="523"/>
                  </a:lnTo>
                  <a:lnTo>
                    <a:pt x="5" y="523"/>
                  </a:lnTo>
                  <a:lnTo>
                    <a:pt x="5" y="523"/>
                  </a:lnTo>
                  <a:lnTo>
                    <a:pt x="7" y="523"/>
                  </a:lnTo>
                  <a:lnTo>
                    <a:pt x="5" y="524"/>
                  </a:lnTo>
                  <a:lnTo>
                    <a:pt x="5" y="524"/>
                  </a:lnTo>
                  <a:lnTo>
                    <a:pt x="7" y="524"/>
                  </a:lnTo>
                  <a:lnTo>
                    <a:pt x="7" y="532"/>
                  </a:lnTo>
                  <a:lnTo>
                    <a:pt x="7" y="554"/>
                  </a:lnTo>
                  <a:lnTo>
                    <a:pt x="2" y="554"/>
                  </a:lnTo>
                  <a:lnTo>
                    <a:pt x="2" y="642"/>
                  </a:lnTo>
                  <a:lnTo>
                    <a:pt x="1742" y="642"/>
                  </a:lnTo>
                  <a:lnTo>
                    <a:pt x="1742" y="554"/>
                  </a:lnTo>
                  <a:lnTo>
                    <a:pt x="1734" y="554"/>
                  </a:lnTo>
                  <a:close/>
                  <a:moveTo>
                    <a:pt x="1718" y="526"/>
                  </a:moveTo>
                  <a:lnTo>
                    <a:pt x="1718" y="526"/>
                  </a:lnTo>
                  <a:lnTo>
                    <a:pt x="1718" y="526"/>
                  </a:lnTo>
                  <a:lnTo>
                    <a:pt x="1718" y="526"/>
                  </a:lnTo>
                  <a:close/>
                  <a:moveTo>
                    <a:pt x="1627" y="488"/>
                  </a:moveTo>
                  <a:lnTo>
                    <a:pt x="1627" y="488"/>
                  </a:lnTo>
                  <a:lnTo>
                    <a:pt x="1627" y="490"/>
                  </a:lnTo>
                  <a:lnTo>
                    <a:pt x="1627" y="488"/>
                  </a:lnTo>
                  <a:lnTo>
                    <a:pt x="1627" y="488"/>
                  </a:lnTo>
                  <a:close/>
                  <a:moveTo>
                    <a:pt x="1627" y="493"/>
                  </a:moveTo>
                  <a:lnTo>
                    <a:pt x="1627" y="491"/>
                  </a:lnTo>
                  <a:lnTo>
                    <a:pt x="1627" y="493"/>
                  </a:lnTo>
                  <a:lnTo>
                    <a:pt x="1627" y="498"/>
                  </a:lnTo>
                  <a:lnTo>
                    <a:pt x="1627" y="493"/>
                  </a:lnTo>
                  <a:close/>
                  <a:moveTo>
                    <a:pt x="1622" y="553"/>
                  </a:moveTo>
                  <a:lnTo>
                    <a:pt x="1624" y="553"/>
                  </a:lnTo>
                  <a:lnTo>
                    <a:pt x="1624" y="553"/>
                  </a:lnTo>
                  <a:lnTo>
                    <a:pt x="1624" y="548"/>
                  </a:lnTo>
                  <a:lnTo>
                    <a:pt x="1622" y="548"/>
                  </a:lnTo>
                  <a:lnTo>
                    <a:pt x="1622" y="548"/>
                  </a:lnTo>
                  <a:lnTo>
                    <a:pt x="1624" y="548"/>
                  </a:lnTo>
                  <a:lnTo>
                    <a:pt x="1624" y="548"/>
                  </a:lnTo>
                  <a:lnTo>
                    <a:pt x="1624" y="543"/>
                  </a:lnTo>
                  <a:lnTo>
                    <a:pt x="1622" y="543"/>
                  </a:lnTo>
                  <a:lnTo>
                    <a:pt x="1624" y="543"/>
                  </a:lnTo>
                  <a:lnTo>
                    <a:pt x="1624" y="548"/>
                  </a:lnTo>
                  <a:lnTo>
                    <a:pt x="1624" y="548"/>
                  </a:lnTo>
                  <a:lnTo>
                    <a:pt x="1624" y="554"/>
                  </a:lnTo>
                  <a:lnTo>
                    <a:pt x="1624" y="554"/>
                  </a:lnTo>
                  <a:lnTo>
                    <a:pt x="1624" y="554"/>
                  </a:lnTo>
                  <a:lnTo>
                    <a:pt x="1624" y="554"/>
                  </a:lnTo>
                  <a:lnTo>
                    <a:pt x="1624" y="554"/>
                  </a:lnTo>
                  <a:lnTo>
                    <a:pt x="1624" y="554"/>
                  </a:lnTo>
                  <a:lnTo>
                    <a:pt x="1624" y="554"/>
                  </a:lnTo>
                  <a:lnTo>
                    <a:pt x="1622" y="553"/>
                  </a:lnTo>
                  <a:lnTo>
                    <a:pt x="1622" y="553"/>
                  </a:lnTo>
                  <a:close/>
                  <a:moveTo>
                    <a:pt x="855" y="359"/>
                  </a:moveTo>
                  <a:lnTo>
                    <a:pt x="855" y="359"/>
                  </a:lnTo>
                  <a:lnTo>
                    <a:pt x="885" y="359"/>
                  </a:lnTo>
                  <a:lnTo>
                    <a:pt x="885" y="417"/>
                  </a:lnTo>
                  <a:lnTo>
                    <a:pt x="885" y="419"/>
                  </a:lnTo>
                  <a:lnTo>
                    <a:pt x="885" y="419"/>
                  </a:lnTo>
                  <a:lnTo>
                    <a:pt x="884" y="419"/>
                  </a:lnTo>
                  <a:lnTo>
                    <a:pt x="884" y="419"/>
                  </a:lnTo>
                  <a:lnTo>
                    <a:pt x="884" y="419"/>
                  </a:lnTo>
                  <a:lnTo>
                    <a:pt x="882" y="419"/>
                  </a:lnTo>
                  <a:lnTo>
                    <a:pt x="882" y="419"/>
                  </a:lnTo>
                  <a:lnTo>
                    <a:pt x="882" y="419"/>
                  </a:lnTo>
                  <a:lnTo>
                    <a:pt x="882" y="419"/>
                  </a:lnTo>
                  <a:lnTo>
                    <a:pt x="882" y="419"/>
                  </a:lnTo>
                  <a:lnTo>
                    <a:pt x="882" y="419"/>
                  </a:lnTo>
                  <a:lnTo>
                    <a:pt x="882" y="419"/>
                  </a:lnTo>
                  <a:lnTo>
                    <a:pt x="884" y="419"/>
                  </a:lnTo>
                  <a:lnTo>
                    <a:pt x="884" y="419"/>
                  </a:lnTo>
                  <a:lnTo>
                    <a:pt x="855" y="359"/>
                  </a:lnTo>
                  <a:lnTo>
                    <a:pt x="855" y="359"/>
                  </a:lnTo>
                  <a:close/>
                  <a:moveTo>
                    <a:pt x="821" y="359"/>
                  </a:moveTo>
                  <a:lnTo>
                    <a:pt x="852" y="359"/>
                  </a:lnTo>
                  <a:lnTo>
                    <a:pt x="852" y="361"/>
                  </a:lnTo>
                  <a:lnTo>
                    <a:pt x="852" y="361"/>
                  </a:lnTo>
                  <a:lnTo>
                    <a:pt x="852" y="361"/>
                  </a:lnTo>
                  <a:lnTo>
                    <a:pt x="852" y="361"/>
                  </a:lnTo>
                  <a:lnTo>
                    <a:pt x="824" y="419"/>
                  </a:lnTo>
                  <a:lnTo>
                    <a:pt x="824" y="419"/>
                  </a:lnTo>
                  <a:lnTo>
                    <a:pt x="824" y="419"/>
                  </a:lnTo>
                  <a:lnTo>
                    <a:pt x="824" y="419"/>
                  </a:lnTo>
                  <a:lnTo>
                    <a:pt x="824" y="419"/>
                  </a:lnTo>
                  <a:lnTo>
                    <a:pt x="824" y="419"/>
                  </a:lnTo>
                  <a:lnTo>
                    <a:pt x="824" y="419"/>
                  </a:lnTo>
                  <a:lnTo>
                    <a:pt x="824" y="419"/>
                  </a:lnTo>
                  <a:lnTo>
                    <a:pt x="824" y="419"/>
                  </a:lnTo>
                  <a:lnTo>
                    <a:pt x="824" y="419"/>
                  </a:lnTo>
                  <a:lnTo>
                    <a:pt x="824" y="419"/>
                  </a:lnTo>
                  <a:lnTo>
                    <a:pt x="824" y="419"/>
                  </a:lnTo>
                  <a:lnTo>
                    <a:pt x="824" y="419"/>
                  </a:lnTo>
                  <a:lnTo>
                    <a:pt x="824" y="419"/>
                  </a:lnTo>
                  <a:lnTo>
                    <a:pt x="822" y="419"/>
                  </a:lnTo>
                  <a:lnTo>
                    <a:pt x="821" y="419"/>
                  </a:lnTo>
                  <a:lnTo>
                    <a:pt x="821" y="359"/>
                  </a:lnTo>
                  <a:close/>
                  <a:moveTo>
                    <a:pt x="821" y="427"/>
                  </a:moveTo>
                  <a:lnTo>
                    <a:pt x="822" y="427"/>
                  </a:lnTo>
                  <a:lnTo>
                    <a:pt x="824" y="427"/>
                  </a:lnTo>
                  <a:lnTo>
                    <a:pt x="824" y="427"/>
                  </a:lnTo>
                  <a:lnTo>
                    <a:pt x="824" y="427"/>
                  </a:lnTo>
                  <a:lnTo>
                    <a:pt x="824" y="427"/>
                  </a:lnTo>
                  <a:lnTo>
                    <a:pt x="824" y="427"/>
                  </a:lnTo>
                  <a:lnTo>
                    <a:pt x="824" y="427"/>
                  </a:lnTo>
                  <a:lnTo>
                    <a:pt x="824" y="427"/>
                  </a:lnTo>
                  <a:lnTo>
                    <a:pt x="824" y="427"/>
                  </a:lnTo>
                  <a:lnTo>
                    <a:pt x="824" y="427"/>
                  </a:lnTo>
                  <a:lnTo>
                    <a:pt x="825" y="427"/>
                  </a:lnTo>
                  <a:lnTo>
                    <a:pt x="825" y="427"/>
                  </a:lnTo>
                  <a:lnTo>
                    <a:pt x="825" y="427"/>
                  </a:lnTo>
                  <a:lnTo>
                    <a:pt x="825" y="427"/>
                  </a:lnTo>
                  <a:lnTo>
                    <a:pt x="825" y="427"/>
                  </a:lnTo>
                  <a:lnTo>
                    <a:pt x="825" y="420"/>
                  </a:lnTo>
                  <a:lnTo>
                    <a:pt x="854" y="361"/>
                  </a:lnTo>
                  <a:lnTo>
                    <a:pt x="854" y="361"/>
                  </a:lnTo>
                  <a:lnTo>
                    <a:pt x="854" y="361"/>
                  </a:lnTo>
                  <a:lnTo>
                    <a:pt x="879" y="414"/>
                  </a:lnTo>
                  <a:lnTo>
                    <a:pt x="882" y="420"/>
                  </a:lnTo>
                  <a:lnTo>
                    <a:pt x="882" y="427"/>
                  </a:lnTo>
                  <a:lnTo>
                    <a:pt x="882" y="427"/>
                  </a:lnTo>
                  <a:lnTo>
                    <a:pt x="882" y="427"/>
                  </a:lnTo>
                  <a:lnTo>
                    <a:pt x="882" y="427"/>
                  </a:lnTo>
                  <a:lnTo>
                    <a:pt x="882" y="427"/>
                  </a:lnTo>
                  <a:lnTo>
                    <a:pt x="882" y="427"/>
                  </a:lnTo>
                  <a:lnTo>
                    <a:pt x="882" y="427"/>
                  </a:lnTo>
                  <a:lnTo>
                    <a:pt x="882" y="427"/>
                  </a:lnTo>
                  <a:lnTo>
                    <a:pt x="882" y="427"/>
                  </a:lnTo>
                  <a:lnTo>
                    <a:pt x="882" y="427"/>
                  </a:lnTo>
                  <a:lnTo>
                    <a:pt x="884" y="427"/>
                  </a:lnTo>
                  <a:lnTo>
                    <a:pt x="884" y="427"/>
                  </a:lnTo>
                  <a:lnTo>
                    <a:pt x="884" y="427"/>
                  </a:lnTo>
                  <a:lnTo>
                    <a:pt x="884" y="427"/>
                  </a:lnTo>
                  <a:lnTo>
                    <a:pt x="885" y="427"/>
                  </a:lnTo>
                  <a:lnTo>
                    <a:pt x="885" y="427"/>
                  </a:lnTo>
                  <a:lnTo>
                    <a:pt x="885" y="515"/>
                  </a:lnTo>
                  <a:lnTo>
                    <a:pt x="885" y="515"/>
                  </a:lnTo>
                  <a:lnTo>
                    <a:pt x="880" y="515"/>
                  </a:lnTo>
                  <a:lnTo>
                    <a:pt x="880" y="513"/>
                  </a:lnTo>
                  <a:lnTo>
                    <a:pt x="876" y="512"/>
                  </a:lnTo>
                  <a:lnTo>
                    <a:pt x="876" y="510"/>
                  </a:lnTo>
                  <a:lnTo>
                    <a:pt x="871" y="509"/>
                  </a:lnTo>
                  <a:lnTo>
                    <a:pt x="871" y="507"/>
                  </a:lnTo>
                  <a:lnTo>
                    <a:pt x="860" y="505"/>
                  </a:lnTo>
                  <a:lnTo>
                    <a:pt x="860" y="504"/>
                  </a:lnTo>
                  <a:lnTo>
                    <a:pt x="857" y="504"/>
                  </a:lnTo>
                  <a:lnTo>
                    <a:pt x="855" y="504"/>
                  </a:lnTo>
                  <a:lnTo>
                    <a:pt x="855" y="502"/>
                  </a:lnTo>
                  <a:lnTo>
                    <a:pt x="852" y="501"/>
                  </a:lnTo>
                  <a:lnTo>
                    <a:pt x="847" y="502"/>
                  </a:lnTo>
                  <a:lnTo>
                    <a:pt x="847" y="504"/>
                  </a:lnTo>
                  <a:lnTo>
                    <a:pt x="844" y="504"/>
                  </a:lnTo>
                  <a:lnTo>
                    <a:pt x="843" y="504"/>
                  </a:lnTo>
                  <a:lnTo>
                    <a:pt x="843" y="505"/>
                  </a:lnTo>
                  <a:lnTo>
                    <a:pt x="843" y="505"/>
                  </a:lnTo>
                  <a:lnTo>
                    <a:pt x="832" y="507"/>
                  </a:lnTo>
                  <a:lnTo>
                    <a:pt x="832" y="509"/>
                  </a:lnTo>
                  <a:lnTo>
                    <a:pt x="827" y="510"/>
                  </a:lnTo>
                  <a:lnTo>
                    <a:pt x="827" y="512"/>
                  </a:lnTo>
                  <a:lnTo>
                    <a:pt x="822" y="513"/>
                  </a:lnTo>
                  <a:lnTo>
                    <a:pt x="822" y="515"/>
                  </a:lnTo>
                  <a:lnTo>
                    <a:pt x="821" y="515"/>
                  </a:lnTo>
                  <a:lnTo>
                    <a:pt x="821" y="427"/>
                  </a:lnTo>
                  <a:close/>
                  <a:moveTo>
                    <a:pt x="405" y="515"/>
                  </a:moveTo>
                  <a:lnTo>
                    <a:pt x="405" y="515"/>
                  </a:lnTo>
                  <a:lnTo>
                    <a:pt x="403" y="515"/>
                  </a:lnTo>
                  <a:lnTo>
                    <a:pt x="403" y="513"/>
                  </a:lnTo>
                  <a:lnTo>
                    <a:pt x="416" y="513"/>
                  </a:lnTo>
                  <a:lnTo>
                    <a:pt x="416" y="515"/>
                  </a:lnTo>
                  <a:lnTo>
                    <a:pt x="416" y="515"/>
                  </a:lnTo>
                  <a:lnTo>
                    <a:pt x="416" y="515"/>
                  </a:lnTo>
                  <a:lnTo>
                    <a:pt x="416" y="515"/>
                  </a:lnTo>
                  <a:lnTo>
                    <a:pt x="416" y="515"/>
                  </a:lnTo>
                  <a:lnTo>
                    <a:pt x="416" y="515"/>
                  </a:lnTo>
                  <a:lnTo>
                    <a:pt x="416" y="515"/>
                  </a:lnTo>
                  <a:lnTo>
                    <a:pt x="416" y="515"/>
                  </a:lnTo>
                  <a:lnTo>
                    <a:pt x="416" y="532"/>
                  </a:lnTo>
                  <a:lnTo>
                    <a:pt x="405" y="532"/>
                  </a:lnTo>
                  <a:lnTo>
                    <a:pt x="405" y="515"/>
                  </a:lnTo>
                  <a:lnTo>
                    <a:pt x="405" y="515"/>
                  </a:lnTo>
                  <a:close/>
                  <a:moveTo>
                    <a:pt x="29" y="509"/>
                  </a:moveTo>
                  <a:lnTo>
                    <a:pt x="29" y="509"/>
                  </a:lnTo>
                  <a:lnTo>
                    <a:pt x="29" y="509"/>
                  </a:lnTo>
                  <a:lnTo>
                    <a:pt x="29" y="509"/>
                  </a:lnTo>
                  <a:lnTo>
                    <a:pt x="29" y="509"/>
                  </a:lnTo>
                  <a:close/>
                  <a:moveTo>
                    <a:pt x="26" y="532"/>
                  </a:moveTo>
                  <a:lnTo>
                    <a:pt x="52" y="532"/>
                  </a:lnTo>
                  <a:lnTo>
                    <a:pt x="52" y="532"/>
                  </a:lnTo>
                  <a:lnTo>
                    <a:pt x="19" y="532"/>
                  </a:lnTo>
                  <a:lnTo>
                    <a:pt x="26" y="53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 name="Freeform 5"/>
            <p:cNvSpPr>
              <a:spLocks noEditPoints="1"/>
            </p:cNvSpPr>
            <p:nvPr/>
          </p:nvSpPr>
          <p:spPr bwMode="auto">
            <a:xfrm>
              <a:off x="9378949" y="5825690"/>
              <a:ext cx="3625851" cy="1005417"/>
            </a:xfrm>
            <a:custGeom>
              <a:avLst/>
              <a:gdLst/>
              <a:ahLst/>
              <a:cxnLst>
                <a:cxn ang="0">
                  <a:pos x="1580" y="340"/>
                </a:cxn>
                <a:cxn ang="0">
                  <a:pos x="1491" y="373"/>
                </a:cxn>
                <a:cxn ang="0">
                  <a:pos x="1476" y="349"/>
                </a:cxn>
                <a:cxn ang="0">
                  <a:pos x="1473" y="340"/>
                </a:cxn>
                <a:cxn ang="0">
                  <a:pos x="1472" y="348"/>
                </a:cxn>
                <a:cxn ang="0">
                  <a:pos x="1456" y="365"/>
                </a:cxn>
                <a:cxn ang="0">
                  <a:pos x="1380" y="225"/>
                </a:cxn>
                <a:cxn ang="0">
                  <a:pos x="1363" y="300"/>
                </a:cxn>
                <a:cxn ang="0">
                  <a:pos x="1286" y="300"/>
                </a:cxn>
                <a:cxn ang="0">
                  <a:pos x="1206" y="157"/>
                </a:cxn>
                <a:cxn ang="0">
                  <a:pos x="1083" y="129"/>
                </a:cxn>
                <a:cxn ang="0">
                  <a:pos x="1075" y="85"/>
                </a:cxn>
                <a:cxn ang="0">
                  <a:pos x="1066" y="69"/>
                </a:cxn>
                <a:cxn ang="0">
                  <a:pos x="1056" y="61"/>
                </a:cxn>
                <a:cxn ang="0">
                  <a:pos x="1037" y="121"/>
                </a:cxn>
                <a:cxn ang="0">
                  <a:pos x="1036" y="185"/>
                </a:cxn>
                <a:cxn ang="0">
                  <a:pos x="1017" y="212"/>
                </a:cxn>
                <a:cxn ang="0">
                  <a:pos x="1006" y="207"/>
                </a:cxn>
                <a:cxn ang="0">
                  <a:pos x="973" y="203"/>
                </a:cxn>
                <a:cxn ang="0">
                  <a:pos x="965" y="189"/>
                </a:cxn>
                <a:cxn ang="0">
                  <a:pos x="925" y="189"/>
                </a:cxn>
                <a:cxn ang="0">
                  <a:pos x="853" y="225"/>
                </a:cxn>
                <a:cxn ang="0">
                  <a:pos x="804" y="247"/>
                </a:cxn>
                <a:cxn ang="0">
                  <a:pos x="804" y="215"/>
                </a:cxn>
                <a:cxn ang="0">
                  <a:pos x="803" y="245"/>
                </a:cxn>
                <a:cxn ang="0">
                  <a:pos x="787" y="247"/>
                </a:cxn>
                <a:cxn ang="0">
                  <a:pos x="787" y="215"/>
                </a:cxn>
                <a:cxn ang="0">
                  <a:pos x="785" y="247"/>
                </a:cxn>
                <a:cxn ang="0">
                  <a:pos x="774" y="253"/>
                </a:cxn>
                <a:cxn ang="0">
                  <a:pos x="752" y="242"/>
                </a:cxn>
                <a:cxn ang="0">
                  <a:pos x="711" y="253"/>
                </a:cxn>
                <a:cxn ang="0">
                  <a:pos x="683" y="245"/>
                </a:cxn>
                <a:cxn ang="0">
                  <a:pos x="680" y="255"/>
                </a:cxn>
                <a:cxn ang="0">
                  <a:pos x="648" y="129"/>
                </a:cxn>
                <a:cxn ang="0">
                  <a:pos x="573" y="207"/>
                </a:cxn>
                <a:cxn ang="0">
                  <a:pos x="519" y="207"/>
                </a:cxn>
                <a:cxn ang="0">
                  <a:pos x="431" y="291"/>
                </a:cxn>
                <a:cxn ang="0">
                  <a:pos x="417" y="258"/>
                </a:cxn>
                <a:cxn ang="0">
                  <a:pos x="390" y="252"/>
                </a:cxn>
                <a:cxn ang="0">
                  <a:pos x="362" y="373"/>
                </a:cxn>
                <a:cxn ang="0">
                  <a:pos x="174" y="382"/>
                </a:cxn>
                <a:cxn ang="0">
                  <a:pos x="122" y="324"/>
                </a:cxn>
                <a:cxn ang="0">
                  <a:pos x="104" y="141"/>
                </a:cxn>
                <a:cxn ang="0">
                  <a:pos x="105" y="99"/>
                </a:cxn>
                <a:cxn ang="0">
                  <a:pos x="100" y="44"/>
                </a:cxn>
                <a:cxn ang="0">
                  <a:pos x="96" y="42"/>
                </a:cxn>
                <a:cxn ang="0">
                  <a:pos x="91" y="94"/>
                </a:cxn>
                <a:cxn ang="0">
                  <a:pos x="91" y="130"/>
                </a:cxn>
                <a:cxn ang="0">
                  <a:pos x="72" y="324"/>
                </a:cxn>
                <a:cxn ang="0">
                  <a:pos x="72" y="396"/>
                </a:cxn>
                <a:cxn ang="0">
                  <a:pos x="61" y="403"/>
                </a:cxn>
                <a:cxn ang="0">
                  <a:pos x="37" y="403"/>
                </a:cxn>
                <a:cxn ang="0">
                  <a:pos x="1163" y="48"/>
                </a:cxn>
                <a:cxn ang="0">
                  <a:pos x="683" y="275"/>
                </a:cxn>
                <a:cxn ang="0">
                  <a:pos x="681" y="259"/>
                </a:cxn>
                <a:cxn ang="0">
                  <a:pos x="97" y="198"/>
                </a:cxn>
                <a:cxn ang="0">
                  <a:pos x="96" y="209"/>
                </a:cxn>
                <a:cxn ang="0">
                  <a:pos x="93" y="226"/>
                </a:cxn>
                <a:cxn ang="0">
                  <a:pos x="93" y="240"/>
                </a:cxn>
                <a:cxn ang="0">
                  <a:pos x="96" y="258"/>
                </a:cxn>
                <a:cxn ang="0">
                  <a:pos x="97" y="269"/>
                </a:cxn>
                <a:cxn ang="0">
                  <a:pos x="96" y="292"/>
                </a:cxn>
                <a:cxn ang="0">
                  <a:pos x="113" y="403"/>
                </a:cxn>
              </a:cxnLst>
              <a:rect l="0" t="0" r="r" b="b"/>
              <a:pathLst>
                <a:path w="1713" h="475">
                  <a:moveTo>
                    <a:pt x="1668" y="390"/>
                  </a:moveTo>
                  <a:lnTo>
                    <a:pt x="1672" y="390"/>
                  </a:lnTo>
                  <a:lnTo>
                    <a:pt x="1672" y="354"/>
                  </a:lnTo>
                  <a:lnTo>
                    <a:pt x="1676" y="352"/>
                  </a:lnTo>
                  <a:lnTo>
                    <a:pt x="1687" y="348"/>
                  </a:lnTo>
                  <a:lnTo>
                    <a:pt x="1713" y="335"/>
                  </a:lnTo>
                  <a:lnTo>
                    <a:pt x="1705" y="335"/>
                  </a:lnTo>
                  <a:lnTo>
                    <a:pt x="1691" y="340"/>
                  </a:lnTo>
                  <a:lnTo>
                    <a:pt x="1687" y="341"/>
                  </a:lnTo>
                  <a:lnTo>
                    <a:pt x="1672" y="341"/>
                  </a:lnTo>
                  <a:lnTo>
                    <a:pt x="1672" y="338"/>
                  </a:lnTo>
                  <a:lnTo>
                    <a:pt x="1642" y="338"/>
                  </a:lnTo>
                  <a:lnTo>
                    <a:pt x="1642" y="340"/>
                  </a:lnTo>
                  <a:lnTo>
                    <a:pt x="1642" y="340"/>
                  </a:lnTo>
                  <a:lnTo>
                    <a:pt x="1620" y="340"/>
                  </a:lnTo>
                  <a:lnTo>
                    <a:pt x="1620" y="341"/>
                  </a:lnTo>
                  <a:lnTo>
                    <a:pt x="1601" y="341"/>
                  </a:lnTo>
                  <a:lnTo>
                    <a:pt x="1601" y="340"/>
                  </a:lnTo>
                  <a:lnTo>
                    <a:pt x="1598" y="340"/>
                  </a:lnTo>
                  <a:lnTo>
                    <a:pt x="1582" y="340"/>
                  </a:lnTo>
                  <a:lnTo>
                    <a:pt x="1582" y="340"/>
                  </a:lnTo>
                  <a:lnTo>
                    <a:pt x="1580" y="340"/>
                  </a:lnTo>
                  <a:lnTo>
                    <a:pt x="1550" y="340"/>
                  </a:lnTo>
                  <a:lnTo>
                    <a:pt x="1550" y="341"/>
                  </a:lnTo>
                  <a:lnTo>
                    <a:pt x="1535" y="341"/>
                  </a:lnTo>
                  <a:lnTo>
                    <a:pt x="1532" y="340"/>
                  </a:lnTo>
                  <a:lnTo>
                    <a:pt x="1517" y="335"/>
                  </a:lnTo>
                  <a:lnTo>
                    <a:pt x="1508" y="335"/>
                  </a:lnTo>
                  <a:lnTo>
                    <a:pt x="1539" y="348"/>
                  </a:lnTo>
                  <a:lnTo>
                    <a:pt x="1550" y="352"/>
                  </a:lnTo>
                  <a:lnTo>
                    <a:pt x="1550" y="352"/>
                  </a:lnTo>
                  <a:lnTo>
                    <a:pt x="1550" y="390"/>
                  </a:lnTo>
                  <a:lnTo>
                    <a:pt x="1554" y="390"/>
                  </a:lnTo>
                  <a:lnTo>
                    <a:pt x="1536" y="399"/>
                  </a:lnTo>
                  <a:lnTo>
                    <a:pt x="1536" y="381"/>
                  </a:lnTo>
                  <a:lnTo>
                    <a:pt x="1489" y="381"/>
                  </a:lnTo>
                  <a:lnTo>
                    <a:pt x="1489" y="376"/>
                  </a:lnTo>
                  <a:lnTo>
                    <a:pt x="1491" y="376"/>
                  </a:lnTo>
                  <a:lnTo>
                    <a:pt x="1491" y="376"/>
                  </a:lnTo>
                  <a:lnTo>
                    <a:pt x="1491" y="376"/>
                  </a:lnTo>
                  <a:lnTo>
                    <a:pt x="1491" y="376"/>
                  </a:lnTo>
                  <a:lnTo>
                    <a:pt x="1491" y="374"/>
                  </a:lnTo>
                  <a:lnTo>
                    <a:pt x="1491" y="374"/>
                  </a:lnTo>
                  <a:lnTo>
                    <a:pt x="1491" y="373"/>
                  </a:lnTo>
                  <a:lnTo>
                    <a:pt x="1489" y="373"/>
                  </a:lnTo>
                  <a:lnTo>
                    <a:pt x="1489" y="368"/>
                  </a:lnTo>
                  <a:lnTo>
                    <a:pt x="1491" y="368"/>
                  </a:lnTo>
                  <a:lnTo>
                    <a:pt x="1491" y="368"/>
                  </a:lnTo>
                  <a:lnTo>
                    <a:pt x="1491" y="366"/>
                  </a:lnTo>
                  <a:lnTo>
                    <a:pt x="1491" y="366"/>
                  </a:lnTo>
                  <a:lnTo>
                    <a:pt x="1491" y="366"/>
                  </a:lnTo>
                  <a:lnTo>
                    <a:pt x="1491" y="365"/>
                  </a:lnTo>
                  <a:lnTo>
                    <a:pt x="1489" y="365"/>
                  </a:lnTo>
                  <a:lnTo>
                    <a:pt x="1489" y="363"/>
                  </a:lnTo>
                  <a:lnTo>
                    <a:pt x="1487" y="363"/>
                  </a:lnTo>
                  <a:lnTo>
                    <a:pt x="1486" y="363"/>
                  </a:lnTo>
                  <a:lnTo>
                    <a:pt x="1486" y="360"/>
                  </a:lnTo>
                  <a:lnTo>
                    <a:pt x="1484" y="359"/>
                  </a:lnTo>
                  <a:lnTo>
                    <a:pt x="1484" y="357"/>
                  </a:lnTo>
                  <a:lnTo>
                    <a:pt x="1484" y="357"/>
                  </a:lnTo>
                  <a:lnTo>
                    <a:pt x="1484" y="357"/>
                  </a:lnTo>
                  <a:lnTo>
                    <a:pt x="1483" y="355"/>
                  </a:lnTo>
                  <a:lnTo>
                    <a:pt x="1481" y="352"/>
                  </a:lnTo>
                  <a:lnTo>
                    <a:pt x="1481" y="352"/>
                  </a:lnTo>
                  <a:lnTo>
                    <a:pt x="1480" y="351"/>
                  </a:lnTo>
                  <a:lnTo>
                    <a:pt x="1476" y="349"/>
                  </a:lnTo>
                  <a:lnTo>
                    <a:pt x="1476" y="349"/>
                  </a:lnTo>
                  <a:lnTo>
                    <a:pt x="1476" y="349"/>
                  </a:lnTo>
                  <a:lnTo>
                    <a:pt x="1476" y="349"/>
                  </a:lnTo>
                  <a:lnTo>
                    <a:pt x="1476" y="349"/>
                  </a:lnTo>
                  <a:lnTo>
                    <a:pt x="1476" y="348"/>
                  </a:lnTo>
                  <a:lnTo>
                    <a:pt x="1476" y="348"/>
                  </a:lnTo>
                  <a:lnTo>
                    <a:pt x="1476" y="348"/>
                  </a:lnTo>
                  <a:lnTo>
                    <a:pt x="1475" y="348"/>
                  </a:lnTo>
                  <a:lnTo>
                    <a:pt x="1475" y="348"/>
                  </a:lnTo>
                  <a:lnTo>
                    <a:pt x="1475" y="348"/>
                  </a:lnTo>
                  <a:lnTo>
                    <a:pt x="1475" y="348"/>
                  </a:lnTo>
                  <a:lnTo>
                    <a:pt x="1475" y="348"/>
                  </a:lnTo>
                  <a:lnTo>
                    <a:pt x="1475" y="348"/>
                  </a:lnTo>
                  <a:lnTo>
                    <a:pt x="1475" y="344"/>
                  </a:lnTo>
                  <a:lnTo>
                    <a:pt x="1475" y="344"/>
                  </a:lnTo>
                  <a:lnTo>
                    <a:pt x="1475" y="344"/>
                  </a:lnTo>
                  <a:lnTo>
                    <a:pt x="1475" y="344"/>
                  </a:lnTo>
                  <a:lnTo>
                    <a:pt x="1473" y="344"/>
                  </a:lnTo>
                  <a:lnTo>
                    <a:pt x="1473" y="344"/>
                  </a:lnTo>
                  <a:lnTo>
                    <a:pt x="1473" y="340"/>
                  </a:lnTo>
                  <a:lnTo>
                    <a:pt x="1473" y="340"/>
                  </a:lnTo>
                  <a:lnTo>
                    <a:pt x="1473" y="340"/>
                  </a:lnTo>
                  <a:lnTo>
                    <a:pt x="1473" y="340"/>
                  </a:lnTo>
                  <a:lnTo>
                    <a:pt x="1473" y="340"/>
                  </a:lnTo>
                  <a:lnTo>
                    <a:pt x="1473" y="340"/>
                  </a:lnTo>
                  <a:lnTo>
                    <a:pt x="1473" y="340"/>
                  </a:lnTo>
                  <a:lnTo>
                    <a:pt x="1473" y="340"/>
                  </a:lnTo>
                  <a:lnTo>
                    <a:pt x="1473" y="340"/>
                  </a:lnTo>
                  <a:lnTo>
                    <a:pt x="1473" y="340"/>
                  </a:lnTo>
                  <a:lnTo>
                    <a:pt x="1473" y="340"/>
                  </a:lnTo>
                  <a:lnTo>
                    <a:pt x="1473" y="340"/>
                  </a:lnTo>
                  <a:lnTo>
                    <a:pt x="1473" y="340"/>
                  </a:lnTo>
                  <a:lnTo>
                    <a:pt x="1473" y="344"/>
                  </a:lnTo>
                  <a:lnTo>
                    <a:pt x="1473" y="344"/>
                  </a:lnTo>
                  <a:lnTo>
                    <a:pt x="1473" y="344"/>
                  </a:lnTo>
                  <a:lnTo>
                    <a:pt x="1473" y="344"/>
                  </a:lnTo>
                  <a:lnTo>
                    <a:pt x="1473" y="344"/>
                  </a:lnTo>
                  <a:lnTo>
                    <a:pt x="1473" y="344"/>
                  </a:lnTo>
                  <a:lnTo>
                    <a:pt x="1473" y="348"/>
                  </a:lnTo>
                  <a:lnTo>
                    <a:pt x="1473" y="348"/>
                  </a:lnTo>
                  <a:lnTo>
                    <a:pt x="1473" y="348"/>
                  </a:lnTo>
                  <a:lnTo>
                    <a:pt x="1472" y="348"/>
                  </a:lnTo>
                  <a:lnTo>
                    <a:pt x="1472" y="348"/>
                  </a:lnTo>
                  <a:lnTo>
                    <a:pt x="1472" y="348"/>
                  </a:lnTo>
                  <a:lnTo>
                    <a:pt x="1472" y="348"/>
                  </a:lnTo>
                  <a:lnTo>
                    <a:pt x="1472" y="348"/>
                  </a:lnTo>
                  <a:lnTo>
                    <a:pt x="1470" y="348"/>
                  </a:lnTo>
                  <a:lnTo>
                    <a:pt x="1472" y="348"/>
                  </a:lnTo>
                  <a:lnTo>
                    <a:pt x="1472" y="349"/>
                  </a:lnTo>
                  <a:lnTo>
                    <a:pt x="1472" y="349"/>
                  </a:lnTo>
                  <a:lnTo>
                    <a:pt x="1472" y="349"/>
                  </a:lnTo>
                  <a:lnTo>
                    <a:pt x="1472" y="349"/>
                  </a:lnTo>
                  <a:lnTo>
                    <a:pt x="1469" y="351"/>
                  </a:lnTo>
                  <a:lnTo>
                    <a:pt x="1469" y="351"/>
                  </a:lnTo>
                  <a:lnTo>
                    <a:pt x="1467" y="352"/>
                  </a:lnTo>
                  <a:lnTo>
                    <a:pt x="1464" y="354"/>
                  </a:lnTo>
                  <a:lnTo>
                    <a:pt x="1464" y="357"/>
                  </a:lnTo>
                  <a:lnTo>
                    <a:pt x="1464" y="357"/>
                  </a:lnTo>
                  <a:lnTo>
                    <a:pt x="1464" y="357"/>
                  </a:lnTo>
                  <a:lnTo>
                    <a:pt x="1462" y="357"/>
                  </a:lnTo>
                  <a:lnTo>
                    <a:pt x="1462" y="363"/>
                  </a:lnTo>
                  <a:lnTo>
                    <a:pt x="1459" y="363"/>
                  </a:lnTo>
                  <a:lnTo>
                    <a:pt x="1459" y="363"/>
                  </a:lnTo>
                  <a:lnTo>
                    <a:pt x="1458" y="363"/>
                  </a:lnTo>
                  <a:lnTo>
                    <a:pt x="1458" y="365"/>
                  </a:lnTo>
                  <a:lnTo>
                    <a:pt x="1456" y="365"/>
                  </a:lnTo>
                  <a:lnTo>
                    <a:pt x="1456" y="366"/>
                  </a:lnTo>
                  <a:lnTo>
                    <a:pt x="1458" y="366"/>
                  </a:lnTo>
                  <a:lnTo>
                    <a:pt x="1458" y="373"/>
                  </a:lnTo>
                  <a:lnTo>
                    <a:pt x="1456" y="374"/>
                  </a:lnTo>
                  <a:lnTo>
                    <a:pt x="1456" y="374"/>
                  </a:lnTo>
                  <a:lnTo>
                    <a:pt x="1456" y="374"/>
                  </a:lnTo>
                  <a:lnTo>
                    <a:pt x="1458" y="374"/>
                  </a:lnTo>
                  <a:lnTo>
                    <a:pt x="1456" y="381"/>
                  </a:lnTo>
                  <a:lnTo>
                    <a:pt x="1435" y="381"/>
                  </a:lnTo>
                  <a:lnTo>
                    <a:pt x="1437" y="341"/>
                  </a:lnTo>
                  <a:lnTo>
                    <a:pt x="1437" y="292"/>
                  </a:lnTo>
                  <a:lnTo>
                    <a:pt x="1437" y="225"/>
                  </a:lnTo>
                  <a:lnTo>
                    <a:pt x="1432" y="165"/>
                  </a:lnTo>
                  <a:lnTo>
                    <a:pt x="1432" y="152"/>
                  </a:lnTo>
                  <a:lnTo>
                    <a:pt x="1429" y="149"/>
                  </a:lnTo>
                  <a:lnTo>
                    <a:pt x="1402" y="155"/>
                  </a:lnTo>
                  <a:lnTo>
                    <a:pt x="1402" y="159"/>
                  </a:lnTo>
                  <a:lnTo>
                    <a:pt x="1399" y="159"/>
                  </a:lnTo>
                  <a:lnTo>
                    <a:pt x="1399" y="155"/>
                  </a:lnTo>
                  <a:lnTo>
                    <a:pt x="1384" y="151"/>
                  </a:lnTo>
                  <a:lnTo>
                    <a:pt x="1384" y="165"/>
                  </a:lnTo>
                  <a:lnTo>
                    <a:pt x="1380" y="225"/>
                  </a:lnTo>
                  <a:lnTo>
                    <a:pt x="1382" y="291"/>
                  </a:lnTo>
                  <a:lnTo>
                    <a:pt x="1382" y="338"/>
                  </a:lnTo>
                  <a:lnTo>
                    <a:pt x="1382" y="338"/>
                  </a:lnTo>
                  <a:lnTo>
                    <a:pt x="1380" y="338"/>
                  </a:lnTo>
                  <a:lnTo>
                    <a:pt x="1380" y="322"/>
                  </a:lnTo>
                  <a:lnTo>
                    <a:pt x="1376" y="322"/>
                  </a:lnTo>
                  <a:lnTo>
                    <a:pt x="1376" y="316"/>
                  </a:lnTo>
                  <a:lnTo>
                    <a:pt x="1373" y="314"/>
                  </a:lnTo>
                  <a:lnTo>
                    <a:pt x="1373" y="314"/>
                  </a:lnTo>
                  <a:lnTo>
                    <a:pt x="1373" y="300"/>
                  </a:lnTo>
                  <a:lnTo>
                    <a:pt x="1373" y="300"/>
                  </a:lnTo>
                  <a:lnTo>
                    <a:pt x="1371" y="300"/>
                  </a:lnTo>
                  <a:lnTo>
                    <a:pt x="1371" y="300"/>
                  </a:lnTo>
                  <a:lnTo>
                    <a:pt x="1369" y="300"/>
                  </a:lnTo>
                  <a:lnTo>
                    <a:pt x="1369" y="300"/>
                  </a:lnTo>
                  <a:lnTo>
                    <a:pt x="1368" y="300"/>
                  </a:lnTo>
                  <a:lnTo>
                    <a:pt x="1366" y="300"/>
                  </a:lnTo>
                  <a:lnTo>
                    <a:pt x="1366" y="300"/>
                  </a:lnTo>
                  <a:lnTo>
                    <a:pt x="1365" y="300"/>
                  </a:lnTo>
                  <a:lnTo>
                    <a:pt x="1365" y="300"/>
                  </a:lnTo>
                  <a:lnTo>
                    <a:pt x="1363" y="300"/>
                  </a:lnTo>
                  <a:lnTo>
                    <a:pt x="1363" y="300"/>
                  </a:lnTo>
                  <a:lnTo>
                    <a:pt x="1363" y="303"/>
                  </a:lnTo>
                  <a:lnTo>
                    <a:pt x="1352" y="303"/>
                  </a:lnTo>
                  <a:lnTo>
                    <a:pt x="1352" y="302"/>
                  </a:lnTo>
                  <a:lnTo>
                    <a:pt x="1339" y="302"/>
                  </a:lnTo>
                  <a:lnTo>
                    <a:pt x="1339" y="291"/>
                  </a:lnTo>
                  <a:lnTo>
                    <a:pt x="1338" y="288"/>
                  </a:lnTo>
                  <a:lnTo>
                    <a:pt x="1338" y="288"/>
                  </a:lnTo>
                  <a:lnTo>
                    <a:pt x="1316" y="288"/>
                  </a:lnTo>
                  <a:lnTo>
                    <a:pt x="1314" y="288"/>
                  </a:lnTo>
                  <a:lnTo>
                    <a:pt x="1314" y="294"/>
                  </a:lnTo>
                  <a:lnTo>
                    <a:pt x="1314" y="302"/>
                  </a:lnTo>
                  <a:lnTo>
                    <a:pt x="1300" y="302"/>
                  </a:lnTo>
                  <a:lnTo>
                    <a:pt x="1300" y="302"/>
                  </a:lnTo>
                  <a:lnTo>
                    <a:pt x="1291" y="302"/>
                  </a:lnTo>
                  <a:lnTo>
                    <a:pt x="1291" y="300"/>
                  </a:lnTo>
                  <a:lnTo>
                    <a:pt x="1291" y="300"/>
                  </a:lnTo>
                  <a:lnTo>
                    <a:pt x="1291" y="300"/>
                  </a:lnTo>
                  <a:lnTo>
                    <a:pt x="1289" y="300"/>
                  </a:lnTo>
                  <a:lnTo>
                    <a:pt x="1289" y="300"/>
                  </a:lnTo>
                  <a:lnTo>
                    <a:pt x="1287" y="300"/>
                  </a:lnTo>
                  <a:lnTo>
                    <a:pt x="1287" y="300"/>
                  </a:lnTo>
                  <a:lnTo>
                    <a:pt x="1286" y="300"/>
                  </a:lnTo>
                  <a:lnTo>
                    <a:pt x="1284" y="300"/>
                  </a:lnTo>
                  <a:lnTo>
                    <a:pt x="1284" y="300"/>
                  </a:lnTo>
                  <a:lnTo>
                    <a:pt x="1283" y="300"/>
                  </a:lnTo>
                  <a:lnTo>
                    <a:pt x="1283" y="300"/>
                  </a:lnTo>
                  <a:lnTo>
                    <a:pt x="1283" y="300"/>
                  </a:lnTo>
                  <a:lnTo>
                    <a:pt x="1283" y="314"/>
                  </a:lnTo>
                  <a:lnTo>
                    <a:pt x="1280" y="314"/>
                  </a:lnTo>
                  <a:lnTo>
                    <a:pt x="1276" y="316"/>
                  </a:lnTo>
                  <a:lnTo>
                    <a:pt x="1276" y="322"/>
                  </a:lnTo>
                  <a:lnTo>
                    <a:pt x="1273" y="322"/>
                  </a:lnTo>
                  <a:lnTo>
                    <a:pt x="1273" y="338"/>
                  </a:lnTo>
                  <a:lnTo>
                    <a:pt x="1272" y="338"/>
                  </a:lnTo>
                  <a:lnTo>
                    <a:pt x="1270" y="338"/>
                  </a:lnTo>
                  <a:lnTo>
                    <a:pt x="1269" y="335"/>
                  </a:lnTo>
                  <a:lnTo>
                    <a:pt x="1269" y="159"/>
                  </a:lnTo>
                  <a:lnTo>
                    <a:pt x="1265" y="159"/>
                  </a:lnTo>
                  <a:lnTo>
                    <a:pt x="1265" y="124"/>
                  </a:lnTo>
                  <a:lnTo>
                    <a:pt x="1247" y="118"/>
                  </a:lnTo>
                  <a:lnTo>
                    <a:pt x="1236" y="116"/>
                  </a:lnTo>
                  <a:lnTo>
                    <a:pt x="1213" y="122"/>
                  </a:lnTo>
                  <a:lnTo>
                    <a:pt x="1213" y="155"/>
                  </a:lnTo>
                  <a:lnTo>
                    <a:pt x="1206" y="157"/>
                  </a:lnTo>
                  <a:lnTo>
                    <a:pt x="1206" y="223"/>
                  </a:lnTo>
                  <a:lnTo>
                    <a:pt x="1177" y="223"/>
                  </a:lnTo>
                  <a:lnTo>
                    <a:pt x="1177" y="9"/>
                  </a:lnTo>
                  <a:lnTo>
                    <a:pt x="1116" y="9"/>
                  </a:lnTo>
                  <a:lnTo>
                    <a:pt x="1114" y="222"/>
                  </a:lnTo>
                  <a:lnTo>
                    <a:pt x="1088" y="222"/>
                  </a:lnTo>
                  <a:lnTo>
                    <a:pt x="1088" y="222"/>
                  </a:lnTo>
                  <a:lnTo>
                    <a:pt x="1089" y="214"/>
                  </a:lnTo>
                  <a:lnTo>
                    <a:pt x="1088" y="214"/>
                  </a:lnTo>
                  <a:lnTo>
                    <a:pt x="1088" y="192"/>
                  </a:lnTo>
                  <a:lnTo>
                    <a:pt x="1088" y="184"/>
                  </a:lnTo>
                  <a:lnTo>
                    <a:pt x="1086" y="184"/>
                  </a:lnTo>
                  <a:lnTo>
                    <a:pt x="1086" y="171"/>
                  </a:lnTo>
                  <a:lnTo>
                    <a:pt x="1088" y="165"/>
                  </a:lnTo>
                  <a:lnTo>
                    <a:pt x="1084" y="163"/>
                  </a:lnTo>
                  <a:lnTo>
                    <a:pt x="1084" y="154"/>
                  </a:lnTo>
                  <a:lnTo>
                    <a:pt x="1086" y="148"/>
                  </a:lnTo>
                  <a:lnTo>
                    <a:pt x="1084" y="148"/>
                  </a:lnTo>
                  <a:lnTo>
                    <a:pt x="1084" y="138"/>
                  </a:lnTo>
                  <a:lnTo>
                    <a:pt x="1084" y="132"/>
                  </a:lnTo>
                  <a:lnTo>
                    <a:pt x="1083" y="132"/>
                  </a:lnTo>
                  <a:lnTo>
                    <a:pt x="1083" y="129"/>
                  </a:lnTo>
                  <a:lnTo>
                    <a:pt x="1084" y="122"/>
                  </a:lnTo>
                  <a:lnTo>
                    <a:pt x="1083" y="121"/>
                  </a:lnTo>
                  <a:lnTo>
                    <a:pt x="1083" y="118"/>
                  </a:lnTo>
                  <a:lnTo>
                    <a:pt x="1083" y="118"/>
                  </a:lnTo>
                  <a:lnTo>
                    <a:pt x="1083" y="115"/>
                  </a:lnTo>
                  <a:lnTo>
                    <a:pt x="1083" y="115"/>
                  </a:lnTo>
                  <a:lnTo>
                    <a:pt x="1083" y="111"/>
                  </a:lnTo>
                  <a:lnTo>
                    <a:pt x="1083" y="111"/>
                  </a:lnTo>
                  <a:lnTo>
                    <a:pt x="1083" y="107"/>
                  </a:lnTo>
                  <a:lnTo>
                    <a:pt x="1083" y="105"/>
                  </a:lnTo>
                  <a:lnTo>
                    <a:pt x="1083" y="100"/>
                  </a:lnTo>
                  <a:lnTo>
                    <a:pt x="1080" y="99"/>
                  </a:lnTo>
                  <a:lnTo>
                    <a:pt x="1080" y="96"/>
                  </a:lnTo>
                  <a:lnTo>
                    <a:pt x="1080" y="92"/>
                  </a:lnTo>
                  <a:lnTo>
                    <a:pt x="1078" y="92"/>
                  </a:lnTo>
                  <a:lnTo>
                    <a:pt x="1078" y="91"/>
                  </a:lnTo>
                  <a:lnTo>
                    <a:pt x="1078" y="91"/>
                  </a:lnTo>
                  <a:lnTo>
                    <a:pt x="1078" y="89"/>
                  </a:lnTo>
                  <a:lnTo>
                    <a:pt x="1077" y="86"/>
                  </a:lnTo>
                  <a:lnTo>
                    <a:pt x="1075" y="86"/>
                  </a:lnTo>
                  <a:lnTo>
                    <a:pt x="1075" y="85"/>
                  </a:lnTo>
                  <a:lnTo>
                    <a:pt x="1075" y="85"/>
                  </a:lnTo>
                  <a:lnTo>
                    <a:pt x="1075" y="85"/>
                  </a:lnTo>
                  <a:lnTo>
                    <a:pt x="1075" y="85"/>
                  </a:lnTo>
                  <a:lnTo>
                    <a:pt x="1075" y="85"/>
                  </a:lnTo>
                  <a:lnTo>
                    <a:pt x="1075" y="85"/>
                  </a:lnTo>
                  <a:lnTo>
                    <a:pt x="1075" y="83"/>
                  </a:lnTo>
                  <a:lnTo>
                    <a:pt x="1075" y="83"/>
                  </a:lnTo>
                  <a:lnTo>
                    <a:pt x="1075" y="83"/>
                  </a:lnTo>
                  <a:lnTo>
                    <a:pt x="1073" y="80"/>
                  </a:lnTo>
                  <a:lnTo>
                    <a:pt x="1073" y="80"/>
                  </a:lnTo>
                  <a:lnTo>
                    <a:pt x="1073" y="78"/>
                  </a:lnTo>
                  <a:lnTo>
                    <a:pt x="1073" y="78"/>
                  </a:lnTo>
                  <a:lnTo>
                    <a:pt x="1072" y="78"/>
                  </a:lnTo>
                  <a:lnTo>
                    <a:pt x="1072" y="78"/>
                  </a:lnTo>
                  <a:lnTo>
                    <a:pt x="1072" y="78"/>
                  </a:lnTo>
                  <a:lnTo>
                    <a:pt x="1072" y="77"/>
                  </a:lnTo>
                  <a:lnTo>
                    <a:pt x="1070" y="74"/>
                  </a:lnTo>
                  <a:lnTo>
                    <a:pt x="1070" y="74"/>
                  </a:lnTo>
                  <a:lnTo>
                    <a:pt x="1069" y="72"/>
                  </a:lnTo>
                  <a:lnTo>
                    <a:pt x="1069" y="72"/>
                  </a:lnTo>
                  <a:lnTo>
                    <a:pt x="1069" y="72"/>
                  </a:lnTo>
                  <a:lnTo>
                    <a:pt x="1067" y="69"/>
                  </a:lnTo>
                  <a:lnTo>
                    <a:pt x="1066" y="69"/>
                  </a:lnTo>
                  <a:lnTo>
                    <a:pt x="1066" y="69"/>
                  </a:lnTo>
                  <a:lnTo>
                    <a:pt x="1064" y="64"/>
                  </a:lnTo>
                  <a:lnTo>
                    <a:pt x="1064" y="64"/>
                  </a:lnTo>
                  <a:lnTo>
                    <a:pt x="1064" y="61"/>
                  </a:lnTo>
                  <a:lnTo>
                    <a:pt x="1064" y="61"/>
                  </a:lnTo>
                  <a:lnTo>
                    <a:pt x="1066" y="55"/>
                  </a:lnTo>
                  <a:lnTo>
                    <a:pt x="1064" y="55"/>
                  </a:lnTo>
                  <a:lnTo>
                    <a:pt x="1066" y="47"/>
                  </a:lnTo>
                  <a:lnTo>
                    <a:pt x="1061" y="48"/>
                  </a:lnTo>
                  <a:lnTo>
                    <a:pt x="1061" y="31"/>
                  </a:lnTo>
                  <a:lnTo>
                    <a:pt x="1059" y="45"/>
                  </a:lnTo>
                  <a:lnTo>
                    <a:pt x="1059" y="45"/>
                  </a:lnTo>
                  <a:lnTo>
                    <a:pt x="1059" y="48"/>
                  </a:lnTo>
                  <a:lnTo>
                    <a:pt x="1059" y="48"/>
                  </a:lnTo>
                  <a:lnTo>
                    <a:pt x="1054" y="48"/>
                  </a:lnTo>
                  <a:lnTo>
                    <a:pt x="1056" y="52"/>
                  </a:lnTo>
                  <a:lnTo>
                    <a:pt x="1056" y="52"/>
                  </a:lnTo>
                  <a:lnTo>
                    <a:pt x="1058" y="61"/>
                  </a:lnTo>
                  <a:lnTo>
                    <a:pt x="1058" y="61"/>
                  </a:lnTo>
                  <a:lnTo>
                    <a:pt x="1056" y="61"/>
                  </a:lnTo>
                  <a:lnTo>
                    <a:pt x="1056" y="61"/>
                  </a:lnTo>
                  <a:lnTo>
                    <a:pt x="1056" y="61"/>
                  </a:lnTo>
                  <a:lnTo>
                    <a:pt x="1054" y="70"/>
                  </a:lnTo>
                  <a:lnTo>
                    <a:pt x="1050" y="70"/>
                  </a:lnTo>
                  <a:lnTo>
                    <a:pt x="1050" y="75"/>
                  </a:lnTo>
                  <a:lnTo>
                    <a:pt x="1045" y="75"/>
                  </a:lnTo>
                  <a:lnTo>
                    <a:pt x="1047" y="80"/>
                  </a:lnTo>
                  <a:lnTo>
                    <a:pt x="1042" y="81"/>
                  </a:lnTo>
                  <a:lnTo>
                    <a:pt x="1043" y="86"/>
                  </a:lnTo>
                  <a:lnTo>
                    <a:pt x="1040" y="86"/>
                  </a:lnTo>
                  <a:lnTo>
                    <a:pt x="1040" y="92"/>
                  </a:lnTo>
                  <a:lnTo>
                    <a:pt x="1040" y="92"/>
                  </a:lnTo>
                  <a:lnTo>
                    <a:pt x="1037" y="94"/>
                  </a:lnTo>
                  <a:lnTo>
                    <a:pt x="1039" y="100"/>
                  </a:lnTo>
                  <a:lnTo>
                    <a:pt x="1037" y="100"/>
                  </a:lnTo>
                  <a:lnTo>
                    <a:pt x="1039" y="107"/>
                  </a:lnTo>
                  <a:lnTo>
                    <a:pt x="1037" y="107"/>
                  </a:lnTo>
                  <a:lnTo>
                    <a:pt x="1039" y="113"/>
                  </a:lnTo>
                  <a:lnTo>
                    <a:pt x="1037" y="113"/>
                  </a:lnTo>
                  <a:lnTo>
                    <a:pt x="1037" y="116"/>
                  </a:lnTo>
                  <a:lnTo>
                    <a:pt x="1037" y="116"/>
                  </a:lnTo>
                  <a:lnTo>
                    <a:pt x="1039" y="119"/>
                  </a:lnTo>
                  <a:lnTo>
                    <a:pt x="1039" y="121"/>
                  </a:lnTo>
                  <a:lnTo>
                    <a:pt x="1037" y="121"/>
                  </a:lnTo>
                  <a:lnTo>
                    <a:pt x="1037" y="124"/>
                  </a:lnTo>
                  <a:lnTo>
                    <a:pt x="1037" y="124"/>
                  </a:lnTo>
                  <a:lnTo>
                    <a:pt x="1037" y="130"/>
                  </a:lnTo>
                  <a:lnTo>
                    <a:pt x="1037" y="130"/>
                  </a:lnTo>
                  <a:lnTo>
                    <a:pt x="1037" y="132"/>
                  </a:lnTo>
                  <a:lnTo>
                    <a:pt x="1037" y="133"/>
                  </a:lnTo>
                  <a:lnTo>
                    <a:pt x="1037" y="133"/>
                  </a:lnTo>
                  <a:lnTo>
                    <a:pt x="1037" y="135"/>
                  </a:lnTo>
                  <a:lnTo>
                    <a:pt x="1036" y="135"/>
                  </a:lnTo>
                  <a:lnTo>
                    <a:pt x="1037" y="141"/>
                  </a:lnTo>
                  <a:lnTo>
                    <a:pt x="1037" y="149"/>
                  </a:lnTo>
                  <a:lnTo>
                    <a:pt x="1037" y="149"/>
                  </a:lnTo>
                  <a:lnTo>
                    <a:pt x="1037" y="149"/>
                  </a:lnTo>
                  <a:lnTo>
                    <a:pt x="1036" y="151"/>
                  </a:lnTo>
                  <a:lnTo>
                    <a:pt x="1036" y="157"/>
                  </a:lnTo>
                  <a:lnTo>
                    <a:pt x="1036" y="166"/>
                  </a:lnTo>
                  <a:lnTo>
                    <a:pt x="1036" y="166"/>
                  </a:lnTo>
                  <a:lnTo>
                    <a:pt x="1036" y="166"/>
                  </a:lnTo>
                  <a:lnTo>
                    <a:pt x="1034" y="166"/>
                  </a:lnTo>
                  <a:lnTo>
                    <a:pt x="1036" y="173"/>
                  </a:lnTo>
                  <a:lnTo>
                    <a:pt x="1036" y="185"/>
                  </a:lnTo>
                  <a:lnTo>
                    <a:pt x="1036" y="185"/>
                  </a:lnTo>
                  <a:lnTo>
                    <a:pt x="1036" y="187"/>
                  </a:lnTo>
                  <a:lnTo>
                    <a:pt x="1034" y="187"/>
                  </a:lnTo>
                  <a:lnTo>
                    <a:pt x="1034" y="193"/>
                  </a:lnTo>
                  <a:lnTo>
                    <a:pt x="1034" y="215"/>
                  </a:lnTo>
                  <a:lnTo>
                    <a:pt x="1032" y="217"/>
                  </a:lnTo>
                  <a:lnTo>
                    <a:pt x="1034" y="223"/>
                  </a:lnTo>
                  <a:lnTo>
                    <a:pt x="1034" y="252"/>
                  </a:lnTo>
                  <a:lnTo>
                    <a:pt x="1032" y="252"/>
                  </a:lnTo>
                  <a:lnTo>
                    <a:pt x="1032" y="259"/>
                  </a:lnTo>
                  <a:lnTo>
                    <a:pt x="1032" y="297"/>
                  </a:lnTo>
                  <a:lnTo>
                    <a:pt x="1031" y="297"/>
                  </a:lnTo>
                  <a:lnTo>
                    <a:pt x="1032" y="305"/>
                  </a:lnTo>
                  <a:lnTo>
                    <a:pt x="1031" y="348"/>
                  </a:lnTo>
                  <a:lnTo>
                    <a:pt x="1029" y="348"/>
                  </a:lnTo>
                  <a:lnTo>
                    <a:pt x="1031" y="359"/>
                  </a:lnTo>
                  <a:lnTo>
                    <a:pt x="1031" y="392"/>
                  </a:lnTo>
                  <a:lnTo>
                    <a:pt x="1028" y="390"/>
                  </a:lnTo>
                  <a:lnTo>
                    <a:pt x="1028" y="385"/>
                  </a:lnTo>
                  <a:lnTo>
                    <a:pt x="1028" y="214"/>
                  </a:lnTo>
                  <a:lnTo>
                    <a:pt x="1025" y="214"/>
                  </a:lnTo>
                  <a:lnTo>
                    <a:pt x="1020" y="212"/>
                  </a:lnTo>
                  <a:lnTo>
                    <a:pt x="1017" y="212"/>
                  </a:lnTo>
                  <a:lnTo>
                    <a:pt x="1012" y="212"/>
                  </a:lnTo>
                  <a:lnTo>
                    <a:pt x="1006" y="211"/>
                  </a:lnTo>
                  <a:lnTo>
                    <a:pt x="1001" y="211"/>
                  </a:lnTo>
                  <a:lnTo>
                    <a:pt x="996" y="211"/>
                  </a:lnTo>
                  <a:lnTo>
                    <a:pt x="990" y="211"/>
                  </a:lnTo>
                  <a:lnTo>
                    <a:pt x="985" y="212"/>
                  </a:lnTo>
                  <a:lnTo>
                    <a:pt x="982" y="212"/>
                  </a:lnTo>
                  <a:lnTo>
                    <a:pt x="982" y="207"/>
                  </a:lnTo>
                  <a:lnTo>
                    <a:pt x="977" y="207"/>
                  </a:lnTo>
                  <a:lnTo>
                    <a:pt x="977" y="212"/>
                  </a:lnTo>
                  <a:lnTo>
                    <a:pt x="977" y="212"/>
                  </a:lnTo>
                  <a:lnTo>
                    <a:pt x="977" y="212"/>
                  </a:lnTo>
                  <a:lnTo>
                    <a:pt x="974" y="214"/>
                  </a:lnTo>
                  <a:lnTo>
                    <a:pt x="973" y="204"/>
                  </a:lnTo>
                  <a:lnTo>
                    <a:pt x="973" y="204"/>
                  </a:lnTo>
                  <a:lnTo>
                    <a:pt x="976" y="204"/>
                  </a:lnTo>
                  <a:lnTo>
                    <a:pt x="980" y="206"/>
                  </a:lnTo>
                  <a:lnTo>
                    <a:pt x="985" y="206"/>
                  </a:lnTo>
                  <a:lnTo>
                    <a:pt x="990" y="206"/>
                  </a:lnTo>
                  <a:lnTo>
                    <a:pt x="995" y="207"/>
                  </a:lnTo>
                  <a:lnTo>
                    <a:pt x="1001" y="207"/>
                  </a:lnTo>
                  <a:lnTo>
                    <a:pt x="1006" y="207"/>
                  </a:lnTo>
                  <a:lnTo>
                    <a:pt x="1012" y="207"/>
                  </a:lnTo>
                  <a:lnTo>
                    <a:pt x="1017" y="206"/>
                  </a:lnTo>
                  <a:lnTo>
                    <a:pt x="1020" y="206"/>
                  </a:lnTo>
                  <a:lnTo>
                    <a:pt x="1020" y="211"/>
                  </a:lnTo>
                  <a:lnTo>
                    <a:pt x="1025" y="212"/>
                  </a:lnTo>
                  <a:lnTo>
                    <a:pt x="1025" y="206"/>
                  </a:lnTo>
                  <a:lnTo>
                    <a:pt x="1023" y="206"/>
                  </a:lnTo>
                  <a:lnTo>
                    <a:pt x="1026" y="204"/>
                  </a:lnTo>
                  <a:lnTo>
                    <a:pt x="1029" y="204"/>
                  </a:lnTo>
                  <a:lnTo>
                    <a:pt x="1029" y="203"/>
                  </a:lnTo>
                  <a:lnTo>
                    <a:pt x="1026" y="203"/>
                  </a:lnTo>
                  <a:lnTo>
                    <a:pt x="1021" y="201"/>
                  </a:lnTo>
                  <a:lnTo>
                    <a:pt x="1017" y="200"/>
                  </a:lnTo>
                  <a:lnTo>
                    <a:pt x="1012" y="200"/>
                  </a:lnTo>
                  <a:lnTo>
                    <a:pt x="1007" y="200"/>
                  </a:lnTo>
                  <a:lnTo>
                    <a:pt x="1001" y="200"/>
                  </a:lnTo>
                  <a:lnTo>
                    <a:pt x="995" y="200"/>
                  </a:lnTo>
                  <a:lnTo>
                    <a:pt x="990" y="200"/>
                  </a:lnTo>
                  <a:lnTo>
                    <a:pt x="985" y="200"/>
                  </a:lnTo>
                  <a:lnTo>
                    <a:pt x="980" y="201"/>
                  </a:lnTo>
                  <a:lnTo>
                    <a:pt x="976" y="201"/>
                  </a:lnTo>
                  <a:lnTo>
                    <a:pt x="973" y="203"/>
                  </a:lnTo>
                  <a:lnTo>
                    <a:pt x="973" y="203"/>
                  </a:lnTo>
                  <a:lnTo>
                    <a:pt x="973" y="201"/>
                  </a:lnTo>
                  <a:lnTo>
                    <a:pt x="973" y="176"/>
                  </a:lnTo>
                  <a:lnTo>
                    <a:pt x="973" y="176"/>
                  </a:lnTo>
                  <a:lnTo>
                    <a:pt x="973" y="176"/>
                  </a:lnTo>
                  <a:lnTo>
                    <a:pt x="973" y="176"/>
                  </a:lnTo>
                  <a:lnTo>
                    <a:pt x="973" y="220"/>
                  </a:lnTo>
                  <a:lnTo>
                    <a:pt x="974" y="222"/>
                  </a:lnTo>
                  <a:lnTo>
                    <a:pt x="973" y="385"/>
                  </a:lnTo>
                  <a:lnTo>
                    <a:pt x="973" y="385"/>
                  </a:lnTo>
                  <a:lnTo>
                    <a:pt x="973" y="392"/>
                  </a:lnTo>
                  <a:lnTo>
                    <a:pt x="973" y="392"/>
                  </a:lnTo>
                  <a:lnTo>
                    <a:pt x="973" y="385"/>
                  </a:lnTo>
                  <a:lnTo>
                    <a:pt x="971" y="385"/>
                  </a:lnTo>
                  <a:lnTo>
                    <a:pt x="969" y="385"/>
                  </a:lnTo>
                  <a:lnTo>
                    <a:pt x="968" y="384"/>
                  </a:lnTo>
                  <a:lnTo>
                    <a:pt x="966" y="384"/>
                  </a:lnTo>
                  <a:lnTo>
                    <a:pt x="965" y="201"/>
                  </a:lnTo>
                  <a:lnTo>
                    <a:pt x="962" y="200"/>
                  </a:lnTo>
                  <a:lnTo>
                    <a:pt x="962" y="192"/>
                  </a:lnTo>
                  <a:lnTo>
                    <a:pt x="963" y="190"/>
                  </a:lnTo>
                  <a:lnTo>
                    <a:pt x="965" y="189"/>
                  </a:lnTo>
                  <a:lnTo>
                    <a:pt x="965" y="189"/>
                  </a:lnTo>
                  <a:lnTo>
                    <a:pt x="965" y="185"/>
                  </a:lnTo>
                  <a:lnTo>
                    <a:pt x="962" y="185"/>
                  </a:lnTo>
                  <a:lnTo>
                    <a:pt x="962" y="165"/>
                  </a:lnTo>
                  <a:lnTo>
                    <a:pt x="951" y="160"/>
                  </a:lnTo>
                  <a:lnTo>
                    <a:pt x="949" y="160"/>
                  </a:lnTo>
                  <a:lnTo>
                    <a:pt x="947" y="162"/>
                  </a:lnTo>
                  <a:lnTo>
                    <a:pt x="943" y="162"/>
                  </a:lnTo>
                  <a:lnTo>
                    <a:pt x="940" y="163"/>
                  </a:lnTo>
                  <a:lnTo>
                    <a:pt x="935" y="163"/>
                  </a:lnTo>
                  <a:lnTo>
                    <a:pt x="935" y="163"/>
                  </a:lnTo>
                  <a:lnTo>
                    <a:pt x="935" y="166"/>
                  </a:lnTo>
                  <a:lnTo>
                    <a:pt x="933" y="170"/>
                  </a:lnTo>
                  <a:lnTo>
                    <a:pt x="933" y="173"/>
                  </a:lnTo>
                  <a:lnTo>
                    <a:pt x="932" y="174"/>
                  </a:lnTo>
                  <a:lnTo>
                    <a:pt x="932" y="176"/>
                  </a:lnTo>
                  <a:lnTo>
                    <a:pt x="932" y="179"/>
                  </a:lnTo>
                  <a:lnTo>
                    <a:pt x="930" y="184"/>
                  </a:lnTo>
                  <a:lnTo>
                    <a:pt x="930" y="187"/>
                  </a:lnTo>
                  <a:lnTo>
                    <a:pt x="930" y="189"/>
                  </a:lnTo>
                  <a:lnTo>
                    <a:pt x="925" y="189"/>
                  </a:lnTo>
                  <a:lnTo>
                    <a:pt x="925" y="189"/>
                  </a:lnTo>
                  <a:lnTo>
                    <a:pt x="922" y="190"/>
                  </a:lnTo>
                  <a:lnTo>
                    <a:pt x="921" y="190"/>
                  </a:lnTo>
                  <a:lnTo>
                    <a:pt x="918" y="192"/>
                  </a:lnTo>
                  <a:lnTo>
                    <a:pt x="916" y="193"/>
                  </a:lnTo>
                  <a:lnTo>
                    <a:pt x="914" y="195"/>
                  </a:lnTo>
                  <a:lnTo>
                    <a:pt x="914" y="305"/>
                  </a:lnTo>
                  <a:lnTo>
                    <a:pt x="902" y="297"/>
                  </a:lnTo>
                  <a:lnTo>
                    <a:pt x="895" y="296"/>
                  </a:lnTo>
                  <a:lnTo>
                    <a:pt x="886" y="296"/>
                  </a:lnTo>
                  <a:lnTo>
                    <a:pt x="872" y="305"/>
                  </a:lnTo>
                  <a:lnTo>
                    <a:pt x="872" y="310"/>
                  </a:lnTo>
                  <a:lnTo>
                    <a:pt x="870" y="310"/>
                  </a:lnTo>
                  <a:lnTo>
                    <a:pt x="870" y="239"/>
                  </a:lnTo>
                  <a:lnTo>
                    <a:pt x="870" y="239"/>
                  </a:lnTo>
                  <a:lnTo>
                    <a:pt x="870" y="228"/>
                  </a:lnTo>
                  <a:lnTo>
                    <a:pt x="878" y="225"/>
                  </a:lnTo>
                  <a:lnTo>
                    <a:pt x="878" y="222"/>
                  </a:lnTo>
                  <a:lnTo>
                    <a:pt x="870" y="222"/>
                  </a:lnTo>
                  <a:lnTo>
                    <a:pt x="866" y="222"/>
                  </a:lnTo>
                  <a:lnTo>
                    <a:pt x="861" y="223"/>
                  </a:lnTo>
                  <a:lnTo>
                    <a:pt x="858" y="225"/>
                  </a:lnTo>
                  <a:lnTo>
                    <a:pt x="853" y="225"/>
                  </a:lnTo>
                  <a:lnTo>
                    <a:pt x="850" y="226"/>
                  </a:lnTo>
                  <a:lnTo>
                    <a:pt x="845" y="226"/>
                  </a:lnTo>
                  <a:lnTo>
                    <a:pt x="842" y="228"/>
                  </a:lnTo>
                  <a:lnTo>
                    <a:pt x="837" y="228"/>
                  </a:lnTo>
                  <a:lnTo>
                    <a:pt x="832" y="229"/>
                  </a:lnTo>
                  <a:lnTo>
                    <a:pt x="829" y="229"/>
                  </a:lnTo>
                  <a:lnTo>
                    <a:pt x="826" y="231"/>
                  </a:lnTo>
                  <a:lnTo>
                    <a:pt x="821" y="231"/>
                  </a:lnTo>
                  <a:lnTo>
                    <a:pt x="815" y="236"/>
                  </a:lnTo>
                  <a:lnTo>
                    <a:pt x="815" y="237"/>
                  </a:lnTo>
                  <a:lnTo>
                    <a:pt x="818" y="237"/>
                  </a:lnTo>
                  <a:lnTo>
                    <a:pt x="818" y="240"/>
                  </a:lnTo>
                  <a:lnTo>
                    <a:pt x="815" y="242"/>
                  </a:lnTo>
                  <a:lnTo>
                    <a:pt x="814" y="313"/>
                  </a:lnTo>
                  <a:lnTo>
                    <a:pt x="809" y="307"/>
                  </a:lnTo>
                  <a:lnTo>
                    <a:pt x="809" y="267"/>
                  </a:lnTo>
                  <a:lnTo>
                    <a:pt x="807" y="267"/>
                  </a:lnTo>
                  <a:lnTo>
                    <a:pt x="807" y="267"/>
                  </a:lnTo>
                  <a:lnTo>
                    <a:pt x="804" y="267"/>
                  </a:lnTo>
                  <a:lnTo>
                    <a:pt x="804" y="247"/>
                  </a:lnTo>
                  <a:lnTo>
                    <a:pt x="804" y="247"/>
                  </a:lnTo>
                  <a:lnTo>
                    <a:pt x="804" y="247"/>
                  </a:lnTo>
                  <a:lnTo>
                    <a:pt x="804" y="247"/>
                  </a:lnTo>
                  <a:lnTo>
                    <a:pt x="804" y="247"/>
                  </a:lnTo>
                  <a:lnTo>
                    <a:pt x="804" y="247"/>
                  </a:lnTo>
                  <a:lnTo>
                    <a:pt x="804" y="247"/>
                  </a:lnTo>
                  <a:lnTo>
                    <a:pt x="804" y="247"/>
                  </a:lnTo>
                  <a:lnTo>
                    <a:pt x="804" y="247"/>
                  </a:lnTo>
                  <a:lnTo>
                    <a:pt x="804" y="247"/>
                  </a:lnTo>
                  <a:lnTo>
                    <a:pt x="804" y="247"/>
                  </a:lnTo>
                  <a:lnTo>
                    <a:pt x="804" y="247"/>
                  </a:lnTo>
                  <a:lnTo>
                    <a:pt x="804" y="247"/>
                  </a:lnTo>
                  <a:lnTo>
                    <a:pt x="804" y="247"/>
                  </a:lnTo>
                  <a:lnTo>
                    <a:pt x="804" y="247"/>
                  </a:lnTo>
                  <a:lnTo>
                    <a:pt x="804" y="245"/>
                  </a:lnTo>
                  <a:lnTo>
                    <a:pt x="804" y="245"/>
                  </a:lnTo>
                  <a:lnTo>
                    <a:pt x="804" y="245"/>
                  </a:lnTo>
                  <a:lnTo>
                    <a:pt x="804" y="245"/>
                  </a:lnTo>
                  <a:lnTo>
                    <a:pt x="804" y="215"/>
                  </a:lnTo>
                  <a:lnTo>
                    <a:pt x="804" y="215"/>
                  </a:lnTo>
                  <a:lnTo>
                    <a:pt x="804" y="215"/>
                  </a:lnTo>
                  <a:lnTo>
                    <a:pt x="804" y="215"/>
                  </a:lnTo>
                  <a:lnTo>
                    <a:pt x="804" y="215"/>
                  </a:lnTo>
                  <a:lnTo>
                    <a:pt x="804" y="215"/>
                  </a:lnTo>
                  <a:lnTo>
                    <a:pt x="804" y="215"/>
                  </a:lnTo>
                  <a:lnTo>
                    <a:pt x="804" y="215"/>
                  </a:lnTo>
                  <a:lnTo>
                    <a:pt x="803" y="215"/>
                  </a:lnTo>
                  <a:lnTo>
                    <a:pt x="803" y="215"/>
                  </a:lnTo>
                  <a:lnTo>
                    <a:pt x="803" y="215"/>
                  </a:lnTo>
                  <a:lnTo>
                    <a:pt x="803" y="215"/>
                  </a:lnTo>
                  <a:lnTo>
                    <a:pt x="803" y="215"/>
                  </a:lnTo>
                  <a:lnTo>
                    <a:pt x="803" y="215"/>
                  </a:lnTo>
                  <a:lnTo>
                    <a:pt x="803" y="215"/>
                  </a:lnTo>
                  <a:lnTo>
                    <a:pt x="803" y="215"/>
                  </a:lnTo>
                  <a:lnTo>
                    <a:pt x="803" y="215"/>
                  </a:lnTo>
                  <a:lnTo>
                    <a:pt x="803" y="215"/>
                  </a:lnTo>
                  <a:lnTo>
                    <a:pt x="803" y="215"/>
                  </a:lnTo>
                  <a:lnTo>
                    <a:pt x="803" y="215"/>
                  </a:lnTo>
                  <a:lnTo>
                    <a:pt x="803" y="215"/>
                  </a:lnTo>
                  <a:lnTo>
                    <a:pt x="803" y="215"/>
                  </a:lnTo>
                  <a:lnTo>
                    <a:pt x="803" y="215"/>
                  </a:lnTo>
                  <a:lnTo>
                    <a:pt x="803" y="215"/>
                  </a:lnTo>
                  <a:lnTo>
                    <a:pt x="803" y="215"/>
                  </a:lnTo>
                  <a:lnTo>
                    <a:pt x="803" y="245"/>
                  </a:lnTo>
                  <a:lnTo>
                    <a:pt x="803" y="245"/>
                  </a:lnTo>
                  <a:lnTo>
                    <a:pt x="803" y="245"/>
                  </a:lnTo>
                  <a:lnTo>
                    <a:pt x="803" y="247"/>
                  </a:lnTo>
                  <a:lnTo>
                    <a:pt x="803" y="247"/>
                  </a:lnTo>
                  <a:lnTo>
                    <a:pt x="803" y="247"/>
                  </a:lnTo>
                  <a:lnTo>
                    <a:pt x="803" y="247"/>
                  </a:lnTo>
                  <a:lnTo>
                    <a:pt x="803" y="247"/>
                  </a:lnTo>
                  <a:lnTo>
                    <a:pt x="803" y="247"/>
                  </a:lnTo>
                  <a:lnTo>
                    <a:pt x="803" y="247"/>
                  </a:lnTo>
                  <a:lnTo>
                    <a:pt x="803" y="247"/>
                  </a:lnTo>
                  <a:lnTo>
                    <a:pt x="803" y="247"/>
                  </a:lnTo>
                  <a:lnTo>
                    <a:pt x="803" y="247"/>
                  </a:lnTo>
                  <a:lnTo>
                    <a:pt x="803" y="247"/>
                  </a:lnTo>
                  <a:lnTo>
                    <a:pt x="803" y="247"/>
                  </a:lnTo>
                  <a:lnTo>
                    <a:pt x="803" y="247"/>
                  </a:lnTo>
                  <a:lnTo>
                    <a:pt x="803" y="247"/>
                  </a:lnTo>
                  <a:lnTo>
                    <a:pt x="803" y="267"/>
                  </a:lnTo>
                  <a:lnTo>
                    <a:pt x="799" y="267"/>
                  </a:lnTo>
                  <a:lnTo>
                    <a:pt x="798" y="267"/>
                  </a:lnTo>
                  <a:lnTo>
                    <a:pt x="792" y="267"/>
                  </a:lnTo>
                  <a:lnTo>
                    <a:pt x="790" y="267"/>
                  </a:lnTo>
                  <a:lnTo>
                    <a:pt x="787" y="267"/>
                  </a:lnTo>
                  <a:lnTo>
                    <a:pt x="787" y="247"/>
                  </a:lnTo>
                  <a:lnTo>
                    <a:pt x="787" y="247"/>
                  </a:lnTo>
                  <a:lnTo>
                    <a:pt x="787" y="247"/>
                  </a:lnTo>
                  <a:lnTo>
                    <a:pt x="787" y="247"/>
                  </a:lnTo>
                  <a:lnTo>
                    <a:pt x="787" y="247"/>
                  </a:lnTo>
                  <a:lnTo>
                    <a:pt x="787" y="247"/>
                  </a:lnTo>
                  <a:lnTo>
                    <a:pt x="787" y="247"/>
                  </a:lnTo>
                  <a:lnTo>
                    <a:pt x="787" y="247"/>
                  </a:lnTo>
                  <a:lnTo>
                    <a:pt x="787" y="247"/>
                  </a:lnTo>
                  <a:lnTo>
                    <a:pt x="787" y="247"/>
                  </a:lnTo>
                  <a:lnTo>
                    <a:pt x="787" y="247"/>
                  </a:lnTo>
                  <a:lnTo>
                    <a:pt x="787" y="247"/>
                  </a:lnTo>
                  <a:lnTo>
                    <a:pt x="787" y="247"/>
                  </a:lnTo>
                  <a:lnTo>
                    <a:pt x="787" y="247"/>
                  </a:lnTo>
                  <a:lnTo>
                    <a:pt x="787" y="245"/>
                  </a:lnTo>
                  <a:lnTo>
                    <a:pt x="787" y="245"/>
                  </a:lnTo>
                  <a:lnTo>
                    <a:pt x="787" y="245"/>
                  </a:lnTo>
                  <a:lnTo>
                    <a:pt x="787" y="245"/>
                  </a:lnTo>
                  <a:lnTo>
                    <a:pt x="787" y="215"/>
                  </a:lnTo>
                  <a:lnTo>
                    <a:pt x="787" y="215"/>
                  </a:lnTo>
                  <a:lnTo>
                    <a:pt x="787" y="215"/>
                  </a:lnTo>
                  <a:lnTo>
                    <a:pt x="787" y="215"/>
                  </a:lnTo>
                  <a:lnTo>
                    <a:pt x="787" y="215"/>
                  </a:lnTo>
                  <a:lnTo>
                    <a:pt x="787" y="215"/>
                  </a:lnTo>
                  <a:lnTo>
                    <a:pt x="787" y="215"/>
                  </a:lnTo>
                  <a:lnTo>
                    <a:pt x="787" y="215"/>
                  </a:lnTo>
                  <a:lnTo>
                    <a:pt x="787" y="215"/>
                  </a:lnTo>
                  <a:lnTo>
                    <a:pt x="787" y="215"/>
                  </a:lnTo>
                  <a:lnTo>
                    <a:pt x="787" y="215"/>
                  </a:lnTo>
                  <a:lnTo>
                    <a:pt x="787" y="215"/>
                  </a:lnTo>
                  <a:lnTo>
                    <a:pt x="787" y="215"/>
                  </a:lnTo>
                  <a:lnTo>
                    <a:pt x="787" y="215"/>
                  </a:lnTo>
                  <a:lnTo>
                    <a:pt x="785" y="215"/>
                  </a:lnTo>
                  <a:lnTo>
                    <a:pt x="785" y="215"/>
                  </a:lnTo>
                  <a:lnTo>
                    <a:pt x="785" y="215"/>
                  </a:lnTo>
                  <a:lnTo>
                    <a:pt x="785" y="215"/>
                  </a:lnTo>
                  <a:lnTo>
                    <a:pt x="785" y="215"/>
                  </a:lnTo>
                  <a:lnTo>
                    <a:pt x="785" y="215"/>
                  </a:lnTo>
                  <a:lnTo>
                    <a:pt x="785" y="245"/>
                  </a:lnTo>
                  <a:lnTo>
                    <a:pt x="785" y="245"/>
                  </a:lnTo>
                  <a:lnTo>
                    <a:pt x="785" y="245"/>
                  </a:lnTo>
                  <a:lnTo>
                    <a:pt x="785" y="245"/>
                  </a:lnTo>
                  <a:lnTo>
                    <a:pt x="785" y="245"/>
                  </a:lnTo>
                  <a:lnTo>
                    <a:pt x="785" y="245"/>
                  </a:lnTo>
                  <a:lnTo>
                    <a:pt x="785" y="245"/>
                  </a:lnTo>
                  <a:lnTo>
                    <a:pt x="785" y="247"/>
                  </a:lnTo>
                  <a:lnTo>
                    <a:pt x="785" y="247"/>
                  </a:lnTo>
                  <a:lnTo>
                    <a:pt x="785" y="247"/>
                  </a:lnTo>
                  <a:lnTo>
                    <a:pt x="785" y="247"/>
                  </a:lnTo>
                  <a:lnTo>
                    <a:pt x="785" y="247"/>
                  </a:lnTo>
                  <a:lnTo>
                    <a:pt x="785" y="247"/>
                  </a:lnTo>
                  <a:lnTo>
                    <a:pt x="785" y="247"/>
                  </a:lnTo>
                  <a:lnTo>
                    <a:pt x="785" y="247"/>
                  </a:lnTo>
                  <a:lnTo>
                    <a:pt x="785" y="247"/>
                  </a:lnTo>
                  <a:lnTo>
                    <a:pt x="785" y="247"/>
                  </a:lnTo>
                  <a:lnTo>
                    <a:pt x="785" y="247"/>
                  </a:lnTo>
                  <a:lnTo>
                    <a:pt x="785" y="247"/>
                  </a:lnTo>
                  <a:lnTo>
                    <a:pt x="785" y="247"/>
                  </a:lnTo>
                  <a:lnTo>
                    <a:pt x="785" y="267"/>
                  </a:lnTo>
                  <a:lnTo>
                    <a:pt x="781" y="267"/>
                  </a:lnTo>
                  <a:lnTo>
                    <a:pt x="781" y="267"/>
                  </a:lnTo>
                  <a:lnTo>
                    <a:pt x="781" y="267"/>
                  </a:lnTo>
                  <a:lnTo>
                    <a:pt x="781" y="307"/>
                  </a:lnTo>
                  <a:lnTo>
                    <a:pt x="774" y="311"/>
                  </a:lnTo>
                  <a:lnTo>
                    <a:pt x="774" y="253"/>
                  </a:lnTo>
                  <a:lnTo>
                    <a:pt x="774" y="253"/>
                  </a:lnTo>
                  <a:lnTo>
                    <a:pt x="774" y="253"/>
                  </a:lnTo>
                  <a:lnTo>
                    <a:pt x="774" y="253"/>
                  </a:lnTo>
                  <a:lnTo>
                    <a:pt x="774" y="252"/>
                  </a:lnTo>
                  <a:lnTo>
                    <a:pt x="774" y="252"/>
                  </a:lnTo>
                  <a:lnTo>
                    <a:pt x="774" y="252"/>
                  </a:lnTo>
                  <a:lnTo>
                    <a:pt x="774" y="252"/>
                  </a:lnTo>
                  <a:lnTo>
                    <a:pt x="774" y="252"/>
                  </a:lnTo>
                  <a:lnTo>
                    <a:pt x="774" y="252"/>
                  </a:lnTo>
                  <a:lnTo>
                    <a:pt x="774" y="252"/>
                  </a:lnTo>
                  <a:lnTo>
                    <a:pt x="774" y="252"/>
                  </a:lnTo>
                  <a:lnTo>
                    <a:pt x="774" y="252"/>
                  </a:lnTo>
                  <a:lnTo>
                    <a:pt x="771" y="245"/>
                  </a:lnTo>
                  <a:lnTo>
                    <a:pt x="771" y="245"/>
                  </a:lnTo>
                  <a:lnTo>
                    <a:pt x="771" y="245"/>
                  </a:lnTo>
                  <a:lnTo>
                    <a:pt x="771" y="245"/>
                  </a:lnTo>
                  <a:lnTo>
                    <a:pt x="771" y="245"/>
                  </a:lnTo>
                  <a:lnTo>
                    <a:pt x="771" y="245"/>
                  </a:lnTo>
                  <a:lnTo>
                    <a:pt x="771" y="245"/>
                  </a:lnTo>
                  <a:lnTo>
                    <a:pt x="771" y="245"/>
                  </a:lnTo>
                  <a:lnTo>
                    <a:pt x="771" y="245"/>
                  </a:lnTo>
                  <a:lnTo>
                    <a:pt x="771" y="245"/>
                  </a:lnTo>
                  <a:lnTo>
                    <a:pt x="771" y="245"/>
                  </a:lnTo>
                  <a:lnTo>
                    <a:pt x="771" y="237"/>
                  </a:lnTo>
                  <a:lnTo>
                    <a:pt x="752" y="242"/>
                  </a:lnTo>
                  <a:lnTo>
                    <a:pt x="736" y="250"/>
                  </a:lnTo>
                  <a:lnTo>
                    <a:pt x="736" y="247"/>
                  </a:lnTo>
                  <a:lnTo>
                    <a:pt x="727" y="245"/>
                  </a:lnTo>
                  <a:lnTo>
                    <a:pt x="727" y="245"/>
                  </a:lnTo>
                  <a:lnTo>
                    <a:pt x="727" y="245"/>
                  </a:lnTo>
                  <a:lnTo>
                    <a:pt x="727" y="245"/>
                  </a:lnTo>
                  <a:lnTo>
                    <a:pt x="725" y="245"/>
                  </a:lnTo>
                  <a:lnTo>
                    <a:pt x="725" y="245"/>
                  </a:lnTo>
                  <a:lnTo>
                    <a:pt x="718" y="248"/>
                  </a:lnTo>
                  <a:lnTo>
                    <a:pt x="718" y="248"/>
                  </a:lnTo>
                  <a:lnTo>
                    <a:pt x="718" y="248"/>
                  </a:lnTo>
                  <a:lnTo>
                    <a:pt x="716" y="248"/>
                  </a:lnTo>
                  <a:lnTo>
                    <a:pt x="716" y="248"/>
                  </a:lnTo>
                  <a:lnTo>
                    <a:pt x="716" y="248"/>
                  </a:lnTo>
                  <a:lnTo>
                    <a:pt x="716" y="248"/>
                  </a:lnTo>
                  <a:lnTo>
                    <a:pt x="716" y="248"/>
                  </a:lnTo>
                  <a:lnTo>
                    <a:pt x="711" y="253"/>
                  </a:lnTo>
                  <a:lnTo>
                    <a:pt x="711" y="253"/>
                  </a:lnTo>
                  <a:lnTo>
                    <a:pt x="711" y="253"/>
                  </a:lnTo>
                  <a:lnTo>
                    <a:pt x="711" y="253"/>
                  </a:lnTo>
                  <a:lnTo>
                    <a:pt x="711" y="253"/>
                  </a:lnTo>
                  <a:lnTo>
                    <a:pt x="711" y="253"/>
                  </a:lnTo>
                  <a:lnTo>
                    <a:pt x="711" y="253"/>
                  </a:lnTo>
                  <a:lnTo>
                    <a:pt x="711" y="253"/>
                  </a:lnTo>
                  <a:lnTo>
                    <a:pt x="711" y="253"/>
                  </a:lnTo>
                  <a:lnTo>
                    <a:pt x="711" y="253"/>
                  </a:lnTo>
                  <a:lnTo>
                    <a:pt x="711" y="255"/>
                  </a:lnTo>
                  <a:lnTo>
                    <a:pt x="711" y="255"/>
                  </a:lnTo>
                  <a:lnTo>
                    <a:pt x="711" y="255"/>
                  </a:lnTo>
                  <a:lnTo>
                    <a:pt x="711" y="302"/>
                  </a:lnTo>
                  <a:lnTo>
                    <a:pt x="697" y="288"/>
                  </a:lnTo>
                  <a:lnTo>
                    <a:pt x="685" y="275"/>
                  </a:lnTo>
                  <a:lnTo>
                    <a:pt x="685" y="275"/>
                  </a:lnTo>
                  <a:lnTo>
                    <a:pt x="685" y="255"/>
                  </a:lnTo>
                  <a:lnTo>
                    <a:pt x="685" y="255"/>
                  </a:lnTo>
                  <a:lnTo>
                    <a:pt x="685" y="255"/>
                  </a:lnTo>
                  <a:lnTo>
                    <a:pt x="685" y="245"/>
                  </a:lnTo>
                  <a:lnTo>
                    <a:pt x="685" y="245"/>
                  </a:lnTo>
                  <a:lnTo>
                    <a:pt x="685" y="245"/>
                  </a:lnTo>
                  <a:lnTo>
                    <a:pt x="683" y="245"/>
                  </a:lnTo>
                  <a:lnTo>
                    <a:pt x="683" y="245"/>
                  </a:lnTo>
                  <a:lnTo>
                    <a:pt x="683" y="245"/>
                  </a:lnTo>
                  <a:lnTo>
                    <a:pt x="683" y="245"/>
                  </a:lnTo>
                  <a:lnTo>
                    <a:pt x="683" y="245"/>
                  </a:lnTo>
                  <a:lnTo>
                    <a:pt x="683" y="245"/>
                  </a:lnTo>
                  <a:lnTo>
                    <a:pt x="683" y="245"/>
                  </a:lnTo>
                  <a:lnTo>
                    <a:pt x="683" y="245"/>
                  </a:lnTo>
                  <a:lnTo>
                    <a:pt x="683" y="245"/>
                  </a:lnTo>
                  <a:lnTo>
                    <a:pt x="683" y="245"/>
                  </a:lnTo>
                  <a:lnTo>
                    <a:pt x="683" y="255"/>
                  </a:lnTo>
                  <a:lnTo>
                    <a:pt x="680" y="255"/>
                  </a:lnTo>
                  <a:lnTo>
                    <a:pt x="680" y="245"/>
                  </a:lnTo>
                  <a:lnTo>
                    <a:pt x="680" y="245"/>
                  </a:lnTo>
                  <a:lnTo>
                    <a:pt x="680" y="245"/>
                  </a:lnTo>
                  <a:lnTo>
                    <a:pt x="680" y="245"/>
                  </a:lnTo>
                  <a:lnTo>
                    <a:pt x="680" y="245"/>
                  </a:lnTo>
                  <a:lnTo>
                    <a:pt x="680" y="245"/>
                  </a:lnTo>
                  <a:lnTo>
                    <a:pt x="680" y="245"/>
                  </a:lnTo>
                  <a:lnTo>
                    <a:pt x="680" y="245"/>
                  </a:lnTo>
                  <a:lnTo>
                    <a:pt x="680" y="245"/>
                  </a:lnTo>
                  <a:lnTo>
                    <a:pt x="680" y="245"/>
                  </a:lnTo>
                  <a:lnTo>
                    <a:pt x="680" y="245"/>
                  </a:lnTo>
                  <a:lnTo>
                    <a:pt x="680" y="245"/>
                  </a:lnTo>
                  <a:lnTo>
                    <a:pt x="680" y="245"/>
                  </a:lnTo>
                  <a:lnTo>
                    <a:pt x="680" y="255"/>
                  </a:lnTo>
                  <a:lnTo>
                    <a:pt x="680" y="255"/>
                  </a:lnTo>
                  <a:lnTo>
                    <a:pt x="680" y="255"/>
                  </a:lnTo>
                  <a:lnTo>
                    <a:pt x="680" y="275"/>
                  </a:lnTo>
                  <a:lnTo>
                    <a:pt x="678" y="275"/>
                  </a:lnTo>
                  <a:lnTo>
                    <a:pt x="678" y="307"/>
                  </a:lnTo>
                  <a:lnTo>
                    <a:pt x="666" y="316"/>
                  </a:lnTo>
                  <a:lnTo>
                    <a:pt x="666" y="217"/>
                  </a:lnTo>
                  <a:lnTo>
                    <a:pt x="662" y="215"/>
                  </a:lnTo>
                  <a:lnTo>
                    <a:pt x="662" y="187"/>
                  </a:lnTo>
                  <a:lnTo>
                    <a:pt x="659" y="185"/>
                  </a:lnTo>
                  <a:lnTo>
                    <a:pt x="659" y="170"/>
                  </a:lnTo>
                  <a:lnTo>
                    <a:pt x="655" y="168"/>
                  </a:lnTo>
                  <a:lnTo>
                    <a:pt x="655" y="157"/>
                  </a:lnTo>
                  <a:lnTo>
                    <a:pt x="650" y="157"/>
                  </a:lnTo>
                  <a:lnTo>
                    <a:pt x="650" y="151"/>
                  </a:lnTo>
                  <a:lnTo>
                    <a:pt x="650" y="151"/>
                  </a:lnTo>
                  <a:lnTo>
                    <a:pt x="650" y="151"/>
                  </a:lnTo>
                  <a:lnTo>
                    <a:pt x="650" y="129"/>
                  </a:lnTo>
                  <a:lnTo>
                    <a:pt x="650" y="129"/>
                  </a:lnTo>
                  <a:lnTo>
                    <a:pt x="650" y="129"/>
                  </a:lnTo>
                  <a:lnTo>
                    <a:pt x="648" y="129"/>
                  </a:lnTo>
                  <a:lnTo>
                    <a:pt x="648" y="129"/>
                  </a:lnTo>
                  <a:lnTo>
                    <a:pt x="648" y="129"/>
                  </a:lnTo>
                  <a:lnTo>
                    <a:pt x="648" y="129"/>
                  </a:lnTo>
                  <a:lnTo>
                    <a:pt x="648" y="129"/>
                  </a:lnTo>
                  <a:lnTo>
                    <a:pt x="647" y="129"/>
                  </a:lnTo>
                  <a:lnTo>
                    <a:pt x="647" y="129"/>
                  </a:lnTo>
                  <a:lnTo>
                    <a:pt x="647" y="129"/>
                  </a:lnTo>
                  <a:lnTo>
                    <a:pt x="647" y="129"/>
                  </a:lnTo>
                  <a:lnTo>
                    <a:pt x="647" y="129"/>
                  </a:lnTo>
                  <a:lnTo>
                    <a:pt x="647" y="151"/>
                  </a:lnTo>
                  <a:lnTo>
                    <a:pt x="645" y="151"/>
                  </a:lnTo>
                  <a:lnTo>
                    <a:pt x="645" y="157"/>
                  </a:lnTo>
                  <a:lnTo>
                    <a:pt x="642" y="157"/>
                  </a:lnTo>
                  <a:lnTo>
                    <a:pt x="642" y="166"/>
                  </a:lnTo>
                  <a:lnTo>
                    <a:pt x="620" y="166"/>
                  </a:lnTo>
                  <a:lnTo>
                    <a:pt x="601" y="168"/>
                  </a:lnTo>
                  <a:lnTo>
                    <a:pt x="601" y="184"/>
                  </a:lnTo>
                  <a:lnTo>
                    <a:pt x="592" y="184"/>
                  </a:lnTo>
                  <a:lnTo>
                    <a:pt x="592" y="211"/>
                  </a:lnTo>
                  <a:lnTo>
                    <a:pt x="581" y="214"/>
                  </a:lnTo>
                  <a:lnTo>
                    <a:pt x="585" y="374"/>
                  </a:lnTo>
                  <a:lnTo>
                    <a:pt x="574" y="381"/>
                  </a:lnTo>
                  <a:lnTo>
                    <a:pt x="573" y="207"/>
                  </a:lnTo>
                  <a:lnTo>
                    <a:pt x="573" y="207"/>
                  </a:lnTo>
                  <a:lnTo>
                    <a:pt x="573" y="207"/>
                  </a:lnTo>
                  <a:lnTo>
                    <a:pt x="573" y="207"/>
                  </a:lnTo>
                  <a:lnTo>
                    <a:pt x="571" y="207"/>
                  </a:lnTo>
                  <a:lnTo>
                    <a:pt x="571" y="207"/>
                  </a:lnTo>
                  <a:lnTo>
                    <a:pt x="571" y="207"/>
                  </a:lnTo>
                  <a:lnTo>
                    <a:pt x="570" y="207"/>
                  </a:lnTo>
                  <a:lnTo>
                    <a:pt x="570" y="207"/>
                  </a:lnTo>
                  <a:lnTo>
                    <a:pt x="568" y="206"/>
                  </a:lnTo>
                  <a:lnTo>
                    <a:pt x="566" y="206"/>
                  </a:lnTo>
                  <a:lnTo>
                    <a:pt x="566" y="206"/>
                  </a:lnTo>
                  <a:lnTo>
                    <a:pt x="565" y="206"/>
                  </a:lnTo>
                  <a:lnTo>
                    <a:pt x="529" y="206"/>
                  </a:lnTo>
                  <a:lnTo>
                    <a:pt x="527" y="206"/>
                  </a:lnTo>
                  <a:lnTo>
                    <a:pt x="525" y="206"/>
                  </a:lnTo>
                  <a:lnTo>
                    <a:pt x="525" y="206"/>
                  </a:lnTo>
                  <a:lnTo>
                    <a:pt x="524" y="206"/>
                  </a:lnTo>
                  <a:lnTo>
                    <a:pt x="522" y="206"/>
                  </a:lnTo>
                  <a:lnTo>
                    <a:pt x="521" y="206"/>
                  </a:lnTo>
                  <a:lnTo>
                    <a:pt x="521" y="206"/>
                  </a:lnTo>
                  <a:lnTo>
                    <a:pt x="521" y="206"/>
                  </a:lnTo>
                  <a:lnTo>
                    <a:pt x="519" y="207"/>
                  </a:lnTo>
                  <a:lnTo>
                    <a:pt x="519" y="207"/>
                  </a:lnTo>
                  <a:lnTo>
                    <a:pt x="524" y="401"/>
                  </a:lnTo>
                  <a:lnTo>
                    <a:pt x="519" y="401"/>
                  </a:lnTo>
                  <a:lnTo>
                    <a:pt x="519" y="289"/>
                  </a:lnTo>
                  <a:lnTo>
                    <a:pt x="516" y="289"/>
                  </a:lnTo>
                  <a:lnTo>
                    <a:pt x="516" y="288"/>
                  </a:lnTo>
                  <a:lnTo>
                    <a:pt x="516" y="288"/>
                  </a:lnTo>
                  <a:lnTo>
                    <a:pt x="514" y="286"/>
                  </a:lnTo>
                  <a:lnTo>
                    <a:pt x="513" y="286"/>
                  </a:lnTo>
                  <a:lnTo>
                    <a:pt x="510" y="285"/>
                  </a:lnTo>
                  <a:lnTo>
                    <a:pt x="507" y="285"/>
                  </a:lnTo>
                  <a:lnTo>
                    <a:pt x="503" y="285"/>
                  </a:lnTo>
                  <a:lnTo>
                    <a:pt x="500" y="285"/>
                  </a:lnTo>
                  <a:lnTo>
                    <a:pt x="496" y="285"/>
                  </a:lnTo>
                  <a:lnTo>
                    <a:pt x="494" y="286"/>
                  </a:lnTo>
                  <a:lnTo>
                    <a:pt x="491" y="286"/>
                  </a:lnTo>
                  <a:lnTo>
                    <a:pt x="491" y="286"/>
                  </a:lnTo>
                  <a:lnTo>
                    <a:pt x="491" y="236"/>
                  </a:lnTo>
                  <a:lnTo>
                    <a:pt x="483" y="234"/>
                  </a:lnTo>
                  <a:lnTo>
                    <a:pt x="440" y="225"/>
                  </a:lnTo>
                  <a:lnTo>
                    <a:pt x="436" y="223"/>
                  </a:lnTo>
                  <a:lnTo>
                    <a:pt x="436" y="291"/>
                  </a:lnTo>
                  <a:lnTo>
                    <a:pt x="431" y="291"/>
                  </a:lnTo>
                  <a:lnTo>
                    <a:pt x="431" y="281"/>
                  </a:lnTo>
                  <a:lnTo>
                    <a:pt x="429" y="281"/>
                  </a:lnTo>
                  <a:lnTo>
                    <a:pt x="429" y="281"/>
                  </a:lnTo>
                  <a:lnTo>
                    <a:pt x="428" y="281"/>
                  </a:lnTo>
                  <a:lnTo>
                    <a:pt x="428" y="258"/>
                  </a:lnTo>
                  <a:lnTo>
                    <a:pt x="426" y="258"/>
                  </a:lnTo>
                  <a:lnTo>
                    <a:pt x="426" y="252"/>
                  </a:lnTo>
                  <a:lnTo>
                    <a:pt x="425" y="252"/>
                  </a:lnTo>
                  <a:lnTo>
                    <a:pt x="425" y="252"/>
                  </a:lnTo>
                  <a:lnTo>
                    <a:pt x="423" y="252"/>
                  </a:lnTo>
                  <a:lnTo>
                    <a:pt x="423" y="231"/>
                  </a:lnTo>
                  <a:lnTo>
                    <a:pt x="423" y="231"/>
                  </a:lnTo>
                  <a:lnTo>
                    <a:pt x="423" y="231"/>
                  </a:lnTo>
                  <a:lnTo>
                    <a:pt x="423" y="252"/>
                  </a:lnTo>
                  <a:lnTo>
                    <a:pt x="422" y="252"/>
                  </a:lnTo>
                  <a:lnTo>
                    <a:pt x="422" y="252"/>
                  </a:lnTo>
                  <a:lnTo>
                    <a:pt x="420" y="252"/>
                  </a:lnTo>
                  <a:lnTo>
                    <a:pt x="420" y="252"/>
                  </a:lnTo>
                  <a:lnTo>
                    <a:pt x="418" y="255"/>
                  </a:lnTo>
                  <a:lnTo>
                    <a:pt x="418" y="255"/>
                  </a:lnTo>
                  <a:lnTo>
                    <a:pt x="418" y="258"/>
                  </a:lnTo>
                  <a:lnTo>
                    <a:pt x="417" y="258"/>
                  </a:lnTo>
                  <a:lnTo>
                    <a:pt x="415" y="258"/>
                  </a:lnTo>
                  <a:lnTo>
                    <a:pt x="414" y="258"/>
                  </a:lnTo>
                  <a:lnTo>
                    <a:pt x="411" y="258"/>
                  </a:lnTo>
                  <a:lnTo>
                    <a:pt x="409" y="258"/>
                  </a:lnTo>
                  <a:lnTo>
                    <a:pt x="406" y="258"/>
                  </a:lnTo>
                  <a:lnTo>
                    <a:pt x="404" y="258"/>
                  </a:lnTo>
                  <a:lnTo>
                    <a:pt x="403" y="258"/>
                  </a:lnTo>
                  <a:lnTo>
                    <a:pt x="400" y="258"/>
                  </a:lnTo>
                  <a:lnTo>
                    <a:pt x="398" y="258"/>
                  </a:lnTo>
                  <a:lnTo>
                    <a:pt x="396" y="258"/>
                  </a:lnTo>
                  <a:lnTo>
                    <a:pt x="393" y="258"/>
                  </a:lnTo>
                  <a:lnTo>
                    <a:pt x="393" y="255"/>
                  </a:lnTo>
                  <a:lnTo>
                    <a:pt x="393" y="255"/>
                  </a:lnTo>
                  <a:lnTo>
                    <a:pt x="393" y="252"/>
                  </a:lnTo>
                  <a:lnTo>
                    <a:pt x="393" y="252"/>
                  </a:lnTo>
                  <a:lnTo>
                    <a:pt x="393" y="252"/>
                  </a:lnTo>
                  <a:lnTo>
                    <a:pt x="393" y="252"/>
                  </a:lnTo>
                  <a:lnTo>
                    <a:pt x="390" y="252"/>
                  </a:lnTo>
                  <a:lnTo>
                    <a:pt x="390" y="231"/>
                  </a:lnTo>
                  <a:lnTo>
                    <a:pt x="390" y="231"/>
                  </a:lnTo>
                  <a:lnTo>
                    <a:pt x="390" y="231"/>
                  </a:lnTo>
                  <a:lnTo>
                    <a:pt x="390" y="252"/>
                  </a:lnTo>
                  <a:lnTo>
                    <a:pt x="389" y="252"/>
                  </a:lnTo>
                  <a:lnTo>
                    <a:pt x="389" y="252"/>
                  </a:lnTo>
                  <a:lnTo>
                    <a:pt x="387" y="252"/>
                  </a:lnTo>
                  <a:lnTo>
                    <a:pt x="387" y="258"/>
                  </a:lnTo>
                  <a:lnTo>
                    <a:pt x="387" y="258"/>
                  </a:lnTo>
                  <a:lnTo>
                    <a:pt x="387" y="281"/>
                  </a:lnTo>
                  <a:lnTo>
                    <a:pt x="384" y="281"/>
                  </a:lnTo>
                  <a:lnTo>
                    <a:pt x="384" y="281"/>
                  </a:lnTo>
                  <a:lnTo>
                    <a:pt x="384" y="281"/>
                  </a:lnTo>
                  <a:lnTo>
                    <a:pt x="384" y="368"/>
                  </a:lnTo>
                  <a:lnTo>
                    <a:pt x="379" y="368"/>
                  </a:lnTo>
                  <a:lnTo>
                    <a:pt x="379" y="368"/>
                  </a:lnTo>
                  <a:lnTo>
                    <a:pt x="378" y="368"/>
                  </a:lnTo>
                  <a:lnTo>
                    <a:pt x="378" y="368"/>
                  </a:lnTo>
                  <a:lnTo>
                    <a:pt x="378" y="370"/>
                  </a:lnTo>
                  <a:lnTo>
                    <a:pt x="378" y="370"/>
                  </a:lnTo>
                  <a:lnTo>
                    <a:pt x="378" y="382"/>
                  </a:lnTo>
                  <a:lnTo>
                    <a:pt x="363" y="382"/>
                  </a:lnTo>
                  <a:lnTo>
                    <a:pt x="363" y="374"/>
                  </a:lnTo>
                  <a:lnTo>
                    <a:pt x="363" y="373"/>
                  </a:lnTo>
                  <a:lnTo>
                    <a:pt x="363" y="373"/>
                  </a:lnTo>
                  <a:lnTo>
                    <a:pt x="362" y="373"/>
                  </a:lnTo>
                  <a:lnTo>
                    <a:pt x="304" y="373"/>
                  </a:lnTo>
                  <a:lnTo>
                    <a:pt x="304" y="359"/>
                  </a:lnTo>
                  <a:lnTo>
                    <a:pt x="318" y="355"/>
                  </a:lnTo>
                  <a:lnTo>
                    <a:pt x="333" y="349"/>
                  </a:lnTo>
                  <a:lnTo>
                    <a:pt x="349" y="341"/>
                  </a:lnTo>
                  <a:lnTo>
                    <a:pt x="357" y="337"/>
                  </a:lnTo>
                  <a:lnTo>
                    <a:pt x="373" y="325"/>
                  </a:lnTo>
                  <a:lnTo>
                    <a:pt x="373" y="322"/>
                  </a:lnTo>
                  <a:lnTo>
                    <a:pt x="329" y="322"/>
                  </a:lnTo>
                  <a:lnTo>
                    <a:pt x="329" y="324"/>
                  </a:lnTo>
                  <a:lnTo>
                    <a:pt x="196" y="324"/>
                  </a:lnTo>
                  <a:lnTo>
                    <a:pt x="193" y="322"/>
                  </a:lnTo>
                  <a:lnTo>
                    <a:pt x="151" y="322"/>
                  </a:lnTo>
                  <a:lnTo>
                    <a:pt x="151" y="325"/>
                  </a:lnTo>
                  <a:lnTo>
                    <a:pt x="167" y="337"/>
                  </a:lnTo>
                  <a:lnTo>
                    <a:pt x="184" y="346"/>
                  </a:lnTo>
                  <a:lnTo>
                    <a:pt x="203" y="354"/>
                  </a:lnTo>
                  <a:lnTo>
                    <a:pt x="222" y="359"/>
                  </a:lnTo>
                  <a:lnTo>
                    <a:pt x="222" y="387"/>
                  </a:lnTo>
                  <a:lnTo>
                    <a:pt x="178" y="387"/>
                  </a:lnTo>
                  <a:lnTo>
                    <a:pt x="176" y="382"/>
                  </a:lnTo>
                  <a:lnTo>
                    <a:pt x="174" y="382"/>
                  </a:lnTo>
                  <a:lnTo>
                    <a:pt x="167" y="382"/>
                  </a:lnTo>
                  <a:lnTo>
                    <a:pt x="157" y="382"/>
                  </a:lnTo>
                  <a:lnTo>
                    <a:pt x="154" y="382"/>
                  </a:lnTo>
                  <a:lnTo>
                    <a:pt x="151" y="401"/>
                  </a:lnTo>
                  <a:lnTo>
                    <a:pt x="144" y="401"/>
                  </a:lnTo>
                  <a:lnTo>
                    <a:pt x="129" y="376"/>
                  </a:lnTo>
                  <a:lnTo>
                    <a:pt x="129" y="374"/>
                  </a:lnTo>
                  <a:lnTo>
                    <a:pt x="129" y="373"/>
                  </a:lnTo>
                  <a:lnTo>
                    <a:pt x="129" y="373"/>
                  </a:lnTo>
                  <a:lnTo>
                    <a:pt x="129" y="373"/>
                  </a:lnTo>
                  <a:lnTo>
                    <a:pt x="129" y="373"/>
                  </a:lnTo>
                  <a:lnTo>
                    <a:pt x="127" y="371"/>
                  </a:lnTo>
                  <a:lnTo>
                    <a:pt x="127" y="370"/>
                  </a:lnTo>
                  <a:lnTo>
                    <a:pt x="126" y="370"/>
                  </a:lnTo>
                  <a:lnTo>
                    <a:pt x="115" y="351"/>
                  </a:lnTo>
                  <a:lnTo>
                    <a:pt x="116" y="349"/>
                  </a:lnTo>
                  <a:lnTo>
                    <a:pt x="121" y="344"/>
                  </a:lnTo>
                  <a:lnTo>
                    <a:pt x="121" y="341"/>
                  </a:lnTo>
                  <a:lnTo>
                    <a:pt x="122" y="338"/>
                  </a:lnTo>
                  <a:lnTo>
                    <a:pt x="124" y="332"/>
                  </a:lnTo>
                  <a:lnTo>
                    <a:pt x="124" y="332"/>
                  </a:lnTo>
                  <a:lnTo>
                    <a:pt x="122" y="324"/>
                  </a:lnTo>
                  <a:lnTo>
                    <a:pt x="121" y="321"/>
                  </a:lnTo>
                  <a:lnTo>
                    <a:pt x="119" y="318"/>
                  </a:lnTo>
                  <a:lnTo>
                    <a:pt x="116" y="313"/>
                  </a:lnTo>
                  <a:lnTo>
                    <a:pt x="110" y="308"/>
                  </a:lnTo>
                  <a:lnTo>
                    <a:pt x="110" y="308"/>
                  </a:lnTo>
                  <a:lnTo>
                    <a:pt x="108" y="308"/>
                  </a:lnTo>
                  <a:lnTo>
                    <a:pt x="108" y="184"/>
                  </a:lnTo>
                  <a:lnTo>
                    <a:pt x="108" y="184"/>
                  </a:lnTo>
                  <a:lnTo>
                    <a:pt x="113" y="181"/>
                  </a:lnTo>
                  <a:lnTo>
                    <a:pt x="118" y="176"/>
                  </a:lnTo>
                  <a:lnTo>
                    <a:pt x="119" y="173"/>
                  </a:lnTo>
                  <a:lnTo>
                    <a:pt x="119" y="170"/>
                  </a:lnTo>
                  <a:lnTo>
                    <a:pt x="121" y="163"/>
                  </a:lnTo>
                  <a:lnTo>
                    <a:pt x="121" y="163"/>
                  </a:lnTo>
                  <a:lnTo>
                    <a:pt x="121" y="163"/>
                  </a:lnTo>
                  <a:lnTo>
                    <a:pt x="119" y="157"/>
                  </a:lnTo>
                  <a:lnTo>
                    <a:pt x="118" y="151"/>
                  </a:lnTo>
                  <a:lnTo>
                    <a:pt x="113" y="146"/>
                  </a:lnTo>
                  <a:lnTo>
                    <a:pt x="113" y="146"/>
                  </a:lnTo>
                  <a:lnTo>
                    <a:pt x="108" y="143"/>
                  </a:lnTo>
                  <a:lnTo>
                    <a:pt x="107" y="141"/>
                  </a:lnTo>
                  <a:lnTo>
                    <a:pt x="104" y="141"/>
                  </a:lnTo>
                  <a:lnTo>
                    <a:pt x="104" y="132"/>
                  </a:lnTo>
                  <a:lnTo>
                    <a:pt x="104" y="130"/>
                  </a:lnTo>
                  <a:lnTo>
                    <a:pt x="105" y="130"/>
                  </a:lnTo>
                  <a:lnTo>
                    <a:pt x="105" y="130"/>
                  </a:lnTo>
                  <a:lnTo>
                    <a:pt x="105" y="129"/>
                  </a:lnTo>
                  <a:lnTo>
                    <a:pt x="105" y="129"/>
                  </a:lnTo>
                  <a:lnTo>
                    <a:pt x="104" y="129"/>
                  </a:lnTo>
                  <a:lnTo>
                    <a:pt x="104" y="127"/>
                  </a:lnTo>
                  <a:lnTo>
                    <a:pt x="102" y="127"/>
                  </a:lnTo>
                  <a:lnTo>
                    <a:pt x="104" y="107"/>
                  </a:lnTo>
                  <a:lnTo>
                    <a:pt x="104" y="107"/>
                  </a:lnTo>
                  <a:lnTo>
                    <a:pt x="105" y="105"/>
                  </a:lnTo>
                  <a:lnTo>
                    <a:pt x="105" y="104"/>
                  </a:lnTo>
                  <a:lnTo>
                    <a:pt x="105" y="102"/>
                  </a:lnTo>
                  <a:lnTo>
                    <a:pt x="105" y="102"/>
                  </a:lnTo>
                  <a:lnTo>
                    <a:pt x="105" y="100"/>
                  </a:lnTo>
                  <a:lnTo>
                    <a:pt x="105" y="100"/>
                  </a:lnTo>
                  <a:lnTo>
                    <a:pt x="105" y="100"/>
                  </a:lnTo>
                  <a:lnTo>
                    <a:pt x="105" y="100"/>
                  </a:lnTo>
                  <a:lnTo>
                    <a:pt x="105" y="100"/>
                  </a:lnTo>
                  <a:lnTo>
                    <a:pt x="105" y="100"/>
                  </a:lnTo>
                  <a:lnTo>
                    <a:pt x="105" y="99"/>
                  </a:lnTo>
                  <a:lnTo>
                    <a:pt x="105" y="99"/>
                  </a:lnTo>
                  <a:lnTo>
                    <a:pt x="105" y="96"/>
                  </a:lnTo>
                  <a:lnTo>
                    <a:pt x="104" y="96"/>
                  </a:lnTo>
                  <a:lnTo>
                    <a:pt x="104" y="94"/>
                  </a:lnTo>
                  <a:lnTo>
                    <a:pt x="105" y="94"/>
                  </a:lnTo>
                  <a:lnTo>
                    <a:pt x="105" y="94"/>
                  </a:lnTo>
                  <a:lnTo>
                    <a:pt x="105" y="92"/>
                  </a:lnTo>
                  <a:lnTo>
                    <a:pt x="105" y="92"/>
                  </a:lnTo>
                  <a:lnTo>
                    <a:pt x="104" y="92"/>
                  </a:lnTo>
                  <a:lnTo>
                    <a:pt x="102" y="91"/>
                  </a:lnTo>
                  <a:lnTo>
                    <a:pt x="102" y="91"/>
                  </a:lnTo>
                  <a:lnTo>
                    <a:pt x="100" y="91"/>
                  </a:lnTo>
                  <a:lnTo>
                    <a:pt x="100" y="70"/>
                  </a:lnTo>
                  <a:lnTo>
                    <a:pt x="104" y="70"/>
                  </a:lnTo>
                  <a:lnTo>
                    <a:pt x="104" y="69"/>
                  </a:lnTo>
                  <a:lnTo>
                    <a:pt x="99" y="67"/>
                  </a:lnTo>
                  <a:lnTo>
                    <a:pt x="99" y="45"/>
                  </a:lnTo>
                  <a:lnTo>
                    <a:pt x="100" y="45"/>
                  </a:lnTo>
                  <a:lnTo>
                    <a:pt x="100" y="45"/>
                  </a:lnTo>
                  <a:lnTo>
                    <a:pt x="100" y="45"/>
                  </a:lnTo>
                  <a:lnTo>
                    <a:pt x="100" y="44"/>
                  </a:lnTo>
                  <a:lnTo>
                    <a:pt x="100" y="44"/>
                  </a:lnTo>
                  <a:lnTo>
                    <a:pt x="100" y="44"/>
                  </a:lnTo>
                  <a:lnTo>
                    <a:pt x="100" y="44"/>
                  </a:lnTo>
                  <a:lnTo>
                    <a:pt x="100" y="44"/>
                  </a:lnTo>
                  <a:lnTo>
                    <a:pt x="100" y="44"/>
                  </a:lnTo>
                  <a:lnTo>
                    <a:pt x="99" y="42"/>
                  </a:lnTo>
                  <a:lnTo>
                    <a:pt x="99" y="42"/>
                  </a:lnTo>
                  <a:lnTo>
                    <a:pt x="99" y="0"/>
                  </a:lnTo>
                  <a:lnTo>
                    <a:pt x="99" y="0"/>
                  </a:lnTo>
                  <a:lnTo>
                    <a:pt x="99" y="0"/>
                  </a:lnTo>
                  <a:lnTo>
                    <a:pt x="99" y="0"/>
                  </a:lnTo>
                  <a:lnTo>
                    <a:pt x="99" y="0"/>
                  </a:lnTo>
                  <a:lnTo>
                    <a:pt x="99" y="0"/>
                  </a:lnTo>
                  <a:lnTo>
                    <a:pt x="97" y="0"/>
                  </a:lnTo>
                  <a:lnTo>
                    <a:pt x="97" y="0"/>
                  </a:lnTo>
                  <a:lnTo>
                    <a:pt x="97" y="0"/>
                  </a:lnTo>
                  <a:lnTo>
                    <a:pt x="97" y="0"/>
                  </a:lnTo>
                  <a:lnTo>
                    <a:pt x="97" y="0"/>
                  </a:lnTo>
                  <a:lnTo>
                    <a:pt x="97" y="0"/>
                  </a:lnTo>
                  <a:lnTo>
                    <a:pt x="97" y="0"/>
                  </a:lnTo>
                  <a:lnTo>
                    <a:pt x="97" y="42"/>
                  </a:lnTo>
                  <a:lnTo>
                    <a:pt x="96" y="42"/>
                  </a:lnTo>
                  <a:lnTo>
                    <a:pt x="96" y="42"/>
                  </a:lnTo>
                  <a:lnTo>
                    <a:pt x="96" y="44"/>
                  </a:lnTo>
                  <a:lnTo>
                    <a:pt x="94" y="44"/>
                  </a:lnTo>
                  <a:lnTo>
                    <a:pt x="94" y="44"/>
                  </a:lnTo>
                  <a:lnTo>
                    <a:pt x="94" y="44"/>
                  </a:lnTo>
                  <a:lnTo>
                    <a:pt x="94" y="44"/>
                  </a:lnTo>
                  <a:lnTo>
                    <a:pt x="94" y="45"/>
                  </a:lnTo>
                  <a:lnTo>
                    <a:pt x="96" y="45"/>
                  </a:lnTo>
                  <a:lnTo>
                    <a:pt x="96" y="45"/>
                  </a:lnTo>
                  <a:lnTo>
                    <a:pt x="96" y="45"/>
                  </a:lnTo>
                  <a:lnTo>
                    <a:pt x="96" y="45"/>
                  </a:lnTo>
                  <a:lnTo>
                    <a:pt x="96" y="67"/>
                  </a:lnTo>
                  <a:lnTo>
                    <a:pt x="93" y="67"/>
                  </a:lnTo>
                  <a:lnTo>
                    <a:pt x="93" y="69"/>
                  </a:lnTo>
                  <a:lnTo>
                    <a:pt x="94" y="70"/>
                  </a:lnTo>
                  <a:lnTo>
                    <a:pt x="94" y="91"/>
                  </a:lnTo>
                  <a:lnTo>
                    <a:pt x="94" y="91"/>
                  </a:lnTo>
                  <a:lnTo>
                    <a:pt x="93" y="91"/>
                  </a:lnTo>
                  <a:lnTo>
                    <a:pt x="91" y="92"/>
                  </a:lnTo>
                  <a:lnTo>
                    <a:pt x="91" y="92"/>
                  </a:lnTo>
                  <a:lnTo>
                    <a:pt x="91" y="92"/>
                  </a:lnTo>
                  <a:lnTo>
                    <a:pt x="91" y="94"/>
                  </a:lnTo>
                  <a:lnTo>
                    <a:pt x="91" y="94"/>
                  </a:lnTo>
                  <a:lnTo>
                    <a:pt x="91" y="94"/>
                  </a:lnTo>
                  <a:lnTo>
                    <a:pt x="93" y="96"/>
                  </a:lnTo>
                  <a:lnTo>
                    <a:pt x="91" y="96"/>
                  </a:lnTo>
                  <a:lnTo>
                    <a:pt x="91" y="97"/>
                  </a:lnTo>
                  <a:lnTo>
                    <a:pt x="89" y="99"/>
                  </a:lnTo>
                  <a:lnTo>
                    <a:pt x="89" y="99"/>
                  </a:lnTo>
                  <a:lnTo>
                    <a:pt x="89" y="100"/>
                  </a:lnTo>
                  <a:lnTo>
                    <a:pt x="89" y="100"/>
                  </a:lnTo>
                  <a:lnTo>
                    <a:pt x="89" y="100"/>
                  </a:lnTo>
                  <a:lnTo>
                    <a:pt x="89" y="102"/>
                  </a:lnTo>
                  <a:lnTo>
                    <a:pt x="89" y="102"/>
                  </a:lnTo>
                  <a:lnTo>
                    <a:pt x="91" y="105"/>
                  </a:lnTo>
                  <a:lnTo>
                    <a:pt x="91" y="105"/>
                  </a:lnTo>
                  <a:lnTo>
                    <a:pt x="93" y="107"/>
                  </a:lnTo>
                  <a:lnTo>
                    <a:pt x="93" y="107"/>
                  </a:lnTo>
                  <a:lnTo>
                    <a:pt x="93" y="127"/>
                  </a:lnTo>
                  <a:lnTo>
                    <a:pt x="91" y="129"/>
                  </a:lnTo>
                  <a:lnTo>
                    <a:pt x="91" y="129"/>
                  </a:lnTo>
                  <a:lnTo>
                    <a:pt x="91" y="129"/>
                  </a:lnTo>
                  <a:lnTo>
                    <a:pt x="91" y="130"/>
                  </a:lnTo>
                  <a:lnTo>
                    <a:pt x="91" y="130"/>
                  </a:lnTo>
                  <a:lnTo>
                    <a:pt x="91" y="130"/>
                  </a:lnTo>
                  <a:lnTo>
                    <a:pt x="93" y="132"/>
                  </a:lnTo>
                  <a:lnTo>
                    <a:pt x="93" y="132"/>
                  </a:lnTo>
                  <a:lnTo>
                    <a:pt x="91" y="141"/>
                  </a:lnTo>
                  <a:lnTo>
                    <a:pt x="88" y="141"/>
                  </a:lnTo>
                  <a:lnTo>
                    <a:pt x="86" y="143"/>
                  </a:lnTo>
                  <a:lnTo>
                    <a:pt x="82" y="146"/>
                  </a:lnTo>
                  <a:lnTo>
                    <a:pt x="82" y="146"/>
                  </a:lnTo>
                  <a:lnTo>
                    <a:pt x="77" y="151"/>
                  </a:lnTo>
                  <a:lnTo>
                    <a:pt x="75" y="157"/>
                  </a:lnTo>
                  <a:lnTo>
                    <a:pt x="74" y="163"/>
                  </a:lnTo>
                  <a:lnTo>
                    <a:pt x="74" y="163"/>
                  </a:lnTo>
                  <a:lnTo>
                    <a:pt x="75" y="170"/>
                  </a:lnTo>
                  <a:lnTo>
                    <a:pt x="75" y="170"/>
                  </a:lnTo>
                  <a:lnTo>
                    <a:pt x="77" y="173"/>
                  </a:lnTo>
                  <a:lnTo>
                    <a:pt x="77" y="176"/>
                  </a:lnTo>
                  <a:lnTo>
                    <a:pt x="82" y="181"/>
                  </a:lnTo>
                  <a:lnTo>
                    <a:pt x="83" y="182"/>
                  </a:lnTo>
                  <a:lnTo>
                    <a:pt x="83" y="310"/>
                  </a:lnTo>
                  <a:lnTo>
                    <a:pt x="78" y="313"/>
                  </a:lnTo>
                  <a:lnTo>
                    <a:pt x="75" y="318"/>
                  </a:lnTo>
                  <a:lnTo>
                    <a:pt x="74" y="321"/>
                  </a:lnTo>
                  <a:lnTo>
                    <a:pt x="72" y="324"/>
                  </a:lnTo>
                  <a:lnTo>
                    <a:pt x="72" y="332"/>
                  </a:lnTo>
                  <a:lnTo>
                    <a:pt x="72" y="332"/>
                  </a:lnTo>
                  <a:lnTo>
                    <a:pt x="72" y="338"/>
                  </a:lnTo>
                  <a:lnTo>
                    <a:pt x="74" y="341"/>
                  </a:lnTo>
                  <a:lnTo>
                    <a:pt x="75" y="344"/>
                  </a:lnTo>
                  <a:lnTo>
                    <a:pt x="78" y="349"/>
                  </a:lnTo>
                  <a:lnTo>
                    <a:pt x="83" y="352"/>
                  </a:lnTo>
                  <a:lnTo>
                    <a:pt x="82" y="366"/>
                  </a:lnTo>
                  <a:lnTo>
                    <a:pt x="82" y="370"/>
                  </a:lnTo>
                  <a:lnTo>
                    <a:pt x="82" y="370"/>
                  </a:lnTo>
                  <a:lnTo>
                    <a:pt x="80" y="371"/>
                  </a:lnTo>
                  <a:lnTo>
                    <a:pt x="80" y="371"/>
                  </a:lnTo>
                  <a:lnTo>
                    <a:pt x="80" y="371"/>
                  </a:lnTo>
                  <a:lnTo>
                    <a:pt x="80" y="373"/>
                  </a:lnTo>
                  <a:lnTo>
                    <a:pt x="80" y="374"/>
                  </a:lnTo>
                  <a:lnTo>
                    <a:pt x="80" y="374"/>
                  </a:lnTo>
                  <a:lnTo>
                    <a:pt x="80" y="376"/>
                  </a:lnTo>
                  <a:lnTo>
                    <a:pt x="80" y="376"/>
                  </a:lnTo>
                  <a:lnTo>
                    <a:pt x="80" y="376"/>
                  </a:lnTo>
                  <a:lnTo>
                    <a:pt x="80" y="376"/>
                  </a:lnTo>
                  <a:lnTo>
                    <a:pt x="74" y="396"/>
                  </a:lnTo>
                  <a:lnTo>
                    <a:pt x="72" y="396"/>
                  </a:lnTo>
                  <a:lnTo>
                    <a:pt x="70" y="396"/>
                  </a:lnTo>
                  <a:lnTo>
                    <a:pt x="67" y="396"/>
                  </a:lnTo>
                  <a:lnTo>
                    <a:pt x="64" y="396"/>
                  </a:lnTo>
                  <a:lnTo>
                    <a:pt x="61" y="396"/>
                  </a:lnTo>
                  <a:lnTo>
                    <a:pt x="59" y="396"/>
                  </a:lnTo>
                  <a:lnTo>
                    <a:pt x="56" y="396"/>
                  </a:lnTo>
                  <a:lnTo>
                    <a:pt x="55" y="396"/>
                  </a:lnTo>
                  <a:lnTo>
                    <a:pt x="55" y="398"/>
                  </a:lnTo>
                  <a:lnTo>
                    <a:pt x="53" y="398"/>
                  </a:lnTo>
                  <a:lnTo>
                    <a:pt x="52" y="398"/>
                  </a:lnTo>
                  <a:lnTo>
                    <a:pt x="52" y="399"/>
                  </a:lnTo>
                  <a:lnTo>
                    <a:pt x="55" y="399"/>
                  </a:lnTo>
                  <a:lnTo>
                    <a:pt x="58" y="399"/>
                  </a:lnTo>
                  <a:lnTo>
                    <a:pt x="59" y="399"/>
                  </a:lnTo>
                  <a:lnTo>
                    <a:pt x="63" y="399"/>
                  </a:lnTo>
                  <a:lnTo>
                    <a:pt x="66" y="399"/>
                  </a:lnTo>
                  <a:lnTo>
                    <a:pt x="66" y="399"/>
                  </a:lnTo>
                  <a:lnTo>
                    <a:pt x="72" y="399"/>
                  </a:lnTo>
                  <a:lnTo>
                    <a:pt x="72" y="403"/>
                  </a:lnTo>
                  <a:lnTo>
                    <a:pt x="59" y="403"/>
                  </a:lnTo>
                  <a:lnTo>
                    <a:pt x="59" y="403"/>
                  </a:lnTo>
                  <a:lnTo>
                    <a:pt x="61" y="403"/>
                  </a:lnTo>
                  <a:lnTo>
                    <a:pt x="61" y="403"/>
                  </a:lnTo>
                  <a:lnTo>
                    <a:pt x="63" y="403"/>
                  </a:lnTo>
                  <a:lnTo>
                    <a:pt x="63" y="401"/>
                  </a:lnTo>
                  <a:lnTo>
                    <a:pt x="61" y="401"/>
                  </a:lnTo>
                  <a:lnTo>
                    <a:pt x="59" y="401"/>
                  </a:lnTo>
                  <a:lnTo>
                    <a:pt x="58" y="401"/>
                  </a:lnTo>
                  <a:lnTo>
                    <a:pt x="56" y="401"/>
                  </a:lnTo>
                  <a:lnTo>
                    <a:pt x="53" y="401"/>
                  </a:lnTo>
                  <a:lnTo>
                    <a:pt x="53" y="401"/>
                  </a:lnTo>
                  <a:lnTo>
                    <a:pt x="52" y="401"/>
                  </a:lnTo>
                  <a:lnTo>
                    <a:pt x="50" y="401"/>
                  </a:lnTo>
                  <a:lnTo>
                    <a:pt x="48" y="401"/>
                  </a:lnTo>
                  <a:lnTo>
                    <a:pt x="48" y="401"/>
                  </a:lnTo>
                  <a:lnTo>
                    <a:pt x="47" y="401"/>
                  </a:lnTo>
                  <a:lnTo>
                    <a:pt x="47" y="401"/>
                  </a:lnTo>
                  <a:lnTo>
                    <a:pt x="45" y="401"/>
                  </a:lnTo>
                  <a:lnTo>
                    <a:pt x="44" y="401"/>
                  </a:lnTo>
                  <a:lnTo>
                    <a:pt x="42" y="401"/>
                  </a:lnTo>
                  <a:lnTo>
                    <a:pt x="41" y="401"/>
                  </a:lnTo>
                  <a:lnTo>
                    <a:pt x="39" y="401"/>
                  </a:lnTo>
                  <a:lnTo>
                    <a:pt x="37" y="403"/>
                  </a:lnTo>
                  <a:lnTo>
                    <a:pt x="37" y="403"/>
                  </a:lnTo>
                  <a:lnTo>
                    <a:pt x="36" y="403"/>
                  </a:lnTo>
                  <a:lnTo>
                    <a:pt x="1" y="403"/>
                  </a:lnTo>
                  <a:lnTo>
                    <a:pt x="1" y="406"/>
                  </a:lnTo>
                  <a:lnTo>
                    <a:pt x="0" y="406"/>
                  </a:lnTo>
                  <a:lnTo>
                    <a:pt x="0" y="439"/>
                  </a:lnTo>
                  <a:lnTo>
                    <a:pt x="0" y="440"/>
                  </a:lnTo>
                  <a:lnTo>
                    <a:pt x="1" y="440"/>
                  </a:lnTo>
                  <a:lnTo>
                    <a:pt x="1" y="475"/>
                  </a:lnTo>
                  <a:lnTo>
                    <a:pt x="1713" y="475"/>
                  </a:lnTo>
                  <a:lnTo>
                    <a:pt x="1713" y="403"/>
                  </a:lnTo>
                  <a:lnTo>
                    <a:pt x="1695" y="403"/>
                  </a:lnTo>
                  <a:lnTo>
                    <a:pt x="1668" y="390"/>
                  </a:lnTo>
                  <a:close/>
                  <a:moveTo>
                    <a:pt x="1382" y="351"/>
                  </a:moveTo>
                  <a:lnTo>
                    <a:pt x="1382" y="351"/>
                  </a:lnTo>
                  <a:lnTo>
                    <a:pt x="1382" y="349"/>
                  </a:lnTo>
                  <a:lnTo>
                    <a:pt x="1382" y="351"/>
                  </a:lnTo>
                  <a:close/>
                  <a:moveTo>
                    <a:pt x="1168" y="20"/>
                  </a:moveTo>
                  <a:lnTo>
                    <a:pt x="1168" y="25"/>
                  </a:lnTo>
                  <a:lnTo>
                    <a:pt x="1168" y="26"/>
                  </a:lnTo>
                  <a:lnTo>
                    <a:pt x="1165" y="36"/>
                  </a:lnTo>
                  <a:lnTo>
                    <a:pt x="1163" y="45"/>
                  </a:lnTo>
                  <a:lnTo>
                    <a:pt x="1163" y="48"/>
                  </a:lnTo>
                  <a:lnTo>
                    <a:pt x="1130" y="47"/>
                  </a:lnTo>
                  <a:lnTo>
                    <a:pt x="1128" y="44"/>
                  </a:lnTo>
                  <a:lnTo>
                    <a:pt x="1128" y="36"/>
                  </a:lnTo>
                  <a:lnTo>
                    <a:pt x="1125" y="26"/>
                  </a:lnTo>
                  <a:lnTo>
                    <a:pt x="1125" y="25"/>
                  </a:lnTo>
                  <a:lnTo>
                    <a:pt x="1125" y="19"/>
                  </a:lnTo>
                  <a:lnTo>
                    <a:pt x="1168" y="20"/>
                  </a:lnTo>
                  <a:close/>
                  <a:moveTo>
                    <a:pt x="680" y="256"/>
                  </a:moveTo>
                  <a:lnTo>
                    <a:pt x="681" y="259"/>
                  </a:lnTo>
                  <a:lnTo>
                    <a:pt x="680" y="264"/>
                  </a:lnTo>
                  <a:lnTo>
                    <a:pt x="680" y="256"/>
                  </a:lnTo>
                  <a:close/>
                  <a:moveTo>
                    <a:pt x="680" y="275"/>
                  </a:moveTo>
                  <a:lnTo>
                    <a:pt x="680" y="275"/>
                  </a:lnTo>
                  <a:lnTo>
                    <a:pt x="680" y="267"/>
                  </a:lnTo>
                  <a:lnTo>
                    <a:pt x="681" y="270"/>
                  </a:lnTo>
                  <a:lnTo>
                    <a:pt x="680" y="275"/>
                  </a:lnTo>
                  <a:close/>
                  <a:moveTo>
                    <a:pt x="681" y="272"/>
                  </a:moveTo>
                  <a:lnTo>
                    <a:pt x="683" y="275"/>
                  </a:lnTo>
                  <a:lnTo>
                    <a:pt x="681" y="275"/>
                  </a:lnTo>
                  <a:lnTo>
                    <a:pt x="681" y="272"/>
                  </a:lnTo>
                  <a:close/>
                  <a:moveTo>
                    <a:pt x="683" y="267"/>
                  </a:moveTo>
                  <a:lnTo>
                    <a:pt x="683" y="275"/>
                  </a:lnTo>
                  <a:lnTo>
                    <a:pt x="683" y="275"/>
                  </a:lnTo>
                  <a:lnTo>
                    <a:pt x="681" y="270"/>
                  </a:lnTo>
                  <a:lnTo>
                    <a:pt x="683" y="267"/>
                  </a:lnTo>
                  <a:close/>
                  <a:moveTo>
                    <a:pt x="683" y="266"/>
                  </a:moveTo>
                  <a:lnTo>
                    <a:pt x="681" y="270"/>
                  </a:lnTo>
                  <a:lnTo>
                    <a:pt x="680" y="266"/>
                  </a:lnTo>
                  <a:lnTo>
                    <a:pt x="680" y="266"/>
                  </a:lnTo>
                  <a:lnTo>
                    <a:pt x="683" y="266"/>
                  </a:lnTo>
                  <a:lnTo>
                    <a:pt x="683" y="266"/>
                  </a:lnTo>
                  <a:close/>
                  <a:moveTo>
                    <a:pt x="683" y="266"/>
                  </a:moveTo>
                  <a:lnTo>
                    <a:pt x="683" y="266"/>
                  </a:lnTo>
                  <a:lnTo>
                    <a:pt x="680" y="266"/>
                  </a:lnTo>
                  <a:lnTo>
                    <a:pt x="680" y="266"/>
                  </a:lnTo>
                  <a:lnTo>
                    <a:pt x="681" y="261"/>
                  </a:lnTo>
                  <a:lnTo>
                    <a:pt x="683" y="266"/>
                  </a:lnTo>
                  <a:close/>
                  <a:moveTo>
                    <a:pt x="683" y="264"/>
                  </a:moveTo>
                  <a:lnTo>
                    <a:pt x="681" y="259"/>
                  </a:lnTo>
                  <a:lnTo>
                    <a:pt x="683" y="256"/>
                  </a:lnTo>
                  <a:lnTo>
                    <a:pt x="683" y="264"/>
                  </a:lnTo>
                  <a:close/>
                  <a:moveTo>
                    <a:pt x="683" y="255"/>
                  </a:moveTo>
                  <a:lnTo>
                    <a:pt x="683" y="255"/>
                  </a:lnTo>
                  <a:lnTo>
                    <a:pt x="681" y="259"/>
                  </a:lnTo>
                  <a:lnTo>
                    <a:pt x="680" y="255"/>
                  </a:lnTo>
                  <a:lnTo>
                    <a:pt x="680" y="255"/>
                  </a:lnTo>
                  <a:lnTo>
                    <a:pt x="683" y="255"/>
                  </a:lnTo>
                  <a:close/>
                  <a:moveTo>
                    <a:pt x="108" y="355"/>
                  </a:moveTo>
                  <a:lnTo>
                    <a:pt x="108" y="355"/>
                  </a:lnTo>
                  <a:lnTo>
                    <a:pt x="119" y="374"/>
                  </a:lnTo>
                  <a:lnTo>
                    <a:pt x="119" y="374"/>
                  </a:lnTo>
                  <a:lnTo>
                    <a:pt x="108" y="393"/>
                  </a:lnTo>
                  <a:lnTo>
                    <a:pt x="108" y="355"/>
                  </a:lnTo>
                  <a:close/>
                  <a:moveTo>
                    <a:pt x="99" y="292"/>
                  </a:moveTo>
                  <a:lnTo>
                    <a:pt x="99" y="292"/>
                  </a:lnTo>
                  <a:lnTo>
                    <a:pt x="97" y="292"/>
                  </a:lnTo>
                  <a:lnTo>
                    <a:pt x="97" y="292"/>
                  </a:lnTo>
                  <a:lnTo>
                    <a:pt x="99" y="292"/>
                  </a:lnTo>
                  <a:close/>
                  <a:moveTo>
                    <a:pt x="93" y="187"/>
                  </a:moveTo>
                  <a:lnTo>
                    <a:pt x="93" y="187"/>
                  </a:lnTo>
                  <a:lnTo>
                    <a:pt x="94" y="187"/>
                  </a:lnTo>
                  <a:lnTo>
                    <a:pt x="96" y="187"/>
                  </a:lnTo>
                  <a:lnTo>
                    <a:pt x="97" y="187"/>
                  </a:lnTo>
                  <a:lnTo>
                    <a:pt x="97" y="187"/>
                  </a:lnTo>
                  <a:lnTo>
                    <a:pt x="97" y="198"/>
                  </a:lnTo>
                  <a:lnTo>
                    <a:pt x="97" y="198"/>
                  </a:lnTo>
                  <a:lnTo>
                    <a:pt x="97" y="198"/>
                  </a:lnTo>
                  <a:lnTo>
                    <a:pt x="97" y="198"/>
                  </a:lnTo>
                  <a:lnTo>
                    <a:pt x="96" y="198"/>
                  </a:lnTo>
                  <a:lnTo>
                    <a:pt x="96" y="198"/>
                  </a:lnTo>
                  <a:lnTo>
                    <a:pt x="96" y="198"/>
                  </a:lnTo>
                  <a:lnTo>
                    <a:pt x="94" y="198"/>
                  </a:lnTo>
                  <a:lnTo>
                    <a:pt x="94" y="198"/>
                  </a:lnTo>
                  <a:lnTo>
                    <a:pt x="93" y="200"/>
                  </a:lnTo>
                  <a:lnTo>
                    <a:pt x="93" y="200"/>
                  </a:lnTo>
                  <a:lnTo>
                    <a:pt x="93" y="201"/>
                  </a:lnTo>
                  <a:lnTo>
                    <a:pt x="93" y="201"/>
                  </a:lnTo>
                  <a:lnTo>
                    <a:pt x="93" y="201"/>
                  </a:lnTo>
                  <a:lnTo>
                    <a:pt x="93" y="187"/>
                  </a:lnTo>
                  <a:close/>
                  <a:moveTo>
                    <a:pt x="93" y="206"/>
                  </a:moveTo>
                  <a:lnTo>
                    <a:pt x="93" y="206"/>
                  </a:lnTo>
                  <a:lnTo>
                    <a:pt x="93" y="206"/>
                  </a:lnTo>
                  <a:lnTo>
                    <a:pt x="93" y="207"/>
                  </a:lnTo>
                  <a:lnTo>
                    <a:pt x="94" y="207"/>
                  </a:lnTo>
                  <a:lnTo>
                    <a:pt x="94" y="207"/>
                  </a:lnTo>
                  <a:lnTo>
                    <a:pt x="96" y="209"/>
                  </a:lnTo>
                  <a:lnTo>
                    <a:pt x="96" y="209"/>
                  </a:lnTo>
                  <a:lnTo>
                    <a:pt x="96" y="209"/>
                  </a:lnTo>
                  <a:lnTo>
                    <a:pt x="97" y="209"/>
                  </a:lnTo>
                  <a:lnTo>
                    <a:pt x="97" y="209"/>
                  </a:lnTo>
                  <a:lnTo>
                    <a:pt x="97" y="209"/>
                  </a:lnTo>
                  <a:lnTo>
                    <a:pt x="97" y="209"/>
                  </a:lnTo>
                  <a:lnTo>
                    <a:pt x="97" y="217"/>
                  </a:lnTo>
                  <a:lnTo>
                    <a:pt x="97" y="217"/>
                  </a:lnTo>
                  <a:lnTo>
                    <a:pt x="97" y="217"/>
                  </a:lnTo>
                  <a:lnTo>
                    <a:pt x="97" y="217"/>
                  </a:lnTo>
                  <a:lnTo>
                    <a:pt x="96" y="217"/>
                  </a:lnTo>
                  <a:lnTo>
                    <a:pt x="96" y="217"/>
                  </a:lnTo>
                  <a:lnTo>
                    <a:pt x="94" y="217"/>
                  </a:lnTo>
                  <a:lnTo>
                    <a:pt x="94" y="217"/>
                  </a:lnTo>
                  <a:lnTo>
                    <a:pt x="93" y="218"/>
                  </a:lnTo>
                  <a:lnTo>
                    <a:pt x="93" y="218"/>
                  </a:lnTo>
                  <a:lnTo>
                    <a:pt x="93" y="220"/>
                  </a:lnTo>
                  <a:lnTo>
                    <a:pt x="93" y="220"/>
                  </a:lnTo>
                  <a:lnTo>
                    <a:pt x="93" y="220"/>
                  </a:lnTo>
                  <a:lnTo>
                    <a:pt x="93" y="206"/>
                  </a:lnTo>
                  <a:close/>
                  <a:moveTo>
                    <a:pt x="93" y="225"/>
                  </a:moveTo>
                  <a:lnTo>
                    <a:pt x="93" y="225"/>
                  </a:lnTo>
                  <a:lnTo>
                    <a:pt x="93" y="225"/>
                  </a:lnTo>
                  <a:lnTo>
                    <a:pt x="93" y="226"/>
                  </a:lnTo>
                  <a:lnTo>
                    <a:pt x="94" y="226"/>
                  </a:lnTo>
                  <a:lnTo>
                    <a:pt x="94" y="226"/>
                  </a:lnTo>
                  <a:lnTo>
                    <a:pt x="96" y="228"/>
                  </a:lnTo>
                  <a:lnTo>
                    <a:pt x="96" y="228"/>
                  </a:lnTo>
                  <a:lnTo>
                    <a:pt x="96" y="228"/>
                  </a:lnTo>
                  <a:lnTo>
                    <a:pt x="97" y="228"/>
                  </a:lnTo>
                  <a:lnTo>
                    <a:pt x="97" y="228"/>
                  </a:lnTo>
                  <a:lnTo>
                    <a:pt x="97" y="228"/>
                  </a:lnTo>
                  <a:lnTo>
                    <a:pt x="97" y="237"/>
                  </a:lnTo>
                  <a:lnTo>
                    <a:pt x="97" y="237"/>
                  </a:lnTo>
                  <a:lnTo>
                    <a:pt x="97" y="237"/>
                  </a:lnTo>
                  <a:lnTo>
                    <a:pt x="97" y="237"/>
                  </a:lnTo>
                  <a:lnTo>
                    <a:pt x="96" y="237"/>
                  </a:lnTo>
                  <a:lnTo>
                    <a:pt x="96" y="237"/>
                  </a:lnTo>
                  <a:lnTo>
                    <a:pt x="96" y="237"/>
                  </a:lnTo>
                  <a:lnTo>
                    <a:pt x="94" y="237"/>
                  </a:lnTo>
                  <a:lnTo>
                    <a:pt x="94" y="237"/>
                  </a:lnTo>
                  <a:lnTo>
                    <a:pt x="93" y="239"/>
                  </a:lnTo>
                  <a:lnTo>
                    <a:pt x="93" y="240"/>
                  </a:lnTo>
                  <a:lnTo>
                    <a:pt x="93" y="240"/>
                  </a:lnTo>
                  <a:lnTo>
                    <a:pt x="93" y="240"/>
                  </a:lnTo>
                  <a:lnTo>
                    <a:pt x="93" y="240"/>
                  </a:lnTo>
                  <a:lnTo>
                    <a:pt x="93" y="225"/>
                  </a:lnTo>
                  <a:close/>
                  <a:moveTo>
                    <a:pt x="93" y="245"/>
                  </a:moveTo>
                  <a:lnTo>
                    <a:pt x="93" y="245"/>
                  </a:lnTo>
                  <a:lnTo>
                    <a:pt x="93" y="245"/>
                  </a:lnTo>
                  <a:lnTo>
                    <a:pt x="93" y="247"/>
                  </a:lnTo>
                  <a:lnTo>
                    <a:pt x="94" y="247"/>
                  </a:lnTo>
                  <a:lnTo>
                    <a:pt x="94" y="247"/>
                  </a:lnTo>
                  <a:lnTo>
                    <a:pt x="96" y="248"/>
                  </a:lnTo>
                  <a:lnTo>
                    <a:pt x="96" y="248"/>
                  </a:lnTo>
                  <a:lnTo>
                    <a:pt x="96" y="248"/>
                  </a:lnTo>
                  <a:lnTo>
                    <a:pt x="97" y="248"/>
                  </a:lnTo>
                  <a:lnTo>
                    <a:pt x="97" y="248"/>
                  </a:lnTo>
                  <a:lnTo>
                    <a:pt x="97" y="248"/>
                  </a:lnTo>
                  <a:lnTo>
                    <a:pt x="97" y="248"/>
                  </a:lnTo>
                  <a:lnTo>
                    <a:pt x="97" y="258"/>
                  </a:lnTo>
                  <a:lnTo>
                    <a:pt x="97" y="258"/>
                  </a:lnTo>
                  <a:lnTo>
                    <a:pt x="97" y="258"/>
                  </a:lnTo>
                  <a:lnTo>
                    <a:pt x="97" y="258"/>
                  </a:lnTo>
                  <a:lnTo>
                    <a:pt x="97" y="258"/>
                  </a:lnTo>
                  <a:lnTo>
                    <a:pt x="97" y="258"/>
                  </a:lnTo>
                  <a:lnTo>
                    <a:pt x="97" y="258"/>
                  </a:lnTo>
                  <a:lnTo>
                    <a:pt x="96" y="258"/>
                  </a:lnTo>
                  <a:lnTo>
                    <a:pt x="96" y="258"/>
                  </a:lnTo>
                  <a:lnTo>
                    <a:pt x="96" y="258"/>
                  </a:lnTo>
                  <a:lnTo>
                    <a:pt x="94" y="258"/>
                  </a:lnTo>
                  <a:lnTo>
                    <a:pt x="93" y="259"/>
                  </a:lnTo>
                  <a:lnTo>
                    <a:pt x="93" y="261"/>
                  </a:lnTo>
                  <a:lnTo>
                    <a:pt x="93" y="261"/>
                  </a:lnTo>
                  <a:lnTo>
                    <a:pt x="93" y="261"/>
                  </a:lnTo>
                  <a:lnTo>
                    <a:pt x="93" y="261"/>
                  </a:lnTo>
                  <a:lnTo>
                    <a:pt x="93" y="245"/>
                  </a:lnTo>
                  <a:close/>
                  <a:moveTo>
                    <a:pt x="93" y="266"/>
                  </a:moveTo>
                  <a:lnTo>
                    <a:pt x="93" y="266"/>
                  </a:lnTo>
                  <a:lnTo>
                    <a:pt x="93" y="266"/>
                  </a:lnTo>
                  <a:lnTo>
                    <a:pt x="93" y="267"/>
                  </a:lnTo>
                  <a:lnTo>
                    <a:pt x="94" y="267"/>
                  </a:lnTo>
                  <a:lnTo>
                    <a:pt x="96" y="269"/>
                  </a:lnTo>
                  <a:lnTo>
                    <a:pt x="96" y="269"/>
                  </a:lnTo>
                  <a:lnTo>
                    <a:pt x="96" y="269"/>
                  </a:lnTo>
                  <a:lnTo>
                    <a:pt x="96" y="269"/>
                  </a:lnTo>
                  <a:lnTo>
                    <a:pt x="97" y="269"/>
                  </a:lnTo>
                  <a:lnTo>
                    <a:pt x="97" y="269"/>
                  </a:lnTo>
                  <a:lnTo>
                    <a:pt x="97" y="269"/>
                  </a:lnTo>
                  <a:lnTo>
                    <a:pt x="97" y="269"/>
                  </a:lnTo>
                  <a:lnTo>
                    <a:pt x="97" y="269"/>
                  </a:lnTo>
                  <a:lnTo>
                    <a:pt x="97" y="269"/>
                  </a:lnTo>
                  <a:lnTo>
                    <a:pt x="97" y="281"/>
                  </a:lnTo>
                  <a:lnTo>
                    <a:pt x="96" y="281"/>
                  </a:lnTo>
                  <a:lnTo>
                    <a:pt x="96" y="281"/>
                  </a:lnTo>
                  <a:lnTo>
                    <a:pt x="96" y="281"/>
                  </a:lnTo>
                  <a:lnTo>
                    <a:pt x="96" y="281"/>
                  </a:lnTo>
                  <a:lnTo>
                    <a:pt x="94" y="281"/>
                  </a:lnTo>
                  <a:lnTo>
                    <a:pt x="94" y="281"/>
                  </a:lnTo>
                  <a:lnTo>
                    <a:pt x="93" y="283"/>
                  </a:lnTo>
                  <a:lnTo>
                    <a:pt x="93" y="283"/>
                  </a:lnTo>
                  <a:lnTo>
                    <a:pt x="93" y="285"/>
                  </a:lnTo>
                  <a:lnTo>
                    <a:pt x="93" y="285"/>
                  </a:lnTo>
                  <a:lnTo>
                    <a:pt x="93" y="285"/>
                  </a:lnTo>
                  <a:lnTo>
                    <a:pt x="93" y="266"/>
                  </a:lnTo>
                  <a:close/>
                  <a:moveTo>
                    <a:pt x="93" y="289"/>
                  </a:moveTo>
                  <a:lnTo>
                    <a:pt x="93" y="289"/>
                  </a:lnTo>
                  <a:lnTo>
                    <a:pt x="93" y="289"/>
                  </a:lnTo>
                  <a:lnTo>
                    <a:pt x="93" y="291"/>
                  </a:lnTo>
                  <a:lnTo>
                    <a:pt x="94" y="291"/>
                  </a:lnTo>
                  <a:lnTo>
                    <a:pt x="94" y="292"/>
                  </a:lnTo>
                  <a:lnTo>
                    <a:pt x="96" y="292"/>
                  </a:lnTo>
                  <a:lnTo>
                    <a:pt x="96" y="292"/>
                  </a:lnTo>
                  <a:lnTo>
                    <a:pt x="96" y="292"/>
                  </a:lnTo>
                  <a:lnTo>
                    <a:pt x="97" y="292"/>
                  </a:lnTo>
                  <a:lnTo>
                    <a:pt x="97" y="292"/>
                  </a:lnTo>
                  <a:lnTo>
                    <a:pt x="97" y="300"/>
                  </a:lnTo>
                  <a:lnTo>
                    <a:pt x="93" y="300"/>
                  </a:lnTo>
                  <a:lnTo>
                    <a:pt x="93" y="300"/>
                  </a:lnTo>
                  <a:lnTo>
                    <a:pt x="93" y="289"/>
                  </a:lnTo>
                  <a:close/>
                  <a:moveTo>
                    <a:pt x="93" y="363"/>
                  </a:moveTo>
                  <a:lnTo>
                    <a:pt x="94" y="357"/>
                  </a:lnTo>
                  <a:lnTo>
                    <a:pt x="97" y="357"/>
                  </a:lnTo>
                  <a:lnTo>
                    <a:pt x="97" y="374"/>
                  </a:lnTo>
                  <a:lnTo>
                    <a:pt x="93" y="374"/>
                  </a:lnTo>
                  <a:lnTo>
                    <a:pt x="93" y="363"/>
                  </a:lnTo>
                  <a:close/>
                  <a:moveTo>
                    <a:pt x="93" y="381"/>
                  </a:moveTo>
                  <a:lnTo>
                    <a:pt x="97" y="381"/>
                  </a:lnTo>
                  <a:lnTo>
                    <a:pt x="97" y="403"/>
                  </a:lnTo>
                  <a:lnTo>
                    <a:pt x="97" y="403"/>
                  </a:lnTo>
                  <a:lnTo>
                    <a:pt x="93" y="387"/>
                  </a:lnTo>
                  <a:lnTo>
                    <a:pt x="93" y="381"/>
                  </a:lnTo>
                  <a:close/>
                  <a:moveTo>
                    <a:pt x="118" y="403"/>
                  </a:moveTo>
                  <a:lnTo>
                    <a:pt x="113" y="403"/>
                  </a:lnTo>
                  <a:lnTo>
                    <a:pt x="108" y="403"/>
                  </a:lnTo>
                  <a:lnTo>
                    <a:pt x="108" y="401"/>
                  </a:lnTo>
                  <a:lnTo>
                    <a:pt x="122" y="379"/>
                  </a:lnTo>
                  <a:lnTo>
                    <a:pt x="122" y="379"/>
                  </a:lnTo>
                  <a:lnTo>
                    <a:pt x="135" y="399"/>
                  </a:lnTo>
                  <a:lnTo>
                    <a:pt x="126" y="399"/>
                  </a:lnTo>
                  <a:lnTo>
                    <a:pt x="126" y="403"/>
                  </a:lnTo>
                  <a:lnTo>
                    <a:pt x="122" y="403"/>
                  </a:lnTo>
                  <a:lnTo>
                    <a:pt x="118" y="40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 name="Freeform 6"/>
            <p:cNvSpPr>
              <a:spLocks noEditPoints="1"/>
            </p:cNvSpPr>
            <p:nvPr/>
          </p:nvSpPr>
          <p:spPr bwMode="auto">
            <a:xfrm>
              <a:off x="6515847" y="5539442"/>
              <a:ext cx="3718984" cy="1327151"/>
            </a:xfrm>
            <a:custGeom>
              <a:avLst/>
              <a:gdLst/>
              <a:ahLst/>
              <a:cxnLst>
                <a:cxn ang="0">
                  <a:pos x="1526" y="421"/>
                </a:cxn>
                <a:cxn ang="0">
                  <a:pos x="1522" y="421"/>
                </a:cxn>
                <a:cxn ang="0">
                  <a:pos x="1522" y="424"/>
                </a:cxn>
                <a:cxn ang="0">
                  <a:pos x="1508" y="426"/>
                </a:cxn>
                <a:cxn ang="0">
                  <a:pos x="1507" y="424"/>
                </a:cxn>
                <a:cxn ang="0">
                  <a:pos x="1507" y="427"/>
                </a:cxn>
                <a:cxn ang="0">
                  <a:pos x="1491" y="440"/>
                </a:cxn>
                <a:cxn ang="0">
                  <a:pos x="1489" y="440"/>
                </a:cxn>
                <a:cxn ang="0">
                  <a:pos x="1478" y="440"/>
                </a:cxn>
                <a:cxn ang="0">
                  <a:pos x="1477" y="441"/>
                </a:cxn>
                <a:cxn ang="0">
                  <a:pos x="1477" y="443"/>
                </a:cxn>
                <a:cxn ang="0">
                  <a:pos x="1459" y="459"/>
                </a:cxn>
                <a:cxn ang="0">
                  <a:pos x="1459" y="455"/>
                </a:cxn>
                <a:cxn ang="0">
                  <a:pos x="1448" y="457"/>
                </a:cxn>
                <a:cxn ang="0">
                  <a:pos x="1444" y="457"/>
                </a:cxn>
                <a:cxn ang="0">
                  <a:pos x="1434" y="459"/>
                </a:cxn>
                <a:cxn ang="0">
                  <a:pos x="1418" y="470"/>
                </a:cxn>
                <a:cxn ang="0">
                  <a:pos x="1417" y="470"/>
                </a:cxn>
                <a:cxn ang="0">
                  <a:pos x="1404" y="477"/>
                </a:cxn>
                <a:cxn ang="0">
                  <a:pos x="1392" y="476"/>
                </a:cxn>
                <a:cxn ang="0">
                  <a:pos x="1390" y="476"/>
                </a:cxn>
                <a:cxn ang="0">
                  <a:pos x="1381" y="482"/>
                </a:cxn>
                <a:cxn ang="0">
                  <a:pos x="1330" y="509"/>
                </a:cxn>
                <a:cxn ang="0">
                  <a:pos x="1264" y="438"/>
                </a:cxn>
                <a:cxn ang="0">
                  <a:pos x="1130" y="279"/>
                </a:cxn>
                <a:cxn ang="0">
                  <a:pos x="1039" y="419"/>
                </a:cxn>
                <a:cxn ang="0">
                  <a:pos x="1019" y="418"/>
                </a:cxn>
                <a:cxn ang="0">
                  <a:pos x="974" y="312"/>
                </a:cxn>
                <a:cxn ang="0">
                  <a:pos x="855" y="435"/>
                </a:cxn>
                <a:cxn ang="0">
                  <a:pos x="853" y="342"/>
                </a:cxn>
                <a:cxn ang="0">
                  <a:pos x="798" y="333"/>
                </a:cxn>
                <a:cxn ang="0">
                  <a:pos x="749" y="347"/>
                </a:cxn>
                <a:cxn ang="0">
                  <a:pos x="749" y="437"/>
                </a:cxn>
                <a:cxn ang="0">
                  <a:pos x="616" y="322"/>
                </a:cxn>
                <a:cxn ang="0">
                  <a:pos x="532" y="295"/>
                </a:cxn>
                <a:cxn ang="0">
                  <a:pos x="482" y="263"/>
                </a:cxn>
                <a:cxn ang="0">
                  <a:pos x="419" y="2"/>
                </a:cxn>
                <a:cxn ang="0">
                  <a:pos x="417" y="13"/>
                </a:cxn>
                <a:cxn ang="0">
                  <a:pos x="414" y="0"/>
                </a:cxn>
                <a:cxn ang="0">
                  <a:pos x="406" y="7"/>
                </a:cxn>
                <a:cxn ang="0">
                  <a:pos x="398" y="10"/>
                </a:cxn>
                <a:cxn ang="0">
                  <a:pos x="395" y="15"/>
                </a:cxn>
                <a:cxn ang="0">
                  <a:pos x="392" y="0"/>
                </a:cxn>
                <a:cxn ang="0">
                  <a:pos x="367" y="155"/>
                </a:cxn>
                <a:cxn ang="0">
                  <a:pos x="305" y="320"/>
                </a:cxn>
                <a:cxn ang="0">
                  <a:pos x="257" y="320"/>
                </a:cxn>
                <a:cxn ang="0">
                  <a:pos x="230" y="342"/>
                </a:cxn>
                <a:cxn ang="0">
                  <a:pos x="233" y="400"/>
                </a:cxn>
                <a:cxn ang="0">
                  <a:pos x="217" y="523"/>
                </a:cxn>
                <a:cxn ang="0">
                  <a:pos x="74" y="563"/>
                </a:cxn>
                <a:cxn ang="0">
                  <a:pos x="1477" y="443"/>
                </a:cxn>
                <a:cxn ang="0">
                  <a:pos x="1096" y="501"/>
                </a:cxn>
                <a:cxn ang="0">
                  <a:pos x="1392" y="477"/>
                </a:cxn>
                <a:cxn ang="0">
                  <a:pos x="1406" y="477"/>
                </a:cxn>
                <a:cxn ang="0">
                  <a:pos x="1418" y="470"/>
                </a:cxn>
                <a:cxn ang="0">
                  <a:pos x="1429" y="474"/>
                </a:cxn>
                <a:cxn ang="0">
                  <a:pos x="1444" y="457"/>
                </a:cxn>
                <a:cxn ang="0">
                  <a:pos x="1456" y="457"/>
                </a:cxn>
                <a:cxn ang="0">
                  <a:pos x="1491" y="441"/>
                </a:cxn>
                <a:cxn ang="0">
                  <a:pos x="1491" y="441"/>
                </a:cxn>
                <a:cxn ang="0">
                  <a:pos x="1508" y="426"/>
                </a:cxn>
                <a:cxn ang="0">
                  <a:pos x="1524" y="424"/>
                </a:cxn>
              </a:cxnLst>
              <a:rect l="0" t="0" r="r" b="b"/>
              <a:pathLst>
                <a:path w="1757" h="627">
                  <a:moveTo>
                    <a:pt x="1755" y="577"/>
                  </a:moveTo>
                  <a:lnTo>
                    <a:pt x="1754" y="570"/>
                  </a:lnTo>
                  <a:lnTo>
                    <a:pt x="1754" y="523"/>
                  </a:lnTo>
                  <a:lnTo>
                    <a:pt x="1746" y="522"/>
                  </a:lnTo>
                  <a:lnTo>
                    <a:pt x="1733" y="522"/>
                  </a:lnTo>
                  <a:lnTo>
                    <a:pt x="1724" y="520"/>
                  </a:lnTo>
                  <a:lnTo>
                    <a:pt x="1702" y="537"/>
                  </a:lnTo>
                  <a:lnTo>
                    <a:pt x="1680" y="553"/>
                  </a:lnTo>
                  <a:lnTo>
                    <a:pt x="1659" y="558"/>
                  </a:lnTo>
                  <a:lnTo>
                    <a:pt x="1637" y="558"/>
                  </a:lnTo>
                  <a:lnTo>
                    <a:pt x="1609" y="553"/>
                  </a:lnTo>
                  <a:lnTo>
                    <a:pt x="1582" y="545"/>
                  </a:lnTo>
                  <a:lnTo>
                    <a:pt x="1557" y="529"/>
                  </a:lnTo>
                  <a:lnTo>
                    <a:pt x="1537" y="529"/>
                  </a:lnTo>
                  <a:lnTo>
                    <a:pt x="1537" y="430"/>
                  </a:lnTo>
                  <a:lnTo>
                    <a:pt x="1533" y="430"/>
                  </a:lnTo>
                  <a:lnTo>
                    <a:pt x="1533" y="430"/>
                  </a:lnTo>
                  <a:lnTo>
                    <a:pt x="1537" y="430"/>
                  </a:lnTo>
                  <a:lnTo>
                    <a:pt x="1537" y="427"/>
                  </a:lnTo>
                  <a:lnTo>
                    <a:pt x="1537" y="427"/>
                  </a:lnTo>
                  <a:lnTo>
                    <a:pt x="1537" y="427"/>
                  </a:lnTo>
                  <a:lnTo>
                    <a:pt x="1537" y="427"/>
                  </a:lnTo>
                  <a:lnTo>
                    <a:pt x="1537" y="426"/>
                  </a:lnTo>
                  <a:lnTo>
                    <a:pt x="1535" y="426"/>
                  </a:lnTo>
                  <a:lnTo>
                    <a:pt x="1535" y="426"/>
                  </a:lnTo>
                  <a:lnTo>
                    <a:pt x="1535" y="426"/>
                  </a:lnTo>
                  <a:lnTo>
                    <a:pt x="1535" y="426"/>
                  </a:lnTo>
                  <a:lnTo>
                    <a:pt x="1533" y="426"/>
                  </a:lnTo>
                  <a:lnTo>
                    <a:pt x="1533" y="426"/>
                  </a:lnTo>
                  <a:lnTo>
                    <a:pt x="1533" y="426"/>
                  </a:lnTo>
                  <a:lnTo>
                    <a:pt x="1533" y="426"/>
                  </a:lnTo>
                  <a:lnTo>
                    <a:pt x="1533" y="426"/>
                  </a:lnTo>
                  <a:lnTo>
                    <a:pt x="1535" y="424"/>
                  </a:lnTo>
                  <a:lnTo>
                    <a:pt x="1526" y="421"/>
                  </a:lnTo>
                  <a:lnTo>
                    <a:pt x="1526" y="421"/>
                  </a:lnTo>
                  <a:lnTo>
                    <a:pt x="1526" y="421"/>
                  </a:lnTo>
                  <a:lnTo>
                    <a:pt x="1524" y="422"/>
                  </a:lnTo>
                  <a:lnTo>
                    <a:pt x="1524" y="422"/>
                  </a:lnTo>
                  <a:lnTo>
                    <a:pt x="1524" y="422"/>
                  </a:lnTo>
                  <a:lnTo>
                    <a:pt x="1526" y="421"/>
                  </a:lnTo>
                  <a:lnTo>
                    <a:pt x="1526" y="421"/>
                  </a:lnTo>
                  <a:lnTo>
                    <a:pt x="1524" y="422"/>
                  </a:lnTo>
                  <a:lnTo>
                    <a:pt x="1524" y="424"/>
                  </a:lnTo>
                  <a:lnTo>
                    <a:pt x="1524" y="421"/>
                  </a:lnTo>
                  <a:lnTo>
                    <a:pt x="1524" y="421"/>
                  </a:lnTo>
                  <a:lnTo>
                    <a:pt x="1524" y="424"/>
                  </a:lnTo>
                  <a:lnTo>
                    <a:pt x="1524" y="424"/>
                  </a:lnTo>
                  <a:lnTo>
                    <a:pt x="1524" y="421"/>
                  </a:lnTo>
                  <a:lnTo>
                    <a:pt x="1524" y="421"/>
                  </a:lnTo>
                  <a:lnTo>
                    <a:pt x="1524" y="424"/>
                  </a:lnTo>
                  <a:lnTo>
                    <a:pt x="1524" y="424"/>
                  </a:lnTo>
                  <a:lnTo>
                    <a:pt x="1524" y="421"/>
                  </a:lnTo>
                  <a:lnTo>
                    <a:pt x="1524" y="421"/>
                  </a:lnTo>
                  <a:lnTo>
                    <a:pt x="1524" y="424"/>
                  </a:lnTo>
                  <a:lnTo>
                    <a:pt x="1524" y="424"/>
                  </a:lnTo>
                  <a:lnTo>
                    <a:pt x="1524" y="422"/>
                  </a:lnTo>
                  <a:lnTo>
                    <a:pt x="1524" y="422"/>
                  </a:lnTo>
                  <a:lnTo>
                    <a:pt x="1524" y="422"/>
                  </a:lnTo>
                  <a:lnTo>
                    <a:pt x="1524" y="422"/>
                  </a:lnTo>
                  <a:lnTo>
                    <a:pt x="1522" y="421"/>
                  </a:lnTo>
                  <a:lnTo>
                    <a:pt x="1522" y="421"/>
                  </a:lnTo>
                  <a:lnTo>
                    <a:pt x="1524" y="422"/>
                  </a:lnTo>
                  <a:lnTo>
                    <a:pt x="1524" y="422"/>
                  </a:lnTo>
                  <a:lnTo>
                    <a:pt x="1522" y="421"/>
                  </a:lnTo>
                  <a:lnTo>
                    <a:pt x="1522" y="421"/>
                  </a:lnTo>
                  <a:lnTo>
                    <a:pt x="1524" y="422"/>
                  </a:lnTo>
                  <a:lnTo>
                    <a:pt x="1524" y="424"/>
                  </a:lnTo>
                  <a:lnTo>
                    <a:pt x="1522" y="421"/>
                  </a:lnTo>
                  <a:lnTo>
                    <a:pt x="1522" y="421"/>
                  </a:lnTo>
                  <a:lnTo>
                    <a:pt x="1524" y="424"/>
                  </a:lnTo>
                  <a:lnTo>
                    <a:pt x="1524" y="424"/>
                  </a:lnTo>
                  <a:lnTo>
                    <a:pt x="1522" y="422"/>
                  </a:lnTo>
                  <a:lnTo>
                    <a:pt x="1522" y="422"/>
                  </a:lnTo>
                  <a:lnTo>
                    <a:pt x="1522" y="422"/>
                  </a:lnTo>
                  <a:lnTo>
                    <a:pt x="1522" y="422"/>
                  </a:lnTo>
                  <a:lnTo>
                    <a:pt x="1522" y="421"/>
                  </a:lnTo>
                  <a:lnTo>
                    <a:pt x="1522" y="421"/>
                  </a:lnTo>
                  <a:lnTo>
                    <a:pt x="1522" y="422"/>
                  </a:lnTo>
                  <a:lnTo>
                    <a:pt x="1522" y="422"/>
                  </a:lnTo>
                  <a:lnTo>
                    <a:pt x="1522" y="422"/>
                  </a:lnTo>
                  <a:lnTo>
                    <a:pt x="1522" y="422"/>
                  </a:lnTo>
                  <a:lnTo>
                    <a:pt x="1521" y="422"/>
                  </a:lnTo>
                  <a:lnTo>
                    <a:pt x="1521" y="422"/>
                  </a:lnTo>
                  <a:lnTo>
                    <a:pt x="1522" y="422"/>
                  </a:lnTo>
                  <a:lnTo>
                    <a:pt x="1521" y="422"/>
                  </a:lnTo>
                  <a:lnTo>
                    <a:pt x="1521" y="422"/>
                  </a:lnTo>
                  <a:lnTo>
                    <a:pt x="1521" y="422"/>
                  </a:lnTo>
                  <a:lnTo>
                    <a:pt x="1522" y="422"/>
                  </a:lnTo>
                  <a:lnTo>
                    <a:pt x="1522" y="424"/>
                  </a:lnTo>
                  <a:lnTo>
                    <a:pt x="1522" y="424"/>
                  </a:lnTo>
                  <a:lnTo>
                    <a:pt x="1521" y="422"/>
                  </a:lnTo>
                  <a:lnTo>
                    <a:pt x="1521" y="422"/>
                  </a:lnTo>
                  <a:lnTo>
                    <a:pt x="1524" y="424"/>
                  </a:lnTo>
                  <a:lnTo>
                    <a:pt x="1524" y="424"/>
                  </a:lnTo>
                  <a:lnTo>
                    <a:pt x="1522" y="422"/>
                  </a:lnTo>
                  <a:lnTo>
                    <a:pt x="1521" y="422"/>
                  </a:lnTo>
                  <a:lnTo>
                    <a:pt x="1521" y="422"/>
                  </a:lnTo>
                  <a:lnTo>
                    <a:pt x="1522" y="422"/>
                  </a:lnTo>
                  <a:lnTo>
                    <a:pt x="1521" y="422"/>
                  </a:lnTo>
                  <a:lnTo>
                    <a:pt x="1521" y="422"/>
                  </a:lnTo>
                  <a:lnTo>
                    <a:pt x="1522" y="424"/>
                  </a:lnTo>
                  <a:lnTo>
                    <a:pt x="1522" y="424"/>
                  </a:lnTo>
                  <a:lnTo>
                    <a:pt x="1522" y="424"/>
                  </a:lnTo>
                  <a:lnTo>
                    <a:pt x="1521" y="424"/>
                  </a:lnTo>
                  <a:lnTo>
                    <a:pt x="1521" y="424"/>
                  </a:lnTo>
                  <a:lnTo>
                    <a:pt x="1522" y="424"/>
                  </a:lnTo>
                  <a:lnTo>
                    <a:pt x="1521" y="424"/>
                  </a:lnTo>
                  <a:lnTo>
                    <a:pt x="1521" y="424"/>
                  </a:lnTo>
                  <a:lnTo>
                    <a:pt x="1521" y="424"/>
                  </a:lnTo>
                  <a:lnTo>
                    <a:pt x="1521" y="424"/>
                  </a:lnTo>
                  <a:lnTo>
                    <a:pt x="1521" y="424"/>
                  </a:lnTo>
                  <a:lnTo>
                    <a:pt x="1521" y="424"/>
                  </a:lnTo>
                  <a:lnTo>
                    <a:pt x="1521" y="424"/>
                  </a:lnTo>
                  <a:lnTo>
                    <a:pt x="1521" y="426"/>
                  </a:lnTo>
                  <a:lnTo>
                    <a:pt x="1521" y="426"/>
                  </a:lnTo>
                  <a:lnTo>
                    <a:pt x="1519" y="426"/>
                  </a:lnTo>
                  <a:lnTo>
                    <a:pt x="1519" y="424"/>
                  </a:lnTo>
                  <a:lnTo>
                    <a:pt x="1519" y="424"/>
                  </a:lnTo>
                  <a:lnTo>
                    <a:pt x="1510" y="422"/>
                  </a:lnTo>
                  <a:lnTo>
                    <a:pt x="1510" y="422"/>
                  </a:lnTo>
                  <a:lnTo>
                    <a:pt x="1510" y="422"/>
                  </a:lnTo>
                  <a:lnTo>
                    <a:pt x="1510" y="422"/>
                  </a:lnTo>
                  <a:lnTo>
                    <a:pt x="1510" y="422"/>
                  </a:lnTo>
                  <a:lnTo>
                    <a:pt x="1510" y="424"/>
                  </a:lnTo>
                  <a:lnTo>
                    <a:pt x="1510" y="422"/>
                  </a:lnTo>
                  <a:lnTo>
                    <a:pt x="1510" y="422"/>
                  </a:lnTo>
                  <a:lnTo>
                    <a:pt x="1510" y="424"/>
                  </a:lnTo>
                  <a:lnTo>
                    <a:pt x="1508" y="424"/>
                  </a:lnTo>
                  <a:lnTo>
                    <a:pt x="1510" y="422"/>
                  </a:lnTo>
                  <a:lnTo>
                    <a:pt x="1510" y="422"/>
                  </a:lnTo>
                  <a:lnTo>
                    <a:pt x="1508" y="424"/>
                  </a:lnTo>
                  <a:lnTo>
                    <a:pt x="1508" y="426"/>
                  </a:lnTo>
                  <a:lnTo>
                    <a:pt x="1508" y="422"/>
                  </a:lnTo>
                  <a:lnTo>
                    <a:pt x="1508" y="422"/>
                  </a:lnTo>
                  <a:lnTo>
                    <a:pt x="1508" y="426"/>
                  </a:lnTo>
                  <a:lnTo>
                    <a:pt x="1508" y="426"/>
                  </a:lnTo>
                  <a:lnTo>
                    <a:pt x="1508" y="422"/>
                  </a:lnTo>
                  <a:lnTo>
                    <a:pt x="1508" y="422"/>
                  </a:lnTo>
                  <a:lnTo>
                    <a:pt x="1508" y="426"/>
                  </a:lnTo>
                  <a:lnTo>
                    <a:pt x="1508" y="426"/>
                  </a:lnTo>
                  <a:lnTo>
                    <a:pt x="1508" y="424"/>
                  </a:lnTo>
                  <a:lnTo>
                    <a:pt x="1508" y="422"/>
                  </a:lnTo>
                  <a:lnTo>
                    <a:pt x="1508" y="422"/>
                  </a:lnTo>
                  <a:lnTo>
                    <a:pt x="1508" y="424"/>
                  </a:lnTo>
                  <a:lnTo>
                    <a:pt x="1508" y="422"/>
                  </a:lnTo>
                  <a:lnTo>
                    <a:pt x="1508" y="422"/>
                  </a:lnTo>
                  <a:lnTo>
                    <a:pt x="1508" y="424"/>
                  </a:lnTo>
                  <a:lnTo>
                    <a:pt x="1508" y="424"/>
                  </a:lnTo>
                  <a:lnTo>
                    <a:pt x="1507" y="422"/>
                  </a:lnTo>
                  <a:lnTo>
                    <a:pt x="1507" y="422"/>
                  </a:lnTo>
                  <a:lnTo>
                    <a:pt x="1508" y="424"/>
                  </a:lnTo>
                  <a:lnTo>
                    <a:pt x="1508" y="424"/>
                  </a:lnTo>
                  <a:lnTo>
                    <a:pt x="1507" y="422"/>
                  </a:lnTo>
                  <a:lnTo>
                    <a:pt x="1507" y="422"/>
                  </a:lnTo>
                  <a:lnTo>
                    <a:pt x="1508" y="424"/>
                  </a:lnTo>
                  <a:lnTo>
                    <a:pt x="1508" y="424"/>
                  </a:lnTo>
                  <a:lnTo>
                    <a:pt x="1507" y="422"/>
                  </a:lnTo>
                  <a:lnTo>
                    <a:pt x="1507" y="422"/>
                  </a:lnTo>
                  <a:lnTo>
                    <a:pt x="1508" y="424"/>
                  </a:lnTo>
                  <a:lnTo>
                    <a:pt x="1508" y="424"/>
                  </a:lnTo>
                  <a:lnTo>
                    <a:pt x="1507" y="424"/>
                  </a:lnTo>
                  <a:lnTo>
                    <a:pt x="1507" y="424"/>
                  </a:lnTo>
                  <a:lnTo>
                    <a:pt x="1507" y="424"/>
                  </a:lnTo>
                  <a:lnTo>
                    <a:pt x="1507" y="424"/>
                  </a:lnTo>
                  <a:lnTo>
                    <a:pt x="1507" y="422"/>
                  </a:lnTo>
                  <a:lnTo>
                    <a:pt x="1507" y="422"/>
                  </a:lnTo>
                  <a:lnTo>
                    <a:pt x="1507" y="424"/>
                  </a:lnTo>
                  <a:lnTo>
                    <a:pt x="1507" y="422"/>
                  </a:lnTo>
                  <a:lnTo>
                    <a:pt x="1507" y="424"/>
                  </a:lnTo>
                  <a:lnTo>
                    <a:pt x="1507" y="424"/>
                  </a:lnTo>
                  <a:lnTo>
                    <a:pt x="1507" y="424"/>
                  </a:lnTo>
                  <a:lnTo>
                    <a:pt x="1507" y="424"/>
                  </a:lnTo>
                  <a:lnTo>
                    <a:pt x="1508" y="424"/>
                  </a:lnTo>
                  <a:lnTo>
                    <a:pt x="1508" y="424"/>
                  </a:lnTo>
                  <a:lnTo>
                    <a:pt x="1508" y="424"/>
                  </a:lnTo>
                  <a:lnTo>
                    <a:pt x="1507" y="424"/>
                  </a:lnTo>
                  <a:lnTo>
                    <a:pt x="1507" y="424"/>
                  </a:lnTo>
                  <a:lnTo>
                    <a:pt x="1507" y="424"/>
                  </a:lnTo>
                  <a:lnTo>
                    <a:pt x="1505" y="424"/>
                  </a:lnTo>
                  <a:lnTo>
                    <a:pt x="1505" y="424"/>
                  </a:lnTo>
                  <a:lnTo>
                    <a:pt x="1507" y="424"/>
                  </a:lnTo>
                  <a:lnTo>
                    <a:pt x="1507" y="424"/>
                  </a:lnTo>
                  <a:lnTo>
                    <a:pt x="1505" y="424"/>
                  </a:lnTo>
                  <a:lnTo>
                    <a:pt x="1505" y="424"/>
                  </a:lnTo>
                  <a:lnTo>
                    <a:pt x="1507" y="424"/>
                  </a:lnTo>
                  <a:lnTo>
                    <a:pt x="1508" y="426"/>
                  </a:lnTo>
                  <a:lnTo>
                    <a:pt x="1507" y="426"/>
                  </a:lnTo>
                  <a:lnTo>
                    <a:pt x="1507" y="424"/>
                  </a:lnTo>
                  <a:lnTo>
                    <a:pt x="1505" y="424"/>
                  </a:lnTo>
                  <a:lnTo>
                    <a:pt x="1507" y="426"/>
                  </a:lnTo>
                  <a:lnTo>
                    <a:pt x="1507" y="426"/>
                  </a:lnTo>
                  <a:lnTo>
                    <a:pt x="1505" y="426"/>
                  </a:lnTo>
                  <a:lnTo>
                    <a:pt x="1505" y="426"/>
                  </a:lnTo>
                  <a:lnTo>
                    <a:pt x="1507" y="426"/>
                  </a:lnTo>
                  <a:lnTo>
                    <a:pt x="1505" y="426"/>
                  </a:lnTo>
                  <a:lnTo>
                    <a:pt x="1505" y="426"/>
                  </a:lnTo>
                  <a:lnTo>
                    <a:pt x="1505" y="426"/>
                  </a:lnTo>
                  <a:lnTo>
                    <a:pt x="1507" y="426"/>
                  </a:lnTo>
                  <a:lnTo>
                    <a:pt x="1507" y="426"/>
                  </a:lnTo>
                  <a:lnTo>
                    <a:pt x="1505" y="426"/>
                  </a:lnTo>
                  <a:lnTo>
                    <a:pt x="1507" y="426"/>
                  </a:lnTo>
                  <a:lnTo>
                    <a:pt x="1507" y="427"/>
                  </a:lnTo>
                  <a:lnTo>
                    <a:pt x="1505" y="427"/>
                  </a:lnTo>
                  <a:lnTo>
                    <a:pt x="1507" y="427"/>
                  </a:lnTo>
                  <a:lnTo>
                    <a:pt x="1507" y="427"/>
                  </a:lnTo>
                  <a:lnTo>
                    <a:pt x="1505" y="427"/>
                  </a:lnTo>
                  <a:lnTo>
                    <a:pt x="1507" y="427"/>
                  </a:lnTo>
                  <a:lnTo>
                    <a:pt x="1507" y="427"/>
                  </a:lnTo>
                  <a:lnTo>
                    <a:pt x="1507" y="429"/>
                  </a:lnTo>
                  <a:lnTo>
                    <a:pt x="1507" y="427"/>
                  </a:lnTo>
                  <a:lnTo>
                    <a:pt x="1507" y="430"/>
                  </a:lnTo>
                  <a:lnTo>
                    <a:pt x="1508" y="430"/>
                  </a:lnTo>
                  <a:lnTo>
                    <a:pt x="1508" y="430"/>
                  </a:lnTo>
                  <a:lnTo>
                    <a:pt x="1507" y="430"/>
                  </a:lnTo>
                  <a:lnTo>
                    <a:pt x="1507" y="567"/>
                  </a:lnTo>
                  <a:lnTo>
                    <a:pt x="1505" y="567"/>
                  </a:lnTo>
                  <a:lnTo>
                    <a:pt x="1507" y="448"/>
                  </a:lnTo>
                  <a:lnTo>
                    <a:pt x="1507" y="448"/>
                  </a:lnTo>
                  <a:lnTo>
                    <a:pt x="1507" y="444"/>
                  </a:lnTo>
                  <a:lnTo>
                    <a:pt x="1505" y="444"/>
                  </a:lnTo>
                  <a:lnTo>
                    <a:pt x="1505" y="444"/>
                  </a:lnTo>
                  <a:lnTo>
                    <a:pt x="1507" y="444"/>
                  </a:lnTo>
                  <a:lnTo>
                    <a:pt x="1507" y="444"/>
                  </a:lnTo>
                  <a:lnTo>
                    <a:pt x="1503" y="444"/>
                  </a:lnTo>
                  <a:lnTo>
                    <a:pt x="1503" y="444"/>
                  </a:lnTo>
                  <a:lnTo>
                    <a:pt x="1503" y="444"/>
                  </a:lnTo>
                  <a:lnTo>
                    <a:pt x="1503" y="443"/>
                  </a:lnTo>
                  <a:lnTo>
                    <a:pt x="1503" y="443"/>
                  </a:lnTo>
                  <a:lnTo>
                    <a:pt x="1503" y="441"/>
                  </a:lnTo>
                  <a:lnTo>
                    <a:pt x="1492" y="438"/>
                  </a:lnTo>
                  <a:lnTo>
                    <a:pt x="1492" y="440"/>
                  </a:lnTo>
                  <a:lnTo>
                    <a:pt x="1492" y="440"/>
                  </a:lnTo>
                  <a:lnTo>
                    <a:pt x="1491" y="440"/>
                  </a:lnTo>
                  <a:lnTo>
                    <a:pt x="1492" y="438"/>
                  </a:lnTo>
                  <a:lnTo>
                    <a:pt x="1492" y="438"/>
                  </a:lnTo>
                  <a:lnTo>
                    <a:pt x="1491" y="441"/>
                  </a:lnTo>
                  <a:lnTo>
                    <a:pt x="1491" y="441"/>
                  </a:lnTo>
                  <a:lnTo>
                    <a:pt x="1491" y="440"/>
                  </a:lnTo>
                  <a:lnTo>
                    <a:pt x="1491" y="440"/>
                  </a:lnTo>
                  <a:lnTo>
                    <a:pt x="1491" y="440"/>
                  </a:lnTo>
                  <a:lnTo>
                    <a:pt x="1491" y="438"/>
                  </a:lnTo>
                  <a:lnTo>
                    <a:pt x="1491" y="438"/>
                  </a:lnTo>
                  <a:lnTo>
                    <a:pt x="1491" y="440"/>
                  </a:lnTo>
                  <a:lnTo>
                    <a:pt x="1491" y="441"/>
                  </a:lnTo>
                  <a:lnTo>
                    <a:pt x="1491" y="438"/>
                  </a:lnTo>
                  <a:lnTo>
                    <a:pt x="1491" y="438"/>
                  </a:lnTo>
                  <a:lnTo>
                    <a:pt x="1491" y="441"/>
                  </a:lnTo>
                  <a:lnTo>
                    <a:pt x="1491" y="441"/>
                  </a:lnTo>
                  <a:lnTo>
                    <a:pt x="1491" y="438"/>
                  </a:lnTo>
                  <a:lnTo>
                    <a:pt x="1491" y="438"/>
                  </a:lnTo>
                  <a:lnTo>
                    <a:pt x="1491" y="441"/>
                  </a:lnTo>
                  <a:lnTo>
                    <a:pt x="1491" y="441"/>
                  </a:lnTo>
                  <a:lnTo>
                    <a:pt x="1491" y="440"/>
                  </a:lnTo>
                  <a:lnTo>
                    <a:pt x="1491" y="440"/>
                  </a:lnTo>
                  <a:lnTo>
                    <a:pt x="1491" y="440"/>
                  </a:lnTo>
                  <a:lnTo>
                    <a:pt x="1491" y="440"/>
                  </a:lnTo>
                  <a:lnTo>
                    <a:pt x="1491" y="438"/>
                  </a:lnTo>
                  <a:lnTo>
                    <a:pt x="1491" y="438"/>
                  </a:lnTo>
                  <a:lnTo>
                    <a:pt x="1491" y="440"/>
                  </a:lnTo>
                  <a:lnTo>
                    <a:pt x="1491" y="441"/>
                  </a:lnTo>
                  <a:lnTo>
                    <a:pt x="1489" y="438"/>
                  </a:lnTo>
                  <a:lnTo>
                    <a:pt x="1489" y="438"/>
                  </a:lnTo>
                  <a:lnTo>
                    <a:pt x="1491" y="441"/>
                  </a:lnTo>
                  <a:lnTo>
                    <a:pt x="1491" y="441"/>
                  </a:lnTo>
                  <a:lnTo>
                    <a:pt x="1489" y="440"/>
                  </a:lnTo>
                  <a:lnTo>
                    <a:pt x="1489" y="440"/>
                  </a:lnTo>
                  <a:lnTo>
                    <a:pt x="1491" y="441"/>
                  </a:lnTo>
                  <a:lnTo>
                    <a:pt x="1491" y="441"/>
                  </a:lnTo>
                  <a:lnTo>
                    <a:pt x="1491" y="441"/>
                  </a:lnTo>
                  <a:lnTo>
                    <a:pt x="1489" y="440"/>
                  </a:lnTo>
                  <a:lnTo>
                    <a:pt x="1489" y="440"/>
                  </a:lnTo>
                  <a:lnTo>
                    <a:pt x="1489" y="440"/>
                  </a:lnTo>
                  <a:lnTo>
                    <a:pt x="1489" y="440"/>
                  </a:lnTo>
                  <a:lnTo>
                    <a:pt x="1489" y="440"/>
                  </a:lnTo>
                  <a:lnTo>
                    <a:pt x="1489" y="440"/>
                  </a:lnTo>
                  <a:lnTo>
                    <a:pt x="1489" y="440"/>
                  </a:lnTo>
                  <a:lnTo>
                    <a:pt x="1489" y="440"/>
                  </a:lnTo>
                  <a:lnTo>
                    <a:pt x="1489" y="440"/>
                  </a:lnTo>
                  <a:lnTo>
                    <a:pt x="1489" y="440"/>
                  </a:lnTo>
                  <a:lnTo>
                    <a:pt x="1489" y="440"/>
                  </a:lnTo>
                  <a:lnTo>
                    <a:pt x="1489" y="440"/>
                  </a:lnTo>
                  <a:lnTo>
                    <a:pt x="1489" y="440"/>
                  </a:lnTo>
                  <a:lnTo>
                    <a:pt x="1491" y="441"/>
                  </a:lnTo>
                  <a:lnTo>
                    <a:pt x="1491" y="441"/>
                  </a:lnTo>
                  <a:lnTo>
                    <a:pt x="1489" y="440"/>
                  </a:lnTo>
                  <a:lnTo>
                    <a:pt x="1488" y="440"/>
                  </a:lnTo>
                  <a:lnTo>
                    <a:pt x="1489" y="440"/>
                  </a:lnTo>
                  <a:lnTo>
                    <a:pt x="1489" y="440"/>
                  </a:lnTo>
                  <a:lnTo>
                    <a:pt x="1489" y="441"/>
                  </a:lnTo>
                  <a:lnTo>
                    <a:pt x="1488" y="440"/>
                  </a:lnTo>
                  <a:lnTo>
                    <a:pt x="1488" y="440"/>
                  </a:lnTo>
                  <a:lnTo>
                    <a:pt x="1489" y="441"/>
                  </a:lnTo>
                  <a:lnTo>
                    <a:pt x="1489" y="441"/>
                  </a:lnTo>
                  <a:lnTo>
                    <a:pt x="1488" y="440"/>
                  </a:lnTo>
                  <a:lnTo>
                    <a:pt x="1488" y="440"/>
                  </a:lnTo>
                  <a:lnTo>
                    <a:pt x="1491" y="441"/>
                  </a:lnTo>
                  <a:lnTo>
                    <a:pt x="1491" y="441"/>
                  </a:lnTo>
                  <a:lnTo>
                    <a:pt x="1491" y="441"/>
                  </a:lnTo>
                  <a:lnTo>
                    <a:pt x="1491" y="441"/>
                  </a:lnTo>
                  <a:lnTo>
                    <a:pt x="1489" y="441"/>
                  </a:lnTo>
                  <a:lnTo>
                    <a:pt x="1488" y="441"/>
                  </a:lnTo>
                  <a:lnTo>
                    <a:pt x="1488" y="441"/>
                  </a:lnTo>
                  <a:lnTo>
                    <a:pt x="1489" y="441"/>
                  </a:lnTo>
                  <a:lnTo>
                    <a:pt x="1478" y="440"/>
                  </a:lnTo>
                  <a:lnTo>
                    <a:pt x="1478" y="440"/>
                  </a:lnTo>
                  <a:lnTo>
                    <a:pt x="1478" y="440"/>
                  </a:lnTo>
                  <a:lnTo>
                    <a:pt x="1478" y="440"/>
                  </a:lnTo>
                  <a:lnTo>
                    <a:pt x="1478" y="440"/>
                  </a:lnTo>
                  <a:lnTo>
                    <a:pt x="1478" y="440"/>
                  </a:lnTo>
                  <a:lnTo>
                    <a:pt x="1478" y="441"/>
                  </a:lnTo>
                  <a:lnTo>
                    <a:pt x="1478" y="443"/>
                  </a:lnTo>
                  <a:lnTo>
                    <a:pt x="1478" y="440"/>
                  </a:lnTo>
                  <a:lnTo>
                    <a:pt x="1478" y="440"/>
                  </a:lnTo>
                  <a:lnTo>
                    <a:pt x="1478" y="441"/>
                  </a:lnTo>
                  <a:lnTo>
                    <a:pt x="1478" y="441"/>
                  </a:lnTo>
                  <a:lnTo>
                    <a:pt x="1478" y="441"/>
                  </a:lnTo>
                  <a:lnTo>
                    <a:pt x="1478" y="440"/>
                  </a:lnTo>
                  <a:lnTo>
                    <a:pt x="1478" y="440"/>
                  </a:lnTo>
                  <a:lnTo>
                    <a:pt x="1478" y="441"/>
                  </a:lnTo>
                  <a:lnTo>
                    <a:pt x="1478" y="443"/>
                  </a:lnTo>
                  <a:lnTo>
                    <a:pt x="1478" y="440"/>
                  </a:lnTo>
                  <a:lnTo>
                    <a:pt x="1477" y="440"/>
                  </a:lnTo>
                  <a:lnTo>
                    <a:pt x="1478" y="443"/>
                  </a:lnTo>
                  <a:lnTo>
                    <a:pt x="1478" y="443"/>
                  </a:lnTo>
                  <a:lnTo>
                    <a:pt x="1478" y="441"/>
                  </a:lnTo>
                  <a:lnTo>
                    <a:pt x="1478" y="441"/>
                  </a:lnTo>
                  <a:lnTo>
                    <a:pt x="1478" y="441"/>
                  </a:lnTo>
                  <a:lnTo>
                    <a:pt x="1478" y="441"/>
                  </a:lnTo>
                  <a:lnTo>
                    <a:pt x="1477" y="440"/>
                  </a:lnTo>
                  <a:lnTo>
                    <a:pt x="1477" y="440"/>
                  </a:lnTo>
                  <a:lnTo>
                    <a:pt x="1478" y="441"/>
                  </a:lnTo>
                  <a:lnTo>
                    <a:pt x="1478" y="441"/>
                  </a:lnTo>
                  <a:lnTo>
                    <a:pt x="1477" y="440"/>
                  </a:lnTo>
                  <a:lnTo>
                    <a:pt x="1477" y="440"/>
                  </a:lnTo>
                  <a:lnTo>
                    <a:pt x="1478" y="443"/>
                  </a:lnTo>
                  <a:lnTo>
                    <a:pt x="1478" y="443"/>
                  </a:lnTo>
                  <a:lnTo>
                    <a:pt x="1477" y="440"/>
                  </a:lnTo>
                  <a:lnTo>
                    <a:pt x="1477" y="440"/>
                  </a:lnTo>
                  <a:lnTo>
                    <a:pt x="1478" y="443"/>
                  </a:lnTo>
                  <a:lnTo>
                    <a:pt x="1477" y="441"/>
                  </a:lnTo>
                  <a:lnTo>
                    <a:pt x="1477" y="441"/>
                  </a:lnTo>
                  <a:lnTo>
                    <a:pt x="1477" y="440"/>
                  </a:lnTo>
                  <a:lnTo>
                    <a:pt x="1477" y="440"/>
                  </a:lnTo>
                  <a:lnTo>
                    <a:pt x="1477" y="441"/>
                  </a:lnTo>
                  <a:lnTo>
                    <a:pt x="1477" y="441"/>
                  </a:lnTo>
                  <a:lnTo>
                    <a:pt x="1477" y="441"/>
                  </a:lnTo>
                  <a:lnTo>
                    <a:pt x="1477" y="441"/>
                  </a:lnTo>
                  <a:lnTo>
                    <a:pt x="1475" y="441"/>
                  </a:lnTo>
                  <a:lnTo>
                    <a:pt x="1475" y="441"/>
                  </a:lnTo>
                  <a:lnTo>
                    <a:pt x="1477" y="441"/>
                  </a:lnTo>
                  <a:lnTo>
                    <a:pt x="1477" y="441"/>
                  </a:lnTo>
                  <a:lnTo>
                    <a:pt x="1477" y="443"/>
                  </a:lnTo>
                  <a:lnTo>
                    <a:pt x="1477" y="443"/>
                  </a:lnTo>
                  <a:lnTo>
                    <a:pt x="1475" y="441"/>
                  </a:lnTo>
                  <a:lnTo>
                    <a:pt x="1475" y="441"/>
                  </a:lnTo>
                  <a:lnTo>
                    <a:pt x="1477" y="441"/>
                  </a:lnTo>
                  <a:lnTo>
                    <a:pt x="1477" y="441"/>
                  </a:lnTo>
                  <a:lnTo>
                    <a:pt x="1477" y="443"/>
                  </a:lnTo>
                  <a:lnTo>
                    <a:pt x="1475" y="441"/>
                  </a:lnTo>
                  <a:lnTo>
                    <a:pt x="1475" y="441"/>
                  </a:lnTo>
                  <a:lnTo>
                    <a:pt x="1477" y="443"/>
                  </a:lnTo>
                  <a:lnTo>
                    <a:pt x="1477" y="443"/>
                  </a:lnTo>
                  <a:lnTo>
                    <a:pt x="1475" y="441"/>
                  </a:lnTo>
                  <a:lnTo>
                    <a:pt x="1475" y="441"/>
                  </a:lnTo>
                  <a:lnTo>
                    <a:pt x="1477" y="443"/>
                  </a:lnTo>
                  <a:lnTo>
                    <a:pt x="1477" y="443"/>
                  </a:lnTo>
                  <a:lnTo>
                    <a:pt x="1477" y="443"/>
                  </a:lnTo>
                  <a:lnTo>
                    <a:pt x="1475" y="441"/>
                  </a:lnTo>
                  <a:lnTo>
                    <a:pt x="1475" y="441"/>
                  </a:lnTo>
                  <a:lnTo>
                    <a:pt x="1477" y="443"/>
                  </a:lnTo>
                  <a:lnTo>
                    <a:pt x="1477" y="443"/>
                  </a:lnTo>
                  <a:lnTo>
                    <a:pt x="1475" y="443"/>
                  </a:lnTo>
                  <a:lnTo>
                    <a:pt x="1475" y="443"/>
                  </a:lnTo>
                  <a:lnTo>
                    <a:pt x="1477" y="443"/>
                  </a:lnTo>
                  <a:lnTo>
                    <a:pt x="1475" y="443"/>
                  </a:lnTo>
                  <a:lnTo>
                    <a:pt x="1475" y="444"/>
                  </a:lnTo>
                  <a:lnTo>
                    <a:pt x="1475" y="444"/>
                  </a:lnTo>
                  <a:lnTo>
                    <a:pt x="1475" y="444"/>
                  </a:lnTo>
                  <a:lnTo>
                    <a:pt x="1477" y="444"/>
                  </a:lnTo>
                  <a:lnTo>
                    <a:pt x="1477" y="444"/>
                  </a:lnTo>
                  <a:lnTo>
                    <a:pt x="1475" y="444"/>
                  </a:lnTo>
                  <a:lnTo>
                    <a:pt x="1477" y="444"/>
                  </a:lnTo>
                  <a:lnTo>
                    <a:pt x="1477" y="444"/>
                  </a:lnTo>
                  <a:lnTo>
                    <a:pt x="1475" y="444"/>
                  </a:lnTo>
                  <a:lnTo>
                    <a:pt x="1477" y="444"/>
                  </a:lnTo>
                  <a:lnTo>
                    <a:pt x="1477" y="444"/>
                  </a:lnTo>
                  <a:lnTo>
                    <a:pt x="1475" y="446"/>
                  </a:lnTo>
                  <a:lnTo>
                    <a:pt x="1477" y="444"/>
                  </a:lnTo>
                  <a:lnTo>
                    <a:pt x="1477" y="446"/>
                  </a:lnTo>
                  <a:lnTo>
                    <a:pt x="1475" y="446"/>
                  </a:lnTo>
                  <a:lnTo>
                    <a:pt x="1477" y="446"/>
                  </a:lnTo>
                  <a:lnTo>
                    <a:pt x="1477" y="448"/>
                  </a:lnTo>
                  <a:lnTo>
                    <a:pt x="1478" y="448"/>
                  </a:lnTo>
                  <a:lnTo>
                    <a:pt x="1478" y="448"/>
                  </a:lnTo>
                  <a:lnTo>
                    <a:pt x="1475" y="448"/>
                  </a:lnTo>
                  <a:lnTo>
                    <a:pt x="1475" y="567"/>
                  </a:lnTo>
                  <a:lnTo>
                    <a:pt x="1461" y="567"/>
                  </a:lnTo>
                  <a:lnTo>
                    <a:pt x="1461" y="462"/>
                  </a:lnTo>
                  <a:lnTo>
                    <a:pt x="1458" y="462"/>
                  </a:lnTo>
                  <a:lnTo>
                    <a:pt x="1458" y="462"/>
                  </a:lnTo>
                  <a:lnTo>
                    <a:pt x="1458" y="462"/>
                  </a:lnTo>
                  <a:lnTo>
                    <a:pt x="1459" y="462"/>
                  </a:lnTo>
                  <a:lnTo>
                    <a:pt x="1459" y="459"/>
                  </a:lnTo>
                  <a:lnTo>
                    <a:pt x="1459" y="460"/>
                  </a:lnTo>
                  <a:lnTo>
                    <a:pt x="1459" y="460"/>
                  </a:lnTo>
                  <a:lnTo>
                    <a:pt x="1459" y="459"/>
                  </a:lnTo>
                  <a:lnTo>
                    <a:pt x="1459" y="459"/>
                  </a:lnTo>
                  <a:lnTo>
                    <a:pt x="1459" y="459"/>
                  </a:lnTo>
                  <a:lnTo>
                    <a:pt x="1459" y="459"/>
                  </a:lnTo>
                  <a:lnTo>
                    <a:pt x="1459" y="459"/>
                  </a:lnTo>
                  <a:lnTo>
                    <a:pt x="1459" y="459"/>
                  </a:lnTo>
                  <a:lnTo>
                    <a:pt x="1459" y="459"/>
                  </a:lnTo>
                  <a:lnTo>
                    <a:pt x="1459" y="459"/>
                  </a:lnTo>
                  <a:lnTo>
                    <a:pt x="1459" y="459"/>
                  </a:lnTo>
                  <a:lnTo>
                    <a:pt x="1459" y="459"/>
                  </a:lnTo>
                  <a:lnTo>
                    <a:pt x="1459" y="459"/>
                  </a:lnTo>
                  <a:lnTo>
                    <a:pt x="1459" y="459"/>
                  </a:lnTo>
                  <a:lnTo>
                    <a:pt x="1459" y="459"/>
                  </a:lnTo>
                  <a:lnTo>
                    <a:pt x="1459" y="457"/>
                  </a:lnTo>
                  <a:lnTo>
                    <a:pt x="1459" y="457"/>
                  </a:lnTo>
                  <a:lnTo>
                    <a:pt x="1459" y="457"/>
                  </a:lnTo>
                  <a:lnTo>
                    <a:pt x="1459" y="457"/>
                  </a:lnTo>
                  <a:lnTo>
                    <a:pt x="1459" y="457"/>
                  </a:lnTo>
                  <a:lnTo>
                    <a:pt x="1458" y="457"/>
                  </a:lnTo>
                  <a:lnTo>
                    <a:pt x="1458" y="457"/>
                  </a:lnTo>
                  <a:lnTo>
                    <a:pt x="1459" y="457"/>
                  </a:lnTo>
                  <a:lnTo>
                    <a:pt x="1458" y="457"/>
                  </a:lnTo>
                  <a:lnTo>
                    <a:pt x="1458" y="457"/>
                  </a:lnTo>
                  <a:lnTo>
                    <a:pt x="1458" y="457"/>
                  </a:lnTo>
                  <a:lnTo>
                    <a:pt x="1459" y="455"/>
                  </a:lnTo>
                  <a:lnTo>
                    <a:pt x="1458" y="457"/>
                  </a:lnTo>
                  <a:lnTo>
                    <a:pt x="1459" y="455"/>
                  </a:lnTo>
                  <a:lnTo>
                    <a:pt x="1459" y="455"/>
                  </a:lnTo>
                  <a:lnTo>
                    <a:pt x="1459" y="455"/>
                  </a:lnTo>
                  <a:lnTo>
                    <a:pt x="1459" y="455"/>
                  </a:lnTo>
                  <a:lnTo>
                    <a:pt x="1458" y="457"/>
                  </a:lnTo>
                  <a:lnTo>
                    <a:pt x="1459" y="455"/>
                  </a:lnTo>
                  <a:lnTo>
                    <a:pt x="1459" y="455"/>
                  </a:lnTo>
                  <a:lnTo>
                    <a:pt x="1459" y="455"/>
                  </a:lnTo>
                  <a:lnTo>
                    <a:pt x="1459" y="455"/>
                  </a:lnTo>
                  <a:lnTo>
                    <a:pt x="1459" y="455"/>
                  </a:lnTo>
                  <a:lnTo>
                    <a:pt x="1459" y="455"/>
                  </a:lnTo>
                  <a:lnTo>
                    <a:pt x="1459" y="455"/>
                  </a:lnTo>
                  <a:lnTo>
                    <a:pt x="1459" y="455"/>
                  </a:lnTo>
                  <a:lnTo>
                    <a:pt x="1458" y="457"/>
                  </a:lnTo>
                  <a:lnTo>
                    <a:pt x="1458" y="455"/>
                  </a:lnTo>
                  <a:lnTo>
                    <a:pt x="1459" y="455"/>
                  </a:lnTo>
                  <a:lnTo>
                    <a:pt x="1458" y="455"/>
                  </a:lnTo>
                  <a:lnTo>
                    <a:pt x="1458" y="455"/>
                  </a:lnTo>
                  <a:lnTo>
                    <a:pt x="1456" y="457"/>
                  </a:lnTo>
                  <a:lnTo>
                    <a:pt x="1456" y="457"/>
                  </a:lnTo>
                  <a:lnTo>
                    <a:pt x="1459" y="454"/>
                  </a:lnTo>
                  <a:lnTo>
                    <a:pt x="1456" y="457"/>
                  </a:lnTo>
                  <a:lnTo>
                    <a:pt x="1456" y="457"/>
                  </a:lnTo>
                  <a:lnTo>
                    <a:pt x="1458" y="454"/>
                  </a:lnTo>
                  <a:lnTo>
                    <a:pt x="1456" y="457"/>
                  </a:lnTo>
                  <a:lnTo>
                    <a:pt x="1456" y="457"/>
                  </a:lnTo>
                  <a:lnTo>
                    <a:pt x="1458" y="454"/>
                  </a:lnTo>
                  <a:lnTo>
                    <a:pt x="1456" y="457"/>
                  </a:lnTo>
                  <a:lnTo>
                    <a:pt x="1456" y="455"/>
                  </a:lnTo>
                  <a:lnTo>
                    <a:pt x="1458" y="454"/>
                  </a:lnTo>
                  <a:lnTo>
                    <a:pt x="1456" y="455"/>
                  </a:lnTo>
                  <a:lnTo>
                    <a:pt x="1458" y="455"/>
                  </a:lnTo>
                  <a:lnTo>
                    <a:pt x="1456" y="455"/>
                  </a:lnTo>
                  <a:lnTo>
                    <a:pt x="1456" y="457"/>
                  </a:lnTo>
                  <a:lnTo>
                    <a:pt x="1456" y="457"/>
                  </a:lnTo>
                  <a:lnTo>
                    <a:pt x="1456" y="454"/>
                  </a:lnTo>
                  <a:lnTo>
                    <a:pt x="1456" y="457"/>
                  </a:lnTo>
                  <a:lnTo>
                    <a:pt x="1456" y="457"/>
                  </a:lnTo>
                  <a:lnTo>
                    <a:pt x="1456" y="454"/>
                  </a:lnTo>
                  <a:lnTo>
                    <a:pt x="1456" y="457"/>
                  </a:lnTo>
                  <a:lnTo>
                    <a:pt x="1456" y="457"/>
                  </a:lnTo>
                  <a:lnTo>
                    <a:pt x="1456" y="454"/>
                  </a:lnTo>
                  <a:lnTo>
                    <a:pt x="1456" y="457"/>
                  </a:lnTo>
                  <a:lnTo>
                    <a:pt x="1455" y="454"/>
                  </a:lnTo>
                  <a:lnTo>
                    <a:pt x="1448" y="457"/>
                  </a:lnTo>
                  <a:lnTo>
                    <a:pt x="1450" y="457"/>
                  </a:lnTo>
                  <a:lnTo>
                    <a:pt x="1445" y="457"/>
                  </a:lnTo>
                  <a:lnTo>
                    <a:pt x="1445" y="455"/>
                  </a:lnTo>
                  <a:lnTo>
                    <a:pt x="1445" y="457"/>
                  </a:lnTo>
                  <a:lnTo>
                    <a:pt x="1444" y="455"/>
                  </a:lnTo>
                  <a:lnTo>
                    <a:pt x="1445" y="455"/>
                  </a:lnTo>
                  <a:lnTo>
                    <a:pt x="1444" y="455"/>
                  </a:lnTo>
                  <a:lnTo>
                    <a:pt x="1445" y="455"/>
                  </a:lnTo>
                  <a:lnTo>
                    <a:pt x="1445" y="455"/>
                  </a:lnTo>
                  <a:lnTo>
                    <a:pt x="1445" y="455"/>
                  </a:lnTo>
                  <a:lnTo>
                    <a:pt x="1445" y="455"/>
                  </a:lnTo>
                  <a:lnTo>
                    <a:pt x="1445" y="455"/>
                  </a:lnTo>
                  <a:lnTo>
                    <a:pt x="1444" y="457"/>
                  </a:lnTo>
                  <a:lnTo>
                    <a:pt x="1444" y="457"/>
                  </a:lnTo>
                  <a:lnTo>
                    <a:pt x="1444" y="457"/>
                  </a:lnTo>
                  <a:lnTo>
                    <a:pt x="1444" y="455"/>
                  </a:lnTo>
                  <a:lnTo>
                    <a:pt x="1445" y="455"/>
                  </a:lnTo>
                  <a:lnTo>
                    <a:pt x="1444" y="455"/>
                  </a:lnTo>
                  <a:lnTo>
                    <a:pt x="1445" y="455"/>
                  </a:lnTo>
                  <a:lnTo>
                    <a:pt x="1445" y="455"/>
                  </a:lnTo>
                  <a:lnTo>
                    <a:pt x="1445" y="455"/>
                  </a:lnTo>
                  <a:lnTo>
                    <a:pt x="1445" y="455"/>
                  </a:lnTo>
                  <a:lnTo>
                    <a:pt x="1445" y="455"/>
                  </a:lnTo>
                  <a:lnTo>
                    <a:pt x="1444" y="455"/>
                  </a:lnTo>
                  <a:lnTo>
                    <a:pt x="1445" y="455"/>
                  </a:lnTo>
                  <a:lnTo>
                    <a:pt x="1445" y="454"/>
                  </a:lnTo>
                  <a:lnTo>
                    <a:pt x="1445" y="455"/>
                  </a:lnTo>
                  <a:lnTo>
                    <a:pt x="1445" y="455"/>
                  </a:lnTo>
                  <a:lnTo>
                    <a:pt x="1445" y="455"/>
                  </a:lnTo>
                  <a:lnTo>
                    <a:pt x="1444" y="457"/>
                  </a:lnTo>
                  <a:lnTo>
                    <a:pt x="1444" y="457"/>
                  </a:lnTo>
                  <a:lnTo>
                    <a:pt x="1445" y="454"/>
                  </a:lnTo>
                  <a:lnTo>
                    <a:pt x="1444" y="457"/>
                  </a:lnTo>
                  <a:lnTo>
                    <a:pt x="1444" y="457"/>
                  </a:lnTo>
                  <a:lnTo>
                    <a:pt x="1444" y="457"/>
                  </a:lnTo>
                  <a:lnTo>
                    <a:pt x="1444" y="454"/>
                  </a:lnTo>
                  <a:lnTo>
                    <a:pt x="1444" y="455"/>
                  </a:lnTo>
                  <a:lnTo>
                    <a:pt x="1444" y="455"/>
                  </a:lnTo>
                  <a:lnTo>
                    <a:pt x="1444" y="454"/>
                  </a:lnTo>
                  <a:lnTo>
                    <a:pt x="1444" y="455"/>
                  </a:lnTo>
                  <a:lnTo>
                    <a:pt x="1444" y="455"/>
                  </a:lnTo>
                  <a:lnTo>
                    <a:pt x="1444" y="454"/>
                  </a:lnTo>
                  <a:lnTo>
                    <a:pt x="1444" y="454"/>
                  </a:lnTo>
                  <a:lnTo>
                    <a:pt x="1444" y="454"/>
                  </a:lnTo>
                  <a:lnTo>
                    <a:pt x="1444" y="454"/>
                  </a:lnTo>
                  <a:lnTo>
                    <a:pt x="1442" y="457"/>
                  </a:lnTo>
                  <a:lnTo>
                    <a:pt x="1442" y="457"/>
                  </a:lnTo>
                  <a:lnTo>
                    <a:pt x="1444" y="454"/>
                  </a:lnTo>
                  <a:lnTo>
                    <a:pt x="1442" y="457"/>
                  </a:lnTo>
                  <a:lnTo>
                    <a:pt x="1442" y="457"/>
                  </a:lnTo>
                  <a:lnTo>
                    <a:pt x="1442" y="454"/>
                  </a:lnTo>
                  <a:lnTo>
                    <a:pt x="1442" y="457"/>
                  </a:lnTo>
                  <a:lnTo>
                    <a:pt x="1442" y="457"/>
                  </a:lnTo>
                  <a:lnTo>
                    <a:pt x="1442" y="454"/>
                  </a:lnTo>
                  <a:lnTo>
                    <a:pt x="1442" y="457"/>
                  </a:lnTo>
                  <a:lnTo>
                    <a:pt x="1442" y="457"/>
                  </a:lnTo>
                  <a:lnTo>
                    <a:pt x="1442" y="454"/>
                  </a:lnTo>
                  <a:lnTo>
                    <a:pt x="1436" y="455"/>
                  </a:lnTo>
                  <a:lnTo>
                    <a:pt x="1436" y="459"/>
                  </a:lnTo>
                  <a:lnTo>
                    <a:pt x="1436" y="459"/>
                  </a:lnTo>
                  <a:lnTo>
                    <a:pt x="1436" y="459"/>
                  </a:lnTo>
                  <a:lnTo>
                    <a:pt x="1436" y="459"/>
                  </a:lnTo>
                  <a:lnTo>
                    <a:pt x="1436" y="459"/>
                  </a:lnTo>
                  <a:lnTo>
                    <a:pt x="1436" y="459"/>
                  </a:lnTo>
                  <a:lnTo>
                    <a:pt x="1436" y="459"/>
                  </a:lnTo>
                  <a:lnTo>
                    <a:pt x="1436" y="459"/>
                  </a:lnTo>
                  <a:lnTo>
                    <a:pt x="1436" y="459"/>
                  </a:lnTo>
                  <a:lnTo>
                    <a:pt x="1434" y="459"/>
                  </a:lnTo>
                  <a:lnTo>
                    <a:pt x="1434" y="459"/>
                  </a:lnTo>
                  <a:lnTo>
                    <a:pt x="1434" y="459"/>
                  </a:lnTo>
                  <a:lnTo>
                    <a:pt x="1434" y="459"/>
                  </a:lnTo>
                  <a:lnTo>
                    <a:pt x="1434" y="459"/>
                  </a:lnTo>
                  <a:lnTo>
                    <a:pt x="1434" y="459"/>
                  </a:lnTo>
                  <a:lnTo>
                    <a:pt x="1434" y="459"/>
                  </a:lnTo>
                  <a:lnTo>
                    <a:pt x="1433" y="459"/>
                  </a:lnTo>
                  <a:lnTo>
                    <a:pt x="1433" y="459"/>
                  </a:lnTo>
                  <a:lnTo>
                    <a:pt x="1433" y="462"/>
                  </a:lnTo>
                  <a:lnTo>
                    <a:pt x="1434" y="462"/>
                  </a:lnTo>
                  <a:lnTo>
                    <a:pt x="1434" y="462"/>
                  </a:lnTo>
                  <a:lnTo>
                    <a:pt x="1431" y="462"/>
                  </a:lnTo>
                  <a:lnTo>
                    <a:pt x="1431" y="471"/>
                  </a:lnTo>
                  <a:lnTo>
                    <a:pt x="1431" y="471"/>
                  </a:lnTo>
                  <a:lnTo>
                    <a:pt x="1431" y="471"/>
                  </a:lnTo>
                  <a:lnTo>
                    <a:pt x="1431" y="468"/>
                  </a:lnTo>
                  <a:lnTo>
                    <a:pt x="1431" y="471"/>
                  </a:lnTo>
                  <a:lnTo>
                    <a:pt x="1431" y="471"/>
                  </a:lnTo>
                  <a:lnTo>
                    <a:pt x="1429" y="468"/>
                  </a:lnTo>
                  <a:lnTo>
                    <a:pt x="1431" y="471"/>
                  </a:lnTo>
                  <a:lnTo>
                    <a:pt x="1429" y="468"/>
                  </a:lnTo>
                  <a:lnTo>
                    <a:pt x="1429" y="468"/>
                  </a:lnTo>
                  <a:lnTo>
                    <a:pt x="1429" y="468"/>
                  </a:lnTo>
                  <a:lnTo>
                    <a:pt x="1423" y="470"/>
                  </a:lnTo>
                  <a:lnTo>
                    <a:pt x="1423" y="470"/>
                  </a:lnTo>
                  <a:lnTo>
                    <a:pt x="1418" y="470"/>
                  </a:lnTo>
                  <a:lnTo>
                    <a:pt x="1420" y="470"/>
                  </a:lnTo>
                  <a:lnTo>
                    <a:pt x="1418" y="470"/>
                  </a:lnTo>
                  <a:lnTo>
                    <a:pt x="1418" y="470"/>
                  </a:lnTo>
                  <a:lnTo>
                    <a:pt x="1418" y="470"/>
                  </a:lnTo>
                  <a:lnTo>
                    <a:pt x="1420" y="470"/>
                  </a:lnTo>
                  <a:lnTo>
                    <a:pt x="1418" y="470"/>
                  </a:lnTo>
                  <a:lnTo>
                    <a:pt x="1420" y="470"/>
                  </a:lnTo>
                  <a:lnTo>
                    <a:pt x="1418" y="470"/>
                  </a:lnTo>
                  <a:lnTo>
                    <a:pt x="1418" y="470"/>
                  </a:lnTo>
                  <a:lnTo>
                    <a:pt x="1418" y="470"/>
                  </a:lnTo>
                  <a:lnTo>
                    <a:pt x="1418" y="470"/>
                  </a:lnTo>
                  <a:lnTo>
                    <a:pt x="1418" y="470"/>
                  </a:lnTo>
                  <a:lnTo>
                    <a:pt x="1418" y="470"/>
                  </a:lnTo>
                  <a:lnTo>
                    <a:pt x="1418" y="470"/>
                  </a:lnTo>
                  <a:lnTo>
                    <a:pt x="1420" y="470"/>
                  </a:lnTo>
                  <a:lnTo>
                    <a:pt x="1418" y="470"/>
                  </a:lnTo>
                  <a:lnTo>
                    <a:pt x="1420" y="470"/>
                  </a:lnTo>
                  <a:lnTo>
                    <a:pt x="1418" y="470"/>
                  </a:lnTo>
                  <a:lnTo>
                    <a:pt x="1418" y="470"/>
                  </a:lnTo>
                  <a:lnTo>
                    <a:pt x="1418" y="470"/>
                  </a:lnTo>
                  <a:lnTo>
                    <a:pt x="1420" y="468"/>
                  </a:lnTo>
                  <a:lnTo>
                    <a:pt x="1418" y="470"/>
                  </a:lnTo>
                  <a:lnTo>
                    <a:pt x="1418" y="470"/>
                  </a:lnTo>
                  <a:lnTo>
                    <a:pt x="1418" y="468"/>
                  </a:lnTo>
                  <a:lnTo>
                    <a:pt x="1418" y="470"/>
                  </a:lnTo>
                  <a:lnTo>
                    <a:pt x="1418" y="468"/>
                  </a:lnTo>
                  <a:lnTo>
                    <a:pt x="1418" y="470"/>
                  </a:lnTo>
                  <a:lnTo>
                    <a:pt x="1417" y="470"/>
                  </a:lnTo>
                  <a:lnTo>
                    <a:pt x="1417" y="470"/>
                  </a:lnTo>
                  <a:lnTo>
                    <a:pt x="1418" y="468"/>
                  </a:lnTo>
                  <a:lnTo>
                    <a:pt x="1417" y="470"/>
                  </a:lnTo>
                  <a:lnTo>
                    <a:pt x="1417" y="470"/>
                  </a:lnTo>
                  <a:lnTo>
                    <a:pt x="1418" y="468"/>
                  </a:lnTo>
                  <a:lnTo>
                    <a:pt x="1417" y="470"/>
                  </a:lnTo>
                  <a:lnTo>
                    <a:pt x="1417" y="470"/>
                  </a:lnTo>
                  <a:lnTo>
                    <a:pt x="1418" y="468"/>
                  </a:lnTo>
                  <a:lnTo>
                    <a:pt x="1417" y="470"/>
                  </a:lnTo>
                  <a:lnTo>
                    <a:pt x="1417" y="470"/>
                  </a:lnTo>
                  <a:lnTo>
                    <a:pt x="1417" y="468"/>
                  </a:lnTo>
                  <a:lnTo>
                    <a:pt x="1417" y="470"/>
                  </a:lnTo>
                  <a:lnTo>
                    <a:pt x="1417" y="468"/>
                  </a:lnTo>
                  <a:lnTo>
                    <a:pt x="1417" y="470"/>
                  </a:lnTo>
                  <a:lnTo>
                    <a:pt x="1417" y="470"/>
                  </a:lnTo>
                  <a:lnTo>
                    <a:pt x="1417" y="470"/>
                  </a:lnTo>
                  <a:lnTo>
                    <a:pt x="1417" y="468"/>
                  </a:lnTo>
                  <a:lnTo>
                    <a:pt x="1417" y="470"/>
                  </a:lnTo>
                  <a:lnTo>
                    <a:pt x="1417" y="470"/>
                  </a:lnTo>
                  <a:lnTo>
                    <a:pt x="1417" y="468"/>
                  </a:lnTo>
                  <a:lnTo>
                    <a:pt x="1417" y="470"/>
                  </a:lnTo>
                  <a:lnTo>
                    <a:pt x="1417" y="470"/>
                  </a:lnTo>
                  <a:lnTo>
                    <a:pt x="1415" y="468"/>
                  </a:lnTo>
                  <a:lnTo>
                    <a:pt x="1417" y="470"/>
                  </a:lnTo>
                  <a:lnTo>
                    <a:pt x="1417" y="470"/>
                  </a:lnTo>
                  <a:lnTo>
                    <a:pt x="1415" y="468"/>
                  </a:lnTo>
                  <a:lnTo>
                    <a:pt x="1411" y="470"/>
                  </a:lnTo>
                  <a:lnTo>
                    <a:pt x="1411" y="471"/>
                  </a:lnTo>
                  <a:lnTo>
                    <a:pt x="1411" y="471"/>
                  </a:lnTo>
                  <a:lnTo>
                    <a:pt x="1411" y="471"/>
                  </a:lnTo>
                  <a:lnTo>
                    <a:pt x="1411" y="471"/>
                  </a:lnTo>
                  <a:lnTo>
                    <a:pt x="1411" y="471"/>
                  </a:lnTo>
                  <a:lnTo>
                    <a:pt x="1411" y="471"/>
                  </a:lnTo>
                  <a:lnTo>
                    <a:pt x="1407" y="473"/>
                  </a:lnTo>
                  <a:lnTo>
                    <a:pt x="1407" y="473"/>
                  </a:lnTo>
                  <a:lnTo>
                    <a:pt x="1407" y="473"/>
                  </a:lnTo>
                  <a:lnTo>
                    <a:pt x="1407" y="473"/>
                  </a:lnTo>
                  <a:lnTo>
                    <a:pt x="1407" y="473"/>
                  </a:lnTo>
                  <a:lnTo>
                    <a:pt x="1407" y="473"/>
                  </a:lnTo>
                  <a:lnTo>
                    <a:pt x="1407" y="473"/>
                  </a:lnTo>
                  <a:lnTo>
                    <a:pt x="1407" y="474"/>
                  </a:lnTo>
                  <a:lnTo>
                    <a:pt x="1409" y="474"/>
                  </a:lnTo>
                  <a:lnTo>
                    <a:pt x="1409" y="476"/>
                  </a:lnTo>
                  <a:lnTo>
                    <a:pt x="1406" y="476"/>
                  </a:lnTo>
                  <a:lnTo>
                    <a:pt x="1406" y="476"/>
                  </a:lnTo>
                  <a:lnTo>
                    <a:pt x="1404" y="477"/>
                  </a:lnTo>
                  <a:lnTo>
                    <a:pt x="1406" y="476"/>
                  </a:lnTo>
                  <a:lnTo>
                    <a:pt x="1404" y="477"/>
                  </a:lnTo>
                  <a:lnTo>
                    <a:pt x="1404" y="477"/>
                  </a:lnTo>
                  <a:lnTo>
                    <a:pt x="1404" y="476"/>
                  </a:lnTo>
                  <a:lnTo>
                    <a:pt x="1404" y="477"/>
                  </a:lnTo>
                  <a:lnTo>
                    <a:pt x="1404" y="476"/>
                  </a:lnTo>
                  <a:lnTo>
                    <a:pt x="1404" y="477"/>
                  </a:lnTo>
                  <a:lnTo>
                    <a:pt x="1404" y="476"/>
                  </a:lnTo>
                  <a:lnTo>
                    <a:pt x="1404" y="477"/>
                  </a:lnTo>
                  <a:lnTo>
                    <a:pt x="1404" y="477"/>
                  </a:lnTo>
                  <a:lnTo>
                    <a:pt x="1403" y="477"/>
                  </a:lnTo>
                  <a:lnTo>
                    <a:pt x="1404" y="474"/>
                  </a:lnTo>
                  <a:lnTo>
                    <a:pt x="1403" y="477"/>
                  </a:lnTo>
                  <a:lnTo>
                    <a:pt x="1403" y="477"/>
                  </a:lnTo>
                  <a:lnTo>
                    <a:pt x="1404" y="474"/>
                  </a:lnTo>
                  <a:lnTo>
                    <a:pt x="1403" y="477"/>
                  </a:lnTo>
                  <a:lnTo>
                    <a:pt x="1403" y="477"/>
                  </a:lnTo>
                  <a:lnTo>
                    <a:pt x="1403" y="474"/>
                  </a:lnTo>
                  <a:lnTo>
                    <a:pt x="1403" y="477"/>
                  </a:lnTo>
                  <a:lnTo>
                    <a:pt x="1403" y="477"/>
                  </a:lnTo>
                  <a:lnTo>
                    <a:pt x="1403" y="474"/>
                  </a:lnTo>
                  <a:lnTo>
                    <a:pt x="1403" y="477"/>
                  </a:lnTo>
                  <a:lnTo>
                    <a:pt x="1403" y="476"/>
                  </a:lnTo>
                  <a:lnTo>
                    <a:pt x="1403" y="476"/>
                  </a:lnTo>
                  <a:lnTo>
                    <a:pt x="1403" y="476"/>
                  </a:lnTo>
                  <a:lnTo>
                    <a:pt x="1403" y="476"/>
                  </a:lnTo>
                  <a:lnTo>
                    <a:pt x="1396" y="477"/>
                  </a:lnTo>
                  <a:lnTo>
                    <a:pt x="1396" y="477"/>
                  </a:lnTo>
                  <a:lnTo>
                    <a:pt x="1392" y="477"/>
                  </a:lnTo>
                  <a:lnTo>
                    <a:pt x="1393" y="477"/>
                  </a:lnTo>
                  <a:lnTo>
                    <a:pt x="1392" y="477"/>
                  </a:lnTo>
                  <a:lnTo>
                    <a:pt x="1392" y="477"/>
                  </a:lnTo>
                  <a:lnTo>
                    <a:pt x="1393" y="476"/>
                  </a:lnTo>
                  <a:lnTo>
                    <a:pt x="1392" y="477"/>
                  </a:lnTo>
                  <a:lnTo>
                    <a:pt x="1392" y="477"/>
                  </a:lnTo>
                  <a:lnTo>
                    <a:pt x="1392" y="476"/>
                  </a:lnTo>
                  <a:lnTo>
                    <a:pt x="1392" y="477"/>
                  </a:lnTo>
                  <a:lnTo>
                    <a:pt x="1392" y="477"/>
                  </a:lnTo>
                  <a:lnTo>
                    <a:pt x="1392" y="476"/>
                  </a:lnTo>
                  <a:lnTo>
                    <a:pt x="1392" y="476"/>
                  </a:lnTo>
                  <a:lnTo>
                    <a:pt x="1392" y="476"/>
                  </a:lnTo>
                  <a:lnTo>
                    <a:pt x="1392" y="476"/>
                  </a:lnTo>
                  <a:lnTo>
                    <a:pt x="1392" y="477"/>
                  </a:lnTo>
                  <a:lnTo>
                    <a:pt x="1392" y="477"/>
                  </a:lnTo>
                  <a:lnTo>
                    <a:pt x="1392" y="477"/>
                  </a:lnTo>
                  <a:lnTo>
                    <a:pt x="1392" y="477"/>
                  </a:lnTo>
                  <a:lnTo>
                    <a:pt x="1392" y="476"/>
                  </a:lnTo>
                  <a:lnTo>
                    <a:pt x="1392" y="476"/>
                  </a:lnTo>
                  <a:lnTo>
                    <a:pt x="1392" y="477"/>
                  </a:lnTo>
                  <a:lnTo>
                    <a:pt x="1392" y="477"/>
                  </a:lnTo>
                  <a:lnTo>
                    <a:pt x="1390" y="477"/>
                  </a:lnTo>
                  <a:lnTo>
                    <a:pt x="1392" y="476"/>
                  </a:lnTo>
                  <a:lnTo>
                    <a:pt x="1390" y="477"/>
                  </a:lnTo>
                  <a:lnTo>
                    <a:pt x="1390" y="477"/>
                  </a:lnTo>
                  <a:lnTo>
                    <a:pt x="1390" y="477"/>
                  </a:lnTo>
                  <a:lnTo>
                    <a:pt x="1392" y="476"/>
                  </a:lnTo>
                  <a:lnTo>
                    <a:pt x="1392" y="477"/>
                  </a:lnTo>
                  <a:lnTo>
                    <a:pt x="1392" y="476"/>
                  </a:lnTo>
                  <a:lnTo>
                    <a:pt x="1392" y="477"/>
                  </a:lnTo>
                  <a:lnTo>
                    <a:pt x="1390" y="477"/>
                  </a:lnTo>
                  <a:lnTo>
                    <a:pt x="1390" y="477"/>
                  </a:lnTo>
                  <a:lnTo>
                    <a:pt x="1392" y="476"/>
                  </a:lnTo>
                  <a:lnTo>
                    <a:pt x="1390" y="477"/>
                  </a:lnTo>
                  <a:lnTo>
                    <a:pt x="1390" y="477"/>
                  </a:lnTo>
                  <a:lnTo>
                    <a:pt x="1392" y="476"/>
                  </a:lnTo>
                  <a:lnTo>
                    <a:pt x="1390" y="477"/>
                  </a:lnTo>
                  <a:lnTo>
                    <a:pt x="1390" y="477"/>
                  </a:lnTo>
                  <a:lnTo>
                    <a:pt x="1392" y="474"/>
                  </a:lnTo>
                  <a:lnTo>
                    <a:pt x="1390" y="477"/>
                  </a:lnTo>
                  <a:lnTo>
                    <a:pt x="1390" y="476"/>
                  </a:lnTo>
                  <a:lnTo>
                    <a:pt x="1390" y="477"/>
                  </a:lnTo>
                  <a:lnTo>
                    <a:pt x="1390" y="477"/>
                  </a:lnTo>
                  <a:lnTo>
                    <a:pt x="1390" y="477"/>
                  </a:lnTo>
                  <a:lnTo>
                    <a:pt x="1390" y="474"/>
                  </a:lnTo>
                  <a:lnTo>
                    <a:pt x="1390" y="477"/>
                  </a:lnTo>
                  <a:lnTo>
                    <a:pt x="1390" y="477"/>
                  </a:lnTo>
                  <a:lnTo>
                    <a:pt x="1390" y="474"/>
                  </a:lnTo>
                  <a:lnTo>
                    <a:pt x="1390" y="477"/>
                  </a:lnTo>
                  <a:lnTo>
                    <a:pt x="1390" y="477"/>
                  </a:lnTo>
                  <a:lnTo>
                    <a:pt x="1389" y="474"/>
                  </a:lnTo>
                  <a:lnTo>
                    <a:pt x="1390" y="477"/>
                  </a:lnTo>
                  <a:lnTo>
                    <a:pt x="1389" y="477"/>
                  </a:lnTo>
                  <a:lnTo>
                    <a:pt x="1389" y="474"/>
                  </a:lnTo>
                  <a:lnTo>
                    <a:pt x="1389" y="477"/>
                  </a:lnTo>
                  <a:lnTo>
                    <a:pt x="1389" y="477"/>
                  </a:lnTo>
                  <a:lnTo>
                    <a:pt x="1389" y="476"/>
                  </a:lnTo>
                  <a:lnTo>
                    <a:pt x="1389" y="477"/>
                  </a:lnTo>
                  <a:lnTo>
                    <a:pt x="1389" y="477"/>
                  </a:lnTo>
                  <a:lnTo>
                    <a:pt x="1389" y="474"/>
                  </a:lnTo>
                  <a:lnTo>
                    <a:pt x="1384" y="476"/>
                  </a:lnTo>
                  <a:lnTo>
                    <a:pt x="1384" y="479"/>
                  </a:lnTo>
                  <a:lnTo>
                    <a:pt x="1384" y="479"/>
                  </a:lnTo>
                  <a:lnTo>
                    <a:pt x="1384" y="479"/>
                  </a:lnTo>
                  <a:lnTo>
                    <a:pt x="1384" y="479"/>
                  </a:lnTo>
                  <a:lnTo>
                    <a:pt x="1384" y="479"/>
                  </a:lnTo>
                  <a:lnTo>
                    <a:pt x="1384" y="479"/>
                  </a:lnTo>
                  <a:lnTo>
                    <a:pt x="1384" y="479"/>
                  </a:lnTo>
                  <a:lnTo>
                    <a:pt x="1384" y="479"/>
                  </a:lnTo>
                  <a:lnTo>
                    <a:pt x="1384" y="479"/>
                  </a:lnTo>
                  <a:lnTo>
                    <a:pt x="1381" y="479"/>
                  </a:lnTo>
                  <a:lnTo>
                    <a:pt x="1381" y="479"/>
                  </a:lnTo>
                  <a:lnTo>
                    <a:pt x="1381" y="479"/>
                  </a:lnTo>
                  <a:lnTo>
                    <a:pt x="1381" y="479"/>
                  </a:lnTo>
                  <a:lnTo>
                    <a:pt x="1381" y="482"/>
                  </a:lnTo>
                  <a:lnTo>
                    <a:pt x="1382" y="482"/>
                  </a:lnTo>
                  <a:lnTo>
                    <a:pt x="1382" y="482"/>
                  </a:lnTo>
                  <a:lnTo>
                    <a:pt x="1379" y="482"/>
                  </a:lnTo>
                  <a:lnTo>
                    <a:pt x="1379" y="567"/>
                  </a:lnTo>
                  <a:lnTo>
                    <a:pt x="1379" y="567"/>
                  </a:lnTo>
                  <a:lnTo>
                    <a:pt x="1379" y="567"/>
                  </a:lnTo>
                  <a:lnTo>
                    <a:pt x="1379" y="567"/>
                  </a:lnTo>
                  <a:lnTo>
                    <a:pt x="1379" y="569"/>
                  </a:lnTo>
                  <a:lnTo>
                    <a:pt x="1376" y="569"/>
                  </a:lnTo>
                  <a:lnTo>
                    <a:pt x="1376" y="577"/>
                  </a:lnTo>
                  <a:lnTo>
                    <a:pt x="1367" y="577"/>
                  </a:lnTo>
                  <a:lnTo>
                    <a:pt x="1367" y="511"/>
                  </a:lnTo>
                  <a:lnTo>
                    <a:pt x="1363" y="511"/>
                  </a:lnTo>
                  <a:lnTo>
                    <a:pt x="1367" y="511"/>
                  </a:lnTo>
                  <a:lnTo>
                    <a:pt x="1367" y="509"/>
                  </a:lnTo>
                  <a:lnTo>
                    <a:pt x="1363" y="509"/>
                  </a:lnTo>
                  <a:lnTo>
                    <a:pt x="1363" y="506"/>
                  </a:lnTo>
                  <a:lnTo>
                    <a:pt x="1357" y="506"/>
                  </a:lnTo>
                  <a:lnTo>
                    <a:pt x="1357" y="509"/>
                  </a:lnTo>
                  <a:lnTo>
                    <a:pt x="1357" y="509"/>
                  </a:lnTo>
                  <a:lnTo>
                    <a:pt x="1357" y="506"/>
                  </a:lnTo>
                  <a:lnTo>
                    <a:pt x="1348" y="506"/>
                  </a:lnTo>
                  <a:lnTo>
                    <a:pt x="1348" y="509"/>
                  </a:lnTo>
                  <a:lnTo>
                    <a:pt x="1348" y="506"/>
                  </a:lnTo>
                  <a:lnTo>
                    <a:pt x="1346" y="506"/>
                  </a:lnTo>
                  <a:lnTo>
                    <a:pt x="1340" y="506"/>
                  </a:lnTo>
                  <a:lnTo>
                    <a:pt x="1340" y="509"/>
                  </a:lnTo>
                  <a:lnTo>
                    <a:pt x="1340" y="509"/>
                  </a:lnTo>
                  <a:lnTo>
                    <a:pt x="1338" y="506"/>
                  </a:lnTo>
                  <a:lnTo>
                    <a:pt x="1337" y="506"/>
                  </a:lnTo>
                  <a:lnTo>
                    <a:pt x="1337" y="506"/>
                  </a:lnTo>
                  <a:lnTo>
                    <a:pt x="1330" y="506"/>
                  </a:lnTo>
                  <a:lnTo>
                    <a:pt x="1330" y="509"/>
                  </a:lnTo>
                  <a:lnTo>
                    <a:pt x="1330" y="509"/>
                  </a:lnTo>
                  <a:lnTo>
                    <a:pt x="1330" y="506"/>
                  </a:lnTo>
                  <a:lnTo>
                    <a:pt x="1322" y="506"/>
                  </a:lnTo>
                  <a:lnTo>
                    <a:pt x="1322" y="509"/>
                  </a:lnTo>
                  <a:lnTo>
                    <a:pt x="1321" y="506"/>
                  </a:lnTo>
                  <a:lnTo>
                    <a:pt x="1321" y="506"/>
                  </a:lnTo>
                  <a:lnTo>
                    <a:pt x="1313" y="506"/>
                  </a:lnTo>
                  <a:lnTo>
                    <a:pt x="1311" y="509"/>
                  </a:lnTo>
                  <a:lnTo>
                    <a:pt x="1311" y="509"/>
                  </a:lnTo>
                  <a:lnTo>
                    <a:pt x="1311" y="507"/>
                  </a:lnTo>
                  <a:lnTo>
                    <a:pt x="1311" y="506"/>
                  </a:lnTo>
                  <a:lnTo>
                    <a:pt x="1307" y="506"/>
                  </a:lnTo>
                  <a:lnTo>
                    <a:pt x="1307" y="509"/>
                  </a:lnTo>
                  <a:lnTo>
                    <a:pt x="1307" y="507"/>
                  </a:lnTo>
                  <a:lnTo>
                    <a:pt x="1307" y="504"/>
                  </a:lnTo>
                  <a:lnTo>
                    <a:pt x="1297" y="504"/>
                  </a:lnTo>
                  <a:lnTo>
                    <a:pt x="1297" y="507"/>
                  </a:lnTo>
                  <a:lnTo>
                    <a:pt x="1297" y="504"/>
                  </a:lnTo>
                  <a:lnTo>
                    <a:pt x="1296" y="504"/>
                  </a:lnTo>
                  <a:lnTo>
                    <a:pt x="1288" y="504"/>
                  </a:lnTo>
                  <a:lnTo>
                    <a:pt x="1288" y="507"/>
                  </a:lnTo>
                  <a:lnTo>
                    <a:pt x="1286" y="504"/>
                  </a:lnTo>
                  <a:lnTo>
                    <a:pt x="1283" y="504"/>
                  </a:lnTo>
                  <a:lnTo>
                    <a:pt x="1283" y="504"/>
                  </a:lnTo>
                  <a:lnTo>
                    <a:pt x="1281" y="504"/>
                  </a:lnTo>
                  <a:lnTo>
                    <a:pt x="1281" y="507"/>
                  </a:lnTo>
                  <a:lnTo>
                    <a:pt x="1281" y="504"/>
                  </a:lnTo>
                  <a:lnTo>
                    <a:pt x="1280" y="504"/>
                  </a:lnTo>
                  <a:lnTo>
                    <a:pt x="1280" y="443"/>
                  </a:lnTo>
                  <a:lnTo>
                    <a:pt x="1277" y="443"/>
                  </a:lnTo>
                  <a:lnTo>
                    <a:pt x="1277" y="440"/>
                  </a:lnTo>
                  <a:lnTo>
                    <a:pt x="1264" y="438"/>
                  </a:lnTo>
                  <a:lnTo>
                    <a:pt x="1264" y="441"/>
                  </a:lnTo>
                  <a:lnTo>
                    <a:pt x="1264" y="441"/>
                  </a:lnTo>
                  <a:lnTo>
                    <a:pt x="1264" y="438"/>
                  </a:lnTo>
                  <a:lnTo>
                    <a:pt x="1207" y="437"/>
                  </a:lnTo>
                  <a:lnTo>
                    <a:pt x="1207" y="440"/>
                  </a:lnTo>
                  <a:lnTo>
                    <a:pt x="1207" y="440"/>
                  </a:lnTo>
                  <a:lnTo>
                    <a:pt x="1207" y="438"/>
                  </a:lnTo>
                  <a:lnTo>
                    <a:pt x="1193" y="438"/>
                  </a:lnTo>
                  <a:lnTo>
                    <a:pt x="1193" y="441"/>
                  </a:lnTo>
                  <a:lnTo>
                    <a:pt x="1190" y="441"/>
                  </a:lnTo>
                  <a:lnTo>
                    <a:pt x="1190" y="426"/>
                  </a:lnTo>
                  <a:lnTo>
                    <a:pt x="1187" y="426"/>
                  </a:lnTo>
                  <a:lnTo>
                    <a:pt x="1187" y="422"/>
                  </a:lnTo>
                  <a:lnTo>
                    <a:pt x="1174" y="422"/>
                  </a:lnTo>
                  <a:lnTo>
                    <a:pt x="1174" y="418"/>
                  </a:lnTo>
                  <a:lnTo>
                    <a:pt x="1174" y="418"/>
                  </a:lnTo>
                  <a:lnTo>
                    <a:pt x="1174" y="416"/>
                  </a:lnTo>
                  <a:lnTo>
                    <a:pt x="1171" y="416"/>
                  </a:lnTo>
                  <a:lnTo>
                    <a:pt x="1171" y="413"/>
                  </a:lnTo>
                  <a:lnTo>
                    <a:pt x="1143" y="416"/>
                  </a:lnTo>
                  <a:lnTo>
                    <a:pt x="1145" y="419"/>
                  </a:lnTo>
                  <a:lnTo>
                    <a:pt x="1143" y="416"/>
                  </a:lnTo>
                  <a:lnTo>
                    <a:pt x="1140" y="418"/>
                  </a:lnTo>
                  <a:lnTo>
                    <a:pt x="1138" y="418"/>
                  </a:lnTo>
                  <a:lnTo>
                    <a:pt x="1138" y="372"/>
                  </a:lnTo>
                  <a:lnTo>
                    <a:pt x="1135" y="372"/>
                  </a:lnTo>
                  <a:lnTo>
                    <a:pt x="1135" y="372"/>
                  </a:lnTo>
                  <a:lnTo>
                    <a:pt x="1138" y="372"/>
                  </a:lnTo>
                  <a:lnTo>
                    <a:pt x="1137" y="296"/>
                  </a:lnTo>
                  <a:lnTo>
                    <a:pt x="1137" y="296"/>
                  </a:lnTo>
                  <a:lnTo>
                    <a:pt x="1137" y="289"/>
                  </a:lnTo>
                  <a:lnTo>
                    <a:pt x="1134" y="289"/>
                  </a:lnTo>
                  <a:lnTo>
                    <a:pt x="1137" y="287"/>
                  </a:lnTo>
                  <a:lnTo>
                    <a:pt x="1134" y="281"/>
                  </a:lnTo>
                  <a:lnTo>
                    <a:pt x="1130" y="282"/>
                  </a:lnTo>
                  <a:lnTo>
                    <a:pt x="1130" y="282"/>
                  </a:lnTo>
                  <a:lnTo>
                    <a:pt x="1130" y="279"/>
                  </a:lnTo>
                  <a:lnTo>
                    <a:pt x="1127" y="279"/>
                  </a:lnTo>
                  <a:lnTo>
                    <a:pt x="1127" y="281"/>
                  </a:lnTo>
                  <a:lnTo>
                    <a:pt x="1127" y="281"/>
                  </a:lnTo>
                  <a:lnTo>
                    <a:pt x="1124" y="282"/>
                  </a:lnTo>
                  <a:lnTo>
                    <a:pt x="1124" y="279"/>
                  </a:lnTo>
                  <a:lnTo>
                    <a:pt x="1100" y="279"/>
                  </a:lnTo>
                  <a:lnTo>
                    <a:pt x="1100" y="282"/>
                  </a:lnTo>
                  <a:lnTo>
                    <a:pt x="1100" y="282"/>
                  </a:lnTo>
                  <a:lnTo>
                    <a:pt x="1100" y="279"/>
                  </a:lnTo>
                  <a:lnTo>
                    <a:pt x="1097" y="279"/>
                  </a:lnTo>
                  <a:lnTo>
                    <a:pt x="1097" y="282"/>
                  </a:lnTo>
                  <a:lnTo>
                    <a:pt x="1094" y="282"/>
                  </a:lnTo>
                  <a:lnTo>
                    <a:pt x="1094" y="292"/>
                  </a:lnTo>
                  <a:lnTo>
                    <a:pt x="1093" y="367"/>
                  </a:lnTo>
                  <a:lnTo>
                    <a:pt x="1096" y="367"/>
                  </a:lnTo>
                  <a:lnTo>
                    <a:pt x="1093" y="367"/>
                  </a:lnTo>
                  <a:lnTo>
                    <a:pt x="1093" y="501"/>
                  </a:lnTo>
                  <a:lnTo>
                    <a:pt x="1093" y="509"/>
                  </a:lnTo>
                  <a:lnTo>
                    <a:pt x="1063" y="509"/>
                  </a:lnTo>
                  <a:lnTo>
                    <a:pt x="1063" y="426"/>
                  </a:lnTo>
                  <a:lnTo>
                    <a:pt x="1060" y="426"/>
                  </a:lnTo>
                  <a:lnTo>
                    <a:pt x="1060" y="422"/>
                  </a:lnTo>
                  <a:lnTo>
                    <a:pt x="1056" y="422"/>
                  </a:lnTo>
                  <a:lnTo>
                    <a:pt x="1055" y="424"/>
                  </a:lnTo>
                  <a:lnTo>
                    <a:pt x="1055" y="424"/>
                  </a:lnTo>
                  <a:lnTo>
                    <a:pt x="1055" y="422"/>
                  </a:lnTo>
                  <a:lnTo>
                    <a:pt x="1055" y="421"/>
                  </a:lnTo>
                  <a:lnTo>
                    <a:pt x="1045" y="419"/>
                  </a:lnTo>
                  <a:lnTo>
                    <a:pt x="1045" y="421"/>
                  </a:lnTo>
                  <a:lnTo>
                    <a:pt x="1045" y="421"/>
                  </a:lnTo>
                  <a:lnTo>
                    <a:pt x="1045" y="422"/>
                  </a:lnTo>
                  <a:lnTo>
                    <a:pt x="1045" y="422"/>
                  </a:lnTo>
                  <a:lnTo>
                    <a:pt x="1045" y="419"/>
                  </a:lnTo>
                  <a:lnTo>
                    <a:pt x="1039" y="419"/>
                  </a:lnTo>
                  <a:lnTo>
                    <a:pt x="1039" y="421"/>
                  </a:lnTo>
                  <a:lnTo>
                    <a:pt x="1039" y="421"/>
                  </a:lnTo>
                  <a:lnTo>
                    <a:pt x="1039" y="419"/>
                  </a:lnTo>
                  <a:lnTo>
                    <a:pt x="1034" y="419"/>
                  </a:lnTo>
                  <a:lnTo>
                    <a:pt x="1034" y="421"/>
                  </a:lnTo>
                  <a:lnTo>
                    <a:pt x="1034" y="422"/>
                  </a:lnTo>
                  <a:lnTo>
                    <a:pt x="1034" y="421"/>
                  </a:lnTo>
                  <a:lnTo>
                    <a:pt x="1034" y="421"/>
                  </a:lnTo>
                  <a:lnTo>
                    <a:pt x="1034" y="421"/>
                  </a:lnTo>
                  <a:lnTo>
                    <a:pt x="1034" y="419"/>
                  </a:lnTo>
                  <a:lnTo>
                    <a:pt x="1034" y="419"/>
                  </a:lnTo>
                  <a:lnTo>
                    <a:pt x="1034" y="419"/>
                  </a:lnTo>
                  <a:lnTo>
                    <a:pt x="1033" y="419"/>
                  </a:lnTo>
                  <a:lnTo>
                    <a:pt x="1033" y="421"/>
                  </a:lnTo>
                  <a:lnTo>
                    <a:pt x="1033" y="422"/>
                  </a:lnTo>
                  <a:lnTo>
                    <a:pt x="1033" y="422"/>
                  </a:lnTo>
                  <a:lnTo>
                    <a:pt x="1033" y="422"/>
                  </a:lnTo>
                  <a:lnTo>
                    <a:pt x="1033" y="422"/>
                  </a:lnTo>
                  <a:lnTo>
                    <a:pt x="1033" y="422"/>
                  </a:lnTo>
                  <a:lnTo>
                    <a:pt x="1033" y="422"/>
                  </a:lnTo>
                  <a:lnTo>
                    <a:pt x="1033" y="422"/>
                  </a:lnTo>
                  <a:lnTo>
                    <a:pt x="1033" y="422"/>
                  </a:lnTo>
                  <a:lnTo>
                    <a:pt x="1033" y="422"/>
                  </a:lnTo>
                  <a:lnTo>
                    <a:pt x="1030" y="422"/>
                  </a:lnTo>
                  <a:lnTo>
                    <a:pt x="1030" y="426"/>
                  </a:lnTo>
                  <a:lnTo>
                    <a:pt x="1031" y="566"/>
                  </a:lnTo>
                  <a:lnTo>
                    <a:pt x="1034" y="566"/>
                  </a:lnTo>
                  <a:lnTo>
                    <a:pt x="1031" y="566"/>
                  </a:lnTo>
                  <a:lnTo>
                    <a:pt x="1031" y="567"/>
                  </a:lnTo>
                  <a:lnTo>
                    <a:pt x="1026" y="567"/>
                  </a:lnTo>
                  <a:lnTo>
                    <a:pt x="1026" y="421"/>
                  </a:lnTo>
                  <a:lnTo>
                    <a:pt x="1023" y="421"/>
                  </a:lnTo>
                  <a:lnTo>
                    <a:pt x="1023" y="418"/>
                  </a:lnTo>
                  <a:lnTo>
                    <a:pt x="1019" y="418"/>
                  </a:lnTo>
                  <a:lnTo>
                    <a:pt x="1019" y="421"/>
                  </a:lnTo>
                  <a:lnTo>
                    <a:pt x="1019" y="421"/>
                  </a:lnTo>
                  <a:lnTo>
                    <a:pt x="1019" y="418"/>
                  </a:lnTo>
                  <a:lnTo>
                    <a:pt x="1019" y="418"/>
                  </a:lnTo>
                  <a:lnTo>
                    <a:pt x="1019" y="418"/>
                  </a:lnTo>
                  <a:lnTo>
                    <a:pt x="1000" y="416"/>
                  </a:lnTo>
                  <a:lnTo>
                    <a:pt x="1000" y="419"/>
                  </a:lnTo>
                  <a:lnTo>
                    <a:pt x="1000" y="419"/>
                  </a:lnTo>
                  <a:lnTo>
                    <a:pt x="1000" y="416"/>
                  </a:lnTo>
                  <a:lnTo>
                    <a:pt x="997" y="416"/>
                  </a:lnTo>
                  <a:lnTo>
                    <a:pt x="997" y="419"/>
                  </a:lnTo>
                  <a:lnTo>
                    <a:pt x="997" y="419"/>
                  </a:lnTo>
                  <a:lnTo>
                    <a:pt x="997" y="416"/>
                  </a:lnTo>
                  <a:lnTo>
                    <a:pt x="993" y="416"/>
                  </a:lnTo>
                  <a:lnTo>
                    <a:pt x="993" y="418"/>
                  </a:lnTo>
                  <a:lnTo>
                    <a:pt x="993" y="418"/>
                  </a:lnTo>
                  <a:lnTo>
                    <a:pt x="993" y="418"/>
                  </a:lnTo>
                  <a:lnTo>
                    <a:pt x="993" y="419"/>
                  </a:lnTo>
                  <a:lnTo>
                    <a:pt x="993" y="419"/>
                  </a:lnTo>
                  <a:lnTo>
                    <a:pt x="993" y="419"/>
                  </a:lnTo>
                  <a:lnTo>
                    <a:pt x="993" y="419"/>
                  </a:lnTo>
                  <a:lnTo>
                    <a:pt x="990" y="419"/>
                  </a:lnTo>
                  <a:lnTo>
                    <a:pt x="990" y="422"/>
                  </a:lnTo>
                  <a:lnTo>
                    <a:pt x="990" y="514"/>
                  </a:lnTo>
                  <a:lnTo>
                    <a:pt x="973" y="514"/>
                  </a:lnTo>
                  <a:lnTo>
                    <a:pt x="973" y="500"/>
                  </a:lnTo>
                  <a:lnTo>
                    <a:pt x="973" y="498"/>
                  </a:lnTo>
                  <a:lnTo>
                    <a:pt x="973" y="496"/>
                  </a:lnTo>
                  <a:lnTo>
                    <a:pt x="974" y="438"/>
                  </a:lnTo>
                  <a:lnTo>
                    <a:pt x="974" y="437"/>
                  </a:lnTo>
                  <a:lnTo>
                    <a:pt x="974" y="375"/>
                  </a:lnTo>
                  <a:lnTo>
                    <a:pt x="974" y="374"/>
                  </a:lnTo>
                  <a:lnTo>
                    <a:pt x="974" y="372"/>
                  </a:lnTo>
                  <a:lnTo>
                    <a:pt x="974" y="312"/>
                  </a:lnTo>
                  <a:lnTo>
                    <a:pt x="974" y="311"/>
                  </a:lnTo>
                  <a:lnTo>
                    <a:pt x="974" y="309"/>
                  </a:lnTo>
                  <a:lnTo>
                    <a:pt x="974" y="249"/>
                  </a:lnTo>
                  <a:lnTo>
                    <a:pt x="974" y="248"/>
                  </a:lnTo>
                  <a:lnTo>
                    <a:pt x="945" y="227"/>
                  </a:lnTo>
                  <a:lnTo>
                    <a:pt x="945" y="207"/>
                  </a:lnTo>
                  <a:lnTo>
                    <a:pt x="946" y="152"/>
                  </a:lnTo>
                  <a:lnTo>
                    <a:pt x="945" y="152"/>
                  </a:lnTo>
                  <a:lnTo>
                    <a:pt x="945" y="207"/>
                  </a:lnTo>
                  <a:lnTo>
                    <a:pt x="930" y="210"/>
                  </a:lnTo>
                  <a:lnTo>
                    <a:pt x="930" y="155"/>
                  </a:lnTo>
                  <a:lnTo>
                    <a:pt x="929" y="155"/>
                  </a:lnTo>
                  <a:lnTo>
                    <a:pt x="929" y="210"/>
                  </a:lnTo>
                  <a:lnTo>
                    <a:pt x="929" y="216"/>
                  </a:lnTo>
                  <a:lnTo>
                    <a:pt x="929" y="278"/>
                  </a:lnTo>
                  <a:lnTo>
                    <a:pt x="929" y="279"/>
                  </a:lnTo>
                  <a:lnTo>
                    <a:pt x="929" y="281"/>
                  </a:lnTo>
                  <a:lnTo>
                    <a:pt x="929" y="341"/>
                  </a:lnTo>
                  <a:lnTo>
                    <a:pt x="929" y="342"/>
                  </a:lnTo>
                  <a:lnTo>
                    <a:pt x="882" y="374"/>
                  </a:lnTo>
                  <a:lnTo>
                    <a:pt x="882" y="375"/>
                  </a:lnTo>
                  <a:lnTo>
                    <a:pt x="882" y="433"/>
                  </a:lnTo>
                  <a:lnTo>
                    <a:pt x="882" y="435"/>
                  </a:lnTo>
                  <a:lnTo>
                    <a:pt x="882" y="437"/>
                  </a:lnTo>
                  <a:lnTo>
                    <a:pt x="882" y="441"/>
                  </a:lnTo>
                  <a:lnTo>
                    <a:pt x="855" y="441"/>
                  </a:lnTo>
                  <a:lnTo>
                    <a:pt x="855" y="437"/>
                  </a:lnTo>
                  <a:lnTo>
                    <a:pt x="855" y="437"/>
                  </a:lnTo>
                  <a:lnTo>
                    <a:pt x="856" y="437"/>
                  </a:lnTo>
                  <a:lnTo>
                    <a:pt x="856" y="437"/>
                  </a:lnTo>
                  <a:lnTo>
                    <a:pt x="856" y="435"/>
                  </a:lnTo>
                  <a:lnTo>
                    <a:pt x="856" y="435"/>
                  </a:lnTo>
                  <a:lnTo>
                    <a:pt x="856" y="435"/>
                  </a:lnTo>
                  <a:lnTo>
                    <a:pt x="855" y="435"/>
                  </a:lnTo>
                  <a:lnTo>
                    <a:pt x="855" y="427"/>
                  </a:lnTo>
                  <a:lnTo>
                    <a:pt x="855" y="419"/>
                  </a:lnTo>
                  <a:lnTo>
                    <a:pt x="855" y="411"/>
                  </a:lnTo>
                  <a:lnTo>
                    <a:pt x="855" y="404"/>
                  </a:lnTo>
                  <a:lnTo>
                    <a:pt x="855" y="394"/>
                  </a:lnTo>
                  <a:lnTo>
                    <a:pt x="855" y="389"/>
                  </a:lnTo>
                  <a:lnTo>
                    <a:pt x="855" y="389"/>
                  </a:lnTo>
                  <a:lnTo>
                    <a:pt x="855" y="389"/>
                  </a:lnTo>
                  <a:lnTo>
                    <a:pt x="855" y="388"/>
                  </a:lnTo>
                  <a:lnTo>
                    <a:pt x="855" y="388"/>
                  </a:lnTo>
                  <a:lnTo>
                    <a:pt x="855" y="386"/>
                  </a:lnTo>
                  <a:lnTo>
                    <a:pt x="855" y="386"/>
                  </a:lnTo>
                  <a:lnTo>
                    <a:pt x="856" y="386"/>
                  </a:lnTo>
                  <a:lnTo>
                    <a:pt x="856" y="385"/>
                  </a:lnTo>
                  <a:lnTo>
                    <a:pt x="856" y="385"/>
                  </a:lnTo>
                  <a:lnTo>
                    <a:pt x="856" y="385"/>
                  </a:lnTo>
                  <a:lnTo>
                    <a:pt x="855" y="385"/>
                  </a:lnTo>
                  <a:lnTo>
                    <a:pt x="855" y="380"/>
                  </a:lnTo>
                  <a:lnTo>
                    <a:pt x="855" y="380"/>
                  </a:lnTo>
                  <a:lnTo>
                    <a:pt x="853" y="380"/>
                  </a:lnTo>
                  <a:lnTo>
                    <a:pt x="853" y="378"/>
                  </a:lnTo>
                  <a:lnTo>
                    <a:pt x="853" y="369"/>
                  </a:lnTo>
                  <a:lnTo>
                    <a:pt x="853" y="361"/>
                  </a:lnTo>
                  <a:lnTo>
                    <a:pt x="853" y="353"/>
                  </a:lnTo>
                  <a:lnTo>
                    <a:pt x="853" y="347"/>
                  </a:lnTo>
                  <a:lnTo>
                    <a:pt x="853" y="347"/>
                  </a:lnTo>
                  <a:lnTo>
                    <a:pt x="853" y="345"/>
                  </a:lnTo>
                  <a:lnTo>
                    <a:pt x="853" y="345"/>
                  </a:lnTo>
                  <a:lnTo>
                    <a:pt x="853" y="345"/>
                  </a:lnTo>
                  <a:lnTo>
                    <a:pt x="853" y="344"/>
                  </a:lnTo>
                  <a:lnTo>
                    <a:pt x="853" y="344"/>
                  </a:lnTo>
                  <a:lnTo>
                    <a:pt x="853" y="342"/>
                  </a:lnTo>
                  <a:lnTo>
                    <a:pt x="853" y="342"/>
                  </a:lnTo>
                  <a:lnTo>
                    <a:pt x="853" y="342"/>
                  </a:lnTo>
                  <a:lnTo>
                    <a:pt x="853" y="342"/>
                  </a:lnTo>
                  <a:lnTo>
                    <a:pt x="853" y="342"/>
                  </a:lnTo>
                  <a:lnTo>
                    <a:pt x="853" y="337"/>
                  </a:lnTo>
                  <a:lnTo>
                    <a:pt x="850" y="337"/>
                  </a:lnTo>
                  <a:lnTo>
                    <a:pt x="844" y="337"/>
                  </a:lnTo>
                  <a:lnTo>
                    <a:pt x="844" y="337"/>
                  </a:lnTo>
                  <a:lnTo>
                    <a:pt x="844" y="337"/>
                  </a:lnTo>
                  <a:lnTo>
                    <a:pt x="838" y="336"/>
                  </a:lnTo>
                  <a:lnTo>
                    <a:pt x="836" y="336"/>
                  </a:lnTo>
                  <a:lnTo>
                    <a:pt x="836" y="333"/>
                  </a:lnTo>
                  <a:lnTo>
                    <a:pt x="838" y="333"/>
                  </a:lnTo>
                  <a:lnTo>
                    <a:pt x="839" y="331"/>
                  </a:lnTo>
                  <a:lnTo>
                    <a:pt x="841" y="331"/>
                  </a:lnTo>
                  <a:lnTo>
                    <a:pt x="842" y="331"/>
                  </a:lnTo>
                  <a:lnTo>
                    <a:pt x="842" y="325"/>
                  </a:lnTo>
                  <a:lnTo>
                    <a:pt x="841" y="325"/>
                  </a:lnTo>
                  <a:lnTo>
                    <a:pt x="841" y="323"/>
                  </a:lnTo>
                  <a:lnTo>
                    <a:pt x="839" y="323"/>
                  </a:lnTo>
                  <a:lnTo>
                    <a:pt x="836" y="323"/>
                  </a:lnTo>
                  <a:lnTo>
                    <a:pt x="834" y="323"/>
                  </a:lnTo>
                  <a:lnTo>
                    <a:pt x="831" y="323"/>
                  </a:lnTo>
                  <a:lnTo>
                    <a:pt x="804" y="323"/>
                  </a:lnTo>
                  <a:lnTo>
                    <a:pt x="801" y="323"/>
                  </a:lnTo>
                  <a:lnTo>
                    <a:pt x="800" y="323"/>
                  </a:lnTo>
                  <a:lnTo>
                    <a:pt x="797" y="325"/>
                  </a:lnTo>
                  <a:lnTo>
                    <a:pt x="795" y="325"/>
                  </a:lnTo>
                  <a:lnTo>
                    <a:pt x="793" y="325"/>
                  </a:lnTo>
                  <a:lnTo>
                    <a:pt x="793" y="325"/>
                  </a:lnTo>
                  <a:lnTo>
                    <a:pt x="793" y="331"/>
                  </a:lnTo>
                  <a:lnTo>
                    <a:pt x="793" y="333"/>
                  </a:lnTo>
                  <a:lnTo>
                    <a:pt x="795" y="333"/>
                  </a:lnTo>
                  <a:lnTo>
                    <a:pt x="797" y="333"/>
                  </a:lnTo>
                  <a:lnTo>
                    <a:pt x="798" y="333"/>
                  </a:lnTo>
                  <a:lnTo>
                    <a:pt x="798" y="333"/>
                  </a:lnTo>
                  <a:lnTo>
                    <a:pt x="798" y="342"/>
                  </a:lnTo>
                  <a:lnTo>
                    <a:pt x="798" y="342"/>
                  </a:lnTo>
                  <a:lnTo>
                    <a:pt x="798" y="342"/>
                  </a:lnTo>
                  <a:lnTo>
                    <a:pt x="798" y="342"/>
                  </a:lnTo>
                  <a:lnTo>
                    <a:pt x="797" y="342"/>
                  </a:lnTo>
                  <a:lnTo>
                    <a:pt x="782" y="336"/>
                  </a:lnTo>
                  <a:lnTo>
                    <a:pt x="781" y="334"/>
                  </a:lnTo>
                  <a:lnTo>
                    <a:pt x="779" y="334"/>
                  </a:lnTo>
                  <a:lnTo>
                    <a:pt x="779" y="334"/>
                  </a:lnTo>
                  <a:lnTo>
                    <a:pt x="779" y="334"/>
                  </a:lnTo>
                  <a:lnTo>
                    <a:pt x="779" y="334"/>
                  </a:lnTo>
                  <a:lnTo>
                    <a:pt x="779" y="334"/>
                  </a:lnTo>
                  <a:lnTo>
                    <a:pt x="776" y="334"/>
                  </a:lnTo>
                  <a:lnTo>
                    <a:pt x="776" y="334"/>
                  </a:lnTo>
                  <a:lnTo>
                    <a:pt x="773" y="336"/>
                  </a:lnTo>
                  <a:lnTo>
                    <a:pt x="760" y="342"/>
                  </a:lnTo>
                  <a:lnTo>
                    <a:pt x="760" y="337"/>
                  </a:lnTo>
                  <a:lnTo>
                    <a:pt x="760" y="337"/>
                  </a:lnTo>
                  <a:lnTo>
                    <a:pt x="760" y="337"/>
                  </a:lnTo>
                  <a:lnTo>
                    <a:pt x="754" y="337"/>
                  </a:lnTo>
                  <a:lnTo>
                    <a:pt x="754" y="337"/>
                  </a:lnTo>
                  <a:lnTo>
                    <a:pt x="754" y="337"/>
                  </a:lnTo>
                  <a:lnTo>
                    <a:pt x="754" y="337"/>
                  </a:lnTo>
                  <a:lnTo>
                    <a:pt x="749" y="337"/>
                  </a:lnTo>
                  <a:lnTo>
                    <a:pt x="749" y="342"/>
                  </a:lnTo>
                  <a:lnTo>
                    <a:pt x="749" y="345"/>
                  </a:lnTo>
                  <a:lnTo>
                    <a:pt x="749" y="345"/>
                  </a:lnTo>
                  <a:lnTo>
                    <a:pt x="749" y="345"/>
                  </a:lnTo>
                  <a:lnTo>
                    <a:pt x="749" y="345"/>
                  </a:lnTo>
                  <a:lnTo>
                    <a:pt x="749" y="347"/>
                  </a:lnTo>
                  <a:lnTo>
                    <a:pt x="749" y="347"/>
                  </a:lnTo>
                  <a:lnTo>
                    <a:pt x="749" y="347"/>
                  </a:lnTo>
                  <a:lnTo>
                    <a:pt x="749" y="347"/>
                  </a:lnTo>
                  <a:lnTo>
                    <a:pt x="749" y="347"/>
                  </a:lnTo>
                  <a:lnTo>
                    <a:pt x="749" y="347"/>
                  </a:lnTo>
                  <a:lnTo>
                    <a:pt x="749" y="353"/>
                  </a:lnTo>
                  <a:lnTo>
                    <a:pt x="749" y="363"/>
                  </a:lnTo>
                  <a:lnTo>
                    <a:pt x="749" y="370"/>
                  </a:lnTo>
                  <a:lnTo>
                    <a:pt x="749" y="378"/>
                  </a:lnTo>
                  <a:lnTo>
                    <a:pt x="749" y="380"/>
                  </a:lnTo>
                  <a:lnTo>
                    <a:pt x="749" y="380"/>
                  </a:lnTo>
                  <a:lnTo>
                    <a:pt x="749" y="386"/>
                  </a:lnTo>
                  <a:lnTo>
                    <a:pt x="749" y="386"/>
                  </a:lnTo>
                  <a:lnTo>
                    <a:pt x="749" y="386"/>
                  </a:lnTo>
                  <a:lnTo>
                    <a:pt x="749" y="386"/>
                  </a:lnTo>
                  <a:lnTo>
                    <a:pt x="749" y="386"/>
                  </a:lnTo>
                  <a:lnTo>
                    <a:pt x="749" y="388"/>
                  </a:lnTo>
                  <a:lnTo>
                    <a:pt x="749" y="388"/>
                  </a:lnTo>
                  <a:lnTo>
                    <a:pt x="749" y="388"/>
                  </a:lnTo>
                  <a:lnTo>
                    <a:pt x="749" y="389"/>
                  </a:lnTo>
                  <a:lnTo>
                    <a:pt x="749" y="389"/>
                  </a:lnTo>
                  <a:lnTo>
                    <a:pt x="749" y="389"/>
                  </a:lnTo>
                  <a:lnTo>
                    <a:pt x="749" y="389"/>
                  </a:lnTo>
                  <a:lnTo>
                    <a:pt x="749" y="396"/>
                  </a:lnTo>
                  <a:lnTo>
                    <a:pt x="749" y="404"/>
                  </a:lnTo>
                  <a:lnTo>
                    <a:pt x="749" y="411"/>
                  </a:lnTo>
                  <a:lnTo>
                    <a:pt x="749" y="419"/>
                  </a:lnTo>
                  <a:lnTo>
                    <a:pt x="749" y="419"/>
                  </a:lnTo>
                  <a:lnTo>
                    <a:pt x="749" y="427"/>
                  </a:lnTo>
                  <a:lnTo>
                    <a:pt x="749" y="427"/>
                  </a:lnTo>
                  <a:lnTo>
                    <a:pt x="749" y="427"/>
                  </a:lnTo>
                  <a:lnTo>
                    <a:pt x="749" y="427"/>
                  </a:lnTo>
                  <a:lnTo>
                    <a:pt x="749" y="427"/>
                  </a:lnTo>
                  <a:lnTo>
                    <a:pt x="749" y="435"/>
                  </a:lnTo>
                  <a:lnTo>
                    <a:pt x="749" y="435"/>
                  </a:lnTo>
                  <a:lnTo>
                    <a:pt x="749" y="435"/>
                  </a:lnTo>
                  <a:lnTo>
                    <a:pt x="749" y="435"/>
                  </a:lnTo>
                  <a:lnTo>
                    <a:pt x="749" y="437"/>
                  </a:lnTo>
                  <a:lnTo>
                    <a:pt x="749" y="437"/>
                  </a:lnTo>
                  <a:lnTo>
                    <a:pt x="749" y="443"/>
                  </a:lnTo>
                  <a:lnTo>
                    <a:pt x="749" y="444"/>
                  </a:lnTo>
                  <a:lnTo>
                    <a:pt x="749" y="451"/>
                  </a:lnTo>
                  <a:lnTo>
                    <a:pt x="749" y="452"/>
                  </a:lnTo>
                  <a:lnTo>
                    <a:pt x="749" y="457"/>
                  </a:lnTo>
                  <a:lnTo>
                    <a:pt x="749" y="460"/>
                  </a:lnTo>
                  <a:lnTo>
                    <a:pt x="749" y="465"/>
                  </a:lnTo>
                  <a:lnTo>
                    <a:pt x="749" y="466"/>
                  </a:lnTo>
                  <a:lnTo>
                    <a:pt x="749" y="471"/>
                  </a:lnTo>
                  <a:lnTo>
                    <a:pt x="749" y="471"/>
                  </a:lnTo>
                  <a:lnTo>
                    <a:pt x="749" y="474"/>
                  </a:lnTo>
                  <a:lnTo>
                    <a:pt x="749" y="479"/>
                  </a:lnTo>
                  <a:lnTo>
                    <a:pt x="749" y="481"/>
                  </a:lnTo>
                  <a:lnTo>
                    <a:pt x="749" y="481"/>
                  </a:lnTo>
                  <a:lnTo>
                    <a:pt x="749" y="481"/>
                  </a:lnTo>
                  <a:lnTo>
                    <a:pt x="749" y="482"/>
                  </a:lnTo>
                  <a:lnTo>
                    <a:pt x="749" y="482"/>
                  </a:lnTo>
                  <a:lnTo>
                    <a:pt x="749" y="484"/>
                  </a:lnTo>
                  <a:lnTo>
                    <a:pt x="749" y="484"/>
                  </a:lnTo>
                  <a:lnTo>
                    <a:pt x="749" y="484"/>
                  </a:lnTo>
                  <a:lnTo>
                    <a:pt x="749" y="487"/>
                  </a:lnTo>
                  <a:lnTo>
                    <a:pt x="749" y="492"/>
                  </a:lnTo>
                  <a:lnTo>
                    <a:pt x="749" y="495"/>
                  </a:lnTo>
                  <a:lnTo>
                    <a:pt x="749" y="500"/>
                  </a:lnTo>
                  <a:lnTo>
                    <a:pt x="749" y="503"/>
                  </a:lnTo>
                  <a:lnTo>
                    <a:pt x="749" y="506"/>
                  </a:lnTo>
                  <a:lnTo>
                    <a:pt x="715" y="506"/>
                  </a:lnTo>
                  <a:lnTo>
                    <a:pt x="713" y="224"/>
                  </a:lnTo>
                  <a:lnTo>
                    <a:pt x="655" y="224"/>
                  </a:lnTo>
                  <a:lnTo>
                    <a:pt x="653" y="441"/>
                  </a:lnTo>
                  <a:lnTo>
                    <a:pt x="622" y="441"/>
                  </a:lnTo>
                  <a:lnTo>
                    <a:pt x="622" y="322"/>
                  </a:lnTo>
                  <a:lnTo>
                    <a:pt x="616" y="322"/>
                  </a:lnTo>
                  <a:lnTo>
                    <a:pt x="616" y="322"/>
                  </a:lnTo>
                  <a:lnTo>
                    <a:pt x="608" y="322"/>
                  </a:lnTo>
                  <a:lnTo>
                    <a:pt x="608" y="318"/>
                  </a:lnTo>
                  <a:lnTo>
                    <a:pt x="608" y="318"/>
                  </a:lnTo>
                  <a:lnTo>
                    <a:pt x="608" y="318"/>
                  </a:lnTo>
                  <a:lnTo>
                    <a:pt x="603" y="318"/>
                  </a:lnTo>
                  <a:lnTo>
                    <a:pt x="603" y="312"/>
                  </a:lnTo>
                  <a:lnTo>
                    <a:pt x="600" y="312"/>
                  </a:lnTo>
                  <a:lnTo>
                    <a:pt x="600" y="309"/>
                  </a:lnTo>
                  <a:lnTo>
                    <a:pt x="590" y="296"/>
                  </a:lnTo>
                  <a:lnTo>
                    <a:pt x="590" y="285"/>
                  </a:lnTo>
                  <a:lnTo>
                    <a:pt x="589" y="285"/>
                  </a:lnTo>
                  <a:lnTo>
                    <a:pt x="590" y="235"/>
                  </a:lnTo>
                  <a:lnTo>
                    <a:pt x="586" y="235"/>
                  </a:lnTo>
                  <a:lnTo>
                    <a:pt x="584" y="285"/>
                  </a:lnTo>
                  <a:lnTo>
                    <a:pt x="584" y="285"/>
                  </a:lnTo>
                  <a:lnTo>
                    <a:pt x="584" y="296"/>
                  </a:lnTo>
                  <a:lnTo>
                    <a:pt x="576" y="309"/>
                  </a:lnTo>
                  <a:lnTo>
                    <a:pt x="576" y="312"/>
                  </a:lnTo>
                  <a:lnTo>
                    <a:pt x="576" y="312"/>
                  </a:lnTo>
                  <a:lnTo>
                    <a:pt x="573" y="314"/>
                  </a:lnTo>
                  <a:lnTo>
                    <a:pt x="573" y="318"/>
                  </a:lnTo>
                  <a:lnTo>
                    <a:pt x="571" y="318"/>
                  </a:lnTo>
                  <a:lnTo>
                    <a:pt x="571" y="318"/>
                  </a:lnTo>
                  <a:lnTo>
                    <a:pt x="568" y="318"/>
                  </a:lnTo>
                  <a:lnTo>
                    <a:pt x="568" y="322"/>
                  </a:lnTo>
                  <a:lnTo>
                    <a:pt x="567" y="322"/>
                  </a:lnTo>
                  <a:lnTo>
                    <a:pt x="565" y="322"/>
                  </a:lnTo>
                  <a:lnTo>
                    <a:pt x="557" y="322"/>
                  </a:lnTo>
                  <a:lnTo>
                    <a:pt x="557" y="344"/>
                  </a:lnTo>
                  <a:lnTo>
                    <a:pt x="532" y="344"/>
                  </a:lnTo>
                  <a:lnTo>
                    <a:pt x="532" y="323"/>
                  </a:lnTo>
                  <a:lnTo>
                    <a:pt x="532" y="323"/>
                  </a:lnTo>
                  <a:lnTo>
                    <a:pt x="532" y="295"/>
                  </a:lnTo>
                  <a:lnTo>
                    <a:pt x="531" y="295"/>
                  </a:lnTo>
                  <a:lnTo>
                    <a:pt x="531" y="292"/>
                  </a:lnTo>
                  <a:lnTo>
                    <a:pt x="531" y="290"/>
                  </a:lnTo>
                  <a:lnTo>
                    <a:pt x="531" y="263"/>
                  </a:lnTo>
                  <a:lnTo>
                    <a:pt x="529" y="263"/>
                  </a:lnTo>
                  <a:lnTo>
                    <a:pt x="529" y="262"/>
                  </a:lnTo>
                  <a:lnTo>
                    <a:pt x="527" y="262"/>
                  </a:lnTo>
                  <a:lnTo>
                    <a:pt x="527" y="238"/>
                  </a:lnTo>
                  <a:lnTo>
                    <a:pt x="526" y="238"/>
                  </a:lnTo>
                  <a:lnTo>
                    <a:pt x="526" y="237"/>
                  </a:lnTo>
                  <a:lnTo>
                    <a:pt x="524" y="237"/>
                  </a:lnTo>
                  <a:lnTo>
                    <a:pt x="524" y="229"/>
                  </a:lnTo>
                  <a:lnTo>
                    <a:pt x="524" y="229"/>
                  </a:lnTo>
                  <a:lnTo>
                    <a:pt x="524" y="229"/>
                  </a:lnTo>
                  <a:lnTo>
                    <a:pt x="523" y="227"/>
                  </a:lnTo>
                  <a:lnTo>
                    <a:pt x="523" y="227"/>
                  </a:lnTo>
                  <a:lnTo>
                    <a:pt x="523" y="216"/>
                  </a:lnTo>
                  <a:lnTo>
                    <a:pt x="519" y="216"/>
                  </a:lnTo>
                  <a:lnTo>
                    <a:pt x="516" y="207"/>
                  </a:lnTo>
                  <a:lnTo>
                    <a:pt x="496" y="207"/>
                  </a:lnTo>
                  <a:lnTo>
                    <a:pt x="491" y="216"/>
                  </a:lnTo>
                  <a:lnTo>
                    <a:pt x="490" y="216"/>
                  </a:lnTo>
                  <a:lnTo>
                    <a:pt x="490" y="227"/>
                  </a:lnTo>
                  <a:lnTo>
                    <a:pt x="488" y="229"/>
                  </a:lnTo>
                  <a:lnTo>
                    <a:pt x="488" y="229"/>
                  </a:lnTo>
                  <a:lnTo>
                    <a:pt x="486" y="229"/>
                  </a:lnTo>
                  <a:lnTo>
                    <a:pt x="486" y="237"/>
                  </a:lnTo>
                  <a:lnTo>
                    <a:pt x="485" y="237"/>
                  </a:lnTo>
                  <a:lnTo>
                    <a:pt x="485" y="238"/>
                  </a:lnTo>
                  <a:lnTo>
                    <a:pt x="485" y="238"/>
                  </a:lnTo>
                  <a:lnTo>
                    <a:pt x="485" y="262"/>
                  </a:lnTo>
                  <a:lnTo>
                    <a:pt x="483" y="262"/>
                  </a:lnTo>
                  <a:lnTo>
                    <a:pt x="483" y="263"/>
                  </a:lnTo>
                  <a:lnTo>
                    <a:pt x="482" y="263"/>
                  </a:lnTo>
                  <a:lnTo>
                    <a:pt x="482" y="290"/>
                  </a:lnTo>
                  <a:lnTo>
                    <a:pt x="480" y="293"/>
                  </a:lnTo>
                  <a:lnTo>
                    <a:pt x="480" y="295"/>
                  </a:lnTo>
                  <a:lnTo>
                    <a:pt x="480" y="295"/>
                  </a:lnTo>
                  <a:lnTo>
                    <a:pt x="480" y="359"/>
                  </a:lnTo>
                  <a:lnTo>
                    <a:pt x="447" y="359"/>
                  </a:lnTo>
                  <a:lnTo>
                    <a:pt x="446" y="152"/>
                  </a:lnTo>
                  <a:lnTo>
                    <a:pt x="444" y="152"/>
                  </a:lnTo>
                  <a:lnTo>
                    <a:pt x="444" y="89"/>
                  </a:lnTo>
                  <a:lnTo>
                    <a:pt x="442" y="89"/>
                  </a:lnTo>
                  <a:lnTo>
                    <a:pt x="442" y="89"/>
                  </a:lnTo>
                  <a:lnTo>
                    <a:pt x="441" y="60"/>
                  </a:lnTo>
                  <a:lnTo>
                    <a:pt x="439" y="46"/>
                  </a:lnTo>
                  <a:lnTo>
                    <a:pt x="434" y="30"/>
                  </a:lnTo>
                  <a:lnTo>
                    <a:pt x="430" y="21"/>
                  </a:lnTo>
                  <a:lnTo>
                    <a:pt x="430" y="18"/>
                  </a:lnTo>
                  <a:lnTo>
                    <a:pt x="430" y="18"/>
                  </a:lnTo>
                  <a:lnTo>
                    <a:pt x="428" y="16"/>
                  </a:lnTo>
                  <a:lnTo>
                    <a:pt x="428" y="15"/>
                  </a:lnTo>
                  <a:lnTo>
                    <a:pt x="428" y="13"/>
                  </a:lnTo>
                  <a:lnTo>
                    <a:pt x="428" y="11"/>
                  </a:lnTo>
                  <a:lnTo>
                    <a:pt x="427" y="10"/>
                  </a:lnTo>
                  <a:lnTo>
                    <a:pt x="427" y="8"/>
                  </a:lnTo>
                  <a:lnTo>
                    <a:pt x="425" y="7"/>
                  </a:lnTo>
                  <a:lnTo>
                    <a:pt x="423" y="5"/>
                  </a:lnTo>
                  <a:lnTo>
                    <a:pt x="423" y="4"/>
                  </a:lnTo>
                  <a:lnTo>
                    <a:pt x="422" y="4"/>
                  </a:lnTo>
                  <a:lnTo>
                    <a:pt x="420" y="2"/>
                  </a:lnTo>
                  <a:lnTo>
                    <a:pt x="419" y="0"/>
                  </a:lnTo>
                  <a:lnTo>
                    <a:pt x="419" y="0"/>
                  </a:lnTo>
                  <a:lnTo>
                    <a:pt x="420" y="2"/>
                  </a:lnTo>
                  <a:lnTo>
                    <a:pt x="420" y="4"/>
                  </a:lnTo>
                  <a:lnTo>
                    <a:pt x="419" y="2"/>
                  </a:lnTo>
                  <a:lnTo>
                    <a:pt x="419" y="2"/>
                  </a:lnTo>
                  <a:lnTo>
                    <a:pt x="420" y="4"/>
                  </a:lnTo>
                  <a:lnTo>
                    <a:pt x="420" y="5"/>
                  </a:lnTo>
                  <a:lnTo>
                    <a:pt x="420" y="5"/>
                  </a:lnTo>
                  <a:lnTo>
                    <a:pt x="419" y="4"/>
                  </a:lnTo>
                  <a:lnTo>
                    <a:pt x="419" y="4"/>
                  </a:lnTo>
                  <a:lnTo>
                    <a:pt x="420" y="5"/>
                  </a:lnTo>
                  <a:lnTo>
                    <a:pt x="420" y="5"/>
                  </a:lnTo>
                  <a:lnTo>
                    <a:pt x="420" y="5"/>
                  </a:lnTo>
                  <a:lnTo>
                    <a:pt x="419" y="5"/>
                  </a:lnTo>
                  <a:lnTo>
                    <a:pt x="419" y="5"/>
                  </a:lnTo>
                  <a:lnTo>
                    <a:pt x="420" y="7"/>
                  </a:lnTo>
                  <a:lnTo>
                    <a:pt x="420" y="7"/>
                  </a:lnTo>
                  <a:lnTo>
                    <a:pt x="420" y="7"/>
                  </a:lnTo>
                  <a:lnTo>
                    <a:pt x="419" y="5"/>
                  </a:lnTo>
                  <a:lnTo>
                    <a:pt x="419" y="7"/>
                  </a:lnTo>
                  <a:lnTo>
                    <a:pt x="420" y="7"/>
                  </a:lnTo>
                  <a:lnTo>
                    <a:pt x="420" y="8"/>
                  </a:lnTo>
                  <a:lnTo>
                    <a:pt x="420" y="8"/>
                  </a:lnTo>
                  <a:lnTo>
                    <a:pt x="419" y="7"/>
                  </a:lnTo>
                  <a:lnTo>
                    <a:pt x="419" y="8"/>
                  </a:lnTo>
                  <a:lnTo>
                    <a:pt x="420" y="8"/>
                  </a:lnTo>
                  <a:lnTo>
                    <a:pt x="420" y="10"/>
                  </a:lnTo>
                  <a:lnTo>
                    <a:pt x="420" y="10"/>
                  </a:lnTo>
                  <a:lnTo>
                    <a:pt x="419" y="8"/>
                  </a:lnTo>
                  <a:lnTo>
                    <a:pt x="419" y="8"/>
                  </a:lnTo>
                  <a:lnTo>
                    <a:pt x="420" y="10"/>
                  </a:lnTo>
                  <a:lnTo>
                    <a:pt x="420" y="11"/>
                  </a:lnTo>
                  <a:lnTo>
                    <a:pt x="420" y="13"/>
                  </a:lnTo>
                  <a:lnTo>
                    <a:pt x="422" y="15"/>
                  </a:lnTo>
                  <a:lnTo>
                    <a:pt x="422" y="15"/>
                  </a:lnTo>
                  <a:lnTo>
                    <a:pt x="422" y="16"/>
                  </a:lnTo>
                  <a:lnTo>
                    <a:pt x="423" y="18"/>
                  </a:lnTo>
                  <a:lnTo>
                    <a:pt x="417" y="18"/>
                  </a:lnTo>
                  <a:lnTo>
                    <a:pt x="417" y="13"/>
                  </a:lnTo>
                  <a:lnTo>
                    <a:pt x="417" y="13"/>
                  </a:lnTo>
                  <a:lnTo>
                    <a:pt x="417" y="11"/>
                  </a:lnTo>
                  <a:lnTo>
                    <a:pt x="417" y="10"/>
                  </a:lnTo>
                  <a:lnTo>
                    <a:pt x="417" y="8"/>
                  </a:lnTo>
                  <a:lnTo>
                    <a:pt x="417" y="8"/>
                  </a:lnTo>
                  <a:lnTo>
                    <a:pt x="417" y="7"/>
                  </a:lnTo>
                  <a:lnTo>
                    <a:pt x="417" y="5"/>
                  </a:lnTo>
                  <a:lnTo>
                    <a:pt x="417" y="4"/>
                  </a:lnTo>
                  <a:lnTo>
                    <a:pt x="417" y="4"/>
                  </a:lnTo>
                  <a:lnTo>
                    <a:pt x="417" y="2"/>
                  </a:lnTo>
                  <a:lnTo>
                    <a:pt x="417" y="2"/>
                  </a:lnTo>
                  <a:lnTo>
                    <a:pt x="417" y="0"/>
                  </a:lnTo>
                  <a:lnTo>
                    <a:pt x="417" y="0"/>
                  </a:lnTo>
                  <a:lnTo>
                    <a:pt x="416" y="0"/>
                  </a:lnTo>
                  <a:lnTo>
                    <a:pt x="416" y="0"/>
                  </a:lnTo>
                  <a:lnTo>
                    <a:pt x="416" y="2"/>
                  </a:lnTo>
                  <a:lnTo>
                    <a:pt x="416" y="4"/>
                  </a:lnTo>
                  <a:lnTo>
                    <a:pt x="416" y="4"/>
                  </a:lnTo>
                  <a:lnTo>
                    <a:pt x="416" y="5"/>
                  </a:lnTo>
                  <a:lnTo>
                    <a:pt x="416" y="7"/>
                  </a:lnTo>
                  <a:lnTo>
                    <a:pt x="416" y="8"/>
                  </a:lnTo>
                  <a:lnTo>
                    <a:pt x="416" y="10"/>
                  </a:lnTo>
                  <a:lnTo>
                    <a:pt x="416" y="10"/>
                  </a:lnTo>
                  <a:lnTo>
                    <a:pt x="414" y="10"/>
                  </a:lnTo>
                  <a:lnTo>
                    <a:pt x="414" y="8"/>
                  </a:lnTo>
                  <a:lnTo>
                    <a:pt x="414" y="7"/>
                  </a:lnTo>
                  <a:lnTo>
                    <a:pt x="414" y="7"/>
                  </a:lnTo>
                  <a:lnTo>
                    <a:pt x="414" y="5"/>
                  </a:lnTo>
                  <a:lnTo>
                    <a:pt x="414" y="4"/>
                  </a:lnTo>
                  <a:lnTo>
                    <a:pt x="414" y="4"/>
                  </a:lnTo>
                  <a:lnTo>
                    <a:pt x="414" y="2"/>
                  </a:lnTo>
                  <a:lnTo>
                    <a:pt x="414" y="2"/>
                  </a:lnTo>
                  <a:lnTo>
                    <a:pt x="414" y="0"/>
                  </a:lnTo>
                  <a:lnTo>
                    <a:pt x="414" y="0"/>
                  </a:lnTo>
                  <a:lnTo>
                    <a:pt x="412" y="0"/>
                  </a:lnTo>
                  <a:lnTo>
                    <a:pt x="412" y="0"/>
                  </a:lnTo>
                  <a:lnTo>
                    <a:pt x="412" y="2"/>
                  </a:lnTo>
                  <a:lnTo>
                    <a:pt x="412" y="4"/>
                  </a:lnTo>
                  <a:lnTo>
                    <a:pt x="412" y="4"/>
                  </a:lnTo>
                  <a:lnTo>
                    <a:pt x="412" y="5"/>
                  </a:lnTo>
                  <a:lnTo>
                    <a:pt x="412" y="7"/>
                  </a:lnTo>
                  <a:lnTo>
                    <a:pt x="412" y="8"/>
                  </a:lnTo>
                  <a:lnTo>
                    <a:pt x="412" y="10"/>
                  </a:lnTo>
                  <a:lnTo>
                    <a:pt x="412" y="10"/>
                  </a:lnTo>
                  <a:lnTo>
                    <a:pt x="409" y="10"/>
                  </a:lnTo>
                  <a:lnTo>
                    <a:pt x="409" y="8"/>
                  </a:lnTo>
                  <a:lnTo>
                    <a:pt x="409" y="7"/>
                  </a:lnTo>
                  <a:lnTo>
                    <a:pt x="409" y="7"/>
                  </a:lnTo>
                  <a:lnTo>
                    <a:pt x="409" y="5"/>
                  </a:lnTo>
                  <a:lnTo>
                    <a:pt x="409" y="4"/>
                  </a:lnTo>
                  <a:lnTo>
                    <a:pt x="409" y="4"/>
                  </a:lnTo>
                  <a:lnTo>
                    <a:pt x="409" y="2"/>
                  </a:lnTo>
                  <a:lnTo>
                    <a:pt x="409" y="2"/>
                  </a:lnTo>
                  <a:lnTo>
                    <a:pt x="409" y="0"/>
                  </a:lnTo>
                  <a:lnTo>
                    <a:pt x="409" y="0"/>
                  </a:lnTo>
                  <a:lnTo>
                    <a:pt x="409" y="0"/>
                  </a:lnTo>
                  <a:lnTo>
                    <a:pt x="409" y="0"/>
                  </a:lnTo>
                  <a:lnTo>
                    <a:pt x="409" y="2"/>
                  </a:lnTo>
                  <a:lnTo>
                    <a:pt x="409" y="4"/>
                  </a:lnTo>
                  <a:lnTo>
                    <a:pt x="409" y="4"/>
                  </a:lnTo>
                  <a:lnTo>
                    <a:pt x="409" y="5"/>
                  </a:lnTo>
                  <a:lnTo>
                    <a:pt x="409" y="7"/>
                  </a:lnTo>
                  <a:lnTo>
                    <a:pt x="409" y="8"/>
                  </a:lnTo>
                  <a:lnTo>
                    <a:pt x="409" y="10"/>
                  </a:lnTo>
                  <a:lnTo>
                    <a:pt x="406" y="10"/>
                  </a:lnTo>
                  <a:lnTo>
                    <a:pt x="406" y="8"/>
                  </a:lnTo>
                  <a:lnTo>
                    <a:pt x="406" y="7"/>
                  </a:lnTo>
                  <a:lnTo>
                    <a:pt x="406" y="7"/>
                  </a:lnTo>
                  <a:lnTo>
                    <a:pt x="406" y="5"/>
                  </a:lnTo>
                  <a:lnTo>
                    <a:pt x="406" y="4"/>
                  </a:lnTo>
                  <a:lnTo>
                    <a:pt x="406" y="4"/>
                  </a:lnTo>
                  <a:lnTo>
                    <a:pt x="406" y="2"/>
                  </a:lnTo>
                  <a:lnTo>
                    <a:pt x="406" y="2"/>
                  </a:lnTo>
                  <a:lnTo>
                    <a:pt x="406" y="0"/>
                  </a:lnTo>
                  <a:lnTo>
                    <a:pt x="406" y="0"/>
                  </a:lnTo>
                  <a:lnTo>
                    <a:pt x="405" y="0"/>
                  </a:lnTo>
                  <a:lnTo>
                    <a:pt x="405" y="0"/>
                  </a:lnTo>
                  <a:lnTo>
                    <a:pt x="405" y="2"/>
                  </a:lnTo>
                  <a:lnTo>
                    <a:pt x="405" y="4"/>
                  </a:lnTo>
                  <a:lnTo>
                    <a:pt x="405" y="4"/>
                  </a:lnTo>
                  <a:lnTo>
                    <a:pt x="405" y="5"/>
                  </a:lnTo>
                  <a:lnTo>
                    <a:pt x="405" y="8"/>
                  </a:lnTo>
                  <a:lnTo>
                    <a:pt x="405" y="10"/>
                  </a:lnTo>
                  <a:lnTo>
                    <a:pt x="403" y="10"/>
                  </a:lnTo>
                  <a:lnTo>
                    <a:pt x="403" y="8"/>
                  </a:lnTo>
                  <a:lnTo>
                    <a:pt x="403" y="7"/>
                  </a:lnTo>
                  <a:lnTo>
                    <a:pt x="403" y="7"/>
                  </a:lnTo>
                  <a:lnTo>
                    <a:pt x="403" y="5"/>
                  </a:lnTo>
                  <a:lnTo>
                    <a:pt x="403" y="4"/>
                  </a:lnTo>
                  <a:lnTo>
                    <a:pt x="403" y="4"/>
                  </a:lnTo>
                  <a:lnTo>
                    <a:pt x="403" y="2"/>
                  </a:lnTo>
                  <a:lnTo>
                    <a:pt x="403" y="2"/>
                  </a:lnTo>
                  <a:lnTo>
                    <a:pt x="403" y="0"/>
                  </a:lnTo>
                  <a:lnTo>
                    <a:pt x="403" y="0"/>
                  </a:lnTo>
                  <a:lnTo>
                    <a:pt x="401" y="0"/>
                  </a:lnTo>
                  <a:lnTo>
                    <a:pt x="401" y="0"/>
                  </a:lnTo>
                  <a:lnTo>
                    <a:pt x="401" y="2"/>
                  </a:lnTo>
                  <a:lnTo>
                    <a:pt x="401" y="4"/>
                  </a:lnTo>
                  <a:lnTo>
                    <a:pt x="401" y="5"/>
                  </a:lnTo>
                  <a:lnTo>
                    <a:pt x="401" y="8"/>
                  </a:lnTo>
                  <a:lnTo>
                    <a:pt x="401" y="10"/>
                  </a:lnTo>
                  <a:lnTo>
                    <a:pt x="398" y="10"/>
                  </a:lnTo>
                  <a:lnTo>
                    <a:pt x="398" y="8"/>
                  </a:lnTo>
                  <a:lnTo>
                    <a:pt x="398" y="7"/>
                  </a:lnTo>
                  <a:lnTo>
                    <a:pt x="398" y="7"/>
                  </a:lnTo>
                  <a:lnTo>
                    <a:pt x="398" y="5"/>
                  </a:lnTo>
                  <a:lnTo>
                    <a:pt x="398" y="4"/>
                  </a:lnTo>
                  <a:lnTo>
                    <a:pt x="398" y="4"/>
                  </a:lnTo>
                  <a:lnTo>
                    <a:pt x="398" y="2"/>
                  </a:lnTo>
                  <a:lnTo>
                    <a:pt x="398" y="2"/>
                  </a:lnTo>
                  <a:lnTo>
                    <a:pt x="398" y="0"/>
                  </a:lnTo>
                  <a:lnTo>
                    <a:pt x="398" y="0"/>
                  </a:lnTo>
                  <a:lnTo>
                    <a:pt x="398" y="0"/>
                  </a:lnTo>
                  <a:lnTo>
                    <a:pt x="398" y="0"/>
                  </a:lnTo>
                  <a:lnTo>
                    <a:pt x="398" y="2"/>
                  </a:lnTo>
                  <a:lnTo>
                    <a:pt x="398" y="4"/>
                  </a:lnTo>
                  <a:lnTo>
                    <a:pt x="398" y="5"/>
                  </a:lnTo>
                  <a:lnTo>
                    <a:pt x="398" y="10"/>
                  </a:lnTo>
                  <a:lnTo>
                    <a:pt x="398" y="10"/>
                  </a:lnTo>
                  <a:lnTo>
                    <a:pt x="395" y="10"/>
                  </a:lnTo>
                  <a:lnTo>
                    <a:pt x="395" y="8"/>
                  </a:lnTo>
                  <a:lnTo>
                    <a:pt x="395" y="7"/>
                  </a:lnTo>
                  <a:lnTo>
                    <a:pt x="395" y="7"/>
                  </a:lnTo>
                  <a:lnTo>
                    <a:pt x="395" y="5"/>
                  </a:lnTo>
                  <a:lnTo>
                    <a:pt x="395" y="4"/>
                  </a:lnTo>
                  <a:lnTo>
                    <a:pt x="395" y="4"/>
                  </a:lnTo>
                  <a:lnTo>
                    <a:pt x="395" y="2"/>
                  </a:lnTo>
                  <a:lnTo>
                    <a:pt x="395" y="2"/>
                  </a:lnTo>
                  <a:lnTo>
                    <a:pt x="395" y="0"/>
                  </a:lnTo>
                  <a:lnTo>
                    <a:pt x="395" y="0"/>
                  </a:lnTo>
                  <a:lnTo>
                    <a:pt x="395" y="0"/>
                  </a:lnTo>
                  <a:lnTo>
                    <a:pt x="395" y="2"/>
                  </a:lnTo>
                  <a:lnTo>
                    <a:pt x="395" y="5"/>
                  </a:lnTo>
                  <a:lnTo>
                    <a:pt x="395" y="10"/>
                  </a:lnTo>
                  <a:lnTo>
                    <a:pt x="395" y="15"/>
                  </a:lnTo>
                  <a:lnTo>
                    <a:pt x="395" y="15"/>
                  </a:lnTo>
                  <a:lnTo>
                    <a:pt x="395" y="18"/>
                  </a:lnTo>
                  <a:lnTo>
                    <a:pt x="387" y="18"/>
                  </a:lnTo>
                  <a:lnTo>
                    <a:pt x="387" y="16"/>
                  </a:lnTo>
                  <a:lnTo>
                    <a:pt x="389" y="15"/>
                  </a:lnTo>
                  <a:lnTo>
                    <a:pt x="389" y="15"/>
                  </a:lnTo>
                  <a:lnTo>
                    <a:pt x="389" y="13"/>
                  </a:lnTo>
                  <a:lnTo>
                    <a:pt x="390" y="11"/>
                  </a:lnTo>
                  <a:lnTo>
                    <a:pt x="390" y="10"/>
                  </a:lnTo>
                  <a:lnTo>
                    <a:pt x="392" y="8"/>
                  </a:lnTo>
                  <a:lnTo>
                    <a:pt x="392" y="8"/>
                  </a:lnTo>
                  <a:lnTo>
                    <a:pt x="390" y="10"/>
                  </a:lnTo>
                  <a:lnTo>
                    <a:pt x="390" y="8"/>
                  </a:lnTo>
                  <a:lnTo>
                    <a:pt x="392" y="8"/>
                  </a:lnTo>
                  <a:lnTo>
                    <a:pt x="392" y="7"/>
                  </a:lnTo>
                  <a:lnTo>
                    <a:pt x="390" y="8"/>
                  </a:lnTo>
                  <a:lnTo>
                    <a:pt x="390" y="8"/>
                  </a:lnTo>
                  <a:lnTo>
                    <a:pt x="392" y="7"/>
                  </a:lnTo>
                  <a:lnTo>
                    <a:pt x="392" y="7"/>
                  </a:lnTo>
                  <a:lnTo>
                    <a:pt x="390" y="7"/>
                  </a:lnTo>
                  <a:lnTo>
                    <a:pt x="390" y="7"/>
                  </a:lnTo>
                  <a:lnTo>
                    <a:pt x="392" y="5"/>
                  </a:lnTo>
                  <a:lnTo>
                    <a:pt x="392" y="5"/>
                  </a:lnTo>
                  <a:lnTo>
                    <a:pt x="390" y="5"/>
                  </a:lnTo>
                  <a:lnTo>
                    <a:pt x="390" y="5"/>
                  </a:lnTo>
                  <a:lnTo>
                    <a:pt x="392" y="4"/>
                  </a:lnTo>
                  <a:lnTo>
                    <a:pt x="392" y="4"/>
                  </a:lnTo>
                  <a:lnTo>
                    <a:pt x="390" y="5"/>
                  </a:lnTo>
                  <a:lnTo>
                    <a:pt x="390" y="4"/>
                  </a:lnTo>
                  <a:lnTo>
                    <a:pt x="392" y="2"/>
                  </a:lnTo>
                  <a:lnTo>
                    <a:pt x="392" y="2"/>
                  </a:lnTo>
                  <a:lnTo>
                    <a:pt x="390" y="4"/>
                  </a:lnTo>
                  <a:lnTo>
                    <a:pt x="390" y="2"/>
                  </a:lnTo>
                  <a:lnTo>
                    <a:pt x="392" y="2"/>
                  </a:lnTo>
                  <a:lnTo>
                    <a:pt x="392" y="0"/>
                  </a:lnTo>
                  <a:lnTo>
                    <a:pt x="390" y="2"/>
                  </a:lnTo>
                  <a:lnTo>
                    <a:pt x="389" y="4"/>
                  </a:lnTo>
                  <a:lnTo>
                    <a:pt x="389" y="5"/>
                  </a:lnTo>
                  <a:lnTo>
                    <a:pt x="387" y="5"/>
                  </a:lnTo>
                  <a:lnTo>
                    <a:pt x="386" y="7"/>
                  </a:lnTo>
                  <a:lnTo>
                    <a:pt x="386" y="8"/>
                  </a:lnTo>
                  <a:lnTo>
                    <a:pt x="384" y="10"/>
                  </a:lnTo>
                  <a:lnTo>
                    <a:pt x="384" y="11"/>
                  </a:lnTo>
                  <a:lnTo>
                    <a:pt x="383" y="13"/>
                  </a:lnTo>
                  <a:lnTo>
                    <a:pt x="383" y="15"/>
                  </a:lnTo>
                  <a:lnTo>
                    <a:pt x="383" y="16"/>
                  </a:lnTo>
                  <a:lnTo>
                    <a:pt x="383" y="18"/>
                  </a:lnTo>
                  <a:lnTo>
                    <a:pt x="383" y="18"/>
                  </a:lnTo>
                  <a:lnTo>
                    <a:pt x="383" y="18"/>
                  </a:lnTo>
                  <a:lnTo>
                    <a:pt x="383" y="19"/>
                  </a:lnTo>
                  <a:lnTo>
                    <a:pt x="383" y="19"/>
                  </a:lnTo>
                  <a:lnTo>
                    <a:pt x="383" y="21"/>
                  </a:lnTo>
                  <a:lnTo>
                    <a:pt x="383" y="21"/>
                  </a:lnTo>
                  <a:lnTo>
                    <a:pt x="378" y="30"/>
                  </a:lnTo>
                  <a:lnTo>
                    <a:pt x="373" y="48"/>
                  </a:lnTo>
                  <a:lnTo>
                    <a:pt x="373" y="48"/>
                  </a:lnTo>
                  <a:lnTo>
                    <a:pt x="373" y="49"/>
                  </a:lnTo>
                  <a:lnTo>
                    <a:pt x="372" y="62"/>
                  </a:lnTo>
                  <a:lnTo>
                    <a:pt x="372" y="63"/>
                  </a:lnTo>
                  <a:lnTo>
                    <a:pt x="370" y="89"/>
                  </a:lnTo>
                  <a:lnTo>
                    <a:pt x="370" y="89"/>
                  </a:lnTo>
                  <a:lnTo>
                    <a:pt x="368" y="89"/>
                  </a:lnTo>
                  <a:lnTo>
                    <a:pt x="368" y="89"/>
                  </a:lnTo>
                  <a:lnTo>
                    <a:pt x="368" y="90"/>
                  </a:lnTo>
                  <a:lnTo>
                    <a:pt x="368" y="92"/>
                  </a:lnTo>
                  <a:lnTo>
                    <a:pt x="368" y="152"/>
                  </a:lnTo>
                  <a:lnTo>
                    <a:pt x="367" y="152"/>
                  </a:lnTo>
                  <a:lnTo>
                    <a:pt x="367" y="153"/>
                  </a:lnTo>
                  <a:lnTo>
                    <a:pt x="367" y="155"/>
                  </a:lnTo>
                  <a:lnTo>
                    <a:pt x="365" y="457"/>
                  </a:lnTo>
                  <a:lnTo>
                    <a:pt x="343" y="457"/>
                  </a:lnTo>
                  <a:lnTo>
                    <a:pt x="348" y="322"/>
                  </a:lnTo>
                  <a:lnTo>
                    <a:pt x="346" y="322"/>
                  </a:lnTo>
                  <a:lnTo>
                    <a:pt x="346" y="322"/>
                  </a:lnTo>
                  <a:lnTo>
                    <a:pt x="342" y="322"/>
                  </a:lnTo>
                  <a:lnTo>
                    <a:pt x="342" y="320"/>
                  </a:lnTo>
                  <a:lnTo>
                    <a:pt x="342" y="320"/>
                  </a:lnTo>
                  <a:lnTo>
                    <a:pt x="342" y="322"/>
                  </a:lnTo>
                  <a:lnTo>
                    <a:pt x="342" y="322"/>
                  </a:lnTo>
                  <a:lnTo>
                    <a:pt x="335" y="322"/>
                  </a:lnTo>
                  <a:lnTo>
                    <a:pt x="335" y="320"/>
                  </a:lnTo>
                  <a:lnTo>
                    <a:pt x="335" y="320"/>
                  </a:lnTo>
                  <a:lnTo>
                    <a:pt x="335" y="322"/>
                  </a:lnTo>
                  <a:lnTo>
                    <a:pt x="335" y="322"/>
                  </a:lnTo>
                  <a:lnTo>
                    <a:pt x="329" y="322"/>
                  </a:lnTo>
                  <a:lnTo>
                    <a:pt x="329" y="320"/>
                  </a:lnTo>
                  <a:lnTo>
                    <a:pt x="329" y="320"/>
                  </a:lnTo>
                  <a:lnTo>
                    <a:pt x="329" y="322"/>
                  </a:lnTo>
                  <a:lnTo>
                    <a:pt x="329" y="322"/>
                  </a:lnTo>
                  <a:lnTo>
                    <a:pt x="323" y="322"/>
                  </a:lnTo>
                  <a:lnTo>
                    <a:pt x="323" y="320"/>
                  </a:lnTo>
                  <a:lnTo>
                    <a:pt x="323" y="320"/>
                  </a:lnTo>
                  <a:lnTo>
                    <a:pt x="323" y="322"/>
                  </a:lnTo>
                  <a:lnTo>
                    <a:pt x="316" y="322"/>
                  </a:lnTo>
                  <a:lnTo>
                    <a:pt x="316" y="320"/>
                  </a:lnTo>
                  <a:lnTo>
                    <a:pt x="316" y="320"/>
                  </a:lnTo>
                  <a:lnTo>
                    <a:pt x="316" y="322"/>
                  </a:lnTo>
                  <a:lnTo>
                    <a:pt x="312" y="322"/>
                  </a:lnTo>
                  <a:lnTo>
                    <a:pt x="312" y="320"/>
                  </a:lnTo>
                  <a:lnTo>
                    <a:pt x="312" y="320"/>
                  </a:lnTo>
                  <a:lnTo>
                    <a:pt x="312" y="322"/>
                  </a:lnTo>
                  <a:lnTo>
                    <a:pt x="305" y="320"/>
                  </a:lnTo>
                  <a:lnTo>
                    <a:pt x="305" y="320"/>
                  </a:lnTo>
                  <a:lnTo>
                    <a:pt x="305" y="320"/>
                  </a:lnTo>
                  <a:lnTo>
                    <a:pt x="305" y="320"/>
                  </a:lnTo>
                  <a:lnTo>
                    <a:pt x="299" y="320"/>
                  </a:lnTo>
                  <a:lnTo>
                    <a:pt x="299" y="320"/>
                  </a:lnTo>
                  <a:lnTo>
                    <a:pt x="299" y="320"/>
                  </a:lnTo>
                  <a:lnTo>
                    <a:pt x="299" y="320"/>
                  </a:lnTo>
                  <a:lnTo>
                    <a:pt x="293" y="320"/>
                  </a:lnTo>
                  <a:lnTo>
                    <a:pt x="293" y="320"/>
                  </a:lnTo>
                  <a:lnTo>
                    <a:pt x="293" y="320"/>
                  </a:lnTo>
                  <a:lnTo>
                    <a:pt x="293" y="320"/>
                  </a:lnTo>
                  <a:lnTo>
                    <a:pt x="286" y="320"/>
                  </a:lnTo>
                  <a:lnTo>
                    <a:pt x="286" y="320"/>
                  </a:lnTo>
                  <a:lnTo>
                    <a:pt x="286" y="320"/>
                  </a:lnTo>
                  <a:lnTo>
                    <a:pt x="286" y="320"/>
                  </a:lnTo>
                  <a:lnTo>
                    <a:pt x="282" y="320"/>
                  </a:lnTo>
                  <a:lnTo>
                    <a:pt x="282" y="320"/>
                  </a:lnTo>
                  <a:lnTo>
                    <a:pt x="282" y="320"/>
                  </a:lnTo>
                  <a:lnTo>
                    <a:pt x="282" y="320"/>
                  </a:lnTo>
                  <a:lnTo>
                    <a:pt x="275" y="320"/>
                  </a:lnTo>
                  <a:lnTo>
                    <a:pt x="275" y="320"/>
                  </a:lnTo>
                  <a:lnTo>
                    <a:pt x="275" y="320"/>
                  </a:lnTo>
                  <a:lnTo>
                    <a:pt x="275" y="320"/>
                  </a:lnTo>
                  <a:lnTo>
                    <a:pt x="269" y="320"/>
                  </a:lnTo>
                  <a:lnTo>
                    <a:pt x="269" y="320"/>
                  </a:lnTo>
                  <a:lnTo>
                    <a:pt x="269" y="320"/>
                  </a:lnTo>
                  <a:lnTo>
                    <a:pt x="269" y="320"/>
                  </a:lnTo>
                  <a:lnTo>
                    <a:pt x="263" y="320"/>
                  </a:lnTo>
                  <a:lnTo>
                    <a:pt x="263" y="320"/>
                  </a:lnTo>
                  <a:lnTo>
                    <a:pt x="263" y="320"/>
                  </a:lnTo>
                  <a:lnTo>
                    <a:pt x="263" y="320"/>
                  </a:lnTo>
                  <a:lnTo>
                    <a:pt x="257" y="320"/>
                  </a:lnTo>
                  <a:lnTo>
                    <a:pt x="257" y="320"/>
                  </a:lnTo>
                  <a:lnTo>
                    <a:pt x="257" y="320"/>
                  </a:lnTo>
                  <a:lnTo>
                    <a:pt x="257" y="320"/>
                  </a:lnTo>
                  <a:lnTo>
                    <a:pt x="252" y="320"/>
                  </a:lnTo>
                  <a:lnTo>
                    <a:pt x="252" y="320"/>
                  </a:lnTo>
                  <a:lnTo>
                    <a:pt x="250" y="320"/>
                  </a:lnTo>
                  <a:lnTo>
                    <a:pt x="250" y="322"/>
                  </a:lnTo>
                  <a:lnTo>
                    <a:pt x="247" y="322"/>
                  </a:lnTo>
                  <a:lnTo>
                    <a:pt x="247" y="322"/>
                  </a:lnTo>
                  <a:lnTo>
                    <a:pt x="247" y="322"/>
                  </a:lnTo>
                  <a:lnTo>
                    <a:pt x="246" y="322"/>
                  </a:lnTo>
                  <a:lnTo>
                    <a:pt x="246" y="322"/>
                  </a:lnTo>
                  <a:lnTo>
                    <a:pt x="241" y="322"/>
                  </a:lnTo>
                  <a:lnTo>
                    <a:pt x="241" y="322"/>
                  </a:lnTo>
                  <a:lnTo>
                    <a:pt x="241" y="322"/>
                  </a:lnTo>
                  <a:lnTo>
                    <a:pt x="241" y="322"/>
                  </a:lnTo>
                  <a:lnTo>
                    <a:pt x="241" y="322"/>
                  </a:lnTo>
                  <a:lnTo>
                    <a:pt x="235" y="322"/>
                  </a:lnTo>
                  <a:lnTo>
                    <a:pt x="235" y="322"/>
                  </a:lnTo>
                  <a:lnTo>
                    <a:pt x="235" y="322"/>
                  </a:lnTo>
                  <a:lnTo>
                    <a:pt x="235" y="322"/>
                  </a:lnTo>
                  <a:lnTo>
                    <a:pt x="235" y="322"/>
                  </a:lnTo>
                  <a:lnTo>
                    <a:pt x="228" y="322"/>
                  </a:lnTo>
                  <a:lnTo>
                    <a:pt x="228" y="322"/>
                  </a:lnTo>
                  <a:lnTo>
                    <a:pt x="228" y="322"/>
                  </a:lnTo>
                  <a:lnTo>
                    <a:pt x="228" y="325"/>
                  </a:lnTo>
                  <a:lnTo>
                    <a:pt x="228" y="325"/>
                  </a:lnTo>
                  <a:lnTo>
                    <a:pt x="228" y="325"/>
                  </a:lnTo>
                  <a:lnTo>
                    <a:pt x="228" y="325"/>
                  </a:lnTo>
                  <a:lnTo>
                    <a:pt x="228" y="325"/>
                  </a:lnTo>
                  <a:lnTo>
                    <a:pt x="228" y="333"/>
                  </a:lnTo>
                  <a:lnTo>
                    <a:pt x="228" y="333"/>
                  </a:lnTo>
                  <a:lnTo>
                    <a:pt x="228" y="333"/>
                  </a:lnTo>
                  <a:lnTo>
                    <a:pt x="228" y="334"/>
                  </a:lnTo>
                  <a:lnTo>
                    <a:pt x="228" y="334"/>
                  </a:lnTo>
                  <a:lnTo>
                    <a:pt x="230" y="342"/>
                  </a:lnTo>
                  <a:lnTo>
                    <a:pt x="230" y="342"/>
                  </a:lnTo>
                  <a:lnTo>
                    <a:pt x="230" y="342"/>
                  </a:lnTo>
                  <a:lnTo>
                    <a:pt x="230" y="342"/>
                  </a:lnTo>
                  <a:lnTo>
                    <a:pt x="230" y="342"/>
                  </a:lnTo>
                  <a:lnTo>
                    <a:pt x="230" y="350"/>
                  </a:lnTo>
                  <a:lnTo>
                    <a:pt x="230" y="350"/>
                  </a:lnTo>
                  <a:lnTo>
                    <a:pt x="230" y="350"/>
                  </a:lnTo>
                  <a:lnTo>
                    <a:pt x="230" y="350"/>
                  </a:lnTo>
                  <a:lnTo>
                    <a:pt x="230" y="350"/>
                  </a:lnTo>
                  <a:lnTo>
                    <a:pt x="230" y="358"/>
                  </a:lnTo>
                  <a:lnTo>
                    <a:pt x="230" y="358"/>
                  </a:lnTo>
                  <a:lnTo>
                    <a:pt x="230" y="358"/>
                  </a:lnTo>
                  <a:lnTo>
                    <a:pt x="230" y="358"/>
                  </a:lnTo>
                  <a:lnTo>
                    <a:pt x="230" y="358"/>
                  </a:lnTo>
                  <a:lnTo>
                    <a:pt x="231" y="366"/>
                  </a:lnTo>
                  <a:lnTo>
                    <a:pt x="231" y="366"/>
                  </a:lnTo>
                  <a:lnTo>
                    <a:pt x="231" y="367"/>
                  </a:lnTo>
                  <a:lnTo>
                    <a:pt x="231" y="367"/>
                  </a:lnTo>
                  <a:lnTo>
                    <a:pt x="231" y="367"/>
                  </a:lnTo>
                  <a:lnTo>
                    <a:pt x="231" y="375"/>
                  </a:lnTo>
                  <a:lnTo>
                    <a:pt x="231" y="375"/>
                  </a:lnTo>
                  <a:lnTo>
                    <a:pt x="231" y="375"/>
                  </a:lnTo>
                  <a:lnTo>
                    <a:pt x="231" y="375"/>
                  </a:lnTo>
                  <a:lnTo>
                    <a:pt x="231" y="375"/>
                  </a:lnTo>
                  <a:lnTo>
                    <a:pt x="231" y="383"/>
                  </a:lnTo>
                  <a:lnTo>
                    <a:pt x="231" y="383"/>
                  </a:lnTo>
                  <a:lnTo>
                    <a:pt x="231" y="383"/>
                  </a:lnTo>
                  <a:lnTo>
                    <a:pt x="231" y="383"/>
                  </a:lnTo>
                  <a:lnTo>
                    <a:pt x="231" y="383"/>
                  </a:lnTo>
                  <a:lnTo>
                    <a:pt x="233" y="391"/>
                  </a:lnTo>
                  <a:lnTo>
                    <a:pt x="233" y="391"/>
                  </a:lnTo>
                  <a:lnTo>
                    <a:pt x="233" y="391"/>
                  </a:lnTo>
                  <a:lnTo>
                    <a:pt x="233" y="391"/>
                  </a:lnTo>
                  <a:lnTo>
                    <a:pt x="233" y="391"/>
                  </a:lnTo>
                  <a:lnTo>
                    <a:pt x="233" y="400"/>
                  </a:lnTo>
                  <a:lnTo>
                    <a:pt x="233" y="400"/>
                  </a:lnTo>
                  <a:lnTo>
                    <a:pt x="233" y="400"/>
                  </a:lnTo>
                  <a:lnTo>
                    <a:pt x="233" y="400"/>
                  </a:lnTo>
                  <a:lnTo>
                    <a:pt x="233" y="400"/>
                  </a:lnTo>
                  <a:lnTo>
                    <a:pt x="233" y="408"/>
                  </a:lnTo>
                  <a:lnTo>
                    <a:pt x="233" y="408"/>
                  </a:lnTo>
                  <a:lnTo>
                    <a:pt x="233" y="408"/>
                  </a:lnTo>
                  <a:lnTo>
                    <a:pt x="233" y="408"/>
                  </a:lnTo>
                  <a:lnTo>
                    <a:pt x="233" y="408"/>
                  </a:lnTo>
                  <a:lnTo>
                    <a:pt x="233" y="416"/>
                  </a:lnTo>
                  <a:lnTo>
                    <a:pt x="233" y="416"/>
                  </a:lnTo>
                  <a:lnTo>
                    <a:pt x="233" y="416"/>
                  </a:lnTo>
                  <a:lnTo>
                    <a:pt x="233" y="416"/>
                  </a:lnTo>
                  <a:lnTo>
                    <a:pt x="233" y="416"/>
                  </a:lnTo>
                  <a:lnTo>
                    <a:pt x="235" y="426"/>
                  </a:lnTo>
                  <a:lnTo>
                    <a:pt x="235" y="426"/>
                  </a:lnTo>
                  <a:lnTo>
                    <a:pt x="235" y="426"/>
                  </a:lnTo>
                  <a:lnTo>
                    <a:pt x="235" y="426"/>
                  </a:lnTo>
                  <a:lnTo>
                    <a:pt x="235" y="426"/>
                  </a:lnTo>
                  <a:lnTo>
                    <a:pt x="235" y="433"/>
                  </a:lnTo>
                  <a:lnTo>
                    <a:pt x="228" y="433"/>
                  </a:lnTo>
                  <a:lnTo>
                    <a:pt x="228" y="433"/>
                  </a:lnTo>
                  <a:lnTo>
                    <a:pt x="228" y="433"/>
                  </a:lnTo>
                  <a:lnTo>
                    <a:pt x="228" y="433"/>
                  </a:lnTo>
                  <a:lnTo>
                    <a:pt x="228" y="433"/>
                  </a:lnTo>
                  <a:lnTo>
                    <a:pt x="220" y="433"/>
                  </a:lnTo>
                  <a:lnTo>
                    <a:pt x="220" y="433"/>
                  </a:lnTo>
                  <a:lnTo>
                    <a:pt x="220" y="433"/>
                  </a:lnTo>
                  <a:lnTo>
                    <a:pt x="220" y="433"/>
                  </a:lnTo>
                  <a:lnTo>
                    <a:pt x="220" y="433"/>
                  </a:lnTo>
                  <a:lnTo>
                    <a:pt x="212" y="433"/>
                  </a:lnTo>
                  <a:lnTo>
                    <a:pt x="212" y="433"/>
                  </a:lnTo>
                  <a:lnTo>
                    <a:pt x="212" y="433"/>
                  </a:lnTo>
                  <a:lnTo>
                    <a:pt x="217" y="523"/>
                  </a:lnTo>
                  <a:lnTo>
                    <a:pt x="216" y="523"/>
                  </a:lnTo>
                  <a:lnTo>
                    <a:pt x="212" y="525"/>
                  </a:lnTo>
                  <a:lnTo>
                    <a:pt x="211" y="533"/>
                  </a:lnTo>
                  <a:lnTo>
                    <a:pt x="209" y="540"/>
                  </a:lnTo>
                  <a:lnTo>
                    <a:pt x="208" y="548"/>
                  </a:lnTo>
                  <a:lnTo>
                    <a:pt x="208" y="556"/>
                  </a:lnTo>
                  <a:lnTo>
                    <a:pt x="208" y="558"/>
                  </a:lnTo>
                  <a:lnTo>
                    <a:pt x="189" y="563"/>
                  </a:lnTo>
                  <a:lnTo>
                    <a:pt x="189" y="563"/>
                  </a:lnTo>
                  <a:lnTo>
                    <a:pt x="181" y="563"/>
                  </a:lnTo>
                  <a:lnTo>
                    <a:pt x="181" y="563"/>
                  </a:lnTo>
                  <a:lnTo>
                    <a:pt x="181" y="555"/>
                  </a:lnTo>
                  <a:lnTo>
                    <a:pt x="181" y="555"/>
                  </a:lnTo>
                  <a:lnTo>
                    <a:pt x="181" y="553"/>
                  </a:lnTo>
                  <a:lnTo>
                    <a:pt x="137" y="553"/>
                  </a:lnTo>
                  <a:lnTo>
                    <a:pt x="137" y="547"/>
                  </a:lnTo>
                  <a:lnTo>
                    <a:pt x="146" y="544"/>
                  </a:lnTo>
                  <a:lnTo>
                    <a:pt x="157" y="539"/>
                  </a:lnTo>
                  <a:lnTo>
                    <a:pt x="168" y="533"/>
                  </a:lnTo>
                  <a:lnTo>
                    <a:pt x="179" y="526"/>
                  </a:lnTo>
                  <a:lnTo>
                    <a:pt x="189" y="517"/>
                  </a:lnTo>
                  <a:lnTo>
                    <a:pt x="189" y="515"/>
                  </a:lnTo>
                  <a:lnTo>
                    <a:pt x="156" y="514"/>
                  </a:lnTo>
                  <a:lnTo>
                    <a:pt x="156" y="515"/>
                  </a:lnTo>
                  <a:lnTo>
                    <a:pt x="55" y="515"/>
                  </a:lnTo>
                  <a:lnTo>
                    <a:pt x="53" y="514"/>
                  </a:lnTo>
                  <a:lnTo>
                    <a:pt x="20" y="514"/>
                  </a:lnTo>
                  <a:lnTo>
                    <a:pt x="20" y="517"/>
                  </a:lnTo>
                  <a:lnTo>
                    <a:pt x="33" y="525"/>
                  </a:lnTo>
                  <a:lnTo>
                    <a:pt x="46" y="533"/>
                  </a:lnTo>
                  <a:lnTo>
                    <a:pt x="57" y="539"/>
                  </a:lnTo>
                  <a:lnTo>
                    <a:pt x="69" y="544"/>
                  </a:lnTo>
                  <a:lnTo>
                    <a:pt x="74" y="545"/>
                  </a:lnTo>
                  <a:lnTo>
                    <a:pt x="74" y="563"/>
                  </a:lnTo>
                  <a:lnTo>
                    <a:pt x="74" y="563"/>
                  </a:lnTo>
                  <a:lnTo>
                    <a:pt x="60" y="563"/>
                  </a:lnTo>
                  <a:lnTo>
                    <a:pt x="41" y="563"/>
                  </a:lnTo>
                  <a:lnTo>
                    <a:pt x="39" y="559"/>
                  </a:lnTo>
                  <a:lnTo>
                    <a:pt x="35" y="559"/>
                  </a:lnTo>
                  <a:lnTo>
                    <a:pt x="27" y="559"/>
                  </a:lnTo>
                  <a:lnTo>
                    <a:pt x="22" y="559"/>
                  </a:lnTo>
                  <a:lnTo>
                    <a:pt x="20" y="575"/>
                  </a:lnTo>
                  <a:lnTo>
                    <a:pt x="0" y="575"/>
                  </a:lnTo>
                  <a:lnTo>
                    <a:pt x="0" y="577"/>
                  </a:lnTo>
                  <a:lnTo>
                    <a:pt x="0" y="577"/>
                  </a:lnTo>
                  <a:lnTo>
                    <a:pt x="0" y="627"/>
                  </a:lnTo>
                  <a:lnTo>
                    <a:pt x="1757" y="627"/>
                  </a:lnTo>
                  <a:lnTo>
                    <a:pt x="1757" y="577"/>
                  </a:lnTo>
                  <a:lnTo>
                    <a:pt x="1755" y="577"/>
                  </a:lnTo>
                  <a:close/>
                  <a:moveTo>
                    <a:pt x="1489" y="440"/>
                  </a:moveTo>
                  <a:lnTo>
                    <a:pt x="1489" y="440"/>
                  </a:lnTo>
                  <a:lnTo>
                    <a:pt x="1491" y="441"/>
                  </a:lnTo>
                  <a:lnTo>
                    <a:pt x="1489" y="440"/>
                  </a:lnTo>
                  <a:close/>
                  <a:moveTo>
                    <a:pt x="1477" y="441"/>
                  </a:moveTo>
                  <a:lnTo>
                    <a:pt x="1477" y="441"/>
                  </a:lnTo>
                  <a:lnTo>
                    <a:pt x="1477" y="441"/>
                  </a:lnTo>
                  <a:lnTo>
                    <a:pt x="1477" y="441"/>
                  </a:lnTo>
                  <a:close/>
                  <a:moveTo>
                    <a:pt x="1477" y="443"/>
                  </a:moveTo>
                  <a:lnTo>
                    <a:pt x="1477" y="443"/>
                  </a:lnTo>
                  <a:lnTo>
                    <a:pt x="1477" y="443"/>
                  </a:lnTo>
                  <a:lnTo>
                    <a:pt x="1477" y="443"/>
                  </a:lnTo>
                  <a:close/>
                  <a:moveTo>
                    <a:pt x="1477" y="441"/>
                  </a:moveTo>
                  <a:lnTo>
                    <a:pt x="1477" y="443"/>
                  </a:lnTo>
                  <a:lnTo>
                    <a:pt x="1477" y="443"/>
                  </a:lnTo>
                  <a:lnTo>
                    <a:pt x="1477" y="443"/>
                  </a:lnTo>
                  <a:lnTo>
                    <a:pt x="1477" y="441"/>
                  </a:lnTo>
                  <a:close/>
                  <a:moveTo>
                    <a:pt x="1477" y="443"/>
                  </a:moveTo>
                  <a:lnTo>
                    <a:pt x="1477" y="443"/>
                  </a:lnTo>
                  <a:lnTo>
                    <a:pt x="1478" y="443"/>
                  </a:lnTo>
                  <a:lnTo>
                    <a:pt x="1477" y="443"/>
                  </a:lnTo>
                  <a:lnTo>
                    <a:pt x="1477" y="443"/>
                  </a:lnTo>
                  <a:close/>
                  <a:moveTo>
                    <a:pt x="1478" y="443"/>
                  </a:moveTo>
                  <a:lnTo>
                    <a:pt x="1477" y="443"/>
                  </a:lnTo>
                  <a:lnTo>
                    <a:pt x="1478" y="443"/>
                  </a:lnTo>
                  <a:lnTo>
                    <a:pt x="1478" y="443"/>
                  </a:lnTo>
                  <a:lnTo>
                    <a:pt x="1478" y="443"/>
                  </a:lnTo>
                  <a:close/>
                  <a:moveTo>
                    <a:pt x="1478" y="443"/>
                  </a:moveTo>
                  <a:lnTo>
                    <a:pt x="1478" y="443"/>
                  </a:lnTo>
                  <a:lnTo>
                    <a:pt x="1478" y="443"/>
                  </a:lnTo>
                  <a:lnTo>
                    <a:pt x="1478" y="443"/>
                  </a:lnTo>
                  <a:lnTo>
                    <a:pt x="1478" y="443"/>
                  </a:lnTo>
                  <a:close/>
                  <a:moveTo>
                    <a:pt x="1478" y="443"/>
                  </a:moveTo>
                  <a:lnTo>
                    <a:pt x="1478" y="443"/>
                  </a:lnTo>
                  <a:lnTo>
                    <a:pt x="1478" y="443"/>
                  </a:lnTo>
                  <a:lnTo>
                    <a:pt x="1478" y="443"/>
                  </a:lnTo>
                  <a:lnTo>
                    <a:pt x="1478" y="443"/>
                  </a:lnTo>
                  <a:close/>
                  <a:moveTo>
                    <a:pt x="1478" y="443"/>
                  </a:moveTo>
                  <a:lnTo>
                    <a:pt x="1478" y="443"/>
                  </a:lnTo>
                  <a:lnTo>
                    <a:pt x="1477" y="443"/>
                  </a:lnTo>
                  <a:lnTo>
                    <a:pt x="1478" y="443"/>
                  </a:lnTo>
                  <a:lnTo>
                    <a:pt x="1478" y="443"/>
                  </a:lnTo>
                  <a:close/>
                  <a:moveTo>
                    <a:pt x="1478" y="443"/>
                  </a:moveTo>
                  <a:lnTo>
                    <a:pt x="1478" y="443"/>
                  </a:lnTo>
                  <a:lnTo>
                    <a:pt x="1478" y="441"/>
                  </a:lnTo>
                  <a:lnTo>
                    <a:pt x="1478" y="443"/>
                  </a:lnTo>
                  <a:lnTo>
                    <a:pt x="1478" y="443"/>
                  </a:lnTo>
                  <a:close/>
                  <a:moveTo>
                    <a:pt x="1478" y="443"/>
                  </a:moveTo>
                  <a:lnTo>
                    <a:pt x="1478" y="441"/>
                  </a:lnTo>
                  <a:lnTo>
                    <a:pt x="1478" y="441"/>
                  </a:lnTo>
                  <a:lnTo>
                    <a:pt x="1478" y="443"/>
                  </a:lnTo>
                  <a:lnTo>
                    <a:pt x="1478" y="443"/>
                  </a:lnTo>
                  <a:close/>
                  <a:moveTo>
                    <a:pt x="1096" y="501"/>
                  </a:moveTo>
                  <a:lnTo>
                    <a:pt x="1096" y="501"/>
                  </a:lnTo>
                  <a:lnTo>
                    <a:pt x="1096" y="501"/>
                  </a:lnTo>
                  <a:lnTo>
                    <a:pt x="1096" y="501"/>
                  </a:lnTo>
                  <a:close/>
                  <a:moveTo>
                    <a:pt x="1127" y="282"/>
                  </a:moveTo>
                  <a:lnTo>
                    <a:pt x="1126" y="282"/>
                  </a:lnTo>
                  <a:lnTo>
                    <a:pt x="1126" y="282"/>
                  </a:lnTo>
                  <a:lnTo>
                    <a:pt x="1127" y="281"/>
                  </a:lnTo>
                  <a:lnTo>
                    <a:pt x="1127" y="282"/>
                  </a:lnTo>
                  <a:close/>
                  <a:moveTo>
                    <a:pt x="1223" y="577"/>
                  </a:moveTo>
                  <a:lnTo>
                    <a:pt x="1223" y="515"/>
                  </a:lnTo>
                  <a:lnTo>
                    <a:pt x="1250" y="515"/>
                  </a:lnTo>
                  <a:lnTo>
                    <a:pt x="1250" y="577"/>
                  </a:lnTo>
                  <a:lnTo>
                    <a:pt x="1223" y="577"/>
                  </a:lnTo>
                  <a:close/>
                  <a:moveTo>
                    <a:pt x="1384" y="479"/>
                  </a:moveTo>
                  <a:lnTo>
                    <a:pt x="1384" y="479"/>
                  </a:lnTo>
                  <a:lnTo>
                    <a:pt x="1384" y="479"/>
                  </a:lnTo>
                  <a:lnTo>
                    <a:pt x="1384" y="479"/>
                  </a:lnTo>
                  <a:close/>
                  <a:moveTo>
                    <a:pt x="1390" y="477"/>
                  </a:moveTo>
                  <a:lnTo>
                    <a:pt x="1390" y="477"/>
                  </a:lnTo>
                  <a:lnTo>
                    <a:pt x="1390" y="477"/>
                  </a:lnTo>
                  <a:lnTo>
                    <a:pt x="1390" y="477"/>
                  </a:lnTo>
                  <a:close/>
                  <a:moveTo>
                    <a:pt x="1392" y="477"/>
                  </a:moveTo>
                  <a:lnTo>
                    <a:pt x="1392" y="477"/>
                  </a:lnTo>
                  <a:lnTo>
                    <a:pt x="1392" y="477"/>
                  </a:lnTo>
                  <a:lnTo>
                    <a:pt x="1392" y="477"/>
                  </a:lnTo>
                  <a:lnTo>
                    <a:pt x="1392" y="477"/>
                  </a:lnTo>
                  <a:close/>
                  <a:moveTo>
                    <a:pt x="1392" y="477"/>
                  </a:moveTo>
                  <a:lnTo>
                    <a:pt x="1392" y="477"/>
                  </a:lnTo>
                  <a:lnTo>
                    <a:pt x="1392" y="477"/>
                  </a:lnTo>
                  <a:lnTo>
                    <a:pt x="1392" y="477"/>
                  </a:lnTo>
                  <a:lnTo>
                    <a:pt x="1392" y="477"/>
                  </a:lnTo>
                  <a:close/>
                  <a:moveTo>
                    <a:pt x="1392" y="477"/>
                  </a:moveTo>
                  <a:lnTo>
                    <a:pt x="1392" y="477"/>
                  </a:lnTo>
                  <a:lnTo>
                    <a:pt x="1392" y="477"/>
                  </a:lnTo>
                  <a:lnTo>
                    <a:pt x="1392" y="477"/>
                  </a:lnTo>
                  <a:lnTo>
                    <a:pt x="1392" y="477"/>
                  </a:lnTo>
                  <a:lnTo>
                    <a:pt x="1392" y="477"/>
                  </a:lnTo>
                  <a:close/>
                  <a:moveTo>
                    <a:pt x="1392" y="477"/>
                  </a:moveTo>
                  <a:lnTo>
                    <a:pt x="1392" y="477"/>
                  </a:lnTo>
                  <a:lnTo>
                    <a:pt x="1392" y="477"/>
                  </a:lnTo>
                  <a:lnTo>
                    <a:pt x="1392" y="477"/>
                  </a:lnTo>
                  <a:close/>
                  <a:moveTo>
                    <a:pt x="1392" y="477"/>
                  </a:moveTo>
                  <a:lnTo>
                    <a:pt x="1392" y="477"/>
                  </a:lnTo>
                  <a:lnTo>
                    <a:pt x="1392" y="477"/>
                  </a:lnTo>
                  <a:lnTo>
                    <a:pt x="1392" y="477"/>
                  </a:lnTo>
                  <a:close/>
                  <a:moveTo>
                    <a:pt x="1392" y="477"/>
                  </a:moveTo>
                  <a:lnTo>
                    <a:pt x="1392" y="477"/>
                  </a:lnTo>
                  <a:lnTo>
                    <a:pt x="1392" y="477"/>
                  </a:lnTo>
                  <a:lnTo>
                    <a:pt x="1392" y="477"/>
                  </a:lnTo>
                  <a:lnTo>
                    <a:pt x="1392" y="477"/>
                  </a:lnTo>
                  <a:lnTo>
                    <a:pt x="1392" y="477"/>
                  </a:lnTo>
                  <a:close/>
                  <a:moveTo>
                    <a:pt x="1404" y="479"/>
                  </a:moveTo>
                  <a:lnTo>
                    <a:pt x="1406" y="477"/>
                  </a:lnTo>
                  <a:lnTo>
                    <a:pt x="1404" y="479"/>
                  </a:lnTo>
                  <a:lnTo>
                    <a:pt x="1404" y="479"/>
                  </a:lnTo>
                  <a:lnTo>
                    <a:pt x="1404" y="479"/>
                  </a:lnTo>
                  <a:close/>
                  <a:moveTo>
                    <a:pt x="1406" y="482"/>
                  </a:moveTo>
                  <a:lnTo>
                    <a:pt x="1404" y="482"/>
                  </a:lnTo>
                  <a:lnTo>
                    <a:pt x="1404" y="482"/>
                  </a:lnTo>
                  <a:lnTo>
                    <a:pt x="1404" y="482"/>
                  </a:lnTo>
                  <a:lnTo>
                    <a:pt x="1404" y="482"/>
                  </a:lnTo>
                  <a:lnTo>
                    <a:pt x="1404" y="482"/>
                  </a:lnTo>
                  <a:lnTo>
                    <a:pt x="1404" y="482"/>
                  </a:lnTo>
                  <a:lnTo>
                    <a:pt x="1406" y="482"/>
                  </a:lnTo>
                  <a:lnTo>
                    <a:pt x="1406" y="482"/>
                  </a:lnTo>
                  <a:close/>
                  <a:moveTo>
                    <a:pt x="1406" y="479"/>
                  </a:moveTo>
                  <a:lnTo>
                    <a:pt x="1404" y="479"/>
                  </a:lnTo>
                  <a:lnTo>
                    <a:pt x="1406" y="477"/>
                  </a:lnTo>
                  <a:lnTo>
                    <a:pt x="1406" y="479"/>
                  </a:lnTo>
                  <a:close/>
                  <a:moveTo>
                    <a:pt x="1406" y="477"/>
                  </a:moveTo>
                  <a:lnTo>
                    <a:pt x="1404" y="479"/>
                  </a:lnTo>
                  <a:lnTo>
                    <a:pt x="1404" y="479"/>
                  </a:lnTo>
                  <a:lnTo>
                    <a:pt x="1406" y="477"/>
                  </a:lnTo>
                  <a:lnTo>
                    <a:pt x="1406" y="477"/>
                  </a:lnTo>
                  <a:lnTo>
                    <a:pt x="1406" y="477"/>
                  </a:lnTo>
                  <a:close/>
                  <a:moveTo>
                    <a:pt x="1406" y="477"/>
                  </a:moveTo>
                  <a:lnTo>
                    <a:pt x="1406" y="477"/>
                  </a:lnTo>
                  <a:lnTo>
                    <a:pt x="1406" y="477"/>
                  </a:lnTo>
                  <a:lnTo>
                    <a:pt x="1406" y="477"/>
                  </a:lnTo>
                  <a:close/>
                  <a:moveTo>
                    <a:pt x="1406" y="477"/>
                  </a:moveTo>
                  <a:lnTo>
                    <a:pt x="1404" y="477"/>
                  </a:lnTo>
                  <a:lnTo>
                    <a:pt x="1406" y="477"/>
                  </a:lnTo>
                  <a:lnTo>
                    <a:pt x="1406" y="477"/>
                  </a:lnTo>
                  <a:close/>
                  <a:moveTo>
                    <a:pt x="1406" y="477"/>
                  </a:moveTo>
                  <a:lnTo>
                    <a:pt x="1404" y="477"/>
                  </a:lnTo>
                  <a:lnTo>
                    <a:pt x="1406" y="477"/>
                  </a:lnTo>
                  <a:lnTo>
                    <a:pt x="1406" y="477"/>
                  </a:lnTo>
                  <a:close/>
                  <a:moveTo>
                    <a:pt x="1406" y="477"/>
                  </a:moveTo>
                  <a:lnTo>
                    <a:pt x="1404" y="477"/>
                  </a:lnTo>
                  <a:lnTo>
                    <a:pt x="1404" y="477"/>
                  </a:lnTo>
                  <a:lnTo>
                    <a:pt x="1406" y="476"/>
                  </a:lnTo>
                  <a:lnTo>
                    <a:pt x="1406" y="477"/>
                  </a:lnTo>
                  <a:close/>
                  <a:moveTo>
                    <a:pt x="1406" y="476"/>
                  </a:moveTo>
                  <a:lnTo>
                    <a:pt x="1404" y="477"/>
                  </a:lnTo>
                  <a:lnTo>
                    <a:pt x="1406" y="476"/>
                  </a:lnTo>
                  <a:lnTo>
                    <a:pt x="1406" y="476"/>
                  </a:lnTo>
                  <a:close/>
                  <a:moveTo>
                    <a:pt x="1417" y="470"/>
                  </a:moveTo>
                  <a:lnTo>
                    <a:pt x="1417" y="470"/>
                  </a:lnTo>
                  <a:lnTo>
                    <a:pt x="1417" y="470"/>
                  </a:lnTo>
                  <a:lnTo>
                    <a:pt x="1417" y="470"/>
                  </a:lnTo>
                  <a:close/>
                  <a:moveTo>
                    <a:pt x="1417" y="470"/>
                  </a:moveTo>
                  <a:lnTo>
                    <a:pt x="1418" y="470"/>
                  </a:lnTo>
                  <a:lnTo>
                    <a:pt x="1418" y="470"/>
                  </a:lnTo>
                  <a:lnTo>
                    <a:pt x="1418" y="470"/>
                  </a:lnTo>
                  <a:lnTo>
                    <a:pt x="1417" y="470"/>
                  </a:lnTo>
                  <a:close/>
                  <a:moveTo>
                    <a:pt x="1418" y="470"/>
                  </a:moveTo>
                  <a:lnTo>
                    <a:pt x="1418" y="470"/>
                  </a:lnTo>
                  <a:lnTo>
                    <a:pt x="1418" y="470"/>
                  </a:lnTo>
                  <a:lnTo>
                    <a:pt x="1418" y="470"/>
                  </a:lnTo>
                  <a:close/>
                  <a:moveTo>
                    <a:pt x="1418" y="471"/>
                  </a:moveTo>
                  <a:lnTo>
                    <a:pt x="1418" y="471"/>
                  </a:lnTo>
                  <a:lnTo>
                    <a:pt x="1418" y="471"/>
                  </a:lnTo>
                  <a:lnTo>
                    <a:pt x="1418" y="471"/>
                  </a:lnTo>
                  <a:lnTo>
                    <a:pt x="1418" y="471"/>
                  </a:lnTo>
                  <a:close/>
                  <a:moveTo>
                    <a:pt x="1418" y="471"/>
                  </a:moveTo>
                  <a:lnTo>
                    <a:pt x="1418" y="471"/>
                  </a:lnTo>
                  <a:lnTo>
                    <a:pt x="1418" y="471"/>
                  </a:lnTo>
                  <a:lnTo>
                    <a:pt x="1418" y="470"/>
                  </a:lnTo>
                  <a:lnTo>
                    <a:pt x="1418" y="470"/>
                  </a:lnTo>
                  <a:lnTo>
                    <a:pt x="1418" y="470"/>
                  </a:lnTo>
                  <a:lnTo>
                    <a:pt x="1418" y="471"/>
                  </a:lnTo>
                  <a:close/>
                  <a:moveTo>
                    <a:pt x="1418" y="470"/>
                  </a:moveTo>
                  <a:lnTo>
                    <a:pt x="1418" y="470"/>
                  </a:lnTo>
                  <a:lnTo>
                    <a:pt x="1418" y="470"/>
                  </a:lnTo>
                  <a:lnTo>
                    <a:pt x="1418" y="470"/>
                  </a:lnTo>
                  <a:close/>
                  <a:moveTo>
                    <a:pt x="1418" y="470"/>
                  </a:moveTo>
                  <a:lnTo>
                    <a:pt x="1418" y="470"/>
                  </a:lnTo>
                  <a:lnTo>
                    <a:pt x="1418" y="470"/>
                  </a:lnTo>
                  <a:lnTo>
                    <a:pt x="1418" y="470"/>
                  </a:lnTo>
                  <a:lnTo>
                    <a:pt x="1418" y="470"/>
                  </a:lnTo>
                  <a:lnTo>
                    <a:pt x="1418" y="470"/>
                  </a:lnTo>
                  <a:close/>
                  <a:moveTo>
                    <a:pt x="1418" y="470"/>
                  </a:moveTo>
                  <a:lnTo>
                    <a:pt x="1418" y="470"/>
                  </a:lnTo>
                  <a:lnTo>
                    <a:pt x="1418" y="470"/>
                  </a:lnTo>
                  <a:lnTo>
                    <a:pt x="1418" y="470"/>
                  </a:lnTo>
                  <a:close/>
                  <a:moveTo>
                    <a:pt x="1429" y="474"/>
                  </a:moveTo>
                  <a:lnTo>
                    <a:pt x="1429" y="474"/>
                  </a:lnTo>
                  <a:lnTo>
                    <a:pt x="1429" y="474"/>
                  </a:lnTo>
                  <a:lnTo>
                    <a:pt x="1429" y="474"/>
                  </a:lnTo>
                  <a:lnTo>
                    <a:pt x="1429" y="474"/>
                  </a:lnTo>
                  <a:close/>
                  <a:moveTo>
                    <a:pt x="1431" y="471"/>
                  </a:moveTo>
                  <a:lnTo>
                    <a:pt x="1431" y="471"/>
                  </a:lnTo>
                  <a:lnTo>
                    <a:pt x="1431" y="471"/>
                  </a:lnTo>
                  <a:lnTo>
                    <a:pt x="1431" y="471"/>
                  </a:lnTo>
                  <a:close/>
                  <a:moveTo>
                    <a:pt x="1442" y="457"/>
                  </a:moveTo>
                  <a:lnTo>
                    <a:pt x="1444" y="455"/>
                  </a:lnTo>
                  <a:lnTo>
                    <a:pt x="1444" y="455"/>
                  </a:lnTo>
                  <a:lnTo>
                    <a:pt x="1442" y="457"/>
                  </a:lnTo>
                  <a:lnTo>
                    <a:pt x="1442" y="457"/>
                  </a:lnTo>
                  <a:close/>
                  <a:moveTo>
                    <a:pt x="1442" y="457"/>
                  </a:moveTo>
                  <a:lnTo>
                    <a:pt x="1444" y="455"/>
                  </a:lnTo>
                  <a:lnTo>
                    <a:pt x="1444" y="457"/>
                  </a:lnTo>
                  <a:lnTo>
                    <a:pt x="1442" y="457"/>
                  </a:lnTo>
                  <a:lnTo>
                    <a:pt x="1442" y="457"/>
                  </a:lnTo>
                  <a:close/>
                  <a:moveTo>
                    <a:pt x="1444" y="457"/>
                  </a:moveTo>
                  <a:lnTo>
                    <a:pt x="1442" y="457"/>
                  </a:lnTo>
                  <a:lnTo>
                    <a:pt x="1444" y="457"/>
                  </a:lnTo>
                  <a:lnTo>
                    <a:pt x="1444" y="457"/>
                  </a:lnTo>
                  <a:close/>
                  <a:moveTo>
                    <a:pt x="1444" y="457"/>
                  </a:moveTo>
                  <a:lnTo>
                    <a:pt x="1445" y="455"/>
                  </a:lnTo>
                  <a:lnTo>
                    <a:pt x="1444" y="455"/>
                  </a:lnTo>
                  <a:lnTo>
                    <a:pt x="1444" y="457"/>
                  </a:lnTo>
                  <a:lnTo>
                    <a:pt x="1444" y="457"/>
                  </a:lnTo>
                  <a:close/>
                  <a:moveTo>
                    <a:pt x="1444" y="457"/>
                  </a:moveTo>
                  <a:lnTo>
                    <a:pt x="1445" y="455"/>
                  </a:lnTo>
                  <a:lnTo>
                    <a:pt x="1444" y="455"/>
                  </a:lnTo>
                  <a:lnTo>
                    <a:pt x="1444" y="457"/>
                  </a:lnTo>
                  <a:lnTo>
                    <a:pt x="1444" y="457"/>
                  </a:lnTo>
                  <a:close/>
                  <a:moveTo>
                    <a:pt x="1444" y="457"/>
                  </a:moveTo>
                  <a:lnTo>
                    <a:pt x="1444" y="457"/>
                  </a:lnTo>
                  <a:lnTo>
                    <a:pt x="1444" y="457"/>
                  </a:lnTo>
                  <a:lnTo>
                    <a:pt x="1444" y="457"/>
                  </a:lnTo>
                  <a:close/>
                  <a:moveTo>
                    <a:pt x="1444" y="457"/>
                  </a:moveTo>
                  <a:lnTo>
                    <a:pt x="1444" y="457"/>
                  </a:lnTo>
                  <a:lnTo>
                    <a:pt x="1444" y="457"/>
                  </a:lnTo>
                  <a:lnTo>
                    <a:pt x="1444" y="457"/>
                  </a:lnTo>
                  <a:close/>
                  <a:moveTo>
                    <a:pt x="1444" y="457"/>
                  </a:moveTo>
                  <a:lnTo>
                    <a:pt x="1444" y="457"/>
                  </a:lnTo>
                  <a:lnTo>
                    <a:pt x="1444" y="457"/>
                  </a:lnTo>
                  <a:lnTo>
                    <a:pt x="1444" y="457"/>
                  </a:lnTo>
                  <a:lnTo>
                    <a:pt x="1444" y="457"/>
                  </a:lnTo>
                  <a:lnTo>
                    <a:pt x="1444" y="457"/>
                  </a:lnTo>
                  <a:lnTo>
                    <a:pt x="1444" y="457"/>
                  </a:lnTo>
                  <a:close/>
                  <a:moveTo>
                    <a:pt x="1456" y="462"/>
                  </a:moveTo>
                  <a:lnTo>
                    <a:pt x="1456" y="462"/>
                  </a:lnTo>
                  <a:lnTo>
                    <a:pt x="1456" y="462"/>
                  </a:lnTo>
                  <a:lnTo>
                    <a:pt x="1456" y="462"/>
                  </a:lnTo>
                  <a:lnTo>
                    <a:pt x="1456" y="462"/>
                  </a:lnTo>
                  <a:close/>
                  <a:moveTo>
                    <a:pt x="1456" y="457"/>
                  </a:moveTo>
                  <a:lnTo>
                    <a:pt x="1456" y="455"/>
                  </a:lnTo>
                  <a:lnTo>
                    <a:pt x="1456" y="457"/>
                  </a:lnTo>
                  <a:lnTo>
                    <a:pt x="1456" y="457"/>
                  </a:lnTo>
                  <a:lnTo>
                    <a:pt x="1456" y="457"/>
                  </a:lnTo>
                  <a:close/>
                  <a:moveTo>
                    <a:pt x="1456" y="457"/>
                  </a:moveTo>
                  <a:lnTo>
                    <a:pt x="1456" y="457"/>
                  </a:lnTo>
                  <a:lnTo>
                    <a:pt x="1456" y="457"/>
                  </a:lnTo>
                  <a:lnTo>
                    <a:pt x="1456" y="457"/>
                  </a:lnTo>
                  <a:lnTo>
                    <a:pt x="1456" y="457"/>
                  </a:lnTo>
                  <a:close/>
                  <a:moveTo>
                    <a:pt x="1456" y="457"/>
                  </a:moveTo>
                  <a:lnTo>
                    <a:pt x="1456" y="457"/>
                  </a:lnTo>
                  <a:lnTo>
                    <a:pt x="1456" y="457"/>
                  </a:lnTo>
                  <a:lnTo>
                    <a:pt x="1456" y="457"/>
                  </a:lnTo>
                  <a:lnTo>
                    <a:pt x="1456" y="457"/>
                  </a:lnTo>
                  <a:close/>
                  <a:moveTo>
                    <a:pt x="1456" y="457"/>
                  </a:moveTo>
                  <a:lnTo>
                    <a:pt x="1456" y="457"/>
                  </a:lnTo>
                  <a:lnTo>
                    <a:pt x="1456" y="457"/>
                  </a:lnTo>
                  <a:lnTo>
                    <a:pt x="1456" y="457"/>
                  </a:lnTo>
                  <a:lnTo>
                    <a:pt x="1456" y="457"/>
                  </a:lnTo>
                  <a:close/>
                  <a:moveTo>
                    <a:pt x="1456" y="457"/>
                  </a:moveTo>
                  <a:lnTo>
                    <a:pt x="1458" y="455"/>
                  </a:lnTo>
                  <a:lnTo>
                    <a:pt x="1458" y="457"/>
                  </a:lnTo>
                  <a:lnTo>
                    <a:pt x="1456" y="457"/>
                  </a:lnTo>
                  <a:lnTo>
                    <a:pt x="1456" y="457"/>
                  </a:lnTo>
                  <a:close/>
                  <a:moveTo>
                    <a:pt x="1491" y="441"/>
                  </a:moveTo>
                  <a:lnTo>
                    <a:pt x="1491" y="441"/>
                  </a:lnTo>
                  <a:lnTo>
                    <a:pt x="1491" y="441"/>
                  </a:lnTo>
                  <a:lnTo>
                    <a:pt x="1491" y="441"/>
                  </a:lnTo>
                  <a:close/>
                  <a:moveTo>
                    <a:pt x="1489" y="441"/>
                  </a:moveTo>
                  <a:lnTo>
                    <a:pt x="1489" y="441"/>
                  </a:lnTo>
                  <a:lnTo>
                    <a:pt x="1491" y="441"/>
                  </a:lnTo>
                  <a:lnTo>
                    <a:pt x="1491" y="441"/>
                  </a:lnTo>
                  <a:lnTo>
                    <a:pt x="1489" y="441"/>
                  </a:lnTo>
                  <a:close/>
                  <a:moveTo>
                    <a:pt x="1491" y="441"/>
                  </a:moveTo>
                  <a:lnTo>
                    <a:pt x="1489" y="441"/>
                  </a:lnTo>
                  <a:lnTo>
                    <a:pt x="1491" y="441"/>
                  </a:lnTo>
                  <a:lnTo>
                    <a:pt x="1491" y="441"/>
                  </a:lnTo>
                  <a:lnTo>
                    <a:pt x="1491" y="441"/>
                  </a:lnTo>
                  <a:close/>
                  <a:moveTo>
                    <a:pt x="1491" y="441"/>
                  </a:moveTo>
                  <a:lnTo>
                    <a:pt x="1491" y="441"/>
                  </a:lnTo>
                  <a:lnTo>
                    <a:pt x="1491" y="441"/>
                  </a:lnTo>
                  <a:lnTo>
                    <a:pt x="1491" y="441"/>
                  </a:lnTo>
                  <a:lnTo>
                    <a:pt x="1491" y="441"/>
                  </a:lnTo>
                  <a:close/>
                  <a:moveTo>
                    <a:pt x="1491" y="441"/>
                  </a:moveTo>
                  <a:lnTo>
                    <a:pt x="1491" y="441"/>
                  </a:lnTo>
                  <a:lnTo>
                    <a:pt x="1491" y="441"/>
                  </a:lnTo>
                  <a:lnTo>
                    <a:pt x="1491" y="441"/>
                  </a:lnTo>
                  <a:close/>
                  <a:moveTo>
                    <a:pt x="1491" y="441"/>
                  </a:moveTo>
                  <a:lnTo>
                    <a:pt x="1491" y="441"/>
                  </a:lnTo>
                  <a:lnTo>
                    <a:pt x="1491" y="441"/>
                  </a:lnTo>
                  <a:lnTo>
                    <a:pt x="1491" y="441"/>
                  </a:lnTo>
                  <a:lnTo>
                    <a:pt x="1491" y="441"/>
                  </a:lnTo>
                  <a:close/>
                  <a:moveTo>
                    <a:pt x="1491" y="441"/>
                  </a:moveTo>
                  <a:lnTo>
                    <a:pt x="1491" y="441"/>
                  </a:lnTo>
                  <a:lnTo>
                    <a:pt x="1491" y="441"/>
                  </a:lnTo>
                  <a:lnTo>
                    <a:pt x="1491" y="441"/>
                  </a:lnTo>
                  <a:lnTo>
                    <a:pt x="1491" y="441"/>
                  </a:lnTo>
                  <a:lnTo>
                    <a:pt x="1491" y="441"/>
                  </a:lnTo>
                  <a:lnTo>
                    <a:pt x="1491" y="441"/>
                  </a:lnTo>
                  <a:close/>
                  <a:moveTo>
                    <a:pt x="1491" y="441"/>
                  </a:moveTo>
                  <a:lnTo>
                    <a:pt x="1491" y="441"/>
                  </a:lnTo>
                  <a:lnTo>
                    <a:pt x="1491" y="441"/>
                  </a:lnTo>
                  <a:lnTo>
                    <a:pt x="1491" y="441"/>
                  </a:lnTo>
                  <a:close/>
                  <a:moveTo>
                    <a:pt x="1491" y="441"/>
                  </a:moveTo>
                  <a:lnTo>
                    <a:pt x="1491" y="441"/>
                  </a:lnTo>
                  <a:lnTo>
                    <a:pt x="1491" y="441"/>
                  </a:lnTo>
                  <a:lnTo>
                    <a:pt x="1491" y="441"/>
                  </a:lnTo>
                  <a:lnTo>
                    <a:pt x="1491" y="441"/>
                  </a:lnTo>
                  <a:close/>
                  <a:moveTo>
                    <a:pt x="1491" y="441"/>
                  </a:moveTo>
                  <a:lnTo>
                    <a:pt x="1491" y="441"/>
                  </a:lnTo>
                  <a:lnTo>
                    <a:pt x="1491" y="440"/>
                  </a:lnTo>
                  <a:lnTo>
                    <a:pt x="1491" y="441"/>
                  </a:lnTo>
                  <a:lnTo>
                    <a:pt x="1491" y="441"/>
                  </a:lnTo>
                  <a:close/>
                  <a:moveTo>
                    <a:pt x="1491" y="441"/>
                  </a:moveTo>
                  <a:lnTo>
                    <a:pt x="1491" y="441"/>
                  </a:lnTo>
                  <a:lnTo>
                    <a:pt x="1491" y="441"/>
                  </a:lnTo>
                  <a:lnTo>
                    <a:pt x="1491" y="441"/>
                  </a:lnTo>
                  <a:lnTo>
                    <a:pt x="1491" y="441"/>
                  </a:lnTo>
                  <a:close/>
                  <a:moveTo>
                    <a:pt x="1491" y="441"/>
                  </a:moveTo>
                  <a:lnTo>
                    <a:pt x="1491" y="441"/>
                  </a:lnTo>
                  <a:lnTo>
                    <a:pt x="1491" y="441"/>
                  </a:lnTo>
                  <a:lnTo>
                    <a:pt x="1491" y="441"/>
                  </a:lnTo>
                  <a:lnTo>
                    <a:pt x="1491" y="441"/>
                  </a:lnTo>
                  <a:close/>
                  <a:moveTo>
                    <a:pt x="1491" y="441"/>
                  </a:moveTo>
                  <a:lnTo>
                    <a:pt x="1491" y="441"/>
                  </a:lnTo>
                  <a:lnTo>
                    <a:pt x="1491" y="441"/>
                  </a:lnTo>
                  <a:lnTo>
                    <a:pt x="1491" y="441"/>
                  </a:lnTo>
                  <a:lnTo>
                    <a:pt x="1491" y="441"/>
                  </a:lnTo>
                  <a:close/>
                  <a:moveTo>
                    <a:pt x="1491" y="441"/>
                  </a:moveTo>
                  <a:lnTo>
                    <a:pt x="1491" y="441"/>
                  </a:lnTo>
                  <a:lnTo>
                    <a:pt x="1491" y="440"/>
                  </a:lnTo>
                  <a:lnTo>
                    <a:pt x="1491" y="441"/>
                  </a:lnTo>
                  <a:lnTo>
                    <a:pt x="1491" y="441"/>
                  </a:lnTo>
                  <a:close/>
                  <a:moveTo>
                    <a:pt x="1503" y="448"/>
                  </a:moveTo>
                  <a:lnTo>
                    <a:pt x="1505" y="448"/>
                  </a:lnTo>
                  <a:lnTo>
                    <a:pt x="1503" y="448"/>
                  </a:lnTo>
                  <a:lnTo>
                    <a:pt x="1503" y="448"/>
                  </a:lnTo>
                  <a:close/>
                  <a:moveTo>
                    <a:pt x="1508" y="426"/>
                  </a:moveTo>
                  <a:lnTo>
                    <a:pt x="1508" y="426"/>
                  </a:lnTo>
                  <a:lnTo>
                    <a:pt x="1508" y="426"/>
                  </a:lnTo>
                  <a:lnTo>
                    <a:pt x="1508" y="426"/>
                  </a:lnTo>
                  <a:lnTo>
                    <a:pt x="1508" y="426"/>
                  </a:lnTo>
                  <a:close/>
                  <a:moveTo>
                    <a:pt x="1507" y="424"/>
                  </a:moveTo>
                  <a:lnTo>
                    <a:pt x="1507" y="424"/>
                  </a:lnTo>
                  <a:lnTo>
                    <a:pt x="1508" y="426"/>
                  </a:lnTo>
                  <a:lnTo>
                    <a:pt x="1508" y="426"/>
                  </a:lnTo>
                  <a:lnTo>
                    <a:pt x="1507" y="424"/>
                  </a:lnTo>
                  <a:close/>
                  <a:moveTo>
                    <a:pt x="1508" y="426"/>
                  </a:moveTo>
                  <a:lnTo>
                    <a:pt x="1507" y="426"/>
                  </a:lnTo>
                  <a:lnTo>
                    <a:pt x="1508" y="426"/>
                  </a:lnTo>
                  <a:lnTo>
                    <a:pt x="1508" y="426"/>
                  </a:lnTo>
                  <a:lnTo>
                    <a:pt x="1508" y="426"/>
                  </a:lnTo>
                  <a:close/>
                  <a:moveTo>
                    <a:pt x="1508" y="426"/>
                  </a:moveTo>
                  <a:lnTo>
                    <a:pt x="1508" y="426"/>
                  </a:lnTo>
                  <a:lnTo>
                    <a:pt x="1508" y="426"/>
                  </a:lnTo>
                  <a:lnTo>
                    <a:pt x="1508" y="426"/>
                  </a:lnTo>
                  <a:lnTo>
                    <a:pt x="1508" y="426"/>
                  </a:lnTo>
                  <a:close/>
                  <a:moveTo>
                    <a:pt x="1508" y="424"/>
                  </a:moveTo>
                  <a:lnTo>
                    <a:pt x="1508" y="424"/>
                  </a:lnTo>
                  <a:lnTo>
                    <a:pt x="1508" y="426"/>
                  </a:lnTo>
                  <a:lnTo>
                    <a:pt x="1508" y="424"/>
                  </a:lnTo>
                  <a:close/>
                  <a:moveTo>
                    <a:pt x="1508" y="426"/>
                  </a:moveTo>
                  <a:lnTo>
                    <a:pt x="1508" y="424"/>
                  </a:lnTo>
                  <a:lnTo>
                    <a:pt x="1508" y="424"/>
                  </a:lnTo>
                  <a:lnTo>
                    <a:pt x="1508" y="426"/>
                  </a:lnTo>
                  <a:lnTo>
                    <a:pt x="1508" y="426"/>
                  </a:lnTo>
                  <a:close/>
                  <a:moveTo>
                    <a:pt x="1508" y="426"/>
                  </a:moveTo>
                  <a:lnTo>
                    <a:pt x="1508" y="424"/>
                  </a:lnTo>
                  <a:lnTo>
                    <a:pt x="1508" y="424"/>
                  </a:lnTo>
                  <a:lnTo>
                    <a:pt x="1508" y="426"/>
                  </a:lnTo>
                  <a:lnTo>
                    <a:pt x="1508" y="426"/>
                  </a:lnTo>
                  <a:close/>
                  <a:moveTo>
                    <a:pt x="1508" y="426"/>
                  </a:moveTo>
                  <a:lnTo>
                    <a:pt x="1508" y="426"/>
                  </a:lnTo>
                  <a:lnTo>
                    <a:pt x="1508" y="426"/>
                  </a:lnTo>
                  <a:lnTo>
                    <a:pt x="1508" y="426"/>
                  </a:lnTo>
                  <a:close/>
                  <a:moveTo>
                    <a:pt x="1510" y="426"/>
                  </a:moveTo>
                  <a:lnTo>
                    <a:pt x="1508" y="426"/>
                  </a:lnTo>
                  <a:lnTo>
                    <a:pt x="1508" y="426"/>
                  </a:lnTo>
                  <a:lnTo>
                    <a:pt x="1508" y="424"/>
                  </a:lnTo>
                  <a:lnTo>
                    <a:pt x="1510" y="424"/>
                  </a:lnTo>
                  <a:lnTo>
                    <a:pt x="1510" y="426"/>
                  </a:lnTo>
                  <a:close/>
                  <a:moveTo>
                    <a:pt x="1510" y="424"/>
                  </a:moveTo>
                  <a:lnTo>
                    <a:pt x="1510" y="424"/>
                  </a:lnTo>
                  <a:lnTo>
                    <a:pt x="1510" y="424"/>
                  </a:lnTo>
                  <a:lnTo>
                    <a:pt x="1510" y="424"/>
                  </a:lnTo>
                  <a:close/>
                  <a:moveTo>
                    <a:pt x="1522" y="422"/>
                  </a:moveTo>
                  <a:lnTo>
                    <a:pt x="1522" y="422"/>
                  </a:lnTo>
                  <a:lnTo>
                    <a:pt x="1524" y="424"/>
                  </a:lnTo>
                  <a:lnTo>
                    <a:pt x="1522" y="422"/>
                  </a:lnTo>
                  <a:close/>
                  <a:moveTo>
                    <a:pt x="1524" y="424"/>
                  </a:moveTo>
                  <a:lnTo>
                    <a:pt x="1524" y="424"/>
                  </a:lnTo>
                  <a:lnTo>
                    <a:pt x="1524" y="424"/>
                  </a:lnTo>
                  <a:lnTo>
                    <a:pt x="1524" y="424"/>
                  </a:lnTo>
                  <a:lnTo>
                    <a:pt x="1524" y="424"/>
                  </a:lnTo>
                  <a:lnTo>
                    <a:pt x="1524" y="424"/>
                  </a:lnTo>
                  <a:close/>
                  <a:moveTo>
                    <a:pt x="1524" y="424"/>
                  </a:moveTo>
                  <a:lnTo>
                    <a:pt x="1524" y="424"/>
                  </a:lnTo>
                  <a:lnTo>
                    <a:pt x="1524" y="422"/>
                  </a:lnTo>
                  <a:lnTo>
                    <a:pt x="1524" y="424"/>
                  </a:lnTo>
                  <a:lnTo>
                    <a:pt x="1524" y="424"/>
                  </a:lnTo>
                  <a:close/>
                  <a:moveTo>
                    <a:pt x="1524" y="424"/>
                  </a:moveTo>
                  <a:lnTo>
                    <a:pt x="1524" y="422"/>
                  </a:lnTo>
                  <a:lnTo>
                    <a:pt x="1524" y="422"/>
                  </a:lnTo>
                  <a:lnTo>
                    <a:pt x="1524" y="424"/>
                  </a:lnTo>
                  <a:lnTo>
                    <a:pt x="1524" y="424"/>
                  </a:lnTo>
                  <a:close/>
                  <a:moveTo>
                    <a:pt x="1524" y="424"/>
                  </a:moveTo>
                  <a:lnTo>
                    <a:pt x="1524" y="424"/>
                  </a:lnTo>
                  <a:lnTo>
                    <a:pt x="1524" y="424"/>
                  </a:lnTo>
                  <a:lnTo>
                    <a:pt x="1524" y="424"/>
                  </a:lnTo>
                  <a:close/>
                  <a:moveTo>
                    <a:pt x="1524" y="424"/>
                  </a:moveTo>
                  <a:lnTo>
                    <a:pt x="1524" y="424"/>
                  </a:lnTo>
                  <a:lnTo>
                    <a:pt x="1524" y="424"/>
                  </a:lnTo>
                  <a:lnTo>
                    <a:pt x="1524" y="424"/>
                  </a:lnTo>
                  <a:lnTo>
                    <a:pt x="1524" y="422"/>
                  </a:lnTo>
                  <a:lnTo>
                    <a:pt x="1524" y="424"/>
                  </a:lnTo>
                  <a:close/>
                  <a:moveTo>
                    <a:pt x="1524" y="422"/>
                  </a:moveTo>
                  <a:lnTo>
                    <a:pt x="1524" y="422"/>
                  </a:lnTo>
                  <a:lnTo>
                    <a:pt x="1524" y="422"/>
                  </a:lnTo>
                  <a:lnTo>
                    <a:pt x="1524" y="4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 name="Freeform 21"/>
            <p:cNvSpPr>
              <a:spLocks noEditPoints="1"/>
            </p:cNvSpPr>
            <p:nvPr/>
          </p:nvSpPr>
          <p:spPr bwMode="auto">
            <a:xfrm>
              <a:off x="3048001" y="6110941"/>
              <a:ext cx="3763433" cy="770467"/>
            </a:xfrm>
            <a:custGeom>
              <a:avLst/>
              <a:gdLst/>
              <a:ahLst/>
              <a:cxnLst>
                <a:cxn ang="0">
                  <a:pos x="1751" y="213"/>
                </a:cxn>
                <a:cxn ang="0">
                  <a:pos x="1734" y="318"/>
                </a:cxn>
                <a:cxn ang="0">
                  <a:pos x="1613" y="246"/>
                </a:cxn>
                <a:cxn ang="0">
                  <a:pos x="1569" y="271"/>
                </a:cxn>
                <a:cxn ang="0">
                  <a:pos x="1512" y="240"/>
                </a:cxn>
                <a:cxn ang="0">
                  <a:pos x="1485" y="255"/>
                </a:cxn>
                <a:cxn ang="0">
                  <a:pos x="1405" y="96"/>
                </a:cxn>
                <a:cxn ang="0">
                  <a:pos x="1406" y="55"/>
                </a:cxn>
                <a:cxn ang="0">
                  <a:pos x="1370" y="62"/>
                </a:cxn>
                <a:cxn ang="0">
                  <a:pos x="1350" y="63"/>
                </a:cxn>
                <a:cxn ang="0">
                  <a:pos x="1329" y="71"/>
                </a:cxn>
                <a:cxn ang="0">
                  <a:pos x="1312" y="73"/>
                </a:cxn>
                <a:cxn ang="0">
                  <a:pos x="1312" y="73"/>
                </a:cxn>
                <a:cxn ang="0">
                  <a:pos x="1304" y="74"/>
                </a:cxn>
                <a:cxn ang="0">
                  <a:pos x="1293" y="78"/>
                </a:cxn>
                <a:cxn ang="0">
                  <a:pos x="1293" y="78"/>
                </a:cxn>
                <a:cxn ang="0">
                  <a:pos x="1293" y="79"/>
                </a:cxn>
                <a:cxn ang="0">
                  <a:pos x="1295" y="82"/>
                </a:cxn>
                <a:cxn ang="0">
                  <a:pos x="1301" y="84"/>
                </a:cxn>
                <a:cxn ang="0">
                  <a:pos x="1306" y="111"/>
                </a:cxn>
                <a:cxn ang="0">
                  <a:pos x="1221" y="288"/>
                </a:cxn>
                <a:cxn ang="0">
                  <a:pos x="1199" y="259"/>
                </a:cxn>
                <a:cxn ang="0">
                  <a:pos x="1175" y="235"/>
                </a:cxn>
                <a:cxn ang="0">
                  <a:pos x="1154" y="254"/>
                </a:cxn>
                <a:cxn ang="0">
                  <a:pos x="1131" y="290"/>
                </a:cxn>
                <a:cxn ang="0">
                  <a:pos x="1044" y="292"/>
                </a:cxn>
                <a:cxn ang="0">
                  <a:pos x="1029" y="230"/>
                </a:cxn>
                <a:cxn ang="0">
                  <a:pos x="1016" y="211"/>
                </a:cxn>
                <a:cxn ang="0">
                  <a:pos x="1008" y="255"/>
                </a:cxn>
                <a:cxn ang="0">
                  <a:pos x="1000" y="233"/>
                </a:cxn>
                <a:cxn ang="0">
                  <a:pos x="986" y="257"/>
                </a:cxn>
                <a:cxn ang="0">
                  <a:pos x="981" y="230"/>
                </a:cxn>
                <a:cxn ang="0">
                  <a:pos x="970" y="213"/>
                </a:cxn>
                <a:cxn ang="0">
                  <a:pos x="959" y="260"/>
                </a:cxn>
                <a:cxn ang="0">
                  <a:pos x="929" y="166"/>
                </a:cxn>
                <a:cxn ang="0">
                  <a:pos x="869" y="175"/>
                </a:cxn>
                <a:cxn ang="0">
                  <a:pos x="808" y="161"/>
                </a:cxn>
                <a:cxn ang="0">
                  <a:pos x="723" y="133"/>
                </a:cxn>
                <a:cxn ang="0">
                  <a:pos x="687" y="67"/>
                </a:cxn>
                <a:cxn ang="0">
                  <a:pos x="632" y="2"/>
                </a:cxn>
                <a:cxn ang="0">
                  <a:pos x="624" y="19"/>
                </a:cxn>
                <a:cxn ang="0">
                  <a:pos x="581" y="109"/>
                </a:cxn>
                <a:cxn ang="0">
                  <a:pos x="488" y="255"/>
                </a:cxn>
                <a:cxn ang="0">
                  <a:pos x="290" y="208"/>
                </a:cxn>
                <a:cxn ang="0">
                  <a:pos x="186" y="118"/>
                </a:cxn>
                <a:cxn ang="0">
                  <a:pos x="180" y="114"/>
                </a:cxn>
                <a:cxn ang="0">
                  <a:pos x="185" y="101"/>
                </a:cxn>
                <a:cxn ang="0">
                  <a:pos x="178" y="96"/>
                </a:cxn>
                <a:cxn ang="0">
                  <a:pos x="172" y="26"/>
                </a:cxn>
                <a:cxn ang="0">
                  <a:pos x="170" y="26"/>
                </a:cxn>
                <a:cxn ang="0">
                  <a:pos x="166" y="95"/>
                </a:cxn>
                <a:cxn ang="0">
                  <a:pos x="163" y="101"/>
                </a:cxn>
                <a:cxn ang="0">
                  <a:pos x="166" y="114"/>
                </a:cxn>
                <a:cxn ang="0">
                  <a:pos x="158" y="122"/>
                </a:cxn>
                <a:cxn ang="0">
                  <a:pos x="119" y="296"/>
                </a:cxn>
                <a:cxn ang="0">
                  <a:pos x="119" y="293"/>
                </a:cxn>
                <a:cxn ang="0">
                  <a:pos x="117" y="296"/>
                </a:cxn>
                <a:cxn ang="0">
                  <a:pos x="0" y="364"/>
                </a:cxn>
                <a:cxn ang="0">
                  <a:pos x="180" y="100"/>
                </a:cxn>
                <a:cxn ang="0">
                  <a:pos x="181" y="262"/>
                </a:cxn>
                <a:cxn ang="0">
                  <a:pos x="181" y="180"/>
                </a:cxn>
                <a:cxn ang="0">
                  <a:pos x="166" y="213"/>
                </a:cxn>
                <a:cxn ang="0">
                  <a:pos x="169" y="180"/>
                </a:cxn>
              </a:cxnLst>
              <a:rect l="0" t="0" r="r" b="b"/>
              <a:pathLst>
                <a:path w="1778" h="364">
                  <a:moveTo>
                    <a:pt x="1776" y="344"/>
                  </a:moveTo>
                  <a:lnTo>
                    <a:pt x="1776" y="344"/>
                  </a:lnTo>
                  <a:lnTo>
                    <a:pt x="1776" y="331"/>
                  </a:lnTo>
                  <a:lnTo>
                    <a:pt x="1772" y="331"/>
                  </a:lnTo>
                  <a:lnTo>
                    <a:pt x="1772" y="331"/>
                  </a:lnTo>
                  <a:lnTo>
                    <a:pt x="1776" y="331"/>
                  </a:lnTo>
                  <a:lnTo>
                    <a:pt x="1776" y="329"/>
                  </a:lnTo>
                  <a:lnTo>
                    <a:pt x="1765" y="323"/>
                  </a:lnTo>
                  <a:lnTo>
                    <a:pt x="1753" y="323"/>
                  </a:lnTo>
                  <a:lnTo>
                    <a:pt x="1753" y="325"/>
                  </a:lnTo>
                  <a:lnTo>
                    <a:pt x="1753" y="325"/>
                  </a:lnTo>
                  <a:lnTo>
                    <a:pt x="1751" y="325"/>
                  </a:lnTo>
                  <a:lnTo>
                    <a:pt x="1751" y="325"/>
                  </a:lnTo>
                  <a:lnTo>
                    <a:pt x="1750" y="325"/>
                  </a:lnTo>
                  <a:lnTo>
                    <a:pt x="1748" y="325"/>
                  </a:lnTo>
                  <a:lnTo>
                    <a:pt x="1748" y="323"/>
                  </a:lnTo>
                  <a:lnTo>
                    <a:pt x="1748" y="213"/>
                  </a:lnTo>
                  <a:lnTo>
                    <a:pt x="1748" y="213"/>
                  </a:lnTo>
                  <a:lnTo>
                    <a:pt x="1750" y="213"/>
                  </a:lnTo>
                  <a:lnTo>
                    <a:pt x="1751" y="213"/>
                  </a:lnTo>
                  <a:lnTo>
                    <a:pt x="1751" y="213"/>
                  </a:lnTo>
                  <a:lnTo>
                    <a:pt x="1751" y="207"/>
                  </a:lnTo>
                  <a:lnTo>
                    <a:pt x="1750" y="207"/>
                  </a:lnTo>
                  <a:lnTo>
                    <a:pt x="1750" y="207"/>
                  </a:lnTo>
                  <a:lnTo>
                    <a:pt x="1748" y="205"/>
                  </a:lnTo>
                  <a:lnTo>
                    <a:pt x="1745" y="205"/>
                  </a:lnTo>
                  <a:lnTo>
                    <a:pt x="1743" y="205"/>
                  </a:lnTo>
                  <a:lnTo>
                    <a:pt x="1745" y="186"/>
                  </a:lnTo>
                  <a:lnTo>
                    <a:pt x="1742" y="167"/>
                  </a:lnTo>
                  <a:lnTo>
                    <a:pt x="1740" y="186"/>
                  </a:lnTo>
                  <a:lnTo>
                    <a:pt x="1740" y="205"/>
                  </a:lnTo>
                  <a:lnTo>
                    <a:pt x="1739" y="205"/>
                  </a:lnTo>
                  <a:lnTo>
                    <a:pt x="1737" y="205"/>
                  </a:lnTo>
                  <a:lnTo>
                    <a:pt x="1735" y="205"/>
                  </a:lnTo>
                  <a:lnTo>
                    <a:pt x="1734" y="205"/>
                  </a:lnTo>
                  <a:lnTo>
                    <a:pt x="1734" y="207"/>
                  </a:lnTo>
                  <a:lnTo>
                    <a:pt x="1734" y="211"/>
                  </a:lnTo>
                  <a:lnTo>
                    <a:pt x="1734" y="211"/>
                  </a:lnTo>
                  <a:lnTo>
                    <a:pt x="1734" y="213"/>
                  </a:lnTo>
                  <a:lnTo>
                    <a:pt x="1735" y="213"/>
                  </a:lnTo>
                  <a:lnTo>
                    <a:pt x="1735" y="213"/>
                  </a:lnTo>
                  <a:lnTo>
                    <a:pt x="1734" y="318"/>
                  </a:lnTo>
                  <a:lnTo>
                    <a:pt x="1718" y="306"/>
                  </a:lnTo>
                  <a:lnTo>
                    <a:pt x="1631" y="304"/>
                  </a:lnTo>
                  <a:lnTo>
                    <a:pt x="1631" y="273"/>
                  </a:lnTo>
                  <a:lnTo>
                    <a:pt x="1633" y="271"/>
                  </a:lnTo>
                  <a:lnTo>
                    <a:pt x="1633" y="271"/>
                  </a:lnTo>
                  <a:lnTo>
                    <a:pt x="1622" y="271"/>
                  </a:lnTo>
                  <a:lnTo>
                    <a:pt x="1620" y="259"/>
                  </a:lnTo>
                  <a:lnTo>
                    <a:pt x="1624" y="259"/>
                  </a:lnTo>
                  <a:lnTo>
                    <a:pt x="1624" y="257"/>
                  </a:lnTo>
                  <a:lnTo>
                    <a:pt x="1620" y="257"/>
                  </a:lnTo>
                  <a:lnTo>
                    <a:pt x="1620" y="257"/>
                  </a:lnTo>
                  <a:lnTo>
                    <a:pt x="1620" y="255"/>
                  </a:lnTo>
                  <a:lnTo>
                    <a:pt x="1620" y="252"/>
                  </a:lnTo>
                  <a:lnTo>
                    <a:pt x="1620" y="251"/>
                  </a:lnTo>
                  <a:lnTo>
                    <a:pt x="1620" y="249"/>
                  </a:lnTo>
                  <a:lnTo>
                    <a:pt x="1619" y="248"/>
                  </a:lnTo>
                  <a:lnTo>
                    <a:pt x="1617" y="248"/>
                  </a:lnTo>
                  <a:lnTo>
                    <a:pt x="1616" y="246"/>
                  </a:lnTo>
                  <a:lnTo>
                    <a:pt x="1616" y="246"/>
                  </a:lnTo>
                  <a:lnTo>
                    <a:pt x="1614" y="246"/>
                  </a:lnTo>
                  <a:lnTo>
                    <a:pt x="1613" y="246"/>
                  </a:lnTo>
                  <a:lnTo>
                    <a:pt x="1613" y="246"/>
                  </a:lnTo>
                  <a:lnTo>
                    <a:pt x="1611" y="248"/>
                  </a:lnTo>
                  <a:lnTo>
                    <a:pt x="1609" y="249"/>
                  </a:lnTo>
                  <a:lnTo>
                    <a:pt x="1609" y="249"/>
                  </a:lnTo>
                  <a:lnTo>
                    <a:pt x="1608" y="251"/>
                  </a:lnTo>
                  <a:lnTo>
                    <a:pt x="1608" y="251"/>
                  </a:lnTo>
                  <a:lnTo>
                    <a:pt x="1608" y="254"/>
                  </a:lnTo>
                  <a:lnTo>
                    <a:pt x="1608" y="255"/>
                  </a:lnTo>
                  <a:lnTo>
                    <a:pt x="1609" y="257"/>
                  </a:lnTo>
                  <a:lnTo>
                    <a:pt x="1609" y="257"/>
                  </a:lnTo>
                  <a:lnTo>
                    <a:pt x="1609" y="257"/>
                  </a:lnTo>
                  <a:lnTo>
                    <a:pt x="1606" y="257"/>
                  </a:lnTo>
                  <a:lnTo>
                    <a:pt x="1606" y="259"/>
                  </a:lnTo>
                  <a:lnTo>
                    <a:pt x="1608" y="259"/>
                  </a:lnTo>
                  <a:lnTo>
                    <a:pt x="1608" y="271"/>
                  </a:lnTo>
                  <a:lnTo>
                    <a:pt x="1602" y="271"/>
                  </a:lnTo>
                  <a:lnTo>
                    <a:pt x="1600" y="271"/>
                  </a:lnTo>
                  <a:lnTo>
                    <a:pt x="1580" y="271"/>
                  </a:lnTo>
                  <a:lnTo>
                    <a:pt x="1580" y="271"/>
                  </a:lnTo>
                  <a:lnTo>
                    <a:pt x="1578" y="271"/>
                  </a:lnTo>
                  <a:lnTo>
                    <a:pt x="1569" y="271"/>
                  </a:lnTo>
                  <a:lnTo>
                    <a:pt x="1569" y="265"/>
                  </a:lnTo>
                  <a:lnTo>
                    <a:pt x="1570" y="265"/>
                  </a:lnTo>
                  <a:lnTo>
                    <a:pt x="1570" y="265"/>
                  </a:lnTo>
                  <a:lnTo>
                    <a:pt x="1535" y="265"/>
                  </a:lnTo>
                  <a:lnTo>
                    <a:pt x="1535" y="262"/>
                  </a:lnTo>
                  <a:lnTo>
                    <a:pt x="1534" y="259"/>
                  </a:lnTo>
                  <a:lnTo>
                    <a:pt x="1534" y="255"/>
                  </a:lnTo>
                  <a:lnTo>
                    <a:pt x="1532" y="252"/>
                  </a:lnTo>
                  <a:lnTo>
                    <a:pt x="1529" y="249"/>
                  </a:lnTo>
                  <a:lnTo>
                    <a:pt x="1528" y="248"/>
                  </a:lnTo>
                  <a:lnTo>
                    <a:pt x="1524" y="246"/>
                  </a:lnTo>
                  <a:lnTo>
                    <a:pt x="1523" y="243"/>
                  </a:lnTo>
                  <a:lnTo>
                    <a:pt x="1521" y="243"/>
                  </a:lnTo>
                  <a:lnTo>
                    <a:pt x="1518" y="243"/>
                  </a:lnTo>
                  <a:lnTo>
                    <a:pt x="1517" y="241"/>
                  </a:lnTo>
                  <a:lnTo>
                    <a:pt x="1517" y="241"/>
                  </a:lnTo>
                  <a:lnTo>
                    <a:pt x="1517" y="241"/>
                  </a:lnTo>
                  <a:lnTo>
                    <a:pt x="1515" y="241"/>
                  </a:lnTo>
                  <a:lnTo>
                    <a:pt x="1512" y="240"/>
                  </a:lnTo>
                  <a:lnTo>
                    <a:pt x="1512" y="240"/>
                  </a:lnTo>
                  <a:lnTo>
                    <a:pt x="1512" y="240"/>
                  </a:lnTo>
                  <a:lnTo>
                    <a:pt x="1512" y="240"/>
                  </a:lnTo>
                  <a:lnTo>
                    <a:pt x="1510" y="240"/>
                  </a:lnTo>
                  <a:lnTo>
                    <a:pt x="1510" y="222"/>
                  </a:lnTo>
                  <a:lnTo>
                    <a:pt x="1509" y="222"/>
                  </a:lnTo>
                  <a:lnTo>
                    <a:pt x="1509" y="240"/>
                  </a:lnTo>
                  <a:lnTo>
                    <a:pt x="1507" y="240"/>
                  </a:lnTo>
                  <a:lnTo>
                    <a:pt x="1507" y="240"/>
                  </a:lnTo>
                  <a:lnTo>
                    <a:pt x="1507" y="240"/>
                  </a:lnTo>
                  <a:lnTo>
                    <a:pt x="1504" y="241"/>
                  </a:lnTo>
                  <a:lnTo>
                    <a:pt x="1502" y="241"/>
                  </a:lnTo>
                  <a:lnTo>
                    <a:pt x="1502" y="241"/>
                  </a:lnTo>
                  <a:lnTo>
                    <a:pt x="1502" y="241"/>
                  </a:lnTo>
                  <a:lnTo>
                    <a:pt x="1502" y="241"/>
                  </a:lnTo>
                  <a:lnTo>
                    <a:pt x="1499" y="243"/>
                  </a:lnTo>
                  <a:lnTo>
                    <a:pt x="1498" y="243"/>
                  </a:lnTo>
                  <a:lnTo>
                    <a:pt x="1496" y="243"/>
                  </a:lnTo>
                  <a:lnTo>
                    <a:pt x="1493" y="246"/>
                  </a:lnTo>
                  <a:lnTo>
                    <a:pt x="1491" y="248"/>
                  </a:lnTo>
                  <a:lnTo>
                    <a:pt x="1488" y="249"/>
                  </a:lnTo>
                  <a:lnTo>
                    <a:pt x="1487" y="252"/>
                  </a:lnTo>
                  <a:lnTo>
                    <a:pt x="1485" y="255"/>
                  </a:lnTo>
                  <a:lnTo>
                    <a:pt x="1484" y="259"/>
                  </a:lnTo>
                  <a:lnTo>
                    <a:pt x="1482" y="262"/>
                  </a:lnTo>
                  <a:lnTo>
                    <a:pt x="1482" y="265"/>
                  </a:lnTo>
                  <a:lnTo>
                    <a:pt x="1446" y="265"/>
                  </a:lnTo>
                  <a:lnTo>
                    <a:pt x="1446" y="265"/>
                  </a:lnTo>
                  <a:lnTo>
                    <a:pt x="1447" y="265"/>
                  </a:lnTo>
                  <a:lnTo>
                    <a:pt x="1447" y="271"/>
                  </a:lnTo>
                  <a:lnTo>
                    <a:pt x="1444" y="271"/>
                  </a:lnTo>
                  <a:lnTo>
                    <a:pt x="1444" y="166"/>
                  </a:lnTo>
                  <a:lnTo>
                    <a:pt x="1435" y="166"/>
                  </a:lnTo>
                  <a:lnTo>
                    <a:pt x="1435" y="159"/>
                  </a:lnTo>
                  <a:lnTo>
                    <a:pt x="1417" y="159"/>
                  </a:lnTo>
                  <a:lnTo>
                    <a:pt x="1417" y="166"/>
                  </a:lnTo>
                  <a:lnTo>
                    <a:pt x="1408" y="166"/>
                  </a:lnTo>
                  <a:lnTo>
                    <a:pt x="1408" y="200"/>
                  </a:lnTo>
                  <a:lnTo>
                    <a:pt x="1400" y="200"/>
                  </a:lnTo>
                  <a:lnTo>
                    <a:pt x="1400" y="205"/>
                  </a:lnTo>
                  <a:lnTo>
                    <a:pt x="1397" y="205"/>
                  </a:lnTo>
                  <a:lnTo>
                    <a:pt x="1397" y="136"/>
                  </a:lnTo>
                  <a:lnTo>
                    <a:pt x="1397" y="96"/>
                  </a:lnTo>
                  <a:lnTo>
                    <a:pt x="1405" y="96"/>
                  </a:lnTo>
                  <a:lnTo>
                    <a:pt x="1405" y="96"/>
                  </a:lnTo>
                  <a:lnTo>
                    <a:pt x="1405" y="96"/>
                  </a:lnTo>
                  <a:lnTo>
                    <a:pt x="1408" y="96"/>
                  </a:lnTo>
                  <a:lnTo>
                    <a:pt x="1408" y="93"/>
                  </a:lnTo>
                  <a:lnTo>
                    <a:pt x="1408" y="93"/>
                  </a:lnTo>
                  <a:lnTo>
                    <a:pt x="1408" y="93"/>
                  </a:lnTo>
                  <a:lnTo>
                    <a:pt x="1408" y="92"/>
                  </a:lnTo>
                  <a:lnTo>
                    <a:pt x="1408" y="92"/>
                  </a:lnTo>
                  <a:lnTo>
                    <a:pt x="1408" y="87"/>
                  </a:lnTo>
                  <a:lnTo>
                    <a:pt x="1408" y="87"/>
                  </a:lnTo>
                  <a:lnTo>
                    <a:pt x="1408" y="87"/>
                  </a:lnTo>
                  <a:lnTo>
                    <a:pt x="1408" y="84"/>
                  </a:lnTo>
                  <a:lnTo>
                    <a:pt x="1408" y="84"/>
                  </a:lnTo>
                  <a:lnTo>
                    <a:pt x="1408" y="84"/>
                  </a:lnTo>
                  <a:lnTo>
                    <a:pt x="1408" y="62"/>
                  </a:lnTo>
                  <a:lnTo>
                    <a:pt x="1408" y="62"/>
                  </a:lnTo>
                  <a:lnTo>
                    <a:pt x="1408" y="51"/>
                  </a:lnTo>
                  <a:lnTo>
                    <a:pt x="1406" y="51"/>
                  </a:lnTo>
                  <a:lnTo>
                    <a:pt x="1406" y="51"/>
                  </a:lnTo>
                  <a:lnTo>
                    <a:pt x="1406" y="55"/>
                  </a:lnTo>
                  <a:lnTo>
                    <a:pt x="1406" y="55"/>
                  </a:lnTo>
                  <a:lnTo>
                    <a:pt x="1406" y="55"/>
                  </a:lnTo>
                  <a:lnTo>
                    <a:pt x="1406" y="62"/>
                  </a:lnTo>
                  <a:lnTo>
                    <a:pt x="1406" y="62"/>
                  </a:lnTo>
                  <a:lnTo>
                    <a:pt x="1406" y="62"/>
                  </a:lnTo>
                  <a:lnTo>
                    <a:pt x="1406" y="63"/>
                  </a:lnTo>
                  <a:lnTo>
                    <a:pt x="1389" y="63"/>
                  </a:lnTo>
                  <a:lnTo>
                    <a:pt x="1389" y="55"/>
                  </a:lnTo>
                  <a:lnTo>
                    <a:pt x="1389" y="55"/>
                  </a:lnTo>
                  <a:lnTo>
                    <a:pt x="1389" y="55"/>
                  </a:lnTo>
                  <a:lnTo>
                    <a:pt x="1389" y="51"/>
                  </a:lnTo>
                  <a:lnTo>
                    <a:pt x="1389" y="51"/>
                  </a:lnTo>
                  <a:lnTo>
                    <a:pt x="1387" y="51"/>
                  </a:lnTo>
                  <a:lnTo>
                    <a:pt x="1387" y="62"/>
                  </a:lnTo>
                  <a:lnTo>
                    <a:pt x="1387" y="62"/>
                  </a:lnTo>
                  <a:lnTo>
                    <a:pt x="1387" y="63"/>
                  </a:lnTo>
                  <a:lnTo>
                    <a:pt x="1372" y="63"/>
                  </a:lnTo>
                  <a:lnTo>
                    <a:pt x="1372" y="55"/>
                  </a:lnTo>
                  <a:lnTo>
                    <a:pt x="1372" y="55"/>
                  </a:lnTo>
                  <a:lnTo>
                    <a:pt x="1370" y="55"/>
                  </a:lnTo>
                  <a:lnTo>
                    <a:pt x="1370" y="62"/>
                  </a:lnTo>
                  <a:lnTo>
                    <a:pt x="1370" y="62"/>
                  </a:lnTo>
                  <a:lnTo>
                    <a:pt x="1370" y="51"/>
                  </a:lnTo>
                  <a:lnTo>
                    <a:pt x="1370" y="51"/>
                  </a:lnTo>
                  <a:lnTo>
                    <a:pt x="1369" y="51"/>
                  </a:lnTo>
                  <a:lnTo>
                    <a:pt x="1369" y="62"/>
                  </a:lnTo>
                  <a:lnTo>
                    <a:pt x="1369" y="62"/>
                  </a:lnTo>
                  <a:lnTo>
                    <a:pt x="1369" y="63"/>
                  </a:lnTo>
                  <a:lnTo>
                    <a:pt x="1353" y="63"/>
                  </a:lnTo>
                  <a:lnTo>
                    <a:pt x="1353" y="55"/>
                  </a:lnTo>
                  <a:lnTo>
                    <a:pt x="1353" y="55"/>
                  </a:lnTo>
                  <a:lnTo>
                    <a:pt x="1351" y="55"/>
                  </a:lnTo>
                  <a:lnTo>
                    <a:pt x="1351" y="63"/>
                  </a:lnTo>
                  <a:lnTo>
                    <a:pt x="1351" y="63"/>
                  </a:lnTo>
                  <a:lnTo>
                    <a:pt x="1351" y="63"/>
                  </a:lnTo>
                  <a:lnTo>
                    <a:pt x="1351" y="62"/>
                  </a:lnTo>
                  <a:lnTo>
                    <a:pt x="1351" y="62"/>
                  </a:lnTo>
                  <a:lnTo>
                    <a:pt x="1351" y="51"/>
                  </a:lnTo>
                  <a:lnTo>
                    <a:pt x="1351" y="51"/>
                  </a:lnTo>
                  <a:lnTo>
                    <a:pt x="1350" y="51"/>
                  </a:lnTo>
                  <a:lnTo>
                    <a:pt x="1350" y="62"/>
                  </a:lnTo>
                  <a:lnTo>
                    <a:pt x="1350" y="62"/>
                  </a:lnTo>
                  <a:lnTo>
                    <a:pt x="1350" y="63"/>
                  </a:lnTo>
                  <a:lnTo>
                    <a:pt x="1334" y="63"/>
                  </a:lnTo>
                  <a:lnTo>
                    <a:pt x="1334" y="55"/>
                  </a:lnTo>
                  <a:lnTo>
                    <a:pt x="1334" y="55"/>
                  </a:lnTo>
                  <a:lnTo>
                    <a:pt x="1334" y="55"/>
                  </a:lnTo>
                  <a:lnTo>
                    <a:pt x="1334" y="63"/>
                  </a:lnTo>
                  <a:lnTo>
                    <a:pt x="1332" y="63"/>
                  </a:lnTo>
                  <a:lnTo>
                    <a:pt x="1332" y="63"/>
                  </a:lnTo>
                  <a:lnTo>
                    <a:pt x="1332" y="63"/>
                  </a:lnTo>
                  <a:lnTo>
                    <a:pt x="1332" y="63"/>
                  </a:lnTo>
                  <a:lnTo>
                    <a:pt x="1332" y="32"/>
                  </a:lnTo>
                  <a:lnTo>
                    <a:pt x="1332" y="32"/>
                  </a:lnTo>
                  <a:lnTo>
                    <a:pt x="1331" y="32"/>
                  </a:lnTo>
                  <a:lnTo>
                    <a:pt x="1331" y="51"/>
                  </a:lnTo>
                  <a:lnTo>
                    <a:pt x="1331" y="51"/>
                  </a:lnTo>
                  <a:lnTo>
                    <a:pt x="1331" y="63"/>
                  </a:lnTo>
                  <a:lnTo>
                    <a:pt x="1331" y="63"/>
                  </a:lnTo>
                  <a:lnTo>
                    <a:pt x="1331" y="71"/>
                  </a:lnTo>
                  <a:lnTo>
                    <a:pt x="1329" y="71"/>
                  </a:lnTo>
                  <a:lnTo>
                    <a:pt x="1329" y="71"/>
                  </a:lnTo>
                  <a:lnTo>
                    <a:pt x="1329" y="71"/>
                  </a:lnTo>
                  <a:lnTo>
                    <a:pt x="1329" y="71"/>
                  </a:lnTo>
                  <a:lnTo>
                    <a:pt x="1326" y="71"/>
                  </a:lnTo>
                  <a:lnTo>
                    <a:pt x="1324" y="71"/>
                  </a:lnTo>
                  <a:lnTo>
                    <a:pt x="1324" y="71"/>
                  </a:lnTo>
                  <a:lnTo>
                    <a:pt x="1324" y="71"/>
                  </a:lnTo>
                  <a:lnTo>
                    <a:pt x="1324" y="71"/>
                  </a:lnTo>
                  <a:lnTo>
                    <a:pt x="1321" y="71"/>
                  </a:lnTo>
                  <a:lnTo>
                    <a:pt x="1320" y="71"/>
                  </a:lnTo>
                  <a:lnTo>
                    <a:pt x="1320" y="71"/>
                  </a:lnTo>
                  <a:lnTo>
                    <a:pt x="1320" y="73"/>
                  </a:lnTo>
                  <a:lnTo>
                    <a:pt x="1320" y="73"/>
                  </a:lnTo>
                  <a:lnTo>
                    <a:pt x="1318" y="73"/>
                  </a:lnTo>
                  <a:lnTo>
                    <a:pt x="1317" y="73"/>
                  </a:lnTo>
                  <a:lnTo>
                    <a:pt x="1317" y="73"/>
                  </a:lnTo>
                  <a:lnTo>
                    <a:pt x="1315" y="73"/>
                  </a:lnTo>
                  <a:lnTo>
                    <a:pt x="1315" y="73"/>
                  </a:lnTo>
                  <a:lnTo>
                    <a:pt x="1313" y="73"/>
                  </a:lnTo>
                  <a:lnTo>
                    <a:pt x="1312" y="73"/>
                  </a:lnTo>
                  <a:lnTo>
                    <a:pt x="1312" y="73"/>
                  </a:lnTo>
                  <a:lnTo>
                    <a:pt x="1312" y="73"/>
                  </a:lnTo>
                  <a:lnTo>
                    <a:pt x="1312" y="73"/>
                  </a:lnTo>
                  <a:lnTo>
                    <a:pt x="1312" y="73"/>
                  </a:lnTo>
                  <a:lnTo>
                    <a:pt x="1312" y="73"/>
                  </a:lnTo>
                  <a:lnTo>
                    <a:pt x="1312" y="74"/>
                  </a:lnTo>
                  <a:lnTo>
                    <a:pt x="1312" y="74"/>
                  </a:lnTo>
                  <a:lnTo>
                    <a:pt x="1312" y="74"/>
                  </a:lnTo>
                  <a:lnTo>
                    <a:pt x="1312" y="74"/>
                  </a:lnTo>
                  <a:lnTo>
                    <a:pt x="1312" y="74"/>
                  </a:lnTo>
                  <a:lnTo>
                    <a:pt x="1312" y="74"/>
                  </a:lnTo>
                  <a:lnTo>
                    <a:pt x="1312" y="74"/>
                  </a:lnTo>
                  <a:lnTo>
                    <a:pt x="1312" y="74"/>
                  </a:lnTo>
                  <a:lnTo>
                    <a:pt x="1312" y="74"/>
                  </a:lnTo>
                  <a:lnTo>
                    <a:pt x="1312" y="74"/>
                  </a:lnTo>
                  <a:lnTo>
                    <a:pt x="1312" y="74"/>
                  </a:lnTo>
                  <a:lnTo>
                    <a:pt x="1312" y="74"/>
                  </a:lnTo>
                  <a:lnTo>
                    <a:pt x="1312" y="74"/>
                  </a:lnTo>
                  <a:lnTo>
                    <a:pt x="1312" y="73"/>
                  </a:lnTo>
                  <a:lnTo>
                    <a:pt x="1312" y="73"/>
                  </a:lnTo>
                  <a:lnTo>
                    <a:pt x="1312" y="73"/>
                  </a:lnTo>
                  <a:lnTo>
                    <a:pt x="1312" y="73"/>
                  </a:lnTo>
                  <a:lnTo>
                    <a:pt x="1312" y="73"/>
                  </a:lnTo>
                  <a:lnTo>
                    <a:pt x="1312" y="73"/>
                  </a:lnTo>
                  <a:lnTo>
                    <a:pt x="1312" y="73"/>
                  </a:lnTo>
                  <a:lnTo>
                    <a:pt x="1310" y="73"/>
                  </a:lnTo>
                  <a:lnTo>
                    <a:pt x="1309" y="73"/>
                  </a:lnTo>
                  <a:lnTo>
                    <a:pt x="1309" y="73"/>
                  </a:lnTo>
                  <a:lnTo>
                    <a:pt x="1309" y="73"/>
                  </a:lnTo>
                  <a:lnTo>
                    <a:pt x="1307" y="74"/>
                  </a:lnTo>
                  <a:lnTo>
                    <a:pt x="1307" y="74"/>
                  </a:lnTo>
                  <a:lnTo>
                    <a:pt x="1307" y="74"/>
                  </a:lnTo>
                  <a:lnTo>
                    <a:pt x="1307" y="74"/>
                  </a:lnTo>
                  <a:lnTo>
                    <a:pt x="1307" y="74"/>
                  </a:lnTo>
                  <a:lnTo>
                    <a:pt x="1307" y="74"/>
                  </a:lnTo>
                  <a:lnTo>
                    <a:pt x="1307" y="74"/>
                  </a:lnTo>
                  <a:lnTo>
                    <a:pt x="1309" y="73"/>
                  </a:lnTo>
                  <a:lnTo>
                    <a:pt x="1309" y="73"/>
                  </a:lnTo>
                  <a:lnTo>
                    <a:pt x="1309" y="73"/>
                  </a:lnTo>
                  <a:lnTo>
                    <a:pt x="1309" y="73"/>
                  </a:lnTo>
                  <a:lnTo>
                    <a:pt x="1309" y="73"/>
                  </a:lnTo>
                  <a:lnTo>
                    <a:pt x="1307" y="73"/>
                  </a:lnTo>
                  <a:lnTo>
                    <a:pt x="1306" y="74"/>
                  </a:lnTo>
                  <a:lnTo>
                    <a:pt x="1306" y="74"/>
                  </a:lnTo>
                  <a:lnTo>
                    <a:pt x="1306" y="74"/>
                  </a:lnTo>
                  <a:lnTo>
                    <a:pt x="1304" y="74"/>
                  </a:lnTo>
                  <a:lnTo>
                    <a:pt x="1302" y="74"/>
                  </a:lnTo>
                  <a:lnTo>
                    <a:pt x="1302" y="74"/>
                  </a:lnTo>
                  <a:lnTo>
                    <a:pt x="1301" y="74"/>
                  </a:lnTo>
                  <a:lnTo>
                    <a:pt x="1298" y="74"/>
                  </a:lnTo>
                  <a:lnTo>
                    <a:pt x="1296" y="76"/>
                  </a:lnTo>
                  <a:lnTo>
                    <a:pt x="1296" y="76"/>
                  </a:lnTo>
                  <a:lnTo>
                    <a:pt x="1296" y="76"/>
                  </a:lnTo>
                  <a:lnTo>
                    <a:pt x="1296" y="76"/>
                  </a:lnTo>
                  <a:lnTo>
                    <a:pt x="1296" y="76"/>
                  </a:lnTo>
                  <a:lnTo>
                    <a:pt x="1296" y="76"/>
                  </a:lnTo>
                  <a:lnTo>
                    <a:pt x="1295" y="76"/>
                  </a:lnTo>
                  <a:lnTo>
                    <a:pt x="1295" y="76"/>
                  </a:lnTo>
                  <a:lnTo>
                    <a:pt x="1295" y="76"/>
                  </a:lnTo>
                  <a:lnTo>
                    <a:pt x="1295" y="76"/>
                  </a:lnTo>
                  <a:lnTo>
                    <a:pt x="1295" y="76"/>
                  </a:lnTo>
                  <a:lnTo>
                    <a:pt x="1295" y="76"/>
                  </a:lnTo>
                  <a:lnTo>
                    <a:pt x="1293" y="78"/>
                  </a:lnTo>
                  <a:lnTo>
                    <a:pt x="1293" y="78"/>
                  </a:lnTo>
                  <a:lnTo>
                    <a:pt x="1293" y="78"/>
                  </a:lnTo>
                  <a:lnTo>
                    <a:pt x="1293" y="78"/>
                  </a:lnTo>
                  <a:lnTo>
                    <a:pt x="1293" y="78"/>
                  </a:lnTo>
                  <a:lnTo>
                    <a:pt x="1293" y="78"/>
                  </a:lnTo>
                  <a:lnTo>
                    <a:pt x="1293" y="78"/>
                  </a:lnTo>
                  <a:lnTo>
                    <a:pt x="1293" y="79"/>
                  </a:lnTo>
                  <a:lnTo>
                    <a:pt x="1293" y="79"/>
                  </a:lnTo>
                  <a:lnTo>
                    <a:pt x="1293" y="79"/>
                  </a:lnTo>
                  <a:lnTo>
                    <a:pt x="1293" y="79"/>
                  </a:lnTo>
                  <a:lnTo>
                    <a:pt x="1293" y="79"/>
                  </a:lnTo>
                  <a:lnTo>
                    <a:pt x="1295" y="79"/>
                  </a:lnTo>
                  <a:lnTo>
                    <a:pt x="1296" y="79"/>
                  </a:lnTo>
                  <a:lnTo>
                    <a:pt x="1295" y="79"/>
                  </a:lnTo>
                  <a:lnTo>
                    <a:pt x="1293" y="79"/>
                  </a:lnTo>
                  <a:lnTo>
                    <a:pt x="1293" y="79"/>
                  </a:lnTo>
                  <a:lnTo>
                    <a:pt x="1293" y="79"/>
                  </a:lnTo>
                  <a:lnTo>
                    <a:pt x="1293" y="79"/>
                  </a:lnTo>
                  <a:lnTo>
                    <a:pt x="1293" y="79"/>
                  </a:lnTo>
                  <a:lnTo>
                    <a:pt x="1293" y="78"/>
                  </a:lnTo>
                  <a:lnTo>
                    <a:pt x="1293" y="78"/>
                  </a:lnTo>
                  <a:lnTo>
                    <a:pt x="1293" y="78"/>
                  </a:lnTo>
                  <a:lnTo>
                    <a:pt x="1293" y="78"/>
                  </a:lnTo>
                  <a:lnTo>
                    <a:pt x="1293" y="78"/>
                  </a:lnTo>
                  <a:lnTo>
                    <a:pt x="1293" y="78"/>
                  </a:lnTo>
                  <a:lnTo>
                    <a:pt x="1293" y="78"/>
                  </a:lnTo>
                  <a:lnTo>
                    <a:pt x="1293" y="78"/>
                  </a:lnTo>
                  <a:lnTo>
                    <a:pt x="1293" y="78"/>
                  </a:lnTo>
                  <a:lnTo>
                    <a:pt x="1293" y="79"/>
                  </a:lnTo>
                  <a:lnTo>
                    <a:pt x="1293" y="79"/>
                  </a:lnTo>
                  <a:lnTo>
                    <a:pt x="1293" y="79"/>
                  </a:lnTo>
                  <a:lnTo>
                    <a:pt x="1293" y="79"/>
                  </a:lnTo>
                  <a:lnTo>
                    <a:pt x="1293" y="79"/>
                  </a:lnTo>
                  <a:lnTo>
                    <a:pt x="1293" y="79"/>
                  </a:lnTo>
                  <a:lnTo>
                    <a:pt x="1293" y="79"/>
                  </a:lnTo>
                  <a:lnTo>
                    <a:pt x="1293" y="81"/>
                  </a:lnTo>
                  <a:lnTo>
                    <a:pt x="1293" y="81"/>
                  </a:lnTo>
                  <a:lnTo>
                    <a:pt x="1298" y="81"/>
                  </a:lnTo>
                  <a:lnTo>
                    <a:pt x="1293" y="81"/>
                  </a:lnTo>
                  <a:lnTo>
                    <a:pt x="1293" y="81"/>
                  </a:lnTo>
                  <a:lnTo>
                    <a:pt x="1293" y="79"/>
                  </a:lnTo>
                  <a:lnTo>
                    <a:pt x="1293" y="79"/>
                  </a:lnTo>
                  <a:lnTo>
                    <a:pt x="1293" y="79"/>
                  </a:lnTo>
                  <a:lnTo>
                    <a:pt x="1293" y="79"/>
                  </a:lnTo>
                  <a:lnTo>
                    <a:pt x="1293" y="79"/>
                  </a:lnTo>
                  <a:lnTo>
                    <a:pt x="1293" y="79"/>
                  </a:lnTo>
                  <a:lnTo>
                    <a:pt x="1293" y="79"/>
                  </a:lnTo>
                  <a:lnTo>
                    <a:pt x="1293" y="79"/>
                  </a:lnTo>
                  <a:lnTo>
                    <a:pt x="1293" y="79"/>
                  </a:lnTo>
                  <a:lnTo>
                    <a:pt x="1293" y="79"/>
                  </a:lnTo>
                  <a:lnTo>
                    <a:pt x="1293" y="79"/>
                  </a:lnTo>
                  <a:lnTo>
                    <a:pt x="1293" y="79"/>
                  </a:lnTo>
                  <a:lnTo>
                    <a:pt x="1293" y="79"/>
                  </a:lnTo>
                  <a:lnTo>
                    <a:pt x="1293" y="79"/>
                  </a:lnTo>
                  <a:lnTo>
                    <a:pt x="1293" y="81"/>
                  </a:lnTo>
                  <a:lnTo>
                    <a:pt x="1293" y="81"/>
                  </a:lnTo>
                  <a:lnTo>
                    <a:pt x="1293" y="81"/>
                  </a:lnTo>
                  <a:lnTo>
                    <a:pt x="1293" y="81"/>
                  </a:lnTo>
                  <a:lnTo>
                    <a:pt x="1293" y="81"/>
                  </a:lnTo>
                  <a:lnTo>
                    <a:pt x="1293" y="81"/>
                  </a:lnTo>
                  <a:lnTo>
                    <a:pt x="1293" y="81"/>
                  </a:lnTo>
                  <a:lnTo>
                    <a:pt x="1293" y="81"/>
                  </a:lnTo>
                  <a:lnTo>
                    <a:pt x="1293" y="81"/>
                  </a:lnTo>
                  <a:lnTo>
                    <a:pt x="1293" y="81"/>
                  </a:lnTo>
                  <a:lnTo>
                    <a:pt x="1295" y="82"/>
                  </a:lnTo>
                  <a:lnTo>
                    <a:pt x="1295" y="82"/>
                  </a:lnTo>
                  <a:lnTo>
                    <a:pt x="1295" y="82"/>
                  </a:lnTo>
                  <a:lnTo>
                    <a:pt x="1295" y="82"/>
                  </a:lnTo>
                  <a:lnTo>
                    <a:pt x="1295" y="82"/>
                  </a:lnTo>
                  <a:lnTo>
                    <a:pt x="1295" y="82"/>
                  </a:lnTo>
                  <a:lnTo>
                    <a:pt x="1295" y="82"/>
                  </a:lnTo>
                  <a:lnTo>
                    <a:pt x="1295" y="82"/>
                  </a:lnTo>
                  <a:lnTo>
                    <a:pt x="1296" y="82"/>
                  </a:lnTo>
                  <a:lnTo>
                    <a:pt x="1296" y="82"/>
                  </a:lnTo>
                  <a:lnTo>
                    <a:pt x="1296" y="82"/>
                  </a:lnTo>
                  <a:lnTo>
                    <a:pt x="1296" y="82"/>
                  </a:lnTo>
                  <a:lnTo>
                    <a:pt x="1296" y="82"/>
                  </a:lnTo>
                  <a:lnTo>
                    <a:pt x="1298" y="82"/>
                  </a:lnTo>
                  <a:lnTo>
                    <a:pt x="1298" y="82"/>
                  </a:lnTo>
                  <a:lnTo>
                    <a:pt x="1298" y="84"/>
                  </a:lnTo>
                  <a:lnTo>
                    <a:pt x="1298" y="84"/>
                  </a:lnTo>
                  <a:lnTo>
                    <a:pt x="1299" y="84"/>
                  </a:lnTo>
                  <a:lnTo>
                    <a:pt x="1299" y="84"/>
                  </a:lnTo>
                  <a:lnTo>
                    <a:pt x="1299" y="84"/>
                  </a:lnTo>
                  <a:lnTo>
                    <a:pt x="1299" y="84"/>
                  </a:lnTo>
                  <a:lnTo>
                    <a:pt x="1299" y="84"/>
                  </a:lnTo>
                  <a:lnTo>
                    <a:pt x="1301" y="84"/>
                  </a:lnTo>
                  <a:lnTo>
                    <a:pt x="1301" y="84"/>
                  </a:lnTo>
                  <a:lnTo>
                    <a:pt x="1301" y="84"/>
                  </a:lnTo>
                  <a:lnTo>
                    <a:pt x="1301" y="84"/>
                  </a:lnTo>
                  <a:lnTo>
                    <a:pt x="1302" y="84"/>
                  </a:lnTo>
                  <a:lnTo>
                    <a:pt x="1304" y="84"/>
                  </a:lnTo>
                  <a:lnTo>
                    <a:pt x="1304" y="84"/>
                  </a:lnTo>
                  <a:lnTo>
                    <a:pt x="1304" y="85"/>
                  </a:lnTo>
                  <a:lnTo>
                    <a:pt x="1304" y="85"/>
                  </a:lnTo>
                  <a:lnTo>
                    <a:pt x="1306" y="85"/>
                  </a:lnTo>
                  <a:lnTo>
                    <a:pt x="1306" y="85"/>
                  </a:lnTo>
                  <a:lnTo>
                    <a:pt x="1318" y="87"/>
                  </a:lnTo>
                  <a:lnTo>
                    <a:pt x="1318" y="95"/>
                  </a:lnTo>
                  <a:lnTo>
                    <a:pt x="1313" y="96"/>
                  </a:lnTo>
                  <a:lnTo>
                    <a:pt x="1309" y="96"/>
                  </a:lnTo>
                  <a:lnTo>
                    <a:pt x="1306" y="98"/>
                  </a:lnTo>
                  <a:lnTo>
                    <a:pt x="1306" y="98"/>
                  </a:lnTo>
                  <a:lnTo>
                    <a:pt x="1306" y="103"/>
                  </a:lnTo>
                  <a:lnTo>
                    <a:pt x="1306" y="104"/>
                  </a:lnTo>
                  <a:lnTo>
                    <a:pt x="1306" y="104"/>
                  </a:lnTo>
                  <a:lnTo>
                    <a:pt x="1306" y="111"/>
                  </a:lnTo>
                  <a:lnTo>
                    <a:pt x="1306" y="111"/>
                  </a:lnTo>
                  <a:lnTo>
                    <a:pt x="1306" y="111"/>
                  </a:lnTo>
                  <a:lnTo>
                    <a:pt x="1306" y="112"/>
                  </a:lnTo>
                  <a:lnTo>
                    <a:pt x="1306" y="112"/>
                  </a:lnTo>
                  <a:lnTo>
                    <a:pt x="1306" y="115"/>
                  </a:lnTo>
                  <a:lnTo>
                    <a:pt x="1306" y="117"/>
                  </a:lnTo>
                  <a:lnTo>
                    <a:pt x="1306" y="118"/>
                  </a:lnTo>
                  <a:lnTo>
                    <a:pt x="1306" y="120"/>
                  </a:lnTo>
                  <a:lnTo>
                    <a:pt x="1306" y="120"/>
                  </a:lnTo>
                  <a:lnTo>
                    <a:pt x="1306" y="298"/>
                  </a:lnTo>
                  <a:lnTo>
                    <a:pt x="1301" y="298"/>
                  </a:lnTo>
                  <a:lnTo>
                    <a:pt x="1301" y="118"/>
                  </a:lnTo>
                  <a:lnTo>
                    <a:pt x="1288" y="118"/>
                  </a:lnTo>
                  <a:lnTo>
                    <a:pt x="1288" y="112"/>
                  </a:lnTo>
                  <a:lnTo>
                    <a:pt x="1239" y="112"/>
                  </a:lnTo>
                  <a:lnTo>
                    <a:pt x="1238" y="118"/>
                  </a:lnTo>
                  <a:lnTo>
                    <a:pt x="1230" y="118"/>
                  </a:lnTo>
                  <a:lnTo>
                    <a:pt x="1225" y="131"/>
                  </a:lnTo>
                  <a:lnTo>
                    <a:pt x="1225" y="290"/>
                  </a:lnTo>
                  <a:lnTo>
                    <a:pt x="1224" y="290"/>
                  </a:lnTo>
                  <a:lnTo>
                    <a:pt x="1224" y="290"/>
                  </a:lnTo>
                  <a:lnTo>
                    <a:pt x="1222" y="288"/>
                  </a:lnTo>
                  <a:lnTo>
                    <a:pt x="1221" y="288"/>
                  </a:lnTo>
                  <a:lnTo>
                    <a:pt x="1221" y="285"/>
                  </a:lnTo>
                  <a:lnTo>
                    <a:pt x="1219" y="285"/>
                  </a:lnTo>
                  <a:lnTo>
                    <a:pt x="1219" y="285"/>
                  </a:lnTo>
                  <a:lnTo>
                    <a:pt x="1219" y="285"/>
                  </a:lnTo>
                  <a:lnTo>
                    <a:pt x="1219" y="285"/>
                  </a:lnTo>
                  <a:lnTo>
                    <a:pt x="1219" y="288"/>
                  </a:lnTo>
                  <a:lnTo>
                    <a:pt x="1216" y="288"/>
                  </a:lnTo>
                  <a:lnTo>
                    <a:pt x="1216" y="287"/>
                  </a:lnTo>
                  <a:lnTo>
                    <a:pt x="1216" y="285"/>
                  </a:lnTo>
                  <a:lnTo>
                    <a:pt x="1214" y="285"/>
                  </a:lnTo>
                  <a:lnTo>
                    <a:pt x="1214" y="282"/>
                  </a:lnTo>
                  <a:lnTo>
                    <a:pt x="1213" y="282"/>
                  </a:lnTo>
                  <a:lnTo>
                    <a:pt x="1213" y="282"/>
                  </a:lnTo>
                  <a:lnTo>
                    <a:pt x="1213" y="282"/>
                  </a:lnTo>
                  <a:lnTo>
                    <a:pt x="1213" y="282"/>
                  </a:lnTo>
                  <a:lnTo>
                    <a:pt x="1213" y="285"/>
                  </a:lnTo>
                  <a:lnTo>
                    <a:pt x="1208" y="285"/>
                  </a:lnTo>
                  <a:lnTo>
                    <a:pt x="1210" y="260"/>
                  </a:lnTo>
                  <a:lnTo>
                    <a:pt x="1206" y="260"/>
                  </a:lnTo>
                  <a:lnTo>
                    <a:pt x="1200" y="260"/>
                  </a:lnTo>
                  <a:lnTo>
                    <a:pt x="1199" y="259"/>
                  </a:lnTo>
                  <a:lnTo>
                    <a:pt x="1199" y="259"/>
                  </a:lnTo>
                  <a:lnTo>
                    <a:pt x="1199" y="259"/>
                  </a:lnTo>
                  <a:lnTo>
                    <a:pt x="1197" y="259"/>
                  </a:lnTo>
                  <a:lnTo>
                    <a:pt x="1197" y="259"/>
                  </a:lnTo>
                  <a:lnTo>
                    <a:pt x="1195" y="257"/>
                  </a:lnTo>
                  <a:lnTo>
                    <a:pt x="1194" y="257"/>
                  </a:lnTo>
                  <a:lnTo>
                    <a:pt x="1192" y="254"/>
                  </a:lnTo>
                  <a:lnTo>
                    <a:pt x="1189" y="251"/>
                  </a:lnTo>
                  <a:lnTo>
                    <a:pt x="1186" y="248"/>
                  </a:lnTo>
                  <a:lnTo>
                    <a:pt x="1181" y="246"/>
                  </a:lnTo>
                  <a:lnTo>
                    <a:pt x="1178" y="244"/>
                  </a:lnTo>
                  <a:lnTo>
                    <a:pt x="1178" y="238"/>
                  </a:lnTo>
                  <a:lnTo>
                    <a:pt x="1178" y="238"/>
                  </a:lnTo>
                  <a:lnTo>
                    <a:pt x="1178" y="238"/>
                  </a:lnTo>
                  <a:lnTo>
                    <a:pt x="1178" y="238"/>
                  </a:lnTo>
                  <a:lnTo>
                    <a:pt x="1178" y="238"/>
                  </a:lnTo>
                  <a:lnTo>
                    <a:pt x="1176" y="237"/>
                  </a:lnTo>
                  <a:lnTo>
                    <a:pt x="1176" y="237"/>
                  </a:lnTo>
                  <a:lnTo>
                    <a:pt x="1176" y="235"/>
                  </a:lnTo>
                  <a:lnTo>
                    <a:pt x="1175" y="235"/>
                  </a:lnTo>
                  <a:lnTo>
                    <a:pt x="1175" y="235"/>
                  </a:lnTo>
                  <a:lnTo>
                    <a:pt x="1175" y="232"/>
                  </a:lnTo>
                  <a:lnTo>
                    <a:pt x="1173" y="232"/>
                  </a:lnTo>
                  <a:lnTo>
                    <a:pt x="1173" y="232"/>
                  </a:lnTo>
                  <a:lnTo>
                    <a:pt x="1173" y="232"/>
                  </a:lnTo>
                  <a:lnTo>
                    <a:pt x="1172" y="232"/>
                  </a:lnTo>
                  <a:lnTo>
                    <a:pt x="1173" y="235"/>
                  </a:lnTo>
                  <a:lnTo>
                    <a:pt x="1172" y="235"/>
                  </a:lnTo>
                  <a:lnTo>
                    <a:pt x="1172" y="235"/>
                  </a:lnTo>
                  <a:lnTo>
                    <a:pt x="1170" y="235"/>
                  </a:lnTo>
                  <a:lnTo>
                    <a:pt x="1170" y="237"/>
                  </a:lnTo>
                  <a:lnTo>
                    <a:pt x="1170" y="237"/>
                  </a:lnTo>
                  <a:lnTo>
                    <a:pt x="1169" y="238"/>
                  </a:lnTo>
                  <a:lnTo>
                    <a:pt x="1169" y="238"/>
                  </a:lnTo>
                  <a:lnTo>
                    <a:pt x="1169" y="238"/>
                  </a:lnTo>
                  <a:lnTo>
                    <a:pt x="1169" y="238"/>
                  </a:lnTo>
                  <a:lnTo>
                    <a:pt x="1169" y="238"/>
                  </a:lnTo>
                  <a:lnTo>
                    <a:pt x="1169" y="244"/>
                  </a:lnTo>
                  <a:lnTo>
                    <a:pt x="1165" y="246"/>
                  </a:lnTo>
                  <a:lnTo>
                    <a:pt x="1161" y="248"/>
                  </a:lnTo>
                  <a:lnTo>
                    <a:pt x="1158" y="251"/>
                  </a:lnTo>
                  <a:lnTo>
                    <a:pt x="1154" y="254"/>
                  </a:lnTo>
                  <a:lnTo>
                    <a:pt x="1153" y="257"/>
                  </a:lnTo>
                  <a:lnTo>
                    <a:pt x="1151" y="257"/>
                  </a:lnTo>
                  <a:lnTo>
                    <a:pt x="1148" y="257"/>
                  </a:lnTo>
                  <a:lnTo>
                    <a:pt x="1148" y="259"/>
                  </a:lnTo>
                  <a:lnTo>
                    <a:pt x="1148" y="259"/>
                  </a:lnTo>
                  <a:lnTo>
                    <a:pt x="1147" y="259"/>
                  </a:lnTo>
                  <a:lnTo>
                    <a:pt x="1147" y="260"/>
                  </a:lnTo>
                  <a:lnTo>
                    <a:pt x="1147" y="260"/>
                  </a:lnTo>
                  <a:lnTo>
                    <a:pt x="1140" y="260"/>
                  </a:lnTo>
                  <a:lnTo>
                    <a:pt x="1137" y="260"/>
                  </a:lnTo>
                  <a:lnTo>
                    <a:pt x="1137" y="287"/>
                  </a:lnTo>
                  <a:lnTo>
                    <a:pt x="1134" y="287"/>
                  </a:lnTo>
                  <a:lnTo>
                    <a:pt x="1134" y="282"/>
                  </a:lnTo>
                  <a:lnTo>
                    <a:pt x="1134" y="282"/>
                  </a:lnTo>
                  <a:lnTo>
                    <a:pt x="1134" y="282"/>
                  </a:lnTo>
                  <a:lnTo>
                    <a:pt x="1134" y="282"/>
                  </a:lnTo>
                  <a:lnTo>
                    <a:pt x="1132" y="282"/>
                  </a:lnTo>
                  <a:lnTo>
                    <a:pt x="1132" y="287"/>
                  </a:lnTo>
                  <a:lnTo>
                    <a:pt x="1131" y="287"/>
                  </a:lnTo>
                  <a:lnTo>
                    <a:pt x="1131" y="287"/>
                  </a:lnTo>
                  <a:lnTo>
                    <a:pt x="1131" y="290"/>
                  </a:lnTo>
                  <a:lnTo>
                    <a:pt x="1131" y="290"/>
                  </a:lnTo>
                  <a:lnTo>
                    <a:pt x="1128" y="290"/>
                  </a:lnTo>
                  <a:lnTo>
                    <a:pt x="1128" y="285"/>
                  </a:lnTo>
                  <a:lnTo>
                    <a:pt x="1126" y="285"/>
                  </a:lnTo>
                  <a:lnTo>
                    <a:pt x="1126" y="285"/>
                  </a:lnTo>
                  <a:lnTo>
                    <a:pt x="1126" y="285"/>
                  </a:lnTo>
                  <a:lnTo>
                    <a:pt x="1126" y="285"/>
                  </a:lnTo>
                  <a:lnTo>
                    <a:pt x="1126" y="290"/>
                  </a:lnTo>
                  <a:lnTo>
                    <a:pt x="1125" y="290"/>
                  </a:lnTo>
                  <a:lnTo>
                    <a:pt x="1123" y="290"/>
                  </a:lnTo>
                  <a:lnTo>
                    <a:pt x="1123" y="290"/>
                  </a:lnTo>
                  <a:lnTo>
                    <a:pt x="1121" y="290"/>
                  </a:lnTo>
                  <a:lnTo>
                    <a:pt x="1121" y="131"/>
                  </a:lnTo>
                  <a:lnTo>
                    <a:pt x="1117" y="118"/>
                  </a:lnTo>
                  <a:lnTo>
                    <a:pt x="1109" y="118"/>
                  </a:lnTo>
                  <a:lnTo>
                    <a:pt x="1106" y="112"/>
                  </a:lnTo>
                  <a:lnTo>
                    <a:pt x="1058" y="112"/>
                  </a:lnTo>
                  <a:lnTo>
                    <a:pt x="1058" y="118"/>
                  </a:lnTo>
                  <a:lnTo>
                    <a:pt x="1046" y="118"/>
                  </a:lnTo>
                  <a:lnTo>
                    <a:pt x="1044" y="293"/>
                  </a:lnTo>
                  <a:lnTo>
                    <a:pt x="1044" y="292"/>
                  </a:lnTo>
                  <a:lnTo>
                    <a:pt x="1044" y="288"/>
                  </a:lnTo>
                  <a:lnTo>
                    <a:pt x="1043" y="270"/>
                  </a:lnTo>
                  <a:lnTo>
                    <a:pt x="1043" y="268"/>
                  </a:lnTo>
                  <a:lnTo>
                    <a:pt x="1041" y="268"/>
                  </a:lnTo>
                  <a:lnTo>
                    <a:pt x="1041" y="268"/>
                  </a:lnTo>
                  <a:lnTo>
                    <a:pt x="1041" y="270"/>
                  </a:lnTo>
                  <a:lnTo>
                    <a:pt x="1041" y="273"/>
                  </a:lnTo>
                  <a:lnTo>
                    <a:pt x="1036" y="273"/>
                  </a:lnTo>
                  <a:lnTo>
                    <a:pt x="1036" y="273"/>
                  </a:lnTo>
                  <a:lnTo>
                    <a:pt x="1035" y="270"/>
                  </a:lnTo>
                  <a:lnTo>
                    <a:pt x="1035" y="259"/>
                  </a:lnTo>
                  <a:lnTo>
                    <a:pt x="1033" y="255"/>
                  </a:lnTo>
                  <a:lnTo>
                    <a:pt x="1033" y="244"/>
                  </a:lnTo>
                  <a:lnTo>
                    <a:pt x="1030" y="230"/>
                  </a:lnTo>
                  <a:lnTo>
                    <a:pt x="1032" y="230"/>
                  </a:lnTo>
                  <a:lnTo>
                    <a:pt x="1032" y="229"/>
                  </a:lnTo>
                  <a:lnTo>
                    <a:pt x="1030" y="229"/>
                  </a:lnTo>
                  <a:lnTo>
                    <a:pt x="1030" y="229"/>
                  </a:lnTo>
                  <a:lnTo>
                    <a:pt x="1030" y="229"/>
                  </a:lnTo>
                  <a:lnTo>
                    <a:pt x="1029" y="229"/>
                  </a:lnTo>
                  <a:lnTo>
                    <a:pt x="1029" y="230"/>
                  </a:lnTo>
                  <a:lnTo>
                    <a:pt x="1029" y="230"/>
                  </a:lnTo>
                  <a:lnTo>
                    <a:pt x="1029" y="232"/>
                  </a:lnTo>
                  <a:lnTo>
                    <a:pt x="1029" y="232"/>
                  </a:lnTo>
                  <a:lnTo>
                    <a:pt x="1027" y="241"/>
                  </a:lnTo>
                  <a:lnTo>
                    <a:pt x="1024" y="214"/>
                  </a:lnTo>
                  <a:lnTo>
                    <a:pt x="1025" y="214"/>
                  </a:lnTo>
                  <a:lnTo>
                    <a:pt x="1025" y="214"/>
                  </a:lnTo>
                  <a:lnTo>
                    <a:pt x="1025" y="213"/>
                  </a:lnTo>
                  <a:lnTo>
                    <a:pt x="1025" y="211"/>
                  </a:lnTo>
                  <a:lnTo>
                    <a:pt x="1024" y="211"/>
                  </a:lnTo>
                  <a:lnTo>
                    <a:pt x="1022" y="191"/>
                  </a:lnTo>
                  <a:lnTo>
                    <a:pt x="1022" y="191"/>
                  </a:lnTo>
                  <a:lnTo>
                    <a:pt x="1022" y="186"/>
                  </a:lnTo>
                  <a:lnTo>
                    <a:pt x="1022" y="178"/>
                  </a:lnTo>
                  <a:lnTo>
                    <a:pt x="1019" y="178"/>
                  </a:lnTo>
                  <a:lnTo>
                    <a:pt x="1019" y="186"/>
                  </a:lnTo>
                  <a:lnTo>
                    <a:pt x="1019" y="191"/>
                  </a:lnTo>
                  <a:lnTo>
                    <a:pt x="1019" y="191"/>
                  </a:lnTo>
                  <a:lnTo>
                    <a:pt x="1019" y="191"/>
                  </a:lnTo>
                  <a:lnTo>
                    <a:pt x="1017" y="211"/>
                  </a:lnTo>
                  <a:lnTo>
                    <a:pt x="1016" y="211"/>
                  </a:lnTo>
                  <a:lnTo>
                    <a:pt x="1016" y="211"/>
                  </a:lnTo>
                  <a:lnTo>
                    <a:pt x="1016" y="214"/>
                  </a:lnTo>
                  <a:lnTo>
                    <a:pt x="1016" y="214"/>
                  </a:lnTo>
                  <a:lnTo>
                    <a:pt x="1017" y="214"/>
                  </a:lnTo>
                  <a:lnTo>
                    <a:pt x="1014" y="241"/>
                  </a:lnTo>
                  <a:lnTo>
                    <a:pt x="1013" y="232"/>
                  </a:lnTo>
                  <a:lnTo>
                    <a:pt x="1013" y="230"/>
                  </a:lnTo>
                  <a:lnTo>
                    <a:pt x="1013" y="230"/>
                  </a:lnTo>
                  <a:lnTo>
                    <a:pt x="1013" y="229"/>
                  </a:lnTo>
                  <a:lnTo>
                    <a:pt x="1013" y="229"/>
                  </a:lnTo>
                  <a:lnTo>
                    <a:pt x="1013" y="229"/>
                  </a:lnTo>
                  <a:lnTo>
                    <a:pt x="1013" y="229"/>
                  </a:lnTo>
                  <a:lnTo>
                    <a:pt x="1011" y="229"/>
                  </a:lnTo>
                  <a:lnTo>
                    <a:pt x="1011" y="230"/>
                  </a:lnTo>
                  <a:lnTo>
                    <a:pt x="1011" y="230"/>
                  </a:lnTo>
                  <a:lnTo>
                    <a:pt x="1011" y="232"/>
                  </a:lnTo>
                  <a:lnTo>
                    <a:pt x="1011" y="232"/>
                  </a:lnTo>
                  <a:lnTo>
                    <a:pt x="1008" y="244"/>
                  </a:lnTo>
                  <a:lnTo>
                    <a:pt x="1008" y="244"/>
                  </a:lnTo>
                  <a:lnTo>
                    <a:pt x="1008" y="244"/>
                  </a:lnTo>
                  <a:lnTo>
                    <a:pt x="1008" y="255"/>
                  </a:lnTo>
                  <a:lnTo>
                    <a:pt x="1008" y="259"/>
                  </a:lnTo>
                  <a:lnTo>
                    <a:pt x="1008" y="259"/>
                  </a:lnTo>
                  <a:lnTo>
                    <a:pt x="1008" y="259"/>
                  </a:lnTo>
                  <a:lnTo>
                    <a:pt x="1008" y="259"/>
                  </a:lnTo>
                  <a:lnTo>
                    <a:pt x="1008" y="259"/>
                  </a:lnTo>
                  <a:lnTo>
                    <a:pt x="1008" y="260"/>
                  </a:lnTo>
                  <a:lnTo>
                    <a:pt x="1008" y="260"/>
                  </a:lnTo>
                  <a:lnTo>
                    <a:pt x="1008" y="270"/>
                  </a:lnTo>
                  <a:lnTo>
                    <a:pt x="1006" y="273"/>
                  </a:lnTo>
                  <a:lnTo>
                    <a:pt x="1006" y="273"/>
                  </a:lnTo>
                  <a:lnTo>
                    <a:pt x="1006" y="273"/>
                  </a:lnTo>
                  <a:lnTo>
                    <a:pt x="1006" y="273"/>
                  </a:lnTo>
                  <a:lnTo>
                    <a:pt x="1003" y="273"/>
                  </a:lnTo>
                  <a:lnTo>
                    <a:pt x="1003" y="271"/>
                  </a:lnTo>
                  <a:lnTo>
                    <a:pt x="1002" y="271"/>
                  </a:lnTo>
                  <a:lnTo>
                    <a:pt x="1002" y="263"/>
                  </a:lnTo>
                  <a:lnTo>
                    <a:pt x="1002" y="262"/>
                  </a:lnTo>
                  <a:lnTo>
                    <a:pt x="1002" y="262"/>
                  </a:lnTo>
                  <a:lnTo>
                    <a:pt x="999" y="233"/>
                  </a:lnTo>
                  <a:lnTo>
                    <a:pt x="999" y="233"/>
                  </a:lnTo>
                  <a:lnTo>
                    <a:pt x="1000" y="233"/>
                  </a:lnTo>
                  <a:lnTo>
                    <a:pt x="1000" y="226"/>
                  </a:lnTo>
                  <a:lnTo>
                    <a:pt x="995" y="226"/>
                  </a:lnTo>
                  <a:lnTo>
                    <a:pt x="995" y="233"/>
                  </a:lnTo>
                  <a:lnTo>
                    <a:pt x="997" y="233"/>
                  </a:lnTo>
                  <a:lnTo>
                    <a:pt x="994" y="262"/>
                  </a:lnTo>
                  <a:lnTo>
                    <a:pt x="994" y="262"/>
                  </a:lnTo>
                  <a:lnTo>
                    <a:pt x="994" y="262"/>
                  </a:lnTo>
                  <a:lnTo>
                    <a:pt x="994" y="262"/>
                  </a:lnTo>
                  <a:lnTo>
                    <a:pt x="994" y="271"/>
                  </a:lnTo>
                  <a:lnTo>
                    <a:pt x="992" y="271"/>
                  </a:lnTo>
                  <a:lnTo>
                    <a:pt x="992" y="273"/>
                  </a:lnTo>
                  <a:lnTo>
                    <a:pt x="989" y="273"/>
                  </a:lnTo>
                  <a:lnTo>
                    <a:pt x="989" y="273"/>
                  </a:lnTo>
                  <a:lnTo>
                    <a:pt x="988" y="270"/>
                  </a:lnTo>
                  <a:lnTo>
                    <a:pt x="988" y="257"/>
                  </a:lnTo>
                  <a:lnTo>
                    <a:pt x="988" y="257"/>
                  </a:lnTo>
                  <a:lnTo>
                    <a:pt x="988" y="257"/>
                  </a:lnTo>
                  <a:lnTo>
                    <a:pt x="988" y="257"/>
                  </a:lnTo>
                  <a:lnTo>
                    <a:pt x="988" y="257"/>
                  </a:lnTo>
                  <a:lnTo>
                    <a:pt x="986" y="257"/>
                  </a:lnTo>
                  <a:lnTo>
                    <a:pt x="986" y="257"/>
                  </a:lnTo>
                  <a:lnTo>
                    <a:pt x="986" y="257"/>
                  </a:lnTo>
                  <a:lnTo>
                    <a:pt x="986" y="243"/>
                  </a:lnTo>
                  <a:lnTo>
                    <a:pt x="986" y="243"/>
                  </a:lnTo>
                  <a:lnTo>
                    <a:pt x="986" y="243"/>
                  </a:lnTo>
                  <a:lnTo>
                    <a:pt x="986" y="243"/>
                  </a:lnTo>
                  <a:lnTo>
                    <a:pt x="986" y="243"/>
                  </a:lnTo>
                  <a:lnTo>
                    <a:pt x="986" y="241"/>
                  </a:lnTo>
                  <a:lnTo>
                    <a:pt x="986" y="241"/>
                  </a:lnTo>
                  <a:lnTo>
                    <a:pt x="986" y="241"/>
                  </a:lnTo>
                  <a:lnTo>
                    <a:pt x="986" y="241"/>
                  </a:lnTo>
                  <a:lnTo>
                    <a:pt x="986" y="241"/>
                  </a:lnTo>
                  <a:lnTo>
                    <a:pt x="983" y="232"/>
                  </a:lnTo>
                  <a:lnTo>
                    <a:pt x="984" y="232"/>
                  </a:lnTo>
                  <a:lnTo>
                    <a:pt x="984" y="230"/>
                  </a:lnTo>
                  <a:lnTo>
                    <a:pt x="983" y="230"/>
                  </a:lnTo>
                  <a:lnTo>
                    <a:pt x="983" y="229"/>
                  </a:lnTo>
                  <a:lnTo>
                    <a:pt x="983" y="229"/>
                  </a:lnTo>
                  <a:lnTo>
                    <a:pt x="981" y="229"/>
                  </a:lnTo>
                  <a:lnTo>
                    <a:pt x="981" y="229"/>
                  </a:lnTo>
                  <a:lnTo>
                    <a:pt x="981" y="229"/>
                  </a:lnTo>
                  <a:lnTo>
                    <a:pt x="981" y="230"/>
                  </a:lnTo>
                  <a:lnTo>
                    <a:pt x="981" y="230"/>
                  </a:lnTo>
                  <a:lnTo>
                    <a:pt x="980" y="240"/>
                  </a:lnTo>
                  <a:lnTo>
                    <a:pt x="977" y="213"/>
                  </a:lnTo>
                  <a:lnTo>
                    <a:pt x="978" y="213"/>
                  </a:lnTo>
                  <a:lnTo>
                    <a:pt x="978" y="213"/>
                  </a:lnTo>
                  <a:lnTo>
                    <a:pt x="978" y="211"/>
                  </a:lnTo>
                  <a:lnTo>
                    <a:pt x="978" y="211"/>
                  </a:lnTo>
                  <a:lnTo>
                    <a:pt x="977" y="210"/>
                  </a:lnTo>
                  <a:lnTo>
                    <a:pt x="975" y="191"/>
                  </a:lnTo>
                  <a:lnTo>
                    <a:pt x="975" y="191"/>
                  </a:lnTo>
                  <a:lnTo>
                    <a:pt x="977" y="191"/>
                  </a:lnTo>
                  <a:lnTo>
                    <a:pt x="977" y="185"/>
                  </a:lnTo>
                  <a:lnTo>
                    <a:pt x="977" y="177"/>
                  </a:lnTo>
                  <a:lnTo>
                    <a:pt x="972" y="177"/>
                  </a:lnTo>
                  <a:lnTo>
                    <a:pt x="972" y="185"/>
                  </a:lnTo>
                  <a:lnTo>
                    <a:pt x="972" y="191"/>
                  </a:lnTo>
                  <a:lnTo>
                    <a:pt x="973" y="191"/>
                  </a:lnTo>
                  <a:lnTo>
                    <a:pt x="970" y="210"/>
                  </a:lnTo>
                  <a:lnTo>
                    <a:pt x="970" y="211"/>
                  </a:lnTo>
                  <a:lnTo>
                    <a:pt x="970" y="213"/>
                  </a:lnTo>
                  <a:lnTo>
                    <a:pt x="970" y="213"/>
                  </a:lnTo>
                  <a:lnTo>
                    <a:pt x="970" y="213"/>
                  </a:lnTo>
                  <a:lnTo>
                    <a:pt x="970" y="213"/>
                  </a:lnTo>
                  <a:lnTo>
                    <a:pt x="969" y="240"/>
                  </a:lnTo>
                  <a:lnTo>
                    <a:pt x="967" y="232"/>
                  </a:lnTo>
                  <a:lnTo>
                    <a:pt x="967" y="232"/>
                  </a:lnTo>
                  <a:lnTo>
                    <a:pt x="967" y="230"/>
                  </a:lnTo>
                  <a:lnTo>
                    <a:pt x="966" y="230"/>
                  </a:lnTo>
                  <a:lnTo>
                    <a:pt x="966" y="229"/>
                  </a:lnTo>
                  <a:lnTo>
                    <a:pt x="964" y="229"/>
                  </a:lnTo>
                  <a:lnTo>
                    <a:pt x="964" y="229"/>
                  </a:lnTo>
                  <a:lnTo>
                    <a:pt x="964" y="229"/>
                  </a:lnTo>
                  <a:lnTo>
                    <a:pt x="964" y="229"/>
                  </a:lnTo>
                  <a:lnTo>
                    <a:pt x="964" y="230"/>
                  </a:lnTo>
                  <a:lnTo>
                    <a:pt x="964" y="230"/>
                  </a:lnTo>
                  <a:lnTo>
                    <a:pt x="961" y="241"/>
                  </a:lnTo>
                  <a:lnTo>
                    <a:pt x="961" y="241"/>
                  </a:lnTo>
                  <a:lnTo>
                    <a:pt x="961" y="241"/>
                  </a:lnTo>
                  <a:lnTo>
                    <a:pt x="961" y="241"/>
                  </a:lnTo>
                  <a:lnTo>
                    <a:pt x="961" y="257"/>
                  </a:lnTo>
                  <a:lnTo>
                    <a:pt x="959" y="257"/>
                  </a:lnTo>
                  <a:lnTo>
                    <a:pt x="959" y="260"/>
                  </a:lnTo>
                  <a:lnTo>
                    <a:pt x="959" y="270"/>
                  </a:lnTo>
                  <a:lnTo>
                    <a:pt x="958" y="273"/>
                  </a:lnTo>
                  <a:lnTo>
                    <a:pt x="958" y="273"/>
                  </a:lnTo>
                  <a:lnTo>
                    <a:pt x="955" y="273"/>
                  </a:lnTo>
                  <a:lnTo>
                    <a:pt x="955" y="270"/>
                  </a:lnTo>
                  <a:lnTo>
                    <a:pt x="955" y="268"/>
                  </a:lnTo>
                  <a:lnTo>
                    <a:pt x="955" y="268"/>
                  </a:lnTo>
                  <a:lnTo>
                    <a:pt x="953" y="268"/>
                  </a:lnTo>
                  <a:lnTo>
                    <a:pt x="953" y="270"/>
                  </a:lnTo>
                  <a:lnTo>
                    <a:pt x="951" y="288"/>
                  </a:lnTo>
                  <a:lnTo>
                    <a:pt x="951" y="292"/>
                  </a:lnTo>
                  <a:lnTo>
                    <a:pt x="951" y="292"/>
                  </a:lnTo>
                  <a:lnTo>
                    <a:pt x="953" y="189"/>
                  </a:lnTo>
                  <a:lnTo>
                    <a:pt x="953" y="177"/>
                  </a:lnTo>
                  <a:lnTo>
                    <a:pt x="943" y="175"/>
                  </a:lnTo>
                  <a:lnTo>
                    <a:pt x="940" y="177"/>
                  </a:lnTo>
                  <a:lnTo>
                    <a:pt x="940" y="175"/>
                  </a:lnTo>
                  <a:lnTo>
                    <a:pt x="934" y="175"/>
                  </a:lnTo>
                  <a:lnTo>
                    <a:pt x="934" y="170"/>
                  </a:lnTo>
                  <a:lnTo>
                    <a:pt x="929" y="170"/>
                  </a:lnTo>
                  <a:lnTo>
                    <a:pt x="929" y="166"/>
                  </a:lnTo>
                  <a:lnTo>
                    <a:pt x="923" y="166"/>
                  </a:lnTo>
                  <a:lnTo>
                    <a:pt x="923" y="161"/>
                  </a:lnTo>
                  <a:lnTo>
                    <a:pt x="918" y="161"/>
                  </a:lnTo>
                  <a:lnTo>
                    <a:pt x="918" y="156"/>
                  </a:lnTo>
                  <a:lnTo>
                    <a:pt x="912" y="156"/>
                  </a:lnTo>
                  <a:lnTo>
                    <a:pt x="901" y="156"/>
                  </a:lnTo>
                  <a:lnTo>
                    <a:pt x="893" y="156"/>
                  </a:lnTo>
                  <a:lnTo>
                    <a:pt x="893" y="158"/>
                  </a:lnTo>
                  <a:lnTo>
                    <a:pt x="893" y="161"/>
                  </a:lnTo>
                  <a:lnTo>
                    <a:pt x="888" y="161"/>
                  </a:lnTo>
                  <a:lnTo>
                    <a:pt x="888" y="164"/>
                  </a:lnTo>
                  <a:lnTo>
                    <a:pt x="888" y="166"/>
                  </a:lnTo>
                  <a:lnTo>
                    <a:pt x="884" y="166"/>
                  </a:lnTo>
                  <a:lnTo>
                    <a:pt x="884" y="169"/>
                  </a:lnTo>
                  <a:lnTo>
                    <a:pt x="884" y="170"/>
                  </a:lnTo>
                  <a:lnTo>
                    <a:pt x="879" y="170"/>
                  </a:lnTo>
                  <a:lnTo>
                    <a:pt x="879" y="174"/>
                  </a:lnTo>
                  <a:lnTo>
                    <a:pt x="879" y="175"/>
                  </a:lnTo>
                  <a:lnTo>
                    <a:pt x="874" y="175"/>
                  </a:lnTo>
                  <a:lnTo>
                    <a:pt x="874" y="177"/>
                  </a:lnTo>
                  <a:lnTo>
                    <a:pt x="869" y="175"/>
                  </a:lnTo>
                  <a:lnTo>
                    <a:pt x="858" y="177"/>
                  </a:lnTo>
                  <a:lnTo>
                    <a:pt x="858" y="189"/>
                  </a:lnTo>
                  <a:lnTo>
                    <a:pt x="858" y="189"/>
                  </a:lnTo>
                  <a:lnTo>
                    <a:pt x="858" y="249"/>
                  </a:lnTo>
                  <a:lnTo>
                    <a:pt x="843" y="249"/>
                  </a:lnTo>
                  <a:lnTo>
                    <a:pt x="843" y="191"/>
                  </a:lnTo>
                  <a:lnTo>
                    <a:pt x="841" y="178"/>
                  </a:lnTo>
                  <a:lnTo>
                    <a:pt x="830" y="177"/>
                  </a:lnTo>
                  <a:lnTo>
                    <a:pt x="827" y="178"/>
                  </a:lnTo>
                  <a:lnTo>
                    <a:pt x="825" y="177"/>
                  </a:lnTo>
                  <a:lnTo>
                    <a:pt x="822" y="177"/>
                  </a:lnTo>
                  <a:lnTo>
                    <a:pt x="822" y="175"/>
                  </a:lnTo>
                  <a:lnTo>
                    <a:pt x="821" y="172"/>
                  </a:lnTo>
                  <a:lnTo>
                    <a:pt x="818" y="172"/>
                  </a:lnTo>
                  <a:lnTo>
                    <a:pt x="818" y="170"/>
                  </a:lnTo>
                  <a:lnTo>
                    <a:pt x="816" y="167"/>
                  </a:lnTo>
                  <a:lnTo>
                    <a:pt x="813" y="167"/>
                  </a:lnTo>
                  <a:lnTo>
                    <a:pt x="813" y="166"/>
                  </a:lnTo>
                  <a:lnTo>
                    <a:pt x="811" y="164"/>
                  </a:lnTo>
                  <a:lnTo>
                    <a:pt x="808" y="163"/>
                  </a:lnTo>
                  <a:lnTo>
                    <a:pt x="808" y="161"/>
                  </a:lnTo>
                  <a:lnTo>
                    <a:pt x="807" y="159"/>
                  </a:lnTo>
                  <a:lnTo>
                    <a:pt x="799" y="158"/>
                  </a:lnTo>
                  <a:lnTo>
                    <a:pt x="789" y="158"/>
                  </a:lnTo>
                  <a:lnTo>
                    <a:pt x="783" y="159"/>
                  </a:lnTo>
                  <a:lnTo>
                    <a:pt x="783" y="163"/>
                  </a:lnTo>
                  <a:lnTo>
                    <a:pt x="778" y="163"/>
                  </a:lnTo>
                  <a:lnTo>
                    <a:pt x="778" y="167"/>
                  </a:lnTo>
                  <a:lnTo>
                    <a:pt x="773" y="167"/>
                  </a:lnTo>
                  <a:lnTo>
                    <a:pt x="773" y="172"/>
                  </a:lnTo>
                  <a:lnTo>
                    <a:pt x="767" y="172"/>
                  </a:lnTo>
                  <a:lnTo>
                    <a:pt x="767" y="177"/>
                  </a:lnTo>
                  <a:lnTo>
                    <a:pt x="762" y="177"/>
                  </a:lnTo>
                  <a:lnTo>
                    <a:pt x="762" y="177"/>
                  </a:lnTo>
                  <a:lnTo>
                    <a:pt x="761" y="177"/>
                  </a:lnTo>
                  <a:lnTo>
                    <a:pt x="761" y="133"/>
                  </a:lnTo>
                  <a:lnTo>
                    <a:pt x="748" y="133"/>
                  </a:lnTo>
                  <a:lnTo>
                    <a:pt x="748" y="122"/>
                  </a:lnTo>
                  <a:lnTo>
                    <a:pt x="736" y="122"/>
                  </a:lnTo>
                  <a:lnTo>
                    <a:pt x="736" y="114"/>
                  </a:lnTo>
                  <a:lnTo>
                    <a:pt x="723" y="114"/>
                  </a:lnTo>
                  <a:lnTo>
                    <a:pt x="723" y="133"/>
                  </a:lnTo>
                  <a:lnTo>
                    <a:pt x="718" y="133"/>
                  </a:lnTo>
                  <a:lnTo>
                    <a:pt x="718" y="118"/>
                  </a:lnTo>
                  <a:lnTo>
                    <a:pt x="718" y="117"/>
                  </a:lnTo>
                  <a:lnTo>
                    <a:pt x="718" y="117"/>
                  </a:lnTo>
                  <a:lnTo>
                    <a:pt x="718" y="117"/>
                  </a:lnTo>
                  <a:lnTo>
                    <a:pt x="718" y="111"/>
                  </a:lnTo>
                  <a:lnTo>
                    <a:pt x="718" y="109"/>
                  </a:lnTo>
                  <a:lnTo>
                    <a:pt x="718" y="109"/>
                  </a:lnTo>
                  <a:lnTo>
                    <a:pt x="718" y="109"/>
                  </a:lnTo>
                  <a:lnTo>
                    <a:pt x="718" y="101"/>
                  </a:lnTo>
                  <a:lnTo>
                    <a:pt x="718" y="101"/>
                  </a:lnTo>
                  <a:lnTo>
                    <a:pt x="718" y="101"/>
                  </a:lnTo>
                  <a:lnTo>
                    <a:pt x="718" y="101"/>
                  </a:lnTo>
                  <a:lnTo>
                    <a:pt x="718" y="89"/>
                  </a:lnTo>
                  <a:lnTo>
                    <a:pt x="706" y="87"/>
                  </a:lnTo>
                  <a:lnTo>
                    <a:pt x="690" y="85"/>
                  </a:lnTo>
                  <a:lnTo>
                    <a:pt x="687" y="85"/>
                  </a:lnTo>
                  <a:lnTo>
                    <a:pt x="687" y="74"/>
                  </a:lnTo>
                  <a:lnTo>
                    <a:pt x="687" y="71"/>
                  </a:lnTo>
                  <a:lnTo>
                    <a:pt x="687" y="70"/>
                  </a:lnTo>
                  <a:lnTo>
                    <a:pt x="687" y="67"/>
                  </a:lnTo>
                  <a:lnTo>
                    <a:pt x="687" y="65"/>
                  </a:lnTo>
                  <a:lnTo>
                    <a:pt x="687" y="63"/>
                  </a:lnTo>
                  <a:lnTo>
                    <a:pt x="662" y="63"/>
                  </a:lnTo>
                  <a:lnTo>
                    <a:pt x="662" y="62"/>
                  </a:lnTo>
                  <a:lnTo>
                    <a:pt x="662" y="60"/>
                  </a:lnTo>
                  <a:lnTo>
                    <a:pt x="662" y="57"/>
                  </a:lnTo>
                  <a:lnTo>
                    <a:pt x="662" y="55"/>
                  </a:lnTo>
                  <a:lnTo>
                    <a:pt x="638" y="55"/>
                  </a:lnTo>
                  <a:lnTo>
                    <a:pt x="638" y="27"/>
                  </a:lnTo>
                  <a:lnTo>
                    <a:pt x="638" y="18"/>
                  </a:lnTo>
                  <a:lnTo>
                    <a:pt x="636" y="18"/>
                  </a:lnTo>
                  <a:lnTo>
                    <a:pt x="636" y="19"/>
                  </a:lnTo>
                  <a:lnTo>
                    <a:pt x="635" y="19"/>
                  </a:lnTo>
                  <a:lnTo>
                    <a:pt x="635" y="2"/>
                  </a:lnTo>
                  <a:lnTo>
                    <a:pt x="635" y="2"/>
                  </a:lnTo>
                  <a:lnTo>
                    <a:pt x="635" y="0"/>
                  </a:lnTo>
                  <a:lnTo>
                    <a:pt x="633" y="0"/>
                  </a:lnTo>
                  <a:lnTo>
                    <a:pt x="633" y="19"/>
                  </a:lnTo>
                  <a:lnTo>
                    <a:pt x="632" y="19"/>
                  </a:lnTo>
                  <a:lnTo>
                    <a:pt x="632" y="2"/>
                  </a:lnTo>
                  <a:lnTo>
                    <a:pt x="632" y="2"/>
                  </a:lnTo>
                  <a:lnTo>
                    <a:pt x="632" y="0"/>
                  </a:lnTo>
                  <a:lnTo>
                    <a:pt x="632" y="0"/>
                  </a:lnTo>
                  <a:lnTo>
                    <a:pt x="632" y="19"/>
                  </a:lnTo>
                  <a:lnTo>
                    <a:pt x="630" y="19"/>
                  </a:lnTo>
                  <a:lnTo>
                    <a:pt x="630" y="2"/>
                  </a:lnTo>
                  <a:lnTo>
                    <a:pt x="630" y="2"/>
                  </a:lnTo>
                  <a:lnTo>
                    <a:pt x="630" y="0"/>
                  </a:lnTo>
                  <a:lnTo>
                    <a:pt x="629" y="0"/>
                  </a:lnTo>
                  <a:lnTo>
                    <a:pt x="629" y="19"/>
                  </a:lnTo>
                  <a:lnTo>
                    <a:pt x="627" y="19"/>
                  </a:lnTo>
                  <a:lnTo>
                    <a:pt x="627" y="2"/>
                  </a:lnTo>
                  <a:lnTo>
                    <a:pt x="627" y="2"/>
                  </a:lnTo>
                  <a:lnTo>
                    <a:pt x="627" y="0"/>
                  </a:lnTo>
                  <a:lnTo>
                    <a:pt x="627" y="0"/>
                  </a:lnTo>
                  <a:lnTo>
                    <a:pt x="627" y="19"/>
                  </a:lnTo>
                  <a:lnTo>
                    <a:pt x="625" y="19"/>
                  </a:lnTo>
                  <a:lnTo>
                    <a:pt x="625" y="2"/>
                  </a:lnTo>
                  <a:lnTo>
                    <a:pt x="625" y="2"/>
                  </a:lnTo>
                  <a:lnTo>
                    <a:pt x="625" y="0"/>
                  </a:lnTo>
                  <a:lnTo>
                    <a:pt x="624" y="0"/>
                  </a:lnTo>
                  <a:lnTo>
                    <a:pt x="624" y="19"/>
                  </a:lnTo>
                  <a:lnTo>
                    <a:pt x="622" y="19"/>
                  </a:lnTo>
                  <a:lnTo>
                    <a:pt x="622" y="18"/>
                  </a:lnTo>
                  <a:lnTo>
                    <a:pt x="621" y="18"/>
                  </a:lnTo>
                  <a:lnTo>
                    <a:pt x="621" y="54"/>
                  </a:lnTo>
                  <a:lnTo>
                    <a:pt x="621" y="54"/>
                  </a:lnTo>
                  <a:lnTo>
                    <a:pt x="621" y="57"/>
                  </a:lnTo>
                  <a:lnTo>
                    <a:pt x="621" y="59"/>
                  </a:lnTo>
                  <a:lnTo>
                    <a:pt x="621" y="65"/>
                  </a:lnTo>
                  <a:lnTo>
                    <a:pt x="614" y="65"/>
                  </a:lnTo>
                  <a:lnTo>
                    <a:pt x="614" y="65"/>
                  </a:lnTo>
                  <a:lnTo>
                    <a:pt x="614" y="67"/>
                  </a:lnTo>
                  <a:lnTo>
                    <a:pt x="614" y="70"/>
                  </a:lnTo>
                  <a:lnTo>
                    <a:pt x="614" y="71"/>
                  </a:lnTo>
                  <a:lnTo>
                    <a:pt x="614" y="74"/>
                  </a:lnTo>
                  <a:lnTo>
                    <a:pt x="614" y="85"/>
                  </a:lnTo>
                  <a:lnTo>
                    <a:pt x="614" y="85"/>
                  </a:lnTo>
                  <a:lnTo>
                    <a:pt x="614" y="87"/>
                  </a:lnTo>
                  <a:lnTo>
                    <a:pt x="607" y="87"/>
                  </a:lnTo>
                  <a:lnTo>
                    <a:pt x="607" y="156"/>
                  </a:lnTo>
                  <a:lnTo>
                    <a:pt x="581" y="156"/>
                  </a:lnTo>
                  <a:lnTo>
                    <a:pt x="581" y="109"/>
                  </a:lnTo>
                  <a:lnTo>
                    <a:pt x="567" y="109"/>
                  </a:lnTo>
                  <a:lnTo>
                    <a:pt x="567" y="81"/>
                  </a:lnTo>
                  <a:lnTo>
                    <a:pt x="561" y="81"/>
                  </a:lnTo>
                  <a:lnTo>
                    <a:pt x="561" y="109"/>
                  </a:lnTo>
                  <a:lnTo>
                    <a:pt x="539" y="109"/>
                  </a:lnTo>
                  <a:lnTo>
                    <a:pt x="539" y="81"/>
                  </a:lnTo>
                  <a:lnTo>
                    <a:pt x="528" y="81"/>
                  </a:lnTo>
                  <a:lnTo>
                    <a:pt x="528" y="109"/>
                  </a:lnTo>
                  <a:lnTo>
                    <a:pt x="518" y="109"/>
                  </a:lnTo>
                  <a:lnTo>
                    <a:pt x="518" y="252"/>
                  </a:lnTo>
                  <a:lnTo>
                    <a:pt x="511" y="252"/>
                  </a:lnTo>
                  <a:lnTo>
                    <a:pt x="506" y="252"/>
                  </a:lnTo>
                  <a:lnTo>
                    <a:pt x="501" y="254"/>
                  </a:lnTo>
                  <a:lnTo>
                    <a:pt x="501" y="254"/>
                  </a:lnTo>
                  <a:lnTo>
                    <a:pt x="498" y="251"/>
                  </a:lnTo>
                  <a:lnTo>
                    <a:pt x="496" y="249"/>
                  </a:lnTo>
                  <a:lnTo>
                    <a:pt x="488" y="252"/>
                  </a:lnTo>
                  <a:lnTo>
                    <a:pt x="488" y="255"/>
                  </a:lnTo>
                  <a:lnTo>
                    <a:pt x="488" y="255"/>
                  </a:lnTo>
                  <a:lnTo>
                    <a:pt x="488" y="255"/>
                  </a:lnTo>
                  <a:lnTo>
                    <a:pt x="488" y="255"/>
                  </a:lnTo>
                  <a:lnTo>
                    <a:pt x="488" y="252"/>
                  </a:lnTo>
                  <a:lnTo>
                    <a:pt x="479" y="249"/>
                  </a:lnTo>
                  <a:lnTo>
                    <a:pt x="477" y="251"/>
                  </a:lnTo>
                  <a:lnTo>
                    <a:pt x="476" y="254"/>
                  </a:lnTo>
                  <a:lnTo>
                    <a:pt x="476" y="254"/>
                  </a:lnTo>
                  <a:lnTo>
                    <a:pt x="470" y="252"/>
                  </a:lnTo>
                  <a:lnTo>
                    <a:pt x="466" y="252"/>
                  </a:lnTo>
                  <a:lnTo>
                    <a:pt x="443" y="252"/>
                  </a:lnTo>
                  <a:lnTo>
                    <a:pt x="440" y="252"/>
                  </a:lnTo>
                  <a:lnTo>
                    <a:pt x="415" y="254"/>
                  </a:lnTo>
                  <a:lnTo>
                    <a:pt x="389" y="260"/>
                  </a:lnTo>
                  <a:lnTo>
                    <a:pt x="372" y="268"/>
                  </a:lnTo>
                  <a:lnTo>
                    <a:pt x="364" y="268"/>
                  </a:lnTo>
                  <a:lnTo>
                    <a:pt x="364" y="221"/>
                  </a:lnTo>
                  <a:lnTo>
                    <a:pt x="336" y="221"/>
                  </a:lnTo>
                  <a:lnTo>
                    <a:pt x="336" y="208"/>
                  </a:lnTo>
                  <a:lnTo>
                    <a:pt x="328" y="208"/>
                  </a:lnTo>
                  <a:lnTo>
                    <a:pt x="328" y="197"/>
                  </a:lnTo>
                  <a:lnTo>
                    <a:pt x="304" y="197"/>
                  </a:lnTo>
                  <a:lnTo>
                    <a:pt x="304" y="208"/>
                  </a:lnTo>
                  <a:lnTo>
                    <a:pt x="290" y="208"/>
                  </a:lnTo>
                  <a:lnTo>
                    <a:pt x="290" y="221"/>
                  </a:lnTo>
                  <a:lnTo>
                    <a:pt x="281" y="221"/>
                  </a:lnTo>
                  <a:lnTo>
                    <a:pt x="281" y="262"/>
                  </a:lnTo>
                  <a:lnTo>
                    <a:pt x="279" y="260"/>
                  </a:lnTo>
                  <a:lnTo>
                    <a:pt x="270" y="262"/>
                  </a:lnTo>
                  <a:lnTo>
                    <a:pt x="262" y="266"/>
                  </a:lnTo>
                  <a:lnTo>
                    <a:pt x="254" y="273"/>
                  </a:lnTo>
                  <a:lnTo>
                    <a:pt x="248" y="281"/>
                  </a:lnTo>
                  <a:lnTo>
                    <a:pt x="246" y="288"/>
                  </a:lnTo>
                  <a:lnTo>
                    <a:pt x="205" y="288"/>
                  </a:lnTo>
                  <a:lnTo>
                    <a:pt x="204" y="288"/>
                  </a:lnTo>
                  <a:lnTo>
                    <a:pt x="204" y="293"/>
                  </a:lnTo>
                  <a:lnTo>
                    <a:pt x="191" y="293"/>
                  </a:lnTo>
                  <a:lnTo>
                    <a:pt x="189" y="122"/>
                  </a:lnTo>
                  <a:lnTo>
                    <a:pt x="189" y="122"/>
                  </a:lnTo>
                  <a:lnTo>
                    <a:pt x="189" y="122"/>
                  </a:lnTo>
                  <a:lnTo>
                    <a:pt x="189" y="122"/>
                  </a:lnTo>
                  <a:lnTo>
                    <a:pt x="188" y="122"/>
                  </a:lnTo>
                  <a:lnTo>
                    <a:pt x="188" y="122"/>
                  </a:lnTo>
                  <a:lnTo>
                    <a:pt x="188" y="118"/>
                  </a:lnTo>
                  <a:lnTo>
                    <a:pt x="186" y="118"/>
                  </a:lnTo>
                  <a:lnTo>
                    <a:pt x="185" y="118"/>
                  </a:lnTo>
                  <a:lnTo>
                    <a:pt x="183" y="118"/>
                  </a:lnTo>
                  <a:lnTo>
                    <a:pt x="180" y="118"/>
                  </a:lnTo>
                  <a:lnTo>
                    <a:pt x="178" y="118"/>
                  </a:lnTo>
                  <a:lnTo>
                    <a:pt x="178" y="117"/>
                  </a:lnTo>
                  <a:lnTo>
                    <a:pt x="180" y="117"/>
                  </a:lnTo>
                  <a:lnTo>
                    <a:pt x="183" y="117"/>
                  </a:lnTo>
                  <a:lnTo>
                    <a:pt x="188" y="117"/>
                  </a:lnTo>
                  <a:lnTo>
                    <a:pt x="189" y="117"/>
                  </a:lnTo>
                  <a:lnTo>
                    <a:pt x="191" y="117"/>
                  </a:lnTo>
                  <a:lnTo>
                    <a:pt x="191" y="115"/>
                  </a:lnTo>
                  <a:lnTo>
                    <a:pt x="191" y="115"/>
                  </a:lnTo>
                  <a:lnTo>
                    <a:pt x="189" y="115"/>
                  </a:lnTo>
                  <a:lnTo>
                    <a:pt x="188" y="114"/>
                  </a:lnTo>
                  <a:lnTo>
                    <a:pt x="183" y="114"/>
                  </a:lnTo>
                  <a:lnTo>
                    <a:pt x="178" y="114"/>
                  </a:lnTo>
                  <a:lnTo>
                    <a:pt x="178" y="114"/>
                  </a:lnTo>
                  <a:lnTo>
                    <a:pt x="178" y="114"/>
                  </a:lnTo>
                  <a:lnTo>
                    <a:pt x="178" y="114"/>
                  </a:lnTo>
                  <a:lnTo>
                    <a:pt x="180" y="114"/>
                  </a:lnTo>
                  <a:lnTo>
                    <a:pt x="180" y="114"/>
                  </a:lnTo>
                  <a:lnTo>
                    <a:pt x="180" y="112"/>
                  </a:lnTo>
                  <a:lnTo>
                    <a:pt x="180" y="111"/>
                  </a:lnTo>
                  <a:lnTo>
                    <a:pt x="180" y="109"/>
                  </a:lnTo>
                  <a:lnTo>
                    <a:pt x="180" y="106"/>
                  </a:lnTo>
                  <a:lnTo>
                    <a:pt x="180" y="104"/>
                  </a:lnTo>
                  <a:lnTo>
                    <a:pt x="180" y="103"/>
                  </a:lnTo>
                  <a:lnTo>
                    <a:pt x="180" y="103"/>
                  </a:lnTo>
                  <a:lnTo>
                    <a:pt x="180" y="103"/>
                  </a:lnTo>
                  <a:lnTo>
                    <a:pt x="178" y="103"/>
                  </a:lnTo>
                  <a:lnTo>
                    <a:pt x="178" y="103"/>
                  </a:lnTo>
                  <a:lnTo>
                    <a:pt x="178" y="103"/>
                  </a:lnTo>
                  <a:lnTo>
                    <a:pt x="178" y="101"/>
                  </a:lnTo>
                  <a:lnTo>
                    <a:pt x="178" y="101"/>
                  </a:lnTo>
                  <a:lnTo>
                    <a:pt x="178" y="101"/>
                  </a:lnTo>
                  <a:lnTo>
                    <a:pt x="178" y="101"/>
                  </a:lnTo>
                  <a:lnTo>
                    <a:pt x="181" y="101"/>
                  </a:lnTo>
                  <a:lnTo>
                    <a:pt x="181" y="101"/>
                  </a:lnTo>
                  <a:lnTo>
                    <a:pt x="181" y="101"/>
                  </a:lnTo>
                  <a:lnTo>
                    <a:pt x="181" y="101"/>
                  </a:lnTo>
                  <a:lnTo>
                    <a:pt x="183" y="101"/>
                  </a:lnTo>
                  <a:lnTo>
                    <a:pt x="185" y="101"/>
                  </a:lnTo>
                  <a:lnTo>
                    <a:pt x="185" y="101"/>
                  </a:lnTo>
                  <a:lnTo>
                    <a:pt x="185" y="101"/>
                  </a:lnTo>
                  <a:lnTo>
                    <a:pt x="185" y="101"/>
                  </a:lnTo>
                  <a:lnTo>
                    <a:pt x="186" y="101"/>
                  </a:lnTo>
                  <a:lnTo>
                    <a:pt x="186" y="101"/>
                  </a:lnTo>
                  <a:lnTo>
                    <a:pt x="186" y="101"/>
                  </a:lnTo>
                  <a:lnTo>
                    <a:pt x="186" y="101"/>
                  </a:lnTo>
                  <a:lnTo>
                    <a:pt x="188" y="100"/>
                  </a:lnTo>
                  <a:lnTo>
                    <a:pt x="188" y="100"/>
                  </a:lnTo>
                  <a:lnTo>
                    <a:pt x="188" y="100"/>
                  </a:lnTo>
                  <a:lnTo>
                    <a:pt x="188" y="100"/>
                  </a:lnTo>
                  <a:lnTo>
                    <a:pt x="188" y="98"/>
                  </a:lnTo>
                  <a:lnTo>
                    <a:pt x="188" y="98"/>
                  </a:lnTo>
                  <a:lnTo>
                    <a:pt x="188" y="98"/>
                  </a:lnTo>
                  <a:lnTo>
                    <a:pt x="188" y="98"/>
                  </a:lnTo>
                  <a:lnTo>
                    <a:pt x="186" y="96"/>
                  </a:lnTo>
                  <a:lnTo>
                    <a:pt x="185" y="96"/>
                  </a:lnTo>
                  <a:lnTo>
                    <a:pt x="183" y="96"/>
                  </a:lnTo>
                  <a:lnTo>
                    <a:pt x="180" y="96"/>
                  </a:lnTo>
                  <a:lnTo>
                    <a:pt x="180" y="96"/>
                  </a:lnTo>
                  <a:lnTo>
                    <a:pt x="178" y="96"/>
                  </a:lnTo>
                  <a:lnTo>
                    <a:pt x="178" y="95"/>
                  </a:lnTo>
                  <a:lnTo>
                    <a:pt x="177" y="95"/>
                  </a:lnTo>
                  <a:lnTo>
                    <a:pt x="177" y="93"/>
                  </a:lnTo>
                  <a:lnTo>
                    <a:pt x="177" y="93"/>
                  </a:lnTo>
                  <a:lnTo>
                    <a:pt x="175" y="92"/>
                  </a:lnTo>
                  <a:lnTo>
                    <a:pt x="175" y="92"/>
                  </a:lnTo>
                  <a:lnTo>
                    <a:pt x="175" y="90"/>
                  </a:lnTo>
                  <a:lnTo>
                    <a:pt x="175" y="90"/>
                  </a:lnTo>
                  <a:lnTo>
                    <a:pt x="175" y="90"/>
                  </a:lnTo>
                  <a:lnTo>
                    <a:pt x="174" y="90"/>
                  </a:lnTo>
                  <a:lnTo>
                    <a:pt x="174" y="63"/>
                  </a:lnTo>
                  <a:lnTo>
                    <a:pt x="174" y="63"/>
                  </a:lnTo>
                  <a:lnTo>
                    <a:pt x="174" y="63"/>
                  </a:lnTo>
                  <a:lnTo>
                    <a:pt x="174" y="63"/>
                  </a:lnTo>
                  <a:lnTo>
                    <a:pt x="174" y="63"/>
                  </a:lnTo>
                  <a:lnTo>
                    <a:pt x="174" y="43"/>
                  </a:lnTo>
                  <a:lnTo>
                    <a:pt x="174" y="43"/>
                  </a:lnTo>
                  <a:lnTo>
                    <a:pt x="174" y="43"/>
                  </a:lnTo>
                  <a:lnTo>
                    <a:pt x="174" y="43"/>
                  </a:lnTo>
                  <a:lnTo>
                    <a:pt x="172" y="43"/>
                  </a:lnTo>
                  <a:lnTo>
                    <a:pt x="172" y="26"/>
                  </a:lnTo>
                  <a:lnTo>
                    <a:pt x="172" y="26"/>
                  </a:lnTo>
                  <a:lnTo>
                    <a:pt x="172" y="26"/>
                  </a:lnTo>
                  <a:lnTo>
                    <a:pt x="172" y="26"/>
                  </a:lnTo>
                  <a:lnTo>
                    <a:pt x="172" y="26"/>
                  </a:lnTo>
                  <a:lnTo>
                    <a:pt x="172" y="11"/>
                  </a:lnTo>
                  <a:lnTo>
                    <a:pt x="172" y="11"/>
                  </a:lnTo>
                  <a:lnTo>
                    <a:pt x="172" y="11"/>
                  </a:lnTo>
                  <a:lnTo>
                    <a:pt x="172" y="11"/>
                  </a:lnTo>
                  <a:lnTo>
                    <a:pt x="172" y="11"/>
                  </a:lnTo>
                  <a:lnTo>
                    <a:pt x="172" y="11"/>
                  </a:lnTo>
                  <a:lnTo>
                    <a:pt x="172" y="11"/>
                  </a:lnTo>
                  <a:lnTo>
                    <a:pt x="172" y="11"/>
                  </a:lnTo>
                  <a:lnTo>
                    <a:pt x="172" y="11"/>
                  </a:lnTo>
                  <a:lnTo>
                    <a:pt x="172" y="11"/>
                  </a:lnTo>
                  <a:lnTo>
                    <a:pt x="172" y="11"/>
                  </a:lnTo>
                  <a:lnTo>
                    <a:pt x="172" y="11"/>
                  </a:lnTo>
                  <a:lnTo>
                    <a:pt x="172" y="11"/>
                  </a:lnTo>
                  <a:lnTo>
                    <a:pt x="172" y="26"/>
                  </a:lnTo>
                  <a:lnTo>
                    <a:pt x="170" y="26"/>
                  </a:lnTo>
                  <a:lnTo>
                    <a:pt x="170" y="26"/>
                  </a:lnTo>
                  <a:lnTo>
                    <a:pt x="170" y="26"/>
                  </a:lnTo>
                  <a:lnTo>
                    <a:pt x="170" y="26"/>
                  </a:lnTo>
                  <a:lnTo>
                    <a:pt x="170" y="26"/>
                  </a:lnTo>
                  <a:lnTo>
                    <a:pt x="170" y="43"/>
                  </a:lnTo>
                  <a:lnTo>
                    <a:pt x="170" y="43"/>
                  </a:lnTo>
                  <a:lnTo>
                    <a:pt x="170" y="43"/>
                  </a:lnTo>
                  <a:lnTo>
                    <a:pt x="170" y="43"/>
                  </a:lnTo>
                  <a:lnTo>
                    <a:pt x="170" y="43"/>
                  </a:lnTo>
                  <a:lnTo>
                    <a:pt x="170" y="63"/>
                  </a:lnTo>
                  <a:lnTo>
                    <a:pt x="170" y="63"/>
                  </a:lnTo>
                  <a:lnTo>
                    <a:pt x="170" y="63"/>
                  </a:lnTo>
                  <a:lnTo>
                    <a:pt x="170" y="63"/>
                  </a:lnTo>
                  <a:lnTo>
                    <a:pt x="170" y="90"/>
                  </a:lnTo>
                  <a:lnTo>
                    <a:pt x="170" y="90"/>
                  </a:lnTo>
                  <a:lnTo>
                    <a:pt x="169" y="90"/>
                  </a:lnTo>
                  <a:lnTo>
                    <a:pt x="169" y="90"/>
                  </a:lnTo>
                  <a:lnTo>
                    <a:pt x="169" y="92"/>
                  </a:lnTo>
                  <a:lnTo>
                    <a:pt x="169" y="92"/>
                  </a:lnTo>
                  <a:lnTo>
                    <a:pt x="167" y="93"/>
                  </a:lnTo>
                  <a:lnTo>
                    <a:pt x="167" y="95"/>
                  </a:lnTo>
                  <a:lnTo>
                    <a:pt x="167" y="95"/>
                  </a:lnTo>
                  <a:lnTo>
                    <a:pt x="166" y="95"/>
                  </a:lnTo>
                  <a:lnTo>
                    <a:pt x="166" y="96"/>
                  </a:lnTo>
                  <a:lnTo>
                    <a:pt x="164" y="96"/>
                  </a:lnTo>
                  <a:lnTo>
                    <a:pt x="164" y="96"/>
                  </a:lnTo>
                  <a:lnTo>
                    <a:pt x="161" y="96"/>
                  </a:lnTo>
                  <a:lnTo>
                    <a:pt x="159" y="96"/>
                  </a:lnTo>
                  <a:lnTo>
                    <a:pt x="158" y="98"/>
                  </a:lnTo>
                  <a:lnTo>
                    <a:pt x="156" y="98"/>
                  </a:lnTo>
                  <a:lnTo>
                    <a:pt x="156" y="100"/>
                  </a:lnTo>
                  <a:lnTo>
                    <a:pt x="156" y="100"/>
                  </a:lnTo>
                  <a:lnTo>
                    <a:pt x="156" y="100"/>
                  </a:lnTo>
                  <a:lnTo>
                    <a:pt x="156" y="100"/>
                  </a:lnTo>
                  <a:lnTo>
                    <a:pt x="156" y="100"/>
                  </a:lnTo>
                  <a:lnTo>
                    <a:pt x="159" y="101"/>
                  </a:lnTo>
                  <a:lnTo>
                    <a:pt x="159" y="101"/>
                  </a:lnTo>
                  <a:lnTo>
                    <a:pt x="159" y="101"/>
                  </a:lnTo>
                  <a:lnTo>
                    <a:pt x="159" y="101"/>
                  </a:lnTo>
                  <a:lnTo>
                    <a:pt x="159" y="101"/>
                  </a:lnTo>
                  <a:lnTo>
                    <a:pt x="159" y="101"/>
                  </a:lnTo>
                  <a:lnTo>
                    <a:pt x="159" y="101"/>
                  </a:lnTo>
                  <a:lnTo>
                    <a:pt x="161" y="101"/>
                  </a:lnTo>
                  <a:lnTo>
                    <a:pt x="163" y="101"/>
                  </a:lnTo>
                  <a:lnTo>
                    <a:pt x="163" y="101"/>
                  </a:lnTo>
                  <a:lnTo>
                    <a:pt x="163" y="101"/>
                  </a:lnTo>
                  <a:lnTo>
                    <a:pt x="164" y="101"/>
                  </a:lnTo>
                  <a:lnTo>
                    <a:pt x="166" y="103"/>
                  </a:lnTo>
                  <a:lnTo>
                    <a:pt x="166" y="103"/>
                  </a:lnTo>
                  <a:lnTo>
                    <a:pt x="166" y="103"/>
                  </a:lnTo>
                  <a:lnTo>
                    <a:pt x="166" y="103"/>
                  </a:lnTo>
                  <a:lnTo>
                    <a:pt x="166" y="103"/>
                  </a:lnTo>
                  <a:lnTo>
                    <a:pt x="166" y="103"/>
                  </a:lnTo>
                  <a:lnTo>
                    <a:pt x="164" y="103"/>
                  </a:lnTo>
                  <a:lnTo>
                    <a:pt x="164" y="103"/>
                  </a:lnTo>
                  <a:lnTo>
                    <a:pt x="164" y="103"/>
                  </a:lnTo>
                  <a:lnTo>
                    <a:pt x="164" y="104"/>
                  </a:lnTo>
                  <a:lnTo>
                    <a:pt x="164" y="106"/>
                  </a:lnTo>
                  <a:lnTo>
                    <a:pt x="164" y="109"/>
                  </a:lnTo>
                  <a:lnTo>
                    <a:pt x="164" y="111"/>
                  </a:lnTo>
                  <a:lnTo>
                    <a:pt x="164" y="112"/>
                  </a:lnTo>
                  <a:lnTo>
                    <a:pt x="164" y="114"/>
                  </a:lnTo>
                  <a:lnTo>
                    <a:pt x="164" y="114"/>
                  </a:lnTo>
                  <a:lnTo>
                    <a:pt x="166" y="114"/>
                  </a:lnTo>
                  <a:lnTo>
                    <a:pt x="166" y="114"/>
                  </a:lnTo>
                  <a:lnTo>
                    <a:pt x="166" y="114"/>
                  </a:lnTo>
                  <a:lnTo>
                    <a:pt x="166" y="114"/>
                  </a:lnTo>
                  <a:lnTo>
                    <a:pt x="164" y="114"/>
                  </a:lnTo>
                  <a:lnTo>
                    <a:pt x="159" y="114"/>
                  </a:lnTo>
                  <a:lnTo>
                    <a:pt x="156" y="115"/>
                  </a:lnTo>
                  <a:lnTo>
                    <a:pt x="155" y="115"/>
                  </a:lnTo>
                  <a:lnTo>
                    <a:pt x="153" y="115"/>
                  </a:lnTo>
                  <a:lnTo>
                    <a:pt x="153" y="117"/>
                  </a:lnTo>
                  <a:lnTo>
                    <a:pt x="153" y="117"/>
                  </a:lnTo>
                  <a:lnTo>
                    <a:pt x="155" y="117"/>
                  </a:lnTo>
                  <a:lnTo>
                    <a:pt x="158" y="117"/>
                  </a:lnTo>
                  <a:lnTo>
                    <a:pt x="161" y="117"/>
                  </a:lnTo>
                  <a:lnTo>
                    <a:pt x="166" y="117"/>
                  </a:lnTo>
                  <a:lnTo>
                    <a:pt x="166" y="117"/>
                  </a:lnTo>
                  <a:lnTo>
                    <a:pt x="166" y="118"/>
                  </a:lnTo>
                  <a:lnTo>
                    <a:pt x="164" y="118"/>
                  </a:lnTo>
                  <a:lnTo>
                    <a:pt x="161" y="118"/>
                  </a:lnTo>
                  <a:lnTo>
                    <a:pt x="159" y="118"/>
                  </a:lnTo>
                  <a:lnTo>
                    <a:pt x="158" y="118"/>
                  </a:lnTo>
                  <a:lnTo>
                    <a:pt x="158" y="120"/>
                  </a:lnTo>
                  <a:lnTo>
                    <a:pt x="158" y="122"/>
                  </a:lnTo>
                  <a:lnTo>
                    <a:pt x="156" y="122"/>
                  </a:lnTo>
                  <a:lnTo>
                    <a:pt x="156" y="122"/>
                  </a:lnTo>
                  <a:lnTo>
                    <a:pt x="155" y="122"/>
                  </a:lnTo>
                  <a:lnTo>
                    <a:pt x="155" y="122"/>
                  </a:lnTo>
                  <a:lnTo>
                    <a:pt x="155" y="122"/>
                  </a:lnTo>
                  <a:lnTo>
                    <a:pt x="155" y="293"/>
                  </a:lnTo>
                  <a:lnTo>
                    <a:pt x="145" y="293"/>
                  </a:lnTo>
                  <a:lnTo>
                    <a:pt x="145" y="296"/>
                  </a:lnTo>
                  <a:lnTo>
                    <a:pt x="131" y="298"/>
                  </a:lnTo>
                  <a:lnTo>
                    <a:pt x="131" y="301"/>
                  </a:lnTo>
                  <a:lnTo>
                    <a:pt x="130" y="301"/>
                  </a:lnTo>
                  <a:lnTo>
                    <a:pt x="130" y="300"/>
                  </a:lnTo>
                  <a:lnTo>
                    <a:pt x="130" y="300"/>
                  </a:lnTo>
                  <a:lnTo>
                    <a:pt x="130" y="298"/>
                  </a:lnTo>
                  <a:lnTo>
                    <a:pt x="122" y="298"/>
                  </a:lnTo>
                  <a:lnTo>
                    <a:pt x="122" y="298"/>
                  </a:lnTo>
                  <a:lnTo>
                    <a:pt x="120" y="296"/>
                  </a:lnTo>
                  <a:lnTo>
                    <a:pt x="120" y="296"/>
                  </a:lnTo>
                  <a:lnTo>
                    <a:pt x="120" y="296"/>
                  </a:lnTo>
                  <a:lnTo>
                    <a:pt x="119" y="296"/>
                  </a:lnTo>
                  <a:lnTo>
                    <a:pt x="119" y="296"/>
                  </a:lnTo>
                  <a:lnTo>
                    <a:pt x="119" y="296"/>
                  </a:lnTo>
                  <a:lnTo>
                    <a:pt x="119" y="296"/>
                  </a:lnTo>
                  <a:lnTo>
                    <a:pt x="119" y="296"/>
                  </a:lnTo>
                  <a:lnTo>
                    <a:pt x="119" y="296"/>
                  </a:lnTo>
                  <a:lnTo>
                    <a:pt x="119" y="296"/>
                  </a:lnTo>
                  <a:lnTo>
                    <a:pt x="119" y="295"/>
                  </a:lnTo>
                  <a:lnTo>
                    <a:pt x="119" y="295"/>
                  </a:lnTo>
                  <a:lnTo>
                    <a:pt x="119" y="295"/>
                  </a:lnTo>
                  <a:lnTo>
                    <a:pt x="119" y="295"/>
                  </a:lnTo>
                  <a:lnTo>
                    <a:pt x="119" y="295"/>
                  </a:lnTo>
                  <a:lnTo>
                    <a:pt x="119" y="295"/>
                  </a:lnTo>
                  <a:lnTo>
                    <a:pt x="119" y="295"/>
                  </a:lnTo>
                  <a:lnTo>
                    <a:pt x="119" y="295"/>
                  </a:lnTo>
                  <a:lnTo>
                    <a:pt x="119" y="295"/>
                  </a:lnTo>
                  <a:lnTo>
                    <a:pt x="119" y="295"/>
                  </a:lnTo>
                  <a:lnTo>
                    <a:pt x="119" y="295"/>
                  </a:lnTo>
                  <a:lnTo>
                    <a:pt x="119" y="293"/>
                  </a:lnTo>
                  <a:lnTo>
                    <a:pt x="119" y="293"/>
                  </a:lnTo>
                  <a:lnTo>
                    <a:pt x="119" y="293"/>
                  </a:lnTo>
                  <a:lnTo>
                    <a:pt x="119" y="293"/>
                  </a:lnTo>
                  <a:lnTo>
                    <a:pt x="119" y="293"/>
                  </a:lnTo>
                  <a:lnTo>
                    <a:pt x="119" y="293"/>
                  </a:lnTo>
                  <a:lnTo>
                    <a:pt x="117" y="293"/>
                  </a:lnTo>
                  <a:lnTo>
                    <a:pt x="117" y="293"/>
                  </a:lnTo>
                  <a:lnTo>
                    <a:pt x="117" y="293"/>
                  </a:lnTo>
                  <a:lnTo>
                    <a:pt x="117" y="293"/>
                  </a:lnTo>
                  <a:lnTo>
                    <a:pt x="117" y="293"/>
                  </a:lnTo>
                  <a:lnTo>
                    <a:pt x="117" y="293"/>
                  </a:lnTo>
                  <a:lnTo>
                    <a:pt x="117" y="293"/>
                  </a:lnTo>
                  <a:lnTo>
                    <a:pt x="117" y="295"/>
                  </a:lnTo>
                  <a:lnTo>
                    <a:pt x="117" y="295"/>
                  </a:lnTo>
                  <a:lnTo>
                    <a:pt x="117" y="295"/>
                  </a:lnTo>
                  <a:lnTo>
                    <a:pt x="117" y="295"/>
                  </a:lnTo>
                  <a:lnTo>
                    <a:pt x="117" y="295"/>
                  </a:lnTo>
                  <a:lnTo>
                    <a:pt x="117" y="295"/>
                  </a:lnTo>
                  <a:lnTo>
                    <a:pt x="117" y="295"/>
                  </a:lnTo>
                  <a:lnTo>
                    <a:pt x="117" y="295"/>
                  </a:lnTo>
                  <a:lnTo>
                    <a:pt x="117" y="295"/>
                  </a:lnTo>
                  <a:lnTo>
                    <a:pt x="117" y="295"/>
                  </a:lnTo>
                  <a:lnTo>
                    <a:pt x="117" y="296"/>
                  </a:lnTo>
                  <a:lnTo>
                    <a:pt x="117" y="296"/>
                  </a:lnTo>
                  <a:lnTo>
                    <a:pt x="117" y="296"/>
                  </a:lnTo>
                  <a:lnTo>
                    <a:pt x="117" y="296"/>
                  </a:lnTo>
                  <a:lnTo>
                    <a:pt x="117" y="296"/>
                  </a:lnTo>
                  <a:lnTo>
                    <a:pt x="117" y="296"/>
                  </a:lnTo>
                  <a:lnTo>
                    <a:pt x="117" y="296"/>
                  </a:lnTo>
                  <a:lnTo>
                    <a:pt x="115" y="296"/>
                  </a:lnTo>
                  <a:lnTo>
                    <a:pt x="115" y="296"/>
                  </a:lnTo>
                  <a:lnTo>
                    <a:pt x="115" y="296"/>
                  </a:lnTo>
                  <a:lnTo>
                    <a:pt x="114" y="296"/>
                  </a:lnTo>
                  <a:lnTo>
                    <a:pt x="114" y="298"/>
                  </a:lnTo>
                  <a:lnTo>
                    <a:pt x="114" y="298"/>
                  </a:lnTo>
                  <a:lnTo>
                    <a:pt x="114" y="298"/>
                  </a:lnTo>
                  <a:lnTo>
                    <a:pt x="115" y="298"/>
                  </a:lnTo>
                  <a:lnTo>
                    <a:pt x="115" y="298"/>
                  </a:lnTo>
                  <a:lnTo>
                    <a:pt x="115" y="298"/>
                  </a:lnTo>
                  <a:lnTo>
                    <a:pt x="114" y="298"/>
                  </a:lnTo>
                  <a:lnTo>
                    <a:pt x="114" y="300"/>
                  </a:lnTo>
                  <a:lnTo>
                    <a:pt x="114" y="301"/>
                  </a:lnTo>
                  <a:lnTo>
                    <a:pt x="19" y="301"/>
                  </a:lnTo>
                  <a:lnTo>
                    <a:pt x="16" y="301"/>
                  </a:lnTo>
                  <a:lnTo>
                    <a:pt x="0" y="301"/>
                  </a:lnTo>
                  <a:lnTo>
                    <a:pt x="0" y="364"/>
                  </a:lnTo>
                  <a:lnTo>
                    <a:pt x="8" y="364"/>
                  </a:lnTo>
                  <a:lnTo>
                    <a:pt x="60" y="364"/>
                  </a:lnTo>
                  <a:lnTo>
                    <a:pt x="1776" y="364"/>
                  </a:lnTo>
                  <a:lnTo>
                    <a:pt x="1776" y="345"/>
                  </a:lnTo>
                  <a:lnTo>
                    <a:pt x="1778" y="345"/>
                  </a:lnTo>
                  <a:lnTo>
                    <a:pt x="1776" y="344"/>
                  </a:lnTo>
                  <a:close/>
                  <a:moveTo>
                    <a:pt x="1309" y="76"/>
                  </a:moveTo>
                  <a:lnTo>
                    <a:pt x="1309" y="76"/>
                  </a:lnTo>
                  <a:lnTo>
                    <a:pt x="1309" y="76"/>
                  </a:lnTo>
                  <a:lnTo>
                    <a:pt x="1309" y="74"/>
                  </a:lnTo>
                  <a:lnTo>
                    <a:pt x="1309" y="76"/>
                  </a:lnTo>
                  <a:lnTo>
                    <a:pt x="1309" y="76"/>
                  </a:lnTo>
                  <a:lnTo>
                    <a:pt x="1309" y="76"/>
                  </a:lnTo>
                  <a:lnTo>
                    <a:pt x="1310" y="76"/>
                  </a:lnTo>
                  <a:lnTo>
                    <a:pt x="1309" y="76"/>
                  </a:lnTo>
                  <a:close/>
                  <a:moveTo>
                    <a:pt x="181" y="100"/>
                  </a:moveTo>
                  <a:lnTo>
                    <a:pt x="183" y="100"/>
                  </a:lnTo>
                  <a:lnTo>
                    <a:pt x="181" y="100"/>
                  </a:lnTo>
                  <a:lnTo>
                    <a:pt x="181" y="100"/>
                  </a:lnTo>
                  <a:close/>
                  <a:moveTo>
                    <a:pt x="180" y="100"/>
                  </a:moveTo>
                  <a:lnTo>
                    <a:pt x="180" y="100"/>
                  </a:lnTo>
                  <a:lnTo>
                    <a:pt x="180" y="100"/>
                  </a:lnTo>
                  <a:lnTo>
                    <a:pt x="180" y="100"/>
                  </a:lnTo>
                  <a:close/>
                  <a:moveTo>
                    <a:pt x="166" y="117"/>
                  </a:moveTo>
                  <a:lnTo>
                    <a:pt x="166" y="117"/>
                  </a:lnTo>
                  <a:lnTo>
                    <a:pt x="166" y="117"/>
                  </a:lnTo>
                  <a:lnTo>
                    <a:pt x="164" y="117"/>
                  </a:lnTo>
                  <a:lnTo>
                    <a:pt x="164" y="117"/>
                  </a:lnTo>
                  <a:lnTo>
                    <a:pt x="164" y="117"/>
                  </a:lnTo>
                  <a:lnTo>
                    <a:pt x="164" y="117"/>
                  </a:lnTo>
                  <a:lnTo>
                    <a:pt x="164" y="117"/>
                  </a:lnTo>
                  <a:lnTo>
                    <a:pt x="166" y="117"/>
                  </a:lnTo>
                  <a:lnTo>
                    <a:pt x="166" y="117"/>
                  </a:lnTo>
                  <a:lnTo>
                    <a:pt x="166" y="117"/>
                  </a:lnTo>
                  <a:lnTo>
                    <a:pt x="166" y="117"/>
                  </a:lnTo>
                  <a:close/>
                  <a:moveTo>
                    <a:pt x="181" y="262"/>
                  </a:moveTo>
                  <a:lnTo>
                    <a:pt x="181" y="262"/>
                  </a:lnTo>
                  <a:lnTo>
                    <a:pt x="178" y="262"/>
                  </a:lnTo>
                  <a:lnTo>
                    <a:pt x="178" y="243"/>
                  </a:lnTo>
                  <a:lnTo>
                    <a:pt x="180" y="243"/>
                  </a:lnTo>
                  <a:lnTo>
                    <a:pt x="181" y="243"/>
                  </a:lnTo>
                  <a:lnTo>
                    <a:pt x="181" y="262"/>
                  </a:lnTo>
                  <a:close/>
                  <a:moveTo>
                    <a:pt x="181" y="238"/>
                  </a:moveTo>
                  <a:lnTo>
                    <a:pt x="180" y="238"/>
                  </a:lnTo>
                  <a:lnTo>
                    <a:pt x="178" y="238"/>
                  </a:lnTo>
                  <a:lnTo>
                    <a:pt x="178" y="214"/>
                  </a:lnTo>
                  <a:lnTo>
                    <a:pt x="180" y="214"/>
                  </a:lnTo>
                  <a:lnTo>
                    <a:pt x="181" y="214"/>
                  </a:lnTo>
                  <a:lnTo>
                    <a:pt x="181" y="238"/>
                  </a:lnTo>
                  <a:close/>
                  <a:moveTo>
                    <a:pt x="181" y="210"/>
                  </a:moveTo>
                  <a:lnTo>
                    <a:pt x="180" y="210"/>
                  </a:lnTo>
                  <a:lnTo>
                    <a:pt x="178" y="210"/>
                  </a:lnTo>
                  <a:lnTo>
                    <a:pt x="177" y="183"/>
                  </a:lnTo>
                  <a:lnTo>
                    <a:pt x="180" y="183"/>
                  </a:lnTo>
                  <a:lnTo>
                    <a:pt x="181" y="183"/>
                  </a:lnTo>
                  <a:lnTo>
                    <a:pt x="181" y="210"/>
                  </a:lnTo>
                  <a:close/>
                  <a:moveTo>
                    <a:pt x="181" y="180"/>
                  </a:moveTo>
                  <a:lnTo>
                    <a:pt x="180" y="180"/>
                  </a:lnTo>
                  <a:lnTo>
                    <a:pt x="177" y="180"/>
                  </a:lnTo>
                  <a:lnTo>
                    <a:pt x="177" y="153"/>
                  </a:lnTo>
                  <a:lnTo>
                    <a:pt x="178" y="153"/>
                  </a:lnTo>
                  <a:lnTo>
                    <a:pt x="180" y="153"/>
                  </a:lnTo>
                  <a:lnTo>
                    <a:pt x="181" y="180"/>
                  </a:lnTo>
                  <a:close/>
                  <a:moveTo>
                    <a:pt x="178" y="131"/>
                  </a:moveTo>
                  <a:lnTo>
                    <a:pt x="180" y="131"/>
                  </a:lnTo>
                  <a:lnTo>
                    <a:pt x="180" y="150"/>
                  </a:lnTo>
                  <a:lnTo>
                    <a:pt x="180" y="150"/>
                  </a:lnTo>
                  <a:lnTo>
                    <a:pt x="177" y="150"/>
                  </a:lnTo>
                  <a:lnTo>
                    <a:pt x="177" y="131"/>
                  </a:lnTo>
                  <a:lnTo>
                    <a:pt x="178" y="131"/>
                  </a:lnTo>
                  <a:close/>
                  <a:moveTo>
                    <a:pt x="169" y="262"/>
                  </a:moveTo>
                  <a:lnTo>
                    <a:pt x="166" y="262"/>
                  </a:lnTo>
                  <a:lnTo>
                    <a:pt x="164" y="262"/>
                  </a:lnTo>
                  <a:lnTo>
                    <a:pt x="164" y="243"/>
                  </a:lnTo>
                  <a:lnTo>
                    <a:pt x="166" y="243"/>
                  </a:lnTo>
                  <a:lnTo>
                    <a:pt x="167" y="243"/>
                  </a:lnTo>
                  <a:lnTo>
                    <a:pt x="169" y="243"/>
                  </a:lnTo>
                  <a:lnTo>
                    <a:pt x="169" y="262"/>
                  </a:lnTo>
                  <a:close/>
                  <a:moveTo>
                    <a:pt x="169" y="238"/>
                  </a:moveTo>
                  <a:lnTo>
                    <a:pt x="167" y="238"/>
                  </a:lnTo>
                  <a:lnTo>
                    <a:pt x="166" y="238"/>
                  </a:lnTo>
                  <a:lnTo>
                    <a:pt x="164" y="238"/>
                  </a:lnTo>
                  <a:lnTo>
                    <a:pt x="164" y="213"/>
                  </a:lnTo>
                  <a:lnTo>
                    <a:pt x="166" y="213"/>
                  </a:lnTo>
                  <a:lnTo>
                    <a:pt x="167" y="214"/>
                  </a:lnTo>
                  <a:lnTo>
                    <a:pt x="169" y="214"/>
                  </a:lnTo>
                  <a:lnTo>
                    <a:pt x="169" y="238"/>
                  </a:lnTo>
                  <a:close/>
                  <a:moveTo>
                    <a:pt x="169" y="210"/>
                  </a:moveTo>
                  <a:lnTo>
                    <a:pt x="167" y="210"/>
                  </a:lnTo>
                  <a:lnTo>
                    <a:pt x="166" y="210"/>
                  </a:lnTo>
                  <a:lnTo>
                    <a:pt x="164" y="210"/>
                  </a:lnTo>
                  <a:lnTo>
                    <a:pt x="164" y="183"/>
                  </a:lnTo>
                  <a:lnTo>
                    <a:pt x="166" y="183"/>
                  </a:lnTo>
                  <a:lnTo>
                    <a:pt x="167" y="183"/>
                  </a:lnTo>
                  <a:lnTo>
                    <a:pt x="169" y="183"/>
                  </a:lnTo>
                  <a:lnTo>
                    <a:pt x="169" y="210"/>
                  </a:lnTo>
                  <a:close/>
                  <a:moveTo>
                    <a:pt x="169" y="180"/>
                  </a:moveTo>
                  <a:lnTo>
                    <a:pt x="167" y="180"/>
                  </a:lnTo>
                  <a:lnTo>
                    <a:pt x="166" y="180"/>
                  </a:lnTo>
                  <a:lnTo>
                    <a:pt x="164" y="180"/>
                  </a:lnTo>
                  <a:lnTo>
                    <a:pt x="164" y="153"/>
                  </a:lnTo>
                  <a:lnTo>
                    <a:pt x="166" y="153"/>
                  </a:lnTo>
                  <a:lnTo>
                    <a:pt x="167" y="153"/>
                  </a:lnTo>
                  <a:lnTo>
                    <a:pt x="169" y="153"/>
                  </a:lnTo>
                  <a:lnTo>
                    <a:pt x="169" y="180"/>
                  </a:lnTo>
                  <a:close/>
                  <a:moveTo>
                    <a:pt x="164" y="131"/>
                  </a:moveTo>
                  <a:lnTo>
                    <a:pt x="167" y="131"/>
                  </a:lnTo>
                  <a:lnTo>
                    <a:pt x="169" y="131"/>
                  </a:lnTo>
                  <a:lnTo>
                    <a:pt x="169" y="150"/>
                  </a:lnTo>
                  <a:lnTo>
                    <a:pt x="167" y="150"/>
                  </a:lnTo>
                  <a:lnTo>
                    <a:pt x="166" y="150"/>
                  </a:lnTo>
                  <a:lnTo>
                    <a:pt x="164" y="150"/>
                  </a:lnTo>
                  <a:lnTo>
                    <a:pt x="164" y="131"/>
                  </a:lnTo>
                  <a:lnTo>
                    <a:pt x="164" y="13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sp>
        <p:nvSpPr>
          <p:cNvPr id="7" name="Rectangle 6"/>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pic>
        <p:nvPicPr>
          <p:cNvPr id="14" name="Picture 1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59374" y="1101593"/>
            <a:ext cx="1181229" cy="1181229"/>
          </a:xfrm>
          <a:prstGeom prst="rect">
            <a:avLst/>
          </a:prstGeom>
        </p:spPr>
      </p:pic>
      <p:grpSp>
        <p:nvGrpSpPr>
          <p:cNvPr id="18" name="Group 17"/>
          <p:cNvGrpSpPr/>
          <p:nvPr/>
        </p:nvGrpSpPr>
        <p:grpSpPr>
          <a:xfrm>
            <a:off x="2588623" y="1128551"/>
            <a:ext cx="1938897" cy="1127312"/>
            <a:chOff x="4529138" y="3189288"/>
            <a:chExt cx="2454275" cy="1328738"/>
          </a:xfrm>
        </p:grpSpPr>
        <p:sp>
          <p:nvSpPr>
            <p:cNvPr id="19" name="Freeform 40"/>
            <p:cNvSpPr>
              <a:spLocks/>
            </p:cNvSpPr>
            <p:nvPr/>
          </p:nvSpPr>
          <p:spPr bwMode="auto">
            <a:xfrm>
              <a:off x="6378575" y="3992563"/>
              <a:ext cx="254000" cy="369888"/>
            </a:xfrm>
            <a:custGeom>
              <a:avLst/>
              <a:gdLst>
                <a:gd name="T0" fmla="*/ 0 w 138"/>
                <a:gd name="T1" fmla="*/ 93 h 202"/>
                <a:gd name="T2" fmla="*/ 55 w 138"/>
                <a:gd name="T3" fmla="*/ 13 h 202"/>
                <a:gd name="T4" fmla="*/ 81 w 138"/>
                <a:gd name="T5" fmla="*/ 11 h 202"/>
                <a:gd name="T6" fmla="*/ 104 w 138"/>
                <a:gd name="T7" fmla="*/ 46 h 202"/>
                <a:gd name="T8" fmla="*/ 138 w 138"/>
                <a:gd name="T9" fmla="*/ 167 h 202"/>
                <a:gd name="T10" fmla="*/ 136 w 138"/>
                <a:gd name="T11" fmla="*/ 202 h 202"/>
                <a:gd name="T12" fmla="*/ 0 w 138"/>
                <a:gd name="T13" fmla="*/ 93 h 202"/>
              </a:gdLst>
              <a:ahLst/>
              <a:cxnLst>
                <a:cxn ang="0">
                  <a:pos x="T0" y="T1"/>
                </a:cxn>
                <a:cxn ang="0">
                  <a:pos x="T2" y="T3"/>
                </a:cxn>
                <a:cxn ang="0">
                  <a:pos x="T4" y="T5"/>
                </a:cxn>
                <a:cxn ang="0">
                  <a:pos x="T6" y="T7"/>
                </a:cxn>
                <a:cxn ang="0">
                  <a:pos x="T8" y="T9"/>
                </a:cxn>
                <a:cxn ang="0">
                  <a:pos x="T10" y="T11"/>
                </a:cxn>
                <a:cxn ang="0">
                  <a:pos x="T12" y="T13"/>
                </a:cxn>
              </a:cxnLst>
              <a:rect l="0" t="0" r="r" b="b"/>
              <a:pathLst>
                <a:path w="138" h="202">
                  <a:moveTo>
                    <a:pt x="0" y="93"/>
                  </a:moveTo>
                  <a:cubicBezTo>
                    <a:pt x="55" y="13"/>
                    <a:pt x="55" y="13"/>
                    <a:pt x="55" y="13"/>
                  </a:cubicBezTo>
                  <a:cubicBezTo>
                    <a:pt x="55" y="13"/>
                    <a:pt x="64" y="0"/>
                    <a:pt x="81" y="11"/>
                  </a:cubicBezTo>
                  <a:cubicBezTo>
                    <a:pt x="98" y="23"/>
                    <a:pt x="104" y="46"/>
                    <a:pt x="104" y="46"/>
                  </a:cubicBezTo>
                  <a:cubicBezTo>
                    <a:pt x="138" y="167"/>
                    <a:pt x="138" y="167"/>
                    <a:pt x="138" y="167"/>
                  </a:cubicBezTo>
                  <a:cubicBezTo>
                    <a:pt x="136" y="202"/>
                    <a:pt x="136" y="202"/>
                    <a:pt x="136" y="202"/>
                  </a:cubicBezTo>
                  <a:lnTo>
                    <a:pt x="0" y="93"/>
                  </a:lnTo>
                  <a:close/>
                </a:path>
              </a:pathLst>
            </a:custGeom>
            <a:solidFill>
              <a:srgbClr val="FED3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41"/>
            <p:cNvSpPr>
              <a:spLocks/>
            </p:cNvSpPr>
            <p:nvPr/>
          </p:nvSpPr>
          <p:spPr bwMode="auto">
            <a:xfrm>
              <a:off x="6391275" y="4100513"/>
              <a:ext cx="555625" cy="204788"/>
            </a:xfrm>
            <a:custGeom>
              <a:avLst/>
              <a:gdLst>
                <a:gd name="T0" fmla="*/ 0 w 303"/>
                <a:gd name="T1" fmla="*/ 35 h 112"/>
                <a:gd name="T2" fmla="*/ 225 w 303"/>
                <a:gd name="T3" fmla="*/ 9 h 112"/>
                <a:gd name="T4" fmla="*/ 267 w 303"/>
                <a:gd name="T5" fmla="*/ 51 h 112"/>
                <a:gd name="T6" fmla="*/ 139 w 303"/>
                <a:gd name="T7" fmla="*/ 112 h 112"/>
                <a:gd name="T8" fmla="*/ 0 w 303"/>
                <a:gd name="T9" fmla="*/ 35 h 112"/>
              </a:gdLst>
              <a:ahLst/>
              <a:cxnLst>
                <a:cxn ang="0">
                  <a:pos x="T0" y="T1"/>
                </a:cxn>
                <a:cxn ang="0">
                  <a:pos x="T2" y="T3"/>
                </a:cxn>
                <a:cxn ang="0">
                  <a:pos x="T4" y="T5"/>
                </a:cxn>
                <a:cxn ang="0">
                  <a:pos x="T6" y="T7"/>
                </a:cxn>
                <a:cxn ang="0">
                  <a:pos x="T8" y="T9"/>
                </a:cxn>
              </a:cxnLst>
              <a:rect l="0" t="0" r="r" b="b"/>
              <a:pathLst>
                <a:path w="303" h="112">
                  <a:moveTo>
                    <a:pt x="0" y="35"/>
                  </a:moveTo>
                  <a:cubicBezTo>
                    <a:pt x="225" y="9"/>
                    <a:pt x="225" y="9"/>
                    <a:pt x="225" y="9"/>
                  </a:cubicBezTo>
                  <a:cubicBezTo>
                    <a:pt x="296" y="0"/>
                    <a:pt x="303" y="34"/>
                    <a:pt x="267" y="51"/>
                  </a:cubicBezTo>
                  <a:cubicBezTo>
                    <a:pt x="139" y="112"/>
                    <a:pt x="139" y="112"/>
                    <a:pt x="139" y="112"/>
                  </a:cubicBezTo>
                  <a:lnTo>
                    <a:pt x="0" y="35"/>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42"/>
            <p:cNvSpPr>
              <a:spLocks/>
            </p:cNvSpPr>
            <p:nvPr/>
          </p:nvSpPr>
          <p:spPr bwMode="auto">
            <a:xfrm>
              <a:off x="6067425" y="4257675"/>
              <a:ext cx="422275" cy="182563"/>
            </a:xfrm>
            <a:custGeom>
              <a:avLst/>
              <a:gdLst>
                <a:gd name="T0" fmla="*/ 82 w 230"/>
                <a:gd name="T1" fmla="*/ 0 h 99"/>
                <a:gd name="T2" fmla="*/ 17 w 230"/>
                <a:gd name="T3" fmla="*/ 54 h 99"/>
                <a:gd name="T4" fmla="*/ 89 w 230"/>
                <a:gd name="T5" fmla="*/ 82 h 99"/>
                <a:gd name="T6" fmla="*/ 230 w 230"/>
                <a:gd name="T7" fmla="*/ 44 h 99"/>
                <a:gd name="T8" fmla="*/ 82 w 230"/>
                <a:gd name="T9" fmla="*/ 0 h 99"/>
              </a:gdLst>
              <a:ahLst/>
              <a:cxnLst>
                <a:cxn ang="0">
                  <a:pos x="T0" y="T1"/>
                </a:cxn>
                <a:cxn ang="0">
                  <a:pos x="T2" y="T3"/>
                </a:cxn>
                <a:cxn ang="0">
                  <a:pos x="T4" y="T5"/>
                </a:cxn>
                <a:cxn ang="0">
                  <a:pos x="T6" y="T7"/>
                </a:cxn>
                <a:cxn ang="0">
                  <a:pos x="T8" y="T9"/>
                </a:cxn>
              </a:cxnLst>
              <a:rect l="0" t="0" r="r" b="b"/>
              <a:pathLst>
                <a:path w="230" h="99">
                  <a:moveTo>
                    <a:pt x="82" y="0"/>
                  </a:moveTo>
                  <a:cubicBezTo>
                    <a:pt x="17" y="54"/>
                    <a:pt x="17" y="54"/>
                    <a:pt x="17" y="54"/>
                  </a:cubicBezTo>
                  <a:cubicBezTo>
                    <a:pt x="0" y="68"/>
                    <a:pt x="25" y="99"/>
                    <a:pt x="89" y="82"/>
                  </a:cubicBezTo>
                  <a:cubicBezTo>
                    <a:pt x="230" y="44"/>
                    <a:pt x="230" y="44"/>
                    <a:pt x="230" y="44"/>
                  </a:cubicBezTo>
                  <a:lnTo>
                    <a:pt x="82" y="0"/>
                  </a:lnTo>
                  <a:close/>
                </a:path>
              </a:pathLst>
            </a:custGeom>
            <a:solidFill>
              <a:srgbClr val="7F9A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43"/>
            <p:cNvSpPr>
              <a:spLocks/>
            </p:cNvSpPr>
            <p:nvPr/>
          </p:nvSpPr>
          <p:spPr bwMode="auto">
            <a:xfrm>
              <a:off x="6067425" y="4267200"/>
              <a:ext cx="422275" cy="180975"/>
            </a:xfrm>
            <a:custGeom>
              <a:avLst/>
              <a:gdLst>
                <a:gd name="T0" fmla="*/ 82 w 230"/>
                <a:gd name="T1" fmla="*/ 0 h 99"/>
                <a:gd name="T2" fmla="*/ 16 w 230"/>
                <a:gd name="T3" fmla="*/ 54 h 99"/>
                <a:gd name="T4" fmla="*/ 89 w 230"/>
                <a:gd name="T5" fmla="*/ 82 h 99"/>
                <a:gd name="T6" fmla="*/ 230 w 230"/>
                <a:gd name="T7" fmla="*/ 44 h 99"/>
                <a:gd name="T8" fmla="*/ 82 w 230"/>
                <a:gd name="T9" fmla="*/ 0 h 99"/>
              </a:gdLst>
              <a:ahLst/>
              <a:cxnLst>
                <a:cxn ang="0">
                  <a:pos x="T0" y="T1"/>
                </a:cxn>
                <a:cxn ang="0">
                  <a:pos x="T2" y="T3"/>
                </a:cxn>
                <a:cxn ang="0">
                  <a:pos x="T4" y="T5"/>
                </a:cxn>
                <a:cxn ang="0">
                  <a:pos x="T6" y="T7"/>
                </a:cxn>
                <a:cxn ang="0">
                  <a:pos x="T8" y="T9"/>
                </a:cxn>
              </a:cxnLst>
              <a:rect l="0" t="0" r="r" b="b"/>
              <a:pathLst>
                <a:path w="230" h="99">
                  <a:moveTo>
                    <a:pt x="82" y="0"/>
                  </a:moveTo>
                  <a:cubicBezTo>
                    <a:pt x="16" y="54"/>
                    <a:pt x="16" y="54"/>
                    <a:pt x="16" y="54"/>
                  </a:cubicBezTo>
                  <a:cubicBezTo>
                    <a:pt x="0" y="68"/>
                    <a:pt x="25" y="99"/>
                    <a:pt x="89" y="82"/>
                  </a:cubicBezTo>
                  <a:cubicBezTo>
                    <a:pt x="230" y="44"/>
                    <a:pt x="230" y="44"/>
                    <a:pt x="230" y="44"/>
                  </a:cubicBezTo>
                  <a:lnTo>
                    <a:pt x="82"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44"/>
            <p:cNvSpPr>
              <a:spLocks/>
            </p:cNvSpPr>
            <p:nvPr/>
          </p:nvSpPr>
          <p:spPr bwMode="auto">
            <a:xfrm>
              <a:off x="4529138" y="3189288"/>
              <a:ext cx="2384425" cy="923925"/>
            </a:xfrm>
            <a:custGeom>
              <a:avLst/>
              <a:gdLst>
                <a:gd name="T0" fmla="*/ 90 w 1302"/>
                <a:gd name="T1" fmla="*/ 387 h 505"/>
                <a:gd name="T2" fmla="*/ 1084 w 1302"/>
                <a:gd name="T3" fmla="*/ 43 h 505"/>
                <a:gd name="T4" fmla="*/ 1192 w 1302"/>
                <a:gd name="T5" fmla="*/ 146 h 505"/>
                <a:gd name="T6" fmla="*/ 284 w 1302"/>
                <a:gd name="T7" fmla="*/ 455 h 505"/>
                <a:gd name="T8" fmla="*/ 90 w 1302"/>
                <a:gd name="T9" fmla="*/ 387 h 505"/>
              </a:gdLst>
              <a:ahLst/>
              <a:cxnLst>
                <a:cxn ang="0">
                  <a:pos x="T0" y="T1"/>
                </a:cxn>
                <a:cxn ang="0">
                  <a:pos x="T2" y="T3"/>
                </a:cxn>
                <a:cxn ang="0">
                  <a:pos x="T4" y="T5"/>
                </a:cxn>
                <a:cxn ang="0">
                  <a:pos x="T6" y="T7"/>
                </a:cxn>
                <a:cxn ang="0">
                  <a:pos x="T8" y="T9"/>
                </a:cxn>
              </a:cxnLst>
              <a:rect l="0" t="0" r="r" b="b"/>
              <a:pathLst>
                <a:path w="1302" h="505">
                  <a:moveTo>
                    <a:pt x="90" y="387"/>
                  </a:moveTo>
                  <a:cubicBezTo>
                    <a:pt x="1084" y="43"/>
                    <a:pt x="1084" y="43"/>
                    <a:pt x="1084" y="43"/>
                  </a:cubicBezTo>
                  <a:cubicBezTo>
                    <a:pt x="1210" y="0"/>
                    <a:pt x="1302" y="108"/>
                    <a:pt x="1192" y="146"/>
                  </a:cubicBezTo>
                  <a:cubicBezTo>
                    <a:pt x="284" y="455"/>
                    <a:pt x="284" y="455"/>
                    <a:pt x="284" y="455"/>
                  </a:cubicBezTo>
                  <a:cubicBezTo>
                    <a:pt x="139" y="505"/>
                    <a:pt x="0" y="419"/>
                    <a:pt x="90" y="387"/>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45"/>
            <p:cNvSpPr>
              <a:spLocks/>
            </p:cNvSpPr>
            <p:nvPr/>
          </p:nvSpPr>
          <p:spPr bwMode="auto">
            <a:xfrm>
              <a:off x="4678363" y="4059238"/>
              <a:ext cx="1228725" cy="458788"/>
            </a:xfrm>
            <a:custGeom>
              <a:avLst/>
              <a:gdLst>
                <a:gd name="T0" fmla="*/ 88 w 670"/>
                <a:gd name="T1" fmla="*/ 138 h 251"/>
                <a:gd name="T2" fmla="*/ 485 w 670"/>
                <a:gd name="T3" fmla="*/ 0 h 251"/>
                <a:gd name="T4" fmla="*/ 515 w 670"/>
                <a:gd name="T5" fmla="*/ 14 h 251"/>
                <a:gd name="T6" fmla="*/ 670 w 670"/>
                <a:gd name="T7" fmla="*/ 69 h 251"/>
                <a:gd name="T8" fmla="*/ 275 w 670"/>
                <a:gd name="T9" fmla="*/ 204 h 251"/>
                <a:gd name="T10" fmla="*/ 88 w 670"/>
                <a:gd name="T11" fmla="*/ 138 h 251"/>
              </a:gdLst>
              <a:ahLst/>
              <a:cxnLst>
                <a:cxn ang="0">
                  <a:pos x="T0" y="T1"/>
                </a:cxn>
                <a:cxn ang="0">
                  <a:pos x="T2" y="T3"/>
                </a:cxn>
                <a:cxn ang="0">
                  <a:pos x="T4" y="T5"/>
                </a:cxn>
                <a:cxn ang="0">
                  <a:pos x="T6" y="T7"/>
                </a:cxn>
                <a:cxn ang="0">
                  <a:pos x="T8" y="T9"/>
                </a:cxn>
                <a:cxn ang="0">
                  <a:pos x="T10" y="T11"/>
                </a:cxn>
              </a:cxnLst>
              <a:rect l="0" t="0" r="r" b="b"/>
              <a:pathLst>
                <a:path w="670" h="251">
                  <a:moveTo>
                    <a:pt x="88" y="138"/>
                  </a:moveTo>
                  <a:cubicBezTo>
                    <a:pt x="485" y="0"/>
                    <a:pt x="485" y="0"/>
                    <a:pt x="485" y="0"/>
                  </a:cubicBezTo>
                  <a:cubicBezTo>
                    <a:pt x="494" y="5"/>
                    <a:pt x="504" y="10"/>
                    <a:pt x="515" y="14"/>
                  </a:cubicBezTo>
                  <a:cubicBezTo>
                    <a:pt x="670" y="69"/>
                    <a:pt x="670" y="69"/>
                    <a:pt x="670" y="69"/>
                  </a:cubicBezTo>
                  <a:cubicBezTo>
                    <a:pt x="275" y="204"/>
                    <a:pt x="275" y="204"/>
                    <a:pt x="275" y="204"/>
                  </a:cubicBezTo>
                  <a:cubicBezTo>
                    <a:pt x="135" y="251"/>
                    <a:pt x="0" y="168"/>
                    <a:pt x="88" y="13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46"/>
            <p:cNvSpPr>
              <a:spLocks/>
            </p:cNvSpPr>
            <p:nvPr/>
          </p:nvSpPr>
          <p:spPr bwMode="auto">
            <a:xfrm>
              <a:off x="5340350" y="4221163"/>
              <a:ext cx="180975" cy="222250"/>
            </a:xfrm>
            <a:custGeom>
              <a:avLst/>
              <a:gdLst>
                <a:gd name="T0" fmla="*/ 41 w 99"/>
                <a:gd name="T1" fmla="*/ 6 h 121"/>
                <a:gd name="T2" fmla="*/ 89 w 99"/>
                <a:gd name="T3" fmla="*/ 46 h 121"/>
                <a:gd name="T4" fmla="*/ 78 w 99"/>
                <a:gd name="T5" fmla="*/ 108 h 121"/>
                <a:gd name="T6" fmla="*/ 78 w 99"/>
                <a:gd name="T7" fmla="*/ 108 h 121"/>
                <a:gd name="T8" fmla="*/ 59 w 99"/>
                <a:gd name="T9" fmla="*/ 115 h 121"/>
                <a:gd name="T10" fmla="*/ 11 w 99"/>
                <a:gd name="T11" fmla="*/ 75 h 121"/>
                <a:gd name="T12" fmla="*/ 21 w 99"/>
                <a:gd name="T13" fmla="*/ 14 h 121"/>
                <a:gd name="T14" fmla="*/ 21 w 99"/>
                <a:gd name="T15" fmla="*/ 14 h 121"/>
                <a:gd name="T16" fmla="*/ 41 w 99"/>
                <a:gd name="T17" fmla="*/ 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121">
                  <a:moveTo>
                    <a:pt x="41" y="6"/>
                  </a:moveTo>
                  <a:cubicBezTo>
                    <a:pt x="57" y="0"/>
                    <a:pt x="79" y="18"/>
                    <a:pt x="89" y="46"/>
                  </a:cubicBezTo>
                  <a:cubicBezTo>
                    <a:pt x="99" y="74"/>
                    <a:pt x="94" y="101"/>
                    <a:pt x="78" y="108"/>
                  </a:cubicBezTo>
                  <a:cubicBezTo>
                    <a:pt x="78" y="108"/>
                    <a:pt x="78" y="108"/>
                    <a:pt x="78" y="108"/>
                  </a:cubicBezTo>
                  <a:cubicBezTo>
                    <a:pt x="59" y="115"/>
                    <a:pt x="59" y="115"/>
                    <a:pt x="59" y="115"/>
                  </a:cubicBezTo>
                  <a:cubicBezTo>
                    <a:pt x="43" y="121"/>
                    <a:pt x="21" y="103"/>
                    <a:pt x="11" y="75"/>
                  </a:cubicBezTo>
                  <a:cubicBezTo>
                    <a:pt x="0" y="48"/>
                    <a:pt x="5" y="20"/>
                    <a:pt x="21" y="14"/>
                  </a:cubicBezTo>
                  <a:cubicBezTo>
                    <a:pt x="21" y="14"/>
                    <a:pt x="21" y="14"/>
                    <a:pt x="21" y="14"/>
                  </a:cubicBezTo>
                  <a:lnTo>
                    <a:pt x="41" y="6"/>
                  </a:lnTo>
                  <a:close/>
                </a:path>
              </a:pathLst>
            </a:custGeom>
            <a:solidFill>
              <a:srgbClr val="EF6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47"/>
            <p:cNvSpPr>
              <a:spLocks/>
            </p:cNvSpPr>
            <p:nvPr/>
          </p:nvSpPr>
          <p:spPr bwMode="auto">
            <a:xfrm>
              <a:off x="5419725" y="4275138"/>
              <a:ext cx="68263" cy="98425"/>
            </a:xfrm>
            <a:custGeom>
              <a:avLst/>
              <a:gdLst>
                <a:gd name="T0" fmla="*/ 10 w 38"/>
                <a:gd name="T1" fmla="*/ 3 h 54"/>
                <a:gd name="T2" fmla="*/ 33 w 38"/>
                <a:gd name="T3" fmla="*/ 22 h 54"/>
                <a:gd name="T4" fmla="*/ 28 w 38"/>
                <a:gd name="T5" fmla="*/ 51 h 54"/>
                <a:gd name="T6" fmla="*/ 5 w 38"/>
                <a:gd name="T7" fmla="*/ 32 h 54"/>
                <a:gd name="T8" fmla="*/ 10 w 38"/>
                <a:gd name="T9" fmla="*/ 3 h 54"/>
              </a:gdLst>
              <a:ahLst/>
              <a:cxnLst>
                <a:cxn ang="0">
                  <a:pos x="T0" y="T1"/>
                </a:cxn>
                <a:cxn ang="0">
                  <a:pos x="T2" y="T3"/>
                </a:cxn>
                <a:cxn ang="0">
                  <a:pos x="T4" y="T5"/>
                </a:cxn>
                <a:cxn ang="0">
                  <a:pos x="T6" y="T7"/>
                </a:cxn>
                <a:cxn ang="0">
                  <a:pos x="T8" y="T9"/>
                </a:cxn>
              </a:cxnLst>
              <a:rect l="0" t="0" r="r" b="b"/>
              <a:pathLst>
                <a:path w="38" h="54">
                  <a:moveTo>
                    <a:pt x="10" y="3"/>
                  </a:moveTo>
                  <a:cubicBezTo>
                    <a:pt x="18" y="0"/>
                    <a:pt x="28" y="9"/>
                    <a:pt x="33" y="22"/>
                  </a:cubicBezTo>
                  <a:cubicBezTo>
                    <a:pt x="38" y="35"/>
                    <a:pt x="36" y="48"/>
                    <a:pt x="28" y="51"/>
                  </a:cubicBezTo>
                  <a:cubicBezTo>
                    <a:pt x="20" y="54"/>
                    <a:pt x="10" y="46"/>
                    <a:pt x="5" y="32"/>
                  </a:cubicBezTo>
                  <a:cubicBezTo>
                    <a:pt x="0" y="19"/>
                    <a:pt x="2" y="6"/>
                    <a:pt x="10" y="3"/>
                  </a:cubicBezTo>
                  <a:close/>
                </a:path>
              </a:pathLst>
            </a:custGeom>
            <a:solidFill>
              <a:srgbClr val="FBAD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48"/>
            <p:cNvSpPr>
              <a:spLocks/>
            </p:cNvSpPr>
            <p:nvPr/>
          </p:nvSpPr>
          <p:spPr bwMode="auto">
            <a:xfrm>
              <a:off x="5438775" y="4310063"/>
              <a:ext cx="30163" cy="28575"/>
            </a:xfrm>
            <a:custGeom>
              <a:avLst/>
              <a:gdLst>
                <a:gd name="T0" fmla="*/ 8 w 16"/>
                <a:gd name="T1" fmla="*/ 1 h 16"/>
                <a:gd name="T2" fmla="*/ 15 w 16"/>
                <a:gd name="T3" fmla="*/ 9 h 16"/>
                <a:gd name="T4" fmla="*/ 8 w 16"/>
                <a:gd name="T5" fmla="*/ 16 h 16"/>
                <a:gd name="T6" fmla="*/ 0 w 16"/>
                <a:gd name="T7" fmla="*/ 8 h 16"/>
                <a:gd name="T8" fmla="*/ 8 w 16"/>
                <a:gd name="T9" fmla="*/ 1 h 16"/>
              </a:gdLst>
              <a:ahLst/>
              <a:cxnLst>
                <a:cxn ang="0">
                  <a:pos x="T0" y="T1"/>
                </a:cxn>
                <a:cxn ang="0">
                  <a:pos x="T2" y="T3"/>
                </a:cxn>
                <a:cxn ang="0">
                  <a:pos x="T4" y="T5"/>
                </a:cxn>
                <a:cxn ang="0">
                  <a:pos x="T6" y="T7"/>
                </a:cxn>
                <a:cxn ang="0">
                  <a:pos x="T8" y="T9"/>
                </a:cxn>
              </a:cxnLst>
              <a:rect l="0" t="0" r="r" b="b"/>
              <a:pathLst>
                <a:path w="16" h="16">
                  <a:moveTo>
                    <a:pt x="8" y="1"/>
                  </a:moveTo>
                  <a:cubicBezTo>
                    <a:pt x="13" y="1"/>
                    <a:pt x="16" y="4"/>
                    <a:pt x="15" y="9"/>
                  </a:cubicBezTo>
                  <a:cubicBezTo>
                    <a:pt x="15" y="13"/>
                    <a:pt x="12" y="16"/>
                    <a:pt x="8" y="16"/>
                  </a:cubicBezTo>
                  <a:cubicBezTo>
                    <a:pt x="3" y="15"/>
                    <a:pt x="0" y="12"/>
                    <a:pt x="0" y="8"/>
                  </a:cubicBezTo>
                  <a:cubicBezTo>
                    <a:pt x="1" y="4"/>
                    <a:pt x="4" y="0"/>
                    <a:pt x="8" y="1"/>
                  </a:cubicBezTo>
                  <a:close/>
                </a:path>
              </a:pathLst>
            </a:custGeom>
            <a:solidFill>
              <a:srgbClr val="EF6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49"/>
            <p:cNvSpPr>
              <a:spLocks/>
            </p:cNvSpPr>
            <p:nvPr/>
          </p:nvSpPr>
          <p:spPr bwMode="auto">
            <a:xfrm>
              <a:off x="5445125" y="4024313"/>
              <a:ext cx="95250" cy="300038"/>
            </a:xfrm>
            <a:custGeom>
              <a:avLst/>
              <a:gdLst>
                <a:gd name="T0" fmla="*/ 46 w 60"/>
                <a:gd name="T1" fmla="*/ 0 h 189"/>
                <a:gd name="T2" fmla="*/ 0 w 60"/>
                <a:gd name="T3" fmla="*/ 183 h 189"/>
                <a:gd name="T4" fmla="*/ 3 w 60"/>
                <a:gd name="T5" fmla="*/ 189 h 189"/>
                <a:gd name="T6" fmla="*/ 60 w 60"/>
                <a:gd name="T7" fmla="*/ 2 h 189"/>
                <a:gd name="T8" fmla="*/ 46 w 60"/>
                <a:gd name="T9" fmla="*/ 0 h 189"/>
              </a:gdLst>
              <a:ahLst/>
              <a:cxnLst>
                <a:cxn ang="0">
                  <a:pos x="T0" y="T1"/>
                </a:cxn>
                <a:cxn ang="0">
                  <a:pos x="T2" y="T3"/>
                </a:cxn>
                <a:cxn ang="0">
                  <a:pos x="T4" y="T5"/>
                </a:cxn>
                <a:cxn ang="0">
                  <a:pos x="T6" y="T7"/>
                </a:cxn>
                <a:cxn ang="0">
                  <a:pos x="T8" y="T9"/>
                </a:cxn>
              </a:cxnLst>
              <a:rect l="0" t="0" r="r" b="b"/>
              <a:pathLst>
                <a:path w="60" h="189">
                  <a:moveTo>
                    <a:pt x="46" y="0"/>
                  </a:moveTo>
                  <a:lnTo>
                    <a:pt x="0" y="183"/>
                  </a:lnTo>
                  <a:lnTo>
                    <a:pt x="3" y="189"/>
                  </a:lnTo>
                  <a:lnTo>
                    <a:pt x="60" y="2"/>
                  </a:lnTo>
                  <a:lnTo>
                    <a:pt x="46" y="0"/>
                  </a:lnTo>
                  <a:close/>
                </a:path>
              </a:pathLst>
            </a:custGeom>
            <a:solidFill>
              <a:srgbClr val="EF6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50"/>
            <p:cNvSpPr>
              <a:spLocks/>
            </p:cNvSpPr>
            <p:nvPr/>
          </p:nvSpPr>
          <p:spPr bwMode="auto">
            <a:xfrm>
              <a:off x="5449888" y="4027488"/>
              <a:ext cx="138113" cy="298450"/>
            </a:xfrm>
            <a:custGeom>
              <a:avLst/>
              <a:gdLst>
                <a:gd name="T0" fmla="*/ 0 w 87"/>
                <a:gd name="T1" fmla="*/ 187 h 188"/>
                <a:gd name="T2" fmla="*/ 13 w 87"/>
                <a:gd name="T3" fmla="*/ 188 h 188"/>
                <a:gd name="T4" fmla="*/ 87 w 87"/>
                <a:gd name="T5" fmla="*/ 20 h 188"/>
                <a:gd name="T6" fmla="*/ 57 w 87"/>
                <a:gd name="T7" fmla="*/ 0 h 188"/>
                <a:gd name="T8" fmla="*/ 0 w 87"/>
                <a:gd name="T9" fmla="*/ 187 h 188"/>
              </a:gdLst>
              <a:ahLst/>
              <a:cxnLst>
                <a:cxn ang="0">
                  <a:pos x="T0" y="T1"/>
                </a:cxn>
                <a:cxn ang="0">
                  <a:pos x="T2" y="T3"/>
                </a:cxn>
                <a:cxn ang="0">
                  <a:pos x="T4" y="T5"/>
                </a:cxn>
                <a:cxn ang="0">
                  <a:pos x="T6" y="T7"/>
                </a:cxn>
                <a:cxn ang="0">
                  <a:pos x="T8" y="T9"/>
                </a:cxn>
              </a:cxnLst>
              <a:rect l="0" t="0" r="r" b="b"/>
              <a:pathLst>
                <a:path w="87" h="188">
                  <a:moveTo>
                    <a:pt x="0" y="187"/>
                  </a:moveTo>
                  <a:lnTo>
                    <a:pt x="13" y="188"/>
                  </a:lnTo>
                  <a:lnTo>
                    <a:pt x="87" y="20"/>
                  </a:lnTo>
                  <a:lnTo>
                    <a:pt x="57" y="0"/>
                  </a:lnTo>
                  <a:lnTo>
                    <a:pt x="0" y="187"/>
                  </a:lnTo>
                  <a:close/>
                </a:path>
              </a:pathLst>
            </a:custGeom>
            <a:solidFill>
              <a:srgbClr val="EF6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51"/>
            <p:cNvSpPr>
              <a:spLocks/>
            </p:cNvSpPr>
            <p:nvPr/>
          </p:nvSpPr>
          <p:spPr bwMode="auto">
            <a:xfrm>
              <a:off x="5297488" y="3638550"/>
              <a:ext cx="1450975" cy="830263"/>
            </a:xfrm>
            <a:custGeom>
              <a:avLst/>
              <a:gdLst>
                <a:gd name="T0" fmla="*/ 185 w 792"/>
                <a:gd name="T1" fmla="*/ 53 h 453"/>
                <a:gd name="T2" fmla="*/ 116 w 792"/>
                <a:gd name="T3" fmla="*/ 225 h 453"/>
                <a:gd name="T4" fmla="*/ 699 w 792"/>
                <a:gd name="T5" fmla="*/ 428 h 453"/>
                <a:gd name="T6" fmla="*/ 734 w 792"/>
                <a:gd name="T7" fmla="*/ 358 h 453"/>
                <a:gd name="T8" fmla="*/ 185 w 792"/>
                <a:gd name="T9" fmla="*/ 53 h 453"/>
              </a:gdLst>
              <a:ahLst/>
              <a:cxnLst>
                <a:cxn ang="0">
                  <a:pos x="T0" y="T1"/>
                </a:cxn>
                <a:cxn ang="0">
                  <a:pos x="T2" y="T3"/>
                </a:cxn>
                <a:cxn ang="0">
                  <a:pos x="T4" y="T5"/>
                </a:cxn>
                <a:cxn ang="0">
                  <a:pos x="T6" y="T7"/>
                </a:cxn>
                <a:cxn ang="0">
                  <a:pos x="T8" y="T9"/>
                </a:cxn>
              </a:cxnLst>
              <a:rect l="0" t="0" r="r" b="b"/>
              <a:pathLst>
                <a:path w="792" h="453">
                  <a:moveTo>
                    <a:pt x="185" y="53"/>
                  </a:moveTo>
                  <a:cubicBezTo>
                    <a:pt x="90" y="0"/>
                    <a:pt x="0" y="185"/>
                    <a:pt x="116" y="225"/>
                  </a:cubicBezTo>
                  <a:cubicBezTo>
                    <a:pt x="699" y="428"/>
                    <a:pt x="699" y="428"/>
                    <a:pt x="699" y="428"/>
                  </a:cubicBezTo>
                  <a:cubicBezTo>
                    <a:pt x="772" y="453"/>
                    <a:pt x="792" y="390"/>
                    <a:pt x="734" y="358"/>
                  </a:cubicBezTo>
                  <a:lnTo>
                    <a:pt x="185" y="53"/>
                  </a:lnTo>
                  <a:close/>
                </a:path>
              </a:pathLst>
            </a:custGeom>
            <a:solidFill>
              <a:srgbClr val="FED3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52"/>
            <p:cNvSpPr>
              <a:spLocks/>
            </p:cNvSpPr>
            <p:nvPr/>
          </p:nvSpPr>
          <p:spPr bwMode="auto">
            <a:xfrm>
              <a:off x="5402263" y="3721100"/>
              <a:ext cx="234950" cy="269875"/>
            </a:xfrm>
            <a:custGeom>
              <a:avLst/>
              <a:gdLst>
                <a:gd name="T0" fmla="*/ 85 w 128"/>
                <a:gd name="T1" fmla="*/ 2 h 147"/>
                <a:gd name="T2" fmla="*/ 116 w 128"/>
                <a:gd name="T3" fmla="*/ 77 h 147"/>
                <a:gd name="T4" fmla="*/ 42 w 128"/>
                <a:gd name="T5" fmla="*/ 145 h 147"/>
                <a:gd name="T6" fmla="*/ 11 w 128"/>
                <a:gd name="T7" fmla="*/ 70 h 147"/>
                <a:gd name="T8" fmla="*/ 85 w 128"/>
                <a:gd name="T9" fmla="*/ 2 h 147"/>
              </a:gdLst>
              <a:ahLst/>
              <a:cxnLst>
                <a:cxn ang="0">
                  <a:pos x="T0" y="T1"/>
                </a:cxn>
                <a:cxn ang="0">
                  <a:pos x="T2" y="T3"/>
                </a:cxn>
                <a:cxn ang="0">
                  <a:pos x="T4" y="T5"/>
                </a:cxn>
                <a:cxn ang="0">
                  <a:pos x="T6" y="T7"/>
                </a:cxn>
                <a:cxn ang="0">
                  <a:pos x="T8" y="T9"/>
                </a:cxn>
              </a:cxnLst>
              <a:rect l="0" t="0" r="r" b="b"/>
              <a:pathLst>
                <a:path w="128" h="147">
                  <a:moveTo>
                    <a:pt x="85" y="2"/>
                  </a:moveTo>
                  <a:cubicBezTo>
                    <a:pt x="114" y="4"/>
                    <a:pt x="128" y="37"/>
                    <a:pt x="116" y="77"/>
                  </a:cubicBezTo>
                  <a:cubicBezTo>
                    <a:pt x="104" y="116"/>
                    <a:pt x="71" y="147"/>
                    <a:pt x="42" y="145"/>
                  </a:cubicBezTo>
                  <a:cubicBezTo>
                    <a:pt x="13" y="143"/>
                    <a:pt x="0" y="110"/>
                    <a:pt x="11" y="70"/>
                  </a:cubicBezTo>
                  <a:cubicBezTo>
                    <a:pt x="23" y="31"/>
                    <a:pt x="56" y="0"/>
                    <a:pt x="85" y="2"/>
                  </a:cubicBezTo>
                  <a:close/>
                </a:path>
              </a:pathLst>
            </a:custGeom>
            <a:solidFill>
              <a:srgbClr val="EF6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53"/>
            <p:cNvSpPr>
              <a:spLocks/>
            </p:cNvSpPr>
            <p:nvPr/>
          </p:nvSpPr>
          <p:spPr bwMode="auto">
            <a:xfrm>
              <a:off x="5788025" y="3625850"/>
              <a:ext cx="1195388" cy="508000"/>
            </a:xfrm>
            <a:custGeom>
              <a:avLst/>
              <a:gdLst>
                <a:gd name="T0" fmla="*/ 0 w 653"/>
                <a:gd name="T1" fmla="*/ 195 h 277"/>
                <a:gd name="T2" fmla="*/ 442 w 653"/>
                <a:gd name="T3" fmla="*/ 42 h 277"/>
                <a:gd name="T4" fmla="*/ 546 w 653"/>
                <a:gd name="T5" fmla="*/ 140 h 277"/>
                <a:gd name="T6" fmla="*/ 148 w 653"/>
                <a:gd name="T7" fmla="*/ 277 h 277"/>
                <a:gd name="T8" fmla="*/ 26 w 653"/>
                <a:gd name="T9" fmla="*/ 223 h 277"/>
                <a:gd name="T10" fmla="*/ 4 w 653"/>
                <a:gd name="T11" fmla="*/ 210 h 277"/>
                <a:gd name="T12" fmla="*/ 0 w 653"/>
                <a:gd name="T13" fmla="*/ 195 h 277"/>
              </a:gdLst>
              <a:ahLst/>
              <a:cxnLst>
                <a:cxn ang="0">
                  <a:pos x="T0" y="T1"/>
                </a:cxn>
                <a:cxn ang="0">
                  <a:pos x="T2" y="T3"/>
                </a:cxn>
                <a:cxn ang="0">
                  <a:pos x="T4" y="T5"/>
                </a:cxn>
                <a:cxn ang="0">
                  <a:pos x="T6" y="T7"/>
                </a:cxn>
                <a:cxn ang="0">
                  <a:pos x="T8" y="T9"/>
                </a:cxn>
                <a:cxn ang="0">
                  <a:pos x="T10" y="T11"/>
                </a:cxn>
                <a:cxn ang="0">
                  <a:pos x="T12" y="T13"/>
                </a:cxn>
              </a:cxnLst>
              <a:rect l="0" t="0" r="r" b="b"/>
              <a:pathLst>
                <a:path w="653" h="277">
                  <a:moveTo>
                    <a:pt x="0" y="195"/>
                  </a:moveTo>
                  <a:cubicBezTo>
                    <a:pt x="442" y="42"/>
                    <a:pt x="442" y="42"/>
                    <a:pt x="442" y="42"/>
                  </a:cubicBezTo>
                  <a:cubicBezTo>
                    <a:pt x="564" y="0"/>
                    <a:pt x="653" y="104"/>
                    <a:pt x="546" y="140"/>
                  </a:cubicBezTo>
                  <a:cubicBezTo>
                    <a:pt x="148" y="277"/>
                    <a:pt x="148" y="277"/>
                    <a:pt x="148" y="277"/>
                  </a:cubicBezTo>
                  <a:cubicBezTo>
                    <a:pt x="26" y="223"/>
                    <a:pt x="26" y="223"/>
                    <a:pt x="26" y="223"/>
                  </a:cubicBezTo>
                  <a:cubicBezTo>
                    <a:pt x="4" y="210"/>
                    <a:pt x="4" y="210"/>
                    <a:pt x="4" y="210"/>
                  </a:cubicBezTo>
                  <a:cubicBezTo>
                    <a:pt x="0" y="195"/>
                    <a:pt x="0" y="195"/>
                    <a:pt x="0" y="195"/>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54"/>
            <p:cNvSpPr>
              <a:spLocks/>
            </p:cNvSpPr>
            <p:nvPr/>
          </p:nvSpPr>
          <p:spPr bwMode="auto">
            <a:xfrm>
              <a:off x="5697538" y="3911600"/>
              <a:ext cx="119063" cy="225425"/>
            </a:xfrm>
            <a:custGeom>
              <a:avLst/>
              <a:gdLst>
                <a:gd name="T0" fmla="*/ 19 w 65"/>
                <a:gd name="T1" fmla="*/ 9 h 123"/>
                <a:gd name="T2" fmla="*/ 65 w 65"/>
                <a:gd name="T3" fmla="*/ 112 h 123"/>
                <a:gd name="T4" fmla="*/ 62 w 65"/>
                <a:gd name="T5" fmla="*/ 123 h 123"/>
                <a:gd name="T6" fmla="*/ 7 w 65"/>
                <a:gd name="T7" fmla="*/ 20 h 123"/>
                <a:gd name="T8" fmla="*/ 19 w 65"/>
                <a:gd name="T9" fmla="*/ 9 h 123"/>
              </a:gdLst>
              <a:ahLst/>
              <a:cxnLst>
                <a:cxn ang="0">
                  <a:pos x="T0" y="T1"/>
                </a:cxn>
                <a:cxn ang="0">
                  <a:pos x="T2" y="T3"/>
                </a:cxn>
                <a:cxn ang="0">
                  <a:pos x="T4" y="T5"/>
                </a:cxn>
                <a:cxn ang="0">
                  <a:pos x="T6" y="T7"/>
                </a:cxn>
                <a:cxn ang="0">
                  <a:pos x="T8" y="T9"/>
                </a:cxn>
              </a:cxnLst>
              <a:rect l="0" t="0" r="r" b="b"/>
              <a:pathLst>
                <a:path w="65" h="123">
                  <a:moveTo>
                    <a:pt x="19" y="9"/>
                  </a:moveTo>
                  <a:cubicBezTo>
                    <a:pt x="65" y="112"/>
                    <a:pt x="65" y="112"/>
                    <a:pt x="65" y="112"/>
                  </a:cubicBezTo>
                  <a:cubicBezTo>
                    <a:pt x="62" y="123"/>
                    <a:pt x="62" y="123"/>
                    <a:pt x="62" y="123"/>
                  </a:cubicBezTo>
                  <a:cubicBezTo>
                    <a:pt x="7" y="20"/>
                    <a:pt x="7" y="20"/>
                    <a:pt x="7" y="20"/>
                  </a:cubicBezTo>
                  <a:cubicBezTo>
                    <a:pt x="0" y="7"/>
                    <a:pt x="15" y="0"/>
                    <a:pt x="19" y="9"/>
                  </a:cubicBezTo>
                  <a:close/>
                </a:path>
              </a:pathLst>
            </a:custGeom>
            <a:solidFill>
              <a:srgbClr val="EF6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55"/>
            <p:cNvSpPr>
              <a:spLocks/>
            </p:cNvSpPr>
            <p:nvPr/>
          </p:nvSpPr>
          <p:spPr bwMode="auto">
            <a:xfrm>
              <a:off x="5729288" y="3922713"/>
              <a:ext cx="106363" cy="196850"/>
            </a:xfrm>
            <a:custGeom>
              <a:avLst/>
              <a:gdLst>
                <a:gd name="T0" fmla="*/ 3 w 67"/>
                <a:gd name="T1" fmla="*/ 13 h 124"/>
                <a:gd name="T2" fmla="*/ 0 w 67"/>
                <a:gd name="T3" fmla="*/ 0 h 124"/>
                <a:gd name="T4" fmla="*/ 38 w 67"/>
                <a:gd name="T5" fmla="*/ 28 h 124"/>
                <a:gd name="T6" fmla="*/ 37 w 67"/>
                <a:gd name="T7" fmla="*/ 38 h 124"/>
                <a:gd name="T8" fmla="*/ 41 w 67"/>
                <a:gd name="T9" fmla="*/ 56 h 124"/>
                <a:gd name="T10" fmla="*/ 67 w 67"/>
                <a:gd name="T11" fmla="*/ 71 h 124"/>
                <a:gd name="T12" fmla="*/ 41 w 67"/>
                <a:gd name="T13" fmla="*/ 56 h 124"/>
                <a:gd name="T14" fmla="*/ 67 w 67"/>
                <a:gd name="T15" fmla="*/ 124 h 124"/>
                <a:gd name="T16" fmla="*/ 55 w 67"/>
                <a:gd name="T17" fmla="*/ 123 h 124"/>
                <a:gd name="T18" fmla="*/ 3 w 67"/>
                <a:gd name="T19" fmla="*/ 1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124">
                  <a:moveTo>
                    <a:pt x="3" y="13"/>
                  </a:moveTo>
                  <a:lnTo>
                    <a:pt x="0" y="0"/>
                  </a:lnTo>
                  <a:lnTo>
                    <a:pt x="38" y="28"/>
                  </a:lnTo>
                  <a:lnTo>
                    <a:pt x="37" y="38"/>
                  </a:lnTo>
                  <a:lnTo>
                    <a:pt x="41" y="56"/>
                  </a:lnTo>
                  <a:lnTo>
                    <a:pt x="67" y="71"/>
                  </a:lnTo>
                  <a:lnTo>
                    <a:pt x="41" y="56"/>
                  </a:lnTo>
                  <a:lnTo>
                    <a:pt x="67" y="124"/>
                  </a:lnTo>
                  <a:lnTo>
                    <a:pt x="55" y="123"/>
                  </a:lnTo>
                  <a:lnTo>
                    <a:pt x="3" y="13"/>
                  </a:lnTo>
                  <a:close/>
                </a:path>
              </a:pathLst>
            </a:custGeom>
            <a:solidFill>
              <a:srgbClr val="EF6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56"/>
            <p:cNvSpPr>
              <a:spLocks/>
            </p:cNvSpPr>
            <p:nvPr/>
          </p:nvSpPr>
          <p:spPr bwMode="auto">
            <a:xfrm>
              <a:off x="5783263" y="4046538"/>
              <a:ext cx="188913" cy="234950"/>
            </a:xfrm>
            <a:custGeom>
              <a:avLst/>
              <a:gdLst>
                <a:gd name="T0" fmla="*/ 49 w 103"/>
                <a:gd name="T1" fmla="*/ 4 h 129"/>
                <a:gd name="T2" fmla="*/ 96 w 103"/>
                <a:gd name="T3" fmla="*/ 55 h 129"/>
                <a:gd name="T4" fmla="*/ 75 w 103"/>
                <a:gd name="T5" fmla="*/ 120 h 129"/>
                <a:gd name="T6" fmla="*/ 75 w 103"/>
                <a:gd name="T7" fmla="*/ 120 h 129"/>
                <a:gd name="T8" fmla="*/ 53 w 103"/>
                <a:gd name="T9" fmla="*/ 125 h 129"/>
                <a:gd name="T10" fmla="*/ 7 w 103"/>
                <a:gd name="T11" fmla="*/ 75 h 129"/>
                <a:gd name="T12" fmla="*/ 27 w 103"/>
                <a:gd name="T13" fmla="*/ 10 h 129"/>
                <a:gd name="T14" fmla="*/ 27 w 103"/>
                <a:gd name="T15" fmla="*/ 10 h 129"/>
                <a:gd name="T16" fmla="*/ 49 w 103"/>
                <a:gd name="T17" fmla="*/ 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 h="129">
                  <a:moveTo>
                    <a:pt x="49" y="4"/>
                  </a:moveTo>
                  <a:cubicBezTo>
                    <a:pt x="68" y="0"/>
                    <a:pt x="89" y="23"/>
                    <a:pt x="96" y="55"/>
                  </a:cubicBezTo>
                  <a:cubicBezTo>
                    <a:pt x="103" y="86"/>
                    <a:pt x="94" y="115"/>
                    <a:pt x="75" y="120"/>
                  </a:cubicBezTo>
                  <a:cubicBezTo>
                    <a:pt x="75" y="120"/>
                    <a:pt x="75" y="120"/>
                    <a:pt x="75" y="120"/>
                  </a:cubicBezTo>
                  <a:cubicBezTo>
                    <a:pt x="53" y="125"/>
                    <a:pt x="53" y="125"/>
                    <a:pt x="53" y="125"/>
                  </a:cubicBezTo>
                  <a:cubicBezTo>
                    <a:pt x="35" y="129"/>
                    <a:pt x="14" y="106"/>
                    <a:pt x="7" y="75"/>
                  </a:cubicBezTo>
                  <a:cubicBezTo>
                    <a:pt x="0" y="43"/>
                    <a:pt x="9" y="14"/>
                    <a:pt x="27" y="10"/>
                  </a:cubicBezTo>
                  <a:cubicBezTo>
                    <a:pt x="27" y="10"/>
                    <a:pt x="27" y="10"/>
                    <a:pt x="27" y="10"/>
                  </a:cubicBezTo>
                  <a:lnTo>
                    <a:pt x="49" y="4"/>
                  </a:lnTo>
                  <a:close/>
                </a:path>
              </a:pathLst>
            </a:custGeom>
            <a:solidFill>
              <a:srgbClr val="EF6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57"/>
            <p:cNvSpPr>
              <a:spLocks/>
            </p:cNvSpPr>
            <p:nvPr/>
          </p:nvSpPr>
          <p:spPr bwMode="auto">
            <a:xfrm>
              <a:off x="5461000" y="3800475"/>
              <a:ext cx="122238" cy="122238"/>
            </a:xfrm>
            <a:custGeom>
              <a:avLst/>
              <a:gdLst>
                <a:gd name="T0" fmla="*/ 42 w 67"/>
                <a:gd name="T1" fmla="*/ 1 h 67"/>
                <a:gd name="T2" fmla="*/ 63 w 67"/>
                <a:gd name="T3" fmla="*/ 35 h 67"/>
                <a:gd name="T4" fmla="*/ 25 w 67"/>
                <a:gd name="T5" fmla="*/ 66 h 67"/>
                <a:gd name="T6" fmla="*/ 5 w 67"/>
                <a:gd name="T7" fmla="*/ 32 h 67"/>
                <a:gd name="T8" fmla="*/ 42 w 67"/>
                <a:gd name="T9" fmla="*/ 1 h 67"/>
              </a:gdLst>
              <a:ahLst/>
              <a:cxnLst>
                <a:cxn ang="0">
                  <a:pos x="T0" y="T1"/>
                </a:cxn>
                <a:cxn ang="0">
                  <a:pos x="T2" y="T3"/>
                </a:cxn>
                <a:cxn ang="0">
                  <a:pos x="T4" y="T5"/>
                </a:cxn>
                <a:cxn ang="0">
                  <a:pos x="T6" y="T7"/>
                </a:cxn>
                <a:cxn ang="0">
                  <a:pos x="T8" y="T9"/>
                </a:cxn>
              </a:cxnLst>
              <a:rect l="0" t="0" r="r" b="b"/>
              <a:pathLst>
                <a:path w="67" h="67">
                  <a:moveTo>
                    <a:pt x="42" y="1"/>
                  </a:moveTo>
                  <a:cubicBezTo>
                    <a:pt x="58" y="2"/>
                    <a:pt x="67" y="17"/>
                    <a:pt x="63" y="35"/>
                  </a:cubicBezTo>
                  <a:cubicBezTo>
                    <a:pt x="58" y="53"/>
                    <a:pt x="41" y="67"/>
                    <a:pt x="25" y="66"/>
                  </a:cubicBezTo>
                  <a:cubicBezTo>
                    <a:pt x="9" y="65"/>
                    <a:pt x="0" y="50"/>
                    <a:pt x="5" y="32"/>
                  </a:cubicBezTo>
                  <a:cubicBezTo>
                    <a:pt x="9" y="14"/>
                    <a:pt x="26" y="0"/>
                    <a:pt x="42" y="1"/>
                  </a:cubicBezTo>
                  <a:close/>
                </a:path>
              </a:pathLst>
            </a:custGeom>
            <a:solidFill>
              <a:srgbClr val="FBAD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58"/>
            <p:cNvSpPr>
              <a:spLocks/>
            </p:cNvSpPr>
            <p:nvPr/>
          </p:nvSpPr>
          <p:spPr bwMode="auto">
            <a:xfrm>
              <a:off x="5464175" y="3814763"/>
              <a:ext cx="77788" cy="77788"/>
            </a:xfrm>
            <a:custGeom>
              <a:avLst/>
              <a:gdLst>
                <a:gd name="T0" fmla="*/ 26 w 42"/>
                <a:gd name="T1" fmla="*/ 0 h 42"/>
                <a:gd name="T2" fmla="*/ 39 w 42"/>
                <a:gd name="T3" fmla="*/ 22 h 42"/>
                <a:gd name="T4" fmla="*/ 16 w 42"/>
                <a:gd name="T5" fmla="*/ 42 h 42"/>
                <a:gd name="T6" fmla="*/ 3 w 42"/>
                <a:gd name="T7" fmla="*/ 20 h 42"/>
                <a:gd name="T8" fmla="*/ 26 w 42"/>
                <a:gd name="T9" fmla="*/ 0 h 42"/>
              </a:gdLst>
              <a:ahLst/>
              <a:cxnLst>
                <a:cxn ang="0">
                  <a:pos x="T0" y="T1"/>
                </a:cxn>
                <a:cxn ang="0">
                  <a:pos x="T2" y="T3"/>
                </a:cxn>
                <a:cxn ang="0">
                  <a:pos x="T4" y="T5"/>
                </a:cxn>
                <a:cxn ang="0">
                  <a:pos x="T6" y="T7"/>
                </a:cxn>
                <a:cxn ang="0">
                  <a:pos x="T8" y="T9"/>
                </a:cxn>
              </a:cxnLst>
              <a:rect l="0" t="0" r="r" b="b"/>
              <a:pathLst>
                <a:path w="42" h="42">
                  <a:moveTo>
                    <a:pt x="26" y="0"/>
                  </a:moveTo>
                  <a:cubicBezTo>
                    <a:pt x="36" y="1"/>
                    <a:pt x="42" y="11"/>
                    <a:pt x="39" y="22"/>
                  </a:cubicBezTo>
                  <a:cubicBezTo>
                    <a:pt x="36" y="33"/>
                    <a:pt x="26" y="42"/>
                    <a:pt x="16" y="42"/>
                  </a:cubicBezTo>
                  <a:cubicBezTo>
                    <a:pt x="6" y="41"/>
                    <a:pt x="0" y="31"/>
                    <a:pt x="3" y="20"/>
                  </a:cubicBezTo>
                  <a:cubicBezTo>
                    <a:pt x="6" y="9"/>
                    <a:pt x="16" y="0"/>
                    <a:pt x="26" y="0"/>
                  </a:cubicBezTo>
                  <a:close/>
                </a:path>
              </a:pathLst>
            </a:custGeom>
            <a:solidFill>
              <a:srgbClr val="FED3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59"/>
            <p:cNvSpPr>
              <a:spLocks/>
            </p:cNvSpPr>
            <p:nvPr/>
          </p:nvSpPr>
          <p:spPr bwMode="auto">
            <a:xfrm>
              <a:off x="6551613" y="4268788"/>
              <a:ext cx="166688" cy="174625"/>
            </a:xfrm>
            <a:custGeom>
              <a:avLst/>
              <a:gdLst>
                <a:gd name="T0" fmla="*/ 0 w 91"/>
                <a:gd name="T1" fmla="*/ 79 h 95"/>
                <a:gd name="T2" fmla="*/ 80 w 91"/>
                <a:gd name="T3" fmla="*/ 74 h 95"/>
                <a:gd name="T4" fmla="*/ 50 w 91"/>
                <a:gd name="T5" fmla="*/ 14 h 95"/>
                <a:gd name="T6" fmla="*/ 25 w 91"/>
                <a:gd name="T7" fmla="*/ 0 h 95"/>
                <a:gd name="T8" fmla="*/ 0 w 91"/>
                <a:gd name="T9" fmla="*/ 79 h 95"/>
              </a:gdLst>
              <a:ahLst/>
              <a:cxnLst>
                <a:cxn ang="0">
                  <a:pos x="T0" y="T1"/>
                </a:cxn>
                <a:cxn ang="0">
                  <a:pos x="T2" y="T3"/>
                </a:cxn>
                <a:cxn ang="0">
                  <a:pos x="T4" y="T5"/>
                </a:cxn>
                <a:cxn ang="0">
                  <a:pos x="T6" y="T7"/>
                </a:cxn>
                <a:cxn ang="0">
                  <a:pos x="T8" y="T9"/>
                </a:cxn>
              </a:cxnLst>
              <a:rect l="0" t="0" r="r" b="b"/>
              <a:pathLst>
                <a:path w="91" h="95">
                  <a:moveTo>
                    <a:pt x="0" y="79"/>
                  </a:moveTo>
                  <a:cubicBezTo>
                    <a:pt x="40" y="95"/>
                    <a:pt x="69" y="95"/>
                    <a:pt x="80" y="74"/>
                  </a:cubicBezTo>
                  <a:cubicBezTo>
                    <a:pt x="91" y="52"/>
                    <a:pt x="78" y="30"/>
                    <a:pt x="50" y="14"/>
                  </a:cubicBezTo>
                  <a:cubicBezTo>
                    <a:pt x="25" y="0"/>
                    <a:pt x="25" y="0"/>
                    <a:pt x="25" y="0"/>
                  </a:cubicBezTo>
                  <a:cubicBezTo>
                    <a:pt x="57" y="17"/>
                    <a:pt x="31" y="87"/>
                    <a:pt x="0" y="79"/>
                  </a:cubicBezTo>
                  <a:close/>
                </a:path>
              </a:pathLst>
            </a:custGeom>
            <a:solidFill>
              <a:srgbClr val="EF6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60"/>
            <p:cNvSpPr>
              <a:spLocks/>
            </p:cNvSpPr>
            <p:nvPr/>
          </p:nvSpPr>
          <p:spPr bwMode="auto">
            <a:xfrm>
              <a:off x="5867400" y="4106863"/>
              <a:ext cx="69850" cy="103188"/>
            </a:xfrm>
            <a:custGeom>
              <a:avLst/>
              <a:gdLst>
                <a:gd name="T0" fmla="*/ 13 w 38"/>
                <a:gd name="T1" fmla="*/ 1 h 57"/>
                <a:gd name="T2" fmla="*/ 35 w 38"/>
                <a:gd name="T3" fmla="*/ 25 h 57"/>
                <a:gd name="T4" fmla="*/ 25 w 38"/>
                <a:gd name="T5" fmla="*/ 55 h 57"/>
                <a:gd name="T6" fmla="*/ 3 w 38"/>
                <a:gd name="T7" fmla="*/ 32 h 57"/>
                <a:gd name="T8" fmla="*/ 13 w 38"/>
                <a:gd name="T9" fmla="*/ 1 h 57"/>
              </a:gdLst>
              <a:ahLst/>
              <a:cxnLst>
                <a:cxn ang="0">
                  <a:pos x="T0" y="T1"/>
                </a:cxn>
                <a:cxn ang="0">
                  <a:pos x="T2" y="T3"/>
                </a:cxn>
                <a:cxn ang="0">
                  <a:pos x="T4" y="T5"/>
                </a:cxn>
                <a:cxn ang="0">
                  <a:pos x="T6" y="T7"/>
                </a:cxn>
                <a:cxn ang="0">
                  <a:pos x="T8" y="T9"/>
                </a:cxn>
              </a:cxnLst>
              <a:rect l="0" t="0" r="r" b="b"/>
              <a:pathLst>
                <a:path w="38" h="57">
                  <a:moveTo>
                    <a:pt x="13" y="1"/>
                  </a:moveTo>
                  <a:cubicBezTo>
                    <a:pt x="22" y="0"/>
                    <a:pt x="32" y="10"/>
                    <a:pt x="35" y="25"/>
                  </a:cubicBezTo>
                  <a:cubicBezTo>
                    <a:pt x="38" y="40"/>
                    <a:pt x="34" y="53"/>
                    <a:pt x="25" y="55"/>
                  </a:cubicBezTo>
                  <a:cubicBezTo>
                    <a:pt x="16" y="57"/>
                    <a:pt x="7" y="47"/>
                    <a:pt x="3" y="32"/>
                  </a:cubicBezTo>
                  <a:cubicBezTo>
                    <a:pt x="0" y="17"/>
                    <a:pt x="5" y="3"/>
                    <a:pt x="13" y="1"/>
                  </a:cubicBezTo>
                  <a:close/>
                </a:path>
              </a:pathLst>
            </a:custGeom>
            <a:solidFill>
              <a:srgbClr val="FBAD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61"/>
            <p:cNvSpPr>
              <a:spLocks/>
            </p:cNvSpPr>
            <p:nvPr/>
          </p:nvSpPr>
          <p:spPr bwMode="auto">
            <a:xfrm>
              <a:off x="5110163" y="3506788"/>
              <a:ext cx="393700" cy="628650"/>
            </a:xfrm>
            <a:custGeom>
              <a:avLst/>
              <a:gdLst>
                <a:gd name="T0" fmla="*/ 97 w 215"/>
                <a:gd name="T1" fmla="*/ 343 h 343"/>
                <a:gd name="T2" fmla="*/ 215 w 215"/>
                <a:gd name="T3" fmla="*/ 0 h 343"/>
                <a:gd name="T4" fmla="*/ 97 w 215"/>
                <a:gd name="T5" fmla="*/ 343 h 343"/>
              </a:gdLst>
              <a:ahLst/>
              <a:cxnLst>
                <a:cxn ang="0">
                  <a:pos x="T0" y="T1"/>
                </a:cxn>
                <a:cxn ang="0">
                  <a:pos x="T2" y="T3"/>
                </a:cxn>
                <a:cxn ang="0">
                  <a:pos x="T4" y="T5"/>
                </a:cxn>
              </a:cxnLst>
              <a:rect l="0" t="0" r="r" b="b"/>
              <a:pathLst>
                <a:path w="215" h="343">
                  <a:moveTo>
                    <a:pt x="97" y="343"/>
                  </a:moveTo>
                  <a:cubicBezTo>
                    <a:pt x="0" y="241"/>
                    <a:pt x="94" y="36"/>
                    <a:pt x="215" y="0"/>
                  </a:cubicBezTo>
                  <a:cubicBezTo>
                    <a:pt x="125" y="42"/>
                    <a:pt x="36" y="244"/>
                    <a:pt x="97" y="343"/>
                  </a:cubicBezTo>
                  <a:close/>
                </a:path>
              </a:pathLst>
            </a:custGeom>
            <a:solidFill>
              <a:srgbClr val="E7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62"/>
            <p:cNvSpPr>
              <a:spLocks/>
            </p:cNvSpPr>
            <p:nvPr/>
          </p:nvSpPr>
          <p:spPr bwMode="auto">
            <a:xfrm>
              <a:off x="5481638" y="3546475"/>
              <a:ext cx="381000" cy="642938"/>
            </a:xfrm>
            <a:custGeom>
              <a:avLst/>
              <a:gdLst>
                <a:gd name="T0" fmla="*/ 0 w 208"/>
                <a:gd name="T1" fmla="*/ 351 h 351"/>
                <a:gd name="T2" fmla="*/ 112 w 208"/>
                <a:gd name="T3" fmla="*/ 0 h 351"/>
                <a:gd name="T4" fmla="*/ 0 w 208"/>
                <a:gd name="T5" fmla="*/ 351 h 351"/>
              </a:gdLst>
              <a:ahLst/>
              <a:cxnLst>
                <a:cxn ang="0">
                  <a:pos x="T0" y="T1"/>
                </a:cxn>
                <a:cxn ang="0">
                  <a:pos x="T2" y="T3"/>
                </a:cxn>
                <a:cxn ang="0">
                  <a:pos x="T4" y="T5"/>
                </a:cxn>
              </a:cxnLst>
              <a:rect l="0" t="0" r="r" b="b"/>
              <a:pathLst>
                <a:path w="208" h="351">
                  <a:moveTo>
                    <a:pt x="0" y="351"/>
                  </a:moveTo>
                  <a:cubicBezTo>
                    <a:pt x="81" y="297"/>
                    <a:pt x="167" y="89"/>
                    <a:pt x="112" y="0"/>
                  </a:cubicBezTo>
                  <a:cubicBezTo>
                    <a:pt x="208" y="101"/>
                    <a:pt x="121" y="315"/>
                    <a:pt x="0" y="351"/>
                  </a:cubicBezTo>
                  <a:close/>
                </a:path>
              </a:pathLst>
            </a:custGeom>
            <a:solidFill>
              <a:srgbClr val="E7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63"/>
            <p:cNvSpPr>
              <a:spLocks/>
            </p:cNvSpPr>
            <p:nvPr/>
          </p:nvSpPr>
          <p:spPr bwMode="auto">
            <a:xfrm>
              <a:off x="5491163" y="3494088"/>
              <a:ext cx="157163" cy="352425"/>
            </a:xfrm>
            <a:custGeom>
              <a:avLst/>
              <a:gdLst>
                <a:gd name="T0" fmla="*/ 39 w 86"/>
                <a:gd name="T1" fmla="*/ 1 h 192"/>
                <a:gd name="T2" fmla="*/ 86 w 86"/>
                <a:gd name="T3" fmla="*/ 13 h 192"/>
                <a:gd name="T4" fmla="*/ 0 w 86"/>
                <a:gd name="T5" fmla="*/ 192 h 192"/>
                <a:gd name="T6" fmla="*/ 39 w 86"/>
                <a:gd name="T7" fmla="*/ 1 h 192"/>
              </a:gdLst>
              <a:ahLst/>
              <a:cxnLst>
                <a:cxn ang="0">
                  <a:pos x="T0" y="T1"/>
                </a:cxn>
                <a:cxn ang="0">
                  <a:pos x="T2" y="T3"/>
                </a:cxn>
                <a:cxn ang="0">
                  <a:pos x="T4" y="T5"/>
                </a:cxn>
                <a:cxn ang="0">
                  <a:pos x="T6" y="T7"/>
                </a:cxn>
              </a:cxnLst>
              <a:rect l="0" t="0" r="r" b="b"/>
              <a:pathLst>
                <a:path w="86" h="192">
                  <a:moveTo>
                    <a:pt x="39" y="1"/>
                  </a:moveTo>
                  <a:cubicBezTo>
                    <a:pt x="54" y="0"/>
                    <a:pt x="77" y="7"/>
                    <a:pt x="86" y="13"/>
                  </a:cubicBezTo>
                  <a:cubicBezTo>
                    <a:pt x="0" y="192"/>
                    <a:pt x="0" y="192"/>
                    <a:pt x="0" y="192"/>
                  </a:cubicBezTo>
                  <a:lnTo>
                    <a:pt x="39" y="1"/>
                  </a:lnTo>
                  <a:close/>
                </a:path>
              </a:pathLst>
            </a:custGeom>
            <a:solidFill>
              <a:srgbClr val="E7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64"/>
            <p:cNvSpPr>
              <a:spLocks/>
            </p:cNvSpPr>
            <p:nvPr/>
          </p:nvSpPr>
          <p:spPr bwMode="auto">
            <a:xfrm>
              <a:off x="5330825" y="3846513"/>
              <a:ext cx="160338" cy="350838"/>
            </a:xfrm>
            <a:custGeom>
              <a:avLst/>
              <a:gdLst>
                <a:gd name="T0" fmla="*/ 47 w 87"/>
                <a:gd name="T1" fmla="*/ 192 h 192"/>
                <a:gd name="T2" fmla="*/ 0 w 87"/>
                <a:gd name="T3" fmla="*/ 180 h 192"/>
                <a:gd name="T4" fmla="*/ 87 w 87"/>
                <a:gd name="T5" fmla="*/ 0 h 192"/>
                <a:gd name="T6" fmla="*/ 47 w 87"/>
                <a:gd name="T7" fmla="*/ 192 h 192"/>
              </a:gdLst>
              <a:ahLst/>
              <a:cxnLst>
                <a:cxn ang="0">
                  <a:pos x="T0" y="T1"/>
                </a:cxn>
                <a:cxn ang="0">
                  <a:pos x="T2" y="T3"/>
                </a:cxn>
                <a:cxn ang="0">
                  <a:pos x="T4" y="T5"/>
                </a:cxn>
                <a:cxn ang="0">
                  <a:pos x="T6" y="T7"/>
                </a:cxn>
              </a:cxnLst>
              <a:rect l="0" t="0" r="r" b="b"/>
              <a:pathLst>
                <a:path w="87" h="192">
                  <a:moveTo>
                    <a:pt x="47" y="192"/>
                  </a:moveTo>
                  <a:cubicBezTo>
                    <a:pt x="33" y="192"/>
                    <a:pt x="9" y="186"/>
                    <a:pt x="0" y="180"/>
                  </a:cubicBezTo>
                  <a:cubicBezTo>
                    <a:pt x="87" y="0"/>
                    <a:pt x="87" y="0"/>
                    <a:pt x="87" y="0"/>
                  </a:cubicBezTo>
                  <a:lnTo>
                    <a:pt x="47" y="192"/>
                  </a:lnTo>
                  <a:close/>
                </a:path>
              </a:pathLst>
            </a:custGeom>
            <a:solidFill>
              <a:srgbClr val="E7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 name="Rectangle 3"/>
          <p:cNvSpPr/>
          <p:nvPr/>
        </p:nvSpPr>
        <p:spPr>
          <a:xfrm>
            <a:off x="5204012" y="2133300"/>
            <a:ext cx="5782235" cy="1349488"/>
          </a:xfrm>
          <a:prstGeom prst="rect">
            <a:avLst/>
          </a:prstGeom>
          <a:solidFill>
            <a:schemeClr val="accent5">
              <a:alpha val="70000"/>
            </a:schemeClr>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4"/>
          <p:cNvSpPr/>
          <p:nvPr/>
        </p:nvSpPr>
        <p:spPr>
          <a:xfrm>
            <a:off x="4276165" y="2138082"/>
            <a:ext cx="967063" cy="634502"/>
          </a:xfrm>
          <a:custGeom>
            <a:avLst/>
            <a:gdLst>
              <a:gd name="connsiteX0" fmla="*/ 0 w 967063"/>
              <a:gd name="connsiteY0" fmla="*/ 0 h 634502"/>
              <a:gd name="connsiteX1" fmla="*/ 537882 w 967063"/>
              <a:gd name="connsiteY1" fmla="*/ 403412 h 634502"/>
              <a:gd name="connsiteX2" fmla="*/ 941294 w 967063"/>
              <a:gd name="connsiteY2" fmla="*/ 618565 h 634502"/>
              <a:gd name="connsiteX3" fmla="*/ 927847 w 967063"/>
              <a:gd name="connsiteY3" fmla="*/ 618565 h 634502"/>
              <a:gd name="connsiteX4" fmla="*/ 927847 w 967063"/>
              <a:gd name="connsiteY4" fmla="*/ 618565 h 634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7063" h="634502">
                <a:moveTo>
                  <a:pt x="0" y="0"/>
                </a:moveTo>
                <a:cubicBezTo>
                  <a:pt x="190500" y="150159"/>
                  <a:pt x="381000" y="300318"/>
                  <a:pt x="537882" y="403412"/>
                </a:cubicBezTo>
                <a:cubicBezTo>
                  <a:pt x="694764" y="506506"/>
                  <a:pt x="876300" y="582706"/>
                  <a:pt x="941294" y="618565"/>
                </a:cubicBezTo>
                <a:cubicBezTo>
                  <a:pt x="1006288" y="654424"/>
                  <a:pt x="927847" y="618565"/>
                  <a:pt x="927847" y="618565"/>
                </a:cubicBezTo>
                <a:lnTo>
                  <a:pt x="927847" y="618565"/>
                </a:lnTo>
              </a:path>
            </a:pathLst>
          </a:custGeom>
          <a:no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 name="Group 47"/>
          <p:cNvGrpSpPr/>
          <p:nvPr/>
        </p:nvGrpSpPr>
        <p:grpSpPr>
          <a:xfrm>
            <a:off x="392747" y="979310"/>
            <a:ext cx="1090613" cy="855663"/>
            <a:chOff x="6184900" y="1639888"/>
            <a:chExt cx="1090613" cy="855663"/>
          </a:xfrm>
          <a:solidFill>
            <a:schemeClr val="bg1">
              <a:lumMod val="95000"/>
            </a:schemeClr>
          </a:solidFill>
        </p:grpSpPr>
        <p:sp>
          <p:nvSpPr>
            <p:cNvPr id="49" name="Oval 297"/>
            <p:cNvSpPr>
              <a:spLocks noChangeArrowheads="1"/>
            </p:cNvSpPr>
            <p:nvPr/>
          </p:nvSpPr>
          <p:spPr bwMode="auto">
            <a:xfrm>
              <a:off x="6427788" y="1881188"/>
              <a:ext cx="847725" cy="6143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Oval 298"/>
            <p:cNvSpPr>
              <a:spLocks noChangeArrowheads="1"/>
            </p:cNvSpPr>
            <p:nvPr/>
          </p:nvSpPr>
          <p:spPr bwMode="auto">
            <a:xfrm>
              <a:off x="6184900" y="1782763"/>
              <a:ext cx="647700" cy="4730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Oval 300"/>
            <p:cNvSpPr>
              <a:spLocks noChangeArrowheads="1"/>
            </p:cNvSpPr>
            <p:nvPr/>
          </p:nvSpPr>
          <p:spPr bwMode="auto">
            <a:xfrm>
              <a:off x="6611938" y="1639888"/>
              <a:ext cx="552450" cy="4032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2" name="Title 13"/>
          <p:cNvSpPr txBox="1">
            <a:spLocks/>
          </p:cNvSpPr>
          <p:nvPr/>
        </p:nvSpPr>
        <p:spPr>
          <a:xfrm>
            <a:off x="5384508" y="2176350"/>
            <a:ext cx="3709758" cy="1458861"/>
          </a:xfrm>
          <a:prstGeom prst="rect">
            <a:avLst/>
          </a:prstGeom>
        </p:spPr>
        <p:txBody>
          <a:bodyPr wrap="square">
            <a:sp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id-ID" sz="9600" smtClean="0">
                <a:solidFill>
                  <a:schemeClr val="bg1"/>
                </a:solidFill>
              </a:rPr>
              <a:t>Thanks</a:t>
            </a:r>
            <a:endParaRPr lang="en-US" sz="8000" dirty="0">
              <a:solidFill>
                <a:schemeClr val="bg1"/>
              </a:solidFill>
              <a:latin typeface="Sosa" pitchFamily="2" charset="0"/>
            </a:endParaRPr>
          </a:p>
        </p:txBody>
      </p:sp>
      <p:sp>
        <p:nvSpPr>
          <p:cNvPr id="53" name="Title 13"/>
          <p:cNvSpPr txBox="1">
            <a:spLocks/>
          </p:cNvSpPr>
          <p:nvPr/>
        </p:nvSpPr>
        <p:spPr>
          <a:xfrm>
            <a:off x="9368056" y="2214110"/>
            <a:ext cx="1181716" cy="1231106"/>
          </a:xfrm>
          <a:prstGeom prst="rect">
            <a:avLst/>
          </a:prstGeom>
        </p:spPr>
        <p:txBody>
          <a:bodyPr wrap="square">
            <a:sp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id-ID" sz="8000" smtClean="0">
                <a:solidFill>
                  <a:schemeClr val="bg1"/>
                </a:solidFill>
                <a:latin typeface="Sosa" pitchFamily="2" charset="0"/>
              </a:rPr>
              <a:t>d</a:t>
            </a:r>
            <a:endParaRPr lang="en-US" sz="8000" dirty="0">
              <a:solidFill>
                <a:schemeClr val="bg1"/>
              </a:solidFill>
              <a:latin typeface="Sosa" pitchFamily="2" charset="0"/>
            </a:endParaRPr>
          </a:p>
        </p:txBody>
      </p:sp>
    </p:spTree>
    <p:extLst>
      <p:ext uri="{BB962C8B-B14F-4D97-AF65-F5344CB8AC3E}">
        <p14:creationId xmlns:p14="http://schemas.microsoft.com/office/powerpoint/2010/main" val="3936862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200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0-#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16" presetClass="entr" presetSubtype="21" fill="hold" grpId="0" nodeType="withEffect">
                                  <p:stCondLst>
                                    <p:cond delay="0"/>
                                  </p:stCondLst>
                                  <p:childTnLst>
                                    <p:set>
                                      <p:cBhvr>
                                        <p:cTn id="10" dur="1" fill="hold">
                                          <p:stCondLst>
                                            <p:cond delay="0"/>
                                          </p:stCondLst>
                                        </p:cTn>
                                        <p:tgtEl>
                                          <p:spTgt spid="52"/>
                                        </p:tgtEl>
                                        <p:attrNameLst>
                                          <p:attrName>style.visibility</p:attrName>
                                        </p:attrNameLst>
                                      </p:cBhvr>
                                      <p:to>
                                        <p:strVal val="visible"/>
                                      </p:to>
                                    </p:set>
                                    <p:animEffect transition="in" filter="barn(inVertical)">
                                      <p:cBhvr>
                                        <p:cTn id="11" dur="500"/>
                                        <p:tgtEl>
                                          <p:spTgt spid="52"/>
                                        </p:tgtEl>
                                      </p:cBhvr>
                                    </p:animEffect>
                                  </p:childTnLst>
                                </p:cTn>
                              </p:par>
                              <p:par>
                                <p:cTn id="12" presetID="16" presetClass="entr" presetSubtype="21" fill="hold" grpId="0" nodeType="withEffect">
                                  <p:stCondLst>
                                    <p:cond delay="0"/>
                                  </p:stCondLst>
                                  <p:childTnLst>
                                    <p:set>
                                      <p:cBhvr>
                                        <p:cTn id="13" dur="1" fill="hold">
                                          <p:stCondLst>
                                            <p:cond delay="0"/>
                                          </p:stCondLst>
                                        </p:cTn>
                                        <p:tgtEl>
                                          <p:spTgt spid="53"/>
                                        </p:tgtEl>
                                        <p:attrNameLst>
                                          <p:attrName>style.visibility</p:attrName>
                                        </p:attrNameLst>
                                      </p:cBhvr>
                                      <p:to>
                                        <p:strVal val="visible"/>
                                      </p:to>
                                    </p:set>
                                    <p:animEffect transition="in" filter="barn(inVertical)">
                                      <p:cBhvr>
                                        <p:cTn id="14"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52" grpId="0"/>
      <p:bldP spid="53"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endParaRPr lang="zh-CN" altLang="en-US"/>
          </a:p>
        </p:txBody>
      </p:sp>
      <p:sp>
        <p:nvSpPr>
          <p:cNvPr id="3" name="内容占位符 2"/>
          <p:cNvSpPr>
            <a:spLocks noGrp="1"/>
          </p:cNvSpPr>
          <p:nvPr>
            <p:ph idx="1"/>
          </p:nvPr>
        </p:nvSpPr>
        <p:spPr/>
        <p:txBody>
          <a:bodyPr/>
          <a:lstStyle/>
          <a:p>
            <a:r>
              <a:rPr lang="en-US" altLang="zh-CN" dirty="0" smtClean="0"/>
              <a:t>51PPT</a:t>
            </a:r>
            <a:r>
              <a:rPr lang="zh-CN" altLang="en-US" dirty="0" smtClean="0"/>
              <a:t>模板网   </a:t>
            </a:r>
            <a:r>
              <a:rPr lang="en-US" altLang="zh-CN" dirty="0" smtClean="0">
                <a:hlinkClick r:id="rId2"/>
              </a:rPr>
              <a:t>www.51pptmoban.com</a:t>
            </a:r>
            <a:r>
              <a:rPr lang="en-US" altLang="zh-CN" dirty="0" smtClean="0"/>
              <a:t>  </a:t>
            </a:r>
            <a:r>
              <a:rPr lang="zh-CN" altLang="en-US" smtClean="0"/>
              <a:t>整理发布</a:t>
            </a:r>
            <a:endParaRPr lang="zh-CN" altLang="en-US"/>
          </a:p>
        </p:txBody>
      </p:sp>
    </p:spTree>
    <p:extLst>
      <p:ext uri="{BB962C8B-B14F-4D97-AF65-F5344CB8AC3E}">
        <p14:creationId xmlns:p14="http://schemas.microsoft.com/office/powerpoint/2010/main" val="325440330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11</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dirty="0" smtClean="0">
                <a:solidFill>
                  <a:schemeClr val="bg1">
                    <a:lumMod val="50000"/>
                  </a:schemeClr>
                </a:solidFill>
                <a:latin typeface="GeosansLight" panose="02000603020000020003"/>
                <a:ea typeface="+mj-ea"/>
                <a:cs typeface="+mj-cs"/>
              </a:rPr>
              <a:t>Project Portfolio</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grpSp>
        <p:nvGrpSpPr>
          <p:cNvPr id="30" name="Group 29"/>
          <p:cNvGrpSpPr/>
          <p:nvPr/>
        </p:nvGrpSpPr>
        <p:grpSpPr>
          <a:xfrm>
            <a:off x="-1" y="2062821"/>
            <a:ext cx="2478697" cy="4795179"/>
            <a:chOff x="0" y="-456"/>
            <a:chExt cx="1829061" cy="2972218"/>
          </a:xfrm>
        </p:grpSpPr>
        <p:sp>
          <p:nvSpPr>
            <p:cNvPr id="31" name="Rectangle 30"/>
            <p:cNvSpPr/>
            <p:nvPr/>
          </p:nvSpPr>
          <p:spPr>
            <a:xfrm>
              <a:off x="1" y="-456"/>
              <a:ext cx="1829060" cy="1486109"/>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32" name="Rectangle 31"/>
            <p:cNvSpPr/>
            <p:nvPr/>
          </p:nvSpPr>
          <p:spPr>
            <a:xfrm>
              <a:off x="0" y="1485653"/>
              <a:ext cx="1829060" cy="148610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33" name="Content Placeholder 2"/>
            <p:cNvSpPr txBox="1">
              <a:spLocks/>
            </p:cNvSpPr>
            <p:nvPr/>
          </p:nvSpPr>
          <p:spPr>
            <a:xfrm>
              <a:off x="189311" y="2059743"/>
              <a:ext cx="1614581" cy="646732"/>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solidFill>
                </a:rPr>
                <a:t>Lorem Ipsum has been the industry's standard dummy text ever since the 1500s, when an unknown.</a:t>
              </a:r>
            </a:p>
          </p:txBody>
        </p:sp>
        <p:sp>
          <p:nvSpPr>
            <p:cNvPr id="34" name="Title 13"/>
            <p:cNvSpPr txBox="1">
              <a:spLocks/>
            </p:cNvSpPr>
            <p:nvPr/>
          </p:nvSpPr>
          <p:spPr>
            <a:xfrm>
              <a:off x="187912" y="1818077"/>
              <a:ext cx="1259888" cy="273146"/>
            </a:xfrm>
            <a:prstGeom prst="rect">
              <a:avLst/>
            </a:prstGeom>
          </p:spPr>
          <p:txBody>
            <a:bodyPr vert="horz" lIns="121920" tIns="60960" rIns="121920" bIns="6096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600" dirty="0">
                  <a:solidFill>
                    <a:schemeClr val="bg1"/>
                  </a:solidFill>
                  <a:latin typeface="GeosansLight" panose="02000603020000020003"/>
                  <a:ea typeface="Open Sans" pitchFamily="34" charset="0"/>
                  <a:cs typeface="Open Sans" pitchFamily="34" charset="0"/>
                </a:rPr>
                <a:t>Portfolio 3</a:t>
              </a:r>
              <a:endParaRPr lang="en-US" sz="1600" dirty="0">
                <a:solidFill>
                  <a:schemeClr val="bg1"/>
                </a:solidFill>
                <a:latin typeface="GeosansLight" panose="02000603020000020003"/>
                <a:ea typeface="Open Sans" pitchFamily="34" charset="0"/>
                <a:cs typeface="Open Sans" pitchFamily="34" charset="0"/>
              </a:endParaRPr>
            </a:p>
          </p:txBody>
        </p:sp>
      </p:grpSp>
      <p:grpSp>
        <p:nvGrpSpPr>
          <p:cNvPr id="35" name="Group 34"/>
          <p:cNvGrpSpPr/>
          <p:nvPr/>
        </p:nvGrpSpPr>
        <p:grpSpPr>
          <a:xfrm>
            <a:off x="4875759" y="2062821"/>
            <a:ext cx="2440483" cy="4795179"/>
            <a:chOff x="3656820" y="1185166"/>
            <a:chExt cx="1830362" cy="3596384"/>
          </a:xfrm>
        </p:grpSpPr>
        <p:sp>
          <p:nvSpPr>
            <p:cNvPr id="36" name="Rectangle 35"/>
            <p:cNvSpPr/>
            <p:nvPr/>
          </p:nvSpPr>
          <p:spPr>
            <a:xfrm>
              <a:off x="3656820" y="1185166"/>
              <a:ext cx="1829060" cy="1798192"/>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37" name="Rectangle 36"/>
            <p:cNvSpPr/>
            <p:nvPr/>
          </p:nvSpPr>
          <p:spPr>
            <a:xfrm>
              <a:off x="3658122" y="2983358"/>
              <a:ext cx="1829060" cy="179819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grpSp>
      <p:grpSp>
        <p:nvGrpSpPr>
          <p:cNvPr id="38" name="Group 37"/>
          <p:cNvGrpSpPr/>
          <p:nvPr/>
        </p:nvGrpSpPr>
        <p:grpSpPr>
          <a:xfrm>
            <a:off x="7314505" y="2062821"/>
            <a:ext cx="2438748" cy="4795179"/>
            <a:chOff x="5485879" y="-456"/>
            <a:chExt cx="1829061" cy="2972218"/>
          </a:xfrm>
        </p:grpSpPr>
        <p:sp>
          <p:nvSpPr>
            <p:cNvPr id="39" name="Rectangle 38"/>
            <p:cNvSpPr/>
            <p:nvPr/>
          </p:nvSpPr>
          <p:spPr>
            <a:xfrm>
              <a:off x="5485880" y="-456"/>
              <a:ext cx="1829060" cy="1486109"/>
            </a:xfrm>
            <a:prstGeom prst="rect">
              <a:avLst/>
            </a:prstGeom>
            <a:solidFill>
              <a:srgbClr val="FCC9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40" name="Rectangle 39"/>
            <p:cNvSpPr/>
            <p:nvPr/>
          </p:nvSpPr>
          <p:spPr>
            <a:xfrm>
              <a:off x="5485879" y="1485653"/>
              <a:ext cx="1829060" cy="1486109"/>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41" name="Content Placeholder 2"/>
            <p:cNvSpPr txBox="1">
              <a:spLocks/>
            </p:cNvSpPr>
            <p:nvPr/>
          </p:nvSpPr>
          <p:spPr>
            <a:xfrm>
              <a:off x="5690540" y="556866"/>
              <a:ext cx="1614581" cy="646732"/>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solidFill>
                </a:rPr>
                <a:t>Lorem Ipsum has been the industry's standard dummy text ever since the 1500s, when an unknown.</a:t>
              </a:r>
            </a:p>
          </p:txBody>
        </p:sp>
        <p:sp>
          <p:nvSpPr>
            <p:cNvPr id="42" name="Title 13"/>
            <p:cNvSpPr txBox="1">
              <a:spLocks/>
            </p:cNvSpPr>
            <p:nvPr/>
          </p:nvSpPr>
          <p:spPr>
            <a:xfrm>
              <a:off x="5689141" y="315200"/>
              <a:ext cx="1615980" cy="273146"/>
            </a:xfrm>
            <a:prstGeom prst="rect">
              <a:avLst/>
            </a:prstGeom>
          </p:spPr>
          <p:txBody>
            <a:bodyPr vert="horz" lIns="121920" tIns="60960" rIns="121920" bIns="6096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600" dirty="0">
                  <a:solidFill>
                    <a:schemeClr val="bg1"/>
                  </a:solidFill>
                  <a:latin typeface="GeosansLight" panose="02000603020000020003"/>
                  <a:ea typeface="Open Sans" pitchFamily="34" charset="0"/>
                  <a:cs typeface="Open Sans" pitchFamily="34" charset="0"/>
                </a:rPr>
                <a:t>Portfolio 2</a:t>
              </a:r>
              <a:endParaRPr lang="en-US" sz="1600" dirty="0">
                <a:solidFill>
                  <a:schemeClr val="bg1"/>
                </a:solidFill>
                <a:latin typeface="GeosansLight" panose="02000603020000020003"/>
                <a:ea typeface="Open Sans" pitchFamily="34" charset="0"/>
                <a:cs typeface="Open Sans" pitchFamily="34" charset="0"/>
              </a:endParaRPr>
            </a:p>
          </p:txBody>
        </p:sp>
      </p:grpSp>
      <p:grpSp>
        <p:nvGrpSpPr>
          <p:cNvPr id="43" name="Group 42"/>
          <p:cNvGrpSpPr/>
          <p:nvPr/>
        </p:nvGrpSpPr>
        <p:grpSpPr>
          <a:xfrm>
            <a:off x="9753252" y="2062821"/>
            <a:ext cx="2438748" cy="4795179"/>
            <a:chOff x="7314939" y="-456"/>
            <a:chExt cx="1829061" cy="2972218"/>
          </a:xfrm>
        </p:grpSpPr>
        <p:sp>
          <p:nvSpPr>
            <p:cNvPr id="44" name="Rectangle 43"/>
            <p:cNvSpPr/>
            <p:nvPr/>
          </p:nvSpPr>
          <p:spPr>
            <a:xfrm>
              <a:off x="7314940" y="-456"/>
              <a:ext cx="1829060" cy="1486109"/>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45" name="Rectangle 44"/>
            <p:cNvSpPr/>
            <p:nvPr/>
          </p:nvSpPr>
          <p:spPr>
            <a:xfrm>
              <a:off x="7314939" y="1485653"/>
              <a:ext cx="1829060" cy="148610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46" name="Content Placeholder 2"/>
            <p:cNvSpPr txBox="1">
              <a:spLocks/>
            </p:cNvSpPr>
            <p:nvPr/>
          </p:nvSpPr>
          <p:spPr>
            <a:xfrm>
              <a:off x="7494186" y="2059743"/>
              <a:ext cx="1614581" cy="646732"/>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solidFill>
                </a:rPr>
                <a:t>Lorem Ipsum has been the industry's standard dummy text ever since the 1500s, when an unknown.</a:t>
              </a:r>
            </a:p>
          </p:txBody>
        </p:sp>
        <p:sp>
          <p:nvSpPr>
            <p:cNvPr id="47" name="Title 13"/>
            <p:cNvSpPr txBox="1">
              <a:spLocks/>
            </p:cNvSpPr>
            <p:nvPr/>
          </p:nvSpPr>
          <p:spPr>
            <a:xfrm>
              <a:off x="7492787" y="1818077"/>
              <a:ext cx="1471701" cy="273146"/>
            </a:xfrm>
            <a:prstGeom prst="rect">
              <a:avLst/>
            </a:prstGeom>
          </p:spPr>
          <p:txBody>
            <a:bodyPr vert="horz" lIns="121920" tIns="60960" rIns="121920" bIns="6096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600" dirty="0">
                  <a:solidFill>
                    <a:schemeClr val="bg1"/>
                  </a:solidFill>
                  <a:latin typeface="GeosansLight" panose="02000603020000020003"/>
                  <a:ea typeface="Open Sans" pitchFamily="34" charset="0"/>
                  <a:cs typeface="Open Sans" pitchFamily="34" charset="0"/>
                </a:rPr>
                <a:t>Portfolio 5</a:t>
              </a:r>
              <a:endParaRPr lang="en-US" sz="1600" dirty="0">
                <a:solidFill>
                  <a:schemeClr val="bg1"/>
                </a:solidFill>
                <a:latin typeface="GeosansLight" panose="02000603020000020003"/>
                <a:ea typeface="Open Sans" pitchFamily="34" charset="0"/>
                <a:cs typeface="Open Sans" pitchFamily="34" charset="0"/>
              </a:endParaRPr>
            </a:p>
          </p:txBody>
        </p:sp>
      </p:grpSp>
      <p:grpSp>
        <p:nvGrpSpPr>
          <p:cNvPr id="48" name="Group 47"/>
          <p:cNvGrpSpPr/>
          <p:nvPr/>
        </p:nvGrpSpPr>
        <p:grpSpPr>
          <a:xfrm>
            <a:off x="2447029" y="2062821"/>
            <a:ext cx="2438748" cy="4795179"/>
            <a:chOff x="5485879" y="-456"/>
            <a:chExt cx="1829061" cy="2972218"/>
          </a:xfrm>
        </p:grpSpPr>
        <p:sp>
          <p:nvSpPr>
            <p:cNvPr id="49" name="Rectangle 48"/>
            <p:cNvSpPr/>
            <p:nvPr/>
          </p:nvSpPr>
          <p:spPr>
            <a:xfrm>
              <a:off x="5485880" y="-456"/>
              <a:ext cx="1829060" cy="1486109"/>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50" name="Rectangle 49"/>
            <p:cNvSpPr/>
            <p:nvPr/>
          </p:nvSpPr>
          <p:spPr>
            <a:xfrm>
              <a:off x="5485879" y="1485653"/>
              <a:ext cx="1829060" cy="1486109"/>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51" name="Content Placeholder 2"/>
            <p:cNvSpPr txBox="1">
              <a:spLocks/>
            </p:cNvSpPr>
            <p:nvPr/>
          </p:nvSpPr>
          <p:spPr>
            <a:xfrm>
              <a:off x="5690540" y="556866"/>
              <a:ext cx="1614581" cy="646732"/>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solidFill>
                </a:rPr>
                <a:t>Lorem Ipsum has been the industry's standard dummy text ever since the 1500s, when an unknown.</a:t>
              </a:r>
            </a:p>
          </p:txBody>
        </p:sp>
        <p:sp>
          <p:nvSpPr>
            <p:cNvPr id="52" name="Title 13"/>
            <p:cNvSpPr txBox="1">
              <a:spLocks/>
            </p:cNvSpPr>
            <p:nvPr/>
          </p:nvSpPr>
          <p:spPr>
            <a:xfrm>
              <a:off x="5689141" y="315200"/>
              <a:ext cx="1615980" cy="273146"/>
            </a:xfrm>
            <a:prstGeom prst="rect">
              <a:avLst/>
            </a:prstGeom>
          </p:spPr>
          <p:txBody>
            <a:bodyPr vert="horz" lIns="121920" tIns="60960" rIns="121920" bIns="6096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600" dirty="0">
                  <a:solidFill>
                    <a:schemeClr val="bg1"/>
                  </a:solidFill>
                  <a:latin typeface="GeosansLight" panose="02000603020000020003"/>
                  <a:ea typeface="Open Sans" pitchFamily="34" charset="0"/>
                  <a:cs typeface="Open Sans" pitchFamily="34" charset="0"/>
                </a:rPr>
                <a:t>Portfolio 1</a:t>
              </a:r>
              <a:endParaRPr lang="en-US" sz="1600" dirty="0">
                <a:solidFill>
                  <a:schemeClr val="bg1"/>
                </a:solidFill>
                <a:latin typeface="GeosansLight" panose="02000603020000020003"/>
                <a:ea typeface="Open Sans" pitchFamily="34" charset="0"/>
                <a:cs typeface="Open Sans" pitchFamily="34" charset="0"/>
              </a:endParaRPr>
            </a:p>
          </p:txBody>
        </p:sp>
      </p:grpSp>
      <p:grpSp>
        <p:nvGrpSpPr>
          <p:cNvPr id="53" name="Group 52"/>
          <p:cNvGrpSpPr/>
          <p:nvPr/>
        </p:nvGrpSpPr>
        <p:grpSpPr>
          <a:xfrm>
            <a:off x="5065752" y="4997317"/>
            <a:ext cx="2154640" cy="1433283"/>
            <a:chOff x="3799314" y="3385591"/>
            <a:chExt cx="1615980" cy="1074962"/>
          </a:xfrm>
        </p:grpSpPr>
        <p:sp>
          <p:nvSpPr>
            <p:cNvPr id="54" name="Content Placeholder 2"/>
            <p:cNvSpPr txBox="1">
              <a:spLocks/>
            </p:cNvSpPr>
            <p:nvPr/>
          </p:nvSpPr>
          <p:spPr>
            <a:xfrm>
              <a:off x="3800713" y="3678007"/>
              <a:ext cx="1614581" cy="782546"/>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solidFill>
                </a:rPr>
                <a:t>Lorem Ipsum has been the industry's standard dummy text ever since the 1500s, when an unknown.</a:t>
              </a:r>
            </a:p>
          </p:txBody>
        </p:sp>
        <p:sp>
          <p:nvSpPr>
            <p:cNvPr id="55" name="Title 13"/>
            <p:cNvSpPr txBox="1">
              <a:spLocks/>
            </p:cNvSpPr>
            <p:nvPr/>
          </p:nvSpPr>
          <p:spPr>
            <a:xfrm>
              <a:off x="3799314" y="3385591"/>
              <a:ext cx="1153686" cy="330507"/>
            </a:xfrm>
            <a:prstGeom prst="rect">
              <a:avLst/>
            </a:prstGeom>
          </p:spPr>
          <p:txBody>
            <a:bodyPr vert="horz" lIns="121920" tIns="60960" rIns="121920" bIns="6096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600" dirty="0">
                  <a:solidFill>
                    <a:schemeClr val="bg1"/>
                  </a:solidFill>
                  <a:latin typeface="GeosansLight" panose="02000603020000020003"/>
                  <a:ea typeface="Open Sans" pitchFamily="34" charset="0"/>
                  <a:cs typeface="Open Sans" pitchFamily="34" charset="0"/>
                </a:rPr>
                <a:t>Portfolio 4</a:t>
              </a:r>
              <a:endParaRPr lang="en-US" sz="1600" dirty="0">
                <a:solidFill>
                  <a:schemeClr val="bg1"/>
                </a:solidFill>
                <a:latin typeface="GeosansLight" panose="02000603020000020003"/>
                <a:ea typeface="Open Sans" pitchFamily="34" charset="0"/>
                <a:cs typeface="Open Sans" pitchFamily="34" charset="0"/>
              </a:endParaRPr>
            </a:p>
          </p:txBody>
        </p:sp>
      </p:grpSp>
      <p:sp>
        <p:nvSpPr>
          <p:cNvPr id="56" name="Content Placeholder 2"/>
          <p:cNvSpPr txBox="1">
            <a:spLocks/>
          </p:cNvSpPr>
          <p:nvPr/>
        </p:nvSpPr>
        <p:spPr>
          <a:xfrm>
            <a:off x="730852" y="1289572"/>
            <a:ext cx="11035325" cy="61052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100" dirty="0" smtClean="0"/>
              <a:t>Lorem ipsum dolor sit amet, </a:t>
            </a:r>
            <a:r>
              <a:rPr lang="en-US" sz="1100" b="1" dirty="0" smtClean="0"/>
              <a:t>consectetur adipiscing elit</a:t>
            </a:r>
            <a:r>
              <a:rPr lang="en-US" sz="1100" dirty="0" smtClean="0"/>
              <a:t>. Curabitur elementum posuere pretium. Quisque nibh dolor, dignissim ac dignissim ut, luctus ac urna. Aliquam aliquet non massa quis tincidunt. </a:t>
            </a:r>
            <a:r>
              <a:rPr lang="en-US" sz="1100" b="1" dirty="0" smtClean="0">
                <a:solidFill>
                  <a:schemeClr val="accent1"/>
                </a:solidFill>
              </a:rPr>
              <a:t>Mauris ullamcorper</a:t>
            </a:r>
            <a:r>
              <a:rPr lang="en-US" sz="1100" dirty="0" smtClean="0">
                <a:solidFill>
                  <a:schemeClr val="accent1"/>
                </a:solidFill>
              </a:rPr>
              <a:t> </a:t>
            </a:r>
            <a:r>
              <a:rPr lang="en-US" sz="1100" dirty="0" smtClean="0"/>
              <a:t>justo tristique dui posuere tincidunt. In nec lacus laoreet orci varius imperdiet sit amet in augue. </a:t>
            </a:r>
            <a:endParaRPr lang="en-US" sz="1100" dirty="0"/>
          </a:p>
        </p:txBody>
      </p:sp>
    </p:spTree>
    <p:extLst>
      <p:ext uri="{BB962C8B-B14F-4D97-AF65-F5344CB8AC3E}">
        <p14:creationId xmlns:p14="http://schemas.microsoft.com/office/powerpoint/2010/main" val="3930091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childTnLst>
                          </p:cTn>
                        </p:par>
                        <p:par>
                          <p:cTn id="15" fill="hold">
                            <p:stCondLst>
                              <p:cond delay="3000"/>
                            </p:stCondLst>
                            <p:childTnLst>
                              <p:par>
                                <p:cTn id="16" presetID="22" presetClass="entr" presetSubtype="1" fill="hold"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wipe(up)">
                                      <p:cBhvr>
                                        <p:cTn id="18" dur="500"/>
                                        <p:tgtEl>
                                          <p:spTgt spid="30"/>
                                        </p:tgtEl>
                                      </p:cBhvr>
                                    </p:animEffect>
                                  </p:childTnLst>
                                </p:cTn>
                              </p:par>
                            </p:childTnLst>
                          </p:cTn>
                        </p:par>
                        <p:par>
                          <p:cTn id="19" fill="hold">
                            <p:stCondLst>
                              <p:cond delay="3500"/>
                            </p:stCondLst>
                            <p:childTnLst>
                              <p:par>
                                <p:cTn id="20" presetID="22" presetClass="entr" presetSubtype="4" fill="hold" nodeType="afterEffect">
                                  <p:stCondLst>
                                    <p:cond delay="0"/>
                                  </p:stCondLst>
                                  <p:childTnLst>
                                    <p:set>
                                      <p:cBhvr>
                                        <p:cTn id="21" dur="1" fill="hold">
                                          <p:stCondLst>
                                            <p:cond delay="0"/>
                                          </p:stCondLst>
                                        </p:cTn>
                                        <p:tgtEl>
                                          <p:spTgt spid="48"/>
                                        </p:tgtEl>
                                        <p:attrNameLst>
                                          <p:attrName>style.visibility</p:attrName>
                                        </p:attrNameLst>
                                      </p:cBhvr>
                                      <p:to>
                                        <p:strVal val="visible"/>
                                      </p:to>
                                    </p:set>
                                    <p:animEffect transition="in" filter="wipe(down)">
                                      <p:cBhvr>
                                        <p:cTn id="22" dur="500"/>
                                        <p:tgtEl>
                                          <p:spTgt spid="48"/>
                                        </p:tgtEl>
                                      </p:cBhvr>
                                    </p:animEffect>
                                  </p:childTnLst>
                                </p:cTn>
                              </p:par>
                            </p:childTnLst>
                          </p:cTn>
                        </p:par>
                        <p:par>
                          <p:cTn id="23" fill="hold">
                            <p:stCondLst>
                              <p:cond delay="4000"/>
                            </p:stCondLst>
                            <p:childTnLst>
                              <p:par>
                                <p:cTn id="24" presetID="22" presetClass="entr" presetSubtype="4" fill="hold" nodeType="afterEffect">
                                  <p:stCondLst>
                                    <p:cond delay="0"/>
                                  </p:stCondLst>
                                  <p:childTnLst>
                                    <p:set>
                                      <p:cBhvr>
                                        <p:cTn id="25" dur="1" fill="hold">
                                          <p:stCondLst>
                                            <p:cond delay="0"/>
                                          </p:stCondLst>
                                        </p:cTn>
                                        <p:tgtEl>
                                          <p:spTgt spid="38"/>
                                        </p:tgtEl>
                                        <p:attrNameLst>
                                          <p:attrName>style.visibility</p:attrName>
                                        </p:attrNameLst>
                                      </p:cBhvr>
                                      <p:to>
                                        <p:strVal val="visible"/>
                                      </p:to>
                                    </p:set>
                                    <p:animEffect transition="in" filter="wipe(down)">
                                      <p:cBhvr>
                                        <p:cTn id="26" dur="500"/>
                                        <p:tgtEl>
                                          <p:spTgt spid="38"/>
                                        </p:tgtEl>
                                      </p:cBhvr>
                                    </p:animEffect>
                                  </p:childTnLst>
                                </p:cTn>
                              </p:par>
                            </p:childTnLst>
                          </p:cTn>
                        </p:par>
                        <p:par>
                          <p:cTn id="27" fill="hold">
                            <p:stCondLst>
                              <p:cond delay="4500"/>
                            </p:stCondLst>
                            <p:childTnLst>
                              <p:par>
                                <p:cTn id="28" presetID="22" presetClass="entr" presetSubtype="1" fill="hold" nodeType="afterEffect">
                                  <p:stCondLst>
                                    <p:cond delay="0"/>
                                  </p:stCondLst>
                                  <p:childTnLst>
                                    <p:set>
                                      <p:cBhvr>
                                        <p:cTn id="29" dur="1" fill="hold">
                                          <p:stCondLst>
                                            <p:cond delay="0"/>
                                          </p:stCondLst>
                                        </p:cTn>
                                        <p:tgtEl>
                                          <p:spTgt spid="43"/>
                                        </p:tgtEl>
                                        <p:attrNameLst>
                                          <p:attrName>style.visibility</p:attrName>
                                        </p:attrNameLst>
                                      </p:cBhvr>
                                      <p:to>
                                        <p:strVal val="visible"/>
                                      </p:to>
                                    </p:set>
                                    <p:animEffect transition="in" filter="wipe(up)">
                                      <p:cBhvr>
                                        <p:cTn id="30" dur="500"/>
                                        <p:tgtEl>
                                          <p:spTgt spid="43"/>
                                        </p:tgtEl>
                                      </p:cBhvr>
                                    </p:animEffect>
                                  </p:childTnLst>
                                </p:cTn>
                              </p:par>
                              <p:par>
                                <p:cTn id="31" presetID="22" presetClass="entr" presetSubtype="4" fill="hold" nodeType="withEffect">
                                  <p:stCondLst>
                                    <p:cond delay="500"/>
                                  </p:stCondLst>
                                  <p:childTnLst>
                                    <p:set>
                                      <p:cBhvr>
                                        <p:cTn id="32" dur="1" fill="hold">
                                          <p:stCondLst>
                                            <p:cond delay="0"/>
                                          </p:stCondLst>
                                        </p:cTn>
                                        <p:tgtEl>
                                          <p:spTgt spid="35"/>
                                        </p:tgtEl>
                                        <p:attrNameLst>
                                          <p:attrName>style.visibility</p:attrName>
                                        </p:attrNameLst>
                                      </p:cBhvr>
                                      <p:to>
                                        <p:strVal val="visible"/>
                                      </p:to>
                                    </p:set>
                                    <p:animEffect transition="in" filter="wipe(down)">
                                      <p:cBhvr>
                                        <p:cTn id="33" dur="800"/>
                                        <p:tgtEl>
                                          <p:spTgt spid="35"/>
                                        </p:tgtEl>
                                      </p:cBhvr>
                                    </p:animEffect>
                                  </p:childTnLst>
                                </p:cTn>
                              </p:par>
                            </p:childTnLst>
                          </p:cTn>
                        </p:par>
                        <p:par>
                          <p:cTn id="34" fill="hold">
                            <p:stCondLst>
                              <p:cond delay="5800"/>
                            </p:stCondLst>
                            <p:childTnLst>
                              <p:par>
                                <p:cTn id="35" presetID="10" presetClass="entr" presetSubtype="0" fill="hold" grpId="0" nodeType="afterEffect">
                                  <p:stCondLst>
                                    <p:cond delay="0"/>
                                  </p:stCondLst>
                                  <p:childTnLst>
                                    <p:set>
                                      <p:cBhvr>
                                        <p:cTn id="36" dur="1" fill="hold">
                                          <p:stCondLst>
                                            <p:cond delay="0"/>
                                          </p:stCondLst>
                                        </p:cTn>
                                        <p:tgtEl>
                                          <p:spTgt spid="56"/>
                                        </p:tgtEl>
                                        <p:attrNameLst>
                                          <p:attrName>style.visibility</p:attrName>
                                        </p:attrNameLst>
                                      </p:cBhvr>
                                      <p:to>
                                        <p:strVal val="visible"/>
                                      </p:to>
                                    </p:set>
                                    <p:animEffect transition="in" filter="fade">
                                      <p:cBhvr>
                                        <p:cTn id="37"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56"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Rectangle 37"/>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12</a:t>
            </a:fld>
            <a:endParaRPr lang="en-US" sz="1200" dirty="0">
              <a:solidFill>
                <a:schemeClr val="bg1"/>
              </a:solidFill>
            </a:endParaRPr>
          </a:p>
        </p:txBody>
      </p:sp>
      <p:grpSp>
        <p:nvGrpSpPr>
          <p:cNvPr id="2" name="Group 1"/>
          <p:cNvGrpSpPr/>
          <p:nvPr/>
        </p:nvGrpSpPr>
        <p:grpSpPr>
          <a:xfrm>
            <a:off x="1056341" y="359401"/>
            <a:ext cx="10037482" cy="5490070"/>
            <a:chOff x="1056341" y="359401"/>
            <a:chExt cx="10037482" cy="5490070"/>
          </a:xfrm>
        </p:grpSpPr>
        <p:grpSp>
          <p:nvGrpSpPr>
            <p:cNvPr id="7" name="Group 6"/>
            <p:cNvGrpSpPr/>
            <p:nvPr/>
          </p:nvGrpSpPr>
          <p:grpSpPr>
            <a:xfrm>
              <a:off x="1056341" y="359401"/>
              <a:ext cx="3128682" cy="2731330"/>
              <a:chOff x="1016000" y="584200"/>
              <a:chExt cx="3149600" cy="2844800"/>
            </a:xfrm>
          </p:grpSpPr>
          <p:grpSp>
            <p:nvGrpSpPr>
              <p:cNvPr id="8" name="Group 7"/>
              <p:cNvGrpSpPr/>
              <p:nvPr/>
            </p:nvGrpSpPr>
            <p:grpSpPr>
              <a:xfrm>
                <a:off x="1016000" y="584200"/>
                <a:ext cx="3149600" cy="2844800"/>
                <a:chOff x="914400" y="819150"/>
                <a:chExt cx="2362200" cy="2133600"/>
              </a:xfrm>
              <a:effectLst>
                <a:outerShdw blurRad="50800" dist="38100" dir="5400000" algn="t" rotWithShape="0">
                  <a:prstClr val="black">
                    <a:alpha val="16000"/>
                  </a:prstClr>
                </a:outerShdw>
              </a:effectLst>
            </p:grpSpPr>
            <p:sp>
              <p:nvSpPr>
                <p:cNvPr id="10" name="Rectangle 9"/>
                <p:cNvSpPr/>
                <p:nvPr/>
              </p:nvSpPr>
              <p:spPr>
                <a:xfrm>
                  <a:off x="914400" y="2190750"/>
                  <a:ext cx="2362200" cy="76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200"/>
                </a:p>
              </p:txBody>
            </p:sp>
            <p:sp>
              <p:nvSpPr>
                <p:cNvPr id="11" name="Rectangle 10"/>
                <p:cNvSpPr/>
                <p:nvPr/>
              </p:nvSpPr>
              <p:spPr>
                <a:xfrm>
                  <a:off x="914400" y="819150"/>
                  <a:ext cx="2362200" cy="1371600"/>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200"/>
                </a:p>
              </p:txBody>
            </p:sp>
          </p:grpSp>
          <p:sp>
            <p:nvSpPr>
              <p:cNvPr id="9" name="Content Placeholder 2"/>
              <p:cNvSpPr txBox="1">
                <a:spLocks/>
              </p:cNvSpPr>
              <p:nvPr/>
            </p:nvSpPr>
            <p:spPr>
              <a:xfrm>
                <a:off x="1727201" y="2514600"/>
                <a:ext cx="1842775" cy="812800"/>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sz="1600" dirty="0"/>
                  <a:t>BUSINESS CARD</a:t>
                </a:r>
                <a:endParaRPr lang="en-US" sz="1600" dirty="0"/>
              </a:p>
              <a:p>
                <a:pPr marL="0" indent="0" algn="ctr">
                  <a:buNone/>
                </a:pPr>
                <a:r>
                  <a:rPr lang="en-US" sz="1067" dirty="0"/>
                  <a:t>Lorem ipsum dolor sit amet, consectetur adipiscing.</a:t>
                </a:r>
              </a:p>
            </p:txBody>
          </p:sp>
        </p:grpSp>
        <p:grpSp>
          <p:nvGrpSpPr>
            <p:cNvPr id="12" name="Group 11"/>
            <p:cNvGrpSpPr/>
            <p:nvPr/>
          </p:nvGrpSpPr>
          <p:grpSpPr>
            <a:xfrm>
              <a:off x="4510741" y="359401"/>
              <a:ext cx="3128682" cy="2731330"/>
              <a:chOff x="4470400" y="584200"/>
              <a:chExt cx="3149600" cy="2844800"/>
            </a:xfrm>
          </p:grpSpPr>
          <p:grpSp>
            <p:nvGrpSpPr>
              <p:cNvPr id="13" name="Group 12"/>
              <p:cNvGrpSpPr/>
              <p:nvPr/>
            </p:nvGrpSpPr>
            <p:grpSpPr>
              <a:xfrm>
                <a:off x="4470400" y="584200"/>
                <a:ext cx="3149600" cy="2844800"/>
                <a:chOff x="914400" y="819150"/>
                <a:chExt cx="2362200" cy="2133600"/>
              </a:xfrm>
              <a:effectLst>
                <a:outerShdw blurRad="50800" dist="38100" dir="5400000" algn="t" rotWithShape="0">
                  <a:prstClr val="black">
                    <a:alpha val="16000"/>
                  </a:prstClr>
                </a:outerShdw>
              </a:effectLst>
            </p:grpSpPr>
            <p:sp>
              <p:nvSpPr>
                <p:cNvPr id="15" name="Rectangle 14"/>
                <p:cNvSpPr/>
                <p:nvPr/>
              </p:nvSpPr>
              <p:spPr>
                <a:xfrm>
                  <a:off x="914400" y="2190750"/>
                  <a:ext cx="2362200" cy="76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200"/>
                </a:p>
              </p:txBody>
            </p:sp>
            <p:sp>
              <p:nvSpPr>
                <p:cNvPr id="16" name="Rectangle 15"/>
                <p:cNvSpPr/>
                <p:nvPr/>
              </p:nvSpPr>
              <p:spPr>
                <a:xfrm>
                  <a:off x="914400" y="819150"/>
                  <a:ext cx="2362200" cy="1371600"/>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200"/>
                </a:p>
              </p:txBody>
            </p:sp>
          </p:grpSp>
          <p:sp>
            <p:nvSpPr>
              <p:cNvPr id="14" name="Content Placeholder 2"/>
              <p:cNvSpPr txBox="1">
                <a:spLocks/>
              </p:cNvSpPr>
              <p:nvPr/>
            </p:nvSpPr>
            <p:spPr>
              <a:xfrm>
                <a:off x="5066026" y="2514600"/>
                <a:ext cx="1842775" cy="812800"/>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sz="1600" dirty="0"/>
                  <a:t>MAGAZINE</a:t>
                </a:r>
                <a:endParaRPr lang="en-US" sz="1600" dirty="0"/>
              </a:p>
              <a:p>
                <a:pPr marL="0" indent="0" algn="ctr">
                  <a:buNone/>
                </a:pPr>
                <a:r>
                  <a:rPr lang="en-US" sz="1067" dirty="0"/>
                  <a:t>Lorem ipsum dolor sit amet, consectetur adipiscing.</a:t>
                </a:r>
              </a:p>
            </p:txBody>
          </p:sp>
        </p:grpSp>
        <p:grpSp>
          <p:nvGrpSpPr>
            <p:cNvPr id="17" name="Group 16"/>
            <p:cNvGrpSpPr/>
            <p:nvPr/>
          </p:nvGrpSpPr>
          <p:grpSpPr>
            <a:xfrm>
              <a:off x="7965141" y="359401"/>
              <a:ext cx="3128682" cy="2731330"/>
              <a:chOff x="7924800" y="584200"/>
              <a:chExt cx="3149600" cy="2844800"/>
            </a:xfrm>
          </p:grpSpPr>
          <p:grpSp>
            <p:nvGrpSpPr>
              <p:cNvPr id="18" name="Group 17"/>
              <p:cNvGrpSpPr/>
              <p:nvPr/>
            </p:nvGrpSpPr>
            <p:grpSpPr>
              <a:xfrm>
                <a:off x="7924800" y="584200"/>
                <a:ext cx="3149600" cy="2844800"/>
                <a:chOff x="914400" y="819150"/>
                <a:chExt cx="2362200" cy="2133600"/>
              </a:xfrm>
              <a:effectLst>
                <a:outerShdw blurRad="50800" dist="38100" dir="5400000" algn="t" rotWithShape="0">
                  <a:prstClr val="black">
                    <a:alpha val="16000"/>
                  </a:prstClr>
                </a:outerShdw>
              </a:effectLst>
            </p:grpSpPr>
            <p:sp>
              <p:nvSpPr>
                <p:cNvPr id="20" name="Rectangle 19"/>
                <p:cNvSpPr/>
                <p:nvPr/>
              </p:nvSpPr>
              <p:spPr>
                <a:xfrm>
                  <a:off x="914400" y="2190750"/>
                  <a:ext cx="2362200" cy="76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200"/>
                </a:p>
              </p:txBody>
            </p:sp>
            <p:sp>
              <p:nvSpPr>
                <p:cNvPr id="21" name="Rectangle 20"/>
                <p:cNvSpPr/>
                <p:nvPr/>
              </p:nvSpPr>
              <p:spPr>
                <a:xfrm>
                  <a:off x="914400" y="819150"/>
                  <a:ext cx="2362200" cy="1371600"/>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200"/>
                </a:p>
              </p:txBody>
            </p:sp>
          </p:grpSp>
          <p:sp>
            <p:nvSpPr>
              <p:cNvPr id="19" name="Content Placeholder 2"/>
              <p:cNvSpPr txBox="1">
                <a:spLocks/>
              </p:cNvSpPr>
              <p:nvPr/>
            </p:nvSpPr>
            <p:spPr>
              <a:xfrm>
                <a:off x="8534401" y="2514600"/>
                <a:ext cx="1842775" cy="812800"/>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sz="1600" dirty="0"/>
                  <a:t>BROCHURES</a:t>
                </a:r>
                <a:endParaRPr lang="en-US" sz="1600" dirty="0"/>
              </a:p>
              <a:p>
                <a:pPr marL="0" indent="0" algn="ctr">
                  <a:buNone/>
                </a:pPr>
                <a:r>
                  <a:rPr lang="en-US" sz="1067" dirty="0"/>
                  <a:t>Lorem ipsum dolor sit amet, consectetur adipiscing.</a:t>
                </a:r>
              </a:p>
            </p:txBody>
          </p:sp>
        </p:grpSp>
        <p:grpSp>
          <p:nvGrpSpPr>
            <p:cNvPr id="22" name="Group 21"/>
            <p:cNvGrpSpPr/>
            <p:nvPr/>
          </p:nvGrpSpPr>
          <p:grpSpPr>
            <a:xfrm>
              <a:off x="1056341" y="3228790"/>
              <a:ext cx="3128682" cy="2620681"/>
              <a:chOff x="1016000" y="3632200"/>
              <a:chExt cx="3149600" cy="2844800"/>
            </a:xfrm>
          </p:grpSpPr>
          <p:grpSp>
            <p:nvGrpSpPr>
              <p:cNvPr id="23" name="Group 22"/>
              <p:cNvGrpSpPr/>
              <p:nvPr/>
            </p:nvGrpSpPr>
            <p:grpSpPr>
              <a:xfrm>
                <a:off x="1016000" y="3632200"/>
                <a:ext cx="3149600" cy="2844800"/>
                <a:chOff x="914400" y="819150"/>
                <a:chExt cx="2362200" cy="2133600"/>
              </a:xfrm>
              <a:effectLst>
                <a:outerShdw blurRad="50800" dist="38100" dir="5400000" algn="t" rotWithShape="0">
                  <a:prstClr val="black">
                    <a:alpha val="16000"/>
                  </a:prstClr>
                </a:outerShdw>
              </a:effectLst>
            </p:grpSpPr>
            <p:sp>
              <p:nvSpPr>
                <p:cNvPr id="25" name="Rectangle 24"/>
                <p:cNvSpPr/>
                <p:nvPr/>
              </p:nvSpPr>
              <p:spPr>
                <a:xfrm>
                  <a:off x="914400" y="2190750"/>
                  <a:ext cx="2362200" cy="76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200"/>
                </a:p>
              </p:txBody>
            </p:sp>
            <p:sp>
              <p:nvSpPr>
                <p:cNvPr id="26" name="Rectangle 25"/>
                <p:cNvSpPr/>
                <p:nvPr/>
              </p:nvSpPr>
              <p:spPr>
                <a:xfrm>
                  <a:off x="914400" y="819150"/>
                  <a:ext cx="2362200" cy="1371600"/>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200"/>
                </a:p>
              </p:txBody>
            </p:sp>
          </p:grpSp>
          <p:sp>
            <p:nvSpPr>
              <p:cNvPr id="24" name="Content Placeholder 2"/>
              <p:cNvSpPr txBox="1">
                <a:spLocks/>
              </p:cNvSpPr>
              <p:nvPr/>
            </p:nvSpPr>
            <p:spPr>
              <a:xfrm>
                <a:off x="1727201" y="5562600"/>
                <a:ext cx="1842775" cy="812800"/>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sz="1600" dirty="0"/>
                  <a:t>BUSINESS CARD</a:t>
                </a:r>
                <a:endParaRPr lang="en-US" sz="1600" dirty="0"/>
              </a:p>
              <a:p>
                <a:pPr marL="0" indent="0" algn="ctr">
                  <a:buNone/>
                </a:pPr>
                <a:r>
                  <a:rPr lang="en-US" sz="1067" dirty="0"/>
                  <a:t>Lorem ipsum dolor sit amet, consectetur adipiscing.</a:t>
                </a:r>
              </a:p>
            </p:txBody>
          </p:sp>
        </p:grpSp>
        <p:grpSp>
          <p:nvGrpSpPr>
            <p:cNvPr id="27" name="Group 26"/>
            <p:cNvGrpSpPr/>
            <p:nvPr/>
          </p:nvGrpSpPr>
          <p:grpSpPr>
            <a:xfrm>
              <a:off x="4510741" y="3228790"/>
              <a:ext cx="3128682" cy="2620681"/>
              <a:chOff x="4470400" y="3632200"/>
              <a:chExt cx="3149600" cy="2844800"/>
            </a:xfrm>
          </p:grpSpPr>
          <p:grpSp>
            <p:nvGrpSpPr>
              <p:cNvPr id="28" name="Group 27"/>
              <p:cNvGrpSpPr/>
              <p:nvPr/>
            </p:nvGrpSpPr>
            <p:grpSpPr>
              <a:xfrm>
                <a:off x="4470400" y="3632200"/>
                <a:ext cx="3149600" cy="2844800"/>
                <a:chOff x="914400" y="819150"/>
                <a:chExt cx="2362200" cy="2133600"/>
              </a:xfrm>
              <a:effectLst>
                <a:outerShdw blurRad="50800" dist="38100" dir="5400000" algn="t" rotWithShape="0">
                  <a:prstClr val="black">
                    <a:alpha val="16000"/>
                  </a:prstClr>
                </a:outerShdw>
              </a:effectLst>
            </p:grpSpPr>
            <p:sp>
              <p:nvSpPr>
                <p:cNvPr id="30" name="Rectangle 29"/>
                <p:cNvSpPr/>
                <p:nvPr/>
              </p:nvSpPr>
              <p:spPr>
                <a:xfrm>
                  <a:off x="914400" y="2190750"/>
                  <a:ext cx="2362200" cy="76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200"/>
                </a:p>
              </p:txBody>
            </p:sp>
            <p:sp>
              <p:nvSpPr>
                <p:cNvPr id="31" name="Rectangle 30"/>
                <p:cNvSpPr/>
                <p:nvPr/>
              </p:nvSpPr>
              <p:spPr>
                <a:xfrm>
                  <a:off x="914400" y="819150"/>
                  <a:ext cx="2362200" cy="1371600"/>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200"/>
                </a:p>
              </p:txBody>
            </p:sp>
          </p:grpSp>
          <p:sp>
            <p:nvSpPr>
              <p:cNvPr id="29" name="Content Placeholder 2"/>
              <p:cNvSpPr txBox="1">
                <a:spLocks/>
              </p:cNvSpPr>
              <p:nvPr/>
            </p:nvSpPr>
            <p:spPr>
              <a:xfrm>
                <a:off x="4983834" y="5562600"/>
                <a:ext cx="2147575" cy="812800"/>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sz="1600" dirty="0"/>
                  <a:t>TRIFOLD/BROCHURES</a:t>
                </a:r>
                <a:endParaRPr lang="en-US" sz="1600" dirty="0"/>
              </a:p>
              <a:p>
                <a:pPr marL="0" indent="0" algn="ctr">
                  <a:buNone/>
                </a:pPr>
                <a:r>
                  <a:rPr lang="en-US" sz="1067" dirty="0"/>
                  <a:t>Lorem ipsum dolor sit amet, consectetur adipiscing.</a:t>
                </a:r>
              </a:p>
            </p:txBody>
          </p:sp>
        </p:grpSp>
        <p:grpSp>
          <p:nvGrpSpPr>
            <p:cNvPr id="32" name="Group 31"/>
            <p:cNvGrpSpPr/>
            <p:nvPr/>
          </p:nvGrpSpPr>
          <p:grpSpPr>
            <a:xfrm>
              <a:off x="7965141" y="3228790"/>
              <a:ext cx="3128682" cy="2620681"/>
              <a:chOff x="7924800" y="3632200"/>
              <a:chExt cx="3149600" cy="2844800"/>
            </a:xfrm>
          </p:grpSpPr>
          <p:grpSp>
            <p:nvGrpSpPr>
              <p:cNvPr id="33" name="Group 32"/>
              <p:cNvGrpSpPr/>
              <p:nvPr/>
            </p:nvGrpSpPr>
            <p:grpSpPr>
              <a:xfrm>
                <a:off x="7924800" y="3632200"/>
                <a:ext cx="3149600" cy="2844800"/>
                <a:chOff x="914400" y="819150"/>
                <a:chExt cx="2362200" cy="2133600"/>
              </a:xfrm>
              <a:effectLst>
                <a:outerShdw blurRad="50800" dist="38100" dir="5400000" algn="t" rotWithShape="0">
                  <a:prstClr val="black">
                    <a:alpha val="16000"/>
                  </a:prstClr>
                </a:outerShdw>
              </a:effectLst>
            </p:grpSpPr>
            <p:sp>
              <p:nvSpPr>
                <p:cNvPr id="35" name="Rectangle 34"/>
                <p:cNvSpPr/>
                <p:nvPr/>
              </p:nvSpPr>
              <p:spPr>
                <a:xfrm>
                  <a:off x="914400" y="2190750"/>
                  <a:ext cx="2362200" cy="76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200"/>
                </a:p>
              </p:txBody>
            </p:sp>
            <p:sp>
              <p:nvSpPr>
                <p:cNvPr id="36" name="Rectangle 35"/>
                <p:cNvSpPr/>
                <p:nvPr/>
              </p:nvSpPr>
              <p:spPr>
                <a:xfrm>
                  <a:off x="914400" y="819150"/>
                  <a:ext cx="2362200" cy="1371600"/>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200"/>
                </a:p>
              </p:txBody>
            </p:sp>
          </p:grpSp>
          <p:sp>
            <p:nvSpPr>
              <p:cNvPr id="34" name="Content Placeholder 2"/>
              <p:cNvSpPr txBox="1">
                <a:spLocks/>
              </p:cNvSpPr>
              <p:nvPr/>
            </p:nvSpPr>
            <p:spPr>
              <a:xfrm>
                <a:off x="8418826" y="5562600"/>
                <a:ext cx="2147575" cy="812800"/>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sz="1600" dirty="0"/>
                  <a:t>PRODUCT PACKING</a:t>
                </a:r>
                <a:endParaRPr lang="en-US" sz="1600" dirty="0"/>
              </a:p>
              <a:p>
                <a:pPr marL="0" indent="0" algn="ctr">
                  <a:buNone/>
                </a:pPr>
                <a:r>
                  <a:rPr lang="en-US" sz="1067" dirty="0"/>
                  <a:t>Lorem ipsum dolor sit amet, consectetur adipiscing.</a:t>
                </a:r>
              </a:p>
            </p:txBody>
          </p:sp>
        </p:grpSp>
      </p:grpSp>
      <p:sp>
        <p:nvSpPr>
          <p:cNvPr id="39" name="TextBox 38"/>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spTree>
    <p:extLst>
      <p:ext uri="{BB962C8B-B14F-4D97-AF65-F5344CB8AC3E}">
        <p14:creationId xmlns:p14="http://schemas.microsoft.com/office/powerpoint/2010/main" val="1124938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250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1+#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0"/>
                                  </p:stCondLst>
                                  <p:childTnLst>
                                    <p:set>
                                      <p:cBhvr>
                                        <p:cTn id="10" dur="1" fill="hold">
                                          <p:stCondLst>
                                            <p:cond delay="0"/>
                                          </p:stCondLst>
                                        </p:cTn>
                                        <p:tgtEl>
                                          <p:spTgt spid="39"/>
                                        </p:tgtEl>
                                        <p:attrNameLst>
                                          <p:attrName>style.visibility</p:attrName>
                                        </p:attrNameLst>
                                      </p:cBhvr>
                                      <p:to>
                                        <p:strVal val="visible"/>
                                      </p:to>
                                    </p:set>
                                    <p:anim calcmode="lin" valueType="num">
                                      <p:cBhvr additive="base">
                                        <p:cTn id="11" dur="500" fill="hold"/>
                                        <p:tgtEl>
                                          <p:spTgt spid="39"/>
                                        </p:tgtEl>
                                        <p:attrNameLst>
                                          <p:attrName>ppt_x</p:attrName>
                                        </p:attrNameLst>
                                      </p:cBhvr>
                                      <p:tavLst>
                                        <p:tav tm="0">
                                          <p:val>
                                            <p:strVal val="0-#ppt_w/2"/>
                                          </p:val>
                                        </p:tav>
                                        <p:tav tm="100000">
                                          <p:val>
                                            <p:strVal val="#ppt_x"/>
                                          </p:val>
                                        </p:tav>
                                      </p:tavLst>
                                    </p:anim>
                                    <p:anim calcmode="lin" valueType="num">
                                      <p:cBhvr additive="base">
                                        <p:cTn id="12" dur="500" fill="hold"/>
                                        <p:tgtEl>
                                          <p:spTgt spid="39"/>
                                        </p:tgtEl>
                                        <p:attrNameLst>
                                          <p:attrName>ppt_y</p:attrName>
                                        </p:attrNameLst>
                                      </p:cBhvr>
                                      <p:tavLst>
                                        <p:tav tm="0">
                                          <p:val>
                                            <p:strVal val="#ppt_y"/>
                                          </p:val>
                                        </p:tav>
                                        <p:tav tm="100000">
                                          <p:val>
                                            <p:strVal val="#ppt_y"/>
                                          </p:val>
                                        </p:tav>
                                      </p:tavLst>
                                    </p:anim>
                                  </p:childTnLst>
                                </p:cTn>
                              </p:par>
                              <p:par>
                                <p:cTn id="13" presetID="22" presetClass="entr" presetSubtype="8" fill="hold" nodeType="withEffect">
                                  <p:stCondLst>
                                    <p:cond delay="3000"/>
                                  </p:stCondLst>
                                  <p:childTnLst>
                                    <p:set>
                                      <p:cBhvr>
                                        <p:cTn id="14" dur="1" fill="hold">
                                          <p:stCondLst>
                                            <p:cond delay="0"/>
                                          </p:stCondLst>
                                        </p:cTn>
                                        <p:tgtEl>
                                          <p:spTgt spid="2"/>
                                        </p:tgtEl>
                                        <p:attrNameLst>
                                          <p:attrName>style.visibility</p:attrName>
                                        </p:attrNameLst>
                                      </p:cBhvr>
                                      <p:to>
                                        <p:strVal val="visible"/>
                                      </p:to>
                                    </p:set>
                                    <p:animEffect transition="in" filter="wipe(left)">
                                      <p:cBhvr>
                                        <p:cTn id="15" dur="9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9"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angle 32"/>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13</a:t>
            </a:fld>
            <a:endParaRPr lang="en-US" sz="1200" dirty="0">
              <a:solidFill>
                <a:schemeClr val="bg1"/>
              </a:solidFill>
            </a:endParaRPr>
          </a:p>
        </p:txBody>
      </p:sp>
      <p:sp>
        <p:nvSpPr>
          <p:cNvPr id="4" name="Title 13"/>
          <p:cNvSpPr txBox="1">
            <a:spLocks/>
          </p:cNvSpPr>
          <p:nvPr/>
        </p:nvSpPr>
        <p:spPr>
          <a:xfrm>
            <a:off x="454159" y="223678"/>
            <a:ext cx="11413566"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Expert Course</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440460"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grpSp>
        <p:nvGrpSpPr>
          <p:cNvPr id="27" name="Group 26"/>
          <p:cNvGrpSpPr/>
          <p:nvPr/>
        </p:nvGrpSpPr>
        <p:grpSpPr>
          <a:xfrm>
            <a:off x="1053014" y="2008111"/>
            <a:ext cx="707454" cy="764880"/>
            <a:chOff x="4459441" y="3503594"/>
            <a:chExt cx="707454" cy="764880"/>
          </a:xfrm>
        </p:grpSpPr>
        <p:sp>
          <p:nvSpPr>
            <p:cNvPr id="28" name="Rectangle 27"/>
            <p:cNvSpPr/>
            <p:nvPr/>
          </p:nvSpPr>
          <p:spPr>
            <a:xfrm>
              <a:off x="4459441" y="3521679"/>
              <a:ext cx="700612" cy="7467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4464827" y="3503594"/>
              <a:ext cx="702068" cy="75951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latin typeface="Sosa" pitchFamily="2" charset="0"/>
                </a:rPr>
                <a:t>Ñ</a:t>
              </a:r>
              <a:r>
                <a:rPr lang="en-US" sz="3200" dirty="0"/>
                <a:t> </a:t>
              </a:r>
              <a:endParaRPr lang="en-US" sz="3200" dirty="0">
                <a:solidFill>
                  <a:schemeClr val="bg1"/>
                </a:solidFill>
                <a:latin typeface="Sosa" pitchFamily="2" charset="0"/>
              </a:endParaRPr>
            </a:p>
          </p:txBody>
        </p:sp>
      </p:grpSp>
      <p:grpSp>
        <p:nvGrpSpPr>
          <p:cNvPr id="30" name="Group 29"/>
          <p:cNvGrpSpPr/>
          <p:nvPr/>
        </p:nvGrpSpPr>
        <p:grpSpPr>
          <a:xfrm>
            <a:off x="1053014" y="2953059"/>
            <a:ext cx="707454" cy="764880"/>
            <a:chOff x="5400121" y="3503594"/>
            <a:chExt cx="707454" cy="764880"/>
          </a:xfrm>
        </p:grpSpPr>
        <p:sp>
          <p:nvSpPr>
            <p:cNvPr id="31" name="Rectangle 30"/>
            <p:cNvSpPr/>
            <p:nvPr/>
          </p:nvSpPr>
          <p:spPr>
            <a:xfrm>
              <a:off x="5400121" y="3521679"/>
              <a:ext cx="700612" cy="74679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p:cNvSpPr/>
            <p:nvPr/>
          </p:nvSpPr>
          <p:spPr>
            <a:xfrm>
              <a:off x="5405507" y="3503594"/>
              <a:ext cx="702068" cy="75951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latin typeface="Sosa" pitchFamily="2" charset="0"/>
                </a:rPr>
                <a:t>Ĥ</a:t>
              </a:r>
              <a:endParaRPr lang="en-US" sz="3200" dirty="0">
                <a:solidFill>
                  <a:schemeClr val="bg1"/>
                </a:solidFill>
                <a:latin typeface="Sosa" pitchFamily="2" charset="0"/>
              </a:endParaRPr>
            </a:p>
          </p:txBody>
        </p:sp>
      </p:grpSp>
      <p:grpSp>
        <p:nvGrpSpPr>
          <p:cNvPr id="36" name="Group 35"/>
          <p:cNvGrpSpPr/>
          <p:nvPr/>
        </p:nvGrpSpPr>
        <p:grpSpPr>
          <a:xfrm>
            <a:off x="1053014" y="4844952"/>
            <a:ext cx="707454" cy="764881"/>
            <a:chOff x="7244797" y="3500389"/>
            <a:chExt cx="707454" cy="764881"/>
          </a:xfrm>
        </p:grpSpPr>
        <p:sp>
          <p:nvSpPr>
            <p:cNvPr id="37" name="Rectangle 36"/>
            <p:cNvSpPr/>
            <p:nvPr/>
          </p:nvSpPr>
          <p:spPr>
            <a:xfrm>
              <a:off x="7244797" y="3518475"/>
              <a:ext cx="700612" cy="746795"/>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p:cNvSpPr/>
            <p:nvPr/>
          </p:nvSpPr>
          <p:spPr>
            <a:xfrm>
              <a:off x="7250183" y="3500389"/>
              <a:ext cx="702068" cy="75951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3200" dirty="0" smtClean="0">
                  <a:latin typeface="Sosa" pitchFamily="2" charset="0"/>
                </a:rPr>
                <a:t>a</a:t>
              </a:r>
              <a:endParaRPr lang="en-US" sz="3200" dirty="0">
                <a:solidFill>
                  <a:schemeClr val="bg1"/>
                </a:solidFill>
                <a:latin typeface="Sosa" pitchFamily="2" charset="0"/>
              </a:endParaRPr>
            </a:p>
          </p:txBody>
        </p:sp>
      </p:grpSp>
      <p:grpSp>
        <p:nvGrpSpPr>
          <p:cNvPr id="39" name="Group 38"/>
          <p:cNvGrpSpPr/>
          <p:nvPr/>
        </p:nvGrpSpPr>
        <p:grpSpPr>
          <a:xfrm>
            <a:off x="1053014" y="3892644"/>
            <a:ext cx="707454" cy="764881"/>
            <a:chOff x="7244797" y="3500389"/>
            <a:chExt cx="707454" cy="764881"/>
          </a:xfrm>
        </p:grpSpPr>
        <p:sp>
          <p:nvSpPr>
            <p:cNvPr id="40" name="Rectangle 39"/>
            <p:cNvSpPr/>
            <p:nvPr/>
          </p:nvSpPr>
          <p:spPr>
            <a:xfrm>
              <a:off x="7244797" y="3518475"/>
              <a:ext cx="700612" cy="74679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p:cNvSpPr/>
            <p:nvPr/>
          </p:nvSpPr>
          <p:spPr>
            <a:xfrm>
              <a:off x="7250183" y="3500389"/>
              <a:ext cx="702068" cy="75951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3200" dirty="0">
                  <a:latin typeface="Sosa" pitchFamily="2" charset="0"/>
                </a:rPr>
                <a:t>E</a:t>
              </a:r>
              <a:endParaRPr lang="en-US" sz="3200" dirty="0">
                <a:solidFill>
                  <a:schemeClr val="bg1"/>
                </a:solidFill>
                <a:latin typeface="Sosa" pitchFamily="2" charset="0"/>
              </a:endParaRPr>
            </a:p>
          </p:txBody>
        </p:sp>
      </p:grpSp>
      <p:grpSp>
        <p:nvGrpSpPr>
          <p:cNvPr id="44" name="Group 43"/>
          <p:cNvGrpSpPr/>
          <p:nvPr/>
        </p:nvGrpSpPr>
        <p:grpSpPr>
          <a:xfrm>
            <a:off x="1946875" y="1983201"/>
            <a:ext cx="4299003" cy="816466"/>
            <a:chOff x="1472817" y="2068401"/>
            <a:chExt cx="4299003" cy="816466"/>
          </a:xfrm>
        </p:grpSpPr>
        <p:sp>
          <p:nvSpPr>
            <p:cNvPr id="42" name="Rectangle 1436"/>
            <p:cNvSpPr>
              <a:spLocks noChangeArrowheads="1"/>
            </p:cNvSpPr>
            <p:nvPr/>
          </p:nvSpPr>
          <p:spPr bwMode="auto">
            <a:xfrm>
              <a:off x="1572166" y="2068401"/>
              <a:ext cx="1095749"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id-ID" sz="1600" dirty="0" smtClean="0">
                  <a:solidFill>
                    <a:schemeClr val="bg1">
                      <a:lumMod val="50000"/>
                    </a:schemeClr>
                  </a:solidFill>
                  <a:cs typeface="Arial" pitchFamily="34" charset="0"/>
                </a:rPr>
                <a:t>Content here</a:t>
              </a:r>
              <a:endParaRPr kumimoji="0" lang="en-US" sz="1600" b="0" i="0" u="none" strike="noStrike" cap="none" normalizeH="0" baseline="0" dirty="0" smtClean="0">
                <a:ln>
                  <a:noFill/>
                </a:ln>
                <a:solidFill>
                  <a:schemeClr val="bg1">
                    <a:lumMod val="50000"/>
                  </a:schemeClr>
                </a:solidFill>
                <a:effectLst/>
                <a:cs typeface="Arial" pitchFamily="34" charset="0"/>
              </a:endParaRPr>
            </a:p>
          </p:txBody>
        </p:sp>
        <p:sp>
          <p:nvSpPr>
            <p:cNvPr id="43" name="Content Placeholder 2"/>
            <p:cNvSpPr txBox="1">
              <a:spLocks/>
            </p:cNvSpPr>
            <p:nvPr/>
          </p:nvSpPr>
          <p:spPr>
            <a:xfrm>
              <a:off x="1472817" y="2278419"/>
              <a:ext cx="4299003" cy="60644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100" dirty="0">
                  <a:solidFill>
                    <a:schemeClr val="bg1">
                      <a:lumMod val="50000"/>
                    </a:schemeClr>
                  </a:solidFill>
                </a:rPr>
                <a:t>Lorem ipsum dolor sit amet, consectetur adipiscing elit. Sed imperdiet tincidunt velit laoreet facilisis. Praesent tempus ipsum </a:t>
              </a:r>
              <a:r>
                <a:rPr lang="en-US" sz="1100" dirty="0" smtClean="0">
                  <a:solidFill>
                    <a:schemeClr val="bg1">
                      <a:lumMod val="50000"/>
                    </a:schemeClr>
                  </a:solidFill>
                </a:rPr>
                <a:t>suscipit, </a:t>
              </a:r>
              <a:r>
                <a:rPr lang="en-US" sz="1100" dirty="0">
                  <a:solidFill>
                    <a:schemeClr val="bg1">
                      <a:lumMod val="50000"/>
                    </a:schemeClr>
                  </a:solidFill>
                </a:rPr>
                <a:t>Lorem ipsum dolor sit amet, consectetur adipiscing elit. </a:t>
              </a:r>
            </a:p>
          </p:txBody>
        </p:sp>
      </p:grpSp>
      <p:grpSp>
        <p:nvGrpSpPr>
          <p:cNvPr id="45" name="Group 44"/>
          <p:cNvGrpSpPr/>
          <p:nvPr/>
        </p:nvGrpSpPr>
        <p:grpSpPr>
          <a:xfrm>
            <a:off x="1953317" y="2971144"/>
            <a:ext cx="4299003" cy="816466"/>
            <a:chOff x="1472817" y="2068401"/>
            <a:chExt cx="4299003" cy="816466"/>
          </a:xfrm>
        </p:grpSpPr>
        <p:sp>
          <p:nvSpPr>
            <p:cNvPr id="46" name="Rectangle 1436"/>
            <p:cNvSpPr>
              <a:spLocks noChangeArrowheads="1"/>
            </p:cNvSpPr>
            <p:nvPr/>
          </p:nvSpPr>
          <p:spPr bwMode="auto">
            <a:xfrm>
              <a:off x="1572166" y="2068401"/>
              <a:ext cx="1095749"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id-ID" sz="1600" dirty="0" smtClean="0">
                  <a:solidFill>
                    <a:schemeClr val="bg1">
                      <a:lumMod val="50000"/>
                    </a:schemeClr>
                  </a:solidFill>
                  <a:cs typeface="Arial" pitchFamily="34" charset="0"/>
                </a:rPr>
                <a:t>Content here</a:t>
              </a:r>
              <a:endParaRPr kumimoji="0" lang="en-US" sz="1600" b="0" i="0" u="none" strike="noStrike" cap="none" normalizeH="0" baseline="0" dirty="0" smtClean="0">
                <a:ln>
                  <a:noFill/>
                </a:ln>
                <a:solidFill>
                  <a:schemeClr val="bg1">
                    <a:lumMod val="50000"/>
                  </a:schemeClr>
                </a:solidFill>
                <a:effectLst/>
                <a:cs typeface="Arial" pitchFamily="34" charset="0"/>
              </a:endParaRPr>
            </a:p>
          </p:txBody>
        </p:sp>
        <p:sp>
          <p:nvSpPr>
            <p:cNvPr id="47" name="Content Placeholder 2"/>
            <p:cNvSpPr txBox="1">
              <a:spLocks/>
            </p:cNvSpPr>
            <p:nvPr/>
          </p:nvSpPr>
          <p:spPr>
            <a:xfrm>
              <a:off x="1472817" y="2278419"/>
              <a:ext cx="4299003" cy="60644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100" dirty="0">
                  <a:solidFill>
                    <a:schemeClr val="bg1">
                      <a:lumMod val="50000"/>
                    </a:schemeClr>
                  </a:solidFill>
                </a:rPr>
                <a:t>Lorem ipsum dolor sit amet, consectetur adipiscing elit. Sed imperdiet tincidunt velit laoreet facilisis. Praesent tempus ipsum </a:t>
              </a:r>
              <a:r>
                <a:rPr lang="en-US" sz="1100" dirty="0" smtClean="0">
                  <a:solidFill>
                    <a:schemeClr val="bg1">
                      <a:lumMod val="50000"/>
                    </a:schemeClr>
                  </a:solidFill>
                </a:rPr>
                <a:t>suscipit, </a:t>
              </a:r>
              <a:r>
                <a:rPr lang="en-US" sz="1100" dirty="0">
                  <a:solidFill>
                    <a:schemeClr val="bg1">
                      <a:lumMod val="50000"/>
                    </a:schemeClr>
                  </a:solidFill>
                </a:rPr>
                <a:t>Lorem ipsum dolor sit amet, consectetur adipiscing elit. </a:t>
              </a:r>
            </a:p>
          </p:txBody>
        </p:sp>
      </p:grpSp>
      <p:grpSp>
        <p:nvGrpSpPr>
          <p:cNvPr id="48" name="Group 47"/>
          <p:cNvGrpSpPr/>
          <p:nvPr/>
        </p:nvGrpSpPr>
        <p:grpSpPr>
          <a:xfrm>
            <a:off x="1946877" y="3888334"/>
            <a:ext cx="4299003" cy="816466"/>
            <a:chOff x="1472817" y="2068401"/>
            <a:chExt cx="4299003" cy="816466"/>
          </a:xfrm>
        </p:grpSpPr>
        <p:sp>
          <p:nvSpPr>
            <p:cNvPr id="49" name="Rectangle 1436"/>
            <p:cNvSpPr>
              <a:spLocks noChangeArrowheads="1"/>
            </p:cNvSpPr>
            <p:nvPr/>
          </p:nvSpPr>
          <p:spPr bwMode="auto">
            <a:xfrm>
              <a:off x="1572166" y="2068401"/>
              <a:ext cx="1095749"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id-ID" sz="1600" dirty="0" smtClean="0">
                  <a:solidFill>
                    <a:schemeClr val="bg1">
                      <a:lumMod val="50000"/>
                    </a:schemeClr>
                  </a:solidFill>
                  <a:cs typeface="Arial" pitchFamily="34" charset="0"/>
                </a:rPr>
                <a:t>Content here</a:t>
              </a:r>
              <a:endParaRPr kumimoji="0" lang="en-US" sz="1600" b="0" i="0" u="none" strike="noStrike" cap="none" normalizeH="0" baseline="0" dirty="0" smtClean="0">
                <a:ln>
                  <a:noFill/>
                </a:ln>
                <a:solidFill>
                  <a:schemeClr val="bg1">
                    <a:lumMod val="50000"/>
                  </a:schemeClr>
                </a:solidFill>
                <a:effectLst/>
                <a:cs typeface="Arial" pitchFamily="34" charset="0"/>
              </a:endParaRPr>
            </a:p>
          </p:txBody>
        </p:sp>
        <p:sp>
          <p:nvSpPr>
            <p:cNvPr id="50" name="Content Placeholder 2"/>
            <p:cNvSpPr txBox="1">
              <a:spLocks/>
            </p:cNvSpPr>
            <p:nvPr/>
          </p:nvSpPr>
          <p:spPr>
            <a:xfrm>
              <a:off x="1472817" y="2278419"/>
              <a:ext cx="4299003" cy="60644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100" dirty="0">
                  <a:solidFill>
                    <a:schemeClr val="bg1">
                      <a:lumMod val="50000"/>
                    </a:schemeClr>
                  </a:solidFill>
                </a:rPr>
                <a:t>Lorem ipsum dolor sit amet, consectetur adipiscing elit. Sed imperdiet tincidunt velit laoreet facilisis. Praesent tempus ipsum </a:t>
              </a:r>
              <a:r>
                <a:rPr lang="en-US" sz="1100" dirty="0" smtClean="0">
                  <a:solidFill>
                    <a:schemeClr val="bg1">
                      <a:lumMod val="50000"/>
                    </a:schemeClr>
                  </a:solidFill>
                </a:rPr>
                <a:t>suscipit, </a:t>
              </a:r>
              <a:r>
                <a:rPr lang="en-US" sz="1100" dirty="0">
                  <a:solidFill>
                    <a:schemeClr val="bg1">
                      <a:lumMod val="50000"/>
                    </a:schemeClr>
                  </a:solidFill>
                </a:rPr>
                <a:t>Lorem ipsum dolor sit amet, consectetur adipiscing elit. </a:t>
              </a:r>
            </a:p>
          </p:txBody>
        </p:sp>
      </p:grpSp>
      <p:grpSp>
        <p:nvGrpSpPr>
          <p:cNvPr id="51" name="Group 50"/>
          <p:cNvGrpSpPr/>
          <p:nvPr/>
        </p:nvGrpSpPr>
        <p:grpSpPr>
          <a:xfrm>
            <a:off x="1946876" y="4816477"/>
            <a:ext cx="4299003" cy="816466"/>
            <a:chOff x="1472817" y="2068401"/>
            <a:chExt cx="4299003" cy="816466"/>
          </a:xfrm>
        </p:grpSpPr>
        <p:sp>
          <p:nvSpPr>
            <p:cNvPr id="52" name="Rectangle 1436"/>
            <p:cNvSpPr>
              <a:spLocks noChangeArrowheads="1"/>
            </p:cNvSpPr>
            <p:nvPr/>
          </p:nvSpPr>
          <p:spPr bwMode="auto">
            <a:xfrm>
              <a:off x="1572166" y="2068401"/>
              <a:ext cx="1095749"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id-ID" sz="1600" dirty="0" smtClean="0">
                  <a:solidFill>
                    <a:schemeClr val="bg1">
                      <a:lumMod val="50000"/>
                    </a:schemeClr>
                  </a:solidFill>
                  <a:cs typeface="Arial" pitchFamily="34" charset="0"/>
                </a:rPr>
                <a:t>Content here</a:t>
              </a:r>
              <a:endParaRPr kumimoji="0" lang="en-US" sz="1600" b="0" i="0" u="none" strike="noStrike" cap="none" normalizeH="0" baseline="0" dirty="0" smtClean="0">
                <a:ln>
                  <a:noFill/>
                </a:ln>
                <a:solidFill>
                  <a:schemeClr val="bg1">
                    <a:lumMod val="50000"/>
                  </a:schemeClr>
                </a:solidFill>
                <a:effectLst/>
                <a:cs typeface="Arial" pitchFamily="34" charset="0"/>
              </a:endParaRPr>
            </a:p>
          </p:txBody>
        </p:sp>
        <p:sp>
          <p:nvSpPr>
            <p:cNvPr id="53" name="Content Placeholder 2"/>
            <p:cNvSpPr txBox="1">
              <a:spLocks/>
            </p:cNvSpPr>
            <p:nvPr/>
          </p:nvSpPr>
          <p:spPr>
            <a:xfrm>
              <a:off x="1472817" y="2278419"/>
              <a:ext cx="4299003" cy="60644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100" dirty="0">
                  <a:solidFill>
                    <a:schemeClr val="bg1">
                      <a:lumMod val="50000"/>
                    </a:schemeClr>
                  </a:solidFill>
                </a:rPr>
                <a:t>Lorem ipsum dolor sit amet, consectetur adipiscing elit. Sed imperdiet tincidunt velit laoreet facilisis. Praesent tempus ipsum </a:t>
              </a:r>
              <a:r>
                <a:rPr lang="en-US" sz="1100" dirty="0" smtClean="0">
                  <a:solidFill>
                    <a:schemeClr val="bg1">
                      <a:lumMod val="50000"/>
                    </a:schemeClr>
                  </a:solidFill>
                </a:rPr>
                <a:t>suscipit, </a:t>
              </a:r>
              <a:r>
                <a:rPr lang="en-US" sz="1100" dirty="0">
                  <a:solidFill>
                    <a:schemeClr val="bg1">
                      <a:lumMod val="50000"/>
                    </a:schemeClr>
                  </a:solidFill>
                </a:rPr>
                <a:t>Lorem ipsum dolor sit amet, consectetur adipiscing elit. </a:t>
              </a:r>
            </a:p>
          </p:txBody>
        </p:sp>
      </p:grpSp>
      <p:sp>
        <p:nvSpPr>
          <p:cNvPr id="54" name="Rectangle 53"/>
          <p:cNvSpPr/>
          <p:nvPr/>
        </p:nvSpPr>
        <p:spPr>
          <a:xfrm>
            <a:off x="9027886" y="1857829"/>
            <a:ext cx="3164114" cy="5000171"/>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p:cNvSpPr/>
          <p:nvPr/>
        </p:nvSpPr>
        <p:spPr>
          <a:xfrm>
            <a:off x="6091518" y="2474259"/>
            <a:ext cx="4034117" cy="4380953"/>
          </a:xfrm>
          <a:prstGeom prst="rect">
            <a:avLst/>
          </a:prstGeom>
          <a:blipFill>
            <a:blip r:embed="rId2"/>
            <a:stretch>
              <a:fillRect/>
            </a:stretch>
          </a:blipFill>
          <a:ln>
            <a:noFill/>
          </a:ln>
          <a:effectLst>
            <a:outerShdw blurRad="419100" dist="38100" algn="l"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spTree>
    <p:extLst>
      <p:ext uri="{BB962C8B-B14F-4D97-AF65-F5344CB8AC3E}">
        <p14:creationId xmlns:p14="http://schemas.microsoft.com/office/powerpoint/2010/main" val="8776687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2000"/>
                                  </p:stCondLst>
                                  <p:childTnLst>
                                    <p:set>
                                      <p:cBhvr>
                                        <p:cTn id="16" dur="1" fill="hold">
                                          <p:stCondLst>
                                            <p:cond delay="0"/>
                                          </p:stCondLst>
                                        </p:cTn>
                                        <p:tgtEl>
                                          <p:spTgt spid="34"/>
                                        </p:tgtEl>
                                        <p:attrNameLst>
                                          <p:attrName>style.visibility</p:attrName>
                                        </p:attrNameLst>
                                      </p:cBhvr>
                                      <p:to>
                                        <p:strVal val="visible"/>
                                      </p:to>
                                    </p:set>
                                    <p:anim calcmode="lin" valueType="num">
                                      <p:cBhvr additive="base">
                                        <p:cTn id="17" dur="500" fill="hold"/>
                                        <p:tgtEl>
                                          <p:spTgt spid="34"/>
                                        </p:tgtEl>
                                        <p:attrNameLst>
                                          <p:attrName>ppt_x</p:attrName>
                                        </p:attrNameLst>
                                      </p:cBhvr>
                                      <p:tavLst>
                                        <p:tav tm="0">
                                          <p:val>
                                            <p:strVal val="0-#ppt_w/2"/>
                                          </p:val>
                                        </p:tav>
                                        <p:tav tm="100000">
                                          <p:val>
                                            <p:strVal val="#ppt_x"/>
                                          </p:val>
                                        </p:tav>
                                      </p:tavLst>
                                    </p:anim>
                                    <p:anim calcmode="lin" valueType="num">
                                      <p:cBhvr additive="base">
                                        <p:cTn id="18" dur="500" fill="hold"/>
                                        <p:tgtEl>
                                          <p:spTgt spid="3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34"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14</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Business Strategy</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grpSp>
        <p:nvGrpSpPr>
          <p:cNvPr id="5" name="Group 4"/>
          <p:cNvGrpSpPr/>
          <p:nvPr/>
        </p:nvGrpSpPr>
        <p:grpSpPr>
          <a:xfrm>
            <a:off x="389966" y="1334825"/>
            <a:ext cx="4347509" cy="4434755"/>
            <a:chOff x="802716" y="1264024"/>
            <a:chExt cx="4347509" cy="4434755"/>
          </a:xfrm>
        </p:grpSpPr>
        <p:grpSp>
          <p:nvGrpSpPr>
            <p:cNvPr id="7" name="Group 4"/>
            <p:cNvGrpSpPr>
              <a:grpSpLocks noChangeAspect="1"/>
            </p:cNvGrpSpPr>
            <p:nvPr/>
          </p:nvGrpSpPr>
          <p:grpSpPr bwMode="auto">
            <a:xfrm>
              <a:off x="802716" y="1264024"/>
              <a:ext cx="4347509" cy="4434755"/>
              <a:chOff x="1412" y="118"/>
              <a:chExt cx="2940" cy="2999"/>
            </a:xfrm>
            <a:effectLst>
              <a:outerShdw blurRad="177800" dist="38100" dir="2700000" algn="tl" rotWithShape="0">
                <a:prstClr val="black">
                  <a:alpha val="40000"/>
                </a:prstClr>
              </a:outerShdw>
            </a:effectLst>
          </p:grpSpPr>
          <p:sp>
            <p:nvSpPr>
              <p:cNvPr id="8" name="Freeform 5"/>
              <p:cNvSpPr>
                <a:spLocks/>
              </p:cNvSpPr>
              <p:nvPr/>
            </p:nvSpPr>
            <p:spPr bwMode="auto">
              <a:xfrm>
                <a:off x="1412" y="118"/>
                <a:ext cx="1648" cy="2040"/>
              </a:xfrm>
              <a:custGeom>
                <a:avLst/>
                <a:gdLst>
                  <a:gd name="T0" fmla="*/ 0 w 1648"/>
                  <a:gd name="T1" fmla="*/ 1897 h 2040"/>
                  <a:gd name="T2" fmla="*/ 1473 w 1648"/>
                  <a:gd name="T3" fmla="*/ 0 h 2040"/>
                  <a:gd name="T4" fmla="*/ 1648 w 1648"/>
                  <a:gd name="T5" fmla="*/ 394 h 2040"/>
                  <a:gd name="T6" fmla="*/ 358 w 1648"/>
                  <a:gd name="T7" fmla="*/ 2040 h 2040"/>
                  <a:gd name="T8" fmla="*/ 0 w 1648"/>
                  <a:gd name="T9" fmla="*/ 1897 h 2040"/>
                </a:gdLst>
                <a:ahLst/>
                <a:cxnLst>
                  <a:cxn ang="0">
                    <a:pos x="T0" y="T1"/>
                  </a:cxn>
                  <a:cxn ang="0">
                    <a:pos x="T2" y="T3"/>
                  </a:cxn>
                  <a:cxn ang="0">
                    <a:pos x="T4" y="T5"/>
                  </a:cxn>
                  <a:cxn ang="0">
                    <a:pos x="T6" y="T7"/>
                  </a:cxn>
                  <a:cxn ang="0">
                    <a:pos x="T8" y="T9"/>
                  </a:cxn>
                </a:cxnLst>
                <a:rect l="0" t="0" r="r" b="b"/>
                <a:pathLst>
                  <a:path w="1648" h="2040">
                    <a:moveTo>
                      <a:pt x="0" y="1897"/>
                    </a:moveTo>
                    <a:lnTo>
                      <a:pt x="1473" y="0"/>
                    </a:lnTo>
                    <a:lnTo>
                      <a:pt x="1648" y="394"/>
                    </a:lnTo>
                    <a:lnTo>
                      <a:pt x="358" y="2040"/>
                    </a:lnTo>
                    <a:lnTo>
                      <a:pt x="0" y="1897"/>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6"/>
              <p:cNvSpPr>
                <a:spLocks/>
              </p:cNvSpPr>
              <p:nvPr/>
            </p:nvSpPr>
            <p:spPr bwMode="auto">
              <a:xfrm>
                <a:off x="2885" y="118"/>
                <a:ext cx="1467" cy="1381"/>
              </a:xfrm>
              <a:custGeom>
                <a:avLst/>
                <a:gdLst>
                  <a:gd name="T0" fmla="*/ 175 w 1467"/>
                  <a:gd name="T1" fmla="*/ 394 h 1381"/>
                  <a:gd name="T2" fmla="*/ 0 w 1467"/>
                  <a:gd name="T3" fmla="*/ 0 h 1381"/>
                  <a:gd name="T4" fmla="*/ 1467 w 1467"/>
                  <a:gd name="T5" fmla="*/ 1147 h 1381"/>
                  <a:gd name="T6" fmla="*/ 1448 w 1467"/>
                  <a:gd name="T7" fmla="*/ 1381 h 1381"/>
                  <a:gd name="T8" fmla="*/ 175 w 1467"/>
                  <a:gd name="T9" fmla="*/ 394 h 1381"/>
                </a:gdLst>
                <a:ahLst/>
                <a:cxnLst>
                  <a:cxn ang="0">
                    <a:pos x="T0" y="T1"/>
                  </a:cxn>
                  <a:cxn ang="0">
                    <a:pos x="T2" y="T3"/>
                  </a:cxn>
                  <a:cxn ang="0">
                    <a:pos x="T4" y="T5"/>
                  </a:cxn>
                  <a:cxn ang="0">
                    <a:pos x="T6" y="T7"/>
                  </a:cxn>
                  <a:cxn ang="0">
                    <a:pos x="T8" y="T9"/>
                  </a:cxn>
                </a:cxnLst>
                <a:rect l="0" t="0" r="r" b="b"/>
                <a:pathLst>
                  <a:path w="1467" h="1381">
                    <a:moveTo>
                      <a:pt x="175" y="394"/>
                    </a:moveTo>
                    <a:lnTo>
                      <a:pt x="0" y="0"/>
                    </a:lnTo>
                    <a:lnTo>
                      <a:pt x="1467" y="1147"/>
                    </a:lnTo>
                    <a:lnTo>
                      <a:pt x="1448" y="1381"/>
                    </a:lnTo>
                    <a:lnTo>
                      <a:pt x="175" y="394"/>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7"/>
              <p:cNvSpPr>
                <a:spLocks/>
              </p:cNvSpPr>
              <p:nvPr/>
            </p:nvSpPr>
            <p:spPr bwMode="auto">
              <a:xfrm>
                <a:off x="1770" y="512"/>
                <a:ext cx="2563" cy="1646"/>
              </a:xfrm>
              <a:custGeom>
                <a:avLst/>
                <a:gdLst>
                  <a:gd name="T0" fmla="*/ 0 w 2563"/>
                  <a:gd name="T1" fmla="*/ 1646 h 1646"/>
                  <a:gd name="T2" fmla="*/ 1290 w 2563"/>
                  <a:gd name="T3" fmla="*/ 0 h 1646"/>
                  <a:gd name="T4" fmla="*/ 2563 w 2563"/>
                  <a:gd name="T5" fmla="*/ 987 h 1646"/>
                  <a:gd name="T6" fmla="*/ 0 w 2563"/>
                  <a:gd name="T7" fmla="*/ 1646 h 1646"/>
                </a:gdLst>
                <a:ahLst/>
                <a:cxnLst>
                  <a:cxn ang="0">
                    <a:pos x="T0" y="T1"/>
                  </a:cxn>
                  <a:cxn ang="0">
                    <a:pos x="T2" y="T3"/>
                  </a:cxn>
                  <a:cxn ang="0">
                    <a:pos x="T4" y="T5"/>
                  </a:cxn>
                  <a:cxn ang="0">
                    <a:pos x="T6" y="T7"/>
                  </a:cxn>
                </a:cxnLst>
                <a:rect l="0" t="0" r="r" b="b"/>
                <a:pathLst>
                  <a:path w="2563" h="1646">
                    <a:moveTo>
                      <a:pt x="0" y="1646"/>
                    </a:moveTo>
                    <a:lnTo>
                      <a:pt x="1290" y="0"/>
                    </a:lnTo>
                    <a:lnTo>
                      <a:pt x="2563" y="987"/>
                    </a:lnTo>
                    <a:lnTo>
                      <a:pt x="0" y="1646"/>
                    </a:lnTo>
                    <a:close/>
                  </a:path>
                </a:pathLst>
              </a:custGeom>
              <a:solidFill>
                <a:schemeClr val="accent6">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8"/>
              <p:cNvSpPr>
                <a:spLocks/>
              </p:cNvSpPr>
              <p:nvPr/>
            </p:nvSpPr>
            <p:spPr bwMode="auto">
              <a:xfrm>
                <a:off x="2070" y="817"/>
                <a:ext cx="1276" cy="1582"/>
              </a:xfrm>
              <a:custGeom>
                <a:avLst/>
                <a:gdLst>
                  <a:gd name="T0" fmla="*/ 0 w 1276"/>
                  <a:gd name="T1" fmla="*/ 1457 h 1582"/>
                  <a:gd name="T2" fmla="*/ 1125 w 1276"/>
                  <a:gd name="T3" fmla="*/ 0 h 1582"/>
                  <a:gd name="T4" fmla="*/ 1276 w 1276"/>
                  <a:gd name="T5" fmla="*/ 343 h 1582"/>
                  <a:gd name="T6" fmla="*/ 320 w 1276"/>
                  <a:gd name="T7" fmla="*/ 1582 h 1582"/>
                  <a:gd name="T8" fmla="*/ 0 w 1276"/>
                  <a:gd name="T9" fmla="*/ 1457 h 1582"/>
                </a:gdLst>
                <a:ahLst/>
                <a:cxnLst>
                  <a:cxn ang="0">
                    <a:pos x="T0" y="T1"/>
                  </a:cxn>
                  <a:cxn ang="0">
                    <a:pos x="T2" y="T3"/>
                  </a:cxn>
                  <a:cxn ang="0">
                    <a:pos x="T4" y="T5"/>
                  </a:cxn>
                  <a:cxn ang="0">
                    <a:pos x="T6" y="T7"/>
                  </a:cxn>
                  <a:cxn ang="0">
                    <a:pos x="T8" y="T9"/>
                  </a:cxn>
                </a:cxnLst>
                <a:rect l="0" t="0" r="r" b="b"/>
                <a:pathLst>
                  <a:path w="1276" h="1582">
                    <a:moveTo>
                      <a:pt x="0" y="1457"/>
                    </a:moveTo>
                    <a:lnTo>
                      <a:pt x="1125" y="0"/>
                    </a:lnTo>
                    <a:lnTo>
                      <a:pt x="1276" y="343"/>
                    </a:lnTo>
                    <a:lnTo>
                      <a:pt x="320" y="1582"/>
                    </a:lnTo>
                    <a:lnTo>
                      <a:pt x="0" y="1457"/>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9"/>
              <p:cNvSpPr>
                <a:spLocks/>
              </p:cNvSpPr>
              <p:nvPr/>
            </p:nvSpPr>
            <p:spPr bwMode="auto">
              <a:xfrm>
                <a:off x="3195" y="817"/>
                <a:ext cx="1124" cy="1094"/>
              </a:xfrm>
              <a:custGeom>
                <a:avLst/>
                <a:gdLst>
                  <a:gd name="T0" fmla="*/ 0 w 1124"/>
                  <a:gd name="T1" fmla="*/ 0 h 1094"/>
                  <a:gd name="T2" fmla="*/ 151 w 1124"/>
                  <a:gd name="T3" fmla="*/ 343 h 1094"/>
                  <a:gd name="T4" fmla="*/ 1108 w 1124"/>
                  <a:gd name="T5" fmla="*/ 1094 h 1094"/>
                  <a:gd name="T6" fmla="*/ 1124 w 1124"/>
                  <a:gd name="T7" fmla="*/ 881 h 1094"/>
                  <a:gd name="T8" fmla="*/ 0 w 1124"/>
                  <a:gd name="T9" fmla="*/ 0 h 1094"/>
                </a:gdLst>
                <a:ahLst/>
                <a:cxnLst>
                  <a:cxn ang="0">
                    <a:pos x="T0" y="T1"/>
                  </a:cxn>
                  <a:cxn ang="0">
                    <a:pos x="T2" y="T3"/>
                  </a:cxn>
                  <a:cxn ang="0">
                    <a:pos x="T4" y="T5"/>
                  </a:cxn>
                  <a:cxn ang="0">
                    <a:pos x="T6" y="T7"/>
                  </a:cxn>
                  <a:cxn ang="0">
                    <a:pos x="T8" y="T9"/>
                  </a:cxn>
                </a:cxnLst>
                <a:rect l="0" t="0" r="r" b="b"/>
                <a:pathLst>
                  <a:path w="1124" h="1094">
                    <a:moveTo>
                      <a:pt x="0" y="0"/>
                    </a:moveTo>
                    <a:lnTo>
                      <a:pt x="151" y="343"/>
                    </a:lnTo>
                    <a:lnTo>
                      <a:pt x="1108" y="1094"/>
                    </a:lnTo>
                    <a:lnTo>
                      <a:pt x="1124" y="881"/>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0"/>
              <p:cNvSpPr>
                <a:spLocks/>
              </p:cNvSpPr>
              <p:nvPr/>
            </p:nvSpPr>
            <p:spPr bwMode="auto">
              <a:xfrm>
                <a:off x="2390" y="1151"/>
                <a:ext cx="1913" cy="1239"/>
              </a:xfrm>
              <a:custGeom>
                <a:avLst/>
                <a:gdLst>
                  <a:gd name="T0" fmla="*/ 0 w 1913"/>
                  <a:gd name="T1" fmla="*/ 1239 h 1239"/>
                  <a:gd name="T2" fmla="*/ 956 w 1913"/>
                  <a:gd name="T3" fmla="*/ 0 h 1239"/>
                  <a:gd name="T4" fmla="*/ 1913 w 1913"/>
                  <a:gd name="T5" fmla="*/ 751 h 1239"/>
                  <a:gd name="T6" fmla="*/ 0 w 1913"/>
                  <a:gd name="T7" fmla="*/ 1239 h 1239"/>
                </a:gdLst>
                <a:ahLst/>
                <a:cxnLst>
                  <a:cxn ang="0">
                    <a:pos x="T0" y="T1"/>
                  </a:cxn>
                  <a:cxn ang="0">
                    <a:pos x="T2" y="T3"/>
                  </a:cxn>
                  <a:cxn ang="0">
                    <a:pos x="T4" y="T5"/>
                  </a:cxn>
                  <a:cxn ang="0">
                    <a:pos x="T6" y="T7"/>
                  </a:cxn>
                </a:cxnLst>
                <a:rect l="0" t="0" r="r" b="b"/>
                <a:pathLst>
                  <a:path w="1913" h="1239">
                    <a:moveTo>
                      <a:pt x="0" y="1239"/>
                    </a:moveTo>
                    <a:lnTo>
                      <a:pt x="956" y="0"/>
                    </a:lnTo>
                    <a:lnTo>
                      <a:pt x="1913" y="751"/>
                    </a:lnTo>
                    <a:lnTo>
                      <a:pt x="0" y="1239"/>
                    </a:ln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1"/>
              <p:cNvSpPr>
                <a:spLocks/>
              </p:cNvSpPr>
              <p:nvPr/>
            </p:nvSpPr>
            <p:spPr bwMode="auto">
              <a:xfrm>
                <a:off x="2688" y="1478"/>
                <a:ext cx="954" cy="1165"/>
              </a:xfrm>
              <a:custGeom>
                <a:avLst/>
                <a:gdLst>
                  <a:gd name="T0" fmla="*/ 0 w 954"/>
                  <a:gd name="T1" fmla="*/ 1039 h 1165"/>
                  <a:gd name="T2" fmla="*/ 800 w 954"/>
                  <a:gd name="T3" fmla="*/ 0 h 1165"/>
                  <a:gd name="T4" fmla="*/ 954 w 954"/>
                  <a:gd name="T5" fmla="*/ 348 h 1165"/>
                  <a:gd name="T6" fmla="*/ 322 w 954"/>
                  <a:gd name="T7" fmla="*/ 1165 h 1165"/>
                  <a:gd name="T8" fmla="*/ 0 w 954"/>
                  <a:gd name="T9" fmla="*/ 1039 h 1165"/>
                </a:gdLst>
                <a:ahLst/>
                <a:cxnLst>
                  <a:cxn ang="0">
                    <a:pos x="T0" y="T1"/>
                  </a:cxn>
                  <a:cxn ang="0">
                    <a:pos x="T2" y="T3"/>
                  </a:cxn>
                  <a:cxn ang="0">
                    <a:pos x="T4" y="T5"/>
                  </a:cxn>
                  <a:cxn ang="0">
                    <a:pos x="T6" y="T7"/>
                  </a:cxn>
                  <a:cxn ang="0">
                    <a:pos x="T8" y="T9"/>
                  </a:cxn>
                </a:cxnLst>
                <a:rect l="0" t="0" r="r" b="b"/>
                <a:pathLst>
                  <a:path w="954" h="1165">
                    <a:moveTo>
                      <a:pt x="0" y="1039"/>
                    </a:moveTo>
                    <a:lnTo>
                      <a:pt x="800" y="0"/>
                    </a:lnTo>
                    <a:lnTo>
                      <a:pt x="954" y="348"/>
                    </a:lnTo>
                    <a:lnTo>
                      <a:pt x="322" y="1165"/>
                    </a:lnTo>
                    <a:lnTo>
                      <a:pt x="0" y="1039"/>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2"/>
              <p:cNvSpPr>
                <a:spLocks/>
              </p:cNvSpPr>
              <p:nvPr/>
            </p:nvSpPr>
            <p:spPr bwMode="auto">
              <a:xfrm>
                <a:off x="3488" y="1478"/>
                <a:ext cx="800" cy="843"/>
              </a:xfrm>
              <a:custGeom>
                <a:avLst/>
                <a:gdLst>
                  <a:gd name="T0" fmla="*/ 0 w 800"/>
                  <a:gd name="T1" fmla="*/ 0 h 843"/>
                  <a:gd name="T2" fmla="*/ 154 w 800"/>
                  <a:gd name="T3" fmla="*/ 348 h 843"/>
                  <a:gd name="T4" fmla="*/ 784 w 800"/>
                  <a:gd name="T5" fmla="*/ 843 h 843"/>
                  <a:gd name="T6" fmla="*/ 800 w 800"/>
                  <a:gd name="T7" fmla="*/ 630 h 843"/>
                  <a:gd name="T8" fmla="*/ 0 w 800"/>
                  <a:gd name="T9" fmla="*/ 0 h 843"/>
                </a:gdLst>
                <a:ahLst/>
                <a:cxnLst>
                  <a:cxn ang="0">
                    <a:pos x="T0" y="T1"/>
                  </a:cxn>
                  <a:cxn ang="0">
                    <a:pos x="T2" y="T3"/>
                  </a:cxn>
                  <a:cxn ang="0">
                    <a:pos x="T4" y="T5"/>
                  </a:cxn>
                  <a:cxn ang="0">
                    <a:pos x="T6" y="T7"/>
                  </a:cxn>
                  <a:cxn ang="0">
                    <a:pos x="T8" y="T9"/>
                  </a:cxn>
                </a:cxnLst>
                <a:rect l="0" t="0" r="r" b="b"/>
                <a:pathLst>
                  <a:path w="800" h="843">
                    <a:moveTo>
                      <a:pt x="0" y="0"/>
                    </a:moveTo>
                    <a:lnTo>
                      <a:pt x="154" y="348"/>
                    </a:lnTo>
                    <a:lnTo>
                      <a:pt x="784" y="843"/>
                    </a:lnTo>
                    <a:lnTo>
                      <a:pt x="800" y="63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3"/>
              <p:cNvSpPr>
                <a:spLocks/>
              </p:cNvSpPr>
              <p:nvPr/>
            </p:nvSpPr>
            <p:spPr bwMode="auto">
              <a:xfrm>
                <a:off x="3010" y="1817"/>
                <a:ext cx="1262" cy="817"/>
              </a:xfrm>
              <a:custGeom>
                <a:avLst/>
                <a:gdLst>
                  <a:gd name="T0" fmla="*/ 0 w 1262"/>
                  <a:gd name="T1" fmla="*/ 817 h 817"/>
                  <a:gd name="T2" fmla="*/ 632 w 1262"/>
                  <a:gd name="T3" fmla="*/ 0 h 817"/>
                  <a:gd name="T4" fmla="*/ 1262 w 1262"/>
                  <a:gd name="T5" fmla="*/ 495 h 817"/>
                  <a:gd name="T6" fmla="*/ 0 w 1262"/>
                  <a:gd name="T7" fmla="*/ 817 h 817"/>
                </a:gdLst>
                <a:ahLst/>
                <a:cxnLst>
                  <a:cxn ang="0">
                    <a:pos x="T0" y="T1"/>
                  </a:cxn>
                  <a:cxn ang="0">
                    <a:pos x="T2" y="T3"/>
                  </a:cxn>
                  <a:cxn ang="0">
                    <a:pos x="T4" y="T5"/>
                  </a:cxn>
                  <a:cxn ang="0">
                    <a:pos x="T6" y="T7"/>
                  </a:cxn>
                </a:cxnLst>
                <a:rect l="0" t="0" r="r" b="b"/>
                <a:pathLst>
                  <a:path w="1262" h="817">
                    <a:moveTo>
                      <a:pt x="0" y="817"/>
                    </a:moveTo>
                    <a:lnTo>
                      <a:pt x="632" y="0"/>
                    </a:lnTo>
                    <a:lnTo>
                      <a:pt x="1262" y="495"/>
                    </a:lnTo>
                    <a:lnTo>
                      <a:pt x="0" y="817"/>
                    </a:lnTo>
                    <a:close/>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4"/>
              <p:cNvSpPr>
                <a:spLocks/>
              </p:cNvSpPr>
              <p:nvPr/>
            </p:nvSpPr>
            <p:spPr bwMode="auto">
              <a:xfrm>
                <a:off x="3313" y="2146"/>
                <a:ext cx="909" cy="971"/>
              </a:xfrm>
              <a:custGeom>
                <a:avLst/>
                <a:gdLst>
                  <a:gd name="T0" fmla="*/ 480 w 909"/>
                  <a:gd name="T1" fmla="*/ 0 h 971"/>
                  <a:gd name="T2" fmla="*/ 0 w 909"/>
                  <a:gd name="T3" fmla="*/ 613 h 971"/>
                  <a:gd name="T4" fmla="*/ 909 w 909"/>
                  <a:gd name="T5" fmla="*/ 971 h 971"/>
                  <a:gd name="T6" fmla="*/ 480 w 909"/>
                  <a:gd name="T7" fmla="*/ 0 h 971"/>
                </a:gdLst>
                <a:ahLst/>
                <a:cxnLst>
                  <a:cxn ang="0">
                    <a:pos x="T0" y="T1"/>
                  </a:cxn>
                  <a:cxn ang="0">
                    <a:pos x="T2" y="T3"/>
                  </a:cxn>
                  <a:cxn ang="0">
                    <a:pos x="T4" y="T5"/>
                  </a:cxn>
                  <a:cxn ang="0">
                    <a:pos x="T6" y="T7"/>
                  </a:cxn>
                </a:cxnLst>
                <a:rect l="0" t="0" r="r" b="b"/>
                <a:pathLst>
                  <a:path w="909" h="971">
                    <a:moveTo>
                      <a:pt x="480" y="0"/>
                    </a:moveTo>
                    <a:lnTo>
                      <a:pt x="0" y="613"/>
                    </a:lnTo>
                    <a:lnTo>
                      <a:pt x="909" y="971"/>
                    </a:lnTo>
                    <a:lnTo>
                      <a:pt x="480" y="0"/>
                    </a:ln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5"/>
              <p:cNvSpPr>
                <a:spLocks/>
              </p:cNvSpPr>
              <p:nvPr/>
            </p:nvSpPr>
            <p:spPr bwMode="auto">
              <a:xfrm>
                <a:off x="3784" y="2146"/>
                <a:ext cx="474" cy="971"/>
              </a:xfrm>
              <a:custGeom>
                <a:avLst/>
                <a:gdLst>
                  <a:gd name="T0" fmla="*/ 0 w 474"/>
                  <a:gd name="T1" fmla="*/ 0 h 971"/>
                  <a:gd name="T2" fmla="*/ 429 w 474"/>
                  <a:gd name="T3" fmla="*/ 971 h 971"/>
                  <a:gd name="T4" fmla="*/ 474 w 474"/>
                  <a:gd name="T5" fmla="*/ 369 h 971"/>
                  <a:gd name="T6" fmla="*/ 0 w 474"/>
                  <a:gd name="T7" fmla="*/ 0 h 971"/>
                </a:gdLst>
                <a:ahLst/>
                <a:cxnLst>
                  <a:cxn ang="0">
                    <a:pos x="T0" y="T1"/>
                  </a:cxn>
                  <a:cxn ang="0">
                    <a:pos x="T2" y="T3"/>
                  </a:cxn>
                  <a:cxn ang="0">
                    <a:pos x="T4" y="T5"/>
                  </a:cxn>
                  <a:cxn ang="0">
                    <a:pos x="T6" y="T7"/>
                  </a:cxn>
                </a:cxnLst>
                <a:rect l="0" t="0" r="r" b="b"/>
                <a:pathLst>
                  <a:path w="474" h="971">
                    <a:moveTo>
                      <a:pt x="0" y="0"/>
                    </a:moveTo>
                    <a:lnTo>
                      <a:pt x="429" y="971"/>
                    </a:lnTo>
                    <a:lnTo>
                      <a:pt x="474" y="369"/>
                    </a:lnTo>
                    <a:lnTo>
                      <a:pt x="0" y="0"/>
                    </a:ln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2" name="Content Placeholder 2"/>
            <p:cNvSpPr txBox="1">
              <a:spLocks/>
            </p:cNvSpPr>
            <p:nvPr/>
          </p:nvSpPr>
          <p:spPr>
            <a:xfrm rot="18483783">
              <a:off x="1497843" y="2751257"/>
              <a:ext cx="1255177" cy="33589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smtClean="0">
                  <a:solidFill>
                    <a:schemeClr val="bg1"/>
                  </a:solidFill>
                </a:rPr>
                <a:t>STRATEGY 1</a:t>
              </a:r>
              <a:endParaRPr lang="en-US" sz="1100" dirty="0">
                <a:solidFill>
                  <a:schemeClr val="bg1"/>
                </a:solidFill>
              </a:endParaRPr>
            </a:p>
          </p:txBody>
        </p:sp>
        <p:sp>
          <p:nvSpPr>
            <p:cNvPr id="23" name="Content Placeholder 2"/>
            <p:cNvSpPr txBox="1">
              <a:spLocks/>
            </p:cNvSpPr>
            <p:nvPr/>
          </p:nvSpPr>
          <p:spPr>
            <a:xfrm rot="18483783">
              <a:off x="2197934" y="3373344"/>
              <a:ext cx="1255177" cy="33589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smtClean="0">
                  <a:solidFill>
                    <a:schemeClr val="bg1"/>
                  </a:solidFill>
                </a:rPr>
                <a:t>STRATEGY 2</a:t>
              </a:r>
              <a:endParaRPr lang="en-US" sz="1100" dirty="0">
                <a:solidFill>
                  <a:schemeClr val="bg1"/>
                </a:solidFill>
              </a:endParaRPr>
            </a:p>
          </p:txBody>
        </p:sp>
        <p:sp>
          <p:nvSpPr>
            <p:cNvPr id="24" name="Content Placeholder 2"/>
            <p:cNvSpPr txBox="1">
              <a:spLocks/>
            </p:cNvSpPr>
            <p:nvPr/>
          </p:nvSpPr>
          <p:spPr>
            <a:xfrm rot="18483783">
              <a:off x="2952095" y="3938066"/>
              <a:ext cx="1255177" cy="33589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smtClean="0">
                  <a:solidFill>
                    <a:schemeClr val="bg1"/>
                  </a:solidFill>
                </a:rPr>
                <a:t>STRATEGY 3</a:t>
              </a:r>
              <a:endParaRPr lang="en-US" sz="1100" dirty="0">
                <a:solidFill>
                  <a:schemeClr val="bg1"/>
                </a:solidFill>
              </a:endParaRPr>
            </a:p>
          </p:txBody>
        </p:sp>
        <p:sp>
          <p:nvSpPr>
            <p:cNvPr id="26" name="Content Placeholder 2"/>
            <p:cNvSpPr txBox="1">
              <a:spLocks/>
            </p:cNvSpPr>
            <p:nvPr/>
          </p:nvSpPr>
          <p:spPr>
            <a:xfrm rot="18483783">
              <a:off x="3884097" y="4723850"/>
              <a:ext cx="629627" cy="33589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smtClean="0">
                  <a:solidFill>
                    <a:schemeClr val="bg1"/>
                  </a:solidFill>
                </a:rPr>
                <a:t>GOAL</a:t>
              </a:r>
              <a:endParaRPr lang="en-US" sz="1100" dirty="0">
                <a:solidFill>
                  <a:schemeClr val="bg1"/>
                </a:solidFill>
              </a:endParaRPr>
            </a:p>
          </p:txBody>
        </p:sp>
      </p:grpSp>
      <p:grpSp>
        <p:nvGrpSpPr>
          <p:cNvPr id="27" name="Group 26"/>
          <p:cNvGrpSpPr/>
          <p:nvPr/>
        </p:nvGrpSpPr>
        <p:grpSpPr>
          <a:xfrm>
            <a:off x="6074440" y="1583616"/>
            <a:ext cx="890463" cy="903342"/>
            <a:chOff x="923523" y="4574850"/>
            <a:chExt cx="890463" cy="903342"/>
          </a:xfrm>
        </p:grpSpPr>
        <p:sp>
          <p:nvSpPr>
            <p:cNvPr id="28" name="Oval 27"/>
            <p:cNvSpPr/>
            <p:nvPr/>
          </p:nvSpPr>
          <p:spPr>
            <a:xfrm>
              <a:off x="923523" y="4600608"/>
              <a:ext cx="877584" cy="877584"/>
            </a:xfrm>
            <a:prstGeom prst="ellipse">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latin typeface="Sosa" pitchFamily="2" charset="0"/>
              </a:endParaRPr>
            </a:p>
          </p:txBody>
        </p:sp>
        <p:sp>
          <p:nvSpPr>
            <p:cNvPr id="29" name="Oval 28"/>
            <p:cNvSpPr/>
            <p:nvPr/>
          </p:nvSpPr>
          <p:spPr>
            <a:xfrm>
              <a:off x="936402" y="4574850"/>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4800" dirty="0" smtClean="0">
                  <a:solidFill>
                    <a:schemeClr val="bg1"/>
                  </a:solidFill>
                  <a:latin typeface="Sosa" pitchFamily="2" charset="0"/>
                </a:rPr>
                <a:t>[</a:t>
              </a:r>
              <a:endParaRPr lang="en-US" sz="4800" dirty="0">
                <a:solidFill>
                  <a:schemeClr val="bg1"/>
                </a:solidFill>
                <a:latin typeface="Sosa" pitchFamily="2" charset="0"/>
              </a:endParaRPr>
            </a:p>
          </p:txBody>
        </p:sp>
      </p:grpSp>
      <p:grpSp>
        <p:nvGrpSpPr>
          <p:cNvPr id="30" name="Group 29"/>
          <p:cNvGrpSpPr/>
          <p:nvPr/>
        </p:nvGrpSpPr>
        <p:grpSpPr>
          <a:xfrm>
            <a:off x="6098716" y="2640651"/>
            <a:ext cx="890463" cy="903342"/>
            <a:chOff x="923523" y="4574850"/>
            <a:chExt cx="890463" cy="903342"/>
          </a:xfrm>
        </p:grpSpPr>
        <p:sp>
          <p:nvSpPr>
            <p:cNvPr id="31" name="Oval 30"/>
            <p:cNvSpPr/>
            <p:nvPr/>
          </p:nvSpPr>
          <p:spPr>
            <a:xfrm>
              <a:off x="923523" y="4600608"/>
              <a:ext cx="877584" cy="877584"/>
            </a:xfrm>
            <a:prstGeom prst="ellipse">
              <a:avLst/>
            </a:prstGeom>
            <a:solidFill>
              <a:schemeClr val="accent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latin typeface="Sosa" pitchFamily="2" charset="0"/>
              </a:endParaRPr>
            </a:p>
          </p:txBody>
        </p:sp>
        <p:sp>
          <p:nvSpPr>
            <p:cNvPr id="32" name="Oval 31"/>
            <p:cNvSpPr/>
            <p:nvPr/>
          </p:nvSpPr>
          <p:spPr>
            <a:xfrm>
              <a:off x="936402" y="4574850"/>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4800" dirty="0" smtClean="0">
                  <a:solidFill>
                    <a:schemeClr val="bg1"/>
                  </a:solidFill>
                  <a:latin typeface="Sosa" pitchFamily="2" charset="0"/>
                </a:rPr>
                <a:t>L</a:t>
              </a:r>
              <a:endParaRPr lang="en-US" sz="4800" dirty="0">
                <a:solidFill>
                  <a:schemeClr val="bg1"/>
                </a:solidFill>
                <a:latin typeface="Sosa" pitchFamily="2" charset="0"/>
              </a:endParaRPr>
            </a:p>
          </p:txBody>
        </p:sp>
      </p:grpSp>
      <p:sp>
        <p:nvSpPr>
          <p:cNvPr id="33" name="Content Placeholder 2"/>
          <p:cNvSpPr txBox="1">
            <a:spLocks/>
          </p:cNvSpPr>
          <p:nvPr/>
        </p:nvSpPr>
        <p:spPr>
          <a:xfrm>
            <a:off x="7156116" y="1596495"/>
            <a:ext cx="4716632" cy="90334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b="1" dirty="0" smtClean="0"/>
              <a:t>Social Media</a:t>
            </a:r>
            <a:br>
              <a:rPr lang="en-US" b="1" dirty="0" smtClean="0"/>
            </a:br>
            <a:r>
              <a:rPr lang="en-US" sz="1100" dirty="0" smtClean="0"/>
              <a:t>Lorem ipsum dolor sit amet, consectetur adipiscing elit. Curabitur elementum posuere pretium. Quisque nibh dolor, dignissim ac dignissim ut, luctus ac urna. Aliquam aliquet non massa quis tincidunt.</a:t>
            </a:r>
            <a:endParaRPr lang="en-US" sz="1100" dirty="0"/>
          </a:p>
        </p:txBody>
      </p:sp>
      <p:sp>
        <p:nvSpPr>
          <p:cNvPr id="34" name="Content Placeholder 2"/>
          <p:cNvSpPr txBox="1">
            <a:spLocks/>
          </p:cNvSpPr>
          <p:nvPr/>
        </p:nvSpPr>
        <p:spPr>
          <a:xfrm>
            <a:off x="7156116" y="2666409"/>
            <a:ext cx="4716632" cy="90334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t>Progressive Ways</a:t>
            </a:r>
            <a:r>
              <a:rPr lang="en-US" b="1" dirty="0" smtClean="0"/>
              <a:t/>
            </a:r>
            <a:br>
              <a:rPr lang="en-US" b="1" dirty="0" smtClean="0"/>
            </a:br>
            <a:r>
              <a:rPr lang="en-US" sz="1100" dirty="0" err="1" smtClean="0"/>
              <a:t>Lorem</a:t>
            </a:r>
            <a:r>
              <a:rPr lang="en-US" sz="1100" dirty="0" smtClean="0"/>
              <a:t> ipsum dolor sit amet, consectetur adipiscing elit. Curabitur elementum posuere pretium. Quisque nibh dolor, dignissim ac dignissim ut, luctus ac urna. Aliquam aliquet non massa quis tincidunt.</a:t>
            </a:r>
            <a:endParaRPr lang="en-US" sz="1100" dirty="0"/>
          </a:p>
        </p:txBody>
      </p:sp>
      <p:sp>
        <p:nvSpPr>
          <p:cNvPr id="35" name="Content Placeholder 2"/>
          <p:cNvSpPr txBox="1">
            <a:spLocks/>
          </p:cNvSpPr>
          <p:nvPr/>
        </p:nvSpPr>
        <p:spPr>
          <a:xfrm>
            <a:off x="7156116" y="3749626"/>
            <a:ext cx="4716632" cy="90334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t>Networking </a:t>
            </a:r>
            <a:r>
              <a:rPr lang="en-US" b="1" dirty="0" smtClean="0"/>
              <a:t/>
            </a:r>
            <a:br>
              <a:rPr lang="en-US" b="1" dirty="0" smtClean="0"/>
            </a:br>
            <a:r>
              <a:rPr lang="en-US" sz="1100" dirty="0" smtClean="0"/>
              <a:t>Lorem ipsum dolor sit amet, consectetur adipiscing elit. Curabitur elementum posuere pretium. Quisque nibh dolor, dignissim ac dignissim ut, luctus ac urna. Aliquam aliquet non massa quis tincidunt.</a:t>
            </a:r>
            <a:endParaRPr lang="en-US" sz="1100" dirty="0"/>
          </a:p>
        </p:txBody>
      </p:sp>
      <p:grpSp>
        <p:nvGrpSpPr>
          <p:cNvPr id="36" name="Group 35"/>
          <p:cNvGrpSpPr/>
          <p:nvPr/>
        </p:nvGrpSpPr>
        <p:grpSpPr>
          <a:xfrm>
            <a:off x="6127764" y="3703039"/>
            <a:ext cx="890463" cy="903342"/>
            <a:chOff x="5185401" y="4853098"/>
            <a:chExt cx="890463" cy="903342"/>
          </a:xfrm>
        </p:grpSpPr>
        <p:grpSp>
          <p:nvGrpSpPr>
            <p:cNvPr id="37" name="Group 36"/>
            <p:cNvGrpSpPr/>
            <p:nvPr/>
          </p:nvGrpSpPr>
          <p:grpSpPr>
            <a:xfrm>
              <a:off x="5185401" y="4853098"/>
              <a:ext cx="890463" cy="903342"/>
              <a:chOff x="923523" y="4574850"/>
              <a:chExt cx="890463" cy="903342"/>
            </a:xfrm>
          </p:grpSpPr>
          <p:sp>
            <p:nvSpPr>
              <p:cNvPr id="39" name="Oval 38"/>
              <p:cNvSpPr/>
              <p:nvPr/>
            </p:nvSpPr>
            <p:spPr>
              <a:xfrm>
                <a:off x="923523" y="4600608"/>
                <a:ext cx="877584" cy="877584"/>
              </a:xfrm>
              <a:prstGeom prst="ellipse">
                <a:avLst/>
              </a:prstGeom>
              <a:solidFill>
                <a:schemeClr val="accent4"/>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latin typeface="Sosa" pitchFamily="2" charset="0"/>
                </a:endParaRPr>
              </a:p>
            </p:txBody>
          </p:sp>
          <p:sp>
            <p:nvSpPr>
              <p:cNvPr id="40" name="Oval 39"/>
              <p:cNvSpPr/>
              <p:nvPr/>
            </p:nvSpPr>
            <p:spPr>
              <a:xfrm>
                <a:off x="936402" y="4574850"/>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bg1"/>
                  </a:solidFill>
                  <a:latin typeface="Sosa" pitchFamily="2" charset="0"/>
                </a:endParaRPr>
              </a:p>
            </p:txBody>
          </p:sp>
        </p:grpSp>
        <p:sp>
          <p:nvSpPr>
            <p:cNvPr id="38" name="Rectangle 5"/>
            <p:cNvSpPr>
              <a:spLocks noChangeArrowheads="1"/>
            </p:cNvSpPr>
            <p:nvPr/>
          </p:nvSpPr>
          <p:spPr bwMode="auto">
            <a:xfrm>
              <a:off x="5251604" y="4899685"/>
              <a:ext cx="811381"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lang="id-ID" sz="4800" dirty="0" smtClean="0">
                  <a:solidFill>
                    <a:schemeClr val="bg1">
                      <a:lumMod val="95000"/>
                    </a:schemeClr>
                  </a:solidFill>
                  <a:latin typeface="Sosa" pitchFamily="2" charset="0"/>
                </a:rPr>
                <a:t>s</a:t>
              </a:r>
              <a:r>
                <a:rPr kumimoji="0" lang="en-US" sz="4800" b="0" i="0" u="none" strike="noStrike" cap="none" normalizeH="0" baseline="0" dirty="0" smtClean="0">
                  <a:ln>
                    <a:noFill/>
                  </a:ln>
                  <a:solidFill>
                    <a:schemeClr val="bg1">
                      <a:lumMod val="95000"/>
                    </a:schemeClr>
                  </a:solidFill>
                  <a:effectLst/>
                  <a:latin typeface="Sosa" pitchFamily="2" charset="0"/>
                </a:rPr>
                <a:t> </a:t>
              </a:r>
            </a:p>
          </p:txBody>
        </p:sp>
      </p:grpSp>
      <p:sp>
        <p:nvSpPr>
          <p:cNvPr id="41" name="Content Placeholder 2"/>
          <p:cNvSpPr txBox="1">
            <a:spLocks/>
          </p:cNvSpPr>
          <p:nvPr/>
        </p:nvSpPr>
        <p:spPr>
          <a:xfrm>
            <a:off x="7168995" y="4866238"/>
            <a:ext cx="4716632" cy="90334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smtClean="0"/>
              <a:t>Final Project</a:t>
            </a:r>
            <a:r>
              <a:rPr lang="en-US" b="1" dirty="0" smtClean="0"/>
              <a:t/>
            </a:r>
            <a:br>
              <a:rPr lang="en-US" b="1" dirty="0" smtClean="0"/>
            </a:br>
            <a:r>
              <a:rPr lang="en-US" sz="1100" dirty="0" smtClean="0"/>
              <a:t>Lorem ipsum dolor sit amet, consectetur adipiscing elit. Curabitur elementum posuere pretium. Quisque nibh dolor, dignissim ac dignissim ut, luctus ac urna. Aliquam aliquet non massa quis tincidunt.</a:t>
            </a:r>
            <a:endParaRPr lang="en-US" sz="1100" dirty="0"/>
          </a:p>
        </p:txBody>
      </p:sp>
      <p:grpSp>
        <p:nvGrpSpPr>
          <p:cNvPr id="42" name="Group 41"/>
          <p:cNvGrpSpPr/>
          <p:nvPr/>
        </p:nvGrpSpPr>
        <p:grpSpPr>
          <a:xfrm>
            <a:off x="6140643" y="4819651"/>
            <a:ext cx="890463" cy="903342"/>
            <a:chOff x="5185401" y="4853098"/>
            <a:chExt cx="890463" cy="903342"/>
          </a:xfrm>
        </p:grpSpPr>
        <p:grpSp>
          <p:nvGrpSpPr>
            <p:cNvPr id="43" name="Group 42"/>
            <p:cNvGrpSpPr/>
            <p:nvPr/>
          </p:nvGrpSpPr>
          <p:grpSpPr>
            <a:xfrm>
              <a:off x="5185401" y="4853098"/>
              <a:ext cx="890463" cy="903342"/>
              <a:chOff x="923523" y="4574850"/>
              <a:chExt cx="890463" cy="903342"/>
            </a:xfrm>
          </p:grpSpPr>
          <p:sp>
            <p:nvSpPr>
              <p:cNvPr id="45" name="Oval 44"/>
              <p:cNvSpPr/>
              <p:nvPr/>
            </p:nvSpPr>
            <p:spPr>
              <a:xfrm>
                <a:off x="923523" y="4600608"/>
                <a:ext cx="877584" cy="877584"/>
              </a:xfrm>
              <a:prstGeom prst="ellipse">
                <a:avLst/>
              </a:prstGeom>
              <a:solidFill>
                <a:schemeClr val="accent5"/>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latin typeface="Sosa" pitchFamily="2" charset="0"/>
                </a:endParaRPr>
              </a:p>
            </p:txBody>
          </p:sp>
          <p:sp>
            <p:nvSpPr>
              <p:cNvPr id="46" name="Oval 45"/>
              <p:cNvSpPr/>
              <p:nvPr/>
            </p:nvSpPr>
            <p:spPr>
              <a:xfrm>
                <a:off x="936402" y="4574850"/>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bg1"/>
                  </a:solidFill>
                  <a:latin typeface="Sosa" pitchFamily="2" charset="0"/>
                </a:endParaRPr>
              </a:p>
            </p:txBody>
          </p:sp>
        </p:grpSp>
        <p:sp>
          <p:nvSpPr>
            <p:cNvPr id="44" name="Rectangle 5"/>
            <p:cNvSpPr>
              <a:spLocks noChangeArrowheads="1"/>
            </p:cNvSpPr>
            <p:nvPr/>
          </p:nvSpPr>
          <p:spPr bwMode="auto">
            <a:xfrm>
              <a:off x="5251604" y="4899685"/>
              <a:ext cx="811381"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lang="id-ID" sz="4800">
                  <a:solidFill>
                    <a:schemeClr val="bg1">
                      <a:lumMod val="95000"/>
                    </a:schemeClr>
                  </a:solidFill>
                  <a:latin typeface="Sosa" pitchFamily="2" charset="0"/>
                </a:rPr>
                <a:t>`</a:t>
              </a:r>
              <a:r>
                <a:rPr kumimoji="0" lang="en-US" sz="4800" b="0" i="0" u="none" strike="noStrike" cap="none" normalizeH="0" baseline="0" smtClean="0">
                  <a:ln>
                    <a:noFill/>
                  </a:ln>
                  <a:solidFill>
                    <a:schemeClr val="bg1">
                      <a:lumMod val="95000"/>
                    </a:schemeClr>
                  </a:solidFill>
                  <a:effectLst/>
                  <a:latin typeface="Sosa" pitchFamily="2" charset="0"/>
                </a:rPr>
                <a:t> </a:t>
              </a:r>
              <a:endParaRPr kumimoji="0" lang="en-US" sz="4800" b="0" i="0" u="none" strike="noStrike" cap="none" normalizeH="0" baseline="0" dirty="0" smtClean="0">
                <a:ln>
                  <a:noFill/>
                </a:ln>
                <a:solidFill>
                  <a:schemeClr val="bg1">
                    <a:lumMod val="95000"/>
                  </a:schemeClr>
                </a:solidFill>
                <a:effectLst/>
                <a:latin typeface="Sosa" pitchFamily="2" charset="0"/>
              </a:endParaRPr>
            </a:p>
          </p:txBody>
        </p:sp>
      </p:grpSp>
      <p:sp>
        <p:nvSpPr>
          <p:cNvPr id="48" name="TextBox 47"/>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spTree>
    <p:extLst>
      <p:ext uri="{BB962C8B-B14F-4D97-AF65-F5344CB8AC3E}">
        <p14:creationId xmlns:p14="http://schemas.microsoft.com/office/powerpoint/2010/main" val="34787508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childTnLst>
                          </p:cTn>
                        </p:par>
                        <p:par>
                          <p:cTn id="15" fill="hold">
                            <p:stCondLst>
                              <p:cond delay="3000"/>
                            </p:stCondLst>
                            <p:childTnLst>
                              <p:par>
                                <p:cTn id="16" presetID="10" presetClass="entr" presetSubtype="0" fill="hold" grpId="0" nodeType="after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fade">
                                      <p:cBhvr>
                                        <p:cTn id="18" dur="500"/>
                                        <p:tgtEl>
                                          <p:spTgt spid="33"/>
                                        </p:tgtEl>
                                      </p:cBhvr>
                                    </p:animEffect>
                                  </p:childTnLst>
                                </p:cTn>
                              </p:par>
                            </p:childTnLst>
                          </p:cTn>
                        </p:par>
                        <p:par>
                          <p:cTn id="19" fill="hold">
                            <p:stCondLst>
                              <p:cond delay="3500"/>
                            </p:stCondLst>
                            <p:childTnLst>
                              <p:par>
                                <p:cTn id="20" presetID="10" presetClass="entr" presetSubtype="0" fill="hold" grpId="0" nodeType="afterEffect">
                                  <p:stCondLst>
                                    <p:cond delay="0"/>
                                  </p:stCondLst>
                                  <p:childTnLst>
                                    <p:set>
                                      <p:cBhvr>
                                        <p:cTn id="21" dur="1" fill="hold">
                                          <p:stCondLst>
                                            <p:cond delay="0"/>
                                          </p:stCondLst>
                                        </p:cTn>
                                        <p:tgtEl>
                                          <p:spTgt spid="34"/>
                                        </p:tgtEl>
                                        <p:attrNameLst>
                                          <p:attrName>style.visibility</p:attrName>
                                        </p:attrNameLst>
                                      </p:cBhvr>
                                      <p:to>
                                        <p:strVal val="visible"/>
                                      </p:to>
                                    </p:set>
                                    <p:animEffect transition="in" filter="fade">
                                      <p:cBhvr>
                                        <p:cTn id="22" dur="500"/>
                                        <p:tgtEl>
                                          <p:spTgt spid="34"/>
                                        </p:tgtEl>
                                      </p:cBhvr>
                                    </p:animEffect>
                                  </p:childTnLst>
                                </p:cTn>
                              </p:par>
                            </p:childTnLst>
                          </p:cTn>
                        </p:par>
                        <p:par>
                          <p:cTn id="23" fill="hold">
                            <p:stCondLst>
                              <p:cond delay="4000"/>
                            </p:stCondLst>
                            <p:childTnLst>
                              <p:par>
                                <p:cTn id="24" presetID="10" presetClass="entr" presetSubtype="0" fill="hold" grpId="0" nodeType="afterEffect">
                                  <p:stCondLst>
                                    <p:cond delay="0"/>
                                  </p:stCondLst>
                                  <p:childTnLst>
                                    <p:set>
                                      <p:cBhvr>
                                        <p:cTn id="25" dur="1" fill="hold">
                                          <p:stCondLst>
                                            <p:cond delay="0"/>
                                          </p:stCondLst>
                                        </p:cTn>
                                        <p:tgtEl>
                                          <p:spTgt spid="35"/>
                                        </p:tgtEl>
                                        <p:attrNameLst>
                                          <p:attrName>style.visibility</p:attrName>
                                        </p:attrNameLst>
                                      </p:cBhvr>
                                      <p:to>
                                        <p:strVal val="visible"/>
                                      </p:to>
                                    </p:set>
                                    <p:animEffect transition="in" filter="fade">
                                      <p:cBhvr>
                                        <p:cTn id="26" dur="500"/>
                                        <p:tgtEl>
                                          <p:spTgt spid="35"/>
                                        </p:tgtEl>
                                      </p:cBhvr>
                                    </p:animEffect>
                                  </p:childTnLst>
                                </p:cTn>
                              </p:par>
                            </p:childTnLst>
                          </p:cTn>
                        </p:par>
                        <p:par>
                          <p:cTn id="27" fill="hold">
                            <p:stCondLst>
                              <p:cond delay="4500"/>
                            </p:stCondLst>
                            <p:childTnLst>
                              <p:par>
                                <p:cTn id="28" presetID="10" presetClass="entr" presetSubtype="0" fill="hold" grpId="0" nodeType="afterEffect">
                                  <p:stCondLst>
                                    <p:cond delay="0"/>
                                  </p:stCondLst>
                                  <p:childTnLst>
                                    <p:set>
                                      <p:cBhvr>
                                        <p:cTn id="29" dur="1" fill="hold">
                                          <p:stCondLst>
                                            <p:cond delay="0"/>
                                          </p:stCondLst>
                                        </p:cTn>
                                        <p:tgtEl>
                                          <p:spTgt spid="41"/>
                                        </p:tgtEl>
                                        <p:attrNameLst>
                                          <p:attrName>style.visibility</p:attrName>
                                        </p:attrNameLst>
                                      </p:cBhvr>
                                      <p:to>
                                        <p:strVal val="visible"/>
                                      </p:to>
                                    </p:set>
                                    <p:animEffect transition="in" filter="fade">
                                      <p:cBhvr>
                                        <p:cTn id="30" dur="500"/>
                                        <p:tgtEl>
                                          <p:spTgt spid="41"/>
                                        </p:tgtEl>
                                      </p:cBhvr>
                                    </p:animEffect>
                                  </p:childTnLst>
                                </p:cTn>
                              </p:par>
                              <p:par>
                                <p:cTn id="31" presetID="2" presetClass="entr" presetSubtype="8" fill="hold" grpId="0" nodeType="withEffect">
                                  <p:stCondLst>
                                    <p:cond delay="2000"/>
                                  </p:stCondLst>
                                  <p:childTnLst>
                                    <p:set>
                                      <p:cBhvr>
                                        <p:cTn id="32" dur="1" fill="hold">
                                          <p:stCondLst>
                                            <p:cond delay="0"/>
                                          </p:stCondLst>
                                        </p:cTn>
                                        <p:tgtEl>
                                          <p:spTgt spid="48"/>
                                        </p:tgtEl>
                                        <p:attrNameLst>
                                          <p:attrName>style.visibility</p:attrName>
                                        </p:attrNameLst>
                                      </p:cBhvr>
                                      <p:to>
                                        <p:strVal val="visible"/>
                                      </p:to>
                                    </p:set>
                                    <p:anim calcmode="lin" valueType="num">
                                      <p:cBhvr additive="base">
                                        <p:cTn id="33" dur="500" fill="hold"/>
                                        <p:tgtEl>
                                          <p:spTgt spid="48"/>
                                        </p:tgtEl>
                                        <p:attrNameLst>
                                          <p:attrName>ppt_x</p:attrName>
                                        </p:attrNameLst>
                                      </p:cBhvr>
                                      <p:tavLst>
                                        <p:tav tm="0">
                                          <p:val>
                                            <p:strVal val="0-#ppt_w/2"/>
                                          </p:val>
                                        </p:tav>
                                        <p:tav tm="100000">
                                          <p:val>
                                            <p:strVal val="#ppt_x"/>
                                          </p:val>
                                        </p:tav>
                                      </p:tavLst>
                                    </p:anim>
                                    <p:anim calcmode="lin" valueType="num">
                                      <p:cBhvr additive="base">
                                        <p:cTn id="34" dur="500" fill="hold"/>
                                        <p:tgtEl>
                                          <p:spTgt spid="4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33" grpId="0"/>
      <p:bldP spid="34" grpId="0"/>
      <p:bldP spid="35" grpId="0"/>
      <p:bldP spid="41" grpId="0"/>
      <p:bldP spid="48"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Rectangle 70"/>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15</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Company Progress</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grpSp>
        <p:nvGrpSpPr>
          <p:cNvPr id="5" name="Group 4"/>
          <p:cNvGrpSpPr/>
          <p:nvPr/>
        </p:nvGrpSpPr>
        <p:grpSpPr>
          <a:xfrm>
            <a:off x="299037" y="1685966"/>
            <a:ext cx="3754531" cy="3952398"/>
            <a:chOff x="995083" y="1606643"/>
            <a:chExt cx="3754531" cy="3952398"/>
          </a:xfrm>
        </p:grpSpPr>
        <p:grpSp>
          <p:nvGrpSpPr>
            <p:cNvPr id="7" name="Group 4"/>
            <p:cNvGrpSpPr>
              <a:grpSpLocks noChangeAspect="1"/>
            </p:cNvGrpSpPr>
            <p:nvPr/>
          </p:nvGrpSpPr>
          <p:grpSpPr bwMode="auto">
            <a:xfrm>
              <a:off x="995083" y="1606643"/>
              <a:ext cx="3754531" cy="3952398"/>
              <a:chOff x="1362" y="20"/>
              <a:chExt cx="3036" cy="3196"/>
            </a:xfrm>
            <a:effectLst>
              <a:outerShdw blurRad="203200" dist="38100" algn="l" rotWithShape="0">
                <a:prstClr val="black">
                  <a:alpha val="14000"/>
                </a:prstClr>
              </a:outerShdw>
            </a:effectLst>
          </p:grpSpPr>
          <p:sp>
            <p:nvSpPr>
              <p:cNvPr id="8" name="Freeform 7"/>
              <p:cNvSpPr>
                <a:spLocks/>
              </p:cNvSpPr>
              <p:nvPr/>
            </p:nvSpPr>
            <p:spPr bwMode="auto">
              <a:xfrm>
                <a:off x="3638" y="20"/>
                <a:ext cx="760" cy="2578"/>
              </a:xfrm>
              <a:custGeom>
                <a:avLst/>
                <a:gdLst>
                  <a:gd name="T0" fmla="*/ 0 w 760"/>
                  <a:gd name="T1" fmla="*/ 2578 h 2578"/>
                  <a:gd name="T2" fmla="*/ 0 w 760"/>
                  <a:gd name="T3" fmla="*/ 0 h 2578"/>
                  <a:gd name="T4" fmla="*/ 760 w 760"/>
                  <a:gd name="T5" fmla="*/ 2270 h 2578"/>
                  <a:gd name="T6" fmla="*/ 0 w 760"/>
                  <a:gd name="T7" fmla="*/ 2578 h 2578"/>
                </a:gdLst>
                <a:ahLst/>
                <a:cxnLst>
                  <a:cxn ang="0">
                    <a:pos x="T0" y="T1"/>
                  </a:cxn>
                  <a:cxn ang="0">
                    <a:pos x="T2" y="T3"/>
                  </a:cxn>
                  <a:cxn ang="0">
                    <a:pos x="T4" y="T5"/>
                  </a:cxn>
                  <a:cxn ang="0">
                    <a:pos x="T6" y="T7"/>
                  </a:cxn>
                </a:cxnLst>
                <a:rect l="0" t="0" r="r" b="b"/>
                <a:pathLst>
                  <a:path w="760" h="2578">
                    <a:moveTo>
                      <a:pt x="0" y="2578"/>
                    </a:moveTo>
                    <a:lnTo>
                      <a:pt x="0" y="0"/>
                    </a:lnTo>
                    <a:lnTo>
                      <a:pt x="760" y="2270"/>
                    </a:lnTo>
                    <a:lnTo>
                      <a:pt x="0" y="257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3638" y="20"/>
                <a:ext cx="760" cy="2578"/>
              </a:xfrm>
              <a:custGeom>
                <a:avLst/>
                <a:gdLst>
                  <a:gd name="T0" fmla="*/ 0 w 760"/>
                  <a:gd name="T1" fmla="*/ 2578 h 2578"/>
                  <a:gd name="T2" fmla="*/ 0 w 760"/>
                  <a:gd name="T3" fmla="*/ 0 h 2578"/>
                  <a:gd name="T4" fmla="*/ 760 w 760"/>
                  <a:gd name="T5" fmla="*/ 2270 h 2578"/>
                  <a:gd name="T6" fmla="*/ 0 w 760"/>
                  <a:gd name="T7" fmla="*/ 2578 h 2578"/>
                </a:gdLst>
                <a:ahLst/>
                <a:cxnLst>
                  <a:cxn ang="0">
                    <a:pos x="T0" y="T1"/>
                  </a:cxn>
                  <a:cxn ang="0">
                    <a:pos x="T2" y="T3"/>
                  </a:cxn>
                  <a:cxn ang="0">
                    <a:pos x="T4" y="T5"/>
                  </a:cxn>
                  <a:cxn ang="0">
                    <a:pos x="T6" y="T7"/>
                  </a:cxn>
                </a:cxnLst>
                <a:rect l="0" t="0" r="r" b="b"/>
                <a:pathLst>
                  <a:path w="760" h="2578">
                    <a:moveTo>
                      <a:pt x="0" y="2578"/>
                    </a:moveTo>
                    <a:lnTo>
                      <a:pt x="0" y="0"/>
                    </a:lnTo>
                    <a:lnTo>
                      <a:pt x="760" y="2270"/>
                    </a:lnTo>
                    <a:lnTo>
                      <a:pt x="0" y="257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2880" y="20"/>
                <a:ext cx="758" cy="2578"/>
              </a:xfrm>
              <a:custGeom>
                <a:avLst/>
                <a:gdLst>
                  <a:gd name="T0" fmla="*/ 758 w 758"/>
                  <a:gd name="T1" fmla="*/ 2578 h 2578"/>
                  <a:gd name="T2" fmla="*/ 0 w 758"/>
                  <a:gd name="T3" fmla="*/ 2270 h 2578"/>
                  <a:gd name="T4" fmla="*/ 758 w 758"/>
                  <a:gd name="T5" fmla="*/ 0 h 2578"/>
                  <a:gd name="T6" fmla="*/ 758 w 758"/>
                  <a:gd name="T7" fmla="*/ 2578 h 2578"/>
                </a:gdLst>
                <a:ahLst/>
                <a:cxnLst>
                  <a:cxn ang="0">
                    <a:pos x="T0" y="T1"/>
                  </a:cxn>
                  <a:cxn ang="0">
                    <a:pos x="T2" y="T3"/>
                  </a:cxn>
                  <a:cxn ang="0">
                    <a:pos x="T4" y="T5"/>
                  </a:cxn>
                  <a:cxn ang="0">
                    <a:pos x="T6" y="T7"/>
                  </a:cxn>
                </a:cxnLst>
                <a:rect l="0" t="0" r="r" b="b"/>
                <a:pathLst>
                  <a:path w="758" h="2578">
                    <a:moveTo>
                      <a:pt x="758" y="2578"/>
                    </a:moveTo>
                    <a:lnTo>
                      <a:pt x="0" y="2270"/>
                    </a:lnTo>
                    <a:lnTo>
                      <a:pt x="758" y="0"/>
                    </a:lnTo>
                    <a:lnTo>
                      <a:pt x="758" y="2578"/>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2880" y="20"/>
                <a:ext cx="758" cy="2578"/>
              </a:xfrm>
              <a:custGeom>
                <a:avLst/>
                <a:gdLst>
                  <a:gd name="T0" fmla="*/ 758 w 758"/>
                  <a:gd name="T1" fmla="*/ 2578 h 2578"/>
                  <a:gd name="T2" fmla="*/ 0 w 758"/>
                  <a:gd name="T3" fmla="*/ 2270 h 2578"/>
                  <a:gd name="T4" fmla="*/ 758 w 758"/>
                  <a:gd name="T5" fmla="*/ 0 h 2578"/>
                  <a:gd name="T6" fmla="*/ 758 w 758"/>
                  <a:gd name="T7" fmla="*/ 2578 h 2578"/>
                </a:gdLst>
                <a:ahLst/>
                <a:cxnLst>
                  <a:cxn ang="0">
                    <a:pos x="T0" y="T1"/>
                  </a:cxn>
                  <a:cxn ang="0">
                    <a:pos x="T2" y="T3"/>
                  </a:cxn>
                  <a:cxn ang="0">
                    <a:pos x="T4" y="T5"/>
                  </a:cxn>
                  <a:cxn ang="0">
                    <a:pos x="T6" y="T7"/>
                  </a:cxn>
                </a:cxnLst>
                <a:rect l="0" t="0" r="r" b="b"/>
                <a:pathLst>
                  <a:path w="758" h="2578">
                    <a:moveTo>
                      <a:pt x="758" y="2578"/>
                    </a:moveTo>
                    <a:lnTo>
                      <a:pt x="0" y="2270"/>
                    </a:lnTo>
                    <a:lnTo>
                      <a:pt x="758" y="0"/>
                    </a:lnTo>
                    <a:lnTo>
                      <a:pt x="758" y="257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p:cNvSpPr>
              <p:nvPr/>
            </p:nvSpPr>
            <p:spPr bwMode="auto">
              <a:xfrm>
                <a:off x="3631" y="2584"/>
                <a:ext cx="7" cy="14"/>
              </a:xfrm>
              <a:custGeom>
                <a:avLst/>
                <a:gdLst>
                  <a:gd name="T0" fmla="*/ 0 w 7"/>
                  <a:gd name="T1" fmla="*/ 0 h 14"/>
                  <a:gd name="T2" fmla="*/ 7 w 7"/>
                  <a:gd name="T3" fmla="*/ 14 h 14"/>
                  <a:gd name="T4" fmla="*/ 7 w 7"/>
                  <a:gd name="T5" fmla="*/ 14 h 14"/>
                  <a:gd name="T6" fmla="*/ 7 w 7"/>
                  <a:gd name="T7" fmla="*/ 4 h 14"/>
                  <a:gd name="T8" fmla="*/ 0 w 7"/>
                  <a:gd name="T9" fmla="*/ 0 h 14"/>
                </a:gdLst>
                <a:ahLst/>
                <a:cxnLst>
                  <a:cxn ang="0">
                    <a:pos x="T0" y="T1"/>
                  </a:cxn>
                  <a:cxn ang="0">
                    <a:pos x="T2" y="T3"/>
                  </a:cxn>
                  <a:cxn ang="0">
                    <a:pos x="T4" y="T5"/>
                  </a:cxn>
                  <a:cxn ang="0">
                    <a:pos x="T6" y="T7"/>
                  </a:cxn>
                  <a:cxn ang="0">
                    <a:pos x="T8" y="T9"/>
                  </a:cxn>
                </a:cxnLst>
                <a:rect l="0" t="0" r="r" b="b"/>
                <a:pathLst>
                  <a:path w="7" h="14">
                    <a:moveTo>
                      <a:pt x="0" y="0"/>
                    </a:moveTo>
                    <a:lnTo>
                      <a:pt x="7" y="14"/>
                    </a:lnTo>
                    <a:lnTo>
                      <a:pt x="7" y="14"/>
                    </a:lnTo>
                    <a:lnTo>
                      <a:pt x="7" y="4"/>
                    </a:lnTo>
                    <a:lnTo>
                      <a:pt x="0" y="0"/>
                    </a:lnTo>
                    <a:close/>
                  </a:path>
                </a:pathLst>
              </a:custGeom>
              <a:solidFill>
                <a:srgbClr val="7D84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p:nvSpPr>
            <p:spPr bwMode="auto">
              <a:xfrm>
                <a:off x="3631" y="2584"/>
                <a:ext cx="7" cy="14"/>
              </a:xfrm>
              <a:custGeom>
                <a:avLst/>
                <a:gdLst>
                  <a:gd name="T0" fmla="*/ 0 w 7"/>
                  <a:gd name="T1" fmla="*/ 0 h 14"/>
                  <a:gd name="T2" fmla="*/ 7 w 7"/>
                  <a:gd name="T3" fmla="*/ 14 h 14"/>
                  <a:gd name="T4" fmla="*/ 7 w 7"/>
                  <a:gd name="T5" fmla="*/ 14 h 14"/>
                  <a:gd name="T6" fmla="*/ 7 w 7"/>
                  <a:gd name="T7" fmla="*/ 4 h 14"/>
                  <a:gd name="T8" fmla="*/ 0 w 7"/>
                  <a:gd name="T9" fmla="*/ 0 h 14"/>
                </a:gdLst>
                <a:ahLst/>
                <a:cxnLst>
                  <a:cxn ang="0">
                    <a:pos x="T0" y="T1"/>
                  </a:cxn>
                  <a:cxn ang="0">
                    <a:pos x="T2" y="T3"/>
                  </a:cxn>
                  <a:cxn ang="0">
                    <a:pos x="T4" y="T5"/>
                  </a:cxn>
                  <a:cxn ang="0">
                    <a:pos x="T6" y="T7"/>
                  </a:cxn>
                  <a:cxn ang="0">
                    <a:pos x="T8" y="T9"/>
                  </a:cxn>
                </a:cxnLst>
                <a:rect l="0" t="0" r="r" b="b"/>
                <a:pathLst>
                  <a:path w="7" h="14">
                    <a:moveTo>
                      <a:pt x="0" y="0"/>
                    </a:moveTo>
                    <a:lnTo>
                      <a:pt x="7" y="14"/>
                    </a:lnTo>
                    <a:lnTo>
                      <a:pt x="7" y="14"/>
                    </a:lnTo>
                    <a:lnTo>
                      <a:pt x="7" y="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3"/>
              <p:cNvSpPr>
                <a:spLocks/>
              </p:cNvSpPr>
              <p:nvPr/>
            </p:nvSpPr>
            <p:spPr bwMode="auto">
              <a:xfrm>
                <a:off x="3638" y="2283"/>
                <a:ext cx="760" cy="315"/>
              </a:xfrm>
              <a:custGeom>
                <a:avLst/>
                <a:gdLst>
                  <a:gd name="T0" fmla="*/ 753 w 760"/>
                  <a:gd name="T1" fmla="*/ 0 h 315"/>
                  <a:gd name="T2" fmla="*/ 0 w 760"/>
                  <a:gd name="T3" fmla="*/ 305 h 315"/>
                  <a:gd name="T4" fmla="*/ 0 w 760"/>
                  <a:gd name="T5" fmla="*/ 315 h 315"/>
                  <a:gd name="T6" fmla="*/ 760 w 760"/>
                  <a:gd name="T7" fmla="*/ 7 h 315"/>
                  <a:gd name="T8" fmla="*/ 753 w 760"/>
                  <a:gd name="T9" fmla="*/ 0 h 315"/>
                </a:gdLst>
                <a:ahLst/>
                <a:cxnLst>
                  <a:cxn ang="0">
                    <a:pos x="T0" y="T1"/>
                  </a:cxn>
                  <a:cxn ang="0">
                    <a:pos x="T2" y="T3"/>
                  </a:cxn>
                  <a:cxn ang="0">
                    <a:pos x="T4" y="T5"/>
                  </a:cxn>
                  <a:cxn ang="0">
                    <a:pos x="T6" y="T7"/>
                  </a:cxn>
                  <a:cxn ang="0">
                    <a:pos x="T8" y="T9"/>
                  </a:cxn>
                </a:cxnLst>
                <a:rect l="0" t="0" r="r" b="b"/>
                <a:pathLst>
                  <a:path w="760" h="315">
                    <a:moveTo>
                      <a:pt x="753" y="0"/>
                    </a:moveTo>
                    <a:lnTo>
                      <a:pt x="0" y="305"/>
                    </a:lnTo>
                    <a:lnTo>
                      <a:pt x="0" y="315"/>
                    </a:lnTo>
                    <a:lnTo>
                      <a:pt x="760" y="7"/>
                    </a:lnTo>
                    <a:lnTo>
                      <a:pt x="753" y="0"/>
                    </a:lnTo>
                    <a:close/>
                  </a:path>
                </a:pathLst>
              </a:custGeom>
              <a:solidFill>
                <a:srgbClr val="9BA7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4"/>
              <p:cNvSpPr>
                <a:spLocks/>
              </p:cNvSpPr>
              <p:nvPr/>
            </p:nvSpPr>
            <p:spPr bwMode="auto">
              <a:xfrm>
                <a:off x="3638" y="2283"/>
                <a:ext cx="760" cy="315"/>
              </a:xfrm>
              <a:custGeom>
                <a:avLst/>
                <a:gdLst>
                  <a:gd name="T0" fmla="*/ 753 w 760"/>
                  <a:gd name="T1" fmla="*/ 0 h 315"/>
                  <a:gd name="T2" fmla="*/ 0 w 760"/>
                  <a:gd name="T3" fmla="*/ 305 h 315"/>
                  <a:gd name="T4" fmla="*/ 0 w 760"/>
                  <a:gd name="T5" fmla="*/ 315 h 315"/>
                  <a:gd name="T6" fmla="*/ 760 w 760"/>
                  <a:gd name="T7" fmla="*/ 7 h 315"/>
                  <a:gd name="T8" fmla="*/ 753 w 760"/>
                  <a:gd name="T9" fmla="*/ 0 h 315"/>
                </a:gdLst>
                <a:ahLst/>
                <a:cxnLst>
                  <a:cxn ang="0">
                    <a:pos x="T0" y="T1"/>
                  </a:cxn>
                  <a:cxn ang="0">
                    <a:pos x="T2" y="T3"/>
                  </a:cxn>
                  <a:cxn ang="0">
                    <a:pos x="T4" y="T5"/>
                  </a:cxn>
                  <a:cxn ang="0">
                    <a:pos x="T6" y="T7"/>
                  </a:cxn>
                  <a:cxn ang="0">
                    <a:pos x="T8" y="T9"/>
                  </a:cxn>
                </a:cxnLst>
                <a:rect l="0" t="0" r="r" b="b"/>
                <a:pathLst>
                  <a:path w="760" h="315">
                    <a:moveTo>
                      <a:pt x="753" y="0"/>
                    </a:moveTo>
                    <a:lnTo>
                      <a:pt x="0" y="305"/>
                    </a:lnTo>
                    <a:lnTo>
                      <a:pt x="0" y="315"/>
                    </a:lnTo>
                    <a:lnTo>
                      <a:pt x="760" y="7"/>
                    </a:lnTo>
                    <a:lnTo>
                      <a:pt x="7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p:cNvSpPr>
              <p:nvPr/>
            </p:nvSpPr>
            <p:spPr bwMode="auto">
              <a:xfrm>
                <a:off x="2880" y="1094"/>
                <a:ext cx="758" cy="1814"/>
              </a:xfrm>
              <a:custGeom>
                <a:avLst/>
                <a:gdLst>
                  <a:gd name="T0" fmla="*/ 0 w 758"/>
                  <a:gd name="T1" fmla="*/ 1814 h 1814"/>
                  <a:gd name="T2" fmla="*/ 0 w 758"/>
                  <a:gd name="T3" fmla="*/ 0 h 1814"/>
                  <a:gd name="T4" fmla="*/ 758 w 758"/>
                  <a:gd name="T5" fmla="*/ 1504 h 1814"/>
                  <a:gd name="T6" fmla="*/ 0 w 758"/>
                  <a:gd name="T7" fmla="*/ 1814 h 1814"/>
                </a:gdLst>
                <a:ahLst/>
                <a:cxnLst>
                  <a:cxn ang="0">
                    <a:pos x="T0" y="T1"/>
                  </a:cxn>
                  <a:cxn ang="0">
                    <a:pos x="T2" y="T3"/>
                  </a:cxn>
                  <a:cxn ang="0">
                    <a:pos x="T4" y="T5"/>
                  </a:cxn>
                  <a:cxn ang="0">
                    <a:pos x="T6" y="T7"/>
                  </a:cxn>
                </a:cxnLst>
                <a:rect l="0" t="0" r="r" b="b"/>
                <a:pathLst>
                  <a:path w="758" h="1814">
                    <a:moveTo>
                      <a:pt x="0" y="1814"/>
                    </a:moveTo>
                    <a:lnTo>
                      <a:pt x="0" y="0"/>
                    </a:lnTo>
                    <a:lnTo>
                      <a:pt x="758" y="1504"/>
                    </a:lnTo>
                    <a:lnTo>
                      <a:pt x="0" y="1814"/>
                    </a:lnTo>
                    <a:close/>
                  </a:path>
                </a:pathLst>
              </a:custGeom>
              <a:solidFill>
                <a:srgbClr val="5A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6"/>
              <p:cNvSpPr>
                <a:spLocks/>
              </p:cNvSpPr>
              <p:nvPr/>
            </p:nvSpPr>
            <p:spPr bwMode="auto">
              <a:xfrm>
                <a:off x="2880" y="1094"/>
                <a:ext cx="758" cy="1814"/>
              </a:xfrm>
              <a:custGeom>
                <a:avLst/>
                <a:gdLst>
                  <a:gd name="T0" fmla="*/ 0 w 758"/>
                  <a:gd name="T1" fmla="*/ 1814 h 1814"/>
                  <a:gd name="T2" fmla="*/ 0 w 758"/>
                  <a:gd name="T3" fmla="*/ 0 h 1814"/>
                  <a:gd name="T4" fmla="*/ 758 w 758"/>
                  <a:gd name="T5" fmla="*/ 1504 h 1814"/>
                  <a:gd name="T6" fmla="*/ 0 w 758"/>
                  <a:gd name="T7" fmla="*/ 1814 h 1814"/>
                </a:gdLst>
                <a:ahLst/>
                <a:cxnLst>
                  <a:cxn ang="0">
                    <a:pos x="T0" y="T1"/>
                  </a:cxn>
                  <a:cxn ang="0">
                    <a:pos x="T2" y="T3"/>
                  </a:cxn>
                  <a:cxn ang="0">
                    <a:pos x="T4" y="T5"/>
                  </a:cxn>
                  <a:cxn ang="0">
                    <a:pos x="T6" y="T7"/>
                  </a:cxn>
                </a:cxnLst>
                <a:rect l="0" t="0" r="r" b="b"/>
                <a:pathLst>
                  <a:path w="758" h="1814">
                    <a:moveTo>
                      <a:pt x="0" y="1814"/>
                    </a:moveTo>
                    <a:lnTo>
                      <a:pt x="0" y="0"/>
                    </a:lnTo>
                    <a:lnTo>
                      <a:pt x="758" y="1504"/>
                    </a:lnTo>
                    <a:lnTo>
                      <a:pt x="0" y="18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p:cNvSpPr>
              <p:nvPr/>
            </p:nvSpPr>
            <p:spPr bwMode="auto">
              <a:xfrm>
                <a:off x="2880" y="1094"/>
                <a:ext cx="758" cy="1814"/>
              </a:xfrm>
              <a:custGeom>
                <a:avLst/>
                <a:gdLst>
                  <a:gd name="T0" fmla="*/ 0 w 758"/>
                  <a:gd name="T1" fmla="*/ 0 h 1814"/>
                  <a:gd name="T2" fmla="*/ 0 w 758"/>
                  <a:gd name="T3" fmla="*/ 1802 h 1814"/>
                  <a:gd name="T4" fmla="*/ 0 w 758"/>
                  <a:gd name="T5" fmla="*/ 1814 h 1814"/>
                  <a:gd name="T6" fmla="*/ 0 w 758"/>
                  <a:gd name="T7" fmla="*/ 1802 h 1814"/>
                  <a:gd name="T8" fmla="*/ 753 w 758"/>
                  <a:gd name="T9" fmla="*/ 1497 h 1814"/>
                  <a:gd name="T10" fmla="*/ 758 w 758"/>
                  <a:gd name="T11" fmla="*/ 1504 h 1814"/>
                  <a:gd name="T12" fmla="*/ 751 w 758"/>
                  <a:gd name="T13" fmla="*/ 1490 h 1814"/>
                  <a:gd name="T14" fmla="*/ 239 w 758"/>
                  <a:gd name="T15" fmla="*/ 476 h 1814"/>
                  <a:gd name="T16" fmla="*/ 0 w 758"/>
                  <a:gd name="T17" fmla="*/ 0 h 1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8" h="1814">
                    <a:moveTo>
                      <a:pt x="0" y="0"/>
                    </a:moveTo>
                    <a:lnTo>
                      <a:pt x="0" y="1802"/>
                    </a:lnTo>
                    <a:lnTo>
                      <a:pt x="0" y="1814"/>
                    </a:lnTo>
                    <a:lnTo>
                      <a:pt x="0" y="1802"/>
                    </a:lnTo>
                    <a:lnTo>
                      <a:pt x="753" y="1497"/>
                    </a:lnTo>
                    <a:lnTo>
                      <a:pt x="758" y="1504"/>
                    </a:lnTo>
                    <a:lnTo>
                      <a:pt x="751" y="1490"/>
                    </a:lnTo>
                    <a:lnTo>
                      <a:pt x="239" y="476"/>
                    </a:lnTo>
                    <a:lnTo>
                      <a:pt x="0"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p:cNvSpPr>
              <p:nvPr/>
            </p:nvSpPr>
            <p:spPr bwMode="auto">
              <a:xfrm>
                <a:off x="2880" y="1094"/>
                <a:ext cx="758" cy="1814"/>
              </a:xfrm>
              <a:custGeom>
                <a:avLst/>
                <a:gdLst>
                  <a:gd name="T0" fmla="*/ 0 w 758"/>
                  <a:gd name="T1" fmla="*/ 0 h 1814"/>
                  <a:gd name="T2" fmla="*/ 0 w 758"/>
                  <a:gd name="T3" fmla="*/ 1802 h 1814"/>
                  <a:gd name="T4" fmla="*/ 0 w 758"/>
                  <a:gd name="T5" fmla="*/ 1814 h 1814"/>
                  <a:gd name="T6" fmla="*/ 0 w 758"/>
                  <a:gd name="T7" fmla="*/ 1802 h 1814"/>
                  <a:gd name="T8" fmla="*/ 753 w 758"/>
                  <a:gd name="T9" fmla="*/ 1497 h 1814"/>
                  <a:gd name="T10" fmla="*/ 758 w 758"/>
                  <a:gd name="T11" fmla="*/ 1504 h 1814"/>
                  <a:gd name="T12" fmla="*/ 751 w 758"/>
                  <a:gd name="T13" fmla="*/ 1490 h 1814"/>
                  <a:gd name="T14" fmla="*/ 239 w 758"/>
                  <a:gd name="T15" fmla="*/ 476 h 1814"/>
                  <a:gd name="T16" fmla="*/ 0 w 758"/>
                  <a:gd name="T17" fmla="*/ 0 h 1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8" h="1814">
                    <a:moveTo>
                      <a:pt x="0" y="0"/>
                    </a:moveTo>
                    <a:lnTo>
                      <a:pt x="0" y="1802"/>
                    </a:lnTo>
                    <a:lnTo>
                      <a:pt x="0" y="1814"/>
                    </a:lnTo>
                    <a:lnTo>
                      <a:pt x="0" y="1802"/>
                    </a:lnTo>
                    <a:lnTo>
                      <a:pt x="753" y="1497"/>
                    </a:lnTo>
                    <a:lnTo>
                      <a:pt x="758" y="1504"/>
                    </a:lnTo>
                    <a:lnTo>
                      <a:pt x="751" y="1490"/>
                    </a:lnTo>
                    <a:lnTo>
                      <a:pt x="239" y="47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p:cNvSpPr>
              <p:nvPr/>
            </p:nvSpPr>
            <p:spPr bwMode="auto">
              <a:xfrm>
                <a:off x="2120" y="1094"/>
                <a:ext cx="760" cy="1814"/>
              </a:xfrm>
              <a:custGeom>
                <a:avLst/>
                <a:gdLst>
                  <a:gd name="T0" fmla="*/ 760 w 760"/>
                  <a:gd name="T1" fmla="*/ 1814 h 1814"/>
                  <a:gd name="T2" fmla="*/ 0 w 760"/>
                  <a:gd name="T3" fmla="*/ 1504 h 1814"/>
                  <a:gd name="T4" fmla="*/ 760 w 760"/>
                  <a:gd name="T5" fmla="*/ 0 h 1814"/>
                  <a:gd name="T6" fmla="*/ 760 w 760"/>
                  <a:gd name="T7" fmla="*/ 1814 h 1814"/>
                </a:gdLst>
                <a:ahLst/>
                <a:cxnLst>
                  <a:cxn ang="0">
                    <a:pos x="T0" y="T1"/>
                  </a:cxn>
                  <a:cxn ang="0">
                    <a:pos x="T2" y="T3"/>
                  </a:cxn>
                  <a:cxn ang="0">
                    <a:pos x="T4" y="T5"/>
                  </a:cxn>
                  <a:cxn ang="0">
                    <a:pos x="T6" y="T7"/>
                  </a:cxn>
                </a:cxnLst>
                <a:rect l="0" t="0" r="r" b="b"/>
                <a:pathLst>
                  <a:path w="760" h="1814">
                    <a:moveTo>
                      <a:pt x="760" y="1814"/>
                    </a:moveTo>
                    <a:lnTo>
                      <a:pt x="0" y="1504"/>
                    </a:lnTo>
                    <a:lnTo>
                      <a:pt x="760" y="0"/>
                    </a:lnTo>
                    <a:lnTo>
                      <a:pt x="760" y="1814"/>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p:cNvSpPr>
              <p:nvPr/>
            </p:nvSpPr>
            <p:spPr bwMode="auto">
              <a:xfrm>
                <a:off x="2120" y="1094"/>
                <a:ext cx="760" cy="1814"/>
              </a:xfrm>
              <a:custGeom>
                <a:avLst/>
                <a:gdLst>
                  <a:gd name="T0" fmla="*/ 760 w 760"/>
                  <a:gd name="T1" fmla="*/ 1814 h 1814"/>
                  <a:gd name="T2" fmla="*/ 0 w 760"/>
                  <a:gd name="T3" fmla="*/ 1504 h 1814"/>
                  <a:gd name="T4" fmla="*/ 760 w 760"/>
                  <a:gd name="T5" fmla="*/ 0 h 1814"/>
                  <a:gd name="T6" fmla="*/ 760 w 760"/>
                  <a:gd name="T7" fmla="*/ 1814 h 1814"/>
                </a:gdLst>
                <a:ahLst/>
                <a:cxnLst>
                  <a:cxn ang="0">
                    <a:pos x="T0" y="T1"/>
                  </a:cxn>
                  <a:cxn ang="0">
                    <a:pos x="T2" y="T3"/>
                  </a:cxn>
                  <a:cxn ang="0">
                    <a:pos x="T4" y="T5"/>
                  </a:cxn>
                  <a:cxn ang="0">
                    <a:pos x="T6" y="T7"/>
                  </a:cxn>
                </a:cxnLst>
                <a:rect l="0" t="0" r="r" b="b"/>
                <a:pathLst>
                  <a:path w="760" h="1814">
                    <a:moveTo>
                      <a:pt x="760" y="1814"/>
                    </a:moveTo>
                    <a:lnTo>
                      <a:pt x="0" y="1504"/>
                    </a:lnTo>
                    <a:lnTo>
                      <a:pt x="760" y="0"/>
                    </a:lnTo>
                    <a:lnTo>
                      <a:pt x="760" y="18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1"/>
              <p:cNvSpPr>
                <a:spLocks noEditPoints="1"/>
              </p:cNvSpPr>
              <p:nvPr/>
            </p:nvSpPr>
            <p:spPr bwMode="auto">
              <a:xfrm>
                <a:off x="2868" y="2891"/>
                <a:ext cx="12" cy="17"/>
              </a:xfrm>
              <a:custGeom>
                <a:avLst/>
                <a:gdLst>
                  <a:gd name="T0" fmla="*/ 12 w 12"/>
                  <a:gd name="T1" fmla="*/ 17 h 17"/>
                  <a:gd name="T2" fmla="*/ 12 w 12"/>
                  <a:gd name="T3" fmla="*/ 17 h 17"/>
                  <a:gd name="T4" fmla="*/ 12 w 12"/>
                  <a:gd name="T5" fmla="*/ 17 h 17"/>
                  <a:gd name="T6" fmla="*/ 12 w 12"/>
                  <a:gd name="T7" fmla="*/ 17 h 17"/>
                  <a:gd name="T8" fmla="*/ 0 w 12"/>
                  <a:gd name="T9" fmla="*/ 0 h 17"/>
                  <a:gd name="T10" fmla="*/ 12 w 12"/>
                  <a:gd name="T11" fmla="*/ 17 h 17"/>
                  <a:gd name="T12" fmla="*/ 12 w 12"/>
                  <a:gd name="T13" fmla="*/ 5 h 17"/>
                  <a:gd name="T14" fmla="*/ 0 w 12"/>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7">
                    <a:moveTo>
                      <a:pt x="12" y="17"/>
                    </a:moveTo>
                    <a:lnTo>
                      <a:pt x="12" y="17"/>
                    </a:lnTo>
                    <a:lnTo>
                      <a:pt x="12" y="17"/>
                    </a:lnTo>
                    <a:lnTo>
                      <a:pt x="12" y="17"/>
                    </a:lnTo>
                    <a:close/>
                    <a:moveTo>
                      <a:pt x="0" y="0"/>
                    </a:moveTo>
                    <a:lnTo>
                      <a:pt x="12" y="17"/>
                    </a:lnTo>
                    <a:lnTo>
                      <a:pt x="12" y="5"/>
                    </a:lnTo>
                    <a:lnTo>
                      <a:pt x="0" y="0"/>
                    </a:lnTo>
                    <a:close/>
                  </a:path>
                </a:pathLst>
              </a:custGeom>
              <a:solidFill>
                <a:srgbClr val="AD9D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2"/>
              <p:cNvSpPr>
                <a:spLocks noEditPoints="1"/>
              </p:cNvSpPr>
              <p:nvPr/>
            </p:nvSpPr>
            <p:spPr bwMode="auto">
              <a:xfrm>
                <a:off x="2868" y="2891"/>
                <a:ext cx="12" cy="17"/>
              </a:xfrm>
              <a:custGeom>
                <a:avLst/>
                <a:gdLst>
                  <a:gd name="T0" fmla="*/ 12 w 12"/>
                  <a:gd name="T1" fmla="*/ 17 h 17"/>
                  <a:gd name="T2" fmla="*/ 12 w 12"/>
                  <a:gd name="T3" fmla="*/ 17 h 17"/>
                  <a:gd name="T4" fmla="*/ 12 w 12"/>
                  <a:gd name="T5" fmla="*/ 17 h 17"/>
                  <a:gd name="T6" fmla="*/ 12 w 12"/>
                  <a:gd name="T7" fmla="*/ 17 h 17"/>
                  <a:gd name="T8" fmla="*/ 0 w 12"/>
                  <a:gd name="T9" fmla="*/ 0 h 17"/>
                  <a:gd name="T10" fmla="*/ 12 w 12"/>
                  <a:gd name="T11" fmla="*/ 17 h 17"/>
                  <a:gd name="T12" fmla="*/ 12 w 12"/>
                  <a:gd name="T13" fmla="*/ 5 h 17"/>
                  <a:gd name="T14" fmla="*/ 0 w 12"/>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7">
                    <a:moveTo>
                      <a:pt x="12" y="17"/>
                    </a:moveTo>
                    <a:lnTo>
                      <a:pt x="12" y="17"/>
                    </a:lnTo>
                    <a:lnTo>
                      <a:pt x="12" y="17"/>
                    </a:lnTo>
                    <a:lnTo>
                      <a:pt x="12" y="17"/>
                    </a:lnTo>
                    <a:moveTo>
                      <a:pt x="0" y="0"/>
                    </a:moveTo>
                    <a:lnTo>
                      <a:pt x="12" y="17"/>
                    </a:lnTo>
                    <a:lnTo>
                      <a:pt x="12" y="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p:cNvSpPr>
              <p:nvPr/>
            </p:nvSpPr>
            <p:spPr bwMode="auto">
              <a:xfrm>
                <a:off x="2880" y="2591"/>
                <a:ext cx="758" cy="317"/>
              </a:xfrm>
              <a:custGeom>
                <a:avLst/>
                <a:gdLst>
                  <a:gd name="T0" fmla="*/ 753 w 758"/>
                  <a:gd name="T1" fmla="*/ 0 h 317"/>
                  <a:gd name="T2" fmla="*/ 0 w 758"/>
                  <a:gd name="T3" fmla="*/ 305 h 317"/>
                  <a:gd name="T4" fmla="*/ 0 w 758"/>
                  <a:gd name="T5" fmla="*/ 317 h 317"/>
                  <a:gd name="T6" fmla="*/ 0 w 758"/>
                  <a:gd name="T7" fmla="*/ 317 h 317"/>
                  <a:gd name="T8" fmla="*/ 758 w 758"/>
                  <a:gd name="T9" fmla="*/ 7 h 317"/>
                  <a:gd name="T10" fmla="*/ 753 w 758"/>
                  <a:gd name="T11" fmla="*/ 0 h 317"/>
                </a:gdLst>
                <a:ahLst/>
                <a:cxnLst>
                  <a:cxn ang="0">
                    <a:pos x="T0" y="T1"/>
                  </a:cxn>
                  <a:cxn ang="0">
                    <a:pos x="T2" y="T3"/>
                  </a:cxn>
                  <a:cxn ang="0">
                    <a:pos x="T4" y="T5"/>
                  </a:cxn>
                  <a:cxn ang="0">
                    <a:pos x="T6" y="T7"/>
                  </a:cxn>
                  <a:cxn ang="0">
                    <a:pos x="T8" y="T9"/>
                  </a:cxn>
                  <a:cxn ang="0">
                    <a:pos x="T10" y="T11"/>
                  </a:cxn>
                </a:cxnLst>
                <a:rect l="0" t="0" r="r" b="b"/>
                <a:pathLst>
                  <a:path w="758" h="317">
                    <a:moveTo>
                      <a:pt x="753" y="0"/>
                    </a:moveTo>
                    <a:lnTo>
                      <a:pt x="0" y="305"/>
                    </a:lnTo>
                    <a:lnTo>
                      <a:pt x="0" y="317"/>
                    </a:lnTo>
                    <a:lnTo>
                      <a:pt x="0" y="317"/>
                    </a:lnTo>
                    <a:lnTo>
                      <a:pt x="758" y="7"/>
                    </a:lnTo>
                    <a:lnTo>
                      <a:pt x="753" y="0"/>
                    </a:lnTo>
                    <a:close/>
                  </a:path>
                </a:pathLst>
              </a:custGeom>
              <a:solidFill>
                <a:srgbClr val="5452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p:cNvSpPr>
              <p:nvPr/>
            </p:nvSpPr>
            <p:spPr bwMode="auto">
              <a:xfrm>
                <a:off x="2880" y="2591"/>
                <a:ext cx="758" cy="317"/>
              </a:xfrm>
              <a:custGeom>
                <a:avLst/>
                <a:gdLst>
                  <a:gd name="T0" fmla="*/ 753 w 758"/>
                  <a:gd name="T1" fmla="*/ 0 h 317"/>
                  <a:gd name="T2" fmla="*/ 0 w 758"/>
                  <a:gd name="T3" fmla="*/ 305 h 317"/>
                  <a:gd name="T4" fmla="*/ 0 w 758"/>
                  <a:gd name="T5" fmla="*/ 317 h 317"/>
                  <a:gd name="T6" fmla="*/ 0 w 758"/>
                  <a:gd name="T7" fmla="*/ 317 h 317"/>
                  <a:gd name="T8" fmla="*/ 758 w 758"/>
                  <a:gd name="T9" fmla="*/ 7 h 317"/>
                  <a:gd name="T10" fmla="*/ 753 w 758"/>
                  <a:gd name="T11" fmla="*/ 0 h 317"/>
                </a:gdLst>
                <a:ahLst/>
                <a:cxnLst>
                  <a:cxn ang="0">
                    <a:pos x="T0" y="T1"/>
                  </a:cxn>
                  <a:cxn ang="0">
                    <a:pos x="T2" y="T3"/>
                  </a:cxn>
                  <a:cxn ang="0">
                    <a:pos x="T4" y="T5"/>
                  </a:cxn>
                  <a:cxn ang="0">
                    <a:pos x="T6" y="T7"/>
                  </a:cxn>
                  <a:cxn ang="0">
                    <a:pos x="T8" y="T9"/>
                  </a:cxn>
                  <a:cxn ang="0">
                    <a:pos x="T10" y="T11"/>
                  </a:cxn>
                </a:cxnLst>
                <a:rect l="0" t="0" r="r" b="b"/>
                <a:pathLst>
                  <a:path w="758" h="317">
                    <a:moveTo>
                      <a:pt x="753" y="0"/>
                    </a:moveTo>
                    <a:lnTo>
                      <a:pt x="0" y="305"/>
                    </a:lnTo>
                    <a:lnTo>
                      <a:pt x="0" y="317"/>
                    </a:lnTo>
                    <a:lnTo>
                      <a:pt x="0" y="317"/>
                    </a:lnTo>
                    <a:lnTo>
                      <a:pt x="758" y="7"/>
                    </a:lnTo>
                    <a:lnTo>
                      <a:pt x="7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2120" y="1864"/>
                <a:ext cx="760" cy="1352"/>
              </a:xfrm>
              <a:custGeom>
                <a:avLst/>
                <a:gdLst>
                  <a:gd name="T0" fmla="*/ 0 w 760"/>
                  <a:gd name="T1" fmla="*/ 1352 h 1352"/>
                  <a:gd name="T2" fmla="*/ 0 w 760"/>
                  <a:gd name="T3" fmla="*/ 0 h 1352"/>
                  <a:gd name="T4" fmla="*/ 760 w 760"/>
                  <a:gd name="T5" fmla="*/ 1044 h 1352"/>
                  <a:gd name="T6" fmla="*/ 0 w 760"/>
                  <a:gd name="T7" fmla="*/ 1352 h 1352"/>
                </a:gdLst>
                <a:ahLst/>
                <a:cxnLst>
                  <a:cxn ang="0">
                    <a:pos x="T0" y="T1"/>
                  </a:cxn>
                  <a:cxn ang="0">
                    <a:pos x="T2" y="T3"/>
                  </a:cxn>
                  <a:cxn ang="0">
                    <a:pos x="T4" y="T5"/>
                  </a:cxn>
                  <a:cxn ang="0">
                    <a:pos x="T6" y="T7"/>
                  </a:cxn>
                </a:cxnLst>
                <a:rect l="0" t="0" r="r" b="b"/>
                <a:pathLst>
                  <a:path w="760" h="1352">
                    <a:moveTo>
                      <a:pt x="0" y="1352"/>
                    </a:moveTo>
                    <a:lnTo>
                      <a:pt x="0" y="0"/>
                    </a:lnTo>
                    <a:lnTo>
                      <a:pt x="760" y="1044"/>
                    </a:lnTo>
                    <a:lnTo>
                      <a:pt x="0" y="135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p:cNvSpPr>
              <p:nvPr/>
            </p:nvSpPr>
            <p:spPr bwMode="auto">
              <a:xfrm>
                <a:off x="2120" y="1864"/>
                <a:ext cx="760" cy="1352"/>
              </a:xfrm>
              <a:custGeom>
                <a:avLst/>
                <a:gdLst>
                  <a:gd name="T0" fmla="*/ 0 w 760"/>
                  <a:gd name="T1" fmla="*/ 1352 h 1352"/>
                  <a:gd name="T2" fmla="*/ 0 w 760"/>
                  <a:gd name="T3" fmla="*/ 0 h 1352"/>
                  <a:gd name="T4" fmla="*/ 760 w 760"/>
                  <a:gd name="T5" fmla="*/ 1044 h 1352"/>
                  <a:gd name="T6" fmla="*/ 0 w 760"/>
                  <a:gd name="T7" fmla="*/ 1352 h 1352"/>
                </a:gdLst>
                <a:ahLst/>
                <a:cxnLst>
                  <a:cxn ang="0">
                    <a:pos x="T0" y="T1"/>
                  </a:cxn>
                  <a:cxn ang="0">
                    <a:pos x="T2" y="T3"/>
                  </a:cxn>
                  <a:cxn ang="0">
                    <a:pos x="T4" y="T5"/>
                  </a:cxn>
                  <a:cxn ang="0">
                    <a:pos x="T6" y="T7"/>
                  </a:cxn>
                </a:cxnLst>
                <a:rect l="0" t="0" r="r" b="b"/>
                <a:pathLst>
                  <a:path w="760" h="1352">
                    <a:moveTo>
                      <a:pt x="0" y="1352"/>
                    </a:moveTo>
                    <a:lnTo>
                      <a:pt x="0" y="0"/>
                    </a:lnTo>
                    <a:lnTo>
                      <a:pt x="760" y="1044"/>
                    </a:lnTo>
                    <a:lnTo>
                      <a:pt x="0" y="135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7"/>
              <p:cNvSpPr>
                <a:spLocks/>
              </p:cNvSpPr>
              <p:nvPr/>
            </p:nvSpPr>
            <p:spPr bwMode="auto">
              <a:xfrm>
                <a:off x="1362" y="1864"/>
                <a:ext cx="758" cy="1352"/>
              </a:xfrm>
              <a:custGeom>
                <a:avLst/>
                <a:gdLst>
                  <a:gd name="T0" fmla="*/ 758 w 758"/>
                  <a:gd name="T1" fmla="*/ 1352 h 1352"/>
                  <a:gd name="T2" fmla="*/ 0 w 758"/>
                  <a:gd name="T3" fmla="*/ 1044 h 1352"/>
                  <a:gd name="T4" fmla="*/ 758 w 758"/>
                  <a:gd name="T5" fmla="*/ 0 h 1352"/>
                  <a:gd name="T6" fmla="*/ 758 w 758"/>
                  <a:gd name="T7" fmla="*/ 1352 h 1352"/>
                </a:gdLst>
                <a:ahLst/>
                <a:cxnLst>
                  <a:cxn ang="0">
                    <a:pos x="T0" y="T1"/>
                  </a:cxn>
                  <a:cxn ang="0">
                    <a:pos x="T2" y="T3"/>
                  </a:cxn>
                  <a:cxn ang="0">
                    <a:pos x="T4" y="T5"/>
                  </a:cxn>
                  <a:cxn ang="0">
                    <a:pos x="T6" y="T7"/>
                  </a:cxn>
                </a:cxnLst>
                <a:rect l="0" t="0" r="r" b="b"/>
                <a:pathLst>
                  <a:path w="758" h="1352">
                    <a:moveTo>
                      <a:pt x="758" y="1352"/>
                    </a:moveTo>
                    <a:lnTo>
                      <a:pt x="0" y="1044"/>
                    </a:lnTo>
                    <a:lnTo>
                      <a:pt x="758" y="0"/>
                    </a:lnTo>
                    <a:lnTo>
                      <a:pt x="758" y="1352"/>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8"/>
              <p:cNvSpPr>
                <a:spLocks/>
              </p:cNvSpPr>
              <p:nvPr/>
            </p:nvSpPr>
            <p:spPr bwMode="auto">
              <a:xfrm>
                <a:off x="1362" y="1864"/>
                <a:ext cx="758" cy="1352"/>
              </a:xfrm>
              <a:custGeom>
                <a:avLst/>
                <a:gdLst>
                  <a:gd name="T0" fmla="*/ 758 w 758"/>
                  <a:gd name="T1" fmla="*/ 1352 h 1352"/>
                  <a:gd name="T2" fmla="*/ 0 w 758"/>
                  <a:gd name="T3" fmla="*/ 1044 h 1352"/>
                  <a:gd name="T4" fmla="*/ 758 w 758"/>
                  <a:gd name="T5" fmla="*/ 0 h 1352"/>
                  <a:gd name="T6" fmla="*/ 758 w 758"/>
                  <a:gd name="T7" fmla="*/ 1352 h 1352"/>
                </a:gdLst>
                <a:ahLst/>
                <a:cxnLst>
                  <a:cxn ang="0">
                    <a:pos x="T0" y="T1"/>
                  </a:cxn>
                  <a:cxn ang="0">
                    <a:pos x="T2" y="T3"/>
                  </a:cxn>
                  <a:cxn ang="0">
                    <a:pos x="T4" y="T5"/>
                  </a:cxn>
                  <a:cxn ang="0">
                    <a:pos x="T6" y="T7"/>
                  </a:cxn>
                </a:cxnLst>
                <a:rect l="0" t="0" r="r" b="b"/>
                <a:pathLst>
                  <a:path w="758" h="1352">
                    <a:moveTo>
                      <a:pt x="758" y="1352"/>
                    </a:moveTo>
                    <a:lnTo>
                      <a:pt x="0" y="1044"/>
                    </a:lnTo>
                    <a:lnTo>
                      <a:pt x="758" y="0"/>
                    </a:lnTo>
                    <a:lnTo>
                      <a:pt x="758" y="135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9"/>
              <p:cNvSpPr>
                <a:spLocks/>
              </p:cNvSpPr>
              <p:nvPr/>
            </p:nvSpPr>
            <p:spPr bwMode="auto">
              <a:xfrm>
                <a:off x="1362" y="2898"/>
                <a:ext cx="5" cy="10"/>
              </a:xfrm>
              <a:custGeom>
                <a:avLst/>
                <a:gdLst>
                  <a:gd name="T0" fmla="*/ 5 w 5"/>
                  <a:gd name="T1" fmla="*/ 0 h 10"/>
                  <a:gd name="T2" fmla="*/ 0 w 5"/>
                  <a:gd name="T3" fmla="*/ 10 h 10"/>
                  <a:gd name="T4" fmla="*/ 5 w 5"/>
                  <a:gd name="T5" fmla="*/ 0 h 10"/>
                  <a:gd name="T6" fmla="*/ 5 w 5"/>
                  <a:gd name="T7" fmla="*/ 0 h 10"/>
                </a:gdLst>
                <a:ahLst/>
                <a:cxnLst>
                  <a:cxn ang="0">
                    <a:pos x="T0" y="T1"/>
                  </a:cxn>
                  <a:cxn ang="0">
                    <a:pos x="T2" y="T3"/>
                  </a:cxn>
                  <a:cxn ang="0">
                    <a:pos x="T4" y="T5"/>
                  </a:cxn>
                  <a:cxn ang="0">
                    <a:pos x="T6" y="T7"/>
                  </a:cxn>
                </a:cxnLst>
                <a:rect l="0" t="0" r="r" b="b"/>
                <a:pathLst>
                  <a:path w="5" h="10">
                    <a:moveTo>
                      <a:pt x="5" y="0"/>
                    </a:moveTo>
                    <a:lnTo>
                      <a:pt x="0" y="10"/>
                    </a:lnTo>
                    <a:lnTo>
                      <a:pt x="5" y="0"/>
                    </a:lnTo>
                    <a:lnTo>
                      <a:pt x="5" y="0"/>
                    </a:lnTo>
                    <a:close/>
                  </a:path>
                </a:pathLst>
              </a:custGeom>
              <a:solidFill>
                <a:srgbClr val="E6E5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0"/>
              <p:cNvSpPr>
                <a:spLocks/>
              </p:cNvSpPr>
              <p:nvPr/>
            </p:nvSpPr>
            <p:spPr bwMode="auto">
              <a:xfrm>
                <a:off x="1362" y="2898"/>
                <a:ext cx="5" cy="10"/>
              </a:xfrm>
              <a:custGeom>
                <a:avLst/>
                <a:gdLst>
                  <a:gd name="T0" fmla="*/ 5 w 5"/>
                  <a:gd name="T1" fmla="*/ 0 h 10"/>
                  <a:gd name="T2" fmla="*/ 0 w 5"/>
                  <a:gd name="T3" fmla="*/ 10 h 10"/>
                  <a:gd name="T4" fmla="*/ 5 w 5"/>
                  <a:gd name="T5" fmla="*/ 0 h 10"/>
                  <a:gd name="T6" fmla="*/ 5 w 5"/>
                  <a:gd name="T7" fmla="*/ 0 h 10"/>
                </a:gdLst>
                <a:ahLst/>
                <a:cxnLst>
                  <a:cxn ang="0">
                    <a:pos x="T0" y="T1"/>
                  </a:cxn>
                  <a:cxn ang="0">
                    <a:pos x="T2" y="T3"/>
                  </a:cxn>
                  <a:cxn ang="0">
                    <a:pos x="T4" y="T5"/>
                  </a:cxn>
                  <a:cxn ang="0">
                    <a:pos x="T6" y="T7"/>
                  </a:cxn>
                </a:cxnLst>
                <a:rect l="0" t="0" r="r" b="b"/>
                <a:pathLst>
                  <a:path w="5" h="10">
                    <a:moveTo>
                      <a:pt x="5" y="0"/>
                    </a:moveTo>
                    <a:lnTo>
                      <a:pt x="0" y="10"/>
                    </a:lnTo>
                    <a:lnTo>
                      <a:pt x="5" y="0"/>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1"/>
              <p:cNvSpPr>
                <a:spLocks/>
              </p:cNvSpPr>
              <p:nvPr/>
            </p:nvSpPr>
            <p:spPr bwMode="auto">
              <a:xfrm>
                <a:off x="1362" y="2898"/>
                <a:ext cx="758" cy="318"/>
              </a:xfrm>
              <a:custGeom>
                <a:avLst/>
                <a:gdLst>
                  <a:gd name="T0" fmla="*/ 5 w 758"/>
                  <a:gd name="T1" fmla="*/ 0 h 318"/>
                  <a:gd name="T2" fmla="*/ 0 w 758"/>
                  <a:gd name="T3" fmla="*/ 10 h 318"/>
                  <a:gd name="T4" fmla="*/ 758 w 758"/>
                  <a:gd name="T5" fmla="*/ 318 h 318"/>
                  <a:gd name="T6" fmla="*/ 758 w 758"/>
                  <a:gd name="T7" fmla="*/ 306 h 318"/>
                  <a:gd name="T8" fmla="*/ 5 w 758"/>
                  <a:gd name="T9" fmla="*/ 0 h 318"/>
                </a:gdLst>
                <a:ahLst/>
                <a:cxnLst>
                  <a:cxn ang="0">
                    <a:pos x="T0" y="T1"/>
                  </a:cxn>
                  <a:cxn ang="0">
                    <a:pos x="T2" y="T3"/>
                  </a:cxn>
                  <a:cxn ang="0">
                    <a:pos x="T4" y="T5"/>
                  </a:cxn>
                  <a:cxn ang="0">
                    <a:pos x="T6" y="T7"/>
                  </a:cxn>
                  <a:cxn ang="0">
                    <a:pos x="T8" y="T9"/>
                  </a:cxn>
                </a:cxnLst>
                <a:rect l="0" t="0" r="r" b="b"/>
                <a:pathLst>
                  <a:path w="758" h="318">
                    <a:moveTo>
                      <a:pt x="5" y="0"/>
                    </a:moveTo>
                    <a:lnTo>
                      <a:pt x="0" y="10"/>
                    </a:lnTo>
                    <a:lnTo>
                      <a:pt x="758" y="318"/>
                    </a:lnTo>
                    <a:lnTo>
                      <a:pt x="758" y="306"/>
                    </a:lnTo>
                    <a:lnTo>
                      <a:pt x="5" y="0"/>
                    </a:lnTo>
                    <a:close/>
                  </a:path>
                </a:pathLst>
              </a:custGeom>
              <a:solidFill>
                <a:srgbClr val="9190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2"/>
              <p:cNvSpPr>
                <a:spLocks/>
              </p:cNvSpPr>
              <p:nvPr/>
            </p:nvSpPr>
            <p:spPr bwMode="auto">
              <a:xfrm>
                <a:off x="1362" y="2898"/>
                <a:ext cx="758" cy="318"/>
              </a:xfrm>
              <a:custGeom>
                <a:avLst/>
                <a:gdLst>
                  <a:gd name="T0" fmla="*/ 5 w 758"/>
                  <a:gd name="T1" fmla="*/ 0 h 318"/>
                  <a:gd name="T2" fmla="*/ 0 w 758"/>
                  <a:gd name="T3" fmla="*/ 10 h 318"/>
                  <a:gd name="T4" fmla="*/ 758 w 758"/>
                  <a:gd name="T5" fmla="*/ 318 h 318"/>
                  <a:gd name="T6" fmla="*/ 758 w 758"/>
                  <a:gd name="T7" fmla="*/ 306 h 318"/>
                  <a:gd name="T8" fmla="*/ 5 w 758"/>
                  <a:gd name="T9" fmla="*/ 0 h 318"/>
                </a:gdLst>
                <a:ahLst/>
                <a:cxnLst>
                  <a:cxn ang="0">
                    <a:pos x="T0" y="T1"/>
                  </a:cxn>
                  <a:cxn ang="0">
                    <a:pos x="T2" y="T3"/>
                  </a:cxn>
                  <a:cxn ang="0">
                    <a:pos x="T4" y="T5"/>
                  </a:cxn>
                  <a:cxn ang="0">
                    <a:pos x="T6" y="T7"/>
                  </a:cxn>
                  <a:cxn ang="0">
                    <a:pos x="T8" y="T9"/>
                  </a:cxn>
                </a:cxnLst>
                <a:rect l="0" t="0" r="r" b="b"/>
                <a:pathLst>
                  <a:path w="758" h="318">
                    <a:moveTo>
                      <a:pt x="5" y="0"/>
                    </a:moveTo>
                    <a:lnTo>
                      <a:pt x="0" y="10"/>
                    </a:lnTo>
                    <a:lnTo>
                      <a:pt x="758" y="318"/>
                    </a:lnTo>
                    <a:lnTo>
                      <a:pt x="758" y="306"/>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3"/>
              <p:cNvSpPr>
                <a:spLocks/>
              </p:cNvSpPr>
              <p:nvPr/>
            </p:nvSpPr>
            <p:spPr bwMode="auto">
              <a:xfrm>
                <a:off x="2120" y="2898"/>
                <a:ext cx="760" cy="318"/>
              </a:xfrm>
              <a:custGeom>
                <a:avLst/>
                <a:gdLst>
                  <a:gd name="T0" fmla="*/ 753 w 760"/>
                  <a:gd name="T1" fmla="*/ 0 h 318"/>
                  <a:gd name="T2" fmla="*/ 0 w 760"/>
                  <a:gd name="T3" fmla="*/ 306 h 318"/>
                  <a:gd name="T4" fmla="*/ 0 w 760"/>
                  <a:gd name="T5" fmla="*/ 318 h 318"/>
                  <a:gd name="T6" fmla="*/ 760 w 760"/>
                  <a:gd name="T7" fmla="*/ 10 h 318"/>
                  <a:gd name="T8" fmla="*/ 753 w 760"/>
                  <a:gd name="T9" fmla="*/ 0 h 318"/>
                </a:gdLst>
                <a:ahLst/>
                <a:cxnLst>
                  <a:cxn ang="0">
                    <a:pos x="T0" y="T1"/>
                  </a:cxn>
                  <a:cxn ang="0">
                    <a:pos x="T2" y="T3"/>
                  </a:cxn>
                  <a:cxn ang="0">
                    <a:pos x="T4" y="T5"/>
                  </a:cxn>
                  <a:cxn ang="0">
                    <a:pos x="T6" y="T7"/>
                  </a:cxn>
                  <a:cxn ang="0">
                    <a:pos x="T8" y="T9"/>
                  </a:cxn>
                </a:cxnLst>
                <a:rect l="0" t="0" r="r" b="b"/>
                <a:pathLst>
                  <a:path w="760" h="318">
                    <a:moveTo>
                      <a:pt x="753" y="0"/>
                    </a:moveTo>
                    <a:lnTo>
                      <a:pt x="0" y="306"/>
                    </a:lnTo>
                    <a:lnTo>
                      <a:pt x="0" y="318"/>
                    </a:lnTo>
                    <a:lnTo>
                      <a:pt x="760" y="10"/>
                    </a:lnTo>
                    <a:lnTo>
                      <a:pt x="753" y="0"/>
                    </a:lnTo>
                    <a:close/>
                  </a:path>
                </a:pathLst>
              </a:custGeom>
              <a:solidFill>
                <a:srgbClr val="7A79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4"/>
              <p:cNvSpPr>
                <a:spLocks/>
              </p:cNvSpPr>
              <p:nvPr/>
            </p:nvSpPr>
            <p:spPr bwMode="auto">
              <a:xfrm>
                <a:off x="2120" y="2898"/>
                <a:ext cx="760" cy="318"/>
              </a:xfrm>
              <a:custGeom>
                <a:avLst/>
                <a:gdLst>
                  <a:gd name="T0" fmla="*/ 753 w 760"/>
                  <a:gd name="T1" fmla="*/ 0 h 318"/>
                  <a:gd name="T2" fmla="*/ 0 w 760"/>
                  <a:gd name="T3" fmla="*/ 306 h 318"/>
                  <a:gd name="T4" fmla="*/ 0 w 760"/>
                  <a:gd name="T5" fmla="*/ 318 h 318"/>
                  <a:gd name="T6" fmla="*/ 760 w 760"/>
                  <a:gd name="T7" fmla="*/ 10 h 318"/>
                  <a:gd name="T8" fmla="*/ 753 w 760"/>
                  <a:gd name="T9" fmla="*/ 0 h 318"/>
                </a:gdLst>
                <a:ahLst/>
                <a:cxnLst>
                  <a:cxn ang="0">
                    <a:pos x="T0" y="T1"/>
                  </a:cxn>
                  <a:cxn ang="0">
                    <a:pos x="T2" y="T3"/>
                  </a:cxn>
                  <a:cxn ang="0">
                    <a:pos x="T4" y="T5"/>
                  </a:cxn>
                  <a:cxn ang="0">
                    <a:pos x="T6" y="T7"/>
                  </a:cxn>
                  <a:cxn ang="0">
                    <a:pos x="T8" y="T9"/>
                  </a:cxn>
                </a:cxnLst>
                <a:rect l="0" t="0" r="r" b="b"/>
                <a:pathLst>
                  <a:path w="760" h="318">
                    <a:moveTo>
                      <a:pt x="753" y="0"/>
                    </a:moveTo>
                    <a:lnTo>
                      <a:pt x="0" y="306"/>
                    </a:lnTo>
                    <a:lnTo>
                      <a:pt x="0" y="318"/>
                    </a:lnTo>
                    <a:lnTo>
                      <a:pt x="760" y="10"/>
                    </a:lnTo>
                    <a:lnTo>
                      <a:pt x="7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6" name="Oval 35"/>
            <p:cNvSpPr/>
            <p:nvPr/>
          </p:nvSpPr>
          <p:spPr>
            <a:xfrm rot="20568545">
              <a:off x="3993844" y="3827421"/>
              <a:ext cx="571670" cy="680316"/>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800" dirty="0">
                  <a:solidFill>
                    <a:schemeClr val="bg1"/>
                  </a:solidFill>
                  <a:latin typeface="Sosa" pitchFamily="2" charset="0"/>
                </a:rPr>
                <a:t>f</a:t>
              </a:r>
              <a:endParaRPr lang="en-US" sz="2800" dirty="0">
                <a:solidFill>
                  <a:schemeClr val="bg1"/>
                </a:solidFill>
                <a:latin typeface="Sosa" pitchFamily="2" charset="0"/>
              </a:endParaRPr>
            </a:p>
          </p:txBody>
        </p:sp>
        <p:sp>
          <p:nvSpPr>
            <p:cNvPr id="37" name="Oval 36"/>
            <p:cNvSpPr/>
            <p:nvPr/>
          </p:nvSpPr>
          <p:spPr>
            <a:xfrm rot="20568545">
              <a:off x="1989451" y="4646305"/>
              <a:ext cx="571670" cy="680316"/>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800" dirty="0" smtClean="0">
                  <a:solidFill>
                    <a:schemeClr val="bg1"/>
                  </a:solidFill>
                  <a:latin typeface="Sosa" pitchFamily="2" charset="0"/>
                </a:rPr>
                <a:t>a</a:t>
              </a:r>
              <a:endParaRPr lang="en-US" sz="2800" dirty="0">
                <a:solidFill>
                  <a:schemeClr val="bg1"/>
                </a:solidFill>
                <a:latin typeface="Sosa" pitchFamily="2" charset="0"/>
              </a:endParaRPr>
            </a:p>
          </p:txBody>
        </p:sp>
        <p:sp>
          <p:nvSpPr>
            <p:cNvPr id="38" name="Oval 37"/>
            <p:cNvSpPr/>
            <p:nvPr/>
          </p:nvSpPr>
          <p:spPr>
            <a:xfrm rot="20913023">
              <a:off x="2943766" y="4214795"/>
              <a:ext cx="571670" cy="680316"/>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800" dirty="0" smtClean="0">
                  <a:solidFill>
                    <a:schemeClr val="bg1"/>
                  </a:solidFill>
                  <a:latin typeface="Sosa" pitchFamily="2" charset="0"/>
                </a:rPr>
                <a:t>s</a:t>
              </a:r>
              <a:endParaRPr lang="en-US" sz="2800" dirty="0">
                <a:solidFill>
                  <a:schemeClr val="bg1"/>
                </a:solidFill>
                <a:latin typeface="Sosa" pitchFamily="2" charset="0"/>
              </a:endParaRPr>
            </a:p>
          </p:txBody>
        </p:sp>
      </p:grpSp>
      <p:grpSp>
        <p:nvGrpSpPr>
          <p:cNvPr id="40" name="Group 39"/>
          <p:cNvGrpSpPr/>
          <p:nvPr/>
        </p:nvGrpSpPr>
        <p:grpSpPr>
          <a:xfrm>
            <a:off x="8543849" y="2964847"/>
            <a:ext cx="3360373" cy="2085107"/>
            <a:chOff x="5724128" y="1686945"/>
            <a:chExt cx="2520280" cy="1563835"/>
          </a:xfrm>
        </p:grpSpPr>
        <p:sp>
          <p:nvSpPr>
            <p:cNvPr id="44" name="Rounded Rectangle 43"/>
            <p:cNvSpPr/>
            <p:nvPr/>
          </p:nvSpPr>
          <p:spPr>
            <a:xfrm>
              <a:off x="5820441" y="2237587"/>
              <a:ext cx="2232248" cy="144016"/>
            </a:xfrm>
            <a:prstGeom prst="roundRect">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bg1">
                    <a:lumMod val="50000"/>
                  </a:schemeClr>
                </a:solidFill>
              </a:endParaRPr>
            </a:p>
          </p:txBody>
        </p:sp>
        <p:sp>
          <p:nvSpPr>
            <p:cNvPr id="45" name="Rounded Rectangle 44"/>
            <p:cNvSpPr/>
            <p:nvPr/>
          </p:nvSpPr>
          <p:spPr>
            <a:xfrm>
              <a:off x="5820441" y="2237587"/>
              <a:ext cx="2088232" cy="144016"/>
            </a:xfrm>
            <a:prstGeom prst="roundRect">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46" name="Rounded Rectangle 45"/>
            <p:cNvSpPr/>
            <p:nvPr/>
          </p:nvSpPr>
          <p:spPr>
            <a:xfrm>
              <a:off x="5820441" y="2649443"/>
              <a:ext cx="2232248" cy="144016"/>
            </a:xfrm>
            <a:prstGeom prst="roundRect">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47" name="Rounded Rectangle 46"/>
            <p:cNvSpPr/>
            <p:nvPr/>
          </p:nvSpPr>
          <p:spPr>
            <a:xfrm>
              <a:off x="5820441" y="2649443"/>
              <a:ext cx="1224136" cy="144016"/>
            </a:xfrm>
            <a:prstGeom prst="roundRect">
              <a:avLst/>
            </a:prstGeom>
            <a:solidFill>
              <a:schemeClr val="accent4"/>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48" name="Rounded Rectangle 47"/>
            <p:cNvSpPr/>
            <p:nvPr/>
          </p:nvSpPr>
          <p:spPr>
            <a:xfrm>
              <a:off x="5820441" y="3106764"/>
              <a:ext cx="2232248" cy="144016"/>
            </a:xfrm>
            <a:prstGeom prst="roundRect">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49" name="Rounded Rectangle 48"/>
            <p:cNvSpPr/>
            <p:nvPr/>
          </p:nvSpPr>
          <p:spPr>
            <a:xfrm>
              <a:off x="5820441" y="3106764"/>
              <a:ext cx="1536472" cy="144016"/>
            </a:xfrm>
            <a:prstGeom prst="roundRect">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52" name="Title 13"/>
            <p:cNvSpPr txBox="1">
              <a:spLocks/>
            </p:cNvSpPr>
            <p:nvPr/>
          </p:nvSpPr>
          <p:spPr>
            <a:xfrm>
              <a:off x="5724128" y="1686945"/>
              <a:ext cx="2520280" cy="276999"/>
            </a:xfrm>
            <a:prstGeom prst="rect">
              <a:avLst/>
            </a:prstGeom>
          </p:spPr>
          <p:txBody>
            <a:bodyPr vert="horz" lIns="121920" tIns="60960" rIns="121920" bIns="60960" rtlCol="0" anchor="ctr">
              <a:sp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600" dirty="0" smtClean="0">
                  <a:latin typeface="GeosansLight" panose="02000603020000020003"/>
                  <a:ea typeface="Open Sans" pitchFamily="34" charset="0"/>
                  <a:cs typeface="Open Sans" pitchFamily="34" charset="0"/>
                </a:rPr>
                <a:t>PERFORMANCE</a:t>
              </a:r>
              <a:endParaRPr lang="en-US" sz="1600" dirty="0">
                <a:latin typeface="GeosansLight" panose="02000603020000020003"/>
                <a:ea typeface="Open Sans" pitchFamily="34" charset="0"/>
                <a:cs typeface="Open Sans" pitchFamily="34" charset="0"/>
              </a:endParaRPr>
            </a:p>
          </p:txBody>
        </p:sp>
        <p:sp>
          <p:nvSpPr>
            <p:cNvPr id="53" name="Content Placeholder 2"/>
            <p:cNvSpPr txBox="1">
              <a:spLocks/>
            </p:cNvSpPr>
            <p:nvPr/>
          </p:nvSpPr>
          <p:spPr>
            <a:xfrm>
              <a:off x="5763922" y="2006954"/>
              <a:ext cx="1112334" cy="246173"/>
            </a:xfrm>
            <a:prstGeom prst="rect">
              <a:avLst/>
            </a:prstGeom>
          </p:spPr>
          <p:txBody>
            <a:bodyPr vert="horz" lIns="121920" tIns="60960" rIns="121920" bIns="6096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333" b="1" dirty="0">
                  <a:solidFill>
                    <a:schemeClr val="bg1">
                      <a:lumMod val="50000"/>
                    </a:schemeClr>
                  </a:solidFill>
                </a:rPr>
                <a:t>Management</a:t>
              </a:r>
              <a:endParaRPr lang="en-US" sz="1333" b="1" dirty="0">
                <a:solidFill>
                  <a:schemeClr val="bg1">
                    <a:lumMod val="50000"/>
                  </a:schemeClr>
                </a:solidFill>
              </a:endParaRPr>
            </a:p>
          </p:txBody>
        </p:sp>
        <p:sp>
          <p:nvSpPr>
            <p:cNvPr id="54" name="Content Placeholder 2"/>
            <p:cNvSpPr txBox="1">
              <a:spLocks/>
            </p:cNvSpPr>
            <p:nvPr/>
          </p:nvSpPr>
          <p:spPr>
            <a:xfrm>
              <a:off x="5763922" y="2437306"/>
              <a:ext cx="1112334" cy="246173"/>
            </a:xfrm>
            <a:prstGeom prst="rect">
              <a:avLst/>
            </a:prstGeom>
          </p:spPr>
          <p:txBody>
            <a:bodyPr vert="horz" lIns="121920" tIns="60960" rIns="121920" bIns="6096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333" b="1" dirty="0">
                  <a:solidFill>
                    <a:schemeClr val="bg1">
                      <a:lumMod val="50000"/>
                    </a:schemeClr>
                  </a:solidFill>
                </a:rPr>
                <a:t>Innovation</a:t>
              </a:r>
              <a:endParaRPr lang="en-US" sz="1333" b="1" dirty="0">
                <a:solidFill>
                  <a:schemeClr val="bg1">
                    <a:lumMod val="50000"/>
                  </a:schemeClr>
                </a:solidFill>
              </a:endParaRPr>
            </a:p>
          </p:txBody>
        </p:sp>
        <p:sp>
          <p:nvSpPr>
            <p:cNvPr id="55" name="Content Placeholder 2"/>
            <p:cNvSpPr txBox="1">
              <a:spLocks/>
            </p:cNvSpPr>
            <p:nvPr/>
          </p:nvSpPr>
          <p:spPr>
            <a:xfrm>
              <a:off x="5763922" y="2881838"/>
              <a:ext cx="1112334" cy="246173"/>
            </a:xfrm>
            <a:prstGeom prst="rect">
              <a:avLst/>
            </a:prstGeom>
          </p:spPr>
          <p:txBody>
            <a:bodyPr vert="horz" lIns="121920" tIns="60960" rIns="121920" bIns="6096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333" b="1" dirty="0">
                  <a:solidFill>
                    <a:schemeClr val="bg1">
                      <a:lumMod val="50000"/>
                    </a:schemeClr>
                  </a:solidFill>
                </a:rPr>
                <a:t>Negotiation</a:t>
              </a:r>
              <a:endParaRPr lang="en-US" sz="1333" b="1" dirty="0">
                <a:solidFill>
                  <a:schemeClr val="bg1">
                    <a:lumMod val="50000"/>
                  </a:schemeClr>
                </a:solidFill>
              </a:endParaRPr>
            </a:p>
          </p:txBody>
        </p:sp>
      </p:grpSp>
      <p:sp>
        <p:nvSpPr>
          <p:cNvPr id="57" name="Rectangle 56"/>
          <p:cNvSpPr/>
          <p:nvPr/>
        </p:nvSpPr>
        <p:spPr>
          <a:xfrm>
            <a:off x="4514668" y="1429923"/>
            <a:ext cx="7389554" cy="746358"/>
          </a:xfrm>
          <a:prstGeom prst="rect">
            <a:avLst/>
          </a:prstGeom>
        </p:spPr>
        <p:txBody>
          <a:bodyPr wrap="square">
            <a:spAutoFit/>
          </a:bodyPr>
          <a:lstStyle/>
          <a:p>
            <a:pPr>
              <a:lnSpc>
                <a:spcPts val="1650"/>
              </a:lnSpc>
              <a:spcAft>
                <a:spcPts val="1500"/>
              </a:spcAft>
            </a:pP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ipsum</a:t>
            </a:r>
            <a:r>
              <a:rPr lang="en-US" sz="1200" dirty="0">
                <a:solidFill>
                  <a:schemeClr val="bg1">
                    <a:lumMod val="65000"/>
                  </a:schemeClr>
                </a:solidFill>
                <a:ea typeface="Times New Roman" panose="02020603050405020304" pitchFamily="18" charset="0"/>
              </a:rPr>
              <a:t> dolor sit </a:t>
            </a:r>
            <a:r>
              <a:rPr lang="en-US" sz="1200" dirty="0" err="1">
                <a:solidFill>
                  <a:schemeClr val="bg1">
                    <a:lumMod val="65000"/>
                  </a:schemeClr>
                </a:solidFill>
                <a:ea typeface="Times New Roman" panose="02020603050405020304" pitchFamily="18" charset="0"/>
              </a:rPr>
              <a:t>amet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consectetur</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elit</a:t>
            </a:r>
            <a:r>
              <a:rPr lang="en-US" sz="1200" dirty="0">
                <a:solidFill>
                  <a:schemeClr val="bg1">
                    <a:lumMod val="65000"/>
                  </a:schemeClr>
                </a:solidFill>
                <a:ea typeface="Times New Roman" panose="02020603050405020304" pitchFamily="18" charset="0"/>
              </a:rPr>
              <a:t>. Nam </a:t>
            </a:r>
            <a:r>
              <a:rPr lang="en-US" sz="1200" dirty="0" err="1">
                <a:solidFill>
                  <a:schemeClr val="bg1">
                    <a:lumMod val="65000"/>
                  </a:schemeClr>
                </a:solidFill>
                <a:ea typeface="Times New Roman" panose="02020603050405020304" pitchFamily="18" charset="0"/>
              </a:rPr>
              <a:t>viverra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euismod</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odio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gravida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pellentesque</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urna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varius</a:t>
            </a:r>
            <a:r>
              <a:rPr lang="en-US" sz="1200" dirty="0">
                <a:solidFill>
                  <a:schemeClr val="bg1">
                    <a:lumMod val="65000"/>
                  </a:schemeClr>
                </a:solidFill>
                <a:ea typeface="Times New Roman" panose="02020603050405020304" pitchFamily="18" charset="0"/>
              </a:rPr>
              <a:t> vitae. </a:t>
            </a:r>
            <a:r>
              <a:rPr lang="en-US" sz="1200" dirty="0" err="1">
                <a:solidFill>
                  <a:schemeClr val="bg1">
                    <a:lumMod val="65000"/>
                  </a:schemeClr>
                </a:solidFill>
                <a:ea typeface="Times New Roman" panose="02020603050405020304" pitchFamily="18" charset="0"/>
              </a:rPr>
              <a:t>Sed</a:t>
            </a:r>
            <a:r>
              <a:rPr lang="en-US" sz="1200" dirty="0">
                <a:solidFill>
                  <a:schemeClr val="bg1">
                    <a:lumMod val="65000"/>
                  </a:schemeClr>
                </a:solidFill>
                <a:ea typeface="Times New Roman" panose="02020603050405020304" pitchFamily="18" charset="0"/>
              </a:rPr>
              <a:t> dui </a:t>
            </a: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in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et, </a:t>
            </a:r>
            <a:r>
              <a:rPr lang="en-US" sz="1200" dirty="0" err="1">
                <a:solidFill>
                  <a:schemeClr val="bg1">
                    <a:lumMod val="65000"/>
                  </a:schemeClr>
                </a:solidFill>
                <a:ea typeface="Times New Roman" panose="02020603050405020304" pitchFamily="18" charset="0"/>
              </a:rPr>
              <a:t>interdum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nec</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metus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Mauris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ultricies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justo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convallis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placerat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felis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enim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ornare</a:t>
            </a:r>
            <a:r>
              <a:rPr lang="en-US" sz="1200" dirty="0">
                <a:solidFill>
                  <a:schemeClr val="bg1">
                    <a:lumMod val="65000"/>
                  </a:schemeClr>
                </a:solidFill>
                <a:ea typeface="Times New Roman" panose="02020603050405020304" pitchFamily="18" charset="0"/>
              </a:rPr>
              <a:t> </a:t>
            </a:r>
            <a:r>
              <a:rPr lang="en-US" sz="1200" dirty="0" smtClean="0">
                <a:solidFill>
                  <a:schemeClr val="bg1">
                    <a:lumMod val="65000"/>
                  </a:schemeClr>
                </a:solidFill>
                <a:ea typeface="Times New Roman" panose="02020603050405020304" pitchFamily="18" charset="0"/>
              </a:rPr>
              <a:t>nisi</a:t>
            </a:r>
            <a:r>
              <a:rPr lang="id-ID" sz="1200" dirty="0" smtClean="0">
                <a:solidFill>
                  <a:schemeClr val="bg1">
                    <a:lumMod val="65000"/>
                  </a:schemeClr>
                </a:solidFill>
                <a:ea typeface="Times New Roman" panose="02020603050405020304" pitchFamily="18" charset="0"/>
              </a:rPr>
              <a:t>.</a:t>
            </a:r>
            <a:endParaRPr lang="en-US" sz="1200" dirty="0" smtClean="0">
              <a:solidFill>
                <a:schemeClr val="bg1">
                  <a:lumMod val="65000"/>
                </a:schemeClr>
              </a:solidFill>
              <a:ea typeface="Times New Roman" panose="02020603050405020304" pitchFamily="18" charset="0"/>
            </a:endParaRPr>
          </a:p>
        </p:txBody>
      </p:sp>
      <p:grpSp>
        <p:nvGrpSpPr>
          <p:cNvPr id="58" name="Group 57"/>
          <p:cNvGrpSpPr/>
          <p:nvPr/>
        </p:nvGrpSpPr>
        <p:grpSpPr>
          <a:xfrm>
            <a:off x="4911121" y="2951967"/>
            <a:ext cx="3401716" cy="2224429"/>
            <a:chOff x="8560850" y="3899605"/>
            <a:chExt cx="3401716" cy="2224429"/>
          </a:xfrm>
        </p:grpSpPr>
        <p:grpSp>
          <p:nvGrpSpPr>
            <p:cNvPr id="59" name="Group 58"/>
            <p:cNvGrpSpPr>
              <a:grpSpLocks noChangeAspect="1"/>
            </p:cNvGrpSpPr>
            <p:nvPr/>
          </p:nvGrpSpPr>
          <p:grpSpPr>
            <a:xfrm>
              <a:off x="8565547" y="3899605"/>
              <a:ext cx="707454" cy="707027"/>
              <a:chOff x="3760631" y="2183264"/>
              <a:chExt cx="884316" cy="883783"/>
            </a:xfrm>
          </p:grpSpPr>
          <p:sp>
            <p:nvSpPr>
              <p:cNvPr id="69" name="Rectangle 68"/>
              <p:cNvSpPr/>
              <p:nvPr/>
            </p:nvSpPr>
            <p:spPr>
              <a:xfrm>
                <a:off x="3760631" y="2204162"/>
                <a:ext cx="875764" cy="86288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Oval 69"/>
              <p:cNvSpPr/>
              <p:nvPr/>
            </p:nvSpPr>
            <p:spPr>
              <a:xfrm>
                <a:off x="3767363" y="2183264"/>
                <a:ext cx="877584" cy="877586"/>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3200" dirty="0" smtClean="0">
                    <a:solidFill>
                      <a:schemeClr val="bg1"/>
                    </a:solidFill>
                    <a:latin typeface="Sosa" pitchFamily="2" charset="0"/>
                  </a:rPr>
                  <a:t>Z</a:t>
                </a:r>
                <a:endParaRPr lang="en-US" sz="3200" dirty="0">
                  <a:solidFill>
                    <a:schemeClr val="bg1"/>
                  </a:solidFill>
                  <a:latin typeface="Sosa" pitchFamily="2" charset="0"/>
                </a:endParaRPr>
              </a:p>
            </p:txBody>
          </p:sp>
        </p:grpSp>
        <p:grpSp>
          <p:nvGrpSpPr>
            <p:cNvPr id="60" name="Group 59"/>
            <p:cNvGrpSpPr>
              <a:grpSpLocks noChangeAspect="1"/>
            </p:cNvGrpSpPr>
            <p:nvPr/>
          </p:nvGrpSpPr>
          <p:grpSpPr>
            <a:xfrm>
              <a:off x="8564271" y="4657029"/>
              <a:ext cx="707454" cy="707027"/>
              <a:chOff x="3760631" y="2183264"/>
              <a:chExt cx="884316" cy="883783"/>
            </a:xfrm>
          </p:grpSpPr>
          <p:sp>
            <p:nvSpPr>
              <p:cNvPr id="67" name="Rectangle 66"/>
              <p:cNvSpPr/>
              <p:nvPr/>
            </p:nvSpPr>
            <p:spPr>
              <a:xfrm>
                <a:off x="3760631" y="2204162"/>
                <a:ext cx="875764" cy="8628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p:cNvSpPr/>
              <p:nvPr/>
            </p:nvSpPr>
            <p:spPr>
              <a:xfrm>
                <a:off x="3767363" y="2183264"/>
                <a:ext cx="877584" cy="877586"/>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3200" dirty="0">
                    <a:solidFill>
                      <a:schemeClr val="bg1"/>
                    </a:solidFill>
                    <a:latin typeface="Sosa" pitchFamily="2" charset="0"/>
                  </a:rPr>
                  <a:t>[</a:t>
                </a:r>
                <a:endParaRPr lang="en-US" sz="3200" dirty="0">
                  <a:solidFill>
                    <a:schemeClr val="bg1"/>
                  </a:solidFill>
                  <a:latin typeface="Sosa" pitchFamily="2" charset="0"/>
                </a:endParaRPr>
              </a:p>
            </p:txBody>
          </p:sp>
        </p:grpSp>
        <p:grpSp>
          <p:nvGrpSpPr>
            <p:cNvPr id="61" name="Group 60"/>
            <p:cNvGrpSpPr>
              <a:grpSpLocks noChangeAspect="1"/>
            </p:cNvGrpSpPr>
            <p:nvPr/>
          </p:nvGrpSpPr>
          <p:grpSpPr>
            <a:xfrm>
              <a:off x="8560850" y="5417007"/>
              <a:ext cx="707454" cy="707027"/>
              <a:chOff x="3760631" y="2183264"/>
              <a:chExt cx="884316" cy="883783"/>
            </a:xfrm>
          </p:grpSpPr>
          <p:sp>
            <p:nvSpPr>
              <p:cNvPr id="65" name="Rectangle 64"/>
              <p:cNvSpPr/>
              <p:nvPr/>
            </p:nvSpPr>
            <p:spPr>
              <a:xfrm>
                <a:off x="3760631" y="2204162"/>
                <a:ext cx="875764" cy="86288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Oval 65"/>
              <p:cNvSpPr/>
              <p:nvPr/>
            </p:nvSpPr>
            <p:spPr>
              <a:xfrm>
                <a:off x="3767363" y="2183264"/>
                <a:ext cx="877584" cy="877586"/>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3200" dirty="0" smtClean="0">
                    <a:solidFill>
                      <a:schemeClr val="bg1"/>
                    </a:solidFill>
                    <a:latin typeface="Sosa" pitchFamily="2" charset="0"/>
                  </a:rPr>
                  <a:t>W</a:t>
                </a:r>
                <a:endParaRPr lang="en-US" sz="3200" dirty="0">
                  <a:solidFill>
                    <a:schemeClr val="bg1"/>
                  </a:solidFill>
                  <a:latin typeface="Sosa" pitchFamily="2" charset="0"/>
                </a:endParaRPr>
              </a:p>
            </p:txBody>
          </p:sp>
        </p:grpSp>
        <p:sp>
          <p:nvSpPr>
            <p:cNvPr id="62" name="Content Placeholder 2"/>
            <p:cNvSpPr txBox="1">
              <a:spLocks/>
            </p:cNvSpPr>
            <p:nvPr/>
          </p:nvSpPr>
          <p:spPr>
            <a:xfrm>
              <a:off x="9290638" y="3912485"/>
              <a:ext cx="2671928" cy="68919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t>Clever &amp; Intellegence</a:t>
              </a:r>
              <a:r>
                <a:rPr lang="en-US" b="1" dirty="0" smtClean="0"/>
                <a:t/>
              </a:r>
              <a:br>
                <a:rPr lang="en-US" b="1" dirty="0" smtClean="0"/>
              </a:br>
              <a:r>
                <a:rPr lang="en-US" sz="1100" dirty="0" smtClean="0"/>
                <a:t>Lorem ipsum dolor sit amet, consectetur adipiscing elit. </a:t>
              </a:r>
              <a:endParaRPr lang="en-US" sz="1100" dirty="0"/>
            </a:p>
          </p:txBody>
        </p:sp>
        <p:sp>
          <p:nvSpPr>
            <p:cNvPr id="63" name="Content Placeholder 2"/>
            <p:cNvSpPr txBox="1">
              <a:spLocks/>
            </p:cNvSpPr>
            <p:nvPr/>
          </p:nvSpPr>
          <p:spPr>
            <a:xfrm>
              <a:off x="9290638" y="4669908"/>
              <a:ext cx="2671928" cy="68919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t>Strong &amp; Energic</a:t>
              </a:r>
              <a:r>
                <a:rPr lang="en-US" b="1" dirty="0" smtClean="0"/>
                <a:t/>
              </a:r>
              <a:br>
                <a:rPr lang="en-US" b="1" dirty="0" smtClean="0"/>
              </a:br>
              <a:r>
                <a:rPr lang="en-US" sz="1100" dirty="0" err="1" smtClean="0"/>
                <a:t>Lorem</a:t>
              </a:r>
              <a:r>
                <a:rPr lang="en-US" sz="1100" dirty="0" smtClean="0"/>
                <a:t> ipsum dolor sit amet, consectetur adipiscing elit. </a:t>
              </a:r>
              <a:endParaRPr lang="en-US" sz="1100" dirty="0"/>
            </a:p>
          </p:txBody>
        </p:sp>
        <p:sp>
          <p:nvSpPr>
            <p:cNvPr id="64" name="Content Placeholder 2"/>
            <p:cNvSpPr txBox="1">
              <a:spLocks/>
            </p:cNvSpPr>
            <p:nvPr/>
          </p:nvSpPr>
          <p:spPr>
            <a:xfrm>
              <a:off x="9290638" y="5434844"/>
              <a:ext cx="2671928" cy="68919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t>Leadership Code</a:t>
              </a:r>
              <a:r>
                <a:rPr lang="en-US" b="1" dirty="0" smtClean="0"/>
                <a:t/>
              </a:r>
              <a:br>
                <a:rPr lang="en-US" b="1" dirty="0" smtClean="0"/>
              </a:br>
              <a:r>
                <a:rPr lang="en-US" sz="1100" dirty="0" err="1" smtClean="0"/>
                <a:t>Lorem</a:t>
              </a:r>
              <a:r>
                <a:rPr lang="en-US" sz="1100" dirty="0" smtClean="0"/>
                <a:t> ipsum dolor sit amet, consectetur adipiscing elit. </a:t>
              </a:r>
              <a:endParaRPr lang="en-US" sz="1100" dirty="0"/>
            </a:p>
          </p:txBody>
        </p:sp>
      </p:grpSp>
      <p:sp>
        <p:nvSpPr>
          <p:cNvPr id="72" name="TextBox 71"/>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spTree>
    <p:extLst>
      <p:ext uri="{BB962C8B-B14F-4D97-AF65-F5344CB8AC3E}">
        <p14:creationId xmlns:p14="http://schemas.microsoft.com/office/powerpoint/2010/main" val="32828861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31" presetClass="entr" presetSubtype="0" fill="hold" nodeType="withEffect">
                                  <p:stCondLst>
                                    <p:cond delay="1600"/>
                                  </p:stCondLst>
                                  <p:childTnLst>
                                    <p:set>
                                      <p:cBhvr>
                                        <p:cTn id="16" dur="1" fill="hold">
                                          <p:stCondLst>
                                            <p:cond delay="0"/>
                                          </p:stCondLst>
                                        </p:cTn>
                                        <p:tgtEl>
                                          <p:spTgt spid="58"/>
                                        </p:tgtEl>
                                        <p:attrNameLst>
                                          <p:attrName>style.visibility</p:attrName>
                                        </p:attrNameLst>
                                      </p:cBhvr>
                                      <p:to>
                                        <p:strVal val="visible"/>
                                      </p:to>
                                    </p:set>
                                    <p:anim calcmode="lin" valueType="num">
                                      <p:cBhvr>
                                        <p:cTn id="17" dur="1000" fill="hold"/>
                                        <p:tgtEl>
                                          <p:spTgt spid="58"/>
                                        </p:tgtEl>
                                        <p:attrNameLst>
                                          <p:attrName>ppt_w</p:attrName>
                                        </p:attrNameLst>
                                      </p:cBhvr>
                                      <p:tavLst>
                                        <p:tav tm="0">
                                          <p:val>
                                            <p:fltVal val="0"/>
                                          </p:val>
                                        </p:tav>
                                        <p:tav tm="100000">
                                          <p:val>
                                            <p:strVal val="#ppt_w"/>
                                          </p:val>
                                        </p:tav>
                                      </p:tavLst>
                                    </p:anim>
                                    <p:anim calcmode="lin" valueType="num">
                                      <p:cBhvr>
                                        <p:cTn id="18" dur="1000" fill="hold"/>
                                        <p:tgtEl>
                                          <p:spTgt spid="58"/>
                                        </p:tgtEl>
                                        <p:attrNameLst>
                                          <p:attrName>ppt_h</p:attrName>
                                        </p:attrNameLst>
                                      </p:cBhvr>
                                      <p:tavLst>
                                        <p:tav tm="0">
                                          <p:val>
                                            <p:fltVal val="0"/>
                                          </p:val>
                                        </p:tav>
                                        <p:tav tm="100000">
                                          <p:val>
                                            <p:strVal val="#ppt_h"/>
                                          </p:val>
                                        </p:tav>
                                      </p:tavLst>
                                    </p:anim>
                                    <p:anim calcmode="lin" valueType="num">
                                      <p:cBhvr>
                                        <p:cTn id="19" dur="1000" fill="hold"/>
                                        <p:tgtEl>
                                          <p:spTgt spid="58"/>
                                        </p:tgtEl>
                                        <p:attrNameLst>
                                          <p:attrName>style.rotation</p:attrName>
                                        </p:attrNameLst>
                                      </p:cBhvr>
                                      <p:tavLst>
                                        <p:tav tm="0">
                                          <p:val>
                                            <p:fltVal val="90"/>
                                          </p:val>
                                        </p:tav>
                                        <p:tav tm="100000">
                                          <p:val>
                                            <p:fltVal val="0"/>
                                          </p:val>
                                        </p:tav>
                                      </p:tavLst>
                                    </p:anim>
                                    <p:animEffect transition="in" filter="fade">
                                      <p:cBhvr>
                                        <p:cTn id="20" dur="1000"/>
                                        <p:tgtEl>
                                          <p:spTgt spid="58"/>
                                        </p:tgtEl>
                                      </p:cBhvr>
                                    </p:animEffect>
                                  </p:childTnLst>
                                </p:cTn>
                              </p:par>
                              <p:par>
                                <p:cTn id="21" presetID="2" presetClass="entr" presetSubtype="8" fill="hold" grpId="0" nodeType="withEffect">
                                  <p:stCondLst>
                                    <p:cond delay="2000"/>
                                  </p:stCondLst>
                                  <p:childTnLst>
                                    <p:set>
                                      <p:cBhvr>
                                        <p:cTn id="22" dur="1" fill="hold">
                                          <p:stCondLst>
                                            <p:cond delay="0"/>
                                          </p:stCondLst>
                                        </p:cTn>
                                        <p:tgtEl>
                                          <p:spTgt spid="72"/>
                                        </p:tgtEl>
                                        <p:attrNameLst>
                                          <p:attrName>style.visibility</p:attrName>
                                        </p:attrNameLst>
                                      </p:cBhvr>
                                      <p:to>
                                        <p:strVal val="visible"/>
                                      </p:to>
                                    </p:set>
                                    <p:anim calcmode="lin" valueType="num">
                                      <p:cBhvr additive="base">
                                        <p:cTn id="23" dur="500" fill="hold"/>
                                        <p:tgtEl>
                                          <p:spTgt spid="72"/>
                                        </p:tgtEl>
                                        <p:attrNameLst>
                                          <p:attrName>ppt_x</p:attrName>
                                        </p:attrNameLst>
                                      </p:cBhvr>
                                      <p:tavLst>
                                        <p:tav tm="0">
                                          <p:val>
                                            <p:strVal val="0-#ppt_w/2"/>
                                          </p:val>
                                        </p:tav>
                                        <p:tav tm="100000">
                                          <p:val>
                                            <p:strVal val="#ppt_x"/>
                                          </p:val>
                                        </p:tav>
                                      </p:tavLst>
                                    </p:anim>
                                    <p:anim calcmode="lin" valueType="num">
                                      <p:cBhvr additive="base">
                                        <p:cTn id="24" dur="500" fill="hold"/>
                                        <p:tgtEl>
                                          <p:spTgt spid="7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72"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16</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Big Idea Team</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190714"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sp>
        <p:nvSpPr>
          <p:cNvPr id="7" name="Rectangle 6"/>
          <p:cNvSpPr/>
          <p:nvPr/>
        </p:nvSpPr>
        <p:spPr>
          <a:xfrm>
            <a:off x="2944906" y="2326341"/>
            <a:ext cx="6333565" cy="4531659"/>
          </a:xfrm>
          <a:prstGeom prst="rect">
            <a:avLst/>
          </a:prstGeom>
          <a:blipFill>
            <a:blip r:embed="rId2"/>
            <a:stretch>
              <a:fillRect/>
            </a:stretch>
          </a:blipFill>
          <a:ln>
            <a:noFill/>
          </a:ln>
          <a:effectLst>
            <a:outerShdw blurRad="419100" dist="38100" algn="l"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Content Placeholder 2"/>
          <p:cNvSpPr txBox="1">
            <a:spLocks/>
          </p:cNvSpPr>
          <p:nvPr/>
        </p:nvSpPr>
        <p:spPr>
          <a:xfrm>
            <a:off x="730852" y="1289572"/>
            <a:ext cx="11035325" cy="61052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100" dirty="0" smtClean="0"/>
              <a:t>Lorem ipsum dolor sit amet, </a:t>
            </a:r>
            <a:r>
              <a:rPr lang="en-US" sz="1100" b="1" dirty="0" smtClean="0"/>
              <a:t>consectetur adipiscing elit</a:t>
            </a:r>
            <a:r>
              <a:rPr lang="en-US" sz="1100" dirty="0" smtClean="0"/>
              <a:t>. Curabitur elementum posuere pretium. Quisque nibh dolor, dignissim ac dignissim ut, luctus ac urna. Aliquam aliquet non massa quis tincidunt. </a:t>
            </a:r>
            <a:r>
              <a:rPr lang="en-US" sz="1100" b="1" dirty="0" smtClean="0">
                <a:solidFill>
                  <a:schemeClr val="accent1"/>
                </a:solidFill>
              </a:rPr>
              <a:t>Mauris ullamcorper</a:t>
            </a:r>
            <a:r>
              <a:rPr lang="en-US" sz="1100" dirty="0" smtClean="0">
                <a:solidFill>
                  <a:schemeClr val="accent1"/>
                </a:solidFill>
              </a:rPr>
              <a:t> </a:t>
            </a:r>
            <a:r>
              <a:rPr lang="en-US" sz="1100" dirty="0" smtClean="0"/>
              <a:t>justo tristique dui posuere tincidunt. In nec lacus laoreet orci varius imperdiet sit amet in augue. </a:t>
            </a:r>
            <a:endParaRPr lang="en-US" sz="1100" dirty="0"/>
          </a:p>
        </p:txBody>
      </p:sp>
      <p:sp>
        <p:nvSpPr>
          <p:cNvPr id="10" name="TextBox 9"/>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spTree>
    <p:extLst>
      <p:ext uri="{BB962C8B-B14F-4D97-AF65-F5344CB8AC3E}">
        <p14:creationId xmlns:p14="http://schemas.microsoft.com/office/powerpoint/2010/main" val="9021752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childTnLst>
                          </p:cTn>
                        </p:par>
                        <p:par>
                          <p:cTn id="15" fill="hold">
                            <p:stCondLst>
                              <p:cond delay="3000"/>
                            </p:stCondLst>
                            <p:childTnLst>
                              <p:par>
                                <p:cTn id="16" presetID="10" presetClass="entr" presetSubtype="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fade">
                                      <p:cBhvr>
                                        <p:cTn id="18" dur="500"/>
                                        <p:tgtEl>
                                          <p:spTgt spid="8"/>
                                        </p:tgtEl>
                                      </p:cBhvr>
                                    </p:animEffect>
                                  </p:childTnLst>
                                </p:cTn>
                              </p:par>
                              <p:par>
                                <p:cTn id="19" presetID="2" presetClass="entr" presetSubtype="8" fill="hold" grpId="0" nodeType="withEffect">
                                  <p:stCondLst>
                                    <p:cond delay="2000"/>
                                  </p:stCondLst>
                                  <p:childTnLst>
                                    <p:set>
                                      <p:cBhvr>
                                        <p:cTn id="20" dur="1" fill="hold">
                                          <p:stCondLst>
                                            <p:cond delay="0"/>
                                          </p:stCondLst>
                                        </p:cTn>
                                        <p:tgtEl>
                                          <p:spTgt spid="10"/>
                                        </p:tgtEl>
                                        <p:attrNameLst>
                                          <p:attrName>style.visibility</p:attrName>
                                        </p:attrNameLst>
                                      </p:cBhvr>
                                      <p:to>
                                        <p:strVal val="visible"/>
                                      </p:to>
                                    </p:set>
                                    <p:anim calcmode="lin" valueType="num">
                                      <p:cBhvr additive="base">
                                        <p:cTn id="21" dur="500" fill="hold"/>
                                        <p:tgtEl>
                                          <p:spTgt spid="10"/>
                                        </p:tgtEl>
                                        <p:attrNameLst>
                                          <p:attrName>ppt_x</p:attrName>
                                        </p:attrNameLst>
                                      </p:cBhvr>
                                      <p:tavLst>
                                        <p:tav tm="0">
                                          <p:val>
                                            <p:strVal val="0-#ppt_w/2"/>
                                          </p:val>
                                        </p:tav>
                                        <p:tav tm="100000">
                                          <p:val>
                                            <p:strVal val="#ppt_x"/>
                                          </p:val>
                                        </p:tav>
                                      </p:tavLst>
                                    </p:anim>
                                    <p:anim calcmode="lin" valueType="num">
                                      <p:cBhvr additive="base">
                                        <p:cTn id="22" dur="5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8" grpId="0"/>
      <p:bldP spid="10"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17</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Our Winning Team</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sp>
        <p:nvSpPr>
          <p:cNvPr id="7" name="Rectangle 6"/>
          <p:cNvSpPr/>
          <p:nvPr/>
        </p:nvSpPr>
        <p:spPr>
          <a:xfrm>
            <a:off x="10687" y="1340610"/>
            <a:ext cx="2438747" cy="2205261"/>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8" name="Rectangle 7"/>
          <p:cNvSpPr/>
          <p:nvPr/>
        </p:nvSpPr>
        <p:spPr>
          <a:xfrm>
            <a:off x="2449434" y="1340610"/>
            <a:ext cx="2438747" cy="2205261"/>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9" name="Rectangle 8"/>
          <p:cNvSpPr/>
          <p:nvPr/>
        </p:nvSpPr>
        <p:spPr>
          <a:xfrm>
            <a:off x="4886446" y="1340002"/>
            <a:ext cx="2438747" cy="2205261"/>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10" name="Rectangle 9"/>
          <p:cNvSpPr/>
          <p:nvPr/>
        </p:nvSpPr>
        <p:spPr>
          <a:xfrm>
            <a:off x="7325193" y="1340002"/>
            <a:ext cx="2438747" cy="2205261"/>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11" name="Rectangle 10"/>
          <p:cNvSpPr/>
          <p:nvPr/>
        </p:nvSpPr>
        <p:spPr>
          <a:xfrm>
            <a:off x="10686" y="3564135"/>
            <a:ext cx="2438747" cy="2205261"/>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12" name="Rectangle 11"/>
          <p:cNvSpPr/>
          <p:nvPr/>
        </p:nvSpPr>
        <p:spPr>
          <a:xfrm>
            <a:off x="2447698" y="3564135"/>
            <a:ext cx="2438747" cy="2205261"/>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13" name="Rectangle 12"/>
          <p:cNvSpPr/>
          <p:nvPr/>
        </p:nvSpPr>
        <p:spPr>
          <a:xfrm>
            <a:off x="4874735" y="3563527"/>
            <a:ext cx="2438747" cy="2205261"/>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3200" dirty="0"/>
              <a:t>`</a:t>
            </a:r>
            <a:endParaRPr lang="en-US" sz="3200" dirty="0"/>
          </a:p>
        </p:txBody>
      </p:sp>
      <p:sp>
        <p:nvSpPr>
          <p:cNvPr id="14" name="Rectangle 13"/>
          <p:cNvSpPr/>
          <p:nvPr/>
        </p:nvSpPr>
        <p:spPr>
          <a:xfrm>
            <a:off x="7325191" y="3563527"/>
            <a:ext cx="2438747" cy="2205261"/>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15" name="Rectangle 14"/>
          <p:cNvSpPr/>
          <p:nvPr/>
        </p:nvSpPr>
        <p:spPr>
          <a:xfrm>
            <a:off x="9763939" y="1340002"/>
            <a:ext cx="2438747" cy="2205261"/>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16" name="Rectangle 15"/>
          <p:cNvSpPr/>
          <p:nvPr/>
        </p:nvSpPr>
        <p:spPr>
          <a:xfrm>
            <a:off x="9763938" y="3563527"/>
            <a:ext cx="2438747" cy="2205261"/>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5" name="Rectangle 4"/>
          <p:cNvSpPr/>
          <p:nvPr/>
        </p:nvSpPr>
        <p:spPr>
          <a:xfrm>
            <a:off x="2447698" y="2769847"/>
            <a:ext cx="7316239" cy="1586753"/>
          </a:xfrm>
          <a:prstGeom prst="rect">
            <a:avLst/>
          </a:prstGeom>
          <a:solidFill>
            <a:schemeClr val="accent5">
              <a:alpha val="70000"/>
            </a:schemeClr>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p:cNvSpPr txBox="1"/>
          <p:nvPr/>
        </p:nvSpPr>
        <p:spPr>
          <a:xfrm>
            <a:off x="2619406" y="2911067"/>
            <a:ext cx="4576637" cy="461665"/>
          </a:xfrm>
          <a:prstGeom prst="rect">
            <a:avLst/>
          </a:prstGeom>
          <a:noFill/>
        </p:spPr>
        <p:txBody>
          <a:bodyPr wrap="none" rtlCol="0">
            <a:spAutoFit/>
          </a:bodyPr>
          <a:lstStyle/>
          <a:p>
            <a:r>
              <a:rPr lang="id-ID" sz="2400" spc="600" smtClean="0">
                <a:solidFill>
                  <a:schemeClr val="bg1"/>
                </a:solidFill>
                <a:latin typeface="GeosansLight" panose="02000603020000020003" pitchFamily="2" charset="0"/>
              </a:rPr>
              <a:t>NETWORK CONSULTANT</a:t>
            </a:r>
            <a:endParaRPr lang="en-US" sz="2400" spc="600" dirty="0">
              <a:solidFill>
                <a:schemeClr val="bg1"/>
              </a:solidFill>
              <a:latin typeface="GeosansLight" panose="02000603020000020003" pitchFamily="2" charset="0"/>
            </a:endParaRPr>
          </a:p>
        </p:txBody>
      </p:sp>
      <p:sp>
        <p:nvSpPr>
          <p:cNvPr id="34" name="Rectangle 33"/>
          <p:cNvSpPr/>
          <p:nvPr/>
        </p:nvSpPr>
        <p:spPr>
          <a:xfrm>
            <a:off x="2619406" y="3329253"/>
            <a:ext cx="7013647" cy="746358"/>
          </a:xfrm>
          <a:prstGeom prst="rect">
            <a:avLst/>
          </a:prstGeom>
        </p:spPr>
        <p:txBody>
          <a:bodyPr wrap="square">
            <a:spAutoFit/>
          </a:bodyPr>
          <a:lstStyle/>
          <a:p>
            <a:pPr>
              <a:lnSpc>
                <a:spcPts val="1650"/>
              </a:lnSpc>
              <a:spcAft>
                <a:spcPts val="1500"/>
              </a:spcAft>
            </a:pPr>
            <a:r>
              <a:rPr lang="en-US" sz="1200" dirty="0" err="1">
                <a:solidFill>
                  <a:schemeClr val="bg1"/>
                </a:solidFill>
                <a:ea typeface="Times New Roman" panose="02020603050405020304" pitchFamily="18" charset="0"/>
              </a:rPr>
              <a:t>Lorem</a:t>
            </a:r>
            <a:r>
              <a:rPr lang="en-US" sz="1200" dirty="0">
                <a:solidFill>
                  <a:schemeClr val="bg1"/>
                </a:solidFill>
                <a:ea typeface="Times New Roman" panose="02020603050405020304" pitchFamily="18" charset="0"/>
              </a:rPr>
              <a:t> </a:t>
            </a:r>
            <a:r>
              <a:rPr lang="en-US" sz="1200" dirty="0" err="1">
                <a:solidFill>
                  <a:schemeClr val="bg1"/>
                </a:solidFill>
                <a:ea typeface="Times New Roman" panose="02020603050405020304" pitchFamily="18" charset="0"/>
              </a:rPr>
              <a:t>ipsum</a:t>
            </a:r>
            <a:r>
              <a:rPr lang="en-US" sz="1200" dirty="0">
                <a:solidFill>
                  <a:schemeClr val="bg1"/>
                </a:solidFill>
                <a:ea typeface="Times New Roman" panose="02020603050405020304" pitchFamily="18" charset="0"/>
              </a:rPr>
              <a:t> dolor sit </a:t>
            </a:r>
            <a:r>
              <a:rPr lang="en-US" sz="1200" dirty="0" err="1">
                <a:solidFill>
                  <a:schemeClr val="bg1"/>
                </a:solidFill>
                <a:ea typeface="Times New Roman" panose="02020603050405020304" pitchFamily="18" charset="0"/>
              </a:rPr>
              <a:t>amet</a:t>
            </a:r>
            <a:r>
              <a:rPr lang="en-US" sz="1200" dirty="0">
                <a:solidFill>
                  <a:schemeClr val="bg1"/>
                </a:solidFill>
                <a:ea typeface="Times New Roman" panose="02020603050405020304" pitchFamily="18" charset="0"/>
              </a:rPr>
              <a:t>, </a:t>
            </a:r>
            <a:r>
              <a:rPr lang="en-US" sz="1200" dirty="0" err="1">
                <a:solidFill>
                  <a:schemeClr val="bg1"/>
                </a:solidFill>
                <a:ea typeface="Times New Roman" panose="02020603050405020304" pitchFamily="18" charset="0"/>
              </a:rPr>
              <a:t>consectetur</a:t>
            </a:r>
            <a:r>
              <a:rPr lang="en-US" sz="1200" dirty="0">
                <a:solidFill>
                  <a:schemeClr val="bg1"/>
                </a:solidFill>
                <a:ea typeface="Times New Roman" panose="02020603050405020304" pitchFamily="18" charset="0"/>
              </a:rPr>
              <a:t> </a:t>
            </a:r>
            <a:r>
              <a:rPr lang="en-US" sz="1200" dirty="0" err="1">
                <a:solidFill>
                  <a:schemeClr val="bg1"/>
                </a:solidFill>
                <a:ea typeface="Times New Roman" panose="02020603050405020304" pitchFamily="18" charset="0"/>
              </a:rPr>
              <a:t>adipiscing</a:t>
            </a:r>
            <a:r>
              <a:rPr lang="en-US" sz="1200" dirty="0">
                <a:solidFill>
                  <a:schemeClr val="bg1"/>
                </a:solidFill>
                <a:ea typeface="Times New Roman" panose="02020603050405020304" pitchFamily="18" charset="0"/>
              </a:rPr>
              <a:t> </a:t>
            </a:r>
            <a:r>
              <a:rPr lang="en-US" sz="1200" dirty="0" err="1">
                <a:solidFill>
                  <a:schemeClr val="bg1"/>
                </a:solidFill>
                <a:ea typeface="Times New Roman" panose="02020603050405020304" pitchFamily="18" charset="0"/>
              </a:rPr>
              <a:t>elit</a:t>
            </a:r>
            <a:r>
              <a:rPr lang="en-US" sz="1200" dirty="0">
                <a:solidFill>
                  <a:schemeClr val="bg1"/>
                </a:solidFill>
                <a:ea typeface="Times New Roman" panose="02020603050405020304" pitchFamily="18" charset="0"/>
              </a:rPr>
              <a:t>. Nam </a:t>
            </a:r>
            <a:r>
              <a:rPr lang="en-US" sz="1200" dirty="0" err="1">
                <a:solidFill>
                  <a:schemeClr val="bg1"/>
                </a:solidFill>
                <a:ea typeface="Times New Roman" panose="02020603050405020304" pitchFamily="18" charset="0"/>
              </a:rPr>
              <a:t>viverra</a:t>
            </a:r>
            <a:r>
              <a:rPr lang="en-US" sz="1200" dirty="0">
                <a:solidFill>
                  <a:schemeClr val="bg1"/>
                </a:solidFill>
                <a:ea typeface="Times New Roman" panose="02020603050405020304" pitchFamily="18" charset="0"/>
              </a:rPr>
              <a:t> </a:t>
            </a:r>
            <a:r>
              <a:rPr lang="en-US" sz="1200" dirty="0" err="1">
                <a:solidFill>
                  <a:schemeClr val="bg1"/>
                </a:solidFill>
                <a:ea typeface="Times New Roman" panose="02020603050405020304" pitchFamily="18" charset="0"/>
              </a:rPr>
              <a:t>euismod</a:t>
            </a:r>
            <a:r>
              <a:rPr lang="en-US" sz="1200" dirty="0">
                <a:solidFill>
                  <a:schemeClr val="bg1"/>
                </a:solidFill>
                <a:ea typeface="Times New Roman" panose="02020603050405020304" pitchFamily="18" charset="0"/>
              </a:rPr>
              <a:t> </a:t>
            </a:r>
            <a:r>
              <a:rPr lang="en-US" sz="1200" dirty="0" err="1">
                <a:solidFill>
                  <a:schemeClr val="bg1"/>
                </a:solidFill>
                <a:ea typeface="Times New Roman" panose="02020603050405020304" pitchFamily="18" charset="0"/>
              </a:rPr>
              <a:t>odio</a:t>
            </a:r>
            <a:r>
              <a:rPr lang="en-US" sz="1200" dirty="0">
                <a:solidFill>
                  <a:schemeClr val="bg1"/>
                </a:solidFill>
                <a:ea typeface="Times New Roman" panose="02020603050405020304" pitchFamily="18" charset="0"/>
              </a:rPr>
              <a:t>, </a:t>
            </a:r>
            <a:r>
              <a:rPr lang="en-US" sz="1200" dirty="0" err="1">
                <a:solidFill>
                  <a:schemeClr val="bg1"/>
                </a:solidFill>
                <a:ea typeface="Times New Roman" panose="02020603050405020304" pitchFamily="18" charset="0"/>
              </a:rPr>
              <a:t>gravida</a:t>
            </a:r>
            <a:r>
              <a:rPr lang="en-US" sz="1200" dirty="0">
                <a:solidFill>
                  <a:schemeClr val="bg1"/>
                </a:solidFill>
                <a:ea typeface="Times New Roman" panose="02020603050405020304" pitchFamily="18" charset="0"/>
              </a:rPr>
              <a:t> </a:t>
            </a:r>
            <a:r>
              <a:rPr lang="en-US" sz="1200" dirty="0" err="1">
                <a:solidFill>
                  <a:schemeClr val="bg1"/>
                </a:solidFill>
                <a:ea typeface="Times New Roman" panose="02020603050405020304" pitchFamily="18" charset="0"/>
              </a:rPr>
              <a:t>pellentesque</a:t>
            </a:r>
            <a:r>
              <a:rPr lang="en-US" sz="1200" dirty="0">
                <a:solidFill>
                  <a:schemeClr val="bg1"/>
                </a:solidFill>
                <a:ea typeface="Times New Roman" panose="02020603050405020304" pitchFamily="18" charset="0"/>
              </a:rPr>
              <a:t> </a:t>
            </a:r>
            <a:r>
              <a:rPr lang="en-US" sz="1200" dirty="0" err="1">
                <a:solidFill>
                  <a:schemeClr val="bg1"/>
                </a:solidFill>
                <a:ea typeface="Times New Roman" panose="02020603050405020304" pitchFamily="18" charset="0"/>
              </a:rPr>
              <a:t>urna</a:t>
            </a:r>
            <a:r>
              <a:rPr lang="en-US" sz="1200" dirty="0">
                <a:solidFill>
                  <a:schemeClr val="bg1"/>
                </a:solidFill>
                <a:ea typeface="Times New Roman" panose="02020603050405020304" pitchFamily="18" charset="0"/>
              </a:rPr>
              <a:t> </a:t>
            </a:r>
            <a:r>
              <a:rPr lang="en-US" sz="1200" dirty="0" err="1">
                <a:solidFill>
                  <a:schemeClr val="bg1"/>
                </a:solidFill>
                <a:ea typeface="Times New Roman" panose="02020603050405020304" pitchFamily="18" charset="0"/>
              </a:rPr>
              <a:t>varius</a:t>
            </a:r>
            <a:r>
              <a:rPr lang="en-US" sz="1200" dirty="0">
                <a:solidFill>
                  <a:schemeClr val="bg1"/>
                </a:solidFill>
                <a:ea typeface="Times New Roman" panose="02020603050405020304" pitchFamily="18" charset="0"/>
              </a:rPr>
              <a:t> vitae. </a:t>
            </a:r>
            <a:r>
              <a:rPr lang="en-US" sz="1200" dirty="0" err="1">
                <a:solidFill>
                  <a:schemeClr val="bg1"/>
                </a:solidFill>
                <a:ea typeface="Times New Roman" panose="02020603050405020304" pitchFamily="18" charset="0"/>
              </a:rPr>
              <a:t>Sed</a:t>
            </a:r>
            <a:r>
              <a:rPr lang="en-US" sz="1200" dirty="0">
                <a:solidFill>
                  <a:schemeClr val="bg1"/>
                </a:solidFill>
                <a:ea typeface="Times New Roman" panose="02020603050405020304" pitchFamily="18" charset="0"/>
              </a:rPr>
              <a:t> dui </a:t>
            </a:r>
            <a:r>
              <a:rPr lang="en-US" sz="1200" dirty="0" err="1">
                <a:solidFill>
                  <a:schemeClr val="bg1"/>
                </a:solidFill>
                <a:ea typeface="Times New Roman" panose="02020603050405020304" pitchFamily="18" charset="0"/>
              </a:rPr>
              <a:t>lorem</a:t>
            </a:r>
            <a:r>
              <a:rPr lang="en-US" sz="1200" dirty="0">
                <a:solidFill>
                  <a:schemeClr val="bg1"/>
                </a:solidFill>
                <a:ea typeface="Times New Roman" panose="02020603050405020304" pitchFamily="18" charset="0"/>
              </a:rPr>
              <a:t>, </a:t>
            </a:r>
            <a:r>
              <a:rPr lang="en-US" sz="1200" dirty="0" err="1">
                <a:solidFill>
                  <a:schemeClr val="bg1"/>
                </a:solidFill>
                <a:ea typeface="Times New Roman" panose="02020603050405020304" pitchFamily="18" charset="0"/>
              </a:rPr>
              <a:t>adipiscing</a:t>
            </a:r>
            <a:r>
              <a:rPr lang="en-US" sz="1200" dirty="0">
                <a:solidFill>
                  <a:schemeClr val="bg1"/>
                </a:solidFill>
                <a:ea typeface="Times New Roman" panose="02020603050405020304" pitchFamily="18" charset="0"/>
              </a:rPr>
              <a:t> in </a:t>
            </a:r>
            <a:r>
              <a:rPr lang="en-US" sz="1200" dirty="0" err="1">
                <a:solidFill>
                  <a:schemeClr val="bg1"/>
                </a:solidFill>
                <a:ea typeface="Times New Roman" panose="02020603050405020304" pitchFamily="18" charset="0"/>
              </a:rPr>
              <a:t>adipiscing</a:t>
            </a:r>
            <a:r>
              <a:rPr lang="en-US" sz="1200" dirty="0">
                <a:solidFill>
                  <a:schemeClr val="bg1"/>
                </a:solidFill>
                <a:ea typeface="Times New Roman" panose="02020603050405020304" pitchFamily="18" charset="0"/>
              </a:rPr>
              <a:t> et, </a:t>
            </a:r>
            <a:r>
              <a:rPr lang="en-US" sz="1200" dirty="0" err="1">
                <a:solidFill>
                  <a:schemeClr val="bg1"/>
                </a:solidFill>
                <a:ea typeface="Times New Roman" panose="02020603050405020304" pitchFamily="18" charset="0"/>
              </a:rPr>
              <a:t>interdum</a:t>
            </a:r>
            <a:r>
              <a:rPr lang="en-US" sz="1200" dirty="0">
                <a:solidFill>
                  <a:schemeClr val="bg1"/>
                </a:solidFill>
                <a:ea typeface="Times New Roman" panose="02020603050405020304" pitchFamily="18" charset="0"/>
              </a:rPr>
              <a:t> </a:t>
            </a:r>
            <a:r>
              <a:rPr lang="en-US" sz="1200" dirty="0" err="1">
                <a:solidFill>
                  <a:schemeClr val="bg1"/>
                </a:solidFill>
                <a:ea typeface="Times New Roman" panose="02020603050405020304" pitchFamily="18" charset="0"/>
              </a:rPr>
              <a:t>nec</a:t>
            </a:r>
            <a:r>
              <a:rPr lang="en-US" sz="1200" dirty="0">
                <a:solidFill>
                  <a:schemeClr val="bg1"/>
                </a:solidFill>
                <a:ea typeface="Times New Roman" panose="02020603050405020304" pitchFamily="18" charset="0"/>
              </a:rPr>
              <a:t> </a:t>
            </a:r>
            <a:r>
              <a:rPr lang="en-US" sz="1200" dirty="0" err="1">
                <a:solidFill>
                  <a:schemeClr val="bg1"/>
                </a:solidFill>
                <a:ea typeface="Times New Roman" panose="02020603050405020304" pitchFamily="18" charset="0"/>
              </a:rPr>
              <a:t>metus</a:t>
            </a:r>
            <a:r>
              <a:rPr lang="en-US" sz="1200" dirty="0">
                <a:solidFill>
                  <a:schemeClr val="bg1"/>
                </a:solidFill>
                <a:ea typeface="Times New Roman" panose="02020603050405020304" pitchFamily="18" charset="0"/>
              </a:rPr>
              <a:t>. </a:t>
            </a:r>
            <a:r>
              <a:rPr lang="en-US" sz="1200" dirty="0" err="1">
                <a:solidFill>
                  <a:schemeClr val="bg1"/>
                </a:solidFill>
                <a:ea typeface="Times New Roman" panose="02020603050405020304" pitchFamily="18" charset="0"/>
              </a:rPr>
              <a:t>Mauris</a:t>
            </a:r>
            <a:r>
              <a:rPr lang="en-US" sz="1200" dirty="0">
                <a:solidFill>
                  <a:schemeClr val="bg1"/>
                </a:solidFill>
                <a:ea typeface="Times New Roman" panose="02020603050405020304" pitchFamily="18" charset="0"/>
              </a:rPr>
              <a:t> </a:t>
            </a:r>
            <a:r>
              <a:rPr lang="en-US" sz="1200" dirty="0" err="1">
                <a:solidFill>
                  <a:schemeClr val="bg1"/>
                </a:solidFill>
                <a:ea typeface="Times New Roman" panose="02020603050405020304" pitchFamily="18" charset="0"/>
              </a:rPr>
              <a:t>ultricies</a:t>
            </a:r>
            <a:r>
              <a:rPr lang="en-US" sz="1200" dirty="0">
                <a:solidFill>
                  <a:schemeClr val="bg1"/>
                </a:solidFill>
                <a:ea typeface="Times New Roman" panose="02020603050405020304" pitchFamily="18" charset="0"/>
              </a:rPr>
              <a:t>, </a:t>
            </a:r>
            <a:r>
              <a:rPr lang="en-US" sz="1200" dirty="0" err="1">
                <a:solidFill>
                  <a:schemeClr val="bg1"/>
                </a:solidFill>
                <a:ea typeface="Times New Roman" panose="02020603050405020304" pitchFamily="18" charset="0"/>
              </a:rPr>
              <a:t>justo</a:t>
            </a:r>
            <a:r>
              <a:rPr lang="en-US" sz="1200" dirty="0">
                <a:solidFill>
                  <a:schemeClr val="bg1"/>
                </a:solidFill>
                <a:ea typeface="Times New Roman" panose="02020603050405020304" pitchFamily="18" charset="0"/>
              </a:rPr>
              <a:t> </a:t>
            </a:r>
            <a:r>
              <a:rPr lang="en-US" sz="1200" dirty="0" err="1">
                <a:solidFill>
                  <a:schemeClr val="bg1"/>
                </a:solidFill>
                <a:ea typeface="Times New Roman" panose="02020603050405020304" pitchFamily="18" charset="0"/>
              </a:rPr>
              <a:t>eu</a:t>
            </a:r>
            <a:r>
              <a:rPr lang="en-US" sz="1200" dirty="0">
                <a:solidFill>
                  <a:schemeClr val="bg1"/>
                </a:solidFill>
                <a:ea typeface="Times New Roman" panose="02020603050405020304" pitchFamily="18" charset="0"/>
              </a:rPr>
              <a:t> </a:t>
            </a:r>
            <a:r>
              <a:rPr lang="en-US" sz="1200" dirty="0" err="1">
                <a:solidFill>
                  <a:schemeClr val="bg1"/>
                </a:solidFill>
                <a:ea typeface="Times New Roman" panose="02020603050405020304" pitchFamily="18" charset="0"/>
              </a:rPr>
              <a:t>convallis</a:t>
            </a:r>
            <a:r>
              <a:rPr lang="en-US" sz="1200" dirty="0">
                <a:solidFill>
                  <a:schemeClr val="bg1"/>
                </a:solidFill>
                <a:ea typeface="Times New Roman" panose="02020603050405020304" pitchFamily="18" charset="0"/>
              </a:rPr>
              <a:t> </a:t>
            </a:r>
            <a:r>
              <a:rPr lang="en-US" sz="1200" dirty="0" err="1">
                <a:solidFill>
                  <a:schemeClr val="bg1"/>
                </a:solidFill>
                <a:ea typeface="Times New Roman" panose="02020603050405020304" pitchFamily="18" charset="0"/>
              </a:rPr>
              <a:t>placerat</a:t>
            </a:r>
            <a:r>
              <a:rPr lang="en-US" sz="1200" dirty="0">
                <a:solidFill>
                  <a:schemeClr val="bg1"/>
                </a:solidFill>
                <a:ea typeface="Times New Roman" panose="02020603050405020304" pitchFamily="18" charset="0"/>
              </a:rPr>
              <a:t>, </a:t>
            </a:r>
            <a:r>
              <a:rPr lang="en-US" sz="1200" dirty="0" err="1">
                <a:solidFill>
                  <a:schemeClr val="bg1"/>
                </a:solidFill>
                <a:ea typeface="Times New Roman" panose="02020603050405020304" pitchFamily="18" charset="0"/>
              </a:rPr>
              <a:t>felis</a:t>
            </a:r>
            <a:r>
              <a:rPr lang="en-US" sz="1200" dirty="0">
                <a:solidFill>
                  <a:schemeClr val="bg1"/>
                </a:solidFill>
                <a:ea typeface="Times New Roman" panose="02020603050405020304" pitchFamily="18" charset="0"/>
              </a:rPr>
              <a:t> </a:t>
            </a:r>
            <a:r>
              <a:rPr lang="en-US" sz="1200" dirty="0" err="1">
                <a:solidFill>
                  <a:schemeClr val="bg1"/>
                </a:solidFill>
                <a:ea typeface="Times New Roman" panose="02020603050405020304" pitchFamily="18" charset="0"/>
              </a:rPr>
              <a:t>enim</a:t>
            </a:r>
            <a:r>
              <a:rPr lang="en-US" sz="1200" dirty="0">
                <a:solidFill>
                  <a:schemeClr val="bg1"/>
                </a:solidFill>
                <a:ea typeface="Times New Roman" panose="02020603050405020304" pitchFamily="18" charset="0"/>
              </a:rPr>
              <a:t> </a:t>
            </a:r>
            <a:r>
              <a:rPr lang="en-US" sz="1200" dirty="0" err="1">
                <a:solidFill>
                  <a:schemeClr val="bg1"/>
                </a:solidFill>
                <a:ea typeface="Times New Roman" panose="02020603050405020304" pitchFamily="18" charset="0"/>
              </a:rPr>
              <a:t>ornare</a:t>
            </a:r>
            <a:r>
              <a:rPr lang="en-US" sz="1200" dirty="0">
                <a:solidFill>
                  <a:schemeClr val="bg1"/>
                </a:solidFill>
                <a:ea typeface="Times New Roman" panose="02020603050405020304" pitchFamily="18" charset="0"/>
              </a:rPr>
              <a:t> </a:t>
            </a:r>
            <a:r>
              <a:rPr lang="en-US" sz="1200" dirty="0" smtClean="0">
                <a:solidFill>
                  <a:schemeClr val="bg1"/>
                </a:solidFill>
                <a:ea typeface="Times New Roman" panose="02020603050405020304" pitchFamily="18" charset="0"/>
              </a:rPr>
              <a:t>nisi</a:t>
            </a:r>
            <a:r>
              <a:rPr lang="id-ID" sz="1200" dirty="0" smtClean="0">
                <a:solidFill>
                  <a:schemeClr val="bg1"/>
                </a:solidFill>
                <a:ea typeface="Times New Roman" panose="02020603050405020304" pitchFamily="18" charset="0"/>
              </a:rPr>
              <a:t>.</a:t>
            </a:r>
            <a:endParaRPr lang="en-US" sz="1200" dirty="0" smtClean="0">
              <a:solidFill>
                <a:schemeClr val="bg1"/>
              </a:solidFill>
              <a:ea typeface="Times New Roman" panose="02020603050405020304" pitchFamily="18" charset="0"/>
            </a:endParaRPr>
          </a:p>
        </p:txBody>
      </p:sp>
      <p:sp>
        <p:nvSpPr>
          <p:cNvPr id="20" name="TextBox 19"/>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spTree>
    <p:extLst>
      <p:ext uri="{BB962C8B-B14F-4D97-AF65-F5344CB8AC3E}">
        <p14:creationId xmlns:p14="http://schemas.microsoft.com/office/powerpoint/2010/main" val="26631193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10" presetClass="entr" presetSubtype="0"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500"/>
                                        <p:tgtEl>
                                          <p:spTgt spid="7"/>
                                        </p:tgtEl>
                                      </p:cBhvr>
                                    </p:animEffect>
                                  </p:childTnLst>
                                </p:cTn>
                              </p:par>
                            </p:childTnLst>
                          </p:cTn>
                        </p:par>
                        <p:par>
                          <p:cTn id="18" fill="hold">
                            <p:stCondLst>
                              <p:cond delay="3000"/>
                            </p:stCondLst>
                            <p:childTnLst>
                              <p:par>
                                <p:cTn id="19" presetID="10" presetClass="entr" presetSubtype="0" fill="hold" grpId="0" nodeType="after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fade">
                                      <p:cBhvr>
                                        <p:cTn id="21" dur="500"/>
                                        <p:tgtEl>
                                          <p:spTgt spid="12"/>
                                        </p:tgtEl>
                                      </p:cBhvr>
                                    </p:animEffect>
                                  </p:childTnLst>
                                </p:cTn>
                              </p:par>
                            </p:childTnLst>
                          </p:cTn>
                        </p:par>
                        <p:par>
                          <p:cTn id="22" fill="hold">
                            <p:stCondLst>
                              <p:cond delay="3500"/>
                            </p:stCondLst>
                            <p:childTnLst>
                              <p:par>
                                <p:cTn id="23" presetID="10"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childTnLst>
                          </p:cTn>
                        </p:par>
                        <p:par>
                          <p:cTn id="26" fill="hold">
                            <p:stCondLst>
                              <p:cond delay="4000"/>
                            </p:stCondLst>
                            <p:childTnLst>
                              <p:par>
                                <p:cTn id="27" presetID="10" presetClass="entr" presetSubtype="0" fill="hold" grpId="0" nodeType="afterEffect">
                                  <p:stCondLst>
                                    <p:cond delay="0"/>
                                  </p:stCondLst>
                                  <p:childTnLst>
                                    <p:set>
                                      <p:cBhvr>
                                        <p:cTn id="28" dur="1" fill="hold">
                                          <p:stCondLst>
                                            <p:cond delay="0"/>
                                          </p:stCondLst>
                                        </p:cTn>
                                        <p:tgtEl>
                                          <p:spTgt spid="14"/>
                                        </p:tgtEl>
                                        <p:attrNameLst>
                                          <p:attrName>style.visibility</p:attrName>
                                        </p:attrNameLst>
                                      </p:cBhvr>
                                      <p:to>
                                        <p:strVal val="visible"/>
                                      </p:to>
                                    </p:set>
                                    <p:animEffect transition="in" filter="fade">
                                      <p:cBhvr>
                                        <p:cTn id="29" dur="500"/>
                                        <p:tgtEl>
                                          <p:spTgt spid="14"/>
                                        </p:tgtEl>
                                      </p:cBhvr>
                                    </p:animEffect>
                                  </p:childTnLst>
                                </p:cTn>
                              </p:par>
                            </p:childTnLst>
                          </p:cTn>
                        </p:par>
                        <p:par>
                          <p:cTn id="30" fill="hold">
                            <p:stCondLst>
                              <p:cond delay="4500"/>
                            </p:stCondLst>
                            <p:childTnLst>
                              <p:par>
                                <p:cTn id="31" presetID="10" presetClass="entr" presetSubtype="0"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fade">
                                      <p:cBhvr>
                                        <p:cTn id="33" dur="500"/>
                                        <p:tgtEl>
                                          <p:spTgt spid="15"/>
                                        </p:tgtEl>
                                      </p:cBhvr>
                                    </p:animEffect>
                                  </p:childTnLst>
                                </p:cTn>
                              </p:par>
                            </p:childTnLst>
                          </p:cTn>
                        </p:par>
                        <p:par>
                          <p:cTn id="34" fill="hold">
                            <p:stCondLst>
                              <p:cond delay="5000"/>
                            </p:stCondLst>
                            <p:childTnLst>
                              <p:par>
                                <p:cTn id="35" presetID="10" presetClass="entr" presetSubtype="0" fill="hold" grpId="0" nodeType="after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fade">
                                      <p:cBhvr>
                                        <p:cTn id="37" dur="500"/>
                                        <p:tgtEl>
                                          <p:spTgt spid="16"/>
                                        </p:tgtEl>
                                      </p:cBhvr>
                                    </p:animEffect>
                                  </p:childTnLst>
                                </p:cTn>
                              </p:par>
                            </p:childTnLst>
                          </p:cTn>
                        </p:par>
                        <p:par>
                          <p:cTn id="38" fill="hold">
                            <p:stCondLst>
                              <p:cond delay="5500"/>
                            </p:stCondLst>
                            <p:childTnLst>
                              <p:par>
                                <p:cTn id="39" presetID="10" presetClass="entr" presetSubtype="0"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animEffect transition="in" filter="fade">
                                      <p:cBhvr>
                                        <p:cTn id="41" dur="500"/>
                                        <p:tgtEl>
                                          <p:spTgt spid="10"/>
                                        </p:tgtEl>
                                      </p:cBhvr>
                                    </p:animEffect>
                                  </p:childTnLst>
                                </p:cTn>
                              </p:par>
                            </p:childTnLst>
                          </p:cTn>
                        </p:par>
                        <p:par>
                          <p:cTn id="42" fill="hold">
                            <p:stCondLst>
                              <p:cond delay="6000"/>
                            </p:stCondLst>
                            <p:childTnLst>
                              <p:par>
                                <p:cTn id="43" presetID="10" presetClass="entr" presetSubtype="0" fill="hold" grpId="0" nodeType="after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fade">
                                      <p:cBhvr>
                                        <p:cTn id="45" dur="500"/>
                                        <p:tgtEl>
                                          <p:spTgt spid="13"/>
                                        </p:tgtEl>
                                      </p:cBhvr>
                                    </p:animEffect>
                                  </p:childTnLst>
                                </p:cTn>
                              </p:par>
                            </p:childTnLst>
                          </p:cTn>
                        </p:par>
                        <p:par>
                          <p:cTn id="46" fill="hold">
                            <p:stCondLst>
                              <p:cond delay="6500"/>
                            </p:stCondLst>
                            <p:childTnLst>
                              <p:par>
                                <p:cTn id="47" presetID="10" presetClass="entr" presetSubtype="0"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fade">
                                      <p:cBhvr>
                                        <p:cTn id="49" dur="500"/>
                                        <p:tgtEl>
                                          <p:spTgt spid="8"/>
                                        </p:tgtEl>
                                      </p:cBhvr>
                                    </p:animEffect>
                                  </p:childTnLst>
                                </p:cTn>
                              </p:par>
                            </p:childTnLst>
                          </p:cTn>
                        </p:par>
                        <p:par>
                          <p:cTn id="50" fill="hold">
                            <p:stCondLst>
                              <p:cond delay="7000"/>
                            </p:stCondLst>
                            <p:childTnLst>
                              <p:par>
                                <p:cTn id="51" presetID="10"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fade">
                                      <p:cBhvr>
                                        <p:cTn id="53" dur="500"/>
                                        <p:tgtEl>
                                          <p:spTgt spid="11"/>
                                        </p:tgtEl>
                                      </p:cBhvr>
                                    </p:animEffect>
                                  </p:childTnLst>
                                </p:cTn>
                              </p:par>
                              <p:par>
                                <p:cTn id="54" presetID="2" presetClass="entr" presetSubtype="8" fill="hold" grpId="0" nodeType="withEffect">
                                  <p:stCondLst>
                                    <p:cond delay="2000"/>
                                  </p:stCondLst>
                                  <p:childTnLst>
                                    <p:set>
                                      <p:cBhvr>
                                        <p:cTn id="55" dur="1" fill="hold">
                                          <p:stCondLst>
                                            <p:cond delay="0"/>
                                          </p:stCondLst>
                                        </p:cTn>
                                        <p:tgtEl>
                                          <p:spTgt spid="20"/>
                                        </p:tgtEl>
                                        <p:attrNameLst>
                                          <p:attrName>style.visibility</p:attrName>
                                        </p:attrNameLst>
                                      </p:cBhvr>
                                      <p:to>
                                        <p:strVal val="visible"/>
                                      </p:to>
                                    </p:set>
                                    <p:anim calcmode="lin" valueType="num">
                                      <p:cBhvr additive="base">
                                        <p:cTn id="56" dur="500" fill="hold"/>
                                        <p:tgtEl>
                                          <p:spTgt spid="20"/>
                                        </p:tgtEl>
                                        <p:attrNameLst>
                                          <p:attrName>ppt_x</p:attrName>
                                        </p:attrNameLst>
                                      </p:cBhvr>
                                      <p:tavLst>
                                        <p:tav tm="0">
                                          <p:val>
                                            <p:strVal val="0-#ppt_w/2"/>
                                          </p:val>
                                        </p:tav>
                                        <p:tav tm="100000">
                                          <p:val>
                                            <p:strVal val="#ppt_x"/>
                                          </p:val>
                                        </p:tav>
                                      </p:tavLst>
                                    </p:anim>
                                    <p:anim calcmode="lin" valueType="num">
                                      <p:cBhvr additive="base">
                                        <p:cTn id="57" dur="500" fill="hold"/>
                                        <p:tgtEl>
                                          <p:spTgt spid="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20"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18</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Marketing Team</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grpSp>
        <p:nvGrpSpPr>
          <p:cNvPr id="7" name="Group 6"/>
          <p:cNvGrpSpPr/>
          <p:nvPr/>
        </p:nvGrpSpPr>
        <p:grpSpPr>
          <a:xfrm>
            <a:off x="-893" y="2074952"/>
            <a:ext cx="2478697" cy="4795179"/>
            <a:chOff x="0" y="-456"/>
            <a:chExt cx="1829061" cy="2972218"/>
          </a:xfrm>
          <a:blipFill>
            <a:blip r:embed="rId2"/>
            <a:stretch>
              <a:fillRect/>
            </a:stretch>
          </a:blipFill>
        </p:grpSpPr>
        <p:sp>
          <p:nvSpPr>
            <p:cNvPr id="8" name="Rectangle 7"/>
            <p:cNvSpPr/>
            <p:nvPr/>
          </p:nvSpPr>
          <p:spPr>
            <a:xfrm>
              <a:off x="1" y="-456"/>
              <a:ext cx="1829060" cy="148610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9" name="Rectangle 8"/>
            <p:cNvSpPr/>
            <p:nvPr/>
          </p:nvSpPr>
          <p:spPr>
            <a:xfrm>
              <a:off x="0" y="1485653"/>
              <a:ext cx="1829060" cy="148610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10" name="Content Placeholder 2"/>
            <p:cNvSpPr txBox="1">
              <a:spLocks/>
            </p:cNvSpPr>
            <p:nvPr/>
          </p:nvSpPr>
          <p:spPr>
            <a:xfrm>
              <a:off x="189311" y="2059743"/>
              <a:ext cx="1614581" cy="646732"/>
            </a:xfrm>
            <a:prstGeom prst="rect">
              <a:avLst/>
            </a:prstGeom>
            <a:grpFill/>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solidFill>
                </a:rPr>
                <a:t>Lorem Ipsum has been the industry's standard dummy text ever since the 1500s, when an unknown.</a:t>
              </a:r>
            </a:p>
          </p:txBody>
        </p:sp>
        <p:sp>
          <p:nvSpPr>
            <p:cNvPr id="11" name="Title 13"/>
            <p:cNvSpPr txBox="1">
              <a:spLocks/>
            </p:cNvSpPr>
            <p:nvPr/>
          </p:nvSpPr>
          <p:spPr>
            <a:xfrm>
              <a:off x="187912" y="1818077"/>
              <a:ext cx="1259888" cy="273146"/>
            </a:xfrm>
            <a:prstGeom prst="rect">
              <a:avLst/>
            </a:prstGeom>
            <a:grpFill/>
          </p:spPr>
          <p:txBody>
            <a:bodyPr vert="horz" lIns="121920" tIns="60960" rIns="121920" bIns="6096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2000" smtClean="0">
                  <a:solidFill>
                    <a:schemeClr val="bg1"/>
                  </a:solidFill>
                  <a:latin typeface="GeosansLight" panose="02000603020000020003"/>
                  <a:ea typeface="Open Sans" pitchFamily="34" charset="0"/>
                  <a:cs typeface="Open Sans" pitchFamily="34" charset="0"/>
                </a:rPr>
                <a:t>Dick Kriwul</a:t>
              </a:r>
              <a:endParaRPr lang="en-US" sz="2000" dirty="0">
                <a:solidFill>
                  <a:schemeClr val="bg1"/>
                </a:solidFill>
                <a:latin typeface="GeosansLight" panose="02000603020000020003"/>
                <a:ea typeface="Open Sans" pitchFamily="34" charset="0"/>
                <a:cs typeface="Open Sans" pitchFamily="34" charset="0"/>
              </a:endParaRPr>
            </a:p>
          </p:txBody>
        </p:sp>
      </p:grpSp>
      <p:grpSp>
        <p:nvGrpSpPr>
          <p:cNvPr id="12" name="Group 11"/>
          <p:cNvGrpSpPr/>
          <p:nvPr/>
        </p:nvGrpSpPr>
        <p:grpSpPr>
          <a:xfrm>
            <a:off x="4874867" y="2074952"/>
            <a:ext cx="2440483" cy="4795179"/>
            <a:chOff x="3656820" y="1185166"/>
            <a:chExt cx="1830362" cy="3596384"/>
          </a:xfrm>
        </p:grpSpPr>
        <p:sp>
          <p:nvSpPr>
            <p:cNvPr id="13" name="Rectangle 12"/>
            <p:cNvSpPr/>
            <p:nvPr/>
          </p:nvSpPr>
          <p:spPr>
            <a:xfrm>
              <a:off x="3656820" y="1185166"/>
              <a:ext cx="1829060" cy="1798192"/>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14" name="Rectangle 13"/>
            <p:cNvSpPr/>
            <p:nvPr/>
          </p:nvSpPr>
          <p:spPr>
            <a:xfrm>
              <a:off x="3658122" y="2983358"/>
              <a:ext cx="1829060" cy="179819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grpSp>
      <p:grpSp>
        <p:nvGrpSpPr>
          <p:cNvPr id="15" name="Group 14"/>
          <p:cNvGrpSpPr/>
          <p:nvPr/>
        </p:nvGrpSpPr>
        <p:grpSpPr>
          <a:xfrm>
            <a:off x="7313613" y="2074952"/>
            <a:ext cx="2438748" cy="4795179"/>
            <a:chOff x="5485879" y="-456"/>
            <a:chExt cx="1829061" cy="2972218"/>
          </a:xfrm>
        </p:grpSpPr>
        <p:sp>
          <p:nvSpPr>
            <p:cNvPr id="16" name="Rectangle 15"/>
            <p:cNvSpPr/>
            <p:nvPr/>
          </p:nvSpPr>
          <p:spPr>
            <a:xfrm>
              <a:off x="5485880" y="-456"/>
              <a:ext cx="1829060" cy="1486109"/>
            </a:xfrm>
            <a:prstGeom prst="rect">
              <a:avLst/>
            </a:prstGeom>
            <a:solidFill>
              <a:srgbClr val="FCC9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17" name="Rectangle 16"/>
            <p:cNvSpPr/>
            <p:nvPr/>
          </p:nvSpPr>
          <p:spPr>
            <a:xfrm>
              <a:off x="5485879" y="1485653"/>
              <a:ext cx="1829060" cy="1486109"/>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18" name="Content Placeholder 2"/>
            <p:cNvSpPr txBox="1">
              <a:spLocks/>
            </p:cNvSpPr>
            <p:nvPr/>
          </p:nvSpPr>
          <p:spPr>
            <a:xfrm>
              <a:off x="5690540" y="556866"/>
              <a:ext cx="1614581" cy="646732"/>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solidFill>
                </a:rPr>
                <a:t>Lorem Ipsum has been the industry's standard dummy text ever since the 1500s, when an unknown.</a:t>
              </a:r>
            </a:p>
          </p:txBody>
        </p:sp>
        <p:sp>
          <p:nvSpPr>
            <p:cNvPr id="19" name="Title 13"/>
            <p:cNvSpPr txBox="1">
              <a:spLocks/>
            </p:cNvSpPr>
            <p:nvPr/>
          </p:nvSpPr>
          <p:spPr>
            <a:xfrm>
              <a:off x="5689141" y="315200"/>
              <a:ext cx="1615980" cy="273146"/>
            </a:xfrm>
            <a:prstGeom prst="rect">
              <a:avLst/>
            </a:prstGeom>
          </p:spPr>
          <p:txBody>
            <a:bodyPr vert="horz" lIns="121920" tIns="60960" rIns="121920" bIns="6096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2000" smtClean="0">
                  <a:solidFill>
                    <a:schemeClr val="bg1"/>
                  </a:solidFill>
                  <a:latin typeface="GeosansLight" panose="02000603020000020003"/>
                  <a:ea typeface="Open Sans" pitchFamily="34" charset="0"/>
                  <a:cs typeface="Open Sans" pitchFamily="34" charset="0"/>
                </a:rPr>
                <a:t>Nikita Willy</a:t>
              </a:r>
              <a:endParaRPr lang="en-US" sz="2000" dirty="0">
                <a:solidFill>
                  <a:schemeClr val="bg1"/>
                </a:solidFill>
                <a:latin typeface="GeosansLight" panose="02000603020000020003"/>
                <a:ea typeface="Open Sans" pitchFamily="34" charset="0"/>
                <a:cs typeface="Open Sans" pitchFamily="34" charset="0"/>
              </a:endParaRPr>
            </a:p>
          </p:txBody>
        </p:sp>
      </p:grpSp>
      <p:grpSp>
        <p:nvGrpSpPr>
          <p:cNvPr id="20" name="Group 19"/>
          <p:cNvGrpSpPr/>
          <p:nvPr/>
        </p:nvGrpSpPr>
        <p:grpSpPr>
          <a:xfrm>
            <a:off x="9752360" y="2074952"/>
            <a:ext cx="2438748" cy="4795179"/>
            <a:chOff x="7314939" y="-456"/>
            <a:chExt cx="1829061" cy="2972218"/>
          </a:xfrm>
        </p:grpSpPr>
        <p:sp>
          <p:nvSpPr>
            <p:cNvPr id="21" name="Rectangle 20"/>
            <p:cNvSpPr/>
            <p:nvPr/>
          </p:nvSpPr>
          <p:spPr>
            <a:xfrm>
              <a:off x="7314940" y="-456"/>
              <a:ext cx="1829060" cy="1486109"/>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22" name="Rectangle 21"/>
            <p:cNvSpPr/>
            <p:nvPr/>
          </p:nvSpPr>
          <p:spPr>
            <a:xfrm>
              <a:off x="7314939" y="1485653"/>
              <a:ext cx="1829060" cy="148610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23" name="Content Placeholder 2"/>
            <p:cNvSpPr txBox="1">
              <a:spLocks/>
            </p:cNvSpPr>
            <p:nvPr/>
          </p:nvSpPr>
          <p:spPr>
            <a:xfrm>
              <a:off x="7494186" y="2059743"/>
              <a:ext cx="1614581" cy="646732"/>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solidFill>
                </a:rPr>
                <a:t>Lorem Ipsum has been the industry's standard dummy text ever since the 1500s, when an unknown.</a:t>
              </a:r>
            </a:p>
          </p:txBody>
        </p:sp>
        <p:sp>
          <p:nvSpPr>
            <p:cNvPr id="24" name="Title 13"/>
            <p:cNvSpPr txBox="1">
              <a:spLocks/>
            </p:cNvSpPr>
            <p:nvPr/>
          </p:nvSpPr>
          <p:spPr>
            <a:xfrm>
              <a:off x="7492787" y="1818077"/>
              <a:ext cx="1471701" cy="273146"/>
            </a:xfrm>
            <a:prstGeom prst="rect">
              <a:avLst/>
            </a:prstGeom>
          </p:spPr>
          <p:txBody>
            <a:bodyPr vert="horz" lIns="121920" tIns="60960" rIns="121920" bIns="6096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2000" smtClean="0">
                  <a:solidFill>
                    <a:schemeClr val="bg1"/>
                  </a:solidFill>
                  <a:latin typeface="GeosansLight" panose="02000603020000020003"/>
                  <a:ea typeface="Open Sans" pitchFamily="34" charset="0"/>
                  <a:cs typeface="Open Sans" pitchFamily="34" charset="0"/>
                </a:rPr>
                <a:t>Ndas Ireng</a:t>
              </a:r>
              <a:endParaRPr lang="en-US" sz="2000" dirty="0">
                <a:solidFill>
                  <a:schemeClr val="bg1"/>
                </a:solidFill>
                <a:latin typeface="GeosansLight" panose="02000603020000020003"/>
                <a:ea typeface="Open Sans" pitchFamily="34" charset="0"/>
                <a:cs typeface="Open Sans" pitchFamily="34" charset="0"/>
              </a:endParaRPr>
            </a:p>
          </p:txBody>
        </p:sp>
      </p:grpSp>
      <p:grpSp>
        <p:nvGrpSpPr>
          <p:cNvPr id="25" name="Group 24"/>
          <p:cNvGrpSpPr/>
          <p:nvPr/>
        </p:nvGrpSpPr>
        <p:grpSpPr>
          <a:xfrm>
            <a:off x="2446137" y="2074952"/>
            <a:ext cx="2438748" cy="4795179"/>
            <a:chOff x="5485879" y="-456"/>
            <a:chExt cx="1829061" cy="2972218"/>
          </a:xfrm>
        </p:grpSpPr>
        <p:sp>
          <p:nvSpPr>
            <p:cNvPr id="26" name="Rectangle 25"/>
            <p:cNvSpPr/>
            <p:nvPr/>
          </p:nvSpPr>
          <p:spPr>
            <a:xfrm>
              <a:off x="5485880" y="-456"/>
              <a:ext cx="1829060" cy="1486109"/>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27" name="Rectangle 26"/>
            <p:cNvSpPr/>
            <p:nvPr/>
          </p:nvSpPr>
          <p:spPr>
            <a:xfrm>
              <a:off x="5485879" y="1485653"/>
              <a:ext cx="1829060" cy="1486109"/>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28" name="Content Placeholder 2"/>
            <p:cNvSpPr txBox="1">
              <a:spLocks/>
            </p:cNvSpPr>
            <p:nvPr/>
          </p:nvSpPr>
          <p:spPr>
            <a:xfrm>
              <a:off x="5690540" y="556866"/>
              <a:ext cx="1614581" cy="646732"/>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solidFill>
                </a:rPr>
                <a:t>Lorem Ipsum has been the industry's standard dummy text ever since the 1500s, when an unknown.</a:t>
              </a:r>
            </a:p>
          </p:txBody>
        </p:sp>
        <p:sp>
          <p:nvSpPr>
            <p:cNvPr id="29" name="Title 13"/>
            <p:cNvSpPr txBox="1">
              <a:spLocks/>
            </p:cNvSpPr>
            <p:nvPr/>
          </p:nvSpPr>
          <p:spPr>
            <a:xfrm>
              <a:off x="5689141" y="315200"/>
              <a:ext cx="1615980" cy="273146"/>
            </a:xfrm>
            <a:prstGeom prst="rect">
              <a:avLst/>
            </a:prstGeom>
          </p:spPr>
          <p:txBody>
            <a:bodyPr vert="horz" lIns="121920" tIns="60960" rIns="121920" bIns="6096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2000" smtClean="0">
                  <a:solidFill>
                    <a:schemeClr val="bg1"/>
                  </a:solidFill>
                  <a:latin typeface="GeosansLight" panose="02000603020000020003"/>
                  <a:ea typeface="Open Sans" pitchFamily="34" charset="0"/>
                  <a:cs typeface="Open Sans" pitchFamily="34" charset="0"/>
                </a:rPr>
                <a:t>Matt Cangklong</a:t>
              </a:r>
              <a:endParaRPr lang="en-US" sz="2000" dirty="0">
                <a:solidFill>
                  <a:schemeClr val="bg1"/>
                </a:solidFill>
                <a:latin typeface="GeosansLight" panose="02000603020000020003"/>
                <a:ea typeface="Open Sans" pitchFamily="34" charset="0"/>
                <a:cs typeface="Open Sans" pitchFamily="34" charset="0"/>
              </a:endParaRPr>
            </a:p>
          </p:txBody>
        </p:sp>
      </p:grpSp>
      <p:grpSp>
        <p:nvGrpSpPr>
          <p:cNvPr id="30" name="Group 29"/>
          <p:cNvGrpSpPr/>
          <p:nvPr/>
        </p:nvGrpSpPr>
        <p:grpSpPr>
          <a:xfrm>
            <a:off x="5065752" y="4996721"/>
            <a:ext cx="2154640" cy="1433283"/>
            <a:chOff x="3799314" y="3385591"/>
            <a:chExt cx="1615980" cy="1074962"/>
          </a:xfrm>
        </p:grpSpPr>
        <p:sp>
          <p:nvSpPr>
            <p:cNvPr id="31" name="Content Placeholder 2"/>
            <p:cNvSpPr txBox="1">
              <a:spLocks/>
            </p:cNvSpPr>
            <p:nvPr/>
          </p:nvSpPr>
          <p:spPr>
            <a:xfrm>
              <a:off x="3800713" y="3678007"/>
              <a:ext cx="1614581" cy="782546"/>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solidFill>
                </a:rPr>
                <a:t>Lorem Ipsum has been the industry's standard dummy text ever since the 1500s, when an unknown.</a:t>
              </a:r>
            </a:p>
          </p:txBody>
        </p:sp>
        <p:sp>
          <p:nvSpPr>
            <p:cNvPr id="32" name="Title 13"/>
            <p:cNvSpPr txBox="1">
              <a:spLocks/>
            </p:cNvSpPr>
            <p:nvPr/>
          </p:nvSpPr>
          <p:spPr>
            <a:xfrm>
              <a:off x="3799314" y="3385591"/>
              <a:ext cx="1424868" cy="330507"/>
            </a:xfrm>
            <a:prstGeom prst="rect">
              <a:avLst/>
            </a:prstGeom>
          </p:spPr>
          <p:txBody>
            <a:bodyPr vert="horz" lIns="121920" tIns="60960" rIns="121920" bIns="6096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2000" smtClean="0">
                  <a:solidFill>
                    <a:schemeClr val="bg1"/>
                  </a:solidFill>
                  <a:latin typeface="GeosansLight" panose="02000603020000020003"/>
                  <a:ea typeface="Open Sans" pitchFamily="34" charset="0"/>
                  <a:cs typeface="Open Sans" pitchFamily="34" charset="0"/>
                </a:rPr>
                <a:t>Deddy Semphel</a:t>
              </a:r>
              <a:endParaRPr lang="en-US" sz="2000" dirty="0">
                <a:solidFill>
                  <a:schemeClr val="bg1"/>
                </a:solidFill>
                <a:latin typeface="GeosansLight" panose="02000603020000020003"/>
                <a:ea typeface="Open Sans" pitchFamily="34" charset="0"/>
                <a:cs typeface="Open Sans" pitchFamily="34" charset="0"/>
              </a:endParaRPr>
            </a:p>
          </p:txBody>
        </p:sp>
      </p:grpSp>
      <p:sp>
        <p:nvSpPr>
          <p:cNvPr id="33" name="Rectangle 32"/>
          <p:cNvSpPr/>
          <p:nvPr/>
        </p:nvSpPr>
        <p:spPr>
          <a:xfrm>
            <a:off x="-1735" y="4134022"/>
            <a:ext cx="2446323" cy="337750"/>
          </a:xfrm>
          <a:prstGeom prst="rect">
            <a:avLst/>
          </a:prstGeom>
          <a:solidFill>
            <a:schemeClr val="tx1">
              <a:lumMod val="85000"/>
              <a:lumOff val="15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smtClean="0">
                <a:solidFill>
                  <a:schemeClr val="bg1">
                    <a:lumMod val="95000"/>
                  </a:schemeClr>
                </a:solidFill>
                <a:latin typeface="GeosansLight" panose="02000603020000020003" pitchFamily="2" charset="0"/>
              </a:rPr>
              <a:t>Director</a:t>
            </a:r>
            <a:endParaRPr lang="en-US" sz="1400" dirty="0">
              <a:solidFill>
                <a:schemeClr val="bg1">
                  <a:lumMod val="95000"/>
                </a:schemeClr>
              </a:solidFill>
              <a:latin typeface="GeosansLight" panose="02000603020000020003" pitchFamily="2" charset="0"/>
            </a:endParaRPr>
          </a:p>
        </p:txBody>
      </p:sp>
      <p:sp>
        <p:nvSpPr>
          <p:cNvPr id="34" name="Rectangle 33"/>
          <p:cNvSpPr/>
          <p:nvPr/>
        </p:nvSpPr>
        <p:spPr>
          <a:xfrm>
            <a:off x="2454067" y="6535271"/>
            <a:ext cx="2446323" cy="337750"/>
          </a:xfrm>
          <a:prstGeom prst="rect">
            <a:avLst/>
          </a:prstGeom>
          <a:solidFill>
            <a:schemeClr val="tx1">
              <a:lumMod val="85000"/>
              <a:lumOff val="15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smtClean="0">
                <a:solidFill>
                  <a:schemeClr val="bg1">
                    <a:lumMod val="95000"/>
                  </a:schemeClr>
                </a:solidFill>
                <a:latin typeface="GeosansLight" panose="02000603020000020003" pitchFamily="2" charset="0"/>
              </a:rPr>
              <a:t>Manager</a:t>
            </a:r>
            <a:endParaRPr lang="en-US" sz="1400" dirty="0">
              <a:solidFill>
                <a:schemeClr val="bg1">
                  <a:lumMod val="95000"/>
                </a:schemeClr>
              </a:solidFill>
              <a:latin typeface="GeosansLight" panose="02000603020000020003" pitchFamily="2" charset="0"/>
            </a:endParaRPr>
          </a:p>
        </p:txBody>
      </p:sp>
      <p:sp>
        <p:nvSpPr>
          <p:cNvPr id="35" name="Rectangle 34"/>
          <p:cNvSpPr/>
          <p:nvPr/>
        </p:nvSpPr>
        <p:spPr>
          <a:xfrm>
            <a:off x="4871971" y="4134022"/>
            <a:ext cx="2446323" cy="337750"/>
          </a:xfrm>
          <a:prstGeom prst="rect">
            <a:avLst/>
          </a:prstGeom>
          <a:solidFill>
            <a:schemeClr val="tx1">
              <a:lumMod val="85000"/>
              <a:lumOff val="15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smtClean="0">
                <a:solidFill>
                  <a:schemeClr val="bg1">
                    <a:lumMod val="95000"/>
                  </a:schemeClr>
                </a:solidFill>
                <a:latin typeface="GeosansLight" panose="02000603020000020003" pitchFamily="2" charset="0"/>
              </a:rPr>
              <a:t>Supervisor</a:t>
            </a:r>
            <a:endParaRPr lang="en-US" sz="1400" dirty="0">
              <a:solidFill>
                <a:schemeClr val="bg1">
                  <a:lumMod val="95000"/>
                </a:schemeClr>
              </a:solidFill>
              <a:latin typeface="GeosansLight" panose="02000603020000020003" pitchFamily="2" charset="0"/>
            </a:endParaRPr>
          </a:p>
        </p:txBody>
      </p:sp>
      <p:sp>
        <p:nvSpPr>
          <p:cNvPr id="36" name="Rectangle 35"/>
          <p:cNvSpPr/>
          <p:nvPr/>
        </p:nvSpPr>
        <p:spPr>
          <a:xfrm>
            <a:off x="7292590" y="6518934"/>
            <a:ext cx="2446323" cy="337750"/>
          </a:xfrm>
          <a:prstGeom prst="rect">
            <a:avLst/>
          </a:prstGeom>
          <a:solidFill>
            <a:schemeClr val="tx1">
              <a:lumMod val="85000"/>
              <a:lumOff val="15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smtClean="0">
                <a:solidFill>
                  <a:schemeClr val="bg1">
                    <a:lumMod val="95000"/>
                  </a:schemeClr>
                </a:solidFill>
                <a:latin typeface="GeosansLight" panose="02000603020000020003" pitchFamily="2" charset="0"/>
              </a:rPr>
              <a:t>Administration</a:t>
            </a:r>
            <a:endParaRPr lang="en-US" sz="1400" dirty="0">
              <a:solidFill>
                <a:schemeClr val="bg1">
                  <a:lumMod val="95000"/>
                </a:schemeClr>
              </a:solidFill>
              <a:latin typeface="GeosansLight" panose="02000603020000020003" pitchFamily="2" charset="0"/>
            </a:endParaRPr>
          </a:p>
        </p:txBody>
      </p:sp>
      <p:sp>
        <p:nvSpPr>
          <p:cNvPr id="37" name="Rectangle 36"/>
          <p:cNvSpPr/>
          <p:nvPr/>
        </p:nvSpPr>
        <p:spPr>
          <a:xfrm>
            <a:off x="9754990" y="4122661"/>
            <a:ext cx="2446323" cy="337750"/>
          </a:xfrm>
          <a:prstGeom prst="rect">
            <a:avLst/>
          </a:prstGeom>
          <a:solidFill>
            <a:schemeClr val="tx1">
              <a:lumMod val="85000"/>
              <a:lumOff val="15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smtClean="0">
                <a:solidFill>
                  <a:schemeClr val="bg1">
                    <a:lumMod val="95000"/>
                  </a:schemeClr>
                </a:solidFill>
                <a:latin typeface="GeosansLight" panose="02000603020000020003" pitchFamily="2" charset="0"/>
              </a:rPr>
              <a:t>Senior Staff</a:t>
            </a:r>
            <a:endParaRPr lang="en-US" sz="1400" dirty="0">
              <a:solidFill>
                <a:schemeClr val="bg1">
                  <a:lumMod val="95000"/>
                </a:schemeClr>
              </a:solidFill>
              <a:latin typeface="GeosansLight" panose="02000603020000020003" pitchFamily="2" charset="0"/>
            </a:endParaRPr>
          </a:p>
        </p:txBody>
      </p:sp>
      <p:sp>
        <p:nvSpPr>
          <p:cNvPr id="38" name="Content Placeholder 2"/>
          <p:cNvSpPr txBox="1">
            <a:spLocks/>
          </p:cNvSpPr>
          <p:nvPr/>
        </p:nvSpPr>
        <p:spPr>
          <a:xfrm>
            <a:off x="730852" y="1459998"/>
            <a:ext cx="11035325" cy="61052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100" dirty="0" smtClean="0"/>
              <a:t>Lorem ipsum dolor sit amet, </a:t>
            </a:r>
            <a:r>
              <a:rPr lang="en-US" sz="1100" b="1" dirty="0" smtClean="0"/>
              <a:t>consectetur adipiscing elit</a:t>
            </a:r>
            <a:r>
              <a:rPr lang="en-US" sz="1100" dirty="0" smtClean="0"/>
              <a:t>. Curabitur elementum posuere pretium. Quisque nibh dolor, dignissim ac dignissim ut, luctus ac urna. Aliquam aliquet non massa quis tincidunt. </a:t>
            </a:r>
            <a:r>
              <a:rPr lang="en-US" sz="1100" b="1" dirty="0" smtClean="0">
                <a:solidFill>
                  <a:schemeClr val="accent1"/>
                </a:solidFill>
              </a:rPr>
              <a:t>Mauris ullamcorper</a:t>
            </a:r>
            <a:r>
              <a:rPr lang="en-US" sz="1100" dirty="0" smtClean="0">
                <a:solidFill>
                  <a:schemeClr val="accent1"/>
                </a:solidFill>
              </a:rPr>
              <a:t> </a:t>
            </a:r>
            <a:r>
              <a:rPr lang="en-US" sz="1100" dirty="0" smtClean="0"/>
              <a:t>justo tristique dui posuere tincidunt. In nec lacus laoreet orci varius imperdiet sit amet in augue. </a:t>
            </a:r>
            <a:endParaRPr lang="en-US" sz="1100" dirty="0"/>
          </a:p>
        </p:txBody>
      </p:sp>
      <p:sp>
        <p:nvSpPr>
          <p:cNvPr id="39" name="TextBox 38"/>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spTree>
    <p:extLst>
      <p:ext uri="{BB962C8B-B14F-4D97-AF65-F5344CB8AC3E}">
        <p14:creationId xmlns:p14="http://schemas.microsoft.com/office/powerpoint/2010/main" val="32848397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childTnLst>
                          </p:cTn>
                        </p:par>
                        <p:par>
                          <p:cTn id="15" fill="hold">
                            <p:stCondLst>
                              <p:cond delay="3000"/>
                            </p:stCondLst>
                            <p:childTnLst>
                              <p:par>
                                <p:cTn id="16" presetID="22" presetClass="entr" presetSubtype="1" fill="hold" nodeType="after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wipe(up)">
                                      <p:cBhvr>
                                        <p:cTn id="18" dur="500"/>
                                        <p:tgtEl>
                                          <p:spTgt spid="7"/>
                                        </p:tgtEl>
                                      </p:cBhvr>
                                    </p:animEffect>
                                  </p:childTnLst>
                                </p:cTn>
                              </p:par>
                            </p:childTnLst>
                          </p:cTn>
                        </p:par>
                        <p:par>
                          <p:cTn id="19" fill="hold">
                            <p:stCondLst>
                              <p:cond delay="3500"/>
                            </p:stCondLst>
                            <p:childTnLst>
                              <p:par>
                                <p:cTn id="20" presetID="22" presetClass="entr" presetSubtype="4" fill="hold" nodeType="afterEffect">
                                  <p:stCondLst>
                                    <p:cond delay="0"/>
                                  </p:stCondLst>
                                  <p:childTnLst>
                                    <p:set>
                                      <p:cBhvr>
                                        <p:cTn id="21" dur="1" fill="hold">
                                          <p:stCondLst>
                                            <p:cond delay="0"/>
                                          </p:stCondLst>
                                        </p:cTn>
                                        <p:tgtEl>
                                          <p:spTgt spid="25"/>
                                        </p:tgtEl>
                                        <p:attrNameLst>
                                          <p:attrName>style.visibility</p:attrName>
                                        </p:attrNameLst>
                                      </p:cBhvr>
                                      <p:to>
                                        <p:strVal val="visible"/>
                                      </p:to>
                                    </p:set>
                                    <p:animEffect transition="in" filter="wipe(down)">
                                      <p:cBhvr>
                                        <p:cTn id="22" dur="500"/>
                                        <p:tgtEl>
                                          <p:spTgt spid="25"/>
                                        </p:tgtEl>
                                      </p:cBhvr>
                                    </p:animEffect>
                                  </p:childTnLst>
                                </p:cTn>
                              </p:par>
                            </p:childTnLst>
                          </p:cTn>
                        </p:par>
                        <p:par>
                          <p:cTn id="23" fill="hold">
                            <p:stCondLst>
                              <p:cond delay="4000"/>
                            </p:stCondLst>
                            <p:childTnLst>
                              <p:par>
                                <p:cTn id="24" presetID="22" presetClass="entr" presetSubtype="4" fill="hold" nodeType="afterEffect">
                                  <p:stCondLst>
                                    <p:cond delay="0"/>
                                  </p:stCondLst>
                                  <p:childTnLst>
                                    <p:set>
                                      <p:cBhvr>
                                        <p:cTn id="25" dur="1" fill="hold">
                                          <p:stCondLst>
                                            <p:cond delay="0"/>
                                          </p:stCondLst>
                                        </p:cTn>
                                        <p:tgtEl>
                                          <p:spTgt spid="15"/>
                                        </p:tgtEl>
                                        <p:attrNameLst>
                                          <p:attrName>style.visibility</p:attrName>
                                        </p:attrNameLst>
                                      </p:cBhvr>
                                      <p:to>
                                        <p:strVal val="visible"/>
                                      </p:to>
                                    </p:set>
                                    <p:animEffect transition="in" filter="wipe(down)">
                                      <p:cBhvr>
                                        <p:cTn id="26" dur="500"/>
                                        <p:tgtEl>
                                          <p:spTgt spid="15"/>
                                        </p:tgtEl>
                                      </p:cBhvr>
                                    </p:animEffect>
                                  </p:childTnLst>
                                </p:cTn>
                              </p:par>
                            </p:childTnLst>
                          </p:cTn>
                        </p:par>
                        <p:par>
                          <p:cTn id="27" fill="hold">
                            <p:stCondLst>
                              <p:cond delay="4500"/>
                            </p:stCondLst>
                            <p:childTnLst>
                              <p:par>
                                <p:cTn id="28" presetID="22" presetClass="entr" presetSubtype="1" fill="hold"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up)">
                                      <p:cBhvr>
                                        <p:cTn id="30" dur="500"/>
                                        <p:tgtEl>
                                          <p:spTgt spid="20"/>
                                        </p:tgtEl>
                                      </p:cBhvr>
                                    </p:animEffect>
                                  </p:childTnLst>
                                </p:cTn>
                              </p:par>
                              <p:par>
                                <p:cTn id="31" presetID="22" presetClass="entr" presetSubtype="4" fill="hold" nodeType="withEffect">
                                  <p:stCondLst>
                                    <p:cond delay="500"/>
                                  </p:stCondLst>
                                  <p:childTnLst>
                                    <p:set>
                                      <p:cBhvr>
                                        <p:cTn id="32" dur="1" fill="hold">
                                          <p:stCondLst>
                                            <p:cond delay="0"/>
                                          </p:stCondLst>
                                        </p:cTn>
                                        <p:tgtEl>
                                          <p:spTgt spid="12"/>
                                        </p:tgtEl>
                                        <p:attrNameLst>
                                          <p:attrName>style.visibility</p:attrName>
                                        </p:attrNameLst>
                                      </p:cBhvr>
                                      <p:to>
                                        <p:strVal val="visible"/>
                                      </p:to>
                                    </p:set>
                                    <p:animEffect transition="in" filter="wipe(down)">
                                      <p:cBhvr>
                                        <p:cTn id="33" dur="800"/>
                                        <p:tgtEl>
                                          <p:spTgt spid="12"/>
                                        </p:tgtEl>
                                      </p:cBhvr>
                                    </p:animEffect>
                                  </p:childTnLst>
                                </p:cTn>
                              </p:par>
                            </p:childTnLst>
                          </p:cTn>
                        </p:par>
                        <p:par>
                          <p:cTn id="34" fill="hold">
                            <p:stCondLst>
                              <p:cond delay="5800"/>
                            </p:stCondLst>
                            <p:childTnLst>
                              <p:par>
                                <p:cTn id="35" presetID="10" presetClass="entr" presetSubtype="0" fill="hold" grpId="0" nodeType="afterEffect">
                                  <p:stCondLst>
                                    <p:cond delay="0"/>
                                  </p:stCondLst>
                                  <p:childTnLst>
                                    <p:set>
                                      <p:cBhvr>
                                        <p:cTn id="36" dur="1" fill="hold">
                                          <p:stCondLst>
                                            <p:cond delay="0"/>
                                          </p:stCondLst>
                                        </p:cTn>
                                        <p:tgtEl>
                                          <p:spTgt spid="38"/>
                                        </p:tgtEl>
                                        <p:attrNameLst>
                                          <p:attrName>style.visibility</p:attrName>
                                        </p:attrNameLst>
                                      </p:cBhvr>
                                      <p:to>
                                        <p:strVal val="visible"/>
                                      </p:to>
                                    </p:set>
                                    <p:animEffect transition="in" filter="fade">
                                      <p:cBhvr>
                                        <p:cTn id="37" dur="500"/>
                                        <p:tgtEl>
                                          <p:spTgt spid="38"/>
                                        </p:tgtEl>
                                      </p:cBhvr>
                                    </p:animEffect>
                                  </p:childTnLst>
                                </p:cTn>
                              </p:par>
                              <p:par>
                                <p:cTn id="38" presetID="2" presetClass="entr" presetSubtype="8" fill="hold" grpId="0" nodeType="withEffect">
                                  <p:stCondLst>
                                    <p:cond delay="2000"/>
                                  </p:stCondLst>
                                  <p:childTnLst>
                                    <p:set>
                                      <p:cBhvr>
                                        <p:cTn id="39" dur="1" fill="hold">
                                          <p:stCondLst>
                                            <p:cond delay="0"/>
                                          </p:stCondLst>
                                        </p:cTn>
                                        <p:tgtEl>
                                          <p:spTgt spid="39"/>
                                        </p:tgtEl>
                                        <p:attrNameLst>
                                          <p:attrName>style.visibility</p:attrName>
                                        </p:attrNameLst>
                                      </p:cBhvr>
                                      <p:to>
                                        <p:strVal val="visible"/>
                                      </p:to>
                                    </p:set>
                                    <p:anim calcmode="lin" valueType="num">
                                      <p:cBhvr additive="base">
                                        <p:cTn id="40" dur="500" fill="hold"/>
                                        <p:tgtEl>
                                          <p:spTgt spid="39"/>
                                        </p:tgtEl>
                                        <p:attrNameLst>
                                          <p:attrName>ppt_x</p:attrName>
                                        </p:attrNameLst>
                                      </p:cBhvr>
                                      <p:tavLst>
                                        <p:tav tm="0">
                                          <p:val>
                                            <p:strVal val="0-#ppt_w/2"/>
                                          </p:val>
                                        </p:tav>
                                        <p:tav tm="100000">
                                          <p:val>
                                            <p:strVal val="#ppt_x"/>
                                          </p:val>
                                        </p:tav>
                                      </p:tavLst>
                                    </p:anim>
                                    <p:anim calcmode="lin" valueType="num">
                                      <p:cBhvr additive="base">
                                        <p:cTn id="41" dur="500" fill="hold"/>
                                        <p:tgtEl>
                                          <p:spTgt spid="3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38" grpId="0"/>
      <p:bldP spid="39"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Rectangle 31"/>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0" y="0"/>
            <a:ext cx="12192000" cy="2595282"/>
          </a:xfrm>
          <a:prstGeom prst="rect">
            <a:avLst/>
          </a:prstGeom>
          <a:solidFill>
            <a:schemeClr val="accent4">
              <a:lumMod val="75000"/>
            </a:schemeClr>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19</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solidFill>
                <a:latin typeface="GeosansLight" panose="02000603020000020003"/>
                <a:ea typeface="+mj-ea"/>
                <a:cs typeface="+mj-cs"/>
              </a:rPr>
              <a:t>Staff on the Week</a:t>
            </a:r>
            <a:endParaRPr lang="en-US" sz="3600" dirty="0">
              <a:solidFill>
                <a:schemeClr val="bg1"/>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bg1"/>
                </a:solidFill>
                <a:latin typeface="+mn-lt"/>
              </a:rPr>
              <a:t>in this line</a:t>
            </a:r>
            <a:endParaRPr lang="en-US" sz="1400" b="1" dirty="0">
              <a:solidFill>
                <a:schemeClr val="bg1"/>
              </a:solidFill>
              <a:latin typeface="+mn-lt"/>
            </a:endParaRPr>
          </a:p>
        </p:txBody>
      </p:sp>
      <p:sp>
        <p:nvSpPr>
          <p:cNvPr id="8" name="Oval 7"/>
          <p:cNvSpPr>
            <a:spLocks noChangeAspect="1"/>
          </p:cNvSpPr>
          <p:nvPr/>
        </p:nvSpPr>
        <p:spPr>
          <a:xfrm>
            <a:off x="5044807" y="1634027"/>
            <a:ext cx="1975104" cy="1975104"/>
          </a:xfrm>
          <a:prstGeom prst="ellipse">
            <a:avLst/>
          </a:prstGeom>
          <a:blipFill>
            <a:blip r:embed="rId2"/>
            <a:stretch>
              <a:fillRect/>
            </a:stretch>
          </a:blip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itle 13"/>
          <p:cNvSpPr txBox="1">
            <a:spLocks/>
          </p:cNvSpPr>
          <p:nvPr/>
        </p:nvSpPr>
        <p:spPr>
          <a:xfrm>
            <a:off x="4980556" y="3515933"/>
            <a:ext cx="3571016" cy="634475"/>
          </a:xfrm>
          <a:prstGeom prst="rect">
            <a:avLst/>
          </a:prstGeom>
        </p:spPr>
        <p:txBody>
          <a:bodyPr vert="horz" lIns="121920" tIns="60960" rIns="121920" bIns="60960" rtlCol="0" anchor="ctr">
            <a:noAutofit/>
          </a:bodyPr>
          <a:lstStyle/>
          <a:p>
            <a:pPr>
              <a:spcBef>
                <a:spcPct val="0"/>
              </a:spcBef>
              <a:defRPr/>
            </a:pPr>
            <a:r>
              <a:rPr lang="id-ID" sz="3200" dirty="0" smtClean="0">
                <a:solidFill>
                  <a:schemeClr val="bg1">
                    <a:lumMod val="50000"/>
                  </a:schemeClr>
                </a:solidFill>
                <a:latin typeface="GeosansLight" panose="02000603020000020003"/>
                <a:ea typeface="+mj-ea"/>
                <a:cs typeface="+mj-cs"/>
              </a:rPr>
              <a:t>Matt Kriwul</a:t>
            </a:r>
            <a:endParaRPr lang="en-US" sz="3200" dirty="0">
              <a:solidFill>
                <a:schemeClr val="bg1">
                  <a:lumMod val="50000"/>
                </a:schemeClr>
              </a:solidFill>
              <a:latin typeface="GeosansLight" panose="02000603020000020003"/>
              <a:ea typeface="+mj-ea"/>
              <a:cs typeface="+mj-cs"/>
            </a:endParaRPr>
          </a:p>
        </p:txBody>
      </p:sp>
      <p:grpSp>
        <p:nvGrpSpPr>
          <p:cNvPr id="10" name="Group 9"/>
          <p:cNvGrpSpPr/>
          <p:nvPr/>
        </p:nvGrpSpPr>
        <p:grpSpPr>
          <a:xfrm>
            <a:off x="446740" y="3000600"/>
            <a:ext cx="4251302" cy="2943310"/>
            <a:chOff x="5232051" y="2208504"/>
            <a:chExt cx="4251302" cy="2943310"/>
          </a:xfrm>
        </p:grpSpPr>
        <p:sp>
          <p:nvSpPr>
            <p:cNvPr id="11" name="Content Placeholder 2"/>
            <p:cNvSpPr txBox="1">
              <a:spLocks/>
            </p:cNvSpPr>
            <p:nvPr/>
          </p:nvSpPr>
          <p:spPr>
            <a:xfrm>
              <a:off x="5232051" y="3093340"/>
              <a:ext cx="3950585" cy="205847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200" i="1" dirty="0" smtClean="0"/>
                <a:t>Lorem ipsum dolor sit amet, </a:t>
              </a:r>
              <a:r>
                <a:rPr lang="en-US" sz="1200" b="1" i="1" dirty="0" smtClean="0"/>
                <a:t>consectetur adipiscing elit</a:t>
              </a:r>
              <a:r>
                <a:rPr lang="en-US" sz="1200" i="1" dirty="0" smtClean="0"/>
                <a:t>. Curabitur elementum posuere pretium. Quisque nibh dolor, dignissim ac dignissim ut, luctus ac urna. Aliquam aliquet non massa quis tincidunt. </a:t>
              </a:r>
              <a:r>
                <a:rPr lang="en-US" sz="1200" b="1" i="1" dirty="0" smtClean="0">
                  <a:solidFill>
                    <a:schemeClr val="accent1"/>
                  </a:solidFill>
                </a:rPr>
                <a:t>Mauris ullamcorper</a:t>
              </a:r>
              <a:r>
                <a:rPr lang="en-US" sz="1200" i="1" dirty="0" smtClean="0">
                  <a:solidFill>
                    <a:schemeClr val="accent1"/>
                  </a:solidFill>
                </a:rPr>
                <a:t> </a:t>
              </a:r>
              <a:r>
                <a:rPr lang="en-US" sz="1200" i="1" dirty="0" smtClean="0"/>
                <a:t>justo tristique dui posuere tincidunt. In nec lacus laoreet orci varius imperdiet sit amet in </a:t>
              </a:r>
              <a:r>
                <a:rPr lang="en-US" sz="1200" i="1" dirty="0" err="1" smtClean="0"/>
                <a:t>augue</a:t>
              </a:r>
              <a:r>
                <a:rPr lang="en-US" sz="1200" i="1" dirty="0" smtClean="0"/>
                <a:t>. </a:t>
              </a:r>
              <a:r>
                <a:rPr lang="id-ID" sz="1200" i="1" dirty="0" smtClean="0"/>
                <a:t>  </a:t>
              </a:r>
            </a:p>
            <a:p>
              <a:pPr marL="0" indent="0">
                <a:buFont typeface="Arial" pitchFamily="34" charset="0"/>
                <a:buNone/>
              </a:pPr>
              <a:endParaRPr lang="id-ID" sz="1200" i="1" dirty="0" smtClean="0"/>
            </a:p>
            <a:p>
              <a:pPr marL="0" indent="0">
                <a:buNone/>
              </a:pPr>
              <a:r>
                <a:rPr lang="en-US" sz="1200" i="1" dirty="0" err="1" smtClean="0"/>
                <a:t>Lorem</a:t>
              </a:r>
              <a:r>
                <a:rPr lang="en-US" sz="1200" i="1" dirty="0" smtClean="0"/>
                <a:t> </a:t>
              </a:r>
              <a:r>
                <a:rPr lang="en-US" sz="1200" i="1" dirty="0" err="1" smtClean="0"/>
                <a:t>ipsum</a:t>
              </a:r>
              <a:r>
                <a:rPr lang="en-US" sz="1200" i="1" dirty="0" smtClean="0"/>
                <a:t> dolor sit </a:t>
              </a:r>
              <a:r>
                <a:rPr lang="en-US" sz="1200" i="1" dirty="0" err="1" smtClean="0"/>
                <a:t>amet</a:t>
              </a:r>
              <a:r>
                <a:rPr lang="en-US" sz="1200" i="1" dirty="0" smtClean="0"/>
                <a:t>, </a:t>
              </a:r>
              <a:r>
                <a:rPr lang="en-US" sz="1200" b="1" i="1" dirty="0" err="1" smtClean="0"/>
                <a:t>consectetur</a:t>
              </a:r>
              <a:r>
                <a:rPr lang="en-US" sz="1200" b="1" i="1" dirty="0" smtClean="0"/>
                <a:t> </a:t>
              </a:r>
              <a:r>
                <a:rPr lang="en-US" sz="1200" b="1" i="1" dirty="0" err="1" smtClean="0"/>
                <a:t>adipiscing</a:t>
              </a:r>
              <a:r>
                <a:rPr lang="en-US" sz="1200" b="1" i="1" dirty="0" smtClean="0"/>
                <a:t> </a:t>
              </a:r>
              <a:r>
                <a:rPr lang="en-US" sz="1200" b="1" i="1" dirty="0" err="1" smtClean="0"/>
                <a:t>elit</a:t>
              </a:r>
              <a:r>
                <a:rPr lang="en-US" sz="1200" i="1" dirty="0" smtClean="0"/>
                <a:t>. </a:t>
              </a:r>
              <a:r>
                <a:rPr lang="en-US" sz="1200" i="1" dirty="0" err="1" smtClean="0"/>
                <a:t>Curabitur</a:t>
              </a:r>
              <a:r>
                <a:rPr lang="en-US" sz="1200" i="1" dirty="0" smtClean="0"/>
                <a:t> </a:t>
              </a:r>
              <a:r>
                <a:rPr lang="en-US" sz="1200" i="1" dirty="0" err="1" smtClean="0"/>
                <a:t>elementum</a:t>
              </a:r>
              <a:r>
                <a:rPr lang="en-US" sz="1200" i="1" dirty="0" smtClean="0"/>
                <a:t> </a:t>
              </a:r>
              <a:r>
                <a:rPr lang="en-US" sz="1200" i="1" dirty="0" err="1" smtClean="0"/>
                <a:t>posuere</a:t>
              </a:r>
              <a:r>
                <a:rPr lang="en-US" sz="1200" i="1" dirty="0" smtClean="0"/>
                <a:t> </a:t>
              </a:r>
              <a:r>
                <a:rPr lang="en-US" sz="1200" i="1" dirty="0" err="1" smtClean="0"/>
                <a:t>pretium</a:t>
              </a:r>
              <a:r>
                <a:rPr lang="en-US" sz="1200" i="1" dirty="0" smtClean="0"/>
                <a:t>. </a:t>
              </a:r>
              <a:r>
                <a:rPr lang="en-US" sz="1200" i="1" dirty="0" err="1" smtClean="0"/>
                <a:t>Quisque</a:t>
              </a:r>
              <a:r>
                <a:rPr lang="en-US" sz="1200" i="1" dirty="0" smtClean="0"/>
                <a:t> </a:t>
              </a:r>
              <a:r>
                <a:rPr lang="en-US" sz="1200" i="1" dirty="0" err="1" smtClean="0"/>
                <a:t>nibh</a:t>
              </a:r>
              <a:r>
                <a:rPr lang="en-US" sz="1200" i="1" dirty="0" smtClean="0"/>
                <a:t> dolor, </a:t>
              </a:r>
              <a:r>
                <a:rPr lang="en-US" sz="1200" i="1" dirty="0" err="1" smtClean="0"/>
                <a:t>dignissim</a:t>
              </a:r>
              <a:r>
                <a:rPr lang="en-US" sz="1200" i="1" dirty="0" smtClean="0"/>
                <a:t> ac </a:t>
              </a:r>
              <a:r>
                <a:rPr lang="en-US" sz="1200" i="1" dirty="0" err="1" smtClean="0"/>
                <a:t>dignissim</a:t>
              </a:r>
              <a:r>
                <a:rPr lang="en-US" sz="1200" i="1" dirty="0" smtClean="0"/>
                <a:t> </a:t>
              </a:r>
              <a:r>
                <a:rPr lang="en-US" sz="1200" i="1" dirty="0" err="1" smtClean="0"/>
                <a:t>ut</a:t>
              </a:r>
              <a:r>
                <a:rPr lang="en-US" sz="1200" i="1" dirty="0" smtClean="0"/>
                <a:t>, </a:t>
              </a:r>
              <a:r>
                <a:rPr lang="en-US" sz="1200" i="1" dirty="0" err="1" smtClean="0"/>
                <a:t>luctus</a:t>
              </a:r>
              <a:r>
                <a:rPr lang="en-US" sz="1200" i="1" dirty="0" smtClean="0"/>
                <a:t> ac </a:t>
              </a:r>
              <a:r>
                <a:rPr lang="en-US" sz="1200" i="1" dirty="0" err="1" smtClean="0"/>
                <a:t>urna</a:t>
              </a:r>
              <a:endParaRPr lang="en-US" sz="1200" i="1" dirty="0" smtClean="0"/>
            </a:p>
            <a:p>
              <a:pPr marL="0" indent="0">
                <a:buFont typeface="Arial" pitchFamily="34" charset="0"/>
                <a:buNone/>
              </a:pPr>
              <a:endParaRPr lang="en-US" sz="1100" dirty="0"/>
            </a:p>
          </p:txBody>
        </p:sp>
        <p:sp>
          <p:nvSpPr>
            <p:cNvPr id="12" name="TextBox 11"/>
            <p:cNvSpPr txBox="1"/>
            <p:nvPr/>
          </p:nvSpPr>
          <p:spPr>
            <a:xfrm>
              <a:off x="5246937" y="2208504"/>
              <a:ext cx="4236416" cy="923330"/>
            </a:xfrm>
            <a:prstGeom prst="rect">
              <a:avLst/>
            </a:prstGeom>
            <a:noFill/>
          </p:spPr>
          <p:txBody>
            <a:bodyPr wrap="none" rtlCol="0">
              <a:spAutoFit/>
            </a:bodyPr>
            <a:lstStyle/>
            <a:p>
              <a:r>
                <a:rPr lang="id-ID" b="1" spc="600" dirty="0" smtClean="0">
                  <a:solidFill>
                    <a:schemeClr val="tx1">
                      <a:lumMod val="65000"/>
                      <a:lumOff val="35000"/>
                    </a:schemeClr>
                  </a:solidFill>
                  <a:ea typeface="Open Sans" panose="020B0606030504020204" pitchFamily="34" charset="0"/>
                  <a:cs typeface="Open Sans" panose="020B0606030504020204" pitchFamily="34" charset="0"/>
                </a:rPr>
                <a:t>BUSINESS</a:t>
              </a:r>
              <a:r>
                <a:rPr lang="en-US" b="1" spc="600" dirty="0" smtClean="0">
                  <a:solidFill>
                    <a:schemeClr val="tx1">
                      <a:lumMod val="65000"/>
                      <a:lumOff val="35000"/>
                    </a:schemeClr>
                  </a:solidFill>
                  <a:ea typeface="Open Sans" panose="020B0606030504020204" pitchFamily="34" charset="0"/>
                  <a:cs typeface="Open Sans" panose="020B0606030504020204" pitchFamily="34" charset="0"/>
                </a:rPr>
                <a:t> </a:t>
              </a:r>
              <a:r>
                <a:rPr lang="en-US" b="1" spc="600" smtClean="0">
                  <a:solidFill>
                    <a:schemeClr val="tx1">
                      <a:lumMod val="65000"/>
                      <a:lumOff val="35000"/>
                    </a:schemeClr>
                  </a:solidFill>
                  <a:ea typeface="Open Sans" panose="020B0606030504020204" pitchFamily="34" charset="0"/>
                  <a:cs typeface="Open Sans" panose="020B0606030504020204" pitchFamily="34" charset="0"/>
                </a:rPr>
                <a:t>&amp; </a:t>
              </a:r>
              <a:r>
                <a:rPr lang="id-ID" b="1" spc="600" smtClean="0">
                  <a:solidFill>
                    <a:schemeClr val="tx1">
                      <a:lumMod val="65000"/>
                      <a:lumOff val="35000"/>
                    </a:schemeClr>
                  </a:solidFill>
                  <a:ea typeface="Open Sans" panose="020B0606030504020204" pitchFamily="34" charset="0"/>
                  <a:cs typeface="Open Sans" panose="020B0606030504020204" pitchFamily="34" charset="0"/>
                </a:rPr>
                <a:t>MARKETING </a:t>
              </a:r>
              <a:endParaRPr lang="en-US" b="1" spc="600" dirty="0" smtClean="0">
                <a:solidFill>
                  <a:schemeClr val="tx1">
                    <a:lumMod val="65000"/>
                    <a:lumOff val="35000"/>
                  </a:schemeClr>
                </a:solidFill>
                <a:ea typeface="Open Sans" panose="020B0606030504020204" pitchFamily="34" charset="0"/>
                <a:cs typeface="Open Sans" panose="020B0606030504020204" pitchFamily="34" charset="0"/>
              </a:endParaRPr>
            </a:p>
            <a:p>
              <a:r>
                <a:rPr lang="id-ID" sz="3600" spc="600" dirty="0" smtClean="0">
                  <a:solidFill>
                    <a:schemeClr val="tx1">
                      <a:lumMod val="65000"/>
                      <a:lumOff val="35000"/>
                    </a:schemeClr>
                  </a:solidFill>
                  <a:latin typeface="GeosansLight" panose="02000603020000020003" pitchFamily="2" charset="0"/>
                </a:rPr>
                <a:t>SUCCESS STORY</a:t>
              </a:r>
              <a:endParaRPr lang="en-US" sz="3600" spc="600" dirty="0">
                <a:solidFill>
                  <a:schemeClr val="tx1">
                    <a:lumMod val="65000"/>
                    <a:lumOff val="35000"/>
                  </a:schemeClr>
                </a:solidFill>
                <a:latin typeface="GeosansLight" panose="02000603020000020003" pitchFamily="2" charset="0"/>
              </a:endParaRPr>
            </a:p>
          </p:txBody>
        </p:sp>
      </p:grpSp>
      <p:grpSp>
        <p:nvGrpSpPr>
          <p:cNvPr id="15" name="Group 14"/>
          <p:cNvGrpSpPr/>
          <p:nvPr/>
        </p:nvGrpSpPr>
        <p:grpSpPr>
          <a:xfrm>
            <a:off x="5145527" y="4234082"/>
            <a:ext cx="707454" cy="764880"/>
            <a:chOff x="4459441" y="3503594"/>
            <a:chExt cx="707454" cy="764880"/>
          </a:xfrm>
        </p:grpSpPr>
        <p:sp>
          <p:nvSpPr>
            <p:cNvPr id="16" name="Rectangle 15"/>
            <p:cNvSpPr/>
            <p:nvPr/>
          </p:nvSpPr>
          <p:spPr>
            <a:xfrm>
              <a:off x="4459441" y="3521679"/>
              <a:ext cx="700612" cy="7467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a:off x="4464827" y="3503594"/>
              <a:ext cx="702068" cy="75951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latin typeface="Sosa" pitchFamily="2" charset="0"/>
                </a:rPr>
                <a:t>Ñ</a:t>
              </a:r>
              <a:r>
                <a:rPr lang="en-US" sz="3200" dirty="0"/>
                <a:t> </a:t>
              </a:r>
              <a:endParaRPr lang="en-US" sz="3200" dirty="0">
                <a:solidFill>
                  <a:schemeClr val="bg1"/>
                </a:solidFill>
                <a:latin typeface="Sosa" pitchFamily="2" charset="0"/>
              </a:endParaRPr>
            </a:p>
          </p:txBody>
        </p:sp>
      </p:grpSp>
      <p:grpSp>
        <p:nvGrpSpPr>
          <p:cNvPr id="18" name="Group 17"/>
          <p:cNvGrpSpPr/>
          <p:nvPr/>
        </p:nvGrpSpPr>
        <p:grpSpPr>
          <a:xfrm>
            <a:off x="6126488" y="4234082"/>
            <a:ext cx="707454" cy="764880"/>
            <a:chOff x="5400121" y="3503594"/>
            <a:chExt cx="707454" cy="764880"/>
          </a:xfrm>
        </p:grpSpPr>
        <p:sp>
          <p:nvSpPr>
            <p:cNvPr id="19" name="Rectangle 18"/>
            <p:cNvSpPr/>
            <p:nvPr/>
          </p:nvSpPr>
          <p:spPr>
            <a:xfrm>
              <a:off x="5400121" y="3521679"/>
              <a:ext cx="700612" cy="74679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5405507" y="3503594"/>
              <a:ext cx="702068" cy="75951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3200" smtClean="0">
                  <a:latin typeface="Sosa" pitchFamily="2" charset="0"/>
                </a:rPr>
                <a:t>q</a:t>
              </a:r>
              <a:endParaRPr lang="en-US" sz="3200" dirty="0">
                <a:solidFill>
                  <a:schemeClr val="bg1"/>
                </a:solidFill>
                <a:latin typeface="Sosa" pitchFamily="2" charset="0"/>
              </a:endParaRPr>
            </a:p>
          </p:txBody>
        </p:sp>
      </p:grpSp>
      <p:grpSp>
        <p:nvGrpSpPr>
          <p:cNvPr id="22" name="Group 21"/>
          <p:cNvGrpSpPr/>
          <p:nvPr/>
        </p:nvGrpSpPr>
        <p:grpSpPr>
          <a:xfrm>
            <a:off x="8257606" y="3462265"/>
            <a:ext cx="3360373" cy="2085107"/>
            <a:chOff x="5724128" y="1686945"/>
            <a:chExt cx="2520280" cy="1563835"/>
          </a:xfrm>
        </p:grpSpPr>
        <p:sp>
          <p:nvSpPr>
            <p:cNvPr id="26" name="Rounded Rectangle 25"/>
            <p:cNvSpPr/>
            <p:nvPr/>
          </p:nvSpPr>
          <p:spPr>
            <a:xfrm>
              <a:off x="5820441" y="2237587"/>
              <a:ext cx="2232248" cy="144016"/>
            </a:xfrm>
            <a:prstGeom prst="roundRect">
              <a:avLst/>
            </a:prstGeom>
            <a:solidFill>
              <a:schemeClr val="bg1">
                <a:lumMod val="9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27" name="Rounded Rectangle 26"/>
            <p:cNvSpPr/>
            <p:nvPr/>
          </p:nvSpPr>
          <p:spPr>
            <a:xfrm>
              <a:off x="5820441" y="2237587"/>
              <a:ext cx="2088232" cy="144016"/>
            </a:xfrm>
            <a:prstGeom prst="roundRect">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28" name="Rounded Rectangle 27"/>
            <p:cNvSpPr/>
            <p:nvPr/>
          </p:nvSpPr>
          <p:spPr>
            <a:xfrm>
              <a:off x="5820441" y="2649443"/>
              <a:ext cx="2232248" cy="144016"/>
            </a:xfrm>
            <a:prstGeom prst="roundRect">
              <a:avLst/>
            </a:prstGeom>
            <a:solidFill>
              <a:schemeClr val="bg1">
                <a:lumMod val="9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29" name="Rounded Rectangle 28"/>
            <p:cNvSpPr/>
            <p:nvPr/>
          </p:nvSpPr>
          <p:spPr>
            <a:xfrm>
              <a:off x="5820441" y="2649443"/>
              <a:ext cx="1224136" cy="144016"/>
            </a:xfrm>
            <a:prstGeom prst="roundRect">
              <a:avLst/>
            </a:prstGeom>
            <a:solidFill>
              <a:schemeClr val="accent4"/>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30" name="Rounded Rectangle 29"/>
            <p:cNvSpPr/>
            <p:nvPr/>
          </p:nvSpPr>
          <p:spPr>
            <a:xfrm>
              <a:off x="5820441" y="3106764"/>
              <a:ext cx="2232248" cy="144016"/>
            </a:xfrm>
            <a:prstGeom prst="roundRect">
              <a:avLst/>
            </a:prstGeom>
            <a:solidFill>
              <a:schemeClr val="bg1">
                <a:lumMod val="9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31" name="Rounded Rectangle 30"/>
            <p:cNvSpPr/>
            <p:nvPr/>
          </p:nvSpPr>
          <p:spPr>
            <a:xfrm>
              <a:off x="5820441" y="3106764"/>
              <a:ext cx="1536472" cy="144016"/>
            </a:xfrm>
            <a:prstGeom prst="roundRect">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34" name="Title 13"/>
            <p:cNvSpPr txBox="1">
              <a:spLocks/>
            </p:cNvSpPr>
            <p:nvPr/>
          </p:nvSpPr>
          <p:spPr>
            <a:xfrm>
              <a:off x="5724128" y="1686945"/>
              <a:ext cx="2520280" cy="276999"/>
            </a:xfrm>
            <a:prstGeom prst="rect">
              <a:avLst/>
            </a:prstGeom>
          </p:spPr>
          <p:txBody>
            <a:bodyPr vert="horz" lIns="121920" tIns="60960" rIns="121920" bIns="60960" rtlCol="0" anchor="ctr">
              <a:sp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600" dirty="0" smtClean="0">
                  <a:latin typeface="GeosansLight" panose="02000603020000020003"/>
                  <a:ea typeface="Open Sans" pitchFamily="34" charset="0"/>
                  <a:cs typeface="Open Sans" pitchFamily="34" charset="0"/>
                </a:rPr>
                <a:t>PERFORMANCE</a:t>
              </a:r>
              <a:endParaRPr lang="en-US" sz="1600" dirty="0">
                <a:latin typeface="GeosansLight" panose="02000603020000020003"/>
                <a:ea typeface="Open Sans" pitchFamily="34" charset="0"/>
                <a:cs typeface="Open Sans" pitchFamily="34" charset="0"/>
              </a:endParaRPr>
            </a:p>
          </p:txBody>
        </p:sp>
        <p:sp>
          <p:nvSpPr>
            <p:cNvPr id="35" name="Content Placeholder 2"/>
            <p:cNvSpPr txBox="1">
              <a:spLocks/>
            </p:cNvSpPr>
            <p:nvPr/>
          </p:nvSpPr>
          <p:spPr>
            <a:xfrm>
              <a:off x="5763922" y="2006954"/>
              <a:ext cx="1112334" cy="246173"/>
            </a:xfrm>
            <a:prstGeom prst="rect">
              <a:avLst/>
            </a:prstGeom>
          </p:spPr>
          <p:txBody>
            <a:bodyPr vert="horz" lIns="121920" tIns="60960" rIns="121920" bIns="6096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333" b="1" dirty="0">
                  <a:solidFill>
                    <a:schemeClr val="bg1">
                      <a:lumMod val="50000"/>
                    </a:schemeClr>
                  </a:solidFill>
                </a:rPr>
                <a:t>Management</a:t>
              </a:r>
              <a:endParaRPr lang="en-US" sz="1333" b="1" dirty="0">
                <a:solidFill>
                  <a:schemeClr val="bg1">
                    <a:lumMod val="50000"/>
                  </a:schemeClr>
                </a:solidFill>
              </a:endParaRPr>
            </a:p>
          </p:txBody>
        </p:sp>
        <p:sp>
          <p:nvSpPr>
            <p:cNvPr id="36" name="Content Placeholder 2"/>
            <p:cNvSpPr txBox="1">
              <a:spLocks/>
            </p:cNvSpPr>
            <p:nvPr/>
          </p:nvSpPr>
          <p:spPr>
            <a:xfrm>
              <a:off x="5763922" y="2437306"/>
              <a:ext cx="1112334" cy="246173"/>
            </a:xfrm>
            <a:prstGeom prst="rect">
              <a:avLst/>
            </a:prstGeom>
          </p:spPr>
          <p:txBody>
            <a:bodyPr vert="horz" lIns="121920" tIns="60960" rIns="121920" bIns="6096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333" b="1" dirty="0">
                  <a:solidFill>
                    <a:schemeClr val="bg1">
                      <a:lumMod val="50000"/>
                    </a:schemeClr>
                  </a:solidFill>
                </a:rPr>
                <a:t>Innovation</a:t>
              </a:r>
              <a:endParaRPr lang="en-US" sz="1333" b="1" dirty="0">
                <a:solidFill>
                  <a:schemeClr val="bg1">
                    <a:lumMod val="50000"/>
                  </a:schemeClr>
                </a:solidFill>
              </a:endParaRPr>
            </a:p>
          </p:txBody>
        </p:sp>
        <p:sp>
          <p:nvSpPr>
            <p:cNvPr id="37" name="Content Placeholder 2"/>
            <p:cNvSpPr txBox="1">
              <a:spLocks/>
            </p:cNvSpPr>
            <p:nvPr/>
          </p:nvSpPr>
          <p:spPr>
            <a:xfrm>
              <a:off x="5763922" y="2881838"/>
              <a:ext cx="1112334" cy="246173"/>
            </a:xfrm>
            <a:prstGeom prst="rect">
              <a:avLst/>
            </a:prstGeom>
          </p:spPr>
          <p:txBody>
            <a:bodyPr vert="horz" lIns="121920" tIns="60960" rIns="121920" bIns="6096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333" b="1" dirty="0">
                  <a:solidFill>
                    <a:schemeClr val="bg1">
                      <a:lumMod val="50000"/>
                    </a:schemeClr>
                  </a:solidFill>
                </a:rPr>
                <a:t>Negotiation</a:t>
              </a:r>
              <a:endParaRPr lang="en-US" sz="1333" b="1" dirty="0">
                <a:solidFill>
                  <a:schemeClr val="bg1">
                    <a:lumMod val="50000"/>
                  </a:schemeClr>
                </a:solidFill>
              </a:endParaRPr>
            </a:p>
          </p:txBody>
        </p:sp>
      </p:grpSp>
      <p:sp>
        <p:nvSpPr>
          <p:cNvPr id="33" name="TextBox 32"/>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spTree>
    <p:extLst>
      <p:ext uri="{BB962C8B-B14F-4D97-AF65-F5344CB8AC3E}">
        <p14:creationId xmlns:p14="http://schemas.microsoft.com/office/powerpoint/2010/main" val="26199950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9" presetClass="entr" presetSubtype="0" fill="hold" grpId="0" nodeType="with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dissolve">
                                      <p:cBhvr>
                                        <p:cTn id="17" dur="1700"/>
                                        <p:tgtEl>
                                          <p:spTgt spid="8"/>
                                        </p:tgtEl>
                                      </p:cBhvr>
                                    </p:animEffect>
                                  </p:childTnLst>
                                </p:cTn>
                              </p:par>
                              <p:par>
                                <p:cTn id="18" presetID="16" presetClass="entr" presetSubtype="21" fill="hold" grpId="0" nodeType="withEffect">
                                  <p:stCondLst>
                                    <p:cond delay="500"/>
                                  </p:stCondLst>
                                  <p:childTnLst>
                                    <p:set>
                                      <p:cBhvr>
                                        <p:cTn id="19" dur="1" fill="hold">
                                          <p:stCondLst>
                                            <p:cond delay="0"/>
                                          </p:stCondLst>
                                        </p:cTn>
                                        <p:tgtEl>
                                          <p:spTgt spid="9"/>
                                        </p:tgtEl>
                                        <p:attrNameLst>
                                          <p:attrName>style.visibility</p:attrName>
                                        </p:attrNameLst>
                                      </p:cBhvr>
                                      <p:to>
                                        <p:strVal val="visible"/>
                                      </p:to>
                                    </p:set>
                                    <p:animEffect transition="in" filter="barn(inVertical)">
                                      <p:cBhvr>
                                        <p:cTn id="20" dur="500"/>
                                        <p:tgtEl>
                                          <p:spTgt spid="9"/>
                                        </p:tgtEl>
                                      </p:cBhvr>
                                    </p:animEffect>
                                  </p:childTnLst>
                                </p:cTn>
                              </p:par>
                              <p:par>
                                <p:cTn id="21" presetID="2" presetClass="entr" presetSubtype="4" fill="hold" nodeType="withEffect">
                                  <p:stCondLst>
                                    <p:cond delay="1600"/>
                                  </p:stCondLst>
                                  <p:childTnLst>
                                    <p:set>
                                      <p:cBhvr>
                                        <p:cTn id="22" dur="1" fill="hold">
                                          <p:stCondLst>
                                            <p:cond delay="0"/>
                                          </p:stCondLst>
                                        </p:cTn>
                                        <p:tgtEl>
                                          <p:spTgt spid="10"/>
                                        </p:tgtEl>
                                        <p:attrNameLst>
                                          <p:attrName>style.visibility</p:attrName>
                                        </p:attrNameLst>
                                      </p:cBhvr>
                                      <p:to>
                                        <p:strVal val="visible"/>
                                      </p:to>
                                    </p:set>
                                    <p:anim calcmode="lin" valueType="num">
                                      <p:cBhvr additive="base">
                                        <p:cTn id="23" dur="500" fill="hold"/>
                                        <p:tgtEl>
                                          <p:spTgt spid="10"/>
                                        </p:tgtEl>
                                        <p:attrNameLst>
                                          <p:attrName>ppt_x</p:attrName>
                                        </p:attrNameLst>
                                      </p:cBhvr>
                                      <p:tavLst>
                                        <p:tav tm="0">
                                          <p:val>
                                            <p:strVal val="#ppt_x"/>
                                          </p:val>
                                        </p:tav>
                                        <p:tav tm="100000">
                                          <p:val>
                                            <p:strVal val="#ppt_x"/>
                                          </p:val>
                                        </p:tav>
                                      </p:tavLst>
                                    </p:anim>
                                    <p:anim calcmode="lin" valueType="num">
                                      <p:cBhvr additive="base">
                                        <p:cTn id="24" dur="500" fill="hold"/>
                                        <p:tgtEl>
                                          <p:spTgt spid="10"/>
                                        </p:tgtEl>
                                        <p:attrNameLst>
                                          <p:attrName>ppt_y</p:attrName>
                                        </p:attrNameLst>
                                      </p:cBhvr>
                                      <p:tavLst>
                                        <p:tav tm="0">
                                          <p:val>
                                            <p:strVal val="1+#ppt_h/2"/>
                                          </p:val>
                                        </p:tav>
                                        <p:tav tm="100000">
                                          <p:val>
                                            <p:strVal val="#ppt_y"/>
                                          </p:val>
                                        </p:tav>
                                      </p:tavLst>
                                    </p:anim>
                                  </p:childTnLst>
                                </p:cTn>
                              </p:par>
                              <p:par>
                                <p:cTn id="25" presetID="2" presetClass="entr" presetSubtype="8" fill="hold" grpId="0" nodeType="withEffect">
                                  <p:stCondLst>
                                    <p:cond delay="2000"/>
                                  </p:stCondLst>
                                  <p:childTnLst>
                                    <p:set>
                                      <p:cBhvr>
                                        <p:cTn id="26" dur="1" fill="hold">
                                          <p:stCondLst>
                                            <p:cond delay="0"/>
                                          </p:stCondLst>
                                        </p:cTn>
                                        <p:tgtEl>
                                          <p:spTgt spid="33"/>
                                        </p:tgtEl>
                                        <p:attrNameLst>
                                          <p:attrName>style.visibility</p:attrName>
                                        </p:attrNameLst>
                                      </p:cBhvr>
                                      <p:to>
                                        <p:strVal val="visible"/>
                                      </p:to>
                                    </p:set>
                                    <p:anim calcmode="lin" valueType="num">
                                      <p:cBhvr additive="base">
                                        <p:cTn id="27" dur="500" fill="hold"/>
                                        <p:tgtEl>
                                          <p:spTgt spid="33"/>
                                        </p:tgtEl>
                                        <p:attrNameLst>
                                          <p:attrName>ppt_x</p:attrName>
                                        </p:attrNameLst>
                                      </p:cBhvr>
                                      <p:tavLst>
                                        <p:tav tm="0">
                                          <p:val>
                                            <p:strVal val="0-#ppt_w/2"/>
                                          </p:val>
                                        </p:tav>
                                        <p:tav tm="100000">
                                          <p:val>
                                            <p:strVal val="#ppt_x"/>
                                          </p:val>
                                        </p:tav>
                                      </p:tavLst>
                                    </p:anim>
                                    <p:anim calcmode="lin" valueType="num">
                                      <p:cBhvr additive="base">
                                        <p:cTn id="28" dur="500" fill="hold"/>
                                        <p:tgtEl>
                                          <p:spTgt spid="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8" grpId="0" animBg="1"/>
      <p:bldP spid="9" grpId="0"/>
      <p:bldP spid="33"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2</a:t>
            </a:fld>
            <a:endParaRPr lang="en-US" sz="1200" dirty="0">
              <a:solidFill>
                <a:schemeClr val="bg1"/>
              </a:solidFill>
            </a:endParaRPr>
          </a:p>
        </p:txBody>
      </p:sp>
      <p:sp>
        <p:nvSpPr>
          <p:cNvPr id="4" name="Title 13"/>
          <p:cNvSpPr txBox="1">
            <a:spLocks/>
          </p:cNvSpPr>
          <p:nvPr/>
        </p:nvSpPr>
        <p:spPr>
          <a:xfrm>
            <a:off x="5489389" y="1771145"/>
            <a:ext cx="4891742"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Table of Content :</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5813612" y="2250735"/>
            <a:ext cx="3714429"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sp>
        <p:nvSpPr>
          <p:cNvPr id="16" name="TextBox 15"/>
          <p:cNvSpPr txBox="1"/>
          <p:nvPr/>
        </p:nvSpPr>
        <p:spPr>
          <a:xfrm>
            <a:off x="6306671" y="2743200"/>
            <a:ext cx="5082988" cy="5078313"/>
          </a:xfrm>
          <a:prstGeom prst="rect">
            <a:avLst/>
          </a:prstGeom>
          <a:noFill/>
        </p:spPr>
        <p:txBody>
          <a:bodyPr wrap="square" rtlCol="0">
            <a:spAutoFit/>
          </a:bodyPr>
          <a:lstStyle/>
          <a:p>
            <a:pPr marL="342900" indent="-342900">
              <a:lnSpc>
                <a:spcPct val="150000"/>
              </a:lnSpc>
              <a:buFont typeface="+mj-lt"/>
              <a:buAutoNum type="arabicPeriod"/>
            </a:pPr>
            <a:r>
              <a:rPr lang="id-ID" smtClean="0">
                <a:solidFill>
                  <a:schemeClr val="bg1">
                    <a:lumMod val="75000"/>
                  </a:schemeClr>
                </a:solidFill>
              </a:rPr>
              <a:t>Introduction .................................................        3</a:t>
            </a:r>
          </a:p>
          <a:p>
            <a:pPr marL="342900" indent="-342900">
              <a:lnSpc>
                <a:spcPct val="150000"/>
              </a:lnSpc>
              <a:buFont typeface="+mj-lt"/>
              <a:buAutoNum type="arabicPeriod"/>
            </a:pPr>
            <a:r>
              <a:rPr lang="id-ID" smtClean="0">
                <a:solidFill>
                  <a:schemeClr val="bg1">
                    <a:lumMod val="75000"/>
                  </a:schemeClr>
                </a:solidFill>
              </a:rPr>
              <a:t>Mission &amp; Vision ...........................................       4</a:t>
            </a:r>
          </a:p>
          <a:p>
            <a:pPr marL="342900" indent="-342900">
              <a:lnSpc>
                <a:spcPct val="150000"/>
              </a:lnSpc>
              <a:buFont typeface="+mj-lt"/>
              <a:buAutoNum type="arabicPeriod"/>
            </a:pPr>
            <a:r>
              <a:rPr lang="id-ID" smtClean="0">
                <a:solidFill>
                  <a:schemeClr val="bg1">
                    <a:lumMod val="75000"/>
                  </a:schemeClr>
                </a:solidFill>
              </a:rPr>
              <a:t>Our Services ..................................................       5</a:t>
            </a:r>
          </a:p>
          <a:p>
            <a:pPr marL="342900" indent="-342900">
              <a:lnSpc>
                <a:spcPct val="150000"/>
              </a:lnSpc>
              <a:buFont typeface="+mj-lt"/>
              <a:buAutoNum type="arabicPeriod"/>
            </a:pPr>
            <a:r>
              <a:rPr lang="id-ID" smtClean="0">
                <a:solidFill>
                  <a:schemeClr val="bg1">
                    <a:lumMod val="75000"/>
                  </a:schemeClr>
                </a:solidFill>
              </a:rPr>
              <a:t>Company Profile ............................................      6</a:t>
            </a:r>
          </a:p>
          <a:p>
            <a:pPr marL="342900" indent="-342900">
              <a:lnSpc>
                <a:spcPct val="150000"/>
              </a:lnSpc>
              <a:buFont typeface="+mj-lt"/>
              <a:buAutoNum type="arabicPeriod"/>
            </a:pPr>
            <a:r>
              <a:rPr lang="id-ID" smtClean="0">
                <a:solidFill>
                  <a:schemeClr val="bg1">
                    <a:lumMod val="75000"/>
                  </a:schemeClr>
                </a:solidFill>
              </a:rPr>
              <a:t>Project Portfolio .............................................   10</a:t>
            </a:r>
          </a:p>
          <a:p>
            <a:pPr marL="342900" indent="-342900">
              <a:lnSpc>
                <a:spcPct val="150000"/>
              </a:lnSpc>
              <a:buFont typeface="+mj-lt"/>
              <a:buAutoNum type="arabicPeriod"/>
            </a:pPr>
            <a:r>
              <a:rPr lang="id-ID" smtClean="0">
                <a:solidFill>
                  <a:schemeClr val="bg1">
                    <a:lumMod val="75000"/>
                  </a:schemeClr>
                </a:solidFill>
              </a:rPr>
              <a:t>Company Achievement  .................................   15</a:t>
            </a:r>
          </a:p>
          <a:p>
            <a:pPr marL="342900" indent="-342900">
              <a:lnSpc>
                <a:spcPct val="150000"/>
              </a:lnSpc>
              <a:buFont typeface="+mj-lt"/>
              <a:buAutoNum type="arabicPeriod"/>
            </a:pPr>
            <a:r>
              <a:rPr lang="id-ID" smtClean="0">
                <a:solidFill>
                  <a:schemeClr val="bg1">
                    <a:lumMod val="75000"/>
                  </a:schemeClr>
                </a:solidFill>
              </a:rPr>
              <a:t>Our Team ........................................................   17</a:t>
            </a:r>
          </a:p>
          <a:p>
            <a:pPr marL="342900" indent="-342900">
              <a:lnSpc>
                <a:spcPct val="150000"/>
              </a:lnSpc>
              <a:buFont typeface="+mj-lt"/>
              <a:buAutoNum type="arabicPeriod"/>
            </a:pPr>
            <a:r>
              <a:rPr lang="id-ID" smtClean="0">
                <a:solidFill>
                  <a:schemeClr val="bg1">
                    <a:lumMod val="75000"/>
                  </a:schemeClr>
                </a:solidFill>
              </a:rPr>
              <a:t>Infographic &amp; More ........................................   30</a:t>
            </a:r>
          </a:p>
          <a:p>
            <a:pPr marL="342900" indent="-342900">
              <a:lnSpc>
                <a:spcPct val="150000"/>
              </a:lnSpc>
              <a:buFont typeface="+mj-lt"/>
              <a:buAutoNum type="arabicPeriod"/>
            </a:pPr>
            <a:endParaRPr lang="id-ID" smtClean="0">
              <a:solidFill>
                <a:schemeClr val="bg1">
                  <a:lumMod val="75000"/>
                </a:schemeClr>
              </a:solidFill>
            </a:endParaRPr>
          </a:p>
          <a:p>
            <a:pPr marL="342900" indent="-342900">
              <a:lnSpc>
                <a:spcPct val="150000"/>
              </a:lnSpc>
              <a:buFont typeface="+mj-lt"/>
              <a:buAutoNum type="arabicPeriod"/>
            </a:pPr>
            <a:endParaRPr lang="id-ID" smtClean="0">
              <a:solidFill>
                <a:schemeClr val="bg1">
                  <a:lumMod val="75000"/>
                </a:schemeClr>
              </a:solidFill>
            </a:endParaRPr>
          </a:p>
          <a:p>
            <a:endParaRPr lang="id-ID" smtClean="0">
              <a:solidFill>
                <a:schemeClr val="bg1">
                  <a:lumMod val="75000"/>
                </a:schemeClr>
              </a:solidFill>
            </a:endParaRPr>
          </a:p>
          <a:p>
            <a:pPr marL="342900" indent="-342900">
              <a:lnSpc>
                <a:spcPct val="200000"/>
              </a:lnSpc>
              <a:buFont typeface="+mj-lt"/>
              <a:buAutoNum type="arabicPeriod"/>
            </a:pPr>
            <a:endParaRPr lang="en-US">
              <a:solidFill>
                <a:schemeClr val="bg1">
                  <a:lumMod val="75000"/>
                </a:schemeClr>
              </a:solidFill>
            </a:endParaRPr>
          </a:p>
        </p:txBody>
      </p:sp>
    </p:spTree>
    <p:extLst>
      <p:ext uri="{BB962C8B-B14F-4D97-AF65-F5344CB8AC3E}">
        <p14:creationId xmlns:p14="http://schemas.microsoft.com/office/powerpoint/2010/main" val="21035466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8" fill="hold" grpId="0" nodeType="withEffect">
                                  <p:stCondLst>
                                    <p:cond delay="200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0-#ppt_w/2"/>
                                          </p:val>
                                        </p:tav>
                                        <p:tav tm="100000">
                                          <p:val>
                                            <p:strVal val="#ppt_x"/>
                                          </p:val>
                                        </p:tav>
                                      </p:tavLst>
                                    </p:anim>
                                    <p:anim calcmode="lin" valueType="num">
                                      <p:cBhvr additive="base">
                                        <p:cTn id="14" dur="500" fill="hold"/>
                                        <p:tgtEl>
                                          <p:spTgt spid="2"/>
                                        </p:tgtEl>
                                        <p:attrNameLst>
                                          <p:attrName>ppt_y</p:attrName>
                                        </p:attrNameLst>
                                      </p:cBhvr>
                                      <p:tavLst>
                                        <p:tav tm="0">
                                          <p:val>
                                            <p:strVal val="#ppt_y"/>
                                          </p:val>
                                        </p:tav>
                                        <p:tav tm="100000">
                                          <p:val>
                                            <p:strVal val="#ppt_y"/>
                                          </p:val>
                                        </p:tav>
                                      </p:tavLst>
                                    </p:anim>
                                  </p:childTnLst>
                                </p:cTn>
                              </p:par>
                              <p:par>
                                <p:cTn id="15" presetID="2" presetClass="entr" presetSubtype="2" fill="hold" grpId="0" nodeType="withEffect">
                                  <p:stCondLst>
                                    <p:cond delay="250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1+#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Rectangle 33"/>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20</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Success Keys</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grpSp>
        <p:nvGrpSpPr>
          <p:cNvPr id="7" name="Group 4"/>
          <p:cNvGrpSpPr>
            <a:grpSpLocks noChangeAspect="1"/>
          </p:cNvGrpSpPr>
          <p:nvPr/>
        </p:nvGrpSpPr>
        <p:grpSpPr bwMode="auto">
          <a:xfrm>
            <a:off x="1289424" y="1941853"/>
            <a:ext cx="3146425" cy="3251200"/>
            <a:chOff x="1888" y="594"/>
            <a:chExt cx="1982" cy="2048"/>
          </a:xfrm>
        </p:grpSpPr>
        <p:sp>
          <p:nvSpPr>
            <p:cNvPr id="8" name="Freeform 5"/>
            <p:cNvSpPr>
              <a:spLocks/>
            </p:cNvSpPr>
            <p:nvPr/>
          </p:nvSpPr>
          <p:spPr bwMode="auto">
            <a:xfrm>
              <a:off x="1888" y="1952"/>
              <a:ext cx="609" cy="531"/>
            </a:xfrm>
            <a:custGeom>
              <a:avLst/>
              <a:gdLst>
                <a:gd name="T0" fmla="*/ 168 w 257"/>
                <a:gd name="T1" fmla="*/ 0 h 224"/>
                <a:gd name="T2" fmla="*/ 192 w 257"/>
                <a:gd name="T3" fmla="*/ 4 h 224"/>
                <a:gd name="T4" fmla="*/ 212 w 257"/>
                <a:gd name="T5" fmla="*/ 18 h 224"/>
                <a:gd name="T6" fmla="*/ 226 w 257"/>
                <a:gd name="T7" fmla="*/ 38 h 224"/>
                <a:gd name="T8" fmla="*/ 232 w 257"/>
                <a:gd name="T9" fmla="*/ 62 h 224"/>
                <a:gd name="T10" fmla="*/ 230 w 257"/>
                <a:gd name="T11" fmla="*/ 82 h 224"/>
                <a:gd name="T12" fmla="*/ 222 w 257"/>
                <a:gd name="T13" fmla="*/ 100 h 224"/>
                <a:gd name="T14" fmla="*/ 209 w 257"/>
                <a:gd name="T15" fmla="*/ 114 h 224"/>
                <a:gd name="T16" fmla="*/ 193 w 257"/>
                <a:gd name="T17" fmla="*/ 125 h 224"/>
                <a:gd name="T18" fmla="*/ 190 w 257"/>
                <a:gd name="T19" fmla="*/ 126 h 224"/>
                <a:gd name="T20" fmla="*/ 187 w 257"/>
                <a:gd name="T21" fmla="*/ 127 h 224"/>
                <a:gd name="T22" fmla="*/ 184 w 257"/>
                <a:gd name="T23" fmla="*/ 128 h 224"/>
                <a:gd name="T24" fmla="*/ 181 w 257"/>
                <a:gd name="T25" fmla="*/ 128 h 224"/>
                <a:gd name="T26" fmla="*/ 183 w 257"/>
                <a:gd name="T27" fmla="*/ 130 h 224"/>
                <a:gd name="T28" fmla="*/ 185 w 257"/>
                <a:gd name="T29" fmla="*/ 132 h 224"/>
                <a:gd name="T30" fmla="*/ 188 w 257"/>
                <a:gd name="T31" fmla="*/ 135 h 224"/>
                <a:gd name="T32" fmla="*/ 190 w 257"/>
                <a:gd name="T33" fmla="*/ 137 h 224"/>
                <a:gd name="T34" fmla="*/ 210 w 257"/>
                <a:gd name="T35" fmla="*/ 157 h 224"/>
                <a:gd name="T36" fmla="*/ 228 w 257"/>
                <a:gd name="T37" fmla="*/ 178 h 224"/>
                <a:gd name="T38" fmla="*/ 243 w 257"/>
                <a:gd name="T39" fmla="*/ 201 h 224"/>
                <a:gd name="T40" fmla="*/ 257 w 257"/>
                <a:gd name="T41" fmla="*/ 224 h 224"/>
                <a:gd name="T42" fmla="*/ 237 w 257"/>
                <a:gd name="T43" fmla="*/ 222 h 224"/>
                <a:gd name="T44" fmla="*/ 217 w 257"/>
                <a:gd name="T45" fmla="*/ 221 h 224"/>
                <a:gd name="T46" fmla="*/ 199 w 257"/>
                <a:gd name="T47" fmla="*/ 220 h 224"/>
                <a:gd name="T48" fmla="*/ 182 w 257"/>
                <a:gd name="T49" fmla="*/ 219 h 224"/>
                <a:gd name="T50" fmla="*/ 134 w 257"/>
                <a:gd name="T51" fmla="*/ 219 h 224"/>
                <a:gd name="T52" fmla="*/ 75 w 257"/>
                <a:gd name="T53" fmla="*/ 218 h 224"/>
                <a:gd name="T54" fmla="*/ 24 w 257"/>
                <a:gd name="T55" fmla="*/ 218 h 224"/>
                <a:gd name="T56" fmla="*/ 0 w 257"/>
                <a:gd name="T57" fmla="*/ 218 h 224"/>
                <a:gd name="T58" fmla="*/ 0 w 257"/>
                <a:gd name="T59" fmla="*/ 32 h 224"/>
                <a:gd name="T60" fmla="*/ 24 w 257"/>
                <a:gd name="T61" fmla="*/ 39 h 224"/>
                <a:gd name="T62" fmla="*/ 48 w 257"/>
                <a:gd name="T63" fmla="*/ 48 h 224"/>
                <a:gd name="T64" fmla="*/ 71 w 257"/>
                <a:gd name="T65" fmla="*/ 58 h 224"/>
                <a:gd name="T66" fmla="*/ 93 w 257"/>
                <a:gd name="T67" fmla="*/ 68 h 224"/>
                <a:gd name="T68" fmla="*/ 96 w 257"/>
                <a:gd name="T69" fmla="*/ 70 h 224"/>
                <a:gd name="T70" fmla="*/ 98 w 257"/>
                <a:gd name="T71" fmla="*/ 71 h 224"/>
                <a:gd name="T72" fmla="*/ 101 w 257"/>
                <a:gd name="T73" fmla="*/ 73 h 224"/>
                <a:gd name="T74" fmla="*/ 104 w 257"/>
                <a:gd name="T75" fmla="*/ 74 h 224"/>
                <a:gd name="T76" fmla="*/ 104 w 257"/>
                <a:gd name="T77" fmla="*/ 72 h 224"/>
                <a:gd name="T78" fmla="*/ 103 w 257"/>
                <a:gd name="T79" fmla="*/ 71 h 224"/>
                <a:gd name="T80" fmla="*/ 103 w 257"/>
                <a:gd name="T81" fmla="*/ 69 h 224"/>
                <a:gd name="T82" fmla="*/ 103 w 257"/>
                <a:gd name="T83" fmla="*/ 67 h 224"/>
                <a:gd name="T84" fmla="*/ 103 w 257"/>
                <a:gd name="T85" fmla="*/ 66 h 224"/>
                <a:gd name="T86" fmla="*/ 103 w 257"/>
                <a:gd name="T87" fmla="*/ 64 h 224"/>
                <a:gd name="T88" fmla="*/ 103 w 257"/>
                <a:gd name="T89" fmla="*/ 63 h 224"/>
                <a:gd name="T90" fmla="*/ 103 w 257"/>
                <a:gd name="T91" fmla="*/ 62 h 224"/>
                <a:gd name="T92" fmla="*/ 109 w 257"/>
                <a:gd name="T93" fmla="*/ 38 h 224"/>
                <a:gd name="T94" fmla="*/ 122 w 257"/>
                <a:gd name="T95" fmla="*/ 19 h 224"/>
                <a:gd name="T96" fmla="*/ 141 w 257"/>
                <a:gd name="T97" fmla="*/ 5 h 224"/>
                <a:gd name="T98" fmla="*/ 165 w 257"/>
                <a:gd name="T99" fmla="*/ 0 h 224"/>
                <a:gd name="T100" fmla="*/ 166 w 257"/>
                <a:gd name="T101" fmla="*/ 0 h 224"/>
                <a:gd name="T102" fmla="*/ 166 w 257"/>
                <a:gd name="T103" fmla="*/ 0 h 224"/>
                <a:gd name="T104" fmla="*/ 167 w 257"/>
                <a:gd name="T105" fmla="*/ 0 h 224"/>
                <a:gd name="T106" fmla="*/ 168 w 257"/>
                <a:gd name="T107"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7" h="224">
                  <a:moveTo>
                    <a:pt x="168" y="0"/>
                  </a:moveTo>
                  <a:cubicBezTo>
                    <a:pt x="176" y="0"/>
                    <a:pt x="184" y="1"/>
                    <a:pt x="192" y="4"/>
                  </a:cubicBezTo>
                  <a:cubicBezTo>
                    <a:pt x="200" y="8"/>
                    <a:pt x="206" y="12"/>
                    <a:pt x="212" y="18"/>
                  </a:cubicBezTo>
                  <a:cubicBezTo>
                    <a:pt x="218" y="23"/>
                    <a:pt x="223" y="30"/>
                    <a:pt x="226" y="38"/>
                  </a:cubicBezTo>
                  <a:cubicBezTo>
                    <a:pt x="230" y="45"/>
                    <a:pt x="232" y="53"/>
                    <a:pt x="232" y="62"/>
                  </a:cubicBezTo>
                  <a:cubicBezTo>
                    <a:pt x="233" y="69"/>
                    <a:pt x="232" y="76"/>
                    <a:pt x="230" y="82"/>
                  </a:cubicBezTo>
                  <a:cubicBezTo>
                    <a:pt x="228" y="89"/>
                    <a:pt x="226" y="95"/>
                    <a:pt x="222" y="100"/>
                  </a:cubicBezTo>
                  <a:cubicBezTo>
                    <a:pt x="218" y="105"/>
                    <a:pt x="214" y="110"/>
                    <a:pt x="209" y="114"/>
                  </a:cubicBezTo>
                  <a:cubicBezTo>
                    <a:pt x="204" y="119"/>
                    <a:pt x="199" y="122"/>
                    <a:pt x="193" y="125"/>
                  </a:cubicBezTo>
                  <a:cubicBezTo>
                    <a:pt x="192" y="125"/>
                    <a:pt x="191" y="125"/>
                    <a:pt x="190" y="126"/>
                  </a:cubicBezTo>
                  <a:cubicBezTo>
                    <a:pt x="189" y="126"/>
                    <a:pt x="188" y="126"/>
                    <a:pt x="187" y="127"/>
                  </a:cubicBezTo>
                  <a:cubicBezTo>
                    <a:pt x="186" y="127"/>
                    <a:pt x="185" y="127"/>
                    <a:pt x="184" y="128"/>
                  </a:cubicBezTo>
                  <a:cubicBezTo>
                    <a:pt x="183" y="128"/>
                    <a:pt x="182" y="128"/>
                    <a:pt x="181" y="128"/>
                  </a:cubicBezTo>
                  <a:cubicBezTo>
                    <a:pt x="182" y="129"/>
                    <a:pt x="182" y="130"/>
                    <a:pt x="183" y="130"/>
                  </a:cubicBezTo>
                  <a:cubicBezTo>
                    <a:pt x="184" y="131"/>
                    <a:pt x="185" y="132"/>
                    <a:pt x="185" y="132"/>
                  </a:cubicBezTo>
                  <a:cubicBezTo>
                    <a:pt x="186" y="133"/>
                    <a:pt x="187" y="134"/>
                    <a:pt x="188" y="135"/>
                  </a:cubicBezTo>
                  <a:cubicBezTo>
                    <a:pt x="188" y="135"/>
                    <a:pt x="189" y="136"/>
                    <a:pt x="190" y="137"/>
                  </a:cubicBezTo>
                  <a:cubicBezTo>
                    <a:pt x="197" y="143"/>
                    <a:pt x="203" y="150"/>
                    <a:pt x="210" y="157"/>
                  </a:cubicBezTo>
                  <a:cubicBezTo>
                    <a:pt x="216" y="164"/>
                    <a:pt x="222" y="171"/>
                    <a:pt x="228" y="178"/>
                  </a:cubicBezTo>
                  <a:cubicBezTo>
                    <a:pt x="233" y="186"/>
                    <a:pt x="238" y="193"/>
                    <a:pt x="243" y="201"/>
                  </a:cubicBezTo>
                  <a:cubicBezTo>
                    <a:pt x="248" y="208"/>
                    <a:pt x="253" y="216"/>
                    <a:pt x="257" y="224"/>
                  </a:cubicBezTo>
                  <a:cubicBezTo>
                    <a:pt x="250" y="223"/>
                    <a:pt x="243" y="223"/>
                    <a:pt x="237" y="222"/>
                  </a:cubicBezTo>
                  <a:cubicBezTo>
                    <a:pt x="230" y="221"/>
                    <a:pt x="224" y="221"/>
                    <a:pt x="217" y="221"/>
                  </a:cubicBezTo>
                  <a:cubicBezTo>
                    <a:pt x="211" y="220"/>
                    <a:pt x="204" y="220"/>
                    <a:pt x="199" y="220"/>
                  </a:cubicBezTo>
                  <a:cubicBezTo>
                    <a:pt x="193" y="219"/>
                    <a:pt x="187" y="219"/>
                    <a:pt x="182" y="219"/>
                  </a:cubicBezTo>
                  <a:cubicBezTo>
                    <a:pt x="170" y="219"/>
                    <a:pt x="152" y="219"/>
                    <a:pt x="134" y="219"/>
                  </a:cubicBezTo>
                  <a:cubicBezTo>
                    <a:pt x="115" y="219"/>
                    <a:pt x="94" y="218"/>
                    <a:pt x="75" y="218"/>
                  </a:cubicBezTo>
                  <a:cubicBezTo>
                    <a:pt x="55" y="218"/>
                    <a:pt x="37" y="218"/>
                    <a:pt x="24" y="218"/>
                  </a:cubicBezTo>
                  <a:cubicBezTo>
                    <a:pt x="10" y="218"/>
                    <a:pt x="1" y="218"/>
                    <a:pt x="0" y="218"/>
                  </a:cubicBezTo>
                  <a:cubicBezTo>
                    <a:pt x="0" y="32"/>
                    <a:pt x="0" y="32"/>
                    <a:pt x="0" y="32"/>
                  </a:cubicBezTo>
                  <a:cubicBezTo>
                    <a:pt x="8" y="34"/>
                    <a:pt x="16" y="37"/>
                    <a:pt x="24" y="39"/>
                  </a:cubicBezTo>
                  <a:cubicBezTo>
                    <a:pt x="32" y="42"/>
                    <a:pt x="40" y="45"/>
                    <a:pt x="48" y="48"/>
                  </a:cubicBezTo>
                  <a:cubicBezTo>
                    <a:pt x="56" y="51"/>
                    <a:pt x="63" y="54"/>
                    <a:pt x="71" y="58"/>
                  </a:cubicBezTo>
                  <a:cubicBezTo>
                    <a:pt x="78" y="61"/>
                    <a:pt x="86" y="65"/>
                    <a:pt x="93" y="68"/>
                  </a:cubicBezTo>
                  <a:cubicBezTo>
                    <a:pt x="94" y="69"/>
                    <a:pt x="95" y="69"/>
                    <a:pt x="96" y="70"/>
                  </a:cubicBezTo>
                  <a:cubicBezTo>
                    <a:pt x="97" y="70"/>
                    <a:pt x="97" y="71"/>
                    <a:pt x="98" y="71"/>
                  </a:cubicBezTo>
                  <a:cubicBezTo>
                    <a:pt x="99" y="72"/>
                    <a:pt x="100" y="72"/>
                    <a:pt x="101" y="73"/>
                  </a:cubicBezTo>
                  <a:cubicBezTo>
                    <a:pt x="102" y="73"/>
                    <a:pt x="103" y="74"/>
                    <a:pt x="104" y="74"/>
                  </a:cubicBezTo>
                  <a:cubicBezTo>
                    <a:pt x="104" y="74"/>
                    <a:pt x="104" y="73"/>
                    <a:pt x="104" y="72"/>
                  </a:cubicBezTo>
                  <a:cubicBezTo>
                    <a:pt x="104" y="72"/>
                    <a:pt x="104" y="71"/>
                    <a:pt x="103" y="71"/>
                  </a:cubicBezTo>
                  <a:cubicBezTo>
                    <a:pt x="103" y="70"/>
                    <a:pt x="103" y="69"/>
                    <a:pt x="103" y="69"/>
                  </a:cubicBezTo>
                  <a:cubicBezTo>
                    <a:pt x="103" y="68"/>
                    <a:pt x="103" y="68"/>
                    <a:pt x="103" y="67"/>
                  </a:cubicBezTo>
                  <a:cubicBezTo>
                    <a:pt x="103" y="67"/>
                    <a:pt x="103" y="66"/>
                    <a:pt x="103" y="66"/>
                  </a:cubicBezTo>
                  <a:cubicBezTo>
                    <a:pt x="103" y="65"/>
                    <a:pt x="103" y="65"/>
                    <a:pt x="103" y="64"/>
                  </a:cubicBezTo>
                  <a:cubicBezTo>
                    <a:pt x="103" y="64"/>
                    <a:pt x="103" y="63"/>
                    <a:pt x="103" y="63"/>
                  </a:cubicBezTo>
                  <a:cubicBezTo>
                    <a:pt x="103" y="62"/>
                    <a:pt x="103" y="62"/>
                    <a:pt x="103" y="62"/>
                  </a:cubicBezTo>
                  <a:cubicBezTo>
                    <a:pt x="104" y="53"/>
                    <a:pt x="105" y="45"/>
                    <a:pt x="109" y="38"/>
                  </a:cubicBezTo>
                  <a:cubicBezTo>
                    <a:pt x="112" y="31"/>
                    <a:pt x="116" y="24"/>
                    <a:pt x="122" y="19"/>
                  </a:cubicBezTo>
                  <a:cubicBezTo>
                    <a:pt x="127" y="13"/>
                    <a:pt x="134" y="9"/>
                    <a:pt x="141" y="5"/>
                  </a:cubicBezTo>
                  <a:cubicBezTo>
                    <a:pt x="148" y="2"/>
                    <a:pt x="156" y="0"/>
                    <a:pt x="165" y="0"/>
                  </a:cubicBezTo>
                  <a:cubicBezTo>
                    <a:pt x="165" y="0"/>
                    <a:pt x="165" y="0"/>
                    <a:pt x="166" y="0"/>
                  </a:cubicBezTo>
                  <a:cubicBezTo>
                    <a:pt x="166" y="0"/>
                    <a:pt x="166" y="0"/>
                    <a:pt x="166" y="0"/>
                  </a:cubicBezTo>
                  <a:cubicBezTo>
                    <a:pt x="166" y="0"/>
                    <a:pt x="167" y="0"/>
                    <a:pt x="167" y="0"/>
                  </a:cubicBezTo>
                  <a:cubicBezTo>
                    <a:pt x="167" y="0"/>
                    <a:pt x="167" y="0"/>
                    <a:pt x="16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6"/>
            <p:cNvSpPr>
              <a:spLocks/>
            </p:cNvSpPr>
            <p:nvPr/>
          </p:nvSpPr>
          <p:spPr bwMode="auto">
            <a:xfrm>
              <a:off x="1905" y="1968"/>
              <a:ext cx="559" cy="494"/>
            </a:xfrm>
            <a:custGeom>
              <a:avLst/>
              <a:gdLst>
                <a:gd name="T0" fmla="*/ 230 w 236"/>
                <a:gd name="T1" fmla="*/ 207 h 208"/>
                <a:gd name="T2" fmla="*/ 192 w 236"/>
                <a:gd name="T3" fmla="*/ 205 h 208"/>
                <a:gd name="T4" fmla="*/ 175 w 236"/>
                <a:gd name="T5" fmla="*/ 204 h 208"/>
                <a:gd name="T6" fmla="*/ 0 w 236"/>
                <a:gd name="T7" fmla="*/ 203 h 208"/>
                <a:gd name="T8" fmla="*/ 0 w 236"/>
                <a:gd name="T9" fmla="*/ 35 h 208"/>
                <a:gd name="T10" fmla="*/ 82 w 236"/>
                <a:gd name="T11" fmla="*/ 68 h 208"/>
                <a:gd name="T12" fmla="*/ 91 w 236"/>
                <a:gd name="T13" fmla="*/ 72 h 208"/>
                <a:gd name="T14" fmla="*/ 107 w 236"/>
                <a:gd name="T15" fmla="*/ 81 h 208"/>
                <a:gd name="T16" fmla="*/ 104 w 236"/>
                <a:gd name="T17" fmla="*/ 66 h 208"/>
                <a:gd name="T18" fmla="*/ 104 w 236"/>
                <a:gd name="T19" fmla="*/ 64 h 208"/>
                <a:gd name="T20" fmla="*/ 104 w 236"/>
                <a:gd name="T21" fmla="*/ 63 h 208"/>
                <a:gd name="T22" fmla="*/ 104 w 236"/>
                <a:gd name="T23" fmla="*/ 61 h 208"/>
                <a:gd name="T24" fmla="*/ 104 w 236"/>
                <a:gd name="T25" fmla="*/ 59 h 208"/>
                <a:gd name="T26" fmla="*/ 104 w 236"/>
                <a:gd name="T27" fmla="*/ 55 h 208"/>
                <a:gd name="T28" fmla="*/ 158 w 236"/>
                <a:gd name="T29" fmla="*/ 0 h 208"/>
                <a:gd name="T30" fmla="*/ 161 w 236"/>
                <a:gd name="T31" fmla="*/ 0 h 208"/>
                <a:gd name="T32" fmla="*/ 217 w 236"/>
                <a:gd name="T33" fmla="*/ 52 h 208"/>
                <a:gd name="T34" fmla="*/ 172 w 236"/>
                <a:gd name="T35" fmla="*/ 114 h 208"/>
                <a:gd name="T36" fmla="*/ 157 w 236"/>
                <a:gd name="T37" fmla="*/ 117 h 208"/>
                <a:gd name="T38" fmla="*/ 173 w 236"/>
                <a:gd name="T39" fmla="*/ 131 h 208"/>
                <a:gd name="T40" fmla="*/ 178 w 236"/>
                <a:gd name="T41" fmla="*/ 135 h 208"/>
                <a:gd name="T42" fmla="*/ 236 w 236"/>
                <a:gd name="T43" fmla="*/ 208 h 208"/>
                <a:gd name="T44" fmla="*/ 230 w 236"/>
                <a:gd name="T45" fmla="*/ 207 h 208"/>
                <a:gd name="T46" fmla="*/ 230 w 236"/>
                <a:gd name="T47" fmla="*/ 207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6" h="208">
                  <a:moveTo>
                    <a:pt x="230" y="207"/>
                  </a:moveTo>
                  <a:cubicBezTo>
                    <a:pt x="218" y="206"/>
                    <a:pt x="205" y="206"/>
                    <a:pt x="192" y="205"/>
                  </a:cubicBezTo>
                  <a:cubicBezTo>
                    <a:pt x="175" y="204"/>
                    <a:pt x="175" y="204"/>
                    <a:pt x="175" y="204"/>
                  </a:cubicBezTo>
                  <a:cubicBezTo>
                    <a:pt x="0" y="203"/>
                    <a:pt x="0" y="203"/>
                    <a:pt x="0" y="203"/>
                  </a:cubicBezTo>
                  <a:cubicBezTo>
                    <a:pt x="0" y="35"/>
                    <a:pt x="0" y="35"/>
                    <a:pt x="0" y="35"/>
                  </a:cubicBezTo>
                  <a:cubicBezTo>
                    <a:pt x="29" y="44"/>
                    <a:pt x="56" y="55"/>
                    <a:pt x="82" y="68"/>
                  </a:cubicBezTo>
                  <a:cubicBezTo>
                    <a:pt x="91" y="72"/>
                    <a:pt x="91" y="72"/>
                    <a:pt x="91" y="72"/>
                  </a:cubicBezTo>
                  <a:cubicBezTo>
                    <a:pt x="107" y="81"/>
                    <a:pt x="107" y="81"/>
                    <a:pt x="107" y="81"/>
                  </a:cubicBezTo>
                  <a:cubicBezTo>
                    <a:pt x="104" y="66"/>
                    <a:pt x="104" y="66"/>
                    <a:pt x="104" y="66"/>
                  </a:cubicBezTo>
                  <a:cubicBezTo>
                    <a:pt x="104" y="64"/>
                    <a:pt x="104" y="64"/>
                    <a:pt x="104" y="64"/>
                  </a:cubicBezTo>
                  <a:cubicBezTo>
                    <a:pt x="104" y="63"/>
                    <a:pt x="104" y="63"/>
                    <a:pt x="104" y="63"/>
                  </a:cubicBezTo>
                  <a:cubicBezTo>
                    <a:pt x="104" y="61"/>
                    <a:pt x="104" y="61"/>
                    <a:pt x="104" y="61"/>
                  </a:cubicBezTo>
                  <a:cubicBezTo>
                    <a:pt x="104" y="59"/>
                    <a:pt x="104" y="59"/>
                    <a:pt x="104" y="59"/>
                  </a:cubicBezTo>
                  <a:cubicBezTo>
                    <a:pt x="104" y="55"/>
                    <a:pt x="104" y="55"/>
                    <a:pt x="104" y="55"/>
                  </a:cubicBezTo>
                  <a:cubicBezTo>
                    <a:pt x="105" y="26"/>
                    <a:pt x="129" y="1"/>
                    <a:pt x="158" y="0"/>
                  </a:cubicBezTo>
                  <a:cubicBezTo>
                    <a:pt x="161" y="0"/>
                    <a:pt x="161" y="0"/>
                    <a:pt x="161" y="0"/>
                  </a:cubicBezTo>
                  <a:cubicBezTo>
                    <a:pt x="189" y="0"/>
                    <a:pt x="214" y="23"/>
                    <a:pt x="217" y="52"/>
                  </a:cubicBezTo>
                  <a:cubicBezTo>
                    <a:pt x="220" y="80"/>
                    <a:pt x="201" y="108"/>
                    <a:pt x="172" y="114"/>
                  </a:cubicBezTo>
                  <a:cubicBezTo>
                    <a:pt x="157" y="117"/>
                    <a:pt x="157" y="117"/>
                    <a:pt x="157" y="117"/>
                  </a:cubicBezTo>
                  <a:cubicBezTo>
                    <a:pt x="173" y="131"/>
                    <a:pt x="173" y="131"/>
                    <a:pt x="173" y="131"/>
                  </a:cubicBezTo>
                  <a:cubicBezTo>
                    <a:pt x="178" y="135"/>
                    <a:pt x="178" y="135"/>
                    <a:pt x="178" y="135"/>
                  </a:cubicBezTo>
                  <a:cubicBezTo>
                    <a:pt x="200" y="157"/>
                    <a:pt x="220" y="181"/>
                    <a:pt x="236" y="208"/>
                  </a:cubicBezTo>
                  <a:cubicBezTo>
                    <a:pt x="234" y="208"/>
                    <a:pt x="232" y="207"/>
                    <a:pt x="230" y="207"/>
                  </a:cubicBezTo>
                  <a:cubicBezTo>
                    <a:pt x="224" y="207"/>
                    <a:pt x="232" y="207"/>
                    <a:pt x="230" y="207"/>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7"/>
            <p:cNvSpPr>
              <a:spLocks/>
            </p:cNvSpPr>
            <p:nvPr/>
          </p:nvSpPr>
          <p:spPr bwMode="auto">
            <a:xfrm>
              <a:off x="2457" y="594"/>
              <a:ext cx="822" cy="1327"/>
            </a:xfrm>
            <a:custGeom>
              <a:avLst/>
              <a:gdLst>
                <a:gd name="T0" fmla="*/ 252 w 347"/>
                <a:gd name="T1" fmla="*/ 3 h 560"/>
                <a:gd name="T2" fmla="*/ 290 w 347"/>
                <a:gd name="T3" fmla="*/ 36 h 560"/>
                <a:gd name="T4" fmla="*/ 321 w 347"/>
                <a:gd name="T5" fmla="*/ 159 h 560"/>
                <a:gd name="T6" fmla="*/ 276 w 347"/>
                <a:gd name="T7" fmla="*/ 304 h 560"/>
                <a:gd name="T8" fmla="*/ 246 w 347"/>
                <a:gd name="T9" fmla="*/ 349 h 560"/>
                <a:gd name="T10" fmla="*/ 264 w 347"/>
                <a:gd name="T11" fmla="*/ 367 h 560"/>
                <a:gd name="T12" fmla="*/ 347 w 347"/>
                <a:gd name="T13" fmla="*/ 372 h 560"/>
                <a:gd name="T14" fmla="*/ 317 w 347"/>
                <a:gd name="T15" fmla="*/ 390 h 560"/>
                <a:gd name="T16" fmla="*/ 289 w 347"/>
                <a:gd name="T17" fmla="*/ 410 h 560"/>
                <a:gd name="T18" fmla="*/ 283 w 347"/>
                <a:gd name="T19" fmla="*/ 414 h 560"/>
                <a:gd name="T20" fmla="*/ 277 w 347"/>
                <a:gd name="T21" fmla="*/ 419 h 560"/>
                <a:gd name="T22" fmla="*/ 285 w 347"/>
                <a:gd name="T23" fmla="*/ 420 h 560"/>
                <a:gd name="T24" fmla="*/ 292 w 347"/>
                <a:gd name="T25" fmla="*/ 421 h 560"/>
                <a:gd name="T26" fmla="*/ 326 w 347"/>
                <a:gd name="T27" fmla="*/ 443 h 560"/>
                <a:gd name="T28" fmla="*/ 340 w 347"/>
                <a:gd name="T29" fmla="*/ 482 h 560"/>
                <a:gd name="T30" fmla="*/ 323 w 347"/>
                <a:gd name="T31" fmla="*/ 529 h 560"/>
                <a:gd name="T32" fmla="*/ 278 w 347"/>
                <a:gd name="T33" fmla="*/ 550 h 560"/>
                <a:gd name="T34" fmla="*/ 276 w 347"/>
                <a:gd name="T35" fmla="*/ 550 h 560"/>
                <a:gd name="T36" fmla="*/ 275 w 347"/>
                <a:gd name="T37" fmla="*/ 550 h 560"/>
                <a:gd name="T38" fmla="*/ 236 w 347"/>
                <a:gd name="T39" fmla="*/ 537 h 560"/>
                <a:gd name="T40" fmla="*/ 213 w 347"/>
                <a:gd name="T41" fmla="*/ 505 h 560"/>
                <a:gd name="T42" fmla="*/ 211 w 347"/>
                <a:gd name="T43" fmla="*/ 498 h 560"/>
                <a:gd name="T44" fmla="*/ 210 w 347"/>
                <a:gd name="T45" fmla="*/ 491 h 560"/>
                <a:gd name="T46" fmla="*/ 205 w 347"/>
                <a:gd name="T47" fmla="*/ 497 h 560"/>
                <a:gd name="T48" fmla="*/ 201 w 347"/>
                <a:gd name="T49" fmla="*/ 503 h 560"/>
                <a:gd name="T50" fmla="*/ 184 w 347"/>
                <a:gd name="T51" fmla="*/ 531 h 560"/>
                <a:gd name="T52" fmla="*/ 169 w 347"/>
                <a:gd name="T53" fmla="*/ 560 h 560"/>
                <a:gd name="T54" fmla="*/ 149 w 347"/>
                <a:gd name="T55" fmla="*/ 533 h 560"/>
                <a:gd name="T56" fmla="*/ 127 w 347"/>
                <a:gd name="T57" fmla="*/ 507 h 560"/>
                <a:gd name="T58" fmla="*/ 165 w 347"/>
                <a:gd name="T59" fmla="*/ 478 h 560"/>
                <a:gd name="T60" fmla="*/ 178 w 347"/>
                <a:gd name="T61" fmla="*/ 432 h 560"/>
                <a:gd name="T62" fmla="*/ 155 w 347"/>
                <a:gd name="T63" fmla="*/ 380 h 560"/>
                <a:gd name="T64" fmla="*/ 102 w 347"/>
                <a:gd name="T65" fmla="*/ 360 h 560"/>
                <a:gd name="T66" fmla="*/ 101 w 347"/>
                <a:gd name="T67" fmla="*/ 360 h 560"/>
                <a:gd name="T68" fmla="*/ 99 w 347"/>
                <a:gd name="T69" fmla="*/ 360 h 560"/>
                <a:gd name="T70" fmla="*/ 53 w 347"/>
                <a:gd name="T71" fmla="*/ 378 h 560"/>
                <a:gd name="T72" fmla="*/ 28 w 347"/>
                <a:gd name="T73" fmla="*/ 421 h 560"/>
                <a:gd name="T74" fmla="*/ 14 w 347"/>
                <a:gd name="T75" fmla="*/ 412 h 560"/>
                <a:gd name="T76" fmla="*/ 0 w 347"/>
                <a:gd name="T77" fmla="*/ 403 h 560"/>
                <a:gd name="T78" fmla="*/ 31 w 347"/>
                <a:gd name="T79" fmla="*/ 355 h 560"/>
                <a:gd name="T80" fmla="*/ 70 w 347"/>
                <a:gd name="T81" fmla="*/ 286 h 560"/>
                <a:gd name="T82" fmla="*/ 158 w 347"/>
                <a:gd name="T83" fmla="*/ 189 h 560"/>
                <a:gd name="T84" fmla="*/ 198 w 347"/>
                <a:gd name="T85" fmla="*/ 13 h 560"/>
                <a:gd name="T86" fmla="*/ 209 w 347"/>
                <a:gd name="T87" fmla="*/ 6 h 560"/>
                <a:gd name="T88" fmla="*/ 235 w 347"/>
                <a:gd name="T89" fmla="*/ 0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7" h="560">
                  <a:moveTo>
                    <a:pt x="235" y="0"/>
                  </a:moveTo>
                  <a:cubicBezTo>
                    <a:pt x="240" y="0"/>
                    <a:pt x="246" y="0"/>
                    <a:pt x="252" y="3"/>
                  </a:cubicBezTo>
                  <a:cubicBezTo>
                    <a:pt x="258" y="5"/>
                    <a:pt x="264" y="8"/>
                    <a:pt x="271" y="14"/>
                  </a:cubicBezTo>
                  <a:cubicBezTo>
                    <a:pt x="277" y="19"/>
                    <a:pt x="283" y="26"/>
                    <a:pt x="290" y="36"/>
                  </a:cubicBezTo>
                  <a:cubicBezTo>
                    <a:pt x="296" y="45"/>
                    <a:pt x="302" y="57"/>
                    <a:pt x="307" y="72"/>
                  </a:cubicBezTo>
                  <a:cubicBezTo>
                    <a:pt x="319" y="100"/>
                    <a:pt x="322" y="130"/>
                    <a:pt x="321" y="159"/>
                  </a:cubicBezTo>
                  <a:cubicBezTo>
                    <a:pt x="319" y="187"/>
                    <a:pt x="313" y="215"/>
                    <a:pt x="304" y="240"/>
                  </a:cubicBezTo>
                  <a:cubicBezTo>
                    <a:pt x="296" y="265"/>
                    <a:pt x="285" y="287"/>
                    <a:pt x="276" y="304"/>
                  </a:cubicBezTo>
                  <a:cubicBezTo>
                    <a:pt x="266" y="321"/>
                    <a:pt x="258" y="333"/>
                    <a:pt x="253" y="338"/>
                  </a:cubicBezTo>
                  <a:cubicBezTo>
                    <a:pt x="249" y="341"/>
                    <a:pt x="247" y="345"/>
                    <a:pt x="246" y="349"/>
                  </a:cubicBezTo>
                  <a:cubicBezTo>
                    <a:pt x="245" y="352"/>
                    <a:pt x="246" y="355"/>
                    <a:pt x="249" y="358"/>
                  </a:cubicBezTo>
                  <a:cubicBezTo>
                    <a:pt x="252" y="362"/>
                    <a:pt x="257" y="364"/>
                    <a:pt x="264" y="367"/>
                  </a:cubicBezTo>
                  <a:cubicBezTo>
                    <a:pt x="271" y="369"/>
                    <a:pt x="281" y="371"/>
                    <a:pt x="293" y="373"/>
                  </a:cubicBezTo>
                  <a:cubicBezTo>
                    <a:pt x="347" y="372"/>
                    <a:pt x="347" y="372"/>
                    <a:pt x="347" y="372"/>
                  </a:cubicBezTo>
                  <a:cubicBezTo>
                    <a:pt x="341" y="375"/>
                    <a:pt x="336" y="378"/>
                    <a:pt x="331" y="381"/>
                  </a:cubicBezTo>
                  <a:cubicBezTo>
                    <a:pt x="326" y="384"/>
                    <a:pt x="321" y="387"/>
                    <a:pt x="317" y="390"/>
                  </a:cubicBezTo>
                  <a:cubicBezTo>
                    <a:pt x="312" y="393"/>
                    <a:pt x="307" y="396"/>
                    <a:pt x="302" y="400"/>
                  </a:cubicBezTo>
                  <a:cubicBezTo>
                    <a:pt x="298" y="403"/>
                    <a:pt x="293" y="406"/>
                    <a:pt x="289" y="410"/>
                  </a:cubicBezTo>
                  <a:cubicBezTo>
                    <a:pt x="288" y="410"/>
                    <a:pt x="287" y="411"/>
                    <a:pt x="286" y="412"/>
                  </a:cubicBezTo>
                  <a:cubicBezTo>
                    <a:pt x="285" y="413"/>
                    <a:pt x="284" y="414"/>
                    <a:pt x="283" y="414"/>
                  </a:cubicBezTo>
                  <a:cubicBezTo>
                    <a:pt x="282" y="415"/>
                    <a:pt x="281" y="416"/>
                    <a:pt x="280" y="417"/>
                  </a:cubicBezTo>
                  <a:cubicBezTo>
                    <a:pt x="279" y="417"/>
                    <a:pt x="278" y="418"/>
                    <a:pt x="277" y="419"/>
                  </a:cubicBezTo>
                  <a:cubicBezTo>
                    <a:pt x="278" y="419"/>
                    <a:pt x="280" y="419"/>
                    <a:pt x="281" y="419"/>
                  </a:cubicBezTo>
                  <a:cubicBezTo>
                    <a:pt x="282" y="419"/>
                    <a:pt x="283" y="420"/>
                    <a:pt x="285" y="420"/>
                  </a:cubicBezTo>
                  <a:cubicBezTo>
                    <a:pt x="286" y="420"/>
                    <a:pt x="287" y="420"/>
                    <a:pt x="288" y="420"/>
                  </a:cubicBezTo>
                  <a:cubicBezTo>
                    <a:pt x="289" y="421"/>
                    <a:pt x="291" y="421"/>
                    <a:pt x="292" y="421"/>
                  </a:cubicBezTo>
                  <a:cubicBezTo>
                    <a:pt x="298" y="423"/>
                    <a:pt x="305" y="426"/>
                    <a:pt x="311" y="430"/>
                  </a:cubicBezTo>
                  <a:cubicBezTo>
                    <a:pt x="316" y="433"/>
                    <a:pt x="321" y="438"/>
                    <a:pt x="326" y="443"/>
                  </a:cubicBezTo>
                  <a:cubicBezTo>
                    <a:pt x="330" y="448"/>
                    <a:pt x="334" y="454"/>
                    <a:pt x="336" y="461"/>
                  </a:cubicBezTo>
                  <a:cubicBezTo>
                    <a:pt x="339" y="467"/>
                    <a:pt x="340" y="474"/>
                    <a:pt x="340" y="482"/>
                  </a:cubicBezTo>
                  <a:cubicBezTo>
                    <a:pt x="341" y="491"/>
                    <a:pt x="339" y="499"/>
                    <a:pt x="336" y="507"/>
                  </a:cubicBezTo>
                  <a:cubicBezTo>
                    <a:pt x="333" y="515"/>
                    <a:pt x="329" y="523"/>
                    <a:pt x="323" y="529"/>
                  </a:cubicBezTo>
                  <a:cubicBezTo>
                    <a:pt x="317" y="535"/>
                    <a:pt x="311" y="540"/>
                    <a:pt x="303" y="544"/>
                  </a:cubicBezTo>
                  <a:cubicBezTo>
                    <a:pt x="295" y="547"/>
                    <a:pt x="287" y="550"/>
                    <a:pt x="278" y="550"/>
                  </a:cubicBezTo>
                  <a:cubicBezTo>
                    <a:pt x="277" y="550"/>
                    <a:pt x="277" y="550"/>
                    <a:pt x="277" y="550"/>
                  </a:cubicBezTo>
                  <a:cubicBezTo>
                    <a:pt x="277" y="550"/>
                    <a:pt x="277" y="550"/>
                    <a:pt x="276" y="550"/>
                  </a:cubicBezTo>
                  <a:cubicBezTo>
                    <a:pt x="276" y="550"/>
                    <a:pt x="276" y="550"/>
                    <a:pt x="275" y="550"/>
                  </a:cubicBezTo>
                  <a:cubicBezTo>
                    <a:pt x="275" y="550"/>
                    <a:pt x="275" y="550"/>
                    <a:pt x="275" y="550"/>
                  </a:cubicBezTo>
                  <a:cubicBezTo>
                    <a:pt x="268" y="550"/>
                    <a:pt x="261" y="549"/>
                    <a:pt x="254" y="547"/>
                  </a:cubicBezTo>
                  <a:cubicBezTo>
                    <a:pt x="248" y="545"/>
                    <a:pt x="242" y="541"/>
                    <a:pt x="236" y="537"/>
                  </a:cubicBezTo>
                  <a:cubicBezTo>
                    <a:pt x="231" y="533"/>
                    <a:pt x="226" y="529"/>
                    <a:pt x="222" y="523"/>
                  </a:cubicBezTo>
                  <a:cubicBezTo>
                    <a:pt x="218" y="518"/>
                    <a:pt x="215" y="512"/>
                    <a:pt x="213" y="505"/>
                  </a:cubicBezTo>
                  <a:cubicBezTo>
                    <a:pt x="212" y="504"/>
                    <a:pt x="212" y="503"/>
                    <a:pt x="212" y="502"/>
                  </a:cubicBezTo>
                  <a:cubicBezTo>
                    <a:pt x="211" y="501"/>
                    <a:pt x="211" y="499"/>
                    <a:pt x="211" y="498"/>
                  </a:cubicBezTo>
                  <a:cubicBezTo>
                    <a:pt x="211" y="497"/>
                    <a:pt x="210" y="496"/>
                    <a:pt x="210" y="494"/>
                  </a:cubicBezTo>
                  <a:cubicBezTo>
                    <a:pt x="210" y="493"/>
                    <a:pt x="210" y="492"/>
                    <a:pt x="210" y="491"/>
                  </a:cubicBezTo>
                  <a:cubicBezTo>
                    <a:pt x="209" y="492"/>
                    <a:pt x="208" y="493"/>
                    <a:pt x="208" y="494"/>
                  </a:cubicBezTo>
                  <a:cubicBezTo>
                    <a:pt x="207" y="495"/>
                    <a:pt x="206" y="496"/>
                    <a:pt x="205" y="497"/>
                  </a:cubicBezTo>
                  <a:cubicBezTo>
                    <a:pt x="205" y="498"/>
                    <a:pt x="204" y="499"/>
                    <a:pt x="203" y="500"/>
                  </a:cubicBezTo>
                  <a:cubicBezTo>
                    <a:pt x="203" y="501"/>
                    <a:pt x="202" y="502"/>
                    <a:pt x="201" y="503"/>
                  </a:cubicBezTo>
                  <a:cubicBezTo>
                    <a:pt x="198" y="507"/>
                    <a:pt x="195" y="512"/>
                    <a:pt x="192" y="517"/>
                  </a:cubicBezTo>
                  <a:cubicBezTo>
                    <a:pt x="189" y="521"/>
                    <a:pt x="187" y="526"/>
                    <a:pt x="184" y="531"/>
                  </a:cubicBezTo>
                  <a:cubicBezTo>
                    <a:pt x="181" y="536"/>
                    <a:pt x="179" y="540"/>
                    <a:pt x="176" y="545"/>
                  </a:cubicBezTo>
                  <a:cubicBezTo>
                    <a:pt x="174" y="550"/>
                    <a:pt x="172" y="555"/>
                    <a:pt x="169" y="560"/>
                  </a:cubicBezTo>
                  <a:cubicBezTo>
                    <a:pt x="166" y="555"/>
                    <a:pt x="163" y="551"/>
                    <a:pt x="159" y="546"/>
                  </a:cubicBezTo>
                  <a:cubicBezTo>
                    <a:pt x="156" y="542"/>
                    <a:pt x="152" y="537"/>
                    <a:pt x="149" y="533"/>
                  </a:cubicBezTo>
                  <a:cubicBezTo>
                    <a:pt x="145" y="528"/>
                    <a:pt x="142" y="524"/>
                    <a:pt x="138" y="520"/>
                  </a:cubicBezTo>
                  <a:cubicBezTo>
                    <a:pt x="134" y="515"/>
                    <a:pt x="131" y="511"/>
                    <a:pt x="127" y="507"/>
                  </a:cubicBezTo>
                  <a:cubicBezTo>
                    <a:pt x="135" y="504"/>
                    <a:pt x="142" y="500"/>
                    <a:pt x="148" y="496"/>
                  </a:cubicBezTo>
                  <a:cubicBezTo>
                    <a:pt x="155" y="491"/>
                    <a:pt x="160" y="485"/>
                    <a:pt x="165" y="478"/>
                  </a:cubicBezTo>
                  <a:cubicBezTo>
                    <a:pt x="169" y="472"/>
                    <a:pt x="173" y="464"/>
                    <a:pt x="175" y="457"/>
                  </a:cubicBezTo>
                  <a:cubicBezTo>
                    <a:pt x="177" y="449"/>
                    <a:pt x="178" y="441"/>
                    <a:pt x="178" y="432"/>
                  </a:cubicBezTo>
                  <a:cubicBezTo>
                    <a:pt x="177" y="422"/>
                    <a:pt x="175" y="412"/>
                    <a:pt x="171" y="404"/>
                  </a:cubicBezTo>
                  <a:cubicBezTo>
                    <a:pt x="167" y="395"/>
                    <a:pt x="161" y="387"/>
                    <a:pt x="155" y="380"/>
                  </a:cubicBezTo>
                  <a:cubicBezTo>
                    <a:pt x="148" y="374"/>
                    <a:pt x="140" y="369"/>
                    <a:pt x="131" y="365"/>
                  </a:cubicBezTo>
                  <a:cubicBezTo>
                    <a:pt x="122" y="362"/>
                    <a:pt x="112" y="360"/>
                    <a:pt x="102" y="360"/>
                  </a:cubicBezTo>
                  <a:cubicBezTo>
                    <a:pt x="102" y="360"/>
                    <a:pt x="102" y="360"/>
                    <a:pt x="102" y="360"/>
                  </a:cubicBezTo>
                  <a:cubicBezTo>
                    <a:pt x="101" y="360"/>
                    <a:pt x="101" y="360"/>
                    <a:pt x="101" y="360"/>
                  </a:cubicBezTo>
                  <a:cubicBezTo>
                    <a:pt x="100" y="360"/>
                    <a:pt x="100" y="360"/>
                    <a:pt x="100" y="360"/>
                  </a:cubicBezTo>
                  <a:cubicBezTo>
                    <a:pt x="100" y="360"/>
                    <a:pt x="99" y="360"/>
                    <a:pt x="99" y="360"/>
                  </a:cubicBezTo>
                  <a:cubicBezTo>
                    <a:pt x="90" y="360"/>
                    <a:pt x="82" y="362"/>
                    <a:pt x="74" y="365"/>
                  </a:cubicBezTo>
                  <a:cubicBezTo>
                    <a:pt x="66" y="368"/>
                    <a:pt x="59" y="373"/>
                    <a:pt x="53" y="378"/>
                  </a:cubicBezTo>
                  <a:cubicBezTo>
                    <a:pt x="47" y="384"/>
                    <a:pt x="41" y="390"/>
                    <a:pt x="37" y="397"/>
                  </a:cubicBezTo>
                  <a:cubicBezTo>
                    <a:pt x="33" y="405"/>
                    <a:pt x="30" y="412"/>
                    <a:pt x="28" y="421"/>
                  </a:cubicBezTo>
                  <a:cubicBezTo>
                    <a:pt x="26" y="419"/>
                    <a:pt x="24" y="418"/>
                    <a:pt x="21" y="416"/>
                  </a:cubicBezTo>
                  <a:cubicBezTo>
                    <a:pt x="19" y="415"/>
                    <a:pt x="17" y="413"/>
                    <a:pt x="14" y="412"/>
                  </a:cubicBezTo>
                  <a:cubicBezTo>
                    <a:pt x="12" y="410"/>
                    <a:pt x="9" y="409"/>
                    <a:pt x="7" y="407"/>
                  </a:cubicBezTo>
                  <a:cubicBezTo>
                    <a:pt x="5" y="406"/>
                    <a:pt x="2" y="405"/>
                    <a:pt x="0" y="403"/>
                  </a:cubicBezTo>
                  <a:cubicBezTo>
                    <a:pt x="5" y="397"/>
                    <a:pt x="10" y="389"/>
                    <a:pt x="15" y="381"/>
                  </a:cubicBezTo>
                  <a:cubicBezTo>
                    <a:pt x="20" y="373"/>
                    <a:pt x="26" y="364"/>
                    <a:pt x="31" y="355"/>
                  </a:cubicBezTo>
                  <a:cubicBezTo>
                    <a:pt x="37" y="345"/>
                    <a:pt x="43" y="335"/>
                    <a:pt x="50" y="323"/>
                  </a:cubicBezTo>
                  <a:cubicBezTo>
                    <a:pt x="56" y="312"/>
                    <a:pt x="63" y="300"/>
                    <a:pt x="70" y="286"/>
                  </a:cubicBezTo>
                  <a:cubicBezTo>
                    <a:pt x="88" y="256"/>
                    <a:pt x="105" y="238"/>
                    <a:pt x="119" y="224"/>
                  </a:cubicBezTo>
                  <a:cubicBezTo>
                    <a:pt x="134" y="210"/>
                    <a:pt x="147" y="201"/>
                    <a:pt x="158" y="189"/>
                  </a:cubicBezTo>
                  <a:cubicBezTo>
                    <a:pt x="169" y="176"/>
                    <a:pt x="178" y="161"/>
                    <a:pt x="184" y="134"/>
                  </a:cubicBezTo>
                  <a:cubicBezTo>
                    <a:pt x="191" y="107"/>
                    <a:pt x="196" y="70"/>
                    <a:pt x="198" y="13"/>
                  </a:cubicBezTo>
                  <a:cubicBezTo>
                    <a:pt x="198" y="13"/>
                    <a:pt x="199" y="12"/>
                    <a:pt x="201" y="11"/>
                  </a:cubicBezTo>
                  <a:cubicBezTo>
                    <a:pt x="203" y="9"/>
                    <a:pt x="206" y="8"/>
                    <a:pt x="209" y="6"/>
                  </a:cubicBezTo>
                  <a:cubicBezTo>
                    <a:pt x="212" y="5"/>
                    <a:pt x="216" y="3"/>
                    <a:pt x="220" y="2"/>
                  </a:cubicBezTo>
                  <a:cubicBezTo>
                    <a:pt x="224" y="1"/>
                    <a:pt x="229" y="0"/>
                    <a:pt x="235"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8"/>
            <p:cNvSpPr>
              <a:spLocks/>
            </p:cNvSpPr>
            <p:nvPr/>
          </p:nvSpPr>
          <p:spPr bwMode="auto">
            <a:xfrm>
              <a:off x="2483" y="606"/>
              <a:ext cx="766" cy="1280"/>
            </a:xfrm>
            <a:custGeom>
              <a:avLst/>
              <a:gdLst>
                <a:gd name="T0" fmla="*/ 154 w 323"/>
                <a:gd name="T1" fmla="*/ 537 h 540"/>
                <a:gd name="T2" fmla="*/ 129 w 323"/>
                <a:gd name="T3" fmla="*/ 505 h 540"/>
                <a:gd name="T4" fmla="*/ 172 w 323"/>
                <a:gd name="T5" fmla="*/ 411 h 540"/>
                <a:gd name="T6" fmla="*/ 92 w 323"/>
                <a:gd name="T7" fmla="*/ 347 h 540"/>
                <a:gd name="T8" fmla="*/ 89 w 323"/>
                <a:gd name="T9" fmla="*/ 347 h 540"/>
                <a:gd name="T10" fmla="*/ 88 w 323"/>
                <a:gd name="T11" fmla="*/ 347 h 540"/>
                <a:gd name="T12" fmla="*/ 13 w 323"/>
                <a:gd name="T13" fmla="*/ 404 h 540"/>
                <a:gd name="T14" fmla="*/ 0 w 323"/>
                <a:gd name="T15" fmla="*/ 396 h 540"/>
                <a:gd name="T16" fmla="*/ 65 w 323"/>
                <a:gd name="T17" fmla="*/ 285 h 540"/>
                <a:gd name="T18" fmla="*/ 111 w 323"/>
                <a:gd name="T19" fmla="*/ 228 h 540"/>
                <a:gd name="T20" fmla="*/ 167 w 323"/>
                <a:gd name="T21" fmla="*/ 167 h 540"/>
                <a:gd name="T22" fmla="*/ 187 w 323"/>
                <a:gd name="T23" fmla="*/ 97 h 540"/>
                <a:gd name="T24" fmla="*/ 195 w 323"/>
                <a:gd name="T25" fmla="*/ 12 h 540"/>
                <a:gd name="T26" fmla="*/ 237 w 323"/>
                <a:gd name="T27" fmla="*/ 4 h 540"/>
                <a:gd name="T28" fmla="*/ 271 w 323"/>
                <a:gd name="T29" fmla="*/ 33 h 540"/>
                <a:gd name="T30" fmla="*/ 301 w 323"/>
                <a:gd name="T31" fmla="*/ 121 h 540"/>
                <a:gd name="T32" fmla="*/ 255 w 323"/>
                <a:gd name="T33" fmla="*/ 301 h 540"/>
                <a:gd name="T34" fmla="*/ 239 w 323"/>
                <a:gd name="T35" fmla="*/ 324 h 540"/>
                <a:gd name="T36" fmla="*/ 227 w 323"/>
                <a:gd name="T37" fmla="*/ 347 h 540"/>
                <a:gd name="T38" fmla="*/ 281 w 323"/>
                <a:gd name="T39" fmla="*/ 375 h 540"/>
                <a:gd name="T40" fmla="*/ 282 w 323"/>
                <a:gd name="T41" fmla="*/ 375 h 540"/>
                <a:gd name="T42" fmla="*/ 307 w 323"/>
                <a:gd name="T43" fmla="*/ 375 h 540"/>
                <a:gd name="T44" fmla="*/ 273 w 323"/>
                <a:gd name="T45" fmla="*/ 399 h 540"/>
                <a:gd name="T46" fmla="*/ 267 w 323"/>
                <a:gd name="T47" fmla="*/ 403 h 540"/>
                <a:gd name="T48" fmla="*/ 264 w 323"/>
                <a:gd name="T49" fmla="*/ 406 h 540"/>
                <a:gd name="T50" fmla="*/ 261 w 323"/>
                <a:gd name="T51" fmla="*/ 408 h 540"/>
                <a:gd name="T52" fmla="*/ 246 w 323"/>
                <a:gd name="T53" fmla="*/ 421 h 540"/>
                <a:gd name="T54" fmla="*/ 266 w 323"/>
                <a:gd name="T55" fmla="*/ 422 h 540"/>
                <a:gd name="T56" fmla="*/ 322 w 323"/>
                <a:gd name="T57" fmla="*/ 477 h 540"/>
                <a:gd name="T58" fmla="*/ 266 w 323"/>
                <a:gd name="T59" fmla="*/ 537 h 540"/>
                <a:gd name="T60" fmla="*/ 264 w 323"/>
                <a:gd name="T61" fmla="*/ 537 h 540"/>
                <a:gd name="T62" fmla="*/ 206 w 323"/>
                <a:gd name="T63" fmla="*/ 485 h 540"/>
                <a:gd name="T64" fmla="*/ 204 w 323"/>
                <a:gd name="T65" fmla="*/ 465 h 540"/>
                <a:gd name="T66" fmla="*/ 190 w 323"/>
                <a:gd name="T67" fmla="*/ 484 h 540"/>
                <a:gd name="T68" fmla="*/ 186 w 323"/>
                <a:gd name="T69" fmla="*/ 491 h 540"/>
                <a:gd name="T70" fmla="*/ 184 w 323"/>
                <a:gd name="T71" fmla="*/ 494 h 540"/>
                <a:gd name="T72" fmla="*/ 157 w 323"/>
                <a:gd name="T73" fmla="*/ 540 h 540"/>
                <a:gd name="T74" fmla="*/ 154 w 323"/>
                <a:gd name="T75" fmla="*/ 537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3" h="540">
                  <a:moveTo>
                    <a:pt x="154" y="537"/>
                  </a:moveTo>
                  <a:cubicBezTo>
                    <a:pt x="146" y="526"/>
                    <a:pt x="138" y="515"/>
                    <a:pt x="129" y="505"/>
                  </a:cubicBezTo>
                  <a:cubicBezTo>
                    <a:pt x="163" y="488"/>
                    <a:pt x="181" y="449"/>
                    <a:pt x="172" y="411"/>
                  </a:cubicBezTo>
                  <a:cubicBezTo>
                    <a:pt x="164" y="374"/>
                    <a:pt x="130" y="347"/>
                    <a:pt x="92" y="347"/>
                  </a:cubicBezTo>
                  <a:cubicBezTo>
                    <a:pt x="89" y="347"/>
                    <a:pt x="89" y="347"/>
                    <a:pt x="89" y="347"/>
                  </a:cubicBezTo>
                  <a:cubicBezTo>
                    <a:pt x="88" y="347"/>
                    <a:pt x="88" y="347"/>
                    <a:pt x="88" y="347"/>
                  </a:cubicBezTo>
                  <a:cubicBezTo>
                    <a:pt x="54" y="349"/>
                    <a:pt x="24" y="372"/>
                    <a:pt x="13" y="404"/>
                  </a:cubicBezTo>
                  <a:cubicBezTo>
                    <a:pt x="8" y="401"/>
                    <a:pt x="4" y="398"/>
                    <a:pt x="0" y="396"/>
                  </a:cubicBezTo>
                  <a:cubicBezTo>
                    <a:pt x="24" y="360"/>
                    <a:pt x="46" y="323"/>
                    <a:pt x="65" y="285"/>
                  </a:cubicBezTo>
                  <a:cubicBezTo>
                    <a:pt x="78" y="264"/>
                    <a:pt x="93" y="244"/>
                    <a:pt x="111" y="228"/>
                  </a:cubicBezTo>
                  <a:cubicBezTo>
                    <a:pt x="131" y="208"/>
                    <a:pt x="154" y="192"/>
                    <a:pt x="167" y="167"/>
                  </a:cubicBezTo>
                  <a:cubicBezTo>
                    <a:pt x="179" y="146"/>
                    <a:pt x="184" y="121"/>
                    <a:pt x="187" y="97"/>
                  </a:cubicBezTo>
                  <a:cubicBezTo>
                    <a:pt x="191" y="69"/>
                    <a:pt x="193" y="41"/>
                    <a:pt x="195" y="12"/>
                  </a:cubicBezTo>
                  <a:cubicBezTo>
                    <a:pt x="207" y="4"/>
                    <a:pt x="222" y="0"/>
                    <a:pt x="237" y="4"/>
                  </a:cubicBezTo>
                  <a:cubicBezTo>
                    <a:pt x="251" y="9"/>
                    <a:pt x="263" y="21"/>
                    <a:pt x="271" y="33"/>
                  </a:cubicBezTo>
                  <a:cubicBezTo>
                    <a:pt x="288" y="59"/>
                    <a:pt x="298" y="90"/>
                    <a:pt x="301" y="121"/>
                  </a:cubicBezTo>
                  <a:cubicBezTo>
                    <a:pt x="307" y="183"/>
                    <a:pt x="286" y="247"/>
                    <a:pt x="255" y="301"/>
                  </a:cubicBezTo>
                  <a:cubicBezTo>
                    <a:pt x="250" y="309"/>
                    <a:pt x="245" y="317"/>
                    <a:pt x="239" y="324"/>
                  </a:cubicBezTo>
                  <a:cubicBezTo>
                    <a:pt x="234" y="331"/>
                    <a:pt x="227" y="337"/>
                    <a:pt x="227" y="347"/>
                  </a:cubicBezTo>
                  <a:cubicBezTo>
                    <a:pt x="228" y="370"/>
                    <a:pt x="265" y="373"/>
                    <a:pt x="281" y="375"/>
                  </a:cubicBezTo>
                  <a:cubicBezTo>
                    <a:pt x="282" y="375"/>
                    <a:pt x="282" y="375"/>
                    <a:pt x="282" y="375"/>
                  </a:cubicBezTo>
                  <a:cubicBezTo>
                    <a:pt x="307" y="375"/>
                    <a:pt x="307" y="375"/>
                    <a:pt x="307" y="375"/>
                  </a:cubicBezTo>
                  <a:cubicBezTo>
                    <a:pt x="295" y="382"/>
                    <a:pt x="284" y="390"/>
                    <a:pt x="273" y="399"/>
                  </a:cubicBezTo>
                  <a:cubicBezTo>
                    <a:pt x="267" y="403"/>
                    <a:pt x="267" y="403"/>
                    <a:pt x="267" y="403"/>
                  </a:cubicBezTo>
                  <a:cubicBezTo>
                    <a:pt x="264" y="406"/>
                    <a:pt x="264" y="406"/>
                    <a:pt x="264" y="406"/>
                  </a:cubicBezTo>
                  <a:cubicBezTo>
                    <a:pt x="263" y="407"/>
                    <a:pt x="262" y="407"/>
                    <a:pt x="261" y="408"/>
                  </a:cubicBezTo>
                  <a:cubicBezTo>
                    <a:pt x="246" y="421"/>
                    <a:pt x="246" y="421"/>
                    <a:pt x="246" y="421"/>
                  </a:cubicBezTo>
                  <a:cubicBezTo>
                    <a:pt x="266" y="422"/>
                    <a:pt x="266" y="422"/>
                    <a:pt x="266" y="422"/>
                  </a:cubicBezTo>
                  <a:cubicBezTo>
                    <a:pt x="296" y="423"/>
                    <a:pt x="321" y="447"/>
                    <a:pt x="322" y="477"/>
                  </a:cubicBezTo>
                  <a:cubicBezTo>
                    <a:pt x="323" y="509"/>
                    <a:pt x="298" y="536"/>
                    <a:pt x="266" y="537"/>
                  </a:cubicBezTo>
                  <a:cubicBezTo>
                    <a:pt x="264" y="537"/>
                    <a:pt x="264" y="537"/>
                    <a:pt x="264" y="537"/>
                  </a:cubicBezTo>
                  <a:cubicBezTo>
                    <a:pt x="235" y="537"/>
                    <a:pt x="209" y="515"/>
                    <a:pt x="206" y="485"/>
                  </a:cubicBezTo>
                  <a:cubicBezTo>
                    <a:pt x="204" y="465"/>
                    <a:pt x="204" y="465"/>
                    <a:pt x="204" y="465"/>
                  </a:cubicBezTo>
                  <a:cubicBezTo>
                    <a:pt x="190" y="484"/>
                    <a:pt x="190" y="484"/>
                    <a:pt x="190" y="484"/>
                  </a:cubicBezTo>
                  <a:cubicBezTo>
                    <a:pt x="186" y="491"/>
                    <a:pt x="186" y="491"/>
                    <a:pt x="186" y="491"/>
                  </a:cubicBezTo>
                  <a:cubicBezTo>
                    <a:pt x="184" y="494"/>
                    <a:pt x="184" y="494"/>
                    <a:pt x="184" y="494"/>
                  </a:cubicBezTo>
                  <a:cubicBezTo>
                    <a:pt x="174" y="509"/>
                    <a:pt x="165" y="524"/>
                    <a:pt x="157" y="540"/>
                  </a:cubicBezTo>
                  <a:cubicBezTo>
                    <a:pt x="156" y="539"/>
                    <a:pt x="155" y="538"/>
                    <a:pt x="154" y="537"/>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9"/>
            <p:cNvSpPr>
              <a:spLocks/>
            </p:cNvSpPr>
            <p:nvPr/>
          </p:nvSpPr>
          <p:spPr bwMode="auto">
            <a:xfrm>
              <a:off x="1888" y="1471"/>
              <a:ext cx="1394" cy="1166"/>
            </a:xfrm>
            <a:custGeom>
              <a:avLst/>
              <a:gdLst>
                <a:gd name="T0" fmla="*/ 387 w 588"/>
                <a:gd name="T1" fmla="*/ 18 h 492"/>
                <a:gd name="T2" fmla="*/ 405 w 588"/>
                <a:gd name="T3" fmla="*/ 85 h 492"/>
                <a:gd name="T4" fmla="*/ 359 w 588"/>
                <a:gd name="T5" fmla="*/ 128 h 492"/>
                <a:gd name="T6" fmla="*/ 350 w 588"/>
                <a:gd name="T7" fmla="*/ 130 h 492"/>
                <a:gd name="T8" fmla="*/ 351 w 588"/>
                <a:gd name="T9" fmla="*/ 135 h 492"/>
                <a:gd name="T10" fmla="*/ 386 w 588"/>
                <a:gd name="T11" fmla="*/ 176 h 492"/>
                <a:gd name="T12" fmla="*/ 461 w 588"/>
                <a:gd name="T13" fmla="*/ 304 h 492"/>
                <a:gd name="T14" fmla="*/ 465 w 588"/>
                <a:gd name="T15" fmla="*/ 313 h 492"/>
                <a:gd name="T16" fmla="*/ 469 w 588"/>
                <a:gd name="T17" fmla="*/ 310 h 492"/>
                <a:gd name="T18" fmla="*/ 483 w 588"/>
                <a:gd name="T19" fmla="*/ 297 h 492"/>
                <a:gd name="T20" fmla="*/ 519 w 588"/>
                <a:gd name="T21" fmla="*/ 284 h 492"/>
                <a:gd name="T22" fmla="*/ 521 w 588"/>
                <a:gd name="T23" fmla="*/ 284 h 492"/>
                <a:gd name="T24" fmla="*/ 567 w 588"/>
                <a:gd name="T25" fmla="*/ 302 h 492"/>
                <a:gd name="T26" fmla="*/ 584 w 588"/>
                <a:gd name="T27" fmla="*/ 373 h 492"/>
                <a:gd name="T28" fmla="*/ 525 w 588"/>
                <a:gd name="T29" fmla="*/ 415 h 492"/>
                <a:gd name="T30" fmla="*/ 523 w 588"/>
                <a:gd name="T31" fmla="*/ 415 h 492"/>
                <a:gd name="T32" fmla="*/ 516 w 588"/>
                <a:gd name="T33" fmla="*/ 414 h 492"/>
                <a:gd name="T34" fmla="*/ 506 w 588"/>
                <a:gd name="T35" fmla="*/ 413 h 492"/>
                <a:gd name="T36" fmla="*/ 497 w 588"/>
                <a:gd name="T37" fmla="*/ 410 h 492"/>
                <a:gd name="T38" fmla="*/ 499 w 588"/>
                <a:gd name="T39" fmla="*/ 419 h 492"/>
                <a:gd name="T40" fmla="*/ 507 w 588"/>
                <a:gd name="T41" fmla="*/ 457 h 492"/>
                <a:gd name="T42" fmla="*/ 446 w 588"/>
                <a:gd name="T43" fmla="*/ 492 h 492"/>
                <a:gd name="T44" fmla="*/ 386 w 588"/>
                <a:gd name="T45" fmla="*/ 475 h 492"/>
                <a:gd name="T46" fmla="*/ 309 w 588"/>
                <a:gd name="T47" fmla="*/ 437 h 492"/>
                <a:gd name="T48" fmla="*/ 256 w 588"/>
                <a:gd name="T49" fmla="*/ 404 h 492"/>
                <a:gd name="T50" fmla="*/ 201 w 588"/>
                <a:gd name="T51" fmla="*/ 335 h 492"/>
                <a:gd name="T52" fmla="*/ 240 w 588"/>
                <a:gd name="T53" fmla="*/ 287 h 492"/>
                <a:gd name="T54" fmla="*/ 219 w 588"/>
                <a:gd name="T55" fmla="*/ 213 h 492"/>
                <a:gd name="T56" fmla="*/ 167 w 588"/>
                <a:gd name="T57" fmla="*/ 192 h 492"/>
                <a:gd name="T58" fmla="*/ 164 w 588"/>
                <a:gd name="T59" fmla="*/ 192 h 492"/>
                <a:gd name="T60" fmla="*/ 101 w 588"/>
                <a:gd name="T61" fmla="*/ 234 h 492"/>
                <a:gd name="T62" fmla="*/ 48 w 588"/>
                <a:gd name="T63" fmla="*/ 239 h 492"/>
                <a:gd name="T64" fmla="*/ 0 w 588"/>
                <a:gd name="T65" fmla="*/ 94 h 492"/>
                <a:gd name="T66" fmla="*/ 195 w 588"/>
                <a:gd name="T67" fmla="*/ 85 h 492"/>
                <a:gd name="T68" fmla="*/ 242 w 588"/>
                <a:gd name="T69" fmla="*/ 47 h 492"/>
                <a:gd name="T70" fmla="*/ 267 w 588"/>
                <a:gd name="T71" fmla="*/ 63 h 492"/>
                <a:gd name="T72" fmla="*/ 275 w 588"/>
                <a:gd name="T73" fmla="*/ 69 h 492"/>
                <a:gd name="T74" fmla="*/ 277 w 588"/>
                <a:gd name="T75" fmla="*/ 69 h 492"/>
                <a:gd name="T76" fmla="*/ 277 w 588"/>
                <a:gd name="T77" fmla="*/ 65 h 492"/>
                <a:gd name="T78" fmla="*/ 278 w 588"/>
                <a:gd name="T79" fmla="*/ 57 h 492"/>
                <a:gd name="T80" fmla="*/ 317 w 588"/>
                <a:gd name="T81" fmla="*/ 5 h 492"/>
                <a:gd name="T82" fmla="*/ 341 w 588"/>
                <a:gd name="T83" fmla="*/ 0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88" h="492">
                  <a:moveTo>
                    <a:pt x="342" y="0"/>
                  </a:moveTo>
                  <a:cubicBezTo>
                    <a:pt x="351" y="0"/>
                    <a:pt x="359" y="2"/>
                    <a:pt x="367" y="5"/>
                  </a:cubicBezTo>
                  <a:cubicBezTo>
                    <a:pt x="374" y="8"/>
                    <a:pt x="381" y="12"/>
                    <a:pt x="387" y="18"/>
                  </a:cubicBezTo>
                  <a:cubicBezTo>
                    <a:pt x="393" y="24"/>
                    <a:pt x="398" y="30"/>
                    <a:pt x="401" y="38"/>
                  </a:cubicBezTo>
                  <a:cubicBezTo>
                    <a:pt x="405" y="45"/>
                    <a:pt x="407" y="54"/>
                    <a:pt x="407" y="62"/>
                  </a:cubicBezTo>
                  <a:cubicBezTo>
                    <a:pt x="408" y="70"/>
                    <a:pt x="407" y="78"/>
                    <a:pt x="405" y="85"/>
                  </a:cubicBezTo>
                  <a:cubicBezTo>
                    <a:pt x="402" y="92"/>
                    <a:pt x="399" y="98"/>
                    <a:pt x="395" y="104"/>
                  </a:cubicBezTo>
                  <a:cubicBezTo>
                    <a:pt x="390" y="110"/>
                    <a:pt x="385" y="115"/>
                    <a:pt x="379" y="119"/>
                  </a:cubicBezTo>
                  <a:cubicBezTo>
                    <a:pt x="373" y="123"/>
                    <a:pt x="366" y="126"/>
                    <a:pt x="359" y="128"/>
                  </a:cubicBezTo>
                  <a:cubicBezTo>
                    <a:pt x="358" y="129"/>
                    <a:pt x="357" y="129"/>
                    <a:pt x="356" y="129"/>
                  </a:cubicBezTo>
                  <a:cubicBezTo>
                    <a:pt x="355" y="129"/>
                    <a:pt x="354" y="130"/>
                    <a:pt x="353" y="130"/>
                  </a:cubicBezTo>
                  <a:cubicBezTo>
                    <a:pt x="352" y="130"/>
                    <a:pt x="351" y="130"/>
                    <a:pt x="350" y="130"/>
                  </a:cubicBezTo>
                  <a:cubicBezTo>
                    <a:pt x="348" y="130"/>
                    <a:pt x="347" y="130"/>
                    <a:pt x="346" y="130"/>
                  </a:cubicBezTo>
                  <a:cubicBezTo>
                    <a:pt x="347" y="131"/>
                    <a:pt x="348" y="132"/>
                    <a:pt x="349" y="133"/>
                  </a:cubicBezTo>
                  <a:cubicBezTo>
                    <a:pt x="349" y="134"/>
                    <a:pt x="350" y="134"/>
                    <a:pt x="351" y="135"/>
                  </a:cubicBezTo>
                  <a:cubicBezTo>
                    <a:pt x="351" y="136"/>
                    <a:pt x="352" y="137"/>
                    <a:pt x="353" y="137"/>
                  </a:cubicBezTo>
                  <a:cubicBezTo>
                    <a:pt x="354" y="138"/>
                    <a:pt x="354" y="139"/>
                    <a:pt x="355" y="140"/>
                  </a:cubicBezTo>
                  <a:cubicBezTo>
                    <a:pt x="366" y="152"/>
                    <a:pt x="376" y="164"/>
                    <a:pt x="386" y="176"/>
                  </a:cubicBezTo>
                  <a:cubicBezTo>
                    <a:pt x="396" y="189"/>
                    <a:pt x="405" y="202"/>
                    <a:pt x="414" y="216"/>
                  </a:cubicBezTo>
                  <a:cubicBezTo>
                    <a:pt x="423" y="230"/>
                    <a:pt x="431" y="244"/>
                    <a:pt x="439" y="259"/>
                  </a:cubicBezTo>
                  <a:cubicBezTo>
                    <a:pt x="447" y="273"/>
                    <a:pt x="454" y="288"/>
                    <a:pt x="461" y="304"/>
                  </a:cubicBezTo>
                  <a:cubicBezTo>
                    <a:pt x="461" y="305"/>
                    <a:pt x="462" y="306"/>
                    <a:pt x="462" y="307"/>
                  </a:cubicBezTo>
                  <a:cubicBezTo>
                    <a:pt x="463" y="308"/>
                    <a:pt x="463" y="309"/>
                    <a:pt x="463" y="310"/>
                  </a:cubicBezTo>
                  <a:cubicBezTo>
                    <a:pt x="464" y="311"/>
                    <a:pt x="464" y="312"/>
                    <a:pt x="465" y="313"/>
                  </a:cubicBezTo>
                  <a:cubicBezTo>
                    <a:pt x="465" y="314"/>
                    <a:pt x="465" y="314"/>
                    <a:pt x="466" y="315"/>
                  </a:cubicBezTo>
                  <a:cubicBezTo>
                    <a:pt x="466" y="315"/>
                    <a:pt x="467" y="314"/>
                    <a:pt x="468" y="313"/>
                  </a:cubicBezTo>
                  <a:cubicBezTo>
                    <a:pt x="468" y="312"/>
                    <a:pt x="469" y="311"/>
                    <a:pt x="469" y="310"/>
                  </a:cubicBezTo>
                  <a:cubicBezTo>
                    <a:pt x="470" y="309"/>
                    <a:pt x="471" y="309"/>
                    <a:pt x="471" y="308"/>
                  </a:cubicBezTo>
                  <a:cubicBezTo>
                    <a:pt x="472" y="307"/>
                    <a:pt x="473" y="306"/>
                    <a:pt x="473" y="305"/>
                  </a:cubicBezTo>
                  <a:cubicBezTo>
                    <a:pt x="476" y="302"/>
                    <a:pt x="479" y="299"/>
                    <a:pt x="483" y="297"/>
                  </a:cubicBezTo>
                  <a:cubicBezTo>
                    <a:pt x="486" y="294"/>
                    <a:pt x="490" y="292"/>
                    <a:pt x="494" y="290"/>
                  </a:cubicBezTo>
                  <a:cubicBezTo>
                    <a:pt x="498" y="288"/>
                    <a:pt x="502" y="287"/>
                    <a:pt x="506" y="286"/>
                  </a:cubicBezTo>
                  <a:cubicBezTo>
                    <a:pt x="510" y="285"/>
                    <a:pt x="515" y="284"/>
                    <a:pt x="519" y="284"/>
                  </a:cubicBezTo>
                  <a:cubicBezTo>
                    <a:pt x="520" y="284"/>
                    <a:pt x="520" y="284"/>
                    <a:pt x="520" y="284"/>
                  </a:cubicBezTo>
                  <a:cubicBezTo>
                    <a:pt x="520" y="284"/>
                    <a:pt x="520" y="284"/>
                    <a:pt x="521" y="284"/>
                  </a:cubicBezTo>
                  <a:cubicBezTo>
                    <a:pt x="521" y="284"/>
                    <a:pt x="521" y="284"/>
                    <a:pt x="521" y="284"/>
                  </a:cubicBezTo>
                  <a:cubicBezTo>
                    <a:pt x="522" y="284"/>
                    <a:pt x="522" y="284"/>
                    <a:pt x="522" y="284"/>
                  </a:cubicBezTo>
                  <a:cubicBezTo>
                    <a:pt x="531" y="284"/>
                    <a:pt x="539" y="286"/>
                    <a:pt x="547" y="289"/>
                  </a:cubicBezTo>
                  <a:cubicBezTo>
                    <a:pt x="554" y="292"/>
                    <a:pt x="561" y="297"/>
                    <a:pt x="567" y="302"/>
                  </a:cubicBezTo>
                  <a:cubicBezTo>
                    <a:pt x="573" y="308"/>
                    <a:pt x="578" y="315"/>
                    <a:pt x="582" y="322"/>
                  </a:cubicBezTo>
                  <a:cubicBezTo>
                    <a:pt x="585" y="330"/>
                    <a:pt x="587" y="338"/>
                    <a:pt x="588" y="347"/>
                  </a:cubicBezTo>
                  <a:cubicBezTo>
                    <a:pt x="588" y="356"/>
                    <a:pt x="587" y="365"/>
                    <a:pt x="584" y="373"/>
                  </a:cubicBezTo>
                  <a:cubicBezTo>
                    <a:pt x="581" y="381"/>
                    <a:pt x="576" y="388"/>
                    <a:pt x="570" y="394"/>
                  </a:cubicBezTo>
                  <a:cubicBezTo>
                    <a:pt x="565" y="400"/>
                    <a:pt x="558" y="405"/>
                    <a:pt x="550" y="409"/>
                  </a:cubicBezTo>
                  <a:cubicBezTo>
                    <a:pt x="542" y="412"/>
                    <a:pt x="534" y="415"/>
                    <a:pt x="525" y="415"/>
                  </a:cubicBezTo>
                  <a:cubicBezTo>
                    <a:pt x="525" y="415"/>
                    <a:pt x="525" y="415"/>
                    <a:pt x="524" y="415"/>
                  </a:cubicBezTo>
                  <a:cubicBezTo>
                    <a:pt x="524" y="415"/>
                    <a:pt x="524" y="415"/>
                    <a:pt x="524" y="415"/>
                  </a:cubicBezTo>
                  <a:cubicBezTo>
                    <a:pt x="523" y="415"/>
                    <a:pt x="523" y="415"/>
                    <a:pt x="523" y="415"/>
                  </a:cubicBezTo>
                  <a:cubicBezTo>
                    <a:pt x="523" y="415"/>
                    <a:pt x="522" y="415"/>
                    <a:pt x="522" y="415"/>
                  </a:cubicBezTo>
                  <a:cubicBezTo>
                    <a:pt x="521" y="415"/>
                    <a:pt x="520" y="415"/>
                    <a:pt x="519" y="415"/>
                  </a:cubicBezTo>
                  <a:cubicBezTo>
                    <a:pt x="518" y="415"/>
                    <a:pt x="517" y="415"/>
                    <a:pt x="516" y="414"/>
                  </a:cubicBezTo>
                  <a:cubicBezTo>
                    <a:pt x="515" y="414"/>
                    <a:pt x="513" y="414"/>
                    <a:pt x="512" y="414"/>
                  </a:cubicBezTo>
                  <a:cubicBezTo>
                    <a:pt x="511" y="414"/>
                    <a:pt x="510" y="414"/>
                    <a:pt x="509" y="413"/>
                  </a:cubicBezTo>
                  <a:cubicBezTo>
                    <a:pt x="508" y="413"/>
                    <a:pt x="507" y="413"/>
                    <a:pt x="506" y="413"/>
                  </a:cubicBezTo>
                  <a:cubicBezTo>
                    <a:pt x="505" y="412"/>
                    <a:pt x="504" y="412"/>
                    <a:pt x="503" y="412"/>
                  </a:cubicBezTo>
                  <a:cubicBezTo>
                    <a:pt x="502" y="411"/>
                    <a:pt x="501" y="411"/>
                    <a:pt x="500" y="411"/>
                  </a:cubicBezTo>
                  <a:cubicBezTo>
                    <a:pt x="499" y="410"/>
                    <a:pt x="498" y="410"/>
                    <a:pt x="497" y="410"/>
                  </a:cubicBezTo>
                  <a:cubicBezTo>
                    <a:pt x="497" y="411"/>
                    <a:pt x="497" y="412"/>
                    <a:pt x="498" y="413"/>
                  </a:cubicBezTo>
                  <a:cubicBezTo>
                    <a:pt x="498" y="414"/>
                    <a:pt x="498" y="415"/>
                    <a:pt x="498" y="416"/>
                  </a:cubicBezTo>
                  <a:cubicBezTo>
                    <a:pt x="499" y="417"/>
                    <a:pt x="499" y="418"/>
                    <a:pt x="499" y="419"/>
                  </a:cubicBezTo>
                  <a:cubicBezTo>
                    <a:pt x="500" y="420"/>
                    <a:pt x="500" y="421"/>
                    <a:pt x="500" y="422"/>
                  </a:cubicBezTo>
                  <a:cubicBezTo>
                    <a:pt x="501" y="428"/>
                    <a:pt x="502" y="433"/>
                    <a:pt x="504" y="439"/>
                  </a:cubicBezTo>
                  <a:cubicBezTo>
                    <a:pt x="505" y="445"/>
                    <a:pt x="506" y="451"/>
                    <a:pt x="507" y="457"/>
                  </a:cubicBezTo>
                  <a:cubicBezTo>
                    <a:pt x="508" y="463"/>
                    <a:pt x="509" y="469"/>
                    <a:pt x="510" y="475"/>
                  </a:cubicBezTo>
                  <a:cubicBezTo>
                    <a:pt x="511" y="481"/>
                    <a:pt x="512" y="486"/>
                    <a:pt x="512" y="492"/>
                  </a:cubicBezTo>
                  <a:cubicBezTo>
                    <a:pt x="446" y="492"/>
                    <a:pt x="446" y="492"/>
                    <a:pt x="446" y="492"/>
                  </a:cubicBezTo>
                  <a:cubicBezTo>
                    <a:pt x="445" y="492"/>
                    <a:pt x="443" y="492"/>
                    <a:pt x="438" y="491"/>
                  </a:cubicBezTo>
                  <a:cubicBezTo>
                    <a:pt x="433" y="490"/>
                    <a:pt x="427" y="489"/>
                    <a:pt x="418" y="486"/>
                  </a:cubicBezTo>
                  <a:cubicBezTo>
                    <a:pt x="409" y="484"/>
                    <a:pt x="399" y="480"/>
                    <a:pt x="386" y="475"/>
                  </a:cubicBezTo>
                  <a:cubicBezTo>
                    <a:pt x="374" y="469"/>
                    <a:pt x="359" y="462"/>
                    <a:pt x="343" y="452"/>
                  </a:cubicBezTo>
                  <a:cubicBezTo>
                    <a:pt x="338" y="449"/>
                    <a:pt x="332" y="446"/>
                    <a:pt x="327" y="444"/>
                  </a:cubicBezTo>
                  <a:cubicBezTo>
                    <a:pt x="321" y="441"/>
                    <a:pt x="315" y="439"/>
                    <a:pt x="309" y="437"/>
                  </a:cubicBezTo>
                  <a:cubicBezTo>
                    <a:pt x="303" y="436"/>
                    <a:pt x="296" y="434"/>
                    <a:pt x="290" y="432"/>
                  </a:cubicBezTo>
                  <a:cubicBezTo>
                    <a:pt x="283" y="431"/>
                    <a:pt x="277" y="430"/>
                    <a:pt x="270" y="429"/>
                  </a:cubicBezTo>
                  <a:cubicBezTo>
                    <a:pt x="266" y="420"/>
                    <a:pt x="261" y="412"/>
                    <a:pt x="256" y="404"/>
                  </a:cubicBezTo>
                  <a:cubicBezTo>
                    <a:pt x="251" y="396"/>
                    <a:pt x="246" y="388"/>
                    <a:pt x="240" y="380"/>
                  </a:cubicBezTo>
                  <a:cubicBezTo>
                    <a:pt x="234" y="372"/>
                    <a:pt x="228" y="364"/>
                    <a:pt x="221" y="357"/>
                  </a:cubicBezTo>
                  <a:cubicBezTo>
                    <a:pt x="215" y="350"/>
                    <a:pt x="208" y="342"/>
                    <a:pt x="201" y="335"/>
                  </a:cubicBezTo>
                  <a:cubicBezTo>
                    <a:pt x="207" y="332"/>
                    <a:pt x="213" y="328"/>
                    <a:pt x="218" y="323"/>
                  </a:cubicBezTo>
                  <a:cubicBezTo>
                    <a:pt x="224" y="318"/>
                    <a:pt x="228" y="313"/>
                    <a:pt x="232" y="307"/>
                  </a:cubicBezTo>
                  <a:cubicBezTo>
                    <a:pt x="236" y="301"/>
                    <a:pt x="238" y="294"/>
                    <a:pt x="240" y="287"/>
                  </a:cubicBezTo>
                  <a:cubicBezTo>
                    <a:pt x="242" y="280"/>
                    <a:pt x="243" y="272"/>
                    <a:pt x="243" y="265"/>
                  </a:cubicBezTo>
                  <a:cubicBezTo>
                    <a:pt x="242" y="254"/>
                    <a:pt x="240" y="245"/>
                    <a:pt x="236" y="236"/>
                  </a:cubicBezTo>
                  <a:cubicBezTo>
                    <a:pt x="232" y="228"/>
                    <a:pt x="226" y="220"/>
                    <a:pt x="219" y="213"/>
                  </a:cubicBezTo>
                  <a:cubicBezTo>
                    <a:pt x="213" y="207"/>
                    <a:pt x="205" y="201"/>
                    <a:pt x="196" y="198"/>
                  </a:cubicBezTo>
                  <a:cubicBezTo>
                    <a:pt x="187" y="194"/>
                    <a:pt x="178" y="192"/>
                    <a:pt x="168" y="192"/>
                  </a:cubicBezTo>
                  <a:cubicBezTo>
                    <a:pt x="167" y="192"/>
                    <a:pt x="167" y="192"/>
                    <a:pt x="167" y="192"/>
                  </a:cubicBezTo>
                  <a:cubicBezTo>
                    <a:pt x="166" y="192"/>
                    <a:pt x="166" y="192"/>
                    <a:pt x="166" y="192"/>
                  </a:cubicBezTo>
                  <a:cubicBezTo>
                    <a:pt x="166" y="192"/>
                    <a:pt x="165" y="192"/>
                    <a:pt x="165" y="192"/>
                  </a:cubicBezTo>
                  <a:cubicBezTo>
                    <a:pt x="165" y="192"/>
                    <a:pt x="165" y="192"/>
                    <a:pt x="164" y="192"/>
                  </a:cubicBezTo>
                  <a:cubicBezTo>
                    <a:pt x="155" y="193"/>
                    <a:pt x="146" y="195"/>
                    <a:pt x="138" y="198"/>
                  </a:cubicBezTo>
                  <a:cubicBezTo>
                    <a:pt x="130" y="202"/>
                    <a:pt x="122" y="207"/>
                    <a:pt x="116" y="213"/>
                  </a:cubicBezTo>
                  <a:cubicBezTo>
                    <a:pt x="110" y="219"/>
                    <a:pt x="105" y="226"/>
                    <a:pt x="101" y="234"/>
                  </a:cubicBezTo>
                  <a:cubicBezTo>
                    <a:pt x="97" y="242"/>
                    <a:pt x="94" y="250"/>
                    <a:pt x="93" y="259"/>
                  </a:cubicBezTo>
                  <a:cubicBezTo>
                    <a:pt x="86" y="256"/>
                    <a:pt x="79" y="252"/>
                    <a:pt x="71" y="249"/>
                  </a:cubicBezTo>
                  <a:cubicBezTo>
                    <a:pt x="63" y="246"/>
                    <a:pt x="56" y="242"/>
                    <a:pt x="48" y="239"/>
                  </a:cubicBezTo>
                  <a:cubicBezTo>
                    <a:pt x="40" y="237"/>
                    <a:pt x="32" y="234"/>
                    <a:pt x="24" y="231"/>
                  </a:cubicBezTo>
                  <a:cubicBezTo>
                    <a:pt x="16" y="228"/>
                    <a:pt x="8" y="226"/>
                    <a:pt x="0" y="224"/>
                  </a:cubicBezTo>
                  <a:cubicBezTo>
                    <a:pt x="0" y="94"/>
                    <a:pt x="0" y="94"/>
                    <a:pt x="0" y="94"/>
                  </a:cubicBezTo>
                  <a:cubicBezTo>
                    <a:pt x="182" y="94"/>
                    <a:pt x="182" y="94"/>
                    <a:pt x="182" y="94"/>
                  </a:cubicBezTo>
                  <a:cubicBezTo>
                    <a:pt x="182" y="94"/>
                    <a:pt x="183" y="94"/>
                    <a:pt x="186" y="92"/>
                  </a:cubicBezTo>
                  <a:cubicBezTo>
                    <a:pt x="188" y="91"/>
                    <a:pt x="191" y="89"/>
                    <a:pt x="195" y="85"/>
                  </a:cubicBezTo>
                  <a:cubicBezTo>
                    <a:pt x="199" y="81"/>
                    <a:pt x="205" y="76"/>
                    <a:pt x="211" y="69"/>
                  </a:cubicBezTo>
                  <a:cubicBezTo>
                    <a:pt x="218" y="62"/>
                    <a:pt x="225" y="53"/>
                    <a:pt x="233" y="42"/>
                  </a:cubicBezTo>
                  <a:cubicBezTo>
                    <a:pt x="236" y="44"/>
                    <a:pt x="239" y="45"/>
                    <a:pt x="242" y="47"/>
                  </a:cubicBezTo>
                  <a:cubicBezTo>
                    <a:pt x="245" y="49"/>
                    <a:pt x="248" y="50"/>
                    <a:pt x="250" y="52"/>
                  </a:cubicBezTo>
                  <a:cubicBezTo>
                    <a:pt x="253" y="54"/>
                    <a:pt x="256" y="56"/>
                    <a:pt x="259" y="57"/>
                  </a:cubicBezTo>
                  <a:cubicBezTo>
                    <a:pt x="261" y="59"/>
                    <a:pt x="264" y="61"/>
                    <a:pt x="267" y="63"/>
                  </a:cubicBezTo>
                  <a:cubicBezTo>
                    <a:pt x="268" y="64"/>
                    <a:pt x="269" y="64"/>
                    <a:pt x="270" y="65"/>
                  </a:cubicBezTo>
                  <a:cubicBezTo>
                    <a:pt x="271" y="65"/>
                    <a:pt x="271" y="66"/>
                    <a:pt x="272" y="67"/>
                  </a:cubicBezTo>
                  <a:cubicBezTo>
                    <a:pt x="273" y="67"/>
                    <a:pt x="274" y="68"/>
                    <a:pt x="275" y="69"/>
                  </a:cubicBezTo>
                  <a:cubicBezTo>
                    <a:pt x="276" y="69"/>
                    <a:pt x="277" y="70"/>
                    <a:pt x="278" y="70"/>
                  </a:cubicBezTo>
                  <a:cubicBezTo>
                    <a:pt x="278" y="70"/>
                    <a:pt x="278" y="70"/>
                    <a:pt x="278" y="70"/>
                  </a:cubicBezTo>
                  <a:cubicBezTo>
                    <a:pt x="278" y="70"/>
                    <a:pt x="278" y="70"/>
                    <a:pt x="277" y="69"/>
                  </a:cubicBezTo>
                  <a:cubicBezTo>
                    <a:pt x="277" y="69"/>
                    <a:pt x="277" y="69"/>
                    <a:pt x="277" y="69"/>
                  </a:cubicBezTo>
                  <a:cubicBezTo>
                    <a:pt x="277" y="69"/>
                    <a:pt x="277" y="68"/>
                    <a:pt x="277" y="68"/>
                  </a:cubicBezTo>
                  <a:cubicBezTo>
                    <a:pt x="277" y="67"/>
                    <a:pt x="277" y="66"/>
                    <a:pt x="277" y="65"/>
                  </a:cubicBezTo>
                  <a:cubicBezTo>
                    <a:pt x="277" y="64"/>
                    <a:pt x="277" y="64"/>
                    <a:pt x="277" y="63"/>
                  </a:cubicBezTo>
                  <a:cubicBezTo>
                    <a:pt x="277" y="62"/>
                    <a:pt x="278" y="61"/>
                    <a:pt x="278" y="60"/>
                  </a:cubicBezTo>
                  <a:cubicBezTo>
                    <a:pt x="278" y="59"/>
                    <a:pt x="278" y="58"/>
                    <a:pt x="278" y="57"/>
                  </a:cubicBezTo>
                  <a:cubicBezTo>
                    <a:pt x="279" y="50"/>
                    <a:pt x="281" y="42"/>
                    <a:pt x="285" y="35"/>
                  </a:cubicBezTo>
                  <a:cubicBezTo>
                    <a:pt x="288" y="29"/>
                    <a:pt x="293" y="23"/>
                    <a:pt x="298" y="18"/>
                  </a:cubicBezTo>
                  <a:cubicBezTo>
                    <a:pt x="303" y="13"/>
                    <a:pt x="310" y="8"/>
                    <a:pt x="317" y="5"/>
                  </a:cubicBezTo>
                  <a:cubicBezTo>
                    <a:pt x="324" y="2"/>
                    <a:pt x="331" y="0"/>
                    <a:pt x="339" y="0"/>
                  </a:cubicBezTo>
                  <a:cubicBezTo>
                    <a:pt x="340" y="0"/>
                    <a:pt x="340" y="0"/>
                    <a:pt x="340" y="0"/>
                  </a:cubicBezTo>
                  <a:cubicBezTo>
                    <a:pt x="340" y="0"/>
                    <a:pt x="341" y="0"/>
                    <a:pt x="341" y="0"/>
                  </a:cubicBezTo>
                  <a:cubicBezTo>
                    <a:pt x="341" y="0"/>
                    <a:pt x="341" y="0"/>
                    <a:pt x="342" y="0"/>
                  </a:cubicBezTo>
                  <a:cubicBezTo>
                    <a:pt x="342" y="0"/>
                    <a:pt x="342" y="0"/>
                    <a:pt x="342" y="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0"/>
            <p:cNvSpPr>
              <a:spLocks/>
            </p:cNvSpPr>
            <p:nvPr/>
          </p:nvSpPr>
          <p:spPr bwMode="auto">
            <a:xfrm>
              <a:off x="1905" y="1490"/>
              <a:ext cx="1360" cy="1130"/>
            </a:xfrm>
            <a:custGeom>
              <a:avLst/>
              <a:gdLst>
                <a:gd name="T0" fmla="*/ 439 w 574"/>
                <a:gd name="T1" fmla="*/ 476 h 477"/>
                <a:gd name="T2" fmla="*/ 401 w 574"/>
                <a:gd name="T3" fmla="*/ 467 h 477"/>
                <a:gd name="T4" fmla="*/ 358 w 574"/>
                <a:gd name="T5" fmla="*/ 448 h 477"/>
                <a:gd name="T6" fmla="*/ 316 w 574"/>
                <a:gd name="T7" fmla="*/ 426 h 477"/>
                <a:gd name="T8" fmla="*/ 268 w 574"/>
                <a:gd name="T9" fmla="*/ 414 h 477"/>
                <a:gd name="T10" fmla="*/ 206 w 574"/>
                <a:gd name="T11" fmla="*/ 329 h 477"/>
                <a:gd name="T12" fmla="*/ 240 w 574"/>
                <a:gd name="T13" fmla="*/ 236 h 477"/>
                <a:gd name="T14" fmla="*/ 161 w 574"/>
                <a:gd name="T15" fmla="*/ 177 h 477"/>
                <a:gd name="T16" fmla="*/ 157 w 574"/>
                <a:gd name="T17" fmla="*/ 177 h 477"/>
                <a:gd name="T18" fmla="*/ 80 w 574"/>
                <a:gd name="T19" fmla="*/ 240 h 477"/>
                <a:gd name="T20" fmla="*/ 0 w 574"/>
                <a:gd name="T21" fmla="*/ 210 h 477"/>
                <a:gd name="T22" fmla="*/ 0 w 574"/>
                <a:gd name="T23" fmla="*/ 94 h 477"/>
                <a:gd name="T24" fmla="*/ 176 w 574"/>
                <a:gd name="T25" fmla="*/ 94 h 477"/>
                <a:gd name="T26" fmla="*/ 178 w 574"/>
                <a:gd name="T27" fmla="*/ 93 h 477"/>
                <a:gd name="T28" fmla="*/ 203 w 574"/>
                <a:gd name="T29" fmla="*/ 73 h 477"/>
                <a:gd name="T30" fmla="*/ 228 w 574"/>
                <a:gd name="T31" fmla="*/ 44 h 477"/>
                <a:gd name="T32" fmla="*/ 256 w 574"/>
                <a:gd name="T33" fmla="*/ 61 h 477"/>
                <a:gd name="T34" fmla="*/ 264 w 574"/>
                <a:gd name="T35" fmla="*/ 67 h 477"/>
                <a:gd name="T36" fmla="*/ 281 w 574"/>
                <a:gd name="T37" fmla="*/ 79 h 477"/>
                <a:gd name="T38" fmla="*/ 278 w 574"/>
                <a:gd name="T39" fmla="*/ 60 h 477"/>
                <a:gd name="T40" fmla="*/ 333 w 574"/>
                <a:gd name="T41" fmla="*/ 0 h 477"/>
                <a:gd name="T42" fmla="*/ 335 w 574"/>
                <a:gd name="T43" fmla="*/ 0 h 477"/>
                <a:gd name="T44" fmla="*/ 393 w 574"/>
                <a:gd name="T45" fmla="*/ 57 h 477"/>
                <a:gd name="T46" fmla="*/ 339 w 574"/>
                <a:gd name="T47" fmla="*/ 115 h 477"/>
                <a:gd name="T48" fmla="*/ 322 w 574"/>
                <a:gd name="T49" fmla="*/ 116 h 477"/>
                <a:gd name="T50" fmla="*/ 336 w 574"/>
                <a:gd name="T51" fmla="*/ 130 h 477"/>
                <a:gd name="T52" fmla="*/ 343 w 574"/>
                <a:gd name="T53" fmla="*/ 137 h 477"/>
                <a:gd name="T54" fmla="*/ 447 w 574"/>
                <a:gd name="T55" fmla="*/ 299 h 477"/>
                <a:gd name="T56" fmla="*/ 451 w 574"/>
                <a:gd name="T57" fmla="*/ 308 h 477"/>
                <a:gd name="T58" fmla="*/ 458 w 574"/>
                <a:gd name="T59" fmla="*/ 324 h 477"/>
                <a:gd name="T60" fmla="*/ 465 w 574"/>
                <a:gd name="T61" fmla="*/ 311 h 477"/>
                <a:gd name="T62" fmla="*/ 513 w 574"/>
                <a:gd name="T63" fmla="*/ 284 h 477"/>
                <a:gd name="T64" fmla="*/ 515 w 574"/>
                <a:gd name="T65" fmla="*/ 284 h 477"/>
                <a:gd name="T66" fmla="*/ 573 w 574"/>
                <a:gd name="T67" fmla="*/ 339 h 477"/>
                <a:gd name="T68" fmla="*/ 518 w 574"/>
                <a:gd name="T69" fmla="*/ 399 h 477"/>
                <a:gd name="T70" fmla="*/ 515 w 574"/>
                <a:gd name="T71" fmla="*/ 399 h 477"/>
                <a:gd name="T72" fmla="*/ 493 w 574"/>
                <a:gd name="T73" fmla="*/ 395 h 477"/>
                <a:gd name="T74" fmla="*/ 479 w 574"/>
                <a:gd name="T75" fmla="*/ 389 h 477"/>
                <a:gd name="T76" fmla="*/ 484 w 574"/>
                <a:gd name="T77" fmla="*/ 410 h 477"/>
                <a:gd name="T78" fmla="*/ 485 w 574"/>
                <a:gd name="T79" fmla="*/ 416 h 477"/>
                <a:gd name="T80" fmla="*/ 497 w 574"/>
                <a:gd name="T81" fmla="*/ 477 h 477"/>
                <a:gd name="T82" fmla="*/ 439 w 574"/>
                <a:gd name="T83" fmla="*/ 476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4" h="477">
                  <a:moveTo>
                    <a:pt x="439" y="476"/>
                  </a:moveTo>
                  <a:cubicBezTo>
                    <a:pt x="426" y="476"/>
                    <a:pt x="413" y="471"/>
                    <a:pt x="401" y="467"/>
                  </a:cubicBezTo>
                  <a:cubicBezTo>
                    <a:pt x="386" y="462"/>
                    <a:pt x="372" y="455"/>
                    <a:pt x="358" y="448"/>
                  </a:cubicBezTo>
                  <a:cubicBezTo>
                    <a:pt x="344" y="440"/>
                    <a:pt x="331" y="432"/>
                    <a:pt x="316" y="426"/>
                  </a:cubicBezTo>
                  <a:cubicBezTo>
                    <a:pt x="300" y="420"/>
                    <a:pt x="284" y="417"/>
                    <a:pt x="268" y="414"/>
                  </a:cubicBezTo>
                  <a:cubicBezTo>
                    <a:pt x="252" y="383"/>
                    <a:pt x="231" y="354"/>
                    <a:pt x="206" y="329"/>
                  </a:cubicBezTo>
                  <a:cubicBezTo>
                    <a:pt x="236" y="309"/>
                    <a:pt x="250" y="270"/>
                    <a:pt x="240" y="236"/>
                  </a:cubicBezTo>
                  <a:cubicBezTo>
                    <a:pt x="229" y="201"/>
                    <a:pt x="197" y="177"/>
                    <a:pt x="161" y="177"/>
                  </a:cubicBezTo>
                  <a:cubicBezTo>
                    <a:pt x="157" y="177"/>
                    <a:pt x="157" y="177"/>
                    <a:pt x="157" y="177"/>
                  </a:cubicBezTo>
                  <a:cubicBezTo>
                    <a:pt x="120" y="178"/>
                    <a:pt x="89" y="205"/>
                    <a:pt x="80" y="240"/>
                  </a:cubicBezTo>
                  <a:cubicBezTo>
                    <a:pt x="55" y="228"/>
                    <a:pt x="28" y="218"/>
                    <a:pt x="0" y="210"/>
                  </a:cubicBezTo>
                  <a:cubicBezTo>
                    <a:pt x="0" y="94"/>
                    <a:pt x="0" y="94"/>
                    <a:pt x="0" y="94"/>
                  </a:cubicBezTo>
                  <a:cubicBezTo>
                    <a:pt x="176" y="94"/>
                    <a:pt x="176" y="94"/>
                    <a:pt x="176" y="94"/>
                  </a:cubicBezTo>
                  <a:cubicBezTo>
                    <a:pt x="178" y="93"/>
                    <a:pt x="178" y="93"/>
                    <a:pt x="178" y="93"/>
                  </a:cubicBezTo>
                  <a:cubicBezTo>
                    <a:pt x="188" y="89"/>
                    <a:pt x="196" y="81"/>
                    <a:pt x="203" y="73"/>
                  </a:cubicBezTo>
                  <a:cubicBezTo>
                    <a:pt x="212" y="64"/>
                    <a:pt x="221" y="54"/>
                    <a:pt x="228" y="44"/>
                  </a:cubicBezTo>
                  <a:cubicBezTo>
                    <a:pt x="238" y="49"/>
                    <a:pt x="247" y="55"/>
                    <a:pt x="256" y="61"/>
                  </a:cubicBezTo>
                  <a:cubicBezTo>
                    <a:pt x="264" y="67"/>
                    <a:pt x="264" y="67"/>
                    <a:pt x="264" y="67"/>
                  </a:cubicBezTo>
                  <a:cubicBezTo>
                    <a:pt x="281" y="79"/>
                    <a:pt x="281" y="79"/>
                    <a:pt x="281" y="79"/>
                  </a:cubicBezTo>
                  <a:cubicBezTo>
                    <a:pt x="278" y="60"/>
                    <a:pt x="278" y="60"/>
                    <a:pt x="278" y="60"/>
                  </a:cubicBezTo>
                  <a:cubicBezTo>
                    <a:pt x="276" y="29"/>
                    <a:pt x="302" y="1"/>
                    <a:pt x="333" y="0"/>
                  </a:cubicBezTo>
                  <a:cubicBezTo>
                    <a:pt x="335" y="0"/>
                    <a:pt x="335" y="0"/>
                    <a:pt x="335" y="0"/>
                  </a:cubicBezTo>
                  <a:cubicBezTo>
                    <a:pt x="366" y="0"/>
                    <a:pt x="393" y="26"/>
                    <a:pt x="393" y="57"/>
                  </a:cubicBezTo>
                  <a:cubicBezTo>
                    <a:pt x="393" y="87"/>
                    <a:pt x="369" y="113"/>
                    <a:pt x="339" y="115"/>
                  </a:cubicBezTo>
                  <a:cubicBezTo>
                    <a:pt x="322" y="116"/>
                    <a:pt x="322" y="116"/>
                    <a:pt x="322" y="116"/>
                  </a:cubicBezTo>
                  <a:cubicBezTo>
                    <a:pt x="336" y="130"/>
                    <a:pt x="336" y="130"/>
                    <a:pt x="336" y="130"/>
                  </a:cubicBezTo>
                  <a:cubicBezTo>
                    <a:pt x="343" y="137"/>
                    <a:pt x="343" y="137"/>
                    <a:pt x="343" y="137"/>
                  </a:cubicBezTo>
                  <a:cubicBezTo>
                    <a:pt x="386" y="185"/>
                    <a:pt x="421" y="240"/>
                    <a:pt x="447" y="299"/>
                  </a:cubicBezTo>
                  <a:cubicBezTo>
                    <a:pt x="451" y="308"/>
                    <a:pt x="451" y="308"/>
                    <a:pt x="451" y="308"/>
                  </a:cubicBezTo>
                  <a:cubicBezTo>
                    <a:pt x="458" y="324"/>
                    <a:pt x="458" y="324"/>
                    <a:pt x="458" y="324"/>
                  </a:cubicBezTo>
                  <a:cubicBezTo>
                    <a:pt x="465" y="311"/>
                    <a:pt x="465" y="311"/>
                    <a:pt x="465" y="311"/>
                  </a:cubicBezTo>
                  <a:cubicBezTo>
                    <a:pt x="475" y="295"/>
                    <a:pt x="493" y="284"/>
                    <a:pt x="513" y="284"/>
                  </a:cubicBezTo>
                  <a:cubicBezTo>
                    <a:pt x="515" y="284"/>
                    <a:pt x="515" y="284"/>
                    <a:pt x="515" y="284"/>
                  </a:cubicBezTo>
                  <a:cubicBezTo>
                    <a:pt x="546" y="284"/>
                    <a:pt x="572" y="309"/>
                    <a:pt x="573" y="339"/>
                  </a:cubicBezTo>
                  <a:cubicBezTo>
                    <a:pt x="574" y="371"/>
                    <a:pt x="549" y="398"/>
                    <a:pt x="518" y="399"/>
                  </a:cubicBezTo>
                  <a:cubicBezTo>
                    <a:pt x="515" y="399"/>
                    <a:pt x="515" y="399"/>
                    <a:pt x="515" y="399"/>
                  </a:cubicBezTo>
                  <a:cubicBezTo>
                    <a:pt x="508" y="399"/>
                    <a:pt x="500" y="398"/>
                    <a:pt x="493" y="395"/>
                  </a:cubicBezTo>
                  <a:cubicBezTo>
                    <a:pt x="479" y="389"/>
                    <a:pt x="479" y="389"/>
                    <a:pt x="479" y="389"/>
                  </a:cubicBezTo>
                  <a:cubicBezTo>
                    <a:pt x="484" y="410"/>
                    <a:pt x="484" y="410"/>
                    <a:pt x="484" y="410"/>
                  </a:cubicBezTo>
                  <a:cubicBezTo>
                    <a:pt x="485" y="416"/>
                    <a:pt x="485" y="416"/>
                    <a:pt x="485" y="416"/>
                  </a:cubicBezTo>
                  <a:cubicBezTo>
                    <a:pt x="490" y="436"/>
                    <a:pt x="494" y="456"/>
                    <a:pt x="497" y="477"/>
                  </a:cubicBezTo>
                  <a:lnTo>
                    <a:pt x="439" y="476"/>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1"/>
            <p:cNvSpPr>
              <a:spLocks/>
            </p:cNvSpPr>
            <p:nvPr/>
          </p:nvSpPr>
          <p:spPr bwMode="auto">
            <a:xfrm>
              <a:off x="2876" y="1475"/>
              <a:ext cx="994" cy="1167"/>
            </a:xfrm>
            <a:custGeom>
              <a:avLst/>
              <a:gdLst>
                <a:gd name="T0" fmla="*/ 377 w 419"/>
                <a:gd name="T1" fmla="*/ 5 h 492"/>
                <a:gd name="T2" fmla="*/ 413 w 419"/>
                <a:gd name="T3" fmla="*/ 40 h 492"/>
                <a:gd name="T4" fmla="*/ 414 w 419"/>
                <a:gd name="T5" fmla="*/ 90 h 492"/>
                <a:gd name="T6" fmla="*/ 380 w 419"/>
                <a:gd name="T7" fmla="*/ 124 h 492"/>
                <a:gd name="T8" fmla="*/ 376 w 419"/>
                <a:gd name="T9" fmla="*/ 139 h 492"/>
                <a:gd name="T10" fmla="*/ 402 w 419"/>
                <a:gd name="T11" fmla="*/ 172 h 492"/>
                <a:gd name="T12" fmla="*/ 401 w 419"/>
                <a:gd name="T13" fmla="*/ 217 h 492"/>
                <a:gd name="T14" fmla="*/ 368 w 419"/>
                <a:gd name="T15" fmla="*/ 251 h 492"/>
                <a:gd name="T16" fmla="*/ 357 w 419"/>
                <a:gd name="T17" fmla="*/ 268 h 492"/>
                <a:gd name="T18" fmla="*/ 374 w 419"/>
                <a:gd name="T19" fmla="*/ 296 h 492"/>
                <a:gd name="T20" fmla="*/ 371 w 419"/>
                <a:gd name="T21" fmla="*/ 338 h 492"/>
                <a:gd name="T22" fmla="*/ 334 w 419"/>
                <a:gd name="T23" fmla="*/ 373 h 492"/>
                <a:gd name="T24" fmla="*/ 306 w 419"/>
                <a:gd name="T25" fmla="*/ 378 h 492"/>
                <a:gd name="T26" fmla="*/ 324 w 419"/>
                <a:gd name="T27" fmla="*/ 400 h 492"/>
                <a:gd name="T28" fmla="*/ 331 w 419"/>
                <a:gd name="T29" fmla="*/ 428 h 492"/>
                <a:gd name="T30" fmla="*/ 311 w 419"/>
                <a:gd name="T31" fmla="*/ 473 h 492"/>
                <a:gd name="T32" fmla="*/ 262 w 419"/>
                <a:gd name="T33" fmla="*/ 492 h 492"/>
                <a:gd name="T34" fmla="*/ 104 w 419"/>
                <a:gd name="T35" fmla="*/ 473 h 492"/>
                <a:gd name="T36" fmla="*/ 98 w 419"/>
                <a:gd name="T37" fmla="*/ 439 h 492"/>
                <a:gd name="T38" fmla="*/ 97 w 419"/>
                <a:gd name="T39" fmla="*/ 423 h 492"/>
                <a:gd name="T40" fmla="*/ 103 w 419"/>
                <a:gd name="T41" fmla="*/ 423 h 492"/>
                <a:gd name="T42" fmla="*/ 106 w 419"/>
                <a:gd name="T43" fmla="*/ 423 h 492"/>
                <a:gd name="T44" fmla="*/ 108 w 419"/>
                <a:gd name="T45" fmla="*/ 423 h 492"/>
                <a:gd name="T46" fmla="*/ 138 w 419"/>
                <a:gd name="T47" fmla="*/ 416 h 492"/>
                <a:gd name="T48" fmla="*/ 177 w 419"/>
                <a:gd name="T49" fmla="*/ 374 h 492"/>
                <a:gd name="T50" fmla="*/ 174 w 419"/>
                <a:gd name="T51" fmla="*/ 316 h 492"/>
                <a:gd name="T52" fmla="*/ 134 w 419"/>
                <a:gd name="T53" fmla="*/ 277 h 492"/>
                <a:gd name="T54" fmla="*/ 104 w 419"/>
                <a:gd name="T55" fmla="*/ 271 h 492"/>
                <a:gd name="T56" fmla="*/ 103 w 419"/>
                <a:gd name="T57" fmla="*/ 271 h 492"/>
                <a:gd name="T58" fmla="*/ 88 w 419"/>
                <a:gd name="T59" fmla="*/ 273 h 492"/>
                <a:gd name="T60" fmla="*/ 62 w 419"/>
                <a:gd name="T61" fmla="*/ 284 h 492"/>
                <a:gd name="T62" fmla="*/ 40 w 419"/>
                <a:gd name="T63" fmla="*/ 268 h 492"/>
                <a:gd name="T64" fmla="*/ 14 w 419"/>
                <a:gd name="T65" fmla="*/ 221 h 492"/>
                <a:gd name="T66" fmla="*/ 6 w 419"/>
                <a:gd name="T67" fmla="*/ 185 h 492"/>
                <a:gd name="T68" fmla="*/ 21 w 419"/>
                <a:gd name="T69" fmla="*/ 157 h 492"/>
                <a:gd name="T70" fmla="*/ 40 w 419"/>
                <a:gd name="T71" fmla="*/ 162 h 492"/>
                <a:gd name="T72" fmla="*/ 76 w 419"/>
                <a:gd name="T73" fmla="*/ 185 h 492"/>
                <a:gd name="T74" fmla="*/ 98 w 419"/>
                <a:gd name="T75" fmla="*/ 189 h 492"/>
                <a:gd name="T76" fmla="*/ 100 w 419"/>
                <a:gd name="T77" fmla="*/ 188 h 492"/>
                <a:gd name="T78" fmla="*/ 130 w 419"/>
                <a:gd name="T79" fmla="*/ 181 h 492"/>
                <a:gd name="T80" fmla="*/ 169 w 419"/>
                <a:gd name="T81" fmla="*/ 139 h 492"/>
                <a:gd name="T82" fmla="*/ 170 w 419"/>
                <a:gd name="T83" fmla="*/ 87 h 492"/>
                <a:gd name="T84" fmla="*/ 144 w 419"/>
                <a:gd name="T85" fmla="*/ 52 h 492"/>
                <a:gd name="T86" fmla="*/ 141 w 419"/>
                <a:gd name="T87" fmla="*/ 30 h 492"/>
                <a:gd name="T88" fmla="*/ 176 w 419"/>
                <a:gd name="T89" fmla="*/ 9 h 492"/>
                <a:gd name="T90" fmla="*/ 350 w 419"/>
                <a:gd name="T91" fmla="*/ 0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19" h="492">
                  <a:moveTo>
                    <a:pt x="350" y="0"/>
                  </a:moveTo>
                  <a:cubicBezTo>
                    <a:pt x="360" y="0"/>
                    <a:pt x="369" y="2"/>
                    <a:pt x="377" y="5"/>
                  </a:cubicBezTo>
                  <a:cubicBezTo>
                    <a:pt x="385" y="9"/>
                    <a:pt x="392" y="13"/>
                    <a:pt x="399" y="19"/>
                  </a:cubicBezTo>
                  <a:cubicBezTo>
                    <a:pt x="405" y="25"/>
                    <a:pt x="410" y="32"/>
                    <a:pt x="413" y="40"/>
                  </a:cubicBezTo>
                  <a:cubicBezTo>
                    <a:pt x="417" y="48"/>
                    <a:pt x="419" y="56"/>
                    <a:pt x="419" y="65"/>
                  </a:cubicBezTo>
                  <a:cubicBezTo>
                    <a:pt x="419" y="74"/>
                    <a:pt x="417" y="82"/>
                    <a:pt x="414" y="90"/>
                  </a:cubicBezTo>
                  <a:cubicBezTo>
                    <a:pt x="411" y="97"/>
                    <a:pt x="406" y="104"/>
                    <a:pt x="400" y="110"/>
                  </a:cubicBezTo>
                  <a:cubicBezTo>
                    <a:pt x="395" y="115"/>
                    <a:pt x="388" y="120"/>
                    <a:pt x="380" y="124"/>
                  </a:cubicBezTo>
                  <a:cubicBezTo>
                    <a:pt x="373" y="127"/>
                    <a:pt x="364" y="130"/>
                    <a:pt x="356" y="130"/>
                  </a:cubicBezTo>
                  <a:cubicBezTo>
                    <a:pt x="363" y="132"/>
                    <a:pt x="370" y="135"/>
                    <a:pt x="376" y="139"/>
                  </a:cubicBezTo>
                  <a:cubicBezTo>
                    <a:pt x="382" y="143"/>
                    <a:pt x="387" y="148"/>
                    <a:pt x="392" y="153"/>
                  </a:cubicBezTo>
                  <a:cubicBezTo>
                    <a:pt x="396" y="159"/>
                    <a:pt x="400" y="165"/>
                    <a:pt x="402" y="172"/>
                  </a:cubicBezTo>
                  <a:cubicBezTo>
                    <a:pt x="405" y="178"/>
                    <a:pt x="406" y="185"/>
                    <a:pt x="406" y="193"/>
                  </a:cubicBezTo>
                  <a:cubicBezTo>
                    <a:pt x="406" y="202"/>
                    <a:pt x="404" y="210"/>
                    <a:pt x="401" y="217"/>
                  </a:cubicBezTo>
                  <a:cubicBezTo>
                    <a:pt x="398" y="225"/>
                    <a:pt x="394" y="231"/>
                    <a:pt x="388" y="237"/>
                  </a:cubicBezTo>
                  <a:cubicBezTo>
                    <a:pt x="382" y="243"/>
                    <a:pt x="376" y="248"/>
                    <a:pt x="368" y="251"/>
                  </a:cubicBezTo>
                  <a:cubicBezTo>
                    <a:pt x="361" y="255"/>
                    <a:pt x="352" y="257"/>
                    <a:pt x="344" y="257"/>
                  </a:cubicBezTo>
                  <a:cubicBezTo>
                    <a:pt x="348" y="260"/>
                    <a:pt x="353" y="264"/>
                    <a:pt x="357" y="268"/>
                  </a:cubicBezTo>
                  <a:cubicBezTo>
                    <a:pt x="361" y="272"/>
                    <a:pt x="364" y="276"/>
                    <a:pt x="367" y="281"/>
                  </a:cubicBezTo>
                  <a:cubicBezTo>
                    <a:pt x="370" y="286"/>
                    <a:pt x="372" y="291"/>
                    <a:pt x="374" y="296"/>
                  </a:cubicBezTo>
                  <a:cubicBezTo>
                    <a:pt x="375" y="301"/>
                    <a:pt x="376" y="307"/>
                    <a:pt x="376" y="313"/>
                  </a:cubicBezTo>
                  <a:cubicBezTo>
                    <a:pt x="376" y="322"/>
                    <a:pt x="374" y="331"/>
                    <a:pt x="371" y="338"/>
                  </a:cubicBezTo>
                  <a:cubicBezTo>
                    <a:pt x="367" y="346"/>
                    <a:pt x="362" y="353"/>
                    <a:pt x="356" y="359"/>
                  </a:cubicBezTo>
                  <a:cubicBezTo>
                    <a:pt x="350" y="365"/>
                    <a:pt x="342" y="370"/>
                    <a:pt x="334" y="373"/>
                  </a:cubicBezTo>
                  <a:cubicBezTo>
                    <a:pt x="326" y="376"/>
                    <a:pt x="317" y="378"/>
                    <a:pt x="308" y="378"/>
                  </a:cubicBezTo>
                  <a:cubicBezTo>
                    <a:pt x="306" y="378"/>
                    <a:pt x="306" y="378"/>
                    <a:pt x="306" y="378"/>
                  </a:cubicBezTo>
                  <a:cubicBezTo>
                    <a:pt x="310" y="381"/>
                    <a:pt x="313" y="384"/>
                    <a:pt x="316" y="388"/>
                  </a:cubicBezTo>
                  <a:cubicBezTo>
                    <a:pt x="319" y="391"/>
                    <a:pt x="322" y="395"/>
                    <a:pt x="324" y="400"/>
                  </a:cubicBezTo>
                  <a:cubicBezTo>
                    <a:pt x="326" y="404"/>
                    <a:pt x="328" y="408"/>
                    <a:pt x="329" y="413"/>
                  </a:cubicBezTo>
                  <a:cubicBezTo>
                    <a:pt x="330" y="418"/>
                    <a:pt x="331" y="423"/>
                    <a:pt x="331" y="428"/>
                  </a:cubicBezTo>
                  <a:cubicBezTo>
                    <a:pt x="331" y="437"/>
                    <a:pt x="329" y="445"/>
                    <a:pt x="325" y="453"/>
                  </a:cubicBezTo>
                  <a:cubicBezTo>
                    <a:pt x="322" y="461"/>
                    <a:pt x="317" y="468"/>
                    <a:pt x="311" y="473"/>
                  </a:cubicBezTo>
                  <a:cubicBezTo>
                    <a:pt x="304" y="479"/>
                    <a:pt x="297" y="484"/>
                    <a:pt x="289" y="487"/>
                  </a:cubicBezTo>
                  <a:cubicBezTo>
                    <a:pt x="281" y="490"/>
                    <a:pt x="272" y="492"/>
                    <a:pt x="262" y="492"/>
                  </a:cubicBezTo>
                  <a:cubicBezTo>
                    <a:pt x="106" y="491"/>
                    <a:pt x="106" y="491"/>
                    <a:pt x="106" y="491"/>
                  </a:cubicBezTo>
                  <a:cubicBezTo>
                    <a:pt x="106" y="485"/>
                    <a:pt x="105" y="479"/>
                    <a:pt x="104" y="473"/>
                  </a:cubicBezTo>
                  <a:cubicBezTo>
                    <a:pt x="103" y="468"/>
                    <a:pt x="102" y="462"/>
                    <a:pt x="101" y="456"/>
                  </a:cubicBezTo>
                  <a:cubicBezTo>
                    <a:pt x="100" y="451"/>
                    <a:pt x="99" y="445"/>
                    <a:pt x="98" y="439"/>
                  </a:cubicBezTo>
                  <a:cubicBezTo>
                    <a:pt x="97" y="434"/>
                    <a:pt x="96" y="428"/>
                    <a:pt x="95" y="423"/>
                  </a:cubicBezTo>
                  <a:cubicBezTo>
                    <a:pt x="95" y="423"/>
                    <a:pt x="96" y="423"/>
                    <a:pt x="97" y="423"/>
                  </a:cubicBezTo>
                  <a:cubicBezTo>
                    <a:pt x="98" y="423"/>
                    <a:pt x="99" y="423"/>
                    <a:pt x="100" y="423"/>
                  </a:cubicBezTo>
                  <a:cubicBezTo>
                    <a:pt x="101" y="423"/>
                    <a:pt x="102" y="423"/>
                    <a:pt x="103" y="423"/>
                  </a:cubicBezTo>
                  <a:cubicBezTo>
                    <a:pt x="103" y="423"/>
                    <a:pt x="104" y="423"/>
                    <a:pt x="105" y="423"/>
                  </a:cubicBezTo>
                  <a:cubicBezTo>
                    <a:pt x="105" y="423"/>
                    <a:pt x="106" y="423"/>
                    <a:pt x="106" y="423"/>
                  </a:cubicBezTo>
                  <a:cubicBezTo>
                    <a:pt x="106" y="423"/>
                    <a:pt x="107" y="423"/>
                    <a:pt x="107" y="423"/>
                  </a:cubicBezTo>
                  <a:cubicBezTo>
                    <a:pt x="107" y="423"/>
                    <a:pt x="107" y="423"/>
                    <a:pt x="108" y="423"/>
                  </a:cubicBezTo>
                  <a:cubicBezTo>
                    <a:pt x="108" y="423"/>
                    <a:pt x="108" y="423"/>
                    <a:pt x="108" y="423"/>
                  </a:cubicBezTo>
                  <a:cubicBezTo>
                    <a:pt x="119" y="423"/>
                    <a:pt x="129" y="421"/>
                    <a:pt x="138" y="416"/>
                  </a:cubicBezTo>
                  <a:cubicBezTo>
                    <a:pt x="147" y="412"/>
                    <a:pt x="155" y="406"/>
                    <a:pt x="161" y="399"/>
                  </a:cubicBezTo>
                  <a:cubicBezTo>
                    <a:pt x="168" y="392"/>
                    <a:pt x="173" y="384"/>
                    <a:pt x="177" y="374"/>
                  </a:cubicBezTo>
                  <a:cubicBezTo>
                    <a:pt x="180" y="365"/>
                    <a:pt x="182" y="355"/>
                    <a:pt x="181" y="345"/>
                  </a:cubicBezTo>
                  <a:cubicBezTo>
                    <a:pt x="181" y="334"/>
                    <a:pt x="178" y="325"/>
                    <a:pt x="174" y="316"/>
                  </a:cubicBezTo>
                  <a:cubicBezTo>
                    <a:pt x="170" y="307"/>
                    <a:pt x="165" y="299"/>
                    <a:pt x="158" y="293"/>
                  </a:cubicBezTo>
                  <a:cubicBezTo>
                    <a:pt x="151" y="286"/>
                    <a:pt x="143" y="281"/>
                    <a:pt x="134" y="277"/>
                  </a:cubicBezTo>
                  <a:cubicBezTo>
                    <a:pt x="125" y="273"/>
                    <a:pt x="115" y="271"/>
                    <a:pt x="105" y="271"/>
                  </a:cubicBezTo>
                  <a:cubicBezTo>
                    <a:pt x="105" y="271"/>
                    <a:pt x="105" y="271"/>
                    <a:pt x="104" y="271"/>
                  </a:cubicBezTo>
                  <a:cubicBezTo>
                    <a:pt x="104" y="271"/>
                    <a:pt x="104" y="271"/>
                    <a:pt x="103" y="271"/>
                  </a:cubicBezTo>
                  <a:cubicBezTo>
                    <a:pt x="103" y="271"/>
                    <a:pt x="103" y="271"/>
                    <a:pt x="103" y="271"/>
                  </a:cubicBezTo>
                  <a:cubicBezTo>
                    <a:pt x="102" y="271"/>
                    <a:pt x="102" y="271"/>
                    <a:pt x="102" y="271"/>
                  </a:cubicBezTo>
                  <a:cubicBezTo>
                    <a:pt x="97" y="272"/>
                    <a:pt x="92" y="272"/>
                    <a:pt x="88" y="273"/>
                  </a:cubicBezTo>
                  <a:cubicBezTo>
                    <a:pt x="83" y="274"/>
                    <a:pt x="78" y="276"/>
                    <a:pt x="74" y="278"/>
                  </a:cubicBezTo>
                  <a:cubicBezTo>
                    <a:pt x="70" y="280"/>
                    <a:pt x="66" y="282"/>
                    <a:pt x="62" y="284"/>
                  </a:cubicBezTo>
                  <a:cubicBezTo>
                    <a:pt x="59" y="287"/>
                    <a:pt x="55" y="290"/>
                    <a:pt x="52" y="293"/>
                  </a:cubicBezTo>
                  <a:cubicBezTo>
                    <a:pt x="48" y="285"/>
                    <a:pt x="44" y="276"/>
                    <a:pt x="40" y="268"/>
                  </a:cubicBezTo>
                  <a:cubicBezTo>
                    <a:pt x="36" y="260"/>
                    <a:pt x="32" y="252"/>
                    <a:pt x="28" y="244"/>
                  </a:cubicBezTo>
                  <a:cubicBezTo>
                    <a:pt x="23" y="236"/>
                    <a:pt x="19" y="229"/>
                    <a:pt x="14" y="221"/>
                  </a:cubicBezTo>
                  <a:cubicBezTo>
                    <a:pt x="9" y="213"/>
                    <a:pt x="5" y="206"/>
                    <a:pt x="0" y="199"/>
                  </a:cubicBezTo>
                  <a:cubicBezTo>
                    <a:pt x="2" y="194"/>
                    <a:pt x="4" y="189"/>
                    <a:pt x="6" y="185"/>
                  </a:cubicBezTo>
                  <a:cubicBezTo>
                    <a:pt x="8" y="180"/>
                    <a:pt x="11" y="175"/>
                    <a:pt x="13" y="171"/>
                  </a:cubicBezTo>
                  <a:cubicBezTo>
                    <a:pt x="16" y="166"/>
                    <a:pt x="18" y="162"/>
                    <a:pt x="21" y="157"/>
                  </a:cubicBezTo>
                  <a:cubicBezTo>
                    <a:pt x="23" y="153"/>
                    <a:pt x="26" y="148"/>
                    <a:pt x="29" y="144"/>
                  </a:cubicBezTo>
                  <a:cubicBezTo>
                    <a:pt x="32" y="150"/>
                    <a:pt x="36" y="157"/>
                    <a:pt x="40" y="162"/>
                  </a:cubicBezTo>
                  <a:cubicBezTo>
                    <a:pt x="45" y="167"/>
                    <a:pt x="50" y="172"/>
                    <a:pt x="56" y="176"/>
                  </a:cubicBezTo>
                  <a:cubicBezTo>
                    <a:pt x="62" y="180"/>
                    <a:pt x="69" y="183"/>
                    <a:pt x="76" y="185"/>
                  </a:cubicBezTo>
                  <a:cubicBezTo>
                    <a:pt x="83" y="187"/>
                    <a:pt x="90" y="188"/>
                    <a:pt x="98" y="189"/>
                  </a:cubicBezTo>
                  <a:cubicBezTo>
                    <a:pt x="98" y="189"/>
                    <a:pt x="98" y="189"/>
                    <a:pt x="98" y="189"/>
                  </a:cubicBezTo>
                  <a:cubicBezTo>
                    <a:pt x="99" y="189"/>
                    <a:pt x="99" y="188"/>
                    <a:pt x="99" y="188"/>
                  </a:cubicBezTo>
                  <a:cubicBezTo>
                    <a:pt x="100" y="188"/>
                    <a:pt x="100" y="188"/>
                    <a:pt x="100" y="188"/>
                  </a:cubicBezTo>
                  <a:cubicBezTo>
                    <a:pt x="100" y="188"/>
                    <a:pt x="101" y="188"/>
                    <a:pt x="101" y="188"/>
                  </a:cubicBezTo>
                  <a:cubicBezTo>
                    <a:pt x="112" y="188"/>
                    <a:pt x="122" y="185"/>
                    <a:pt x="130" y="181"/>
                  </a:cubicBezTo>
                  <a:cubicBezTo>
                    <a:pt x="139" y="177"/>
                    <a:pt x="147" y="171"/>
                    <a:pt x="154" y="164"/>
                  </a:cubicBezTo>
                  <a:cubicBezTo>
                    <a:pt x="161" y="157"/>
                    <a:pt x="166" y="148"/>
                    <a:pt x="169" y="139"/>
                  </a:cubicBezTo>
                  <a:cubicBezTo>
                    <a:pt x="173" y="130"/>
                    <a:pt x="174" y="120"/>
                    <a:pt x="174" y="109"/>
                  </a:cubicBezTo>
                  <a:cubicBezTo>
                    <a:pt x="174" y="101"/>
                    <a:pt x="172" y="94"/>
                    <a:pt x="170" y="87"/>
                  </a:cubicBezTo>
                  <a:cubicBezTo>
                    <a:pt x="167" y="80"/>
                    <a:pt x="164" y="73"/>
                    <a:pt x="159" y="68"/>
                  </a:cubicBezTo>
                  <a:cubicBezTo>
                    <a:pt x="155" y="62"/>
                    <a:pt x="150" y="57"/>
                    <a:pt x="144" y="52"/>
                  </a:cubicBezTo>
                  <a:cubicBezTo>
                    <a:pt x="138" y="48"/>
                    <a:pt x="132" y="44"/>
                    <a:pt x="125" y="41"/>
                  </a:cubicBezTo>
                  <a:cubicBezTo>
                    <a:pt x="130" y="38"/>
                    <a:pt x="136" y="34"/>
                    <a:pt x="141" y="30"/>
                  </a:cubicBezTo>
                  <a:cubicBezTo>
                    <a:pt x="147" y="26"/>
                    <a:pt x="153" y="23"/>
                    <a:pt x="158" y="19"/>
                  </a:cubicBezTo>
                  <a:cubicBezTo>
                    <a:pt x="164" y="16"/>
                    <a:pt x="170" y="13"/>
                    <a:pt x="176" y="9"/>
                  </a:cubicBezTo>
                  <a:cubicBezTo>
                    <a:pt x="182" y="6"/>
                    <a:pt x="188" y="3"/>
                    <a:pt x="194" y="0"/>
                  </a:cubicBezTo>
                  <a:lnTo>
                    <a:pt x="350" y="0"/>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2"/>
            <p:cNvSpPr>
              <a:spLocks/>
            </p:cNvSpPr>
            <p:nvPr/>
          </p:nvSpPr>
          <p:spPr bwMode="auto">
            <a:xfrm>
              <a:off x="2895" y="1494"/>
              <a:ext cx="960" cy="1129"/>
            </a:xfrm>
            <a:custGeom>
              <a:avLst/>
              <a:gdLst>
                <a:gd name="T0" fmla="*/ 105 w 405"/>
                <a:gd name="T1" fmla="*/ 475 h 476"/>
                <a:gd name="T2" fmla="*/ 96 w 405"/>
                <a:gd name="T3" fmla="*/ 423 h 476"/>
                <a:gd name="T4" fmla="*/ 101 w 405"/>
                <a:gd name="T5" fmla="*/ 423 h 476"/>
                <a:gd name="T6" fmla="*/ 181 w 405"/>
                <a:gd name="T7" fmla="*/ 338 h 476"/>
                <a:gd name="T8" fmla="*/ 97 w 405"/>
                <a:gd name="T9" fmla="*/ 256 h 476"/>
                <a:gd name="T10" fmla="*/ 93 w 405"/>
                <a:gd name="T11" fmla="*/ 256 h 476"/>
                <a:gd name="T12" fmla="*/ 47 w 405"/>
                <a:gd name="T13" fmla="*/ 273 h 476"/>
                <a:gd name="T14" fmla="*/ 0 w 405"/>
                <a:gd name="T15" fmla="*/ 190 h 476"/>
                <a:gd name="T16" fmla="*/ 20 w 405"/>
                <a:gd name="T17" fmla="*/ 151 h 476"/>
                <a:gd name="T18" fmla="*/ 90 w 405"/>
                <a:gd name="T19" fmla="*/ 188 h 476"/>
                <a:gd name="T20" fmla="*/ 93 w 405"/>
                <a:gd name="T21" fmla="*/ 188 h 476"/>
                <a:gd name="T22" fmla="*/ 171 w 405"/>
                <a:gd name="T23" fmla="*/ 126 h 476"/>
                <a:gd name="T24" fmla="*/ 132 w 405"/>
                <a:gd name="T25" fmla="*/ 32 h 476"/>
                <a:gd name="T26" fmla="*/ 188 w 405"/>
                <a:gd name="T27" fmla="*/ 0 h 476"/>
                <a:gd name="T28" fmla="*/ 342 w 405"/>
                <a:gd name="T29" fmla="*/ 0 h 476"/>
                <a:gd name="T30" fmla="*/ 403 w 405"/>
                <a:gd name="T31" fmla="*/ 54 h 476"/>
                <a:gd name="T32" fmla="*/ 347 w 405"/>
                <a:gd name="T33" fmla="*/ 115 h 476"/>
                <a:gd name="T34" fmla="*/ 346 w 405"/>
                <a:gd name="T35" fmla="*/ 130 h 476"/>
                <a:gd name="T36" fmla="*/ 390 w 405"/>
                <a:gd name="T37" fmla="*/ 189 h 476"/>
                <a:gd name="T38" fmla="*/ 335 w 405"/>
                <a:gd name="T39" fmla="*/ 242 h 476"/>
                <a:gd name="T40" fmla="*/ 311 w 405"/>
                <a:gd name="T41" fmla="*/ 244 h 476"/>
                <a:gd name="T42" fmla="*/ 332 w 405"/>
                <a:gd name="T43" fmla="*/ 256 h 476"/>
                <a:gd name="T44" fmla="*/ 358 w 405"/>
                <a:gd name="T45" fmla="*/ 322 h 476"/>
                <a:gd name="T46" fmla="*/ 300 w 405"/>
                <a:gd name="T47" fmla="*/ 362 h 476"/>
                <a:gd name="T48" fmla="*/ 276 w 405"/>
                <a:gd name="T49" fmla="*/ 362 h 476"/>
                <a:gd name="T50" fmla="*/ 293 w 405"/>
                <a:gd name="T51" fmla="*/ 376 h 476"/>
                <a:gd name="T52" fmla="*/ 311 w 405"/>
                <a:gd name="T53" fmla="*/ 440 h 476"/>
                <a:gd name="T54" fmla="*/ 255 w 405"/>
                <a:gd name="T55" fmla="*/ 476 h 476"/>
                <a:gd name="T56" fmla="*/ 105 w 405"/>
                <a:gd name="T57" fmla="*/ 475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5" h="476">
                  <a:moveTo>
                    <a:pt x="105" y="475"/>
                  </a:moveTo>
                  <a:cubicBezTo>
                    <a:pt x="103" y="458"/>
                    <a:pt x="100" y="440"/>
                    <a:pt x="96" y="423"/>
                  </a:cubicBezTo>
                  <a:cubicBezTo>
                    <a:pt x="97" y="423"/>
                    <a:pt x="101" y="423"/>
                    <a:pt x="101" y="423"/>
                  </a:cubicBezTo>
                  <a:cubicBezTo>
                    <a:pt x="145" y="421"/>
                    <a:pt x="182" y="383"/>
                    <a:pt x="181" y="338"/>
                  </a:cubicBezTo>
                  <a:cubicBezTo>
                    <a:pt x="180" y="293"/>
                    <a:pt x="142" y="256"/>
                    <a:pt x="97" y="256"/>
                  </a:cubicBezTo>
                  <a:cubicBezTo>
                    <a:pt x="93" y="256"/>
                    <a:pt x="93" y="256"/>
                    <a:pt x="93" y="256"/>
                  </a:cubicBezTo>
                  <a:cubicBezTo>
                    <a:pt x="77" y="256"/>
                    <a:pt x="60" y="262"/>
                    <a:pt x="47" y="273"/>
                  </a:cubicBezTo>
                  <a:cubicBezTo>
                    <a:pt x="33" y="244"/>
                    <a:pt x="18" y="216"/>
                    <a:pt x="0" y="190"/>
                  </a:cubicBezTo>
                  <a:cubicBezTo>
                    <a:pt x="6" y="177"/>
                    <a:pt x="13" y="163"/>
                    <a:pt x="20" y="151"/>
                  </a:cubicBezTo>
                  <a:cubicBezTo>
                    <a:pt x="36" y="174"/>
                    <a:pt x="62" y="188"/>
                    <a:pt x="90" y="188"/>
                  </a:cubicBezTo>
                  <a:cubicBezTo>
                    <a:pt x="93" y="188"/>
                    <a:pt x="93" y="188"/>
                    <a:pt x="93" y="188"/>
                  </a:cubicBezTo>
                  <a:cubicBezTo>
                    <a:pt x="129" y="187"/>
                    <a:pt x="161" y="161"/>
                    <a:pt x="171" y="126"/>
                  </a:cubicBezTo>
                  <a:cubicBezTo>
                    <a:pt x="181" y="90"/>
                    <a:pt x="164" y="51"/>
                    <a:pt x="132" y="32"/>
                  </a:cubicBezTo>
                  <a:cubicBezTo>
                    <a:pt x="150" y="20"/>
                    <a:pt x="169" y="9"/>
                    <a:pt x="188" y="0"/>
                  </a:cubicBezTo>
                  <a:cubicBezTo>
                    <a:pt x="342" y="0"/>
                    <a:pt x="342" y="0"/>
                    <a:pt x="342" y="0"/>
                  </a:cubicBezTo>
                  <a:cubicBezTo>
                    <a:pt x="373" y="0"/>
                    <a:pt x="401" y="23"/>
                    <a:pt x="403" y="54"/>
                  </a:cubicBezTo>
                  <a:cubicBezTo>
                    <a:pt x="405" y="86"/>
                    <a:pt x="378" y="112"/>
                    <a:pt x="347" y="115"/>
                  </a:cubicBezTo>
                  <a:cubicBezTo>
                    <a:pt x="346" y="130"/>
                    <a:pt x="346" y="130"/>
                    <a:pt x="346" y="130"/>
                  </a:cubicBezTo>
                  <a:cubicBezTo>
                    <a:pt x="372" y="137"/>
                    <a:pt x="392" y="161"/>
                    <a:pt x="390" y="189"/>
                  </a:cubicBezTo>
                  <a:cubicBezTo>
                    <a:pt x="388" y="218"/>
                    <a:pt x="363" y="240"/>
                    <a:pt x="335" y="242"/>
                  </a:cubicBezTo>
                  <a:cubicBezTo>
                    <a:pt x="311" y="244"/>
                    <a:pt x="311" y="244"/>
                    <a:pt x="311" y="244"/>
                  </a:cubicBezTo>
                  <a:cubicBezTo>
                    <a:pt x="332" y="256"/>
                    <a:pt x="332" y="256"/>
                    <a:pt x="332" y="256"/>
                  </a:cubicBezTo>
                  <a:cubicBezTo>
                    <a:pt x="354" y="269"/>
                    <a:pt x="366" y="297"/>
                    <a:pt x="358" y="322"/>
                  </a:cubicBezTo>
                  <a:cubicBezTo>
                    <a:pt x="350" y="346"/>
                    <a:pt x="326" y="362"/>
                    <a:pt x="300" y="362"/>
                  </a:cubicBezTo>
                  <a:cubicBezTo>
                    <a:pt x="276" y="362"/>
                    <a:pt x="276" y="362"/>
                    <a:pt x="276" y="362"/>
                  </a:cubicBezTo>
                  <a:cubicBezTo>
                    <a:pt x="293" y="376"/>
                    <a:pt x="293" y="376"/>
                    <a:pt x="293" y="376"/>
                  </a:cubicBezTo>
                  <a:cubicBezTo>
                    <a:pt x="312" y="391"/>
                    <a:pt x="320" y="417"/>
                    <a:pt x="311" y="440"/>
                  </a:cubicBezTo>
                  <a:cubicBezTo>
                    <a:pt x="302" y="462"/>
                    <a:pt x="279" y="476"/>
                    <a:pt x="255" y="476"/>
                  </a:cubicBezTo>
                  <a:lnTo>
                    <a:pt x="105" y="475"/>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 name="Group 72"/>
          <p:cNvGrpSpPr/>
          <p:nvPr/>
        </p:nvGrpSpPr>
        <p:grpSpPr>
          <a:xfrm>
            <a:off x="4607859" y="2486585"/>
            <a:ext cx="3429000" cy="1015663"/>
            <a:chOff x="533400" y="1276351"/>
            <a:chExt cx="3429000" cy="1015663"/>
          </a:xfrm>
        </p:grpSpPr>
        <p:sp>
          <p:nvSpPr>
            <p:cNvPr id="17" name="TextBox 16"/>
            <p:cNvSpPr txBox="1"/>
            <p:nvPr/>
          </p:nvSpPr>
          <p:spPr>
            <a:xfrm>
              <a:off x="533400" y="1276351"/>
              <a:ext cx="762000" cy="1015663"/>
            </a:xfrm>
            <a:prstGeom prst="rect">
              <a:avLst/>
            </a:prstGeom>
            <a:noFill/>
          </p:spPr>
          <p:txBody>
            <a:bodyPr wrap="square" rtlCol="0">
              <a:spAutoFit/>
            </a:bodyPr>
            <a:lstStyle/>
            <a:p>
              <a:r>
                <a:rPr lang="id-ID" sz="6000" spc="-300" dirty="0" smtClean="0">
                  <a:solidFill>
                    <a:schemeClr val="accent1"/>
                  </a:solidFill>
                  <a:latin typeface="Bebas Neue" pitchFamily="34" charset="0"/>
                </a:rPr>
                <a:t>01</a:t>
              </a:r>
              <a:endParaRPr lang="en-US" sz="6000" spc="-300" dirty="0">
                <a:solidFill>
                  <a:schemeClr val="accent1"/>
                </a:solidFill>
                <a:latin typeface="Bebas Neue" pitchFamily="34" charset="0"/>
              </a:endParaRPr>
            </a:p>
          </p:txBody>
        </p:sp>
        <p:sp>
          <p:nvSpPr>
            <p:cNvPr id="18" name="Content Placeholder 2"/>
            <p:cNvSpPr txBox="1">
              <a:spLocks/>
            </p:cNvSpPr>
            <p:nvPr/>
          </p:nvSpPr>
          <p:spPr>
            <a:xfrm>
              <a:off x="1238672" y="1373079"/>
              <a:ext cx="2723728" cy="89387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200" b="1" dirty="0" smtClean="0">
                  <a:solidFill>
                    <a:schemeClr val="tx1">
                      <a:lumMod val="85000"/>
                      <a:lumOff val="15000"/>
                    </a:schemeClr>
                  </a:solidFill>
                </a:rPr>
                <a:t>Strategic Code</a:t>
              </a:r>
              <a:r>
                <a:rPr lang="en-US" sz="1200" b="1" dirty="0" smtClean="0">
                  <a:solidFill>
                    <a:schemeClr val="bg1">
                      <a:lumMod val="50000"/>
                    </a:schemeClr>
                  </a:solidFill>
                </a:rPr>
                <a:t/>
              </a:r>
              <a:br>
                <a:rPr lang="en-US" sz="1200" b="1" dirty="0" smtClean="0">
                  <a:solidFill>
                    <a:schemeClr val="bg1">
                      <a:lumMod val="50000"/>
                    </a:schemeClr>
                  </a:solidFill>
                </a:rPr>
              </a:br>
              <a:r>
                <a:rPr lang="en-US" sz="900" dirty="0" smtClean="0">
                  <a:solidFill>
                    <a:schemeClr val="bg1">
                      <a:lumMod val="50000"/>
                    </a:schemeClr>
                  </a:solidFill>
                </a:rPr>
                <a:t>Lorem ipsum dolor sit amet, consectetur adipiscing elit. Curabitur elementum posuere pretium. </a:t>
              </a:r>
              <a:r>
                <a:rPr lang="en-US" sz="900" dirty="0" err="1" smtClean="0">
                  <a:solidFill>
                    <a:schemeClr val="bg1">
                      <a:lumMod val="50000"/>
                    </a:schemeClr>
                  </a:solidFill>
                </a:rPr>
                <a:t>Aliquam</a:t>
              </a:r>
              <a:r>
                <a:rPr lang="en-US" sz="900" dirty="0" smtClean="0">
                  <a:solidFill>
                    <a:schemeClr val="bg1">
                      <a:lumMod val="50000"/>
                    </a:schemeClr>
                  </a:solidFill>
                </a:rPr>
                <a:t> aliquet non massa quis </a:t>
              </a:r>
              <a:r>
                <a:rPr lang="en-US" sz="900" dirty="0" err="1" smtClean="0">
                  <a:solidFill>
                    <a:schemeClr val="bg1">
                      <a:lumMod val="50000"/>
                    </a:schemeClr>
                  </a:solidFill>
                </a:rPr>
                <a:t>tincidunt</a:t>
              </a:r>
              <a:r>
                <a:rPr lang="en-US" sz="900" dirty="0" smtClean="0">
                  <a:solidFill>
                    <a:schemeClr val="bg1">
                      <a:lumMod val="50000"/>
                    </a:schemeClr>
                  </a:solidFill>
                </a:rPr>
                <a:t>. </a:t>
              </a:r>
              <a:r>
                <a:rPr lang="en-US" sz="900" dirty="0" err="1" smtClean="0">
                  <a:solidFill>
                    <a:schemeClr val="bg1">
                      <a:lumMod val="50000"/>
                    </a:schemeClr>
                  </a:solidFill>
                </a:rPr>
                <a:t>Quisque</a:t>
              </a:r>
              <a:r>
                <a:rPr lang="en-US" sz="900" dirty="0" smtClean="0">
                  <a:solidFill>
                    <a:schemeClr val="bg1">
                      <a:lumMod val="50000"/>
                    </a:schemeClr>
                  </a:solidFill>
                </a:rPr>
                <a:t> </a:t>
              </a:r>
              <a:r>
                <a:rPr lang="en-US" sz="900" dirty="0" err="1" smtClean="0">
                  <a:solidFill>
                    <a:schemeClr val="bg1">
                      <a:lumMod val="50000"/>
                    </a:schemeClr>
                  </a:solidFill>
                </a:rPr>
                <a:t>nibh</a:t>
              </a:r>
              <a:r>
                <a:rPr lang="en-US" sz="900" dirty="0" smtClean="0">
                  <a:solidFill>
                    <a:schemeClr val="bg1">
                      <a:lumMod val="50000"/>
                    </a:schemeClr>
                  </a:solidFill>
                </a:rPr>
                <a:t> dolor, </a:t>
              </a:r>
              <a:r>
                <a:rPr lang="en-US" sz="900" dirty="0" err="1" smtClean="0">
                  <a:solidFill>
                    <a:schemeClr val="bg1">
                      <a:lumMod val="50000"/>
                    </a:schemeClr>
                  </a:solidFill>
                </a:rPr>
                <a:t>dignissim</a:t>
              </a:r>
              <a:r>
                <a:rPr lang="en-US" sz="900" dirty="0" smtClean="0">
                  <a:solidFill>
                    <a:schemeClr val="bg1">
                      <a:lumMod val="50000"/>
                    </a:schemeClr>
                  </a:solidFill>
                </a:rPr>
                <a:t> ac </a:t>
              </a:r>
              <a:r>
                <a:rPr lang="en-US" sz="900" dirty="0" err="1" smtClean="0">
                  <a:solidFill>
                    <a:schemeClr val="bg1">
                      <a:lumMod val="50000"/>
                    </a:schemeClr>
                  </a:solidFill>
                </a:rPr>
                <a:t>dignissim</a:t>
              </a:r>
              <a:r>
                <a:rPr lang="en-US" sz="900" dirty="0" smtClean="0">
                  <a:solidFill>
                    <a:schemeClr val="bg1">
                      <a:lumMod val="50000"/>
                    </a:schemeClr>
                  </a:solidFill>
                </a:rPr>
                <a:t> </a:t>
              </a:r>
              <a:r>
                <a:rPr lang="en-US" sz="900" dirty="0" err="1" smtClean="0">
                  <a:solidFill>
                    <a:schemeClr val="bg1">
                      <a:lumMod val="50000"/>
                    </a:schemeClr>
                  </a:solidFill>
                </a:rPr>
                <a:t>ut</a:t>
              </a:r>
              <a:r>
                <a:rPr lang="en-US" sz="900" dirty="0" smtClean="0">
                  <a:solidFill>
                    <a:schemeClr val="bg1">
                      <a:lumMod val="50000"/>
                    </a:schemeClr>
                  </a:solidFill>
                </a:rPr>
                <a:t>, </a:t>
              </a:r>
              <a:r>
                <a:rPr lang="en-US" sz="900" dirty="0" err="1" smtClean="0">
                  <a:solidFill>
                    <a:schemeClr val="bg1">
                      <a:lumMod val="50000"/>
                    </a:schemeClr>
                  </a:solidFill>
                </a:rPr>
                <a:t>luctus</a:t>
              </a:r>
              <a:r>
                <a:rPr lang="en-US" sz="900" dirty="0" smtClean="0">
                  <a:solidFill>
                    <a:schemeClr val="bg1">
                      <a:lumMod val="50000"/>
                    </a:schemeClr>
                  </a:solidFill>
                </a:rPr>
                <a:t> ac </a:t>
              </a:r>
              <a:r>
                <a:rPr lang="en-US" sz="900" dirty="0" err="1" smtClean="0">
                  <a:solidFill>
                    <a:schemeClr val="bg1">
                      <a:lumMod val="50000"/>
                    </a:schemeClr>
                  </a:solidFill>
                </a:rPr>
                <a:t>urna</a:t>
              </a:r>
              <a:r>
                <a:rPr lang="en-US" sz="900" dirty="0" smtClean="0">
                  <a:solidFill>
                    <a:schemeClr val="bg1">
                      <a:lumMod val="50000"/>
                    </a:schemeClr>
                  </a:solidFill>
                </a:rPr>
                <a:t>. </a:t>
              </a:r>
              <a:endParaRPr lang="en-US" sz="900" dirty="0">
                <a:solidFill>
                  <a:schemeClr val="bg1">
                    <a:lumMod val="50000"/>
                  </a:schemeClr>
                </a:solidFill>
              </a:endParaRPr>
            </a:p>
          </p:txBody>
        </p:sp>
      </p:grpSp>
      <p:grpSp>
        <p:nvGrpSpPr>
          <p:cNvPr id="19" name="Group 73"/>
          <p:cNvGrpSpPr/>
          <p:nvPr/>
        </p:nvGrpSpPr>
        <p:grpSpPr>
          <a:xfrm>
            <a:off x="4607859" y="3452121"/>
            <a:ext cx="3429000" cy="1015663"/>
            <a:chOff x="533400" y="1276351"/>
            <a:chExt cx="3429000" cy="1015663"/>
          </a:xfrm>
        </p:grpSpPr>
        <p:sp>
          <p:nvSpPr>
            <p:cNvPr id="20" name="TextBox 19"/>
            <p:cNvSpPr txBox="1"/>
            <p:nvPr/>
          </p:nvSpPr>
          <p:spPr>
            <a:xfrm>
              <a:off x="533400" y="1276351"/>
              <a:ext cx="762000" cy="1015663"/>
            </a:xfrm>
            <a:prstGeom prst="rect">
              <a:avLst/>
            </a:prstGeom>
            <a:noFill/>
          </p:spPr>
          <p:txBody>
            <a:bodyPr wrap="square" rtlCol="0">
              <a:spAutoFit/>
            </a:bodyPr>
            <a:lstStyle/>
            <a:p>
              <a:r>
                <a:rPr lang="id-ID" sz="6000" spc="-300" dirty="0" smtClean="0">
                  <a:solidFill>
                    <a:schemeClr val="accent4"/>
                  </a:solidFill>
                  <a:latin typeface="Bebas Neue" pitchFamily="34" charset="0"/>
                </a:rPr>
                <a:t>02</a:t>
              </a:r>
              <a:endParaRPr lang="en-US" sz="6000" spc="-300" dirty="0">
                <a:solidFill>
                  <a:schemeClr val="accent4"/>
                </a:solidFill>
                <a:latin typeface="Bebas Neue" pitchFamily="34" charset="0"/>
              </a:endParaRPr>
            </a:p>
          </p:txBody>
        </p:sp>
        <p:sp>
          <p:nvSpPr>
            <p:cNvPr id="21" name="Content Placeholder 2"/>
            <p:cNvSpPr txBox="1">
              <a:spLocks/>
            </p:cNvSpPr>
            <p:nvPr/>
          </p:nvSpPr>
          <p:spPr>
            <a:xfrm>
              <a:off x="1238672" y="1373079"/>
              <a:ext cx="2723728" cy="89387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1200" b="1" dirty="0" smtClean="0">
                  <a:solidFill>
                    <a:schemeClr val="tx1">
                      <a:lumMod val="85000"/>
                      <a:lumOff val="15000"/>
                    </a:schemeClr>
                  </a:solidFill>
                </a:rPr>
                <a:t>Strategic Code</a:t>
              </a:r>
              <a:r>
                <a:rPr lang="en-US" sz="1200" b="1" dirty="0" smtClean="0">
                  <a:solidFill>
                    <a:schemeClr val="bg1">
                      <a:lumMod val="50000"/>
                    </a:schemeClr>
                  </a:solidFill>
                </a:rPr>
                <a:t/>
              </a:r>
              <a:br>
                <a:rPr lang="en-US" sz="1200" b="1" dirty="0" smtClean="0">
                  <a:solidFill>
                    <a:schemeClr val="bg1">
                      <a:lumMod val="50000"/>
                    </a:schemeClr>
                  </a:solidFill>
                </a:rPr>
              </a:br>
              <a:r>
                <a:rPr lang="en-US" sz="900" dirty="0" smtClean="0">
                  <a:solidFill>
                    <a:schemeClr val="bg1">
                      <a:lumMod val="50000"/>
                    </a:schemeClr>
                  </a:solidFill>
                </a:rPr>
                <a:t>Lorem ipsum dolor sit amet, consectetur adipiscing elit. Curabitur elementum posuere pretium. Quisque nibh dolor, dignissim ac dignissim ut, luctus ac urna. Aliquam aliquet non massa quis tincidunt.</a:t>
              </a:r>
              <a:endParaRPr lang="en-US" sz="900" dirty="0">
                <a:solidFill>
                  <a:schemeClr val="bg1">
                    <a:lumMod val="50000"/>
                  </a:schemeClr>
                </a:solidFill>
              </a:endParaRPr>
            </a:p>
          </p:txBody>
        </p:sp>
      </p:grpSp>
      <p:grpSp>
        <p:nvGrpSpPr>
          <p:cNvPr id="22" name="Group 76"/>
          <p:cNvGrpSpPr/>
          <p:nvPr/>
        </p:nvGrpSpPr>
        <p:grpSpPr>
          <a:xfrm>
            <a:off x="4607859" y="4442721"/>
            <a:ext cx="3429000" cy="1015663"/>
            <a:chOff x="533400" y="1276351"/>
            <a:chExt cx="3429000" cy="1015663"/>
          </a:xfrm>
        </p:grpSpPr>
        <p:sp>
          <p:nvSpPr>
            <p:cNvPr id="23" name="TextBox 22"/>
            <p:cNvSpPr txBox="1"/>
            <p:nvPr/>
          </p:nvSpPr>
          <p:spPr>
            <a:xfrm>
              <a:off x="533400" y="1276351"/>
              <a:ext cx="762000" cy="1015663"/>
            </a:xfrm>
            <a:prstGeom prst="rect">
              <a:avLst/>
            </a:prstGeom>
            <a:noFill/>
          </p:spPr>
          <p:txBody>
            <a:bodyPr wrap="square" rtlCol="0">
              <a:spAutoFit/>
            </a:bodyPr>
            <a:lstStyle/>
            <a:p>
              <a:r>
                <a:rPr lang="id-ID" sz="6000" spc="-300" dirty="0" smtClean="0">
                  <a:solidFill>
                    <a:schemeClr val="accent2"/>
                  </a:solidFill>
                  <a:latin typeface="Bebas Neue" pitchFamily="34" charset="0"/>
                </a:rPr>
                <a:t>03</a:t>
              </a:r>
              <a:endParaRPr lang="en-US" sz="6000" spc="-300" dirty="0">
                <a:solidFill>
                  <a:schemeClr val="accent2"/>
                </a:solidFill>
                <a:latin typeface="Bebas Neue" pitchFamily="34" charset="0"/>
              </a:endParaRPr>
            </a:p>
          </p:txBody>
        </p:sp>
        <p:sp>
          <p:nvSpPr>
            <p:cNvPr id="24" name="Content Placeholder 2"/>
            <p:cNvSpPr txBox="1">
              <a:spLocks/>
            </p:cNvSpPr>
            <p:nvPr/>
          </p:nvSpPr>
          <p:spPr>
            <a:xfrm>
              <a:off x="1238672" y="1373079"/>
              <a:ext cx="2723728" cy="89387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1200" b="1" dirty="0" smtClean="0">
                  <a:solidFill>
                    <a:schemeClr val="tx1">
                      <a:lumMod val="85000"/>
                      <a:lumOff val="15000"/>
                    </a:schemeClr>
                  </a:solidFill>
                </a:rPr>
                <a:t>Strategic Code</a:t>
              </a:r>
              <a:r>
                <a:rPr lang="en-US" sz="1200" b="1" dirty="0" smtClean="0">
                  <a:solidFill>
                    <a:schemeClr val="bg1">
                      <a:lumMod val="50000"/>
                    </a:schemeClr>
                  </a:solidFill>
                </a:rPr>
                <a:t/>
              </a:r>
              <a:br>
                <a:rPr lang="en-US" sz="1200" b="1" dirty="0" smtClean="0">
                  <a:solidFill>
                    <a:schemeClr val="bg1">
                      <a:lumMod val="50000"/>
                    </a:schemeClr>
                  </a:solidFill>
                </a:rPr>
              </a:br>
              <a:r>
                <a:rPr lang="en-US" sz="900" dirty="0" smtClean="0">
                  <a:solidFill>
                    <a:schemeClr val="bg1">
                      <a:lumMod val="50000"/>
                    </a:schemeClr>
                  </a:solidFill>
                </a:rPr>
                <a:t>Lorem ipsum dolor sit amet, consectetur adipiscing elit. Curabitur elementum posuere pretium. Quisque nibh dolor, dignissim ac dignissim ut, luctus ac urna. Aliquam aliquet non massa quis tincidunt.</a:t>
              </a:r>
              <a:endParaRPr lang="en-US" sz="900" dirty="0">
                <a:solidFill>
                  <a:schemeClr val="bg1">
                    <a:lumMod val="50000"/>
                  </a:schemeClr>
                </a:solidFill>
              </a:endParaRPr>
            </a:p>
          </p:txBody>
        </p:sp>
      </p:grpSp>
      <p:grpSp>
        <p:nvGrpSpPr>
          <p:cNvPr id="25" name="Group 72"/>
          <p:cNvGrpSpPr/>
          <p:nvPr/>
        </p:nvGrpSpPr>
        <p:grpSpPr>
          <a:xfrm>
            <a:off x="8188979" y="2492099"/>
            <a:ext cx="3429000" cy="1015663"/>
            <a:chOff x="533400" y="1276351"/>
            <a:chExt cx="3429000" cy="1015663"/>
          </a:xfrm>
        </p:grpSpPr>
        <p:sp>
          <p:nvSpPr>
            <p:cNvPr id="26" name="TextBox 25"/>
            <p:cNvSpPr txBox="1"/>
            <p:nvPr/>
          </p:nvSpPr>
          <p:spPr>
            <a:xfrm>
              <a:off x="533400" y="1276351"/>
              <a:ext cx="762000" cy="1015663"/>
            </a:xfrm>
            <a:prstGeom prst="rect">
              <a:avLst/>
            </a:prstGeom>
            <a:noFill/>
          </p:spPr>
          <p:txBody>
            <a:bodyPr wrap="square" rtlCol="0">
              <a:spAutoFit/>
            </a:bodyPr>
            <a:lstStyle/>
            <a:p>
              <a:r>
                <a:rPr lang="id-ID" sz="6000" spc="-300" smtClean="0">
                  <a:solidFill>
                    <a:schemeClr val="accent6"/>
                  </a:solidFill>
                  <a:latin typeface="Bebas Neue" pitchFamily="34" charset="0"/>
                </a:rPr>
                <a:t>04</a:t>
              </a:r>
              <a:endParaRPr lang="en-US" sz="6000" spc="-300" dirty="0">
                <a:solidFill>
                  <a:schemeClr val="accent6"/>
                </a:solidFill>
                <a:latin typeface="Bebas Neue" pitchFamily="34" charset="0"/>
              </a:endParaRPr>
            </a:p>
          </p:txBody>
        </p:sp>
        <p:sp>
          <p:nvSpPr>
            <p:cNvPr id="27" name="Content Placeholder 2"/>
            <p:cNvSpPr txBox="1">
              <a:spLocks/>
            </p:cNvSpPr>
            <p:nvPr/>
          </p:nvSpPr>
          <p:spPr>
            <a:xfrm>
              <a:off x="1238672" y="1373079"/>
              <a:ext cx="2723728" cy="89387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200" b="1" dirty="0" smtClean="0">
                  <a:solidFill>
                    <a:schemeClr val="tx1">
                      <a:lumMod val="85000"/>
                      <a:lumOff val="15000"/>
                    </a:schemeClr>
                  </a:solidFill>
                </a:rPr>
                <a:t>Strategic Code</a:t>
              </a:r>
              <a:r>
                <a:rPr lang="en-US" sz="1200" b="1" dirty="0" smtClean="0">
                  <a:solidFill>
                    <a:schemeClr val="bg1">
                      <a:lumMod val="50000"/>
                    </a:schemeClr>
                  </a:solidFill>
                </a:rPr>
                <a:t/>
              </a:r>
              <a:br>
                <a:rPr lang="en-US" sz="1200" b="1" dirty="0" smtClean="0">
                  <a:solidFill>
                    <a:schemeClr val="bg1">
                      <a:lumMod val="50000"/>
                    </a:schemeClr>
                  </a:solidFill>
                </a:rPr>
              </a:br>
              <a:r>
                <a:rPr lang="en-US" sz="900" dirty="0" smtClean="0">
                  <a:solidFill>
                    <a:schemeClr val="bg1">
                      <a:lumMod val="50000"/>
                    </a:schemeClr>
                  </a:solidFill>
                </a:rPr>
                <a:t>Lorem ipsum dolor sit amet, consectetur adipiscing elit. Curabitur elementum posuere pretium. </a:t>
              </a:r>
              <a:r>
                <a:rPr lang="en-US" sz="900" dirty="0" err="1" smtClean="0">
                  <a:solidFill>
                    <a:schemeClr val="bg1">
                      <a:lumMod val="50000"/>
                    </a:schemeClr>
                  </a:solidFill>
                </a:rPr>
                <a:t>Aliquam</a:t>
              </a:r>
              <a:r>
                <a:rPr lang="en-US" sz="900" dirty="0" smtClean="0">
                  <a:solidFill>
                    <a:schemeClr val="bg1">
                      <a:lumMod val="50000"/>
                    </a:schemeClr>
                  </a:solidFill>
                </a:rPr>
                <a:t> aliquet non massa quis </a:t>
              </a:r>
              <a:r>
                <a:rPr lang="en-US" sz="900" dirty="0" err="1" smtClean="0">
                  <a:solidFill>
                    <a:schemeClr val="bg1">
                      <a:lumMod val="50000"/>
                    </a:schemeClr>
                  </a:solidFill>
                </a:rPr>
                <a:t>tincidunt</a:t>
              </a:r>
              <a:r>
                <a:rPr lang="en-US" sz="900" dirty="0" smtClean="0">
                  <a:solidFill>
                    <a:schemeClr val="bg1">
                      <a:lumMod val="50000"/>
                    </a:schemeClr>
                  </a:solidFill>
                </a:rPr>
                <a:t>. </a:t>
              </a:r>
              <a:r>
                <a:rPr lang="en-US" sz="900" dirty="0" err="1" smtClean="0">
                  <a:solidFill>
                    <a:schemeClr val="bg1">
                      <a:lumMod val="50000"/>
                    </a:schemeClr>
                  </a:solidFill>
                </a:rPr>
                <a:t>Quisque</a:t>
              </a:r>
              <a:r>
                <a:rPr lang="en-US" sz="900" dirty="0" smtClean="0">
                  <a:solidFill>
                    <a:schemeClr val="bg1">
                      <a:lumMod val="50000"/>
                    </a:schemeClr>
                  </a:solidFill>
                </a:rPr>
                <a:t> </a:t>
              </a:r>
              <a:r>
                <a:rPr lang="en-US" sz="900" dirty="0" err="1" smtClean="0">
                  <a:solidFill>
                    <a:schemeClr val="bg1">
                      <a:lumMod val="50000"/>
                    </a:schemeClr>
                  </a:solidFill>
                </a:rPr>
                <a:t>nibh</a:t>
              </a:r>
              <a:r>
                <a:rPr lang="en-US" sz="900" dirty="0" smtClean="0">
                  <a:solidFill>
                    <a:schemeClr val="bg1">
                      <a:lumMod val="50000"/>
                    </a:schemeClr>
                  </a:solidFill>
                </a:rPr>
                <a:t> dolor, </a:t>
              </a:r>
              <a:r>
                <a:rPr lang="en-US" sz="900" dirty="0" err="1" smtClean="0">
                  <a:solidFill>
                    <a:schemeClr val="bg1">
                      <a:lumMod val="50000"/>
                    </a:schemeClr>
                  </a:solidFill>
                </a:rPr>
                <a:t>dignissim</a:t>
              </a:r>
              <a:r>
                <a:rPr lang="en-US" sz="900" dirty="0" smtClean="0">
                  <a:solidFill>
                    <a:schemeClr val="bg1">
                      <a:lumMod val="50000"/>
                    </a:schemeClr>
                  </a:solidFill>
                </a:rPr>
                <a:t> ac </a:t>
              </a:r>
              <a:r>
                <a:rPr lang="en-US" sz="900" dirty="0" err="1" smtClean="0">
                  <a:solidFill>
                    <a:schemeClr val="bg1">
                      <a:lumMod val="50000"/>
                    </a:schemeClr>
                  </a:solidFill>
                </a:rPr>
                <a:t>dignissim</a:t>
              </a:r>
              <a:r>
                <a:rPr lang="en-US" sz="900" dirty="0" smtClean="0">
                  <a:solidFill>
                    <a:schemeClr val="bg1">
                      <a:lumMod val="50000"/>
                    </a:schemeClr>
                  </a:solidFill>
                </a:rPr>
                <a:t> </a:t>
              </a:r>
              <a:r>
                <a:rPr lang="en-US" sz="900" dirty="0" err="1" smtClean="0">
                  <a:solidFill>
                    <a:schemeClr val="bg1">
                      <a:lumMod val="50000"/>
                    </a:schemeClr>
                  </a:solidFill>
                </a:rPr>
                <a:t>ut</a:t>
              </a:r>
              <a:r>
                <a:rPr lang="en-US" sz="900" dirty="0" smtClean="0">
                  <a:solidFill>
                    <a:schemeClr val="bg1">
                      <a:lumMod val="50000"/>
                    </a:schemeClr>
                  </a:solidFill>
                </a:rPr>
                <a:t>, </a:t>
              </a:r>
              <a:r>
                <a:rPr lang="en-US" sz="900" dirty="0" err="1" smtClean="0">
                  <a:solidFill>
                    <a:schemeClr val="bg1">
                      <a:lumMod val="50000"/>
                    </a:schemeClr>
                  </a:solidFill>
                </a:rPr>
                <a:t>luctus</a:t>
              </a:r>
              <a:r>
                <a:rPr lang="en-US" sz="900" dirty="0" smtClean="0">
                  <a:solidFill>
                    <a:schemeClr val="bg1">
                      <a:lumMod val="50000"/>
                    </a:schemeClr>
                  </a:solidFill>
                </a:rPr>
                <a:t> ac </a:t>
              </a:r>
              <a:r>
                <a:rPr lang="en-US" sz="900" dirty="0" err="1" smtClean="0">
                  <a:solidFill>
                    <a:schemeClr val="bg1">
                      <a:lumMod val="50000"/>
                    </a:schemeClr>
                  </a:solidFill>
                </a:rPr>
                <a:t>urna</a:t>
              </a:r>
              <a:r>
                <a:rPr lang="en-US" sz="900" dirty="0" smtClean="0">
                  <a:solidFill>
                    <a:schemeClr val="bg1">
                      <a:lumMod val="50000"/>
                    </a:schemeClr>
                  </a:solidFill>
                </a:rPr>
                <a:t>. </a:t>
              </a:r>
              <a:endParaRPr lang="en-US" sz="900" dirty="0">
                <a:solidFill>
                  <a:schemeClr val="bg1">
                    <a:lumMod val="50000"/>
                  </a:schemeClr>
                </a:solidFill>
              </a:endParaRPr>
            </a:p>
          </p:txBody>
        </p:sp>
      </p:grpSp>
      <p:grpSp>
        <p:nvGrpSpPr>
          <p:cNvPr id="28" name="Group 73"/>
          <p:cNvGrpSpPr/>
          <p:nvPr/>
        </p:nvGrpSpPr>
        <p:grpSpPr>
          <a:xfrm>
            <a:off x="8188979" y="3457635"/>
            <a:ext cx="3429000" cy="1015663"/>
            <a:chOff x="533400" y="1276351"/>
            <a:chExt cx="3429000" cy="1015663"/>
          </a:xfrm>
        </p:grpSpPr>
        <p:sp>
          <p:nvSpPr>
            <p:cNvPr id="29" name="TextBox 28"/>
            <p:cNvSpPr txBox="1"/>
            <p:nvPr/>
          </p:nvSpPr>
          <p:spPr>
            <a:xfrm>
              <a:off x="533400" y="1276351"/>
              <a:ext cx="762000" cy="1015663"/>
            </a:xfrm>
            <a:prstGeom prst="rect">
              <a:avLst/>
            </a:prstGeom>
            <a:noFill/>
          </p:spPr>
          <p:txBody>
            <a:bodyPr wrap="square" rtlCol="0">
              <a:spAutoFit/>
            </a:bodyPr>
            <a:lstStyle/>
            <a:p>
              <a:r>
                <a:rPr lang="id-ID" sz="6000" spc="-300" smtClean="0">
                  <a:solidFill>
                    <a:schemeClr val="accent5"/>
                  </a:solidFill>
                  <a:latin typeface="Bebas Neue" pitchFamily="34" charset="0"/>
                </a:rPr>
                <a:t>05</a:t>
              </a:r>
              <a:endParaRPr lang="en-US" sz="6000" spc="-300" dirty="0">
                <a:solidFill>
                  <a:schemeClr val="accent5"/>
                </a:solidFill>
                <a:latin typeface="Bebas Neue" pitchFamily="34" charset="0"/>
              </a:endParaRPr>
            </a:p>
          </p:txBody>
        </p:sp>
        <p:sp>
          <p:nvSpPr>
            <p:cNvPr id="30" name="Content Placeholder 2"/>
            <p:cNvSpPr txBox="1">
              <a:spLocks/>
            </p:cNvSpPr>
            <p:nvPr/>
          </p:nvSpPr>
          <p:spPr>
            <a:xfrm>
              <a:off x="1238672" y="1373079"/>
              <a:ext cx="2723728" cy="89387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1200" b="1" dirty="0" smtClean="0">
                  <a:solidFill>
                    <a:schemeClr val="tx1">
                      <a:lumMod val="85000"/>
                      <a:lumOff val="15000"/>
                    </a:schemeClr>
                  </a:solidFill>
                </a:rPr>
                <a:t>Strategic Code</a:t>
              </a:r>
              <a:r>
                <a:rPr lang="en-US" sz="1200" b="1" dirty="0" smtClean="0">
                  <a:solidFill>
                    <a:schemeClr val="bg1">
                      <a:lumMod val="50000"/>
                    </a:schemeClr>
                  </a:solidFill>
                </a:rPr>
                <a:t/>
              </a:r>
              <a:br>
                <a:rPr lang="en-US" sz="1200" b="1" dirty="0" smtClean="0">
                  <a:solidFill>
                    <a:schemeClr val="bg1">
                      <a:lumMod val="50000"/>
                    </a:schemeClr>
                  </a:solidFill>
                </a:rPr>
              </a:br>
              <a:r>
                <a:rPr lang="en-US" sz="900" dirty="0" smtClean="0">
                  <a:solidFill>
                    <a:schemeClr val="bg1">
                      <a:lumMod val="50000"/>
                    </a:schemeClr>
                  </a:solidFill>
                </a:rPr>
                <a:t>Lorem ipsum dolor sit amet, consectetur adipiscing elit. Curabitur elementum posuere pretium. Quisque nibh dolor, dignissim ac dignissim ut, luctus ac urna. Aliquam aliquet non massa quis tincidunt.</a:t>
              </a:r>
              <a:endParaRPr lang="en-US" sz="900" dirty="0">
                <a:solidFill>
                  <a:schemeClr val="bg1">
                    <a:lumMod val="50000"/>
                  </a:schemeClr>
                </a:solidFill>
              </a:endParaRPr>
            </a:p>
          </p:txBody>
        </p:sp>
      </p:grpSp>
      <p:grpSp>
        <p:nvGrpSpPr>
          <p:cNvPr id="31" name="Group 76"/>
          <p:cNvGrpSpPr/>
          <p:nvPr/>
        </p:nvGrpSpPr>
        <p:grpSpPr>
          <a:xfrm>
            <a:off x="8188979" y="4448235"/>
            <a:ext cx="3429000" cy="1015663"/>
            <a:chOff x="533400" y="1276351"/>
            <a:chExt cx="3429000" cy="1015663"/>
          </a:xfrm>
        </p:grpSpPr>
        <p:sp>
          <p:nvSpPr>
            <p:cNvPr id="32" name="TextBox 31"/>
            <p:cNvSpPr txBox="1"/>
            <p:nvPr/>
          </p:nvSpPr>
          <p:spPr>
            <a:xfrm>
              <a:off x="533400" y="1276351"/>
              <a:ext cx="762000" cy="1015663"/>
            </a:xfrm>
            <a:prstGeom prst="rect">
              <a:avLst/>
            </a:prstGeom>
            <a:noFill/>
          </p:spPr>
          <p:txBody>
            <a:bodyPr wrap="square" rtlCol="0">
              <a:spAutoFit/>
            </a:bodyPr>
            <a:lstStyle/>
            <a:p>
              <a:r>
                <a:rPr lang="id-ID" sz="6000" spc="-300" smtClean="0">
                  <a:solidFill>
                    <a:schemeClr val="tx2"/>
                  </a:solidFill>
                  <a:latin typeface="Bebas Neue" pitchFamily="34" charset="0"/>
                </a:rPr>
                <a:t>06</a:t>
              </a:r>
              <a:endParaRPr lang="en-US" sz="6000" spc="-300" dirty="0">
                <a:solidFill>
                  <a:schemeClr val="tx2"/>
                </a:solidFill>
                <a:latin typeface="Bebas Neue" pitchFamily="34" charset="0"/>
              </a:endParaRPr>
            </a:p>
          </p:txBody>
        </p:sp>
        <p:sp>
          <p:nvSpPr>
            <p:cNvPr id="33" name="Content Placeholder 2"/>
            <p:cNvSpPr txBox="1">
              <a:spLocks/>
            </p:cNvSpPr>
            <p:nvPr/>
          </p:nvSpPr>
          <p:spPr>
            <a:xfrm>
              <a:off x="1238672" y="1373079"/>
              <a:ext cx="2723728" cy="89387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1200" b="1" dirty="0" smtClean="0">
                  <a:solidFill>
                    <a:schemeClr val="tx1">
                      <a:lumMod val="85000"/>
                      <a:lumOff val="15000"/>
                    </a:schemeClr>
                  </a:solidFill>
                </a:rPr>
                <a:t>Strategic Code</a:t>
              </a:r>
              <a:r>
                <a:rPr lang="en-US" sz="1200" b="1" dirty="0" smtClean="0">
                  <a:solidFill>
                    <a:schemeClr val="bg1">
                      <a:lumMod val="50000"/>
                    </a:schemeClr>
                  </a:solidFill>
                </a:rPr>
                <a:t/>
              </a:r>
              <a:br>
                <a:rPr lang="en-US" sz="1200" b="1" dirty="0" smtClean="0">
                  <a:solidFill>
                    <a:schemeClr val="bg1">
                      <a:lumMod val="50000"/>
                    </a:schemeClr>
                  </a:solidFill>
                </a:rPr>
              </a:br>
              <a:r>
                <a:rPr lang="en-US" sz="900" dirty="0" smtClean="0">
                  <a:solidFill>
                    <a:schemeClr val="bg1">
                      <a:lumMod val="50000"/>
                    </a:schemeClr>
                  </a:solidFill>
                </a:rPr>
                <a:t>Lorem ipsum dolor sit amet, consectetur adipiscing elit. Curabitur elementum posuere pretium. Quisque nibh dolor, dignissim ac dignissim ut, luctus ac urna. Aliquam aliquet non massa quis tincidunt.</a:t>
              </a:r>
              <a:endParaRPr lang="en-US" sz="900" dirty="0">
                <a:solidFill>
                  <a:schemeClr val="bg1">
                    <a:lumMod val="50000"/>
                  </a:schemeClr>
                </a:solidFill>
              </a:endParaRPr>
            </a:p>
          </p:txBody>
        </p:sp>
      </p:grpSp>
      <p:sp>
        <p:nvSpPr>
          <p:cNvPr id="35" name="TextBox 34"/>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spTree>
    <p:extLst>
      <p:ext uri="{BB962C8B-B14F-4D97-AF65-F5344CB8AC3E}">
        <p14:creationId xmlns:p14="http://schemas.microsoft.com/office/powerpoint/2010/main" val="40185694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3" presetClass="entr" presetSubtype="10" fill="hold" nodeType="withEffect">
                                  <p:stCondLst>
                                    <p:cond delay="800"/>
                                  </p:stCondLst>
                                  <p:childTnLst>
                                    <p:set>
                                      <p:cBhvr>
                                        <p:cTn id="16" dur="1" fill="hold">
                                          <p:stCondLst>
                                            <p:cond delay="0"/>
                                          </p:stCondLst>
                                        </p:cTn>
                                        <p:tgtEl>
                                          <p:spTgt spid="16"/>
                                        </p:tgtEl>
                                        <p:attrNameLst>
                                          <p:attrName>style.visibility</p:attrName>
                                        </p:attrNameLst>
                                      </p:cBhvr>
                                      <p:to>
                                        <p:strVal val="visible"/>
                                      </p:to>
                                    </p:set>
                                    <p:animEffect transition="in" filter="blinds(horizontal)">
                                      <p:cBhvr>
                                        <p:cTn id="17" dur="500"/>
                                        <p:tgtEl>
                                          <p:spTgt spid="16"/>
                                        </p:tgtEl>
                                      </p:cBhvr>
                                    </p:animEffect>
                                  </p:childTnLst>
                                </p:cTn>
                              </p:par>
                              <p:par>
                                <p:cTn id="18" presetID="43" presetClass="entr" presetSubtype="0" fill="hold" nodeType="withEffect">
                                  <p:stCondLst>
                                    <p:cond delay="1400"/>
                                  </p:stCondLst>
                                  <p:childTnLst>
                                    <p:set>
                                      <p:cBhvr>
                                        <p:cTn id="19" dur="1" fill="hold">
                                          <p:stCondLst>
                                            <p:cond delay="0"/>
                                          </p:stCondLst>
                                        </p:cTn>
                                        <p:tgtEl>
                                          <p:spTgt spid="19"/>
                                        </p:tgtEl>
                                        <p:attrNameLst>
                                          <p:attrName>style.visibility</p:attrName>
                                        </p:attrNameLst>
                                      </p:cBhvr>
                                      <p:to>
                                        <p:strVal val="visible"/>
                                      </p:to>
                                    </p:set>
                                    <p:animEffect transition="in" filter="fade">
                                      <p:cBhvr>
                                        <p:cTn id="20" dur="100"/>
                                        <p:tgtEl>
                                          <p:spTgt spid="19"/>
                                        </p:tgtEl>
                                      </p:cBhvr>
                                    </p:animEffect>
                                    <p:anim calcmode="lin" valueType="num">
                                      <p:cBhvr>
                                        <p:cTn id="21" dur="400" fill="hold"/>
                                        <p:tgtEl>
                                          <p:spTgt spid="19"/>
                                        </p:tgtEl>
                                        <p:attrNameLst>
                                          <p:attrName>ppt_x</p:attrName>
                                        </p:attrNameLst>
                                      </p:cBhvr>
                                      <p:tavLst>
                                        <p:tav tm="0">
                                          <p:val>
                                            <p:strVal val="#ppt_x"/>
                                          </p:val>
                                        </p:tav>
                                        <p:tav tm="100000">
                                          <p:val>
                                            <p:strVal val="#ppt_x"/>
                                          </p:val>
                                        </p:tav>
                                      </p:tavLst>
                                    </p:anim>
                                    <p:anim calcmode="lin" valueType="num">
                                      <p:cBhvr>
                                        <p:cTn id="22" dur="400" fill="hold"/>
                                        <p:tgtEl>
                                          <p:spTgt spid="19"/>
                                        </p:tgtEl>
                                        <p:attrNameLst>
                                          <p:attrName>ppt_y</p:attrName>
                                        </p:attrNameLst>
                                      </p:cBhvr>
                                      <p:tavLst>
                                        <p:tav tm="0">
                                          <p:val>
                                            <p:strVal val="#ppt_y+0.31"/>
                                          </p:val>
                                        </p:tav>
                                        <p:tav tm="100000">
                                          <p:val>
                                            <p:strVal val="#ppt_y+0.31"/>
                                          </p:val>
                                        </p:tav>
                                      </p:tavLst>
                                    </p:anim>
                                    <p:anim calcmode="lin" valueType="num">
                                      <p:cBhvr>
                                        <p:cTn id="23" dur="600" decel="50000" fill="hold">
                                          <p:stCondLst>
                                            <p:cond delay="400"/>
                                          </p:stCondLst>
                                        </p:cTn>
                                        <p:tgtEl>
                                          <p:spTgt spid="19"/>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4" dur="600" decel="50000" fill="hold">
                                          <p:stCondLst>
                                            <p:cond delay="400"/>
                                          </p:stCondLst>
                                        </p:cTn>
                                        <p:tgtEl>
                                          <p:spTgt spid="19"/>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25" presetID="54" presetClass="entr" presetSubtype="0" accel="100000" fill="hold" nodeType="withEffect">
                                  <p:stCondLst>
                                    <p:cond delay="2400"/>
                                  </p:stCondLst>
                                  <p:childTnLst>
                                    <p:set>
                                      <p:cBhvr>
                                        <p:cTn id="26" dur="1" fill="hold">
                                          <p:stCondLst>
                                            <p:cond delay="0"/>
                                          </p:stCondLst>
                                        </p:cTn>
                                        <p:tgtEl>
                                          <p:spTgt spid="22"/>
                                        </p:tgtEl>
                                        <p:attrNameLst>
                                          <p:attrName>style.visibility</p:attrName>
                                        </p:attrNameLst>
                                      </p:cBhvr>
                                      <p:to>
                                        <p:strVal val="visible"/>
                                      </p:to>
                                    </p:set>
                                    <p:anim calcmode="lin" valueType="num">
                                      <p:cBhvr>
                                        <p:cTn id="27" dur="500" fill="hold"/>
                                        <p:tgtEl>
                                          <p:spTgt spid="22"/>
                                        </p:tgtEl>
                                        <p:attrNameLst>
                                          <p:attrName>ppt_w</p:attrName>
                                        </p:attrNameLst>
                                      </p:cBhvr>
                                      <p:tavLst>
                                        <p:tav tm="0">
                                          <p:val>
                                            <p:strVal val="#ppt_w*0.05"/>
                                          </p:val>
                                        </p:tav>
                                        <p:tav tm="100000">
                                          <p:val>
                                            <p:strVal val="#ppt_w"/>
                                          </p:val>
                                        </p:tav>
                                      </p:tavLst>
                                    </p:anim>
                                    <p:anim calcmode="lin" valueType="num">
                                      <p:cBhvr>
                                        <p:cTn id="28" dur="500" fill="hold"/>
                                        <p:tgtEl>
                                          <p:spTgt spid="22"/>
                                        </p:tgtEl>
                                        <p:attrNameLst>
                                          <p:attrName>ppt_h</p:attrName>
                                        </p:attrNameLst>
                                      </p:cBhvr>
                                      <p:tavLst>
                                        <p:tav tm="0">
                                          <p:val>
                                            <p:strVal val="#ppt_h"/>
                                          </p:val>
                                        </p:tav>
                                        <p:tav tm="100000">
                                          <p:val>
                                            <p:strVal val="#ppt_h"/>
                                          </p:val>
                                        </p:tav>
                                      </p:tavLst>
                                    </p:anim>
                                    <p:anim calcmode="lin" valueType="num">
                                      <p:cBhvr>
                                        <p:cTn id="29" dur="500" fill="hold"/>
                                        <p:tgtEl>
                                          <p:spTgt spid="22"/>
                                        </p:tgtEl>
                                        <p:attrNameLst>
                                          <p:attrName>ppt_x</p:attrName>
                                        </p:attrNameLst>
                                      </p:cBhvr>
                                      <p:tavLst>
                                        <p:tav tm="0">
                                          <p:val>
                                            <p:strVal val="#ppt_x-.2"/>
                                          </p:val>
                                        </p:tav>
                                        <p:tav tm="100000">
                                          <p:val>
                                            <p:strVal val="#ppt_x"/>
                                          </p:val>
                                        </p:tav>
                                      </p:tavLst>
                                    </p:anim>
                                    <p:anim calcmode="lin" valueType="num">
                                      <p:cBhvr>
                                        <p:cTn id="30" dur="500" fill="hold"/>
                                        <p:tgtEl>
                                          <p:spTgt spid="22"/>
                                        </p:tgtEl>
                                        <p:attrNameLst>
                                          <p:attrName>ppt_y</p:attrName>
                                        </p:attrNameLst>
                                      </p:cBhvr>
                                      <p:tavLst>
                                        <p:tav tm="0">
                                          <p:val>
                                            <p:strVal val="#ppt_y"/>
                                          </p:val>
                                        </p:tav>
                                        <p:tav tm="100000">
                                          <p:val>
                                            <p:strVal val="#ppt_y"/>
                                          </p:val>
                                        </p:tav>
                                      </p:tavLst>
                                    </p:anim>
                                    <p:animEffect transition="in" filter="fade">
                                      <p:cBhvr>
                                        <p:cTn id="31" dur="500"/>
                                        <p:tgtEl>
                                          <p:spTgt spid="22"/>
                                        </p:tgtEl>
                                      </p:cBhvr>
                                    </p:animEffect>
                                  </p:childTnLst>
                                </p:cTn>
                              </p:par>
                              <p:par>
                                <p:cTn id="32" presetID="3" presetClass="entr" presetSubtype="10" fill="hold" nodeType="withEffect">
                                  <p:stCondLst>
                                    <p:cond delay="800"/>
                                  </p:stCondLst>
                                  <p:childTnLst>
                                    <p:set>
                                      <p:cBhvr>
                                        <p:cTn id="33" dur="1" fill="hold">
                                          <p:stCondLst>
                                            <p:cond delay="0"/>
                                          </p:stCondLst>
                                        </p:cTn>
                                        <p:tgtEl>
                                          <p:spTgt spid="25"/>
                                        </p:tgtEl>
                                        <p:attrNameLst>
                                          <p:attrName>style.visibility</p:attrName>
                                        </p:attrNameLst>
                                      </p:cBhvr>
                                      <p:to>
                                        <p:strVal val="visible"/>
                                      </p:to>
                                    </p:set>
                                    <p:animEffect transition="in" filter="blinds(horizontal)">
                                      <p:cBhvr>
                                        <p:cTn id="34" dur="500"/>
                                        <p:tgtEl>
                                          <p:spTgt spid="25"/>
                                        </p:tgtEl>
                                      </p:cBhvr>
                                    </p:animEffect>
                                  </p:childTnLst>
                                </p:cTn>
                              </p:par>
                              <p:par>
                                <p:cTn id="35" presetID="43" presetClass="entr" presetSubtype="0" fill="hold" nodeType="withEffect">
                                  <p:stCondLst>
                                    <p:cond delay="140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100"/>
                                        <p:tgtEl>
                                          <p:spTgt spid="28"/>
                                        </p:tgtEl>
                                      </p:cBhvr>
                                    </p:animEffect>
                                    <p:anim calcmode="lin" valueType="num">
                                      <p:cBhvr>
                                        <p:cTn id="38" dur="400" fill="hold"/>
                                        <p:tgtEl>
                                          <p:spTgt spid="28"/>
                                        </p:tgtEl>
                                        <p:attrNameLst>
                                          <p:attrName>ppt_x</p:attrName>
                                        </p:attrNameLst>
                                      </p:cBhvr>
                                      <p:tavLst>
                                        <p:tav tm="0">
                                          <p:val>
                                            <p:strVal val="#ppt_x"/>
                                          </p:val>
                                        </p:tav>
                                        <p:tav tm="100000">
                                          <p:val>
                                            <p:strVal val="#ppt_x"/>
                                          </p:val>
                                        </p:tav>
                                      </p:tavLst>
                                    </p:anim>
                                    <p:anim calcmode="lin" valueType="num">
                                      <p:cBhvr>
                                        <p:cTn id="39" dur="400" fill="hold"/>
                                        <p:tgtEl>
                                          <p:spTgt spid="28"/>
                                        </p:tgtEl>
                                        <p:attrNameLst>
                                          <p:attrName>ppt_y</p:attrName>
                                        </p:attrNameLst>
                                      </p:cBhvr>
                                      <p:tavLst>
                                        <p:tav tm="0">
                                          <p:val>
                                            <p:strVal val="#ppt_y+0.31"/>
                                          </p:val>
                                        </p:tav>
                                        <p:tav tm="100000">
                                          <p:val>
                                            <p:strVal val="#ppt_y+0.31"/>
                                          </p:val>
                                        </p:tav>
                                      </p:tavLst>
                                    </p:anim>
                                    <p:anim calcmode="lin" valueType="num">
                                      <p:cBhvr>
                                        <p:cTn id="40" dur="600" decel="50000" fill="hold">
                                          <p:stCondLst>
                                            <p:cond delay="400"/>
                                          </p:stCondLst>
                                        </p:cTn>
                                        <p:tgtEl>
                                          <p:spTgt spid="28"/>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41" dur="600" decel="50000" fill="hold">
                                          <p:stCondLst>
                                            <p:cond delay="400"/>
                                          </p:stCondLst>
                                        </p:cTn>
                                        <p:tgtEl>
                                          <p:spTgt spid="28"/>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42" presetID="54" presetClass="entr" presetSubtype="0" accel="100000" fill="hold" nodeType="withEffect">
                                  <p:stCondLst>
                                    <p:cond delay="2400"/>
                                  </p:stCondLst>
                                  <p:childTnLst>
                                    <p:set>
                                      <p:cBhvr>
                                        <p:cTn id="43" dur="1" fill="hold">
                                          <p:stCondLst>
                                            <p:cond delay="0"/>
                                          </p:stCondLst>
                                        </p:cTn>
                                        <p:tgtEl>
                                          <p:spTgt spid="31"/>
                                        </p:tgtEl>
                                        <p:attrNameLst>
                                          <p:attrName>style.visibility</p:attrName>
                                        </p:attrNameLst>
                                      </p:cBhvr>
                                      <p:to>
                                        <p:strVal val="visible"/>
                                      </p:to>
                                    </p:set>
                                    <p:anim calcmode="lin" valueType="num">
                                      <p:cBhvr>
                                        <p:cTn id="44" dur="500" fill="hold"/>
                                        <p:tgtEl>
                                          <p:spTgt spid="31"/>
                                        </p:tgtEl>
                                        <p:attrNameLst>
                                          <p:attrName>ppt_w</p:attrName>
                                        </p:attrNameLst>
                                      </p:cBhvr>
                                      <p:tavLst>
                                        <p:tav tm="0">
                                          <p:val>
                                            <p:strVal val="#ppt_w*0.05"/>
                                          </p:val>
                                        </p:tav>
                                        <p:tav tm="100000">
                                          <p:val>
                                            <p:strVal val="#ppt_w"/>
                                          </p:val>
                                        </p:tav>
                                      </p:tavLst>
                                    </p:anim>
                                    <p:anim calcmode="lin" valueType="num">
                                      <p:cBhvr>
                                        <p:cTn id="45" dur="500" fill="hold"/>
                                        <p:tgtEl>
                                          <p:spTgt spid="31"/>
                                        </p:tgtEl>
                                        <p:attrNameLst>
                                          <p:attrName>ppt_h</p:attrName>
                                        </p:attrNameLst>
                                      </p:cBhvr>
                                      <p:tavLst>
                                        <p:tav tm="0">
                                          <p:val>
                                            <p:strVal val="#ppt_h"/>
                                          </p:val>
                                        </p:tav>
                                        <p:tav tm="100000">
                                          <p:val>
                                            <p:strVal val="#ppt_h"/>
                                          </p:val>
                                        </p:tav>
                                      </p:tavLst>
                                    </p:anim>
                                    <p:anim calcmode="lin" valueType="num">
                                      <p:cBhvr>
                                        <p:cTn id="46" dur="500" fill="hold"/>
                                        <p:tgtEl>
                                          <p:spTgt spid="31"/>
                                        </p:tgtEl>
                                        <p:attrNameLst>
                                          <p:attrName>ppt_x</p:attrName>
                                        </p:attrNameLst>
                                      </p:cBhvr>
                                      <p:tavLst>
                                        <p:tav tm="0">
                                          <p:val>
                                            <p:strVal val="#ppt_x-.2"/>
                                          </p:val>
                                        </p:tav>
                                        <p:tav tm="100000">
                                          <p:val>
                                            <p:strVal val="#ppt_x"/>
                                          </p:val>
                                        </p:tav>
                                      </p:tavLst>
                                    </p:anim>
                                    <p:anim calcmode="lin" valueType="num">
                                      <p:cBhvr>
                                        <p:cTn id="47" dur="500" fill="hold"/>
                                        <p:tgtEl>
                                          <p:spTgt spid="31"/>
                                        </p:tgtEl>
                                        <p:attrNameLst>
                                          <p:attrName>ppt_y</p:attrName>
                                        </p:attrNameLst>
                                      </p:cBhvr>
                                      <p:tavLst>
                                        <p:tav tm="0">
                                          <p:val>
                                            <p:strVal val="#ppt_y"/>
                                          </p:val>
                                        </p:tav>
                                        <p:tav tm="100000">
                                          <p:val>
                                            <p:strVal val="#ppt_y"/>
                                          </p:val>
                                        </p:tav>
                                      </p:tavLst>
                                    </p:anim>
                                    <p:animEffect transition="in" filter="fade">
                                      <p:cBhvr>
                                        <p:cTn id="48" dur="500"/>
                                        <p:tgtEl>
                                          <p:spTgt spid="31"/>
                                        </p:tgtEl>
                                      </p:cBhvr>
                                    </p:animEffect>
                                  </p:childTnLst>
                                </p:cTn>
                              </p:par>
                              <p:par>
                                <p:cTn id="49" presetID="2" presetClass="entr" presetSubtype="8" fill="hold" grpId="0" nodeType="withEffect">
                                  <p:stCondLst>
                                    <p:cond delay="2000"/>
                                  </p:stCondLst>
                                  <p:childTnLst>
                                    <p:set>
                                      <p:cBhvr>
                                        <p:cTn id="50" dur="1" fill="hold">
                                          <p:stCondLst>
                                            <p:cond delay="0"/>
                                          </p:stCondLst>
                                        </p:cTn>
                                        <p:tgtEl>
                                          <p:spTgt spid="35"/>
                                        </p:tgtEl>
                                        <p:attrNameLst>
                                          <p:attrName>style.visibility</p:attrName>
                                        </p:attrNameLst>
                                      </p:cBhvr>
                                      <p:to>
                                        <p:strVal val="visible"/>
                                      </p:to>
                                    </p:set>
                                    <p:anim calcmode="lin" valueType="num">
                                      <p:cBhvr additive="base">
                                        <p:cTn id="51" dur="500" fill="hold"/>
                                        <p:tgtEl>
                                          <p:spTgt spid="35"/>
                                        </p:tgtEl>
                                        <p:attrNameLst>
                                          <p:attrName>ppt_x</p:attrName>
                                        </p:attrNameLst>
                                      </p:cBhvr>
                                      <p:tavLst>
                                        <p:tav tm="0">
                                          <p:val>
                                            <p:strVal val="0-#ppt_w/2"/>
                                          </p:val>
                                        </p:tav>
                                        <p:tav tm="100000">
                                          <p:val>
                                            <p:strVal val="#ppt_x"/>
                                          </p:val>
                                        </p:tav>
                                      </p:tavLst>
                                    </p:anim>
                                    <p:anim calcmode="lin" valueType="num">
                                      <p:cBhvr additive="base">
                                        <p:cTn id="52" dur="5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35"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Rectangle 43"/>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21</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Business Course</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grpSp>
        <p:nvGrpSpPr>
          <p:cNvPr id="7" name="Group 6"/>
          <p:cNvGrpSpPr/>
          <p:nvPr/>
        </p:nvGrpSpPr>
        <p:grpSpPr>
          <a:xfrm>
            <a:off x="-39435" y="1498442"/>
            <a:ext cx="5635841" cy="1589081"/>
            <a:chOff x="0" y="1442321"/>
            <a:chExt cx="4503518" cy="1523614"/>
          </a:xfrm>
          <a:solidFill>
            <a:srgbClr val="FF8200"/>
          </a:solidFill>
        </p:grpSpPr>
        <p:sp>
          <p:nvSpPr>
            <p:cNvPr id="8" name="Rectangle 7"/>
            <p:cNvSpPr/>
            <p:nvPr/>
          </p:nvSpPr>
          <p:spPr>
            <a:xfrm>
              <a:off x="0" y="1584598"/>
              <a:ext cx="4503518" cy="136815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bg-BG"/>
            </a:p>
          </p:txBody>
        </p:sp>
        <p:pic>
          <p:nvPicPr>
            <p:cNvPr id="9" name="Picture 8"/>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88021" y="1442321"/>
              <a:ext cx="1237252" cy="1523614"/>
            </a:xfrm>
            <a:prstGeom prst="rect">
              <a:avLst/>
            </a:prstGeom>
            <a:noFill/>
          </p:spPr>
        </p:pic>
        <p:sp>
          <p:nvSpPr>
            <p:cNvPr id="10" name="Content Placeholder 2"/>
            <p:cNvSpPr txBox="1">
              <a:spLocks/>
            </p:cNvSpPr>
            <p:nvPr/>
          </p:nvSpPr>
          <p:spPr>
            <a:xfrm>
              <a:off x="2261531" y="2052993"/>
              <a:ext cx="1981200" cy="838200"/>
            </a:xfrm>
            <a:prstGeom prst="rect">
              <a:avLst/>
            </a:prstGeom>
            <a:noFill/>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1200" b="1" dirty="0" smtClean="0">
                  <a:solidFill>
                    <a:schemeClr val="bg1">
                      <a:lumMod val="95000"/>
                    </a:schemeClr>
                  </a:solidFill>
                </a:rPr>
                <a:t>Dr</a:t>
              </a:r>
              <a:r>
                <a:rPr lang="id-ID" sz="1200" b="1" smtClean="0">
                  <a:solidFill>
                    <a:schemeClr val="bg1">
                      <a:lumMod val="95000"/>
                    </a:schemeClr>
                  </a:solidFill>
                </a:rPr>
                <a:t>. John Banting</a:t>
              </a:r>
              <a:endParaRPr lang="id-ID" sz="1200" b="1" dirty="0" smtClean="0">
                <a:solidFill>
                  <a:schemeClr val="bg1">
                    <a:lumMod val="95000"/>
                  </a:schemeClr>
                </a:solidFill>
              </a:endParaRPr>
            </a:p>
            <a:p>
              <a:pPr marL="0" indent="0">
                <a:buFont typeface="Arial" pitchFamily="34" charset="0"/>
                <a:buNone/>
              </a:pPr>
              <a:r>
                <a:rPr lang="en-US" sz="900" dirty="0" err="1" smtClean="0">
                  <a:solidFill>
                    <a:schemeClr val="bg1">
                      <a:lumMod val="95000"/>
                    </a:schemeClr>
                  </a:solidFill>
                </a:rPr>
                <a:t>Lorem</a:t>
              </a:r>
              <a:r>
                <a:rPr lang="en-US" sz="900" dirty="0" smtClean="0">
                  <a:solidFill>
                    <a:schemeClr val="bg1">
                      <a:lumMod val="95000"/>
                    </a:schemeClr>
                  </a:solidFill>
                </a:rPr>
                <a:t> ipsum dolor sit amet, consectetur adipiscing elit. Curabitur elementum </a:t>
              </a:r>
              <a:r>
                <a:rPr lang="en-US" sz="900" dirty="0" err="1" smtClean="0">
                  <a:solidFill>
                    <a:schemeClr val="bg1">
                      <a:lumMod val="95000"/>
                    </a:schemeClr>
                  </a:solidFill>
                </a:rPr>
                <a:t>posuere</a:t>
              </a:r>
              <a:r>
                <a:rPr lang="en-US" sz="900" dirty="0" smtClean="0">
                  <a:solidFill>
                    <a:schemeClr val="bg1">
                      <a:lumMod val="95000"/>
                    </a:schemeClr>
                  </a:solidFill>
                </a:rPr>
                <a:t> </a:t>
              </a:r>
              <a:r>
                <a:rPr lang="en-US" sz="900" dirty="0" err="1" smtClean="0">
                  <a:solidFill>
                    <a:schemeClr val="bg1">
                      <a:lumMod val="95000"/>
                    </a:schemeClr>
                  </a:solidFill>
                </a:rPr>
                <a:t>pretium</a:t>
              </a:r>
              <a:endParaRPr lang="en-US" sz="900" dirty="0">
                <a:solidFill>
                  <a:schemeClr val="bg1">
                    <a:lumMod val="95000"/>
                  </a:schemeClr>
                </a:solidFill>
              </a:endParaRPr>
            </a:p>
          </p:txBody>
        </p:sp>
      </p:grpSp>
      <p:grpSp>
        <p:nvGrpSpPr>
          <p:cNvPr id="11" name="Group 10"/>
          <p:cNvGrpSpPr/>
          <p:nvPr/>
        </p:nvGrpSpPr>
        <p:grpSpPr>
          <a:xfrm>
            <a:off x="5458990" y="1646833"/>
            <a:ext cx="6733010" cy="1426939"/>
            <a:chOff x="4474437" y="1584598"/>
            <a:chExt cx="4669562" cy="1368152"/>
          </a:xfrm>
          <a:solidFill>
            <a:schemeClr val="tx1"/>
          </a:solidFill>
        </p:grpSpPr>
        <p:grpSp>
          <p:nvGrpSpPr>
            <p:cNvPr id="12" name="Group 58"/>
            <p:cNvGrpSpPr/>
            <p:nvPr/>
          </p:nvGrpSpPr>
          <p:grpSpPr>
            <a:xfrm>
              <a:off x="4474437" y="1584598"/>
              <a:ext cx="4669562" cy="1368152"/>
              <a:chOff x="3334068" y="1276350"/>
              <a:chExt cx="4888544" cy="1368152"/>
            </a:xfrm>
            <a:grpFill/>
          </p:grpSpPr>
          <p:sp>
            <p:nvSpPr>
              <p:cNvPr id="14" name="Rectangle 13"/>
              <p:cNvSpPr/>
              <p:nvPr/>
            </p:nvSpPr>
            <p:spPr>
              <a:xfrm>
                <a:off x="3433840" y="1276350"/>
                <a:ext cx="4788772" cy="136815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bg-BG"/>
              </a:p>
            </p:txBody>
          </p:sp>
          <p:sp>
            <p:nvSpPr>
              <p:cNvPr id="15" name="Isosceles Triangle 14"/>
              <p:cNvSpPr/>
              <p:nvPr/>
            </p:nvSpPr>
            <p:spPr>
              <a:xfrm rot="5400000" flipH="1" flipV="1">
                <a:off x="3291121" y="1951574"/>
                <a:ext cx="198022" cy="112128"/>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bg-BG">
                  <a:solidFill>
                    <a:srgbClr val="F2F2F2"/>
                  </a:solidFill>
                </a:endParaRPr>
              </a:p>
            </p:txBody>
          </p:sp>
        </p:grpSp>
        <p:sp>
          <p:nvSpPr>
            <p:cNvPr id="13" name="Content Placeholder 2"/>
            <p:cNvSpPr txBox="1">
              <a:spLocks/>
            </p:cNvSpPr>
            <p:nvPr/>
          </p:nvSpPr>
          <p:spPr>
            <a:xfrm>
              <a:off x="4663651" y="1901710"/>
              <a:ext cx="4267200" cy="933450"/>
            </a:xfrm>
            <a:prstGeom prst="rect">
              <a:avLst/>
            </a:prstGeom>
            <a:grpFill/>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000" dirty="0" smtClean="0"/>
                <a:t>Lorem ipsum dolor sit amet, </a:t>
              </a:r>
              <a:r>
                <a:rPr lang="en-US" sz="1000" b="1" dirty="0" smtClean="0"/>
                <a:t>consectetur adipiscing elit</a:t>
              </a:r>
              <a:r>
                <a:rPr lang="en-US" sz="1000" dirty="0" smtClean="0"/>
                <a:t>. Curabitur elementum posuere pretium. Quisque nibh dolor, dignissim ac dignissim ut, luctus ac urna. Aliquam aliquet non massa quis tincidunt. </a:t>
              </a:r>
              <a:r>
                <a:rPr lang="en-US" sz="1000" b="1" dirty="0" smtClean="0">
                  <a:solidFill>
                    <a:srgbClr val="92D050"/>
                  </a:solidFill>
                </a:rPr>
                <a:t>Mauris ullamcorper</a:t>
              </a:r>
              <a:r>
                <a:rPr lang="en-US" sz="1000" dirty="0" smtClean="0"/>
                <a:t> justo tristique dui posuere tincidunt. In nec lacus laoreet orci varius imperdiet sit amet in augue. </a:t>
              </a:r>
              <a:endParaRPr lang="en-US" sz="1000" dirty="0"/>
            </a:p>
          </p:txBody>
        </p:sp>
      </p:grpSp>
      <p:grpSp>
        <p:nvGrpSpPr>
          <p:cNvPr id="16" name="Group 15"/>
          <p:cNvGrpSpPr/>
          <p:nvPr/>
        </p:nvGrpSpPr>
        <p:grpSpPr>
          <a:xfrm>
            <a:off x="5613424" y="2872430"/>
            <a:ext cx="6578576" cy="1855406"/>
            <a:chOff x="4390075" y="2763217"/>
            <a:chExt cx="4753925" cy="1672139"/>
          </a:xfrm>
        </p:grpSpPr>
        <p:sp>
          <p:nvSpPr>
            <p:cNvPr id="17" name="Rectangle 16"/>
            <p:cNvSpPr/>
            <p:nvPr/>
          </p:nvSpPr>
          <p:spPr>
            <a:xfrm>
              <a:off x="4390075" y="2952750"/>
              <a:ext cx="4753925" cy="137377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bg-BG"/>
            </a:p>
          </p:txBody>
        </p:sp>
        <p:pic>
          <p:nvPicPr>
            <p:cNvPr id="18" name="Picture 17"/>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709072" y="2763217"/>
              <a:ext cx="1306408" cy="1672139"/>
            </a:xfrm>
            <a:prstGeom prst="rect">
              <a:avLst/>
            </a:prstGeom>
          </p:spPr>
        </p:pic>
        <p:sp>
          <p:nvSpPr>
            <p:cNvPr id="19" name="Content Placeholder 2"/>
            <p:cNvSpPr txBox="1">
              <a:spLocks/>
            </p:cNvSpPr>
            <p:nvPr/>
          </p:nvSpPr>
          <p:spPr>
            <a:xfrm>
              <a:off x="5181600" y="3181350"/>
              <a:ext cx="1981200" cy="8382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1200" b="1" dirty="0" smtClean="0">
                  <a:solidFill>
                    <a:schemeClr val="bg1">
                      <a:lumMod val="95000"/>
                    </a:schemeClr>
                  </a:solidFill>
                </a:rPr>
                <a:t>Dr</a:t>
              </a:r>
              <a:r>
                <a:rPr lang="id-ID" sz="1200" b="1" smtClean="0">
                  <a:solidFill>
                    <a:schemeClr val="bg1">
                      <a:lumMod val="95000"/>
                    </a:schemeClr>
                  </a:solidFill>
                </a:rPr>
                <a:t>. Uut Permatasari</a:t>
              </a:r>
              <a:endParaRPr lang="id-ID" sz="1200" b="1" dirty="0" smtClean="0">
                <a:solidFill>
                  <a:schemeClr val="bg1">
                    <a:lumMod val="95000"/>
                  </a:schemeClr>
                </a:solidFill>
              </a:endParaRPr>
            </a:p>
            <a:p>
              <a:pPr marL="0" indent="0">
                <a:buFont typeface="Arial" pitchFamily="34" charset="0"/>
                <a:buNone/>
              </a:pPr>
              <a:r>
                <a:rPr lang="en-US" sz="900" dirty="0" err="1" smtClean="0">
                  <a:solidFill>
                    <a:schemeClr val="bg1">
                      <a:lumMod val="95000"/>
                    </a:schemeClr>
                  </a:solidFill>
                </a:rPr>
                <a:t>Lorem</a:t>
              </a:r>
              <a:r>
                <a:rPr lang="en-US" sz="900" dirty="0" smtClean="0">
                  <a:solidFill>
                    <a:schemeClr val="bg1">
                      <a:lumMod val="95000"/>
                    </a:schemeClr>
                  </a:solidFill>
                </a:rPr>
                <a:t> ipsum dolor sit amet, consectetur adipiscing elit. Curabitur elementum </a:t>
              </a:r>
              <a:r>
                <a:rPr lang="en-US" sz="900" dirty="0" err="1" smtClean="0">
                  <a:solidFill>
                    <a:schemeClr val="bg1">
                      <a:lumMod val="95000"/>
                    </a:schemeClr>
                  </a:solidFill>
                </a:rPr>
                <a:t>posuere</a:t>
              </a:r>
              <a:r>
                <a:rPr lang="en-US" sz="900" dirty="0" smtClean="0">
                  <a:solidFill>
                    <a:schemeClr val="bg1">
                      <a:lumMod val="95000"/>
                    </a:schemeClr>
                  </a:solidFill>
                </a:rPr>
                <a:t> </a:t>
              </a:r>
              <a:r>
                <a:rPr lang="en-US" sz="900" dirty="0" err="1" smtClean="0">
                  <a:solidFill>
                    <a:schemeClr val="bg1">
                      <a:lumMod val="95000"/>
                    </a:schemeClr>
                  </a:solidFill>
                </a:rPr>
                <a:t>pretium</a:t>
              </a:r>
              <a:endParaRPr lang="en-US" sz="900" dirty="0">
                <a:solidFill>
                  <a:schemeClr val="bg1">
                    <a:lumMod val="95000"/>
                  </a:schemeClr>
                </a:solidFill>
              </a:endParaRPr>
            </a:p>
          </p:txBody>
        </p:sp>
      </p:grpSp>
      <p:grpSp>
        <p:nvGrpSpPr>
          <p:cNvPr id="5" name="Group 4"/>
          <p:cNvGrpSpPr/>
          <p:nvPr/>
        </p:nvGrpSpPr>
        <p:grpSpPr>
          <a:xfrm>
            <a:off x="-39437" y="3079269"/>
            <a:ext cx="5783794" cy="1527804"/>
            <a:chOff x="-39437" y="2958246"/>
            <a:chExt cx="5783794" cy="1527804"/>
          </a:xfrm>
          <a:solidFill>
            <a:schemeClr val="tx1"/>
          </a:solidFill>
        </p:grpSpPr>
        <p:grpSp>
          <p:nvGrpSpPr>
            <p:cNvPr id="20" name="Group 19"/>
            <p:cNvGrpSpPr/>
            <p:nvPr/>
          </p:nvGrpSpPr>
          <p:grpSpPr>
            <a:xfrm>
              <a:off x="-39437" y="2958246"/>
              <a:ext cx="5652861" cy="1527804"/>
              <a:chOff x="1" y="2952750"/>
              <a:chExt cx="4495800" cy="1368152"/>
            </a:xfrm>
            <a:grpFill/>
          </p:grpSpPr>
          <p:grpSp>
            <p:nvGrpSpPr>
              <p:cNvPr id="21" name="Group 42"/>
              <p:cNvGrpSpPr/>
              <p:nvPr/>
            </p:nvGrpSpPr>
            <p:grpSpPr>
              <a:xfrm>
                <a:off x="1" y="2952750"/>
                <a:ext cx="4495800" cy="1368152"/>
                <a:chOff x="-95250" y="2952750"/>
                <a:chExt cx="4362449" cy="1368152"/>
              </a:xfrm>
              <a:grpFill/>
            </p:grpSpPr>
            <p:sp>
              <p:nvSpPr>
                <p:cNvPr id="23" name="Rectangle 22"/>
                <p:cNvSpPr/>
                <p:nvPr/>
              </p:nvSpPr>
              <p:spPr>
                <a:xfrm>
                  <a:off x="-95250" y="2952750"/>
                  <a:ext cx="4362449" cy="136815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bg-BG"/>
                </a:p>
              </p:txBody>
            </p:sp>
            <p:sp>
              <p:nvSpPr>
                <p:cNvPr id="24" name="Isosceles Triangle 23"/>
                <p:cNvSpPr/>
                <p:nvPr/>
              </p:nvSpPr>
              <p:spPr>
                <a:xfrm rot="16200000" flipH="1" flipV="1">
                  <a:off x="4112086" y="3542185"/>
                  <a:ext cx="198022" cy="112205"/>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bg-BG">
                    <a:solidFill>
                      <a:srgbClr val="F2F2F2"/>
                    </a:solidFill>
                  </a:endParaRPr>
                </a:p>
              </p:txBody>
            </p:sp>
          </p:grpSp>
          <p:sp>
            <p:nvSpPr>
              <p:cNvPr id="22" name="Content Placeholder 2"/>
              <p:cNvSpPr txBox="1">
                <a:spLocks/>
              </p:cNvSpPr>
              <p:nvPr/>
            </p:nvSpPr>
            <p:spPr>
              <a:xfrm>
                <a:off x="338396" y="3240097"/>
                <a:ext cx="4038600" cy="914400"/>
              </a:xfrm>
              <a:prstGeom prst="rect">
                <a:avLst/>
              </a:prstGeom>
              <a:grpFill/>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000" dirty="0" smtClean="0"/>
                  <a:t>Lorem ipsum dolor sit amet, </a:t>
                </a:r>
                <a:r>
                  <a:rPr lang="en-US" sz="1000" b="1" dirty="0" smtClean="0"/>
                  <a:t>consectetur adipiscing elit</a:t>
                </a:r>
                <a:r>
                  <a:rPr lang="en-US" sz="1000" dirty="0" smtClean="0"/>
                  <a:t>. Curabitur elementum posuere pretium. Quisque nibh dolor, dignissim ac dignissim ut, luctus ac urna. Aliquam aliquet non massa quis tincidunt. </a:t>
                </a:r>
                <a:r>
                  <a:rPr lang="en-US" sz="1000" b="1" dirty="0" smtClean="0">
                    <a:solidFill>
                      <a:schemeClr val="accent6">
                        <a:lumMod val="75000"/>
                      </a:schemeClr>
                    </a:solidFill>
                  </a:rPr>
                  <a:t>Mauris ullamcorper</a:t>
                </a:r>
                <a:r>
                  <a:rPr lang="en-US" sz="1000" dirty="0" smtClean="0">
                    <a:solidFill>
                      <a:schemeClr val="accent6">
                        <a:lumMod val="75000"/>
                      </a:schemeClr>
                    </a:solidFill>
                  </a:rPr>
                  <a:t> </a:t>
                </a:r>
                <a:r>
                  <a:rPr lang="en-US" sz="1000" dirty="0" smtClean="0"/>
                  <a:t>justo tristique dui posuere tincidunt. In nec lacus laoreet orci varius imperdiet sit amet in augue. </a:t>
                </a:r>
                <a:endParaRPr lang="en-US" sz="1000" dirty="0"/>
              </a:p>
            </p:txBody>
          </p:sp>
        </p:grpSp>
        <p:sp>
          <p:nvSpPr>
            <p:cNvPr id="25" name="Isosceles Triangle 24"/>
            <p:cNvSpPr/>
            <p:nvPr/>
          </p:nvSpPr>
          <p:spPr>
            <a:xfrm rot="16200000" flipV="1">
              <a:off x="5563874" y="3541665"/>
              <a:ext cx="206531" cy="154434"/>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bg-BG">
                <a:solidFill>
                  <a:srgbClr val="F2F2F2"/>
                </a:solidFill>
              </a:endParaRPr>
            </a:p>
          </p:txBody>
        </p:sp>
      </p:grpSp>
      <p:grpSp>
        <p:nvGrpSpPr>
          <p:cNvPr id="35" name="Group 34"/>
          <p:cNvGrpSpPr/>
          <p:nvPr/>
        </p:nvGrpSpPr>
        <p:grpSpPr>
          <a:xfrm>
            <a:off x="-22417" y="4512555"/>
            <a:ext cx="5635841" cy="1507838"/>
            <a:chOff x="0" y="1507032"/>
            <a:chExt cx="4503518" cy="1445718"/>
          </a:xfrm>
          <a:solidFill>
            <a:schemeClr val="accent6"/>
          </a:solidFill>
        </p:grpSpPr>
        <p:sp>
          <p:nvSpPr>
            <p:cNvPr id="36" name="Rectangle 35"/>
            <p:cNvSpPr/>
            <p:nvPr/>
          </p:nvSpPr>
          <p:spPr>
            <a:xfrm>
              <a:off x="0" y="1584598"/>
              <a:ext cx="4503518" cy="13681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bg-BG"/>
            </a:p>
          </p:txBody>
        </p:sp>
        <p:pic>
          <p:nvPicPr>
            <p:cNvPr id="37" name="Picture 3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H="1">
              <a:off x="505486" y="1507032"/>
              <a:ext cx="1132155" cy="1394192"/>
            </a:xfrm>
            <a:prstGeom prst="rect">
              <a:avLst/>
            </a:prstGeom>
            <a:noFill/>
          </p:spPr>
        </p:pic>
        <p:sp>
          <p:nvSpPr>
            <p:cNvPr id="38" name="Content Placeholder 2"/>
            <p:cNvSpPr txBox="1">
              <a:spLocks/>
            </p:cNvSpPr>
            <p:nvPr/>
          </p:nvSpPr>
          <p:spPr>
            <a:xfrm>
              <a:off x="2261531" y="2052993"/>
              <a:ext cx="1981200" cy="838200"/>
            </a:xfrm>
            <a:prstGeom prst="rect">
              <a:avLst/>
            </a:prstGeom>
            <a:noFill/>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1200" b="1" dirty="0" smtClean="0">
                  <a:solidFill>
                    <a:schemeClr val="bg1">
                      <a:lumMod val="95000"/>
                    </a:schemeClr>
                  </a:solidFill>
                </a:rPr>
                <a:t>Dr</a:t>
              </a:r>
              <a:r>
                <a:rPr lang="id-ID" sz="1200" b="1" smtClean="0">
                  <a:solidFill>
                    <a:schemeClr val="bg1">
                      <a:lumMod val="95000"/>
                    </a:schemeClr>
                  </a:solidFill>
                </a:rPr>
                <a:t>. Fadli Zon</a:t>
              </a:r>
              <a:endParaRPr lang="id-ID" sz="1200" b="1" dirty="0" smtClean="0">
                <a:solidFill>
                  <a:schemeClr val="bg1">
                    <a:lumMod val="95000"/>
                  </a:schemeClr>
                </a:solidFill>
              </a:endParaRPr>
            </a:p>
            <a:p>
              <a:pPr marL="0" indent="0">
                <a:buFont typeface="Arial" pitchFamily="34" charset="0"/>
                <a:buNone/>
              </a:pPr>
              <a:r>
                <a:rPr lang="en-US" sz="900" dirty="0" err="1" smtClean="0">
                  <a:solidFill>
                    <a:schemeClr val="bg1">
                      <a:lumMod val="95000"/>
                    </a:schemeClr>
                  </a:solidFill>
                </a:rPr>
                <a:t>Lorem</a:t>
              </a:r>
              <a:r>
                <a:rPr lang="en-US" sz="900" dirty="0" smtClean="0">
                  <a:solidFill>
                    <a:schemeClr val="bg1">
                      <a:lumMod val="95000"/>
                    </a:schemeClr>
                  </a:solidFill>
                </a:rPr>
                <a:t> ipsum dolor sit amet, consectetur adipiscing elit. Curabitur elementum </a:t>
              </a:r>
              <a:r>
                <a:rPr lang="en-US" sz="900" dirty="0" err="1" smtClean="0">
                  <a:solidFill>
                    <a:schemeClr val="bg1">
                      <a:lumMod val="95000"/>
                    </a:schemeClr>
                  </a:solidFill>
                </a:rPr>
                <a:t>posuere</a:t>
              </a:r>
              <a:r>
                <a:rPr lang="en-US" sz="900" dirty="0" smtClean="0">
                  <a:solidFill>
                    <a:schemeClr val="bg1">
                      <a:lumMod val="95000"/>
                    </a:schemeClr>
                  </a:solidFill>
                </a:rPr>
                <a:t> </a:t>
              </a:r>
              <a:r>
                <a:rPr lang="en-US" sz="900" dirty="0" err="1" smtClean="0">
                  <a:solidFill>
                    <a:schemeClr val="bg1">
                      <a:lumMod val="95000"/>
                    </a:schemeClr>
                  </a:solidFill>
                </a:rPr>
                <a:t>pretium</a:t>
              </a:r>
              <a:endParaRPr lang="en-US" sz="900" dirty="0">
                <a:solidFill>
                  <a:schemeClr val="bg1">
                    <a:lumMod val="95000"/>
                  </a:schemeClr>
                </a:solidFill>
              </a:endParaRPr>
            </a:p>
          </p:txBody>
        </p:sp>
      </p:grpSp>
      <p:grpSp>
        <p:nvGrpSpPr>
          <p:cNvPr id="39" name="Group 38"/>
          <p:cNvGrpSpPr/>
          <p:nvPr/>
        </p:nvGrpSpPr>
        <p:grpSpPr>
          <a:xfrm>
            <a:off x="5476008" y="4614625"/>
            <a:ext cx="6733010" cy="1426939"/>
            <a:chOff x="4474437" y="1584598"/>
            <a:chExt cx="4669562" cy="1368152"/>
          </a:xfrm>
          <a:solidFill>
            <a:schemeClr val="tx1"/>
          </a:solidFill>
        </p:grpSpPr>
        <p:grpSp>
          <p:nvGrpSpPr>
            <p:cNvPr id="40" name="Group 58"/>
            <p:cNvGrpSpPr/>
            <p:nvPr/>
          </p:nvGrpSpPr>
          <p:grpSpPr>
            <a:xfrm>
              <a:off x="4474437" y="1584598"/>
              <a:ext cx="4669562" cy="1368152"/>
              <a:chOff x="3334068" y="1276350"/>
              <a:chExt cx="4888544" cy="1368152"/>
            </a:xfrm>
            <a:grpFill/>
          </p:grpSpPr>
          <p:sp>
            <p:nvSpPr>
              <p:cNvPr id="42" name="Rectangle 41"/>
              <p:cNvSpPr/>
              <p:nvPr/>
            </p:nvSpPr>
            <p:spPr>
              <a:xfrm>
                <a:off x="3433840" y="1276350"/>
                <a:ext cx="4788772" cy="136815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bg-BG"/>
              </a:p>
            </p:txBody>
          </p:sp>
          <p:sp>
            <p:nvSpPr>
              <p:cNvPr id="43" name="Isosceles Triangle 42"/>
              <p:cNvSpPr/>
              <p:nvPr/>
            </p:nvSpPr>
            <p:spPr>
              <a:xfrm rot="5400000" flipH="1" flipV="1">
                <a:off x="3291121" y="1951574"/>
                <a:ext cx="198022" cy="112128"/>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bg-BG">
                  <a:solidFill>
                    <a:srgbClr val="F2F2F2"/>
                  </a:solidFill>
                </a:endParaRPr>
              </a:p>
            </p:txBody>
          </p:sp>
        </p:grpSp>
        <p:sp>
          <p:nvSpPr>
            <p:cNvPr id="41" name="Content Placeholder 2"/>
            <p:cNvSpPr txBox="1">
              <a:spLocks/>
            </p:cNvSpPr>
            <p:nvPr/>
          </p:nvSpPr>
          <p:spPr>
            <a:xfrm>
              <a:off x="4663651" y="1901710"/>
              <a:ext cx="4267200" cy="933450"/>
            </a:xfrm>
            <a:prstGeom prst="rect">
              <a:avLst/>
            </a:prstGeom>
            <a:grpFill/>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000" dirty="0" smtClean="0"/>
                <a:t>Lorem ipsum dolor sit amet, </a:t>
              </a:r>
              <a:r>
                <a:rPr lang="en-US" sz="1000" b="1" dirty="0" smtClean="0"/>
                <a:t>consectetur adipiscing elit</a:t>
              </a:r>
              <a:r>
                <a:rPr lang="en-US" sz="1000" dirty="0" smtClean="0"/>
                <a:t>. Curabitur elementum posuere pretium. Quisque nibh dolor, dignissim ac dignissim ut, luctus ac urna. Aliquam aliquet non massa quis tincidunt. </a:t>
              </a:r>
              <a:r>
                <a:rPr lang="en-US" sz="1000" b="1" dirty="0" smtClean="0">
                  <a:solidFill>
                    <a:srgbClr val="92D050"/>
                  </a:solidFill>
                </a:rPr>
                <a:t>Mauris ullamcorper</a:t>
              </a:r>
              <a:r>
                <a:rPr lang="en-US" sz="1000" dirty="0" smtClean="0"/>
                <a:t> justo tristique dui posuere tincidunt. In nec lacus laoreet orci varius imperdiet sit amet in augue. </a:t>
              </a:r>
              <a:endParaRPr lang="en-US" sz="1000" dirty="0"/>
            </a:p>
          </p:txBody>
        </p:sp>
      </p:grpSp>
      <p:sp>
        <p:nvSpPr>
          <p:cNvPr id="45" name="TextBox 44"/>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spTree>
    <p:extLst>
      <p:ext uri="{BB962C8B-B14F-4D97-AF65-F5344CB8AC3E}">
        <p14:creationId xmlns:p14="http://schemas.microsoft.com/office/powerpoint/2010/main" val="36619627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12" presetClass="entr" presetSubtype="8" fill="hold" nodeType="withEffect">
                                  <p:stCondLst>
                                    <p:cond delay="1500"/>
                                  </p:stCondLst>
                                  <p:childTnLst>
                                    <p:set>
                                      <p:cBhvr>
                                        <p:cTn id="16" dur="1" fill="hold">
                                          <p:stCondLst>
                                            <p:cond delay="0"/>
                                          </p:stCondLst>
                                        </p:cTn>
                                        <p:tgtEl>
                                          <p:spTgt spid="7"/>
                                        </p:tgtEl>
                                        <p:attrNameLst>
                                          <p:attrName>style.visibility</p:attrName>
                                        </p:attrNameLst>
                                      </p:cBhvr>
                                      <p:to>
                                        <p:strVal val="visible"/>
                                      </p:to>
                                    </p:set>
                                    <p:animEffect transition="in" filter="slide(fromLeft)">
                                      <p:cBhvr>
                                        <p:cTn id="17" dur="500"/>
                                        <p:tgtEl>
                                          <p:spTgt spid="7"/>
                                        </p:tgtEl>
                                      </p:cBhvr>
                                    </p:animEffect>
                                  </p:childTnLst>
                                </p:cTn>
                              </p:par>
                              <p:par>
                                <p:cTn id="18" presetID="12" presetClass="entr" presetSubtype="2" fill="hold" nodeType="withEffect">
                                  <p:stCondLst>
                                    <p:cond delay="2000"/>
                                  </p:stCondLst>
                                  <p:childTnLst>
                                    <p:set>
                                      <p:cBhvr>
                                        <p:cTn id="19" dur="1" fill="hold">
                                          <p:stCondLst>
                                            <p:cond delay="0"/>
                                          </p:stCondLst>
                                        </p:cTn>
                                        <p:tgtEl>
                                          <p:spTgt spid="11"/>
                                        </p:tgtEl>
                                        <p:attrNameLst>
                                          <p:attrName>style.visibility</p:attrName>
                                        </p:attrNameLst>
                                      </p:cBhvr>
                                      <p:to>
                                        <p:strVal val="visible"/>
                                      </p:to>
                                    </p:set>
                                    <p:animEffect transition="in" filter="slide(fromRight)">
                                      <p:cBhvr>
                                        <p:cTn id="20" dur="500"/>
                                        <p:tgtEl>
                                          <p:spTgt spid="11"/>
                                        </p:tgtEl>
                                      </p:cBhvr>
                                    </p:animEffect>
                                  </p:childTnLst>
                                </p:cTn>
                              </p:par>
                              <p:par>
                                <p:cTn id="21" presetID="12" presetClass="entr" presetSubtype="4" fill="hold" nodeType="withEffect">
                                  <p:stCondLst>
                                    <p:cond delay="2500"/>
                                  </p:stCondLst>
                                  <p:childTnLst>
                                    <p:set>
                                      <p:cBhvr>
                                        <p:cTn id="22" dur="1" fill="hold">
                                          <p:stCondLst>
                                            <p:cond delay="0"/>
                                          </p:stCondLst>
                                        </p:cTn>
                                        <p:tgtEl>
                                          <p:spTgt spid="16"/>
                                        </p:tgtEl>
                                        <p:attrNameLst>
                                          <p:attrName>style.visibility</p:attrName>
                                        </p:attrNameLst>
                                      </p:cBhvr>
                                      <p:to>
                                        <p:strVal val="visible"/>
                                      </p:to>
                                    </p:set>
                                    <p:animEffect transition="in" filter="slide(fromBottom)">
                                      <p:cBhvr>
                                        <p:cTn id="23" dur="500"/>
                                        <p:tgtEl>
                                          <p:spTgt spid="16"/>
                                        </p:tgtEl>
                                      </p:cBhvr>
                                    </p:animEffect>
                                  </p:childTnLst>
                                </p:cTn>
                              </p:par>
                              <p:par>
                                <p:cTn id="24" presetID="12" presetClass="entr" presetSubtype="8" fill="hold" nodeType="withEffect">
                                  <p:stCondLst>
                                    <p:cond delay="1500"/>
                                  </p:stCondLst>
                                  <p:childTnLst>
                                    <p:set>
                                      <p:cBhvr>
                                        <p:cTn id="25" dur="1" fill="hold">
                                          <p:stCondLst>
                                            <p:cond delay="0"/>
                                          </p:stCondLst>
                                        </p:cTn>
                                        <p:tgtEl>
                                          <p:spTgt spid="35"/>
                                        </p:tgtEl>
                                        <p:attrNameLst>
                                          <p:attrName>style.visibility</p:attrName>
                                        </p:attrNameLst>
                                      </p:cBhvr>
                                      <p:to>
                                        <p:strVal val="visible"/>
                                      </p:to>
                                    </p:set>
                                    <p:animEffect transition="in" filter="slide(fromLeft)">
                                      <p:cBhvr>
                                        <p:cTn id="26" dur="500"/>
                                        <p:tgtEl>
                                          <p:spTgt spid="35"/>
                                        </p:tgtEl>
                                      </p:cBhvr>
                                    </p:animEffect>
                                  </p:childTnLst>
                                </p:cTn>
                              </p:par>
                              <p:par>
                                <p:cTn id="27" presetID="12" presetClass="entr" presetSubtype="2" fill="hold" nodeType="withEffect">
                                  <p:stCondLst>
                                    <p:cond delay="2000"/>
                                  </p:stCondLst>
                                  <p:childTnLst>
                                    <p:set>
                                      <p:cBhvr>
                                        <p:cTn id="28" dur="1" fill="hold">
                                          <p:stCondLst>
                                            <p:cond delay="0"/>
                                          </p:stCondLst>
                                        </p:cTn>
                                        <p:tgtEl>
                                          <p:spTgt spid="39"/>
                                        </p:tgtEl>
                                        <p:attrNameLst>
                                          <p:attrName>style.visibility</p:attrName>
                                        </p:attrNameLst>
                                      </p:cBhvr>
                                      <p:to>
                                        <p:strVal val="visible"/>
                                      </p:to>
                                    </p:set>
                                    <p:animEffect transition="in" filter="slide(fromRight)">
                                      <p:cBhvr>
                                        <p:cTn id="29" dur="500"/>
                                        <p:tgtEl>
                                          <p:spTgt spid="39"/>
                                        </p:tgtEl>
                                      </p:cBhvr>
                                    </p:animEffect>
                                  </p:childTnLst>
                                </p:cTn>
                              </p:par>
                              <p:par>
                                <p:cTn id="30" presetID="2" presetClass="entr" presetSubtype="8" fill="hold" grpId="0" nodeType="withEffect">
                                  <p:stCondLst>
                                    <p:cond delay="2000"/>
                                  </p:stCondLst>
                                  <p:childTnLst>
                                    <p:set>
                                      <p:cBhvr>
                                        <p:cTn id="31" dur="1" fill="hold">
                                          <p:stCondLst>
                                            <p:cond delay="0"/>
                                          </p:stCondLst>
                                        </p:cTn>
                                        <p:tgtEl>
                                          <p:spTgt spid="45"/>
                                        </p:tgtEl>
                                        <p:attrNameLst>
                                          <p:attrName>style.visibility</p:attrName>
                                        </p:attrNameLst>
                                      </p:cBhvr>
                                      <p:to>
                                        <p:strVal val="visible"/>
                                      </p:to>
                                    </p:set>
                                    <p:anim calcmode="lin" valueType="num">
                                      <p:cBhvr additive="base">
                                        <p:cTn id="32" dur="500" fill="hold"/>
                                        <p:tgtEl>
                                          <p:spTgt spid="45"/>
                                        </p:tgtEl>
                                        <p:attrNameLst>
                                          <p:attrName>ppt_x</p:attrName>
                                        </p:attrNameLst>
                                      </p:cBhvr>
                                      <p:tavLst>
                                        <p:tav tm="0">
                                          <p:val>
                                            <p:strVal val="0-#ppt_w/2"/>
                                          </p:val>
                                        </p:tav>
                                        <p:tav tm="100000">
                                          <p:val>
                                            <p:strVal val="#ppt_x"/>
                                          </p:val>
                                        </p:tav>
                                      </p:tavLst>
                                    </p:anim>
                                    <p:anim calcmode="lin" valueType="num">
                                      <p:cBhvr additive="base">
                                        <p:cTn id="33" dur="500" fill="hold"/>
                                        <p:tgtEl>
                                          <p:spTgt spid="4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45"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Rectangle 70"/>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22</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Success Vission</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grpSp>
        <p:nvGrpSpPr>
          <p:cNvPr id="7" name="Group 4"/>
          <p:cNvGrpSpPr>
            <a:grpSpLocks noChangeAspect="1"/>
          </p:cNvGrpSpPr>
          <p:nvPr/>
        </p:nvGrpSpPr>
        <p:grpSpPr bwMode="auto">
          <a:xfrm>
            <a:off x="769142" y="2822761"/>
            <a:ext cx="3157399" cy="2590800"/>
            <a:chOff x="1459" y="454"/>
            <a:chExt cx="2842" cy="2332"/>
          </a:xfrm>
        </p:grpSpPr>
        <p:sp>
          <p:nvSpPr>
            <p:cNvPr id="8" name="AutoShape 3"/>
            <p:cNvSpPr>
              <a:spLocks noChangeAspect="1" noChangeArrowheads="1" noTextEdit="1"/>
            </p:cNvSpPr>
            <p:nvPr/>
          </p:nvSpPr>
          <p:spPr bwMode="auto">
            <a:xfrm>
              <a:off x="1459" y="454"/>
              <a:ext cx="2842" cy="2332"/>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5"/>
            <p:cNvSpPr>
              <a:spLocks/>
            </p:cNvSpPr>
            <p:nvPr/>
          </p:nvSpPr>
          <p:spPr bwMode="auto">
            <a:xfrm>
              <a:off x="1438" y="907"/>
              <a:ext cx="613" cy="540"/>
            </a:xfrm>
            <a:custGeom>
              <a:avLst/>
              <a:gdLst/>
              <a:ahLst/>
              <a:cxnLst>
                <a:cxn ang="0">
                  <a:pos x="206" y="156"/>
                </a:cxn>
                <a:cxn ang="0">
                  <a:pos x="255" y="157"/>
                </a:cxn>
                <a:cxn ang="0">
                  <a:pos x="259" y="162"/>
                </a:cxn>
                <a:cxn ang="0">
                  <a:pos x="227" y="97"/>
                </a:cxn>
                <a:cxn ang="0">
                  <a:pos x="122" y="22"/>
                </a:cxn>
                <a:cxn ang="0">
                  <a:pos x="23" y="38"/>
                </a:cxn>
                <a:cxn ang="0">
                  <a:pos x="40" y="137"/>
                </a:cxn>
                <a:cxn ang="0">
                  <a:pos x="144" y="212"/>
                </a:cxn>
                <a:cxn ang="0">
                  <a:pos x="217" y="217"/>
                </a:cxn>
                <a:cxn ang="0">
                  <a:pos x="204" y="204"/>
                </a:cxn>
                <a:cxn ang="0">
                  <a:pos x="206" y="156"/>
                </a:cxn>
              </a:cxnLst>
              <a:rect l="0" t="0" r="r" b="b"/>
              <a:pathLst>
                <a:path w="259" h="228">
                  <a:moveTo>
                    <a:pt x="206" y="156"/>
                  </a:moveTo>
                  <a:cubicBezTo>
                    <a:pt x="221" y="142"/>
                    <a:pt x="243" y="144"/>
                    <a:pt x="255" y="157"/>
                  </a:cubicBezTo>
                  <a:cubicBezTo>
                    <a:pt x="259" y="162"/>
                    <a:pt x="259" y="162"/>
                    <a:pt x="259" y="162"/>
                  </a:cubicBezTo>
                  <a:cubicBezTo>
                    <a:pt x="259" y="137"/>
                    <a:pt x="249" y="113"/>
                    <a:pt x="227" y="97"/>
                  </a:cubicBezTo>
                  <a:cubicBezTo>
                    <a:pt x="122" y="22"/>
                    <a:pt x="122" y="22"/>
                    <a:pt x="122" y="22"/>
                  </a:cubicBezTo>
                  <a:cubicBezTo>
                    <a:pt x="91" y="0"/>
                    <a:pt x="46" y="8"/>
                    <a:pt x="23" y="38"/>
                  </a:cubicBezTo>
                  <a:cubicBezTo>
                    <a:pt x="0" y="70"/>
                    <a:pt x="9" y="113"/>
                    <a:pt x="40" y="137"/>
                  </a:cubicBezTo>
                  <a:cubicBezTo>
                    <a:pt x="144" y="212"/>
                    <a:pt x="144" y="212"/>
                    <a:pt x="144" y="212"/>
                  </a:cubicBezTo>
                  <a:cubicBezTo>
                    <a:pt x="168" y="228"/>
                    <a:pt x="196" y="228"/>
                    <a:pt x="217" y="217"/>
                  </a:cubicBezTo>
                  <a:cubicBezTo>
                    <a:pt x="204" y="204"/>
                    <a:pt x="204" y="204"/>
                    <a:pt x="204" y="204"/>
                  </a:cubicBezTo>
                  <a:cubicBezTo>
                    <a:pt x="193" y="190"/>
                    <a:pt x="193" y="167"/>
                    <a:pt x="206" y="156"/>
                  </a:cubicBez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6"/>
            <p:cNvSpPr>
              <a:spLocks/>
            </p:cNvSpPr>
            <p:nvPr/>
          </p:nvSpPr>
          <p:spPr bwMode="auto">
            <a:xfrm>
              <a:off x="2309" y="1677"/>
              <a:ext cx="900" cy="159"/>
            </a:xfrm>
            <a:custGeom>
              <a:avLst/>
              <a:gdLst/>
              <a:ahLst/>
              <a:cxnLst>
                <a:cxn ang="0">
                  <a:pos x="380" y="34"/>
                </a:cxn>
                <a:cxn ang="0">
                  <a:pos x="346" y="0"/>
                </a:cxn>
                <a:cxn ang="0">
                  <a:pos x="34" y="3"/>
                </a:cxn>
                <a:cxn ang="0">
                  <a:pos x="0" y="37"/>
                </a:cxn>
                <a:cxn ang="0">
                  <a:pos x="34" y="67"/>
                </a:cxn>
                <a:cxn ang="0">
                  <a:pos x="346" y="65"/>
                </a:cxn>
                <a:cxn ang="0">
                  <a:pos x="380" y="34"/>
                </a:cxn>
              </a:cxnLst>
              <a:rect l="0" t="0" r="r" b="b"/>
              <a:pathLst>
                <a:path w="380" h="67">
                  <a:moveTo>
                    <a:pt x="380" y="34"/>
                  </a:moveTo>
                  <a:cubicBezTo>
                    <a:pt x="380" y="16"/>
                    <a:pt x="364" y="0"/>
                    <a:pt x="346" y="0"/>
                  </a:cubicBezTo>
                  <a:cubicBezTo>
                    <a:pt x="34" y="3"/>
                    <a:pt x="34" y="3"/>
                    <a:pt x="34" y="3"/>
                  </a:cubicBezTo>
                  <a:cubicBezTo>
                    <a:pt x="15" y="3"/>
                    <a:pt x="0" y="16"/>
                    <a:pt x="0" y="37"/>
                  </a:cubicBezTo>
                  <a:cubicBezTo>
                    <a:pt x="5" y="54"/>
                    <a:pt x="19" y="67"/>
                    <a:pt x="34" y="67"/>
                  </a:cubicBezTo>
                  <a:cubicBezTo>
                    <a:pt x="346" y="65"/>
                    <a:pt x="346" y="65"/>
                    <a:pt x="346" y="65"/>
                  </a:cubicBezTo>
                  <a:cubicBezTo>
                    <a:pt x="367" y="65"/>
                    <a:pt x="380" y="50"/>
                    <a:pt x="380" y="34"/>
                  </a:cubicBez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7"/>
            <p:cNvSpPr>
              <a:spLocks noEditPoints="1"/>
            </p:cNvSpPr>
            <p:nvPr/>
          </p:nvSpPr>
          <p:spPr bwMode="auto">
            <a:xfrm>
              <a:off x="2776" y="2175"/>
              <a:ext cx="267" cy="251"/>
            </a:xfrm>
            <a:custGeom>
              <a:avLst/>
              <a:gdLst/>
              <a:ahLst/>
              <a:cxnLst>
                <a:cxn ang="0">
                  <a:pos x="0" y="53"/>
                </a:cxn>
                <a:cxn ang="0">
                  <a:pos x="56" y="106"/>
                </a:cxn>
                <a:cxn ang="0">
                  <a:pos x="113" y="53"/>
                </a:cxn>
                <a:cxn ang="0">
                  <a:pos x="56" y="0"/>
                </a:cxn>
                <a:cxn ang="0">
                  <a:pos x="0" y="53"/>
                </a:cxn>
                <a:cxn ang="0">
                  <a:pos x="92" y="53"/>
                </a:cxn>
                <a:cxn ang="0">
                  <a:pos x="56" y="87"/>
                </a:cxn>
                <a:cxn ang="0">
                  <a:pos x="23" y="53"/>
                </a:cxn>
                <a:cxn ang="0">
                  <a:pos x="56" y="20"/>
                </a:cxn>
                <a:cxn ang="0">
                  <a:pos x="92" y="53"/>
                </a:cxn>
              </a:cxnLst>
              <a:rect l="0" t="0" r="r" b="b"/>
              <a:pathLst>
                <a:path w="113" h="106">
                  <a:moveTo>
                    <a:pt x="0" y="53"/>
                  </a:moveTo>
                  <a:cubicBezTo>
                    <a:pt x="0" y="83"/>
                    <a:pt x="29" y="106"/>
                    <a:pt x="56" y="106"/>
                  </a:cubicBezTo>
                  <a:cubicBezTo>
                    <a:pt x="87" y="106"/>
                    <a:pt x="113" y="83"/>
                    <a:pt x="113" y="53"/>
                  </a:cubicBezTo>
                  <a:cubicBezTo>
                    <a:pt x="113" y="23"/>
                    <a:pt x="87" y="0"/>
                    <a:pt x="56" y="0"/>
                  </a:cubicBezTo>
                  <a:cubicBezTo>
                    <a:pt x="29" y="0"/>
                    <a:pt x="0" y="23"/>
                    <a:pt x="0" y="53"/>
                  </a:cubicBezTo>
                  <a:close/>
                  <a:moveTo>
                    <a:pt x="92" y="53"/>
                  </a:moveTo>
                  <a:cubicBezTo>
                    <a:pt x="92" y="73"/>
                    <a:pt x="74" y="87"/>
                    <a:pt x="56" y="87"/>
                  </a:cubicBezTo>
                  <a:cubicBezTo>
                    <a:pt x="38" y="87"/>
                    <a:pt x="23" y="73"/>
                    <a:pt x="23" y="53"/>
                  </a:cubicBezTo>
                  <a:cubicBezTo>
                    <a:pt x="23" y="35"/>
                    <a:pt x="38" y="20"/>
                    <a:pt x="56" y="20"/>
                  </a:cubicBezTo>
                  <a:cubicBezTo>
                    <a:pt x="74" y="20"/>
                    <a:pt x="92" y="35"/>
                    <a:pt x="92" y="53"/>
                  </a:cubicBezTo>
                  <a:close/>
                </a:path>
              </a:pathLst>
            </a:custGeom>
            <a:solidFill>
              <a:srgbClr val="A8BCB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Oval 8"/>
            <p:cNvSpPr>
              <a:spLocks noChangeArrowheads="1"/>
            </p:cNvSpPr>
            <p:nvPr/>
          </p:nvSpPr>
          <p:spPr bwMode="auto">
            <a:xfrm>
              <a:off x="2873" y="2260"/>
              <a:ext cx="78" cy="73"/>
            </a:xfrm>
            <a:prstGeom prst="ellipse">
              <a:avLst/>
            </a:prstGeom>
            <a:solidFill>
              <a:srgbClr val="A8BCB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9"/>
            <p:cNvSpPr>
              <a:spLocks/>
            </p:cNvSpPr>
            <p:nvPr/>
          </p:nvSpPr>
          <p:spPr bwMode="auto">
            <a:xfrm>
              <a:off x="3141" y="2409"/>
              <a:ext cx="225" cy="57"/>
            </a:xfrm>
            <a:custGeom>
              <a:avLst/>
              <a:gdLst/>
              <a:ahLst/>
              <a:cxnLst>
                <a:cxn ang="0">
                  <a:pos x="95" y="9"/>
                </a:cxn>
                <a:cxn ang="0">
                  <a:pos x="83" y="0"/>
                </a:cxn>
                <a:cxn ang="0">
                  <a:pos x="16" y="0"/>
                </a:cxn>
                <a:cxn ang="0">
                  <a:pos x="0" y="9"/>
                </a:cxn>
                <a:cxn ang="0">
                  <a:pos x="16" y="24"/>
                </a:cxn>
                <a:cxn ang="0">
                  <a:pos x="83" y="24"/>
                </a:cxn>
                <a:cxn ang="0">
                  <a:pos x="95" y="9"/>
                </a:cxn>
              </a:cxnLst>
              <a:rect l="0" t="0" r="r" b="b"/>
              <a:pathLst>
                <a:path w="95" h="24">
                  <a:moveTo>
                    <a:pt x="95" y="9"/>
                  </a:moveTo>
                  <a:cubicBezTo>
                    <a:pt x="95" y="6"/>
                    <a:pt x="89" y="0"/>
                    <a:pt x="83" y="0"/>
                  </a:cubicBezTo>
                  <a:cubicBezTo>
                    <a:pt x="16" y="0"/>
                    <a:pt x="16" y="0"/>
                    <a:pt x="16" y="0"/>
                  </a:cubicBezTo>
                  <a:cubicBezTo>
                    <a:pt x="7" y="0"/>
                    <a:pt x="0" y="6"/>
                    <a:pt x="0" y="9"/>
                  </a:cubicBezTo>
                  <a:cubicBezTo>
                    <a:pt x="0" y="18"/>
                    <a:pt x="7" y="24"/>
                    <a:pt x="16" y="24"/>
                  </a:cubicBezTo>
                  <a:cubicBezTo>
                    <a:pt x="83" y="24"/>
                    <a:pt x="83" y="24"/>
                    <a:pt x="83" y="24"/>
                  </a:cubicBezTo>
                  <a:cubicBezTo>
                    <a:pt x="89" y="24"/>
                    <a:pt x="95" y="18"/>
                    <a:pt x="95" y="9"/>
                  </a:cubicBez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0"/>
            <p:cNvSpPr>
              <a:spLocks/>
            </p:cNvSpPr>
            <p:nvPr/>
          </p:nvSpPr>
          <p:spPr bwMode="auto">
            <a:xfrm>
              <a:off x="3178" y="2492"/>
              <a:ext cx="152" cy="52"/>
            </a:xfrm>
            <a:custGeom>
              <a:avLst/>
              <a:gdLst/>
              <a:ahLst/>
              <a:cxnLst>
                <a:cxn ang="0">
                  <a:pos x="64" y="10"/>
                </a:cxn>
                <a:cxn ang="0">
                  <a:pos x="54" y="0"/>
                </a:cxn>
                <a:cxn ang="0">
                  <a:pos x="13" y="0"/>
                </a:cxn>
                <a:cxn ang="0">
                  <a:pos x="0" y="10"/>
                </a:cxn>
                <a:cxn ang="0">
                  <a:pos x="13" y="22"/>
                </a:cxn>
                <a:cxn ang="0">
                  <a:pos x="54" y="22"/>
                </a:cxn>
                <a:cxn ang="0">
                  <a:pos x="64" y="10"/>
                </a:cxn>
              </a:cxnLst>
              <a:rect l="0" t="0" r="r" b="b"/>
              <a:pathLst>
                <a:path w="64" h="22">
                  <a:moveTo>
                    <a:pt x="64" y="10"/>
                  </a:moveTo>
                  <a:cubicBezTo>
                    <a:pt x="64" y="7"/>
                    <a:pt x="58" y="0"/>
                    <a:pt x="54" y="0"/>
                  </a:cubicBezTo>
                  <a:cubicBezTo>
                    <a:pt x="13" y="0"/>
                    <a:pt x="13" y="0"/>
                    <a:pt x="13" y="0"/>
                  </a:cubicBezTo>
                  <a:cubicBezTo>
                    <a:pt x="5" y="0"/>
                    <a:pt x="0" y="7"/>
                    <a:pt x="0" y="10"/>
                  </a:cubicBezTo>
                  <a:cubicBezTo>
                    <a:pt x="0" y="16"/>
                    <a:pt x="5" y="22"/>
                    <a:pt x="13" y="22"/>
                  </a:cubicBezTo>
                  <a:cubicBezTo>
                    <a:pt x="54" y="22"/>
                    <a:pt x="54" y="22"/>
                    <a:pt x="54" y="22"/>
                  </a:cubicBezTo>
                  <a:cubicBezTo>
                    <a:pt x="58" y="22"/>
                    <a:pt x="64" y="16"/>
                    <a:pt x="64" y="10"/>
                  </a:cubicBez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1"/>
            <p:cNvSpPr>
              <a:spLocks/>
            </p:cNvSpPr>
            <p:nvPr/>
          </p:nvSpPr>
          <p:spPr bwMode="auto">
            <a:xfrm>
              <a:off x="3204" y="2563"/>
              <a:ext cx="102" cy="60"/>
            </a:xfrm>
            <a:custGeom>
              <a:avLst/>
              <a:gdLst/>
              <a:ahLst/>
              <a:cxnLst>
                <a:cxn ang="0">
                  <a:pos x="31" y="0"/>
                </a:cxn>
                <a:cxn ang="0">
                  <a:pos x="11" y="0"/>
                </a:cxn>
                <a:cxn ang="0">
                  <a:pos x="0" y="12"/>
                </a:cxn>
                <a:cxn ang="0">
                  <a:pos x="11" y="25"/>
                </a:cxn>
                <a:cxn ang="0">
                  <a:pos x="31" y="25"/>
                </a:cxn>
                <a:cxn ang="0">
                  <a:pos x="43" y="12"/>
                </a:cxn>
                <a:cxn ang="0">
                  <a:pos x="31" y="0"/>
                </a:cxn>
              </a:cxnLst>
              <a:rect l="0" t="0" r="r" b="b"/>
              <a:pathLst>
                <a:path w="43" h="25">
                  <a:moveTo>
                    <a:pt x="31" y="0"/>
                  </a:moveTo>
                  <a:cubicBezTo>
                    <a:pt x="11" y="0"/>
                    <a:pt x="11" y="0"/>
                    <a:pt x="11" y="0"/>
                  </a:cubicBezTo>
                  <a:cubicBezTo>
                    <a:pt x="6" y="0"/>
                    <a:pt x="0" y="6"/>
                    <a:pt x="0" y="12"/>
                  </a:cubicBezTo>
                  <a:cubicBezTo>
                    <a:pt x="0" y="20"/>
                    <a:pt x="6" y="25"/>
                    <a:pt x="11" y="25"/>
                  </a:cubicBezTo>
                  <a:cubicBezTo>
                    <a:pt x="31" y="25"/>
                    <a:pt x="31" y="25"/>
                    <a:pt x="31" y="25"/>
                  </a:cubicBezTo>
                  <a:cubicBezTo>
                    <a:pt x="40" y="25"/>
                    <a:pt x="43" y="20"/>
                    <a:pt x="43" y="12"/>
                  </a:cubicBezTo>
                  <a:cubicBezTo>
                    <a:pt x="43" y="6"/>
                    <a:pt x="40" y="0"/>
                    <a:pt x="31" y="0"/>
                  </a:cubicBez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2"/>
            <p:cNvSpPr>
              <a:spLocks/>
            </p:cNvSpPr>
            <p:nvPr/>
          </p:nvSpPr>
          <p:spPr bwMode="auto">
            <a:xfrm>
              <a:off x="2845" y="2646"/>
              <a:ext cx="826" cy="116"/>
            </a:xfrm>
            <a:custGeom>
              <a:avLst/>
              <a:gdLst/>
              <a:ahLst/>
              <a:cxnLst>
                <a:cxn ang="0">
                  <a:pos x="349" y="38"/>
                </a:cxn>
                <a:cxn ang="0">
                  <a:pos x="316" y="21"/>
                </a:cxn>
                <a:cxn ang="0">
                  <a:pos x="297" y="0"/>
                </a:cxn>
                <a:cxn ang="0">
                  <a:pos x="173" y="0"/>
                </a:cxn>
                <a:cxn ang="0">
                  <a:pos x="51" y="0"/>
                </a:cxn>
                <a:cxn ang="0">
                  <a:pos x="30" y="21"/>
                </a:cxn>
                <a:cxn ang="0">
                  <a:pos x="0" y="38"/>
                </a:cxn>
                <a:cxn ang="0">
                  <a:pos x="51" y="44"/>
                </a:cxn>
                <a:cxn ang="0">
                  <a:pos x="173" y="44"/>
                </a:cxn>
                <a:cxn ang="0">
                  <a:pos x="297" y="44"/>
                </a:cxn>
                <a:cxn ang="0">
                  <a:pos x="349" y="38"/>
                </a:cxn>
              </a:cxnLst>
              <a:rect l="0" t="0" r="r" b="b"/>
              <a:pathLst>
                <a:path w="349" h="49">
                  <a:moveTo>
                    <a:pt x="349" y="38"/>
                  </a:moveTo>
                  <a:cubicBezTo>
                    <a:pt x="316" y="21"/>
                    <a:pt x="316" y="21"/>
                    <a:pt x="316" y="21"/>
                  </a:cubicBezTo>
                  <a:cubicBezTo>
                    <a:pt x="316" y="7"/>
                    <a:pt x="306" y="0"/>
                    <a:pt x="297" y="0"/>
                  </a:cubicBezTo>
                  <a:cubicBezTo>
                    <a:pt x="173" y="0"/>
                    <a:pt x="173" y="0"/>
                    <a:pt x="173" y="0"/>
                  </a:cubicBezTo>
                  <a:cubicBezTo>
                    <a:pt x="51" y="0"/>
                    <a:pt x="51" y="0"/>
                    <a:pt x="51" y="0"/>
                  </a:cubicBezTo>
                  <a:cubicBezTo>
                    <a:pt x="40" y="0"/>
                    <a:pt x="30" y="7"/>
                    <a:pt x="30" y="21"/>
                  </a:cubicBezTo>
                  <a:cubicBezTo>
                    <a:pt x="0" y="38"/>
                    <a:pt x="0" y="38"/>
                    <a:pt x="0" y="38"/>
                  </a:cubicBezTo>
                  <a:cubicBezTo>
                    <a:pt x="0" y="49"/>
                    <a:pt x="40" y="44"/>
                    <a:pt x="51" y="44"/>
                  </a:cubicBezTo>
                  <a:cubicBezTo>
                    <a:pt x="173" y="44"/>
                    <a:pt x="173" y="44"/>
                    <a:pt x="173" y="44"/>
                  </a:cubicBezTo>
                  <a:cubicBezTo>
                    <a:pt x="297" y="44"/>
                    <a:pt x="297" y="44"/>
                    <a:pt x="297" y="44"/>
                  </a:cubicBezTo>
                  <a:cubicBezTo>
                    <a:pt x="306" y="44"/>
                    <a:pt x="349" y="49"/>
                    <a:pt x="349" y="38"/>
                  </a:cubicBezTo>
                  <a:close/>
                </a:path>
              </a:pathLst>
            </a:custGeom>
            <a:solidFill>
              <a:srgbClr val="A8BCB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3"/>
            <p:cNvSpPr>
              <a:spLocks/>
            </p:cNvSpPr>
            <p:nvPr/>
          </p:nvSpPr>
          <p:spPr bwMode="auto">
            <a:xfrm>
              <a:off x="3564" y="2762"/>
              <a:ext cx="218" cy="26"/>
            </a:xfrm>
            <a:custGeom>
              <a:avLst/>
              <a:gdLst/>
              <a:ahLst/>
              <a:cxnLst>
                <a:cxn ang="0">
                  <a:pos x="82" y="0"/>
                </a:cxn>
                <a:cxn ang="0">
                  <a:pos x="6" y="0"/>
                </a:cxn>
                <a:cxn ang="0">
                  <a:pos x="0" y="6"/>
                </a:cxn>
                <a:cxn ang="0">
                  <a:pos x="6" y="11"/>
                </a:cxn>
                <a:cxn ang="0">
                  <a:pos x="82" y="11"/>
                </a:cxn>
                <a:cxn ang="0">
                  <a:pos x="92" y="6"/>
                </a:cxn>
                <a:cxn ang="0">
                  <a:pos x="82" y="0"/>
                </a:cxn>
              </a:cxnLst>
              <a:rect l="0" t="0" r="r" b="b"/>
              <a:pathLst>
                <a:path w="92" h="11">
                  <a:moveTo>
                    <a:pt x="82" y="0"/>
                  </a:moveTo>
                  <a:cubicBezTo>
                    <a:pt x="6" y="0"/>
                    <a:pt x="6" y="0"/>
                    <a:pt x="6" y="0"/>
                  </a:cubicBezTo>
                  <a:cubicBezTo>
                    <a:pt x="2" y="0"/>
                    <a:pt x="0" y="3"/>
                    <a:pt x="0" y="6"/>
                  </a:cubicBezTo>
                  <a:cubicBezTo>
                    <a:pt x="0" y="11"/>
                    <a:pt x="2" y="11"/>
                    <a:pt x="6" y="11"/>
                  </a:cubicBezTo>
                  <a:cubicBezTo>
                    <a:pt x="82" y="11"/>
                    <a:pt x="82" y="11"/>
                    <a:pt x="82" y="11"/>
                  </a:cubicBezTo>
                  <a:cubicBezTo>
                    <a:pt x="86" y="11"/>
                    <a:pt x="92" y="11"/>
                    <a:pt x="92" y="6"/>
                  </a:cubicBezTo>
                  <a:cubicBezTo>
                    <a:pt x="92" y="3"/>
                    <a:pt x="86" y="0"/>
                    <a:pt x="82" y="0"/>
                  </a:cubicBezTo>
                  <a:close/>
                </a:path>
              </a:pathLst>
            </a:custGeom>
            <a:solidFill>
              <a:srgbClr val="A8BCB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4"/>
            <p:cNvSpPr>
              <a:spLocks/>
            </p:cNvSpPr>
            <p:nvPr/>
          </p:nvSpPr>
          <p:spPr bwMode="auto">
            <a:xfrm>
              <a:off x="2747" y="2762"/>
              <a:ext cx="214" cy="26"/>
            </a:xfrm>
            <a:custGeom>
              <a:avLst/>
              <a:gdLst/>
              <a:ahLst/>
              <a:cxnLst>
                <a:cxn ang="0">
                  <a:pos x="86" y="0"/>
                </a:cxn>
                <a:cxn ang="0">
                  <a:pos x="9" y="0"/>
                </a:cxn>
                <a:cxn ang="0">
                  <a:pos x="0" y="6"/>
                </a:cxn>
                <a:cxn ang="0">
                  <a:pos x="9" y="11"/>
                </a:cxn>
                <a:cxn ang="0">
                  <a:pos x="86" y="11"/>
                </a:cxn>
                <a:cxn ang="0">
                  <a:pos x="90" y="6"/>
                </a:cxn>
                <a:cxn ang="0">
                  <a:pos x="86" y="0"/>
                </a:cxn>
              </a:cxnLst>
              <a:rect l="0" t="0" r="r" b="b"/>
              <a:pathLst>
                <a:path w="90" h="11">
                  <a:moveTo>
                    <a:pt x="86" y="0"/>
                  </a:moveTo>
                  <a:cubicBezTo>
                    <a:pt x="9" y="0"/>
                    <a:pt x="9" y="0"/>
                    <a:pt x="9" y="0"/>
                  </a:cubicBezTo>
                  <a:cubicBezTo>
                    <a:pt x="2" y="0"/>
                    <a:pt x="0" y="3"/>
                    <a:pt x="0" y="6"/>
                  </a:cubicBezTo>
                  <a:cubicBezTo>
                    <a:pt x="0" y="11"/>
                    <a:pt x="2" y="11"/>
                    <a:pt x="9" y="11"/>
                  </a:cubicBezTo>
                  <a:cubicBezTo>
                    <a:pt x="86" y="11"/>
                    <a:pt x="86" y="11"/>
                    <a:pt x="86" y="11"/>
                  </a:cubicBezTo>
                  <a:cubicBezTo>
                    <a:pt x="86" y="11"/>
                    <a:pt x="90" y="11"/>
                    <a:pt x="90" y="6"/>
                  </a:cubicBezTo>
                  <a:cubicBezTo>
                    <a:pt x="90" y="3"/>
                    <a:pt x="86" y="0"/>
                    <a:pt x="86" y="0"/>
                  </a:cubicBezTo>
                  <a:close/>
                </a:path>
              </a:pathLst>
            </a:custGeom>
            <a:solidFill>
              <a:srgbClr val="A8BCB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5"/>
            <p:cNvSpPr>
              <a:spLocks/>
            </p:cNvSpPr>
            <p:nvPr/>
          </p:nvSpPr>
          <p:spPr bwMode="auto">
            <a:xfrm>
              <a:off x="1895" y="1243"/>
              <a:ext cx="476" cy="496"/>
            </a:xfrm>
            <a:custGeom>
              <a:avLst/>
              <a:gdLst/>
              <a:ahLst/>
              <a:cxnLst>
                <a:cxn ang="0">
                  <a:pos x="66" y="20"/>
                </a:cxn>
                <a:cxn ang="0">
                  <a:pos x="62" y="15"/>
                </a:cxn>
                <a:cxn ang="0">
                  <a:pos x="13" y="14"/>
                </a:cxn>
                <a:cxn ang="0">
                  <a:pos x="11" y="62"/>
                </a:cxn>
                <a:cxn ang="0">
                  <a:pos x="24" y="75"/>
                </a:cxn>
                <a:cxn ang="0">
                  <a:pos x="157" y="209"/>
                </a:cxn>
                <a:cxn ang="0">
                  <a:pos x="201" y="164"/>
                </a:cxn>
                <a:cxn ang="0">
                  <a:pos x="66" y="20"/>
                </a:cxn>
              </a:cxnLst>
              <a:rect l="0" t="0" r="r" b="b"/>
              <a:pathLst>
                <a:path w="201" h="209">
                  <a:moveTo>
                    <a:pt x="66" y="20"/>
                  </a:moveTo>
                  <a:cubicBezTo>
                    <a:pt x="62" y="15"/>
                    <a:pt x="62" y="15"/>
                    <a:pt x="62" y="15"/>
                  </a:cubicBezTo>
                  <a:cubicBezTo>
                    <a:pt x="50" y="2"/>
                    <a:pt x="28" y="0"/>
                    <a:pt x="13" y="14"/>
                  </a:cubicBezTo>
                  <a:cubicBezTo>
                    <a:pt x="0" y="25"/>
                    <a:pt x="0" y="48"/>
                    <a:pt x="11" y="62"/>
                  </a:cubicBezTo>
                  <a:cubicBezTo>
                    <a:pt x="24" y="75"/>
                    <a:pt x="24" y="75"/>
                    <a:pt x="24" y="75"/>
                  </a:cubicBezTo>
                  <a:cubicBezTo>
                    <a:pt x="157" y="209"/>
                    <a:pt x="157" y="209"/>
                    <a:pt x="157" y="209"/>
                  </a:cubicBezTo>
                  <a:cubicBezTo>
                    <a:pt x="158" y="186"/>
                    <a:pt x="180" y="167"/>
                    <a:pt x="201" y="164"/>
                  </a:cubicBezTo>
                  <a:lnTo>
                    <a:pt x="66" y="20"/>
                  </a:ln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6"/>
            <p:cNvSpPr>
              <a:spLocks/>
            </p:cNvSpPr>
            <p:nvPr/>
          </p:nvSpPr>
          <p:spPr bwMode="auto">
            <a:xfrm>
              <a:off x="2402" y="1890"/>
              <a:ext cx="464" cy="370"/>
            </a:xfrm>
            <a:custGeom>
              <a:avLst/>
              <a:gdLst/>
              <a:ahLst/>
              <a:cxnLst>
                <a:cxn ang="0">
                  <a:pos x="196" y="108"/>
                </a:cxn>
                <a:cxn ang="0">
                  <a:pos x="91" y="0"/>
                </a:cxn>
                <a:cxn ang="0">
                  <a:pos x="0" y="3"/>
                </a:cxn>
                <a:cxn ang="0">
                  <a:pos x="148" y="156"/>
                </a:cxn>
                <a:cxn ang="0">
                  <a:pos x="196" y="108"/>
                </a:cxn>
              </a:cxnLst>
              <a:rect l="0" t="0" r="r" b="b"/>
              <a:pathLst>
                <a:path w="196" h="156">
                  <a:moveTo>
                    <a:pt x="196" y="108"/>
                  </a:moveTo>
                  <a:cubicBezTo>
                    <a:pt x="91" y="0"/>
                    <a:pt x="91" y="0"/>
                    <a:pt x="91" y="0"/>
                  </a:cubicBezTo>
                  <a:cubicBezTo>
                    <a:pt x="0" y="3"/>
                    <a:pt x="0" y="3"/>
                    <a:pt x="0" y="3"/>
                  </a:cubicBezTo>
                  <a:cubicBezTo>
                    <a:pt x="148" y="156"/>
                    <a:pt x="148" y="156"/>
                    <a:pt x="148" y="156"/>
                  </a:cubicBezTo>
                  <a:cubicBezTo>
                    <a:pt x="155" y="134"/>
                    <a:pt x="175" y="118"/>
                    <a:pt x="196" y="108"/>
                  </a:cubicBez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7"/>
            <p:cNvSpPr>
              <a:spLocks/>
            </p:cNvSpPr>
            <p:nvPr/>
          </p:nvSpPr>
          <p:spPr bwMode="auto">
            <a:xfrm>
              <a:off x="3043" y="2222"/>
              <a:ext cx="564" cy="159"/>
            </a:xfrm>
            <a:custGeom>
              <a:avLst/>
              <a:gdLst/>
              <a:ahLst/>
              <a:cxnLst>
                <a:cxn ang="0">
                  <a:pos x="1" y="0"/>
                </a:cxn>
                <a:cxn ang="0">
                  <a:pos x="11" y="33"/>
                </a:cxn>
                <a:cxn ang="0">
                  <a:pos x="0" y="67"/>
                </a:cxn>
                <a:cxn ang="0">
                  <a:pos x="238" y="63"/>
                </a:cxn>
                <a:cxn ang="0">
                  <a:pos x="232" y="30"/>
                </a:cxn>
                <a:cxn ang="0">
                  <a:pos x="232" y="0"/>
                </a:cxn>
                <a:cxn ang="0">
                  <a:pos x="1" y="0"/>
                </a:cxn>
              </a:cxnLst>
              <a:rect l="0" t="0" r="r" b="b"/>
              <a:pathLst>
                <a:path w="238" h="67">
                  <a:moveTo>
                    <a:pt x="1" y="0"/>
                  </a:moveTo>
                  <a:cubicBezTo>
                    <a:pt x="7" y="11"/>
                    <a:pt x="11" y="22"/>
                    <a:pt x="11" y="33"/>
                  </a:cubicBezTo>
                  <a:cubicBezTo>
                    <a:pt x="11" y="43"/>
                    <a:pt x="7" y="57"/>
                    <a:pt x="0" y="67"/>
                  </a:cubicBezTo>
                  <a:cubicBezTo>
                    <a:pt x="238" y="63"/>
                    <a:pt x="238" y="63"/>
                    <a:pt x="238" y="63"/>
                  </a:cubicBezTo>
                  <a:cubicBezTo>
                    <a:pt x="234" y="54"/>
                    <a:pt x="232" y="43"/>
                    <a:pt x="232" y="30"/>
                  </a:cubicBezTo>
                  <a:cubicBezTo>
                    <a:pt x="232" y="0"/>
                    <a:pt x="232" y="0"/>
                    <a:pt x="232" y="0"/>
                  </a:cubicBezTo>
                  <a:lnTo>
                    <a:pt x="1" y="0"/>
                  </a:ln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8"/>
            <p:cNvSpPr>
              <a:spLocks/>
            </p:cNvSpPr>
            <p:nvPr/>
          </p:nvSpPr>
          <p:spPr bwMode="auto">
            <a:xfrm>
              <a:off x="1847" y="447"/>
              <a:ext cx="794" cy="879"/>
            </a:xfrm>
            <a:custGeom>
              <a:avLst/>
              <a:gdLst/>
              <a:ahLst/>
              <a:cxnLst>
                <a:cxn ang="0">
                  <a:pos x="14" y="194"/>
                </a:cxn>
                <a:cxn ang="0">
                  <a:pos x="91" y="210"/>
                </a:cxn>
                <a:cxn ang="0">
                  <a:pos x="200" y="140"/>
                </a:cxn>
                <a:cxn ang="0">
                  <a:pos x="221" y="321"/>
                </a:cxn>
                <a:cxn ang="0">
                  <a:pos x="284" y="370"/>
                </a:cxn>
                <a:cxn ang="0">
                  <a:pos x="328" y="311"/>
                </a:cxn>
                <a:cxn ang="0">
                  <a:pos x="298" y="49"/>
                </a:cxn>
                <a:cxn ang="0">
                  <a:pos x="237" y="4"/>
                </a:cxn>
                <a:cxn ang="0">
                  <a:pos x="207" y="13"/>
                </a:cxn>
                <a:cxn ang="0">
                  <a:pos x="31" y="121"/>
                </a:cxn>
                <a:cxn ang="0">
                  <a:pos x="14" y="194"/>
                </a:cxn>
              </a:cxnLst>
              <a:rect l="0" t="0" r="r" b="b"/>
              <a:pathLst>
                <a:path w="335" h="371">
                  <a:moveTo>
                    <a:pt x="14" y="194"/>
                  </a:moveTo>
                  <a:cubicBezTo>
                    <a:pt x="31" y="220"/>
                    <a:pt x="66" y="227"/>
                    <a:pt x="91" y="210"/>
                  </a:cubicBezTo>
                  <a:cubicBezTo>
                    <a:pt x="200" y="140"/>
                    <a:pt x="200" y="140"/>
                    <a:pt x="200" y="140"/>
                  </a:cubicBezTo>
                  <a:cubicBezTo>
                    <a:pt x="221" y="321"/>
                    <a:pt x="221" y="321"/>
                    <a:pt x="221" y="321"/>
                  </a:cubicBezTo>
                  <a:cubicBezTo>
                    <a:pt x="226" y="351"/>
                    <a:pt x="251" y="371"/>
                    <a:pt x="284" y="370"/>
                  </a:cubicBezTo>
                  <a:cubicBezTo>
                    <a:pt x="311" y="367"/>
                    <a:pt x="335" y="338"/>
                    <a:pt x="328" y="311"/>
                  </a:cubicBezTo>
                  <a:cubicBezTo>
                    <a:pt x="298" y="49"/>
                    <a:pt x="298" y="49"/>
                    <a:pt x="298" y="49"/>
                  </a:cubicBezTo>
                  <a:cubicBezTo>
                    <a:pt x="291" y="20"/>
                    <a:pt x="265" y="0"/>
                    <a:pt x="237" y="4"/>
                  </a:cubicBezTo>
                  <a:cubicBezTo>
                    <a:pt x="229" y="0"/>
                    <a:pt x="216" y="4"/>
                    <a:pt x="207" y="13"/>
                  </a:cubicBezTo>
                  <a:cubicBezTo>
                    <a:pt x="31" y="121"/>
                    <a:pt x="31" y="121"/>
                    <a:pt x="31" y="121"/>
                  </a:cubicBezTo>
                  <a:cubicBezTo>
                    <a:pt x="5" y="134"/>
                    <a:pt x="0" y="168"/>
                    <a:pt x="14" y="194"/>
                  </a:cubicBezTo>
                  <a:close/>
                </a:path>
              </a:pathLst>
            </a:custGeom>
            <a:solidFill>
              <a:schemeClr val="tx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19"/>
            <p:cNvSpPr>
              <a:spLocks/>
            </p:cNvSpPr>
            <p:nvPr/>
          </p:nvSpPr>
          <p:spPr bwMode="auto">
            <a:xfrm>
              <a:off x="2804" y="1096"/>
              <a:ext cx="325" cy="316"/>
            </a:xfrm>
            <a:custGeom>
              <a:avLst/>
              <a:gdLst/>
              <a:ahLst/>
              <a:cxnLst>
                <a:cxn ang="0">
                  <a:pos x="68" y="133"/>
                </a:cxn>
                <a:cxn ang="0">
                  <a:pos x="137" y="67"/>
                </a:cxn>
                <a:cxn ang="0">
                  <a:pos x="68" y="0"/>
                </a:cxn>
                <a:cxn ang="0">
                  <a:pos x="0" y="67"/>
                </a:cxn>
                <a:cxn ang="0">
                  <a:pos x="68" y="133"/>
                </a:cxn>
              </a:cxnLst>
              <a:rect l="0" t="0" r="r" b="b"/>
              <a:pathLst>
                <a:path w="137" h="133">
                  <a:moveTo>
                    <a:pt x="68" y="133"/>
                  </a:moveTo>
                  <a:cubicBezTo>
                    <a:pt x="108" y="133"/>
                    <a:pt x="137" y="103"/>
                    <a:pt x="137" y="67"/>
                  </a:cubicBezTo>
                  <a:cubicBezTo>
                    <a:pt x="137" y="30"/>
                    <a:pt x="108" y="0"/>
                    <a:pt x="68" y="0"/>
                  </a:cubicBezTo>
                  <a:cubicBezTo>
                    <a:pt x="32" y="0"/>
                    <a:pt x="0" y="30"/>
                    <a:pt x="0" y="67"/>
                  </a:cubicBezTo>
                  <a:cubicBezTo>
                    <a:pt x="0" y="103"/>
                    <a:pt x="32" y="133"/>
                    <a:pt x="68" y="133"/>
                  </a:cubicBezTo>
                  <a:close/>
                </a:path>
              </a:pathLst>
            </a:custGeom>
            <a:solidFill>
              <a:schemeClr val="tx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0"/>
            <p:cNvSpPr>
              <a:spLocks/>
            </p:cNvSpPr>
            <p:nvPr/>
          </p:nvSpPr>
          <p:spPr bwMode="auto">
            <a:xfrm>
              <a:off x="1722" y="461"/>
              <a:ext cx="556" cy="602"/>
            </a:xfrm>
            <a:custGeom>
              <a:avLst/>
              <a:gdLst/>
              <a:ahLst/>
              <a:cxnLst>
                <a:cxn ang="0">
                  <a:pos x="235" y="196"/>
                </a:cxn>
                <a:cxn ang="0">
                  <a:pos x="231" y="173"/>
                </a:cxn>
                <a:cxn ang="0">
                  <a:pos x="155" y="225"/>
                </a:cxn>
                <a:cxn ang="0">
                  <a:pos x="113" y="234"/>
                </a:cxn>
                <a:cxn ang="0">
                  <a:pos x="48" y="198"/>
                </a:cxn>
                <a:cxn ang="0">
                  <a:pos x="39" y="144"/>
                </a:cxn>
                <a:cxn ang="0">
                  <a:pos x="73" y="95"/>
                </a:cxn>
                <a:cxn ang="0">
                  <a:pos x="192" y="17"/>
                </a:cxn>
                <a:cxn ang="0">
                  <a:pos x="127" y="0"/>
                </a:cxn>
                <a:cxn ang="0">
                  <a:pos x="0" y="125"/>
                </a:cxn>
                <a:cxn ang="0">
                  <a:pos x="127" y="254"/>
                </a:cxn>
                <a:cxn ang="0">
                  <a:pos x="235" y="196"/>
                </a:cxn>
              </a:cxnLst>
              <a:rect l="0" t="0" r="r" b="b"/>
              <a:pathLst>
                <a:path w="235" h="254">
                  <a:moveTo>
                    <a:pt x="235" y="196"/>
                  </a:moveTo>
                  <a:cubicBezTo>
                    <a:pt x="231" y="173"/>
                    <a:pt x="231" y="173"/>
                    <a:pt x="231" y="173"/>
                  </a:cubicBezTo>
                  <a:cubicBezTo>
                    <a:pt x="155" y="225"/>
                    <a:pt x="155" y="225"/>
                    <a:pt x="155" y="225"/>
                  </a:cubicBezTo>
                  <a:cubicBezTo>
                    <a:pt x="141" y="232"/>
                    <a:pt x="127" y="234"/>
                    <a:pt x="113" y="234"/>
                  </a:cubicBezTo>
                  <a:cubicBezTo>
                    <a:pt x="86" y="234"/>
                    <a:pt x="62" y="221"/>
                    <a:pt x="48" y="198"/>
                  </a:cubicBezTo>
                  <a:cubicBezTo>
                    <a:pt x="36" y="182"/>
                    <a:pt x="33" y="162"/>
                    <a:pt x="39" y="144"/>
                  </a:cubicBezTo>
                  <a:cubicBezTo>
                    <a:pt x="41" y="122"/>
                    <a:pt x="53" y="107"/>
                    <a:pt x="73" y="95"/>
                  </a:cubicBezTo>
                  <a:cubicBezTo>
                    <a:pt x="192" y="17"/>
                    <a:pt x="192" y="17"/>
                    <a:pt x="192" y="17"/>
                  </a:cubicBezTo>
                  <a:cubicBezTo>
                    <a:pt x="174" y="7"/>
                    <a:pt x="153" y="0"/>
                    <a:pt x="127" y="0"/>
                  </a:cubicBezTo>
                  <a:cubicBezTo>
                    <a:pt x="57" y="0"/>
                    <a:pt x="0" y="55"/>
                    <a:pt x="0" y="125"/>
                  </a:cubicBezTo>
                  <a:cubicBezTo>
                    <a:pt x="0" y="196"/>
                    <a:pt x="57" y="254"/>
                    <a:pt x="127" y="254"/>
                  </a:cubicBezTo>
                  <a:cubicBezTo>
                    <a:pt x="172" y="254"/>
                    <a:pt x="211" y="228"/>
                    <a:pt x="235" y="196"/>
                  </a:cubicBezTo>
                  <a:close/>
                </a:path>
              </a:pathLst>
            </a:custGeom>
            <a:solidFill>
              <a:schemeClr val="tx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1"/>
            <p:cNvSpPr>
              <a:spLocks/>
            </p:cNvSpPr>
            <p:nvPr/>
          </p:nvSpPr>
          <p:spPr bwMode="auto">
            <a:xfrm>
              <a:off x="2115" y="930"/>
              <a:ext cx="1478" cy="1299"/>
            </a:xfrm>
            <a:custGeom>
              <a:avLst/>
              <a:gdLst/>
              <a:ahLst/>
              <a:cxnLst>
                <a:cxn ang="0">
                  <a:pos x="544" y="310"/>
                </a:cxn>
                <a:cxn ang="0">
                  <a:pos x="428" y="196"/>
                </a:cxn>
                <a:cxn ang="0">
                  <a:pos x="359" y="227"/>
                </a:cxn>
                <a:cxn ang="0">
                  <a:pos x="269" y="137"/>
                </a:cxn>
                <a:cxn ang="0">
                  <a:pos x="302" y="70"/>
                </a:cxn>
                <a:cxn ang="0">
                  <a:pos x="245" y="16"/>
                </a:cxn>
                <a:cxn ang="0">
                  <a:pos x="225" y="0"/>
                </a:cxn>
                <a:cxn ang="0">
                  <a:pos x="239" y="103"/>
                </a:cxn>
                <a:cxn ang="0">
                  <a:pos x="222" y="160"/>
                </a:cxn>
                <a:cxn ang="0">
                  <a:pos x="171" y="188"/>
                </a:cxn>
                <a:cxn ang="0">
                  <a:pos x="162" y="188"/>
                </a:cxn>
                <a:cxn ang="0">
                  <a:pos x="87" y="121"/>
                </a:cxn>
                <a:cxn ang="0">
                  <a:pos x="74" y="27"/>
                </a:cxn>
                <a:cxn ang="0">
                  <a:pos x="45" y="54"/>
                </a:cxn>
                <a:cxn ang="0">
                  <a:pos x="45" y="209"/>
                </a:cxn>
                <a:cxn ang="0">
                  <a:pos x="131" y="296"/>
                </a:cxn>
                <a:cxn ang="0">
                  <a:pos x="428" y="294"/>
                </a:cxn>
                <a:cxn ang="0">
                  <a:pos x="486" y="349"/>
                </a:cxn>
                <a:cxn ang="0">
                  <a:pos x="467" y="388"/>
                </a:cxn>
                <a:cxn ang="0">
                  <a:pos x="428" y="405"/>
                </a:cxn>
                <a:cxn ang="0">
                  <a:pos x="245" y="405"/>
                </a:cxn>
                <a:cxn ang="0">
                  <a:pos x="345" y="505"/>
                </a:cxn>
                <a:cxn ang="0">
                  <a:pos x="503" y="505"/>
                </a:cxn>
                <a:cxn ang="0">
                  <a:pos x="503" y="505"/>
                </a:cxn>
                <a:cxn ang="0">
                  <a:pos x="624" y="532"/>
                </a:cxn>
                <a:cxn ang="0">
                  <a:pos x="624" y="394"/>
                </a:cxn>
                <a:cxn ang="0">
                  <a:pos x="575" y="384"/>
                </a:cxn>
                <a:cxn ang="0">
                  <a:pos x="544" y="310"/>
                </a:cxn>
              </a:cxnLst>
              <a:rect l="0" t="0" r="r" b="b"/>
              <a:pathLst>
                <a:path w="624" h="548">
                  <a:moveTo>
                    <a:pt x="544" y="310"/>
                  </a:moveTo>
                  <a:cubicBezTo>
                    <a:pt x="428" y="196"/>
                    <a:pt x="428" y="196"/>
                    <a:pt x="428" y="196"/>
                  </a:cubicBezTo>
                  <a:cubicBezTo>
                    <a:pt x="410" y="214"/>
                    <a:pt x="389" y="227"/>
                    <a:pt x="359" y="227"/>
                  </a:cubicBezTo>
                  <a:cubicBezTo>
                    <a:pt x="312" y="227"/>
                    <a:pt x="269" y="188"/>
                    <a:pt x="269" y="137"/>
                  </a:cubicBezTo>
                  <a:cubicBezTo>
                    <a:pt x="269" y="109"/>
                    <a:pt x="279" y="87"/>
                    <a:pt x="302" y="70"/>
                  </a:cubicBezTo>
                  <a:cubicBezTo>
                    <a:pt x="245" y="16"/>
                    <a:pt x="245" y="16"/>
                    <a:pt x="245" y="16"/>
                  </a:cubicBezTo>
                  <a:cubicBezTo>
                    <a:pt x="239" y="9"/>
                    <a:pt x="233" y="3"/>
                    <a:pt x="225" y="0"/>
                  </a:cubicBezTo>
                  <a:cubicBezTo>
                    <a:pt x="239" y="103"/>
                    <a:pt x="239" y="103"/>
                    <a:pt x="239" y="103"/>
                  </a:cubicBezTo>
                  <a:cubicBezTo>
                    <a:pt x="240" y="123"/>
                    <a:pt x="236" y="142"/>
                    <a:pt x="222" y="160"/>
                  </a:cubicBezTo>
                  <a:cubicBezTo>
                    <a:pt x="210" y="177"/>
                    <a:pt x="189" y="184"/>
                    <a:pt x="171" y="188"/>
                  </a:cubicBezTo>
                  <a:cubicBezTo>
                    <a:pt x="168" y="188"/>
                    <a:pt x="165" y="188"/>
                    <a:pt x="162" y="188"/>
                  </a:cubicBezTo>
                  <a:cubicBezTo>
                    <a:pt x="121" y="188"/>
                    <a:pt x="91" y="160"/>
                    <a:pt x="87" y="121"/>
                  </a:cubicBezTo>
                  <a:cubicBezTo>
                    <a:pt x="74" y="27"/>
                    <a:pt x="74" y="27"/>
                    <a:pt x="74" y="27"/>
                  </a:cubicBezTo>
                  <a:cubicBezTo>
                    <a:pt x="45" y="54"/>
                    <a:pt x="45" y="54"/>
                    <a:pt x="45" y="54"/>
                  </a:cubicBezTo>
                  <a:cubicBezTo>
                    <a:pt x="0" y="98"/>
                    <a:pt x="0" y="166"/>
                    <a:pt x="45" y="209"/>
                  </a:cubicBezTo>
                  <a:cubicBezTo>
                    <a:pt x="131" y="296"/>
                    <a:pt x="131" y="296"/>
                    <a:pt x="131" y="296"/>
                  </a:cubicBezTo>
                  <a:cubicBezTo>
                    <a:pt x="428" y="294"/>
                    <a:pt x="428" y="294"/>
                    <a:pt x="428" y="294"/>
                  </a:cubicBezTo>
                  <a:cubicBezTo>
                    <a:pt x="460" y="294"/>
                    <a:pt x="486" y="318"/>
                    <a:pt x="486" y="349"/>
                  </a:cubicBezTo>
                  <a:cubicBezTo>
                    <a:pt x="486" y="363"/>
                    <a:pt x="479" y="377"/>
                    <a:pt x="467" y="388"/>
                  </a:cubicBezTo>
                  <a:cubicBezTo>
                    <a:pt x="460" y="400"/>
                    <a:pt x="446" y="405"/>
                    <a:pt x="428" y="405"/>
                  </a:cubicBezTo>
                  <a:cubicBezTo>
                    <a:pt x="245" y="405"/>
                    <a:pt x="245" y="405"/>
                    <a:pt x="245" y="405"/>
                  </a:cubicBezTo>
                  <a:cubicBezTo>
                    <a:pt x="345" y="505"/>
                    <a:pt x="345" y="505"/>
                    <a:pt x="345" y="505"/>
                  </a:cubicBezTo>
                  <a:cubicBezTo>
                    <a:pt x="389" y="548"/>
                    <a:pt x="460" y="548"/>
                    <a:pt x="503" y="505"/>
                  </a:cubicBezTo>
                  <a:cubicBezTo>
                    <a:pt x="503" y="505"/>
                    <a:pt x="503" y="505"/>
                    <a:pt x="503" y="505"/>
                  </a:cubicBezTo>
                  <a:cubicBezTo>
                    <a:pt x="624" y="532"/>
                    <a:pt x="624" y="532"/>
                    <a:pt x="624" y="532"/>
                  </a:cubicBezTo>
                  <a:cubicBezTo>
                    <a:pt x="624" y="394"/>
                    <a:pt x="624" y="394"/>
                    <a:pt x="624" y="394"/>
                  </a:cubicBezTo>
                  <a:cubicBezTo>
                    <a:pt x="575" y="384"/>
                    <a:pt x="575" y="384"/>
                    <a:pt x="575" y="384"/>
                  </a:cubicBezTo>
                  <a:cubicBezTo>
                    <a:pt x="575" y="357"/>
                    <a:pt x="565" y="331"/>
                    <a:pt x="544" y="310"/>
                  </a:cubicBezTo>
                  <a:close/>
                </a:path>
              </a:pathLst>
            </a:custGeom>
            <a:solidFill>
              <a:schemeClr val="tx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2"/>
            <p:cNvSpPr>
              <a:spLocks/>
            </p:cNvSpPr>
            <p:nvPr/>
          </p:nvSpPr>
          <p:spPr bwMode="auto">
            <a:xfrm>
              <a:off x="3908" y="2002"/>
              <a:ext cx="414" cy="727"/>
            </a:xfrm>
            <a:custGeom>
              <a:avLst/>
              <a:gdLst/>
              <a:ahLst/>
              <a:cxnLst>
                <a:cxn ang="0">
                  <a:pos x="158" y="207"/>
                </a:cxn>
                <a:cxn ang="0">
                  <a:pos x="50" y="3"/>
                </a:cxn>
                <a:cxn ang="0">
                  <a:pos x="48" y="0"/>
                </a:cxn>
                <a:cxn ang="0">
                  <a:pos x="48" y="123"/>
                </a:cxn>
                <a:cxn ang="0">
                  <a:pos x="0" y="199"/>
                </a:cxn>
                <a:cxn ang="0">
                  <a:pos x="39" y="268"/>
                </a:cxn>
                <a:cxn ang="0">
                  <a:pos x="120" y="293"/>
                </a:cxn>
                <a:cxn ang="0">
                  <a:pos x="137" y="285"/>
                </a:cxn>
                <a:cxn ang="0">
                  <a:pos x="158" y="207"/>
                </a:cxn>
              </a:cxnLst>
              <a:rect l="0" t="0" r="r" b="b"/>
              <a:pathLst>
                <a:path w="175" h="307">
                  <a:moveTo>
                    <a:pt x="158" y="207"/>
                  </a:moveTo>
                  <a:cubicBezTo>
                    <a:pt x="50" y="3"/>
                    <a:pt x="50" y="3"/>
                    <a:pt x="50" y="3"/>
                  </a:cubicBezTo>
                  <a:cubicBezTo>
                    <a:pt x="48" y="0"/>
                    <a:pt x="48" y="0"/>
                    <a:pt x="48" y="0"/>
                  </a:cubicBezTo>
                  <a:cubicBezTo>
                    <a:pt x="48" y="123"/>
                    <a:pt x="48" y="123"/>
                    <a:pt x="48" y="123"/>
                  </a:cubicBezTo>
                  <a:cubicBezTo>
                    <a:pt x="48" y="156"/>
                    <a:pt x="29" y="184"/>
                    <a:pt x="0" y="199"/>
                  </a:cubicBezTo>
                  <a:cubicBezTo>
                    <a:pt x="39" y="268"/>
                    <a:pt x="39" y="268"/>
                    <a:pt x="39" y="268"/>
                  </a:cubicBezTo>
                  <a:cubicBezTo>
                    <a:pt x="54" y="296"/>
                    <a:pt x="91" y="307"/>
                    <a:pt x="120" y="293"/>
                  </a:cubicBezTo>
                  <a:cubicBezTo>
                    <a:pt x="137" y="285"/>
                    <a:pt x="137" y="285"/>
                    <a:pt x="137" y="285"/>
                  </a:cubicBezTo>
                  <a:cubicBezTo>
                    <a:pt x="164" y="268"/>
                    <a:pt x="175" y="235"/>
                    <a:pt x="158" y="207"/>
                  </a:cubicBezTo>
                  <a:close/>
                </a:path>
              </a:pathLst>
            </a:custGeom>
            <a:solidFill>
              <a:schemeClr val="tx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3"/>
            <p:cNvSpPr>
              <a:spLocks/>
            </p:cNvSpPr>
            <p:nvPr/>
          </p:nvSpPr>
          <p:spPr bwMode="auto">
            <a:xfrm>
              <a:off x="3501" y="1596"/>
              <a:ext cx="466" cy="842"/>
            </a:xfrm>
            <a:custGeom>
              <a:avLst/>
              <a:gdLst/>
              <a:ahLst/>
              <a:cxnLst>
                <a:cxn ang="0">
                  <a:pos x="197" y="297"/>
                </a:cxn>
                <a:cxn ang="0">
                  <a:pos x="197" y="68"/>
                </a:cxn>
                <a:cxn ang="0">
                  <a:pos x="174" y="23"/>
                </a:cxn>
                <a:cxn ang="0">
                  <a:pos x="115" y="10"/>
                </a:cxn>
                <a:cxn ang="0">
                  <a:pos x="0" y="43"/>
                </a:cxn>
                <a:cxn ang="0">
                  <a:pos x="14" y="82"/>
                </a:cxn>
                <a:cxn ang="0">
                  <a:pos x="61" y="94"/>
                </a:cxn>
                <a:cxn ang="0">
                  <a:pos x="61" y="297"/>
                </a:cxn>
                <a:cxn ang="0">
                  <a:pos x="122" y="355"/>
                </a:cxn>
                <a:cxn ang="0">
                  <a:pos x="139" y="355"/>
                </a:cxn>
                <a:cxn ang="0">
                  <a:pos x="197" y="297"/>
                </a:cxn>
              </a:cxnLst>
              <a:rect l="0" t="0" r="r" b="b"/>
              <a:pathLst>
                <a:path w="197" h="355">
                  <a:moveTo>
                    <a:pt x="197" y="297"/>
                  </a:moveTo>
                  <a:cubicBezTo>
                    <a:pt x="197" y="68"/>
                    <a:pt x="197" y="68"/>
                    <a:pt x="197" y="68"/>
                  </a:cubicBezTo>
                  <a:cubicBezTo>
                    <a:pt x="197" y="50"/>
                    <a:pt x="190" y="34"/>
                    <a:pt x="174" y="23"/>
                  </a:cubicBezTo>
                  <a:cubicBezTo>
                    <a:pt x="160" y="10"/>
                    <a:pt x="139" y="0"/>
                    <a:pt x="115" y="10"/>
                  </a:cubicBezTo>
                  <a:cubicBezTo>
                    <a:pt x="0" y="43"/>
                    <a:pt x="0" y="43"/>
                    <a:pt x="0" y="43"/>
                  </a:cubicBezTo>
                  <a:cubicBezTo>
                    <a:pt x="5" y="54"/>
                    <a:pt x="10" y="68"/>
                    <a:pt x="14" y="82"/>
                  </a:cubicBezTo>
                  <a:cubicBezTo>
                    <a:pt x="61" y="94"/>
                    <a:pt x="61" y="94"/>
                    <a:pt x="61" y="94"/>
                  </a:cubicBezTo>
                  <a:cubicBezTo>
                    <a:pt x="61" y="297"/>
                    <a:pt x="61" y="297"/>
                    <a:pt x="61" y="297"/>
                  </a:cubicBezTo>
                  <a:cubicBezTo>
                    <a:pt x="61" y="331"/>
                    <a:pt x="88" y="355"/>
                    <a:pt x="122" y="355"/>
                  </a:cubicBezTo>
                  <a:cubicBezTo>
                    <a:pt x="139" y="355"/>
                    <a:pt x="139" y="355"/>
                    <a:pt x="139" y="355"/>
                  </a:cubicBezTo>
                  <a:cubicBezTo>
                    <a:pt x="172" y="355"/>
                    <a:pt x="197" y="331"/>
                    <a:pt x="197" y="297"/>
                  </a:cubicBezTo>
                  <a:close/>
                </a:path>
              </a:pathLst>
            </a:custGeom>
            <a:solidFill>
              <a:schemeClr val="tx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28" name="Straight Connector 27"/>
          <p:cNvCxnSpPr/>
          <p:nvPr/>
        </p:nvCxnSpPr>
        <p:spPr>
          <a:xfrm rot="5400000">
            <a:off x="3450987" y="3925168"/>
            <a:ext cx="3048000" cy="1588"/>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29" name="Group 4"/>
          <p:cNvGrpSpPr>
            <a:grpSpLocks noChangeAspect="1"/>
          </p:cNvGrpSpPr>
          <p:nvPr/>
        </p:nvGrpSpPr>
        <p:grpSpPr bwMode="auto">
          <a:xfrm>
            <a:off x="8177199" y="2267471"/>
            <a:ext cx="3440780" cy="3315958"/>
            <a:chOff x="1198" y="-1"/>
            <a:chExt cx="3363" cy="3241"/>
          </a:xfrm>
        </p:grpSpPr>
        <p:sp>
          <p:nvSpPr>
            <p:cNvPr id="30" name="AutoShape 3"/>
            <p:cNvSpPr>
              <a:spLocks noChangeAspect="1" noChangeArrowheads="1" noTextEdit="1"/>
            </p:cNvSpPr>
            <p:nvPr/>
          </p:nvSpPr>
          <p:spPr bwMode="auto">
            <a:xfrm>
              <a:off x="1199" y="0"/>
              <a:ext cx="3362" cy="3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0"/>
            <p:cNvSpPr>
              <a:spLocks/>
            </p:cNvSpPr>
            <p:nvPr/>
          </p:nvSpPr>
          <p:spPr bwMode="auto">
            <a:xfrm>
              <a:off x="2320" y="680"/>
              <a:ext cx="531" cy="689"/>
            </a:xfrm>
            <a:custGeom>
              <a:avLst/>
              <a:gdLst>
                <a:gd name="T0" fmla="*/ 393 w 393"/>
                <a:gd name="T1" fmla="*/ 0 h 510"/>
                <a:gd name="T2" fmla="*/ 0 w 393"/>
                <a:gd name="T3" fmla="*/ 73 h 510"/>
                <a:gd name="T4" fmla="*/ 0 w 393"/>
                <a:gd name="T5" fmla="*/ 510 h 510"/>
                <a:gd name="T6" fmla="*/ 393 w 393"/>
                <a:gd name="T7" fmla="*/ 437 h 510"/>
                <a:gd name="T8" fmla="*/ 393 w 393"/>
                <a:gd name="T9" fmla="*/ 0 h 510"/>
              </a:gdLst>
              <a:ahLst/>
              <a:cxnLst>
                <a:cxn ang="0">
                  <a:pos x="T0" y="T1"/>
                </a:cxn>
                <a:cxn ang="0">
                  <a:pos x="T2" y="T3"/>
                </a:cxn>
                <a:cxn ang="0">
                  <a:pos x="T4" y="T5"/>
                </a:cxn>
                <a:cxn ang="0">
                  <a:pos x="T6" y="T7"/>
                </a:cxn>
                <a:cxn ang="0">
                  <a:pos x="T8" y="T9"/>
                </a:cxn>
              </a:cxnLst>
              <a:rect l="0" t="0" r="r" b="b"/>
              <a:pathLst>
                <a:path w="393" h="510">
                  <a:moveTo>
                    <a:pt x="393" y="0"/>
                  </a:moveTo>
                  <a:cubicBezTo>
                    <a:pt x="240" y="0"/>
                    <a:pt x="101" y="28"/>
                    <a:pt x="0" y="73"/>
                  </a:cubicBezTo>
                  <a:cubicBezTo>
                    <a:pt x="0" y="510"/>
                    <a:pt x="0" y="510"/>
                    <a:pt x="0" y="510"/>
                  </a:cubicBezTo>
                  <a:cubicBezTo>
                    <a:pt x="101" y="465"/>
                    <a:pt x="240" y="437"/>
                    <a:pt x="393" y="437"/>
                  </a:cubicBezTo>
                  <a:lnTo>
                    <a:pt x="393"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1"/>
            <p:cNvSpPr>
              <a:spLocks/>
            </p:cNvSpPr>
            <p:nvPr/>
          </p:nvSpPr>
          <p:spPr bwMode="auto">
            <a:xfrm>
              <a:off x="1721" y="300"/>
              <a:ext cx="1130" cy="479"/>
            </a:xfrm>
            <a:custGeom>
              <a:avLst/>
              <a:gdLst>
                <a:gd name="T0" fmla="*/ 836 w 836"/>
                <a:gd name="T1" fmla="*/ 281 h 354"/>
                <a:gd name="T2" fmla="*/ 836 w 836"/>
                <a:gd name="T3" fmla="*/ 0 h 354"/>
                <a:gd name="T4" fmla="*/ 0 w 836"/>
                <a:gd name="T5" fmla="*/ 155 h 354"/>
                <a:gd name="T6" fmla="*/ 443 w 836"/>
                <a:gd name="T7" fmla="*/ 354 h 354"/>
                <a:gd name="T8" fmla="*/ 836 w 836"/>
                <a:gd name="T9" fmla="*/ 281 h 354"/>
              </a:gdLst>
              <a:ahLst/>
              <a:cxnLst>
                <a:cxn ang="0">
                  <a:pos x="T0" y="T1"/>
                </a:cxn>
                <a:cxn ang="0">
                  <a:pos x="T2" y="T3"/>
                </a:cxn>
                <a:cxn ang="0">
                  <a:pos x="T4" y="T5"/>
                </a:cxn>
                <a:cxn ang="0">
                  <a:pos x="T6" y="T7"/>
                </a:cxn>
                <a:cxn ang="0">
                  <a:pos x="T8" y="T9"/>
                </a:cxn>
              </a:cxnLst>
              <a:rect l="0" t="0" r="r" b="b"/>
              <a:pathLst>
                <a:path w="836" h="354">
                  <a:moveTo>
                    <a:pt x="836" y="281"/>
                  </a:moveTo>
                  <a:cubicBezTo>
                    <a:pt x="836" y="0"/>
                    <a:pt x="836" y="0"/>
                    <a:pt x="836" y="0"/>
                  </a:cubicBezTo>
                  <a:cubicBezTo>
                    <a:pt x="510" y="0"/>
                    <a:pt x="214" y="60"/>
                    <a:pt x="0" y="155"/>
                  </a:cubicBezTo>
                  <a:cubicBezTo>
                    <a:pt x="443" y="354"/>
                    <a:pt x="443" y="354"/>
                    <a:pt x="443" y="354"/>
                  </a:cubicBezTo>
                  <a:cubicBezTo>
                    <a:pt x="544" y="309"/>
                    <a:pt x="683" y="281"/>
                    <a:pt x="836" y="28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2"/>
            <p:cNvSpPr>
              <a:spLocks/>
            </p:cNvSpPr>
            <p:nvPr/>
          </p:nvSpPr>
          <p:spPr bwMode="auto">
            <a:xfrm>
              <a:off x="1731" y="510"/>
              <a:ext cx="602" cy="859"/>
            </a:xfrm>
            <a:custGeom>
              <a:avLst/>
              <a:gdLst>
                <a:gd name="T0" fmla="*/ 602 w 602"/>
                <a:gd name="T1" fmla="*/ 859 h 859"/>
                <a:gd name="T2" fmla="*/ 0 w 602"/>
                <a:gd name="T3" fmla="*/ 642 h 859"/>
                <a:gd name="T4" fmla="*/ 3 w 602"/>
                <a:gd name="T5" fmla="*/ 0 h 859"/>
                <a:gd name="T6" fmla="*/ 602 w 602"/>
                <a:gd name="T7" fmla="*/ 269 h 859"/>
                <a:gd name="T8" fmla="*/ 602 w 602"/>
                <a:gd name="T9" fmla="*/ 859 h 859"/>
              </a:gdLst>
              <a:ahLst/>
              <a:cxnLst>
                <a:cxn ang="0">
                  <a:pos x="T0" y="T1"/>
                </a:cxn>
                <a:cxn ang="0">
                  <a:pos x="T2" y="T3"/>
                </a:cxn>
                <a:cxn ang="0">
                  <a:pos x="T4" y="T5"/>
                </a:cxn>
                <a:cxn ang="0">
                  <a:pos x="T6" y="T7"/>
                </a:cxn>
                <a:cxn ang="0">
                  <a:pos x="T8" y="T9"/>
                </a:cxn>
              </a:cxnLst>
              <a:rect l="0" t="0" r="r" b="b"/>
              <a:pathLst>
                <a:path w="602" h="859">
                  <a:moveTo>
                    <a:pt x="602" y="859"/>
                  </a:moveTo>
                  <a:lnTo>
                    <a:pt x="0" y="642"/>
                  </a:lnTo>
                  <a:lnTo>
                    <a:pt x="3" y="0"/>
                  </a:lnTo>
                  <a:lnTo>
                    <a:pt x="602" y="269"/>
                  </a:lnTo>
                  <a:lnTo>
                    <a:pt x="602" y="859"/>
                  </a:lnTo>
                  <a:close/>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3"/>
            <p:cNvSpPr>
              <a:spLocks/>
            </p:cNvSpPr>
            <p:nvPr/>
          </p:nvSpPr>
          <p:spPr bwMode="auto">
            <a:xfrm>
              <a:off x="2905" y="378"/>
              <a:ext cx="533" cy="690"/>
            </a:xfrm>
            <a:custGeom>
              <a:avLst/>
              <a:gdLst>
                <a:gd name="T0" fmla="*/ 0 w 394"/>
                <a:gd name="T1" fmla="*/ 0 h 510"/>
                <a:gd name="T2" fmla="*/ 394 w 394"/>
                <a:gd name="T3" fmla="*/ 73 h 510"/>
                <a:gd name="T4" fmla="*/ 394 w 394"/>
                <a:gd name="T5" fmla="*/ 510 h 510"/>
                <a:gd name="T6" fmla="*/ 0 w 394"/>
                <a:gd name="T7" fmla="*/ 437 h 510"/>
                <a:gd name="T8" fmla="*/ 0 w 394"/>
                <a:gd name="T9" fmla="*/ 0 h 510"/>
              </a:gdLst>
              <a:ahLst/>
              <a:cxnLst>
                <a:cxn ang="0">
                  <a:pos x="T0" y="T1"/>
                </a:cxn>
                <a:cxn ang="0">
                  <a:pos x="T2" y="T3"/>
                </a:cxn>
                <a:cxn ang="0">
                  <a:pos x="T4" y="T5"/>
                </a:cxn>
                <a:cxn ang="0">
                  <a:pos x="T6" y="T7"/>
                </a:cxn>
                <a:cxn ang="0">
                  <a:pos x="T8" y="T9"/>
                </a:cxn>
              </a:cxnLst>
              <a:rect l="0" t="0" r="r" b="b"/>
              <a:pathLst>
                <a:path w="394" h="510">
                  <a:moveTo>
                    <a:pt x="0" y="0"/>
                  </a:moveTo>
                  <a:cubicBezTo>
                    <a:pt x="154" y="0"/>
                    <a:pt x="293" y="28"/>
                    <a:pt x="394" y="73"/>
                  </a:cubicBezTo>
                  <a:cubicBezTo>
                    <a:pt x="394" y="510"/>
                    <a:pt x="394" y="510"/>
                    <a:pt x="394" y="510"/>
                  </a:cubicBezTo>
                  <a:cubicBezTo>
                    <a:pt x="293" y="465"/>
                    <a:pt x="154" y="437"/>
                    <a:pt x="0" y="437"/>
                  </a:cubicBezTo>
                  <a:cubicBezTo>
                    <a:pt x="0" y="0"/>
                    <a:pt x="0" y="0"/>
                    <a:pt x="0" y="0"/>
                  </a:cubicBezTo>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4"/>
            <p:cNvSpPr>
              <a:spLocks/>
            </p:cNvSpPr>
            <p:nvPr/>
          </p:nvSpPr>
          <p:spPr bwMode="auto">
            <a:xfrm>
              <a:off x="2905" y="-1"/>
              <a:ext cx="1132" cy="478"/>
            </a:xfrm>
            <a:custGeom>
              <a:avLst/>
              <a:gdLst>
                <a:gd name="T0" fmla="*/ 394 w 837"/>
                <a:gd name="T1" fmla="*/ 354 h 354"/>
                <a:gd name="T2" fmla="*/ 837 w 837"/>
                <a:gd name="T3" fmla="*/ 155 h 354"/>
                <a:gd name="T4" fmla="*/ 0 w 837"/>
                <a:gd name="T5" fmla="*/ 0 h 354"/>
                <a:gd name="T6" fmla="*/ 0 w 837"/>
                <a:gd name="T7" fmla="*/ 281 h 354"/>
                <a:gd name="T8" fmla="*/ 394 w 837"/>
                <a:gd name="T9" fmla="*/ 354 h 354"/>
              </a:gdLst>
              <a:ahLst/>
              <a:cxnLst>
                <a:cxn ang="0">
                  <a:pos x="T0" y="T1"/>
                </a:cxn>
                <a:cxn ang="0">
                  <a:pos x="T2" y="T3"/>
                </a:cxn>
                <a:cxn ang="0">
                  <a:pos x="T4" y="T5"/>
                </a:cxn>
                <a:cxn ang="0">
                  <a:pos x="T6" y="T7"/>
                </a:cxn>
                <a:cxn ang="0">
                  <a:pos x="T8" y="T9"/>
                </a:cxn>
              </a:cxnLst>
              <a:rect l="0" t="0" r="r" b="b"/>
              <a:pathLst>
                <a:path w="837" h="354">
                  <a:moveTo>
                    <a:pt x="394" y="354"/>
                  </a:moveTo>
                  <a:cubicBezTo>
                    <a:pt x="837" y="155"/>
                    <a:pt x="837" y="155"/>
                    <a:pt x="837" y="155"/>
                  </a:cubicBezTo>
                  <a:cubicBezTo>
                    <a:pt x="623" y="60"/>
                    <a:pt x="327" y="0"/>
                    <a:pt x="0" y="0"/>
                  </a:cubicBezTo>
                  <a:cubicBezTo>
                    <a:pt x="0" y="281"/>
                    <a:pt x="0" y="281"/>
                    <a:pt x="0" y="281"/>
                  </a:cubicBezTo>
                  <a:cubicBezTo>
                    <a:pt x="154" y="281"/>
                    <a:pt x="293" y="309"/>
                    <a:pt x="394" y="354"/>
                  </a:cubicBezTo>
                </a:path>
              </a:pathLst>
            </a:cu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5"/>
            <p:cNvSpPr>
              <a:spLocks/>
            </p:cNvSpPr>
            <p:nvPr/>
          </p:nvSpPr>
          <p:spPr bwMode="auto">
            <a:xfrm>
              <a:off x="3436" y="208"/>
              <a:ext cx="602" cy="860"/>
            </a:xfrm>
            <a:custGeom>
              <a:avLst/>
              <a:gdLst>
                <a:gd name="T0" fmla="*/ 0 w 602"/>
                <a:gd name="T1" fmla="*/ 860 h 860"/>
                <a:gd name="T2" fmla="*/ 602 w 602"/>
                <a:gd name="T3" fmla="*/ 642 h 860"/>
                <a:gd name="T4" fmla="*/ 599 w 602"/>
                <a:gd name="T5" fmla="*/ 0 h 860"/>
                <a:gd name="T6" fmla="*/ 0 w 602"/>
                <a:gd name="T7" fmla="*/ 269 h 860"/>
                <a:gd name="T8" fmla="*/ 0 w 602"/>
                <a:gd name="T9" fmla="*/ 860 h 860"/>
              </a:gdLst>
              <a:ahLst/>
              <a:cxnLst>
                <a:cxn ang="0">
                  <a:pos x="T0" y="T1"/>
                </a:cxn>
                <a:cxn ang="0">
                  <a:pos x="T2" y="T3"/>
                </a:cxn>
                <a:cxn ang="0">
                  <a:pos x="T4" y="T5"/>
                </a:cxn>
                <a:cxn ang="0">
                  <a:pos x="T6" y="T7"/>
                </a:cxn>
                <a:cxn ang="0">
                  <a:pos x="T8" y="T9"/>
                </a:cxn>
              </a:cxnLst>
              <a:rect l="0" t="0" r="r" b="b"/>
              <a:pathLst>
                <a:path w="602" h="860">
                  <a:moveTo>
                    <a:pt x="0" y="860"/>
                  </a:moveTo>
                  <a:lnTo>
                    <a:pt x="602" y="642"/>
                  </a:lnTo>
                  <a:lnTo>
                    <a:pt x="599" y="0"/>
                  </a:lnTo>
                  <a:lnTo>
                    <a:pt x="0" y="269"/>
                  </a:lnTo>
                  <a:lnTo>
                    <a:pt x="0" y="860"/>
                  </a:lnTo>
                  <a:close/>
                </a:path>
              </a:pathLst>
            </a:cu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6"/>
            <p:cNvSpPr>
              <a:spLocks/>
            </p:cNvSpPr>
            <p:nvPr/>
          </p:nvSpPr>
          <p:spPr bwMode="auto">
            <a:xfrm>
              <a:off x="3436" y="208"/>
              <a:ext cx="602" cy="860"/>
            </a:xfrm>
            <a:custGeom>
              <a:avLst/>
              <a:gdLst>
                <a:gd name="T0" fmla="*/ 0 w 602"/>
                <a:gd name="T1" fmla="*/ 860 h 860"/>
                <a:gd name="T2" fmla="*/ 602 w 602"/>
                <a:gd name="T3" fmla="*/ 642 h 860"/>
                <a:gd name="T4" fmla="*/ 599 w 602"/>
                <a:gd name="T5" fmla="*/ 0 h 860"/>
                <a:gd name="T6" fmla="*/ 0 w 602"/>
                <a:gd name="T7" fmla="*/ 269 h 860"/>
                <a:gd name="T8" fmla="*/ 0 w 602"/>
                <a:gd name="T9" fmla="*/ 860 h 860"/>
              </a:gdLst>
              <a:ahLst/>
              <a:cxnLst>
                <a:cxn ang="0">
                  <a:pos x="T0" y="T1"/>
                </a:cxn>
                <a:cxn ang="0">
                  <a:pos x="T2" y="T3"/>
                </a:cxn>
                <a:cxn ang="0">
                  <a:pos x="T4" y="T5"/>
                </a:cxn>
                <a:cxn ang="0">
                  <a:pos x="T6" y="T7"/>
                </a:cxn>
                <a:cxn ang="0">
                  <a:pos x="T8" y="T9"/>
                </a:cxn>
              </a:cxnLst>
              <a:rect l="0" t="0" r="r" b="b"/>
              <a:pathLst>
                <a:path w="602" h="860">
                  <a:moveTo>
                    <a:pt x="0" y="860"/>
                  </a:moveTo>
                  <a:lnTo>
                    <a:pt x="602" y="642"/>
                  </a:lnTo>
                  <a:lnTo>
                    <a:pt x="599" y="0"/>
                  </a:lnTo>
                  <a:lnTo>
                    <a:pt x="0" y="269"/>
                  </a:lnTo>
                  <a:lnTo>
                    <a:pt x="0" y="86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7"/>
            <p:cNvSpPr>
              <a:spLocks/>
            </p:cNvSpPr>
            <p:nvPr/>
          </p:nvSpPr>
          <p:spPr bwMode="auto">
            <a:xfrm>
              <a:off x="3436" y="208"/>
              <a:ext cx="602" cy="860"/>
            </a:xfrm>
            <a:custGeom>
              <a:avLst/>
              <a:gdLst>
                <a:gd name="T0" fmla="*/ 0 w 602"/>
                <a:gd name="T1" fmla="*/ 860 h 860"/>
                <a:gd name="T2" fmla="*/ 602 w 602"/>
                <a:gd name="T3" fmla="*/ 642 h 860"/>
                <a:gd name="T4" fmla="*/ 599 w 602"/>
                <a:gd name="T5" fmla="*/ 0 h 860"/>
                <a:gd name="T6" fmla="*/ 0 w 602"/>
                <a:gd name="T7" fmla="*/ 269 h 860"/>
                <a:gd name="T8" fmla="*/ 0 w 602"/>
                <a:gd name="T9" fmla="*/ 860 h 860"/>
              </a:gdLst>
              <a:ahLst/>
              <a:cxnLst>
                <a:cxn ang="0">
                  <a:pos x="T0" y="T1"/>
                </a:cxn>
                <a:cxn ang="0">
                  <a:pos x="T2" y="T3"/>
                </a:cxn>
                <a:cxn ang="0">
                  <a:pos x="T4" y="T5"/>
                </a:cxn>
                <a:cxn ang="0">
                  <a:pos x="T6" y="T7"/>
                </a:cxn>
                <a:cxn ang="0">
                  <a:pos x="T8" y="T9"/>
                </a:cxn>
              </a:cxnLst>
              <a:rect l="0" t="0" r="r" b="b"/>
              <a:pathLst>
                <a:path w="602" h="860">
                  <a:moveTo>
                    <a:pt x="0" y="860"/>
                  </a:moveTo>
                  <a:lnTo>
                    <a:pt x="602" y="642"/>
                  </a:lnTo>
                  <a:lnTo>
                    <a:pt x="599" y="0"/>
                  </a:lnTo>
                  <a:lnTo>
                    <a:pt x="0" y="269"/>
                  </a:lnTo>
                  <a:lnTo>
                    <a:pt x="0" y="860"/>
                  </a:lnTo>
                  <a:close/>
                </a:path>
              </a:pathLst>
            </a:cu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8"/>
            <p:cNvSpPr>
              <a:spLocks/>
            </p:cNvSpPr>
            <p:nvPr/>
          </p:nvSpPr>
          <p:spPr bwMode="auto">
            <a:xfrm>
              <a:off x="3436" y="208"/>
              <a:ext cx="602" cy="860"/>
            </a:xfrm>
            <a:custGeom>
              <a:avLst/>
              <a:gdLst>
                <a:gd name="T0" fmla="*/ 0 w 602"/>
                <a:gd name="T1" fmla="*/ 860 h 860"/>
                <a:gd name="T2" fmla="*/ 602 w 602"/>
                <a:gd name="T3" fmla="*/ 642 h 860"/>
                <a:gd name="T4" fmla="*/ 599 w 602"/>
                <a:gd name="T5" fmla="*/ 0 h 860"/>
                <a:gd name="T6" fmla="*/ 0 w 602"/>
                <a:gd name="T7" fmla="*/ 269 h 860"/>
                <a:gd name="T8" fmla="*/ 0 w 602"/>
                <a:gd name="T9" fmla="*/ 860 h 860"/>
              </a:gdLst>
              <a:ahLst/>
              <a:cxnLst>
                <a:cxn ang="0">
                  <a:pos x="T0" y="T1"/>
                </a:cxn>
                <a:cxn ang="0">
                  <a:pos x="T2" y="T3"/>
                </a:cxn>
                <a:cxn ang="0">
                  <a:pos x="T4" y="T5"/>
                </a:cxn>
                <a:cxn ang="0">
                  <a:pos x="T6" y="T7"/>
                </a:cxn>
                <a:cxn ang="0">
                  <a:pos x="T8" y="T9"/>
                </a:cxn>
              </a:cxnLst>
              <a:rect l="0" t="0" r="r" b="b"/>
              <a:pathLst>
                <a:path w="602" h="860">
                  <a:moveTo>
                    <a:pt x="0" y="860"/>
                  </a:moveTo>
                  <a:lnTo>
                    <a:pt x="602" y="642"/>
                  </a:lnTo>
                  <a:lnTo>
                    <a:pt x="599" y="0"/>
                  </a:lnTo>
                  <a:lnTo>
                    <a:pt x="0" y="269"/>
                  </a:lnTo>
                  <a:lnTo>
                    <a:pt x="0" y="86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0"/>
            <p:cNvSpPr>
              <a:spLocks/>
            </p:cNvSpPr>
            <p:nvPr/>
          </p:nvSpPr>
          <p:spPr bwMode="auto">
            <a:xfrm>
              <a:off x="3436" y="1068"/>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path>
              </a:pathLst>
            </a:custGeom>
            <a:solidFill>
              <a:srgbClr val="6263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1"/>
            <p:cNvSpPr>
              <a:spLocks/>
            </p:cNvSpPr>
            <p:nvPr/>
          </p:nvSpPr>
          <p:spPr bwMode="auto">
            <a:xfrm>
              <a:off x="2905" y="-1"/>
              <a:ext cx="1132" cy="478"/>
            </a:xfrm>
            <a:custGeom>
              <a:avLst/>
              <a:gdLst>
                <a:gd name="T0" fmla="*/ 0 w 837"/>
                <a:gd name="T1" fmla="*/ 0 h 354"/>
                <a:gd name="T2" fmla="*/ 0 w 837"/>
                <a:gd name="T3" fmla="*/ 281 h 354"/>
                <a:gd name="T4" fmla="*/ 393 w 837"/>
                <a:gd name="T5" fmla="*/ 354 h 354"/>
                <a:gd name="T6" fmla="*/ 836 w 837"/>
                <a:gd name="T7" fmla="*/ 155 h 354"/>
                <a:gd name="T8" fmla="*/ 836 w 837"/>
                <a:gd name="T9" fmla="*/ 156 h 354"/>
                <a:gd name="T10" fmla="*/ 837 w 837"/>
                <a:gd name="T11" fmla="*/ 155 h 354"/>
                <a:gd name="T12" fmla="*/ 0 w 837"/>
                <a:gd name="T13" fmla="*/ 0 h 354"/>
              </a:gdLst>
              <a:ahLst/>
              <a:cxnLst>
                <a:cxn ang="0">
                  <a:pos x="T0" y="T1"/>
                </a:cxn>
                <a:cxn ang="0">
                  <a:pos x="T2" y="T3"/>
                </a:cxn>
                <a:cxn ang="0">
                  <a:pos x="T4" y="T5"/>
                </a:cxn>
                <a:cxn ang="0">
                  <a:pos x="T6" y="T7"/>
                </a:cxn>
                <a:cxn ang="0">
                  <a:pos x="T8" y="T9"/>
                </a:cxn>
                <a:cxn ang="0">
                  <a:pos x="T10" y="T11"/>
                </a:cxn>
                <a:cxn ang="0">
                  <a:pos x="T12" y="T13"/>
                </a:cxn>
              </a:cxnLst>
              <a:rect l="0" t="0" r="r" b="b"/>
              <a:pathLst>
                <a:path w="837" h="354">
                  <a:moveTo>
                    <a:pt x="0" y="0"/>
                  </a:moveTo>
                  <a:cubicBezTo>
                    <a:pt x="0" y="281"/>
                    <a:pt x="0" y="281"/>
                    <a:pt x="0" y="281"/>
                  </a:cubicBezTo>
                  <a:cubicBezTo>
                    <a:pt x="154" y="281"/>
                    <a:pt x="293" y="309"/>
                    <a:pt x="393" y="354"/>
                  </a:cubicBezTo>
                  <a:cubicBezTo>
                    <a:pt x="836" y="155"/>
                    <a:pt x="836" y="155"/>
                    <a:pt x="836" y="155"/>
                  </a:cubicBezTo>
                  <a:cubicBezTo>
                    <a:pt x="836" y="156"/>
                    <a:pt x="836" y="156"/>
                    <a:pt x="836" y="156"/>
                  </a:cubicBezTo>
                  <a:cubicBezTo>
                    <a:pt x="837" y="155"/>
                    <a:pt x="837" y="155"/>
                    <a:pt x="837" y="155"/>
                  </a:cubicBezTo>
                  <a:cubicBezTo>
                    <a:pt x="623" y="60"/>
                    <a:pt x="327" y="0"/>
                    <a:pt x="0" y="0"/>
                  </a:cubicBezTo>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2"/>
            <p:cNvSpPr>
              <a:spLocks/>
            </p:cNvSpPr>
            <p:nvPr/>
          </p:nvSpPr>
          <p:spPr bwMode="auto">
            <a:xfrm>
              <a:off x="3436" y="208"/>
              <a:ext cx="602" cy="860"/>
            </a:xfrm>
            <a:custGeom>
              <a:avLst/>
              <a:gdLst>
                <a:gd name="T0" fmla="*/ 599 w 602"/>
                <a:gd name="T1" fmla="*/ 0 h 860"/>
                <a:gd name="T2" fmla="*/ 0 w 602"/>
                <a:gd name="T3" fmla="*/ 269 h 860"/>
                <a:gd name="T4" fmla="*/ 0 w 602"/>
                <a:gd name="T5" fmla="*/ 269 h 860"/>
                <a:gd name="T6" fmla="*/ 0 w 602"/>
                <a:gd name="T7" fmla="*/ 860 h 860"/>
                <a:gd name="T8" fmla="*/ 602 w 602"/>
                <a:gd name="T9" fmla="*/ 642 h 860"/>
                <a:gd name="T10" fmla="*/ 599 w 602"/>
                <a:gd name="T11" fmla="*/ 0 h 860"/>
              </a:gdLst>
              <a:ahLst/>
              <a:cxnLst>
                <a:cxn ang="0">
                  <a:pos x="T0" y="T1"/>
                </a:cxn>
                <a:cxn ang="0">
                  <a:pos x="T2" y="T3"/>
                </a:cxn>
                <a:cxn ang="0">
                  <a:pos x="T4" y="T5"/>
                </a:cxn>
                <a:cxn ang="0">
                  <a:pos x="T6" y="T7"/>
                </a:cxn>
                <a:cxn ang="0">
                  <a:pos x="T8" y="T9"/>
                </a:cxn>
                <a:cxn ang="0">
                  <a:pos x="T10" y="T11"/>
                </a:cxn>
              </a:cxnLst>
              <a:rect l="0" t="0" r="r" b="b"/>
              <a:pathLst>
                <a:path w="602" h="860">
                  <a:moveTo>
                    <a:pt x="599" y="0"/>
                  </a:moveTo>
                  <a:lnTo>
                    <a:pt x="0" y="269"/>
                  </a:lnTo>
                  <a:lnTo>
                    <a:pt x="0" y="269"/>
                  </a:lnTo>
                  <a:lnTo>
                    <a:pt x="0" y="860"/>
                  </a:lnTo>
                  <a:lnTo>
                    <a:pt x="602" y="642"/>
                  </a:lnTo>
                  <a:lnTo>
                    <a:pt x="599" y="0"/>
                  </a:lnTo>
                  <a:close/>
                </a:path>
              </a:pathLst>
            </a:custGeom>
            <a:solidFill>
              <a:schemeClr val="accent4">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3"/>
            <p:cNvSpPr>
              <a:spLocks/>
            </p:cNvSpPr>
            <p:nvPr/>
          </p:nvSpPr>
          <p:spPr bwMode="auto">
            <a:xfrm>
              <a:off x="3436" y="208"/>
              <a:ext cx="602" cy="860"/>
            </a:xfrm>
            <a:custGeom>
              <a:avLst/>
              <a:gdLst>
                <a:gd name="T0" fmla="*/ 599 w 602"/>
                <a:gd name="T1" fmla="*/ 0 h 860"/>
                <a:gd name="T2" fmla="*/ 0 w 602"/>
                <a:gd name="T3" fmla="*/ 269 h 860"/>
                <a:gd name="T4" fmla="*/ 0 w 602"/>
                <a:gd name="T5" fmla="*/ 269 h 860"/>
                <a:gd name="T6" fmla="*/ 0 w 602"/>
                <a:gd name="T7" fmla="*/ 860 h 860"/>
                <a:gd name="T8" fmla="*/ 602 w 602"/>
                <a:gd name="T9" fmla="*/ 642 h 860"/>
                <a:gd name="T10" fmla="*/ 599 w 602"/>
                <a:gd name="T11" fmla="*/ 0 h 860"/>
              </a:gdLst>
              <a:ahLst/>
              <a:cxnLst>
                <a:cxn ang="0">
                  <a:pos x="T0" y="T1"/>
                </a:cxn>
                <a:cxn ang="0">
                  <a:pos x="T2" y="T3"/>
                </a:cxn>
                <a:cxn ang="0">
                  <a:pos x="T4" y="T5"/>
                </a:cxn>
                <a:cxn ang="0">
                  <a:pos x="T6" y="T7"/>
                </a:cxn>
                <a:cxn ang="0">
                  <a:pos x="T8" y="T9"/>
                </a:cxn>
                <a:cxn ang="0">
                  <a:pos x="T10" y="T11"/>
                </a:cxn>
              </a:cxnLst>
              <a:rect l="0" t="0" r="r" b="b"/>
              <a:pathLst>
                <a:path w="602" h="860">
                  <a:moveTo>
                    <a:pt x="599" y="0"/>
                  </a:moveTo>
                  <a:lnTo>
                    <a:pt x="0" y="269"/>
                  </a:lnTo>
                  <a:lnTo>
                    <a:pt x="0" y="269"/>
                  </a:lnTo>
                  <a:lnTo>
                    <a:pt x="0" y="860"/>
                  </a:lnTo>
                  <a:lnTo>
                    <a:pt x="602" y="642"/>
                  </a:lnTo>
                  <a:lnTo>
                    <a:pt x="59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4"/>
            <p:cNvSpPr>
              <a:spLocks/>
            </p:cNvSpPr>
            <p:nvPr/>
          </p:nvSpPr>
          <p:spPr bwMode="auto">
            <a:xfrm>
              <a:off x="3505" y="833"/>
              <a:ext cx="220" cy="828"/>
            </a:xfrm>
            <a:custGeom>
              <a:avLst/>
              <a:gdLst>
                <a:gd name="T0" fmla="*/ 0 w 163"/>
                <a:gd name="T1" fmla="*/ 437 h 613"/>
                <a:gd name="T2" fmla="*/ 0 w 163"/>
                <a:gd name="T3" fmla="*/ 0 h 613"/>
                <a:gd name="T4" fmla="*/ 163 w 163"/>
                <a:gd name="T5" fmla="*/ 176 h 613"/>
                <a:gd name="T6" fmla="*/ 163 w 163"/>
                <a:gd name="T7" fmla="*/ 613 h 613"/>
                <a:gd name="T8" fmla="*/ 0 w 163"/>
                <a:gd name="T9" fmla="*/ 437 h 613"/>
              </a:gdLst>
              <a:ahLst/>
              <a:cxnLst>
                <a:cxn ang="0">
                  <a:pos x="T0" y="T1"/>
                </a:cxn>
                <a:cxn ang="0">
                  <a:pos x="T2" y="T3"/>
                </a:cxn>
                <a:cxn ang="0">
                  <a:pos x="T4" y="T5"/>
                </a:cxn>
                <a:cxn ang="0">
                  <a:pos x="T6" y="T7"/>
                </a:cxn>
                <a:cxn ang="0">
                  <a:pos x="T8" y="T9"/>
                </a:cxn>
              </a:cxnLst>
              <a:rect l="0" t="0" r="r" b="b"/>
              <a:pathLst>
                <a:path w="163" h="613">
                  <a:moveTo>
                    <a:pt x="0" y="437"/>
                  </a:moveTo>
                  <a:cubicBezTo>
                    <a:pt x="0" y="0"/>
                    <a:pt x="0" y="0"/>
                    <a:pt x="0" y="0"/>
                  </a:cubicBezTo>
                  <a:cubicBezTo>
                    <a:pt x="100" y="45"/>
                    <a:pt x="163" y="107"/>
                    <a:pt x="163" y="176"/>
                  </a:cubicBezTo>
                  <a:cubicBezTo>
                    <a:pt x="163" y="613"/>
                    <a:pt x="163" y="613"/>
                    <a:pt x="163" y="613"/>
                  </a:cubicBezTo>
                  <a:cubicBezTo>
                    <a:pt x="163" y="544"/>
                    <a:pt x="100" y="482"/>
                    <a:pt x="0" y="437"/>
                  </a:cubicBez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5"/>
            <p:cNvSpPr>
              <a:spLocks/>
            </p:cNvSpPr>
            <p:nvPr/>
          </p:nvSpPr>
          <p:spPr bwMode="auto">
            <a:xfrm>
              <a:off x="3492" y="564"/>
              <a:ext cx="1068" cy="507"/>
            </a:xfrm>
            <a:custGeom>
              <a:avLst/>
              <a:gdLst>
                <a:gd name="T0" fmla="*/ 163 w 790"/>
                <a:gd name="T1" fmla="*/ 375 h 375"/>
                <a:gd name="T2" fmla="*/ 790 w 790"/>
                <a:gd name="T3" fmla="*/ 375 h 375"/>
                <a:gd name="T4" fmla="*/ 443 w 790"/>
                <a:gd name="T5" fmla="*/ 0 h 375"/>
                <a:gd name="T6" fmla="*/ 0 w 790"/>
                <a:gd name="T7" fmla="*/ 199 h 375"/>
                <a:gd name="T8" fmla="*/ 163 w 790"/>
                <a:gd name="T9" fmla="*/ 375 h 375"/>
              </a:gdLst>
              <a:ahLst/>
              <a:cxnLst>
                <a:cxn ang="0">
                  <a:pos x="T0" y="T1"/>
                </a:cxn>
                <a:cxn ang="0">
                  <a:pos x="T2" y="T3"/>
                </a:cxn>
                <a:cxn ang="0">
                  <a:pos x="T4" y="T5"/>
                </a:cxn>
                <a:cxn ang="0">
                  <a:pos x="T6" y="T7"/>
                </a:cxn>
                <a:cxn ang="0">
                  <a:pos x="T8" y="T9"/>
                </a:cxn>
              </a:cxnLst>
              <a:rect l="0" t="0" r="r" b="b"/>
              <a:pathLst>
                <a:path w="790" h="375">
                  <a:moveTo>
                    <a:pt x="163" y="375"/>
                  </a:moveTo>
                  <a:cubicBezTo>
                    <a:pt x="790" y="375"/>
                    <a:pt x="790" y="375"/>
                    <a:pt x="790" y="375"/>
                  </a:cubicBezTo>
                  <a:cubicBezTo>
                    <a:pt x="790" y="229"/>
                    <a:pt x="657" y="96"/>
                    <a:pt x="443" y="0"/>
                  </a:cubicBezTo>
                  <a:cubicBezTo>
                    <a:pt x="0" y="199"/>
                    <a:pt x="0" y="199"/>
                    <a:pt x="0" y="199"/>
                  </a:cubicBezTo>
                  <a:cubicBezTo>
                    <a:pt x="100" y="244"/>
                    <a:pt x="163" y="306"/>
                    <a:pt x="163" y="375"/>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Rectangle 46"/>
            <p:cNvSpPr>
              <a:spLocks noChangeArrowheads="1"/>
            </p:cNvSpPr>
            <p:nvPr/>
          </p:nvSpPr>
          <p:spPr bwMode="auto">
            <a:xfrm>
              <a:off x="3712" y="1071"/>
              <a:ext cx="848" cy="590"/>
            </a:xfrm>
            <a:prstGeom prst="rect">
              <a:avLst/>
            </a:prstGeom>
            <a:solidFill>
              <a:schemeClr val="accent3">
                <a:lumMod val="5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7"/>
            <p:cNvSpPr>
              <a:spLocks/>
            </p:cNvSpPr>
            <p:nvPr/>
          </p:nvSpPr>
          <p:spPr bwMode="auto">
            <a:xfrm>
              <a:off x="2045" y="820"/>
              <a:ext cx="221" cy="828"/>
            </a:xfrm>
            <a:custGeom>
              <a:avLst/>
              <a:gdLst>
                <a:gd name="T0" fmla="*/ 163 w 163"/>
                <a:gd name="T1" fmla="*/ 437 h 613"/>
                <a:gd name="T2" fmla="*/ 163 w 163"/>
                <a:gd name="T3" fmla="*/ 0 h 613"/>
                <a:gd name="T4" fmla="*/ 0 w 163"/>
                <a:gd name="T5" fmla="*/ 176 h 613"/>
                <a:gd name="T6" fmla="*/ 0 w 163"/>
                <a:gd name="T7" fmla="*/ 613 h 613"/>
                <a:gd name="T8" fmla="*/ 163 w 163"/>
                <a:gd name="T9" fmla="*/ 437 h 613"/>
              </a:gdLst>
              <a:ahLst/>
              <a:cxnLst>
                <a:cxn ang="0">
                  <a:pos x="T0" y="T1"/>
                </a:cxn>
                <a:cxn ang="0">
                  <a:pos x="T2" y="T3"/>
                </a:cxn>
                <a:cxn ang="0">
                  <a:pos x="T4" y="T5"/>
                </a:cxn>
                <a:cxn ang="0">
                  <a:pos x="T6" y="T7"/>
                </a:cxn>
                <a:cxn ang="0">
                  <a:pos x="T8" y="T9"/>
                </a:cxn>
              </a:cxnLst>
              <a:rect l="0" t="0" r="r" b="b"/>
              <a:pathLst>
                <a:path w="163" h="613">
                  <a:moveTo>
                    <a:pt x="163" y="437"/>
                  </a:moveTo>
                  <a:cubicBezTo>
                    <a:pt x="163" y="0"/>
                    <a:pt x="163" y="0"/>
                    <a:pt x="163" y="0"/>
                  </a:cubicBezTo>
                  <a:cubicBezTo>
                    <a:pt x="62" y="45"/>
                    <a:pt x="0" y="107"/>
                    <a:pt x="0" y="176"/>
                  </a:cubicBezTo>
                  <a:cubicBezTo>
                    <a:pt x="0" y="613"/>
                    <a:pt x="0" y="613"/>
                    <a:pt x="0" y="613"/>
                  </a:cubicBezTo>
                  <a:cubicBezTo>
                    <a:pt x="0" y="544"/>
                    <a:pt x="62" y="482"/>
                    <a:pt x="163" y="437"/>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8"/>
            <p:cNvSpPr>
              <a:spLocks/>
            </p:cNvSpPr>
            <p:nvPr/>
          </p:nvSpPr>
          <p:spPr bwMode="auto">
            <a:xfrm>
              <a:off x="1198" y="564"/>
              <a:ext cx="1068" cy="507"/>
            </a:xfrm>
            <a:custGeom>
              <a:avLst/>
              <a:gdLst>
                <a:gd name="T0" fmla="*/ 790 w 790"/>
                <a:gd name="T1" fmla="*/ 199 h 375"/>
                <a:gd name="T2" fmla="*/ 347 w 790"/>
                <a:gd name="T3" fmla="*/ 0 h 375"/>
                <a:gd name="T4" fmla="*/ 0 w 790"/>
                <a:gd name="T5" fmla="*/ 375 h 375"/>
                <a:gd name="T6" fmla="*/ 627 w 790"/>
                <a:gd name="T7" fmla="*/ 375 h 375"/>
                <a:gd name="T8" fmla="*/ 790 w 790"/>
                <a:gd name="T9" fmla="*/ 199 h 375"/>
              </a:gdLst>
              <a:ahLst/>
              <a:cxnLst>
                <a:cxn ang="0">
                  <a:pos x="T0" y="T1"/>
                </a:cxn>
                <a:cxn ang="0">
                  <a:pos x="T2" y="T3"/>
                </a:cxn>
                <a:cxn ang="0">
                  <a:pos x="T4" y="T5"/>
                </a:cxn>
                <a:cxn ang="0">
                  <a:pos x="T6" y="T7"/>
                </a:cxn>
                <a:cxn ang="0">
                  <a:pos x="T8" y="T9"/>
                </a:cxn>
              </a:cxnLst>
              <a:rect l="0" t="0" r="r" b="b"/>
              <a:pathLst>
                <a:path w="790" h="375">
                  <a:moveTo>
                    <a:pt x="790" y="199"/>
                  </a:moveTo>
                  <a:cubicBezTo>
                    <a:pt x="347" y="0"/>
                    <a:pt x="347" y="0"/>
                    <a:pt x="347" y="0"/>
                  </a:cubicBezTo>
                  <a:cubicBezTo>
                    <a:pt x="133" y="96"/>
                    <a:pt x="0" y="229"/>
                    <a:pt x="0" y="375"/>
                  </a:cubicBezTo>
                  <a:cubicBezTo>
                    <a:pt x="627" y="375"/>
                    <a:pt x="627" y="375"/>
                    <a:pt x="627" y="375"/>
                  </a:cubicBezTo>
                  <a:cubicBezTo>
                    <a:pt x="627" y="306"/>
                    <a:pt x="689" y="244"/>
                    <a:pt x="790" y="199"/>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Rectangle 49"/>
            <p:cNvSpPr>
              <a:spLocks noChangeArrowheads="1"/>
            </p:cNvSpPr>
            <p:nvPr/>
          </p:nvSpPr>
          <p:spPr bwMode="auto">
            <a:xfrm>
              <a:off x="1198" y="1071"/>
              <a:ext cx="847" cy="590"/>
            </a:xfrm>
            <a:prstGeom prst="rect">
              <a:avLst/>
            </a:prstGeom>
            <a:solidFill>
              <a:schemeClr val="accent2">
                <a:lumMod val="5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50"/>
            <p:cNvSpPr>
              <a:spLocks/>
            </p:cNvSpPr>
            <p:nvPr/>
          </p:nvSpPr>
          <p:spPr bwMode="auto">
            <a:xfrm>
              <a:off x="1212" y="1139"/>
              <a:ext cx="1068" cy="505"/>
            </a:xfrm>
            <a:custGeom>
              <a:avLst/>
              <a:gdLst>
                <a:gd name="T0" fmla="*/ 790 w 790"/>
                <a:gd name="T1" fmla="*/ 176 h 374"/>
                <a:gd name="T2" fmla="*/ 627 w 790"/>
                <a:gd name="T3" fmla="*/ 0 h 374"/>
                <a:gd name="T4" fmla="*/ 0 w 790"/>
                <a:gd name="T5" fmla="*/ 0 h 374"/>
                <a:gd name="T6" fmla="*/ 347 w 790"/>
                <a:gd name="T7" fmla="*/ 374 h 374"/>
                <a:gd name="T8" fmla="*/ 790 w 790"/>
                <a:gd name="T9" fmla="*/ 176 h 374"/>
              </a:gdLst>
              <a:ahLst/>
              <a:cxnLst>
                <a:cxn ang="0">
                  <a:pos x="T0" y="T1"/>
                </a:cxn>
                <a:cxn ang="0">
                  <a:pos x="T2" y="T3"/>
                </a:cxn>
                <a:cxn ang="0">
                  <a:pos x="T4" y="T5"/>
                </a:cxn>
                <a:cxn ang="0">
                  <a:pos x="T6" y="T7"/>
                </a:cxn>
                <a:cxn ang="0">
                  <a:pos x="T8" y="T9"/>
                </a:cxn>
              </a:cxnLst>
              <a:rect l="0" t="0" r="r" b="b"/>
              <a:pathLst>
                <a:path w="790" h="374">
                  <a:moveTo>
                    <a:pt x="790" y="176"/>
                  </a:moveTo>
                  <a:cubicBezTo>
                    <a:pt x="689" y="131"/>
                    <a:pt x="627" y="69"/>
                    <a:pt x="627" y="0"/>
                  </a:cubicBezTo>
                  <a:cubicBezTo>
                    <a:pt x="0" y="0"/>
                    <a:pt x="0" y="0"/>
                    <a:pt x="0" y="0"/>
                  </a:cubicBezTo>
                  <a:cubicBezTo>
                    <a:pt x="0" y="146"/>
                    <a:pt x="133" y="278"/>
                    <a:pt x="347" y="374"/>
                  </a:cubicBezTo>
                  <a:lnTo>
                    <a:pt x="790" y="1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51"/>
            <p:cNvSpPr>
              <a:spLocks/>
            </p:cNvSpPr>
            <p:nvPr/>
          </p:nvSpPr>
          <p:spPr bwMode="auto">
            <a:xfrm>
              <a:off x="1198" y="1125"/>
              <a:ext cx="469" cy="1523"/>
            </a:xfrm>
            <a:custGeom>
              <a:avLst/>
              <a:gdLst>
                <a:gd name="T0" fmla="*/ 0 w 347"/>
                <a:gd name="T1" fmla="*/ 0 h 1127"/>
                <a:gd name="T2" fmla="*/ 0 w 347"/>
                <a:gd name="T3" fmla="*/ 752 h 1127"/>
                <a:gd name="T4" fmla="*/ 347 w 347"/>
                <a:gd name="T5" fmla="*/ 1127 h 1127"/>
                <a:gd name="T6" fmla="*/ 347 w 347"/>
                <a:gd name="T7" fmla="*/ 374 h 1127"/>
                <a:gd name="T8" fmla="*/ 0 w 347"/>
                <a:gd name="T9" fmla="*/ 0 h 1127"/>
              </a:gdLst>
              <a:ahLst/>
              <a:cxnLst>
                <a:cxn ang="0">
                  <a:pos x="T0" y="T1"/>
                </a:cxn>
                <a:cxn ang="0">
                  <a:pos x="T2" y="T3"/>
                </a:cxn>
                <a:cxn ang="0">
                  <a:pos x="T4" y="T5"/>
                </a:cxn>
                <a:cxn ang="0">
                  <a:pos x="T6" y="T7"/>
                </a:cxn>
                <a:cxn ang="0">
                  <a:pos x="T8" y="T9"/>
                </a:cxn>
              </a:cxnLst>
              <a:rect l="0" t="0" r="r" b="b"/>
              <a:pathLst>
                <a:path w="347" h="1127">
                  <a:moveTo>
                    <a:pt x="0" y="0"/>
                  </a:moveTo>
                  <a:cubicBezTo>
                    <a:pt x="0" y="752"/>
                    <a:pt x="0" y="752"/>
                    <a:pt x="0" y="752"/>
                  </a:cubicBezTo>
                  <a:cubicBezTo>
                    <a:pt x="0" y="898"/>
                    <a:pt x="133" y="1031"/>
                    <a:pt x="347" y="1127"/>
                  </a:cubicBezTo>
                  <a:cubicBezTo>
                    <a:pt x="347" y="374"/>
                    <a:pt x="347" y="374"/>
                    <a:pt x="347" y="374"/>
                  </a:cubicBezTo>
                  <a:cubicBezTo>
                    <a:pt x="133" y="278"/>
                    <a:pt x="0" y="146"/>
                    <a:pt x="0" y="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52"/>
            <p:cNvSpPr>
              <a:spLocks/>
            </p:cNvSpPr>
            <p:nvPr/>
          </p:nvSpPr>
          <p:spPr bwMode="auto">
            <a:xfrm>
              <a:off x="3492" y="1125"/>
              <a:ext cx="1068" cy="505"/>
            </a:xfrm>
            <a:custGeom>
              <a:avLst/>
              <a:gdLst>
                <a:gd name="T0" fmla="*/ 443 w 790"/>
                <a:gd name="T1" fmla="*/ 374 h 374"/>
                <a:gd name="T2" fmla="*/ 790 w 790"/>
                <a:gd name="T3" fmla="*/ 0 h 374"/>
                <a:gd name="T4" fmla="*/ 163 w 790"/>
                <a:gd name="T5" fmla="*/ 0 h 374"/>
                <a:gd name="T6" fmla="*/ 0 w 790"/>
                <a:gd name="T7" fmla="*/ 176 h 374"/>
                <a:gd name="T8" fmla="*/ 443 w 790"/>
                <a:gd name="T9" fmla="*/ 374 h 374"/>
              </a:gdLst>
              <a:ahLst/>
              <a:cxnLst>
                <a:cxn ang="0">
                  <a:pos x="T0" y="T1"/>
                </a:cxn>
                <a:cxn ang="0">
                  <a:pos x="T2" y="T3"/>
                </a:cxn>
                <a:cxn ang="0">
                  <a:pos x="T4" y="T5"/>
                </a:cxn>
                <a:cxn ang="0">
                  <a:pos x="T6" y="T7"/>
                </a:cxn>
                <a:cxn ang="0">
                  <a:pos x="T8" y="T9"/>
                </a:cxn>
              </a:cxnLst>
              <a:rect l="0" t="0" r="r" b="b"/>
              <a:pathLst>
                <a:path w="790" h="374">
                  <a:moveTo>
                    <a:pt x="443" y="374"/>
                  </a:moveTo>
                  <a:cubicBezTo>
                    <a:pt x="657" y="278"/>
                    <a:pt x="790" y="146"/>
                    <a:pt x="790" y="0"/>
                  </a:cubicBezTo>
                  <a:cubicBezTo>
                    <a:pt x="163" y="0"/>
                    <a:pt x="163" y="0"/>
                    <a:pt x="163" y="0"/>
                  </a:cubicBezTo>
                  <a:cubicBezTo>
                    <a:pt x="163" y="69"/>
                    <a:pt x="100" y="131"/>
                    <a:pt x="0" y="176"/>
                  </a:cubicBezTo>
                  <a:lnTo>
                    <a:pt x="443" y="37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53"/>
            <p:cNvSpPr>
              <a:spLocks/>
            </p:cNvSpPr>
            <p:nvPr/>
          </p:nvSpPr>
          <p:spPr bwMode="auto">
            <a:xfrm>
              <a:off x="4091" y="1125"/>
              <a:ext cx="469" cy="1523"/>
            </a:xfrm>
            <a:custGeom>
              <a:avLst/>
              <a:gdLst>
                <a:gd name="T0" fmla="*/ 347 w 347"/>
                <a:gd name="T1" fmla="*/ 0 h 1127"/>
                <a:gd name="T2" fmla="*/ 347 w 347"/>
                <a:gd name="T3" fmla="*/ 752 h 1127"/>
                <a:gd name="T4" fmla="*/ 0 w 347"/>
                <a:gd name="T5" fmla="*/ 1127 h 1127"/>
                <a:gd name="T6" fmla="*/ 0 w 347"/>
                <a:gd name="T7" fmla="*/ 374 h 1127"/>
                <a:gd name="T8" fmla="*/ 347 w 347"/>
                <a:gd name="T9" fmla="*/ 0 h 1127"/>
              </a:gdLst>
              <a:ahLst/>
              <a:cxnLst>
                <a:cxn ang="0">
                  <a:pos x="T0" y="T1"/>
                </a:cxn>
                <a:cxn ang="0">
                  <a:pos x="T2" y="T3"/>
                </a:cxn>
                <a:cxn ang="0">
                  <a:pos x="T4" y="T5"/>
                </a:cxn>
                <a:cxn ang="0">
                  <a:pos x="T6" y="T7"/>
                </a:cxn>
                <a:cxn ang="0">
                  <a:pos x="T8" y="T9"/>
                </a:cxn>
              </a:cxnLst>
              <a:rect l="0" t="0" r="r" b="b"/>
              <a:pathLst>
                <a:path w="347" h="1127">
                  <a:moveTo>
                    <a:pt x="347" y="0"/>
                  </a:moveTo>
                  <a:cubicBezTo>
                    <a:pt x="347" y="752"/>
                    <a:pt x="347" y="752"/>
                    <a:pt x="347" y="752"/>
                  </a:cubicBezTo>
                  <a:cubicBezTo>
                    <a:pt x="347" y="898"/>
                    <a:pt x="214" y="1031"/>
                    <a:pt x="0" y="1127"/>
                  </a:cubicBezTo>
                  <a:cubicBezTo>
                    <a:pt x="0" y="374"/>
                    <a:pt x="0" y="374"/>
                    <a:pt x="0" y="374"/>
                  </a:cubicBezTo>
                  <a:cubicBezTo>
                    <a:pt x="214" y="278"/>
                    <a:pt x="347" y="146"/>
                    <a:pt x="347" y="0"/>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54"/>
            <p:cNvSpPr>
              <a:spLocks/>
            </p:cNvSpPr>
            <p:nvPr/>
          </p:nvSpPr>
          <p:spPr bwMode="auto">
            <a:xfrm>
              <a:off x="1667" y="1363"/>
              <a:ext cx="599" cy="1285"/>
            </a:xfrm>
            <a:custGeom>
              <a:avLst/>
              <a:gdLst>
                <a:gd name="T0" fmla="*/ 599 w 599"/>
                <a:gd name="T1" fmla="*/ 0 h 1285"/>
                <a:gd name="T2" fmla="*/ 599 w 599"/>
                <a:gd name="T3" fmla="*/ 825 h 1285"/>
                <a:gd name="T4" fmla="*/ 0 w 599"/>
                <a:gd name="T5" fmla="*/ 1285 h 1285"/>
                <a:gd name="T6" fmla="*/ 0 w 599"/>
                <a:gd name="T7" fmla="*/ 267 h 1285"/>
                <a:gd name="T8" fmla="*/ 599 w 599"/>
                <a:gd name="T9" fmla="*/ 0 h 1285"/>
              </a:gdLst>
              <a:ahLst/>
              <a:cxnLst>
                <a:cxn ang="0">
                  <a:pos x="T0" y="T1"/>
                </a:cxn>
                <a:cxn ang="0">
                  <a:pos x="T2" y="T3"/>
                </a:cxn>
                <a:cxn ang="0">
                  <a:pos x="T4" y="T5"/>
                </a:cxn>
                <a:cxn ang="0">
                  <a:pos x="T6" y="T7"/>
                </a:cxn>
                <a:cxn ang="0">
                  <a:pos x="T8" y="T9"/>
                </a:cxn>
              </a:cxnLst>
              <a:rect l="0" t="0" r="r" b="b"/>
              <a:pathLst>
                <a:path w="599" h="1285">
                  <a:moveTo>
                    <a:pt x="599" y="0"/>
                  </a:moveTo>
                  <a:lnTo>
                    <a:pt x="599" y="825"/>
                  </a:lnTo>
                  <a:lnTo>
                    <a:pt x="0" y="1285"/>
                  </a:lnTo>
                  <a:lnTo>
                    <a:pt x="0" y="267"/>
                  </a:lnTo>
                  <a:lnTo>
                    <a:pt x="599" y="0"/>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55"/>
            <p:cNvSpPr>
              <a:spLocks/>
            </p:cNvSpPr>
            <p:nvPr/>
          </p:nvSpPr>
          <p:spPr bwMode="auto">
            <a:xfrm>
              <a:off x="1667" y="1363"/>
              <a:ext cx="599" cy="1285"/>
            </a:xfrm>
            <a:custGeom>
              <a:avLst/>
              <a:gdLst>
                <a:gd name="T0" fmla="*/ 599 w 599"/>
                <a:gd name="T1" fmla="*/ 0 h 1285"/>
                <a:gd name="T2" fmla="*/ 599 w 599"/>
                <a:gd name="T3" fmla="*/ 825 h 1285"/>
                <a:gd name="T4" fmla="*/ 0 w 599"/>
                <a:gd name="T5" fmla="*/ 1285 h 1285"/>
                <a:gd name="T6" fmla="*/ 0 w 599"/>
                <a:gd name="T7" fmla="*/ 267 h 1285"/>
                <a:gd name="T8" fmla="*/ 599 w 599"/>
                <a:gd name="T9" fmla="*/ 0 h 1285"/>
              </a:gdLst>
              <a:ahLst/>
              <a:cxnLst>
                <a:cxn ang="0">
                  <a:pos x="T0" y="T1"/>
                </a:cxn>
                <a:cxn ang="0">
                  <a:pos x="T2" y="T3"/>
                </a:cxn>
                <a:cxn ang="0">
                  <a:pos x="T4" y="T5"/>
                </a:cxn>
                <a:cxn ang="0">
                  <a:pos x="T6" y="T7"/>
                </a:cxn>
                <a:cxn ang="0">
                  <a:pos x="T8" y="T9"/>
                </a:cxn>
              </a:cxnLst>
              <a:rect l="0" t="0" r="r" b="b"/>
              <a:pathLst>
                <a:path w="599" h="1285">
                  <a:moveTo>
                    <a:pt x="599" y="0"/>
                  </a:moveTo>
                  <a:lnTo>
                    <a:pt x="599" y="825"/>
                  </a:lnTo>
                  <a:lnTo>
                    <a:pt x="0" y="1285"/>
                  </a:lnTo>
                  <a:lnTo>
                    <a:pt x="0" y="267"/>
                  </a:lnTo>
                  <a:lnTo>
                    <a:pt x="59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6"/>
            <p:cNvSpPr>
              <a:spLocks/>
            </p:cNvSpPr>
            <p:nvPr/>
          </p:nvSpPr>
          <p:spPr bwMode="auto">
            <a:xfrm>
              <a:off x="3492" y="1363"/>
              <a:ext cx="599" cy="1285"/>
            </a:xfrm>
            <a:custGeom>
              <a:avLst/>
              <a:gdLst>
                <a:gd name="T0" fmla="*/ 0 w 599"/>
                <a:gd name="T1" fmla="*/ 0 h 1285"/>
                <a:gd name="T2" fmla="*/ 0 w 599"/>
                <a:gd name="T3" fmla="*/ 825 h 1285"/>
                <a:gd name="T4" fmla="*/ 599 w 599"/>
                <a:gd name="T5" fmla="*/ 1285 h 1285"/>
                <a:gd name="T6" fmla="*/ 599 w 599"/>
                <a:gd name="T7" fmla="*/ 267 h 1285"/>
                <a:gd name="T8" fmla="*/ 0 w 599"/>
                <a:gd name="T9" fmla="*/ 0 h 1285"/>
              </a:gdLst>
              <a:ahLst/>
              <a:cxnLst>
                <a:cxn ang="0">
                  <a:pos x="T0" y="T1"/>
                </a:cxn>
                <a:cxn ang="0">
                  <a:pos x="T2" y="T3"/>
                </a:cxn>
                <a:cxn ang="0">
                  <a:pos x="T4" y="T5"/>
                </a:cxn>
                <a:cxn ang="0">
                  <a:pos x="T6" y="T7"/>
                </a:cxn>
                <a:cxn ang="0">
                  <a:pos x="T8" y="T9"/>
                </a:cxn>
              </a:cxnLst>
              <a:rect l="0" t="0" r="r" b="b"/>
              <a:pathLst>
                <a:path w="599" h="1285">
                  <a:moveTo>
                    <a:pt x="0" y="0"/>
                  </a:moveTo>
                  <a:lnTo>
                    <a:pt x="0" y="825"/>
                  </a:lnTo>
                  <a:lnTo>
                    <a:pt x="599" y="1285"/>
                  </a:lnTo>
                  <a:lnTo>
                    <a:pt x="599" y="267"/>
                  </a:lnTo>
                  <a:lnTo>
                    <a:pt x="0" y="0"/>
                  </a:lnTo>
                  <a:close/>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7"/>
            <p:cNvSpPr>
              <a:spLocks/>
            </p:cNvSpPr>
            <p:nvPr/>
          </p:nvSpPr>
          <p:spPr bwMode="auto">
            <a:xfrm>
              <a:off x="2905" y="1417"/>
              <a:ext cx="1132" cy="477"/>
            </a:xfrm>
            <a:custGeom>
              <a:avLst/>
              <a:gdLst>
                <a:gd name="T0" fmla="*/ 837 w 837"/>
                <a:gd name="T1" fmla="*/ 198 h 353"/>
                <a:gd name="T2" fmla="*/ 394 w 837"/>
                <a:gd name="T3" fmla="*/ 0 h 353"/>
                <a:gd name="T4" fmla="*/ 0 w 837"/>
                <a:gd name="T5" fmla="*/ 73 h 353"/>
                <a:gd name="T6" fmla="*/ 0 w 837"/>
                <a:gd name="T7" fmla="*/ 353 h 353"/>
                <a:gd name="T8" fmla="*/ 837 w 837"/>
                <a:gd name="T9" fmla="*/ 198 h 353"/>
              </a:gdLst>
              <a:ahLst/>
              <a:cxnLst>
                <a:cxn ang="0">
                  <a:pos x="T0" y="T1"/>
                </a:cxn>
                <a:cxn ang="0">
                  <a:pos x="T2" y="T3"/>
                </a:cxn>
                <a:cxn ang="0">
                  <a:pos x="T4" y="T5"/>
                </a:cxn>
                <a:cxn ang="0">
                  <a:pos x="T6" y="T7"/>
                </a:cxn>
                <a:cxn ang="0">
                  <a:pos x="T8" y="T9"/>
                </a:cxn>
              </a:cxnLst>
              <a:rect l="0" t="0" r="r" b="b"/>
              <a:pathLst>
                <a:path w="837" h="353">
                  <a:moveTo>
                    <a:pt x="837" y="198"/>
                  </a:moveTo>
                  <a:cubicBezTo>
                    <a:pt x="394" y="0"/>
                    <a:pt x="394" y="0"/>
                    <a:pt x="394" y="0"/>
                  </a:cubicBezTo>
                  <a:cubicBezTo>
                    <a:pt x="293" y="45"/>
                    <a:pt x="154" y="73"/>
                    <a:pt x="0" y="73"/>
                  </a:cubicBezTo>
                  <a:cubicBezTo>
                    <a:pt x="0" y="353"/>
                    <a:pt x="0" y="353"/>
                    <a:pt x="0" y="353"/>
                  </a:cubicBezTo>
                  <a:cubicBezTo>
                    <a:pt x="327" y="353"/>
                    <a:pt x="623" y="294"/>
                    <a:pt x="837" y="198"/>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8"/>
            <p:cNvSpPr>
              <a:spLocks/>
            </p:cNvSpPr>
            <p:nvPr/>
          </p:nvSpPr>
          <p:spPr bwMode="auto">
            <a:xfrm>
              <a:off x="2905" y="1684"/>
              <a:ext cx="1132" cy="1226"/>
            </a:xfrm>
            <a:custGeom>
              <a:avLst/>
              <a:gdLst>
                <a:gd name="T0" fmla="*/ 71 w 837"/>
                <a:gd name="T1" fmla="*/ 907 h 907"/>
                <a:gd name="T2" fmla="*/ 837 w 837"/>
                <a:gd name="T3" fmla="*/ 753 h 907"/>
                <a:gd name="T4" fmla="*/ 837 w 837"/>
                <a:gd name="T5" fmla="*/ 0 h 907"/>
                <a:gd name="T6" fmla="*/ 837 w 837"/>
                <a:gd name="T7" fmla="*/ 0 h 907"/>
                <a:gd name="T8" fmla="*/ 0 w 837"/>
                <a:gd name="T9" fmla="*/ 155 h 907"/>
                <a:gd name="T10" fmla="*/ 0 w 837"/>
                <a:gd name="T11" fmla="*/ 907 h 907"/>
                <a:gd name="T12" fmla="*/ 71 w 837"/>
                <a:gd name="T13" fmla="*/ 907 h 907"/>
              </a:gdLst>
              <a:ahLst/>
              <a:cxnLst>
                <a:cxn ang="0">
                  <a:pos x="T0" y="T1"/>
                </a:cxn>
                <a:cxn ang="0">
                  <a:pos x="T2" y="T3"/>
                </a:cxn>
                <a:cxn ang="0">
                  <a:pos x="T4" y="T5"/>
                </a:cxn>
                <a:cxn ang="0">
                  <a:pos x="T6" y="T7"/>
                </a:cxn>
                <a:cxn ang="0">
                  <a:pos x="T8" y="T9"/>
                </a:cxn>
                <a:cxn ang="0">
                  <a:pos x="T10" y="T11"/>
                </a:cxn>
                <a:cxn ang="0">
                  <a:pos x="T12" y="T13"/>
                </a:cxn>
              </a:cxnLst>
              <a:rect l="0" t="0" r="r" b="b"/>
              <a:pathLst>
                <a:path w="837" h="907">
                  <a:moveTo>
                    <a:pt x="71" y="907"/>
                  </a:moveTo>
                  <a:cubicBezTo>
                    <a:pt x="369" y="899"/>
                    <a:pt x="638" y="841"/>
                    <a:pt x="837" y="753"/>
                  </a:cubicBezTo>
                  <a:cubicBezTo>
                    <a:pt x="837" y="0"/>
                    <a:pt x="837" y="0"/>
                    <a:pt x="837" y="0"/>
                  </a:cubicBezTo>
                  <a:cubicBezTo>
                    <a:pt x="837" y="0"/>
                    <a:pt x="837" y="0"/>
                    <a:pt x="837" y="0"/>
                  </a:cubicBezTo>
                  <a:cubicBezTo>
                    <a:pt x="623" y="96"/>
                    <a:pt x="327" y="155"/>
                    <a:pt x="0" y="155"/>
                  </a:cubicBezTo>
                  <a:cubicBezTo>
                    <a:pt x="0" y="907"/>
                    <a:pt x="0" y="907"/>
                    <a:pt x="0" y="907"/>
                  </a:cubicBezTo>
                  <a:lnTo>
                    <a:pt x="71" y="907"/>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9"/>
            <p:cNvSpPr>
              <a:spLocks/>
            </p:cNvSpPr>
            <p:nvPr/>
          </p:nvSpPr>
          <p:spPr bwMode="auto">
            <a:xfrm>
              <a:off x="1721" y="1746"/>
              <a:ext cx="1130" cy="478"/>
            </a:xfrm>
            <a:custGeom>
              <a:avLst/>
              <a:gdLst>
                <a:gd name="T0" fmla="*/ 836 w 836"/>
                <a:gd name="T1" fmla="*/ 73 h 353"/>
                <a:gd name="T2" fmla="*/ 443 w 836"/>
                <a:gd name="T3" fmla="*/ 0 h 353"/>
                <a:gd name="T4" fmla="*/ 0 w 836"/>
                <a:gd name="T5" fmla="*/ 198 h 353"/>
                <a:gd name="T6" fmla="*/ 836 w 836"/>
                <a:gd name="T7" fmla="*/ 353 h 353"/>
                <a:gd name="T8" fmla="*/ 836 w 836"/>
                <a:gd name="T9" fmla="*/ 73 h 353"/>
              </a:gdLst>
              <a:ahLst/>
              <a:cxnLst>
                <a:cxn ang="0">
                  <a:pos x="T0" y="T1"/>
                </a:cxn>
                <a:cxn ang="0">
                  <a:pos x="T2" y="T3"/>
                </a:cxn>
                <a:cxn ang="0">
                  <a:pos x="T4" y="T5"/>
                </a:cxn>
                <a:cxn ang="0">
                  <a:pos x="T6" y="T7"/>
                </a:cxn>
                <a:cxn ang="0">
                  <a:pos x="T8" y="T9"/>
                </a:cxn>
              </a:cxnLst>
              <a:rect l="0" t="0" r="r" b="b"/>
              <a:pathLst>
                <a:path w="836" h="353">
                  <a:moveTo>
                    <a:pt x="836" y="73"/>
                  </a:moveTo>
                  <a:cubicBezTo>
                    <a:pt x="683" y="73"/>
                    <a:pt x="544" y="45"/>
                    <a:pt x="443" y="0"/>
                  </a:cubicBezTo>
                  <a:cubicBezTo>
                    <a:pt x="0" y="198"/>
                    <a:pt x="0" y="198"/>
                    <a:pt x="0" y="198"/>
                  </a:cubicBezTo>
                  <a:cubicBezTo>
                    <a:pt x="214" y="294"/>
                    <a:pt x="510" y="353"/>
                    <a:pt x="836" y="353"/>
                  </a:cubicBezTo>
                  <a:cubicBezTo>
                    <a:pt x="836" y="73"/>
                    <a:pt x="836" y="73"/>
                    <a:pt x="836" y="73"/>
                  </a:cubicBezTo>
                </a:path>
              </a:pathLst>
            </a:cu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60"/>
            <p:cNvSpPr>
              <a:spLocks/>
            </p:cNvSpPr>
            <p:nvPr/>
          </p:nvSpPr>
          <p:spPr bwMode="auto">
            <a:xfrm>
              <a:off x="1721" y="2014"/>
              <a:ext cx="1130" cy="1226"/>
            </a:xfrm>
            <a:custGeom>
              <a:avLst/>
              <a:gdLst>
                <a:gd name="T0" fmla="*/ 766 w 836"/>
                <a:gd name="T1" fmla="*/ 907 h 907"/>
                <a:gd name="T2" fmla="*/ 0 w 836"/>
                <a:gd name="T3" fmla="*/ 752 h 907"/>
                <a:gd name="T4" fmla="*/ 0 w 836"/>
                <a:gd name="T5" fmla="*/ 0 h 907"/>
                <a:gd name="T6" fmla="*/ 0 w 836"/>
                <a:gd name="T7" fmla="*/ 0 h 907"/>
                <a:gd name="T8" fmla="*/ 836 w 836"/>
                <a:gd name="T9" fmla="*/ 155 h 907"/>
                <a:gd name="T10" fmla="*/ 836 w 836"/>
                <a:gd name="T11" fmla="*/ 907 h 907"/>
                <a:gd name="T12" fmla="*/ 766 w 836"/>
                <a:gd name="T13" fmla="*/ 907 h 907"/>
              </a:gdLst>
              <a:ahLst/>
              <a:cxnLst>
                <a:cxn ang="0">
                  <a:pos x="T0" y="T1"/>
                </a:cxn>
                <a:cxn ang="0">
                  <a:pos x="T2" y="T3"/>
                </a:cxn>
                <a:cxn ang="0">
                  <a:pos x="T4" y="T5"/>
                </a:cxn>
                <a:cxn ang="0">
                  <a:pos x="T6" y="T7"/>
                </a:cxn>
                <a:cxn ang="0">
                  <a:pos x="T8" y="T9"/>
                </a:cxn>
                <a:cxn ang="0">
                  <a:pos x="T10" y="T11"/>
                </a:cxn>
                <a:cxn ang="0">
                  <a:pos x="T12" y="T13"/>
                </a:cxn>
              </a:cxnLst>
              <a:rect l="0" t="0" r="r" b="b"/>
              <a:pathLst>
                <a:path w="836" h="907">
                  <a:moveTo>
                    <a:pt x="766" y="907"/>
                  </a:moveTo>
                  <a:cubicBezTo>
                    <a:pt x="467" y="899"/>
                    <a:pt x="199" y="841"/>
                    <a:pt x="0" y="752"/>
                  </a:cubicBezTo>
                  <a:cubicBezTo>
                    <a:pt x="0" y="0"/>
                    <a:pt x="0" y="0"/>
                    <a:pt x="0" y="0"/>
                  </a:cubicBezTo>
                  <a:cubicBezTo>
                    <a:pt x="0" y="0"/>
                    <a:pt x="0" y="0"/>
                    <a:pt x="0" y="0"/>
                  </a:cubicBezTo>
                  <a:cubicBezTo>
                    <a:pt x="214" y="96"/>
                    <a:pt x="510" y="155"/>
                    <a:pt x="836" y="155"/>
                  </a:cubicBezTo>
                  <a:cubicBezTo>
                    <a:pt x="836" y="907"/>
                    <a:pt x="836" y="907"/>
                    <a:pt x="836" y="907"/>
                  </a:cubicBezTo>
                  <a:cubicBezTo>
                    <a:pt x="766" y="907"/>
                    <a:pt x="766" y="907"/>
                    <a:pt x="766" y="907"/>
                  </a:cubicBezTo>
                </a:path>
              </a:pathLst>
            </a:cu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61"/>
            <p:cNvSpPr>
              <a:spLocks/>
            </p:cNvSpPr>
            <p:nvPr/>
          </p:nvSpPr>
          <p:spPr bwMode="auto">
            <a:xfrm>
              <a:off x="1721" y="1746"/>
              <a:ext cx="1130" cy="478"/>
            </a:xfrm>
            <a:custGeom>
              <a:avLst/>
              <a:gdLst>
                <a:gd name="T0" fmla="*/ 443 w 836"/>
                <a:gd name="T1" fmla="*/ 0 h 353"/>
                <a:gd name="T2" fmla="*/ 403 w 836"/>
                <a:gd name="T3" fmla="*/ 18 h 353"/>
                <a:gd name="T4" fmla="*/ 0 w 836"/>
                <a:gd name="T5" fmla="*/ 198 h 353"/>
                <a:gd name="T6" fmla="*/ 0 w 836"/>
                <a:gd name="T7" fmla="*/ 198 h 353"/>
                <a:gd name="T8" fmla="*/ 0 w 836"/>
                <a:gd name="T9" fmla="*/ 198 h 353"/>
                <a:gd name="T10" fmla="*/ 836 w 836"/>
                <a:gd name="T11" fmla="*/ 353 h 353"/>
                <a:gd name="T12" fmla="*/ 836 w 836"/>
                <a:gd name="T13" fmla="*/ 73 h 353"/>
                <a:gd name="T14" fmla="*/ 443 w 836"/>
                <a:gd name="T15" fmla="*/ 0 h 3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6" h="353">
                  <a:moveTo>
                    <a:pt x="443" y="0"/>
                  </a:moveTo>
                  <a:cubicBezTo>
                    <a:pt x="403" y="18"/>
                    <a:pt x="403" y="18"/>
                    <a:pt x="403" y="18"/>
                  </a:cubicBezTo>
                  <a:cubicBezTo>
                    <a:pt x="0" y="198"/>
                    <a:pt x="0" y="198"/>
                    <a:pt x="0" y="198"/>
                  </a:cubicBezTo>
                  <a:cubicBezTo>
                    <a:pt x="0" y="198"/>
                    <a:pt x="0" y="198"/>
                    <a:pt x="0" y="198"/>
                  </a:cubicBezTo>
                  <a:cubicBezTo>
                    <a:pt x="0" y="198"/>
                    <a:pt x="0" y="198"/>
                    <a:pt x="0" y="198"/>
                  </a:cubicBezTo>
                  <a:cubicBezTo>
                    <a:pt x="214" y="294"/>
                    <a:pt x="510" y="353"/>
                    <a:pt x="836" y="353"/>
                  </a:cubicBezTo>
                  <a:cubicBezTo>
                    <a:pt x="836" y="73"/>
                    <a:pt x="836" y="73"/>
                    <a:pt x="836" y="73"/>
                  </a:cubicBezTo>
                  <a:cubicBezTo>
                    <a:pt x="683" y="73"/>
                    <a:pt x="544" y="45"/>
                    <a:pt x="443" y="0"/>
                  </a:cubicBezTo>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62"/>
            <p:cNvSpPr>
              <a:spLocks/>
            </p:cNvSpPr>
            <p:nvPr/>
          </p:nvSpPr>
          <p:spPr bwMode="auto">
            <a:xfrm>
              <a:off x="1721" y="2014"/>
              <a:ext cx="1130" cy="1226"/>
            </a:xfrm>
            <a:custGeom>
              <a:avLst/>
              <a:gdLst>
                <a:gd name="T0" fmla="*/ 0 w 836"/>
                <a:gd name="T1" fmla="*/ 0 h 907"/>
                <a:gd name="T2" fmla="*/ 0 w 836"/>
                <a:gd name="T3" fmla="*/ 0 h 907"/>
                <a:gd name="T4" fmla="*/ 0 w 836"/>
                <a:gd name="T5" fmla="*/ 752 h 907"/>
                <a:gd name="T6" fmla="*/ 766 w 836"/>
                <a:gd name="T7" fmla="*/ 907 h 907"/>
                <a:gd name="T8" fmla="*/ 836 w 836"/>
                <a:gd name="T9" fmla="*/ 907 h 907"/>
                <a:gd name="T10" fmla="*/ 836 w 836"/>
                <a:gd name="T11" fmla="*/ 155 h 907"/>
                <a:gd name="T12" fmla="*/ 836 w 836"/>
                <a:gd name="T13" fmla="*/ 155 h 907"/>
                <a:gd name="T14" fmla="*/ 836 w 836"/>
                <a:gd name="T15" fmla="*/ 155 h 907"/>
                <a:gd name="T16" fmla="*/ 0 w 836"/>
                <a:gd name="T17" fmla="*/ 0 h 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6" h="907">
                  <a:moveTo>
                    <a:pt x="0" y="0"/>
                  </a:moveTo>
                  <a:cubicBezTo>
                    <a:pt x="0" y="0"/>
                    <a:pt x="0" y="0"/>
                    <a:pt x="0" y="0"/>
                  </a:cubicBezTo>
                  <a:cubicBezTo>
                    <a:pt x="0" y="752"/>
                    <a:pt x="0" y="752"/>
                    <a:pt x="0" y="752"/>
                  </a:cubicBezTo>
                  <a:cubicBezTo>
                    <a:pt x="199" y="841"/>
                    <a:pt x="467" y="899"/>
                    <a:pt x="766" y="907"/>
                  </a:cubicBezTo>
                  <a:cubicBezTo>
                    <a:pt x="836" y="907"/>
                    <a:pt x="836" y="907"/>
                    <a:pt x="836" y="907"/>
                  </a:cubicBezTo>
                  <a:cubicBezTo>
                    <a:pt x="836" y="155"/>
                    <a:pt x="836" y="155"/>
                    <a:pt x="836" y="155"/>
                  </a:cubicBezTo>
                  <a:cubicBezTo>
                    <a:pt x="836" y="155"/>
                    <a:pt x="836" y="155"/>
                    <a:pt x="836" y="155"/>
                  </a:cubicBezTo>
                  <a:cubicBezTo>
                    <a:pt x="836" y="155"/>
                    <a:pt x="836" y="155"/>
                    <a:pt x="836" y="155"/>
                  </a:cubicBezTo>
                  <a:cubicBezTo>
                    <a:pt x="510" y="155"/>
                    <a:pt x="214" y="96"/>
                    <a:pt x="0" y="0"/>
                  </a:cubicBezTo>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63"/>
            <p:cNvSpPr>
              <a:spLocks/>
            </p:cNvSpPr>
            <p:nvPr/>
          </p:nvSpPr>
          <p:spPr bwMode="auto">
            <a:xfrm>
              <a:off x="1721" y="2014"/>
              <a:ext cx="1130" cy="210"/>
            </a:xfrm>
            <a:custGeom>
              <a:avLst/>
              <a:gdLst>
                <a:gd name="T0" fmla="*/ 0 w 836"/>
                <a:gd name="T1" fmla="*/ 0 h 155"/>
                <a:gd name="T2" fmla="*/ 0 w 836"/>
                <a:gd name="T3" fmla="*/ 0 h 155"/>
                <a:gd name="T4" fmla="*/ 836 w 836"/>
                <a:gd name="T5" fmla="*/ 155 h 155"/>
                <a:gd name="T6" fmla="*/ 836 w 836"/>
                <a:gd name="T7" fmla="*/ 155 h 155"/>
                <a:gd name="T8" fmla="*/ 0 w 836"/>
                <a:gd name="T9" fmla="*/ 0 h 155"/>
              </a:gdLst>
              <a:ahLst/>
              <a:cxnLst>
                <a:cxn ang="0">
                  <a:pos x="T0" y="T1"/>
                </a:cxn>
                <a:cxn ang="0">
                  <a:pos x="T2" y="T3"/>
                </a:cxn>
                <a:cxn ang="0">
                  <a:pos x="T4" y="T5"/>
                </a:cxn>
                <a:cxn ang="0">
                  <a:pos x="T6" y="T7"/>
                </a:cxn>
                <a:cxn ang="0">
                  <a:pos x="T8" y="T9"/>
                </a:cxn>
              </a:cxnLst>
              <a:rect l="0" t="0" r="r" b="b"/>
              <a:pathLst>
                <a:path w="836" h="155">
                  <a:moveTo>
                    <a:pt x="0" y="0"/>
                  </a:moveTo>
                  <a:cubicBezTo>
                    <a:pt x="0" y="0"/>
                    <a:pt x="0" y="0"/>
                    <a:pt x="0" y="0"/>
                  </a:cubicBezTo>
                  <a:cubicBezTo>
                    <a:pt x="214" y="96"/>
                    <a:pt x="510" y="155"/>
                    <a:pt x="836" y="155"/>
                  </a:cubicBezTo>
                  <a:cubicBezTo>
                    <a:pt x="836" y="155"/>
                    <a:pt x="836" y="155"/>
                    <a:pt x="836" y="155"/>
                  </a:cubicBezTo>
                  <a:cubicBezTo>
                    <a:pt x="510" y="155"/>
                    <a:pt x="214" y="96"/>
                    <a:pt x="0" y="0"/>
                  </a:cubicBezTo>
                </a:path>
              </a:pathLst>
            </a:custGeom>
            <a:solidFill>
              <a:srgbClr val="4646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5" name="Content Placeholder 2"/>
          <p:cNvSpPr txBox="1">
            <a:spLocks/>
          </p:cNvSpPr>
          <p:nvPr/>
        </p:nvSpPr>
        <p:spPr>
          <a:xfrm>
            <a:off x="5167559" y="2447518"/>
            <a:ext cx="2952328" cy="6096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1200" b="1" dirty="0" smtClean="0">
                <a:solidFill>
                  <a:srgbClr val="00B050"/>
                </a:solidFill>
              </a:rPr>
              <a:t>Photographic</a:t>
            </a:r>
            <a:r>
              <a:rPr lang="en-US" sz="1200" b="1" dirty="0" smtClean="0">
                <a:solidFill>
                  <a:schemeClr val="bg1"/>
                </a:solidFill>
              </a:rPr>
              <a:t/>
            </a:r>
            <a:br>
              <a:rPr lang="en-US" sz="1200" b="1" dirty="0" smtClean="0">
                <a:solidFill>
                  <a:schemeClr val="bg1"/>
                </a:solidFill>
              </a:rPr>
            </a:br>
            <a:r>
              <a:rPr lang="en-US" sz="900" dirty="0" smtClean="0">
                <a:solidFill>
                  <a:schemeClr val="tx1">
                    <a:lumMod val="75000"/>
                    <a:lumOff val="25000"/>
                  </a:schemeClr>
                </a:solidFill>
              </a:rPr>
              <a:t>Lorem ipsum dolor sit amet, consectetur adipiscing elit. Curabitur elementum posuere pretium. </a:t>
            </a:r>
            <a:endParaRPr lang="en-US" sz="900" dirty="0">
              <a:solidFill>
                <a:schemeClr val="tx1">
                  <a:lumMod val="75000"/>
                  <a:lumOff val="25000"/>
                </a:schemeClr>
              </a:solidFill>
            </a:endParaRPr>
          </a:p>
        </p:txBody>
      </p:sp>
      <p:sp>
        <p:nvSpPr>
          <p:cNvPr id="66" name="Content Placeholder 2"/>
          <p:cNvSpPr txBox="1">
            <a:spLocks/>
          </p:cNvSpPr>
          <p:nvPr/>
        </p:nvSpPr>
        <p:spPr>
          <a:xfrm>
            <a:off x="5148087" y="3057117"/>
            <a:ext cx="2952328" cy="6096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1200" b="1" dirty="0" smtClean="0">
                <a:solidFill>
                  <a:srgbClr val="1C9FB6"/>
                </a:solidFill>
              </a:rPr>
              <a:t>Development</a:t>
            </a:r>
          </a:p>
          <a:p>
            <a:pPr marL="0" indent="0">
              <a:buFont typeface="Arial" pitchFamily="34" charset="0"/>
              <a:buNone/>
            </a:pPr>
            <a:r>
              <a:rPr lang="en-US" sz="900" dirty="0" err="1" smtClean="0">
                <a:solidFill>
                  <a:schemeClr val="tx1">
                    <a:lumMod val="75000"/>
                    <a:lumOff val="25000"/>
                  </a:schemeClr>
                </a:solidFill>
              </a:rPr>
              <a:t>Lorem</a:t>
            </a:r>
            <a:r>
              <a:rPr lang="en-US" sz="900" dirty="0" smtClean="0">
                <a:solidFill>
                  <a:schemeClr val="tx1">
                    <a:lumMod val="75000"/>
                    <a:lumOff val="25000"/>
                  </a:schemeClr>
                </a:solidFill>
              </a:rPr>
              <a:t> ipsum dolor sit amet, consectetur adipiscing elit. Curabitur elementum posuere pretium. </a:t>
            </a:r>
            <a:endParaRPr lang="en-US" sz="900" dirty="0">
              <a:solidFill>
                <a:schemeClr val="tx1">
                  <a:lumMod val="75000"/>
                  <a:lumOff val="25000"/>
                </a:schemeClr>
              </a:solidFill>
            </a:endParaRPr>
          </a:p>
        </p:txBody>
      </p:sp>
      <p:sp>
        <p:nvSpPr>
          <p:cNvPr id="67" name="Content Placeholder 2"/>
          <p:cNvSpPr txBox="1">
            <a:spLocks/>
          </p:cNvSpPr>
          <p:nvPr/>
        </p:nvSpPr>
        <p:spPr>
          <a:xfrm>
            <a:off x="5148087" y="3590517"/>
            <a:ext cx="2952328" cy="6096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1200" b="1" dirty="0" smtClean="0">
                <a:solidFill>
                  <a:srgbClr val="0E7FB7"/>
                </a:solidFill>
              </a:rPr>
              <a:t>Control Panel</a:t>
            </a:r>
          </a:p>
          <a:p>
            <a:pPr marL="0" indent="0">
              <a:buFont typeface="Arial" pitchFamily="34" charset="0"/>
              <a:buNone/>
            </a:pPr>
            <a:r>
              <a:rPr lang="en-US" sz="900" dirty="0" err="1" smtClean="0">
                <a:solidFill>
                  <a:schemeClr val="tx1">
                    <a:lumMod val="75000"/>
                    <a:lumOff val="25000"/>
                  </a:schemeClr>
                </a:solidFill>
              </a:rPr>
              <a:t>Lorem</a:t>
            </a:r>
            <a:r>
              <a:rPr lang="en-US" sz="900" dirty="0" smtClean="0">
                <a:solidFill>
                  <a:schemeClr val="tx1">
                    <a:lumMod val="75000"/>
                    <a:lumOff val="25000"/>
                  </a:schemeClr>
                </a:solidFill>
              </a:rPr>
              <a:t> ipsum dolor sit amet, consectetur adipiscing elit. Curabitur elementum posuere pretium. </a:t>
            </a:r>
            <a:endParaRPr lang="en-US" sz="900" dirty="0">
              <a:solidFill>
                <a:schemeClr val="tx1">
                  <a:lumMod val="75000"/>
                  <a:lumOff val="25000"/>
                </a:schemeClr>
              </a:solidFill>
            </a:endParaRPr>
          </a:p>
        </p:txBody>
      </p:sp>
      <p:sp>
        <p:nvSpPr>
          <p:cNvPr id="68" name="Content Placeholder 2"/>
          <p:cNvSpPr txBox="1">
            <a:spLocks/>
          </p:cNvSpPr>
          <p:nvPr/>
        </p:nvSpPr>
        <p:spPr>
          <a:xfrm>
            <a:off x="5167235" y="4123916"/>
            <a:ext cx="2952328" cy="6096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1200" b="1" dirty="0" smtClean="0">
                <a:solidFill>
                  <a:schemeClr val="accent6"/>
                </a:solidFill>
              </a:rPr>
              <a:t>Photographic</a:t>
            </a:r>
            <a:r>
              <a:rPr lang="en-US" sz="1200" b="1" dirty="0" smtClean="0">
                <a:solidFill>
                  <a:schemeClr val="bg1"/>
                </a:solidFill>
              </a:rPr>
              <a:t/>
            </a:r>
            <a:br>
              <a:rPr lang="en-US" sz="1200" b="1" dirty="0" smtClean="0">
                <a:solidFill>
                  <a:schemeClr val="bg1"/>
                </a:solidFill>
              </a:rPr>
            </a:br>
            <a:r>
              <a:rPr lang="en-US" sz="900" dirty="0" smtClean="0">
                <a:solidFill>
                  <a:schemeClr val="tx1">
                    <a:lumMod val="75000"/>
                    <a:lumOff val="25000"/>
                  </a:schemeClr>
                </a:solidFill>
              </a:rPr>
              <a:t>Lorem ipsum dolor sit amet, consectetur adipiscing elit. Curabitur elementum posuere pretium. </a:t>
            </a:r>
            <a:endParaRPr lang="en-US" sz="900" dirty="0">
              <a:solidFill>
                <a:schemeClr val="tx1">
                  <a:lumMod val="75000"/>
                  <a:lumOff val="25000"/>
                </a:schemeClr>
              </a:solidFill>
            </a:endParaRPr>
          </a:p>
        </p:txBody>
      </p:sp>
      <p:sp>
        <p:nvSpPr>
          <p:cNvPr id="69" name="Content Placeholder 2"/>
          <p:cNvSpPr txBox="1">
            <a:spLocks/>
          </p:cNvSpPr>
          <p:nvPr/>
        </p:nvSpPr>
        <p:spPr>
          <a:xfrm>
            <a:off x="5147763" y="4733515"/>
            <a:ext cx="2952328" cy="6096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1200" b="1" dirty="0" smtClean="0">
                <a:solidFill>
                  <a:schemeClr val="accent5"/>
                </a:solidFill>
              </a:rPr>
              <a:t>Development</a:t>
            </a:r>
          </a:p>
          <a:p>
            <a:pPr marL="0" indent="0">
              <a:buFont typeface="Arial" pitchFamily="34" charset="0"/>
              <a:buNone/>
            </a:pPr>
            <a:r>
              <a:rPr lang="en-US" sz="900" dirty="0" err="1" smtClean="0">
                <a:solidFill>
                  <a:schemeClr val="tx1">
                    <a:lumMod val="75000"/>
                    <a:lumOff val="25000"/>
                  </a:schemeClr>
                </a:solidFill>
              </a:rPr>
              <a:t>Lorem</a:t>
            </a:r>
            <a:r>
              <a:rPr lang="en-US" sz="900" dirty="0" smtClean="0">
                <a:solidFill>
                  <a:schemeClr val="tx1">
                    <a:lumMod val="75000"/>
                    <a:lumOff val="25000"/>
                  </a:schemeClr>
                </a:solidFill>
              </a:rPr>
              <a:t> ipsum dolor sit amet, consectetur adipiscing elit. Curabitur elementum posuere pretium. </a:t>
            </a:r>
            <a:endParaRPr lang="en-US" sz="900" dirty="0">
              <a:solidFill>
                <a:schemeClr val="tx1">
                  <a:lumMod val="75000"/>
                  <a:lumOff val="25000"/>
                </a:schemeClr>
              </a:solidFill>
            </a:endParaRPr>
          </a:p>
        </p:txBody>
      </p:sp>
      <p:sp>
        <p:nvSpPr>
          <p:cNvPr id="70" name="Content Placeholder 2"/>
          <p:cNvSpPr txBox="1">
            <a:spLocks/>
          </p:cNvSpPr>
          <p:nvPr/>
        </p:nvSpPr>
        <p:spPr>
          <a:xfrm>
            <a:off x="5147763" y="5266915"/>
            <a:ext cx="2952328" cy="6096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1200" b="1" dirty="0" smtClean="0">
                <a:solidFill>
                  <a:schemeClr val="tx2"/>
                </a:solidFill>
              </a:rPr>
              <a:t>Control Panel</a:t>
            </a:r>
          </a:p>
          <a:p>
            <a:pPr marL="0" indent="0">
              <a:buFont typeface="Arial" pitchFamily="34" charset="0"/>
              <a:buNone/>
            </a:pPr>
            <a:r>
              <a:rPr lang="en-US" sz="900" dirty="0" err="1" smtClean="0">
                <a:solidFill>
                  <a:schemeClr val="tx1">
                    <a:lumMod val="75000"/>
                    <a:lumOff val="25000"/>
                  </a:schemeClr>
                </a:solidFill>
              </a:rPr>
              <a:t>Lorem</a:t>
            </a:r>
            <a:r>
              <a:rPr lang="en-US" sz="900" dirty="0" smtClean="0">
                <a:solidFill>
                  <a:schemeClr val="tx1">
                    <a:lumMod val="75000"/>
                    <a:lumOff val="25000"/>
                  </a:schemeClr>
                </a:solidFill>
              </a:rPr>
              <a:t> ipsum dolor sit amet, consectetur adipiscing elit. Curabitur elementum posuere pretium. </a:t>
            </a:r>
            <a:endParaRPr lang="en-US" sz="900" dirty="0">
              <a:solidFill>
                <a:schemeClr val="tx1">
                  <a:lumMod val="75000"/>
                  <a:lumOff val="25000"/>
                </a:schemeClr>
              </a:solidFill>
            </a:endParaRPr>
          </a:p>
        </p:txBody>
      </p:sp>
      <p:sp>
        <p:nvSpPr>
          <p:cNvPr id="72" name="TextBox 71"/>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spTree>
    <p:extLst>
      <p:ext uri="{BB962C8B-B14F-4D97-AF65-F5344CB8AC3E}">
        <p14:creationId xmlns:p14="http://schemas.microsoft.com/office/powerpoint/2010/main" val="3896676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12" presetClass="entr" presetSubtype="4" fill="hold" nodeType="withEffect">
                                  <p:stCondLst>
                                    <p:cond delay="1000"/>
                                  </p:stCondLst>
                                  <p:childTnLst>
                                    <p:set>
                                      <p:cBhvr>
                                        <p:cTn id="16" dur="1" fill="hold">
                                          <p:stCondLst>
                                            <p:cond delay="0"/>
                                          </p:stCondLst>
                                        </p:cTn>
                                        <p:tgtEl>
                                          <p:spTgt spid="7"/>
                                        </p:tgtEl>
                                        <p:attrNameLst>
                                          <p:attrName>style.visibility</p:attrName>
                                        </p:attrNameLst>
                                      </p:cBhvr>
                                      <p:to>
                                        <p:strVal val="visible"/>
                                      </p:to>
                                    </p:set>
                                    <p:animEffect transition="in" filter="slide(fromBottom)">
                                      <p:cBhvr>
                                        <p:cTn id="17" dur="500"/>
                                        <p:tgtEl>
                                          <p:spTgt spid="7"/>
                                        </p:tgtEl>
                                      </p:cBhvr>
                                    </p:animEffect>
                                  </p:childTnLst>
                                </p:cTn>
                              </p:par>
                              <p:par>
                                <p:cTn id="18" presetID="2" presetClass="entr" presetSubtype="8" fill="hold" grpId="0" nodeType="withEffect">
                                  <p:stCondLst>
                                    <p:cond delay="2000"/>
                                  </p:stCondLst>
                                  <p:childTnLst>
                                    <p:set>
                                      <p:cBhvr>
                                        <p:cTn id="19" dur="1" fill="hold">
                                          <p:stCondLst>
                                            <p:cond delay="0"/>
                                          </p:stCondLst>
                                        </p:cTn>
                                        <p:tgtEl>
                                          <p:spTgt spid="72"/>
                                        </p:tgtEl>
                                        <p:attrNameLst>
                                          <p:attrName>style.visibility</p:attrName>
                                        </p:attrNameLst>
                                      </p:cBhvr>
                                      <p:to>
                                        <p:strVal val="visible"/>
                                      </p:to>
                                    </p:set>
                                    <p:anim calcmode="lin" valueType="num">
                                      <p:cBhvr additive="base">
                                        <p:cTn id="20" dur="500" fill="hold"/>
                                        <p:tgtEl>
                                          <p:spTgt spid="72"/>
                                        </p:tgtEl>
                                        <p:attrNameLst>
                                          <p:attrName>ppt_x</p:attrName>
                                        </p:attrNameLst>
                                      </p:cBhvr>
                                      <p:tavLst>
                                        <p:tav tm="0">
                                          <p:val>
                                            <p:strVal val="0-#ppt_w/2"/>
                                          </p:val>
                                        </p:tav>
                                        <p:tav tm="100000">
                                          <p:val>
                                            <p:strVal val="#ppt_x"/>
                                          </p:val>
                                        </p:tav>
                                      </p:tavLst>
                                    </p:anim>
                                    <p:anim calcmode="lin" valueType="num">
                                      <p:cBhvr additive="base">
                                        <p:cTn id="21" dur="500" fill="hold"/>
                                        <p:tgtEl>
                                          <p:spTgt spid="7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72"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lumMod val="50000"/>
                  </a:schemeClr>
                </a:solidFill>
              </a:rPr>
              <a:pPr algn="ctr"/>
              <a:t>23</a:t>
            </a:fld>
            <a:endParaRPr lang="en-US" sz="1200" dirty="0">
              <a:solidFill>
                <a:schemeClr val="bg1">
                  <a:lumMod val="50000"/>
                </a:schemeClr>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Success Step</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grpSp>
        <p:nvGrpSpPr>
          <p:cNvPr id="7" name="Group 4"/>
          <p:cNvGrpSpPr>
            <a:grpSpLocks noChangeAspect="1"/>
          </p:cNvGrpSpPr>
          <p:nvPr/>
        </p:nvGrpSpPr>
        <p:grpSpPr bwMode="auto">
          <a:xfrm>
            <a:off x="4081901" y="2175281"/>
            <a:ext cx="4108864" cy="4781022"/>
            <a:chOff x="1727" y="29"/>
            <a:chExt cx="2219" cy="2582"/>
          </a:xfrm>
        </p:grpSpPr>
        <p:sp>
          <p:nvSpPr>
            <p:cNvPr id="8" name="Freeform 5"/>
            <p:cNvSpPr>
              <a:spLocks noEditPoints="1"/>
            </p:cNvSpPr>
            <p:nvPr/>
          </p:nvSpPr>
          <p:spPr bwMode="auto">
            <a:xfrm>
              <a:off x="1727" y="29"/>
              <a:ext cx="1136" cy="2582"/>
            </a:xfrm>
            <a:custGeom>
              <a:avLst/>
              <a:gdLst>
                <a:gd name="T0" fmla="*/ 61 w 1007"/>
                <a:gd name="T1" fmla="*/ 146 h 2288"/>
                <a:gd name="T2" fmla="*/ 147 w 1007"/>
                <a:gd name="T3" fmla="*/ 60 h 2288"/>
                <a:gd name="T4" fmla="*/ 233 w 1007"/>
                <a:gd name="T5" fmla="*/ 146 h 2288"/>
                <a:gd name="T6" fmla="*/ 147 w 1007"/>
                <a:gd name="T7" fmla="*/ 233 h 2288"/>
                <a:gd name="T8" fmla="*/ 61 w 1007"/>
                <a:gd name="T9" fmla="*/ 146 h 2288"/>
                <a:gd name="T10" fmla="*/ 0 w 1007"/>
                <a:gd name="T11" fmla="*/ 146 h 2288"/>
                <a:gd name="T12" fmla="*/ 147 w 1007"/>
                <a:gd name="T13" fmla="*/ 293 h 2288"/>
                <a:gd name="T14" fmla="*/ 291 w 1007"/>
                <a:gd name="T15" fmla="*/ 171 h 2288"/>
                <a:gd name="T16" fmla="*/ 728 w 1007"/>
                <a:gd name="T17" fmla="*/ 171 h 2288"/>
                <a:gd name="T18" fmla="*/ 957 w 1007"/>
                <a:gd name="T19" fmla="*/ 351 h 2288"/>
                <a:gd name="T20" fmla="*/ 957 w 1007"/>
                <a:gd name="T21" fmla="*/ 2288 h 2288"/>
                <a:gd name="T22" fmla="*/ 1007 w 1007"/>
                <a:gd name="T23" fmla="*/ 2288 h 2288"/>
                <a:gd name="T24" fmla="*/ 1007 w 1007"/>
                <a:gd name="T25" fmla="*/ 351 h 2288"/>
                <a:gd name="T26" fmla="*/ 914 w 1007"/>
                <a:gd name="T27" fmla="*/ 170 h 2288"/>
                <a:gd name="T28" fmla="*/ 728 w 1007"/>
                <a:gd name="T29" fmla="*/ 122 h 2288"/>
                <a:gd name="T30" fmla="*/ 291 w 1007"/>
                <a:gd name="T31" fmla="*/ 122 h 2288"/>
                <a:gd name="T32" fmla="*/ 147 w 1007"/>
                <a:gd name="T33" fmla="*/ 0 h 2288"/>
                <a:gd name="T34" fmla="*/ 0 w 1007"/>
                <a:gd name="T35" fmla="*/ 146 h 2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7" h="2288">
                  <a:moveTo>
                    <a:pt x="61" y="146"/>
                  </a:moveTo>
                  <a:cubicBezTo>
                    <a:pt x="61" y="99"/>
                    <a:pt x="99" y="60"/>
                    <a:pt x="147" y="60"/>
                  </a:cubicBezTo>
                  <a:cubicBezTo>
                    <a:pt x="194" y="60"/>
                    <a:pt x="233" y="99"/>
                    <a:pt x="233" y="146"/>
                  </a:cubicBezTo>
                  <a:cubicBezTo>
                    <a:pt x="233" y="194"/>
                    <a:pt x="194" y="233"/>
                    <a:pt x="147" y="233"/>
                  </a:cubicBezTo>
                  <a:cubicBezTo>
                    <a:pt x="99" y="233"/>
                    <a:pt x="61" y="194"/>
                    <a:pt x="61" y="146"/>
                  </a:cubicBezTo>
                  <a:moveTo>
                    <a:pt x="0" y="146"/>
                  </a:moveTo>
                  <a:cubicBezTo>
                    <a:pt x="0" y="227"/>
                    <a:pt x="66" y="293"/>
                    <a:pt x="147" y="293"/>
                  </a:cubicBezTo>
                  <a:cubicBezTo>
                    <a:pt x="219" y="293"/>
                    <a:pt x="279" y="240"/>
                    <a:pt x="291" y="171"/>
                  </a:cubicBezTo>
                  <a:cubicBezTo>
                    <a:pt x="728" y="171"/>
                    <a:pt x="728" y="171"/>
                    <a:pt x="728" y="171"/>
                  </a:cubicBezTo>
                  <a:cubicBezTo>
                    <a:pt x="797" y="171"/>
                    <a:pt x="957" y="189"/>
                    <a:pt x="957" y="351"/>
                  </a:cubicBezTo>
                  <a:cubicBezTo>
                    <a:pt x="957" y="2288"/>
                    <a:pt x="957" y="2288"/>
                    <a:pt x="957" y="2288"/>
                  </a:cubicBezTo>
                  <a:cubicBezTo>
                    <a:pt x="1007" y="2288"/>
                    <a:pt x="1007" y="2288"/>
                    <a:pt x="1007" y="2288"/>
                  </a:cubicBezTo>
                  <a:cubicBezTo>
                    <a:pt x="1007" y="351"/>
                    <a:pt x="1007" y="351"/>
                    <a:pt x="1007" y="351"/>
                  </a:cubicBezTo>
                  <a:cubicBezTo>
                    <a:pt x="1007" y="272"/>
                    <a:pt x="975" y="210"/>
                    <a:pt x="914" y="170"/>
                  </a:cubicBezTo>
                  <a:cubicBezTo>
                    <a:pt x="854" y="130"/>
                    <a:pt x="780" y="122"/>
                    <a:pt x="728" y="122"/>
                  </a:cubicBezTo>
                  <a:cubicBezTo>
                    <a:pt x="291" y="122"/>
                    <a:pt x="291" y="122"/>
                    <a:pt x="291" y="122"/>
                  </a:cubicBezTo>
                  <a:cubicBezTo>
                    <a:pt x="279" y="53"/>
                    <a:pt x="219" y="0"/>
                    <a:pt x="147" y="0"/>
                  </a:cubicBezTo>
                  <a:cubicBezTo>
                    <a:pt x="66" y="0"/>
                    <a:pt x="0" y="66"/>
                    <a:pt x="0" y="146"/>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noEditPoints="1"/>
            </p:cNvSpPr>
            <p:nvPr/>
          </p:nvSpPr>
          <p:spPr bwMode="auto">
            <a:xfrm>
              <a:off x="1727" y="889"/>
              <a:ext cx="1029" cy="1716"/>
            </a:xfrm>
            <a:custGeom>
              <a:avLst/>
              <a:gdLst>
                <a:gd name="T0" fmla="*/ 61 w 912"/>
                <a:gd name="T1" fmla="*/ 146 h 1520"/>
                <a:gd name="T2" fmla="*/ 147 w 912"/>
                <a:gd name="T3" fmla="*/ 60 h 1520"/>
                <a:gd name="T4" fmla="*/ 233 w 912"/>
                <a:gd name="T5" fmla="*/ 146 h 1520"/>
                <a:gd name="T6" fmla="*/ 147 w 912"/>
                <a:gd name="T7" fmla="*/ 232 h 1520"/>
                <a:gd name="T8" fmla="*/ 61 w 912"/>
                <a:gd name="T9" fmla="*/ 146 h 1520"/>
                <a:gd name="T10" fmla="*/ 0 w 912"/>
                <a:gd name="T11" fmla="*/ 146 h 1520"/>
                <a:gd name="T12" fmla="*/ 147 w 912"/>
                <a:gd name="T13" fmla="*/ 292 h 1520"/>
                <a:gd name="T14" fmla="*/ 290 w 912"/>
                <a:gd name="T15" fmla="*/ 174 h 1520"/>
                <a:gd name="T16" fmla="*/ 673 w 912"/>
                <a:gd name="T17" fmla="*/ 174 h 1520"/>
                <a:gd name="T18" fmla="*/ 862 w 912"/>
                <a:gd name="T19" fmla="*/ 317 h 1520"/>
                <a:gd name="T20" fmla="*/ 862 w 912"/>
                <a:gd name="T21" fmla="*/ 1520 h 1520"/>
                <a:gd name="T22" fmla="*/ 912 w 912"/>
                <a:gd name="T23" fmla="*/ 1520 h 1520"/>
                <a:gd name="T24" fmla="*/ 912 w 912"/>
                <a:gd name="T25" fmla="*/ 317 h 1520"/>
                <a:gd name="T26" fmla="*/ 673 w 912"/>
                <a:gd name="T27" fmla="*/ 125 h 1520"/>
                <a:gd name="T28" fmla="*/ 292 w 912"/>
                <a:gd name="T29" fmla="*/ 125 h 1520"/>
                <a:gd name="T30" fmla="*/ 147 w 912"/>
                <a:gd name="T31" fmla="*/ 0 h 1520"/>
                <a:gd name="T32" fmla="*/ 0 w 912"/>
                <a:gd name="T33" fmla="*/ 146 h 1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520">
                  <a:moveTo>
                    <a:pt x="61" y="146"/>
                  </a:moveTo>
                  <a:cubicBezTo>
                    <a:pt x="61" y="99"/>
                    <a:pt x="99" y="60"/>
                    <a:pt x="147" y="60"/>
                  </a:cubicBezTo>
                  <a:cubicBezTo>
                    <a:pt x="194" y="60"/>
                    <a:pt x="233" y="99"/>
                    <a:pt x="233" y="146"/>
                  </a:cubicBezTo>
                  <a:cubicBezTo>
                    <a:pt x="233" y="194"/>
                    <a:pt x="194" y="232"/>
                    <a:pt x="147" y="232"/>
                  </a:cubicBezTo>
                  <a:cubicBezTo>
                    <a:pt x="99" y="232"/>
                    <a:pt x="61" y="194"/>
                    <a:pt x="61" y="146"/>
                  </a:cubicBezTo>
                  <a:moveTo>
                    <a:pt x="0" y="146"/>
                  </a:moveTo>
                  <a:cubicBezTo>
                    <a:pt x="0" y="227"/>
                    <a:pt x="66" y="292"/>
                    <a:pt x="147" y="292"/>
                  </a:cubicBezTo>
                  <a:cubicBezTo>
                    <a:pt x="218" y="292"/>
                    <a:pt x="277" y="241"/>
                    <a:pt x="290" y="174"/>
                  </a:cubicBezTo>
                  <a:cubicBezTo>
                    <a:pt x="673" y="174"/>
                    <a:pt x="673" y="174"/>
                    <a:pt x="673" y="174"/>
                  </a:cubicBezTo>
                  <a:cubicBezTo>
                    <a:pt x="844" y="174"/>
                    <a:pt x="862" y="274"/>
                    <a:pt x="862" y="317"/>
                  </a:cubicBezTo>
                  <a:cubicBezTo>
                    <a:pt x="862" y="1520"/>
                    <a:pt x="862" y="1520"/>
                    <a:pt x="862" y="1520"/>
                  </a:cubicBezTo>
                  <a:cubicBezTo>
                    <a:pt x="912" y="1520"/>
                    <a:pt x="912" y="1520"/>
                    <a:pt x="912" y="1520"/>
                  </a:cubicBezTo>
                  <a:cubicBezTo>
                    <a:pt x="912" y="317"/>
                    <a:pt x="912" y="317"/>
                    <a:pt x="912" y="317"/>
                  </a:cubicBezTo>
                  <a:cubicBezTo>
                    <a:pt x="912" y="199"/>
                    <a:pt x="820" y="125"/>
                    <a:pt x="673" y="125"/>
                  </a:cubicBezTo>
                  <a:cubicBezTo>
                    <a:pt x="292" y="125"/>
                    <a:pt x="292" y="125"/>
                    <a:pt x="292" y="125"/>
                  </a:cubicBezTo>
                  <a:cubicBezTo>
                    <a:pt x="281" y="54"/>
                    <a:pt x="220" y="0"/>
                    <a:pt x="147" y="0"/>
                  </a:cubicBezTo>
                  <a:cubicBezTo>
                    <a:pt x="66" y="0"/>
                    <a:pt x="0" y="65"/>
                    <a:pt x="0" y="146"/>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noEditPoints="1"/>
            </p:cNvSpPr>
            <p:nvPr/>
          </p:nvSpPr>
          <p:spPr bwMode="auto">
            <a:xfrm>
              <a:off x="1727" y="1735"/>
              <a:ext cx="928" cy="873"/>
            </a:xfrm>
            <a:custGeom>
              <a:avLst/>
              <a:gdLst>
                <a:gd name="T0" fmla="*/ 61 w 823"/>
                <a:gd name="T1" fmla="*/ 147 h 774"/>
                <a:gd name="T2" fmla="*/ 147 w 823"/>
                <a:gd name="T3" fmla="*/ 60 h 774"/>
                <a:gd name="T4" fmla="*/ 233 w 823"/>
                <a:gd name="T5" fmla="*/ 147 h 774"/>
                <a:gd name="T6" fmla="*/ 147 w 823"/>
                <a:gd name="T7" fmla="*/ 233 h 774"/>
                <a:gd name="T8" fmla="*/ 61 w 823"/>
                <a:gd name="T9" fmla="*/ 147 h 774"/>
                <a:gd name="T10" fmla="*/ 0 w 823"/>
                <a:gd name="T11" fmla="*/ 147 h 774"/>
                <a:gd name="T12" fmla="*/ 147 w 823"/>
                <a:gd name="T13" fmla="*/ 293 h 774"/>
                <a:gd name="T14" fmla="*/ 289 w 823"/>
                <a:gd name="T15" fmla="*/ 180 h 774"/>
                <a:gd name="T16" fmla="*/ 581 w 823"/>
                <a:gd name="T17" fmla="*/ 180 h 774"/>
                <a:gd name="T18" fmla="*/ 774 w 823"/>
                <a:gd name="T19" fmla="*/ 330 h 774"/>
                <a:gd name="T20" fmla="*/ 774 w 823"/>
                <a:gd name="T21" fmla="*/ 774 h 774"/>
                <a:gd name="T22" fmla="*/ 823 w 823"/>
                <a:gd name="T23" fmla="*/ 774 h 774"/>
                <a:gd name="T24" fmla="*/ 823 w 823"/>
                <a:gd name="T25" fmla="*/ 330 h 774"/>
                <a:gd name="T26" fmla="*/ 778 w 823"/>
                <a:gd name="T27" fmla="*/ 203 h 774"/>
                <a:gd name="T28" fmla="*/ 581 w 823"/>
                <a:gd name="T29" fmla="*/ 131 h 774"/>
                <a:gd name="T30" fmla="*/ 292 w 823"/>
                <a:gd name="T31" fmla="*/ 131 h 774"/>
                <a:gd name="T32" fmla="*/ 147 w 823"/>
                <a:gd name="T33" fmla="*/ 0 h 774"/>
                <a:gd name="T34" fmla="*/ 0 w 823"/>
                <a:gd name="T35" fmla="*/ 147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23" h="774">
                  <a:moveTo>
                    <a:pt x="61" y="147"/>
                  </a:moveTo>
                  <a:cubicBezTo>
                    <a:pt x="61" y="99"/>
                    <a:pt x="99" y="60"/>
                    <a:pt x="147" y="60"/>
                  </a:cubicBezTo>
                  <a:cubicBezTo>
                    <a:pt x="194" y="60"/>
                    <a:pt x="233" y="99"/>
                    <a:pt x="233" y="147"/>
                  </a:cubicBezTo>
                  <a:cubicBezTo>
                    <a:pt x="233" y="194"/>
                    <a:pt x="194" y="233"/>
                    <a:pt x="147" y="233"/>
                  </a:cubicBezTo>
                  <a:cubicBezTo>
                    <a:pt x="99" y="233"/>
                    <a:pt x="61" y="194"/>
                    <a:pt x="61" y="147"/>
                  </a:cubicBezTo>
                  <a:moveTo>
                    <a:pt x="0" y="147"/>
                  </a:moveTo>
                  <a:cubicBezTo>
                    <a:pt x="0" y="227"/>
                    <a:pt x="66" y="293"/>
                    <a:pt x="147" y="293"/>
                  </a:cubicBezTo>
                  <a:cubicBezTo>
                    <a:pt x="216" y="293"/>
                    <a:pt x="274" y="245"/>
                    <a:pt x="289" y="180"/>
                  </a:cubicBezTo>
                  <a:cubicBezTo>
                    <a:pt x="581" y="180"/>
                    <a:pt x="581" y="180"/>
                    <a:pt x="581" y="180"/>
                  </a:cubicBezTo>
                  <a:cubicBezTo>
                    <a:pt x="653" y="180"/>
                    <a:pt x="774" y="200"/>
                    <a:pt x="774" y="330"/>
                  </a:cubicBezTo>
                  <a:cubicBezTo>
                    <a:pt x="774" y="774"/>
                    <a:pt x="774" y="774"/>
                    <a:pt x="774" y="774"/>
                  </a:cubicBezTo>
                  <a:cubicBezTo>
                    <a:pt x="823" y="774"/>
                    <a:pt x="823" y="774"/>
                    <a:pt x="823" y="774"/>
                  </a:cubicBezTo>
                  <a:cubicBezTo>
                    <a:pt x="823" y="330"/>
                    <a:pt x="823" y="330"/>
                    <a:pt x="823" y="330"/>
                  </a:cubicBezTo>
                  <a:cubicBezTo>
                    <a:pt x="823" y="295"/>
                    <a:pt x="815" y="245"/>
                    <a:pt x="778" y="203"/>
                  </a:cubicBezTo>
                  <a:cubicBezTo>
                    <a:pt x="737" y="155"/>
                    <a:pt x="671" y="131"/>
                    <a:pt x="581" y="131"/>
                  </a:cubicBezTo>
                  <a:cubicBezTo>
                    <a:pt x="292" y="131"/>
                    <a:pt x="292" y="131"/>
                    <a:pt x="292" y="131"/>
                  </a:cubicBezTo>
                  <a:cubicBezTo>
                    <a:pt x="285" y="58"/>
                    <a:pt x="222" y="0"/>
                    <a:pt x="147" y="0"/>
                  </a:cubicBezTo>
                  <a:cubicBezTo>
                    <a:pt x="66" y="0"/>
                    <a:pt x="0" y="66"/>
                    <a:pt x="0" y="147"/>
                  </a:cubicBezTo>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1"/>
            <p:cNvSpPr>
              <a:spLocks noEditPoints="1"/>
            </p:cNvSpPr>
            <p:nvPr/>
          </p:nvSpPr>
          <p:spPr bwMode="auto">
            <a:xfrm>
              <a:off x="2906" y="472"/>
              <a:ext cx="1040" cy="2133"/>
            </a:xfrm>
            <a:custGeom>
              <a:avLst/>
              <a:gdLst>
                <a:gd name="T0" fmla="*/ 689 w 921"/>
                <a:gd name="T1" fmla="*/ 146 h 1890"/>
                <a:gd name="T2" fmla="*/ 775 w 921"/>
                <a:gd name="T3" fmla="*/ 60 h 1890"/>
                <a:gd name="T4" fmla="*/ 861 w 921"/>
                <a:gd name="T5" fmla="*/ 146 h 1890"/>
                <a:gd name="T6" fmla="*/ 775 w 921"/>
                <a:gd name="T7" fmla="*/ 232 h 1890"/>
                <a:gd name="T8" fmla="*/ 689 w 921"/>
                <a:gd name="T9" fmla="*/ 146 h 1890"/>
                <a:gd name="T10" fmla="*/ 632 w 921"/>
                <a:gd name="T11" fmla="*/ 115 h 1890"/>
                <a:gd name="T12" fmla="*/ 252 w 921"/>
                <a:gd name="T13" fmla="*/ 115 h 1890"/>
                <a:gd name="T14" fmla="*/ 7 w 921"/>
                <a:gd name="T15" fmla="*/ 294 h 1890"/>
                <a:gd name="T16" fmla="*/ 7 w 921"/>
                <a:gd name="T17" fmla="*/ 1890 h 1890"/>
                <a:gd name="T18" fmla="*/ 56 w 921"/>
                <a:gd name="T19" fmla="*/ 1890 h 1890"/>
                <a:gd name="T20" fmla="*/ 56 w 921"/>
                <a:gd name="T21" fmla="*/ 298 h 1890"/>
                <a:gd name="T22" fmla="*/ 252 w 921"/>
                <a:gd name="T23" fmla="*/ 165 h 1890"/>
                <a:gd name="T24" fmla="*/ 630 w 921"/>
                <a:gd name="T25" fmla="*/ 165 h 1890"/>
                <a:gd name="T26" fmla="*/ 775 w 921"/>
                <a:gd name="T27" fmla="*/ 292 h 1890"/>
                <a:gd name="T28" fmla="*/ 921 w 921"/>
                <a:gd name="T29" fmla="*/ 146 h 1890"/>
                <a:gd name="T30" fmla="*/ 775 w 921"/>
                <a:gd name="T31" fmla="*/ 0 h 1890"/>
                <a:gd name="T32" fmla="*/ 632 w 921"/>
                <a:gd name="T33" fmla="*/ 115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1" h="1890">
                  <a:moveTo>
                    <a:pt x="689" y="146"/>
                  </a:moveTo>
                  <a:cubicBezTo>
                    <a:pt x="689" y="99"/>
                    <a:pt x="728" y="60"/>
                    <a:pt x="775" y="60"/>
                  </a:cubicBezTo>
                  <a:cubicBezTo>
                    <a:pt x="823" y="60"/>
                    <a:pt x="861" y="99"/>
                    <a:pt x="861" y="146"/>
                  </a:cubicBezTo>
                  <a:cubicBezTo>
                    <a:pt x="861" y="194"/>
                    <a:pt x="823" y="232"/>
                    <a:pt x="775" y="232"/>
                  </a:cubicBezTo>
                  <a:cubicBezTo>
                    <a:pt x="728" y="232"/>
                    <a:pt x="689" y="194"/>
                    <a:pt x="689" y="146"/>
                  </a:cubicBezTo>
                  <a:moveTo>
                    <a:pt x="632" y="115"/>
                  </a:moveTo>
                  <a:cubicBezTo>
                    <a:pt x="252" y="115"/>
                    <a:pt x="252" y="115"/>
                    <a:pt x="252" y="115"/>
                  </a:cubicBezTo>
                  <a:cubicBezTo>
                    <a:pt x="87" y="115"/>
                    <a:pt x="16" y="167"/>
                    <a:pt x="7" y="294"/>
                  </a:cubicBezTo>
                  <a:cubicBezTo>
                    <a:pt x="0" y="394"/>
                    <a:pt x="7" y="1829"/>
                    <a:pt x="7" y="1890"/>
                  </a:cubicBezTo>
                  <a:cubicBezTo>
                    <a:pt x="56" y="1890"/>
                    <a:pt x="56" y="1890"/>
                    <a:pt x="56" y="1890"/>
                  </a:cubicBezTo>
                  <a:cubicBezTo>
                    <a:pt x="56" y="1875"/>
                    <a:pt x="50" y="395"/>
                    <a:pt x="56" y="298"/>
                  </a:cubicBezTo>
                  <a:cubicBezTo>
                    <a:pt x="61" y="227"/>
                    <a:pt x="80" y="165"/>
                    <a:pt x="252" y="165"/>
                  </a:cubicBezTo>
                  <a:cubicBezTo>
                    <a:pt x="630" y="165"/>
                    <a:pt x="630" y="165"/>
                    <a:pt x="630" y="165"/>
                  </a:cubicBezTo>
                  <a:cubicBezTo>
                    <a:pt x="639" y="236"/>
                    <a:pt x="701" y="292"/>
                    <a:pt x="775" y="292"/>
                  </a:cubicBezTo>
                  <a:cubicBezTo>
                    <a:pt x="856" y="292"/>
                    <a:pt x="921" y="227"/>
                    <a:pt x="921" y="146"/>
                  </a:cubicBezTo>
                  <a:cubicBezTo>
                    <a:pt x="921" y="65"/>
                    <a:pt x="856" y="0"/>
                    <a:pt x="775" y="0"/>
                  </a:cubicBezTo>
                  <a:cubicBezTo>
                    <a:pt x="705" y="0"/>
                    <a:pt x="646" y="49"/>
                    <a:pt x="632" y="115"/>
                  </a:cubicBezTo>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3"/>
            <p:cNvSpPr>
              <a:spLocks noEditPoints="1"/>
            </p:cNvSpPr>
            <p:nvPr/>
          </p:nvSpPr>
          <p:spPr bwMode="auto">
            <a:xfrm>
              <a:off x="3011" y="1320"/>
              <a:ext cx="928" cy="1281"/>
            </a:xfrm>
            <a:custGeom>
              <a:avLst/>
              <a:gdLst>
                <a:gd name="T0" fmla="*/ 590 w 822"/>
                <a:gd name="T1" fmla="*/ 147 h 1135"/>
                <a:gd name="T2" fmla="*/ 676 w 822"/>
                <a:gd name="T3" fmla="*/ 60 h 1135"/>
                <a:gd name="T4" fmla="*/ 762 w 822"/>
                <a:gd name="T5" fmla="*/ 147 h 1135"/>
                <a:gd name="T6" fmla="*/ 676 w 822"/>
                <a:gd name="T7" fmla="*/ 233 h 1135"/>
                <a:gd name="T8" fmla="*/ 590 w 822"/>
                <a:gd name="T9" fmla="*/ 147 h 1135"/>
                <a:gd name="T10" fmla="*/ 532 w 822"/>
                <a:gd name="T11" fmla="*/ 122 h 1135"/>
                <a:gd name="T12" fmla="*/ 202 w 822"/>
                <a:gd name="T13" fmla="*/ 119 h 1135"/>
                <a:gd name="T14" fmla="*/ 0 w 822"/>
                <a:gd name="T15" fmla="*/ 333 h 1135"/>
                <a:gd name="T16" fmla="*/ 0 w 822"/>
                <a:gd name="T17" fmla="*/ 1135 h 1135"/>
                <a:gd name="T18" fmla="*/ 49 w 822"/>
                <a:gd name="T19" fmla="*/ 1135 h 1135"/>
                <a:gd name="T20" fmla="*/ 49 w 822"/>
                <a:gd name="T21" fmla="*/ 333 h 1135"/>
                <a:gd name="T22" fmla="*/ 202 w 822"/>
                <a:gd name="T23" fmla="*/ 168 h 1135"/>
                <a:gd name="T24" fmla="*/ 532 w 822"/>
                <a:gd name="T25" fmla="*/ 171 h 1135"/>
                <a:gd name="T26" fmla="*/ 676 w 822"/>
                <a:gd name="T27" fmla="*/ 293 h 1135"/>
                <a:gd name="T28" fmla="*/ 822 w 822"/>
                <a:gd name="T29" fmla="*/ 147 h 1135"/>
                <a:gd name="T30" fmla="*/ 676 w 822"/>
                <a:gd name="T31" fmla="*/ 0 h 1135"/>
                <a:gd name="T32" fmla="*/ 532 w 822"/>
                <a:gd name="T33" fmla="*/ 122 h 1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2" h="1135">
                  <a:moveTo>
                    <a:pt x="590" y="147"/>
                  </a:moveTo>
                  <a:cubicBezTo>
                    <a:pt x="590" y="99"/>
                    <a:pt x="628" y="60"/>
                    <a:pt x="676" y="60"/>
                  </a:cubicBezTo>
                  <a:cubicBezTo>
                    <a:pt x="723" y="60"/>
                    <a:pt x="762" y="99"/>
                    <a:pt x="762" y="147"/>
                  </a:cubicBezTo>
                  <a:cubicBezTo>
                    <a:pt x="762" y="194"/>
                    <a:pt x="723" y="233"/>
                    <a:pt x="676" y="233"/>
                  </a:cubicBezTo>
                  <a:cubicBezTo>
                    <a:pt x="628" y="233"/>
                    <a:pt x="590" y="194"/>
                    <a:pt x="590" y="147"/>
                  </a:cubicBezTo>
                  <a:moveTo>
                    <a:pt x="532" y="122"/>
                  </a:moveTo>
                  <a:cubicBezTo>
                    <a:pt x="462" y="121"/>
                    <a:pt x="282" y="119"/>
                    <a:pt x="202" y="119"/>
                  </a:cubicBezTo>
                  <a:cubicBezTo>
                    <a:pt x="90" y="119"/>
                    <a:pt x="0" y="236"/>
                    <a:pt x="0" y="333"/>
                  </a:cubicBezTo>
                  <a:cubicBezTo>
                    <a:pt x="0" y="1135"/>
                    <a:pt x="0" y="1135"/>
                    <a:pt x="0" y="1135"/>
                  </a:cubicBezTo>
                  <a:cubicBezTo>
                    <a:pt x="49" y="1135"/>
                    <a:pt x="49" y="1135"/>
                    <a:pt x="49" y="1135"/>
                  </a:cubicBezTo>
                  <a:cubicBezTo>
                    <a:pt x="49" y="333"/>
                    <a:pt x="49" y="333"/>
                    <a:pt x="49" y="333"/>
                  </a:cubicBezTo>
                  <a:cubicBezTo>
                    <a:pt x="49" y="268"/>
                    <a:pt x="115" y="168"/>
                    <a:pt x="202" y="168"/>
                  </a:cubicBezTo>
                  <a:cubicBezTo>
                    <a:pt x="282" y="168"/>
                    <a:pt x="462" y="170"/>
                    <a:pt x="532" y="171"/>
                  </a:cubicBezTo>
                  <a:cubicBezTo>
                    <a:pt x="543" y="240"/>
                    <a:pt x="604" y="293"/>
                    <a:pt x="676" y="293"/>
                  </a:cubicBezTo>
                  <a:cubicBezTo>
                    <a:pt x="757" y="293"/>
                    <a:pt x="822" y="227"/>
                    <a:pt x="822" y="147"/>
                  </a:cubicBezTo>
                  <a:cubicBezTo>
                    <a:pt x="822" y="66"/>
                    <a:pt x="757" y="0"/>
                    <a:pt x="676" y="0"/>
                  </a:cubicBezTo>
                  <a:cubicBezTo>
                    <a:pt x="604" y="0"/>
                    <a:pt x="544" y="53"/>
                    <a:pt x="532" y="122"/>
                  </a:cubicBezTo>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8" name="Oval 17"/>
          <p:cNvSpPr/>
          <p:nvPr/>
        </p:nvSpPr>
        <p:spPr>
          <a:xfrm>
            <a:off x="4231337" y="2291576"/>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a:solidFill>
                  <a:schemeClr val="accent2"/>
                </a:solidFill>
                <a:latin typeface="Sosa" pitchFamily="2" charset="0"/>
              </a:rPr>
              <a:t>l</a:t>
            </a:r>
            <a:endParaRPr lang="en-US" sz="2000" dirty="0">
              <a:solidFill>
                <a:schemeClr val="accent2"/>
              </a:solidFill>
              <a:latin typeface="Sosa" pitchFamily="2" charset="0"/>
            </a:endParaRPr>
          </a:p>
        </p:txBody>
      </p:sp>
      <p:sp>
        <p:nvSpPr>
          <p:cNvPr id="19" name="Oval 18"/>
          <p:cNvSpPr/>
          <p:nvPr/>
        </p:nvSpPr>
        <p:spPr>
          <a:xfrm>
            <a:off x="4231337" y="3911489"/>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a:solidFill>
                  <a:schemeClr val="accent1"/>
                </a:solidFill>
                <a:latin typeface="Sosa" pitchFamily="2" charset="0"/>
              </a:rPr>
              <a:t>g</a:t>
            </a:r>
            <a:endParaRPr lang="en-US" sz="2000" dirty="0">
              <a:solidFill>
                <a:schemeClr val="accent1"/>
              </a:solidFill>
              <a:latin typeface="Sosa" pitchFamily="2" charset="0"/>
            </a:endParaRPr>
          </a:p>
        </p:txBody>
      </p:sp>
      <p:sp>
        <p:nvSpPr>
          <p:cNvPr id="20" name="Oval 19"/>
          <p:cNvSpPr/>
          <p:nvPr/>
        </p:nvSpPr>
        <p:spPr>
          <a:xfrm>
            <a:off x="4257094" y="5439295"/>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a:solidFill>
                  <a:schemeClr val="accent4"/>
                </a:solidFill>
                <a:latin typeface="Sosa" pitchFamily="2" charset="0"/>
              </a:rPr>
              <a:t>r</a:t>
            </a:r>
            <a:endParaRPr lang="en-US" sz="2000" dirty="0">
              <a:solidFill>
                <a:schemeClr val="accent4"/>
              </a:solidFill>
              <a:latin typeface="Sosa" pitchFamily="2" charset="0"/>
            </a:endParaRPr>
          </a:p>
        </p:txBody>
      </p:sp>
      <p:sp>
        <p:nvSpPr>
          <p:cNvPr id="21" name="Oval 20"/>
          <p:cNvSpPr/>
          <p:nvPr/>
        </p:nvSpPr>
        <p:spPr>
          <a:xfrm>
            <a:off x="7734391" y="3095700"/>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a:solidFill>
                  <a:schemeClr val="accent6"/>
                </a:solidFill>
                <a:latin typeface="Sosa" pitchFamily="2" charset="0"/>
              </a:rPr>
              <a:t>e</a:t>
            </a:r>
            <a:endParaRPr lang="en-US" sz="2000" dirty="0">
              <a:solidFill>
                <a:schemeClr val="accent6"/>
              </a:solidFill>
              <a:latin typeface="Sosa" pitchFamily="2" charset="0"/>
            </a:endParaRPr>
          </a:p>
        </p:txBody>
      </p:sp>
      <p:sp>
        <p:nvSpPr>
          <p:cNvPr id="22" name="Oval 21"/>
          <p:cNvSpPr/>
          <p:nvPr/>
        </p:nvSpPr>
        <p:spPr>
          <a:xfrm>
            <a:off x="7721512" y="4693558"/>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smtClean="0">
                <a:solidFill>
                  <a:srgbClr val="C00000"/>
                </a:solidFill>
                <a:latin typeface="Sosa" pitchFamily="2" charset="0"/>
              </a:rPr>
              <a:t>z</a:t>
            </a:r>
            <a:endParaRPr lang="en-US" sz="2000" dirty="0">
              <a:solidFill>
                <a:srgbClr val="C00000"/>
              </a:solidFill>
              <a:latin typeface="Sosa" pitchFamily="2" charset="0"/>
            </a:endParaRPr>
          </a:p>
        </p:txBody>
      </p:sp>
      <p:sp>
        <p:nvSpPr>
          <p:cNvPr id="23" name="Content Placeholder 2"/>
          <p:cNvSpPr txBox="1">
            <a:spLocks/>
          </p:cNvSpPr>
          <p:nvPr/>
        </p:nvSpPr>
        <p:spPr>
          <a:xfrm>
            <a:off x="8440374" y="2923971"/>
            <a:ext cx="2699676" cy="89003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t>Sharing </a:t>
            </a:r>
            <a:r>
              <a:rPr lang="en-US" b="1" dirty="0" smtClean="0"/>
              <a:t>Media</a:t>
            </a:r>
            <a:br>
              <a:rPr lang="en-US" b="1" dirty="0" smtClean="0"/>
            </a:br>
            <a:r>
              <a:rPr lang="en-US" sz="1100" dirty="0" smtClean="0"/>
              <a:t>Lorem ipsum dolor sit amet, consectetur adipiscing elit. Curabitur elementum posuere pretium. </a:t>
            </a:r>
            <a:endParaRPr lang="en-US" sz="1100" dirty="0"/>
          </a:p>
        </p:txBody>
      </p:sp>
      <p:sp>
        <p:nvSpPr>
          <p:cNvPr id="24" name="Content Placeholder 2"/>
          <p:cNvSpPr txBox="1">
            <a:spLocks/>
          </p:cNvSpPr>
          <p:nvPr/>
        </p:nvSpPr>
        <p:spPr>
          <a:xfrm>
            <a:off x="8468973" y="4453115"/>
            <a:ext cx="2699676" cy="90334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t>Development Code</a:t>
            </a:r>
            <a:r>
              <a:rPr lang="en-US" b="1" dirty="0" smtClean="0"/>
              <a:t/>
            </a:r>
            <a:br>
              <a:rPr lang="en-US" b="1" dirty="0" smtClean="0"/>
            </a:br>
            <a:r>
              <a:rPr lang="en-US" sz="1100" dirty="0" err="1" smtClean="0"/>
              <a:t>Lorem</a:t>
            </a:r>
            <a:r>
              <a:rPr lang="en-US" sz="1100" dirty="0" smtClean="0"/>
              <a:t> ipsum dolor sit amet, consectetur adipiscing elit. Curabitur elementum posuere pretium. </a:t>
            </a:r>
            <a:endParaRPr lang="en-US" sz="1100" dirty="0"/>
          </a:p>
        </p:txBody>
      </p:sp>
      <p:sp>
        <p:nvSpPr>
          <p:cNvPr id="25" name="Content Placeholder 2"/>
          <p:cNvSpPr txBox="1">
            <a:spLocks/>
          </p:cNvSpPr>
          <p:nvPr/>
        </p:nvSpPr>
        <p:spPr>
          <a:xfrm>
            <a:off x="1218716" y="2177005"/>
            <a:ext cx="2699676" cy="8567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Font typeface="Arial" pitchFamily="34" charset="0"/>
              <a:buNone/>
            </a:pPr>
            <a:r>
              <a:rPr lang="id-ID" b="1" smtClean="0"/>
              <a:t>Power Action</a:t>
            </a:r>
            <a:r>
              <a:rPr lang="en-US" b="1" dirty="0" smtClean="0"/>
              <a:t/>
            </a:r>
            <a:br>
              <a:rPr lang="en-US" b="1" dirty="0" smtClean="0"/>
            </a:br>
            <a:r>
              <a:rPr lang="en-US" sz="1100" dirty="0" smtClean="0"/>
              <a:t>Lorem ipsum dolor sit amet, consectetur adipiscing elit. Curabitur elementum </a:t>
            </a:r>
            <a:r>
              <a:rPr lang="en-US" sz="1100" dirty="0" err="1" smtClean="0"/>
              <a:t>posuere</a:t>
            </a:r>
            <a:r>
              <a:rPr lang="en-US" sz="1100" dirty="0" smtClean="0"/>
              <a:t> </a:t>
            </a:r>
            <a:r>
              <a:rPr lang="en-US" sz="1100" dirty="0" err="1" smtClean="0"/>
              <a:t>pretium</a:t>
            </a:r>
            <a:endParaRPr lang="en-US" sz="1100" dirty="0"/>
          </a:p>
        </p:txBody>
      </p:sp>
      <p:sp>
        <p:nvSpPr>
          <p:cNvPr id="26" name="Content Placeholder 2"/>
          <p:cNvSpPr txBox="1">
            <a:spLocks/>
          </p:cNvSpPr>
          <p:nvPr/>
        </p:nvSpPr>
        <p:spPr>
          <a:xfrm>
            <a:off x="1080229" y="3708365"/>
            <a:ext cx="2699676" cy="8567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Font typeface="Arial" pitchFamily="34" charset="0"/>
              <a:buNone/>
            </a:pPr>
            <a:r>
              <a:rPr lang="id-ID" b="1" smtClean="0"/>
              <a:t>Communication</a:t>
            </a:r>
            <a:r>
              <a:rPr lang="en-US" b="1" dirty="0" smtClean="0"/>
              <a:t/>
            </a:r>
            <a:br>
              <a:rPr lang="en-US" b="1" dirty="0" smtClean="0"/>
            </a:br>
            <a:r>
              <a:rPr lang="en-US" sz="1100" dirty="0" smtClean="0"/>
              <a:t>Lorem ipsum dolor sit amet, consectetur adipiscing elit. Curabitur elementum </a:t>
            </a:r>
            <a:r>
              <a:rPr lang="en-US" sz="1100" dirty="0" err="1" smtClean="0"/>
              <a:t>posuere</a:t>
            </a:r>
            <a:r>
              <a:rPr lang="en-US" sz="1100" dirty="0" smtClean="0"/>
              <a:t> </a:t>
            </a:r>
            <a:r>
              <a:rPr lang="en-US" sz="1100" dirty="0" err="1" smtClean="0"/>
              <a:t>pretium</a:t>
            </a:r>
            <a:endParaRPr lang="en-US" sz="1100" dirty="0"/>
          </a:p>
        </p:txBody>
      </p:sp>
      <p:sp>
        <p:nvSpPr>
          <p:cNvPr id="27" name="Content Placeholder 2"/>
          <p:cNvSpPr txBox="1">
            <a:spLocks/>
          </p:cNvSpPr>
          <p:nvPr/>
        </p:nvSpPr>
        <p:spPr>
          <a:xfrm>
            <a:off x="1132718" y="5121818"/>
            <a:ext cx="2699676" cy="8567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Font typeface="Arial" pitchFamily="34" charset="0"/>
              <a:buNone/>
            </a:pPr>
            <a:r>
              <a:rPr lang="id-ID" b="1" smtClean="0"/>
              <a:t>Wireless</a:t>
            </a:r>
            <a:r>
              <a:rPr lang="en-US" b="1" smtClean="0"/>
              <a:t/>
            </a:r>
            <a:br>
              <a:rPr lang="en-US" b="1" smtClean="0"/>
            </a:br>
            <a:r>
              <a:rPr lang="en-US" sz="1100" smtClean="0"/>
              <a:t>Lorem </a:t>
            </a:r>
            <a:r>
              <a:rPr lang="en-US" sz="1100" dirty="0" smtClean="0"/>
              <a:t>ipsum dolor sit amet, consectetur adipiscing elit. Curabitur elementum </a:t>
            </a:r>
            <a:r>
              <a:rPr lang="en-US" sz="1100" dirty="0" err="1" smtClean="0"/>
              <a:t>posuere</a:t>
            </a:r>
            <a:r>
              <a:rPr lang="en-US" sz="1100" dirty="0" smtClean="0"/>
              <a:t> </a:t>
            </a:r>
            <a:r>
              <a:rPr lang="en-US" sz="1100" dirty="0" err="1" smtClean="0"/>
              <a:t>pretium</a:t>
            </a:r>
            <a:endParaRPr lang="en-US" sz="1100" dirty="0"/>
          </a:p>
        </p:txBody>
      </p:sp>
      <p:sp>
        <p:nvSpPr>
          <p:cNvPr id="28" name="TextBox 27"/>
          <p:cNvSpPr txBox="1"/>
          <p:nvPr/>
        </p:nvSpPr>
        <p:spPr>
          <a:xfrm>
            <a:off x="416805" y="6535271"/>
            <a:ext cx="1452336" cy="246221"/>
          </a:xfrm>
          <a:prstGeom prst="rect">
            <a:avLst/>
          </a:prstGeom>
          <a:noFill/>
        </p:spPr>
        <p:txBody>
          <a:bodyPr wrap="square" rtlCol="0">
            <a:spAutoFit/>
          </a:bodyPr>
          <a:lstStyle/>
          <a:p>
            <a:r>
              <a:rPr lang="id-ID" sz="1000" smtClean="0">
                <a:solidFill>
                  <a:schemeClr val="bg1">
                    <a:lumMod val="50000"/>
                  </a:schemeClr>
                </a:solidFill>
              </a:rPr>
              <a:t>BUSINESS PROPOSAL</a:t>
            </a:r>
            <a:endParaRPr lang="en-US" sz="1000" dirty="0">
              <a:solidFill>
                <a:schemeClr val="bg1">
                  <a:lumMod val="50000"/>
                </a:schemeClr>
              </a:solidFill>
            </a:endParaRPr>
          </a:p>
        </p:txBody>
      </p:sp>
    </p:spTree>
    <p:extLst>
      <p:ext uri="{BB962C8B-B14F-4D97-AF65-F5344CB8AC3E}">
        <p14:creationId xmlns:p14="http://schemas.microsoft.com/office/powerpoint/2010/main" val="2754246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childTnLst>
                          </p:cTn>
                        </p:par>
                        <p:par>
                          <p:cTn id="15" fill="hold">
                            <p:stCondLst>
                              <p:cond delay="3000"/>
                            </p:stCondLst>
                            <p:childTnLst>
                              <p:par>
                                <p:cTn id="16" presetID="10"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childTnLst>
                                </p:cTn>
                              </p:par>
                            </p:childTnLst>
                          </p:cTn>
                        </p:par>
                        <p:par>
                          <p:cTn id="19" fill="hold">
                            <p:stCondLst>
                              <p:cond delay="3500"/>
                            </p:stCondLst>
                            <p:childTnLst>
                              <p:par>
                                <p:cTn id="20" presetID="10" presetClass="entr" presetSubtype="0" fill="hold" grpId="0" nodeType="afterEffect">
                                  <p:stCondLst>
                                    <p:cond delay="0"/>
                                  </p:stCondLst>
                                  <p:childTnLst>
                                    <p:set>
                                      <p:cBhvr>
                                        <p:cTn id="21" dur="1" fill="hold">
                                          <p:stCondLst>
                                            <p:cond delay="0"/>
                                          </p:stCondLst>
                                        </p:cTn>
                                        <p:tgtEl>
                                          <p:spTgt spid="24"/>
                                        </p:tgtEl>
                                        <p:attrNameLst>
                                          <p:attrName>style.visibility</p:attrName>
                                        </p:attrNameLst>
                                      </p:cBhvr>
                                      <p:to>
                                        <p:strVal val="visible"/>
                                      </p:to>
                                    </p:set>
                                    <p:animEffect transition="in" filter="fade">
                                      <p:cBhvr>
                                        <p:cTn id="22" dur="500"/>
                                        <p:tgtEl>
                                          <p:spTgt spid="24"/>
                                        </p:tgtEl>
                                      </p:cBhvr>
                                    </p:animEffect>
                                  </p:childTnLst>
                                </p:cTn>
                              </p:par>
                            </p:childTnLst>
                          </p:cTn>
                        </p:par>
                        <p:par>
                          <p:cTn id="23" fill="hold">
                            <p:stCondLst>
                              <p:cond delay="4000"/>
                            </p:stCondLst>
                            <p:childTnLst>
                              <p:par>
                                <p:cTn id="24" presetID="10" presetClass="entr" presetSubtype="0" fill="hold" grpId="0" nodeType="afterEffect">
                                  <p:stCondLst>
                                    <p:cond delay="0"/>
                                  </p:stCondLst>
                                  <p:childTnLst>
                                    <p:set>
                                      <p:cBhvr>
                                        <p:cTn id="25" dur="1" fill="hold">
                                          <p:stCondLst>
                                            <p:cond delay="0"/>
                                          </p:stCondLst>
                                        </p:cTn>
                                        <p:tgtEl>
                                          <p:spTgt spid="25"/>
                                        </p:tgtEl>
                                        <p:attrNameLst>
                                          <p:attrName>style.visibility</p:attrName>
                                        </p:attrNameLst>
                                      </p:cBhvr>
                                      <p:to>
                                        <p:strVal val="visible"/>
                                      </p:to>
                                    </p:set>
                                    <p:animEffect transition="in" filter="fade">
                                      <p:cBhvr>
                                        <p:cTn id="26" dur="500"/>
                                        <p:tgtEl>
                                          <p:spTgt spid="25"/>
                                        </p:tgtEl>
                                      </p:cBhvr>
                                    </p:animEffect>
                                  </p:childTnLst>
                                </p:cTn>
                              </p:par>
                            </p:childTnLst>
                          </p:cTn>
                        </p:par>
                        <p:par>
                          <p:cTn id="27" fill="hold">
                            <p:stCondLst>
                              <p:cond delay="4500"/>
                            </p:stCondLst>
                            <p:childTnLst>
                              <p:par>
                                <p:cTn id="28" presetID="10" presetClass="entr" presetSubtype="0" fill="hold" grpId="0" nodeType="afterEffect">
                                  <p:stCondLst>
                                    <p:cond delay="0"/>
                                  </p:stCondLst>
                                  <p:childTnLst>
                                    <p:set>
                                      <p:cBhvr>
                                        <p:cTn id="29" dur="1" fill="hold">
                                          <p:stCondLst>
                                            <p:cond delay="0"/>
                                          </p:stCondLst>
                                        </p:cTn>
                                        <p:tgtEl>
                                          <p:spTgt spid="26"/>
                                        </p:tgtEl>
                                        <p:attrNameLst>
                                          <p:attrName>style.visibility</p:attrName>
                                        </p:attrNameLst>
                                      </p:cBhvr>
                                      <p:to>
                                        <p:strVal val="visible"/>
                                      </p:to>
                                    </p:set>
                                    <p:animEffect transition="in" filter="fade">
                                      <p:cBhvr>
                                        <p:cTn id="30" dur="500"/>
                                        <p:tgtEl>
                                          <p:spTgt spid="26"/>
                                        </p:tgtEl>
                                      </p:cBhvr>
                                    </p:animEffect>
                                  </p:childTnLst>
                                </p:cTn>
                              </p:par>
                            </p:childTnLst>
                          </p:cTn>
                        </p:par>
                        <p:par>
                          <p:cTn id="31" fill="hold">
                            <p:stCondLst>
                              <p:cond delay="5000"/>
                            </p:stCondLst>
                            <p:childTnLst>
                              <p:par>
                                <p:cTn id="32" presetID="10" presetClass="entr" presetSubtype="0" fill="hold" grpId="0" nodeType="afterEffect">
                                  <p:stCondLst>
                                    <p:cond delay="0"/>
                                  </p:stCondLst>
                                  <p:childTnLst>
                                    <p:set>
                                      <p:cBhvr>
                                        <p:cTn id="33" dur="1" fill="hold">
                                          <p:stCondLst>
                                            <p:cond delay="0"/>
                                          </p:stCondLst>
                                        </p:cTn>
                                        <p:tgtEl>
                                          <p:spTgt spid="27"/>
                                        </p:tgtEl>
                                        <p:attrNameLst>
                                          <p:attrName>style.visibility</p:attrName>
                                        </p:attrNameLst>
                                      </p:cBhvr>
                                      <p:to>
                                        <p:strVal val="visible"/>
                                      </p:to>
                                    </p:set>
                                    <p:animEffect transition="in" filter="fade">
                                      <p:cBhvr>
                                        <p:cTn id="34" dur="500"/>
                                        <p:tgtEl>
                                          <p:spTgt spid="27"/>
                                        </p:tgtEl>
                                      </p:cBhvr>
                                    </p:animEffect>
                                  </p:childTnLst>
                                </p:cTn>
                              </p:par>
                              <p:par>
                                <p:cTn id="35" presetID="2" presetClass="entr" presetSubtype="8" fill="hold" grpId="0" nodeType="withEffect">
                                  <p:stCondLst>
                                    <p:cond delay="2000"/>
                                  </p:stCondLst>
                                  <p:childTnLst>
                                    <p:set>
                                      <p:cBhvr>
                                        <p:cTn id="36" dur="1" fill="hold">
                                          <p:stCondLst>
                                            <p:cond delay="0"/>
                                          </p:stCondLst>
                                        </p:cTn>
                                        <p:tgtEl>
                                          <p:spTgt spid="28"/>
                                        </p:tgtEl>
                                        <p:attrNameLst>
                                          <p:attrName>style.visibility</p:attrName>
                                        </p:attrNameLst>
                                      </p:cBhvr>
                                      <p:to>
                                        <p:strVal val="visible"/>
                                      </p:to>
                                    </p:set>
                                    <p:anim calcmode="lin" valueType="num">
                                      <p:cBhvr additive="base">
                                        <p:cTn id="37" dur="500" fill="hold"/>
                                        <p:tgtEl>
                                          <p:spTgt spid="28"/>
                                        </p:tgtEl>
                                        <p:attrNameLst>
                                          <p:attrName>ppt_x</p:attrName>
                                        </p:attrNameLst>
                                      </p:cBhvr>
                                      <p:tavLst>
                                        <p:tav tm="0">
                                          <p:val>
                                            <p:strVal val="0-#ppt_w/2"/>
                                          </p:val>
                                        </p:tav>
                                        <p:tav tm="100000">
                                          <p:val>
                                            <p:strVal val="#ppt_x"/>
                                          </p:val>
                                        </p:tav>
                                      </p:tavLst>
                                    </p:anim>
                                    <p:anim calcmode="lin" valueType="num">
                                      <p:cBhvr additive="base">
                                        <p:cTn id="38"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23" grpId="0"/>
      <p:bldP spid="24" grpId="0"/>
      <p:bldP spid="25" grpId="0"/>
      <p:bldP spid="26" grpId="0"/>
      <p:bldP spid="27" grpId="0"/>
      <p:bldP spid="28"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24</a:t>
            </a:fld>
            <a:endParaRPr lang="en-US" sz="1200" dirty="0">
              <a:solidFill>
                <a:schemeClr val="bg1"/>
              </a:solidFill>
            </a:endParaRPr>
          </a:p>
        </p:txBody>
      </p:sp>
      <p:grpSp>
        <p:nvGrpSpPr>
          <p:cNvPr id="7" name="Group 4"/>
          <p:cNvGrpSpPr>
            <a:grpSpLocks noChangeAspect="1"/>
          </p:cNvGrpSpPr>
          <p:nvPr/>
        </p:nvGrpSpPr>
        <p:grpSpPr bwMode="auto">
          <a:xfrm flipV="1">
            <a:off x="4042289" y="0"/>
            <a:ext cx="4108864" cy="4781022"/>
            <a:chOff x="1727" y="29"/>
            <a:chExt cx="2219" cy="2582"/>
          </a:xfrm>
        </p:grpSpPr>
        <p:sp>
          <p:nvSpPr>
            <p:cNvPr id="8" name="Freeform 5"/>
            <p:cNvSpPr>
              <a:spLocks noEditPoints="1"/>
            </p:cNvSpPr>
            <p:nvPr/>
          </p:nvSpPr>
          <p:spPr bwMode="auto">
            <a:xfrm>
              <a:off x="1727" y="29"/>
              <a:ext cx="1136" cy="2582"/>
            </a:xfrm>
            <a:custGeom>
              <a:avLst/>
              <a:gdLst>
                <a:gd name="T0" fmla="*/ 61 w 1007"/>
                <a:gd name="T1" fmla="*/ 146 h 2288"/>
                <a:gd name="T2" fmla="*/ 147 w 1007"/>
                <a:gd name="T3" fmla="*/ 60 h 2288"/>
                <a:gd name="T4" fmla="*/ 233 w 1007"/>
                <a:gd name="T5" fmla="*/ 146 h 2288"/>
                <a:gd name="T6" fmla="*/ 147 w 1007"/>
                <a:gd name="T7" fmla="*/ 233 h 2288"/>
                <a:gd name="T8" fmla="*/ 61 w 1007"/>
                <a:gd name="T9" fmla="*/ 146 h 2288"/>
                <a:gd name="T10" fmla="*/ 0 w 1007"/>
                <a:gd name="T11" fmla="*/ 146 h 2288"/>
                <a:gd name="T12" fmla="*/ 147 w 1007"/>
                <a:gd name="T13" fmla="*/ 293 h 2288"/>
                <a:gd name="T14" fmla="*/ 291 w 1007"/>
                <a:gd name="T15" fmla="*/ 171 h 2288"/>
                <a:gd name="T16" fmla="*/ 728 w 1007"/>
                <a:gd name="T17" fmla="*/ 171 h 2288"/>
                <a:gd name="T18" fmla="*/ 957 w 1007"/>
                <a:gd name="T19" fmla="*/ 351 h 2288"/>
                <a:gd name="T20" fmla="*/ 957 w 1007"/>
                <a:gd name="T21" fmla="*/ 2288 h 2288"/>
                <a:gd name="T22" fmla="*/ 1007 w 1007"/>
                <a:gd name="T23" fmla="*/ 2288 h 2288"/>
                <a:gd name="T24" fmla="*/ 1007 w 1007"/>
                <a:gd name="T25" fmla="*/ 351 h 2288"/>
                <a:gd name="T26" fmla="*/ 914 w 1007"/>
                <a:gd name="T27" fmla="*/ 170 h 2288"/>
                <a:gd name="T28" fmla="*/ 728 w 1007"/>
                <a:gd name="T29" fmla="*/ 122 h 2288"/>
                <a:gd name="T30" fmla="*/ 291 w 1007"/>
                <a:gd name="T31" fmla="*/ 122 h 2288"/>
                <a:gd name="T32" fmla="*/ 147 w 1007"/>
                <a:gd name="T33" fmla="*/ 0 h 2288"/>
                <a:gd name="T34" fmla="*/ 0 w 1007"/>
                <a:gd name="T35" fmla="*/ 146 h 2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7" h="2288">
                  <a:moveTo>
                    <a:pt x="61" y="146"/>
                  </a:moveTo>
                  <a:cubicBezTo>
                    <a:pt x="61" y="99"/>
                    <a:pt x="99" y="60"/>
                    <a:pt x="147" y="60"/>
                  </a:cubicBezTo>
                  <a:cubicBezTo>
                    <a:pt x="194" y="60"/>
                    <a:pt x="233" y="99"/>
                    <a:pt x="233" y="146"/>
                  </a:cubicBezTo>
                  <a:cubicBezTo>
                    <a:pt x="233" y="194"/>
                    <a:pt x="194" y="233"/>
                    <a:pt x="147" y="233"/>
                  </a:cubicBezTo>
                  <a:cubicBezTo>
                    <a:pt x="99" y="233"/>
                    <a:pt x="61" y="194"/>
                    <a:pt x="61" y="146"/>
                  </a:cubicBezTo>
                  <a:moveTo>
                    <a:pt x="0" y="146"/>
                  </a:moveTo>
                  <a:cubicBezTo>
                    <a:pt x="0" y="227"/>
                    <a:pt x="66" y="293"/>
                    <a:pt x="147" y="293"/>
                  </a:cubicBezTo>
                  <a:cubicBezTo>
                    <a:pt x="219" y="293"/>
                    <a:pt x="279" y="240"/>
                    <a:pt x="291" y="171"/>
                  </a:cubicBezTo>
                  <a:cubicBezTo>
                    <a:pt x="728" y="171"/>
                    <a:pt x="728" y="171"/>
                    <a:pt x="728" y="171"/>
                  </a:cubicBezTo>
                  <a:cubicBezTo>
                    <a:pt x="797" y="171"/>
                    <a:pt x="957" y="189"/>
                    <a:pt x="957" y="351"/>
                  </a:cubicBezTo>
                  <a:cubicBezTo>
                    <a:pt x="957" y="2288"/>
                    <a:pt x="957" y="2288"/>
                    <a:pt x="957" y="2288"/>
                  </a:cubicBezTo>
                  <a:cubicBezTo>
                    <a:pt x="1007" y="2288"/>
                    <a:pt x="1007" y="2288"/>
                    <a:pt x="1007" y="2288"/>
                  </a:cubicBezTo>
                  <a:cubicBezTo>
                    <a:pt x="1007" y="351"/>
                    <a:pt x="1007" y="351"/>
                    <a:pt x="1007" y="351"/>
                  </a:cubicBezTo>
                  <a:cubicBezTo>
                    <a:pt x="1007" y="272"/>
                    <a:pt x="975" y="210"/>
                    <a:pt x="914" y="170"/>
                  </a:cubicBezTo>
                  <a:cubicBezTo>
                    <a:pt x="854" y="130"/>
                    <a:pt x="780" y="122"/>
                    <a:pt x="728" y="122"/>
                  </a:cubicBezTo>
                  <a:cubicBezTo>
                    <a:pt x="291" y="122"/>
                    <a:pt x="291" y="122"/>
                    <a:pt x="291" y="122"/>
                  </a:cubicBezTo>
                  <a:cubicBezTo>
                    <a:pt x="279" y="53"/>
                    <a:pt x="219" y="0"/>
                    <a:pt x="147" y="0"/>
                  </a:cubicBezTo>
                  <a:cubicBezTo>
                    <a:pt x="66" y="0"/>
                    <a:pt x="0" y="66"/>
                    <a:pt x="0" y="146"/>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noEditPoints="1"/>
            </p:cNvSpPr>
            <p:nvPr/>
          </p:nvSpPr>
          <p:spPr bwMode="auto">
            <a:xfrm>
              <a:off x="1727" y="889"/>
              <a:ext cx="1029" cy="1716"/>
            </a:xfrm>
            <a:custGeom>
              <a:avLst/>
              <a:gdLst>
                <a:gd name="T0" fmla="*/ 61 w 912"/>
                <a:gd name="T1" fmla="*/ 146 h 1520"/>
                <a:gd name="T2" fmla="*/ 147 w 912"/>
                <a:gd name="T3" fmla="*/ 60 h 1520"/>
                <a:gd name="T4" fmla="*/ 233 w 912"/>
                <a:gd name="T5" fmla="*/ 146 h 1520"/>
                <a:gd name="T6" fmla="*/ 147 w 912"/>
                <a:gd name="T7" fmla="*/ 232 h 1520"/>
                <a:gd name="T8" fmla="*/ 61 w 912"/>
                <a:gd name="T9" fmla="*/ 146 h 1520"/>
                <a:gd name="T10" fmla="*/ 0 w 912"/>
                <a:gd name="T11" fmla="*/ 146 h 1520"/>
                <a:gd name="T12" fmla="*/ 147 w 912"/>
                <a:gd name="T13" fmla="*/ 292 h 1520"/>
                <a:gd name="T14" fmla="*/ 290 w 912"/>
                <a:gd name="T15" fmla="*/ 174 h 1520"/>
                <a:gd name="T16" fmla="*/ 673 w 912"/>
                <a:gd name="T17" fmla="*/ 174 h 1520"/>
                <a:gd name="T18" fmla="*/ 862 w 912"/>
                <a:gd name="T19" fmla="*/ 317 h 1520"/>
                <a:gd name="T20" fmla="*/ 862 w 912"/>
                <a:gd name="T21" fmla="*/ 1520 h 1520"/>
                <a:gd name="T22" fmla="*/ 912 w 912"/>
                <a:gd name="T23" fmla="*/ 1520 h 1520"/>
                <a:gd name="T24" fmla="*/ 912 w 912"/>
                <a:gd name="T25" fmla="*/ 317 h 1520"/>
                <a:gd name="T26" fmla="*/ 673 w 912"/>
                <a:gd name="T27" fmla="*/ 125 h 1520"/>
                <a:gd name="T28" fmla="*/ 292 w 912"/>
                <a:gd name="T29" fmla="*/ 125 h 1520"/>
                <a:gd name="T30" fmla="*/ 147 w 912"/>
                <a:gd name="T31" fmla="*/ 0 h 1520"/>
                <a:gd name="T32" fmla="*/ 0 w 912"/>
                <a:gd name="T33" fmla="*/ 146 h 1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520">
                  <a:moveTo>
                    <a:pt x="61" y="146"/>
                  </a:moveTo>
                  <a:cubicBezTo>
                    <a:pt x="61" y="99"/>
                    <a:pt x="99" y="60"/>
                    <a:pt x="147" y="60"/>
                  </a:cubicBezTo>
                  <a:cubicBezTo>
                    <a:pt x="194" y="60"/>
                    <a:pt x="233" y="99"/>
                    <a:pt x="233" y="146"/>
                  </a:cubicBezTo>
                  <a:cubicBezTo>
                    <a:pt x="233" y="194"/>
                    <a:pt x="194" y="232"/>
                    <a:pt x="147" y="232"/>
                  </a:cubicBezTo>
                  <a:cubicBezTo>
                    <a:pt x="99" y="232"/>
                    <a:pt x="61" y="194"/>
                    <a:pt x="61" y="146"/>
                  </a:cubicBezTo>
                  <a:moveTo>
                    <a:pt x="0" y="146"/>
                  </a:moveTo>
                  <a:cubicBezTo>
                    <a:pt x="0" y="227"/>
                    <a:pt x="66" y="292"/>
                    <a:pt x="147" y="292"/>
                  </a:cubicBezTo>
                  <a:cubicBezTo>
                    <a:pt x="218" y="292"/>
                    <a:pt x="277" y="241"/>
                    <a:pt x="290" y="174"/>
                  </a:cubicBezTo>
                  <a:cubicBezTo>
                    <a:pt x="673" y="174"/>
                    <a:pt x="673" y="174"/>
                    <a:pt x="673" y="174"/>
                  </a:cubicBezTo>
                  <a:cubicBezTo>
                    <a:pt x="844" y="174"/>
                    <a:pt x="862" y="274"/>
                    <a:pt x="862" y="317"/>
                  </a:cubicBezTo>
                  <a:cubicBezTo>
                    <a:pt x="862" y="1520"/>
                    <a:pt x="862" y="1520"/>
                    <a:pt x="862" y="1520"/>
                  </a:cubicBezTo>
                  <a:cubicBezTo>
                    <a:pt x="912" y="1520"/>
                    <a:pt x="912" y="1520"/>
                    <a:pt x="912" y="1520"/>
                  </a:cubicBezTo>
                  <a:cubicBezTo>
                    <a:pt x="912" y="317"/>
                    <a:pt x="912" y="317"/>
                    <a:pt x="912" y="317"/>
                  </a:cubicBezTo>
                  <a:cubicBezTo>
                    <a:pt x="912" y="199"/>
                    <a:pt x="820" y="125"/>
                    <a:pt x="673" y="125"/>
                  </a:cubicBezTo>
                  <a:cubicBezTo>
                    <a:pt x="292" y="125"/>
                    <a:pt x="292" y="125"/>
                    <a:pt x="292" y="125"/>
                  </a:cubicBezTo>
                  <a:cubicBezTo>
                    <a:pt x="281" y="54"/>
                    <a:pt x="220" y="0"/>
                    <a:pt x="147" y="0"/>
                  </a:cubicBezTo>
                  <a:cubicBezTo>
                    <a:pt x="66" y="0"/>
                    <a:pt x="0" y="65"/>
                    <a:pt x="0" y="146"/>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noEditPoints="1"/>
            </p:cNvSpPr>
            <p:nvPr/>
          </p:nvSpPr>
          <p:spPr bwMode="auto">
            <a:xfrm>
              <a:off x="1727" y="1735"/>
              <a:ext cx="928" cy="873"/>
            </a:xfrm>
            <a:custGeom>
              <a:avLst/>
              <a:gdLst>
                <a:gd name="T0" fmla="*/ 61 w 823"/>
                <a:gd name="T1" fmla="*/ 147 h 774"/>
                <a:gd name="T2" fmla="*/ 147 w 823"/>
                <a:gd name="T3" fmla="*/ 60 h 774"/>
                <a:gd name="T4" fmla="*/ 233 w 823"/>
                <a:gd name="T5" fmla="*/ 147 h 774"/>
                <a:gd name="T6" fmla="*/ 147 w 823"/>
                <a:gd name="T7" fmla="*/ 233 h 774"/>
                <a:gd name="T8" fmla="*/ 61 w 823"/>
                <a:gd name="T9" fmla="*/ 147 h 774"/>
                <a:gd name="T10" fmla="*/ 0 w 823"/>
                <a:gd name="T11" fmla="*/ 147 h 774"/>
                <a:gd name="T12" fmla="*/ 147 w 823"/>
                <a:gd name="T13" fmla="*/ 293 h 774"/>
                <a:gd name="T14" fmla="*/ 289 w 823"/>
                <a:gd name="T15" fmla="*/ 180 h 774"/>
                <a:gd name="T16" fmla="*/ 581 w 823"/>
                <a:gd name="T17" fmla="*/ 180 h 774"/>
                <a:gd name="T18" fmla="*/ 774 w 823"/>
                <a:gd name="T19" fmla="*/ 330 h 774"/>
                <a:gd name="T20" fmla="*/ 774 w 823"/>
                <a:gd name="T21" fmla="*/ 774 h 774"/>
                <a:gd name="T22" fmla="*/ 823 w 823"/>
                <a:gd name="T23" fmla="*/ 774 h 774"/>
                <a:gd name="T24" fmla="*/ 823 w 823"/>
                <a:gd name="T25" fmla="*/ 330 h 774"/>
                <a:gd name="T26" fmla="*/ 778 w 823"/>
                <a:gd name="T27" fmla="*/ 203 h 774"/>
                <a:gd name="T28" fmla="*/ 581 w 823"/>
                <a:gd name="T29" fmla="*/ 131 h 774"/>
                <a:gd name="T30" fmla="*/ 292 w 823"/>
                <a:gd name="T31" fmla="*/ 131 h 774"/>
                <a:gd name="T32" fmla="*/ 147 w 823"/>
                <a:gd name="T33" fmla="*/ 0 h 774"/>
                <a:gd name="T34" fmla="*/ 0 w 823"/>
                <a:gd name="T35" fmla="*/ 147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23" h="774">
                  <a:moveTo>
                    <a:pt x="61" y="147"/>
                  </a:moveTo>
                  <a:cubicBezTo>
                    <a:pt x="61" y="99"/>
                    <a:pt x="99" y="60"/>
                    <a:pt x="147" y="60"/>
                  </a:cubicBezTo>
                  <a:cubicBezTo>
                    <a:pt x="194" y="60"/>
                    <a:pt x="233" y="99"/>
                    <a:pt x="233" y="147"/>
                  </a:cubicBezTo>
                  <a:cubicBezTo>
                    <a:pt x="233" y="194"/>
                    <a:pt x="194" y="233"/>
                    <a:pt x="147" y="233"/>
                  </a:cubicBezTo>
                  <a:cubicBezTo>
                    <a:pt x="99" y="233"/>
                    <a:pt x="61" y="194"/>
                    <a:pt x="61" y="147"/>
                  </a:cubicBezTo>
                  <a:moveTo>
                    <a:pt x="0" y="147"/>
                  </a:moveTo>
                  <a:cubicBezTo>
                    <a:pt x="0" y="227"/>
                    <a:pt x="66" y="293"/>
                    <a:pt x="147" y="293"/>
                  </a:cubicBezTo>
                  <a:cubicBezTo>
                    <a:pt x="216" y="293"/>
                    <a:pt x="274" y="245"/>
                    <a:pt x="289" y="180"/>
                  </a:cubicBezTo>
                  <a:cubicBezTo>
                    <a:pt x="581" y="180"/>
                    <a:pt x="581" y="180"/>
                    <a:pt x="581" y="180"/>
                  </a:cubicBezTo>
                  <a:cubicBezTo>
                    <a:pt x="653" y="180"/>
                    <a:pt x="774" y="200"/>
                    <a:pt x="774" y="330"/>
                  </a:cubicBezTo>
                  <a:cubicBezTo>
                    <a:pt x="774" y="774"/>
                    <a:pt x="774" y="774"/>
                    <a:pt x="774" y="774"/>
                  </a:cubicBezTo>
                  <a:cubicBezTo>
                    <a:pt x="823" y="774"/>
                    <a:pt x="823" y="774"/>
                    <a:pt x="823" y="774"/>
                  </a:cubicBezTo>
                  <a:cubicBezTo>
                    <a:pt x="823" y="330"/>
                    <a:pt x="823" y="330"/>
                    <a:pt x="823" y="330"/>
                  </a:cubicBezTo>
                  <a:cubicBezTo>
                    <a:pt x="823" y="295"/>
                    <a:pt x="815" y="245"/>
                    <a:pt x="778" y="203"/>
                  </a:cubicBezTo>
                  <a:cubicBezTo>
                    <a:pt x="737" y="155"/>
                    <a:pt x="671" y="131"/>
                    <a:pt x="581" y="131"/>
                  </a:cubicBezTo>
                  <a:cubicBezTo>
                    <a:pt x="292" y="131"/>
                    <a:pt x="292" y="131"/>
                    <a:pt x="292" y="131"/>
                  </a:cubicBezTo>
                  <a:cubicBezTo>
                    <a:pt x="285" y="58"/>
                    <a:pt x="222" y="0"/>
                    <a:pt x="147" y="0"/>
                  </a:cubicBezTo>
                  <a:cubicBezTo>
                    <a:pt x="66" y="0"/>
                    <a:pt x="0" y="66"/>
                    <a:pt x="0" y="147"/>
                  </a:cubicBezTo>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1"/>
            <p:cNvSpPr>
              <a:spLocks noEditPoints="1"/>
            </p:cNvSpPr>
            <p:nvPr/>
          </p:nvSpPr>
          <p:spPr bwMode="auto">
            <a:xfrm>
              <a:off x="2906" y="472"/>
              <a:ext cx="1040" cy="2133"/>
            </a:xfrm>
            <a:custGeom>
              <a:avLst/>
              <a:gdLst>
                <a:gd name="T0" fmla="*/ 689 w 921"/>
                <a:gd name="T1" fmla="*/ 146 h 1890"/>
                <a:gd name="T2" fmla="*/ 775 w 921"/>
                <a:gd name="T3" fmla="*/ 60 h 1890"/>
                <a:gd name="T4" fmla="*/ 861 w 921"/>
                <a:gd name="T5" fmla="*/ 146 h 1890"/>
                <a:gd name="T6" fmla="*/ 775 w 921"/>
                <a:gd name="T7" fmla="*/ 232 h 1890"/>
                <a:gd name="T8" fmla="*/ 689 w 921"/>
                <a:gd name="T9" fmla="*/ 146 h 1890"/>
                <a:gd name="T10" fmla="*/ 632 w 921"/>
                <a:gd name="T11" fmla="*/ 115 h 1890"/>
                <a:gd name="T12" fmla="*/ 252 w 921"/>
                <a:gd name="T13" fmla="*/ 115 h 1890"/>
                <a:gd name="T14" fmla="*/ 7 w 921"/>
                <a:gd name="T15" fmla="*/ 294 h 1890"/>
                <a:gd name="T16" fmla="*/ 7 w 921"/>
                <a:gd name="T17" fmla="*/ 1890 h 1890"/>
                <a:gd name="T18" fmla="*/ 56 w 921"/>
                <a:gd name="T19" fmla="*/ 1890 h 1890"/>
                <a:gd name="T20" fmla="*/ 56 w 921"/>
                <a:gd name="T21" fmla="*/ 298 h 1890"/>
                <a:gd name="T22" fmla="*/ 252 w 921"/>
                <a:gd name="T23" fmla="*/ 165 h 1890"/>
                <a:gd name="T24" fmla="*/ 630 w 921"/>
                <a:gd name="T25" fmla="*/ 165 h 1890"/>
                <a:gd name="T26" fmla="*/ 775 w 921"/>
                <a:gd name="T27" fmla="*/ 292 h 1890"/>
                <a:gd name="T28" fmla="*/ 921 w 921"/>
                <a:gd name="T29" fmla="*/ 146 h 1890"/>
                <a:gd name="T30" fmla="*/ 775 w 921"/>
                <a:gd name="T31" fmla="*/ 0 h 1890"/>
                <a:gd name="T32" fmla="*/ 632 w 921"/>
                <a:gd name="T33" fmla="*/ 115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1" h="1890">
                  <a:moveTo>
                    <a:pt x="689" y="146"/>
                  </a:moveTo>
                  <a:cubicBezTo>
                    <a:pt x="689" y="99"/>
                    <a:pt x="728" y="60"/>
                    <a:pt x="775" y="60"/>
                  </a:cubicBezTo>
                  <a:cubicBezTo>
                    <a:pt x="823" y="60"/>
                    <a:pt x="861" y="99"/>
                    <a:pt x="861" y="146"/>
                  </a:cubicBezTo>
                  <a:cubicBezTo>
                    <a:pt x="861" y="194"/>
                    <a:pt x="823" y="232"/>
                    <a:pt x="775" y="232"/>
                  </a:cubicBezTo>
                  <a:cubicBezTo>
                    <a:pt x="728" y="232"/>
                    <a:pt x="689" y="194"/>
                    <a:pt x="689" y="146"/>
                  </a:cubicBezTo>
                  <a:moveTo>
                    <a:pt x="632" y="115"/>
                  </a:moveTo>
                  <a:cubicBezTo>
                    <a:pt x="252" y="115"/>
                    <a:pt x="252" y="115"/>
                    <a:pt x="252" y="115"/>
                  </a:cubicBezTo>
                  <a:cubicBezTo>
                    <a:pt x="87" y="115"/>
                    <a:pt x="16" y="167"/>
                    <a:pt x="7" y="294"/>
                  </a:cubicBezTo>
                  <a:cubicBezTo>
                    <a:pt x="0" y="394"/>
                    <a:pt x="7" y="1829"/>
                    <a:pt x="7" y="1890"/>
                  </a:cubicBezTo>
                  <a:cubicBezTo>
                    <a:pt x="56" y="1890"/>
                    <a:pt x="56" y="1890"/>
                    <a:pt x="56" y="1890"/>
                  </a:cubicBezTo>
                  <a:cubicBezTo>
                    <a:pt x="56" y="1875"/>
                    <a:pt x="50" y="395"/>
                    <a:pt x="56" y="298"/>
                  </a:cubicBezTo>
                  <a:cubicBezTo>
                    <a:pt x="61" y="227"/>
                    <a:pt x="80" y="165"/>
                    <a:pt x="252" y="165"/>
                  </a:cubicBezTo>
                  <a:cubicBezTo>
                    <a:pt x="630" y="165"/>
                    <a:pt x="630" y="165"/>
                    <a:pt x="630" y="165"/>
                  </a:cubicBezTo>
                  <a:cubicBezTo>
                    <a:pt x="639" y="236"/>
                    <a:pt x="701" y="292"/>
                    <a:pt x="775" y="292"/>
                  </a:cubicBezTo>
                  <a:cubicBezTo>
                    <a:pt x="856" y="292"/>
                    <a:pt x="921" y="227"/>
                    <a:pt x="921" y="146"/>
                  </a:cubicBezTo>
                  <a:cubicBezTo>
                    <a:pt x="921" y="65"/>
                    <a:pt x="856" y="0"/>
                    <a:pt x="775" y="0"/>
                  </a:cubicBezTo>
                  <a:cubicBezTo>
                    <a:pt x="705" y="0"/>
                    <a:pt x="646" y="49"/>
                    <a:pt x="632" y="115"/>
                  </a:cubicBezTo>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3"/>
            <p:cNvSpPr>
              <a:spLocks noEditPoints="1"/>
            </p:cNvSpPr>
            <p:nvPr/>
          </p:nvSpPr>
          <p:spPr bwMode="auto">
            <a:xfrm>
              <a:off x="3011" y="1320"/>
              <a:ext cx="928" cy="1281"/>
            </a:xfrm>
            <a:custGeom>
              <a:avLst/>
              <a:gdLst>
                <a:gd name="T0" fmla="*/ 590 w 822"/>
                <a:gd name="T1" fmla="*/ 147 h 1135"/>
                <a:gd name="T2" fmla="*/ 676 w 822"/>
                <a:gd name="T3" fmla="*/ 60 h 1135"/>
                <a:gd name="T4" fmla="*/ 762 w 822"/>
                <a:gd name="T5" fmla="*/ 147 h 1135"/>
                <a:gd name="T6" fmla="*/ 676 w 822"/>
                <a:gd name="T7" fmla="*/ 233 h 1135"/>
                <a:gd name="T8" fmla="*/ 590 w 822"/>
                <a:gd name="T9" fmla="*/ 147 h 1135"/>
                <a:gd name="T10" fmla="*/ 532 w 822"/>
                <a:gd name="T11" fmla="*/ 122 h 1135"/>
                <a:gd name="T12" fmla="*/ 202 w 822"/>
                <a:gd name="T13" fmla="*/ 119 h 1135"/>
                <a:gd name="T14" fmla="*/ 0 w 822"/>
                <a:gd name="T15" fmla="*/ 333 h 1135"/>
                <a:gd name="T16" fmla="*/ 0 w 822"/>
                <a:gd name="T17" fmla="*/ 1135 h 1135"/>
                <a:gd name="T18" fmla="*/ 49 w 822"/>
                <a:gd name="T19" fmla="*/ 1135 h 1135"/>
                <a:gd name="T20" fmla="*/ 49 w 822"/>
                <a:gd name="T21" fmla="*/ 333 h 1135"/>
                <a:gd name="T22" fmla="*/ 202 w 822"/>
                <a:gd name="T23" fmla="*/ 168 h 1135"/>
                <a:gd name="T24" fmla="*/ 532 w 822"/>
                <a:gd name="T25" fmla="*/ 171 h 1135"/>
                <a:gd name="T26" fmla="*/ 676 w 822"/>
                <a:gd name="T27" fmla="*/ 293 h 1135"/>
                <a:gd name="T28" fmla="*/ 822 w 822"/>
                <a:gd name="T29" fmla="*/ 147 h 1135"/>
                <a:gd name="T30" fmla="*/ 676 w 822"/>
                <a:gd name="T31" fmla="*/ 0 h 1135"/>
                <a:gd name="T32" fmla="*/ 532 w 822"/>
                <a:gd name="T33" fmla="*/ 122 h 1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2" h="1135">
                  <a:moveTo>
                    <a:pt x="590" y="147"/>
                  </a:moveTo>
                  <a:cubicBezTo>
                    <a:pt x="590" y="99"/>
                    <a:pt x="628" y="60"/>
                    <a:pt x="676" y="60"/>
                  </a:cubicBezTo>
                  <a:cubicBezTo>
                    <a:pt x="723" y="60"/>
                    <a:pt x="762" y="99"/>
                    <a:pt x="762" y="147"/>
                  </a:cubicBezTo>
                  <a:cubicBezTo>
                    <a:pt x="762" y="194"/>
                    <a:pt x="723" y="233"/>
                    <a:pt x="676" y="233"/>
                  </a:cubicBezTo>
                  <a:cubicBezTo>
                    <a:pt x="628" y="233"/>
                    <a:pt x="590" y="194"/>
                    <a:pt x="590" y="147"/>
                  </a:cubicBezTo>
                  <a:moveTo>
                    <a:pt x="532" y="122"/>
                  </a:moveTo>
                  <a:cubicBezTo>
                    <a:pt x="462" y="121"/>
                    <a:pt x="282" y="119"/>
                    <a:pt x="202" y="119"/>
                  </a:cubicBezTo>
                  <a:cubicBezTo>
                    <a:pt x="90" y="119"/>
                    <a:pt x="0" y="236"/>
                    <a:pt x="0" y="333"/>
                  </a:cubicBezTo>
                  <a:cubicBezTo>
                    <a:pt x="0" y="1135"/>
                    <a:pt x="0" y="1135"/>
                    <a:pt x="0" y="1135"/>
                  </a:cubicBezTo>
                  <a:cubicBezTo>
                    <a:pt x="49" y="1135"/>
                    <a:pt x="49" y="1135"/>
                    <a:pt x="49" y="1135"/>
                  </a:cubicBezTo>
                  <a:cubicBezTo>
                    <a:pt x="49" y="333"/>
                    <a:pt x="49" y="333"/>
                    <a:pt x="49" y="333"/>
                  </a:cubicBezTo>
                  <a:cubicBezTo>
                    <a:pt x="49" y="268"/>
                    <a:pt x="115" y="168"/>
                    <a:pt x="202" y="168"/>
                  </a:cubicBezTo>
                  <a:cubicBezTo>
                    <a:pt x="282" y="168"/>
                    <a:pt x="462" y="170"/>
                    <a:pt x="532" y="171"/>
                  </a:cubicBezTo>
                  <a:cubicBezTo>
                    <a:pt x="543" y="240"/>
                    <a:pt x="604" y="293"/>
                    <a:pt x="676" y="293"/>
                  </a:cubicBezTo>
                  <a:cubicBezTo>
                    <a:pt x="757" y="293"/>
                    <a:pt x="822" y="227"/>
                    <a:pt x="822" y="147"/>
                  </a:cubicBezTo>
                  <a:cubicBezTo>
                    <a:pt x="822" y="66"/>
                    <a:pt x="757" y="0"/>
                    <a:pt x="676" y="0"/>
                  </a:cubicBezTo>
                  <a:cubicBezTo>
                    <a:pt x="604" y="0"/>
                    <a:pt x="544" y="53"/>
                    <a:pt x="532" y="122"/>
                  </a:cubicBezTo>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 name="Oval 12"/>
          <p:cNvSpPr/>
          <p:nvPr/>
        </p:nvSpPr>
        <p:spPr>
          <a:xfrm>
            <a:off x="4205835" y="1168901"/>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smtClean="0">
                <a:solidFill>
                  <a:schemeClr val="accent4"/>
                </a:solidFill>
                <a:latin typeface="Sosa" pitchFamily="2" charset="0"/>
              </a:rPr>
              <a:t>s</a:t>
            </a:r>
            <a:endParaRPr lang="en-US" sz="2000" dirty="0">
              <a:solidFill>
                <a:schemeClr val="accent4"/>
              </a:solidFill>
              <a:latin typeface="Sosa" pitchFamily="2" charset="0"/>
            </a:endParaRPr>
          </a:p>
        </p:txBody>
      </p:sp>
      <p:sp>
        <p:nvSpPr>
          <p:cNvPr id="14" name="Oval 13"/>
          <p:cNvSpPr/>
          <p:nvPr/>
        </p:nvSpPr>
        <p:spPr>
          <a:xfrm>
            <a:off x="4193797" y="2742684"/>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a:solidFill>
                  <a:schemeClr val="accent1"/>
                </a:solidFill>
                <a:latin typeface="Sosa" pitchFamily="2" charset="0"/>
              </a:rPr>
              <a:t>j</a:t>
            </a:r>
            <a:endParaRPr lang="en-US" sz="2000" dirty="0">
              <a:solidFill>
                <a:schemeClr val="accent1"/>
              </a:solidFill>
              <a:latin typeface="Sosa" pitchFamily="2" charset="0"/>
            </a:endParaRPr>
          </a:p>
        </p:txBody>
      </p:sp>
      <p:sp>
        <p:nvSpPr>
          <p:cNvPr id="15" name="Oval 14"/>
          <p:cNvSpPr/>
          <p:nvPr/>
        </p:nvSpPr>
        <p:spPr>
          <a:xfrm>
            <a:off x="4203391" y="4312048"/>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a:solidFill>
                  <a:schemeClr val="accent2"/>
                </a:solidFill>
                <a:latin typeface="Sosa" pitchFamily="2" charset="0"/>
              </a:rPr>
              <a:t>w</a:t>
            </a:r>
            <a:endParaRPr lang="en-US" sz="2000" dirty="0">
              <a:solidFill>
                <a:schemeClr val="accent2"/>
              </a:solidFill>
              <a:latin typeface="Sosa" pitchFamily="2" charset="0"/>
            </a:endParaRPr>
          </a:p>
        </p:txBody>
      </p:sp>
      <p:sp>
        <p:nvSpPr>
          <p:cNvPr id="16" name="Oval 15"/>
          <p:cNvSpPr/>
          <p:nvPr/>
        </p:nvSpPr>
        <p:spPr>
          <a:xfrm>
            <a:off x="7683515" y="1916711"/>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smtClean="0">
                <a:solidFill>
                  <a:schemeClr val="accent5"/>
                </a:solidFill>
                <a:latin typeface="Sosa" pitchFamily="2" charset="0"/>
              </a:rPr>
              <a:t>y</a:t>
            </a:r>
            <a:endParaRPr lang="en-US" sz="2000" dirty="0">
              <a:solidFill>
                <a:schemeClr val="accent5"/>
              </a:solidFill>
              <a:latin typeface="Sosa" pitchFamily="2" charset="0"/>
            </a:endParaRPr>
          </a:p>
        </p:txBody>
      </p:sp>
      <p:sp>
        <p:nvSpPr>
          <p:cNvPr id="17" name="Oval 16"/>
          <p:cNvSpPr/>
          <p:nvPr/>
        </p:nvSpPr>
        <p:spPr>
          <a:xfrm>
            <a:off x="7686592" y="3473505"/>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smtClean="0">
                <a:solidFill>
                  <a:schemeClr val="accent6"/>
                </a:solidFill>
                <a:latin typeface="Sosa" pitchFamily="2" charset="0"/>
              </a:rPr>
              <a:t>&gt;</a:t>
            </a:r>
            <a:endParaRPr lang="en-US" sz="2000" dirty="0">
              <a:solidFill>
                <a:schemeClr val="accent6"/>
              </a:solidFill>
              <a:latin typeface="Sosa" pitchFamily="2" charset="0"/>
            </a:endParaRPr>
          </a:p>
        </p:txBody>
      </p:sp>
      <p:sp>
        <p:nvSpPr>
          <p:cNvPr id="18" name="Content Placeholder 2"/>
          <p:cNvSpPr txBox="1">
            <a:spLocks/>
          </p:cNvSpPr>
          <p:nvPr/>
        </p:nvSpPr>
        <p:spPr>
          <a:xfrm>
            <a:off x="1043720" y="1100297"/>
            <a:ext cx="2699676" cy="8567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Font typeface="Arial" pitchFamily="34" charset="0"/>
              <a:buNone/>
            </a:pPr>
            <a:r>
              <a:rPr lang="id-ID" b="1" dirty="0" smtClean="0"/>
              <a:t>Graphic Design</a:t>
            </a:r>
            <a:r>
              <a:rPr lang="en-US" b="1" dirty="0" smtClean="0"/>
              <a:t/>
            </a:r>
            <a:br>
              <a:rPr lang="en-US" b="1" dirty="0" smtClean="0"/>
            </a:br>
            <a:r>
              <a:rPr lang="en-US" sz="1100" dirty="0" smtClean="0"/>
              <a:t>Lorem ipsum dolor sit amet, consectetur adipiscing elit. Curabitur elementum </a:t>
            </a:r>
            <a:r>
              <a:rPr lang="en-US" sz="1100" dirty="0" err="1" smtClean="0"/>
              <a:t>posuere</a:t>
            </a:r>
            <a:r>
              <a:rPr lang="en-US" sz="1100" dirty="0" smtClean="0"/>
              <a:t> </a:t>
            </a:r>
            <a:r>
              <a:rPr lang="en-US" sz="1100" dirty="0" err="1" smtClean="0"/>
              <a:t>pretium</a:t>
            </a:r>
            <a:endParaRPr lang="en-US" sz="1100" dirty="0"/>
          </a:p>
        </p:txBody>
      </p:sp>
      <p:sp>
        <p:nvSpPr>
          <p:cNvPr id="19" name="Content Placeholder 2"/>
          <p:cNvSpPr txBox="1">
            <a:spLocks/>
          </p:cNvSpPr>
          <p:nvPr/>
        </p:nvSpPr>
        <p:spPr>
          <a:xfrm>
            <a:off x="905233" y="2631657"/>
            <a:ext cx="2699676" cy="8567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Font typeface="Arial" pitchFamily="34" charset="0"/>
              <a:buNone/>
            </a:pPr>
            <a:r>
              <a:rPr lang="id-ID" b="1" dirty="0" smtClean="0"/>
              <a:t>Paper Clip</a:t>
            </a:r>
            <a:r>
              <a:rPr lang="en-US" b="1" dirty="0" smtClean="0"/>
              <a:t/>
            </a:r>
            <a:br>
              <a:rPr lang="en-US" b="1" dirty="0" smtClean="0"/>
            </a:br>
            <a:r>
              <a:rPr lang="en-US" sz="1100" dirty="0" smtClean="0"/>
              <a:t>Lorem ipsum dolor sit amet, consectetur adipiscing elit. Curabitur elementum </a:t>
            </a:r>
            <a:r>
              <a:rPr lang="en-US" sz="1100" dirty="0" err="1" smtClean="0"/>
              <a:t>posuere</a:t>
            </a:r>
            <a:r>
              <a:rPr lang="en-US" sz="1100" dirty="0" smtClean="0"/>
              <a:t> </a:t>
            </a:r>
            <a:r>
              <a:rPr lang="en-US" sz="1100" dirty="0" err="1" smtClean="0"/>
              <a:t>pretium</a:t>
            </a:r>
            <a:endParaRPr lang="en-US" sz="1100" dirty="0"/>
          </a:p>
        </p:txBody>
      </p:sp>
      <p:sp>
        <p:nvSpPr>
          <p:cNvPr id="20" name="Content Placeholder 2"/>
          <p:cNvSpPr txBox="1">
            <a:spLocks/>
          </p:cNvSpPr>
          <p:nvPr/>
        </p:nvSpPr>
        <p:spPr>
          <a:xfrm>
            <a:off x="957722" y="4045110"/>
            <a:ext cx="2699676" cy="8567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Font typeface="Arial" pitchFamily="34" charset="0"/>
              <a:buNone/>
            </a:pPr>
            <a:r>
              <a:rPr lang="id-ID" b="1" dirty="0" smtClean="0"/>
              <a:t>WiFi Methods</a:t>
            </a:r>
            <a:r>
              <a:rPr lang="en-US" b="1" dirty="0" smtClean="0"/>
              <a:t/>
            </a:r>
            <a:br>
              <a:rPr lang="en-US" b="1" dirty="0" smtClean="0"/>
            </a:br>
            <a:r>
              <a:rPr lang="en-US" sz="1100" dirty="0" smtClean="0"/>
              <a:t>Lorem ipsum dolor sit amet, consectetur adipiscing elit. Curabitur elementum </a:t>
            </a:r>
            <a:r>
              <a:rPr lang="en-US" sz="1100" dirty="0" err="1" smtClean="0"/>
              <a:t>posuere</a:t>
            </a:r>
            <a:r>
              <a:rPr lang="en-US" sz="1100" dirty="0" smtClean="0"/>
              <a:t> </a:t>
            </a:r>
            <a:r>
              <a:rPr lang="en-US" sz="1100" dirty="0" err="1" smtClean="0"/>
              <a:t>pretium</a:t>
            </a:r>
            <a:endParaRPr lang="en-US" sz="1100" dirty="0"/>
          </a:p>
        </p:txBody>
      </p:sp>
      <p:sp>
        <p:nvSpPr>
          <p:cNvPr id="21" name="Content Placeholder 2"/>
          <p:cNvSpPr txBox="1">
            <a:spLocks/>
          </p:cNvSpPr>
          <p:nvPr/>
        </p:nvSpPr>
        <p:spPr>
          <a:xfrm>
            <a:off x="8467268" y="1825839"/>
            <a:ext cx="2699676" cy="89003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t>Sharing </a:t>
            </a:r>
            <a:r>
              <a:rPr lang="en-US" b="1" dirty="0" smtClean="0"/>
              <a:t>Media</a:t>
            </a:r>
            <a:br>
              <a:rPr lang="en-US" b="1" dirty="0" smtClean="0"/>
            </a:br>
            <a:r>
              <a:rPr lang="en-US" sz="1100" dirty="0" smtClean="0"/>
              <a:t>Lorem ipsum dolor sit amet, consectetur adipiscing elit. Curabitur elementum posuere pretium. </a:t>
            </a:r>
            <a:endParaRPr lang="en-US" sz="1100" dirty="0"/>
          </a:p>
        </p:txBody>
      </p:sp>
      <p:sp>
        <p:nvSpPr>
          <p:cNvPr id="22" name="Content Placeholder 2"/>
          <p:cNvSpPr txBox="1">
            <a:spLocks/>
          </p:cNvSpPr>
          <p:nvPr/>
        </p:nvSpPr>
        <p:spPr>
          <a:xfrm>
            <a:off x="8495867" y="3354983"/>
            <a:ext cx="2699676" cy="90334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t>Development Code</a:t>
            </a:r>
            <a:r>
              <a:rPr lang="en-US" b="1" dirty="0" smtClean="0"/>
              <a:t/>
            </a:r>
            <a:br>
              <a:rPr lang="en-US" b="1" dirty="0" smtClean="0"/>
            </a:br>
            <a:r>
              <a:rPr lang="en-US" sz="1100" dirty="0" err="1" smtClean="0"/>
              <a:t>Lorem</a:t>
            </a:r>
            <a:r>
              <a:rPr lang="en-US" sz="1100" dirty="0" smtClean="0"/>
              <a:t> ipsum dolor sit amet, consectetur adipiscing elit. Curabitur elementum posuere pretium. </a:t>
            </a:r>
            <a:endParaRPr lang="en-US" sz="1100" dirty="0"/>
          </a:p>
        </p:txBody>
      </p:sp>
      <p:sp>
        <p:nvSpPr>
          <p:cNvPr id="23" name="Content Placeholder 2"/>
          <p:cNvSpPr txBox="1">
            <a:spLocks/>
          </p:cNvSpPr>
          <p:nvPr/>
        </p:nvSpPr>
        <p:spPr>
          <a:xfrm>
            <a:off x="707749" y="5368146"/>
            <a:ext cx="11035325" cy="61052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100" dirty="0" smtClean="0"/>
              <a:t>Lorem ipsum dolor sit amet, </a:t>
            </a:r>
            <a:r>
              <a:rPr lang="en-US" sz="1100" b="1" dirty="0" smtClean="0"/>
              <a:t>consectetur adipiscing elit</a:t>
            </a:r>
            <a:r>
              <a:rPr lang="en-US" sz="1100" dirty="0" smtClean="0"/>
              <a:t>. Curabitur elementum posuere pretium. Quisque nibh dolor, dignissim ac dignissim ut, luctus ac urna. Aliquam aliquet non massa quis tincidunt. </a:t>
            </a:r>
            <a:r>
              <a:rPr lang="en-US" sz="1100" b="1" dirty="0" smtClean="0">
                <a:solidFill>
                  <a:schemeClr val="accent1"/>
                </a:solidFill>
              </a:rPr>
              <a:t>Mauris ullamcorper</a:t>
            </a:r>
            <a:r>
              <a:rPr lang="en-US" sz="1100" dirty="0" smtClean="0">
                <a:solidFill>
                  <a:schemeClr val="accent1"/>
                </a:solidFill>
              </a:rPr>
              <a:t> </a:t>
            </a:r>
            <a:r>
              <a:rPr lang="en-US" sz="1100" dirty="0" smtClean="0"/>
              <a:t>justo tristique dui posuere tincidunt. In nec lacus laoreet orci varius imperdiet sit amet in augue. </a:t>
            </a:r>
            <a:endParaRPr lang="en-US" sz="1100" dirty="0"/>
          </a:p>
        </p:txBody>
      </p:sp>
      <p:sp>
        <p:nvSpPr>
          <p:cNvPr id="25" name="TextBox 24"/>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spTree>
    <p:extLst>
      <p:ext uri="{BB962C8B-B14F-4D97-AF65-F5344CB8AC3E}">
        <p14:creationId xmlns:p14="http://schemas.microsoft.com/office/powerpoint/2010/main" val="8830890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250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1+#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3000"/>
                            </p:stCondLst>
                            <p:childTnLst>
                              <p:par>
                                <p:cTn id="10" presetID="10" presetClass="entr" presetSubtype="0" fill="hold" grpId="0" nodeType="after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fade">
                                      <p:cBhvr>
                                        <p:cTn id="12" dur="500"/>
                                        <p:tgtEl>
                                          <p:spTgt spid="18"/>
                                        </p:tgtEl>
                                      </p:cBhvr>
                                    </p:animEffect>
                                  </p:childTnLst>
                                </p:cTn>
                              </p:par>
                            </p:childTnLst>
                          </p:cTn>
                        </p:par>
                        <p:par>
                          <p:cTn id="13" fill="hold">
                            <p:stCondLst>
                              <p:cond delay="3500"/>
                            </p:stCondLst>
                            <p:childTnLst>
                              <p:par>
                                <p:cTn id="14" presetID="10" presetClass="entr" presetSubtype="0" fill="hold" grpId="0" nodeType="after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fade">
                                      <p:cBhvr>
                                        <p:cTn id="16" dur="500"/>
                                        <p:tgtEl>
                                          <p:spTgt spid="19"/>
                                        </p:tgtEl>
                                      </p:cBhvr>
                                    </p:animEffect>
                                  </p:childTnLst>
                                </p:cTn>
                              </p:par>
                            </p:childTnLst>
                          </p:cTn>
                        </p:par>
                        <p:par>
                          <p:cTn id="17" fill="hold">
                            <p:stCondLst>
                              <p:cond delay="4000"/>
                            </p:stCondLst>
                            <p:childTnLst>
                              <p:par>
                                <p:cTn id="18" presetID="10" presetClass="entr" presetSubtype="0"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fade">
                                      <p:cBhvr>
                                        <p:cTn id="20" dur="500"/>
                                        <p:tgtEl>
                                          <p:spTgt spid="20"/>
                                        </p:tgtEl>
                                      </p:cBhvr>
                                    </p:animEffect>
                                  </p:childTnLst>
                                </p:cTn>
                              </p:par>
                            </p:childTnLst>
                          </p:cTn>
                        </p:par>
                        <p:par>
                          <p:cTn id="21" fill="hold">
                            <p:stCondLst>
                              <p:cond delay="4500"/>
                            </p:stCondLst>
                            <p:childTnLst>
                              <p:par>
                                <p:cTn id="22" presetID="10" presetClass="entr" presetSubtype="0"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fade">
                                      <p:cBhvr>
                                        <p:cTn id="24" dur="500"/>
                                        <p:tgtEl>
                                          <p:spTgt spid="21"/>
                                        </p:tgtEl>
                                      </p:cBhvr>
                                    </p:animEffect>
                                  </p:childTnLst>
                                </p:cTn>
                              </p:par>
                            </p:childTnLst>
                          </p:cTn>
                        </p:par>
                        <p:par>
                          <p:cTn id="25" fill="hold">
                            <p:stCondLst>
                              <p:cond delay="5000"/>
                            </p:stCondLst>
                            <p:childTnLst>
                              <p:par>
                                <p:cTn id="26" presetID="10" presetClass="entr" presetSubtype="0" fill="hold" grpId="0" nodeType="afterEffect">
                                  <p:stCondLst>
                                    <p:cond delay="0"/>
                                  </p:stCondLst>
                                  <p:childTnLst>
                                    <p:set>
                                      <p:cBhvr>
                                        <p:cTn id="27" dur="1" fill="hold">
                                          <p:stCondLst>
                                            <p:cond delay="0"/>
                                          </p:stCondLst>
                                        </p:cTn>
                                        <p:tgtEl>
                                          <p:spTgt spid="22"/>
                                        </p:tgtEl>
                                        <p:attrNameLst>
                                          <p:attrName>style.visibility</p:attrName>
                                        </p:attrNameLst>
                                      </p:cBhvr>
                                      <p:to>
                                        <p:strVal val="visible"/>
                                      </p:to>
                                    </p:set>
                                    <p:animEffect transition="in" filter="fade">
                                      <p:cBhvr>
                                        <p:cTn id="28" dur="500"/>
                                        <p:tgtEl>
                                          <p:spTgt spid="22"/>
                                        </p:tgtEl>
                                      </p:cBhvr>
                                    </p:animEffect>
                                  </p:childTnLst>
                                </p:cTn>
                              </p:par>
                            </p:childTnLst>
                          </p:cTn>
                        </p:par>
                        <p:par>
                          <p:cTn id="29" fill="hold">
                            <p:stCondLst>
                              <p:cond delay="5500"/>
                            </p:stCondLst>
                            <p:childTnLst>
                              <p:par>
                                <p:cTn id="30" presetID="10" presetClass="entr" presetSubtype="0" fill="hold" grpId="0" nodeType="after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fade">
                                      <p:cBhvr>
                                        <p:cTn id="32" dur="500"/>
                                        <p:tgtEl>
                                          <p:spTgt spid="23"/>
                                        </p:tgtEl>
                                      </p:cBhvr>
                                    </p:animEffect>
                                  </p:childTnLst>
                                </p:cTn>
                              </p:par>
                              <p:par>
                                <p:cTn id="33" presetID="2" presetClass="entr" presetSubtype="8" fill="hold" grpId="0" nodeType="withEffect">
                                  <p:stCondLst>
                                    <p:cond delay="2000"/>
                                  </p:stCondLst>
                                  <p:childTnLst>
                                    <p:set>
                                      <p:cBhvr>
                                        <p:cTn id="34" dur="1" fill="hold">
                                          <p:stCondLst>
                                            <p:cond delay="0"/>
                                          </p:stCondLst>
                                        </p:cTn>
                                        <p:tgtEl>
                                          <p:spTgt spid="25"/>
                                        </p:tgtEl>
                                        <p:attrNameLst>
                                          <p:attrName>style.visibility</p:attrName>
                                        </p:attrNameLst>
                                      </p:cBhvr>
                                      <p:to>
                                        <p:strVal val="visible"/>
                                      </p:to>
                                    </p:set>
                                    <p:anim calcmode="lin" valueType="num">
                                      <p:cBhvr additive="base">
                                        <p:cTn id="35" dur="500" fill="hold"/>
                                        <p:tgtEl>
                                          <p:spTgt spid="25"/>
                                        </p:tgtEl>
                                        <p:attrNameLst>
                                          <p:attrName>ppt_x</p:attrName>
                                        </p:attrNameLst>
                                      </p:cBhvr>
                                      <p:tavLst>
                                        <p:tav tm="0">
                                          <p:val>
                                            <p:strVal val="0-#ppt_w/2"/>
                                          </p:val>
                                        </p:tav>
                                        <p:tav tm="100000">
                                          <p:val>
                                            <p:strVal val="#ppt_x"/>
                                          </p:val>
                                        </p:tav>
                                      </p:tavLst>
                                    </p:anim>
                                    <p:anim calcmode="lin" valueType="num">
                                      <p:cBhvr additive="base">
                                        <p:cTn id="36" dur="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8" grpId="0"/>
      <p:bldP spid="19" grpId="0"/>
      <p:bldP spid="20" grpId="0"/>
      <p:bldP spid="21" grpId="0"/>
      <p:bldP spid="22" grpId="0"/>
      <p:bldP spid="23" grpId="0"/>
      <p:bldP spid="2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Rectangle 42"/>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25</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Golden Way</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grpSp>
        <p:nvGrpSpPr>
          <p:cNvPr id="7" name="Group 6"/>
          <p:cNvGrpSpPr/>
          <p:nvPr/>
        </p:nvGrpSpPr>
        <p:grpSpPr>
          <a:xfrm>
            <a:off x="227218" y="1758561"/>
            <a:ext cx="11964782" cy="4112567"/>
            <a:chOff x="150184" y="1868412"/>
            <a:chExt cx="11964782" cy="4112567"/>
          </a:xfrm>
        </p:grpSpPr>
        <p:grpSp>
          <p:nvGrpSpPr>
            <p:cNvPr id="8" name="Group 7"/>
            <p:cNvGrpSpPr/>
            <p:nvPr/>
          </p:nvGrpSpPr>
          <p:grpSpPr>
            <a:xfrm flipH="1">
              <a:off x="150184" y="1868412"/>
              <a:ext cx="6073774" cy="4112567"/>
              <a:chOff x="4342442" y="1726790"/>
              <a:chExt cx="6073774" cy="4112567"/>
            </a:xfrm>
          </p:grpSpPr>
          <p:grpSp>
            <p:nvGrpSpPr>
              <p:cNvPr id="27" name="Group 4"/>
              <p:cNvGrpSpPr>
                <a:grpSpLocks noChangeAspect="1"/>
              </p:cNvGrpSpPr>
              <p:nvPr/>
            </p:nvGrpSpPr>
            <p:grpSpPr bwMode="auto">
              <a:xfrm rot="5400000">
                <a:off x="4676669" y="1392563"/>
                <a:ext cx="4112567" cy="4781022"/>
                <a:chOff x="1727" y="29"/>
                <a:chExt cx="2221" cy="2582"/>
              </a:xfrm>
            </p:grpSpPr>
            <p:sp>
              <p:nvSpPr>
                <p:cNvPr id="38" name="Freeform 5"/>
                <p:cNvSpPr>
                  <a:spLocks noEditPoints="1"/>
                </p:cNvSpPr>
                <p:nvPr/>
              </p:nvSpPr>
              <p:spPr bwMode="auto">
                <a:xfrm>
                  <a:off x="1728" y="29"/>
                  <a:ext cx="1136" cy="2582"/>
                </a:xfrm>
                <a:custGeom>
                  <a:avLst/>
                  <a:gdLst>
                    <a:gd name="T0" fmla="*/ 61 w 1007"/>
                    <a:gd name="T1" fmla="*/ 146 h 2288"/>
                    <a:gd name="T2" fmla="*/ 147 w 1007"/>
                    <a:gd name="T3" fmla="*/ 60 h 2288"/>
                    <a:gd name="T4" fmla="*/ 233 w 1007"/>
                    <a:gd name="T5" fmla="*/ 146 h 2288"/>
                    <a:gd name="T6" fmla="*/ 147 w 1007"/>
                    <a:gd name="T7" fmla="*/ 233 h 2288"/>
                    <a:gd name="T8" fmla="*/ 61 w 1007"/>
                    <a:gd name="T9" fmla="*/ 146 h 2288"/>
                    <a:gd name="T10" fmla="*/ 0 w 1007"/>
                    <a:gd name="T11" fmla="*/ 146 h 2288"/>
                    <a:gd name="T12" fmla="*/ 147 w 1007"/>
                    <a:gd name="T13" fmla="*/ 293 h 2288"/>
                    <a:gd name="T14" fmla="*/ 291 w 1007"/>
                    <a:gd name="T15" fmla="*/ 171 h 2288"/>
                    <a:gd name="T16" fmla="*/ 728 w 1007"/>
                    <a:gd name="T17" fmla="*/ 171 h 2288"/>
                    <a:gd name="T18" fmla="*/ 957 w 1007"/>
                    <a:gd name="T19" fmla="*/ 351 h 2288"/>
                    <a:gd name="T20" fmla="*/ 957 w 1007"/>
                    <a:gd name="T21" fmla="*/ 2288 h 2288"/>
                    <a:gd name="T22" fmla="*/ 1007 w 1007"/>
                    <a:gd name="T23" fmla="*/ 2288 h 2288"/>
                    <a:gd name="T24" fmla="*/ 1007 w 1007"/>
                    <a:gd name="T25" fmla="*/ 351 h 2288"/>
                    <a:gd name="T26" fmla="*/ 914 w 1007"/>
                    <a:gd name="T27" fmla="*/ 170 h 2288"/>
                    <a:gd name="T28" fmla="*/ 728 w 1007"/>
                    <a:gd name="T29" fmla="*/ 122 h 2288"/>
                    <a:gd name="T30" fmla="*/ 291 w 1007"/>
                    <a:gd name="T31" fmla="*/ 122 h 2288"/>
                    <a:gd name="T32" fmla="*/ 147 w 1007"/>
                    <a:gd name="T33" fmla="*/ 0 h 2288"/>
                    <a:gd name="T34" fmla="*/ 0 w 1007"/>
                    <a:gd name="T35" fmla="*/ 146 h 2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7" h="2288">
                      <a:moveTo>
                        <a:pt x="61" y="146"/>
                      </a:moveTo>
                      <a:cubicBezTo>
                        <a:pt x="61" y="99"/>
                        <a:pt x="99" y="60"/>
                        <a:pt x="147" y="60"/>
                      </a:cubicBezTo>
                      <a:cubicBezTo>
                        <a:pt x="194" y="60"/>
                        <a:pt x="233" y="99"/>
                        <a:pt x="233" y="146"/>
                      </a:cubicBezTo>
                      <a:cubicBezTo>
                        <a:pt x="233" y="194"/>
                        <a:pt x="194" y="233"/>
                        <a:pt x="147" y="233"/>
                      </a:cubicBezTo>
                      <a:cubicBezTo>
                        <a:pt x="99" y="233"/>
                        <a:pt x="61" y="194"/>
                        <a:pt x="61" y="146"/>
                      </a:cubicBezTo>
                      <a:moveTo>
                        <a:pt x="0" y="146"/>
                      </a:moveTo>
                      <a:cubicBezTo>
                        <a:pt x="0" y="227"/>
                        <a:pt x="66" y="293"/>
                        <a:pt x="147" y="293"/>
                      </a:cubicBezTo>
                      <a:cubicBezTo>
                        <a:pt x="219" y="293"/>
                        <a:pt x="279" y="240"/>
                        <a:pt x="291" y="171"/>
                      </a:cubicBezTo>
                      <a:cubicBezTo>
                        <a:pt x="728" y="171"/>
                        <a:pt x="728" y="171"/>
                        <a:pt x="728" y="171"/>
                      </a:cubicBezTo>
                      <a:cubicBezTo>
                        <a:pt x="797" y="171"/>
                        <a:pt x="957" y="189"/>
                        <a:pt x="957" y="351"/>
                      </a:cubicBezTo>
                      <a:cubicBezTo>
                        <a:pt x="957" y="2288"/>
                        <a:pt x="957" y="2288"/>
                        <a:pt x="957" y="2288"/>
                      </a:cubicBezTo>
                      <a:cubicBezTo>
                        <a:pt x="1007" y="2288"/>
                        <a:pt x="1007" y="2288"/>
                        <a:pt x="1007" y="2288"/>
                      </a:cubicBezTo>
                      <a:cubicBezTo>
                        <a:pt x="1007" y="351"/>
                        <a:pt x="1007" y="351"/>
                        <a:pt x="1007" y="351"/>
                      </a:cubicBezTo>
                      <a:cubicBezTo>
                        <a:pt x="1007" y="272"/>
                        <a:pt x="975" y="210"/>
                        <a:pt x="914" y="170"/>
                      </a:cubicBezTo>
                      <a:cubicBezTo>
                        <a:pt x="854" y="130"/>
                        <a:pt x="780" y="122"/>
                        <a:pt x="728" y="122"/>
                      </a:cubicBezTo>
                      <a:cubicBezTo>
                        <a:pt x="291" y="122"/>
                        <a:pt x="291" y="122"/>
                        <a:pt x="291" y="122"/>
                      </a:cubicBezTo>
                      <a:cubicBezTo>
                        <a:pt x="279" y="53"/>
                        <a:pt x="219" y="0"/>
                        <a:pt x="147" y="0"/>
                      </a:cubicBezTo>
                      <a:cubicBezTo>
                        <a:pt x="66" y="0"/>
                        <a:pt x="0" y="66"/>
                        <a:pt x="0" y="146"/>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7"/>
                <p:cNvSpPr>
                  <a:spLocks noEditPoints="1"/>
                </p:cNvSpPr>
                <p:nvPr/>
              </p:nvSpPr>
              <p:spPr bwMode="auto">
                <a:xfrm>
                  <a:off x="1729" y="889"/>
                  <a:ext cx="1029" cy="1716"/>
                </a:xfrm>
                <a:custGeom>
                  <a:avLst/>
                  <a:gdLst>
                    <a:gd name="T0" fmla="*/ 61 w 912"/>
                    <a:gd name="T1" fmla="*/ 146 h 1520"/>
                    <a:gd name="T2" fmla="*/ 147 w 912"/>
                    <a:gd name="T3" fmla="*/ 60 h 1520"/>
                    <a:gd name="T4" fmla="*/ 233 w 912"/>
                    <a:gd name="T5" fmla="*/ 146 h 1520"/>
                    <a:gd name="T6" fmla="*/ 147 w 912"/>
                    <a:gd name="T7" fmla="*/ 232 h 1520"/>
                    <a:gd name="T8" fmla="*/ 61 w 912"/>
                    <a:gd name="T9" fmla="*/ 146 h 1520"/>
                    <a:gd name="T10" fmla="*/ 0 w 912"/>
                    <a:gd name="T11" fmla="*/ 146 h 1520"/>
                    <a:gd name="T12" fmla="*/ 147 w 912"/>
                    <a:gd name="T13" fmla="*/ 292 h 1520"/>
                    <a:gd name="T14" fmla="*/ 290 w 912"/>
                    <a:gd name="T15" fmla="*/ 174 h 1520"/>
                    <a:gd name="T16" fmla="*/ 673 w 912"/>
                    <a:gd name="T17" fmla="*/ 174 h 1520"/>
                    <a:gd name="T18" fmla="*/ 862 w 912"/>
                    <a:gd name="T19" fmla="*/ 317 h 1520"/>
                    <a:gd name="T20" fmla="*/ 862 w 912"/>
                    <a:gd name="T21" fmla="*/ 1520 h 1520"/>
                    <a:gd name="T22" fmla="*/ 912 w 912"/>
                    <a:gd name="T23" fmla="*/ 1520 h 1520"/>
                    <a:gd name="T24" fmla="*/ 912 w 912"/>
                    <a:gd name="T25" fmla="*/ 317 h 1520"/>
                    <a:gd name="T26" fmla="*/ 673 w 912"/>
                    <a:gd name="T27" fmla="*/ 125 h 1520"/>
                    <a:gd name="T28" fmla="*/ 292 w 912"/>
                    <a:gd name="T29" fmla="*/ 125 h 1520"/>
                    <a:gd name="T30" fmla="*/ 147 w 912"/>
                    <a:gd name="T31" fmla="*/ 0 h 1520"/>
                    <a:gd name="T32" fmla="*/ 0 w 912"/>
                    <a:gd name="T33" fmla="*/ 146 h 1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520">
                      <a:moveTo>
                        <a:pt x="61" y="146"/>
                      </a:moveTo>
                      <a:cubicBezTo>
                        <a:pt x="61" y="99"/>
                        <a:pt x="99" y="60"/>
                        <a:pt x="147" y="60"/>
                      </a:cubicBezTo>
                      <a:cubicBezTo>
                        <a:pt x="194" y="60"/>
                        <a:pt x="233" y="99"/>
                        <a:pt x="233" y="146"/>
                      </a:cubicBezTo>
                      <a:cubicBezTo>
                        <a:pt x="233" y="194"/>
                        <a:pt x="194" y="232"/>
                        <a:pt x="147" y="232"/>
                      </a:cubicBezTo>
                      <a:cubicBezTo>
                        <a:pt x="99" y="232"/>
                        <a:pt x="61" y="194"/>
                        <a:pt x="61" y="146"/>
                      </a:cubicBezTo>
                      <a:moveTo>
                        <a:pt x="0" y="146"/>
                      </a:moveTo>
                      <a:cubicBezTo>
                        <a:pt x="0" y="227"/>
                        <a:pt x="66" y="292"/>
                        <a:pt x="147" y="292"/>
                      </a:cubicBezTo>
                      <a:cubicBezTo>
                        <a:pt x="218" y="292"/>
                        <a:pt x="277" y="241"/>
                        <a:pt x="290" y="174"/>
                      </a:cubicBezTo>
                      <a:cubicBezTo>
                        <a:pt x="673" y="174"/>
                        <a:pt x="673" y="174"/>
                        <a:pt x="673" y="174"/>
                      </a:cubicBezTo>
                      <a:cubicBezTo>
                        <a:pt x="844" y="174"/>
                        <a:pt x="862" y="274"/>
                        <a:pt x="862" y="317"/>
                      </a:cubicBezTo>
                      <a:cubicBezTo>
                        <a:pt x="862" y="1520"/>
                        <a:pt x="862" y="1520"/>
                        <a:pt x="862" y="1520"/>
                      </a:cubicBezTo>
                      <a:cubicBezTo>
                        <a:pt x="912" y="1520"/>
                        <a:pt x="912" y="1520"/>
                        <a:pt x="912" y="1520"/>
                      </a:cubicBezTo>
                      <a:cubicBezTo>
                        <a:pt x="912" y="317"/>
                        <a:pt x="912" y="317"/>
                        <a:pt x="912" y="317"/>
                      </a:cubicBezTo>
                      <a:cubicBezTo>
                        <a:pt x="912" y="199"/>
                        <a:pt x="820" y="125"/>
                        <a:pt x="673" y="125"/>
                      </a:cubicBezTo>
                      <a:cubicBezTo>
                        <a:pt x="292" y="125"/>
                        <a:pt x="292" y="125"/>
                        <a:pt x="292" y="125"/>
                      </a:cubicBezTo>
                      <a:cubicBezTo>
                        <a:pt x="281" y="54"/>
                        <a:pt x="220" y="0"/>
                        <a:pt x="147" y="0"/>
                      </a:cubicBezTo>
                      <a:cubicBezTo>
                        <a:pt x="66" y="0"/>
                        <a:pt x="0" y="65"/>
                        <a:pt x="0" y="146"/>
                      </a:cubicBezTo>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9"/>
                <p:cNvSpPr>
                  <a:spLocks noEditPoints="1"/>
                </p:cNvSpPr>
                <p:nvPr/>
              </p:nvSpPr>
              <p:spPr bwMode="auto">
                <a:xfrm>
                  <a:off x="1727" y="1735"/>
                  <a:ext cx="928" cy="873"/>
                </a:xfrm>
                <a:custGeom>
                  <a:avLst/>
                  <a:gdLst>
                    <a:gd name="T0" fmla="*/ 61 w 823"/>
                    <a:gd name="T1" fmla="*/ 147 h 774"/>
                    <a:gd name="T2" fmla="*/ 147 w 823"/>
                    <a:gd name="T3" fmla="*/ 60 h 774"/>
                    <a:gd name="T4" fmla="*/ 233 w 823"/>
                    <a:gd name="T5" fmla="*/ 147 h 774"/>
                    <a:gd name="T6" fmla="*/ 147 w 823"/>
                    <a:gd name="T7" fmla="*/ 233 h 774"/>
                    <a:gd name="T8" fmla="*/ 61 w 823"/>
                    <a:gd name="T9" fmla="*/ 147 h 774"/>
                    <a:gd name="T10" fmla="*/ 0 w 823"/>
                    <a:gd name="T11" fmla="*/ 147 h 774"/>
                    <a:gd name="T12" fmla="*/ 147 w 823"/>
                    <a:gd name="T13" fmla="*/ 293 h 774"/>
                    <a:gd name="T14" fmla="*/ 289 w 823"/>
                    <a:gd name="T15" fmla="*/ 180 h 774"/>
                    <a:gd name="T16" fmla="*/ 581 w 823"/>
                    <a:gd name="T17" fmla="*/ 180 h 774"/>
                    <a:gd name="T18" fmla="*/ 774 w 823"/>
                    <a:gd name="T19" fmla="*/ 330 h 774"/>
                    <a:gd name="T20" fmla="*/ 774 w 823"/>
                    <a:gd name="T21" fmla="*/ 774 h 774"/>
                    <a:gd name="T22" fmla="*/ 823 w 823"/>
                    <a:gd name="T23" fmla="*/ 774 h 774"/>
                    <a:gd name="T24" fmla="*/ 823 w 823"/>
                    <a:gd name="T25" fmla="*/ 330 h 774"/>
                    <a:gd name="T26" fmla="*/ 778 w 823"/>
                    <a:gd name="T27" fmla="*/ 203 h 774"/>
                    <a:gd name="T28" fmla="*/ 581 w 823"/>
                    <a:gd name="T29" fmla="*/ 131 h 774"/>
                    <a:gd name="T30" fmla="*/ 292 w 823"/>
                    <a:gd name="T31" fmla="*/ 131 h 774"/>
                    <a:gd name="T32" fmla="*/ 147 w 823"/>
                    <a:gd name="T33" fmla="*/ 0 h 774"/>
                    <a:gd name="T34" fmla="*/ 0 w 823"/>
                    <a:gd name="T35" fmla="*/ 147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23" h="774">
                      <a:moveTo>
                        <a:pt x="61" y="147"/>
                      </a:moveTo>
                      <a:cubicBezTo>
                        <a:pt x="61" y="99"/>
                        <a:pt x="99" y="60"/>
                        <a:pt x="147" y="60"/>
                      </a:cubicBezTo>
                      <a:cubicBezTo>
                        <a:pt x="194" y="60"/>
                        <a:pt x="233" y="99"/>
                        <a:pt x="233" y="147"/>
                      </a:cubicBezTo>
                      <a:cubicBezTo>
                        <a:pt x="233" y="194"/>
                        <a:pt x="194" y="233"/>
                        <a:pt x="147" y="233"/>
                      </a:cubicBezTo>
                      <a:cubicBezTo>
                        <a:pt x="99" y="233"/>
                        <a:pt x="61" y="194"/>
                        <a:pt x="61" y="147"/>
                      </a:cubicBezTo>
                      <a:moveTo>
                        <a:pt x="0" y="147"/>
                      </a:moveTo>
                      <a:cubicBezTo>
                        <a:pt x="0" y="227"/>
                        <a:pt x="66" y="293"/>
                        <a:pt x="147" y="293"/>
                      </a:cubicBezTo>
                      <a:cubicBezTo>
                        <a:pt x="216" y="293"/>
                        <a:pt x="274" y="245"/>
                        <a:pt x="289" y="180"/>
                      </a:cubicBezTo>
                      <a:cubicBezTo>
                        <a:pt x="581" y="180"/>
                        <a:pt x="581" y="180"/>
                        <a:pt x="581" y="180"/>
                      </a:cubicBezTo>
                      <a:cubicBezTo>
                        <a:pt x="653" y="180"/>
                        <a:pt x="774" y="200"/>
                        <a:pt x="774" y="330"/>
                      </a:cubicBezTo>
                      <a:cubicBezTo>
                        <a:pt x="774" y="774"/>
                        <a:pt x="774" y="774"/>
                        <a:pt x="774" y="774"/>
                      </a:cubicBezTo>
                      <a:cubicBezTo>
                        <a:pt x="823" y="774"/>
                        <a:pt x="823" y="774"/>
                        <a:pt x="823" y="774"/>
                      </a:cubicBezTo>
                      <a:cubicBezTo>
                        <a:pt x="823" y="330"/>
                        <a:pt x="823" y="330"/>
                        <a:pt x="823" y="330"/>
                      </a:cubicBezTo>
                      <a:cubicBezTo>
                        <a:pt x="823" y="295"/>
                        <a:pt x="815" y="245"/>
                        <a:pt x="778" y="203"/>
                      </a:cubicBezTo>
                      <a:cubicBezTo>
                        <a:pt x="737" y="155"/>
                        <a:pt x="671" y="131"/>
                        <a:pt x="581" y="131"/>
                      </a:cubicBezTo>
                      <a:cubicBezTo>
                        <a:pt x="292" y="131"/>
                        <a:pt x="292" y="131"/>
                        <a:pt x="292" y="131"/>
                      </a:cubicBezTo>
                      <a:cubicBezTo>
                        <a:pt x="285" y="58"/>
                        <a:pt x="222" y="0"/>
                        <a:pt x="147" y="0"/>
                      </a:cubicBezTo>
                      <a:cubicBezTo>
                        <a:pt x="66" y="0"/>
                        <a:pt x="0" y="66"/>
                        <a:pt x="0" y="147"/>
                      </a:cubicBezTo>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1"/>
                <p:cNvSpPr>
                  <a:spLocks noEditPoints="1"/>
                </p:cNvSpPr>
                <p:nvPr/>
              </p:nvSpPr>
              <p:spPr bwMode="auto">
                <a:xfrm>
                  <a:off x="2908" y="472"/>
                  <a:ext cx="1040" cy="2133"/>
                </a:xfrm>
                <a:custGeom>
                  <a:avLst/>
                  <a:gdLst>
                    <a:gd name="T0" fmla="*/ 689 w 921"/>
                    <a:gd name="T1" fmla="*/ 146 h 1890"/>
                    <a:gd name="T2" fmla="*/ 775 w 921"/>
                    <a:gd name="T3" fmla="*/ 60 h 1890"/>
                    <a:gd name="T4" fmla="*/ 861 w 921"/>
                    <a:gd name="T5" fmla="*/ 146 h 1890"/>
                    <a:gd name="T6" fmla="*/ 775 w 921"/>
                    <a:gd name="T7" fmla="*/ 232 h 1890"/>
                    <a:gd name="T8" fmla="*/ 689 w 921"/>
                    <a:gd name="T9" fmla="*/ 146 h 1890"/>
                    <a:gd name="T10" fmla="*/ 632 w 921"/>
                    <a:gd name="T11" fmla="*/ 115 h 1890"/>
                    <a:gd name="T12" fmla="*/ 252 w 921"/>
                    <a:gd name="T13" fmla="*/ 115 h 1890"/>
                    <a:gd name="T14" fmla="*/ 7 w 921"/>
                    <a:gd name="T15" fmla="*/ 294 h 1890"/>
                    <a:gd name="T16" fmla="*/ 7 w 921"/>
                    <a:gd name="T17" fmla="*/ 1890 h 1890"/>
                    <a:gd name="T18" fmla="*/ 56 w 921"/>
                    <a:gd name="T19" fmla="*/ 1890 h 1890"/>
                    <a:gd name="T20" fmla="*/ 56 w 921"/>
                    <a:gd name="T21" fmla="*/ 298 h 1890"/>
                    <a:gd name="T22" fmla="*/ 252 w 921"/>
                    <a:gd name="T23" fmla="*/ 165 h 1890"/>
                    <a:gd name="T24" fmla="*/ 630 w 921"/>
                    <a:gd name="T25" fmla="*/ 165 h 1890"/>
                    <a:gd name="T26" fmla="*/ 775 w 921"/>
                    <a:gd name="T27" fmla="*/ 292 h 1890"/>
                    <a:gd name="T28" fmla="*/ 921 w 921"/>
                    <a:gd name="T29" fmla="*/ 146 h 1890"/>
                    <a:gd name="T30" fmla="*/ 775 w 921"/>
                    <a:gd name="T31" fmla="*/ 0 h 1890"/>
                    <a:gd name="T32" fmla="*/ 632 w 921"/>
                    <a:gd name="T33" fmla="*/ 115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1" h="1890">
                      <a:moveTo>
                        <a:pt x="689" y="146"/>
                      </a:moveTo>
                      <a:cubicBezTo>
                        <a:pt x="689" y="99"/>
                        <a:pt x="728" y="60"/>
                        <a:pt x="775" y="60"/>
                      </a:cubicBezTo>
                      <a:cubicBezTo>
                        <a:pt x="823" y="60"/>
                        <a:pt x="861" y="99"/>
                        <a:pt x="861" y="146"/>
                      </a:cubicBezTo>
                      <a:cubicBezTo>
                        <a:pt x="861" y="194"/>
                        <a:pt x="823" y="232"/>
                        <a:pt x="775" y="232"/>
                      </a:cubicBezTo>
                      <a:cubicBezTo>
                        <a:pt x="728" y="232"/>
                        <a:pt x="689" y="194"/>
                        <a:pt x="689" y="146"/>
                      </a:cubicBezTo>
                      <a:moveTo>
                        <a:pt x="632" y="115"/>
                      </a:moveTo>
                      <a:cubicBezTo>
                        <a:pt x="252" y="115"/>
                        <a:pt x="252" y="115"/>
                        <a:pt x="252" y="115"/>
                      </a:cubicBezTo>
                      <a:cubicBezTo>
                        <a:pt x="87" y="115"/>
                        <a:pt x="16" y="167"/>
                        <a:pt x="7" y="294"/>
                      </a:cubicBezTo>
                      <a:cubicBezTo>
                        <a:pt x="0" y="394"/>
                        <a:pt x="7" y="1829"/>
                        <a:pt x="7" y="1890"/>
                      </a:cubicBezTo>
                      <a:cubicBezTo>
                        <a:pt x="56" y="1890"/>
                        <a:pt x="56" y="1890"/>
                        <a:pt x="56" y="1890"/>
                      </a:cubicBezTo>
                      <a:cubicBezTo>
                        <a:pt x="56" y="1875"/>
                        <a:pt x="50" y="395"/>
                        <a:pt x="56" y="298"/>
                      </a:cubicBezTo>
                      <a:cubicBezTo>
                        <a:pt x="61" y="227"/>
                        <a:pt x="80" y="165"/>
                        <a:pt x="252" y="165"/>
                      </a:cubicBezTo>
                      <a:cubicBezTo>
                        <a:pt x="630" y="165"/>
                        <a:pt x="630" y="165"/>
                        <a:pt x="630" y="165"/>
                      </a:cubicBezTo>
                      <a:cubicBezTo>
                        <a:pt x="639" y="236"/>
                        <a:pt x="701" y="292"/>
                        <a:pt x="775" y="292"/>
                      </a:cubicBezTo>
                      <a:cubicBezTo>
                        <a:pt x="856" y="292"/>
                        <a:pt x="921" y="227"/>
                        <a:pt x="921" y="146"/>
                      </a:cubicBezTo>
                      <a:cubicBezTo>
                        <a:pt x="921" y="65"/>
                        <a:pt x="856" y="0"/>
                        <a:pt x="775" y="0"/>
                      </a:cubicBezTo>
                      <a:cubicBezTo>
                        <a:pt x="705" y="0"/>
                        <a:pt x="646" y="49"/>
                        <a:pt x="632" y="115"/>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3"/>
                <p:cNvSpPr>
                  <a:spLocks noEditPoints="1"/>
                </p:cNvSpPr>
                <p:nvPr/>
              </p:nvSpPr>
              <p:spPr bwMode="auto">
                <a:xfrm>
                  <a:off x="3013" y="1320"/>
                  <a:ext cx="928" cy="1281"/>
                </a:xfrm>
                <a:custGeom>
                  <a:avLst/>
                  <a:gdLst>
                    <a:gd name="T0" fmla="*/ 590 w 822"/>
                    <a:gd name="T1" fmla="*/ 147 h 1135"/>
                    <a:gd name="T2" fmla="*/ 676 w 822"/>
                    <a:gd name="T3" fmla="*/ 60 h 1135"/>
                    <a:gd name="T4" fmla="*/ 762 w 822"/>
                    <a:gd name="T5" fmla="*/ 147 h 1135"/>
                    <a:gd name="T6" fmla="*/ 676 w 822"/>
                    <a:gd name="T7" fmla="*/ 233 h 1135"/>
                    <a:gd name="T8" fmla="*/ 590 w 822"/>
                    <a:gd name="T9" fmla="*/ 147 h 1135"/>
                    <a:gd name="T10" fmla="*/ 532 w 822"/>
                    <a:gd name="T11" fmla="*/ 122 h 1135"/>
                    <a:gd name="T12" fmla="*/ 202 w 822"/>
                    <a:gd name="T13" fmla="*/ 119 h 1135"/>
                    <a:gd name="T14" fmla="*/ 0 w 822"/>
                    <a:gd name="T15" fmla="*/ 333 h 1135"/>
                    <a:gd name="T16" fmla="*/ 0 w 822"/>
                    <a:gd name="T17" fmla="*/ 1135 h 1135"/>
                    <a:gd name="T18" fmla="*/ 49 w 822"/>
                    <a:gd name="T19" fmla="*/ 1135 h 1135"/>
                    <a:gd name="T20" fmla="*/ 49 w 822"/>
                    <a:gd name="T21" fmla="*/ 333 h 1135"/>
                    <a:gd name="T22" fmla="*/ 202 w 822"/>
                    <a:gd name="T23" fmla="*/ 168 h 1135"/>
                    <a:gd name="T24" fmla="*/ 532 w 822"/>
                    <a:gd name="T25" fmla="*/ 171 h 1135"/>
                    <a:gd name="T26" fmla="*/ 676 w 822"/>
                    <a:gd name="T27" fmla="*/ 293 h 1135"/>
                    <a:gd name="T28" fmla="*/ 822 w 822"/>
                    <a:gd name="T29" fmla="*/ 147 h 1135"/>
                    <a:gd name="T30" fmla="*/ 676 w 822"/>
                    <a:gd name="T31" fmla="*/ 0 h 1135"/>
                    <a:gd name="T32" fmla="*/ 532 w 822"/>
                    <a:gd name="T33" fmla="*/ 122 h 1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2" h="1135">
                      <a:moveTo>
                        <a:pt x="590" y="147"/>
                      </a:moveTo>
                      <a:cubicBezTo>
                        <a:pt x="590" y="99"/>
                        <a:pt x="628" y="60"/>
                        <a:pt x="676" y="60"/>
                      </a:cubicBezTo>
                      <a:cubicBezTo>
                        <a:pt x="723" y="60"/>
                        <a:pt x="762" y="99"/>
                        <a:pt x="762" y="147"/>
                      </a:cubicBezTo>
                      <a:cubicBezTo>
                        <a:pt x="762" y="194"/>
                        <a:pt x="723" y="233"/>
                        <a:pt x="676" y="233"/>
                      </a:cubicBezTo>
                      <a:cubicBezTo>
                        <a:pt x="628" y="233"/>
                        <a:pt x="590" y="194"/>
                        <a:pt x="590" y="147"/>
                      </a:cubicBezTo>
                      <a:moveTo>
                        <a:pt x="532" y="122"/>
                      </a:moveTo>
                      <a:cubicBezTo>
                        <a:pt x="462" y="121"/>
                        <a:pt x="282" y="119"/>
                        <a:pt x="202" y="119"/>
                      </a:cubicBezTo>
                      <a:cubicBezTo>
                        <a:pt x="90" y="119"/>
                        <a:pt x="0" y="236"/>
                        <a:pt x="0" y="333"/>
                      </a:cubicBezTo>
                      <a:cubicBezTo>
                        <a:pt x="0" y="1135"/>
                        <a:pt x="0" y="1135"/>
                        <a:pt x="0" y="1135"/>
                      </a:cubicBezTo>
                      <a:cubicBezTo>
                        <a:pt x="49" y="1135"/>
                        <a:pt x="49" y="1135"/>
                        <a:pt x="49" y="1135"/>
                      </a:cubicBezTo>
                      <a:cubicBezTo>
                        <a:pt x="49" y="333"/>
                        <a:pt x="49" y="333"/>
                        <a:pt x="49" y="333"/>
                      </a:cubicBezTo>
                      <a:cubicBezTo>
                        <a:pt x="49" y="268"/>
                        <a:pt x="115" y="168"/>
                        <a:pt x="202" y="168"/>
                      </a:cubicBezTo>
                      <a:cubicBezTo>
                        <a:pt x="282" y="168"/>
                        <a:pt x="462" y="170"/>
                        <a:pt x="532" y="171"/>
                      </a:cubicBezTo>
                      <a:cubicBezTo>
                        <a:pt x="543" y="240"/>
                        <a:pt x="604" y="293"/>
                        <a:pt x="676" y="293"/>
                      </a:cubicBezTo>
                      <a:cubicBezTo>
                        <a:pt x="757" y="293"/>
                        <a:pt x="822" y="227"/>
                        <a:pt x="822" y="147"/>
                      </a:cubicBezTo>
                      <a:cubicBezTo>
                        <a:pt x="822" y="66"/>
                        <a:pt x="757" y="0"/>
                        <a:pt x="676" y="0"/>
                      </a:cubicBezTo>
                      <a:cubicBezTo>
                        <a:pt x="604" y="0"/>
                        <a:pt x="544" y="53"/>
                        <a:pt x="532" y="122"/>
                      </a:cubicBezTo>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8" name="Oval 27"/>
              <p:cNvSpPr/>
              <p:nvPr/>
            </p:nvSpPr>
            <p:spPr>
              <a:xfrm>
                <a:off x="8670508" y="1869882"/>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smtClean="0">
                    <a:solidFill>
                      <a:schemeClr val="accent2"/>
                    </a:solidFill>
                    <a:latin typeface="Sosa" pitchFamily="2" charset="0"/>
                  </a:rPr>
                  <a:t>a</a:t>
                </a:r>
                <a:endParaRPr lang="en-US" sz="2000" dirty="0">
                  <a:solidFill>
                    <a:schemeClr val="accent2"/>
                  </a:solidFill>
                  <a:latin typeface="Sosa" pitchFamily="2" charset="0"/>
                </a:endParaRPr>
              </a:p>
            </p:txBody>
          </p:sp>
          <p:sp>
            <p:nvSpPr>
              <p:cNvPr id="29" name="Oval 28"/>
              <p:cNvSpPr/>
              <p:nvPr/>
            </p:nvSpPr>
            <p:spPr>
              <a:xfrm>
                <a:off x="7857956" y="5370338"/>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a:solidFill>
                      <a:schemeClr val="accent1"/>
                    </a:solidFill>
                    <a:latin typeface="Sosa" pitchFamily="2" charset="0"/>
                  </a:rPr>
                  <a:t>&gt;</a:t>
                </a:r>
                <a:endParaRPr lang="en-US" sz="2000" dirty="0">
                  <a:solidFill>
                    <a:schemeClr val="accent1"/>
                  </a:solidFill>
                  <a:latin typeface="Sosa" pitchFamily="2" charset="0"/>
                </a:endParaRPr>
              </a:p>
            </p:txBody>
          </p:sp>
          <p:sp>
            <p:nvSpPr>
              <p:cNvPr id="30" name="Oval 29"/>
              <p:cNvSpPr/>
              <p:nvPr/>
            </p:nvSpPr>
            <p:spPr>
              <a:xfrm>
                <a:off x="6289876" y="5358464"/>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a:solidFill>
                      <a:schemeClr val="accent4"/>
                    </a:solidFill>
                    <a:latin typeface="Sosa" pitchFamily="2" charset="0"/>
                  </a:rPr>
                  <a:t>r</a:t>
                </a:r>
                <a:endParaRPr lang="en-US" sz="2000" dirty="0">
                  <a:solidFill>
                    <a:schemeClr val="accent4"/>
                  </a:solidFill>
                  <a:latin typeface="Sosa" pitchFamily="2" charset="0"/>
                </a:endParaRPr>
              </a:p>
            </p:txBody>
          </p:sp>
          <p:sp>
            <p:nvSpPr>
              <p:cNvPr id="31" name="Oval 30"/>
              <p:cNvSpPr/>
              <p:nvPr/>
            </p:nvSpPr>
            <p:spPr>
              <a:xfrm>
                <a:off x="7091113" y="1856236"/>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a:solidFill>
                      <a:schemeClr val="accent6"/>
                    </a:solidFill>
                    <a:latin typeface="Sosa" pitchFamily="2" charset="0"/>
                  </a:rPr>
                  <a:t>e</a:t>
                </a:r>
                <a:endParaRPr lang="en-US" sz="2000" dirty="0">
                  <a:solidFill>
                    <a:schemeClr val="accent6"/>
                  </a:solidFill>
                  <a:latin typeface="Sosa" pitchFamily="2" charset="0"/>
                </a:endParaRPr>
              </a:p>
            </p:txBody>
          </p:sp>
          <p:sp>
            <p:nvSpPr>
              <p:cNvPr id="32" name="Oval 31"/>
              <p:cNvSpPr/>
              <p:nvPr/>
            </p:nvSpPr>
            <p:spPr>
              <a:xfrm>
                <a:off x="5530279" y="1853135"/>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smtClean="0">
                    <a:solidFill>
                      <a:srgbClr val="C00000"/>
                    </a:solidFill>
                    <a:latin typeface="Sosa" pitchFamily="2" charset="0"/>
                  </a:rPr>
                  <a:t>l</a:t>
                </a:r>
                <a:endParaRPr lang="en-US" sz="2000" dirty="0">
                  <a:solidFill>
                    <a:srgbClr val="C00000"/>
                  </a:solidFill>
                  <a:latin typeface="Sosa" pitchFamily="2" charset="0"/>
                </a:endParaRPr>
              </a:p>
            </p:txBody>
          </p:sp>
          <p:sp>
            <p:nvSpPr>
              <p:cNvPr id="33" name="Content Placeholder 2"/>
              <p:cNvSpPr txBox="1">
                <a:spLocks/>
              </p:cNvSpPr>
              <p:nvPr/>
            </p:nvSpPr>
            <p:spPr>
              <a:xfrm>
                <a:off x="5655728" y="2466941"/>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bg1">
                        <a:lumMod val="50000"/>
                      </a:schemeClr>
                    </a:solidFill>
                  </a:rPr>
                  <a:t>Content here</a:t>
                </a:r>
                <a:r>
                  <a:rPr lang="en-US" b="1" dirty="0" smtClean="0">
                    <a:solidFill>
                      <a:schemeClr val="bg1">
                        <a:lumMod val="50000"/>
                      </a:schemeClr>
                    </a:solidFill>
                  </a:rPr>
                  <a:t/>
                </a:r>
                <a:br>
                  <a:rPr lang="en-US" b="1" dirty="0" smtClean="0">
                    <a:solidFill>
                      <a:schemeClr val="bg1">
                        <a:lumMod val="50000"/>
                      </a:schemeClr>
                    </a:solidFill>
                  </a:rPr>
                </a:br>
                <a:r>
                  <a:rPr lang="en-US" sz="1100" dirty="0" err="1" smtClean="0">
                    <a:solidFill>
                      <a:schemeClr val="bg1">
                        <a:lumMod val="50000"/>
                      </a:schemeClr>
                    </a:solidFill>
                  </a:rPr>
                  <a:t>Lorem</a:t>
                </a:r>
                <a:r>
                  <a:rPr lang="en-US" sz="1100" dirty="0" smtClean="0">
                    <a:solidFill>
                      <a:schemeClr val="bg1">
                        <a:lumMod val="50000"/>
                      </a:schemeClr>
                    </a:solidFill>
                  </a:rPr>
                  <a:t> ipsum dolor sit amet, </a:t>
                </a:r>
                <a:r>
                  <a:rPr lang="en-US" sz="1100" dirty="0" err="1" smtClean="0">
                    <a:solidFill>
                      <a:schemeClr val="bg1">
                        <a:lumMod val="50000"/>
                      </a:schemeClr>
                    </a:solidFill>
                  </a:rPr>
                  <a:t>adipiscing</a:t>
                </a:r>
                <a:r>
                  <a:rPr lang="en-US" sz="1100" dirty="0" smtClean="0">
                    <a:solidFill>
                      <a:schemeClr val="bg1">
                        <a:lumMod val="50000"/>
                      </a:schemeClr>
                    </a:solidFill>
                  </a:rPr>
                  <a:t> elit. </a:t>
                </a:r>
                <a:endParaRPr lang="en-US" sz="1100" dirty="0">
                  <a:solidFill>
                    <a:schemeClr val="bg1">
                      <a:lumMod val="50000"/>
                    </a:schemeClr>
                  </a:solidFill>
                </a:endParaRPr>
              </a:p>
            </p:txBody>
          </p:sp>
          <p:sp>
            <p:nvSpPr>
              <p:cNvPr id="34" name="Content Placeholder 2"/>
              <p:cNvSpPr txBox="1">
                <a:spLocks/>
              </p:cNvSpPr>
              <p:nvPr/>
            </p:nvSpPr>
            <p:spPr>
              <a:xfrm>
                <a:off x="7266684" y="2466940"/>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bg1">
                        <a:lumMod val="50000"/>
                      </a:schemeClr>
                    </a:solidFill>
                  </a:rPr>
                  <a:t>Content here</a:t>
                </a:r>
                <a:r>
                  <a:rPr lang="en-US" b="1" dirty="0" smtClean="0">
                    <a:solidFill>
                      <a:schemeClr val="bg1">
                        <a:lumMod val="50000"/>
                      </a:schemeClr>
                    </a:solidFill>
                  </a:rPr>
                  <a:t/>
                </a:r>
                <a:br>
                  <a:rPr lang="en-US" b="1" dirty="0" smtClean="0">
                    <a:solidFill>
                      <a:schemeClr val="bg1">
                        <a:lumMod val="50000"/>
                      </a:schemeClr>
                    </a:solidFill>
                  </a:rPr>
                </a:br>
                <a:r>
                  <a:rPr lang="en-US" sz="1100" dirty="0" smtClean="0">
                    <a:solidFill>
                      <a:schemeClr val="bg1">
                        <a:lumMod val="50000"/>
                      </a:schemeClr>
                    </a:solidFill>
                  </a:rPr>
                  <a:t>Lorem ipsum dolor sit amet, </a:t>
                </a:r>
                <a:r>
                  <a:rPr lang="en-US" sz="1100" dirty="0" err="1" smtClean="0">
                    <a:solidFill>
                      <a:schemeClr val="bg1">
                        <a:lumMod val="50000"/>
                      </a:schemeClr>
                    </a:solidFill>
                  </a:rPr>
                  <a:t>adipiscing</a:t>
                </a:r>
                <a:r>
                  <a:rPr lang="en-US" sz="1100" dirty="0" smtClean="0">
                    <a:solidFill>
                      <a:schemeClr val="bg1">
                        <a:lumMod val="50000"/>
                      </a:schemeClr>
                    </a:solidFill>
                  </a:rPr>
                  <a:t> elit. </a:t>
                </a:r>
                <a:endParaRPr lang="en-US" sz="1100" dirty="0">
                  <a:solidFill>
                    <a:schemeClr val="bg1">
                      <a:lumMod val="50000"/>
                    </a:schemeClr>
                  </a:solidFill>
                </a:endParaRPr>
              </a:p>
            </p:txBody>
          </p:sp>
          <p:sp>
            <p:nvSpPr>
              <p:cNvPr id="35" name="Content Placeholder 2"/>
              <p:cNvSpPr txBox="1">
                <a:spLocks/>
              </p:cNvSpPr>
              <p:nvPr/>
            </p:nvSpPr>
            <p:spPr>
              <a:xfrm>
                <a:off x="8991293" y="2466939"/>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bg1">
                        <a:lumMod val="50000"/>
                      </a:schemeClr>
                    </a:solidFill>
                  </a:rPr>
                  <a:t>Content here</a:t>
                </a:r>
                <a:r>
                  <a:rPr lang="en-US" b="1" dirty="0" smtClean="0">
                    <a:solidFill>
                      <a:schemeClr val="bg1">
                        <a:lumMod val="50000"/>
                      </a:schemeClr>
                    </a:solidFill>
                  </a:rPr>
                  <a:t/>
                </a:r>
                <a:br>
                  <a:rPr lang="en-US" b="1" dirty="0" smtClean="0">
                    <a:solidFill>
                      <a:schemeClr val="bg1">
                        <a:lumMod val="50000"/>
                      </a:schemeClr>
                    </a:solidFill>
                  </a:rPr>
                </a:br>
                <a:r>
                  <a:rPr lang="en-US" sz="1100" dirty="0" smtClean="0">
                    <a:solidFill>
                      <a:schemeClr val="bg1">
                        <a:lumMod val="50000"/>
                      </a:schemeClr>
                    </a:solidFill>
                  </a:rPr>
                  <a:t>Lorem ipsum dolor sit amet, </a:t>
                </a:r>
                <a:r>
                  <a:rPr lang="en-US" sz="1100" dirty="0" err="1" smtClean="0">
                    <a:solidFill>
                      <a:schemeClr val="bg1">
                        <a:lumMod val="50000"/>
                      </a:schemeClr>
                    </a:solidFill>
                  </a:rPr>
                  <a:t>adipiscing</a:t>
                </a:r>
                <a:r>
                  <a:rPr lang="en-US" sz="1100" dirty="0" smtClean="0">
                    <a:solidFill>
                      <a:schemeClr val="bg1">
                        <a:lumMod val="50000"/>
                      </a:schemeClr>
                    </a:solidFill>
                  </a:rPr>
                  <a:t> elit. </a:t>
                </a:r>
                <a:endParaRPr lang="en-US" sz="1100" dirty="0">
                  <a:solidFill>
                    <a:schemeClr val="bg1">
                      <a:lumMod val="50000"/>
                    </a:schemeClr>
                  </a:solidFill>
                </a:endParaRPr>
              </a:p>
            </p:txBody>
          </p:sp>
          <p:sp>
            <p:nvSpPr>
              <p:cNvPr id="36" name="Content Placeholder 2"/>
              <p:cNvSpPr txBox="1">
                <a:spLocks/>
              </p:cNvSpPr>
              <p:nvPr/>
            </p:nvSpPr>
            <p:spPr>
              <a:xfrm>
                <a:off x="6433033" y="4481915"/>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bg1">
                        <a:lumMod val="50000"/>
                      </a:schemeClr>
                    </a:solidFill>
                  </a:rPr>
                  <a:t>Content here</a:t>
                </a:r>
                <a:r>
                  <a:rPr lang="en-US" b="1" dirty="0" smtClean="0">
                    <a:solidFill>
                      <a:schemeClr val="bg1">
                        <a:lumMod val="50000"/>
                      </a:schemeClr>
                    </a:solidFill>
                  </a:rPr>
                  <a:t/>
                </a:r>
                <a:br>
                  <a:rPr lang="en-US" b="1" dirty="0" smtClean="0">
                    <a:solidFill>
                      <a:schemeClr val="bg1">
                        <a:lumMod val="50000"/>
                      </a:schemeClr>
                    </a:solidFill>
                  </a:rPr>
                </a:br>
                <a:r>
                  <a:rPr lang="en-US" sz="1100" dirty="0" err="1" smtClean="0">
                    <a:solidFill>
                      <a:schemeClr val="bg1">
                        <a:lumMod val="50000"/>
                      </a:schemeClr>
                    </a:solidFill>
                  </a:rPr>
                  <a:t>Lorem</a:t>
                </a:r>
                <a:r>
                  <a:rPr lang="en-US" sz="1100" dirty="0" smtClean="0">
                    <a:solidFill>
                      <a:schemeClr val="bg1">
                        <a:lumMod val="50000"/>
                      </a:schemeClr>
                    </a:solidFill>
                  </a:rPr>
                  <a:t> ipsum dolor sit amet, </a:t>
                </a:r>
                <a:r>
                  <a:rPr lang="en-US" sz="1100" dirty="0" err="1" smtClean="0">
                    <a:solidFill>
                      <a:schemeClr val="bg1">
                        <a:lumMod val="50000"/>
                      </a:schemeClr>
                    </a:solidFill>
                  </a:rPr>
                  <a:t>adipiscing</a:t>
                </a:r>
                <a:r>
                  <a:rPr lang="en-US" sz="1100" dirty="0" smtClean="0">
                    <a:solidFill>
                      <a:schemeClr val="bg1">
                        <a:lumMod val="50000"/>
                      </a:schemeClr>
                    </a:solidFill>
                  </a:rPr>
                  <a:t> elit. </a:t>
                </a:r>
                <a:endParaRPr lang="en-US" sz="1100" dirty="0">
                  <a:solidFill>
                    <a:schemeClr val="bg1">
                      <a:lumMod val="50000"/>
                    </a:schemeClr>
                  </a:solidFill>
                </a:endParaRPr>
              </a:p>
            </p:txBody>
          </p:sp>
          <p:sp>
            <p:nvSpPr>
              <p:cNvPr id="37" name="Content Placeholder 2"/>
              <p:cNvSpPr txBox="1">
                <a:spLocks/>
              </p:cNvSpPr>
              <p:nvPr/>
            </p:nvSpPr>
            <p:spPr>
              <a:xfrm>
                <a:off x="8278831" y="4481914"/>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bg1">
                        <a:lumMod val="50000"/>
                      </a:schemeClr>
                    </a:solidFill>
                  </a:rPr>
                  <a:t>Content here</a:t>
                </a:r>
                <a:r>
                  <a:rPr lang="en-US" b="1" dirty="0" smtClean="0">
                    <a:solidFill>
                      <a:schemeClr val="bg1">
                        <a:lumMod val="50000"/>
                      </a:schemeClr>
                    </a:solidFill>
                  </a:rPr>
                  <a:t/>
                </a:r>
                <a:br>
                  <a:rPr lang="en-US" b="1" dirty="0" smtClean="0">
                    <a:solidFill>
                      <a:schemeClr val="bg1">
                        <a:lumMod val="50000"/>
                      </a:schemeClr>
                    </a:solidFill>
                  </a:rPr>
                </a:br>
                <a:r>
                  <a:rPr lang="en-US" sz="1100" dirty="0" err="1" smtClean="0">
                    <a:solidFill>
                      <a:schemeClr val="bg1">
                        <a:lumMod val="50000"/>
                      </a:schemeClr>
                    </a:solidFill>
                  </a:rPr>
                  <a:t>Lorem</a:t>
                </a:r>
                <a:r>
                  <a:rPr lang="en-US" sz="1100" dirty="0" smtClean="0">
                    <a:solidFill>
                      <a:schemeClr val="bg1">
                        <a:lumMod val="50000"/>
                      </a:schemeClr>
                    </a:solidFill>
                  </a:rPr>
                  <a:t> ipsum dolor sit amet, </a:t>
                </a:r>
                <a:r>
                  <a:rPr lang="en-US" sz="1100" dirty="0" err="1" smtClean="0">
                    <a:solidFill>
                      <a:schemeClr val="bg1">
                        <a:lumMod val="50000"/>
                      </a:schemeClr>
                    </a:solidFill>
                  </a:rPr>
                  <a:t>adipiscing</a:t>
                </a:r>
                <a:r>
                  <a:rPr lang="en-US" sz="1100" dirty="0" smtClean="0">
                    <a:solidFill>
                      <a:schemeClr val="bg1">
                        <a:lumMod val="50000"/>
                      </a:schemeClr>
                    </a:solidFill>
                  </a:rPr>
                  <a:t> elit. </a:t>
                </a:r>
                <a:endParaRPr lang="en-US" sz="1100" dirty="0">
                  <a:solidFill>
                    <a:schemeClr val="bg1">
                      <a:lumMod val="50000"/>
                    </a:schemeClr>
                  </a:solidFill>
                </a:endParaRPr>
              </a:p>
            </p:txBody>
          </p:sp>
        </p:grpSp>
        <p:grpSp>
          <p:nvGrpSpPr>
            <p:cNvPr id="9" name="Group 8"/>
            <p:cNvGrpSpPr/>
            <p:nvPr/>
          </p:nvGrpSpPr>
          <p:grpSpPr>
            <a:xfrm>
              <a:off x="6041193" y="1870448"/>
              <a:ext cx="6073773" cy="4108864"/>
              <a:chOff x="4342443" y="1730494"/>
              <a:chExt cx="6073773" cy="4108864"/>
            </a:xfrm>
          </p:grpSpPr>
          <p:grpSp>
            <p:nvGrpSpPr>
              <p:cNvPr id="11" name="Group 4"/>
              <p:cNvGrpSpPr>
                <a:grpSpLocks noChangeAspect="1"/>
              </p:cNvGrpSpPr>
              <p:nvPr/>
            </p:nvGrpSpPr>
            <p:grpSpPr bwMode="auto">
              <a:xfrm rot="5400000">
                <a:off x="4678522" y="1394415"/>
                <a:ext cx="4108864" cy="4781022"/>
                <a:chOff x="1729" y="29"/>
                <a:chExt cx="2219" cy="2582"/>
              </a:xfrm>
            </p:grpSpPr>
            <p:sp>
              <p:nvSpPr>
                <p:cNvPr id="22" name="Freeform 5"/>
                <p:cNvSpPr>
                  <a:spLocks noEditPoints="1"/>
                </p:cNvSpPr>
                <p:nvPr/>
              </p:nvSpPr>
              <p:spPr bwMode="auto">
                <a:xfrm>
                  <a:off x="1729" y="29"/>
                  <a:ext cx="1136" cy="2582"/>
                </a:xfrm>
                <a:custGeom>
                  <a:avLst/>
                  <a:gdLst>
                    <a:gd name="T0" fmla="*/ 61 w 1007"/>
                    <a:gd name="T1" fmla="*/ 146 h 2288"/>
                    <a:gd name="T2" fmla="*/ 147 w 1007"/>
                    <a:gd name="T3" fmla="*/ 60 h 2288"/>
                    <a:gd name="T4" fmla="*/ 233 w 1007"/>
                    <a:gd name="T5" fmla="*/ 146 h 2288"/>
                    <a:gd name="T6" fmla="*/ 147 w 1007"/>
                    <a:gd name="T7" fmla="*/ 233 h 2288"/>
                    <a:gd name="T8" fmla="*/ 61 w 1007"/>
                    <a:gd name="T9" fmla="*/ 146 h 2288"/>
                    <a:gd name="T10" fmla="*/ 0 w 1007"/>
                    <a:gd name="T11" fmla="*/ 146 h 2288"/>
                    <a:gd name="T12" fmla="*/ 147 w 1007"/>
                    <a:gd name="T13" fmla="*/ 293 h 2288"/>
                    <a:gd name="T14" fmla="*/ 291 w 1007"/>
                    <a:gd name="T15" fmla="*/ 171 h 2288"/>
                    <a:gd name="T16" fmla="*/ 728 w 1007"/>
                    <a:gd name="T17" fmla="*/ 171 h 2288"/>
                    <a:gd name="T18" fmla="*/ 957 w 1007"/>
                    <a:gd name="T19" fmla="*/ 351 h 2288"/>
                    <a:gd name="T20" fmla="*/ 957 w 1007"/>
                    <a:gd name="T21" fmla="*/ 2288 h 2288"/>
                    <a:gd name="T22" fmla="*/ 1007 w 1007"/>
                    <a:gd name="T23" fmla="*/ 2288 h 2288"/>
                    <a:gd name="T24" fmla="*/ 1007 w 1007"/>
                    <a:gd name="T25" fmla="*/ 351 h 2288"/>
                    <a:gd name="T26" fmla="*/ 914 w 1007"/>
                    <a:gd name="T27" fmla="*/ 170 h 2288"/>
                    <a:gd name="T28" fmla="*/ 728 w 1007"/>
                    <a:gd name="T29" fmla="*/ 122 h 2288"/>
                    <a:gd name="T30" fmla="*/ 291 w 1007"/>
                    <a:gd name="T31" fmla="*/ 122 h 2288"/>
                    <a:gd name="T32" fmla="*/ 147 w 1007"/>
                    <a:gd name="T33" fmla="*/ 0 h 2288"/>
                    <a:gd name="T34" fmla="*/ 0 w 1007"/>
                    <a:gd name="T35" fmla="*/ 146 h 2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7" h="2288">
                      <a:moveTo>
                        <a:pt x="61" y="146"/>
                      </a:moveTo>
                      <a:cubicBezTo>
                        <a:pt x="61" y="99"/>
                        <a:pt x="99" y="60"/>
                        <a:pt x="147" y="60"/>
                      </a:cubicBezTo>
                      <a:cubicBezTo>
                        <a:pt x="194" y="60"/>
                        <a:pt x="233" y="99"/>
                        <a:pt x="233" y="146"/>
                      </a:cubicBezTo>
                      <a:cubicBezTo>
                        <a:pt x="233" y="194"/>
                        <a:pt x="194" y="233"/>
                        <a:pt x="147" y="233"/>
                      </a:cubicBezTo>
                      <a:cubicBezTo>
                        <a:pt x="99" y="233"/>
                        <a:pt x="61" y="194"/>
                        <a:pt x="61" y="146"/>
                      </a:cubicBezTo>
                      <a:moveTo>
                        <a:pt x="0" y="146"/>
                      </a:moveTo>
                      <a:cubicBezTo>
                        <a:pt x="0" y="227"/>
                        <a:pt x="66" y="293"/>
                        <a:pt x="147" y="293"/>
                      </a:cubicBezTo>
                      <a:cubicBezTo>
                        <a:pt x="219" y="293"/>
                        <a:pt x="279" y="240"/>
                        <a:pt x="291" y="171"/>
                      </a:cubicBezTo>
                      <a:cubicBezTo>
                        <a:pt x="728" y="171"/>
                        <a:pt x="728" y="171"/>
                        <a:pt x="728" y="171"/>
                      </a:cubicBezTo>
                      <a:cubicBezTo>
                        <a:pt x="797" y="171"/>
                        <a:pt x="957" y="189"/>
                        <a:pt x="957" y="351"/>
                      </a:cubicBezTo>
                      <a:cubicBezTo>
                        <a:pt x="957" y="2288"/>
                        <a:pt x="957" y="2288"/>
                        <a:pt x="957" y="2288"/>
                      </a:cubicBezTo>
                      <a:cubicBezTo>
                        <a:pt x="1007" y="2288"/>
                        <a:pt x="1007" y="2288"/>
                        <a:pt x="1007" y="2288"/>
                      </a:cubicBezTo>
                      <a:cubicBezTo>
                        <a:pt x="1007" y="351"/>
                        <a:pt x="1007" y="351"/>
                        <a:pt x="1007" y="351"/>
                      </a:cubicBezTo>
                      <a:cubicBezTo>
                        <a:pt x="1007" y="272"/>
                        <a:pt x="975" y="210"/>
                        <a:pt x="914" y="170"/>
                      </a:cubicBezTo>
                      <a:cubicBezTo>
                        <a:pt x="854" y="130"/>
                        <a:pt x="780" y="122"/>
                        <a:pt x="728" y="122"/>
                      </a:cubicBezTo>
                      <a:cubicBezTo>
                        <a:pt x="291" y="122"/>
                        <a:pt x="291" y="122"/>
                        <a:pt x="291" y="122"/>
                      </a:cubicBezTo>
                      <a:cubicBezTo>
                        <a:pt x="279" y="53"/>
                        <a:pt x="219" y="0"/>
                        <a:pt x="147" y="0"/>
                      </a:cubicBezTo>
                      <a:cubicBezTo>
                        <a:pt x="66" y="0"/>
                        <a:pt x="0" y="66"/>
                        <a:pt x="0" y="146"/>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7"/>
                <p:cNvSpPr>
                  <a:spLocks noEditPoints="1"/>
                </p:cNvSpPr>
                <p:nvPr/>
              </p:nvSpPr>
              <p:spPr bwMode="auto">
                <a:xfrm>
                  <a:off x="1729" y="889"/>
                  <a:ext cx="1029" cy="1716"/>
                </a:xfrm>
                <a:custGeom>
                  <a:avLst/>
                  <a:gdLst>
                    <a:gd name="T0" fmla="*/ 61 w 912"/>
                    <a:gd name="T1" fmla="*/ 146 h 1520"/>
                    <a:gd name="T2" fmla="*/ 147 w 912"/>
                    <a:gd name="T3" fmla="*/ 60 h 1520"/>
                    <a:gd name="T4" fmla="*/ 233 w 912"/>
                    <a:gd name="T5" fmla="*/ 146 h 1520"/>
                    <a:gd name="T6" fmla="*/ 147 w 912"/>
                    <a:gd name="T7" fmla="*/ 232 h 1520"/>
                    <a:gd name="T8" fmla="*/ 61 w 912"/>
                    <a:gd name="T9" fmla="*/ 146 h 1520"/>
                    <a:gd name="T10" fmla="*/ 0 w 912"/>
                    <a:gd name="T11" fmla="*/ 146 h 1520"/>
                    <a:gd name="T12" fmla="*/ 147 w 912"/>
                    <a:gd name="T13" fmla="*/ 292 h 1520"/>
                    <a:gd name="T14" fmla="*/ 290 w 912"/>
                    <a:gd name="T15" fmla="*/ 174 h 1520"/>
                    <a:gd name="T16" fmla="*/ 673 w 912"/>
                    <a:gd name="T17" fmla="*/ 174 h 1520"/>
                    <a:gd name="T18" fmla="*/ 862 w 912"/>
                    <a:gd name="T19" fmla="*/ 317 h 1520"/>
                    <a:gd name="T20" fmla="*/ 862 w 912"/>
                    <a:gd name="T21" fmla="*/ 1520 h 1520"/>
                    <a:gd name="T22" fmla="*/ 912 w 912"/>
                    <a:gd name="T23" fmla="*/ 1520 h 1520"/>
                    <a:gd name="T24" fmla="*/ 912 w 912"/>
                    <a:gd name="T25" fmla="*/ 317 h 1520"/>
                    <a:gd name="T26" fmla="*/ 673 w 912"/>
                    <a:gd name="T27" fmla="*/ 125 h 1520"/>
                    <a:gd name="T28" fmla="*/ 292 w 912"/>
                    <a:gd name="T29" fmla="*/ 125 h 1520"/>
                    <a:gd name="T30" fmla="*/ 147 w 912"/>
                    <a:gd name="T31" fmla="*/ 0 h 1520"/>
                    <a:gd name="T32" fmla="*/ 0 w 912"/>
                    <a:gd name="T33" fmla="*/ 146 h 1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520">
                      <a:moveTo>
                        <a:pt x="61" y="146"/>
                      </a:moveTo>
                      <a:cubicBezTo>
                        <a:pt x="61" y="99"/>
                        <a:pt x="99" y="60"/>
                        <a:pt x="147" y="60"/>
                      </a:cubicBezTo>
                      <a:cubicBezTo>
                        <a:pt x="194" y="60"/>
                        <a:pt x="233" y="99"/>
                        <a:pt x="233" y="146"/>
                      </a:cubicBezTo>
                      <a:cubicBezTo>
                        <a:pt x="233" y="194"/>
                        <a:pt x="194" y="232"/>
                        <a:pt x="147" y="232"/>
                      </a:cubicBezTo>
                      <a:cubicBezTo>
                        <a:pt x="99" y="232"/>
                        <a:pt x="61" y="194"/>
                        <a:pt x="61" y="146"/>
                      </a:cubicBezTo>
                      <a:moveTo>
                        <a:pt x="0" y="146"/>
                      </a:moveTo>
                      <a:cubicBezTo>
                        <a:pt x="0" y="227"/>
                        <a:pt x="66" y="292"/>
                        <a:pt x="147" y="292"/>
                      </a:cubicBezTo>
                      <a:cubicBezTo>
                        <a:pt x="218" y="292"/>
                        <a:pt x="277" y="241"/>
                        <a:pt x="290" y="174"/>
                      </a:cubicBezTo>
                      <a:cubicBezTo>
                        <a:pt x="673" y="174"/>
                        <a:pt x="673" y="174"/>
                        <a:pt x="673" y="174"/>
                      </a:cubicBezTo>
                      <a:cubicBezTo>
                        <a:pt x="844" y="174"/>
                        <a:pt x="862" y="274"/>
                        <a:pt x="862" y="317"/>
                      </a:cubicBezTo>
                      <a:cubicBezTo>
                        <a:pt x="862" y="1520"/>
                        <a:pt x="862" y="1520"/>
                        <a:pt x="862" y="1520"/>
                      </a:cubicBezTo>
                      <a:cubicBezTo>
                        <a:pt x="912" y="1520"/>
                        <a:pt x="912" y="1520"/>
                        <a:pt x="912" y="1520"/>
                      </a:cubicBezTo>
                      <a:cubicBezTo>
                        <a:pt x="912" y="317"/>
                        <a:pt x="912" y="317"/>
                        <a:pt x="912" y="317"/>
                      </a:cubicBezTo>
                      <a:cubicBezTo>
                        <a:pt x="912" y="199"/>
                        <a:pt x="820" y="125"/>
                        <a:pt x="673" y="125"/>
                      </a:cubicBezTo>
                      <a:cubicBezTo>
                        <a:pt x="292" y="125"/>
                        <a:pt x="292" y="125"/>
                        <a:pt x="292" y="125"/>
                      </a:cubicBezTo>
                      <a:cubicBezTo>
                        <a:pt x="281" y="54"/>
                        <a:pt x="220" y="0"/>
                        <a:pt x="147" y="0"/>
                      </a:cubicBezTo>
                      <a:cubicBezTo>
                        <a:pt x="66" y="0"/>
                        <a:pt x="0" y="65"/>
                        <a:pt x="0" y="146"/>
                      </a:cubicBezTo>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9"/>
                <p:cNvSpPr>
                  <a:spLocks noEditPoints="1"/>
                </p:cNvSpPr>
                <p:nvPr/>
              </p:nvSpPr>
              <p:spPr bwMode="auto">
                <a:xfrm>
                  <a:off x="1734" y="1735"/>
                  <a:ext cx="928" cy="873"/>
                </a:xfrm>
                <a:custGeom>
                  <a:avLst/>
                  <a:gdLst>
                    <a:gd name="T0" fmla="*/ 61 w 823"/>
                    <a:gd name="T1" fmla="*/ 147 h 774"/>
                    <a:gd name="T2" fmla="*/ 147 w 823"/>
                    <a:gd name="T3" fmla="*/ 60 h 774"/>
                    <a:gd name="T4" fmla="*/ 233 w 823"/>
                    <a:gd name="T5" fmla="*/ 147 h 774"/>
                    <a:gd name="T6" fmla="*/ 147 w 823"/>
                    <a:gd name="T7" fmla="*/ 233 h 774"/>
                    <a:gd name="T8" fmla="*/ 61 w 823"/>
                    <a:gd name="T9" fmla="*/ 147 h 774"/>
                    <a:gd name="T10" fmla="*/ 0 w 823"/>
                    <a:gd name="T11" fmla="*/ 147 h 774"/>
                    <a:gd name="T12" fmla="*/ 147 w 823"/>
                    <a:gd name="T13" fmla="*/ 293 h 774"/>
                    <a:gd name="T14" fmla="*/ 289 w 823"/>
                    <a:gd name="T15" fmla="*/ 180 h 774"/>
                    <a:gd name="T16" fmla="*/ 581 w 823"/>
                    <a:gd name="T17" fmla="*/ 180 h 774"/>
                    <a:gd name="T18" fmla="*/ 774 w 823"/>
                    <a:gd name="T19" fmla="*/ 330 h 774"/>
                    <a:gd name="T20" fmla="*/ 774 w 823"/>
                    <a:gd name="T21" fmla="*/ 774 h 774"/>
                    <a:gd name="T22" fmla="*/ 823 w 823"/>
                    <a:gd name="T23" fmla="*/ 774 h 774"/>
                    <a:gd name="T24" fmla="*/ 823 w 823"/>
                    <a:gd name="T25" fmla="*/ 330 h 774"/>
                    <a:gd name="T26" fmla="*/ 778 w 823"/>
                    <a:gd name="T27" fmla="*/ 203 h 774"/>
                    <a:gd name="T28" fmla="*/ 581 w 823"/>
                    <a:gd name="T29" fmla="*/ 131 h 774"/>
                    <a:gd name="T30" fmla="*/ 292 w 823"/>
                    <a:gd name="T31" fmla="*/ 131 h 774"/>
                    <a:gd name="T32" fmla="*/ 147 w 823"/>
                    <a:gd name="T33" fmla="*/ 0 h 774"/>
                    <a:gd name="T34" fmla="*/ 0 w 823"/>
                    <a:gd name="T35" fmla="*/ 147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23" h="774">
                      <a:moveTo>
                        <a:pt x="61" y="147"/>
                      </a:moveTo>
                      <a:cubicBezTo>
                        <a:pt x="61" y="99"/>
                        <a:pt x="99" y="60"/>
                        <a:pt x="147" y="60"/>
                      </a:cubicBezTo>
                      <a:cubicBezTo>
                        <a:pt x="194" y="60"/>
                        <a:pt x="233" y="99"/>
                        <a:pt x="233" y="147"/>
                      </a:cubicBezTo>
                      <a:cubicBezTo>
                        <a:pt x="233" y="194"/>
                        <a:pt x="194" y="233"/>
                        <a:pt x="147" y="233"/>
                      </a:cubicBezTo>
                      <a:cubicBezTo>
                        <a:pt x="99" y="233"/>
                        <a:pt x="61" y="194"/>
                        <a:pt x="61" y="147"/>
                      </a:cubicBezTo>
                      <a:moveTo>
                        <a:pt x="0" y="147"/>
                      </a:moveTo>
                      <a:cubicBezTo>
                        <a:pt x="0" y="227"/>
                        <a:pt x="66" y="293"/>
                        <a:pt x="147" y="293"/>
                      </a:cubicBezTo>
                      <a:cubicBezTo>
                        <a:pt x="216" y="293"/>
                        <a:pt x="274" y="245"/>
                        <a:pt x="289" y="180"/>
                      </a:cubicBezTo>
                      <a:cubicBezTo>
                        <a:pt x="581" y="180"/>
                        <a:pt x="581" y="180"/>
                        <a:pt x="581" y="180"/>
                      </a:cubicBezTo>
                      <a:cubicBezTo>
                        <a:pt x="653" y="180"/>
                        <a:pt x="774" y="200"/>
                        <a:pt x="774" y="330"/>
                      </a:cubicBezTo>
                      <a:cubicBezTo>
                        <a:pt x="774" y="774"/>
                        <a:pt x="774" y="774"/>
                        <a:pt x="774" y="774"/>
                      </a:cubicBezTo>
                      <a:cubicBezTo>
                        <a:pt x="823" y="774"/>
                        <a:pt x="823" y="774"/>
                        <a:pt x="823" y="774"/>
                      </a:cubicBezTo>
                      <a:cubicBezTo>
                        <a:pt x="823" y="330"/>
                        <a:pt x="823" y="330"/>
                        <a:pt x="823" y="330"/>
                      </a:cubicBezTo>
                      <a:cubicBezTo>
                        <a:pt x="823" y="295"/>
                        <a:pt x="815" y="245"/>
                        <a:pt x="778" y="203"/>
                      </a:cubicBezTo>
                      <a:cubicBezTo>
                        <a:pt x="737" y="155"/>
                        <a:pt x="671" y="131"/>
                        <a:pt x="581" y="131"/>
                      </a:cubicBezTo>
                      <a:cubicBezTo>
                        <a:pt x="292" y="131"/>
                        <a:pt x="292" y="131"/>
                        <a:pt x="292" y="131"/>
                      </a:cubicBezTo>
                      <a:cubicBezTo>
                        <a:pt x="285" y="58"/>
                        <a:pt x="222" y="0"/>
                        <a:pt x="147" y="0"/>
                      </a:cubicBezTo>
                      <a:cubicBezTo>
                        <a:pt x="66" y="0"/>
                        <a:pt x="0" y="66"/>
                        <a:pt x="0" y="147"/>
                      </a:cubicBezTo>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11"/>
                <p:cNvSpPr>
                  <a:spLocks noEditPoints="1"/>
                </p:cNvSpPr>
                <p:nvPr/>
              </p:nvSpPr>
              <p:spPr bwMode="auto">
                <a:xfrm>
                  <a:off x="2908" y="472"/>
                  <a:ext cx="1040" cy="2133"/>
                </a:xfrm>
                <a:custGeom>
                  <a:avLst/>
                  <a:gdLst>
                    <a:gd name="T0" fmla="*/ 689 w 921"/>
                    <a:gd name="T1" fmla="*/ 146 h 1890"/>
                    <a:gd name="T2" fmla="*/ 775 w 921"/>
                    <a:gd name="T3" fmla="*/ 60 h 1890"/>
                    <a:gd name="T4" fmla="*/ 861 w 921"/>
                    <a:gd name="T5" fmla="*/ 146 h 1890"/>
                    <a:gd name="T6" fmla="*/ 775 w 921"/>
                    <a:gd name="T7" fmla="*/ 232 h 1890"/>
                    <a:gd name="T8" fmla="*/ 689 w 921"/>
                    <a:gd name="T9" fmla="*/ 146 h 1890"/>
                    <a:gd name="T10" fmla="*/ 632 w 921"/>
                    <a:gd name="T11" fmla="*/ 115 h 1890"/>
                    <a:gd name="T12" fmla="*/ 252 w 921"/>
                    <a:gd name="T13" fmla="*/ 115 h 1890"/>
                    <a:gd name="T14" fmla="*/ 7 w 921"/>
                    <a:gd name="T15" fmla="*/ 294 h 1890"/>
                    <a:gd name="T16" fmla="*/ 7 w 921"/>
                    <a:gd name="T17" fmla="*/ 1890 h 1890"/>
                    <a:gd name="T18" fmla="*/ 56 w 921"/>
                    <a:gd name="T19" fmla="*/ 1890 h 1890"/>
                    <a:gd name="T20" fmla="*/ 56 w 921"/>
                    <a:gd name="T21" fmla="*/ 298 h 1890"/>
                    <a:gd name="T22" fmla="*/ 252 w 921"/>
                    <a:gd name="T23" fmla="*/ 165 h 1890"/>
                    <a:gd name="T24" fmla="*/ 630 w 921"/>
                    <a:gd name="T25" fmla="*/ 165 h 1890"/>
                    <a:gd name="T26" fmla="*/ 775 w 921"/>
                    <a:gd name="T27" fmla="*/ 292 h 1890"/>
                    <a:gd name="T28" fmla="*/ 921 w 921"/>
                    <a:gd name="T29" fmla="*/ 146 h 1890"/>
                    <a:gd name="T30" fmla="*/ 775 w 921"/>
                    <a:gd name="T31" fmla="*/ 0 h 1890"/>
                    <a:gd name="T32" fmla="*/ 632 w 921"/>
                    <a:gd name="T33" fmla="*/ 115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1" h="1890">
                      <a:moveTo>
                        <a:pt x="689" y="146"/>
                      </a:moveTo>
                      <a:cubicBezTo>
                        <a:pt x="689" y="99"/>
                        <a:pt x="728" y="60"/>
                        <a:pt x="775" y="60"/>
                      </a:cubicBezTo>
                      <a:cubicBezTo>
                        <a:pt x="823" y="60"/>
                        <a:pt x="861" y="99"/>
                        <a:pt x="861" y="146"/>
                      </a:cubicBezTo>
                      <a:cubicBezTo>
                        <a:pt x="861" y="194"/>
                        <a:pt x="823" y="232"/>
                        <a:pt x="775" y="232"/>
                      </a:cubicBezTo>
                      <a:cubicBezTo>
                        <a:pt x="728" y="232"/>
                        <a:pt x="689" y="194"/>
                        <a:pt x="689" y="146"/>
                      </a:cubicBezTo>
                      <a:moveTo>
                        <a:pt x="632" y="115"/>
                      </a:moveTo>
                      <a:cubicBezTo>
                        <a:pt x="252" y="115"/>
                        <a:pt x="252" y="115"/>
                        <a:pt x="252" y="115"/>
                      </a:cubicBezTo>
                      <a:cubicBezTo>
                        <a:pt x="87" y="115"/>
                        <a:pt x="16" y="167"/>
                        <a:pt x="7" y="294"/>
                      </a:cubicBezTo>
                      <a:cubicBezTo>
                        <a:pt x="0" y="394"/>
                        <a:pt x="7" y="1829"/>
                        <a:pt x="7" y="1890"/>
                      </a:cubicBezTo>
                      <a:cubicBezTo>
                        <a:pt x="56" y="1890"/>
                        <a:pt x="56" y="1890"/>
                        <a:pt x="56" y="1890"/>
                      </a:cubicBezTo>
                      <a:cubicBezTo>
                        <a:pt x="56" y="1875"/>
                        <a:pt x="50" y="395"/>
                        <a:pt x="56" y="298"/>
                      </a:cubicBezTo>
                      <a:cubicBezTo>
                        <a:pt x="61" y="227"/>
                        <a:pt x="80" y="165"/>
                        <a:pt x="252" y="165"/>
                      </a:cubicBezTo>
                      <a:cubicBezTo>
                        <a:pt x="630" y="165"/>
                        <a:pt x="630" y="165"/>
                        <a:pt x="630" y="165"/>
                      </a:cubicBezTo>
                      <a:cubicBezTo>
                        <a:pt x="639" y="236"/>
                        <a:pt x="701" y="292"/>
                        <a:pt x="775" y="292"/>
                      </a:cubicBezTo>
                      <a:cubicBezTo>
                        <a:pt x="856" y="292"/>
                        <a:pt x="921" y="227"/>
                        <a:pt x="921" y="146"/>
                      </a:cubicBezTo>
                      <a:cubicBezTo>
                        <a:pt x="921" y="65"/>
                        <a:pt x="856" y="0"/>
                        <a:pt x="775" y="0"/>
                      </a:cubicBezTo>
                      <a:cubicBezTo>
                        <a:pt x="705" y="0"/>
                        <a:pt x="646" y="49"/>
                        <a:pt x="632" y="115"/>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3"/>
                <p:cNvSpPr>
                  <a:spLocks noEditPoints="1"/>
                </p:cNvSpPr>
                <p:nvPr/>
              </p:nvSpPr>
              <p:spPr bwMode="auto">
                <a:xfrm>
                  <a:off x="3013" y="1320"/>
                  <a:ext cx="928" cy="1281"/>
                </a:xfrm>
                <a:custGeom>
                  <a:avLst/>
                  <a:gdLst>
                    <a:gd name="T0" fmla="*/ 590 w 822"/>
                    <a:gd name="T1" fmla="*/ 147 h 1135"/>
                    <a:gd name="T2" fmla="*/ 676 w 822"/>
                    <a:gd name="T3" fmla="*/ 60 h 1135"/>
                    <a:gd name="T4" fmla="*/ 762 w 822"/>
                    <a:gd name="T5" fmla="*/ 147 h 1135"/>
                    <a:gd name="T6" fmla="*/ 676 w 822"/>
                    <a:gd name="T7" fmla="*/ 233 h 1135"/>
                    <a:gd name="T8" fmla="*/ 590 w 822"/>
                    <a:gd name="T9" fmla="*/ 147 h 1135"/>
                    <a:gd name="T10" fmla="*/ 532 w 822"/>
                    <a:gd name="T11" fmla="*/ 122 h 1135"/>
                    <a:gd name="T12" fmla="*/ 202 w 822"/>
                    <a:gd name="T13" fmla="*/ 119 h 1135"/>
                    <a:gd name="T14" fmla="*/ 0 w 822"/>
                    <a:gd name="T15" fmla="*/ 333 h 1135"/>
                    <a:gd name="T16" fmla="*/ 0 w 822"/>
                    <a:gd name="T17" fmla="*/ 1135 h 1135"/>
                    <a:gd name="T18" fmla="*/ 49 w 822"/>
                    <a:gd name="T19" fmla="*/ 1135 h 1135"/>
                    <a:gd name="T20" fmla="*/ 49 w 822"/>
                    <a:gd name="T21" fmla="*/ 333 h 1135"/>
                    <a:gd name="T22" fmla="*/ 202 w 822"/>
                    <a:gd name="T23" fmla="*/ 168 h 1135"/>
                    <a:gd name="T24" fmla="*/ 532 w 822"/>
                    <a:gd name="T25" fmla="*/ 171 h 1135"/>
                    <a:gd name="T26" fmla="*/ 676 w 822"/>
                    <a:gd name="T27" fmla="*/ 293 h 1135"/>
                    <a:gd name="T28" fmla="*/ 822 w 822"/>
                    <a:gd name="T29" fmla="*/ 147 h 1135"/>
                    <a:gd name="T30" fmla="*/ 676 w 822"/>
                    <a:gd name="T31" fmla="*/ 0 h 1135"/>
                    <a:gd name="T32" fmla="*/ 532 w 822"/>
                    <a:gd name="T33" fmla="*/ 122 h 1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2" h="1135">
                      <a:moveTo>
                        <a:pt x="590" y="147"/>
                      </a:moveTo>
                      <a:cubicBezTo>
                        <a:pt x="590" y="99"/>
                        <a:pt x="628" y="60"/>
                        <a:pt x="676" y="60"/>
                      </a:cubicBezTo>
                      <a:cubicBezTo>
                        <a:pt x="723" y="60"/>
                        <a:pt x="762" y="99"/>
                        <a:pt x="762" y="147"/>
                      </a:cubicBezTo>
                      <a:cubicBezTo>
                        <a:pt x="762" y="194"/>
                        <a:pt x="723" y="233"/>
                        <a:pt x="676" y="233"/>
                      </a:cubicBezTo>
                      <a:cubicBezTo>
                        <a:pt x="628" y="233"/>
                        <a:pt x="590" y="194"/>
                        <a:pt x="590" y="147"/>
                      </a:cubicBezTo>
                      <a:moveTo>
                        <a:pt x="532" y="122"/>
                      </a:moveTo>
                      <a:cubicBezTo>
                        <a:pt x="462" y="121"/>
                        <a:pt x="282" y="119"/>
                        <a:pt x="202" y="119"/>
                      </a:cubicBezTo>
                      <a:cubicBezTo>
                        <a:pt x="90" y="119"/>
                        <a:pt x="0" y="236"/>
                        <a:pt x="0" y="333"/>
                      </a:cubicBezTo>
                      <a:cubicBezTo>
                        <a:pt x="0" y="1135"/>
                        <a:pt x="0" y="1135"/>
                        <a:pt x="0" y="1135"/>
                      </a:cubicBezTo>
                      <a:cubicBezTo>
                        <a:pt x="49" y="1135"/>
                        <a:pt x="49" y="1135"/>
                        <a:pt x="49" y="1135"/>
                      </a:cubicBezTo>
                      <a:cubicBezTo>
                        <a:pt x="49" y="333"/>
                        <a:pt x="49" y="333"/>
                        <a:pt x="49" y="333"/>
                      </a:cubicBezTo>
                      <a:cubicBezTo>
                        <a:pt x="49" y="268"/>
                        <a:pt x="115" y="168"/>
                        <a:pt x="202" y="168"/>
                      </a:cubicBezTo>
                      <a:cubicBezTo>
                        <a:pt x="282" y="168"/>
                        <a:pt x="462" y="170"/>
                        <a:pt x="532" y="171"/>
                      </a:cubicBezTo>
                      <a:cubicBezTo>
                        <a:pt x="543" y="240"/>
                        <a:pt x="604" y="293"/>
                        <a:pt x="676" y="293"/>
                      </a:cubicBezTo>
                      <a:cubicBezTo>
                        <a:pt x="757" y="293"/>
                        <a:pt x="822" y="227"/>
                        <a:pt x="822" y="147"/>
                      </a:cubicBezTo>
                      <a:cubicBezTo>
                        <a:pt x="822" y="66"/>
                        <a:pt x="757" y="0"/>
                        <a:pt x="676" y="0"/>
                      </a:cubicBezTo>
                      <a:cubicBezTo>
                        <a:pt x="604" y="0"/>
                        <a:pt x="544" y="53"/>
                        <a:pt x="532" y="122"/>
                      </a:cubicBezTo>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 name="Oval 11"/>
              <p:cNvSpPr/>
              <p:nvPr/>
            </p:nvSpPr>
            <p:spPr>
              <a:xfrm>
                <a:off x="8670508" y="1869882"/>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smtClean="0">
                    <a:solidFill>
                      <a:schemeClr val="accent2"/>
                    </a:solidFill>
                    <a:latin typeface="Sosa" pitchFamily="2" charset="0"/>
                  </a:rPr>
                  <a:t>a</a:t>
                </a:r>
                <a:endParaRPr lang="en-US" sz="2000" dirty="0">
                  <a:solidFill>
                    <a:schemeClr val="accent2"/>
                  </a:solidFill>
                  <a:latin typeface="Sosa" pitchFamily="2" charset="0"/>
                </a:endParaRPr>
              </a:p>
            </p:txBody>
          </p:sp>
          <p:sp>
            <p:nvSpPr>
              <p:cNvPr id="13" name="Oval 12"/>
              <p:cNvSpPr/>
              <p:nvPr/>
            </p:nvSpPr>
            <p:spPr>
              <a:xfrm>
                <a:off x="7857956" y="5370338"/>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a:solidFill>
                      <a:schemeClr val="accent1"/>
                    </a:solidFill>
                    <a:latin typeface="Sosa" pitchFamily="2" charset="0"/>
                  </a:rPr>
                  <a:t>&gt;</a:t>
                </a:r>
                <a:endParaRPr lang="en-US" sz="2000" dirty="0">
                  <a:solidFill>
                    <a:schemeClr val="accent1"/>
                  </a:solidFill>
                  <a:latin typeface="Sosa" pitchFamily="2" charset="0"/>
                </a:endParaRPr>
              </a:p>
            </p:txBody>
          </p:sp>
          <p:sp>
            <p:nvSpPr>
              <p:cNvPr id="14" name="Oval 13"/>
              <p:cNvSpPr/>
              <p:nvPr/>
            </p:nvSpPr>
            <p:spPr>
              <a:xfrm>
                <a:off x="6289876" y="5358464"/>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a:solidFill>
                      <a:schemeClr val="accent4"/>
                    </a:solidFill>
                    <a:latin typeface="Sosa" pitchFamily="2" charset="0"/>
                  </a:rPr>
                  <a:t>r</a:t>
                </a:r>
                <a:endParaRPr lang="en-US" sz="2000" dirty="0">
                  <a:solidFill>
                    <a:schemeClr val="accent4"/>
                  </a:solidFill>
                  <a:latin typeface="Sosa" pitchFamily="2" charset="0"/>
                </a:endParaRPr>
              </a:p>
            </p:txBody>
          </p:sp>
          <p:sp>
            <p:nvSpPr>
              <p:cNvPr id="15" name="Oval 14"/>
              <p:cNvSpPr/>
              <p:nvPr/>
            </p:nvSpPr>
            <p:spPr>
              <a:xfrm>
                <a:off x="7091113" y="1856236"/>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a:solidFill>
                      <a:schemeClr val="accent6"/>
                    </a:solidFill>
                    <a:latin typeface="Sosa" pitchFamily="2" charset="0"/>
                  </a:rPr>
                  <a:t>e</a:t>
                </a:r>
                <a:endParaRPr lang="en-US" sz="2000" dirty="0">
                  <a:solidFill>
                    <a:schemeClr val="accent6"/>
                  </a:solidFill>
                  <a:latin typeface="Sosa" pitchFamily="2" charset="0"/>
                </a:endParaRPr>
              </a:p>
            </p:txBody>
          </p:sp>
          <p:sp>
            <p:nvSpPr>
              <p:cNvPr id="16" name="Oval 15"/>
              <p:cNvSpPr/>
              <p:nvPr/>
            </p:nvSpPr>
            <p:spPr>
              <a:xfrm>
                <a:off x="5530279" y="1853135"/>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smtClean="0">
                    <a:solidFill>
                      <a:srgbClr val="C00000"/>
                    </a:solidFill>
                    <a:latin typeface="Sosa" pitchFamily="2" charset="0"/>
                  </a:rPr>
                  <a:t>l</a:t>
                </a:r>
                <a:endParaRPr lang="en-US" sz="2000" dirty="0">
                  <a:solidFill>
                    <a:srgbClr val="C00000"/>
                  </a:solidFill>
                  <a:latin typeface="Sosa" pitchFamily="2" charset="0"/>
                </a:endParaRPr>
              </a:p>
            </p:txBody>
          </p:sp>
          <p:sp>
            <p:nvSpPr>
              <p:cNvPr id="17" name="Content Placeholder 2"/>
              <p:cNvSpPr txBox="1">
                <a:spLocks/>
              </p:cNvSpPr>
              <p:nvPr/>
            </p:nvSpPr>
            <p:spPr>
              <a:xfrm>
                <a:off x="5655728" y="2466941"/>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bg1">
                        <a:lumMod val="50000"/>
                      </a:schemeClr>
                    </a:solidFill>
                  </a:rPr>
                  <a:t>Content here</a:t>
                </a:r>
                <a:r>
                  <a:rPr lang="en-US" b="1" dirty="0" smtClean="0">
                    <a:solidFill>
                      <a:schemeClr val="bg1">
                        <a:lumMod val="50000"/>
                      </a:schemeClr>
                    </a:solidFill>
                  </a:rPr>
                  <a:t/>
                </a:r>
                <a:br>
                  <a:rPr lang="en-US" b="1" dirty="0" smtClean="0">
                    <a:solidFill>
                      <a:schemeClr val="bg1">
                        <a:lumMod val="50000"/>
                      </a:schemeClr>
                    </a:solidFill>
                  </a:rPr>
                </a:br>
                <a:r>
                  <a:rPr lang="en-US" sz="1100" dirty="0" err="1" smtClean="0">
                    <a:solidFill>
                      <a:schemeClr val="bg1">
                        <a:lumMod val="50000"/>
                      </a:schemeClr>
                    </a:solidFill>
                  </a:rPr>
                  <a:t>Lorem</a:t>
                </a:r>
                <a:r>
                  <a:rPr lang="en-US" sz="1100" dirty="0" smtClean="0">
                    <a:solidFill>
                      <a:schemeClr val="bg1">
                        <a:lumMod val="50000"/>
                      </a:schemeClr>
                    </a:solidFill>
                  </a:rPr>
                  <a:t> ipsum dolor sit amet, </a:t>
                </a:r>
                <a:r>
                  <a:rPr lang="en-US" sz="1100" dirty="0" err="1" smtClean="0">
                    <a:solidFill>
                      <a:schemeClr val="bg1">
                        <a:lumMod val="50000"/>
                      </a:schemeClr>
                    </a:solidFill>
                  </a:rPr>
                  <a:t>adipiscing</a:t>
                </a:r>
                <a:r>
                  <a:rPr lang="en-US" sz="1100" dirty="0" smtClean="0">
                    <a:solidFill>
                      <a:schemeClr val="bg1">
                        <a:lumMod val="50000"/>
                      </a:schemeClr>
                    </a:solidFill>
                  </a:rPr>
                  <a:t> elit. </a:t>
                </a:r>
                <a:endParaRPr lang="en-US" sz="1100" dirty="0">
                  <a:solidFill>
                    <a:schemeClr val="bg1">
                      <a:lumMod val="50000"/>
                    </a:schemeClr>
                  </a:solidFill>
                </a:endParaRPr>
              </a:p>
            </p:txBody>
          </p:sp>
          <p:sp>
            <p:nvSpPr>
              <p:cNvPr id="18" name="Content Placeholder 2"/>
              <p:cNvSpPr txBox="1">
                <a:spLocks/>
              </p:cNvSpPr>
              <p:nvPr/>
            </p:nvSpPr>
            <p:spPr>
              <a:xfrm>
                <a:off x="7266684" y="2466940"/>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bg1">
                        <a:lumMod val="50000"/>
                      </a:schemeClr>
                    </a:solidFill>
                  </a:rPr>
                  <a:t>Content here</a:t>
                </a:r>
                <a:r>
                  <a:rPr lang="en-US" b="1" dirty="0" smtClean="0">
                    <a:solidFill>
                      <a:schemeClr val="bg1">
                        <a:lumMod val="50000"/>
                      </a:schemeClr>
                    </a:solidFill>
                  </a:rPr>
                  <a:t/>
                </a:r>
                <a:br>
                  <a:rPr lang="en-US" b="1" dirty="0" smtClean="0">
                    <a:solidFill>
                      <a:schemeClr val="bg1">
                        <a:lumMod val="50000"/>
                      </a:schemeClr>
                    </a:solidFill>
                  </a:rPr>
                </a:br>
                <a:r>
                  <a:rPr lang="en-US" sz="1100" dirty="0" smtClean="0">
                    <a:solidFill>
                      <a:schemeClr val="bg1">
                        <a:lumMod val="50000"/>
                      </a:schemeClr>
                    </a:solidFill>
                  </a:rPr>
                  <a:t>Lorem ipsum dolor sit amet, </a:t>
                </a:r>
                <a:r>
                  <a:rPr lang="en-US" sz="1100" dirty="0" err="1" smtClean="0">
                    <a:solidFill>
                      <a:schemeClr val="bg1">
                        <a:lumMod val="50000"/>
                      </a:schemeClr>
                    </a:solidFill>
                  </a:rPr>
                  <a:t>adipiscing</a:t>
                </a:r>
                <a:r>
                  <a:rPr lang="en-US" sz="1100" dirty="0" smtClean="0">
                    <a:solidFill>
                      <a:schemeClr val="bg1">
                        <a:lumMod val="50000"/>
                      </a:schemeClr>
                    </a:solidFill>
                  </a:rPr>
                  <a:t> elit. </a:t>
                </a:r>
                <a:endParaRPr lang="en-US" sz="1100" dirty="0">
                  <a:solidFill>
                    <a:schemeClr val="bg1">
                      <a:lumMod val="50000"/>
                    </a:schemeClr>
                  </a:solidFill>
                </a:endParaRPr>
              </a:p>
            </p:txBody>
          </p:sp>
          <p:sp>
            <p:nvSpPr>
              <p:cNvPr id="19" name="Content Placeholder 2"/>
              <p:cNvSpPr txBox="1">
                <a:spLocks/>
              </p:cNvSpPr>
              <p:nvPr/>
            </p:nvSpPr>
            <p:spPr>
              <a:xfrm>
                <a:off x="8991293" y="2466939"/>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bg1">
                        <a:lumMod val="50000"/>
                      </a:schemeClr>
                    </a:solidFill>
                  </a:rPr>
                  <a:t>Content here</a:t>
                </a:r>
                <a:r>
                  <a:rPr lang="en-US" b="1" dirty="0" smtClean="0">
                    <a:solidFill>
                      <a:schemeClr val="bg1">
                        <a:lumMod val="50000"/>
                      </a:schemeClr>
                    </a:solidFill>
                  </a:rPr>
                  <a:t/>
                </a:r>
                <a:br>
                  <a:rPr lang="en-US" b="1" dirty="0" smtClean="0">
                    <a:solidFill>
                      <a:schemeClr val="bg1">
                        <a:lumMod val="50000"/>
                      </a:schemeClr>
                    </a:solidFill>
                  </a:rPr>
                </a:br>
                <a:r>
                  <a:rPr lang="en-US" sz="1100" dirty="0" smtClean="0">
                    <a:solidFill>
                      <a:schemeClr val="bg1">
                        <a:lumMod val="50000"/>
                      </a:schemeClr>
                    </a:solidFill>
                  </a:rPr>
                  <a:t>Lorem ipsum dolor sit amet, </a:t>
                </a:r>
                <a:r>
                  <a:rPr lang="en-US" sz="1100" dirty="0" err="1" smtClean="0">
                    <a:solidFill>
                      <a:schemeClr val="bg1">
                        <a:lumMod val="50000"/>
                      </a:schemeClr>
                    </a:solidFill>
                  </a:rPr>
                  <a:t>adipiscing</a:t>
                </a:r>
                <a:r>
                  <a:rPr lang="en-US" sz="1100" dirty="0" smtClean="0">
                    <a:solidFill>
                      <a:schemeClr val="bg1">
                        <a:lumMod val="50000"/>
                      </a:schemeClr>
                    </a:solidFill>
                  </a:rPr>
                  <a:t> elit. </a:t>
                </a:r>
                <a:endParaRPr lang="en-US" sz="1100" dirty="0">
                  <a:solidFill>
                    <a:schemeClr val="bg1">
                      <a:lumMod val="50000"/>
                    </a:schemeClr>
                  </a:solidFill>
                </a:endParaRPr>
              </a:p>
            </p:txBody>
          </p:sp>
          <p:sp>
            <p:nvSpPr>
              <p:cNvPr id="20" name="Content Placeholder 2"/>
              <p:cNvSpPr txBox="1">
                <a:spLocks/>
              </p:cNvSpPr>
              <p:nvPr/>
            </p:nvSpPr>
            <p:spPr>
              <a:xfrm>
                <a:off x="6433033" y="4481915"/>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bg1">
                        <a:lumMod val="50000"/>
                      </a:schemeClr>
                    </a:solidFill>
                  </a:rPr>
                  <a:t>Content here</a:t>
                </a:r>
                <a:r>
                  <a:rPr lang="en-US" b="1" dirty="0" smtClean="0">
                    <a:solidFill>
                      <a:schemeClr val="bg1">
                        <a:lumMod val="50000"/>
                      </a:schemeClr>
                    </a:solidFill>
                  </a:rPr>
                  <a:t/>
                </a:r>
                <a:br>
                  <a:rPr lang="en-US" b="1" dirty="0" smtClean="0">
                    <a:solidFill>
                      <a:schemeClr val="bg1">
                        <a:lumMod val="50000"/>
                      </a:schemeClr>
                    </a:solidFill>
                  </a:rPr>
                </a:br>
                <a:r>
                  <a:rPr lang="en-US" sz="1100" dirty="0" err="1" smtClean="0">
                    <a:solidFill>
                      <a:schemeClr val="bg1">
                        <a:lumMod val="50000"/>
                      </a:schemeClr>
                    </a:solidFill>
                  </a:rPr>
                  <a:t>Lorem</a:t>
                </a:r>
                <a:r>
                  <a:rPr lang="en-US" sz="1100" dirty="0" smtClean="0">
                    <a:solidFill>
                      <a:schemeClr val="bg1">
                        <a:lumMod val="50000"/>
                      </a:schemeClr>
                    </a:solidFill>
                  </a:rPr>
                  <a:t> ipsum dolor sit amet, </a:t>
                </a:r>
                <a:r>
                  <a:rPr lang="en-US" sz="1100" dirty="0" err="1" smtClean="0">
                    <a:solidFill>
                      <a:schemeClr val="bg1">
                        <a:lumMod val="50000"/>
                      </a:schemeClr>
                    </a:solidFill>
                  </a:rPr>
                  <a:t>adipiscing</a:t>
                </a:r>
                <a:r>
                  <a:rPr lang="en-US" sz="1100" dirty="0" smtClean="0">
                    <a:solidFill>
                      <a:schemeClr val="bg1">
                        <a:lumMod val="50000"/>
                      </a:schemeClr>
                    </a:solidFill>
                  </a:rPr>
                  <a:t> elit. </a:t>
                </a:r>
                <a:endParaRPr lang="en-US" sz="1100" dirty="0">
                  <a:solidFill>
                    <a:schemeClr val="bg1">
                      <a:lumMod val="50000"/>
                    </a:schemeClr>
                  </a:solidFill>
                </a:endParaRPr>
              </a:p>
            </p:txBody>
          </p:sp>
          <p:sp>
            <p:nvSpPr>
              <p:cNvPr id="21" name="Content Placeholder 2"/>
              <p:cNvSpPr txBox="1">
                <a:spLocks/>
              </p:cNvSpPr>
              <p:nvPr/>
            </p:nvSpPr>
            <p:spPr>
              <a:xfrm>
                <a:off x="8278831" y="4481914"/>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bg1">
                        <a:lumMod val="50000"/>
                      </a:schemeClr>
                    </a:solidFill>
                  </a:rPr>
                  <a:t>Content here</a:t>
                </a:r>
                <a:r>
                  <a:rPr lang="en-US" b="1" dirty="0" smtClean="0">
                    <a:solidFill>
                      <a:schemeClr val="bg1">
                        <a:lumMod val="50000"/>
                      </a:schemeClr>
                    </a:solidFill>
                  </a:rPr>
                  <a:t/>
                </a:r>
                <a:br>
                  <a:rPr lang="en-US" b="1" dirty="0" smtClean="0">
                    <a:solidFill>
                      <a:schemeClr val="bg1">
                        <a:lumMod val="50000"/>
                      </a:schemeClr>
                    </a:solidFill>
                  </a:rPr>
                </a:br>
                <a:r>
                  <a:rPr lang="en-US" sz="1100" dirty="0" err="1" smtClean="0">
                    <a:solidFill>
                      <a:schemeClr val="bg1">
                        <a:lumMod val="50000"/>
                      </a:schemeClr>
                    </a:solidFill>
                  </a:rPr>
                  <a:t>Lorem</a:t>
                </a:r>
                <a:r>
                  <a:rPr lang="en-US" sz="1100" dirty="0" smtClean="0">
                    <a:solidFill>
                      <a:schemeClr val="bg1">
                        <a:lumMod val="50000"/>
                      </a:schemeClr>
                    </a:solidFill>
                  </a:rPr>
                  <a:t> ipsum dolor sit amet, </a:t>
                </a:r>
                <a:r>
                  <a:rPr lang="en-US" sz="1100" dirty="0" err="1" smtClean="0">
                    <a:solidFill>
                      <a:schemeClr val="bg1">
                        <a:lumMod val="50000"/>
                      </a:schemeClr>
                    </a:solidFill>
                  </a:rPr>
                  <a:t>adipiscing</a:t>
                </a:r>
                <a:r>
                  <a:rPr lang="en-US" sz="1100" dirty="0" smtClean="0">
                    <a:solidFill>
                      <a:schemeClr val="bg1">
                        <a:lumMod val="50000"/>
                      </a:schemeClr>
                    </a:solidFill>
                  </a:rPr>
                  <a:t> elit. </a:t>
                </a:r>
                <a:endParaRPr lang="en-US" sz="1100" dirty="0">
                  <a:solidFill>
                    <a:schemeClr val="bg1">
                      <a:lumMod val="50000"/>
                    </a:schemeClr>
                  </a:solidFill>
                </a:endParaRPr>
              </a:p>
            </p:txBody>
          </p:sp>
        </p:grpSp>
        <p:sp>
          <p:nvSpPr>
            <p:cNvPr id="10" name="Content Placeholder 2"/>
            <p:cNvSpPr txBox="1">
              <a:spLocks/>
            </p:cNvSpPr>
            <p:nvPr/>
          </p:nvSpPr>
          <p:spPr>
            <a:xfrm>
              <a:off x="4618475" y="4570681"/>
              <a:ext cx="2830012" cy="118036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accent2"/>
                  </a:solidFill>
                </a:rPr>
                <a:t>Enviromental </a:t>
              </a:r>
              <a:r>
                <a:rPr lang="en-US" b="1" dirty="0" smtClean="0">
                  <a:solidFill>
                    <a:srgbClr val="C00000"/>
                  </a:solidFill>
                </a:rPr>
                <a:t/>
              </a:r>
              <a:br>
                <a:rPr lang="en-US" b="1" dirty="0" smtClean="0">
                  <a:solidFill>
                    <a:srgbClr val="C00000"/>
                  </a:solidFill>
                </a:rPr>
              </a:br>
              <a:r>
                <a:rPr lang="en-US" sz="1100" dirty="0" smtClean="0">
                  <a:solidFill>
                    <a:schemeClr val="tx1">
                      <a:lumMod val="75000"/>
                      <a:lumOff val="25000"/>
                    </a:schemeClr>
                  </a:solidFill>
                </a:rPr>
                <a:t>Lorem ipsum dolor sit amet, consectetur adipiscing elit. Curabitur elementum posuere pretium. Quisque nibh dolor, dignissim ac dignissim ut, luctus ac urna. Aliquam aliquet non massa quis tincidunt.</a:t>
              </a:r>
              <a:endParaRPr lang="en-US" sz="1100" dirty="0">
                <a:solidFill>
                  <a:schemeClr val="tx1">
                    <a:lumMod val="75000"/>
                    <a:lumOff val="25000"/>
                  </a:schemeClr>
                </a:solidFill>
              </a:endParaRPr>
            </a:p>
          </p:txBody>
        </p:sp>
      </p:grpSp>
      <p:sp>
        <p:nvSpPr>
          <p:cNvPr id="44" name="TextBox 43"/>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spTree>
    <p:extLst>
      <p:ext uri="{BB962C8B-B14F-4D97-AF65-F5344CB8AC3E}">
        <p14:creationId xmlns:p14="http://schemas.microsoft.com/office/powerpoint/2010/main" val="23542386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16" presetClass="entr" presetSubtype="21" fill="hold" nodeType="withEffect">
                                  <p:stCondLst>
                                    <p:cond delay="1000"/>
                                  </p:stCondLst>
                                  <p:childTnLst>
                                    <p:set>
                                      <p:cBhvr>
                                        <p:cTn id="16" dur="1" fill="hold">
                                          <p:stCondLst>
                                            <p:cond delay="0"/>
                                          </p:stCondLst>
                                        </p:cTn>
                                        <p:tgtEl>
                                          <p:spTgt spid="7"/>
                                        </p:tgtEl>
                                        <p:attrNameLst>
                                          <p:attrName>style.visibility</p:attrName>
                                        </p:attrNameLst>
                                      </p:cBhvr>
                                      <p:to>
                                        <p:strVal val="visible"/>
                                      </p:to>
                                    </p:set>
                                    <p:animEffect transition="in" filter="barn(inVertical)">
                                      <p:cBhvr>
                                        <p:cTn id="17" dur="500"/>
                                        <p:tgtEl>
                                          <p:spTgt spid="7"/>
                                        </p:tgtEl>
                                      </p:cBhvr>
                                    </p:animEffect>
                                  </p:childTnLst>
                                </p:cTn>
                              </p:par>
                              <p:par>
                                <p:cTn id="18" presetID="2" presetClass="entr" presetSubtype="8" fill="hold" grpId="0" nodeType="withEffect">
                                  <p:stCondLst>
                                    <p:cond delay="2000"/>
                                  </p:stCondLst>
                                  <p:childTnLst>
                                    <p:set>
                                      <p:cBhvr>
                                        <p:cTn id="19" dur="1" fill="hold">
                                          <p:stCondLst>
                                            <p:cond delay="0"/>
                                          </p:stCondLst>
                                        </p:cTn>
                                        <p:tgtEl>
                                          <p:spTgt spid="44"/>
                                        </p:tgtEl>
                                        <p:attrNameLst>
                                          <p:attrName>style.visibility</p:attrName>
                                        </p:attrNameLst>
                                      </p:cBhvr>
                                      <p:to>
                                        <p:strVal val="visible"/>
                                      </p:to>
                                    </p:set>
                                    <p:anim calcmode="lin" valueType="num">
                                      <p:cBhvr additive="base">
                                        <p:cTn id="20" dur="500" fill="hold"/>
                                        <p:tgtEl>
                                          <p:spTgt spid="44"/>
                                        </p:tgtEl>
                                        <p:attrNameLst>
                                          <p:attrName>ppt_x</p:attrName>
                                        </p:attrNameLst>
                                      </p:cBhvr>
                                      <p:tavLst>
                                        <p:tav tm="0">
                                          <p:val>
                                            <p:strVal val="0-#ppt_w/2"/>
                                          </p:val>
                                        </p:tav>
                                        <p:tav tm="100000">
                                          <p:val>
                                            <p:strVal val="#ppt_x"/>
                                          </p:val>
                                        </p:tav>
                                      </p:tavLst>
                                    </p:anim>
                                    <p:anim calcmode="lin" valueType="num">
                                      <p:cBhvr additive="base">
                                        <p:cTn id="21" dur="500" fill="hold"/>
                                        <p:tgtEl>
                                          <p:spTgt spid="4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44"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 name="Rectangle 160"/>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26</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Business Stair</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grpSp>
        <p:nvGrpSpPr>
          <p:cNvPr id="7" name="Group 6"/>
          <p:cNvGrpSpPr/>
          <p:nvPr/>
        </p:nvGrpSpPr>
        <p:grpSpPr>
          <a:xfrm>
            <a:off x="2690533" y="734477"/>
            <a:ext cx="7585075" cy="4841875"/>
            <a:chOff x="781050" y="150813"/>
            <a:chExt cx="7585075" cy="4841875"/>
          </a:xfrm>
        </p:grpSpPr>
        <p:sp>
          <p:nvSpPr>
            <p:cNvPr id="8" name="Freeform 5"/>
            <p:cNvSpPr>
              <a:spLocks/>
            </p:cNvSpPr>
            <p:nvPr/>
          </p:nvSpPr>
          <p:spPr bwMode="auto">
            <a:xfrm>
              <a:off x="781050" y="4267201"/>
              <a:ext cx="4251325" cy="552450"/>
            </a:xfrm>
            <a:custGeom>
              <a:avLst/>
              <a:gdLst>
                <a:gd name="T0" fmla="*/ 0 w 2678"/>
                <a:gd name="T1" fmla="*/ 296 h 348"/>
                <a:gd name="T2" fmla="*/ 414 w 2678"/>
                <a:gd name="T3" fmla="*/ 40 h 348"/>
                <a:gd name="T4" fmla="*/ 2609 w 2678"/>
                <a:gd name="T5" fmla="*/ 0 h 348"/>
                <a:gd name="T6" fmla="*/ 2678 w 2678"/>
                <a:gd name="T7" fmla="*/ 239 h 348"/>
                <a:gd name="T8" fmla="*/ 331 w 2678"/>
                <a:gd name="T9" fmla="*/ 348 h 348"/>
                <a:gd name="T10" fmla="*/ 0 w 2678"/>
                <a:gd name="T11" fmla="*/ 296 h 348"/>
              </a:gdLst>
              <a:ahLst/>
              <a:cxnLst>
                <a:cxn ang="0">
                  <a:pos x="T0" y="T1"/>
                </a:cxn>
                <a:cxn ang="0">
                  <a:pos x="T2" y="T3"/>
                </a:cxn>
                <a:cxn ang="0">
                  <a:pos x="T4" y="T5"/>
                </a:cxn>
                <a:cxn ang="0">
                  <a:pos x="T6" y="T7"/>
                </a:cxn>
                <a:cxn ang="0">
                  <a:pos x="T8" y="T9"/>
                </a:cxn>
                <a:cxn ang="0">
                  <a:pos x="T10" y="T11"/>
                </a:cxn>
              </a:cxnLst>
              <a:rect l="0" t="0" r="r" b="b"/>
              <a:pathLst>
                <a:path w="2678" h="348">
                  <a:moveTo>
                    <a:pt x="0" y="296"/>
                  </a:moveTo>
                  <a:lnTo>
                    <a:pt x="414" y="40"/>
                  </a:lnTo>
                  <a:lnTo>
                    <a:pt x="2609" y="0"/>
                  </a:lnTo>
                  <a:lnTo>
                    <a:pt x="2678" y="239"/>
                  </a:lnTo>
                  <a:lnTo>
                    <a:pt x="331" y="348"/>
                  </a:lnTo>
                  <a:lnTo>
                    <a:pt x="0" y="296"/>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6"/>
            <p:cNvSpPr>
              <a:spLocks/>
            </p:cNvSpPr>
            <p:nvPr/>
          </p:nvSpPr>
          <p:spPr bwMode="auto">
            <a:xfrm>
              <a:off x="781050" y="4646613"/>
              <a:ext cx="4251325" cy="346075"/>
            </a:xfrm>
            <a:custGeom>
              <a:avLst/>
              <a:gdLst>
                <a:gd name="T0" fmla="*/ 0 w 1132"/>
                <a:gd name="T1" fmla="*/ 24 h 92"/>
                <a:gd name="T2" fmla="*/ 0 w 1132"/>
                <a:gd name="T3" fmla="*/ 92 h 92"/>
                <a:gd name="T4" fmla="*/ 6 w 1132"/>
                <a:gd name="T5" fmla="*/ 92 h 92"/>
                <a:gd name="T6" fmla="*/ 76 w 1132"/>
                <a:gd name="T7" fmla="*/ 91 h 92"/>
                <a:gd name="T8" fmla="*/ 237 w 1132"/>
                <a:gd name="T9" fmla="*/ 87 h 92"/>
                <a:gd name="T10" fmla="*/ 524 w 1132"/>
                <a:gd name="T11" fmla="*/ 80 h 92"/>
                <a:gd name="T12" fmla="*/ 699 w 1132"/>
                <a:gd name="T13" fmla="*/ 69 h 92"/>
                <a:gd name="T14" fmla="*/ 858 w 1132"/>
                <a:gd name="T15" fmla="*/ 52 h 92"/>
                <a:gd name="T16" fmla="*/ 1002 w 1132"/>
                <a:gd name="T17" fmla="*/ 28 h 92"/>
                <a:gd name="T18" fmla="*/ 1132 w 1132"/>
                <a:gd name="T19" fmla="*/ 0 h 92"/>
                <a:gd name="T20" fmla="*/ 0 w 1132"/>
                <a:gd name="T21" fmla="*/ 2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2" h="92">
                  <a:moveTo>
                    <a:pt x="0" y="24"/>
                  </a:moveTo>
                  <a:cubicBezTo>
                    <a:pt x="0" y="92"/>
                    <a:pt x="0" y="92"/>
                    <a:pt x="0" y="92"/>
                  </a:cubicBezTo>
                  <a:cubicBezTo>
                    <a:pt x="1" y="92"/>
                    <a:pt x="3" y="92"/>
                    <a:pt x="6" y="92"/>
                  </a:cubicBezTo>
                  <a:cubicBezTo>
                    <a:pt x="18" y="92"/>
                    <a:pt x="40" y="92"/>
                    <a:pt x="76" y="91"/>
                  </a:cubicBezTo>
                  <a:cubicBezTo>
                    <a:pt x="113" y="90"/>
                    <a:pt x="164" y="89"/>
                    <a:pt x="237" y="87"/>
                  </a:cubicBezTo>
                  <a:cubicBezTo>
                    <a:pt x="310" y="85"/>
                    <a:pt x="403" y="83"/>
                    <a:pt x="524" y="80"/>
                  </a:cubicBezTo>
                  <a:cubicBezTo>
                    <a:pt x="585" y="78"/>
                    <a:pt x="643" y="74"/>
                    <a:pt x="699" y="69"/>
                  </a:cubicBezTo>
                  <a:cubicBezTo>
                    <a:pt x="755" y="64"/>
                    <a:pt x="808" y="59"/>
                    <a:pt x="858" y="52"/>
                  </a:cubicBezTo>
                  <a:cubicBezTo>
                    <a:pt x="908" y="45"/>
                    <a:pt x="956" y="37"/>
                    <a:pt x="1002" y="28"/>
                  </a:cubicBezTo>
                  <a:cubicBezTo>
                    <a:pt x="1048" y="20"/>
                    <a:pt x="1091" y="10"/>
                    <a:pt x="1132" y="0"/>
                  </a:cubicBezTo>
                  <a:lnTo>
                    <a:pt x="0" y="24"/>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7"/>
            <p:cNvSpPr>
              <a:spLocks/>
            </p:cNvSpPr>
            <p:nvPr/>
          </p:nvSpPr>
          <p:spPr bwMode="auto">
            <a:xfrm>
              <a:off x="7372350" y="150813"/>
              <a:ext cx="495300" cy="320675"/>
            </a:xfrm>
            <a:custGeom>
              <a:avLst/>
              <a:gdLst>
                <a:gd name="T0" fmla="*/ 132 w 132"/>
                <a:gd name="T1" fmla="*/ 0 h 85"/>
                <a:gd name="T2" fmla="*/ 22 w 132"/>
                <a:gd name="T3" fmla="*/ 42 h 85"/>
                <a:gd name="T4" fmla="*/ 0 w 132"/>
                <a:gd name="T5" fmla="*/ 85 h 85"/>
                <a:gd name="T6" fmla="*/ 107 w 132"/>
                <a:gd name="T7" fmla="*/ 54 h 85"/>
                <a:gd name="T8" fmla="*/ 132 w 132"/>
                <a:gd name="T9" fmla="*/ 0 h 85"/>
              </a:gdLst>
              <a:ahLst/>
              <a:cxnLst>
                <a:cxn ang="0">
                  <a:pos x="T0" y="T1"/>
                </a:cxn>
                <a:cxn ang="0">
                  <a:pos x="T2" y="T3"/>
                </a:cxn>
                <a:cxn ang="0">
                  <a:pos x="T4" y="T5"/>
                </a:cxn>
                <a:cxn ang="0">
                  <a:pos x="T6" y="T7"/>
                </a:cxn>
                <a:cxn ang="0">
                  <a:pos x="T8" y="T9"/>
                </a:cxn>
              </a:cxnLst>
              <a:rect l="0" t="0" r="r" b="b"/>
              <a:pathLst>
                <a:path w="132" h="85">
                  <a:moveTo>
                    <a:pt x="132" y="0"/>
                  </a:moveTo>
                  <a:cubicBezTo>
                    <a:pt x="22" y="42"/>
                    <a:pt x="22" y="42"/>
                    <a:pt x="22" y="42"/>
                  </a:cubicBezTo>
                  <a:cubicBezTo>
                    <a:pt x="22" y="42"/>
                    <a:pt x="7" y="74"/>
                    <a:pt x="0" y="85"/>
                  </a:cubicBezTo>
                  <a:cubicBezTo>
                    <a:pt x="82" y="69"/>
                    <a:pt x="107" y="54"/>
                    <a:pt x="107" y="54"/>
                  </a:cubicBezTo>
                  <a:lnTo>
                    <a:pt x="132"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8"/>
            <p:cNvSpPr>
              <a:spLocks/>
            </p:cNvSpPr>
            <p:nvPr/>
          </p:nvSpPr>
          <p:spPr bwMode="auto">
            <a:xfrm>
              <a:off x="7372350" y="342901"/>
              <a:ext cx="987425" cy="139700"/>
            </a:xfrm>
            <a:custGeom>
              <a:avLst/>
              <a:gdLst>
                <a:gd name="T0" fmla="*/ 622 w 622"/>
                <a:gd name="T1" fmla="*/ 0 h 88"/>
                <a:gd name="T2" fmla="*/ 307 w 622"/>
                <a:gd name="T3" fmla="*/ 88 h 88"/>
                <a:gd name="T4" fmla="*/ 0 w 622"/>
                <a:gd name="T5" fmla="*/ 81 h 88"/>
                <a:gd name="T6" fmla="*/ 253 w 622"/>
                <a:gd name="T7" fmla="*/ 0 h 88"/>
                <a:gd name="T8" fmla="*/ 622 w 622"/>
                <a:gd name="T9" fmla="*/ 0 h 88"/>
              </a:gdLst>
              <a:ahLst/>
              <a:cxnLst>
                <a:cxn ang="0">
                  <a:pos x="T0" y="T1"/>
                </a:cxn>
                <a:cxn ang="0">
                  <a:pos x="T2" y="T3"/>
                </a:cxn>
                <a:cxn ang="0">
                  <a:pos x="T4" y="T5"/>
                </a:cxn>
                <a:cxn ang="0">
                  <a:pos x="T6" y="T7"/>
                </a:cxn>
                <a:cxn ang="0">
                  <a:pos x="T8" y="T9"/>
                </a:cxn>
              </a:cxnLst>
              <a:rect l="0" t="0" r="r" b="b"/>
              <a:pathLst>
                <a:path w="622" h="88">
                  <a:moveTo>
                    <a:pt x="622" y="0"/>
                  </a:moveTo>
                  <a:lnTo>
                    <a:pt x="307" y="88"/>
                  </a:lnTo>
                  <a:lnTo>
                    <a:pt x="0" y="81"/>
                  </a:lnTo>
                  <a:lnTo>
                    <a:pt x="253" y="0"/>
                  </a:lnTo>
                  <a:lnTo>
                    <a:pt x="622" y="0"/>
                  </a:lnTo>
                  <a:close/>
                </a:path>
              </a:pathLst>
            </a:custGeom>
            <a:solidFill>
              <a:schemeClr val="tx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9"/>
            <p:cNvSpPr>
              <a:spLocks/>
            </p:cNvSpPr>
            <p:nvPr/>
          </p:nvSpPr>
          <p:spPr bwMode="auto">
            <a:xfrm>
              <a:off x="7766050" y="150813"/>
              <a:ext cx="600075" cy="192088"/>
            </a:xfrm>
            <a:custGeom>
              <a:avLst/>
              <a:gdLst>
                <a:gd name="T0" fmla="*/ 159 w 160"/>
                <a:gd name="T1" fmla="*/ 0 h 51"/>
                <a:gd name="T2" fmla="*/ 160 w 160"/>
                <a:gd name="T3" fmla="*/ 4 h 51"/>
                <a:gd name="T4" fmla="*/ 160 w 160"/>
                <a:gd name="T5" fmla="*/ 14 h 51"/>
                <a:gd name="T6" fmla="*/ 159 w 160"/>
                <a:gd name="T7" fmla="*/ 30 h 51"/>
                <a:gd name="T8" fmla="*/ 158 w 160"/>
                <a:gd name="T9" fmla="*/ 51 h 51"/>
                <a:gd name="T10" fmla="*/ 0 w 160"/>
                <a:gd name="T11" fmla="*/ 51 h 51"/>
                <a:gd name="T12" fmla="*/ 7 w 160"/>
                <a:gd name="T13" fmla="*/ 39 h 51"/>
                <a:gd name="T14" fmla="*/ 14 w 160"/>
                <a:gd name="T15" fmla="*/ 26 h 51"/>
                <a:gd name="T16" fmla="*/ 21 w 160"/>
                <a:gd name="T17" fmla="*/ 13 h 51"/>
                <a:gd name="T18" fmla="*/ 27 w 160"/>
                <a:gd name="T19" fmla="*/ 0 h 51"/>
                <a:gd name="T20" fmla="*/ 84 w 160"/>
                <a:gd name="T21" fmla="*/ 0 h 51"/>
                <a:gd name="T22" fmla="*/ 125 w 160"/>
                <a:gd name="T23" fmla="*/ 0 h 51"/>
                <a:gd name="T24" fmla="*/ 150 w 160"/>
                <a:gd name="T25" fmla="*/ 0 h 51"/>
                <a:gd name="T26" fmla="*/ 159 w 160"/>
                <a:gd name="T2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0" h="51">
                  <a:moveTo>
                    <a:pt x="159" y="0"/>
                  </a:moveTo>
                  <a:cubicBezTo>
                    <a:pt x="159" y="0"/>
                    <a:pt x="159" y="1"/>
                    <a:pt x="160" y="4"/>
                  </a:cubicBezTo>
                  <a:cubicBezTo>
                    <a:pt x="160" y="6"/>
                    <a:pt x="160" y="9"/>
                    <a:pt x="160" y="14"/>
                  </a:cubicBezTo>
                  <a:cubicBezTo>
                    <a:pt x="160" y="18"/>
                    <a:pt x="160" y="24"/>
                    <a:pt x="159" y="30"/>
                  </a:cubicBezTo>
                  <a:cubicBezTo>
                    <a:pt x="159" y="36"/>
                    <a:pt x="159" y="43"/>
                    <a:pt x="158" y="51"/>
                  </a:cubicBezTo>
                  <a:cubicBezTo>
                    <a:pt x="0" y="51"/>
                    <a:pt x="0" y="51"/>
                    <a:pt x="0" y="51"/>
                  </a:cubicBezTo>
                  <a:cubicBezTo>
                    <a:pt x="3" y="47"/>
                    <a:pt x="5" y="43"/>
                    <a:pt x="7" y="39"/>
                  </a:cubicBezTo>
                  <a:cubicBezTo>
                    <a:pt x="10" y="34"/>
                    <a:pt x="12" y="30"/>
                    <a:pt x="14" y="26"/>
                  </a:cubicBezTo>
                  <a:cubicBezTo>
                    <a:pt x="17" y="22"/>
                    <a:pt x="19" y="17"/>
                    <a:pt x="21" y="13"/>
                  </a:cubicBezTo>
                  <a:cubicBezTo>
                    <a:pt x="23" y="8"/>
                    <a:pt x="25" y="4"/>
                    <a:pt x="27" y="0"/>
                  </a:cubicBezTo>
                  <a:cubicBezTo>
                    <a:pt x="49" y="0"/>
                    <a:pt x="68" y="0"/>
                    <a:pt x="84" y="0"/>
                  </a:cubicBezTo>
                  <a:cubicBezTo>
                    <a:pt x="101" y="0"/>
                    <a:pt x="114" y="0"/>
                    <a:pt x="125" y="0"/>
                  </a:cubicBezTo>
                  <a:cubicBezTo>
                    <a:pt x="136" y="0"/>
                    <a:pt x="144" y="0"/>
                    <a:pt x="150" y="0"/>
                  </a:cubicBezTo>
                  <a:cubicBezTo>
                    <a:pt x="156" y="0"/>
                    <a:pt x="159" y="0"/>
                    <a:pt x="159" y="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0"/>
            <p:cNvSpPr>
              <a:spLocks/>
            </p:cNvSpPr>
            <p:nvPr/>
          </p:nvSpPr>
          <p:spPr bwMode="auto">
            <a:xfrm>
              <a:off x="7059613" y="881063"/>
              <a:ext cx="638175" cy="357188"/>
            </a:xfrm>
            <a:custGeom>
              <a:avLst/>
              <a:gdLst>
                <a:gd name="T0" fmla="*/ 170 w 170"/>
                <a:gd name="T1" fmla="*/ 0 h 95"/>
                <a:gd name="T2" fmla="*/ 28 w 170"/>
                <a:gd name="T3" fmla="*/ 40 h 95"/>
                <a:gd name="T4" fmla="*/ 0 w 170"/>
                <a:gd name="T5" fmla="*/ 95 h 95"/>
                <a:gd name="T6" fmla="*/ 137 w 170"/>
                <a:gd name="T7" fmla="*/ 69 h 95"/>
                <a:gd name="T8" fmla="*/ 170 w 170"/>
                <a:gd name="T9" fmla="*/ 0 h 95"/>
              </a:gdLst>
              <a:ahLst/>
              <a:cxnLst>
                <a:cxn ang="0">
                  <a:pos x="T0" y="T1"/>
                </a:cxn>
                <a:cxn ang="0">
                  <a:pos x="T2" y="T3"/>
                </a:cxn>
                <a:cxn ang="0">
                  <a:pos x="T4" y="T5"/>
                </a:cxn>
                <a:cxn ang="0">
                  <a:pos x="T6" y="T7"/>
                </a:cxn>
                <a:cxn ang="0">
                  <a:pos x="T8" y="T9"/>
                </a:cxn>
              </a:cxnLst>
              <a:rect l="0" t="0" r="r" b="b"/>
              <a:pathLst>
                <a:path w="170" h="95">
                  <a:moveTo>
                    <a:pt x="170" y="0"/>
                  </a:moveTo>
                  <a:cubicBezTo>
                    <a:pt x="28" y="40"/>
                    <a:pt x="28" y="40"/>
                    <a:pt x="28" y="40"/>
                  </a:cubicBezTo>
                  <a:cubicBezTo>
                    <a:pt x="28" y="40"/>
                    <a:pt x="9" y="81"/>
                    <a:pt x="0" y="95"/>
                  </a:cubicBezTo>
                  <a:cubicBezTo>
                    <a:pt x="105" y="75"/>
                    <a:pt x="137" y="69"/>
                    <a:pt x="137" y="69"/>
                  </a:cubicBezTo>
                  <a:lnTo>
                    <a:pt x="170"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1"/>
            <p:cNvSpPr>
              <a:spLocks/>
            </p:cNvSpPr>
            <p:nvPr/>
          </p:nvSpPr>
          <p:spPr bwMode="auto">
            <a:xfrm>
              <a:off x="7059613" y="1128713"/>
              <a:ext cx="1270000" cy="109538"/>
            </a:xfrm>
            <a:custGeom>
              <a:avLst/>
              <a:gdLst>
                <a:gd name="T0" fmla="*/ 800 w 800"/>
                <a:gd name="T1" fmla="*/ 0 h 69"/>
                <a:gd name="T2" fmla="*/ 395 w 800"/>
                <a:gd name="T3" fmla="*/ 69 h 69"/>
                <a:gd name="T4" fmla="*/ 0 w 800"/>
                <a:gd name="T5" fmla="*/ 69 h 69"/>
                <a:gd name="T6" fmla="*/ 324 w 800"/>
                <a:gd name="T7" fmla="*/ 0 h 69"/>
                <a:gd name="T8" fmla="*/ 800 w 800"/>
                <a:gd name="T9" fmla="*/ 0 h 69"/>
              </a:gdLst>
              <a:ahLst/>
              <a:cxnLst>
                <a:cxn ang="0">
                  <a:pos x="T0" y="T1"/>
                </a:cxn>
                <a:cxn ang="0">
                  <a:pos x="T2" y="T3"/>
                </a:cxn>
                <a:cxn ang="0">
                  <a:pos x="T4" y="T5"/>
                </a:cxn>
                <a:cxn ang="0">
                  <a:pos x="T6" y="T7"/>
                </a:cxn>
                <a:cxn ang="0">
                  <a:pos x="T8" y="T9"/>
                </a:cxn>
              </a:cxnLst>
              <a:rect l="0" t="0" r="r" b="b"/>
              <a:pathLst>
                <a:path w="800" h="69">
                  <a:moveTo>
                    <a:pt x="800" y="0"/>
                  </a:moveTo>
                  <a:lnTo>
                    <a:pt x="395" y="69"/>
                  </a:lnTo>
                  <a:lnTo>
                    <a:pt x="0" y="69"/>
                  </a:lnTo>
                  <a:lnTo>
                    <a:pt x="324" y="0"/>
                  </a:lnTo>
                  <a:lnTo>
                    <a:pt x="800" y="0"/>
                  </a:lnTo>
                  <a:close/>
                </a:path>
              </a:pathLst>
            </a:custGeom>
            <a:solidFill>
              <a:schemeClr val="accent4">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2"/>
            <p:cNvSpPr>
              <a:spLocks/>
            </p:cNvSpPr>
            <p:nvPr/>
          </p:nvSpPr>
          <p:spPr bwMode="auto">
            <a:xfrm>
              <a:off x="7567613" y="881063"/>
              <a:ext cx="769938" cy="250825"/>
            </a:xfrm>
            <a:custGeom>
              <a:avLst/>
              <a:gdLst>
                <a:gd name="T0" fmla="*/ 205 w 205"/>
                <a:gd name="T1" fmla="*/ 0 h 67"/>
                <a:gd name="T2" fmla="*/ 205 w 205"/>
                <a:gd name="T3" fmla="*/ 5 h 67"/>
                <a:gd name="T4" fmla="*/ 205 w 205"/>
                <a:gd name="T5" fmla="*/ 18 h 67"/>
                <a:gd name="T6" fmla="*/ 205 w 205"/>
                <a:gd name="T7" fmla="*/ 39 h 67"/>
                <a:gd name="T8" fmla="*/ 203 w 205"/>
                <a:gd name="T9" fmla="*/ 66 h 67"/>
                <a:gd name="T10" fmla="*/ 0 w 205"/>
                <a:gd name="T11" fmla="*/ 67 h 67"/>
                <a:gd name="T12" fmla="*/ 9 w 205"/>
                <a:gd name="T13" fmla="*/ 50 h 67"/>
                <a:gd name="T14" fmla="*/ 18 w 205"/>
                <a:gd name="T15" fmla="*/ 34 h 67"/>
                <a:gd name="T16" fmla="*/ 27 w 205"/>
                <a:gd name="T17" fmla="*/ 17 h 67"/>
                <a:gd name="T18" fmla="*/ 35 w 205"/>
                <a:gd name="T19" fmla="*/ 0 h 67"/>
                <a:gd name="T20" fmla="*/ 109 w 205"/>
                <a:gd name="T21" fmla="*/ 0 h 67"/>
                <a:gd name="T22" fmla="*/ 161 w 205"/>
                <a:gd name="T23" fmla="*/ 0 h 67"/>
                <a:gd name="T24" fmla="*/ 193 w 205"/>
                <a:gd name="T25" fmla="*/ 0 h 67"/>
                <a:gd name="T26" fmla="*/ 205 w 205"/>
                <a:gd name="T2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5" h="67">
                  <a:moveTo>
                    <a:pt x="205" y="0"/>
                  </a:moveTo>
                  <a:cubicBezTo>
                    <a:pt x="205" y="0"/>
                    <a:pt x="205" y="2"/>
                    <a:pt x="205" y="5"/>
                  </a:cubicBezTo>
                  <a:cubicBezTo>
                    <a:pt x="205" y="8"/>
                    <a:pt x="205" y="13"/>
                    <a:pt x="205" y="18"/>
                  </a:cubicBezTo>
                  <a:cubicBezTo>
                    <a:pt x="205" y="24"/>
                    <a:pt x="205" y="31"/>
                    <a:pt x="205" y="39"/>
                  </a:cubicBezTo>
                  <a:cubicBezTo>
                    <a:pt x="204" y="47"/>
                    <a:pt x="204" y="56"/>
                    <a:pt x="203" y="66"/>
                  </a:cubicBezTo>
                  <a:cubicBezTo>
                    <a:pt x="0" y="67"/>
                    <a:pt x="0" y="67"/>
                    <a:pt x="0" y="67"/>
                  </a:cubicBezTo>
                  <a:cubicBezTo>
                    <a:pt x="3" y="61"/>
                    <a:pt x="6" y="56"/>
                    <a:pt x="9" y="50"/>
                  </a:cubicBezTo>
                  <a:cubicBezTo>
                    <a:pt x="13" y="45"/>
                    <a:pt x="16" y="39"/>
                    <a:pt x="18" y="34"/>
                  </a:cubicBezTo>
                  <a:cubicBezTo>
                    <a:pt x="21" y="28"/>
                    <a:pt x="24" y="23"/>
                    <a:pt x="27" y="17"/>
                  </a:cubicBezTo>
                  <a:cubicBezTo>
                    <a:pt x="30" y="11"/>
                    <a:pt x="32" y="6"/>
                    <a:pt x="35" y="0"/>
                  </a:cubicBezTo>
                  <a:cubicBezTo>
                    <a:pt x="63" y="0"/>
                    <a:pt x="88" y="0"/>
                    <a:pt x="109" y="0"/>
                  </a:cubicBezTo>
                  <a:cubicBezTo>
                    <a:pt x="129" y="0"/>
                    <a:pt x="147" y="0"/>
                    <a:pt x="161" y="0"/>
                  </a:cubicBezTo>
                  <a:cubicBezTo>
                    <a:pt x="175" y="0"/>
                    <a:pt x="185" y="0"/>
                    <a:pt x="193" y="0"/>
                  </a:cubicBezTo>
                  <a:cubicBezTo>
                    <a:pt x="200" y="0"/>
                    <a:pt x="204" y="0"/>
                    <a:pt x="205" y="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3"/>
            <p:cNvSpPr>
              <a:spLocks/>
            </p:cNvSpPr>
            <p:nvPr/>
          </p:nvSpPr>
          <p:spPr bwMode="auto">
            <a:xfrm>
              <a:off x="2865438" y="3789363"/>
              <a:ext cx="1077913" cy="552450"/>
            </a:xfrm>
            <a:custGeom>
              <a:avLst/>
              <a:gdLst>
                <a:gd name="T0" fmla="*/ 287 w 287"/>
                <a:gd name="T1" fmla="*/ 0 h 147"/>
                <a:gd name="T2" fmla="*/ 74 w 287"/>
                <a:gd name="T3" fmla="*/ 59 h 147"/>
                <a:gd name="T4" fmla="*/ 0 w 287"/>
                <a:gd name="T5" fmla="*/ 147 h 147"/>
                <a:gd name="T6" fmla="*/ 240 w 287"/>
                <a:gd name="T7" fmla="*/ 90 h 147"/>
                <a:gd name="T8" fmla="*/ 260 w 287"/>
                <a:gd name="T9" fmla="*/ 75 h 147"/>
                <a:gd name="T10" fmla="*/ 287 w 287"/>
                <a:gd name="T11" fmla="*/ 0 h 147"/>
              </a:gdLst>
              <a:ahLst/>
              <a:cxnLst>
                <a:cxn ang="0">
                  <a:pos x="T0" y="T1"/>
                </a:cxn>
                <a:cxn ang="0">
                  <a:pos x="T2" y="T3"/>
                </a:cxn>
                <a:cxn ang="0">
                  <a:pos x="T4" y="T5"/>
                </a:cxn>
                <a:cxn ang="0">
                  <a:pos x="T6" y="T7"/>
                </a:cxn>
                <a:cxn ang="0">
                  <a:pos x="T8" y="T9"/>
                </a:cxn>
                <a:cxn ang="0">
                  <a:pos x="T10" y="T11"/>
                </a:cxn>
              </a:cxnLst>
              <a:rect l="0" t="0" r="r" b="b"/>
              <a:pathLst>
                <a:path w="287" h="147">
                  <a:moveTo>
                    <a:pt x="287" y="0"/>
                  </a:moveTo>
                  <a:cubicBezTo>
                    <a:pt x="287" y="0"/>
                    <a:pt x="148" y="43"/>
                    <a:pt x="74" y="59"/>
                  </a:cubicBezTo>
                  <a:cubicBezTo>
                    <a:pt x="52" y="86"/>
                    <a:pt x="0" y="147"/>
                    <a:pt x="0" y="147"/>
                  </a:cubicBezTo>
                  <a:cubicBezTo>
                    <a:pt x="240" y="90"/>
                    <a:pt x="240" y="90"/>
                    <a:pt x="240" y="90"/>
                  </a:cubicBezTo>
                  <a:cubicBezTo>
                    <a:pt x="260" y="75"/>
                    <a:pt x="260" y="75"/>
                    <a:pt x="260" y="75"/>
                  </a:cubicBezTo>
                  <a:lnTo>
                    <a:pt x="28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4"/>
            <p:cNvSpPr>
              <a:spLocks/>
            </p:cNvSpPr>
            <p:nvPr/>
          </p:nvSpPr>
          <p:spPr bwMode="auto">
            <a:xfrm>
              <a:off x="3833813" y="3756026"/>
              <a:ext cx="2763838" cy="327025"/>
            </a:xfrm>
            <a:custGeom>
              <a:avLst/>
              <a:gdLst>
                <a:gd name="T0" fmla="*/ 0 w 1741"/>
                <a:gd name="T1" fmla="*/ 206 h 206"/>
                <a:gd name="T2" fmla="*/ 69 w 1741"/>
                <a:gd name="T3" fmla="*/ 21 h 206"/>
                <a:gd name="T4" fmla="*/ 1500 w 1741"/>
                <a:gd name="T5" fmla="*/ 0 h 206"/>
                <a:gd name="T6" fmla="*/ 1741 w 1741"/>
                <a:gd name="T7" fmla="*/ 168 h 206"/>
                <a:gd name="T8" fmla="*/ 0 w 1741"/>
                <a:gd name="T9" fmla="*/ 206 h 206"/>
              </a:gdLst>
              <a:ahLst/>
              <a:cxnLst>
                <a:cxn ang="0">
                  <a:pos x="T0" y="T1"/>
                </a:cxn>
                <a:cxn ang="0">
                  <a:pos x="T2" y="T3"/>
                </a:cxn>
                <a:cxn ang="0">
                  <a:pos x="T4" y="T5"/>
                </a:cxn>
                <a:cxn ang="0">
                  <a:pos x="T6" y="T7"/>
                </a:cxn>
                <a:cxn ang="0">
                  <a:pos x="T8" y="T9"/>
                </a:cxn>
              </a:cxnLst>
              <a:rect l="0" t="0" r="r" b="b"/>
              <a:pathLst>
                <a:path w="1741" h="206">
                  <a:moveTo>
                    <a:pt x="0" y="206"/>
                  </a:moveTo>
                  <a:lnTo>
                    <a:pt x="69" y="21"/>
                  </a:lnTo>
                  <a:lnTo>
                    <a:pt x="1500" y="0"/>
                  </a:lnTo>
                  <a:lnTo>
                    <a:pt x="1741" y="168"/>
                  </a:lnTo>
                  <a:lnTo>
                    <a:pt x="0" y="20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5"/>
            <p:cNvSpPr>
              <a:spLocks/>
            </p:cNvSpPr>
            <p:nvPr/>
          </p:nvSpPr>
          <p:spPr bwMode="auto">
            <a:xfrm>
              <a:off x="2865438" y="4022726"/>
              <a:ext cx="3732213" cy="319088"/>
            </a:xfrm>
            <a:custGeom>
              <a:avLst/>
              <a:gdLst>
                <a:gd name="T0" fmla="*/ 994 w 994"/>
                <a:gd name="T1" fmla="*/ 0 h 85"/>
                <a:gd name="T2" fmla="*/ 963 w 994"/>
                <a:gd name="T3" fmla="*/ 18 h 85"/>
                <a:gd name="T4" fmla="*/ 931 w 994"/>
                <a:gd name="T5" fmla="*/ 35 h 85"/>
                <a:gd name="T6" fmla="*/ 898 w 994"/>
                <a:gd name="T7" fmla="*/ 52 h 85"/>
                <a:gd name="T8" fmla="*/ 862 w 994"/>
                <a:gd name="T9" fmla="*/ 69 h 85"/>
                <a:gd name="T10" fmla="*/ 0 w 994"/>
                <a:gd name="T11" fmla="*/ 85 h 85"/>
                <a:gd name="T12" fmla="*/ 63 w 994"/>
                <a:gd name="T13" fmla="*/ 69 h 85"/>
                <a:gd name="T14" fmla="*/ 128 w 994"/>
                <a:gd name="T15" fmla="*/ 51 h 85"/>
                <a:gd name="T16" fmla="*/ 193 w 994"/>
                <a:gd name="T17" fmla="*/ 33 h 85"/>
                <a:gd name="T18" fmla="*/ 259 w 994"/>
                <a:gd name="T19" fmla="*/ 13 h 85"/>
                <a:gd name="T20" fmla="*/ 994 w 994"/>
                <a:gd name="T2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4" h="85">
                  <a:moveTo>
                    <a:pt x="994" y="0"/>
                  </a:moveTo>
                  <a:cubicBezTo>
                    <a:pt x="984" y="6"/>
                    <a:pt x="974" y="12"/>
                    <a:pt x="963" y="18"/>
                  </a:cubicBezTo>
                  <a:cubicBezTo>
                    <a:pt x="953" y="24"/>
                    <a:pt x="942" y="30"/>
                    <a:pt x="931" y="35"/>
                  </a:cubicBezTo>
                  <a:cubicBezTo>
                    <a:pt x="920" y="41"/>
                    <a:pt x="909" y="47"/>
                    <a:pt x="898" y="52"/>
                  </a:cubicBezTo>
                  <a:cubicBezTo>
                    <a:pt x="886" y="58"/>
                    <a:pt x="874" y="63"/>
                    <a:pt x="862" y="69"/>
                  </a:cubicBezTo>
                  <a:cubicBezTo>
                    <a:pt x="0" y="85"/>
                    <a:pt x="0" y="85"/>
                    <a:pt x="0" y="85"/>
                  </a:cubicBezTo>
                  <a:cubicBezTo>
                    <a:pt x="21" y="80"/>
                    <a:pt x="42" y="74"/>
                    <a:pt x="63" y="69"/>
                  </a:cubicBezTo>
                  <a:cubicBezTo>
                    <a:pt x="85" y="63"/>
                    <a:pt x="106" y="57"/>
                    <a:pt x="128" y="51"/>
                  </a:cubicBezTo>
                  <a:cubicBezTo>
                    <a:pt x="150" y="45"/>
                    <a:pt x="171" y="39"/>
                    <a:pt x="193" y="33"/>
                  </a:cubicBezTo>
                  <a:cubicBezTo>
                    <a:pt x="215" y="26"/>
                    <a:pt x="237" y="20"/>
                    <a:pt x="259" y="13"/>
                  </a:cubicBezTo>
                  <a:lnTo>
                    <a:pt x="994"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49"/>
            <p:cNvSpPr>
              <a:spLocks/>
            </p:cNvSpPr>
            <p:nvPr/>
          </p:nvSpPr>
          <p:spPr bwMode="auto">
            <a:xfrm>
              <a:off x="6523038" y="1681163"/>
              <a:ext cx="654050" cy="252413"/>
            </a:xfrm>
            <a:custGeom>
              <a:avLst/>
              <a:gdLst>
                <a:gd name="T0" fmla="*/ 174 w 174"/>
                <a:gd name="T1" fmla="*/ 0 h 67"/>
                <a:gd name="T2" fmla="*/ 50 w 174"/>
                <a:gd name="T3" fmla="*/ 12 h 67"/>
                <a:gd name="T4" fmla="*/ 0 w 174"/>
                <a:gd name="T5" fmla="*/ 67 h 67"/>
                <a:gd name="T6" fmla="*/ 113 w 174"/>
                <a:gd name="T7" fmla="*/ 67 h 67"/>
                <a:gd name="T8" fmla="*/ 174 w 174"/>
                <a:gd name="T9" fmla="*/ 0 h 67"/>
              </a:gdLst>
              <a:ahLst/>
              <a:cxnLst>
                <a:cxn ang="0">
                  <a:pos x="T0" y="T1"/>
                </a:cxn>
                <a:cxn ang="0">
                  <a:pos x="T2" y="T3"/>
                </a:cxn>
                <a:cxn ang="0">
                  <a:pos x="T4" y="T5"/>
                </a:cxn>
                <a:cxn ang="0">
                  <a:pos x="T6" y="T7"/>
                </a:cxn>
                <a:cxn ang="0">
                  <a:pos x="T8" y="T9"/>
                </a:cxn>
              </a:cxnLst>
              <a:rect l="0" t="0" r="r" b="b"/>
              <a:pathLst>
                <a:path w="174" h="67">
                  <a:moveTo>
                    <a:pt x="174" y="0"/>
                  </a:moveTo>
                  <a:cubicBezTo>
                    <a:pt x="50" y="12"/>
                    <a:pt x="50" y="12"/>
                    <a:pt x="50" y="12"/>
                  </a:cubicBezTo>
                  <a:cubicBezTo>
                    <a:pt x="50" y="12"/>
                    <a:pt x="14" y="57"/>
                    <a:pt x="0" y="67"/>
                  </a:cubicBezTo>
                  <a:cubicBezTo>
                    <a:pt x="22" y="67"/>
                    <a:pt x="113" y="67"/>
                    <a:pt x="113" y="67"/>
                  </a:cubicBezTo>
                  <a:cubicBezTo>
                    <a:pt x="113" y="67"/>
                    <a:pt x="170" y="18"/>
                    <a:pt x="174"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50"/>
            <p:cNvSpPr>
              <a:spLocks/>
            </p:cNvSpPr>
            <p:nvPr/>
          </p:nvSpPr>
          <p:spPr bwMode="auto">
            <a:xfrm>
              <a:off x="6946900" y="1677988"/>
              <a:ext cx="1176338" cy="255588"/>
            </a:xfrm>
            <a:custGeom>
              <a:avLst/>
              <a:gdLst>
                <a:gd name="T0" fmla="*/ 313 w 313"/>
                <a:gd name="T1" fmla="*/ 0 h 68"/>
                <a:gd name="T2" fmla="*/ 309 w 313"/>
                <a:gd name="T3" fmla="*/ 16 h 68"/>
                <a:gd name="T4" fmla="*/ 304 w 313"/>
                <a:gd name="T5" fmla="*/ 32 h 68"/>
                <a:gd name="T6" fmla="*/ 299 w 313"/>
                <a:gd name="T7" fmla="*/ 49 h 68"/>
                <a:gd name="T8" fmla="*/ 293 w 313"/>
                <a:gd name="T9" fmla="*/ 66 h 68"/>
                <a:gd name="T10" fmla="*/ 0 w 313"/>
                <a:gd name="T11" fmla="*/ 68 h 68"/>
                <a:gd name="T12" fmla="*/ 16 w 313"/>
                <a:gd name="T13" fmla="*/ 51 h 68"/>
                <a:gd name="T14" fmla="*/ 31 w 313"/>
                <a:gd name="T15" fmla="*/ 35 h 68"/>
                <a:gd name="T16" fmla="*/ 46 w 313"/>
                <a:gd name="T17" fmla="*/ 18 h 68"/>
                <a:gd name="T18" fmla="*/ 61 w 313"/>
                <a:gd name="T19" fmla="*/ 1 h 68"/>
                <a:gd name="T20" fmla="*/ 313 w 313"/>
                <a:gd name="T2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3" h="68">
                  <a:moveTo>
                    <a:pt x="313" y="0"/>
                  </a:moveTo>
                  <a:cubicBezTo>
                    <a:pt x="312" y="5"/>
                    <a:pt x="310" y="11"/>
                    <a:pt x="309" y="16"/>
                  </a:cubicBezTo>
                  <a:cubicBezTo>
                    <a:pt x="307" y="21"/>
                    <a:pt x="306" y="27"/>
                    <a:pt x="304" y="32"/>
                  </a:cubicBezTo>
                  <a:cubicBezTo>
                    <a:pt x="303" y="38"/>
                    <a:pt x="301" y="43"/>
                    <a:pt x="299" y="49"/>
                  </a:cubicBezTo>
                  <a:cubicBezTo>
                    <a:pt x="297" y="55"/>
                    <a:pt x="295" y="60"/>
                    <a:pt x="293" y="66"/>
                  </a:cubicBezTo>
                  <a:cubicBezTo>
                    <a:pt x="0" y="68"/>
                    <a:pt x="0" y="68"/>
                    <a:pt x="0" y="68"/>
                  </a:cubicBezTo>
                  <a:cubicBezTo>
                    <a:pt x="5" y="62"/>
                    <a:pt x="10" y="57"/>
                    <a:pt x="16" y="51"/>
                  </a:cubicBezTo>
                  <a:cubicBezTo>
                    <a:pt x="21" y="46"/>
                    <a:pt x="26" y="40"/>
                    <a:pt x="31" y="35"/>
                  </a:cubicBezTo>
                  <a:cubicBezTo>
                    <a:pt x="36" y="29"/>
                    <a:pt x="41" y="24"/>
                    <a:pt x="46" y="18"/>
                  </a:cubicBezTo>
                  <a:cubicBezTo>
                    <a:pt x="51" y="13"/>
                    <a:pt x="56" y="7"/>
                    <a:pt x="61" y="1"/>
                  </a:cubicBezTo>
                  <a:lnTo>
                    <a:pt x="313" y="0"/>
                  </a:lnTo>
                  <a:close/>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51"/>
            <p:cNvSpPr>
              <a:spLocks/>
            </p:cNvSpPr>
            <p:nvPr/>
          </p:nvSpPr>
          <p:spPr bwMode="auto">
            <a:xfrm>
              <a:off x="5821363" y="2414588"/>
              <a:ext cx="652463" cy="311150"/>
            </a:xfrm>
            <a:custGeom>
              <a:avLst/>
              <a:gdLst>
                <a:gd name="T0" fmla="*/ 0 w 174"/>
                <a:gd name="T1" fmla="*/ 55 h 83"/>
                <a:gd name="T2" fmla="*/ 80 w 174"/>
                <a:gd name="T3" fmla="*/ 0 h 83"/>
                <a:gd name="T4" fmla="*/ 174 w 174"/>
                <a:gd name="T5" fmla="*/ 16 h 83"/>
                <a:gd name="T6" fmla="*/ 97 w 174"/>
                <a:gd name="T7" fmla="*/ 76 h 83"/>
                <a:gd name="T8" fmla="*/ 77 w 174"/>
                <a:gd name="T9" fmla="*/ 83 h 83"/>
                <a:gd name="T10" fmla="*/ 0 w 174"/>
                <a:gd name="T11" fmla="*/ 55 h 83"/>
              </a:gdLst>
              <a:ahLst/>
              <a:cxnLst>
                <a:cxn ang="0">
                  <a:pos x="T0" y="T1"/>
                </a:cxn>
                <a:cxn ang="0">
                  <a:pos x="T2" y="T3"/>
                </a:cxn>
                <a:cxn ang="0">
                  <a:pos x="T4" y="T5"/>
                </a:cxn>
                <a:cxn ang="0">
                  <a:pos x="T6" y="T7"/>
                </a:cxn>
                <a:cxn ang="0">
                  <a:pos x="T8" y="T9"/>
                </a:cxn>
                <a:cxn ang="0">
                  <a:pos x="T10" y="T11"/>
                </a:cxn>
              </a:cxnLst>
              <a:rect l="0" t="0" r="r" b="b"/>
              <a:pathLst>
                <a:path w="174" h="83">
                  <a:moveTo>
                    <a:pt x="0" y="55"/>
                  </a:moveTo>
                  <a:cubicBezTo>
                    <a:pt x="0" y="55"/>
                    <a:pt x="54" y="22"/>
                    <a:pt x="80" y="0"/>
                  </a:cubicBezTo>
                  <a:cubicBezTo>
                    <a:pt x="127" y="8"/>
                    <a:pt x="174" y="16"/>
                    <a:pt x="174" y="16"/>
                  </a:cubicBezTo>
                  <a:cubicBezTo>
                    <a:pt x="97" y="76"/>
                    <a:pt x="97" y="76"/>
                    <a:pt x="97" y="76"/>
                  </a:cubicBezTo>
                  <a:cubicBezTo>
                    <a:pt x="77" y="83"/>
                    <a:pt x="77" y="83"/>
                    <a:pt x="77" y="83"/>
                  </a:cubicBezTo>
                  <a:lnTo>
                    <a:pt x="0" y="55"/>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52"/>
            <p:cNvSpPr>
              <a:spLocks/>
            </p:cNvSpPr>
            <p:nvPr/>
          </p:nvSpPr>
          <p:spPr bwMode="auto">
            <a:xfrm>
              <a:off x="6121400" y="2401888"/>
              <a:ext cx="1712913" cy="76200"/>
            </a:xfrm>
            <a:custGeom>
              <a:avLst/>
              <a:gdLst>
                <a:gd name="T0" fmla="*/ 227 w 1079"/>
                <a:gd name="T1" fmla="*/ 48 h 48"/>
                <a:gd name="T2" fmla="*/ 0 w 1079"/>
                <a:gd name="T3" fmla="*/ 8 h 48"/>
                <a:gd name="T4" fmla="*/ 710 w 1079"/>
                <a:gd name="T5" fmla="*/ 0 h 48"/>
                <a:gd name="T6" fmla="*/ 1079 w 1079"/>
                <a:gd name="T7" fmla="*/ 38 h 48"/>
                <a:gd name="T8" fmla="*/ 227 w 1079"/>
                <a:gd name="T9" fmla="*/ 48 h 48"/>
              </a:gdLst>
              <a:ahLst/>
              <a:cxnLst>
                <a:cxn ang="0">
                  <a:pos x="T0" y="T1"/>
                </a:cxn>
                <a:cxn ang="0">
                  <a:pos x="T2" y="T3"/>
                </a:cxn>
                <a:cxn ang="0">
                  <a:pos x="T4" y="T5"/>
                </a:cxn>
                <a:cxn ang="0">
                  <a:pos x="T6" y="T7"/>
                </a:cxn>
                <a:cxn ang="0">
                  <a:pos x="T8" y="T9"/>
                </a:cxn>
              </a:cxnLst>
              <a:rect l="0" t="0" r="r" b="b"/>
              <a:pathLst>
                <a:path w="1079" h="48">
                  <a:moveTo>
                    <a:pt x="227" y="48"/>
                  </a:moveTo>
                  <a:lnTo>
                    <a:pt x="0" y="8"/>
                  </a:lnTo>
                  <a:lnTo>
                    <a:pt x="710" y="0"/>
                  </a:lnTo>
                  <a:lnTo>
                    <a:pt x="1079" y="38"/>
                  </a:lnTo>
                  <a:lnTo>
                    <a:pt x="227" y="48"/>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53"/>
            <p:cNvSpPr>
              <a:spLocks/>
            </p:cNvSpPr>
            <p:nvPr/>
          </p:nvSpPr>
          <p:spPr bwMode="auto">
            <a:xfrm>
              <a:off x="6110288" y="2462213"/>
              <a:ext cx="1724025" cy="263525"/>
            </a:xfrm>
            <a:custGeom>
              <a:avLst/>
              <a:gdLst>
                <a:gd name="T0" fmla="*/ 459 w 459"/>
                <a:gd name="T1" fmla="*/ 0 h 70"/>
                <a:gd name="T2" fmla="*/ 450 w 459"/>
                <a:gd name="T3" fmla="*/ 16 h 70"/>
                <a:gd name="T4" fmla="*/ 440 w 459"/>
                <a:gd name="T5" fmla="*/ 33 h 70"/>
                <a:gd name="T6" fmla="*/ 430 w 459"/>
                <a:gd name="T7" fmla="*/ 49 h 70"/>
                <a:gd name="T8" fmla="*/ 419 w 459"/>
                <a:gd name="T9" fmla="*/ 66 h 70"/>
                <a:gd name="T10" fmla="*/ 0 w 459"/>
                <a:gd name="T11" fmla="*/ 70 h 70"/>
                <a:gd name="T12" fmla="*/ 25 w 459"/>
                <a:gd name="T13" fmla="*/ 54 h 70"/>
                <a:gd name="T14" fmla="*/ 49 w 459"/>
                <a:gd name="T15" fmla="*/ 37 h 70"/>
                <a:gd name="T16" fmla="*/ 73 w 459"/>
                <a:gd name="T17" fmla="*/ 20 h 70"/>
                <a:gd name="T18" fmla="*/ 97 w 459"/>
                <a:gd name="T19" fmla="*/ 3 h 70"/>
                <a:gd name="T20" fmla="*/ 459 w 459"/>
                <a:gd name="T2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9" h="70">
                  <a:moveTo>
                    <a:pt x="459" y="0"/>
                  </a:moveTo>
                  <a:cubicBezTo>
                    <a:pt x="456" y="6"/>
                    <a:pt x="453" y="11"/>
                    <a:pt x="450" y="16"/>
                  </a:cubicBezTo>
                  <a:cubicBezTo>
                    <a:pt x="447" y="22"/>
                    <a:pt x="444" y="27"/>
                    <a:pt x="440" y="33"/>
                  </a:cubicBezTo>
                  <a:cubicBezTo>
                    <a:pt x="437" y="38"/>
                    <a:pt x="433" y="44"/>
                    <a:pt x="430" y="49"/>
                  </a:cubicBezTo>
                  <a:cubicBezTo>
                    <a:pt x="426" y="55"/>
                    <a:pt x="423" y="60"/>
                    <a:pt x="419" y="66"/>
                  </a:cubicBezTo>
                  <a:cubicBezTo>
                    <a:pt x="0" y="70"/>
                    <a:pt x="0" y="70"/>
                    <a:pt x="0" y="70"/>
                  </a:cubicBezTo>
                  <a:cubicBezTo>
                    <a:pt x="8" y="65"/>
                    <a:pt x="16" y="59"/>
                    <a:pt x="25" y="54"/>
                  </a:cubicBezTo>
                  <a:cubicBezTo>
                    <a:pt x="33" y="48"/>
                    <a:pt x="41" y="43"/>
                    <a:pt x="49" y="37"/>
                  </a:cubicBezTo>
                  <a:cubicBezTo>
                    <a:pt x="57" y="32"/>
                    <a:pt x="65" y="26"/>
                    <a:pt x="73" y="20"/>
                  </a:cubicBezTo>
                  <a:cubicBezTo>
                    <a:pt x="81" y="15"/>
                    <a:pt x="89" y="9"/>
                    <a:pt x="97" y="3"/>
                  </a:cubicBezTo>
                  <a:lnTo>
                    <a:pt x="459" y="0"/>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54"/>
            <p:cNvSpPr>
              <a:spLocks/>
            </p:cNvSpPr>
            <p:nvPr/>
          </p:nvSpPr>
          <p:spPr bwMode="auto">
            <a:xfrm>
              <a:off x="4765675" y="3138488"/>
              <a:ext cx="657225" cy="433388"/>
            </a:xfrm>
            <a:custGeom>
              <a:avLst/>
              <a:gdLst>
                <a:gd name="T0" fmla="*/ 175 w 175"/>
                <a:gd name="T1" fmla="*/ 45 h 115"/>
                <a:gd name="T2" fmla="*/ 127 w 175"/>
                <a:gd name="T3" fmla="*/ 0 h 115"/>
                <a:gd name="T4" fmla="*/ 0 w 175"/>
                <a:gd name="T5" fmla="*/ 57 h 115"/>
                <a:gd name="T6" fmla="*/ 20 w 175"/>
                <a:gd name="T7" fmla="*/ 115 h 115"/>
                <a:gd name="T8" fmla="*/ 141 w 175"/>
                <a:gd name="T9" fmla="*/ 68 h 115"/>
                <a:gd name="T10" fmla="*/ 175 w 175"/>
                <a:gd name="T11" fmla="*/ 45 h 115"/>
              </a:gdLst>
              <a:ahLst/>
              <a:cxnLst>
                <a:cxn ang="0">
                  <a:pos x="T0" y="T1"/>
                </a:cxn>
                <a:cxn ang="0">
                  <a:pos x="T2" y="T3"/>
                </a:cxn>
                <a:cxn ang="0">
                  <a:pos x="T4" y="T5"/>
                </a:cxn>
                <a:cxn ang="0">
                  <a:pos x="T6" y="T7"/>
                </a:cxn>
                <a:cxn ang="0">
                  <a:pos x="T8" y="T9"/>
                </a:cxn>
                <a:cxn ang="0">
                  <a:pos x="T10" y="T11"/>
                </a:cxn>
              </a:cxnLst>
              <a:rect l="0" t="0" r="r" b="b"/>
              <a:pathLst>
                <a:path w="175" h="115">
                  <a:moveTo>
                    <a:pt x="175" y="45"/>
                  </a:moveTo>
                  <a:cubicBezTo>
                    <a:pt x="127" y="0"/>
                    <a:pt x="127" y="0"/>
                    <a:pt x="127" y="0"/>
                  </a:cubicBezTo>
                  <a:cubicBezTo>
                    <a:pt x="127" y="0"/>
                    <a:pt x="31" y="46"/>
                    <a:pt x="0" y="57"/>
                  </a:cubicBezTo>
                  <a:cubicBezTo>
                    <a:pt x="4" y="68"/>
                    <a:pt x="20" y="115"/>
                    <a:pt x="20" y="115"/>
                  </a:cubicBezTo>
                  <a:cubicBezTo>
                    <a:pt x="141" y="68"/>
                    <a:pt x="141" y="68"/>
                    <a:pt x="141" y="68"/>
                  </a:cubicBezTo>
                  <a:lnTo>
                    <a:pt x="175" y="4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55"/>
            <p:cNvSpPr>
              <a:spLocks/>
            </p:cNvSpPr>
            <p:nvPr/>
          </p:nvSpPr>
          <p:spPr bwMode="auto">
            <a:xfrm>
              <a:off x="5241925" y="3124201"/>
              <a:ext cx="2103438" cy="195263"/>
            </a:xfrm>
            <a:custGeom>
              <a:avLst/>
              <a:gdLst>
                <a:gd name="T0" fmla="*/ 119 w 1325"/>
                <a:gd name="T1" fmla="*/ 123 h 123"/>
                <a:gd name="T2" fmla="*/ 0 w 1325"/>
                <a:gd name="T3" fmla="*/ 9 h 123"/>
                <a:gd name="T4" fmla="*/ 1003 w 1325"/>
                <a:gd name="T5" fmla="*/ 0 h 123"/>
                <a:gd name="T6" fmla="*/ 1325 w 1325"/>
                <a:gd name="T7" fmla="*/ 102 h 123"/>
                <a:gd name="T8" fmla="*/ 119 w 1325"/>
                <a:gd name="T9" fmla="*/ 123 h 123"/>
              </a:gdLst>
              <a:ahLst/>
              <a:cxnLst>
                <a:cxn ang="0">
                  <a:pos x="T0" y="T1"/>
                </a:cxn>
                <a:cxn ang="0">
                  <a:pos x="T2" y="T3"/>
                </a:cxn>
                <a:cxn ang="0">
                  <a:pos x="T4" y="T5"/>
                </a:cxn>
                <a:cxn ang="0">
                  <a:pos x="T6" y="T7"/>
                </a:cxn>
                <a:cxn ang="0">
                  <a:pos x="T8" y="T9"/>
                </a:cxn>
              </a:cxnLst>
              <a:rect l="0" t="0" r="r" b="b"/>
              <a:pathLst>
                <a:path w="1325" h="123">
                  <a:moveTo>
                    <a:pt x="119" y="123"/>
                  </a:moveTo>
                  <a:lnTo>
                    <a:pt x="0" y="9"/>
                  </a:lnTo>
                  <a:lnTo>
                    <a:pt x="1003" y="0"/>
                  </a:lnTo>
                  <a:lnTo>
                    <a:pt x="1325" y="102"/>
                  </a:lnTo>
                  <a:lnTo>
                    <a:pt x="119" y="12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56"/>
            <p:cNvSpPr>
              <a:spLocks/>
            </p:cNvSpPr>
            <p:nvPr/>
          </p:nvSpPr>
          <p:spPr bwMode="auto">
            <a:xfrm>
              <a:off x="4840288" y="3286126"/>
              <a:ext cx="2505075" cy="285750"/>
            </a:xfrm>
            <a:custGeom>
              <a:avLst/>
              <a:gdLst>
                <a:gd name="T0" fmla="*/ 667 w 667"/>
                <a:gd name="T1" fmla="*/ 0 h 76"/>
                <a:gd name="T2" fmla="*/ 651 w 667"/>
                <a:gd name="T3" fmla="*/ 17 h 76"/>
                <a:gd name="T4" fmla="*/ 634 w 667"/>
                <a:gd name="T5" fmla="*/ 34 h 76"/>
                <a:gd name="T6" fmla="*/ 615 w 667"/>
                <a:gd name="T7" fmla="*/ 51 h 76"/>
                <a:gd name="T8" fmla="*/ 596 w 667"/>
                <a:gd name="T9" fmla="*/ 67 h 76"/>
                <a:gd name="T10" fmla="*/ 0 w 667"/>
                <a:gd name="T11" fmla="*/ 76 h 76"/>
                <a:gd name="T12" fmla="*/ 39 w 667"/>
                <a:gd name="T13" fmla="*/ 59 h 76"/>
                <a:gd name="T14" fmla="*/ 78 w 667"/>
                <a:gd name="T15" fmla="*/ 42 h 76"/>
                <a:gd name="T16" fmla="*/ 116 w 667"/>
                <a:gd name="T17" fmla="*/ 25 h 76"/>
                <a:gd name="T18" fmla="*/ 154 w 667"/>
                <a:gd name="T19" fmla="*/ 6 h 76"/>
                <a:gd name="T20" fmla="*/ 667 w 667"/>
                <a:gd name="T2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7" h="76">
                  <a:moveTo>
                    <a:pt x="667" y="0"/>
                  </a:moveTo>
                  <a:cubicBezTo>
                    <a:pt x="662" y="6"/>
                    <a:pt x="656" y="11"/>
                    <a:pt x="651" y="17"/>
                  </a:cubicBezTo>
                  <a:cubicBezTo>
                    <a:pt x="645" y="22"/>
                    <a:pt x="639" y="28"/>
                    <a:pt x="634" y="34"/>
                  </a:cubicBezTo>
                  <a:cubicBezTo>
                    <a:pt x="628" y="39"/>
                    <a:pt x="622" y="45"/>
                    <a:pt x="615" y="51"/>
                  </a:cubicBezTo>
                  <a:cubicBezTo>
                    <a:pt x="609" y="56"/>
                    <a:pt x="603" y="62"/>
                    <a:pt x="596" y="67"/>
                  </a:cubicBezTo>
                  <a:cubicBezTo>
                    <a:pt x="0" y="76"/>
                    <a:pt x="0" y="76"/>
                    <a:pt x="0" y="76"/>
                  </a:cubicBezTo>
                  <a:cubicBezTo>
                    <a:pt x="13" y="70"/>
                    <a:pt x="26" y="65"/>
                    <a:pt x="39" y="59"/>
                  </a:cubicBezTo>
                  <a:cubicBezTo>
                    <a:pt x="52" y="54"/>
                    <a:pt x="65" y="48"/>
                    <a:pt x="78" y="42"/>
                  </a:cubicBezTo>
                  <a:cubicBezTo>
                    <a:pt x="91" y="36"/>
                    <a:pt x="104" y="31"/>
                    <a:pt x="116" y="25"/>
                  </a:cubicBezTo>
                  <a:cubicBezTo>
                    <a:pt x="129" y="19"/>
                    <a:pt x="141" y="12"/>
                    <a:pt x="154" y="6"/>
                  </a:cubicBezTo>
                  <a:lnTo>
                    <a:pt x="667"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7" name="Group 26"/>
          <p:cNvGrpSpPr/>
          <p:nvPr/>
        </p:nvGrpSpPr>
        <p:grpSpPr>
          <a:xfrm>
            <a:off x="3328758" y="3550205"/>
            <a:ext cx="852512" cy="1661495"/>
            <a:chOff x="5448301" y="-4763"/>
            <a:chExt cx="1096963" cy="1925638"/>
          </a:xfrm>
          <a:effectLst>
            <a:outerShdw blurRad="76200" dir="18900000" sy="23000" kx="-1200000" algn="bl" rotWithShape="0">
              <a:prstClr val="black">
                <a:alpha val="20000"/>
              </a:prstClr>
            </a:outerShdw>
          </a:effectLst>
        </p:grpSpPr>
        <p:sp>
          <p:nvSpPr>
            <p:cNvPr id="28" name="Freeform 123"/>
            <p:cNvSpPr>
              <a:spLocks/>
            </p:cNvSpPr>
            <p:nvPr/>
          </p:nvSpPr>
          <p:spPr bwMode="auto">
            <a:xfrm>
              <a:off x="5626101" y="66675"/>
              <a:ext cx="738188" cy="1135063"/>
            </a:xfrm>
            <a:custGeom>
              <a:avLst/>
              <a:gdLst>
                <a:gd name="T0" fmla="*/ 206 w 427"/>
                <a:gd name="T1" fmla="*/ 11 h 657"/>
                <a:gd name="T2" fmla="*/ 413 w 427"/>
                <a:gd name="T3" fmla="*/ 60 h 657"/>
                <a:gd name="T4" fmla="*/ 410 w 427"/>
                <a:gd name="T5" fmla="*/ 569 h 657"/>
                <a:gd name="T6" fmla="*/ 306 w 427"/>
                <a:gd name="T7" fmla="*/ 644 h 657"/>
                <a:gd name="T8" fmla="*/ 42 w 427"/>
                <a:gd name="T9" fmla="*/ 617 h 657"/>
                <a:gd name="T10" fmla="*/ 21 w 427"/>
                <a:gd name="T11" fmla="*/ 53 h 657"/>
                <a:gd name="T12" fmla="*/ 206 w 427"/>
                <a:gd name="T13" fmla="*/ 11 h 657"/>
              </a:gdLst>
              <a:ahLst/>
              <a:cxnLst>
                <a:cxn ang="0">
                  <a:pos x="T0" y="T1"/>
                </a:cxn>
                <a:cxn ang="0">
                  <a:pos x="T2" y="T3"/>
                </a:cxn>
                <a:cxn ang="0">
                  <a:pos x="T4" y="T5"/>
                </a:cxn>
                <a:cxn ang="0">
                  <a:pos x="T6" y="T7"/>
                </a:cxn>
                <a:cxn ang="0">
                  <a:pos x="T8" y="T9"/>
                </a:cxn>
                <a:cxn ang="0">
                  <a:pos x="T10" y="T11"/>
                </a:cxn>
                <a:cxn ang="0">
                  <a:pos x="T12" y="T13"/>
                </a:cxn>
              </a:cxnLst>
              <a:rect l="0" t="0" r="r" b="b"/>
              <a:pathLst>
                <a:path w="427" h="657">
                  <a:moveTo>
                    <a:pt x="206" y="11"/>
                  </a:moveTo>
                  <a:cubicBezTo>
                    <a:pt x="371" y="2"/>
                    <a:pt x="399" y="37"/>
                    <a:pt x="413" y="60"/>
                  </a:cubicBezTo>
                  <a:cubicBezTo>
                    <a:pt x="427" y="83"/>
                    <a:pt x="422" y="501"/>
                    <a:pt x="410" y="569"/>
                  </a:cubicBezTo>
                  <a:cubicBezTo>
                    <a:pt x="397" y="637"/>
                    <a:pt x="369" y="645"/>
                    <a:pt x="306" y="644"/>
                  </a:cubicBezTo>
                  <a:cubicBezTo>
                    <a:pt x="244" y="643"/>
                    <a:pt x="84" y="657"/>
                    <a:pt x="42" y="617"/>
                  </a:cubicBezTo>
                  <a:cubicBezTo>
                    <a:pt x="0" y="576"/>
                    <a:pt x="6" y="107"/>
                    <a:pt x="21" y="53"/>
                  </a:cubicBezTo>
                  <a:cubicBezTo>
                    <a:pt x="36" y="0"/>
                    <a:pt x="167" y="13"/>
                    <a:pt x="206" y="11"/>
                  </a:cubicBezTo>
                  <a:close/>
                </a:path>
              </a:pathLst>
            </a:custGeom>
            <a:solidFill>
              <a:schemeClr val="accent4">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24"/>
            <p:cNvSpPr>
              <a:spLocks/>
            </p:cNvSpPr>
            <p:nvPr/>
          </p:nvSpPr>
          <p:spPr bwMode="auto">
            <a:xfrm>
              <a:off x="5645151" y="142875"/>
              <a:ext cx="698500" cy="1055688"/>
            </a:xfrm>
            <a:custGeom>
              <a:avLst/>
              <a:gdLst>
                <a:gd name="T0" fmla="*/ 384 w 404"/>
                <a:gd name="T1" fmla="*/ 374 h 611"/>
                <a:gd name="T2" fmla="*/ 402 w 404"/>
                <a:gd name="T3" fmla="*/ 366 h 611"/>
                <a:gd name="T4" fmla="*/ 392 w 404"/>
                <a:gd name="T5" fmla="*/ 278 h 611"/>
                <a:gd name="T6" fmla="*/ 395 w 404"/>
                <a:gd name="T7" fmla="*/ 229 h 611"/>
                <a:gd name="T8" fmla="*/ 356 w 404"/>
                <a:gd name="T9" fmla="*/ 209 h 611"/>
                <a:gd name="T10" fmla="*/ 375 w 404"/>
                <a:gd name="T11" fmla="*/ 75 h 611"/>
                <a:gd name="T12" fmla="*/ 343 w 404"/>
                <a:gd name="T13" fmla="*/ 10 h 611"/>
                <a:gd name="T14" fmla="*/ 243 w 404"/>
                <a:gd name="T15" fmla="*/ 25 h 611"/>
                <a:gd name="T16" fmla="*/ 155 w 404"/>
                <a:gd name="T17" fmla="*/ 18 h 611"/>
                <a:gd name="T18" fmla="*/ 83 w 404"/>
                <a:gd name="T19" fmla="*/ 2 h 611"/>
                <a:gd name="T20" fmla="*/ 35 w 404"/>
                <a:gd name="T21" fmla="*/ 206 h 611"/>
                <a:gd name="T22" fmla="*/ 18 w 404"/>
                <a:gd name="T23" fmla="*/ 348 h 611"/>
                <a:gd name="T24" fmla="*/ 46 w 404"/>
                <a:gd name="T25" fmla="*/ 583 h 611"/>
                <a:gd name="T26" fmla="*/ 295 w 404"/>
                <a:gd name="T27" fmla="*/ 600 h 611"/>
                <a:gd name="T28" fmla="*/ 370 w 404"/>
                <a:gd name="T29" fmla="*/ 586 h 611"/>
                <a:gd name="T30" fmla="*/ 384 w 404"/>
                <a:gd name="T31" fmla="*/ 374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4" h="611">
                  <a:moveTo>
                    <a:pt x="384" y="374"/>
                  </a:moveTo>
                  <a:cubicBezTo>
                    <a:pt x="387" y="369"/>
                    <a:pt x="396" y="366"/>
                    <a:pt x="402" y="366"/>
                  </a:cubicBezTo>
                  <a:cubicBezTo>
                    <a:pt x="394" y="337"/>
                    <a:pt x="383" y="309"/>
                    <a:pt x="392" y="278"/>
                  </a:cubicBezTo>
                  <a:cubicBezTo>
                    <a:pt x="398" y="261"/>
                    <a:pt x="404" y="241"/>
                    <a:pt x="395" y="229"/>
                  </a:cubicBezTo>
                  <a:cubicBezTo>
                    <a:pt x="387" y="215"/>
                    <a:pt x="356" y="220"/>
                    <a:pt x="356" y="209"/>
                  </a:cubicBezTo>
                  <a:cubicBezTo>
                    <a:pt x="357" y="163"/>
                    <a:pt x="383" y="124"/>
                    <a:pt x="375" y="75"/>
                  </a:cubicBezTo>
                  <a:cubicBezTo>
                    <a:pt x="370" y="50"/>
                    <a:pt x="368" y="18"/>
                    <a:pt x="343" y="10"/>
                  </a:cubicBezTo>
                  <a:cubicBezTo>
                    <a:pt x="309" y="0"/>
                    <a:pt x="280" y="34"/>
                    <a:pt x="243" y="25"/>
                  </a:cubicBezTo>
                  <a:cubicBezTo>
                    <a:pt x="212" y="16"/>
                    <a:pt x="183" y="27"/>
                    <a:pt x="155" y="18"/>
                  </a:cubicBezTo>
                  <a:cubicBezTo>
                    <a:pt x="130" y="12"/>
                    <a:pt x="107" y="4"/>
                    <a:pt x="83" y="2"/>
                  </a:cubicBezTo>
                  <a:cubicBezTo>
                    <a:pt x="0" y="32"/>
                    <a:pt x="58" y="149"/>
                    <a:pt x="35" y="206"/>
                  </a:cubicBezTo>
                  <a:cubicBezTo>
                    <a:pt x="20" y="245"/>
                    <a:pt x="5" y="302"/>
                    <a:pt x="18" y="348"/>
                  </a:cubicBezTo>
                  <a:cubicBezTo>
                    <a:pt x="42" y="425"/>
                    <a:pt x="27" y="505"/>
                    <a:pt x="46" y="583"/>
                  </a:cubicBezTo>
                  <a:cubicBezTo>
                    <a:pt x="103" y="611"/>
                    <a:pt x="239" y="599"/>
                    <a:pt x="295" y="600"/>
                  </a:cubicBezTo>
                  <a:cubicBezTo>
                    <a:pt x="329" y="601"/>
                    <a:pt x="353" y="598"/>
                    <a:pt x="370" y="586"/>
                  </a:cubicBezTo>
                  <a:cubicBezTo>
                    <a:pt x="382" y="518"/>
                    <a:pt x="372" y="446"/>
                    <a:pt x="384" y="374"/>
                  </a:cubicBezTo>
                  <a:close/>
                </a:path>
              </a:pathLst>
            </a:custGeom>
            <a:solidFill>
              <a:srgbClr val="8B8A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125"/>
            <p:cNvSpPr>
              <a:spLocks/>
            </p:cNvSpPr>
            <p:nvPr/>
          </p:nvSpPr>
          <p:spPr bwMode="auto">
            <a:xfrm>
              <a:off x="5459414" y="550862"/>
              <a:ext cx="254000" cy="447675"/>
            </a:xfrm>
            <a:custGeom>
              <a:avLst/>
              <a:gdLst>
                <a:gd name="T0" fmla="*/ 147 w 147"/>
                <a:gd name="T1" fmla="*/ 21 h 259"/>
                <a:gd name="T2" fmla="*/ 134 w 147"/>
                <a:gd name="T3" fmla="*/ 111 h 259"/>
                <a:gd name="T4" fmla="*/ 104 w 147"/>
                <a:gd name="T5" fmla="*/ 130 h 259"/>
                <a:gd name="T6" fmla="*/ 99 w 147"/>
                <a:gd name="T7" fmla="*/ 172 h 259"/>
                <a:gd name="T8" fmla="*/ 59 w 147"/>
                <a:gd name="T9" fmla="*/ 255 h 259"/>
                <a:gd name="T10" fmla="*/ 1 w 147"/>
                <a:gd name="T11" fmla="*/ 126 h 259"/>
                <a:gd name="T12" fmla="*/ 132 w 147"/>
                <a:gd name="T13" fmla="*/ 0 h 259"/>
                <a:gd name="T14" fmla="*/ 147 w 147"/>
                <a:gd name="T15" fmla="*/ 21 h 2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259">
                  <a:moveTo>
                    <a:pt x="147" y="21"/>
                  </a:moveTo>
                  <a:cubicBezTo>
                    <a:pt x="134" y="111"/>
                    <a:pt x="134" y="111"/>
                    <a:pt x="134" y="111"/>
                  </a:cubicBezTo>
                  <a:cubicBezTo>
                    <a:pt x="134" y="111"/>
                    <a:pt x="120" y="129"/>
                    <a:pt x="104" y="130"/>
                  </a:cubicBezTo>
                  <a:cubicBezTo>
                    <a:pt x="104" y="130"/>
                    <a:pt x="104" y="163"/>
                    <a:pt x="99" y="172"/>
                  </a:cubicBezTo>
                  <a:cubicBezTo>
                    <a:pt x="94" y="181"/>
                    <a:pt x="64" y="259"/>
                    <a:pt x="59" y="255"/>
                  </a:cubicBezTo>
                  <a:cubicBezTo>
                    <a:pt x="0" y="206"/>
                    <a:pt x="1" y="126"/>
                    <a:pt x="1" y="126"/>
                  </a:cubicBezTo>
                  <a:cubicBezTo>
                    <a:pt x="1" y="126"/>
                    <a:pt x="50" y="29"/>
                    <a:pt x="132" y="0"/>
                  </a:cubicBezTo>
                  <a:lnTo>
                    <a:pt x="147" y="21"/>
                  </a:ln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26"/>
            <p:cNvSpPr>
              <a:spLocks/>
            </p:cNvSpPr>
            <p:nvPr/>
          </p:nvSpPr>
          <p:spPr bwMode="auto">
            <a:xfrm>
              <a:off x="5564189" y="587375"/>
              <a:ext cx="131763" cy="296863"/>
            </a:xfrm>
            <a:custGeom>
              <a:avLst/>
              <a:gdLst>
                <a:gd name="T0" fmla="*/ 0 w 76"/>
                <a:gd name="T1" fmla="*/ 104 h 172"/>
                <a:gd name="T2" fmla="*/ 52 w 76"/>
                <a:gd name="T3" fmla="*/ 12 h 172"/>
                <a:gd name="T4" fmla="*/ 76 w 76"/>
                <a:gd name="T5" fmla="*/ 0 h 172"/>
                <a:gd name="T6" fmla="*/ 73 w 76"/>
                <a:gd name="T7" fmla="*/ 90 h 172"/>
                <a:gd name="T8" fmla="*/ 43 w 76"/>
                <a:gd name="T9" fmla="*/ 109 h 172"/>
                <a:gd name="T10" fmla="*/ 38 w 76"/>
                <a:gd name="T11" fmla="*/ 151 h 172"/>
                <a:gd name="T12" fmla="*/ 29 w 76"/>
                <a:gd name="T13" fmla="*/ 172 h 172"/>
                <a:gd name="T14" fmla="*/ 0 w 76"/>
                <a:gd name="T15" fmla="*/ 104 h 1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72">
                  <a:moveTo>
                    <a:pt x="0" y="104"/>
                  </a:moveTo>
                  <a:cubicBezTo>
                    <a:pt x="53" y="99"/>
                    <a:pt x="47" y="48"/>
                    <a:pt x="52" y="12"/>
                  </a:cubicBezTo>
                  <a:cubicBezTo>
                    <a:pt x="55" y="7"/>
                    <a:pt x="70" y="2"/>
                    <a:pt x="76" y="0"/>
                  </a:cubicBezTo>
                  <a:cubicBezTo>
                    <a:pt x="73" y="90"/>
                    <a:pt x="73" y="90"/>
                    <a:pt x="73" y="90"/>
                  </a:cubicBezTo>
                  <a:cubicBezTo>
                    <a:pt x="73" y="90"/>
                    <a:pt x="59" y="108"/>
                    <a:pt x="43" y="109"/>
                  </a:cubicBezTo>
                  <a:cubicBezTo>
                    <a:pt x="43" y="109"/>
                    <a:pt x="43" y="142"/>
                    <a:pt x="38" y="151"/>
                  </a:cubicBezTo>
                  <a:cubicBezTo>
                    <a:pt x="36" y="154"/>
                    <a:pt x="33" y="162"/>
                    <a:pt x="29" y="172"/>
                  </a:cubicBezTo>
                  <a:cubicBezTo>
                    <a:pt x="25" y="147"/>
                    <a:pt x="18" y="124"/>
                    <a:pt x="0" y="104"/>
                  </a:cubicBezTo>
                  <a:close/>
                </a:path>
              </a:pathLst>
            </a:custGeom>
            <a:solidFill>
              <a:srgbClr val="BCB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27"/>
            <p:cNvSpPr>
              <a:spLocks/>
            </p:cNvSpPr>
            <p:nvPr/>
          </p:nvSpPr>
          <p:spPr bwMode="auto">
            <a:xfrm>
              <a:off x="5475289" y="566737"/>
              <a:ext cx="206375" cy="412750"/>
            </a:xfrm>
            <a:custGeom>
              <a:avLst/>
              <a:gdLst>
                <a:gd name="T0" fmla="*/ 1 w 120"/>
                <a:gd name="T1" fmla="*/ 117 h 239"/>
                <a:gd name="T2" fmla="*/ 119 w 120"/>
                <a:gd name="T3" fmla="*/ 0 h 239"/>
                <a:gd name="T4" fmla="*/ 120 w 120"/>
                <a:gd name="T5" fmla="*/ 6 h 239"/>
                <a:gd name="T6" fmla="*/ 20 w 120"/>
                <a:gd name="T7" fmla="*/ 121 h 239"/>
                <a:gd name="T8" fmla="*/ 61 w 120"/>
                <a:gd name="T9" fmla="*/ 232 h 239"/>
                <a:gd name="T10" fmla="*/ 56 w 120"/>
                <a:gd name="T11" fmla="*/ 239 h 239"/>
                <a:gd name="T12" fmla="*/ 1 w 120"/>
                <a:gd name="T13" fmla="*/ 117 h 239"/>
              </a:gdLst>
              <a:ahLst/>
              <a:cxnLst>
                <a:cxn ang="0">
                  <a:pos x="T0" y="T1"/>
                </a:cxn>
                <a:cxn ang="0">
                  <a:pos x="T2" y="T3"/>
                </a:cxn>
                <a:cxn ang="0">
                  <a:pos x="T4" y="T5"/>
                </a:cxn>
                <a:cxn ang="0">
                  <a:pos x="T6" y="T7"/>
                </a:cxn>
                <a:cxn ang="0">
                  <a:pos x="T8" y="T9"/>
                </a:cxn>
                <a:cxn ang="0">
                  <a:pos x="T10" y="T11"/>
                </a:cxn>
                <a:cxn ang="0">
                  <a:pos x="T12" y="T13"/>
                </a:cxn>
              </a:cxnLst>
              <a:rect l="0" t="0" r="r" b="b"/>
              <a:pathLst>
                <a:path w="120" h="239">
                  <a:moveTo>
                    <a:pt x="1" y="117"/>
                  </a:moveTo>
                  <a:cubicBezTo>
                    <a:pt x="1" y="117"/>
                    <a:pt x="42" y="27"/>
                    <a:pt x="119" y="0"/>
                  </a:cubicBezTo>
                  <a:cubicBezTo>
                    <a:pt x="120" y="6"/>
                    <a:pt x="120" y="6"/>
                    <a:pt x="120" y="6"/>
                  </a:cubicBezTo>
                  <a:cubicBezTo>
                    <a:pt x="73" y="31"/>
                    <a:pt x="25" y="73"/>
                    <a:pt x="20" y="121"/>
                  </a:cubicBezTo>
                  <a:cubicBezTo>
                    <a:pt x="13" y="159"/>
                    <a:pt x="36" y="197"/>
                    <a:pt x="61" y="232"/>
                  </a:cubicBezTo>
                  <a:cubicBezTo>
                    <a:pt x="58" y="237"/>
                    <a:pt x="56" y="239"/>
                    <a:pt x="56" y="239"/>
                  </a:cubicBezTo>
                  <a:cubicBezTo>
                    <a:pt x="0" y="192"/>
                    <a:pt x="1" y="117"/>
                    <a:pt x="1" y="117"/>
                  </a:cubicBezTo>
                  <a:close/>
                </a:path>
              </a:pathLst>
            </a:custGeom>
            <a:solidFill>
              <a:srgbClr val="D8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128"/>
            <p:cNvSpPr>
              <a:spLocks/>
            </p:cNvSpPr>
            <p:nvPr/>
          </p:nvSpPr>
          <p:spPr bwMode="auto">
            <a:xfrm>
              <a:off x="5448301" y="714375"/>
              <a:ext cx="217488" cy="114300"/>
            </a:xfrm>
            <a:custGeom>
              <a:avLst/>
              <a:gdLst>
                <a:gd name="T0" fmla="*/ 120 w 126"/>
                <a:gd name="T1" fmla="*/ 51 h 66"/>
                <a:gd name="T2" fmla="*/ 100 w 126"/>
                <a:gd name="T3" fmla="*/ 21 h 66"/>
                <a:gd name="T4" fmla="*/ 16 w 126"/>
                <a:gd name="T5" fmla="*/ 12 h 66"/>
                <a:gd name="T6" fmla="*/ 17 w 126"/>
                <a:gd name="T7" fmla="*/ 50 h 66"/>
                <a:gd name="T8" fmla="*/ 68 w 126"/>
                <a:gd name="T9" fmla="*/ 45 h 66"/>
                <a:gd name="T10" fmla="*/ 120 w 126"/>
                <a:gd name="T11" fmla="*/ 51 h 66"/>
              </a:gdLst>
              <a:ahLst/>
              <a:cxnLst>
                <a:cxn ang="0">
                  <a:pos x="T0" y="T1"/>
                </a:cxn>
                <a:cxn ang="0">
                  <a:pos x="T2" y="T3"/>
                </a:cxn>
                <a:cxn ang="0">
                  <a:pos x="T4" y="T5"/>
                </a:cxn>
                <a:cxn ang="0">
                  <a:pos x="T6" y="T7"/>
                </a:cxn>
                <a:cxn ang="0">
                  <a:pos x="T8" y="T9"/>
                </a:cxn>
                <a:cxn ang="0">
                  <a:pos x="T10" y="T11"/>
                </a:cxn>
              </a:cxnLst>
              <a:rect l="0" t="0" r="r" b="b"/>
              <a:pathLst>
                <a:path w="126" h="66">
                  <a:moveTo>
                    <a:pt x="120" y="51"/>
                  </a:moveTo>
                  <a:cubicBezTo>
                    <a:pt x="126" y="43"/>
                    <a:pt x="118" y="31"/>
                    <a:pt x="100" y="21"/>
                  </a:cubicBezTo>
                  <a:cubicBezTo>
                    <a:pt x="82" y="11"/>
                    <a:pt x="32" y="0"/>
                    <a:pt x="16" y="12"/>
                  </a:cubicBezTo>
                  <a:cubicBezTo>
                    <a:pt x="0" y="24"/>
                    <a:pt x="0" y="50"/>
                    <a:pt x="17" y="50"/>
                  </a:cubicBezTo>
                  <a:cubicBezTo>
                    <a:pt x="33" y="50"/>
                    <a:pt x="45" y="38"/>
                    <a:pt x="68" y="45"/>
                  </a:cubicBezTo>
                  <a:cubicBezTo>
                    <a:pt x="83" y="50"/>
                    <a:pt x="110" y="66"/>
                    <a:pt x="120" y="51"/>
                  </a:cubicBezTo>
                  <a:close/>
                </a:path>
              </a:pathLst>
            </a:custGeom>
            <a:solidFill>
              <a:srgbClr val="787C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29"/>
            <p:cNvSpPr>
              <a:spLocks/>
            </p:cNvSpPr>
            <p:nvPr/>
          </p:nvSpPr>
          <p:spPr bwMode="auto">
            <a:xfrm>
              <a:off x="5457826" y="738187"/>
              <a:ext cx="36513" cy="52388"/>
            </a:xfrm>
            <a:custGeom>
              <a:avLst/>
              <a:gdLst>
                <a:gd name="T0" fmla="*/ 12 w 21"/>
                <a:gd name="T1" fmla="*/ 3 h 30"/>
                <a:gd name="T2" fmla="*/ 21 w 21"/>
                <a:gd name="T3" fmla="*/ 0 h 30"/>
                <a:gd name="T4" fmla="*/ 11 w 21"/>
                <a:gd name="T5" fmla="*/ 30 h 30"/>
                <a:gd name="T6" fmla="*/ 12 w 21"/>
                <a:gd name="T7" fmla="*/ 3 h 30"/>
              </a:gdLst>
              <a:ahLst/>
              <a:cxnLst>
                <a:cxn ang="0">
                  <a:pos x="T0" y="T1"/>
                </a:cxn>
                <a:cxn ang="0">
                  <a:pos x="T2" y="T3"/>
                </a:cxn>
                <a:cxn ang="0">
                  <a:pos x="T4" y="T5"/>
                </a:cxn>
                <a:cxn ang="0">
                  <a:pos x="T6" y="T7"/>
                </a:cxn>
              </a:cxnLst>
              <a:rect l="0" t="0" r="r" b="b"/>
              <a:pathLst>
                <a:path w="21" h="30">
                  <a:moveTo>
                    <a:pt x="12" y="3"/>
                  </a:moveTo>
                  <a:cubicBezTo>
                    <a:pt x="14" y="1"/>
                    <a:pt x="17" y="0"/>
                    <a:pt x="21" y="0"/>
                  </a:cubicBezTo>
                  <a:cubicBezTo>
                    <a:pt x="14" y="8"/>
                    <a:pt x="9" y="19"/>
                    <a:pt x="11" y="30"/>
                  </a:cubicBezTo>
                  <a:cubicBezTo>
                    <a:pt x="0" y="29"/>
                    <a:pt x="1" y="11"/>
                    <a:pt x="12" y="3"/>
                  </a:cubicBezTo>
                  <a:close/>
                </a:path>
              </a:pathLst>
            </a:custGeom>
            <a:solidFill>
              <a:srgbClr val="AF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30"/>
            <p:cNvSpPr>
              <a:spLocks/>
            </p:cNvSpPr>
            <p:nvPr/>
          </p:nvSpPr>
          <p:spPr bwMode="auto">
            <a:xfrm>
              <a:off x="6281739" y="550862"/>
              <a:ext cx="255588" cy="447675"/>
            </a:xfrm>
            <a:custGeom>
              <a:avLst/>
              <a:gdLst>
                <a:gd name="T0" fmla="*/ 0 w 148"/>
                <a:gd name="T1" fmla="*/ 21 h 259"/>
                <a:gd name="T2" fmla="*/ 13 w 148"/>
                <a:gd name="T3" fmla="*/ 111 h 259"/>
                <a:gd name="T4" fmla="*/ 44 w 148"/>
                <a:gd name="T5" fmla="*/ 130 h 259"/>
                <a:gd name="T6" fmla="*/ 54 w 148"/>
                <a:gd name="T7" fmla="*/ 192 h 259"/>
                <a:gd name="T8" fmla="*/ 88 w 148"/>
                <a:gd name="T9" fmla="*/ 255 h 259"/>
                <a:gd name="T10" fmla="*/ 146 w 148"/>
                <a:gd name="T11" fmla="*/ 126 h 259"/>
                <a:gd name="T12" fmla="*/ 16 w 148"/>
                <a:gd name="T13" fmla="*/ 0 h 259"/>
                <a:gd name="T14" fmla="*/ 0 w 148"/>
                <a:gd name="T15" fmla="*/ 21 h 2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8" h="259">
                  <a:moveTo>
                    <a:pt x="0" y="21"/>
                  </a:moveTo>
                  <a:cubicBezTo>
                    <a:pt x="13" y="111"/>
                    <a:pt x="13" y="111"/>
                    <a:pt x="13" y="111"/>
                  </a:cubicBezTo>
                  <a:cubicBezTo>
                    <a:pt x="13" y="111"/>
                    <a:pt x="28" y="129"/>
                    <a:pt x="44" y="130"/>
                  </a:cubicBezTo>
                  <a:cubicBezTo>
                    <a:pt x="44" y="130"/>
                    <a:pt x="49" y="182"/>
                    <a:pt x="54" y="192"/>
                  </a:cubicBezTo>
                  <a:cubicBezTo>
                    <a:pt x="59" y="201"/>
                    <a:pt x="84" y="259"/>
                    <a:pt x="88" y="255"/>
                  </a:cubicBezTo>
                  <a:cubicBezTo>
                    <a:pt x="148" y="206"/>
                    <a:pt x="146" y="126"/>
                    <a:pt x="146" y="126"/>
                  </a:cubicBezTo>
                  <a:cubicBezTo>
                    <a:pt x="146" y="126"/>
                    <a:pt x="98" y="29"/>
                    <a:pt x="16" y="0"/>
                  </a:cubicBezTo>
                  <a:lnTo>
                    <a:pt x="0" y="21"/>
                  </a:ln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31"/>
            <p:cNvSpPr>
              <a:spLocks/>
            </p:cNvSpPr>
            <p:nvPr/>
          </p:nvSpPr>
          <p:spPr bwMode="auto">
            <a:xfrm>
              <a:off x="6299201" y="587375"/>
              <a:ext cx="130175" cy="304800"/>
            </a:xfrm>
            <a:custGeom>
              <a:avLst/>
              <a:gdLst>
                <a:gd name="T0" fmla="*/ 76 w 76"/>
                <a:gd name="T1" fmla="*/ 104 h 177"/>
                <a:gd name="T2" fmla="*/ 24 w 76"/>
                <a:gd name="T3" fmla="*/ 12 h 177"/>
                <a:gd name="T4" fmla="*/ 0 w 76"/>
                <a:gd name="T5" fmla="*/ 0 h 177"/>
                <a:gd name="T6" fmla="*/ 3 w 76"/>
                <a:gd name="T7" fmla="*/ 90 h 177"/>
                <a:gd name="T8" fmla="*/ 34 w 76"/>
                <a:gd name="T9" fmla="*/ 109 h 177"/>
                <a:gd name="T10" fmla="*/ 44 w 76"/>
                <a:gd name="T11" fmla="*/ 171 h 177"/>
                <a:gd name="T12" fmla="*/ 48 w 76"/>
                <a:gd name="T13" fmla="*/ 172 h 177"/>
                <a:gd name="T14" fmla="*/ 76 w 76"/>
                <a:gd name="T15" fmla="*/ 104 h 1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77">
                  <a:moveTo>
                    <a:pt x="76" y="104"/>
                  </a:moveTo>
                  <a:cubicBezTo>
                    <a:pt x="24" y="99"/>
                    <a:pt x="30" y="48"/>
                    <a:pt x="24" y="12"/>
                  </a:cubicBezTo>
                  <a:cubicBezTo>
                    <a:pt x="21" y="7"/>
                    <a:pt x="7" y="2"/>
                    <a:pt x="0" y="0"/>
                  </a:cubicBezTo>
                  <a:cubicBezTo>
                    <a:pt x="3" y="90"/>
                    <a:pt x="3" y="90"/>
                    <a:pt x="3" y="90"/>
                  </a:cubicBezTo>
                  <a:cubicBezTo>
                    <a:pt x="3" y="90"/>
                    <a:pt x="18" y="108"/>
                    <a:pt x="34" y="109"/>
                  </a:cubicBezTo>
                  <a:cubicBezTo>
                    <a:pt x="34" y="109"/>
                    <a:pt x="39" y="161"/>
                    <a:pt x="44" y="171"/>
                  </a:cubicBezTo>
                  <a:cubicBezTo>
                    <a:pt x="46" y="173"/>
                    <a:pt x="46" y="177"/>
                    <a:pt x="48" y="172"/>
                  </a:cubicBezTo>
                  <a:cubicBezTo>
                    <a:pt x="52" y="147"/>
                    <a:pt x="59" y="124"/>
                    <a:pt x="76" y="104"/>
                  </a:cubicBezTo>
                  <a:close/>
                </a:path>
              </a:pathLst>
            </a:custGeom>
            <a:solidFill>
              <a:srgbClr val="BCB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32"/>
            <p:cNvSpPr>
              <a:spLocks/>
            </p:cNvSpPr>
            <p:nvPr/>
          </p:nvSpPr>
          <p:spPr bwMode="auto">
            <a:xfrm>
              <a:off x="6313489" y="566737"/>
              <a:ext cx="207963" cy="412750"/>
            </a:xfrm>
            <a:custGeom>
              <a:avLst/>
              <a:gdLst>
                <a:gd name="T0" fmla="*/ 119 w 120"/>
                <a:gd name="T1" fmla="*/ 117 h 239"/>
                <a:gd name="T2" fmla="*/ 0 w 120"/>
                <a:gd name="T3" fmla="*/ 0 h 239"/>
                <a:gd name="T4" fmla="*/ 0 w 120"/>
                <a:gd name="T5" fmla="*/ 6 h 239"/>
                <a:gd name="T6" fmla="*/ 100 w 120"/>
                <a:gd name="T7" fmla="*/ 121 h 239"/>
                <a:gd name="T8" fmla="*/ 58 w 120"/>
                <a:gd name="T9" fmla="*/ 232 h 239"/>
                <a:gd name="T10" fmla="*/ 64 w 120"/>
                <a:gd name="T11" fmla="*/ 239 h 239"/>
                <a:gd name="T12" fmla="*/ 119 w 120"/>
                <a:gd name="T13" fmla="*/ 117 h 239"/>
              </a:gdLst>
              <a:ahLst/>
              <a:cxnLst>
                <a:cxn ang="0">
                  <a:pos x="T0" y="T1"/>
                </a:cxn>
                <a:cxn ang="0">
                  <a:pos x="T2" y="T3"/>
                </a:cxn>
                <a:cxn ang="0">
                  <a:pos x="T4" y="T5"/>
                </a:cxn>
                <a:cxn ang="0">
                  <a:pos x="T6" y="T7"/>
                </a:cxn>
                <a:cxn ang="0">
                  <a:pos x="T8" y="T9"/>
                </a:cxn>
                <a:cxn ang="0">
                  <a:pos x="T10" y="T11"/>
                </a:cxn>
                <a:cxn ang="0">
                  <a:pos x="T12" y="T13"/>
                </a:cxn>
              </a:cxnLst>
              <a:rect l="0" t="0" r="r" b="b"/>
              <a:pathLst>
                <a:path w="120" h="239">
                  <a:moveTo>
                    <a:pt x="119" y="117"/>
                  </a:moveTo>
                  <a:cubicBezTo>
                    <a:pt x="119" y="117"/>
                    <a:pt x="77" y="27"/>
                    <a:pt x="0" y="0"/>
                  </a:cubicBezTo>
                  <a:cubicBezTo>
                    <a:pt x="0" y="6"/>
                    <a:pt x="0" y="6"/>
                    <a:pt x="0" y="6"/>
                  </a:cubicBezTo>
                  <a:cubicBezTo>
                    <a:pt x="47" y="31"/>
                    <a:pt x="95" y="73"/>
                    <a:pt x="100" y="121"/>
                  </a:cubicBezTo>
                  <a:cubicBezTo>
                    <a:pt x="106" y="159"/>
                    <a:pt x="84" y="197"/>
                    <a:pt x="58" y="232"/>
                  </a:cubicBezTo>
                  <a:cubicBezTo>
                    <a:pt x="61" y="237"/>
                    <a:pt x="63" y="239"/>
                    <a:pt x="64" y="239"/>
                  </a:cubicBezTo>
                  <a:cubicBezTo>
                    <a:pt x="120" y="192"/>
                    <a:pt x="119" y="117"/>
                    <a:pt x="119" y="117"/>
                  </a:cubicBezTo>
                  <a:close/>
                </a:path>
              </a:pathLst>
            </a:custGeom>
            <a:solidFill>
              <a:srgbClr val="D8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33"/>
            <p:cNvSpPr>
              <a:spLocks/>
            </p:cNvSpPr>
            <p:nvPr/>
          </p:nvSpPr>
          <p:spPr bwMode="auto">
            <a:xfrm>
              <a:off x="6329364" y="714375"/>
              <a:ext cx="215900" cy="114300"/>
            </a:xfrm>
            <a:custGeom>
              <a:avLst/>
              <a:gdLst>
                <a:gd name="T0" fmla="*/ 5 w 125"/>
                <a:gd name="T1" fmla="*/ 51 h 66"/>
                <a:gd name="T2" fmla="*/ 25 w 125"/>
                <a:gd name="T3" fmla="*/ 21 h 66"/>
                <a:gd name="T4" fmla="*/ 110 w 125"/>
                <a:gd name="T5" fmla="*/ 12 h 66"/>
                <a:gd name="T6" fmla="*/ 109 w 125"/>
                <a:gd name="T7" fmla="*/ 50 h 66"/>
                <a:gd name="T8" fmla="*/ 57 w 125"/>
                <a:gd name="T9" fmla="*/ 45 h 66"/>
                <a:gd name="T10" fmla="*/ 5 w 125"/>
                <a:gd name="T11" fmla="*/ 51 h 66"/>
              </a:gdLst>
              <a:ahLst/>
              <a:cxnLst>
                <a:cxn ang="0">
                  <a:pos x="T0" y="T1"/>
                </a:cxn>
                <a:cxn ang="0">
                  <a:pos x="T2" y="T3"/>
                </a:cxn>
                <a:cxn ang="0">
                  <a:pos x="T4" y="T5"/>
                </a:cxn>
                <a:cxn ang="0">
                  <a:pos x="T6" y="T7"/>
                </a:cxn>
                <a:cxn ang="0">
                  <a:pos x="T8" y="T9"/>
                </a:cxn>
                <a:cxn ang="0">
                  <a:pos x="T10" y="T11"/>
                </a:cxn>
              </a:cxnLst>
              <a:rect l="0" t="0" r="r" b="b"/>
              <a:pathLst>
                <a:path w="125" h="66">
                  <a:moveTo>
                    <a:pt x="5" y="51"/>
                  </a:moveTo>
                  <a:cubicBezTo>
                    <a:pt x="0" y="43"/>
                    <a:pt x="7" y="31"/>
                    <a:pt x="25" y="21"/>
                  </a:cubicBezTo>
                  <a:cubicBezTo>
                    <a:pt x="43" y="11"/>
                    <a:pt x="94" y="0"/>
                    <a:pt x="110" y="12"/>
                  </a:cubicBezTo>
                  <a:cubicBezTo>
                    <a:pt x="125" y="24"/>
                    <a:pt x="125" y="50"/>
                    <a:pt x="109" y="50"/>
                  </a:cubicBezTo>
                  <a:cubicBezTo>
                    <a:pt x="93" y="50"/>
                    <a:pt x="81" y="38"/>
                    <a:pt x="57" y="45"/>
                  </a:cubicBezTo>
                  <a:cubicBezTo>
                    <a:pt x="43" y="50"/>
                    <a:pt x="16" y="66"/>
                    <a:pt x="5" y="51"/>
                  </a:cubicBezTo>
                  <a:close/>
                </a:path>
              </a:pathLst>
            </a:custGeom>
            <a:solidFill>
              <a:srgbClr val="787C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34"/>
            <p:cNvSpPr>
              <a:spLocks/>
            </p:cNvSpPr>
            <p:nvPr/>
          </p:nvSpPr>
          <p:spPr bwMode="auto">
            <a:xfrm>
              <a:off x="6502401" y="738187"/>
              <a:ext cx="34925" cy="52388"/>
            </a:xfrm>
            <a:custGeom>
              <a:avLst/>
              <a:gdLst>
                <a:gd name="T0" fmla="*/ 9 w 20"/>
                <a:gd name="T1" fmla="*/ 3 h 30"/>
                <a:gd name="T2" fmla="*/ 0 w 20"/>
                <a:gd name="T3" fmla="*/ 0 h 30"/>
                <a:gd name="T4" fmla="*/ 9 w 20"/>
                <a:gd name="T5" fmla="*/ 30 h 30"/>
                <a:gd name="T6" fmla="*/ 9 w 20"/>
                <a:gd name="T7" fmla="*/ 3 h 30"/>
              </a:gdLst>
              <a:ahLst/>
              <a:cxnLst>
                <a:cxn ang="0">
                  <a:pos x="T0" y="T1"/>
                </a:cxn>
                <a:cxn ang="0">
                  <a:pos x="T2" y="T3"/>
                </a:cxn>
                <a:cxn ang="0">
                  <a:pos x="T4" y="T5"/>
                </a:cxn>
                <a:cxn ang="0">
                  <a:pos x="T6" y="T7"/>
                </a:cxn>
              </a:cxnLst>
              <a:rect l="0" t="0" r="r" b="b"/>
              <a:pathLst>
                <a:path w="20" h="30">
                  <a:moveTo>
                    <a:pt x="9" y="3"/>
                  </a:moveTo>
                  <a:cubicBezTo>
                    <a:pt x="7" y="1"/>
                    <a:pt x="4" y="0"/>
                    <a:pt x="0" y="0"/>
                  </a:cubicBezTo>
                  <a:cubicBezTo>
                    <a:pt x="7" y="8"/>
                    <a:pt x="11" y="19"/>
                    <a:pt x="9" y="30"/>
                  </a:cubicBezTo>
                  <a:cubicBezTo>
                    <a:pt x="20" y="29"/>
                    <a:pt x="20" y="11"/>
                    <a:pt x="9" y="3"/>
                  </a:cubicBezTo>
                  <a:close/>
                </a:path>
              </a:pathLst>
            </a:custGeom>
            <a:solidFill>
              <a:srgbClr val="AF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35"/>
            <p:cNvSpPr>
              <a:spLocks/>
            </p:cNvSpPr>
            <p:nvPr/>
          </p:nvSpPr>
          <p:spPr bwMode="auto">
            <a:xfrm>
              <a:off x="5676901" y="84137"/>
              <a:ext cx="627063" cy="73025"/>
            </a:xfrm>
            <a:custGeom>
              <a:avLst/>
              <a:gdLst>
                <a:gd name="T0" fmla="*/ 363 w 363"/>
                <a:gd name="T1" fmla="*/ 33 h 42"/>
                <a:gd name="T2" fmla="*/ 181 w 363"/>
                <a:gd name="T3" fmla="*/ 10 h 42"/>
                <a:gd name="T4" fmla="*/ 0 w 363"/>
                <a:gd name="T5" fmla="*/ 42 h 42"/>
                <a:gd name="T6" fmla="*/ 363 w 363"/>
                <a:gd name="T7" fmla="*/ 33 h 42"/>
              </a:gdLst>
              <a:ahLst/>
              <a:cxnLst>
                <a:cxn ang="0">
                  <a:pos x="T0" y="T1"/>
                </a:cxn>
                <a:cxn ang="0">
                  <a:pos x="T2" y="T3"/>
                </a:cxn>
                <a:cxn ang="0">
                  <a:pos x="T4" y="T5"/>
                </a:cxn>
                <a:cxn ang="0">
                  <a:pos x="T6" y="T7"/>
                </a:cxn>
              </a:cxnLst>
              <a:rect l="0" t="0" r="r" b="b"/>
              <a:pathLst>
                <a:path w="363" h="42">
                  <a:moveTo>
                    <a:pt x="363" y="33"/>
                  </a:moveTo>
                  <a:cubicBezTo>
                    <a:pt x="338" y="17"/>
                    <a:pt x="289" y="4"/>
                    <a:pt x="181" y="10"/>
                  </a:cubicBezTo>
                  <a:cubicBezTo>
                    <a:pt x="144" y="12"/>
                    <a:pt x="27" y="0"/>
                    <a:pt x="0" y="42"/>
                  </a:cubicBezTo>
                  <a:cubicBezTo>
                    <a:pt x="115" y="3"/>
                    <a:pt x="244" y="32"/>
                    <a:pt x="363" y="3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36"/>
            <p:cNvSpPr>
              <a:spLocks/>
            </p:cNvSpPr>
            <p:nvPr/>
          </p:nvSpPr>
          <p:spPr bwMode="auto">
            <a:xfrm>
              <a:off x="5626101" y="528637"/>
              <a:ext cx="144463" cy="260350"/>
            </a:xfrm>
            <a:custGeom>
              <a:avLst/>
              <a:gdLst>
                <a:gd name="T0" fmla="*/ 49 w 83"/>
                <a:gd name="T1" fmla="*/ 3 h 151"/>
                <a:gd name="T2" fmla="*/ 82 w 83"/>
                <a:gd name="T3" fmla="*/ 32 h 151"/>
                <a:gd name="T4" fmla="*/ 58 w 83"/>
                <a:gd name="T5" fmla="*/ 83 h 151"/>
                <a:gd name="T6" fmla="*/ 57 w 83"/>
                <a:gd name="T7" fmla="*/ 138 h 151"/>
                <a:gd name="T8" fmla="*/ 34 w 83"/>
                <a:gd name="T9" fmla="*/ 144 h 151"/>
                <a:gd name="T10" fmla="*/ 1 w 83"/>
                <a:gd name="T11" fmla="*/ 65 h 151"/>
                <a:gd name="T12" fmla="*/ 49 w 83"/>
                <a:gd name="T13" fmla="*/ 3 h 151"/>
              </a:gdLst>
              <a:ahLst/>
              <a:cxnLst>
                <a:cxn ang="0">
                  <a:pos x="T0" y="T1"/>
                </a:cxn>
                <a:cxn ang="0">
                  <a:pos x="T2" y="T3"/>
                </a:cxn>
                <a:cxn ang="0">
                  <a:pos x="T4" y="T5"/>
                </a:cxn>
                <a:cxn ang="0">
                  <a:pos x="T6" y="T7"/>
                </a:cxn>
                <a:cxn ang="0">
                  <a:pos x="T8" y="T9"/>
                </a:cxn>
                <a:cxn ang="0">
                  <a:pos x="T10" y="T11"/>
                </a:cxn>
                <a:cxn ang="0">
                  <a:pos x="T12" y="T13"/>
                </a:cxn>
              </a:cxnLst>
              <a:rect l="0" t="0" r="r" b="b"/>
              <a:pathLst>
                <a:path w="83" h="151">
                  <a:moveTo>
                    <a:pt x="49" y="3"/>
                  </a:moveTo>
                  <a:cubicBezTo>
                    <a:pt x="63" y="3"/>
                    <a:pt x="80" y="21"/>
                    <a:pt x="82" y="32"/>
                  </a:cubicBezTo>
                  <a:cubicBezTo>
                    <a:pt x="83" y="44"/>
                    <a:pt x="59" y="55"/>
                    <a:pt x="58" y="83"/>
                  </a:cubicBezTo>
                  <a:cubicBezTo>
                    <a:pt x="57" y="111"/>
                    <a:pt x="53" y="132"/>
                    <a:pt x="57" y="138"/>
                  </a:cubicBezTo>
                  <a:cubicBezTo>
                    <a:pt x="61" y="144"/>
                    <a:pt x="43" y="151"/>
                    <a:pt x="34" y="144"/>
                  </a:cubicBezTo>
                  <a:cubicBezTo>
                    <a:pt x="26" y="138"/>
                    <a:pt x="2" y="114"/>
                    <a:pt x="1" y="65"/>
                  </a:cubicBezTo>
                  <a:cubicBezTo>
                    <a:pt x="0" y="43"/>
                    <a:pt x="10" y="0"/>
                    <a:pt x="49" y="3"/>
                  </a:cubicBezTo>
                  <a:close/>
                </a:path>
              </a:pathLst>
            </a:custGeom>
            <a:solidFill>
              <a:srgbClr val="787C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37"/>
            <p:cNvSpPr>
              <a:spLocks/>
            </p:cNvSpPr>
            <p:nvPr/>
          </p:nvSpPr>
          <p:spPr bwMode="auto">
            <a:xfrm>
              <a:off x="5643564" y="573087"/>
              <a:ext cx="127000" cy="215900"/>
            </a:xfrm>
            <a:custGeom>
              <a:avLst/>
              <a:gdLst>
                <a:gd name="T0" fmla="*/ 25 w 73"/>
                <a:gd name="T1" fmla="*/ 94 h 125"/>
                <a:gd name="T2" fmla="*/ 0 w 73"/>
                <a:gd name="T3" fmla="*/ 85 h 125"/>
                <a:gd name="T4" fmla="*/ 24 w 73"/>
                <a:gd name="T5" fmla="*/ 118 h 125"/>
                <a:gd name="T6" fmla="*/ 47 w 73"/>
                <a:gd name="T7" fmla="*/ 112 h 125"/>
                <a:gd name="T8" fmla="*/ 48 w 73"/>
                <a:gd name="T9" fmla="*/ 57 h 125"/>
                <a:gd name="T10" fmla="*/ 72 w 73"/>
                <a:gd name="T11" fmla="*/ 6 h 125"/>
                <a:gd name="T12" fmla="*/ 70 w 73"/>
                <a:gd name="T13" fmla="*/ 0 h 125"/>
                <a:gd name="T14" fmla="*/ 25 w 73"/>
                <a:gd name="T15" fmla="*/ 94 h 1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 h="125">
                  <a:moveTo>
                    <a:pt x="25" y="94"/>
                  </a:moveTo>
                  <a:cubicBezTo>
                    <a:pt x="21" y="98"/>
                    <a:pt x="8" y="93"/>
                    <a:pt x="0" y="85"/>
                  </a:cubicBezTo>
                  <a:cubicBezTo>
                    <a:pt x="8" y="104"/>
                    <a:pt x="19" y="114"/>
                    <a:pt x="24" y="118"/>
                  </a:cubicBezTo>
                  <a:cubicBezTo>
                    <a:pt x="33" y="125"/>
                    <a:pt x="51" y="118"/>
                    <a:pt x="47" y="112"/>
                  </a:cubicBezTo>
                  <a:cubicBezTo>
                    <a:pt x="43" y="106"/>
                    <a:pt x="47" y="85"/>
                    <a:pt x="48" y="57"/>
                  </a:cubicBezTo>
                  <a:cubicBezTo>
                    <a:pt x="49" y="29"/>
                    <a:pt x="73" y="18"/>
                    <a:pt x="72" y="6"/>
                  </a:cubicBezTo>
                  <a:cubicBezTo>
                    <a:pt x="72" y="4"/>
                    <a:pt x="71" y="2"/>
                    <a:pt x="70" y="0"/>
                  </a:cubicBezTo>
                  <a:cubicBezTo>
                    <a:pt x="40" y="17"/>
                    <a:pt x="33" y="16"/>
                    <a:pt x="25" y="94"/>
                  </a:cubicBezTo>
                  <a:close/>
                </a:path>
              </a:pathLst>
            </a:custGeom>
            <a:solidFill>
              <a:srgbClr val="5E62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138"/>
            <p:cNvSpPr>
              <a:spLocks/>
            </p:cNvSpPr>
            <p:nvPr/>
          </p:nvSpPr>
          <p:spPr bwMode="auto">
            <a:xfrm>
              <a:off x="5659439" y="538162"/>
              <a:ext cx="98425" cy="60325"/>
            </a:xfrm>
            <a:custGeom>
              <a:avLst/>
              <a:gdLst>
                <a:gd name="T0" fmla="*/ 0 w 57"/>
                <a:gd name="T1" fmla="*/ 15 h 35"/>
                <a:gd name="T2" fmla="*/ 30 w 57"/>
                <a:gd name="T3" fmla="*/ 1 h 35"/>
                <a:gd name="T4" fmla="*/ 56 w 57"/>
                <a:gd name="T5" fmla="*/ 25 h 35"/>
                <a:gd name="T6" fmla="*/ 48 w 57"/>
                <a:gd name="T7" fmla="*/ 35 h 35"/>
                <a:gd name="T8" fmla="*/ 0 w 57"/>
                <a:gd name="T9" fmla="*/ 15 h 35"/>
              </a:gdLst>
              <a:ahLst/>
              <a:cxnLst>
                <a:cxn ang="0">
                  <a:pos x="T0" y="T1"/>
                </a:cxn>
                <a:cxn ang="0">
                  <a:pos x="T2" y="T3"/>
                </a:cxn>
                <a:cxn ang="0">
                  <a:pos x="T4" y="T5"/>
                </a:cxn>
                <a:cxn ang="0">
                  <a:pos x="T6" y="T7"/>
                </a:cxn>
                <a:cxn ang="0">
                  <a:pos x="T8" y="T9"/>
                </a:cxn>
              </a:cxnLst>
              <a:rect l="0" t="0" r="r" b="b"/>
              <a:pathLst>
                <a:path w="57" h="35">
                  <a:moveTo>
                    <a:pt x="0" y="15"/>
                  </a:moveTo>
                  <a:cubicBezTo>
                    <a:pt x="6" y="6"/>
                    <a:pt x="16" y="0"/>
                    <a:pt x="30" y="1"/>
                  </a:cubicBezTo>
                  <a:cubicBezTo>
                    <a:pt x="41" y="1"/>
                    <a:pt x="55" y="15"/>
                    <a:pt x="56" y="25"/>
                  </a:cubicBezTo>
                  <a:cubicBezTo>
                    <a:pt x="57" y="28"/>
                    <a:pt x="53" y="31"/>
                    <a:pt x="48" y="35"/>
                  </a:cubicBezTo>
                  <a:cubicBezTo>
                    <a:pt x="43" y="15"/>
                    <a:pt x="23" y="5"/>
                    <a:pt x="0" y="15"/>
                  </a:cubicBezTo>
                  <a:close/>
                </a:path>
              </a:pathLst>
            </a:custGeom>
            <a:solidFill>
              <a:srgbClr val="AF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139"/>
            <p:cNvSpPr>
              <a:spLocks/>
            </p:cNvSpPr>
            <p:nvPr/>
          </p:nvSpPr>
          <p:spPr bwMode="auto">
            <a:xfrm>
              <a:off x="6242051" y="519112"/>
              <a:ext cx="141288" cy="255588"/>
            </a:xfrm>
            <a:custGeom>
              <a:avLst/>
              <a:gdLst>
                <a:gd name="T0" fmla="*/ 43 w 82"/>
                <a:gd name="T1" fmla="*/ 2 h 148"/>
                <a:gd name="T2" fmla="*/ 5 w 82"/>
                <a:gd name="T3" fmla="*/ 23 h 148"/>
                <a:gd name="T4" fmla="*/ 16 w 82"/>
                <a:gd name="T5" fmla="*/ 78 h 148"/>
                <a:gd name="T6" fmla="*/ 5 w 82"/>
                <a:gd name="T7" fmla="*/ 132 h 148"/>
                <a:gd name="T8" fmla="*/ 26 w 82"/>
                <a:gd name="T9" fmla="*/ 143 h 148"/>
                <a:gd name="T10" fmla="*/ 76 w 82"/>
                <a:gd name="T11" fmla="*/ 73 h 148"/>
                <a:gd name="T12" fmla="*/ 43 w 82"/>
                <a:gd name="T13" fmla="*/ 2 h 148"/>
              </a:gdLst>
              <a:ahLst/>
              <a:cxnLst>
                <a:cxn ang="0">
                  <a:pos x="T0" y="T1"/>
                </a:cxn>
                <a:cxn ang="0">
                  <a:pos x="T2" y="T3"/>
                </a:cxn>
                <a:cxn ang="0">
                  <a:pos x="T4" y="T5"/>
                </a:cxn>
                <a:cxn ang="0">
                  <a:pos x="T6" y="T7"/>
                </a:cxn>
                <a:cxn ang="0">
                  <a:pos x="T8" y="T9"/>
                </a:cxn>
                <a:cxn ang="0">
                  <a:pos x="T10" y="T11"/>
                </a:cxn>
                <a:cxn ang="0">
                  <a:pos x="T12" y="T13"/>
                </a:cxn>
              </a:cxnLst>
              <a:rect l="0" t="0" r="r" b="b"/>
              <a:pathLst>
                <a:path w="82" h="148">
                  <a:moveTo>
                    <a:pt x="43" y="2"/>
                  </a:moveTo>
                  <a:cubicBezTo>
                    <a:pt x="29" y="0"/>
                    <a:pt x="8" y="12"/>
                    <a:pt x="5" y="23"/>
                  </a:cubicBezTo>
                  <a:cubicBezTo>
                    <a:pt x="1" y="34"/>
                    <a:pt x="21" y="50"/>
                    <a:pt x="16" y="78"/>
                  </a:cubicBezTo>
                  <a:cubicBezTo>
                    <a:pt x="11" y="106"/>
                    <a:pt x="10" y="127"/>
                    <a:pt x="5" y="132"/>
                  </a:cubicBezTo>
                  <a:cubicBezTo>
                    <a:pt x="0" y="137"/>
                    <a:pt x="16" y="148"/>
                    <a:pt x="26" y="143"/>
                  </a:cubicBezTo>
                  <a:cubicBezTo>
                    <a:pt x="36" y="139"/>
                    <a:pt x="64" y="121"/>
                    <a:pt x="76" y="73"/>
                  </a:cubicBezTo>
                  <a:cubicBezTo>
                    <a:pt x="82" y="52"/>
                    <a:pt x="81" y="8"/>
                    <a:pt x="43" y="2"/>
                  </a:cubicBezTo>
                  <a:close/>
                </a:path>
              </a:pathLst>
            </a:custGeom>
            <a:solidFill>
              <a:srgbClr val="787C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140"/>
            <p:cNvSpPr>
              <a:spLocks/>
            </p:cNvSpPr>
            <p:nvPr/>
          </p:nvSpPr>
          <p:spPr bwMode="auto">
            <a:xfrm>
              <a:off x="6242051" y="550862"/>
              <a:ext cx="98425" cy="223838"/>
            </a:xfrm>
            <a:custGeom>
              <a:avLst/>
              <a:gdLst>
                <a:gd name="T0" fmla="*/ 30 w 57"/>
                <a:gd name="T1" fmla="*/ 101 h 130"/>
                <a:gd name="T2" fmla="*/ 57 w 57"/>
                <a:gd name="T3" fmla="*/ 98 h 130"/>
                <a:gd name="T4" fmla="*/ 26 w 57"/>
                <a:gd name="T5" fmla="*/ 125 h 130"/>
                <a:gd name="T6" fmla="*/ 5 w 57"/>
                <a:gd name="T7" fmla="*/ 114 h 130"/>
                <a:gd name="T8" fmla="*/ 16 w 57"/>
                <a:gd name="T9" fmla="*/ 60 h 130"/>
                <a:gd name="T10" fmla="*/ 5 w 57"/>
                <a:gd name="T11" fmla="*/ 5 h 130"/>
                <a:gd name="T12" fmla="*/ 8 w 57"/>
                <a:gd name="T13" fmla="*/ 0 h 130"/>
                <a:gd name="T14" fmla="*/ 30 w 57"/>
                <a:gd name="T15" fmla="*/ 101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130">
                  <a:moveTo>
                    <a:pt x="30" y="101"/>
                  </a:moveTo>
                  <a:cubicBezTo>
                    <a:pt x="33" y="106"/>
                    <a:pt x="48" y="104"/>
                    <a:pt x="57" y="98"/>
                  </a:cubicBezTo>
                  <a:cubicBezTo>
                    <a:pt x="45" y="115"/>
                    <a:pt x="32" y="122"/>
                    <a:pt x="26" y="125"/>
                  </a:cubicBezTo>
                  <a:cubicBezTo>
                    <a:pt x="16" y="130"/>
                    <a:pt x="0" y="119"/>
                    <a:pt x="5" y="114"/>
                  </a:cubicBezTo>
                  <a:cubicBezTo>
                    <a:pt x="10" y="109"/>
                    <a:pt x="11" y="88"/>
                    <a:pt x="16" y="60"/>
                  </a:cubicBezTo>
                  <a:cubicBezTo>
                    <a:pt x="21" y="32"/>
                    <a:pt x="1" y="16"/>
                    <a:pt x="5" y="5"/>
                  </a:cubicBezTo>
                  <a:cubicBezTo>
                    <a:pt x="5" y="4"/>
                    <a:pt x="6" y="2"/>
                    <a:pt x="8" y="0"/>
                  </a:cubicBezTo>
                  <a:cubicBezTo>
                    <a:pt x="33" y="23"/>
                    <a:pt x="40" y="24"/>
                    <a:pt x="30" y="101"/>
                  </a:cubicBezTo>
                  <a:close/>
                </a:path>
              </a:pathLst>
            </a:custGeom>
            <a:solidFill>
              <a:srgbClr val="5E62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141"/>
            <p:cNvSpPr>
              <a:spLocks/>
            </p:cNvSpPr>
            <p:nvPr/>
          </p:nvSpPr>
          <p:spPr bwMode="auto">
            <a:xfrm>
              <a:off x="6261101" y="527050"/>
              <a:ext cx="98425" cy="52388"/>
            </a:xfrm>
            <a:custGeom>
              <a:avLst/>
              <a:gdLst>
                <a:gd name="T0" fmla="*/ 57 w 57"/>
                <a:gd name="T1" fmla="*/ 22 h 31"/>
                <a:gd name="T2" fmla="*/ 31 w 57"/>
                <a:gd name="T3" fmla="*/ 2 h 31"/>
                <a:gd name="T4" fmla="*/ 1 w 57"/>
                <a:gd name="T5" fmla="*/ 19 h 31"/>
                <a:gd name="T6" fmla="*/ 7 w 57"/>
                <a:gd name="T7" fmla="*/ 31 h 31"/>
                <a:gd name="T8" fmla="*/ 57 w 57"/>
                <a:gd name="T9" fmla="*/ 22 h 31"/>
              </a:gdLst>
              <a:ahLst/>
              <a:cxnLst>
                <a:cxn ang="0">
                  <a:pos x="T0" y="T1"/>
                </a:cxn>
                <a:cxn ang="0">
                  <a:pos x="T2" y="T3"/>
                </a:cxn>
                <a:cxn ang="0">
                  <a:pos x="T4" y="T5"/>
                </a:cxn>
                <a:cxn ang="0">
                  <a:pos x="T6" y="T7"/>
                </a:cxn>
                <a:cxn ang="0">
                  <a:pos x="T8" y="T9"/>
                </a:cxn>
              </a:cxnLst>
              <a:rect l="0" t="0" r="r" b="b"/>
              <a:pathLst>
                <a:path w="57" h="31">
                  <a:moveTo>
                    <a:pt x="57" y="22"/>
                  </a:moveTo>
                  <a:cubicBezTo>
                    <a:pt x="53" y="12"/>
                    <a:pt x="45" y="4"/>
                    <a:pt x="31" y="2"/>
                  </a:cubicBezTo>
                  <a:cubicBezTo>
                    <a:pt x="21" y="0"/>
                    <a:pt x="4" y="10"/>
                    <a:pt x="1" y="19"/>
                  </a:cubicBezTo>
                  <a:cubicBezTo>
                    <a:pt x="0" y="22"/>
                    <a:pt x="3" y="26"/>
                    <a:pt x="7" y="31"/>
                  </a:cubicBezTo>
                  <a:cubicBezTo>
                    <a:pt x="16" y="12"/>
                    <a:pt x="37" y="7"/>
                    <a:pt x="57" y="22"/>
                  </a:cubicBezTo>
                  <a:close/>
                </a:path>
              </a:pathLst>
            </a:custGeom>
            <a:solidFill>
              <a:srgbClr val="AF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142"/>
            <p:cNvSpPr>
              <a:spLocks/>
            </p:cNvSpPr>
            <p:nvPr/>
          </p:nvSpPr>
          <p:spPr bwMode="auto">
            <a:xfrm>
              <a:off x="5940426" y="334962"/>
              <a:ext cx="188913" cy="133350"/>
            </a:xfrm>
            <a:custGeom>
              <a:avLst/>
              <a:gdLst>
                <a:gd name="T0" fmla="*/ 2 w 109"/>
                <a:gd name="T1" fmla="*/ 30 h 77"/>
                <a:gd name="T2" fmla="*/ 74 w 109"/>
                <a:gd name="T3" fmla="*/ 0 h 77"/>
                <a:gd name="T4" fmla="*/ 54 w 109"/>
                <a:gd name="T5" fmla="*/ 56 h 77"/>
                <a:gd name="T6" fmla="*/ 2 w 109"/>
                <a:gd name="T7" fmla="*/ 30 h 77"/>
              </a:gdLst>
              <a:ahLst/>
              <a:cxnLst>
                <a:cxn ang="0">
                  <a:pos x="T0" y="T1"/>
                </a:cxn>
                <a:cxn ang="0">
                  <a:pos x="T2" y="T3"/>
                </a:cxn>
                <a:cxn ang="0">
                  <a:pos x="T4" y="T5"/>
                </a:cxn>
                <a:cxn ang="0">
                  <a:pos x="T6" y="T7"/>
                </a:cxn>
              </a:cxnLst>
              <a:rect l="0" t="0" r="r" b="b"/>
              <a:pathLst>
                <a:path w="109" h="77">
                  <a:moveTo>
                    <a:pt x="2" y="30"/>
                  </a:moveTo>
                  <a:cubicBezTo>
                    <a:pt x="29" y="33"/>
                    <a:pt x="52" y="22"/>
                    <a:pt x="74" y="0"/>
                  </a:cubicBezTo>
                  <a:cubicBezTo>
                    <a:pt x="74" y="0"/>
                    <a:pt x="109" y="34"/>
                    <a:pt x="54" y="56"/>
                  </a:cubicBezTo>
                  <a:cubicBezTo>
                    <a:pt x="0" y="77"/>
                    <a:pt x="2" y="30"/>
                    <a:pt x="2" y="3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143"/>
            <p:cNvSpPr>
              <a:spLocks/>
            </p:cNvSpPr>
            <p:nvPr/>
          </p:nvSpPr>
          <p:spPr bwMode="auto">
            <a:xfrm>
              <a:off x="5764214" y="166687"/>
              <a:ext cx="53975" cy="23813"/>
            </a:xfrm>
            <a:custGeom>
              <a:avLst/>
              <a:gdLst>
                <a:gd name="T0" fmla="*/ 21 w 31"/>
                <a:gd name="T1" fmla="*/ 6 h 13"/>
                <a:gd name="T2" fmla="*/ 31 w 31"/>
                <a:gd name="T3" fmla="*/ 6 h 13"/>
                <a:gd name="T4" fmla="*/ 30 w 31"/>
                <a:gd name="T5" fmla="*/ 11 h 13"/>
                <a:gd name="T6" fmla="*/ 10 w 31"/>
                <a:gd name="T7" fmla="*/ 13 h 13"/>
                <a:gd name="T8" fmla="*/ 0 w 31"/>
                <a:gd name="T9" fmla="*/ 1 h 13"/>
                <a:gd name="T10" fmla="*/ 21 w 31"/>
                <a:gd name="T11" fmla="*/ 6 h 13"/>
              </a:gdLst>
              <a:ahLst/>
              <a:cxnLst>
                <a:cxn ang="0">
                  <a:pos x="T0" y="T1"/>
                </a:cxn>
                <a:cxn ang="0">
                  <a:pos x="T2" y="T3"/>
                </a:cxn>
                <a:cxn ang="0">
                  <a:pos x="T4" y="T5"/>
                </a:cxn>
                <a:cxn ang="0">
                  <a:pos x="T6" y="T7"/>
                </a:cxn>
                <a:cxn ang="0">
                  <a:pos x="T8" y="T9"/>
                </a:cxn>
                <a:cxn ang="0">
                  <a:pos x="T10" y="T11"/>
                </a:cxn>
              </a:cxnLst>
              <a:rect l="0" t="0" r="r" b="b"/>
              <a:pathLst>
                <a:path w="31" h="13">
                  <a:moveTo>
                    <a:pt x="21" y="6"/>
                  </a:moveTo>
                  <a:cubicBezTo>
                    <a:pt x="24" y="8"/>
                    <a:pt x="28" y="8"/>
                    <a:pt x="31" y="6"/>
                  </a:cubicBezTo>
                  <a:cubicBezTo>
                    <a:pt x="31" y="8"/>
                    <a:pt x="30" y="10"/>
                    <a:pt x="30" y="11"/>
                  </a:cubicBezTo>
                  <a:cubicBezTo>
                    <a:pt x="30" y="11"/>
                    <a:pt x="22" y="10"/>
                    <a:pt x="10" y="13"/>
                  </a:cubicBezTo>
                  <a:cubicBezTo>
                    <a:pt x="10" y="13"/>
                    <a:pt x="2" y="7"/>
                    <a:pt x="0" y="1"/>
                  </a:cubicBezTo>
                  <a:cubicBezTo>
                    <a:pt x="7" y="0"/>
                    <a:pt x="14" y="2"/>
                    <a:pt x="21" y="6"/>
                  </a:cubicBezTo>
                  <a:close/>
                </a:path>
              </a:pathLst>
            </a:custGeom>
            <a:solidFill>
              <a:srgbClr val="A1A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144"/>
            <p:cNvSpPr>
              <a:spLocks/>
            </p:cNvSpPr>
            <p:nvPr/>
          </p:nvSpPr>
          <p:spPr bwMode="auto">
            <a:xfrm>
              <a:off x="5756276" y="125412"/>
              <a:ext cx="58738" cy="39688"/>
            </a:xfrm>
            <a:custGeom>
              <a:avLst/>
              <a:gdLst>
                <a:gd name="T0" fmla="*/ 16 w 34"/>
                <a:gd name="T1" fmla="*/ 2 h 23"/>
                <a:gd name="T2" fmla="*/ 34 w 34"/>
                <a:gd name="T3" fmla="*/ 23 h 23"/>
                <a:gd name="T4" fmla="*/ 0 w 34"/>
                <a:gd name="T5" fmla="*/ 0 h 23"/>
                <a:gd name="T6" fmla="*/ 16 w 34"/>
                <a:gd name="T7" fmla="*/ 2 h 23"/>
              </a:gdLst>
              <a:ahLst/>
              <a:cxnLst>
                <a:cxn ang="0">
                  <a:pos x="T0" y="T1"/>
                </a:cxn>
                <a:cxn ang="0">
                  <a:pos x="T2" y="T3"/>
                </a:cxn>
                <a:cxn ang="0">
                  <a:pos x="T4" y="T5"/>
                </a:cxn>
                <a:cxn ang="0">
                  <a:pos x="T6" y="T7"/>
                </a:cxn>
              </a:cxnLst>
              <a:rect l="0" t="0" r="r" b="b"/>
              <a:pathLst>
                <a:path w="34" h="23">
                  <a:moveTo>
                    <a:pt x="16" y="2"/>
                  </a:moveTo>
                  <a:cubicBezTo>
                    <a:pt x="27" y="4"/>
                    <a:pt x="32" y="14"/>
                    <a:pt x="34" y="23"/>
                  </a:cubicBezTo>
                  <a:cubicBezTo>
                    <a:pt x="24" y="14"/>
                    <a:pt x="13" y="5"/>
                    <a:pt x="0" y="0"/>
                  </a:cubicBezTo>
                  <a:cubicBezTo>
                    <a:pt x="4" y="0"/>
                    <a:pt x="9" y="0"/>
                    <a:pt x="16" y="2"/>
                  </a:cubicBezTo>
                  <a:close/>
                </a:path>
              </a:pathLst>
            </a:custGeom>
            <a:solidFill>
              <a:srgbClr val="D8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145"/>
            <p:cNvSpPr>
              <a:spLocks/>
            </p:cNvSpPr>
            <p:nvPr/>
          </p:nvSpPr>
          <p:spPr bwMode="auto">
            <a:xfrm>
              <a:off x="5705476" y="-4763"/>
              <a:ext cx="576263" cy="552450"/>
            </a:xfrm>
            <a:custGeom>
              <a:avLst/>
              <a:gdLst>
                <a:gd name="T0" fmla="*/ 2 w 333"/>
                <a:gd name="T1" fmla="*/ 163 h 320"/>
                <a:gd name="T2" fmla="*/ 169 w 333"/>
                <a:gd name="T3" fmla="*/ 319 h 320"/>
                <a:gd name="T4" fmla="*/ 332 w 333"/>
                <a:gd name="T5" fmla="*/ 158 h 320"/>
                <a:gd name="T6" fmla="*/ 165 w 333"/>
                <a:gd name="T7" fmla="*/ 2 h 320"/>
                <a:gd name="T8" fmla="*/ 2 w 333"/>
                <a:gd name="T9" fmla="*/ 163 h 320"/>
              </a:gdLst>
              <a:ahLst/>
              <a:cxnLst>
                <a:cxn ang="0">
                  <a:pos x="T0" y="T1"/>
                </a:cxn>
                <a:cxn ang="0">
                  <a:pos x="T2" y="T3"/>
                </a:cxn>
                <a:cxn ang="0">
                  <a:pos x="T4" y="T5"/>
                </a:cxn>
                <a:cxn ang="0">
                  <a:pos x="T6" y="T7"/>
                </a:cxn>
                <a:cxn ang="0">
                  <a:pos x="T8" y="T9"/>
                </a:cxn>
              </a:cxnLst>
              <a:rect l="0" t="0" r="r" b="b"/>
              <a:pathLst>
                <a:path w="333" h="320">
                  <a:moveTo>
                    <a:pt x="2" y="163"/>
                  </a:moveTo>
                  <a:cubicBezTo>
                    <a:pt x="5" y="278"/>
                    <a:pt x="78" y="320"/>
                    <a:pt x="169" y="319"/>
                  </a:cubicBezTo>
                  <a:cubicBezTo>
                    <a:pt x="260" y="317"/>
                    <a:pt x="330" y="279"/>
                    <a:pt x="332" y="158"/>
                  </a:cubicBezTo>
                  <a:cubicBezTo>
                    <a:pt x="333" y="70"/>
                    <a:pt x="256" y="0"/>
                    <a:pt x="165" y="2"/>
                  </a:cubicBezTo>
                  <a:cubicBezTo>
                    <a:pt x="74" y="3"/>
                    <a:pt x="0" y="75"/>
                    <a:pt x="2" y="163"/>
                  </a:cubicBezTo>
                  <a:close/>
                </a:path>
              </a:pathLst>
            </a:custGeom>
            <a:solidFill>
              <a:srgbClr val="BCB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46"/>
            <p:cNvSpPr>
              <a:spLocks/>
            </p:cNvSpPr>
            <p:nvPr/>
          </p:nvSpPr>
          <p:spPr bwMode="auto">
            <a:xfrm>
              <a:off x="5748339" y="84137"/>
              <a:ext cx="41275" cy="26988"/>
            </a:xfrm>
            <a:custGeom>
              <a:avLst/>
              <a:gdLst>
                <a:gd name="T0" fmla="*/ 0 w 24"/>
                <a:gd name="T1" fmla="*/ 12 h 15"/>
                <a:gd name="T2" fmla="*/ 14 w 24"/>
                <a:gd name="T3" fmla="*/ 2 h 15"/>
                <a:gd name="T4" fmla="*/ 24 w 24"/>
                <a:gd name="T5" fmla="*/ 15 h 15"/>
                <a:gd name="T6" fmla="*/ 0 w 24"/>
                <a:gd name="T7" fmla="*/ 12 h 15"/>
              </a:gdLst>
              <a:ahLst/>
              <a:cxnLst>
                <a:cxn ang="0">
                  <a:pos x="T0" y="T1"/>
                </a:cxn>
                <a:cxn ang="0">
                  <a:pos x="T2" y="T3"/>
                </a:cxn>
                <a:cxn ang="0">
                  <a:pos x="T4" y="T5"/>
                </a:cxn>
                <a:cxn ang="0">
                  <a:pos x="T6" y="T7"/>
                </a:cxn>
              </a:cxnLst>
              <a:rect l="0" t="0" r="r" b="b"/>
              <a:pathLst>
                <a:path w="24" h="15">
                  <a:moveTo>
                    <a:pt x="0" y="12"/>
                  </a:moveTo>
                  <a:cubicBezTo>
                    <a:pt x="0" y="12"/>
                    <a:pt x="7" y="3"/>
                    <a:pt x="14" y="2"/>
                  </a:cubicBezTo>
                  <a:cubicBezTo>
                    <a:pt x="22" y="0"/>
                    <a:pt x="24" y="15"/>
                    <a:pt x="24" y="15"/>
                  </a:cubicBezTo>
                  <a:lnTo>
                    <a:pt x="0" y="12"/>
                  </a:lnTo>
                  <a:close/>
                </a:path>
              </a:pathLst>
            </a:custGeom>
            <a:solidFill>
              <a:srgbClr val="BCB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147"/>
            <p:cNvSpPr>
              <a:spLocks/>
            </p:cNvSpPr>
            <p:nvPr/>
          </p:nvSpPr>
          <p:spPr bwMode="auto">
            <a:xfrm>
              <a:off x="5761039" y="87312"/>
              <a:ext cx="15875" cy="20638"/>
            </a:xfrm>
            <a:custGeom>
              <a:avLst/>
              <a:gdLst>
                <a:gd name="T0" fmla="*/ 9 w 9"/>
                <a:gd name="T1" fmla="*/ 0 h 12"/>
                <a:gd name="T2" fmla="*/ 7 w 9"/>
                <a:gd name="T3" fmla="*/ 0 h 12"/>
                <a:gd name="T4" fmla="*/ 0 w 9"/>
                <a:gd name="T5" fmla="*/ 11 h 12"/>
                <a:gd name="T6" fmla="*/ 8 w 9"/>
                <a:gd name="T7" fmla="*/ 12 h 12"/>
                <a:gd name="T8" fmla="*/ 9 w 9"/>
                <a:gd name="T9" fmla="*/ 0 h 12"/>
              </a:gdLst>
              <a:ahLst/>
              <a:cxnLst>
                <a:cxn ang="0">
                  <a:pos x="T0" y="T1"/>
                </a:cxn>
                <a:cxn ang="0">
                  <a:pos x="T2" y="T3"/>
                </a:cxn>
                <a:cxn ang="0">
                  <a:pos x="T4" y="T5"/>
                </a:cxn>
                <a:cxn ang="0">
                  <a:pos x="T6" y="T7"/>
                </a:cxn>
                <a:cxn ang="0">
                  <a:pos x="T8" y="T9"/>
                </a:cxn>
              </a:cxnLst>
              <a:rect l="0" t="0" r="r" b="b"/>
              <a:pathLst>
                <a:path w="9" h="12">
                  <a:moveTo>
                    <a:pt x="9" y="0"/>
                  </a:moveTo>
                  <a:cubicBezTo>
                    <a:pt x="8" y="0"/>
                    <a:pt x="8" y="0"/>
                    <a:pt x="7" y="0"/>
                  </a:cubicBezTo>
                  <a:cubicBezTo>
                    <a:pt x="4" y="3"/>
                    <a:pt x="1" y="6"/>
                    <a:pt x="0" y="11"/>
                  </a:cubicBezTo>
                  <a:cubicBezTo>
                    <a:pt x="8" y="12"/>
                    <a:pt x="8" y="12"/>
                    <a:pt x="8" y="12"/>
                  </a:cubicBezTo>
                  <a:cubicBezTo>
                    <a:pt x="9" y="8"/>
                    <a:pt x="9" y="4"/>
                    <a:pt x="9" y="0"/>
                  </a:cubicBezTo>
                  <a:close/>
                </a:path>
              </a:pathLst>
            </a:custGeom>
            <a:solidFill>
              <a:srgbClr val="D8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148"/>
            <p:cNvSpPr>
              <a:spLocks/>
            </p:cNvSpPr>
            <p:nvPr/>
          </p:nvSpPr>
          <p:spPr bwMode="auto">
            <a:xfrm>
              <a:off x="5738814" y="100012"/>
              <a:ext cx="53975" cy="66675"/>
            </a:xfrm>
            <a:custGeom>
              <a:avLst/>
              <a:gdLst>
                <a:gd name="T0" fmla="*/ 29 w 31"/>
                <a:gd name="T1" fmla="*/ 6 h 39"/>
                <a:gd name="T2" fmla="*/ 24 w 31"/>
                <a:gd name="T3" fmla="*/ 37 h 39"/>
                <a:gd name="T4" fmla="*/ 2 w 31"/>
                <a:gd name="T5" fmla="*/ 33 h 39"/>
                <a:gd name="T6" fmla="*/ 6 w 31"/>
                <a:gd name="T7" fmla="*/ 2 h 39"/>
                <a:gd name="T8" fmla="*/ 29 w 31"/>
                <a:gd name="T9" fmla="*/ 6 h 39"/>
              </a:gdLst>
              <a:ahLst/>
              <a:cxnLst>
                <a:cxn ang="0">
                  <a:pos x="T0" y="T1"/>
                </a:cxn>
                <a:cxn ang="0">
                  <a:pos x="T2" y="T3"/>
                </a:cxn>
                <a:cxn ang="0">
                  <a:pos x="T4" y="T5"/>
                </a:cxn>
                <a:cxn ang="0">
                  <a:pos x="T6" y="T7"/>
                </a:cxn>
                <a:cxn ang="0">
                  <a:pos x="T8" y="T9"/>
                </a:cxn>
              </a:cxnLst>
              <a:rect l="0" t="0" r="r" b="b"/>
              <a:pathLst>
                <a:path w="31" h="39">
                  <a:moveTo>
                    <a:pt x="29" y="6"/>
                  </a:moveTo>
                  <a:cubicBezTo>
                    <a:pt x="31" y="12"/>
                    <a:pt x="29" y="36"/>
                    <a:pt x="24" y="37"/>
                  </a:cubicBezTo>
                  <a:cubicBezTo>
                    <a:pt x="19" y="39"/>
                    <a:pt x="5" y="38"/>
                    <a:pt x="2" y="33"/>
                  </a:cubicBezTo>
                  <a:cubicBezTo>
                    <a:pt x="0" y="28"/>
                    <a:pt x="0" y="3"/>
                    <a:pt x="6" y="2"/>
                  </a:cubicBezTo>
                  <a:cubicBezTo>
                    <a:pt x="12" y="0"/>
                    <a:pt x="28" y="2"/>
                    <a:pt x="29" y="6"/>
                  </a:cubicBezTo>
                  <a:close/>
                </a:path>
              </a:pathLst>
            </a:custGeom>
            <a:solidFill>
              <a:srgbClr val="D8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149"/>
            <p:cNvSpPr>
              <a:spLocks/>
            </p:cNvSpPr>
            <p:nvPr/>
          </p:nvSpPr>
          <p:spPr bwMode="auto">
            <a:xfrm>
              <a:off x="5740401" y="101600"/>
              <a:ext cx="52388" cy="63500"/>
            </a:xfrm>
            <a:custGeom>
              <a:avLst/>
              <a:gdLst>
                <a:gd name="T0" fmla="*/ 28 w 30"/>
                <a:gd name="T1" fmla="*/ 6 h 37"/>
                <a:gd name="T2" fmla="*/ 23 w 30"/>
                <a:gd name="T3" fmla="*/ 36 h 37"/>
                <a:gd name="T4" fmla="*/ 2 w 30"/>
                <a:gd name="T5" fmla="*/ 32 h 37"/>
                <a:gd name="T6" fmla="*/ 5 w 30"/>
                <a:gd name="T7" fmla="*/ 1 h 37"/>
                <a:gd name="T8" fmla="*/ 28 w 30"/>
                <a:gd name="T9" fmla="*/ 6 h 37"/>
              </a:gdLst>
              <a:ahLst/>
              <a:cxnLst>
                <a:cxn ang="0">
                  <a:pos x="T0" y="T1"/>
                </a:cxn>
                <a:cxn ang="0">
                  <a:pos x="T2" y="T3"/>
                </a:cxn>
                <a:cxn ang="0">
                  <a:pos x="T4" y="T5"/>
                </a:cxn>
                <a:cxn ang="0">
                  <a:pos x="T6" y="T7"/>
                </a:cxn>
                <a:cxn ang="0">
                  <a:pos x="T8" y="T9"/>
                </a:cxn>
              </a:cxnLst>
              <a:rect l="0" t="0" r="r" b="b"/>
              <a:pathLst>
                <a:path w="30" h="37">
                  <a:moveTo>
                    <a:pt x="28" y="6"/>
                  </a:moveTo>
                  <a:cubicBezTo>
                    <a:pt x="30" y="12"/>
                    <a:pt x="27" y="34"/>
                    <a:pt x="23" y="36"/>
                  </a:cubicBezTo>
                  <a:cubicBezTo>
                    <a:pt x="18" y="37"/>
                    <a:pt x="4" y="36"/>
                    <a:pt x="2" y="32"/>
                  </a:cubicBezTo>
                  <a:cubicBezTo>
                    <a:pt x="0" y="27"/>
                    <a:pt x="0" y="3"/>
                    <a:pt x="5" y="1"/>
                  </a:cubicBezTo>
                  <a:cubicBezTo>
                    <a:pt x="11" y="0"/>
                    <a:pt x="26" y="2"/>
                    <a:pt x="28" y="6"/>
                  </a:cubicBezTo>
                  <a:close/>
                </a:path>
              </a:pathLst>
            </a:custGeom>
            <a:solidFill>
              <a:srgbClr val="BCB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150"/>
            <p:cNvSpPr>
              <a:spLocks/>
            </p:cNvSpPr>
            <p:nvPr/>
          </p:nvSpPr>
          <p:spPr bwMode="auto">
            <a:xfrm>
              <a:off x="5743576" y="111125"/>
              <a:ext cx="44450" cy="49213"/>
            </a:xfrm>
            <a:custGeom>
              <a:avLst/>
              <a:gdLst>
                <a:gd name="T0" fmla="*/ 23 w 25"/>
                <a:gd name="T1" fmla="*/ 3 h 29"/>
                <a:gd name="T2" fmla="*/ 19 w 25"/>
                <a:gd name="T3" fmla="*/ 28 h 29"/>
                <a:gd name="T4" fmla="*/ 2 w 25"/>
                <a:gd name="T5" fmla="*/ 25 h 29"/>
                <a:gd name="T6" fmla="*/ 4 w 25"/>
                <a:gd name="T7" fmla="*/ 1 h 29"/>
                <a:gd name="T8" fmla="*/ 23 w 25"/>
                <a:gd name="T9" fmla="*/ 3 h 29"/>
              </a:gdLst>
              <a:ahLst/>
              <a:cxnLst>
                <a:cxn ang="0">
                  <a:pos x="T0" y="T1"/>
                </a:cxn>
                <a:cxn ang="0">
                  <a:pos x="T2" y="T3"/>
                </a:cxn>
                <a:cxn ang="0">
                  <a:pos x="T4" y="T5"/>
                </a:cxn>
                <a:cxn ang="0">
                  <a:pos x="T6" y="T7"/>
                </a:cxn>
                <a:cxn ang="0">
                  <a:pos x="T8" y="T9"/>
                </a:cxn>
              </a:cxnLst>
              <a:rect l="0" t="0" r="r" b="b"/>
              <a:pathLst>
                <a:path w="25" h="29">
                  <a:moveTo>
                    <a:pt x="23" y="3"/>
                  </a:moveTo>
                  <a:cubicBezTo>
                    <a:pt x="25" y="8"/>
                    <a:pt x="23" y="26"/>
                    <a:pt x="19" y="28"/>
                  </a:cubicBezTo>
                  <a:cubicBezTo>
                    <a:pt x="15" y="29"/>
                    <a:pt x="4" y="28"/>
                    <a:pt x="2" y="25"/>
                  </a:cubicBezTo>
                  <a:cubicBezTo>
                    <a:pt x="0" y="21"/>
                    <a:pt x="0" y="2"/>
                    <a:pt x="4" y="1"/>
                  </a:cubicBezTo>
                  <a:cubicBezTo>
                    <a:pt x="9" y="0"/>
                    <a:pt x="22" y="0"/>
                    <a:pt x="23" y="3"/>
                  </a:cubicBezTo>
                  <a:close/>
                </a:path>
              </a:pathLst>
            </a:custGeom>
            <a:solidFill>
              <a:srgbClr val="A1A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151"/>
            <p:cNvSpPr>
              <a:spLocks/>
            </p:cNvSpPr>
            <p:nvPr/>
          </p:nvSpPr>
          <p:spPr bwMode="auto">
            <a:xfrm>
              <a:off x="5753101" y="119062"/>
              <a:ext cx="26988" cy="31750"/>
            </a:xfrm>
            <a:custGeom>
              <a:avLst/>
              <a:gdLst>
                <a:gd name="T0" fmla="*/ 14 w 16"/>
                <a:gd name="T1" fmla="*/ 2 h 18"/>
                <a:gd name="T2" fmla="*/ 12 w 16"/>
                <a:gd name="T3" fmla="*/ 18 h 18"/>
                <a:gd name="T4" fmla="*/ 1 w 16"/>
                <a:gd name="T5" fmla="*/ 16 h 18"/>
                <a:gd name="T6" fmla="*/ 2 w 16"/>
                <a:gd name="T7" fmla="*/ 1 h 18"/>
                <a:gd name="T8" fmla="*/ 14 w 16"/>
                <a:gd name="T9" fmla="*/ 2 h 18"/>
              </a:gdLst>
              <a:ahLst/>
              <a:cxnLst>
                <a:cxn ang="0">
                  <a:pos x="T0" y="T1"/>
                </a:cxn>
                <a:cxn ang="0">
                  <a:pos x="T2" y="T3"/>
                </a:cxn>
                <a:cxn ang="0">
                  <a:pos x="T4" y="T5"/>
                </a:cxn>
                <a:cxn ang="0">
                  <a:pos x="T6" y="T7"/>
                </a:cxn>
                <a:cxn ang="0">
                  <a:pos x="T8" y="T9"/>
                </a:cxn>
              </a:cxnLst>
              <a:rect l="0" t="0" r="r" b="b"/>
              <a:pathLst>
                <a:path w="16" h="18">
                  <a:moveTo>
                    <a:pt x="14" y="2"/>
                  </a:moveTo>
                  <a:cubicBezTo>
                    <a:pt x="16" y="5"/>
                    <a:pt x="14" y="17"/>
                    <a:pt x="12" y="18"/>
                  </a:cubicBezTo>
                  <a:cubicBezTo>
                    <a:pt x="10" y="18"/>
                    <a:pt x="2" y="18"/>
                    <a:pt x="1" y="16"/>
                  </a:cubicBezTo>
                  <a:cubicBezTo>
                    <a:pt x="0" y="13"/>
                    <a:pt x="0" y="1"/>
                    <a:pt x="2" y="1"/>
                  </a:cubicBezTo>
                  <a:cubicBezTo>
                    <a:pt x="5" y="0"/>
                    <a:pt x="14" y="0"/>
                    <a:pt x="14" y="2"/>
                  </a:cubicBezTo>
                  <a:close/>
                </a:path>
              </a:pathLst>
            </a:custGeom>
            <a:solidFill>
              <a:srgbClr val="8787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152"/>
            <p:cNvSpPr>
              <a:spLocks/>
            </p:cNvSpPr>
            <p:nvPr/>
          </p:nvSpPr>
          <p:spPr bwMode="auto">
            <a:xfrm>
              <a:off x="5748339" y="112712"/>
              <a:ext cx="11113" cy="12700"/>
            </a:xfrm>
            <a:custGeom>
              <a:avLst/>
              <a:gdLst>
                <a:gd name="T0" fmla="*/ 0 w 7"/>
                <a:gd name="T1" fmla="*/ 8 h 8"/>
                <a:gd name="T2" fmla="*/ 2 w 7"/>
                <a:gd name="T3" fmla="*/ 3 h 8"/>
                <a:gd name="T4" fmla="*/ 7 w 7"/>
                <a:gd name="T5" fmla="*/ 2 h 8"/>
                <a:gd name="T6" fmla="*/ 2 w 7"/>
                <a:gd name="T7" fmla="*/ 4 h 8"/>
                <a:gd name="T8" fmla="*/ 0 w 7"/>
                <a:gd name="T9" fmla="*/ 8 h 8"/>
              </a:gdLst>
              <a:ahLst/>
              <a:cxnLst>
                <a:cxn ang="0">
                  <a:pos x="T0" y="T1"/>
                </a:cxn>
                <a:cxn ang="0">
                  <a:pos x="T2" y="T3"/>
                </a:cxn>
                <a:cxn ang="0">
                  <a:pos x="T4" y="T5"/>
                </a:cxn>
                <a:cxn ang="0">
                  <a:pos x="T6" y="T7"/>
                </a:cxn>
                <a:cxn ang="0">
                  <a:pos x="T8" y="T9"/>
                </a:cxn>
              </a:cxnLst>
              <a:rect l="0" t="0" r="r" b="b"/>
              <a:pathLst>
                <a:path w="7" h="8">
                  <a:moveTo>
                    <a:pt x="0" y="8"/>
                  </a:moveTo>
                  <a:cubicBezTo>
                    <a:pt x="0" y="8"/>
                    <a:pt x="0" y="4"/>
                    <a:pt x="2" y="3"/>
                  </a:cubicBezTo>
                  <a:cubicBezTo>
                    <a:pt x="3" y="1"/>
                    <a:pt x="7" y="0"/>
                    <a:pt x="7" y="2"/>
                  </a:cubicBezTo>
                  <a:cubicBezTo>
                    <a:pt x="7" y="4"/>
                    <a:pt x="4" y="3"/>
                    <a:pt x="2" y="4"/>
                  </a:cubicBezTo>
                  <a:cubicBezTo>
                    <a:pt x="0" y="5"/>
                    <a:pt x="0" y="8"/>
                    <a:pt x="0"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153"/>
            <p:cNvSpPr>
              <a:spLocks/>
            </p:cNvSpPr>
            <p:nvPr/>
          </p:nvSpPr>
          <p:spPr bwMode="auto">
            <a:xfrm>
              <a:off x="5762626" y="114300"/>
              <a:ext cx="6350" cy="3175"/>
            </a:xfrm>
            <a:custGeom>
              <a:avLst/>
              <a:gdLst>
                <a:gd name="T0" fmla="*/ 0 w 3"/>
                <a:gd name="T1" fmla="*/ 1 h 2"/>
                <a:gd name="T2" fmla="*/ 1 w 3"/>
                <a:gd name="T3" fmla="*/ 2 h 2"/>
                <a:gd name="T4" fmla="*/ 3 w 3"/>
                <a:gd name="T5" fmla="*/ 1 h 2"/>
                <a:gd name="T6" fmla="*/ 2 w 3"/>
                <a:gd name="T7" fmla="*/ 0 h 2"/>
                <a:gd name="T8" fmla="*/ 0 w 3"/>
                <a:gd name="T9" fmla="*/ 1 h 2"/>
              </a:gdLst>
              <a:ahLst/>
              <a:cxnLst>
                <a:cxn ang="0">
                  <a:pos x="T0" y="T1"/>
                </a:cxn>
                <a:cxn ang="0">
                  <a:pos x="T2" y="T3"/>
                </a:cxn>
                <a:cxn ang="0">
                  <a:pos x="T4" y="T5"/>
                </a:cxn>
                <a:cxn ang="0">
                  <a:pos x="T6" y="T7"/>
                </a:cxn>
                <a:cxn ang="0">
                  <a:pos x="T8" y="T9"/>
                </a:cxn>
              </a:cxnLst>
              <a:rect l="0" t="0" r="r" b="b"/>
              <a:pathLst>
                <a:path w="3" h="2">
                  <a:moveTo>
                    <a:pt x="0" y="1"/>
                  </a:moveTo>
                  <a:cubicBezTo>
                    <a:pt x="0" y="1"/>
                    <a:pt x="1" y="2"/>
                    <a:pt x="1" y="2"/>
                  </a:cubicBezTo>
                  <a:cubicBezTo>
                    <a:pt x="2" y="2"/>
                    <a:pt x="3" y="2"/>
                    <a:pt x="3" y="1"/>
                  </a:cubicBezTo>
                  <a:cubicBezTo>
                    <a:pt x="3" y="1"/>
                    <a:pt x="2" y="0"/>
                    <a:pt x="2" y="0"/>
                  </a:cubicBezTo>
                  <a:cubicBezTo>
                    <a:pt x="1" y="0"/>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154"/>
            <p:cNvSpPr>
              <a:spLocks/>
            </p:cNvSpPr>
            <p:nvPr/>
          </p:nvSpPr>
          <p:spPr bwMode="auto">
            <a:xfrm>
              <a:off x="6192839" y="90487"/>
              <a:ext cx="41275" cy="26988"/>
            </a:xfrm>
            <a:custGeom>
              <a:avLst/>
              <a:gdLst>
                <a:gd name="T0" fmla="*/ 24 w 24"/>
                <a:gd name="T1" fmla="*/ 10 h 16"/>
                <a:gd name="T2" fmla="*/ 9 w 24"/>
                <a:gd name="T3" fmla="*/ 0 h 16"/>
                <a:gd name="T4" fmla="*/ 0 w 24"/>
                <a:gd name="T5" fmla="*/ 16 h 16"/>
                <a:gd name="T6" fmla="*/ 24 w 24"/>
                <a:gd name="T7" fmla="*/ 10 h 16"/>
              </a:gdLst>
              <a:ahLst/>
              <a:cxnLst>
                <a:cxn ang="0">
                  <a:pos x="T0" y="T1"/>
                </a:cxn>
                <a:cxn ang="0">
                  <a:pos x="T2" y="T3"/>
                </a:cxn>
                <a:cxn ang="0">
                  <a:pos x="T4" y="T5"/>
                </a:cxn>
                <a:cxn ang="0">
                  <a:pos x="T6" y="T7"/>
                </a:cxn>
              </a:cxnLst>
              <a:rect l="0" t="0" r="r" b="b"/>
              <a:pathLst>
                <a:path w="24" h="16">
                  <a:moveTo>
                    <a:pt x="24" y="10"/>
                  </a:moveTo>
                  <a:cubicBezTo>
                    <a:pt x="24" y="10"/>
                    <a:pt x="17" y="1"/>
                    <a:pt x="9" y="0"/>
                  </a:cubicBezTo>
                  <a:cubicBezTo>
                    <a:pt x="1" y="0"/>
                    <a:pt x="0" y="16"/>
                    <a:pt x="0" y="16"/>
                  </a:cubicBezTo>
                  <a:lnTo>
                    <a:pt x="24" y="10"/>
                  </a:lnTo>
                  <a:close/>
                </a:path>
              </a:pathLst>
            </a:custGeom>
            <a:solidFill>
              <a:srgbClr val="BCB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155"/>
            <p:cNvSpPr>
              <a:spLocks/>
            </p:cNvSpPr>
            <p:nvPr/>
          </p:nvSpPr>
          <p:spPr bwMode="auto">
            <a:xfrm>
              <a:off x="6203951" y="90487"/>
              <a:ext cx="17463" cy="23813"/>
            </a:xfrm>
            <a:custGeom>
              <a:avLst/>
              <a:gdLst>
                <a:gd name="T0" fmla="*/ 0 w 10"/>
                <a:gd name="T1" fmla="*/ 1 h 14"/>
                <a:gd name="T2" fmla="*/ 2 w 10"/>
                <a:gd name="T3" fmla="*/ 0 h 14"/>
                <a:gd name="T4" fmla="*/ 10 w 10"/>
                <a:gd name="T5" fmla="*/ 12 h 14"/>
                <a:gd name="T6" fmla="*/ 2 w 10"/>
                <a:gd name="T7" fmla="*/ 14 h 14"/>
                <a:gd name="T8" fmla="*/ 0 w 10"/>
                <a:gd name="T9" fmla="*/ 1 h 14"/>
              </a:gdLst>
              <a:ahLst/>
              <a:cxnLst>
                <a:cxn ang="0">
                  <a:pos x="T0" y="T1"/>
                </a:cxn>
                <a:cxn ang="0">
                  <a:pos x="T2" y="T3"/>
                </a:cxn>
                <a:cxn ang="0">
                  <a:pos x="T4" y="T5"/>
                </a:cxn>
                <a:cxn ang="0">
                  <a:pos x="T6" y="T7"/>
                </a:cxn>
                <a:cxn ang="0">
                  <a:pos x="T8" y="T9"/>
                </a:cxn>
              </a:cxnLst>
              <a:rect l="0" t="0" r="r" b="b"/>
              <a:pathLst>
                <a:path w="10" h="14">
                  <a:moveTo>
                    <a:pt x="0" y="1"/>
                  </a:moveTo>
                  <a:cubicBezTo>
                    <a:pt x="1" y="0"/>
                    <a:pt x="1" y="0"/>
                    <a:pt x="2" y="0"/>
                  </a:cubicBezTo>
                  <a:cubicBezTo>
                    <a:pt x="5" y="4"/>
                    <a:pt x="8" y="7"/>
                    <a:pt x="10" y="12"/>
                  </a:cubicBezTo>
                  <a:cubicBezTo>
                    <a:pt x="2" y="14"/>
                    <a:pt x="2" y="14"/>
                    <a:pt x="2" y="14"/>
                  </a:cubicBezTo>
                  <a:cubicBezTo>
                    <a:pt x="1" y="10"/>
                    <a:pt x="1" y="5"/>
                    <a:pt x="0" y="1"/>
                  </a:cubicBezTo>
                  <a:close/>
                </a:path>
              </a:pathLst>
            </a:custGeom>
            <a:solidFill>
              <a:srgbClr val="D8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156"/>
            <p:cNvSpPr>
              <a:spLocks/>
            </p:cNvSpPr>
            <p:nvPr/>
          </p:nvSpPr>
          <p:spPr bwMode="auto">
            <a:xfrm>
              <a:off x="6191251" y="103187"/>
              <a:ext cx="57150" cy="76200"/>
            </a:xfrm>
            <a:custGeom>
              <a:avLst/>
              <a:gdLst>
                <a:gd name="T0" fmla="*/ 1 w 33"/>
                <a:gd name="T1" fmla="*/ 8 h 44"/>
                <a:gd name="T2" fmla="*/ 9 w 33"/>
                <a:gd name="T3" fmla="*/ 42 h 44"/>
                <a:gd name="T4" fmla="*/ 31 w 33"/>
                <a:gd name="T5" fmla="*/ 36 h 44"/>
                <a:gd name="T6" fmla="*/ 24 w 33"/>
                <a:gd name="T7" fmla="*/ 1 h 44"/>
                <a:gd name="T8" fmla="*/ 1 w 33"/>
                <a:gd name="T9" fmla="*/ 8 h 44"/>
              </a:gdLst>
              <a:ahLst/>
              <a:cxnLst>
                <a:cxn ang="0">
                  <a:pos x="T0" y="T1"/>
                </a:cxn>
                <a:cxn ang="0">
                  <a:pos x="T2" y="T3"/>
                </a:cxn>
                <a:cxn ang="0">
                  <a:pos x="T4" y="T5"/>
                </a:cxn>
                <a:cxn ang="0">
                  <a:pos x="T6" y="T7"/>
                </a:cxn>
                <a:cxn ang="0">
                  <a:pos x="T8" y="T9"/>
                </a:cxn>
              </a:cxnLst>
              <a:rect l="0" t="0" r="r" b="b"/>
              <a:pathLst>
                <a:path w="33" h="44">
                  <a:moveTo>
                    <a:pt x="1" y="8"/>
                  </a:moveTo>
                  <a:cubicBezTo>
                    <a:pt x="0" y="15"/>
                    <a:pt x="4" y="40"/>
                    <a:pt x="9" y="42"/>
                  </a:cubicBezTo>
                  <a:cubicBezTo>
                    <a:pt x="14" y="44"/>
                    <a:pt x="29" y="41"/>
                    <a:pt x="31" y="36"/>
                  </a:cubicBezTo>
                  <a:cubicBezTo>
                    <a:pt x="33" y="30"/>
                    <a:pt x="30" y="2"/>
                    <a:pt x="24" y="1"/>
                  </a:cubicBezTo>
                  <a:cubicBezTo>
                    <a:pt x="18" y="0"/>
                    <a:pt x="3" y="3"/>
                    <a:pt x="1" y="8"/>
                  </a:cubicBezTo>
                  <a:close/>
                </a:path>
              </a:pathLst>
            </a:custGeom>
            <a:solidFill>
              <a:srgbClr val="D8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157"/>
            <p:cNvSpPr>
              <a:spLocks/>
            </p:cNvSpPr>
            <p:nvPr/>
          </p:nvSpPr>
          <p:spPr bwMode="auto">
            <a:xfrm>
              <a:off x="6192839" y="104775"/>
              <a:ext cx="53975" cy="73025"/>
            </a:xfrm>
            <a:custGeom>
              <a:avLst/>
              <a:gdLst>
                <a:gd name="T0" fmla="*/ 1 w 31"/>
                <a:gd name="T1" fmla="*/ 8 h 42"/>
                <a:gd name="T2" fmla="*/ 9 w 31"/>
                <a:gd name="T3" fmla="*/ 40 h 42"/>
                <a:gd name="T4" fmla="*/ 29 w 31"/>
                <a:gd name="T5" fmla="*/ 34 h 42"/>
                <a:gd name="T6" fmla="*/ 23 w 31"/>
                <a:gd name="T7" fmla="*/ 1 h 42"/>
                <a:gd name="T8" fmla="*/ 1 w 31"/>
                <a:gd name="T9" fmla="*/ 8 h 42"/>
              </a:gdLst>
              <a:ahLst/>
              <a:cxnLst>
                <a:cxn ang="0">
                  <a:pos x="T0" y="T1"/>
                </a:cxn>
                <a:cxn ang="0">
                  <a:pos x="T2" y="T3"/>
                </a:cxn>
                <a:cxn ang="0">
                  <a:pos x="T4" y="T5"/>
                </a:cxn>
                <a:cxn ang="0">
                  <a:pos x="T6" y="T7"/>
                </a:cxn>
                <a:cxn ang="0">
                  <a:pos x="T8" y="T9"/>
                </a:cxn>
              </a:cxnLst>
              <a:rect l="0" t="0" r="r" b="b"/>
              <a:pathLst>
                <a:path w="31" h="42">
                  <a:moveTo>
                    <a:pt x="1" y="8"/>
                  </a:moveTo>
                  <a:cubicBezTo>
                    <a:pt x="0" y="14"/>
                    <a:pt x="4" y="39"/>
                    <a:pt x="9" y="40"/>
                  </a:cubicBezTo>
                  <a:cubicBezTo>
                    <a:pt x="13" y="42"/>
                    <a:pt x="27" y="39"/>
                    <a:pt x="29" y="34"/>
                  </a:cubicBezTo>
                  <a:cubicBezTo>
                    <a:pt x="31" y="29"/>
                    <a:pt x="29" y="2"/>
                    <a:pt x="23" y="1"/>
                  </a:cubicBezTo>
                  <a:cubicBezTo>
                    <a:pt x="17" y="0"/>
                    <a:pt x="2" y="3"/>
                    <a:pt x="1" y="8"/>
                  </a:cubicBezTo>
                  <a:close/>
                </a:path>
              </a:pathLst>
            </a:custGeom>
            <a:solidFill>
              <a:srgbClr val="BCB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158"/>
            <p:cNvSpPr>
              <a:spLocks/>
            </p:cNvSpPr>
            <p:nvPr/>
          </p:nvSpPr>
          <p:spPr bwMode="auto">
            <a:xfrm>
              <a:off x="6196014" y="114300"/>
              <a:ext cx="46038" cy="57150"/>
            </a:xfrm>
            <a:custGeom>
              <a:avLst/>
              <a:gdLst>
                <a:gd name="T0" fmla="*/ 2 w 26"/>
                <a:gd name="T1" fmla="*/ 5 h 33"/>
                <a:gd name="T2" fmla="*/ 8 w 26"/>
                <a:gd name="T3" fmla="*/ 32 h 33"/>
                <a:gd name="T4" fmla="*/ 25 w 26"/>
                <a:gd name="T5" fmla="*/ 27 h 33"/>
                <a:gd name="T6" fmla="*/ 20 w 26"/>
                <a:gd name="T7" fmla="*/ 1 h 33"/>
                <a:gd name="T8" fmla="*/ 2 w 26"/>
                <a:gd name="T9" fmla="*/ 5 h 33"/>
              </a:gdLst>
              <a:ahLst/>
              <a:cxnLst>
                <a:cxn ang="0">
                  <a:pos x="T0" y="T1"/>
                </a:cxn>
                <a:cxn ang="0">
                  <a:pos x="T2" y="T3"/>
                </a:cxn>
                <a:cxn ang="0">
                  <a:pos x="T4" y="T5"/>
                </a:cxn>
                <a:cxn ang="0">
                  <a:pos x="T6" y="T7"/>
                </a:cxn>
                <a:cxn ang="0">
                  <a:pos x="T8" y="T9"/>
                </a:cxn>
              </a:cxnLst>
              <a:rect l="0" t="0" r="r" b="b"/>
              <a:pathLst>
                <a:path w="26" h="33">
                  <a:moveTo>
                    <a:pt x="2" y="5"/>
                  </a:moveTo>
                  <a:cubicBezTo>
                    <a:pt x="0" y="11"/>
                    <a:pt x="4" y="31"/>
                    <a:pt x="8" y="32"/>
                  </a:cubicBezTo>
                  <a:cubicBezTo>
                    <a:pt x="12" y="33"/>
                    <a:pt x="23" y="31"/>
                    <a:pt x="25" y="27"/>
                  </a:cubicBezTo>
                  <a:cubicBezTo>
                    <a:pt x="26" y="23"/>
                    <a:pt x="25" y="2"/>
                    <a:pt x="20" y="1"/>
                  </a:cubicBezTo>
                  <a:cubicBezTo>
                    <a:pt x="16" y="0"/>
                    <a:pt x="3" y="1"/>
                    <a:pt x="2" y="5"/>
                  </a:cubicBezTo>
                  <a:close/>
                </a:path>
              </a:pathLst>
            </a:custGeom>
            <a:solidFill>
              <a:srgbClr val="A1A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159"/>
            <p:cNvSpPr>
              <a:spLocks/>
            </p:cNvSpPr>
            <p:nvPr/>
          </p:nvSpPr>
          <p:spPr bwMode="auto">
            <a:xfrm>
              <a:off x="6205539" y="123825"/>
              <a:ext cx="26988" cy="36513"/>
            </a:xfrm>
            <a:custGeom>
              <a:avLst/>
              <a:gdLst>
                <a:gd name="T0" fmla="*/ 1 w 16"/>
                <a:gd name="T1" fmla="*/ 3 h 21"/>
                <a:gd name="T2" fmla="*/ 5 w 16"/>
                <a:gd name="T3" fmla="*/ 20 h 21"/>
                <a:gd name="T4" fmla="*/ 15 w 16"/>
                <a:gd name="T5" fmla="*/ 17 h 21"/>
                <a:gd name="T6" fmla="*/ 12 w 16"/>
                <a:gd name="T7" fmla="*/ 0 h 21"/>
                <a:gd name="T8" fmla="*/ 1 w 16"/>
                <a:gd name="T9" fmla="*/ 3 h 21"/>
              </a:gdLst>
              <a:ahLst/>
              <a:cxnLst>
                <a:cxn ang="0">
                  <a:pos x="T0" y="T1"/>
                </a:cxn>
                <a:cxn ang="0">
                  <a:pos x="T2" y="T3"/>
                </a:cxn>
                <a:cxn ang="0">
                  <a:pos x="T4" y="T5"/>
                </a:cxn>
                <a:cxn ang="0">
                  <a:pos x="T6" y="T7"/>
                </a:cxn>
                <a:cxn ang="0">
                  <a:pos x="T8" y="T9"/>
                </a:cxn>
              </a:cxnLst>
              <a:rect l="0" t="0" r="r" b="b"/>
              <a:pathLst>
                <a:path w="16" h="21">
                  <a:moveTo>
                    <a:pt x="1" y="3"/>
                  </a:moveTo>
                  <a:cubicBezTo>
                    <a:pt x="0" y="7"/>
                    <a:pt x="2" y="19"/>
                    <a:pt x="5" y="20"/>
                  </a:cubicBezTo>
                  <a:cubicBezTo>
                    <a:pt x="7" y="21"/>
                    <a:pt x="14" y="20"/>
                    <a:pt x="15" y="17"/>
                  </a:cubicBezTo>
                  <a:cubicBezTo>
                    <a:pt x="16" y="14"/>
                    <a:pt x="15" y="1"/>
                    <a:pt x="12" y="0"/>
                  </a:cubicBezTo>
                  <a:cubicBezTo>
                    <a:pt x="9" y="0"/>
                    <a:pt x="1" y="1"/>
                    <a:pt x="1" y="3"/>
                  </a:cubicBezTo>
                  <a:close/>
                </a:path>
              </a:pathLst>
            </a:custGeom>
            <a:solidFill>
              <a:srgbClr val="8787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160"/>
            <p:cNvSpPr>
              <a:spLocks/>
            </p:cNvSpPr>
            <p:nvPr/>
          </p:nvSpPr>
          <p:spPr bwMode="auto">
            <a:xfrm>
              <a:off x="6224589" y="117475"/>
              <a:ext cx="12700" cy="14288"/>
            </a:xfrm>
            <a:custGeom>
              <a:avLst/>
              <a:gdLst>
                <a:gd name="T0" fmla="*/ 7 w 7"/>
                <a:gd name="T1" fmla="*/ 8 h 8"/>
                <a:gd name="T2" fmla="*/ 5 w 7"/>
                <a:gd name="T3" fmla="*/ 2 h 8"/>
                <a:gd name="T4" fmla="*/ 0 w 7"/>
                <a:gd name="T5" fmla="*/ 2 h 8"/>
                <a:gd name="T6" fmla="*/ 5 w 7"/>
                <a:gd name="T7" fmla="*/ 3 h 8"/>
                <a:gd name="T8" fmla="*/ 7 w 7"/>
                <a:gd name="T9" fmla="*/ 8 h 8"/>
              </a:gdLst>
              <a:ahLst/>
              <a:cxnLst>
                <a:cxn ang="0">
                  <a:pos x="T0" y="T1"/>
                </a:cxn>
                <a:cxn ang="0">
                  <a:pos x="T2" y="T3"/>
                </a:cxn>
                <a:cxn ang="0">
                  <a:pos x="T4" y="T5"/>
                </a:cxn>
                <a:cxn ang="0">
                  <a:pos x="T6" y="T7"/>
                </a:cxn>
                <a:cxn ang="0">
                  <a:pos x="T8" y="T9"/>
                </a:cxn>
              </a:cxnLst>
              <a:rect l="0" t="0" r="r" b="b"/>
              <a:pathLst>
                <a:path w="7" h="8">
                  <a:moveTo>
                    <a:pt x="7" y="8"/>
                  </a:moveTo>
                  <a:cubicBezTo>
                    <a:pt x="7" y="8"/>
                    <a:pt x="7" y="3"/>
                    <a:pt x="5" y="2"/>
                  </a:cubicBezTo>
                  <a:cubicBezTo>
                    <a:pt x="3" y="0"/>
                    <a:pt x="0" y="0"/>
                    <a:pt x="0" y="2"/>
                  </a:cubicBezTo>
                  <a:cubicBezTo>
                    <a:pt x="0" y="4"/>
                    <a:pt x="2" y="2"/>
                    <a:pt x="5" y="3"/>
                  </a:cubicBezTo>
                  <a:cubicBezTo>
                    <a:pt x="7" y="5"/>
                    <a:pt x="7" y="8"/>
                    <a:pt x="7"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161"/>
            <p:cNvSpPr>
              <a:spLocks/>
            </p:cNvSpPr>
            <p:nvPr/>
          </p:nvSpPr>
          <p:spPr bwMode="auto">
            <a:xfrm>
              <a:off x="6215064" y="119062"/>
              <a:ext cx="4763" cy="3175"/>
            </a:xfrm>
            <a:custGeom>
              <a:avLst/>
              <a:gdLst>
                <a:gd name="T0" fmla="*/ 2 w 2"/>
                <a:gd name="T1" fmla="*/ 1 h 2"/>
                <a:gd name="T2" fmla="*/ 1 w 2"/>
                <a:gd name="T3" fmla="*/ 2 h 2"/>
                <a:gd name="T4" fmla="*/ 0 w 2"/>
                <a:gd name="T5" fmla="*/ 1 h 2"/>
                <a:gd name="T6" fmla="*/ 1 w 2"/>
                <a:gd name="T7" fmla="*/ 0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2" y="1"/>
                    <a:pt x="2" y="2"/>
                    <a:pt x="1" y="2"/>
                  </a:cubicBezTo>
                  <a:cubicBezTo>
                    <a:pt x="1" y="2"/>
                    <a:pt x="0" y="2"/>
                    <a:pt x="0" y="1"/>
                  </a:cubicBezTo>
                  <a:cubicBezTo>
                    <a:pt x="0" y="1"/>
                    <a:pt x="0" y="0"/>
                    <a:pt x="1" y="0"/>
                  </a:cubicBezTo>
                  <a:cubicBezTo>
                    <a:pt x="2" y="0"/>
                    <a:pt x="2" y="0"/>
                    <a:pt x="2"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162"/>
            <p:cNvSpPr>
              <a:spLocks/>
            </p:cNvSpPr>
            <p:nvPr/>
          </p:nvSpPr>
          <p:spPr bwMode="auto">
            <a:xfrm>
              <a:off x="5721351" y="269875"/>
              <a:ext cx="558800" cy="277813"/>
            </a:xfrm>
            <a:custGeom>
              <a:avLst/>
              <a:gdLst>
                <a:gd name="T0" fmla="*/ 19 w 323"/>
                <a:gd name="T1" fmla="*/ 79 h 161"/>
                <a:gd name="T2" fmla="*/ 311 w 323"/>
                <a:gd name="T3" fmla="*/ 41 h 161"/>
                <a:gd name="T4" fmla="*/ 323 w 323"/>
                <a:gd name="T5" fmla="*/ 0 h 161"/>
                <a:gd name="T6" fmla="*/ 160 w 323"/>
                <a:gd name="T7" fmla="*/ 160 h 161"/>
                <a:gd name="T8" fmla="*/ 0 w 323"/>
                <a:gd name="T9" fmla="*/ 54 h 161"/>
                <a:gd name="T10" fmla="*/ 19 w 323"/>
                <a:gd name="T11" fmla="*/ 79 h 161"/>
              </a:gdLst>
              <a:ahLst/>
              <a:cxnLst>
                <a:cxn ang="0">
                  <a:pos x="T0" y="T1"/>
                </a:cxn>
                <a:cxn ang="0">
                  <a:pos x="T2" y="T3"/>
                </a:cxn>
                <a:cxn ang="0">
                  <a:pos x="T4" y="T5"/>
                </a:cxn>
                <a:cxn ang="0">
                  <a:pos x="T6" y="T7"/>
                </a:cxn>
                <a:cxn ang="0">
                  <a:pos x="T8" y="T9"/>
                </a:cxn>
                <a:cxn ang="0">
                  <a:pos x="T10" y="T11"/>
                </a:cxn>
              </a:cxnLst>
              <a:rect l="0" t="0" r="r" b="b"/>
              <a:pathLst>
                <a:path w="323" h="161">
                  <a:moveTo>
                    <a:pt x="19" y="79"/>
                  </a:moveTo>
                  <a:cubicBezTo>
                    <a:pt x="104" y="150"/>
                    <a:pt x="258" y="148"/>
                    <a:pt x="311" y="41"/>
                  </a:cubicBezTo>
                  <a:cubicBezTo>
                    <a:pt x="317" y="28"/>
                    <a:pt x="321" y="14"/>
                    <a:pt x="323" y="0"/>
                  </a:cubicBezTo>
                  <a:cubicBezTo>
                    <a:pt x="321" y="120"/>
                    <a:pt x="251" y="158"/>
                    <a:pt x="160" y="160"/>
                  </a:cubicBezTo>
                  <a:cubicBezTo>
                    <a:pt x="84" y="161"/>
                    <a:pt x="20" y="131"/>
                    <a:pt x="0" y="54"/>
                  </a:cubicBezTo>
                  <a:cubicBezTo>
                    <a:pt x="4" y="63"/>
                    <a:pt x="10" y="72"/>
                    <a:pt x="19" y="79"/>
                  </a:cubicBezTo>
                  <a:close/>
                </a:path>
              </a:pathLst>
            </a:custGeom>
            <a:solidFill>
              <a:srgbClr val="A1A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163"/>
            <p:cNvSpPr>
              <a:spLocks/>
            </p:cNvSpPr>
            <p:nvPr/>
          </p:nvSpPr>
          <p:spPr bwMode="auto">
            <a:xfrm>
              <a:off x="5808664" y="0"/>
              <a:ext cx="385763" cy="114300"/>
            </a:xfrm>
            <a:custGeom>
              <a:avLst/>
              <a:gdLst>
                <a:gd name="T0" fmla="*/ 224 w 224"/>
                <a:gd name="T1" fmla="*/ 66 h 66"/>
                <a:gd name="T2" fmla="*/ 18 w 224"/>
                <a:gd name="T3" fmla="*/ 46 h 66"/>
                <a:gd name="T4" fmla="*/ 0 w 224"/>
                <a:gd name="T5" fmla="*/ 54 h 66"/>
                <a:gd name="T6" fmla="*/ 93 w 224"/>
                <a:gd name="T7" fmla="*/ 6 h 66"/>
                <a:gd name="T8" fmla="*/ 224 w 224"/>
                <a:gd name="T9" fmla="*/ 66 h 66"/>
              </a:gdLst>
              <a:ahLst/>
              <a:cxnLst>
                <a:cxn ang="0">
                  <a:pos x="T0" y="T1"/>
                </a:cxn>
                <a:cxn ang="0">
                  <a:pos x="T2" y="T3"/>
                </a:cxn>
                <a:cxn ang="0">
                  <a:pos x="T4" y="T5"/>
                </a:cxn>
                <a:cxn ang="0">
                  <a:pos x="T6" y="T7"/>
                </a:cxn>
                <a:cxn ang="0">
                  <a:pos x="T8" y="T9"/>
                </a:cxn>
              </a:cxnLst>
              <a:rect l="0" t="0" r="r" b="b"/>
              <a:pathLst>
                <a:path w="224" h="66">
                  <a:moveTo>
                    <a:pt x="224" y="66"/>
                  </a:moveTo>
                  <a:cubicBezTo>
                    <a:pt x="164" y="28"/>
                    <a:pt x="85" y="24"/>
                    <a:pt x="18" y="46"/>
                  </a:cubicBezTo>
                  <a:cubicBezTo>
                    <a:pt x="11" y="48"/>
                    <a:pt x="5" y="51"/>
                    <a:pt x="0" y="54"/>
                  </a:cubicBezTo>
                  <a:cubicBezTo>
                    <a:pt x="22" y="28"/>
                    <a:pt x="55" y="10"/>
                    <a:pt x="93" y="6"/>
                  </a:cubicBezTo>
                  <a:cubicBezTo>
                    <a:pt x="148" y="0"/>
                    <a:pt x="198" y="25"/>
                    <a:pt x="224" y="66"/>
                  </a:cubicBezTo>
                  <a:close/>
                </a:path>
              </a:pathLst>
            </a:custGeom>
            <a:solidFill>
              <a:srgbClr val="D8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164"/>
            <p:cNvSpPr>
              <a:spLocks/>
            </p:cNvSpPr>
            <p:nvPr/>
          </p:nvSpPr>
          <p:spPr bwMode="auto">
            <a:xfrm>
              <a:off x="5740401" y="38100"/>
              <a:ext cx="490538" cy="471488"/>
            </a:xfrm>
            <a:custGeom>
              <a:avLst/>
              <a:gdLst>
                <a:gd name="T0" fmla="*/ 2 w 284"/>
                <a:gd name="T1" fmla="*/ 138 h 273"/>
                <a:gd name="T2" fmla="*/ 145 w 284"/>
                <a:gd name="T3" fmla="*/ 272 h 273"/>
                <a:gd name="T4" fmla="*/ 284 w 284"/>
                <a:gd name="T5" fmla="*/ 134 h 273"/>
                <a:gd name="T6" fmla="*/ 141 w 284"/>
                <a:gd name="T7" fmla="*/ 1 h 273"/>
                <a:gd name="T8" fmla="*/ 2 w 284"/>
                <a:gd name="T9" fmla="*/ 138 h 273"/>
              </a:gdLst>
              <a:ahLst/>
              <a:cxnLst>
                <a:cxn ang="0">
                  <a:pos x="T0" y="T1"/>
                </a:cxn>
                <a:cxn ang="0">
                  <a:pos x="T2" y="T3"/>
                </a:cxn>
                <a:cxn ang="0">
                  <a:pos x="T4" y="T5"/>
                </a:cxn>
                <a:cxn ang="0">
                  <a:pos x="T6" y="T7"/>
                </a:cxn>
                <a:cxn ang="0">
                  <a:pos x="T8" y="T9"/>
                </a:cxn>
              </a:cxnLst>
              <a:rect l="0" t="0" r="r" b="b"/>
              <a:pathLst>
                <a:path w="284" h="273">
                  <a:moveTo>
                    <a:pt x="2" y="138"/>
                  </a:moveTo>
                  <a:cubicBezTo>
                    <a:pt x="5" y="237"/>
                    <a:pt x="67" y="273"/>
                    <a:pt x="145" y="272"/>
                  </a:cubicBezTo>
                  <a:cubicBezTo>
                    <a:pt x="222" y="270"/>
                    <a:pt x="282" y="238"/>
                    <a:pt x="284" y="134"/>
                  </a:cubicBezTo>
                  <a:cubicBezTo>
                    <a:pt x="284" y="59"/>
                    <a:pt x="219" y="0"/>
                    <a:pt x="141" y="1"/>
                  </a:cubicBezTo>
                  <a:cubicBezTo>
                    <a:pt x="63" y="2"/>
                    <a:pt x="0" y="63"/>
                    <a:pt x="2" y="138"/>
                  </a:cubicBezTo>
                  <a:close/>
                </a:path>
              </a:pathLst>
            </a:custGeom>
            <a:solidFill>
              <a:srgbClr val="6E6D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165"/>
            <p:cNvSpPr>
              <a:spLocks/>
            </p:cNvSpPr>
            <p:nvPr/>
          </p:nvSpPr>
          <p:spPr bwMode="auto">
            <a:xfrm>
              <a:off x="5749926" y="46037"/>
              <a:ext cx="471488" cy="454025"/>
            </a:xfrm>
            <a:custGeom>
              <a:avLst/>
              <a:gdLst>
                <a:gd name="T0" fmla="*/ 2 w 273"/>
                <a:gd name="T1" fmla="*/ 133 h 263"/>
                <a:gd name="T2" fmla="*/ 139 w 273"/>
                <a:gd name="T3" fmla="*/ 261 h 263"/>
                <a:gd name="T4" fmla="*/ 272 w 273"/>
                <a:gd name="T5" fmla="*/ 129 h 263"/>
                <a:gd name="T6" fmla="*/ 135 w 273"/>
                <a:gd name="T7" fmla="*/ 1 h 263"/>
                <a:gd name="T8" fmla="*/ 2 w 273"/>
                <a:gd name="T9" fmla="*/ 133 h 263"/>
              </a:gdLst>
              <a:ahLst/>
              <a:cxnLst>
                <a:cxn ang="0">
                  <a:pos x="T0" y="T1"/>
                </a:cxn>
                <a:cxn ang="0">
                  <a:pos x="T2" y="T3"/>
                </a:cxn>
                <a:cxn ang="0">
                  <a:pos x="T4" y="T5"/>
                </a:cxn>
                <a:cxn ang="0">
                  <a:pos x="T6" y="T7"/>
                </a:cxn>
                <a:cxn ang="0">
                  <a:pos x="T8" y="T9"/>
                </a:cxn>
              </a:cxnLst>
              <a:rect l="0" t="0" r="r" b="b"/>
              <a:pathLst>
                <a:path w="273" h="263">
                  <a:moveTo>
                    <a:pt x="2" y="133"/>
                  </a:moveTo>
                  <a:cubicBezTo>
                    <a:pt x="4" y="228"/>
                    <a:pt x="64" y="263"/>
                    <a:pt x="139" y="261"/>
                  </a:cubicBezTo>
                  <a:cubicBezTo>
                    <a:pt x="214" y="260"/>
                    <a:pt x="271" y="229"/>
                    <a:pt x="272" y="129"/>
                  </a:cubicBezTo>
                  <a:cubicBezTo>
                    <a:pt x="273" y="57"/>
                    <a:pt x="210" y="0"/>
                    <a:pt x="135" y="1"/>
                  </a:cubicBezTo>
                  <a:cubicBezTo>
                    <a:pt x="60" y="2"/>
                    <a:pt x="0" y="61"/>
                    <a:pt x="2" y="133"/>
                  </a:cubicBezTo>
                  <a:close/>
                </a:path>
              </a:pathLst>
            </a:custGeom>
            <a:solidFill>
              <a:srgbClr val="302F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166"/>
            <p:cNvSpPr>
              <a:spLocks/>
            </p:cNvSpPr>
            <p:nvPr/>
          </p:nvSpPr>
          <p:spPr bwMode="auto">
            <a:xfrm>
              <a:off x="5754689" y="112712"/>
              <a:ext cx="466725" cy="385763"/>
            </a:xfrm>
            <a:custGeom>
              <a:avLst/>
              <a:gdLst>
                <a:gd name="T0" fmla="*/ 169 w 270"/>
                <a:gd name="T1" fmla="*/ 164 h 224"/>
                <a:gd name="T2" fmla="*/ 230 w 270"/>
                <a:gd name="T3" fmla="*/ 0 h 224"/>
                <a:gd name="T4" fmla="*/ 269 w 270"/>
                <a:gd name="T5" fmla="*/ 91 h 224"/>
                <a:gd name="T6" fmla="*/ 136 w 270"/>
                <a:gd name="T7" fmla="*/ 223 h 224"/>
                <a:gd name="T8" fmla="*/ 0 w 270"/>
                <a:gd name="T9" fmla="*/ 108 h 224"/>
                <a:gd name="T10" fmla="*/ 169 w 270"/>
                <a:gd name="T11" fmla="*/ 164 h 224"/>
              </a:gdLst>
              <a:ahLst/>
              <a:cxnLst>
                <a:cxn ang="0">
                  <a:pos x="T0" y="T1"/>
                </a:cxn>
                <a:cxn ang="0">
                  <a:pos x="T2" y="T3"/>
                </a:cxn>
                <a:cxn ang="0">
                  <a:pos x="T4" y="T5"/>
                </a:cxn>
                <a:cxn ang="0">
                  <a:pos x="T6" y="T7"/>
                </a:cxn>
                <a:cxn ang="0">
                  <a:pos x="T8" y="T9"/>
                </a:cxn>
                <a:cxn ang="0">
                  <a:pos x="T10" y="T11"/>
                </a:cxn>
              </a:cxnLst>
              <a:rect l="0" t="0" r="r" b="b"/>
              <a:pathLst>
                <a:path w="270" h="224">
                  <a:moveTo>
                    <a:pt x="169" y="164"/>
                  </a:moveTo>
                  <a:cubicBezTo>
                    <a:pt x="236" y="142"/>
                    <a:pt x="255" y="62"/>
                    <a:pt x="230" y="0"/>
                  </a:cubicBezTo>
                  <a:cubicBezTo>
                    <a:pt x="254" y="23"/>
                    <a:pt x="270" y="55"/>
                    <a:pt x="269" y="91"/>
                  </a:cubicBezTo>
                  <a:cubicBezTo>
                    <a:pt x="268" y="191"/>
                    <a:pt x="211" y="222"/>
                    <a:pt x="136" y="223"/>
                  </a:cubicBezTo>
                  <a:cubicBezTo>
                    <a:pt x="65" y="224"/>
                    <a:pt x="7" y="193"/>
                    <a:pt x="0" y="108"/>
                  </a:cubicBezTo>
                  <a:cubicBezTo>
                    <a:pt x="34" y="161"/>
                    <a:pt x="104" y="186"/>
                    <a:pt x="169" y="164"/>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167"/>
            <p:cNvSpPr>
              <a:spLocks/>
            </p:cNvSpPr>
            <p:nvPr/>
          </p:nvSpPr>
          <p:spPr bwMode="auto">
            <a:xfrm>
              <a:off x="5789614" y="269875"/>
              <a:ext cx="425450" cy="223838"/>
            </a:xfrm>
            <a:custGeom>
              <a:avLst/>
              <a:gdLst>
                <a:gd name="T0" fmla="*/ 112 w 247"/>
                <a:gd name="T1" fmla="*/ 118 h 130"/>
                <a:gd name="T2" fmla="*/ 247 w 247"/>
                <a:gd name="T3" fmla="*/ 0 h 130"/>
                <a:gd name="T4" fmla="*/ 247 w 247"/>
                <a:gd name="T5" fmla="*/ 0 h 130"/>
                <a:gd name="T6" fmla="*/ 116 w 247"/>
                <a:gd name="T7" fmla="*/ 130 h 130"/>
                <a:gd name="T8" fmla="*/ 0 w 247"/>
                <a:gd name="T9" fmla="*/ 76 h 130"/>
                <a:gd name="T10" fmla="*/ 112 w 247"/>
                <a:gd name="T11" fmla="*/ 118 h 130"/>
              </a:gdLst>
              <a:ahLst/>
              <a:cxnLst>
                <a:cxn ang="0">
                  <a:pos x="T0" y="T1"/>
                </a:cxn>
                <a:cxn ang="0">
                  <a:pos x="T2" y="T3"/>
                </a:cxn>
                <a:cxn ang="0">
                  <a:pos x="T4" y="T5"/>
                </a:cxn>
                <a:cxn ang="0">
                  <a:pos x="T6" y="T7"/>
                </a:cxn>
                <a:cxn ang="0">
                  <a:pos x="T8" y="T9"/>
                </a:cxn>
                <a:cxn ang="0">
                  <a:pos x="T10" y="T11"/>
                </a:cxn>
              </a:cxnLst>
              <a:rect l="0" t="0" r="r" b="b"/>
              <a:pathLst>
                <a:path w="247" h="130">
                  <a:moveTo>
                    <a:pt x="112" y="118"/>
                  </a:moveTo>
                  <a:cubicBezTo>
                    <a:pt x="184" y="117"/>
                    <a:pt x="241" y="88"/>
                    <a:pt x="247" y="0"/>
                  </a:cubicBezTo>
                  <a:cubicBezTo>
                    <a:pt x="247" y="0"/>
                    <a:pt x="247" y="0"/>
                    <a:pt x="247" y="0"/>
                  </a:cubicBezTo>
                  <a:cubicBezTo>
                    <a:pt x="246" y="98"/>
                    <a:pt x="189" y="129"/>
                    <a:pt x="116" y="130"/>
                  </a:cubicBezTo>
                  <a:cubicBezTo>
                    <a:pt x="66" y="130"/>
                    <a:pt x="24" y="115"/>
                    <a:pt x="0" y="76"/>
                  </a:cubicBezTo>
                  <a:cubicBezTo>
                    <a:pt x="26" y="106"/>
                    <a:pt x="66" y="118"/>
                    <a:pt x="112" y="118"/>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68"/>
            <p:cNvSpPr>
              <a:spLocks/>
            </p:cNvSpPr>
            <p:nvPr/>
          </p:nvSpPr>
          <p:spPr bwMode="auto">
            <a:xfrm>
              <a:off x="5838826" y="60325"/>
              <a:ext cx="361950" cy="260350"/>
            </a:xfrm>
            <a:custGeom>
              <a:avLst/>
              <a:gdLst>
                <a:gd name="T0" fmla="*/ 197 w 209"/>
                <a:gd name="T1" fmla="*/ 113 h 151"/>
                <a:gd name="T2" fmla="*/ 105 w 209"/>
                <a:gd name="T3" fmla="*/ 83 h 151"/>
                <a:gd name="T4" fmla="*/ 11 w 209"/>
                <a:gd name="T5" fmla="*/ 56 h 151"/>
                <a:gd name="T6" fmla="*/ 125 w 209"/>
                <a:gd name="T7" fmla="*/ 16 h 151"/>
                <a:gd name="T8" fmla="*/ 197 w 209"/>
                <a:gd name="T9" fmla="*/ 113 h 151"/>
              </a:gdLst>
              <a:ahLst/>
              <a:cxnLst>
                <a:cxn ang="0">
                  <a:pos x="T0" y="T1"/>
                </a:cxn>
                <a:cxn ang="0">
                  <a:pos x="T2" y="T3"/>
                </a:cxn>
                <a:cxn ang="0">
                  <a:pos x="T4" y="T5"/>
                </a:cxn>
                <a:cxn ang="0">
                  <a:pos x="T6" y="T7"/>
                </a:cxn>
                <a:cxn ang="0">
                  <a:pos x="T8" y="T9"/>
                </a:cxn>
              </a:cxnLst>
              <a:rect l="0" t="0" r="r" b="b"/>
              <a:pathLst>
                <a:path w="209" h="151">
                  <a:moveTo>
                    <a:pt x="197" y="113"/>
                  </a:moveTo>
                  <a:cubicBezTo>
                    <a:pt x="185" y="151"/>
                    <a:pt x="156" y="99"/>
                    <a:pt x="105" y="83"/>
                  </a:cubicBezTo>
                  <a:cubicBezTo>
                    <a:pt x="53" y="67"/>
                    <a:pt x="0" y="94"/>
                    <a:pt x="11" y="56"/>
                  </a:cubicBezTo>
                  <a:cubicBezTo>
                    <a:pt x="23" y="18"/>
                    <a:pt x="74" y="0"/>
                    <a:pt x="125" y="16"/>
                  </a:cubicBezTo>
                  <a:cubicBezTo>
                    <a:pt x="176" y="32"/>
                    <a:pt x="209" y="75"/>
                    <a:pt x="197" y="113"/>
                  </a:cubicBezTo>
                  <a:close/>
                </a:path>
              </a:pathLst>
            </a:custGeom>
            <a:solidFill>
              <a:srgbClr val="4A4A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169"/>
            <p:cNvSpPr>
              <a:spLocks/>
            </p:cNvSpPr>
            <p:nvPr/>
          </p:nvSpPr>
          <p:spPr bwMode="auto">
            <a:xfrm>
              <a:off x="6029326" y="92075"/>
              <a:ext cx="134938" cy="139700"/>
            </a:xfrm>
            <a:custGeom>
              <a:avLst/>
              <a:gdLst>
                <a:gd name="T0" fmla="*/ 75 w 78"/>
                <a:gd name="T1" fmla="*/ 81 h 81"/>
                <a:gd name="T2" fmla="*/ 51 w 78"/>
                <a:gd name="T3" fmla="*/ 18 h 81"/>
                <a:gd name="T4" fmla="*/ 1 w 78"/>
                <a:gd name="T5" fmla="*/ 21 h 81"/>
                <a:gd name="T6" fmla="*/ 43 w 78"/>
                <a:gd name="T7" fmla="*/ 41 h 81"/>
                <a:gd name="T8" fmla="*/ 75 w 78"/>
                <a:gd name="T9" fmla="*/ 81 h 81"/>
              </a:gdLst>
              <a:ahLst/>
              <a:cxnLst>
                <a:cxn ang="0">
                  <a:pos x="T0" y="T1"/>
                </a:cxn>
                <a:cxn ang="0">
                  <a:pos x="T2" y="T3"/>
                </a:cxn>
                <a:cxn ang="0">
                  <a:pos x="T4" y="T5"/>
                </a:cxn>
                <a:cxn ang="0">
                  <a:pos x="T6" y="T7"/>
                </a:cxn>
                <a:cxn ang="0">
                  <a:pos x="T8" y="T9"/>
                </a:cxn>
              </a:cxnLst>
              <a:rect l="0" t="0" r="r" b="b"/>
              <a:pathLst>
                <a:path w="78" h="81">
                  <a:moveTo>
                    <a:pt x="75" y="81"/>
                  </a:moveTo>
                  <a:cubicBezTo>
                    <a:pt x="75" y="81"/>
                    <a:pt x="78" y="36"/>
                    <a:pt x="51" y="18"/>
                  </a:cubicBezTo>
                  <a:cubicBezTo>
                    <a:pt x="25" y="0"/>
                    <a:pt x="3" y="11"/>
                    <a:pt x="1" y="21"/>
                  </a:cubicBezTo>
                  <a:cubicBezTo>
                    <a:pt x="0" y="31"/>
                    <a:pt x="22" y="33"/>
                    <a:pt x="43" y="41"/>
                  </a:cubicBezTo>
                  <a:cubicBezTo>
                    <a:pt x="63" y="50"/>
                    <a:pt x="75" y="81"/>
                    <a:pt x="75" y="81"/>
                  </a:cubicBezTo>
                  <a:close/>
                </a:path>
              </a:pathLst>
            </a:custGeom>
            <a:solidFill>
              <a:srgbClr val="BFBE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170"/>
            <p:cNvSpPr>
              <a:spLocks/>
            </p:cNvSpPr>
            <p:nvPr/>
          </p:nvSpPr>
          <p:spPr bwMode="auto">
            <a:xfrm>
              <a:off x="5949951" y="101600"/>
              <a:ext cx="41275" cy="34925"/>
            </a:xfrm>
            <a:custGeom>
              <a:avLst/>
              <a:gdLst>
                <a:gd name="T0" fmla="*/ 24 w 24"/>
                <a:gd name="T1" fmla="*/ 10 h 20"/>
                <a:gd name="T2" fmla="*/ 12 w 24"/>
                <a:gd name="T3" fmla="*/ 20 h 20"/>
                <a:gd name="T4" fmla="*/ 0 w 24"/>
                <a:gd name="T5" fmla="*/ 10 h 20"/>
                <a:gd name="T6" fmla="*/ 12 w 24"/>
                <a:gd name="T7" fmla="*/ 0 h 20"/>
                <a:gd name="T8" fmla="*/ 24 w 24"/>
                <a:gd name="T9" fmla="*/ 10 h 20"/>
              </a:gdLst>
              <a:ahLst/>
              <a:cxnLst>
                <a:cxn ang="0">
                  <a:pos x="T0" y="T1"/>
                </a:cxn>
                <a:cxn ang="0">
                  <a:pos x="T2" y="T3"/>
                </a:cxn>
                <a:cxn ang="0">
                  <a:pos x="T4" y="T5"/>
                </a:cxn>
                <a:cxn ang="0">
                  <a:pos x="T6" y="T7"/>
                </a:cxn>
                <a:cxn ang="0">
                  <a:pos x="T8" y="T9"/>
                </a:cxn>
              </a:cxnLst>
              <a:rect l="0" t="0" r="r" b="b"/>
              <a:pathLst>
                <a:path w="24" h="20">
                  <a:moveTo>
                    <a:pt x="24" y="10"/>
                  </a:moveTo>
                  <a:cubicBezTo>
                    <a:pt x="24" y="16"/>
                    <a:pt x="18" y="20"/>
                    <a:pt x="12" y="20"/>
                  </a:cubicBezTo>
                  <a:cubicBezTo>
                    <a:pt x="5" y="20"/>
                    <a:pt x="0" y="15"/>
                    <a:pt x="0" y="10"/>
                  </a:cubicBezTo>
                  <a:cubicBezTo>
                    <a:pt x="0" y="5"/>
                    <a:pt x="5" y="0"/>
                    <a:pt x="12" y="0"/>
                  </a:cubicBezTo>
                  <a:cubicBezTo>
                    <a:pt x="19" y="1"/>
                    <a:pt x="24" y="5"/>
                    <a:pt x="24" y="10"/>
                  </a:cubicBezTo>
                  <a:close/>
                </a:path>
              </a:pathLst>
            </a:custGeom>
            <a:solidFill>
              <a:srgbClr val="BFBE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171"/>
            <p:cNvSpPr>
              <a:spLocks/>
            </p:cNvSpPr>
            <p:nvPr/>
          </p:nvSpPr>
          <p:spPr bwMode="auto">
            <a:xfrm>
              <a:off x="5699126" y="509587"/>
              <a:ext cx="601663" cy="784225"/>
            </a:xfrm>
            <a:custGeom>
              <a:avLst/>
              <a:gdLst>
                <a:gd name="T0" fmla="*/ 78 w 348"/>
                <a:gd name="T1" fmla="*/ 21 h 454"/>
                <a:gd name="T2" fmla="*/ 10 w 348"/>
                <a:gd name="T3" fmla="*/ 48 h 454"/>
                <a:gd name="T4" fmla="*/ 12 w 348"/>
                <a:gd name="T5" fmla="*/ 209 h 454"/>
                <a:gd name="T6" fmla="*/ 13 w 348"/>
                <a:gd name="T7" fmla="*/ 354 h 454"/>
                <a:gd name="T8" fmla="*/ 191 w 348"/>
                <a:gd name="T9" fmla="*/ 440 h 454"/>
                <a:gd name="T10" fmla="*/ 340 w 348"/>
                <a:gd name="T11" fmla="*/ 334 h 454"/>
                <a:gd name="T12" fmla="*/ 338 w 348"/>
                <a:gd name="T13" fmla="*/ 226 h 454"/>
                <a:gd name="T14" fmla="*/ 341 w 348"/>
                <a:gd name="T15" fmla="*/ 79 h 454"/>
                <a:gd name="T16" fmla="*/ 314 w 348"/>
                <a:gd name="T17" fmla="*/ 9 h 454"/>
                <a:gd name="T18" fmla="*/ 78 w 348"/>
                <a:gd name="T19" fmla="*/ 21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8" h="454">
                  <a:moveTo>
                    <a:pt x="78" y="21"/>
                  </a:moveTo>
                  <a:cubicBezTo>
                    <a:pt x="49" y="13"/>
                    <a:pt x="18" y="0"/>
                    <a:pt x="10" y="48"/>
                  </a:cubicBezTo>
                  <a:cubicBezTo>
                    <a:pt x="2" y="97"/>
                    <a:pt x="12" y="179"/>
                    <a:pt x="12" y="209"/>
                  </a:cubicBezTo>
                  <a:cubicBezTo>
                    <a:pt x="11" y="240"/>
                    <a:pt x="0" y="331"/>
                    <a:pt x="13" y="354"/>
                  </a:cubicBezTo>
                  <a:cubicBezTo>
                    <a:pt x="43" y="406"/>
                    <a:pt x="135" y="454"/>
                    <a:pt x="191" y="440"/>
                  </a:cubicBezTo>
                  <a:cubicBezTo>
                    <a:pt x="248" y="426"/>
                    <a:pt x="337" y="395"/>
                    <a:pt x="340" y="334"/>
                  </a:cubicBezTo>
                  <a:cubicBezTo>
                    <a:pt x="342" y="311"/>
                    <a:pt x="337" y="263"/>
                    <a:pt x="338" y="226"/>
                  </a:cubicBezTo>
                  <a:cubicBezTo>
                    <a:pt x="340" y="163"/>
                    <a:pt x="348" y="108"/>
                    <a:pt x="341" y="79"/>
                  </a:cubicBezTo>
                  <a:cubicBezTo>
                    <a:pt x="331" y="34"/>
                    <a:pt x="326" y="15"/>
                    <a:pt x="314" y="9"/>
                  </a:cubicBezTo>
                  <a:cubicBezTo>
                    <a:pt x="302" y="3"/>
                    <a:pt x="129" y="35"/>
                    <a:pt x="78" y="21"/>
                  </a:cubicBez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172"/>
            <p:cNvSpPr>
              <a:spLocks/>
            </p:cNvSpPr>
            <p:nvPr/>
          </p:nvSpPr>
          <p:spPr bwMode="auto">
            <a:xfrm>
              <a:off x="5708651" y="960437"/>
              <a:ext cx="579438" cy="333375"/>
            </a:xfrm>
            <a:custGeom>
              <a:avLst/>
              <a:gdLst>
                <a:gd name="T0" fmla="*/ 3 w 336"/>
                <a:gd name="T1" fmla="*/ 6 h 193"/>
                <a:gd name="T2" fmla="*/ 8 w 336"/>
                <a:gd name="T3" fmla="*/ 93 h 193"/>
                <a:gd name="T4" fmla="*/ 186 w 336"/>
                <a:gd name="T5" fmla="*/ 179 h 193"/>
                <a:gd name="T6" fmla="*/ 335 w 336"/>
                <a:gd name="T7" fmla="*/ 73 h 193"/>
                <a:gd name="T8" fmla="*/ 333 w 336"/>
                <a:gd name="T9" fmla="*/ 0 h 193"/>
                <a:gd name="T10" fmla="*/ 3 w 336"/>
                <a:gd name="T11" fmla="*/ 6 h 193"/>
              </a:gdLst>
              <a:ahLst/>
              <a:cxnLst>
                <a:cxn ang="0">
                  <a:pos x="T0" y="T1"/>
                </a:cxn>
                <a:cxn ang="0">
                  <a:pos x="T2" y="T3"/>
                </a:cxn>
                <a:cxn ang="0">
                  <a:pos x="T4" y="T5"/>
                </a:cxn>
                <a:cxn ang="0">
                  <a:pos x="T6" y="T7"/>
                </a:cxn>
                <a:cxn ang="0">
                  <a:pos x="T8" y="T9"/>
                </a:cxn>
                <a:cxn ang="0">
                  <a:pos x="T10" y="T11"/>
                </a:cxn>
              </a:cxnLst>
              <a:rect l="0" t="0" r="r" b="b"/>
              <a:pathLst>
                <a:path w="336" h="193">
                  <a:moveTo>
                    <a:pt x="3" y="6"/>
                  </a:moveTo>
                  <a:cubicBezTo>
                    <a:pt x="1" y="41"/>
                    <a:pt x="0" y="79"/>
                    <a:pt x="8" y="93"/>
                  </a:cubicBezTo>
                  <a:cubicBezTo>
                    <a:pt x="38" y="145"/>
                    <a:pt x="130" y="193"/>
                    <a:pt x="186" y="179"/>
                  </a:cubicBezTo>
                  <a:cubicBezTo>
                    <a:pt x="243" y="165"/>
                    <a:pt x="332" y="134"/>
                    <a:pt x="335" y="73"/>
                  </a:cubicBezTo>
                  <a:cubicBezTo>
                    <a:pt x="336" y="57"/>
                    <a:pt x="334" y="28"/>
                    <a:pt x="333" y="0"/>
                  </a:cubicBezTo>
                  <a:cubicBezTo>
                    <a:pt x="228" y="25"/>
                    <a:pt x="113" y="12"/>
                    <a:pt x="3" y="6"/>
                  </a:cubicBezTo>
                  <a:close/>
                </a:path>
              </a:pathLst>
            </a:custGeom>
            <a:solidFill>
              <a:srgbClr val="BCB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173"/>
            <p:cNvSpPr>
              <a:spLocks/>
            </p:cNvSpPr>
            <p:nvPr/>
          </p:nvSpPr>
          <p:spPr bwMode="auto">
            <a:xfrm>
              <a:off x="5711826" y="1068387"/>
              <a:ext cx="574675" cy="225425"/>
            </a:xfrm>
            <a:custGeom>
              <a:avLst/>
              <a:gdLst>
                <a:gd name="T0" fmla="*/ 152 w 333"/>
                <a:gd name="T1" fmla="*/ 76 h 130"/>
                <a:gd name="T2" fmla="*/ 0 w 333"/>
                <a:gd name="T3" fmla="*/ 0 h 130"/>
                <a:gd name="T4" fmla="*/ 6 w 333"/>
                <a:gd name="T5" fmla="*/ 30 h 130"/>
                <a:gd name="T6" fmla="*/ 184 w 333"/>
                <a:gd name="T7" fmla="*/ 116 h 130"/>
                <a:gd name="T8" fmla="*/ 333 w 333"/>
                <a:gd name="T9" fmla="*/ 10 h 130"/>
                <a:gd name="T10" fmla="*/ 333 w 333"/>
                <a:gd name="T11" fmla="*/ 8 h 130"/>
                <a:gd name="T12" fmla="*/ 180 w 333"/>
                <a:gd name="T13" fmla="*/ 83 h 130"/>
                <a:gd name="T14" fmla="*/ 152 w 333"/>
                <a:gd name="T15" fmla="*/ 76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3" h="130">
                  <a:moveTo>
                    <a:pt x="152" y="76"/>
                  </a:moveTo>
                  <a:cubicBezTo>
                    <a:pt x="108" y="44"/>
                    <a:pt x="60" y="66"/>
                    <a:pt x="0" y="0"/>
                  </a:cubicBezTo>
                  <a:cubicBezTo>
                    <a:pt x="1" y="13"/>
                    <a:pt x="3" y="24"/>
                    <a:pt x="6" y="30"/>
                  </a:cubicBezTo>
                  <a:cubicBezTo>
                    <a:pt x="36" y="82"/>
                    <a:pt x="128" y="130"/>
                    <a:pt x="184" y="116"/>
                  </a:cubicBezTo>
                  <a:cubicBezTo>
                    <a:pt x="241" y="102"/>
                    <a:pt x="330" y="71"/>
                    <a:pt x="333" y="10"/>
                  </a:cubicBezTo>
                  <a:cubicBezTo>
                    <a:pt x="333" y="9"/>
                    <a:pt x="333" y="9"/>
                    <a:pt x="333" y="8"/>
                  </a:cubicBezTo>
                  <a:cubicBezTo>
                    <a:pt x="277" y="12"/>
                    <a:pt x="221" y="43"/>
                    <a:pt x="180" y="83"/>
                  </a:cubicBezTo>
                  <a:cubicBezTo>
                    <a:pt x="171" y="88"/>
                    <a:pt x="160" y="82"/>
                    <a:pt x="152" y="76"/>
                  </a:cubicBezTo>
                  <a:close/>
                </a:path>
              </a:pathLst>
            </a:custGeom>
            <a:solidFill>
              <a:srgbClr val="AF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74"/>
            <p:cNvSpPr>
              <a:spLocks/>
            </p:cNvSpPr>
            <p:nvPr/>
          </p:nvSpPr>
          <p:spPr bwMode="auto">
            <a:xfrm>
              <a:off x="5713414" y="960437"/>
              <a:ext cx="571500" cy="76200"/>
            </a:xfrm>
            <a:custGeom>
              <a:avLst/>
              <a:gdLst>
                <a:gd name="T0" fmla="*/ 331 w 331"/>
                <a:gd name="T1" fmla="*/ 13 h 44"/>
                <a:gd name="T2" fmla="*/ 330 w 331"/>
                <a:gd name="T3" fmla="*/ 0 h 44"/>
                <a:gd name="T4" fmla="*/ 0 w 331"/>
                <a:gd name="T5" fmla="*/ 6 h 44"/>
                <a:gd name="T6" fmla="*/ 0 w 331"/>
                <a:gd name="T7" fmla="*/ 16 h 44"/>
                <a:gd name="T8" fmla="*/ 331 w 331"/>
                <a:gd name="T9" fmla="*/ 13 h 44"/>
              </a:gdLst>
              <a:ahLst/>
              <a:cxnLst>
                <a:cxn ang="0">
                  <a:pos x="T0" y="T1"/>
                </a:cxn>
                <a:cxn ang="0">
                  <a:pos x="T2" y="T3"/>
                </a:cxn>
                <a:cxn ang="0">
                  <a:pos x="T4" y="T5"/>
                </a:cxn>
                <a:cxn ang="0">
                  <a:pos x="T6" y="T7"/>
                </a:cxn>
                <a:cxn ang="0">
                  <a:pos x="T8" y="T9"/>
                </a:cxn>
              </a:cxnLst>
              <a:rect l="0" t="0" r="r" b="b"/>
              <a:pathLst>
                <a:path w="331" h="44">
                  <a:moveTo>
                    <a:pt x="331" y="13"/>
                  </a:moveTo>
                  <a:cubicBezTo>
                    <a:pt x="331" y="9"/>
                    <a:pt x="330" y="4"/>
                    <a:pt x="330" y="0"/>
                  </a:cubicBezTo>
                  <a:cubicBezTo>
                    <a:pt x="225" y="25"/>
                    <a:pt x="110" y="12"/>
                    <a:pt x="0" y="6"/>
                  </a:cubicBezTo>
                  <a:cubicBezTo>
                    <a:pt x="0" y="10"/>
                    <a:pt x="0" y="13"/>
                    <a:pt x="0" y="16"/>
                  </a:cubicBezTo>
                  <a:cubicBezTo>
                    <a:pt x="108" y="34"/>
                    <a:pt x="224" y="44"/>
                    <a:pt x="331" y="13"/>
                  </a:cubicBezTo>
                  <a:close/>
                </a:path>
              </a:pathLst>
            </a:custGeom>
            <a:solidFill>
              <a:srgbClr val="B227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75"/>
            <p:cNvSpPr>
              <a:spLocks/>
            </p:cNvSpPr>
            <p:nvPr/>
          </p:nvSpPr>
          <p:spPr bwMode="auto">
            <a:xfrm>
              <a:off x="6018214" y="552450"/>
              <a:ext cx="266700" cy="180975"/>
            </a:xfrm>
            <a:custGeom>
              <a:avLst/>
              <a:gdLst>
                <a:gd name="T0" fmla="*/ 125 w 154"/>
                <a:gd name="T1" fmla="*/ 4 h 105"/>
                <a:gd name="T2" fmla="*/ 0 w 154"/>
                <a:gd name="T3" fmla="*/ 15 h 105"/>
                <a:gd name="T4" fmla="*/ 16 w 154"/>
                <a:gd name="T5" fmla="*/ 27 h 105"/>
                <a:gd name="T6" fmla="*/ 129 w 154"/>
                <a:gd name="T7" fmla="*/ 56 h 105"/>
                <a:gd name="T8" fmla="*/ 154 w 154"/>
                <a:gd name="T9" fmla="*/ 105 h 105"/>
                <a:gd name="T10" fmla="*/ 150 w 154"/>
                <a:gd name="T11" fmla="*/ 67 h 105"/>
                <a:gd name="T12" fmla="*/ 125 w 154"/>
                <a:gd name="T13" fmla="*/ 4 h 105"/>
              </a:gdLst>
              <a:ahLst/>
              <a:cxnLst>
                <a:cxn ang="0">
                  <a:pos x="T0" y="T1"/>
                </a:cxn>
                <a:cxn ang="0">
                  <a:pos x="T2" y="T3"/>
                </a:cxn>
                <a:cxn ang="0">
                  <a:pos x="T4" y="T5"/>
                </a:cxn>
                <a:cxn ang="0">
                  <a:pos x="T6" y="T7"/>
                </a:cxn>
                <a:cxn ang="0">
                  <a:pos x="T8" y="T9"/>
                </a:cxn>
                <a:cxn ang="0">
                  <a:pos x="T10" y="T11"/>
                </a:cxn>
                <a:cxn ang="0">
                  <a:pos x="T12" y="T13"/>
                </a:cxn>
              </a:cxnLst>
              <a:rect l="0" t="0" r="r" b="b"/>
              <a:pathLst>
                <a:path w="154" h="105">
                  <a:moveTo>
                    <a:pt x="125" y="4"/>
                  </a:moveTo>
                  <a:cubicBezTo>
                    <a:pt x="118" y="0"/>
                    <a:pt x="57" y="10"/>
                    <a:pt x="0" y="15"/>
                  </a:cubicBezTo>
                  <a:cubicBezTo>
                    <a:pt x="3" y="22"/>
                    <a:pt x="10" y="27"/>
                    <a:pt x="16" y="27"/>
                  </a:cubicBezTo>
                  <a:cubicBezTo>
                    <a:pt x="56" y="30"/>
                    <a:pt x="102" y="15"/>
                    <a:pt x="129" y="56"/>
                  </a:cubicBezTo>
                  <a:cubicBezTo>
                    <a:pt x="140" y="70"/>
                    <a:pt x="149" y="87"/>
                    <a:pt x="154" y="105"/>
                  </a:cubicBezTo>
                  <a:cubicBezTo>
                    <a:pt x="153" y="90"/>
                    <a:pt x="152" y="76"/>
                    <a:pt x="150" y="67"/>
                  </a:cubicBezTo>
                  <a:cubicBezTo>
                    <a:pt x="140" y="26"/>
                    <a:pt x="136" y="9"/>
                    <a:pt x="125" y="4"/>
                  </a:cubicBezTo>
                  <a:close/>
                </a:path>
              </a:pathLst>
            </a:custGeom>
            <a:solidFill>
              <a:srgbClr val="D8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76"/>
            <p:cNvSpPr>
              <a:spLocks/>
            </p:cNvSpPr>
            <p:nvPr/>
          </p:nvSpPr>
          <p:spPr bwMode="auto">
            <a:xfrm>
              <a:off x="5775326" y="476250"/>
              <a:ext cx="433388" cy="96838"/>
            </a:xfrm>
            <a:custGeom>
              <a:avLst/>
              <a:gdLst>
                <a:gd name="T0" fmla="*/ 12 w 251"/>
                <a:gd name="T1" fmla="*/ 7 h 56"/>
                <a:gd name="T2" fmla="*/ 8 w 251"/>
                <a:gd name="T3" fmla="*/ 30 h 56"/>
                <a:gd name="T4" fmla="*/ 70 w 251"/>
                <a:gd name="T5" fmla="*/ 53 h 56"/>
                <a:gd name="T6" fmla="*/ 196 w 251"/>
                <a:gd name="T7" fmla="*/ 49 h 56"/>
                <a:gd name="T8" fmla="*/ 245 w 251"/>
                <a:gd name="T9" fmla="*/ 24 h 56"/>
                <a:gd name="T10" fmla="*/ 246 w 251"/>
                <a:gd name="T11" fmla="*/ 4 h 56"/>
                <a:gd name="T12" fmla="*/ 137 w 251"/>
                <a:gd name="T13" fmla="*/ 24 h 56"/>
                <a:gd name="T14" fmla="*/ 12 w 251"/>
                <a:gd name="T15" fmla="*/ 7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1" h="56">
                  <a:moveTo>
                    <a:pt x="12" y="7"/>
                  </a:moveTo>
                  <a:cubicBezTo>
                    <a:pt x="0" y="13"/>
                    <a:pt x="3" y="24"/>
                    <a:pt x="8" y="30"/>
                  </a:cubicBezTo>
                  <a:cubicBezTo>
                    <a:pt x="13" y="36"/>
                    <a:pt x="35" y="49"/>
                    <a:pt x="70" y="53"/>
                  </a:cubicBezTo>
                  <a:cubicBezTo>
                    <a:pt x="105" y="56"/>
                    <a:pt x="177" y="53"/>
                    <a:pt x="196" y="49"/>
                  </a:cubicBezTo>
                  <a:cubicBezTo>
                    <a:pt x="224" y="42"/>
                    <a:pt x="239" y="33"/>
                    <a:pt x="245" y="24"/>
                  </a:cubicBezTo>
                  <a:cubicBezTo>
                    <a:pt x="249" y="19"/>
                    <a:pt x="251" y="8"/>
                    <a:pt x="246" y="4"/>
                  </a:cubicBezTo>
                  <a:cubicBezTo>
                    <a:pt x="241" y="0"/>
                    <a:pt x="199" y="24"/>
                    <a:pt x="137" y="24"/>
                  </a:cubicBezTo>
                  <a:cubicBezTo>
                    <a:pt x="37" y="23"/>
                    <a:pt x="16" y="6"/>
                    <a:pt x="12" y="7"/>
                  </a:cubicBezTo>
                  <a:close/>
                </a:path>
              </a:pathLst>
            </a:custGeom>
            <a:solidFill>
              <a:srgbClr val="787C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77"/>
            <p:cNvSpPr>
              <a:spLocks/>
            </p:cNvSpPr>
            <p:nvPr/>
          </p:nvSpPr>
          <p:spPr bwMode="auto">
            <a:xfrm>
              <a:off x="5788026" y="514350"/>
              <a:ext cx="414338" cy="58738"/>
            </a:xfrm>
            <a:custGeom>
              <a:avLst/>
              <a:gdLst>
                <a:gd name="T0" fmla="*/ 191 w 240"/>
                <a:gd name="T1" fmla="*/ 22 h 34"/>
                <a:gd name="T2" fmla="*/ 60 w 240"/>
                <a:gd name="T3" fmla="*/ 26 h 34"/>
                <a:gd name="T4" fmla="*/ 0 w 240"/>
                <a:gd name="T5" fmla="*/ 7 h 34"/>
                <a:gd name="T6" fmla="*/ 1 w 240"/>
                <a:gd name="T7" fmla="*/ 8 h 34"/>
                <a:gd name="T8" fmla="*/ 63 w 240"/>
                <a:gd name="T9" fmla="*/ 31 h 34"/>
                <a:gd name="T10" fmla="*/ 189 w 240"/>
                <a:gd name="T11" fmla="*/ 27 h 34"/>
                <a:gd name="T12" fmla="*/ 238 w 240"/>
                <a:gd name="T13" fmla="*/ 2 h 34"/>
                <a:gd name="T14" fmla="*/ 240 w 240"/>
                <a:gd name="T15" fmla="*/ 0 h 34"/>
                <a:gd name="T16" fmla="*/ 191 w 240"/>
                <a:gd name="T17"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0" h="34">
                  <a:moveTo>
                    <a:pt x="191" y="22"/>
                  </a:moveTo>
                  <a:cubicBezTo>
                    <a:pt x="170" y="27"/>
                    <a:pt x="97" y="29"/>
                    <a:pt x="60" y="26"/>
                  </a:cubicBezTo>
                  <a:cubicBezTo>
                    <a:pt x="31" y="23"/>
                    <a:pt x="10" y="14"/>
                    <a:pt x="0" y="7"/>
                  </a:cubicBezTo>
                  <a:cubicBezTo>
                    <a:pt x="0" y="8"/>
                    <a:pt x="1" y="8"/>
                    <a:pt x="1" y="8"/>
                  </a:cubicBezTo>
                  <a:cubicBezTo>
                    <a:pt x="6" y="14"/>
                    <a:pt x="28" y="27"/>
                    <a:pt x="63" y="31"/>
                  </a:cubicBezTo>
                  <a:cubicBezTo>
                    <a:pt x="98" y="34"/>
                    <a:pt x="170" y="31"/>
                    <a:pt x="189" y="27"/>
                  </a:cubicBezTo>
                  <a:cubicBezTo>
                    <a:pt x="217" y="20"/>
                    <a:pt x="232" y="11"/>
                    <a:pt x="238" y="2"/>
                  </a:cubicBezTo>
                  <a:cubicBezTo>
                    <a:pt x="239" y="2"/>
                    <a:pt x="239" y="1"/>
                    <a:pt x="240" y="0"/>
                  </a:cubicBezTo>
                  <a:cubicBezTo>
                    <a:pt x="232" y="8"/>
                    <a:pt x="217" y="16"/>
                    <a:pt x="191" y="22"/>
                  </a:cubicBezTo>
                  <a:close/>
                </a:path>
              </a:pathLst>
            </a:custGeom>
            <a:solidFill>
              <a:srgbClr val="5354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178"/>
            <p:cNvSpPr>
              <a:spLocks/>
            </p:cNvSpPr>
            <p:nvPr/>
          </p:nvSpPr>
          <p:spPr bwMode="auto">
            <a:xfrm>
              <a:off x="5788026" y="484187"/>
              <a:ext cx="412750" cy="53975"/>
            </a:xfrm>
            <a:custGeom>
              <a:avLst/>
              <a:gdLst>
                <a:gd name="T0" fmla="*/ 191 w 239"/>
                <a:gd name="T1" fmla="*/ 21 h 32"/>
                <a:gd name="T2" fmla="*/ 60 w 239"/>
                <a:gd name="T3" fmla="*/ 24 h 32"/>
                <a:gd name="T4" fmla="*/ 0 w 239"/>
                <a:gd name="T5" fmla="*/ 7 h 32"/>
                <a:gd name="T6" fmla="*/ 0 w 239"/>
                <a:gd name="T7" fmla="*/ 7 h 32"/>
                <a:gd name="T8" fmla="*/ 63 w 239"/>
                <a:gd name="T9" fmla="*/ 28 h 32"/>
                <a:gd name="T10" fmla="*/ 189 w 239"/>
                <a:gd name="T11" fmla="*/ 25 h 32"/>
                <a:gd name="T12" fmla="*/ 238 w 239"/>
                <a:gd name="T13" fmla="*/ 2 h 32"/>
                <a:gd name="T14" fmla="*/ 239 w 239"/>
                <a:gd name="T15" fmla="*/ 0 h 32"/>
                <a:gd name="T16" fmla="*/ 191 w 239"/>
                <a:gd name="T17"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9" h="32">
                  <a:moveTo>
                    <a:pt x="191" y="21"/>
                  </a:moveTo>
                  <a:cubicBezTo>
                    <a:pt x="170" y="25"/>
                    <a:pt x="96" y="27"/>
                    <a:pt x="60" y="24"/>
                  </a:cubicBezTo>
                  <a:cubicBezTo>
                    <a:pt x="30" y="21"/>
                    <a:pt x="10" y="13"/>
                    <a:pt x="0" y="7"/>
                  </a:cubicBezTo>
                  <a:cubicBezTo>
                    <a:pt x="0" y="7"/>
                    <a:pt x="0" y="7"/>
                    <a:pt x="0" y="7"/>
                  </a:cubicBezTo>
                  <a:cubicBezTo>
                    <a:pt x="5" y="12"/>
                    <a:pt x="28" y="25"/>
                    <a:pt x="63" y="28"/>
                  </a:cubicBezTo>
                  <a:cubicBezTo>
                    <a:pt x="98" y="32"/>
                    <a:pt x="169" y="29"/>
                    <a:pt x="189" y="25"/>
                  </a:cubicBezTo>
                  <a:cubicBezTo>
                    <a:pt x="217" y="18"/>
                    <a:pt x="231" y="10"/>
                    <a:pt x="238" y="2"/>
                  </a:cubicBezTo>
                  <a:cubicBezTo>
                    <a:pt x="238" y="1"/>
                    <a:pt x="239" y="1"/>
                    <a:pt x="239" y="0"/>
                  </a:cubicBezTo>
                  <a:cubicBezTo>
                    <a:pt x="232" y="7"/>
                    <a:pt x="217" y="15"/>
                    <a:pt x="191" y="21"/>
                  </a:cubicBezTo>
                  <a:close/>
                </a:path>
              </a:pathLst>
            </a:custGeom>
            <a:solidFill>
              <a:srgbClr val="A4A4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79"/>
            <p:cNvSpPr>
              <a:spLocks/>
            </p:cNvSpPr>
            <p:nvPr/>
          </p:nvSpPr>
          <p:spPr bwMode="auto">
            <a:xfrm>
              <a:off x="5816601" y="612775"/>
              <a:ext cx="369888" cy="261938"/>
            </a:xfrm>
            <a:custGeom>
              <a:avLst/>
              <a:gdLst>
                <a:gd name="T0" fmla="*/ 114 w 214"/>
                <a:gd name="T1" fmla="*/ 4 h 152"/>
                <a:gd name="T2" fmla="*/ 17 w 214"/>
                <a:gd name="T3" fmla="*/ 15 h 152"/>
                <a:gd name="T4" fmla="*/ 10 w 214"/>
                <a:gd name="T5" fmla="*/ 87 h 152"/>
                <a:gd name="T6" fmla="*/ 55 w 214"/>
                <a:gd name="T7" fmla="*/ 151 h 152"/>
                <a:gd name="T8" fmla="*/ 176 w 214"/>
                <a:gd name="T9" fmla="*/ 147 h 152"/>
                <a:gd name="T10" fmla="*/ 212 w 214"/>
                <a:gd name="T11" fmla="*/ 80 h 152"/>
                <a:gd name="T12" fmla="*/ 187 w 214"/>
                <a:gd name="T13" fmla="*/ 3 h 152"/>
                <a:gd name="T14" fmla="*/ 114 w 214"/>
                <a:gd name="T15" fmla="*/ 4 h 1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152">
                  <a:moveTo>
                    <a:pt x="114" y="4"/>
                  </a:moveTo>
                  <a:cubicBezTo>
                    <a:pt x="76" y="4"/>
                    <a:pt x="26" y="0"/>
                    <a:pt x="17" y="15"/>
                  </a:cubicBezTo>
                  <a:cubicBezTo>
                    <a:pt x="8" y="30"/>
                    <a:pt x="10" y="64"/>
                    <a:pt x="10" y="87"/>
                  </a:cubicBezTo>
                  <a:cubicBezTo>
                    <a:pt x="11" y="109"/>
                    <a:pt x="0" y="152"/>
                    <a:pt x="55" y="151"/>
                  </a:cubicBezTo>
                  <a:cubicBezTo>
                    <a:pt x="115" y="150"/>
                    <a:pt x="160" y="151"/>
                    <a:pt x="176" y="147"/>
                  </a:cubicBezTo>
                  <a:cubicBezTo>
                    <a:pt x="192" y="144"/>
                    <a:pt x="214" y="142"/>
                    <a:pt x="212" y="80"/>
                  </a:cubicBezTo>
                  <a:cubicBezTo>
                    <a:pt x="210" y="18"/>
                    <a:pt x="209" y="6"/>
                    <a:pt x="187" y="3"/>
                  </a:cubicBezTo>
                  <a:cubicBezTo>
                    <a:pt x="165" y="1"/>
                    <a:pt x="132" y="3"/>
                    <a:pt x="114" y="4"/>
                  </a:cubicBezTo>
                  <a:close/>
                </a:path>
              </a:pathLst>
            </a:custGeom>
            <a:solidFill>
              <a:srgbClr val="7B7B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180"/>
            <p:cNvSpPr>
              <a:spLocks/>
            </p:cNvSpPr>
            <p:nvPr/>
          </p:nvSpPr>
          <p:spPr bwMode="auto">
            <a:xfrm>
              <a:off x="5829301" y="612775"/>
              <a:ext cx="357188" cy="254000"/>
            </a:xfrm>
            <a:custGeom>
              <a:avLst/>
              <a:gdLst>
                <a:gd name="T0" fmla="*/ 110 w 207"/>
                <a:gd name="T1" fmla="*/ 4 h 147"/>
                <a:gd name="T2" fmla="*/ 16 w 207"/>
                <a:gd name="T3" fmla="*/ 15 h 147"/>
                <a:gd name="T4" fmla="*/ 10 w 207"/>
                <a:gd name="T5" fmla="*/ 84 h 147"/>
                <a:gd name="T6" fmla="*/ 53 w 207"/>
                <a:gd name="T7" fmla="*/ 147 h 147"/>
                <a:gd name="T8" fmla="*/ 170 w 207"/>
                <a:gd name="T9" fmla="*/ 143 h 147"/>
                <a:gd name="T10" fmla="*/ 205 w 207"/>
                <a:gd name="T11" fmla="*/ 78 h 147"/>
                <a:gd name="T12" fmla="*/ 181 w 207"/>
                <a:gd name="T13" fmla="*/ 3 h 147"/>
                <a:gd name="T14" fmla="*/ 110 w 207"/>
                <a:gd name="T15" fmla="*/ 4 h 1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7" h="147">
                  <a:moveTo>
                    <a:pt x="110" y="4"/>
                  </a:moveTo>
                  <a:cubicBezTo>
                    <a:pt x="73" y="4"/>
                    <a:pt x="24" y="0"/>
                    <a:pt x="16" y="15"/>
                  </a:cubicBezTo>
                  <a:cubicBezTo>
                    <a:pt x="8" y="30"/>
                    <a:pt x="10" y="62"/>
                    <a:pt x="10" y="84"/>
                  </a:cubicBezTo>
                  <a:cubicBezTo>
                    <a:pt x="10" y="106"/>
                    <a:pt x="0" y="147"/>
                    <a:pt x="53" y="147"/>
                  </a:cubicBezTo>
                  <a:cubicBezTo>
                    <a:pt x="111" y="146"/>
                    <a:pt x="154" y="146"/>
                    <a:pt x="170" y="143"/>
                  </a:cubicBezTo>
                  <a:cubicBezTo>
                    <a:pt x="186" y="139"/>
                    <a:pt x="207" y="138"/>
                    <a:pt x="205" y="78"/>
                  </a:cubicBezTo>
                  <a:cubicBezTo>
                    <a:pt x="203" y="18"/>
                    <a:pt x="202" y="6"/>
                    <a:pt x="181" y="3"/>
                  </a:cubicBezTo>
                  <a:cubicBezTo>
                    <a:pt x="160" y="1"/>
                    <a:pt x="128" y="3"/>
                    <a:pt x="110" y="4"/>
                  </a:cubicBezTo>
                  <a:close/>
                </a:path>
              </a:pathLst>
            </a:custGeom>
            <a:solidFill>
              <a:srgbClr val="A1A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81"/>
            <p:cNvSpPr>
              <a:spLocks/>
            </p:cNvSpPr>
            <p:nvPr/>
          </p:nvSpPr>
          <p:spPr bwMode="auto">
            <a:xfrm>
              <a:off x="5859464" y="628650"/>
              <a:ext cx="311150" cy="222250"/>
            </a:xfrm>
            <a:custGeom>
              <a:avLst/>
              <a:gdLst>
                <a:gd name="T0" fmla="*/ 96 w 180"/>
                <a:gd name="T1" fmla="*/ 3 h 129"/>
                <a:gd name="T2" fmla="*/ 14 w 180"/>
                <a:gd name="T3" fmla="*/ 13 h 129"/>
                <a:gd name="T4" fmla="*/ 8 w 180"/>
                <a:gd name="T5" fmla="*/ 74 h 129"/>
                <a:gd name="T6" fmla="*/ 46 w 180"/>
                <a:gd name="T7" fmla="*/ 128 h 129"/>
                <a:gd name="T8" fmla="*/ 148 w 180"/>
                <a:gd name="T9" fmla="*/ 125 h 129"/>
                <a:gd name="T10" fmla="*/ 178 w 180"/>
                <a:gd name="T11" fmla="*/ 68 h 129"/>
                <a:gd name="T12" fmla="*/ 157 w 180"/>
                <a:gd name="T13" fmla="*/ 3 h 129"/>
                <a:gd name="T14" fmla="*/ 96 w 180"/>
                <a:gd name="T15" fmla="*/ 3 h 1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0" h="129">
                  <a:moveTo>
                    <a:pt x="96" y="3"/>
                  </a:moveTo>
                  <a:cubicBezTo>
                    <a:pt x="64" y="4"/>
                    <a:pt x="21" y="0"/>
                    <a:pt x="14" y="13"/>
                  </a:cubicBezTo>
                  <a:cubicBezTo>
                    <a:pt x="7" y="26"/>
                    <a:pt x="8" y="54"/>
                    <a:pt x="8" y="74"/>
                  </a:cubicBezTo>
                  <a:cubicBezTo>
                    <a:pt x="8" y="93"/>
                    <a:pt x="0" y="129"/>
                    <a:pt x="46" y="128"/>
                  </a:cubicBezTo>
                  <a:cubicBezTo>
                    <a:pt x="96" y="127"/>
                    <a:pt x="134" y="128"/>
                    <a:pt x="148" y="125"/>
                  </a:cubicBezTo>
                  <a:cubicBezTo>
                    <a:pt x="162" y="122"/>
                    <a:pt x="180" y="120"/>
                    <a:pt x="178" y="68"/>
                  </a:cubicBezTo>
                  <a:cubicBezTo>
                    <a:pt x="177" y="16"/>
                    <a:pt x="176" y="5"/>
                    <a:pt x="157" y="3"/>
                  </a:cubicBezTo>
                  <a:cubicBezTo>
                    <a:pt x="139" y="2"/>
                    <a:pt x="111" y="3"/>
                    <a:pt x="96" y="3"/>
                  </a:cubicBezTo>
                  <a:close/>
                </a:path>
              </a:pathLst>
            </a:custGeom>
            <a:solidFill>
              <a:srgbClr val="BB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82"/>
            <p:cNvSpPr>
              <a:spLocks/>
            </p:cNvSpPr>
            <p:nvPr/>
          </p:nvSpPr>
          <p:spPr bwMode="auto">
            <a:xfrm>
              <a:off x="5886451" y="631825"/>
              <a:ext cx="263525" cy="84138"/>
            </a:xfrm>
            <a:custGeom>
              <a:avLst/>
              <a:gdLst>
                <a:gd name="T0" fmla="*/ 137 w 153"/>
                <a:gd name="T1" fmla="*/ 6 h 49"/>
                <a:gd name="T2" fmla="*/ 81 w 153"/>
                <a:gd name="T3" fmla="*/ 6 h 49"/>
                <a:gd name="T4" fmla="*/ 6 w 153"/>
                <a:gd name="T5" fmla="*/ 14 h 49"/>
                <a:gd name="T6" fmla="*/ 0 w 153"/>
                <a:gd name="T7" fmla="*/ 49 h 49"/>
                <a:gd name="T8" fmla="*/ 30 w 153"/>
                <a:gd name="T9" fmla="*/ 23 h 49"/>
                <a:gd name="T10" fmla="*/ 153 w 153"/>
                <a:gd name="T11" fmla="*/ 22 h 49"/>
                <a:gd name="T12" fmla="*/ 137 w 153"/>
                <a:gd name="T13" fmla="*/ 6 h 49"/>
              </a:gdLst>
              <a:ahLst/>
              <a:cxnLst>
                <a:cxn ang="0">
                  <a:pos x="T0" y="T1"/>
                </a:cxn>
                <a:cxn ang="0">
                  <a:pos x="T2" y="T3"/>
                </a:cxn>
                <a:cxn ang="0">
                  <a:pos x="T4" y="T5"/>
                </a:cxn>
                <a:cxn ang="0">
                  <a:pos x="T6" y="T7"/>
                </a:cxn>
                <a:cxn ang="0">
                  <a:pos x="T8" y="T9"/>
                </a:cxn>
                <a:cxn ang="0">
                  <a:pos x="T10" y="T11"/>
                </a:cxn>
                <a:cxn ang="0">
                  <a:pos x="T12" y="T13"/>
                </a:cxn>
              </a:cxnLst>
              <a:rect l="0" t="0" r="r" b="b"/>
              <a:pathLst>
                <a:path w="153" h="49">
                  <a:moveTo>
                    <a:pt x="137" y="6"/>
                  </a:moveTo>
                  <a:cubicBezTo>
                    <a:pt x="120" y="4"/>
                    <a:pt x="95" y="6"/>
                    <a:pt x="81" y="6"/>
                  </a:cubicBezTo>
                  <a:cubicBezTo>
                    <a:pt x="51" y="6"/>
                    <a:pt x="12" y="3"/>
                    <a:pt x="6" y="14"/>
                  </a:cubicBezTo>
                  <a:cubicBezTo>
                    <a:pt x="1" y="22"/>
                    <a:pt x="0" y="36"/>
                    <a:pt x="0" y="49"/>
                  </a:cubicBezTo>
                  <a:cubicBezTo>
                    <a:pt x="6" y="35"/>
                    <a:pt x="14" y="24"/>
                    <a:pt x="30" y="23"/>
                  </a:cubicBezTo>
                  <a:cubicBezTo>
                    <a:pt x="69" y="22"/>
                    <a:pt x="121" y="0"/>
                    <a:pt x="153" y="22"/>
                  </a:cubicBezTo>
                  <a:cubicBezTo>
                    <a:pt x="151" y="10"/>
                    <a:pt x="146" y="7"/>
                    <a:pt x="137" y="6"/>
                  </a:cubicBezTo>
                  <a:close/>
                </a:path>
              </a:pathLst>
            </a:custGeom>
            <a:solidFill>
              <a:srgbClr val="D8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83"/>
            <p:cNvSpPr>
              <a:spLocks/>
            </p:cNvSpPr>
            <p:nvPr/>
          </p:nvSpPr>
          <p:spPr bwMode="auto">
            <a:xfrm>
              <a:off x="5913439" y="655637"/>
              <a:ext cx="80963" cy="82550"/>
            </a:xfrm>
            <a:custGeom>
              <a:avLst/>
              <a:gdLst>
                <a:gd name="T0" fmla="*/ 47 w 47"/>
                <a:gd name="T1" fmla="*/ 24 h 48"/>
                <a:gd name="T2" fmla="*/ 23 w 47"/>
                <a:gd name="T3" fmla="*/ 48 h 48"/>
                <a:gd name="T4" fmla="*/ 0 w 47"/>
                <a:gd name="T5" fmla="*/ 24 h 48"/>
                <a:gd name="T6" fmla="*/ 24 w 47"/>
                <a:gd name="T7" fmla="*/ 0 h 48"/>
                <a:gd name="T8" fmla="*/ 47 w 47"/>
                <a:gd name="T9" fmla="*/ 24 h 48"/>
              </a:gdLst>
              <a:ahLst/>
              <a:cxnLst>
                <a:cxn ang="0">
                  <a:pos x="T0" y="T1"/>
                </a:cxn>
                <a:cxn ang="0">
                  <a:pos x="T2" y="T3"/>
                </a:cxn>
                <a:cxn ang="0">
                  <a:pos x="T4" y="T5"/>
                </a:cxn>
                <a:cxn ang="0">
                  <a:pos x="T6" y="T7"/>
                </a:cxn>
                <a:cxn ang="0">
                  <a:pos x="T8" y="T9"/>
                </a:cxn>
              </a:cxnLst>
              <a:rect l="0" t="0" r="r" b="b"/>
              <a:pathLst>
                <a:path w="47" h="48">
                  <a:moveTo>
                    <a:pt x="47" y="24"/>
                  </a:moveTo>
                  <a:cubicBezTo>
                    <a:pt x="47" y="38"/>
                    <a:pt x="36" y="48"/>
                    <a:pt x="23" y="48"/>
                  </a:cubicBezTo>
                  <a:cubicBezTo>
                    <a:pt x="10" y="47"/>
                    <a:pt x="0" y="37"/>
                    <a:pt x="0" y="24"/>
                  </a:cubicBezTo>
                  <a:cubicBezTo>
                    <a:pt x="0" y="11"/>
                    <a:pt x="11" y="0"/>
                    <a:pt x="24" y="0"/>
                  </a:cubicBezTo>
                  <a:cubicBezTo>
                    <a:pt x="37" y="1"/>
                    <a:pt x="47" y="11"/>
                    <a:pt x="47" y="24"/>
                  </a:cubicBezTo>
                  <a:close/>
                </a:path>
              </a:pathLst>
            </a:custGeom>
            <a:solidFill>
              <a:srgbClr val="8917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84"/>
            <p:cNvSpPr>
              <a:spLocks/>
            </p:cNvSpPr>
            <p:nvPr/>
          </p:nvSpPr>
          <p:spPr bwMode="auto">
            <a:xfrm>
              <a:off x="5921376" y="661987"/>
              <a:ext cx="71438" cy="68263"/>
            </a:xfrm>
            <a:custGeom>
              <a:avLst/>
              <a:gdLst>
                <a:gd name="T0" fmla="*/ 40 w 41"/>
                <a:gd name="T1" fmla="*/ 20 h 40"/>
                <a:gd name="T2" fmla="*/ 20 w 41"/>
                <a:gd name="T3" fmla="*/ 40 h 40"/>
                <a:gd name="T4" fmla="*/ 0 w 41"/>
                <a:gd name="T5" fmla="*/ 20 h 40"/>
                <a:gd name="T6" fmla="*/ 21 w 41"/>
                <a:gd name="T7" fmla="*/ 0 h 40"/>
                <a:gd name="T8" fmla="*/ 40 w 41"/>
                <a:gd name="T9" fmla="*/ 20 h 40"/>
              </a:gdLst>
              <a:ahLst/>
              <a:cxnLst>
                <a:cxn ang="0">
                  <a:pos x="T0" y="T1"/>
                </a:cxn>
                <a:cxn ang="0">
                  <a:pos x="T2" y="T3"/>
                </a:cxn>
                <a:cxn ang="0">
                  <a:pos x="T4" y="T5"/>
                </a:cxn>
                <a:cxn ang="0">
                  <a:pos x="T6" y="T7"/>
                </a:cxn>
                <a:cxn ang="0">
                  <a:pos x="T8" y="T9"/>
                </a:cxn>
              </a:cxnLst>
              <a:rect l="0" t="0" r="r" b="b"/>
              <a:pathLst>
                <a:path w="41" h="40">
                  <a:moveTo>
                    <a:pt x="40" y="20"/>
                  </a:moveTo>
                  <a:cubicBezTo>
                    <a:pt x="40" y="32"/>
                    <a:pt x="31" y="40"/>
                    <a:pt x="20" y="40"/>
                  </a:cubicBezTo>
                  <a:cubicBezTo>
                    <a:pt x="9" y="40"/>
                    <a:pt x="0" y="31"/>
                    <a:pt x="0" y="20"/>
                  </a:cubicBezTo>
                  <a:cubicBezTo>
                    <a:pt x="0" y="9"/>
                    <a:pt x="10" y="0"/>
                    <a:pt x="21" y="0"/>
                  </a:cubicBezTo>
                  <a:cubicBezTo>
                    <a:pt x="32" y="0"/>
                    <a:pt x="41" y="9"/>
                    <a:pt x="40" y="20"/>
                  </a:cubicBezTo>
                  <a:close/>
                </a:path>
              </a:pathLst>
            </a:custGeom>
            <a:solidFill>
              <a:srgbClr val="B227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185"/>
            <p:cNvSpPr>
              <a:spLocks/>
            </p:cNvSpPr>
            <p:nvPr/>
          </p:nvSpPr>
          <p:spPr bwMode="auto">
            <a:xfrm>
              <a:off x="5924551" y="765175"/>
              <a:ext cx="63500" cy="61913"/>
            </a:xfrm>
            <a:custGeom>
              <a:avLst/>
              <a:gdLst>
                <a:gd name="T0" fmla="*/ 37 w 37"/>
                <a:gd name="T1" fmla="*/ 18 h 36"/>
                <a:gd name="T2" fmla="*/ 18 w 37"/>
                <a:gd name="T3" fmla="*/ 36 h 36"/>
                <a:gd name="T4" fmla="*/ 1 w 37"/>
                <a:gd name="T5" fmla="*/ 17 h 36"/>
                <a:gd name="T6" fmla="*/ 19 w 37"/>
                <a:gd name="T7" fmla="*/ 0 h 36"/>
                <a:gd name="T8" fmla="*/ 37 w 37"/>
                <a:gd name="T9" fmla="*/ 18 h 36"/>
              </a:gdLst>
              <a:ahLst/>
              <a:cxnLst>
                <a:cxn ang="0">
                  <a:pos x="T0" y="T1"/>
                </a:cxn>
                <a:cxn ang="0">
                  <a:pos x="T2" y="T3"/>
                </a:cxn>
                <a:cxn ang="0">
                  <a:pos x="T4" y="T5"/>
                </a:cxn>
                <a:cxn ang="0">
                  <a:pos x="T6" y="T7"/>
                </a:cxn>
                <a:cxn ang="0">
                  <a:pos x="T8" y="T9"/>
                </a:cxn>
              </a:cxnLst>
              <a:rect l="0" t="0" r="r" b="b"/>
              <a:pathLst>
                <a:path w="37" h="36">
                  <a:moveTo>
                    <a:pt x="37" y="18"/>
                  </a:moveTo>
                  <a:cubicBezTo>
                    <a:pt x="36" y="28"/>
                    <a:pt x="28" y="36"/>
                    <a:pt x="18" y="36"/>
                  </a:cubicBezTo>
                  <a:cubicBezTo>
                    <a:pt x="8" y="36"/>
                    <a:pt x="0" y="27"/>
                    <a:pt x="1" y="17"/>
                  </a:cubicBezTo>
                  <a:cubicBezTo>
                    <a:pt x="1" y="7"/>
                    <a:pt x="9" y="0"/>
                    <a:pt x="19" y="0"/>
                  </a:cubicBezTo>
                  <a:cubicBezTo>
                    <a:pt x="29" y="0"/>
                    <a:pt x="37" y="8"/>
                    <a:pt x="37" y="18"/>
                  </a:cubicBezTo>
                  <a:close/>
                </a:path>
              </a:pathLst>
            </a:custGeom>
            <a:solidFill>
              <a:srgbClr val="8917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186"/>
            <p:cNvSpPr>
              <a:spLocks/>
            </p:cNvSpPr>
            <p:nvPr/>
          </p:nvSpPr>
          <p:spPr bwMode="auto">
            <a:xfrm>
              <a:off x="5935664" y="768350"/>
              <a:ext cx="52388" cy="52388"/>
            </a:xfrm>
            <a:custGeom>
              <a:avLst/>
              <a:gdLst>
                <a:gd name="T0" fmla="*/ 29 w 30"/>
                <a:gd name="T1" fmla="*/ 16 h 30"/>
                <a:gd name="T2" fmla="*/ 14 w 30"/>
                <a:gd name="T3" fmla="*/ 30 h 30"/>
                <a:gd name="T4" fmla="*/ 0 w 30"/>
                <a:gd name="T5" fmla="*/ 15 h 30"/>
                <a:gd name="T6" fmla="*/ 15 w 30"/>
                <a:gd name="T7" fmla="*/ 1 h 30"/>
                <a:gd name="T8" fmla="*/ 29 w 30"/>
                <a:gd name="T9" fmla="*/ 16 h 30"/>
              </a:gdLst>
              <a:ahLst/>
              <a:cxnLst>
                <a:cxn ang="0">
                  <a:pos x="T0" y="T1"/>
                </a:cxn>
                <a:cxn ang="0">
                  <a:pos x="T2" y="T3"/>
                </a:cxn>
                <a:cxn ang="0">
                  <a:pos x="T4" y="T5"/>
                </a:cxn>
                <a:cxn ang="0">
                  <a:pos x="T6" y="T7"/>
                </a:cxn>
                <a:cxn ang="0">
                  <a:pos x="T8" y="T9"/>
                </a:cxn>
              </a:cxnLst>
              <a:rect l="0" t="0" r="r" b="b"/>
              <a:pathLst>
                <a:path w="30" h="30">
                  <a:moveTo>
                    <a:pt x="29" y="16"/>
                  </a:moveTo>
                  <a:cubicBezTo>
                    <a:pt x="29" y="24"/>
                    <a:pt x="23" y="30"/>
                    <a:pt x="14" y="30"/>
                  </a:cubicBezTo>
                  <a:cubicBezTo>
                    <a:pt x="6" y="30"/>
                    <a:pt x="0" y="23"/>
                    <a:pt x="0" y="15"/>
                  </a:cubicBezTo>
                  <a:cubicBezTo>
                    <a:pt x="0" y="7"/>
                    <a:pt x="7" y="0"/>
                    <a:pt x="15" y="1"/>
                  </a:cubicBezTo>
                  <a:cubicBezTo>
                    <a:pt x="23" y="1"/>
                    <a:pt x="30" y="7"/>
                    <a:pt x="29" y="16"/>
                  </a:cubicBezTo>
                  <a:close/>
                </a:path>
              </a:pathLst>
            </a:custGeom>
            <a:solidFill>
              <a:srgbClr val="B227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87"/>
            <p:cNvSpPr>
              <a:spLocks/>
            </p:cNvSpPr>
            <p:nvPr/>
          </p:nvSpPr>
          <p:spPr bwMode="auto">
            <a:xfrm>
              <a:off x="6061076" y="671512"/>
              <a:ext cx="92075" cy="34925"/>
            </a:xfrm>
            <a:custGeom>
              <a:avLst/>
              <a:gdLst>
                <a:gd name="T0" fmla="*/ 54 w 54"/>
                <a:gd name="T1" fmla="*/ 10 h 20"/>
                <a:gd name="T2" fmla="*/ 44 w 54"/>
                <a:gd name="T3" fmla="*/ 20 h 20"/>
                <a:gd name="T4" fmla="*/ 10 w 54"/>
                <a:gd name="T5" fmla="*/ 20 h 20"/>
                <a:gd name="T6" fmla="*/ 0 w 54"/>
                <a:gd name="T7" fmla="*/ 10 h 20"/>
                <a:gd name="T8" fmla="*/ 0 w 54"/>
                <a:gd name="T9" fmla="*/ 10 h 20"/>
                <a:gd name="T10" fmla="*/ 10 w 54"/>
                <a:gd name="T11" fmla="*/ 1 h 20"/>
                <a:gd name="T12" fmla="*/ 44 w 54"/>
                <a:gd name="T13" fmla="*/ 0 h 20"/>
                <a:gd name="T14" fmla="*/ 54 w 54"/>
                <a:gd name="T15" fmla="*/ 1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20">
                  <a:moveTo>
                    <a:pt x="54" y="10"/>
                  </a:moveTo>
                  <a:cubicBezTo>
                    <a:pt x="54" y="16"/>
                    <a:pt x="49" y="20"/>
                    <a:pt x="44" y="20"/>
                  </a:cubicBezTo>
                  <a:cubicBezTo>
                    <a:pt x="10" y="20"/>
                    <a:pt x="10" y="20"/>
                    <a:pt x="10" y="20"/>
                  </a:cubicBezTo>
                  <a:cubicBezTo>
                    <a:pt x="4" y="20"/>
                    <a:pt x="0" y="16"/>
                    <a:pt x="0" y="10"/>
                  </a:cubicBezTo>
                  <a:cubicBezTo>
                    <a:pt x="0" y="10"/>
                    <a:pt x="0" y="10"/>
                    <a:pt x="0" y="10"/>
                  </a:cubicBezTo>
                  <a:cubicBezTo>
                    <a:pt x="0" y="5"/>
                    <a:pt x="4" y="1"/>
                    <a:pt x="10" y="1"/>
                  </a:cubicBezTo>
                  <a:cubicBezTo>
                    <a:pt x="44" y="0"/>
                    <a:pt x="44" y="0"/>
                    <a:pt x="44" y="0"/>
                  </a:cubicBezTo>
                  <a:cubicBezTo>
                    <a:pt x="49" y="0"/>
                    <a:pt x="53" y="5"/>
                    <a:pt x="54" y="10"/>
                  </a:cubicBezTo>
                  <a:close/>
                </a:path>
              </a:pathLst>
            </a:custGeom>
            <a:solidFill>
              <a:srgbClr val="B227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188"/>
            <p:cNvSpPr>
              <a:spLocks/>
            </p:cNvSpPr>
            <p:nvPr/>
          </p:nvSpPr>
          <p:spPr bwMode="auto">
            <a:xfrm>
              <a:off x="6061076" y="735012"/>
              <a:ext cx="92075" cy="34925"/>
            </a:xfrm>
            <a:custGeom>
              <a:avLst/>
              <a:gdLst>
                <a:gd name="T0" fmla="*/ 54 w 54"/>
                <a:gd name="T1" fmla="*/ 10 h 20"/>
                <a:gd name="T2" fmla="*/ 44 w 54"/>
                <a:gd name="T3" fmla="*/ 20 h 20"/>
                <a:gd name="T4" fmla="*/ 10 w 54"/>
                <a:gd name="T5" fmla="*/ 20 h 20"/>
                <a:gd name="T6" fmla="*/ 0 w 54"/>
                <a:gd name="T7" fmla="*/ 10 h 20"/>
                <a:gd name="T8" fmla="*/ 0 w 54"/>
                <a:gd name="T9" fmla="*/ 10 h 20"/>
                <a:gd name="T10" fmla="*/ 10 w 54"/>
                <a:gd name="T11" fmla="*/ 1 h 20"/>
                <a:gd name="T12" fmla="*/ 44 w 54"/>
                <a:gd name="T13" fmla="*/ 0 h 20"/>
                <a:gd name="T14" fmla="*/ 54 w 54"/>
                <a:gd name="T15" fmla="*/ 1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20">
                  <a:moveTo>
                    <a:pt x="54" y="10"/>
                  </a:moveTo>
                  <a:cubicBezTo>
                    <a:pt x="54" y="15"/>
                    <a:pt x="49" y="20"/>
                    <a:pt x="44" y="20"/>
                  </a:cubicBezTo>
                  <a:cubicBezTo>
                    <a:pt x="10" y="20"/>
                    <a:pt x="10" y="20"/>
                    <a:pt x="10" y="20"/>
                  </a:cubicBezTo>
                  <a:cubicBezTo>
                    <a:pt x="4" y="20"/>
                    <a:pt x="0" y="16"/>
                    <a:pt x="0" y="10"/>
                  </a:cubicBezTo>
                  <a:cubicBezTo>
                    <a:pt x="0" y="10"/>
                    <a:pt x="0" y="10"/>
                    <a:pt x="0" y="10"/>
                  </a:cubicBezTo>
                  <a:cubicBezTo>
                    <a:pt x="0" y="5"/>
                    <a:pt x="4" y="1"/>
                    <a:pt x="10" y="1"/>
                  </a:cubicBezTo>
                  <a:cubicBezTo>
                    <a:pt x="44" y="0"/>
                    <a:pt x="44" y="0"/>
                    <a:pt x="44" y="0"/>
                  </a:cubicBezTo>
                  <a:cubicBezTo>
                    <a:pt x="49" y="0"/>
                    <a:pt x="54" y="5"/>
                    <a:pt x="54" y="10"/>
                  </a:cubicBezTo>
                  <a:close/>
                </a:path>
              </a:pathLst>
            </a:custGeom>
            <a:solidFill>
              <a:srgbClr val="6D6E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189"/>
            <p:cNvSpPr>
              <a:spLocks/>
            </p:cNvSpPr>
            <p:nvPr/>
          </p:nvSpPr>
          <p:spPr bwMode="auto">
            <a:xfrm>
              <a:off x="6084889" y="1787525"/>
              <a:ext cx="271463" cy="122238"/>
            </a:xfrm>
            <a:custGeom>
              <a:avLst/>
              <a:gdLst>
                <a:gd name="T0" fmla="*/ 3 w 157"/>
                <a:gd name="T1" fmla="*/ 0 h 71"/>
                <a:gd name="T2" fmla="*/ 4 w 157"/>
                <a:gd name="T3" fmla="*/ 34 h 71"/>
                <a:gd name="T4" fmla="*/ 84 w 157"/>
                <a:gd name="T5" fmla="*/ 71 h 71"/>
                <a:gd name="T6" fmla="*/ 155 w 157"/>
                <a:gd name="T7" fmla="*/ 40 h 71"/>
                <a:gd name="T8" fmla="*/ 147 w 157"/>
                <a:gd name="T9" fmla="*/ 1 h 71"/>
                <a:gd name="T10" fmla="*/ 3 w 157"/>
                <a:gd name="T11" fmla="*/ 0 h 71"/>
              </a:gdLst>
              <a:ahLst/>
              <a:cxnLst>
                <a:cxn ang="0">
                  <a:pos x="T0" y="T1"/>
                </a:cxn>
                <a:cxn ang="0">
                  <a:pos x="T2" y="T3"/>
                </a:cxn>
                <a:cxn ang="0">
                  <a:pos x="T4" y="T5"/>
                </a:cxn>
                <a:cxn ang="0">
                  <a:pos x="T6" y="T7"/>
                </a:cxn>
                <a:cxn ang="0">
                  <a:pos x="T8" y="T9"/>
                </a:cxn>
                <a:cxn ang="0">
                  <a:pos x="T10" y="T11"/>
                </a:cxn>
              </a:cxnLst>
              <a:rect l="0" t="0" r="r" b="b"/>
              <a:pathLst>
                <a:path w="157" h="71">
                  <a:moveTo>
                    <a:pt x="3" y="0"/>
                  </a:moveTo>
                  <a:cubicBezTo>
                    <a:pt x="3" y="0"/>
                    <a:pt x="0" y="17"/>
                    <a:pt x="4" y="34"/>
                  </a:cubicBezTo>
                  <a:cubicBezTo>
                    <a:pt x="7" y="51"/>
                    <a:pt x="39" y="71"/>
                    <a:pt x="84" y="71"/>
                  </a:cubicBezTo>
                  <a:cubicBezTo>
                    <a:pt x="130" y="71"/>
                    <a:pt x="152" y="59"/>
                    <a:pt x="155" y="40"/>
                  </a:cubicBezTo>
                  <a:cubicBezTo>
                    <a:pt x="157" y="21"/>
                    <a:pt x="147" y="1"/>
                    <a:pt x="147" y="1"/>
                  </a:cubicBezTo>
                  <a:lnTo>
                    <a:pt x="3" y="0"/>
                  </a:lnTo>
                  <a:close/>
                </a:path>
              </a:pathLst>
            </a:custGeom>
            <a:solidFill>
              <a:srgbClr val="787C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190"/>
            <p:cNvSpPr>
              <a:spLocks/>
            </p:cNvSpPr>
            <p:nvPr/>
          </p:nvSpPr>
          <p:spPr bwMode="auto">
            <a:xfrm>
              <a:off x="6022976" y="1112837"/>
              <a:ext cx="339725" cy="776288"/>
            </a:xfrm>
            <a:custGeom>
              <a:avLst/>
              <a:gdLst>
                <a:gd name="T0" fmla="*/ 141 w 197"/>
                <a:gd name="T1" fmla="*/ 0 h 449"/>
                <a:gd name="T2" fmla="*/ 151 w 197"/>
                <a:gd name="T3" fmla="*/ 201 h 449"/>
                <a:gd name="T4" fmla="*/ 162 w 197"/>
                <a:gd name="T5" fmla="*/ 345 h 449"/>
                <a:gd name="T6" fmla="*/ 187 w 197"/>
                <a:gd name="T7" fmla="*/ 414 h 449"/>
                <a:gd name="T8" fmla="*/ 45 w 197"/>
                <a:gd name="T9" fmla="*/ 413 h 449"/>
                <a:gd name="T10" fmla="*/ 44 w 197"/>
                <a:gd name="T11" fmla="*/ 342 h 449"/>
                <a:gd name="T12" fmla="*/ 0 w 197"/>
                <a:gd name="T13" fmla="*/ 72 h 449"/>
                <a:gd name="T14" fmla="*/ 141 w 197"/>
                <a:gd name="T15" fmla="*/ 0 h 4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7" h="449">
                  <a:moveTo>
                    <a:pt x="141" y="0"/>
                  </a:moveTo>
                  <a:cubicBezTo>
                    <a:pt x="141" y="0"/>
                    <a:pt x="149" y="70"/>
                    <a:pt x="151" y="201"/>
                  </a:cubicBezTo>
                  <a:cubicBezTo>
                    <a:pt x="152" y="332"/>
                    <a:pt x="162" y="345"/>
                    <a:pt x="162" y="345"/>
                  </a:cubicBezTo>
                  <a:cubicBezTo>
                    <a:pt x="162" y="345"/>
                    <a:pt x="197" y="380"/>
                    <a:pt x="187" y="414"/>
                  </a:cubicBezTo>
                  <a:cubicBezTo>
                    <a:pt x="178" y="448"/>
                    <a:pt x="66" y="449"/>
                    <a:pt x="45" y="413"/>
                  </a:cubicBezTo>
                  <a:cubicBezTo>
                    <a:pt x="24" y="377"/>
                    <a:pt x="43" y="350"/>
                    <a:pt x="44" y="342"/>
                  </a:cubicBezTo>
                  <a:cubicBezTo>
                    <a:pt x="46" y="335"/>
                    <a:pt x="35" y="188"/>
                    <a:pt x="0" y="72"/>
                  </a:cubicBezTo>
                  <a:lnTo>
                    <a:pt x="141" y="0"/>
                  </a:ln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191"/>
            <p:cNvSpPr>
              <a:spLocks/>
            </p:cNvSpPr>
            <p:nvPr/>
          </p:nvSpPr>
          <p:spPr bwMode="auto">
            <a:xfrm>
              <a:off x="6022976" y="1157287"/>
              <a:ext cx="160338" cy="711200"/>
            </a:xfrm>
            <a:custGeom>
              <a:avLst/>
              <a:gdLst>
                <a:gd name="T0" fmla="*/ 87 w 93"/>
                <a:gd name="T1" fmla="*/ 329 h 412"/>
                <a:gd name="T2" fmla="*/ 63 w 93"/>
                <a:gd name="T3" fmla="*/ 310 h 412"/>
                <a:gd name="T4" fmla="*/ 75 w 93"/>
                <a:gd name="T5" fmla="*/ 190 h 412"/>
                <a:gd name="T6" fmla="*/ 51 w 93"/>
                <a:gd name="T7" fmla="*/ 59 h 412"/>
                <a:gd name="T8" fmla="*/ 93 w 93"/>
                <a:gd name="T9" fmla="*/ 1 h 412"/>
                <a:gd name="T10" fmla="*/ 93 w 93"/>
                <a:gd name="T11" fmla="*/ 0 h 412"/>
                <a:gd name="T12" fmla="*/ 0 w 93"/>
                <a:gd name="T13" fmla="*/ 47 h 412"/>
                <a:gd name="T14" fmla="*/ 44 w 93"/>
                <a:gd name="T15" fmla="*/ 317 h 412"/>
                <a:gd name="T16" fmla="*/ 45 w 93"/>
                <a:gd name="T17" fmla="*/ 388 h 412"/>
                <a:gd name="T18" fmla="*/ 87 w 93"/>
                <a:gd name="T19" fmla="*/ 412 h 412"/>
                <a:gd name="T20" fmla="*/ 60 w 93"/>
                <a:gd name="T21" fmla="*/ 349 h 412"/>
                <a:gd name="T22" fmla="*/ 87 w 93"/>
                <a:gd name="T23" fmla="*/ 329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 h="412">
                  <a:moveTo>
                    <a:pt x="87" y="329"/>
                  </a:moveTo>
                  <a:cubicBezTo>
                    <a:pt x="79" y="321"/>
                    <a:pt x="65" y="318"/>
                    <a:pt x="63" y="310"/>
                  </a:cubicBezTo>
                  <a:cubicBezTo>
                    <a:pt x="48" y="270"/>
                    <a:pt x="48" y="221"/>
                    <a:pt x="75" y="190"/>
                  </a:cubicBezTo>
                  <a:cubicBezTo>
                    <a:pt x="34" y="173"/>
                    <a:pt x="43" y="102"/>
                    <a:pt x="51" y="59"/>
                  </a:cubicBezTo>
                  <a:cubicBezTo>
                    <a:pt x="55" y="34"/>
                    <a:pt x="83" y="25"/>
                    <a:pt x="93" y="1"/>
                  </a:cubicBezTo>
                  <a:cubicBezTo>
                    <a:pt x="93" y="0"/>
                    <a:pt x="93" y="0"/>
                    <a:pt x="93" y="0"/>
                  </a:cubicBezTo>
                  <a:cubicBezTo>
                    <a:pt x="0" y="47"/>
                    <a:pt x="0" y="47"/>
                    <a:pt x="0" y="47"/>
                  </a:cubicBezTo>
                  <a:cubicBezTo>
                    <a:pt x="35" y="163"/>
                    <a:pt x="46" y="310"/>
                    <a:pt x="44" y="317"/>
                  </a:cubicBezTo>
                  <a:cubicBezTo>
                    <a:pt x="43" y="325"/>
                    <a:pt x="24" y="352"/>
                    <a:pt x="45" y="388"/>
                  </a:cubicBezTo>
                  <a:cubicBezTo>
                    <a:pt x="52" y="400"/>
                    <a:pt x="68" y="408"/>
                    <a:pt x="87" y="412"/>
                  </a:cubicBezTo>
                  <a:cubicBezTo>
                    <a:pt x="71" y="396"/>
                    <a:pt x="60" y="373"/>
                    <a:pt x="60" y="349"/>
                  </a:cubicBezTo>
                  <a:cubicBezTo>
                    <a:pt x="60" y="329"/>
                    <a:pt x="77" y="335"/>
                    <a:pt x="87" y="329"/>
                  </a:cubicBezTo>
                  <a:close/>
                </a:path>
              </a:pathLst>
            </a:custGeom>
            <a:solidFill>
              <a:srgbClr val="BCB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92"/>
            <p:cNvSpPr>
              <a:spLocks/>
            </p:cNvSpPr>
            <p:nvPr/>
          </p:nvSpPr>
          <p:spPr bwMode="auto">
            <a:xfrm>
              <a:off x="6169026" y="1119187"/>
              <a:ext cx="114300" cy="577850"/>
            </a:xfrm>
            <a:custGeom>
              <a:avLst/>
              <a:gdLst>
                <a:gd name="T0" fmla="*/ 32 w 66"/>
                <a:gd name="T1" fmla="*/ 289 h 335"/>
                <a:gd name="T2" fmla="*/ 66 w 66"/>
                <a:gd name="T3" fmla="*/ 335 h 335"/>
                <a:gd name="T4" fmla="*/ 58 w 66"/>
                <a:gd name="T5" fmla="*/ 201 h 335"/>
                <a:gd name="T6" fmla="*/ 48 w 66"/>
                <a:gd name="T7" fmla="*/ 0 h 335"/>
                <a:gd name="T8" fmla="*/ 1 w 66"/>
                <a:gd name="T9" fmla="*/ 24 h 335"/>
                <a:gd name="T10" fmla="*/ 1 w 66"/>
                <a:gd name="T11" fmla="*/ 25 h 335"/>
                <a:gd name="T12" fmla="*/ 0 w 66"/>
                <a:gd name="T13" fmla="*/ 26 h 335"/>
                <a:gd name="T14" fmla="*/ 32 w 66"/>
                <a:gd name="T15" fmla="*/ 289 h 3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335">
                  <a:moveTo>
                    <a:pt x="32" y="289"/>
                  </a:moveTo>
                  <a:cubicBezTo>
                    <a:pt x="39" y="308"/>
                    <a:pt x="49" y="328"/>
                    <a:pt x="66" y="335"/>
                  </a:cubicBezTo>
                  <a:cubicBezTo>
                    <a:pt x="63" y="319"/>
                    <a:pt x="59" y="284"/>
                    <a:pt x="58" y="201"/>
                  </a:cubicBezTo>
                  <a:cubicBezTo>
                    <a:pt x="56" y="70"/>
                    <a:pt x="48" y="0"/>
                    <a:pt x="48" y="0"/>
                  </a:cubicBezTo>
                  <a:cubicBezTo>
                    <a:pt x="1" y="24"/>
                    <a:pt x="1" y="24"/>
                    <a:pt x="1" y="24"/>
                  </a:cubicBezTo>
                  <a:cubicBezTo>
                    <a:pt x="1" y="24"/>
                    <a:pt x="1" y="25"/>
                    <a:pt x="1" y="25"/>
                  </a:cubicBezTo>
                  <a:cubicBezTo>
                    <a:pt x="1" y="25"/>
                    <a:pt x="1" y="25"/>
                    <a:pt x="0" y="26"/>
                  </a:cubicBezTo>
                  <a:cubicBezTo>
                    <a:pt x="47" y="98"/>
                    <a:pt x="9" y="206"/>
                    <a:pt x="32" y="289"/>
                  </a:cubicBezTo>
                  <a:close/>
                </a:path>
              </a:pathLst>
            </a:custGeom>
            <a:solidFill>
              <a:srgbClr val="D8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93"/>
            <p:cNvSpPr>
              <a:spLocks/>
            </p:cNvSpPr>
            <p:nvPr/>
          </p:nvSpPr>
          <p:spPr bwMode="auto">
            <a:xfrm>
              <a:off x="6178551" y="1747837"/>
              <a:ext cx="147638" cy="73025"/>
            </a:xfrm>
            <a:custGeom>
              <a:avLst/>
              <a:gdLst>
                <a:gd name="T0" fmla="*/ 0 w 86"/>
                <a:gd name="T1" fmla="*/ 13 h 43"/>
                <a:gd name="T2" fmla="*/ 50 w 86"/>
                <a:gd name="T3" fmla="*/ 41 h 43"/>
                <a:gd name="T4" fmla="*/ 81 w 86"/>
                <a:gd name="T5" fmla="*/ 23 h 43"/>
                <a:gd name="T6" fmla="*/ 81 w 86"/>
                <a:gd name="T7" fmla="*/ 0 h 43"/>
                <a:gd name="T8" fmla="*/ 0 w 86"/>
                <a:gd name="T9" fmla="*/ 13 h 43"/>
              </a:gdLst>
              <a:ahLst/>
              <a:cxnLst>
                <a:cxn ang="0">
                  <a:pos x="T0" y="T1"/>
                </a:cxn>
                <a:cxn ang="0">
                  <a:pos x="T2" y="T3"/>
                </a:cxn>
                <a:cxn ang="0">
                  <a:pos x="T4" y="T5"/>
                </a:cxn>
                <a:cxn ang="0">
                  <a:pos x="T6" y="T7"/>
                </a:cxn>
                <a:cxn ang="0">
                  <a:pos x="T8" y="T9"/>
                </a:cxn>
              </a:cxnLst>
              <a:rect l="0" t="0" r="r" b="b"/>
              <a:pathLst>
                <a:path w="86" h="43">
                  <a:moveTo>
                    <a:pt x="0" y="13"/>
                  </a:moveTo>
                  <a:cubicBezTo>
                    <a:pt x="14" y="28"/>
                    <a:pt x="31" y="36"/>
                    <a:pt x="50" y="41"/>
                  </a:cubicBezTo>
                  <a:cubicBezTo>
                    <a:pt x="65" y="43"/>
                    <a:pt x="77" y="36"/>
                    <a:pt x="81" y="23"/>
                  </a:cubicBezTo>
                  <a:cubicBezTo>
                    <a:pt x="86" y="16"/>
                    <a:pt x="85" y="8"/>
                    <a:pt x="81" y="0"/>
                  </a:cubicBezTo>
                  <a:cubicBezTo>
                    <a:pt x="62" y="21"/>
                    <a:pt x="26" y="25"/>
                    <a:pt x="0" y="13"/>
                  </a:cubicBezTo>
                  <a:close/>
                </a:path>
              </a:pathLst>
            </a:custGeom>
            <a:solidFill>
              <a:srgbClr val="D8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94"/>
            <p:cNvSpPr>
              <a:spLocks/>
            </p:cNvSpPr>
            <p:nvPr/>
          </p:nvSpPr>
          <p:spPr bwMode="auto">
            <a:xfrm>
              <a:off x="5657851" y="1797050"/>
              <a:ext cx="271463" cy="123825"/>
            </a:xfrm>
            <a:custGeom>
              <a:avLst/>
              <a:gdLst>
                <a:gd name="T0" fmla="*/ 154 w 157"/>
                <a:gd name="T1" fmla="*/ 0 h 72"/>
                <a:gd name="T2" fmla="*/ 153 w 157"/>
                <a:gd name="T3" fmla="*/ 35 h 72"/>
                <a:gd name="T4" fmla="*/ 72 w 157"/>
                <a:gd name="T5" fmla="*/ 72 h 72"/>
                <a:gd name="T6" fmla="*/ 2 w 157"/>
                <a:gd name="T7" fmla="*/ 41 h 72"/>
                <a:gd name="T8" fmla="*/ 10 w 157"/>
                <a:gd name="T9" fmla="*/ 2 h 72"/>
                <a:gd name="T10" fmla="*/ 154 w 157"/>
                <a:gd name="T11" fmla="*/ 0 h 72"/>
              </a:gdLst>
              <a:ahLst/>
              <a:cxnLst>
                <a:cxn ang="0">
                  <a:pos x="T0" y="T1"/>
                </a:cxn>
                <a:cxn ang="0">
                  <a:pos x="T2" y="T3"/>
                </a:cxn>
                <a:cxn ang="0">
                  <a:pos x="T4" y="T5"/>
                </a:cxn>
                <a:cxn ang="0">
                  <a:pos x="T6" y="T7"/>
                </a:cxn>
                <a:cxn ang="0">
                  <a:pos x="T8" y="T9"/>
                </a:cxn>
                <a:cxn ang="0">
                  <a:pos x="T10" y="T11"/>
                </a:cxn>
              </a:cxnLst>
              <a:rect l="0" t="0" r="r" b="b"/>
              <a:pathLst>
                <a:path w="157" h="72">
                  <a:moveTo>
                    <a:pt x="154" y="0"/>
                  </a:moveTo>
                  <a:cubicBezTo>
                    <a:pt x="154" y="0"/>
                    <a:pt x="157" y="18"/>
                    <a:pt x="153" y="35"/>
                  </a:cubicBezTo>
                  <a:cubicBezTo>
                    <a:pt x="149" y="52"/>
                    <a:pt x="118" y="72"/>
                    <a:pt x="72" y="72"/>
                  </a:cubicBezTo>
                  <a:cubicBezTo>
                    <a:pt x="27" y="72"/>
                    <a:pt x="4" y="60"/>
                    <a:pt x="2" y="41"/>
                  </a:cubicBezTo>
                  <a:cubicBezTo>
                    <a:pt x="0" y="22"/>
                    <a:pt x="10" y="2"/>
                    <a:pt x="10" y="2"/>
                  </a:cubicBezTo>
                  <a:lnTo>
                    <a:pt x="154" y="0"/>
                  </a:lnTo>
                  <a:close/>
                </a:path>
              </a:pathLst>
            </a:custGeom>
            <a:solidFill>
              <a:srgbClr val="787C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95"/>
            <p:cNvSpPr>
              <a:spLocks/>
            </p:cNvSpPr>
            <p:nvPr/>
          </p:nvSpPr>
          <p:spPr bwMode="auto">
            <a:xfrm>
              <a:off x="5651501" y="1716087"/>
              <a:ext cx="295275" cy="184150"/>
            </a:xfrm>
            <a:custGeom>
              <a:avLst/>
              <a:gdLst>
                <a:gd name="T0" fmla="*/ 36 w 171"/>
                <a:gd name="T1" fmla="*/ 0 h 107"/>
                <a:gd name="T2" fmla="*/ 35 w 171"/>
                <a:gd name="T3" fmla="*/ 3 h 107"/>
                <a:gd name="T4" fmla="*/ 9 w 171"/>
                <a:gd name="T5" fmla="*/ 72 h 107"/>
                <a:gd name="T6" fmla="*/ 151 w 171"/>
                <a:gd name="T7" fmla="*/ 71 h 107"/>
                <a:gd name="T8" fmla="*/ 153 w 171"/>
                <a:gd name="T9" fmla="*/ 2 h 107"/>
                <a:gd name="T10" fmla="*/ 36 w 171"/>
                <a:gd name="T11" fmla="*/ 0 h 107"/>
              </a:gdLst>
              <a:ahLst/>
              <a:cxnLst>
                <a:cxn ang="0">
                  <a:pos x="T0" y="T1"/>
                </a:cxn>
                <a:cxn ang="0">
                  <a:pos x="T2" y="T3"/>
                </a:cxn>
                <a:cxn ang="0">
                  <a:pos x="T4" y="T5"/>
                </a:cxn>
                <a:cxn ang="0">
                  <a:pos x="T6" y="T7"/>
                </a:cxn>
                <a:cxn ang="0">
                  <a:pos x="T8" y="T9"/>
                </a:cxn>
                <a:cxn ang="0">
                  <a:pos x="T10" y="T11"/>
                </a:cxn>
              </a:cxnLst>
              <a:rect l="0" t="0" r="r" b="b"/>
              <a:pathLst>
                <a:path w="171" h="107">
                  <a:moveTo>
                    <a:pt x="36" y="0"/>
                  </a:moveTo>
                  <a:cubicBezTo>
                    <a:pt x="35" y="2"/>
                    <a:pt x="35" y="3"/>
                    <a:pt x="35" y="3"/>
                  </a:cubicBezTo>
                  <a:cubicBezTo>
                    <a:pt x="35" y="3"/>
                    <a:pt x="0" y="38"/>
                    <a:pt x="9" y="72"/>
                  </a:cubicBezTo>
                  <a:cubicBezTo>
                    <a:pt x="19" y="106"/>
                    <a:pt x="131" y="107"/>
                    <a:pt x="151" y="71"/>
                  </a:cubicBezTo>
                  <a:cubicBezTo>
                    <a:pt x="171" y="38"/>
                    <a:pt x="157" y="12"/>
                    <a:pt x="153" y="2"/>
                  </a:cubicBezTo>
                  <a:cubicBezTo>
                    <a:pt x="119" y="21"/>
                    <a:pt x="74" y="15"/>
                    <a:pt x="36" y="0"/>
                  </a:cubicBez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96"/>
            <p:cNvSpPr>
              <a:spLocks/>
            </p:cNvSpPr>
            <p:nvPr/>
          </p:nvSpPr>
          <p:spPr bwMode="auto">
            <a:xfrm>
              <a:off x="5840414" y="1719262"/>
              <a:ext cx="106363" cy="160338"/>
            </a:xfrm>
            <a:custGeom>
              <a:avLst/>
              <a:gdLst>
                <a:gd name="T0" fmla="*/ 26 w 61"/>
                <a:gd name="T1" fmla="*/ 30 h 93"/>
                <a:gd name="T2" fmla="*/ 0 w 61"/>
                <a:gd name="T3" fmla="*/ 93 h 93"/>
                <a:gd name="T4" fmla="*/ 41 w 61"/>
                <a:gd name="T5" fmla="*/ 69 h 93"/>
                <a:gd name="T6" fmla="*/ 43 w 61"/>
                <a:gd name="T7" fmla="*/ 0 h 93"/>
                <a:gd name="T8" fmla="*/ 3 w 61"/>
                <a:gd name="T9" fmla="*/ 12 h 93"/>
                <a:gd name="T10" fmla="*/ 26 w 61"/>
                <a:gd name="T11" fmla="*/ 30 h 93"/>
              </a:gdLst>
              <a:ahLst/>
              <a:cxnLst>
                <a:cxn ang="0">
                  <a:pos x="T0" y="T1"/>
                </a:cxn>
                <a:cxn ang="0">
                  <a:pos x="T2" y="T3"/>
                </a:cxn>
                <a:cxn ang="0">
                  <a:pos x="T4" y="T5"/>
                </a:cxn>
                <a:cxn ang="0">
                  <a:pos x="T6" y="T7"/>
                </a:cxn>
                <a:cxn ang="0">
                  <a:pos x="T8" y="T9"/>
                </a:cxn>
                <a:cxn ang="0">
                  <a:pos x="T10" y="T11"/>
                </a:cxn>
              </a:cxnLst>
              <a:rect l="0" t="0" r="r" b="b"/>
              <a:pathLst>
                <a:path w="61" h="93">
                  <a:moveTo>
                    <a:pt x="26" y="30"/>
                  </a:moveTo>
                  <a:cubicBezTo>
                    <a:pt x="26" y="54"/>
                    <a:pt x="15" y="77"/>
                    <a:pt x="0" y="93"/>
                  </a:cubicBezTo>
                  <a:cubicBezTo>
                    <a:pt x="19" y="88"/>
                    <a:pt x="35" y="81"/>
                    <a:pt x="41" y="69"/>
                  </a:cubicBezTo>
                  <a:cubicBezTo>
                    <a:pt x="61" y="36"/>
                    <a:pt x="47" y="10"/>
                    <a:pt x="43" y="0"/>
                  </a:cubicBezTo>
                  <a:cubicBezTo>
                    <a:pt x="31" y="7"/>
                    <a:pt x="17" y="11"/>
                    <a:pt x="3" y="12"/>
                  </a:cubicBezTo>
                  <a:cubicBezTo>
                    <a:pt x="12" y="15"/>
                    <a:pt x="26" y="12"/>
                    <a:pt x="26" y="30"/>
                  </a:cubicBezTo>
                  <a:close/>
                </a:path>
              </a:pathLst>
            </a:custGeom>
            <a:solidFill>
              <a:srgbClr val="BCB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97"/>
            <p:cNvSpPr>
              <a:spLocks/>
            </p:cNvSpPr>
            <p:nvPr/>
          </p:nvSpPr>
          <p:spPr bwMode="auto">
            <a:xfrm>
              <a:off x="5684839" y="1758950"/>
              <a:ext cx="150813" cy="74613"/>
            </a:xfrm>
            <a:custGeom>
              <a:avLst/>
              <a:gdLst>
                <a:gd name="T0" fmla="*/ 87 w 87"/>
                <a:gd name="T1" fmla="*/ 13 h 43"/>
                <a:gd name="T2" fmla="*/ 36 w 87"/>
                <a:gd name="T3" fmla="*/ 41 h 43"/>
                <a:gd name="T4" fmla="*/ 5 w 87"/>
                <a:gd name="T5" fmla="*/ 23 h 43"/>
                <a:gd name="T6" fmla="*/ 5 w 87"/>
                <a:gd name="T7" fmla="*/ 0 h 43"/>
                <a:gd name="T8" fmla="*/ 87 w 87"/>
                <a:gd name="T9" fmla="*/ 13 h 43"/>
              </a:gdLst>
              <a:ahLst/>
              <a:cxnLst>
                <a:cxn ang="0">
                  <a:pos x="T0" y="T1"/>
                </a:cxn>
                <a:cxn ang="0">
                  <a:pos x="T2" y="T3"/>
                </a:cxn>
                <a:cxn ang="0">
                  <a:pos x="T4" y="T5"/>
                </a:cxn>
                <a:cxn ang="0">
                  <a:pos x="T6" y="T7"/>
                </a:cxn>
                <a:cxn ang="0">
                  <a:pos x="T8" y="T9"/>
                </a:cxn>
              </a:cxnLst>
              <a:rect l="0" t="0" r="r" b="b"/>
              <a:pathLst>
                <a:path w="87" h="43">
                  <a:moveTo>
                    <a:pt x="87" y="13"/>
                  </a:moveTo>
                  <a:cubicBezTo>
                    <a:pt x="72" y="28"/>
                    <a:pt x="56" y="35"/>
                    <a:pt x="36" y="41"/>
                  </a:cubicBezTo>
                  <a:cubicBezTo>
                    <a:pt x="22" y="43"/>
                    <a:pt x="10" y="35"/>
                    <a:pt x="5" y="23"/>
                  </a:cubicBezTo>
                  <a:cubicBezTo>
                    <a:pt x="0" y="16"/>
                    <a:pt x="2" y="8"/>
                    <a:pt x="5" y="0"/>
                  </a:cubicBezTo>
                  <a:cubicBezTo>
                    <a:pt x="25" y="21"/>
                    <a:pt x="60" y="25"/>
                    <a:pt x="87" y="13"/>
                  </a:cubicBezTo>
                  <a:close/>
                </a:path>
              </a:pathLst>
            </a:custGeom>
            <a:solidFill>
              <a:srgbClr val="D8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98"/>
            <p:cNvSpPr>
              <a:spLocks/>
            </p:cNvSpPr>
            <p:nvPr/>
          </p:nvSpPr>
          <p:spPr bwMode="auto">
            <a:xfrm>
              <a:off x="6013451" y="1085850"/>
              <a:ext cx="292100" cy="196850"/>
            </a:xfrm>
            <a:custGeom>
              <a:avLst/>
              <a:gdLst>
                <a:gd name="T0" fmla="*/ 159 w 169"/>
                <a:gd name="T1" fmla="*/ 0 h 114"/>
                <a:gd name="T2" fmla="*/ 76 w 169"/>
                <a:gd name="T3" fmla="*/ 52 h 114"/>
                <a:gd name="T4" fmla="*/ 5 w 169"/>
                <a:gd name="T5" fmla="*/ 83 h 114"/>
                <a:gd name="T6" fmla="*/ 58 w 169"/>
                <a:gd name="T7" fmla="*/ 99 h 114"/>
                <a:gd name="T8" fmla="*/ 146 w 169"/>
                <a:gd name="T9" fmla="*/ 55 h 114"/>
                <a:gd name="T10" fmla="*/ 159 w 169"/>
                <a:gd name="T11" fmla="*/ 0 h 114"/>
              </a:gdLst>
              <a:ahLst/>
              <a:cxnLst>
                <a:cxn ang="0">
                  <a:pos x="T0" y="T1"/>
                </a:cxn>
                <a:cxn ang="0">
                  <a:pos x="T2" y="T3"/>
                </a:cxn>
                <a:cxn ang="0">
                  <a:pos x="T4" y="T5"/>
                </a:cxn>
                <a:cxn ang="0">
                  <a:pos x="T6" y="T7"/>
                </a:cxn>
                <a:cxn ang="0">
                  <a:pos x="T8" y="T9"/>
                </a:cxn>
                <a:cxn ang="0">
                  <a:pos x="T10" y="T11"/>
                </a:cxn>
              </a:cxnLst>
              <a:rect l="0" t="0" r="r" b="b"/>
              <a:pathLst>
                <a:path w="169" h="114">
                  <a:moveTo>
                    <a:pt x="159" y="0"/>
                  </a:moveTo>
                  <a:cubicBezTo>
                    <a:pt x="159" y="0"/>
                    <a:pt x="108" y="37"/>
                    <a:pt x="76" y="52"/>
                  </a:cubicBezTo>
                  <a:cubicBezTo>
                    <a:pt x="43" y="68"/>
                    <a:pt x="10" y="74"/>
                    <a:pt x="5" y="83"/>
                  </a:cubicBezTo>
                  <a:cubicBezTo>
                    <a:pt x="0" y="93"/>
                    <a:pt x="5" y="114"/>
                    <a:pt x="58" y="99"/>
                  </a:cubicBezTo>
                  <a:cubicBezTo>
                    <a:pt x="111" y="84"/>
                    <a:pt x="132" y="71"/>
                    <a:pt x="146" y="55"/>
                  </a:cubicBezTo>
                  <a:cubicBezTo>
                    <a:pt x="157" y="42"/>
                    <a:pt x="169" y="23"/>
                    <a:pt x="159" y="0"/>
                  </a:cubicBezTo>
                  <a:close/>
                </a:path>
              </a:pathLst>
            </a:custGeom>
            <a:solidFill>
              <a:srgbClr val="787C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99"/>
            <p:cNvSpPr>
              <a:spLocks/>
            </p:cNvSpPr>
            <p:nvPr/>
          </p:nvSpPr>
          <p:spPr bwMode="auto">
            <a:xfrm>
              <a:off x="6192839" y="1098550"/>
              <a:ext cx="98425" cy="66675"/>
            </a:xfrm>
            <a:custGeom>
              <a:avLst/>
              <a:gdLst>
                <a:gd name="T0" fmla="*/ 52 w 57"/>
                <a:gd name="T1" fmla="*/ 0 h 39"/>
                <a:gd name="T2" fmla="*/ 0 w 57"/>
                <a:gd name="T3" fmla="*/ 36 h 39"/>
                <a:gd name="T4" fmla="*/ 30 w 57"/>
                <a:gd name="T5" fmla="*/ 24 h 39"/>
                <a:gd name="T6" fmla="*/ 44 w 57"/>
                <a:gd name="T7" fmla="*/ 27 h 39"/>
                <a:gd name="T8" fmla="*/ 47 w 57"/>
                <a:gd name="T9" fmla="*/ 39 h 39"/>
                <a:gd name="T10" fmla="*/ 52 w 57"/>
                <a:gd name="T11" fmla="*/ 0 h 39"/>
              </a:gdLst>
              <a:ahLst/>
              <a:cxnLst>
                <a:cxn ang="0">
                  <a:pos x="T0" y="T1"/>
                </a:cxn>
                <a:cxn ang="0">
                  <a:pos x="T2" y="T3"/>
                </a:cxn>
                <a:cxn ang="0">
                  <a:pos x="T4" y="T5"/>
                </a:cxn>
                <a:cxn ang="0">
                  <a:pos x="T6" y="T7"/>
                </a:cxn>
                <a:cxn ang="0">
                  <a:pos x="T8" y="T9"/>
                </a:cxn>
                <a:cxn ang="0">
                  <a:pos x="T10" y="T11"/>
                </a:cxn>
              </a:cxnLst>
              <a:rect l="0" t="0" r="r" b="b"/>
              <a:pathLst>
                <a:path w="57" h="39">
                  <a:moveTo>
                    <a:pt x="52" y="0"/>
                  </a:moveTo>
                  <a:cubicBezTo>
                    <a:pt x="52" y="0"/>
                    <a:pt x="23" y="24"/>
                    <a:pt x="0" y="36"/>
                  </a:cubicBezTo>
                  <a:cubicBezTo>
                    <a:pt x="10" y="32"/>
                    <a:pt x="20" y="27"/>
                    <a:pt x="30" y="24"/>
                  </a:cubicBezTo>
                  <a:cubicBezTo>
                    <a:pt x="35" y="23"/>
                    <a:pt x="40" y="23"/>
                    <a:pt x="44" y="27"/>
                  </a:cubicBezTo>
                  <a:cubicBezTo>
                    <a:pt x="47" y="30"/>
                    <a:pt x="48" y="35"/>
                    <a:pt x="47" y="39"/>
                  </a:cubicBezTo>
                  <a:cubicBezTo>
                    <a:pt x="54" y="29"/>
                    <a:pt x="57" y="14"/>
                    <a:pt x="52" y="0"/>
                  </a:cubicBezTo>
                  <a:close/>
                </a:path>
              </a:pathLst>
            </a:custGeom>
            <a:solidFill>
              <a:srgbClr val="A1A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200"/>
            <p:cNvSpPr>
              <a:spLocks/>
            </p:cNvSpPr>
            <p:nvPr/>
          </p:nvSpPr>
          <p:spPr bwMode="auto">
            <a:xfrm>
              <a:off x="6078539" y="1670050"/>
              <a:ext cx="258763" cy="98425"/>
            </a:xfrm>
            <a:custGeom>
              <a:avLst/>
              <a:gdLst>
                <a:gd name="T0" fmla="*/ 64 w 149"/>
                <a:gd name="T1" fmla="*/ 21 h 57"/>
                <a:gd name="T2" fmla="*/ 124 w 149"/>
                <a:gd name="T3" fmla="*/ 0 h 57"/>
                <a:gd name="T4" fmla="*/ 134 w 149"/>
                <a:gd name="T5" fmla="*/ 35 h 57"/>
                <a:gd name="T6" fmla="*/ 25 w 149"/>
                <a:gd name="T7" fmla="*/ 41 h 57"/>
                <a:gd name="T8" fmla="*/ 11 w 149"/>
                <a:gd name="T9" fmla="*/ 2 h 57"/>
                <a:gd name="T10" fmla="*/ 64 w 149"/>
                <a:gd name="T11" fmla="*/ 21 h 57"/>
              </a:gdLst>
              <a:ahLst/>
              <a:cxnLst>
                <a:cxn ang="0">
                  <a:pos x="T0" y="T1"/>
                </a:cxn>
                <a:cxn ang="0">
                  <a:pos x="T2" y="T3"/>
                </a:cxn>
                <a:cxn ang="0">
                  <a:pos x="T4" y="T5"/>
                </a:cxn>
                <a:cxn ang="0">
                  <a:pos x="T6" y="T7"/>
                </a:cxn>
                <a:cxn ang="0">
                  <a:pos x="T8" y="T9"/>
                </a:cxn>
                <a:cxn ang="0">
                  <a:pos x="T10" y="T11"/>
                </a:cxn>
              </a:cxnLst>
              <a:rect l="0" t="0" r="r" b="b"/>
              <a:pathLst>
                <a:path w="149" h="57">
                  <a:moveTo>
                    <a:pt x="64" y="21"/>
                  </a:moveTo>
                  <a:cubicBezTo>
                    <a:pt x="91" y="23"/>
                    <a:pt x="120" y="9"/>
                    <a:pt x="124" y="0"/>
                  </a:cubicBezTo>
                  <a:cubicBezTo>
                    <a:pt x="124" y="0"/>
                    <a:pt x="149" y="18"/>
                    <a:pt x="134" y="35"/>
                  </a:cubicBezTo>
                  <a:cubicBezTo>
                    <a:pt x="119" y="51"/>
                    <a:pt x="50" y="57"/>
                    <a:pt x="25" y="41"/>
                  </a:cubicBezTo>
                  <a:cubicBezTo>
                    <a:pt x="0" y="25"/>
                    <a:pt x="6" y="6"/>
                    <a:pt x="11" y="2"/>
                  </a:cubicBezTo>
                  <a:cubicBezTo>
                    <a:pt x="11" y="2"/>
                    <a:pt x="32" y="19"/>
                    <a:pt x="64" y="21"/>
                  </a:cubicBezTo>
                  <a:close/>
                </a:path>
              </a:pathLst>
            </a:custGeom>
            <a:solidFill>
              <a:srgbClr val="787C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201"/>
            <p:cNvSpPr>
              <a:spLocks/>
            </p:cNvSpPr>
            <p:nvPr/>
          </p:nvSpPr>
          <p:spPr bwMode="auto">
            <a:xfrm>
              <a:off x="6281739" y="1679575"/>
              <a:ext cx="42863" cy="46038"/>
            </a:xfrm>
            <a:custGeom>
              <a:avLst/>
              <a:gdLst>
                <a:gd name="T0" fmla="*/ 7 w 25"/>
                <a:gd name="T1" fmla="*/ 0 h 26"/>
                <a:gd name="T2" fmla="*/ 0 w 25"/>
                <a:gd name="T3" fmla="*/ 7 h 26"/>
                <a:gd name="T4" fmla="*/ 12 w 25"/>
                <a:gd name="T5" fmla="*/ 26 h 26"/>
                <a:gd name="T6" fmla="*/ 15 w 25"/>
                <a:gd name="T7" fmla="*/ 23 h 26"/>
                <a:gd name="T8" fmla="*/ 7 w 25"/>
                <a:gd name="T9" fmla="*/ 0 h 26"/>
              </a:gdLst>
              <a:ahLst/>
              <a:cxnLst>
                <a:cxn ang="0">
                  <a:pos x="T0" y="T1"/>
                </a:cxn>
                <a:cxn ang="0">
                  <a:pos x="T2" y="T3"/>
                </a:cxn>
                <a:cxn ang="0">
                  <a:pos x="T4" y="T5"/>
                </a:cxn>
                <a:cxn ang="0">
                  <a:pos x="T6" y="T7"/>
                </a:cxn>
                <a:cxn ang="0">
                  <a:pos x="T8" y="T9"/>
                </a:cxn>
              </a:cxnLst>
              <a:rect l="0" t="0" r="r" b="b"/>
              <a:pathLst>
                <a:path w="25" h="26">
                  <a:moveTo>
                    <a:pt x="7" y="0"/>
                  </a:moveTo>
                  <a:cubicBezTo>
                    <a:pt x="7" y="2"/>
                    <a:pt x="4" y="4"/>
                    <a:pt x="0" y="7"/>
                  </a:cubicBezTo>
                  <a:cubicBezTo>
                    <a:pt x="7" y="10"/>
                    <a:pt x="12" y="18"/>
                    <a:pt x="12" y="26"/>
                  </a:cubicBezTo>
                  <a:cubicBezTo>
                    <a:pt x="13" y="25"/>
                    <a:pt x="14" y="24"/>
                    <a:pt x="15" y="23"/>
                  </a:cubicBezTo>
                  <a:cubicBezTo>
                    <a:pt x="25" y="12"/>
                    <a:pt x="7" y="0"/>
                    <a:pt x="7" y="0"/>
                  </a:cubicBezTo>
                  <a:close/>
                </a:path>
              </a:pathLst>
            </a:custGeom>
            <a:solidFill>
              <a:srgbClr val="A1A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202"/>
            <p:cNvSpPr>
              <a:spLocks/>
            </p:cNvSpPr>
            <p:nvPr/>
          </p:nvSpPr>
          <p:spPr bwMode="auto">
            <a:xfrm>
              <a:off x="6051551" y="1385887"/>
              <a:ext cx="249238" cy="142875"/>
            </a:xfrm>
            <a:custGeom>
              <a:avLst/>
              <a:gdLst>
                <a:gd name="T0" fmla="*/ 11 w 144"/>
                <a:gd name="T1" fmla="*/ 35 h 82"/>
                <a:gd name="T2" fmla="*/ 95 w 144"/>
                <a:gd name="T3" fmla="*/ 24 h 82"/>
                <a:gd name="T4" fmla="*/ 141 w 144"/>
                <a:gd name="T5" fmla="*/ 26 h 82"/>
                <a:gd name="T6" fmla="*/ 121 w 144"/>
                <a:gd name="T7" fmla="*/ 64 h 82"/>
                <a:gd name="T8" fmla="*/ 26 w 144"/>
                <a:gd name="T9" fmla="*/ 69 h 82"/>
                <a:gd name="T10" fmla="*/ 11 w 144"/>
                <a:gd name="T11" fmla="*/ 35 h 82"/>
              </a:gdLst>
              <a:ahLst/>
              <a:cxnLst>
                <a:cxn ang="0">
                  <a:pos x="T0" y="T1"/>
                </a:cxn>
                <a:cxn ang="0">
                  <a:pos x="T2" y="T3"/>
                </a:cxn>
                <a:cxn ang="0">
                  <a:pos x="T4" y="T5"/>
                </a:cxn>
                <a:cxn ang="0">
                  <a:pos x="T6" y="T7"/>
                </a:cxn>
                <a:cxn ang="0">
                  <a:pos x="T8" y="T9"/>
                </a:cxn>
                <a:cxn ang="0">
                  <a:pos x="T10" y="T11"/>
                </a:cxn>
              </a:cxnLst>
              <a:rect l="0" t="0" r="r" b="b"/>
              <a:pathLst>
                <a:path w="144" h="82">
                  <a:moveTo>
                    <a:pt x="11" y="35"/>
                  </a:moveTo>
                  <a:cubicBezTo>
                    <a:pt x="24" y="42"/>
                    <a:pt x="60" y="39"/>
                    <a:pt x="95" y="24"/>
                  </a:cubicBezTo>
                  <a:cubicBezTo>
                    <a:pt x="130" y="9"/>
                    <a:pt x="137" y="0"/>
                    <a:pt x="141" y="26"/>
                  </a:cubicBezTo>
                  <a:cubicBezTo>
                    <a:pt x="144" y="42"/>
                    <a:pt x="139" y="59"/>
                    <a:pt x="121" y="64"/>
                  </a:cubicBezTo>
                  <a:cubicBezTo>
                    <a:pt x="104" y="69"/>
                    <a:pt x="53" y="82"/>
                    <a:pt x="26" y="69"/>
                  </a:cubicBezTo>
                  <a:cubicBezTo>
                    <a:pt x="0" y="57"/>
                    <a:pt x="11" y="35"/>
                    <a:pt x="11" y="35"/>
                  </a:cubicBezTo>
                  <a:close/>
                </a:path>
              </a:pathLst>
            </a:custGeom>
            <a:solidFill>
              <a:srgbClr val="787C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203"/>
            <p:cNvSpPr>
              <a:spLocks/>
            </p:cNvSpPr>
            <p:nvPr/>
          </p:nvSpPr>
          <p:spPr bwMode="auto">
            <a:xfrm>
              <a:off x="6261101" y="1408112"/>
              <a:ext cx="34925" cy="76200"/>
            </a:xfrm>
            <a:custGeom>
              <a:avLst/>
              <a:gdLst>
                <a:gd name="T0" fmla="*/ 18 w 20"/>
                <a:gd name="T1" fmla="*/ 15 h 44"/>
                <a:gd name="T2" fmla="*/ 0 w 20"/>
                <a:gd name="T3" fmla="*/ 5 h 44"/>
                <a:gd name="T4" fmla="*/ 6 w 20"/>
                <a:gd name="T5" fmla="*/ 44 h 44"/>
                <a:gd name="T6" fmla="*/ 18 w 20"/>
                <a:gd name="T7" fmla="*/ 15 h 44"/>
              </a:gdLst>
              <a:ahLst/>
              <a:cxnLst>
                <a:cxn ang="0">
                  <a:pos x="T0" y="T1"/>
                </a:cxn>
                <a:cxn ang="0">
                  <a:pos x="T2" y="T3"/>
                </a:cxn>
                <a:cxn ang="0">
                  <a:pos x="T4" y="T5"/>
                </a:cxn>
                <a:cxn ang="0">
                  <a:pos x="T6" y="T7"/>
                </a:cxn>
              </a:cxnLst>
              <a:rect l="0" t="0" r="r" b="b"/>
              <a:pathLst>
                <a:path w="20" h="44">
                  <a:moveTo>
                    <a:pt x="18" y="15"/>
                  </a:moveTo>
                  <a:cubicBezTo>
                    <a:pt x="16" y="0"/>
                    <a:pt x="12" y="0"/>
                    <a:pt x="0" y="5"/>
                  </a:cubicBezTo>
                  <a:cubicBezTo>
                    <a:pt x="8" y="16"/>
                    <a:pt x="9" y="31"/>
                    <a:pt x="6" y="44"/>
                  </a:cubicBezTo>
                  <a:cubicBezTo>
                    <a:pt x="17" y="39"/>
                    <a:pt x="20" y="27"/>
                    <a:pt x="18" y="15"/>
                  </a:cubicBezTo>
                  <a:close/>
                </a:path>
              </a:pathLst>
            </a:custGeom>
            <a:solidFill>
              <a:srgbClr val="A1A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204"/>
            <p:cNvSpPr>
              <a:spLocks/>
            </p:cNvSpPr>
            <p:nvPr/>
          </p:nvSpPr>
          <p:spPr bwMode="auto">
            <a:xfrm>
              <a:off x="5699126" y="1157287"/>
              <a:ext cx="325438" cy="600075"/>
            </a:xfrm>
            <a:custGeom>
              <a:avLst/>
              <a:gdLst>
                <a:gd name="T0" fmla="*/ 188 w 188"/>
                <a:gd name="T1" fmla="*/ 44 h 348"/>
                <a:gd name="T2" fmla="*/ 24 w 188"/>
                <a:gd name="T3" fmla="*/ 0 h 348"/>
                <a:gd name="T4" fmla="*/ 0 w 188"/>
                <a:gd name="T5" fmla="*/ 325 h 348"/>
                <a:gd name="T6" fmla="*/ 128 w 188"/>
                <a:gd name="T7" fmla="*/ 323 h 348"/>
                <a:gd name="T8" fmla="*/ 188 w 188"/>
                <a:gd name="T9" fmla="*/ 44 h 348"/>
              </a:gdLst>
              <a:ahLst/>
              <a:cxnLst>
                <a:cxn ang="0">
                  <a:pos x="T0" y="T1"/>
                </a:cxn>
                <a:cxn ang="0">
                  <a:pos x="T2" y="T3"/>
                </a:cxn>
                <a:cxn ang="0">
                  <a:pos x="T4" y="T5"/>
                </a:cxn>
                <a:cxn ang="0">
                  <a:pos x="T6" y="T7"/>
                </a:cxn>
                <a:cxn ang="0">
                  <a:pos x="T8" y="T9"/>
                </a:cxn>
              </a:cxnLst>
              <a:rect l="0" t="0" r="r" b="b"/>
              <a:pathLst>
                <a:path w="188" h="348">
                  <a:moveTo>
                    <a:pt x="188" y="44"/>
                  </a:moveTo>
                  <a:cubicBezTo>
                    <a:pt x="24" y="0"/>
                    <a:pt x="24" y="0"/>
                    <a:pt x="24" y="0"/>
                  </a:cubicBezTo>
                  <a:cubicBezTo>
                    <a:pt x="24" y="0"/>
                    <a:pt x="28" y="167"/>
                    <a:pt x="0" y="325"/>
                  </a:cubicBezTo>
                  <a:cubicBezTo>
                    <a:pt x="39" y="348"/>
                    <a:pt x="91" y="348"/>
                    <a:pt x="128" y="323"/>
                  </a:cubicBezTo>
                  <a:cubicBezTo>
                    <a:pt x="123" y="270"/>
                    <a:pt x="168" y="113"/>
                    <a:pt x="188" y="44"/>
                  </a:cubicBez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206"/>
            <p:cNvSpPr>
              <a:spLocks/>
            </p:cNvSpPr>
            <p:nvPr/>
          </p:nvSpPr>
          <p:spPr bwMode="auto">
            <a:xfrm>
              <a:off x="5705476" y="1160462"/>
              <a:ext cx="111125" cy="587375"/>
            </a:xfrm>
            <a:custGeom>
              <a:avLst/>
              <a:gdLst>
                <a:gd name="T0" fmla="*/ 32 w 64"/>
                <a:gd name="T1" fmla="*/ 271 h 340"/>
                <a:gd name="T2" fmla="*/ 61 w 64"/>
                <a:gd name="T3" fmla="*/ 15 h 340"/>
                <a:gd name="T4" fmla="*/ 64 w 64"/>
                <a:gd name="T5" fmla="*/ 10 h 340"/>
                <a:gd name="T6" fmla="*/ 27 w 64"/>
                <a:gd name="T7" fmla="*/ 0 h 340"/>
                <a:gd name="T8" fmla="*/ 3 w 64"/>
                <a:gd name="T9" fmla="*/ 328 h 340"/>
                <a:gd name="T10" fmla="*/ 0 w 64"/>
                <a:gd name="T11" fmla="*/ 340 h 340"/>
                <a:gd name="T12" fmla="*/ 32 w 64"/>
                <a:gd name="T13" fmla="*/ 271 h 340"/>
              </a:gdLst>
              <a:ahLst/>
              <a:cxnLst>
                <a:cxn ang="0">
                  <a:pos x="T0" y="T1"/>
                </a:cxn>
                <a:cxn ang="0">
                  <a:pos x="T2" y="T3"/>
                </a:cxn>
                <a:cxn ang="0">
                  <a:pos x="T4" y="T5"/>
                </a:cxn>
                <a:cxn ang="0">
                  <a:pos x="T6" y="T7"/>
                </a:cxn>
                <a:cxn ang="0">
                  <a:pos x="T8" y="T9"/>
                </a:cxn>
                <a:cxn ang="0">
                  <a:pos x="T10" y="T11"/>
                </a:cxn>
                <a:cxn ang="0">
                  <a:pos x="T12" y="T13"/>
                </a:cxn>
              </a:cxnLst>
              <a:rect l="0" t="0" r="r" b="b"/>
              <a:pathLst>
                <a:path w="64" h="340">
                  <a:moveTo>
                    <a:pt x="32" y="271"/>
                  </a:moveTo>
                  <a:cubicBezTo>
                    <a:pt x="40" y="185"/>
                    <a:pt x="37" y="100"/>
                    <a:pt x="61" y="15"/>
                  </a:cubicBezTo>
                  <a:cubicBezTo>
                    <a:pt x="62" y="13"/>
                    <a:pt x="63" y="11"/>
                    <a:pt x="64" y="10"/>
                  </a:cubicBezTo>
                  <a:cubicBezTo>
                    <a:pt x="27" y="0"/>
                    <a:pt x="27" y="0"/>
                    <a:pt x="27" y="0"/>
                  </a:cubicBezTo>
                  <a:cubicBezTo>
                    <a:pt x="27" y="0"/>
                    <a:pt x="32" y="170"/>
                    <a:pt x="3" y="328"/>
                  </a:cubicBezTo>
                  <a:cubicBezTo>
                    <a:pt x="2" y="332"/>
                    <a:pt x="1" y="336"/>
                    <a:pt x="0" y="340"/>
                  </a:cubicBezTo>
                  <a:cubicBezTo>
                    <a:pt x="19" y="323"/>
                    <a:pt x="30" y="301"/>
                    <a:pt x="32" y="271"/>
                  </a:cubicBezTo>
                  <a:close/>
                </a:path>
              </a:pathLst>
            </a:custGeom>
            <a:solidFill>
              <a:srgbClr val="D8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207"/>
            <p:cNvSpPr>
              <a:spLocks/>
            </p:cNvSpPr>
            <p:nvPr/>
          </p:nvSpPr>
          <p:spPr bwMode="auto">
            <a:xfrm>
              <a:off x="5873751" y="1196975"/>
              <a:ext cx="150813" cy="530225"/>
            </a:xfrm>
            <a:custGeom>
              <a:avLst/>
              <a:gdLst>
                <a:gd name="T0" fmla="*/ 87 w 87"/>
                <a:gd name="T1" fmla="*/ 21 h 307"/>
                <a:gd name="T2" fmla="*/ 10 w 87"/>
                <a:gd name="T3" fmla="*/ 0 h 307"/>
                <a:gd name="T4" fmla="*/ 19 w 87"/>
                <a:gd name="T5" fmla="*/ 191 h 307"/>
                <a:gd name="T6" fmla="*/ 0 w 87"/>
                <a:gd name="T7" fmla="*/ 302 h 307"/>
                <a:gd name="T8" fmla="*/ 15 w 87"/>
                <a:gd name="T9" fmla="*/ 307 h 307"/>
                <a:gd name="T10" fmla="*/ 27 w 87"/>
                <a:gd name="T11" fmla="*/ 300 h 307"/>
                <a:gd name="T12" fmla="*/ 87 w 87"/>
                <a:gd name="T13" fmla="*/ 21 h 307"/>
              </a:gdLst>
              <a:ahLst/>
              <a:cxnLst>
                <a:cxn ang="0">
                  <a:pos x="T0" y="T1"/>
                </a:cxn>
                <a:cxn ang="0">
                  <a:pos x="T2" y="T3"/>
                </a:cxn>
                <a:cxn ang="0">
                  <a:pos x="T4" y="T5"/>
                </a:cxn>
                <a:cxn ang="0">
                  <a:pos x="T6" y="T7"/>
                </a:cxn>
                <a:cxn ang="0">
                  <a:pos x="T8" y="T9"/>
                </a:cxn>
                <a:cxn ang="0">
                  <a:pos x="T10" y="T11"/>
                </a:cxn>
                <a:cxn ang="0">
                  <a:pos x="T12" y="T13"/>
                </a:cxn>
              </a:cxnLst>
              <a:rect l="0" t="0" r="r" b="b"/>
              <a:pathLst>
                <a:path w="87" h="307">
                  <a:moveTo>
                    <a:pt x="87" y="21"/>
                  </a:moveTo>
                  <a:cubicBezTo>
                    <a:pt x="10" y="0"/>
                    <a:pt x="10" y="0"/>
                    <a:pt x="10" y="0"/>
                  </a:cubicBezTo>
                  <a:cubicBezTo>
                    <a:pt x="58" y="48"/>
                    <a:pt x="36" y="132"/>
                    <a:pt x="19" y="191"/>
                  </a:cubicBezTo>
                  <a:cubicBezTo>
                    <a:pt x="11" y="222"/>
                    <a:pt x="13" y="268"/>
                    <a:pt x="0" y="302"/>
                  </a:cubicBezTo>
                  <a:cubicBezTo>
                    <a:pt x="6" y="303"/>
                    <a:pt x="11" y="304"/>
                    <a:pt x="15" y="307"/>
                  </a:cubicBezTo>
                  <a:cubicBezTo>
                    <a:pt x="19" y="305"/>
                    <a:pt x="23" y="302"/>
                    <a:pt x="27" y="300"/>
                  </a:cubicBezTo>
                  <a:cubicBezTo>
                    <a:pt x="22" y="247"/>
                    <a:pt x="67" y="90"/>
                    <a:pt x="87" y="21"/>
                  </a:cubicBezTo>
                  <a:close/>
                </a:path>
              </a:pathLst>
            </a:custGeom>
            <a:solidFill>
              <a:srgbClr val="BCB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208"/>
            <p:cNvSpPr>
              <a:spLocks/>
            </p:cNvSpPr>
            <p:nvPr/>
          </p:nvSpPr>
          <p:spPr bwMode="auto">
            <a:xfrm>
              <a:off x="5713414" y="1128712"/>
              <a:ext cx="319088" cy="152400"/>
            </a:xfrm>
            <a:custGeom>
              <a:avLst/>
              <a:gdLst>
                <a:gd name="T0" fmla="*/ 8 w 185"/>
                <a:gd name="T1" fmla="*/ 0 h 88"/>
                <a:gd name="T2" fmla="*/ 100 w 185"/>
                <a:gd name="T3" fmla="*/ 38 h 88"/>
                <a:gd name="T4" fmla="*/ 179 w 185"/>
                <a:gd name="T5" fmla="*/ 57 h 88"/>
                <a:gd name="T6" fmla="*/ 126 w 185"/>
                <a:gd name="T7" fmla="*/ 82 h 88"/>
                <a:gd name="T8" fmla="*/ 29 w 185"/>
                <a:gd name="T9" fmla="*/ 52 h 88"/>
                <a:gd name="T10" fmla="*/ 8 w 185"/>
                <a:gd name="T11" fmla="*/ 0 h 88"/>
              </a:gdLst>
              <a:ahLst/>
              <a:cxnLst>
                <a:cxn ang="0">
                  <a:pos x="T0" y="T1"/>
                </a:cxn>
                <a:cxn ang="0">
                  <a:pos x="T2" y="T3"/>
                </a:cxn>
                <a:cxn ang="0">
                  <a:pos x="T4" y="T5"/>
                </a:cxn>
                <a:cxn ang="0">
                  <a:pos x="T6" y="T7"/>
                </a:cxn>
                <a:cxn ang="0">
                  <a:pos x="T8" y="T9"/>
                </a:cxn>
                <a:cxn ang="0">
                  <a:pos x="T10" y="T11"/>
                </a:cxn>
              </a:cxnLst>
              <a:rect l="0" t="0" r="r" b="b"/>
              <a:pathLst>
                <a:path w="185" h="88">
                  <a:moveTo>
                    <a:pt x="8" y="0"/>
                  </a:moveTo>
                  <a:cubicBezTo>
                    <a:pt x="8" y="0"/>
                    <a:pt x="65" y="28"/>
                    <a:pt x="100" y="38"/>
                  </a:cubicBezTo>
                  <a:cubicBezTo>
                    <a:pt x="136" y="48"/>
                    <a:pt x="172" y="49"/>
                    <a:pt x="179" y="57"/>
                  </a:cubicBezTo>
                  <a:cubicBezTo>
                    <a:pt x="185" y="66"/>
                    <a:pt x="183" y="88"/>
                    <a:pt x="126" y="82"/>
                  </a:cubicBezTo>
                  <a:cubicBezTo>
                    <a:pt x="69" y="75"/>
                    <a:pt x="46" y="66"/>
                    <a:pt x="29" y="52"/>
                  </a:cubicBezTo>
                  <a:cubicBezTo>
                    <a:pt x="15" y="41"/>
                    <a:pt x="0" y="24"/>
                    <a:pt x="8" y="0"/>
                  </a:cubicBezTo>
                  <a:close/>
                </a:path>
              </a:pathLst>
            </a:custGeom>
            <a:solidFill>
              <a:srgbClr val="787C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209"/>
            <p:cNvSpPr>
              <a:spLocks/>
            </p:cNvSpPr>
            <p:nvPr/>
          </p:nvSpPr>
          <p:spPr bwMode="auto">
            <a:xfrm>
              <a:off x="5726114" y="1139825"/>
              <a:ext cx="107950" cy="65088"/>
            </a:xfrm>
            <a:custGeom>
              <a:avLst/>
              <a:gdLst>
                <a:gd name="T0" fmla="*/ 4 w 62"/>
                <a:gd name="T1" fmla="*/ 0 h 38"/>
                <a:gd name="T2" fmla="*/ 62 w 62"/>
                <a:gd name="T3" fmla="*/ 28 h 38"/>
                <a:gd name="T4" fmla="*/ 30 w 62"/>
                <a:gd name="T5" fmla="*/ 20 h 38"/>
                <a:gd name="T6" fmla="*/ 15 w 62"/>
                <a:gd name="T7" fmla="*/ 25 h 38"/>
                <a:gd name="T8" fmla="*/ 14 w 62"/>
                <a:gd name="T9" fmla="*/ 38 h 38"/>
                <a:gd name="T10" fmla="*/ 4 w 62"/>
                <a:gd name="T11" fmla="*/ 0 h 38"/>
              </a:gdLst>
              <a:ahLst/>
              <a:cxnLst>
                <a:cxn ang="0">
                  <a:pos x="T0" y="T1"/>
                </a:cxn>
                <a:cxn ang="0">
                  <a:pos x="T2" y="T3"/>
                </a:cxn>
                <a:cxn ang="0">
                  <a:pos x="T4" y="T5"/>
                </a:cxn>
                <a:cxn ang="0">
                  <a:pos x="T6" y="T7"/>
                </a:cxn>
                <a:cxn ang="0">
                  <a:pos x="T8" y="T9"/>
                </a:cxn>
                <a:cxn ang="0">
                  <a:pos x="T10" y="T11"/>
                </a:cxn>
              </a:cxnLst>
              <a:rect l="0" t="0" r="r" b="b"/>
              <a:pathLst>
                <a:path w="62" h="38">
                  <a:moveTo>
                    <a:pt x="4" y="0"/>
                  </a:moveTo>
                  <a:cubicBezTo>
                    <a:pt x="4" y="0"/>
                    <a:pt x="36" y="19"/>
                    <a:pt x="62" y="28"/>
                  </a:cubicBezTo>
                  <a:cubicBezTo>
                    <a:pt x="51" y="25"/>
                    <a:pt x="41" y="22"/>
                    <a:pt x="30" y="20"/>
                  </a:cubicBezTo>
                  <a:cubicBezTo>
                    <a:pt x="24" y="21"/>
                    <a:pt x="19" y="21"/>
                    <a:pt x="15" y="25"/>
                  </a:cubicBezTo>
                  <a:cubicBezTo>
                    <a:pt x="13" y="30"/>
                    <a:pt x="13" y="34"/>
                    <a:pt x="14" y="38"/>
                  </a:cubicBezTo>
                  <a:cubicBezTo>
                    <a:pt x="6" y="29"/>
                    <a:pt x="0" y="15"/>
                    <a:pt x="4" y="0"/>
                  </a:cubicBezTo>
                  <a:close/>
                </a:path>
              </a:pathLst>
            </a:custGeom>
            <a:solidFill>
              <a:srgbClr val="A1A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210"/>
            <p:cNvSpPr>
              <a:spLocks/>
            </p:cNvSpPr>
            <p:nvPr/>
          </p:nvSpPr>
          <p:spPr bwMode="auto">
            <a:xfrm>
              <a:off x="5659439" y="1679575"/>
              <a:ext cx="280988" cy="100013"/>
            </a:xfrm>
            <a:custGeom>
              <a:avLst/>
              <a:gdLst>
                <a:gd name="T0" fmla="*/ 93 w 163"/>
                <a:gd name="T1" fmla="*/ 22 h 58"/>
                <a:gd name="T2" fmla="*/ 27 w 163"/>
                <a:gd name="T3" fmla="*/ 0 h 58"/>
                <a:gd name="T4" fmla="*/ 16 w 163"/>
                <a:gd name="T5" fmla="*/ 35 h 58"/>
                <a:gd name="T6" fmla="*/ 135 w 163"/>
                <a:gd name="T7" fmla="*/ 42 h 58"/>
                <a:gd name="T8" fmla="*/ 151 w 163"/>
                <a:gd name="T9" fmla="*/ 4 h 58"/>
                <a:gd name="T10" fmla="*/ 93 w 163"/>
                <a:gd name="T11" fmla="*/ 22 h 58"/>
              </a:gdLst>
              <a:ahLst/>
              <a:cxnLst>
                <a:cxn ang="0">
                  <a:pos x="T0" y="T1"/>
                </a:cxn>
                <a:cxn ang="0">
                  <a:pos x="T2" y="T3"/>
                </a:cxn>
                <a:cxn ang="0">
                  <a:pos x="T4" y="T5"/>
                </a:cxn>
                <a:cxn ang="0">
                  <a:pos x="T6" y="T7"/>
                </a:cxn>
                <a:cxn ang="0">
                  <a:pos x="T8" y="T9"/>
                </a:cxn>
                <a:cxn ang="0">
                  <a:pos x="T10" y="T11"/>
                </a:cxn>
              </a:cxnLst>
              <a:rect l="0" t="0" r="r" b="b"/>
              <a:pathLst>
                <a:path w="163" h="58">
                  <a:moveTo>
                    <a:pt x="93" y="22"/>
                  </a:moveTo>
                  <a:cubicBezTo>
                    <a:pt x="63" y="24"/>
                    <a:pt x="30" y="9"/>
                    <a:pt x="27" y="0"/>
                  </a:cubicBezTo>
                  <a:cubicBezTo>
                    <a:pt x="27" y="0"/>
                    <a:pt x="0" y="18"/>
                    <a:pt x="16" y="35"/>
                  </a:cubicBezTo>
                  <a:cubicBezTo>
                    <a:pt x="32" y="52"/>
                    <a:pt x="107" y="58"/>
                    <a:pt x="135" y="42"/>
                  </a:cubicBezTo>
                  <a:cubicBezTo>
                    <a:pt x="163" y="27"/>
                    <a:pt x="156" y="8"/>
                    <a:pt x="151" y="4"/>
                  </a:cubicBezTo>
                  <a:cubicBezTo>
                    <a:pt x="151" y="4"/>
                    <a:pt x="127" y="21"/>
                    <a:pt x="93" y="22"/>
                  </a:cubicBezTo>
                  <a:close/>
                </a:path>
              </a:pathLst>
            </a:custGeom>
            <a:solidFill>
              <a:srgbClr val="787C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211"/>
            <p:cNvSpPr>
              <a:spLocks/>
            </p:cNvSpPr>
            <p:nvPr/>
          </p:nvSpPr>
          <p:spPr bwMode="auto">
            <a:xfrm>
              <a:off x="5675314" y="1690687"/>
              <a:ext cx="46038" cy="44450"/>
            </a:xfrm>
            <a:custGeom>
              <a:avLst/>
              <a:gdLst>
                <a:gd name="T0" fmla="*/ 19 w 27"/>
                <a:gd name="T1" fmla="*/ 0 h 26"/>
                <a:gd name="T2" fmla="*/ 27 w 27"/>
                <a:gd name="T3" fmla="*/ 7 h 26"/>
                <a:gd name="T4" fmla="*/ 14 w 27"/>
                <a:gd name="T5" fmla="*/ 26 h 26"/>
                <a:gd name="T6" fmla="*/ 11 w 27"/>
                <a:gd name="T7" fmla="*/ 24 h 26"/>
                <a:gd name="T8" fmla="*/ 19 w 27"/>
                <a:gd name="T9" fmla="*/ 0 h 26"/>
              </a:gdLst>
              <a:ahLst/>
              <a:cxnLst>
                <a:cxn ang="0">
                  <a:pos x="T0" y="T1"/>
                </a:cxn>
                <a:cxn ang="0">
                  <a:pos x="T2" y="T3"/>
                </a:cxn>
                <a:cxn ang="0">
                  <a:pos x="T4" y="T5"/>
                </a:cxn>
                <a:cxn ang="0">
                  <a:pos x="T6" y="T7"/>
                </a:cxn>
                <a:cxn ang="0">
                  <a:pos x="T8" y="T9"/>
                </a:cxn>
              </a:cxnLst>
              <a:rect l="0" t="0" r="r" b="b"/>
              <a:pathLst>
                <a:path w="27" h="26">
                  <a:moveTo>
                    <a:pt x="19" y="0"/>
                  </a:moveTo>
                  <a:cubicBezTo>
                    <a:pt x="20" y="2"/>
                    <a:pt x="23" y="5"/>
                    <a:pt x="27" y="7"/>
                  </a:cubicBezTo>
                  <a:cubicBezTo>
                    <a:pt x="19" y="10"/>
                    <a:pt x="14" y="18"/>
                    <a:pt x="14" y="26"/>
                  </a:cubicBezTo>
                  <a:cubicBezTo>
                    <a:pt x="13" y="25"/>
                    <a:pt x="11" y="24"/>
                    <a:pt x="11" y="24"/>
                  </a:cubicBezTo>
                  <a:cubicBezTo>
                    <a:pt x="0" y="12"/>
                    <a:pt x="19" y="0"/>
                    <a:pt x="19" y="0"/>
                  </a:cubicBezTo>
                  <a:close/>
                </a:path>
              </a:pathLst>
            </a:custGeom>
            <a:solidFill>
              <a:srgbClr val="A1A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212"/>
            <p:cNvSpPr>
              <a:spLocks/>
            </p:cNvSpPr>
            <p:nvPr/>
          </p:nvSpPr>
          <p:spPr bwMode="auto">
            <a:xfrm>
              <a:off x="5715001" y="1387475"/>
              <a:ext cx="265113" cy="147638"/>
            </a:xfrm>
            <a:custGeom>
              <a:avLst/>
              <a:gdLst>
                <a:gd name="T0" fmla="*/ 142 w 154"/>
                <a:gd name="T1" fmla="*/ 40 h 85"/>
                <a:gd name="T2" fmla="*/ 53 w 154"/>
                <a:gd name="T3" fmla="*/ 25 h 85"/>
                <a:gd name="T4" fmla="*/ 3 w 154"/>
                <a:gd name="T5" fmla="*/ 25 h 85"/>
                <a:gd name="T6" fmla="*/ 23 w 154"/>
                <a:gd name="T7" fmla="*/ 65 h 85"/>
                <a:gd name="T8" fmla="*/ 125 w 154"/>
                <a:gd name="T9" fmla="*/ 74 h 85"/>
                <a:gd name="T10" fmla="*/ 142 w 154"/>
                <a:gd name="T11" fmla="*/ 40 h 85"/>
              </a:gdLst>
              <a:ahLst/>
              <a:cxnLst>
                <a:cxn ang="0">
                  <a:pos x="T0" y="T1"/>
                </a:cxn>
                <a:cxn ang="0">
                  <a:pos x="T2" y="T3"/>
                </a:cxn>
                <a:cxn ang="0">
                  <a:pos x="T4" y="T5"/>
                </a:cxn>
                <a:cxn ang="0">
                  <a:pos x="T6" y="T7"/>
                </a:cxn>
                <a:cxn ang="0">
                  <a:pos x="T8" y="T9"/>
                </a:cxn>
                <a:cxn ang="0">
                  <a:pos x="T10" y="T11"/>
                </a:cxn>
              </a:cxnLst>
              <a:rect l="0" t="0" r="r" b="b"/>
              <a:pathLst>
                <a:path w="154" h="85">
                  <a:moveTo>
                    <a:pt x="142" y="40"/>
                  </a:moveTo>
                  <a:cubicBezTo>
                    <a:pt x="128" y="47"/>
                    <a:pt x="90" y="42"/>
                    <a:pt x="53" y="25"/>
                  </a:cubicBezTo>
                  <a:cubicBezTo>
                    <a:pt x="15" y="9"/>
                    <a:pt x="7" y="0"/>
                    <a:pt x="3" y="25"/>
                  </a:cubicBezTo>
                  <a:cubicBezTo>
                    <a:pt x="0" y="42"/>
                    <a:pt x="5" y="59"/>
                    <a:pt x="23" y="65"/>
                  </a:cubicBezTo>
                  <a:cubicBezTo>
                    <a:pt x="42" y="71"/>
                    <a:pt x="96" y="85"/>
                    <a:pt x="125" y="74"/>
                  </a:cubicBezTo>
                  <a:cubicBezTo>
                    <a:pt x="154" y="62"/>
                    <a:pt x="142" y="40"/>
                    <a:pt x="142" y="40"/>
                  </a:cubicBezTo>
                  <a:close/>
                </a:path>
              </a:pathLst>
            </a:custGeom>
            <a:solidFill>
              <a:srgbClr val="787C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213"/>
            <p:cNvSpPr>
              <a:spLocks/>
            </p:cNvSpPr>
            <p:nvPr/>
          </p:nvSpPr>
          <p:spPr bwMode="auto">
            <a:xfrm>
              <a:off x="5719764" y="1408112"/>
              <a:ext cx="38100" cy="77788"/>
            </a:xfrm>
            <a:custGeom>
              <a:avLst/>
              <a:gdLst>
                <a:gd name="T0" fmla="*/ 2 w 22"/>
                <a:gd name="T1" fmla="*/ 16 h 45"/>
                <a:gd name="T2" fmla="*/ 22 w 22"/>
                <a:gd name="T3" fmla="*/ 6 h 45"/>
                <a:gd name="T4" fmla="*/ 15 w 22"/>
                <a:gd name="T5" fmla="*/ 45 h 45"/>
                <a:gd name="T6" fmla="*/ 2 w 22"/>
                <a:gd name="T7" fmla="*/ 16 h 45"/>
              </a:gdLst>
              <a:ahLst/>
              <a:cxnLst>
                <a:cxn ang="0">
                  <a:pos x="T0" y="T1"/>
                </a:cxn>
                <a:cxn ang="0">
                  <a:pos x="T2" y="T3"/>
                </a:cxn>
                <a:cxn ang="0">
                  <a:pos x="T4" y="T5"/>
                </a:cxn>
                <a:cxn ang="0">
                  <a:pos x="T6" y="T7"/>
                </a:cxn>
              </a:cxnLst>
              <a:rect l="0" t="0" r="r" b="b"/>
              <a:pathLst>
                <a:path w="22" h="45">
                  <a:moveTo>
                    <a:pt x="2" y="16"/>
                  </a:moveTo>
                  <a:cubicBezTo>
                    <a:pt x="5" y="1"/>
                    <a:pt x="9" y="0"/>
                    <a:pt x="22" y="6"/>
                  </a:cubicBezTo>
                  <a:cubicBezTo>
                    <a:pt x="13" y="17"/>
                    <a:pt x="11" y="32"/>
                    <a:pt x="15" y="45"/>
                  </a:cubicBezTo>
                  <a:cubicBezTo>
                    <a:pt x="3" y="40"/>
                    <a:pt x="0" y="27"/>
                    <a:pt x="2" y="16"/>
                  </a:cubicBezTo>
                  <a:close/>
                </a:path>
              </a:pathLst>
            </a:custGeom>
            <a:solidFill>
              <a:srgbClr val="A1A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214"/>
            <p:cNvSpPr>
              <a:spLocks/>
            </p:cNvSpPr>
            <p:nvPr/>
          </p:nvSpPr>
          <p:spPr bwMode="auto">
            <a:xfrm>
              <a:off x="5624514" y="1011237"/>
              <a:ext cx="119063" cy="68263"/>
            </a:xfrm>
            <a:custGeom>
              <a:avLst/>
              <a:gdLst>
                <a:gd name="T0" fmla="*/ 7 w 69"/>
                <a:gd name="T1" fmla="*/ 17 h 39"/>
                <a:gd name="T2" fmla="*/ 62 w 69"/>
                <a:gd name="T3" fmla="*/ 34 h 39"/>
                <a:gd name="T4" fmla="*/ 61 w 69"/>
                <a:gd name="T5" fmla="*/ 14 h 39"/>
                <a:gd name="T6" fmla="*/ 23 w 69"/>
                <a:gd name="T7" fmla="*/ 4 h 39"/>
                <a:gd name="T8" fmla="*/ 7 w 69"/>
                <a:gd name="T9" fmla="*/ 17 h 39"/>
              </a:gdLst>
              <a:ahLst/>
              <a:cxnLst>
                <a:cxn ang="0">
                  <a:pos x="T0" y="T1"/>
                </a:cxn>
                <a:cxn ang="0">
                  <a:pos x="T2" y="T3"/>
                </a:cxn>
                <a:cxn ang="0">
                  <a:pos x="T4" y="T5"/>
                </a:cxn>
                <a:cxn ang="0">
                  <a:pos x="T6" y="T7"/>
                </a:cxn>
                <a:cxn ang="0">
                  <a:pos x="T8" y="T9"/>
                </a:cxn>
              </a:cxnLst>
              <a:rect l="0" t="0" r="r" b="b"/>
              <a:pathLst>
                <a:path w="69" h="39">
                  <a:moveTo>
                    <a:pt x="7" y="17"/>
                  </a:moveTo>
                  <a:cubicBezTo>
                    <a:pt x="14" y="26"/>
                    <a:pt x="54" y="39"/>
                    <a:pt x="62" y="34"/>
                  </a:cubicBezTo>
                  <a:cubicBezTo>
                    <a:pt x="69" y="29"/>
                    <a:pt x="66" y="15"/>
                    <a:pt x="61" y="14"/>
                  </a:cubicBezTo>
                  <a:cubicBezTo>
                    <a:pt x="55" y="13"/>
                    <a:pt x="27" y="9"/>
                    <a:pt x="23" y="4"/>
                  </a:cubicBezTo>
                  <a:cubicBezTo>
                    <a:pt x="19" y="0"/>
                    <a:pt x="0" y="8"/>
                    <a:pt x="7" y="17"/>
                  </a:cubicBez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215"/>
            <p:cNvSpPr>
              <a:spLocks noEditPoints="1"/>
            </p:cNvSpPr>
            <p:nvPr/>
          </p:nvSpPr>
          <p:spPr bwMode="auto">
            <a:xfrm>
              <a:off x="5630864" y="1012825"/>
              <a:ext cx="111125" cy="65088"/>
            </a:xfrm>
            <a:custGeom>
              <a:avLst/>
              <a:gdLst>
                <a:gd name="T0" fmla="*/ 3 w 65"/>
                <a:gd name="T1" fmla="*/ 16 h 37"/>
                <a:gd name="T2" fmla="*/ 50 w 65"/>
                <a:gd name="T3" fmla="*/ 35 h 37"/>
                <a:gd name="T4" fmla="*/ 59 w 65"/>
                <a:gd name="T5" fmla="*/ 34 h 37"/>
                <a:gd name="T6" fmla="*/ 64 w 65"/>
                <a:gd name="T7" fmla="*/ 20 h 37"/>
                <a:gd name="T8" fmla="*/ 58 w 65"/>
                <a:gd name="T9" fmla="*/ 12 h 37"/>
                <a:gd name="T10" fmla="*/ 55 w 65"/>
                <a:gd name="T11" fmla="*/ 12 h 37"/>
                <a:gd name="T12" fmla="*/ 21 w 65"/>
                <a:gd name="T13" fmla="*/ 3 h 37"/>
                <a:gd name="T14" fmla="*/ 6 w 65"/>
                <a:gd name="T15" fmla="*/ 4 h 37"/>
                <a:gd name="T16" fmla="*/ 3 w 65"/>
                <a:gd name="T17" fmla="*/ 16 h 37"/>
                <a:gd name="T18" fmla="*/ 58 w 65"/>
                <a:gd name="T19" fmla="*/ 32 h 37"/>
                <a:gd name="T20" fmla="*/ 5 w 65"/>
                <a:gd name="T21" fmla="*/ 15 h 37"/>
                <a:gd name="T22" fmla="*/ 5 w 65"/>
                <a:gd name="T23" fmla="*/ 15 h 37"/>
                <a:gd name="T24" fmla="*/ 8 w 65"/>
                <a:gd name="T25" fmla="*/ 6 h 37"/>
                <a:gd name="T26" fmla="*/ 19 w 65"/>
                <a:gd name="T27" fmla="*/ 4 h 37"/>
                <a:gd name="T28" fmla="*/ 54 w 65"/>
                <a:gd name="T29" fmla="*/ 14 h 37"/>
                <a:gd name="T30" fmla="*/ 57 w 65"/>
                <a:gd name="T31" fmla="*/ 14 h 37"/>
                <a:gd name="T32" fmla="*/ 62 w 65"/>
                <a:gd name="T33" fmla="*/ 20 h 37"/>
                <a:gd name="T34" fmla="*/ 58 w 65"/>
                <a:gd name="T35" fmla="*/ 32 h 37"/>
                <a:gd name="T36" fmla="*/ 3 w 65"/>
                <a:gd name="T37" fmla="*/ 16 h 37"/>
                <a:gd name="T38" fmla="*/ 3 w 65"/>
                <a:gd name="T39" fmla="*/ 1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5" h="37">
                  <a:moveTo>
                    <a:pt x="3" y="16"/>
                  </a:moveTo>
                  <a:cubicBezTo>
                    <a:pt x="9" y="23"/>
                    <a:pt x="35" y="33"/>
                    <a:pt x="50" y="35"/>
                  </a:cubicBezTo>
                  <a:cubicBezTo>
                    <a:pt x="54" y="35"/>
                    <a:pt x="57" y="35"/>
                    <a:pt x="59" y="34"/>
                  </a:cubicBezTo>
                  <a:cubicBezTo>
                    <a:pt x="64" y="30"/>
                    <a:pt x="65" y="24"/>
                    <a:pt x="64" y="20"/>
                  </a:cubicBezTo>
                  <a:cubicBezTo>
                    <a:pt x="63" y="16"/>
                    <a:pt x="61" y="13"/>
                    <a:pt x="58" y="12"/>
                  </a:cubicBezTo>
                  <a:cubicBezTo>
                    <a:pt x="55" y="12"/>
                    <a:pt x="55" y="12"/>
                    <a:pt x="55" y="12"/>
                  </a:cubicBezTo>
                  <a:cubicBezTo>
                    <a:pt x="46" y="11"/>
                    <a:pt x="24" y="7"/>
                    <a:pt x="21" y="3"/>
                  </a:cubicBezTo>
                  <a:cubicBezTo>
                    <a:pt x="18" y="0"/>
                    <a:pt x="11" y="1"/>
                    <a:pt x="6" y="4"/>
                  </a:cubicBezTo>
                  <a:cubicBezTo>
                    <a:pt x="1" y="8"/>
                    <a:pt x="0" y="13"/>
                    <a:pt x="3" y="16"/>
                  </a:cubicBezTo>
                  <a:close/>
                  <a:moveTo>
                    <a:pt x="58" y="32"/>
                  </a:moveTo>
                  <a:cubicBezTo>
                    <a:pt x="51" y="37"/>
                    <a:pt x="12" y="24"/>
                    <a:pt x="5" y="15"/>
                  </a:cubicBezTo>
                  <a:cubicBezTo>
                    <a:pt x="5" y="15"/>
                    <a:pt x="5" y="15"/>
                    <a:pt x="5" y="15"/>
                  </a:cubicBezTo>
                  <a:cubicBezTo>
                    <a:pt x="1" y="11"/>
                    <a:pt x="6" y="7"/>
                    <a:pt x="8" y="6"/>
                  </a:cubicBezTo>
                  <a:cubicBezTo>
                    <a:pt x="12" y="3"/>
                    <a:pt x="18" y="2"/>
                    <a:pt x="19" y="4"/>
                  </a:cubicBezTo>
                  <a:cubicBezTo>
                    <a:pt x="23" y="8"/>
                    <a:pt x="39" y="11"/>
                    <a:pt x="54" y="14"/>
                  </a:cubicBezTo>
                  <a:cubicBezTo>
                    <a:pt x="57" y="14"/>
                    <a:pt x="57" y="14"/>
                    <a:pt x="57" y="14"/>
                  </a:cubicBezTo>
                  <a:cubicBezTo>
                    <a:pt x="59" y="15"/>
                    <a:pt x="61" y="17"/>
                    <a:pt x="62" y="20"/>
                  </a:cubicBezTo>
                  <a:cubicBezTo>
                    <a:pt x="63" y="24"/>
                    <a:pt x="62" y="29"/>
                    <a:pt x="58" y="32"/>
                  </a:cubicBezTo>
                  <a:close/>
                  <a:moveTo>
                    <a:pt x="3" y="16"/>
                  </a:moveTo>
                  <a:cubicBezTo>
                    <a:pt x="3" y="16"/>
                    <a:pt x="3" y="16"/>
                    <a:pt x="3" y="16"/>
                  </a:cubicBezTo>
                  <a:close/>
                </a:path>
              </a:pathLst>
            </a:custGeom>
            <a:solidFill>
              <a:srgbClr val="9195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216"/>
            <p:cNvSpPr>
              <a:spLocks/>
            </p:cNvSpPr>
            <p:nvPr/>
          </p:nvSpPr>
          <p:spPr bwMode="auto">
            <a:xfrm>
              <a:off x="5651501" y="1001712"/>
              <a:ext cx="112713" cy="49213"/>
            </a:xfrm>
            <a:custGeom>
              <a:avLst/>
              <a:gdLst>
                <a:gd name="T0" fmla="*/ 8 w 66"/>
                <a:gd name="T1" fmla="*/ 19 h 29"/>
                <a:gd name="T2" fmla="*/ 53 w 66"/>
                <a:gd name="T3" fmla="*/ 24 h 29"/>
                <a:gd name="T4" fmla="*/ 51 w 66"/>
                <a:gd name="T5" fmla="*/ 11 h 29"/>
                <a:gd name="T6" fmla="*/ 20 w 66"/>
                <a:gd name="T7" fmla="*/ 4 h 29"/>
                <a:gd name="T8" fmla="*/ 8 w 66"/>
                <a:gd name="T9" fmla="*/ 19 h 29"/>
              </a:gdLst>
              <a:ahLst/>
              <a:cxnLst>
                <a:cxn ang="0">
                  <a:pos x="T0" y="T1"/>
                </a:cxn>
                <a:cxn ang="0">
                  <a:pos x="T2" y="T3"/>
                </a:cxn>
                <a:cxn ang="0">
                  <a:pos x="T4" y="T5"/>
                </a:cxn>
                <a:cxn ang="0">
                  <a:pos x="T6" y="T7"/>
                </a:cxn>
                <a:cxn ang="0">
                  <a:pos x="T8" y="T9"/>
                </a:cxn>
              </a:cxnLst>
              <a:rect l="0" t="0" r="r" b="b"/>
              <a:pathLst>
                <a:path w="66" h="29">
                  <a:moveTo>
                    <a:pt x="8" y="19"/>
                  </a:moveTo>
                  <a:cubicBezTo>
                    <a:pt x="18" y="25"/>
                    <a:pt x="46" y="29"/>
                    <a:pt x="53" y="24"/>
                  </a:cubicBezTo>
                  <a:cubicBezTo>
                    <a:pt x="60" y="19"/>
                    <a:pt x="66" y="13"/>
                    <a:pt x="51" y="11"/>
                  </a:cubicBezTo>
                  <a:cubicBezTo>
                    <a:pt x="36" y="9"/>
                    <a:pt x="27" y="8"/>
                    <a:pt x="20" y="4"/>
                  </a:cubicBezTo>
                  <a:cubicBezTo>
                    <a:pt x="13" y="0"/>
                    <a:pt x="0" y="13"/>
                    <a:pt x="8" y="19"/>
                  </a:cubicBez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217"/>
            <p:cNvSpPr>
              <a:spLocks noEditPoints="1"/>
            </p:cNvSpPr>
            <p:nvPr/>
          </p:nvSpPr>
          <p:spPr bwMode="auto">
            <a:xfrm>
              <a:off x="5656264" y="1003300"/>
              <a:ext cx="101600" cy="46038"/>
            </a:xfrm>
            <a:custGeom>
              <a:avLst/>
              <a:gdLst>
                <a:gd name="T0" fmla="*/ 4 w 59"/>
                <a:gd name="T1" fmla="*/ 18 h 27"/>
                <a:gd name="T2" fmla="*/ 29 w 59"/>
                <a:gd name="T3" fmla="*/ 26 h 27"/>
                <a:gd name="T4" fmla="*/ 50 w 59"/>
                <a:gd name="T5" fmla="*/ 23 h 27"/>
                <a:gd name="T6" fmla="*/ 58 w 59"/>
                <a:gd name="T7" fmla="*/ 14 h 27"/>
                <a:gd name="T8" fmla="*/ 48 w 59"/>
                <a:gd name="T9" fmla="*/ 9 h 27"/>
                <a:gd name="T10" fmla="*/ 18 w 59"/>
                <a:gd name="T11" fmla="*/ 2 h 27"/>
                <a:gd name="T12" fmla="*/ 4 w 59"/>
                <a:gd name="T13" fmla="*/ 7 h 27"/>
                <a:gd name="T14" fmla="*/ 4 w 59"/>
                <a:gd name="T15" fmla="*/ 18 h 27"/>
                <a:gd name="T16" fmla="*/ 49 w 59"/>
                <a:gd name="T17" fmla="*/ 22 h 27"/>
                <a:gd name="T18" fmla="*/ 5 w 59"/>
                <a:gd name="T19" fmla="*/ 17 h 27"/>
                <a:gd name="T20" fmla="*/ 5 w 59"/>
                <a:gd name="T21" fmla="*/ 17 h 27"/>
                <a:gd name="T22" fmla="*/ 5 w 59"/>
                <a:gd name="T23" fmla="*/ 8 h 27"/>
                <a:gd name="T24" fmla="*/ 17 w 59"/>
                <a:gd name="T25" fmla="*/ 4 h 27"/>
                <a:gd name="T26" fmla="*/ 48 w 59"/>
                <a:gd name="T27" fmla="*/ 11 h 27"/>
                <a:gd name="T28" fmla="*/ 56 w 59"/>
                <a:gd name="T29" fmla="*/ 14 h 27"/>
                <a:gd name="T30" fmla="*/ 49 w 59"/>
                <a:gd name="T31" fmla="*/ 22 h 27"/>
                <a:gd name="T32" fmla="*/ 4 w 59"/>
                <a:gd name="T33" fmla="*/ 18 h 27"/>
                <a:gd name="T34" fmla="*/ 4 w 59"/>
                <a:gd name="T35"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27">
                  <a:moveTo>
                    <a:pt x="4" y="18"/>
                  </a:moveTo>
                  <a:cubicBezTo>
                    <a:pt x="10" y="22"/>
                    <a:pt x="20" y="25"/>
                    <a:pt x="29" y="26"/>
                  </a:cubicBezTo>
                  <a:cubicBezTo>
                    <a:pt x="38" y="26"/>
                    <a:pt x="47" y="26"/>
                    <a:pt x="50" y="23"/>
                  </a:cubicBezTo>
                  <a:cubicBezTo>
                    <a:pt x="55" y="20"/>
                    <a:pt x="59" y="17"/>
                    <a:pt x="58" y="14"/>
                  </a:cubicBezTo>
                  <a:cubicBezTo>
                    <a:pt x="57" y="11"/>
                    <a:pt x="54" y="10"/>
                    <a:pt x="48" y="9"/>
                  </a:cubicBezTo>
                  <a:cubicBezTo>
                    <a:pt x="34" y="7"/>
                    <a:pt x="25" y="6"/>
                    <a:pt x="18" y="2"/>
                  </a:cubicBezTo>
                  <a:cubicBezTo>
                    <a:pt x="13" y="0"/>
                    <a:pt x="7" y="3"/>
                    <a:pt x="4" y="7"/>
                  </a:cubicBezTo>
                  <a:cubicBezTo>
                    <a:pt x="0" y="12"/>
                    <a:pt x="1" y="16"/>
                    <a:pt x="4" y="18"/>
                  </a:cubicBezTo>
                  <a:close/>
                  <a:moveTo>
                    <a:pt x="49" y="22"/>
                  </a:moveTo>
                  <a:cubicBezTo>
                    <a:pt x="42" y="27"/>
                    <a:pt x="15" y="23"/>
                    <a:pt x="5" y="17"/>
                  </a:cubicBezTo>
                  <a:cubicBezTo>
                    <a:pt x="5" y="17"/>
                    <a:pt x="5" y="17"/>
                    <a:pt x="5" y="17"/>
                  </a:cubicBezTo>
                  <a:cubicBezTo>
                    <a:pt x="2" y="15"/>
                    <a:pt x="3" y="11"/>
                    <a:pt x="5" y="8"/>
                  </a:cubicBezTo>
                  <a:cubicBezTo>
                    <a:pt x="8" y="5"/>
                    <a:pt x="13" y="2"/>
                    <a:pt x="17" y="4"/>
                  </a:cubicBezTo>
                  <a:cubicBezTo>
                    <a:pt x="24" y="7"/>
                    <a:pt x="34" y="9"/>
                    <a:pt x="48" y="11"/>
                  </a:cubicBezTo>
                  <a:cubicBezTo>
                    <a:pt x="54" y="12"/>
                    <a:pt x="56" y="13"/>
                    <a:pt x="56" y="14"/>
                  </a:cubicBezTo>
                  <a:cubicBezTo>
                    <a:pt x="57" y="17"/>
                    <a:pt x="51" y="21"/>
                    <a:pt x="49" y="22"/>
                  </a:cubicBezTo>
                  <a:close/>
                  <a:moveTo>
                    <a:pt x="4" y="18"/>
                  </a:moveTo>
                  <a:cubicBezTo>
                    <a:pt x="4" y="18"/>
                    <a:pt x="4" y="18"/>
                    <a:pt x="4" y="18"/>
                  </a:cubicBezTo>
                  <a:close/>
                </a:path>
              </a:pathLst>
            </a:custGeom>
            <a:solidFill>
              <a:srgbClr val="9195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218"/>
            <p:cNvSpPr>
              <a:spLocks/>
            </p:cNvSpPr>
            <p:nvPr/>
          </p:nvSpPr>
          <p:spPr bwMode="auto">
            <a:xfrm>
              <a:off x="5681664" y="987425"/>
              <a:ext cx="95250" cy="38100"/>
            </a:xfrm>
            <a:custGeom>
              <a:avLst/>
              <a:gdLst>
                <a:gd name="T0" fmla="*/ 5 w 55"/>
                <a:gd name="T1" fmla="*/ 5 h 22"/>
                <a:gd name="T2" fmla="*/ 14 w 55"/>
                <a:gd name="T3" fmla="*/ 19 h 22"/>
                <a:gd name="T4" fmla="*/ 51 w 55"/>
                <a:gd name="T5" fmla="*/ 17 h 22"/>
                <a:gd name="T6" fmla="*/ 29 w 55"/>
                <a:gd name="T7" fmla="*/ 3 h 22"/>
                <a:gd name="T8" fmla="*/ 5 w 55"/>
                <a:gd name="T9" fmla="*/ 5 h 22"/>
              </a:gdLst>
              <a:ahLst/>
              <a:cxnLst>
                <a:cxn ang="0">
                  <a:pos x="T0" y="T1"/>
                </a:cxn>
                <a:cxn ang="0">
                  <a:pos x="T2" y="T3"/>
                </a:cxn>
                <a:cxn ang="0">
                  <a:pos x="T4" y="T5"/>
                </a:cxn>
                <a:cxn ang="0">
                  <a:pos x="T6" y="T7"/>
                </a:cxn>
                <a:cxn ang="0">
                  <a:pos x="T8" y="T9"/>
                </a:cxn>
              </a:cxnLst>
              <a:rect l="0" t="0" r="r" b="b"/>
              <a:pathLst>
                <a:path w="55" h="22">
                  <a:moveTo>
                    <a:pt x="5" y="5"/>
                  </a:moveTo>
                  <a:cubicBezTo>
                    <a:pt x="0" y="9"/>
                    <a:pt x="2" y="16"/>
                    <a:pt x="14" y="19"/>
                  </a:cubicBezTo>
                  <a:cubicBezTo>
                    <a:pt x="27" y="22"/>
                    <a:pt x="47" y="21"/>
                    <a:pt x="51" y="17"/>
                  </a:cubicBezTo>
                  <a:cubicBezTo>
                    <a:pt x="55" y="12"/>
                    <a:pt x="45" y="7"/>
                    <a:pt x="29" y="3"/>
                  </a:cubicBezTo>
                  <a:cubicBezTo>
                    <a:pt x="14" y="0"/>
                    <a:pt x="5" y="5"/>
                    <a:pt x="5" y="5"/>
                  </a:cubicBez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219"/>
            <p:cNvSpPr>
              <a:spLocks noEditPoints="1"/>
            </p:cNvSpPr>
            <p:nvPr/>
          </p:nvSpPr>
          <p:spPr bwMode="auto">
            <a:xfrm>
              <a:off x="5683251" y="985837"/>
              <a:ext cx="90488" cy="41275"/>
            </a:xfrm>
            <a:custGeom>
              <a:avLst/>
              <a:gdLst>
                <a:gd name="T0" fmla="*/ 0 w 52"/>
                <a:gd name="T1" fmla="*/ 12 h 24"/>
                <a:gd name="T2" fmla="*/ 13 w 52"/>
                <a:gd name="T3" fmla="*/ 21 h 24"/>
                <a:gd name="T4" fmla="*/ 51 w 52"/>
                <a:gd name="T5" fmla="*/ 18 h 24"/>
                <a:gd name="T6" fmla="*/ 51 w 52"/>
                <a:gd name="T7" fmla="*/ 14 h 24"/>
                <a:gd name="T8" fmla="*/ 29 w 52"/>
                <a:gd name="T9" fmla="*/ 3 h 24"/>
                <a:gd name="T10" fmla="*/ 4 w 52"/>
                <a:gd name="T11" fmla="*/ 5 h 24"/>
                <a:gd name="T12" fmla="*/ 4 w 52"/>
                <a:gd name="T13" fmla="*/ 5 h 24"/>
                <a:gd name="T14" fmla="*/ 0 w 52"/>
                <a:gd name="T15" fmla="*/ 12 h 24"/>
                <a:gd name="T16" fmla="*/ 49 w 52"/>
                <a:gd name="T17" fmla="*/ 17 h 24"/>
                <a:gd name="T18" fmla="*/ 14 w 52"/>
                <a:gd name="T19" fmla="*/ 19 h 24"/>
                <a:gd name="T20" fmla="*/ 2 w 52"/>
                <a:gd name="T21" fmla="*/ 12 h 24"/>
                <a:gd name="T22" fmla="*/ 5 w 52"/>
                <a:gd name="T23" fmla="*/ 7 h 24"/>
                <a:gd name="T24" fmla="*/ 22 w 52"/>
                <a:gd name="T25" fmla="*/ 4 h 24"/>
                <a:gd name="T26" fmla="*/ 28 w 52"/>
                <a:gd name="T27" fmla="*/ 5 h 24"/>
                <a:gd name="T28" fmla="*/ 49 w 52"/>
                <a:gd name="T29" fmla="*/ 15 h 24"/>
                <a:gd name="T30" fmla="*/ 49 w 52"/>
                <a:gd name="T31"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24">
                  <a:moveTo>
                    <a:pt x="0" y="12"/>
                  </a:moveTo>
                  <a:cubicBezTo>
                    <a:pt x="1" y="16"/>
                    <a:pt x="6" y="19"/>
                    <a:pt x="13" y="21"/>
                  </a:cubicBezTo>
                  <a:cubicBezTo>
                    <a:pt x="26" y="24"/>
                    <a:pt x="46" y="23"/>
                    <a:pt x="51" y="18"/>
                  </a:cubicBezTo>
                  <a:cubicBezTo>
                    <a:pt x="52" y="17"/>
                    <a:pt x="52" y="15"/>
                    <a:pt x="51" y="14"/>
                  </a:cubicBezTo>
                  <a:cubicBezTo>
                    <a:pt x="50" y="10"/>
                    <a:pt x="41" y="6"/>
                    <a:pt x="29" y="3"/>
                  </a:cubicBezTo>
                  <a:cubicBezTo>
                    <a:pt x="13" y="0"/>
                    <a:pt x="4" y="5"/>
                    <a:pt x="4" y="5"/>
                  </a:cubicBezTo>
                  <a:cubicBezTo>
                    <a:pt x="4" y="5"/>
                    <a:pt x="4" y="5"/>
                    <a:pt x="4" y="5"/>
                  </a:cubicBezTo>
                  <a:cubicBezTo>
                    <a:pt x="1" y="7"/>
                    <a:pt x="0" y="10"/>
                    <a:pt x="0" y="12"/>
                  </a:cubicBezTo>
                  <a:close/>
                  <a:moveTo>
                    <a:pt x="49" y="17"/>
                  </a:moveTo>
                  <a:cubicBezTo>
                    <a:pt x="46" y="21"/>
                    <a:pt x="26" y="22"/>
                    <a:pt x="14" y="19"/>
                  </a:cubicBezTo>
                  <a:cubicBezTo>
                    <a:pt x="7" y="18"/>
                    <a:pt x="3" y="15"/>
                    <a:pt x="2" y="12"/>
                  </a:cubicBezTo>
                  <a:cubicBezTo>
                    <a:pt x="2" y="10"/>
                    <a:pt x="3" y="8"/>
                    <a:pt x="5" y="7"/>
                  </a:cubicBezTo>
                  <a:cubicBezTo>
                    <a:pt x="5" y="6"/>
                    <a:pt x="11" y="3"/>
                    <a:pt x="22" y="4"/>
                  </a:cubicBezTo>
                  <a:cubicBezTo>
                    <a:pt x="24" y="4"/>
                    <a:pt x="26" y="5"/>
                    <a:pt x="28" y="5"/>
                  </a:cubicBezTo>
                  <a:cubicBezTo>
                    <a:pt x="40" y="8"/>
                    <a:pt x="48" y="11"/>
                    <a:pt x="49" y="15"/>
                  </a:cubicBezTo>
                  <a:cubicBezTo>
                    <a:pt x="50" y="15"/>
                    <a:pt x="50" y="16"/>
                    <a:pt x="49" y="17"/>
                  </a:cubicBezTo>
                  <a:close/>
                </a:path>
              </a:pathLst>
            </a:custGeom>
            <a:solidFill>
              <a:srgbClr val="9195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220"/>
            <p:cNvSpPr>
              <a:spLocks/>
            </p:cNvSpPr>
            <p:nvPr/>
          </p:nvSpPr>
          <p:spPr bwMode="auto">
            <a:xfrm>
              <a:off x="5667376" y="922337"/>
              <a:ext cx="123825" cy="85725"/>
            </a:xfrm>
            <a:custGeom>
              <a:avLst/>
              <a:gdLst>
                <a:gd name="T0" fmla="*/ 10 w 71"/>
                <a:gd name="T1" fmla="*/ 34 h 50"/>
                <a:gd name="T2" fmla="*/ 55 w 71"/>
                <a:gd name="T3" fmla="*/ 50 h 50"/>
                <a:gd name="T4" fmla="*/ 61 w 71"/>
                <a:gd name="T5" fmla="*/ 31 h 50"/>
                <a:gd name="T6" fmla="*/ 19 w 71"/>
                <a:gd name="T7" fmla="*/ 7 h 50"/>
                <a:gd name="T8" fmla="*/ 10 w 71"/>
                <a:gd name="T9" fmla="*/ 34 h 50"/>
              </a:gdLst>
              <a:ahLst/>
              <a:cxnLst>
                <a:cxn ang="0">
                  <a:pos x="T0" y="T1"/>
                </a:cxn>
                <a:cxn ang="0">
                  <a:pos x="T2" y="T3"/>
                </a:cxn>
                <a:cxn ang="0">
                  <a:pos x="T4" y="T5"/>
                </a:cxn>
                <a:cxn ang="0">
                  <a:pos x="T6" y="T7"/>
                </a:cxn>
                <a:cxn ang="0">
                  <a:pos x="T8" y="T9"/>
                </a:cxn>
              </a:cxnLst>
              <a:rect l="0" t="0" r="r" b="b"/>
              <a:pathLst>
                <a:path w="71" h="50">
                  <a:moveTo>
                    <a:pt x="10" y="34"/>
                  </a:moveTo>
                  <a:cubicBezTo>
                    <a:pt x="15" y="38"/>
                    <a:pt x="43" y="50"/>
                    <a:pt x="55" y="50"/>
                  </a:cubicBezTo>
                  <a:cubicBezTo>
                    <a:pt x="67" y="50"/>
                    <a:pt x="71" y="36"/>
                    <a:pt x="61" y="31"/>
                  </a:cubicBezTo>
                  <a:cubicBezTo>
                    <a:pt x="50" y="26"/>
                    <a:pt x="22" y="13"/>
                    <a:pt x="19" y="7"/>
                  </a:cubicBezTo>
                  <a:cubicBezTo>
                    <a:pt x="16" y="0"/>
                    <a:pt x="0" y="29"/>
                    <a:pt x="10" y="34"/>
                  </a:cubicBez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221"/>
            <p:cNvSpPr>
              <a:spLocks noEditPoints="1"/>
            </p:cNvSpPr>
            <p:nvPr/>
          </p:nvSpPr>
          <p:spPr bwMode="auto">
            <a:xfrm>
              <a:off x="5675314" y="930275"/>
              <a:ext cx="112713" cy="79375"/>
            </a:xfrm>
            <a:custGeom>
              <a:avLst/>
              <a:gdLst>
                <a:gd name="T0" fmla="*/ 5 w 65"/>
                <a:gd name="T1" fmla="*/ 30 h 46"/>
                <a:gd name="T2" fmla="*/ 49 w 65"/>
                <a:gd name="T3" fmla="*/ 46 h 46"/>
                <a:gd name="T4" fmla="*/ 51 w 65"/>
                <a:gd name="T5" fmla="*/ 46 h 46"/>
                <a:gd name="T6" fmla="*/ 63 w 65"/>
                <a:gd name="T7" fmla="*/ 38 h 46"/>
                <a:gd name="T8" fmla="*/ 57 w 65"/>
                <a:gd name="T9" fmla="*/ 25 h 46"/>
                <a:gd name="T10" fmla="*/ 51 w 65"/>
                <a:gd name="T11" fmla="*/ 22 h 46"/>
                <a:gd name="T12" fmla="*/ 16 w 65"/>
                <a:gd name="T13" fmla="*/ 1 h 46"/>
                <a:gd name="T14" fmla="*/ 14 w 65"/>
                <a:gd name="T15" fmla="*/ 0 h 46"/>
                <a:gd name="T16" fmla="*/ 3 w 65"/>
                <a:gd name="T17" fmla="*/ 15 h 46"/>
                <a:gd name="T18" fmla="*/ 5 w 65"/>
                <a:gd name="T19" fmla="*/ 30 h 46"/>
                <a:gd name="T20" fmla="*/ 61 w 65"/>
                <a:gd name="T21" fmla="*/ 37 h 46"/>
                <a:gd name="T22" fmla="*/ 51 w 65"/>
                <a:gd name="T23" fmla="*/ 44 h 46"/>
                <a:gd name="T24" fmla="*/ 6 w 65"/>
                <a:gd name="T25" fmla="*/ 28 h 46"/>
                <a:gd name="T26" fmla="*/ 6 w 65"/>
                <a:gd name="T27" fmla="*/ 28 h 46"/>
                <a:gd name="T28" fmla="*/ 5 w 65"/>
                <a:gd name="T29" fmla="*/ 16 h 46"/>
                <a:gd name="T30" fmla="*/ 14 w 65"/>
                <a:gd name="T31" fmla="*/ 2 h 46"/>
                <a:gd name="T32" fmla="*/ 14 w 65"/>
                <a:gd name="T33" fmla="*/ 2 h 46"/>
                <a:gd name="T34" fmla="*/ 51 w 65"/>
                <a:gd name="T35" fmla="*/ 24 h 46"/>
                <a:gd name="T36" fmla="*/ 56 w 65"/>
                <a:gd name="T37" fmla="*/ 27 h 46"/>
                <a:gd name="T38" fmla="*/ 61 w 65"/>
                <a:gd name="T39" fmla="*/ 37 h 46"/>
                <a:gd name="T40" fmla="*/ 5 w 65"/>
                <a:gd name="T41" fmla="*/ 30 h 46"/>
                <a:gd name="T42" fmla="*/ 5 w 65"/>
                <a:gd name="T43" fmla="*/ 3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46">
                  <a:moveTo>
                    <a:pt x="5" y="30"/>
                  </a:moveTo>
                  <a:cubicBezTo>
                    <a:pt x="10" y="33"/>
                    <a:pt x="36" y="44"/>
                    <a:pt x="49" y="46"/>
                  </a:cubicBezTo>
                  <a:cubicBezTo>
                    <a:pt x="50" y="46"/>
                    <a:pt x="50" y="46"/>
                    <a:pt x="51" y="46"/>
                  </a:cubicBezTo>
                  <a:cubicBezTo>
                    <a:pt x="57" y="46"/>
                    <a:pt x="62" y="43"/>
                    <a:pt x="63" y="38"/>
                  </a:cubicBezTo>
                  <a:cubicBezTo>
                    <a:pt x="65" y="33"/>
                    <a:pt x="62" y="28"/>
                    <a:pt x="57" y="25"/>
                  </a:cubicBezTo>
                  <a:cubicBezTo>
                    <a:pt x="51" y="22"/>
                    <a:pt x="51" y="22"/>
                    <a:pt x="51" y="22"/>
                  </a:cubicBezTo>
                  <a:cubicBezTo>
                    <a:pt x="39" y="17"/>
                    <a:pt x="19" y="7"/>
                    <a:pt x="16" y="1"/>
                  </a:cubicBezTo>
                  <a:cubicBezTo>
                    <a:pt x="15" y="0"/>
                    <a:pt x="14" y="0"/>
                    <a:pt x="14" y="0"/>
                  </a:cubicBezTo>
                  <a:cubicBezTo>
                    <a:pt x="10" y="0"/>
                    <a:pt x="5" y="8"/>
                    <a:pt x="3" y="15"/>
                  </a:cubicBezTo>
                  <a:cubicBezTo>
                    <a:pt x="1" y="20"/>
                    <a:pt x="0" y="27"/>
                    <a:pt x="5" y="30"/>
                  </a:cubicBezTo>
                  <a:close/>
                  <a:moveTo>
                    <a:pt x="61" y="37"/>
                  </a:moveTo>
                  <a:cubicBezTo>
                    <a:pt x="60" y="40"/>
                    <a:pt x="57" y="44"/>
                    <a:pt x="51" y="44"/>
                  </a:cubicBezTo>
                  <a:cubicBezTo>
                    <a:pt x="39" y="44"/>
                    <a:pt x="11" y="32"/>
                    <a:pt x="6" y="28"/>
                  </a:cubicBezTo>
                  <a:cubicBezTo>
                    <a:pt x="6" y="28"/>
                    <a:pt x="6" y="28"/>
                    <a:pt x="6" y="28"/>
                  </a:cubicBezTo>
                  <a:cubicBezTo>
                    <a:pt x="3" y="27"/>
                    <a:pt x="3" y="22"/>
                    <a:pt x="5" y="16"/>
                  </a:cubicBezTo>
                  <a:cubicBezTo>
                    <a:pt x="7" y="8"/>
                    <a:pt x="12" y="2"/>
                    <a:pt x="14" y="2"/>
                  </a:cubicBezTo>
                  <a:cubicBezTo>
                    <a:pt x="14" y="2"/>
                    <a:pt x="14" y="2"/>
                    <a:pt x="14" y="2"/>
                  </a:cubicBezTo>
                  <a:cubicBezTo>
                    <a:pt x="17" y="8"/>
                    <a:pt x="37" y="18"/>
                    <a:pt x="51" y="24"/>
                  </a:cubicBezTo>
                  <a:cubicBezTo>
                    <a:pt x="56" y="27"/>
                    <a:pt x="56" y="27"/>
                    <a:pt x="56" y="27"/>
                  </a:cubicBezTo>
                  <a:cubicBezTo>
                    <a:pt x="62" y="29"/>
                    <a:pt x="62" y="34"/>
                    <a:pt x="61" y="37"/>
                  </a:cubicBezTo>
                  <a:close/>
                  <a:moveTo>
                    <a:pt x="5" y="30"/>
                  </a:moveTo>
                  <a:cubicBezTo>
                    <a:pt x="5" y="30"/>
                    <a:pt x="5" y="30"/>
                    <a:pt x="5" y="30"/>
                  </a:cubicBezTo>
                  <a:close/>
                </a:path>
              </a:pathLst>
            </a:custGeom>
            <a:solidFill>
              <a:srgbClr val="9195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222"/>
            <p:cNvSpPr>
              <a:spLocks/>
            </p:cNvSpPr>
            <p:nvPr/>
          </p:nvSpPr>
          <p:spPr bwMode="auto">
            <a:xfrm>
              <a:off x="5583239" y="858837"/>
              <a:ext cx="136525" cy="209550"/>
            </a:xfrm>
            <a:custGeom>
              <a:avLst/>
              <a:gdLst>
                <a:gd name="T0" fmla="*/ 0 w 79"/>
                <a:gd name="T1" fmla="*/ 77 h 122"/>
                <a:gd name="T2" fmla="*/ 41 w 79"/>
                <a:gd name="T3" fmla="*/ 117 h 122"/>
                <a:gd name="T4" fmla="*/ 74 w 79"/>
                <a:gd name="T5" fmla="*/ 72 h 122"/>
                <a:gd name="T6" fmla="*/ 73 w 79"/>
                <a:gd name="T7" fmla="*/ 20 h 122"/>
                <a:gd name="T8" fmla="*/ 31 w 79"/>
                <a:gd name="T9" fmla="*/ 2 h 122"/>
                <a:gd name="T10" fmla="*/ 0 w 79"/>
                <a:gd name="T11" fmla="*/ 77 h 122"/>
              </a:gdLst>
              <a:ahLst/>
              <a:cxnLst>
                <a:cxn ang="0">
                  <a:pos x="T0" y="T1"/>
                </a:cxn>
                <a:cxn ang="0">
                  <a:pos x="T2" y="T3"/>
                </a:cxn>
                <a:cxn ang="0">
                  <a:pos x="T4" y="T5"/>
                </a:cxn>
                <a:cxn ang="0">
                  <a:pos x="T6" y="T7"/>
                </a:cxn>
                <a:cxn ang="0">
                  <a:pos x="T8" y="T9"/>
                </a:cxn>
                <a:cxn ang="0">
                  <a:pos x="T10" y="T11"/>
                </a:cxn>
              </a:cxnLst>
              <a:rect l="0" t="0" r="r" b="b"/>
              <a:pathLst>
                <a:path w="79" h="122">
                  <a:moveTo>
                    <a:pt x="0" y="77"/>
                  </a:moveTo>
                  <a:cubicBezTo>
                    <a:pt x="4" y="90"/>
                    <a:pt x="32" y="122"/>
                    <a:pt x="41" y="117"/>
                  </a:cubicBezTo>
                  <a:cubicBezTo>
                    <a:pt x="50" y="111"/>
                    <a:pt x="70" y="89"/>
                    <a:pt x="74" y="72"/>
                  </a:cubicBezTo>
                  <a:cubicBezTo>
                    <a:pt x="78" y="56"/>
                    <a:pt x="79" y="24"/>
                    <a:pt x="73" y="20"/>
                  </a:cubicBezTo>
                  <a:cubicBezTo>
                    <a:pt x="67" y="16"/>
                    <a:pt x="45" y="0"/>
                    <a:pt x="31" y="2"/>
                  </a:cubicBezTo>
                  <a:cubicBezTo>
                    <a:pt x="18" y="4"/>
                    <a:pt x="0" y="77"/>
                    <a:pt x="0" y="77"/>
                  </a:cubicBezTo>
                  <a:close/>
                </a:path>
              </a:pathLst>
            </a:custGeom>
            <a:solidFill>
              <a:srgbClr val="9195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223"/>
            <p:cNvSpPr>
              <a:spLocks/>
            </p:cNvSpPr>
            <p:nvPr/>
          </p:nvSpPr>
          <p:spPr bwMode="auto">
            <a:xfrm>
              <a:off x="5586414" y="858837"/>
              <a:ext cx="128588" cy="122238"/>
            </a:xfrm>
            <a:custGeom>
              <a:avLst/>
              <a:gdLst>
                <a:gd name="T0" fmla="*/ 29 w 74"/>
                <a:gd name="T1" fmla="*/ 2 h 71"/>
                <a:gd name="T2" fmla="*/ 0 w 74"/>
                <a:gd name="T3" fmla="*/ 71 h 71"/>
                <a:gd name="T4" fmla="*/ 39 w 74"/>
                <a:gd name="T5" fmla="*/ 28 h 71"/>
                <a:gd name="T6" fmla="*/ 74 w 74"/>
                <a:gd name="T7" fmla="*/ 30 h 71"/>
                <a:gd name="T8" fmla="*/ 71 w 74"/>
                <a:gd name="T9" fmla="*/ 20 h 71"/>
                <a:gd name="T10" fmla="*/ 29 w 74"/>
                <a:gd name="T11" fmla="*/ 2 h 71"/>
              </a:gdLst>
              <a:ahLst/>
              <a:cxnLst>
                <a:cxn ang="0">
                  <a:pos x="T0" y="T1"/>
                </a:cxn>
                <a:cxn ang="0">
                  <a:pos x="T2" y="T3"/>
                </a:cxn>
                <a:cxn ang="0">
                  <a:pos x="T4" y="T5"/>
                </a:cxn>
                <a:cxn ang="0">
                  <a:pos x="T6" y="T7"/>
                </a:cxn>
                <a:cxn ang="0">
                  <a:pos x="T8" y="T9"/>
                </a:cxn>
                <a:cxn ang="0">
                  <a:pos x="T10" y="T11"/>
                </a:cxn>
              </a:cxnLst>
              <a:rect l="0" t="0" r="r" b="b"/>
              <a:pathLst>
                <a:path w="74" h="71">
                  <a:moveTo>
                    <a:pt x="29" y="2"/>
                  </a:moveTo>
                  <a:cubicBezTo>
                    <a:pt x="18" y="4"/>
                    <a:pt x="4" y="54"/>
                    <a:pt x="0" y="71"/>
                  </a:cubicBezTo>
                  <a:cubicBezTo>
                    <a:pt x="21" y="57"/>
                    <a:pt x="29" y="46"/>
                    <a:pt x="39" y="28"/>
                  </a:cubicBezTo>
                  <a:cubicBezTo>
                    <a:pt x="45" y="16"/>
                    <a:pt x="59" y="23"/>
                    <a:pt x="74" y="30"/>
                  </a:cubicBezTo>
                  <a:cubicBezTo>
                    <a:pt x="73" y="25"/>
                    <a:pt x="73" y="21"/>
                    <a:pt x="71" y="20"/>
                  </a:cubicBezTo>
                  <a:cubicBezTo>
                    <a:pt x="65" y="16"/>
                    <a:pt x="43" y="0"/>
                    <a:pt x="29" y="2"/>
                  </a:cubicBezTo>
                  <a:close/>
                </a:path>
              </a:pathLst>
            </a:custGeom>
            <a:solidFill>
              <a:srgbClr val="8488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224"/>
            <p:cNvSpPr>
              <a:spLocks/>
            </p:cNvSpPr>
            <p:nvPr/>
          </p:nvSpPr>
          <p:spPr bwMode="auto">
            <a:xfrm>
              <a:off x="5605464" y="912812"/>
              <a:ext cx="104775" cy="142875"/>
            </a:xfrm>
            <a:custGeom>
              <a:avLst/>
              <a:gdLst>
                <a:gd name="T0" fmla="*/ 0 w 60"/>
                <a:gd name="T1" fmla="*/ 59 h 82"/>
                <a:gd name="T2" fmla="*/ 26 w 60"/>
                <a:gd name="T3" fmla="*/ 78 h 82"/>
                <a:gd name="T4" fmla="*/ 56 w 60"/>
                <a:gd name="T5" fmla="*/ 38 h 82"/>
                <a:gd name="T6" fmla="*/ 60 w 60"/>
                <a:gd name="T7" fmla="*/ 17 h 82"/>
                <a:gd name="T8" fmla="*/ 29 w 60"/>
                <a:gd name="T9" fmla="*/ 0 h 82"/>
                <a:gd name="T10" fmla="*/ 0 w 60"/>
                <a:gd name="T11" fmla="*/ 59 h 82"/>
              </a:gdLst>
              <a:ahLst/>
              <a:cxnLst>
                <a:cxn ang="0">
                  <a:pos x="T0" y="T1"/>
                </a:cxn>
                <a:cxn ang="0">
                  <a:pos x="T2" y="T3"/>
                </a:cxn>
                <a:cxn ang="0">
                  <a:pos x="T4" y="T5"/>
                </a:cxn>
                <a:cxn ang="0">
                  <a:pos x="T6" y="T7"/>
                </a:cxn>
                <a:cxn ang="0">
                  <a:pos x="T8" y="T9"/>
                </a:cxn>
                <a:cxn ang="0">
                  <a:pos x="T10" y="T11"/>
                </a:cxn>
              </a:cxnLst>
              <a:rect l="0" t="0" r="r" b="b"/>
              <a:pathLst>
                <a:path w="60" h="82">
                  <a:moveTo>
                    <a:pt x="0" y="59"/>
                  </a:moveTo>
                  <a:cubicBezTo>
                    <a:pt x="9" y="70"/>
                    <a:pt x="21" y="82"/>
                    <a:pt x="26" y="78"/>
                  </a:cubicBezTo>
                  <a:cubicBezTo>
                    <a:pt x="34" y="74"/>
                    <a:pt x="53" y="53"/>
                    <a:pt x="56" y="38"/>
                  </a:cubicBezTo>
                  <a:cubicBezTo>
                    <a:pt x="58" y="33"/>
                    <a:pt x="59" y="26"/>
                    <a:pt x="60" y="17"/>
                  </a:cubicBezTo>
                  <a:cubicBezTo>
                    <a:pt x="48" y="14"/>
                    <a:pt x="38" y="7"/>
                    <a:pt x="29" y="0"/>
                  </a:cubicBezTo>
                  <a:cubicBezTo>
                    <a:pt x="24" y="21"/>
                    <a:pt x="20" y="46"/>
                    <a:pt x="0" y="59"/>
                  </a:cubicBezTo>
                  <a:close/>
                </a:path>
              </a:pathLst>
            </a:custGeom>
            <a:solidFill>
              <a:srgbClr val="AAAD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225"/>
            <p:cNvSpPr>
              <a:spLocks/>
            </p:cNvSpPr>
            <p:nvPr/>
          </p:nvSpPr>
          <p:spPr bwMode="auto">
            <a:xfrm>
              <a:off x="5541964" y="852487"/>
              <a:ext cx="109538" cy="173038"/>
            </a:xfrm>
            <a:custGeom>
              <a:avLst/>
              <a:gdLst>
                <a:gd name="T0" fmla="*/ 19 w 63"/>
                <a:gd name="T1" fmla="*/ 35 h 100"/>
                <a:gd name="T2" fmla="*/ 4 w 63"/>
                <a:gd name="T3" fmla="*/ 83 h 100"/>
                <a:gd name="T4" fmla="*/ 39 w 63"/>
                <a:gd name="T5" fmla="*/ 84 h 100"/>
                <a:gd name="T6" fmla="*/ 62 w 63"/>
                <a:gd name="T7" fmla="*/ 21 h 100"/>
                <a:gd name="T8" fmla="*/ 51 w 63"/>
                <a:gd name="T9" fmla="*/ 2 h 100"/>
                <a:gd name="T10" fmla="*/ 19 w 63"/>
                <a:gd name="T11" fmla="*/ 35 h 100"/>
              </a:gdLst>
              <a:ahLst/>
              <a:cxnLst>
                <a:cxn ang="0">
                  <a:pos x="T0" y="T1"/>
                </a:cxn>
                <a:cxn ang="0">
                  <a:pos x="T2" y="T3"/>
                </a:cxn>
                <a:cxn ang="0">
                  <a:pos x="T4" y="T5"/>
                </a:cxn>
                <a:cxn ang="0">
                  <a:pos x="T6" y="T7"/>
                </a:cxn>
                <a:cxn ang="0">
                  <a:pos x="T8" y="T9"/>
                </a:cxn>
                <a:cxn ang="0">
                  <a:pos x="T10" y="T11"/>
                </a:cxn>
              </a:cxnLst>
              <a:rect l="0" t="0" r="r" b="b"/>
              <a:pathLst>
                <a:path w="63" h="100">
                  <a:moveTo>
                    <a:pt x="19" y="35"/>
                  </a:moveTo>
                  <a:cubicBezTo>
                    <a:pt x="11" y="48"/>
                    <a:pt x="0" y="76"/>
                    <a:pt x="4" y="83"/>
                  </a:cubicBezTo>
                  <a:cubicBezTo>
                    <a:pt x="10" y="91"/>
                    <a:pt x="33" y="100"/>
                    <a:pt x="39" y="84"/>
                  </a:cubicBezTo>
                  <a:cubicBezTo>
                    <a:pt x="46" y="68"/>
                    <a:pt x="60" y="32"/>
                    <a:pt x="62" y="21"/>
                  </a:cubicBezTo>
                  <a:cubicBezTo>
                    <a:pt x="63" y="10"/>
                    <a:pt x="62" y="0"/>
                    <a:pt x="51" y="2"/>
                  </a:cubicBezTo>
                  <a:cubicBezTo>
                    <a:pt x="40" y="4"/>
                    <a:pt x="26" y="24"/>
                    <a:pt x="19" y="35"/>
                  </a:cubicBezTo>
                  <a:close/>
                </a:path>
              </a:pathLst>
            </a:custGeom>
            <a:solidFill>
              <a:srgbClr val="787C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226"/>
            <p:cNvSpPr>
              <a:spLocks/>
            </p:cNvSpPr>
            <p:nvPr/>
          </p:nvSpPr>
          <p:spPr bwMode="auto">
            <a:xfrm>
              <a:off x="5580064" y="852487"/>
              <a:ext cx="71438" cy="55563"/>
            </a:xfrm>
            <a:custGeom>
              <a:avLst/>
              <a:gdLst>
                <a:gd name="T0" fmla="*/ 29 w 41"/>
                <a:gd name="T1" fmla="*/ 2 h 32"/>
                <a:gd name="T2" fmla="*/ 0 w 41"/>
                <a:gd name="T3" fmla="*/ 30 h 32"/>
                <a:gd name="T4" fmla="*/ 25 w 41"/>
                <a:gd name="T5" fmla="*/ 21 h 32"/>
                <a:gd name="T6" fmla="*/ 37 w 41"/>
                <a:gd name="T7" fmla="*/ 32 h 32"/>
                <a:gd name="T8" fmla="*/ 40 w 41"/>
                <a:gd name="T9" fmla="*/ 21 h 32"/>
                <a:gd name="T10" fmla="*/ 29 w 41"/>
                <a:gd name="T11" fmla="*/ 2 h 32"/>
              </a:gdLst>
              <a:ahLst/>
              <a:cxnLst>
                <a:cxn ang="0">
                  <a:pos x="T0" y="T1"/>
                </a:cxn>
                <a:cxn ang="0">
                  <a:pos x="T2" y="T3"/>
                </a:cxn>
                <a:cxn ang="0">
                  <a:pos x="T4" y="T5"/>
                </a:cxn>
                <a:cxn ang="0">
                  <a:pos x="T6" y="T7"/>
                </a:cxn>
                <a:cxn ang="0">
                  <a:pos x="T8" y="T9"/>
                </a:cxn>
                <a:cxn ang="0">
                  <a:pos x="T10" y="T11"/>
                </a:cxn>
              </a:cxnLst>
              <a:rect l="0" t="0" r="r" b="b"/>
              <a:pathLst>
                <a:path w="41" h="32">
                  <a:moveTo>
                    <a:pt x="29" y="2"/>
                  </a:moveTo>
                  <a:cubicBezTo>
                    <a:pt x="19" y="3"/>
                    <a:pt x="7" y="19"/>
                    <a:pt x="0" y="30"/>
                  </a:cubicBezTo>
                  <a:cubicBezTo>
                    <a:pt x="6" y="23"/>
                    <a:pt x="13" y="18"/>
                    <a:pt x="25" y="21"/>
                  </a:cubicBezTo>
                  <a:cubicBezTo>
                    <a:pt x="30" y="21"/>
                    <a:pt x="34" y="26"/>
                    <a:pt x="37" y="32"/>
                  </a:cubicBezTo>
                  <a:cubicBezTo>
                    <a:pt x="39" y="27"/>
                    <a:pt x="40" y="24"/>
                    <a:pt x="40" y="21"/>
                  </a:cubicBezTo>
                  <a:cubicBezTo>
                    <a:pt x="41" y="10"/>
                    <a:pt x="40" y="0"/>
                    <a:pt x="29" y="2"/>
                  </a:cubicBezTo>
                  <a:close/>
                </a:path>
              </a:pathLst>
            </a:custGeom>
            <a:solidFill>
              <a:srgbClr val="6B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227"/>
            <p:cNvSpPr>
              <a:spLocks/>
            </p:cNvSpPr>
            <p:nvPr/>
          </p:nvSpPr>
          <p:spPr bwMode="auto">
            <a:xfrm>
              <a:off x="6251576" y="1030287"/>
              <a:ext cx="122238" cy="68263"/>
            </a:xfrm>
            <a:custGeom>
              <a:avLst/>
              <a:gdLst>
                <a:gd name="T0" fmla="*/ 62 w 70"/>
                <a:gd name="T1" fmla="*/ 17 h 39"/>
                <a:gd name="T2" fmla="*/ 8 w 70"/>
                <a:gd name="T3" fmla="*/ 34 h 39"/>
                <a:gd name="T4" fmla="*/ 9 w 70"/>
                <a:gd name="T5" fmla="*/ 15 h 39"/>
                <a:gd name="T6" fmla="*/ 46 w 70"/>
                <a:gd name="T7" fmla="*/ 5 h 39"/>
                <a:gd name="T8" fmla="*/ 62 w 70"/>
                <a:gd name="T9" fmla="*/ 17 h 39"/>
              </a:gdLst>
              <a:ahLst/>
              <a:cxnLst>
                <a:cxn ang="0">
                  <a:pos x="T0" y="T1"/>
                </a:cxn>
                <a:cxn ang="0">
                  <a:pos x="T2" y="T3"/>
                </a:cxn>
                <a:cxn ang="0">
                  <a:pos x="T4" y="T5"/>
                </a:cxn>
                <a:cxn ang="0">
                  <a:pos x="T6" y="T7"/>
                </a:cxn>
                <a:cxn ang="0">
                  <a:pos x="T8" y="T9"/>
                </a:cxn>
              </a:cxnLst>
              <a:rect l="0" t="0" r="r" b="b"/>
              <a:pathLst>
                <a:path w="70" h="39">
                  <a:moveTo>
                    <a:pt x="62" y="17"/>
                  </a:moveTo>
                  <a:cubicBezTo>
                    <a:pt x="55" y="26"/>
                    <a:pt x="16" y="39"/>
                    <a:pt x="8" y="34"/>
                  </a:cubicBezTo>
                  <a:cubicBezTo>
                    <a:pt x="0" y="29"/>
                    <a:pt x="3" y="16"/>
                    <a:pt x="9" y="15"/>
                  </a:cubicBezTo>
                  <a:cubicBezTo>
                    <a:pt x="15" y="14"/>
                    <a:pt x="42" y="10"/>
                    <a:pt x="46" y="5"/>
                  </a:cubicBezTo>
                  <a:cubicBezTo>
                    <a:pt x="50" y="0"/>
                    <a:pt x="70" y="9"/>
                    <a:pt x="62" y="17"/>
                  </a:cubicBez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228"/>
            <p:cNvSpPr>
              <a:spLocks noEditPoints="1"/>
            </p:cNvSpPr>
            <p:nvPr/>
          </p:nvSpPr>
          <p:spPr bwMode="auto">
            <a:xfrm>
              <a:off x="6253164" y="1031875"/>
              <a:ext cx="112713" cy="65088"/>
            </a:xfrm>
            <a:custGeom>
              <a:avLst/>
              <a:gdLst>
                <a:gd name="T0" fmla="*/ 59 w 65"/>
                <a:gd name="T1" fmla="*/ 5 h 37"/>
                <a:gd name="T2" fmla="*/ 44 w 65"/>
                <a:gd name="T3" fmla="*/ 3 h 37"/>
                <a:gd name="T4" fmla="*/ 11 w 65"/>
                <a:gd name="T5" fmla="*/ 13 h 37"/>
                <a:gd name="T6" fmla="*/ 8 w 65"/>
                <a:gd name="T7" fmla="*/ 13 h 37"/>
                <a:gd name="T8" fmla="*/ 1 w 65"/>
                <a:gd name="T9" fmla="*/ 20 h 37"/>
                <a:gd name="T10" fmla="*/ 6 w 65"/>
                <a:gd name="T11" fmla="*/ 34 h 37"/>
                <a:gd name="T12" fmla="*/ 16 w 65"/>
                <a:gd name="T13" fmla="*/ 35 h 37"/>
                <a:gd name="T14" fmla="*/ 62 w 65"/>
                <a:gd name="T15" fmla="*/ 17 h 37"/>
                <a:gd name="T16" fmla="*/ 59 w 65"/>
                <a:gd name="T17" fmla="*/ 5 h 37"/>
                <a:gd name="T18" fmla="*/ 3 w 65"/>
                <a:gd name="T19" fmla="*/ 21 h 37"/>
                <a:gd name="T20" fmla="*/ 8 w 65"/>
                <a:gd name="T21" fmla="*/ 15 h 37"/>
                <a:gd name="T22" fmla="*/ 11 w 65"/>
                <a:gd name="T23" fmla="*/ 14 h 37"/>
                <a:gd name="T24" fmla="*/ 46 w 65"/>
                <a:gd name="T25" fmla="*/ 4 h 37"/>
                <a:gd name="T26" fmla="*/ 58 w 65"/>
                <a:gd name="T27" fmla="*/ 6 h 37"/>
                <a:gd name="T28" fmla="*/ 60 w 65"/>
                <a:gd name="T29" fmla="*/ 16 h 37"/>
                <a:gd name="T30" fmla="*/ 60 w 65"/>
                <a:gd name="T31" fmla="*/ 16 h 37"/>
                <a:gd name="T32" fmla="*/ 7 w 65"/>
                <a:gd name="T33" fmla="*/ 33 h 37"/>
                <a:gd name="T34" fmla="*/ 3 w 65"/>
                <a:gd name="T35" fmla="*/ 21 h 37"/>
                <a:gd name="T36" fmla="*/ 62 w 65"/>
                <a:gd name="T37" fmla="*/ 17 h 37"/>
                <a:gd name="T38" fmla="*/ 62 w 65"/>
                <a:gd name="T39"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5" h="37">
                  <a:moveTo>
                    <a:pt x="59" y="5"/>
                  </a:moveTo>
                  <a:cubicBezTo>
                    <a:pt x="54" y="2"/>
                    <a:pt x="47" y="0"/>
                    <a:pt x="44" y="3"/>
                  </a:cubicBezTo>
                  <a:cubicBezTo>
                    <a:pt x="41" y="7"/>
                    <a:pt x="19" y="11"/>
                    <a:pt x="11" y="13"/>
                  </a:cubicBezTo>
                  <a:cubicBezTo>
                    <a:pt x="8" y="13"/>
                    <a:pt x="8" y="13"/>
                    <a:pt x="8" y="13"/>
                  </a:cubicBezTo>
                  <a:cubicBezTo>
                    <a:pt x="5" y="14"/>
                    <a:pt x="2" y="16"/>
                    <a:pt x="1" y="20"/>
                  </a:cubicBezTo>
                  <a:cubicBezTo>
                    <a:pt x="0" y="25"/>
                    <a:pt x="1" y="31"/>
                    <a:pt x="6" y="34"/>
                  </a:cubicBezTo>
                  <a:cubicBezTo>
                    <a:pt x="8" y="35"/>
                    <a:pt x="12" y="36"/>
                    <a:pt x="16" y="35"/>
                  </a:cubicBezTo>
                  <a:cubicBezTo>
                    <a:pt x="31" y="34"/>
                    <a:pt x="56" y="24"/>
                    <a:pt x="62" y="17"/>
                  </a:cubicBezTo>
                  <a:cubicBezTo>
                    <a:pt x="65" y="13"/>
                    <a:pt x="64" y="9"/>
                    <a:pt x="59" y="5"/>
                  </a:cubicBezTo>
                  <a:close/>
                  <a:moveTo>
                    <a:pt x="3" y="21"/>
                  </a:moveTo>
                  <a:cubicBezTo>
                    <a:pt x="4" y="18"/>
                    <a:pt x="6" y="15"/>
                    <a:pt x="8" y="15"/>
                  </a:cubicBezTo>
                  <a:cubicBezTo>
                    <a:pt x="11" y="14"/>
                    <a:pt x="11" y="14"/>
                    <a:pt x="11" y="14"/>
                  </a:cubicBezTo>
                  <a:cubicBezTo>
                    <a:pt x="26" y="12"/>
                    <a:pt x="42" y="8"/>
                    <a:pt x="46" y="4"/>
                  </a:cubicBezTo>
                  <a:cubicBezTo>
                    <a:pt x="48" y="3"/>
                    <a:pt x="53" y="4"/>
                    <a:pt x="58" y="6"/>
                  </a:cubicBezTo>
                  <a:cubicBezTo>
                    <a:pt x="60" y="8"/>
                    <a:pt x="64" y="12"/>
                    <a:pt x="60" y="16"/>
                  </a:cubicBezTo>
                  <a:cubicBezTo>
                    <a:pt x="60" y="16"/>
                    <a:pt x="60" y="16"/>
                    <a:pt x="60" y="16"/>
                  </a:cubicBezTo>
                  <a:cubicBezTo>
                    <a:pt x="53" y="25"/>
                    <a:pt x="14" y="37"/>
                    <a:pt x="7" y="33"/>
                  </a:cubicBezTo>
                  <a:cubicBezTo>
                    <a:pt x="3" y="30"/>
                    <a:pt x="2" y="25"/>
                    <a:pt x="3" y="21"/>
                  </a:cubicBezTo>
                  <a:close/>
                  <a:moveTo>
                    <a:pt x="62" y="17"/>
                  </a:moveTo>
                  <a:cubicBezTo>
                    <a:pt x="62" y="17"/>
                    <a:pt x="62" y="17"/>
                    <a:pt x="62" y="17"/>
                  </a:cubicBezTo>
                  <a:close/>
                </a:path>
              </a:pathLst>
            </a:custGeom>
            <a:solidFill>
              <a:srgbClr val="9195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229"/>
            <p:cNvSpPr>
              <a:spLocks/>
            </p:cNvSpPr>
            <p:nvPr/>
          </p:nvSpPr>
          <p:spPr bwMode="auto">
            <a:xfrm>
              <a:off x="6230939" y="1022350"/>
              <a:ext cx="114300" cy="47625"/>
            </a:xfrm>
            <a:custGeom>
              <a:avLst/>
              <a:gdLst>
                <a:gd name="T0" fmla="*/ 59 w 66"/>
                <a:gd name="T1" fmla="*/ 18 h 28"/>
                <a:gd name="T2" fmla="*/ 14 w 66"/>
                <a:gd name="T3" fmla="*/ 23 h 28"/>
                <a:gd name="T4" fmla="*/ 15 w 66"/>
                <a:gd name="T5" fmla="*/ 11 h 28"/>
                <a:gd name="T6" fmla="*/ 46 w 66"/>
                <a:gd name="T7" fmla="*/ 4 h 28"/>
                <a:gd name="T8" fmla="*/ 59 w 66"/>
                <a:gd name="T9" fmla="*/ 18 h 28"/>
              </a:gdLst>
              <a:ahLst/>
              <a:cxnLst>
                <a:cxn ang="0">
                  <a:pos x="T0" y="T1"/>
                </a:cxn>
                <a:cxn ang="0">
                  <a:pos x="T2" y="T3"/>
                </a:cxn>
                <a:cxn ang="0">
                  <a:pos x="T4" y="T5"/>
                </a:cxn>
                <a:cxn ang="0">
                  <a:pos x="T6" y="T7"/>
                </a:cxn>
                <a:cxn ang="0">
                  <a:pos x="T8" y="T9"/>
                </a:cxn>
              </a:cxnLst>
              <a:rect l="0" t="0" r="r" b="b"/>
              <a:pathLst>
                <a:path w="66" h="28">
                  <a:moveTo>
                    <a:pt x="59" y="18"/>
                  </a:moveTo>
                  <a:cubicBezTo>
                    <a:pt x="49" y="25"/>
                    <a:pt x="21" y="28"/>
                    <a:pt x="14" y="23"/>
                  </a:cubicBezTo>
                  <a:cubicBezTo>
                    <a:pt x="6" y="18"/>
                    <a:pt x="0" y="13"/>
                    <a:pt x="15" y="11"/>
                  </a:cubicBezTo>
                  <a:cubicBezTo>
                    <a:pt x="30" y="9"/>
                    <a:pt x="39" y="7"/>
                    <a:pt x="46" y="4"/>
                  </a:cubicBezTo>
                  <a:cubicBezTo>
                    <a:pt x="54" y="0"/>
                    <a:pt x="66" y="13"/>
                    <a:pt x="59" y="18"/>
                  </a:cubicBez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230"/>
            <p:cNvSpPr>
              <a:spLocks noEditPoints="1"/>
            </p:cNvSpPr>
            <p:nvPr/>
          </p:nvSpPr>
          <p:spPr bwMode="auto">
            <a:xfrm>
              <a:off x="6238876" y="1023937"/>
              <a:ext cx="101600" cy="44450"/>
            </a:xfrm>
            <a:custGeom>
              <a:avLst/>
              <a:gdLst>
                <a:gd name="T0" fmla="*/ 56 w 59"/>
                <a:gd name="T1" fmla="*/ 7 h 26"/>
                <a:gd name="T2" fmla="*/ 42 w 59"/>
                <a:gd name="T3" fmla="*/ 2 h 26"/>
                <a:gd name="T4" fmla="*/ 11 w 59"/>
                <a:gd name="T5" fmla="*/ 9 h 26"/>
                <a:gd name="T6" fmla="*/ 1 w 59"/>
                <a:gd name="T7" fmla="*/ 13 h 26"/>
                <a:gd name="T8" fmla="*/ 9 w 59"/>
                <a:gd name="T9" fmla="*/ 23 h 26"/>
                <a:gd name="T10" fmla="*/ 30 w 59"/>
                <a:gd name="T11" fmla="*/ 25 h 26"/>
                <a:gd name="T12" fmla="*/ 55 w 59"/>
                <a:gd name="T13" fmla="*/ 18 h 26"/>
                <a:gd name="T14" fmla="*/ 56 w 59"/>
                <a:gd name="T15" fmla="*/ 7 h 26"/>
                <a:gd name="T16" fmla="*/ 3 w 59"/>
                <a:gd name="T17" fmla="*/ 14 h 26"/>
                <a:gd name="T18" fmla="*/ 11 w 59"/>
                <a:gd name="T19" fmla="*/ 10 h 26"/>
                <a:gd name="T20" fmla="*/ 43 w 59"/>
                <a:gd name="T21" fmla="*/ 3 h 26"/>
                <a:gd name="T22" fmla="*/ 54 w 59"/>
                <a:gd name="T23" fmla="*/ 8 h 26"/>
                <a:gd name="T24" fmla="*/ 54 w 59"/>
                <a:gd name="T25" fmla="*/ 16 h 26"/>
                <a:gd name="T26" fmla="*/ 54 w 59"/>
                <a:gd name="T27" fmla="*/ 16 h 26"/>
                <a:gd name="T28" fmla="*/ 10 w 59"/>
                <a:gd name="T29" fmla="*/ 22 h 26"/>
                <a:gd name="T30" fmla="*/ 3 w 59"/>
                <a:gd name="T31" fmla="*/ 14 h 26"/>
                <a:gd name="T32" fmla="*/ 55 w 59"/>
                <a:gd name="T33" fmla="*/ 18 h 26"/>
                <a:gd name="T34" fmla="*/ 55 w 59"/>
                <a:gd name="T35" fmla="*/ 1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26">
                  <a:moveTo>
                    <a:pt x="56" y="7"/>
                  </a:moveTo>
                  <a:cubicBezTo>
                    <a:pt x="52" y="3"/>
                    <a:pt x="46" y="0"/>
                    <a:pt x="42" y="2"/>
                  </a:cubicBezTo>
                  <a:cubicBezTo>
                    <a:pt x="34" y="5"/>
                    <a:pt x="25" y="7"/>
                    <a:pt x="11" y="9"/>
                  </a:cubicBezTo>
                  <a:cubicBezTo>
                    <a:pt x="5" y="10"/>
                    <a:pt x="2" y="11"/>
                    <a:pt x="1" y="13"/>
                  </a:cubicBezTo>
                  <a:cubicBezTo>
                    <a:pt x="0" y="16"/>
                    <a:pt x="5" y="20"/>
                    <a:pt x="9" y="23"/>
                  </a:cubicBezTo>
                  <a:cubicBezTo>
                    <a:pt x="13" y="25"/>
                    <a:pt x="21" y="26"/>
                    <a:pt x="30" y="25"/>
                  </a:cubicBezTo>
                  <a:cubicBezTo>
                    <a:pt x="40" y="24"/>
                    <a:pt x="50" y="22"/>
                    <a:pt x="55" y="18"/>
                  </a:cubicBezTo>
                  <a:cubicBezTo>
                    <a:pt x="59" y="15"/>
                    <a:pt x="59" y="11"/>
                    <a:pt x="56" y="7"/>
                  </a:cubicBezTo>
                  <a:close/>
                  <a:moveTo>
                    <a:pt x="3" y="14"/>
                  </a:moveTo>
                  <a:cubicBezTo>
                    <a:pt x="3" y="13"/>
                    <a:pt x="5" y="11"/>
                    <a:pt x="11" y="10"/>
                  </a:cubicBezTo>
                  <a:cubicBezTo>
                    <a:pt x="26" y="8"/>
                    <a:pt x="35" y="7"/>
                    <a:pt x="43" y="3"/>
                  </a:cubicBezTo>
                  <a:cubicBezTo>
                    <a:pt x="46" y="2"/>
                    <a:pt x="51" y="4"/>
                    <a:pt x="54" y="8"/>
                  </a:cubicBezTo>
                  <a:cubicBezTo>
                    <a:pt x="56" y="11"/>
                    <a:pt x="57" y="14"/>
                    <a:pt x="54" y="16"/>
                  </a:cubicBezTo>
                  <a:cubicBezTo>
                    <a:pt x="54" y="16"/>
                    <a:pt x="54" y="16"/>
                    <a:pt x="54" y="16"/>
                  </a:cubicBezTo>
                  <a:cubicBezTo>
                    <a:pt x="44" y="23"/>
                    <a:pt x="17" y="26"/>
                    <a:pt x="10" y="22"/>
                  </a:cubicBezTo>
                  <a:cubicBezTo>
                    <a:pt x="8" y="20"/>
                    <a:pt x="2" y="16"/>
                    <a:pt x="3" y="14"/>
                  </a:cubicBezTo>
                  <a:close/>
                  <a:moveTo>
                    <a:pt x="55" y="18"/>
                  </a:moveTo>
                  <a:cubicBezTo>
                    <a:pt x="55" y="18"/>
                    <a:pt x="55" y="18"/>
                    <a:pt x="55" y="18"/>
                  </a:cubicBezTo>
                  <a:close/>
                </a:path>
              </a:pathLst>
            </a:custGeom>
            <a:solidFill>
              <a:srgbClr val="9195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231"/>
            <p:cNvSpPr>
              <a:spLocks/>
            </p:cNvSpPr>
            <p:nvPr/>
          </p:nvSpPr>
          <p:spPr bwMode="auto">
            <a:xfrm>
              <a:off x="6221414" y="1008062"/>
              <a:ext cx="95250" cy="38100"/>
            </a:xfrm>
            <a:custGeom>
              <a:avLst/>
              <a:gdLst>
                <a:gd name="T0" fmla="*/ 49 w 55"/>
                <a:gd name="T1" fmla="*/ 4 h 22"/>
                <a:gd name="T2" fmla="*/ 40 w 55"/>
                <a:gd name="T3" fmla="*/ 19 h 22"/>
                <a:gd name="T4" fmla="*/ 4 w 55"/>
                <a:gd name="T5" fmla="*/ 16 h 22"/>
                <a:gd name="T6" fmla="*/ 25 w 55"/>
                <a:gd name="T7" fmla="*/ 3 h 22"/>
                <a:gd name="T8" fmla="*/ 49 w 55"/>
                <a:gd name="T9" fmla="*/ 4 h 22"/>
              </a:gdLst>
              <a:ahLst/>
              <a:cxnLst>
                <a:cxn ang="0">
                  <a:pos x="T0" y="T1"/>
                </a:cxn>
                <a:cxn ang="0">
                  <a:pos x="T2" y="T3"/>
                </a:cxn>
                <a:cxn ang="0">
                  <a:pos x="T4" y="T5"/>
                </a:cxn>
                <a:cxn ang="0">
                  <a:pos x="T6" y="T7"/>
                </a:cxn>
                <a:cxn ang="0">
                  <a:pos x="T8" y="T9"/>
                </a:cxn>
              </a:cxnLst>
              <a:rect l="0" t="0" r="r" b="b"/>
              <a:pathLst>
                <a:path w="55" h="22">
                  <a:moveTo>
                    <a:pt x="49" y="4"/>
                  </a:moveTo>
                  <a:cubicBezTo>
                    <a:pt x="55" y="8"/>
                    <a:pt x="53" y="16"/>
                    <a:pt x="40" y="19"/>
                  </a:cubicBezTo>
                  <a:cubicBezTo>
                    <a:pt x="28" y="22"/>
                    <a:pt x="7" y="21"/>
                    <a:pt x="4" y="16"/>
                  </a:cubicBezTo>
                  <a:cubicBezTo>
                    <a:pt x="0" y="12"/>
                    <a:pt x="9" y="6"/>
                    <a:pt x="25" y="3"/>
                  </a:cubicBezTo>
                  <a:cubicBezTo>
                    <a:pt x="41" y="0"/>
                    <a:pt x="49" y="4"/>
                    <a:pt x="49" y="4"/>
                  </a:cubicBez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232"/>
            <p:cNvSpPr>
              <a:spLocks noEditPoints="1"/>
            </p:cNvSpPr>
            <p:nvPr/>
          </p:nvSpPr>
          <p:spPr bwMode="auto">
            <a:xfrm>
              <a:off x="6223001" y="1006475"/>
              <a:ext cx="90488" cy="41275"/>
            </a:xfrm>
            <a:custGeom>
              <a:avLst/>
              <a:gdLst>
                <a:gd name="T0" fmla="*/ 49 w 53"/>
                <a:gd name="T1" fmla="*/ 5 h 24"/>
                <a:gd name="T2" fmla="*/ 49 w 53"/>
                <a:gd name="T3" fmla="*/ 5 h 24"/>
                <a:gd name="T4" fmla="*/ 24 w 53"/>
                <a:gd name="T5" fmla="*/ 3 h 24"/>
                <a:gd name="T6" fmla="*/ 1 w 53"/>
                <a:gd name="T7" fmla="*/ 13 h 24"/>
                <a:gd name="T8" fmla="*/ 2 w 53"/>
                <a:gd name="T9" fmla="*/ 18 h 24"/>
                <a:gd name="T10" fmla="*/ 39 w 53"/>
                <a:gd name="T11" fmla="*/ 21 h 24"/>
                <a:gd name="T12" fmla="*/ 52 w 53"/>
                <a:gd name="T13" fmla="*/ 12 h 24"/>
                <a:gd name="T14" fmla="*/ 49 w 53"/>
                <a:gd name="T15" fmla="*/ 5 h 24"/>
                <a:gd name="T16" fmla="*/ 3 w 53"/>
                <a:gd name="T17" fmla="*/ 14 h 24"/>
                <a:gd name="T18" fmla="*/ 24 w 53"/>
                <a:gd name="T19" fmla="*/ 5 h 24"/>
                <a:gd name="T20" fmla="*/ 30 w 53"/>
                <a:gd name="T21" fmla="*/ 4 h 24"/>
                <a:gd name="T22" fmla="*/ 48 w 53"/>
                <a:gd name="T23" fmla="*/ 6 h 24"/>
                <a:gd name="T24" fmla="*/ 50 w 53"/>
                <a:gd name="T25" fmla="*/ 11 h 24"/>
                <a:gd name="T26" fmla="*/ 39 w 53"/>
                <a:gd name="T27" fmla="*/ 19 h 24"/>
                <a:gd name="T28" fmla="*/ 3 w 53"/>
                <a:gd name="T29" fmla="*/ 17 h 24"/>
                <a:gd name="T30" fmla="*/ 3 w 53"/>
                <a:gd name="T31"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24">
                  <a:moveTo>
                    <a:pt x="49" y="5"/>
                  </a:moveTo>
                  <a:cubicBezTo>
                    <a:pt x="49" y="5"/>
                    <a:pt x="49" y="5"/>
                    <a:pt x="49" y="5"/>
                  </a:cubicBezTo>
                  <a:cubicBezTo>
                    <a:pt x="48" y="4"/>
                    <a:pt x="40" y="0"/>
                    <a:pt x="24" y="3"/>
                  </a:cubicBezTo>
                  <a:cubicBezTo>
                    <a:pt x="11" y="6"/>
                    <a:pt x="3" y="9"/>
                    <a:pt x="1" y="13"/>
                  </a:cubicBezTo>
                  <a:cubicBezTo>
                    <a:pt x="0" y="15"/>
                    <a:pt x="1" y="16"/>
                    <a:pt x="2" y="18"/>
                  </a:cubicBezTo>
                  <a:cubicBezTo>
                    <a:pt x="6" y="23"/>
                    <a:pt x="26" y="24"/>
                    <a:pt x="39" y="21"/>
                  </a:cubicBezTo>
                  <a:cubicBezTo>
                    <a:pt x="46" y="19"/>
                    <a:pt x="51" y="16"/>
                    <a:pt x="52" y="12"/>
                  </a:cubicBezTo>
                  <a:cubicBezTo>
                    <a:pt x="53" y="9"/>
                    <a:pt x="51" y="7"/>
                    <a:pt x="49" y="5"/>
                  </a:cubicBezTo>
                  <a:close/>
                  <a:moveTo>
                    <a:pt x="3" y="14"/>
                  </a:moveTo>
                  <a:cubicBezTo>
                    <a:pt x="4" y="11"/>
                    <a:pt x="13" y="7"/>
                    <a:pt x="24" y="5"/>
                  </a:cubicBezTo>
                  <a:cubicBezTo>
                    <a:pt x="26" y="4"/>
                    <a:pt x="28" y="4"/>
                    <a:pt x="30" y="4"/>
                  </a:cubicBezTo>
                  <a:cubicBezTo>
                    <a:pt x="41" y="3"/>
                    <a:pt x="47" y="6"/>
                    <a:pt x="48" y="6"/>
                  </a:cubicBezTo>
                  <a:cubicBezTo>
                    <a:pt x="50" y="7"/>
                    <a:pt x="50" y="9"/>
                    <a:pt x="50" y="11"/>
                  </a:cubicBezTo>
                  <a:cubicBezTo>
                    <a:pt x="49" y="15"/>
                    <a:pt x="45" y="17"/>
                    <a:pt x="39" y="19"/>
                  </a:cubicBezTo>
                  <a:cubicBezTo>
                    <a:pt x="26" y="22"/>
                    <a:pt x="7" y="21"/>
                    <a:pt x="3" y="17"/>
                  </a:cubicBezTo>
                  <a:cubicBezTo>
                    <a:pt x="3" y="16"/>
                    <a:pt x="3" y="15"/>
                    <a:pt x="3" y="14"/>
                  </a:cubicBezTo>
                  <a:close/>
                </a:path>
              </a:pathLst>
            </a:custGeom>
            <a:solidFill>
              <a:srgbClr val="9195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233"/>
            <p:cNvSpPr>
              <a:spLocks/>
            </p:cNvSpPr>
            <p:nvPr/>
          </p:nvSpPr>
          <p:spPr bwMode="auto">
            <a:xfrm>
              <a:off x="6205539" y="942975"/>
              <a:ext cx="122238" cy="84138"/>
            </a:xfrm>
            <a:custGeom>
              <a:avLst/>
              <a:gdLst>
                <a:gd name="T0" fmla="*/ 62 w 71"/>
                <a:gd name="T1" fmla="*/ 34 h 49"/>
                <a:gd name="T2" fmla="*/ 16 w 71"/>
                <a:gd name="T3" fmla="*/ 49 h 49"/>
                <a:gd name="T4" fmla="*/ 11 w 71"/>
                <a:gd name="T5" fmla="*/ 30 h 49"/>
                <a:gd name="T6" fmla="*/ 52 w 71"/>
                <a:gd name="T7" fmla="*/ 6 h 49"/>
                <a:gd name="T8" fmla="*/ 62 w 71"/>
                <a:gd name="T9" fmla="*/ 34 h 49"/>
              </a:gdLst>
              <a:ahLst/>
              <a:cxnLst>
                <a:cxn ang="0">
                  <a:pos x="T0" y="T1"/>
                </a:cxn>
                <a:cxn ang="0">
                  <a:pos x="T2" y="T3"/>
                </a:cxn>
                <a:cxn ang="0">
                  <a:pos x="T4" y="T5"/>
                </a:cxn>
                <a:cxn ang="0">
                  <a:pos x="T6" y="T7"/>
                </a:cxn>
                <a:cxn ang="0">
                  <a:pos x="T8" y="T9"/>
                </a:cxn>
              </a:cxnLst>
              <a:rect l="0" t="0" r="r" b="b"/>
              <a:pathLst>
                <a:path w="71" h="49">
                  <a:moveTo>
                    <a:pt x="62" y="34"/>
                  </a:moveTo>
                  <a:cubicBezTo>
                    <a:pt x="56" y="37"/>
                    <a:pt x="28" y="49"/>
                    <a:pt x="16" y="49"/>
                  </a:cubicBezTo>
                  <a:cubicBezTo>
                    <a:pt x="4" y="49"/>
                    <a:pt x="0" y="36"/>
                    <a:pt x="11" y="30"/>
                  </a:cubicBezTo>
                  <a:cubicBezTo>
                    <a:pt x="21" y="25"/>
                    <a:pt x="49" y="13"/>
                    <a:pt x="52" y="6"/>
                  </a:cubicBezTo>
                  <a:cubicBezTo>
                    <a:pt x="56" y="0"/>
                    <a:pt x="71" y="28"/>
                    <a:pt x="62" y="34"/>
                  </a:cubicBez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234"/>
            <p:cNvSpPr>
              <a:spLocks noEditPoints="1"/>
            </p:cNvSpPr>
            <p:nvPr/>
          </p:nvSpPr>
          <p:spPr bwMode="auto">
            <a:xfrm>
              <a:off x="6208714" y="949325"/>
              <a:ext cx="112713" cy="79375"/>
            </a:xfrm>
            <a:custGeom>
              <a:avLst/>
              <a:gdLst>
                <a:gd name="T0" fmla="*/ 63 w 65"/>
                <a:gd name="T1" fmla="*/ 16 h 46"/>
                <a:gd name="T2" fmla="*/ 52 w 65"/>
                <a:gd name="T3" fmla="*/ 1 h 46"/>
                <a:gd name="T4" fmla="*/ 49 w 65"/>
                <a:gd name="T5" fmla="*/ 2 h 46"/>
                <a:gd name="T6" fmla="*/ 14 w 65"/>
                <a:gd name="T7" fmla="*/ 23 h 46"/>
                <a:gd name="T8" fmla="*/ 8 w 65"/>
                <a:gd name="T9" fmla="*/ 26 h 46"/>
                <a:gd name="T10" fmla="*/ 2 w 65"/>
                <a:gd name="T11" fmla="*/ 38 h 46"/>
                <a:gd name="T12" fmla="*/ 14 w 65"/>
                <a:gd name="T13" fmla="*/ 46 h 46"/>
                <a:gd name="T14" fmla="*/ 16 w 65"/>
                <a:gd name="T15" fmla="*/ 46 h 46"/>
                <a:gd name="T16" fmla="*/ 60 w 65"/>
                <a:gd name="T17" fmla="*/ 31 h 46"/>
                <a:gd name="T18" fmla="*/ 63 w 65"/>
                <a:gd name="T19" fmla="*/ 16 h 46"/>
                <a:gd name="T20" fmla="*/ 9 w 65"/>
                <a:gd name="T21" fmla="*/ 27 h 46"/>
                <a:gd name="T22" fmla="*/ 15 w 65"/>
                <a:gd name="T23" fmla="*/ 25 h 46"/>
                <a:gd name="T24" fmla="*/ 51 w 65"/>
                <a:gd name="T25" fmla="*/ 3 h 46"/>
                <a:gd name="T26" fmla="*/ 52 w 65"/>
                <a:gd name="T27" fmla="*/ 2 h 46"/>
                <a:gd name="T28" fmla="*/ 61 w 65"/>
                <a:gd name="T29" fmla="*/ 16 h 46"/>
                <a:gd name="T30" fmla="*/ 59 w 65"/>
                <a:gd name="T31" fmla="*/ 29 h 46"/>
                <a:gd name="T32" fmla="*/ 59 w 65"/>
                <a:gd name="T33" fmla="*/ 29 h 46"/>
                <a:gd name="T34" fmla="*/ 14 w 65"/>
                <a:gd name="T35" fmla="*/ 44 h 46"/>
                <a:gd name="T36" fmla="*/ 4 w 65"/>
                <a:gd name="T37" fmla="*/ 38 h 46"/>
                <a:gd name="T38" fmla="*/ 9 w 65"/>
                <a:gd name="T39" fmla="*/ 27 h 46"/>
                <a:gd name="T40" fmla="*/ 60 w 65"/>
                <a:gd name="T41" fmla="*/ 31 h 46"/>
                <a:gd name="T42" fmla="*/ 60 w 65"/>
                <a:gd name="T43"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46">
                  <a:moveTo>
                    <a:pt x="63" y="16"/>
                  </a:moveTo>
                  <a:cubicBezTo>
                    <a:pt x="60" y="9"/>
                    <a:pt x="55" y="1"/>
                    <a:pt x="52" y="1"/>
                  </a:cubicBezTo>
                  <a:cubicBezTo>
                    <a:pt x="51" y="0"/>
                    <a:pt x="50" y="1"/>
                    <a:pt x="49" y="2"/>
                  </a:cubicBezTo>
                  <a:cubicBezTo>
                    <a:pt x="47" y="7"/>
                    <a:pt x="26" y="17"/>
                    <a:pt x="14" y="23"/>
                  </a:cubicBezTo>
                  <a:cubicBezTo>
                    <a:pt x="8" y="26"/>
                    <a:pt x="8" y="26"/>
                    <a:pt x="8" y="26"/>
                  </a:cubicBezTo>
                  <a:cubicBezTo>
                    <a:pt x="3" y="28"/>
                    <a:pt x="0" y="33"/>
                    <a:pt x="2" y="38"/>
                  </a:cubicBezTo>
                  <a:cubicBezTo>
                    <a:pt x="3" y="43"/>
                    <a:pt x="8" y="46"/>
                    <a:pt x="14" y="46"/>
                  </a:cubicBezTo>
                  <a:cubicBezTo>
                    <a:pt x="15" y="46"/>
                    <a:pt x="16" y="46"/>
                    <a:pt x="16" y="46"/>
                  </a:cubicBezTo>
                  <a:cubicBezTo>
                    <a:pt x="30" y="45"/>
                    <a:pt x="55" y="34"/>
                    <a:pt x="60" y="31"/>
                  </a:cubicBezTo>
                  <a:cubicBezTo>
                    <a:pt x="65" y="28"/>
                    <a:pt x="64" y="20"/>
                    <a:pt x="63" y="16"/>
                  </a:cubicBezTo>
                  <a:close/>
                  <a:moveTo>
                    <a:pt x="9" y="27"/>
                  </a:moveTo>
                  <a:cubicBezTo>
                    <a:pt x="15" y="25"/>
                    <a:pt x="15" y="25"/>
                    <a:pt x="15" y="25"/>
                  </a:cubicBezTo>
                  <a:cubicBezTo>
                    <a:pt x="28" y="18"/>
                    <a:pt x="48" y="9"/>
                    <a:pt x="51" y="3"/>
                  </a:cubicBezTo>
                  <a:cubicBezTo>
                    <a:pt x="51" y="2"/>
                    <a:pt x="52" y="2"/>
                    <a:pt x="52" y="2"/>
                  </a:cubicBezTo>
                  <a:cubicBezTo>
                    <a:pt x="54" y="2"/>
                    <a:pt x="58" y="9"/>
                    <a:pt x="61" y="16"/>
                  </a:cubicBezTo>
                  <a:cubicBezTo>
                    <a:pt x="63" y="23"/>
                    <a:pt x="62" y="27"/>
                    <a:pt x="59" y="29"/>
                  </a:cubicBezTo>
                  <a:cubicBezTo>
                    <a:pt x="59" y="29"/>
                    <a:pt x="59" y="29"/>
                    <a:pt x="59" y="29"/>
                  </a:cubicBezTo>
                  <a:cubicBezTo>
                    <a:pt x="54" y="32"/>
                    <a:pt x="26" y="44"/>
                    <a:pt x="14" y="44"/>
                  </a:cubicBezTo>
                  <a:cubicBezTo>
                    <a:pt x="8" y="44"/>
                    <a:pt x="5" y="41"/>
                    <a:pt x="4" y="38"/>
                  </a:cubicBezTo>
                  <a:cubicBezTo>
                    <a:pt x="3" y="35"/>
                    <a:pt x="4" y="30"/>
                    <a:pt x="9" y="27"/>
                  </a:cubicBezTo>
                  <a:close/>
                  <a:moveTo>
                    <a:pt x="60" y="31"/>
                  </a:moveTo>
                  <a:cubicBezTo>
                    <a:pt x="60" y="31"/>
                    <a:pt x="60" y="31"/>
                    <a:pt x="60" y="31"/>
                  </a:cubicBezTo>
                  <a:close/>
                </a:path>
              </a:pathLst>
            </a:custGeom>
            <a:solidFill>
              <a:srgbClr val="9195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235"/>
            <p:cNvSpPr>
              <a:spLocks/>
            </p:cNvSpPr>
            <p:nvPr/>
          </p:nvSpPr>
          <p:spPr bwMode="auto">
            <a:xfrm>
              <a:off x="6276976" y="876300"/>
              <a:ext cx="136525" cy="212725"/>
            </a:xfrm>
            <a:custGeom>
              <a:avLst/>
              <a:gdLst>
                <a:gd name="T0" fmla="*/ 79 w 79"/>
                <a:gd name="T1" fmla="*/ 78 h 123"/>
                <a:gd name="T2" fmla="*/ 39 w 79"/>
                <a:gd name="T3" fmla="*/ 117 h 123"/>
                <a:gd name="T4" fmla="*/ 5 w 79"/>
                <a:gd name="T5" fmla="*/ 73 h 123"/>
                <a:gd name="T6" fmla="*/ 6 w 79"/>
                <a:gd name="T7" fmla="*/ 20 h 123"/>
                <a:gd name="T8" fmla="*/ 48 w 79"/>
                <a:gd name="T9" fmla="*/ 3 h 123"/>
                <a:gd name="T10" fmla="*/ 79 w 79"/>
                <a:gd name="T11" fmla="*/ 78 h 123"/>
              </a:gdLst>
              <a:ahLst/>
              <a:cxnLst>
                <a:cxn ang="0">
                  <a:pos x="T0" y="T1"/>
                </a:cxn>
                <a:cxn ang="0">
                  <a:pos x="T2" y="T3"/>
                </a:cxn>
                <a:cxn ang="0">
                  <a:pos x="T4" y="T5"/>
                </a:cxn>
                <a:cxn ang="0">
                  <a:pos x="T6" y="T7"/>
                </a:cxn>
                <a:cxn ang="0">
                  <a:pos x="T8" y="T9"/>
                </a:cxn>
                <a:cxn ang="0">
                  <a:pos x="T10" y="T11"/>
                </a:cxn>
              </a:cxnLst>
              <a:rect l="0" t="0" r="r" b="b"/>
              <a:pathLst>
                <a:path w="79" h="123">
                  <a:moveTo>
                    <a:pt x="79" y="78"/>
                  </a:moveTo>
                  <a:cubicBezTo>
                    <a:pt x="75" y="91"/>
                    <a:pt x="47" y="123"/>
                    <a:pt x="39" y="117"/>
                  </a:cubicBezTo>
                  <a:cubicBezTo>
                    <a:pt x="30" y="112"/>
                    <a:pt x="9" y="89"/>
                    <a:pt x="5" y="73"/>
                  </a:cubicBezTo>
                  <a:cubicBezTo>
                    <a:pt x="1" y="56"/>
                    <a:pt x="0" y="24"/>
                    <a:pt x="6" y="20"/>
                  </a:cubicBezTo>
                  <a:cubicBezTo>
                    <a:pt x="13" y="17"/>
                    <a:pt x="35" y="0"/>
                    <a:pt x="48" y="3"/>
                  </a:cubicBezTo>
                  <a:cubicBezTo>
                    <a:pt x="61" y="5"/>
                    <a:pt x="79" y="78"/>
                    <a:pt x="79" y="78"/>
                  </a:cubicBezTo>
                  <a:close/>
                </a:path>
              </a:pathLst>
            </a:custGeom>
            <a:solidFill>
              <a:srgbClr val="9195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236"/>
            <p:cNvSpPr>
              <a:spLocks/>
            </p:cNvSpPr>
            <p:nvPr/>
          </p:nvSpPr>
          <p:spPr bwMode="auto">
            <a:xfrm>
              <a:off x="6283326" y="876300"/>
              <a:ext cx="127000" cy="125413"/>
            </a:xfrm>
            <a:custGeom>
              <a:avLst/>
              <a:gdLst>
                <a:gd name="T0" fmla="*/ 44 w 74"/>
                <a:gd name="T1" fmla="*/ 3 h 72"/>
                <a:gd name="T2" fmla="*/ 74 w 74"/>
                <a:gd name="T3" fmla="*/ 72 h 72"/>
                <a:gd name="T4" fmla="*/ 34 w 74"/>
                <a:gd name="T5" fmla="*/ 28 h 72"/>
                <a:gd name="T6" fmla="*/ 0 w 74"/>
                <a:gd name="T7" fmla="*/ 30 h 72"/>
                <a:gd name="T8" fmla="*/ 2 w 74"/>
                <a:gd name="T9" fmla="*/ 20 h 72"/>
                <a:gd name="T10" fmla="*/ 44 w 74"/>
                <a:gd name="T11" fmla="*/ 3 h 72"/>
              </a:gdLst>
              <a:ahLst/>
              <a:cxnLst>
                <a:cxn ang="0">
                  <a:pos x="T0" y="T1"/>
                </a:cxn>
                <a:cxn ang="0">
                  <a:pos x="T2" y="T3"/>
                </a:cxn>
                <a:cxn ang="0">
                  <a:pos x="T4" y="T5"/>
                </a:cxn>
                <a:cxn ang="0">
                  <a:pos x="T6" y="T7"/>
                </a:cxn>
                <a:cxn ang="0">
                  <a:pos x="T8" y="T9"/>
                </a:cxn>
                <a:cxn ang="0">
                  <a:pos x="T10" y="T11"/>
                </a:cxn>
              </a:cxnLst>
              <a:rect l="0" t="0" r="r" b="b"/>
              <a:pathLst>
                <a:path w="74" h="72">
                  <a:moveTo>
                    <a:pt x="44" y="3"/>
                  </a:moveTo>
                  <a:cubicBezTo>
                    <a:pt x="55" y="5"/>
                    <a:pt x="69" y="54"/>
                    <a:pt x="74" y="72"/>
                  </a:cubicBezTo>
                  <a:cubicBezTo>
                    <a:pt x="53" y="58"/>
                    <a:pt x="44" y="47"/>
                    <a:pt x="34" y="28"/>
                  </a:cubicBezTo>
                  <a:cubicBezTo>
                    <a:pt x="29" y="17"/>
                    <a:pt x="14" y="23"/>
                    <a:pt x="0" y="30"/>
                  </a:cubicBezTo>
                  <a:cubicBezTo>
                    <a:pt x="0" y="25"/>
                    <a:pt x="1" y="21"/>
                    <a:pt x="2" y="20"/>
                  </a:cubicBezTo>
                  <a:cubicBezTo>
                    <a:pt x="9" y="17"/>
                    <a:pt x="31" y="0"/>
                    <a:pt x="44" y="3"/>
                  </a:cubicBezTo>
                  <a:close/>
                </a:path>
              </a:pathLst>
            </a:custGeom>
            <a:solidFill>
              <a:srgbClr val="8488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237"/>
            <p:cNvSpPr>
              <a:spLocks/>
            </p:cNvSpPr>
            <p:nvPr/>
          </p:nvSpPr>
          <p:spPr bwMode="auto">
            <a:xfrm>
              <a:off x="6286501" y="933450"/>
              <a:ext cx="104775" cy="139700"/>
            </a:xfrm>
            <a:custGeom>
              <a:avLst/>
              <a:gdLst>
                <a:gd name="T0" fmla="*/ 61 w 61"/>
                <a:gd name="T1" fmla="*/ 58 h 81"/>
                <a:gd name="T2" fmla="*/ 34 w 61"/>
                <a:gd name="T3" fmla="*/ 78 h 81"/>
                <a:gd name="T4" fmla="*/ 4 w 61"/>
                <a:gd name="T5" fmla="*/ 38 h 81"/>
                <a:gd name="T6" fmla="*/ 0 w 61"/>
                <a:gd name="T7" fmla="*/ 17 h 81"/>
                <a:gd name="T8" fmla="*/ 32 w 61"/>
                <a:gd name="T9" fmla="*/ 0 h 81"/>
                <a:gd name="T10" fmla="*/ 61 w 61"/>
                <a:gd name="T11" fmla="*/ 58 h 81"/>
              </a:gdLst>
              <a:ahLst/>
              <a:cxnLst>
                <a:cxn ang="0">
                  <a:pos x="T0" y="T1"/>
                </a:cxn>
                <a:cxn ang="0">
                  <a:pos x="T2" y="T3"/>
                </a:cxn>
                <a:cxn ang="0">
                  <a:pos x="T4" y="T5"/>
                </a:cxn>
                <a:cxn ang="0">
                  <a:pos x="T6" y="T7"/>
                </a:cxn>
                <a:cxn ang="0">
                  <a:pos x="T8" y="T9"/>
                </a:cxn>
                <a:cxn ang="0">
                  <a:pos x="T10" y="T11"/>
                </a:cxn>
              </a:cxnLst>
              <a:rect l="0" t="0" r="r" b="b"/>
              <a:pathLst>
                <a:path w="61" h="81">
                  <a:moveTo>
                    <a:pt x="61" y="58"/>
                  </a:moveTo>
                  <a:cubicBezTo>
                    <a:pt x="52" y="70"/>
                    <a:pt x="39" y="81"/>
                    <a:pt x="34" y="78"/>
                  </a:cubicBezTo>
                  <a:cubicBezTo>
                    <a:pt x="26" y="73"/>
                    <a:pt x="8" y="53"/>
                    <a:pt x="4" y="38"/>
                  </a:cubicBezTo>
                  <a:cubicBezTo>
                    <a:pt x="3" y="33"/>
                    <a:pt x="1" y="25"/>
                    <a:pt x="0" y="17"/>
                  </a:cubicBezTo>
                  <a:cubicBezTo>
                    <a:pt x="12" y="13"/>
                    <a:pt x="22" y="7"/>
                    <a:pt x="32" y="0"/>
                  </a:cubicBezTo>
                  <a:cubicBezTo>
                    <a:pt x="37" y="21"/>
                    <a:pt x="40" y="45"/>
                    <a:pt x="61" y="58"/>
                  </a:cubicBezTo>
                  <a:close/>
                </a:path>
              </a:pathLst>
            </a:custGeom>
            <a:solidFill>
              <a:srgbClr val="AAAD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238"/>
            <p:cNvSpPr>
              <a:spLocks/>
            </p:cNvSpPr>
            <p:nvPr/>
          </p:nvSpPr>
          <p:spPr bwMode="auto">
            <a:xfrm>
              <a:off x="6345239" y="871537"/>
              <a:ext cx="109538" cy="174625"/>
            </a:xfrm>
            <a:custGeom>
              <a:avLst/>
              <a:gdLst>
                <a:gd name="T0" fmla="*/ 44 w 63"/>
                <a:gd name="T1" fmla="*/ 35 h 101"/>
                <a:gd name="T2" fmla="*/ 59 w 63"/>
                <a:gd name="T3" fmla="*/ 83 h 101"/>
                <a:gd name="T4" fmla="*/ 24 w 63"/>
                <a:gd name="T5" fmla="*/ 85 h 101"/>
                <a:gd name="T6" fmla="*/ 1 w 63"/>
                <a:gd name="T7" fmla="*/ 22 h 101"/>
                <a:gd name="T8" fmla="*/ 13 w 63"/>
                <a:gd name="T9" fmla="*/ 2 h 101"/>
                <a:gd name="T10" fmla="*/ 44 w 63"/>
                <a:gd name="T11" fmla="*/ 35 h 101"/>
              </a:gdLst>
              <a:ahLst/>
              <a:cxnLst>
                <a:cxn ang="0">
                  <a:pos x="T0" y="T1"/>
                </a:cxn>
                <a:cxn ang="0">
                  <a:pos x="T2" y="T3"/>
                </a:cxn>
                <a:cxn ang="0">
                  <a:pos x="T4" y="T5"/>
                </a:cxn>
                <a:cxn ang="0">
                  <a:pos x="T6" y="T7"/>
                </a:cxn>
                <a:cxn ang="0">
                  <a:pos x="T8" y="T9"/>
                </a:cxn>
                <a:cxn ang="0">
                  <a:pos x="T10" y="T11"/>
                </a:cxn>
              </a:cxnLst>
              <a:rect l="0" t="0" r="r" b="b"/>
              <a:pathLst>
                <a:path w="63" h="101">
                  <a:moveTo>
                    <a:pt x="44" y="35"/>
                  </a:moveTo>
                  <a:cubicBezTo>
                    <a:pt x="52" y="48"/>
                    <a:pt x="63" y="77"/>
                    <a:pt x="59" y="83"/>
                  </a:cubicBezTo>
                  <a:cubicBezTo>
                    <a:pt x="53" y="91"/>
                    <a:pt x="31" y="101"/>
                    <a:pt x="24" y="85"/>
                  </a:cubicBezTo>
                  <a:cubicBezTo>
                    <a:pt x="18" y="69"/>
                    <a:pt x="3" y="33"/>
                    <a:pt x="1" y="22"/>
                  </a:cubicBezTo>
                  <a:cubicBezTo>
                    <a:pt x="0" y="11"/>
                    <a:pt x="1" y="0"/>
                    <a:pt x="13" y="2"/>
                  </a:cubicBezTo>
                  <a:cubicBezTo>
                    <a:pt x="24" y="4"/>
                    <a:pt x="37" y="24"/>
                    <a:pt x="44" y="35"/>
                  </a:cubicBezTo>
                  <a:close/>
                </a:path>
              </a:pathLst>
            </a:custGeom>
            <a:solidFill>
              <a:srgbClr val="787C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239"/>
            <p:cNvSpPr>
              <a:spLocks/>
            </p:cNvSpPr>
            <p:nvPr/>
          </p:nvSpPr>
          <p:spPr bwMode="auto">
            <a:xfrm>
              <a:off x="6345239" y="871537"/>
              <a:ext cx="71438" cy="57150"/>
            </a:xfrm>
            <a:custGeom>
              <a:avLst/>
              <a:gdLst>
                <a:gd name="T0" fmla="*/ 13 w 41"/>
                <a:gd name="T1" fmla="*/ 2 h 33"/>
                <a:gd name="T2" fmla="*/ 41 w 41"/>
                <a:gd name="T3" fmla="*/ 31 h 33"/>
                <a:gd name="T4" fmla="*/ 16 w 41"/>
                <a:gd name="T5" fmla="*/ 21 h 33"/>
                <a:gd name="T6" fmla="*/ 4 w 41"/>
                <a:gd name="T7" fmla="*/ 33 h 33"/>
                <a:gd name="T8" fmla="*/ 1 w 41"/>
                <a:gd name="T9" fmla="*/ 22 h 33"/>
                <a:gd name="T10" fmla="*/ 13 w 41"/>
                <a:gd name="T11" fmla="*/ 2 h 33"/>
              </a:gdLst>
              <a:ahLst/>
              <a:cxnLst>
                <a:cxn ang="0">
                  <a:pos x="T0" y="T1"/>
                </a:cxn>
                <a:cxn ang="0">
                  <a:pos x="T2" y="T3"/>
                </a:cxn>
                <a:cxn ang="0">
                  <a:pos x="T4" y="T5"/>
                </a:cxn>
                <a:cxn ang="0">
                  <a:pos x="T6" y="T7"/>
                </a:cxn>
                <a:cxn ang="0">
                  <a:pos x="T8" y="T9"/>
                </a:cxn>
                <a:cxn ang="0">
                  <a:pos x="T10" y="T11"/>
                </a:cxn>
              </a:cxnLst>
              <a:rect l="0" t="0" r="r" b="b"/>
              <a:pathLst>
                <a:path w="41" h="33">
                  <a:moveTo>
                    <a:pt x="13" y="2"/>
                  </a:moveTo>
                  <a:cubicBezTo>
                    <a:pt x="22" y="4"/>
                    <a:pt x="34" y="20"/>
                    <a:pt x="41" y="31"/>
                  </a:cubicBezTo>
                  <a:cubicBezTo>
                    <a:pt x="35" y="24"/>
                    <a:pt x="28" y="19"/>
                    <a:pt x="16" y="21"/>
                  </a:cubicBezTo>
                  <a:cubicBezTo>
                    <a:pt x="11" y="22"/>
                    <a:pt x="7" y="27"/>
                    <a:pt x="4" y="33"/>
                  </a:cubicBezTo>
                  <a:cubicBezTo>
                    <a:pt x="3" y="28"/>
                    <a:pt x="2" y="24"/>
                    <a:pt x="1" y="22"/>
                  </a:cubicBezTo>
                  <a:cubicBezTo>
                    <a:pt x="0" y="11"/>
                    <a:pt x="1" y="0"/>
                    <a:pt x="13" y="2"/>
                  </a:cubicBezTo>
                  <a:close/>
                </a:path>
              </a:pathLst>
            </a:custGeom>
            <a:solidFill>
              <a:srgbClr val="6B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 name="Group 4"/>
          <p:cNvGrpSpPr/>
          <p:nvPr/>
        </p:nvGrpSpPr>
        <p:grpSpPr>
          <a:xfrm>
            <a:off x="6409701" y="1352406"/>
            <a:ext cx="2429382" cy="488620"/>
            <a:chOff x="2342799" y="1917316"/>
            <a:chExt cx="2429382" cy="488620"/>
          </a:xfrm>
        </p:grpSpPr>
        <p:sp>
          <p:nvSpPr>
            <p:cNvPr id="144" name="Rectangle 143"/>
            <p:cNvSpPr/>
            <p:nvPr/>
          </p:nvSpPr>
          <p:spPr>
            <a:xfrm>
              <a:off x="2342799" y="1944271"/>
              <a:ext cx="514885" cy="461665"/>
            </a:xfrm>
            <a:prstGeom prst="rect">
              <a:avLst/>
            </a:prstGeom>
          </p:spPr>
          <p:txBody>
            <a:bodyPr wrap="none">
              <a:spAutoFit/>
            </a:bodyPr>
            <a:lstStyle/>
            <a:p>
              <a:r>
                <a:rPr lang="en-US" sz="2400" dirty="0" smtClean="0">
                  <a:solidFill>
                    <a:schemeClr val="accent4"/>
                  </a:solidFill>
                  <a:latin typeface="FontAwesome" pitchFamily="2" charset="0"/>
                </a:rPr>
                <a:t></a:t>
              </a:r>
              <a:endParaRPr lang="en-US" sz="2400" dirty="0">
                <a:solidFill>
                  <a:schemeClr val="accent4"/>
                </a:solidFill>
                <a:latin typeface="FontAwesome" pitchFamily="2" charset="0"/>
              </a:endParaRPr>
            </a:p>
          </p:txBody>
        </p:sp>
        <p:sp>
          <p:nvSpPr>
            <p:cNvPr id="145" name="Content Placeholder 2"/>
            <p:cNvSpPr txBox="1">
              <a:spLocks/>
            </p:cNvSpPr>
            <p:nvPr/>
          </p:nvSpPr>
          <p:spPr>
            <a:xfrm>
              <a:off x="2919936" y="1917316"/>
              <a:ext cx="1852245" cy="44799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t>Photographic </a:t>
              </a:r>
              <a:r>
                <a:rPr lang="en-US" b="1" dirty="0" smtClean="0"/>
                <a:t/>
              </a:r>
              <a:br>
                <a:rPr lang="en-US" b="1" dirty="0" smtClean="0"/>
              </a:br>
              <a:r>
                <a:rPr lang="en-US" sz="1100" i="1" dirty="0" err="1" smtClean="0"/>
                <a:t>Lorem</a:t>
              </a:r>
              <a:r>
                <a:rPr lang="en-US" sz="1100" i="1" dirty="0" smtClean="0"/>
                <a:t> ipsum dolor sit </a:t>
              </a:r>
              <a:r>
                <a:rPr lang="en-US" sz="1100" i="1" dirty="0" err="1" smtClean="0"/>
                <a:t>amet</a:t>
              </a:r>
              <a:r>
                <a:rPr lang="id-ID" sz="1100" i="1" dirty="0" smtClean="0"/>
                <a:t>.</a:t>
              </a:r>
              <a:endParaRPr lang="en-US" sz="1100" i="1" dirty="0"/>
            </a:p>
          </p:txBody>
        </p:sp>
      </p:grpSp>
      <p:grpSp>
        <p:nvGrpSpPr>
          <p:cNvPr id="148" name="Group 147"/>
          <p:cNvGrpSpPr/>
          <p:nvPr/>
        </p:nvGrpSpPr>
        <p:grpSpPr>
          <a:xfrm>
            <a:off x="6108100" y="1995991"/>
            <a:ext cx="2324421" cy="496432"/>
            <a:chOff x="4772181" y="2372037"/>
            <a:chExt cx="2324421" cy="496432"/>
          </a:xfrm>
        </p:grpSpPr>
        <p:sp>
          <p:nvSpPr>
            <p:cNvPr id="146" name="Rectangle 145"/>
            <p:cNvSpPr/>
            <p:nvPr/>
          </p:nvSpPr>
          <p:spPr>
            <a:xfrm>
              <a:off x="4772181" y="2406804"/>
              <a:ext cx="492443" cy="461665"/>
            </a:xfrm>
            <a:prstGeom prst="rect">
              <a:avLst/>
            </a:prstGeom>
          </p:spPr>
          <p:txBody>
            <a:bodyPr wrap="none">
              <a:spAutoFit/>
            </a:bodyPr>
            <a:lstStyle/>
            <a:p>
              <a:r>
                <a:rPr lang="en-US" sz="2400" dirty="0" smtClean="0">
                  <a:solidFill>
                    <a:srgbClr val="FF0000"/>
                  </a:solidFill>
                  <a:latin typeface="FontAwesome" pitchFamily="2" charset="0"/>
                </a:rPr>
                <a:t></a:t>
              </a:r>
              <a:endParaRPr lang="en-US" sz="2400" dirty="0">
                <a:solidFill>
                  <a:srgbClr val="FF0000"/>
                </a:solidFill>
                <a:latin typeface="FontAwesome" pitchFamily="2" charset="0"/>
              </a:endParaRPr>
            </a:p>
          </p:txBody>
        </p:sp>
        <p:sp>
          <p:nvSpPr>
            <p:cNvPr id="147" name="Content Placeholder 2"/>
            <p:cNvSpPr txBox="1">
              <a:spLocks/>
            </p:cNvSpPr>
            <p:nvPr/>
          </p:nvSpPr>
          <p:spPr>
            <a:xfrm>
              <a:off x="5244357" y="2372037"/>
              <a:ext cx="1852245" cy="44799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t>Cicle Process</a:t>
              </a:r>
              <a:r>
                <a:rPr lang="en-US" b="1" dirty="0" smtClean="0"/>
                <a:t/>
              </a:r>
              <a:br>
                <a:rPr lang="en-US" b="1" dirty="0" smtClean="0"/>
              </a:br>
              <a:r>
                <a:rPr lang="en-US" sz="1100" i="1" dirty="0" err="1" smtClean="0"/>
                <a:t>Lorem</a:t>
              </a:r>
              <a:r>
                <a:rPr lang="en-US" sz="1100" i="1" dirty="0" smtClean="0"/>
                <a:t> ipsum dolor sit </a:t>
              </a:r>
              <a:r>
                <a:rPr lang="en-US" sz="1100" i="1" dirty="0" err="1" smtClean="0"/>
                <a:t>amet</a:t>
              </a:r>
              <a:r>
                <a:rPr lang="id-ID" sz="1100" i="1" dirty="0" smtClean="0"/>
                <a:t>.</a:t>
              </a:r>
              <a:endParaRPr lang="en-US" sz="1100" i="1" dirty="0"/>
            </a:p>
          </p:txBody>
        </p:sp>
      </p:grpSp>
      <p:grpSp>
        <p:nvGrpSpPr>
          <p:cNvPr id="151" name="Group 150"/>
          <p:cNvGrpSpPr/>
          <p:nvPr/>
        </p:nvGrpSpPr>
        <p:grpSpPr>
          <a:xfrm>
            <a:off x="5370604" y="2736050"/>
            <a:ext cx="2300670" cy="479136"/>
            <a:chOff x="6187444" y="3085757"/>
            <a:chExt cx="2300670" cy="479136"/>
          </a:xfrm>
        </p:grpSpPr>
        <p:sp>
          <p:nvSpPr>
            <p:cNvPr id="149" name="Rectangle 148"/>
            <p:cNvSpPr/>
            <p:nvPr/>
          </p:nvSpPr>
          <p:spPr>
            <a:xfrm>
              <a:off x="6187444" y="3085757"/>
              <a:ext cx="426720" cy="461665"/>
            </a:xfrm>
            <a:prstGeom prst="rect">
              <a:avLst/>
            </a:prstGeom>
          </p:spPr>
          <p:txBody>
            <a:bodyPr wrap="none">
              <a:spAutoFit/>
            </a:bodyPr>
            <a:lstStyle/>
            <a:p>
              <a:r>
                <a:rPr lang="en-US" sz="2400" dirty="0" smtClean="0">
                  <a:solidFill>
                    <a:schemeClr val="accent6"/>
                  </a:solidFill>
                  <a:latin typeface="FontAwesome" pitchFamily="2" charset="0"/>
                </a:rPr>
                <a:t></a:t>
              </a:r>
              <a:endParaRPr lang="en-US" sz="2400" dirty="0">
                <a:solidFill>
                  <a:schemeClr val="accent6"/>
                </a:solidFill>
                <a:latin typeface="FontAwesome" pitchFamily="2" charset="0"/>
              </a:endParaRPr>
            </a:p>
          </p:txBody>
        </p:sp>
        <p:sp>
          <p:nvSpPr>
            <p:cNvPr id="150" name="Content Placeholder 2"/>
            <p:cNvSpPr txBox="1">
              <a:spLocks/>
            </p:cNvSpPr>
            <p:nvPr/>
          </p:nvSpPr>
          <p:spPr>
            <a:xfrm>
              <a:off x="6635869" y="3116899"/>
              <a:ext cx="1852245" cy="44799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t>Replacement Area</a:t>
              </a:r>
              <a:r>
                <a:rPr lang="en-US" b="1" dirty="0" smtClean="0"/>
                <a:t/>
              </a:r>
              <a:br>
                <a:rPr lang="en-US" b="1" dirty="0" smtClean="0"/>
              </a:br>
              <a:r>
                <a:rPr lang="en-US" sz="1100" i="1" dirty="0" err="1" smtClean="0"/>
                <a:t>Lorem</a:t>
              </a:r>
              <a:r>
                <a:rPr lang="en-US" sz="1100" i="1" dirty="0" smtClean="0"/>
                <a:t> ipsum dolor sit </a:t>
              </a:r>
              <a:r>
                <a:rPr lang="en-US" sz="1100" i="1" dirty="0" err="1" smtClean="0"/>
                <a:t>amet</a:t>
              </a:r>
              <a:r>
                <a:rPr lang="id-ID" sz="1100" i="1" dirty="0" smtClean="0"/>
                <a:t>.</a:t>
              </a:r>
              <a:endParaRPr lang="en-US" sz="1100" i="1" dirty="0"/>
            </a:p>
          </p:txBody>
        </p:sp>
      </p:grpSp>
      <p:grpSp>
        <p:nvGrpSpPr>
          <p:cNvPr id="154" name="Group 153"/>
          <p:cNvGrpSpPr/>
          <p:nvPr/>
        </p:nvGrpSpPr>
        <p:grpSpPr>
          <a:xfrm>
            <a:off x="4445312" y="3550243"/>
            <a:ext cx="2301407" cy="469544"/>
            <a:chOff x="7337411" y="3779858"/>
            <a:chExt cx="2301407" cy="469544"/>
          </a:xfrm>
        </p:grpSpPr>
        <p:sp>
          <p:nvSpPr>
            <p:cNvPr id="152" name="Rectangle 151"/>
            <p:cNvSpPr/>
            <p:nvPr/>
          </p:nvSpPr>
          <p:spPr>
            <a:xfrm>
              <a:off x="7337411" y="3787737"/>
              <a:ext cx="449162" cy="461665"/>
            </a:xfrm>
            <a:prstGeom prst="rect">
              <a:avLst/>
            </a:prstGeom>
          </p:spPr>
          <p:txBody>
            <a:bodyPr wrap="none">
              <a:spAutoFit/>
            </a:bodyPr>
            <a:lstStyle/>
            <a:p>
              <a:r>
                <a:rPr lang="en-US" sz="2400" dirty="0" smtClean="0">
                  <a:solidFill>
                    <a:schemeClr val="accent2"/>
                  </a:solidFill>
                  <a:latin typeface="FontAwesome" pitchFamily="2" charset="0"/>
                </a:rPr>
                <a:t></a:t>
              </a:r>
              <a:endParaRPr lang="en-US" sz="2400" dirty="0">
                <a:solidFill>
                  <a:schemeClr val="accent2"/>
                </a:solidFill>
                <a:latin typeface="FontAwesome" pitchFamily="2" charset="0"/>
              </a:endParaRPr>
            </a:p>
          </p:txBody>
        </p:sp>
        <p:sp>
          <p:nvSpPr>
            <p:cNvPr id="153" name="Content Placeholder 2"/>
            <p:cNvSpPr txBox="1">
              <a:spLocks/>
            </p:cNvSpPr>
            <p:nvPr/>
          </p:nvSpPr>
          <p:spPr>
            <a:xfrm>
              <a:off x="7786573" y="3779858"/>
              <a:ext cx="1852245" cy="44799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t>Globalization</a:t>
              </a:r>
              <a:r>
                <a:rPr lang="en-US" b="1" dirty="0" smtClean="0"/>
                <a:t/>
              </a:r>
              <a:br>
                <a:rPr lang="en-US" b="1" dirty="0" smtClean="0"/>
              </a:br>
              <a:r>
                <a:rPr lang="en-US" sz="1100" i="1" dirty="0" err="1" smtClean="0"/>
                <a:t>Lorem</a:t>
              </a:r>
              <a:r>
                <a:rPr lang="en-US" sz="1100" i="1" dirty="0" smtClean="0"/>
                <a:t> ipsum dolor sit </a:t>
              </a:r>
              <a:r>
                <a:rPr lang="en-US" sz="1100" i="1" dirty="0" err="1" smtClean="0"/>
                <a:t>amet</a:t>
              </a:r>
              <a:r>
                <a:rPr lang="id-ID" sz="1100" i="1" dirty="0" smtClean="0"/>
                <a:t>.</a:t>
              </a:r>
              <a:endParaRPr lang="en-US" sz="1100" i="1" dirty="0"/>
            </a:p>
          </p:txBody>
        </p:sp>
      </p:grpSp>
      <p:grpSp>
        <p:nvGrpSpPr>
          <p:cNvPr id="155" name="Group 154"/>
          <p:cNvGrpSpPr/>
          <p:nvPr/>
        </p:nvGrpSpPr>
        <p:grpSpPr>
          <a:xfrm>
            <a:off x="8824866" y="4500619"/>
            <a:ext cx="2301407" cy="469544"/>
            <a:chOff x="7337411" y="3779858"/>
            <a:chExt cx="2301407" cy="469544"/>
          </a:xfrm>
        </p:grpSpPr>
        <p:sp>
          <p:nvSpPr>
            <p:cNvPr id="156" name="Rectangle 155"/>
            <p:cNvSpPr/>
            <p:nvPr/>
          </p:nvSpPr>
          <p:spPr>
            <a:xfrm>
              <a:off x="7337411" y="3787737"/>
              <a:ext cx="492443" cy="461665"/>
            </a:xfrm>
            <a:prstGeom prst="rect">
              <a:avLst/>
            </a:prstGeom>
          </p:spPr>
          <p:txBody>
            <a:bodyPr wrap="none">
              <a:spAutoFit/>
            </a:bodyPr>
            <a:lstStyle/>
            <a:p>
              <a:r>
                <a:rPr lang="en-US" sz="2400">
                  <a:solidFill>
                    <a:schemeClr val="accent1"/>
                  </a:solidFill>
                  <a:latin typeface="FontAwesome" pitchFamily="2" charset="0"/>
                </a:rPr>
                <a:t></a:t>
              </a:r>
              <a:endParaRPr lang="en-US" sz="2400" dirty="0">
                <a:solidFill>
                  <a:schemeClr val="accent1"/>
                </a:solidFill>
                <a:latin typeface="FontAwesome" pitchFamily="2" charset="0"/>
              </a:endParaRPr>
            </a:p>
          </p:txBody>
        </p:sp>
        <p:sp>
          <p:nvSpPr>
            <p:cNvPr id="157" name="Content Placeholder 2"/>
            <p:cNvSpPr txBox="1">
              <a:spLocks/>
            </p:cNvSpPr>
            <p:nvPr/>
          </p:nvSpPr>
          <p:spPr>
            <a:xfrm>
              <a:off x="7786573" y="3779858"/>
              <a:ext cx="1852245" cy="44799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smtClean="0"/>
                <a:t>Saving Time</a:t>
              </a:r>
              <a:r>
                <a:rPr lang="en-US" b="1" dirty="0" smtClean="0"/>
                <a:t/>
              </a:r>
              <a:br>
                <a:rPr lang="en-US" b="1" dirty="0" smtClean="0"/>
              </a:br>
              <a:r>
                <a:rPr lang="en-US" sz="1100" i="1" dirty="0" err="1" smtClean="0"/>
                <a:t>Lorem</a:t>
              </a:r>
              <a:r>
                <a:rPr lang="en-US" sz="1100" i="1" dirty="0" smtClean="0"/>
                <a:t> ipsum dolor sit </a:t>
              </a:r>
              <a:r>
                <a:rPr lang="en-US" sz="1100" i="1" dirty="0" err="1" smtClean="0"/>
                <a:t>amet</a:t>
              </a:r>
              <a:r>
                <a:rPr lang="id-ID" sz="1100" i="1" dirty="0" smtClean="0"/>
                <a:t>.</a:t>
              </a:r>
              <a:endParaRPr lang="en-US" sz="1100" i="1" dirty="0"/>
            </a:p>
          </p:txBody>
        </p:sp>
      </p:grpSp>
      <p:grpSp>
        <p:nvGrpSpPr>
          <p:cNvPr id="158" name="Group 157"/>
          <p:cNvGrpSpPr/>
          <p:nvPr/>
        </p:nvGrpSpPr>
        <p:grpSpPr>
          <a:xfrm>
            <a:off x="7228076" y="5043223"/>
            <a:ext cx="2301407" cy="469544"/>
            <a:chOff x="7337411" y="3779858"/>
            <a:chExt cx="2301407" cy="469544"/>
          </a:xfrm>
        </p:grpSpPr>
        <p:sp>
          <p:nvSpPr>
            <p:cNvPr id="159" name="Rectangle 158"/>
            <p:cNvSpPr/>
            <p:nvPr/>
          </p:nvSpPr>
          <p:spPr>
            <a:xfrm>
              <a:off x="7337411" y="3787737"/>
              <a:ext cx="514885" cy="461665"/>
            </a:xfrm>
            <a:prstGeom prst="rect">
              <a:avLst/>
            </a:prstGeom>
          </p:spPr>
          <p:txBody>
            <a:bodyPr wrap="none">
              <a:spAutoFit/>
            </a:bodyPr>
            <a:lstStyle/>
            <a:p>
              <a:r>
                <a:rPr lang="en-US" sz="2400">
                  <a:solidFill>
                    <a:schemeClr val="accent4"/>
                  </a:solidFill>
                  <a:latin typeface="FontAwesome" pitchFamily="2" charset="0"/>
                </a:rPr>
                <a:t></a:t>
              </a:r>
              <a:endParaRPr lang="en-US" sz="2400" dirty="0">
                <a:solidFill>
                  <a:schemeClr val="accent4"/>
                </a:solidFill>
                <a:latin typeface="FontAwesome" pitchFamily="2" charset="0"/>
              </a:endParaRPr>
            </a:p>
          </p:txBody>
        </p:sp>
        <p:sp>
          <p:nvSpPr>
            <p:cNvPr id="160" name="Content Placeholder 2"/>
            <p:cNvSpPr txBox="1">
              <a:spLocks/>
            </p:cNvSpPr>
            <p:nvPr/>
          </p:nvSpPr>
          <p:spPr>
            <a:xfrm>
              <a:off x="7786573" y="3779858"/>
              <a:ext cx="1852245" cy="44799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smtClean="0"/>
                <a:t>Start Step</a:t>
              </a:r>
              <a:r>
                <a:rPr lang="en-US" b="1" dirty="0" smtClean="0"/>
                <a:t/>
              </a:r>
              <a:br>
                <a:rPr lang="en-US" b="1" dirty="0" smtClean="0"/>
              </a:br>
              <a:r>
                <a:rPr lang="en-US" sz="1100" i="1" dirty="0" err="1" smtClean="0"/>
                <a:t>Lorem</a:t>
              </a:r>
              <a:r>
                <a:rPr lang="en-US" sz="1100" i="1" dirty="0" smtClean="0"/>
                <a:t> ipsum dolor sit </a:t>
              </a:r>
              <a:r>
                <a:rPr lang="en-US" sz="1100" i="1" dirty="0" err="1" smtClean="0"/>
                <a:t>amet</a:t>
              </a:r>
              <a:r>
                <a:rPr lang="id-ID" sz="1100" i="1" dirty="0" smtClean="0"/>
                <a:t>.</a:t>
              </a:r>
              <a:endParaRPr lang="en-US" sz="1100" i="1" dirty="0"/>
            </a:p>
          </p:txBody>
        </p:sp>
      </p:grpSp>
      <p:sp>
        <p:nvSpPr>
          <p:cNvPr id="162" name="Content Placeholder 2"/>
          <p:cNvSpPr txBox="1">
            <a:spLocks/>
          </p:cNvSpPr>
          <p:nvPr/>
        </p:nvSpPr>
        <p:spPr>
          <a:xfrm>
            <a:off x="707749" y="5982105"/>
            <a:ext cx="11035325" cy="61052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100" dirty="0" smtClean="0"/>
              <a:t>Lorem ipsum dolor sit amet, </a:t>
            </a:r>
            <a:r>
              <a:rPr lang="en-US" sz="1100" b="1" dirty="0" smtClean="0"/>
              <a:t>consectetur adipiscing elit</a:t>
            </a:r>
            <a:r>
              <a:rPr lang="en-US" sz="1100" dirty="0" smtClean="0"/>
              <a:t>. Curabitur elementum posuere pretium. Quisque nibh dolor, dignissim ac dignissim ut, luctus ac urna. Aliquam aliquet non massa quis tincidunt. </a:t>
            </a:r>
            <a:r>
              <a:rPr lang="en-US" sz="1100" b="1" dirty="0" smtClean="0">
                <a:solidFill>
                  <a:schemeClr val="accent1"/>
                </a:solidFill>
              </a:rPr>
              <a:t>Mauris ullamcorper</a:t>
            </a:r>
            <a:r>
              <a:rPr lang="en-US" sz="1100" dirty="0" smtClean="0">
                <a:solidFill>
                  <a:schemeClr val="accent1"/>
                </a:solidFill>
              </a:rPr>
              <a:t> </a:t>
            </a:r>
            <a:r>
              <a:rPr lang="en-US" sz="1100" dirty="0" smtClean="0"/>
              <a:t>justo tristique dui posuere tincidunt. In nec lacus laoreet orci varius imperdiet sit amet in augue. </a:t>
            </a:r>
            <a:endParaRPr lang="en-US" sz="1100" dirty="0"/>
          </a:p>
        </p:txBody>
      </p:sp>
      <p:sp>
        <p:nvSpPr>
          <p:cNvPr id="163" name="TextBox 162"/>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spTree>
    <p:extLst>
      <p:ext uri="{BB962C8B-B14F-4D97-AF65-F5344CB8AC3E}">
        <p14:creationId xmlns:p14="http://schemas.microsoft.com/office/powerpoint/2010/main" val="37847741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childTnLst>
                          </p:cTn>
                        </p:par>
                        <p:par>
                          <p:cTn id="15" fill="hold">
                            <p:stCondLst>
                              <p:cond delay="3000"/>
                            </p:stCondLst>
                            <p:childTnLst>
                              <p:par>
                                <p:cTn id="16" presetID="10" presetClass="entr" presetSubtype="0" fill="hold" grpId="0" nodeType="afterEffect">
                                  <p:stCondLst>
                                    <p:cond delay="0"/>
                                  </p:stCondLst>
                                  <p:childTnLst>
                                    <p:set>
                                      <p:cBhvr>
                                        <p:cTn id="17" dur="1" fill="hold">
                                          <p:stCondLst>
                                            <p:cond delay="0"/>
                                          </p:stCondLst>
                                        </p:cTn>
                                        <p:tgtEl>
                                          <p:spTgt spid="162"/>
                                        </p:tgtEl>
                                        <p:attrNameLst>
                                          <p:attrName>style.visibility</p:attrName>
                                        </p:attrNameLst>
                                      </p:cBhvr>
                                      <p:to>
                                        <p:strVal val="visible"/>
                                      </p:to>
                                    </p:set>
                                    <p:animEffect transition="in" filter="fade">
                                      <p:cBhvr>
                                        <p:cTn id="18" dur="500"/>
                                        <p:tgtEl>
                                          <p:spTgt spid="162"/>
                                        </p:tgtEl>
                                      </p:cBhvr>
                                    </p:animEffect>
                                  </p:childTnLst>
                                </p:cTn>
                              </p:par>
                              <p:par>
                                <p:cTn id="19" presetID="2" presetClass="entr" presetSubtype="8" fill="hold" grpId="0" nodeType="withEffect">
                                  <p:stCondLst>
                                    <p:cond delay="2000"/>
                                  </p:stCondLst>
                                  <p:childTnLst>
                                    <p:set>
                                      <p:cBhvr>
                                        <p:cTn id="20" dur="1" fill="hold">
                                          <p:stCondLst>
                                            <p:cond delay="0"/>
                                          </p:stCondLst>
                                        </p:cTn>
                                        <p:tgtEl>
                                          <p:spTgt spid="163"/>
                                        </p:tgtEl>
                                        <p:attrNameLst>
                                          <p:attrName>style.visibility</p:attrName>
                                        </p:attrNameLst>
                                      </p:cBhvr>
                                      <p:to>
                                        <p:strVal val="visible"/>
                                      </p:to>
                                    </p:set>
                                    <p:anim calcmode="lin" valueType="num">
                                      <p:cBhvr additive="base">
                                        <p:cTn id="21" dur="500" fill="hold"/>
                                        <p:tgtEl>
                                          <p:spTgt spid="163"/>
                                        </p:tgtEl>
                                        <p:attrNameLst>
                                          <p:attrName>ppt_x</p:attrName>
                                        </p:attrNameLst>
                                      </p:cBhvr>
                                      <p:tavLst>
                                        <p:tav tm="0">
                                          <p:val>
                                            <p:strVal val="0-#ppt_w/2"/>
                                          </p:val>
                                        </p:tav>
                                        <p:tav tm="100000">
                                          <p:val>
                                            <p:strVal val="#ppt_x"/>
                                          </p:val>
                                        </p:tav>
                                      </p:tavLst>
                                    </p:anim>
                                    <p:anim calcmode="lin" valueType="num">
                                      <p:cBhvr additive="base">
                                        <p:cTn id="22" dur="500" fill="hold"/>
                                        <p:tgtEl>
                                          <p:spTgt spid="16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162" grpId="0"/>
      <p:bldP spid="163"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 name="Rectangle 185"/>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27</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Block Step</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grpSp>
        <p:nvGrpSpPr>
          <p:cNvPr id="42" name="Group 41"/>
          <p:cNvGrpSpPr/>
          <p:nvPr/>
        </p:nvGrpSpPr>
        <p:grpSpPr>
          <a:xfrm>
            <a:off x="6270698" y="2367763"/>
            <a:ext cx="5533438" cy="3382758"/>
            <a:chOff x="1600201" y="2411306"/>
            <a:chExt cx="5533438" cy="3382758"/>
          </a:xfrm>
        </p:grpSpPr>
        <p:grpSp>
          <p:nvGrpSpPr>
            <p:cNvPr id="7" name="Group 6"/>
            <p:cNvGrpSpPr/>
            <p:nvPr/>
          </p:nvGrpSpPr>
          <p:grpSpPr>
            <a:xfrm>
              <a:off x="3115386" y="2411306"/>
              <a:ext cx="4018253" cy="3380704"/>
              <a:chOff x="8173747" y="3491364"/>
              <a:chExt cx="4018253" cy="3380704"/>
            </a:xfrm>
            <a:effectLst>
              <a:glow>
                <a:schemeClr val="accent1">
                  <a:alpha val="40000"/>
                </a:schemeClr>
              </a:glow>
            </a:effectLst>
          </p:grpSpPr>
          <p:sp>
            <p:nvSpPr>
              <p:cNvPr id="8" name="Rectangle 5"/>
              <p:cNvSpPr>
                <a:spLocks noChangeArrowheads="1"/>
              </p:cNvSpPr>
              <p:nvPr/>
            </p:nvSpPr>
            <p:spPr bwMode="auto">
              <a:xfrm>
                <a:off x="11461117" y="3902601"/>
                <a:ext cx="730883" cy="2969467"/>
              </a:xfrm>
              <a:prstGeom prst="rect">
                <a:avLst/>
              </a:prstGeom>
              <a:solidFill>
                <a:srgbClr val="EF373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6"/>
              <p:cNvSpPr>
                <a:spLocks/>
              </p:cNvSpPr>
              <p:nvPr/>
            </p:nvSpPr>
            <p:spPr bwMode="auto">
              <a:xfrm>
                <a:off x="11096210" y="3491364"/>
                <a:ext cx="364907" cy="829781"/>
              </a:xfrm>
              <a:custGeom>
                <a:avLst/>
                <a:gdLst>
                  <a:gd name="T0" fmla="*/ 341 w 341"/>
                  <a:gd name="T1" fmla="*/ 394 h 795"/>
                  <a:gd name="T2" fmla="*/ 0 w 341"/>
                  <a:gd name="T3" fmla="*/ 0 h 795"/>
                  <a:gd name="T4" fmla="*/ 0 w 341"/>
                  <a:gd name="T5" fmla="*/ 400 h 795"/>
                  <a:gd name="T6" fmla="*/ 341 w 341"/>
                  <a:gd name="T7" fmla="*/ 795 h 795"/>
                  <a:gd name="T8" fmla="*/ 341 w 341"/>
                  <a:gd name="T9" fmla="*/ 394 h 795"/>
                </a:gdLst>
                <a:ahLst/>
                <a:cxnLst>
                  <a:cxn ang="0">
                    <a:pos x="T0" y="T1"/>
                  </a:cxn>
                  <a:cxn ang="0">
                    <a:pos x="T2" y="T3"/>
                  </a:cxn>
                  <a:cxn ang="0">
                    <a:pos x="T4" y="T5"/>
                  </a:cxn>
                  <a:cxn ang="0">
                    <a:pos x="T6" y="T7"/>
                  </a:cxn>
                  <a:cxn ang="0">
                    <a:pos x="T8" y="T9"/>
                  </a:cxn>
                </a:cxnLst>
                <a:rect l="0" t="0" r="r" b="b"/>
                <a:pathLst>
                  <a:path w="341" h="795">
                    <a:moveTo>
                      <a:pt x="341" y="394"/>
                    </a:moveTo>
                    <a:lnTo>
                      <a:pt x="0" y="0"/>
                    </a:lnTo>
                    <a:lnTo>
                      <a:pt x="0" y="400"/>
                    </a:lnTo>
                    <a:lnTo>
                      <a:pt x="341" y="795"/>
                    </a:lnTo>
                    <a:lnTo>
                      <a:pt x="341" y="394"/>
                    </a:lnTo>
                    <a:close/>
                  </a:path>
                </a:pathLst>
              </a:custGeom>
              <a:solidFill>
                <a:srgbClr val="DE1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7"/>
              <p:cNvSpPr>
                <a:spLocks/>
              </p:cNvSpPr>
              <p:nvPr/>
            </p:nvSpPr>
            <p:spPr bwMode="auto">
              <a:xfrm>
                <a:off x="11096210" y="3491364"/>
                <a:ext cx="1095790" cy="411237"/>
              </a:xfrm>
              <a:custGeom>
                <a:avLst/>
                <a:gdLst>
                  <a:gd name="T0" fmla="*/ 682 w 1024"/>
                  <a:gd name="T1" fmla="*/ 0 h 394"/>
                  <a:gd name="T2" fmla="*/ 0 w 1024"/>
                  <a:gd name="T3" fmla="*/ 0 h 394"/>
                  <a:gd name="T4" fmla="*/ 341 w 1024"/>
                  <a:gd name="T5" fmla="*/ 394 h 394"/>
                  <a:gd name="T6" fmla="*/ 1024 w 1024"/>
                  <a:gd name="T7" fmla="*/ 394 h 394"/>
                  <a:gd name="T8" fmla="*/ 682 w 1024"/>
                  <a:gd name="T9" fmla="*/ 0 h 394"/>
                </a:gdLst>
                <a:ahLst/>
                <a:cxnLst>
                  <a:cxn ang="0">
                    <a:pos x="T0" y="T1"/>
                  </a:cxn>
                  <a:cxn ang="0">
                    <a:pos x="T2" y="T3"/>
                  </a:cxn>
                  <a:cxn ang="0">
                    <a:pos x="T4" y="T5"/>
                  </a:cxn>
                  <a:cxn ang="0">
                    <a:pos x="T6" y="T7"/>
                  </a:cxn>
                  <a:cxn ang="0">
                    <a:pos x="T8" y="T9"/>
                  </a:cxn>
                </a:cxnLst>
                <a:rect l="0" t="0" r="r" b="b"/>
                <a:pathLst>
                  <a:path w="1024" h="394">
                    <a:moveTo>
                      <a:pt x="682" y="0"/>
                    </a:moveTo>
                    <a:lnTo>
                      <a:pt x="0" y="0"/>
                    </a:lnTo>
                    <a:lnTo>
                      <a:pt x="341" y="394"/>
                    </a:lnTo>
                    <a:lnTo>
                      <a:pt x="1024" y="394"/>
                    </a:lnTo>
                    <a:lnTo>
                      <a:pt x="682" y="0"/>
                    </a:lnTo>
                    <a:close/>
                  </a:path>
                </a:pathLst>
              </a:custGeom>
              <a:solidFill>
                <a:srgbClr val="F594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8"/>
              <p:cNvSpPr>
                <a:spLocks/>
              </p:cNvSpPr>
              <p:nvPr/>
            </p:nvSpPr>
            <p:spPr bwMode="auto">
              <a:xfrm>
                <a:off x="11096210" y="3688633"/>
                <a:ext cx="364907" cy="483256"/>
              </a:xfrm>
              <a:custGeom>
                <a:avLst/>
                <a:gdLst>
                  <a:gd name="T0" fmla="*/ 341 w 341"/>
                  <a:gd name="T1" fmla="*/ 395 h 463"/>
                  <a:gd name="T2" fmla="*/ 0 w 341"/>
                  <a:gd name="T3" fmla="*/ 0 h 463"/>
                  <a:gd name="T4" fmla="*/ 0 w 341"/>
                  <a:gd name="T5" fmla="*/ 70 h 463"/>
                  <a:gd name="T6" fmla="*/ 341 w 341"/>
                  <a:gd name="T7" fmla="*/ 463 h 463"/>
                  <a:gd name="T8" fmla="*/ 341 w 341"/>
                  <a:gd name="T9" fmla="*/ 395 h 463"/>
                </a:gdLst>
                <a:ahLst/>
                <a:cxnLst>
                  <a:cxn ang="0">
                    <a:pos x="T0" y="T1"/>
                  </a:cxn>
                  <a:cxn ang="0">
                    <a:pos x="T2" y="T3"/>
                  </a:cxn>
                  <a:cxn ang="0">
                    <a:pos x="T4" y="T5"/>
                  </a:cxn>
                  <a:cxn ang="0">
                    <a:pos x="T6" y="T7"/>
                  </a:cxn>
                  <a:cxn ang="0">
                    <a:pos x="T8" y="T9"/>
                  </a:cxn>
                </a:cxnLst>
                <a:rect l="0" t="0" r="r" b="b"/>
                <a:pathLst>
                  <a:path w="341" h="463">
                    <a:moveTo>
                      <a:pt x="341" y="395"/>
                    </a:moveTo>
                    <a:lnTo>
                      <a:pt x="0" y="0"/>
                    </a:lnTo>
                    <a:lnTo>
                      <a:pt x="0" y="70"/>
                    </a:lnTo>
                    <a:lnTo>
                      <a:pt x="341" y="463"/>
                    </a:lnTo>
                    <a:lnTo>
                      <a:pt x="341" y="395"/>
                    </a:lnTo>
                    <a:close/>
                  </a:path>
                </a:pathLst>
              </a:custGeom>
              <a:solidFill>
                <a:srgbClr val="EF37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24"/>
              <p:cNvSpPr>
                <a:spLocks/>
              </p:cNvSpPr>
              <p:nvPr/>
            </p:nvSpPr>
            <p:spPr bwMode="auto">
              <a:xfrm>
                <a:off x="11461117" y="4027851"/>
                <a:ext cx="496530" cy="218144"/>
              </a:xfrm>
              <a:custGeom>
                <a:avLst/>
                <a:gdLst>
                  <a:gd name="T0" fmla="*/ 0 w 464"/>
                  <a:gd name="T1" fmla="*/ 70 h 209"/>
                  <a:gd name="T2" fmla="*/ 331 w 464"/>
                  <a:gd name="T3" fmla="*/ 70 h 209"/>
                  <a:gd name="T4" fmla="*/ 331 w 464"/>
                  <a:gd name="T5" fmla="*/ 0 h 209"/>
                  <a:gd name="T6" fmla="*/ 464 w 464"/>
                  <a:gd name="T7" fmla="*/ 105 h 209"/>
                  <a:gd name="T8" fmla="*/ 331 w 464"/>
                  <a:gd name="T9" fmla="*/ 209 h 209"/>
                  <a:gd name="T10" fmla="*/ 331 w 464"/>
                  <a:gd name="T11" fmla="*/ 138 h 209"/>
                  <a:gd name="T12" fmla="*/ 0 w 464"/>
                  <a:gd name="T13" fmla="*/ 138 h 209"/>
                  <a:gd name="T14" fmla="*/ 0 w 464"/>
                  <a:gd name="T15" fmla="*/ 70 h 2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4" h="209">
                    <a:moveTo>
                      <a:pt x="0" y="70"/>
                    </a:moveTo>
                    <a:lnTo>
                      <a:pt x="331" y="70"/>
                    </a:lnTo>
                    <a:lnTo>
                      <a:pt x="331" y="0"/>
                    </a:lnTo>
                    <a:lnTo>
                      <a:pt x="464" y="105"/>
                    </a:lnTo>
                    <a:lnTo>
                      <a:pt x="331" y="209"/>
                    </a:lnTo>
                    <a:lnTo>
                      <a:pt x="331" y="138"/>
                    </a:lnTo>
                    <a:lnTo>
                      <a:pt x="0" y="138"/>
                    </a:lnTo>
                    <a:lnTo>
                      <a:pt x="0" y="70"/>
                    </a:lnTo>
                    <a:close/>
                  </a:path>
                </a:pathLst>
              </a:custGeom>
              <a:solidFill>
                <a:srgbClr val="F594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Rectangle 25"/>
              <p:cNvSpPr>
                <a:spLocks noChangeArrowheads="1"/>
              </p:cNvSpPr>
              <p:nvPr/>
            </p:nvSpPr>
            <p:spPr bwMode="auto">
              <a:xfrm>
                <a:off x="10730233" y="4321145"/>
                <a:ext cx="736603" cy="2550923"/>
              </a:xfrm>
              <a:prstGeom prst="rect">
                <a:avLst/>
              </a:prstGeom>
              <a:solidFill>
                <a:srgbClr val="FAA33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26"/>
              <p:cNvSpPr>
                <a:spLocks/>
              </p:cNvSpPr>
              <p:nvPr/>
            </p:nvSpPr>
            <p:spPr bwMode="auto">
              <a:xfrm>
                <a:off x="10364257" y="3908864"/>
                <a:ext cx="365977" cy="829781"/>
              </a:xfrm>
              <a:custGeom>
                <a:avLst/>
                <a:gdLst>
                  <a:gd name="T0" fmla="*/ 342 w 342"/>
                  <a:gd name="T1" fmla="*/ 395 h 795"/>
                  <a:gd name="T2" fmla="*/ 0 w 342"/>
                  <a:gd name="T3" fmla="*/ 0 h 795"/>
                  <a:gd name="T4" fmla="*/ 0 w 342"/>
                  <a:gd name="T5" fmla="*/ 401 h 795"/>
                  <a:gd name="T6" fmla="*/ 342 w 342"/>
                  <a:gd name="T7" fmla="*/ 795 h 795"/>
                  <a:gd name="T8" fmla="*/ 342 w 342"/>
                  <a:gd name="T9" fmla="*/ 395 h 795"/>
                </a:gdLst>
                <a:ahLst/>
                <a:cxnLst>
                  <a:cxn ang="0">
                    <a:pos x="T0" y="T1"/>
                  </a:cxn>
                  <a:cxn ang="0">
                    <a:pos x="T2" y="T3"/>
                  </a:cxn>
                  <a:cxn ang="0">
                    <a:pos x="T4" y="T5"/>
                  </a:cxn>
                  <a:cxn ang="0">
                    <a:pos x="T6" y="T7"/>
                  </a:cxn>
                  <a:cxn ang="0">
                    <a:pos x="T8" y="T9"/>
                  </a:cxn>
                </a:cxnLst>
                <a:rect l="0" t="0" r="r" b="b"/>
                <a:pathLst>
                  <a:path w="342" h="795">
                    <a:moveTo>
                      <a:pt x="342" y="395"/>
                    </a:moveTo>
                    <a:lnTo>
                      <a:pt x="0" y="0"/>
                    </a:lnTo>
                    <a:lnTo>
                      <a:pt x="0" y="401"/>
                    </a:lnTo>
                    <a:lnTo>
                      <a:pt x="342" y="795"/>
                    </a:lnTo>
                    <a:lnTo>
                      <a:pt x="342" y="395"/>
                    </a:lnTo>
                    <a:close/>
                  </a:path>
                </a:pathLst>
              </a:custGeom>
              <a:solidFill>
                <a:srgbClr val="E58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27"/>
              <p:cNvSpPr>
                <a:spLocks/>
              </p:cNvSpPr>
              <p:nvPr/>
            </p:nvSpPr>
            <p:spPr bwMode="auto">
              <a:xfrm>
                <a:off x="10364257" y="3908864"/>
                <a:ext cx="1096860" cy="412281"/>
              </a:xfrm>
              <a:custGeom>
                <a:avLst/>
                <a:gdLst>
                  <a:gd name="T0" fmla="*/ 684 w 1025"/>
                  <a:gd name="T1" fmla="*/ 0 h 395"/>
                  <a:gd name="T2" fmla="*/ 0 w 1025"/>
                  <a:gd name="T3" fmla="*/ 0 h 395"/>
                  <a:gd name="T4" fmla="*/ 342 w 1025"/>
                  <a:gd name="T5" fmla="*/ 395 h 395"/>
                  <a:gd name="T6" fmla="*/ 1025 w 1025"/>
                  <a:gd name="T7" fmla="*/ 395 h 395"/>
                  <a:gd name="T8" fmla="*/ 684 w 1025"/>
                  <a:gd name="T9" fmla="*/ 0 h 395"/>
                </a:gdLst>
                <a:ahLst/>
                <a:cxnLst>
                  <a:cxn ang="0">
                    <a:pos x="T0" y="T1"/>
                  </a:cxn>
                  <a:cxn ang="0">
                    <a:pos x="T2" y="T3"/>
                  </a:cxn>
                  <a:cxn ang="0">
                    <a:pos x="T4" y="T5"/>
                  </a:cxn>
                  <a:cxn ang="0">
                    <a:pos x="T6" y="T7"/>
                  </a:cxn>
                  <a:cxn ang="0">
                    <a:pos x="T8" y="T9"/>
                  </a:cxn>
                </a:cxnLst>
                <a:rect l="0" t="0" r="r" b="b"/>
                <a:pathLst>
                  <a:path w="1025" h="395">
                    <a:moveTo>
                      <a:pt x="684" y="0"/>
                    </a:moveTo>
                    <a:lnTo>
                      <a:pt x="0" y="0"/>
                    </a:lnTo>
                    <a:lnTo>
                      <a:pt x="342" y="395"/>
                    </a:lnTo>
                    <a:lnTo>
                      <a:pt x="1025" y="395"/>
                    </a:lnTo>
                    <a:lnTo>
                      <a:pt x="684" y="0"/>
                    </a:lnTo>
                    <a:close/>
                  </a:path>
                </a:pathLst>
              </a:custGeom>
              <a:solidFill>
                <a:srgbClr val="FFDF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28"/>
              <p:cNvSpPr>
                <a:spLocks/>
              </p:cNvSpPr>
              <p:nvPr/>
            </p:nvSpPr>
            <p:spPr bwMode="auto">
              <a:xfrm>
                <a:off x="10364257" y="4107176"/>
                <a:ext cx="365977" cy="482213"/>
              </a:xfrm>
              <a:custGeom>
                <a:avLst/>
                <a:gdLst>
                  <a:gd name="T0" fmla="*/ 342 w 342"/>
                  <a:gd name="T1" fmla="*/ 394 h 462"/>
                  <a:gd name="T2" fmla="*/ 0 w 342"/>
                  <a:gd name="T3" fmla="*/ 0 h 462"/>
                  <a:gd name="T4" fmla="*/ 0 w 342"/>
                  <a:gd name="T5" fmla="*/ 69 h 462"/>
                  <a:gd name="T6" fmla="*/ 342 w 342"/>
                  <a:gd name="T7" fmla="*/ 462 h 462"/>
                  <a:gd name="T8" fmla="*/ 342 w 342"/>
                  <a:gd name="T9" fmla="*/ 394 h 462"/>
                </a:gdLst>
                <a:ahLst/>
                <a:cxnLst>
                  <a:cxn ang="0">
                    <a:pos x="T0" y="T1"/>
                  </a:cxn>
                  <a:cxn ang="0">
                    <a:pos x="T2" y="T3"/>
                  </a:cxn>
                  <a:cxn ang="0">
                    <a:pos x="T4" y="T5"/>
                  </a:cxn>
                  <a:cxn ang="0">
                    <a:pos x="T6" y="T7"/>
                  </a:cxn>
                  <a:cxn ang="0">
                    <a:pos x="T8" y="T9"/>
                  </a:cxn>
                </a:cxnLst>
                <a:rect l="0" t="0" r="r" b="b"/>
                <a:pathLst>
                  <a:path w="342" h="462">
                    <a:moveTo>
                      <a:pt x="342" y="394"/>
                    </a:moveTo>
                    <a:lnTo>
                      <a:pt x="0" y="0"/>
                    </a:lnTo>
                    <a:lnTo>
                      <a:pt x="0" y="69"/>
                    </a:lnTo>
                    <a:lnTo>
                      <a:pt x="342" y="462"/>
                    </a:lnTo>
                    <a:lnTo>
                      <a:pt x="342" y="394"/>
                    </a:lnTo>
                    <a:close/>
                  </a:path>
                </a:pathLst>
              </a:custGeom>
              <a:solidFill>
                <a:srgbClr val="FAA3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43"/>
              <p:cNvSpPr>
                <a:spLocks/>
              </p:cNvSpPr>
              <p:nvPr/>
            </p:nvSpPr>
            <p:spPr bwMode="auto">
              <a:xfrm>
                <a:off x="10730233" y="4445351"/>
                <a:ext cx="495460" cy="219188"/>
              </a:xfrm>
              <a:custGeom>
                <a:avLst/>
                <a:gdLst>
                  <a:gd name="T0" fmla="*/ 0 w 463"/>
                  <a:gd name="T1" fmla="*/ 70 h 210"/>
                  <a:gd name="T2" fmla="*/ 330 w 463"/>
                  <a:gd name="T3" fmla="*/ 70 h 210"/>
                  <a:gd name="T4" fmla="*/ 330 w 463"/>
                  <a:gd name="T5" fmla="*/ 0 h 210"/>
                  <a:gd name="T6" fmla="*/ 463 w 463"/>
                  <a:gd name="T7" fmla="*/ 105 h 210"/>
                  <a:gd name="T8" fmla="*/ 330 w 463"/>
                  <a:gd name="T9" fmla="*/ 210 h 210"/>
                  <a:gd name="T10" fmla="*/ 330 w 463"/>
                  <a:gd name="T11" fmla="*/ 138 h 210"/>
                  <a:gd name="T12" fmla="*/ 0 w 463"/>
                  <a:gd name="T13" fmla="*/ 138 h 210"/>
                  <a:gd name="T14" fmla="*/ 0 w 463"/>
                  <a:gd name="T15" fmla="*/ 70 h 2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3" h="210">
                    <a:moveTo>
                      <a:pt x="0" y="70"/>
                    </a:moveTo>
                    <a:lnTo>
                      <a:pt x="330" y="70"/>
                    </a:lnTo>
                    <a:lnTo>
                      <a:pt x="330" y="0"/>
                    </a:lnTo>
                    <a:lnTo>
                      <a:pt x="463" y="105"/>
                    </a:lnTo>
                    <a:lnTo>
                      <a:pt x="330" y="210"/>
                    </a:lnTo>
                    <a:lnTo>
                      <a:pt x="330" y="138"/>
                    </a:lnTo>
                    <a:lnTo>
                      <a:pt x="0" y="138"/>
                    </a:lnTo>
                    <a:lnTo>
                      <a:pt x="0" y="70"/>
                    </a:lnTo>
                    <a:close/>
                  </a:path>
                </a:pathLst>
              </a:custGeom>
              <a:solidFill>
                <a:srgbClr val="FFDF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44"/>
              <p:cNvSpPr>
                <a:spLocks/>
              </p:cNvSpPr>
              <p:nvPr/>
            </p:nvSpPr>
            <p:spPr bwMode="auto">
              <a:xfrm>
                <a:off x="9634443" y="4327407"/>
                <a:ext cx="365977" cy="828737"/>
              </a:xfrm>
              <a:custGeom>
                <a:avLst/>
                <a:gdLst>
                  <a:gd name="T0" fmla="*/ 342 w 342"/>
                  <a:gd name="T1" fmla="*/ 394 h 794"/>
                  <a:gd name="T2" fmla="*/ 0 w 342"/>
                  <a:gd name="T3" fmla="*/ 0 h 794"/>
                  <a:gd name="T4" fmla="*/ 0 w 342"/>
                  <a:gd name="T5" fmla="*/ 400 h 794"/>
                  <a:gd name="T6" fmla="*/ 342 w 342"/>
                  <a:gd name="T7" fmla="*/ 794 h 794"/>
                  <a:gd name="T8" fmla="*/ 342 w 342"/>
                  <a:gd name="T9" fmla="*/ 394 h 794"/>
                </a:gdLst>
                <a:ahLst/>
                <a:cxnLst>
                  <a:cxn ang="0">
                    <a:pos x="T0" y="T1"/>
                  </a:cxn>
                  <a:cxn ang="0">
                    <a:pos x="T2" y="T3"/>
                  </a:cxn>
                  <a:cxn ang="0">
                    <a:pos x="T4" y="T5"/>
                  </a:cxn>
                  <a:cxn ang="0">
                    <a:pos x="T6" y="T7"/>
                  </a:cxn>
                  <a:cxn ang="0">
                    <a:pos x="T8" y="T9"/>
                  </a:cxn>
                </a:cxnLst>
                <a:rect l="0" t="0" r="r" b="b"/>
                <a:pathLst>
                  <a:path w="342" h="794">
                    <a:moveTo>
                      <a:pt x="342" y="394"/>
                    </a:moveTo>
                    <a:lnTo>
                      <a:pt x="0" y="0"/>
                    </a:lnTo>
                    <a:lnTo>
                      <a:pt x="0" y="400"/>
                    </a:lnTo>
                    <a:lnTo>
                      <a:pt x="342" y="794"/>
                    </a:lnTo>
                    <a:lnTo>
                      <a:pt x="342" y="394"/>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Rectangle 45"/>
              <p:cNvSpPr>
                <a:spLocks noChangeArrowheads="1"/>
              </p:cNvSpPr>
              <p:nvPr/>
            </p:nvSpPr>
            <p:spPr bwMode="auto">
              <a:xfrm>
                <a:off x="10000420" y="4738644"/>
                <a:ext cx="729813" cy="2133424"/>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46"/>
              <p:cNvSpPr>
                <a:spLocks/>
              </p:cNvSpPr>
              <p:nvPr/>
            </p:nvSpPr>
            <p:spPr bwMode="auto">
              <a:xfrm>
                <a:off x="9634443" y="4327407"/>
                <a:ext cx="1095790" cy="411237"/>
              </a:xfrm>
              <a:custGeom>
                <a:avLst/>
                <a:gdLst>
                  <a:gd name="T0" fmla="*/ 682 w 1024"/>
                  <a:gd name="T1" fmla="*/ 0 h 394"/>
                  <a:gd name="T2" fmla="*/ 0 w 1024"/>
                  <a:gd name="T3" fmla="*/ 0 h 394"/>
                  <a:gd name="T4" fmla="*/ 342 w 1024"/>
                  <a:gd name="T5" fmla="*/ 394 h 394"/>
                  <a:gd name="T6" fmla="*/ 1024 w 1024"/>
                  <a:gd name="T7" fmla="*/ 394 h 394"/>
                  <a:gd name="T8" fmla="*/ 682 w 1024"/>
                  <a:gd name="T9" fmla="*/ 0 h 394"/>
                </a:gdLst>
                <a:ahLst/>
                <a:cxnLst>
                  <a:cxn ang="0">
                    <a:pos x="T0" y="T1"/>
                  </a:cxn>
                  <a:cxn ang="0">
                    <a:pos x="T2" y="T3"/>
                  </a:cxn>
                  <a:cxn ang="0">
                    <a:pos x="T4" y="T5"/>
                  </a:cxn>
                  <a:cxn ang="0">
                    <a:pos x="T6" y="T7"/>
                  </a:cxn>
                  <a:cxn ang="0">
                    <a:pos x="T8" y="T9"/>
                  </a:cxn>
                </a:cxnLst>
                <a:rect l="0" t="0" r="r" b="b"/>
                <a:pathLst>
                  <a:path w="1024" h="394">
                    <a:moveTo>
                      <a:pt x="682" y="0"/>
                    </a:moveTo>
                    <a:lnTo>
                      <a:pt x="0" y="0"/>
                    </a:lnTo>
                    <a:lnTo>
                      <a:pt x="342" y="394"/>
                    </a:lnTo>
                    <a:lnTo>
                      <a:pt x="1024" y="394"/>
                    </a:lnTo>
                    <a:lnTo>
                      <a:pt x="682" y="0"/>
                    </a:lnTo>
                    <a:close/>
                  </a:path>
                </a:pathLst>
              </a:cu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47"/>
              <p:cNvSpPr>
                <a:spLocks/>
              </p:cNvSpPr>
              <p:nvPr/>
            </p:nvSpPr>
            <p:spPr bwMode="auto">
              <a:xfrm>
                <a:off x="9634443" y="4524676"/>
                <a:ext cx="365977" cy="484300"/>
              </a:xfrm>
              <a:custGeom>
                <a:avLst/>
                <a:gdLst>
                  <a:gd name="T0" fmla="*/ 342 w 342"/>
                  <a:gd name="T1" fmla="*/ 394 h 464"/>
                  <a:gd name="T2" fmla="*/ 0 w 342"/>
                  <a:gd name="T3" fmla="*/ 0 h 464"/>
                  <a:gd name="T4" fmla="*/ 0 w 342"/>
                  <a:gd name="T5" fmla="*/ 70 h 464"/>
                  <a:gd name="T6" fmla="*/ 342 w 342"/>
                  <a:gd name="T7" fmla="*/ 464 h 464"/>
                  <a:gd name="T8" fmla="*/ 342 w 342"/>
                  <a:gd name="T9" fmla="*/ 394 h 464"/>
                </a:gdLst>
                <a:ahLst/>
                <a:cxnLst>
                  <a:cxn ang="0">
                    <a:pos x="T0" y="T1"/>
                  </a:cxn>
                  <a:cxn ang="0">
                    <a:pos x="T2" y="T3"/>
                  </a:cxn>
                  <a:cxn ang="0">
                    <a:pos x="T4" y="T5"/>
                  </a:cxn>
                  <a:cxn ang="0">
                    <a:pos x="T6" y="T7"/>
                  </a:cxn>
                  <a:cxn ang="0">
                    <a:pos x="T8" y="T9"/>
                  </a:cxn>
                </a:cxnLst>
                <a:rect l="0" t="0" r="r" b="b"/>
                <a:pathLst>
                  <a:path w="342" h="464">
                    <a:moveTo>
                      <a:pt x="342" y="394"/>
                    </a:moveTo>
                    <a:lnTo>
                      <a:pt x="0" y="0"/>
                    </a:lnTo>
                    <a:lnTo>
                      <a:pt x="0" y="70"/>
                    </a:lnTo>
                    <a:lnTo>
                      <a:pt x="342" y="464"/>
                    </a:lnTo>
                    <a:lnTo>
                      <a:pt x="342" y="394"/>
                    </a:lnTo>
                    <a:close/>
                  </a:path>
                </a:pathLst>
              </a:custGeom>
              <a:solidFill>
                <a:schemeClr val="bg1">
                  <a:alpha val="63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55"/>
              <p:cNvSpPr>
                <a:spLocks/>
              </p:cNvSpPr>
              <p:nvPr/>
            </p:nvSpPr>
            <p:spPr bwMode="auto">
              <a:xfrm>
                <a:off x="10000420" y="4862851"/>
                <a:ext cx="494389" cy="219188"/>
              </a:xfrm>
              <a:custGeom>
                <a:avLst/>
                <a:gdLst>
                  <a:gd name="T0" fmla="*/ 0 w 462"/>
                  <a:gd name="T1" fmla="*/ 70 h 210"/>
                  <a:gd name="T2" fmla="*/ 330 w 462"/>
                  <a:gd name="T3" fmla="*/ 70 h 210"/>
                  <a:gd name="T4" fmla="*/ 330 w 462"/>
                  <a:gd name="T5" fmla="*/ 0 h 210"/>
                  <a:gd name="T6" fmla="*/ 462 w 462"/>
                  <a:gd name="T7" fmla="*/ 105 h 210"/>
                  <a:gd name="T8" fmla="*/ 330 w 462"/>
                  <a:gd name="T9" fmla="*/ 210 h 210"/>
                  <a:gd name="T10" fmla="*/ 330 w 462"/>
                  <a:gd name="T11" fmla="*/ 140 h 210"/>
                  <a:gd name="T12" fmla="*/ 0 w 462"/>
                  <a:gd name="T13" fmla="*/ 140 h 210"/>
                  <a:gd name="T14" fmla="*/ 0 w 462"/>
                  <a:gd name="T15" fmla="*/ 70 h 2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2" h="210">
                    <a:moveTo>
                      <a:pt x="0" y="70"/>
                    </a:moveTo>
                    <a:lnTo>
                      <a:pt x="330" y="70"/>
                    </a:lnTo>
                    <a:lnTo>
                      <a:pt x="330" y="0"/>
                    </a:lnTo>
                    <a:lnTo>
                      <a:pt x="462" y="105"/>
                    </a:lnTo>
                    <a:lnTo>
                      <a:pt x="330" y="210"/>
                    </a:lnTo>
                    <a:lnTo>
                      <a:pt x="330" y="140"/>
                    </a:lnTo>
                    <a:lnTo>
                      <a:pt x="0" y="140"/>
                    </a:lnTo>
                    <a:lnTo>
                      <a:pt x="0" y="70"/>
                    </a:lnTo>
                    <a:close/>
                  </a:path>
                </a:pathLst>
              </a:custGeom>
              <a:solidFill>
                <a:schemeClr val="bg1">
                  <a:alpha val="63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56"/>
              <p:cNvSpPr>
                <a:spLocks/>
              </p:cNvSpPr>
              <p:nvPr/>
            </p:nvSpPr>
            <p:spPr bwMode="auto">
              <a:xfrm>
                <a:off x="8173747" y="5162407"/>
                <a:ext cx="1095790" cy="412281"/>
              </a:xfrm>
              <a:custGeom>
                <a:avLst/>
                <a:gdLst>
                  <a:gd name="T0" fmla="*/ 682 w 1024"/>
                  <a:gd name="T1" fmla="*/ 0 h 395"/>
                  <a:gd name="T2" fmla="*/ 0 w 1024"/>
                  <a:gd name="T3" fmla="*/ 0 h 395"/>
                  <a:gd name="T4" fmla="*/ 340 w 1024"/>
                  <a:gd name="T5" fmla="*/ 395 h 395"/>
                  <a:gd name="T6" fmla="*/ 1024 w 1024"/>
                  <a:gd name="T7" fmla="*/ 395 h 395"/>
                  <a:gd name="T8" fmla="*/ 682 w 1024"/>
                  <a:gd name="T9" fmla="*/ 0 h 395"/>
                </a:gdLst>
                <a:ahLst/>
                <a:cxnLst>
                  <a:cxn ang="0">
                    <a:pos x="T0" y="T1"/>
                  </a:cxn>
                  <a:cxn ang="0">
                    <a:pos x="T2" y="T3"/>
                  </a:cxn>
                  <a:cxn ang="0">
                    <a:pos x="T4" y="T5"/>
                  </a:cxn>
                  <a:cxn ang="0">
                    <a:pos x="T6" y="T7"/>
                  </a:cxn>
                  <a:cxn ang="0">
                    <a:pos x="T8" y="T9"/>
                  </a:cxn>
                </a:cxnLst>
                <a:rect l="0" t="0" r="r" b="b"/>
                <a:pathLst>
                  <a:path w="1024" h="395">
                    <a:moveTo>
                      <a:pt x="682" y="0"/>
                    </a:moveTo>
                    <a:lnTo>
                      <a:pt x="0" y="0"/>
                    </a:lnTo>
                    <a:lnTo>
                      <a:pt x="340" y="395"/>
                    </a:lnTo>
                    <a:lnTo>
                      <a:pt x="1024" y="395"/>
                    </a:lnTo>
                    <a:lnTo>
                      <a:pt x="682" y="0"/>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Rectangle 57"/>
              <p:cNvSpPr>
                <a:spLocks noChangeArrowheads="1"/>
              </p:cNvSpPr>
              <p:nvPr/>
            </p:nvSpPr>
            <p:spPr bwMode="auto">
              <a:xfrm>
                <a:off x="8539355" y="5574688"/>
                <a:ext cx="731953" cy="1297380"/>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58"/>
              <p:cNvSpPr>
                <a:spLocks/>
              </p:cNvSpPr>
              <p:nvPr/>
            </p:nvSpPr>
            <p:spPr bwMode="auto">
              <a:xfrm>
                <a:off x="8173747" y="5162407"/>
                <a:ext cx="363836" cy="1709661"/>
              </a:xfrm>
              <a:custGeom>
                <a:avLst/>
                <a:gdLst>
                  <a:gd name="T0" fmla="*/ 340 w 340"/>
                  <a:gd name="T1" fmla="*/ 395 h 1638"/>
                  <a:gd name="T2" fmla="*/ 0 w 340"/>
                  <a:gd name="T3" fmla="*/ 0 h 1638"/>
                  <a:gd name="T4" fmla="*/ 0 w 340"/>
                  <a:gd name="T5" fmla="*/ 1243 h 1638"/>
                  <a:gd name="T6" fmla="*/ 340 w 340"/>
                  <a:gd name="T7" fmla="*/ 1638 h 1638"/>
                  <a:gd name="T8" fmla="*/ 340 w 340"/>
                  <a:gd name="T9" fmla="*/ 395 h 1638"/>
                </a:gdLst>
                <a:ahLst/>
                <a:cxnLst>
                  <a:cxn ang="0">
                    <a:pos x="T0" y="T1"/>
                  </a:cxn>
                  <a:cxn ang="0">
                    <a:pos x="T2" y="T3"/>
                  </a:cxn>
                  <a:cxn ang="0">
                    <a:pos x="T4" y="T5"/>
                  </a:cxn>
                  <a:cxn ang="0">
                    <a:pos x="T6" y="T7"/>
                  </a:cxn>
                  <a:cxn ang="0">
                    <a:pos x="T8" y="T9"/>
                  </a:cxn>
                </a:cxnLst>
                <a:rect l="0" t="0" r="r" b="b"/>
                <a:pathLst>
                  <a:path w="340" h="1638">
                    <a:moveTo>
                      <a:pt x="340" y="395"/>
                    </a:moveTo>
                    <a:lnTo>
                      <a:pt x="0" y="0"/>
                    </a:lnTo>
                    <a:lnTo>
                      <a:pt x="0" y="1243"/>
                    </a:lnTo>
                    <a:lnTo>
                      <a:pt x="340" y="1638"/>
                    </a:lnTo>
                    <a:lnTo>
                      <a:pt x="340" y="395"/>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59"/>
              <p:cNvSpPr>
                <a:spLocks/>
              </p:cNvSpPr>
              <p:nvPr/>
            </p:nvSpPr>
            <p:spPr bwMode="auto">
              <a:xfrm>
                <a:off x="8537583" y="5698894"/>
                <a:ext cx="495460" cy="218144"/>
              </a:xfrm>
              <a:custGeom>
                <a:avLst/>
                <a:gdLst>
                  <a:gd name="T0" fmla="*/ 0 w 463"/>
                  <a:gd name="T1" fmla="*/ 70 h 209"/>
                  <a:gd name="T2" fmla="*/ 331 w 463"/>
                  <a:gd name="T3" fmla="*/ 70 h 209"/>
                  <a:gd name="T4" fmla="*/ 331 w 463"/>
                  <a:gd name="T5" fmla="*/ 0 h 209"/>
                  <a:gd name="T6" fmla="*/ 463 w 463"/>
                  <a:gd name="T7" fmla="*/ 105 h 209"/>
                  <a:gd name="T8" fmla="*/ 331 w 463"/>
                  <a:gd name="T9" fmla="*/ 209 h 209"/>
                  <a:gd name="T10" fmla="*/ 331 w 463"/>
                  <a:gd name="T11" fmla="*/ 140 h 209"/>
                  <a:gd name="T12" fmla="*/ 0 w 463"/>
                  <a:gd name="T13" fmla="*/ 140 h 209"/>
                  <a:gd name="T14" fmla="*/ 0 w 463"/>
                  <a:gd name="T15" fmla="*/ 70 h 2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3" h="209">
                    <a:moveTo>
                      <a:pt x="0" y="70"/>
                    </a:moveTo>
                    <a:lnTo>
                      <a:pt x="331" y="70"/>
                    </a:lnTo>
                    <a:lnTo>
                      <a:pt x="331" y="0"/>
                    </a:lnTo>
                    <a:lnTo>
                      <a:pt x="463" y="105"/>
                    </a:lnTo>
                    <a:lnTo>
                      <a:pt x="331" y="209"/>
                    </a:lnTo>
                    <a:lnTo>
                      <a:pt x="331" y="140"/>
                    </a:lnTo>
                    <a:lnTo>
                      <a:pt x="0" y="140"/>
                    </a:lnTo>
                    <a:lnTo>
                      <a:pt x="0" y="70"/>
                    </a:lnTo>
                    <a:close/>
                  </a:path>
                </a:pathLst>
              </a:custGeom>
              <a:solidFill>
                <a:schemeClr val="bg1">
                  <a:lumMod val="95000"/>
                  <a:alpha val="63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60"/>
              <p:cNvSpPr>
                <a:spLocks/>
              </p:cNvSpPr>
              <p:nvPr/>
            </p:nvSpPr>
            <p:spPr bwMode="auto">
              <a:xfrm>
                <a:off x="8173747" y="5359675"/>
                <a:ext cx="363836" cy="485344"/>
              </a:xfrm>
              <a:custGeom>
                <a:avLst/>
                <a:gdLst>
                  <a:gd name="T0" fmla="*/ 340 w 340"/>
                  <a:gd name="T1" fmla="*/ 395 h 465"/>
                  <a:gd name="T2" fmla="*/ 0 w 340"/>
                  <a:gd name="T3" fmla="*/ 0 h 465"/>
                  <a:gd name="T4" fmla="*/ 0 w 340"/>
                  <a:gd name="T5" fmla="*/ 70 h 465"/>
                  <a:gd name="T6" fmla="*/ 340 w 340"/>
                  <a:gd name="T7" fmla="*/ 465 h 465"/>
                  <a:gd name="T8" fmla="*/ 340 w 340"/>
                  <a:gd name="T9" fmla="*/ 395 h 465"/>
                </a:gdLst>
                <a:ahLst/>
                <a:cxnLst>
                  <a:cxn ang="0">
                    <a:pos x="T0" y="T1"/>
                  </a:cxn>
                  <a:cxn ang="0">
                    <a:pos x="T2" y="T3"/>
                  </a:cxn>
                  <a:cxn ang="0">
                    <a:pos x="T4" y="T5"/>
                  </a:cxn>
                  <a:cxn ang="0">
                    <a:pos x="T6" y="T7"/>
                  </a:cxn>
                  <a:cxn ang="0">
                    <a:pos x="T8" y="T9"/>
                  </a:cxn>
                </a:cxnLst>
                <a:rect l="0" t="0" r="r" b="b"/>
                <a:pathLst>
                  <a:path w="340" h="465">
                    <a:moveTo>
                      <a:pt x="340" y="395"/>
                    </a:moveTo>
                    <a:lnTo>
                      <a:pt x="0" y="0"/>
                    </a:lnTo>
                    <a:lnTo>
                      <a:pt x="0" y="70"/>
                    </a:lnTo>
                    <a:lnTo>
                      <a:pt x="340" y="465"/>
                    </a:lnTo>
                    <a:lnTo>
                      <a:pt x="340" y="395"/>
                    </a:lnTo>
                    <a:close/>
                  </a:path>
                </a:pathLst>
              </a:custGeom>
              <a:solidFill>
                <a:schemeClr val="bg1">
                  <a:lumMod val="95000"/>
                  <a:alpha val="63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Rectangle 87"/>
              <p:cNvSpPr>
                <a:spLocks noChangeArrowheads="1"/>
              </p:cNvSpPr>
              <p:nvPr/>
            </p:nvSpPr>
            <p:spPr bwMode="auto">
              <a:xfrm>
                <a:off x="9269537" y="5156144"/>
                <a:ext cx="730883" cy="1715924"/>
              </a:xfrm>
              <a:prstGeom prst="rect">
                <a:avLst/>
              </a:prstGeom>
              <a:solidFill>
                <a:schemeClr val="accent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88"/>
              <p:cNvSpPr>
                <a:spLocks/>
              </p:cNvSpPr>
              <p:nvPr/>
            </p:nvSpPr>
            <p:spPr bwMode="auto">
              <a:xfrm>
                <a:off x="8903560" y="4744907"/>
                <a:ext cx="365977" cy="829781"/>
              </a:xfrm>
              <a:custGeom>
                <a:avLst/>
                <a:gdLst>
                  <a:gd name="T0" fmla="*/ 342 w 342"/>
                  <a:gd name="T1" fmla="*/ 394 h 795"/>
                  <a:gd name="T2" fmla="*/ 0 w 342"/>
                  <a:gd name="T3" fmla="*/ 0 h 795"/>
                  <a:gd name="T4" fmla="*/ 0 w 342"/>
                  <a:gd name="T5" fmla="*/ 400 h 795"/>
                  <a:gd name="T6" fmla="*/ 342 w 342"/>
                  <a:gd name="T7" fmla="*/ 795 h 795"/>
                  <a:gd name="T8" fmla="*/ 342 w 342"/>
                  <a:gd name="T9" fmla="*/ 394 h 795"/>
                </a:gdLst>
                <a:ahLst/>
                <a:cxnLst>
                  <a:cxn ang="0">
                    <a:pos x="T0" y="T1"/>
                  </a:cxn>
                  <a:cxn ang="0">
                    <a:pos x="T2" y="T3"/>
                  </a:cxn>
                  <a:cxn ang="0">
                    <a:pos x="T4" y="T5"/>
                  </a:cxn>
                  <a:cxn ang="0">
                    <a:pos x="T6" y="T7"/>
                  </a:cxn>
                  <a:cxn ang="0">
                    <a:pos x="T8" y="T9"/>
                  </a:cxn>
                </a:cxnLst>
                <a:rect l="0" t="0" r="r" b="b"/>
                <a:pathLst>
                  <a:path w="342" h="795">
                    <a:moveTo>
                      <a:pt x="342" y="394"/>
                    </a:moveTo>
                    <a:lnTo>
                      <a:pt x="0" y="0"/>
                    </a:lnTo>
                    <a:lnTo>
                      <a:pt x="0" y="400"/>
                    </a:lnTo>
                    <a:lnTo>
                      <a:pt x="342" y="795"/>
                    </a:lnTo>
                    <a:lnTo>
                      <a:pt x="342" y="394"/>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89"/>
              <p:cNvSpPr>
                <a:spLocks/>
              </p:cNvSpPr>
              <p:nvPr/>
            </p:nvSpPr>
            <p:spPr bwMode="auto">
              <a:xfrm>
                <a:off x="8903560" y="4744907"/>
                <a:ext cx="1096860" cy="411237"/>
              </a:xfrm>
              <a:custGeom>
                <a:avLst/>
                <a:gdLst>
                  <a:gd name="T0" fmla="*/ 683 w 1025"/>
                  <a:gd name="T1" fmla="*/ 0 h 394"/>
                  <a:gd name="T2" fmla="*/ 0 w 1025"/>
                  <a:gd name="T3" fmla="*/ 0 h 394"/>
                  <a:gd name="T4" fmla="*/ 342 w 1025"/>
                  <a:gd name="T5" fmla="*/ 394 h 394"/>
                  <a:gd name="T6" fmla="*/ 1025 w 1025"/>
                  <a:gd name="T7" fmla="*/ 394 h 394"/>
                  <a:gd name="T8" fmla="*/ 683 w 1025"/>
                  <a:gd name="T9" fmla="*/ 0 h 394"/>
                </a:gdLst>
                <a:ahLst/>
                <a:cxnLst>
                  <a:cxn ang="0">
                    <a:pos x="T0" y="T1"/>
                  </a:cxn>
                  <a:cxn ang="0">
                    <a:pos x="T2" y="T3"/>
                  </a:cxn>
                  <a:cxn ang="0">
                    <a:pos x="T4" y="T5"/>
                  </a:cxn>
                  <a:cxn ang="0">
                    <a:pos x="T6" y="T7"/>
                  </a:cxn>
                  <a:cxn ang="0">
                    <a:pos x="T8" y="T9"/>
                  </a:cxn>
                </a:cxnLst>
                <a:rect l="0" t="0" r="r" b="b"/>
                <a:pathLst>
                  <a:path w="1025" h="394">
                    <a:moveTo>
                      <a:pt x="683" y="0"/>
                    </a:moveTo>
                    <a:lnTo>
                      <a:pt x="0" y="0"/>
                    </a:lnTo>
                    <a:lnTo>
                      <a:pt x="342" y="394"/>
                    </a:lnTo>
                    <a:lnTo>
                      <a:pt x="1025" y="394"/>
                    </a:lnTo>
                    <a:lnTo>
                      <a:pt x="683" y="0"/>
                    </a:lnTo>
                    <a:close/>
                  </a:path>
                </a:pathLst>
              </a:custGeom>
              <a:solidFill>
                <a:schemeClr val="accent4">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90"/>
              <p:cNvSpPr>
                <a:spLocks/>
              </p:cNvSpPr>
              <p:nvPr/>
            </p:nvSpPr>
            <p:spPr bwMode="auto">
              <a:xfrm>
                <a:off x="8903560" y="4942175"/>
                <a:ext cx="365977" cy="484300"/>
              </a:xfrm>
              <a:custGeom>
                <a:avLst/>
                <a:gdLst>
                  <a:gd name="T0" fmla="*/ 342 w 342"/>
                  <a:gd name="T1" fmla="*/ 394 h 464"/>
                  <a:gd name="T2" fmla="*/ 0 w 342"/>
                  <a:gd name="T3" fmla="*/ 0 h 464"/>
                  <a:gd name="T4" fmla="*/ 0 w 342"/>
                  <a:gd name="T5" fmla="*/ 70 h 464"/>
                  <a:gd name="T6" fmla="*/ 342 w 342"/>
                  <a:gd name="T7" fmla="*/ 464 h 464"/>
                  <a:gd name="T8" fmla="*/ 342 w 342"/>
                  <a:gd name="T9" fmla="*/ 394 h 464"/>
                </a:gdLst>
                <a:ahLst/>
                <a:cxnLst>
                  <a:cxn ang="0">
                    <a:pos x="T0" y="T1"/>
                  </a:cxn>
                  <a:cxn ang="0">
                    <a:pos x="T2" y="T3"/>
                  </a:cxn>
                  <a:cxn ang="0">
                    <a:pos x="T4" y="T5"/>
                  </a:cxn>
                  <a:cxn ang="0">
                    <a:pos x="T6" y="T7"/>
                  </a:cxn>
                  <a:cxn ang="0">
                    <a:pos x="T8" y="T9"/>
                  </a:cxn>
                </a:cxnLst>
                <a:rect l="0" t="0" r="r" b="b"/>
                <a:pathLst>
                  <a:path w="342" h="464">
                    <a:moveTo>
                      <a:pt x="342" y="394"/>
                    </a:moveTo>
                    <a:lnTo>
                      <a:pt x="0" y="0"/>
                    </a:lnTo>
                    <a:lnTo>
                      <a:pt x="0" y="70"/>
                    </a:lnTo>
                    <a:lnTo>
                      <a:pt x="342" y="464"/>
                    </a:lnTo>
                    <a:lnTo>
                      <a:pt x="342" y="394"/>
                    </a:lnTo>
                    <a:close/>
                  </a:path>
                </a:pathLst>
              </a:custGeom>
              <a:solidFill>
                <a:schemeClr val="bg1">
                  <a:alpha val="63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96"/>
              <p:cNvSpPr>
                <a:spLocks/>
              </p:cNvSpPr>
              <p:nvPr/>
            </p:nvSpPr>
            <p:spPr bwMode="auto">
              <a:xfrm>
                <a:off x="9269537" y="5281394"/>
                <a:ext cx="495460" cy="218144"/>
              </a:xfrm>
              <a:custGeom>
                <a:avLst/>
                <a:gdLst>
                  <a:gd name="T0" fmla="*/ 0 w 463"/>
                  <a:gd name="T1" fmla="*/ 69 h 209"/>
                  <a:gd name="T2" fmla="*/ 331 w 463"/>
                  <a:gd name="T3" fmla="*/ 69 h 209"/>
                  <a:gd name="T4" fmla="*/ 331 w 463"/>
                  <a:gd name="T5" fmla="*/ 0 h 209"/>
                  <a:gd name="T6" fmla="*/ 463 w 463"/>
                  <a:gd name="T7" fmla="*/ 104 h 209"/>
                  <a:gd name="T8" fmla="*/ 331 w 463"/>
                  <a:gd name="T9" fmla="*/ 209 h 209"/>
                  <a:gd name="T10" fmla="*/ 331 w 463"/>
                  <a:gd name="T11" fmla="*/ 139 h 209"/>
                  <a:gd name="T12" fmla="*/ 0 w 463"/>
                  <a:gd name="T13" fmla="*/ 139 h 209"/>
                  <a:gd name="T14" fmla="*/ 0 w 463"/>
                  <a:gd name="T15" fmla="*/ 69 h 2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3" h="209">
                    <a:moveTo>
                      <a:pt x="0" y="69"/>
                    </a:moveTo>
                    <a:lnTo>
                      <a:pt x="331" y="69"/>
                    </a:lnTo>
                    <a:lnTo>
                      <a:pt x="331" y="0"/>
                    </a:lnTo>
                    <a:lnTo>
                      <a:pt x="463" y="104"/>
                    </a:lnTo>
                    <a:lnTo>
                      <a:pt x="331" y="209"/>
                    </a:lnTo>
                    <a:lnTo>
                      <a:pt x="331" y="139"/>
                    </a:lnTo>
                    <a:lnTo>
                      <a:pt x="0" y="139"/>
                    </a:lnTo>
                    <a:lnTo>
                      <a:pt x="0" y="69"/>
                    </a:lnTo>
                    <a:close/>
                  </a:path>
                </a:pathLst>
              </a:custGeom>
              <a:solidFill>
                <a:schemeClr val="bg1">
                  <a:alpha val="63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3" name="Oval 32"/>
            <p:cNvSpPr/>
            <p:nvPr/>
          </p:nvSpPr>
          <p:spPr>
            <a:xfrm>
              <a:off x="3534875" y="5111694"/>
              <a:ext cx="571670" cy="680316"/>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3200" dirty="0" smtClean="0">
                  <a:solidFill>
                    <a:schemeClr val="bg1"/>
                  </a:solidFill>
                  <a:latin typeface="Sosa" pitchFamily="2" charset="0"/>
                </a:rPr>
                <a:t>[</a:t>
              </a:r>
              <a:endParaRPr lang="en-US" sz="3200" dirty="0">
                <a:solidFill>
                  <a:schemeClr val="bg1"/>
                </a:solidFill>
                <a:latin typeface="Sosa" pitchFamily="2" charset="0"/>
              </a:endParaRPr>
            </a:p>
          </p:txBody>
        </p:sp>
        <p:sp>
          <p:nvSpPr>
            <p:cNvPr id="34" name="Oval 33"/>
            <p:cNvSpPr/>
            <p:nvPr/>
          </p:nvSpPr>
          <p:spPr>
            <a:xfrm>
              <a:off x="4298425" y="5111694"/>
              <a:ext cx="571670" cy="680316"/>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3200" dirty="0">
                  <a:solidFill>
                    <a:schemeClr val="bg1"/>
                  </a:solidFill>
                  <a:latin typeface="Sosa" pitchFamily="2" charset="0"/>
                </a:rPr>
                <a:t>L</a:t>
              </a:r>
              <a:endParaRPr lang="en-US" sz="3200" dirty="0">
                <a:solidFill>
                  <a:schemeClr val="bg1"/>
                </a:solidFill>
                <a:latin typeface="Sosa" pitchFamily="2" charset="0"/>
              </a:endParaRPr>
            </a:p>
          </p:txBody>
        </p:sp>
        <p:sp>
          <p:nvSpPr>
            <p:cNvPr id="35" name="Oval 34"/>
            <p:cNvSpPr/>
            <p:nvPr/>
          </p:nvSpPr>
          <p:spPr>
            <a:xfrm>
              <a:off x="5019704" y="5111694"/>
              <a:ext cx="571670" cy="680316"/>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3200" dirty="0" smtClean="0">
                  <a:solidFill>
                    <a:schemeClr val="bg1"/>
                  </a:solidFill>
                  <a:latin typeface="Sosa" pitchFamily="2" charset="0"/>
                </a:rPr>
                <a:t>]</a:t>
              </a:r>
              <a:endParaRPr lang="en-US" sz="3200" dirty="0">
                <a:solidFill>
                  <a:schemeClr val="bg1"/>
                </a:solidFill>
                <a:latin typeface="Sosa" pitchFamily="2" charset="0"/>
              </a:endParaRPr>
            </a:p>
          </p:txBody>
        </p:sp>
        <p:sp>
          <p:nvSpPr>
            <p:cNvPr id="36" name="Oval 35"/>
            <p:cNvSpPr/>
            <p:nvPr/>
          </p:nvSpPr>
          <p:spPr>
            <a:xfrm>
              <a:off x="5751479" y="5084249"/>
              <a:ext cx="571670" cy="680316"/>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3200" dirty="0">
                  <a:solidFill>
                    <a:schemeClr val="bg1"/>
                  </a:solidFill>
                  <a:latin typeface="Sosa" pitchFamily="2" charset="0"/>
                </a:rPr>
                <a:t>&gt;</a:t>
              </a:r>
              <a:endParaRPr lang="en-US" sz="3200" dirty="0">
                <a:solidFill>
                  <a:schemeClr val="bg1"/>
                </a:solidFill>
                <a:latin typeface="Sosa" pitchFamily="2" charset="0"/>
              </a:endParaRPr>
            </a:p>
          </p:txBody>
        </p:sp>
        <p:sp>
          <p:nvSpPr>
            <p:cNvPr id="37" name="Oval 36"/>
            <p:cNvSpPr/>
            <p:nvPr/>
          </p:nvSpPr>
          <p:spPr>
            <a:xfrm>
              <a:off x="6509157" y="5084249"/>
              <a:ext cx="571670" cy="680316"/>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3200" dirty="0">
                  <a:solidFill>
                    <a:schemeClr val="bg1"/>
                  </a:solidFill>
                  <a:latin typeface="Sosa" pitchFamily="2" charset="0"/>
                </a:rPr>
                <a:t>f</a:t>
              </a:r>
              <a:endParaRPr lang="en-US" sz="3200" dirty="0">
                <a:solidFill>
                  <a:schemeClr val="bg1"/>
                </a:solidFill>
                <a:latin typeface="Sosa" pitchFamily="2" charset="0"/>
              </a:endParaRPr>
            </a:p>
          </p:txBody>
        </p:sp>
        <p:grpSp>
          <p:nvGrpSpPr>
            <p:cNvPr id="38" name="Group 37"/>
            <p:cNvGrpSpPr/>
            <p:nvPr/>
          </p:nvGrpSpPr>
          <p:grpSpPr>
            <a:xfrm>
              <a:off x="1600201" y="5381783"/>
              <a:ext cx="1879021" cy="412281"/>
              <a:chOff x="6236665" y="5099395"/>
              <a:chExt cx="1879021" cy="412281"/>
            </a:xfrm>
          </p:grpSpPr>
          <p:sp>
            <p:nvSpPr>
              <p:cNvPr id="39" name="Freeform 56"/>
              <p:cNvSpPr>
                <a:spLocks/>
              </p:cNvSpPr>
              <p:nvPr/>
            </p:nvSpPr>
            <p:spPr bwMode="auto">
              <a:xfrm>
                <a:off x="7019896" y="5099395"/>
                <a:ext cx="1095790" cy="412281"/>
              </a:xfrm>
              <a:custGeom>
                <a:avLst/>
                <a:gdLst>
                  <a:gd name="T0" fmla="*/ 682 w 1024"/>
                  <a:gd name="T1" fmla="*/ 0 h 395"/>
                  <a:gd name="T2" fmla="*/ 0 w 1024"/>
                  <a:gd name="T3" fmla="*/ 0 h 395"/>
                  <a:gd name="T4" fmla="*/ 340 w 1024"/>
                  <a:gd name="T5" fmla="*/ 395 h 395"/>
                  <a:gd name="T6" fmla="*/ 1024 w 1024"/>
                  <a:gd name="T7" fmla="*/ 395 h 395"/>
                  <a:gd name="T8" fmla="*/ 682 w 1024"/>
                  <a:gd name="T9" fmla="*/ 0 h 395"/>
                </a:gdLst>
                <a:ahLst/>
                <a:cxnLst>
                  <a:cxn ang="0">
                    <a:pos x="T0" y="T1"/>
                  </a:cxn>
                  <a:cxn ang="0">
                    <a:pos x="T2" y="T3"/>
                  </a:cxn>
                  <a:cxn ang="0">
                    <a:pos x="T4" y="T5"/>
                  </a:cxn>
                  <a:cxn ang="0">
                    <a:pos x="T6" y="T7"/>
                  </a:cxn>
                  <a:cxn ang="0">
                    <a:pos x="T8" y="T9"/>
                  </a:cxn>
                </a:cxnLst>
                <a:rect l="0" t="0" r="r" b="b"/>
                <a:pathLst>
                  <a:path w="1024" h="395">
                    <a:moveTo>
                      <a:pt x="682" y="0"/>
                    </a:moveTo>
                    <a:lnTo>
                      <a:pt x="0" y="0"/>
                    </a:lnTo>
                    <a:lnTo>
                      <a:pt x="340" y="395"/>
                    </a:lnTo>
                    <a:lnTo>
                      <a:pt x="1024" y="395"/>
                    </a:lnTo>
                    <a:lnTo>
                      <a:pt x="682" y="0"/>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0" name="Freeform 56"/>
              <p:cNvSpPr>
                <a:spLocks/>
              </p:cNvSpPr>
              <p:nvPr/>
            </p:nvSpPr>
            <p:spPr bwMode="auto">
              <a:xfrm>
                <a:off x="6236665" y="5099395"/>
                <a:ext cx="1205369" cy="412281"/>
              </a:xfrm>
              <a:custGeom>
                <a:avLst/>
                <a:gdLst>
                  <a:gd name="T0" fmla="*/ 682 w 1024"/>
                  <a:gd name="T1" fmla="*/ 0 h 395"/>
                  <a:gd name="T2" fmla="*/ 0 w 1024"/>
                  <a:gd name="T3" fmla="*/ 0 h 395"/>
                  <a:gd name="T4" fmla="*/ 340 w 1024"/>
                  <a:gd name="T5" fmla="*/ 395 h 395"/>
                  <a:gd name="T6" fmla="*/ 1024 w 1024"/>
                  <a:gd name="T7" fmla="*/ 395 h 395"/>
                  <a:gd name="T8" fmla="*/ 682 w 1024"/>
                  <a:gd name="T9" fmla="*/ 0 h 395"/>
                </a:gdLst>
                <a:ahLst/>
                <a:cxnLst>
                  <a:cxn ang="0">
                    <a:pos x="T0" y="T1"/>
                  </a:cxn>
                  <a:cxn ang="0">
                    <a:pos x="T2" y="T3"/>
                  </a:cxn>
                  <a:cxn ang="0">
                    <a:pos x="T4" y="T5"/>
                  </a:cxn>
                  <a:cxn ang="0">
                    <a:pos x="T6" y="T7"/>
                  </a:cxn>
                  <a:cxn ang="0">
                    <a:pos x="T8" y="T9"/>
                  </a:cxn>
                </a:cxnLst>
                <a:rect l="0" t="0" r="r" b="b"/>
                <a:pathLst>
                  <a:path w="1024" h="395">
                    <a:moveTo>
                      <a:pt x="682" y="0"/>
                    </a:moveTo>
                    <a:lnTo>
                      <a:pt x="0" y="0"/>
                    </a:lnTo>
                    <a:lnTo>
                      <a:pt x="340" y="395"/>
                    </a:lnTo>
                    <a:lnTo>
                      <a:pt x="1024" y="395"/>
                    </a:lnTo>
                    <a:lnTo>
                      <a:pt x="682" y="0"/>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grpSp>
      <p:grpSp>
        <p:nvGrpSpPr>
          <p:cNvPr id="43" name="Group 42"/>
          <p:cNvGrpSpPr/>
          <p:nvPr/>
        </p:nvGrpSpPr>
        <p:grpSpPr>
          <a:xfrm>
            <a:off x="6636184" y="3768284"/>
            <a:ext cx="899084" cy="1906268"/>
            <a:chOff x="2597151" y="2125662"/>
            <a:chExt cx="1352550" cy="2978150"/>
          </a:xfrm>
          <a:effectLst>
            <a:outerShdw blurRad="76200" dir="18900000" sy="23000" kx="-1200000" algn="bl" rotWithShape="0">
              <a:prstClr val="black">
                <a:alpha val="20000"/>
              </a:prstClr>
            </a:outerShdw>
          </a:effectLst>
        </p:grpSpPr>
        <p:sp>
          <p:nvSpPr>
            <p:cNvPr id="44" name="Freeform 240"/>
            <p:cNvSpPr>
              <a:spLocks/>
            </p:cNvSpPr>
            <p:nvPr/>
          </p:nvSpPr>
          <p:spPr bwMode="auto">
            <a:xfrm>
              <a:off x="3608389" y="3692525"/>
              <a:ext cx="303213" cy="501650"/>
            </a:xfrm>
            <a:custGeom>
              <a:avLst/>
              <a:gdLst>
                <a:gd name="T0" fmla="*/ 28 w 175"/>
                <a:gd name="T1" fmla="*/ 220 h 290"/>
                <a:gd name="T2" fmla="*/ 103 w 175"/>
                <a:gd name="T3" fmla="*/ 266 h 290"/>
                <a:gd name="T4" fmla="*/ 168 w 175"/>
                <a:gd name="T5" fmla="*/ 151 h 290"/>
                <a:gd name="T6" fmla="*/ 101 w 175"/>
                <a:gd name="T7" fmla="*/ 131 h 290"/>
                <a:gd name="T8" fmla="*/ 86 w 175"/>
                <a:gd name="T9" fmla="*/ 156 h 290"/>
                <a:gd name="T10" fmla="*/ 55 w 175"/>
                <a:gd name="T11" fmla="*/ 23 h 290"/>
                <a:gd name="T12" fmla="*/ 28 w 175"/>
                <a:gd name="T13" fmla="*/ 220 h 290"/>
              </a:gdLst>
              <a:ahLst/>
              <a:cxnLst>
                <a:cxn ang="0">
                  <a:pos x="T0" y="T1"/>
                </a:cxn>
                <a:cxn ang="0">
                  <a:pos x="T2" y="T3"/>
                </a:cxn>
                <a:cxn ang="0">
                  <a:pos x="T4" y="T5"/>
                </a:cxn>
                <a:cxn ang="0">
                  <a:pos x="T6" y="T7"/>
                </a:cxn>
                <a:cxn ang="0">
                  <a:pos x="T8" y="T9"/>
                </a:cxn>
                <a:cxn ang="0">
                  <a:pos x="T10" y="T11"/>
                </a:cxn>
                <a:cxn ang="0">
                  <a:pos x="T12" y="T13"/>
                </a:cxn>
              </a:cxnLst>
              <a:rect l="0" t="0" r="r" b="b"/>
              <a:pathLst>
                <a:path w="175" h="290">
                  <a:moveTo>
                    <a:pt x="28" y="220"/>
                  </a:moveTo>
                  <a:cubicBezTo>
                    <a:pt x="28" y="220"/>
                    <a:pt x="31" y="290"/>
                    <a:pt x="103" y="266"/>
                  </a:cubicBezTo>
                  <a:cubicBezTo>
                    <a:pt x="175" y="241"/>
                    <a:pt x="171" y="168"/>
                    <a:pt x="168" y="151"/>
                  </a:cubicBezTo>
                  <a:cubicBezTo>
                    <a:pt x="165" y="137"/>
                    <a:pt x="122" y="129"/>
                    <a:pt x="101" y="131"/>
                  </a:cubicBezTo>
                  <a:cubicBezTo>
                    <a:pt x="95" y="132"/>
                    <a:pt x="86" y="156"/>
                    <a:pt x="86" y="156"/>
                  </a:cubicBezTo>
                  <a:cubicBezTo>
                    <a:pt x="86" y="156"/>
                    <a:pt x="103" y="44"/>
                    <a:pt x="55" y="23"/>
                  </a:cubicBezTo>
                  <a:cubicBezTo>
                    <a:pt x="0" y="0"/>
                    <a:pt x="28" y="220"/>
                    <a:pt x="28" y="220"/>
                  </a:cubicBez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41"/>
            <p:cNvSpPr>
              <a:spLocks/>
            </p:cNvSpPr>
            <p:nvPr/>
          </p:nvSpPr>
          <p:spPr bwMode="auto">
            <a:xfrm>
              <a:off x="3689351" y="3970337"/>
              <a:ext cx="163513" cy="204788"/>
            </a:xfrm>
            <a:custGeom>
              <a:avLst/>
              <a:gdLst>
                <a:gd name="T0" fmla="*/ 37 w 94"/>
                <a:gd name="T1" fmla="*/ 0 h 118"/>
                <a:gd name="T2" fmla="*/ 31 w 94"/>
                <a:gd name="T3" fmla="*/ 77 h 118"/>
                <a:gd name="T4" fmla="*/ 94 w 94"/>
                <a:gd name="T5" fmla="*/ 84 h 118"/>
                <a:gd name="T6" fmla="*/ 47 w 94"/>
                <a:gd name="T7" fmla="*/ 113 h 118"/>
                <a:gd name="T8" fmla="*/ 4 w 94"/>
                <a:gd name="T9" fmla="*/ 50 h 118"/>
                <a:gd name="T10" fmla="*/ 37 w 94"/>
                <a:gd name="T11" fmla="*/ 0 h 118"/>
              </a:gdLst>
              <a:ahLst/>
              <a:cxnLst>
                <a:cxn ang="0">
                  <a:pos x="T0" y="T1"/>
                </a:cxn>
                <a:cxn ang="0">
                  <a:pos x="T2" y="T3"/>
                </a:cxn>
                <a:cxn ang="0">
                  <a:pos x="T4" y="T5"/>
                </a:cxn>
                <a:cxn ang="0">
                  <a:pos x="T6" y="T7"/>
                </a:cxn>
                <a:cxn ang="0">
                  <a:pos x="T8" y="T9"/>
                </a:cxn>
                <a:cxn ang="0">
                  <a:pos x="T10" y="T11"/>
                </a:cxn>
              </a:cxnLst>
              <a:rect l="0" t="0" r="r" b="b"/>
              <a:pathLst>
                <a:path w="94" h="118">
                  <a:moveTo>
                    <a:pt x="37" y="0"/>
                  </a:moveTo>
                  <a:cubicBezTo>
                    <a:pt x="37" y="0"/>
                    <a:pt x="13" y="44"/>
                    <a:pt x="31" y="77"/>
                  </a:cubicBezTo>
                  <a:cubicBezTo>
                    <a:pt x="50" y="111"/>
                    <a:pt x="94" y="84"/>
                    <a:pt x="94" y="84"/>
                  </a:cubicBezTo>
                  <a:cubicBezTo>
                    <a:pt x="94" y="84"/>
                    <a:pt x="81" y="118"/>
                    <a:pt x="47" y="113"/>
                  </a:cubicBezTo>
                  <a:cubicBezTo>
                    <a:pt x="12" y="108"/>
                    <a:pt x="0" y="86"/>
                    <a:pt x="4" y="50"/>
                  </a:cubicBezTo>
                  <a:cubicBezTo>
                    <a:pt x="8" y="14"/>
                    <a:pt x="37" y="0"/>
                    <a:pt x="37" y="0"/>
                  </a:cubicBezTo>
                  <a:close/>
                </a:path>
              </a:pathLst>
            </a:custGeom>
            <a:solidFill>
              <a:srgbClr val="787C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42"/>
            <p:cNvSpPr>
              <a:spLocks/>
            </p:cNvSpPr>
            <p:nvPr/>
          </p:nvSpPr>
          <p:spPr bwMode="auto">
            <a:xfrm>
              <a:off x="3897314" y="3900487"/>
              <a:ext cx="39688" cy="49213"/>
            </a:xfrm>
            <a:custGeom>
              <a:avLst/>
              <a:gdLst>
                <a:gd name="T0" fmla="*/ 9 w 23"/>
                <a:gd name="T1" fmla="*/ 2 h 29"/>
                <a:gd name="T2" fmla="*/ 0 w 23"/>
                <a:gd name="T3" fmla="*/ 0 h 29"/>
                <a:gd name="T4" fmla="*/ 14 w 23"/>
                <a:gd name="T5" fmla="*/ 29 h 29"/>
                <a:gd name="T6" fmla="*/ 9 w 23"/>
                <a:gd name="T7" fmla="*/ 2 h 29"/>
              </a:gdLst>
              <a:ahLst/>
              <a:cxnLst>
                <a:cxn ang="0">
                  <a:pos x="T0" y="T1"/>
                </a:cxn>
                <a:cxn ang="0">
                  <a:pos x="T2" y="T3"/>
                </a:cxn>
                <a:cxn ang="0">
                  <a:pos x="T4" y="T5"/>
                </a:cxn>
                <a:cxn ang="0">
                  <a:pos x="T6" y="T7"/>
                </a:cxn>
              </a:cxnLst>
              <a:rect l="0" t="0" r="r" b="b"/>
              <a:pathLst>
                <a:path w="23" h="29">
                  <a:moveTo>
                    <a:pt x="9" y="2"/>
                  </a:moveTo>
                  <a:cubicBezTo>
                    <a:pt x="6" y="1"/>
                    <a:pt x="3" y="0"/>
                    <a:pt x="0" y="0"/>
                  </a:cubicBezTo>
                  <a:cubicBezTo>
                    <a:pt x="8" y="8"/>
                    <a:pt x="14" y="18"/>
                    <a:pt x="14" y="29"/>
                  </a:cubicBezTo>
                  <a:cubicBezTo>
                    <a:pt x="23" y="27"/>
                    <a:pt x="20" y="9"/>
                    <a:pt x="9" y="2"/>
                  </a:cubicBezTo>
                  <a:close/>
                </a:path>
              </a:pathLst>
            </a:custGeom>
            <a:solidFill>
              <a:srgbClr val="AF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43"/>
            <p:cNvSpPr>
              <a:spLocks/>
            </p:cNvSpPr>
            <p:nvPr/>
          </p:nvSpPr>
          <p:spPr bwMode="auto">
            <a:xfrm>
              <a:off x="2917826" y="3209925"/>
              <a:ext cx="790575" cy="1160463"/>
            </a:xfrm>
            <a:custGeom>
              <a:avLst/>
              <a:gdLst>
                <a:gd name="T0" fmla="*/ 425 w 458"/>
                <a:gd name="T1" fmla="*/ 449 h 672"/>
                <a:gd name="T2" fmla="*/ 416 w 458"/>
                <a:gd name="T3" fmla="*/ 41 h 672"/>
                <a:gd name="T4" fmla="*/ 33 w 458"/>
                <a:gd name="T5" fmla="*/ 78 h 672"/>
                <a:gd name="T6" fmla="*/ 56 w 458"/>
                <a:gd name="T7" fmla="*/ 572 h 672"/>
                <a:gd name="T8" fmla="*/ 280 w 458"/>
                <a:gd name="T9" fmla="*/ 587 h 672"/>
                <a:gd name="T10" fmla="*/ 425 w 458"/>
                <a:gd name="T11" fmla="*/ 449 h 672"/>
              </a:gdLst>
              <a:ahLst/>
              <a:cxnLst>
                <a:cxn ang="0">
                  <a:pos x="T0" y="T1"/>
                </a:cxn>
                <a:cxn ang="0">
                  <a:pos x="T2" y="T3"/>
                </a:cxn>
                <a:cxn ang="0">
                  <a:pos x="T4" y="T5"/>
                </a:cxn>
                <a:cxn ang="0">
                  <a:pos x="T6" y="T7"/>
                </a:cxn>
                <a:cxn ang="0">
                  <a:pos x="T8" y="T9"/>
                </a:cxn>
                <a:cxn ang="0">
                  <a:pos x="T10" y="T11"/>
                </a:cxn>
              </a:cxnLst>
              <a:rect l="0" t="0" r="r" b="b"/>
              <a:pathLst>
                <a:path w="458" h="672">
                  <a:moveTo>
                    <a:pt x="425" y="449"/>
                  </a:moveTo>
                  <a:cubicBezTo>
                    <a:pt x="458" y="312"/>
                    <a:pt x="447" y="63"/>
                    <a:pt x="416" y="41"/>
                  </a:cubicBezTo>
                  <a:cubicBezTo>
                    <a:pt x="378" y="13"/>
                    <a:pt x="47" y="0"/>
                    <a:pt x="33" y="78"/>
                  </a:cubicBezTo>
                  <a:cubicBezTo>
                    <a:pt x="19" y="155"/>
                    <a:pt x="0" y="475"/>
                    <a:pt x="56" y="572"/>
                  </a:cubicBezTo>
                  <a:cubicBezTo>
                    <a:pt x="112" y="669"/>
                    <a:pt x="199" y="672"/>
                    <a:pt x="280" y="587"/>
                  </a:cubicBezTo>
                  <a:cubicBezTo>
                    <a:pt x="316" y="550"/>
                    <a:pt x="398" y="559"/>
                    <a:pt x="425" y="449"/>
                  </a:cubicBez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44"/>
            <p:cNvSpPr>
              <a:spLocks/>
            </p:cNvSpPr>
            <p:nvPr/>
          </p:nvSpPr>
          <p:spPr bwMode="auto">
            <a:xfrm>
              <a:off x="3059114" y="3328987"/>
              <a:ext cx="639763" cy="1017588"/>
            </a:xfrm>
            <a:custGeom>
              <a:avLst/>
              <a:gdLst>
                <a:gd name="T0" fmla="*/ 198 w 370"/>
                <a:gd name="T1" fmla="*/ 518 h 589"/>
                <a:gd name="T2" fmla="*/ 343 w 370"/>
                <a:gd name="T3" fmla="*/ 380 h 589"/>
                <a:gd name="T4" fmla="*/ 349 w 370"/>
                <a:gd name="T5" fmla="*/ 3 h 589"/>
                <a:gd name="T6" fmla="*/ 25 w 370"/>
                <a:gd name="T7" fmla="*/ 49 h 589"/>
                <a:gd name="T8" fmla="*/ 15 w 370"/>
                <a:gd name="T9" fmla="*/ 554 h 589"/>
                <a:gd name="T10" fmla="*/ 18 w 370"/>
                <a:gd name="T11" fmla="*/ 556 h 589"/>
                <a:gd name="T12" fmla="*/ 51 w 370"/>
                <a:gd name="T13" fmla="*/ 574 h 589"/>
                <a:gd name="T14" fmla="*/ 198 w 370"/>
                <a:gd name="T15" fmla="*/ 518 h 5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0" h="589">
                  <a:moveTo>
                    <a:pt x="198" y="518"/>
                  </a:moveTo>
                  <a:cubicBezTo>
                    <a:pt x="234" y="481"/>
                    <a:pt x="316" y="490"/>
                    <a:pt x="343" y="380"/>
                  </a:cubicBezTo>
                  <a:cubicBezTo>
                    <a:pt x="370" y="268"/>
                    <a:pt x="368" y="79"/>
                    <a:pt x="349" y="3"/>
                  </a:cubicBezTo>
                  <a:cubicBezTo>
                    <a:pt x="275" y="7"/>
                    <a:pt x="40" y="0"/>
                    <a:pt x="25" y="49"/>
                  </a:cubicBezTo>
                  <a:cubicBezTo>
                    <a:pt x="7" y="120"/>
                    <a:pt x="0" y="506"/>
                    <a:pt x="15" y="554"/>
                  </a:cubicBezTo>
                  <a:cubicBezTo>
                    <a:pt x="16" y="554"/>
                    <a:pt x="17" y="555"/>
                    <a:pt x="18" y="556"/>
                  </a:cubicBezTo>
                  <a:cubicBezTo>
                    <a:pt x="26" y="562"/>
                    <a:pt x="37" y="568"/>
                    <a:pt x="51" y="574"/>
                  </a:cubicBezTo>
                  <a:cubicBezTo>
                    <a:pt x="97" y="589"/>
                    <a:pt x="149" y="570"/>
                    <a:pt x="198" y="518"/>
                  </a:cubicBezTo>
                  <a:close/>
                </a:path>
              </a:pathLst>
            </a:custGeom>
            <a:solidFill>
              <a:srgbClr val="AF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45"/>
            <p:cNvSpPr>
              <a:spLocks/>
            </p:cNvSpPr>
            <p:nvPr/>
          </p:nvSpPr>
          <p:spPr bwMode="auto">
            <a:xfrm>
              <a:off x="3060701" y="3354387"/>
              <a:ext cx="260350" cy="974725"/>
            </a:xfrm>
            <a:custGeom>
              <a:avLst/>
              <a:gdLst>
                <a:gd name="T0" fmla="*/ 124 w 150"/>
                <a:gd name="T1" fmla="*/ 77 h 564"/>
                <a:gd name="T2" fmla="*/ 102 w 150"/>
                <a:gd name="T3" fmla="*/ 0 h 564"/>
                <a:gd name="T4" fmla="*/ 32 w 150"/>
                <a:gd name="T5" fmla="*/ 23 h 564"/>
                <a:gd name="T6" fmla="*/ 51 w 150"/>
                <a:gd name="T7" fmla="*/ 202 h 564"/>
                <a:gd name="T8" fmla="*/ 34 w 150"/>
                <a:gd name="T9" fmla="*/ 370 h 564"/>
                <a:gd name="T10" fmla="*/ 9 w 150"/>
                <a:gd name="T11" fmla="*/ 495 h 564"/>
                <a:gd name="T12" fmla="*/ 14 w 150"/>
                <a:gd name="T13" fmla="*/ 539 h 564"/>
                <a:gd name="T14" fmla="*/ 17 w 150"/>
                <a:gd name="T15" fmla="*/ 541 h 564"/>
                <a:gd name="T16" fmla="*/ 50 w 150"/>
                <a:gd name="T17" fmla="*/ 559 h 564"/>
                <a:gd name="T18" fmla="*/ 79 w 150"/>
                <a:gd name="T19" fmla="*/ 564 h 564"/>
                <a:gd name="T20" fmla="*/ 80 w 150"/>
                <a:gd name="T21" fmla="*/ 553 h 564"/>
                <a:gd name="T22" fmla="*/ 124 w 150"/>
                <a:gd name="T23" fmla="*/ 77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0" h="564">
                  <a:moveTo>
                    <a:pt x="124" y="77"/>
                  </a:moveTo>
                  <a:cubicBezTo>
                    <a:pt x="120" y="50"/>
                    <a:pt x="115" y="23"/>
                    <a:pt x="102" y="0"/>
                  </a:cubicBezTo>
                  <a:cubicBezTo>
                    <a:pt x="70" y="5"/>
                    <a:pt x="44" y="12"/>
                    <a:pt x="32" y="23"/>
                  </a:cubicBezTo>
                  <a:cubicBezTo>
                    <a:pt x="0" y="74"/>
                    <a:pt x="35" y="190"/>
                    <a:pt x="51" y="202"/>
                  </a:cubicBezTo>
                  <a:cubicBezTo>
                    <a:pt x="57" y="254"/>
                    <a:pt x="11" y="309"/>
                    <a:pt x="34" y="370"/>
                  </a:cubicBezTo>
                  <a:cubicBezTo>
                    <a:pt x="47" y="412"/>
                    <a:pt x="19" y="453"/>
                    <a:pt x="9" y="495"/>
                  </a:cubicBezTo>
                  <a:cubicBezTo>
                    <a:pt x="10" y="516"/>
                    <a:pt x="12" y="531"/>
                    <a:pt x="14" y="539"/>
                  </a:cubicBezTo>
                  <a:cubicBezTo>
                    <a:pt x="15" y="539"/>
                    <a:pt x="16" y="540"/>
                    <a:pt x="17" y="541"/>
                  </a:cubicBezTo>
                  <a:cubicBezTo>
                    <a:pt x="25" y="547"/>
                    <a:pt x="36" y="553"/>
                    <a:pt x="50" y="559"/>
                  </a:cubicBezTo>
                  <a:cubicBezTo>
                    <a:pt x="59" y="562"/>
                    <a:pt x="69" y="564"/>
                    <a:pt x="79" y="564"/>
                  </a:cubicBezTo>
                  <a:cubicBezTo>
                    <a:pt x="79" y="560"/>
                    <a:pt x="80" y="556"/>
                    <a:pt x="80" y="553"/>
                  </a:cubicBezTo>
                  <a:cubicBezTo>
                    <a:pt x="112" y="390"/>
                    <a:pt x="150" y="242"/>
                    <a:pt x="124" y="77"/>
                  </a:cubicBezTo>
                  <a:close/>
                </a:path>
              </a:pathLst>
            </a:custGeom>
            <a:solidFill>
              <a:srgbClr val="9594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46"/>
            <p:cNvSpPr>
              <a:spLocks/>
            </p:cNvSpPr>
            <p:nvPr/>
          </p:nvSpPr>
          <p:spPr bwMode="auto">
            <a:xfrm>
              <a:off x="2963864" y="3290887"/>
              <a:ext cx="119063" cy="360363"/>
            </a:xfrm>
            <a:custGeom>
              <a:avLst/>
              <a:gdLst>
                <a:gd name="T0" fmla="*/ 69 w 69"/>
                <a:gd name="T1" fmla="*/ 47 h 209"/>
                <a:gd name="T2" fmla="*/ 41 w 69"/>
                <a:gd name="T3" fmla="*/ 11 h 209"/>
                <a:gd name="T4" fmla="*/ 56 w 69"/>
                <a:gd name="T5" fmla="*/ 0 h 209"/>
                <a:gd name="T6" fmla="*/ 15 w 69"/>
                <a:gd name="T7" fmla="*/ 39 h 209"/>
                <a:gd name="T8" fmla="*/ 2 w 69"/>
                <a:gd name="T9" fmla="*/ 209 h 209"/>
                <a:gd name="T10" fmla="*/ 29 w 69"/>
                <a:gd name="T11" fmla="*/ 40 h 209"/>
                <a:gd name="T12" fmla="*/ 69 w 69"/>
                <a:gd name="T13" fmla="*/ 47 h 209"/>
              </a:gdLst>
              <a:ahLst/>
              <a:cxnLst>
                <a:cxn ang="0">
                  <a:pos x="T0" y="T1"/>
                </a:cxn>
                <a:cxn ang="0">
                  <a:pos x="T2" y="T3"/>
                </a:cxn>
                <a:cxn ang="0">
                  <a:pos x="T4" y="T5"/>
                </a:cxn>
                <a:cxn ang="0">
                  <a:pos x="T6" y="T7"/>
                </a:cxn>
                <a:cxn ang="0">
                  <a:pos x="T8" y="T9"/>
                </a:cxn>
                <a:cxn ang="0">
                  <a:pos x="T10" y="T11"/>
                </a:cxn>
                <a:cxn ang="0">
                  <a:pos x="T12" y="T13"/>
                </a:cxn>
              </a:cxnLst>
              <a:rect l="0" t="0" r="r" b="b"/>
              <a:pathLst>
                <a:path w="69" h="209">
                  <a:moveTo>
                    <a:pt x="69" y="47"/>
                  </a:moveTo>
                  <a:cubicBezTo>
                    <a:pt x="62" y="27"/>
                    <a:pt x="24" y="24"/>
                    <a:pt x="41" y="11"/>
                  </a:cubicBezTo>
                  <a:cubicBezTo>
                    <a:pt x="45" y="7"/>
                    <a:pt x="51" y="3"/>
                    <a:pt x="56" y="0"/>
                  </a:cubicBezTo>
                  <a:cubicBezTo>
                    <a:pt x="36" y="3"/>
                    <a:pt x="20" y="13"/>
                    <a:pt x="15" y="39"/>
                  </a:cubicBezTo>
                  <a:cubicBezTo>
                    <a:pt x="10" y="68"/>
                    <a:pt x="4" y="135"/>
                    <a:pt x="2" y="209"/>
                  </a:cubicBezTo>
                  <a:cubicBezTo>
                    <a:pt x="9" y="150"/>
                    <a:pt x="0" y="86"/>
                    <a:pt x="29" y="40"/>
                  </a:cubicBezTo>
                  <a:cubicBezTo>
                    <a:pt x="38" y="27"/>
                    <a:pt x="55" y="40"/>
                    <a:pt x="69" y="47"/>
                  </a:cubicBezTo>
                  <a:close/>
                </a:path>
              </a:pathLst>
            </a:custGeom>
            <a:solidFill>
              <a:srgbClr val="D8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247"/>
            <p:cNvSpPr>
              <a:spLocks/>
            </p:cNvSpPr>
            <p:nvPr/>
          </p:nvSpPr>
          <p:spPr bwMode="auto">
            <a:xfrm>
              <a:off x="2870201" y="3795712"/>
              <a:ext cx="279400" cy="460375"/>
            </a:xfrm>
            <a:custGeom>
              <a:avLst/>
              <a:gdLst>
                <a:gd name="T0" fmla="*/ 105 w 162"/>
                <a:gd name="T1" fmla="*/ 0 h 267"/>
                <a:gd name="T2" fmla="*/ 38 w 162"/>
                <a:gd name="T3" fmla="*/ 98 h 267"/>
                <a:gd name="T4" fmla="*/ 145 w 162"/>
                <a:gd name="T5" fmla="*/ 202 h 267"/>
                <a:gd name="T6" fmla="*/ 136 w 162"/>
                <a:gd name="T7" fmla="*/ 133 h 267"/>
                <a:gd name="T8" fmla="*/ 157 w 162"/>
                <a:gd name="T9" fmla="*/ 44 h 267"/>
                <a:gd name="T10" fmla="*/ 105 w 162"/>
                <a:gd name="T11" fmla="*/ 0 h 267"/>
              </a:gdLst>
              <a:ahLst/>
              <a:cxnLst>
                <a:cxn ang="0">
                  <a:pos x="T0" y="T1"/>
                </a:cxn>
                <a:cxn ang="0">
                  <a:pos x="T2" y="T3"/>
                </a:cxn>
                <a:cxn ang="0">
                  <a:pos x="T4" y="T5"/>
                </a:cxn>
                <a:cxn ang="0">
                  <a:pos x="T6" y="T7"/>
                </a:cxn>
                <a:cxn ang="0">
                  <a:pos x="T8" y="T9"/>
                </a:cxn>
                <a:cxn ang="0">
                  <a:pos x="T10" y="T11"/>
                </a:cxn>
              </a:cxnLst>
              <a:rect l="0" t="0" r="r" b="b"/>
              <a:pathLst>
                <a:path w="162" h="267">
                  <a:moveTo>
                    <a:pt x="105" y="0"/>
                  </a:moveTo>
                  <a:cubicBezTo>
                    <a:pt x="105" y="0"/>
                    <a:pt x="56" y="41"/>
                    <a:pt x="38" y="98"/>
                  </a:cubicBezTo>
                  <a:cubicBezTo>
                    <a:pt x="20" y="156"/>
                    <a:pt x="0" y="267"/>
                    <a:pt x="145" y="202"/>
                  </a:cubicBezTo>
                  <a:cubicBezTo>
                    <a:pt x="145" y="202"/>
                    <a:pt x="126" y="162"/>
                    <a:pt x="136" y="133"/>
                  </a:cubicBezTo>
                  <a:cubicBezTo>
                    <a:pt x="145" y="104"/>
                    <a:pt x="162" y="68"/>
                    <a:pt x="157" y="44"/>
                  </a:cubicBezTo>
                  <a:cubicBezTo>
                    <a:pt x="151" y="20"/>
                    <a:pt x="105" y="0"/>
                    <a:pt x="105" y="0"/>
                  </a:cubicBez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48"/>
            <p:cNvSpPr>
              <a:spLocks/>
            </p:cNvSpPr>
            <p:nvPr/>
          </p:nvSpPr>
          <p:spPr bwMode="auto">
            <a:xfrm>
              <a:off x="2944814" y="4087812"/>
              <a:ext cx="174625" cy="96838"/>
            </a:xfrm>
            <a:custGeom>
              <a:avLst/>
              <a:gdLst>
                <a:gd name="T0" fmla="*/ 0 w 101"/>
                <a:gd name="T1" fmla="*/ 43 h 56"/>
                <a:gd name="T2" fmla="*/ 101 w 101"/>
                <a:gd name="T3" fmla="*/ 32 h 56"/>
                <a:gd name="T4" fmla="*/ 91 w 101"/>
                <a:gd name="T5" fmla="*/ 0 h 56"/>
                <a:gd name="T6" fmla="*/ 0 w 101"/>
                <a:gd name="T7" fmla="*/ 43 h 56"/>
              </a:gdLst>
              <a:ahLst/>
              <a:cxnLst>
                <a:cxn ang="0">
                  <a:pos x="T0" y="T1"/>
                </a:cxn>
                <a:cxn ang="0">
                  <a:pos x="T2" y="T3"/>
                </a:cxn>
                <a:cxn ang="0">
                  <a:pos x="T4" y="T5"/>
                </a:cxn>
                <a:cxn ang="0">
                  <a:pos x="T6" y="T7"/>
                </a:cxn>
              </a:cxnLst>
              <a:rect l="0" t="0" r="r" b="b"/>
              <a:pathLst>
                <a:path w="101" h="56">
                  <a:moveTo>
                    <a:pt x="0" y="43"/>
                  </a:moveTo>
                  <a:cubicBezTo>
                    <a:pt x="17" y="56"/>
                    <a:pt x="48" y="56"/>
                    <a:pt x="101" y="32"/>
                  </a:cubicBezTo>
                  <a:cubicBezTo>
                    <a:pt x="101" y="32"/>
                    <a:pt x="94" y="18"/>
                    <a:pt x="91" y="0"/>
                  </a:cubicBezTo>
                  <a:cubicBezTo>
                    <a:pt x="68" y="27"/>
                    <a:pt x="34" y="45"/>
                    <a:pt x="0" y="43"/>
                  </a:cubicBezTo>
                  <a:close/>
                </a:path>
              </a:pathLst>
            </a:custGeom>
            <a:solidFill>
              <a:srgbClr val="AF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49"/>
            <p:cNvSpPr>
              <a:spLocks/>
            </p:cNvSpPr>
            <p:nvPr/>
          </p:nvSpPr>
          <p:spPr bwMode="auto">
            <a:xfrm>
              <a:off x="2900364" y="3795712"/>
              <a:ext cx="166688" cy="349250"/>
            </a:xfrm>
            <a:custGeom>
              <a:avLst/>
              <a:gdLst>
                <a:gd name="T0" fmla="*/ 96 w 96"/>
                <a:gd name="T1" fmla="*/ 4 h 203"/>
                <a:gd name="T2" fmla="*/ 87 w 96"/>
                <a:gd name="T3" fmla="*/ 0 h 203"/>
                <a:gd name="T4" fmla="*/ 20 w 96"/>
                <a:gd name="T5" fmla="*/ 98 h 203"/>
                <a:gd name="T6" fmla="*/ 16 w 96"/>
                <a:gd name="T7" fmla="*/ 203 h 203"/>
                <a:gd name="T8" fmla="*/ 96 w 96"/>
                <a:gd name="T9" fmla="*/ 4 h 203"/>
              </a:gdLst>
              <a:ahLst/>
              <a:cxnLst>
                <a:cxn ang="0">
                  <a:pos x="T0" y="T1"/>
                </a:cxn>
                <a:cxn ang="0">
                  <a:pos x="T2" y="T3"/>
                </a:cxn>
                <a:cxn ang="0">
                  <a:pos x="T4" y="T5"/>
                </a:cxn>
                <a:cxn ang="0">
                  <a:pos x="T6" y="T7"/>
                </a:cxn>
                <a:cxn ang="0">
                  <a:pos x="T8" y="T9"/>
                </a:cxn>
              </a:cxnLst>
              <a:rect l="0" t="0" r="r" b="b"/>
              <a:pathLst>
                <a:path w="96" h="203">
                  <a:moveTo>
                    <a:pt x="96" y="4"/>
                  </a:moveTo>
                  <a:cubicBezTo>
                    <a:pt x="90" y="2"/>
                    <a:pt x="87" y="0"/>
                    <a:pt x="87" y="0"/>
                  </a:cubicBezTo>
                  <a:cubicBezTo>
                    <a:pt x="87" y="0"/>
                    <a:pt x="38" y="41"/>
                    <a:pt x="20" y="98"/>
                  </a:cubicBezTo>
                  <a:cubicBezTo>
                    <a:pt x="10" y="130"/>
                    <a:pt x="0" y="177"/>
                    <a:pt x="16" y="203"/>
                  </a:cubicBezTo>
                  <a:cubicBezTo>
                    <a:pt x="1" y="129"/>
                    <a:pt x="39" y="54"/>
                    <a:pt x="96" y="4"/>
                  </a:cubicBezTo>
                  <a:close/>
                </a:path>
              </a:pathLst>
            </a:custGeom>
            <a:solidFill>
              <a:srgbClr val="D8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250"/>
            <p:cNvSpPr>
              <a:spLocks/>
            </p:cNvSpPr>
            <p:nvPr/>
          </p:nvSpPr>
          <p:spPr bwMode="auto">
            <a:xfrm>
              <a:off x="2995614" y="3817937"/>
              <a:ext cx="153988" cy="244475"/>
            </a:xfrm>
            <a:custGeom>
              <a:avLst/>
              <a:gdLst>
                <a:gd name="T0" fmla="*/ 63 w 89"/>
                <a:gd name="T1" fmla="*/ 120 h 142"/>
                <a:gd name="T2" fmla="*/ 84 w 89"/>
                <a:gd name="T3" fmla="*/ 31 h 142"/>
                <a:gd name="T4" fmla="*/ 56 w 89"/>
                <a:gd name="T5" fmla="*/ 0 h 142"/>
                <a:gd name="T6" fmla="*/ 0 w 89"/>
                <a:gd name="T7" fmla="*/ 123 h 142"/>
                <a:gd name="T8" fmla="*/ 60 w 89"/>
                <a:gd name="T9" fmla="*/ 142 h 142"/>
                <a:gd name="T10" fmla="*/ 63 w 89"/>
                <a:gd name="T11" fmla="*/ 120 h 142"/>
              </a:gdLst>
              <a:ahLst/>
              <a:cxnLst>
                <a:cxn ang="0">
                  <a:pos x="T0" y="T1"/>
                </a:cxn>
                <a:cxn ang="0">
                  <a:pos x="T2" y="T3"/>
                </a:cxn>
                <a:cxn ang="0">
                  <a:pos x="T4" y="T5"/>
                </a:cxn>
                <a:cxn ang="0">
                  <a:pos x="T6" y="T7"/>
                </a:cxn>
                <a:cxn ang="0">
                  <a:pos x="T8" y="T9"/>
                </a:cxn>
                <a:cxn ang="0">
                  <a:pos x="T10" y="T11"/>
                </a:cxn>
              </a:cxnLst>
              <a:rect l="0" t="0" r="r" b="b"/>
              <a:pathLst>
                <a:path w="89" h="142">
                  <a:moveTo>
                    <a:pt x="63" y="120"/>
                  </a:moveTo>
                  <a:cubicBezTo>
                    <a:pt x="72" y="91"/>
                    <a:pt x="89" y="55"/>
                    <a:pt x="84" y="31"/>
                  </a:cubicBezTo>
                  <a:cubicBezTo>
                    <a:pt x="81" y="19"/>
                    <a:pt x="68" y="8"/>
                    <a:pt x="56" y="0"/>
                  </a:cubicBezTo>
                  <a:cubicBezTo>
                    <a:pt x="69" y="49"/>
                    <a:pt x="40" y="93"/>
                    <a:pt x="0" y="123"/>
                  </a:cubicBezTo>
                  <a:cubicBezTo>
                    <a:pt x="19" y="129"/>
                    <a:pt x="52" y="117"/>
                    <a:pt x="60" y="142"/>
                  </a:cubicBezTo>
                  <a:cubicBezTo>
                    <a:pt x="60" y="134"/>
                    <a:pt x="60" y="127"/>
                    <a:pt x="63" y="120"/>
                  </a:cubicBezTo>
                  <a:close/>
                </a:path>
              </a:pathLst>
            </a:custGeom>
            <a:solidFill>
              <a:srgbClr val="AF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251"/>
            <p:cNvSpPr>
              <a:spLocks/>
            </p:cNvSpPr>
            <p:nvPr/>
          </p:nvSpPr>
          <p:spPr bwMode="auto">
            <a:xfrm>
              <a:off x="3630614" y="3716337"/>
              <a:ext cx="112713" cy="266700"/>
            </a:xfrm>
            <a:custGeom>
              <a:avLst/>
              <a:gdLst>
                <a:gd name="T0" fmla="*/ 0 w 65"/>
                <a:gd name="T1" fmla="*/ 15 h 155"/>
                <a:gd name="T2" fmla="*/ 29 w 65"/>
                <a:gd name="T3" fmla="*/ 4 h 155"/>
                <a:gd name="T4" fmla="*/ 61 w 65"/>
                <a:gd name="T5" fmla="*/ 45 h 155"/>
                <a:gd name="T6" fmla="*/ 44 w 65"/>
                <a:gd name="T7" fmla="*/ 139 h 155"/>
                <a:gd name="T8" fmla="*/ 0 w 65"/>
                <a:gd name="T9" fmla="*/ 15 h 155"/>
              </a:gdLst>
              <a:ahLst/>
              <a:cxnLst>
                <a:cxn ang="0">
                  <a:pos x="T0" y="T1"/>
                </a:cxn>
                <a:cxn ang="0">
                  <a:pos x="T2" y="T3"/>
                </a:cxn>
                <a:cxn ang="0">
                  <a:pos x="T4" y="T5"/>
                </a:cxn>
                <a:cxn ang="0">
                  <a:pos x="T6" y="T7"/>
                </a:cxn>
                <a:cxn ang="0">
                  <a:pos x="T8" y="T9"/>
                </a:cxn>
              </a:cxnLst>
              <a:rect l="0" t="0" r="r" b="b"/>
              <a:pathLst>
                <a:path w="65" h="155">
                  <a:moveTo>
                    <a:pt x="0" y="15"/>
                  </a:moveTo>
                  <a:cubicBezTo>
                    <a:pt x="9" y="7"/>
                    <a:pt x="17" y="0"/>
                    <a:pt x="29" y="4"/>
                  </a:cubicBezTo>
                  <a:cubicBezTo>
                    <a:pt x="40" y="8"/>
                    <a:pt x="58" y="24"/>
                    <a:pt x="61" y="45"/>
                  </a:cubicBezTo>
                  <a:cubicBezTo>
                    <a:pt x="65" y="66"/>
                    <a:pt x="64" y="124"/>
                    <a:pt x="44" y="139"/>
                  </a:cubicBezTo>
                  <a:cubicBezTo>
                    <a:pt x="24" y="155"/>
                    <a:pt x="0" y="15"/>
                    <a:pt x="0" y="15"/>
                  </a:cubicBezTo>
                  <a:close/>
                </a:path>
              </a:pathLst>
            </a:custGeom>
            <a:solidFill>
              <a:srgbClr val="787C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252"/>
            <p:cNvSpPr>
              <a:spLocks/>
            </p:cNvSpPr>
            <p:nvPr/>
          </p:nvSpPr>
          <p:spPr bwMode="auto">
            <a:xfrm>
              <a:off x="3646489" y="3725862"/>
              <a:ext cx="53975" cy="36513"/>
            </a:xfrm>
            <a:custGeom>
              <a:avLst/>
              <a:gdLst>
                <a:gd name="T0" fmla="*/ 31 w 31"/>
                <a:gd name="T1" fmla="*/ 12 h 21"/>
                <a:gd name="T2" fmla="*/ 18 w 31"/>
                <a:gd name="T3" fmla="*/ 3 h 21"/>
                <a:gd name="T4" fmla="*/ 0 w 31"/>
                <a:gd name="T5" fmla="*/ 10 h 21"/>
                <a:gd name="T6" fmla="*/ 2 w 31"/>
                <a:gd name="T7" fmla="*/ 21 h 21"/>
                <a:gd name="T8" fmla="*/ 31 w 31"/>
                <a:gd name="T9" fmla="*/ 12 h 21"/>
              </a:gdLst>
              <a:ahLst/>
              <a:cxnLst>
                <a:cxn ang="0">
                  <a:pos x="T0" y="T1"/>
                </a:cxn>
                <a:cxn ang="0">
                  <a:pos x="T2" y="T3"/>
                </a:cxn>
                <a:cxn ang="0">
                  <a:pos x="T4" y="T5"/>
                </a:cxn>
                <a:cxn ang="0">
                  <a:pos x="T6" y="T7"/>
                </a:cxn>
                <a:cxn ang="0">
                  <a:pos x="T8" y="T9"/>
                </a:cxn>
              </a:cxnLst>
              <a:rect l="0" t="0" r="r" b="b"/>
              <a:pathLst>
                <a:path w="31" h="21">
                  <a:moveTo>
                    <a:pt x="31" y="12"/>
                  </a:moveTo>
                  <a:cubicBezTo>
                    <a:pt x="27" y="7"/>
                    <a:pt x="22" y="4"/>
                    <a:pt x="18" y="3"/>
                  </a:cubicBezTo>
                  <a:cubicBezTo>
                    <a:pt x="11" y="0"/>
                    <a:pt x="5" y="5"/>
                    <a:pt x="0" y="10"/>
                  </a:cubicBezTo>
                  <a:cubicBezTo>
                    <a:pt x="0" y="10"/>
                    <a:pt x="1" y="14"/>
                    <a:pt x="2" y="21"/>
                  </a:cubicBezTo>
                  <a:cubicBezTo>
                    <a:pt x="9" y="11"/>
                    <a:pt x="20" y="9"/>
                    <a:pt x="31" y="12"/>
                  </a:cubicBezTo>
                  <a:close/>
                </a:path>
              </a:pathLst>
            </a:custGeom>
            <a:solidFill>
              <a:srgbClr val="AF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253"/>
            <p:cNvSpPr>
              <a:spLocks/>
            </p:cNvSpPr>
            <p:nvPr/>
          </p:nvSpPr>
          <p:spPr bwMode="auto">
            <a:xfrm>
              <a:off x="3048001" y="3732212"/>
              <a:ext cx="665163" cy="746125"/>
            </a:xfrm>
            <a:custGeom>
              <a:avLst/>
              <a:gdLst>
                <a:gd name="T0" fmla="*/ 115 w 385"/>
                <a:gd name="T1" fmla="*/ 22 h 432"/>
                <a:gd name="T2" fmla="*/ 49 w 385"/>
                <a:gd name="T3" fmla="*/ 50 h 432"/>
                <a:gd name="T4" fmla="*/ 53 w 385"/>
                <a:gd name="T5" fmla="*/ 207 h 432"/>
                <a:gd name="T6" fmla="*/ 40 w 385"/>
                <a:gd name="T7" fmla="*/ 376 h 432"/>
                <a:gd name="T8" fmla="*/ 261 w 385"/>
                <a:gd name="T9" fmla="*/ 417 h 432"/>
                <a:gd name="T10" fmla="*/ 383 w 385"/>
                <a:gd name="T11" fmla="*/ 307 h 432"/>
                <a:gd name="T12" fmla="*/ 374 w 385"/>
                <a:gd name="T13" fmla="*/ 74 h 432"/>
                <a:gd name="T14" fmla="*/ 346 w 385"/>
                <a:gd name="T15" fmla="*/ 6 h 432"/>
                <a:gd name="T16" fmla="*/ 115 w 385"/>
                <a:gd name="T17" fmla="*/ 2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5" h="432">
                  <a:moveTo>
                    <a:pt x="115" y="22"/>
                  </a:moveTo>
                  <a:cubicBezTo>
                    <a:pt x="87" y="14"/>
                    <a:pt x="56" y="2"/>
                    <a:pt x="49" y="50"/>
                  </a:cubicBezTo>
                  <a:cubicBezTo>
                    <a:pt x="42" y="97"/>
                    <a:pt x="53" y="178"/>
                    <a:pt x="53" y="207"/>
                  </a:cubicBezTo>
                  <a:cubicBezTo>
                    <a:pt x="53" y="237"/>
                    <a:pt x="0" y="332"/>
                    <a:pt x="40" y="376"/>
                  </a:cubicBezTo>
                  <a:cubicBezTo>
                    <a:pt x="79" y="420"/>
                    <a:pt x="207" y="432"/>
                    <a:pt x="261" y="417"/>
                  </a:cubicBezTo>
                  <a:cubicBezTo>
                    <a:pt x="316" y="402"/>
                    <a:pt x="380" y="366"/>
                    <a:pt x="383" y="307"/>
                  </a:cubicBezTo>
                  <a:cubicBezTo>
                    <a:pt x="385" y="247"/>
                    <a:pt x="385" y="119"/>
                    <a:pt x="374" y="74"/>
                  </a:cubicBezTo>
                  <a:cubicBezTo>
                    <a:pt x="363" y="30"/>
                    <a:pt x="358" y="12"/>
                    <a:pt x="346" y="6"/>
                  </a:cubicBezTo>
                  <a:cubicBezTo>
                    <a:pt x="334" y="0"/>
                    <a:pt x="165" y="35"/>
                    <a:pt x="115" y="22"/>
                  </a:cubicBez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254"/>
            <p:cNvSpPr>
              <a:spLocks/>
            </p:cNvSpPr>
            <p:nvPr/>
          </p:nvSpPr>
          <p:spPr bwMode="auto">
            <a:xfrm>
              <a:off x="3427414" y="3770312"/>
              <a:ext cx="265113" cy="176213"/>
            </a:xfrm>
            <a:custGeom>
              <a:avLst/>
              <a:gdLst>
                <a:gd name="T0" fmla="*/ 123 w 153"/>
                <a:gd name="T1" fmla="*/ 3 h 102"/>
                <a:gd name="T2" fmla="*/ 0 w 153"/>
                <a:gd name="T3" fmla="*/ 16 h 102"/>
                <a:gd name="T4" fmla="*/ 17 w 153"/>
                <a:gd name="T5" fmla="*/ 28 h 102"/>
                <a:gd name="T6" fmla="*/ 128 w 153"/>
                <a:gd name="T7" fmla="*/ 55 h 102"/>
                <a:gd name="T8" fmla="*/ 153 w 153"/>
                <a:gd name="T9" fmla="*/ 102 h 102"/>
                <a:gd name="T10" fmla="*/ 148 w 153"/>
                <a:gd name="T11" fmla="*/ 65 h 102"/>
                <a:gd name="T12" fmla="*/ 123 w 153"/>
                <a:gd name="T13" fmla="*/ 3 h 102"/>
              </a:gdLst>
              <a:ahLst/>
              <a:cxnLst>
                <a:cxn ang="0">
                  <a:pos x="T0" y="T1"/>
                </a:cxn>
                <a:cxn ang="0">
                  <a:pos x="T2" y="T3"/>
                </a:cxn>
                <a:cxn ang="0">
                  <a:pos x="T4" y="T5"/>
                </a:cxn>
                <a:cxn ang="0">
                  <a:pos x="T6" y="T7"/>
                </a:cxn>
                <a:cxn ang="0">
                  <a:pos x="T8" y="T9"/>
                </a:cxn>
                <a:cxn ang="0">
                  <a:pos x="T10" y="T11"/>
                </a:cxn>
                <a:cxn ang="0">
                  <a:pos x="T12" y="T13"/>
                </a:cxn>
              </a:cxnLst>
              <a:rect l="0" t="0" r="r" b="b"/>
              <a:pathLst>
                <a:path w="153" h="102">
                  <a:moveTo>
                    <a:pt x="123" y="3"/>
                  </a:moveTo>
                  <a:cubicBezTo>
                    <a:pt x="116" y="0"/>
                    <a:pt x="56" y="11"/>
                    <a:pt x="0" y="16"/>
                  </a:cubicBezTo>
                  <a:cubicBezTo>
                    <a:pt x="4" y="23"/>
                    <a:pt x="11" y="28"/>
                    <a:pt x="17" y="28"/>
                  </a:cubicBezTo>
                  <a:cubicBezTo>
                    <a:pt x="56" y="30"/>
                    <a:pt x="100" y="14"/>
                    <a:pt x="128" y="55"/>
                  </a:cubicBezTo>
                  <a:cubicBezTo>
                    <a:pt x="139" y="68"/>
                    <a:pt x="147" y="84"/>
                    <a:pt x="153" y="102"/>
                  </a:cubicBezTo>
                  <a:cubicBezTo>
                    <a:pt x="152" y="87"/>
                    <a:pt x="150" y="74"/>
                    <a:pt x="148" y="65"/>
                  </a:cubicBezTo>
                  <a:cubicBezTo>
                    <a:pt x="138" y="25"/>
                    <a:pt x="133" y="9"/>
                    <a:pt x="123" y="3"/>
                  </a:cubicBezTo>
                  <a:close/>
                </a:path>
              </a:pathLst>
            </a:custGeom>
            <a:solidFill>
              <a:srgbClr val="D8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255"/>
            <p:cNvSpPr>
              <a:spLocks/>
            </p:cNvSpPr>
            <p:nvPr/>
          </p:nvSpPr>
          <p:spPr bwMode="auto">
            <a:xfrm>
              <a:off x="2906714" y="3924300"/>
              <a:ext cx="207963" cy="120650"/>
            </a:xfrm>
            <a:custGeom>
              <a:avLst/>
              <a:gdLst>
                <a:gd name="T0" fmla="*/ 8 w 120"/>
                <a:gd name="T1" fmla="*/ 28 h 70"/>
                <a:gd name="T2" fmla="*/ 6 w 120"/>
                <a:gd name="T3" fmla="*/ 64 h 70"/>
                <a:gd name="T4" fmla="*/ 89 w 120"/>
                <a:gd name="T5" fmla="*/ 65 h 70"/>
                <a:gd name="T6" fmla="*/ 100 w 120"/>
                <a:gd name="T7" fmla="*/ 39 h 70"/>
                <a:gd name="T8" fmla="*/ 8 w 120"/>
                <a:gd name="T9" fmla="*/ 28 h 70"/>
              </a:gdLst>
              <a:ahLst/>
              <a:cxnLst>
                <a:cxn ang="0">
                  <a:pos x="T0" y="T1"/>
                </a:cxn>
                <a:cxn ang="0">
                  <a:pos x="T2" y="T3"/>
                </a:cxn>
                <a:cxn ang="0">
                  <a:pos x="T4" y="T5"/>
                </a:cxn>
                <a:cxn ang="0">
                  <a:pos x="T6" y="T7"/>
                </a:cxn>
                <a:cxn ang="0">
                  <a:pos x="T8" y="T9"/>
                </a:cxn>
              </a:cxnLst>
              <a:rect l="0" t="0" r="r" b="b"/>
              <a:pathLst>
                <a:path w="120" h="70">
                  <a:moveTo>
                    <a:pt x="8" y="28"/>
                  </a:moveTo>
                  <a:cubicBezTo>
                    <a:pt x="2" y="39"/>
                    <a:pt x="0" y="63"/>
                    <a:pt x="6" y="64"/>
                  </a:cubicBezTo>
                  <a:cubicBezTo>
                    <a:pt x="24" y="66"/>
                    <a:pt x="74" y="60"/>
                    <a:pt x="89" y="65"/>
                  </a:cubicBezTo>
                  <a:cubicBezTo>
                    <a:pt x="105" y="70"/>
                    <a:pt x="120" y="54"/>
                    <a:pt x="100" y="39"/>
                  </a:cubicBezTo>
                  <a:cubicBezTo>
                    <a:pt x="80" y="24"/>
                    <a:pt x="22" y="0"/>
                    <a:pt x="8" y="28"/>
                  </a:cubicBezTo>
                  <a:close/>
                </a:path>
              </a:pathLst>
            </a:custGeom>
            <a:solidFill>
              <a:srgbClr val="787C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256"/>
            <p:cNvSpPr>
              <a:spLocks/>
            </p:cNvSpPr>
            <p:nvPr/>
          </p:nvSpPr>
          <p:spPr bwMode="auto">
            <a:xfrm>
              <a:off x="2916239" y="3954462"/>
              <a:ext cx="44450" cy="68263"/>
            </a:xfrm>
            <a:custGeom>
              <a:avLst/>
              <a:gdLst>
                <a:gd name="T0" fmla="*/ 26 w 26"/>
                <a:gd name="T1" fmla="*/ 0 h 40"/>
                <a:gd name="T2" fmla="*/ 7 w 26"/>
                <a:gd name="T3" fmla="*/ 10 h 40"/>
                <a:gd name="T4" fmla="*/ 6 w 26"/>
                <a:gd name="T5" fmla="*/ 40 h 40"/>
                <a:gd name="T6" fmla="*/ 12 w 26"/>
                <a:gd name="T7" fmla="*/ 40 h 40"/>
                <a:gd name="T8" fmla="*/ 26 w 26"/>
                <a:gd name="T9" fmla="*/ 0 h 40"/>
              </a:gdLst>
              <a:ahLst/>
              <a:cxnLst>
                <a:cxn ang="0">
                  <a:pos x="T0" y="T1"/>
                </a:cxn>
                <a:cxn ang="0">
                  <a:pos x="T2" y="T3"/>
                </a:cxn>
                <a:cxn ang="0">
                  <a:pos x="T4" y="T5"/>
                </a:cxn>
                <a:cxn ang="0">
                  <a:pos x="T6" y="T7"/>
                </a:cxn>
                <a:cxn ang="0">
                  <a:pos x="T8" y="T9"/>
                </a:cxn>
              </a:cxnLst>
              <a:rect l="0" t="0" r="r" b="b"/>
              <a:pathLst>
                <a:path w="26" h="40">
                  <a:moveTo>
                    <a:pt x="26" y="0"/>
                  </a:moveTo>
                  <a:cubicBezTo>
                    <a:pt x="17" y="1"/>
                    <a:pt x="10" y="4"/>
                    <a:pt x="7" y="10"/>
                  </a:cubicBezTo>
                  <a:cubicBezTo>
                    <a:pt x="2" y="19"/>
                    <a:pt x="0" y="39"/>
                    <a:pt x="6" y="40"/>
                  </a:cubicBezTo>
                  <a:cubicBezTo>
                    <a:pt x="7" y="40"/>
                    <a:pt x="9" y="40"/>
                    <a:pt x="12" y="40"/>
                  </a:cubicBezTo>
                  <a:cubicBezTo>
                    <a:pt x="10" y="25"/>
                    <a:pt x="14" y="10"/>
                    <a:pt x="26" y="0"/>
                  </a:cubicBezTo>
                  <a:close/>
                </a:path>
              </a:pathLst>
            </a:custGeom>
            <a:solidFill>
              <a:srgbClr val="AF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257"/>
            <p:cNvSpPr>
              <a:spLocks/>
            </p:cNvSpPr>
            <p:nvPr/>
          </p:nvSpPr>
          <p:spPr bwMode="auto">
            <a:xfrm>
              <a:off x="3040064" y="3975100"/>
              <a:ext cx="74613" cy="69850"/>
            </a:xfrm>
            <a:custGeom>
              <a:avLst/>
              <a:gdLst>
                <a:gd name="T0" fmla="*/ 23 w 43"/>
                <a:gd name="T1" fmla="*/ 10 h 41"/>
                <a:gd name="T2" fmla="*/ 7 w 43"/>
                <a:gd name="T3" fmla="*/ 0 h 41"/>
                <a:gd name="T4" fmla="*/ 0 w 43"/>
                <a:gd name="T5" fmla="*/ 34 h 41"/>
                <a:gd name="T6" fmla="*/ 12 w 43"/>
                <a:gd name="T7" fmla="*/ 36 h 41"/>
                <a:gd name="T8" fmla="*/ 23 w 43"/>
                <a:gd name="T9" fmla="*/ 10 h 41"/>
              </a:gdLst>
              <a:ahLst/>
              <a:cxnLst>
                <a:cxn ang="0">
                  <a:pos x="T0" y="T1"/>
                </a:cxn>
                <a:cxn ang="0">
                  <a:pos x="T2" y="T3"/>
                </a:cxn>
                <a:cxn ang="0">
                  <a:pos x="T4" y="T5"/>
                </a:cxn>
                <a:cxn ang="0">
                  <a:pos x="T6" y="T7"/>
                </a:cxn>
                <a:cxn ang="0">
                  <a:pos x="T8" y="T9"/>
                </a:cxn>
              </a:cxnLst>
              <a:rect l="0" t="0" r="r" b="b"/>
              <a:pathLst>
                <a:path w="43" h="41">
                  <a:moveTo>
                    <a:pt x="23" y="10"/>
                  </a:moveTo>
                  <a:cubicBezTo>
                    <a:pt x="19" y="7"/>
                    <a:pt x="13" y="3"/>
                    <a:pt x="7" y="0"/>
                  </a:cubicBezTo>
                  <a:cubicBezTo>
                    <a:pt x="7" y="12"/>
                    <a:pt x="7" y="25"/>
                    <a:pt x="0" y="34"/>
                  </a:cubicBezTo>
                  <a:cubicBezTo>
                    <a:pt x="5" y="35"/>
                    <a:pt x="10" y="35"/>
                    <a:pt x="12" y="36"/>
                  </a:cubicBezTo>
                  <a:cubicBezTo>
                    <a:pt x="28" y="41"/>
                    <a:pt x="43" y="25"/>
                    <a:pt x="23" y="10"/>
                  </a:cubicBezTo>
                  <a:close/>
                </a:path>
              </a:pathLst>
            </a:custGeom>
            <a:solidFill>
              <a:srgbClr val="5E62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258"/>
            <p:cNvSpPr>
              <a:spLocks/>
            </p:cNvSpPr>
            <p:nvPr/>
          </p:nvSpPr>
          <p:spPr bwMode="auto">
            <a:xfrm>
              <a:off x="3048001" y="3736975"/>
              <a:ext cx="465138" cy="693738"/>
            </a:xfrm>
            <a:custGeom>
              <a:avLst/>
              <a:gdLst>
                <a:gd name="T0" fmla="*/ 86 w 270"/>
                <a:gd name="T1" fmla="*/ 135 h 402"/>
                <a:gd name="T2" fmla="*/ 99 w 270"/>
                <a:gd name="T3" fmla="*/ 55 h 402"/>
                <a:gd name="T4" fmla="*/ 270 w 270"/>
                <a:gd name="T5" fmla="*/ 11 h 402"/>
                <a:gd name="T6" fmla="*/ 115 w 270"/>
                <a:gd name="T7" fmla="*/ 20 h 402"/>
                <a:gd name="T8" fmla="*/ 49 w 270"/>
                <a:gd name="T9" fmla="*/ 48 h 402"/>
                <a:gd name="T10" fmla="*/ 53 w 270"/>
                <a:gd name="T11" fmla="*/ 205 h 402"/>
                <a:gd name="T12" fmla="*/ 40 w 270"/>
                <a:gd name="T13" fmla="*/ 374 h 402"/>
                <a:gd name="T14" fmla="*/ 170 w 270"/>
                <a:gd name="T15" fmla="*/ 402 h 402"/>
                <a:gd name="T16" fmla="*/ 86 w 270"/>
                <a:gd name="T17" fmla="*/ 135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0" h="402">
                  <a:moveTo>
                    <a:pt x="86" y="135"/>
                  </a:moveTo>
                  <a:cubicBezTo>
                    <a:pt x="94" y="109"/>
                    <a:pt x="71" y="67"/>
                    <a:pt x="99" y="55"/>
                  </a:cubicBezTo>
                  <a:cubicBezTo>
                    <a:pt x="150" y="32"/>
                    <a:pt x="220" y="46"/>
                    <a:pt x="270" y="11"/>
                  </a:cubicBezTo>
                  <a:cubicBezTo>
                    <a:pt x="214" y="19"/>
                    <a:pt x="144" y="27"/>
                    <a:pt x="115" y="20"/>
                  </a:cubicBezTo>
                  <a:cubicBezTo>
                    <a:pt x="87" y="12"/>
                    <a:pt x="56" y="0"/>
                    <a:pt x="49" y="48"/>
                  </a:cubicBezTo>
                  <a:cubicBezTo>
                    <a:pt x="42" y="95"/>
                    <a:pt x="53" y="176"/>
                    <a:pt x="53" y="205"/>
                  </a:cubicBezTo>
                  <a:cubicBezTo>
                    <a:pt x="53" y="235"/>
                    <a:pt x="0" y="330"/>
                    <a:pt x="40" y="374"/>
                  </a:cubicBezTo>
                  <a:cubicBezTo>
                    <a:pt x="64" y="401"/>
                    <a:pt x="124" y="394"/>
                    <a:pt x="170" y="402"/>
                  </a:cubicBezTo>
                  <a:cubicBezTo>
                    <a:pt x="58" y="370"/>
                    <a:pt x="53" y="242"/>
                    <a:pt x="86" y="135"/>
                  </a:cubicBezTo>
                  <a:close/>
                </a:path>
              </a:pathLst>
            </a:custGeom>
            <a:solidFill>
              <a:srgbClr val="AF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259"/>
            <p:cNvSpPr>
              <a:spLocks/>
            </p:cNvSpPr>
            <p:nvPr/>
          </p:nvSpPr>
          <p:spPr bwMode="auto">
            <a:xfrm>
              <a:off x="3060701" y="4124325"/>
              <a:ext cx="649288" cy="354013"/>
            </a:xfrm>
            <a:custGeom>
              <a:avLst/>
              <a:gdLst>
                <a:gd name="T0" fmla="*/ 40 w 376"/>
                <a:gd name="T1" fmla="*/ 4 h 205"/>
                <a:gd name="T2" fmla="*/ 32 w 376"/>
                <a:gd name="T3" fmla="*/ 149 h 205"/>
                <a:gd name="T4" fmla="*/ 253 w 376"/>
                <a:gd name="T5" fmla="*/ 190 h 205"/>
                <a:gd name="T6" fmla="*/ 375 w 376"/>
                <a:gd name="T7" fmla="*/ 80 h 205"/>
                <a:gd name="T8" fmla="*/ 376 w 376"/>
                <a:gd name="T9" fmla="*/ 0 h 205"/>
                <a:gd name="T10" fmla="*/ 40 w 376"/>
                <a:gd name="T11" fmla="*/ 4 h 205"/>
              </a:gdLst>
              <a:ahLst/>
              <a:cxnLst>
                <a:cxn ang="0">
                  <a:pos x="T0" y="T1"/>
                </a:cxn>
                <a:cxn ang="0">
                  <a:pos x="T2" y="T3"/>
                </a:cxn>
                <a:cxn ang="0">
                  <a:pos x="T4" y="T5"/>
                </a:cxn>
                <a:cxn ang="0">
                  <a:pos x="T6" y="T7"/>
                </a:cxn>
                <a:cxn ang="0">
                  <a:pos x="T8" y="T9"/>
                </a:cxn>
                <a:cxn ang="0">
                  <a:pos x="T10" y="T11"/>
                </a:cxn>
              </a:cxnLst>
              <a:rect l="0" t="0" r="r" b="b"/>
              <a:pathLst>
                <a:path w="376" h="205">
                  <a:moveTo>
                    <a:pt x="40" y="4"/>
                  </a:moveTo>
                  <a:cubicBezTo>
                    <a:pt x="28" y="45"/>
                    <a:pt x="0" y="114"/>
                    <a:pt x="32" y="149"/>
                  </a:cubicBezTo>
                  <a:cubicBezTo>
                    <a:pt x="71" y="193"/>
                    <a:pt x="199" y="205"/>
                    <a:pt x="253" y="190"/>
                  </a:cubicBezTo>
                  <a:cubicBezTo>
                    <a:pt x="308" y="175"/>
                    <a:pt x="372" y="139"/>
                    <a:pt x="375" y="80"/>
                  </a:cubicBezTo>
                  <a:cubicBezTo>
                    <a:pt x="376" y="59"/>
                    <a:pt x="376" y="30"/>
                    <a:pt x="376" y="0"/>
                  </a:cubicBezTo>
                  <a:cubicBezTo>
                    <a:pt x="278" y="75"/>
                    <a:pt x="138" y="84"/>
                    <a:pt x="40" y="4"/>
                  </a:cubicBezTo>
                  <a:close/>
                </a:path>
              </a:pathLst>
            </a:custGeom>
            <a:solidFill>
              <a:srgbClr val="BCB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260"/>
            <p:cNvSpPr>
              <a:spLocks/>
            </p:cNvSpPr>
            <p:nvPr/>
          </p:nvSpPr>
          <p:spPr bwMode="auto">
            <a:xfrm>
              <a:off x="3060701" y="4132262"/>
              <a:ext cx="646113" cy="368300"/>
            </a:xfrm>
            <a:custGeom>
              <a:avLst/>
              <a:gdLst>
                <a:gd name="T0" fmla="*/ 59 w 374"/>
                <a:gd name="T1" fmla="*/ 136 h 214"/>
                <a:gd name="T2" fmla="*/ 59 w 374"/>
                <a:gd name="T3" fmla="*/ 14 h 214"/>
                <a:gd name="T4" fmla="*/ 40 w 374"/>
                <a:gd name="T5" fmla="*/ 0 h 214"/>
                <a:gd name="T6" fmla="*/ 32 w 374"/>
                <a:gd name="T7" fmla="*/ 145 h 214"/>
                <a:gd name="T8" fmla="*/ 253 w 374"/>
                <a:gd name="T9" fmla="*/ 186 h 214"/>
                <a:gd name="T10" fmla="*/ 374 w 374"/>
                <a:gd name="T11" fmla="*/ 81 h 214"/>
                <a:gd name="T12" fmla="*/ 59 w 374"/>
                <a:gd name="T13" fmla="*/ 136 h 214"/>
              </a:gdLst>
              <a:ahLst/>
              <a:cxnLst>
                <a:cxn ang="0">
                  <a:pos x="T0" y="T1"/>
                </a:cxn>
                <a:cxn ang="0">
                  <a:pos x="T2" y="T3"/>
                </a:cxn>
                <a:cxn ang="0">
                  <a:pos x="T4" y="T5"/>
                </a:cxn>
                <a:cxn ang="0">
                  <a:pos x="T6" y="T7"/>
                </a:cxn>
                <a:cxn ang="0">
                  <a:pos x="T8" y="T9"/>
                </a:cxn>
                <a:cxn ang="0">
                  <a:pos x="T10" y="T11"/>
                </a:cxn>
                <a:cxn ang="0">
                  <a:pos x="T12" y="T13"/>
                </a:cxn>
              </a:cxnLst>
              <a:rect l="0" t="0" r="r" b="b"/>
              <a:pathLst>
                <a:path w="374" h="214">
                  <a:moveTo>
                    <a:pt x="59" y="136"/>
                  </a:moveTo>
                  <a:cubicBezTo>
                    <a:pt x="26" y="111"/>
                    <a:pt x="47" y="57"/>
                    <a:pt x="59" y="14"/>
                  </a:cubicBezTo>
                  <a:cubicBezTo>
                    <a:pt x="53" y="10"/>
                    <a:pt x="46" y="5"/>
                    <a:pt x="40" y="0"/>
                  </a:cubicBezTo>
                  <a:cubicBezTo>
                    <a:pt x="28" y="41"/>
                    <a:pt x="0" y="110"/>
                    <a:pt x="32" y="145"/>
                  </a:cubicBezTo>
                  <a:cubicBezTo>
                    <a:pt x="71" y="189"/>
                    <a:pt x="199" y="201"/>
                    <a:pt x="253" y="186"/>
                  </a:cubicBezTo>
                  <a:cubicBezTo>
                    <a:pt x="307" y="171"/>
                    <a:pt x="369" y="137"/>
                    <a:pt x="374" y="81"/>
                  </a:cubicBezTo>
                  <a:cubicBezTo>
                    <a:pt x="297" y="176"/>
                    <a:pt x="155" y="214"/>
                    <a:pt x="59" y="136"/>
                  </a:cubicBezTo>
                  <a:close/>
                </a:path>
              </a:pathLst>
            </a:custGeom>
            <a:solidFill>
              <a:srgbClr val="AF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261"/>
            <p:cNvSpPr>
              <a:spLocks/>
            </p:cNvSpPr>
            <p:nvPr/>
          </p:nvSpPr>
          <p:spPr bwMode="auto">
            <a:xfrm>
              <a:off x="3597276" y="3302000"/>
              <a:ext cx="80963" cy="69850"/>
            </a:xfrm>
            <a:custGeom>
              <a:avLst/>
              <a:gdLst>
                <a:gd name="T0" fmla="*/ 47 w 47"/>
                <a:gd name="T1" fmla="*/ 4 h 41"/>
                <a:gd name="T2" fmla="*/ 21 w 47"/>
                <a:gd name="T3" fmla="*/ 4 h 41"/>
                <a:gd name="T4" fmla="*/ 4 w 47"/>
                <a:gd name="T5" fmla="*/ 40 h 41"/>
                <a:gd name="T6" fmla="*/ 23 w 47"/>
                <a:gd name="T7" fmla="*/ 41 h 41"/>
                <a:gd name="T8" fmla="*/ 33 w 47"/>
                <a:gd name="T9" fmla="*/ 29 h 41"/>
                <a:gd name="T10" fmla="*/ 47 w 47"/>
                <a:gd name="T11" fmla="*/ 4 h 41"/>
              </a:gdLst>
              <a:ahLst/>
              <a:cxnLst>
                <a:cxn ang="0">
                  <a:pos x="T0" y="T1"/>
                </a:cxn>
                <a:cxn ang="0">
                  <a:pos x="T2" y="T3"/>
                </a:cxn>
                <a:cxn ang="0">
                  <a:pos x="T4" y="T5"/>
                </a:cxn>
                <a:cxn ang="0">
                  <a:pos x="T6" y="T7"/>
                </a:cxn>
                <a:cxn ang="0">
                  <a:pos x="T8" y="T9"/>
                </a:cxn>
                <a:cxn ang="0">
                  <a:pos x="T10" y="T11"/>
                </a:cxn>
              </a:cxnLst>
              <a:rect l="0" t="0" r="r" b="b"/>
              <a:pathLst>
                <a:path w="47" h="41">
                  <a:moveTo>
                    <a:pt x="47" y="4"/>
                  </a:moveTo>
                  <a:cubicBezTo>
                    <a:pt x="47" y="4"/>
                    <a:pt x="40" y="0"/>
                    <a:pt x="21" y="4"/>
                  </a:cubicBezTo>
                  <a:cubicBezTo>
                    <a:pt x="3" y="8"/>
                    <a:pt x="0" y="32"/>
                    <a:pt x="4" y="40"/>
                  </a:cubicBezTo>
                  <a:cubicBezTo>
                    <a:pt x="4" y="40"/>
                    <a:pt x="11" y="38"/>
                    <a:pt x="23" y="41"/>
                  </a:cubicBezTo>
                  <a:cubicBezTo>
                    <a:pt x="23" y="41"/>
                    <a:pt x="32" y="36"/>
                    <a:pt x="33" y="29"/>
                  </a:cubicBezTo>
                  <a:cubicBezTo>
                    <a:pt x="35" y="22"/>
                    <a:pt x="47" y="4"/>
                    <a:pt x="47" y="4"/>
                  </a:cubicBezTo>
                  <a:close/>
                </a:path>
              </a:pathLst>
            </a:custGeom>
            <a:solidFill>
              <a:srgbClr val="BCB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262"/>
            <p:cNvSpPr>
              <a:spLocks/>
            </p:cNvSpPr>
            <p:nvPr/>
          </p:nvSpPr>
          <p:spPr bwMode="auto">
            <a:xfrm>
              <a:off x="3600451" y="3349625"/>
              <a:ext cx="53975" cy="22225"/>
            </a:xfrm>
            <a:custGeom>
              <a:avLst/>
              <a:gdLst>
                <a:gd name="T0" fmla="*/ 10 w 31"/>
                <a:gd name="T1" fmla="*/ 6 h 13"/>
                <a:gd name="T2" fmla="*/ 0 w 31"/>
                <a:gd name="T3" fmla="*/ 6 h 13"/>
                <a:gd name="T4" fmla="*/ 2 w 31"/>
                <a:gd name="T5" fmla="*/ 12 h 13"/>
                <a:gd name="T6" fmla="*/ 21 w 31"/>
                <a:gd name="T7" fmla="*/ 13 h 13"/>
                <a:gd name="T8" fmla="*/ 31 w 31"/>
                <a:gd name="T9" fmla="*/ 1 h 13"/>
                <a:gd name="T10" fmla="*/ 10 w 31"/>
                <a:gd name="T11" fmla="*/ 6 h 13"/>
              </a:gdLst>
              <a:ahLst/>
              <a:cxnLst>
                <a:cxn ang="0">
                  <a:pos x="T0" y="T1"/>
                </a:cxn>
                <a:cxn ang="0">
                  <a:pos x="T2" y="T3"/>
                </a:cxn>
                <a:cxn ang="0">
                  <a:pos x="T4" y="T5"/>
                </a:cxn>
                <a:cxn ang="0">
                  <a:pos x="T6" y="T7"/>
                </a:cxn>
                <a:cxn ang="0">
                  <a:pos x="T8" y="T9"/>
                </a:cxn>
                <a:cxn ang="0">
                  <a:pos x="T10" y="T11"/>
                </a:cxn>
              </a:cxnLst>
              <a:rect l="0" t="0" r="r" b="b"/>
              <a:pathLst>
                <a:path w="31" h="13">
                  <a:moveTo>
                    <a:pt x="10" y="6"/>
                  </a:moveTo>
                  <a:cubicBezTo>
                    <a:pt x="7" y="8"/>
                    <a:pt x="3" y="8"/>
                    <a:pt x="0" y="6"/>
                  </a:cubicBezTo>
                  <a:cubicBezTo>
                    <a:pt x="0" y="9"/>
                    <a:pt x="1" y="10"/>
                    <a:pt x="2" y="12"/>
                  </a:cubicBezTo>
                  <a:cubicBezTo>
                    <a:pt x="2" y="12"/>
                    <a:pt x="9" y="10"/>
                    <a:pt x="21" y="13"/>
                  </a:cubicBezTo>
                  <a:cubicBezTo>
                    <a:pt x="21" y="13"/>
                    <a:pt x="29" y="8"/>
                    <a:pt x="31" y="1"/>
                  </a:cubicBezTo>
                  <a:cubicBezTo>
                    <a:pt x="24" y="0"/>
                    <a:pt x="17" y="2"/>
                    <a:pt x="10" y="6"/>
                  </a:cubicBezTo>
                  <a:close/>
                </a:path>
              </a:pathLst>
            </a:custGeom>
            <a:solidFill>
              <a:srgbClr val="A1A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263"/>
            <p:cNvSpPr>
              <a:spLocks/>
            </p:cNvSpPr>
            <p:nvPr/>
          </p:nvSpPr>
          <p:spPr bwMode="auto">
            <a:xfrm>
              <a:off x="3603626" y="3308350"/>
              <a:ext cx="58738" cy="41275"/>
            </a:xfrm>
            <a:custGeom>
              <a:avLst/>
              <a:gdLst>
                <a:gd name="T0" fmla="*/ 19 w 34"/>
                <a:gd name="T1" fmla="*/ 2 h 24"/>
                <a:gd name="T2" fmla="*/ 0 w 34"/>
                <a:gd name="T3" fmla="*/ 24 h 24"/>
                <a:gd name="T4" fmla="*/ 34 w 34"/>
                <a:gd name="T5" fmla="*/ 0 h 24"/>
                <a:gd name="T6" fmla="*/ 19 w 34"/>
                <a:gd name="T7" fmla="*/ 2 h 24"/>
              </a:gdLst>
              <a:ahLst/>
              <a:cxnLst>
                <a:cxn ang="0">
                  <a:pos x="T0" y="T1"/>
                </a:cxn>
                <a:cxn ang="0">
                  <a:pos x="T2" y="T3"/>
                </a:cxn>
                <a:cxn ang="0">
                  <a:pos x="T4" y="T5"/>
                </a:cxn>
                <a:cxn ang="0">
                  <a:pos x="T6" y="T7"/>
                </a:cxn>
              </a:cxnLst>
              <a:rect l="0" t="0" r="r" b="b"/>
              <a:pathLst>
                <a:path w="34" h="24">
                  <a:moveTo>
                    <a:pt x="19" y="2"/>
                  </a:moveTo>
                  <a:cubicBezTo>
                    <a:pt x="7" y="4"/>
                    <a:pt x="1" y="15"/>
                    <a:pt x="0" y="24"/>
                  </a:cubicBezTo>
                  <a:cubicBezTo>
                    <a:pt x="10" y="14"/>
                    <a:pt x="21" y="4"/>
                    <a:pt x="34" y="0"/>
                  </a:cubicBezTo>
                  <a:cubicBezTo>
                    <a:pt x="30" y="0"/>
                    <a:pt x="25" y="0"/>
                    <a:pt x="19" y="2"/>
                  </a:cubicBezTo>
                  <a:close/>
                </a:path>
              </a:pathLst>
            </a:custGeom>
            <a:solidFill>
              <a:srgbClr val="D8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264"/>
            <p:cNvSpPr>
              <a:spLocks/>
            </p:cNvSpPr>
            <p:nvPr/>
          </p:nvSpPr>
          <p:spPr bwMode="auto">
            <a:xfrm>
              <a:off x="3108326" y="3217862"/>
              <a:ext cx="587375" cy="558800"/>
            </a:xfrm>
            <a:custGeom>
              <a:avLst/>
              <a:gdLst>
                <a:gd name="T0" fmla="*/ 338 w 340"/>
                <a:gd name="T1" fmla="*/ 162 h 323"/>
                <a:gd name="T2" fmla="*/ 170 w 340"/>
                <a:gd name="T3" fmla="*/ 323 h 323"/>
                <a:gd name="T4" fmla="*/ 2 w 340"/>
                <a:gd name="T5" fmla="*/ 162 h 323"/>
                <a:gd name="T6" fmla="*/ 170 w 340"/>
                <a:gd name="T7" fmla="*/ 0 h 323"/>
                <a:gd name="T8" fmla="*/ 338 w 340"/>
                <a:gd name="T9" fmla="*/ 162 h 323"/>
              </a:gdLst>
              <a:ahLst/>
              <a:cxnLst>
                <a:cxn ang="0">
                  <a:pos x="T0" y="T1"/>
                </a:cxn>
                <a:cxn ang="0">
                  <a:pos x="T2" y="T3"/>
                </a:cxn>
                <a:cxn ang="0">
                  <a:pos x="T4" y="T5"/>
                </a:cxn>
                <a:cxn ang="0">
                  <a:pos x="T6" y="T7"/>
                </a:cxn>
                <a:cxn ang="0">
                  <a:pos x="T8" y="T9"/>
                </a:cxn>
              </a:cxnLst>
              <a:rect l="0" t="0" r="r" b="b"/>
              <a:pathLst>
                <a:path w="340" h="323">
                  <a:moveTo>
                    <a:pt x="338" y="162"/>
                  </a:moveTo>
                  <a:cubicBezTo>
                    <a:pt x="337" y="279"/>
                    <a:pt x="263" y="323"/>
                    <a:pt x="170" y="323"/>
                  </a:cubicBezTo>
                  <a:cubicBezTo>
                    <a:pt x="78" y="323"/>
                    <a:pt x="5" y="285"/>
                    <a:pt x="2" y="162"/>
                  </a:cubicBezTo>
                  <a:cubicBezTo>
                    <a:pt x="0" y="72"/>
                    <a:pt x="78" y="0"/>
                    <a:pt x="170" y="0"/>
                  </a:cubicBezTo>
                  <a:cubicBezTo>
                    <a:pt x="263" y="0"/>
                    <a:pt x="340" y="72"/>
                    <a:pt x="338" y="162"/>
                  </a:cubicBezTo>
                  <a:close/>
                </a:path>
              </a:pathLst>
            </a:custGeom>
            <a:solidFill>
              <a:srgbClr val="BCB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265"/>
            <p:cNvSpPr>
              <a:spLocks/>
            </p:cNvSpPr>
            <p:nvPr/>
          </p:nvSpPr>
          <p:spPr bwMode="auto">
            <a:xfrm>
              <a:off x="3629026" y="3303587"/>
              <a:ext cx="57150" cy="73025"/>
            </a:xfrm>
            <a:custGeom>
              <a:avLst/>
              <a:gdLst>
                <a:gd name="T0" fmla="*/ 3 w 33"/>
                <a:gd name="T1" fmla="*/ 5 h 43"/>
                <a:gd name="T2" fmla="*/ 4 w 33"/>
                <a:gd name="T3" fmla="*/ 40 h 43"/>
                <a:gd name="T4" fmla="*/ 27 w 33"/>
                <a:gd name="T5" fmla="*/ 38 h 43"/>
                <a:gd name="T6" fmla="*/ 27 w 33"/>
                <a:gd name="T7" fmla="*/ 2 h 43"/>
                <a:gd name="T8" fmla="*/ 3 w 33"/>
                <a:gd name="T9" fmla="*/ 5 h 43"/>
              </a:gdLst>
              <a:ahLst/>
              <a:cxnLst>
                <a:cxn ang="0">
                  <a:pos x="T0" y="T1"/>
                </a:cxn>
                <a:cxn ang="0">
                  <a:pos x="T2" y="T3"/>
                </a:cxn>
                <a:cxn ang="0">
                  <a:pos x="T4" y="T5"/>
                </a:cxn>
                <a:cxn ang="0">
                  <a:pos x="T6" y="T7"/>
                </a:cxn>
                <a:cxn ang="0">
                  <a:pos x="T8" y="T9"/>
                </a:cxn>
              </a:cxnLst>
              <a:rect l="0" t="0" r="r" b="b"/>
              <a:pathLst>
                <a:path w="33" h="43">
                  <a:moveTo>
                    <a:pt x="3" y="5"/>
                  </a:moveTo>
                  <a:cubicBezTo>
                    <a:pt x="0" y="11"/>
                    <a:pt x="0" y="38"/>
                    <a:pt x="4" y="40"/>
                  </a:cubicBezTo>
                  <a:cubicBezTo>
                    <a:pt x="9" y="43"/>
                    <a:pt x="24" y="43"/>
                    <a:pt x="27" y="38"/>
                  </a:cubicBezTo>
                  <a:cubicBezTo>
                    <a:pt x="30" y="33"/>
                    <a:pt x="33" y="5"/>
                    <a:pt x="27" y="2"/>
                  </a:cubicBezTo>
                  <a:cubicBezTo>
                    <a:pt x="22" y="0"/>
                    <a:pt x="5" y="0"/>
                    <a:pt x="3" y="5"/>
                  </a:cubicBezTo>
                  <a:close/>
                </a:path>
              </a:pathLst>
            </a:custGeom>
            <a:solidFill>
              <a:srgbClr val="D8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266"/>
            <p:cNvSpPr>
              <a:spLocks/>
            </p:cNvSpPr>
            <p:nvPr/>
          </p:nvSpPr>
          <p:spPr bwMode="auto">
            <a:xfrm>
              <a:off x="3629026" y="3303587"/>
              <a:ext cx="55563" cy="71438"/>
            </a:xfrm>
            <a:custGeom>
              <a:avLst/>
              <a:gdLst>
                <a:gd name="T0" fmla="*/ 4 w 32"/>
                <a:gd name="T1" fmla="*/ 5 h 42"/>
                <a:gd name="T2" fmla="*/ 5 w 32"/>
                <a:gd name="T3" fmla="*/ 39 h 42"/>
                <a:gd name="T4" fmla="*/ 26 w 32"/>
                <a:gd name="T5" fmla="*/ 37 h 42"/>
                <a:gd name="T6" fmla="*/ 27 w 32"/>
                <a:gd name="T7" fmla="*/ 3 h 42"/>
                <a:gd name="T8" fmla="*/ 4 w 32"/>
                <a:gd name="T9" fmla="*/ 5 h 42"/>
              </a:gdLst>
              <a:ahLst/>
              <a:cxnLst>
                <a:cxn ang="0">
                  <a:pos x="T0" y="T1"/>
                </a:cxn>
                <a:cxn ang="0">
                  <a:pos x="T2" y="T3"/>
                </a:cxn>
                <a:cxn ang="0">
                  <a:pos x="T4" y="T5"/>
                </a:cxn>
                <a:cxn ang="0">
                  <a:pos x="T6" y="T7"/>
                </a:cxn>
                <a:cxn ang="0">
                  <a:pos x="T8" y="T9"/>
                </a:cxn>
              </a:cxnLst>
              <a:rect l="0" t="0" r="r" b="b"/>
              <a:pathLst>
                <a:path w="32" h="42">
                  <a:moveTo>
                    <a:pt x="4" y="5"/>
                  </a:moveTo>
                  <a:cubicBezTo>
                    <a:pt x="1" y="12"/>
                    <a:pt x="0" y="37"/>
                    <a:pt x="5" y="39"/>
                  </a:cubicBezTo>
                  <a:cubicBezTo>
                    <a:pt x="9" y="42"/>
                    <a:pt x="24" y="42"/>
                    <a:pt x="26" y="37"/>
                  </a:cubicBezTo>
                  <a:cubicBezTo>
                    <a:pt x="29" y="33"/>
                    <a:pt x="32" y="5"/>
                    <a:pt x="27" y="3"/>
                  </a:cubicBezTo>
                  <a:cubicBezTo>
                    <a:pt x="22" y="0"/>
                    <a:pt x="6" y="1"/>
                    <a:pt x="4" y="5"/>
                  </a:cubicBezTo>
                  <a:close/>
                </a:path>
              </a:pathLst>
            </a:custGeom>
            <a:solidFill>
              <a:srgbClr val="BCB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267"/>
            <p:cNvSpPr>
              <a:spLocks/>
            </p:cNvSpPr>
            <p:nvPr/>
          </p:nvSpPr>
          <p:spPr bwMode="auto">
            <a:xfrm>
              <a:off x="3635376" y="3311525"/>
              <a:ext cx="46038" cy="58738"/>
            </a:xfrm>
            <a:custGeom>
              <a:avLst/>
              <a:gdLst>
                <a:gd name="T0" fmla="*/ 3 w 27"/>
                <a:gd name="T1" fmla="*/ 3 h 34"/>
                <a:gd name="T2" fmla="*/ 4 w 27"/>
                <a:gd name="T3" fmla="*/ 31 h 34"/>
                <a:gd name="T4" fmla="*/ 22 w 27"/>
                <a:gd name="T5" fmla="*/ 30 h 34"/>
                <a:gd name="T6" fmla="*/ 22 w 27"/>
                <a:gd name="T7" fmla="*/ 3 h 34"/>
                <a:gd name="T8" fmla="*/ 3 w 27"/>
                <a:gd name="T9" fmla="*/ 3 h 34"/>
              </a:gdLst>
              <a:ahLst/>
              <a:cxnLst>
                <a:cxn ang="0">
                  <a:pos x="T0" y="T1"/>
                </a:cxn>
                <a:cxn ang="0">
                  <a:pos x="T2" y="T3"/>
                </a:cxn>
                <a:cxn ang="0">
                  <a:pos x="T4" y="T5"/>
                </a:cxn>
                <a:cxn ang="0">
                  <a:pos x="T6" y="T7"/>
                </a:cxn>
                <a:cxn ang="0">
                  <a:pos x="T8" y="T9"/>
                </a:cxn>
              </a:cxnLst>
              <a:rect l="0" t="0" r="r" b="b"/>
              <a:pathLst>
                <a:path w="27" h="34">
                  <a:moveTo>
                    <a:pt x="3" y="3"/>
                  </a:moveTo>
                  <a:cubicBezTo>
                    <a:pt x="1" y="9"/>
                    <a:pt x="0" y="29"/>
                    <a:pt x="4" y="31"/>
                  </a:cubicBezTo>
                  <a:cubicBezTo>
                    <a:pt x="7" y="33"/>
                    <a:pt x="19" y="34"/>
                    <a:pt x="22" y="30"/>
                  </a:cubicBezTo>
                  <a:cubicBezTo>
                    <a:pt x="24" y="26"/>
                    <a:pt x="27" y="5"/>
                    <a:pt x="22" y="3"/>
                  </a:cubicBezTo>
                  <a:cubicBezTo>
                    <a:pt x="18" y="1"/>
                    <a:pt x="5" y="0"/>
                    <a:pt x="3" y="3"/>
                  </a:cubicBezTo>
                  <a:close/>
                </a:path>
              </a:pathLst>
            </a:custGeom>
            <a:solidFill>
              <a:srgbClr val="A1A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268"/>
            <p:cNvSpPr>
              <a:spLocks/>
            </p:cNvSpPr>
            <p:nvPr/>
          </p:nvSpPr>
          <p:spPr bwMode="auto">
            <a:xfrm>
              <a:off x="3641726" y="3322637"/>
              <a:ext cx="28575" cy="34925"/>
            </a:xfrm>
            <a:custGeom>
              <a:avLst/>
              <a:gdLst>
                <a:gd name="T0" fmla="*/ 2 w 17"/>
                <a:gd name="T1" fmla="*/ 2 h 21"/>
                <a:gd name="T2" fmla="*/ 3 w 17"/>
                <a:gd name="T3" fmla="*/ 20 h 21"/>
                <a:gd name="T4" fmla="*/ 14 w 17"/>
                <a:gd name="T5" fmla="*/ 19 h 21"/>
                <a:gd name="T6" fmla="*/ 14 w 17"/>
                <a:gd name="T7" fmla="*/ 2 h 21"/>
                <a:gd name="T8" fmla="*/ 2 w 17"/>
                <a:gd name="T9" fmla="*/ 2 h 21"/>
              </a:gdLst>
              <a:ahLst/>
              <a:cxnLst>
                <a:cxn ang="0">
                  <a:pos x="T0" y="T1"/>
                </a:cxn>
                <a:cxn ang="0">
                  <a:pos x="T2" y="T3"/>
                </a:cxn>
                <a:cxn ang="0">
                  <a:pos x="T4" y="T5"/>
                </a:cxn>
                <a:cxn ang="0">
                  <a:pos x="T6" y="T7"/>
                </a:cxn>
                <a:cxn ang="0">
                  <a:pos x="T8" y="T9"/>
                </a:cxn>
              </a:cxnLst>
              <a:rect l="0" t="0" r="r" b="b"/>
              <a:pathLst>
                <a:path w="17" h="21">
                  <a:moveTo>
                    <a:pt x="2" y="2"/>
                  </a:moveTo>
                  <a:cubicBezTo>
                    <a:pt x="1" y="5"/>
                    <a:pt x="0" y="19"/>
                    <a:pt x="3" y="20"/>
                  </a:cubicBezTo>
                  <a:cubicBezTo>
                    <a:pt x="5" y="21"/>
                    <a:pt x="12" y="21"/>
                    <a:pt x="14" y="19"/>
                  </a:cubicBezTo>
                  <a:cubicBezTo>
                    <a:pt x="15" y="16"/>
                    <a:pt x="17" y="3"/>
                    <a:pt x="14" y="2"/>
                  </a:cubicBezTo>
                  <a:cubicBezTo>
                    <a:pt x="12" y="1"/>
                    <a:pt x="3" y="0"/>
                    <a:pt x="2" y="2"/>
                  </a:cubicBezTo>
                  <a:close/>
                </a:path>
              </a:pathLst>
            </a:custGeom>
            <a:solidFill>
              <a:srgbClr val="8787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269"/>
            <p:cNvSpPr>
              <a:spLocks/>
            </p:cNvSpPr>
            <p:nvPr/>
          </p:nvSpPr>
          <p:spPr bwMode="auto">
            <a:xfrm>
              <a:off x="3663951" y="3316287"/>
              <a:ext cx="12700" cy="15875"/>
            </a:xfrm>
            <a:custGeom>
              <a:avLst/>
              <a:gdLst>
                <a:gd name="T0" fmla="*/ 6 w 7"/>
                <a:gd name="T1" fmla="*/ 9 h 9"/>
                <a:gd name="T2" fmla="*/ 6 w 7"/>
                <a:gd name="T3" fmla="*/ 3 h 9"/>
                <a:gd name="T4" fmla="*/ 0 w 7"/>
                <a:gd name="T5" fmla="*/ 2 h 9"/>
                <a:gd name="T6" fmla="*/ 5 w 7"/>
                <a:gd name="T7" fmla="*/ 4 h 9"/>
                <a:gd name="T8" fmla="*/ 6 w 7"/>
                <a:gd name="T9" fmla="*/ 9 h 9"/>
              </a:gdLst>
              <a:ahLst/>
              <a:cxnLst>
                <a:cxn ang="0">
                  <a:pos x="T0" y="T1"/>
                </a:cxn>
                <a:cxn ang="0">
                  <a:pos x="T2" y="T3"/>
                </a:cxn>
                <a:cxn ang="0">
                  <a:pos x="T4" y="T5"/>
                </a:cxn>
                <a:cxn ang="0">
                  <a:pos x="T6" y="T7"/>
                </a:cxn>
                <a:cxn ang="0">
                  <a:pos x="T8" y="T9"/>
                </a:cxn>
              </a:cxnLst>
              <a:rect l="0" t="0" r="r" b="b"/>
              <a:pathLst>
                <a:path w="7" h="9">
                  <a:moveTo>
                    <a:pt x="6" y="9"/>
                  </a:moveTo>
                  <a:cubicBezTo>
                    <a:pt x="6" y="9"/>
                    <a:pt x="7" y="5"/>
                    <a:pt x="6" y="3"/>
                  </a:cubicBezTo>
                  <a:cubicBezTo>
                    <a:pt x="4" y="1"/>
                    <a:pt x="1" y="0"/>
                    <a:pt x="0" y="2"/>
                  </a:cubicBezTo>
                  <a:cubicBezTo>
                    <a:pt x="0" y="4"/>
                    <a:pt x="3" y="3"/>
                    <a:pt x="5" y="4"/>
                  </a:cubicBezTo>
                  <a:cubicBezTo>
                    <a:pt x="7" y="6"/>
                    <a:pt x="6" y="9"/>
                    <a:pt x="6"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Oval 270"/>
            <p:cNvSpPr>
              <a:spLocks noChangeArrowheads="1"/>
            </p:cNvSpPr>
            <p:nvPr/>
          </p:nvSpPr>
          <p:spPr bwMode="auto">
            <a:xfrm>
              <a:off x="3656014" y="3316287"/>
              <a:ext cx="4763" cy="317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271"/>
            <p:cNvSpPr>
              <a:spLocks/>
            </p:cNvSpPr>
            <p:nvPr/>
          </p:nvSpPr>
          <p:spPr bwMode="auto">
            <a:xfrm>
              <a:off x="3111501" y="3500437"/>
              <a:ext cx="569913" cy="276225"/>
            </a:xfrm>
            <a:custGeom>
              <a:avLst/>
              <a:gdLst>
                <a:gd name="T0" fmla="*/ 311 w 330"/>
                <a:gd name="T1" fmla="*/ 76 h 160"/>
                <a:gd name="T2" fmla="*/ 13 w 330"/>
                <a:gd name="T3" fmla="*/ 42 h 160"/>
                <a:gd name="T4" fmla="*/ 0 w 330"/>
                <a:gd name="T5" fmla="*/ 0 h 160"/>
                <a:gd name="T6" fmla="*/ 168 w 330"/>
                <a:gd name="T7" fmla="*/ 160 h 160"/>
                <a:gd name="T8" fmla="*/ 330 w 330"/>
                <a:gd name="T9" fmla="*/ 50 h 160"/>
                <a:gd name="T10" fmla="*/ 311 w 330"/>
                <a:gd name="T11" fmla="*/ 76 h 160"/>
              </a:gdLst>
              <a:ahLst/>
              <a:cxnLst>
                <a:cxn ang="0">
                  <a:pos x="T0" y="T1"/>
                </a:cxn>
                <a:cxn ang="0">
                  <a:pos x="T2" y="T3"/>
                </a:cxn>
                <a:cxn ang="0">
                  <a:pos x="T4" y="T5"/>
                </a:cxn>
                <a:cxn ang="0">
                  <a:pos x="T6" y="T7"/>
                </a:cxn>
                <a:cxn ang="0">
                  <a:pos x="T8" y="T9"/>
                </a:cxn>
                <a:cxn ang="0">
                  <a:pos x="T10" y="T11"/>
                </a:cxn>
              </a:cxnLst>
              <a:rect l="0" t="0" r="r" b="b"/>
              <a:pathLst>
                <a:path w="330" h="160">
                  <a:moveTo>
                    <a:pt x="311" y="76"/>
                  </a:moveTo>
                  <a:cubicBezTo>
                    <a:pt x="226" y="150"/>
                    <a:pt x="68" y="150"/>
                    <a:pt x="13" y="42"/>
                  </a:cubicBezTo>
                  <a:cubicBezTo>
                    <a:pt x="6" y="28"/>
                    <a:pt x="2" y="14"/>
                    <a:pt x="0" y="0"/>
                  </a:cubicBezTo>
                  <a:cubicBezTo>
                    <a:pt x="4" y="122"/>
                    <a:pt x="76" y="160"/>
                    <a:pt x="168" y="160"/>
                  </a:cubicBezTo>
                  <a:cubicBezTo>
                    <a:pt x="246" y="160"/>
                    <a:pt x="311" y="129"/>
                    <a:pt x="330" y="50"/>
                  </a:cubicBezTo>
                  <a:cubicBezTo>
                    <a:pt x="326" y="60"/>
                    <a:pt x="320" y="68"/>
                    <a:pt x="311" y="76"/>
                  </a:cubicBezTo>
                  <a:close/>
                </a:path>
              </a:pathLst>
            </a:custGeom>
            <a:solidFill>
              <a:srgbClr val="A1A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272"/>
            <p:cNvSpPr>
              <a:spLocks/>
            </p:cNvSpPr>
            <p:nvPr/>
          </p:nvSpPr>
          <p:spPr bwMode="auto">
            <a:xfrm>
              <a:off x="3178176" y="3236912"/>
              <a:ext cx="390525" cy="130175"/>
            </a:xfrm>
            <a:custGeom>
              <a:avLst/>
              <a:gdLst>
                <a:gd name="T0" fmla="*/ 0 w 226"/>
                <a:gd name="T1" fmla="*/ 75 h 75"/>
                <a:gd name="T2" fmla="*/ 207 w 226"/>
                <a:gd name="T3" fmla="*/ 32 h 75"/>
                <a:gd name="T4" fmla="*/ 226 w 226"/>
                <a:gd name="T5" fmla="*/ 39 h 75"/>
                <a:gd name="T6" fmla="*/ 126 w 226"/>
                <a:gd name="T7" fmla="*/ 0 h 75"/>
                <a:gd name="T8" fmla="*/ 0 w 226"/>
                <a:gd name="T9" fmla="*/ 75 h 75"/>
              </a:gdLst>
              <a:ahLst/>
              <a:cxnLst>
                <a:cxn ang="0">
                  <a:pos x="T0" y="T1"/>
                </a:cxn>
                <a:cxn ang="0">
                  <a:pos x="T2" y="T3"/>
                </a:cxn>
                <a:cxn ang="0">
                  <a:pos x="T4" y="T5"/>
                </a:cxn>
                <a:cxn ang="0">
                  <a:pos x="T6" y="T7"/>
                </a:cxn>
                <a:cxn ang="0">
                  <a:pos x="T8" y="T9"/>
                </a:cxn>
              </a:cxnLst>
              <a:rect l="0" t="0" r="r" b="b"/>
              <a:pathLst>
                <a:path w="226" h="75">
                  <a:moveTo>
                    <a:pt x="0" y="75"/>
                  </a:moveTo>
                  <a:cubicBezTo>
                    <a:pt x="56" y="30"/>
                    <a:pt x="136" y="17"/>
                    <a:pt x="207" y="32"/>
                  </a:cubicBezTo>
                  <a:cubicBezTo>
                    <a:pt x="213" y="34"/>
                    <a:pt x="220" y="36"/>
                    <a:pt x="226" y="39"/>
                  </a:cubicBezTo>
                  <a:cubicBezTo>
                    <a:pt x="200" y="15"/>
                    <a:pt x="165" y="0"/>
                    <a:pt x="126" y="0"/>
                  </a:cubicBezTo>
                  <a:cubicBezTo>
                    <a:pt x="70" y="0"/>
                    <a:pt x="22" y="31"/>
                    <a:pt x="0" y="75"/>
                  </a:cubicBezTo>
                  <a:close/>
                </a:path>
              </a:pathLst>
            </a:custGeom>
            <a:solidFill>
              <a:srgbClr val="D8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273"/>
            <p:cNvSpPr>
              <a:spLocks/>
            </p:cNvSpPr>
            <p:nvPr/>
          </p:nvSpPr>
          <p:spPr bwMode="auto">
            <a:xfrm>
              <a:off x="3176589" y="3260725"/>
              <a:ext cx="501650" cy="468313"/>
            </a:xfrm>
            <a:custGeom>
              <a:avLst/>
              <a:gdLst>
                <a:gd name="T0" fmla="*/ 289 w 290"/>
                <a:gd name="T1" fmla="*/ 135 h 271"/>
                <a:gd name="T2" fmla="*/ 145 w 290"/>
                <a:gd name="T3" fmla="*/ 271 h 271"/>
                <a:gd name="T4" fmla="*/ 2 w 290"/>
                <a:gd name="T5" fmla="*/ 135 h 271"/>
                <a:gd name="T6" fmla="*/ 145 w 290"/>
                <a:gd name="T7" fmla="*/ 0 h 271"/>
                <a:gd name="T8" fmla="*/ 289 w 290"/>
                <a:gd name="T9" fmla="*/ 135 h 271"/>
              </a:gdLst>
              <a:ahLst/>
              <a:cxnLst>
                <a:cxn ang="0">
                  <a:pos x="T0" y="T1"/>
                </a:cxn>
                <a:cxn ang="0">
                  <a:pos x="T2" y="T3"/>
                </a:cxn>
                <a:cxn ang="0">
                  <a:pos x="T4" y="T5"/>
                </a:cxn>
                <a:cxn ang="0">
                  <a:pos x="T6" y="T7"/>
                </a:cxn>
                <a:cxn ang="0">
                  <a:pos x="T8" y="T9"/>
                </a:cxn>
              </a:cxnLst>
              <a:rect l="0" t="0" r="r" b="b"/>
              <a:pathLst>
                <a:path w="290" h="271">
                  <a:moveTo>
                    <a:pt x="289" y="135"/>
                  </a:moveTo>
                  <a:cubicBezTo>
                    <a:pt x="288" y="234"/>
                    <a:pt x="225" y="271"/>
                    <a:pt x="145" y="271"/>
                  </a:cubicBezTo>
                  <a:cubicBezTo>
                    <a:pt x="66" y="271"/>
                    <a:pt x="5" y="239"/>
                    <a:pt x="2" y="135"/>
                  </a:cubicBezTo>
                  <a:cubicBezTo>
                    <a:pt x="0" y="61"/>
                    <a:pt x="66" y="0"/>
                    <a:pt x="145" y="0"/>
                  </a:cubicBezTo>
                  <a:cubicBezTo>
                    <a:pt x="225" y="0"/>
                    <a:pt x="290" y="61"/>
                    <a:pt x="289" y="135"/>
                  </a:cubicBezTo>
                  <a:close/>
                </a:path>
              </a:pathLst>
            </a:custGeom>
            <a:solidFill>
              <a:srgbClr val="6E6D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274"/>
            <p:cNvSpPr>
              <a:spLocks/>
            </p:cNvSpPr>
            <p:nvPr/>
          </p:nvSpPr>
          <p:spPr bwMode="auto">
            <a:xfrm>
              <a:off x="3190876" y="3270250"/>
              <a:ext cx="482600" cy="449263"/>
            </a:xfrm>
            <a:custGeom>
              <a:avLst/>
              <a:gdLst>
                <a:gd name="T0" fmla="*/ 278 w 279"/>
                <a:gd name="T1" fmla="*/ 130 h 260"/>
                <a:gd name="T2" fmla="*/ 140 w 279"/>
                <a:gd name="T3" fmla="*/ 260 h 260"/>
                <a:gd name="T4" fmla="*/ 1 w 279"/>
                <a:gd name="T5" fmla="*/ 130 h 260"/>
                <a:gd name="T6" fmla="*/ 140 w 279"/>
                <a:gd name="T7" fmla="*/ 0 h 260"/>
                <a:gd name="T8" fmla="*/ 278 w 279"/>
                <a:gd name="T9" fmla="*/ 130 h 260"/>
              </a:gdLst>
              <a:ahLst/>
              <a:cxnLst>
                <a:cxn ang="0">
                  <a:pos x="T0" y="T1"/>
                </a:cxn>
                <a:cxn ang="0">
                  <a:pos x="T2" y="T3"/>
                </a:cxn>
                <a:cxn ang="0">
                  <a:pos x="T4" y="T5"/>
                </a:cxn>
                <a:cxn ang="0">
                  <a:pos x="T6" y="T7"/>
                </a:cxn>
                <a:cxn ang="0">
                  <a:pos x="T8" y="T9"/>
                </a:cxn>
              </a:cxnLst>
              <a:rect l="0" t="0" r="r" b="b"/>
              <a:pathLst>
                <a:path w="279" h="260">
                  <a:moveTo>
                    <a:pt x="278" y="130"/>
                  </a:moveTo>
                  <a:cubicBezTo>
                    <a:pt x="276" y="225"/>
                    <a:pt x="216" y="260"/>
                    <a:pt x="140" y="260"/>
                  </a:cubicBezTo>
                  <a:cubicBezTo>
                    <a:pt x="63" y="260"/>
                    <a:pt x="4" y="230"/>
                    <a:pt x="1" y="130"/>
                  </a:cubicBezTo>
                  <a:cubicBezTo>
                    <a:pt x="0" y="58"/>
                    <a:pt x="63" y="0"/>
                    <a:pt x="140" y="0"/>
                  </a:cubicBezTo>
                  <a:cubicBezTo>
                    <a:pt x="216" y="0"/>
                    <a:pt x="279" y="58"/>
                    <a:pt x="278" y="130"/>
                  </a:cubicBezTo>
                  <a:close/>
                </a:path>
              </a:pathLst>
            </a:custGeom>
            <a:solidFill>
              <a:srgbClr val="302F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275"/>
            <p:cNvSpPr>
              <a:spLocks/>
            </p:cNvSpPr>
            <p:nvPr/>
          </p:nvSpPr>
          <p:spPr bwMode="auto">
            <a:xfrm>
              <a:off x="3189289" y="3336925"/>
              <a:ext cx="477838" cy="382588"/>
            </a:xfrm>
            <a:custGeom>
              <a:avLst/>
              <a:gdLst>
                <a:gd name="T0" fmla="*/ 105 w 277"/>
                <a:gd name="T1" fmla="*/ 163 h 221"/>
                <a:gd name="T2" fmla="*/ 40 w 277"/>
                <a:gd name="T3" fmla="*/ 0 h 221"/>
                <a:gd name="T4" fmla="*/ 1 w 277"/>
                <a:gd name="T5" fmla="*/ 91 h 221"/>
                <a:gd name="T6" fmla="*/ 139 w 277"/>
                <a:gd name="T7" fmla="*/ 221 h 221"/>
                <a:gd name="T8" fmla="*/ 277 w 277"/>
                <a:gd name="T9" fmla="*/ 104 h 221"/>
                <a:gd name="T10" fmla="*/ 105 w 277"/>
                <a:gd name="T11" fmla="*/ 163 h 221"/>
              </a:gdLst>
              <a:ahLst/>
              <a:cxnLst>
                <a:cxn ang="0">
                  <a:pos x="T0" y="T1"/>
                </a:cxn>
                <a:cxn ang="0">
                  <a:pos x="T2" y="T3"/>
                </a:cxn>
                <a:cxn ang="0">
                  <a:pos x="T4" y="T5"/>
                </a:cxn>
                <a:cxn ang="0">
                  <a:pos x="T6" y="T7"/>
                </a:cxn>
                <a:cxn ang="0">
                  <a:pos x="T8" y="T9"/>
                </a:cxn>
                <a:cxn ang="0">
                  <a:pos x="T10" y="T11"/>
                </a:cxn>
              </a:cxnLst>
              <a:rect l="0" t="0" r="r" b="b"/>
              <a:pathLst>
                <a:path w="277" h="221">
                  <a:moveTo>
                    <a:pt x="105" y="163"/>
                  </a:moveTo>
                  <a:cubicBezTo>
                    <a:pt x="36" y="142"/>
                    <a:pt x="16" y="62"/>
                    <a:pt x="40" y="0"/>
                  </a:cubicBezTo>
                  <a:cubicBezTo>
                    <a:pt x="15" y="23"/>
                    <a:pt x="0" y="56"/>
                    <a:pt x="1" y="91"/>
                  </a:cubicBezTo>
                  <a:cubicBezTo>
                    <a:pt x="4" y="191"/>
                    <a:pt x="63" y="221"/>
                    <a:pt x="139" y="221"/>
                  </a:cubicBezTo>
                  <a:cubicBezTo>
                    <a:pt x="212" y="221"/>
                    <a:pt x="270" y="189"/>
                    <a:pt x="277" y="104"/>
                  </a:cubicBezTo>
                  <a:cubicBezTo>
                    <a:pt x="242" y="158"/>
                    <a:pt x="171" y="183"/>
                    <a:pt x="105" y="163"/>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276"/>
            <p:cNvSpPr>
              <a:spLocks/>
            </p:cNvSpPr>
            <p:nvPr/>
          </p:nvSpPr>
          <p:spPr bwMode="auto">
            <a:xfrm>
              <a:off x="3197226" y="3494087"/>
              <a:ext cx="438150" cy="222250"/>
            </a:xfrm>
            <a:custGeom>
              <a:avLst/>
              <a:gdLst>
                <a:gd name="T0" fmla="*/ 140 w 253"/>
                <a:gd name="T1" fmla="*/ 116 h 128"/>
                <a:gd name="T2" fmla="*/ 0 w 253"/>
                <a:gd name="T3" fmla="*/ 0 h 128"/>
                <a:gd name="T4" fmla="*/ 0 w 253"/>
                <a:gd name="T5" fmla="*/ 0 h 128"/>
                <a:gd name="T6" fmla="*/ 135 w 253"/>
                <a:gd name="T7" fmla="*/ 128 h 128"/>
                <a:gd name="T8" fmla="*/ 253 w 253"/>
                <a:gd name="T9" fmla="*/ 73 h 128"/>
                <a:gd name="T10" fmla="*/ 140 w 253"/>
                <a:gd name="T11" fmla="*/ 116 h 128"/>
              </a:gdLst>
              <a:ahLst/>
              <a:cxnLst>
                <a:cxn ang="0">
                  <a:pos x="T0" y="T1"/>
                </a:cxn>
                <a:cxn ang="0">
                  <a:pos x="T2" y="T3"/>
                </a:cxn>
                <a:cxn ang="0">
                  <a:pos x="T4" y="T5"/>
                </a:cxn>
                <a:cxn ang="0">
                  <a:pos x="T6" y="T7"/>
                </a:cxn>
                <a:cxn ang="0">
                  <a:pos x="T8" y="T9"/>
                </a:cxn>
                <a:cxn ang="0">
                  <a:pos x="T10" y="T11"/>
                </a:cxn>
              </a:cxnLst>
              <a:rect l="0" t="0" r="r" b="b"/>
              <a:pathLst>
                <a:path w="253" h="128">
                  <a:moveTo>
                    <a:pt x="140" y="116"/>
                  </a:moveTo>
                  <a:cubicBezTo>
                    <a:pt x="65" y="116"/>
                    <a:pt x="7" y="88"/>
                    <a:pt x="0" y="0"/>
                  </a:cubicBezTo>
                  <a:cubicBezTo>
                    <a:pt x="0" y="0"/>
                    <a:pt x="0" y="0"/>
                    <a:pt x="0" y="0"/>
                  </a:cubicBezTo>
                  <a:cubicBezTo>
                    <a:pt x="3" y="98"/>
                    <a:pt x="61" y="128"/>
                    <a:pt x="135" y="128"/>
                  </a:cubicBezTo>
                  <a:cubicBezTo>
                    <a:pt x="186" y="128"/>
                    <a:pt x="229" y="112"/>
                    <a:pt x="253" y="73"/>
                  </a:cubicBezTo>
                  <a:cubicBezTo>
                    <a:pt x="227" y="103"/>
                    <a:pt x="186" y="116"/>
                    <a:pt x="140" y="116"/>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277"/>
            <p:cNvSpPr>
              <a:spLocks/>
            </p:cNvSpPr>
            <p:nvPr/>
          </p:nvSpPr>
          <p:spPr bwMode="auto">
            <a:xfrm>
              <a:off x="3275014" y="3275012"/>
              <a:ext cx="368300" cy="258763"/>
            </a:xfrm>
            <a:custGeom>
              <a:avLst/>
              <a:gdLst>
                <a:gd name="T0" fmla="*/ 202 w 213"/>
                <a:gd name="T1" fmla="*/ 111 h 150"/>
                <a:gd name="T2" fmla="*/ 107 w 213"/>
                <a:gd name="T3" fmla="*/ 82 h 150"/>
                <a:gd name="T4" fmla="*/ 12 w 213"/>
                <a:gd name="T5" fmla="*/ 57 h 150"/>
                <a:gd name="T6" fmla="*/ 127 w 213"/>
                <a:gd name="T7" fmla="*/ 15 h 150"/>
                <a:gd name="T8" fmla="*/ 202 w 213"/>
                <a:gd name="T9" fmla="*/ 111 h 150"/>
              </a:gdLst>
              <a:ahLst/>
              <a:cxnLst>
                <a:cxn ang="0">
                  <a:pos x="T0" y="T1"/>
                </a:cxn>
                <a:cxn ang="0">
                  <a:pos x="T2" y="T3"/>
                </a:cxn>
                <a:cxn ang="0">
                  <a:pos x="T4" y="T5"/>
                </a:cxn>
                <a:cxn ang="0">
                  <a:pos x="T6" y="T7"/>
                </a:cxn>
                <a:cxn ang="0">
                  <a:pos x="T8" y="T9"/>
                </a:cxn>
              </a:cxnLst>
              <a:rect l="0" t="0" r="r" b="b"/>
              <a:pathLst>
                <a:path w="213" h="150">
                  <a:moveTo>
                    <a:pt x="202" y="111"/>
                  </a:moveTo>
                  <a:cubicBezTo>
                    <a:pt x="190" y="150"/>
                    <a:pt x="160" y="97"/>
                    <a:pt x="107" y="82"/>
                  </a:cubicBezTo>
                  <a:cubicBezTo>
                    <a:pt x="55" y="67"/>
                    <a:pt x="0" y="95"/>
                    <a:pt x="12" y="57"/>
                  </a:cubicBezTo>
                  <a:cubicBezTo>
                    <a:pt x="23" y="19"/>
                    <a:pt x="75" y="0"/>
                    <a:pt x="127" y="15"/>
                  </a:cubicBezTo>
                  <a:cubicBezTo>
                    <a:pt x="180" y="30"/>
                    <a:pt x="213" y="73"/>
                    <a:pt x="202" y="111"/>
                  </a:cubicBezTo>
                  <a:close/>
                </a:path>
              </a:pathLst>
            </a:custGeom>
            <a:solidFill>
              <a:srgbClr val="4A4A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278"/>
            <p:cNvSpPr>
              <a:spLocks/>
            </p:cNvSpPr>
            <p:nvPr/>
          </p:nvSpPr>
          <p:spPr bwMode="auto">
            <a:xfrm>
              <a:off x="3468689" y="3305175"/>
              <a:ext cx="136525" cy="139700"/>
            </a:xfrm>
            <a:custGeom>
              <a:avLst/>
              <a:gdLst>
                <a:gd name="T0" fmla="*/ 77 w 79"/>
                <a:gd name="T1" fmla="*/ 81 h 81"/>
                <a:gd name="T2" fmla="*/ 52 w 79"/>
                <a:gd name="T3" fmla="*/ 17 h 81"/>
                <a:gd name="T4" fmla="*/ 1 w 79"/>
                <a:gd name="T5" fmla="*/ 21 h 81"/>
                <a:gd name="T6" fmla="*/ 44 w 79"/>
                <a:gd name="T7" fmla="*/ 41 h 81"/>
                <a:gd name="T8" fmla="*/ 77 w 79"/>
                <a:gd name="T9" fmla="*/ 81 h 81"/>
              </a:gdLst>
              <a:ahLst/>
              <a:cxnLst>
                <a:cxn ang="0">
                  <a:pos x="T0" y="T1"/>
                </a:cxn>
                <a:cxn ang="0">
                  <a:pos x="T2" y="T3"/>
                </a:cxn>
                <a:cxn ang="0">
                  <a:pos x="T4" y="T5"/>
                </a:cxn>
                <a:cxn ang="0">
                  <a:pos x="T6" y="T7"/>
                </a:cxn>
                <a:cxn ang="0">
                  <a:pos x="T8" y="T9"/>
                </a:cxn>
              </a:cxnLst>
              <a:rect l="0" t="0" r="r" b="b"/>
              <a:pathLst>
                <a:path w="79" h="81">
                  <a:moveTo>
                    <a:pt x="77" y="81"/>
                  </a:moveTo>
                  <a:cubicBezTo>
                    <a:pt x="77" y="81"/>
                    <a:pt x="79" y="35"/>
                    <a:pt x="52" y="17"/>
                  </a:cubicBezTo>
                  <a:cubicBezTo>
                    <a:pt x="25" y="0"/>
                    <a:pt x="3" y="11"/>
                    <a:pt x="1" y="21"/>
                  </a:cubicBezTo>
                  <a:cubicBezTo>
                    <a:pt x="0" y="32"/>
                    <a:pt x="23" y="33"/>
                    <a:pt x="44" y="41"/>
                  </a:cubicBezTo>
                  <a:cubicBezTo>
                    <a:pt x="65" y="50"/>
                    <a:pt x="77" y="81"/>
                    <a:pt x="77" y="81"/>
                  </a:cubicBezTo>
                  <a:close/>
                </a:path>
              </a:pathLst>
            </a:custGeom>
            <a:solidFill>
              <a:srgbClr val="BFBE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Oval 279"/>
            <p:cNvSpPr>
              <a:spLocks noChangeArrowheads="1"/>
            </p:cNvSpPr>
            <p:nvPr/>
          </p:nvSpPr>
          <p:spPr bwMode="auto">
            <a:xfrm>
              <a:off x="3387726" y="3316287"/>
              <a:ext cx="41275" cy="34925"/>
            </a:xfrm>
            <a:prstGeom prst="ellipse">
              <a:avLst/>
            </a:prstGeom>
            <a:solidFill>
              <a:srgbClr val="BFBE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280"/>
            <p:cNvSpPr>
              <a:spLocks/>
            </p:cNvSpPr>
            <p:nvPr/>
          </p:nvSpPr>
          <p:spPr bwMode="auto">
            <a:xfrm>
              <a:off x="3127376" y="3314700"/>
              <a:ext cx="82550" cy="73025"/>
            </a:xfrm>
            <a:custGeom>
              <a:avLst/>
              <a:gdLst>
                <a:gd name="T0" fmla="*/ 48 w 48"/>
                <a:gd name="T1" fmla="*/ 5 h 42"/>
                <a:gd name="T2" fmla="*/ 22 w 48"/>
                <a:gd name="T3" fmla="*/ 5 h 42"/>
                <a:gd name="T4" fmla="*/ 4 w 48"/>
                <a:gd name="T5" fmla="*/ 40 h 42"/>
                <a:gd name="T6" fmla="*/ 24 w 48"/>
                <a:gd name="T7" fmla="*/ 42 h 42"/>
                <a:gd name="T8" fmla="*/ 34 w 48"/>
                <a:gd name="T9" fmla="*/ 29 h 42"/>
                <a:gd name="T10" fmla="*/ 48 w 48"/>
                <a:gd name="T11" fmla="*/ 5 h 42"/>
              </a:gdLst>
              <a:ahLst/>
              <a:cxnLst>
                <a:cxn ang="0">
                  <a:pos x="T0" y="T1"/>
                </a:cxn>
                <a:cxn ang="0">
                  <a:pos x="T2" y="T3"/>
                </a:cxn>
                <a:cxn ang="0">
                  <a:pos x="T4" y="T5"/>
                </a:cxn>
                <a:cxn ang="0">
                  <a:pos x="T6" y="T7"/>
                </a:cxn>
                <a:cxn ang="0">
                  <a:pos x="T8" y="T9"/>
                </a:cxn>
                <a:cxn ang="0">
                  <a:pos x="T10" y="T11"/>
                </a:cxn>
              </a:cxnLst>
              <a:rect l="0" t="0" r="r" b="b"/>
              <a:pathLst>
                <a:path w="48" h="42">
                  <a:moveTo>
                    <a:pt x="48" y="5"/>
                  </a:moveTo>
                  <a:cubicBezTo>
                    <a:pt x="48" y="5"/>
                    <a:pt x="41" y="0"/>
                    <a:pt x="22" y="5"/>
                  </a:cubicBezTo>
                  <a:cubicBezTo>
                    <a:pt x="4" y="9"/>
                    <a:pt x="0" y="33"/>
                    <a:pt x="4" y="40"/>
                  </a:cubicBezTo>
                  <a:cubicBezTo>
                    <a:pt x="4" y="40"/>
                    <a:pt x="12" y="39"/>
                    <a:pt x="24" y="42"/>
                  </a:cubicBezTo>
                  <a:cubicBezTo>
                    <a:pt x="24" y="42"/>
                    <a:pt x="32" y="36"/>
                    <a:pt x="34" y="29"/>
                  </a:cubicBezTo>
                  <a:cubicBezTo>
                    <a:pt x="36" y="23"/>
                    <a:pt x="48" y="5"/>
                    <a:pt x="48" y="5"/>
                  </a:cubicBezTo>
                  <a:close/>
                </a:path>
              </a:pathLst>
            </a:custGeom>
            <a:solidFill>
              <a:srgbClr val="BCB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281"/>
            <p:cNvSpPr>
              <a:spLocks/>
            </p:cNvSpPr>
            <p:nvPr/>
          </p:nvSpPr>
          <p:spPr bwMode="auto">
            <a:xfrm>
              <a:off x="3132139" y="3363912"/>
              <a:ext cx="53975" cy="23813"/>
            </a:xfrm>
            <a:custGeom>
              <a:avLst/>
              <a:gdLst>
                <a:gd name="T0" fmla="*/ 10 w 31"/>
                <a:gd name="T1" fmla="*/ 7 h 14"/>
                <a:gd name="T2" fmla="*/ 0 w 31"/>
                <a:gd name="T3" fmla="*/ 7 h 14"/>
                <a:gd name="T4" fmla="*/ 1 w 31"/>
                <a:gd name="T5" fmla="*/ 12 h 14"/>
                <a:gd name="T6" fmla="*/ 21 w 31"/>
                <a:gd name="T7" fmla="*/ 14 h 14"/>
                <a:gd name="T8" fmla="*/ 31 w 31"/>
                <a:gd name="T9" fmla="*/ 2 h 14"/>
                <a:gd name="T10" fmla="*/ 10 w 31"/>
                <a:gd name="T11" fmla="*/ 7 h 14"/>
              </a:gdLst>
              <a:ahLst/>
              <a:cxnLst>
                <a:cxn ang="0">
                  <a:pos x="T0" y="T1"/>
                </a:cxn>
                <a:cxn ang="0">
                  <a:pos x="T2" y="T3"/>
                </a:cxn>
                <a:cxn ang="0">
                  <a:pos x="T4" y="T5"/>
                </a:cxn>
                <a:cxn ang="0">
                  <a:pos x="T6" y="T7"/>
                </a:cxn>
                <a:cxn ang="0">
                  <a:pos x="T8" y="T9"/>
                </a:cxn>
                <a:cxn ang="0">
                  <a:pos x="T10" y="T11"/>
                </a:cxn>
              </a:cxnLst>
              <a:rect l="0" t="0" r="r" b="b"/>
              <a:pathLst>
                <a:path w="31" h="14">
                  <a:moveTo>
                    <a:pt x="10" y="7"/>
                  </a:moveTo>
                  <a:cubicBezTo>
                    <a:pt x="7" y="9"/>
                    <a:pt x="3" y="9"/>
                    <a:pt x="0" y="7"/>
                  </a:cubicBezTo>
                  <a:cubicBezTo>
                    <a:pt x="0" y="9"/>
                    <a:pt x="1" y="11"/>
                    <a:pt x="1" y="12"/>
                  </a:cubicBezTo>
                  <a:cubicBezTo>
                    <a:pt x="1" y="12"/>
                    <a:pt x="9" y="11"/>
                    <a:pt x="21" y="14"/>
                  </a:cubicBezTo>
                  <a:cubicBezTo>
                    <a:pt x="21" y="14"/>
                    <a:pt x="29" y="8"/>
                    <a:pt x="31" y="2"/>
                  </a:cubicBezTo>
                  <a:cubicBezTo>
                    <a:pt x="24" y="0"/>
                    <a:pt x="17" y="3"/>
                    <a:pt x="10" y="7"/>
                  </a:cubicBezTo>
                  <a:close/>
                </a:path>
              </a:pathLst>
            </a:custGeom>
            <a:solidFill>
              <a:srgbClr val="A1A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282"/>
            <p:cNvSpPr>
              <a:spLocks/>
            </p:cNvSpPr>
            <p:nvPr/>
          </p:nvSpPr>
          <p:spPr bwMode="auto">
            <a:xfrm>
              <a:off x="3135314" y="3322637"/>
              <a:ext cx="58738" cy="41275"/>
            </a:xfrm>
            <a:custGeom>
              <a:avLst/>
              <a:gdLst>
                <a:gd name="T0" fmla="*/ 18 w 34"/>
                <a:gd name="T1" fmla="*/ 2 h 24"/>
                <a:gd name="T2" fmla="*/ 0 w 34"/>
                <a:gd name="T3" fmla="*/ 24 h 24"/>
                <a:gd name="T4" fmla="*/ 34 w 34"/>
                <a:gd name="T5" fmla="*/ 0 h 24"/>
                <a:gd name="T6" fmla="*/ 18 w 34"/>
                <a:gd name="T7" fmla="*/ 2 h 24"/>
              </a:gdLst>
              <a:ahLst/>
              <a:cxnLst>
                <a:cxn ang="0">
                  <a:pos x="T0" y="T1"/>
                </a:cxn>
                <a:cxn ang="0">
                  <a:pos x="T2" y="T3"/>
                </a:cxn>
                <a:cxn ang="0">
                  <a:pos x="T4" y="T5"/>
                </a:cxn>
                <a:cxn ang="0">
                  <a:pos x="T6" y="T7"/>
                </a:cxn>
              </a:cxnLst>
              <a:rect l="0" t="0" r="r" b="b"/>
              <a:pathLst>
                <a:path w="34" h="24">
                  <a:moveTo>
                    <a:pt x="18" y="2"/>
                  </a:moveTo>
                  <a:cubicBezTo>
                    <a:pt x="7" y="5"/>
                    <a:pt x="1" y="15"/>
                    <a:pt x="0" y="24"/>
                  </a:cubicBezTo>
                  <a:cubicBezTo>
                    <a:pt x="10" y="15"/>
                    <a:pt x="21" y="5"/>
                    <a:pt x="34" y="0"/>
                  </a:cubicBezTo>
                  <a:cubicBezTo>
                    <a:pt x="30" y="0"/>
                    <a:pt x="25" y="1"/>
                    <a:pt x="18" y="2"/>
                  </a:cubicBezTo>
                  <a:close/>
                </a:path>
              </a:pathLst>
            </a:custGeom>
            <a:solidFill>
              <a:srgbClr val="D8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283"/>
            <p:cNvSpPr>
              <a:spLocks/>
            </p:cNvSpPr>
            <p:nvPr/>
          </p:nvSpPr>
          <p:spPr bwMode="auto">
            <a:xfrm>
              <a:off x="3160714" y="3316287"/>
              <a:ext cx="57150" cy="76200"/>
            </a:xfrm>
            <a:custGeom>
              <a:avLst/>
              <a:gdLst>
                <a:gd name="T0" fmla="*/ 3 w 33"/>
                <a:gd name="T1" fmla="*/ 5 h 44"/>
                <a:gd name="T2" fmla="*/ 4 w 33"/>
                <a:gd name="T3" fmla="*/ 41 h 44"/>
                <a:gd name="T4" fmla="*/ 27 w 33"/>
                <a:gd name="T5" fmla="*/ 39 h 44"/>
                <a:gd name="T6" fmla="*/ 27 w 33"/>
                <a:gd name="T7" fmla="*/ 3 h 44"/>
                <a:gd name="T8" fmla="*/ 3 w 33"/>
                <a:gd name="T9" fmla="*/ 5 h 44"/>
              </a:gdLst>
              <a:ahLst/>
              <a:cxnLst>
                <a:cxn ang="0">
                  <a:pos x="T0" y="T1"/>
                </a:cxn>
                <a:cxn ang="0">
                  <a:pos x="T2" y="T3"/>
                </a:cxn>
                <a:cxn ang="0">
                  <a:pos x="T4" y="T5"/>
                </a:cxn>
                <a:cxn ang="0">
                  <a:pos x="T6" y="T7"/>
                </a:cxn>
                <a:cxn ang="0">
                  <a:pos x="T8" y="T9"/>
                </a:cxn>
              </a:cxnLst>
              <a:rect l="0" t="0" r="r" b="b"/>
              <a:pathLst>
                <a:path w="33" h="44">
                  <a:moveTo>
                    <a:pt x="3" y="5"/>
                  </a:moveTo>
                  <a:cubicBezTo>
                    <a:pt x="0" y="12"/>
                    <a:pt x="0" y="38"/>
                    <a:pt x="4" y="41"/>
                  </a:cubicBezTo>
                  <a:cubicBezTo>
                    <a:pt x="9" y="43"/>
                    <a:pt x="24" y="44"/>
                    <a:pt x="27" y="39"/>
                  </a:cubicBezTo>
                  <a:cubicBezTo>
                    <a:pt x="30" y="34"/>
                    <a:pt x="33" y="5"/>
                    <a:pt x="27" y="3"/>
                  </a:cubicBezTo>
                  <a:cubicBezTo>
                    <a:pt x="22" y="0"/>
                    <a:pt x="5" y="1"/>
                    <a:pt x="3" y="5"/>
                  </a:cubicBezTo>
                  <a:close/>
                </a:path>
              </a:pathLst>
            </a:custGeom>
            <a:solidFill>
              <a:srgbClr val="D8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284"/>
            <p:cNvSpPr>
              <a:spLocks/>
            </p:cNvSpPr>
            <p:nvPr/>
          </p:nvSpPr>
          <p:spPr bwMode="auto">
            <a:xfrm>
              <a:off x="3160714" y="3317875"/>
              <a:ext cx="55563" cy="73025"/>
            </a:xfrm>
            <a:custGeom>
              <a:avLst/>
              <a:gdLst>
                <a:gd name="T0" fmla="*/ 4 w 32"/>
                <a:gd name="T1" fmla="*/ 5 h 42"/>
                <a:gd name="T2" fmla="*/ 5 w 32"/>
                <a:gd name="T3" fmla="*/ 39 h 42"/>
                <a:gd name="T4" fmla="*/ 26 w 32"/>
                <a:gd name="T5" fmla="*/ 37 h 42"/>
                <a:gd name="T6" fmla="*/ 27 w 32"/>
                <a:gd name="T7" fmla="*/ 2 h 42"/>
                <a:gd name="T8" fmla="*/ 4 w 32"/>
                <a:gd name="T9" fmla="*/ 5 h 42"/>
              </a:gdLst>
              <a:ahLst/>
              <a:cxnLst>
                <a:cxn ang="0">
                  <a:pos x="T0" y="T1"/>
                </a:cxn>
                <a:cxn ang="0">
                  <a:pos x="T2" y="T3"/>
                </a:cxn>
                <a:cxn ang="0">
                  <a:pos x="T4" y="T5"/>
                </a:cxn>
                <a:cxn ang="0">
                  <a:pos x="T6" y="T7"/>
                </a:cxn>
                <a:cxn ang="0">
                  <a:pos x="T8" y="T9"/>
                </a:cxn>
              </a:cxnLst>
              <a:rect l="0" t="0" r="r" b="b"/>
              <a:pathLst>
                <a:path w="32" h="42">
                  <a:moveTo>
                    <a:pt x="4" y="5"/>
                  </a:moveTo>
                  <a:cubicBezTo>
                    <a:pt x="1" y="11"/>
                    <a:pt x="0" y="37"/>
                    <a:pt x="5" y="39"/>
                  </a:cubicBezTo>
                  <a:cubicBezTo>
                    <a:pt x="9" y="41"/>
                    <a:pt x="23" y="42"/>
                    <a:pt x="26" y="37"/>
                  </a:cubicBezTo>
                  <a:cubicBezTo>
                    <a:pt x="29" y="32"/>
                    <a:pt x="32" y="5"/>
                    <a:pt x="27" y="2"/>
                  </a:cubicBezTo>
                  <a:cubicBezTo>
                    <a:pt x="21" y="0"/>
                    <a:pt x="6" y="1"/>
                    <a:pt x="4" y="5"/>
                  </a:cubicBezTo>
                  <a:close/>
                </a:path>
              </a:pathLst>
            </a:custGeom>
            <a:solidFill>
              <a:srgbClr val="BCB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285"/>
            <p:cNvSpPr>
              <a:spLocks/>
            </p:cNvSpPr>
            <p:nvPr/>
          </p:nvSpPr>
          <p:spPr bwMode="auto">
            <a:xfrm>
              <a:off x="3167064" y="3325812"/>
              <a:ext cx="46038" cy="58738"/>
            </a:xfrm>
            <a:custGeom>
              <a:avLst/>
              <a:gdLst>
                <a:gd name="T0" fmla="*/ 3 w 27"/>
                <a:gd name="T1" fmla="*/ 4 h 34"/>
                <a:gd name="T2" fmla="*/ 4 w 27"/>
                <a:gd name="T3" fmla="*/ 32 h 34"/>
                <a:gd name="T4" fmla="*/ 21 w 27"/>
                <a:gd name="T5" fmla="*/ 30 h 34"/>
                <a:gd name="T6" fmla="*/ 22 w 27"/>
                <a:gd name="T7" fmla="*/ 3 h 34"/>
                <a:gd name="T8" fmla="*/ 3 w 27"/>
                <a:gd name="T9" fmla="*/ 4 h 34"/>
              </a:gdLst>
              <a:ahLst/>
              <a:cxnLst>
                <a:cxn ang="0">
                  <a:pos x="T0" y="T1"/>
                </a:cxn>
                <a:cxn ang="0">
                  <a:pos x="T2" y="T3"/>
                </a:cxn>
                <a:cxn ang="0">
                  <a:pos x="T4" y="T5"/>
                </a:cxn>
                <a:cxn ang="0">
                  <a:pos x="T6" y="T7"/>
                </a:cxn>
                <a:cxn ang="0">
                  <a:pos x="T8" y="T9"/>
                </a:cxn>
              </a:cxnLst>
              <a:rect l="0" t="0" r="r" b="b"/>
              <a:pathLst>
                <a:path w="27" h="34">
                  <a:moveTo>
                    <a:pt x="3" y="4"/>
                  </a:moveTo>
                  <a:cubicBezTo>
                    <a:pt x="0" y="9"/>
                    <a:pt x="0" y="30"/>
                    <a:pt x="4" y="32"/>
                  </a:cubicBezTo>
                  <a:cubicBezTo>
                    <a:pt x="7" y="34"/>
                    <a:pt x="19" y="34"/>
                    <a:pt x="21" y="30"/>
                  </a:cubicBezTo>
                  <a:cubicBezTo>
                    <a:pt x="24" y="26"/>
                    <a:pt x="27" y="5"/>
                    <a:pt x="22" y="3"/>
                  </a:cubicBezTo>
                  <a:cubicBezTo>
                    <a:pt x="18" y="1"/>
                    <a:pt x="4" y="0"/>
                    <a:pt x="3" y="4"/>
                  </a:cubicBezTo>
                  <a:close/>
                </a:path>
              </a:pathLst>
            </a:custGeom>
            <a:solidFill>
              <a:srgbClr val="A1A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286"/>
            <p:cNvSpPr>
              <a:spLocks/>
            </p:cNvSpPr>
            <p:nvPr/>
          </p:nvSpPr>
          <p:spPr bwMode="auto">
            <a:xfrm>
              <a:off x="3173414" y="3335337"/>
              <a:ext cx="30163" cy="38100"/>
            </a:xfrm>
            <a:custGeom>
              <a:avLst/>
              <a:gdLst>
                <a:gd name="T0" fmla="*/ 2 w 17"/>
                <a:gd name="T1" fmla="*/ 3 h 22"/>
                <a:gd name="T2" fmla="*/ 2 w 17"/>
                <a:gd name="T3" fmla="*/ 20 h 22"/>
                <a:gd name="T4" fmla="*/ 14 w 17"/>
                <a:gd name="T5" fmla="*/ 19 h 22"/>
                <a:gd name="T6" fmla="*/ 14 w 17"/>
                <a:gd name="T7" fmla="*/ 2 h 22"/>
                <a:gd name="T8" fmla="*/ 2 w 17"/>
                <a:gd name="T9" fmla="*/ 3 h 22"/>
              </a:gdLst>
              <a:ahLst/>
              <a:cxnLst>
                <a:cxn ang="0">
                  <a:pos x="T0" y="T1"/>
                </a:cxn>
                <a:cxn ang="0">
                  <a:pos x="T2" y="T3"/>
                </a:cxn>
                <a:cxn ang="0">
                  <a:pos x="T4" y="T5"/>
                </a:cxn>
                <a:cxn ang="0">
                  <a:pos x="T6" y="T7"/>
                </a:cxn>
                <a:cxn ang="0">
                  <a:pos x="T8" y="T9"/>
                </a:cxn>
              </a:cxnLst>
              <a:rect l="0" t="0" r="r" b="b"/>
              <a:pathLst>
                <a:path w="17" h="22">
                  <a:moveTo>
                    <a:pt x="2" y="3"/>
                  </a:moveTo>
                  <a:cubicBezTo>
                    <a:pt x="0" y="6"/>
                    <a:pt x="0" y="19"/>
                    <a:pt x="2" y="20"/>
                  </a:cubicBezTo>
                  <a:cubicBezTo>
                    <a:pt x="5" y="22"/>
                    <a:pt x="12" y="22"/>
                    <a:pt x="14" y="19"/>
                  </a:cubicBezTo>
                  <a:cubicBezTo>
                    <a:pt x="15" y="17"/>
                    <a:pt x="17" y="4"/>
                    <a:pt x="14" y="2"/>
                  </a:cubicBezTo>
                  <a:cubicBezTo>
                    <a:pt x="11" y="1"/>
                    <a:pt x="3" y="0"/>
                    <a:pt x="2" y="3"/>
                  </a:cubicBezTo>
                  <a:close/>
                </a:path>
              </a:pathLst>
            </a:custGeom>
            <a:solidFill>
              <a:srgbClr val="8787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287"/>
            <p:cNvSpPr>
              <a:spLocks/>
            </p:cNvSpPr>
            <p:nvPr/>
          </p:nvSpPr>
          <p:spPr bwMode="auto">
            <a:xfrm>
              <a:off x="3195639" y="3332162"/>
              <a:ext cx="12700" cy="15875"/>
            </a:xfrm>
            <a:custGeom>
              <a:avLst/>
              <a:gdLst>
                <a:gd name="T0" fmla="*/ 6 w 7"/>
                <a:gd name="T1" fmla="*/ 9 h 9"/>
                <a:gd name="T2" fmla="*/ 6 w 7"/>
                <a:gd name="T3" fmla="*/ 2 h 9"/>
                <a:gd name="T4" fmla="*/ 0 w 7"/>
                <a:gd name="T5" fmla="*/ 1 h 9"/>
                <a:gd name="T6" fmla="*/ 5 w 7"/>
                <a:gd name="T7" fmla="*/ 4 h 9"/>
                <a:gd name="T8" fmla="*/ 6 w 7"/>
                <a:gd name="T9" fmla="*/ 9 h 9"/>
              </a:gdLst>
              <a:ahLst/>
              <a:cxnLst>
                <a:cxn ang="0">
                  <a:pos x="T0" y="T1"/>
                </a:cxn>
                <a:cxn ang="0">
                  <a:pos x="T2" y="T3"/>
                </a:cxn>
                <a:cxn ang="0">
                  <a:pos x="T4" y="T5"/>
                </a:cxn>
                <a:cxn ang="0">
                  <a:pos x="T6" y="T7"/>
                </a:cxn>
                <a:cxn ang="0">
                  <a:pos x="T8" y="T9"/>
                </a:cxn>
              </a:cxnLst>
              <a:rect l="0" t="0" r="r" b="b"/>
              <a:pathLst>
                <a:path w="7" h="9">
                  <a:moveTo>
                    <a:pt x="6" y="9"/>
                  </a:moveTo>
                  <a:cubicBezTo>
                    <a:pt x="6" y="9"/>
                    <a:pt x="7" y="4"/>
                    <a:pt x="6" y="2"/>
                  </a:cubicBezTo>
                  <a:cubicBezTo>
                    <a:pt x="4" y="1"/>
                    <a:pt x="1" y="0"/>
                    <a:pt x="0" y="1"/>
                  </a:cubicBezTo>
                  <a:cubicBezTo>
                    <a:pt x="0" y="3"/>
                    <a:pt x="3" y="2"/>
                    <a:pt x="5" y="4"/>
                  </a:cubicBezTo>
                  <a:cubicBezTo>
                    <a:pt x="7" y="6"/>
                    <a:pt x="6" y="9"/>
                    <a:pt x="6"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Oval 288"/>
            <p:cNvSpPr>
              <a:spLocks noChangeArrowheads="1"/>
            </p:cNvSpPr>
            <p:nvPr/>
          </p:nvSpPr>
          <p:spPr bwMode="auto">
            <a:xfrm>
              <a:off x="3187701" y="3332162"/>
              <a:ext cx="4763" cy="317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289"/>
            <p:cNvSpPr>
              <a:spLocks/>
            </p:cNvSpPr>
            <p:nvPr/>
          </p:nvSpPr>
          <p:spPr bwMode="auto">
            <a:xfrm>
              <a:off x="3119439" y="4124325"/>
              <a:ext cx="590550" cy="180975"/>
            </a:xfrm>
            <a:custGeom>
              <a:avLst/>
              <a:gdLst>
                <a:gd name="T0" fmla="*/ 342 w 342"/>
                <a:gd name="T1" fmla="*/ 29 h 105"/>
                <a:gd name="T2" fmla="*/ 342 w 342"/>
                <a:gd name="T3" fmla="*/ 0 h 105"/>
                <a:gd name="T4" fmla="*/ 6 w 342"/>
                <a:gd name="T5" fmla="*/ 4 h 105"/>
                <a:gd name="T6" fmla="*/ 0 w 342"/>
                <a:gd name="T7" fmla="*/ 24 h 105"/>
                <a:gd name="T8" fmla="*/ 342 w 342"/>
                <a:gd name="T9" fmla="*/ 29 h 105"/>
              </a:gdLst>
              <a:ahLst/>
              <a:cxnLst>
                <a:cxn ang="0">
                  <a:pos x="T0" y="T1"/>
                </a:cxn>
                <a:cxn ang="0">
                  <a:pos x="T2" y="T3"/>
                </a:cxn>
                <a:cxn ang="0">
                  <a:pos x="T4" y="T5"/>
                </a:cxn>
                <a:cxn ang="0">
                  <a:pos x="T6" y="T7"/>
                </a:cxn>
                <a:cxn ang="0">
                  <a:pos x="T8" y="T9"/>
                </a:cxn>
              </a:cxnLst>
              <a:rect l="0" t="0" r="r" b="b"/>
              <a:pathLst>
                <a:path w="342" h="105">
                  <a:moveTo>
                    <a:pt x="342" y="29"/>
                  </a:moveTo>
                  <a:cubicBezTo>
                    <a:pt x="342" y="20"/>
                    <a:pt x="342" y="10"/>
                    <a:pt x="342" y="0"/>
                  </a:cubicBezTo>
                  <a:cubicBezTo>
                    <a:pt x="244" y="75"/>
                    <a:pt x="104" y="84"/>
                    <a:pt x="6" y="4"/>
                  </a:cubicBezTo>
                  <a:cubicBezTo>
                    <a:pt x="5" y="10"/>
                    <a:pt x="3" y="17"/>
                    <a:pt x="0" y="24"/>
                  </a:cubicBezTo>
                  <a:cubicBezTo>
                    <a:pt x="104" y="105"/>
                    <a:pt x="238" y="100"/>
                    <a:pt x="342" y="29"/>
                  </a:cubicBezTo>
                  <a:close/>
                </a:path>
              </a:pathLst>
            </a:custGeom>
            <a:solidFill>
              <a:srgbClr val="B227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290"/>
            <p:cNvSpPr>
              <a:spLocks/>
            </p:cNvSpPr>
            <p:nvPr/>
          </p:nvSpPr>
          <p:spPr bwMode="auto">
            <a:xfrm>
              <a:off x="3163889" y="3694112"/>
              <a:ext cx="473075" cy="101600"/>
            </a:xfrm>
            <a:custGeom>
              <a:avLst/>
              <a:gdLst>
                <a:gd name="T0" fmla="*/ 13 w 274"/>
                <a:gd name="T1" fmla="*/ 12 h 58"/>
                <a:gd name="T2" fmla="*/ 9 w 274"/>
                <a:gd name="T3" fmla="*/ 34 h 58"/>
                <a:gd name="T4" fmla="*/ 78 w 274"/>
                <a:gd name="T5" fmla="*/ 56 h 58"/>
                <a:gd name="T6" fmla="*/ 215 w 274"/>
                <a:gd name="T7" fmla="*/ 50 h 58"/>
                <a:gd name="T8" fmla="*/ 268 w 274"/>
                <a:gd name="T9" fmla="*/ 25 h 58"/>
                <a:gd name="T10" fmla="*/ 269 w 274"/>
                <a:gd name="T11" fmla="*/ 4 h 58"/>
                <a:gd name="T12" fmla="*/ 150 w 274"/>
                <a:gd name="T13" fmla="*/ 26 h 58"/>
                <a:gd name="T14" fmla="*/ 13 w 274"/>
                <a:gd name="T15" fmla="*/ 12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4" h="58">
                  <a:moveTo>
                    <a:pt x="13" y="12"/>
                  </a:moveTo>
                  <a:cubicBezTo>
                    <a:pt x="0" y="18"/>
                    <a:pt x="3" y="29"/>
                    <a:pt x="9" y="34"/>
                  </a:cubicBezTo>
                  <a:cubicBezTo>
                    <a:pt x="14" y="40"/>
                    <a:pt x="39" y="53"/>
                    <a:pt x="78" y="56"/>
                  </a:cubicBezTo>
                  <a:cubicBezTo>
                    <a:pt x="116" y="58"/>
                    <a:pt x="194" y="55"/>
                    <a:pt x="215" y="50"/>
                  </a:cubicBezTo>
                  <a:cubicBezTo>
                    <a:pt x="246" y="42"/>
                    <a:pt x="261" y="33"/>
                    <a:pt x="268" y="25"/>
                  </a:cubicBezTo>
                  <a:cubicBezTo>
                    <a:pt x="273" y="20"/>
                    <a:pt x="274" y="8"/>
                    <a:pt x="269" y="4"/>
                  </a:cubicBezTo>
                  <a:cubicBezTo>
                    <a:pt x="264" y="0"/>
                    <a:pt x="218" y="25"/>
                    <a:pt x="150" y="26"/>
                  </a:cubicBezTo>
                  <a:cubicBezTo>
                    <a:pt x="40" y="27"/>
                    <a:pt x="17" y="10"/>
                    <a:pt x="13" y="12"/>
                  </a:cubicBezTo>
                  <a:close/>
                </a:path>
              </a:pathLst>
            </a:custGeom>
            <a:solidFill>
              <a:srgbClr val="787C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291"/>
            <p:cNvSpPr>
              <a:spLocks/>
            </p:cNvSpPr>
            <p:nvPr/>
          </p:nvSpPr>
          <p:spPr bwMode="auto">
            <a:xfrm>
              <a:off x="3176589" y="3732212"/>
              <a:ext cx="452438" cy="63500"/>
            </a:xfrm>
            <a:custGeom>
              <a:avLst/>
              <a:gdLst>
                <a:gd name="T0" fmla="*/ 209 w 262"/>
                <a:gd name="T1" fmla="*/ 23 h 36"/>
                <a:gd name="T2" fmla="*/ 66 w 262"/>
                <a:gd name="T3" fmla="*/ 29 h 36"/>
                <a:gd name="T4" fmla="*/ 0 w 262"/>
                <a:gd name="T5" fmla="*/ 12 h 36"/>
                <a:gd name="T6" fmla="*/ 1 w 262"/>
                <a:gd name="T7" fmla="*/ 12 h 36"/>
                <a:gd name="T8" fmla="*/ 70 w 262"/>
                <a:gd name="T9" fmla="*/ 34 h 36"/>
                <a:gd name="T10" fmla="*/ 207 w 262"/>
                <a:gd name="T11" fmla="*/ 28 h 36"/>
                <a:gd name="T12" fmla="*/ 260 w 262"/>
                <a:gd name="T13" fmla="*/ 3 h 36"/>
                <a:gd name="T14" fmla="*/ 262 w 262"/>
                <a:gd name="T15" fmla="*/ 0 h 36"/>
                <a:gd name="T16" fmla="*/ 209 w 262"/>
                <a:gd name="T17"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2" h="36">
                  <a:moveTo>
                    <a:pt x="209" y="23"/>
                  </a:moveTo>
                  <a:cubicBezTo>
                    <a:pt x="187" y="28"/>
                    <a:pt x="106" y="32"/>
                    <a:pt x="66" y="29"/>
                  </a:cubicBezTo>
                  <a:cubicBezTo>
                    <a:pt x="34" y="27"/>
                    <a:pt x="11" y="18"/>
                    <a:pt x="0" y="12"/>
                  </a:cubicBezTo>
                  <a:cubicBezTo>
                    <a:pt x="0" y="12"/>
                    <a:pt x="1" y="12"/>
                    <a:pt x="1" y="12"/>
                  </a:cubicBezTo>
                  <a:cubicBezTo>
                    <a:pt x="6" y="18"/>
                    <a:pt x="31" y="31"/>
                    <a:pt x="70" y="34"/>
                  </a:cubicBezTo>
                  <a:cubicBezTo>
                    <a:pt x="108" y="36"/>
                    <a:pt x="186" y="33"/>
                    <a:pt x="207" y="28"/>
                  </a:cubicBezTo>
                  <a:cubicBezTo>
                    <a:pt x="238" y="20"/>
                    <a:pt x="253" y="11"/>
                    <a:pt x="260" y="3"/>
                  </a:cubicBezTo>
                  <a:cubicBezTo>
                    <a:pt x="261" y="2"/>
                    <a:pt x="261" y="1"/>
                    <a:pt x="262" y="0"/>
                  </a:cubicBezTo>
                  <a:cubicBezTo>
                    <a:pt x="254" y="8"/>
                    <a:pt x="238" y="16"/>
                    <a:pt x="209" y="23"/>
                  </a:cubicBezTo>
                  <a:close/>
                </a:path>
              </a:pathLst>
            </a:custGeom>
            <a:solidFill>
              <a:srgbClr val="5354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292"/>
            <p:cNvSpPr>
              <a:spLocks/>
            </p:cNvSpPr>
            <p:nvPr/>
          </p:nvSpPr>
          <p:spPr bwMode="auto">
            <a:xfrm>
              <a:off x="3176589" y="3702050"/>
              <a:ext cx="450850" cy="58738"/>
            </a:xfrm>
            <a:custGeom>
              <a:avLst/>
              <a:gdLst>
                <a:gd name="T0" fmla="*/ 208 w 261"/>
                <a:gd name="T1" fmla="*/ 22 h 34"/>
                <a:gd name="T2" fmla="*/ 65 w 261"/>
                <a:gd name="T3" fmla="*/ 27 h 34"/>
                <a:gd name="T4" fmla="*/ 0 w 261"/>
                <a:gd name="T5" fmla="*/ 11 h 34"/>
                <a:gd name="T6" fmla="*/ 0 w 261"/>
                <a:gd name="T7" fmla="*/ 12 h 34"/>
                <a:gd name="T8" fmla="*/ 69 w 261"/>
                <a:gd name="T9" fmla="*/ 32 h 34"/>
                <a:gd name="T10" fmla="*/ 207 w 261"/>
                <a:gd name="T11" fmla="*/ 26 h 34"/>
                <a:gd name="T12" fmla="*/ 260 w 261"/>
                <a:gd name="T13" fmla="*/ 2 h 34"/>
                <a:gd name="T14" fmla="*/ 261 w 261"/>
                <a:gd name="T15" fmla="*/ 0 h 34"/>
                <a:gd name="T16" fmla="*/ 208 w 261"/>
                <a:gd name="T17"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1" h="34">
                  <a:moveTo>
                    <a:pt x="208" y="22"/>
                  </a:moveTo>
                  <a:cubicBezTo>
                    <a:pt x="186" y="26"/>
                    <a:pt x="105" y="30"/>
                    <a:pt x="65" y="27"/>
                  </a:cubicBezTo>
                  <a:cubicBezTo>
                    <a:pt x="33" y="25"/>
                    <a:pt x="10" y="17"/>
                    <a:pt x="0" y="11"/>
                  </a:cubicBezTo>
                  <a:cubicBezTo>
                    <a:pt x="0" y="11"/>
                    <a:pt x="0" y="11"/>
                    <a:pt x="0" y="12"/>
                  </a:cubicBezTo>
                  <a:cubicBezTo>
                    <a:pt x="6" y="17"/>
                    <a:pt x="30" y="29"/>
                    <a:pt x="69" y="32"/>
                  </a:cubicBezTo>
                  <a:cubicBezTo>
                    <a:pt x="108" y="34"/>
                    <a:pt x="185" y="31"/>
                    <a:pt x="207" y="26"/>
                  </a:cubicBezTo>
                  <a:cubicBezTo>
                    <a:pt x="237" y="19"/>
                    <a:pt x="253" y="10"/>
                    <a:pt x="260" y="2"/>
                  </a:cubicBezTo>
                  <a:cubicBezTo>
                    <a:pt x="260" y="2"/>
                    <a:pt x="261" y="1"/>
                    <a:pt x="261" y="0"/>
                  </a:cubicBezTo>
                  <a:cubicBezTo>
                    <a:pt x="253" y="7"/>
                    <a:pt x="237" y="15"/>
                    <a:pt x="208" y="22"/>
                  </a:cubicBezTo>
                  <a:close/>
                </a:path>
              </a:pathLst>
            </a:custGeom>
            <a:solidFill>
              <a:srgbClr val="A4A4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293"/>
            <p:cNvSpPr>
              <a:spLocks/>
            </p:cNvSpPr>
            <p:nvPr/>
          </p:nvSpPr>
          <p:spPr bwMode="auto">
            <a:xfrm>
              <a:off x="3267076" y="3810000"/>
              <a:ext cx="360363" cy="258763"/>
            </a:xfrm>
            <a:custGeom>
              <a:avLst/>
              <a:gdLst>
                <a:gd name="T0" fmla="*/ 109 w 209"/>
                <a:gd name="T1" fmla="*/ 3 h 150"/>
                <a:gd name="T2" fmla="*/ 14 w 209"/>
                <a:gd name="T3" fmla="*/ 16 h 150"/>
                <a:gd name="T4" fmla="*/ 9 w 209"/>
                <a:gd name="T5" fmla="*/ 86 h 150"/>
                <a:gd name="T6" fmla="*/ 54 w 209"/>
                <a:gd name="T7" fmla="*/ 148 h 150"/>
                <a:gd name="T8" fmla="*/ 172 w 209"/>
                <a:gd name="T9" fmla="*/ 142 h 150"/>
                <a:gd name="T10" fmla="*/ 206 w 209"/>
                <a:gd name="T11" fmla="*/ 76 h 150"/>
                <a:gd name="T12" fmla="*/ 180 w 209"/>
                <a:gd name="T13" fmla="*/ 1 h 150"/>
                <a:gd name="T14" fmla="*/ 109 w 209"/>
                <a:gd name="T15" fmla="*/ 3 h 1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50">
                  <a:moveTo>
                    <a:pt x="109" y="3"/>
                  </a:moveTo>
                  <a:cubicBezTo>
                    <a:pt x="72" y="4"/>
                    <a:pt x="22" y="1"/>
                    <a:pt x="14" y="16"/>
                  </a:cubicBezTo>
                  <a:cubicBezTo>
                    <a:pt x="6" y="31"/>
                    <a:pt x="8" y="64"/>
                    <a:pt x="9" y="86"/>
                  </a:cubicBezTo>
                  <a:cubicBezTo>
                    <a:pt x="9" y="108"/>
                    <a:pt x="0" y="150"/>
                    <a:pt x="54" y="148"/>
                  </a:cubicBezTo>
                  <a:cubicBezTo>
                    <a:pt x="112" y="147"/>
                    <a:pt x="156" y="146"/>
                    <a:pt x="172" y="142"/>
                  </a:cubicBezTo>
                  <a:cubicBezTo>
                    <a:pt x="188" y="139"/>
                    <a:pt x="209" y="136"/>
                    <a:pt x="206" y="76"/>
                  </a:cubicBezTo>
                  <a:cubicBezTo>
                    <a:pt x="203" y="16"/>
                    <a:pt x="202" y="3"/>
                    <a:pt x="180" y="1"/>
                  </a:cubicBezTo>
                  <a:cubicBezTo>
                    <a:pt x="159" y="0"/>
                    <a:pt x="127" y="2"/>
                    <a:pt x="109" y="3"/>
                  </a:cubicBezTo>
                  <a:close/>
                </a:path>
              </a:pathLst>
            </a:custGeom>
            <a:solidFill>
              <a:srgbClr val="7B7B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294"/>
            <p:cNvSpPr>
              <a:spLocks/>
            </p:cNvSpPr>
            <p:nvPr/>
          </p:nvSpPr>
          <p:spPr bwMode="auto">
            <a:xfrm>
              <a:off x="3276601" y="3810000"/>
              <a:ext cx="350838" cy="252413"/>
            </a:xfrm>
            <a:custGeom>
              <a:avLst/>
              <a:gdLst>
                <a:gd name="T0" fmla="*/ 106 w 203"/>
                <a:gd name="T1" fmla="*/ 3 h 146"/>
                <a:gd name="T2" fmla="*/ 14 w 203"/>
                <a:gd name="T3" fmla="*/ 15 h 146"/>
                <a:gd name="T4" fmla="*/ 9 w 203"/>
                <a:gd name="T5" fmla="*/ 83 h 146"/>
                <a:gd name="T6" fmla="*/ 53 w 203"/>
                <a:gd name="T7" fmla="*/ 144 h 146"/>
                <a:gd name="T8" fmla="*/ 167 w 203"/>
                <a:gd name="T9" fmla="*/ 138 h 146"/>
                <a:gd name="T10" fmla="*/ 200 w 203"/>
                <a:gd name="T11" fmla="*/ 74 h 146"/>
                <a:gd name="T12" fmla="*/ 175 w 203"/>
                <a:gd name="T13" fmla="*/ 1 h 146"/>
                <a:gd name="T14" fmla="*/ 106 w 203"/>
                <a:gd name="T15" fmla="*/ 3 h 1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3" h="146">
                  <a:moveTo>
                    <a:pt x="106" y="3"/>
                  </a:moveTo>
                  <a:cubicBezTo>
                    <a:pt x="70" y="3"/>
                    <a:pt x="22" y="1"/>
                    <a:pt x="14" y="15"/>
                  </a:cubicBezTo>
                  <a:cubicBezTo>
                    <a:pt x="6" y="30"/>
                    <a:pt x="9" y="62"/>
                    <a:pt x="9" y="83"/>
                  </a:cubicBezTo>
                  <a:cubicBezTo>
                    <a:pt x="9" y="105"/>
                    <a:pt x="0" y="146"/>
                    <a:pt x="53" y="144"/>
                  </a:cubicBezTo>
                  <a:cubicBezTo>
                    <a:pt x="109" y="142"/>
                    <a:pt x="152" y="142"/>
                    <a:pt x="167" y="138"/>
                  </a:cubicBezTo>
                  <a:cubicBezTo>
                    <a:pt x="183" y="134"/>
                    <a:pt x="203" y="132"/>
                    <a:pt x="200" y="74"/>
                  </a:cubicBezTo>
                  <a:cubicBezTo>
                    <a:pt x="197" y="15"/>
                    <a:pt x="196" y="3"/>
                    <a:pt x="175" y="1"/>
                  </a:cubicBezTo>
                  <a:cubicBezTo>
                    <a:pt x="154" y="0"/>
                    <a:pt x="123" y="2"/>
                    <a:pt x="106" y="3"/>
                  </a:cubicBezTo>
                  <a:close/>
                </a:path>
              </a:pathLst>
            </a:custGeom>
            <a:solidFill>
              <a:srgbClr val="A1A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295"/>
            <p:cNvSpPr>
              <a:spLocks/>
            </p:cNvSpPr>
            <p:nvPr/>
          </p:nvSpPr>
          <p:spPr bwMode="auto">
            <a:xfrm>
              <a:off x="3308351" y="3825875"/>
              <a:ext cx="303213" cy="219075"/>
            </a:xfrm>
            <a:custGeom>
              <a:avLst/>
              <a:gdLst>
                <a:gd name="T0" fmla="*/ 92 w 176"/>
                <a:gd name="T1" fmla="*/ 2 h 127"/>
                <a:gd name="T2" fmla="*/ 12 w 176"/>
                <a:gd name="T3" fmla="*/ 13 h 127"/>
                <a:gd name="T4" fmla="*/ 7 w 176"/>
                <a:gd name="T5" fmla="*/ 73 h 127"/>
                <a:gd name="T6" fmla="*/ 45 w 176"/>
                <a:gd name="T7" fmla="*/ 125 h 127"/>
                <a:gd name="T8" fmla="*/ 145 w 176"/>
                <a:gd name="T9" fmla="*/ 120 h 127"/>
                <a:gd name="T10" fmla="*/ 174 w 176"/>
                <a:gd name="T11" fmla="*/ 64 h 127"/>
                <a:gd name="T12" fmla="*/ 152 w 176"/>
                <a:gd name="T13" fmla="*/ 1 h 127"/>
                <a:gd name="T14" fmla="*/ 92 w 176"/>
                <a:gd name="T15" fmla="*/ 2 h 1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6" h="127">
                  <a:moveTo>
                    <a:pt x="92" y="2"/>
                  </a:moveTo>
                  <a:cubicBezTo>
                    <a:pt x="61" y="3"/>
                    <a:pt x="19" y="1"/>
                    <a:pt x="12" y="13"/>
                  </a:cubicBezTo>
                  <a:cubicBezTo>
                    <a:pt x="5" y="26"/>
                    <a:pt x="7" y="54"/>
                    <a:pt x="7" y="73"/>
                  </a:cubicBezTo>
                  <a:cubicBezTo>
                    <a:pt x="8" y="91"/>
                    <a:pt x="0" y="127"/>
                    <a:pt x="45" y="125"/>
                  </a:cubicBezTo>
                  <a:cubicBezTo>
                    <a:pt x="95" y="124"/>
                    <a:pt x="132" y="124"/>
                    <a:pt x="145" y="120"/>
                  </a:cubicBezTo>
                  <a:cubicBezTo>
                    <a:pt x="159" y="117"/>
                    <a:pt x="176" y="115"/>
                    <a:pt x="174" y="64"/>
                  </a:cubicBezTo>
                  <a:cubicBezTo>
                    <a:pt x="171" y="13"/>
                    <a:pt x="170" y="3"/>
                    <a:pt x="152" y="1"/>
                  </a:cubicBezTo>
                  <a:cubicBezTo>
                    <a:pt x="134" y="0"/>
                    <a:pt x="107" y="2"/>
                    <a:pt x="92" y="2"/>
                  </a:cubicBezTo>
                  <a:close/>
                </a:path>
              </a:pathLst>
            </a:custGeom>
            <a:solidFill>
              <a:srgbClr val="BB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296"/>
            <p:cNvSpPr>
              <a:spLocks/>
            </p:cNvSpPr>
            <p:nvPr/>
          </p:nvSpPr>
          <p:spPr bwMode="auto">
            <a:xfrm>
              <a:off x="3332164" y="3825875"/>
              <a:ext cx="257175" cy="87313"/>
            </a:xfrm>
            <a:custGeom>
              <a:avLst/>
              <a:gdLst>
                <a:gd name="T0" fmla="*/ 133 w 149"/>
                <a:gd name="T1" fmla="*/ 5 h 50"/>
                <a:gd name="T2" fmla="*/ 78 w 149"/>
                <a:gd name="T3" fmla="*/ 6 h 50"/>
                <a:gd name="T4" fmla="*/ 4 w 149"/>
                <a:gd name="T5" fmla="*/ 16 h 50"/>
                <a:gd name="T6" fmla="*/ 0 w 149"/>
                <a:gd name="T7" fmla="*/ 50 h 50"/>
                <a:gd name="T8" fmla="*/ 29 w 149"/>
                <a:gd name="T9" fmla="*/ 24 h 50"/>
                <a:gd name="T10" fmla="*/ 149 w 149"/>
                <a:gd name="T11" fmla="*/ 21 h 50"/>
                <a:gd name="T12" fmla="*/ 133 w 149"/>
                <a:gd name="T13" fmla="*/ 5 h 50"/>
              </a:gdLst>
              <a:ahLst/>
              <a:cxnLst>
                <a:cxn ang="0">
                  <a:pos x="T0" y="T1"/>
                </a:cxn>
                <a:cxn ang="0">
                  <a:pos x="T2" y="T3"/>
                </a:cxn>
                <a:cxn ang="0">
                  <a:pos x="T4" y="T5"/>
                </a:cxn>
                <a:cxn ang="0">
                  <a:pos x="T6" y="T7"/>
                </a:cxn>
                <a:cxn ang="0">
                  <a:pos x="T8" y="T9"/>
                </a:cxn>
                <a:cxn ang="0">
                  <a:pos x="T10" y="T11"/>
                </a:cxn>
                <a:cxn ang="0">
                  <a:pos x="T12" y="T13"/>
                </a:cxn>
              </a:cxnLst>
              <a:rect l="0" t="0" r="r" b="b"/>
              <a:pathLst>
                <a:path w="149" h="50">
                  <a:moveTo>
                    <a:pt x="133" y="5"/>
                  </a:moveTo>
                  <a:cubicBezTo>
                    <a:pt x="116" y="4"/>
                    <a:pt x="91" y="6"/>
                    <a:pt x="78" y="6"/>
                  </a:cubicBezTo>
                  <a:cubicBezTo>
                    <a:pt x="49" y="7"/>
                    <a:pt x="11" y="5"/>
                    <a:pt x="4" y="16"/>
                  </a:cubicBezTo>
                  <a:cubicBezTo>
                    <a:pt x="0" y="24"/>
                    <a:pt x="0" y="37"/>
                    <a:pt x="0" y="50"/>
                  </a:cubicBezTo>
                  <a:cubicBezTo>
                    <a:pt x="5" y="36"/>
                    <a:pt x="12" y="25"/>
                    <a:pt x="29" y="24"/>
                  </a:cubicBezTo>
                  <a:cubicBezTo>
                    <a:pt x="66" y="22"/>
                    <a:pt x="117" y="0"/>
                    <a:pt x="149" y="21"/>
                  </a:cubicBezTo>
                  <a:cubicBezTo>
                    <a:pt x="146" y="10"/>
                    <a:pt x="142" y="6"/>
                    <a:pt x="133" y="5"/>
                  </a:cubicBezTo>
                  <a:close/>
                </a:path>
              </a:pathLst>
            </a:custGeom>
            <a:solidFill>
              <a:srgbClr val="D8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Oval 297"/>
            <p:cNvSpPr>
              <a:spLocks noChangeArrowheads="1"/>
            </p:cNvSpPr>
            <p:nvPr/>
          </p:nvSpPr>
          <p:spPr bwMode="auto">
            <a:xfrm>
              <a:off x="3357564" y="3854450"/>
              <a:ext cx="80963" cy="79375"/>
            </a:xfrm>
            <a:prstGeom prst="ellipse">
              <a:avLst/>
            </a:prstGeom>
            <a:solidFill>
              <a:srgbClr val="8917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Oval 298"/>
            <p:cNvSpPr>
              <a:spLocks noChangeArrowheads="1"/>
            </p:cNvSpPr>
            <p:nvPr/>
          </p:nvSpPr>
          <p:spPr bwMode="auto">
            <a:xfrm>
              <a:off x="3367089" y="3857625"/>
              <a:ext cx="66675" cy="68263"/>
            </a:xfrm>
            <a:prstGeom prst="ellipse">
              <a:avLst/>
            </a:prstGeom>
            <a:solidFill>
              <a:srgbClr val="B227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Oval 299"/>
            <p:cNvSpPr>
              <a:spLocks noChangeArrowheads="1"/>
            </p:cNvSpPr>
            <p:nvPr/>
          </p:nvSpPr>
          <p:spPr bwMode="auto">
            <a:xfrm>
              <a:off x="3370264" y="3959225"/>
              <a:ext cx="61913" cy="60325"/>
            </a:xfrm>
            <a:prstGeom prst="ellipse">
              <a:avLst/>
            </a:prstGeom>
            <a:solidFill>
              <a:srgbClr val="8917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Oval 300"/>
            <p:cNvSpPr>
              <a:spLocks noChangeArrowheads="1"/>
            </p:cNvSpPr>
            <p:nvPr/>
          </p:nvSpPr>
          <p:spPr bwMode="auto">
            <a:xfrm>
              <a:off x="3381376" y="3962400"/>
              <a:ext cx="49213" cy="52388"/>
            </a:xfrm>
            <a:prstGeom prst="ellipse">
              <a:avLst/>
            </a:prstGeom>
            <a:solidFill>
              <a:srgbClr val="B227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301"/>
            <p:cNvSpPr>
              <a:spLocks/>
            </p:cNvSpPr>
            <p:nvPr/>
          </p:nvSpPr>
          <p:spPr bwMode="auto">
            <a:xfrm>
              <a:off x="3502026" y="3863975"/>
              <a:ext cx="90488" cy="36513"/>
            </a:xfrm>
            <a:custGeom>
              <a:avLst/>
              <a:gdLst>
                <a:gd name="T0" fmla="*/ 53 w 53"/>
                <a:gd name="T1" fmla="*/ 10 h 21"/>
                <a:gd name="T2" fmla="*/ 43 w 53"/>
                <a:gd name="T3" fmla="*/ 20 h 21"/>
                <a:gd name="T4" fmla="*/ 10 w 53"/>
                <a:gd name="T5" fmla="*/ 21 h 21"/>
                <a:gd name="T6" fmla="*/ 0 w 53"/>
                <a:gd name="T7" fmla="*/ 11 h 21"/>
                <a:gd name="T8" fmla="*/ 0 w 53"/>
                <a:gd name="T9" fmla="*/ 11 h 21"/>
                <a:gd name="T10" fmla="*/ 9 w 53"/>
                <a:gd name="T11" fmla="*/ 1 h 21"/>
                <a:gd name="T12" fmla="*/ 43 w 53"/>
                <a:gd name="T13" fmla="*/ 1 h 21"/>
                <a:gd name="T14" fmla="*/ 53 w 53"/>
                <a:gd name="T15" fmla="*/ 1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21">
                  <a:moveTo>
                    <a:pt x="53" y="10"/>
                  </a:moveTo>
                  <a:cubicBezTo>
                    <a:pt x="53" y="15"/>
                    <a:pt x="49" y="20"/>
                    <a:pt x="43" y="20"/>
                  </a:cubicBezTo>
                  <a:cubicBezTo>
                    <a:pt x="10" y="21"/>
                    <a:pt x="10" y="21"/>
                    <a:pt x="10" y="21"/>
                  </a:cubicBezTo>
                  <a:cubicBezTo>
                    <a:pt x="4" y="21"/>
                    <a:pt x="0" y="17"/>
                    <a:pt x="0" y="11"/>
                  </a:cubicBezTo>
                  <a:cubicBezTo>
                    <a:pt x="0" y="11"/>
                    <a:pt x="0" y="11"/>
                    <a:pt x="0" y="11"/>
                  </a:cubicBezTo>
                  <a:cubicBezTo>
                    <a:pt x="0" y="6"/>
                    <a:pt x="4" y="2"/>
                    <a:pt x="9" y="1"/>
                  </a:cubicBezTo>
                  <a:cubicBezTo>
                    <a:pt x="43" y="1"/>
                    <a:pt x="43" y="1"/>
                    <a:pt x="43" y="1"/>
                  </a:cubicBezTo>
                  <a:cubicBezTo>
                    <a:pt x="48" y="0"/>
                    <a:pt x="52" y="5"/>
                    <a:pt x="53" y="10"/>
                  </a:cubicBezTo>
                  <a:close/>
                </a:path>
              </a:pathLst>
            </a:custGeom>
            <a:solidFill>
              <a:srgbClr val="B227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302"/>
            <p:cNvSpPr>
              <a:spLocks/>
            </p:cNvSpPr>
            <p:nvPr/>
          </p:nvSpPr>
          <p:spPr bwMode="auto">
            <a:xfrm>
              <a:off x="3502026" y="3927475"/>
              <a:ext cx="90488" cy="34925"/>
            </a:xfrm>
            <a:custGeom>
              <a:avLst/>
              <a:gdLst>
                <a:gd name="T0" fmla="*/ 53 w 53"/>
                <a:gd name="T1" fmla="*/ 9 h 20"/>
                <a:gd name="T2" fmla="*/ 44 w 53"/>
                <a:gd name="T3" fmla="*/ 19 h 20"/>
                <a:gd name="T4" fmla="*/ 10 w 53"/>
                <a:gd name="T5" fmla="*/ 20 h 20"/>
                <a:gd name="T6" fmla="*/ 1 w 53"/>
                <a:gd name="T7" fmla="*/ 11 h 20"/>
                <a:gd name="T8" fmla="*/ 1 w 53"/>
                <a:gd name="T9" fmla="*/ 11 h 20"/>
                <a:gd name="T10" fmla="*/ 10 w 53"/>
                <a:gd name="T11" fmla="*/ 1 h 20"/>
                <a:gd name="T12" fmla="*/ 43 w 53"/>
                <a:gd name="T13" fmla="*/ 0 h 20"/>
                <a:gd name="T14" fmla="*/ 53 w 53"/>
                <a:gd name="T15" fmla="*/ 9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20">
                  <a:moveTo>
                    <a:pt x="53" y="9"/>
                  </a:moveTo>
                  <a:cubicBezTo>
                    <a:pt x="53" y="15"/>
                    <a:pt x="49" y="19"/>
                    <a:pt x="44" y="19"/>
                  </a:cubicBezTo>
                  <a:cubicBezTo>
                    <a:pt x="10" y="20"/>
                    <a:pt x="10" y="20"/>
                    <a:pt x="10" y="20"/>
                  </a:cubicBezTo>
                  <a:cubicBezTo>
                    <a:pt x="5" y="20"/>
                    <a:pt x="1" y="16"/>
                    <a:pt x="1" y="11"/>
                  </a:cubicBezTo>
                  <a:cubicBezTo>
                    <a:pt x="1" y="11"/>
                    <a:pt x="1" y="11"/>
                    <a:pt x="1" y="11"/>
                  </a:cubicBezTo>
                  <a:cubicBezTo>
                    <a:pt x="0" y="5"/>
                    <a:pt x="5" y="1"/>
                    <a:pt x="10" y="1"/>
                  </a:cubicBezTo>
                  <a:cubicBezTo>
                    <a:pt x="43" y="0"/>
                    <a:pt x="43" y="0"/>
                    <a:pt x="43" y="0"/>
                  </a:cubicBezTo>
                  <a:cubicBezTo>
                    <a:pt x="49" y="0"/>
                    <a:pt x="53" y="4"/>
                    <a:pt x="53" y="9"/>
                  </a:cubicBezTo>
                  <a:close/>
                </a:path>
              </a:pathLst>
            </a:custGeom>
            <a:solidFill>
              <a:srgbClr val="6D6E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303"/>
            <p:cNvSpPr>
              <a:spLocks/>
            </p:cNvSpPr>
            <p:nvPr/>
          </p:nvSpPr>
          <p:spPr bwMode="auto">
            <a:xfrm>
              <a:off x="3036889" y="3736975"/>
              <a:ext cx="152400" cy="269875"/>
            </a:xfrm>
            <a:custGeom>
              <a:avLst/>
              <a:gdLst>
                <a:gd name="T0" fmla="*/ 33 w 88"/>
                <a:gd name="T1" fmla="*/ 4 h 157"/>
                <a:gd name="T2" fmla="*/ 1 w 88"/>
                <a:gd name="T3" fmla="*/ 36 h 157"/>
                <a:gd name="T4" fmla="*/ 41 w 88"/>
                <a:gd name="T5" fmla="*/ 85 h 157"/>
                <a:gd name="T6" fmla="*/ 32 w 88"/>
                <a:gd name="T7" fmla="*/ 144 h 157"/>
                <a:gd name="T8" fmla="*/ 56 w 88"/>
                <a:gd name="T9" fmla="*/ 150 h 157"/>
                <a:gd name="T10" fmla="*/ 86 w 88"/>
                <a:gd name="T11" fmla="*/ 66 h 157"/>
                <a:gd name="T12" fmla="*/ 33 w 88"/>
                <a:gd name="T13" fmla="*/ 4 h 157"/>
              </a:gdLst>
              <a:ahLst/>
              <a:cxnLst>
                <a:cxn ang="0">
                  <a:pos x="T0" y="T1"/>
                </a:cxn>
                <a:cxn ang="0">
                  <a:pos x="T2" y="T3"/>
                </a:cxn>
                <a:cxn ang="0">
                  <a:pos x="T4" y="T5"/>
                </a:cxn>
                <a:cxn ang="0">
                  <a:pos x="T6" y="T7"/>
                </a:cxn>
                <a:cxn ang="0">
                  <a:pos x="T8" y="T9"/>
                </a:cxn>
                <a:cxn ang="0">
                  <a:pos x="T10" y="T11"/>
                </a:cxn>
                <a:cxn ang="0">
                  <a:pos x="T12" y="T13"/>
                </a:cxn>
              </a:cxnLst>
              <a:rect l="0" t="0" r="r" b="b"/>
              <a:pathLst>
                <a:path w="88" h="157">
                  <a:moveTo>
                    <a:pt x="33" y="4"/>
                  </a:moveTo>
                  <a:cubicBezTo>
                    <a:pt x="19" y="5"/>
                    <a:pt x="2" y="24"/>
                    <a:pt x="1" y="36"/>
                  </a:cubicBezTo>
                  <a:cubicBezTo>
                    <a:pt x="0" y="48"/>
                    <a:pt x="39" y="56"/>
                    <a:pt x="41" y="85"/>
                  </a:cubicBezTo>
                  <a:cubicBezTo>
                    <a:pt x="44" y="114"/>
                    <a:pt x="36" y="138"/>
                    <a:pt x="32" y="144"/>
                  </a:cubicBezTo>
                  <a:cubicBezTo>
                    <a:pt x="28" y="150"/>
                    <a:pt x="47" y="157"/>
                    <a:pt x="56" y="150"/>
                  </a:cubicBezTo>
                  <a:cubicBezTo>
                    <a:pt x="64" y="142"/>
                    <a:pt x="88" y="117"/>
                    <a:pt x="86" y="66"/>
                  </a:cubicBezTo>
                  <a:cubicBezTo>
                    <a:pt x="86" y="44"/>
                    <a:pt x="74" y="0"/>
                    <a:pt x="33" y="4"/>
                  </a:cubicBezTo>
                  <a:close/>
                </a:path>
              </a:pathLst>
            </a:custGeom>
            <a:solidFill>
              <a:srgbClr val="787C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304"/>
            <p:cNvSpPr>
              <a:spLocks/>
            </p:cNvSpPr>
            <p:nvPr/>
          </p:nvSpPr>
          <p:spPr bwMode="auto">
            <a:xfrm>
              <a:off x="3086101" y="3825875"/>
              <a:ext cx="103188" cy="180975"/>
            </a:xfrm>
            <a:custGeom>
              <a:avLst/>
              <a:gdLst>
                <a:gd name="T0" fmla="*/ 57 w 60"/>
                <a:gd name="T1" fmla="*/ 0 h 105"/>
                <a:gd name="T2" fmla="*/ 44 w 60"/>
                <a:gd name="T3" fmla="*/ 4 h 105"/>
                <a:gd name="T4" fmla="*/ 16 w 60"/>
                <a:gd name="T5" fmla="*/ 53 h 105"/>
                <a:gd name="T6" fmla="*/ 14 w 60"/>
                <a:gd name="T7" fmla="*/ 54 h 105"/>
                <a:gd name="T8" fmla="*/ 4 w 60"/>
                <a:gd name="T9" fmla="*/ 92 h 105"/>
                <a:gd name="T10" fmla="*/ 28 w 60"/>
                <a:gd name="T11" fmla="*/ 98 h 105"/>
                <a:gd name="T12" fmla="*/ 58 w 60"/>
                <a:gd name="T13" fmla="*/ 14 h 105"/>
                <a:gd name="T14" fmla="*/ 57 w 60"/>
                <a:gd name="T15" fmla="*/ 0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105">
                  <a:moveTo>
                    <a:pt x="57" y="0"/>
                  </a:moveTo>
                  <a:cubicBezTo>
                    <a:pt x="53" y="1"/>
                    <a:pt x="48" y="2"/>
                    <a:pt x="44" y="4"/>
                  </a:cubicBezTo>
                  <a:cubicBezTo>
                    <a:pt x="24" y="16"/>
                    <a:pt x="30" y="42"/>
                    <a:pt x="16" y="53"/>
                  </a:cubicBezTo>
                  <a:cubicBezTo>
                    <a:pt x="15" y="54"/>
                    <a:pt x="15" y="54"/>
                    <a:pt x="14" y="54"/>
                  </a:cubicBezTo>
                  <a:cubicBezTo>
                    <a:pt x="12" y="73"/>
                    <a:pt x="7" y="88"/>
                    <a:pt x="4" y="92"/>
                  </a:cubicBezTo>
                  <a:cubicBezTo>
                    <a:pt x="0" y="98"/>
                    <a:pt x="19" y="105"/>
                    <a:pt x="28" y="98"/>
                  </a:cubicBezTo>
                  <a:cubicBezTo>
                    <a:pt x="36" y="90"/>
                    <a:pt x="60" y="65"/>
                    <a:pt x="58" y="14"/>
                  </a:cubicBezTo>
                  <a:cubicBezTo>
                    <a:pt x="58" y="10"/>
                    <a:pt x="58" y="5"/>
                    <a:pt x="57" y="0"/>
                  </a:cubicBezTo>
                  <a:close/>
                </a:path>
              </a:pathLst>
            </a:custGeom>
            <a:solidFill>
              <a:srgbClr val="5155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305"/>
            <p:cNvSpPr>
              <a:spLocks/>
            </p:cNvSpPr>
            <p:nvPr/>
          </p:nvSpPr>
          <p:spPr bwMode="auto">
            <a:xfrm>
              <a:off x="3051176" y="3748087"/>
              <a:ext cx="98425" cy="66675"/>
            </a:xfrm>
            <a:custGeom>
              <a:avLst/>
              <a:gdLst>
                <a:gd name="T0" fmla="*/ 57 w 57"/>
                <a:gd name="T1" fmla="*/ 15 h 38"/>
                <a:gd name="T2" fmla="*/ 26 w 57"/>
                <a:gd name="T3" fmla="*/ 1 h 38"/>
                <a:gd name="T4" fmla="*/ 0 w 57"/>
                <a:gd name="T5" fmla="*/ 27 h 38"/>
                <a:gd name="T6" fmla="*/ 9 w 57"/>
                <a:gd name="T7" fmla="*/ 38 h 38"/>
                <a:gd name="T8" fmla="*/ 57 w 57"/>
                <a:gd name="T9" fmla="*/ 15 h 38"/>
              </a:gdLst>
              <a:ahLst/>
              <a:cxnLst>
                <a:cxn ang="0">
                  <a:pos x="T0" y="T1"/>
                </a:cxn>
                <a:cxn ang="0">
                  <a:pos x="T2" y="T3"/>
                </a:cxn>
                <a:cxn ang="0">
                  <a:pos x="T4" y="T5"/>
                </a:cxn>
                <a:cxn ang="0">
                  <a:pos x="T6" y="T7"/>
                </a:cxn>
                <a:cxn ang="0">
                  <a:pos x="T8" y="T9"/>
                </a:cxn>
              </a:cxnLst>
              <a:rect l="0" t="0" r="r" b="b"/>
              <a:pathLst>
                <a:path w="57" h="38">
                  <a:moveTo>
                    <a:pt x="57" y="15"/>
                  </a:moveTo>
                  <a:cubicBezTo>
                    <a:pt x="50" y="6"/>
                    <a:pt x="40" y="0"/>
                    <a:pt x="26" y="1"/>
                  </a:cubicBezTo>
                  <a:cubicBezTo>
                    <a:pt x="15" y="2"/>
                    <a:pt x="1" y="17"/>
                    <a:pt x="0" y="27"/>
                  </a:cubicBezTo>
                  <a:cubicBezTo>
                    <a:pt x="0" y="31"/>
                    <a:pt x="4" y="34"/>
                    <a:pt x="9" y="38"/>
                  </a:cubicBezTo>
                  <a:cubicBezTo>
                    <a:pt x="13" y="16"/>
                    <a:pt x="33" y="5"/>
                    <a:pt x="57" y="15"/>
                  </a:cubicBezTo>
                  <a:close/>
                </a:path>
              </a:pathLst>
            </a:custGeom>
            <a:solidFill>
              <a:srgbClr val="AF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306"/>
            <p:cNvSpPr>
              <a:spLocks/>
            </p:cNvSpPr>
            <p:nvPr/>
          </p:nvSpPr>
          <p:spPr bwMode="auto">
            <a:xfrm>
              <a:off x="3122614" y="3836987"/>
              <a:ext cx="166688" cy="315913"/>
            </a:xfrm>
            <a:custGeom>
              <a:avLst/>
              <a:gdLst>
                <a:gd name="T0" fmla="*/ 7 w 96"/>
                <a:gd name="T1" fmla="*/ 75 h 183"/>
                <a:gd name="T2" fmla="*/ 21 w 96"/>
                <a:gd name="T3" fmla="*/ 5 h 183"/>
                <a:gd name="T4" fmla="*/ 44 w 96"/>
                <a:gd name="T5" fmla="*/ 28 h 183"/>
                <a:gd name="T6" fmla="*/ 41 w 96"/>
                <a:gd name="T7" fmla="*/ 66 h 183"/>
                <a:gd name="T8" fmla="*/ 85 w 96"/>
                <a:gd name="T9" fmla="*/ 71 h 183"/>
                <a:gd name="T10" fmla="*/ 81 w 96"/>
                <a:gd name="T11" fmla="*/ 93 h 183"/>
                <a:gd name="T12" fmla="*/ 94 w 96"/>
                <a:gd name="T13" fmla="*/ 108 h 183"/>
                <a:gd name="T14" fmla="*/ 83 w 96"/>
                <a:gd name="T15" fmla="*/ 123 h 183"/>
                <a:gd name="T16" fmla="*/ 95 w 96"/>
                <a:gd name="T17" fmla="*/ 138 h 183"/>
                <a:gd name="T18" fmla="*/ 80 w 96"/>
                <a:gd name="T19" fmla="*/ 152 h 183"/>
                <a:gd name="T20" fmla="*/ 86 w 96"/>
                <a:gd name="T21" fmla="*/ 172 h 183"/>
                <a:gd name="T22" fmla="*/ 52 w 96"/>
                <a:gd name="T23" fmla="*/ 181 h 183"/>
                <a:gd name="T24" fmla="*/ 41 w 96"/>
                <a:gd name="T25" fmla="*/ 122 h 183"/>
                <a:gd name="T26" fmla="*/ 7 w 96"/>
                <a:gd name="T27" fmla="*/ 75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183">
                  <a:moveTo>
                    <a:pt x="7" y="75"/>
                  </a:moveTo>
                  <a:cubicBezTo>
                    <a:pt x="7" y="75"/>
                    <a:pt x="8" y="10"/>
                    <a:pt x="21" y="5"/>
                  </a:cubicBezTo>
                  <a:cubicBezTo>
                    <a:pt x="33" y="0"/>
                    <a:pt x="44" y="12"/>
                    <a:pt x="44" y="28"/>
                  </a:cubicBezTo>
                  <a:cubicBezTo>
                    <a:pt x="45" y="39"/>
                    <a:pt x="35" y="60"/>
                    <a:pt x="41" y="66"/>
                  </a:cubicBezTo>
                  <a:cubicBezTo>
                    <a:pt x="46" y="73"/>
                    <a:pt x="80" y="61"/>
                    <a:pt x="85" y="71"/>
                  </a:cubicBezTo>
                  <a:cubicBezTo>
                    <a:pt x="90" y="81"/>
                    <a:pt x="87" y="90"/>
                    <a:pt x="81" y="93"/>
                  </a:cubicBezTo>
                  <a:cubicBezTo>
                    <a:pt x="81" y="93"/>
                    <a:pt x="92" y="97"/>
                    <a:pt x="94" y="108"/>
                  </a:cubicBezTo>
                  <a:cubicBezTo>
                    <a:pt x="95" y="119"/>
                    <a:pt x="83" y="123"/>
                    <a:pt x="83" y="123"/>
                  </a:cubicBezTo>
                  <a:cubicBezTo>
                    <a:pt x="83" y="123"/>
                    <a:pt x="96" y="128"/>
                    <a:pt x="95" y="138"/>
                  </a:cubicBezTo>
                  <a:cubicBezTo>
                    <a:pt x="95" y="147"/>
                    <a:pt x="80" y="152"/>
                    <a:pt x="80" y="152"/>
                  </a:cubicBezTo>
                  <a:cubicBezTo>
                    <a:pt x="80" y="152"/>
                    <a:pt x="93" y="166"/>
                    <a:pt x="86" y="172"/>
                  </a:cubicBezTo>
                  <a:cubicBezTo>
                    <a:pt x="78" y="178"/>
                    <a:pt x="56" y="183"/>
                    <a:pt x="52" y="181"/>
                  </a:cubicBezTo>
                  <a:cubicBezTo>
                    <a:pt x="49" y="179"/>
                    <a:pt x="52" y="148"/>
                    <a:pt x="41" y="122"/>
                  </a:cubicBezTo>
                  <a:cubicBezTo>
                    <a:pt x="30" y="96"/>
                    <a:pt x="0" y="76"/>
                    <a:pt x="7" y="75"/>
                  </a:cubicBez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307"/>
            <p:cNvSpPr>
              <a:spLocks/>
            </p:cNvSpPr>
            <p:nvPr/>
          </p:nvSpPr>
          <p:spPr bwMode="auto">
            <a:xfrm>
              <a:off x="3140076" y="3844925"/>
              <a:ext cx="53975" cy="82550"/>
            </a:xfrm>
            <a:custGeom>
              <a:avLst/>
              <a:gdLst>
                <a:gd name="T0" fmla="*/ 16 w 31"/>
                <a:gd name="T1" fmla="*/ 14 h 48"/>
                <a:gd name="T2" fmla="*/ 31 w 31"/>
                <a:gd name="T3" fmla="*/ 18 h 48"/>
                <a:gd name="T4" fmla="*/ 11 w 31"/>
                <a:gd name="T5" fmla="*/ 4 h 48"/>
                <a:gd name="T6" fmla="*/ 0 w 31"/>
                <a:gd name="T7" fmla="*/ 48 h 48"/>
                <a:gd name="T8" fmla="*/ 16 w 31"/>
                <a:gd name="T9" fmla="*/ 14 h 48"/>
              </a:gdLst>
              <a:ahLst/>
              <a:cxnLst>
                <a:cxn ang="0">
                  <a:pos x="T0" y="T1"/>
                </a:cxn>
                <a:cxn ang="0">
                  <a:pos x="T2" y="T3"/>
                </a:cxn>
                <a:cxn ang="0">
                  <a:pos x="T4" y="T5"/>
                </a:cxn>
                <a:cxn ang="0">
                  <a:pos x="T6" y="T7"/>
                </a:cxn>
                <a:cxn ang="0">
                  <a:pos x="T8" y="T9"/>
                </a:cxn>
              </a:cxnLst>
              <a:rect l="0" t="0" r="r" b="b"/>
              <a:pathLst>
                <a:path w="31" h="48">
                  <a:moveTo>
                    <a:pt x="16" y="14"/>
                  </a:moveTo>
                  <a:cubicBezTo>
                    <a:pt x="23" y="12"/>
                    <a:pt x="27" y="14"/>
                    <a:pt x="31" y="18"/>
                  </a:cubicBezTo>
                  <a:cubicBezTo>
                    <a:pt x="29" y="7"/>
                    <a:pt x="21" y="0"/>
                    <a:pt x="11" y="4"/>
                  </a:cubicBezTo>
                  <a:cubicBezTo>
                    <a:pt x="5" y="7"/>
                    <a:pt x="2" y="31"/>
                    <a:pt x="0" y="48"/>
                  </a:cubicBezTo>
                  <a:cubicBezTo>
                    <a:pt x="3" y="35"/>
                    <a:pt x="3" y="22"/>
                    <a:pt x="16" y="14"/>
                  </a:cubicBezTo>
                  <a:close/>
                </a:path>
              </a:pathLst>
            </a:custGeom>
            <a:solidFill>
              <a:srgbClr val="D8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308"/>
            <p:cNvSpPr>
              <a:spLocks/>
            </p:cNvSpPr>
            <p:nvPr/>
          </p:nvSpPr>
          <p:spPr bwMode="auto">
            <a:xfrm>
              <a:off x="3187701" y="3949700"/>
              <a:ext cx="79375" cy="30163"/>
            </a:xfrm>
            <a:custGeom>
              <a:avLst/>
              <a:gdLst>
                <a:gd name="T0" fmla="*/ 0 w 46"/>
                <a:gd name="T1" fmla="*/ 4 h 17"/>
                <a:gd name="T2" fmla="*/ 46 w 46"/>
                <a:gd name="T3" fmla="*/ 6 h 17"/>
                <a:gd name="T4" fmla="*/ 6 w 46"/>
                <a:gd name="T5" fmla="*/ 5 h 17"/>
                <a:gd name="T6" fmla="*/ 0 w 46"/>
                <a:gd name="T7" fmla="*/ 4 h 17"/>
              </a:gdLst>
              <a:ahLst/>
              <a:cxnLst>
                <a:cxn ang="0">
                  <a:pos x="T0" y="T1"/>
                </a:cxn>
                <a:cxn ang="0">
                  <a:pos x="T2" y="T3"/>
                </a:cxn>
                <a:cxn ang="0">
                  <a:pos x="T4" y="T5"/>
                </a:cxn>
                <a:cxn ang="0">
                  <a:pos x="T6" y="T7"/>
                </a:cxn>
              </a:cxnLst>
              <a:rect l="0" t="0" r="r" b="b"/>
              <a:pathLst>
                <a:path w="46" h="17">
                  <a:moveTo>
                    <a:pt x="0" y="4"/>
                  </a:moveTo>
                  <a:cubicBezTo>
                    <a:pt x="13" y="17"/>
                    <a:pt x="33" y="15"/>
                    <a:pt x="46" y="6"/>
                  </a:cubicBezTo>
                  <a:cubicBezTo>
                    <a:pt x="38" y="0"/>
                    <a:pt x="14" y="7"/>
                    <a:pt x="6" y="5"/>
                  </a:cubicBezTo>
                  <a:cubicBezTo>
                    <a:pt x="4" y="5"/>
                    <a:pt x="3" y="5"/>
                    <a:pt x="0" y="4"/>
                  </a:cubicBezTo>
                  <a:close/>
                </a:path>
              </a:pathLst>
            </a:custGeom>
            <a:solidFill>
              <a:srgbClr val="D8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309"/>
            <p:cNvSpPr>
              <a:spLocks/>
            </p:cNvSpPr>
            <p:nvPr/>
          </p:nvSpPr>
          <p:spPr bwMode="auto">
            <a:xfrm>
              <a:off x="3195639" y="4002087"/>
              <a:ext cx="79375" cy="30163"/>
            </a:xfrm>
            <a:custGeom>
              <a:avLst/>
              <a:gdLst>
                <a:gd name="T0" fmla="*/ 0 w 46"/>
                <a:gd name="T1" fmla="*/ 4 h 17"/>
                <a:gd name="T2" fmla="*/ 46 w 46"/>
                <a:gd name="T3" fmla="*/ 6 h 17"/>
                <a:gd name="T4" fmla="*/ 5 w 46"/>
                <a:gd name="T5" fmla="*/ 5 h 17"/>
                <a:gd name="T6" fmla="*/ 0 w 46"/>
                <a:gd name="T7" fmla="*/ 4 h 17"/>
              </a:gdLst>
              <a:ahLst/>
              <a:cxnLst>
                <a:cxn ang="0">
                  <a:pos x="T0" y="T1"/>
                </a:cxn>
                <a:cxn ang="0">
                  <a:pos x="T2" y="T3"/>
                </a:cxn>
                <a:cxn ang="0">
                  <a:pos x="T4" y="T5"/>
                </a:cxn>
                <a:cxn ang="0">
                  <a:pos x="T6" y="T7"/>
                </a:cxn>
              </a:cxnLst>
              <a:rect l="0" t="0" r="r" b="b"/>
              <a:pathLst>
                <a:path w="46" h="17">
                  <a:moveTo>
                    <a:pt x="0" y="4"/>
                  </a:moveTo>
                  <a:cubicBezTo>
                    <a:pt x="13" y="17"/>
                    <a:pt x="32" y="15"/>
                    <a:pt x="46" y="6"/>
                  </a:cubicBezTo>
                  <a:cubicBezTo>
                    <a:pt x="38" y="0"/>
                    <a:pt x="14" y="7"/>
                    <a:pt x="5" y="5"/>
                  </a:cubicBezTo>
                  <a:cubicBezTo>
                    <a:pt x="4" y="5"/>
                    <a:pt x="2" y="5"/>
                    <a:pt x="0" y="4"/>
                  </a:cubicBezTo>
                  <a:close/>
                </a:path>
              </a:pathLst>
            </a:custGeom>
            <a:solidFill>
              <a:srgbClr val="D8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310"/>
            <p:cNvSpPr>
              <a:spLocks/>
            </p:cNvSpPr>
            <p:nvPr/>
          </p:nvSpPr>
          <p:spPr bwMode="auto">
            <a:xfrm>
              <a:off x="3240089" y="4105275"/>
              <a:ext cx="33338" cy="28575"/>
            </a:xfrm>
            <a:custGeom>
              <a:avLst/>
              <a:gdLst>
                <a:gd name="T0" fmla="*/ 13 w 19"/>
                <a:gd name="T1" fmla="*/ 16 h 16"/>
                <a:gd name="T2" fmla="*/ 15 w 19"/>
                <a:gd name="T3" fmla="*/ 15 h 16"/>
                <a:gd name="T4" fmla="*/ 12 w 19"/>
                <a:gd name="T5" fmla="*/ 0 h 16"/>
                <a:gd name="T6" fmla="*/ 0 w 19"/>
                <a:gd name="T7" fmla="*/ 4 h 16"/>
                <a:gd name="T8" fmla="*/ 13 w 19"/>
                <a:gd name="T9" fmla="*/ 16 h 16"/>
              </a:gdLst>
              <a:ahLst/>
              <a:cxnLst>
                <a:cxn ang="0">
                  <a:pos x="T0" y="T1"/>
                </a:cxn>
                <a:cxn ang="0">
                  <a:pos x="T2" y="T3"/>
                </a:cxn>
                <a:cxn ang="0">
                  <a:pos x="T4" y="T5"/>
                </a:cxn>
                <a:cxn ang="0">
                  <a:pos x="T6" y="T7"/>
                </a:cxn>
                <a:cxn ang="0">
                  <a:pos x="T8" y="T9"/>
                </a:cxn>
              </a:cxnLst>
              <a:rect l="0" t="0" r="r" b="b"/>
              <a:pathLst>
                <a:path w="19" h="16">
                  <a:moveTo>
                    <a:pt x="13" y="16"/>
                  </a:moveTo>
                  <a:cubicBezTo>
                    <a:pt x="14" y="15"/>
                    <a:pt x="14" y="15"/>
                    <a:pt x="15" y="15"/>
                  </a:cubicBezTo>
                  <a:cubicBezTo>
                    <a:pt x="19" y="11"/>
                    <a:pt x="15" y="4"/>
                    <a:pt x="12" y="0"/>
                  </a:cubicBezTo>
                  <a:cubicBezTo>
                    <a:pt x="8" y="1"/>
                    <a:pt x="4" y="0"/>
                    <a:pt x="0" y="4"/>
                  </a:cubicBezTo>
                  <a:cubicBezTo>
                    <a:pt x="8" y="2"/>
                    <a:pt x="16" y="9"/>
                    <a:pt x="13" y="16"/>
                  </a:cubicBezTo>
                  <a:close/>
                </a:path>
              </a:pathLst>
            </a:custGeom>
            <a:solidFill>
              <a:srgbClr val="D8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311"/>
            <p:cNvSpPr>
              <a:spLocks/>
            </p:cNvSpPr>
            <p:nvPr/>
          </p:nvSpPr>
          <p:spPr bwMode="auto">
            <a:xfrm>
              <a:off x="3240089" y="4057650"/>
              <a:ext cx="42863" cy="34925"/>
            </a:xfrm>
            <a:custGeom>
              <a:avLst/>
              <a:gdLst>
                <a:gd name="T0" fmla="*/ 24 w 24"/>
                <a:gd name="T1" fmla="*/ 10 h 20"/>
                <a:gd name="T2" fmla="*/ 18 w 24"/>
                <a:gd name="T3" fmla="*/ 0 h 20"/>
                <a:gd name="T4" fmla="*/ 0 w 24"/>
                <a:gd name="T5" fmla="*/ 4 h 20"/>
                <a:gd name="T6" fmla="*/ 16 w 24"/>
                <a:gd name="T7" fmla="*/ 20 h 20"/>
                <a:gd name="T8" fmla="*/ 24 w 24"/>
                <a:gd name="T9" fmla="*/ 10 h 20"/>
              </a:gdLst>
              <a:ahLst/>
              <a:cxnLst>
                <a:cxn ang="0">
                  <a:pos x="T0" y="T1"/>
                </a:cxn>
                <a:cxn ang="0">
                  <a:pos x="T2" y="T3"/>
                </a:cxn>
                <a:cxn ang="0">
                  <a:pos x="T4" y="T5"/>
                </a:cxn>
                <a:cxn ang="0">
                  <a:pos x="T6" y="T7"/>
                </a:cxn>
                <a:cxn ang="0">
                  <a:pos x="T8" y="T9"/>
                </a:cxn>
              </a:cxnLst>
              <a:rect l="0" t="0" r="r" b="b"/>
              <a:pathLst>
                <a:path w="24" h="20">
                  <a:moveTo>
                    <a:pt x="24" y="10"/>
                  </a:moveTo>
                  <a:cubicBezTo>
                    <a:pt x="24" y="5"/>
                    <a:pt x="21" y="2"/>
                    <a:pt x="18" y="0"/>
                  </a:cubicBezTo>
                  <a:cubicBezTo>
                    <a:pt x="11" y="0"/>
                    <a:pt x="5" y="0"/>
                    <a:pt x="0" y="4"/>
                  </a:cubicBezTo>
                  <a:cubicBezTo>
                    <a:pt x="13" y="2"/>
                    <a:pt x="18" y="10"/>
                    <a:pt x="16" y="20"/>
                  </a:cubicBezTo>
                  <a:cubicBezTo>
                    <a:pt x="19" y="18"/>
                    <a:pt x="23" y="14"/>
                    <a:pt x="24" y="10"/>
                  </a:cubicBezTo>
                  <a:close/>
                </a:path>
              </a:pathLst>
            </a:custGeom>
            <a:solidFill>
              <a:srgbClr val="D8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312"/>
            <p:cNvSpPr>
              <a:spLocks noEditPoints="1"/>
            </p:cNvSpPr>
            <p:nvPr/>
          </p:nvSpPr>
          <p:spPr bwMode="auto">
            <a:xfrm>
              <a:off x="3132139" y="3840162"/>
              <a:ext cx="158750" cy="315913"/>
            </a:xfrm>
            <a:custGeom>
              <a:avLst/>
              <a:gdLst>
                <a:gd name="T0" fmla="*/ 15 w 92"/>
                <a:gd name="T1" fmla="*/ 2 h 183"/>
                <a:gd name="T2" fmla="*/ 1 w 92"/>
                <a:gd name="T3" fmla="*/ 72 h 183"/>
                <a:gd name="T4" fmla="*/ 0 w 92"/>
                <a:gd name="T5" fmla="*/ 73 h 183"/>
                <a:gd name="T6" fmla="*/ 0 w 92"/>
                <a:gd name="T7" fmla="*/ 74 h 183"/>
                <a:gd name="T8" fmla="*/ 8 w 92"/>
                <a:gd name="T9" fmla="*/ 84 h 183"/>
                <a:gd name="T10" fmla="*/ 35 w 92"/>
                <a:gd name="T11" fmla="*/ 121 h 183"/>
                <a:gd name="T12" fmla="*/ 44 w 92"/>
                <a:gd name="T13" fmla="*/ 167 h 183"/>
                <a:gd name="T14" fmla="*/ 47 w 92"/>
                <a:gd name="T15" fmla="*/ 180 h 183"/>
                <a:gd name="T16" fmla="*/ 81 w 92"/>
                <a:gd name="T17" fmla="*/ 171 h 183"/>
                <a:gd name="T18" fmla="*/ 84 w 92"/>
                <a:gd name="T19" fmla="*/ 165 h 183"/>
                <a:gd name="T20" fmla="*/ 84 w 92"/>
                <a:gd name="T21" fmla="*/ 165 h 183"/>
                <a:gd name="T22" fmla="*/ 77 w 92"/>
                <a:gd name="T23" fmla="*/ 150 h 183"/>
                <a:gd name="T24" fmla="*/ 92 w 92"/>
                <a:gd name="T25" fmla="*/ 136 h 183"/>
                <a:gd name="T26" fmla="*/ 92 w 92"/>
                <a:gd name="T27" fmla="*/ 135 h 183"/>
                <a:gd name="T28" fmla="*/ 81 w 92"/>
                <a:gd name="T29" fmla="*/ 121 h 183"/>
                <a:gd name="T30" fmla="*/ 90 w 92"/>
                <a:gd name="T31" fmla="*/ 108 h 183"/>
                <a:gd name="T32" fmla="*/ 90 w 92"/>
                <a:gd name="T33" fmla="*/ 106 h 183"/>
                <a:gd name="T34" fmla="*/ 78 w 92"/>
                <a:gd name="T35" fmla="*/ 90 h 183"/>
                <a:gd name="T36" fmla="*/ 83 w 92"/>
                <a:gd name="T37" fmla="*/ 85 h 183"/>
                <a:gd name="T38" fmla="*/ 84 w 92"/>
                <a:gd name="T39" fmla="*/ 79 h 183"/>
                <a:gd name="T40" fmla="*/ 81 w 92"/>
                <a:gd name="T41" fmla="*/ 69 h 183"/>
                <a:gd name="T42" fmla="*/ 55 w 92"/>
                <a:gd name="T43" fmla="*/ 65 h 183"/>
                <a:gd name="T44" fmla="*/ 36 w 92"/>
                <a:gd name="T45" fmla="*/ 64 h 183"/>
                <a:gd name="T46" fmla="*/ 38 w 92"/>
                <a:gd name="T47" fmla="*/ 42 h 183"/>
                <a:gd name="T48" fmla="*/ 41 w 92"/>
                <a:gd name="T49" fmla="*/ 26 h 183"/>
                <a:gd name="T50" fmla="*/ 30 w 92"/>
                <a:gd name="T51" fmla="*/ 3 h 183"/>
                <a:gd name="T52" fmla="*/ 15 w 92"/>
                <a:gd name="T53" fmla="*/ 2 h 183"/>
                <a:gd name="T54" fmla="*/ 48 w 92"/>
                <a:gd name="T55" fmla="*/ 178 h 183"/>
                <a:gd name="T56" fmla="*/ 46 w 92"/>
                <a:gd name="T57" fmla="*/ 166 h 183"/>
                <a:gd name="T58" fmla="*/ 37 w 92"/>
                <a:gd name="T59" fmla="*/ 120 h 183"/>
                <a:gd name="T60" fmla="*/ 10 w 92"/>
                <a:gd name="T61" fmla="*/ 83 h 183"/>
                <a:gd name="T62" fmla="*/ 2 w 92"/>
                <a:gd name="T63" fmla="*/ 74 h 183"/>
                <a:gd name="T64" fmla="*/ 3 w 92"/>
                <a:gd name="T65" fmla="*/ 73 h 183"/>
                <a:gd name="T66" fmla="*/ 16 w 92"/>
                <a:gd name="T67" fmla="*/ 4 h 183"/>
                <a:gd name="T68" fmla="*/ 29 w 92"/>
                <a:gd name="T69" fmla="*/ 5 h 183"/>
                <a:gd name="T70" fmla="*/ 38 w 92"/>
                <a:gd name="T71" fmla="*/ 26 h 183"/>
                <a:gd name="T72" fmla="*/ 36 w 92"/>
                <a:gd name="T73" fmla="*/ 42 h 183"/>
                <a:gd name="T74" fmla="*/ 35 w 92"/>
                <a:gd name="T75" fmla="*/ 65 h 183"/>
                <a:gd name="T76" fmla="*/ 55 w 92"/>
                <a:gd name="T77" fmla="*/ 67 h 183"/>
                <a:gd name="T78" fmla="*/ 79 w 92"/>
                <a:gd name="T79" fmla="*/ 70 h 183"/>
                <a:gd name="T80" fmla="*/ 81 w 92"/>
                <a:gd name="T81" fmla="*/ 84 h 183"/>
                <a:gd name="T82" fmla="*/ 75 w 92"/>
                <a:gd name="T83" fmla="*/ 90 h 183"/>
                <a:gd name="T84" fmla="*/ 75 w 92"/>
                <a:gd name="T85" fmla="*/ 90 h 183"/>
                <a:gd name="T86" fmla="*/ 75 w 92"/>
                <a:gd name="T87" fmla="*/ 91 h 183"/>
                <a:gd name="T88" fmla="*/ 88 w 92"/>
                <a:gd name="T89" fmla="*/ 106 h 183"/>
                <a:gd name="T90" fmla="*/ 78 w 92"/>
                <a:gd name="T91" fmla="*/ 120 h 183"/>
                <a:gd name="T92" fmla="*/ 77 w 92"/>
                <a:gd name="T93" fmla="*/ 121 h 183"/>
                <a:gd name="T94" fmla="*/ 78 w 92"/>
                <a:gd name="T95" fmla="*/ 122 h 183"/>
                <a:gd name="T96" fmla="*/ 89 w 92"/>
                <a:gd name="T97" fmla="*/ 135 h 183"/>
                <a:gd name="T98" fmla="*/ 75 w 92"/>
                <a:gd name="T99" fmla="*/ 149 h 183"/>
                <a:gd name="T100" fmla="*/ 74 w 92"/>
                <a:gd name="T101" fmla="*/ 150 h 183"/>
                <a:gd name="T102" fmla="*/ 74 w 92"/>
                <a:gd name="T103" fmla="*/ 151 h 183"/>
                <a:gd name="T104" fmla="*/ 82 w 92"/>
                <a:gd name="T105" fmla="*/ 165 h 183"/>
                <a:gd name="T106" fmla="*/ 80 w 92"/>
                <a:gd name="T107" fmla="*/ 169 h 183"/>
                <a:gd name="T108" fmla="*/ 48 w 92"/>
                <a:gd name="T109" fmla="*/ 17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2" h="183">
                  <a:moveTo>
                    <a:pt x="15" y="2"/>
                  </a:moveTo>
                  <a:cubicBezTo>
                    <a:pt x="3" y="7"/>
                    <a:pt x="1" y="64"/>
                    <a:pt x="1" y="72"/>
                  </a:cubicBezTo>
                  <a:cubicBezTo>
                    <a:pt x="0" y="73"/>
                    <a:pt x="0" y="73"/>
                    <a:pt x="0" y="73"/>
                  </a:cubicBezTo>
                  <a:cubicBezTo>
                    <a:pt x="0" y="73"/>
                    <a:pt x="0" y="74"/>
                    <a:pt x="0" y="74"/>
                  </a:cubicBezTo>
                  <a:cubicBezTo>
                    <a:pt x="0" y="76"/>
                    <a:pt x="2" y="79"/>
                    <a:pt x="8" y="84"/>
                  </a:cubicBezTo>
                  <a:cubicBezTo>
                    <a:pt x="16" y="93"/>
                    <a:pt x="29" y="106"/>
                    <a:pt x="35" y="121"/>
                  </a:cubicBezTo>
                  <a:cubicBezTo>
                    <a:pt x="42" y="137"/>
                    <a:pt x="43" y="155"/>
                    <a:pt x="44" y="167"/>
                  </a:cubicBezTo>
                  <a:cubicBezTo>
                    <a:pt x="45" y="175"/>
                    <a:pt x="45" y="179"/>
                    <a:pt x="47" y="180"/>
                  </a:cubicBezTo>
                  <a:cubicBezTo>
                    <a:pt x="51" y="183"/>
                    <a:pt x="74" y="177"/>
                    <a:pt x="81" y="171"/>
                  </a:cubicBezTo>
                  <a:cubicBezTo>
                    <a:pt x="83" y="169"/>
                    <a:pt x="84" y="168"/>
                    <a:pt x="84" y="165"/>
                  </a:cubicBezTo>
                  <a:cubicBezTo>
                    <a:pt x="84" y="165"/>
                    <a:pt x="84" y="165"/>
                    <a:pt x="84" y="165"/>
                  </a:cubicBezTo>
                  <a:cubicBezTo>
                    <a:pt x="84" y="159"/>
                    <a:pt x="79" y="153"/>
                    <a:pt x="77" y="150"/>
                  </a:cubicBezTo>
                  <a:cubicBezTo>
                    <a:pt x="81" y="149"/>
                    <a:pt x="91" y="144"/>
                    <a:pt x="92" y="136"/>
                  </a:cubicBezTo>
                  <a:cubicBezTo>
                    <a:pt x="92" y="135"/>
                    <a:pt x="92" y="135"/>
                    <a:pt x="92" y="135"/>
                  </a:cubicBezTo>
                  <a:cubicBezTo>
                    <a:pt x="92" y="127"/>
                    <a:pt x="85" y="123"/>
                    <a:pt x="81" y="121"/>
                  </a:cubicBezTo>
                  <a:cubicBezTo>
                    <a:pt x="84" y="119"/>
                    <a:pt x="90" y="116"/>
                    <a:pt x="90" y="108"/>
                  </a:cubicBezTo>
                  <a:cubicBezTo>
                    <a:pt x="90" y="107"/>
                    <a:pt x="90" y="107"/>
                    <a:pt x="90" y="106"/>
                  </a:cubicBezTo>
                  <a:cubicBezTo>
                    <a:pt x="89" y="97"/>
                    <a:pt x="81" y="92"/>
                    <a:pt x="78" y="90"/>
                  </a:cubicBezTo>
                  <a:cubicBezTo>
                    <a:pt x="80" y="89"/>
                    <a:pt x="82" y="87"/>
                    <a:pt x="83" y="85"/>
                  </a:cubicBezTo>
                  <a:cubicBezTo>
                    <a:pt x="83" y="83"/>
                    <a:pt x="84" y="81"/>
                    <a:pt x="84" y="79"/>
                  </a:cubicBezTo>
                  <a:cubicBezTo>
                    <a:pt x="84" y="76"/>
                    <a:pt x="83" y="72"/>
                    <a:pt x="81" y="69"/>
                  </a:cubicBezTo>
                  <a:cubicBezTo>
                    <a:pt x="78" y="62"/>
                    <a:pt x="66" y="64"/>
                    <a:pt x="55" y="65"/>
                  </a:cubicBezTo>
                  <a:cubicBezTo>
                    <a:pt x="47" y="65"/>
                    <a:pt x="39" y="66"/>
                    <a:pt x="36" y="64"/>
                  </a:cubicBezTo>
                  <a:cubicBezTo>
                    <a:pt x="33" y="60"/>
                    <a:pt x="36" y="51"/>
                    <a:pt x="38" y="42"/>
                  </a:cubicBezTo>
                  <a:cubicBezTo>
                    <a:pt x="39" y="36"/>
                    <a:pt x="41" y="30"/>
                    <a:pt x="41" y="26"/>
                  </a:cubicBezTo>
                  <a:cubicBezTo>
                    <a:pt x="40" y="16"/>
                    <a:pt x="36" y="7"/>
                    <a:pt x="30" y="3"/>
                  </a:cubicBezTo>
                  <a:cubicBezTo>
                    <a:pt x="25" y="1"/>
                    <a:pt x="20" y="0"/>
                    <a:pt x="15" y="2"/>
                  </a:cubicBezTo>
                  <a:close/>
                  <a:moveTo>
                    <a:pt x="48" y="178"/>
                  </a:moveTo>
                  <a:cubicBezTo>
                    <a:pt x="47" y="178"/>
                    <a:pt x="47" y="172"/>
                    <a:pt x="46" y="166"/>
                  </a:cubicBezTo>
                  <a:cubicBezTo>
                    <a:pt x="45" y="154"/>
                    <a:pt x="44" y="136"/>
                    <a:pt x="37" y="120"/>
                  </a:cubicBezTo>
                  <a:cubicBezTo>
                    <a:pt x="30" y="105"/>
                    <a:pt x="18" y="92"/>
                    <a:pt x="10" y="83"/>
                  </a:cubicBezTo>
                  <a:cubicBezTo>
                    <a:pt x="6" y="79"/>
                    <a:pt x="2" y="75"/>
                    <a:pt x="2" y="74"/>
                  </a:cubicBezTo>
                  <a:cubicBezTo>
                    <a:pt x="2" y="74"/>
                    <a:pt x="3" y="73"/>
                    <a:pt x="3" y="73"/>
                  </a:cubicBezTo>
                  <a:cubicBezTo>
                    <a:pt x="3" y="55"/>
                    <a:pt x="6" y="8"/>
                    <a:pt x="16" y="4"/>
                  </a:cubicBezTo>
                  <a:cubicBezTo>
                    <a:pt x="21" y="2"/>
                    <a:pt x="25" y="3"/>
                    <a:pt x="29" y="5"/>
                  </a:cubicBezTo>
                  <a:cubicBezTo>
                    <a:pt x="34" y="9"/>
                    <a:pt x="38" y="17"/>
                    <a:pt x="38" y="26"/>
                  </a:cubicBezTo>
                  <a:cubicBezTo>
                    <a:pt x="39" y="30"/>
                    <a:pt x="37" y="36"/>
                    <a:pt x="36" y="42"/>
                  </a:cubicBezTo>
                  <a:cubicBezTo>
                    <a:pt x="33" y="52"/>
                    <a:pt x="31" y="61"/>
                    <a:pt x="35" y="65"/>
                  </a:cubicBezTo>
                  <a:cubicBezTo>
                    <a:pt x="38" y="68"/>
                    <a:pt x="46" y="68"/>
                    <a:pt x="55" y="67"/>
                  </a:cubicBezTo>
                  <a:cubicBezTo>
                    <a:pt x="65" y="66"/>
                    <a:pt x="77" y="65"/>
                    <a:pt x="79" y="70"/>
                  </a:cubicBezTo>
                  <a:cubicBezTo>
                    <a:pt x="82" y="75"/>
                    <a:pt x="82" y="80"/>
                    <a:pt x="81" y="84"/>
                  </a:cubicBezTo>
                  <a:cubicBezTo>
                    <a:pt x="80" y="87"/>
                    <a:pt x="78" y="89"/>
                    <a:pt x="75" y="90"/>
                  </a:cubicBezTo>
                  <a:cubicBezTo>
                    <a:pt x="75" y="90"/>
                    <a:pt x="75" y="90"/>
                    <a:pt x="75" y="90"/>
                  </a:cubicBezTo>
                  <a:cubicBezTo>
                    <a:pt x="75" y="91"/>
                    <a:pt x="75" y="91"/>
                    <a:pt x="75" y="91"/>
                  </a:cubicBezTo>
                  <a:cubicBezTo>
                    <a:pt x="75" y="92"/>
                    <a:pt x="86" y="96"/>
                    <a:pt x="88" y="106"/>
                  </a:cubicBezTo>
                  <a:cubicBezTo>
                    <a:pt x="89" y="117"/>
                    <a:pt x="79" y="120"/>
                    <a:pt x="78" y="120"/>
                  </a:cubicBezTo>
                  <a:cubicBezTo>
                    <a:pt x="78" y="120"/>
                    <a:pt x="77" y="121"/>
                    <a:pt x="77" y="121"/>
                  </a:cubicBezTo>
                  <a:cubicBezTo>
                    <a:pt x="77" y="122"/>
                    <a:pt x="78" y="122"/>
                    <a:pt x="78" y="122"/>
                  </a:cubicBezTo>
                  <a:cubicBezTo>
                    <a:pt x="78" y="122"/>
                    <a:pt x="90" y="127"/>
                    <a:pt x="89" y="135"/>
                  </a:cubicBezTo>
                  <a:cubicBezTo>
                    <a:pt x="89" y="144"/>
                    <a:pt x="75" y="149"/>
                    <a:pt x="75" y="149"/>
                  </a:cubicBezTo>
                  <a:cubicBezTo>
                    <a:pt x="74" y="149"/>
                    <a:pt x="74" y="149"/>
                    <a:pt x="74" y="150"/>
                  </a:cubicBezTo>
                  <a:cubicBezTo>
                    <a:pt x="74" y="150"/>
                    <a:pt x="74" y="150"/>
                    <a:pt x="74" y="151"/>
                  </a:cubicBezTo>
                  <a:cubicBezTo>
                    <a:pt x="74" y="151"/>
                    <a:pt x="82" y="159"/>
                    <a:pt x="82" y="165"/>
                  </a:cubicBezTo>
                  <a:cubicBezTo>
                    <a:pt x="82" y="167"/>
                    <a:pt x="81" y="168"/>
                    <a:pt x="80" y="169"/>
                  </a:cubicBezTo>
                  <a:cubicBezTo>
                    <a:pt x="72" y="176"/>
                    <a:pt x="50" y="180"/>
                    <a:pt x="48" y="178"/>
                  </a:cubicBezTo>
                  <a:close/>
                </a:path>
              </a:pathLst>
            </a:custGeom>
            <a:solidFill>
              <a:srgbClr val="9195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313"/>
            <p:cNvSpPr>
              <a:spLocks/>
            </p:cNvSpPr>
            <p:nvPr/>
          </p:nvSpPr>
          <p:spPr bwMode="auto">
            <a:xfrm>
              <a:off x="3206751" y="3994150"/>
              <a:ext cx="60325" cy="11113"/>
            </a:xfrm>
            <a:custGeom>
              <a:avLst/>
              <a:gdLst>
                <a:gd name="T0" fmla="*/ 33 w 35"/>
                <a:gd name="T1" fmla="*/ 0 h 7"/>
                <a:gd name="T2" fmla="*/ 1 w 35"/>
                <a:gd name="T3" fmla="*/ 5 h 7"/>
                <a:gd name="T4" fmla="*/ 0 w 35"/>
                <a:gd name="T5" fmla="*/ 6 h 7"/>
                <a:gd name="T6" fmla="*/ 1 w 35"/>
                <a:gd name="T7" fmla="*/ 7 h 7"/>
                <a:gd name="T8" fmla="*/ 34 w 35"/>
                <a:gd name="T9" fmla="*/ 2 h 7"/>
                <a:gd name="T10" fmla="*/ 35 w 35"/>
                <a:gd name="T11" fmla="*/ 1 h 7"/>
                <a:gd name="T12" fmla="*/ 33 w 3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35" h="7">
                  <a:moveTo>
                    <a:pt x="33" y="0"/>
                  </a:moveTo>
                  <a:cubicBezTo>
                    <a:pt x="24" y="4"/>
                    <a:pt x="2" y="5"/>
                    <a:pt x="1" y="5"/>
                  </a:cubicBezTo>
                  <a:cubicBezTo>
                    <a:pt x="1" y="5"/>
                    <a:pt x="0" y="6"/>
                    <a:pt x="0" y="6"/>
                  </a:cubicBezTo>
                  <a:cubicBezTo>
                    <a:pt x="0" y="7"/>
                    <a:pt x="1" y="7"/>
                    <a:pt x="1" y="7"/>
                  </a:cubicBezTo>
                  <a:cubicBezTo>
                    <a:pt x="2" y="7"/>
                    <a:pt x="24" y="6"/>
                    <a:pt x="34" y="2"/>
                  </a:cubicBezTo>
                  <a:cubicBezTo>
                    <a:pt x="35" y="2"/>
                    <a:pt x="35" y="1"/>
                    <a:pt x="35" y="1"/>
                  </a:cubicBezTo>
                  <a:cubicBezTo>
                    <a:pt x="34" y="0"/>
                    <a:pt x="34" y="0"/>
                    <a:pt x="33" y="0"/>
                  </a:cubicBezTo>
                  <a:close/>
                </a:path>
              </a:pathLst>
            </a:custGeom>
            <a:solidFill>
              <a:srgbClr val="9195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314"/>
            <p:cNvSpPr>
              <a:spLocks/>
            </p:cNvSpPr>
            <p:nvPr/>
          </p:nvSpPr>
          <p:spPr bwMode="auto">
            <a:xfrm>
              <a:off x="3211514" y="4046537"/>
              <a:ext cx="60325" cy="12700"/>
            </a:xfrm>
            <a:custGeom>
              <a:avLst/>
              <a:gdLst>
                <a:gd name="T0" fmla="*/ 33 w 35"/>
                <a:gd name="T1" fmla="*/ 0 h 7"/>
                <a:gd name="T2" fmla="*/ 1 w 35"/>
                <a:gd name="T3" fmla="*/ 5 h 7"/>
                <a:gd name="T4" fmla="*/ 0 w 35"/>
                <a:gd name="T5" fmla="*/ 6 h 7"/>
                <a:gd name="T6" fmla="*/ 1 w 35"/>
                <a:gd name="T7" fmla="*/ 7 h 7"/>
                <a:gd name="T8" fmla="*/ 34 w 35"/>
                <a:gd name="T9" fmla="*/ 2 h 7"/>
                <a:gd name="T10" fmla="*/ 34 w 35"/>
                <a:gd name="T11" fmla="*/ 0 h 7"/>
                <a:gd name="T12" fmla="*/ 33 w 3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35" h="7">
                  <a:moveTo>
                    <a:pt x="33" y="0"/>
                  </a:moveTo>
                  <a:cubicBezTo>
                    <a:pt x="24" y="4"/>
                    <a:pt x="1" y="5"/>
                    <a:pt x="1" y="5"/>
                  </a:cubicBezTo>
                  <a:cubicBezTo>
                    <a:pt x="1" y="5"/>
                    <a:pt x="0" y="5"/>
                    <a:pt x="0" y="6"/>
                  </a:cubicBezTo>
                  <a:cubicBezTo>
                    <a:pt x="0" y="6"/>
                    <a:pt x="1" y="7"/>
                    <a:pt x="1" y="7"/>
                  </a:cubicBezTo>
                  <a:cubicBezTo>
                    <a:pt x="2" y="7"/>
                    <a:pt x="24" y="6"/>
                    <a:pt x="34" y="2"/>
                  </a:cubicBezTo>
                  <a:cubicBezTo>
                    <a:pt x="34" y="2"/>
                    <a:pt x="35" y="1"/>
                    <a:pt x="34" y="0"/>
                  </a:cubicBezTo>
                  <a:cubicBezTo>
                    <a:pt x="34" y="0"/>
                    <a:pt x="34" y="0"/>
                    <a:pt x="33" y="0"/>
                  </a:cubicBezTo>
                  <a:close/>
                </a:path>
              </a:pathLst>
            </a:custGeom>
            <a:solidFill>
              <a:srgbClr val="9195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315"/>
            <p:cNvSpPr>
              <a:spLocks/>
            </p:cNvSpPr>
            <p:nvPr/>
          </p:nvSpPr>
          <p:spPr bwMode="auto">
            <a:xfrm>
              <a:off x="3206751" y="4097337"/>
              <a:ext cx="58738" cy="9525"/>
            </a:xfrm>
            <a:custGeom>
              <a:avLst/>
              <a:gdLst>
                <a:gd name="T0" fmla="*/ 33 w 34"/>
                <a:gd name="T1" fmla="*/ 0 h 6"/>
                <a:gd name="T2" fmla="*/ 1 w 34"/>
                <a:gd name="T3" fmla="*/ 4 h 6"/>
                <a:gd name="T4" fmla="*/ 0 w 34"/>
                <a:gd name="T5" fmla="*/ 5 h 6"/>
                <a:gd name="T6" fmla="*/ 1 w 34"/>
                <a:gd name="T7" fmla="*/ 6 h 6"/>
                <a:gd name="T8" fmla="*/ 34 w 34"/>
                <a:gd name="T9" fmla="*/ 2 h 6"/>
                <a:gd name="T10" fmla="*/ 34 w 34"/>
                <a:gd name="T11" fmla="*/ 0 h 6"/>
                <a:gd name="T12" fmla="*/ 33 w 3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4" h="6">
                  <a:moveTo>
                    <a:pt x="33" y="0"/>
                  </a:moveTo>
                  <a:cubicBezTo>
                    <a:pt x="23" y="3"/>
                    <a:pt x="1" y="4"/>
                    <a:pt x="1" y="4"/>
                  </a:cubicBezTo>
                  <a:cubicBezTo>
                    <a:pt x="0" y="4"/>
                    <a:pt x="0" y="4"/>
                    <a:pt x="0" y="5"/>
                  </a:cubicBezTo>
                  <a:cubicBezTo>
                    <a:pt x="0" y="5"/>
                    <a:pt x="0" y="6"/>
                    <a:pt x="1" y="6"/>
                  </a:cubicBezTo>
                  <a:cubicBezTo>
                    <a:pt x="2" y="6"/>
                    <a:pt x="24" y="6"/>
                    <a:pt x="34" y="2"/>
                  </a:cubicBezTo>
                  <a:cubicBezTo>
                    <a:pt x="34" y="1"/>
                    <a:pt x="34" y="1"/>
                    <a:pt x="34" y="0"/>
                  </a:cubicBezTo>
                  <a:cubicBezTo>
                    <a:pt x="34" y="0"/>
                    <a:pt x="33" y="0"/>
                    <a:pt x="33" y="0"/>
                  </a:cubicBezTo>
                  <a:close/>
                </a:path>
              </a:pathLst>
            </a:custGeom>
            <a:solidFill>
              <a:srgbClr val="9195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316"/>
            <p:cNvSpPr>
              <a:spLocks/>
            </p:cNvSpPr>
            <p:nvPr/>
          </p:nvSpPr>
          <p:spPr bwMode="auto">
            <a:xfrm>
              <a:off x="3089276" y="3946525"/>
              <a:ext cx="150813" cy="219075"/>
            </a:xfrm>
            <a:custGeom>
              <a:avLst/>
              <a:gdLst>
                <a:gd name="T0" fmla="*/ 23 w 88"/>
                <a:gd name="T1" fmla="*/ 103 h 127"/>
                <a:gd name="T2" fmla="*/ 77 w 88"/>
                <a:gd name="T3" fmla="*/ 118 h 127"/>
                <a:gd name="T4" fmla="*/ 83 w 88"/>
                <a:gd name="T5" fmla="*/ 65 h 127"/>
                <a:gd name="T6" fmla="*/ 54 w 88"/>
                <a:gd name="T7" fmla="*/ 1 h 127"/>
                <a:gd name="T8" fmla="*/ 10 w 88"/>
                <a:gd name="T9" fmla="*/ 16 h 127"/>
                <a:gd name="T10" fmla="*/ 23 w 88"/>
                <a:gd name="T11" fmla="*/ 103 h 127"/>
              </a:gdLst>
              <a:ahLst/>
              <a:cxnLst>
                <a:cxn ang="0">
                  <a:pos x="T0" y="T1"/>
                </a:cxn>
                <a:cxn ang="0">
                  <a:pos x="T2" y="T3"/>
                </a:cxn>
                <a:cxn ang="0">
                  <a:pos x="T4" y="T5"/>
                </a:cxn>
                <a:cxn ang="0">
                  <a:pos x="T6" y="T7"/>
                </a:cxn>
                <a:cxn ang="0">
                  <a:pos x="T8" y="T9"/>
                </a:cxn>
                <a:cxn ang="0">
                  <a:pos x="T10" y="T11"/>
                </a:cxn>
              </a:cxnLst>
              <a:rect l="0" t="0" r="r" b="b"/>
              <a:pathLst>
                <a:path w="88" h="127">
                  <a:moveTo>
                    <a:pt x="23" y="103"/>
                  </a:moveTo>
                  <a:cubicBezTo>
                    <a:pt x="33" y="114"/>
                    <a:pt x="72" y="127"/>
                    <a:pt x="77" y="118"/>
                  </a:cubicBezTo>
                  <a:cubicBezTo>
                    <a:pt x="82" y="109"/>
                    <a:pt x="88" y="82"/>
                    <a:pt x="83" y="65"/>
                  </a:cubicBezTo>
                  <a:cubicBezTo>
                    <a:pt x="77" y="47"/>
                    <a:pt x="61" y="2"/>
                    <a:pt x="54" y="1"/>
                  </a:cubicBezTo>
                  <a:cubicBezTo>
                    <a:pt x="47" y="0"/>
                    <a:pt x="20" y="8"/>
                    <a:pt x="10" y="16"/>
                  </a:cubicBezTo>
                  <a:cubicBezTo>
                    <a:pt x="0" y="25"/>
                    <a:pt x="23" y="103"/>
                    <a:pt x="23" y="103"/>
                  </a:cubicBezTo>
                  <a:close/>
                </a:path>
              </a:pathLst>
            </a:custGeom>
            <a:solidFill>
              <a:srgbClr val="9195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317"/>
            <p:cNvSpPr>
              <a:spLocks/>
            </p:cNvSpPr>
            <p:nvPr/>
          </p:nvSpPr>
          <p:spPr bwMode="auto">
            <a:xfrm>
              <a:off x="3136901" y="3995737"/>
              <a:ext cx="88900" cy="138113"/>
            </a:xfrm>
            <a:custGeom>
              <a:avLst/>
              <a:gdLst>
                <a:gd name="T0" fmla="*/ 13 w 51"/>
                <a:gd name="T1" fmla="*/ 71 h 80"/>
                <a:gd name="T2" fmla="*/ 46 w 51"/>
                <a:gd name="T3" fmla="*/ 74 h 80"/>
                <a:gd name="T4" fmla="*/ 45 w 51"/>
                <a:gd name="T5" fmla="*/ 22 h 80"/>
                <a:gd name="T6" fmla="*/ 35 w 51"/>
                <a:gd name="T7" fmla="*/ 0 h 80"/>
                <a:gd name="T8" fmla="*/ 0 w 51"/>
                <a:gd name="T9" fmla="*/ 2 h 80"/>
                <a:gd name="T10" fmla="*/ 13 w 51"/>
                <a:gd name="T11" fmla="*/ 71 h 80"/>
              </a:gdLst>
              <a:ahLst/>
              <a:cxnLst>
                <a:cxn ang="0">
                  <a:pos x="T0" y="T1"/>
                </a:cxn>
                <a:cxn ang="0">
                  <a:pos x="T2" y="T3"/>
                </a:cxn>
                <a:cxn ang="0">
                  <a:pos x="T4" y="T5"/>
                </a:cxn>
                <a:cxn ang="0">
                  <a:pos x="T6" y="T7"/>
                </a:cxn>
                <a:cxn ang="0">
                  <a:pos x="T8" y="T9"/>
                </a:cxn>
                <a:cxn ang="0">
                  <a:pos x="T10" y="T11"/>
                </a:cxn>
              </a:cxnLst>
              <a:rect l="0" t="0" r="r" b="b"/>
              <a:pathLst>
                <a:path w="51" h="80">
                  <a:moveTo>
                    <a:pt x="13" y="71"/>
                  </a:moveTo>
                  <a:cubicBezTo>
                    <a:pt x="27" y="76"/>
                    <a:pt x="44" y="80"/>
                    <a:pt x="46" y="74"/>
                  </a:cubicBezTo>
                  <a:cubicBezTo>
                    <a:pt x="49" y="65"/>
                    <a:pt x="51" y="37"/>
                    <a:pt x="45" y="22"/>
                  </a:cubicBezTo>
                  <a:cubicBezTo>
                    <a:pt x="43" y="17"/>
                    <a:pt x="39" y="9"/>
                    <a:pt x="35" y="0"/>
                  </a:cubicBezTo>
                  <a:cubicBezTo>
                    <a:pt x="24" y="4"/>
                    <a:pt x="11" y="3"/>
                    <a:pt x="0" y="2"/>
                  </a:cubicBezTo>
                  <a:cubicBezTo>
                    <a:pt x="9" y="23"/>
                    <a:pt x="21" y="48"/>
                    <a:pt x="13" y="71"/>
                  </a:cubicBezTo>
                  <a:close/>
                </a:path>
              </a:pathLst>
            </a:custGeom>
            <a:solidFill>
              <a:srgbClr val="AAAD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318"/>
            <p:cNvSpPr>
              <a:spLocks/>
            </p:cNvSpPr>
            <p:nvPr/>
          </p:nvSpPr>
          <p:spPr bwMode="auto">
            <a:xfrm>
              <a:off x="3079751" y="3960812"/>
              <a:ext cx="77788" cy="193675"/>
            </a:xfrm>
            <a:custGeom>
              <a:avLst/>
              <a:gdLst>
                <a:gd name="T0" fmla="*/ 0 w 45"/>
                <a:gd name="T1" fmla="*/ 53 h 112"/>
                <a:gd name="T2" fmla="*/ 13 w 45"/>
                <a:gd name="T3" fmla="*/ 106 h 112"/>
                <a:gd name="T4" fmla="*/ 43 w 45"/>
                <a:gd name="T5" fmla="*/ 92 h 112"/>
                <a:gd name="T6" fmla="*/ 29 w 45"/>
                <a:gd name="T7" fmla="*/ 21 h 112"/>
                <a:gd name="T8" fmla="*/ 10 w 45"/>
                <a:gd name="T9" fmla="*/ 7 h 112"/>
                <a:gd name="T10" fmla="*/ 0 w 45"/>
                <a:gd name="T11" fmla="*/ 53 h 112"/>
              </a:gdLst>
              <a:ahLst/>
              <a:cxnLst>
                <a:cxn ang="0">
                  <a:pos x="T0" y="T1"/>
                </a:cxn>
                <a:cxn ang="0">
                  <a:pos x="T2" y="T3"/>
                </a:cxn>
                <a:cxn ang="0">
                  <a:pos x="T4" y="T5"/>
                </a:cxn>
                <a:cxn ang="0">
                  <a:pos x="T6" y="T7"/>
                </a:cxn>
                <a:cxn ang="0">
                  <a:pos x="T8" y="T9"/>
                </a:cxn>
                <a:cxn ang="0">
                  <a:pos x="T10" y="T11"/>
                </a:cxn>
              </a:cxnLst>
              <a:rect l="0" t="0" r="r" b="b"/>
              <a:pathLst>
                <a:path w="45" h="112">
                  <a:moveTo>
                    <a:pt x="0" y="53"/>
                  </a:moveTo>
                  <a:cubicBezTo>
                    <a:pt x="0" y="69"/>
                    <a:pt x="5" y="102"/>
                    <a:pt x="13" y="106"/>
                  </a:cubicBezTo>
                  <a:cubicBezTo>
                    <a:pt x="22" y="112"/>
                    <a:pt x="45" y="110"/>
                    <a:pt x="43" y="92"/>
                  </a:cubicBezTo>
                  <a:cubicBezTo>
                    <a:pt x="40" y="74"/>
                    <a:pt x="33" y="32"/>
                    <a:pt x="29" y="21"/>
                  </a:cubicBezTo>
                  <a:cubicBezTo>
                    <a:pt x="25" y="10"/>
                    <a:pt x="18" y="0"/>
                    <a:pt x="10" y="7"/>
                  </a:cubicBezTo>
                  <a:cubicBezTo>
                    <a:pt x="1" y="14"/>
                    <a:pt x="0" y="39"/>
                    <a:pt x="0" y="53"/>
                  </a:cubicBezTo>
                  <a:close/>
                </a:path>
              </a:pathLst>
            </a:custGeom>
            <a:solidFill>
              <a:srgbClr val="787C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319"/>
            <p:cNvSpPr>
              <a:spLocks/>
            </p:cNvSpPr>
            <p:nvPr/>
          </p:nvSpPr>
          <p:spPr bwMode="auto">
            <a:xfrm>
              <a:off x="3087689" y="4075112"/>
              <a:ext cx="69850" cy="79375"/>
            </a:xfrm>
            <a:custGeom>
              <a:avLst/>
              <a:gdLst>
                <a:gd name="T0" fmla="*/ 39 w 41"/>
                <a:gd name="T1" fmla="*/ 26 h 46"/>
                <a:gd name="T2" fmla="*/ 34 w 41"/>
                <a:gd name="T3" fmla="*/ 0 h 46"/>
                <a:gd name="T4" fmla="*/ 0 w 41"/>
                <a:gd name="T5" fmla="*/ 19 h 46"/>
                <a:gd name="T6" fmla="*/ 9 w 41"/>
                <a:gd name="T7" fmla="*/ 40 h 46"/>
                <a:gd name="T8" fmla="*/ 39 w 41"/>
                <a:gd name="T9" fmla="*/ 26 h 46"/>
              </a:gdLst>
              <a:ahLst/>
              <a:cxnLst>
                <a:cxn ang="0">
                  <a:pos x="T0" y="T1"/>
                </a:cxn>
                <a:cxn ang="0">
                  <a:pos x="T2" y="T3"/>
                </a:cxn>
                <a:cxn ang="0">
                  <a:pos x="T4" y="T5"/>
                </a:cxn>
                <a:cxn ang="0">
                  <a:pos x="T6" y="T7"/>
                </a:cxn>
                <a:cxn ang="0">
                  <a:pos x="T8" y="T9"/>
                </a:cxn>
              </a:cxnLst>
              <a:rect l="0" t="0" r="r" b="b"/>
              <a:pathLst>
                <a:path w="41" h="46">
                  <a:moveTo>
                    <a:pt x="39" y="26"/>
                  </a:moveTo>
                  <a:cubicBezTo>
                    <a:pt x="38" y="20"/>
                    <a:pt x="36" y="10"/>
                    <a:pt x="34" y="0"/>
                  </a:cubicBezTo>
                  <a:cubicBezTo>
                    <a:pt x="27" y="13"/>
                    <a:pt x="15" y="20"/>
                    <a:pt x="0" y="19"/>
                  </a:cubicBezTo>
                  <a:cubicBezTo>
                    <a:pt x="2" y="29"/>
                    <a:pt x="5" y="38"/>
                    <a:pt x="9" y="40"/>
                  </a:cubicBezTo>
                  <a:cubicBezTo>
                    <a:pt x="18" y="46"/>
                    <a:pt x="41" y="44"/>
                    <a:pt x="39" y="26"/>
                  </a:cubicBezTo>
                  <a:close/>
                </a:path>
              </a:pathLst>
            </a:custGeom>
            <a:solidFill>
              <a:srgbClr val="5E62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320"/>
            <p:cNvSpPr>
              <a:spLocks/>
            </p:cNvSpPr>
            <p:nvPr/>
          </p:nvSpPr>
          <p:spPr bwMode="auto">
            <a:xfrm>
              <a:off x="3082926" y="3967162"/>
              <a:ext cx="47625" cy="69850"/>
            </a:xfrm>
            <a:custGeom>
              <a:avLst/>
              <a:gdLst>
                <a:gd name="T0" fmla="*/ 8 w 27"/>
                <a:gd name="T1" fmla="*/ 6 h 40"/>
                <a:gd name="T2" fmla="*/ 0 w 27"/>
                <a:gd name="T3" fmla="*/ 40 h 40"/>
                <a:gd name="T4" fmla="*/ 13 w 27"/>
                <a:gd name="T5" fmla="*/ 23 h 40"/>
                <a:gd name="T6" fmla="*/ 27 w 27"/>
                <a:gd name="T7" fmla="*/ 27 h 40"/>
                <a:gd name="T8" fmla="*/ 24 w 27"/>
                <a:gd name="T9" fmla="*/ 18 h 40"/>
                <a:gd name="T10" fmla="*/ 8 w 27"/>
                <a:gd name="T11" fmla="*/ 6 h 40"/>
              </a:gdLst>
              <a:ahLst/>
              <a:cxnLst>
                <a:cxn ang="0">
                  <a:pos x="T0" y="T1"/>
                </a:cxn>
                <a:cxn ang="0">
                  <a:pos x="T2" y="T3"/>
                </a:cxn>
                <a:cxn ang="0">
                  <a:pos x="T4" y="T5"/>
                </a:cxn>
                <a:cxn ang="0">
                  <a:pos x="T6" y="T7"/>
                </a:cxn>
                <a:cxn ang="0">
                  <a:pos x="T8" y="T9"/>
                </a:cxn>
                <a:cxn ang="0">
                  <a:pos x="T10" y="T11"/>
                </a:cxn>
              </a:cxnLst>
              <a:rect l="0" t="0" r="r" b="b"/>
              <a:pathLst>
                <a:path w="27" h="40">
                  <a:moveTo>
                    <a:pt x="8" y="6"/>
                  </a:moveTo>
                  <a:cubicBezTo>
                    <a:pt x="2" y="11"/>
                    <a:pt x="0" y="28"/>
                    <a:pt x="0" y="40"/>
                  </a:cubicBezTo>
                  <a:cubicBezTo>
                    <a:pt x="1" y="32"/>
                    <a:pt x="4" y="25"/>
                    <a:pt x="13" y="23"/>
                  </a:cubicBezTo>
                  <a:cubicBezTo>
                    <a:pt x="17" y="21"/>
                    <a:pt x="22" y="24"/>
                    <a:pt x="27" y="27"/>
                  </a:cubicBezTo>
                  <a:cubicBezTo>
                    <a:pt x="26" y="23"/>
                    <a:pt x="25" y="20"/>
                    <a:pt x="24" y="18"/>
                  </a:cubicBezTo>
                  <a:cubicBezTo>
                    <a:pt x="20" y="8"/>
                    <a:pt x="15" y="0"/>
                    <a:pt x="8" y="6"/>
                  </a:cubicBezTo>
                  <a:close/>
                </a:path>
              </a:pathLst>
            </a:custGeom>
            <a:solidFill>
              <a:srgbClr val="AF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322"/>
            <p:cNvSpPr>
              <a:spLocks/>
            </p:cNvSpPr>
            <p:nvPr/>
          </p:nvSpPr>
          <p:spPr bwMode="auto">
            <a:xfrm>
              <a:off x="3416301" y="4335462"/>
              <a:ext cx="363538" cy="760413"/>
            </a:xfrm>
            <a:custGeom>
              <a:avLst/>
              <a:gdLst>
                <a:gd name="T0" fmla="*/ 150 w 210"/>
                <a:gd name="T1" fmla="*/ 0 h 440"/>
                <a:gd name="T2" fmla="*/ 160 w 210"/>
                <a:gd name="T3" fmla="*/ 196 h 440"/>
                <a:gd name="T4" fmla="*/ 172 w 210"/>
                <a:gd name="T5" fmla="*/ 338 h 440"/>
                <a:gd name="T6" fmla="*/ 199 w 210"/>
                <a:gd name="T7" fmla="*/ 405 h 440"/>
                <a:gd name="T8" fmla="*/ 48 w 210"/>
                <a:gd name="T9" fmla="*/ 405 h 440"/>
                <a:gd name="T10" fmla="*/ 47 w 210"/>
                <a:gd name="T11" fmla="*/ 335 h 440"/>
                <a:gd name="T12" fmla="*/ 0 w 210"/>
                <a:gd name="T13" fmla="*/ 70 h 440"/>
                <a:gd name="T14" fmla="*/ 150 w 210"/>
                <a:gd name="T15" fmla="*/ 0 h 4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0" h="440">
                  <a:moveTo>
                    <a:pt x="150" y="0"/>
                  </a:moveTo>
                  <a:cubicBezTo>
                    <a:pt x="150" y="0"/>
                    <a:pt x="159" y="68"/>
                    <a:pt x="160" y="196"/>
                  </a:cubicBezTo>
                  <a:cubicBezTo>
                    <a:pt x="162" y="325"/>
                    <a:pt x="172" y="338"/>
                    <a:pt x="172" y="338"/>
                  </a:cubicBezTo>
                  <a:cubicBezTo>
                    <a:pt x="172" y="338"/>
                    <a:pt x="210" y="372"/>
                    <a:pt x="199" y="405"/>
                  </a:cubicBezTo>
                  <a:cubicBezTo>
                    <a:pt x="189" y="439"/>
                    <a:pt x="70" y="440"/>
                    <a:pt x="48" y="405"/>
                  </a:cubicBezTo>
                  <a:cubicBezTo>
                    <a:pt x="26" y="369"/>
                    <a:pt x="45" y="342"/>
                    <a:pt x="47" y="335"/>
                  </a:cubicBezTo>
                  <a:cubicBezTo>
                    <a:pt x="49" y="327"/>
                    <a:pt x="38" y="183"/>
                    <a:pt x="0" y="70"/>
                  </a:cubicBezTo>
                  <a:lnTo>
                    <a:pt x="150" y="0"/>
                  </a:ln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323"/>
            <p:cNvSpPr>
              <a:spLocks/>
            </p:cNvSpPr>
            <p:nvPr/>
          </p:nvSpPr>
          <p:spPr bwMode="auto">
            <a:xfrm>
              <a:off x="3416301" y="4376737"/>
              <a:ext cx="171450" cy="695325"/>
            </a:xfrm>
            <a:custGeom>
              <a:avLst/>
              <a:gdLst>
                <a:gd name="T0" fmla="*/ 92 w 99"/>
                <a:gd name="T1" fmla="*/ 323 h 403"/>
                <a:gd name="T2" fmla="*/ 67 w 99"/>
                <a:gd name="T3" fmla="*/ 303 h 403"/>
                <a:gd name="T4" fmla="*/ 79 w 99"/>
                <a:gd name="T5" fmla="*/ 186 h 403"/>
                <a:gd name="T6" fmla="*/ 54 w 99"/>
                <a:gd name="T7" fmla="*/ 58 h 403"/>
                <a:gd name="T8" fmla="*/ 99 w 99"/>
                <a:gd name="T9" fmla="*/ 1 h 403"/>
                <a:gd name="T10" fmla="*/ 99 w 99"/>
                <a:gd name="T11" fmla="*/ 0 h 403"/>
                <a:gd name="T12" fmla="*/ 0 w 99"/>
                <a:gd name="T13" fmla="*/ 46 h 403"/>
                <a:gd name="T14" fmla="*/ 47 w 99"/>
                <a:gd name="T15" fmla="*/ 311 h 403"/>
                <a:gd name="T16" fmla="*/ 48 w 99"/>
                <a:gd name="T17" fmla="*/ 381 h 403"/>
                <a:gd name="T18" fmla="*/ 92 w 99"/>
                <a:gd name="T19" fmla="*/ 403 h 403"/>
                <a:gd name="T20" fmla="*/ 64 w 99"/>
                <a:gd name="T21" fmla="*/ 342 h 403"/>
                <a:gd name="T22" fmla="*/ 92 w 99"/>
                <a:gd name="T23" fmla="*/ 32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9" h="403">
                  <a:moveTo>
                    <a:pt x="92" y="323"/>
                  </a:moveTo>
                  <a:cubicBezTo>
                    <a:pt x="85" y="315"/>
                    <a:pt x="69" y="312"/>
                    <a:pt x="67" y="303"/>
                  </a:cubicBezTo>
                  <a:cubicBezTo>
                    <a:pt x="51" y="264"/>
                    <a:pt x="51" y="217"/>
                    <a:pt x="79" y="186"/>
                  </a:cubicBezTo>
                  <a:cubicBezTo>
                    <a:pt x="36" y="170"/>
                    <a:pt x="46" y="100"/>
                    <a:pt x="54" y="58"/>
                  </a:cubicBezTo>
                  <a:cubicBezTo>
                    <a:pt x="59" y="33"/>
                    <a:pt x="89" y="25"/>
                    <a:pt x="99" y="1"/>
                  </a:cubicBezTo>
                  <a:cubicBezTo>
                    <a:pt x="99" y="0"/>
                    <a:pt x="99" y="0"/>
                    <a:pt x="99" y="0"/>
                  </a:cubicBezTo>
                  <a:cubicBezTo>
                    <a:pt x="0" y="46"/>
                    <a:pt x="0" y="46"/>
                    <a:pt x="0" y="46"/>
                  </a:cubicBezTo>
                  <a:cubicBezTo>
                    <a:pt x="38" y="159"/>
                    <a:pt x="49" y="303"/>
                    <a:pt x="47" y="311"/>
                  </a:cubicBezTo>
                  <a:cubicBezTo>
                    <a:pt x="45" y="318"/>
                    <a:pt x="26" y="345"/>
                    <a:pt x="48" y="381"/>
                  </a:cubicBezTo>
                  <a:cubicBezTo>
                    <a:pt x="55" y="392"/>
                    <a:pt x="72" y="399"/>
                    <a:pt x="92" y="403"/>
                  </a:cubicBezTo>
                  <a:cubicBezTo>
                    <a:pt x="76" y="388"/>
                    <a:pt x="64" y="366"/>
                    <a:pt x="64" y="342"/>
                  </a:cubicBezTo>
                  <a:cubicBezTo>
                    <a:pt x="64" y="323"/>
                    <a:pt x="82" y="329"/>
                    <a:pt x="92" y="323"/>
                  </a:cubicBezTo>
                  <a:close/>
                </a:path>
              </a:pathLst>
            </a:custGeom>
            <a:solidFill>
              <a:srgbClr val="BCB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324"/>
            <p:cNvSpPr>
              <a:spLocks/>
            </p:cNvSpPr>
            <p:nvPr/>
          </p:nvSpPr>
          <p:spPr bwMode="auto">
            <a:xfrm>
              <a:off x="3600451" y="4375150"/>
              <a:ext cx="1588" cy="3175"/>
            </a:xfrm>
            <a:custGeom>
              <a:avLst/>
              <a:gdLst>
                <a:gd name="T0" fmla="*/ 1 w 1"/>
                <a:gd name="T1" fmla="*/ 0 h 2"/>
                <a:gd name="T2" fmla="*/ 0 w 1"/>
                <a:gd name="T3" fmla="*/ 1 h 2"/>
                <a:gd name="T4" fmla="*/ 1 w 1"/>
                <a:gd name="T5" fmla="*/ 2 h 2"/>
                <a:gd name="T6" fmla="*/ 1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0" y="1"/>
                    <a:pt x="0" y="1"/>
                    <a:pt x="0" y="1"/>
                  </a:cubicBezTo>
                  <a:cubicBezTo>
                    <a:pt x="0" y="1"/>
                    <a:pt x="0" y="1"/>
                    <a:pt x="1" y="2"/>
                  </a:cubicBezTo>
                  <a:cubicBezTo>
                    <a:pt x="1" y="1"/>
                    <a:pt x="1" y="1"/>
                    <a:pt x="1" y="1"/>
                  </a:cubicBezTo>
                  <a:cubicBezTo>
                    <a:pt x="1" y="0"/>
                    <a:pt x="1" y="0"/>
                    <a:pt x="1" y="0"/>
                  </a:cubicBezTo>
                  <a:close/>
                </a:path>
              </a:pathLst>
            </a:custGeom>
            <a:solidFill>
              <a:srgbClr val="BCB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325"/>
            <p:cNvSpPr>
              <a:spLocks/>
            </p:cNvSpPr>
            <p:nvPr/>
          </p:nvSpPr>
          <p:spPr bwMode="auto">
            <a:xfrm>
              <a:off x="3575051" y="4340225"/>
              <a:ext cx="119063" cy="565150"/>
            </a:xfrm>
            <a:custGeom>
              <a:avLst/>
              <a:gdLst>
                <a:gd name="T0" fmla="*/ 34 w 69"/>
                <a:gd name="T1" fmla="*/ 283 h 327"/>
                <a:gd name="T2" fmla="*/ 69 w 69"/>
                <a:gd name="T3" fmla="*/ 327 h 327"/>
                <a:gd name="T4" fmla="*/ 61 w 69"/>
                <a:gd name="T5" fmla="*/ 197 h 327"/>
                <a:gd name="T6" fmla="*/ 51 w 69"/>
                <a:gd name="T7" fmla="*/ 0 h 327"/>
                <a:gd name="T8" fmla="*/ 1 w 69"/>
                <a:gd name="T9" fmla="*/ 23 h 327"/>
                <a:gd name="T10" fmla="*/ 0 w 69"/>
                <a:gd name="T11" fmla="*/ 24 h 327"/>
                <a:gd name="T12" fmla="*/ 0 w 69"/>
                <a:gd name="T13" fmla="*/ 25 h 327"/>
                <a:gd name="T14" fmla="*/ 34 w 69"/>
                <a:gd name="T15" fmla="*/ 283 h 3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327">
                  <a:moveTo>
                    <a:pt x="34" y="283"/>
                  </a:moveTo>
                  <a:cubicBezTo>
                    <a:pt x="40" y="302"/>
                    <a:pt x="52" y="321"/>
                    <a:pt x="69" y="327"/>
                  </a:cubicBezTo>
                  <a:cubicBezTo>
                    <a:pt x="66" y="313"/>
                    <a:pt x="62" y="277"/>
                    <a:pt x="61" y="197"/>
                  </a:cubicBezTo>
                  <a:cubicBezTo>
                    <a:pt x="59" y="69"/>
                    <a:pt x="51" y="0"/>
                    <a:pt x="51" y="0"/>
                  </a:cubicBezTo>
                  <a:cubicBezTo>
                    <a:pt x="1" y="23"/>
                    <a:pt x="1" y="23"/>
                    <a:pt x="1" y="23"/>
                  </a:cubicBezTo>
                  <a:cubicBezTo>
                    <a:pt x="0" y="24"/>
                    <a:pt x="0" y="24"/>
                    <a:pt x="0" y="24"/>
                  </a:cubicBezTo>
                  <a:cubicBezTo>
                    <a:pt x="0" y="24"/>
                    <a:pt x="0" y="25"/>
                    <a:pt x="0" y="25"/>
                  </a:cubicBezTo>
                  <a:cubicBezTo>
                    <a:pt x="49" y="95"/>
                    <a:pt x="9" y="202"/>
                    <a:pt x="34" y="283"/>
                  </a:cubicBezTo>
                  <a:close/>
                </a:path>
              </a:pathLst>
            </a:custGeom>
            <a:solidFill>
              <a:srgbClr val="D8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326"/>
            <p:cNvSpPr>
              <a:spLocks/>
            </p:cNvSpPr>
            <p:nvPr/>
          </p:nvSpPr>
          <p:spPr bwMode="auto">
            <a:xfrm>
              <a:off x="3582989" y="4954587"/>
              <a:ext cx="158750" cy="74613"/>
            </a:xfrm>
            <a:custGeom>
              <a:avLst/>
              <a:gdLst>
                <a:gd name="T0" fmla="*/ 0 w 92"/>
                <a:gd name="T1" fmla="*/ 13 h 43"/>
                <a:gd name="T2" fmla="*/ 53 w 92"/>
                <a:gd name="T3" fmla="*/ 40 h 43"/>
                <a:gd name="T4" fmla="*/ 86 w 92"/>
                <a:gd name="T5" fmla="*/ 23 h 43"/>
                <a:gd name="T6" fmla="*/ 86 w 92"/>
                <a:gd name="T7" fmla="*/ 0 h 43"/>
                <a:gd name="T8" fmla="*/ 0 w 92"/>
                <a:gd name="T9" fmla="*/ 13 h 43"/>
              </a:gdLst>
              <a:ahLst/>
              <a:cxnLst>
                <a:cxn ang="0">
                  <a:pos x="T0" y="T1"/>
                </a:cxn>
                <a:cxn ang="0">
                  <a:pos x="T2" y="T3"/>
                </a:cxn>
                <a:cxn ang="0">
                  <a:pos x="T4" y="T5"/>
                </a:cxn>
                <a:cxn ang="0">
                  <a:pos x="T6" y="T7"/>
                </a:cxn>
                <a:cxn ang="0">
                  <a:pos x="T8" y="T9"/>
                </a:cxn>
              </a:cxnLst>
              <a:rect l="0" t="0" r="r" b="b"/>
              <a:pathLst>
                <a:path w="92" h="43">
                  <a:moveTo>
                    <a:pt x="0" y="13"/>
                  </a:moveTo>
                  <a:cubicBezTo>
                    <a:pt x="15" y="28"/>
                    <a:pt x="33" y="35"/>
                    <a:pt x="53" y="40"/>
                  </a:cubicBezTo>
                  <a:cubicBezTo>
                    <a:pt x="69" y="43"/>
                    <a:pt x="81" y="35"/>
                    <a:pt x="86" y="23"/>
                  </a:cubicBezTo>
                  <a:cubicBezTo>
                    <a:pt x="92" y="16"/>
                    <a:pt x="90" y="8"/>
                    <a:pt x="86" y="0"/>
                  </a:cubicBezTo>
                  <a:cubicBezTo>
                    <a:pt x="65" y="21"/>
                    <a:pt x="28" y="24"/>
                    <a:pt x="0" y="13"/>
                  </a:cubicBezTo>
                  <a:close/>
                </a:path>
              </a:pathLst>
            </a:custGeom>
            <a:solidFill>
              <a:srgbClr val="D8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329"/>
            <p:cNvSpPr>
              <a:spLocks/>
            </p:cNvSpPr>
            <p:nvPr/>
          </p:nvSpPr>
          <p:spPr bwMode="auto">
            <a:xfrm>
              <a:off x="3208339" y="4933950"/>
              <a:ext cx="114300" cy="168275"/>
            </a:xfrm>
            <a:custGeom>
              <a:avLst/>
              <a:gdLst>
                <a:gd name="T0" fmla="*/ 45 w 66"/>
                <a:gd name="T1" fmla="*/ 4 h 97"/>
                <a:gd name="T2" fmla="*/ 44 w 66"/>
                <a:gd name="T3" fmla="*/ 74 h 97"/>
                <a:gd name="T4" fmla="*/ 0 w 66"/>
                <a:gd name="T5" fmla="*/ 97 h 97"/>
                <a:gd name="T6" fmla="*/ 28 w 66"/>
                <a:gd name="T7" fmla="*/ 36 h 97"/>
                <a:gd name="T8" fmla="*/ 0 w 66"/>
                <a:gd name="T9" fmla="*/ 16 h 97"/>
                <a:gd name="T10" fmla="*/ 14 w 66"/>
                <a:gd name="T11" fmla="*/ 7 h 97"/>
                <a:gd name="T12" fmla="*/ 45 w 66"/>
                <a:gd name="T13" fmla="*/ 0 h 97"/>
                <a:gd name="T14" fmla="*/ 45 w 66"/>
                <a:gd name="T15" fmla="*/ 4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97">
                  <a:moveTo>
                    <a:pt x="45" y="4"/>
                  </a:moveTo>
                  <a:cubicBezTo>
                    <a:pt x="47" y="12"/>
                    <a:pt x="66" y="39"/>
                    <a:pt x="44" y="74"/>
                  </a:cubicBezTo>
                  <a:cubicBezTo>
                    <a:pt x="37" y="85"/>
                    <a:pt x="20" y="93"/>
                    <a:pt x="0" y="97"/>
                  </a:cubicBezTo>
                  <a:cubicBezTo>
                    <a:pt x="17" y="82"/>
                    <a:pt x="28" y="59"/>
                    <a:pt x="28" y="36"/>
                  </a:cubicBezTo>
                  <a:cubicBezTo>
                    <a:pt x="28" y="16"/>
                    <a:pt x="10" y="22"/>
                    <a:pt x="0" y="16"/>
                  </a:cubicBezTo>
                  <a:cubicBezTo>
                    <a:pt x="4" y="12"/>
                    <a:pt x="9" y="10"/>
                    <a:pt x="14" y="7"/>
                  </a:cubicBezTo>
                  <a:cubicBezTo>
                    <a:pt x="25" y="5"/>
                    <a:pt x="35" y="2"/>
                    <a:pt x="45" y="0"/>
                  </a:cubicBezTo>
                  <a:cubicBezTo>
                    <a:pt x="45" y="2"/>
                    <a:pt x="45" y="4"/>
                    <a:pt x="45" y="4"/>
                  </a:cubicBezTo>
                  <a:close/>
                </a:path>
              </a:pathLst>
            </a:custGeom>
            <a:solidFill>
              <a:srgbClr val="BCB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330"/>
            <p:cNvSpPr>
              <a:spLocks/>
            </p:cNvSpPr>
            <p:nvPr/>
          </p:nvSpPr>
          <p:spPr bwMode="auto">
            <a:xfrm>
              <a:off x="3043239" y="4984750"/>
              <a:ext cx="160338" cy="73025"/>
            </a:xfrm>
            <a:custGeom>
              <a:avLst/>
              <a:gdLst>
                <a:gd name="T0" fmla="*/ 92 w 92"/>
                <a:gd name="T1" fmla="*/ 12 h 42"/>
                <a:gd name="T2" fmla="*/ 38 w 92"/>
                <a:gd name="T3" fmla="*/ 39 h 42"/>
                <a:gd name="T4" fmla="*/ 5 w 92"/>
                <a:gd name="T5" fmla="*/ 22 h 42"/>
                <a:gd name="T6" fmla="*/ 5 w 92"/>
                <a:gd name="T7" fmla="*/ 0 h 42"/>
                <a:gd name="T8" fmla="*/ 92 w 92"/>
                <a:gd name="T9" fmla="*/ 12 h 42"/>
              </a:gdLst>
              <a:ahLst/>
              <a:cxnLst>
                <a:cxn ang="0">
                  <a:pos x="T0" y="T1"/>
                </a:cxn>
                <a:cxn ang="0">
                  <a:pos x="T2" y="T3"/>
                </a:cxn>
                <a:cxn ang="0">
                  <a:pos x="T4" y="T5"/>
                </a:cxn>
                <a:cxn ang="0">
                  <a:pos x="T6" y="T7"/>
                </a:cxn>
                <a:cxn ang="0">
                  <a:pos x="T8" y="T9"/>
                </a:cxn>
              </a:cxnLst>
              <a:rect l="0" t="0" r="r" b="b"/>
              <a:pathLst>
                <a:path w="92" h="42">
                  <a:moveTo>
                    <a:pt x="92" y="12"/>
                  </a:moveTo>
                  <a:cubicBezTo>
                    <a:pt x="76" y="27"/>
                    <a:pt x="58" y="34"/>
                    <a:pt x="38" y="39"/>
                  </a:cubicBezTo>
                  <a:cubicBezTo>
                    <a:pt x="23" y="42"/>
                    <a:pt x="10" y="34"/>
                    <a:pt x="5" y="22"/>
                  </a:cubicBezTo>
                  <a:cubicBezTo>
                    <a:pt x="0" y="15"/>
                    <a:pt x="2" y="7"/>
                    <a:pt x="5" y="0"/>
                  </a:cubicBezTo>
                  <a:cubicBezTo>
                    <a:pt x="26" y="20"/>
                    <a:pt x="64" y="24"/>
                    <a:pt x="92" y="12"/>
                  </a:cubicBezTo>
                  <a:close/>
                </a:path>
              </a:pathLst>
            </a:custGeom>
            <a:solidFill>
              <a:srgbClr val="D8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331"/>
            <p:cNvSpPr>
              <a:spLocks/>
            </p:cNvSpPr>
            <p:nvPr/>
          </p:nvSpPr>
          <p:spPr bwMode="auto">
            <a:xfrm>
              <a:off x="3070226" y="4379912"/>
              <a:ext cx="342900" cy="595313"/>
            </a:xfrm>
            <a:custGeom>
              <a:avLst/>
              <a:gdLst>
                <a:gd name="T0" fmla="*/ 199 w 199"/>
                <a:gd name="T1" fmla="*/ 43 h 345"/>
                <a:gd name="T2" fmla="*/ 25 w 199"/>
                <a:gd name="T3" fmla="*/ 0 h 345"/>
                <a:gd name="T4" fmla="*/ 0 w 199"/>
                <a:gd name="T5" fmla="*/ 315 h 345"/>
                <a:gd name="T6" fmla="*/ 136 w 199"/>
                <a:gd name="T7" fmla="*/ 313 h 345"/>
                <a:gd name="T8" fmla="*/ 199 w 199"/>
                <a:gd name="T9" fmla="*/ 43 h 345"/>
              </a:gdLst>
              <a:ahLst/>
              <a:cxnLst>
                <a:cxn ang="0">
                  <a:pos x="T0" y="T1"/>
                </a:cxn>
                <a:cxn ang="0">
                  <a:pos x="T2" y="T3"/>
                </a:cxn>
                <a:cxn ang="0">
                  <a:pos x="T4" y="T5"/>
                </a:cxn>
                <a:cxn ang="0">
                  <a:pos x="T6" y="T7"/>
                </a:cxn>
                <a:cxn ang="0">
                  <a:pos x="T8" y="T9"/>
                </a:cxn>
              </a:cxnLst>
              <a:rect l="0" t="0" r="r" b="b"/>
              <a:pathLst>
                <a:path w="199" h="345">
                  <a:moveTo>
                    <a:pt x="199" y="43"/>
                  </a:moveTo>
                  <a:cubicBezTo>
                    <a:pt x="25" y="0"/>
                    <a:pt x="25" y="0"/>
                    <a:pt x="25" y="0"/>
                  </a:cubicBezTo>
                  <a:cubicBezTo>
                    <a:pt x="25" y="0"/>
                    <a:pt x="29" y="162"/>
                    <a:pt x="0" y="315"/>
                  </a:cubicBezTo>
                  <a:cubicBezTo>
                    <a:pt x="39" y="345"/>
                    <a:pt x="95" y="339"/>
                    <a:pt x="136" y="313"/>
                  </a:cubicBezTo>
                  <a:cubicBezTo>
                    <a:pt x="132" y="259"/>
                    <a:pt x="179" y="109"/>
                    <a:pt x="199" y="43"/>
                  </a:cubicBez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332"/>
            <p:cNvSpPr>
              <a:spLocks/>
            </p:cNvSpPr>
            <p:nvPr/>
          </p:nvSpPr>
          <p:spPr bwMode="auto">
            <a:xfrm>
              <a:off x="3074989" y="4383087"/>
              <a:ext cx="119063" cy="574675"/>
            </a:xfrm>
            <a:custGeom>
              <a:avLst/>
              <a:gdLst>
                <a:gd name="T0" fmla="*/ 35 w 69"/>
                <a:gd name="T1" fmla="*/ 265 h 332"/>
                <a:gd name="T2" fmla="*/ 65 w 69"/>
                <a:gd name="T3" fmla="*/ 14 h 332"/>
                <a:gd name="T4" fmla="*/ 69 w 69"/>
                <a:gd name="T5" fmla="*/ 9 h 332"/>
                <a:gd name="T6" fmla="*/ 30 w 69"/>
                <a:gd name="T7" fmla="*/ 0 h 332"/>
                <a:gd name="T8" fmla="*/ 4 w 69"/>
                <a:gd name="T9" fmla="*/ 321 h 332"/>
                <a:gd name="T10" fmla="*/ 0 w 69"/>
                <a:gd name="T11" fmla="*/ 332 h 332"/>
                <a:gd name="T12" fmla="*/ 35 w 69"/>
                <a:gd name="T13" fmla="*/ 265 h 332"/>
              </a:gdLst>
              <a:ahLst/>
              <a:cxnLst>
                <a:cxn ang="0">
                  <a:pos x="T0" y="T1"/>
                </a:cxn>
                <a:cxn ang="0">
                  <a:pos x="T2" y="T3"/>
                </a:cxn>
                <a:cxn ang="0">
                  <a:pos x="T4" y="T5"/>
                </a:cxn>
                <a:cxn ang="0">
                  <a:pos x="T6" y="T7"/>
                </a:cxn>
                <a:cxn ang="0">
                  <a:pos x="T8" y="T9"/>
                </a:cxn>
                <a:cxn ang="0">
                  <a:pos x="T10" y="T11"/>
                </a:cxn>
                <a:cxn ang="0">
                  <a:pos x="T12" y="T13"/>
                </a:cxn>
              </a:cxnLst>
              <a:rect l="0" t="0" r="r" b="b"/>
              <a:pathLst>
                <a:path w="69" h="332">
                  <a:moveTo>
                    <a:pt x="35" y="265"/>
                  </a:moveTo>
                  <a:cubicBezTo>
                    <a:pt x="43" y="181"/>
                    <a:pt x="40" y="98"/>
                    <a:pt x="65" y="14"/>
                  </a:cubicBezTo>
                  <a:cubicBezTo>
                    <a:pt x="66" y="12"/>
                    <a:pt x="68" y="11"/>
                    <a:pt x="69" y="9"/>
                  </a:cubicBezTo>
                  <a:cubicBezTo>
                    <a:pt x="30" y="0"/>
                    <a:pt x="30" y="0"/>
                    <a:pt x="30" y="0"/>
                  </a:cubicBezTo>
                  <a:cubicBezTo>
                    <a:pt x="30" y="0"/>
                    <a:pt x="35" y="166"/>
                    <a:pt x="4" y="321"/>
                  </a:cubicBezTo>
                  <a:cubicBezTo>
                    <a:pt x="3" y="325"/>
                    <a:pt x="2" y="329"/>
                    <a:pt x="0" y="332"/>
                  </a:cubicBezTo>
                  <a:cubicBezTo>
                    <a:pt x="21" y="316"/>
                    <a:pt x="33" y="295"/>
                    <a:pt x="35" y="265"/>
                  </a:cubicBezTo>
                  <a:close/>
                </a:path>
              </a:pathLst>
            </a:custGeom>
            <a:solidFill>
              <a:srgbClr val="D8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333"/>
            <p:cNvSpPr>
              <a:spLocks/>
            </p:cNvSpPr>
            <p:nvPr/>
          </p:nvSpPr>
          <p:spPr bwMode="auto">
            <a:xfrm>
              <a:off x="3254376" y="4419600"/>
              <a:ext cx="158750" cy="515938"/>
            </a:xfrm>
            <a:custGeom>
              <a:avLst/>
              <a:gdLst>
                <a:gd name="T0" fmla="*/ 92 w 92"/>
                <a:gd name="T1" fmla="*/ 20 h 299"/>
                <a:gd name="T2" fmla="*/ 11 w 92"/>
                <a:gd name="T3" fmla="*/ 0 h 299"/>
                <a:gd name="T4" fmla="*/ 20 w 92"/>
                <a:gd name="T5" fmla="*/ 186 h 299"/>
                <a:gd name="T6" fmla="*/ 0 w 92"/>
                <a:gd name="T7" fmla="*/ 295 h 299"/>
                <a:gd name="T8" fmla="*/ 13 w 92"/>
                <a:gd name="T9" fmla="*/ 299 h 299"/>
                <a:gd name="T10" fmla="*/ 29 w 92"/>
                <a:gd name="T11" fmla="*/ 290 h 299"/>
                <a:gd name="T12" fmla="*/ 92 w 92"/>
                <a:gd name="T13" fmla="*/ 20 h 299"/>
              </a:gdLst>
              <a:ahLst/>
              <a:cxnLst>
                <a:cxn ang="0">
                  <a:pos x="T0" y="T1"/>
                </a:cxn>
                <a:cxn ang="0">
                  <a:pos x="T2" y="T3"/>
                </a:cxn>
                <a:cxn ang="0">
                  <a:pos x="T4" y="T5"/>
                </a:cxn>
                <a:cxn ang="0">
                  <a:pos x="T6" y="T7"/>
                </a:cxn>
                <a:cxn ang="0">
                  <a:pos x="T8" y="T9"/>
                </a:cxn>
                <a:cxn ang="0">
                  <a:pos x="T10" y="T11"/>
                </a:cxn>
                <a:cxn ang="0">
                  <a:pos x="T12" y="T13"/>
                </a:cxn>
              </a:cxnLst>
              <a:rect l="0" t="0" r="r" b="b"/>
              <a:pathLst>
                <a:path w="92" h="299">
                  <a:moveTo>
                    <a:pt x="92" y="20"/>
                  </a:moveTo>
                  <a:cubicBezTo>
                    <a:pt x="11" y="0"/>
                    <a:pt x="11" y="0"/>
                    <a:pt x="11" y="0"/>
                  </a:cubicBezTo>
                  <a:cubicBezTo>
                    <a:pt x="62" y="46"/>
                    <a:pt x="38" y="129"/>
                    <a:pt x="20" y="186"/>
                  </a:cubicBezTo>
                  <a:cubicBezTo>
                    <a:pt x="12" y="217"/>
                    <a:pt x="14" y="262"/>
                    <a:pt x="0" y="295"/>
                  </a:cubicBezTo>
                  <a:cubicBezTo>
                    <a:pt x="5" y="296"/>
                    <a:pt x="9" y="297"/>
                    <a:pt x="13" y="299"/>
                  </a:cubicBezTo>
                  <a:cubicBezTo>
                    <a:pt x="19" y="296"/>
                    <a:pt x="24" y="293"/>
                    <a:pt x="29" y="290"/>
                  </a:cubicBezTo>
                  <a:cubicBezTo>
                    <a:pt x="25" y="236"/>
                    <a:pt x="72" y="86"/>
                    <a:pt x="92" y="20"/>
                  </a:cubicBezTo>
                  <a:close/>
                </a:path>
              </a:pathLst>
            </a:custGeom>
            <a:solidFill>
              <a:srgbClr val="BCB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334"/>
            <p:cNvSpPr>
              <a:spLocks/>
            </p:cNvSpPr>
            <p:nvPr/>
          </p:nvSpPr>
          <p:spPr bwMode="auto">
            <a:xfrm>
              <a:off x="3408364" y="4308475"/>
              <a:ext cx="311150" cy="192088"/>
            </a:xfrm>
            <a:custGeom>
              <a:avLst/>
              <a:gdLst>
                <a:gd name="T0" fmla="*/ 168 w 180"/>
                <a:gd name="T1" fmla="*/ 0 h 112"/>
                <a:gd name="T2" fmla="*/ 80 w 180"/>
                <a:gd name="T3" fmla="*/ 51 h 112"/>
                <a:gd name="T4" fmla="*/ 5 w 180"/>
                <a:gd name="T5" fmla="*/ 81 h 112"/>
                <a:gd name="T6" fmla="*/ 61 w 180"/>
                <a:gd name="T7" fmla="*/ 97 h 112"/>
                <a:gd name="T8" fmla="*/ 155 w 180"/>
                <a:gd name="T9" fmla="*/ 54 h 112"/>
                <a:gd name="T10" fmla="*/ 168 w 180"/>
                <a:gd name="T11" fmla="*/ 0 h 112"/>
              </a:gdLst>
              <a:ahLst/>
              <a:cxnLst>
                <a:cxn ang="0">
                  <a:pos x="T0" y="T1"/>
                </a:cxn>
                <a:cxn ang="0">
                  <a:pos x="T2" y="T3"/>
                </a:cxn>
                <a:cxn ang="0">
                  <a:pos x="T4" y="T5"/>
                </a:cxn>
                <a:cxn ang="0">
                  <a:pos x="T6" y="T7"/>
                </a:cxn>
                <a:cxn ang="0">
                  <a:pos x="T8" y="T9"/>
                </a:cxn>
                <a:cxn ang="0">
                  <a:pos x="T10" y="T11"/>
                </a:cxn>
              </a:cxnLst>
              <a:rect l="0" t="0" r="r" b="b"/>
              <a:pathLst>
                <a:path w="180" h="112">
                  <a:moveTo>
                    <a:pt x="168" y="0"/>
                  </a:moveTo>
                  <a:cubicBezTo>
                    <a:pt x="168" y="0"/>
                    <a:pt x="115" y="36"/>
                    <a:pt x="80" y="51"/>
                  </a:cubicBezTo>
                  <a:cubicBezTo>
                    <a:pt x="46" y="66"/>
                    <a:pt x="10" y="72"/>
                    <a:pt x="5" y="81"/>
                  </a:cubicBezTo>
                  <a:cubicBezTo>
                    <a:pt x="0" y="91"/>
                    <a:pt x="4" y="112"/>
                    <a:pt x="61" y="97"/>
                  </a:cubicBezTo>
                  <a:cubicBezTo>
                    <a:pt x="118" y="82"/>
                    <a:pt x="140" y="69"/>
                    <a:pt x="155" y="54"/>
                  </a:cubicBezTo>
                  <a:cubicBezTo>
                    <a:pt x="167" y="41"/>
                    <a:pt x="180" y="22"/>
                    <a:pt x="168" y="0"/>
                  </a:cubicBezTo>
                  <a:close/>
                </a:path>
              </a:pathLst>
            </a:custGeom>
            <a:solidFill>
              <a:srgbClr val="787C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335"/>
            <p:cNvSpPr>
              <a:spLocks/>
            </p:cNvSpPr>
            <p:nvPr/>
          </p:nvSpPr>
          <p:spPr bwMode="auto">
            <a:xfrm>
              <a:off x="3598864" y="4319587"/>
              <a:ext cx="104775" cy="66675"/>
            </a:xfrm>
            <a:custGeom>
              <a:avLst/>
              <a:gdLst>
                <a:gd name="T0" fmla="*/ 55 w 61"/>
                <a:gd name="T1" fmla="*/ 0 h 38"/>
                <a:gd name="T2" fmla="*/ 0 w 61"/>
                <a:gd name="T3" fmla="*/ 36 h 38"/>
                <a:gd name="T4" fmla="*/ 32 w 61"/>
                <a:gd name="T5" fmla="*/ 23 h 38"/>
                <a:gd name="T6" fmla="*/ 47 w 61"/>
                <a:gd name="T7" fmla="*/ 26 h 38"/>
                <a:gd name="T8" fmla="*/ 51 w 61"/>
                <a:gd name="T9" fmla="*/ 38 h 38"/>
                <a:gd name="T10" fmla="*/ 55 w 61"/>
                <a:gd name="T11" fmla="*/ 0 h 38"/>
              </a:gdLst>
              <a:ahLst/>
              <a:cxnLst>
                <a:cxn ang="0">
                  <a:pos x="T0" y="T1"/>
                </a:cxn>
                <a:cxn ang="0">
                  <a:pos x="T2" y="T3"/>
                </a:cxn>
                <a:cxn ang="0">
                  <a:pos x="T4" y="T5"/>
                </a:cxn>
                <a:cxn ang="0">
                  <a:pos x="T6" y="T7"/>
                </a:cxn>
                <a:cxn ang="0">
                  <a:pos x="T8" y="T9"/>
                </a:cxn>
                <a:cxn ang="0">
                  <a:pos x="T10" y="T11"/>
                </a:cxn>
              </a:cxnLst>
              <a:rect l="0" t="0" r="r" b="b"/>
              <a:pathLst>
                <a:path w="61" h="38">
                  <a:moveTo>
                    <a:pt x="55" y="0"/>
                  </a:moveTo>
                  <a:cubicBezTo>
                    <a:pt x="55" y="0"/>
                    <a:pt x="25" y="23"/>
                    <a:pt x="0" y="36"/>
                  </a:cubicBezTo>
                  <a:cubicBezTo>
                    <a:pt x="11" y="31"/>
                    <a:pt x="21" y="27"/>
                    <a:pt x="32" y="23"/>
                  </a:cubicBezTo>
                  <a:cubicBezTo>
                    <a:pt x="38" y="23"/>
                    <a:pt x="43" y="22"/>
                    <a:pt x="47" y="26"/>
                  </a:cubicBezTo>
                  <a:cubicBezTo>
                    <a:pt x="51" y="30"/>
                    <a:pt x="51" y="34"/>
                    <a:pt x="51" y="38"/>
                  </a:cubicBezTo>
                  <a:cubicBezTo>
                    <a:pt x="58" y="28"/>
                    <a:pt x="61" y="14"/>
                    <a:pt x="55" y="0"/>
                  </a:cubicBezTo>
                  <a:close/>
                </a:path>
              </a:pathLst>
            </a:custGeom>
            <a:solidFill>
              <a:srgbClr val="A1A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336"/>
            <p:cNvSpPr>
              <a:spLocks/>
            </p:cNvSpPr>
            <p:nvPr/>
          </p:nvSpPr>
          <p:spPr bwMode="auto">
            <a:xfrm>
              <a:off x="3086101" y="4352925"/>
              <a:ext cx="336550" cy="147638"/>
            </a:xfrm>
            <a:custGeom>
              <a:avLst/>
              <a:gdLst>
                <a:gd name="T0" fmla="*/ 7 w 195"/>
                <a:gd name="T1" fmla="*/ 0 h 86"/>
                <a:gd name="T2" fmla="*/ 106 w 195"/>
                <a:gd name="T3" fmla="*/ 38 h 86"/>
                <a:gd name="T4" fmla="*/ 188 w 195"/>
                <a:gd name="T5" fmla="*/ 57 h 86"/>
                <a:gd name="T6" fmla="*/ 133 w 195"/>
                <a:gd name="T7" fmla="*/ 80 h 86"/>
                <a:gd name="T8" fmla="*/ 30 w 195"/>
                <a:gd name="T9" fmla="*/ 52 h 86"/>
                <a:gd name="T10" fmla="*/ 7 w 195"/>
                <a:gd name="T11" fmla="*/ 0 h 86"/>
              </a:gdLst>
              <a:ahLst/>
              <a:cxnLst>
                <a:cxn ang="0">
                  <a:pos x="T0" y="T1"/>
                </a:cxn>
                <a:cxn ang="0">
                  <a:pos x="T2" y="T3"/>
                </a:cxn>
                <a:cxn ang="0">
                  <a:pos x="T4" y="T5"/>
                </a:cxn>
                <a:cxn ang="0">
                  <a:pos x="T6" y="T7"/>
                </a:cxn>
                <a:cxn ang="0">
                  <a:pos x="T8" y="T9"/>
                </a:cxn>
                <a:cxn ang="0">
                  <a:pos x="T10" y="T11"/>
                </a:cxn>
              </a:cxnLst>
              <a:rect l="0" t="0" r="r" b="b"/>
              <a:pathLst>
                <a:path w="195" h="86">
                  <a:moveTo>
                    <a:pt x="7" y="0"/>
                  </a:moveTo>
                  <a:cubicBezTo>
                    <a:pt x="7" y="0"/>
                    <a:pt x="68" y="28"/>
                    <a:pt x="106" y="38"/>
                  </a:cubicBezTo>
                  <a:cubicBezTo>
                    <a:pt x="144" y="48"/>
                    <a:pt x="181" y="48"/>
                    <a:pt x="188" y="57"/>
                  </a:cubicBezTo>
                  <a:cubicBezTo>
                    <a:pt x="195" y="65"/>
                    <a:pt x="194" y="86"/>
                    <a:pt x="133" y="80"/>
                  </a:cubicBezTo>
                  <a:cubicBezTo>
                    <a:pt x="73" y="74"/>
                    <a:pt x="48" y="65"/>
                    <a:pt x="30" y="52"/>
                  </a:cubicBezTo>
                  <a:cubicBezTo>
                    <a:pt x="15" y="40"/>
                    <a:pt x="0" y="23"/>
                    <a:pt x="7" y="0"/>
                  </a:cubicBezTo>
                  <a:close/>
                </a:path>
              </a:pathLst>
            </a:custGeom>
            <a:solidFill>
              <a:srgbClr val="787C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337"/>
            <p:cNvSpPr>
              <a:spLocks/>
            </p:cNvSpPr>
            <p:nvPr/>
          </p:nvSpPr>
          <p:spPr bwMode="auto">
            <a:xfrm>
              <a:off x="3098801" y="4362450"/>
              <a:ext cx="114300" cy="65088"/>
            </a:xfrm>
            <a:custGeom>
              <a:avLst/>
              <a:gdLst>
                <a:gd name="T0" fmla="*/ 4 w 66"/>
                <a:gd name="T1" fmla="*/ 0 h 37"/>
                <a:gd name="T2" fmla="*/ 66 w 66"/>
                <a:gd name="T3" fmla="*/ 28 h 37"/>
                <a:gd name="T4" fmla="*/ 31 w 66"/>
                <a:gd name="T5" fmla="*/ 20 h 37"/>
                <a:gd name="T6" fmla="*/ 16 w 66"/>
                <a:gd name="T7" fmla="*/ 25 h 37"/>
                <a:gd name="T8" fmla="*/ 15 w 66"/>
                <a:gd name="T9" fmla="*/ 37 h 37"/>
                <a:gd name="T10" fmla="*/ 4 w 66"/>
                <a:gd name="T11" fmla="*/ 0 h 37"/>
              </a:gdLst>
              <a:ahLst/>
              <a:cxnLst>
                <a:cxn ang="0">
                  <a:pos x="T0" y="T1"/>
                </a:cxn>
                <a:cxn ang="0">
                  <a:pos x="T2" y="T3"/>
                </a:cxn>
                <a:cxn ang="0">
                  <a:pos x="T4" y="T5"/>
                </a:cxn>
                <a:cxn ang="0">
                  <a:pos x="T6" y="T7"/>
                </a:cxn>
                <a:cxn ang="0">
                  <a:pos x="T8" y="T9"/>
                </a:cxn>
                <a:cxn ang="0">
                  <a:pos x="T10" y="T11"/>
                </a:cxn>
              </a:cxnLst>
              <a:rect l="0" t="0" r="r" b="b"/>
              <a:pathLst>
                <a:path w="66" h="37">
                  <a:moveTo>
                    <a:pt x="4" y="0"/>
                  </a:moveTo>
                  <a:cubicBezTo>
                    <a:pt x="4" y="0"/>
                    <a:pt x="38" y="19"/>
                    <a:pt x="66" y="28"/>
                  </a:cubicBezTo>
                  <a:cubicBezTo>
                    <a:pt x="54" y="25"/>
                    <a:pt x="43" y="22"/>
                    <a:pt x="31" y="20"/>
                  </a:cubicBezTo>
                  <a:cubicBezTo>
                    <a:pt x="26" y="20"/>
                    <a:pt x="20" y="21"/>
                    <a:pt x="16" y="25"/>
                  </a:cubicBezTo>
                  <a:cubicBezTo>
                    <a:pt x="14" y="29"/>
                    <a:pt x="14" y="33"/>
                    <a:pt x="15" y="37"/>
                  </a:cubicBezTo>
                  <a:cubicBezTo>
                    <a:pt x="6" y="29"/>
                    <a:pt x="0" y="15"/>
                    <a:pt x="4" y="0"/>
                  </a:cubicBezTo>
                  <a:close/>
                </a:path>
              </a:pathLst>
            </a:custGeom>
            <a:solidFill>
              <a:srgbClr val="A1A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338"/>
            <p:cNvSpPr>
              <a:spLocks/>
            </p:cNvSpPr>
            <p:nvPr/>
          </p:nvSpPr>
          <p:spPr bwMode="auto">
            <a:xfrm>
              <a:off x="3478214" y="4879975"/>
              <a:ext cx="274638" cy="95250"/>
            </a:xfrm>
            <a:custGeom>
              <a:avLst/>
              <a:gdLst>
                <a:gd name="T0" fmla="*/ 68 w 159"/>
                <a:gd name="T1" fmla="*/ 21 h 56"/>
                <a:gd name="T2" fmla="*/ 132 w 159"/>
                <a:gd name="T3" fmla="*/ 0 h 56"/>
                <a:gd name="T4" fmla="*/ 143 w 159"/>
                <a:gd name="T5" fmla="*/ 34 h 56"/>
                <a:gd name="T6" fmla="*/ 27 w 159"/>
                <a:gd name="T7" fmla="*/ 40 h 56"/>
                <a:gd name="T8" fmla="*/ 12 w 159"/>
                <a:gd name="T9" fmla="*/ 2 h 56"/>
                <a:gd name="T10" fmla="*/ 68 w 159"/>
                <a:gd name="T11" fmla="*/ 21 h 56"/>
              </a:gdLst>
              <a:ahLst/>
              <a:cxnLst>
                <a:cxn ang="0">
                  <a:pos x="T0" y="T1"/>
                </a:cxn>
                <a:cxn ang="0">
                  <a:pos x="T2" y="T3"/>
                </a:cxn>
                <a:cxn ang="0">
                  <a:pos x="T4" y="T5"/>
                </a:cxn>
                <a:cxn ang="0">
                  <a:pos x="T6" y="T7"/>
                </a:cxn>
                <a:cxn ang="0">
                  <a:pos x="T8" y="T9"/>
                </a:cxn>
                <a:cxn ang="0">
                  <a:pos x="T10" y="T11"/>
                </a:cxn>
              </a:cxnLst>
              <a:rect l="0" t="0" r="r" b="b"/>
              <a:pathLst>
                <a:path w="159" h="56">
                  <a:moveTo>
                    <a:pt x="68" y="21"/>
                  </a:moveTo>
                  <a:cubicBezTo>
                    <a:pt x="97" y="23"/>
                    <a:pt x="128" y="9"/>
                    <a:pt x="132" y="0"/>
                  </a:cubicBezTo>
                  <a:cubicBezTo>
                    <a:pt x="132" y="0"/>
                    <a:pt x="159" y="18"/>
                    <a:pt x="143" y="34"/>
                  </a:cubicBezTo>
                  <a:cubicBezTo>
                    <a:pt x="127" y="50"/>
                    <a:pt x="53" y="56"/>
                    <a:pt x="27" y="40"/>
                  </a:cubicBezTo>
                  <a:cubicBezTo>
                    <a:pt x="0" y="24"/>
                    <a:pt x="6" y="6"/>
                    <a:pt x="12" y="2"/>
                  </a:cubicBezTo>
                  <a:cubicBezTo>
                    <a:pt x="12" y="2"/>
                    <a:pt x="34" y="19"/>
                    <a:pt x="68" y="21"/>
                  </a:cubicBezTo>
                  <a:close/>
                </a:path>
              </a:pathLst>
            </a:custGeom>
            <a:solidFill>
              <a:srgbClr val="787C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339"/>
            <p:cNvSpPr>
              <a:spLocks/>
            </p:cNvSpPr>
            <p:nvPr/>
          </p:nvSpPr>
          <p:spPr bwMode="auto">
            <a:xfrm>
              <a:off x="3694114" y="4889500"/>
              <a:ext cx="44450" cy="42863"/>
            </a:xfrm>
            <a:custGeom>
              <a:avLst/>
              <a:gdLst>
                <a:gd name="T0" fmla="*/ 8 w 26"/>
                <a:gd name="T1" fmla="*/ 0 h 25"/>
                <a:gd name="T2" fmla="*/ 0 w 26"/>
                <a:gd name="T3" fmla="*/ 7 h 25"/>
                <a:gd name="T4" fmla="*/ 12 w 26"/>
                <a:gd name="T5" fmla="*/ 25 h 25"/>
                <a:gd name="T6" fmla="*/ 15 w 26"/>
                <a:gd name="T7" fmla="*/ 23 h 25"/>
                <a:gd name="T8" fmla="*/ 8 w 26"/>
                <a:gd name="T9" fmla="*/ 0 h 25"/>
              </a:gdLst>
              <a:ahLst/>
              <a:cxnLst>
                <a:cxn ang="0">
                  <a:pos x="T0" y="T1"/>
                </a:cxn>
                <a:cxn ang="0">
                  <a:pos x="T2" y="T3"/>
                </a:cxn>
                <a:cxn ang="0">
                  <a:pos x="T4" y="T5"/>
                </a:cxn>
                <a:cxn ang="0">
                  <a:pos x="T6" y="T7"/>
                </a:cxn>
                <a:cxn ang="0">
                  <a:pos x="T8" y="T9"/>
                </a:cxn>
              </a:cxnLst>
              <a:rect l="0" t="0" r="r" b="b"/>
              <a:pathLst>
                <a:path w="26" h="25">
                  <a:moveTo>
                    <a:pt x="8" y="0"/>
                  </a:moveTo>
                  <a:cubicBezTo>
                    <a:pt x="7" y="2"/>
                    <a:pt x="4" y="4"/>
                    <a:pt x="0" y="7"/>
                  </a:cubicBezTo>
                  <a:cubicBezTo>
                    <a:pt x="7" y="10"/>
                    <a:pt x="12" y="17"/>
                    <a:pt x="12" y="25"/>
                  </a:cubicBezTo>
                  <a:cubicBezTo>
                    <a:pt x="13" y="25"/>
                    <a:pt x="14" y="24"/>
                    <a:pt x="15" y="23"/>
                  </a:cubicBezTo>
                  <a:cubicBezTo>
                    <a:pt x="26" y="12"/>
                    <a:pt x="8" y="0"/>
                    <a:pt x="8" y="0"/>
                  </a:cubicBezTo>
                  <a:close/>
                </a:path>
              </a:pathLst>
            </a:custGeom>
            <a:solidFill>
              <a:srgbClr val="A1A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340"/>
            <p:cNvSpPr>
              <a:spLocks/>
            </p:cNvSpPr>
            <p:nvPr/>
          </p:nvSpPr>
          <p:spPr bwMode="auto">
            <a:xfrm>
              <a:off x="3027364" y="4892675"/>
              <a:ext cx="298450" cy="98425"/>
            </a:xfrm>
            <a:custGeom>
              <a:avLst/>
              <a:gdLst>
                <a:gd name="T0" fmla="*/ 99 w 173"/>
                <a:gd name="T1" fmla="*/ 22 h 57"/>
                <a:gd name="T2" fmla="*/ 28 w 173"/>
                <a:gd name="T3" fmla="*/ 0 h 57"/>
                <a:gd name="T4" fmla="*/ 17 w 173"/>
                <a:gd name="T5" fmla="*/ 34 h 57"/>
                <a:gd name="T6" fmla="*/ 144 w 173"/>
                <a:gd name="T7" fmla="*/ 41 h 57"/>
                <a:gd name="T8" fmla="*/ 160 w 173"/>
                <a:gd name="T9" fmla="*/ 4 h 57"/>
                <a:gd name="T10" fmla="*/ 99 w 173"/>
                <a:gd name="T11" fmla="*/ 22 h 57"/>
              </a:gdLst>
              <a:ahLst/>
              <a:cxnLst>
                <a:cxn ang="0">
                  <a:pos x="T0" y="T1"/>
                </a:cxn>
                <a:cxn ang="0">
                  <a:pos x="T2" y="T3"/>
                </a:cxn>
                <a:cxn ang="0">
                  <a:pos x="T4" y="T5"/>
                </a:cxn>
                <a:cxn ang="0">
                  <a:pos x="T6" y="T7"/>
                </a:cxn>
                <a:cxn ang="0">
                  <a:pos x="T8" y="T9"/>
                </a:cxn>
                <a:cxn ang="0">
                  <a:pos x="T10" y="T11"/>
                </a:cxn>
              </a:cxnLst>
              <a:rect l="0" t="0" r="r" b="b"/>
              <a:pathLst>
                <a:path w="173" h="57">
                  <a:moveTo>
                    <a:pt x="99" y="22"/>
                  </a:moveTo>
                  <a:cubicBezTo>
                    <a:pt x="68" y="23"/>
                    <a:pt x="33" y="9"/>
                    <a:pt x="28" y="0"/>
                  </a:cubicBezTo>
                  <a:cubicBezTo>
                    <a:pt x="28" y="0"/>
                    <a:pt x="0" y="17"/>
                    <a:pt x="17" y="34"/>
                  </a:cubicBezTo>
                  <a:cubicBezTo>
                    <a:pt x="34" y="51"/>
                    <a:pt x="114" y="57"/>
                    <a:pt x="144" y="41"/>
                  </a:cubicBezTo>
                  <a:cubicBezTo>
                    <a:pt x="173" y="26"/>
                    <a:pt x="166" y="8"/>
                    <a:pt x="160" y="4"/>
                  </a:cubicBezTo>
                  <a:cubicBezTo>
                    <a:pt x="160" y="4"/>
                    <a:pt x="136" y="20"/>
                    <a:pt x="99" y="22"/>
                  </a:cubicBezTo>
                  <a:close/>
                </a:path>
              </a:pathLst>
            </a:custGeom>
            <a:solidFill>
              <a:srgbClr val="787C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341"/>
            <p:cNvSpPr>
              <a:spLocks/>
            </p:cNvSpPr>
            <p:nvPr/>
          </p:nvSpPr>
          <p:spPr bwMode="auto">
            <a:xfrm>
              <a:off x="3043239" y="4903787"/>
              <a:ext cx="49213" cy="42863"/>
            </a:xfrm>
            <a:custGeom>
              <a:avLst/>
              <a:gdLst>
                <a:gd name="T0" fmla="*/ 20 w 28"/>
                <a:gd name="T1" fmla="*/ 0 h 25"/>
                <a:gd name="T2" fmla="*/ 28 w 28"/>
                <a:gd name="T3" fmla="*/ 6 h 25"/>
                <a:gd name="T4" fmla="*/ 14 w 28"/>
                <a:gd name="T5" fmla="*/ 25 h 25"/>
                <a:gd name="T6" fmla="*/ 11 w 28"/>
                <a:gd name="T7" fmla="*/ 23 h 25"/>
                <a:gd name="T8" fmla="*/ 20 w 28"/>
                <a:gd name="T9" fmla="*/ 0 h 25"/>
              </a:gdLst>
              <a:ahLst/>
              <a:cxnLst>
                <a:cxn ang="0">
                  <a:pos x="T0" y="T1"/>
                </a:cxn>
                <a:cxn ang="0">
                  <a:pos x="T2" y="T3"/>
                </a:cxn>
                <a:cxn ang="0">
                  <a:pos x="T4" y="T5"/>
                </a:cxn>
                <a:cxn ang="0">
                  <a:pos x="T6" y="T7"/>
                </a:cxn>
                <a:cxn ang="0">
                  <a:pos x="T8" y="T9"/>
                </a:cxn>
              </a:cxnLst>
              <a:rect l="0" t="0" r="r" b="b"/>
              <a:pathLst>
                <a:path w="28" h="25">
                  <a:moveTo>
                    <a:pt x="20" y="0"/>
                  </a:moveTo>
                  <a:cubicBezTo>
                    <a:pt x="21" y="2"/>
                    <a:pt x="24" y="4"/>
                    <a:pt x="28" y="6"/>
                  </a:cubicBezTo>
                  <a:cubicBezTo>
                    <a:pt x="20" y="10"/>
                    <a:pt x="14" y="17"/>
                    <a:pt x="14" y="25"/>
                  </a:cubicBezTo>
                  <a:cubicBezTo>
                    <a:pt x="13" y="24"/>
                    <a:pt x="12" y="24"/>
                    <a:pt x="11" y="23"/>
                  </a:cubicBezTo>
                  <a:cubicBezTo>
                    <a:pt x="0" y="12"/>
                    <a:pt x="20" y="0"/>
                    <a:pt x="20" y="0"/>
                  </a:cubicBezTo>
                  <a:close/>
                </a:path>
              </a:pathLst>
            </a:custGeom>
            <a:solidFill>
              <a:srgbClr val="A1A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342"/>
            <p:cNvSpPr>
              <a:spLocks/>
            </p:cNvSpPr>
            <p:nvPr/>
          </p:nvSpPr>
          <p:spPr bwMode="auto">
            <a:xfrm>
              <a:off x="3752851" y="3865562"/>
              <a:ext cx="185738" cy="212725"/>
            </a:xfrm>
            <a:custGeom>
              <a:avLst/>
              <a:gdLst>
                <a:gd name="T0" fmla="*/ 98 w 108"/>
                <a:gd name="T1" fmla="*/ 45 h 123"/>
                <a:gd name="T2" fmla="*/ 72 w 108"/>
                <a:gd name="T3" fmla="*/ 114 h 123"/>
                <a:gd name="T4" fmla="*/ 10 w 108"/>
                <a:gd name="T5" fmla="*/ 78 h 123"/>
                <a:gd name="T6" fmla="*/ 36 w 108"/>
                <a:gd name="T7" fmla="*/ 9 h 123"/>
                <a:gd name="T8" fmla="*/ 98 w 108"/>
                <a:gd name="T9" fmla="*/ 45 h 123"/>
              </a:gdLst>
              <a:ahLst/>
              <a:cxnLst>
                <a:cxn ang="0">
                  <a:pos x="T0" y="T1"/>
                </a:cxn>
                <a:cxn ang="0">
                  <a:pos x="T2" y="T3"/>
                </a:cxn>
                <a:cxn ang="0">
                  <a:pos x="T4" y="T5"/>
                </a:cxn>
                <a:cxn ang="0">
                  <a:pos x="T6" y="T7"/>
                </a:cxn>
                <a:cxn ang="0">
                  <a:pos x="T8" y="T9"/>
                </a:cxn>
              </a:cxnLst>
              <a:rect l="0" t="0" r="r" b="b"/>
              <a:pathLst>
                <a:path w="108" h="123">
                  <a:moveTo>
                    <a:pt x="98" y="45"/>
                  </a:moveTo>
                  <a:cubicBezTo>
                    <a:pt x="108" y="74"/>
                    <a:pt x="96" y="105"/>
                    <a:pt x="72" y="114"/>
                  </a:cubicBezTo>
                  <a:cubicBezTo>
                    <a:pt x="48" y="123"/>
                    <a:pt x="20" y="107"/>
                    <a:pt x="10" y="78"/>
                  </a:cubicBezTo>
                  <a:cubicBezTo>
                    <a:pt x="0" y="49"/>
                    <a:pt x="11" y="18"/>
                    <a:pt x="36" y="9"/>
                  </a:cubicBezTo>
                  <a:cubicBezTo>
                    <a:pt x="60" y="0"/>
                    <a:pt x="88" y="16"/>
                    <a:pt x="98" y="45"/>
                  </a:cubicBezTo>
                  <a:close/>
                </a:path>
              </a:pathLst>
            </a:custGeom>
            <a:solidFill>
              <a:srgbClr val="787C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343"/>
            <p:cNvSpPr>
              <a:spLocks/>
            </p:cNvSpPr>
            <p:nvPr/>
          </p:nvSpPr>
          <p:spPr bwMode="auto">
            <a:xfrm>
              <a:off x="3767139" y="3808412"/>
              <a:ext cx="180975" cy="217488"/>
            </a:xfrm>
            <a:custGeom>
              <a:avLst/>
              <a:gdLst>
                <a:gd name="T0" fmla="*/ 100 w 104"/>
                <a:gd name="T1" fmla="*/ 57 h 126"/>
                <a:gd name="T2" fmla="*/ 59 w 104"/>
                <a:gd name="T3" fmla="*/ 123 h 126"/>
                <a:gd name="T4" fmla="*/ 4 w 104"/>
                <a:gd name="T5" fmla="*/ 68 h 126"/>
                <a:gd name="T6" fmla="*/ 45 w 104"/>
                <a:gd name="T7" fmla="*/ 3 h 126"/>
                <a:gd name="T8" fmla="*/ 100 w 104"/>
                <a:gd name="T9" fmla="*/ 57 h 126"/>
              </a:gdLst>
              <a:ahLst/>
              <a:cxnLst>
                <a:cxn ang="0">
                  <a:pos x="T0" y="T1"/>
                </a:cxn>
                <a:cxn ang="0">
                  <a:pos x="T2" y="T3"/>
                </a:cxn>
                <a:cxn ang="0">
                  <a:pos x="T4" y="T5"/>
                </a:cxn>
                <a:cxn ang="0">
                  <a:pos x="T6" y="T7"/>
                </a:cxn>
                <a:cxn ang="0">
                  <a:pos x="T8" y="T9"/>
                </a:cxn>
              </a:cxnLst>
              <a:rect l="0" t="0" r="r" b="b"/>
              <a:pathLst>
                <a:path w="104" h="126">
                  <a:moveTo>
                    <a:pt x="100" y="57"/>
                  </a:moveTo>
                  <a:cubicBezTo>
                    <a:pt x="104" y="91"/>
                    <a:pt x="85" y="120"/>
                    <a:pt x="59" y="123"/>
                  </a:cubicBezTo>
                  <a:cubicBezTo>
                    <a:pt x="32" y="126"/>
                    <a:pt x="8" y="101"/>
                    <a:pt x="4" y="68"/>
                  </a:cubicBezTo>
                  <a:cubicBezTo>
                    <a:pt x="0" y="35"/>
                    <a:pt x="19" y="6"/>
                    <a:pt x="45" y="3"/>
                  </a:cubicBezTo>
                  <a:cubicBezTo>
                    <a:pt x="72" y="0"/>
                    <a:pt x="96" y="24"/>
                    <a:pt x="100" y="57"/>
                  </a:cubicBezTo>
                  <a:close/>
                </a:path>
              </a:pathLst>
            </a:custGeom>
            <a:solidFill>
              <a:srgbClr val="9195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344"/>
            <p:cNvSpPr>
              <a:spLocks/>
            </p:cNvSpPr>
            <p:nvPr/>
          </p:nvSpPr>
          <p:spPr bwMode="auto">
            <a:xfrm>
              <a:off x="3790951" y="3808412"/>
              <a:ext cx="157163" cy="214313"/>
            </a:xfrm>
            <a:custGeom>
              <a:avLst/>
              <a:gdLst>
                <a:gd name="T0" fmla="*/ 87 w 91"/>
                <a:gd name="T1" fmla="*/ 57 h 124"/>
                <a:gd name="T2" fmla="*/ 32 w 91"/>
                <a:gd name="T3" fmla="*/ 3 h 124"/>
                <a:gd name="T4" fmla="*/ 0 w 91"/>
                <a:gd name="T5" fmla="*/ 25 h 124"/>
                <a:gd name="T6" fmla="*/ 26 w 91"/>
                <a:gd name="T7" fmla="*/ 50 h 124"/>
                <a:gd name="T8" fmla="*/ 20 w 91"/>
                <a:gd name="T9" fmla="*/ 117 h 124"/>
                <a:gd name="T10" fmla="*/ 46 w 91"/>
                <a:gd name="T11" fmla="*/ 123 h 124"/>
                <a:gd name="T12" fmla="*/ 87 w 91"/>
                <a:gd name="T13" fmla="*/ 57 h 124"/>
              </a:gdLst>
              <a:ahLst/>
              <a:cxnLst>
                <a:cxn ang="0">
                  <a:pos x="T0" y="T1"/>
                </a:cxn>
                <a:cxn ang="0">
                  <a:pos x="T2" y="T3"/>
                </a:cxn>
                <a:cxn ang="0">
                  <a:pos x="T4" y="T5"/>
                </a:cxn>
                <a:cxn ang="0">
                  <a:pos x="T6" y="T7"/>
                </a:cxn>
                <a:cxn ang="0">
                  <a:pos x="T8" y="T9"/>
                </a:cxn>
                <a:cxn ang="0">
                  <a:pos x="T10" y="T11"/>
                </a:cxn>
                <a:cxn ang="0">
                  <a:pos x="T12" y="T13"/>
                </a:cxn>
              </a:cxnLst>
              <a:rect l="0" t="0" r="r" b="b"/>
              <a:pathLst>
                <a:path w="91" h="124">
                  <a:moveTo>
                    <a:pt x="87" y="57"/>
                  </a:moveTo>
                  <a:cubicBezTo>
                    <a:pt x="83" y="24"/>
                    <a:pt x="59" y="0"/>
                    <a:pt x="32" y="3"/>
                  </a:cubicBezTo>
                  <a:cubicBezTo>
                    <a:pt x="19" y="4"/>
                    <a:pt x="7" y="13"/>
                    <a:pt x="0" y="25"/>
                  </a:cubicBezTo>
                  <a:cubicBezTo>
                    <a:pt x="4" y="36"/>
                    <a:pt x="14" y="46"/>
                    <a:pt x="26" y="50"/>
                  </a:cubicBezTo>
                  <a:cubicBezTo>
                    <a:pt x="12" y="72"/>
                    <a:pt x="27" y="95"/>
                    <a:pt x="20" y="117"/>
                  </a:cubicBezTo>
                  <a:cubicBezTo>
                    <a:pt x="28" y="122"/>
                    <a:pt x="37" y="124"/>
                    <a:pt x="46" y="123"/>
                  </a:cubicBezTo>
                  <a:cubicBezTo>
                    <a:pt x="72" y="120"/>
                    <a:pt x="91" y="91"/>
                    <a:pt x="87" y="57"/>
                  </a:cubicBezTo>
                  <a:close/>
                </a:path>
              </a:pathLst>
            </a:custGeom>
            <a:solidFill>
              <a:srgbClr val="8488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345"/>
            <p:cNvSpPr>
              <a:spLocks/>
            </p:cNvSpPr>
            <p:nvPr/>
          </p:nvSpPr>
          <p:spPr bwMode="auto">
            <a:xfrm>
              <a:off x="3448051" y="4600575"/>
              <a:ext cx="265113" cy="141288"/>
            </a:xfrm>
            <a:custGeom>
              <a:avLst/>
              <a:gdLst>
                <a:gd name="T0" fmla="*/ 12 w 153"/>
                <a:gd name="T1" fmla="*/ 35 h 81"/>
                <a:gd name="T2" fmla="*/ 101 w 153"/>
                <a:gd name="T3" fmla="*/ 24 h 81"/>
                <a:gd name="T4" fmla="*/ 150 w 153"/>
                <a:gd name="T5" fmla="*/ 26 h 81"/>
                <a:gd name="T6" fmla="*/ 129 w 153"/>
                <a:gd name="T7" fmla="*/ 64 h 81"/>
                <a:gd name="T8" fmla="*/ 28 w 153"/>
                <a:gd name="T9" fmla="*/ 69 h 81"/>
                <a:gd name="T10" fmla="*/ 12 w 153"/>
                <a:gd name="T11" fmla="*/ 35 h 81"/>
              </a:gdLst>
              <a:ahLst/>
              <a:cxnLst>
                <a:cxn ang="0">
                  <a:pos x="T0" y="T1"/>
                </a:cxn>
                <a:cxn ang="0">
                  <a:pos x="T2" y="T3"/>
                </a:cxn>
                <a:cxn ang="0">
                  <a:pos x="T4" y="T5"/>
                </a:cxn>
                <a:cxn ang="0">
                  <a:pos x="T6" y="T7"/>
                </a:cxn>
                <a:cxn ang="0">
                  <a:pos x="T8" y="T9"/>
                </a:cxn>
                <a:cxn ang="0">
                  <a:pos x="T10" y="T11"/>
                </a:cxn>
              </a:cxnLst>
              <a:rect l="0" t="0" r="r" b="b"/>
              <a:pathLst>
                <a:path w="153" h="81">
                  <a:moveTo>
                    <a:pt x="12" y="35"/>
                  </a:moveTo>
                  <a:cubicBezTo>
                    <a:pt x="25" y="42"/>
                    <a:pt x="63" y="39"/>
                    <a:pt x="101" y="24"/>
                  </a:cubicBezTo>
                  <a:cubicBezTo>
                    <a:pt x="138" y="9"/>
                    <a:pt x="146" y="0"/>
                    <a:pt x="150" y="26"/>
                  </a:cubicBezTo>
                  <a:cubicBezTo>
                    <a:pt x="153" y="42"/>
                    <a:pt x="148" y="59"/>
                    <a:pt x="129" y="64"/>
                  </a:cubicBezTo>
                  <a:cubicBezTo>
                    <a:pt x="110" y="69"/>
                    <a:pt x="56" y="81"/>
                    <a:pt x="28" y="69"/>
                  </a:cubicBezTo>
                  <a:cubicBezTo>
                    <a:pt x="0" y="56"/>
                    <a:pt x="12" y="35"/>
                    <a:pt x="12" y="35"/>
                  </a:cubicBezTo>
                  <a:close/>
                </a:path>
              </a:pathLst>
            </a:custGeom>
            <a:solidFill>
              <a:srgbClr val="787C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346"/>
            <p:cNvSpPr>
              <a:spLocks/>
            </p:cNvSpPr>
            <p:nvPr/>
          </p:nvSpPr>
          <p:spPr bwMode="auto">
            <a:xfrm>
              <a:off x="3670301" y="4624387"/>
              <a:ext cx="36513" cy="73025"/>
            </a:xfrm>
            <a:custGeom>
              <a:avLst/>
              <a:gdLst>
                <a:gd name="T0" fmla="*/ 19 w 21"/>
                <a:gd name="T1" fmla="*/ 15 h 43"/>
                <a:gd name="T2" fmla="*/ 0 w 21"/>
                <a:gd name="T3" fmla="*/ 5 h 43"/>
                <a:gd name="T4" fmla="*/ 6 w 21"/>
                <a:gd name="T5" fmla="*/ 43 h 43"/>
                <a:gd name="T6" fmla="*/ 19 w 21"/>
                <a:gd name="T7" fmla="*/ 15 h 43"/>
              </a:gdLst>
              <a:ahLst/>
              <a:cxnLst>
                <a:cxn ang="0">
                  <a:pos x="T0" y="T1"/>
                </a:cxn>
                <a:cxn ang="0">
                  <a:pos x="T2" y="T3"/>
                </a:cxn>
                <a:cxn ang="0">
                  <a:pos x="T4" y="T5"/>
                </a:cxn>
                <a:cxn ang="0">
                  <a:pos x="T6" y="T7"/>
                </a:cxn>
              </a:cxnLst>
              <a:rect l="0" t="0" r="r" b="b"/>
              <a:pathLst>
                <a:path w="21" h="43">
                  <a:moveTo>
                    <a:pt x="19" y="15"/>
                  </a:moveTo>
                  <a:cubicBezTo>
                    <a:pt x="16" y="1"/>
                    <a:pt x="12" y="0"/>
                    <a:pt x="0" y="5"/>
                  </a:cubicBezTo>
                  <a:cubicBezTo>
                    <a:pt x="8" y="16"/>
                    <a:pt x="10" y="31"/>
                    <a:pt x="6" y="43"/>
                  </a:cubicBezTo>
                  <a:cubicBezTo>
                    <a:pt x="17" y="38"/>
                    <a:pt x="21" y="26"/>
                    <a:pt x="19" y="15"/>
                  </a:cubicBezTo>
                  <a:close/>
                </a:path>
              </a:pathLst>
            </a:custGeom>
            <a:solidFill>
              <a:srgbClr val="A1A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347"/>
            <p:cNvSpPr>
              <a:spLocks/>
            </p:cNvSpPr>
            <p:nvPr/>
          </p:nvSpPr>
          <p:spPr bwMode="auto">
            <a:xfrm>
              <a:off x="3086101" y="4606925"/>
              <a:ext cx="282575" cy="144463"/>
            </a:xfrm>
            <a:custGeom>
              <a:avLst/>
              <a:gdLst>
                <a:gd name="T0" fmla="*/ 152 w 164"/>
                <a:gd name="T1" fmla="*/ 39 h 84"/>
                <a:gd name="T2" fmla="*/ 56 w 164"/>
                <a:gd name="T3" fmla="*/ 25 h 84"/>
                <a:gd name="T4" fmla="*/ 3 w 164"/>
                <a:gd name="T5" fmla="*/ 25 h 84"/>
                <a:gd name="T6" fmla="*/ 25 w 164"/>
                <a:gd name="T7" fmla="*/ 64 h 84"/>
                <a:gd name="T8" fmla="*/ 133 w 164"/>
                <a:gd name="T9" fmla="*/ 72 h 84"/>
                <a:gd name="T10" fmla="*/ 152 w 164"/>
                <a:gd name="T11" fmla="*/ 39 h 84"/>
              </a:gdLst>
              <a:ahLst/>
              <a:cxnLst>
                <a:cxn ang="0">
                  <a:pos x="T0" y="T1"/>
                </a:cxn>
                <a:cxn ang="0">
                  <a:pos x="T2" y="T3"/>
                </a:cxn>
                <a:cxn ang="0">
                  <a:pos x="T4" y="T5"/>
                </a:cxn>
                <a:cxn ang="0">
                  <a:pos x="T6" y="T7"/>
                </a:cxn>
                <a:cxn ang="0">
                  <a:pos x="T8" y="T9"/>
                </a:cxn>
                <a:cxn ang="0">
                  <a:pos x="T10" y="T11"/>
                </a:cxn>
              </a:cxnLst>
              <a:rect l="0" t="0" r="r" b="b"/>
              <a:pathLst>
                <a:path w="164" h="84">
                  <a:moveTo>
                    <a:pt x="152" y="39"/>
                  </a:moveTo>
                  <a:cubicBezTo>
                    <a:pt x="137" y="46"/>
                    <a:pt x="96" y="41"/>
                    <a:pt x="56" y="25"/>
                  </a:cubicBezTo>
                  <a:cubicBezTo>
                    <a:pt x="17" y="9"/>
                    <a:pt x="8" y="0"/>
                    <a:pt x="3" y="25"/>
                  </a:cubicBezTo>
                  <a:cubicBezTo>
                    <a:pt x="0" y="41"/>
                    <a:pt x="5" y="58"/>
                    <a:pt x="25" y="64"/>
                  </a:cubicBezTo>
                  <a:cubicBezTo>
                    <a:pt x="45" y="69"/>
                    <a:pt x="103" y="84"/>
                    <a:pt x="133" y="72"/>
                  </a:cubicBezTo>
                  <a:cubicBezTo>
                    <a:pt x="164" y="61"/>
                    <a:pt x="152" y="39"/>
                    <a:pt x="152" y="39"/>
                  </a:cubicBezTo>
                  <a:close/>
                </a:path>
              </a:pathLst>
            </a:custGeom>
            <a:solidFill>
              <a:srgbClr val="787C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348"/>
            <p:cNvSpPr>
              <a:spLocks/>
            </p:cNvSpPr>
            <p:nvPr/>
          </p:nvSpPr>
          <p:spPr bwMode="auto">
            <a:xfrm>
              <a:off x="2597151" y="2125662"/>
              <a:ext cx="1257300" cy="1103313"/>
            </a:xfrm>
            <a:custGeom>
              <a:avLst/>
              <a:gdLst>
                <a:gd name="T0" fmla="*/ 728 w 728"/>
                <a:gd name="T1" fmla="*/ 483 h 639"/>
                <a:gd name="T2" fmla="*/ 526 w 728"/>
                <a:gd name="T3" fmla="*/ 479 h 639"/>
                <a:gd name="T4" fmla="*/ 380 w 728"/>
                <a:gd name="T5" fmla="*/ 495 h 639"/>
                <a:gd name="T6" fmla="*/ 316 w 728"/>
                <a:gd name="T7" fmla="*/ 548 h 639"/>
                <a:gd name="T8" fmla="*/ 162 w 728"/>
                <a:gd name="T9" fmla="*/ 545 h 639"/>
                <a:gd name="T10" fmla="*/ 218 w 728"/>
                <a:gd name="T11" fmla="*/ 610 h 639"/>
                <a:gd name="T12" fmla="*/ 132 w 728"/>
                <a:gd name="T13" fmla="*/ 639 h 639"/>
                <a:gd name="T14" fmla="*/ 17 w 728"/>
                <a:gd name="T15" fmla="*/ 350 h 639"/>
                <a:gd name="T16" fmla="*/ 47 w 728"/>
                <a:gd name="T17" fmla="*/ 342 h 639"/>
                <a:gd name="T18" fmla="*/ 5 w 728"/>
                <a:gd name="T19" fmla="*/ 288 h 639"/>
                <a:gd name="T20" fmla="*/ 92 w 728"/>
                <a:gd name="T21" fmla="*/ 249 h 639"/>
                <a:gd name="T22" fmla="*/ 87 w 728"/>
                <a:gd name="T23" fmla="*/ 149 h 639"/>
                <a:gd name="T24" fmla="*/ 235 w 728"/>
                <a:gd name="T25" fmla="*/ 112 h 639"/>
                <a:gd name="T26" fmla="*/ 240 w 728"/>
                <a:gd name="T27" fmla="*/ 25 h 639"/>
                <a:gd name="T28" fmla="*/ 727 w 728"/>
                <a:gd name="T29" fmla="*/ 24 h 639"/>
                <a:gd name="T30" fmla="*/ 728 w 728"/>
                <a:gd name="T31" fmla="*/ 483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28" h="639">
                  <a:moveTo>
                    <a:pt x="728" y="483"/>
                  </a:moveTo>
                  <a:cubicBezTo>
                    <a:pt x="728" y="483"/>
                    <a:pt x="657" y="514"/>
                    <a:pt x="526" y="479"/>
                  </a:cubicBezTo>
                  <a:cubicBezTo>
                    <a:pt x="396" y="445"/>
                    <a:pt x="370" y="453"/>
                    <a:pt x="380" y="495"/>
                  </a:cubicBezTo>
                  <a:cubicBezTo>
                    <a:pt x="391" y="538"/>
                    <a:pt x="403" y="561"/>
                    <a:pt x="316" y="548"/>
                  </a:cubicBezTo>
                  <a:cubicBezTo>
                    <a:pt x="229" y="534"/>
                    <a:pt x="158" y="530"/>
                    <a:pt x="162" y="545"/>
                  </a:cubicBezTo>
                  <a:cubicBezTo>
                    <a:pt x="165" y="560"/>
                    <a:pt x="293" y="591"/>
                    <a:pt x="218" y="610"/>
                  </a:cubicBezTo>
                  <a:cubicBezTo>
                    <a:pt x="185" y="618"/>
                    <a:pt x="142" y="616"/>
                    <a:pt x="132" y="639"/>
                  </a:cubicBezTo>
                  <a:cubicBezTo>
                    <a:pt x="132" y="639"/>
                    <a:pt x="111" y="449"/>
                    <a:pt x="17" y="350"/>
                  </a:cubicBezTo>
                  <a:cubicBezTo>
                    <a:pt x="47" y="342"/>
                    <a:pt x="47" y="342"/>
                    <a:pt x="47" y="342"/>
                  </a:cubicBezTo>
                  <a:cubicBezTo>
                    <a:pt x="47" y="342"/>
                    <a:pt x="0" y="310"/>
                    <a:pt x="5" y="288"/>
                  </a:cubicBezTo>
                  <a:cubicBezTo>
                    <a:pt x="11" y="266"/>
                    <a:pt x="70" y="283"/>
                    <a:pt x="92" y="249"/>
                  </a:cubicBezTo>
                  <a:cubicBezTo>
                    <a:pt x="114" y="216"/>
                    <a:pt x="63" y="178"/>
                    <a:pt x="87" y="149"/>
                  </a:cubicBezTo>
                  <a:cubicBezTo>
                    <a:pt x="112" y="121"/>
                    <a:pt x="205" y="147"/>
                    <a:pt x="235" y="112"/>
                  </a:cubicBezTo>
                  <a:cubicBezTo>
                    <a:pt x="265" y="77"/>
                    <a:pt x="210" y="50"/>
                    <a:pt x="240" y="25"/>
                  </a:cubicBezTo>
                  <a:cubicBezTo>
                    <a:pt x="271" y="0"/>
                    <a:pt x="629" y="60"/>
                    <a:pt x="727" y="24"/>
                  </a:cubicBezTo>
                  <a:cubicBezTo>
                    <a:pt x="727" y="24"/>
                    <a:pt x="657" y="166"/>
                    <a:pt x="728" y="483"/>
                  </a:cubicBezTo>
                  <a:close/>
                </a:path>
              </a:pathLst>
            </a:custGeom>
            <a:solidFill>
              <a:srgbClr val="909D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349"/>
            <p:cNvSpPr>
              <a:spLocks/>
            </p:cNvSpPr>
            <p:nvPr/>
          </p:nvSpPr>
          <p:spPr bwMode="auto">
            <a:xfrm>
              <a:off x="2805114" y="2203450"/>
              <a:ext cx="1049338" cy="1025525"/>
            </a:xfrm>
            <a:custGeom>
              <a:avLst/>
              <a:gdLst>
                <a:gd name="T0" fmla="*/ 34 w 607"/>
                <a:gd name="T1" fmla="*/ 527 h 594"/>
                <a:gd name="T2" fmla="*/ 21 w 607"/>
                <a:gd name="T3" fmla="*/ 421 h 594"/>
                <a:gd name="T4" fmla="*/ 16 w 607"/>
                <a:gd name="T5" fmla="*/ 387 h 594"/>
                <a:gd name="T6" fmla="*/ 55 w 607"/>
                <a:gd name="T7" fmla="*/ 435 h 594"/>
                <a:gd name="T8" fmla="*/ 67 w 607"/>
                <a:gd name="T9" fmla="*/ 441 h 594"/>
                <a:gd name="T10" fmla="*/ 99 w 607"/>
                <a:gd name="T11" fmla="*/ 423 h 594"/>
                <a:gd name="T12" fmla="*/ 129 w 607"/>
                <a:gd name="T13" fmla="*/ 440 h 594"/>
                <a:gd name="T14" fmla="*/ 176 w 607"/>
                <a:gd name="T15" fmla="*/ 430 h 594"/>
                <a:gd name="T16" fmla="*/ 179 w 607"/>
                <a:gd name="T17" fmla="*/ 335 h 594"/>
                <a:gd name="T18" fmla="*/ 174 w 607"/>
                <a:gd name="T19" fmla="*/ 252 h 594"/>
                <a:gd name="T20" fmla="*/ 269 w 607"/>
                <a:gd name="T21" fmla="*/ 354 h 594"/>
                <a:gd name="T22" fmla="*/ 360 w 607"/>
                <a:gd name="T23" fmla="*/ 328 h 594"/>
                <a:gd name="T24" fmla="*/ 449 w 607"/>
                <a:gd name="T25" fmla="*/ 364 h 594"/>
                <a:gd name="T26" fmla="*/ 530 w 607"/>
                <a:gd name="T27" fmla="*/ 121 h 594"/>
                <a:gd name="T28" fmla="*/ 598 w 607"/>
                <a:gd name="T29" fmla="*/ 0 h 594"/>
                <a:gd name="T30" fmla="*/ 607 w 607"/>
                <a:gd name="T31" fmla="*/ 438 h 594"/>
                <a:gd name="T32" fmla="*/ 405 w 607"/>
                <a:gd name="T33" fmla="*/ 434 h 594"/>
                <a:gd name="T34" fmla="*/ 259 w 607"/>
                <a:gd name="T35" fmla="*/ 450 h 594"/>
                <a:gd name="T36" fmla="*/ 195 w 607"/>
                <a:gd name="T37" fmla="*/ 503 h 594"/>
                <a:gd name="T38" fmla="*/ 41 w 607"/>
                <a:gd name="T39" fmla="*/ 500 h 594"/>
                <a:gd name="T40" fmla="*/ 97 w 607"/>
                <a:gd name="T41" fmla="*/ 565 h 594"/>
                <a:gd name="T42" fmla="*/ 11 w 607"/>
                <a:gd name="T43" fmla="*/ 594 h 594"/>
                <a:gd name="T44" fmla="*/ 5 w 607"/>
                <a:gd name="T45" fmla="*/ 554 h 594"/>
                <a:gd name="T46" fmla="*/ 34 w 607"/>
                <a:gd name="T47" fmla="*/ 527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7" h="594">
                  <a:moveTo>
                    <a:pt x="34" y="527"/>
                  </a:moveTo>
                  <a:cubicBezTo>
                    <a:pt x="38" y="497"/>
                    <a:pt x="0" y="462"/>
                    <a:pt x="21" y="421"/>
                  </a:cubicBezTo>
                  <a:cubicBezTo>
                    <a:pt x="26" y="413"/>
                    <a:pt x="19" y="400"/>
                    <a:pt x="16" y="387"/>
                  </a:cubicBezTo>
                  <a:cubicBezTo>
                    <a:pt x="30" y="402"/>
                    <a:pt x="46" y="415"/>
                    <a:pt x="55" y="435"/>
                  </a:cubicBezTo>
                  <a:cubicBezTo>
                    <a:pt x="55" y="437"/>
                    <a:pt x="59" y="447"/>
                    <a:pt x="67" y="441"/>
                  </a:cubicBezTo>
                  <a:cubicBezTo>
                    <a:pt x="77" y="430"/>
                    <a:pt x="85" y="417"/>
                    <a:pt x="99" y="423"/>
                  </a:cubicBezTo>
                  <a:cubicBezTo>
                    <a:pt x="108" y="425"/>
                    <a:pt x="120" y="429"/>
                    <a:pt x="129" y="440"/>
                  </a:cubicBezTo>
                  <a:cubicBezTo>
                    <a:pt x="143" y="454"/>
                    <a:pt x="164" y="443"/>
                    <a:pt x="176" y="430"/>
                  </a:cubicBezTo>
                  <a:cubicBezTo>
                    <a:pt x="196" y="402"/>
                    <a:pt x="181" y="366"/>
                    <a:pt x="179" y="335"/>
                  </a:cubicBezTo>
                  <a:cubicBezTo>
                    <a:pt x="179" y="307"/>
                    <a:pt x="180" y="279"/>
                    <a:pt x="174" y="252"/>
                  </a:cubicBezTo>
                  <a:cubicBezTo>
                    <a:pt x="184" y="301"/>
                    <a:pt x="215" y="353"/>
                    <a:pt x="269" y="354"/>
                  </a:cubicBezTo>
                  <a:cubicBezTo>
                    <a:pt x="303" y="353"/>
                    <a:pt x="328" y="311"/>
                    <a:pt x="360" y="328"/>
                  </a:cubicBezTo>
                  <a:cubicBezTo>
                    <a:pt x="390" y="347"/>
                    <a:pt x="419" y="373"/>
                    <a:pt x="449" y="364"/>
                  </a:cubicBezTo>
                  <a:cubicBezTo>
                    <a:pt x="548" y="342"/>
                    <a:pt x="527" y="207"/>
                    <a:pt x="530" y="121"/>
                  </a:cubicBezTo>
                  <a:cubicBezTo>
                    <a:pt x="529" y="71"/>
                    <a:pt x="549" y="23"/>
                    <a:pt x="598" y="0"/>
                  </a:cubicBezTo>
                  <a:cubicBezTo>
                    <a:pt x="582" y="50"/>
                    <a:pt x="552" y="190"/>
                    <a:pt x="607" y="438"/>
                  </a:cubicBezTo>
                  <a:cubicBezTo>
                    <a:pt x="607" y="438"/>
                    <a:pt x="536" y="469"/>
                    <a:pt x="405" y="434"/>
                  </a:cubicBezTo>
                  <a:cubicBezTo>
                    <a:pt x="275" y="400"/>
                    <a:pt x="249" y="408"/>
                    <a:pt x="259" y="450"/>
                  </a:cubicBezTo>
                  <a:cubicBezTo>
                    <a:pt x="270" y="493"/>
                    <a:pt x="282" y="516"/>
                    <a:pt x="195" y="503"/>
                  </a:cubicBezTo>
                  <a:cubicBezTo>
                    <a:pt x="108" y="489"/>
                    <a:pt x="37" y="485"/>
                    <a:pt x="41" y="500"/>
                  </a:cubicBezTo>
                  <a:cubicBezTo>
                    <a:pt x="44" y="515"/>
                    <a:pt x="172" y="546"/>
                    <a:pt x="97" y="565"/>
                  </a:cubicBezTo>
                  <a:cubicBezTo>
                    <a:pt x="64" y="573"/>
                    <a:pt x="21" y="571"/>
                    <a:pt x="11" y="594"/>
                  </a:cubicBezTo>
                  <a:cubicBezTo>
                    <a:pt x="11" y="594"/>
                    <a:pt x="10" y="579"/>
                    <a:pt x="5" y="554"/>
                  </a:cubicBezTo>
                  <a:cubicBezTo>
                    <a:pt x="20" y="547"/>
                    <a:pt x="33" y="539"/>
                    <a:pt x="34" y="527"/>
                  </a:cubicBezTo>
                  <a:close/>
                </a:path>
              </a:pathLst>
            </a:custGeom>
            <a:solidFill>
              <a:srgbClr val="839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350"/>
            <p:cNvSpPr>
              <a:spLocks/>
            </p:cNvSpPr>
            <p:nvPr/>
          </p:nvSpPr>
          <p:spPr bwMode="auto">
            <a:xfrm>
              <a:off x="2619376" y="2606675"/>
              <a:ext cx="103188" cy="90488"/>
            </a:xfrm>
            <a:custGeom>
              <a:avLst/>
              <a:gdLst>
                <a:gd name="T0" fmla="*/ 60 w 60"/>
                <a:gd name="T1" fmla="*/ 52 h 52"/>
                <a:gd name="T2" fmla="*/ 2 w 60"/>
                <a:gd name="T3" fmla="*/ 16 h 52"/>
                <a:gd name="T4" fmla="*/ 0 w 60"/>
                <a:gd name="T5" fmla="*/ 13 h 52"/>
                <a:gd name="T6" fmla="*/ 45 w 60"/>
                <a:gd name="T7" fmla="*/ 0 h 52"/>
                <a:gd name="T8" fmla="*/ 37 w 60"/>
                <a:gd name="T9" fmla="*/ 8 h 52"/>
                <a:gd name="T10" fmla="*/ 60 w 60"/>
                <a:gd name="T11" fmla="*/ 52 h 52"/>
              </a:gdLst>
              <a:ahLst/>
              <a:cxnLst>
                <a:cxn ang="0">
                  <a:pos x="T0" y="T1"/>
                </a:cxn>
                <a:cxn ang="0">
                  <a:pos x="T2" y="T3"/>
                </a:cxn>
                <a:cxn ang="0">
                  <a:pos x="T4" y="T5"/>
                </a:cxn>
                <a:cxn ang="0">
                  <a:pos x="T6" y="T7"/>
                </a:cxn>
                <a:cxn ang="0">
                  <a:pos x="T8" y="T9"/>
                </a:cxn>
                <a:cxn ang="0">
                  <a:pos x="T10" y="T11"/>
                </a:cxn>
              </a:cxnLst>
              <a:rect l="0" t="0" r="r" b="b"/>
              <a:pathLst>
                <a:path w="60" h="52">
                  <a:moveTo>
                    <a:pt x="60" y="52"/>
                  </a:moveTo>
                  <a:cubicBezTo>
                    <a:pt x="39" y="43"/>
                    <a:pt x="18" y="35"/>
                    <a:pt x="2" y="16"/>
                  </a:cubicBezTo>
                  <a:cubicBezTo>
                    <a:pt x="1" y="15"/>
                    <a:pt x="0" y="14"/>
                    <a:pt x="0" y="13"/>
                  </a:cubicBezTo>
                  <a:cubicBezTo>
                    <a:pt x="6" y="3"/>
                    <a:pt x="25" y="3"/>
                    <a:pt x="45" y="0"/>
                  </a:cubicBezTo>
                  <a:cubicBezTo>
                    <a:pt x="42" y="2"/>
                    <a:pt x="38" y="5"/>
                    <a:pt x="37" y="8"/>
                  </a:cubicBezTo>
                  <a:cubicBezTo>
                    <a:pt x="29" y="24"/>
                    <a:pt x="43" y="41"/>
                    <a:pt x="60" y="52"/>
                  </a:cubicBezTo>
                  <a:close/>
                </a:path>
              </a:pathLst>
            </a:custGeom>
            <a:solidFill>
              <a:srgbClr val="9EAA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351"/>
            <p:cNvSpPr>
              <a:spLocks/>
            </p:cNvSpPr>
            <p:nvPr/>
          </p:nvSpPr>
          <p:spPr bwMode="auto">
            <a:xfrm>
              <a:off x="2760664" y="2366962"/>
              <a:ext cx="180975" cy="195263"/>
            </a:xfrm>
            <a:custGeom>
              <a:avLst/>
              <a:gdLst>
                <a:gd name="T0" fmla="*/ 37 w 105"/>
                <a:gd name="T1" fmla="*/ 27 h 113"/>
                <a:gd name="T2" fmla="*/ 54 w 105"/>
                <a:gd name="T3" fmla="*/ 113 h 113"/>
                <a:gd name="T4" fmla="*/ 14 w 105"/>
                <a:gd name="T5" fmla="*/ 61 h 113"/>
                <a:gd name="T6" fmla="*/ 0 w 105"/>
                <a:gd name="T7" fmla="*/ 21 h 113"/>
                <a:gd name="T8" fmla="*/ 2 w 105"/>
                <a:gd name="T9" fmla="*/ 19 h 113"/>
                <a:gd name="T10" fmla="*/ 105 w 105"/>
                <a:gd name="T11" fmla="*/ 1 h 113"/>
                <a:gd name="T12" fmla="*/ 37 w 105"/>
                <a:gd name="T13" fmla="*/ 27 h 113"/>
              </a:gdLst>
              <a:ahLst/>
              <a:cxnLst>
                <a:cxn ang="0">
                  <a:pos x="T0" y="T1"/>
                </a:cxn>
                <a:cxn ang="0">
                  <a:pos x="T2" y="T3"/>
                </a:cxn>
                <a:cxn ang="0">
                  <a:pos x="T4" y="T5"/>
                </a:cxn>
                <a:cxn ang="0">
                  <a:pos x="T6" y="T7"/>
                </a:cxn>
                <a:cxn ang="0">
                  <a:pos x="T8" y="T9"/>
                </a:cxn>
                <a:cxn ang="0">
                  <a:pos x="T10" y="T11"/>
                </a:cxn>
                <a:cxn ang="0">
                  <a:pos x="T12" y="T13"/>
                </a:cxn>
              </a:cxnLst>
              <a:rect l="0" t="0" r="r" b="b"/>
              <a:pathLst>
                <a:path w="105" h="113">
                  <a:moveTo>
                    <a:pt x="37" y="27"/>
                  </a:moveTo>
                  <a:cubicBezTo>
                    <a:pt x="21" y="52"/>
                    <a:pt x="44" y="83"/>
                    <a:pt x="54" y="113"/>
                  </a:cubicBezTo>
                  <a:cubicBezTo>
                    <a:pt x="36" y="100"/>
                    <a:pt x="21" y="84"/>
                    <a:pt x="14" y="61"/>
                  </a:cubicBezTo>
                  <a:cubicBezTo>
                    <a:pt x="10" y="49"/>
                    <a:pt x="2" y="35"/>
                    <a:pt x="0" y="21"/>
                  </a:cubicBezTo>
                  <a:cubicBezTo>
                    <a:pt x="1" y="21"/>
                    <a:pt x="1" y="20"/>
                    <a:pt x="2" y="19"/>
                  </a:cubicBezTo>
                  <a:cubicBezTo>
                    <a:pt x="18" y="0"/>
                    <a:pt x="66" y="6"/>
                    <a:pt x="105" y="1"/>
                  </a:cubicBezTo>
                  <a:cubicBezTo>
                    <a:pt x="82" y="10"/>
                    <a:pt x="52" y="7"/>
                    <a:pt x="37" y="27"/>
                  </a:cubicBezTo>
                  <a:close/>
                </a:path>
              </a:pathLst>
            </a:custGeom>
            <a:solidFill>
              <a:srgbClr val="9EAA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352"/>
            <p:cNvSpPr>
              <a:spLocks/>
            </p:cNvSpPr>
            <p:nvPr/>
          </p:nvSpPr>
          <p:spPr bwMode="auto">
            <a:xfrm>
              <a:off x="3013076" y="2154237"/>
              <a:ext cx="741363" cy="242888"/>
            </a:xfrm>
            <a:custGeom>
              <a:avLst/>
              <a:gdLst>
                <a:gd name="T0" fmla="*/ 376 w 429"/>
                <a:gd name="T1" fmla="*/ 40 h 140"/>
                <a:gd name="T2" fmla="*/ 43 w 429"/>
                <a:gd name="T3" fmla="*/ 33 h 140"/>
                <a:gd name="T4" fmla="*/ 51 w 429"/>
                <a:gd name="T5" fmla="*/ 140 h 140"/>
                <a:gd name="T6" fmla="*/ 12 w 429"/>
                <a:gd name="T7" fmla="*/ 80 h 140"/>
                <a:gd name="T8" fmla="*/ 7 w 429"/>
                <a:gd name="T9" fmla="*/ 62 h 140"/>
                <a:gd name="T10" fmla="*/ 0 w 429"/>
                <a:gd name="T11" fmla="*/ 34 h 140"/>
                <a:gd name="T12" fmla="*/ 9 w 429"/>
                <a:gd name="T13" fmla="*/ 20 h 140"/>
                <a:gd name="T14" fmla="*/ 429 w 429"/>
                <a:gd name="T15" fmla="*/ 30 h 140"/>
                <a:gd name="T16" fmla="*/ 376 w 429"/>
                <a:gd name="T17" fmla="*/ 4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9" h="140">
                  <a:moveTo>
                    <a:pt x="376" y="40"/>
                  </a:moveTo>
                  <a:cubicBezTo>
                    <a:pt x="263" y="43"/>
                    <a:pt x="154" y="18"/>
                    <a:pt x="43" y="33"/>
                  </a:cubicBezTo>
                  <a:cubicBezTo>
                    <a:pt x="24" y="68"/>
                    <a:pt x="44" y="105"/>
                    <a:pt x="51" y="140"/>
                  </a:cubicBezTo>
                  <a:cubicBezTo>
                    <a:pt x="32" y="124"/>
                    <a:pt x="21" y="103"/>
                    <a:pt x="12" y="80"/>
                  </a:cubicBezTo>
                  <a:cubicBezTo>
                    <a:pt x="12" y="73"/>
                    <a:pt x="9" y="67"/>
                    <a:pt x="7" y="62"/>
                  </a:cubicBezTo>
                  <a:cubicBezTo>
                    <a:pt x="4" y="53"/>
                    <a:pt x="2" y="43"/>
                    <a:pt x="0" y="34"/>
                  </a:cubicBezTo>
                  <a:cubicBezTo>
                    <a:pt x="0" y="30"/>
                    <a:pt x="3" y="25"/>
                    <a:pt x="9" y="20"/>
                  </a:cubicBezTo>
                  <a:cubicBezTo>
                    <a:pt x="34" y="0"/>
                    <a:pt x="289" y="38"/>
                    <a:pt x="429" y="30"/>
                  </a:cubicBezTo>
                  <a:cubicBezTo>
                    <a:pt x="416" y="44"/>
                    <a:pt x="392" y="41"/>
                    <a:pt x="376" y="40"/>
                  </a:cubicBezTo>
                  <a:close/>
                </a:path>
              </a:pathLst>
            </a:custGeom>
            <a:solidFill>
              <a:srgbClr val="9EAA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353"/>
            <p:cNvSpPr>
              <a:spLocks/>
            </p:cNvSpPr>
            <p:nvPr/>
          </p:nvSpPr>
          <p:spPr bwMode="auto">
            <a:xfrm>
              <a:off x="2943226" y="2281237"/>
              <a:ext cx="147638" cy="327025"/>
            </a:xfrm>
            <a:custGeom>
              <a:avLst/>
              <a:gdLst>
                <a:gd name="T0" fmla="*/ 85 w 85"/>
                <a:gd name="T1" fmla="*/ 190 h 190"/>
                <a:gd name="T2" fmla="*/ 0 w 85"/>
                <a:gd name="T3" fmla="*/ 39 h 190"/>
                <a:gd name="T4" fmla="*/ 34 w 85"/>
                <a:gd name="T5" fmla="*/ 22 h 190"/>
                <a:gd name="T6" fmla="*/ 43 w 85"/>
                <a:gd name="T7" fmla="*/ 0 h 190"/>
                <a:gd name="T8" fmla="*/ 48 w 85"/>
                <a:gd name="T9" fmla="*/ 12 h 190"/>
                <a:gd name="T10" fmla="*/ 85 w 85"/>
                <a:gd name="T11" fmla="*/ 190 h 190"/>
              </a:gdLst>
              <a:ahLst/>
              <a:cxnLst>
                <a:cxn ang="0">
                  <a:pos x="T0" y="T1"/>
                </a:cxn>
                <a:cxn ang="0">
                  <a:pos x="T2" y="T3"/>
                </a:cxn>
                <a:cxn ang="0">
                  <a:pos x="T4" y="T5"/>
                </a:cxn>
                <a:cxn ang="0">
                  <a:pos x="T6" y="T7"/>
                </a:cxn>
                <a:cxn ang="0">
                  <a:pos x="T8" y="T9"/>
                </a:cxn>
                <a:cxn ang="0">
                  <a:pos x="T10" y="T11"/>
                </a:cxn>
              </a:cxnLst>
              <a:rect l="0" t="0" r="r" b="b"/>
              <a:pathLst>
                <a:path w="85" h="190">
                  <a:moveTo>
                    <a:pt x="85" y="190"/>
                  </a:moveTo>
                  <a:cubicBezTo>
                    <a:pt x="73" y="150"/>
                    <a:pt x="36" y="59"/>
                    <a:pt x="0" y="39"/>
                  </a:cubicBezTo>
                  <a:cubicBezTo>
                    <a:pt x="14" y="36"/>
                    <a:pt x="26" y="31"/>
                    <a:pt x="34" y="22"/>
                  </a:cubicBezTo>
                  <a:cubicBezTo>
                    <a:pt x="40" y="14"/>
                    <a:pt x="43" y="7"/>
                    <a:pt x="43" y="0"/>
                  </a:cubicBezTo>
                  <a:cubicBezTo>
                    <a:pt x="45" y="4"/>
                    <a:pt x="46" y="8"/>
                    <a:pt x="48" y="12"/>
                  </a:cubicBezTo>
                  <a:cubicBezTo>
                    <a:pt x="63" y="56"/>
                    <a:pt x="81" y="146"/>
                    <a:pt x="85" y="190"/>
                  </a:cubicBezTo>
                  <a:close/>
                </a:path>
              </a:pathLst>
            </a:custGeom>
            <a:solidFill>
              <a:srgbClr val="839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354"/>
            <p:cNvSpPr>
              <a:spLocks/>
            </p:cNvSpPr>
            <p:nvPr/>
          </p:nvSpPr>
          <p:spPr bwMode="auto">
            <a:xfrm>
              <a:off x="2684464" y="2514600"/>
              <a:ext cx="139700" cy="196850"/>
            </a:xfrm>
            <a:custGeom>
              <a:avLst/>
              <a:gdLst>
                <a:gd name="T0" fmla="*/ 81 w 81"/>
                <a:gd name="T1" fmla="*/ 114 h 114"/>
                <a:gd name="T2" fmla="*/ 0 w 81"/>
                <a:gd name="T3" fmla="*/ 46 h 114"/>
                <a:gd name="T4" fmla="*/ 41 w 81"/>
                <a:gd name="T5" fmla="*/ 24 h 114"/>
                <a:gd name="T6" fmla="*/ 46 w 81"/>
                <a:gd name="T7" fmla="*/ 0 h 114"/>
                <a:gd name="T8" fmla="*/ 81 w 81"/>
                <a:gd name="T9" fmla="*/ 114 h 114"/>
              </a:gdLst>
              <a:ahLst/>
              <a:cxnLst>
                <a:cxn ang="0">
                  <a:pos x="T0" y="T1"/>
                </a:cxn>
                <a:cxn ang="0">
                  <a:pos x="T2" y="T3"/>
                </a:cxn>
                <a:cxn ang="0">
                  <a:pos x="T4" y="T5"/>
                </a:cxn>
                <a:cxn ang="0">
                  <a:pos x="T6" y="T7"/>
                </a:cxn>
                <a:cxn ang="0">
                  <a:pos x="T8" y="T9"/>
                </a:cxn>
              </a:cxnLst>
              <a:rect l="0" t="0" r="r" b="b"/>
              <a:pathLst>
                <a:path w="81" h="114">
                  <a:moveTo>
                    <a:pt x="81" y="114"/>
                  </a:moveTo>
                  <a:cubicBezTo>
                    <a:pt x="54" y="45"/>
                    <a:pt x="28" y="47"/>
                    <a:pt x="0" y="46"/>
                  </a:cubicBezTo>
                  <a:cubicBezTo>
                    <a:pt x="16" y="43"/>
                    <a:pt x="32" y="38"/>
                    <a:pt x="41" y="24"/>
                  </a:cubicBezTo>
                  <a:cubicBezTo>
                    <a:pt x="46" y="16"/>
                    <a:pt x="47" y="8"/>
                    <a:pt x="46" y="0"/>
                  </a:cubicBezTo>
                  <a:cubicBezTo>
                    <a:pt x="58" y="24"/>
                    <a:pt x="79" y="90"/>
                    <a:pt x="81" y="114"/>
                  </a:cubicBezTo>
                  <a:close/>
                </a:path>
              </a:pathLst>
            </a:custGeom>
            <a:solidFill>
              <a:srgbClr val="839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355"/>
            <p:cNvSpPr>
              <a:spLocks/>
            </p:cNvSpPr>
            <p:nvPr/>
          </p:nvSpPr>
          <p:spPr bwMode="auto">
            <a:xfrm>
              <a:off x="2651126" y="2717800"/>
              <a:ext cx="144463" cy="195263"/>
            </a:xfrm>
            <a:custGeom>
              <a:avLst/>
              <a:gdLst>
                <a:gd name="T0" fmla="*/ 0 w 83"/>
                <a:gd name="T1" fmla="*/ 3 h 113"/>
                <a:gd name="T2" fmla="*/ 13 w 83"/>
                <a:gd name="T3" fmla="*/ 0 h 113"/>
                <a:gd name="T4" fmla="*/ 83 w 83"/>
                <a:gd name="T5" fmla="*/ 113 h 113"/>
                <a:gd name="T6" fmla="*/ 0 w 83"/>
                <a:gd name="T7" fmla="*/ 3 h 113"/>
              </a:gdLst>
              <a:ahLst/>
              <a:cxnLst>
                <a:cxn ang="0">
                  <a:pos x="T0" y="T1"/>
                </a:cxn>
                <a:cxn ang="0">
                  <a:pos x="T2" y="T3"/>
                </a:cxn>
                <a:cxn ang="0">
                  <a:pos x="T4" y="T5"/>
                </a:cxn>
                <a:cxn ang="0">
                  <a:pos x="T6" y="T7"/>
                </a:cxn>
              </a:cxnLst>
              <a:rect l="0" t="0" r="r" b="b"/>
              <a:pathLst>
                <a:path w="83" h="113">
                  <a:moveTo>
                    <a:pt x="0" y="3"/>
                  </a:moveTo>
                  <a:cubicBezTo>
                    <a:pt x="13" y="0"/>
                    <a:pt x="13" y="0"/>
                    <a:pt x="13" y="0"/>
                  </a:cubicBezTo>
                  <a:cubicBezTo>
                    <a:pt x="46" y="32"/>
                    <a:pt x="71" y="71"/>
                    <a:pt x="83" y="113"/>
                  </a:cubicBezTo>
                  <a:cubicBezTo>
                    <a:pt x="55" y="77"/>
                    <a:pt x="37" y="28"/>
                    <a:pt x="0" y="3"/>
                  </a:cubicBezTo>
                  <a:close/>
                </a:path>
              </a:pathLst>
            </a:custGeom>
            <a:solidFill>
              <a:srgbClr val="839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pic>
          <p:nvPicPr>
            <p:cNvPr id="157" name="Picture 356"/>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643189" y="2689225"/>
              <a:ext cx="31750" cy="2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8" name="Freeform 357"/>
            <p:cNvSpPr>
              <a:spLocks/>
            </p:cNvSpPr>
            <p:nvPr/>
          </p:nvSpPr>
          <p:spPr bwMode="auto">
            <a:xfrm>
              <a:off x="2819401" y="2166937"/>
              <a:ext cx="1035050" cy="1062038"/>
            </a:xfrm>
            <a:custGeom>
              <a:avLst/>
              <a:gdLst>
                <a:gd name="T0" fmla="*/ 58 w 599"/>
                <a:gd name="T1" fmla="*/ 562 h 615"/>
                <a:gd name="T2" fmla="*/ 9 w 599"/>
                <a:gd name="T3" fmla="*/ 466 h 615"/>
                <a:gd name="T4" fmla="*/ 19 w 599"/>
                <a:gd name="T5" fmla="*/ 496 h 615"/>
                <a:gd name="T6" fmla="*/ 170 w 599"/>
                <a:gd name="T7" fmla="*/ 481 h 615"/>
                <a:gd name="T8" fmla="*/ 205 w 599"/>
                <a:gd name="T9" fmla="*/ 470 h 615"/>
                <a:gd name="T10" fmla="*/ 184 w 599"/>
                <a:gd name="T11" fmla="*/ 335 h 615"/>
                <a:gd name="T12" fmla="*/ 252 w 599"/>
                <a:gd name="T13" fmla="*/ 414 h 615"/>
                <a:gd name="T14" fmla="*/ 332 w 599"/>
                <a:gd name="T15" fmla="*/ 400 h 615"/>
                <a:gd name="T16" fmla="*/ 533 w 599"/>
                <a:gd name="T17" fmla="*/ 454 h 615"/>
                <a:gd name="T18" fmla="*/ 552 w 599"/>
                <a:gd name="T19" fmla="*/ 426 h 615"/>
                <a:gd name="T20" fmla="*/ 533 w 599"/>
                <a:gd name="T21" fmla="*/ 379 h 615"/>
                <a:gd name="T22" fmla="*/ 568 w 599"/>
                <a:gd name="T23" fmla="*/ 380 h 615"/>
                <a:gd name="T24" fmla="*/ 576 w 599"/>
                <a:gd name="T25" fmla="*/ 53 h 615"/>
                <a:gd name="T26" fmla="*/ 573 w 599"/>
                <a:gd name="T27" fmla="*/ 21 h 615"/>
                <a:gd name="T28" fmla="*/ 543 w 599"/>
                <a:gd name="T29" fmla="*/ 52 h 615"/>
                <a:gd name="T30" fmla="*/ 534 w 599"/>
                <a:gd name="T31" fmla="*/ 54 h 615"/>
                <a:gd name="T32" fmla="*/ 563 w 599"/>
                <a:gd name="T33" fmla="*/ 9 h 615"/>
                <a:gd name="T34" fmla="*/ 552 w 599"/>
                <a:gd name="T35" fmla="*/ 9 h 615"/>
                <a:gd name="T36" fmla="*/ 598 w 599"/>
                <a:gd name="T37" fmla="*/ 0 h 615"/>
                <a:gd name="T38" fmla="*/ 599 w 599"/>
                <a:gd name="T39" fmla="*/ 459 h 615"/>
                <a:gd name="T40" fmla="*/ 397 w 599"/>
                <a:gd name="T41" fmla="*/ 462 h 615"/>
                <a:gd name="T42" fmla="*/ 256 w 599"/>
                <a:gd name="T43" fmla="*/ 474 h 615"/>
                <a:gd name="T44" fmla="*/ 189 w 599"/>
                <a:gd name="T45" fmla="*/ 528 h 615"/>
                <a:gd name="T46" fmla="*/ 40 w 599"/>
                <a:gd name="T47" fmla="*/ 522 h 615"/>
                <a:gd name="T48" fmla="*/ 92 w 599"/>
                <a:gd name="T49" fmla="*/ 587 h 615"/>
                <a:gd name="T50" fmla="*/ 3 w 599"/>
                <a:gd name="T51" fmla="*/ 615 h 615"/>
                <a:gd name="T52" fmla="*/ 0 w 599"/>
                <a:gd name="T53" fmla="*/ 593 h 615"/>
                <a:gd name="T54" fmla="*/ 58 w 599"/>
                <a:gd name="T55" fmla="*/ 562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9" h="615">
                  <a:moveTo>
                    <a:pt x="58" y="562"/>
                  </a:moveTo>
                  <a:cubicBezTo>
                    <a:pt x="35" y="532"/>
                    <a:pt x="5" y="507"/>
                    <a:pt x="9" y="466"/>
                  </a:cubicBezTo>
                  <a:cubicBezTo>
                    <a:pt x="14" y="476"/>
                    <a:pt x="17" y="485"/>
                    <a:pt x="19" y="496"/>
                  </a:cubicBezTo>
                  <a:cubicBezTo>
                    <a:pt x="48" y="452"/>
                    <a:pt x="124" y="473"/>
                    <a:pt x="170" y="481"/>
                  </a:cubicBezTo>
                  <a:cubicBezTo>
                    <a:pt x="182" y="483"/>
                    <a:pt x="201" y="483"/>
                    <a:pt x="205" y="470"/>
                  </a:cubicBezTo>
                  <a:cubicBezTo>
                    <a:pt x="219" y="425"/>
                    <a:pt x="190" y="380"/>
                    <a:pt x="184" y="335"/>
                  </a:cubicBezTo>
                  <a:cubicBezTo>
                    <a:pt x="206" y="362"/>
                    <a:pt x="212" y="412"/>
                    <a:pt x="252" y="414"/>
                  </a:cubicBezTo>
                  <a:cubicBezTo>
                    <a:pt x="280" y="415"/>
                    <a:pt x="306" y="397"/>
                    <a:pt x="332" y="400"/>
                  </a:cubicBezTo>
                  <a:cubicBezTo>
                    <a:pt x="400" y="409"/>
                    <a:pt x="458" y="456"/>
                    <a:pt x="533" y="454"/>
                  </a:cubicBezTo>
                  <a:cubicBezTo>
                    <a:pt x="551" y="454"/>
                    <a:pt x="563" y="444"/>
                    <a:pt x="552" y="426"/>
                  </a:cubicBezTo>
                  <a:cubicBezTo>
                    <a:pt x="541" y="412"/>
                    <a:pt x="537" y="397"/>
                    <a:pt x="533" y="379"/>
                  </a:cubicBezTo>
                  <a:cubicBezTo>
                    <a:pt x="546" y="383"/>
                    <a:pt x="573" y="400"/>
                    <a:pt x="568" y="380"/>
                  </a:cubicBezTo>
                  <a:cubicBezTo>
                    <a:pt x="542" y="272"/>
                    <a:pt x="515" y="159"/>
                    <a:pt x="576" y="53"/>
                  </a:cubicBezTo>
                  <a:cubicBezTo>
                    <a:pt x="580" y="43"/>
                    <a:pt x="576" y="32"/>
                    <a:pt x="573" y="21"/>
                  </a:cubicBezTo>
                  <a:cubicBezTo>
                    <a:pt x="557" y="25"/>
                    <a:pt x="546" y="37"/>
                    <a:pt x="543" y="52"/>
                  </a:cubicBezTo>
                  <a:cubicBezTo>
                    <a:pt x="541" y="52"/>
                    <a:pt x="536" y="53"/>
                    <a:pt x="534" y="54"/>
                  </a:cubicBezTo>
                  <a:cubicBezTo>
                    <a:pt x="529" y="32"/>
                    <a:pt x="556" y="28"/>
                    <a:pt x="563" y="9"/>
                  </a:cubicBezTo>
                  <a:cubicBezTo>
                    <a:pt x="559" y="9"/>
                    <a:pt x="556" y="9"/>
                    <a:pt x="552" y="9"/>
                  </a:cubicBezTo>
                  <a:cubicBezTo>
                    <a:pt x="571" y="7"/>
                    <a:pt x="586" y="5"/>
                    <a:pt x="598" y="0"/>
                  </a:cubicBezTo>
                  <a:cubicBezTo>
                    <a:pt x="598" y="0"/>
                    <a:pt x="528" y="142"/>
                    <a:pt x="599" y="459"/>
                  </a:cubicBezTo>
                  <a:cubicBezTo>
                    <a:pt x="599" y="459"/>
                    <a:pt x="528" y="496"/>
                    <a:pt x="397" y="462"/>
                  </a:cubicBezTo>
                  <a:cubicBezTo>
                    <a:pt x="267" y="427"/>
                    <a:pt x="245" y="431"/>
                    <a:pt x="256" y="474"/>
                  </a:cubicBezTo>
                  <a:cubicBezTo>
                    <a:pt x="266" y="517"/>
                    <a:pt x="276" y="541"/>
                    <a:pt x="189" y="528"/>
                  </a:cubicBezTo>
                  <a:cubicBezTo>
                    <a:pt x="102" y="514"/>
                    <a:pt x="37" y="507"/>
                    <a:pt x="40" y="522"/>
                  </a:cubicBezTo>
                  <a:cubicBezTo>
                    <a:pt x="44" y="537"/>
                    <a:pt x="168" y="568"/>
                    <a:pt x="92" y="587"/>
                  </a:cubicBezTo>
                  <a:cubicBezTo>
                    <a:pt x="59" y="595"/>
                    <a:pt x="13" y="592"/>
                    <a:pt x="3" y="615"/>
                  </a:cubicBezTo>
                  <a:cubicBezTo>
                    <a:pt x="3" y="615"/>
                    <a:pt x="2" y="607"/>
                    <a:pt x="0" y="593"/>
                  </a:cubicBezTo>
                  <a:cubicBezTo>
                    <a:pt x="15" y="579"/>
                    <a:pt x="38" y="569"/>
                    <a:pt x="58" y="562"/>
                  </a:cubicBezTo>
                  <a:close/>
                </a:path>
              </a:pathLst>
            </a:custGeom>
            <a:solidFill>
              <a:srgbClr val="7784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358"/>
            <p:cNvSpPr>
              <a:spLocks/>
            </p:cNvSpPr>
            <p:nvPr/>
          </p:nvSpPr>
          <p:spPr bwMode="auto">
            <a:xfrm>
              <a:off x="3830639" y="2125662"/>
              <a:ext cx="63500" cy="2978150"/>
            </a:xfrm>
            <a:custGeom>
              <a:avLst/>
              <a:gdLst>
                <a:gd name="T0" fmla="*/ 20 w 37"/>
                <a:gd name="T1" fmla="*/ 1714 h 1725"/>
                <a:gd name="T2" fmla="*/ 29 w 37"/>
                <a:gd name="T3" fmla="*/ 1725 h 1725"/>
                <a:gd name="T4" fmla="*/ 29 w 37"/>
                <a:gd name="T5" fmla="*/ 1725 h 1725"/>
                <a:gd name="T6" fmla="*/ 37 w 37"/>
                <a:gd name="T7" fmla="*/ 1713 h 1725"/>
                <a:gd name="T8" fmla="*/ 18 w 37"/>
                <a:gd name="T9" fmla="*/ 11 h 1725"/>
                <a:gd name="T10" fmla="*/ 9 w 37"/>
                <a:gd name="T11" fmla="*/ 0 h 1725"/>
                <a:gd name="T12" fmla="*/ 9 w 37"/>
                <a:gd name="T13" fmla="*/ 0 h 1725"/>
                <a:gd name="T14" fmla="*/ 1 w 37"/>
                <a:gd name="T15" fmla="*/ 11 h 1725"/>
                <a:gd name="T16" fmla="*/ 20 w 37"/>
                <a:gd name="T17" fmla="*/ 1714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725">
                  <a:moveTo>
                    <a:pt x="20" y="1714"/>
                  </a:moveTo>
                  <a:cubicBezTo>
                    <a:pt x="20" y="1720"/>
                    <a:pt x="24" y="1725"/>
                    <a:pt x="29" y="1725"/>
                  </a:cubicBezTo>
                  <a:cubicBezTo>
                    <a:pt x="29" y="1725"/>
                    <a:pt x="29" y="1725"/>
                    <a:pt x="29" y="1725"/>
                  </a:cubicBezTo>
                  <a:cubicBezTo>
                    <a:pt x="33" y="1724"/>
                    <a:pt x="37" y="1719"/>
                    <a:pt x="37" y="1713"/>
                  </a:cubicBezTo>
                  <a:cubicBezTo>
                    <a:pt x="18" y="11"/>
                    <a:pt x="18" y="11"/>
                    <a:pt x="18" y="11"/>
                  </a:cubicBezTo>
                  <a:cubicBezTo>
                    <a:pt x="17" y="5"/>
                    <a:pt x="14" y="0"/>
                    <a:pt x="9" y="0"/>
                  </a:cubicBezTo>
                  <a:cubicBezTo>
                    <a:pt x="9" y="0"/>
                    <a:pt x="9" y="0"/>
                    <a:pt x="9" y="0"/>
                  </a:cubicBezTo>
                  <a:cubicBezTo>
                    <a:pt x="4" y="0"/>
                    <a:pt x="0" y="5"/>
                    <a:pt x="1" y="11"/>
                  </a:cubicBezTo>
                  <a:lnTo>
                    <a:pt x="20" y="1714"/>
                  </a:lnTo>
                  <a:close/>
                </a:path>
              </a:pathLst>
            </a:custGeom>
            <a:solidFill>
              <a:srgbClr val="5155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359"/>
            <p:cNvSpPr>
              <a:spLocks/>
            </p:cNvSpPr>
            <p:nvPr/>
          </p:nvSpPr>
          <p:spPr bwMode="auto">
            <a:xfrm>
              <a:off x="3840164" y="2146300"/>
              <a:ext cx="34925" cy="2938463"/>
            </a:xfrm>
            <a:custGeom>
              <a:avLst/>
              <a:gdLst>
                <a:gd name="T0" fmla="*/ 20 w 20"/>
                <a:gd name="T1" fmla="*/ 1702 h 1702"/>
                <a:gd name="T2" fmla="*/ 5 w 20"/>
                <a:gd name="T3" fmla="*/ 599 h 1702"/>
                <a:gd name="T4" fmla="*/ 0 w 20"/>
                <a:gd name="T5" fmla="*/ 0 h 1702"/>
                <a:gd name="T6" fmla="*/ 9 w 20"/>
                <a:gd name="T7" fmla="*/ 599 h 1702"/>
                <a:gd name="T8" fmla="*/ 20 w 20"/>
                <a:gd name="T9" fmla="*/ 1702 h 1702"/>
              </a:gdLst>
              <a:ahLst/>
              <a:cxnLst>
                <a:cxn ang="0">
                  <a:pos x="T0" y="T1"/>
                </a:cxn>
                <a:cxn ang="0">
                  <a:pos x="T2" y="T3"/>
                </a:cxn>
                <a:cxn ang="0">
                  <a:pos x="T4" y="T5"/>
                </a:cxn>
                <a:cxn ang="0">
                  <a:pos x="T6" y="T7"/>
                </a:cxn>
                <a:cxn ang="0">
                  <a:pos x="T8" y="T9"/>
                </a:cxn>
              </a:cxnLst>
              <a:rect l="0" t="0" r="r" b="b"/>
              <a:pathLst>
                <a:path w="20" h="1702">
                  <a:moveTo>
                    <a:pt x="20" y="1702"/>
                  </a:moveTo>
                  <a:cubicBezTo>
                    <a:pt x="19" y="1702"/>
                    <a:pt x="8" y="930"/>
                    <a:pt x="5" y="599"/>
                  </a:cubicBezTo>
                  <a:cubicBezTo>
                    <a:pt x="1" y="268"/>
                    <a:pt x="0" y="0"/>
                    <a:pt x="0" y="0"/>
                  </a:cubicBezTo>
                  <a:cubicBezTo>
                    <a:pt x="1" y="0"/>
                    <a:pt x="5" y="268"/>
                    <a:pt x="9" y="599"/>
                  </a:cubicBezTo>
                  <a:cubicBezTo>
                    <a:pt x="13" y="930"/>
                    <a:pt x="20" y="1702"/>
                    <a:pt x="20" y="1702"/>
                  </a:cubicBezTo>
                  <a:close/>
                </a:path>
              </a:pathLst>
            </a:custGeom>
            <a:solidFill>
              <a:srgbClr val="9797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360"/>
            <p:cNvSpPr>
              <a:spLocks/>
            </p:cNvSpPr>
            <p:nvPr/>
          </p:nvSpPr>
          <p:spPr bwMode="auto">
            <a:xfrm>
              <a:off x="3830639" y="2166937"/>
              <a:ext cx="31750" cy="46038"/>
            </a:xfrm>
            <a:custGeom>
              <a:avLst/>
              <a:gdLst>
                <a:gd name="T0" fmla="*/ 0 w 19"/>
                <a:gd name="T1" fmla="*/ 1 h 27"/>
                <a:gd name="T2" fmla="*/ 18 w 19"/>
                <a:gd name="T3" fmla="*/ 0 h 27"/>
                <a:gd name="T4" fmla="*/ 19 w 19"/>
                <a:gd name="T5" fmla="*/ 27 h 27"/>
                <a:gd name="T6" fmla="*/ 0 w 19"/>
                <a:gd name="T7" fmla="*/ 27 h 27"/>
                <a:gd name="T8" fmla="*/ 0 w 19"/>
                <a:gd name="T9" fmla="*/ 1 h 27"/>
              </a:gdLst>
              <a:ahLst/>
              <a:cxnLst>
                <a:cxn ang="0">
                  <a:pos x="T0" y="T1"/>
                </a:cxn>
                <a:cxn ang="0">
                  <a:pos x="T2" y="T3"/>
                </a:cxn>
                <a:cxn ang="0">
                  <a:pos x="T4" y="T5"/>
                </a:cxn>
                <a:cxn ang="0">
                  <a:pos x="T6" y="T7"/>
                </a:cxn>
                <a:cxn ang="0">
                  <a:pos x="T8" y="T9"/>
                </a:cxn>
              </a:cxnLst>
              <a:rect l="0" t="0" r="r" b="b"/>
              <a:pathLst>
                <a:path w="19" h="27">
                  <a:moveTo>
                    <a:pt x="0" y="1"/>
                  </a:moveTo>
                  <a:cubicBezTo>
                    <a:pt x="6" y="1"/>
                    <a:pt x="13" y="0"/>
                    <a:pt x="18" y="0"/>
                  </a:cubicBezTo>
                  <a:cubicBezTo>
                    <a:pt x="19" y="27"/>
                    <a:pt x="19" y="27"/>
                    <a:pt x="19" y="27"/>
                  </a:cubicBezTo>
                  <a:cubicBezTo>
                    <a:pt x="13" y="25"/>
                    <a:pt x="7" y="26"/>
                    <a:pt x="0" y="27"/>
                  </a:cubicBezTo>
                  <a:lnTo>
                    <a:pt x="0" y="1"/>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361"/>
            <p:cNvSpPr>
              <a:spLocks/>
            </p:cNvSpPr>
            <p:nvPr/>
          </p:nvSpPr>
          <p:spPr bwMode="auto">
            <a:xfrm>
              <a:off x="3836989" y="2916237"/>
              <a:ext cx="34925" cy="58738"/>
            </a:xfrm>
            <a:custGeom>
              <a:avLst/>
              <a:gdLst>
                <a:gd name="T0" fmla="*/ 0 w 20"/>
                <a:gd name="T1" fmla="*/ 5 h 34"/>
                <a:gd name="T2" fmla="*/ 20 w 20"/>
                <a:gd name="T3" fmla="*/ 3 h 34"/>
                <a:gd name="T4" fmla="*/ 20 w 20"/>
                <a:gd name="T5" fmla="*/ 33 h 34"/>
                <a:gd name="T6" fmla="*/ 1 w 20"/>
                <a:gd name="T7" fmla="*/ 31 h 34"/>
                <a:gd name="T8" fmla="*/ 0 w 20"/>
                <a:gd name="T9" fmla="*/ 5 h 34"/>
              </a:gdLst>
              <a:ahLst/>
              <a:cxnLst>
                <a:cxn ang="0">
                  <a:pos x="T0" y="T1"/>
                </a:cxn>
                <a:cxn ang="0">
                  <a:pos x="T2" y="T3"/>
                </a:cxn>
                <a:cxn ang="0">
                  <a:pos x="T4" y="T5"/>
                </a:cxn>
                <a:cxn ang="0">
                  <a:pos x="T6" y="T7"/>
                </a:cxn>
                <a:cxn ang="0">
                  <a:pos x="T8" y="T9"/>
                </a:cxn>
              </a:cxnLst>
              <a:rect l="0" t="0" r="r" b="b"/>
              <a:pathLst>
                <a:path w="20" h="34">
                  <a:moveTo>
                    <a:pt x="0" y="5"/>
                  </a:moveTo>
                  <a:cubicBezTo>
                    <a:pt x="7" y="2"/>
                    <a:pt x="13" y="0"/>
                    <a:pt x="20" y="3"/>
                  </a:cubicBezTo>
                  <a:cubicBezTo>
                    <a:pt x="20" y="33"/>
                    <a:pt x="20" y="33"/>
                    <a:pt x="20" y="33"/>
                  </a:cubicBezTo>
                  <a:cubicBezTo>
                    <a:pt x="14" y="34"/>
                    <a:pt x="7" y="33"/>
                    <a:pt x="1" y="31"/>
                  </a:cubicBezTo>
                  <a:lnTo>
                    <a:pt x="0" y="5"/>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362"/>
            <p:cNvSpPr>
              <a:spLocks/>
            </p:cNvSpPr>
            <p:nvPr/>
          </p:nvSpPr>
          <p:spPr bwMode="auto">
            <a:xfrm>
              <a:off x="3092451" y="4627562"/>
              <a:ext cx="38100" cy="76200"/>
            </a:xfrm>
            <a:custGeom>
              <a:avLst/>
              <a:gdLst>
                <a:gd name="T0" fmla="*/ 2 w 22"/>
                <a:gd name="T1" fmla="*/ 15 h 44"/>
                <a:gd name="T2" fmla="*/ 22 w 22"/>
                <a:gd name="T3" fmla="*/ 6 h 44"/>
                <a:gd name="T4" fmla="*/ 15 w 22"/>
                <a:gd name="T5" fmla="*/ 44 h 44"/>
                <a:gd name="T6" fmla="*/ 2 w 22"/>
                <a:gd name="T7" fmla="*/ 15 h 44"/>
              </a:gdLst>
              <a:ahLst/>
              <a:cxnLst>
                <a:cxn ang="0">
                  <a:pos x="T0" y="T1"/>
                </a:cxn>
                <a:cxn ang="0">
                  <a:pos x="T2" y="T3"/>
                </a:cxn>
                <a:cxn ang="0">
                  <a:pos x="T4" y="T5"/>
                </a:cxn>
                <a:cxn ang="0">
                  <a:pos x="T6" y="T7"/>
                </a:cxn>
              </a:cxnLst>
              <a:rect l="0" t="0" r="r" b="b"/>
              <a:pathLst>
                <a:path w="22" h="44">
                  <a:moveTo>
                    <a:pt x="2" y="15"/>
                  </a:moveTo>
                  <a:cubicBezTo>
                    <a:pt x="4" y="1"/>
                    <a:pt x="9" y="0"/>
                    <a:pt x="22" y="6"/>
                  </a:cubicBezTo>
                  <a:cubicBezTo>
                    <a:pt x="13" y="17"/>
                    <a:pt x="11" y="31"/>
                    <a:pt x="15" y="44"/>
                  </a:cubicBezTo>
                  <a:cubicBezTo>
                    <a:pt x="3" y="39"/>
                    <a:pt x="0" y="27"/>
                    <a:pt x="2" y="15"/>
                  </a:cubicBezTo>
                  <a:close/>
                </a:path>
              </a:pathLst>
            </a:custGeom>
            <a:solidFill>
              <a:srgbClr val="A1A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363"/>
            <p:cNvSpPr>
              <a:spLocks/>
            </p:cNvSpPr>
            <p:nvPr/>
          </p:nvSpPr>
          <p:spPr bwMode="auto">
            <a:xfrm>
              <a:off x="3835401" y="3914775"/>
              <a:ext cx="114300" cy="66675"/>
            </a:xfrm>
            <a:custGeom>
              <a:avLst/>
              <a:gdLst>
                <a:gd name="T0" fmla="*/ 33 w 66"/>
                <a:gd name="T1" fmla="*/ 1 h 39"/>
                <a:gd name="T2" fmla="*/ 2 w 66"/>
                <a:gd name="T3" fmla="*/ 16 h 39"/>
                <a:gd name="T4" fmla="*/ 15 w 66"/>
                <a:gd name="T5" fmla="*/ 34 h 39"/>
                <a:gd name="T6" fmla="*/ 38 w 66"/>
                <a:gd name="T7" fmla="*/ 37 h 39"/>
                <a:gd name="T8" fmla="*/ 59 w 66"/>
                <a:gd name="T9" fmla="*/ 30 h 39"/>
                <a:gd name="T10" fmla="*/ 57 w 66"/>
                <a:gd name="T11" fmla="*/ 6 h 39"/>
                <a:gd name="T12" fmla="*/ 33 w 66"/>
                <a:gd name="T13" fmla="*/ 1 h 39"/>
              </a:gdLst>
              <a:ahLst/>
              <a:cxnLst>
                <a:cxn ang="0">
                  <a:pos x="T0" y="T1"/>
                </a:cxn>
                <a:cxn ang="0">
                  <a:pos x="T2" y="T3"/>
                </a:cxn>
                <a:cxn ang="0">
                  <a:pos x="T4" y="T5"/>
                </a:cxn>
                <a:cxn ang="0">
                  <a:pos x="T6" y="T7"/>
                </a:cxn>
                <a:cxn ang="0">
                  <a:pos x="T8" y="T9"/>
                </a:cxn>
                <a:cxn ang="0">
                  <a:pos x="T10" y="T11"/>
                </a:cxn>
                <a:cxn ang="0">
                  <a:pos x="T12" y="T13"/>
                </a:cxn>
              </a:cxnLst>
              <a:rect l="0" t="0" r="r" b="b"/>
              <a:pathLst>
                <a:path w="66" h="39">
                  <a:moveTo>
                    <a:pt x="33" y="1"/>
                  </a:moveTo>
                  <a:cubicBezTo>
                    <a:pt x="24" y="1"/>
                    <a:pt x="4" y="6"/>
                    <a:pt x="2" y="16"/>
                  </a:cubicBezTo>
                  <a:cubicBezTo>
                    <a:pt x="0" y="27"/>
                    <a:pt x="7" y="33"/>
                    <a:pt x="15" y="34"/>
                  </a:cubicBezTo>
                  <a:cubicBezTo>
                    <a:pt x="24" y="34"/>
                    <a:pt x="31" y="36"/>
                    <a:pt x="38" y="37"/>
                  </a:cubicBezTo>
                  <a:cubicBezTo>
                    <a:pt x="46" y="39"/>
                    <a:pt x="56" y="38"/>
                    <a:pt x="59" y="30"/>
                  </a:cubicBezTo>
                  <a:cubicBezTo>
                    <a:pt x="62" y="23"/>
                    <a:pt x="66" y="10"/>
                    <a:pt x="57" y="6"/>
                  </a:cubicBezTo>
                  <a:cubicBezTo>
                    <a:pt x="48" y="2"/>
                    <a:pt x="41" y="0"/>
                    <a:pt x="33" y="1"/>
                  </a:cubicBez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364"/>
            <p:cNvSpPr>
              <a:spLocks noEditPoints="1"/>
            </p:cNvSpPr>
            <p:nvPr/>
          </p:nvSpPr>
          <p:spPr bwMode="auto">
            <a:xfrm>
              <a:off x="3835401" y="3914775"/>
              <a:ext cx="112713" cy="68263"/>
            </a:xfrm>
            <a:custGeom>
              <a:avLst/>
              <a:gdLst>
                <a:gd name="T0" fmla="*/ 33 w 65"/>
                <a:gd name="T1" fmla="*/ 0 h 40"/>
                <a:gd name="T2" fmla="*/ 1 w 65"/>
                <a:gd name="T3" fmla="*/ 16 h 40"/>
                <a:gd name="T4" fmla="*/ 1 w 65"/>
                <a:gd name="T5" fmla="*/ 16 h 40"/>
                <a:gd name="T6" fmla="*/ 4 w 65"/>
                <a:gd name="T7" fmla="*/ 29 h 40"/>
                <a:gd name="T8" fmla="*/ 15 w 65"/>
                <a:gd name="T9" fmla="*/ 34 h 40"/>
                <a:gd name="T10" fmla="*/ 32 w 65"/>
                <a:gd name="T11" fmla="*/ 37 h 40"/>
                <a:gd name="T12" fmla="*/ 38 w 65"/>
                <a:gd name="T13" fmla="*/ 38 h 40"/>
                <a:gd name="T14" fmla="*/ 60 w 65"/>
                <a:gd name="T15" fmla="*/ 30 h 40"/>
                <a:gd name="T16" fmla="*/ 62 w 65"/>
                <a:gd name="T17" fmla="*/ 11 h 40"/>
                <a:gd name="T18" fmla="*/ 57 w 65"/>
                <a:gd name="T19" fmla="*/ 5 h 40"/>
                <a:gd name="T20" fmla="*/ 33 w 65"/>
                <a:gd name="T21" fmla="*/ 0 h 40"/>
                <a:gd name="T22" fmla="*/ 5 w 65"/>
                <a:gd name="T23" fmla="*/ 28 h 40"/>
                <a:gd name="T24" fmla="*/ 3 w 65"/>
                <a:gd name="T25" fmla="*/ 16 h 40"/>
                <a:gd name="T26" fmla="*/ 33 w 65"/>
                <a:gd name="T27" fmla="*/ 1 h 40"/>
                <a:gd name="T28" fmla="*/ 33 w 65"/>
                <a:gd name="T29" fmla="*/ 1 h 40"/>
                <a:gd name="T30" fmla="*/ 56 w 65"/>
                <a:gd name="T31" fmla="*/ 7 h 40"/>
                <a:gd name="T32" fmla="*/ 61 w 65"/>
                <a:gd name="T33" fmla="*/ 11 h 40"/>
                <a:gd name="T34" fmla="*/ 58 w 65"/>
                <a:gd name="T35" fmla="*/ 30 h 40"/>
                <a:gd name="T36" fmla="*/ 38 w 65"/>
                <a:gd name="T37" fmla="*/ 36 h 40"/>
                <a:gd name="T38" fmla="*/ 33 w 65"/>
                <a:gd name="T39" fmla="*/ 35 h 40"/>
                <a:gd name="T40" fmla="*/ 15 w 65"/>
                <a:gd name="T41" fmla="*/ 33 h 40"/>
                <a:gd name="T42" fmla="*/ 5 w 65"/>
                <a:gd name="T43" fmla="*/ 28 h 40"/>
                <a:gd name="T44" fmla="*/ 33 w 65"/>
                <a:gd name="T45" fmla="*/ 0 h 40"/>
                <a:gd name="T46" fmla="*/ 33 w 65"/>
                <a:gd name="T4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 h="40">
                  <a:moveTo>
                    <a:pt x="33" y="0"/>
                  </a:moveTo>
                  <a:cubicBezTo>
                    <a:pt x="25" y="0"/>
                    <a:pt x="3" y="5"/>
                    <a:pt x="1" y="16"/>
                  </a:cubicBezTo>
                  <a:cubicBezTo>
                    <a:pt x="1" y="16"/>
                    <a:pt x="1" y="16"/>
                    <a:pt x="1" y="16"/>
                  </a:cubicBezTo>
                  <a:cubicBezTo>
                    <a:pt x="0" y="22"/>
                    <a:pt x="2" y="26"/>
                    <a:pt x="4" y="29"/>
                  </a:cubicBezTo>
                  <a:cubicBezTo>
                    <a:pt x="6" y="32"/>
                    <a:pt x="11" y="34"/>
                    <a:pt x="15" y="34"/>
                  </a:cubicBezTo>
                  <a:cubicBezTo>
                    <a:pt x="21" y="35"/>
                    <a:pt x="27" y="36"/>
                    <a:pt x="32" y="37"/>
                  </a:cubicBezTo>
                  <a:cubicBezTo>
                    <a:pt x="38" y="38"/>
                    <a:pt x="38" y="38"/>
                    <a:pt x="38" y="38"/>
                  </a:cubicBezTo>
                  <a:cubicBezTo>
                    <a:pt x="46" y="40"/>
                    <a:pt x="56" y="38"/>
                    <a:pt x="60" y="30"/>
                  </a:cubicBezTo>
                  <a:cubicBezTo>
                    <a:pt x="61" y="28"/>
                    <a:pt x="65" y="18"/>
                    <a:pt x="62" y="11"/>
                  </a:cubicBezTo>
                  <a:cubicBezTo>
                    <a:pt x="61" y="8"/>
                    <a:pt x="60" y="6"/>
                    <a:pt x="57" y="5"/>
                  </a:cubicBezTo>
                  <a:cubicBezTo>
                    <a:pt x="48" y="1"/>
                    <a:pt x="41" y="0"/>
                    <a:pt x="33" y="0"/>
                  </a:cubicBezTo>
                  <a:close/>
                  <a:moveTo>
                    <a:pt x="5" y="28"/>
                  </a:moveTo>
                  <a:cubicBezTo>
                    <a:pt x="3" y="25"/>
                    <a:pt x="2" y="21"/>
                    <a:pt x="3" y="16"/>
                  </a:cubicBezTo>
                  <a:cubicBezTo>
                    <a:pt x="5" y="7"/>
                    <a:pt x="24" y="2"/>
                    <a:pt x="33" y="1"/>
                  </a:cubicBezTo>
                  <a:cubicBezTo>
                    <a:pt x="33" y="1"/>
                    <a:pt x="33" y="1"/>
                    <a:pt x="33" y="1"/>
                  </a:cubicBezTo>
                  <a:cubicBezTo>
                    <a:pt x="40" y="1"/>
                    <a:pt x="47" y="3"/>
                    <a:pt x="56" y="7"/>
                  </a:cubicBezTo>
                  <a:cubicBezTo>
                    <a:pt x="58" y="8"/>
                    <a:pt x="60" y="9"/>
                    <a:pt x="61" y="11"/>
                  </a:cubicBezTo>
                  <a:cubicBezTo>
                    <a:pt x="63" y="18"/>
                    <a:pt x="60" y="27"/>
                    <a:pt x="58" y="30"/>
                  </a:cubicBezTo>
                  <a:cubicBezTo>
                    <a:pt x="55" y="37"/>
                    <a:pt x="46" y="38"/>
                    <a:pt x="38" y="36"/>
                  </a:cubicBezTo>
                  <a:cubicBezTo>
                    <a:pt x="33" y="35"/>
                    <a:pt x="33" y="35"/>
                    <a:pt x="33" y="35"/>
                  </a:cubicBezTo>
                  <a:cubicBezTo>
                    <a:pt x="27" y="34"/>
                    <a:pt x="22" y="33"/>
                    <a:pt x="15" y="33"/>
                  </a:cubicBezTo>
                  <a:cubicBezTo>
                    <a:pt x="11" y="33"/>
                    <a:pt x="7" y="31"/>
                    <a:pt x="5" y="28"/>
                  </a:cubicBezTo>
                  <a:close/>
                  <a:moveTo>
                    <a:pt x="33" y="0"/>
                  </a:moveTo>
                  <a:cubicBezTo>
                    <a:pt x="33" y="0"/>
                    <a:pt x="33" y="0"/>
                    <a:pt x="33" y="0"/>
                  </a:cubicBezTo>
                  <a:close/>
                </a:path>
              </a:pathLst>
            </a:custGeom>
            <a:solidFill>
              <a:srgbClr val="9195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365"/>
            <p:cNvSpPr>
              <a:spLocks/>
            </p:cNvSpPr>
            <p:nvPr/>
          </p:nvSpPr>
          <p:spPr bwMode="auto">
            <a:xfrm>
              <a:off x="3838576" y="3787775"/>
              <a:ext cx="98425" cy="76200"/>
            </a:xfrm>
            <a:custGeom>
              <a:avLst/>
              <a:gdLst>
                <a:gd name="T0" fmla="*/ 30 w 57"/>
                <a:gd name="T1" fmla="*/ 1 h 44"/>
                <a:gd name="T2" fmla="*/ 3 w 57"/>
                <a:gd name="T3" fmla="*/ 25 h 44"/>
                <a:gd name="T4" fmla="*/ 32 w 57"/>
                <a:gd name="T5" fmla="*/ 32 h 44"/>
                <a:gd name="T6" fmla="*/ 56 w 57"/>
                <a:gd name="T7" fmla="*/ 23 h 44"/>
                <a:gd name="T8" fmla="*/ 30 w 57"/>
                <a:gd name="T9" fmla="*/ 1 h 44"/>
              </a:gdLst>
              <a:ahLst/>
              <a:cxnLst>
                <a:cxn ang="0">
                  <a:pos x="T0" y="T1"/>
                </a:cxn>
                <a:cxn ang="0">
                  <a:pos x="T2" y="T3"/>
                </a:cxn>
                <a:cxn ang="0">
                  <a:pos x="T4" y="T5"/>
                </a:cxn>
                <a:cxn ang="0">
                  <a:pos x="T6" y="T7"/>
                </a:cxn>
                <a:cxn ang="0">
                  <a:pos x="T8" y="T9"/>
                </a:cxn>
              </a:cxnLst>
              <a:rect l="0" t="0" r="r" b="b"/>
              <a:pathLst>
                <a:path w="57" h="44">
                  <a:moveTo>
                    <a:pt x="30" y="1"/>
                  </a:moveTo>
                  <a:cubicBezTo>
                    <a:pt x="21" y="2"/>
                    <a:pt x="6" y="5"/>
                    <a:pt x="3" y="25"/>
                  </a:cubicBezTo>
                  <a:cubicBezTo>
                    <a:pt x="0" y="44"/>
                    <a:pt x="21" y="35"/>
                    <a:pt x="32" y="32"/>
                  </a:cubicBezTo>
                  <a:cubicBezTo>
                    <a:pt x="44" y="29"/>
                    <a:pt x="55" y="31"/>
                    <a:pt x="56" y="23"/>
                  </a:cubicBezTo>
                  <a:cubicBezTo>
                    <a:pt x="57" y="15"/>
                    <a:pt x="47" y="0"/>
                    <a:pt x="30" y="1"/>
                  </a:cubicBez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366"/>
            <p:cNvSpPr>
              <a:spLocks noEditPoints="1"/>
            </p:cNvSpPr>
            <p:nvPr/>
          </p:nvSpPr>
          <p:spPr bwMode="auto">
            <a:xfrm>
              <a:off x="3840164" y="3787775"/>
              <a:ext cx="96838" cy="69850"/>
            </a:xfrm>
            <a:custGeom>
              <a:avLst/>
              <a:gdLst>
                <a:gd name="T0" fmla="*/ 29 w 56"/>
                <a:gd name="T1" fmla="*/ 1 h 40"/>
                <a:gd name="T2" fmla="*/ 29 w 56"/>
                <a:gd name="T3" fmla="*/ 1 h 40"/>
                <a:gd name="T4" fmla="*/ 1 w 56"/>
                <a:gd name="T5" fmla="*/ 25 h 40"/>
                <a:gd name="T6" fmla="*/ 3 w 56"/>
                <a:gd name="T7" fmla="*/ 36 h 40"/>
                <a:gd name="T8" fmla="*/ 25 w 56"/>
                <a:gd name="T9" fmla="*/ 35 h 40"/>
                <a:gd name="T10" fmla="*/ 32 w 56"/>
                <a:gd name="T11" fmla="*/ 33 h 40"/>
                <a:gd name="T12" fmla="*/ 41 w 56"/>
                <a:gd name="T13" fmla="*/ 31 h 40"/>
                <a:gd name="T14" fmla="*/ 56 w 56"/>
                <a:gd name="T15" fmla="*/ 23 h 40"/>
                <a:gd name="T16" fmla="*/ 49 w 56"/>
                <a:gd name="T17" fmla="*/ 9 h 40"/>
                <a:gd name="T18" fmla="*/ 29 w 56"/>
                <a:gd name="T19" fmla="*/ 1 h 40"/>
                <a:gd name="T20" fmla="*/ 48 w 56"/>
                <a:gd name="T21" fmla="*/ 10 h 40"/>
                <a:gd name="T22" fmla="*/ 54 w 56"/>
                <a:gd name="T23" fmla="*/ 23 h 40"/>
                <a:gd name="T24" fmla="*/ 40 w 56"/>
                <a:gd name="T25" fmla="*/ 30 h 40"/>
                <a:gd name="T26" fmla="*/ 31 w 56"/>
                <a:gd name="T27" fmla="*/ 31 h 40"/>
                <a:gd name="T28" fmla="*/ 25 w 56"/>
                <a:gd name="T29" fmla="*/ 33 h 40"/>
                <a:gd name="T30" fmla="*/ 5 w 56"/>
                <a:gd name="T31" fmla="*/ 34 h 40"/>
                <a:gd name="T32" fmla="*/ 3 w 56"/>
                <a:gd name="T33" fmla="*/ 25 h 40"/>
                <a:gd name="T34" fmla="*/ 3 w 56"/>
                <a:gd name="T35" fmla="*/ 23 h 40"/>
                <a:gd name="T36" fmla="*/ 29 w 56"/>
                <a:gd name="T37" fmla="*/ 2 h 40"/>
                <a:gd name="T38" fmla="*/ 48 w 56"/>
                <a:gd name="T39" fmla="*/ 1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6" h="40">
                  <a:moveTo>
                    <a:pt x="29" y="1"/>
                  </a:moveTo>
                  <a:cubicBezTo>
                    <a:pt x="29" y="1"/>
                    <a:pt x="29" y="1"/>
                    <a:pt x="29" y="1"/>
                  </a:cubicBezTo>
                  <a:cubicBezTo>
                    <a:pt x="12" y="2"/>
                    <a:pt x="3" y="10"/>
                    <a:pt x="1" y="25"/>
                  </a:cubicBezTo>
                  <a:cubicBezTo>
                    <a:pt x="0" y="30"/>
                    <a:pt x="1" y="33"/>
                    <a:pt x="3" y="36"/>
                  </a:cubicBezTo>
                  <a:cubicBezTo>
                    <a:pt x="8" y="40"/>
                    <a:pt x="17" y="37"/>
                    <a:pt x="25" y="35"/>
                  </a:cubicBezTo>
                  <a:cubicBezTo>
                    <a:pt x="32" y="33"/>
                    <a:pt x="32" y="33"/>
                    <a:pt x="32" y="33"/>
                  </a:cubicBezTo>
                  <a:cubicBezTo>
                    <a:pt x="41" y="31"/>
                    <a:pt x="41" y="31"/>
                    <a:pt x="41" y="31"/>
                  </a:cubicBezTo>
                  <a:cubicBezTo>
                    <a:pt x="48" y="30"/>
                    <a:pt x="55" y="30"/>
                    <a:pt x="56" y="23"/>
                  </a:cubicBezTo>
                  <a:cubicBezTo>
                    <a:pt x="56" y="19"/>
                    <a:pt x="54" y="13"/>
                    <a:pt x="49" y="9"/>
                  </a:cubicBezTo>
                  <a:cubicBezTo>
                    <a:pt x="46" y="5"/>
                    <a:pt x="39" y="0"/>
                    <a:pt x="29" y="1"/>
                  </a:cubicBezTo>
                  <a:close/>
                  <a:moveTo>
                    <a:pt x="48" y="10"/>
                  </a:moveTo>
                  <a:cubicBezTo>
                    <a:pt x="52" y="14"/>
                    <a:pt x="54" y="19"/>
                    <a:pt x="54" y="23"/>
                  </a:cubicBezTo>
                  <a:cubicBezTo>
                    <a:pt x="53" y="28"/>
                    <a:pt x="49" y="29"/>
                    <a:pt x="40" y="30"/>
                  </a:cubicBezTo>
                  <a:cubicBezTo>
                    <a:pt x="31" y="31"/>
                    <a:pt x="31" y="31"/>
                    <a:pt x="31" y="31"/>
                  </a:cubicBezTo>
                  <a:cubicBezTo>
                    <a:pt x="25" y="33"/>
                    <a:pt x="25" y="33"/>
                    <a:pt x="25" y="33"/>
                  </a:cubicBezTo>
                  <a:cubicBezTo>
                    <a:pt x="18" y="35"/>
                    <a:pt x="8" y="38"/>
                    <a:pt x="5" y="34"/>
                  </a:cubicBezTo>
                  <a:cubicBezTo>
                    <a:pt x="3" y="33"/>
                    <a:pt x="2" y="29"/>
                    <a:pt x="3" y="25"/>
                  </a:cubicBezTo>
                  <a:cubicBezTo>
                    <a:pt x="3" y="24"/>
                    <a:pt x="3" y="24"/>
                    <a:pt x="3" y="23"/>
                  </a:cubicBezTo>
                  <a:cubicBezTo>
                    <a:pt x="5" y="10"/>
                    <a:pt x="14" y="4"/>
                    <a:pt x="29" y="2"/>
                  </a:cubicBezTo>
                  <a:cubicBezTo>
                    <a:pt x="39" y="2"/>
                    <a:pt x="45" y="7"/>
                    <a:pt x="48" y="10"/>
                  </a:cubicBezTo>
                  <a:close/>
                </a:path>
              </a:pathLst>
            </a:custGeom>
            <a:solidFill>
              <a:srgbClr val="9195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367"/>
            <p:cNvSpPr>
              <a:spLocks/>
            </p:cNvSpPr>
            <p:nvPr/>
          </p:nvSpPr>
          <p:spPr bwMode="auto">
            <a:xfrm>
              <a:off x="3843339" y="3832225"/>
              <a:ext cx="104775" cy="65088"/>
            </a:xfrm>
            <a:custGeom>
              <a:avLst/>
              <a:gdLst>
                <a:gd name="T0" fmla="*/ 50 w 60"/>
                <a:gd name="T1" fmla="*/ 6 h 37"/>
                <a:gd name="T2" fmla="*/ 23 w 60"/>
                <a:gd name="T3" fmla="*/ 3 h 37"/>
                <a:gd name="T4" fmla="*/ 0 w 60"/>
                <a:gd name="T5" fmla="*/ 20 h 37"/>
                <a:gd name="T6" fmla="*/ 29 w 60"/>
                <a:gd name="T7" fmla="*/ 30 h 37"/>
                <a:gd name="T8" fmla="*/ 53 w 60"/>
                <a:gd name="T9" fmla="*/ 36 h 37"/>
                <a:gd name="T10" fmla="*/ 50 w 60"/>
                <a:gd name="T11" fmla="*/ 6 h 37"/>
              </a:gdLst>
              <a:ahLst/>
              <a:cxnLst>
                <a:cxn ang="0">
                  <a:pos x="T0" y="T1"/>
                </a:cxn>
                <a:cxn ang="0">
                  <a:pos x="T2" y="T3"/>
                </a:cxn>
                <a:cxn ang="0">
                  <a:pos x="T4" y="T5"/>
                </a:cxn>
                <a:cxn ang="0">
                  <a:pos x="T6" y="T7"/>
                </a:cxn>
                <a:cxn ang="0">
                  <a:pos x="T8" y="T9"/>
                </a:cxn>
                <a:cxn ang="0">
                  <a:pos x="T10" y="T11"/>
                </a:cxn>
              </a:cxnLst>
              <a:rect l="0" t="0" r="r" b="b"/>
              <a:pathLst>
                <a:path w="60" h="37">
                  <a:moveTo>
                    <a:pt x="50" y="6"/>
                  </a:moveTo>
                  <a:cubicBezTo>
                    <a:pt x="45" y="3"/>
                    <a:pt x="32" y="0"/>
                    <a:pt x="23" y="3"/>
                  </a:cubicBezTo>
                  <a:cubicBezTo>
                    <a:pt x="14" y="6"/>
                    <a:pt x="0" y="10"/>
                    <a:pt x="0" y="20"/>
                  </a:cubicBezTo>
                  <a:cubicBezTo>
                    <a:pt x="0" y="36"/>
                    <a:pt x="19" y="31"/>
                    <a:pt x="29" y="30"/>
                  </a:cubicBezTo>
                  <a:cubicBezTo>
                    <a:pt x="39" y="28"/>
                    <a:pt x="48" y="37"/>
                    <a:pt x="53" y="36"/>
                  </a:cubicBezTo>
                  <a:cubicBezTo>
                    <a:pt x="57" y="34"/>
                    <a:pt x="60" y="14"/>
                    <a:pt x="50" y="6"/>
                  </a:cubicBez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368"/>
            <p:cNvSpPr>
              <a:spLocks noEditPoints="1"/>
            </p:cNvSpPr>
            <p:nvPr/>
          </p:nvSpPr>
          <p:spPr bwMode="auto">
            <a:xfrm>
              <a:off x="3841751" y="3830637"/>
              <a:ext cx="101600" cy="66675"/>
            </a:xfrm>
            <a:custGeom>
              <a:avLst/>
              <a:gdLst>
                <a:gd name="T0" fmla="*/ 24 w 59"/>
                <a:gd name="T1" fmla="*/ 3 h 38"/>
                <a:gd name="T2" fmla="*/ 23 w 59"/>
                <a:gd name="T3" fmla="*/ 3 h 38"/>
                <a:gd name="T4" fmla="*/ 0 w 59"/>
                <a:gd name="T5" fmla="*/ 21 h 38"/>
                <a:gd name="T6" fmla="*/ 4 w 59"/>
                <a:gd name="T7" fmla="*/ 30 h 38"/>
                <a:gd name="T8" fmla="*/ 26 w 59"/>
                <a:gd name="T9" fmla="*/ 32 h 38"/>
                <a:gd name="T10" fmla="*/ 30 w 59"/>
                <a:gd name="T11" fmla="*/ 32 h 38"/>
                <a:gd name="T12" fmla="*/ 45 w 59"/>
                <a:gd name="T13" fmla="*/ 35 h 38"/>
                <a:gd name="T14" fmla="*/ 54 w 59"/>
                <a:gd name="T15" fmla="*/ 37 h 38"/>
                <a:gd name="T16" fmla="*/ 58 w 59"/>
                <a:gd name="T17" fmla="*/ 29 h 38"/>
                <a:gd name="T18" fmla="*/ 51 w 59"/>
                <a:gd name="T19" fmla="*/ 6 h 38"/>
                <a:gd name="T20" fmla="*/ 51 w 59"/>
                <a:gd name="T21" fmla="*/ 6 h 38"/>
                <a:gd name="T22" fmla="*/ 24 w 59"/>
                <a:gd name="T23" fmla="*/ 3 h 38"/>
                <a:gd name="T24" fmla="*/ 5 w 59"/>
                <a:gd name="T25" fmla="*/ 29 h 38"/>
                <a:gd name="T26" fmla="*/ 2 w 59"/>
                <a:gd name="T27" fmla="*/ 21 h 38"/>
                <a:gd name="T28" fmla="*/ 24 w 59"/>
                <a:gd name="T29" fmla="*/ 5 h 38"/>
                <a:gd name="T30" fmla="*/ 24 w 59"/>
                <a:gd name="T31" fmla="*/ 5 h 38"/>
                <a:gd name="T32" fmla="*/ 50 w 59"/>
                <a:gd name="T33" fmla="*/ 8 h 38"/>
                <a:gd name="T34" fmla="*/ 57 w 59"/>
                <a:gd name="T35" fmla="*/ 28 h 38"/>
                <a:gd name="T36" fmla="*/ 56 w 59"/>
                <a:gd name="T37" fmla="*/ 29 h 38"/>
                <a:gd name="T38" fmla="*/ 53 w 59"/>
                <a:gd name="T39" fmla="*/ 36 h 38"/>
                <a:gd name="T40" fmla="*/ 46 w 59"/>
                <a:gd name="T41" fmla="*/ 34 h 38"/>
                <a:gd name="T42" fmla="*/ 30 w 59"/>
                <a:gd name="T43" fmla="*/ 30 h 38"/>
                <a:gd name="T44" fmla="*/ 26 w 59"/>
                <a:gd name="T45" fmla="*/ 30 h 38"/>
                <a:gd name="T46" fmla="*/ 5 w 59"/>
                <a:gd name="T47"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8">
                  <a:moveTo>
                    <a:pt x="24" y="3"/>
                  </a:moveTo>
                  <a:cubicBezTo>
                    <a:pt x="23" y="3"/>
                    <a:pt x="23" y="3"/>
                    <a:pt x="23" y="3"/>
                  </a:cubicBezTo>
                  <a:cubicBezTo>
                    <a:pt x="14" y="6"/>
                    <a:pt x="1" y="10"/>
                    <a:pt x="0" y="21"/>
                  </a:cubicBezTo>
                  <a:cubicBezTo>
                    <a:pt x="0" y="25"/>
                    <a:pt x="1" y="28"/>
                    <a:pt x="4" y="30"/>
                  </a:cubicBezTo>
                  <a:cubicBezTo>
                    <a:pt x="9" y="35"/>
                    <a:pt x="19" y="33"/>
                    <a:pt x="26" y="32"/>
                  </a:cubicBezTo>
                  <a:cubicBezTo>
                    <a:pt x="30" y="32"/>
                    <a:pt x="30" y="32"/>
                    <a:pt x="30" y="32"/>
                  </a:cubicBezTo>
                  <a:cubicBezTo>
                    <a:pt x="36" y="31"/>
                    <a:pt x="41" y="33"/>
                    <a:pt x="45" y="35"/>
                  </a:cubicBezTo>
                  <a:cubicBezTo>
                    <a:pt x="48" y="37"/>
                    <a:pt x="51" y="38"/>
                    <a:pt x="54" y="37"/>
                  </a:cubicBezTo>
                  <a:cubicBezTo>
                    <a:pt x="56" y="36"/>
                    <a:pt x="58" y="32"/>
                    <a:pt x="58" y="29"/>
                  </a:cubicBezTo>
                  <a:cubicBezTo>
                    <a:pt x="59" y="22"/>
                    <a:pt x="58" y="12"/>
                    <a:pt x="51" y="6"/>
                  </a:cubicBezTo>
                  <a:cubicBezTo>
                    <a:pt x="51" y="6"/>
                    <a:pt x="51" y="6"/>
                    <a:pt x="51" y="6"/>
                  </a:cubicBezTo>
                  <a:cubicBezTo>
                    <a:pt x="47" y="3"/>
                    <a:pt x="33" y="0"/>
                    <a:pt x="24" y="3"/>
                  </a:cubicBezTo>
                  <a:close/>
                  <a:moveTo>
                    <a:pt x="5" y="29"/>
                  </a:moveTo>
                  <a:cubicBezTo>
                    <a:pt x="3" y="27"/>
                    <a:pt x="2" y="25"/>
                    <a:pt x="2" y="21"/>
                  </a:cubicBezTo>
                  <a:cubicBezTo>
                    <a:pt x="2" y="12"/>
                    <a:pt x="15" y="8"/>
                    <a:pt x="24" y="5"/>
                  </a:cubicBezTo>
                  <a:cubicBezTo>
                    <a:pt x="24" y="5"/>
                    <a:pt x="24" y="5"/>
                    <a:pt x="24" y="5"/>
                  </a:cubicBezTo>
                  <a:cubicBezTo>
                    <a:pt x="33" y="2"/>
                    <a:pt x="46" y="5"/>
                    <a:pt x="50" y="8"/>
                  </a:cubicBezTo>
                  <a:cubicBezTo>
                    <a:pt x="57" y="13"/>
                    <a:pt x="58" y="22"/>
                    <a:pt x="57" y="28"/>
                  </a:cubicBezTo>
                  <a:cubicBezTo>
                    <a:pt x="57" y="29"/>
                    <a:pt x="57" y="29"/>
                    <a:pt x="56" y="29"/>
                  </a:cubicBezTo>
                  <a:cubicBezTo>
                    <a:pt x="56" y="33"/>
                    <a:pt x="54" y="35"/>
                    <a:pt x="53" y="36"/>
                  </a:cubicBezTo>
                  <a:cubicBezTo>
                    <a:pt x="52" y="36"/>
                    <a:pt x="49" y="35"/>
                    <a:pt x="46" y="34"/>
                  </a:cubicBezTo>
                  <a:cubicBezTo>
                    <a:pt x="41" y="32"/>
                    <a:pt x="36" y="29"/>
                    <a:pt x="30" y="30"/>
                  </a:cubicBezTo>
                  <a:cubicBezTo>
                    <a:pt x="26" y="30"/>
                    <a:pt x="26" y="30"/>
                    <a:pt x="26" y="30"/>
                  </a:cubicBezTo>
                  <a:cubicBezTo>
                    <a:pt x="19" y="32"/>
                    <a:pt x="9" y="33"/>
                    <a:pt x="5" y="29"/>
                  </a:cubicBezTo>
                  <a:close/>
                </a:path>
              </a:pathLst>
            </a:custGeom>
            <a:solidFill>
              <a:srgbClr val="9195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369"/>
            <p:cNvSpPr>
              <a:spLocks/>
            </p:cNvSpPr>
            <p:nvPr/>
          </p:nvSpPr>
          <p:spPr bwMode="auto">
            <a:xfrm>
              <a:off x="3835401" y="3878262"/>
              <a:ext cx="112713" cy="58738"/>
            </a:xfrm>
            <a:custGeom>
              <a:avLst/>
              <a:gdLst>
                <a:gd name="T0" fmla="*/ 34 w 65"/>
                <a:gd name="T1" fmla="*/ 1 h 34"/>
                <a:gd name="T2" fmla="*/ 5 w 65"/>
                <a:gd name="T3" fmla="*/ 12 h 34"/>
                <a:gd name="T4" fmla="*/ 8 w 65"/>
                <a:gd name="T5" fmla="*/ 33 h 34"/>
                <a:gd name="T6" fmla="*/ 37 w 65"/>
                <a:gd name="T7" fmla="*/ 28 h 34"/>
                <a:gd name="T8" fmla="*/ 63 w 65"/>
                <a:gd name="T9" fmla="*/ 30 h 34"/>
                <a:gd name="T10" fmla="*/ 55 w 65"/>
                <a:gd name="T11" fmla="*/ 4 h 34"/>
                <a:gd name="T12" fmla="*/ 34 w 65"/>
                <a:gd name="T13" fmla="*/ 1 h 34"/>
              </a:gdLst>
              <a:ahLst/>
              <a:cxnLst>
                <a:cxn ang="0">
                  <a:pos x="T0" y="T1"/>
                </a:cxn>
                <a:cxn ang="0">
                  <a:pos x="T2" y="T3"/>
                </a:cxn>
                <a:cxn ang="0">
                  <a:pos x="T4" y="T5"/>
                </a:cxn>
                <a:cxn ang="0">
                  <a:pos x="T6" y="T7"/>
                </a:cxn>
                <a:cxn ang="0">
                  <a:pos x="T8" y="T9"/>
                </a:cxn>
                <a:cxn ang="0">
                  <a:pos x="T10" y="T11"/>
                </a:cxn>
                <a:cxn ang="0">
                  <a:pos x="T12" y="T13"/>
                </a:cxn>
              </a:cxnLst>
              <a:rect l="0" t="0" r="r" b="b"/>
              <a:pathLst>
                <a:path w="65" h="34">
                  <a:moveTo>
                    <a:pt x="34" y="1"/>
                  </a:moveTo>
                  <a:cubicBezTo>
                    <a:pt x="30" y="0"/>
                    <a:pt x="13" y="3"/>
                    <a:pt x="5" y="12"/>
                  </a:cubicBezTo>
                  <a:cubicBezTo>
                    <a:pt x="1" y="18"/>
                    <a:pt x="0" y="33"/>
                    <a:pt x="8" y="33"/>
                  </a:cubicBezTo>
                  <a:cubicBezTo>
                    <a:pt x="16" y="34"/>
                    <a:pt x="29" y="28"/>
                    <a:pt x="37" y="28"/>
                  </a:cubicBezTo>
                  <a:cubicBezTo>
                    <a:pt x="45" y="28"/>
                    <a:pt x="61" y="34"/>
                    <a:pt x="63" y="30"/>
                  </a:cubicBezTo>
                  <a:cubicBezTo>
                    <a:pt x="64" y="26"/>
                    <a:pt x="65" y="8"/>
                    <a:pt x="55" y="4"/>
                  </a:cubicBezTo>
                  <a:cubicBezTo>
                    <a:pt x="46" y="1"/>
                    <a:pt x="41" y="1"/>
                    <a:pt x="34" y="1"/>
                  </a:cubicBez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370"/>
            <p:cNvSpPr>
              <a:spLocks noEditPoints="1"/>
            </p:cNvSpPr>
            <p:nvPr/>
          </p:nvSpPr>
          <p:spPr bwMode="auto">
            <a:xfrm>
              <a:off x="3835401" y="3876675"/>
              <a:ext cx="112713" cy="60325"/>
            </a:xfrm>
            <a:custGeom>
              <a:avLst/>
              <a:gdLst>
                <a:gd name="T0" fmla="*/ 38 w 65"/>
                <a:gd name="T1" fmla="*/ 1 h 35"/>
                <a:gd name="T2" fmla="*/ 35 w 65"/>
                <a:gd name="T3" fmla="*/ 1 h 35"/>
                <a:gd name="T4" fmla="*/ 35 w 65"/>
                <a:gd name="T5" fmla="*/ 1 h 35"/>
                <a:gd name="T6" fmla="*/ 5 w 65"/>
                <a:gd name="T7" fmla="*/ 13 h 35"/>
                <a:gd name="T8" fmla="*/ 3 w 65"/>
                <a:gd name="T9" fmla="*/ 31 h 35"/>
                <a:gd name="T10" fmla="*/ 8 w 65"/>
                <a:gd name="T11" fmla="*/ 35 h 35"/>
                <a:gd name="T12" fmla="*/ 23 w 65"/>
                <a:gd name="T13" fmla="*/ 33 h 35"/>
                <a:gd name="T14" fmla="*/ 37 w 65"/>
                <a:gd name="T15" fmla="*/ 30 h 35"/>
                <a:gd name="T16" fmla="*/ 48 w 65"/>
                <a:gd name="T17" fmla="*/ 32 h 35"/>
                <a:gd name="T18" fmla="*/ 63 w 65"/>
                <a:gd name="T19" fmla="*/ 31 h 35"/>
                <a:gd name="T20" fmla="*/ 56 w 65"/>
                <a:gd name="T21" fmla="*/ 4 h 35"/>
                <a:gd name="T22" fmla="*/ 38 w 65"/>
                <a:gd name="T23" fmla="*/ 1 h 35"/>
                <a:gd name="T24" fmla="*/ 38 w 65"/>
                <a:gd name="T25" fmla="*/ 3 h 35"/>
                <a:gd name="T26" fmla="*/ 55 w 65"/>
                <a:gd name="T27" fmla="*/ 6 h 35"/>
                <a:gd name="T28" fmla="*/ 62 w 65"/>
                <a:gd name="T29" fmla="*/ 31 h 35"/>
                <a:gd name="T30" fmla="*/ 49 w 65"/>
                <a:gd name="T31" fmla="*/ 30 h 35"/>
                <a:gd name="T32" fmla="*/ 37 w 65"/>
                <a:gd name="T33" fmla="*/ 28 h 35"/>
                <a:gd name="T34" fmla="*/ 23 w 65"/>
                <a:gd name="T35" fmla="*/ 31 h 35"/>
                <a:gd name="T36" fmla="*/ 8 w 65"/>
                <a:gd name="T37" fmla="*/ 33 h 35"/>
                <a:gd name="T38" fmla="*/ 4 w 65"/>
                <a:gd name="T39" fmla="*/ 30 h 35"/>
                <a:gd name="T40" fmla="*/ 3 w 65"/>
                <a:gd name="T41" fmla="*/ 21 h 35"/>
                <a:gd name="T42" fmla="*/ 6 w 65"/>
                <a:gd name="T43" fmla="*/ 14 h 35"/>
                <a:gd name="T44" fmla="*/ 34 w 65"/>
                <a:gd name="T45" fmla="*/ 2 h 35"/>
                <a:gd name="T46" fmla="*/ 34 w 65"/>
                <a:gd name="T47" fmla="*/ 2 h 35"/>
                <a:gd name="T48" fmla="*/ 38 w 65"/>
                <a:gd name="T49" fmla="*/ 3 h 35"/>
                <a:gd name="T50" fmla="*/ 34 w 65"/>
                <a:gd name="T51" fmla="*/ 2 h 35"/>
                <a:gd name="T52" fmla="*/ 34 w 65"/>
                <a:gd name="T53" fmla="*/ 2 h 35"/>
                <a:gd name="T54" fmla="*/ 34 w 65"/>
                <a:gd name="T55"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35">
                  <a:moveTo>
                    <a:pt x="38" y="1"/>
                  </a:moveTo>
                  <a:cubicBezTo>
                    <a:pt x="35" y="1"/>
                    <a:pt x="35" y="1"/>
                    <a:pt x="35" y="1"/>
                  </a:cubicBezTo>
                  <a:cubicBezTo>
                    <a:pt x="35" y="1"/>
                    <a:pt x="35" y="1"/>
                    <a:pt x="35" y="1"/>
                  </a:cubicBezTo>
                  <a:cubicBezTo>
                    <a:pt x="30" y="0"/>
                    <a:pt x="12" y="4"/>
                    <a:pt x="5" y="13"/>
                  </a:cubicBezTo>
                  <a:cubicBezTo>
                    <a:pt x="1" y="17"/>
                    <a:pt x="0" y="26"/>
                    <a:pt x="3" y="31"/>
                  </a:cubicBezTo>
                  <a:cubicBezTo>
                    <a:pt x="4" y="34"/>
                    <a:pt x="6" y="35"/>
                    <a:pt x="8" y="35"/>
                  </a:cubicBezTo>
                  <a:cubicBezTo>
                    <a:pt x="12" y="35"/>
                    <a:pt x="18" y="34"/>
                    <a:pt x="23" y="33"/>
                  </a:cubicBezTo>
                  <a:cubicBezTo>
                    <a:pt x="28" y="31"/>
                    <a:pt x="33" y="30"/>
                    <a:pt x="37" y="30"/>
                  </a:cubicBezTo>
                  <a:cubicBezTo>
                    <a:pt x="40" y="30"/>
                    <a:pt x="44" y="31"/>
                    <a:pt x="48" y="32"/>
                  </a:cubicBezTo>
                  <a:cubicBezTo>
                    <a:pt x="56" y="33"/>
                    <a:pt x="62" y="34"/>
                    <a:pt x="63" y="31"/>
                  </a:cubicBezTo>
                  <a:cubicBezTo>
                    <a:pt x="65" y="27"/>
                    <a:pt x="65" y="8"/>
                    <a:pt x="56" y="4"/>
                  </a:cubicBezTo>
                  <a:cubicBezTo>
                    <a:pt x="48" y="2"/>
                    <a:pt x="43" y="1"/>
                    <a:pt x="38" y="1"/>
                  </a:cubicBezTo>
                  <a:close/>
                  <a:moveTo>
                    <a:pt x="38" y="3"/>
                  </a:moveTo>
                  <a:cubicBezTo>
                    <a:pt x="43" y="3"/>
                    <a:pt x="48" y="3"/>
                    <a:pt x="55" y="6"/>
                  </a:cubicBezTo>
                  <a:cubicBezTo>
                    <a:pt x="63" y="9"/>
                    <a:pt x="63" y="26"/>
                    <a:pt x="62" y="31"/>
                  </a:cubicBezTo>
                  <a:cubicBezTo>
                    <a:pt x="61" y="32"/>
                    <a:pt x="54" y="31"/>
                    <a:pt x="49" y="30"/>
                  </a:cubicBezTo>
                  <a:cubicBezTo>
                    <a:pt x="44" y="29"/>
                    <a:pt x="40" y="28"/>
                    <a:pt x="37" y="28"/>
                  </a:cubicBezTo>
                  <a:cubicBezTo>
                    <a:pt x="33" y="28"/>
                    <a:pt x="28" y="30"/>
                    <a:pt x="23" y="31"/>
                  </a:cubicBezTo>
                  <a:cubicBezTo>
                    <a:pt x="17" y="32"/>
                    <a:pt x="12" y="34"/>
                    <a:pt x="8" y="33"/>
                  </a:cubicBezTo>
                  <a:cubicBezTo>
                    <a:pt x="6" y="33"/>
                    <a:pt x="5" y="32"/>
                    <a:pt x="4" y="30"/>
                  </a:cubicBezTo>
                  <a:cubicBezTo>
                    <a:pt x="3" y="28"/>
                    <a:pt x="3" y="24"/>
                    <a:pt x="3" y="21"/>
                  </a:cubicBezTo>
                  <a:cubicBezTo>
                    <a:pt x="4" y="18"/>
                    <a:pt x="5" y="15"/>
                    <a:pt x="6" y="14"/>
                  </a:cubicBezTo>
                  <a:cubicBezTo>
                    <a:pt x="13" y="5"/>
                    <a:pt x="30" y="2"/>
                    <a:pt x="34" y="2"/>
                  </a:cubicBezTo>
                  <a:cubicBezTo>
                    <a:pt x="34" y="2"/>
                    <a:pt x="34" y="2"/>
                    <a:pt x="34" y="2"/>
                  </a:cubicBezTo>
                  <a:lnTo>
                    <a:pt x="38" y="3"/>
                  </a:lnTo>
                  <a:close/>
                  <a:moveTo>
                    <a:pt x="34" y="2"/>
                  </a:moveTo>
                  <a:cubicBezTo>
                    <a:pt x="34" y="2"/>
                    <a:pt x="34" y="2"/>
                    <a:pt x="34" y="2"/>
                  </a:cubicBezTo>
                  <a:cubicBezTo>
                    <a:pt x="34" y="2"/>
                    <a:pt x="34" y="2"/>
                    <a:pt x="34" y="2"/>
                  </a:cubicBezTo>
                  <a:close/>
                </a:path>
              </a:pathLst>
            </a:custGeom>
            <a:solidFill>
              <a:srgbClr val="9195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371"/>
            <p:cNvSpPr>
              <a:spLocks/>
            </p:cNvSpPr>
            <p:nvPr/>
          </p:nvSpPr>
          <p:spPr bwMode="auto">
            <a:xfrm>
              <a:off x="3790951" y="3786187"/>
              <a:ext cx="77788" cy="101600"/>
            </a:xfrm>
            <a:custGeom>
              <a:avLst/>
              <a:gdLst>
                <a:gd name="T0" fmla="*/ 16 w 45"/>
                <a:gd name="T1" fmla="*/ 3 h 59"/>
                <a:gd name="T2" fmla="*/ 10 w 45"/>
                <a:gd name="T3" fmla="*/ 35 h 59"/>
                <a:gd name="T4" fmla="*/ 37 w 45"/>
                <a:gd name="T5" fmla="*/ 55 h 59"/>
                <a:gd name="T6" fmla="*/ 35 w 45"/>
                <a:gd name="T7" fmla="*/ 20 h 59"/>
                <a:gd name="T8" fmla="*/ 16 w 45"/>
                <a:gd name="T9" fmla="*/ 3 h 59"/>
              </a:gdLst>
              <a:ahLst/>
              <a:cxnLst>
                <a:cxn ang="0">
                  <a:pos x="T0" y="T1"/>
                </a:cxn>
                <a:cxn ang="0">
                  <a:pos x="T2" y="T3"/>
                </a:cxn>
                <a:cxn ang="0">
                  <a:pos x="T4" y="T5"/>
                </a:cxn>
                <a:cxn ang="0">
                  <a:pos x="T6" y="T7"/>
                </a:cxn>
                <a:cxn ang="0">
                  <a:pos x="T8" y="T9"/>
                </a:cxn>
              </a:cxnLst>
              <a:rect l="0" t="0" r="r" b="b"/>
              <a:pathLst>
                <a:path w="45" h="59">
                  <a:moveTo>
                    <a:pt x="16" y="3"/>
                  </a:moveTo>
                  <a:cubicBezTo>
                    <a:pt x="9" y="4"/>
                    <a:pt x="0" y="16"/>
                    <a:pt x="10" y="35"/>
                  </a:cubicBezTo>
                  <a:cubicBezTo>
                    <a:pt x="21" y="54"/>
                    <a:pt x="29" y="59"/>
                    <a:pt x="37" y="55"/>
                  </a:cubicBezTo>
                  <a:cubicBezTo>
                    <a:pt x="45" y="50"/>
                    <a:pt x="39" y="31"/>
                    <a:pt x="35" y="20"/>
                  </a:cubicBezTo>
                  <a:cubicBezTo>
                    <a:pt x="31" y="9"/>
                    <a:pt x="29" y="0"/>
                    <a:pt x="16" y="3"/>
                  </a:cubicBez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372"/>
            <p:cNvSpPr>
              <a:spLocks noEditPoints="1"/>
            </p:cNvSpPr>
            <p:nvPr/>
          </p:nvSpPr>
          <p:spPr bwMode="auto">
            <a:xfrm>
              <a:off x="3795714" y="3784600"/>
              <a:ext cx="74613" cy="104775"/>
            </a:xfrm>
            <a:custGeom>
              <a:avLst/>
              <a:gdLst>
                <a:gd name="T0" fmla="*/ 13 w 43"/>
                <a:gd name="T1" fmla="*/ 3 h 61"/>
                <a:gd name="T2" fmla="*/ 13 w 43"/>
                <a:gd name="T3" fmla="*/ 3 h 61"/>
                <a:gd name="T4" fmla="*/ 4 w 43"/>
                <a:gd name="T5" fmla="*/ 11 h 61"/>
                <a:gd name="T6" fmla="*/ 7 w 43"/>
                <a:gd name="T7" fmla="*/ 37 h 61"/>
                <a:gd name="T8" fmla="*/ 35 w 43"/>
                <a:gd name="T9" fmla="*/ 56 h 61"/>
                <a:gd name="T10" fmla="*/ 33 w 43"/>
                <a:gd name="T11" fmla="*/ 21 h 61"/>
                <a:gd name="T12" fmla="*/ 32 w 43"/>
                <a:gd name="T13" fmla="*/ 18 h 61"/>
                <a:gd name="T14" fmla="*/ 13 w 43"/>
                <a:gd name="T15" fmla="*/ 3 h 61"/>
                <a:gd name="T16" fmla="*/ 30 w 43"/>
                <a:gd name="T17" fmla="*/ 18 h 61"/>
                <a:gd name="T18" fmla="*/ 31 w 43"/>
                <a:gd name="T19" fmla="*/ 22 h 61"/>
                <a:gd name="T20" fmla="*/ 34 w 43"/>
                <a:gd name="T21" fmla="*/ 55 h 61"/>
                <a:gd name="T22" fmla="*/ 8 w 43"/>
                <a:gd name="T23" fmla="*/ 36 h 61"/>
                <a:gd name="T24" fmla="*/ 4 w 43"/>
                <a:gd name="T25" fmla="*/ 16 h 61"/>
                <a:gd name="T26" fmla="*/ 5 w 43"/>
                <a:gd name="T27" fmla="*/ 12 h 61"/>
                <a:gd name="T28" fmla="*/ 13 w 43"/>
                <a:gd name="T29" fmla="*/ 5 h 61"/>
                <a:gd name="T30" fmla="*/ 30 w 43"/>
                <a:gd name="T31" fmla="*/ 1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61">
                  <a:moveTo>
                    <a:pt x="13" y="3"/>
                  </a:moveTo>
                  <a:cubicBezTo>
                    <a:pt x="13" y="3"/>
                    <a:pt x="13" y="3"/>
                    <a:pt x="13" y="3"/>
                  </a:cubicBezTo>
                  <a:cubicBezTo>
                    <a:pt x="9" y="4"/>
                    <a:pt x="6" y="7"/>
                    <a:pt x="4" y="11"/>
                  </a:cubicBezTo>
                  <a:cubicBezTo>
                    <a:pt x="2" y="15"/>
                    <a:pt x="0" y="24"/>
                    <a:pt x="7" y="37"/>
                  </a:cubicBezTo>
                  <a:cubicBezTo>
                    <a:pt x="17" y="55"/>
                    <a:pt x="25" y="61"/>
                    <a:pt x="35" y="56"/>
                  </a:cubicBezTo>
                  <a:cubicBezTo>
                    <a:pt x="43" y="52"/>
                    <a:pt x="37" y="32"/>
                    <a:pt x="33" y="21"/>
                  </a:cubicBezTo>
                  <a:cubicBezTo>
                    <a:pt x="32" y="18"/>
                    <a:pt x="32" y="18"/>
                    <a:pt x="32" y="18"/>
                  </a:cubicBezTo>
                  <a:cubicBezTo>
                    <a:pt x="28" y="8"/>
                    <a:pt x="25" y="0"/>
                    <a:pt x="13" y="3"/>
                  </a:cubicBezTo>
                  <a:close/>
                  <a:moveTo>
                    <a:pt x="30" y="18"/>
                  </a:moveTo>
                  <a:cubicBezTo>
                    <a:pt x="31" y="22"/>
                    <a:pt x="31" y="22"/>
                    <a:pt x="31" y="22"/>
                  </a:cubicBezTo>
                  <a:cubicBezTo>
                    <a:pt x="35" y="30"/>
                    <a:pt x="42" y="51"/>
                    <a:pt x="34" y="55"/>
                  </a:cubicBezTo>
                  <a:cubicBezTo>
                    <a:pt x="26" y="59"/>
                    <a:pt x="18" y="53"/>
                    <a:pt x="8" y="36"/>
                  </a:cubicBezTo>
                  <a:cubicBezTo>
                    <a:pt x="3" y="27"/>
                    <a:pt x="3" y="21"/>
                    <a:pt x="4" y="16"/>
                  </a:cubicBezTo>
                  <a:cubicBezTo>
                    <a:pt x="4" y="15"/>
                    <a:pt x="5" y="13"/>
                    <a:pt x="5" y="12"/>
                  </a:cubicBezTo>
                  <a:cubicBezTo>
                    <a:pt x="7" y="7"/>
                    <a:pt x="11" y="5"/>
                    <a:pt x="13" y="5"/>
                  </a:cubicBezTo>
                  <a:cubicBezTo>
                    <a:pt x="24" y="2"/>
                    <a:pt x="27" y="9"/>
                    <a:pt x="30" y="18"/>
                  </a:cubicBezTo>
                  <a:close/>
                </a:path>
              </a:pathLst>
            </a:custGeom>
            <a:solidFill>
              <a:srgbClr val="9195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4" name="Group 173"/>
          <p:cNvGrpSpPr/>
          <p:nvPr/>
        </p:nvGrpSpPr>
        <p:grpSpPr>
          <a:xfrm>
            <a:off x="513674" y="2295309"/>
            <a:ext cx="5034292" cy="3346419"/>
            <a:chOff x="607895" y="2695126"/>
            <a:chExt cx="5034292" cy="3346419"/>
          </a:xfrm>
        </p:grpSpPr>
        <p:sp>
          <p:nvSpPr>
            <p:cNvPr id="175" name="TextBox 174"/>
            <p:cNvSpPr txBox="1"/>
            <p:nvPr/>
          </p:nvSpPr>
          <p:spPr>
            <a:xfrm>
              <a:off x="607895" y="2695126"/>
              <a:ext cx="4886659" cy="461665"/>
            </a:xfrm>
            <a:prstGeom prst="rect">
              <a:avLst/>
            </a:prstGeom>
            <a:noFill/>
          </p:spPr>
          <p:txBody>
            <a:bodyPr wrap="none" rtlCol="0">
              <a:spAutoFit/>
            </a:bodyPr>
            <a:lstStyle/>
            <a:p>
              <a:r>
                <a:rPr lang="id-ID" sz="2400" spc="600" dirty="0" smtClean="0">
                  <a:solidFill>
                    <a:schemeClr val="tx1">
                      <a:lumMod val="65000"/>
                      <a:lumOff val="35000"/>
                    </a:schemeClr>
                  </a:solidFill>
                  <a:latin typeface="GeosansLight" panose="02000603020000020003" pitchFamily="2" charset="0"/>
                </a:rPr>
                <a:t>MAINTENANCE PRODUCT</a:t>
              </a:r>
              <a:endParaRPr lang="en-US" sz="2400" spc="600" dirty="0">
                <a:solidFill>
                  <a:schemeClr val="tx1">
                    <a:lumMod val="65000"/>
                    <a:lumOff val="35000"/>
                  </a:schemeClr>
                </a:solidFill>
                <a:latin typeface="GeosansLight" panose="02000603020000020003" pitchFamily="2" charset="0"/>
              </a:endParaRPr>
            </a:p>
          </p:txBody>
        </p:sp>
        <p:sp>
          <p:nvSpPr>
            <p:cNvPr id="176" name="Rectangle 175"/>
            <p:cNvSpPr/>
            <p:nvPr/>
          </p:nvSpPr>
          <p:spPr>
            <a:xfrm>
              <a:off x="614377" y="3122342"/>
              <a:ext cx="5022043" cy="964367"/>
            </a:xfrm>
            <a:prstGeom prst="rect">
              <a:avLst/>
            </a:prstGeom>
          </p:spPr>
          <p:txBody>
            <a:bodyPr wrap="square">
              <a:spAutoFit/>
            </a:bodyPr>
            <a:lstStyle/>
            <a:p>
              <a:pPr>
                <a:lnSpc>
                  <a:spcPts val="1650"/>
                </a:lnSpc>
                <a:spcAft>
                  <a:spcPts val="1500"/>
                </a:spcAft>
              </a:pP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ipsum</a:t>
              </a:r>
              <a:r>
                <a:rPr lang="en-US" sz="1200" dirty="0">
                  <a:solidFill>
                    <a:schemeClr val="bg1">
                      <a:lumMod val="65000"/>
                    </a:schemeClr>
                  </a:solidFill>
                  <a:ea typeface="Times New Roman" panose="02020603050405020304" pitchFamily="18" charset="0"/>
                </a:rPr>
                <a:t> dolor sit </a:t>
              </a:r>
              <a:r>
                <a:rPr lang="en-US" sz="1200" dirty="0" err="1">
                  <a:solidFill>
                    <a:schemeClr val="bg1">
                      <a:lumMod val="65000"/>
                    </a:schemeClr>
                  </a:solidFill>
                  <a:ea typeface="Times New Roman" panose="02020603050405020304" pitchFamily="18" charset="0"/>
                </a:rPr>
                <a:t>amet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consectetur</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elit</a:t>
              </a:r>
              <a:r>
                <a:rPr lang="en-US" sz="1200" dirty="0">
                  <a:solidFill>
                    <a:schemeClr val="bg1">
                      <a:lumMod val="65000"/>
                    </a:schemeClr>
                  </a:solidFill>
                  <a:ea typeface="Times New Roman" panose="02020603050405020304" pitchFamily="18" charset="0"/>
                </a:rPr>
                <a:t>. Nam </a:t>
              </a:r>
              <a:r>
                <a:rPr lang="en-US" sz="1200" dirty="0" err="1">
                  <a:solidFill>
                    <a:schemeClr val="bg1">
                      <a:lumMod val="65000"/>
                    </a:schemeClr>
                  </a:solidFill>
                  <a:ea typeface="Times New Roman" panose="02020603050405020304" pitchFamily="18" charset="0"/>
                </a:rPr>
                <a:t>viverra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euismod</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odio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gravida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pellentesque</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urna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varius</a:t>
              </a:r>
              <a:r>
                <a:rPr lang="en-US" sz="1200" dirty="0">
                  <a:solidFill>
                    <a:schemeClr val="bg1">
                      <a:lumMod val="65000"/>
                    </a:schemeClr>
                  </a:solidFill>
                  <a:ea typeface="Times New Roman" panose="02020603050405020304" pitchFamily="18" charset="0"/>
                </a:rPr>
                <a:t> vitae. </a:t>
              </a:r>
              <a:r>
                <a:rPr lang="en-US" sz="1200" dirty="0" err="1">
                  <a:solidFill>
                    <a:schemeClr val="bg1">
                      <a:lumMod val="65000"/>
                    </a:schemeClr>
                  </a:solidFill>
                  <a:ea typeface="Times New Roman" panose="02020603050405020304" pitchFamily="18" charset="0"/>
                </a:rPr>
                <a:t>Sed</a:t>
              </a:r>
              <a:r>
                <a:rPr lang="en-US" sz="1200" dirty="0">
                  <a:solidFill>
                    <a:schemeClr val="bg1">
                      <a:lumMod val="65000"/>
                    </a:schemeClr>
                  </a:solidFill>
                  <a:ea typeface="Times New Roman" panose="02020603050405020304" pitchFamily="18" charset="0"/>
                </a:rPr>
                <a:t> dui </a:t>
              </a: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in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et, </a:t>
              </a:r>
              <a:r>
                <a:rPr lang="en-US" sz="1200" dirty="0" err="1">
                  <a:solidFill>
                    <a:schemeClr val="bg1">
                      <a:lumMod val="65000"/>
                    </a:schemeClr>
                  </a:solidFill>
                  <a:ea typeface="Times New Roman" panose="02020603050405020304" pitchFamily="18" charset="0"/>
                </a:rPr>
                <a:t>interdum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nec</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metus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Mauris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ultricies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justo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convallis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placerat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felis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enim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ornare</a:t>
              </a:r>
              <a:r>
                <a:rPr lang="en-US" sz="1200" dirty="0">
                  <a:solidFill>
                    <a:schemeClr val="bg1">
                      <a:lumMod val="65000"/>
                    </a:schemeClr>
                  </a:solidFill>
                  <a:ea typeface="Times New Roman" panose="02020603050405020304" pitchFamily="18" charset="0"/>
                </a:rPr>
                <a:t> </a:t>
              </a:r>
              <a:r>
                <a:rPr lang="en-US" sz="1200" dirty="0" smtClean="0">
                  <a:solidFill>
                    <a:schemeClr val="bg1">
                      <a:lumMod val="65000"/>
                    </a:schemeClr>
                  </a:solidFill>
                  <a:ea typeface="Times New Roman" panose="02020603050405020304" pitchFamily="18" charset="0"/>
                </a:rPr>
                <a:t>nisi</a:t>
              </a:r>
              <a:r>
                <a:rPr lang="id-ID" sz="1200" dirty="0" smtClean="0">
                  <a:solidFill>
                    <a:schemeClr val="bg1">
                      <a:lumMod val="65000"/>
                    </a:schemeClr>
                  </a:solidFill>
                  <a:ea typeface="Times New Roman" panose="02020603050405020304" pitchFamily="18" charset="0"/>
                </a:rPr>
                <a:t>.</a:t>
              </a:r>
              <a:endParaRPr lang="en-US" sz="1200" dirty="0" smtClean="0">
                <a:solidFill>
                  <a:schemeClr val="bg1">
                    <a:lumMod val="65000"/>
                  </a:schemeClr>
                </a:solidFill>
                <a:ea typeface="Times New Roman" panose="02020603050405020304" pitchFamily="18" charset="0"/>
              </a:endParaRPr>
            </a:p>
          </p:txBody>
        </p:sp>
        <p:sp>
          <p:nvSpPr>
            <p:cNvPr id="177" name="Rectangle 176"/>
            <p:cNvSpPr/>
            <p:nvPr/>
          </p:nvSpPr>
          <p:spPr>
            <a:xfrm>
              <a:off x="620144" y="5077178"/>
              <a:ext cx="5022043" cy="964367"/>
            </a:xfrm>
            <a:prstGeom prst="rect">
              <a:avLst/>
            </a:prstGeom>
          </p:spPr>
          <p:txBody>
            <a:bodyPr wrap="square">
              <a:spAutoFit/>
            </a:bodyPr>
            <a:lstStyle/>
            <a:p>
              <a:pPr>
                <a:lnSpc>
                  <a:spcPts val="1650"/>
                </a:lnSpc>
                <a:spcAft>
                  <a:spcPts val="1500"/>
                </a:spcAft>
              </a:pP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ipsum</a:t>
              </a:r>
              <a:r>
                <a:rPr lang="en-US" sz="1200" dirty="0">
                  <a:solidFill>
                    <a:schemeClr val="bg1">
                      <a:lumMod val="65000"/>
                    </a:schemeClr>
                  </a:solidFill>
                  <a:ea typeface="Times New Roman" panose="02020603050405020304" pitchFamily="18" charset="0"/>
                </a:rPr>
                <a:t> dolor sit </a:t>
              </a:r>
              <a:r>
                <a:rPr lang="en-US" sz="1200" dirty="0" err="1">
                  <a:solidFill>
                    <a:schemeClr val="bg1">
                      <a:lumMod val="65000"/>
                    </a:schemeClr>
                  </a:solidFill>
                  <a:ea typeface="Times New Roman" panose="02020603050405020304" pitchFamily="18" charset="0"/>
                </a:rPr>
                <a:t>amet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consectetur</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elit</a:t>
              </a:r>
              <a:r>
                <a:rPr lang="en-US" sz="1200" dirty="0">
                  <a:solidFill>
                    <a:schemeClr val="bg1">
                      <a:lumMod val="65000"/>
                    </a:schemeClr>
                  </a:solidFill>
                  <a:ea typeface="Times New Roman" panose="02020603050405020304" pitchFamily="18" charset="0"/>
                </a:rPr>
                <a:t>. Nam </a:t>
              </a:r>
              <a:r>
                <a:rPr lang="en-US" sz="1200" dirty="0" err="1">
                  <a:solidFill>
                    <a:schemeClr val="bg1">
                      <a:lumMod val="65000"/>
                    </a:schemeClr>
                  </a:solidFill>
                  <a:ea typeface="Times New Roman" panose="02020603050405020304" pitchFamily="18" charset="0"/>
                </a:rPr>
                <a:t>viverra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euismod</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odio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gravida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pellentesque</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urna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varius</a:t>
              </a:r>
              <a:r>
                <a:rPr lang="en-US" sz="1200" dirty="0">
                  <a:solidFill>
                    <a:schemeClr val="bg1">
                      <a:lumMod val="65000"/>
                    </a:schemeClr>
                  </a:solidFill>
                  <a:ea typeface="Times New Roman" panose="02020603050405020304" pitchFamily="18" charset="0"/>
                </a:rPr>
                <a:t> vitae. </a:t>
              </a:r>
              <a:r>
                <a:rPr lang="en-US" sz="1200" dirty="0" err="1">
                  <a:solidFill>
                    <a:schemeClr val="bg1">
                      <a:lumMod val="65000"/>
                    </a:schemeClr>
                  </a:solidFill>
                  <a:ea typeface="Times New Roman" panose="02020603050405020304" pitchFamily="18" charset="0"/>
                </a:rPr>
                <a:t>Sed</a:t>
              </a:r>
              <a:r>
                <a:rPr lang="en-US" sz="1200" dirty="0">
                  <a:solidFill>
                    <a:schemeClr val="bg1">
                      <a:lumMod val="65000"/>
                    </a:schemeClr>
                  </a:solidFill>
                  <a:ea typeface="Times New Roman" panose="02020603050405020304" pitchFamily="18" charset="0"/>
                </a:rPr>
                <a:t> dui </a:t>
              </a: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in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et, </a:t>
              </a:r>
              <a:r>
                <a:rPr lang="en-US" sz="1200" dirty="0" err="1">
                  <a:solidFill>
                    <a:schemeClr val="bg1">
                      <a:lumMod val="65000"/>
                    </a:schemeClr>
                  </a:solidFill>
                  <a:ea typeface="Times New Roman" panose="02020603050405020304" pitchFamily="18" charset="0"/>
                </a:rPr>
                <a:t>interdum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nec</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metus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Mauris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ultricies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justo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convallis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placerat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felis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enim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ornare</a:t>
              </a:r>
              <a:r>
                <a:rPr lang="en-US" sz="1200" dirty="0">
                  <a:solidFill>
                    <a:schemeClr val="bg1">
                      <a:lumMod val="65000"/>
                    </a:schemeClr>
                  </a:solidFill>
                  <a:ea typeface="Times New Roman" panose="02020603050405020304" pitchFamily="18" charset="0"/>
                </a:rPr>
                <a:t> </a:t>
              </a:r>
              <a:r>
                <a:rPr lang="en-US" sz="1200" dirty="0" smtClean="0">
                  <a:solidFill>
                    <a:schemeClr val="bg1">
                      <a:lumMod val="65000"/>
                    </a:schemeClr>
                  </a:solidFill>
                  <a:ea typeface="Times New Roman" panose="02020603050405020304" pitchFamily="18" charset="0"/>
                </a:rPr>
                <a:t>nisi</a:t>
              </a:r>
              <a:r>
                <a:rPr lang="id-ID" sz="1200" dirty="0" smtClean="0">
                  <a:solidFill>
                    <a:schemeClr val="bg1">
                      <a:lumMod val="65000"/>
                    </a:schemeClr>
                  </a:solidFill>
                  <a:ea typeface="Times New Roman" panose="02020603050405020304" pitchFamily="18" charset="0"/>
                </a:rPr>
                <a:t>.</a:t>
              </a:r>
              <a:endParaRPr lang="en-US" sz="1200" dirty="0" smtClean="0">
                <a:solidFill>
                  <a:schemeClr val="bg1">
                    <a:lumMod val="65000"/>
                  </a:schemeClr>
                </a:solidFill>
                <a:ea typeface="Times New Roman" panose="02020603050405020304" pitchFamily="18" charset="0"/>
              </a:endParaRPr>
            </a:p>
          </p:txBody>
        </p:sp>
        <p:sp>
          <p:nvSpPr>
            <p:cNvPr id="178" name="Rectangle 177"/>
            <p:cNvSpPr/>
            <p:nvPr/>
          </p:nvSpPr>
          <p:spPr>
            <a:xfrm>
              <a:off x="694102" y="4213191"/>
              <a:ext cx="700612" cy="69030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p:cNvSpPr/>
            <p:nvPr/>
          </p:nvSpPr>
          <p:spPr>
            <a:xfrm>
              <a:off x="699488" y="4196473"/>
              <a:ext cx="702068" cy="702069"/>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latin typeface="Sosa" pitchFamily="2" charset="0"/>
                </a:rPr>
                <a:t>Ñ</a:t>
              </a:r>
              <a:r>
                <a:rPr lang="en-US" sz="3200" dirty="0"/>
                <a:t> </a:t>
              </a:r>
              <a:endParaRPr lang="en-US" sz="3200" dirty="0">
                <a:solidFill>
                  <a:schemeClr val="bg1"/>
                </a:solidFill>
                <a:latin typeface="Sosa" pitchFamily="2" charset="0"/>
              </a:endParaRPr>
            </a:p>
          </p:txBody>
        </p:sp>
        <p:sp>
          <p:nvSpPr>
            <p:cNvPr id="180" name="Rectangle 179"/>
            <p:cNvSpPr/>
            <p:nvPr/>
          </p:nvSpPr>
          <p:spPr>
            <a:xfrm>
              <a:off x="1634782" y="4213191"/>
              <a:ext cx="700612" cy="69030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p:cNvSpPr/>
            <p:nvPr/>
          </p:nvSpPr>
          <p:spPr>
            <a:xfrm>
              <a:off x="1640168" y="4196473"/>
              <a:ext cx="702068" cy="702069"/>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latin typeface="Sosa" pitchFamily="2" charset="0"/>
                </a:rPr>
                <a:t>Ĥ</a:t>
              </a:r>
              <a:endParaRPr lang="en-US" sz="3200" dirty="0">
                <a:solidFill>
                  <a:schemeClr val="bg1"/>
                </a:solidFill>
                <a:latin typeface="Sosa" pitchFamily="2" charset="0"/>
              </a:endParaRPr>
            </a:p>
          </p:txBody>
        </p:sp>
        <p:sp>
          <p:nvSpPr>
            <p:cNvPr id="182" name="Rectangle 181"/>
            <p:cNvSpPr/>
            <p:nvPr/>
          </p:nvSpPr>
          <p:spPr>
            <a:xfrm>
              <a:off x="2563234" y="4211882"/>
              <a:ext cx="700612" cy="69030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p:cNvSpPr/>
            <p:nvPr/>
          </p:nvSpPr>
          <p:spPr>
            <a:xfrm>
              <a:off x="2568620" y="4195164"/>
              <a:ext cx="702068" cy="702069"/>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latin typeface="Sosa" pitchFamily="2" charset="0"/>
                </a:rPr>
                <a:t>ĥ</a:t>
              </a:r>
              <a:r>
                <a:rPr lang="en-US" sz="3200" dirty="0"/>
                <a:t> </a:t>
              </a:r>
              <a:endParaRPr lang="en-US" sz="3200" dirty="0">
                <a:solidFill>
                  <a:schemeClr val="bg1"/>
                </a:solidFill>
                <a:latin typeface="Sosa" pitchFamily="2" charset="0"/>
              </a:endParaRPr>
            </a:p>
          </p:txBody>
        </p:sp>
        <p:sp>
          <p:nvSpPr>
            <p:cNvPr id="184" name="Rectangle 183"/>
            <p:cNvSpPr/>
            <p:nvPr/>
          </p:nvSpPr>
          <p:spPr>
            <a:xfrm>
              <a:off x="3479458" y="4210228"/>
              <a:ext cx="700612" cy="69030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Oval 184"/>
            <p:cNvSpPr/>
            <p:nvPr/>
          </p:nvSpPr>
          <p:spPr>
            <a:xfrm>
              <a:off x="3484844" y="4193510"/>
              <a:ext cx="702068" cy="702069"/>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3200" dirty="0">
                  <a:latin typeface="Sosa" pitchFamily="2" charset="0"/>
                </a:rPr>
                <a:t>L</a:t>
              </a:r>
              <a:endParaRPr lang="en-US" sz="3200" dirty="0">
                <a:solidFill>
                  <a:schemeClr val="bg1"/>
                </a:solidFill>
                <a:latin typeface="Sosa" pitchFamily="2" charset="0"/>
              </a:endParaRPr>
            </a:p>
          </p:txBody>
        </p:sp>
      </p:grpSp>
      <p:sp>
        <p:nvSpPr>
          <p:cNvPr id="187" name="TextBox 186"/>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spTree>
    <p:extLst>
      <p:ext uri="{BB962C8B-B14F-4D97-AF65-F5344CB8AC3E}">
        <p14:creationId xmlns:p14="http://schemas.microsoft.com/office/powerpoint/2010/main" val="23092572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53" presetClass="entr" presetSubtype="528" fill="hold" nodeType="withEffect">
                                  <p:stCondLst>
                                    <p:cond delay="1600"/>
                                  </p:stCondLst>
                                  <p:childTnLst>
                                    <p:set>
                                      <p:cBhvr>
                                        <p:cTn id="16" dur="1" fill="hold">
                                          <p:stCondLst>
                                            <p:cond delay="0"/>
                                          </p:stCondLst>
                                        </p:cTn>
                                        <p:tgtEl>
                                          <p:spTgt spid="174"/>
                                        </p:tgtEl>
                                        <p:attrNameLst>
                                          <p:attrName>style.visibility</p:attrName>
                                        </p:attrNameLst>
                                      </p:cBhvr>
                                      <p:to>
                                        <p:strVal val="visible"/>
                                      </p:to>
                                    </p:set>
                                    <p:anim calcmode="lin" valueType="num">
                                      <p:cBhvr>
                                        <p:cTn id="17" dur="500" fill="hold"/>
                                        <p:tgtEl>
                                          <p:spTgt spid="174"/>
                                        </p:tgtEl>
                                        <p:attrNameLst>
                                          <p:attrName>ppt_w</p:attrName>
                                        </p:attrNameLst>
                                      </p:cBhvr>
                                      <p:tavLst>
                                        <p:tav tm="0">
                                          <p:val>
                                            <p:fltVal val="0"/>
                                          </p:val>
                                        </p:tav>
                                        <p:tav tm="100000">
                                          <p:val>
                                            <p:strVal val="#ppt_w"/>
                                          </p:val>
                                        </p:tav>
                                      </p:tavLst>
                                    </p:anim>
                                    <p:anim calcmode="lin" valueType="num">
                                      <p:cBhvr>
                                        <p:cTn id="18" dur="500" fill="hold"/>
                                        <p:tgtEl>
                                          <p:spTgt spid="174"/>
                                        </p:tgtEl>
                                        <p:attrNameLst>
                                          <p:attrName>ppt_h</p:attrName>
                                        </p:attrNameLst>
                                      </p:cBhvr>
                                      <p:tavLst>
                                        <p:tav tm="0">
                                          <p:val>
                                            <p:fltVal val="0"/>
                                          </p:val>
                                        </p:tav>
                                        <p:tav tm="100000">
                                          <p:val>
                                            <p:strVal val="#ppt_h"/>
                                          </p:val>
                                        </p:tav>
                                      </p:tavLst>
                                    </p:anim>
                                    <p:animEffect transition="in" filter="fade">
                                      <p:cBhvr>
                                        <p:cTn id="19" dur="500"/>
                                        <p:tgtEl>
                                          <p:spTgt spid="174"/>
                                        </p:tgtEl>
                                      </p:cBhvr>
                                    </p:animEffect>
                                    <p:anim calcmode="lin" valueType="num">
                                      <p:cBhvr>
                                        <p:cTn id="20" dur="500" fill="hold"/>
                                        <p:tgtEl>
                                          <p:spTgt spid="174"/>
                                        </p:tgtEl>
                                        <p:attrNameLst>
                                          <p:attrName>ppt_x</p:attrName>
                                        </p:attrNameLst>
                                      </p:cBhvr>
                                      <p:tavLst>
                                        <p:tav tm="0">
                                          <p:val>
                                            <p:fltVal val="0.5"/>
                                          </p:val>
                                        </p:tav>
                                        <p:tav tm="100000">
                                          <p:val>
                                            <p:strVal val="#ppt_x"/>
                                          </p:val>
                                        </p:tav>
                                      </p:tavLst>
                                    </p:anim>
                                    <p:anim calcmode="lin" valueType="num">
                                      <p:cBhvr>
                                        <p:cTn id="21" dur="500" fill="hold"/>
                                        <p:tgtEl>
                                          <p:spTgt spid="174"/>
                                        </p:tgtEl>
                                        <p:attrNameLst>
                                          <p:attrName>ppt_y</p:attrName>
                                        </p:attrNameLst>
                                      </p:cBhvr>
                                      <p:tavLst>
                                        <p:tav tm="0">
                                          <p:val>
                                            <p:fltVal val="0.5"/>
                                          </p:val>
                                        </p:tav>
                                        <p:tav tm="100000">
                                          <p:val>
                                            <p:strVal val="#ppt_y"/>
                                          </p:val>
                                        </p:tav>
                                      </p:tavLst>
                                    </p:anim>
                                  </p:childTnLst>
                                </p:cTn>
                              </p:par>
                              <p:par>
                                <p:cTn id="22" presetID="2" presetClass="entr" presetSubtype="8" fill="hold" grpId="0" nodeType="withEffect">
                                  <p:stCondLst>
                                    <p:cond delay="2000"/>
                                  </p:stCondLst>
                                  <p:childTnLst>
                                    <p:set>
                                      <p:cBhvr>
                                        <p:cTn id="23" dur="1" fill="hold">
                                          <p:stCondLst>
                                            <p:cond delay="0"/>
                                          </p:stCondLst>
                                        </p:cTn>
                                        <p:tgtEl>
                                          <p:spTgt spid="187"/>
                                        </p:tgtEl>
                                        <p:attrNameLst>
                                          <p:attrName>style.visibility</p:attrName>
                                        </p:attrNameLst>
                                      </p:cBhvr>
                                      <p:to>
                                        <p:strVal val="visible"/>
                                      </p:to>
                                    </p:set>
                                    <p:anim calcmode="lin" valueType="num">
                                      <p:cBhvr additive="base">
                                        <p:cTn id="24" dur="500" fill="hold"/>
                                        <p:tgtEl>
                                          <p:spTgt spid="187"/>
                                        </p:tgtEl>
                                        <p:attrNameLst>
                                          <p:attrName>ppt_x</p:attrName>
                                        </p:attrNameLst>
                                      </p:cBhvr>
                                      <p:tavLst>
                                        <p:tav tm="0">
                                          <p:val>
                                            <p:strVal val="0-#ppt_w/2"/>
                                          </p:val>
                                        </p:tav>
                                        <p:tav tm="100000">
                                          <p:val>
                                            <p:strVal val="#ppt_x"/>
                                          </p:val>
                                        </p:tav>
                                      </p:tavLst>
                                    </p:anim>
                                    <p:anim calcmode="lin" valueType="num">
                                      <p:cBhvr additive="base">
                                        <p:cTn id="25" dur="500" fill="hold"/>
                                        <p:tgtEl>
                                          <p:spTgt spid="18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187"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Rectangle 54"/>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28</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S.W.O.T</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grpSp>
        <p:nvGrpSpPr>
          <p:cNvPr id="7" name="Group 6"/>
          <p:cNvGrpSpPr/>
          <p:nvPr/>
        </p:nvGrpSpPr>
        <p:grpSpPr>
          <a:xfrm>
            <a:off x="6949514" y="1337015"/>
            <a:ext cx="3994151" cy="4329113"/>
            <a:chOff x="2673350" y="215900"/>
            <a:chExt cx="3994151" cy="4329113"/>
          </a:xfrm>
        </p:grpSpPr>
        <p:sp>
          <p:nvSpPr>
            <p:cNvPr id="8" name="Freeform 5"/>
            <p:cNvSpPr>
              <a:spLocks/>
            </p:cNvSpPr>
            <p:nvPr/>
          </p:nvSpPr>
          <p:spPr bwMode="auto">
            <a:xfrm>
              <a:off x="3259138" y="1195388"/>
              <a:ext cx="539750" cy="336550"/>
            </a:xfrm>
            <a:custGeom>
              <a:avLst/>
              <a:gdLst>
                <a:gd name="T0" fmla="*/ 73 w 85"/>
                <a:gd name="T1" fmla="*/ 48 h 53"/>
                <a:gd name="T2" fmla="*/ 52 w 85"/>
                <a:gd name="T3" fmla="*/ 15 h 53"/>
                <a:gd name="T4" fmla="*/ 0 w 85"/>
                <a:gd name="T5" fmla="*/ 0 h 53"/>
                <a:gd name="T6" fmla="*/ 27 w 85"/>
                <a:gd name="T7" fmla="*/ 38 h 53"/>
                <a:gd name="T8" fmla="*/ 54 w 85"/>
                <a:gd name="T9" fmla="*/ 45 h 53"/>
                <a:gd name="T10" fmla="*/ 85 w 85"/>
                <a:gd name="T11" fmla="*/ 53 h 53"/>
                <a:gd name="T12" fmla="*/ 73 w 85"/>
                <a:gd name="T13" fmla="*/ 48 h 53"/>
                <a:gd name="T14" fmla="*/ 73 w 85"/>
                <a:gd name="T15" fmla="*/ 48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 h="53">
                  <a:moveTo>
                    <a:pt x="73" y="48"/>
                  </a:moveTo>
                  <a:cubicBezTo>
                    <a:pt x="62" y="41"/>
                    <a:pt x="55" y="28"/>
                    <a:pt x="52" y="15"/>
                  </a:cubicBezTo>
                  <a:cubicBezTo>
                    <a:pt x="0" y="0"/>
                    <a:pt x="0" y="0"/>
                    <a:pt x="0" y="0"/>
                  </a:cubicBezTo>
                  <a:cubicBezTo>
                    <a:pt x="3" y="16"/>
                    <a:pt x="12" y="31"/>
                    <a:pt x="27" y="38"/>
                  </a:cubicBezTo>
                  <a:cubicBezTo>
                    <a:pt x="36" y="41"/>
                    <a:pt x="45" y="43"/>
                    <a:pt x="54" y="45"/>
                  </a:cubicBezTo>
                  <a:cubicBezTo>
                    <a:pt x="64" y="48"/>
                    <a:pt x="74" y="51"/>
                    <a:pt x="85" y="53"/>
                  </a:cubicBezTo>
                  <a:cubicBezTo>
                    <a:pt x="81" y="52"/>
                    <a:pt x="77" y="51"/>
                    <a:pt x="73" y="48"/>
                  </a:cubicBezTo>
                  <a:cubicBezTo>
                    <a:pt x="70" y="46"/>
                    <a:pt x="77" y="51"/>
                    <a:pt x="73" y="4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6"/>
            <p:cNvSpPr>
              <a:spLocks/>
            </p:cNvSpPr>
            <p:nvPr/>
          </p:nvSpPr>
          <p:spPr bwMode="auto">
            <a:xfrm>
              <a:off x="2901950" y="2109788"/>
              <a:ext cx="852488" cy="139700"/>
            </a:xfrm>
            <a:custGeom>
              <a:avLst/>
              <a:gdLst>
                <a:gd name="T0" fmla="*/ 325 w 537"/>
                <a:gd name="T1" fmla="*/ 48 h 88"/>
                <a:gd name="T2" fmla="*/ 277 w 537"/>
                <a:gd name="T3" fmla="*/ 40 h 88"/>
                <a:gd name="T4" fmla="*/ 0 w 537"/>
                <a:gd name="T5" fmla="*/ 0 h 88"/>
                <a:gd name="T6" fmla="*/ 213 w 537"/>
                <a:gd name="T7" fmla="*/ 44 h 88"/>
                <a:gd name="T8" fmla="*/ 489 w 537"/>
                <a:gd name="T9" fmla="*/ 80 h 88"/>
                <a:gd name="T10" fmla="*/ 537 w 537"/>
                <a:gd name="T11" fmla="*/ 88 h 88"/>
                <a:gd name="T12" fmla="*/ 325 w 537"/>
                <a:gd name="T13" fmla="*/ 48 h 88"/>
              </a:gdLst>
              <a:ahLst/>
              <a:cxnLst>
                <a:cxn ang="0">
                  <a:pos x="T0" y="T1"/>
                </a:cxn>
                <a:cxn ang="0">
                  <a:pos x="T2" y="T3"/>
                </a:cxn>
                <a:cxn ang="0">
                  <a:pos x="T4" y="T5"/>
                </a:cxn>
                <a:cxn ang="0">
                  <a:pos x="T6" y="T7"/>
                </a:cxn>
                <a:cxn ang="0">
                  <a:pos x="T8" y="T9"/>
                </a:cxn>
                <a:cxn ang="0">
                  <a:pos x="T10" y="T11"/>
                </a:cxn>
                <a:cxn ang="0">
                  <a:pos x="T12" y="T13"/>
                </a:cxn>
              </a:cxnLst>
              <a:rect l="0" t="0" r="r" b="b"/>
              <a:pathLst>
                <a:path w="537" h="88">
                  <a:moveTo>
                    <a:pt x="325" y="48"/>
                  </a:moveTo>
                  <a:lnTo>
                    <a:pt x="277" y="40"/>
                  </a:lnTo>
                  <a:lnTo>
                    <a:pt x="0" y="0"/>
                  </a:lnTo>
                  <a:lnTo>
                    <a:pt x="213" y="44"/>
                  </a:lnTo>
                  <a:lnTo>
                    <a:pt x="489" y="80"/>
                  </a:lnTo>
                  <a:lnTo>
                    <a:pt x="537" y="88"/>
                  </a:lnTo>
                  <a:lnTo>
                    <a:pt x="325"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7"/>
            <p:cNvSpPr>
              <a:spLocks/>
            </p:cNvSpPr>
            <p:nvPr/>
          </p:nvSpPr>
          <p:spPr bwMode="auto">
            <a:xfrm>
              <a:off x="2971800" y="3870325"/>
              <a:ext cx="617538" cy="198438"/>
            </a:xfrm>
            <a:custGeom>
              <a:avLst/>
              <a:gdLst>
                <a:gd name="T0" fmla="*/ 43 w 97"/>
                <a:gd name="T1" fmla="*/ 0 h 31"/>
                <a:gd name="T2" fmla="*/ 0 w 97"/>
                <a:gd name="T3" fmla="*/ 29 h 31"/>
                <a:gd name="T4" fmla="*/ 57 w 97"/>
                <a:gd name="T5" fmla="*/ 31 h 31"/>
                <a:gd name="T6" fmla="*/ 97 w 97"/>
                <a:gd name="T7" fmla="*/ 3 h 31"/>
                <a:gd name="T8" fmla="*/ 43 w 97"/>
                <a:gd name="T9" fmla="*/ 0 h 31"/>
              </a:gdLst>
              <a:ahLst/>
              <a:cxnLst>
                <a:cxn ang="0">
                  <a:pos x="T0" y="T1"/>
                </a:cxn>
                <a:cxn ang="0">
                  <a:pos x="T2" y="T3"/>
                </a:cxn>
                <a:cxn ang="0">
                  <a:pos x="T4" y="T5"/>
                </a:cxn>
                <a:cxn ang="0">
                  <a:pos x="T6" y="T7"/>
                </a:cxn>
                <a:cxn ang="0">
                  <a:pos x="T8" y="T9"/>
                </a:cxn>
              </a:cxnLst>
              <a:rect l="0" t="0" r="r" b="b"/>
              <a:pathLst>
                <a:path w="97" h="31">
                  <a:moveTo>
                    <a:pt x="43" y="0"/>
                  </a:moveTo>
                  <a:cubicBezTo>
                    <a:pt x="34" y="16"/>
                    <a:pt x="19" y="30"/>
                    <a:pt x="0" y="29"/>
                  </a:cubicBezTo>
                  <a:cubicBezTo>
                    <a:pt x="19" y="30"/>
                    <a:pt x="38" y="31"/>
                    <a:pt x="57" y="31"/>
                  </a:cubicBezTo>
                  <a:cubicBezTo>
                    <a:pt x="75" y="30"/>
                    <a:pt x="89" y="17"/>
                    <a:pt x="97" y="3"/>
                  </a:cubicBez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8"/>
            <p:cNvSpPr>
              <a:spLocks/>
            </p:cNvSpPr>
            <p:nvPr/>
          </p:nvSpPr>
          <p:spPr bwMode="auto">
            <a:xfrm>
              <a:off x="3187700" y="2255838"/>
              <a:ext cx="693738" cy="693738"/>
            </a:xfrm>
            <a:custGeom>
              <a:avLst/>
              <a:gdLst>
                <a:gd name="T0" fmla="*/ 108 w 109"/>
                <a:gd name="T1" fmla="*/ 99 h 109"/>
                <a:gd name="T2" fmla="*/ 72 w 109"/>
                <a:gd name="T3" fmla="*/ 10 h 109"/>
                <a:gd name="T4" fmla="*/ 18 w 109"/>
                <a:gd name="T5" fmla="*/ 0 h 109"/>
                <a:gd name="T6" fmla="*/ 41 w 109"/>
                <a:gd name="T7" fmla="*/ 101 h 109"/>
                <a:gd name="T8" fmla="*/ 60 w 109"/>
                <a:gd name="T9" fmla="*/ 102 h 109"/>
                <a:gd name="T10" fmla="*/ 65 w 109"/>
                <a:gd name="T11" fmla="*/ 104 h 109"/>
                <a:gd name="T12" fmla="*/ 109 w 109"/>
                <a:gd name="T13" fmla="*/ 99 h 109"/>
                <a:gd name="T14" fmla="*/ 108 w 109"/>
                <a:gd name="T15" fmla="*/ 99 h 109"/>
                <a:gd name="T16" fmla="*/ 108 w 109"/>
                <a:gd name="T17" fmla="*/ 9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09">
                  <a:moveTo>
                    <a:pt x="108" y="99"/>
                  </a:moveTo>
                  <a:cubicBezTo>
                    <a:pt x="68" y="95"/>
                    <a:pt x="61" y="41"/>
                    <a:pt x="72" y="10"/>
                  </a:cubicBezTo>
                  <a:cubicBezTo>
                    <a:pt x="18" y="0"/>
                    <a:pt x="18" y="0"/>
                    <a:pt x="18" y="0"/>
                  </a:cubicBezTo>
                  <a:cubicBezTo>
                    <a:pt x="7" y="32"/>
                    <a:pt x="0" y="95"/>
                    <a:pt x="41" y="101"/>
                  </a:cubicBezTo>
                  <a:cubicBezTo>
                    <a:pt x="41" y="101"/>
                    <a:pt x="61" y="109"/>
                    <a:pt x="60" y="102"/>
                  </a:cubicBezTo>
                  <a:cubicBezTo>
                    <a:pt x="60" y="102"/>
                    <a:pt x="65" y="104"/>
                    <a:pt x="65" y="104"/>
                  </a:cubicBezTo>
                  <a:cubicBezTo>
                    <a:pt x="109" y="99"/>
                    <a:pt x="109" y="99"/>
                    <a:pt x="109" y="99"/>
                  </a:cubicBezTo>
                  <a:cubicBezTo>
                    <a:pt x="108" y="99"/>
                    <a:pt x="108" y="99"/>
                    <a:pt x="108" y="99"/>
                  </a:cubicBezTo>
                  <a:cubicBezTo>
                    <a:pt x="108" y="99"/>
                    <a:pt x="108" y="99"/>
                    <a:pt x="108" y="9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9"/>
            <p:cNvSpPr>
              <a:spLocks/>
            </p:cNvSpPr>
            <p:nvPr/>
          </p:nvSpPr>
          <p:spPr bwMode="auto">
            <a:xfrm>
              <a:off x="3551238" y="2243138"/>
              <a:ext cx="668338" cy="592138"/>
            </a:xfrm>
            <a:custGeom>
              <a:avLst/>
              <a:gdLst>
                <a:gd name="T0" fmla="*/ 103 w 105"/>
                <a:gd name="T1" fmla="*/ 25 h 93"/>
                <a:gd name="T2" fmla="*/ 100 w 105"/>
                <a:gd name="T3" fmla="*/ 11 h 93"/>
                <a:gd name="T4" fmla="*/ 48 w 105"/>
                <a:gd name="T5" fmla="*/ 0 h 93"/>
                <a:gd name="T6" fmla="*/ 44 w 105"/>
                <a:gd name="T7" fmla="*/ 50 h 93"/>
                <a:gd name="T8" fmla="*/ 0 w 105"/>
                <a:gd name="T9" fmla="*/ 80 h 93"/>
                <a:gd name="T10" fmla="*/ 53 w 105"/>
                <a:gd name="T11" fmla="*/ 88 h 93"/>
                <a:gd name="T12" fmla="*/ 103 w 105"/>
                <a:gd name="T13" fmla="*/ 25 h 93"/>
                <a:gd name="T14" fmla="*/ 103 w 105"/>
                <a:gd name="T15" fmla="*/ 25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93">
                  <a:moveTo>
                    <a:pt x="103" y="25"/>
                  </a:moveTo>
                  <a:cubicBezTo>
                    <a:pt x="103" y="20"/>
                    <a:pt x="102" y="15"/>
                    <a:pt x="100" y="11"/>
                  </a:cubicBezTo>
                  <a:cubicBezTo>
                    <a:pt x="48" y="0"/>
                    <a:pt x="48" y="0"/>
                    <a:pt x="48" y="0"/>
                  </a:cubicBezTo>
                  <a:cubicBezTo>
                    <a:pt x="53" y="17"/>
                    <a:pt x="52" y="35"/>
                    <a:pt x="44" y="50"/>
                  </a:cubicBezTo>
                  <a:cubicBezTo>
                    <a:pt x="37" y="67"/>
                    <a:pt x="20" y="83"/>
                    <a:pt x="0" y="80"/>
                  </a:cubicBezTo>
                  <a:cubicBezTo>
                    <a:pt x="53" y="88"/>
                    <a:pt x="53" y="88"/>
                    <a:pt x="53" y="88"/>
                  </a:cubicBezTo>
                  <a:cubicBezTo>
                    <a:pt x="86" y="93"/>
                    <a:pt x="105" y="53"/>
                    <a:pt x="103" y="25"/>
                  </a:cubicBezTo>
                  <a:cubicBezTo>
                    <a:pt x="103" y="24"/>
                    <a:pt x="103" y="26"/>
                    <a:pt x="103" y="2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0"/>
            <p:cNvSpPr>
              <a:spLocks/>
            </p:cNvSpPr>
            <p:nvPr/>
          </p:nvSpPr>
          <p:spPr bwMode="auto">
            <a:xfrm>
              <a:off x="4008438" y="831850"/>
              <a:ext cx="890588" cy="1055688"/>
            </a:xfrm>
            <a:custGeom>
              <a:avLst/>
              <a:gdLst>
                <a:gd name="T0" fmla="*/ 90 w 140"/>
                <a:gd name="T1" fmla="*/ 15 h 166"/>
                <a:gd name="T2" fmla="*/ 1 w 140"/>
                <a:gd name="T3" fmla="*/ 85 h 166"/>
                <a:gd name="T4" fmla="*/ 29 w 140"/>
                <a:gd name="T5" fmla="*/ 155 h 166"/>
                <a:gd name="T6" fmla="*/ 64 w 140"/>
                <a:gd name="T7" fmla="*/ 157 h 166"/>
                <a:gd name="T8" fmla="*/ 101 w 140"/>
                <a:gd name="T9" fmla="*/ 166 h 166"/>
                <a:gd name="T10" fmla="*/ 67 w 140"/>
                <a:gd name="T11" fmla="*/ 79 h 166"/>
                <a:gd name="T12" fmla="*/ 140 w 140"/>
                <a:gd name="T13" fmla="*/ 32 h 166"/>
                <a:gd name="T14" fmla="*/ 90 w 140"/>
                <a:gd name="T15" fmla="*/ 15 h 166"/>
                <a:gd name="T16" fmla="*/ 90 w 140"/>
                <a:gd name="T17" fmla="*/ 15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0" h="166">
                  <a:moveTo>
                    <a:pt x="90" y="15"/>
                  </a:moveTo>
                  <a:cubicBezTo>
                    <a:pt x="47" y="0"/>
                    <a:pt x="4" y="48"/>
                    <a:pt x="1" y="85"/>
                  </a:cubicBezTo>
                  <a:cubicBezTo>
                    <a:pt x="0" y="107"/>
                    <a:pt x="11" y="141"/>
                    <a:pt x="29" y="155"/>
                  </a:cubicBezTo>
                  <a:cubicBezTo>
                    <a:pt x="38" y="162"/>
                    <a:pt x="53" y="154"/>
                    <a:pt x="64" y="157"/>
                  </a:cubicBezTo>
                  <a:cubicBezTo>
                    <a:pt x="76" y="160"/>
                    <a:pt x="88" y="163"/>
                    <a:pt x="101" y="166"/>
                  </a:cubicBezTo>
                  <a:cubicBezTo>
                    <a:pt x="64" y="157"/>
                    <a:pt x="56" y="110"/>
                    <a:pt x="67" y="79"/>
                  </a:cubicBezTo>
                  <a:cubicBezTo>
                    <a:pt x="77" y="50"/>
                    <a:pt x="107" y="21"/>
                    <a:pt x="140" y="32"/>
                  </a:cubicBezTo>
                  <a:cubicBezTo>
                    <a:pt x="124" y="27"/>
                    <a:pt x="107" y="21"/>
                    <a:pt x="90" y="15"/>
                  </a:cubicBezTo>
                  <a:cubicBezTo>
                    <a:pt x="89" y="15"/>
                    <a:pt x="107" y="21"/>
                    <a:pt x="90"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1"/>
            <p:cNvSpPr>
              <a:spLocks/>
            </p:cNvSpPr>
            <p:nvPr/>
          </p:nvSpPr>
          <p:spPr bwMode="auto">
            <a:xfrm>
              <a:off x="4600575" y="298450"/>
              <a:ext cx="412750" cy="742950"/>
            </a:xfrm>
            <a:custGeom>
              <a:avLst/>
              <a:gdLst>
                <a:gd name="T0" fmla="*/ 0 w 260"/>
                <a:gd name="T1" fmla="*/ 400 h 468"/>
                <a:gd name="T2" fmla="*/ 200 w 260"/>
                <a:gd name="T3" fmla="*/ 468 h 468"/>
                <a:gd name="T4" fmla="*/ 260 w 260"/>
                <a:gd name="T5" fmla="*/ 84 h 468"/>
                <a:gd name="T6" fmla="*/ 64 w 260"/>
                <a:gd name="T7" fmla="*/ 0 h 468"/>
                <a:gd name="T8" fmla="*/ 0 w 260"/>
                <a:gd name="T9" fmla="*/ 400 h 468"/>
              </a:gdLst>
              <a:ahLst/>
              <a:cxnLst>
                <a:cxn ang="0">
                  <a:pos x="T0" y="T1"/>
                </a:cxn>
                <a:cxn ang="0">
                  <a:pos x="T2" y="T3"/>
                </a:cxn>
                <a:cxn ang="0">
                  <a:pos x="T4" y="T5"/>
                </a:cxn>
                <a:cxn ang="0">
                  <a:pos x="T6" y="T7"/>
                </a:cxn>
                <a:cxn ang="0">
                  <a:pos x="T8" y="T9"/>
                </a:cxn>
              </a:cxnLst>
              <a:rect l="0" t="0" r="r" b="b"/>
              <a:pathLst>
                <a:path w="260" h="468">
                  <a:moveTo>
                    <a:pt x="0" y="400"/>
                  </a:moveTo>
                  <a:lnTo>
                    <a:pt x="200" y="468"/>
                  </a:lnTo>
                  <a:lnTo>
                    <a:pt x="260" y="84"/>
                  </a:lnTo>
                  <a:lnTo>
                    <a:pt x="64" y="0"/>
                  </a:lnTo>
                  <a:lnTo>
                    <a:pt x="0" y="4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2"/>
            <p:cNvSpPr>
              <a:spLocks/>
            </p:cNvSpPr>
            <p:nvPr/>
          </p:nvSpPr>
          <p:spPr bwMode="auto">
            <a:xfrm>
              <a:off x="4378325" y="1804988"/>
              <a:ext cx="400050" cy="577850"/>
            </a:xfrm>
            <a:custGeom>
              <a:avLst/>
              <a:gdLst>
                <a:gd name="T0" fmla="*/ 0 w 252"/>
                <a:gd name="T1" fmla="*/ 324 h 364"/>
                <a:gd name="T2" fmla="*/ 204 w 252"/>
                <a:gd name="T3" fmla="*/ 364 h 364"/>
                <a:gd name="T4" fmla="*/ 252 w 252"/>
                <a:gd name="T5" fmla="*/ 52 h 364"/>
                <a:gd name="T6" fmla="*/ 52 w 252"/>
                <a:gd name="T7" fmla="*/ 0 h 364"/>
                <a:gd name="T8" fmla="*/ 0 w 252"/>
                <a:gd name="T9" fmla="*/ 324 h 364"/>
              </a:gdLst>
              <a:ahLst/>
              <a:cxnLst>
                <a:cxn ang="0">
                  <a:pos x="T0" y="T1"/>
                </a:cxn>
                <a:cxn ang="0">
                  <a:pos x="T2" y="T3"/>
                </a:cxn>
                <a:cxn ang="0">
                  <a:pos x="T4" y="T5"/>
                </a:cxn>
                <a:cxn ang="0">
                  <a:pos x="T6" y="T7"/>
                </a:cxn>
                <a:cxn ang="0">
                  <a:pos x="T8" y="T9"/>
                </a:cxn>
              </a:cxnLst>
              <a:rect l="0" t="0" r="r" b="b"/>
              <a:pathLst>
                <a:path w="252" h="364">
                  <a:moveTo>
                    <a:pt x="0" y="324"/>
                  </a:moveTo>
                  <a:lnTo>
                    <a:pt x="204" y="364"/>
                  </a:lnTo>
                  <a:lnTo>
                    <a:pt x="252" y="52"/>
                  </a:lnTo>
                  <a:lnTo>
                    <a:pt x="52" y="0"/>
                  </a:lnTo>
                  <a:lnTo>
                    <a:pt x="0" y="3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3"/>
            <p:cNvSpPr>
              <a:spLocks/>
            </p:cNvSpPr>
            <p:nvPr/>
          </p:nvSpPr>
          <p:spPr bwMode="auto">
            <a:xfrm>
              <a:off x="3856038" y="2243138"/>
              <a:ext cx="846138" cy="139700"/>
            </a:xfrm>
            <a:custGeom>
              <a:avLst/>
              <a:gdLst>
                <a:gd name="T0" fmla="*/ 329 w 533"/>
                <a:gd name="T1" fmla="*/ 48 h 88"/>
                <a:gd name="T2" fmla="*/ 52 w 533"/>
                <a:gd name="T3" fmla="*/ 8 h 88"/>
                <a:gd name="T4" fmla="*/ 0 w 533"/>
                <a:gd name="T5" fmla="*/ 0 h 88"/>
                <a:gd name="T6" fmla="*/ 209 w 533"/>
                <a:gd name="T7" fmla="*/ 44 h 88"/>
                <a:gd name="T8" fmla="*/ 261 w 533"/>
                <a:gd name="T9" fmla="*/ 48 h 88"/>
                <a:gd name="T10" fmla="*/ 533 w 533"/>
                <a:gd name="T11" fmla="*/ 88 h 88"/>
                <a:gd name="T12" fmla="*/ 329 w 533"/>
                <a:gd name="T13" fmla="*/ 48 h 88"/>
              </a:gdLst>
              <a:ahLst/>
              <a:cxnLst>
                <a:cxn ang="0">
                  <a:pos x="T0" y="T1"/>
                </a:cxn>
                <a:cxn ang="0">
                  <a:pos x="T2" y="T3"/>
                </a:cxn>
                <a:cxn ang="0">
                  <a:pos x="T4" y="T5"/>
                </a:cxn>
                <a:cxn ang="0">
                  <a:pos x="T6" y="T7"/>
                </a:cxn>
                <a:cxn ang="0">
                  <a:pos x="T8" y="T9"/>
                </a:cxn>
                <a:cxn ang="0">
                  <a:pos x="T10" y="T11"/>
                </a:cxn>
                <a:cxn ang="0">
                  <a:pos x="T12" y="T13"/>
                </a:cxn>
              </a:cxnLst>
              <a:rect l="0" t="0" r="r" b="b"/>
              <a:pathLst>
                <a:path w="533" h="88">
                  <a:moveTo>
                    <a:pt x="329" y="48"/>
                  </a:moveTo>
                  <a:lnTo>
                    <a:pt x="52" y="8"/>
                  </a:lnTo>
                  <a:lnTo>
                    <a:pt x="0" y="0"/>
                  </a:lnTo>
                  <a:lnTo>
                    <a:pt x="209" y="44"/>
                  </a:lnTo>
                  <a:lnTo>
                    <a:pt x="261" y="48"/>
                  </a:lnTo>
                  <a:lnTo>
                    <a:pt x="533" y="88"/>
                  </a:lnTo>
                  <a:lnTo>
                    <a:pt x="329"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4"/>
            <p:cNvSpPr>
              <a:spLocks/>
            </p:cNvSpPr>
            <p:nvPr/>
          </p:nvSpPr>
          <p:spPr bwMode="auto">
            <a:xfrm>
              <a:off x="4549775" y="1016000"/>
              <a:ext cx="419100" cy="173038"/>
            </a:xfrm>
            <a:custGeom>
              <a:avLst/>
              <a:gdLst>
                <a:gd name="T0" fmla="*/ 63 w 66"/>
                <a:gd name="T1" fmla="*/ 24 h 27"/>
                <a:gd name="T2" fmla="*/ 39 w 66"/>
                <a:gd name="T3" fmla="*/ 13 h 27"/>
                <a:gd name="T4" fmla="*/ 0 w 66"/>
                <a:gd name="T5" fmla="*/ 0 h 27"/>
                <a:gd name="T6" fmla="*/ 16 w 66"/>
                <a:gd name="T7" fmla="*/ 10 h 27"/>
                <a:gd name="T8" fmla="*/ 66 w 66"/>
                <a:gd name="T9" fmla="*/ 27 h 27"/>
                <a:gd name="T10" fmla="*/ 63 w 66"/>
                <a:gd name="T11" fmla="*/ 24 h 27"/>
              </a:gdLst>
              <a:ahLst/>
              <a:cxnLst>
                <a:cxn ang="0">
                  <a:pos x="T0" y="T1"/>
                </a:cxn>
                <a:cxn ang="0">
                  <a:pos x="T2" y="T3"/>
                </a:cxn>
                <a:cxn ang="0">
                  <a:pos x="T4" y="T5"/>
                </a:cxn>
                <a:cxn ang="0">
                  <a:pos x="T6" y="T7"/>
                </a:cxn>
                <a:cxn ang="0">
                  <a:pos x="T8" y="T9"/>
                </a:cxn>
                <a:cxn ang="0">
                  <a:pos x="T10" y="T11"/>
                </a:cxn>
              </a:cxnLst>
              <a:rect l="0" t="0" r="r" b="b"/>
              <a:pathLst>
                <a:path w="66" h="27">
                  <a:moveTo>
                    <a:pt x="63" y="24"/>
                  </a:moveTo>
                  <a:cubicBezTo>
                    <a:pt x="56" y="18"/>
                    <a:pt x="48" y="16"/>
                    <a:pt x="39" y="13"/>
                  </a:cubicBezTo>
                  <a:cubicBezTo>
                    <a:pt x="26" y="9"/>
                    <a:pt x="13" y="4"/>
                    <a:pt x="0" y="0"/>
                  </a:cubicBezTo>
                  <a:cubicBezTo>
                    <a:pt x="6" y="2"/>
                    <a:pt x="12" y="6"/>
                    <a:pt x="16" y="10"/>
                  </a:cubicBezTo>
                  <a:cubicBezTo>
                    <a:pt x="66" y="27"/>
                    <a:pt x="66" y="27"/>
                    <a:pt x="66" y="27"/>
                  </a:cubicBezTo>
                  <a:cubicBezTo>
                    <a:pt x="65" y="26"/>
                    <a:pt x="64" y="25"/>
                    <a:pt x="63" y="2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5"/>
            <p:cNvSpPr>
              <a:spLocks/>
            </p:cNvSpPr>
            <p:nvPr/>
          </p:nvSpPr>
          <p:spPr bwMode="auto">
            <a:xfrm>
              <a:off x="4238625" y="2408238"/>
              <a:ext cx="444500" cy="795338"/>
            </a:xfrm>
            <a:custGeom>
              <a:avLst/>
              <a:gdLst>
                <a:gd name="T0" fmla="*/ 76 w 280"/>
                <a:gd name="T1" fmla="*/ 0 h 501"/>
                <a:gd name="T2" fmla="*/ 12 w 280"/>
                <a:gd name="T3" fmla="*/ 405 h 501"/>
                <a:gd name="T4" fmla="*/ 0 w 280"/>
                <a:gd name="T5" fmla="*/ 477 h 501"/>
                <a:gd name="T6" fmla="*/ 208 w 280"/>
                <a:gd name="T7" fmla="*/ 501 h 501"/>
                <a:gd name="T8" fmla="*/ 220 w 280"/>
                <a:gd name="T9" fmla="*/ 429 h 501"/>
                <a:gd name="T10" fmla="*/ 280 w 280"/>
                <a:gd name="T11" fmla="*/ 40 h 501"/>
                <a:gd name="T12" fmla="*/ 76 w 280"/>
                <a:gd name="T13" fmla="*/ 0 h 501"/>
              </a:gdLst>
              <a:ahLst/>
              <a:cxnLst>
                <a:cxn ang="0">
                  <a:pos x="T0" y="T1"/>
                </a:cxn>
                <a:cxn ang="0">
                  <a:pos x="T2" y="T3"/>
                </a:cxn>
                <a:cxn ang="0">
                  <a:pos x="T4" y="T5"/>
                </a:cxn>
                <a:cxn ang="0">
                  <a:pos x="T6" y="T7"/>
                </a:cxn>
                <a:cxn ang="0">
                  <a:pos x="T8" y="T9"/>
                </a:cxn>
                <a:cxn ang="0">
                  <a:pos x="T10" y="T11"/>
                </a:cxn>
                <a:cxn ang="0">
                  <a:pos x="T12" y="T13"/>
                </a:cxn>
              </a:cxnLst>
              <a:rect l="0" t="0" r="r" b="b"/>
              <a:pathLst>
                <a:path w="280" h="501">
                  <a:moveTo>
                    <a:pt x="76" y="0"/>
                  </a:moveTo>
                  <a:lnTo>
                    <a:pt x="12" y="405"/>
                  </a:lnTo>
                  <a:lnTo>
                    <a:pt x="0" y="477"/>
                  </a:lnTo>
                  <a:lnTo>
                    <a:pt x="208" y="501"/>
                  </a:lnTo>
                  <a:lnTo>
                    <a:pt x="220" y="429"/>
                  </a:lnTo>
                  <a:lnTo>
                    <a:pt x="280" y="40"/>
                  </a:lnTo>
                  <a:lnTo>
                    <a:pt x="7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6"/>
            <p:cNvSpPr>
              <a:spLocks/>
            </p:cNvSpPr>
            <p:nvPr/>
          </p:nvSpPr>
          <p:spPr bwMode="auto">
            <a:xfrm>
              <a:off x="4346575" y="1671638"/>
              <a:ext cx="527050" cy="146050"/>
            </a:xfrm>
            <a:custGeom>
              <a:avLst/>
              <a:gdLst>
                <a:gd name="T0" fmla="*/ 33 w 83"/>
                <a:gd name="T1" fmla="*/ 0 h 23"/>
                <a:gd name="T2" fmla="*/ 0 w 83"/>
                <a:gd name="T3" fmla="*/ 7 h 23"/>
                <a:gd name="T4" fmla="*/ 51 w 83"/>
                <a:gd name="T5" fmla="*/ 20 h 23"/>
                <a:gd name="T6" fmla="*/ 83 w 83"/>
                <a:gd name="T7" fmla="*/ 14 h 23"/>
                <a:gd name="T8" fmla="*/ 33 w 83"/>
                <a:gd name="T9" fmla="*/ 0 h 23"/>
              </a:gdLst>
              <a:ahLst/>
              <a:cxnLst>
                <a:cxn ang="0">
                  <a:pos x="T0" y="T1"/>
                </a:cxn>
                <a:cxn ang="0">
                  <a:pos x="T2" y="T3"/>
                </a:cxn>
                <a:cxn ang="0">
                  <a:pos x="T4" y="T5"/>
                </a:cxn>
                <a:cxn ang="0">
                  <a:pos x="T6" y="T7"/>
                </a:cxn>
                <a:cxn ang="0">
                  <a:pos x="T8" y="T9"/>
                </a:cxn>
              </a:cxnLst>
              <a:rect l="0" t="0" r="r" b="b"/>
              <a:pathLst>
                <a:path w="83" h="23">
                  <a:moveTo>
                    <a:pt x="33" y="0"/>
                  </a:moveTo>
                  <a:cubicBezTo>
                    <a:pt x="23" y="7"/>
                    <a:pt x="11" y="10"/>
                    <a:pt x="0" y="7"/>
                  </a:cubicBezTo>
                  <a:cubicBezTo>
                    <a:pt x="51" y="20"/>
                    <a:pt x="51" y="20"/>
                    <a:pt x="51" y="20"/>
                  </a:cubicBezTo>
                  <a:cubicBezTo>
                    <a:pt x="62" y="23"/>
                    <a:pt x="74" y="20"/>
                    <a:pt x="83" y="14"/>
                  </a:cubicBez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7"/>
            <p:cNvSpPr>
              <a:spLocks/>
            </p:cNvSpPr>
            <p:nvPr/>
          </p:nvSpPr>
          <p:spPr bwMode="auto">
            <a:xfrm>
              <a:off x="4027488" y="3711575"/>
              <a:ext cx="452438" cy="731838"/>
            </a:xfrm>
            <a:custGeom>
              <a:avLst/>
              <a:gdLst>
                <a:gd name="T0" fmla="*/ 76 w 285"/>
                <a:gd name="T1" fmla="*/ 0 h 461"/>
                <a:gd name="T2" fmla="*/ 64 w 285"/>
                <a:gd name="T3" fmla="*/ 72 h 461"/>
                <a:gd name="T4" fmla="*/ 0 w 285"/>
                <a:gd name="T5" fmla="*/ 461 h 461"/>
                <a:gd name="T6" fmla="*/ 213 w 285"/>
                <a:gd name="T7" fmla="*/ 461 h 461"/>
                <a:gd name="T8" fmla="*/ 277 w 285"/>
                <a:gd name="T9" fmla="*/ 84 h 461"/>
                <a:gd name="T10" fmla="*/ 285 w 285"/>
                <a:gd name="T11" fmla="*/ 12 h 461"/>
                <a:gd name="T12" fmla="*/ 76 w 285"/>
                <a:gd name="T13" fmla="*/ 0 h 461"/>
              </a:gdLst>
              <a:ahLst/>
              <a:cxnLst>
                <a:cxn ang="0">
                  <a:pos x="T0" y="T1"/>
                </a:cxn>
                <a:cxn ang="0">
                  <a:pos x="T2" y="T3"/>
                </a:cxn>
                <a:cxn ang="0">
                  <a:pos x="T4" y="T5"/>
                </a:cxn>
                <a:cxn ang="0">
                  <a:pos x="T6" y="T7"/>
                </a:cxn>
                <a:cxn ang="0">
                  <a:pos x="T8" y="T9"/>
                </a:cxn>
                <a:cxn ang="0">
                  <a:pos x="T10" y="T11"/>
                </a:cxn>
                <a:cxn ang="0">
                  <a:pos x="T12" y="T13"/>
                </a:cxn>
              </a:cxnLst>
              <a:rect l="0" t="0" r="r" b="b"/>
              <a:pathLst>
                <a:path w="285" h="461">
                  <a:moveTo>
                    <a:pt x="76" y="0"/>
                  </a:moveTo>
                  <a:lnTo>
                    <a:pt x="64" y="72"/>
                  </a:lnTo>
                  <a:lnTo>
                    <a:pt x="0" y="461"/>
                  </a:lnTo>
                  <a:lnTo>
                    <a:pt x="213" y="461"/>
                  </a:lnTo>
                  <a:lnTo>
                    <a:pt x="277" y="84"/>
                  </a:lnTo>
                  <a:lnTo>
                    <a:pt x="285" y="12"/>
                  </a:lnTo>
                  <a:lnTo>
                    <a:pt x="7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8"/>
            <p:cNvSpPr>
              <a:spLocks/>
            </p:cNvSpPr>
            <p:nvPr/>
          </p:nvSpPr>
          <p:spPr bwMode="auto">
            <a:xfrm>
              <a:off x="4333875" y="3000375"/>
              <a:ext cx="431800" cy="63500"/>
            </a:xfrm>
            <a:custGeom>
              <a:avLst/>
              <a:gdLst>
                <a:gd name="T0" fmla="*/ 68 w 68"/>
                <a:gd name="T1" fmla="*/ 9 h 10"/>
                <a:gd name="T2" fmla="*/ 38 w 68"/>
                <a:gd name="T3" fmla="*/ 5 h 10"/>
                <a:gd name="T4" fmla="*/ 0 w 68"/>
                <a:gd name="T5" fmla="*/ 3 h 10"/>
                <a:gd name="T6" fmla="*/ 31 w 68"/>
                <a:gd name="T7" fmla="*/ 7 h 10"/>
                <a:gd name="T8" fmla="*/ 49 w 68"/>
                <a:gd name="T9" fmla="*/ 9 h 10"/>
                <a:gd name="T10" fmla="*/ 68 w 68"/>
                <a:gd name="T11" fmla="*/ 9 h 10"/>
              </a:gdLst>
              <a:ahLst/>
              <a:cxnLst>
                <a:cxn ang="0">
                  <a:pos x="T0" y="T1"/>
                </a:cxn>
                <a:cxn ang="0">
                  <a:pos x="T2" y="T3"/>
                </a:cxn>
                <a:cxn ang="0">
                  <a:pos x="T4" y="T5"/>
                </a:cxn>
                <a:cxn ang="0">
                  <a:pos x="T6" y="T7"/>
                </a:cxn>
                <a:cxn ang="0">
                  <a:pos x="T8" y="T9"/>
                </a:cxn>
                <a:cxn ang="0">
                  <a:pos x="T10" y="T11"/>
                </a:cxn>
              </a:cxnLst>
              <a:rect l="0" t="0" r="r" b="b"/>
              <a:pathLst>
                <a:path w="68" h="10">
                  <a:moveTo>
                    <a:pt x="68" y="9"/>
                  </a:moveTo>
                  <a:cubicBezTo>
                    <a:pt x="58" y="8"/>
                    <a:pt x="48" y="6"/>
                    <a:pt x="38" y="5"/>
                  </a:cubicBezTo>
                  <a:cubicBezTo>
                    <a:pt x="26" y="3"/>
                    <a:pt x="13" y="0"/>
                    <a:pt x="0" y="3"/>
                  </a:cubicBezTo>
                  <a:cubicBezTo>
                    <a:pt x="11" y="4"/>
                    <a:pt x="21" y="6"/>
                    <a:pt x="31" y="7"/>
                  </a:cubicBezTo>
                  <a:cubicBezTo>
                    <a:pt x="37" y="8"/>
                    <a:pt x="43" y="9"/>
                    <a:pt x="49" y="9"/>
                  </a:cubicBezTo>
                  <a:cubicBezTo>
                    <a:pt x="55" y="10"/>
                    <a:pt x="62" y="8"/>
                    <a:pt x="68"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9"/>
            <p:cNvSpPr>
              <a:spLocks/>
            </p:cNvSpPr>
            <p:nvPr/>
          </p:nvSpPr>
          <p:spPr bwMode="auto">
            <a:xfrm>
              <a:off x="4333875" y="3013075"/>
              <a:ext cx="431800" cy="50800"/>
            </a:xfrm>
            <a:custGeom>
              <a:avLst/>
              <a:gdLst>
                <a:gd name="T0" fmla="*/ 0 w 68"/>
                <a:gd name="T1" fmla="*/ 1 h 8"/>
                <a:gd name="T2" fmla="*/ 27 w 68"/>
                <a:gd name="T3" fmla="*/ 4 h 8"/>
                <a:gd name="T4" fmla="*/ 56 w 68"/>
                <a:gd name="T5" fmla="*/ 7 h 8"/>
                <a:gd name="T6" fmla="*/ 60 w 68"/>
                <a:gd name="T7" fmla="*/ 7 h 8"/>
                <a:gd name="T8" fmla="*/ 64 w 68"/>
                <a:gd name="T9" fmla="*/ 7 h 8"/>
                <a:gd name="T10" fmla="*/ 68 w 68"/>
                <a:gd name="T11" fmla="*/ 7 h 8"/>
                <a:gd name="T12" fmla="*/ 13 w 68"/>
                <a:gd name="T13" fmla="*/ 0 h 8"/>
                <a:gd name="T14" fmla="*/ 9 w 68"/>
                <a:gd name="T15" fmla="*/ 0 h 8"/>
                <a:gd name="T16" fmla="*/ 5 w 68"/>
                <a:gd name="T17" fmla="*/ 0 h 8"/>
                <a:gd name="T18" fmla="*/ 0 w 68"/>
                <a:gd name="T19"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8">
                  <a:moveTo>
                    <a:pt x="0" y="1"/>
                  </a:moveTo>
                  <a:cubicBezTo>
                    <a:pt x="9" y="2"/>
                    <a:pt x="18" y="3"/>
                    <a:pt x="27" y="4"/>
                  </a:cubicBezTo>
                  <a:cubicBezTo>
                    <a:pt x="36" y="6"/>
                    <a:pt x="47" y="8"/>
                    <a:pt x="56" y="7"/>
                  </a:cubicBezTo>
                  <a:cubicBezTo>
                    <a:pt x="57" y="7"/>
                    <a:pt x="59" y="7"/>
                    <a:pt x="60" y="7"/>
                  </a:cubicBezTo>
                  <a:cubicBezTo>
                    <a:pt x="62" y="7"/>
                    <a:pt x="63" y="7"/>
                    <a:pt x="64" y="7"/>
                  </a:cubicBezTo>
                  <a:cubicBezTo>
                    <a:pt x="66" y="7"/>
                    <a:pt x="67" y="7"/>
                    <a:pt x="68" y="7"/>
                  </a:cubicBezTo>
                  <a:cubicBezTo>
                    <a:pt x="50" y="5"/>
                    <a:pt x="31" y="0"/>
                    <a:pt x="13" y="0"/>
                  </a:cubicBezTo>
                  <a:cubicBezTo>
                    <a:pt x="12" y="0"/>
                    <a:pt x="10" y="0"/>
                    <a:pt x="9" y="0"/>
                  </a:cubicBezTo>
                  <a:cubicBezTo>
                    <a:pt x="7" y="0"/>
                    <a:pt x="6" y="0"/>
                    <a:pt x="5" y="0"/>
                  </a:cubicBezTo>
                  <a:cubicBezTo>
                    <a:pt x="3" y="0"/>
                    <a:pt x="2"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0"/>
            <p:cNvSpPr>
              <a:spLocks/>
            </p:cNvSpPr>
            <p:nvPr/>
          </p:nvSpPr>
          <p:spPr bwMode="auto">
            <a:xfrm>
              <a:off x="4194175" y="3883025"/>
              <a:ext cx="495300" cy="147638"/>
            </a:xfrm>
            <a:custGeom>
              <a:avLst/>
              <a:gdLst>
                <a:gd name="T0" fmla="*/ 76 w 78"/>
                <a:gd name="T1" fmla="*/ 12 h 23"/>
                <a:gd name="T2" fmla="*/ 53 w 78"/>
                <a:gd name="T3" fmla="*/ 3 h 23"/>
                <a:gd name="T4" fmla="*/ 0 w 78"/>
                <a:gd name="T5" fmla="*/ 0 h 23"/>
                <a:gd name="T6" fmla="*/ 34 w 78"/>
                <a:gd name="T7" fmla="*/ 23 h 23"/>
                <a:gd name="T8" fmla="*/ 78 w 78"/>
                <a:gd name="T9" fmla="*/ 12 h 23"/>
                <a:gd name="T10" fmla="*/ 76 w 78"/>
                <a:gd name="T11" fmla="*/ 12 h 23"/>
              </a:gdLst>
              <a:ahLst/>
              <a:cxnLst>
                <a:cxn ang="0">
                  <a:pos x="T0" y="T1"/>
                </a:cxn>
                <a:cxn ang="0">
                  <a:pos x="T2" y="T3"/>
                </a:cxn>
                <a:cxn ang="0">
                  <a:pos x="T4" y="T5"/>
                </a:cxn>
                <a:cxn ang="0">
                  <a:pos x="T6" y="T7"/>
                </a:cxn>
                <a:cxn ang="0">
                  <a:pos x="T8" y="T9"/>
                </a:cxn>
                <a:cxn ang="0">
                  <a:pos x="T10" y="T11"/>
                </a:cxn>
              </a:cxnLst>
              <a:rect l="0" t="0" r="r" b="b"/>
              <a:pathLst>
                <a:path w="78" h="23">
                  <a:moveTo>
                    <a:pt x="76" y="12"/>
                  </a:moveTo>
                  <a:cubicBezTo>
                    <a:pt x="68" y="11"/>
                    <a:pt x="60" y="8"/>
                    <a:pt x="53" y="3"/>
                  </a:cubicBezTo>
                  <a:cubicBezTo>
                    <a:pt x="0" y="0"/>
                    <a:pt x="0" y="0"/>
                    <a:pt x="0" y="0"/>
                  </a:cubicBezTo>
                  <a:cubicBezTo>
                    <a:pt x="11" y="8"/>
                    <a:pt x="21" y="22"/>
                    <a:pt x="34" y="23"/>
                  </a:cubicBezTo>
                  <a:cubicBezTo>
                    <a:pt x="48" y="23"/>
                    <a:pt x="64" y="11"/>
                    <a:pt x="78" y="12"/>
                  </a:cubicBezTo>
                  <a:cubicBezTo>
                    <a:pt x="78" y="12"/>
                    <a:pt x="77" y="12"/>
                    <a:pt x="76" y="1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1"/>
            <p:cNvSpPr>
              <a:spLocks/>
            </p:cNvSpPr>
            <p:nvPr/>
          </p:nvSpPr>
          <p:spPr bwMode="auto">
            <a:xfrm>
              <a:off x="4359275" y="3108325"/>
              <a:ext cx="666750" cy="762000"/>
            </a:xfrm>
            <a:custGeom>
              <a:avLst/>
              <a:gdLst>
                <a:gd name="T0" fmla="*/ 101 w 105"/>
                <a:gd name="T1" fmla="*/ 49 h 120"/>
                <a:gd name="T2" fmla="*/ 63 w 105"/>
                <a:gd name="T3" fmla="*/ 6 h 120"/>
                <a:gd name="T4" fmla="*/ 62 w 105"/>
                <a:gd name="T5" fmla="*/ 6 h 120"/>
                <a:gd name="T6" fmla="*/ 11 w 105"/>
                <a:gd name="T7" fmla="*/ 0 h 120"/>
                <a:gd name="T8" fmla="*/ 11 w 105"/>
                <a:gd name="T9" fmla="*/ 0 h 120"/>
                <a:gd name="T10" fmla="*/ 12 w 105"/>
                <a:gd name="T11" fmla="*/ 0 h 120"/>
                <a:gd name="T12" fmla="*/ 12 w 105"/>
                <a:gd name="T13" fmla="*/ 0 h 120"/>
                <a:gd name="T14" fmla="*/ 51 w 105"/>
                <a:gd name="T15" fmla="*/ 62 h 120"/>
                <a:gd name="T16" fmla="*/ 0 w 105"/>
                <a:gd name="T17" fmla="*/ 117 h 120"/>
                <a:gd name="T18" fmla="*/ 41 w 105"/>
                <a:gd name="T19" fmla="*/ 119 h 120"/>
                <a:gd name="T20" fmla="*/ 75 w 105"/>
                <a:gd name="T21" fmla="*/ 113 h 120"/>
                <a:gd name="T22" fmla="*/ 101 w 105"/>
                <a:gd name="T23" fmla="*/ 49 h 120"/>
                <a:gd name="T24" fmla="*/ 101 w 105"/>
                <a:gd name="T25" fmla="*/ 49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5" h="120">
                  <a:moveTo>
                    <a:pt x="101" y="49"/>
                  </a:moveTo>
                  <a:cubicBezTo>
                    <a:pt x="97" y="29"/>
                    <a:pt x="84" y="10"/>
                    <a:pt x="63" y="6"/>
                  </a:cubicBezTo>
                  <a:cubicBezTo>
                    <a:pt x="62" y="6"/>
                    <a:pt x="62" y="6"/>
                    <a:pt x="62" y="6"/>
                  </a:cubicBezTo>
                  <a:cubicBezTo>
                    <a:pt x="11" y="0"/>
                    <a:pt x="11" y="0"/>
                    <a:pt x="11" y="0"/>
                  </a:cubicBezTo>
                  <a:cubicBezTo>
                    <a:pt x="11" y="0"/>
                    <a:pt x="11" y="0"/>
                    <a:pt x="11" y="0"/>
                  </a:cubicBezTo>
                  <a:cubicBezTo>
                    <a:pt x="11" y="0"/>
                    <a:pt x="12" y="0"/>
                    <a:pt x="12" y="0"/>
                  </a:cubicBezTo>
                  <a:cubicBezTo>
                    <a:pt x="12" y="0"/>
                    <a:pt x="12" y="0"/>
                    <a:pt x="12" y="0"/>
                  </a:cubicBezTo>
                  <a:cubicBezTo>
                    <a:pt x="40" y="6"/>
                    <a:pt x="53" y="36"/>
                    <a:pt x="51" y="62"/>
                  </a:cubicBezTo>
                  <a:cubicBezTo>
                    <a:pt x="48" y="88"/>
                    <a:pt x="30" y="118"/>
                    <a:pt x="0" y="117"/>
                  </a:cubicBezTo>
                  <a:cubicBezTo>
                    <a:pt x="14" y="117"/>
                    <a:pt x="27" y="118"/>
                    <a:pt x="41" y="119"/>
                  </a:cubicBezTo>
                  <a:cubicBezTo>
                    <a:pt x="53" y="119"/>
                    <a:pt x="64" y="120"/>
                    <a:pt x="75" y="113"/>
                  </a:cubicBezTo>
                  <a:cubicBezTo>
                    <a:pt x="96" y="100"/>
                    <a:pt x="105" y="72"/>
                    <a:pt x="101" y="49"/>
                  </a:cubicBezTo>
                  <a:cubicBezTo>
                    <a:pt x="100" y="42"/>
                    <a:pt x="102" y="56"/>
                    <a:pt x="101" y="4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2"/>
            <p:cNvSpPr>
              <a:spLocks/>
            </p:cNvSpPr>
            <p:nvPr/>
          </p:nvSpPr>
          <p:spPr bwMode="auto">
            <a:xfrm>
              <a:off x="4448175" y="2325688"/>
              <a:ext cx="820738" cy="133350"/>
            </a:xfrm>
            <a:custGeom>
              <a:avLst/>
              <a:gdLst>
                <a:gd name="T0" fmla="*/ 0 w 517"/>
                <a:gd name="T1" fmla="*/ 0 h 84"/>
                <a:gd name="T2" fmla="*/ 204 w 517"/>
                <a:gd name="T3" fmla="*/ 40 h 84"/>
                <a:gd name="T4" fmla="*/ 517 w 517"/>
                <a:gd name="T5" fmla="*/ 84 h 84"/>
                <a:gd name="T6" fmla="*/ 316 w 517"/>
                <a:gd name="T7" fmla="*/ 44 h 84"/>
                <a:gd name="T8" fmla="*/ 0 w 517"/>
                <a:gd name="T9" fmla="*/ 0 h 84"/>
              </a:gdLst>
              <a:ahLst/>
              <a:cxnLst>
                <a:cxn ang="0">
                  <a:pos x="T0" y="T1"/>
                </a:cxn>
                <a:cxn ang="0">
                  <a:pos x="T2" y="T3"/>
                </a:cxn>
                <a:cxn ang="0">
                  <a:pos x="T4" y="T5"/>
                </a:cxn>
                <a:cxn ang="0">
                  <a:pos x="T6" y="T7"/>
                </a:cxn>
                <a:cxn ang="0">
                  <a:pos x="T8" y="T9"/>
                </a:cxn>
              </a:cxnLst>
              <a:rect l="0" t="0" r="r" b="b"/>
              <a:pathLst>
                <a:path w="517" h="84">
                  <a:moveTo>
                    <a:pt x="0" y="0"/>
                  </a:moveTo>
                  <a:lnTo>
                    <a:pt x="204" y="40"/>
                  </a:lnTo>
                  <a:lnTo>
                    <a:pt x="517" y="84"/>
                  </a:lnTo>
                  <a:lnTo>
                    <a:pt x="316" y="4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3"/>
            <p:cNvSpPr>
              <a:spLocks/>
            </p:cNvSpPr>
            <p:nvPr/>
          </p:nvSpPr>
          <p:spPr bwMode="auto">
            <a:xfrm>
              <a:off x="5237163" y="406400"/>
              <a:ext cx="615950" cy="317500"/>
            </a:xfrm>
            <a:custGeom>
              <a:avLst/>
              <a:gdLst>
                <a:gd name="T0" fmla="*/ 85 w 97"/>
                <a:gd name="T1" fmla="*/ 41 h 50"/>
                <a:gd name="T2" fmla="*/ 0 w 97"/>
                <a:gd name="T3" fmla="*/ 0 h 50"/>
                <a:gd name="T4" fmla="*/ 50 w 97"/>
                <a:gd name="T5" fmla="*/ 30 h 50"/>
                <a:gd name="T6" fmla="*/ 97 w 97"/>
                <a:gd name="T7" fmla="*/ 50 h 50"/>
                <a:gd name="T8" fmla="*/ 85 w 97"/>
                <a:gd name="T9" fmla="*/ 41 h 50"/>
                <a:gd name="T10" fmla="*/ 85 w 97"/>
                <a:gd name="T11" fmla="*/ 41 h 50"/>
              </a:gdLst>
              <a:ahLst/>
              <a:cxnLst>
                <a:cxn ang="0">
                  <a:pos x="T0" y="T1"/>
                </a:cxn>
                <a:cxn ang="0">
                  <a:pos x="T2" y="T3"/>
                </a:cxn>
                <a:cxn ang="0">
                  <a:pos x="T4" y="T5"/>
                </a:cxn>
                <a:cxn ang="0">
                  <a:pos x="T6" y="T7"/>
                </a:cxn>
                <a:cxn ang="0">
                  <a:pos x="T8" y="T9"/>
                </a:cxn>
                <a:cxn ang="0">
                  <a:pos x="T10" y="T11"/>
                </a:cxn>
              </a:cxnLst>
              <a:rect l="0" t="0" r="r" b="b"/>
              <a:pathLst>
                <a:path w="97" h="50">
                  <a:moveTo>
                    <a:pt x="85" y="41"/>
                  </a:moveTo>
                  <a:cubicBezTo>
                    <a:pt x="59" y="23"/>
                    <a:pt x="29" y="12"/>
                    <a:pt x="0" y="0"/>
                  </a:cubicBezTo>
                  <a:cubicBezTo>
                    <a:pt x="18" y="8"/>
                    <a:pt x="35" y="18"/>
                    <a:pt x="50" y="30"/>
                  </a:cubicBezTo>
                  <a:cubicBezTo>
                    <a:pt x="97" y="50"/>
                    <a:pt x="97" y="50"/>
                    <a:pt x="97" y="50"/>
                  </a:cubicBezTo>
                  <a:cubicBezTo>
                    <a:pt x="93" y="47"/>
                    <a:pt x="90" y="44"/>
                    <a:pt x="85" y="41"/>
                  </a:cubicBezTo>
                  <a:cubicBezTo>
                    <a:pt x="82" y="38"/>
                    <a:pt x="90" y="44"/>
                    <a:pt x="85" y="4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4"/>
            <p:cNvSpPr>
              <a:spLocks/>
            </p:cNvSpPr>
            <p:nvPr/>
          </p:nvSpPr>
          <p:spPr bwMode="auto">
            <a:xfrm>
              <a:off x="4937125" y="1735138"/>
              <a:ext cx="846138" cy="723900"/>
            </a:xfrm>
            <a:custGeom>
              <a:avLst/>
              <a:gdLst>
                <a:gd name="T0" fmla="*/ 133 w 133"/>
                <a:gd name="T1" fmla="*/ 32 h 114"/>
                <a:gd name="T2" fmla="*/ 40 w 133"/>
                <a:gd name="T3" fmla="*/ 19 h 114"/>
                <a:gd name="T4" fmla="*/ 2 w 133"/>
                <a:gd name="T5" fmla="*/ 104 h 114"/>
                <a:gd name="T6" fmla="*/ 52 w 133"/>
                <a:gd name="T7" fmla="*/ 114 h 114"/>
                <a:gd name="T8" fmla="*/ 133 w 133"/>
                <a:gd name="T9" fmla="*/ 32 h 114"/>
                <a:gd name="T10" fmla="*/ 133 w 133"/>
                <a:gd name="T11" fmla="*/ 32 h 114"/>
              </a:gdLst>
              <a:ahLst/>
              <a:cxnLst>
                <a:cxn ang="0">
                  <a:pos x="T0" y="T1"/>
                </a:cxn>
                <a:cxn ang="0">
                  <a:pos x="T2" y="T3"/>
                </a:cxn>
                <a:cxn ang="0">
                  <a:pos x="T4" y="T5"/>
                </a:cxn>
                <a:cxn ang="0">
                  <a:pos x="T6" y="T7"/>
                </a:cxn>
                <a:cxn ang="0">
                  <a:pos x="T8" y="T9"/>
                </a:cxn>
                <a:cxn ang="0">
                  <a:pos x="T10" y="T11"/>
                </a:cxn>
              </a:cxnLst>
              <a:rect l="0" t="0" r="r" b="b"/>
              <a:pathLst>
                <a:path w="133" h="114">
                  <a:moveTo>
                    <a:pt x="133" y="32"/>
                  </a:moveTo>
                  <a:cubicBezTo>
                    <a:pt x="103" y="24"/>
                    <a:pt x="70" y="0"/>
                    <a:pt x="40" y="19"/>
                  </a:cubicBezTo>
                  <a:cubicBezTo>
                    <a:pt x="15" y="35"/>
                    <a:pt x="0" y="74"/>
                    <a:pt x="2" y="104"/>
                  </a:cubicBezTo>
                  <a:cubicBezTo>
                    <a:pt x="19" y="108"/>
                    <a:pt x="35" y="111"/>
                    <a:pt x="52" y="114"/>
                  </a:cubicBezTo>
                  <a:cubicBezTo>
                    <a:pt x="49" y="71"/>
                    <a:pt x="85" y="19"/>
                    <a:pt x="133" y="32"/>
                  </a:cubicBezTo>
                  <a:cubicBezTo>
                    <a:pt x="120" y="28"/>
                    <a:pt x="131" y="31"/>
                    <a:pt x="133" y="3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5"/>
            <p:cNvSpPr>
              <a:spLocks/>
            </p:cNvSpPr>
            <p:nvPr/>
          </p:nvSpPr>
          <p:spPr bwMode="auto">
            <a:xfrm>
              <a:off x="4429125" y="4329113"/>
              <a:ext cx="985838" cy="171450"/>
            </a:xfrm>
            <a:custGeom>
              <a:avLst/>
              <a:gdLst>
                <a:gd name="T0" fmla="*/ 0 w 155"/>
                <a:gd name="T1" fmla="*/ 27 h 27"/>
                <a:gd name="T2" fmla="*/ 53 w 155"/>
                <a:gd name="T3" fmla="*/ 26 h 27"/>
                <a:gd name="T4" fmla="*/ 79 w 155"/>
                <a:gd name="T5" fmla="*/ 24 h 27"/>
                <a:gd name="T6" fmla="*/ 105 w 155"/>
                <a:gd name="T7" fmla="*/ 19 h 27"/>
                <a:gd name="T8" fmla="*/ 130 w 155"/>
                <a:gd name="T9" fmla="*/ 11 h 27"/>
                <a:gd name="T10" fmla="*/ 155 w 155"/>
                <a:gd name="T11" fmla="*/ 0 h 27"/>
                <a:gd name="T12" fmla="*/ 105 w 155"/>
                <a:gd name="T13" fmla="*/ 0 h 27"/>
                <a:gd name="T14" fmla="*/ 80 w 155"/>
                <a:gd name="T15" fmla="*/ 11 h 27"/>
                <a:gd name="T16" fmla="*/ 53 w 155"/>
                <a:gd name="T17" fmla="*/ 20 h 27"/>
                <a:gd name="T18" fmla="*/ 27 w 155"/>
                <a:gd name="T19" fmla="*/ 25 h 27"/>
                <a:gd name="T20" fmla="*/ 0 w 155"/>
                <a:gd name="T21"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5" h="27">
                  <a:moveTo>
                    <a:pt x="0" y="27"/>
                  </a:moveTo>
                  <a:cubicBezTo>
                    <a:pt x="18" y="27"/>
                    <a:pt x="35" y="27"/>
                    <a:pt x="53" y="26"/>
                  </a:cubicBezTo>
                  <a:cubicBezTo>
                    <a:pt x="61" y="26"/>
                    <a:pt x="70" y="26"/>
                    <a:pt x="79" y="24"/>
                  </a:cubicBezTo>
                  <a:cubicBezTo>
                    <a:pt x="87" y="23"/>
                    <a:pt x="96" y="22"/>
                    <a:pt x="105" y="19"/>
                  </a:cubicBezTo>
                  <a:cubicBezTo>
                    <a:pt x="113" y="17"/>
                    <a:pt x="122" y="14"/>
                    <a:pt x="130" y="11"/>
                  </a:cubicBezTo>
                  <a:cubicBezTo>
                    <a:pt x="139" y="8"/>
                    <a:pt x="147" y="4"/>
                    <a:pt x="155" y="0"/>
                  </a:cubicBezTo>
                  <a:cubicBezTo>
                    <a:pt x="105" y="0"/>
                    <a:pt x="105" y="0"/>
                    <a:pt x="105" y="0"/>
                  </a:cubicBezTo>
                  <a:cubicBezTo>
                    <a:pt x="97" y="4"/>
                    <a:pt x="88" y="8"/>
                    <a:pt x="80" y="11"/>
                  </a:cubicBezTo>
                  <a:cubicBezTo>
                    <a:pt x="71" y="15"/>
                    <a:pt x="62" y="18"/>
                    <a:pt x="53" y="20"/>
                  </a:cubicBezTo>
                  <a:cubicBezTo>
                    <a:pt x="45" y="22"/>
                    <a:pt x="36" y="24"/>
                    <a:pt x="27" y="25"/>
                  </a:cubicBezTo>
                  <a:cubicBezTo>
                    <a:pt x="18" y="26"/>
                    <a:pt x="9" y="27"/>
                    <a:pt x="0" y="2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6"/>
            <p:cNvSpPr>
              <a:spLocks/>
            </p:cNvSpPr>
            <p:nvPr/>
          </p:nvSpPr>
          <p:spPr bwMode="auto">
            <a:xfrm>
              <a:off x="4429125" y="4329113"/>
              <a:ext cx="985838" cy="171450"/>
            </a:xfrm>
            <a:custGeom>
              <a:avLst/>
              <a:gdLst>
                <a:gd name="T0" fmla="*/ 0 w 155"/>
                <a:gd name="T1" fmla="*/ 27 h 27"/>
                <a:gd name="T2" fmla="*/ 53 w 155"/>
                <a:gd name="T3" fmla="*/ 26 h 27"/>
                <a:gd name="T4" fmla="*/ 79 w 155"/>
                <a:gd name="T5" fmla="*/ 24 h 27"/>
                <a:gd name="T6" fmla="*/ 105 w 155"/>
                <a:gd name="T7" fmla="*/ 19 h 27"/>
                <a:gd name="T8" fmla="*/ 130 w 155"/>
                <a:gd name="T9" fmla="*/ 11 h 27"/>
                <a:gd name="T10" fmla="*/ 155 w 155"/>
                <a:gd name="T11" fmla="*/ 0 h 27"/>
                <a:gd name="T12" fmla="*/ 105 w 155"/>
                <a:gd name="T13" fmla="*/ 0 h 27"/>
                <a:gd name="T14" fmla="*/ 80 w 155"/>
                <a:gd name="T15" fmla="*/ 11 h 27"/>
                <a:gd name="T16" fmla="*/ 53 w 155"/>
                <a:gd name="T17" fmla="*/ 20 h 27"/>
                <a:gd name="T18" fmla="*/ 27 w 155"/>
                <a:gd name="T19" fmla="*/ 25 h 27"/>
                <a:gd name="T20" fmla="*/ 0 w 155"/>
                <a:gd name="T21"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5" h="27">
                  <a:moveTo>
                    <a:pt x="0" y="27"/>
                  </a:moveTo>
                  <a:cubicBezTo>
                    <a:pt x="53" y="26"/>
                    <a:pt x="53" y="26"/>
                    <a:pt x="53" y="26"/>
                  </a:cubicBezTo>
                  <a:cubicBezTo>
                    <a:pt x="61" y="26"/>
                    <a:pt x="70" y="26"/>
                    <a:pt x="79" y="24"/>
                  </a:cubicBezTo>
                  <a:cubicBezTo>
                    <a:pt x="87" y="23"/>
                    <a:pt x="96" y="22"/>
                    <a:pt x="105" y="19"/>
                  </a:cubicBezTo>
                  <a:cubicBezTo>
                    <a:pt x="113" y="17"/>
                    <a:pt x="122" y="14"/>
                    <a:pt x="130" y="11"/>
                  </a:cubicBezTo>
                  <a:cubicBezTo>
                    <a:pt x="139" y="8"/>
                    <a:pt x="147" y="4"/>
                    <a:pt x="155" y="0"/>
                  </a:cubicBezTo>
                  <a:cubicBezTo>
                    <a:pt x="105" y="0"/>
                    <a:pt x="105" y="0"/>
                    <a:pt x="105" y="0"/>
                  </a:cubicBezTo>
                  <a:cubicBezTo>
                    <a:pt x="97" y="4"/>
                    <a:pt x="88" y="8"/>
                    <a:pt x="80" y="11"/>
                  </a:cubicBezTo>
                  <a:cubicBezTo>
                    <a:pt x="71" y="15"/>
                    <a:pt x="62" y="18"/>
                    <a:pt x="53" y="20"/>
                  </a:cubicBezTo>
                  <a:cubicBezTo>
                    <a:pt x="45" y="22"/>
                    <a:pt x="36" y="24"/>
                    <a:pt x="27" y="25"/>
                  </a:cubicBezTo>
                  <a:cubicBezTo>
                    <a:pt x="18" y="26"/>
                    <a:pt x="9" y="27"/>
                    <a:pt x="0" y="2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7"/>
            <p:cNvSpPr>
              <a:spLocks/>
            </p:cNvSpPr>
            <p:nvPr/>
          </p:nvSpPr>
          <p:spPr bwMode="auto">
            <a:xfrm>
              <a:off x="4848225" y="3317875"/>
              <a:ext cx="814388" cy="1011238"/>
            </a:xfrm>
            <a:custGeom>
              <a:avLst/>
              <a:gdLst>
                <a:gd name="T0" fmla="*/ 69 w 128"/>
                <a:gd name="T1" fmla="*/ 55 h 159"/>
                <a:gd name="T2" fmla="*/ 128 w 128"/>
                <a:gd name="T3" fmla="*/ 20 h 159"/>
                <a:gd name="T4" fmla="*/ 97 w 128"/>
                <a:gd name="T5" fmla="*/ 17 h 159"/>
                <a:gd name="T6" fmla="*/ 62 w 128"/>
                <a:gd name="T7" fmla="*/ 2 h 159"/>
                <a:gd name="T8" fmla="*/ 18 w 128"/>
                <a:gd name="T9" fmla="*/ 51 h 159"/>
                <a:gd name="T10" fmla="*/ 39 w 128"/>
                <a:gd name="T11" fmla="*/ 159 h 159"/>
                <a:gd name="T12" fmla="*/ 89 w 128"/>
                <a:gd name="T13" fmla="*/ 159 h 159"/>
                <a:gd name="T14" fmla="*/ 69 w 128"/>
                <a:gd name="T15" fmla="*/ 55 h 159"/>
                <a:gd name="T16" fmla="*/ 69 w 128"/>
                <a:gd name="T17" fmla="*/ 5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159">
                  <a:moveTo>
                    <a:pt x="69" y="55"/>
                  </a:moveTo>
                  <a:cubicBezTo>
                    <a:pt x="80" y="33"/>
                    <a:pt x="103" y="17"/>
                    <a:pt x="128" y="20"/>
                  </a:cubicBezTo>
                  <a:cubicBezTo>
                    <a:pt x="118" y="19"/>
                    <a:pt x="107" y="18"/>
                    <a:pt x="97" y="17"/>
                  </a:cubicBezTo>
                  <a:cubicBezTo>
                    <a:pt x="86" y="16"/>
                    <a:pt x="73" y="0"/>
                    <a:pt x="62" y="2"/>
                  </a:cubicBezTo>
                  <a:cubicBezTo>
                    <a:pt x="43" y="6"/>
                    <a:pt x="27" y="34"/>
                    <a:pt x="18" y="51"/>
                  </a:cubicBezTo>
                  <a:cubicBezTo>
                    <a:pt x="0" y="86"/>
                    <a:pt x="6" y="135"/>
                    <a:pt x="39" y="159"/>
                  </a:cubicBezTo>
                  <a:cubicBezTo>
                    <a:pt x="89" y="159"/>
                    <a:pt x="89" y="159"/>
                    <a:pt x="89" y="159"/>
                  </a:cubicBezTo>
                  <a:cubicBezTo>
                    <a:pt x="58" y="136"/>
                    <a:pt x="51" y="89"/>
                    <a:pt x="69" y="55"/>
                  </a:cubicBezTo>
                  <a:cubicBezTo>
                    <a:pt x="73" y="47"/>
                    <a:pt x="65" y="63"/>
                    <a:pt x="69" y="5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8"/>
            <p:cNvSpPr>
              <a:spLocks/>
            </p:cNvSpPr>
            <p:nvPr/>
          </p:nvSpPr>
          <p:spPr bwMode="auto">
            <a:xfrm>
              <a:off x="5446713" y="1951038"/>
              <a:ext cx="552450" cy="693738"/>
            </a:xfrm>
            <a:custGeom>
              <a:avLst/>
              <a:gdLst>
                <a:gd name="T0" fmla="*/ 83 w 87"/>
                <a:gd name="T1" fmla="*/ 54 h 109"/>
                <a:gd name="T2" fmla="*/ 49 w 87"/>
                <a:gd name="T3" fmla="*/ 12 h 109"/>
                <a:gd name="T4" fmla="*/ 0 w 87"/>
                <a:gd name="T5" fmla="*/ 0 h 109"/>
                <a:gd name="T6" fmla="*/ 20 w 87"/>
                <a:gd name="T7" fmla="*/ 100 h 109"/>
                <a:gd name="T8" fmla="*/ 68 w 87"/>
                <a:gd name="T9" fmla="*/ 109 h 109"/>
                <a:gd name="T10" fmla="*/ 83 w 87"/>
                <a:gd name="T11" fmla="*/ 54 h 109"/>
                <a:gd name="T12" fmla="*/ 83 w 87"/>
                <a:gd name="T13" fmla="*/ 54 h 109"/>
              </a:gdLst>
              <a:ahLst/>
              <a:cxnLst>
                <a:cxn ang="0">
                  <a:pos x="T0" y="T1"/>
                </a:cxn>
                <a:cxn ang="0">
                  <a:pos x="T2" y="T3"/>
                </a:cxn>
                <a:cxn ang="0">
                  <a:pos x="T4" y="T5"/>
                </a:cxn>
                <a:cxn ang="0">
                  <a:pos x="T6" y="T7"/>
                </a:cxn>
                <a:cxn ang="0">
                  <a:pos x="T8" y="T9"/>
                </a:cxn>
                <a:cxn ang="0">
                  <a:pos x="T10" y="T11"/>
                </a:cxn>
                <a:cxn ang="0">
                  <a:pos x="T12" y="T13"/>
                </a:cxn>
              </a:cxnLst>
              <a:rect l="0" t="0" r="r" b="b"/>
              <a:pathLst>
                <a:path w="87" h="109">
                  <a:moveTo>
                    <a:pt x="83" y="54"/>
                  </a:moveTo>
                  <a:cubicBezTo>
                    <a:pt x="80" y="35"/>
                    <a:pt x="68" y="17"/>
                    <a:pt x="49" y="12"/>
                  </a:cubicBezTo>
                  <a:cubicBezTo>
                    <a:pt x="0" y="0"/>
                    <a:pt x="0" y="0"/>
                    <a:pt x="0" y="0"/>
                  </a:cubicBezTo>
                  <a:cubicBezTo>
                    <a:pt x="44" y="11"/>
                    <a:pt x="13" y="82"/>
                    <a:pt x="20" y="100"/>
                  </a:cubicBezTo>
                  <a:cubicBezTo>
                    <a:pt x="68" y="109"/>
                    <a:pt x="68" y="109"/>
                    <a:pt x="68" y="109"/>
                  </a:cubicBezTo>
                  <a:cubicBezTo>
                    <a:pt x="81" y="94"/>
                    <a:pt x="87" y="73"/>
                    <a:pt x="83" y="54"/>
                  </a:cubicBezTo>
                  <a:cubicBezTo>
                    <a:pt x="82" y="47"/>
                    <a:pt x="85" y="61"/>
                    <a:pt x="83" y="5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29"/>
            <p:cNvSpPr>
              <a:spLocks/>
            </p:cNvSpPr>
            <p:nvPr/>
          </p:nvSpPr>
          <p:spPr bwMode="auto">
            <a:xfrm>
              <a:off x="6011863" y="247650"/>
              <a:ext cx="655638" cy="1023938"/>
            </a:xfrm>
            <a:custGeom>
              <a:avLst/>
              <a:gdLst>
                <a:gd name="T0" fmla="*/ 102 w 103"/>
                <a:gd name="T1" fmla="*/ 71 h 161"/>
                <a:gd name="T2" fmla="*/ 96 w 103"/>
                <a:gd name="T3" fmla="*/ 50 h 161"/>
                <a:gd name="T4" fmla="*/ 85 w 103"/>
                <a:gd name="T5" fmla="*/ 34 h 161"/>
                <a:gd name="T6" fmla="*/ 70 w 103"/>
                <a:gd name="T7" fmla="*/ 23 h 161"/>
                <a:gd name="T8" fmla="*/ 25 w 103"/>
                <a:gd name="T9" fmla="*/ 0 h 161"/>
                <a:gd name="T10" fmla="*/ 40 w 103"/>
                <a:gd name="T11" fmla="*/ 12 h 161"/>
                <a:gd name="T12" fmla="*/ 51 w 103"/>
                <a:gd name="T13" fmla="*/ 29 h 161"/>
                <a:gd name="T14" fmla="*/ 57 w 103"/>
                <a:gd name="T15" fmla="*/ 50 h 161"/>
                <a:gd name="T16" fmla="*/ 57 w 103"/>
                <a:gd name="T17" fmla="*/ 74 h 161"/>
                <a:gd name="T18" fmla="*/ 50 w 103"/>
                <a:gd name="T19" fmla="*/ 98 h 161"/>
                <a:gd name="T20" fmla="*/ 37 w 103"/>
                <a:gd name="T21" fmla="*/ 118 h 161"/>
                <a:gd name="T22" fmla="*/ 20 w 103"/>
                <a:gd name="T23" fmla="*/ 134 h 161"/>
                <a:gd name="T24" fmla="*/ 0 w 103"/>
                <a:gd name="T25" fmla="*/ 144 h 161"/>
                <a:gd name="T26" fmla="*/ 46 w 103"/>
                <a:gd name="T27" fmla="*/ 161 h 161"/>
                <a:gd name="T28" fmla="*/ 66 w 103"/>
                <a:gd name="T29" fmla="*/ 151 h 161"/>
                <a:gd name="T30" fmla="*/ 82 w 103"/>
                <a:gd name="T31" fmla="*/ 136 h 161"/>
                <a:gd name="T32" fmla="*/ 95 w 103"/>
                <a:gd name="T33" fmla="*/ 117 h 161"/>
                <a:gd name="T34" fmla="*/ 102 w 103"/>
                <a:gd name="T35" fmla="*/ 94 h 161"/>
                <a:gd name="T36" fmla="*/ 102 w 103"/>
                <a:gd name="T37" fmla="*/ 7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3" h="161">
                  <a:moveTo>
                    <a:pt x="102" y="71"/>
                  </a:moveTo>
                  <a:cubicBezTo>
                    <a:pt x="101" y="63"/>
                    <a:pt x="99" y="56"/>
                    <a:pt x="96" y="50"/>
                  </a:cubicBezTo>
                  <a:cubicBezTo>
                    <a:pt x="93" y="44"/>
                    <a:pt x="90" y="39"/>
                    <a:pt x="85" y="34"/>
                  </a:cubicBezTo>
                  <a:cubicBezTo>
                    <a:pt x="81" y="29"/>
                    <a:pt x="76" y="25"/>
                    <a:pt x="70" y="23"/>
                  </a:cubicBezTo>
                  <a:cubicBezTo>
                    <a:pt x="55" y="15"/>
                    <a:pt x="40" y="8"/>
                    <a:pt x="25" y="0"/>
                  </a:cubicBezTo>
                  <a:cubicBezTo>
                    <a:pt x="30" y="3"/>
                    <a:pt x="36" y="7"/>
                    <a:pt x="40" y="12"/>
                  </a:cubicBezTo>
                  <a:cubicBezTo>
                    <a:pt x="45" y="17"/>
                    <a:pt x="49" y="22"/>
                    <a:pt x="51" y="29"/>
                  </a:cubicBezTo>
                  <a:cubicBezTo>
                    <a:pt x="54" y="35"/>
                    <a:pt x="56" y="42"/>
                    <a:pt x="57" y="50"/>
                  </a:cubicBezTo>
                  <a:cubicBezTo>
                    <a:pt x="58" y="57"/>
                    <a:pt x="58" y="65"/>
                    <a:pt x="57" y="74"/>
                  </a:cubicBezTo>
                  <a:cubicBezTo>
                    <a:pt x="55" y="82"/>
                    <a:pt x="53" y="90"/>
                    <a:pt x="50" y="98"/>
                  </a:cubicBezTo>
                  <a:cubicBezTo>
                    <a:pt x="46" y="105"/>
                    <a:pt x="42" y="112"/>
                    <a:pt x="37" y="118"/>
                  </a:cubicBezTo>
                  <a:cubicBezTo>
                    <a:pt x="32" y="124"/>
                    <a:pt x="26" y="129"/>
                    <a:pt x="20" y="134"/>
                  </a:cubicBezTo>
                  <a:cubicBezTo>
                    <a:pt x="14" y="138"/>
                    <a:pt x="7" y="141"/>
                    <a:pt x="0" y="144"/>
                  </a:cubicBezTo>
                  <a:cubicBezTo>
                    <a:pt x="46" y="161"/>
                    <a:pt x="46" y="161"/>
                    <a:pt x="46" y="161"/>
                  </a:cubicBezTo>
                  <a:cubicBezTo>
                    <a:pt x="53" y="159"/>
                    <a:pt x="60" y="156"/>
                    <a:pt x="66" y="151"/>
                  </a:cubicBezTo>
                  <a:cubicBezTo>
                    <a:pt x="72" y="147"/>
                    <a:pt x="77" y="142"/>
                    <a:pt x="82" y="136"/>
                  </a:cubicBezTo>
                  <a:cubicBezTo>
                    <a:pt x="87" y="130"/>
                    <a:pt x="91" y="124"/>
                    <a:pt x="95" y="117"/>
                  </a:cubicBezTo>
                  <a:cubicBezTo>
                    <a:pt x="98" y="109"/>
                    <a:pt x="100" y="102"/>
                    <a:pt x="102" y="94"/>
                  </a:cubicBezTo>
                  <a:cubicBezTo>
                    <a:pt x="103" y="86"/>
                    <a:pt x="103" y="78"/>
                    <a:pt x="102" y="7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0"/>
            <p:cNvSpPr>
              <a:spLocks/>
            </p:cNvSpPr>
            <p:nvPr/>
          </p:nvSpPr>
          <p:spPr bwMode="auto">
            <a:xfrm>
              <a:off x="6011863" y="1163638"/>
              <a:ext cx="541338" cy="1474788"/>
            </a:xfrm>
            <a:custGeom>
              <a:avLst/>
              <a:gdLst>
                <a:gd name="T0" fmla="*/ 80 w 85"/>
                <a:gd name="T1" fmla="*/ 117 h 232"/>
                <a:gd name="T2" fmla="*/ 67 w 85"/>
                <a:gd name="T3" fmla="*/ 64 h 232"/>
                <a:gd name="T4" fmla="*/ 46 w 85"/>
                <a:gd name="T5" fmla="*/ 17 h 232"/>
                <a:gd name="T6" fmla="*/ 0 w 85"/>
                <a:gd name="T7" fmla="*/ 0 h 232"/>
                <a:gd name="T8" fmla="*/ 21 w 85"/>
                <a:gd name="T9" fmla="*/ 49 h 232"/>
                <a:gd name="T10" fmla="*/ 34 w 85"/>
                <a:gd name="T11" fmla="*/ 103 h 232"/>
                <a:gd name="T12" fmla="*/ 39 w 85"/>
                <a:gd name="T13" fmla="*/ 161 h 232"/>
                <a:gd name="T14" fmla="*/ 35 w 85"/>
                <a:gd name="T15" fmla="*/ 222 h 232"/>
                <a:gd name="T16" fmla="*/ 81 w 85"/>
                <a:gd name="T17" fmla="*/ 232 h 232"/>
                <a:gd name="T18" fmla="*/ 85 w 85"/>
                <a:gd name="T19" fmla="*/ 173 h 232"/>
                <a:gd name="T20" fmla="*/ 80 w 85"/>
                <a:gd name="T21" fmla="*/ 1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232">
                  <a:moveTo>
                    <a:pt x="80" y="117"/>
                  </a:moveTo>
                  <a:cubicBezTo>
                    <a:pt x="77" y="99"/>
                    <a:pt x="72" y="81"/>
                    <a:pt x="67" y="64"/>
                  </a:cubicBezTo>
                  <a:cubicBezTo>
                    <a:pt x="61" y="48"/>
                    <a:pt x="54" y="32"/>
                    <a:pt x="46" y="17"/>
                  </a:cubicBezTo>
                  <a:cubicBezTo>
                    <a:pt x="0" y="0"/>
                    <a:pt x="0" y="0"/>
                    <a:pt x="0" y="0"/>
                  </a:cubicBezTo>
                  <a:cubicBezTo>
                    <a:pt x="8" y="15"/>
                    <a:pt x="15" y="31"/>
                    <a:pt x="21" y="49"/>
                  </a:cubicBezTo>
                  <a:cubicBezTo>
                    <a:pt x="27" y="66"/>
                    <a:pt x="31" y="84"/>
                    <a:pt x="34" y="103"/>
                  </a:cubicBezTo>
                  <a:cubicBezTo>
                    <a:pt x="37" y="122"/>
                    <a:pt x="39" y="141"/>
                    <a:pt x="39" y="161"/>
                  </a:cubicBezTo>
                  <a:cubicBezTo>
                    <a:pt x="39" y="181"/>
                    <a:pt x="38" y="202"/>
                    <a:pt x="35" y="222"/>
                  </a:cubicBezTo>
                  <a:cubicBezTo>
                    <a:pt x="81" y="232"/>
                    <a:pt x="81" y="232"/>
                    <a:pt x="81" y="232"/>
                  </a:cubicBezTo>
                  <a:cubicBezTo>
                    <a:pt x="84" y="212"/>
                    <a:pt x="85" y="193"/>
                    <a:pt x="85" y="173"/>
                  </a:cubicBezTo>
                  <a:cubicBezTo>
                    <a:pt x="84" y="154"/>
                    <a:pt x="83" y="135"/>
                    <a:pt x="80" y="1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1"/>
            <p:cNvSpPr>
              <a:spLocks/>
            </p:cNvSpPr>
            <p:nvPr/>
          </p:nvSpPr>
          <p:spPr bwMode="auto">
            <a:xfrm>
              <a:off x="5719763" y="2503488"/>
              <a:ext cx="808038" cy="134938"/>
            </a:xfrm>
            <a:custGeom>
              <a:avLst/>
              <a:gdLst>
                <a:gd name="T0" fmla="*/ 0 w 509"/>
                <a:gd name="T1" fmla="*/ 0 h 85"/>
                <a:gd name="T2" fmla="*/ 192 w 509"/>
                <a:gd name="T3" fmla="*/ 41 h 85"/>
                <a:gd name="T4" fmla="*/ 509 w 509"/>
                <a:gd name="T5" fmla="*/ 85 h 85"/>
                <a:gd name="T6" fmla="*/ 325 w 509"/>
                <a:gd name="T7" fmla="*/ 45 h 85"/>
                <a:gd name="T8" fmla="*/ 0 w 509"/>
                <a:gd name="T9" fmla="*/ 0 h 85"/>
              </a:gdLst>
              <a:ahLst/>
              <a:cxnLst>
                <a:cxn ang="0">
                  <a:pos x="T0" y="T1"/>
                </a:cxn>
                <a:cxn ang="0">
                  <a:pos x="T2" y="T3"/>
                </a:cxn>
                <a:cxn ang="0">
                  <a:pos x="T4" y="T5"/>
                </a:cxn>
                <a:cxn ang="0">
                  <a:pos x="T6" y="T7"/>
                </a:cxn>
                <a:cxn ang="0">
                  <a:pos x="T8" y="T9"/>
                </a:cxn>
              </a:cxnLst>
              <a:rect l="0" t="0" r="r" b="b"/>
              <a:pathLst>
                <a:path w="509" h="85">
                  <a:moveTo>
                    <a:pt x="0" y="0"/>
                  </a:moveTo>
                  <a:lnTo>
                    <a:pt x="192" y="41"/>
                  </a:lnTo>
                  <a:lnTo>
                    <a:pt x="509" y="85"/>
                  </a:lnTo>
                  <a:lnTo>
                    <a:pt x="325" y="4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2"/>
            <p:cNvSpPr>
              <a:spLocks/>
            </p:cNvSpPr>
            <p:nvPr/>
          </p:nvSpPr>
          <p:spPr bwMode="auto">
            <a:xfrm>
              <a:off x="5719763" y="2676525"/>
              <a:ext cx="795338" cy="1149350"/>
            </a:xfrm>
            <a:custGeom>
              <a:avLst/>
              <a:gdLst>
                <a:gd name="T0" fmla="*/ 79 w 125"/>
                <a:gd name="T1" fmla="*/ 0 h 181"/>
                <a:gd name="T2" fmla="*/ 66 w 125"/>
                <a:gd name="T3" fmla="*/ 50 h 181"/>
                <a:gd name="T4" fmla="*/ 49 w 125"/>
                <a:gd name="T5" fmla="*/ 97 h 181"/>
                <a:gd name="T6" fmla="*/ 26 w 125"/>
                <a:gd name="T7" fmla="*/ 140 h 181"/>
                <a:gd name="T8" fmla="*/ 0 w 125"/>
                <a:gd name="T9" fmla="*/ 178 h 181"/>
                <a:gd name="T10" fmla="*/ 48 w 125"/>
                <a:gd name="T11" fmla="*/ 181 h 181"/>
                <a:gd name="T12" fmla="*/ 74 w 125"/>
                <a:gd name="T13" fmla="*/ 144 h 181"/>
                <a:gd name="T14" fmla="*/ 96 w 125"/>
                <a:gd name="T15" fmla="*/ 103 h 181"/>
                <a:gd name="T16" fmla="*/ 113 w 125"/>
                <a:gd name="T17" fmla="*/ 58 h 181"/>
                <a:gd name="T18" fmla="*/ 125 w 125"/>
                <a:gd name="T19" fmla="*/ 10 h 181"/>
                <a:gd name="T20" fmla="*/ 79 w 125"/>
                <a:gd name="T21"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5" h="181">
                  <a:moveTo>
                    <a:pt x="79" y="0"/>
                  </a:moveTo>
                  <a:cubicBezTo>
                    <a:pt x="76" y="18"/>
                    <a:pt x="71" y="34"/>
                    <a:pt x="66" y="50"/>
                  </a:cubicBezTo>
                  <a:cubicBezTo>
                    <a:pt x="61" y="67"/>
                    <a:pt x="56" y="82"/>
                    <a:pt x="49" y="97"/>
                  </a:cubicBezTo>
                  <a:cubicBezTo>
                    <a:pt x="42" y="112"/>
                    <a:pt x="35" y="126"/>
                    <a:pt x="26" y="140"/>
                  </a:cubicBezTo>
                  <a:cubicBezTo>
                    <a:pt x="18" y="153"/>
                    <a:pt x="9" y="166"/>
                    <a:pt x="0" y="178"/>
                  </a:cubicBezTo>
                  <a:cubicBezTo>
                    <a:pt x="48" y="181"/>
                    <a:pt x="48" y="181"/>
                    <a:pt x="48" y="181"/>
                  </a:cubicBezTo>
                  <a:cubicBezTo>
                    <a:pt x="57" y="169"/>
                    <a:pt x="66" y="157"/>
                    <a:pt x="74" y="144"/>
                  </a:cubicBezTo>
                  <a:cubicBezTo>
                    <a:pt x="82" y="131"/>
                    <a:pt x="89" y="117"/>
                    <a:pt x="96" y="103"/>
                  </a:cubicBezTo>
                  <a:cubicBezTo>
                    <a:pt x="102" y="89"/>
                    <a:pt x="108" y="74"/>
                    <a:pt x="113" y="58"/>
                  </a:cubicBezTo>
                  <a:cubicBezTo>
                    <a:pt x="118" y="42"/>
                    <a:pt x="122" y="26"/>
                    <a:pt x="125" y="10"/>
                  </a:cubicBezTo>
                  <a:lnTo>
                    <a:pt x="79" y="0"/>
                  </a:lnTo>
                  <a:close/>
                </a:path>
              </a:pathLst>
            </a:custGeom>
            <a:solidFill>
              <a:schemeClr val="bg2">
                <a:lumMod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3"/>
            <p:cNvSpPr>
              <a:spLocks/>
            </p:cNvSpPr>
            <p:nvPr/>
          </p:nvSpPr>
          <p:spPr bwMode="auto">
            <a:xfrm>
              <a:off x="2901950" y="298450"/>
              <a:ext cx="1800225" cy="2460625"/>
            </a:xfrm>
            <a:custGeom>
              <a:avLst/>
              <a:gdLst>
                <a:gd name="T0" fmla="*/ 243 w 283"/>
                <a:gd name="T1" fmla="*/ 4 h 387"/>
                <a:gd name="T2" fmla="*/ 168 w 283"/>
                <a:gd name="T3" fmla="*/ 31 h 387"/>
                <a:gd name="T4" fmla="*/ 146 w 283"/>
                <a:gd name="T5" fmla="*/ 64 h 387"/>
                <a:gd name="T6" fmla="*/ 158 w 283"/>
                <a:gd name="T7" fmla="*/ 98 h 387"/>
                <a:gd name="T8" fmla="*/ 149 w 283"/>
                <a:gd name="T9" fmla="*/ 144 h 387"/>
                <a:gd name="T10" fmla="*/ 115 w 283"/>
                <a:gd name="T11" fmla="*/ 178 h 387"/>
                <a:gd name="T12" fmla="*/ 80 w 283"/>
                <a:gd name="T13" fmla="*/ 178 h 387"/>
                <a:gd name="T14" fmla="*/ 61 w 283"/>
                <a:gd name="T15" fmla="*/ 156 h 387"/>
                <a:gd name="T16" fmla="*/ 37 w 283"/>
                <a:gd name="T17" fmla="*/ 174 h 387"/>
                <a:gd name="T18" fmla="*/ 9 w 283"/>
                <a:gd name="T19" fmla="*/ 246 h 387"/>
                <a:gd name="T20" fmla="*/ 69 w 283"/>
                <a:gd name="T21" fmla="*/ 295 h 387"/>
                <a:gd name="T22" fmla="*/ 79 w 283"/>
                <a:gd name="T23" fmla="*/ 300 h 387"/>
                <a:gd name="T24" fmla="*/ 75 w 283"/>
                <a:gd name="T25" fmla="*/ 306 h 387"/>
                <a:gd name="T26" fmla="*/ 72 w 283"/>
                <a:gd name="T27" fmla="*/ 313 h 387"/>
                <a:gd name="T28" fmla="*/ 70 w 283"/>
                <a:gd name="T29" fmla="*/ 321 h 387"/>
                <a:gd name="T30" fmla="*/ 69 w 283"/>
                <a:gd name="T31" fmla="*/ 347 h 387"/>
                <a:gd name="T32" fmla="*/ 86 w 283"/>
                <a:gd name="T33" fmla="*/ 379 h 387"/>
                <a:gd name="T34" fmla="*/ 118 w 283"/>
                <a:gd name="T35" fmla="*/ 384 h 387"/>
                <a:gd name="T36" fmla="*/ 145 w 283"/>
                <a:gd name="T37" fmla="*/ 359 h 387"/>
                <a:gd name="T38" fmla="*/ 153 w 283"/>
                <a:gd name="T39" fmla="*/ 333 h 387"/>
                <a:gd name="T40" fmla="*/ 153 w 283"/>
                <a:gd name="T41" fmla="*/ 325 h 387"/>
                <a:gd name="T42" fmla="*/ 153 w 283"/>
                <a:gd name="T43" fmla="*/ 317 h 387"/>
                <a:gd name="T44" fmla="*/ 151 w 283"/>
                <a:gd name="T45" fmla="*/ 310 h 387"/>
                <a:gd name="T46" fmla="*/ 163 w 283"/>
                <a:gd name="T47" fmla="*/ 308 h 387"/>
                <a:gd name="T48" fmla="*/ 245 w 283"/>
                <a:gd name="T49" fmla="*/ 237 h 387"/>
                <a:gd name="T50" fmla="*/ 237 w 283"/>
                <a:gd name="T51" fmla="*/ 238 h 387"/>
                <a:gd name="T52" fmla="*/ 230 w 283"/>
                <a:gd name="T53" fmla="*/ 238 h 387"/>
                <a:gd name="T54" fmla="*/ 194 w 283"/>
                <a:gd name="T55" fmla="*/ 213 h 387"/>
                <a:gd name="T56" fmla="*/ 186 w 283"/>
                <a:gd name="T57" fmla="*/ 163 h 387"/>
                <a:gd name="T58" fmla="*/ 210 w 283"/>
                <a:gd name="T59" fmla="*/ 115 h 387"/>
                <a:gd name="T60" fmla="*/ 253 w 283"/>
                <a:gd name="T61" fmla="*/ 97 h 387"/>
                <a:gd name="T62" fmla="*/ 260 w 283"/>
                <a:gd name="T63" fmla="*/ 98 h 387"/>
                <a:gd name="T64" fmla="*/ 267 w 283"/>
                <a:gd name="T65" fmla="*/ 100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3" h="387">
                  <a:moveTo>
                    <a:pt x="283" y="0"/>
                  </a:moveTo>
                  <a:cubicBezTo>
                    <a:pt x="270" y="0"/>
                    <a:pt x="256" y="1"/>
                    <a:pt x="243" y="4"/>
                  </a:cubicBezTo>
                  <a:cubicBezTo>
                    <a:pt x="230" y="6"/>
                    <a:pt x="217" y="10"/>
                    <a:pt x="205" y="15"/>
                  </a:cubicBezTo>
                  <a:cubicBezTo>
                    <a:pt x="192" y="19"/>
                    <a:pt x="180" y="25"/>
                    <a:pt x="168" y="31"/>
                  </a:cubicBezTo>
                  <a:cubicBezTo>
                    <a:pt x="157" y="38"/>
                    <a:pt x="146" y="45"/>
                    <a:pt x="135" y="54"/>
                  </a:cubicBezTo>
                  <a:cubicBezTo>
                    <a:pt x="139" y="56"/>
                    <a:pt x="143" y="60"/>
                    <a:pt x="146" y="64"/>
                  </a:cubicBezTo>
                  <a:cubicBezTo>
                    <a:pt x="149" y="69"/>
                    <a:pt x="152" y="74"/>
                    <a:pt x="154" y="79"/>
                  </a:cubicBezTo>
                  <a:cubicBezTo>
                    <a:pt x="156" y="85"/>
                    <a:pt x="157" y="91"/>
                    <a:pt x="158" y="98"/>
                  </a:cubicBezTo>
                  <a:cubicBezTo>
                    <a:pt x="159" y="104"/>
                    <a:pt x="158" y="111"/>
                    <a:pt x="157" y="118"/>
                  </a:cubicBezTo>
                  <a:cubicBezTo>
                    <a:pt x="156" y="128"/>
                    <a:pt x="153" y="136"/>
                    <a:pt x="149" y="144"/>
                  </a:cubicBezTo>
                  <a:cubicBezTo>
                    <a:pt x="145" y="152"/>
                    <a:pt x="140" y="159"/>
                    <a:pt x="134" y="165"/>
                  </a:cubicBezTo>
                  <a:cubicBezTo>
                    <a:pt x="128" y="171"/>
                    <a:pt x="122" y="175"/>
                    <a:pt x="115" y="178"/>
                  </a:cubicBezTo>
                  <a:cubicBezTo>
                    <a:pt x="108" y="181"/>
                    <a:pt x="101" y="182"/>
                    <a:pt x="94" y="182"/>
                  </a:cubicBezTo>
                  <a:cubicBezTo>
                    <a:pt x="89" y="181"/>
                    <a:pt x="85" y="180"/>
                    <a:pt x="80" y="178"/>
                  </a:cubicBezTo>
                  <a:cubicBezTo>
                    <a:pt x="76" y="175"/>
                    <a:pt x="72" y="172"/>
                    <a:pt x="69" y="169"/>
                  </a:cubicBezTo>
                  <a:cubicBezTo>
                    <a:pt x="66" y="165"/>
                    <a:pt x="63" y="161"/>
                    <a:pt x="61" y="156"/>
                  </a:cubicBezTo>
                  <a:cubicBezTo>
                    <a:pt x="59" y="152"/>
                    <a:pt x="57" y="146"/>
                    <a:pt x="56" y="141"/>
                  </a:cubicBezTo>
                  <a:cubicBezTo>
                    <a:pt x="49" y="151"/>
                    <a:pt x="43" y="162"/>
                    <a:pt x="37" y="174"/>
                  </a:cubicBezTo>
                  <a:cubicBezTo>
                    <a:pt x="31" y="185"/>
                    <a:pt x="26" y="197"/>
                    <a:pt x="21" y="209"/>
                  </a:cubicBezTo>
                  <a:cubicBezTo>
                    <a:pt x="17" y="221"/>
                    <a:pt x="12" y="233"/>
                    <a:pt x="9" y="246"/>
                  </a:cubicBezTo>
                  <a:cubicBezTo>
                    <a:pt x="5" y="259"/>
                    <a:pt x="2" y="272"/>
                    <a:pt x="0" y="285"/>
                  </a:cubicBezTo>
                  <a:cubicBezTo>
                    <a:pt x="69" y="295"/>
                    <a:pt x="69" y="295"/>
                    <a:pt x="69" y="295"/>
                  </a:cubicBezTo>
                  <a:cubicBezTo>
                    <a:pt x="81" y="297"/>
                    <a:pt x="81" y="297"/>
                    <a:pt x="81" y="297"/>
                  </a:cubicBezTo>
                  <a:cubicBezTo>
                    <a:pt x="80" y="298"/>
                    <a:pt x="80" y="299"/>
                    <a:pt x="79" y="300"/>
                  </a:cubicBezTo>
                  <a:cubicBezTo>
                    <a:pt x="78" y="301"/>
                    <a:pt x="78" y="302"/>
                    <a:pt x="77" y="303"/>
                  </a:cubicBezTo>
                  <a:cubicBezTo>
                    <a:pt x="77" y="304"/>
                    <a:pt x="76" y="305"/>
                    <a:pt x="75" y="306"/>
                  </a:cubicBezTo>
                  <a:cubicBezTo>
                    <a:pt x="75" y="307"/>
                    <a:pt x="74" y="308"/>
                    <a:pt x="74" y="310"/>
                  </a:cubicBezTo>
                  <a:cubicBezTo>
                    <a:pt x="73" y="311"/>
                    <a:pt x="73" y="312"/>
                    <a:pt x="72" y="313"/>
                  </a:cubicBezTo>
                  <a:cubicBezTo>
                    <a:pt x="72" y="315"/>
                    <a:pt x="72" y="316"/>
                    <a:pt x="71" y="317"/>
                  </a:cubicBezTo>
                  <a:cubicBezTo>
                    <a:pt x="71" y="318"/>
                    <a:pt x="71" y="320"/>
                    <a:pt x="70" y="321"/>
                  </a:cubicBezTo>
                  <a:cubicBezTo>
                    <a:pt x="70" y="322"/>
                    <a:pt x="70" y="324"/>
                    <a:pt x="69" y="325"/>
                  </a:cubicBezTo>
                  <a:cubicBezTo>
                    <a:pt x="68" y="333"/>
                    <a:pt x="68" y="340"/>
                    <a:pt x="69" y="347"/>
                  </a:cubicBezTo>
                  <a:cubicBezTo>
                    <a:pt x="70" y="353"/>
                    <a:pt x="72" y="360"/>
                    <a:pt x="75" y="365"/>
                  </a:cubicBezTo>
                  <a:cubicBezTo>
                    <a:pt x="78" y="371"/>
                    <a:pt x="82" y="375"/>
                    <a:pt x="86" y="379"/>
                  </a:cubicBezTo>
                  <a:cubicBezTo>
                    <a:pt x="90" y="383"/>
                    <a:pt x="96" y="385"/>
                    <a:pt x="101" y="386"/>
                  </a:cubicBezTo>
                  <a:cubicBezTo>
                    <a:pt x="107" y="387"/>
                    <a:pt x="113" y="386"/>
                    <a:pt x="118" y="384"/>
                  </a:cubicBezTo>
                  <a:cubicBezTo>
                    <a:pt x="124" y="382"/>
                    <a:pt x="129" y="379"/>
                    <a:pt x="133" y="375"/>
                  </a:cubicBezTo>
                  <a:cubicBezTo>
                    <a:pt x="138" y="370"/>
                    <a:pt x="142" y="365"/>
                    <a:pt x="145" y="359"/>
                  </a:cubicBezTo>
                  <a:cubicBezTo>
                    <a:pt x="149" y="352"/>
                    <a:pt x="151" y="345"/>
                    <a:pt x="152" y="338"/>
                  </a:cubicBezTo>
                  <a:cubicBezTo>
                    <a:pt x="152" y="336"/>
                    <a:pt x="153" y="335"/>
                    <a:pt x="153" y="333"/>
                  </a:cubicBezTo>
                  <a:cubicBezTo>
                    <a:pt x="153" y="332"/>
                    <a:pt x="153" y="331"/>
                    <a:pt x="153" y="329"/>
                  </a:cubicBezTo>
                  <a:cubicBezTo>
                    <a:pt x="153" y="328"/>
                    <a:pt x="153" y="326"/>
                    <a:pt x="153" y="325"/>
                  </a:cubicBezTo>
                  <a:cubicBezTo>
                    <a:pt x="153" y="324"/>
                    <a:pt x="153" y="322"/>
                    <a:pt x="153" y="321"/>
                  </a:cubicBezTo>
                  <a:cubicBezTo>
                    <a:pt x="153" y="320"/>
                    <a:pt x="153" y="318"/>
                    <a:pt x="153" y="317"/>
                  </a:cubicBezTo>
                  <a:cubicBezTo>
                    <a:pt x="152" y="316"/>
                    <a:pt x="152" y="315"/>
                    <a:pt x="152" y="313"/>
                  </a:cubicBezTo>
                  <a:cubicBezTo>
                    <a:pt x="152" y="312"/>
                    <a:pt x="151" y="311"/>
                    <a:pt x="151" y="310"/>
                  </a:cubicBezTo>
                  <a:cubicBezTo>
                    <a:pt x="151" y="309"/>
                    <a:pt x="151" y="307"/>
                    <a:pt x="150" y="306"/>
                  </a:cubicBezTo>
                  <a:cubicBezTo>
                    <a:pt x="163" y="308"/>
                    <a:pt x="163" y="308"/>
                    <a:pt x="163" y="308"/>
                  </a:cubicBezTo>
                  <a:cubicBezTo>
                    <a:pt x="232" y="318"/>
                    <a:pt x="232" y="318"/>
                    <a:pt x="232" y="318"/>
                  </a:cubicBezTo>
                  <a:cubicBezTo>
                    <a:pt x="245" y="237"/>
                    <a:pt x="245" y="237"/>
                    <a:pt x="245" y="237"/>
                  </a:cubicBezTo>
                  <a:cubicBezTo>
                    <a:pt x="243" y="238"/>
                    <a:pt x="242" y="238"/>
                    <a:pt x="241" y="238"/>
                  </a:cubicBezTo>
                  <a:cubicBezTo>
                    <a:pt x="240" y="238"/>
                    <a:pt x="238" y="238"/>
                    <a:pt x="237" y="238"/>
                  </a:cubicBezTo>
                  <a:cubicBezTo>
                    <a:pt x="236" y="238"/>
                    <a:pt x="235" y="238"/>
                    <a:pt x="233" y="238"/>
                  </a:cubicBezTo>
                  <a:cubicBezTo>
                    <a:pt x="232" y="238"/>
                    <a:pt x="231" y="238"/>
                    <a:pt x="230" y="238"/>
                  </a:cubicBezTo>
                  <a:cubicBezTo>
                    <a:pt x="222" y="237"/>
                    <a:pt x="215" y="234"/>
                    <a:pt x="209" y="230"/>
                  </a:cubicBezTo>
                  <a:cubicBezTo>
                    <a:pt x="203" y="226"/>
                    <a:pt x="198" y="220"/>
                    <a:pt x="194" y="213"/>
                  </a:cubicBezTo>
                  <a:cubicBezTo>
                    <a:pt x="190" y="207"/>
                    <a:pt x="187" y="199"/>
                    <a:pt x="186" y="190"/>
                  </a:cubicBezTo>
                  <a:cubicBezTo>
                    <a:pt x="184" y="182"/>
                    <a:pt x="184" y="172"/>
                    <a:pt x="186" y="163"/>
                  </a:cubicBezTo>
                  <a:cubicBezTo>
                    <a:pt x="187" y="153"/>
                    <a:pt x="191" y="144"/>
                    <a:pt x="195" y="136"/>
                  </a:cubicBezTo>
                  <a:cubicBezTo>
                    <a:pt x="199" y="128"/>
                    <a:pt x="204" y="121"/>
                    <a:pt x="210" y="115"/>
                  </a:cubicBezTo>
                  <a:cubicBezTo>
                    <a:pt x="216" y="109"/>
                    <a:pt x="223" y="104"/>
                    <a:pt x="230" y="101"/>
                  </a:cubicBezTo>
                  <a:cubicBezTo>
                    <a:pt x="237" y="98"/>
                    <a:pt x="245" y="96"/>
                    <a:pt x="253" y="97"/>
                  </a:cubicBezTo>
                  <a:cubicBezTo>
                    <a:pt x="254" y="97"/>
                    <a:pt x="255" y="97"/>
                    <a:pt x="256" y="97"/>
                  </a:cubicBezTo>
                  <a:cubicBezTo>
                    <a:pt x="258" y="97"/>
                    <a:pt x="259" y="98"/>
                    <a:pt x="260" y="98"/>
                  </a:cubicBezTo>
                  <a:cubicBezTo>
                    <a:pt x="261" y="98"/>
                    <a:pt x="262" y="99"/>
                    <a:pt x="264" y="99"/>
                  </a:cubicBezTo>
                  <a:cubicBezTo>
                    <a:pt x="265" y="99"/>
                    <a:pt x="266" y="100"/>
                    <a:pt x="267" y="100"/>
                  </a:cubicBezTo>
                  <a:lnTo>
                    <a:pt x="283" y="0"/>
                  </a:lnTo>
                  <a:close/>
                </a:path>
              </a:pathLst>
            </a:custGeom>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5"/>
            <p:cNvSpPr>
              <a:spLocks/>
            </p:cNvSpPr>
            <p:nvPr/>
          </p:nvSpPr>
          <p:spPr bwMode="auto">
            <a:xfrm>
              <a:off x="2673350" y="2192338"/>
              <a:ext cx="2009775" cy="2251075"/>
            </a:xfrm>
            <a:custGeom>
              <a:avLst/>
              <a:gdLst>
                <a:gd name="T0" fmla="*/ 29 w 316"/>
                <a:gd name="T1" fmla="*/ 42 h 354"/>
                <a:gd name="T2" fmla="*/ 33 w 316"/>
                <a:gd name="T3" fmla="*/ 121 h 354"/>
                <a:gd name="T4" fmla="*/ 28 w 316"/>
                <a:gd name="T5" fmla="*/ 166 h 354"/>
                <a:gd name="T6" fmla="*/ 7 w 316"/>
                <a:gd name="T7" fmla="*/ 195 h 354"/>
                <a:gd name="T8" fmla="*/ 1 w 316"/>
                <a:gd name="T9" fmla="*/ 240 h 354"/>
                <a:gd name="T10" fmla="*/ 21 w 316"/>
                <a:gd name="T11" fmla="*/ 282 h 354"/>
                <a:gd name="T12" fmla="*/ 53 w 316"/>
                <a:gd name="T13" fmla="*/ 293 h 354"/>
                <a:gd name="T14" fmla="*/ 80 w 316"/>
                <a:gd name="T15" fmla="*/ 278 h 354"/>
                <a:gd name="T16" fmla="*/ 115 w 316"/>
                <a:gd name="T17" fmla="*/ 294 h 354"/>
                <a:gd name="T18" fmla="*/ 177 w 316"/>
                <a:gd name="T19" fmla="*/ 340 h 354"/>
                <a:gd name="T20" fmla="*/ 229 w 316"/>
                <a:gd name="T21" fmla="*/ 257 h 354"/>
                <a:gd name="T22" fmla="*/ 234 w 316"/>
                <a:gd name="T23" fmla="*/ 242 h 354"/>
                <a:gd name="T24" fmla="*/ 239 w 316"/>
                <a:gd name="T25" fmla="*/ 248 h 354"/>
                <a:gd name="T26" fmla="*/ 246 w 316"/>
                <a:gd name="T27" fmla="*/ 254 h 354"/>
                <a:gd name="T28" fmla="*/ 254 w 316"/>
                <a:gd name="T29" fmla="*/ 258 h 354"/>
                <a:gd name="T30" fmla="*/ 278 w 316"/>
                <a:gd name="T31" fmla="*/ 259 h 354"/>
                <a:gd name="T32" fmla="*/ 308 w 316"/>
                <a:gd name="T33" fmla="*/ 233 h 354"/>
                <a:gd name="T34" fmla="*/ 315 w 316"/>
                <a:gd name="T35" fmla="*/ 188 h 354"/>
                <a:gd name="T36" fmla="*/ 295 w 316"/>
                <a:gd name="T37" fmla="*/ 152 h 354"/>
                <a:gd name="T38" fmla="*/ 273 w 316"/>
                <a:gd name="T39" fmla="*/ 144 h 354"/>
                <a:gd name="T40" fmla="*/ 264 w 316"/>
                <a:gd name="T41" fmla="*/ 144 h 354"/>
                <a:gd name="T42" fmla="*/ 256 w 316"/>
                <a:gd name="T43" fmla="*/ 147 h 354"/>
                <a:gd name="T44" fmla="*/ 249 w 316"/>
                <a:gd name="T45" fmla="*/ 150 h 354"/>
                <a:gd name="T46" fmla="*/ 249 w 316"/>
                <a:gd name="T47" fmla="*/ 135 h 354"/>
                <a:gd name="T48" fmla="*/ 200 w 316"/>
                <a:gd name="T49" fmla="*/ 25 h 354"/>
                <a:gd name="T50" fmla="*/ 200 w 316"/>
                <a:gd name="T51" fmla="*/ 33 h 354"/>
                <a:gd name="T52" fmla="*/ 199 w 316"/>
                <a:gd name="T53" fmla="*/ 41 h 354"/>
                <a:gd name="T54" fmla="*/ 175 w 316"/>
                <a:gd name="T55" fmla="*/ 88 h 354"/>
                <a:gd name="T56" fmla="*/ 135 w 316"/>
                <a:gd name="T57" fmla="*/ 102 h 354"/>
                <a:gd name="T58" fmla="*/ 102 w 316"/>
                <a:gd name="T59" fmla="*/ 76 h 354"/>
                <a:gd name="T60" fmla="*/ 95 w 316"/>
                <a:gd name="T61" fmla="*/ 26 h 354"/>
                <a:gd name="T62" fmla="*/ 97 w 316"/>
                <a:gd name="T63" fmla="*/ 18 h 354"/>
                <a:gd name="T64" fmla="*/ 99 w 316"/>
                <a:gd name="T65" fmla="*/ 1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6" h="354">
                  <a:moveTo>
                    <a:pt x="33" y="0"/>
                  </a:moveTo>
                  <a:cubicBezTo>
                    <a:pt x="31" y="14"/>
                    <a:pt x="30" y="28"/>
                    <a:pt x="29" y="42"/>
                  </a:cubicBezTo>
                  <a:cubicBezTo>
                    <a:pt x="29" y="55"/>
                    <a:pt x="29" y="69"/>
                    <a:pt x="29" y="82"/>
                  </a:cubicBezTo>
                  <a:cubicBezTo>
                    <a:pt x="30" y="95"/>
                    <a:pt x="31" y="109"/>
                    <a:pt x="33" y="121"/>
                  </a:cubicBezTo>
                  <a:cubicBezTo>
                    <a:pt x="35" y="134"/>
                    <a:pt x="38" y="147"/>
                    <a:pt x="41" y="159"/>
                  </a:cubicBezTo>
                  <a:cubicBezTo>
                    <a:pt x="36" y="161"/>
                    <a:pt x="32" y="163"/>
                    <a:pt x="28" y="166"/>
                  </a:cubicBezTo>
                  <a:cubicBezTo>
                    <a:pt x="23" y="170"/>
                    <a:pt x="19" y="174"/>
                    <a:pt x="16" y="179"/>
                  </a:cubicBezTo>
                  <a:cubicBezTo>
                    <a:pt x="13" y="183"/>
                    <a:pt x="10" y="189"/>
                    <a:pt x="7" y="195"/>
                  </a:cubicBezTo>
                  <a:cubicBezTo>
                    <a:pt x="5" y="200"/>
                    <a:pt x="3" y="207"/>
                    <a:pt x="2" y="214"/>
                  </a:cubicBezTo>
                  <a:cubicBezTo>
                    <a:pt x="0" y="223"/>
                    <a:pt x="0" y="232"/>
                    <a:pt x="1" y="240"/>
                  </a:cubicBezTo>
                  <a:cubicBezTo>
                    <a:pt x="2" y="249"/>
                    <a:pt x="5" y="257"/>
                    <a:pt x="8" y="264"/>
                  </a:cubicBezTo>
                  <a:cubicBezTo>
                    <a:pt x="11" y="271"/>
                    <a:pt x="16" y="277"/>
                    <a:pt x="21" y="282"/>
                  </a:cubicBezTo>
                  <a:cubicBezTo>
                    <a:pt x="26" y="287"/>
                    <a:pt x="32" y="290"/>
                    <a:pt x="39" y="292"/>
                  </a:cubicBezTo>
                  <a:cubicBezTo>
                    <a:pt x="44" y="293"/>
                    <a:pt x="48" y="293"/>
                    <a:pt x="53" y="293"/>
                  </a:cubicBezTo>
                  <a:cubicBezTo>
                    <a:pt x="58" y="292"/>
                    <a:pt x="63" y="290"/>
                    <a:pt x="67" y="288"/>
                  </a:cubicBezTo>
                  <a:cubicBezTo>
                    <a:pt x="72" y="286"/>
                    <a:pt x="76" y="282"/>
                    <a:pt x="80" y="278"/>
                  </a:cubicBezTo>
                  <a:cubicBezTo>
                    <a:pt x="84" y="274"/>
                    <a:pt x="87" y="270"/>
                    <a:pt x="90" y="264"/>
                  </a:cubicBezTo>
                  <a:cubicBezTo>
                    <a:pt x="98" y="275"/>
                    <a:pt x="106" y="285"/>
                    <a:pt x="115" y="294"/>
                  </a:cubicBezTo>
                  <a:cubicBezTo>
                    <a:pt x="124" y="303"/>
                    <a:pt x="134" y="312"/>
                    <a:pt x="144" y="319"/>
                  </a:cubicBezTo>
                  <a:cubicBezTo>
                    <a:pt x="154" y="327"/>
                    <a:pt x="165" y="334"/>
                    <a:pt x="177" y="340"/>
                  </a:cubicBezTo>
                  <a:cubicBezTo>
                    <a:pt x="188" y="346"/>
                    <a:pt x="200" y="351"/>
                    <a:pt x="213" y="354"/>
                  </a:cubicBezTo>
                  <a:cubicBezTo>
                    <a:pt x="229" y="257"/>
                    <a:pt x="229" y="257"/>
                    <a:pt x="229" y="257"/>
                  </a:cubicBezTo>
                  <a:cubicBezTo>
                    <a:pt x="232" y="239"/>
                    <a:pt x="232" y="239"/>
                    <a:pt x="232" y="239"/>
                  </a:cubicBezTo>
                  <a:cubicBezTo>
                    <a:pt x="233" y="240"/>
                    <a:pt x="233" y="241"/>
                    <a:pt x="234" y="242"/>
                  </a:cubicBezTo>
                  <a:cubicBezTo>
                    <a:pt x="235" y="243"/>
                    <a:pt x="236" y="245"/>
                    <a:pt x="237" y="245"/>
                  </a:cubicBezTo>
                  <a:cubicBezTo>
                    <a:pt x="237" y="246"/>
                    <a:pt x="238" y="247"/>
                    <a:pt x="239" y="248"/>
                  </a:cubicBezTo>
                  <a:cubicBezTo>
                    <a:pt x="240" y="249"/>
                    <a:pt x="241" y="250"/>
                    <a:pt x="242" y="251"/>
                  </a:cubicBezTo>
                  <a:cubicBezTo>
                    <a:pt x="243" y="252"/>
                    <a:pt x="244" y="253"/>
                    <a:pt x="246" y="254"/>
                  </a:cubicBezTo>
                  <a:cubicBezTo>
                    <a:pt x="247" y="255"/>
                    <a:pt x="248" y="256"/>
                    <a:pt x="250" y="256"/>
                  </a:cubicBezTo>
                  <a:cubicBezTo>
                    <a:pt x="251" y="257"/>
                    <a:pt x="253" y="258"/>
                    <a:pt x="254" y="258"/>
                  </a:cubicBezTo>
                  <a:cubicBezTo>
                    <a:pt x="256" y="259"/>
                    <a:pt x="257" y="259"/>
                    <a:pt x="259" y="260"/>
                  </a:cubicBezTo>
                  <a:cubicBezTo>
                    <a:pt x="265" y="261"/>
                    <a:pt x="272" y="261"/>
                    <a:pt x="278" y="259"/>
                  </a:cubicBezTo>
                  <a:cubicBezTo>
                    <a:pt x="284" y="257"/>
                    <a:pt x="289" y="254"/>
                    <a:pt x="294" y="250"/>
                  </a:cubicBezTo>
                  <a:cubicBezTo>
                    <a:pt x="300" y="246"/>
                    <a:pt x="304" y="240"/>
                    <a:pt x="308" y="233"/>
                  </a:cubicBezTo>
                  <a:cubicBezTo>
                    <a:pt x="311" y="227"/>
                    <a:pt x="314" y="219"/>
                    <a:pt x="315" y="211"/>
                  </a:cubicBezTo>
                  <a:cubicBezTo>
                    <a:pt x="316" y="203"/>
                    <a:pt x="316" y="195"/>
                    <a:pt x="315" y="188"/>
                  </a:cubicBezTo>
                  <a:cubicBezTo>
                    <a:pt x="314" y="180"/>
                    <a:pt x="311" y="173"/>
                    <a:pt x="308" y="167"/>
                  </a:cubicBezTo>
                  <a:cubicBezTo>
                    <a:pt x="304" y="161"/>
                    <a:pt x="300" y="156"/>
                    <a:pt x="295" y="152"/>
                  </a:cubicBezTo>
                  <a:cubicBezTo>
                    <a:pt x="290" y="148"/>
                    <a:pt x="284" y="145"/>
                    <a:pt x="278" y="144"/>
                  </a:cubicBezTo>
                  <a:cubicBezTo>
                    <a:pt x="276" y="144"/>
                    <a:pt x="275" y="144"/>
                    <a:pt x="273" y="144"/>
                  </a:cubicBezTo>
                  <a:cubicBezTo>
                    <a:pt x="271" y="143"/>
                    <a:pt x="270" y="144"/>
                    <a:pt x="268" y="144"/>
                  </a:cubicBezTo>
                  <a:cubicBezTo>
                    <a:pt x="267" y="144"/>
                    <a:pt x="265" y="144"/>
                    <a:pt x="264" y="144"/>
                  </a:cubicBezTo>
                  <a:cubicBezTo>
                    <a:pt x="262" y="145"/>
                    <a:pt x="260" y="145"/>
                    <a:pt x="259" y="146"/>
                  </a:cubicBezTo>
                  <a:cubicBezTo>
                    <a:pt x="258" y="146"/>
                    <a:pt x="257" y="146"/>
                    <a:pt x="256" y="147"/>
                  </a:cubicBezTo>
                  <a:cubicBezTo>
                    <a:pt x="254" y="147"/>
                    <a:pt x="253" y="148"/>
                    <a:pt x="252" y="148"/>
                  </a:cubicBezTo>
                  <a:cubicBezTo>
                    <a:pt x="251" y="149"/>
                    <a:pt x="250" y="150"/>
                    <a:pt x="249" y="150"/>
                  </a:cubicBezTo>
                  <a:cubicBezTo>
                    <a:pt x="248" y="151"/>
                    <a:pt x="247" y="152"/>
                    <a:pt x="246" y="153"/>
                  </a:cubicBezTo>
                  <a:cubicBezTo>
                    <a:pt x="249" y="135"/>
                    <a:pt x="249" y="135"/>
                    <a:pt x="249" y="135"/>
                  </a:cubicBezTo>
                  <a:cubicBezTo>
                    <a:pt x="265" y="34"/>
                    <a:pt x="265" y="34"/>
                    <a:pt x="265" y="34"/>
                  </a:cubicBezTo>
                  <a:cubicBezTo>
                    <a:pt x="200" y="25"/>
                    <a:pt x="200" y="25"/>
                    <a:pt x="200" y="25"/>
                  </a:cubicBezTo>
                  <a:cubicBezTo>
                    <a:pt x="200" y="26"/>
                    <a:pt x="200" y="27"/>
                    <a:pt x="200" y="29"/>
                  </a:cubicBezTo>
                  <a:cubicBezTo>
                    <a:pt x="200" y="30"/>
                    <a:pt x="200" y="32"/>
                    <a:pt x="200" y="33"/>
                  </a:cubicBezTo>
                  <a:cubicBezTo>
                    <a:pt x="200" y="34"/>
                    <a:pt x="200" y="36"/>
                    <a:pt x="200" y="37"/>
                  </a:cubicBezTo>
                  <a:cubicBezTo>
                    <a:pt x="200" y="39"/>
                    <a:pt x="199" y="40"/>
                    <a:pt x="199" y="41"/>
                  </a:cubicBezTo>
                  <a:cubicBezTo>
                    <a:pt x="198" y="51"/>
                    <a:pt x="195" y="60"/>
                    <a:pt x="190" y="68"/>
                  </a:cubicBezTo>
                  <a:cubicBezTo>
                    <a:pt x="186" y="76"/>
                    <a:pt x="181" y="83"/>
                    <a:pt x="175" y="88"/>
                  </a:cubicBezTo>
                  <a:cubicBezTo>
                    <a:pt x="170" y="93"/>
                    <a:pt x="163" y="98"/>
                    <a:pt x="156" y="100"/>
                  </a:cubicBezTo>
                  <a:cubicBezTo>
                    <a:pt x="149" y="102"/>
                    <a:pt x="142" y="103"/>
                    <a:pt x="135" y="102"/>
                  </a:cubicBezTo>
                  <a:cubicBezTo>
                    <a:pt x="128" y="101"/>
                    <a:pt x="121" y="97"/>
                    <a:pt x="116" y="93"/>
                  </a:cubicBezTo>
                  <a:cubicBezTo>
                    <a:pt x="110" y="88"/>
                    <a:pt x="106" y="82"/>
                    <a:pt x="102" y="76"/>
                  </a:cubicBezTo>
                  <a:cubicBezTo>
                    <a:pt x="99" y="69"/>
                    <a:pt x="96" y="61"/>
                    <a:pt x="95" y="52"/>
                  </a:cubicBezTo>
                  <a:cubicBezTo>
                    <a:pt x="94" y="44"/>
                    <a:pt x="94" y="35"/>
                    <a:pt x="95" y="26"/>
                  </a:cubicBezTo>
                  <a:cubicBezTo>
                    <a:pt x="96" y="24"/>
                    <a:pt x="96" y="23"/>
                    <a:pt x="96" y="22"/>
                  </a:cubicBezTo>
                  <a:cubicBezTo>
                    <a:pt x="96" y="20"/>
                    <a:pt x="97" y="19"/>
                    <a:pt x="97" y="18"/>
                  </a:cubicBezTo>
                  <a:cubicBezTo>
                    <a:pt x="97" y="16"/>
                    <a:pt x="98" y="15"/>
                    <a:pt x="98" y="14"/>
                  </a:cubicBezTo>
                  <a:cubicBezTo>
                    <a:pt x="99" y="13"/>
                    <a:pt x="99" y="11"/>
                    <a:pt x="99" y="10"/>
                  </a:cubicBezTo>
                  <a:lnTo>
                    <a:pt x="33" y="0"/>
                  </a:lnTo>
                  <a:close/>
                </a:path>
              </a:pathLst>
            </a:custGeom>
            <a:gradFill flip="none" rotWithShape="1">
              <a:gsLst>
                <a:gs pos="0">
                  <a:schemeClr val="accent1">
                    <a:lumMod val="67000"/>
                  </a:schemeClr>
                </a:gs>
                <a:gs pos="48000">
                  <a:schemeClr val="accent1">
                    <a:lumMod val="97000"/>
                    <a:lumOff val="3000"/>
                  </a:schemeClr>
                </a:gs>
                <a:gs pos="100000">
                  <a:schemeClr val="accent1">
                    <a:lumMod val="60000"/>
                    <a:lumOff val="40000"/>
                  </a:schemeClr>
                </a:gs>
              </a:gsLst>
              <a:lin ang="162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7"/>
            <p:cNvSpPr>
              <a:spLocks/>
            </p:cNvSpPr>
            <p:nvPr/>
          </p:nvSpPr>
          <p:spPr bwMode="auto">
            <a:xfrm>
              <a:off x="4148138" y="215900"/>
              <a:ext cx="2239963" cy="2359025"/>
            </a:xfrm>
            <a:custGeom>
              <a:avLst/>
              <a:gdLst>
                <a:gd name="T0" fmla="*/ 271 w 352"/>
                <a:gd name="T1" fmla="*/ 4 h 371"/>
                <a:gd name="T2" fmla="*/ 233 w 352"/>
                <a:gd name="T3" fmla="*/ 36 h 371"/>
                <a:gd name="T4" fmla="*/ 193 w 352"/>
                <a:gd name="T5" fmla="*/ 41 h 371"/>
                <a:gd name="T6" fmla="*/ 132 w 352"/>
                <a:gd name="T7" fmla="*/ 18 h 371"/>
                <a:gd name="T8" fmla="*/ 82 w 352"/>
                <a:gd name="T9" fmla="*/ 119 h 371"/>
                <a:gd name="T10" fmla="*/ 77 w 352"/>
                <a:gd name="T11" fmla="*/ 134 h 371"/>
                <a:gd name="T12" fmla="*/ 71 w 352"/>
                <a:gd name="T13" fmla="*/ 130 h 371"/>
                <a:gd name="T14" fmla="*/ 65 w 352"/>
                <a:gd name="T15" fmla="*/ 127 h 371"/>
                <a:gd name="T16" fmla="*/ 58 w 352"/>
                <a:gd name="T17" fmla="*/ 125 h 371"/>
                <a:gd name="T18" fmla="*/ 36 w 352"/>
                <a:gd name="T19" fmla="*/ 127 h 371"/>
                <a:gd name="T20" fmla="*/ 8 w 352"/>
                <a:gd name="T21" fmla="*/ 155 h 371"/>
                <a:gd name="T22" fmla="*/ 1 w 352"/>
                <a:gd name="T23" fmla="*/ 199 h 371"/>
                <a:gd name="T24" fmla="*/ 19 w 352"/>
                <a:gd name="T25" fmla="*/ 231 h 371"/>
                <a:gd name="T26" fmla="*/ 40 w 352"/>
                <a:gd name="T27" fmla="*/ 237 h 371"/>
                <a:gd name="T28" fmla="*/ 47 w 352"/>
                <a:gd name="T29" fmla="*/ 236 h 371"/>
                <a:gd name="T30" fmla="*/ 54 w 352"/>
                <a:gd name="T31" fmla="*/ 234 h 371"/>
                <a:gd name="T32" fmla="*/ 61 w 352"/>
                <a:gd name="T33" fmla="*/ 231 h 371"/>
                <a:gd name="T34" fmla="*/ 61 w 352"/>
                <a:gd name="T35" fmla="*/ 246 h 371"/>
                <a:gd name="T36" fmla="*/ 126 w 352"/>
                <a:gd name="T37" fmla="*/ 343 h 371"/>
                <a:gd name="T38" fmla="*/ 126 w 352"/>
                <a:gd name="T39" fmla="*/ 333 h 371"/>
                <a:gd name="T40" fmla="*/ 127 w 352"/>
                <a:gd name="T41" fmla="*/ 323 h 371"/>
                <a:gd name="T42" fmla="*/ 153 w 352"/>
                <a:gd name="T43" fmla="*/ 273 h 371"/>
                <a:gd name="T44" fmla="*/ 201 w 352"/>
                <a:gd name="T45" fmla="*/ 256 h 371"/>
                <a:gd name="T46" fmla="*/ 242 w 352"/>
                <a:gd name="T47" fmla="*/ 283 h 371"/>
                <a:gd name="T48" fmla="*/ 253 w 352"/>
                <a:gd name="T49" fmla="*/ 340 h 371"/>
                <a:gd name="T50" fmla="*/ 251 w 352"/>
                <a:gd name="T51" fmla="*/ 350 h 371"/>
                <a:gd name="T52" fmla="*/ 247 w 352"/>
                <a:gd name="T53" fmla="*/ 360 h 371"/>
                <a:gd name="T54" fmla="*/ 332 w 352"/>
                <a:gd name="T55" fmla="*/ 310 h 371"/>
                <a:gd name="T56" fmla="*/ 314 w 352"/>
                <a:gd name="T57" fmla="*/ 198 h 371"/>
                <a:gd name="T58" fmla="*/ 313 w 352"/>
                <a:gd name="T59" fmla="*/ 139 h 371"/>
                <a:gd name="T60" fmla="*/ 343 w 352"/>
                <a:gd name="T61" fmla="*/ 103 h 371"/>
                <a:gd name="T62" fmla="*/ 349 w 352"/>
                <a:gd name="T63" fmla="*/ 48 h 371"/>
                <a:gd name="T64" fmla="*/ 320 w 352"/>
                <a:gd name="T65" fmla="*/ 6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2" h="371">
                  <a:moveTo>
                    <a:pt x="295" y="0"/>
                  </a:moveTo>
                  <a:cubicBezTo>
                    <a:pt x="286" y="0"/>
                    <a:pt x="278" y="1"/>
                    <a:pt x="271" y="4"/>
                  </a:cubicBezTo>
                  <a:cubicBezTo>
                    <a:pt x="263" y="7"/>
                    <a:pt x="256" y="11"/>
                    <a:pt x="250" y="17"/>
                  </a:cubicBezTo>
                  <a:cubicBezTo>
                    <a:pt x="243" y="22"/>
                    <a:pt x="237" y="29"/>
                    <a:pt x="233" y="36"/>
                  </a:cubicBezTo>
                  <a:cubicBezTo>
                    <a:pt x="228" y="43"/>
                    <a:pt x="224" y="51"/>
                    <a:pt x="221" y="60"/>
                  </a:cubicBezTo>
                  <a:cubicBezTo>
                    <a:pt x="212" y="53"/>
                    <a:pt x="203" y="47"/>
                    <a:pt x="193" y="41"/>
                  </a:cubicBezTo>
                  <a:cubicBezTo>
                    <a:pt x="184" y="36"/>
                    <a:pt x="174" y="31"/>
                    <a:pt x="163" y="27"/>
                  </a:cubicBezTo>
                  <a:cubicBezTo>
                    <a:pt x="153" y="23"/>
                    <a:pt x="143" y="20"/>
                    <a:pt x="132" y="18"/>
                  </a:cubicBezTo>
                  <a:cubicBezTo>
                    <a:pt x="121" y="15"/>
                    <a:pt x="110" y="14"/>
                    <a:pt x="99" y="13"/>
                  </a:cubicBezTo>
                  <a:cubicBezTo>
                    <a:pt x="82" y="119"/>
                    <a:pt x="82" y="119"/>
                    <a:pt x="82" y="119"/>
                  </a:cubicBezTo>
                  <a:cubicBezTo>
                    <a:pt x="79" y="136"/>
                    <a:pt x="79" y="136"/>
                    <a:pt x="79" y="136"/>
                  </a:cubicBezTo>
                  <a:cubicBezTo>
                    <a:pt x="78" y="135"/>
                    <a:pt x="77" y="135"/>
                    <a:pt x="77" y="134"/>
                  </a:cubicBezTo>
                  <a:cubicBezTo>
                    <a:pt x="76" y="133"/>
                    <a:pt x="75" y="132"/>
                    <a:pt x="74" y="132"/>
                  </a:cubicBezTo>
                  <a:cubicBezTo>
                    <a:pt x="73" y="131"/>
                    <a:pt x="72" y="130"/>
                    <a:pt x="71" y="130"/>
                  </a:cubicBezTo>
                  <a:cubicBezTo>
                    <a:pt x="70" y="129"/>
                    <a:pt x="69" y="129"/>
                    <a:pt x="69" y="128"/>
                  </a:cubicBezTo>
                  <a:cubicBezTo>
                    <a:pt x="67" y="128"/>
                    <a:pt x="66" y="127"/>
                    <a:pt x="65" y="127"/>
                  </a:cubicBezTo>
                  <a:cubicBezTo>
                    <a:pt x="64" y="126"/>
                    <a:pt x="63" y="126"/>
                    <a:pt x="62" y="125"/>
                  </a:cubicBezTo>
                  <a:cubicBezTo>
                    <a:pt x="61" y="125"/>
                    <a:pt x="59" y="125"/>
                    <a:pt x="58" y="125"/>
                  </a:cubicBezTo>
                  <a:cubicBezTo>
                    <a:pt x="57" y="124"/>
                    <a:pt x="56" y="124"/>
                    <a:pt x="54" y="124"/>
                  </a:cubicBezTo>
                  <a:cubicBezTo>
                    <a:pt x="48" y="124"/>
                    <a:pt x="42" y="125"/>
                    <a:pt x="36" y="127"/>
                  </a:cubicBezTo>
                  <a:cubicBezTo>
                    <a:pt x="30" y="130"/>
                    <a:pt x="25" y="134"/>
                    <a:pt x="20" y="138"/>
                  </a:cubicBezTo>
                  <a:cubicBezTo>
                    <a:pt x="15" y="143"/>
                    <a:pt x="11" y="149"/>
                    <a:pt x="8" y="155"/>
                  </a:cubicBezTo>
                  <a:cubicBezTo>
                    <a:pt x="5" y="162"/>
                    <a:pt x="2" y="169"/>
                    <a:pt x="1" y="177"/>
                  </a:cubicBezTo>
                  <a:cubicBezTo>
                    <a:pt x="0" y="184"/>
                    <a:pt x="0" y="192"/>
                    <a:pt x="1" y="199"/>
                  </a:cubicBezTo>
                  <a:cubicBezTo>
                    <a:pt x="2" y="205"/>
                    <a:pt x="4" y="212"/>
                    <a:pt x="7" y="217"/>
                  </a:cubicBezTo>
                  <a:cubicBezTo>
                    <a:pt x="11" y="223"/>
                    <a:pt x="15" y="227"/>
                    <a:pt x="19" y="231"/>
                  </a:cubicBezTo>
                  <a:cubicBezTo>
                    <a:pt x="24" y="234"/>
                    <a:pt x="30" y="236"/>
                    <a:pt x="36" y="237"/>
                  </a:cubicBezTo>
                  <a:cubicBezTo>
                    <a:pt x="37" y="237"/>
                    <a:pt x="39" y="237"/>
                    <a:pt x="40" y="237"/>
                  </a:cubicBezTo>
                  <a:cubicBezTo>
                    <a:pt x="41" y="237"/>
                    <a:pt x="42" y="237"/>
                    <a:pt x="44" y="237"/>
                  </a:cubicBezTo>
                  <a:cubicBezTo>
                    <a:pt x="45" y="237"/>
                    <a:pt x="46" y="236"/>
                    <a:pt x="47" y="236"/>
                  </a:cubicBezTo>
                  <a:cubicBezTo>
                    <a:pt x="49" y="236"/>
                    <a:pt x="50" y="236"/>
                    <a:pt x="51" y="235"/>
                  </a:cubicBezTo>
                  <a:cubicBezTo>
                    <a:pt x="52" y="235"/>
                    <a:pt x="53" y="235"/>
                    <a:pt x="54" y="234"/>
                  </a:cubicBezTo>
                  <a:cubicBezTo>
                    <a:pt x="56" y="234"/>
                    <a:pt x="57" y="233"/>
                    <a:pt x="58" y="233"/>
                  </a:cubicBezTo>
                  <a:cubicBezTo>
                    <a:pt x="59" y="232"/>
                    <a:pt x="60" y="232"/>
                    <a:pt x="61" y="231"/>
                  </a:cubicBezTo>
                  <a:cubicBezTo>
                    <a:pt x="62" y="230"/>
                    <a:pt x="63" y="230"/>
                    <a:pt x="64" y="229"/>
                  </a:cubicBezTo>
                  <a:cubicBezTo>
                    <a:pt x="61" y="246"/>
                    <a:pt x="61" y="246"/>
                    <a:pt x="61" y="246"/>
                  </a:cubicBezTo>
                  <a:cubicBezTo>
                    <a:pt x="47" y="332"/>
                    <a:pt x="47" y="332"/>
                    <a:pt x="47" y="332"/>
                  </a:cubicBezTo>
                  <a:cubicBezTo>
                    <a:pt x="126" y="343"/>
                    <a:pt x="126" y="343"/>
                    <a:pt x="126" y="343"/>
                  </a:cubicBezTo>
                  <a:cubicBezTo>
                    <a:pt x="126" y="342"/>
                    <a:pt x="126" y="340"/>
                    <a:pt x="126" y="338"/>
                  </a:cubicBezTo>
                  <a:cubicBezTo>
                    <a:pt x="126" y="337"/>
                    <a:pt x="126" y="335"/>
                    <a:pt x="126" y="333"/>
                  </a:cubicBezTo>
                  <a:cubicBezTo>
                    <a:pt x="126" y="332"/>
                    <a:pt x="126" y="330"/>
                    <a:pt x="126" y="328"/>
                  </a:cubicBezTo>
                  <a:cubicBezTo>
                    <a:pt x="127" y="327"/>
                    <a:pt x="127" y="325"/>
                    <a:pt x="127" y="323"/>
                  </a:cubicBezTo>
                  <a:cubicBezTo>
                    <a:pt x="129" y="313"/>
                    <a:pt x="132" y="303"/>
                    <a:pt x="136" y="295"/>
                  </a:cubicBezTo>
                  <a:cubicBezTo>
                    <a:pt x="141" y="287"/>
                    <a:pt x="147" y="279"/>
                    <a:pt x="153" y="273"/>
                  </a:cubicBezTo>
                  <a:cubicBezTo>
                    <a:pt x="160" y="267"/>
                    <a:pt x="167" y="262"/>
                    <a:pt x="175" y="259"/>
                  </a:cubicBezTo>
                  <a:cubicBezTo>
                    <a:pt x="183" y="256"/>
                    <a:pt x="192" y="255"/>
                    <a:pt x="201" y="256"/>
                  </a:cubicBezTo>
                  <a:cubicBezTo>
                    <a:pt x="209" y="257"/>
                    <a:pt x="217" y="260"/>
                    <a:pt x="225" y="265"/>
                  </a:cubicBezTo>
                  <a:cubicBezTo>
                    <a:pt x="232" y="269"/>
                    <a:pt x="238" y="276"/>
                    <a:pt x="242" y="283"/>
                  </a:cubicBezTo>
                  <a:cubicBezTo>
                    <a:pt x="247" y="291"/>
                    <a:pt x="251" y="300"/>
                    <a:pt x="253" y="309"/>
                  </a:cubicBezTo>
                  <a:cubicBezTo>
                    <a:pt x="254" y="319"/>
                    <a:pt x="255" y="329"/>
                    <a:pt x="253" y="340"/>
                  </a:cubicBezTo>
                  <a:cubicBezTo>
                    <a:pt x="253" y="342"/>
                    <a:pt x="252" y="343"/>
                    <a:pt x="252" y="345"/>
                  </a:cubicBezTo>
                  <a:cubicBezTo>
                    <a:pt x="252" y="347"/>
                    <a:pt x="251" y="349"/>
                    <a:pt x="251" y="350"/>
                  </a:cubicBezTo>
                  <a:cubicBezTo>
                    <a:pt x="250" y="352"/>
                    <a:pt x="250" y="354"/>
                    <a:pt x="249" y="355"/>
                  </a:cubicBezTo>
                  <a:cubicBezTo>
                    <a:pt x="248" y="357"/>
                    <a:pt x="248" y="359"/>
                    <a:pt x="247" y="360"/>
                  </a:cubicBezTo>
                  <a:cubicBezTo>
                    <a:pt x="328" y="371"/>
                    <a:pt x="328" y="371"/>
                    <a:pt x="328" y="371"/>
                  </a:cubicBezTo>
                  <a:cubicBezTo>
                    <a:pt x="331" y="351"/>
                    <a:pt x="332" y="330"/>
                    <a:pt x="332" y="310"/>
                  </a:cubicBezTo>
                  <a:cubicBezTo>
                    <a:pt x="332" y="290"/>
                    <a:pt x="330" y="271"/>
                    <a:pt x="327" y="252"/>
                  </a:cubicBezTo>
                  <a:cubicBezTo>
                    <a:pt x="324" y="233"/>
                    <a:pt x="320" y="215"/>
                    <a:pt x="314" y="198"/>
                  </a:cubicBezTo>
                  <a:cubicBezTo>
                    <a:pt x="308" y="180"/>
                    <a:pt x="301" y="164"/>
                    <a:pt x="293" y="149"/>
                  </a:cubicBezTo>
                  <a:cubicBezTo>
                    <a:pt x="300" y="146"/>
                    <a:pt x="307" y="143"/>
                    <a:pt x="313" y="139"/>
                  </a:cubicBezTo>
                  <a:cubicBezTo>
                    <a:pt x="319" y="134"/>
                    <a:pt x="325" y="129"/>
                    <a:pt x="330" y="123"/>
                  </a:cubicBezTo>
                  <a:cubicBezTo>
                    <a:pt x="335" y="117"/>
                    <a:pt x="339" y="110"/>
                    <a:pt x="343" y="103"/>
                  </a:cubicBezTo>
                  <a:cubicBezTo>
                    <a:pt x="346" y="95"/>
                    <a:pt x="348" y="87"/>
                    <a:pt x="350" y="79"/>
                  </a:cubicBezTo>
                  <a:cubicBezTo>
                    <a:pt x="352" y="68"/>
                    <a:pt x="351" y="58"/>
                    <a:pt x="349" y="48"/>
                  </a:cubicBezTo>
                  <a:cubicBezTo>
                    <a:pt x="347" y="39"/>
                    <a:pt x="343" y="30"/>
                    <a:pt x="338" y="23"/>
                  </a:cubicBezTo>
                  <a:cubicBezTo>
                    <a:pt x="333" y="16"/>
                    <a:pt x="327" y="10"/>
                    <a:pt x="320" y="6"/>
                  </a:cubicBezTo>
                  <a:cubicBezTo>
                    <a:pt x="312" y="2"/>
                    <a:pt x="304" y="0"/>
                    <a:pt x="295" y="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9"/>
            <p:cNvSpPr>
              <a:spLocks/>
            </p:cNvSpPr>
            <p:nvPr/>
          </p:nvSpPr>
          <p:spPr bwMode="auto">
            <a:xfrm>
              <a:off x="4103688" y="1938338"/>
              <a:ext cx="2119313" cy="2606675"/>
            </a:xfrm>
            <a:custGeom>
              <a:avLst/>
              <a:gdLst>
                <a:gd name="T0" fmla="*/ 205 w 333"/>
                <a:gd name="T1" fmla="*/ 0 h 410"/>
                <a:gd name="T2" fmla="*/ 185 w 333"/>
                <a:gd name="T3" fmla="*/ 3 h 410"/>
                <a:gd name="T4" fmla="*/ 167 w 333"/>
                <a:gd name="T5" fmla="*/ 14 h 410"/>
                <a:gd name="T6" fmla="*/ 154 w 333"/>
                <a:gd name="T7" fmla="*/ 31 h 410"/>
                <a:gd name="T8" fmla="*/ 146 w 333"/>
                <a:gd name="T9" fmla="*/ 54 h 410"/>
                <a:gd name="T10" fmla="*/ 146 w 333"/>
                <a:gd name="T11" fmla="*/ 59 h 410"/>
                <a:gd name="T12" fmla="*/ 145 w 333"/>
                <a:gd name="T13" fmla="*/ 64 h 410"/>
                <a:gd name="T14" fmla="*/ 146 w 333"/>
                <a:gd name="T15" fmla="*/ 69 h 410"/>
                <a:gd name="T16" fmla="*/ 146 w 333"/>
                <a:gd name="T17" fmla="*/ 74 h 410"/>
                <a:gd name="T18" fmla="*/ 150 w 333"/>
                <a:gd name="T19" fmla="*/ 90 h 410"/>
                <a:gd name="T20" fmla="*/ 136 w 333"/>
                <a:gd name="T21" fmla="*/ 88 h 410"/>
                <a:gd name="T22" fmla="*/ 52 w 333"/>
                <a:gd name="T23" fmla="*/ 76 h 410"/>
                <a:gd name="T24" fmla="*/ 36 w 333"/>
                <a:gd name="T25" fmla="*/ 170 h 410"/>
                <a:gd name="T26" fmla="*/ 41 w 333"/>
                <a:gd name="T27" fmla="*/ 169 h 410"/>
                <a:gd name="T28" fmla="*/ 46 w 333"/>
                <a:gd name="T29" fmla="*/ 169 h 410"/>
                <a:gd name="T30" fmla="*/ 50 w 333"/>
                <a:gd name="T31" fmla="*/ 169 h 410"/>
                <a:gd name="T32" fmla="*/ 55 w 333"/>
                <a:gd name="T33" fmla="*/ 169 h 410"/>
                <a:gd name="T34" fmla="*/ 77 w 333"/>
                <a:gd name="T35" fmla="*/ 179 h 410"/>
                <a:gd name="T36" fmla="*/ 93 w 333"/>
                <a:gd name="T37" fmla="*/ 198 h 410"/>
                <a:gd name="T38" fmla="*/ 102 w 333"/>
                <a:gd name="T39" fmla="*/ 224 h 410"/>
                <a:gd name="T40" fmla="*/ 102 w 333"/>
                <a:gd name="T41" fmla="*/ 254 h 410"/>
                <a:gd name="T42" fmla="*/ 93 w 333"/>
                <a:gd name="T43" fmla="*/ 282 h 410"/>
                <a:gd name="T44" fmla="*/ 76 w 333"/>
                <a:gd name="T45" fmla="*/ 302 h 410"/>
                <a:gd name="T46" fmla="*/ 55 w 333"/>
                <a:gd name="T47" fmla="*/ 314 h 410"/>
                <a:gd name="T48" fmla="*/ 32 w 333"/>
                <a:gd name="T49" fmla="*/ 314 h 410"/>
                <a:gd name="T50" fmla="*/ 14 w 333"/>
                <a:gd name="T51" fmla="*/ 306 h 410"/>
                <a:gd name="T52" fmla="*/ 0 w 333"/>
                <a:gd name="T53" fmla="*/ 397 h 410"/>
                <a:gd name="T54" fmla="*/ 156 w 333"/>
                <a:gd name="T55" fmla="*/ 376 h 410"/>
                <a:gd name="T56" fmla="*/ 141 w 333"/>
                <a:gd name="T57" fmla="*/ 361 h 410"/>
                <a:gd name="T58" fmla="*/ 131 w 333"/>
                <a:gd name="T59" fmla="*/ 342 h 410"/>
                <a:gd name="T60" fmla="*/ 126 w 333"/>
                <a:gd name="T61" fmla="*/ 319 h 410"/>
                <a:gd name="T62" fmla="*/ 126 w 333"/>
                <a:gd name="T63" fmla="*/ 295 h 410"/>
                <a:gd name="T64" fmla="*/ 136 w 333"/>
                <a:gd name="T65" fmla="*/ 267 h 410"/>
                <a:gd name="T66" fmla="*/ 153 w 333"/>
                <a:gd name="T67" fmla="*/ 246 h 410"/>
                <a:gd name="T68" fmla="*/ 175 w 333"/>
                <a:gd name="T69" fmla="*/ 234 h 410"/>
                <a:gd name="T70" fmla="*/ 201 w 333"/>
                <a:gd name="T71" fmla="*/ 233 h 410"/>
                <a:gd name="T72" fmla="*/ 254 w 333"/>
                <a:gd name="T73" fmla="*/ 294 h 410"/>
                <a:gd name="T74" fmla="*/ 333 w 333"/>
                <a:gd name="T75" fmla="*/ 116 h 410"/>
                <a:gd name="T76" fmla="*/ 246 w 333"/>
                <a:gd name="T77" fmla="*/ 104 h 410"/>
                <a:gd name="T78" fmla="*/ 231 w 333"/>
                <a:gd name="T79" fmla="*/ 102 h 410"/>
                <a:gd name="T80" fmla="*/ 234 w 333"/>
                <a:gd name="T81" fmla="*/ 98 h 410"/>
                <a:gd name="T82" fmla="*/ 236 w 333"/>
                <a:gd name="T83" fmla="*/ 95 h 410"/>
                <a:gd name="T84" fmla="*/ 238 w 333"/>
                <a:gd name="T85" fmla="*/ 91 h 410"/>
                <a:gd name="T86" fmla="*/ 240 w 333"/>
                <a:gd name="T87" fmla="*/ 87 h 410"/>
                <a:gd name="T88" fmla="*/ 242 w 333"/>
                <a:gd name="T89" fmla="*/ 82 h 410"/>
                <a:gd name="T90" fmla="*/ 244 w 333"/>
                <a:gd name="T91" fmla="*/ 78 h 410"/>
                <a:gd name="T92" fmla="*/ 246 w 333"/>
                <a:gd name="T93" fmla="*/ 72 h 410"/>
                <a:gd name="T94" fmla="*/ 247 w 333"/>
                <a:gd name="T95" fmla="*/ 67 h 410"/>
                <a:gd name="T96" fmla="*/ 246 w 333"/>
                <a:gd name="T97" fmla="*/ 43 h 410"/>
                <a:gd name="T98" fmla="*/ 238 w 333"/>
                <a:gd name="T99" fmla="*/ 22 h 410"/>
                <a:gd name="T100" fmla="*/ 224 w 333"/>
                <a:gd name="T101" fmla="*/ 7 h 410"/>
                <a:gd name="T102" fmla="*/ 205 w 333"/>
                <a:gd name="T103" fmla="*/ 0 h 410"/>
                <a:gd name="T104" fmla="*/ 205 w 333"/>
                <a:gd name="T105" fmla="*/ 0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3" h="410">
                  <a:moveTo>
                    <a:pt x="205" y="0"/>
                  </a:moveTo>
                  <a:cubicBezTo>
                    <a:pt x="198" y="0"/>
                    <a:pt x="192" y="1"/>
                    <a:pt x="185" y="3"/>
                  </a:cubicBezTo>
                  <a:cubicBezTo>
                    <a:pt x="179" y="5"/>
                    <a:pt x="173" y="9"/>
                    <a:pt x="167" y="14"/>
                  </a:cubicBezTo>
                  <a:cubicBezTo>
                    <a:pt x="162" y="19"/>
                    <a:pt x="157" y="25"/>
                    <a:pt x="154" y="31"/>
                  </a:cubicBezTo>
                  <a:cubicBezTo>
                    <a:pt x="150" y="38"/>
                    <a:pt x="148" y="46"/>
                    <a:pt x="146" y="54"/>
                  </a:cubicBezTo>
                  <a:cubicBezTo>
                    <a:pt x="146" y="55"/>
                    <a:pt x="146" y="57"/>
                    <a:pt x="146" y="59"/>
                  </a:cubicBezTo>
                  <a:cubicBezTo>
                    <a:pt x="146" y="61"/>
                    <a:pt x="145" y="62"/>
                    <a:pt x="145" y="64"/>
                  </a:cubicBezTo>
                  <a:cubicBezTo>
                    <a:pt x="145" y="66"/>
                    <a:pt x="145" y="67"/>
                    <a:pt x="146" y="69"/>
                  </a:cubicBezTo>
                  <a:cubicBezTo>
                    <a:pt x="146" y="71"/>
                    <a:pt x="146" y="72"/>
                    <a:pt x="146" y="74"/>
                  </a:cubicBezTo>
                  <a:cubicBezTo>
                    <a:pt x="147" y="80"/>
                    <a:pt x="148" y="85"/>
                    <a:pt x="150" y="90"/>
                  </a:cubicBezTo>
                  <a:cubicBezTo>
                    <a:pt x="136" y="88"/>
                    <a:pt x="136" y="88"/>
                    <a:pt x="136" y="88"/>
                  </a:cubicBezTo>
                  <a:cubicBezTo>
                    <a:pt x="52" y="76"/>
                    <a:pt x="52" y="76"/>
                    <a:pt x="52" y="76"/>
                  </a:cubicBezTo>
                  <a:cubicBezTo>
                    <a:pt x="36" y="170"/>
                    <a:pt x="36" y="170"/>
                    <a:pt x="36" y="170"/>
                  </a:cubicBezTo>
                  <a:cubicBezTo>
                    <a:pt x="38" y="170"/>
                    <a:pt x="40" y="169"/>
                    <a:pt x="41" y="169"/>
                  </a:cubicBezTo>
                  <a:cubicBezTo>
                    <a:pt x="43" y="169"/>
                    <a:pt x="44" y="169"/>
                    <a:pt x="46" y="169"/>
                  </a:cubicBezTo>
                  <a:cubicBezTo>
                    <a:pt x="47" y="169"/>
                    <a:pt x="49" y="169"/>
                    <a:pt x="50" y="169"/>
                  </a:cubicBezTo>
                  <a:cubicBezTo>
                    <a:pt x="52" y="169"/>
                    <a:pt x="54" y="169"/>
                    <a:pt x="55" y="169"/>
                  </a:cubicBezTo>
                  <a:cubicBezTo>
                    <a:pt x="63" y="171"/>
                    <a:pt x="70" y="174"/>
                    <a:pt x="77" y="179"/>
                  </a:cubicBezTo>
                  <a:cubicBezTo>
                    <a:pt x="83" y="184"/>
                    <a:pt x="89" y="191"/>
                    <a:pt x="93" y="198"/>
                  </a:cubicBezTo>
                  <a:cubicBezTo>
                    <a:pt x="97" y="206"/>
                    <a:pt x="100" y="215"/>
                    <a:pt x="102" y="224"/>
                  </a:cubicBezTo>
                  <a:cubicBezTo>
                    <a:pt x="104" y="234"/>
                    <a:pt x="104" y="244"/>
                    <a:pt x="102" y="254"/>
                  </a:cubicBezTo>
                  <a:cubicBezTo>
                    <a:pt x="100" y="264"/>
                    <a:pt x="97" y="273"/>
                    <a:pt x="93" y="282"/>
                  </a:cubicBezTo>
                  <a:cubicBezTo>
                    <a:pt x="88" y="290"/>
                    <a:pt x="83" y="297"/>
                    <a:pt x="76" y="302"/>
                  </a:cubicBezTo>
                  <a:cubicBezTo>
                    <a:pt x="70" y="308"/>
                    <a:pt x="63" y="312"/>
                    <a:pt x="55" y="314"/>
                  </a:cubicBezTo>
                  <a:cubicBezTo>
                    <a:pt x="48" y="316"/>
                    <a:pt x="40" y="316"/>
                    <a:pt x="32" y="314"/>
                  </a:cubicBezTo>
                  <a:cubicBezTo>
                    <a:pt x="25" y="313"/>
                    <a:pt x="20" y="310"/>
                    <a:pt x="14" y="306"/>
                  </a:cubicBezTo>
                  <a:cubicBezTo>
                    <a:pt x="0" y="397"/>
                    <a:pt x="0" y="397"/>
                    <a:pt x="0" y="397"/>
                  </a:cubicBezTo>
                  <a:cubicBezTo>
                    <a:pt x="53" y="410"/>
                    <a:pt x="108" y="401"/>
                    <a:pt x="156" y="376"/>
                  </a:cubicBezTo>
                  <a:cubicBezTo>
                    <a:pt x="150" y="372"/>
                    <a:pt x="145" y="367"/>
                    <a:pt x="141" y="361"/>
                  </a:cubicBezTo>
                  <a:cubicBezTo>
                    <a:pt x="137" y="355"/>
                    <a:pt x="134" y="349"/>
                    <a:pt x="131" y="342"/>
                  </a:cubicBezTo>
                  <a:cubicBezTo>
                    <a:pt x="128" y="335"/>
                    <a:pt x="126" y="327"/>
                    <a:pt x="126" y="319"/>
                  </a:cubicBezTo>
                  <a:cubicBezTo>
                    <a:pt x="125" y="312"/>
                    <a:pt x="125" y="304"/>
                    <a:pt x="126" y="295"/>
                  </a:cubicBezTo>
                  <a:cubicBezTo>
                    <a:pt x="128" y="285"/>
                    <a:pt x="131" y="276"/>
                    <a:pt x="136" y="267"/>
                  </a:cubicBezTo>
                  <a:cubicBezTo>
                    <a:pt x="140" y="259"/>
                    <a:pt x="146" y="252"/>
                    <a:pt x="153" y="246"/>
                  </a:cubicBezTo>
                  <a:cubicBezTo>
                    <a:pt x="160" y="240"/>
                    <a:pt x="167" y="236"/>
                    <a:pt x="175" y="234"/>
                  </a:cubicBezTo>
                  <a:cubicBezTo>
                    <a:pt x="184" y="231"/>
                    <a:pt x="192" y="231"/>
                    <a:pt x="201" y="233"/>
                  </a:cubicBezTo>
                  <a:cubicBezTo>
                    <a:pt x="230" y="238"/>
                    <a:pt x="249" y="266"/>
                    <a:pt x="254" y="294"/>
                  </a:cubicBezTo>
                  <a:cubicBezTo>
                    <a:pt x="295" y="243"/>
                    <a:pt x="321" y="181"/>
                    <a:pt x="333" y="116"/>
                  </a:cubicBezTo>
                  <a:cubicBezTo>
                    <a:pt x="246" y="104"/>
                    <a:pt x="246" y="104"/>
                    <a:pt x="246" y="104"/>
                  </a:cubicBezTo>
                  <a:cubicBezTo>
                    <a:pt x="231" y="102"/>
                    <a:pt x="231" y="102"/>
                    <a:pt x="231" y="102"/>
                  </a:cubicBezTo>
                  <a:cubicBezTo>
                    <a:pt x="232" y="101"/>
                    <a:pt x="233" y="100"/>
                    <a:pt x="234" y="98"/>
                  </a:cubicBezTo>
                  <a:cubicBezTo>
                    <a:pt x="234" y="97"/>
                    <a:pt x="235" y="96"/>
                    <a:pt x="236" y="95"/>
                  </a:cubicBezTo>
                  <a:cubicBezTo>
                    <a:pt x="237" y="94"/>
                    <a:pt x="238" y="92"/>
                    <a:pt x="238" y="91"/>
                  </a:cubicBezTo>
                  <a:cubicBezTo>
                    <a:pt x="239" y="90"/>
                    <a:pt x="240" y="89"/>
                    <a:pt x="240" y="87"/>
                  </a:cubicBezTo>
                  <a:cubicBezTo>
                    <a:pt x="241" y="86"/>
                    <a:pt x="242" y="84"/>
                    <a:pt x="242" y="82"/>
                  </a:cubicBezTo>
                  <a:cubicBezTo>
                    <a:pt x="243" y="81"/>
                    <a:pt x="244" y="79"/>
                    <a:pt x="244" y="78"/>
                  </a:cubicBezTo>
                  <a:cubicBezTo>
                    <a:pt x="245" y="76"/>
                    <a:pt x="245" y="74"/>
                    <a:pt x="246" y="72"/>
                  </a:cubicBezTo>
                  <a:cubicBezTo>
                    <a:pt x="246" y="71"/>
                    <a:pt x="246" y="69"/>
                    <a:pt x="247" y="67"/>
                  </a:cubicBezTo>
                  <a:cubicBezTo>
                    <a:pt x="248" y="59"/>
                    <a:pt x="248" y="50"/>
                    <a:pt x="246" y="43"/>
                  </a:cubicBezTo>
                  <a:cubicBezTo>
                    <a:pt x="245" y="35"/>
                    <a:pt x="242" y="28"/>
                    <a:pt x="238" y="22"/>
                  </a:cubicBezTo>
                  <a:cubicBezTo>
                    <a:pt x="235" y="16"/>
                    <a:pt x="230" y="11"/>
                    <a:pt x="224" y="7"/>
                  </a:cubicBezTo>
                  <a:cubicBezTo>
                    <a:pt x="219" y="4"/>
                    <a:pt x="212" y="1"/>
                    <a:pt x="205" y="0"/>
                  </a:cubicBezTo>
                  <a:cubicBezTo>
                    <a:pt x="198" y="0"/>
                    <a:pt x="212" y="1"/>
                    <a:pt x="205" y="0"/>
                  </a:cubicBezTo>
                  <a:close/>
                </a:path>
              </a:pathLst>
            </a:custGeom>
            <a:gradFill flip="none" rotWithShape="1">
              <a:gsLst>
                <a:gs pos="0">
                  <a:schemeClr val="accent4">
                    <a:lumMod val="67000"/>
                  </a:schemeClr>
                </a:gs>
                <a:gs pos="48000">
                  <a:schemeClr val="accent4">
                    <a:lumMod val="97000"/>
                    <a:lumOff val="3000"/>
                  </a:schemeClr>
                </a:gs>
                <a:gs pos="100000">
                  <a:schemeClr val="accent4">
                    <a:lumMod val="60000"/>
                    <a:lumOff val="40000"/>
                  </a:schemeClr>
                </a:gs>
              </a:gsLst>
              <a:lin ang="162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0" name="Oval 39"/>
          <p:cNvSpPr/>
          <p:nvPr/>
        </p:nvSpPr>
        <p:spPr>
          <a:xfrm>
            <a:off x="9207884" y="1983096"/>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4000" dirty="0" smtClean="0">
                <a:solidFill>
                  <a:schemeClr val="bg1"/>
                </a:solidFill>
                <a:latin typeface="Sosa" pitchFamily="2" charset="0"/>
              </a:rPr>
              <a:t>`</a:t>
            </a:r>
            <a:endParaRPr lang="en-US" sz="4000" dirty="0">
              <a:solidFill>
                <a:schemeClr val="bg1"/>
              </a:solidFill>
              <a:latin typeface="Sosa" pitchFamily="2" charset="0"/>
            </a:endParaRPr>
          </a:p>
        </p:txBody>
      </p:sp>
      <p:sp>
        <p:nvSpPr>
          <p:cNvPr id="41" name="Oval 40"/>
          <p:cNvSpPr/>
          <p:nvPr/>
        </p:nvSpPr>
        <p:spPr>
          <a:xfrm>
            <a:off x="7680484" y="2540010"/>
            <a:ext cx="835173" cy="802105"/>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4000" dirty="0" smtClean="0">
                <a:solidFill>
                  <a:schemeClr val="bg1"/>
                </a:solidFill>
                <a:latin typeface="Sosa" pitchFamily="2" charset="0"/>
              </a:rPr>
              <a:t>&gt;</a:t>
            </a:r>
            <a:endParaRPr lang="en-US" sz="4000" dirty="0">
              <a:solidFill>
                <a:schemeClr val="bg1"/>
              </a:solidFill>
              <a:latin typeface="Sosa" pitchFamily="2" charset="0"/>
            </a:endParaRPr>
          </a:p>
        </p:txBody>
      </p:sp>
      <p:sp>
        <p:nvSpPr>
          <p:cNvPr id="42" name="Oval 41"/>
          <p:cNvSpPr/>
          <p:nvPr/>
        </p:nvSpPr>
        <p:spPr>
          <a:xfrm>
            <a:off x="9137393" y="3563725"/>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4000" dirty="0">
                <a:solidFill>
                  <a:schemeClr val="bg1"/>
                </a:solidFill>
                <a:latin typeface="Sosa" pitchFamily="2" charset="0"/>
              </a:rPr>
              <a:t>F</a:t>
            </a:r>
            <a:endParaRPr lang="en-US" sz="4000" dirty="0">
              <a:solidFill>
                <a:schemeClr val="bg1"/>
              </a:solidFill>
              <a:latin typeface="Sosa" pitchFamily="2" charset="0"/>
            </a:endParaRPr>
          </a:p>
        </p:txBody>
      </p:sp>
      <p:sp>
        <p:nvSpPr>
          <p:cNvPr id="43" name="Rectangle 1"/>
          <p:cNvSpPr>
            <a:spLocks noChangeArrowheads="1"/>
          </p:cNvSpPr>
          <p:nvPr/>
        </p:nvSpPr>
        <p:spPr bwMode="auto">
          <a:xfrm>
            <a:off x="7585742" y="4071898"/>
            <a:ext cx="729687"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4000" b="0" i="0" u="none" strike="noStrike" cap="none" normalizeH="0" baseline="0" dirty="0" smtClean="0">
                <a:ln>
                  <a:noFill/>
                </a:ln>
                <a:solidFill>
                  <a:schemeClr val="bg1"/>
                </a:solidFill>
                <a:effectLst/>
                <a:latin typeface="Sosa" pitchFamily="2" charset="0"/>
              </a:rPr>
              <a:t>é</a:t>
            </a:r>
            <a:r>
              <a:rPr kumimoji="0" lang="en-US" sz="1100" b="0" i="0" u="none" strike="noStrike" cap="none" normalizeH="0" baseline="0" dirty="0" smtClean="0">
                <a:ln>
                  <a:noFill/>
                </a:ln>
                <a:solidFill>
                  <a:schemeClr val="bg1"/>
                </a:solidFill>
                <a:effectLst/>
              </a:rPr>
              <a:t> </a:t>
            </a:r>
            <a:endParaRPr kumimoji="0" lang="en-US" sz="1800" b="0" i="0" u="none" strike="noStrike" cap="none" normalizeH="0" baseline="0" dirty="0" smtClean="0">
              <a:ln>
                <a:noFill/>
              </a:ln>
              <a:solidFill>
                <a:schemeClr val="bg1"/>
              </a:solidFill>
              <a:effectLst/>
              <a:latin typeface="Arial" panose="020B0604020202020204" pitchFamily="34" charset="0"/>
            </a:endParaRPr>
          </a:p>
        </p:txBody>
      </p:sp>
      <p:grpSp>
        <p:nvGrpSpPr>
          <p:cNvPr id="56" name="Group 55"/>
          <p:cNvGrpSpPr/>
          <p:nvPr/>
        </p:nvGrpSpPr>
        <p:grpSpPr>
          <a:xfrm>
            <a:off x="1257126" y="2311405"/>
            <a:ext cx="5119164" cy="385435"/>
            <a:chOff x="4990321" y="1428750"/>
            <a:chExt cx="5119164" cy="385435"/>
          </a:xfrm>
        </p:grpSpPr>
        <p:sp>
          <p:nvSpPr>
            <p:cNvPr id="57" name="Content Placeholder 2"/>
            <p:cNvSpPr txBox="1">
              <a:spLocks/>
            </p:cNvSpPr>
            <p:nvPr/>
          </p:nvSpPr>
          <p:spPr>
            <a:xfrm>
              <a:off x="4990321" y="1428750"/>
              <a:ext cx="915329" cy="37636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2800" b="1" dirty="0" smtClean="0">
                  <a:solidFill>
                    <a:schemeClr val="accent4"/>
                  </a:solidFill>
                </a:rPr>
                <a:t>37</a:t>
              </a:r>
              <a:r>
                <a:rPr lang="en-US" sz="2800" b="1" dirty="0" smtClean="0">
                  <a:solidFill>
                    <a:schemeClr val="accent4"/>
                  </a:solidFill>
                </a:rPr>
                <a:t>%</a:t>
              </a:r>
            </a:p>
          </p:txBody>
        </p:sp>
        <p:sp>
          <p:nvSpPr>
            <p:cNvPr id="58" name="Content Placeholder 2"/>
            <p:cNvSpPr txBox="1">
              <a:spLocks/>
            </p:cNvSpPr>
            <p:nvPr/>
          </p:nvSpPr>
          <p:spPr>
            <a:xfrm>
              <a:off x="5896581" y="1476480"/>
              <a:ext cx="4212904" cy="33770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t>Lorem ipsum dolor sit amet, consectetur adipiscing elit. Fusce suscipit neque non libero </a:t>
              </a:r>
              <a:r>
                <a:rPr lang="en-US" sz="1200" dirty="0" smtClean="0"/>
                <a:t>aliquam</a:t>
              </a:r>
              <a:r>
                <a:rPr lang="en-US" sz="1200" dirty="0"/>
                <a:t>.</a:t>
              </a:r>
            </a:p>
          </p:txBody>
        </p:sp>
      </p:grpSp>
      <p:grpSp>
        <p:nvGrpSpPr>
          <p:cNvPr id="59" name="Group 58"/>
          <p:cNvGrpSpPr/>
          <p:nvPr/>
        </p:nvGrpSpPr>
        <p:grpSpPr>
          <a:xfrm>
            <a:off x="1257126" y="2935010"/>
            <a:ext cx="5119164" cy="385435"/>
            <a:chOff x="4990321" y="1428750"/>
            <a:chExt cx="5119164" cy="385435"/>
          </a:xfrm>
        </p:grpSpPr>
        <p:sp>
          <p:nvSpPr>
            <p:cNvPr id="60" name="Content Placeholder 2"/>
            <p:cNvSpPr txBox="1">
              <a:spLocks/>
            </p:cNvSpPr>
            <p:nvPr/>
          </p:nvSpPr>
          <p:spPr>
            <a:xfrm>
              <a:off x="4990321" y="1428750"/>
              <a:ext cx="915329" cy="37636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2800" b="1" dirty="0" smtClean="0">
                  <a:solidFill>
                    <a:schemeClr val="accent1"/>
                  </a:solidFill>
                </a:rPr>
                <a:t>43</a:t>
              </a:r>
              <a:r>
                <a:rPr lang="en-US" sz="2800" b="1" dirty="0" smtClean="0">
                  <a:solidFill>
                    <a:schemeClr val="accent1"/>
                  </a:solidFill>
                </a:rPr>
                <a:t>%</a:t>
              </a:r>
            </a:p>
          </p:txBody>
        </p:sp>
        <p:sp>
          <p:nvSpPr>
            <p:cNvPr id="61" name="Content Placeholder 2"/>
            <p:cNvSpPr txBox="1">
              <a:spLocks/>
            </p:cNvSpPr>
            <p:nvPr/>
          </p:nvSpPr>
          <p:spPr>
            <a:xfrm>
              <a:off x="5896581" y="1476480"/>
              <a:ext cx="4212904" cy="33770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t>Lorem ipsum dolor sit amet, consectetur adipiscing elit. Fusce suscipit neque non libero </a:t>
              </a:r>
              <a:r>
                <a:rPr lang="en-US" sz="1200" dirty="0" smtClean="0"/>
                <a:t>aliquam</a:t>
              </a:r>
              <a:r>
                <a:rPr lang="en-US" sz="1200" dirty="0"/>
                <a:t>.</a:t>
              </a:r>
            </a:p>
          </p:txBody>
        </p:sp>
      </p:grpSp>
      <p:grpSp>
        <p:nvGrpSpPr>
          <p:cNvPr id="65" name="Group 64"/>
          <p:cNvGrpSpPr/>
          <p:nvPr/>
        </p:nvGrpSpPr>
        <p:grpSpPr>
          <a:xfrm>
            <a:off x="1257126" y="3556005"/>
            <a:ext cx="5119164" cy="385435"/>
            <a:chOff x="4990321" y="1428750"/>
            <a:chExt cx="5119164" cy="385435"/>
          </a:xfrm>
        </p:grpSpPr>
        <p:sp>
          <p:nvSpPr>
            <p:cNvPr id="66" name="Content Placeholder 2"/>
            <p:cNvSpPr txBox="1">
              <a:spLocks/>
            </p:cNvSpPr>
            <p:nvPr/>
          </p:nvSpPr>
          <p:spPr>
            <a:xfrm>
              <a:off x="4990321" y="1428750"/>
              <a:ext cx="915329" cy="37636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2800" b="1" dirty="0" smtClean="0">
                  <a:solidFill>
                    <a:schemeClr val="accent6"/>
                  </a:solidFill>
                </a:rPr>
                <a:t>65</a:t>
              </a:r>
              <a:r>
                <a:rPr lang="en-US" sz="2800" b="1" dirty="0" smtClean="0">
                  <a:solidFill>
                    <a:schemeClr val="accent6"/>
                  </a:solidFill>
                </a:rPr>
                <a:t>%</a:t>
              </a:r>
            </a:p>
          </p:txBody>
        </p:sp>
        <p:sp>
          <p:nvSpPr>
            <p:cNvPr id="67" name="Content Placeholder 2"/>
            <p:cNvSpPr txBox="1">
              <a:spLocks/>
            </p:cNvSpPr>
            <p:nvPr/>
          </p:nvSpPr>
          <p:spPr>
            <a:xfrm>
              <a:off x="5896581" y="1476480"/>
              <a:ext cx="4212904" cy="33770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t>Lorem ipsum dolor sit amet, consectetur adipiscing elit. Fusce suscipit neque non libero </a:t>
              </a:r>
              <a:r>
                <a:rPr lang="en-US" sz="1200" dirty="0" smtClean="0"/>
                <a:t>aliquam</a:t>
              </a:r>
              <a:r>
                <a:rPr lang="en-US" sz="1200" dirty="0"/>
                <a:t>.</a:t>
              </a:r>
            </a:p>
          </p:txBody>
        </p:sp>
      </p:grpSp>
      <p:grpSp>
        <p:nvGrpSpPr>
          <p:cNvPr id="68" name="Group 67"/>
          <p:cNvGrpSpPr/>
          <p:nvPr/>
        </p:nvGrpSpPr>
        <p:grpSpPr>
          <a:xfrm>
            <a:off x="1257126" y="4194746"/>
            <a:ext cx="5119164" cy="385435"/>
            <a:chOff x="4990321" y="1428750"/>
            <a:chExt cx="5119164" cy="385435"/>
          </a:xfrm>
        </p:grpSpPr>
        <p:sp>
          <p:nvSpPr>
            <p:cNvPr id="69" name="Content Placeholder 2"/>
            <p:cNvSpPr txBox="1">
              <a:spLocks/>
            </p:cNvSpPr>
            <p:nvPr/>
          </p:nvSpPr>
          <p:spPr>
            <a:xfrm>
              <a:off x="4990321" y="1428750"/>
              <a:ext cx="915329" cy="37636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2800" b="1" dirty="0" smtClean="0">
                  <a:solidFill>
                    <a:srgbClr val="C00000"/>
                  </a:solidFill>
                </a:rPr>
                <a:t>86</a:t>
              </a:r>
              <a:r>
                <a:rPr lang="en-US" sz="2800" b="1" dirty="0" smtClean="0">
                  <a:solidFill>
                    <a:srgbClr val="C00000"/>
                  </a:solidFill>
                </a:rPr>
                <a:t>%</a:t>
              </a:r>
            </a:p>
          </p:txBody>
        </p:sp>
        <p:sp>
          <p:nvSpPr>
            <p:cNvPr id="70" name="Content Placeholder 2"/>
            <p:cNvSpPr txBox="1">
              <a:spLocks/>
            </p:cNvSpPr>
            <p:nvPr/>
          </p:nvSpPr>
          <p:spPr>
            <a:xfrm>
              <a:off x="5896581" y="1476480"/>
              <a:ext cx="4212904" cy="33770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t>Lorem ipsum dolor sit amet, consectetur adipiscing elit. Fusce suscipit neque non libero </a:t>
              </a:r>
              <a:r>
                <a:rPr lang="en-US" sz="1200" dirty="0" smtClean="0"/>
                <a:t>aliquam</a:t>
              </a:r>
              <a:r>
                <a:rPr lang="en-US" sz="1200" dirty="0"/>
                <a:t>.</a:t>
              </a:r>
            </a:p>
          </p:txBody>
        </p:sp>
      </p:grpSp>
      <p:sp>
        <p:nvSpPr>
          <p:cNvPr id="62" name="TextBox 61"/>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sp>
        <p:nvSpPr>
          <p:cNvPr id="63" name="Content Placeholder 2"/>
          <p:cNvSpPr txBox="1">
            <a:spLocks/>
          </p:cNvSpPr>
          <p:nvPr/>
        </p:nvSpPr>
        <p:spPr>
          <a:xfrm>
            <a:off x="707749" y="5982105"/>
            <a:ext cx="11035325" cy="61052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100" dirty="0" smtClean="0"/>
              <a:t>Lorem ipsum dolor sit amet, </a:t>
            </a:r>
            <a:r>
              <a:rPr lang="en-US" sz="1100" b="1" dirty="0" smtClean="0"/>
              <a:t>consectetur adipiscing elit</a:t>
            </a:r>
            <a:r>
              <a:rPr lang="en-US" sz="1100" dirty="0" smtClean="0"/>
              <a:t>. Curabitur elementum posuere pretium. Quisque nibh dolor, dignissim ac dignissim ut, luctus ac urna. Aliquam aliquet non massa quis tincidunt. </a:t>
            </a:r>
            <a:r>
              <a:rPr lang="en-US" sz="1100" b="1" dirty="0" smtClean="0">
                <a:solidFill>
                  <a:schemeClr val="accent1"/>
                </a:solidFill>
              </a:rPr>
              <a:t>Mauris ullamcorper</a:t>
            </a:r>
            <a:r>
              <a:rPr lang="en-US" sz="1100" dirty="0" smtClean="0">
                <a:solidFill>
                  <a:schemeClr val="accent1"/>
                </a:solidFill>
              </a:rPr>
              <a:t> </a:t>
            </a:r>
            <a:r>
              <a:rPr lang="en-US" sz="1100" dirty="0" smtClean="0"/>
              <a:t>justo tristique dui posuere tincidunt. In nec lacus laoreet orci varius imperdiet sit amet in augue. </a:t>
            </a:r>
            <a:endParaRPr lang="en-US" sz="1100" dirty="0"/>
          </a:p>
        </p:txBody>
      </p:sp>
    </p:spTree>
    <p:extLst>
      <p:ext uri="{BB962C8B-B14F-4D97-AF65-F5344CB8AC3E}">
        <p14:creationId xmlns:p14="http://schemas.microsoft.com/office/powerpoint/2010/main" val="39170892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childTnLst>
                          </p:cTn>
                        </p:par>
                        <p:par>
                          <p:cTn id="15" fill="hold">
                            <p:stCondLst>
                              <p:cond delay="3000"/>
                            </p:stCondLst>
                            <p:childTnLst>
                              <p:par>
                                <p:cTn id="16" presetID="22" presetClass="entr" presetSubtype="8" fill="hold" nodeType="afterEffect">
                                  <p:stCondLst>
                                    <p:cond delay="0"/>
                                  </p:stCondLst>
                                  <p:childTnLst>
                                    <p:set>
                                      <p:cBhvr>
                                        <p:cTn id="17" dur="1" fill="hold">
                                          <p:stCondLst>
                                            <p:cond delay="0"/>
                                          </p:stCondLst>
                                        </p:cTn>
                                        <p:tgtEl>
                                          <p:spTgt spid="56"/>
                                        </p:tgtEl>
                                        <p:attrNameLst>
                                          <p:attrName>style.visibility</p:attrName>
                                        </p:attrNameLst>
                                      </p:cBhvr>
                                      <p:to>
                                        <p:strVal val="visible"/>
                                      </p:to>
                                    </p:set>
                                    <p:animEffect transition="in" filter="wipe(left)">
                                      <p:cBhvr>
                                        <p:cTn id="18" dur="500"/>
                                        <p:tgtEl>
                                          <p:spTgt spid="56"/>
                                        </p:tgtEl>
                                      </p:cBhvr>
                                    </p:animEffect>
                                  </p:childTnLst>
                                </p:cTn>
                              </p:par>
                            </p:childTnLst>
                          </p:cTn>
                        </p:par>
                        <p:par>
                          <p:cTn id="19" fill="hold">
                            <p:stCondLst>
                              <p:cond delay="3500"/>
                            </p:stCondLst>
                            <p:childTnLst>
                              <p:par>
                                <p:cTn id="20" presetID="22" presetClass="entr" presetSubtype="8" fill="hold" nodeType="afterEffect">
                                  <p:stCondLst>
                                    <p:cond delay="0"/>
                                  </p:stCondLst>
                                  <p:childTnLst>
                                    <p:set>
                                      <p:cBhvr>
                                        <p:cTn id="21" dur="1" fill="hold">
                                          <p:stCondLst>
                                            <p:cond delay="0"/>
                                          </p:stCondLst>
                                        </p:cTn>
                                        <p:tgtEl>
                                          <p:spTgt spid="59"/>
                                        </p:tgtEl>
                                        <p:attrNameLst>
                                          <p:attrName>style.visibility</p:attrName>
                                        </p:attrNameLst>
                                      </p:cBhvr>
                                      <p:to>
                                        <p:strVal val="visible"/>
                                      </p:to>
                                    </p:set>
                                    <p:animEffect transition="in" filter="wipe(left)">
                                      <p:cBhvr>
                                        <p:cTn id="22" dur="500"/>
                                        <p:tgtEl>
                                          <p:spTgt spid="59"/>
                                        </p:tgtEl>
                                      </p:cBhvr>
                                    </p:animEffect>
                                  </p:childTnLst>
                                </p:cTn>
                              </p:par>
                            </p:childTnLst>
                          </p:cTn>
                        </p:par>
                        <p:par>
                          <p:cTn id="23" fill="hold">
                            <p:stCondLst>
                              <p:cond delay="4000"/>
                            </p:stCondLst>
                            <p:childTnLst>
                              <p:par>
                                <p:cTn id="24" presetID="22" presetClass="entr" presetSubtype="8" fill="hold" nodeType="afterEffect">
                                  <p:stCondLst>
                                    <p:cond delay="0"/>
                                  </p:stCondLst>
                                  <p:childTnLst>
                                    <p:set>
                                      <p:cBhvr>
                                        <p:cTn id="25" dur="1" fill="hold">
                                          <p:stCondLst>
                                            <p:cond delay="0"/>
                                          </p:stCondLst>
                                        </p:cTn>
                                        <p:tgtEl>
                                          <p:spTgt spid="65"/>
                                        </p:tgtEl>
                                        <p:attrNameLst>
                                          <p:attrName>style.visibility</p:attrName>
                                        </p:attrNameLst>
                                      </p:cBhvr>
                                      <p:to>
                                        <p:strVal val="visible"/>
                                      </p:to>
                                    </p:set>
                                    <p:animEffect transition="in" filter="wipe(left)">
                                      <p:cBhvr>
                                        <p:cTn id="26" dur="500"/>
                                        <p:tgtEl>
                                          <p:spTgt spid="65"/>
                                        </p:tgtEl>
                                      </p:cBhvr>
                                    </p:animEffect>
                                  </p:childTnLst>
                                </p:cTn>
                              </p:par>
                            </p:childTnLst>
                          </p:cTn>
                        </p:par>
                        <p:par>
                          <p:cTn id="27" fill="hold">
                            <p:stCondLst>
                              <p:cond delay="4500"/>
                            </p:stCondLst>
                            <p:childTnLst>
                              <p:par>
                                <p:cTn id="28" presetID="22" presetClass="entr" presetSubtype="8" fill="hold" nodeType="afterEffect">
                                  <p:stCondLst>
                                    <p:cond delay="0"/>
                                  </p:stCondLst>
                                  <p:childTnLst>
                                    <p:set>
                                      <p:cBhvr>
                                        <p:cTn id="29" dur="1" fill="hold">
                                          <p:stCondLst>
                                            <p:cond delay="0"/>
                                          </p:stCondLst>
                                        </p:cTn>
                                        <p:tgtEl>
                                          <p:spTgt spid="68"/>
                                        </p:tgtEl>
                                        <p:attrNameLst>
                                          <p:attrName>style.visibility</p:attrName>
                                        </p:attrNameLst>
                                      </p:cBhvr>
                                      <p:to>
                                        <p:strVal val="visible"/>
                                      </p:to>
                                    </p:set>
                                    <p:animEffect transition="in" filter="wipe(left)">
                                      <p:cBhvr>
                                        <p:cTn id="30" dur="500"/>
                                        <p:tgtEl>
                                          <p:spTgt spid="68"/>
                                        </p:tgtEl>
                                      </p:cBhvr>
                                    </p:animEffect>
                                  </p:childTnLst>
                                </p:cTn>
                              </p:par>
                              <p:par>
                                <p:cTn id="31" presetID="2" presetClass="entr" presetSubtype="8" fill="hold" grpId="0" nodeType="withEffect">
                                  <p:stCondLst>
                                    <p:cond delay="2000"/>
                                  </p:stCondLst>
                                  <p:childTnLst>
                                    <p:set>
                                      <p:cBhvr>
                                        <p:cTn id="32" dur="1" fill="hold">
                                          <p:stCondLst>
                                            <p:cond delay="0"/>
                                          </p:stCondLst>
                                        </p:cTn>
                                        <p:tgtEl>
                                          <p:spTgt spid="62"/>
                                        </p:tgtEl>
                                        <p:attrNameLst>
                                          <p:attrName>style.visibility</p:attrName>
                                        </p:attrNameLst>
                                      </p:cBhvr>
                                      <p:to>
                                        <p:strVal val="visible"/>
                                      </p:to>
                                    </p:set>
                                    <p:anim calcmode="lin" valueType="num">
                                      <p:cBhvr additive="base">
                                        <p:cTn id="33" dur="500" fill="hold"/>
                                        <p:tgtEl>
                                          <p:spTgt spid="62"/>
                                        </p:tgtEl>
                                        <p:attrNameLst>
                                          <p:attrName>ppt_x</p:attrName>
                                        </p:attrNameLst>
                                      </p:cBhvr>
                                      <p:tavLst>
                                        <p:tav tm="0">
                                          <p:val>
                                            <p:strVal val="0-#ppt_w/2"/>
                                          </p:val>
                                        </p:tav>
                                        <p:tav tm="100000">
                                          <p:val>
                                            <p:strVal val="#ppt_x"/>
                                          </p:val>
                                        </p:tav>
                                      </p:tavLst>
                                    </p:anim>
                                    <p:anim calcmode="lin" valueType="num">
                                      <p:cBhvr additive="base">
                                        <p:cTn id="34" dur="500" fill="hold"/>
                                        <p:tgtEl>
                                          <p:spTgt spid="62"/>
                                        </p:tgtEl>
                                        <p:attrNameLst>
                                          <p:attrName>ppt_y</p:attrName>
                                        </p:attrNameLst>
                                      </p:cBhvr>
                                      <p:tavLst>
                                        <p:tav tm="0">
                                          <p:val>
                                            <p:strVal val="#ppt_y"/>
                                          </p:val>
                                        </p:tav>
                                        <p:tav tm="100000">
                                          <p:val>
                                            <p:strVal val="#ppt_y"/>
                                          </p:val>
                                        </p:tav>
                                      </p:tavLst>
                                    </p:anim>
                                  </p:childTnLst>
                                </p:cTn>
                              </p:par>
                            </p:childTnLst>
                          </p:cTn>
                        </p:par>
                        <p:par>
                          <p:cTn id="35" fill="hold">
                            <p:stCondLst>
                              <p:cond delay="7000"/>
                            </p:stCondLst>
                            <p:childTnLst>
                              <p:par>
                                <p:cTn id="36" presetID="10" presetClass="entr" presetSubtype="0" fill="hold" grpId="0" nodeType="afterEffect">
                                  <p:stCondLst>
                                    <p:cond delay="0"/>
                                  </p:stCondLst>
                                  <p:childTnLst>
                                    <p:set>
                                      <p:cBhvr>
                                        <p:cTn id="37" dur="1" fill="hold">
                                          <p:stCondLst>
                                            <p:cond delay="0"/>
                                          </p:stCondLst>
                                        </p:cTn>
                                        <p:tgtEl>
                                          <p:spTgt spid="63"/>
                                        </p:tgtEl>
                                        <p:attrNameLst>
                                          <p:attrName>style.visibility</p:attrName>
                                        </p:attrNameLst>
                                      </p:cBhvr>
                                      <p:to>
                                        <p:strVal val="visible"/>
                                      </p:to>
                                    </p:set>
                                    <p:animEffect transition="in" filter="fade">
                                      <p:cBhvr>
                                        <p:cTn id="38"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62" grpId="0"/>
      <p:bldP spid="63"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Rectangle 60"/>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29</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Responsive Diagram</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sp>
        <p:nvSpPr>
          <p:cNvPr id="24" name="Freeform 6"/>
          <p:cNvSpPr>
            <a:spLocks/>
          </p:cNvSpPr>
          <p:nvPr/>
        </p:nvSpPr>
        <p:spPr bwMode="auto">
          <a:xfrm rot="5400000">
            <a:off x="-23197" y="1739021"/>
            <a:ext cx="5160963" cy="3152775"/>
          </a:xfrm>
          <a:custGeom>
            <a:avLst/>
            <a:gdLst>
              <a:gd name="T0" fmla="*/ 2647 w 3209"/>
              <a:gd name="T1" fmla="*/ 0 h 1960"/>
              <a:gd name="T2" fmla="*/ 2647 w 3209"/>
              <a:gd name="T3" fmla="*/ 95 h 1960"/>
              <a:gd name="T4" fmla="*/ 2647 w 3209"/>
              <a:gd name="T5" fmla="*/ 1425 h 1960"/>
              <a:gd name="T6" fmla="*/ 2647 w 3209"/>
              <a:gd name="T7" fmla="*/ 1521 h 1960"/>
              <a:gd name="T8" fmla="*/ 2719 w 3209"/>
              <a:gd name="T9" fmla="*/ 1690 h 1960"/>
              <a:gd name="T10" fmla="*/ 3209 w 3209"/>
              <a:gd name="T11" fmla="*/ 1960 h 1960"/>
              <a:gd name="T12" fmla="*/ 0 w 3209"/>
              <a:gd name="T13" fmla="*/ 1954 h 1960"/>
              <a:gd name="T14" fmla="*/ 438 w 3209"/>
              <a:gd name="T15" fmla="*/ 1690 h 1960"/>
              <a:gd name="T16" fmla="*/ 513 w 3209"/>
              <a:gd name="T17" fmla="*/ 1521 h 1960"/>
              <a:gd name="T18" fmla="*/ 513 w 3209"/>
              <a:gd name="T19" fmla="*/ 1425 h 1960"/>
              <a:gd name="T20" fmla="*/ 513 w 3209"/>
              <a:gd name="T21" fmla="*/ 95 h 1960"/>
              <a:gd name="T22" fmla="*/ 513 w 3209"/>
              <a:gd name="T23" fmla="*/ 0 h 1960"/>
              <a:gd name="T24" fmla="*/ 2647 w 3209"/>
              <a:gd name="T25" fmla="*/ 0 h 1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9" h="1960">
                <a:moveTo>
                  <a:pt x="2647" y="0"/>
                </a:moveTo>
                <a:cubicBezTo>
                  <a:pt x="2647" y="19"/>
                  <a:pt x="2647" y="52"/>
                  <a:pt x="2647" y="95"/>
                </a:cubicBezTo>
                <a:cubicBezTo>
                  <a:pt x="2647" y="95"/>
                  <a:pt x="2647" y="1084"/>
                  <a:pt x="2647" y="1425"/>
                </a:cubicBezTo>
                <a:cubicBezTo>
                  <a:pt x="2647" y="1469"/>
                  <a:pt x="2647" y="1502"/>
                  <a:pt x="2647" y="1521"/>
                </a:cubicBezTo>
                <a:cubicBezTo>
                  <a:pt x="2647" y="1631"/>
                  <a:pt x="2711" y="1684"/>
                  <a:pt x="2719" y="1690"/>
                </a:cubicBezTo>
                <a:cubicBezTo>
                  <a:pt x="3209" y="1960"/>
                  <a:pt x="3209" y="1960"/>
                  <a:pt x="3209" y="1960"/>
                </a:cubicBezTo>
                <a:cubicBezTo>
                  <a:pt x="0" y="1954"/>
                  <a:pt x="0" y="1954"/>
                  <a:pt x="0" y="1954"/>
                </a:cubicBezTo>
                <a:cubicBezTo>
                  <a:pt x="438" y="1690"/>
                  <a:pt x="438" y="1690"/>
                  <a:pt x="438" y="1690"/>
                </a:cubicBezTo>
                <a:cubicBezTo>
                  <a:pt x="446" y="1685"/>
                  <a:pt x="513" y="1639"/>
                  <a:pt x="513" y="1521"/>
                </a:cubicBezTo>
                <a:cubicBezTo>
                  <a:pt x="513" y="1502"/>
                  <a:pt x="513" y="1469"/>
                  <a:pt x="513" y="1425"/>
                </a:cubicBezTo>
                <a:cubicBezTo>
                  <a:pt x="513" y="1084"/>
                  <a:pt x="513" y="95"/>
                  <a:pt x="513" y="95"/>
                </a:cubicBezTo>
                <a:cubicBezTo>
                  <a:pt x="513" y="52"/>
                  <a:pt x="513" y="19"/>
                  <a:pt x="513" y="0"/>
                </a:cubicBezTo>
                <a:cubicBezTo>
                  <a:pt x="2647" y="0"/>
                  <a:pt x="2647" y="0"/>
                  <a:pt x="2647" y="0"/>
                </a:cubicBezTo>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5" name="Freeform 7"/>
          <p:cNvSpPr>
            <a:spLocks/>
          </p:cNvSpPr>
          <p:nvPr/>
        </p:nvSpPr>
        <p:spPr bwMode="auto">
          <a:xfrm rot="5400000">
            <a:off x="1463821" y="1226909"/>
            <a:ext cx="3230563" cy="4170652"/>
          </a:xfrm>
          <a:custGeom>
            <a:avLst/>
            <a:gdLst>
              <a:gd name="T0" fmla="*/ 1654 w 2009"/>
              <a:gd name="T1" fmla="*/ 0 h 2199"/>
              <a:gd name="T2" fmla="*/ 1654 w 2009"/>
              <a:gd name="T3" fmla="*/ 107 h 2199"/>
              <a:gd name="T4" fmla="*/ 1654 w 2009"/>
              <a:gd name="T5" fmla="*/ 1599 h 2199"/>
              <a:gd name="T6" fmla="*/ 1654 w 2009"/>
              <a:gd name="T7" fmla="*/ 1706 h 2199"/>
              <a:gd name="T8" fmla="*/ 1684 w 2009"/>
              <a:gd name="T9" fmla="*/ 1878 h 2199"/>
              <a:gd name="T10" fmla="*/ 2009 w 2009"/>
              <a:gd name="T11" fmla="*/ 2199 h 2199"/>
              <a:gd name="T12" fmla="*/ 0 w 2009"/>
              <a:gd name="T13" fmla="*/ 2199 h 2199"/>
              <a:gd name="T14" fmla="*/ 287 w 2009"/>
              <a:gd name="T15" fmla="*/ 1878 h 2199"/>
              <a:gd name="T16" fmla="*/ 320 w 2009"/>
              <a:gd name="T17" fmla="*/ 1706 h 2199"/>
              <a:gd name="T18" fmla="*/ 320 w 2009"/>
              <a:gd name="T19" fmla="*/ 1599 h 2199"/>
              <a:gd name="T20" fmla="*/ 320 w 2009"/>
              <a:gd name="T21" fmla="*/ 107 h 2199"/>
              <a:gd name="T22" fmla="*/ 320 w 2009"/>
              <a:gd name="T23" fmla="*/ 0 h 2199"/>
              <a:gd name="T24" fmla="*/ 1654 w 2009"/>
              <a:gd name="T25" fmla="*/ 0 h 2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9" h="2199">
                <a:moveTo>
                  <a:pt x="1654" y="0"/>
                </a:moveTo>
                <a:cubicBezTo>
                  <a:pt x="1654" y="21"/>
                  <a:pt x="1654" y="58"/>
                  <a:pt x="1654" y="107"/>
                </a:cubicBezTo>
                <a:cubicBezTo>
                  <a:pt x="1654" y="107"/>
                  <a:pt x="1654" y="1217"/>
                  <a:pt x="1654" y="1599"/>
                </a:cubicBezTo>
                <a:cubicBezTo>
                  <a:pt x="1654" y="1648"/>
                  <a:pt x="1654" y="1685"/>
                  <a:pt x="1654" y="1706"/>
                </a:cubicBezTo>
                <a:cubicBezTo>
                  <a:pt x="1656" y="1803"/>
                  <a:pt x="1673" y="1854"/>
                  <a:pt x="1684" y="1878"/>
                </a:cubicBezTo>
                <a:cubicBezTo>
                  <a:pt x="1690" y="1890"/>
                  <a:pt x="2009" y="2199"/>
                  <a:pt x="2009" y="2199"/>
                </a:cubicBezTo>
                <a:cubicBezTo>
                  <a:pt x="0" y="2199"/>
                  <a:pt x="0" y="2199"/>
                  <a:pt x="0" y="2199"/>
                </a:cubicBezTo>
                <a:cubicBezTo>
                  <a:pt x="0" y="2199"/>
                  <a:pt x="282" y="1890"/>
                  <a:pt x="287" y="1878"/>
                </a:cubicBezTo>
                <a:cubicBezTo>
                  <a:pt x="299" y="1851"/>
                  <a:pt x="320" y="1794"/>
                  <a:pt x="320" y="1706"/>
                </a:cubicBezTo>
                <a:cubicBezTo>
                  <a:pt x="320" y="1685"/>
                  <a:pt x="320" y="1648"/>
                  <a:pt x="320" y="1599"/>
                </a:cubicBezTo>
                <a:cubicBezTo>
                  <a:pt x="320" y="1217"/>
                  <a:pt x="320" y="107"/>
                  <a:pt x="320" y="107"/>
                </a:cubicBezTo>
                <a:cubicBezTo>
                  <a:pt x="320" y="58"/>
                  <a:pt x="320" y="21"/>
                  <a:pt x="320" y="0"/>
                </a:cubicBezTo>
                <a:cubicBezTo>
                  <a:pt x="1654" y="0"/>
                  <a:pt x="1654" y="0"/>
                  <a:pt x="1654" y="0"/>
                </a:cubicBezTo>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6" name="Freeform 8"/>
          <p:cNvSpPr>
            <a:spLocks/>
          </p:cNvSpPr>
          <p:nvPr/>
        </p:nvSpPr>
        <p:spPr bwMode="auto">
          <a:xfrm rot="5400000">
            <a:off x="3058688" y="525804"/>
            <a:ext cx="1444625" cy="5574449"/>
          </a:xfrm>
          <a:custGeom>
            <a:avLst/>
            <a:gdLst>
              <a:gd name="T0" fmla="*/ 737 w 898"/>
              <a:gd name="T1" fmla="*/ 0 h 2397"/>
              <a:gd name="T2" fmla="*/ 737 w 898"/>
              <a:gd name="T3" fmla="*/ 117 h 2397"/>
              <a:gd name="T4" fmla="*/ 737 w 898"/>
              <a:gd name="T5" fmla="*/ 1744 h 2397"/>
              <a:gd name="T6" fmla="*/ 737 w 898"/>
              <a:gd name="T7" fmla="*/ 1861 h 2397"/>
              <a:gd name="T8" fmla="*/ 760 w 898"/>
              <a:gd name="T9" fmla="*/ 2076 h 2397"/>
              <a:gd name="T10" fmla="*/ 898 w 898"/>
              <a:gd name="T11" fmla="*/ 2397 h 2397"/>
              <a:gd name="T12" fmla="*/ 0 w 898"/>
              <a:gd name="T13" fmla="*/ 2397 h 2397"/>
              <a:gd name="T14" fmla="*/ 128 w 898"/>
              <a:gd name="T15" fmla="*/ 2076 h 2397"/>
              <a:gd name="T16" fmla="*/ 148 w 898"/>
              <a:gd name="T17" fmla="*/ 1861 h 2397"/>
              <a:gd name="T18" fmla="*/ 148 w 898"/>
              <a:gd name="T19" fmla="*/ 1744 h 2397"/>
              <a:gd name="T20" fmla="*/ 148 w 898"/>
              <a:gd name="T21" fmla="*/ 117 h 2397"/>
              <a:gd name="T22" fmla="*/ 148 w 898"/>
              <a:gd name="T23" fmla="*/ 0 h 2397"/>
              <a:gd name="T24" fmla="*/ 737 w 898"/>
              <a:gd name="T25" fmla="*/ 0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8" h="2397">
                <a:moveTo>
                  <a:pt x="737" y="0"/>
                </a:moveTo>
                <a:cubicBezTo>
                  <a:pt x="737" y="24"/>
                  <a:pt x="737" y="64"/>
                  <a:pt x="737" y="117"/>
                </a:cubicBezTo>
                <a:cubicBezTo>
                  <a:pt x="737" y="117"/>
                  <a:pt x="737" y="1327"/>
                  <a:pt x="737" y="1744"/>
                </a:cubicBezTo>
                <a:cubicBezTo>
                  <a:pt x="737" y="1797"/>
                  <a:pt x="737" y="1837"/>
                  <a:pt x="737" y="1861"/>
                </a:cubicBezTo>
                <a:cubicBezTo>
                  <a:pt x="737" y="2052"/>
                  <a:pt x="760" y="2076"/>
                  <a:pt x="760" y="2076"/>
                </a:cubicBezTo>
                <a:cubicBezTo>
                  <a:pt x="898" y="2397"/>
                  <a:pt x="898" y="2397"/>
                  <a:pt x="898" y="2397"/>
                </a:cubicBezTo>
                <a:cubicBezTo>
                  <a:pt x="0" y="2397"/>
                  <a:pt x="0" y="2397"/>
                  <a:pt x="0" y="2397"/>
                </a:cubicBezTo>
                <a:cubicBezTo>
                  <a:pt x="128" y="2076"/>
                  <a:pt x="128" y="2076"/>
                  <a:pt x="128" y="2076"/>
                </a:cubicBezTo>
                <a:cubicBezTo>
                  <a:pt x="128" y="2076"/>
                  <a:pt x="148" y="2052"/>
                  <a:pt x="148" y="1861"/>
                </a:cubicBezTo>
                <a:cubicBezTo>
                  <a:pt x="148" y="1837"/>
                  <a:pt x="148" y="1797"/>
                  <a:pt x="148" y="1744"/>
                </a:cubicBezTo>
                <a:cubicBezTo>
                  <a:pt x="148" y="1327"/>
                  <a:pt x="148" y="117"/>
                  <a:pt x="148" y="117"/>
                </a:cubicBezTo>
                <a:cubicBezTo>
                  <a:pt x="148" y="64"/>
                  <a:pt x="148" y="24"/>
                  <a:pt x="148" y="0"/>
                </a:cubicBezTo>
                <a:lnTo>
                  <a:pt x="737"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7" name="Rectangle 80"/>
          <p:cNvSpPr>
            <a:spLocks noChangeArrowheads="1"/>
          </p:cNvSpPr>
          <p:nvPr/>
        </p:nvSpPr>
        <p:spPr bwMode="auto">
          <a:xfrm rot="5400000">
            <a:off x="-2071687" y="2806615"/>
            <a:ext cx="5146675" cy="1003300"/>
          </a:xfrm>
          <a:prstGeom prst="rect">
            <a:avLst/>
          </a:pr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8" name="Rectangle 81"/>
          <p:cNvSpPr>
            <a:spLocks noChangeArrowheads="1"/>
          </p:cNvSpPr>
          <p:nvPr/>
        </p:nvSpPr>
        <p:spPr bwMode="auto">
          <a:xfrm rot="5400000">
            <a:off x="-1102518" y="2810584"/>
            <a:ext cx="3208338" cy="1003300"/>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9" name="Rectangle 82"/>
          <p:cNvSpPr>
            <a:spLocks noChangeArrowheads="1"/>
          </p:cNvSpPr>
          <p:nvPr/>
        </p:nvSpPr>
        <p:spPr bwMode="auto">
          <a:xfrm rot="5400000">
            <a:off x="-215899" y="2809790"/>
            <a:ext cx="1435100" cy="1003300"/>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0" name="Rectangle 29"/>
          <p:cNvSpPr/>
          <p:nvPr/>
        </p:nvSpPr>
        <p:spPr>
          <a:xfrm rot="5400000">
            <a:off x="-2076449" y="2805642"/>
            <a:ext cx="5146675" cy="993775"/>
          </a:xfrm>
          <a:prstGeom prst="rect">
            <a:avLst/>
          </a:prstGeom>
          <a:solidFill>
            <a:schemeClr val="tx1">
              <a:alpha val="3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a:off x="3335938" y="1341172"/>
            <a:ext cx="957279" cy="957279"/>
          </a:xfrm>
          <a:prstGeom prst="ellipse">
            <a:avLst/>
          </a:prstGeom>
          <a:solidFill>
            <a:schemeClr val="bg1"/>
          </a:solidFill>
          <a:ln w="920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Oval 31"/>
          <p:cNvSpPr/>
          <p:nvPr/>
        </p:nvSpPr>
        <p:spPr>
          <a:xfrm>
            <a:off x="4490842" y="2068976"/>
            <a:ext cx="957279" cy="957279"/>
          </a:xfrm>
          <a:prstGeom prst="ellipse">
            <a:avLst/>
          </a:prstGeom>
          <a:solidFill>
            <a:schemeClr val="bg1"/>
          </a:solidFill>
          <a:ln w="920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Oval 32"/>
          <p:cNvSpPr/>
          <p:nvPr/>
        </p:nvSpPr>
        <p:spPr>
          <a:xfrm>
            <a:off x="4490842" y="3599802"/>
            <a:ext cx="957279" cy="957279"/>
          </a:xfrm>
          <a:prstGeom prst="ellipse">
            <a:avLst/>
          </a:prstGeom>
          <a:solidFill>
            <a:schemeClr val="bg1"/>
          </a:solidFill>
          <a:ln w="920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Oval 33"/>
          <p:cNvSpPr/>
          <p:nvPr/>
        </p:nvSpPr>
        <p:spPr>
          <a:xfrm>
            <a:off x="3335937" y="4262503"/>
            <a:ext cx="957279" cy="957279"/>
          </a:xfrm>
          <a:prstGeom prst="ellipse">
            <a:avLst/>
          </a:prstGeom>
          <a:solidFill>
            <a:schemeClr val="bg1"/>
          </a:solidFill>
          <a:ln w="920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p:nvPr/>
        </p:nvSpPr>
        <p:spPr>
          <a:xfrm>
            <a:off x="6170997" y="2823552"/>
            <a:ext cx="957279" cy="957279"/>
          </a:xfrm>
          <a:prstGeom prst="ellipse">
            <a:avLst/>
          </a:prstGeom>
          <a:solidFill>
            <a:schemeClr val="bg1"/>
          </a:solidFill>
          <a:ln w="920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p:nvPr/>
        </p:nvSpPr>
        <p:spPr>
          <a:xfrm>
            <a:off x="3402754" y="1355261"/>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4800" dirty="0" smtClean="0">
                <a:solidFill>
                  <a:schemeClr val="accent4"/>
                </a:solidFill>
                <a:latin typeface="Sosa" pitchFamily="2" charset="0"/>
              </a:rPr>
              <a:t>[</a:t>
            </a:r>
            <a:endParaRPr lang="en-US" sz="4800" dirty="0">
              <a:solidFill>
                <a:schemeClr val="accent4"/>
              </a:solidFill>
              <a:latin typeface="Sosa" pitchFamily="2" charset="0"/>
            </a:endParaRPr>
          </a:p>
        </p:txBody>
      </p:sp>
      <p:sp>
        <p:nvSpPr>
          <p:cNvPr id="37" name="Oval 36"/>
          <p:cNvSpPr/>
          <p:nvPr/>
        </p:nvSpPr>
        <p:spPr>
          <a:xfrm>
            <a:off x="3427158" y="4277095"/>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4800" dirty="0" smtClean="0">
                <a:solidFill>
                  <a:schemeClr val="accent4"/>
                </a:solidFill>
                <a:latin typeface="Sosa" pitchFamily="2" charset="0"/>
              </a:rPr>
              <a:t>l</a:t>
            </a:r>
            <a:endParaRPr lang="en-US" sz="4800" dirty="0">
              <a:solidFill>
                <a:schemeClr val="accent4"/>
              </a:solidFill>
              <a:latin typeface="Sosa" pitchFamily="2" charset="0"/>
            </a:endParaRPr>
          </a:p>
        </p:txBody>
      </p:sp>
      <p:sp>
        <p:nvSpPr>
          <p:cNvPr id="38" name="Oval 37"/>
          <p:cNvSpPr/>
          <p:nvPr/>
        </p:nvSpPr>
        <p:spPr>
          <a:xfrm>
            <a:off x="4543568" y="2094385"/>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4800" dirty="0">
                <a:solidFill>
                  <a:schemeClr val="accent2"/>
                </a:solidFill>
                <a:latin typeface="Sosa" pitchFamily="2" charset="0"/>
              </a:rPr>
              <a:t>X</a:t>
            </a:r>
            <a:endParaRPr lang="en-US" sz="4800" dirty="0">
              <a:solidFill>
                <a:schemeClr val="accent2"/>
              </a:solidFill>
              <a:latin typeface="Sosa" pitchFamily="2" charset="0"/>
            </a:endParaRPr>
          </a:p>
        </p:txBody>
      </p:sp>
      <p:sp>
        <p:nvSpPr>
          <p:cNvPr id="39" name="Oval 38"/>
          <p:cNvSpPr/>
          <p:nvPr/>
        </p:nvSpPr>
        <p:spPr>
          <a:xfrm>
            <a:off x="4548119" y="3554658"/>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4800" dirty="0">
                <a:solidFill>
                  <a:schemeClr val="accent2"/>
                </a:solidFill>
                <a:latin typeface="Sosa" pitchFamily="2" charset="0"/>
              </a:rPr>
              <a:t>n</a:t>
            </a:r>
            <a:endParaRPr lang="en-US" sz="4800" dirty="0">
              <a:solidFill>
                <a:schemeClr val="accent2"/>
              </a:solidFill>
              <a:latin typeface="Sosa" pitchFamily="2" charset="0"/>
            </a:endParaRPr>
          </a:p>
        </p:txBody>
      </p:sp>
      <p:sp>
        <p:nvSpPr>
          <p:cNvPr id="40" name="Oval 39"/>
          <p:cNvSpPr/>
          <p:nvPr/>
        </p:nvSpPr>
        <p:spPr>
          <a:xfrm>
            <a:off x="6249481" y="2795374"/>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4800" dirty="0" smtClean="0">
                <a:solidFill>
                  <a:schemeClr val="accent1"/>
                </a:solidFill>
                <a:latin typeface="Sosa" pitchFamily="2" charset="0"/>
              </a:rPr>
              <a:t>Z</a:t>
            </a:r>
            <a:endParaRPr lang="en-US" sz="4800" dirty="0">
              <a:solidFill>
                <a:schemeClr val="accent1"/>
              </a:solidFill>
              <a:latin typeface="Sosa" pitchFamily="2" charset="0"/>
            </a:endParaRPr>
          </a:p>
        </p:txBody>
      </p:sp>
      <p:grpSp>
        <p:nvGrpSpPr>
          <p:cNvPr id="41" name="Group 40"/>
          <p:cNvGrpSpPr/>
          <p:nvPr/>
        </p:nvGrpSpPr>
        <p:grpSpPr>
          <a:xfrm>
            <a:off x="4448894" y="1466776"/>
            <a:ext cx="5119164" cy="385435"/>
            <a:chOff x="4990321" y="1428750"/>
            <a:chExt cx="5119164" cy="385435"/>
          </a:xfrm>
        </p:grpSpPr>
        <p:sp>
          <p:nvSpPr>
            <p:cNvPr id="42" name="Content Placeholder 2"/>
            <p:cNvSpPr txBox="1">
              <a:spLocks/>
            </p:cNvSpPr>
            <p:nvPr/>
          </p:nvSpPr>
          <p:spPr>
            <a:xfrm>
              <a:off x="4990321" y="1428750"/>
              <a:ext cx="915329" cy="37636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2800" b="1" dirty="0" smtClean="0">
                  <a:solidFill>
                    <a:schemeClr val="accent4"/>
                  </a:solidFill>
                </a:rPr>
                <a:t>37</a:t>
              </a:r>
              <a:r>
                <a:rPr lang="en-US" sz="2800" b="1" dirty="0" smtClean="0">
                  <a:solidFill>
                    <a:schemeClr val="accent4"/>
                  </a:solidFill>
                </a:rPr>
                <a:t>%</a:t>
              </a:r>
            </a:p>
          </p:txBody>
        </p:sp>
        <p:sp>
          <p:nvSpPr>
            <p:cNvPr id="43" name="Content Placeholder 2"/>
            <p:cNvSpPr txBox="1">
              <a:spLocks/>
            </p:cNvSpPr>
            <p:nvPr/>
          </p:nvSpPr>
          <p:spPr>
            <a:xfrm>
              <a:off x="5896581" y="1476480"/>
              <a:ext cx="4212904" cy="33770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50000"/>
                    </a:schemeClr>
                  </a:solidFill>
                </a:rPr>
                <a:t>Lorem ipsum dolor sit amet, consectetur adipiscing elit. Fusce suscipit neque non libero </a:t>
              </a:r>
              <a:r>
                <a:rPr lang="en-US" sz="1200" dirty="0" smtClean="0">
                  <a:solidFill>
                    <a:schemeClr val="bg1">
                      <a:lumMod val="50000"/>
                    </a:schemeClr>
                  </a:solidFill>
                </a:rPr>
                <a:t>aliquam</a:t>
              </a:r>
              <a:r>
                <a:rPr lang="en-US" sz="1200" dirty="0">
                  <a:solidFill>
                    <a:schemeClr val="bg1">
                      <a:lumMod val="50000"/>
                    </a:schemeClr>
                  </a:solidFill>
                </a:rPr>
                <a:t>.</a:t>
              </a:r>
            </a:p>
          </p:txBody>
        </p:sp>
      </p:grpSp>
      <p:grpSp>
        <p:nvGrpSpPr>
          <p:cNvPr id="44" name="Group 43"/>
          <p:cNvGrpSpPr/>
          <p:nvPr/>
        </p:nvGrpSpPr>
        <p:grpSpPr>
          <a:xfrm>
            <a:off x="5645746" y="2141618"/>
            <a:ext cx="5119164" cy="385435"/>
            <a:chOff x="4990321" y="1428750"/>
            <a:chExt cx="5119164" cy="385435"/>
          </a:xfrm>
        </p:grpSpPr>
        <p:sp>
          <p:nvSpPr>
            <p:cNvPr id="45" name="Content Placeholder 2"/>
            <p:cNvSpPr txBox="1">
              <a:spLocks/>
            </p:cNvSpPr>
            <p:nvPr/>
          </p:nvSpPr>
          <p:spPr>
            <a:xfrm>
              <a:off x="4990321" y="1428750"/>
              <a:ext cx="915329" cy="37636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2800" b="1" dirty="0" smtClean="0">
                  <a:solidFill>
                    <a:schemeClr val="accent2"/>
                  </a:solidFill>
                </a:rPr>
                <a:t>43</a:t>
              </a:r>
              <a:r>
                <a:rPr lang="en-US" sz="2800" b="1" dirty="0" smtClean="0">
                  <a:solidFill>
                    <a:schemeClr val="accent2"/>
                  </a:solidFill>
                </a:rPr>
                <a:t>%</a:t>
              </a:r>
            </a:p>
          </p:txBody>
        </p:sp>
        <p:sp>
          <p:nvSpPr>
            <p:cNvPr id="46" name="Content Placeholder 2"/>
            <p:cNvSpPr txBox="1">
              <a:spLocks/>
            </p:cNvSpPr>
            <p:nvPr/>
          </p:nvSpPr>
          <p:spPr>
            <a:xfrm>
              <a:off x="5896581" y="1476480"/>
              <a:ext cx="4212904" cy="33770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50000"/>
                    </a:schemeClr>
                  </a:solidFill>
                </a:rPr>
                <a:t>Lorem ipsum dolor sit amet, consectetur adipiscing elit. Fusce suscipit neque non libero </a:t>
              </a:r>
              <a:r>
                <a:rPr lang="en-US" sz="1200" dirty="0" smtClean="0">
                  <a:solidFill>
                    <a:schemeClr val="bg1">
                      <a:lumMod val="50000"/>
                    </a:schemeClr>
                  </a:solidFill>
                </a:rPr>
                <a:t>aliquam</a:t>
              </a:r>
              <a:r>
                <a:rPr lang="en-US" sz="1200" dirty="0">
                  <a:solidFill>
                    <a:schemeClr val="bg1">
                      <a:lumMod val="50000"/>
                    </a:schemeClr>
                  </a:solidFill>
                </a:rPr>
                <a:t>.</a:t>
              </a:r>
            </a:p>
          </p:txBody>
        </p:sp>
      </p:grpSp>
      <p:grpSp>
        <p:nvGrpSpPr>
          <p:cNvPr id="47" name="Group 46"/>
          <p:cNvGrpSpPr/>
          <p:nvPr/>
        </p:nvGrpSpPr>
        <p:grpSpPr>
          <a:xfrm>
            <a:off x="7205549" y="3089331"/>
            <a:ext cx="4584872" cy="385435"/>
            <a:chOff x="4990321" y="1428750"/>
            <a:chExt cx="5119164" cy="385435"/>
          </a:xfrm>
        </p:grpSpPr>
        <p:sp>
          <p:nvSpPr>
            <p:cNvPr id="48" name="Content Placeholder 2"/>
            <p:cNvSpPr txBox="1">
              <a:spLocks/>
            </p:cNvSpPr>
            <p:nvPr/>
          </p:nvSpPr>
          <p:spPr>
            <a:xfrm>
              <a:off x="4990321" y="1428750"/>
              <a:ext cx="915329" cy="37636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2800" b="1" dirty="0" smtClean="0">
                  <a:solidFill>
                    <a:schemeClr val="accent1"/>
                  </a:solidFill>
                </a:rPr>
                <a:t>51</a:t>
              </a:r>
              <a:r>
                <a:rPr lang="en-US" sz="2800" b="1" dirty="0" smtClean="0">
                  <a:solidFill>
                    <a:schemeClr val="accent1"/>
                  </a:solidFill>
                </a:rPr>
                <a:t>%</a:t>
              </a:r>
            </a:p>
          </p:txBody>
        </p:sp>
        <p:sp>
          <p:nvSpPr>
            <p:cNvPr id="49" name="Content Placeholder 2"/>
            <p:cNvSpPr txBox="1">
              <a:spLocks/>
            </p:cNvSpPr>
            <p:nvPr/>
          </p:nvSpPr>
          <p:spPr>
            <a:xfrm>
              <a:off x="5896581" y="1476480"/>
              <a:ext cx="4212904" cy="33770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50000"/>
                    </a:schemeClr>
                  </a:solidFill>
                </a:rPr>
                <a:t>Lorem ipsum dolor sit amet, consectetur adipiscing elit. Fusce suscipit neque non libero </a:t>
              </a:r>
              <a:r>
                <a:rPr lang="en-US" sz="1200" dirty="0" smtClean="0">
                  <a:solidFill>
                    <a:schemeClr val="bg1">
                      <a:lumMod val="50000"/>
                    </a:schemeClr>
                  </a:solidFill>
                </a:rPr>
                <a:t>aliquam</a:t>
              </a:r>
              <a:r>
                <a:rPr lang="en-US" sz="1200" dirty="0">
                  <a:solidFill>
                    <a:schemeClr val="bg1">
                      <a:lumMod val="50000"/>
                    </a:schemeClr>
                  </a:solidFill>
                </a:rPr>
                <a:t>.</a:t>
              </a:r>
            </a:p>
          </p:txBody>
        </p:sp>
      </p:grpSp>
      <p:grpSp>
        <p:nvGrpSpPr>
          <p:cNvPr id="50" name="Group 49"/>
          <p:cNvGrpSpPr/>
          <p:nvPr/>
        </p:nvGrpSpPr>
        <p:grpSpPr>
          <a:xfrm>
            <a:off x="5645746" y="3918227"/>
            <a:ext cx="5119164" cy="385435"/>
            <a:chOff x="4990321" y="1428750"/>
            <a:chExt cx="5119164" cy="385435"/>
          </a:xfrm>
        </p:grpSpPr>
        <p:sp>
          <p:nvSpPr>
            <p:cNvPr id="51" name="Content Placeholder 2"/>
            <p:cNvSpPr txBox="1">
              <a:spLocks/>
            </p:cNvSpPr>
            <p:nvPr/>
          </p:nvSpPr>
          <p:spPr>
            <a:xfrm>
              <a:off x="4990321" y="1428750"/>
              <a:ext cx="915329" cy="37636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2800" b="1" dirty="0" smtClean="0">
                  <a:solidFill>
                    <a:schemeClr val="accent2"/>
                  </a:solidFill>
                </a:rPr>
                <a:t>65</a:t>
              </a:r>
              <a:r>
                <a:rPr lang="en-US" sz="2800" b="1" dirty="0" smtClean="0">
                  <a:solidFill>
                    <a:schemeClr val="accent2"/>
                  </a:solidFill>
                </a:rPr>
                <a:t>%</a:t>
              </a:r>
            </a:p>
          </p:txBody>
        </p:sp>
        <p:sp>
          <p:nvSpPr>
            <p:cNvPr id="52" name="Content Placeholder 2"/>
            <p:cNvSpPr txBox="1">
              <a:spLocks/>
            </p:cNvSpPr>
            <p:nvPr/>
          </p:nvSpPr>
          <p:spPr>
            <a:xfrm>
              <a:off x="5896581" y="1476480"/>
              <a:ext cx="4212904" cy="33770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50000"/>
                    </a:schemeClr>
                  </a:solidFill>
                </a:rPr>
                <a:t>Lorem ipsum dolor sit amet, consectetur adipiscing elit. Fusce suscipit neque non libero </a:t>
              </a:r>
              <a:r>
                <a:rPr lang="en-US" sz="1200" dirty="0" smtClean="0">
                  <a:solidFill>
                    <a:schemeClr val="bg1">
                      <a:lumMod val="50000"/>
                    </a:schemeClr>
                  </a:solidFill>
                </a:rPr>
                <a:t>aliquam</a:t>
              </a:r>
              <a:r>
                <a:rPr lang="en-US" sz="1200" dirty="0">
                  <a:solidFill>
                    <a:schemeClr val="bg1">
                      <a:lumMod val="50000"/>
                    </a:schemeClr>
                  </a:solidFill>
                </a:rPr>
                <a:t>.</a:t>
              </a:r>
            </a:p>
          </p:txBody>
        </p:sp>
      </p:grpSp>
      <p:grpSp>
        <p:nvGrpSpPr>
          <p:cNvPr id="53" name="Group 52"/>
          <p:cNvGrpSpPr/>
          <p:nvPr/>
        </p:nvGrpSpPr>
        <p:grpSpPr>
          <a:xfrm>
            <a:off x="4554604" y="4661771"/>
            <a:ext cx="5119164" cy="385435"/>
            <a:chOff x="4990321" y="1428750"/>
            <a:chExt cx="5119164" cy="385435"/>
          </a:xfrm>
        </p:grpSpPr>
        <p:sp>
          <p:nvSpPr>
            <p:cNvPr id="54" name="Content Placeholder 2"/>
            <p:cNvSpPr txBox="1">
              <a:spLocks/>
            </p:cNvSpPr>
            <p:nvPr/>
          </p:nvSpPr>
          <p:spPr>
            <a:xfrm>
              <a:off x="4990321" y="1428750"/>
              <a:ext cx="915329" cy="37636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2800" b="1" dirty="0" smtClean="0">
                  <a:solidFill>
                    <a:schemeClr val="accent4"/>
                  </a:solidFill>
                </a:rPr>
                <a:t>86</a:t>
              </a:r>
              <a:r>
                <a:rPr lang="en-US" sz="2800" b="1" dirty="0" smtClean="0">
                  <a:solidFill>
                    <a:schemeClr val="accent4"/>
                  </a:solidFill>
                </a:rPr>
                <a:t>%</a:t>
              </a:r>
            </a:p>
          </p:txBody>
        </p:sp>
        <p:sp>
          <p:nvSpPr>
            <p:cNvPr id="55" name="Content Placeholder 2"/>
            <p:cNvSpPr txBox="1">
              <a:spLocks/>
            </p:cNvSpPr>
            <p:nvPr/>
          </p:nvSpPr>
          <p:spPr>
            <a:xfrm>
              <a:off x="5896581" y="1476480"/>
              <a:ext cx="4212904" cy="33770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50000"/>
                    </a:schemeClr>
                  </a:solidFill>
                </a:rPr>
                <a:t>Lorem ipsum dolor sit amet, consectetur adipiscing elit. Fusce suscipit neque non libero </a:t>
              </a:r>
              <a:r>
                <a:rPr lang="en-US" sz="1200" dirty="0" smtClean="0">
                  <a:solidFill>
                    <a:schemeClr val="bg1">
                      <a:lumMod val="50000"/>
                    </a:schemeClr>
                  </a:solidFill>
                </a:rPr>
                <a:t>aliquam</a:t>
              </a:r>
              <a:r>
                <a:rPr lang="en-US" sz="1200" dirty="0">
                  <a:solidFill>
                    <a:schemeClr val="bg1">
                      <a:lumMod val="50000"/>
                    </a:schemeClr>
                  </a:solidFill>
                </a:rPr>
                <a:t>.</a:t>
              </a:r>
            </a:p>
          </p:txBody>
        </p:sp>
      </p:grpSp>
      <p:sp>
        <p:nvSpPr>
          <p:cNvPr id="56" name="Content Placeholder 2"/>
          <p:cNvSpPr txBox="1">
            <a:spLocks/>
          </p:cNvSpPr>
          <p:nvPr/>
        </p:nvSpPr>
        <p:spPr>
          <a:xfrm>
            <a:off x="1739070" y="1733085"/>
            <a:ext cx="2062645" cy="33589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b="1" dirty="0" smtClean="0">
                <a:solidFill>
                  <a:schemeClr val="bg1"/>
                </a:solidFill>
              </a:rPr>
              <a:t>R</a:t>
            </a:r>
            <a:r>
              <a:rPr lang="id-ID" b="1" dirty="0" smtClean="0">
                <a:solidFill>
                  <a:schemeClr val="bg1"/>
                </a:solidFill>
              </a:rPr>
              <a:t>esponsive 01</a:t>
            </a:r>
            <a:endParaRPr lang="en-US" sz="1100" dirty="0">
              <a:solidFill>
                <a:schemeClr val="bg1"/>
              </a:solidFill>
            </a:endParaRPr>
          </a:p>
        </p:txBody>
      </p:sp>
      <p:sp>
        <p:nvSpPr>
          <p:cNvPr id="57" name="Content Placeholder 2"/>
          <p:cNvSpPr txBox="1">
            <a:spLocks/>
          </p:cNvSpPr>
          <p:nvPr/>
        </p:nvSpPr>
        <p:spPr>
          <a:xfrm>
            <a:off x="2491959" y="2401009"/>
            <a:ext cx="2062645" cy="33589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b="1" dirty="0" smtClean="0">
                <a:solidFill>
                  <a:schemeClr val="bg1"/>
                </a:solidFill>
              </a:rPr>
              <a:t>R</a:t>
            </a:r>
            <a:r>
              <a:rPr lang="id-ID" b="1" dirty="0" smtClean="0">
                <a:solidFill>
                  <a:schemeClr val="bg1"/>
                </a:solidFill>
              </a:rPr>
              <a:t>esponsive 02</a:t>
            </a:r>
            <a:endParaRPr lang="en-US" sz="1100" dirty="0">
              <a:solidFill>
                <a:schemeClr val="bg1"/>
              </a:solidFill>
            </a:endParaRPr>
          </a:p>
        </p:txBody>
      </p:sp>
      <p:sp>
        <p:nvSpPr>
          <p:cNvPr id="58" name="Content Placeholder 2"/>
          <p:cNvSpPr txBox="1">
            <a:spLocks/>
          </p:cNvSpPr>
          <p:nvPr/>
        </p:nvSpPr>
        <p:spPr>
          <a:xfrm>
            <a:off x="2727849" y="3150701"/>
            <a:ext cx="2062645" cy="33589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b="1" dirty="0" smtClean="0">
                <a:solidFill>
                  <a:schemeClr val="bg1"/>
                </a:solidFill>
              </a:rPr>
              <a:t>R</a:t>
            </a:r>
            <a:r>
              <a:rPr lang="id-ID" b="1" dirty="0" smtClean="0">
                <a:solidFill>
                  <a:schemeClr val="bg1"/>
                </a:solidFill>
              </a:rPr>
              <a:t>esponsive 03</a:t>
            </a:r>
            <a:endParaRPr lang="en-US" sz="1100" dirty="0">
              <a:solidFill>
                <a:schemeClr val="bg1"/>
              </a:solidFill>
            </a:endParaRPr>
          </a:p>
        </p:txBody>
      </p:sp>
      <p:sp>
        <p:nvSpPr>
          <p:cNvPr id="59" name="Content Placeholder 2"/>
          <p:cNvSpPr txBox="1">
            <a:spLocks/>
          </p:cNvSpPr>
          <p:nvPr/>
        </p:nvSpPr>
        <p:spPr>
          <a:xfrm>
            <a:off x="2497034" y="3917538"/>
            <a:ext cx="2062645" cy="33589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b="1" dirty="0" smtClean="0">
                <a:solidFill>
                  <a:schemeClr val="bg1"/>
                </a:solidFill>
              </a:rPr>
              <a:t>R</a:t>
            </a:r>
            <a:r>
              <a:rPr lang="id-ID" b="1" dirty="0" smtClean="0">
                <a:solidFill>
                  <a:schemeClr val="bg1"/>
                </a:solidFill>
              </a:rPr>
              <a:t>esponsive 04</a:t>
            </a:r>
            <a:endParaRPr lang="en-US" sz="1100" dirty="0">
              <a:solidFill>
                <a:schemeClr val="bg1"/>
              </a:solidFill>
            </a:endParaRPr>
          </a:p>
        </p:txBody>
      </p:sp>
      <p:sp>
        <p:nvSpPr>
          <p:cNvPr id="60" name="Content Placeholder 2"/>
          <p:cNvSpPr txBox="1">
            <a:spLocks/>
          </p:cNvSpPr>
          <p:nvPr/>
        </p:nvSpPr>
        <p:spPr>
          <a:xfrm>
            <a:off x="1743248" y="4532725"/>
            <a:ext cx="2062645" cy="33589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b="1" dirty="0" smtClean="0">
                <a:solidFill>
                  <a:schemeClr val="bg1"/>
                </a:solidFill>
              </a:rPr>
              <a:t>R</a:t>
            </a:r>
            <a:r>
              <a:rPr lang="id-ID" b="1" dirty="0" smtClean="0">
                <a:solidFill>
                  <a:schemeClr val="bg1"/>
                </a:solidFill>
              </a:rPr>
              <a:t>esponsive 05</a:t>
            </a:r>
            <a:endParaRPr lang="en-US" sz="1100" dirty="0">
              <a:solidFill>
                <a:schemeClr val="bg1"/>
              </a:solidFill>
            </a:endParaRPr>
          </a:p>
        </p:txBody>
      </p:sp>
      <p:sp>
        <p:nvSpPr>
          <p:cNvPr id="62" name="TextBox 61"/>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spTree>
    <p:extLst>
      <p:ext uri="{BB962C8B-B14F-4D97-AF65-F5344CB8AC3E}">
        <p14:creationId xmlns:p14="http://schemas.microsoft.com/office/powerpoint/2010/main" val="26236231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53" presetClass="entr" presetSubtype="16" fill="hold" grpId="0" nodeType="withEffect">
                                  <p:stCondLst>
                                    <p:cond delay="0"/>
                                  </p:stCondLst>
                                  <p:childTnLst>
                                    <p:set>
                                      <p:cBhvr>
                                        <p:cTn id="16" dur="1" fill="hold">
                                          <p:stCondLst>
                                            <p:cond delay="0"/>
                                          </p:stCondLst>
                                        </p:cTn>
                                        <p:tgtEl>
                                          <p:spTgt spid="31"/>
                                        </p:tgtEl>
                                        <p:attrNameLst>
                                          <p:attrName>style.visibility</p:attrName>
                                        </p:attrNameLst>
                                      </p:cBhvr>
                                      <p:to>
                                        <p:strVal val="visible"/>
                                      </p:to>
                                    </p:set>
                                    <p:anim calcmode="lin" valueType="num">
                                      <p:cBhvr>
                                        <p:cTn id="17" dur="500" fill="hold"/>
                                        <p:tgtEl>
                                          <p:spTgt spid="31"/>
                                        </p:tgtEl>
                                        <p:attrNameLst>
                                          <p:attrName>ppt_w</p:attrName>
                                        </p:attrNameLst>
                                      </p:cBhvr>
                                      <p:tavLst>
                                        <p:tav tm="0">
                                          <p:val>
                                            <p:fltVal val="0"/>
                                          </p:val>
                                        </p:tav>
                                        <p:tav tm="100000">
                                          <p:val>
                                            <p:strVal val="#ppt_w"/>
                                          </p:val>
                                        </p:tav>
                                      </p:tavLst>
                                    </p:anim>
                                    <p:anim calcmode="lin" valueType="num">
                                      <p:cBhvr>
                                        <p:cTn id="18" dur="500" fill="hold"/>
                                        <p:tgtEl>
                                          <p:spTgt spid="31"/>
                                        </p:tgtEl>
                                        <p:attrNameLst>
                                          <p:attrName>ppt_h</p:attrName>
                                        </p:attrNameLst>
                                      </p:cBhvr>
                                      <p:tavLst>
                                        <p:tav tm="0">
                                          <p:val>
                                            <p:fltVal val="0"/>
                                          </p:val>
                                        </p:tav>
                                        <p:tav tm="100000">
                                          <p:val>
                                            <p:strVal val="#ppt_h"/>
                                          </p:val>
                                        </p:tav>
                                      </p:tavLst>
                                    </p:anim>
                                    <p:animEffect transition="in" filter="fade">
                                      <p:cBhvr>
                                        <p:cTn id="19" dur="500"/>
                                        <p:tgtEl>
                                          <p:spTgt spid="31"/>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32"/>
                                        </p:tgtEl>
                                        <p:attrNameLst>
                                          <p:attrName>style.visibility</p:attrName>
                                        </p:attrNameLst>
                                      </p:cBhvr>
                                      <p:to>
                                        <p:strVal val="visible"/>
                                      </p:to>
                                    </p:set>
                                    <p:anim calcmode="lin" valueType="num">
                                      <p:cBhvr>
                                        <p:cTn id="22" dur="500" fill="hold"/>
                                        <p:tgtEl>
                                          <p:spTgt spid="32"/>
                                        </p:tgtEl>
                                        <p:attrNameLst>
                                          <p:attrName>ppt_w</p:attrName>
                                        </p:attrNameLst>
                                      </p:cBhvr>
                                      <p:tavLst>
                                        <p:tav tm="0">
                                          <p:val>
                                            <p:fltVal val="0"/>
                                          </p:val>
                                        </p:tav>
                                        <p:tav tm="100000">
                                          <p:val>
                                            <p:strVal val="#ppt_w"/>
                                          </p:val>
                                        </p:tav>
                                      </p:tavLst>
                                    </p:anim>
                                    <p:anim calcmode="lin" valueType="num">
                                      <p:cBhvr>
                                        <p:cTn id="23" dur="500" fill="hold"/>
                                        <p:tgtEl>
                                          <p:spTgt spid="32"/>
                                        </p:tgtEl>
                                        <p:attrNameLst>
                                          <p:attrName>ppt_h</p:attrName>
                                        </p:attrNameLst>
                                      </p:cBhvr>
                                      <p:tavLst>
                                        <p:tav tm="0">
                                          <p:val>
                                            <p:fltVal val="0"/>
                                          </p:val>
                                        </p:tav>
                                        <p:tav tm="100000">
                                          <p:val>
                                            <p:strVal val="#ppt_h"/>
                                          </p:val>
                                        </p:tav>
                                      </p:tavLst>
                                    </p:anim>
                                    <p:animEffect transition="in" filter="fade">
                                      <p:cBhvr>
                                        <p:cTn id="24" dur="500"/>
                                        <p:tgtEl>
                                          <p:spTgt spid="32"/>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33"/>
                                        </p:tgtEl>
                                        <p:attrNameLst>
                                          <p:attrName>style.visibility</p:attrName>
                                        </p:attrNameLst>
                                      </p:cBhvr>
                                      <p:to>
                                        <p:strVal val="visible"/>
                                      </p:to>
                                    </p:set>
                                    <p:anim calcmode="lin" valueType="num">
                                      <p:cBhvr>
                                        <p:cTn id="27" dur="500" fill="hold"/>
                                        <p:tgtEl>
                                          <p:spTgt spid="33"/>
                                        </p:tgtEl>
                                        <p:attrNameLst>
                                          <p:attrName>ppt_w</p:attrName>
                                        </p:attrNameLst>
                                      </p:cBhvr>
                                      <p:tavLst>
                                        <p:tav tm="0">
                                          <p:val>
                                            <p:fltVal val="0"/>
                                          </p:val>
                                        </p:tav>
                                        <p:tav tm="100000">
                                          <p:val>
                                            <p:strVal val="#ppt_w"/>
                                          </p:val>
                                        </p:tav>
                                      </p:tavLst>
                                    </p:anim>
                                    <p:anim calcmode="lin" valueType="num">
                                      <p:cBhvr>
                                        <p:cTn id="28" dur="500" fill="hold"/>
                                        <p:tgtEl>
                                          <p:spTgt spid="33"/>
                                        </p:tgtEl>
                                        <p:attrNameLst>
                                          <p:attrName>ppt_h</p:attrName>
                                        </p:attrNameLst>
                                      </p:cBhvr>
                                      <p:tavLst>
                                        <p:tav tm="0">
                                          <p:val>
                                            <p:fltVal val="0"/>
                                          </p:val>
                                        </p:tav>
                                        <p:tav tm="100000">
                                          <p:val>
                                            <p:strVal val="#ppt_h"/>
                                          </p:val>
                                        </p:tav>
                                      </p:tavLst>
                                    </p:anim>
                                    <p:animEffect transition="in" filter="fade">
                                      <p:cBhvr>
                                        <p:cTn id="29" dur="500"/>
                                        <p:tgtEl>
                                          <p:spTgt spid="33"/>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34"/>
                                        </p:tgtEl>
                                        <p:attrNameLst>
                                          <p:attrName>style.visibility</p:attrName>
                                        </p:attrNameLst>
                                      </p:cBhvr>
                                      <p:to>
                                        <p:strVal val="visible"/>
                                      </p:to>
                                    </p:set>
                                    <p:anim calcmode="lin" valueType="num">
                                      <p:cBhvr>
                                        <p:cTn id="32" dur="500" fill="hold"/>
                                        <p:tgtEl>
                                          <p:spTgt spid="34"/>
                                        </p:tgtEl>
                                        <p:attrNameLst>
                                          <p:attrName>ppt_w</p:attrName>
                                        </p:attrNameLst>
                                      </p:cBhvr>
                                      <p:tavLst>
                                        <p:tav tm="0">
                                          <p:val>
                                            <p:fltVal val="0"/>
                                          </p:val>
                                        </p:tav>
                                        <p:tav tm="100000">
                                          <p:val>
                                            <p:strVal val="#ppt_w"/>
                                          </p:val>
                                        </p:tav>
                                      </p:tavLst>
                                    </p:anim>
                                    <p:anim calcmode="lin" valueType="num">
                                      <p:cBhvr>
                                        <p:cTn id="33" dur="500" fill="hold"/>
                                        <p:tgtEl>
                                          <p:spTgt spid="34"/>
                                        </p:tgtEl>
                                        <p:attrNameLst>
                                          <p:attrName>ppt_h</p:attrName>
                                        </p:attrNameLst>
                                      </p:cBhvr>
                                      <p:tavLst>
                                        <p:tav tm="0">
                                          <p:val>
                                            <p:fltVal val="0"/>
                                          </p:val>
                                        </p:tav>
                                        <p:tav tm="100000">
                                          <p:val>
                                            <p:strVal val="#ppt_h"/>
                                          </p:val>
                                        </p:tav>
                                      </p:tavLst>
                                    </p:anim>
                                    <p:animEffect transition="in" filter="fade">
                                      <p:cBhvr>
                                        <p:cTn id="34" dur="500"/>
                                        <p:tgtEl>
                                          <p:spTgt spid="34"/>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35"/>
                                        </p:tgtEl>
                                        <p:attrNameLst>
                                          <p:attrName>style.visibility</p:attrName>
                                        </p:attrNameLst>
                                      </p:cBhvr>
                                      <p:to>
                                        <p:strVal val="visible"/>
                                      </p:to>
                                    </p:set>
                                    <p:anim calcmode="lin" valueType="num">
                                      <p:cBhvr>
                                        <p:cTn id="37" dur="500" fill="hold"/>
                                        <p:tgtEl>
                                          <p:spTgt spid="35"/>
                                        </p:tgtEl>
                                        <p:attrNameLst>
                                          <p:attrName>ppt_w</p:attrName>
                                        </p:attrNameLst>
                                      </p:cBhvr>
                                      <p:tavLst>
                                        <p:tav tm="0">
                                          <p:val>
                                            <p:fltVal val="0"/>
                                          </p:val>
                                        </p:tav>
                                        <p:tav tm="100000">
                                          <p:val>
                                            <p:strVal val="#ppt_w"/>
                                          </p:val>
                                        </p:tav>
                                      </p:tavLst>
                                    </p:anim>
                                    <p:anim calcmode="lin" valueType="num">
                                      <p:cBhvr>
                                        <p:cTn id="38" dur="500" fill="hold"/>
                                        <p:tgtEl>
                                          <p:spTgt spid="35"/>
                                        </p:tgtEl>
                                        <p:attrNameLst>
                                          <p:attrName>ppt_h</p:attrName>
                                        </p:attrNameLst>
                                      </p:cBhvr>
                                      <p:tavLst>
                                        <p:tav tm="0">
                                          <p:val>
                                            <p:fltVal val="0"/>
                                          </p:val>
                                        </p:tav>
                                        <p:tav tm="100000">
                                          <p:val>
                                            <p:strVal val="#ppt_h"/>
                                          </p:val>
                                        </p:tav>
                                      </p:tavLst>
                                    </p:anim>
                                    <p:animEffect transition="in" filter="fade">
                                      <p:cBhvr>
                                        <p:cTn id="39" dur="500"/>
                                        <p:tgtEl>
                                          <p:spTgt spid="35"/>
                                        </p:tgtEl>
                                      </p:cBhvr>
                                    </p:animEffect>
                                  </p:childTnLst>
                                </p:cTn>
                              </p:par>
                            </p:childTnLst>
                          </p:cTn>
                        </p:par>
                        <p:par>
                          <p:cTn id="40" fill="hold">
                            <p:stCondLst>
                              <p:cond delay="3000"/>
                            </p:stCondLst>
                            <p:childTnLst>
                              <p:par>
                                <p:cTn id="41" presetID="22" presetClass="entr" presetSubtype="8" fill="hold" nodeType="afterEffect">
                                  <p:stCondLst>
                                    <p:cond delay="0"/>
                                  </p:stCondLst>
                                  <p:childTnLst>
                                    <p:set>
                                      <p:cBhvr>
                                        <p:cTn id="42" dur="1" fill="hold">
                                          <p:stCondLst>
                                            <p:cond delay="0"/>
                                          </p:stCondLst>
                                        </p:cTn>
                                        <p:tgtEl>
                                          <p:spTgt spid="41"/>
                                        </p:tgtEl>
                                        <p:attrNameLst>
                                          <p:attrName>style.visibility</p:attrName>
                                        </p:attrNameLst>
                                      </p:cBhvr>
                                      <p:to>
                                        <p:strVal val="visible"/>
                                      </p:to>
                                    </p:set>
                                    <p:animEffect transition="in" filter="wipe(left)">
                                      <p:cBhvr>
                                        <p:cTn id="43" dur="500"/>
                                        <p:tgtEl>
                                          <p:spTgt spid="41"/>
                                        </p:tgtEl>
                                      </p:cBhvr>
                                    </p:animEffect>
                                  </p:childTnLst>
                                </p:cTn>
                              </p:par>
                            </p:childTnLst>
                          </p:cTn>
                        </p:par>
                        <p:par>
                          <p:cTn id="44" fill="hold">
                            <p:stCondLst>
                              <p:cond delay="3500"/>
                            </p:stCondLst>
                            <p:childTnLst>
                              <p:par>
                                <p:cTn id="45" presetID="22" presetClass="entr" presetSubtype="8" fill="hold" nodeType="afterEffect">
                                  <p:stCondLst>
                                    <p:cond delay="0"/>
                                  </p:stCondLst>
                                  <p:childTnLst>
                                    <p:set>
                                      <p:cBhvr>
                                        <p:cTn id="46" dur="1" fill="hold">
                                          <p:stCondLst>
                                            <p:cond delay="0"/>
                                          </p:stCondLst>
                                        </p:cTn>
                                        <p:tgtEl>
                                          <p:spTgt spid="44"/>
                                        </p:tgtEl>
                                        <p:attrNameLst>
                                          <p:attrName>style.visibility</p:attrName>
                                        </p:attrNameLst>
                                      </p:cBhvr>
                                      <p:to>
                                        <p:strVal val="visible"/>
                                      </p:to>
                                    </p:set>
                                    <p:animEffect transition="in" filter="wipe(left)">
                                      <p:cBhvr>
                                        <p:cTn id="47" dur="500"/>
                                        <p:tgtEl>
                                          <p:spTgt spid="44"/>
                                        </p:tgtEl>
                                      </p:cBhvr>
                                    </p:animEffect>
                                  </p:childTnLst>
                                </p:cTn>
                              </p:par>
                            </p:childTnLst>
                          </p:cTn>
                        </p:par>
                        <p:par>
                          <p:cTn id="48" fill="hold">
                            <p:stCondLst>
                              <p:cond delay="4000"/>
                            </p:stCondLst>
                            <p:childTnLst>
                              <p:par>
                                <p:cTn id="49" presetID="22" presetClass="entr" presetSubtype="8" fill="hold" nodeType="afterEffect">
                                  <p:stCondLst>
                                    <p:cond delay="0"/>
                                  </p:stCondLst>
                                  <p:childTnLst>
                                    <p:set>
                                      <p:cBhvr>
                                        <p:cTn id="50" dur="1" fill="hold">
                                          <p:stCondLst>
                                            <p:cond delay="0"/>
                                          </p:stCondLst>
                                        </p:cTn>
                                        <p:tgtEl>
                                          <p:spTgt spid="47"/>
                                        </p:tgtEl>
                                        <p:attrNameLst>
                                          <p:attrName>style.visibility</p:attrName>
                                        </p:attrNameLst>
                                      </p:cBhvr>
                                      <p:to>
                                        <p:strVal val="visible"/>
                                      </p:to>
                                    </p:set>
                                    <p:animEffect transition="in" filter="wipe(left)">
                                      <p:cBhvr>
                                        <p:cTn id="51" dur="500"/>
                                        <p:tgtEl>
                                          <p:spTgt spid="47"/>
                                        </p:tgtEl>
                                      </p:cBhvr>
                                    </p:animEffect>
                                  </p:childTnLst>
                                </p:cTn>
                              </p:par>
                            </p:childTnLst>
                          </p:cTn>
                        </p:par>
                        <p:par>
                          <p:cTn id="52" fill="hold">
                            <p:stCondLst>
                              <p:cond delay="4500"/>
                            </p:stCondLst>
                            <p:childTnLst>
                              <p:par>
                                <p:cTn id="53" presetID="22" presetClass="entr" presetSubtype="8" fill="hold"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wipe(left)">
                                      <p:cBhvr>
                                        <p:cTn id="55" dur="500"/>
                                        <p:tgtEl>
                                          <p:spTgt spid="50"/>
                                        </p:tgtEl>
                                      </p:cBhvr>
                                    </p:animEffect>
                                  </p:childTnLst>
                                </p:cTn>
                              </p:par>
                            </p:childTnLst>
                          </p:cTn>
                        </p:par>
                        <p:par>
                          <p:cTn id="56" fill="hold">
                            <p:stCondLst>
                              <p:cond delay="5000"/>
                            </p:stCondLst>
                            <p:childTnLst>
                              <p:par>
                                <p:cTn id="57" presetID="22" presetClass="entr" presetSubtype="8" fill="hold" nodeType="afterEffect">
                                  <p:stCondLst>
                                    <p:cond delay="0"/>
                                  </p:stCondLst>
                                  <p:childTnLst>
                                    <p:set>
                                      <p:cBhvr>
                                        <p:cTn id="58" dur="1" fill="hold">
                                          <p:stCondLst>
                                            <p:cond delay="0"/>
                                          </p:stCondLst>
                                        </p:cTn>
                                        <p:tgtEl>
                                          <p:spTgt spid="53"/>
                                        </p:tgtEl>
                                        <p:attrNameLst>
                                          <p:attrName>style.visibility</p:attrName>
                                        </p:attrNameLst>
                                      </p:cBhvr>
                                      <p:to>
                                        <p:strVal val="visible"/>
                                      </p:to>
                                    </p:set>
                                    <p:animEffect transition="in" filter="wipe(left)">
                                      <p:cBhvr>
                                        <p:cTn id="59" dur="500"/>
                                        <p:tgtEl>
                                          <p:spTgt spid="53"/>
                                        </p:tgtEl>
                                      </p:cBhvr>
                                    </p:animEffect>
                                  </p:childTnLst>
                                </p:cTn>
                              </p:par>
                              <p:par>
                                <p:cTn id="60" presetID="2" presetClass="entr" presetSubtype="8" fill="hold" grpId="0" nodeType="withEffect">
                                  <p:stCondLst>
                                    <p:cond delay="2000"/>
                                  </p:stCondLst>
                                  <p:childTnLst>
                                    <p:set>
                                      <p:cBhvr>
                                        <p:cTn id="61" dur="1" fill="hold">
                                          <p:stCondLst>
                                            <p:cond delay="0"/>
                                          </p:stCondLst>
                                        </p:cTn>
                                        <p:tgtEl>
                                          <p:spTgt spid="62"/>
                                        </p:tgtEl>
                                        <p:attrNameLst>
                                          <p:attrName>style.visibility</p:attrName>
                                        </p:attrNameLst>
                                      </p:cBhvr>
                                      <p:to>
                                        <p:strVal val="visible"/>
                                      </p:to>
                                    </p:set>
                                    <p:anim calcmode="lin" valueType="num">
                                      <p:cBhvr additive="base">
                                        <p:cTn id="62" dur="500" fill="hold"/>
                                        <p:tgtEl>
                                          <p:spTgt spid="62"/>
                                        </p:tgtEl>
                                        <p:attrNameLst>
                                          <p:attrName>ppt_x</p:attrName>
                                        </p:attrNameLst>
                                      </p:cBhvr>
                                      <p:tavLst>
                                        <p:tav tm="0">
                                          <p:val>
                                            <p:strVal val="0-#ppt_w/2"/>
                                          </p:val>
                                        </p:tav>
                                        <p:tav tm="100000">
                                          <p:val>
                                            <p:strVal val="#ppt_x"/>
                                          </p:val>
                                        </p:tav>
                                      </p:tavLst>
                                    </p:anim>
                                    <p:anim calcmode="lin" valueType="num">
                                      <p:cBhvr additive="base">
                                        <p:cTn id="63" dur="500" fill="hold"/>
                                        <p:tgtEl>
                                          <p:spTgt spid="6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31" grpId="0" animBg="1"/>
      <p:bldP spid="32" grpId="0" animBg="1"/>
      <p:bldP spid="33" grpId="0" animBg="1"/>
      <p:bldP spid="34" grpId="0" animBg="1"/>
      <p:bldP spid="35" grpId="0" animBg="1"/>
      <p:bldP spid="62"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3</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dirty="0">
                <a:solidFill>
                  <a:schemeClr val="bg1">
                    <a:lumMod val="50000"/>
                  </a:schemeClr>
                </a:solidFill>
                <a:latin typeface="GeosansLight" panose="02000603020000020003"/>
                <a:ea typeface="+mj-ea"/>
                <a:cs typeface="+mj-cs"/>
              </a:rPr>
              <a:t>Introduction</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sp>
        <p:nvSpPr>
          <p:cNvPr id="5" name="Rectangle 4"/>
          <p:cNvSpPr/>
          <p:nvPr/>
        </p:nvSpPr>
        <p:spPr>
          <a:xfrm>
            <a:off x="739588" y="1788459"/>
            <a:ext cx="4693023" cy="3576745"/>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4101353" y="1788459"/>
            <a:ext cx="6777318" cy="3576745"/>
          </a:xfrm>
          <a:prstGeom prst="rect">
            <a:avLst/>
          </a:prstGeom>
          <a:solidFill>
            <a:schemeClr val="tx1">
              <a:alpha val="5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5650349" y="2006798"/>
            <a:ext cx="3885423" cy="923330"/>
          </a:xfrm>
          <a:prstGeom prst="rect">
            <a:avLst/>
          </a:prstGeom>
          <a:noFill/>
        </p:spPr>
        <p:txBody>
          <a:bodyPr wrap="none" rtlCol="0">
            <a:spAutoFit/>
          </a:bodyPr>
          <a:lstStyle/>
          <a:p>
            <a:r>
              <a:rPr lang="id-ID" b="1" dirty="0" smtClean="0">
                <a:solidFill>
                  <a:schemeClr val="bg1"/>
                </a:solidFill>
                <a:ea typeface="Open Sans" panose="020B0606030504020204" pitchFamily="34" charset="0"/>
                <a:cs typeface="Open Sans" panose="020B0606030504020204" pitchFamily="34" charset="0"/>
              </a:rPr>
              <a:t>WAVE COMPANY &amp; BUSINESS MARKET</a:t>
            </a:r>
            <a:endParaRPr lang="en-US" b="1" dirty="0" smtClean="0">
              <a:solidFill>
                <a:schemeClr val="bg1"/>
              </a:solidFill>
              <a:ea typeface="Open Sans" panose="020B0606030504020204" pitchFamily="34" charset="0"/>
              <a:cs typeface="Open Sans" panose="020B0606030504020204" pitchFamily="34" charset="0"/>
            </a:endParaRPr>
          </a:p>
          <a:p>
            <a:r>
              <a:rPr lang="id-ID" sz="3600" dirty="0" smtClean="0">
                <a:solidFill>
                  <a:schemeClr val="bg1"/>
                </a:solidFill>
                <a:latin typeface="GeosansLight" panose="02000603020000020003" pitchFamily="2" charset="0"/>
              </a:rPr>
              <a:t>INTRODUCTION</a:t>
            </a:r>
            <a:endParaRPr lang="en-US" sz="3600" dirty="0">
              <a:solidFill>
                <a:schemeClr val="bg1"/>
              </a:solidFill>
              <a:latin typeface="GeosansLight" panose="02000603020000020003" pitchFamily="2" charset="0"/>
            </a:endParaRPr>
          </a:p>
        </p:txBody>
      </p:sp>
      <p:sp>
        <p:nvSpPr>
          <p:cNvPr id="9" name="Content Placeholder 2"/>
          <p:cNvSpPr txBox="1">
            <a:spLocks/>
          </p:cNvSpPr>
          <p:nvPr/>
        </p:nvSpPr>
        <p:spPr>
          <a:xfrm>
            <a:off x="5650349" y="3194092"/>
            <a:ext cx="4932486" cy="118952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200" i="1" dirty="0" smtClean="0">
                <a:solidFill>
                  <a:schemeClr val="bg1"/>
                </a:solidFill>
              </a:rPr>
              <a:t>Lorem ipsum dolor sit amet, </a:t>
            </a:r>
            <a:r>
              <a:rPr lang="en-US" sz="1200" b="1" i="1" dirty="0" smtClean="0">
                <a:solidFill>
                  <a:schemeClr val="bg1"/>
                </a:solidFill>
              </a:rPr>
              <a:t>consectetur adipiscing elit</a:t>
            </a:r>
            <a:r>
              <a:rPr lang="en-US" sz="1200" i="1" dirty="0" smtClean="0">
                <a:solidFill>
                  <a:schemeClr val="bg1"/>
                </a:solidFill>
              </a:rPr>
              <a:t>. Curabitur elementum posuere pretium. Quisque nibh dolor, dignissim ac dignissim ut, luctus ac urna. Aliquam aliquet non massa quis tincidunt. </a:t>
            </a:r>
            <a:r>
              <a:rPr lang="en-US" sz="1200" b="1" i="1" dirty="0" smtClean="0">
                <a:solidFill>
                  <a:schemeClr val="bg1"/>
                </a:solidFill>
              </a:rPr>
              <a:t>Mauris ullamcorper</a:t>
            </a:r>
            <a:r>
              <a:rPr lang="en-US" sz="1200" i="1" dirty="0" smtClean="0">
                <a:solidFill>
                  <a:schemeClr val="bg1"/>
                </a:solidFill>
              </a:rPr>
              <a:t> justo tristique dui posuere tincidunt. In nec lacus laoreet orci varius imperdiet sit amet in </a:t>
            </a:r>
            <a:r>
              <a:rPr lang="en-US" sz="1200" i="1" dirty="0" err="1" smtClean="0">
                <a:solidFill>
                  <a:schemeClr val="bg1"/>
                </a:solidFill>
              </a:rPr>
              <a:t>augue</a:t>
            </a:r>
            <a:r>
              <a:rPr lang="en-US" sz="1200" i="1" dirty="0" smtClean="0">
                <a:solidFill>
                  <a:schemeClr val="bg1"/>
                </a:solidFill>
              </a:rPr>
              <a:t>. </a:t>
            </a:r>
            <a:r>
              <a:rPr lang="id-ID" sz="1200" i="1" dirty="0" smtClean="0">
                <a:solidFill>
                  <a:schemeClr val="bg1"/>
                </a:solidFill>
              </a:rPr>
              <a:t>  </a:t>
            </a:r>
          </a:p>
          <a:p>
            <a:pPr marL="0" indent="0">
              <a:buFont typeface="Arial" pitchFamily="34" charset="0"/>
              <a:buNone/>
            </a:pPr>
            <a:endParaRPr lang="id-ID" sz="1200" i="1" dirty="0" smtClean="0">
              <a:solidFill>
                <a:schemeClr val="bg1"/>
              </a:solidFill>
            </a:endParaRPr>
          </a:p>
        </p:txBody>
      </p:sp>
      <p:sp>
        <p:nvSpPr>
          <p:cNvPr id="10" name="Text Placeholder 5"/>
          <p:cNvSpPr txBox="1">
            <a:spLocks/>
          </p:cNvSpPr>
          <p:nvPr/>
        </p:nvSpPr>
        <p:spPr>
          <a:xfrm>
            <a:off x="5652118" y="4608604"/>
            <a:ext cx="3675632" cy="246221"/>
          </a:xfrm>
          <a:prstGeom prst="rect">
            <a:avLst/>
          </a:prstGeom>
        </p:spPr>
        <p:txBody>
          <a:bodyPr vert="horz" wrap="square" lIns="91440" tIns="45720" rIns="91440" bIns="45720" rtlCol="0">
            <a:spAutoFit/>
          </a:body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es-ES" sz="1200" b="1" i="1" u="none" strike="noStrike" kern="1200" cap="none" spc="-10" normalizeH="0" baseline="0" noProof="0" dirty="0" err="1" smtClean="0">
                <a:ln>
                  <a:noFill/>
                </a:ln>
                <a:solidFill>
                  <a:srgbClr val="333333"/>
                </a:solidFill>
                <a:effectLst/>
                <a:uLnTx/>
                <a:uFillTx/>
                <a:latin typeface="Calibri" pitchFamily="34" charset="0"/>
                <a:ea typeface="+mn-ea"/>
                <a:cs typeface="Calibri" pitchFamily="34" charset="0"/>
              </a:rPr>
              <a:t>For</a:t>
            </a:r>
            <a:r>
              <a:rPr kumimoji="0" lang="es-ES" sz="1200" b="1" i="1" u="none" strike="noStrike" kern="1200" cap="none" spc="-10" normalizeH="0" baseline="0" noProof="0" dirty="0" smtClean="0">
                <a:ln>
                  <a:noFill/>
                </a:ln>
                <a:solidFill>
                  <a:srgbClr val="333333"/>
                </a:solidFill>
                <a:effectLst/>
                <a:uLnTx/>
                <a:uFillTx/>
                <a:latin typeface="Calibri" pitchFamily="34" charset="0"/>
                <a:ea typeface="+mn-ea"/>
                <a:cs typeface="Calibri" pitchFamily="34" charset="0"/>
              </a:rPr>
              <a:t> more </a:t>
            </a:r>
            <a:r>
              <a:rPr kumimoji="0" lang="es-ES" sz="1200" b="1" i="1" u="none" strike="noStrike" kern="1200" cap="none" spc="-10" normalizeH="0" baseline="0" noProof="0" dirty="0" err="1" smtClean="0">
                <a:ln>
                  <a:noFill/>
                </a:ln>
                <a:solidFill>
                  <a:srgbClr val="333333"/>
                </a:solidFill>
                <a:effectLst/>
                <a:uLnTx/>
                <a:uFillTx/>
                <a:latin typeface="Calibri" pitchFamily="34" charset="0"/>
                <a:ea typeface="+mn-ea"/>
                <a:cs typeface="Calibri" pitchFamily="34" charset="0"/>
              </a:rPr>
              <a:t>information</a:t>
            </a:r>
            <a:r>
              <a:rPr kumimoji="0" lang="es-ES" sz="1200" b="1" i="1" u="none" strike="noStrike" kern="1200" cap="none" spc="-10" normalizeH="0" baseline="0" noProof="0" dirty="0" smtClean="0">
                <a:ln>
                  <a:noFill/>
                </a:ln>
                <a:solidFill>
                  <a:srgbClr val="333333"/>
                </a:solidFill>
                <a:effectLst/>
                <a:uLnTx/>
                <a:uFillTx/>
                <a:latin typeface="Calibri" pitchFamily="34" charset="0"/>
                <a:ea typeface="+mn-ea"/>
                <a:cs typeface="Calibri" pitchFamily="34" charset="0"/>
              </a:rPr>
              <a:t>, </a:t>
            </a:r>
            <a:r>
              <a:rPr kumimoji="0" lang="es-ES" sz="1200" b="1" i="1" u="none" strike="noStrike" kern="1200" cap="none" spc="-10" normalizeH="0" baseline="0" noProof="0" dirty="0" err="1" smtClean="0">
                <a:ln>
                  <a:noFill/>
                </a:ln>
                <a:solidFill>
                  <a:srgbClr val="333333"/>
                </a:solidFill>
                <a:effectLst/>
                <a:uLnTx/>
                <a:uFillTx/>
                <a:latin typeface="Calibri" pitchFamily="34" charset="0"/>
                <a:ea typeface="+mn-ea"/>
                <a:cs typeface="Calibri" pitchFamily="34" charset="0"/>
              </a:rPr>
              <a:t>please</a:t>
            </a:r>
            <a:r>
              <a:rPr kumimoji="0" lang="es-ES" sz="1200" b="1" i="1" u="none" strike="noStrike" kern="1200" cap="none" spc="-10" normalizeH="0" baseline="0" noProof="0" dirty="0" smtClean="0">
                <a:ln>
                  <a:noFill/>
                </a:ln>
                <a:solidFill>
                  <a:srgbClr val="333333"/>
                </a:solidFill>
                <a:effectLst/>
                <a:uLnTx/>
                <a:uFillTx/>
                <a:latin typeface="Calibri" pitchFamily="34" charset="0"/>
                <a:ea typeface="+mn-ea"/>
                <a:cs typeface="Calibri" pitchFamily="34" charset="0"/>
              </a:rPr>
              <a:t> </a:t>
            </a:r>
            <a:r>
              <a:rPr kumimoji="0" lang="es-ES" sz="1200" b="1" i="1" u="none" strike="noStrike" kern="1200" cap="none" spc="-10" normalizeH="0" baseline="0" noProof="0" dirty="0" err="1" smtClean="0">
                <a:ln>
                  <a:noFill/>
                </a:ln>
                <a:solidFill>
                  <a:srgbClr val="333333"/>
                </a:solidFill>
                <a:effectLst/>
                <a:uLnTx/>
                <a:uFillTx/>
                <a:latin typeface="Calibri" pitchFamily="34" charset="0"/>
                <a:ea typeface="+mn-ea"/>
                <a:cs typeface="Calibri" pitchFamily="34" charset="0"/>
              </a:rPr>
              <a:t>visit</a:t>
            </a:r>
            <a:r>
              <a:rPr kumimoji="0" lang="es-ES" sz="1200" b="1" i="1" u="none" strike="noStrike" kern="1200" cap="none" spc="-10" normalizeH="0" baseline="0" noProof="0" dirty="0" smtClean="0">
                <a:ln>
                  <a:noFill/>
                </a:ln>
                <a:solidFill>
                  <a:srgbClr val="333333"/>
                </a:solidFill>
                <a:effectLst/>
                <a:uLnTx/>
                <a:uFillTx/>
                <a:latin typeface="Calibri" pitchFamily="34" charset="0"/>
                <a:ea typeface="+mn-ea"/>
                <a:cs typeface="Calibri" pitchFamily="34" charset="0"/>
              </a:rPr>
              <a:t>:</a:t>
            </a:r>
            <a:endParaRPr kumimoji="0" lang="en-US" sz="1200" b="1" i="1" u="none" strike="noStrike" kern="1200" cap="none" spc="-10" normalizeH="0" baseline="0" noProof="0" dirty="0">
              <a:ln>
                <a:noFill/>
              </a:ln>
              <a:solidFill>
                <a:srgbClr val="333333"/>
              </a:solidFill>
              <a:effectLst/>
              <a:uLnTx/>
              <a:uFillTx/>
              <a:latin typeface="Calibri" pitchFamily="34" charset="0"/>
              <a:ea typeface="+mn-ea"/>
              <a:cs typeface="Calibri" pitchFamily="34" charset="0"/>
            </a:endParaRPr>
          </a:p>
        </p:txBody>
      </p:sp>
      <p:sp>
        <p:nvSpPr>
          <p:cNvPr id="11" name="Text Placeholder 6"/>
          <p:cNvSpPr txBox="1">
            <a:spLocks/>
          </p:cNvSpPr>
          <p:nvPr/>
        </p:nvSpPr>
        <p:spPr>
          <a:xfrm>
            <a:off x="5650349" y="4837204"/>
            <a:ext cx="3675600" cy="242118"/>
          </a:xfrm>
          <a:prstGeom prst="rect">
            <a:avLst/>
          </a:prstGeom>
        </p:spPr>
        <p:txBody>
          <a:bodyPr vert="horz" wrap="square" lIns="91440" tIns="45720" rIns="91440" bIns="45720" rtlCol="0">
            <a:spAutoFit/>
          </a:bodyPr>
          <a:lstStyle/>
          <a:p>
            <a:pPr marL="0" marR="0" lvl="0" indent="0" algn="l" defTabSz="914400" rtl="0" eaLnBrk="1" fontAlgn="auto" latinLnBrk="0" hangingPunct="1">
              <a:lnSpc>
                <a:spcPts val="1100"/>
              </a:lnSpc>
              <a:spcBef>
                <a:spcPts val="0"/>
              </a:spcBef>
              <a:spcAft>
                <a:spcPts val="0"/>
              </a:spcAft>
              <a:buClrTx/>
              <a:buSzTx/>
              <a:buFontTx/>
              <a:buNone/>
              <a:tabLst/>
              <a:defRPr/>
            </a:pPr>
            <a:r>
              <a:rPr kumimoji="0" lang="es-ES" sz="1300" b="0" i="0" u="none" strike="noStrike" kern="1200" cap="all" spc="-10" normalizeH="0" baseline="0" noProof="0" dirty="0" smtClean="0">
                <a:ln>
                  <a:noFill/>
                </a:ln>
                <a:solidFill>
                  <a:schemeClr val="bg1"/>
                </a:solidFill>
                <a:effectLst/>
                <a:uLnTx/>
                <a:uFillTx/>
                <a:latin typeface="Calibri" pitchFamily="34" charset="0"/>
                <a:ea typeface="+mn-ea"/>
                <a:cs typeface="Calibri" pitchFamily="34" charset="0"/>
              </a:rPr>
              <a:t>www.company</a:t>
            </a:r>
            <a:r>
              <a:rPr kumimoji="0" lang="es-ES" sz="1300" b="1" i="0" u="none" strike="noStrike" kern="1200" cap="all" spc="-10" normalizeH="0" baseline="0" noProof="0" dirty="0" smtClean="0">
                <a:ln>
                  <a:noFill/>
                </a:ln>
                <a:solidFill>
                  <a:schemeClr val="bg1"/>
                </a:solidFill>
                <a:effectLst/>
                <a:uLnTx/>
                <a:uFillTx/>
                <a:latin typeface="Calibri" pitchFamily="34" charset="0"/>
                <a:ea typeface="+mn-ea"/>
                <a:cs typeface="Calibri" pitchFamily="34" charset="0"/>
              </a:rPr>
              <a:t>name</a:t>
            </a:r>
            <a:r>
              <a:rPr kumimoji="0" lang="es-ES" sz="1300" b="0" i="0" u="none" strike="noStrike" kern="1200" cap="all" spc="-10" normalizeH="0" baseline="0" noProof="0" dirty="0" smtClean="0">
                <a:ln>
                  <a:noFill/>
                </a:ln>
                <a:solidFill>
                  <a:schemeClr val="bg1"/>
                </a:solidFill>
                <a:effectLst/>
                <a:uLnTx/>
                <a:uFillTx/>
                <a:latin typeface="Calibri" pitchFamily="34" charset="0"/>
                <a:ea typeface="+mn-ea"/>
                <a:cs typeface="Calibri" pitchFamily="34" charset="0"/>
              </a:rPr>
              <a:t>.com</a:t>
            </a:r>
            <a:endParaRPr kumimoji="0" lang="en-US" sz="1300" b="0" i="0" u="none" strike="noStrike" kern="1200" cap="all" spc="-10" normalizeH="0" baseline="0" noProof="0" dirty="0">
              <a:ln>
                <a:noFill/>
              </a:ln>
              <a:solidFill>
                <a:schemeClr val="bg1"/>
              </a:solidFill>
              <a:effectLst/>
              <a:uLnTx/>
              <a:uFillTx/>
              <a:latin typeface="Calibri" pitchFamily="34" charset="0"/>
              <a:ea typeface="+mn-ea"/>
              <a:cs typeface="Calibri" pitchFamily="34" charset="0"/>
            </a:endParaRPr>
          </a:p>
        </p:txBody>
      </p:sp>
      <p:grpSp>
        <p:nvGrpSpPr>
          <p:cNvPr id="12" name="Group 11"/>
          <p:cNvGrpSpPr/>
          <p:nvPr/>
        </p:nvGrpSpPr>
        <p:grpSpPr>
          <a:xfrm>
            <a:off x="4307450" y="2016792"/>
            <a:ext cx="890463" cy="903342"/>
            <a:chOff x="923523" y="4574850"/>
            <a:chExt cx="890463" cy="903342"/>
          </a:xfrm>
        </p:grpSpPr>
        <p:sp>
          <p:nvSpPr>
            <p:cNvPr id="13" name="Oval 12"/>
            <p:cNvSpPr/>
            <p:nvPr/>
          </p:nvSpPr>
          <p:spPr>
            <a:xfrm>
              <a:off x="923523" y="4600608"/>
              <a:ext cx="877584" cy="877584"/>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latin typeface="Sosa" pitchFamily="2" charset="0"/>
              </a:endParaRPr>
            </a:p>
          </p:txBody>
        </p:sp>
        <p:sp>
          <p:nvSpPr>
            <p:cNvPr id="14" name="Oval 13"/>
            <p:cNvSpPr/>
            <p:nvPr/>
          </p:nvSpPr>
          <p:spPr>
            <a:xfrm>
              <a:off x="936402" y="4574850"/>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4800" dirty="0">
                  <a:solidFill>
                    <a:schemeClr val="bg1"/>
                  </a:solidFill>
                  <a:latin typeface="Sosa" pitchFamily="2" charset="0"/>
                </a:rPr>
                <a:t>&gt;</a:t>
              </a:r>
              <a:endParaRPr lang="en-US" sz="4800" dirty="0">
                <a:solidFill>
                  <a:schemeClr val="bg1"/>
                </a:solidFill>
                <a:latin typeface="Sosa" pitchFamily="2" charset="0"/>
              </a:endParaRPr>
            </a:p>
          </p:txBody>
        </p:sp>
      </p:grpSp>
    </p:spTree>
    <p:extLst>
      <p:ext uri="{BB962C8B-B14F-4D97-AF65-F5344CB8AC3E}">
        <p14:creationId xmlns:p14="http://schemas.microsoft.com/office/powerpoint/2010/main" val="30910495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8" fill="hold" grpId="0" nodeType="withEffect">
                                  <p:stCondLst>
                                    <p:cond delay="200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0-#ppt_w/2"/>
                                          </p:val>
                                        </p:tav>
                                        <p:tav tm="100000">
                                          <p:val>
                                            <p:strVal val="#ppt_x"/>
                                          </p:val>
                                        </p:tav>
                                      </p:tavLst>
                                    </p:anim>
                                    <p:anim calcmode="lin" valueType="num">
                                      <p:cBhvr additive="base">
                                        <p:cTn id="14" dur="500" fill="hold"/>
                                        <p:tgtEl>
                                          <p:spTgt spid="2"/>
                                        </p:tgtEl>
                                        <p:attrNameLst>
                                          <p:attrName>ppt_y</p:attrName>
                                        </p:attrNameLst>
                                      </p:cBhvr>
                                      <p:tavLst>
                                        <p:tav tm="0">
                                          <p:val>
                                            <p:strVal val="#ppt_y"/>
                                          </p:val>
                                        </p:tav>
                                        <p:tav tm="100000">
                                          <p:val>
                                            <p:strVal val="#ppt_y"/>
                                          </p:val>
                                        </p:tav>
                                      </p:tavLst>
                                    </p:anim>
                                  </p:childTnLst>
                                </p:cTn>
                              </p:par>
                              <p:par>
                                <p:cTn id="15" presetID="2" presetClass="entr" presetSubtype="2" fill="hold" grpId="0" nodeType="withEffect">
                                  <p:stCondLst>
                                    <p:cond delay="250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1+#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par>
                                <p:cTn id="19" presetID="10" presetClass="entr" presetSubtype="0" fill="hold" grpId="0" nodeType="withEffect">
                                  <p:stCondLst>
                                    <p:cond delay="1500"/>
                                  </p:stCondLst>
                                  <p:childTnLst>
                                    <p:set>
                                      <p:cBhvr>
                                        <p:cTn id="20" dur="1" fill="hold">
                                          <p:stCondLst>
                                            <p:cond delay="0"/>
                                          </p:stCondLst>
                                        </p:cTn>
                                        <p:tgtEl>
                                          <p:spTgt spid="9"/>
                                        </p:tgtEl>
                                        <p:attrNameLst>
                                          <p:attrName>style.visibility</p:attrName>
                                        </p:attrNameLst>
                                      </p:cBhvr>
                                      <p:to>
                                        <p:strVal val="visible"/>
                                      </p:to>
                                    </p:set>
                                    <p:animEffect transition="in" filter="fade">
                                      <p:cBhvr>
                                        <p:cTn id="21" dur="600"/>
                                        <p:tgtEl>
                                          <p:spTgt spid="9"/>
                                        </p:tgtEl>
                                      </p:cBhvr>
                                    </p:animEffect>
                                  </p:childTnLst>
                                </p:cTn>
                              </p:par>
                              <p:par>
                                <p:cTn id="22" presetID="22" presetClass="entr" presetSubtype="4" fill="hold" nodeType="withEffect">
                                  <p:stCondLst>
                                    <p:cond delay="2100"/>
                                  </p:stCondLst>
                                  <p:childTnLst>
                                    <p:set>
                                      <p:cBhvr>
                                        <p:cTn id="23" dur="1" fill="hold">
                                          <p:stCondLst>
                                            <p:cond delay="0"/>
                                          </p:stCondLst>
                                        </p:cTn>
                                        <p:tgtEl>
                                          <p:spTgt spid="11">
                                            <p:txEl>
                                              <p:pRg st="0" end="0"/>
                                            </p:txEl>
                                          </p:spTgt>
                                        </p:tgtEl>
                                        <p:attrNameLst>
                                          <p:attrName>style.visibility</p:attrName>
                                        </p:attrNameLst>
                                      </p:cBhvr>
                                      <p:to>
                                        <p:strVal val="visible"/>
                                      </p:to>
                                    </p:set>
                                    <p:animEffect transition="in" filter="wipe(down)">
                                      <p:cBhvr>
                                        <p:cTn id="24" dur="500"/>
                                        <p:tgtEl>
                                          <p:spTgt spid="11">
                                            <p:txEl>
                                              <p:pRg st="0" end="0"/>
                                            </p:txEl>
                                          </p:spTgt>
                                        </p:tgtEl>
                                      </p:cBhvr>
                                    </p:animEffect>
                                  </p:childTnLst>
                                </p:cTn>
                              </p:par>
                              <p:par>
                                <p:cTn id="25" presetID="22" presetClass="entr" presetSubtype="4" fill="hold" nodeType="withEffect">
                                  <p:stCondLst>
                                    <p:cond delay="2700"/>
                                  </p:stCondLst>
                                  <p:childTnLst>
                                    <p:set>
                                      <p:cBhvr>
                                        <p:cTn id="26" dur="1" fill="hold">
                                          <p:stCondLst>
                                            <p:cond delay="0"/>
                                          </p:stCondLst>
                                        </p:cTn>
                                        <p:tgtEl>
                                          <p:spTgt spid="10">
                                            <p:txEl>
                                              <p:pRg st="0" end="0"/>
                                            </p:txEl>
                                          </p:spTgt>
                                        </p:tgtEl>
                                        <p:attrNameLst>
                                          <p:attrName>style.visibility</p:attrName>
                                        </p:attrNameLst>
                                      </p:cBhvr>
                                      <p:to>
                                        <p:strVal val="visible"/>
                                      </p:to>
                                    </p:set>
                                    <p:animEffect transition="in" filter="wipe(down)">
                                      <p:cBhvr>
                                        <p:cTn id="27" dur="500"/>
                                        <p:tgtEl>
                                          <p:spTgt spid="10">
                                            <p:txEl>
                                              <p:pRg st="0" end="0"/>
                                            </p:txEl>
                                          </p:spTgt>
                                        </p:tgtEl>
                                      </p:cBhvr>
                                    </p:animEffect>
                                  </p:childTnLst>
                                </p:cTn>
                              </p:par>
                              <p:par>
                                <p:cTn id="28" presetID="2" presetClass="entr" presetSubtype="4" fill="hold" nodeType="withEffect">
                                  <p:stCondLst>
                                    <p:cond delay="0"/>
                                  </p:stCondLst>
                                  <p:childTnLst>
                                    <p:set>
                                      <p:cBhvr>
                                        <p:cTn id="29" dur="1" fill="hold">
                                          <p:stCondLst>
                                            <p:cond delay="0"/>
                                          </p:stCondLst>
                                        </p:cTn>
                                        <p:tgtEl>
                                          <p:spTgt spid="12"/>
                                        </p:tgtEl>
                                        <p:attrNameLst>
                                          <p:attrName>style.visibility</p:attrName>
                                        </p:attrNameLst>
                                      </p:cBhvr>
                                      <p:to>
                                        <p:strVal val="visible"/>
                                      </p:to>
                                    </p:set>
                                    <p:anim calcmode="lin" valueType="num">
                                      <p:cBhvr additive="base">
                                        <p:cTn id="30" dur="500" fill="hold"/>
                                        <p:tgtEl>
                                          <p:spTgt spid="12"/>
                                        </p:tgtEl>
                                        <p:attrNameLst>
                                          <p:attrName>ppt_x</p:attrName>
                                        </p:attrNameLst>
                                      </p:cBhvr>
                                      <p:tavLst>
                                        <p:tav tm="0">
                                          <p:val>
                                            <p:strVal val="#ppt_x"/>
                                          </p:val>
                                        </p:tav>
                                        <p:tav tm="100000">
                                          <p:val>
                                            <p:strVal val="#ppt_x"/>
                                          </p:val>
                                        </p:tav>
                                      </p:tavLst>
                                    </p:anim>
                                    <p:anim calcmode="lin" valueType="num">
                                      <p:cBhvr additive="base">
                                        <p:cTn id="31"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6" grpId="0"/>
      <p:bldP spid="9"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Rectangle 27"/>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a:off x="2858992" y="2494265"/>
            <a:ext cx="2035193" cy="732220"/>
          </a:xfrm>
          <a:prstGeom prst="rect">
            <a:avLst/>
          </a:prstGeom>
          <a:gradFill flip="none" rotWithShape="1">
            <a:gsLst>
              <a:gs pos="0">
                <a:schemeClr val="accent6">
                  <a:lumMod val="89000"/>
                </a:schemeClr>
              </a:gs>
              <a:gs pos="23000">
                <a:schemeClr val="accent6">
                  <a:lumMod val="89000"/>
                </a:schemeClr>
              </a:gs>
              <a:gs pos="69000">
                <a:schemeClr val="accent6">
                  <a:lumMod val="75000"/>
                </a:schemeClr>
              </a:gs>
              <a:gs pos="97000">
                <a:schemeClr val="accent6">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p:nvSpPr>
        <p:spPr>
          <a:xfrm>
            <a:off x="2831404" y="4300060"/>
            <a:ext cx="2035193" cy="732220"/>
          </a:xfrm>
          <a:prstGeom prst="rect">
            <a:avLst/>
          </a:pr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7052252" y="2494265"/>
            <a:ext cx="2035193" cy="732220"/>
          </a:xfrm>
          <a:prstGeom prst="rect">
            <a:avLst/>
          </a:prstGeom>
          <a:gradFill flip="none" rotWithShape="1">
            <a:gsLst>
              <a:gs pos="0">
                <a:schemeClr val="accent1">
                  <a:lumMod val="89000"/>
                </a:schemeClr>
              </a:gs>
              <a:gs pos="23000">
                <a:schemeClr val="accent1">
                  <a:lumMod val="89000"/>
                </a:schemeClr>
              </a:gs>
              <a:gs pos="69000">
                <a:schemeClr val="accent1">
                  <a:lumMod val="75000"/>
                </a:schemeClr>
              </a:gs>
              <a:gs pos="97000">
                <a:schemeClr val="accent1">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7024664" y="4300060"/>
            <a:ext cx="2035193" cy="732220"/>
          </a:xfrm>
          <a:prstGeom prst="rect">
            <a:avLst/>
          </a:prstGeom>
          <a:gradFill flip="none" rotWithShape="1">
            <a:gsLst>
              <a:gs pos="0">
                <a:schemeClr val="accent4"/>
              </a:gs>
              <a:gs pos="97000">
                <a:schemeClr val="accent4">
                  <a:lumMod val="75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30</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Main Sphere</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grpSp>
        <p:nvGrpSpPr>
          <p:cNvPr id="5" name="Group 4"/>
          <p:cNvGrpSpPr/>
          <p:nvPr/>
        </p:nvGrpSpPr>
        <p:grpSpPr>
          <a:xfrm>
            <a:off x="4058864" y="1692926"/>
            <a:ext cx="3741736" cy="3779833"/>
            <a:chOff x="1973263" y="-17463"/>
            <a:chExt cx="5167313" cy="5160963"/>
          </a:xfrm>
        </p:grpSpPr>
        <p:sp>
          <p:nvSpPr>
            <p:cNvPr id="7" name="Freeform 5"/>
            <p:cNvSpPr>
              <a:spLocks/>
            </p:cNvSpPr>
            <p:nvPr/>
          </p:nvSpPr>
          <p:spPr bwMode="auto">
            <a:xfrm>
              <a:off x="2967038" y="2125662"/>
              <a:ext cx="2493963" cy="3009900"/>
            </a:xfrm>
            <a:custGeom>
              <a:avLst/>
              <a:gdLst>
                <a:gd name="T0" fmla="*/ 1021 w 1039"/>
                <a:gd name="T1" fmla="*/ 165 h 1254"/>
                <a:gd name="T2" fmla="*/ 1039 w 1039"/>
                <a:gd name="T3" fmla="*/ 0 h 1254"/>
                <a:gd name="T4" fmla="*/ 0 w 1039"/>
                <a:gd name="T5" fmla="*/ 611 h 1254"/>
                <a:gd name="T6" fmla="*/ 302 w 1039"/>
                <a:gd name="T7" fmla="*/ 1192 h 1254"/>
                <a:gd name="T8" fmla="*/ 1021 w 1039"/>
                <a:gd name="T9" fmla="*/ 165 h 1254"/>
              </a:gdLst>
              <a:ahLst/>
              <a:cxnLst>
                <a:cxn ang="0">
                  <a:pos x="T0" y="T1"/>
                </a:cxn>
                <a:cxn ang="0">
                  <a:pos x="T2" y="T3"/>
                </a:cxn>
                <a:cxn ang="0">
                  <a:pos x="T4" y="T5"/>
                </a:cxn>
                <a:cxn ang="0">
                  <a:pos x="T6" y="T7"/>
                </a:cxn>
                <a:cxn ang="0">
                  <a:pos x="T8" y="T9"/>
                </a:cxn>
              </a:cxnLst>
              <a:rect l="0" t="0" r="r" b="b"/>
              <a:pathLst>
                <a:path w="1039" h="1254">
                  <a:moveTo>
                    <a:pt x="1021" y="165"/>
                  </a:moveTo>
                  <a:cubicBezTo>
                    <a:pt x="1029" y="108"/>
                    <a:pt x="1035" y="53"/>
                    <a:pt x="1039" y="0"/>
                  </a:cubicBezTo>
                  <a:cubicBezTo>
                    <a:pt x="0" y="611"/>
                    <a:pt x="0" y="611"/>
                    <a:pt x="0" y="611"/>
                  </a:cubicBezTo>
                  <a:cubicBezTo>
                    <a:pt x="33" y="1001"/>
                    <a:pt x="152" y="1144"/>
                    <a:pt x="302" y="1192"/>
                  </a:cubicBezTo>
                  <a:cubicBezTo>
                    <a:pt x="493" y="1254"/>
                    <a:pt x="937" y="790"/>
                    <a:pt x="1021" y="165"/>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p:cNvSpPr>
            <p:nvPr/>
          </p:nvSpPr>
          <p:spPr bwMode="auto">
            <a:xfrm>
              <a:off x="1973263" y="2076450"/>
              <a:ext cx="3487738" cy="1516063"/>
            </a:xfrm>
            <a:custGeom>
              <a:avLst/>
              <a:gdLst>
                <a:gd name="T0" fmla="*/ 1453 w 1453"/>
                <a:gd name="T1" fmla="*/ 20 h 631"/>
                <a:gd name="T2" fmla="*/ 1090 w 1453"/>
                <a:gd name="T3" fmla="*/ 0 h 631"/>
                <a:gd name="T4" fmla="*/ 24 w 1453"/>
                <a:gd name="T5" fmla="*/ 370 h 631"/>
                <a:gd name="T6" fmla="*/ 414 w 1453"/>
                <a:gd name="T7" fmla="*/ 631 h 631"/>
                <a:gd name="T8" fmla="*/ 414 w 1453"/>
                <a:gd name="T9" fmla="*/ 631 h 631"/>
                <a:gd name="T10" fmla="*/ 1453 w 1453"/>
                <a:gd name="T11" fmla="*/ 20 h 631"/>
              </a:gdLst>
              <a:ahLst/>
              <a:cxnLst>
                <a:cxn ang="0">
                  <a:pos x="T0" y="T1"/>
                </a:cxn>
                <a:cxn ang="0">
                  <a:pos x="T2" y="T3"/>
                </a:cxn>
                <a:cxn ang="0">
                  <a:pos x="T4" y="T5"/>
                </a:cxn>
                <a:cxn ang="0">
                  <a:pos x="T6" y="T7"/>
                </a:cxn>
                <a:cxn ang="0">
                  <a:pos x="T8" y="T9"/>
                </a:cxn>
                <a:cxn ang="0">
                  <a:pos x="T10" y="T11"/>
                </a:cxn>
              </a:cxnLst>
              <a:rect l="0" t="0" r="r" b="b"/>
              <a:pathLst>
                <a:path w="1453" h="631">
                  <a:moveTo>
                    <a:pt x="1453" y="20"/>
                  </a:moveTo>
                  <a:cubicBezTo>
                    <a:pt x="1344" y="7"/>
                    <a:pt x="1223" y="0"/>
                    <a:pt x="1090" y="0"/>
                  </a:cubicBezTo>
                  <a:cubicBezTo>
                    <a:pt x="417" y="0"/>
                    <a:pt x="0" y="201"/>
                    <a:pt x="24" y="370"/>
                  </a:cubicBezTo>
                  <a:cubicBezTo>
                    <a:pt x="38" y="466"/>
                    <a:pt x="185" y="563"/>
                    <a:pt x="414" y="631"/>
                  </a:cubicBezTo>
                  <a:cubicBezTo>
                    <a:pt x="414" y="631"/>
                    <a:pt x="414" y="631"/>
                    <a:pt x="414" y="631"/>
                  </a:cubicBezTo>
                  <a:cubicBezTo>
                    <a:pt x="1453" y="20"/>
                    <a:pt x="1453" y="20"/>
                    <a:pt x="1453" y="2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a:off x="2030413" y="2968625"/>
              <a:ext cx="1570038" cy="1984375"/>
            </a:xfrm>
            <a:custGeom>
              <a:avLst/>
              <a:gdLst>
                <a:gd name="T0" fmla="*/ 390 w 654"/>
                <a:gd name="T1" fmla="*/ 260 h 827"/>
                <a:gd name="T2" fmla="*/ 0 w 654"/>
                <a:gd name="T3" fmla="*/ 0 h 827"/>
                <a:gd name="T4" fmla="*/ 654 w 654"/>
                <a:gd name="T5" fmla="*/ 827 h 827"/>
                <a:gd name="T6" fmla="*/ 390 w 654"/>
                <a:gd name="T7" fmla="*/ 260 h 827"/>
              </a:gdLst>
              <a:ahLst/>
              <a:cxnLst>
                <a:cxn ang="0">
                  <a:pos x="T0" y="T1"/>
                </a:cxn>
                <a:cxn ang="0">
                  <a:pos x="T2" y="T3"/>
                </a:cxn>
                <a:cxn ang="0">
                  <a:pos x="T4" y="T5"/>
                </a:cxn>
                <a:cxn ang="0">
                  <a:pos x="T6" y="T7"/>
                </a:cxn>
              </a:cxnLst>
              <a:rect l="0" t="0" r="r" b="b"/>
              <a:pathLst>
                <a:path w="654" h="827">
                  <a:moveTo>
                    <a:pt x="390" y="260"/>
                  </a:moveTo>
                  <a:cubicBezTo>
                    <a:pt x="162" y="192"/>
                    <a:pt x="14" y="95"/>
                    <a:pt x="0" y="0"/>
                  </a:cubicBezTo>
                  <a:cubicBezTo>
                    <a:pt x="58" y="376"/>
                    <a:pt x="312" y="687"/>
                    <a:pt x="654" y="827"/>
                  </a:cubicBezTo>
                  <a:cubicBezTo>
                    <a:pt x="522" y="767"/>
                    <a:pt x="420" y="616"/>
                    <a:pt x="390" y="26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8"/>
            <p:cNvSpPr>
              <a:spLocks/>
            </p:cNvSpPr>
            <p:nvPr/>
          </p:nvSpPr>
          <p:spPr bwMode="auto">
            <a:xfrm>
              <a:off x="3589338" y="2263775"/>
              <a:ext cx="3533775" cy="1541463"/>
            </a:xfrm>
            <a:custGeom>
              <a:avLst/>
              <a:gdLst>
                <a:gd name="T0" fmla="*/ 1466 w 1472"/>
                <a:gd name="T1" fmla="*/ 292 h 642"/>
                <a:gd name="T2" fmla="*/ 1079 w 1472"/>
                <a:gd name="T3" fmla="*/ 0 h 642"/>
                <a:gd name="T4" fmla="*/ 0 w 1472"/>
                <a:gd name="T5" fmla="*/ 611 h 642"/>
                <a:gd name="T6" fmla="*/ 417 w 1472"/>
                <a:gd name="T7" fmla="*/ 642 h 642"/>
                <a:gd name="T8" fmla="*/ 1466 w 1472"/>
                <a:gd name="T9" fmla="*/ 292 h 642"/>
              </a:gdLst>
              <a:ahLst/>
              <a:cxnLst>
                <a:cxn ang="0">
                  <a:pos x="T0" y="T1"/>
                </a:cxn>
                <a:cxn ang="0">
                  <a:pos x="T2" y="T3"/>
                </a:cxn>
                <a:cxn ang="0">
                  <a:pos x="T4" y="T5"/>
                </a:cxn>
                <a:cxn ang="0">
                  <a:pos x="T6" y="T7"/>
                </a:cxn>
                <a:cxn ang="0">
                  <a:pos x="T8" y="T9"/>
                </a:cxn>
              </a:cxnLst>
              <a:rect l="0" t="0" r="r" b="b"/>
              <a:pathLst>
                <a:path w="1472" h="642">
                  <a:moveTo>
                    <a:pt x="1466" y="292"/>
                  </a:moveTo>
                  <a:cubicBezTo>
                    <a:pt x="1472" y="188"/>
                    <a:pt x="1341" y="74"/>
                    <a:pt x="1079" y="0"/>
                  </a:cubicBezTo>
                  <a:cubicBezTo>
                    <a:pt x="0" y="611"/>
                    <a:pt x="0" y="611"/>
                    <a:pt x="0" y="611"/>
                  </a:cubicBezTo>
                  <a:cubicBezTo>
                    <a:pt x="127" y="631"/>
                    <a:pt x="268" y="642"/>
                    <a:pt x="417" y="642"/>
                  </a:cubicBezTo>
                  <a:cubicBezTo>
                    <a:pt x="999" y="642"/>
                    <a:pt x="1455" y="468"/>
                    <a:pt x="1466" y="29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9"/>
            <p:cNvSpPr>
              <a:spLocks/>
            </p:cNvSpPr>
            <p:nvPr/>
          </p:nvSpPr>
          <p:spPr bwMode="auto">
            <a:xfrm>
              <a:off x="3575051" y="2997200"/>
              <a:ext cx="3530600" cy="2146300"/>
            </a:xfrm>
            <a:custGeom>
              <a:avLst/>
              <a:gdLst>
                <a:gd name="T0" fmla="*/ 423 w 1471"/>
                <a:gd name="T1" fmla="*/ 337 h 894"/>
                <a:gd name="T2" fmla="*/ 0 w 1471"/>
                <a:gd name="T3" fmla="*/ 305 h 894"/>
                <a:gd name="T4" fmla="*/ 0 w 1471"/>
                <a:gd name="T5" fmla="*/ 305 h 894"/>
                <a:gd name="T6" fmla="*/ 0 w 1471"/>
                <a:gd name="T7" fmla="*/ 305 h 894"/>
                <a:gd name="T8" fmla="*/ 415 w 1471"/>
                <a:gd name="T9" fmla="*/ 894 h 894"/>
                <a:gd name="T10" fmla="*/ 1471 w 1471"/>
                <a:gd name="T11" fmla="*/ 0 h 894"/>
                <a:gd name="T12" fmla="*/ 423 w 1471"/>
                <a:gd name="T13" fmla="*/ 337 h 894"/>
              </a:gdLst>
              <a:ahLst/>
              <a:cxnLst>
                <a:cxn ang="0">
                  <a:pos x="T0" y="T1"/>
                </a:cxn>
                <a:cxn ang="0">
                  <a:pos x="T2" y="T3"/>
                </a:cxn>
                <a:cxn ang="0">
                  <a:pos x="T4" y="T5"/>
                </a:cxn>
                <a:cxn ang="0">
                  <a:pos x="T6" y="T7"/>
                </a:cxn>
                <a:cxn ang="0">
                  <a:pos x="T8" y="T9"/>
                </a:cxn>
                <a:cxn ang="0">
                  <a:pos x="T10" y="T11"/>
                </a:cxn>
                <a:cxn ang="0">
                  <a:pos x="T12" y="T13"/>
                </a:cxn>
              </a:cxnLst>
              <a:rect l="0" t="0" r="r" b="b"/>
              <a:pathLst>
                <a:path w="1471" h="894">
                  <a:moveTo>
                    <a:pt x="423" y="337"/>
                  </a:moveTo>
                  <a:cubicBezTo>
                    <a:pt x="272" y="337"/>
                    <a:pt x="129" y="325"/>
                    <a:pt x="0" y="305"/>
                  </a:cubicBezTo>
                  <a:cubicBezTo>
                    <a:pt x="0" y="305"/>
                    <a:pt x="0" y="305"/>
                    <a:pt x="0" y="305"/>
                  </a:cubicBezTo>
                  <a:cubicBezTo>
                    <a:pt x="0" y="305"/>
                    <a:pt x="0" y="305"/>
                    <a:pt x="0" y="305"/>
                  </a:cubicBezTo>
                  <a:cubicBezTo>
                    <a:pt x="33" y="755"/>
                    <a:pt x="252" y="894"/>
                    <a:pt x="415" y="894"/>
                  </a:cubicBezTo>
                  <a:cubicBezTo>
                    <a:pt x="946" y="894"/>
                    <a:pt x="1386" y="507"/>
                    <a:pt x="1471" y="0"/>
                  </a:cubicBezTo>
                  <a:cubicBezTo>
                    <a:pt x="1440" y="171"/>
                    <a:pt x="992" y="337"/>
                    <a:pt x="423" y="337"/>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12" name="Freeform 10"/>
            <p:cNvSpPr>
              <a:spLocks/>
            </p:cNvSpPr>
            <p:nvPr/>
          </p:nvSpPr>
          <p:spPr bwMode="auto">
            <a:xfrm>
              <a:off x="2016126" y="1587"/>
              <a:ext cx="2619375" cy="2913063"/>
            </a:xfrm>
            <a:custGeom>
              <a:avLst/>
              <a:gdLst>
                <a:gd name="T0" fmla="*/ 1064 w 1091"/>
                <a:gd name="T1" fmla="*/ 0 h 1213"/>
                <a:gd name="T2" fmla="*/ 6 w 1091"/>
                <a:gd name="T3" fmla="*/ 908 h 1213"/>
                <a:gd name="T4" fmla="*/ 6 w 1091"/>
                <a:gd name="T5" fmla="*/ 908 h 1213"/>
                <a:gd name="T6" fmla="*/ 386 w 1091"/>
                <a:gd name="T7" fmla="*/ 1213 h 1213"/>
                <a:gd name="T8" fmla="*/ 1091 w 1091"/>
                <a:gd name="T9" fmla="*/ 0 h 1213"/>
                <a:gd name="T10" fmla="*/ 1064 w 1091"/>
                <a:gd name="T11" fmla="*/ 0 h 1213"/>
              </a:gdLst>
              <a:ahLst/>
              <a:cxnLst>
                <a:cxn ang="0">
                  <a:pos x="T0" y="T1"/>
                </a:cxn>
                <a:cxn ang="0">
                  <a:pos x="T2" y="T3"/>
                </a:cxn>
                <a:cxn ang="0">
                  <a:pos x="T4" y="T5"/>
                </a:cxn>
                <a:cxn ang="0">
                  <a:pos x="T6" y="T7"/>
                </a:cxn>
                <a:cxn ang="0">
                  <a:pos x="T8" y="T9"/>
                </a:cxn>
                <a:cxn ang="0">
                  <a:pos x="T10" y="T11"/>
                </a:cxn>
              </a:cxnLst>
              <a:rect l="0" t="0" r="r" b="b"/>
              <a:pathLst>
                <a:path w="1091" h="1213">
                  <a:moveTo>
                    <a:pt x="1064" y="0"/>
                  </a:moveTo>
                  <a:cubicBezTo>
                    <a:pt x="528" y="0"/>
                    <a:pt x="84" y="394"/>
                    <a:pt x="6" y="908"/>
                  </a:cubicBezTo>
                  <a:cubicBezTo>
                    <a:pt x="6" y="908"/>
                    <a:pt x="6" y="908"/>
                    <a:pt x="6" y="908"/>
                  </a:cubicBezTo>
                  <a:cubicBezTo>
                    <a:pt x="0" y="1039"/>
                    <a:pt x="152" y="1145"/>
                    <a:pt x="386" y="1213"/>
                  </a:cubicBezTo>
                  <a:cubicBezTo>
                    <a:pt x="401" y="646"/>
                    <a:pt x="775" y="21"/>
                    <a:pt x="1091" y="0"/>
                  </a:cubicBezTo>
                  <a:cubicBezTo>
                    <a:pt x="1082" y="0"/>
                    <a:pt x="1073" y="0"/>
                    <a:pt x="1064" y="0"/>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11"/>
            <p:cNvSpPr>
              <a:spLocks/>
            </p:cNvSpPr>
            <p:nvPr/>
          </p:nvSpPr>
          <p:spPr bwMode="auto">
            <a:xfrm>
              <a:off x="2943226" y="-17463"/>
              <a:ext cx="2527300" cy="2932113"/>
            </a:xfrm>
            <a:custGeom>
              <a:avLst/>
              <a:gdLst>
                <a:gd name="T0" fmla="*/ 0 w 1053"/>
                <a:gd name="T1" fmla="*/ 1221 h 1221"/>
                <a:gd name="T2" fmla="*/ 0 w 1053"/>
                <a:gd name="T3" fmla="*/ 1221 h 1221"/>
                <a:gd name="T4" fmla="*/ 1053 w 1053"/>
                <a:gd name="T5" fmla="*/ 590 h 1221"/>
                <a:gd name="T6" fmla="*/ 710 w 1053"/>
                <a:gd name="T7" fmla="*/ 8 h 1221"/>
                <a:gd name="T8" fmla="*/ 0 w 1053"/>
                <a:gd name="T9" fmla="*/ 1221 h 1221"/>
              </a:gdLst>
              <a:ahLst/>
              <a:cxnLst>
                <a:cxn ang="0">
                  <a:pos x="T0" y="T1"/>
                </a:cxn>
                <a:cxn ang="0">
                  <a:pos x="T2" y="T3"/>
                </a:cxn>
                <a:cxn ang="0">
                  <a:pos x="T4" y="T5"/>
                </a:cxn>
                <a:cxn ang="0">
                  <a:pos x="T6" y="T7"/>
                </a:cxn>
                <a:cxn ang="0">
                  <a:pos x="T8" y="T9"/>
                </a:cxn>
              </a:cxnLst>
              <a:rect l="0" t="0" r="r" b="b"/>
              <a:pathLst>
                <a:path w="1053" h="1221">
                  <a:moveTo>
                    <a:pt x="0" y="1221"/>
                  </a:moveTo>
                  <a:cubicBezTo>
                    <a:pt x="0" y="1221"/>
                    <a:pt x="0" y="1221"/>
                    <a:pt x="0" y="1221"/>
                  </a:cubicBezTo>
                  <a:cubicBezTo>
                    <a:pt x="1053" y="590"/>
                    <a:pt x="1053" y="590"/>
                    <a:pt x="1053" y="590"/>
                  </a:cubicBezTo>
                  <a:cubicBezTo>
                    <a:pt x="1030" y="218"/>
                    <a:pt x="898" y="0"/>
                    <a:pt x="710" y="8"/>
                  </a:cubicBezTo>
                  <a:cubicBezTo>
                    <a:pt x="394" y="22"/>
                    <a:pt x="15" y="651"/>
                    <a:pt x="0" y="1221"/>
                  </a:cubicBez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2"/>
            <p:cNvSpPr>
              <a:spLocks/>
            </p:cNvSpPr>
            <p:nvPr/>
          </p:nvSpPr>
          <p:spPr bwMode="auto">
            <a:xfrm>
              <a:off x="3579813" y="141287"/>
              <a:ext cx="3560763" cy="2979738"/>
            </a:xfrm>
            <a:custGeom>
              <a:avLst/>
              <a:gdLst>
                <a:gd name="T0" fmla="*/ 1473 w 1483"/>
                <a:gd name="T1" fmla="*/ 867 h 1241"/>
                <a:gd name="T2" fmla="*/ 788 w 1483"/>
                <a:gd name="T3" fmla="*/ 9 h 1241"/>
                <a:gd name="T4" fmla="*/ 788 w 1483"/>
                <a:gd name="T5" fmla="*/ 9 h 1241"/>
                <a:gd name="T6" fmla="*/ 681 w 1483"/>
                <a:gd name="T7" fmla="*/ 3 h 1241"/>
                <a:gd name="T8" fmla="*/ 0 w 1483"/>
                <a:gd name="T9" fmla="*/ 1212 h 1241"/>
                <a:gd name="T10" fmla="*/ 0 w 1483"/>
                <a:gd name="T11" fmla="*/ 1212 h 1241"/>
                <a:gd name="T12" fmla="*/ 0 w 1483"/>
                <a:gd name="T13" fmla="*/ 1212 h 1241"/>
                <a:gd name="T14" fmla="*/ 421 w 1483"/>
                <a:gd name="T15" fmla="*/ 1241 h 1241"/>
                <a:gd name="T16" fmla="*/ 1472 w 1483"/>
                <a:gd name="T17" fmla="*/ 866 h 1241"/>
                <a:gd name="T18" fmla="*/ 1473 w 1483"/>
                <a:gd name="T19" fmla="*/ 867 h 1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83" h="1241">
                  <a:moveTo>
                    <a:pt x="1473" y="867"/>
                  </a:moveTo>
                  <a:cubicBezTo>
                    <a:pt x="1420" y="472"/>
                    <a:pt x="1150" y="145"/>
                    <a:pt x="788" y="9"/>
                  </a:cubicBezTo>
                  <a:cubicBezTo>
                    <a:pt x="788" y="9"/>
                    <a:pt x="788" y="9"/>
                    <a:pt x="788" y="9"/>
                  </a:cubicBezTo>
                  <a:cubicBezTo>
                    <a:pt x="755" y="2"/>
                    <a:pt x="719" y="0"/>
                    <a:pt x="681" y="3"/>
                  </a:cubicBezTo>
                  <a:cubicBezTo>
                    <a:pt x="431" y="23"/>
                    <a:pt x="53" y="498"/>
                    <a:pt x="0" y="1212"/>
                  </a:cubicBezTo>
                  <a:cubicBezTo>
                    <a:pt x="0" y="1212"/>
                    <a:pt x="0" y="1212"/>
                    <a:pt x="0" y="1212"/>
                  </a:cubicBezTo>
                  <a:cubicBezTo>
                    <a:pt x="0" y="1212"/>
                    <a:pt x="0" y="1212"/>
                    <a:pt x="0" y="1212"/>
                  </a:cubicBezTo>
                  <a:cubicBezTo>
                    <a:pt x="131" y="1231"/>
                    <a:pt x="274" y="1241"/>
                    <a:pt x="421" y="1241"/>
                  </a:cubicBezTo>
                  <a:cubicBezTo>
                    <a:pt x="1003" y="1241"/>
                    <a:pt x="1483" y="1049"/>
                    <a:pt x="1472" y="866"/>
                  </a:cubicBezTo>
                  <a:lnTo>
                    <a:pt x="1473" y="86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7" name="Oval 16"/>
          <p:cNvSpPr/>
          <p:nvPr/>
        </p:nvSpPr>
        <p:spPr>
          <a:xfrm>
            <a:off x="8596365" y="4164378"/>
            <a:ext cx="957279" cy="957279"/>
          </a:xfrm>
          <a:prstGeom prst="ellipse">
            <a:avLst/>
          </a:prstGeom>
          <a:solidFill>
            <a:schemeClr val="bg1"/>
          </a:solidFill>
          <a:ln w="920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Oval 17"/>
          <p:cNvSpPr/>
          <p:nvPr/>
        </p:nvSpPr>
        <p:spPr>
          <a:xfrm>
            <a:off x="8596365" y="2372984"/>
            <a:ext cx="957279" cy="957279"/>
          </a:xfrm>
          <a:prstGeom prst="ellipse">
            <a:avLst/>
          </a:prstGeom>
          <a:solidFill>
            <a:schemeClr val="bg1"/>
          </a:solidFill>
          <a:ln w="920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Oval 18"/>
          <p:cNvSpPr/>
          <p:nvPr/>
        </p:nvSpPr>
        <p:spPr>
          <a:xfrm>
            <a:off x="8613062" y="4191115"/>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4000" dirty="0" smtClean="0">
                <a:solidFill>
                  <a:schemeClr val="accent4"/>
                </a:solidFill>
                <a:latin typeface="Sosa" pitchFamily="2" charset="0"/>
              </a:rPr>
              <a:t>`</a:t>
            </a:r>
            <a:endParaRPr lang="en-US" sz="4000" dirty="0">
              <a:solidFill>
                <a:schemeClr val="accent4"/>
              </a:solidFill>
              <a:latin typeface="Sosa" pitchFamily="2" charset="0"/>
            </a:endParaRPr>
          </a:p>
        </p:txBody>
      </p:sp>
      <p:sp>
        <p:nvSpPr>
          <p:cNvPr id="20" name="Oval 19"/>
          <p:cNvSpPr/>
          <p:nvPr/>
        </p:nvSpPr>
        <p:spPr>
          <a:xfrm>
            <a:off x="8661926" y="2451413"/>
            <a:ext cx="835173" cy="802105"/>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4000" dirty="0" smtClean="0">
                <a:solidFill>
                  <a:schemeClr val="accent1"/>
                </a:solidFill>
                <a:latin typeface="Sosa" pitchFamily="2" charset="0"/>
              </a:rPr>
              <a:t>&gt;</a:t>
            </a:r>
            <a:endParaRPr lang="en-US" sz="4000" dirty="0">
              <a:solidFill>
                <a:schemeClr val="accent1"/>
              </a:solidFill>
              <a:latin typeface="Sosa" pitchFamily="2" charset="0"/>
            </a:endParaRPr>
          </a:p>
        </p:txBody>
      </p:sp>
      <p:sp>
        <p:nvSpPr>
          <p:cNvPr id="24" name="Oval 23"/>
          <p:cNvSpPr/>
          <p:nvPr/>
        </p:nvSpPr>
        <p:spPr>
          <a:xfrm>
            <a:off x="2444193" y="4191115"/>
            <a:ext cx="957279" cy="957279"/>
          </a:xfrm>
          <a:prstGeom prst="ellipse">
            <a:avLst/>
          </a:prstGeom>
          <a:solidFill>
            <a:schemeClr val="bg1"/>
          </a:solidFill>
          <a:ln w="9207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p:nvPr/>
        </p:nvSpPr>
        <p:spPr>
          <a:xfrm>
            <a:off x="2444193" y="2382807"/>
            <a:ext cx="957279" cy="957279"/>
          </a:xfrm>
          <a:prstGeom prst="ellipse">
            <a:avLst/>
          </a:prstGeom>
          <a:solidFill>
            <a:schemeClr val="bg1"/>
          </a:solidFill>
          <a:ln w="920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Oval 25"/>
          <p:cNvSpPr/>
          <p:nvPr/>
        </p:nvSpPr>
        <p:spPr>
          <a:xfrm>
            <a:off x="2566422" y="2373611"/>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4800" dirty="0" smtClean="0">
                <a:solidFill>
                  <a:schemeClr val="accent6"/>
                </a:solidFill>
                <a:latin typeface="Sosa" pitchFamily="2" charset="0"/>
              </a:rPr>
              <a:t>l</a:t>
            </a:r>
            <a:endParaRPr lang="en-US" sz="4800" dirty="0">
              <a:solidFill>
                <a:schemeClr val="accent6"/>
              </a:solidFill>
              <a:latin typeface="Sosa" pitchFamily="2" charset="0"/>
            </a:endParaRPr>
          </a:p>
        </p:txBody>
      </p:sp>
      <p:sp>
        <p:nvSpPr>
          <p:cNvPr id="27" name="Oval 26"/>
          <p:cNvSpPr/>
          <p:nvPr/>
        </p:nvSpPr>
        <p:spPr>
          <a:xfrm>
            <a:off x="2494794" y="4196823"/>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4800" dirty="0">
                <a:solidFill>
                  <a:schemeClr val="accent5"/>
                </a:solidFill>
                <a:latin typeface="Sosa" pitchFamily="2" charset="0"/>
              </a:rPr>
              <a:t>X</a:t>
            </a:r>
            <a:endParaRPr lang="en-US" sz="4800" dirty="0">
              <a:solidFill>
                <a:schemeClr val="accent5"/>
              </a:solidFill>
              <a:latin typeface="Sosa" pitchFamily="2" charset="0"/>
            </a:endParaRPr>
          </a:p>
        </p:txBody>
      </p:sp>
      <p:sp>
        <p:nvSpPr>
          <p:cNvPr id="29" name="TextBox 28"/>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sp>
        <p:nvSpPr>
          <p:cNvPr id="30" name="Content Placeholder 2"/>
          <p:cNvSpPr txBox="1">
            <a:spLocks/>
          </p:cNvSpPr>
          <p:nvPr/>
        </p:nvSpPr>
        <p:spPr>
          <a:xfrm>
            <a:off x="3084011" y="2041626"/>
            <a:ext cx="2062645" cy="33589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b="1" dirty="0" smtClean="0">
                <a:solidFill>
                  <a:schemeClr val="bg1">
                    <a:lumMod val="50000"/>
                  </a:schemeClr>
                </a:solidFill>
              </a:rPr>
              <a:t>R</a:t>
            </a:r>
            <a:r>
              <a:rPr lang="id-ID" b="1" dirty="0" smtClean="0">
                <a:solidFill>
                  <a:schemeClr val="bg1">
                    <a:lumMod val="50000"/>
                  </a:schemeClr>
                </a:solidFill>
              </a:rPr>
              <a:t>esponsive 01</a:t>
            </a:r>
            <a:endParaRPr lang="en-US" sz="1100" dirty="0">
              <a:solidFill>
                <a:schemeClr val="bg1">
                  <a:lumMod val="50000"/>
                </a:schemeClr>
              </a:solidFill>
            </a:endParaRPr>
          </a:p>
        </p:txBody>
      </p:sp>
      <p:sp>
        <p:nvSpPr>
          <p:cNvPr id="31" name="Content Placeholder 2"/>
          <p:cNvSpPr txBox="1">
            <a:spLocks/>
          </p:cNvSpPr>
          <p:nvPr/>
        </p:nvSpPr>
        <p:spPr>
          <a:xfrm>
            <a:off x="2747825" y="3825596"/>
            <a:ext cx="2062645" cy="33589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b="1" dirty="0" smtClean="0">
                <a:solidFill>
                  <a:schemeClr val="bg1">
                    <a:lumMod val="50000"/>
                  </a:schemeClr>
                </a:solidFill>
              </a:rPr>
              <a:t>R</a:t>
            </a:r>
            <a:r>
              <a:rPr lang="id-ID" b="1" dirty="0" smtClean="0">
                <a:solidFill>
                  <a:schemeClr val="bg1">
                    <a:lumMod val="50000"/>
                  </a:schemeClr>
                </a:solidFill>
              </a:rPr>
              <a:t>esponsive 02</a:t>
            </a:r>
            <a:endParaRPr lang="en-US" sz="1100" dirty="0">
              <a:solidFill>
                <a:schemeClr val="bg1">
                  <a:lumMod val="50000"/>
                </a:schemeClr>
              </a:solidFill>
            </a:endParaRPr>
          </a:p>
        </p:txBody>
      </p:sp>
      <p:sp>
        <p:nvSpPr>
          <p:cNvPr id="32" name="Content Placeholder 2"/>
          <p:cNvSpPr txBox="1">
            <a:spLocks/>
          </p:cNvSpPr>
          <p:nvPr/>
        </p:nvSpPr>
        <p:spPr>
          <a:xfrm>
            <a:off x="7428001" y="2046916"/>
            <a:ext cx="2062645" cy="33589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b="1" dirty="0" smtClean="0">
                <a:solidFill>
                  <a:schemeClr val="bg1">
                    <a:lumMod val="50000"/>
                  </a:schemeClr>
                </a:solidFill>
              </a:rPr>
              <a:t>R</a:t>
            </a:r>
            <a:r>
              <a:rPr lang="id-ID" b="1" dirty="0" smtClean="0">
                <a:solidFill>
                  <a:schemeClr val="bg1">
                    <a:lumMod val="50000"/>
                  </a:schemeClr>
                </a:solidFill>
              </a:rPr>
              <a:t>esponsive 03</a:t>
            </a:r>
            <a:endParaRPr lang="en-US" sz="1100" dirty="0">
              <a:solidFill>
                <a:schemeClr val="bg1">
                  <a:lumMod val="50000"/>
                </a:schemeClr>
              </a:solidFill>
            </a:endParaRPr>
          </a:p>
        </p:txBody>
      </p:sp>
      <p:sp>
        <p:nvSpPr>
          <p:cNvPr id="33" name="Content Placeholder 2"/>
          <p:cNvSpPr txBox="1">
            <a:spLocks/>
          </p:cNvSpPr>
          <p:nvPr/>
        </p:nvSpPr>
        <p:spPr>
          <a:xfrm>
            <a:off x="7810945" y="3822875"/>
            <a:ext cx="2062645" cy="33589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b="1" dirty="0" smtClean="0">
                <a:solidFill>
                  <a:schemeClr val="bg1">
                    <a:lumMod val="50000"/>
                  </a:schemeClr>
                </a:solidFill>
              </a:rPr>
              <a:t>R</a:t>
            </a:r>
            <a:r>
              <a:rPr lang="id-ID" b="1" dirty="0" smtClean="0">
                <a:solidFill>
                  <a:schemeClr val="bg1">
                    <a:lumMod val="50000"/>
                  </a:schemeClr>
                </a:solidFill>
              </a:rPr>
              <a:t>esponsive 04</a:t>
            </a:r>
            <a:endParaRPr lang="en-US" sz="1100" dirty="0">
              <a:solidFill>
                <a:schemeClr val="bg1">
                  <a:lumMod val="50000"/>
                </a:schemeClr>
              </a:solidFill>
            </a:endParaRPr>
          </a:p>
        </p:txBody>
      </p:sp>
      <p:sp>
        <p:nvSpPr>
          <p:cNvPr id="34" name="Content Placeholder 2"/>
          <p:cNvSpPr txBox="1">
            <a:spLocks/>
          </p:cNvSpPr>
          <p:nvPr/>
        </p:nvSpPr>
        <p:spPr>
          <a:xfrm>
            <a:off x="338669" y="2382807"/>
            <a:ext cx="1883468" cy="109401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Font typeface="Arial" pitchFamily="34" charset="0"/>
              <a:buNone/>
            </a:pPr>
            <a:r>
              <a:rPr lang="id-ID" b="1" dirty="0" smtClean="0"/>
              <a:t>Development Code</a:t>
            </a:r>
            <a:r>
              <a:rPr lang="en-US" b="1" dirty="0" smtClean="0"/>
              <a:t/>
            </a:r>
            <a:br>
              <a:rPr lang="en-US" b="1" dirty="0" smtClean="0"/>
            </a:br>
            <a:r>
              <a:rPr lang="en-US" sz="1100" dirty="0" err="1" smtClean="0"/>
              <a:t>Lorem</a:t>
            </a:r>
            <a:r>
              <a:rPr lang="en-US" sz="1100" dirty="0" smtClean="0"/>
              <a:t> ipsum dolor sit amet, consectetur adipiscing elit. Curabitur elementum posuere pretium. </a:t>
            </a:r>
            <a:endParaRPr lang="en-US" sz="1100" dirty="0"/>
          </a:p>
        </p:txBody>
      </p:sp>
      <p:sp>
        <p:nvSpPr>
          <p:cNvPr id="35" name="Content Placeholder 2"/>
          <p:cNvSpPr txBox="1">
            <a:spLocks/>
          </p:cNvSpPr>
          <p:nvPr/>
        </p:nvSpPr>
        <p:spPr>
          <a:xfrm>
            <a:off x="427265" y="4291639"/>
            <a:ext cx="1794637" cy="10416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Font typeface="Arial" pitchFamily="34" charset="0"/>
              <a:buNone/>
            </a:pPr>
            <a:r>
              <a:rPr lang="id-ID" b="1" dirty="0" smtClean="0"/>
              <a:t>Graphic Design</a:t>
            </a:r>
            <a:r>
              <a:rPr lang="en-US" b="1" dirty="0" smtClean="0"/>
              <a:t/>
            </a:r>
            <a:br>
              <a:rPr lang="en-US" b="1" dirty="0" smtClean="0"/>
            </a:br>
            <a:r>
              <a:rPr lang="en-US" sz="1100" dirty="0" smtClean="0"/>
              <a:t>Lorem ipsum dolor sit amet, consectetur adipiscing elit. Curabitur elementum </a:t>
            </a:r>
            <a:r>
              <a:rPr lang="en-US" sz="1100" dirty="0" err="1" smtClean="0"/>
              <a:t>posuere</a:t>
            </a:r>
            <a:r>
              <a:rPr lang="en-US" sz="1100" dirty="0" smtClean="0"/>
              <a:t> </a:t>
            </a:r>
            <a:r>
              <a:rPr lang="en-US" sz="1100" dirty="0" err="1" smtClean="0"/>
              <a:t>pretium</a:t>
            </a:r>
            <a:endParaRPr lang="en-US" sz="1100" dirty="0"/>
          </a:p>
        </p:txBody>
      </p:sp>
      <p:sp>
        <p:nvSpPr>
          <p:cNvPr id="36" name="Content Placeholder 2"/>
          <p:cNvSpPr txBox="1">
            <a:spLocks/>
          </p:cNvSpPr>
          <p:nvPr/>
        </p:nvSpPr>
        <p:spPr>
          <a:xfrm>
            <a:off x="9733537" y="2361156"/>
            <a:ext cx="2234345" cy="89003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t>Sharing </a:t>
            </a:r>
            <a:r>
              <a:rPr lang="en-US" b="1" dirty="0" smtClean="0"/>
              <a:t>Media</a:t>
            </a:r>
            <a:br>
              <a:rPr lang="en-US" b="1" dirty="0" smtClean="0"/>
            </a:br>
            <a:r>
              <a:rPr lang="en-US" sz="1100" dirty="0" smtClean="0"/>
              <a:t>Lorem ipsum dolor sit amet, consectetur adipiscing elit. Curabitur elementum posuere pretium. </a:t>
            </a:r>
            <a:endParaRPr lang="en-US" sz="1100" dirty="0"/>
          </a:p>
        </p:txBody>
      </p:sp>
      <p:sp>
        <p:nvSpPr>
          <p:cNvPr id="37" name="Content Placeholder 2"/>
          <p:cNvSpPr txBox="1">
            <a:spLocks/>
          </p:cNvSpPr>
          <p:nvPr/>
        </p:nvSpPr>
        <p:spPr>
          <a:xfrm>
            <a:off x="9733537" y="4161551"/>
            <a:ext cx="2234345" cy="89003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t>Networking Area</a:t>
            </a:r>
            <a:r>
              <a:rPr lang="en-US" b="1" dirty="0" smtClean="0"/>
              <a:t/>
            </a:r>
            <a:br>
              <a:rPr lang="en-US" b="1" dirty="0" smtClean="0"/>
            </a:br>
            <a:r>
              <a:rPr lang="en-US" sz="1100" dirty="0" smtClean="0"/>
              <a:t>Lorem ipsum dolor sit amet, consectetur adipiscing elit. Curabitur elementum posuere pretium. </a:t>
            </a:r>
            <a:endParaRPr lang="en-US" sz="1100" dirty="0"/>
          </a:p>
        </p:txBody>
      </p:sp>
      <p:sp>
        <p:nvSpPr>
          <p:cNvPr id="38" name="Content Placeholder 2"/>
          <p:cNvSpPr txBox="1">
            <a:spLocks/>
          </p:cNvSpPr>
          <p:nvPr/>
        </p:nvSpPr>
        <p:spPr>
          <a:xfrm>
            <a:off x="797388" y="5955562"/>
            <a:ext cx="11035325" cy="61052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100" dirty="0" smtClean="0"/>
              <a:t>Lorem ipsum dolor sit amet, </a:t>
            </a:r>
            <a:r>
              <a:rPr lang="en-US" sz="1100" b="1" dirty="0" smtClean="0"/>
              <a:t>consectetur adipiscing elit</a:t>
            </a:r>
            <a:r>
              <a:rPr lang="en-US" sz="1100" dirty="0" smtClean="0"/>
              <a:t>. Curabitur elementum posuere pretium. Quisque nibh dolor, dignissim ac dignissim ut, luctus ac urna. Aliquam aliquet non massa quis tincidunt. </a:t>
            </a:r>
            <a:r>
              <a:rPr lang="en-US" sz="1100" b="1" dirty="0" smtClean="0">
                <a:solidFill>
                  <a:schemeClr val="accent1"/>
                </a:solidFill>
              </a:rPr>
              <a:t>Mauris ullamcorper</a:t>
            </a:r>
            <a:r>
              <a:rPr lang="en-US" sz="1100" dirty="0" smtClean="0">
                <a:solidFill>
                  <a:schemeClr val="accent1"/>
                </a:solidFill>
              </a:rPr>
              <a:t> </a:t>
            </a:r>
            <a:r>
              <a:rPr lang="en-US" sz="1100" dirty="0" smtClean="0"/>
              <a:t>justo tristique dui posuere tincidunt. In nec lacus laoreet orci varius imperdiet sit amet in augue. </a:t>
            </a:r>
            <a:endParaRPr lang="en-US" sz="1100" dirty="0"/>
          </a:p>
        </p:txBody>
      </p:sp>
    </p:spTree>
    <p:extLst>
      <p:ext uri="{BB962C8B-B14F-4D97-AF65-F5344CB8AC3E}">
        <p14:creationId xmlns:p14="http://schemas.microsoft.com/office/powerpoint/2010/main" val="20608452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53" presetClass="entr" presetSubtype="16" fill="hold" grpId="0" nodeType="with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p:cTn id="17" dur="500" fill="hold"/>
                                        <p:tgtEl>
                                          <p:spTgt spid="17"/>
                                        </p:tgtEl>
                                        <p:attrNameLst>
                                          <p:attrName>ppt_w</p:attrName>
                                        </p:attrNameLst>
                                      </p:cBhvr>
                                      <p:tavLst>
                                        <p:tav tm="0">
                                          <p:val>
                                            <p:fltVal val="0"/>
                                          </p:val>
                                        </p:tav>
                                        <p:tav tm="100000">
                                          <p:val>
                                            <p:strVal val="#ppt_w"/>
                                          </p:val>
                                        </p:tav>
                                      </p:tavLst>
                                    </p:anim>
                                    <p:anim calcmode="lin" valueType="num">
                                      <p:cBhvr>
                                        <p:cTn id="18" dur="500" fill="hold"/>
                                        <p:tgtEl>
                                          <p:spTgt spid="17"/>
                                        </p:tgtEl>
                                        <p:attrNameLst>
                                          <p:attrName>ppt_h</p:attrName>
                                        </p:attrNameLst>
                                      </p:cBhvr>
                                      <p:tavLst>
                                        <p:tav tm="0">
                                          <p:val>
                                            <p:fltVal val="0"/>
                                          </p:val>
                                        </p:tav>
                                        <p:tav tm="100000">
                                          <p:val>
                                            <p:strVal val="#ppt_h"/>
                                          </p:val>
                                        </p:tav>
                                      </p:tavLst>
                                    </p:anim>
                                    <p:animEffect transition="in" filter="fade">
                                      <p:cBhvr>
                                        <p:cTn id="19" dur="500"/>
                                        <p:tgtEl>
                                          <p:spTgt spid="17"/>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8"/>
                                        </p:tgtEl>
                                        <p:attrNameLst>
                                          <p:attrName>style.visibility</p:attrName>
                                        </p:attrNameLst>
                                      </p:cBhvr>
                                      <p:to>
                                        <p:strVal val="visible"/>
                                      </p:to>
                                    </p:set>
                                    <p:anim calcmode="lin" valueType="num">
                                      <p:cBhvr>
                                        <p:cTn id="22" dur="500" fill="hold"/>
                                        <p:tgtEl>
                                          <p:spTgt spid="18"/>
                                        </p:tgtEl>
                                        <p:attrNameLst>
                                          <p:attrName>ppt_w</p:attrName>
                                        </p:attrNameLst>
                                      </p:cBhvr>
                                      <p:tavLst>
                                        <p:tav tm="0">
                                          <p:val>
                                            <p:fltVal val="0"/>
                                          </p:val>
                                        </p:tav>
                                        <p:tav tm="100000">
                                          <p:val>
                                            <p:strVal val="#ppt_w"/>
                                          </p:val>
                                        </p:tav>
                                      </p:tavLst>
                                    </p:anim>
                                    <p:anim calcmode="lin" valueType="num">
                                      <p:cBhvr>
                                        <p:cTn id="23" dur="500" fill="hold"/>
                                        <p:tgtEl>
                                          <p:spTgt spid="18"/>
                                        </p:tgtEl>
                                        <p:attrNameLst>
                                          <p:attrName>ppt_h</p:attrName>
                                        </p:attrNameLst>
                                      </p:cBhvr>
                                      <p:tavLst>
                                        <p:tav tm="0">
                                          <p:val>
                                            <p:fltVal val="0"/>
                                          </p:val>
                                        </p:tav>
                                        <p:tav tm="100000">
                                          <p:val>
                                            <p:strVal val="#ppt_h"/>
                                          </p:val>
                                        </p:tav>
                                      </p:tavLst>
                                    </p:anim>
                                    <p:animEffect transition="in" filter="fade">
                                      <p:cBhvr>
                                        <p:cTn id="24" dur="500"/>
                                        <p:tgtEl>
                                          <p:spTgt spid="18"/>
                                        </p:tgtEl>
                                      </p:cBhvr>
                                    </p:animEffect>
                                  </p:childTnLst>
                                </p:cTn>
                              </p:par>
                              <p:par>
                                <p:cTn id="25" presetID="2" presetClass="entr" presetSubtype="8" fill="hold" grpId="0" nodeType="withEffect">
                                  <p:stCondLst>
                                    <p:cond delay="2000"/>
                                  </p:stCondLst>
                                  <p:childTnLst>
                                    <p:set>
                                      <p:cBhvr>
                                        <p:cTn id="26" dur="1" fill="hold">
                                          <p:stCondLst>
                                            <p:cond delay="0"/>
                                          </p:stCondLst>
                                        </p:cTn>
                                        <p:tgtEl>
                                          <p:spTgt spid="29"/>
                                        </p:tgtEl>
                                        <p:attrNameLst>
                                          <p:attrName>style.visibility</p:attrName>
                                        </p:attrNameLst>
                                      </p:cBhvr>
                                      <p:to>
                                        <p:strVal val="visible"/>
                                      </p:to>
                                    </p:set>
                                    <p:anim calcmode="lin" valueType="num">
                                      <p:cBhvr additive="base">
                                        <p:cTn id="27" dur="500" fill="hold"/>
                                        <p:tgtEl>
                                          <p:spTgt spid="29"/>
                                        </p:tgtEl>
                                        <p:attrNameLst>
                                          <p:attrName>ppt_x</p:attrName>
                                        </p:attrNameLst>
                                      </p:cBhvr>
                                      <p:tavLst>
                                        <p:tav tm="0">
                                          <p:val>
                                            <p:strVal val="0-#ppt_w/2"/>
                                          </p:val>
                                        </p:tav>
                                        <p:tav tm="100000">
                                          <p:val>
                                            <p:strVal val="#ppt_x"/>
                                          </p:val>
                                        </p:tav>
                                      </p:tavLst>
                                    </p:anim>
                                    <p:anim calcmode="lin" valueType="num">
                                      <p:cBhvr additive="base">
                                        <p:cTn id="28" dur="500" fill="hold"/>
                                        <p:tgtEl>
                                          <p:spTgt spid="29"/>
                                        </p:tgtEl>
                                        <p:attrNameLst>
                                          <p:attrName>ppt_y</p:attrName>
                                        </p:attrNameLst>
                                      </p:cBhvr>
                                      <p:tavLst>
                                        <p:tav tm="0">
                                          <p:val>
                                            <p:strVal val="#ppt_y"/>
                                          </p:val>
                                        </p:tav>
                                        <p:tav tm="100000">
                                          <p:val>
                                            <p:strVal val="#ppt_y"/>
                                          </p:val>
                                        </p:tav>
                                      </p:tavLst>
                                    </p:anim>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34"/>
                                        </p:tgtEl>
                                        <p:attrNameLst>
                                          <p:attrName>style.visibility</p:attrName>
                                        </p:attrNameLst>
                                      </p:cBhvr>
                                      <p:to>
                                        <p:strVal val="visible"/>
                                      </p:to>
                                    </p:set>
                                    <p:animEffect transition="in" filter="fade">
                                      <p:cBhvr>
                                        <p:cTn id="32" dur="500"/>
                                        <p:tgtEl>
                                          <p:spTgt spid="34"/>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fade">
                                      <p:cBhvr>
                                        <p:cTn id="36" dur="500"/>
                                        <p:tgtEl>
                                          <p:spTgt spid="35"/>
                                        </p:tgtEl>
                                      </p:cBhvr>
                                    </p:animEffect>
                                  </p:childTnLst>
                                </p:cTn>
                              </p:par>
                            </p:childTnLst>
                          </p:cTn>
                        </p:par>
                        <p:par>
                          <p:cTn id="37" fill="hold">
                            <p:stCondLst>
                              <p:cond delay="4000"/>
                            </p:stCondLst>
                            <p:childTnLst>
                              <p:par>
                                <p:cTn id="38" presetID="10" presetClass="entr" presetSubtype="0" fill="hold" grpId="0" nodeType="afterEffect">
                                  <p:stCondLst>
                                    <p:cond delay="0"/>
                                  </p:stCondLst>
                                  <p:childTnLst>
                                    <p:set>
                                      <p:cBhvr>
                                        <p:cTn id="39" dur="1" fill="hold">
                                          <p:stCondLst>
                                            <p:cond delay="0"/>
                                          </p:stCondLst>
                                        </p:cTn>
                                        <p:tgtEl>
                                          <p:spTgt spid="36"/>
                                        </p:tgtEl>
                                        <p:attrNameLst>
                                          <p:attrName>style.visibility</p:attrName>
                                        </p:attrNameLst>
                                      </p:cBhvr>
                                      <p:to>
                                        <p:strVal val="visible"/>
                                      </p:to>
                                    </p:set>
                                    <p:animEffect transition="in" filter="fade">
                                      <p:cBhvr>
                                        <p:cTn id="40" dur="500"/>
                                        <p:tgtEl>
                                          <p:spTgt spid="36"/>
                                        </p:tgtEl>
                                      </p:cBhvr>
                                    </p:animEffect>
                                  </p:childTnLst>
                                </p:cTn>
                              </p:par>
                            </p:childTnLst>
                          </p:cTn>
                        </p:par>
                        <p:par>
                          <p:cTn id="41" fill="hold">
                            <p:stCondLst>
                              <p:cond delay="4500"/>
                            </p:stCondLst>
                            <p:childTnLst>
                              <p:par>
                                <p:cTn id="42" presetID="10" presetClass="entr" presetSubtype="0" fill="hold" grpId="0" nodeType="afterEffect">
                                  <p:stCondLst>
                                    <p:cond delay="0"/>
                                  </p:stCondLst>
                                  <p:childTnLst>
                                    <p:set>
                                      <p:cBhvr>
                                        <p:cTn id="43" dur="1" fill="hold">
                                          <p:stCondLst>
                                            <p:cond delay="0"/>
                                          </p:stCondLst>
                                        </p:cTn>
                                        <p:tgtEl>
                                          <p:spTgt spid="37"/>
                                        </p:tgtEl>
                                        <p:attrNameLst>
                                          <p:attrName>style.visibility</p:attrName>
                                        </p:attrNameLst>
                                      </p:cBhvr>
                                      <p:to>
                                        <p:strVal val="visible"/>
                                      </p:to>
                                    </p:set>
                                    <p:animEffect transition="in" filter="fade">
                                      <p:cBhvr>
                                        <p:cTn id="44" dur="500"/>
                                        <p:tgtEl>
                                          <p:spTgt spid="37"/>
                                        </p:tgtEl>
                                      </p:cBhvr>
                                    </p:animEffect>
                                  </p:childTnLst>
                                </p:cTn>
                              </p:par>
                            </p:childTnLst>
                          </p:cTn>
                        </p:par>
                        <p:par>
                          <p:cTn id="45" fill="hold">
                            <p:stCondLst>
                              <p:cond delay="5000"/>
                            </p:stCondLst>
                            <p:childTnLst>
                              <p:par>
                                <p:cTn id="46" presetID="10" presetClass="entr" presetSubtype="0" fill="hold" grpId="0" nodeType="afterEffect">
                                  <p:stCondLst>
                                    <p:cond delay="0"/>
                                  </p:stCondLst>
                                  <p:childTnLst>
                                    <p:set>
                                      <p:cBhvr>
                                        <p:cTn id="47" dur="1" fill="hold">
                                          <p:stCondLst>
                                            <p:cond delay="0"/>
                                          </p:stCondLst>
                                        </p:cTn>
                                        <p:tgtEl>
                                          <p:spTgt spid="38"/>
                                        </p:tgtEl>
                                        <p:attrNameLst>
                                          <p:attrName>style.visibility</p:attrName>
                                        </p:attrNameLst>
                                      </p:cBhvr>
                                      <p:to>
                                        <p:strVal val="visible"/>
                                      </p:to>
                                    </p:set>
                                    <p:animEffect transition="in" filter="fade">
                                      <p:cBhvr>
                                        <p:cTn id="48"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17" grpId="0" animBg="1"/>
      <p:bldP spid="18" grpId="0" animBg="1"/>
      <p:bldP spid="29" grpId="0"/>
      <p:bldP spid="34" grpId="0"/>
      <p:bldP spid="35" grpId="0"/>
      <p:bldP spid="36" grpId="0"/>
      <p:bldP spid="37" grpId="0"/>
      <p:bldP spid="38"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31</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Main Ball</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grpSp>
        <p:nvGrpSpPr>
          <p:cNvPr id="5" name="Group 4"/>
          <p:cNvGrpSpPr/>
          <p:nvPr/>
        </p:nvGrpSpPr>
        <p:grpSpPr>
          <a:xfrm>
            <a:off x="5768649" y="1645660"/>
            <a:ext cx="6199233" cy="4038600"/>
            <a:chOff x="5157602" y="1594835"/>
            <a:chExt cx="6199233" cy="4038600"/>
          </a:xfrm>
        </p:grpSpPr>
        <p:grpSp>
          <p:nvGrpSpPr>
            <p:cNvPr id="21" name="Group 20"/>
            <p:cNvGrpSpPr/>
            <p:nvPr/>
          </p:nvGrpSpPr>
          <p:grpSpPr>
            <a:xfrm>
              <a:off x="5288443" y="1594835"/>
              <a:ext cx="6068392" cy="4038600"/>
              <a:chOff x="1512888" y="742950"/>
              <a:chExt cx="6068392" cy="4038600"/>
            </a:xfrm>
          </p:grpSpPr>
          <p:sp>
            <p:nvSpPr>
              <p:cNvPr id="22" name="Freeform 36"/>
              <p:cNvSpPr>
                <a:spLocks/>
              </p:cNvSpPr>
              <p:nvPr/>
            </p:nvSpPr>
            <p:spPr bwMode="auto">
              <a:xfrm>
                <a:off x="4010326" y="839014"/>
                <a:ext cx="2401888" cy="1538288"/>
              </a:xfrm>
              <a:custGeom>
                <a:avLst/>
                <a:gdLst>
                  <a:gd name="T0" fmla="*/ 0 w 639"/>
                  <a:gd name="T1" fmla="*/ 192 h 409"/>
                  <a:gd name="T2" fmla="*/ 109 w 639"/>
                  <a:gd name="T3" fmla="*/ 290 h 409"/>
                  <a:gd name="T4" fmla="*/ 174 w 639"/>
                  <a:gd name="T5" fmla="*/ 366 h 409"/>
                  <a:gd name="T6" fmla="*/ 206 w 639"/>
                  <a:gd name="T7" fmla="*/ 404 h 409"/>
                  <a:gd name="T8" fmla="*/ 211 w 639"/>
                  <a:gd name="T9" fmla="*/ 409 h 409"/>
                  <a:gd name="T10" fmla="*/ 360 w 639"/>
                  <a:gd name="T11" fmla="*/ 347 h 409"/>
                  <a:gd name="T12" fmla="*/ 525 w 639"/>
                  <a:gd name="T13" fmla="*/ 200 h 409"/>
                  <a:gd name="T14" fmla="*/ 591 w 639"/>
                  <a:gd name="T15" fmla="*/ 94 h 409"/>
                  <a:gd name="T16" fmla="*/ 0 w 639"/>
                  <a:gd name="T17" fmla="*/ 192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9" h="409">
                    <a:moveTo>
                      <a:pt x="0" y="192"/>
                    </a:moveTo>
                    <a:cubicBezTo>
                      <a:pt x="36" y="225"/>
                      <a:pt x="74" y="256"/>
                      <a:pt x="109" y="290"/>
                    </a:cubicBezTo>
                    <a:cubicBezTo>
                      <a:pt x="133" y="314"/>
                      <a:pt x="154" y="339"/>
                      <a:pt x="174" y="366"/>
                    </a:cubicBezTo>
                    <a:cubicBezTo>
                      <a:pt x="184" y="379"/>
                      <a:pt x="193" y="393"/>
                      <a:pt x="206" y="404"/>
                    </a:cubicBezTo>
                    <a:cubicBezTo>
                      <a:pt x="207" y="406"/>
                      <a:pt x="209" y="407"/>
                      <a:pt x="211" y="409"/>
                    </a:cubicBezTo>
                    <a:cubicBezTo>
                      <a:pt x="269" y="393"/>
                      <a:pt x="316" y="373"/>
                      <a:pt x="360" y="347"/>
                    </a:cubicBezTo>
                    <a:cubicBezTo>
                      <a:pt x="486" y="274"/>
                      <a:pt x="525" y="200"/>
                      <a:pt x="525" y="200"/>
                    </a:cubicBezTo>
                    <a:cubicBezTo>
                      <a:pt x="591" y="94"/>
                      <a:pt x="591" y="94"/>
                      <a:pt x="591" y="94"/>
                    </a:cubicBezTo>
                    <a:cubicBezTo>
                      <a:pt x="639" y="0"/>
                      <a:pt x="262" y="112"/>
                      <a:pt x="0" y="19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34"/>
              <p:cNvSpPr>
                <a:spLocks/>
              </p:cNvSpPr>
              <p:nvPr/>
            </p:nvSpPr>
            <p:spPr bwMode="auto">
              <a:xfrm>
                <a:off x="2616200" y="3777758"/>
                <a:ext cx="2738438" cy="760413"/>
              </a:xfrm>
              <a:custGeom>
                <a:avLst/>
                <a:gdLst>
                  <a:gd name="T0" fmla="*/ 621 w 729"/>
                  <a:gd name="T1" fmla="*/ 12 h 202"/>
                  <a:gd name="T2" fmla="*/ 729 w 729"/>
                  <a:gd name="T3" fmla="*/ 202 h 202"/>
                  <a:gd name="T4" fmla="*/ 168 w 729"/>
                  <a:gd name="T5" fmla="*/ 202 h 202"/>
                  <a:gd name="T6" fmla="*/ 0 w 729"/>
                  <a:gd name="T7" fmla="*/ 0 h 202"/>
                  <a:gd name="T8" fmla="*/ 597 w 729"/>
                  <a:gd name="T9" fmla="*/ 0 h 202"/>
                  <a:gd name="T10" fmla="*/ 621 w 729"/>
                  <a:gd name="T11" fmla="*/ 12 h 202"/>
                </a:gdLst>
                <a:ahLst/>
                <a:cxnLst>
                  <a:cxn ang="0">
                    <a:pos x="T0" y="T1"/>
                  </a:cxn>
                  <a:cxn ang="0">
                    <a:pos x="T2" y="T3"/>
                  </a:cxn>
                  <a:cxn ang="0">
                    <a:pos x="T4" y="T5"/>
                  </a:cxn>
                  <a:cxn ang="0">
                    <a:pos x="T6" y="T7"/>
                  </a:cxn>
                  <a:cxn ang="0">
                    <a:pos x="T8" y="T9"/>
                  </a:cxn>
                  <a:cxn ang="0">
                    <a:pos x="T10" y="T11"/>
                  </a:cxn>
                </a:cxnLst>
                <a:rect l="0" t="0" r="r" b="b"/>
                <a:pathLst>
                  <a:path w="729" h="202">
                    <a:moveTo>
                      <a:pt x="621" y="12"/>
                    </a:moveTo>
                    <a:cubicBezTo>
                      <a:pt x="729" y="202"/>
                      <a:pt x="729" y="202"/>
                      <a:pt x="729" y="202"/>
                    </a:cubicBezTo>
                    <a:cubicBezTo>
                      <a:pt x="168" y="202"/>
                      <a:pt x="168" y="202"/>
                      <a:pt x="168" y="202"/>
                    </a:cubicBezTo>
                    <a:cubicBezTo>
                      <a:pt x="168" y="202"/>
                      <a:pt x="124" y="69"/>
                      <a:pt x="0" y="0"/>
                    </a:cubicBezTo>
                    <a:cubicBezTo>
                      <a:pt x="149" y="0"/>
                      <a:pt x="577" y="0"/>
                      <a:pt x="597" y="0"/>
                    </a:cubicBezTo>
                    <a:cubicBezTo>
                      <a:pt x="616" y="0"/>
                      <a:pt x="621" y="12"/>
                      <a:pt x="621" y="12"/>
                    </a:cubicBez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36"/>
              <p:cNvSpPr>
                <a:spLocks/>
              </p:cNvSpPr>
              <p:nvPr/>
            </p:nvSpPr>
            <p:spPr bwMode="auto">
              <a:xfrm>
                <a:off x="5179392" y="2104058"/>
                <a:ext cx="2401888" cy="1538288"/>
              </a:xfrm>
              <a:custGeom>
                <a:avLst/>
                <a:gdLst>
                  <a:gd name="T0" fmla="*/ 0 w 639"/>
                  <a:gd name="T1" fmla="*/ 192 h 409"/>
                  <a:gd name="T2" fmla="*/ 109 w 639"/>
                  <a:gd name="T3" fmla="*/ 290 h 409"/>
                  <a:gd name="T4" fmla="*/ 174 w 639"/>
                  <a:gd name="T5" fmla="*/ 366 h 409"/>
                  <a:gd name="T6" fmla="*/ 206 w 639"/>
                  <a:gd name="T7" fmla="*/ 404 h 409"/>
                  <a:gd name="T8" fmla="*/ 211 w 639"/>
                  <a:gd name="T9" fmla="*/ 409 h 409"/>
                  <a:gd name="T10" fmla="*/ 360 w 639"/>
                  <a:gd name="T11" fmla="*/ 347 h 409"/>
                  <a:gd name="T12" fmla="*/ 525 w 639"/>
                  <a:gd name="T13" fmla="*/ 200 h 409"/>
                  <a:gd name="T14" fmla="*/ 591 w 639"/>
                  <a:gd name="T15" fmla="*/ 94 h 409"/>
                  <a:gd name="T16" fmla="*/ 0 w 639"/>
                  <a:gd name="T17" fmla="*/ 192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9" h="409">
                    <a:moveTo>
                      <a:pt x="0" y="192"/>
                    </a:moveTo>
                    <a:cubicBezTo>
                      <a:pt x="36" y="225"/>
                      <a:pt x="74" y="256"/>
                      <a:pt x="109" y="290"/>
                    </a:cubicBezTo>
                    <a:cubicBezTo>
                      <a:pt x="133" y="314"/>
                      <a:pt x="154" y="339"/>
                      <a:pt x="174" y="366"/>
                    </a:cubicBezTo>
                    <a:cubicBezTo>
                      <a:pt x="184" y="379"/>
                      <a:pt x="193" y="393"/>
                      <a:pt x="206" y="404"/>
                    </a:cubicBezTo>
                    <a:cubicBezTo>
                      <a:pt x="207" y="406"/>
                      <a:pt x="209" y="407"/>
                      <a:pt x="211" y="409"/>
                    </a:cubicBezTo>
                    <a:cubicBezTo>
                      <a:pt x="269" y="393"/>
                      <a:pt x="316" y="373"/>
                      <a:pt x="360" y="347"/>
                    </a:cubicBezTo>
                    <a:cubicBezTo>
                      <a:pt x="486" y="274"/>
                      <a:pt x="525" y="200"/>
                      <a:pt x="525" y="200"/>
                    </a:cubicBezTo>
                    <a:cubicBezTo>
                      <a:pt x="591" y="94"/>
                      <a:pt x="591" y="94"/>
                      <a:pt x="591" y="94"/>
                    </a:cubicBezTo>
                    <a:cubicBezTo>
                      <a:pt x="639" y="0"/>
                      <a:pt x="262" y="112"/>
                      <a:pt x="0" y="19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36"/>
              <p:cNvSpPr>
                <a:spLocks/>
              </p:cNvSpPr>
              <p:nvPr/>
            </p:nvSpPr>
            <p:spPr bwMode="auto">
              <a:xfrm>
                <a:off x="5169032" y="3053701"/>
                <a:ext cx="2353854" cy="1390095"/>
              </a:xfrm>
              <a:custGeom>
                <a:avLst/>
                <a:gdLst>
                  <a:gd name="T0" fmla="*/ 0 w 639"/>
                  <a:gd name="T1" fmla="*/ 192 h 409"/>
                  <a:gd name="T2" fmla="*/ 109 w 639"/>
                  <a:gd name="T3" fmla="*/ 290 h 409"/>
                  <a:gd name="T4" fmla="*/ 174 w 639"/>
                  <a:gd name="T5" fmla="*/ 366 h 409"/>
                  <a:gd name="T6" fmla="*/ 206 w 639"/>
                  <a:gd name="T7" fmla="*/ 404 h 409"/>
                  <a:gd name="T8" fmla="*/ 211 w 639"/>
                  <a:gd name="T9" fmla="*/ 409 h 409"/>
                  <a:gd name="T10" fmla="*/ 360 w 639"/>
                  <a:gd name="T11" fmla="*/ 347 h 409"/>
                  <a:gd name="T12" fmla="*/ 525 w 639"/>
                  <a:gd name="T13" fmla="*/ 200 h 409"/>
                  <a:gd name="T14" fmla="*/ 591 w 639"/>
                  <a:gd name="T15" fmla="*/ 94 h 409"/>
                  <a:gd name="T16" fmla="*/ 0 w 639"/>
                  <a:gd name="T17" fmla="*/ 192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9" h="409">
                    <a:moveTo>
                      <a:pt x="0" y="192"/>
                    </a:moveTo>
                    <a:cubicBezTo>
                      <a:pt x="36" y="225"/>
                      <a:pt x="74" y="256"/>
                      <a:pt x="109" y="290"/>
                    </a:cubicBezTo>
                    <a:cubicBezTo>
                      <a:pt x="133" y="314"/>
                      <a:pt x="154" y="339"/>
                      <a:pt x="174" y="366"/>
                    </a:cubicBezTo>
                    <a:cubicBezTo>
                      <a:pt x="184" y="379"/>
                      <a:pt x="193" y="393"/>
                      <a:pt x="206" y="404"/>
                    </a:cubicBezTo>
                    <a:cubicBezTo>
                      <a:pt x="207" y="406"/>
                      <a:pt x="209" y="407"/>
                      <a:pt x="211" y="409"/>
                    </a:cubicBezTo>
                    <a:cubicBezTo>
                      <a:pt x="269" y="393"/>
                      <a:pt x="316" y="373"/>
                      <a:pt x="360" y="347"/>
                    </a:cubicBezTo>
                    <a:cubicBezTo>
                      <a:pt x="486" y="274"/>
                      <a:pt x="525" y="200"/>
                      <a:pt x="525" y="200"/>
                    </a:cubicBezTo>
                    <a:cubicBezTo>
                      <a:pt x="591" y="94"/>
                      <a:pt x="591" y="94"/>
                      <a:pt x="591" y="94"/>
                    </a:cubicBezTo>
                    <a:cubicBezTo>
                      <a:pt x="639" y="0"/>
                      <a:pt x="262" y="112"/>
                      <a:pt x="0" y="19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31"/>
              <p:cNvSpPr>
                <a:spLocks/>
              </p:cNvSpPr>
              <p:nvPr/>
            </p:nvSpPr>
            <p:spPr bwMode="auto">
              <a:xfrm>
                <a:off x="2882107" y="1006475"/>
                <a:ext cx="3170238" cy="758825"/>
              </a:xfrm>
              <a:custGeom>
                <a:avLst/>
                <a:gdLst>
                  <a:gd name="T0" fmla="*/ 829 w 844"/>
                  <a:gd name="T1" fmla="*/ 31 h 202"/>
                  <a:gd name="T2" fmla="*/ 844 w 844"/>
                  <a:gd name="T3" fmla="*/ 202 h 202"/>
                  <a:gd name="T4" fmla="*/ 167 w 844"/>
                  <a:gd name="T5" fmla="*/ 202 h 202"/>
                  <a:gd name="T6" fmla="*/ 0 w 844"/>
                  <a:gd name="T7" fmla="*/ 0 h 202"/>
                  <a:gd name="T8" fmla="*/ 644 w 844"/>
                  <a:gd name="T9" fmla="*/ 0 h 202"/>
                  <a:gd name="T10" fmla="*/ 829 w 844"/>
                  <a:gd name="T11" fmla="*/ 31 h 202"/>
                </a:gdLst>
                <a:ahLst/>
                <a:cxnLst>
                  <a:cxn ang="0">
                    <a:pos x="T0" y="T1"/>
                  </a:cxn>
                  <a:cxn ang="0">
                    <a:pos x="T2" y="T3"/>
                  </a:cxn>
                  <a:cxn ang="0">
                    <a:pos x="T4" y="T5"/>
                  </a:cxn>
                  <a:cxn ang="0">
                    <a:pos x="T6" y="T7"/>
                  </a:cxn>
                  <a:cxn ang="0">
                    <a:pos x="T8" y="T9"/>
                  </a:cxn>
                  <a:cxn ang="0">
                    <a:pos x="T10" y="T11"/>
                  </a:cxn>
                </a:cxnLst>
                <a:rect l="0" t="0" r="r" b="b"/>
                <a:pathLst>
                  <a:path w="844" h="202">
                    <a:moveTo>
                      <a:pt x="829" y="31"/>
                    </a:moveTo>
                    <a:cubicBezTo>
                      <a:pt x="844" y="202"/>
                      <a:pt x="844" y="202"/>
                      <a:pt x="844" y="202"/>
                    </a:cubicBezTo>
                    <a:cubicBezTo>
                      <a:pt x="167" y="202"/>
                      <a:pt x="167" y="202"/>
                      <a:pt x="167" y="202"/>
                    </a:cubicBezTo>
                    <a:cubicBezTo>
                      <a:pt x="167" y="202"/>
                      <a:pt x="123" y="69"/>
                      <a:pt x="0" y="0"/>
                    </a:cubicBezTo>
                    <a:cubicBezTo>
                      <a:pt x="148" y="0"/>
                      <a:pt x="624" y="0"/>
                      <a:pt x="644" y="0"/>
                    </a:cubicBezTo>
                    <a:cubicBezTo>
                      <a:pt x="757" y="0"/>
                      <a:pt x="829" y="31"/>
                      <a:pt x="829" y="31"/>
                    </a:cubicBezTo>
                    <a:close/>
                  </a:path>
                </a:pathLst>
              </a:custGeom>
              <a:gradFill flip="none" rotWithShape="1">
                <a:gsLst>
                  <a:gs pos="0">
                    <a:schemeClr val="accent1">
                      <a:lumMod val="89000"/>
                    </a:schemeClr>
                  </a:gs>
                  <a:gs pos="23000">
                    <a:schemeClr val="accent1">
                      <a:lumMod val="89000"/>
                    </a:schemeClr>
                  </a:gs>
                  <a:gs pos="69000">
                    <a:schemeClr val="accent1">
                      <a:lumMod val="75000"/>
                    </a:schemeClr>
                  </a:gs>
                  <a:gs pos="97000">
                    <a:schemeClr val="accent1">
                      <a:lumMod val="70000"/>
                    </a:schemeClr>
                  </a:gs>
                </a:gsLst>
                <a:path path="circle">
                  <a:fillToRect l="50000" t="50000" r="50000" b="5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32"/>
              <p:cNvSpPr>
                <a:spLocks/>
              </p:cNvSpPr>
              <p:nvPr/>
            </p:nvSpPr>
            <p:spPr bwMode="auto">
              <a:xfrm>
                <a:off x="1740544" y="1744583"/>
                <a:ext cx="2836335" cy="760413"/>
              </a:xfrm>
              <a:custGeom>
                <a:avLst/>
                <a:gdLst>
                  <a:gd name="T0" fmla="*/ 723 w 830"/>
                  <a:gd name="T1" fmla="*/ 12 h 202"/>
                  <a:gd name="T2" fmla="*/ 830 w 830"/>
                  <a:gd name="T3" fmla="*/ 202 h 202"/>
                  <a:gd name="T4" fmla="*/ 167 w 830"/>
                  <a:gd name="T5" fmla="*/ 202 h 202"/>
                  <a:gd name="T6" fmla="*/ 0 w 830"/>
                  <a:gd name="T7" fmla="*/ 0 h 202"/>
                  <a:gd name="T8" fmla="*/ 699 w 830"/>
                  <a:gd name="T9" fmla="*/ 0 h 202"/>
                  <a:gd name="T10" fmla="*/ 723 w 830"/>
                  <a:gd name="T11" fmla="*/ 12 h 202"/>
                </a:gdLst>
                <a:ahLst/>
                <a:cxnLst>
                  <a:cxn ang="0">
                    <a:pos x="T0" y="T1"/>
                  </a:cxn>
                  <a:cxn ang="0">
                    <a:pos x="T2" y="T3"/>
                  </a:cxn>
                  <a:cxn ang="0">
                    <a:pos x="T4" y="T5"/>
                  </a:cxn>
                  <a:cxn ang="0">
                    <a:pos x="T6" y="T7"/>
                  </a:cxn>
                  <a:cxn ang="0">
                    <a:pos x="T8" y="T9"/>
                  </a:cxn>
                  <a:cxn ang="0">
                    <a:pos x="T10" y="T11"/>
                  </a:cxn>
                </a:cxnLst>
                <a:rect l="0" t="0" r="r" b="b"/>
                <a:pathLst>
                  <a:path w="830" h="202">
                    <a:moveTo>
                      <a:pt x="723" y="12"/>
                    </a:moveTo>
                    <a:cubicBezTo>
                      <a:pt x="830" y="202"/>
                      <a:pt x="830" y="202"/>
                      <a:pt x="830" y="202"/>
                    </a:cubicBezTo>
                    <a:cubicBezTo>
                      <a:pt x="167" y="202"/>
                      <a:pt x="167" y="202"/>
                      <a:pt x="167" y="202"/>
                    </a:cubicBezTo>
                    <a:cubicBezTo>
                      <a:pt x="167" y="202"/>
                      <a:pt x="123" y="69"/>
                      <a:pt x="0" y="0"/>
                    </a:cubicBezTo>
                    <a:cubicBezTo>
                      <a:pt x="148" y="0"/>
                      <a:pt x="679" y="0"/>
                      <a:pt x="699" y="0"/>
                    </a:cubicBezTo>
                    <a:cubicBezTo>
                      <a:pt x="718" y="0"/>
                      <a:pt x="723" y="12"/>
                      <a:pt x="723" y="12"/>
                    </a:cubicBezTo>
                    <a:close/>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33"/>
              <p:cNvSpPr>
                <a:spLocks/>
              </p:cNvSpPr>
              <p:nvPr/>
            </p:nvSpPr>
            <p:spPr bwMode="auto">
              <a:xfrm>
                <a:off x="2609851" y="2489201"/>
                <a:ext cx="2889250" cy="758825"/>
              </a:xfrm>
              <a:custGeom>
                <a:avLst/>
                <a:gdLst>
                  <a:gd name="T0" fmla="*/ 662 w 769"/>
                  <a:gd name="T1" fmla="*/ 12 h 202"/>
                  <a:gd name="T2" fmla="*/ 769 w 769"/>
                  <a:gd name="T3" fmla="*/ 202 h 202"/>
                  <a:gd name="T4" fmla="*/ 168 w 769"/>
                  <a:gd name="T5" fmla="*/ 202 h 202"/>
                  <a:gd name="T6" fmla="*/ 0 w 769"/>
                  <a:gd name="T7" fmla="*/ 0 h 202"/>
                  <a:gd name="T8" fmla="*/ 638 w 769"/>
                  <a:gd name="T9" fmla="*/ 0 h 202"/>
                  <a:gd name="T10" fmla="*/ 662 w 769"/>
                  <a:gd name="T11" fmla="*/ 12 h 202"/>
                </a:gdLst>
                <a:ahLst/>
                <a:cxnLst>
                  <a:cxn ang="0">
                    <a:pos x="T0" y="T1"/>
                  </a:cxn>
                  <a:cxn ang="0">
                    <a:pos x="T2" y="T3"/>
                  </a:cxn>
                  <a:cxn ang="0">
                    <a:pos x="T4" y="T5"/>
                  </a:cxn>
                  <a:cxn ang="0">
                    <a:pos x="T6" y="T7"/>
                  </a:cxn>
                  <a:cxn ang="0">
                    <a:pos x="T8" y="T9"/>
                  </a:cxn>
                  <a:cxn ang="0">
                    <a:pos x="T10" y="T11"/>
                  </a:cxn>
                </a:cxnLst>
                <a:rect l="0" t="0" r="r" b="b"/>
                <a:pathLst>
                  <a:path w="769" h="202">
                    <a:moveTo>
                      <a:pt x="662" y="12"/>
                    </a:moveTo>
                    <a:cubicBezTo>
                      <a:pt x="769" y="202"/>
                      <a:pt x="769" y="202"/>
                      <a:pt x="769" y="202"/>
                    </a:cubicBezTo>
                    <a:cubicBezTo>
                      <a:pt x="168" y="202"/>
                      <a:pt x="168" y="202"/>
                      <a:pt x="168" y="202"/>
                    </a:cubicBezTo>
                    <a:cubicBezTo>
                      <a:pt x="168" y="202"/>
                      <a:pt x="124" y="69"/>
                      <a:pt x="0" y="0"/>
                    </a:cubicBezTo>
                    <a:cubicBezTo>
                      <a:pt x="149" y="0"/>
                      <a:pt x="618" y="0"/>
                      <a:pt x="638" y="0"/>
                    </a:cubicBezTo>
                    <a:cubicBezTo>
                      <a:pt x="657" y="0"/>
                      <a:pt x="662" y="12"/>
                      <a:pt x="662" y="12"/>
                    </a:cubicBez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34"/>
              <p:cNvSpPr>
                <a:spLocks/>
              </p:cNvSpPr>
              <p:nvPr/>
            </p:nvSpPr>
            <p:spPr bwMode="auto">
              <a:xfrm>
                <a:off x="1512888" y="3140037"/>
                <a:ext cx="2738438" cy="760413"/>
              </a:xfrm>
              <a:custGeom>
                <a:avLst/>
                <a:gdLst>
                  <a:gd name="T0" fmla="*/ 621 w 729"/>
                  <a:gd name="T1" fmla="*/ 12 h 202"/>
                  <a:gd name="T2" fmla="*/ 729 w 729"/>
                  <a:gd name="T3" fmla="*/ 202 h 202"/>
                  <a:gd name="T4" fmla="*/ 168 w 729"/>
                  <a:gd name="T5" fmla="*/ 202 h 202"/>
                  <a:gd name="T6" fmla="*/ 0 w 729"/>
                  <a:gd name="T7" fmla="*/ 0 h 202"/>
                  <a:gd name="T8" fmla="*/ 597 w 729"/>
                  <a:gd name="T9" fmla="*/ 0 h 202"/>
                  <a:gd name="T10" fmla="*/ 621 w 729"/>
                  <a:gd name="T11" fmla="*/ 12 h 202"/>
                </a:gdLst>
                <a:ahLst/>
                <a:cxnLst>
                  <a:cxn ang="0">
                    <a:pos x="T0" y="T1"/>
                  </a:cxn>
                  <a:cxn ang="0">
                    <a:pos x="T2" y="T3"/>
                  </a:cxn>
                  <a:cxn ang="0">
                    <a:pos x="T4" y="T5"/>
                  </a:cxn>
                  <a:cxn ang="0">
                    <a:pos x="T6" y="T7"/>
                  </a:cxn>
                  <a:cxn ang="0">
                    <a:pos x="T8" y="T9"/>
                  </a:cxn>
                  <a:cxn ang="0">
                    <a:pos x="T10" y="T11"/>
                  </a:cxn>
                </a:cxnLst>
                <a:rect l="0" t="0" r="r" b="b"/>
                <a:pathLst>
                  <a:path w="729" h="202">
                    <a:moveTo>
                      <a:pt x="621" y="12"/>
                    </a:moveTo>
                    <a:cubicBezTo>
                      <a:pt x="729" y="202"/>
                      <a:pt x="729" y="202"/>
                      <a:pt x="729" y="202"/>
                    </a:cubicBezTo>
                    <a:cubicBezTo>
                      <a:pt x="168" y="202"/>
                      <a:pt x="168" y="202"/>
                      <a:pt x="168" y="202"/>
                    </a:cubicBezTo>
                    <a:cubicBezTo>
                      <a:pt x="168" y="202"/>
                      <a:pt x="124" y="69"/>
                      <a:pt x="0" y="0"/>
                    </a:cubicBezTo>
                    <a:cubicBezTo>
                      <a:pt x="149" y="0"/>
                      <a:pt x="577" y="0"/>
                      <a:pt x="597" y="0"/>
                    </a:cubicBezTo>
                    <a:cubicBezTo>
                      <a:pt x="616" y="0"/>
                      <a:pt x="621" y="12"/>
                      <a:pt x="621" y="12"/>
                    </a:cubicBezTo>
                  </a:path>
                </a:pathLst>
              </a:custGeom>
              <a:gradFill flip="none" rotWithShape="1">
                <a:gsLst>
                  <a:gs pos="0">
                    <a:schemeClr val="accent6">
                      <a:lumMod val="89000"/>
                    </a:schemeClr>
                  </a:gs>
                  <a:gs pos="23000">
                    <a:schemeClr val="accent6">
                      <a:lumMod val="89000"/>
                    </a:schemeClr>
                  </a:gs>
                  <a:gs pos="69000">
                    <a:schemeClr val="accent6">
                      <a:lumMod val="75000"/>
                    </a:schemeClr>
                  </a:gs>
                  <a:gs pos="97000">
                    <a:schemeClr val="accent6">
                      <a:lumMod val="70000"/>
                    </a:schemeClr>
                  </a:gs>
                </a:gsLst>
                <a:path path="circle">
                  <a:fillToRect l="50000" t="50000" r="50000" b="5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36"/>
              <p:cNvSpPr>
                <a:spLocks/>
              </p:cNvSpPr>
              <p:nvPr/>
            </p:nvSpPr>
            <p:spPr bwMode="auto">
              <a:xfrm>
                <a:off x="4760120" y="1328738"/>
                <a:ext cx="2401888" cy="1538288"/>
              </a:xfrm>
              <a:custGeom>
                <a:avLst/>
                <a:gdLst>
                  <a:gd name="T0" fmla="*/ 0 w 639"/>
                  <a:gd name="T1" fmla="*/ 192 h 409"/>
                  <a:gd name="T2" fmla="*/ 109 w 639"/>
                  <a:gd name="T3" fmla="*/ 290 h 409"/>
                  <a:gd name="T4" fmla="*/ 174 w 639"/>
                  <a:gd name="T5" fmla="*/ 366 h 409"/>
                  <a:gd name="T6" fmla="*/ 206 w 639"/>
                  <a:gd name="T7" fmla="*/ 404 h 409"/>
                  <a:gd name="T8" fmla="*/ 211 w 639"/>
                  <a:gd name="T9" fmla="*/ 409 h 409"/>
                  <a:gd name="T10" fmla="*/ 360 w 639"/>
                  <a:gd name="T11" fmla="*/ 347 h 409"/>
                  <a:gd name="T12" fmla="*/ 525 w 639"/>
                  <a:gd name="T13" fmla="*/ 200 h 409"/>
                  <a:gd name="T14" fmla="*/ 591 w 639"/>
                  <a:gd name="T15" fmla="*/ 94 h 409"/>
                  <a:gd name="T16" fmla="*/ 0 w 639"/>
                  <a:gd name="T17" fmla="*/ 192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9" h="409">
                    <a:moveTo>
                      <a:pt x="0" y="192"/>
                    </a:moveTo>
                    <a:cubicBezTo>
                      <a:pt x="36" y="225"/>
                      <a:pt x="74" y="256"/>
                      <a:pt x="109" y="290"/>
                    </a:cubicBezTo>
                    <a:cubicBezTo>
                      <a:pt x="133" y="314"/>
                      <a:pt x="154" y="339"/>
                      <a:pt x="174" y="366"/>
                    </a:cubicBezTo>
                    <a:cubicBezTo>
                      <a:pt x="184" y="379"/>
                      <a:pt x="193" y="393"/>
                      <a:pt x="206" y="404"/>
                    </a:cubicBezTo>
                    <a:cubicBezTo>
                      <a:pt x="207" y="406"/>
                      <a:pt x="209" y="407"/>
                      <a:pt x="211" y="409"/>
                    </a:cubicBezTo>
                    <a:cubicBezTo>
                      <a:pt x="269" y="393"/>
                      <a:pt x="316" y="373"/>
                      <a:pt x="360" y="347"/>
                    </a:cubicBezTo>
                    <a:cubicBezTo>
                      <a:pt x="486" y="274"/>
                      <a:pt x="525" y="200"/>
                      <a:pt x="525" y="200"/>
                    </a:cubicBezTo>
                    <a:cubicBezTo>
                      <a:pt x="591" y="94"/>
                      <a:pt x="591" y="94"/>
                      <a:pt x="591" y="94"/>
                    </a:cubicBezTo>
                    <a:cubicBezTo>
                      <a:pt x="639" y="0"/>
                      <a:pt x="262" y="112"/>
                      <a:pt x="0" y="19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7"/>
              <p:cNvSpPr>
                <a:spLocks/>
              </p:cNvSpPr>
              <p:nvPr/>
            </p:nvSpPr>
            <p:spPr bwMode="auto">
              <a:xfrm>
                <a:off x="4012407" y="1198563"/>
                <a:ext cx="2003425" cy="838200"/>
              </a:xfrm>
              <a:custGeom>
                <a:avLst/>
                <a:gdLst>
                  <a:gd name="T0" fmla="*/ 533 w 533"/>
                  <a:gd name="T1" fmla="*/ 0 h 223"/>
                  <a:gd name="T2" fmla="*/ 478 w 533"/>
                  <a:gd name="T3" fmla="*/ 103 h 223"/>
                  <a:gd name="T4" fmla="*/ 450 w 533"/>
                  <a:gd name="T5" fmla="*/ 178 h 223"/>
                  <a:gd name="T6" fmla="*/ 437 w 533"/>
                  <a:gd name="T7" fmla="*/ 215 h 223"/>
                  <a:gd name="T8" fmla="*/ 435 w 533"/>
                  <a:gd name="T9" fmla="*/ 219 h 223"/>
                  <a:gd name="T10" fmla="*/ 306 w 533"/>
                  <a:gd name="T11" fmla="*/ 213 h 223"/>
                  <a:gd name="T12" fmla="*/ 141 w 533"/>
                  <a:gd name="T13" fmla="*/ 147 h 223"/>
                  <a:gd name="T14" fmla="*/ 62 w 533"/>
                  <a:gd name="T15" fmla="*/ 85 h 223"/>
                  <a:gd name="T16" fmla="*/ 533 w 533"/>
                  <a:gd name="T17"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3" h="223">
                    <a:moveTo>
                      <a:pt x="533" y="0"/>
                    </a:moveTo>
                    <a:cubicBezTo>
                      <a:pt x="515" y="35"/>
                      <a:pt x="495" y="68"/>
                      <a:pt x="478" y="103"/>
                    </a:cubicBezTo>
                    <a:cubicBezTo>
                      <a:pt x="466" y="127"/>
                      <a:pt x="458" y="152"/>
                      <a:pt x="450" y="178"/>
                    </a:cubicBezTo>
                    <a:cubicBezTo>
                      <a:pt x="447" y="190"/>
                      <a:pt x="444" y="203"/>
                      <a:pt x="437" y="215"/>
                    </a:cubicBezTo>
                    <a:cubicBezTo>
                      <a:pt x="436" y="216"/>
                      <a:pt x="436" y="218"/>
                      <a:pt x="435" y="219"/>
                    </a:cubicBezTo>
                    <a:cubicBezTo>
                      <a:pt x="386" y="223"/>
                      <a:pt x="346" y="221"/>
                      <a:pt x="306" y="213"/>
                    </a:cubicBezTo>
                    <a:cubicBezTo>
                      <a:pt x="191" y="192"/>
                      <a:pt x="141" y="147"/>
                      <a:pt x="141" y="147"/>
                    </a:cubicBezTo>
                    <a:cubicBezTo>
                      <a:pt x="62" y="85"/>
                      <a:pt x="62" y="85"/>
                      <a:pt x="62" y="85"/>
                    </a:cubicBezTo>
                    <a:cubicBezTo>
                      <a:pt x="0" y="28"/>
                      <a:pt x="314" y="10"/>
                      <a:pt x="533"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8"/>
              <p:cNvSpPr>
                <a:spLocks/>
              </p:cNvSpPr>
              <p:nvPr/>
            </p:nvSpPr>
            <p:spPr bwMode="auto">
              <a:xfrm>
                <a:off x="3450088" y="742950"/>
                <a:ext cx="4103688" cy="4038600"/>
              </a:xfrm>
              <a:custGeom>
                <a:avLst/>
                <a:gdLst>
                  <a:gd name="T0" fmla="*/ 974 w 1092"/>
                  <a:gd name="T1" fmla="*/ 326 h 1074"/>
                  <a:gd name="T2" fmla="*/ 761 w 1092"/>
                  <a:gd name="T3" fmla="*/ 958 h 1074"/>
                  <a:gd name="T4" fmla="*/ 119 w 1092"/>
                  <a:gd name="T5" fmla="*/ 748 h 1074"/>
                  <a:gd name="T6" fmla="*/ 332 w 1092"/>
                  <a:gd name="T7" fmla="*/ 117 h 1074"/>
                  <a:gd name="T8" fmla="*/ 974 w 1092"/>
                  <a:gd name="T9" fmla="*/ 326 h 1074"/>
                </a:gdLst>
                <a:ahLst/>
                <a:cxnLst>
                  <a:cxn ang="0">
                    <a:pos x="T0" y="T1"/>
                  </a:cxn>
                  <a:cxn ang="0">
                    <a:pos x="T2" y="T3"/>
                  </a:cxn>
                  <a:cxn ang="0">
                    <a:pos x="T4" y="T5"/>
                  </a:cxn>
                  <a:cxn ang="0">
                    <a:pos x="T6" y="T7"/>
                  </a:cxn>
                  <a:cxn ang="0">
                    <a:pos x="T8" y="T9"/>
                  </a:cxn>
                </a:cxnLst>
                <a:rect l="0" t="0" r="r" b="b"/>
                <a:pathLst>
                  <a:path w="1092" h="1074">
                    <a:moveTo>
                      <a:pt x="974" y="326"/>
                    </a:moveTo>
                    <a:cubicBezTo>
                      <a:pt x="1092" y="558"/>
                      <a:pt x="997" y="841"/>
                      <a:pt x="761" y="958"/>
                    </a:cubicBezTo>
                    <a:cubicBezTo>
                      <a:pt x="525" y="1074"/>
                      <a:pt x="237" y="980"/>
                      <a:pt x="119" y="748"/>
                    </a:cubicBezTo>
                    <a:cubicBezTo>
                      <a:pt x="0" y="516"/>
                      <a:pt x="96" y="233"/>
                      <a:pt x="332" y="117"/>
                    </a:cubicBezTo>
                    <a:cubicBezTo>
                      <a:pt x="568" y="0"/>
                      <a:pt x="855" y="94"/>
                      <a:pt x="974" y="326"/>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9"/>
              <p:cNvSpPr>
                <a:spLocks/>
              </p:cNvSpPr>
              <p:nvPr/>
            </p:nvSpPr>
            <p:spPr bwMode="auto">
              <a:xfrm>
                <a:off x="3739357" y="1084263"/>
                <a:ext cx="3230563" cy="1290638"/>
              </a:xfrm>
              <a:custGeom>
                <a:avLst/>
                <a:gdLst>
                  <a:gd name="T0" fmla="*/ 125 w 860"/>
                  <a:gd name="T1" fmla="*/ 98 h 343"/>
                  <a:gd name="T2" fmla="*/ 404 w 860"/>
                  <a:gd name="T3" fmla="*/ 111 h 343"/>
                  <a:gd name="T4" fmla="*/ 659 w 860"/>
                  <a:gd name="T5" fmla="*/ 0 h 343"/>
                  <a:gd name="T6" fmla="*/ 860 w 860"/>
                  <a:gd name="T7" fmla="*/ 161 h 343"/>
                  <a:gd name="T8" fmla="*/ 442 w 860"/>
                  <a:gd name="T9" fmla="*/ 311 h 343"/>
                  <a:gd name="T10" fmla="*/ 0 w 860"/>
                  <a:gd name="T11" fmla="*/ 306 h 343"/>
                  <a:gd name="T12" fmla="*/ 125 w 860"/>
                  <a:gd name="T13" fmla="*/ 98 h 343"/>
                </a:gdLst>
                <a:ahLst/>
                <a:cxnLst>
                  <a:cxn ang="0">
                    <a:pos x="T0" y="T1"/>
                  </a:cxn>
                  <a:cxn ang="0">
                    <a:pos x="T2" y="T3"/>
                  </a:cxn>
                  <a:cxn ang="0">
                    <a:pos x="T4" y="T5"/>
                  </a:cxn>
                  <a:cxn ang="0">
                    <a:pos x="T6" y="T7"/>
                  </a:cxn>
                  <a:cxn ang="0">
                    <a:pos x="T8" y="T9"/>
                  </a:cxn>
                  <a:cxn ang="0">
                    <a:pos x="T10" y="T11"/>
                  </a:cxn>
                  <a:cxn ang="0">
                    <a:pos x="T12" y="T13"/>
                  </a:cxn>
                </a:cxnLst>
                <a:rect l="0" t="0" r="r" b="b"/>
                <a:pathLst>
                  <a:path w="860" h="343">
                    <a:moveTo>
                      <a:pt x="125" y="98"/>
                    </a:moveTo>
                    <a:cubicBezTo>
                      <a:pt x="159" y="128"/>
                      <a:pt x="273" y="135"/>
                      <a:pt x="404" y="111"/>
                    </a:cubicBezTo>
                    <a:cubicBezTo>
                      <a:pt x="534" y="87"/>
                      <a:pt x="664" y="29"/>
                      <a:pt x="659" y="0"/>
                    </a:cubicBezTo>
                    <a:cubicBezTo>
                      <a:pt x="734" y="32"/>
                      <a:pt x="809" y="94"/>
                      <a:pt x="860" y="161"/>
                    </a:cubicBezTo>
                    <a:cubicBezTo>
                      <a:pt x="772" y="229"/>
                      <a:pt x="615" y="279"/>
                      <a:pt x="442" y="311"/>
                    </a:cubicBezTo>
                    <a:cubicBezTo>
                      <a:pt x="268" y="343"/>
                      <a:pt x="108" y="339"/>
                      <a:pt x="0" y="306"/>
                    </a:cubicBezTo>
                    <a:cubicBezTo>
                      <a:pt x="22" y="228"/>
                      <a:pt x="65" y="156"/>
                      <a:pt x="125" y="98"/>
                    </a:cubicBezTo>
                    <a:close/>
                  </a:path>
                </a:pathLst>
              </a:custGeom>
              <a:solidFill>
                <a:schemeClr val="accent1"/>
              </a:solidFill>
              <a:ln>
                <a:noFill/>
              </a:ln>
              <a:effectLst>
                <a:outerShdw blurRad="127000" dist="38100" dir="16200000" sx="96000" sy="96000" rotWithShape="0">
                  <a:prstClr val="black">
                    <a:alpha val="36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40"/>
              <p:cNvSpPr>
                <a:spLocks/>
              </p:cNvSpPr>
              <p:nvPr/>
            </p:nvSpPr>
            <p:spPr bwMode="auto">
              <a:xfrm>
                <a:off x="3640932" y="1592263"/>
                <a:ext cx="3716338" cy="1673225"/>
              </a:xfrm>
              <a:custGeom>
                <a:avLst/>
                <a:gdLst>
                  <a:gd name="T0" fmla="*/ 31 w 989"/>
                  <a:gd name="T1" fmla="*/ 148 h 445"/>
                  <a:gd name="T2" fmla="*/ 476 w 989"/>
                  <a:gd name="T3" fmla="*/ 168 h 445"/>
                  <a:gd name="T4" fmla="*/ 890 w 989"/>
                  <a:gd name="T5" fmla="*/ 0 h 445"/>
                  <a:gd name="T6" fmla="*/ 941 w 989"/>
                  <a:gd name="T7" fmla="*/ 78 h 445"/>
                  <a:gd name="T8" fmla="*/ 989 w 989"/>
                  <a:gd name="T9" fmla="*/ 232 h 445"/>
                  <a:gd name="T10" fmla="*/ 522 w 989"/>
                  <a:gd name="T11" fmla="*/ 408 h 445"/>
                  <a:gd name="T12" fmla="*/ 18 w 989"/>
                  <a:gd name="T13" fmla="*/ 395 h 445"/>
                  <a:gd name="T14" fmla="*/ 31 w 989"/>
                  <a:gd name="T15" fmla="*/ 148 h 4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9" h="445">
                    <a:moveTo>
                      <a:pt x="31" y="148"/>
                    </a:moveTo>
                    <a:cubicBezTo>
                      <a:pt x="30" y="153"/>
                      <a:pt x="157" y="218"/>
                      <a:pt x="476" y="168"/>
                    </a:cubicBezTo>
                    <a:cubicBezTo>
                      <a:pt x="654" y="140"/>
                      <a:pt x="907" y="40"/>
                      <a:pt x="890" y="0"/>
                    </a:cubicBezTo>
                    <a:cubicBezTo>
                      <a:pt x="908" y="23"/>
                      <a:pt x="927" y="52"/>
                      <a:pt x="941" y="78"/>
                    </a:cubicBezTo>
                    <a:cubicBezTo>
                      <a:pt x="964" y="123"/>
                      <a:pt x="985" y="187"/>
                      <a:pt x="989" y="232"/>
                    </a:cubicBezTo>
                    <a:cubicBezTo>
                      <a:pt x="894" y="313"/>
                      <a:pt x="723" y="371"/>
                      <a:pt x="522" y="408"/>
                    </a:cubicBezTo>
                    <a:cubicBezTo>
                      <a:pt x="321" y="445"/>
                      <a:pt x="136" y="437"/>
                      <a:pt x="18" y="395"/>
                    </a:cubicBezTo>
                    <a:cubicBezTo>
                      <a:pt x="0" y="312"/>
                      <a:pt x="6" y="227"/>
                      <a:pt x="31" y="148"/>
                    </a:cubicBezTo>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47"/>
              <p:cNvSpPr>
                <a:spLocks/>
              </p:cNvSpPr>
              <p:nvPr/>
            </p:nvSpPr>
            <p:spPr bwMode="auto">
              <a:xfrm>
                <a:off x="3692804" y="2378420"/>
                <a:ext cx="3775075" cy="1797050"/>
              </a:xfrm>
              <a:custGeom>
                <a:avLst/>
                <a:gdLst>
                  <a:gd name="T0" fmla="*/ 0 w 1005"/>
                  <a:gd name="T1" fmla="*/ 182 h 478"/>
                  <a:gd name="T2" fmla="*/ 514 w 1005"/>
                  <a:gd name="T3" fmla="*/ 195 h 478"/>
                  <a:gd name="T4" fmla="*/ 948 w 1005"/>
                  <a:gd name="T5" fmla="*/ 43 h 478"/>
                  <a:gd name="T6" fmla="*/ 989 w 1005"/>
                  <a:gd name="T7" fmla="*/ 0 h 478"/>
                  <a:gd name="T8" fmla="*/ 951 w 1005"/>
                  <a:gd name="T9" fmla="*/ 290 h 478"/>
                  <a:gd name="T10" fmla="*/ 839 w 1005"/>
                  <a:gd name="T11" fmla="*/ 379 h 478"/>
                  <a:gd name="T12" fmla="*/ 129 w 1005"/>
                  <a:gd name="T13" fmla="*/ 422 h 478"/>
                  <a:gd name="T14" fmla="*/ 43 w 1005"/>
                  <a:gd name="T15" fmla="*/ 302 h 478"/>
                  <a:gd name="T16" fmla="*/ 0 w 1005"/>
                  <a:gd name="T17" fmla="*/ 182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5" h="478">
                    <a:moveTo>
                      <a:pt x="0" y="182"/>
                    </a:moveTo>
                    <a:cubicBezTo>
                      <a:pt x="120" y="225"/>
                      <a:pt x="309" y="232"/>
                      <a:pt x="514" y="195"/>
                    </a:cubicBezTo>
                    <a:cubicBezTo>
                      <a:pt x="683" y="164"/>
                      <a:pt x="848" y="107"/>
                      <a:pt x="948" y="43"/>
                    </a:cubicBezTo>
                    <a:cubicBezTo>
                      <a:pt x="970" y="29"/>
                      <a:pt x="989" y="14"/>
                      <a:pt x="989" y="0"/>
                    </a:cubicBezTo>
                    <a:cubicBezTo>
                      <a:pt x="1005" y="93"/>
                      <a:pt x="988" y="208"/>
                      <a:pt x="951" y="290"/>
                    </a:cubicBezTo>
                    <a:cubicBezTo>
                      <a:pt x="919" y="310"/>
                      <a:pt x="884" y="361"/>
                      <a:pt x="839" y="379"/>
                    </a:cubicBezTo>
                    <a:cubicBezTo>
                      <a:pt x="615" y="470"/>
                      <a:pt x="315" y="478"/>
                      <a:pt x="129" y="422"/>
                    </a:cubicBezTo>
                    <a:cubicBezTo>
                      <a:pt x="95" y="387"/>
                      <a:pt x="66" y="347"/>
                      <a:pt x="43" y="302"/>
                    </a:cubicBezTo>
                    <a:cubicBezTo>
                      <a:pt x="23" y="263"/>
                      <a:pt x="9" y="223"/>
                      <a:pt x="0" y="182"/>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48"/>
              <p:cNvSpPr>
                <a:spLocks/>
              </p:cNvSpPr>
              <p:nvPr/>
            </p:nvSpPr>
            <p:spPr bwMode="auto">
              <a:xfrm>
                <a:off x="4151869" y="3352112"/>
                <a:ext cx="3205402" cy="1363663"/>
              </a:xfrm>
              <a:custGeom>
                <a:avLst/>
                <a:gdLst>
                  <a:gd name="T0" fmla="*/ 866 w 866"/>
                  <a:gd name="T1" fmla="*/ 0 h 363"/>
                  <a:gd name="T2" fmla="*/ 860 w 866"/>
                  <a:gd name="T3" fmla="*/ 13 h 363"/>
                  <a:gd name="T4" fmla="*/ 864 w 866"/>
                  <a:gd name="T5" fmla="*/ 5 h 363"/>
                  <a:gd name="T6" fmla="*/ 859 w 866"/>
                  <a:gd name="T7" fmla="*/ 15 h 363"/>
                  <a:gd name="T8" fmla="*/ 858 w 866"/>
                  <a:gd name="T9" fmla="*/ 17 h 363"/>
                  <a:gd name="T10" fmla="*/ 856 w 866"/>
                  <a:gd name="T11" fmla="*/ 21 h 363"/>
                  <a:gd name="T12" fmla="*/ 858 w 866"/>
                  <a:gd name="T13" fmla="*/ 17 h 363"/>
                  <a:gd name="T14" fmla="*/ 853 w 866"/>
                  <a:gd name="T15" fmla="*/ 29 h 363"/>
                  <a:gd name="T16" fmla="*/ 853 w 866"/>
                  <a:gd name="T17" fmla="*/ 28 h 363"/>
                  <a:gd name="T18" fmla="*/ 851 w 866"/>
                  <a:gd name="T19" fmla="*/ 31 h 363"/>
                  <a:gd name="T20" fmla="*/ 616 w 866"/>
                  <a:gd name="T21" fmla="*/ 264 h 363"/>
                  <a:gd name="T22" fmla="*/ 25 w 866"/>
                  <a:gd name="T23" fmla="*/ 183 h 363"/>
                  <a:gd name="T24" fmla="*/ 0 w 866"/>
                  <a:gd name="T25" fmla="*/ 159 h 363"/>
                  <a:gd name="T26" fmla="*/ 441 w 866"/>
                  <a:gd name="T27" fmla="*/ 170 h 363"/>
                  <a:gd name="T28" fmla="*/ 866 w 866"/>
                  <a:gd name="T29" fmla="*/ 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66" h="363">
                    <a:moveTo>
                      <a:pt x="866" y="0"/>
                    </a:moveTo>
                    <a:cubicBezTo>
                      <a:pt x="864" y="4"/>
                      <a:pt x="862" y="9"/>
                      <a:pt x="860" y="13"/>
                    </a:cubicBezTo>
                    <a:cubicBezTo>
                      <a:pt x="861" y="10"/>
                      <a:pt x="863" y="7"/>
                      <a:pt x="864" y="5"/>
                    </a:cubicBezTo>
                    <a:cubicBezTo>
                      <a:pt x="862" y="8"/>
                      <a:pt x="861" y="12"/>
                      <a:pt x="859" y="15"/>
                    </a:cubicBezTo>
                    <a:cubicBezTo>
                      <a:pt x="859" y="16"/>
                      <a:pt x="859" y="16"/>
                      <a:pt x="858" y="17"/>
                    </a:cubicBezTo>
                    <a:cubicBezTo>
                      <a:pt x="858" y="18"/>
                      <a:pt x="857" y="19"/>
                      <a:pt x="856" y="21"/>
                    </a:cubicBezTo>
                    <a:cubicBezTo>
                      <a:pt x="857" y="19"/>
                      <a:pt x="858" y="18"/>
                      <a:pt x="858" y="17"/>
                    </a:cubicBezTo>
                    <a:cubicBezTo>
                      <a:pt x="857" y="21"/>
                      <a:pt x="855" y="25"/>
                      <a:pt x="853" y="29"/>
                    </a:cubicBezTo>
                    <a:cubicBezTo>
                      <a:pt x="853" y="28"/>
                      <a:pt x="853" y="28"/>
                      <a:pt x="853" y="28"/>
                    </a:cubicBezTo>
                    <a:cubicBezTo>
                      <a:pt x="852" y="29"/>
                      <a:pt x="852" y="30"/>
                      <a:pt x="851" y="31"/>
                    </a:cubicBezTo>
                    <a:cubicBezTo>
                      <a:pt x="803" y="128"/>
                      <a:pt x="722" y="211"/>
                      <a:pt x="616" y="264"/>
                    </a:cubicBezTo>
                    <a:cubicBezTo>
                      <a:pt x="416" y="363"/>
                      <a:pt x="181" y="324"/>
                      <a:pt x="25" y="183"/>
                    </a:cubicBezTo>
                    <a:cubicBezTo>
                      <a:pt x="17" y="175"/>
                      <a:pt x="8" y="167"/>
                      <a:pt x="0" y="159"/>
                    </a:cubicBezTo>
                    <a:cubicBezTo>
                      <a:pt x="24" y="175"/>
                      <a:pt x="240" y="202"/>
                      <a:pt x="441" y="170"/>
                    </a:cubicBezTo>
                    <a:cubicBezTo>
                      <a:pt x="653" y="135"/>
                      <a:pt x="843" y="49"/>
                      <a:pt x="866" y="0"/>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7" name="Oval 36"/>
            <p:cNvSpPr/>
            <p:nvPr/>
          </p:nvSpPr>
          <p:spPr>
            <a:xfrm>
              <a:off x="5157602" y="3835520"/>
              <a:ext cx="957279" cy="957279"/>
            </a:xfrm>
            <a:prstGeom prst="ellipse">
              <a:avLst/>
            </a:prstGeom>
            <a:solidFill>
              <a:schemeClr val="bg1"/>
            </a:solidFill>
            <a:ln w="920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Oval 37"/>
            <p:cNvSpPr/>
            <p:nvPr/>
          </p:nvSpPr>
          <p:spPr>
            <a:xfrm>
              <a:off x="5379067" y="2444148"/>
              <a:ext cx="957279" cy="957279"/>
            </a:xfrm>
            <a:prstGeom prst="ellipse">
              <a:avLst/>
            </a:prstGeom>
            <a:solidFill>
              <a:schemeClr val="bg1"/>
            </a:solidFill>
            <a:ln w="920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Oval 38"/>
            <p:cNvSpPr/>
            <p:nvPr/>
          </p:nvSpPr>
          <p:spPr>
            <a:xfrm>
              <a:off x="6369844" y="3189894"/>
              <a:ext cx="957279" cy="957279"/>
            </a:xfrm>
            <a:prstGeom prst="ellipse">
              <a:avLst/>
            </a:prstGeom>
            <a:solidFill>
              <a:schemeClr val="bg1"/>
            </a:solidFill>
            <a:ln w="920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Oval 39"/>
            <p:cNvSpPr/>
            <p:nvPr/>
          </p:nvSpPr>
          <p:spPr>
            <a:xfrm>
              <a:off x="6612146" y="1740787"/>
              <a:ext cx="957279" cy="957279"/>
            </a:xfrm>
            <a:prstGeom prst="ellipse">
              <a:avLst/>
            </a:prstGeom>
            <a:solidFill>
              <a:schemeClr val="bg1"/>
            </a:solidFill>
            <a:ln w="920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Oval 40"/>
            <p:cNvSpPr/>
            <p:nvPr/>
          </p:nvSpPr>
          <p:spPr>
            <a:xfrm>
              <a:off x="6314575" y="4569032"/>
              <a:ext cx="957279" cy="957279"/>
            </a:xfrm>
            <a:prstGeom prst="ellipse">
              <a:avLst/>
            </a:prstGeom>
            <a:solidFill>
              <a:schemeClr val="bg1"/>
            </a:solidFill>
            <a:ln w="9207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Oval 41"/>
            <p:cNvSpPr/>
            <p:nvPr/>
          </p:nvSpPr>
          <p:spPr>
            <a:xfrm>
              <a:off x="5219137" y="3822947"/>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4800" dirty="0" smtClean="0">
                  <a:solidFill>
                    <a:schemeClr val="accent6"/>
                  </a:solidFill>
                  <a:latin typeface="Sosa" pitchFamily="2" charset="0"/>
                </a:rPr>
                <a:t>[</a:t>
              </a:r>
              <a:endParaRPr lang="en-US" sz="4800" dirty="0">
                <a:solidFill>
                  <a:schemeClr val="accent6"/>
                </a:solidFill>
                <a:latin typeface="Sosa" pitchFamily="2" charset="0"/>
              </a:endParaRPr>
            </a:p>
          </p:txBody>
        </p:sp>
        <p:sp>
          <p:nvSpPr>
            <p:cNvPr id="43" name="Oval 42"/>
            <p:cNvSpPr/>
            <p:nvPr/>
          </p:nvSpPr>
          <p:spPr>
            <a:xfrm>
              <a:off x="6492073" y="3180698"/>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4800" dirty="0" smtClean="0">
                  <a:solidFill>
                    <a:schemeClr val="accent2"/>
                  </a:solidFill>
                  <a:latin typeface="Sosa" pitchFamily="2" charset="0"/>
                </a:rPr>
                <a:t>l</a:t>
              </a:r>
              <a:endParaRPr lang="en-US" sz="4800" dirty="0">
                <a:solidFill>
                  <a:schemeClr val="accent2"/>
                </a:solidFill>
                <a:latin typeface="Sosa" pitchFamily="2" charset="0"/>
              </a:endParaRPr>
            </a:p>
          </p:txBody>
        </p:sp>
        <p:sp>
          <p:nvSpPr>
            <p:cNvPr id="44" name="Oval 43"/>
            <p:cNvSpPr/>
            <p:nvPr/>
          </p:nvSpPr>
          <p:spPr>
            <a:xfrm>
              <a:off x="5429668" y="2449856"/>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4800" dirty="0">
                  <a:solidFill>
                    <a:schemeClr val="accent4"/>
                  </a:solidFill>
                  <a:latin typeface="Sosa" pitchFamily="2" charset="0"/>
                </a:rPr>
                <a:t>X</a:t>
              </a:r>
              <a:endParaRPr lang="en-US" sz="4800" dirty="0">
                <a:solidFill>
                  <a:schemeClr val="accent4"/>
                </a:solidFill>
                <a:latin typeface="Sosa" pitchFamily="2" charset="0"/>
              </a:endParaRPr>
            </a:p>
          </p:txBody>
        </p:sp>
        <p:sp>
          <p:nvSpPr>
            <p:cNvPr id="45" name="Oval 44"/>
            <p:cNvSpPr/>
            <p:nvPr/>
          </p:nvSpPr>
          <p:spPr>
            <a:xfrm>
              <a:off x="6377870" y="4471154"/>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4800" dirty="0">
                  <a:solidFill>
                    <a:schemeClr val="accent5"/>
                  </a:solidFill>
                  <a:latin typeface="Sosa" pitchFamily="2" charset="0"/>
                </a:rPr>
                <a:t>n</a:t>
              </a:r>
              <a:endParaRPr lang="en-US" sz="4800" dirty="0">
                <a:solidFill>
                  <a:schemeClr val="accent5"/>
                </a:solidFill>
                <a:latin typeface="Sosa" pitchFamily="2" charset="0"/>
              </a:endParaRPr>
            </a:p>
          </p:txBody>
        </p:sp>
        <p:sp>
          <p:nvSpPr>
            <p:cNvPr id="46" name="Oval 45"/>
            <p:cNvSpPr/>
            <p:nvPr/>
          </p:nvSpPr>
          <p:spPr>
            <a:xfrm>
              <a:off x="6664754" y="1695086"/>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4800" dirty="0" smtClean="0">
                  <a:solidFill>
                    <a:schemeClr val="accent1"/>
                  </a:solidFill>
                  <a:latin typeface="Sosa" pitchFamily="2" charset="0"/>
                </a:rPr>
                <a:t>Z</a:t>
              </a:r>
              <a:endParaRPr lang="en-US" sz="4800" dirty="0">
                <a:solidFill>
                  <a:schemeClr val="accent1"/>
                </a:solidFill>
                <a:latin typeface="Sosa" pitchFamily="2" charset="0"/>
              </a:endParaRPr>
            </a:p>
          </p:txBody>
        </p:sp>
      </p:grpSp>
      <p:grpSp>
        <p:nvGrpSpPr>
          <p:cNvPr id="53" name="Group 52"/>
          <p:cNvGrpSpPr/>
          <p:nvPr/>
        </p:nvGrpSpPr>
        <p:grpSpPr>
          <a:xfrm>
            <a:off x="323604" y="2272704"/>
            <a:ext cx="5034292" cy="3346419"/>
            <a:chOff x="607895" y="2695126"/>
            <a:chExt cx="5034292" cy="3346419"/>
          </a:xfrm>
        </p:grpSpPr>
        <p:sp>
          <p:nvSpPr>
            <p:cNvPr id="54" name="TextBox 53"/>
            <p:cNvSpPr txBox="1"/>
            <p:nvPr/>
          </p:nvSpPr>
          <p:spPr>
            <a:xfrm>
              <a:off x="607895" y="2695126"/>
              <a:ext cx="2053896" cy="461665"/>
            </a:xfrm>
            <a:prstGeom prst="rect">
              <a:avLst/>
            </a:prstGeom>
            <a:noFill/>
          </p:spPr>
          <p:txBody>
            <a:bodyPr wrap="none" rtlCol="0">
              <a:spAutoFit/>
            </a:bodyPr>
            <a:lstStyle/>
            <a:p>
              <a:r>
                <a:rPr lang="id-ID" sz="2400" spc="600" smtClean="0">
                  <a:solidFill>
                    <a:schemeClr val="tx1">
                      <a:lumMod val="65000"/>
                      <a:lumOff val="35000"/>
                    </a:schemeClr>
                  </a:solidFill>
                  <a:latin typeface="GeosansLight" panose="02000603020000020003" pitchFamily="2" charset="0"/>
                </a:rPr>
                <a:t>STEP BALL</a:t>
              </a:r>
              <a:endParaRPr lang="en-US" sz="2400" spc="600" dirty="0">
                <a:solidFill>
                  <a:schemeClr val="tx1">
                    <a:lumMod val="65000"/>
                    <a:lumOff val="35000"/>
                  </a:schemeClr>
                </a:solidFill>
                <a:latin typeface="GeosansLight" panose="02000603020000020003" pitchFamily="2" charset="0"/>
              </a:endParaRPr>
            </a:p>
          </p:txBody>
        </p:sp>
        <p:sp>
          <p:nvSpPr>
            <p:cNvPr id="55" name="Rectangle 54"/>
            <p:cNvSpPr/>
            <p:nvPr/>
          </p:nvSpPr>
          <p:spPr>
            <a:xfrm>
              <a:off x="614377" y="3122342"/>
              <a:ext cx="5022043" cy="964367"/>
            </a:xfrm>
            <a:prstGeom prst="rect">
              <a:avLst/>
            </a:prstGeom>
          </p:spPr>
          <p:txBody>
            <a:bodyPr wrap="square">
              <a:spAutoFit/>
            </a:bodyPr>
            <a:lstStyle/>
            <a:p>
              <a:pPr>
                <a:lnSpc>
                  <a:spcPts val="1650"/>
                </a:lnSpc>
                <a:spcAft>
                  <a:spcPts val="1500"/>
                </a:spcAft>
              </a:pP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ipsum</a:t>
              </a:r>
              <a:r>
                <a:rPr lang="en-US" sz="1200" dirty="0">
                  <a:solidFill>
                    <a:schemeClr val="bg1">
                      <a:lumMod val="65000"/>
                    </a:schemeClr>
                  </a:solidFill>
                  <a:ea typeface="Times New Roman" panose="02020603050405020304" pitchFamily="18" charset="0"/>
                </a:rPr>
                <a:t> dolor sit </a:t>
              </a:r>
              <a:r>
                <a:rPr lang="en-US" sz="1200" dirty="0" err="1">
                  <a:solidFill>
                    <a:schemeClr val="bg1">
                      <a:lumMod val="65000"/>
                    </a:schemeClr>
                  </a:solidFill>
                  <a:ea typeface="Times New Roman" panose="02020603050405020304" pitchFamily="18" charset="0"/>
                </a:rPr>
                <a:t>amet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consectetur</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elit</a:t>
              </a:r>
              <a:r>
                <a:rPr lang="en-US" sz="1200" dirty="0">
                  <a:solidFill>
                    <a:schemeClr val="bg1">
                      <a:lumMod val="65000"/>
                    </a:schemeClr>
                  </a:solidFill>
                  <a:ea typeface="Times New Roman" panose="02020603050405020304" pitchFamily="18" charset="0"/>
                </a:rPr>
                <a:t>. Nam </a:t>
              </a:r>
              <a:r>
                <a:rPr lang="en-US" sz="1200" dirty="0" err="1">
                  <a:solidFill>
                    <a:schemeClr val="bg1">
                      <a:lumMod val="65000"/>
                    </a:schemeClr>
                  </a:solidFill>
                  <a:ea typeface="Times New Roman" panose="02020603050405020304" pitchFamily="18" charset="0"/>
                </a:rPr>
                <a:t>viverra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euismod</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odio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gravida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pellentesque</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urna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varius</a:t>
              </a:r>
              <a:r>
                <a:rPr lang="en-US" sz="1200" dirty="0">
                  <a:solidFill>
                    <a:schemeClr val="bg1">
                      <a:lumMod val="65000"/>
                    </a:schemeClr>
                  </a:solidFill>
                  <a:ea typeface="Times New Roman" panose="02020603050405020304" pitchFamily="18" charset="0"/>
                </a:rPr>
                <a:t> vitae. </a:t>
              </a:r>
              <a:r>
                <a:rPr lang="en-US" sz="1200" dirty="0" err="1">
                  <a:solidFill>
                    <a:schemeClr val="bg1">
                      <a:lumMod val="65000"/>
                    </a:schemeClr>
                  </a:solidFill>
                  <a:ea typeface="Times New Roman" panose="02020603050405020304" pitchFamily="18" charset="0"/>
                </a:rPr>
                <a:t>Sed</a:t>
              </a:r>
              <a:r>
                <a:rPr lang="en-US" sz="1200" dirty="0">
                  <a:solidFill>
                    <a:schemeClr val="bg1">
                      <a:lumMod val="65000"/>
                    </a:schemeClr>
                  </a:solidFill>
                  <a:ea typeface="Times New Roman" panose="02020603050405020304" pitchFamily="18" charset="0"/>
                </a:rPr>
                <a:t> dui </a:t>
              </a: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in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et, </a:t>
              </a:r>
              <a:r>
                <a:rPr lang="en-US" sz="1200" dirty="0" err="1">
                  <a:solidFill>
                    <a:schemeClr val="bg1">
                      <a:lumMod val="65000"/>
                    </a:schemeClr>
                  </a:solidFill>
                  <a:ea typeface="Times New Roman" panose="02020603050405020304" pitchFamily="18" charset="0"/>
                </a:rPr>
                <a:t>interdum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nec</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metus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Mauris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ultricies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justo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convallis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placerat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felis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enim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ornare</a:t>
              </a:r>
              <a:r>
                <a:rPr lang="en-US" sz="1200" dirty="0">
                  <a:solidFill>
                    <a:schemeClr val="bg1">
                      <a:lumMod val="65000"/>
                    </a:schemeClr>
                  </a:solidFill>
                  <a:ea typeface="Times New Roman" panose="02020603050405020304" pitchFamily="18" charset="0"/>
                </a:rPr>
                <a:t> </a:t>
              </a:r>
              <a:r>
                <a:rPr lang="en-US" sz="1200" dirty="0" smtClean="0">
                  <a:solidFill>
                    <a:schemeClr val="bg1">
                      <a:lumMod val="65000"/>
                    </a:schemeClr>
                  </a:solidFill>
                  <a:ea typeface="Times New Roman" panose="02020603050405020304" pitchFamily="18" charset="0"/>
                </a:rPr>
                <a:t>nisi</a:t>
              </a:r>
              <a:r>
                <a:rPr lang="id-ID" sz="1200" dirty="0" smtClean="0">
                  <a:solidFill>
                    <a:schemeClr val="bg1">
                      <a:lumMod val="65000"/>
                    </a:schemeClr>
                  </a:solidFill>
                  <a:ea typeface="Times New Roman" panose="02020603050405020304" pitchFamily="18" charset="0"/>
                </a:rPr>
                <a:t>.</a:t>
              </a:r>
              <a:endParaRPr lang="en-US" sz="1200" dirty="0" smtClean="0">
                <a:solidFill>
                  <a:schemeClr val="bg1">
                    <a:lumMod val="65000"/>
                  </a:schemeClr>
                </a:solidFill>
                <a:ea typeface="Times New Roman" panose="02020603050405020304" pitchFamily="18" charset="0"/>
              </a:endParaRPr>
            </a:p>
          </p:txBody>
        </p:sp>
        <p:sp>
          <p:nvSpPr>
            <p:cNvPr id="56" name="Rectangle 55"/>
            <p:cNvSpPr/>
            <p:nvPr/>
          </p:nvSpPr>
          <p:spPr>
            <a:xfrm>
              <a:off x="620144" y="5077178"/>
              <a:ext cx="5022043" cy="964367"/>
            </a:xfrm>
            <a:prstGeom prst="rect">
              <a:avLst/>
            </a:prstGeom>
          </p:spPr>
          <p:txBody>
            <a:bodyPr wrap="square">
              <a:spAutoFit/>
            </a:bodyPr>
            <a:lstStyle/>
            <a:p>
              <a:pPr>
                <a:lnSpc>
                  <a:spcPts val="1650"/>
                </a:lnSpc>
                <a:spcAft>
                  <a:spcPts val="1500"/>
                </a:spcAft>
              </a:pP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ipsum</a:t>
              </a:r>
              <a:r>
                <a:rPr lang="en-US" sz="1200" dirty="0">
                  <a:solidFill>
                    <a:schemeClr val="bg1">
                      <a:lumMod val="65000"/>
                    </a:schemeClr>
                  </a:solidFill>
                  <a:ea typeface="Times New Roman" panose="02020603050405020304" pitchFamily="18" charset="0"/>
                </a:rPr>
                <a:t> dolor sit </a:t>
              </a:r>
              <a:r>
                <a:rPr lang="en-US" sz="1200" dirty="0" err="1">
                  <a:solidFill>
                    <a:schemeClr val="bg1">
                      <a:lumMod val="65000"/>
                    </a:schemeClr>
                  </a:solidFill>
                  <a:ea typeface="Times New Roman" panose="02020603050405020304" pitchFamily="18" charset="0"/>
                </a:rPr>
                <a:t>amet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consectetur</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elit</a:t>
              </a:r>
              <a:r>
                <a:rPr lang="en-US" sz="1200" dirty="0">
                  <a:solidFill>
                    <a:schemeClr val="bg1">
                      <a:lumMod val="65000"/>
                    </a:schemeClr>
                  </a:solidFill>
                  <a:ea typeface="Times New Roman" panose="02020603050405020304" pitchFamily="18" charset="0"/>
                </a:rPr>
                <a:t>. Nam </a:t>
              </a:r>
              <a:r>
                <a:rPr lang="en-US" sz="1200" dirty="0" err="1">
                  <a:solidFill>
                    <a:schemeClr val="bg1">
                      <a:lumMod val="65000"/>
                    </a:schemeClr>
                  </a:solidFill>
                  <a:ea typeface="Times New Roman" panose="02020603050405020304" pitchFamily="18" charset="0"/>
                </a:rPr>
                <a:t>viverra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euismod</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odio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gravida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pellentesque</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urna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varius</a:t>
              </a:r>
              <a:r>
                <a:rPr lang="en-US" sz="1200" dirty="0">
                  <a:solidFill>
                    <a:schemeClr val="bg1">
                      <a:lumMod val="65000"/>
                    </a:schemeClr>
                  </a:solidFill>
                  <a:ea typeface="Times New Roman" panose="02020603050405020304" pitchFamily="18" charset="0"/>
                </a:rPr>
                <a:t> vitae. </a:t>
              </a:r>
              <a:r>
                <a:rPr lang="en-US" sz="1200" dirty="0" err="1">
                  <a:solidFill>
                    <a:schemeClr val="bg1">
                      <a:lumMod val="65000"/>
                    </a:schemeClr>
                  </a:solidFill>
                  <a:ea typeface="Times New Roman" panose="02020603050405020304" pitchFamily="18" charset="0"/>
                </a:rPr>
                <a:t>Sed</a:t>
              </a:r>
              <a:r>
                <a:rPr lang="en-US" sz="1200" dirty="0">
                  <a:solidFill>
                    <a:schemeClr val="bg1">
                      <a:lumMod val="65000"/>
                    </a:schemeClr>
                  </a:solidFill>
                  <a:ea typeface="Times New Roman" panose="02020603050405020304" pitchFamily="18" charset="0"/>
                </a:rPr>
                <a:t> dui </a:t>
              </a: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in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et, </a:t>
              </a:r>
              <a:r>
                <a:rPr lang="en-US" sz="1200" dirty="0" err="1">
                  <a:solidFill>
                    <a:schemeClr val="bg1">
                      <a:lumMod val="65000"/>
                    </a:schemeClr>
                  </a:solidFill>
                  <a:ea typeface="Times New Roman" panose="02020603050405020304" pitchFamily="18" charset="0"/>
                </a:rPr>
                <a:t>interdum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nec</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metus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Mauris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ultricies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justo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convallis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placerat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felis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enim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ornare</a:t>
              </a:r>
              <a:r>
                <a:rPr lang="en-US" sz="1200" dirty="0">
                  <a:solidFill>
                    <a:schemeClr val="bg1">
                      <a:lumMod val="65000"/>
                    </a:schemeClr>
                  </a:solidFill>
                  <a:ea typeface="Times New Roman" panose="02020603050405020304" pitchFamily="18" charset="0"/>
                </a:rPr>
                <a:t> </a:t>
              </a:r>
              <a:r>
                <a:rPr lang="en-US" sz="1200" dirty="0" smtClean="0">
                  <a:solidFill>
                    <a:schemeClr val="bg1">
                      <a:lumMod val="65000"/>
                    </a:schemeClr>
                  </a:solidFill>
                  <a:ea typeface="Times New Roman" panose="02020603050405020304" pitchFamily="18" charset="0"/>
                </a:rPr>
                <a:t>nisi</a:t>
              </a:r>
              <a:r>
                <a:rPr lang="id-ID" sz="1200" dirty="0" smtClean="0">
                  <a:solidFill>
                    <a:schemeClr val="bg1">
                      <a:lumMod val="65000"/>
                    </a:schemeClr>
                  </a:solidFill>
                  <a:ea typeface="Times New Roman" panose="02020603050405020304" pitchFamily="18" charset="0"/>
                </a:rPr>
                <a:t>.</a:t>
              </a:r>
              <a:endParaRPr lang="en-US" sz="1200" dirty="0" smtClean="0">
                <a:solidFill>
                  <a:schemeClr val="bg1">
                    <a:lumMod val="65000"/>
                  </a:schemeClr>
                </a:solidFill>
                <a:ea typeface="Times New Roman" panose="02020603050405020304" pitchFamily="18" charset="0"/>
              </a:endParaRPr>
            </a:p>
          </p:txBody>
        </p:sp>
        <p:sp>
          <p:nvSpPr>
            <p:cNvPr id="57" name="Rectangle 56"/>
            <p:cNvSpPr/>
            <p:nvPr/>
          </p:nvSpPr>
          <p:spPr>
            <a:xfrm>
              <a:off x="694102" y="4213191"/>
              <a:ext cx="700612" cy="69030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p:cNvSpPr/>
            <p:nvPr/>
          </p:nvSpPr>
          <p:spPr>
            <a:xfrm>
              <a:off x="699488" y="4196473"/>
              <a:ext cx="702068" cy="702069"/>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latin typeface="Sosa" pitchFamily="2" charset="0"/>
                </a:rPr>
                <a:t>Ñ</a:t>
              </a:r>
              <a:r>
                <a:rPr lang="en-US" sz="3200" dirty="0"/>
                <a:t> </a:t>
              </a:r>
              <a:endParaRPr lang="en-US" sz="3200" dirty="0">
                <a:solidFill>
                  <a:schemeClr val="bg1"/>
                </a:solidFill>
                <a:latin typeface="Sosa" pitchFamily="2" charset="0"/>
              </a:endParaRPr>
            </a:p>
          </p:txBody>
        </p:sp>
        <p:sp>
          <p:nvSpPr>
            <p:cNvPr id="59" name="Rectangle 58"/>
            <p:cNvSpPr/>
            <p:nvPr/>
          </p:nvSpPr>
          <p:spPr>
            <a:xfrm>
              <a:off x="1634782" y="4213191"/>
              <a:ext cx="700612" cy="69030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p:cNvSpPr/>
            <p:nvPr/>
          </p:nvSpPr>
          <p:spPr>
            <a:xfrm>
              <a:off x="1640168" y="4196473"/>
              <a:ext cx="702068" cy="702069"/>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latin typeface="Sosa" pitchFamily="2" charset="0"/>
                </a:rPr>
                <a:t>Ĥ</a:t>
              </a:r>
              <a:endParaRPr lang="en-US" sz="3200" dirty="0">
                <a:solidFill>
                  <a:schemeClr val="bg1"/>
                </a:solidFill>
                <a:latin typeface="Sosa" pitchFamily="2" charset="0"/>
              </a:endParaRPr>
            </a:p>
          </p:txBody>
        </p:sp>
        <p:sp>
          <p:nvSpPr>
            <p:cNvPr id="61" name="Rectangle 60"/>
            <p:cNvSpPr/>
            <p:nvPr/>
          </p:nvSpPr>
          <p:spPr>
            <a:xfrm>
              <a:off x="2563234" y="4211882"/>
              <a:ext cx="700612" cy="69030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Oval 61"/>
            <p:cNvSpPr/>
            <p:nvPr/>
          </p:nvSpPr>
          <p:spPr>
            <a:xfrm>
              <a:off x="2568620" y="4195164"/>
              <a:ext cx="702068" cy="702069"/>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latin typeface="Sosa" pitchFamily="2" charset="0"/>
                </a:rPr>
                <a:t>ĥ</a:t>
              </a:r>
              <a:r>
                <a:rPr lang="en-US" sz="3200" dirty="0"/>
                <a:t> </a:t>
              </a:r>
              <a:endParaRPr lang="en-US" sz="3200" dirty="0">
                <a:solidFill>
                  <a:schemeClr val="bg1"/>
                </a:solidFill>
                <a:latin typeface="Sosa" pitchFamily="2" charset="0"/>
              </a:endParaRPr>
            </a:p>
          </p:txBody>
        </p:sp>
        <p:sp>
          <p:nvSpPr>
            <p:cNvPr id="63" name="Rectangle 62"/>
            <p:cNvSpPr/>
            <p:nvPr/>
          </p:nvSpPr>
          <p:spPr>
            <a:xfrm>
              <a:off x="3479458" y="4210228"/>
              <a:ext cx="700612" cy="69030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p:cNvSpPr/>
            <p:nvPr/>
          </p:nvSpPr>
          <p:spPr>
            <a:xfrm>
              <a:off x="3484844" y="4193510"/>
              <a:ext cx="702068" cy="702069"/>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3200" dirty="0">
                  <a:latin typeface="Sosa" pitchFamily="2" charset="0"/>
                </a:rPr>
                <a:t>L</a:t>
              </a:r>
              <a:endParaRPr lang="en-US" sz="3200" dirty="0">
                <a:solidFill>
                  <a:schemeClr val="bg1"/>
                </a:solidFill>
                <a:latin typeface="Sosa" pitchFamily="2" charset="0"/>
              </a:endParaRPr>
            </a:p>
          </p:txBody>
        </p:sp>
      </p:grpSp>
      <p:sp>
        <p:nvSpPr>
          <p:cNvPr id="48" name="TextBox 47"/>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sp>
        <p:nvSpPr>
          <p:cNvPr id="49" name="Content Placeholder 2"/>
          <p:cNvSpPr txBox="1">
            <a:spLocks/>
          </p:cNvSpPr>
          <p:nvPr/>
        </p:nvSpPr>
        <p:spPr>
          <a:xfrm rot="21014432">
            <a:off x="9132438" y="2539277"/>
            <a:ext cx="2062645" cy="33589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b="1" dirty="0" smtClean="0">
                <a:solidFill>
                  <a:schemeClr val="bg1"/>
                </a:solidFill>
              </a:rPr>
              <a:t>R</a:t>
            </a:r>
            <a:r>
              <a:rPr lang="id-ID" b="1" dirty="0" smtClean="0">
                <a:solidFill>
                  <a:schemeClr val="bg1"/>
                </a:solidFill>
              </a:rPr>
              <a:t>esponsive 01</a:t>
            </a:r>
            <a:endParaRPr lang="en-US" sz="1100" dirty="0">
              <a:solidFill>
                <a:schemeClr val="bg1"/>
              </a:solidFill>
            </a:endParaRPr>
          </a:p>
        </p:txBody>
      </p:sp>
      <p:sp>
        <p:nvSpPr>
          <p:cNvPr id="50" name="Content Placeholder 2"/>
          <p:cNvSpPr txBox="1">
            <a:spLocks/>
          </p:cNvSpPr>
          <p:nvPr/>
        </p:nvSpPr>
        <p:spPr>
          <a:xfrm rot="20920254">
            <a:off x="9296681" y="3381193"/>
            <a:ext cx="2062645" cy="33589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b="1" dirty="0" smtClean="0">
                <a:solidFill>
                  <a:schemeClr val="bg1"/>
                </a:solidFill>
              </a:rPr>
              <a:t>R</a:t>
            </a:r>
            <a:r>
              <a:rPr lang="id-ID" b="1" dirty="0" smtClean="0">
                <a:solidFill>
                  <a:schemeClr val="bg1"/>
                </a:solidFill>
              </a:rPr>
              <a:t>esponsive 02</a:t>
            </a:r>
            <a:endParaRPr lang="en-US" sz="1100" dirty="0">
              <a:solidFill>
                <a:schemeClr val="bg1"/>
              </a:solidFill>
            </a:endParaRPr>
          </a:p>
        </p:txBody>
      </p:sp>
      <p:sp>
        <p:nvSpPr>
          <p:cNvPr id="51" name="Content Placeholder 2"/>
          <p:cNvSpPr txBox="1">
            <a:spLocks/>
          </p:cNvSpPr>
          <p:nvPr/>
        </p:nvSpPr>
        <p:spPr>
          <a:xfrm rot="20958385">
            <a:off x="9473468" y="4158580"/>
            <a:ext cx="2062645" cy="33589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b="1" dirty="0" smtClean="0">
                <a:solidFill>
                  <a:schemeClr val="bg1"/>
                </a:solidFill>
              </a:rPr>
              <a:t>R</a:t>
            </a:r>
            <a:r>
              <a:rPr lang="id-ID" b="1" dirty="0" smtClean="0">
                <a:solidFill>
                  <a:schemeClr val="bg1"/>
                </a:solidFill>
              </a:rPr>
              <a:t>esponsive 03</a:t>
            </a:r>
            <a:endParaRPr lang="en-US" sz="1100" dirty="0">
              <a:solidFill>
                <a:schemeClr val="bg1"/>
              </a:solidFill>
            </a:endParaRPr>
          </a:p>
        </p:txBody>
      </p:sp>
      <p:sp>
        <p:nvSpPr>
          <p:cNvPr id="52" name="Content Placeholder 2"/>
          <p:cNvSpPr txBox="1">
            <a:spLocks/>
          </p:cNvSpPr>
          <p:nvPr/>
        </p:nvSpPr>
        <p:spPr>
          <a:xfrm rot="20942006">
            <a:off x="9664052" y="4843887"/>
            <a:ext cx="2062645" cy="33589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b="1" dirty="0" smtClean="0">
                <a:solidFill>
                  <a:schemeClr val="bg1"/>
                </a:solidFill>
              </a:rPr>
              <a:t>R</a:t>
            </a:r>
            <a:r>
              <a:rPr lang="id-ID" b="1" dirty="0" smtClean="0">
                <a:solidFill>
                  <a:schemeClr val="bg1"/>
                </a:solidFill>
              </a:rPr>
              <a:t>esponsive 04</a:t>
            </a:r>
            <a:endParaRPr lang="en-US" sz="1100" dirty="0">
              <a:solidFill>
                <a:schemeClr val="bg1"/>
              </a:solidFill>
            </a:endParaRPr>
          </a:p>
        </p:txBody>
      </p:sp>
    </p:spTree>
    <p:extLst>
      <p:ext uri="{BB962C8B-B14F-4D97-AF65-F5344CB8AC3E}">
        <p14:creationId xmlns:p14="http://schemas.microsoft.com/office/powerpoint/2010/main" val="31989339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53" presetClass="entr" presetSubtype="528" fill="hold" nodeType="withEffect">
                                  <p:stCondLst>
                                    <p:cond delay="1600"/>
                                  </p:stCondLst>
                                  <p:childTnLst>
                                    <p:set>
                                      <p:cBhvr>
                                        <p:cTn id="16" dur="1" fill="hold">
                                          <p:stCondLst>
                                            <p:cond delay="0"/>
                                          </p:stCondLst>
                                        </p:cTn>
                                        <p:tgtEl>
                                          <p:spTgt spid="53"/>
                                        </p:tgtEl>
                                        <p:attrNameLst>
                                          <p:attrName>style.visibility</p:attrName>
                                        </p:attrNameLst>
                                      </p:cBhvr>
                                      <p:to>
                                        <p:strVal val="visible"/>
                                      </p:to>
                                    </p:set>
                                    <p:anim calcmode="lin" valueType="num">
                                      <p:cBhvr>
                                        <p:cTn id="17" dur="500" fill="hold"/>
                                        <p:tgtEl>
                                          <p:spTgt spid="53"/>
                                        </p:tgtEl>
                                        <p:attrNameLst>
                                          <p:attrName>ppt_w</p:attrName>
                                        </p:attrNameLst>
                                      </p:cBhvr>
                                      <p:tavLst>
                                        <p:tav tm="0">
                                          <p:val>
                                            <p:fltVal val="0"/>
                                          </p:val>
                                        </p:tav>
                                        <p:tav tm="100000">
                                          <p:val>
                                            <p:strVal val="#ppt_w"/>
                                          </p:val>
                                        </p:tav>
                                      </p:tavLst>
                                    </p:anim>
                                    <p:anim calcmode="lin" valueType="num">
                                      <p:cBhvr>
                                        <p:cTn id="18" dur="500" fill="hold"/>
                                        <p:tgtEl>
                                          <p:spTgt spid="53"/>
                                        </p:tgtEl>
                                        <p:attrNameLst>
                                          <p:attrName>ppt_h</p:attrName>
                                        </p:attrNameLst>
                                      </p:cBhvr>
                                      <p:tavLst>
                                        <p:tav tm="0">
                                          <p:val>
                                            <p:fltVal val="0"/>
                                          </p:val>
                                        </p:tav>
                                        <p:tav tm="100000">
                                          <p:val>
                                            <p:strVal val="#ppt_h"/>
                                          </p:val>
                                        </p:tav>
                                      </p:tavLst>
                                    </p:anim>
                                    <p:animEffect transition="in" filter="fade">
                                      <p:cBhvr>
                                        <p:cTn id="19" dur="500"/>
                                        <p:tgtEl>
                                          <p:spTgt spid="53"/>
                                        </p:tgtEl>
                                      </p:cBhvr>
                                    </p:animEffect>
                                    <p:anim calcmode="lin" valueType="num">
                                      <p:cBhvr>
                                        <p:cTn id="20" dur="500" fill="hold"/>
                                        <p:tgtEl>
                                          <p:spTgt spid="53"/>
                                        </p:tgtEl>
                                        <p:attrNameLst>
                                          <p:attrName>ppt_x</p:attrName>
                                        </p:attrNameLst>
                                      </p:cBhvr>
                                      <p:tavLst>
                                        <p:tav tm="0">
                                          <p:val>
                                            <p:fltVal val="0.5"/>
                                          </p:val>
                                        </p:tav>
                                        <p:tav tm="100000">
                                          <p:val>
                                            <p:strVal val="#ppt_x"/>
                                          </p:val>
                                        </p:tav>
                                      </p:tavLst>
                                    </p:anim>
                                    <p:anim calcmode="lin" valueType="num">
                                      <p:cBhvr>
                                        <p:cTn id="21" dur="500" fill="hold"/>
                                        <p:tgtEl>
                                          <p:spTgt spid="53"/>
                                        </p:tgtEl>
                                        <p:attrNameLst>
                                          <p:attrName>ppt_y</p:attrName>
                                        </p:attrNameLst>
                                      </p:cBhvr>
                                      <p:tavLst>
                                        <p:tav tm="0">
                                          <p:val>
                                            <p:fltVal val="0.5"/>
                                          </p:val>
                                        </p:tav>
                                        <p:tav tm="100000">
                                          <p:val>
                                            <p:strVal val="#ppt_y"/>
                                          </p:val>
                                        </p:tav>
                                      </p:tavLst>
                                    </p:anim>
                                  </p:childTnLst>
                                </p:cTn>
                              </p:par>
                              <p:par>
                                <p:cTn id="22" presetID="2" presetClass="entr" presetSubtype="8" fill="hold" grpId="0" nodeType="withEffect">
                                  <p:stCondLst>
                                    <p:cond delay="2000"/>
                                  </p:stCondLst>
                                  <p:childTnLst>
                                    <p:set>
                                      <p:cBhvr>
                                        <p:cTn id="23" dur="1" fill="hold">
                                          <p:stCondLst>
                                            <p:cond delay="0"/>
                                          </p:stCondLst>
                                        </p:cTn>
                                        <p:tgtEl>
                                          <p:spTgt spid="48"/>
                                        </p:tgtEl>
                                        <p:attrNameLst>
                                          <p:attrName>style.visibility</p:attrName>
                                        </p:attrNameLst>
                                      </p:cBhvr>
                                      <p:to>
                                        <p:strVal val="visible"/>
                                      </p:to>
                                    </p:set>
                                    <p:anim calcmode="lin" valueType="num">
                                      <p:cBhvr additive="base">
                                        <p:cTn id="24" dur="500" fill="hold"/>
                                        <p:tgtEl>
                                          <p:spTgt spid="48"/>
                                        </p:tgtEl>
                                        <p:attrNameLst>
                                          <p:attrName>ppt_x</p:attrName>
                                        </p:attrNameLst>
                                      </p:cBhvr>
                                      <p:tavLst>
                                        <p:tav tm="0">
                                          <p:val>
                                            <p:strVal val="0-#ppt_w/2"/>
                                          </p:val>
                                        </p:tav>
                                        <p:tav tm="100000">
                                          <p:val>
                                            <p:strVal val="#ppt_x"/>
                                          </p:val>
                                        </p:tav>
                                      </p:tavLst>
                                    </p:anim>
                                    <p:anim calcmode="lin" valueType="num">
                                      <p:cBhvr additive="base">
                                        <p:cTn id="25" dur="500" fill="hold"/>
                                        <p:tgtEl>
                                          <p:spTgt spid="4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48"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25"/>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32</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Arrow Diagram</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grpSp>
        <p:nvGrpSpPr>
          <p:cNvPr id="7" name="Group 4"/>
          <p:cNvGrpSpPr>
            <a:grpSpLocks noChangeAspect="1"/>
          </p:cNvGrpSpPr>
          <p:nvPr/>
        </p:nvGrpSpPr>
        <p:grpSpPr bwMode="auto">
          <a:xfrm>
            <a:off x="782916" y="1193048"/>
            <a:ext cx="2498166" cy="4658353"/>
            <a:chOff x="2012" y="1"/>
            <a:chExt cx="1737" cy="3239"/>
          </a:xfrm>
        </p:grpSpPr>
        <p:sp>
          <p:nvSpPr>
            <p:cNvPr id="8" name="Freeform 5"/>
            <p:cNvSpPr>
              <a:spLocks/>
            </p:cNvSpPr>
            <p:nvPr/>
          </p:nvSpPr>
          <p:spPr bwMode="auto">
            <a:xfrm>
              <a:off x="2012" y="2031"/>
              <a:ext cx="1359" cy="1209"/>
            </a:xfrm>
            <a:custGeom>
              <a:avLst/>
              <a:gdLst>
                <a:gd name="T0" fmla="*/ 1079 w 1359"/>
                <a:gd name="T1" fmla="*/ 419 h 1209"/>
                <a:gd name="T2" fmla="*/ 1079 w 1359"/>
                <a:gd name="T3" fmla="*/ 0 h 1209"/>
                <a:gd name="T4" fmla="*/ 280 w 1359"/>
                <a:gd name="T5" fmla="*/ 0 h 1209"/>
                <a:gd name="T6" fmla="*/ 280 w 1359"/>
                <a:gd name="T7" fmla="*/ 419 h 1209"/>
                <a:gd name="T8" fmla="*/ 0 w 1359"/>
                <a:gd name="T9" fmla="*/ 419 h 1209"/>
                <a:gd name="T10" fmla="*/ 679 w 1359"/>
                <a:gd name="T11" fmla="*/ 1209 h 1209"/>
                <a:gd name="T12" fmla="*/ 1359 w 1359"/>
                <a:gd name="T13" fmla="*/ 419 h 1209"/>
                <a:gd name="T14" fmla="*/ 1079 w 1359"/>
                <a:gd name="T15" fmla="*/ 419 h 12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9" h="1209">
                  <a:moveTo>
                    <a:pt x="1079" y="419"/>
                  </a:moveTo>
                  <a:lnTo>
                    <a:pt x="1079" y="0"/>
                  </a:lnTo>
                  <a:lnTo>
                    <a:pt x="280" y="0"/>
                  </a:lnTo>
                  <a:lnTo>
                    <a:pt x="280" y="419"/>
                  </a:lnTo>
                  <a:lnTo>
                    <a:pt x="0" y="419"/>
                  </a:lnTo>
                  <a:lnTo>
                    <a:pt x="679" y="1209"/>
                  </a:lnTo>
                  <a:lnTo>
                    <a:pt x="1359" y="419"/>
                  </a:lnTo>
                  <a:lnTo>
                    <a:pt x="1079" y="419"/>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6"/>
            <p:cNvSpPr>
              <a:spLocks/>
            </p:cNvSpPr>
            <p:nvPr/>
          </p:nvSpPr>
          <p:spPr bwMode="auto">
            <a:xfrm>
              <a:off x="2012" y="2221"/>
              <a:ext cx="280" cy="229"/>
            </a:xfrm>
            <a:custGeom>
              <a:avLst/>
              <a:gdLst>
                <a:gd name="T0" fmla="*/ 0 w 280"/>
                <a:gd name="T1" fmla="*/ 229 h 229"/>
                <a:gd name="T2" fmla="*/ 280 w 280"/>
                <a:gd name="T3" fmla="*/ 0 h 229"/>
                <a:gd name="T4" fmla="*/ 280 w 280"/>
                <a:gd name="T5" fmla="*/ 229 h 229"/>
                <a:gd name="T6" fmla="*/ 0 w 280"/>
                <a:gd name="T7" fmla="*/ 229 h 229"/>
              </a:gdLst>
              <a:ahLst/>
              <a:cxnLst>
                <a:cxn ang="0">
                  <a:pos x="T0" y="T1"/>
                </a:cxn>
                <a:cxn ang="0">
                  <a:pos x="T2" y="T3"/>
                </a:cxn>
                <a:cxn ang="0">
                  <a:pos x="T4" y="T5"/>
                </a:cxn>
                <a:cxn ang="0">
                  <a:pos x="T6" y="T7"/>
                </a:cxn>
              </a:cxnLst>
              <a:rect l="0" t="0" r="r" b="b"/>
              <a:pathLst>
                <a:path w="280" h="229">
                  <a:moveTo>
                    <a:pt x="0" y="229"/>
                  </a:moveTo>
                  <a:lnTo>
                    <a:pt x="280" y="0"/>
                  </a:lnTo>
                  <a:lnTo>
                    <a:pt x="280" y="229"/>
                  </a:lnTo>
                  <a:lnTo>
                    <a:pt x="0" y="229"/>
                  </a:lnTo>
                  <a:close/>
                </a:path>
              </a:pathLst>
            </a:custGeom>
            <a:solidFill>
              <a:schemeClr val="accent6">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7"/>
            <p:cNvSpPr>
              <a:spLocks/>
            </p:cNvSpPr>
            <p:nvPr/>
          </p:nvSpPr>
          <p:spPr bwMode="auto">
            <a:xfrm>
              <a:off x="3091" y="2141"/>
              <a:ext cx="658" cy="309"/>
            </a:xfrm>
            <a:custGeom>
              <a:avLst/>
              <a:gdLst>
                <a:gd name="T0" fmla="*/ 0 w 658"/>
                <a:gd name="T1" fmla="*/ 309 h 309"/>
                <a:gd name="T2" fmla="*/ 280 w 658"/>
                <a:gd name="T3" fmla="*/ 309 h 309"/>
                <a:gd name="T4" fmla="*/ 658 w 658"/>
                <a:gd name="T5" fmla="*/ 0 h 309"/>
                <a:gd name="T6" fmla="*/ 377 w 658"/>
                <a:gd name="T7" fmla="*/ 0 h 309"/>
                <a:gd name="T8" fmla="*/ 0 w 658"/>
                <a:gd name="T9" fmla="*/ 309 h 309"/>
              </a:gdLst>
              <a:ahLst/>
              <a:cxnLst>
                <a:cxn ang="0">
                  <a:pos x="T0" y="T1"/>
                </a:cxn>
                <a:cxn ang="0">
                  <a:pos x="T2" y="T3"/>
                </a:cxn>
                <a:cxn ang="0">
                  <a:pos x="T4" y="T5"/>
                </a:cxn>
                <a:cxn ang="0">
                  <a:pos x="T6" y="T7"/>
                </a:cxn>
                <a:cxn ang="0">
                  <a:pos x="T8" y="T9"/>
                </a:cxn>
              </a:cxnLst>
              <a:rect l="0" t="0" r="r" b="b"/>
              <a:pathLst>
                <a:path w="658" h="309">
                  <a:moveTo>
                    <a:pt x="0" y="309"/>
                  </a:moveTo>
                  <a:lnTo>
                    <a:pt x="280" y="309"/>
                  </a:lnTo>
                  <a:lnTo>
                    <a:pt x="658" y="0"/>
                  </a:lnTo>
                  <a:lnTo>
                    <a:pt x="377" y="0"/>
                  </a:lnTo>
                  <a:lnTo>
                    <a:pt x="0" y="309"/>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8"/>
            <p:cNvSpPr>
              <a:spLocks/>
            </p:cNvSpPr>
            <p:nvPr/>
          </p:nvSpPr>
          <p:spPr bwMode="auto">
            <a:xfrm>
              <a:off x="3091" y="2141"/>
              <a:ext cx="658" cy="309"/>
            </a:xfrm>
            <a:custGeom>
              <a:avLst/>
              <a:gdLst>
                <a:gd name="T0" fmla="*/ 0 w 658"/>
                <a:gd name="T1" fmla="*/ 309 h 309"/>
                <a:gd name="T2" fmla="*/ 280 w 658"/>
                <a:gd name="T3" fmla="*/ 309 h 309"/>
                <a:gd name="T4" fmla="*/ 658 w 658"/>
                <a:gd name="T5" fmla="*/ 0 h 309"/>
                <a:gd name="T6" fmla="*/ 377 w 658"/>
                <a:gd name="T7" fmla="*/ 0 h 309"/>
                <a:gd name="T8" fmla="*/ 0 w 658"/>
                <a:gd name="T9" fmla="*/ 309 h 309"/>
              </a:gdLst>
              <a:ahLst/>
              <a:cxnLst>
                <a:cxn ang="0">
                  <a:pos x="T0" y="T1"/>
                </a:cxn>
                <a:cxn ang="0">
                  <a:pos x="T2" y="T3"/>
                </a:cxn>
                <a:cxn ang="0">
                  <a:pos x="T4" y="T5"/>
                </a:cxn>
                <a:cxn ang="0">
                  <a:pos x="T6" y="T7"/>
                </a:cxn>
                <a:cxn ang="0">
                  <a:pos x="T8" y="T9"/>
                </a:cxn>
              </a:cxnLst>
              <a:rect l="0" t="0" r="r" b="b"/>
              <a:pathLst>
                <a:path w="658" h="309">
                  <a:moveTo>
                    <a:pt x="0" y="309"/>
                  </a:moveTo>
                  <a:lnTo>
                    <a:pt x="280" y="309"/>
                  </a:lnTo>
                  <a:lnTo>
                    <a:pt x="658" y="0"/>
                  </a:lnTo>
                  <a:lnTo>
                    <a:pt x="377" y="0"/>
                  </a:lnTo>
                  <a:lnTo>
                    <a:pt x="0" y="30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9"/>
            <p:cNvSpPr>
              <a:spLocks/>
            </p:cNvSpPr>
            <p:nvPr/>
          </p:nvSpPr>
          <p:spPr bwMode="auto">
            <a:xfrm>
              <a:off x="2691" y="2141"/>
              <a:ext cx="1058" cy="1099"/>
            </a:xfrm>
            <a:custGeom>
              <a:avLst/>
              <a:gdLst>
                <a:gd name="T0" fmla="*/ 362 w 1058"/>
                <a:gd name="T1" fmla="*/ 758 h 1099"/>
                <a:gd name="T2" fmla="*/ 0 w 1058"/>
                <a:gd name="T3" fmla="*/ 1099 h 1099"/>
                <a:gd name="T4" fmla="*/ 680 w 1058"/>
                <a:gd name="T5" fmla="*/ 309 h 1099"/>
                <a:gd name="T6" fmla="*/ 1058 w 1058"/>
                <a:gd name="T7" fmla="*/ 0 h 1099"/>
                <a:gd name="T8" fmla="*/ 362 w 1058"/>
                <a:gd name="T9" fmla="*/ 758 h 1099"/>
              </a:gdLst>
              <a:ahLst/>
              <a:cxnLst>
                <a:cxn ang="0">
                  <a:pos x="T0" y="T1"/>
                </a:cxn>
                <a:cxn ang="0">
                  <a:pos x="T2" y="T3"/>
                </a:cxn>
                <a:cxn ang="0">
                  <a:pos x="T4" y="T5"/>
                </a:cxn>
                <a:cxn ang="0">
                  <a:pos x="T6" y="T7"/>
                </a:cxn>
                <a:cxn ang="0">
                  <a:pos x="T8" y="T9"/>
                </a:cxn>
              </a:cxnLst>
              <a:rect l="0" t="0" r="r" b="b"/>
              <a:pathLst>
                <a:path w="1058" h="1099">
                  <a:moveTo>
                    <a:pt x="362" y="758"/>
                  </a:moveTo>
                  <a:lnTo>
                    <a:pt x="0" y="1099"/>
                  </a:lnTo>
                  <a:lnTo>
                    <a:pt x="680" y="309"/>
                  </a:lnTo>
                  <a:lnTo>
                    <a:pt x="1058" y="0"/>
                  </a:lnTo>
                  <a:lnTo>
                    <a:pt x="362" y="758"/>
                  </a:lnTo>
                  <a:close/>
                </a:path>
              </a:pathLst>
            </a:custGeom>
            <a:solidFill>
              <a:schemeClr val="accent6">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0"/>
            <p:cNvSpPr>
              <a:spLocks/>
            </p:cNvSpPr>
            <p:nvPr/>
          </p:nvSpPr>
          <p:spPr bwMode="auto">
            <a:xfrm>
              <a:off x="2691" y="2141"/>
              <a:ext cx="1058" cy="1099"/>
            </a:xfrm>
            <a:custGeom>
              <a:avLst/>
              <a:gdLst>
                <a:gd name="T0" fmla="*/ 362 w 1058"/>
                <a:gd name="T1" fmla="*/ 758 h 1099"/>
                <a:gd name="T2" fmla="*/ 0 w 1058"/>
                <a:gd name="T3" fmla="*/ 1099 h 1099"/>
                <a:gd name="T4" fmla="*/ 680 w 1058"/>
                <a:gd name="T5" fmla="*/ 309 h 1099"/>
                <a:gd name="T6" fmla="*/ 1058 w 1058"/>
                <a:gd name="T7" fmla="*/ 0 h 1099"/>
                <a:gd name="T8" fmla="*/ 362 w 1058"/>
                <a:gd name="T9" fmla="*/ 758 h 1099"/>
              </a:gdLst>
              <a:ahLst/>
              <a:cxnLst>
                <a:cxn ang="0">
                  <a:pos x="T0" y="T1"/>
                </a:cxn>
                <a:cxn ang="0">
                  <a:pos x="T2" y="T3"/>
                </a:cxn>
                <a:cxn ang="0">
                  <a:pos x="T4" y="T5"/>
                </a:cxn>
                <a:cxn ang="0">
                  <a:pos x="T6" y="T7"/>
                </a:cxn>
                <a:cxn ang="0">
                  <a:pos x="T8" y="T9"/>
                </a:cxn>
              </a:cxnLst>
              <a:rect l="0" t="0" r="r" b="b"/>
              <a:pathLst>
                <a:path w="1058" h="1099">
                  <a:moveTo>
                    <a:pt x="362" y="758"/>
                  </a:moveTo>
                  <a:lnTo>
                    <a:pt x="0" y="1099"/>
                  </a:lnTo>
                  <a:lnTo>
                    <a:pt x="680" y="309"/>
                  </a:lnTo>
                  <a:lnTo>
                    <a:pt x="1058" y="0"/>
                  </a:lnTo>
                  <a:lnTo>
                    <a:pt x="362" y="75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1"/>
            <p:cNvSpPr>
              <a:spLocks/>
            </p:cNvSpPr>
            <p:nvPr/>
          </p:nvSpPr>
          <p:spPr bwMode="auto">
            <a:xfrm>
              <a:off x="2292" y="1722"/>
              <a:ext cx="1176" cy="309"/>
            </a:xfrm>
            <a:custGeom>
              <a:avLst/>
              <a:gdLst>
                <a:gd name="T0" fmla="*/ 0 w 1176"/>
                <a:gd name="T1" fmla="*/ 309 h 309"/>
                <a:gd name="T2" fmla="*/ 377 w 1176"/>
                <a:gd name="T3" fmla="*/ 0 h 309"/>
                <a:gd name="T4" fmla="*/ 1176 w 1176"/>
                <a:gd name="T5" fmla="*/ 0 h 309"/>
                <a:gd name="T6" fmla="*/ 799 w 1176"/>
                <a:gd name="T7" fmla="*/ 309 h 309"/>
                <a:gd name="T8" fmla="*/ 0 w 1176"/>
                <a:gd name="T9" fmla="*/ 309 h 309"/>
              </a:gdLst>
              <a:ahLst/>
              <a:cxnLst>
                <a:cxn ang="0">
                  <a:pos x="T0" y="T1"/>
                </a:cxn>
                <a:cxn ang="0">
                  <a:pos x="T2" y="T3"/>
                </a:cxn>
                <a:cxn ang="0">
                  <a:pos x="T4" y="T5"/>
                </a:cxn>
                <a:cxn ang="0">
                  <a:pos x="T6" y="T7"/>
                </a:cxn>
                <a:cxn ang="0">
                  <a:pos x="T8" y="T9"/>
                </a:cxn>
              </a:cxnLst>
              <a:rect l="0" t="0" r="r" b="b"/>
              <a:pathLst>
                <a:path w="1176" h="309">
                  <a:moveTo>
                    <a:pt x="0" y="309"/>
                  </a:moveTo>
                  <a:lnTo>
                    <a:pt x="377" y="0"/>
                  </a:lnTo>
                  <a:lnTo>
                    <a:pt x="1176" y="0"/>
                  </a:lnTo>
                  <a:lnTo>
                    <a:pt x="799" y="309"/>
                  </a:lnTo>
                  <a:lnTo>
                    <a:pt x="0" y="309"/>
                  </a:lnTo>
                  <a:close/>
                </a:path>
              </a:pathLst>
            </a:custGeom>
            <a:solidFill>
              <a:schemeClr val="accent6">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2"/>
            <p:cNvSpPr>
              <a:spLocks/>
            </p:cNvSpPr>
            <p:nvPr/>
          </p:nvSpPr>
          <p:spPr bwMode="auto">
            <a:xfrm>
              <a:off x="3091" y="1722"/>
              <a:ext cx="377" cy="728"/>
            </a:xfrm>
            <a:custGeom>
              <a:avLst/>
              <a:gdLst>
                <a:gd name="T0" fmla="*/ 377 w 377"/>
                <a:gd name="T1" fmla="*/ 0 h 728"/>
                <a:gd name="T2" fmla="*/ 0 w 377"/>
                <a:gd name="T3" fmla="*/ 309 h 728"/>
                <a:gd name="T4" fmla="*/ 0 w 377"/>
                <a:gd name="T5" fmla="*/ 728 h 728"/>
                <a:gd name="T6" fmla="*/ 377 w 377"/>
                <a:gd name="T7" fmla="*/ 419 h 728"/>
                <a:gd name="T8" fmla="*/ 377 w 377"/>
                <a:gd name="T9" fmla="*/ 0 h 728"/>
              </a:gdLst>
              <a:ahLst/>
              <a:cxnLst>
                <a:cxn ang="0">
                  <a:pos x="T0" y="T1"/>
                </a:cxn>
                <a:cxn ang="0">
                  <a:pos x="T2" y="T3"/>
                </a:cxn>
                <a:cxn ang="0">
                  <a:pos x="T4" y="T5"/>
                </a:cxn>
                <a:cxn ang="0">
                  <a:pos x="T6" y="T7"/>
                </a:cxn>
                <a:cxn ang="0">
                  <a:pos x="T8" y="T9"/>
                </a:cxn>
              </a:cxnLst>
              <a:rect l="0" t="0" r="r" b="b"/>
              <a:pathLst>
                <a:path w="377" h="728">
                  <a:moveTo>
                    <a:pt x="377" y="0"/>
                  </a:moveTo>
                  <a:lnTo>
                    <a:pt x="0" y="309"/>
                  </a:lnTo>
                  <a:lnTo>
                    <a:pt x="0" y="728"/>
                  </a:lnTo>
                  <a:lnTo>
                    <a:pt x="377" y="419"/>
                  </a:lnTo>
                  <a:lnTo>
                    <a:pt x="377" y="0"/>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3"/>
            <p:cNvSpPr>
              <a:spLocks/>
            </p:cNvSpPr>
            <p:nvPr/>
          </p:nvSpPr>
          <p:spPr bwMode="auto">
            <a:xfrm>
              <a:off x="3091" y="1722"/>
              <a:ext cx="377" cy="728"/>
            </a:xfrm>
            <a:custGeom>
              <a:avLst/>
              <a:gdLst>
                <a:gd name="T0" fmla="*/ 377 w 377"/>
                <a:gd name="T1" fmla="*/ 0 h 728"/>
                <a:gd name="T2" fmla="*/ 0 w 377"/>
                <a:gd name="T3" fmla="*/ 309 h 728"/>
                <a:gd name="T4" fmla="*/ 0 w 377"/>
                <a:gd name="T5" fmla="*/ 728 h 728"/>
                <a:gd name="T6" fmla="*/ 377 w 377"/>
                <a:gd name="T7" fmla="*/ 419 h 728"/>
                <a:gd name="T8" fmla="*/ 377 w 377"/>
                <a:gd name="T9" fmla="*/ 0 h 728"/>
              </a:gdLst>
              <a:ahLst/>
              <a:cxnLst>
                <a:cxn ang="0">
                  <a:pos x="T0" y="T1"/>
                </a:cxn>
                <a:cxn ang="0">
                  <a:pos x="T2" y="T3"/>
                </a:cxn>
                <a:cxn ang="0">
                  <a:pos x="T4" y="T5"/>
                </a:cxn>
                <a:cxn ang="0">
                  <a:pos x="T6" y="T7"/>
                </a:cxn>
                <a:cxn ang="0">
                  <a:pos x="T8" y="T9"/>
                </a:cxn>
              </a:cxnLst>
              <a:rect l="0" t="0" r="r" b="b"/>
              <a:pathLst>
                <a:path w="377" h="728">
                  <a:moveTo>
                    <a:pt x="377" y="0"/>
                  </a:moveTo>
                  <a:lnTo>
                    <a:pt x="0" y="309"/>
                  </a:lnTo>
                  <a:lnTo>
                    <a:pt x="0" y="728"/>
                  </a:lnTo>
                  <a:lnTo>
                    <a:pt x="377" y="419"/>
                  </a:lnTo>
                  <a:lnTo>
                    <a:pt x="37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4"/>
            <p:cNvSpPr>
              <a:spLocks/>
            </p:cNvSpPr>
            <p:nvPr/>
          </p:nvSpPr>
          <p:spPr bwMode="auto">
            <a:xfrm>
              <a:off x="2292" y="1149"/>
              <a:ext cx="1176" cy="309"/>
            </a:xfrm>
            <a:custGeom>
              <a:avLst/>
              <a:gdLst>
                <a:gd name="T0" fmla="*/ 0 w 1176"/>
                <a:gd name="T1" fmla="*/ 309 h 309"/>
                <a:gd name="T2" fmla="*/ 377 w 1176"/>
                <a:gd name="T3" fmla="*/ 0 h 309"/>
                <a:gd name="T4" fmla="*/ 1176 w 1176"/>
                <a:gd name="T5" fmla="*/ 0 h 309"/>
                <a:gd name="T6" fmla="*/ 799 w 1176"/>
                <a:gd name="T7" fmla="*/ 309 h 309"/>
                <a:gd name="T8" fmla="*/ 0 w 1176"/>
                <a:gd name="T9" fmla="*/ 309 h 309"/>
              </a:gdLst>
              <a:ahLst/>
              <a:cxnLst>
                <a:cxn ang="0">
                  <a:pos x="T0" y="T1"/>
                </a:cxn>
                <a:cxn ang="0">
                  <a:pos x="T2" y="T3"/>
                </a:cxn>
                <a:cxn ang="0">
                  <a:pos x="T4" y="T5"/>
                </a:cxn>
                <a:cxn ang="0">
                  <a:pos x="T6" y="T7"/>
                </a:cxn>
                <a:cxn ang="0">
                  <a:pos x="T8" y="T9"/>
                </a:cxn>
              </a:cxnLst>
              <a:rect l="0" t="0" r="r" b="b"/>
              <a:pathLst>
                <a:path w="1176" h="309">
                  <a:moveTo>
                    <a:pt x="0" y="309"/>
                  </a:moveTo>
                  <a:lnTo>
                    <a:pt x="377" y="0"/>
                  </a:lnTo>
                  <a:lnTo>
                    <a:pt x="1176" y="0"/>
                  </a:lnTo>
                  <a:lnTo>
                    <a:pt x="799" y="309"/>
                  </a:lnTo>
                  <a:lnTo>
                    <a:pt x="0" y="309"/>
                  </a:lnTo>
                  <a:close/>
                </a:path>
              </a:pathLst>
            </a:cu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Rectangle 15"/>
            <p:cNvSpPr>
              <a:spLocks noChangeArrowheads="1"/>
            </p:cNvSpPr>
            <p:nvPr/>
          </p:nvSpPr>
          <p:spPr bwMode="auto">
            <a:xfrm>
              <a:off x="2292" y="1458"/>
              <a:ext cx="799" cy="41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6"/>
            <p:cNvSpPr>
              <a:spLocks/>
            </p:cNvSpPr>
            <p:nvPr/>
          </p:nvSpPr>
          <p:spPr bwMode="auto">
            <a:xfrm>
              <a:off x="3091" y="1149"/>
              <a:ext cx="377" cy="727"/>
            </a:xfrm>
            <a:custGeom>
              <a:avLst/>
              <a:gdLst>
                <a:gd name="T0" fmla="*/ 377 w 377"/>
                <a:gd name="T1" fmla="*/ 0 h 727"/>
                <a:gd name="T2" fmla="*/ 0 w 377"/>
                <a:gd name="T3" fmla="*/ 309 h 727"/>
                <a:gd name="T4" fmla="*/ 0 w 377"/>
                <a:gd name="T5" fmla="*/ 727 h 727"/>
                <a:gd name="T6" fmla="*/ 377 w 377"/>
                <a:gd name="T7" fmla="*/ 418 h 727"/>
                <a:gd name="T8" fmla="*/ 377 w 377"/>
                <a:gd name="T9" fmla="*/ 0 h 727"/>
              </a:gdLst>
              <a:ahLst/>
              <a:cxnLst>
                <a:cxn ang="0">
                  <a:pos x="T0" y="T1"/>
                </a:cxn>
                <a:cxn ang="0">
                  <a:pos x="T2" y="T3"/>
                </a:cxn>
                <a:cxn ang="0">
                  <a:pos x="T4" y="T5"/>
                </a:cxn>
                <a:cxn ang="0">
                  <a:pos x="T6" y="T7"/>
                </a:cxn>
                <a:cxn ang="0">
                  <a:pos x="T8" y="T9"/>
                </a:cxn>
              </a:cxnLst>
              <a:rect l="0" t="0" r="r" b="b"/>
              <a:pathLst>
                <a:path w="377" h="727">
                  <a:moveTo>
                    <a:pt x="377" y="0"/>
                  </a:moveTo>
                  <a:lnTo>
                    <a:pt x="0" y="309"/>
                  </a:lnTo>
                  <a:lnTo>
                    <a:pt x="0" y="727"/>
                  </a:lnTo>
                  <a:lnTo>
                    <a:pt x="377" y="418"/>
                  </a:lnTo>
                  <a:lnTo>
                    <a:pt x="377"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7"/>
            <p:cNvSpPr>
              <a:spLocks/>
            </p:cNvSpPr>
            <p:nvPr/>
          </p:nvSpPr>
          <p:spPr bwMode="auto">
            <a:xfrm>
              <a:off x="2292" y="575"/>
              <a:ext cx="1176" cy="309"/>
            </a:xfrm>
            <a:custGeom>
              <a:avLst/>
              <a:gdLst>
                <a:gd name="T0" fmla="*/ 0 w 1176"/>
                <a:gd name="T1" fmla="*/ 309 h 309"/>
                <a:gd name="T2" fmla="*/ 377 w 1176"/>
                <a:gd name="T3" fmla="*/ 0 h 309"/>
                <a:gd name="T4" fmla="*/ 1176 w 1176"/>
                <a:gd name="T5" fmla="*/ 0 h 309"/>
                <a:gd name="T6" fmla="*/ 799 w 1176"/>
                <a:gd name="T7" fmla="*/ 309 h 309"/>
                <a:gd name="T8" fmla="*/ 0 w 1176"/>
                <a:gd name="T9" fmla="*/ 309 h 309"/>
              </a:gdLst>
              <a:ahLst/>
              <a:cxnLst>
                <a:cxn ang="0">
                  <a:pos x="T0" y="T1"/>
                </a:cxn>
                <a:cxn ang="0">
                  <a:pos x="T2" y="T3"/>
                </a:cxn>
                <a:cxn ang="0">
                  <a:pos x="T4" y="T5"/>
                </a:cxn>
                <a:cxn ang="0">
                  <a:pos x="T6" y="T7"/>
                </a:cxn>
                <a:cxn ang="0">
                  <a:pos x="T8" y="T9"/>
                </a:cxn>
              </a:cxnLst>
              <a:rect l="0" t="0" r="r" b="b"/>
              <a:pathLst>
                <a:path w="1176" h="309">
                  <a:moveTo>
                    <a:pt x="0" y="309"/>
                  </a:moveTo>
                  <a:lnTo>
                    <a:pt x="377" y="0"/>
                  </a:lnTo>
                  <a:lnTo>
                    <a:pt x="1176" y="0"/>
                  </a:lnTo>
                  <a:lnTo>
                    <a:pt x="799" y="309"/>
                  </a:lnTo>
                  <a:lnTo>
                    <a:pt x="0" y="309"/>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Rectangle 18"/>
            <p:cNvSpPr>
              <a:spLocks noChangeArrowheads="1"/>
            </p:cNvSpPr>
            <p:nvPr/>
          </p:nvSpPr>
          <p:spPr bwMode="auto">
            <a:xfrm>
              <a:off x="2292" y="884"/>
              <a:ext cx="799" cy="419"/>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9"/>
            <p:cNvSpPr>
              <a:spLocks/>
            </p:cNvSpPr>
            <p:nvPr/>
          </p:nvSpPr>
          <p:spPr bwMode="auto">
            <a:xfrm>
              <a:off x="3091" y="575"/>
              <a:ext cx="377" cy="728"/>
            </a:xfrm>
            <a:custGeom>
              <a:avLst/>
              <a:gdLst>
                <a:gd name="T0" fmla="*/ 377 w 377"/>
                <a:gd name="T1" fmla="*/ 0 h 728"/>
                <a:gd name="T2" fmla="*/ 0 w 377"/>
                <a:gd name="T3" fmla="*/ 309 h 728"/>
                <a:gd name="T4" fmla="*/ 0 w 377"/>
                <a:gd name="T5" fmla="*/ 728 h 728"/>
                <a:gd name="T6" fmla="*/ 377 w 377"/>
                <a:gd name="T7" fmla="*/ 419 h 728"/>
                <a:gd name="T8" fmla="*/ 377 w 377"/>
                <a:gd name="T9" fmla="*/ 0 h 728"/>
              </a:gdLst>
              <a:ahLst/>
              <a:cxnLst>
                <a:cxn ang="0">
                  <a:pos x="T0" y="T1"/>
                </a:cxn>
                <a:cxn ang="0">
                  <a:pos x="T2" y="T3"/>
                </a:cxn>
                <a:cxn ang="0">
                  <a:pos x="T4" y="T5"/>
                </a:cxn>
                <a:cxn ang="0">
                  <a:pos x="T6" y="T7"/>
                </a:cxn>
                <a:cxn ang="0">
                  <a:pos x="T8" y="T9"/>
                </a:cxn>
              </a:cxnLst>
              <a:rect l="0" t="0" r="r" b="b"/>
              <a:pathLst>
                <a:path w="377" h="728">
                  <a:moveTo>
                    <a:pt x="377" y="0"/>
                  </a:moveTo>
                  <a:lnTo>
                    <a:pt x="0" y="309"/>
                  </a:lnTo>
                  <a:lnTo>
                    <a:pt x="0" y="728"/>
                  </a:lnTo>
                  <a:lnTo>
                    <a:pt x="377" y="419"/>
                  </a:lnTo>
                  <a:lnTo>
                    <a:pt x="377"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0"/>
            <p:cNvSpPr>
              <a:spLocks/>
            </p:cNvSpPr>
            <p:nvPr/>
          </p:nvSpPr>
          <p:spPr bwMode="auto">
            <a:xfrm>
              <a:off x="2292" y="1"/>
              <a:ext cx="1176" cy="309"/>
            </a:xfrm>
            <a:custGeom>
              <a:avLst/>
              <a:gdLst>
                <a:gd name="T0" fmla="*/ 0 w 1176"/>
                <a:gd name="T1" fmla="*/ 309 h 309"/>
                <a:gd name="T2" fmla="*/ 377 w 1176"/>
                <a:gd name="T3" fmla="*/ 0 h 309"/>
                <a:gd name="T4" fmla="*/ 1176 w 1176"/>
                <a:gd name="T5" fmla="*/ 0 h 309"/>
                <a:gd name="T6" fmla="*/ 799 w 1176"/>
                <a:gd name="T7" fmla="*/ 309 h 309"/>
                <a:gd name="T8" fmla="*/ 0 w 1176"/>
                <a:gd name="T9" fmla="*/ 309 h 309"/>
              </a:gdLst>
              <a:ahLst/>
              <a:cxnLst>
                <a:cxn ang="0">
                  <a:pos x="T0" y="T1"/>
                </a:cxn>
                <a:cxn ang="0">
                  <a:pos x="T2" y="T3"/>
                </a:cxn>
                <a:cxn ang="0">
                  <a:pos x="T4" y="T5"/>
                </a:cxn>
                <a:cxn ang="0">
                  <a:pos x="T6" y="T7"/>
                </a:cxn>
                <a:cxn ang="0">
                  <a:pos x="T8" y="T9"/>
                </a:cxn>
              </a:cxnLst>
              <a:rect l="0" t="0" r="r" b="b"/>
              <a:pathLst>
                <a:path w="1176" h="309">
                  <a:moveTo>
                    <a:pt x="0" y="309"/>
                  </a:moveTo>
                  <a:lnTo>
                    <a:pt x="377" y="0"/>
                  </a:lnTo>
                  <a:lnTo>
                    <a:pt x="1176" y="0"/>
                  </a:lnTo>
                  <a:lnTo>
                    <a:pt x="799" y="309"/>
                  </a:lnTo>
                  <a:lnTo>
                    <a:pt x="0" y="309"/>
                  </a:lnTo>
                  <a:close/>
                </a:path>
              </a:pathLst>
            </a:custGeom>
            <a:solidFill>
              <a:schemeClr val="accent4">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Rectangle 21"/>
            <p:cNvSpPr>
              <a:spLocks noChangeArrowheads="1"/>
            </p:cNvSpPr>
            <p:nvPr/>
          </p:nvSpPr>
          <p:spPr bwMode="auto">
            <a:xfrm>
              <a:off x="2292" y="310"/>
              <a:ext cx="799" cy="418"/>
            </a:xfrm>
            <a:prstGeom prst="rect">
              <a:avLst/>
            </a:prstGeom>
            <a:solidFill>
              <a:schemeClr val="accent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2"/>
            <p:cNvSpPr>
              <a:spLocks/>
            </p:cNvSpPr>
            <p:nvPr/>
          </p:nvSpPr>
          <p:spPr bwMode="auto">
            <a:xfrm>
              <a:off x="3091" y="1"/>
              <a:ext cx="377" cy="727"/>
            </a:xfrm>
            <a:custGeom>
              <a:avLst/>
              <a:gdLst>
                <a:gd name="T0" fmla="*/ 377 w 377"/>
                <a:gd name="T1" fmla="*/ 0 h 727"/>
                <a:gd name="T2" fmla="*/ 0 w 377"/>
                <a:gd name="T3" fmla="*/ 309 h 727"/>
                <a:gd name="T4" fmla="*/ 0 w 377"/>
                <a:gd name="T5" fmla="*/ 727 h 727"/>
                <a:gd name="T6" fmla="*/ 377 w 377"/>
                <a:gd name="T7" fmla="*/ 418 h 727"/>
                <a:gd name="T8" fmla="*/ 377 w 377"/>
                <a:gd name="T9" fmla="*/ 0 h 727"/>
              </a:gdLst>
              <a:ahLst/>
              <a:cxnLst>
                <a:cxn ang="0">
                  <a:pos x="T0" y="T1"/>
                </a:cxn>
                <a:cxn ang="0">
                  <a:pos x="T2" y="T3"/>
                </a:cxn>
                <a:cxn ang="0">
                  <a:pos x="T4" y="T5"/>
                </a:cxn>
                <a:cxn ang="0">
                  <a:pos x="T6" y="T7"/>
                </a:cxn>
                <a:cxn ang="0">
                  <a:pos x="T8" y="T9"/>
                </a:cxn>
              </a:cxnLst>
              <a:rect l="0" t="0" r="r" b="b"/>
              <a:pathLst>
                <a:path w="377" h="727">
                  <a:moveTo>
                    <a:pt x="377" y="0"/>
                  </a:moveTo>
                  <a:lnTo>
                    <a:pt x="0" y="309"/>
                  </a:lnTo>
                  <a:lnTo>
                    <a:pt x="0" y="727"/>
                  </a:lnTo>
                  <a:lnTo>
                    <a:pt x="377" y="418"/>
                  </a:lnTo>
                  <a:lnTo>
                    <a:pt x="377" y="0"/>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7" name="TextBox 26"/>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grpSp>
        <p:nvGrpSpPr>
          <p:cNvPr id="28" name="Group 27"/>
          <p:cNvGrpSpPr/>
          <p:nvPr/>
        </p:nvGrpSpPr>
        <p:grpSpPr>
          <a:xfrm>
            <a:off x="3166686" y="1231708"/>
            <a:ext cx="5119164" cy="385435"/>
            <a:chOff x="4990321" y="1428750"/>
            <a:chExt cx="5119164" cy="385435"/>
          </a:xfrm>
        </p:grpSpPr>
        <p:sp>
          <p:nvSpPr>
            <p:cNvPr id="29" name="Content Placeholder 2"/>
            <p:cNvSpPr txBox="1">
              <a:spLocks/>
            </p:cNvSpPr>
            <p:nvPr/>
          </p:nvSpPr>
          <p:spPr>
            <a:xfrm>
              <a:off x="4990321" y="1428750"/>
              <a:ext cx="915329" cy="37636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2800" b="1" dirty="0" smtClean="0">
                  <a:solidFill>
                    <a:schemeClr val="accent4"/>
                  </a:solidFill>
                </a:rPr>
                <a:t>37</a:t>
              </a:r>
              <a:r>
                <a:rPr lang="en-US" sz="2800" b="1" dirty="0" smtClean="0">
                  <a:solidFill>
                    <a:schemeClr val="accent4"/>
                  </a:solidFill>
                </a:rPr>
                <a:t>%</a:t>
              </a:r>
            </a:p>
          </p:txBody>
        </p:sp>
        <p:sp>
          <p:nvSpPr>
            <p:cNvPr id="30" name="Content Placeholder 2"/>
            <p:cNvSpPr txBox="1">
              <a:spLocks/>
            </p:cNvSpPr>
            <p:nvPr/>
          </p:nvSpPr>
          <p:spPr>
            <a:xfrm>
              <a:off x="5896581" y="1476480"/>
              <a:ext cx="4212904" cy="33770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t>Lorem ipsum dolor sit amet, consectetur adipiscing elit. Fusce suscipit neque non libero </a:t>
              </a:r>
              <a:r>
                <a:rPr lang="en-US" sz="1200" dirty="0" smtClean="0"/>
                <a:t>aliquam</a:t>
              </a:r>
              <a:r>
                <a:rPr lang="en-US" sz="1200" dirty="0"/>
                <a:t>.</a:t>
              </a:r>
            </a:p>
          </p:txBody>
        </p:sp>
      </p:grpSp>
      <p:grpSp>
        <p:nvGrpSpPr>
          <p:cNvPr id="31" name="Group 30"/>
          <p:cNvGrpSpPr/>
          <p:nvPr/>
        </p:nvGrpSpPr>
        <p:grpSpPr>
          <a:xfrm>
            <a:off x="3166686" y="1976561"/>
            <a:ext cx="5119164" cy="385435"/>
            <a:chOff x="4990321" y="1428750"/>
            <a:chExt cx="5119164" cy="385435"/>
          </a:xfrm>
        </p:grpSpPr>
        <p:sp>
          <p:nvSpPr>
            <p:cNvPr id="32" name="Content Placeholder 2"/>
            <p:cNvSpPr txBox="1">
              <a:spLocks/>
            </p:cNvSpPr>
            <p:nvPr/>
          </p:nvSpPr>
          <p:spPr>
            <a:xfrm>
              <a:off x="4990321" y="1428750"/>
              <a:ext cx="915329" cy="37636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2800" b="1" dirty="0" smtClean="0">
                  <a:solidFill>
                    <a:schemeClr val="accent1"/>
                  </a:solidFill>
                </a:rPr>
                <a:t>43</a:t>
              </a:r>
              <a:r>
                <a:rPr lang="en-US" sz="2800" b="1" dirty="0" smtClean="0">
                  <a:solidFill>
                    <a:schemeClr val="accent1"/>
                  </a:solidFill>
                </a:rPr>
                <a:t>%</a:t>
              </a:r>
            </a:p>
          </p:txBody>
        </p:sp>
        <p:sp>
          <p:nvSpPr>
            <p:cNvPr id="33" name="Content Placeholder 2"/>
            <p:cNvSpPr txBox="1">
              <a:spLocks/>
            </p:cNvSpPr>
            <p:nvPr/>
          </p:nvSpPr>
          <p:spPr>
            <a:xfrm>
              <a:off x="5896581" y="1476480"/>
              <a:ext cx="4212904" cy="33770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t>Lorem ipsum dolor sit amet, consectetur adipiscing elit. Fusce suscipit neque non libero </a:t>
              </a:r>
              <a:r>
                <a:rPr lang="en-US" sz="1200" dirty="0" smtClean="0"/>
                <a:t>aliquam</a:t>
              </a:r>
              <a:r>
                <a:rPr lang="en-US" sz="1200" dirty="0"/>
                <a:t>.</a:t>
              </a:r>
            </a:p>
          </p:txBody>
        </p:sp>
      </p:grpSp>
      <p:grpSp>
        <p:nvGrpSpPr>
          <p:cNvPr id="34" name="Group 33"/>
          <p:cNvGrpSpPr/>
          <p:nvPr/>
        </p:nvGrpSpPr>
        <p:grpSpPr>
          <a:xfrm>
            <a:off x="3166686" y="2789874"/>
            <a:ext cx="5119164" cy="385435"/>
            <a:chOff x="4990321" y="1428750"/>
            <a:chExt cx="5119164" cy="385435"/>
          </a:xfrm>
        </p:grpSpPr>
        <p:sp>
          <p:nvSpPr>
            <p:cNvPr id="35" name="Content Placeholder 2"/>
            <p:cNvSpPr txBox="1">
              <a:spLocks/>
            </p:cNvSpPr>
            <p:nvPr/>
          </p:nvSpPr>
          <p:spPr>
            <a:xfrm>
              <a:off x="4990321" y="1428750"/>
              <a:ext cx="915329" cy="37636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2800" b="1" dirty="0" smtClean="0">
                  <a:solidFill>
                    <a:schemeClr val="accent2"/>
                  </a:solidFill>
                </a:rPr>
                <a:t>51</a:t>
              </a:r>
              <a:r>
                <a:rPr lang="en-US" sz="2800" b="1" dirty="0" smtClean="0">
                  <a:solidFill>
                    <a:schemeClr val="accent2"/>
                  </a:solidFill>
                </a:rPr>
                <a:t>%</a:t>
              </a:r>
            </a:p>
          </p:txBody>
        </p:sp>
        <p:sp>
          <p:nvSpPr>
            <p:cNvPr id="36" name="Content Placeholder 2"/>
            <p:cNvSpPr txBox="1">
              <a:spLocks/>
            </p:cNvSpPr>
            <p:nvPr/>
          </p:nvSpPr>
          <p:spPr>
            <a:xfrm>
              <a:off x="5896581" y="1476480"/>
              <a:ext cx="4212904" cy="33770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t>Lorem ipsum dolor sit amet, consectetur adipiscing elit. Fusce suscipit neque non libero </a:t>
              </a:r>
              <a:r>
                <a:rPr lang="en-US" sz="1200" dirty="0" smtClean="0"/>
                <a:t>aliquam</a:t>
              </a:r>
              <a:r>
                <a:rPr lang="en-US" sz="1200" dirty="0"/>
                <a:t>.</a:t>
              </a:r>
            </a:p>
          </p:txBody>
        </p:sp>
      </p:grpSp>
      <p:grpSp>
        <p:nvGrpSpPr>
          <p:cNvPr id="37" name="Group 36"/>
          <p:cNvGrpSpPr/>
          <p:nvPr/>
        </p:nvGrpSpPr>
        <p:grpSpPr>
          <a:xfrm>
            <a:off x="3166686" y="3654208"/>
            <a:ext cx="5119164" cy="385435"/>
            <a:chOff x="4990321" y="1428750"/>
            <a:chExt cx="5119164" cy="385435"/>
          </a:xfrm>
        </p:grpSpPr>
        <p:sp>
          <p:nvSpPr>
            <p:cNvPr id="38" name="Content Placeholder 2"/>
            <p:cNvSpPr txBox="1">
              <a:spLocks/>
            </p:cNvSpPr>
            <p:nvPr/>
          </p:nvSpPr>
          <p:spPr>
            <a:xfrm>
              <a:off x="4990321" y="1428750"/>
              <a:ext cx="915329" cy="37636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2800" b="1" dirty="0" smtClean="0">
                  <a:solidFill>
                    <a:schemeClr val="accent6"/>
                  </a:solidFill>
                </a:rPr>
                <a:t>65</a:t>
              </a:r>
              <a:r>
                <a:rPr lang="en-US" sz="2800" b="1" dirty="0" smtClean="0">
                  <a:solidFill>
                    <a:schemeClr val="accent6"/>
                  </a:solidFill>
                </a:rPr>
                <a:t>%</a:t>
              </a:r>
            </a:p>
          </p:txBody>
        </p:sp>
        <p:sp>
          <p:nvSpPr>
            <p:cNvPr id="39" name="Content Placeholder 2"/>
            <p:cNvSpPr txBox="1">
              <a:spLocks/>
            </p:cNvSpPr>
            <p:nvPr/>
          </p:nvSpPr>
          <p:spPr>
            <a:xfrm>
              <a:off x="5896581" y="1476480"/>
              <a:ext cx="4212904" cy="33770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t>Lorem ipsum dolor sit amet, consectetur adipiscing elit. Fusce suscipit neque non libero </a:t>
              </a:r>
              <a:r>
                <a:rPr lang="en-US" sz="1200" dirty="0" smtClean="0"/>
                <a:t>aliquam</a:t>
              </a:r>
              <a:r>
                <a:rPr lang="en-US" sz="1200" dirty="0"/>
                <a:t>.</a:t>
              </a:r>
            </a:p>
          </p:txBody>
        </p:sp>
      </p:grpSp>
      <p:sp>
        <p:nvSpPr>
          <p:cNvPr id="40" name="TextBox 39"/>
          <p:cNvSpPr txBox="1"/>
          <p:nvPr/>
        </p:nvSpPr>
        <p:spPr>
          <a:xfrm>
            <a:off x="3311285" y="4536029"/>
            <a:ext cx="2508059" cy="461665"/>
          </a:xfrm>
          <a:prstGeom prst="rect">
            <a:avLst/>
          </a:prstGeom>
          <a:noFill/>
        </p:spPr>
        <p:txBody>
          <a:bodyPr wrap="none" rtlCol="0">
            <a:spAutoFit/>
          </a:bodyPr>
          <a:lstStyle/>
          <a:p>
            <a:r>
              <a:rPr lang="id-ID" sz="2400" spc="300" dirty="0" smtClean="0">
                <a:solidFill>
                  <a:schemeClr val="tx1">
                    <a:lumMod val="65000"/>
                    <a:lumOff val="35000"/>
                  </a:schemeClr>
                </a:solidFill>
                <a:latin typeface="GeosansLight" panose="02000603020000020003" pitchFamily="2" charset="0"/>
              </a:rPr>
              <a:t>SUCCESS STEP </a:t>
            </a:r>
            <a:endParaRPr lang="en-US" sz="2400" spc="300" dirty="0">
              <a:solidFill>
                <a:schemeClr val="tx1">
                  <a:lumMod val="65000"/>
                  <a:lumOff val="35000"/>
                </a:schemeClr>
              </a:solidFill>
              <a:latin typeface="GeosansLight" panose="02000603020000020003" pitchFamily="2" charset="0"/>
            </a:endParaRPr>
          </a:p>
        </p:txBody>
      </p:sp>
      <p:sp>
        <p:nvSpPr>
          <p:cNvPr id="41" name="Rectangle 40"/>
          <p:cNvSpPr/>
          <p:nvPr/>
        </p:nvSpPr>
        <p:spPr>
          <a:xfrm>
            <a:off x="3314342" y="4949124"/>
            <a:ext cx="7398888" cy="746358"/>
          </a:xfrm>
          <a:prstGeom prst="rect">
            <a:avLst/>
          </a:prstGeom>
        </p:spPr>
        <p:txBody>
          <a:bodyPr wrap="square">
            <a:spAutoFit/>
          </a:bodyPr>
          <a:lstStyle/>
          <a:p>
            <a:pPr>
              <a:lnSpc>
                <a:spcPts val="1650"/>
              </a:lnSpc>
              <a:spcAft>
                <a:spcPts val="1500"/>
              </a:spcAft>
            </a:pP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ipsum</a:t>
            </a:r>
            <a:r>
              <a:rPr lang="en-US" sz="1200" dirty="0">
                <a:solidFill>
                  <a:schemeClr val="bg1">
                    <a:lumMod val="65000"/>
                  </a:schemeClr>
                </a:solidFill>
                <a:ea typeface="Times New Roman" panose="02020603050405020304" pitchFamily="18" charset="0"/>
              </a:rPr>
              <a:t> dolor sit </a:t>
            </a:r>
            <a:r>
              <a:rPr lang="en-US" sz="1200" dirty="0" err="1">
                <a:solidFill>
                  <a:schemeClr val="bg1">
                    <a:lumMod val="65000"/>
                  </a:schemeClr>
                </a:solidFill>
                <a:ea typeface="Times New Roman" panose="02020603050405020304" pitchFamily="18" charset="0"/>
              </a:rPr>
              <a:t>amet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consectetur</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elit</a:t>
            </a:r>
            <a:r>
              <a:rPr lang="en-US" sz="1200" dirty="0">
                <a:solidFill>
                  <a:schemeClr val="bg1">
                    <a:lumMod val="65000"/>
                  </a:schemeClr>
                </a:solidFill>
                <a:ea typeface="Times New Roman" panose="02020603050405020304" pitchFamily="18" charset="0"/>
              </a:rPr>
              <a:t>. Nam </a:t>
            </a:r>
            <a:r>
              <a:rPr lang="en-US" sz="1200" dirty="0" err="1">
                <a:solidFill>
                  <a:schemeClr val="bg1">
                    <a:lumMod val="65000"/>
                  </a:schemeClr>
                </a:solidFill>
                <a:ea typeface="Times New Roman" panose="02020603050405020304" pitchFamily="18" charset="0"/>
              </a:rPr>
              <a:t>viverra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euismod</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odio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gravida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pellentesque</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urna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varius</a:t>
            </a:r>
            <a:r>
              <a:rPr lang="en-US" sz="1200" dirty="0">
                <a:solidFill>
                  <a:schemeClr val="bg1">
                    <a:lumMod val="65000"/>
                  </a:schemeClr>
                </a:solidFill>
                <a:ea typeface="Times New Roman" panose="02020603050405020304" pitchFamily="18" charset="0"/>
              </a:rPr>
              <a:t> vitae. </a:t>
            </a:r>
            <a:r>
              <a:rPr lang="en-US" sz="1200" dirty="0" err="1">
                <a:solidFill>
                  <a:schemeClr val="bg1">
                    <a:lumMod val="65000"/>
                  </a:schemeClr>
                </a:solidFill>
                <a:ea typeface="Times New Roman" panose="02020603050405020304" pitchFamily="18" charset="0"/>
              </a:rPr>
              <a:t>Sed</a:t>
            </a:r>
            <a:r>
              <a:rPr lang="en-US" sz="1200" dirty="0">
                <a:solidFill>
                  <a:schemeClr val="bg1">
                    <a:lumMod val="65000"/>
                  </a:schemeClr>
                </a:solidFill>
                <a:ea typeface="Times New Roman" panose="02020603050405020304" pitchFamily="18" charset="0"/>
              </a:rPr>
              <a:t> dui </a:t>
            </a: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in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et, </a:t>
            </a:r>
            <a:r>
              <a:rPr lang="en-US" sz="1200" dirty="0" err="1">
                <a:solidFill>
                  <a:schemeClr val="bg1">
                    <a:lumMod val="65000"/>
                  </a:schemeClr>
                </a:solidFill>
                <a:ea typeface="Times New Roman" panose="02020603050405020304" pitchFamily="18" charset="0"/>
              </a:rPr>
              <a:t>interdum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nec</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metus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Mauris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ultricies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justo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convallis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placerat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felis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enim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ornare</a:t>
            </a:r>
            <a:r>
              <a:rPr lang="en-US" sz="1200" dirty="0">
                <a:solidFill>
                  <a:schemeClr val="bg1">
                    <a:lumMod val="65000"/>
                  </a:schemeClr>
                </a:solidFill>
                <a:ea typeface="Times New Roman" panose="02020603050405020304" pitchFamily="18" charset="0"/>
              </a:rPr>
              <a:t> </a:t>
            </a:r>
            <a:r>
              <a:rPr lang="en-US" sz="1200" dirty="0" smtClean="0">
                <a:solidFill>
                  <a:schemeClr val="bg1">
                    <a:lumMod val="65000"/>
                  </a:schemeClr>
                </a:solidFill>
                <a:ea typeface="Times New Roman" panose="02020603050405020304" pitchFamily="18" charset="0"/>
              </a:rPr>
              <a:t>nisi</a:t>
            </a:r>
            <a:r>
              <a:rPr lang="id-ID" sz="1200" dirty="0" smtClean="0">
                <a:solidFill>
                  <a:schemeClr val="bg1">
                    <a:lumMod val="65000"/>
                  </a:schemeClr>
                </a:solidFill>
                <a:ea typeface="Times New Roman" panose="02020603050405020304" pitchFamily="18" charset="0"/>
              </a:rPr>
              <a:t>.</a:t>
            </a:r>
            <a:endParaRPr lang="en-US" sz="1200" dirty="0" smtClean="0">
              <a:solidFill>
                <a:schemeClr val="bg1">
                  <a:lumMod val="65000"/>
                </a:schemeClr>
              </a:solidFill>
              <a:ea typeface="Times New Roman" panose="02020603050405020304" pitchFamily="18" charset="0"/>
            </a:endParaRPr>
          </a:p>
        </p:txBody>
      </p:sp>
    </p:spTree>
    <p:extLst>
      <p:ext uri="{BB962C8B-B14F-4D97-AF65-F5344CB8AC3E}">
        <p14:creationId xmlns:p14="http://schemas.microsoft.com/office/powerpoint/2010/main" val="31510687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2000"/>
                                  </p:stCondLst>
                                  <p:childTnLst>
                                    <p:set>
                                      <p:cBhvr>
                                        <p:cTn id="16" dur="1" fill="hold">
                                          <p:stCondLst>
                                            <p:cond delay="0"/>
                                          </p:stCondLst>
                                        </p:cTn>
                                        <p:tgtEl>
                                          <p:spTgt spid="27"/>
                                        </p:tgtEl>
                                        <p:attrNameLst>
                                          <p:attrName>style.visibility</p:attrName>
                                        </p:attrNameLst>
                                      </p:cBhvr>
                                      <p:to>
                                        <p:strVal val="visible"/>
                                      </p:to>
                                    </p:set>
                                    <p:anim calcmode="lin" valueType="num">
                                      <p:cBhvr additive="base">
                                        <p:cTn id="17" dur="500" fill="hold"/>
                                        <p:tgtEl>
                                          <p:spTgt spid="27"/>
                                        </p:tgtEl>
                                        <p:attrNameLst>
                                          <p:attrName>ppt_x</p:attrName>
                                        </p:attrNameLst>
                                      </p:cBhvr>
                                      <p:tavLst>
                                        <p:tav tm="0">
                                          <p:val>
                                            <p:strVal val="0-#ppt_w/2"/>
                                          </p:val>
                                        </p:tav>
                                        <p:tav tm="100000">
                                          <p:val>
                                            <p:strVal val="#ppt_x"/>
                                          </p:val>
                                        </p:tav>
                                      </p:tavLst>
                                    </p:anim>
                                    <p:anim calcmode="lin" valueType="num">
                                      <p:cBhvr additive="base">
                                        <p:cTn id="18" dur="500" fill="hold"/>
                                        <p:tgtEl>
                                          <p:spTgt spid="27"/>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2" presetClass="entr" presetSubtype="8" fill="hold" nodeType="after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wipe(left)">
                                      <p:cBhvr>
                                        <p:cTn id="22" dur="500"/>
                                        <p:tgtEl>
                                          <p:spTgt spid="28"/>
                                        </p:tgtEl>
                                      </p:cBhvr>
                                    </p:animEffect>
                                  </p:childTnLst>
                                </p:cTn>
                              </p:par>
                            </p:childTnLst>
                          </p:cTn>
                        </p:par>
                        <p:par>
                          <p:cTn id="23" fill="hold">
                            <p:stCondLst>
                              <p:cond delay="3500"/>
                            </p:stCondLst>
                            <p:childTnLst>
                              <p:par>
                                <p:cTn id="24" presetID="22" presetClass="entr" presetSubtype="8" fill="hold" nodeType="afterEffect">
                                  <p:stCondLst>
                                    <p:cond delay="0"/>
                                  </p:stCondLst>
                                  <p:childTnLst>
                                    <p:set>
                                      <p:cBhvr>
                                        <p:cTn id="25" dur="1" fill="hold">
                                          <p:stCondLst>
                                            <p:cond delay="0"/>
                                          </p:stCondLst>
                                        </p:cTn>
                                        <p:tgtEl>
                                          <p:spTgt spid="31"/>
                                        </p:tgtEl>
                                        <p:attrNameLst>
                                          <p:attrName>style.visibility</p:attrName>
                                        </p:attrNameLst>
                                      </p:cBhvr>
                                      <p:to>
                                        <p:strVal val="visible"/>
                                      </p:to>
                                    </p:set>
                                    <p:animEffect transition="in" filter="wipe(left)">
                                      <p:cBhvr>
                                        <p:cTn id="26" dur="500"/>
                                        <p:tgtEl>
                                          <p:spTgt spid="31"/>
                                        </p:tgtEl>
                                      </p:cBhvr>
                                    </p:animEffect>
                                  </p:childTnLst>
                                </p:cTn>
                              </p:par>
                            </p:childTnLst>
                          </p:cTn>
                        </p:par>
                        <p:par>
                          <p:cTn id="27" fill="hold">
                            <p:stCondLst>
                              <p:cond delay="4000"/>
                            </p:stCondLst>
                            <p:childTnLst>
                              <p:par>
                                <p:cTn id="28" presetID="22" presetClass="entr" presetSubtype="8" fill="hold" nodeType="afterEffect">
                                  <p:stCondLst>
                                    <p:cond delay="0"/>
                                  </p:stCondLst>
                                  <p:childTnLst>
                                    <p:set>
                                      <p:cBhvr>
                                        <p:cTn id="29" dur="1" fill="hold">
                                          <p:stCondLst>
                                            <p:cond delay="0"/>
                                          </p:stCondLst>
                                        </p:cTn>
                                        <p:tgtEl>
                                          <p:spTgt spid="34"/>
                                        </p:tgtEl>
                                        <p:attrNameLst>
                                          <p:attrName>style.visibility</p:attrName>
                                        </p:attrNameLst>
                                      </p:cBhvr>
                                      <p:to>
                                        <p:strVal val="visible"/>
                                      </p:to>
                                    </p:set>
                                    <p:animEffect transition="in" filter="wipe(left)">
                                      <p:cBhvr>
                                        <p:cTn id="30" dur="500"/>
                                        <p:tgtEl>
                                          <p:spTgt spid="34"/>
                                        </p:tgtEl>
                                      </p:cBhvr>
                                    </p:animEffect>
                                  </p:childTnLst>
                                </p:cTn>
                              </p:par>
                            </p:childTnLst>
                          </p:cTn>
                        </p:par>
                        <p:par>
                          <p:cTn id="31" fill="hold">
                            <p:stCondLst>
                              <p:cond delay="4500"/>
                            </p:stCondLst>
                            <p:childTnLst>
                              <p:par>
                                <p:cTn id="32" presetID="22" presetClass="entr" presetSubtype="8" fill="hold" nodeType="afterEffect">
                                  <p:stCondLst>
                                    <p:cond delay="0"/>
                                  </p:stCondLst>
                                  <p:childTnLst>
                                    <p:set>
                                      <p:cBhvr>
                                        <p:cTn id="33" dur="1" fill="hold">
                                          <p:stCondLst>
                                            <p:cond delay="0"/>
                                          </p:stCondLst>
                                        </p:cTn>
                                        <p:tgtEl>
                                          <p:spTgt spid="37"/>
                                        </p:tgtEl>
                                        <p:attrNameLst>
                                          <p:attrName>style.visibility</p:attrName>
                                        </p:attrNameLst>
                                      </p:cBhvr>
                                      <p:to>
                                        <p:strVal val="visible"/>
                                      </p:to>
                                    </p:set>
                                    <p:animEffect transition="in" filter="wipe(left)">
                                      <p:cBhvr>
                                        <p:cTn id="34"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27"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Rectangle 34"/>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33</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Power Sharing</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grpSp>
        <p:nvGrpSpPr>
          <p:cNvPr id="7" name="Group 4"/>
          <p:cNvGrpSpPr>
            <a:grpSpLocks noChangeAspect="1"/>
          </p:cNvGrpSpPr>
          <p:nvPr/>
        </p:nvGrpSpPr>
        <p:grpSpPr bwMode="auto">
          <a:xfrm>
            <a:off x="623047" y="1482538"/>
            <a:ext cx="3944938" cy="3979863"/>
            <a:chOff x="1536" y="324"/>
            <a:chExt cx="2485" cy="2507"/>
          </a:xfrm>
        </p:grpSpPr>
        <p:sp>
          <p:nvSpPr>
            <p:cNvPr id="8" name="Freeform 5"/>
            <p:cNvSpPr>
              <a:spLocks/>
            </p:cNvSpPr>
            <p:nvPr/>
          </p:nvSpPr>
          <p:spPr bwMode="auto">
            <a:xfrm>
              <a:off x="2727" y="324"/>
              <a:ext cx="158" cy="753"/>
            </a:xfrm>
            <a:custGeom>
              <a:avLst/>
              <a:gdLst>
                <a:gd name="T0" fmla="*/ 0 w 158"/>
                <a:gd name="T1" fmla="*/ 0 h 753"/>
                <a:gd name="T2" fmla="*/ 0 w 158"/>
                <a:gd name="T3" fmla="*/ 625 h 753"/>
                <a:gd name="T4" fmla="*/ 0 w 158"/>
                <a:gd name="T5" fmla="*/ 673 h 753"/>
                <a:gd name="T6" fmla="*/ 154 w 158"/>
                <a:gd name="T7" fmla="*/ 753 h 753"/>
                <a:gd name="T8" fmla="*/ 154 w 158"/>
                <a:gd name="T9" fmla="*/ 706 h 753"/>
                <a:gd name="T10" fmla="*/ 158 w 158"/>
                <a:gd name="T11" fmla="*/ 55 h 753"/>
                <a:gd name="T12" fmla="*/ 0 w 158"/>
                <a:gd name="T13" fmla="*/ 0 h 753"/>
              </a:gdLst>
              <a:ahLst/>
              <a:cxnLst>
                <a:cxn ang="0">
                  <a:pos x="T0" y="T1"/>
                </a:cxn>
                <a:cxn ang="0">
                  <a:pos x="T2" y="T3"/>
                </a:cxn>
                <a:cxn ang="0">
                  <a:pos x="T4" y="T5"/>
                </a:cxn>
                <a:cxn ang="0">
                  <a:pos x="T6" y="T7"/>
                </a:cxn>
                <a:cxn ang="0">
                  <a:pos x="T8" y="T9"/>
                </a:cxn>
                <a:cxn ang="0">
                  <a:pos x="T10" y="T11"/>
                </a:cxn>
                <a:cxn ang="0">
                  <a:pos x="T12" y="T13"/>
                </a:cxn>
              </a:cxnLst>
              <a:rect l="0" t="0" r="r" b="b"/>
              <a:pathLst>
                <a:path w="158" h="753">
                  <a:moveTo>
                    <a:pt x="0" y="0"/>
                  </a:moveTo>
                  <a:lnTo>
                    <a:pt x="0" y="625"/>
                  </a:lnTo>
                  <a:lnTo>
                    <a:pt x="0" y="673"/>
                  </a:lnTo>
                  <a:lnTo>
                    <a:pt x="154" y="753"/>
                  </a:lnTo>
                  <a:lnTo>
                    <a:pt x="154" y="706"/>
                  </a:lnTo>
                  <a:lnTo>
                    <a:pt x="158" y="55"/>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6"/>
            <p:cNvSpPr>
              <a:spLocks/>
            </p:cNvSpPr>
            <p:nvPr/>
          </p:nvSpPr>
          <p:spPr bwMode="auto">
            <a:xfrm>
              <a:off x="3168" y="1647"/>
              <a:ext cx="426" cy="107"/>
            </a:xfrm>
            <a:custGeom>
              <a:avLst/>
              <a:gdLst>
                <a:gd name="T0" fmla="*/ 232 w 426"/>
                <a:gd name="T1" fmla="*/ 0 h 107"/>
                <a:gd name="T2" fmla="*/ 44 w 426"/>
                <a:gd name="T3" fmla="*/ 15 h 107"/>
                <a:gd name="T4" fmla="*/ 0 w 426"/>
                <a:gd name="T5" fmla="*/ 19 h 107"/>
                <a:gd name="T6" fmla="*/ 158 w 426"/>
                <a:gd name="T7" fmla="*/ 107 h 107"/>
                <a:gd name="T8" fmla="*/ 202 w 426"/>
                <a:gd name="T9" fmla="*/ 99 h 107"/>
                <a:gd name="T10" fmla="*/ 426 w 426"/>
                <a:gd name="T11" fmla="*/ 66 h 107"/>
                <a:gd name="T12" fmla="*/ 232 w 426"/>
                <a:gd name="T13" fmla="*/ 0 h 107"/>
              </a:gdLst>
              <a:ahLst/>
              <a:cxnLst>
                <a:cxn ang="0">
                  <a:pos x="T0" y="T1"/>
                </a:cxn>
                <a:cxn ang="0">
                  <a:pos x="T2" y="T3"/>
                </a:cxn>
                <a:cxn ang="0">
                  <a:pos x="T4" y="T5"/>
                </a:cxn>
                <a:cxn ang="0">
                  <a:pos x="T6" y="T7"/>
                </a:cxn>
                <a:cxn ang="0">
                  <a:pos x="T8" y="T9"/>
                </a:cxn>
                <a:cxn ang="0">
                  <a:pos x="T10" y="T11"/>
                </a:cxn>
                <a:cxn ang="0">
                  <a:pos x="T12" y="T13"/>
                </a:cxn>
              </a:cxnLst>
              <a:rect l="0" t="0" r="r" b="b"/>
              <a:pathLst>
                <a:path w="426" h="107">
                  <a:moveTo>
                    <a:pt x="232" y="0"/>
                  </a:moveTo>
                  <a:lnTo>
                    <a:pt x="44" y="15"/>
                  </a:lnTo>
                  <a:lnTo>
                    <a:pt x="0" y="19"/>
                  </a:lnTo>
                  <a:lnTo>
                    <a:pt x="158" y="107"/>
                  </a:lnTo>
                  <a:lnTo>
                    <a:pt x="202" y="99"/>
                  </a:lnTo>
                  <a:lnTo>
                    <a:pt x="426" y="66"/>
                  </a:lnTo>
                  <a:lnTo>
                    <a:pt x="232"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7"/>
            <p:cNvSpPr>
              <a:spLocks/>
            </p:cNvSpPr>
            <p:nvPr/>
          </p:nvSpPr>
          <p:spPr bwMode="auto">
            <a:xfrm>
              <a:off x="2723" y="2390"/>
              <a:ext cx="155" cy="319"/>
            </a:xfrm>
            <a:custGeom>
              <a:avLst/>
              <a:gdLst>
                <a:gd name="T0" fmla="*/ 155 w 155"/>
                <a:gd name="T1" fmla="*/ 319 h 319"/>
                <a:gd name="T2" fmla="*/ 0 w 155"/>
                <a:gd name="T3" fmla="*/ 224 h 319"/>
                <a:gd name="T4" fmla="*/ 0 w 155"/>
                <a:gd name="T5" fmla="*/ 0 h 319"/>
                <a:gd name="T6" fmla="*/ 155 w 155"/>
                <a:gd name="T7" fmla="*/ 91 h 319"/>
                <a:gd name="T8" fmla="*/ 155 w 155"/>
                <a:gd name="T9" fmla="*/ 319 h 319"/>
              </a:gdLst>
              <a:ahLst/>
              <a:cxnLst>
                <a:cxn ang="0">
                  <a:pos x="T0" y="T1"/>
                </a:cxn>
                <a:cxn ang="0">
                  <a:pos x="T2" y="T3"/>
                </a:cxn>
                <a:cxn ang="0">
                  <a:pos x="T4" y="T5"/>
                </a:cxn>
                <a:cxn ang="0">
                  <a:pos x="T6" y="T7"/>
                </a:cxn>
                <a:cxn ang="0">
                  <a:pos x="T8" y="T9"/>
                </a:cxn>
              </a:cxnLst>
              <a:rect l="0" t="0" r="r" b="b"/>
              <a:pathLst>
                <a:path w="155" h="319">
                  <a:moveTo>
                    <a:pt x="155" y="319"/>
                  </a:moveTo>
                  <a:lnTo>
                    <a:pt x="0" y="224"/>
                  </a:lnTo>
                  <a:lnTo>
                    <a:pt x="0" y="0"/>
                  </a:lnTo>
                  <a:lnTo>
                    <a:pt x="155" y="91"/>
                  </a:lnTo>
                  <a:lnTo>
                    <a:pt x="155" y="319"/>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8"/>
            <p:cNvSpPr>
              <a:spLocks/>
            </p:cNvSpPr>
            <p:nvPr/>
          </p:nvSpPr>
          <p:spPr bwMode="auto">
            <a:xfrm>
              <a:off x="2723" y="2037"/>
              <a:ext cx="427" cy="485"/>
            </a:xfrm>
            <a:custGeom>
              <a:avLst/>
              <a:gdLst>
                <a:gd name="T0" fmla="*/ 115 w 116"/>
                <a:gd name="T1" fmla="*/ 70 h 132"/>
                <a:gd name="T2" fmla="*/ 98 w 116"/>
                <a:gd name="T3" fmla="*/ 26 h 132"/>
                <a:gd name="T4" fmla="*/ 75 w 116"/>
                <a:gd name="T5" fmla="*/ 13 h 132"/>
                <a:gd name="T6" fmla="*/ 51 w 116"/>
                <a:gd name="T7" fmla="*/ 0 h 132"/>
                <a:gd name="T8" fmla="*/ 63 w 116"/>
                <a:gd name="T9" fmla="*/ 71 h 132"/>
                <a:gd name="T10" fmla="*/ 0 w 116"/>
                <a:gd name="T11" fmla="*/ 96 h 132"/>
                <a:gd name="T12" fmla="*/ 42 w 116"/>
                <a:gd name="T13" fmla="*/ 121 h 132"/>
                <a:gd name="T14" fmla="*/ 106 w 116"/>
                <a:gd name="T15" fmla="*/ 95 h 132"/>
                <a:gd name="T16" fmla="*/ 106 w 116"/>
                <a:gd name="T17" fmla="*/ 95 h 132"/>
                <a:gd name="T18" fmla="*/ 115 w 116"/>
                <a:gd name="T19" fmla="*/ 70 h 132"/>
                <a:gd name="T20" fmla="*/ 115 w 116"/>
                <a:gd name="T21" fmla="*/ 7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132">
                  <a:moveTo>
                    <a:pt x="115" y="70"/>
                  </a:moveTo>
                  <a:cubicBezTo>
                    <a:pt x="116" y="53"/>
                    <a:pt x="111" y="36"/>
                    <a:pt x="98" y="26"/>
                  </a:cubicBezTo>
                  <a:cubicBezTo>
                    <a:pt x="91" y="21"/>
                    <a:pt x="82" y="17"/>
                    <a:pt x="75" y="13"/>
                  </a:cubicBezTo>
                  <a:cubicBezTo>
                    <a:pt x="67" y="9"/>
                    <a:pt x="59" y="4"/>
                    <a:pt x="51" y="0"/>
                  </a:cubicBezTo>
                  <a:cubicBezTo>
                    <a:pt x="77" y="14"/>
                    <a:pt x="77" y="49"/>
                    <a:pt x="63" y="71"/>
                  </a:cubicBezTo>
                  <a:cubicBezTo>
                    <a:pt x="51" y="92"/>
                    <a:pt x="24" y="107"/>
                    <a:pt x="0" y="96"/>
                  </a:cubicBezTo>
                  <a:cubicBezTo>
                    <a:pt x="42" y="121"/>
                    <a:pt x="42" y="121"/>
                    <a:pt x="42" y="121"/>
                  </a:cubicBezTo>
                  <a:cubicBezTo>
                    <a:pt x="67" y="132"/>
                    <a:pt x="94" y="116"/>
                    <a:pt x="106" y="95"/>
                  </a:cubicBezTo>
                  <a:cubicBezTo>
                    <a:pt x="106" y="95"/>
                    <a:pt x="106" y="95"/>
                    <a:pt x="106" y="95"/>
                  </a:cubicBezTo>
                  <a:cubicBezTo>
                    <a:pt x="111" y="87"/>
                    <a:pt x="114" y="78"/>
                    <a:pt x="115" y="70"/>
                  </a:cubicBezTo>
                  <a:cubicBezTo>
                    <a:pt x="115" y="68"/>
                    <a:pt x="115" y="70"/>
                    <a:pt x="115" y="70"/>
                  </a:cubicBez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9"/>
            <p:cNvSpPr>
              <a:spLocks/>
            </p:cNvSpPr>
            <p:nvPr/>
          </p:nvSpPr>
          <p:spPr bwMode="auto">
            <a:xfrm>
              <a:off x="2694" y="2327"/>
              <a:ext cx="184" cy="118"/>
            </a:xfrm>
            <a:custGeom>
              <a:avLst/>
              <a:gdLst>
                <a:gd name="T0" fmla="*/ 50 w 50"/>
                <a:gd name="T1" fmla="*/ 32 h 32"/>
                <a:gd name="T2" fmla="*/ 50 w 50"/>
                <a:gd name="T3" fmla="*/ 32 h 32"/>
                <a:gd name="T4" fmla="*/ 50 w 50"/>
                <a:gd name="T5" fmla="*/ 32 h 32"/>
                <a:gd name="T6" fmla="*/ 50 w 50"/>
                <a:gd name="T7" fmla="*/ 32 h 32"/>
                <a:gd name="T8" fmla="*/ 48 w 50"/>
                <a:gd name="T9" fmla="*/ 31 h 32"/>
                <a:gd name="T10" fmla="*/ 46 w 50"/>
                <a:gd name="T11" fmla="*/ 29 h 32"/>
                <a:gd name="T12" fmla="*/ 44 w 50"/>
                <a:gd name="T13" fmla="*/ 27 h 32"/>
                <a:gd name="T14" fmla="*/ 42 w 50"/>
                <a:gd name="T15" fmla="*/ 25 h 32"/>
                <a:gd name="T16" fmla="*/ 0 w 50"/>
                <a:gd name="T17" fmla="*/ 0 h 32"/>
                <a:gd name="T18" fmla="*/ 2 w 50"/>
                <a:gd name="T19" fmla="*/ 2 h 32"/>
                <a:gd name="T20" fmla="*/ 4 w 50"/>
                <a:gd name="T21" fmla="*/ 4 h 32"/>
                <a:gd name="T22" fmla="*/ 6 w 50"/>
                <a:gd name="T23" fmla="*/ 5 h 32"/>
                <a:gd name="T24" fmla="*/ 8 w 50"/>
                <a:gd name="T25" fmla="*/ 7 h 32"/>
                <a:gd name="T26" fmla="*/ 8 w 50"/>
                <a:gd name="T27" fmla="*/ 7 h 32"/>
                <a:gd name="T28" fmla="*/ 9 w 50"/>
                <a:gd name="T29" fmla="*/ 7 h 32"/>
                <a:gd name="T30" fmla="*/ 9 w 50"/>
                <a:gd name="T31" fmla="*/ 7 h 32"/>
                <a:gd name="T32" fmla="*/ 9 w 50"/>
                <a:gd name="T33" fmla="*/ 7 h 32"/>
                <a:gd name="T34" fmla="*/ 50 w 50"/>
                <a:gd name="T35" fmla="*/ 32 h 32"/>
                <a:gd name="T36" fmla="*/ 50 w 50"/>
                <a:gd name="T3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0" h="32">
                  <a:moveTo>
                    <a:pt x="50" y="32"/>
                  </a:moveTo>
                  <a:cubicBezTo>
                    <a:pt x="50" y="32"/>
                    <a:pt x="50" y="32"/>
                    <a:pt x="50" y="32"/>
                  </a:cubicBezTo>
                  <a:cubicBezTo>
                    <a:pt x="50" y="32"/>
                    <a:pt x="50" y="32"/>
                    <a:pt x="50" y="32"/>
                  </a:cubicBezTo>
                  <a:cubicBezTo>
                    <a:pt x="50" y="32"/>
                    <a:pt x="50" y="32"/>
                    <a:pt x="50" y="32"/>
                  </a:cubicBezTo>
                  <a:cubicBezTo>
                    <a:pt x="49" y="32"/>
                    <a:pt x="49" y="31"/>
                    <a:pt x="48" y="31"/>
                  </a:cubicBezTo>
                  <a:cubicBezTo>
                    <a:pt x="47" y="30"/>
                    <a:pt x="47" y="30"/>
                    <a:pt x="46" y="29"/>
                  </a:cubicBezTo>
                  <a:cubicBezTo>
                    <a:pt x="45" y="28"/>
                    <a:pt x="44" y="28"/>
                    <a:pt x="44" y="27"/>
                  </a:cubicBezTo>
                  <a:cubicBezTo>
                    <a:pt x="43" y="26"/>
                    <a:pt x="43" y="26"/>
                    <a:pt x="42" y="25"/>
                  </a:cubicBezTo>
                  <a:cubicBezTo>
                    <a:pt x="0" y="0"/>
                    <a:pt x="0" y="0"/>
                    <a:pt x="0" y="0"/>
                  </a:cubicBezTo>
                  <a:cubicBezTo>
                    <a:pt x="1" y="1"/>
                    <a:pt x="1" y="1"/>
                    <a:pt x="2" y="2"/>
                  </a:cubicBezTo>
                  <a:cubicBezTo>
                    <a:pt x="3" y="3"/>
                    <a:pt x="3" y="3"/>
                    <a:pt x="4" y="4"/>
                  </a:cubicBezTo>
                  <a:cubicBezTo>
                    <a:pt x="5" y="4"/>
                    <a:pt x="5" y="5"/>
                    <a:pt x="6" y="5"/>
                  </a:cubicBezTo>
                  <a:cubicBezTo>
                    <a:pt x="7" y="6"/>
                    <a:pt x="8" y="6"/>
                    <a:pt x="8" y="7"/>
                  </a:cubicBezTo>
                  <a:cubicBezTo>
                    <a:pt x="8" y="7"/>
                    <a:pt x="8" y="7"/>
                    <a:pt x="8" y="7"/>
                  </a:cubicBezTo>
                  <a:cubicBezTo>
                    <a:pt x="8" y="7"/>
                    <a:pt x="8" y="7"/>
                    <a:pt x="9" y="7"/>
                  </a:cubicBezTo>
                  <a:cubicBezTo>
                    <a:pt x="9" y="7"/>
                    <a:pt x="9" y="7"/>
                    <a:pt x="9" y="7"/>
                  </a:cubicBezTo>
                  <a:cubicBezTo>
                    <a:pt x="9" y="7"/>
                    <a:pt x="9" y="7"/>
                    <a:pt x="9" y="7"/>
                  </a:cubicBezTo>
                  <a:cubicBezTo>
                    <a:pt x="23" y="15"/>
                    <a:pt x="37" y="24"/>
                    <a:pt x="50" y="32"/>
                  </a:cubicBezTo>
                  <a:cubicBezTo>
                    <a:pt x="50" y="32"/>
                    <a:pt x="50" y="32"/>
                    <a:pt x="50" y="3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0"/>
            <p:cNvSpPr>
              <a:spLocks/>
            </p:cNvSpPr>
            <p:nvPr/>
          </p:nvSpPr>
          <p:spPr bwMode="auto">
            <a:xfrm>
              <a:off x="3175" y="1371"/>
              <a:ext cx="247" cy="339"/>
            </a:xfrm>
            <a:custGeom>
              <a:avLst/>
              <a:gdLst>
                <a:gd name="T0" fmla="*/ 66 w 67"/>
                <a:gd name="T1" fmla="*/ 64 h 92"/>
                <a:gd name="T2" fmla="*/ 47 w 67"/>
                <a:gd name="T3" fmla="*/ 24 h 92"/>
                <a:gd name="T4" fmla="*/ 24 w 67"/>
                <a:gd name="T5" fmla="*/ 12 h 92"/>
                <a:gd name="T6" fmla="*/ 0 w 67"/>
                <a:gd name="T7" fmla="*/ 0 h 92"/>
                <a:gd name="T8" fmla="*/ 16 w 67"/>
                <a:gd name="T9" fmla="*/ 69 h 92"/>
                <a:gd name="T10" fmla="*/ 59 w 67"/>
                <a:gd name="T11" fmla="*/ 92 h 92"/>
                <a:gd name="T12" fmla="*/ 66 w 67"/>
                <a:gd name="T13" fmla="*/ 64 h 92"/>
                <a:gd name="T14" fmla="*/ 66 w 67"/>
                <a:gd name="T15" fmla="*/ 64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92">
                  <a:moveTo>
                    <a:pt x="66" y="64"/>
                  </a:moveTo>
                  <a:cubicBezTo>
                    <a:pt x="67" y="49"/>
                    <a:pt x="60" y="33"/>
                    <a:pt x="47" y="24"/>
                  </a:cubicBezTo>
                  <a:cubicBezTo>
                    <a:pt x="40" y="20"/>
                    <a:pt x="32" y="16"/>
                    <a:pt x="24" y="12"/>
                  </a:cubicBezTo>
                  <a:cubicBezTo>
                    <a:pt x="16" y="8"/>
                    <a:pt x="8" y="4"/>
                    <a:pt x="0" y="0"/>
                  </a:cubicBezTo>
                  <a:cubicBezTo>
                    <a:pt x="25" y="13"/>
                    <a:pt x="28" y="46"/>
                    <a:pt x="16" y="69"/>
                  </a:cubicBezTo>
                  <a:cubicBezTo>
                    <a:pt x="59" y="92"/>
                    <a:pt x="59" y="92"/>
                    <a:pt x="59" y="92"/>
                  </a:cubicBezTo>
                  <a:cubicBezTo>
                    <a:pt x="64" y="84"/>
                    <a:pt x="66" y="74"/>
                    <a:pt x="66" y="64"/>
                  </a:cubicBezTo>
                  <a:cubicBezTo>
                    <a:pt x="67" y="59"/>
                    <a:pt x="66" y="66"/>
                    <a:pt x="66" y="64"/>
                  </a:cubicBez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1"/>
            <p:cNvSpPr>
              <a:spLocks/>
            </p:cNvSpPr>
            <p:nvPr/>
          </p:nvSpPr>
          <p:spPr bwMode="auto">
            <a:xfrm>
              <a:off x="2694" y="2044"/>
              <a:ext cx="356" cy="173"/>
            </a:xfrm>
            <a:custGeom>
              <a:avLst/>
              <a:gdLst>
                <a:gd name="T0" fmla="*/ 67 w 97"/>
                <a:gd name="T1" fmla="*/ 27 h 47"/>
                <a:gd name="T2" fmla="*/ 97 w 97"/>
                <a:gd name="T3" fmla="*/ 30 h 47"/>
                <a:gd name="T4" fmla="*/ 68 w 97"/>
                <a:gd name="T5" fmla="*/ 13 h 47"/>
                <a:gd name="T6" fmla="*/ 48 w 97"/>
                <a:gd name="T7" fmla="*/ 2 h 47"/>
                <a:gd name="T8" fmla="*/ 27 w 97"/>
                <a:gd name="T9" fmla="*/ 3 h 47"/>
                <a:gd name="T10" fmla="*/ 20 w 97"/>
                <a:gd name="T11" fmla="*/ 5 h 47"/>
                <a:gd name="T12" fmla="*/ 14 w 97"/>
                <a:gd name="T13" fmla="*/ 9 h 47"/>
                <a:gd name="T14" fmla="*/ 9 w 97"/>
                <a:gd name="T15" fmla="*/ 13 h 47"/>
                <a:gd name="T16" fmla="*/ 9 w 97"/>
                <a:gd name="T17" fmla="*/ 13 h 47"/>
                <a:gd name="T18" fmla="*/ 9 w 97"/>
                <a:gd name="T19" fmla="*/ 13 h 47"/>
                <a:gd name="T20" fmla="*/ 0 w 97"/>
                <a:gd name="T21" fmla="*/ 23 h 47"/>
                <a:gd name="T22" fmla="*/ 0 w 97"/>
                <a:gd name="T23" fmla="*/ 23 h 47"/>
                <a:gd name="T24" fmla="*/ 42 w 97"/>
                <a:gd name="T25" fmla="*/ 47 h 47"/>
                <a:gd name="T26" fmla="*/ 67 w 97"/>
                <a:gd name="T27" fmla="*/ 27 h 47"/>
                <a:gd name="T28" fmla="*/ 67 w 97"/>
                <a:gd name="T29" fmla="*/ 2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7" h="47">
                  <a:moveTo>
                    <a:pt x="67" y="27"/>
                  </a:moveTo>
                  <a:cubicBezTo>
                    <a:pt x="77" y="24"/>
                    <a:pt x="88" y="25"/>
                    <a:pt x="97" y="30"/>
                  </a:cubicBezTo>
                  <a:cubicBezTo>
                    <a:pt x="87" y="24"/>
                    <a:pt x="78" y="19"/>
                    <a:pt x="68" y="13"/>
                  </a:cubicBezTo>
                  <a:cubicBezTo>
                    <a:pt x="62" y="10"/>
                    <a:pt x="55" y="5"/>
                    <a:pt x="48" y="2"/>
                  </a:cubicBezTo>
                  <a:cubicBezTo>
                    <a:pt x="41" y="0"/>
                    <a:pt x="34" y="1"/>
                    <a:pt x="27" y="3"/>
                  </a:cubicBezTo>
                  <a:cubicBezTo>
                    <a:pt x="24" y="3"/>
                    <a:pt x="22" y="4"/>
                    <a:pt x="20" y="5"/>
                  </a:cubicBezTo>
                  <a:cubicBezTo>
                    <a:pt x="18" y="6"/>
                    <a:pt x="15" y="9"/>
                    <a:pt x="14" y="9"/>
                  </a:cubicBezTo>
                  <a:cubicBezTo>
                    <a:pt x="12" y="10"/>
                    <a:pt x="10" y="12"/>
                    <a:pt x="9" y="13"/>
                  </a:cubicBezTo>
                  <a:cubicBezTo>
                    <a:pt x="9" y="13"/>
                    <a:pt x="9" y="13"/>
                    <a:pt x="9" y="13"/>
                  </a:cubicBezTo>
                  <a:cubicBezTo>
                    <a:pt x="9" y="13"/>
                    <a:pt x="9" y="13"/>
                    <a:pt x="9" y="13"/>
                  </a:cubicBezTo>
                  <a:cubicBezTo>
                    <a:pt x="5" y="16"/>
                    <a:pt x="3" y="19"/>
                    <a:pt x="0" y="23"/>
                  </a:cubicBezTo>
                  <a:cubicBezTo>
                    <a:pt x="0" y="23"/>
                    <a:pt x="0" y="23"/>
                    <a:pt x="0" y="23"/>
                  </a:cubicBezTo>
                  <a:cubicBezTo>
                    <a:pt x="42" y="47"/>
                    <a:pt x="42" y="47"/>
                    <a:pt x="42" y="47"/>
                  </a:cubicBezTo>
                  <a:cubicBezTo>
                    <a:pt x="48" y="38"/>
                    <a:pt x="57" y="31"/>
                    <a:pt x="67" y="27"/>
                  </a:cubicBezTo>
                  <a:cubicBezTo>
                    <a:pt x="68" y="27"/>
                    <a:pt x="65" y="28"/>
                    <a:pt x="67" y="27"/>
                  </a:cubicBez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2"/>
            <p:cNvSpPr>
              <a:spLocks/>
            </p:cNvSpPr>
            <p:nvPr/>
          </p:nvSpPr>
          <p:spPr bwMode="auto">
            <a:xfrm>
              <a:off x="2929" y="1368"/>
              <a:ext cx="390" cy="411"/>
            </a:xfrm>
            <a:custGeom>
              <a:avLst/>
              <a:gdLst>
                <a:gd name="T0" fmla="*/ 93 w 106"/>
                <a:gd name="T1" fmla="*/ 34 h 112"/>
                <a:gd name="T2" fmla="*/ 106 w 106"/>
                <a:gd name="T3" fmla="*/ 31 h 112"/>
                <a:gd name="T4" fmla="*/ 63 w 106"/>
                <a:gd name="T5" fmla="*/ 9 h 112"/>
                <a:gd name="T6" fmla="*/ 11 w 106"/>
                <a:gd name="T7" fmla="*/ 26 h 112"/>
                <a:gd name="T8" fmla="*/ 8 w 106"/>
                <a:gd name="T9" fmla="*/ 29 h 112"/>
                <a:gd name="T10" fmla="*/ 8 w 106"/>
                <a:gd name="T11" fmla="*/ 29 h 112"/>
                <a:gd name="T12" fmla="*/ 8 w 106"/>
                <a:gd name="T13" fmla="*/ 29 h 112"/>
                <a:gd name="T14" fmla="*/ 2 w 106"/>
                <a:gd name="T15" fmla="*/ 51 h 112"/>
                <a:gd name="T16" fmla="*/ 2 w 106"/>
                <a:gd name="T17" fmla="*/ 51 h 112"/>
                <a:gd name="T18" fmla="*/ 18 w 106"/>
                <a:gd name="T19" fmla="*/ 88 h 112"/>
                <a:gd name="T20" fmla="*/ 61 w 106"/>
                <a:gd name="T21" fmla="*/ 112 h 112"/>
                <a:gd name="T22" fmla="*/ 93 w 106"/>
                <a:gd name="T23" fmla="*/ 3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6" h="112">
                  <a:moveTo>
                    <a:pt x="93" y="34"/>
                  </a:moveTo>
                  <a:cubicBezTo>
                    <a:pt x="98" y="34"/>
                    <a:pt x="102" y="29"/>
                    <a:pt x="106" y="31"/>
                  </a:cubicBezTo>
                  <a:cubicBezTo>
                    <a:pt x="92" y="24"/>
                    <a:pt x="77" y="16"/>
                    <a:pt x="63" y="9"/>
                  </a:cubicBezTo>
                  <a:cubicBezTo>
                    <a:pt x="43" y="0"/>
                    <a:pt x="23" y="9"/>
                    <a:pt x="11" y="26"/>
                  </a:cubicBezTo>
                  <a:cubicBezTo>
                    <a:pt x="10" y="27"/>
                    <a:pt x="9" y="28"/>
                    <a:pt x="8" y="29"/>
                  </a:cubicBezTo>
                  <a:cubicBezTo>
                    <a:pt x="8" y="29"/>
                    <a:pt x="8" y="29"/>
                    <a:pt x="8" y="29"/>
                  </a:cubicBezTo>
                  <a:cubicBezTo>
                    <a:pt x="8" y="29"/>
                    <a:pt x="8" y="29"/>
                    <a:pt x="8" y="29"/>
                  </a:cubicBezTo>
                  <a:cubicBezTo>
                    <a:pt x="5" y="36"/>
                    <a:pt x="2" y="43"/>
                    <a:pt x="2" y="51"/>
                  </a:cubicBezTo>
                  <a:cubicBezTo>
                    <a:pt x="2" y="51"/>
                    <a:pt x="2" y="51"/>
                    <a:pt x="2" y="51"/>
                  </a:cubicBezTo>
                  <a:cubicBezTo>
                    <a:pt x="0" y="65"/>
                    <a:pt x="6" y="80"/>
                    <a:pt x="18" y="88"/>
                  </a:cubicBezTo>
                  <a:cubicBezTo>
                    <a:pt x="61" y="112"/>
                    <a:pt x="61" y="112"/>
                    <a:pt x="61" y="112"/>
                  </a:cubicBezTo>
                  <a:cubicBezTo>
                    <a:pt x="35" y="87"/>
                    <a:pt x="53" y="33"/>
                    <a:pt x="93" y="34"/>
                  </a:cubicBez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3"/>
            <p:cNvSpPr>
              <a:spLocks/>
            </p:cNvSpPr>
            <p:nvPr/>
          </p:nvSpPr>
          <p:spPr bwMode="auto">
            <a:xfrm>
              <a:off x="2723" y="1732"/>
              <a:ext cx="158" cy="411"/>
            </a:xfrm>
            <a:custGeom>
              <a:avLst/>
              <a:gdLst>
                <a:gd name="T0" fmla="*/ 155 w 158"/>
                <a:gd name="T1" fmla="*/ 411 h 411"/>
                <a:gd name="T2" fmla="*/ 0 w 158"/>
                <a:gd name="T3" fmla="*/ 323 h 411"/>
                <a:gd name="T4" fmla="*/ 4 w 158"/>
                <a:gd name="T5" fmla="*/ 0 h 411"/>
                <a:gd name="T6" fmla="*/ 158 w 158"/>
                <a:gd name="T7" fmla="*/ 84 h 411"/>
                <a:gd name="T8" fmla="*/ 155 w 158"/>
                <a:gd name="T9" fmla="*/ 411 h 411"/>
              </a:gdLst>
              <a:ahLst/>
              <a:cxnLst>
                <a:cxn ang="0">
                  <a:pos x="T0" y="T1"/>
                </a:cxn>
                <a:cxn ang="0">
                  <a:pos x="T2" y="T3"/>
                </a:cxn>
                <a:cxn ang="0">
                  <a:pos x="T4" y="T5"/>
                </a:cxn>
                <a:cxn ang="0">
                  <a:pos x="T6" y="T7"/>
                </a:cxn>
                <a:cxn ang="0">
                  <a:pos x="T8" y="T9"/>
                </a:cxn>
              </a:cxnLst>
              <a:rect l="0" t="0" r="r" b="b"/>
              <a:pathLst>
                <a:path w="158" h="411">
                  <a:moveTo>
                    <a:pt x="155" y="411"/>
                  </a:moveTo>
                  <a:lnTo>
                    <a:pt x="0" y="323"/>
                  </a:lnTo>
                  <a:lnTo>
                    <a:pt x="4" y="0"/>
                  </a:lnTo>
                  <a:lnTo>
                    <a:pt x="158" y="84"/>
                  </a:lnTo>
                  <a:lnTo>
                    <a:pt x="155" y="411"/>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4"/>
            <p:cNvSpPr>
              <a:spLocks/>
            </p:cNvSpPr>
            <p:nvPr/>
          </p:nvSpPr>
          <p:spPr bwMode="auto">
            <a:xfrm>
              <a:off x="2727" y="1691"/>
              <a:ext cx="426" cy="125"/>
            </a:xfrm>
            <a:custGeom>
              <a:avLst/>
              <a:gdLst>
                <a:gd name="T0" fmla="*/ 268 w 426"/>
                <a:gd name="T1" fmla="*/ 0 h 125"/>
                <a:gd name="T2" fmla="*/ 224 w 426"/>
                <a:gd name="T3" fmla="*/ 8 h 125"/>
                <a:gd name="T4" fmla="*/ 0 w 426"/>
                <a:gd name="T5" fmla="*/ 41 h 125"/>
                <a:gd name="T6" fmla="*/ 154 w 426"/>
                <a:gd name="T7" fmla="*/ 125 h 125"/>
                <a:gd name="T8" fmla="*/ 382 w 426"/>
                <a:gd name="T9" fmla="*/ 92 h 125"/>
                <a:gd name="T10" fmla="*/ 426 w 426"/>
                <a:gd name="T11" fmla="*/ 88 h 125"/>
                <a:gd name="T12" fmla="*/ 268 w 426"/>
                <a:gd name="T13" fmla="*/ 0 h 125"/>
              </a:gdLst>
              <a:ahLst/>
              <a:cxnLst>
                <a:cxn ang="0">
                  <a:pos x="T0" y="T1"/>
                </a:cxn>
                <a:cxn ang="0">
                  <a:pos x="T2" y="T3"/>
                </a:cxn>
                <a:cxn ang="0">
                  <a:pos x="T4" y="T5"/>
                </a:cxn>
                <a:cxn ang="0">
                  <a:pos x="T6" y="T7"/>
                </a:cxn>
                <a:cxn ang="0">
                  <a:pos x="T8" y="T9"/>
                </a:cxn>
                <a:cxn ang="0">
                  <a:pos x="T10" y="T11"/>
                </a:cxn>
                <a:cxn ang="0">
                  <a:pos x="T12" y="T13"/>
                </a:cxn>
              </a:cxnLst>
              <a:rect l="0" t="0" r="r" b="b"/>
              <a:pathLst>
                <a:path w="426" h="125">
                  <a:moveTo>
                    <a:pt x="268" y="0"/>
                  </a:moveTo>
                  <a:lnTo>
                    <a:pt x="224" y="8"/>
                  </a:lnTo>
                  <a:lnTo>
                    <a:pt x="0" y="41"/>
                  </a:lnTo>
                  <a:lnTo>
                    <a:pt x="154" y="125"/>
                  </a:lnTo>
                  <a:lnTo>
                    <a:pt x="382" y="92"/>
                  </a:lnTo>
                  <a:lnTo>
                    <a:pt x="426" y="88"/>
                  </a:lnTo>
                  <a:lnTo>
                    <a:pt x="268"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5"/>
            <p:cNvSpPr>
              <a:spLocks/>
            </p:cNvSpPr>
            <p:nvPr/>
          </p:nvSpPr>
          <p:spPr bwMode="auto">
            <a:xfrm>
              <a:off x="2484" y="1735"/>
              <a:ext cx="364" cy="118"/>
            </a:xfrm>
            <a:custGeom>
              <a:avLst/>
              <a:gdLst>
                <a:gd name="T0" fmla="*/ 155 w 364"/>
                <a:gd name="T1" fmla="*/ 118 h 118"/>
                <a:gd name="T2" fmla="*/ 0 w 364"/>
                <a:gd name="T3" fmla="*/ 30 h 118"/>
                <a:gd name="T4" fmla="*/ 210 w 364"/>
                <a:gd name="T5" fmla="*/ 0 h 118"/>
                <a:gd name="T6" fmla="*/ 364 w 364"/>
                <a:gd name="T7" fmla="*/ 89 h 118"/>
                <a:gd name="T8" fmla="*/ 155 w 364"/>
                <a:gd name="T9" fmla="*/ 118 h 118"/>
              </a:gdLst>
              <a:ahLst/>
              <a:cxnLst>
                <a:cxn ang="0">
                  <a:pos x="T0" y="T1"/>
                </a:cxn>
                <a:cxn ang="0">
                  <a:pos x="T2" y="T3"/>
                </a:cxn>
                <a:cxn ang="0">
                  <a:pos x="T4" y="T5"/>
                </a:cxn>
                <a:cxn ang="0">
                  <a:pos x="T6" y="T7"/>
                </a:cxn>
                <a:cxn ang="0">
                  <a:pos x="T8" y="T9"/>
                </a:cxn>
              </a:cxnLst>
              <a:rect l="0" t="0" r="r" b="b"/>
              <a:pathLst>
                <a:path w="364" h="118">
                  <a:moveTo>
                    <a:pt x="155" y="118"/>
                  </a:moveTo>
                  <a:lnTo>
                    <a:pt x="0" y="30"/>
                  </a:lnTo>
                  <a:lnTo>
                    <a:pt x="210" y="0"/>
                  </a:lnTo>
                  <a:lnTo>
                    <a:pt x="364" y="89"/>
                  </a:lnTo>
                  <a:lnTo>
                    <a:pt x="155" y="118"/>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6"/>
            <p:cNvSpPr>
              <a:spLocks/>
            </p:cNvSpPr>
            <p:nvPr/>
          </p:nvSpPr>
          <p:spPr bwMode="auto">
            <a:xfrm>
              <a:off x="2727" y="1199"/>
              <a:ext cx="154" cy="584"/>
            </a:xfrm>
            <a:custGeom>
              <a:avLst/>
              <a:gdLst>
                <a:gd name="T0" fmla="*/ 0 w 154"/>
                <a:gd name="T1" fmla="*/ 0 h 584"/>
                <a:gd name="T2" fmla="*/ 0 w 154"/>
                <a:gd name="T3" fmla="*/ 48 h 584"/>
                <a:gd name="T4" fmla="*/ 0 w 154"/>
                <a:gd name="T5" fmla="*/ 500 h 584"/>
                <a:gd name="T6" fmla="*/ 154 w 154"/>
                <a:gd name="T7" fmla="*/ 584 h 584"/>
                <a:gd name="T8" fmla="*/ 154 w 154"/>
                <a:gd name="T9" fmla="*/ 128 h 584"/>
                <a:gd name="T10" fmla="*/ 154 w 154"/>
                <a:gd name="T11" fmla="*/ 84 h 584"/>
                <a:gd name="T12" fmla="*/ 0 w 154"/>
                <a:gd name="T13" fmla="*/ 0 h 584"/>
              </a:gdLst>
              <a:ahLst/>
              <a:cxnLst>
                <a:cxn ang="0">
                  <a:pos x="T0" y="T1"/>
                </a:cxn>
                <a:cxn ang="0">
                  <a:pos x="T2" y="T3"/>
                </a:cxn>
                <a:cxn ang="0">
                  <a:pos x="T4" y="T5"/>
                </a:cxn>
                <a:cxn ang="0">
                  <a:pos x="T6" y="T7"/>
                </a:cxn>
                <a:cxn ang="0">
                  <a:pos x="T8" y="T9"/>
                </a:cxn>
                <a:cxn ang="0">
                  <a:pos x="T10" y="T11"/>
                </a:cxn>
                <a:cxn ang="0">
                  <a:pos x="T12" y="T13"/>
                </a:cxn>
              </a:cxnLst>
              <a:rect l="0" t="0" r="r" b="b"/>
              <a:pathLst>
                <a:path w="154" h="584">
                  <a:moveTo>
                    <a:pt x="0" y="0"/>
                  </a:moveTo>
                  <a:lnTo>
                    <a:pt x="0" y="48"/>
                  </a:lnTo>
                  <a:lnTo>
                    <a:pt x="0" y="500"/>
                  </a:lnTo>
                  <a:lnTo>
                    <a:pt x="154" y="584"/>
                  </a:lnTo>
                  <a:lnTo>
                    <a:pt x="154" y="128"/>
                  </a:lnTo>
                  <a:lnTo>
                    <a:pt x="154" y="84"/>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7"/>
            <p:cNvSpPr>
              <a:spLocks/>
            </p:cNvSpPr>
            <p:nvPr/>
          </p:nvSpPr>
          <p:spPr bwMode="auto">
            <a:xfrm>
              <a:off x="2227" y="1765"/>
              <a:ext cx="445" cy="430"/>
            </a:xfrm>
            <a:custGeom>
              <a:avLst/>
              <a:gdLst>
                <a:gd name="T0" fmla="*/ 120 w 121"/>
                <a:gd name="T1" fmla="*/ 57 h 117"/>
                <a:gd name="T2" fmla="*/ 112 w 121"/>
                <a:gd name="T3" fmla="*/ 24 h 117"/>
                <a:gd name="T4" fmla="*/ 70 w 121"/>
                <a:gd name="T5" fmla="*/ 0 h 117"/>
                <a:gd name="T6" fmla="*/ 64 w 121"/>
                <a:gd name="T7" fmla="*/ 68 h 117"/>
                <a:gd name="T8" fmla="*/ 0 w 121"/>
                <a:gd name="T9" fmla="*/ 83 h 117"/>
                <a:gd name="T10" fmla="*/ 41 w 121"/>
                <a:gd name="T11" fmla="*/ 107 h 117"/>
                <a:gd name="T12" fmla="*/ 93 w 121"/>
                <a:gd name="T13" fmla="*/ 104 h 117"/>
                <a:gd name="T14" fmla="*/ 120 w 121"/>
                <a:gd name="T15" fmla="*/ 57 h 117"/>
                <a:gd name="T16" fmla="*/ 120 w 121"/>
                <a:gd name="T17" fmla="*/ 5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117">
                  <a:moveTo>
                    <a:pt x="120" y="57"/>
                  </a:moveTo>
                  <a:cubicBezTo>
                    <a:pt x="121" y="46"/>
                    <a:pt x="119" y="34"/>
                    <a:pt x="112" y="24"/>
                  </a:cubicBezTo>
                  <a:cubicBezTo>
                    <a:pt x="70" y="0"/>
                    <a:pt x="70" y="0"/>
                    <a:pt x="70" y="0"/>
                  </a:cubicBezTo>
                  <a:cubicBezTo>
                    <a:pt x="84" y="21"/>
                    <a:pt x="79" y="49"/>
                    <a:pt x="64" y="68"/>
                  </a:cubicBezTo>
                  <a:cubicBezTo>
                    <a:pt x="49" y="86"/>
                    <a:pt x="22" y="96"/>
                    <a:pt x="0" y="83"/>
                  </a:cubicBezTo>
                  <a:cubicBezTo>
                    <a:pt x="41" y="107"/>
                    <a:pt x="41" y="107"/>
                    <a:pt x="41" y="107"/>
                  </a:cubicBezTo>
                  <a:cubicBezTo>
                    <a:pt x="57" y="117"/>
                    <a:pt x="78" y="114"/>
                    <a:pt x="93" y="104"/>
                  </a:cubicBezTo>
                  <a:cubicBezTo>
                    <a:pt x="109" y="93"/>
                    <a:pt x="117" y="76"/>
                    <a:pt x="120" y="57"/>
                  </a:cubicBezTo>
                  <a:cubicBezTo>
                    <a:pt x="120" y="56"/>
                    <a:pt x="120" y="58"/>
                    <a:pt x="120" y="57"/>
                  </a:cubicBez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8"/>
            <p:cNvSpPr>
              <a:spLocks/>
            </p:cNvSpPr>
            <p:nvPr/>
          </p:nvSpPr>
          <p:spPr bwMode="auto">
            <a:xfrm>
              <a:off x="2510" y="1272"/>
              <a:ext cx="342" cy="125"/>
            </a:xfrm>
            <a:custGeom>
              <a:avLst/>
              <a:gdLst>
                <a:gd name="T0" fmla="*/ 51 w 93"/>
                <a:gd name="T1" fmla="*/ 0 h 34"/>
                <a:gd name="T2" fmla="*/ 0 w 93"/>
                <a:gd name="T3" fmla="*/ 6 h 34"/>
                <a:gd name="T4" fmla="*/ 31 w 93"/>
                <a:gd name="T5" fmla="*/ 22 h 34"/>
                <a:gd name="T6" fmla="*/ 50 w 93"/>
                <a:gd name="T7" fmla="*/ 32 h 34"/>
                <a:gd name="T8" fmla="*/ 71 w 93"/>
                <a:gd name="T9" fmla="*/ 33 h 34"/>
                <a:gd name="T10" fmla="*/ 87 w 93"/>
                <a:gd name="T11" fmla="*/ 27 h 34"/>
                <a:gd name="T12" fmla="*/ 93 w 93"/>
                <a:gd name="T13" fmla="*/ 23 h 34"/>
                <a:gd name="T14" fmla="*/ 51 w 93"/>
                <a:gd name="T15" fmla="*/ 0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34">
                  <a:moveTo>
                    <a:pt x="51" y="0"/>
                  </a:moveTo>
                  <a:cubicBezTo>
                    <a:pt x="36" y="11"/>
                    <a:pt x="16" y="15"/>
                    <a:pt x="0" y="6"/>
                  </a:cubicBezTo>
                  <a:cubicBezTo>
                    <a:pt x="10" y="12"/>
                    <a:pt x="21" y="17"/>
                    <a:pt x="31" y="22"/>
                  </a:cubicBezTo>
                  <a:cubicBezTo>
                    <a:pt x="37" y="26"/>
                    <a:pt x="43" y="30"/>
                    <a:pt x="50" y="32"/>
                  </a:cubicBezTo>
                  <a:cubicBezTo>
                    <a:pt x="57" y="34"/>
                    <a:pt x="64" y="34"/>
                    <a:pt x="71" y="33"/>
                  </a:cubicBezTo>
                  <a:cubicBezTo>
                    <a:pt x="76" y="32"/>
                    <a:pt x="84" y="30"/>
                    <a:pt x="87" y="27"/>
                  </a:cubicBezTo>
                  <a:cubicBezTo>
                    <a:pt x="89" y="25"/>
                    <a:pt x="91" y="24"/>
                    <a:pt x="93" y="23"/>
                  </a:cubicBezTo>
                  <a:lnTo>
                    <a:pt x="51"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9"/>
            <p:cNvSpPr>
              <a:spLocks/>
            </p:cNvSpPr>
            <p:nvPr/>
          </p:nvSpPr>
          <p:spPr bwMode="auto">
            <a:xfrm>
              <a:off x="2179" y="1765"/>
              <a:ext cx="228" cy="364"/>
            </a:xfrm>
            <a:custGeom>
              <a:avLst/>
              <a:gdLst>
                <a:gd name="T0" fmla="*/ 46 w 62"/>
                <a:gd name="T1" fmla="*/ 86 h 99"/>
                <a:gd name="T2" fmla="*/ 59 w 62"/>
                <a:gd name="T3" fmla="*/ 27 h 99"/>
                <a:gd name="T4" fmla="*/ 59 w 62"/>
                <a:gd name="T5" fmla="*/ 27 h 99"/>
                <a:gd name="T6" fmla="*/ 62 w 62"/>
                <a:gd name="T7" fmla="*/ 24 h 99"/>
                <a:gd name="T8" fmla="*/ 21 w 62"/>
                <a:gd name="T9" fmla="*/ 0 h 99"/>
                <a:gd name="T10" fmla="*/ 18 w 62"/>
                <a:gd name="T11" fmla="*/ 3 h 99"/>
                <a:gd name="T12" fmla="*/ 18 w 62"/>
                <a:gd name="T13" fmla="*/ 3 h 99"/>
                <a:gd name="T14" fmla="*/ 1 w 62"/>
                <a:gd name="T15" fmla="*/ 38 h 99"/>
                <a:gd name="T16" fmla="*/ 17 w 62"/>
                <a:gd name="T17" fmla="*/ 74 h 99"/>
                <a:gd name="T18" fmla="*/ 59 w 62"/>
                <a:gd name="T19" fmla="*/ 99 h 99"/>
                <a:gd name="T20" fmla="*/ 46 w 62"/>
                <a:gd name="T21" fmla="*/ 86 h 99"/>
                <a:gd name="T22" fmla="*/ 46 w 62"/>
                <a:gd name="T23" fmla="*/ 8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99">
                  <a:moveTo>
                    <a:pt x="46" y="86"/>
                  </a:moveTo>
                  <a:cubicBezTo>
                    <a:pt x="36" y="66"/>
                    <a:pt x="43" y="41"/>
                    <a:pt x="59" y="27"/>
                  </a:cubicBezTo>
                  <a:cubicBezTo>
                    <a:pt x="59" y="27"/>
                    <a:pt x="59" y="27"/>
                    <a:pt x="59" y="27"/>
                  </a:cubicBezTo>
                  <a:cubicBezTo>
                    <a:pt x="60" y="26"/>
                    <a:pt x="61" y="25"/>
                    <a:pt x="62" y="24"/>
                  </a:cubicBezTo>
                  <a:cubicBezTo>
                    <a:pt x="21" y="0"/>
                    <a:pt x="21" y="0"/>
                    <a:pt x="21" y="0"/>
                  </a:cubicBezTo>
                  <a:cubicBezTo>
                    <a:pt x="20" y="1"/>
                    <a:pt x="19" y="2"/>
                    <a:pt x="18" y="3"/>
                  </a:cubicBezTo>
                  <a:cubicBezTo>
                    <a:pt x="18" y="3"/>
                    <a:pt x="18" y="3"/>
                    <a:pt x="18" y="3"/>
                  </a:cubicBezTo>
                  <a:cubicBezTo>
                    <a:pt x="8" y="12"/>
                    <a:pt x="1" y="24"/>
                    <a:pt x="1" y="38"/>
                  </a:cubicBezTo>
                  <a:cubicBezTo>
                    <a:pt x="0" y="52"/>
                    <a:pt x="5" y="66"/>
                    <a:pt x="17" y="74"/>
                  </a:cubicBezTo>
                  <a:cubicBezTo>
                    <a:pt x="31" y="83"/>
                    <a:pt x="45" y="91"/>
                    <a:pt x="59" y="99"/>
                  </a:cubicBezTo>
                  <a:cubicBezTo>
                    <a:pt x="54" y="96"/>
                    <a:pt x="49" y="91"/>
                    <a:pt x="46" y="86"/>
                  </a:cubicBezTo>
                  <a:cubicBezTo>
                    <a:pt x="45" y="83"/>
                    <a:pt x="48" y="89"/>
                    <a:pt x="46" y="86"/>
                  </a:cubicBez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0"/>
            <p:cNvSpPr>
              <a:spLocks/>
            </p:cNvSpPr>
            <p:nvPr/>
          </p:nvSpPr>
          <p:spPr bwMode="auto">
            <a:xfrm>
              <a:off x="2455" y="923"/>
              <a:ext cx="386" cy="423"/>
            </a:xfrm>
            <a:custGeom>
              <a:avLst/>
              <a:gdLst>
                <a:gd name="T0" fmla="*/ 42 w 105"/>
                <a:gd name="T1" fmla="*/ 74 h 115"/>
                <a:gd name="T2" fmla="*/ 49 w 105"/>
                <a:gd name="T3" fmla="*/ 54 h 115"/>
                <a:gd name="T4" fmla="*/ 49 w 105"/>
                <a:gd name="T5" fmla="*/ 54 h 115"/>
                <a:gd name="T6" fmla="*/ 105 w 105"/>
                <a:gd name="T7" fmla="*/ 32 h 115"/>
                <a:gd name="T8" fmla="*/ 105 w 105"/>
                <a:gd name="T9" fmla="*/ 32 h 115"/>
                <a:gd name="T10" fmla="*/ 105 w 105"/>
                <a:gd name="T11" fmla="*/ 32 h 115"/>
                <a:gd name="T12" fmla="*/ 94 w 105"/>
                <a:gd name="T13" fmla="*/ 27 h 115"/>
                <a:gd name="T14" fmla="*/ 62 w 105"/>
                <a:gd name="T15" fmla="*/ 11 h 115"/>
                <a:gd name="T16" fmla="*/ 62 w 105"/>
                <a:gd name="T17" fmla="*/ 11 h 115"/>
                <a:gd name="T18" fmla="*/ 62 w 105"/>
                <a:gd name="T19" fmla="*/ 11 h 115"/>
                <a:gd name="T20" fmla="*/ 62 w 105"/>
                <a:gd name="T21" fmla="*/ 11 h 115"/>
                <a:gd name="T22" fmla="*/ 62 w 105"/>
                <a:gd name="T23" fmla="*/ 11 h 115"/>
                <a:gd name="T24" fmla="*/ 7 w 105"/>
                <a:gd name="T25" fmla="*/ 32 h 115"/>
                <a:gd name="T26" fmla="*/ 0 w 105"/>
                <a:gd name="T27" fmla="*/ 56 h 115"/>
                <a:gd name="T28" fmla="*/ 20 w 105"/>
                <a:gd name="T29" fmla="*/ 93 h 115"/>
                <a:gd name="T30" fmla="*/ 62 w 105"/>
                <a:gd name="T31" fmla="*/ 115 h 115"/>
                <a:gd name="T32" fmla="*/ 42 w 105"/>
                <a:gd name="T33" fmla="*/ 74 h 115"/>
                <a:gd name="T34" fmla="*/ 42 w 105"/>
                <a:gd name="T35" fmla="*/ 7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 h="115">
                  <a:moveTo>
                    <a:pt x="42" y="74"/>
                  </a:moveTo>
                  <a:cubicBezTo>
                    <a:pt x="43" y="67"/>
                    <a:pt x="45" y="60"/>
                    <a:pt x="49" y="54"/>
                  </a:cubicBezTo>
                  <a:cubicBezTo>
                    <a:pt x="49" y="54"/>
                    <a:pt x="49" y="54"/>
                    <a:pt x="49" y="54"/>
                  </a:cubicBezTo>
                  <a:cubicBezTo>
                    <a:pt x="60" y="35"/>
                    <a:pt x="84" y="22"/>
                    <a:pt x="105" y="32"/>
                  </a:cubicBezTo>
                  <a:cubicBezTo>
                    <a:pt x="105" y="32"/>
                    <a:pt x="105" y="32"/>
                    <a:pt x="105" y="32"/>
                  </a:cubicBezTo>
                  <a:cubicBezTo>
                    <a:pt x="105" y="32"/>
                    <a:pt x="105" y="32"/>
                    <a:pt x="105" y="32"/>
                  </a:cubicBezTo>
                  <a:cubicBezTo>
                    <a:pt x="94" y="27"/>
                    <a:pt x="94" y="27"/>
                    <a:pt x="94" y="27"/>
                  </a:cubicBezTo>
                  <a:cubicBezTo>
                    <a:pt x="62" y="11"/>
                    <a:pt x="62" y="11"/>
                    <a:pt x="62" y="11"/>
                  </a:cubicBezTo>
                  <a:cubicBezTo>
                    <a:pt x="62" y="11"/>
                    <a:pt x="62" y="11"/>
                    <a:pt x="62" y="11"/>
                  </a:cubicBezTo>
                  <a:cubicBezTo>
                    <a:pt x="62" y="11"/>
                    <a:pt x="62" y="11"/>
                    <a:pt x="62" y="11"/>
                  </a:cubicBezTo>
                  <a:cubicBezTo>
                    <a:pt x="62" y="11"/>
                    <a:pt x="62" y="11"/>
                    <a:pt x="62" y="11"/>
                  </a:cubicBezTo>
                  <a:cubicBezTo>
                    <a:pt x="62" y="11"/>
                    <a:pt x="62" y="11"/>
                    <a:pt x="62" y="11"/>
                  </a:cubicBezTo>
                  <a:cubicBezTo>
                    <a:pt x="42" y="0"/>
                    <a:pt x="18" y="13"/>
                    <a:pt x="7" y="32"/>
                  </a:cubicBezTo>
                  <a:cubicBezTo>
                    <a:pt x="3" y="39"/>
                    <a:pt x="0" y="47"/>
                    <a:pt x="0" y="56"/>
                  </a:cubicBezTo>
                  <a:cubicBezTo>
                    <a:pt x="0" y="71"/>
                    <a:pt x="6" y="86"/>
                    <a:pt x="20" y="93"/>
                  </a:cubicBezTo>
                  <a:cubicBezTo>
                    <a:pt x="62" y="115"/>
                    <a:pt x="62" y="115"/>
                    <a:pt x="62" y="115"/>
                  </a:cubicBezTo>
                  <a:cubicBezTo>
                    <a:pt x="47" y="107"/>
                    <a:pt x="40" y="90"/>
                    <a:pt x="42" y="74"/>
                  </a:cubicBezTo>
                  <a:cubicBezTo>
                    <a:pt x="42" y="73"/>
                    <a:pt x="42" y="74"/>
                    <a:pt x="42" y="74"/>
                  </a:cubicBez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1"/>
            <p:cNvSpPr>
              <a:spLocks/>
            </p:cNvSpPr>
            <p:nvPr/>
          </p:nvSpPr>
          <p:spPr bwMode="auto">
            <a:xfrm>
              <a:off x="1966" y="1809"/>
              <a:ext cx="364" cy="121"/>
            </a:xfrm>
            <a:custGeom>
              <a:avLst/>
              <a:gdLst>
                <a:gd name="T0" fmla="*/ 151 w 364"/>
                <a:gd name="T1" fmla="*/ 121 h 121"/>
                <a:gd name="T2" fmla="*/ 0 w 364"/>
                <a:gd name="T3" fmla="*/ 33 h 121"/>
                <a:gd name="T4" fmla="*/ 213 w 364"/>
                <a:gd name="T5" fmla="*/ 0 h 121"/>
                <a:gd name="T6" fmla="*/ 364 w 364"/>
                <a:gd name="T7" fmla="*/ 88 h 121"/>
                <a:gd name="T8" fmla="*/ 151 w 364"/>
                <a:gd name="T9" fmla="*/ 121 h 121"/>
              </a:gdLst>
              <a:ahLst/>
              <a:cxnLst>
                <a:cxn ang="0">
                  <a:pos x="T0" y="T1"/>
                </a:cxn>
                <a:cxn ang="0">
                  <a:pos x="T2" y="T3"/>
                </a:cxn>
                <a:cxn ang="0">
                  <a:pos x="T4" y="T5"/>
                </a:cxn>
                <a:cxn ang="0">
                  <a:pos x="T6" y="T7"/>
                </a:cxn>
                <a:cxn ang="0">
                  <a:pos x="T8" y="T9"/>
                </a:cxn>
              </a:cxnLst>
              <a:rect l="0" t="0" r="r" b="b"/>
              <a:pathLst>
                <a:path w="364" h="121">
                  <a:moveTo>
                    <a:pt x="151" y="121"/>
                  </a:moveTo>
                  <a:lnTo>
                    <a:pt x="0" y="33"/>
                  </a:lnTo>
                  <a:lnTo>
                    <a:pt x="213" y="0"/>
                  </a:lnTo>
                  <a:lnTo>
                    <a:pt x="364" y="88"/>
                  </a:lnTo>
                  <a:lnTo>
                    <a:pt x="151" y="121"/>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2"/>
            <p:cNvSpPr>
              <a:spLocks/>
            </p:cNvSpPr>
            <p:nvPr/>
          </p:nvSpPr>
          <p:spPr bwMode="auto">
            <a:xfrm>
              <a:off x="1966" y="1842"/>
              <a:ext cx="154" cy="989"/>
            </a:xfrm>
            <a:custGeom>
              <a:avLst/>
              <a:gdLst>
                <a:gd name="T0" fmla="*/ 154 w 154"/>
                <a:gd name="T1" fmla="*/ 989 h 989"/>
                <a:gd name="T2" fmla="*/ 7 w 154"/>
                <a:gd name="T3" fmla="*/ 893 h 989"/>
                <a:gd name="T4" fmla="*/ 0 w 154"/>
                <a:gd name="T5" fmla="*/ 0 h 989"/>
                <a:gd name="T6" fmla="*/ 151 w 154"/>
                <a:gd name="T7" fmla="*/ 88 h 989"/>
                <a:gd name="T8" fmla="*/ 154 w 154"/>
                <a:gd name="T9" fmla="*/ 989 h 989"/>
              </a:gdLst>
              <a:ahLst/>
              <a:cxnLst>
                <a:cxn ang="0">
                  <a:pos x="T0" y="T1"/>
                </a:cxn>
                <a:cxn ang="0">
                  <a:pos x="T2" y="T3"/>
                </a:cxn>
                <a:cxn ang="0">
                  <a:pos x="T4" y="T5"/>
                </a:cxn>
                <a:cxn ang="0">
                  <a:pos x="T6" y="T7"/>
                </a:cxn>
                <a:cxn ang="0">
                  <a:pos x="T8" y="T9"/>
                </a:cxn>
              </a:cxnLst>
              <a:rect l="0" t="0" r="r" b="b"/>
              <a:pathLst>
                <a:path w="154" h="989">
                  <a:moveTo>
                    <a:pt x="154" y="989"/>
                  </a:moveTo>
                  <a:lnTo>
                    <a:pt x="7" y="893"/>
                  </a:lnTo>
                  <a:lnTo>
                    <a:pt x="0" y="0"/>
                  </a:lnTo>
                  <a:lnTo>
                    <a:pt x="151" y="88"/>
                  </a:lnTo>
                  <a:lnTo>
                    <a:pt x="154" y="989"/>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3"/>
            <p:cNvSpPr>
              <a:spLocks/>
            </p:cNvSpPr>
            <p:nvPr/>
          </p:nvSpPr>
          <p:spPr bwMode="auto">
            <a:xfrm>
              <a:off x="1966" y="1640"/>
              <a:ext cx="151" cy="257"/>
            </a:xfrm>
            <a:custGeom>
              <a:avLst/>
              <a:gdLst>
                <a:gd name="T0" fmla="*/ 151 w 151"/>
                <a:gd name="T1" fmla="*/ 257 h 257"/>
                <a:gd name="T2" fmla="*/ 0 w 151"/>
                <a:gd name="T3" fmla="*/ 169 h 257"/>
                <a:gd name="T4" fmla="*/ 0 w 151"/>
                <a:gd name="T5" fmla="*/ 0 h 257"/>
                <a:gd name="T6" fmla="*/ 147 w 151"/>
                <a:gd name="T7" fmla="*/ 88 h 257"/>
                <a:gd name="T8" fmla="*/ 151 w 151"/>
                <a:gd name="T9" fmla="*/ 257 h 257"/>
              </a:gdLst>
              <a:ahLst/>
              <a:cxnLst>
                <a:cxn ang="0">
                  <a:pos x="T0" y="T1"/>
                </a:cxn>
                <a:cxn ang="0">
                  <a:pos x="T2" y="T3"/>
                </a:cxn>
                <a:cxn ang="0">
                  <a:pos x="T4" y="T5"/>
                </a:cxn>
                <a:cxn ang="0">
                  <a:pos x="T6" y="T7"/>
                </a:cxn>
                <a:cxn ang="0">
                  <a:pos x="T8" y="T9"/>
                </a:cxn>
              </a:cxnLst>
              <a:rect l="0" t="0" r="r" b="b"/>
              <a:pathLst>
                <a:path w="151" h="257">
                  <a:moveTo>
                    <a:pt x="151" y="257"/>
                  </a:moveTo>
                  <a:lnTo>
                    <a:pt x="0" y="169"/>
                  </a:lnTo>
                  <a:lnTo>
                    <a:pt x="0" y="0"/>
                  </a:lnTo>
                  <a:lnTo>
                    <a:pt x="147" y="88"/>
                  </a:lnTo>
                  <a:lnTo>
                    <a:pt x="151" y="257"/>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4"/>
            <p:cNvSpPr>
              <a:spLocks/>
            </p:cNvSpPr>
            <p:nvPr/>
          </p:nvSpPr>
          <p:spPr bwMode="auto">
            <a:xfrm>
              <a:off x="2330" y="335"/>
              <a:ext cx="522" cy="496"/>
            </a:xfrm>
            <a:custGeom>
              <a:avLst/>
              <a:gdLst>
                <a:gd name="T0" fmla="*/ 151 w 522"/>
                <a:gd name="T1" fmla="*/ 496 h 496"/>
                <a:gd name="T2" fmla="*/ 0 w 522"/>
                <a:gd name="T3" fmla="*/ 415 h 496"/>
                <a:gd name="T4" fmla="*/ 367 w 522"/>
                <a:gd name="T5" fmla="*/ 0 h 496"/>
                <a:gd name="T6" fmla="*/ 522 w 522"/>
                <a:gd name="T7" fmla="*/ 55 h 496"/>
                <a:gd name="T8" fmla="*/ 151 w 522"/>
                <a:gd name="T9" fmla="*/ 496 h 496"/>
              </a:gdLst>
              <a:ahLst/>
              <a:cxnLst>
                <a:cxn ang="0">
                  <a:pos x="T0" y="T1"/>
                </a:cxn>
                <a:cxn ang="0">
                  <a:pos x="T2" y="T3"/>
                </a:cxn>
                <a:cxn ang="0">
                  <a:pos x="T4" y="T5"/>
                </a:cxn>
                <a:cxn ang="0">
                  <a:pos x="T6" y="T7"/>
                </a:cxn>
                <a:cxn ang="0">
                  <a:pos x="T8" y="T9"/>
                </a:cxn>
              </a:cxnLst>
              <a:rect l="0" t="0" r="r" b="b"/>
              <a:pathLst>
                <a:path w="522" h="496">
                  <a:moveTo>
                    <a:pt x="151" y="496"/>
                  </a:moveTo>
                  <a:lnTo>
                    <a:pt x="0" y="415"/>
                  </a:lnTo>
                  <a:lnTo>
                    <a:pt x="367" y="0"/>
                  </a:lnTo>
                  <a:lnTo>
                    <a:pt x="522" y="55"/>
                  </a:lnTo>
                  <a:lnTo>
                    <a:pt x="151" y="496"/>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5"/>
            <p:cNvSpPr>
              <a:spLocks/>
            </p:cNvSpPr>
            <p:nvPr/>
          </p:nvSpPr>
          <p:spPr bwMode="auto">
            <a:xfrm>
              <a:off x="1536" y="1044"/>
              <a:ext cx="691" cy="746"/>
            </a:xfrm>
            <a:custGeom>
              <a:avLst/>
              <a:gdLst>
                <a:gd name="T0" fmla="*/ 129 w 691"/>
                <a:gd name="T1" fmla="*/ 746 h 746"/>
                <a:gd name="T2" fmla="*/ 0 w 691"/>
                <a:gd name="T3" fmla="*/ 658 h 746"/>
                <a:gd name="T4" fmla="*/ 540 w 691"/>
                <a:gd name="T5" fmla="*/ 0 h 746"/>
                <a:gd name="T6" fmla="*/ 691 w 691"/>
                <a:gd name="T7" fmla="*/ 81 h 746"/>
                <a:gd name="T8" fmla="*/ 129 w 691"/>
                <a:gd name="T9" fmla="*/ 746 h 746"/>
              </a:gdLst>
              <a:ahLst/>
              <a:cxnLst>
                <a:cxn ang="0">
                  <a:pos x="T0" y="T1"/>
                </a:cxn>
                <a:cxn ang="0">
                  <a:pos x="T2" y="T3"/>
                </a:cxn>
                <a:cxn ang="0">
                  <a:pos x="T4" y="T5"/>
                </a:cxn>
                <a:cxn ang="0">
                  <a:pos x="T6" y="T7"/>
                </a:cxn>
                <a:cxn ang="0">
                  <a:pos x="T8" y="T9"/>
                </a:cxn>
              </a:cxnLst>
              <a:rect l="0" t="0" r="r" b="b"/>
              <a:pathLst>
                <a:path w="691" h="746">
                  <a:moveTo>
                    <a:pt x="129" y="746"/>
                  </a:moveTo>
                  <a:lnTo>
                    <a:pt x="0" y="658"/>
                  </a:lnTo>
                  <a:lnTo>
                    <a:pt x="540" y="0"/>
                  </a:lnTo>
                  <a:lnTo>
                    <a:pt x="691" y="81"/>
                  </a:lnTo>
                  <a:lnTo>
                    <a:pt x="129" y="746"/>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6"/>
            <p:cNvSpPr>
              <a:spLocks/>
            </p:cNvSpPr>
            <p:nvPr/>
          </p:nvSpPr>
          <p:spPr bwMode="auto">
            <a:xfrm>
              <a:off x="2073" y="567"/>
              <a:ext cx="154" cy="558"/>
            </a:xfrm>
            <a:custGeom>
              <a:avLst/>
              <a:gdLst>
                <a:gd name="T0" fmla="*/ 154 w 154"/>
                <a:gd name="T1" fmla="*/ 558 h 558"/>
                <a:gd name="T2" fmla="*/ 3 w 154"/>
                <a:gd name="T3" fmla="*/ 477 h 558"/>
                <a:gd name="T4" fmla="*/ 0 w 154"/>
                <a:gd name="T5" fmla="*/ 0 h 558"/>
                <a:gd name="T6" fmla="*/ 150 w 154"/>
                <a:gd name="T7" fmla="*/ 58 h 558"/>
                <a:gd name="T8" fmla="*/ 154 w 154"/>
                <a:gd name="T9" fmla="*/ 558 h 558"/>
              </a:gdLst>
              <a:ahLst/>
              <a:cxnLst>
                <a:cxn ang="0">
                  <a:pos x="T0" y="T1"/>
                </a:cxn>
                <a:cxn ang="0">
                  <a:pos x="T2" y="T3"/>
                </a:cxn>
                <a:cxn ang="0">
                  <a:pos x="T4" y="T5"/>
                </a:cxn>
                <a:cxn ang="0">
                  <a:pos x="T6" y="T7"/>
                </a:cxn>
                <a:cxn ang="0">
                  <a:pos x="T8" y="T9"/>
                </a:cxn>
              </a:cxnLst>
              <a:rect l="0" t="0" r="r" b="b"/>
              <a:pathLst>
                <a:path w="154" h="558">
                  <a:moveTo>
                    <a:pt x="154" y="558"/>
                  </a:moveTo>
                  <a:lnTo>
                    <a:pt x="3" y="477"/>
                  </a:lnTo>
                  <a:lnTo>
                    <a:pt x="0" y="0"/>
                  </a:lnTo>
                  <a:lnTo>
                    <a:pt x="150" y="58"/>
                  </a:lnTo>
                  <a:lnTo>
                    <a:pt x="154" y="558"/>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7"/>
            <p:cNvSpPr>
              <a:spLocks/>
            </p:cNvSpPr>
            <p:nvPr/>
          </p:nvSpPr>
          <p:spPr bwMode="auto">
            <a:xfrm>
              <a:off x="2073" y="534"/>
              <a:ext cx="408" cy="91"/>
            </a:xfrm>
            <a:custGeom>
              <a:avLst/>
              <a:gdLst>
                <a:gd name="T0" fmla="*/ 150 w 408"/>
                <a:gd name="T1" fmla="*/ 91 h 91"/>
                <a:gd name="T2" fmla="*/ 0 w 408"/>
                <a:gd name="T3" fmla="*/ 33 h 91"/>
                <a:gd name="T4" fmla="*/ 253 w 408"/>
                <a:gd name="T5" fmla="*/ 0 h 91"/>
                <a:gd name="T6" fmla="*/ 408 w 408"/>
                <a:gd name="T7" fmla="*/ 58 h 91"/>
                <a:gd name="T8" fmla="*/ 150 w 408"/>
                <a:gd name="T9" fmla="*/ 91 h 91"/>
              </a:gdLst>
              <a:ahLst/>
              <a:cxnLst>
                <a:cxn ang="0">
                  <a:pos x="T0" y="T1"/>
                </a:cxn>
                <a:cxn ang="0">
                  <a:pos x="T2" y="T3"/>
                </a:cxn>
                <a:cxn ang="0">
                  <a:pos x="T4" y="T5"/>
                </a:cxn>
                <a:cxn ang="0">
                  <a:pos x="T6" y="T7"/>
                </a:cxn>
                <a:cxn ang="0">
                  <a:pos x="T8" y="T9"/>
                </a:cxn>
              </a:cxnLst>
              <a:rect l="0" t="0" r="r" b="b"/>
              <a:pathLst>
                <a:path w="408" h="91">
                  <a:moveTo>
                    <a:pt x="150" y="91"/>
                  </a:moveTo>
                  <a:lnTo>
                    <a:pt x="0" y="33"/>
                  </a:lnTo>
                  <a:lnTo>
                    <a:pt x="253" y="0"/>
                  </a:lnTo>
                  <a:lnTo>
                    <a:pt x="408" y="58"/>
                  </a:lnTo>
                  <a:lnTo>
                    <a:pt x="150" y="91"/>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8"/>
            <p:cNvSpPr>
              <a:spLocks/>
            </p:cNvSpPr>
            <p:nvPr/>
          </p:nvSpPr>
          <p:spPr bwMode="auto">
            <a:xfrm>
              <a:off x="2878" y="1467"/>
              <a:ext cx="716" cy="1242"/>
            </a:xfrm>
            <a:custGeom>
              <a:avLst/>
              <a:gdLst>
                <a:gd name="T0" fmla="*/ 99 w 195"/>
                <a:gd name="T1" fmla="*/ 1 h 338"/>
                <a:gd name="T2" fmla="*/ 115 w 195"/>
                <a:gd name="T3" fmla="*/ 2 h 338"/>
                <a:gd name="T4" fmla="*/ 128 w 195"/>
                <a:gd name="T5" fmla="*/ 10 h 338"/>
                <a:gd name="T6" fmla="*/ 136 w 195"/>
                <a:gd name="T7" fmla="*/ 23 h 338"/>
                <a:gd name="T8" fmla="*/ 139 w 195"/>
                <a:gd name="T9" fmla="*/ 39 h 338"/>
                <a:gd name="T10" fmla="*/ 139 w 195"/>
                <a:gd name="T11" fmla="*/ 47 h 338"/>
                <a:gd name="T12" fmla="*/ 137 w 195"/>
                <a:gd name="T13" fmla="*/ 54 h 338"/>
                <a:gd name="T14" fmla="*/ 134 w 195"/>
                <a:gd name="T15" fmla="*/ 61 h 338"/>
                <a:gd name="T16" fmla="*/ 122 w 195"/>
                <a:gd name="T17" fmla="*/ 78 h 338"/>
                <a:gd name="T18" fmla="*/ 195 w 195"/>
                <a:gd name="T19" fmla="*/ 67 h 338"/>
                <a:gd name="T20" fmla="*/ 193 w 195"/>
                <a:gd name="T21" fmla="*/ 307 h 338"/>
                <a:gd name="T22" fmla="*/ 0 w 195"/>
                <a:gd name="T23" fmla="*/ 338 h 338"/>
                <a:gd name="T24" fmla="*/ 0 w 195"/>
                <a:gd name="T25" fmla="*/ 276 h 338"/>
                <a:gd name="T26" fmla="*/ 6 w 195"/>
                <a:gd name="T27" fmla="*/ 278 h 338"/>
                <a:gd name="T28" fmla="*/ 11 w 195"/>
                <a:gd name="T29" fmla="*/ 280 h 338"/>
                <a:gd name="T30" fmla="*/ 18 w 195"/>
                <a:gd name="T31" fmla="*/ 280 h 338"/>
                <a:gd name="T32" fmla="*/ 24 w 195"/>
                <a:gd name="T33" fmla="*/ 279 h 338"/>
                <a:gd name="T34" fmla="*/ 43 w 195"/>
                <a:gd name="T35" fmla="*/ 272 h 338"/>
                <a:gd name="T36" fmla="*/ 58 w 195"/>
                <a:gd name="T37" fmla="*/ 259 h 338"/>
                <a:gd name="T38" fmla="*/ 69 w 195"/>
                <a:gd name="T39" fmla="*/ 240 h 338"/>
                <a:gd name="T40" fmla="*/ 73 w 195"/>
                <a:gd name="T41" fmla="*/ 219 h 338"/>
                <a:gd name="T42" fmla="*/ 69 w 195"/>
                <a:gd name="T43" fmla="*/ 199 h 338"/>
                <a:gd name="T44" fmla="*/ 59 w 195"/>
                <a:gd name="T45" fmla="*/ 184 h 338"/>
                <a:gd name="T46" fmla="*/ 43 w 195"/>
                <a:gd name="T47" fmla="*/ 175 h 338"/>
                <a:gd name="T48" fmla="*/ 24 w 195"/>
                <a:gd name="T49" fmla="*/ 174 h 338"/>
                <a:gd name="T50" fmla="*/ 0 w 195"/>
                <a:gd name="T51" fmla="*/ 184 h 338"/>
                <a:gd name="T52" fmla="*/ 1 w 195"/>
                <a:gd name="T53" fmla="*/ 95 h 338"/>
                <a:gd name="T54" fmla="*/ 75 w 195"/>
                <a:gd name="T55" fmla="*/ 85 h 338"/>
                <a:gd name="T56" fmla="*/ 66 w 195"/>
                <a:gd name="T57" fmla="*/ 77 h 338"/>
                <a:gd name="T58" fmla="*/ 63 w 195"/>
                <a:gd name="T59" fmla="*/ 71 h 338"/>
                <a:gd name="T60" fmla="*/ 60 w 195"/>
                <a:gd name="T61" fmla="*/ 65 h 338"/>
                <a:gd name="T62" fmla="*/ 58 w 195"/>
                <a:gd name="T63" fmla="*/ 59 h 338"/>
                <a:gd name="T64" fmla="*/ 58 w 195"/>
                <a:gd name="T65" fmla="*/ 51 h 338"/>
                <a:gd name="T66" fmla="*/ 61 w 195"/>
                <a:gd name="T67" fmla="*/ 33 h 338"/>
                <a:gd name="T68" fmla="*/ 70 w 195"/>
                <a:gd name="T69" fmla="*/ 18 h 338"/>
                <a:gd name="T70" fmla="*/ 83 w 195"/>
                <a:gd name="T71" fmla="*/ 7 h 338"/>
                <a:gd name="T72" fmla="*/ 99 w 195"/>
                <a:gd name="T73" fmla="*/ 1 h 338"/>
                <a:gd name="T74" fmla="*/ 99 w 195"/>
                <a:gd name="T75" fmla="*/ 1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5" h="338">
                  <a:moveTo>
                    <a:pt x="99" y="1"/>
                  </a:moveTo>
                  <a:cubicBezTo>
                    <a:pt x="105" y="0"/>
                    <a:pt x="110" y="1"/>
                    <a:pt x="115" y="2"/>
                  </a:cubicBezTo>
                  <a:cubicBezTo>
                    <a:pt x="120" y="4"/>
                    <a:pt x="124" y="6"/>
                    <a:pt x="128" y="10"/>
                  </a:cubicBezTo>
                  <a:cubicBezTo>
                    <a:pt x="131" y="13"/>
                    <a:pt x="134" y="18"/>
                    <a:pt x="136" y="23"/>
                  </a:cubicBezTo>
                  <a:cubicBezTo>
                    <a:pt x="138" y="28"/>
                    <a:pt x="139" y="33"/>
                    <a:pt x="139" y="39"/>
                  </a:cubicBezTo>
                  <a:cubicBezTo>
                    <a:pt x="139" y="42"/>
                    <a:pt x="139" y="44"/>
                    <a:pt x="139" y="47"/>
                  </a:cubicBezTo>
                  <a:cubicBezTo>
                    <a:pt x="138" y="49"/>
                    <a:pt x="138" y="52"/>
                    <a:pt x="137" y="54"/>
                  </a:cubicBezTo>
                  <a:cubicBezTo>
                    <a:pt x="136" y="57"/>
                    <a:pt x="135" y="59"/>
                    <a:pt x="134" y="61"/>
                  </a:cubicBezTo>
                  <a:cubicBezTo>
                    <a:pt x="131" y="67"/>
                    <a:pt x="127" y="73"/>
                    <a:pt x="122" y="78"/>
                  </a:cubicBezTo>
                  <a:cubicBezTo>
                    <a:pt x="147" y="74"/>
                    <a:pt x="171" y="71"/>
                    <a:pt x="195" y="67"/>
                  </a:cubicBezTo>
                  <a:cubicBezTo>
                    <a:pt x="193" y="307"/>
                    <a:pt x="193" y="307"/>
                    <a:pt x="193" y="307"/>
                  </a:cubicBezTo>
                  <a:cubicBezTo>
                    <a:pt x="0" y="338"/>
                    <a:pt x="0" y="338"/>
                    <a:pt x="0" y="338"/>
                  </a:cubicBezTo>
                  <a:cubicBezTo>
                    <a:pt x="0" y="276"/>
                    <a:pt x="0" y="276"/>
                    <a:pt x="0" y="276"/>
                  </a:cubicBezTo>
                  <a:cubicBezTo>
                    <a:pt x="2" y="277"/>
                    <a:pt x="4" y="278"/>
                    <a:pt x="6" y="278"/>
                  </a:cubicBezTo>
                  <a:cubicBezTo>
                    <a:pt x="7" y="279"/>
                    <a:pt x="9" y="279"/>
                    <a:pt x="11" y="280"/>
                  </a:cubicBezTo>
                  <a:cubicBezTo>
                    <a:pt x="13" y="280"/>
                    <a:pt x="15" y="280"/>
                    <a:pt x="18" y="280"/>
                  </a:cubicBezTo>
                  <a:cubicBezTo>
                    <a:pt x="20" y="280"/>
                    <a:pt x="22" y="280"/>
                    <a:pt x="24" y="279"/>
                  </a:cubicBezTo>
                  <a:cubicBezTo>
                    <a:pt x="31" y="278"/>
                    <a:pt x="37" y="276"/>
                    <a:pt x="43" y="272"/>
                  </a:cubicBezTo>
                  <a:cubicBezTo>
                    <a:pt x="49" y="269"/>
                    <a:pt x="54" y="264"/>
                    <a:pt x="58" y="259"/>
                  </a:cubicBezTo>
                  <a:cubicBezTo>
                    <a:pt x="63" y="253"/>
                    <a:pt x="66" y="247"/>
                    <a:pt x="69" y="240"/>
                  </a:cubicBezTo>
                  <a:cubicBezTo>
                    <a:pt x="71" y="234"/>
                    <a:pt x="73" y="226"/>
                    <a:pt x="73" y="219"/>
                  </a:cubicBezTo>
                  <a:cubicBezTo>
                    <a:pt x="73" y="212"/>
                    <a:pt x="72" y="205"/>
                    <a:pt x="69" y="199"/>
                  </a:cubicBezTo>
                  <a:cubicBezTo>
                    <a:pt x="67" y="193"/>
                    <a:pt x="63" y="188"/>
                    <a:pt x="59" y="184"/>
                  </a:cubicBezTo>
                  <a:cubicBezTo>
                    <a:pt x="54" y="180"/>
                    <a:pt x="49" y="177"/>
                    <a:pt x="43" y="175"/>
                  </a:cubicBezTo>
                  <a:cubicBezTo>
                    <a:pt x="37" y="174"/>
                    <a:pt x="31" y="173"/>
                    <a:pt x="24" y="174"/>
                  </a:cubicBezTo>
                  <a:cubicBezTo>
                    <a:pt x="16" y="175"/>
                    <a:pt x="7" y="179"/>
                    <a:pt x="0" y="184"/>
                  </a:cubicBezTo>
                  <a:cubicBezTo>
                    <a:pt x="1" y="95"/>
                    <a:pt x="1" y="95"/>
                    <a:pt x="1" y="95"/>
                  </a:cubicBezTo>
                  <a:cubicBezTo>
                    <a:pt x="25" y="92"/>
                    <a:pt x="50" y="88"/>
                    <a:pt x="75" y="85"/>
                  </a:cubicBezTo>
                  <a:cubicBezTo>
                    <a:pt x="72" y="82"/>
                    <a:pt x="69" y="80"/>
                    <a:pt x="66" y="77"/>
                  </a:cubicBezTo>
                  <a:cubicBezTo>
                    <a:pt x="65" y="75"/>
                    <a:pt x="64" y="73"/>
                    <a:pt x="63" y="71"/>
                  </a:cubicBezTo>
                  <a:cubicBezTo>
                    <a:pt x="62" y="70"/>
                    <a:pt x="61" y="67"/>
                    <a:pt x="60" y="65"/>
                  </a:cubicBezTo>
                  <a:cubicBezTo>
                    <a:pt x="59" y="63"/>
                    <a:pt x="59" y="61"/>
                    <a:pt x="58" y="59"/>
                  </a:cubicBezTo>
                  <a:cubicBezTo>
                    <a:pt x="58" y="56"/>
                    <a:pt x="58" y="54"/>
                    <a:pt x="58" y="51"/>
                  </a:cubicBezTo>
                  <a:cubicBezTo>
                    <a:pt x="58" y="45"/>
                    <a:pt x="59" y="39"/>
                    <a:pt x="61" y="33"/>
                  </a:cubicBezTo>
                  <a:cubicBezTo>
                    <a:pt x="63" y="28"/>
                    <a:pt x="66" y="23"/>
                    <a:pt x="70" y="18"/>
                  </a:cubicBezTo>
                  <a:cubicBezTo>
                    <a:pt x="74" y="13"/>
                    <a:pt x="78" y="10"/>
                    <a:pt x="83" y="7"/>
                  </a:cubicBezTo>
                  <a:cubicBezTo>
                    <a:pt x="88" y="4"/>
                    <a:pt x="93" y="2"/>
                    <a:pt x="99" y="1"/>
                  </a:cubicBezTo>
                  <a:cubicBezTo>
                    <a:pt x="105" y="0"/>
                    <a:pt x="93" y="2"/>
                    <a:pt x="99" y="1"/>
                  </a:cubicBezTo>
                  <a:close/>
                </a:path>
              </a:pathLst>
            </a:custGeom>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0"/>
            <p:cNvSpPr>
              <a:spLocks/>
            </p:cNvSpPr>
            <p:nvPr/>
          </p:nvSpPr>
          <p:spPr bwMode="auto">
            <a:xfrm>
              <a:off x="2117" y="1824"/>
              <a:ext cx="1000" cy="1007"/>
            </a:xfrm>
            <a:custGeom>
              <a:avLst/>
              <a:gdLst>
                <a:gd name="T0" fmla="*/ 199 w 272"/>
                <a:gd name="T1" fmla="*/ 0 h 274"/>
                <a:gd name="T2" fmla="*/ 199 w 272"/>
                <a:gd name="T3" fmla="*/ 107 h 274"/>
                <a:gd name="T4" fmla="*/ 213 w 272"/>
                <a:gd name="T5" fmla="*/ 93 h 274"/>
                <a:gd name="T6" fmla="*/ 219 w 272"/>
                <a:gd name="T7" fmla="*/ 90 h 274"/>
                <a:gd name="T8" fmla="*/ 225 w 272"/>
                <a:gd name="T9" fmla="*/ 87 h 274"/>
                <a:gd name="T10" fmla="*/ 231 w 272"/>
                <a:gd name="T11" fmla="*/ 86 h 274"/>
                <a:gd name="T12" fmla="*/ 247 w 272"/>
                <a:gd name="T13" fmla="*/ 87 h 274"/>
                <a:gd name="T14" fmla="*/ 260 w 272"/>
                <a:gd name="T15" fmla="*/ 94 h 274"/>
                <a:gd name="T16" fmla="*/ 269 w 272"/>
                <a:gd name="T17" fmla="*/ 107 h 274"/>
                <a:gd name="T18" fmla="*/ 272 w 272"/>
                <a:gd name="T19" fmla="*/ 123 h 274"/>
                <a:gd name="T20" fmla="*/ 269 w 272"/>
                <a:gd name="T21" fmla="*/ 141 h 274"/>
                <a:gd name="T22" fmla="*/ 260 w 272"/>
                <a:gd name="T23" fmla="*/ 156 h 274"/>
                <a:gd name="T24" fmla="*/ 247 w 272"/>
                <a:gd name="T25" fmla="*/ 168 h 274"/>
                <a:gd name="T26" fmla="*/ 231 w 272"/>
                <a:gd name="T27" fmla="*/ 174 h 274"/>
                <a:gd name="T28" fmla="*/ 224 w 272"/>
                <a:gd name="T29" fmla="*/ 174 h 274"/>
                <a:gd name="T30" fmla="*/ 218 w 272"/>
                <a:gd name="T31" fmla="*/ 173 h 274"/>
                <a:gd name="T32" fmla="*/ 212 w 272"/>
                <a:gd name="T33" fmla="*/ 172 h 274"/>
                <a:gd name="T34" fmla="*/ 207 w 272"/>
                <a:gd name="T35" fmla="*/ 169 h 274"/>
                <a:gd name="T36" fmla="*/ 199 w 272"/>
                <a:gd name="T37" fmla="*/ 162 h 274"/>
                <a:gd name="T38" fmla="*/ 199 w 272"/>
                <a:gd name="T39" fmla="*/ 242 h 274"/>
                <a:gd name="T40" fmla="*/ 1 w 272"/>
                <a:gd name="T41" fmla="*/ 274 h 274"/>
                <a:gd name="T42" fmla="*/ 0 w 272"/>
                <a:gd name="T43" fmla="*/ 29 h 274"/>
                <a:gd name="T44" fmla="*/ 58 w 272"/>
                <a:gd name="T45" fmla="*/ 20 h 274"/>
                <a:gd name="T46" fmla="*/ 55 w 272"/>
                <a:gd name="T47" fmla="*/ 27 h 274"/>
                <a:gd name="T48" fmla="*/ 52 w 272"/>
                <a:gd name="T49" fmla="*/ 35 h 274"/>
                <a:gd name="T50" fmla="*/ 51 w 272"/>
                <a:gd name="T51" fmla="*/ 43 h 274"/>
                <a:gd name="T52" fmla="*/ 50 w 272"/>
                <a:gd name="T53" fmla="*/ 51 h 274"/>
                <a:gd name="T54" fmla="*/ 54 w 272"/>
                <a:gd name="T55" fmla="*/ 71 h 274"/>
                <a:gd name="T56" fmla="*/ 65 w 272"/>
                <a:gd name="T57" fmla="*/ 87 h 274"/>
                <a:gd name="T58" fmla="*/ 81 w 272"/>
                <a:gd name="T59" fmla="*/ 96 h 274"/>
                <a:gd name="T60" fmla="*/ 100 w 272"/>
                <a:gd name="T61" fmla="*/ 97 h 274"/>
                <a:gd name="T62" fmla="*/ 120 w 272"/>
                <a:gd name="T63" fmla="*/ 90 h 274"/>
                <a:gd name="T64" fmla="*/ 136 w 272"/>
                <a:gd name="T65" fmla="*/ 76 h 274"/>
                <a:gd name="T66" fmla="*/ 146 w 272"/>
                <a:gd name="T67" fmla="*/ 57 h 274"/>
                <a:gd name="T68" fmla="*/ 150 w 272"/>
                <a:gd name="T69" fmla="*/ 36 h 274"/>
                <a:gd name="T70" fmla="*/ 142 w 272"/>
                <a:gd name="T71" fmla="*/ 8 h 274"/>
                <a:gd name="T72" fmla="*/ 199 w 272"/>
                <a:gd name="T73"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72" h="274">
                  <a:moveTo>
                    <a:pt x="199" y="0"/>
                  </a:moveTo>
                  <a:cubicBezTo>
                    <a:pt x="199" y="35"/>
                    <a:pt x="199" y="71"/>
                    <a:pt x="199" y="107"/>
                  </a:cubicBezTo>
                  <a:cubicBezTo>
                    <a:pt x="203" y="102"/>
                    <a:pt x="207" y="97"/>
                    <a:pt x="213" y="93"/>
                  </a:cubicBezTo>
                  <a:cubicBezTo>
                    <a:pt x="215" y="92"/>
                    <a:pt x="217" y="91"/>
                    <a:pt x="219" y="90"/>
                  </a:cubicBezTo>
                  <a:cubicBezTo>
                    <a:pt x="221" y="89"/>
                    <a:pt x="223" y="88"/>
                    <a:pt x="225" y="87"/>
                  </a:cubicBezTo>
                  <a:cubicBezTo>
                    <a:pt x="227" y="87"/>
                    <a:pt x="229" y="86"/>
                    <a:pt x="231" y="86"/>
                  </a:cubicBezTo>
                  <a:cubicBezTo>
                    <a:pt x="237" y="85"/>
                    <a:pt x="242" y="85"/>
                    <a:pt x="247" y="87"/>
                  </a:cubicBezTo>
                  <a:cubicBezTo>
                    <a:pt x="252" y="88"/>
                    <a:pt x="256" y="91"/>
                    <a:pt x="260" y="94"/>
                  </a:cubicBezTo>
                  <a:cubicBezTo>
                    <a:pt x="264" y="98"/>
                    <a:pt x="267" y="102"/>
                    <a:pt x="269" y="107"/>
                  </a:cubicBezTo>
                  <a:cubicBezTo>
                    <a:pt x="271" y="112"/>
                    <a:pt x="272" y="117"/>
                    <a:pt x="272" y="123"/>
                  </a:cubicBezTo>
                  <a:cubicBezTo>
                    <a:pt x="272" y="129"/>
                    <a:pt x="271" y="135"/>
                    <a:pt x="269" y="141"/>
                  </a:cubicBezTo>
                  <a:cubicBezTo>
                    <a:pt x="266" y="147"/>
                    <a:pt x="263" y="152"/>
                    <a:pt x="260" y="156"/>
                  </a:cubicBezTo>
                  <a:cubicBezTo>
                    <a:pt x="256" y="161"/>
                    <a:pt x="252" y="165"/>
                    <a:pt x="247" y="168"/>
                  </a:cubicBezTo>
                  <a:cubicBezTo>
                    <a:pt x="242" y="171"/>
                    <a:pt x="237" y="173"/>
                    <a:pt x="231" y="174"/>
                  </a:cubicBezTo>
                  <a:cubicBezTo>
                    <a:pt x="229" y="174"/>
                    <a:pt x="227" y="174"/>
                    <a:pt x="224" y="174"/>
                  </a:cubicBezTo>
                  <a:cubicBezTo>
                    <a:pt x="222" y="174"/>
                    <a:pt x="220" y="174"/>
                    <a:pt x="218" y="173"/>
                  </a:cubicBezTo>
                  <a:cubicBezTo>
                    <a:pt x="216" y="173"/>
                    <a:pt x="214" y="172"/>
                    <a:pt x="212" y="172"/>
                  </a:cubicBezTo>
                  <a:cubicBezTo>
                    <a:pt x="211" y="171"/>
                    <a:pt x="209" y="170"/>
                    <a:pt x="207" y="169"/>
                  </a:cubicBezTo>
                  <a:cubicBezTo>
                    <a:pt x="204" y="167"/>
                    <a:pt x="201" y="165"/>
                    <a:pt x="199" y="162"/>
                  </a:cubicBezTo>
                  <a:cubicBezTo>
                    <a:pt x="199" y="189"/>
                    <a:pt x="199" y="215"/>
                    <a:pt x="199" y="242"/>
                  </a:cubicBezTo>
                  <a:cubicBezTo>
                    <a:pt x="1" y="274"/>
                    <a:pt x="1" y="274"/>
                    <a:pt x="1" y="274"/>
                  </a:cubicBezTo>
                  <a:cubicBezTo>
                    <a:pt x="0" y="29"/>
                    <a:pt x="0" y="29"/>
                    <a:pt x="0" y="29"/>
                  </a:cubicBezTo>
                  <a:cubicBezTo>
                    <a:pt x="58" y="20"/>
                    <a:pt x="58" y="20"/>
                    <a:pt x="58" y="20"/>
                  </a:cubicBezTo>
                  <a:cubicBezTo>
                    <a:pt x="57" y="22"/>
                    <a:pt x="56" y="25"/>
                    <a:pt x="55" y="27"/>
                  </a:cubicBezTo>
                  <a:cubicBezTo>
                    <a:pt x="54" y="30"/>
                    <a:pt x="53" y="32"/>
                    <a:pt x="52" y="35"/>
                  </a:cubicBezTo>
                  <a:cubicBezTo>
                    <a:pt x="51" y="38"/>
                    <a:pt x="51" y="40"/>
                    <a:pt x="51" y="43"/>
                  </a:cubicBezTo>
                  <a:cubicBezTo>
                    <a:pt x="50" y="45"/>
                    <a:pt x="50" y="48"/>
                    <a:pt x="50" y="51"/>
                  </a:cubicBezTo>
                  <a:cubicBezTo>
                    <a:pt x="50" y="58"/>
                    <a:pt x="51" y="65"/>
                    <a:pt x="54" y="71"/>
                  </a:cubicBezTo>
                  <a:cubicBezTo>
                    <a:pt x="57" y="77"/>
                    <a:pt x="60" y="82"/>
                    <a:pt x="65" y="87"/>
                  </a:cubicBezTo>
                  <a:cubicBezTo>
                    <a:pt x="69" y="91"/>
                    <a:pt x="75" y="94"/>
                    <a:pt x="81" y="96"/>
                  </a:cubicBezTo>
                  <a:cubicBezTo>
                    <a:pt x="87" y="97"/>
                    <a:pt x="93" y="98"/>
                    <a:pt x="100" y="97"/>
                  </a:cubicBezTo>
                  <a:cubicBezTo>
                    <a:pt x="107" y="96"/>
                    <a:pt x="114" y="93"/>
                    <a:pt x="120" y="90"/>
                  </a:cubicBezTo>
                  <a:cubicBezTo>
                    <a:pt x="126" y="86"/>
                    <a:pt x="131" y="81"/>
                    <a:pt x="136" y="76"/>
                  </a:cubicBezTo>
                  <a:cubicBezTo>
                    <a:pt x="140" y="70"/>
                    <a:pt x="144" y="64"/>
                    <a:pt x="146" y="57"/>
                  </a:cubicBezTo>
                  <a:cubicBezTo>
                    <a:pt x="149" y="51"/>
                    <a:pt x="150" y="43"/>
                    <a:pt x="150" y="36"/>
                  </a:cubicBezTo>
                  <a:cubicBezTo>
                    <a:pt x="150" y="26"/>
                    <a:pt x="147" y="16"/>
                    <a:pt x="142" y="8"/>
                  </a:cubicBezTo>
                  <a:lnTo>
                    <a:pt x="199" y="0"/>
                  </a:lnTo>
                  <a:close/>
                </a:path>
              </a:pathLst>
            </a:custGeom>
            <a:gradFill flip="none" rotWithShape="1">
              <a:gsLst>
                <a:gs pos="0">
                  <a:schemeClr val="accent6">
                    <a:lumMod val="89000"/>
                  </a:schemeClr>
                </a:gs>
                <a:gs pos="23000">
                  <a:schemeClr val="accent6">
                    <a:lumMod val="89000"/>
                  </a:schemeClr>
                </a:gs>
                <a:gs pos="69000">
                  <a:schemeClr val="accent6">
                    <a:lumMod val="75000"/>
                  </a:schemeClr>
                </a:gs>
                <a:gs pos="97000">
                  <a:schemeClr val="accent6">
                    <a:lumMod val="70000"/>
                  </a:schemeClr>
                </a:gs>
              </a:gsLst>
              <a:path path="circle">
                <a:fillToRect l="50000" t="50000" r="50000" b="5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2"/>
            <p:cNvSpPr>
              <a:spLocks/>
            </p:cNvSpPr>
            <p:nvPr/>
          </p:nvSpPr>
          <p:spPr bwMode="auto">
            <a:xfrm>
              <a:off x="2609" y="379"/>
              <a:ext cx="1412" cy="1404"/>
            </a:xfrm>
            <a:custGeom>
              <a:avLst/>
              <a:gdLst>
                <a:gd name="T0" fmla="*/ 75 w 384"/>
                <a:gd name="T1" fmla="*/ 0 h 382"/>
                <a:gd name="T2" fmla="*/ 384 w 384"/>
                <a:gd name="T3" fmla="*/ 293 h 382"/>
                <a:gd name="T4" fmla="*/ 269 w 384"/>
                <a:gd name="T5" fmla="*/ 309 h 382"/>
                <a:gd name="T6" fmla="*/ 268 w 384"/>
                <a:gd name="T7" fmla="*/ 354 h 382"/>
                <a:gd name="T8" fmla="*/ 213 w 384"/>
                <a:gd name="T9" fmla="*/ 362 h 382"/>
                <a:gd name="T10" fmla="*/ 216 w 384"/>
                <a:gd name="T11" fmla="*/ 356 h 382"/>
                <a:gd name="T12" fmla="*/ 219 w 384"/>
                <a:gd name="T13" fmla="*/ 349 h 382"/>
                <a:gd name="T14" fmla="*/ 220 w 384"/>
                <a:gd name="T15" fmla="*/ 342 h 382"/>
                <a:gd name="T16" fmla="*/ 220 w 384"/>
                <a:gd name="T17" fmla="*/ 334 h 382"/>
                <a:gd name="T18" fmla="*/ 217 w 384"/>
                <a:gd name="T19" fmla="*/ 314 h 382"/>
                <a:gd name="T20" fmla="*/ 207 w 384"/>
                <a:gd name="T21" fmla="*/ 299 h 382"/>
                <a:gd name="T22" fmla="*/ 191 w 384"/>
                <a:gd name="T23" fmla="*/ 290 h 382"/>
                <a:gd name="T24" fmla="*/ 172 w 384"/>
                <a:gd name="T25" fmla="*/ 288 h 382"/>
                <a:gd name="T26" fmla="*/ 153 w 384"/>
                <a:gd name="T27" fmla="*/ 295 h 382"/>
                <a:gd name="T28" fmla="*/ 137 w 384"/>
                <a:gd name="T29" fmla="*/ 309 h 382"/>
                <a:gd name="T30" fmla="*/ 127 w 384"/>
                <a:gd name="T31" fmla="*/ 327 h 382"/>
                <a:gd name="T32" fmla="*/ 123 w 384"/>
                <a:gd name="T33" fmla="*/ 348 h 382"/>
                <a:gd name="T34" fmla="*/ 130 w 384"/>
                <a:gd name="T35" fmla="*/ 374 h 382"/>
                <a:gd name="T36" fmla="*/ 74 w 384"/>
                <a:gd name="T37" fmla="*/ 382 h 382"/>
                <a:gd name="T38" fmla="*/ 74 w 384"/>
                <a:gd name="T39" fmla="*/ 246 h 382"/>
                <a:gd name="T40" fmla="*/ 60 w 384"/>
                <a:gd name="T41" fmla="*/ 260 h 382"/>
                <a:gd name="T42" fmla="*/ 54 w 384"/>
                <a:gd name="T43" fmla="*/ 263 h 382"/>
                <a:gd name="T44" fmla="*/ 48 w 384"/>
                <a:gd name="T45" fmla="*/ 266 h 382"/>
                <a:gd name="T46" fmla="*/ 42 w 384"/>
                <a:gd name="T47" fmla="*/ 267 h 382"/>
                <a:gd name="T48" fmla="*/ 25 w 384"/>
                <a:gd name="T49" fmla="*/ 266 h 382"/>
                <a:gd name="T50" fmla="*/ 12 w 384"/>
                <a:gd name="T51" fmla="*/ 258 h 382"/>
                <a:gd name="T52" fmla="*/ 3 w 384"/>
                <a:gd name="T53" fmla="*/ 245 h 382"/>
                <a:gd name="T54" fmla="*/ 0 w 384"/>
                <a:gd name="T55" fmla="*/ 228 h 382"/>
                <a:gd name="T56" fmla="*/ 3 w 384"/>
                <a:gd name="T57" fmla="*/ 210 h 382"/>
                <a:gd name="T58" fmla="*/ 12 w 384"/>
                <a:gd name="T59" fmla="*/ 194 h 382"/>
                <a:gd name="T60" fmla="*/ 25 w 384"/>
                <a:gd name="T61" fmla="*/ 183 h 382"/>
                <a:gd name="T62" fmla="*/ 42 w 384"/>
                <a:gd name="T63" fmla="*/ 177 h 382"/>
                <a:gd name="T64" fmla="*/ 48 w 384"/>
                <a:gd name="T65" fmla="*/ 177 h 382"/>
                <a:gd name="T66" fmla="*/ 55 w 384"/>
                <a:gd name="T67" fmla="*/ 178 h 382"/>
                <a:gd name="T68" fmla="*/ 61 w 384"/>
                <a:gd name="T69" fmla="*/ 179 h 382"/>
                <a:gd name="T70" fmla="*/ 66 w 384"/>
                <a:gd name="T71" fmla="*/ 182 h 382"/>
                <a:gd name="T72" fmla="*/ 74 w 384"/>
                <a:gd name="T73" fmla="*/ 190 h 382"/>
                <a:gd name="T74" fmla="*/ 75 w 384"/>
                <a:gd name="T75" fmla="*/ 4 h 382"/>
                <a:gd name="T76" fmla="*/ 75 w 384"/>
                <a:gd name="T77" fmla="*/ 0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84" h="382">
                  <a:moveTo>
                    <a:pt x="75" y="0"/>
                  </a:moveTo>
                  <a:cubicBezTo>
                    <a:pt x="384" y="293"/>
                    <a:pt x="384" y="293"/>
                    <a:pt x="384" y="293"/>
                  </a:cubicBezTo>
                  <a:cubicBezTo>
                    <a:pt x="269" y="309"/>
                    <a:pt x="269" y="309"/>
                    <a:pt x="269" y="309"/>
                  </a:cubicBezTo>
                  <a:cubicBezTo>
                    <a:pt x="268" y="354"/>
                    <a:pt x="268" y="354"/>
                    <a:pt x="268" y="354"/>
                  </a:cubicBezTo>
                  <a:cubicBezTo>
                    <a:pt x="213" y="362"/>
                    <a:pt x="213" y="362"/>
                    <a:pt x="213" y="362"/>
                  </a:cubicBezTo>
                  <a:cubicBezTo>
                    <a:pt x="215" y="360"/>
                    <a:pt x="216" y="358"/>
                    <a:pt x="216" y="356"/>
                  </a:cubicBezTo>
                  <a:cubicBezTo>
                    <a:pt x="217" y="353"/>
                    <a:pt x="218" y="351"/>
                    <a:pt x="219" y="349"/>
                  </a:cubicBezTo>
                  <a:cubicBezTo>
                    <a:pt x="219" y="346"/>
                    <a:pt x="220" y="344"/>
                    <a:pt x="220" y="342"/>
                  </a:cubicBezTo>
                  <a:cubicBezTo>
                    <a:pt x="220" y="339"/>
                    <a:pt x="220" y="337"/>
                    <a:pt x="220" y="334"/>
                  </a:cubicBezTo>
                  <a:cubicBezTo>
                    <a:pt x="221" y="327"/>
                    <a:pt x="219" y="320"/>
                    <a:pt x="217" y="314"/>
                  </a:cubicBezTo>
                  <a:cubicBezTo>
                    <a:pt x="214" y="308"/>
                    <a:pt x="211" y="303"/>
                    <a:pt x="207" y="299"/>
                  </a:cubicBezTo>
                  <a:cubicBezTo>
                    <a:pt x="202" y="295"/>
                    <a:pt x="197" y="291"/>
                    <a:pt x="191" y="290"/>
                  </a:cubicBezTo>
                  <a:cubicBezTo>
                    <a:pt x="185" y="288"/>
                    <a:pt x="179" y="287"/>
                    <a:pt x="172" y="288"/>
                  </a:cubicBezTo>
                  <a:cubicBezTo>
                    <a:pt x="165" y="289"/>
                    <a:pt x="159" y="291"/>
                    <a:pt x="153" y="295"/>
                  </a:cubicBezTo>
                  <a:cubicBezTo>
                    <a:pt x="147" y="298"/>
                    <a:pt x="142" y="303"/>
                    <a:pt x="137" y="309"/>
                  </a:cubicBezTo>
                  <a:cubicBezTo>
                    <a:pt x="133" y="314"/>
                    <a:pt x="129" y="320"/>
                    <a:pt x="127" y="327"/>
                  </a:cubicBezTo>
                  <a:cubicBezTo>
                    <a:pt x="124" y="334"/>
                    <a:pt x="123" y="341"/>
                    <a:pt x="123" y="348"/>
                  </a:cubicBezTo>
                  <a:cubicBezTo>
                    <a:pt x="123" y="357"/>
                    <a:pt x="125" y="366"/>
                    <a:pt x="130" y="374"/>
                  </a:cubicBezTo>
                  <a:cubicBezTo>
                    <a:pt x="74" y="382"/>
                    <a:pt x="74" y="382"/>
                    <a:pt x="74" y="382"/>
                  </a:cubicBezTo>
                  <a:cubicBezTo>
                    <a:pt x="74" y="337"/>
                    <a:pt x="74" y="291"/>
                    <a:pt x="74" y="246"/>
                  </a:cubicBezTo>
                  <a:cubicBezTo>
                    <a:pt x="70" y="251"/>
                    <a:pt x="66" y="256"/>
                    <a:pt x="60" y="260"/>
                  </a:cubicBezTo>
                  <a:cubicBezTo>
                    <a:pt x="58" y="261"/>
                    <a:pt x="57" y="262"/>
                    <a:pt x="54" y="263"/>
                  </a:cubicBezTo>
                  <a:cubicBezTo>
                    <a:pt x="52" y="264"/>
                    <a:pt x="50" y="265"/>
                    <a:pt x="48" y="266"/>
                  </a:cubicBezTo>
                  <a:cubicBezTo>
                    <a:pt x="46" y="266"/>
                    <a:pt x="44" y="267"/>
                    <a:pt x="42" y="267"/>
                  </a:cubicBezTo>
                  <a:cubicBezTo>
                    <a:pt x="36" y="268"/>
                    <a:pt x="30" y="267"/>
                    <a:pt x="25" y="266"/>
                  </a:cubicBezTo>
                  <a:cubicBezTo>
                    <a:pt x="20" y="264"/>
                    <a:pt x="16" y="262"/>
                    <a:pt x="12" y="258"/>
                  </a:cubicBezTo>
                  <a:cubicBezTo>
                    <a:pt x="8" y="254"/>
                    <a:pt x="5" y="250"/>
                    <a:pt x="3" y="245"/>
                  </a:cubicBezTo>
                  <a:cubicBezTo>
                    <a:pt x="1" y="240"/>
                    <a:pt x="0" y="234"/>
                    <a:pt x="0" y="228"/>
                  </a:cubicBezTo>
                  <a:cubicBezTo>
                    <a:pt x="0" y="222"/>
                    <a:pt x="1" y="215"/>
                    <a:pt x="3" y="210"/>
                  </a:cubicBezTo>
                  <a:cubicBezTo>
                    <a:pt x="5" y="204"/>
                    <a:pt x="8" y="199"/>
                    <a:pt x="12" y="194"/>
                  </a:cubicBezTo>
                  <a:cubicBezTo>
                    <a:pt x="16" y="190"/>
                    <a:pt x="20" y="186"/>
                    <a:pt x="25" y="183"/>
                  </a:cubicBezTo>
                  <a:cubicBezTo>
                    <a:pt x="30" y="180"/>
                    <a:pt x="36" y="178"/>
                    <a:pt x="42" y="177"/>
                  </a:cubicBezTo>
                  <a:cubicBezTo>
                    <a:pt x="44" y="177"/>
                    <a:pt x="46" y="177"/>
                    <a:pt x="48" y="177"/>
                  </a:cubicBezTo>
                  <a:cubicBezTo>
                    <a:pt x="51" y="177"/>
                    <a:pt x="53" y="177"/>
                    <a:pt x="55" y="178"/>
                  </a:cubicBezTo>
                  <a:cubicBezTo>
                    <a:pt x="57" y="178"/>
                    <a:pt x="59" y="179"/>
                    <a:pt x="61" y="179"/>
                  </a:cubicBezTo>
                  <a:cubicBezTo>
                    <a:pt x="62" y="180"/>
                    <a:pt x="64" y="181"/>
                    <a:pt x="66" y="182"/>
                  </a:cubicBezTo>
                  <a:cubicBezTo>
                    <a:pt x="69" y="184"/>
                    <a:pt x="72" y="187"/>
                    <a:pt x="74" y="190"/>
                  </a:cubicBezTo>
                  <a:cubicBezTo>
                    <a:pt x="74" y="128"/>
                    <a:pt x="75" y="66"/>
                    <a:pt x="75" y="4"/>
                  </a:cubicBezTo>
                  <a:cubicBezTo>
                    <a:pt x="75" y="3"/>
                    <a:pt x="75" y="1"/>
                    <a:pt x="75" y="0"/>
                  </a:cubicBezTo>
                  <a:close/>
                </a:path>
              </a:pathLst>
            </a:custGeom>
            <a:gradFill flip="none" rotWithShape="1">
              <a:gsLst>
                <a:gs pos="0">
                  <a:schemeClr val="accent1">
                    <a:lumMod val="89000"/>
                  </a:schemeClr>
                </a:gs>
                <a:gs pos="23000">
                  <a:schemeClr val="accent1">
                    <a:lumMod val="89000"/>
                  </a:schemeClr>
                </a:gs>
                <a:gs pos="69000">
                  <a:schemeClr val="accent1">
                    <a:lumMod val="75000"/>
                  </a:schemeClr>
                </a:gs>
                <a:gs pos="97000">
                  <a:schemeClr val="accent1">
                    <a:lumMod val="70000"/>
                  </a:schemeClr>
                </a:gs>
              </a:gsLst>
              <a:path path="circle">
                <a:fillToRect l="50000" t="50000" r="50000" b="5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3"/>
            <p:cNvSpPr>
              <a:spLocks/>
            </p:cNvSpPr>
            <p:nvPr/>
          </p:nvSpPr>
          <p:spPr bwMode="auto">
            <a:xfrm>
              <a:off x="1665" y="383"/>
              <a:ext cx="1187" cy="1768"/>
            </a:xfrm>
            <a:custGeom>
              <a:avLst/>
              <a:gdLst>
                <a:gd name="T0" fmla="*/ 323 w 323"/>
                <a:gd name="T1" fmla="*/ 0 h 481"/>
                <a:gd name="T2" fmla="*/ 323 w 323"/>
                <a:gd name="T3" fmla="*/ 171 h 481"/>
                <a:gd name="T4" fmla="*/ 317 w 323"/>
                <a:gd name="T5" fmla="*/ 168 h 481"/>
                <a:gd name="T6" fmla="*/ 311 w 323"/>
                <a:gd name="T7" fmla="*/ 167 h 481"/>
                <a:gd name="T8" fmla="*/ 305 w 323"/>
                <a:gd name="T9" fmla="*/ 167 h 481"/>
                <a:gd name="T10" fmla="*/ 299 w 323"/>
                <a:gd name="T11" fmla="*/ 167 h 481"/>
                <a:gd name="T12" fmla="*/ 279 w 323"/>
                <a:gd name="T13" fmla="*/ 174 h 481"/>
                <a:gd name="T14" fmla="*/ 263 w 323"/>
                <a:gd name="T15" fmla="*/ 188 h 481"/>
                <a:gd name="T16" fmla="*/ 252 w 323"/>
                <a:gd name="T17" fmla="*/ 206 h 481"/>
                <a:gd name="T18" fmla="*/ 248 w 323"/>
                <a:gd name="T19" fmla="*/ 228 h 481"/>
                <a:gd name="T20" fmla="*/ 252 w 323"/>
                <a:gd name="T21" fmla="*/ 248 h 481"/>
                <a:gd name="T22" fmla="*/ 263 w 323"/>
                <a:gd name="T23" fmla="*/ 264 h 481"/>
                <a:gd name="T24" fmla="*/ 279 w 323"/>
                <a:gd name="T25" fmla="*/ 274 h 481"/>
                <a:gd name="T26" fmla="*/ 299 w 323"/>
                <a:gd name="T27" fmla="*/ 275 h 481"/>
                <a:gd name="T28" fmla="*/ 323 w 323"/>
                <a:gd name="T29" fmla="*/ 265 h 481"/>
                <a:gd name="T30" fmla="*/ 322 w 323"/>
                <a:gd name="T31" fmla="*/ 383 h 481"/>
                <a:gd name="T32" fmla="*/ 244 w 323"/>
                <a:gd name="T33" fmla="*/ 394 h 481"/>
                <a:gd name="T34" fmla="*/ 254 w 323"/>
                <a:gd name="T35" fmla="*/ 401 h 481"/>
                <a:gd name="T36" fmla="*/ 259 w 323"/>
                <a:gd name="T37" fmla="*/ 407 h 481"/>
                <a:gd name="T38" fmla="*/ 262 w 323"/>
                <a:gd name="T39" fmla="*/ 414 h 481"/>
                <a:gd name="T40" fmla="*/ 264 w 323"/>
                <a:gd name="T41" fmla="*/ 421 h 481"/>
                <a:gd name="T42" fmla="*/ 265 w 323"/>
                <a:gd name="T43" fmla="*/ 429 h 481"/>
                <a:gd name="T44" fmla="*/ 262 w 323"/>
                <a:gd name="T45" fmla="*/ 447 h 481"/>
                <a:gd name="T46" fmla="*/ 253 w 323"/>
                <a:gd name="T47" fmla="*/ 463 h 481"/>
                <a:gd name="T48" fmla="*/ 239 w 323"/>
                <a:gd name="T49" fmla="*/ 474 h 481"/>
                <a:gd name="T50" fmla="*/ 223 w 323"/>
                <a:gd name="T51" fmla="*/ 480 h 481"/>
                <a:gd name="T52" fmla="*/ 207 w 323"/>
                <a:gd name="T53" fmla="*/ 479 h 481"/>
                <a:gd name="T54" fmla="*/ 194 w 323"/>
                <a:gd name="T55" fmla="*/ 471 h 481"/>
                <a:gd name="T56" fmla="*/ 185 w 323"/>
                <a:gd name="T57" fmla="*/ 459 h 481"/>
                <a:gd name="T58" fmla="*/ 181 w 323"/>
                <a:gd name="T59" fmla="*/ 442 h 481"/>
                <a:gd name="T60" fmla="*/ 182 w 323"/>
                <a:gd name="T61" fmla="*/ 433 h 481"/>
                <a:gd name="T62" fmla="*/ 184 w 323"/>
                <a:gd name="T63" fmla="*/ 425 h 481"/>
                <a:gd name="T64" fmla="*/ 187 w 323"/>
                <a:gd name="T65" fmla="*/ 418 h 481"/>
                <a:gd name="T66" fmla="*/ 192 w 323"/>
                <a:gd name="T67" fmla="*/ 411 h 481"/>
                <a:gd name="T68" fmla="*/ 202 w 323"/>
                <a:gd name="T69" fmla="*/ 400 h 481"/>
                <a:gd name="T70" fmla="*/ 123 w 323"/>
                <a:gd name="T71" fmla="*/ 412 h 481"/>
                <a:gd name="T72" fmla="*/ 122 w 323"/>
                <a:gd name="T73" fmla="*/ 366 h 481"/>
                <a:gd name="T74" fmla="*/ 0 w 323"/>
                <a:gd name="T75" fmla="*/ 383 h 481"/>
                <a:gd name="T76" fmla="*/ 153 w 323"/>
                <a:gd name="T77" fmla="*/ 202 h 481"/>
                <a:gd name="T78" fmla="*/ 152 w 323"/>
                <a:gd name="T79" fmla="*/ 66 h 481"/>
                <a:gd name="T80" fmla="*/ 222 w 323"/>
                <a:gd name="T81" fmla="*/ 57 h 481"/>
                <a:gd name="T82" fmla="*/ 222 w 323"/>
                <a:gd name="T83" fmla="*/ 120 h 481"/>
                <a:gd name="T84" fmla="*/ 323 w 323"/>
                <a:gd name="T85" fmla="*/ 0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3" h="481">
                  <a:moveTo>
                    <a:pt x="323" y="0"/>
                  </a:moveTo>
                  <a:cubicBezTo>
                    <a:pt x="323" y="171"/>
                    <a:pt x="323" y="171"/>
                    <a:pt x="323" y="171"/>
                  </a:cubicBezTo>
                  <a:cubicBezTo>
                    <a:pt x="321" y="170"/>
                    <a:pt x="319" y="169"/>
                    <a:pt x="317" y="168"/>
                  </a:cubicBezTo>
                  <a:cubicBezTo>
                    <a:pt x="315" y="168"/>
                    <a:pt x="313" y="167"/>
                    <a:pt x="311" y="167"/>
                  </a:cubicBezTo>
                  <a:cubicBezTo>
                    <a:pt x="309" y="167"/>
                    <a:pt x="307" y="167"/>
                    <a:pt x="305" y="167"/>
                  </a:cubicBezTo>
                  <a:cubicBezTo>
                    <a:pt x="303" y="167"/>
                    <a:pt x="301" y="167"/>
                    <a:pt x="299" y="167"/>
                  </a:cubicBezTo>
                  <a:cubicBezTo>
                    <a:pt x="292" y="168"/>
                    <a:pt x="285" y="170"/>
                    <a:pt x="279" y="174"/>
                  </a:cubicBezTo>
                  <a:cubicBezTo>
                    <a:pt x="273" y="177"/>
                    <a:pt x="268" y="182"/>
                    <a:pt x="263" y="188"/>
                  </a:cubicBezTo>
                  <a:cubicBezTo>
                    <a:pt x="259" y="193"/>
                    <a:pt x="255" y="199"/>
                    <a:pt x="252" y="206"/>
                  </a:cubicBezTo>
                  <a:cubicBezTo>
                    <a:pt x="250" y="213"/>
                    <a:pt x="248" y="220"/>
                    <a:pt x="248" y="228"/>
                  </a:cubicBezTo>
                  <a:cubicBezTo>
                    <a:pt x="248" y="235"/>
                    <a:pt x="250" y="242"/>
                    <a:pt x="252" y="248"/>
                  </a:cubicBezTo>
                  <a:cubicBezTo>
                    <a:pt x="255" y="255"/>
                    <a:pt x="259" y="260"/>
                    <a:pt x="263" y="264"/>
                  </a:cubicBezTo>
                  <a:cubicBezTo>
                    <a:pt x="268" y="268"/>
                    <a:pt x="273" y="272"/>
                    <a:pt x="279" y="274"/>
                  </a:cubicBezTo>
                  <a:cubicBezTo>
                    <a:pt x="285" y="275"/>
                    <a:pt x="292" y="276"/>
                    <a:pt x="299" y="275"/>
                  </a:cubicBezTo>
                  <a:cubicBezTo>
                    <a:pt x="307" y="274"/>
                    <a:pt x="316" y="270"/>
                    <a:pt x="323" y="265"/>
                  </a:cubicBezTo>
                  <a:cubicBezTo>
                    <a:pt x="322" y="383"/>
                    <a:pt x="322" y="383"/>
                    <a:pt x="322" y="383"/>
                  </a:cubicBezTo>
                  <a:cubicBezTo>
                    <a:pt x="296" y="386"/>
                    <a:pt x="270" y="390"/>
                    <a:pt x="244" y="394"/>
                  </a:cubicBezTo>
                  <a:cubicBezTo>
                    <a:pt x="248" y="396"/>
                    <a:pt x="252" y="398"/>
                    <a:pt x="254" y="401"/>
                  </a:cubicBezTo>
                  <a:cubicBezTo>
                    <a:pt x="256" y="403"/>
                    <a:pt x="258" y="405"/>
                    <a:pt x="259" y="407"/>
                  </a:cubicBezTo>
                  <a:cubicBezTo>
                    <a:pt x="260" y="409"/>
                    <a:pt x="261" y="411"/>
                    <a:pt x="262" y="414"/>
                  </a:cubicBezTo>
                  <a:cubicBezTo>
                    <a:pt x="263" y="416"/>
                    <a:pt x="264" y="419"/>
                    <a:pt x="264" y="421"/>
                  </a:cubicBezTo>
                  <a:cubicBezTo>
                    <a:pt x="265" y="424"/>
                    <a:pt x="265" y="427"/>
                    <a:pt x="265" y="429"/>
                  </a:cubicBezTo>
                  <a:cubicBezTo>
                    <a:pt x="265" y="435"/>
                    <a:pt x="264" y="441"/>
                    <a:pt x="262" y="447"/>
                  </a:cubicBezTo>
                  <a:cubicBezTo>
                    <a:pt x="259" y="453"/>
                    <a:pt x="256" y="458"/>
                    <a:pt x="253" y="463"/>
                  </a:cubicBezTo>
                  <a:cubicBezTo>
                    <a:pt x="249" y="467"/>
                    <a:pt x="244" y="471"/>
                    <a:pt x="239" y="474"/>
                  </a:cubicBezTo>
                  <a:cubicBezTo>
                    <a:pt x="234" y="477"/>
                    <a:pt x="229" y="479"/>
                    <a:pt x="223" y="480"/>
                  </a:cubicBezTo>
                  <a:cubicBezTo>
                    <a:pt x="218" y="481"/>
                    <a:pt x="212" y="480"/>
                    <a:pt x="207" y="479"/>
                  </a:cubicBezTo>
                  <a:cubicBezTo>
                    <a:pt x="202" y="477"/>
                    <a:pt x="198" y="475"/>
                    <a:pt x="194" y="471"/>
                  </a:cubicBezTo>
                  <a:cubicBezTo>
                    <a:pt x="190" y="468"/>
                    <a:pt x="187" y="464"/>
                    <a:pt x="185" y="459"/>
                  </a:cubicBezTo>
                  <a:cubicBezTo>
                    <a:pt x="183" y="454"/>
                    <a:pt x="181" y="448"/>
                    <a:pt x="181" y="442"/>
                  </a:cubicBezTo>
                  <a:cubicBezTo>
                    <a:pt x="181" y="439"/>
                    <a:pt x="182" y="436"/>
                    <a:pt x="182" y="433"/>
                  </a:cubicBezTo>
                  <a:cubicBezTo>
                    <a:pt x="183" y="431"/>
                    <a:pt x="183" y="428"/>
                    <a:pt x="184" y="425"/>
                  </a:cubicBezTo>
                  <a:cubicBezTo>
                    <a:pt x="185" y="423"/>
                    <a:pt x="186" y="420"/>
                    <a:pt x="187" y="418"/>
                  </a:cubicBezTo>
                  <a:cubicBezTo>
                    <a:pt x="189" y="415"/>
                    <a:pt x="190" y="413"/>
                    <a:pt x="192" y="411"/>
                  </a:cubicBezTo>
                  <a:cubicBezTo>
                    <a:pt x="195" y="407"/>
                    <a:pt x="198" y="403"/>
                    <a:pt x="202" y="400"/>
                  </a:cubicBezTo>
                  <a:cubicBezTo>
                    <a:pt x="176" y="404"/>
                    <a:pt x="149" y="408"/>
                    <a:pt x="123" y="412"/>
                  </a:cubicBezTo>
                  <a:cubicBezTo>
                    <a:pt x="122" y="366"/>
                    <a:pt x="122" y="366"/>
                    <a:pt x="122" y="366"/>
                  </a:cubicBezTo>
                  <a:cubicBezTo>
                    <a:pt x="0" y="383"/>
                    <a:pt x="0" y="383"/>
                    <a:pt x="0" y="383"/>
                  </a:cubicBezTo>
                  <a:cubicBezTo>
                    <a:pt x="153" y="202"/>
                    <a:pt x="153" y="202"/>
                    <a:pt x="153" y="202"/>
                  </a:cubicBezTo>
                  <a:cubicBezTo>
                    <a:pt x="152" y="66"/>
                    <a:pt x="152" y="66"/>
                    <a:pt x="152" y="66"/>
                  </a:cubicBezTo>
                  <a:cubicBezTo>
                    <a:pt x="222" y="57"/>
                    <a:pt x="222" y="57"/>
                    <a:pt x="222" y="57"/>
                  </a:cubicBezTo>
                  <a:cubicBezTo>
                    <a:pt x="222" y="120"/>
                    <a:pt x="222" y="120"/>
                    <a:pt x="222" y="120"/>
                  </a:cubicBezTo>
                  <a:lnTo>
                    <a:pt x="323" y="0"/>
                  </a:lnTo>
                  <a:close/>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6" name="TextBox 35"/>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cxnSp>
        <p:nvCxnSpPr>
          <p:cNvPr id="37" name="Straight Connector 36"/>
          <p:cNvCxnSpPr/>
          <p:nvPr/>
        </p:nvCxnSpPr>
        <p:spPr>
          <a:xfrm>
            <a:off x="2513760" y="2287401"/>
            <a:ext cx="2878511" cy="0"/>
          </a:xfrm>
          <a:prstGeom prst="line">
            <a:avLst/>
          </a:prstGeom>
          <a:ln>
            <a:solidFill>
              <a:schemeClr val="bg1">
                <a:lumMod val="50000"/>
              </a:schemeClr>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3773714" y="2987488"/>
            <a:ext cx="1618557" cy="0"/>
          </a:xfrm>
          <a:prstGeom prst="line">
            <a:avLst/>
          </a:prstGeom>
          <a:ln>
            <a:solidFill>
              <a:schemeClr val="bg1">
                <a:lumMod val="50000"/>
              </a:schemeClr>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2513760" y="4181102"/>
            <a:ext cx="2878511" cy="0"/>
          </a:xfrm>
          <a:prstGeom prst="line">
            <a:avLst/>
          </a:prstGeom>
          <a:ln>
            <a:solidFill>
              <a:schemeClr val="bg1">
                <a:lumMod val="50000"/>
              </a:schemeClr>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3758706" y="4841769"/>
            <a:ext cx="1618557" cy="0"/>
          </a:xfrm>
          <a:prstGeom prst="line">
            <a:avLst/>
          </a:prstGeom>
          <a:ln>
            <a:solidFill>
              <a:schemeClr val="bg1">
                <a:lumMod val="50000"/>
              </a:schemeClr>
            </a:solidFill>
            <a:prstDash val="dash"/>
            <a:tailEnd type="oval"/>
          </a:ln>
        </p:spPr>
        <p:style>
          <a:lnRef idx="1">
            <a:schemeClr val="accent1"/>
          </a:lnRef>
          <a:fillRef idx="0">
            <a:schemeClr val="accent1"/>
          </a:fillRef>
          <a:effectRef idx="0">
            <a:schemeClr val="accent1"/>
          </a:effectRef>
          <a:fontRef idx="minor">
            <a:schemeClr val="tx1"/>
          </a:fontRef>
        </p:style>
      </p:cxnSp>
      <p:grpSp>
        <p:nvGrpSpPr>
          <p:cNvPr id="42" name="Group 41"/>
          <p:cNvGrpSpPr/>
          <p:nvPr/>
        </p:nvGrpSpPr>
        <p:grpSpPr>
          <a:xfrm>
            <a:off x="5468471" y="2013138"/>
            <a:ext cx="5119164" cy="385435"/>
            <a:chOff x="4990321" y="1428750"/>
            <a:chExt cx="5119164" cy="385435"/>
          </a:xfrm>
        </p:grpSpPr>
        <p:sp>
          <p:nvSpPr>
            <p:cNvPr id="43" name="Content Placeholder 2"/>
            <p:cNvSpPr txBox="1">
              <a:spLocks/>
            </p:cNvSpPr>
            <p:nvPr/>
          </p:nvSpPr>
          <p:spPr>
            <a:xfrm>
              <a:off x="4990321" y="1428750"/>
              <a:ext cx="915329" cy="37636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2800" b="1" dirty="0" smtClean="0">
                  <a:solidFill>
                    <a:schemeClr val="accent4"/>
                  </a:solidFill>
                </a:rPr>
                <a:t>37</a:t>
              </a:r>
              <a:r>
                <a:rPr lang="en-US" sz="2800" b="1" dirty="0" smtClean="0">
                  <a:solidFill>
                    <a:schemeClr val="accent4"/>
                  </a:solidFill>
                </a:rPr>
                <a:t>%</a:t>
              </a:r>
            </a:p>
          </p:txBody>
        </p:sp>
        <p:sp>
          <p:nvSpPr>
            <p:cNvPr id="44" name="Content Placeholder 2"/>
            <p:cNvSpPr txBox="1">
              <a:spLocks/>
            </p:cNvSpPr>
            <p:nvPr/>
          </p:nvSpPr>
          <p:spPr>
            <a:xfrm>
              <a:off x="5896581" y="1476480"/>
              <a:ext cx="4212904" cy="33770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t>Lorem ipsum dolor sit amet, consectetur adipiscing elit. Fusce suscipit neque non libero </a:t>
              </a:r>
              <a:r>
                <a:rPr lang="en-US" sz="1200" dirty="0" smtClean="0"/>
                <a:t>aliquam</a:t>
              </a:r>
              <a:r>
                <a:rPr lang="en-US" sz="1200" dirty="0"/>
                <a:t>.</a:t>
              </a:r>
            </a:p>
          </p:txBody>
        </p:sp>
      </p:grpSp>
      <p:grpSp>
        <p:nvGrpSpPr>
          <p:cNvPr id="45" name="Group 44"/>
          <p:cNvGrpSpPr/>
          <p:nvPr/>
        </p:nvGrpSpPr>
        <p:grpSpPr>
          <a:xfrm>
            <a:off x="5468471" y="2757991"/>
            <a:ext cx="5119164" cy="385435"/>
            <a:chOff x="4990321" y="1428750"/>
            <a:chExt cx="5119164" cy="385435"/>
          </a:xfrm>
        </p:grpSpPr>
        <p:sp>
          <p:nvSpPr>
            <p:cNvPr id="46" name="Content Placeholder 2"/>
            <p:cNvSpPr txBox="1">
              <a:spLocks/>
            </p:cNvSpPr>
            <p:nvPr/>
          </p:nvSpPr>
          <p:spPr>
            <a:xfrm>
              <a:off x="4990321" y="1428750"/>
              <a:ext cx="915329" cy="37636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2800" b="1" dirty="0" smtClean="0">
                  <a:solidFill>
                    <a:schemeClr val="accent1"/>
                  </a:solidFill>
                </a:rPr>
                <a:t>43</a:t>
              </a:r>
              <a:r>
                <a:rPr lang="en-US" sz="2800" b="1" dirty="0" smtClean="0">
                  <a:solidFill>
                    <a:schemeClr val="accent1"/>
                  </a:solidFill>
                </a:rPr>
                <a:t>%</a:t>
              </a:r>
            </a:p>
          </p:txBody>
        </p:sp>
        <p:sp>
          <p:nvSpPr>
            <p:cNvPr id="47" name="Content Placeholder 2"/>
            <p:cNvSpPr txBox="1">
              <a:spLocks/>
            </p:cNvSpPr>
            <p:nvPr/>
          </p:nvSpPr>
          <p:spPr>
            <a:xfrm>
              <a:off x="5896581" y="1476480"/>
              <a:ext cx="4212904" cy="33770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t>Lorem ipsum dolor sit amet, consectetur adipiscing elit. Fusce suscipit neque non libero </a:t>
              </a:r>
              <a:r>
                <a:rPr lang="en-US" sz="1200" dirty="0" smtClean="0"/>
                <a:t>aliquam</a:t>
              </a:r>
              <a:r>
                <a:rPr lang="en-US" sz="1200" dirty="0"/>
                <a:t>.</a:t>
              </a:r>
            </a:p>
          </p:txBody>
        </p:sp>
      </p:grpSp>
      <p:grpSp>
        <p:nvGrpSpPr>
          <p:cNvPr id="48" name="Group 47"/>
          <p:cNvGrpSpPr/>
          <p:nvPr/>
        </p:nvGrpSpPr>
        <p:grpSpPr>
          <a:xfrm>
            <a:off x="5468471" y="3925234"/>
            <a:ext cx="5119164" cy="385435"/>
            <a:chOff x="4990321" y="1428750"/>
            <a:chExt cx="5119164" cy="385435"/>
          </a:xfrm>
        </p:grpSpPr>
        <p:sp>
          <p:nvSpPr>
            <p:cNvPr id="49" name="Content Placeholder 2"/>
            <p:cNvSpPr txBox="1">
              <a:spLocks/>
            </p:cNvSpPr>
            <p:nvPr/>
          </p:nvSpPr>
          <p:spPr>
            <a:xfrm>
              <a:off x="4990321" y="1428750"/>
              <a:ext cx="915329" cy="37636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2800" b="1" dirty="0" smtClean="0">
                  <a:solidFill>
                    <a:schemeClr val="accent2"/>
                  </a:solidFill>
                </a:rPr>
                <a:t>51</a:t>
              </a:r>
              <a:r>
                <a:rPr lang="en-US" sz="2800" b="1" dirty="0" smtClean="0">
                  <a:solidFill>
                    <a:schemeClr val="accent2"/>
                  </a:solidFill>
                </a:rPr>
                <a:t>%</a:t>
              </a:r>
            </a:p>
          </p:txBody>
        </p:sp>
        <p:sp>
          <p:nvSpPr>
            <p:cNvPr id="50" name="Content Placeholder 2"/>
            <p:cNvSpPr txBox="1">
              <a:spLocks/>
            </p:cNvSpPr>
            <p:nvPr/>
          </p:nvSpPr>
          <p:spPr>
            <a:xfrm>
              <a:off x="5896581" y="1476480"/>
              <a:ext cx="4212904" cy="33770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t>Lorem ipsum dolor sit amet, consectetur adipiscing elit. Fusce suscipit neque non libero </a:t>
              </a:r>
              <a:r>
                <a:rPr lang="en-US" sz="1200" dirty="0" smtClean="0"/>
                <a:t>aliquam</a:t>
              </a:r>
              <a:r>
                <a:rPr lang="en-US" sz="1200" dirty="0"/>
                <a:t>.</a:t>
              </a:r>
            </a:p>
          </p:txBody>
        </p:sp>
      </p:grpSp>
      <p:grpSp>
        <p:nvGrpSpPr>
          <p:cNvPr id="51" name="Group 50"/>
          <p:cNvGrpSpPr/>
          <p:nvPr/>
        </p:nvGrpSpPr>
        <p:grpSpPr>
          <a:xfrm>
            <a:off x="5468471" y="4553274"/>
            <a:ext cx="5119164" cy="385435"/>
            <a:chOff x="4990321" y="1428750"/>
            <a:chExt cx="5119164" cy="385435"/>
          </a:xfrm>
        </p:grpSpPr>
        <p:sp>
          <p:nvSpPr>
            <p:cNvPr id="52" name="Content Placeholder 2"/>
            <p:cNvSpPr txBox="1">
              <a:spLocks/>
            </p:cNvSpPr>
            <p:nvPr/>
          </p:nvSpPr>
          <p:spPr>
            <a:xfrm>
              <a:off x="4990321" y="1428750"/>
              <a:ext cx="915329" cy="37636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2800" b="1" dirty="0" smtClean="0">
                  <a:solidFill>
                    <a:schemeClr val="accent5"/>
                  </a:solidFill>
                </a:rPr>
                <a:t>65</a:t>
              </a:r>
              <a:r>
                <a:rPr lang="en-US" sz="2800" b="1" dirty="0" smtClean="0">
                  <a:solidFill>
                    <a:schemeClr val="accent5"/>
                  </a:solidFill>
                </a:rPr>
                <a:t>%</a:t>
              </a:r>
            </a:p>
          </p:txBody>
        </p:sp>
        <p:sp>
          <p:nvSpPr>
            <p:cNvPr id="53" name="Content Placeholder 2"/>
            <p:cNvSpPr txBox="1">
              <a:spLocks/>
            </p:cNvSpPr>
            <p:nvPr/>
          </p:nvSpPr>
          <p:spPr>
            <a:xfrm>
              <a:off x="5896581" y="1476480"/>
              <a:ext cx="4212904" cy="33770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t>Lorem ipsum dolor sit amet, consectetur adipiscing elit. Fusce suscipit neque non libero </a:t>
              </a:r>
              <a:r>
                <a:rPr lang="en-US" sz="1200" dirty="0" smtClean="0"/>
                <a:t>aliquam</a:t>
              </a:r>
              <a:r>
                <a:rPr lang="en-US" sz="1200" dirty="0"/>
                <a:t>.</a:t>
              </a:r>
            </a:p>
          </p:txBody>
        </p:sp>
      </p:grpSp>
      <p:sp>
        <p:nvSpPr>
          <p:cNvPr id="54" name="Content Placeholder 2"/>
          <p:cNvSpPr txBox="1">
            <a:spLocks/>
          </p:cNvSpPr>
          <p:nvPr/>
        </p:nvSpPr>
        <p:spPr>
          <a:xfrm>
            <a:off x="797388" y="5955562"/>
            <a:ext cx="11035325" cy="61052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100" dirty="0" smtClean="0"/>
              <a:t>Lorem ipsum dolor sit amet, </a:t>
            </a:r>
            <a:r>
              <a:rPr lang="en-US" sz="1100" b="1" dirty="0" smtClean="0"/>
              <a:t>consectetur adipiscing elit</a:t>
            </a:r>
            <a:r>
              <a:rPr lang="en-US" sz="1100" dirty="0" smtClean="0"/>
              <a:t>. Curabitur elementum posuere pretium. Quisque nibh dolor, dignissim ac dignissim ut, luctus ac urna. Aliquam aliquet non massa quis tincidunt. </a:t>
            </a:r>
            <a:r>
              <a:rPr lang="en-US" sz="1100" b="1" dirty="0" smtClean="0">
                <a:solidFill>
                  <a:schemeClr val="accent1"/>
                </a:solidFill>
              </a:rPr>
              <a:t>Mauris ullamcorper</a:t>
            </a:r>
            <a:r>
              <a:rPr lang="en-US" sz="1100" dirty="0" smtClean="0">
                <a:solidFill>
                  <a:schemeClr val="accent1"/>
                </a:solidFill>
              </a:rPr>
              <a:t> </a:t>
            </a:r>
            <a:r>
              <a:rPr lang="en-US" sz="1100" dirty="0" smtClean="0"/>
              <a:t>justo tristique dui posuere tincidunt. In nec lacus laoreet orci varius imperdiet sit amet in augue. </a:t>
            </a:r>
            <a:endParaRPr lang="en-US" sz="1100" dirty="0"/>
          </a:p>
        </p:txBody>
      </p:sp>
    </p:spTree>
    <p:extLst>
      <p:ext uri="{BB962C8B-B14F-4D97-AF65-F5344CB8AC3E}">
        <p14:creationId xmlns:p14="http://schemas.microsoft.com/office/powerpoint/2010/main" val="2527748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2000"/>
                                  </p:stCondLst>
                                  <p:childTnLst>
                                    <p:set>
                                      <p:cBhvr>
                                        <p:cTn id="16" dur="1" fill="hold">
                                          <p:stCondLst>
                                            <p:cond delay="0"/>
                                          </p:stCondLst>
                                        </p:cTn>
                                        <p:tgtEl>
                                          <p:spTgt spid="36"/>
                                        </p:tgtEl>
                                        <p:attrNameLst>
                                          <p:attrName>style.visibility</p:attrName>
                                        </p:attrNameLst>
                                      </p:cBhvr>
                                      <p:to>
                                        <p:strVal val="visible"/>
                                      </p:to>
                                    </p:set>
                                    <p:anim calcmode="lin" valueType="num">
                                      <p:cBhvr additive="base">
                                        <p:cTn id="17" dur="500" fill="hold"/>
                                        <p:tgtEl>
                                          <p:spTgt spid="36"/>
                                        </p:tgtEl>
                                        <p:attrNameLst>
                                          <p:attrName>ppt_x</p:attrName>
                                        </p:attrNameLst>
                                      </p:cBhvr>
                                      <p:tavLst>
                                        <p:tav tm="0">
                                          <p:val>
                                            <p:strVal val="0-#ppt_w/2"/>
                                          </p:val>
                                        </p:tav>
                                        <p:tav tm="100000">
                                          <p:val>
                                            <p:strVal val="#ppt_x"/>
                                          </p:val>
                                        </p:tav>
                                      </p:tavLst>
                                    </p:anim>
                                    <p:anim calcmode="lin" valueType="num">
                                      <p:cBhvr additive="base">
                                        <p:cTn id="18" dur="500" fill="hold"/>
                                        <p:tgtEl>
                                          <p:spTgt spid="36"/>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2" presetClass="entr" presetSubtype="8" fill="hold" nodeType="afterEffect">
                                  <p:stCondLst>
                                    <p:cond delay="0"/>
                                  </p:stCondLst>
                                  <p:childTnLst>
                                    <p:set>
                                      <p:cBhvr>
                                        <p:cTn id="21" dur="1" fill="hold">
                                          <p:stCondLst>
                                            <p:cond delay="0"/>
                                          </p:stCondLst>
                                        </p:cTn>
                                        <p:tgtEl>
                                          <p:spTgt spid="42"/>
                                        </p:tgtEl>
                                        <p:attrNameLst>
                                          <p:attrName>style.visibility</p:attrName>
                                        </p:attrNameLst>
                                      </p:cBhvr>
                                      <p:to>
                                        <p:strVal val="visible"/>
                                      </p:to>
                                    </p:set>
                                    <p:animEffect transition="in" filter="wipe(left)">
                                      <p:cBhvr>
                                        <p:cTn id="22" dur="500"/>
                                        <p:tgtEl>
                                          <p:spTgt spid="42"/>
                                        </p:tgtEl>
                                      </p:cBhvr>
                                    </p:animEffect>
                                  </p:childTnLst>
                                </p:cTn>
                              </p:par>
                            </p:childTnLst>
                          </p:cTn>
                        </p:par>
                        <p:par>
                          <p:cTn id="23" fill="hold">
                            <p:stCondLst>
                              <p:cond delay="3500"/>
                            </p:stCondLst>
                            <p:childTnLst>
                              <p:par>
                                <p:cTn id="24" presetID="22" presetClass="entr" presetSubtype="8" fill="hold" nodeType="afterEffect">
                                  <p:stCondLst>
                                    <p:cond delay="0"/>
                                  </p:stCondLst>
                                  <p:childTnLst>
                                    <p:set>
                                      <p:cBhvr>
                                        <p:cTn id="25" dur="1" fill="hold">
                                          <p:stCondLst>
                                            <p:cond delay="0"/>
                                          </p:stCondLst>
                                        </p:cTn>
                                        <p:tgtEl>
                                          <p:spTgt spid="45"/>
                                        </p:tgtEl>
                                        <p:attrNameLst>
                                          <p:attrName>style.visibility</p:attrName>
                                        </p:attrNameLst>
                                      </p:cBhvr>
                                      <p:to>
                                        <p:strVal val="visible"/>
                                      </p:to>
                                    </p:set>
                                    <p:animEffect transition="in" filter="wipe(left)">
                                      <p:cBhvr>
                                        <p:cTn id="26" dur="500"/>
                                        <p:tgtEl>
                                          <p:spTgt spid="45"/>
                                        </p:tgtEl>
                                      </p:cBhvr>
                                    </p:animEffect>
                                  </p:childTnLst>
                                </p:cTn>
                              </p:par>
                            </p:childTnLst>
                          </p:cTn>
                        </p:par>
                        <p:par>
                          <p:cTn id="27" fill="hold">
                            <p:stCondLst>
                              <p:cond delay="4000"/>
                            </p:stCondLst>
                            <p:childTnLst>
                              <p:par>
                                <p:cTn id="28" presetID="22" presetClass="entr" presetSubtype="8" fill="hold"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wipe(left)">
                                      <p:cBhvr>
                                        <p:cTn id="30" dur="500"/>
                                        <p:tgtEl>
                                          <p:spTgt spid="48"/>
                                        </p:tgtEl>
                                      </p:cBhvr>
                                    </p:animEffect>
                                  </p:childTnLst>
                                </p:cTn>
                              </p:par>
                            </p:childTnLst>
                          </p:cTn>
                        </p:par>
                        <p:par>
                          <p:cTn id="31" fill="hold">
                            <p:stCondLst>
                              <p:cond delay="4500"/>
                            </p:stCondLst>
                            <p:childTnLst>
                              <p:par>
                                <p:cTn id="32" presetID="22" presetClass="entr" presetSubtype="8" fill="hold" nodeType="afterEffect">
                                  <p:stCondLst>
                                    <p:cond delay="0"/>
                                  </p:stCondLst>
                                  <p:childTnLst>
                                    <p:set>
                                      <p:cBhvr>
                                        <p:cTn id="33" dur="1" fill="hold">
                                          <p:stCondLst>
                                            <p:cond delay="0"/>
                                          </p:stCondLst>
                                        </p:cTn>
                                        <p:tgtEl>
                                          <p:spTgt spid="51"/>
                                        </p:tgtEl>
                                        <p:attrNameLst>
                                          <p:attrName>style.visibility</p:attrName>
                                        </p:attrNameLst>
                                      </p:cBhvr>
                                      <p:to>
                                        <p:strVal val="visible"/>
                                      </p:to>
                                    </p:set>
                                    <p:animEffect transition="in" filter="wipe(left)">
                                      <p:cBhvr>
                                        <p:cTn id="34" dur="500"/>
                                        <p:tgtEl>
                                          <p:spTgt spid="51"/>
                                        </p:tgtEl>
                                      </p:cBhvr>
                                    </p:animEffect>
                                  </p:childTnLst>
                                </p:cTn>
                              </p:par>
                            </p:childTnLst>
                          </p:cTn>
                        </p:par>
                        <p:par>
                          <p:cTn id="35" fill="hold">
                            <p:stCondLst>
                              <p:cond delay="5000"/>
                            </p:stCondLst>
                            <p:childTnLst>
                              <p:par>
                                <p:cTn id="36" presetID="10" presetClass="entr" presetSubtype="0" fill="hold" grpId="0" nodeType="afterEffect">
                                  <p:stCondLst>
                                    <p:cond delay="0"/>
                                  </p:stCondLst>
                                  <p:childTnLst>
                                    <p:set>
                                      <p:cBhvr>
                                        <p:cTn id="37" dur="1" fill="hold">
                                          <p:stCondLst>
                                            <p:cond delay="0"/>
                                          </p:stCondLst>
                                        </p:cTn>
                                        <p:tgtEl>
                                          <p:spTgt spid="54"/>
                                        </p:tgtEl>
                                        <p:attrNameLst>
                                          <p:attrName>style.visibility</p:attrName>
                                        </p:attrNameLst>
                                      </p:cBhvr>
                                      <p:to>
                                        <p:strVal val="visible"/>
                                      </p:to>
                                    </p:set>
                                    <p:animEffect transition="in" filter="fade">
                                      <p:cBhvr>
                                        <p:cTn id="38"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36" grpId="0"/>
      <p:bldP spid="54"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lumMod val="50000"/>
                  </a:schemeClr>
                </a:solidFill>
              </a:rPr>
              <a:pPr algn="ctr"/>
              <a:t>34</a:t>
            </a:fld>
            <a:endParaRPr lang="en-US" sz="1200" dirty="0">
              <a:solidFill>
                <a:schemeClr val="bg1">
                  <a:lumMod val="50000"/>
                </a:schemeClr>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Pencil Case</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grpSp>
        <p:nvGrpSpPr>
          <p:cNvPr id="7" name="Group 90"/>
          <p:cNvGrpSpPr>
            <a:grpSpLocks noChangeAspect="1"/>
          </p:cNvGrpSpPr>
          <p:nvPr/>
        </p:nvGrpSpPr>
        <p:grpSpPr bwMode="auto">
          <a:xfrm>
            <a:off x="3719980" y="1424739"/>
            <a:ext cx="5549900" cy="5091113"/>
            <a:chOff x="1130" y="-2"/>
            <a:chExt cx="3496" cy="3207"/>
          </a:xfrm>
        </p:grpSpPr>
        <p:sp>
          <p:nvSpPr>
            <p:cNvPr id="8" name="Freeform 91"/>
            <p:cNvSpPr>
              <a:spLocks/>
            </p:cNvSpPr>
            <p:nvPr/>
          </p:nvSpPr>
          <p:spPr bwMode="auto">
            <a:xfrm>
              <a:off x="1185" y="115"/>
              <a:ext cx="3191" cy="2984"/>
            </a:xfrm>
            <a:custGeom>
              <a:avLst/>
              <a:gdLst>
                <a:gd name="T0" fmla="*/ 1023 w 1383"/>
                <a:gd name="T1" fmla="*/ 77 h 1293"/>
                <a:gd name="T2" fmla="*/ 1044 w 1383"/>
                <a:gd name="T3" fmla="*/ 129 h 1293"/>
                <a:gd name="T4" fmla="*/ 1044 w 1383"/>
                <a:gd name="T5" fmla="*/ 237 h 1293"/>
                <a:gd name="T6" fmla="*/ 1023 w 1383"/>
                <a:gd name="T7" fmla="*/ 289 h 1293"/>
                <a:gd name="T8" fmla="*/ 974 w 1383"/>
                <a:gd name="T9" fmla="*/ 310 h 1293"/>
                <a:gd name="T10" fmla="*/ 392 w 1383"/>
                <a:gd name="T11" fmla="*/ 310 h 1293"/>
                <a:gd name="T12" fmla="*/ 318 w 1383"/>
                <a:gd name="T13" fmla="*/ 343 h 1293"/>
                <a:gd name="T14" fmla="*/ 287 w 1383"/>
                <a:gd name="T15" fmla="*/ 421 h 1293"/>
                <a:gd name="T16" fmla="*/ 287 w 1383"/>
                <a:gd name="T17" fmla="*/ 562 h 1293"/>
                <a:gd name="T18" fmla="*/ 318 w 1383"/>
                <a:gd name="T19" fmla="*/ 640 h 1293"/>
                <a:gd name="T20" fmla="*/ 392 w 1383"/>
                <a:gd name="T21" fmla="*/ 673 h 1293"/>
                <a:gd name="T22" fmla="*/ 699 w 1383"/>
                <a:gd name="T23" fmla="*/ 673 h 1293"/>
                <a:gd name="T24" fmla="*/ 748 w 1383"/>
                <a:gd name="T25" fmla="*/ 694 h 1293"/>
                <a:gd name="T26" fmla="*/ 769 w 1383"/>
                <a:gd name="T27" fmla="*/ 747 h 1293"/>
                <a:gd name="T28" fmla="*/ 769 w 1383"/>
                <a:gd name="T29" fmla="*/ 857 h 1293"/>
                <a:gd name="T30" fmla="*/ 748 w 1383"/>
                <a:gd name="T31" fmla="*/ 909 h 1293"/>
                <a:gd name="T32" fmla="*/ 699 w 1383"/>
                <a:gd name="T33" fmla="*/ 931 h 1293"/>
                <a:gd name="T34" fmla="*/ 255 w 1383"/>
                <a:gd name="T35" fmla="*/ 931 h 1293"/>
                <a:gd name="T36" fmla="*/ 180 w 1383"/>
                <a:gd name="T37" fmla="*/ 963 h 1293"/>
                <a:gd name="T38" fmla="*/ 149 w 1383"/>
                <a:gd name="T39" fmla="*/ 1041 h 1293"/>
                <a:gd name="T40" fmla="*/ 149 w 1383"/>
                <a:gd name="T41" fmla="*/ 1183 h 1293"/>
                <a:gd name="T42" fmla="*/ 180 w 1383"/>
                <a:gd name="T43" fmla="*/ 1261 h 1293"/>
                <a:gd name="T44" fmla="*/ 255 w 1383"/>
                <a:gd name="T45" fmla="*/ 1293 h 1293"/>
                <a:gd name="T46" fmla="*/ 1383 w 1383"/>
                <a:gd name="T47" fmla="*/ 1293 h 1293"/>
                <a:gd name="T48" fmla="*/ 1374 w 1383"/>
                <a:gd name="T49" fmla="*/ 1266 h 1293"/>
                <a:gd name="T50" fmla="*/ 1383 w 1383"/>
                <a:gd name="T51" fmla="*/ 1238 h 1293"/>
                <a:gd name="T52" fmla="*/ 272 w 1383"/>
                <a:gd name="T53" fmla="*/ 1238 h 1293"/>
                <a:gd name="T54" fmla="*/ 223 w 1383"/>
                <a:gd name="T55" fmla="*/ 1216 h 1293"/>
                <a:gd name="T56" fmla="*/ 202 w 1383"/>
                <a:gd name="T57" fmla="*/ 1164 h 1293"/>
                <a:gd name="T58" fmla="*/ 202 w 1383"/>
                <a:gd name="T59" fmla="*/ 1060 h 1293"/>
                <a:gd name="T60" fmla="*/ 223 w 1383"/>
                <a:gd name="T61" fmla="*/ 1008 h 1293"/>
                <a:gd name="T62" fmla="*/ 272 w 1383"/>
                <a:gd name="T63" fmla="*/ 986 h 1293"/>
                <a:gd name="T64" fmla="*/ 716 w 1383"/>
                <a:gd name="T65" fmla="*/ 986 h 1293"/>
                <a:gd name="T66" fmla="*/ 791 w 1383"/>
                <a:gd name="T67" fmla="*/ 954 h 1293"/>
                <a:gd name="T68" fmla="*/ 822 w 1383"/>
                <a:gd name="T69" fmla="*/ 876 h 1293"/>
                <a:gd name="T70" fmla="*/ 822 w 1383"/>
                <a:gd name="T71" fmla="*/ 728 h 1293"/>
                <a:gd name="T72" fmla="*/ 791 w 1383"/>
                <a:gd name="T73" fmla="*/ 650 h 1293"/>
                <a:gd name="T74" fmla="*/ 716 w 1383"/>
                <a:gd name="T75" fmla="*/ 617 h 1293"/>
                <a:gd name="T76" fmla="*/ 401 w 1383"/>
                <a:gd name="T77" fmla="*/ 617 h 1293"/>
                <a:gd name="T78" fmla="*/ 351 w 1383"/>
                <a:gd name="T79" fmla="*/ 596 h 1293"/>
                <a:gd name="T80" fmla="*/ 331 w 1383"/>
                <a:gd name="T81" fmla="*/ 544 h 1293"/>
                <a:gd name="T82" fmla="*/ 331 w 1383"/>
                <a:gd name="T83" fmla="*/ 439 h 1293"/>
                <a:gd name="T84" fmla="*/ 351 w 1383"/>
                <a:gd name="T85" fmla="*/ 387 h 1293"/>
                <a:gd name="T86" fmla="*/ 401 w 1383"/>
                <a:gd name="T87" fmla="*/ 366 h 1293"/>
                <a:gd name="T88" fmla="*/ 991 w 1383"/>
                <a:gd name="T89" fmla="*/ 366 h 1293"/>
                <a:gd name="T90" fmla="*/ 1066 w 1383"/>
                <a:gd name="T91" fmla="*/ 333 h 1293"/>
                <a:gd name="T92" fmla="*/ 1096 w 1383"/>
                <a:gd name="T93" fmla="*/ 255 h 1293"/>
                <a:gd name="T94" fmla="*/ 1096 w 1383"/>
                <a:gd name="T95" fmla="*/ 111 h 1293"/>
                <a:gd name="T96" fmla="*/ 1066 w 1383"/>
                <a:gd name="T97" fmla="*/ 32 h 1293"/>
                <a:gd name="T98" fmla="*/ 991 w 1383"/>
                <a:gd name="T99" fmla="*/ 0 h 1293"/>
                <a:gd name="T100" fmla="*/ 0 w 1383"/>
                <a:gd name="T101" fmla="*/ 0 h 1293"/>
                <a:gd name="T102" fmla="*/ 0 w 1383"/>
                <a:gd name="T103" fmla="*/ 55 h 1293"/>
                <a:gd name="T104" fmla="*/ 974 w 1383"/>
                <a:gd name="T105" fmla="*/ 55 h 1293"/>
                <a:gd name="T106" fmla="*/ 1023 w 1383"/>
                <a:gd name="T107" fmla="*/ 77 h 1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83" h="1293">
                  <a:moveTo>
                    <a:pt x="1023" y="77"/>
                  </a:moveTo>
                  <a:cubicBezTo>
                    <a:pt x="1037" y="91"/>
                    <a:pt x="1044" y="110"/>
                    <a:pt x="1044" y="129"/>
                  </a:cubicBezTo>
                  <a:cubicBezTo>
                    <a:pt x="1044" y="237"/>
                    <a:pt x="1044" y="237"/>
                    <a:pt x="1044" y="237"/>
                  </a:cubicBezTo>
                  <a:cubicBezTo>
                    <a:pt x="1044" y="255"/>
                    <a:pt x="1037" y="274"/>
                    <a:pt x="1023" y="289"/>
                  </a:cubicBezTo>
                  <a:cubicBezTo>
                    <a:pt x="1010" y="303"/>
                    <a:pt x="992" y="310"/>
                    <a:pt x="974" y="310"/>
                  </a:cubicBezTo>
                  <a:cubicBezTo>
                    <a:pt x="392" y="310"/>
                    <a:pt x="392" y="310"/>
                    <a:pt x="392" y="310"/>
                  </a:cubicBezTo>
                  <a:cubicBezTo>
                    <a:pt x="365" y="310"/>
                    <a:pt x="338" y="321"/>
                    <a:pt x="318" y="343"/>
                  </a:cubicBezTo>
                  <a:cubicBezTo>
                    <a:pt x="297" y="364"/>
                    <a:pt x="287" y="393"/>
                    <a:pt x="287" y="421"/>
                  </a:cubicBezTo>
                  <a:cubicBezTo>
                    <a:pt x="287" y="562"/>
                    <a:pt x="287" y="562"/>
                    <a:pt x="287" y="562"/>
                  </a:cubicBezTo>
                  <a:cubicBezTo>
                    <a:pt x="287" y="590"/>
                    <a:pt x="297" y="619"/>
                    <a:pt x="318" y="640"/>
                  </a:cubicBezTo>
                  <a:cubicBezTo>
                    <a:pt x="338" y="662"/>
                    <a:pt x="365" y="673"/>
                    <a:pt x="392" y="673"/>
                  </a:cubicBezTo>
                  <a:cubicBezTo>
                    <a:pt x="699" y="673"/>
                    <a:pt x="699" y="673"/>
                    <a:pt x="699" y="673"/>
                  </a:cubicBezTo>
                  <a:cubicBezTo>
                    <a:pt x="717" y="673"/>
                    <a:pt x="735" y="680"/>
                    <a:pt x="748" y="694"/>
                  </a:cubicBezTo>
                  <a:cubicBezTo>
                    <a:pt x="762" y="709"/>
                    <a:pt x="769" y="728"/>
                    <a:pt x="769" y="747"/>
                  </a:cubicBezTo>
                  <a:cubicBezTo>
                    <a:pt x="769" y="857"/>
                    <a:pt x="769" y="857"/>
                    <a:pt x="769" y="857"/>
                  </a:cubicBezTo>
                  <a:cubicBezTo>
                    <a:pt x="769" y="876"/>
                    <a:pt x="762" y="895"/>
                    <a:pt x="748" y="909"/>
                  </a:cubicBezTo>
                  <a:cubicBezTo>
                    <a:pt x="735" y="924"/>
                    <a:pt x="717" y="931"/>
                    <a:pt x="699" y="931"/>
                  </a:cubicBezTo>
                  <a:cubicBezTo>
                    <a:pt x="255" y="931"/>
                    <a:pt x="255" y="931"/>
                    <a:pt x="255" y="931"/>
                  </a:cubicBezTo>
                  <a:cubicBezTo>
                    <a:pt x="228" y="931"/>
                    <a:pt x="201" y="942"/>
                    <a:pt x="180" y="963"/>
                  </a:cubicBezTo>
                  <a:cubicBezTo>
                    <a:pt x="160" y="985"/>
                    <a:pt x="149" y="1013"/>
                    <a:pt x="149" y="1041"/>
                  </a:cubicBezTo>
                  <a:cubicBezTo>
                    <a:pt x="149" y="1183"/>
                    <a:pt x="149" y="1183"/>
                    <a:pt x="149" y="1183"/>
                  </a:cubicBezTo>
                  <a:cubicBezTo>
                    <a:pt x="149" y="1211"/>
                    <a:pt x="160" y="1239"/>
                    <a:pt x="180" y="1261"/>
                  </a:cubicBezTo>
                  <a:cubicBezTo>
                    <a:pt x="201" y="1283"/>
                    <a:pt x="228" y="1293"/>
                    <a:pt x="255" y="1293"/>
                  </a:cubicBezTo>
                  <a:cubicBezTo>
                    <a:pt x="1383" y="1293"/>
                    <a:pt x="1383" y="1293"/>
                    <a:pt x="1383" y="1293"/>
                  </a:cubicBezTo>
                  <a:cubicBezTo>
                    <a:pt x="1383" y="1293"/>
                    <a:pt x="1374" y="1284"/>
                    <a:pt x="1374" y="1266"/>
                  </a:cubicBezTo>
                  <a:cubicBezTo>
                    <a:pt x="1374" y="1248"/>
                    <a:pt x="1383" y="1238"/>
                    <a:pt x="1383" y="1238"/>
                  </a:cubicBezTo>
                  <a:cubicBezTo>
                    <a:pt x="272" y="1238"/>
                    <a:pt x="272" y="1238"/>
                    <a:pt x="272" y="1238"/>
                  </a:cubicBezTo>
                  <a:cubicBezTo>
                    <a:pt x="254" y="1238"/>
                    <a:pt x="236" y="1231"/>
                    <a:pt x="223" y="1216"/>
                  </a:cubicBezTo>
                  <a:cubicBezTo>
                    <a:pt x="209" y="1202"/>
                    <a:pt x="202" y="1183"/>
                    <a:pt x="202" y="1164"/>
                  </a:cubicBezTo>
                  <a:cubicBezTo>
                    <a:pt x="202" y="1060"/>
                    <a:pt x="202" y="1060"/>
                    <a:pt x="202" y="1060"/>
                  </a:cubicBezTo>
                  <a:cubicBezTo>
                    <a:pt x="202" y="1041"/>
                    <a:pt x="209" y="1022"/>
                    <a:pt x="223" y="1008"/>
                  </a:cubicBezTo>
                  <a:cubicBezTo>
                    <a:pt x="236" y="993"/>
                    <a:pt x="254" y="986"/>
                    <a:pt x="272" y="986"/>
                  </a:cubicBezTo>
                  <a:cubicBezTo>
                    <a:pt x="716" y="986"/>
                    <a:pt x="716" y="986"/>
                    <a:pt x="716" y="986"/>
                  </a:cubicBezTo>
                  <a:cubicBezTo>
                    <a:pt x="743" y="986"/>
                    <a:pt x="770" y="975"/>
                    <a:pt x="791" y="954"/>
                  </a:cubicBezTo>
                  <a:cubicBezTo>
                    <a:pt x="811" y="932"/>
                    <a:pt x="822" y="904"/>
                    <a:pt x="822" y="876"/>
                  </a:cubicBezTo>
                  <a:cubicBezTo>
                    <a:pt x="822" y="728"/>
                    <a:pt x="822" y="728"/>
                    <a:pt x="822" y="728"/>
                  </a:cubicBezTo>
                  <a:cubicBezTo>
                    <a:pt x="822" y="700"/>
                    <a:pt x="811" y="671"/>
                    <a:pt x="791" y="650"/>
                  </a:cubicBezTo>
                  <a:cubicBezTo>
                    <a:pt x="770" y="628"/>
                    <a:pt x="743" y="617"/>
                    <a:pt x="716" y="617"/>
                  </a:cubicBezTo>
                  <a:cubicBezTo>
                    <a:pt x="401" y="617"/>
                    <a:pt x="401" y="617"/>
                    <a:pt x="401" y="617"/>
                  </a:cubicBezTo>
                  <a:cubicBezTo>
                    <a:pt x="383" y="617"/>
                    <a:pt x="365" y="610"/>
                    <a:pt x="351" y="596"/>
                  </a:cubicBezTo>
                  <a:cubicBezTo>
                    <a:pt x="337" y="581"/>
                    <a:pt x="331" y="563"/>
                    <a:pt x="331" y="544"/>
                  </a:cubicBezTo>
                  <a:cubicBezTo>
                    <a:pt x="331" y="439"/>
                    <a:pt x="331" y="439"/>
                    <a:pt x="331" y="439"/>
                  </a:cubicBezTo>
                  <a:cubicBezTo>
                    <a:pt x="331" y="420"/>
                    <a:pt x="337" y="402"/>
                    <a:pt x="351" y="387"/>
                  </a:cubicBezTo>
                  <a:cubicBezTo>
                    <a:pt x="365" y="373"/>
                    <a:pt x="383" y="366"/>
                    <a:pt x="401" y="366"/>
                  </a:cubicBezTo>
                  <a:cubicBezTo>
                    <a:pt x="991" y="366"/>
                    <a:pt x="991" y="366"/>
                    <a:pt x="991" y="366"/>
                  </a:cubicBezTo>
                  <a:cubicBezTo>
                    <a:pt x="1018" y="366"/>
                    <a:pt x="1045" y="355"/>
                    <a:pt x="1066" y="333"/>
                  </a:cubicBezTo>
                  <a:cubicBezTo>
                    <a:pt x="1086" y="312"/>
                    <a:pt x="1096" y="283"/>
                    <a:pt x="1096" y="255"/>
                  </a:cubicBezTo>
                  <a:cubicBezTo>
                    <a:pt x="1096" y="111"/>
                    <a:pt x="1096" y="111"/>
                    <a:pt x="1096" y="111"/>
                  </a:cubicBezTo>
                  <a:cubicBezTo>
                    <a:pt x="1096" y="82"/>
                    <a:pt x="1086" y="54"/>
                    <a:pt x="1066" y="32"/>
                  </a:cubicBezTo>
                  <a:cubicBezTo>
                    <a:pt x="1045" y="11"/>
                    <a:pt x="1018" y="0"/>
                    <a:pt x="991" y="0"/>
                  </a:cubicBezTo>
                  <a:cubicBezTo>
                    <a:pt x="0" y="0"/>
                    <a:pt x="0" y="0"/>
                    <a:pt x="0" y="0"/>
                  </a:cubicBezTo>
                  <a:cubicBezTo>
                    <a:pt x="0" y="55"/>
                    <a:pt x="0" y="55"/>
                    <a:pt x="0" y="55"/>
                  </a:cubicBezTo>
                  <a:cubicBezTo>
                    <a:pt x="974" y="55"/>
                    <a:pt x="974" y="55"/>
                    <a:pt x="974" y="55"/>
                  </a:cubicBezTo>
                  <a:cubicBezTo>
                    <a:pt x="992" y="55"/>
                    <a:pt x="1010" y="62"/>
                    <a:pt x="1023" y="77"/>
                  </a:cubicBezTo>
                  <a:close/>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92"/>
            <p:cNvSpPr>
              <a:spLocks/>
            </p:cNvSpPr>
            <p:nvPr/>
          </p:nvSpPr>
          <p:spPr bwMode="auto">
            <a:xfrm>
              <a:off x="1185" y="9"/>
              <a:ext cx="3191" cy="2963"/>
            </a:xfrm>
            <a:custGeom>
              <a:avLst/>
              <a:gdLst>
                <a:gd name="T0" fmla="*/ 1066 w 1383"/>
                <a:gd name="T1" fmla="*/ 78 h 1284"/>
                <a:gd name="T2" fmla="*/ 1096 w 1383"/>
                <a:gd name="T3" fmla="*/ 157 h 1284"/>
                <a:gd name="T4" fmla="*/ 1096 w 1383"/>
                <a:gd name="T5" fmla="*/ 301 h 1284"/>
                <a:gd name="T6" fmla="*/ 1066 w 1383"/>
                <a:gd name="T7" fmla="*/ 379 h 1284"/>
                <a:gd name="T8" fmla="*/ 991 w 1383"/>
                <a:gd name="T9" fmla="*/ 412 h 1284"/>
                <a:gd name="T10" fmla="*/ 401 w 1383"/>
                <a:gd name="T11" fmla="*/ 412 h 1284"/>
                <a:gd name="T12" fmla="*/ 351 w 1383"/>
                <a:gd name="T13" fmla="*/ 433 h 1284"/>
                <a:gd name="T14" fmla="*/ 331 w 1383"/>
                <a:gd name="T15" fmla="*/ 485 h 1284"/>
                <a:gd name="T16" fmla="*/ 331 w 1383"/>
                <a:gd name="T17" fmla="*/ 590 h 1284"/>
                <a:gd name="T18" fmla="*/ 351 w 1383"/>
                <a:gd name="T19" fmla="*/ 642 h 1284"/>
                <a:gd name="T20" fmla="*/ 401 w 1383"/>
                <a:gd name="T21" fmla="*/ 663 h 1284"/>
                <a:gd name="T22" fmla="*/ 716 w 1383"/>
                <a:gd name="T23" fmla="*/ 663 h 1284"/>
                <a:gd name="T24" fmla="*/ 791 w 1383"/>
                <a:gd name="T25" fmla="*/ 696 h 1284"/>
                <a:gd name="T26" fmla="*/ 822 w 1383"/>
                <a:gd name="T27" fmla="*/ 774 h 1284"/>
                <a:gd name="T28" fmla="*/ 822 w 1383"/>
                <a:gd name="T29" fmla="*/ 922 h 1284"/>
                <a:gd name="T30" fmla="*/ 791 w 1383"/>
                <a:gd name="T31" fmla="*/ 1000 h 1284"/>
                <a:gd name="T32" fmla="*/ 716 w 1383"/>
                <a:gd name="T33" fmla="*/ 1032 h 1284"/>
                <a:gd name="T34" fmla="*/ 272 w 1383"/>
                <a:gd name="T35" fmla="*/ 1032 h 1284"/>
                <a:gd name="T36" fmla="*/ 223 w 1383"/>
                <a:gd name="T37" fmla="*/ 1054 h 1284"/>
                <a:gd name="T38" fmla="*/ 202 w 1383"/>
                <a:gd name="T39" fmla="*/ 1106 h 1284"/>
                <a:gd name="T40" fmla="*/ 202 w 1383"/>
                <a:gd name="T41" fmla="*/ 1210 h 1284"/>
                <a:gd name="T42" fmla="*/ 223 w 1383"/>
                <a:gd name="T43" fmla="*/ 1262 h 1284"/>
                <a:gd name="T44" fmla="*/ 272 w 1383"/>
                <a:gd name="T45" fmla="*/ 1284 h 1284"/>
                <a:gd name="T46" fmla="*/ 1383 w 1383"/>
                <a:gd name="T47" fmla="*/ 1284 h 1284"/>
                <a:gd name="T48" fmla="*/ 1374 w 1383"/>
                <a:gd name="T49" fmla="*/ 1261 h 1284"/>
                <a:gd name="T50" fmla="*/ 1383 w 1383"/>
                <a:gd name="T51" fmla="*/ 1238 h 1284"/>
                <a:gd name="T52" fmla="*/ 298 w 1383"/>
                <a:gd name="T53" fmla="*/ 1238 h 1284"/>
                <a:gd name="T54" fmla="*/ 261 w 1383"/>
                <a:gd name="T55" fmla="*/ 1222 h 1284"/>
                <a:gd name="T56" fmla="*/ 246 w 1383"/>
                <a:gd name="T57" fmla="*/ 1183 h 1284"/>
                <a:gd name="T58" fmla="*/ 246 w 1383"/>
                <a:gd name="T59" fmla="*/ 1134 h 1284"/>
                <a:gd name="T60" fmla="*/ 261 w 1383"/>
                <a:gd name="T61" fmla="*/ 1094 h 1284"/>
                <a:gd name="T62" fmla="*/ 298 w 1383"/>
                <a:gd name="T63" fmla="*/ 1078 h 1284"/>
                <a:gd name="T64" fmla="*/ 725 w 1383"/>
                <a:gd name="T65" fmla="*/ 1078 h 1284"/>
                <a:gd name="T66" fmla="*/ 824 w 1383"/>
                <a:gd name="T67" fmla="*/ 1035 h 1284"/>
                <a:gd name="T68" fmla="*/ 865 w 1383"/>
                <a:gd name="T69" fmla="*/ 931 h 1284"/>
                <a:gd name="T70" fmla="*/ 865 w 1383"/>
                <a:gd name="T71" fmla="*/ 765 h 1284"/>
                <a:gd name="T72" fmla="*/ 824 w 1383"/>
                <a:gd name="T73" fmla="*/ 661 h 1284"/>
                <a:gd name="T74" fmla="*/ 725 w 1383"/>
                <a:gd name="T75" fmla="*/ 617 h 1284"/>
                <a:gd name="T76" fmla="*/ 430 w 1383"/>
                <a:gd name="T77" fmla="*/ 617 h 1284"/>
                <a:gd name="T78" fmla="*/ 393 w 1383"/>
                <a:gd name="T79" fmla="*/ 601 h 1284"/>
                <a:gd name="T80" fmla="*/ 377 w 1383"/>
                <a:gd name="T81" fmla="*/ 562 h 1284"/>
                <a:gd name="T82" fmla="*/ 377 w 1383"/>
                <a:gd name="T83" fmla="*/ 513 h 1284"/>
                <a:gd name="T84" fmla="*/ 393 w 1383"/>
                <a:gd name="T85" fmla="*/ 474 h 1284"/>
                <a:gd name="T86" fmla="*/ 430 w 1383"/>
                <a:gd name="T87" fmla="*/ 458 h 1284"/>
                <a:gd name="T88" fmla="*/ 1000 w 1383"/>
                <a:gd name="T89" fmla="*/ 458 h 1284"/>
                <a:gd name="T90" fmla="*/ 1099 w 1383"/>
                <a:gd name="T91" fmla="*/ 414 h 1284"/>
                <a:gd name="T92" fmla="*/ 1140 w 1383"/>
                <a:gd name="T93" fmla="*/ 310 h 1284"/>
                <a:gd name="T94" fmla="*/ 1140 w 1383"/>
                <a:gd name="T95" fmla="*/ 147 h 1284"/>
                <a:gd name="T96" fmla="*/ 1099 w 1383"/>
                <a:gd name="T97" fmla="*/ 43 h 1284"/>
                <a:gd name="T98" fmla="*/ 1000 w 1383"/>
                <a:gd name="T99" fmla="*/ 0 h 1284"/>
                <a:gd name="T100" fmla="*/ 0 w 1383"/>
                <a:gd name="T101" fmla="*/ 0 h 1284"/>
                <a:gd name="T102" fmla="*/ 0 w 1383"/>
                <a:gd name="T103" fmla="*/ 46 h 1284"/>
                <a:gd name="T104" fmla="*/ 991 w 1383"/>
                <a:gd name="T105" fmla="*/ 46 h 1284"/>
                <a:gd name="T106" fmla="*/ 1066 w 1383"/>
                <a:gd name="T107" fmla="*/ 78 h 1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83" h="1284">
                  <a:moveTo>
                    <a:pt x="1066" y="78"/>
                  </a:moveTo>
                  <a:cubicBezTo>
                    <a:pt x="1086" y="100"/>
                    <a:pt x="1096" y="128"/>
                    <a:pt x="1096" y="157"/>
                  </a:cubicBezTo>
                  <a:cubicBezTo>
                    <a:pt x="1096" y="301"/>
                    <a:pt x="1096" y="301"/>
                    <a:pt x="1096" y="301"/>
                  </a:cubicBezTo>
                  <a:cubicBezTo>
                    <a:pt x="1096" y="329"/>
                    <a:pt x="1086" y="358"/>
                    <a:pt x="1066" y="379"/>
                  </a:cubicBezTo>
                  <a:cubicBezTo>
                    <a:pt x="1045" y="401"/>
                    <a:pt x="1018" y="412"/>
                    <a:pt x="991" y="412"/>
                  </a:cubicBezTo>
                  <a:cubicBezTo>
                    <a:pt x="401" y="412"/>
                    <a:pt x="401" y="412"/>
                    <a:pt x="401" y="412"/>
                  </a:cubicBezTo>
                  <a:cubicBezTo>
                    <a:pt x="383" y="412"/>
                    <a:pt x="365" y="419"/>
                    <a:pt x="351" y="433"/>
                  </a:cubicBezTo>
                  <a:cubicBezTo>
                    <a:pt x="337" y="448"/>
                    <a:pt x="331" y="466"/>
                    <a:pt x="331" y="485"/>
                  </a:cubicBezTo>
                  <a:cubicBezTo>
                    <a:pt x="331" y="590"/>
                    <a:pt x="331" y="590"/>
                    <a:pt x="331" y="590"/>
                  </a:cubicBezTo>
                  <a:cubicBezTo>
                    <a:pt x="331" y="609"/>
                    <a:pt x="337" y="627"/>
                    <a:pt x="351" y="642"/>
                  </a:cubicBezTo>
                  <a:cubicBezTo>
                    <a:pt x="365" y="656"/>
                    <a:pt x="383" y="663"/>
                    <a:pt x="401" y="663"/>
                  </a:cubicBezTo>
                  <a:cubicBezTo>
                    <a:pt x="716" y="663"/>
                    <a:pt x="716" y="663"/>
                    <a:pt x="716" y="663"/>
                  </a:cubicBezTo>
                  <a:cubicBezTo>
                    <a:pt x="743" y="663"/>
                    <a:pt x="770" y="674"/>
                    <a:pt x="791" y="696"/>
                  </a:cubicBezTo>
                  <a:cubicBezTo>
                    <a:pt x="811" y="717"/>
                    <a:pt x="822" y="746"/>
                    <a:pt x="822" y="774"/>
                  </a:cubicBezTo>
                  <a:cubicBezTo>
                    <a:pt x="822" y="922"/>
                    <a:pt x="822" y="922"/>
                    <a:pt x="822" y="922"/>
                  </a:cubicBezTo>
                  <a:cubicBezTo>
                    <a:pt x="822" y="950"/>
                    <a:pt x="811" y="978"/>
                    <a:pt x="791" y="1000"/>
                  </a:cubicBezTo>
                  <a:cubicBezTo>
                    <a:pt x="770" y="1021"/>
                    <a:pt x="743" y="1032"/>
                    <a:pt x="716" y="1032"/>
                  </a:cubicBezTo>
                  <a:cubicBezTo>
                    <a:pt x="272" y="1032"/>
                    <a:pt x="272" y="1032"/>
                    <a:pt x="272" y="1032"/>
                  </a:cubicBezTo>
                  <a:cubicBezTo>
                    <a:pt x="254" y="1032"/>
                    <a:pt x="236" y="1039"/>
                    <a:pt x="223" y="1054"/>
                  </a:cubicBezTo>
                  <a:cubicBezTo>
                    <a:pt x="209" y="1068"/>
                    <a:pt x="202" y="1087"/>
                    <a:pt x="202" y="1106"/>
                  </a:cubicBezTo>
                  <a:cubicBezTo>
                    <a:pt x="202" y="1210"/>
                    <a:pt x="202" y="1210"/>
                    <a:pt x="202" y="1210"/>
                  </a:cubicBezTo>
                  <a:cubicBezTo>
                    <a:pt x="202" y="1229"/>
                    <a:pt x="209" y="1248"/>
                    <a:pt x="223" y="1262"/>
                  </a:cubicBezTo>
                  <a:cubicBezTo>
                    <a:pt x="236" y="1277"/>
                    <a:pt x="254" y="1284"/>
                    <a:pt x="272" y="1284"/>
                  </a:cubicBezTo>
                  <a:cubicBezTo>
                    <a:pt x="1383" y="1284"/>
                    <a:pt x="1383" y="1284"/>
                    <a:pt x="1383" y="1284"/>
                  </a:cubicBezTo>
                  <a:cubicBezTo>
                    <a:pt x="1383" y="1284"/>
                    <a:pt x="1374" y="1276"/>
                    <a:pt x="1374" y="1261"/>
                  </a:cubicBezTo>
                  <a:cubicBezTo>
                    <a:pt x="1374" y="1246"/>
                    <a:pt x="1383" y="1238"/>
                    <a:pt x="1383" y="1238"/>
                  </a:cubicBezTo>
                  <a:cubicBezTo>
                    <a:pt x="298" y="1238"/>
                    <a:pt x="298" y="1238"/>
                    <a:pt x="298" y="1238"/>
                  </a:cubicBezTo>
                  <a:cubicBezTo>
                    <a:pt x="285" y="1238"/>
                    <a:pt x="272" y="1233"/>
                    <a:pt x="261" y="1222"/>
                  </a:cubicBezTo>
                  <a:cubicBezTo>
                    <a:pt x="251" y="1211"/>
                    <a:pt x="246" y="1197"/>
                    <a:pt x="246" y="1183"/>
                  </a:cubicBezTo>
                  <a:cubicBezTo>
                    <a:pt x="246" y="1134"/>
                    <a:pt x="246" y="1134"/>
                    <a:pt x="246" y="1134"/>
                  </a:cubicBezTo>
                  <a:cubicBezTo>
                    <a:pt x="246" y="1119"/>
                    <a:pt x="251" y="1105"/>
                    <a:pt x="261" y="1094"/>
                  </a:cubicBezTo>
                  <a:cubicBezTo>
                    <a:pt x="272" y="1084"/>
                    <a:pt x="285" y="1078"/>
                    <a:pt x="298" y="1078"/>
                  </a:cubicBezTo>
                  <a:cubicBezTo>
                    <a:pt x="725" y="1078"/>
                    <a:pt x="725" y="1078"/>
                    <a:pt x="725" y="1078"/>
                  </a:cubicBezTo>
                  <a:cubicBezTo>
                    <a:pt x="761" y="1078"/>
                    <a:pt x="797" y="1064"/>
                    <a:pt x="824" y="1035"/>
                  </a:cubicBezTo>
                  <a:cubicBezTo>
                    <a:pt x="852" y="1006"/>
                    <a:pt x="865" y="968"/>
                    <a:pt x="865" y="931"/>
                  </a:cubicBezTo>
                  <a:cubicBezTo>
                    <a:pt x="865" y="765"/>
                    <a:pt x="865" y="765"/>
                    <a:pt x="865" y="765"/>
                  </a:cubicBezTo>
                  <a:cubicBezTo>
                    <a:pt x="865" y="727"/>
                    <a:pt x="852" y="689"/>
                    <a:pt x="824" y="661"/>
                  </a:cubicBezTo>
                  <a:cubicBezTo>
                    <a:pt x="797" y="632"/>
                    <a:pt x="761" y="617"/>
                    <a:pt x="725" y="617"/>
                  </a:cubicBezTo>
                  <a:cubicBezTo>
                    <a:pt x="430" y="617"/>
                    <a:pt x="430" y="617"/>
                    <a:pt x="430" y="617"/>
                  </a:cubicBezTo>
                  <a:cubicBezTo>
                    <a:pt x="417" y="617"/>
                    <a:pt x="403" y="612"/>
                    <a:pt x="393" y="601"/>
                  </a:cubicBezTo>
                  <a:cubicBezTo>
                    <a:pt x="382" y="590"/>
                    <a:pt x="377" y="576"/>
                    <a:pt x="377" y="562"/>
                  </a:cubicBezTo>
                  <a:cubicBezTo>
                    <a:pt x="377" y="513"/>
                    <a:pt x="377" y="513"/>
                    <a:pt x="377" y="513"/>
                  </a:cubicBezTo>
                  <a:cubicBezTo>
                    <a:pt x="377" y="499"/>
                    <a:pt x="382" y="485"/>
                    <a:pt x="393" y="474"/>
                  </a:cubicBezTo>
                  <a:cubicBezTo>
                    <a:pt x="403" y="463"/>
                    <a:pt x="417" y="458"/>
                    <a:pt x="430" y="458"/>
                  </a:cubicBezTo>
                  <a:cubicBezTo>
                    <a:pt x="1000" y="458"/>
                    <a:pt x="1000" y="458"/>
                    <a:pt x="1000" y="458"/>
                  </a:cubicBezTo>
                  <a:cubicBezTo>
                    <a:pt x="1036" y="458"/>
                    <a:pt x="1072" y="443"/>
                    <a:pt x="1099" y="414"/>
                  </a:cubicBezTo>
                  <a:cubicBezTo>
                    <a:pt x="1127" y="386"/>
                    <a:pt x="1140" y="348"/>
                    <a:pt x="1140" y="310"/>
                  </a:cubicBezTo>
                  <a:cubicBezTo>
                    <a:pt x="1140" y="147"/>
                    <a:pt x="1140" y="147"/>
                    <a:pt x="1140" y="147"/>
                  </a:cubicBezTo>
                  <a:cubicBezTo>
                    <a:pt x="1140" y="110"/>
                    <a:pt x="1127" y="72"/>
                    <a:pt x="1099" y="43"/>
                  </a:cubicBezTo>
                  <a:cubicBezTo>
                    <a:pt x="1072" y="14"/>
                    <a:pt x="1036" y="0"/>
                    <a:pt x="1000" y="0"/>
                  </a:cubicBezTo>
                  <a:cubicBezTo>
                    <a:pt x="0" y="0"/>
                    <a:pt x="0" y="0"/>
                    <a:pt x="0" y="0"/>
                  </a:cubicBezTo>
                  <a:cubicBezTo>
                    <a:pt x="0" y="46"/>
                    <a:pt x="0" y="46"/>
                    <a:pt x="0" y="46"/>
                  </a:cubicBezTo>
                  <a:cubicBezTo>
                    <a:pt x="991" y="46"/>
                    <a:pt x="991" y="46"/>
                    <a:pt x="991" y="46"/>
                  </a:cubicBezTo>
                  <a:cubicBezTo>
                    <a:pt x="1018" y="46"/>
                    <a:pt x="1045" y="57"/>
                    <a:pt x="1066" y="78"/>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93"/>
            <p:cNvSpPr>
              <a:spLocks/>
            </p:cNvSpPr>
            <p:nvPr/>
          </p:nvSpPr>
          <p:spPr bwMode="auto">
            <a:xfrm>
              <a:off x="1191" y="242"/>
              <a:ext cx="3191" cy="2963"/>
            </a:xfrm>
            <a:custGeom>
              <a:avLst/>
              <a:gdLst>
                <a:gd name="T0" fmla="*/ 255 w 1383"/>
                <a:gd name="T1" fmla="*/ 1238 h 1284"/>
                <a:gd name="T2" fmla="*/ 180 w 1383"/>
                <a:gd name="T3" fmla="*/ 1206 h 1284"/>
                <a:gd name="T4" fmla="*/ 149 w 1383"/>
                <a:gd name="T5" fmla="*/ 1128 h 1284"/>
                <a:gd name="T6" fmla="*/ 149 w 1383"/>
                <a:gd name="T7" fmla="*/ 986 h 1284"/>
                <a:gd name="T8" fmla="*/ 180 w 1383"/>
                <a:gd name="T9" fmla="*/ 908 h 1284"/>
                <a:gd name="T10" fmla="*/ 255 w 1383"/>
                <a:gd name="T11" fmla="*/ 876 h 1284"/>
                <a:gd name="T12" fmla="*/ 699 w 1383"/>
                <a:gd name="T13" fmla="*/ 876 h 1284"/>
                <a:gd name="T14" fmla="*/ 748 w 1383"/>
                <a:gd name="T15" fmla="*/ 854 h 1284"/>
                <a:gd name="T16" fmla="*/ 769 w 1383"/>
                <a:gd name="T17" fmla="*/ 802 h 1284"/>
                <a:gd name="T18" fmla="*/ 769 w 1383"/>
                <a:gd name="T19" fmla="*/ 692 h 1284"/>
                <a:gd name="T20" fmla="*/ 748 w 1383"/>
                <a:gd name="T21" fmla="*/ 639 h 1284"/>
                <a:gd name="T22" fmla="*/ 699 w 1383"/>
                <a:gd name="T23" fmla="*/ 618 h 1284"/>
                <a:gd name="T24" fmla="*/ 392 w 1383"/>
                <a:gd name="T25" fmla="*/ 618 h 1284"/>
                <a:gd name="T26" fmla="*/ 318 w 1383"/>
                <a:gd name="T27" fmla="*/ 585 h 1284"/>
                <a:gd name="T28" fmla="*/ 287 w 1383"/>
                <a:gd name="T29" fmla="*/ 507 h 1284"/>
                <a:gd name="T30" fmla="*/ 287 w 1383"/>
                <a:gd name="T31" fmla="*/ 366 h 1284"/>
                <a:gd name="T32" fmla="*/ 318 w 1383"/>
                <a:gd name="T33" fmla="*/ 288 h 1284"/>
                <a:gd name="T34" fmla="*/ 392 w 1383"/>
                <a:gd name="T35" fmla="*/ 255 h 1284"/>
                <a:gd name="T36" fmla="*/ 974 w 1383"/>
                <a:gd name="T37" fmla="*/ 255 h 1284"/>
                <a:gd name="T38" fmla="*/ 1023 w 1383"/>
                <a:gd name="T39" fmla="*/ 234 h 1284"/>
                <a:gd name="T40" fmla="*/ 1044 w 1383"/>
                <a:gd name="T41" fmla="*/ 182 h 1284"/>
                <a:gd name="T42" fmla="*/ 1044 w 1383"/>
                <a:gd name="T43" fmla="*/ 74 h 1284"/>
                <a:gd name="T44" fmla="*/ 1023 w 1383"/>
                <a:gd name="T45" fmla="*/ 22 h 1284"/>
                <a:gd name="T46" fmla="*/ 974 w 1383"/>
                <a:gd name="T47" fmla="*/ 0 h 1284"/>
                <a:gd name="T48" fmla="*/ 0 w 1383"/>
                <a:gd name="T49" fmla="*/ 0 h 1284"/>
                <a:gd name="T50" fmla="*/ 0 w 1383"/>
                <a:gd name="T51" fmla="*/ 46 h 1284"/>
                <a:gd name="T52" fmla="*/ 947 w 1383"/>
                <a:gd name="T53" fmla="*/ 46 h 1284"/>
                <a:gd name="T54" fmla="*/ 985 w 1383"/>
                <a:gd name="T55" fmla="*/ 63 h 1284"/>
                <a:gd name="T56" fmla="*/ 1000 w 1383"/>
                <a:gd name="T57" fmla="*/ 102 h 1284"/>
                <a:gd name="T58" fmla="*/ 1000 w 1383"/>
                <a:gd name="T59" fmla="*/ 154 h 1284"/>
                <a:gd name="T60" fmla="*/ 985 w 1383"/>
                <a:gd name="T61" fmla="*/ 193 h 1284"/>
                <a:gd name="T62" fmla="*/ 947 w 1383"/>
                <a:gd name="T63" fmla="*/ 209 h 1284"/>
                <a:gd name="T64" fmla="*/ 377 w 1383"/>
                <a:gd name="T65" fmla="*/ 209 h 1284"/>
                <a:gd name="T66" fmla="*/ 278 w 1383"/>
                <a:gd name="T67" fmla="*/ 252 h 1284"/>
                <a:gd name="T68" fmla="*/ 237 w 1383"/>
                <a:gd name="T69" fmla="*/ 357 h 1284"/>
                <a:gd name="T70" fmla="*/ 237 w 1383"/>
                <a:gd name="T71" fmla="*/ 516 h 1284"/>
                <a:gd name="T72" fmla="*/ 278 w 1383"/>
                <a:gd name="T73" fmla="*/ 621 h 1284"/>
                <a:gd name="T74" fmla="*/ 377 w 1383"/>
                <a:gd name="T75" fmla="*/ 664 h 1284"/>
                <a:gd name="T76" fmla="*/ 673 w 1383"/>
                <a:gd name="T77" fmla="*/ 664 h 1284"/>
                <a:gd name="T78" fmla="*/ 710 w 1383"/>
                <a:gd name="T79" fmla="*/ 680 h 1284"/>
                <a:gd name="T80" fmla="*/ 725 w 1383"/>
                <a:gd name="T81" fmla="*/ 719 h 1284"/>
                <a:gd name="T82" fmla="*/ 725 w 1383"/>
                <a:gd name="T83" fmla="*/ 774 h 1284"/>
                <a:gd name="T84" fmla="*/ 710 w 1383"/>
                <a:gd name="T85" fmla="*/ 814 h 1284"/>
                <a:gd name="T86" fmla="*/ 673 w 1383"/>
                <a:gd name="T87" fmla="*/ 830 h 1284"/>
                <a:gd name="T88" fmla="*/ 246 w 1383"/>
                <a:gd name="T89" fmla="*/ 830 h 1284"/>
                <a:gd name="T90" fmla="*/ 147 w 1383"/>
                <a:gd name="T91" fmla="*/ 873 h 1284"/>
                <a:gd name="T92" fmla="*/ 106 w 1383"/>
                <a:gd name="T93" fmla="*/ 977 h 1284"/>
                <a:gd name="T94" fmla="*/ 106 w 1383"/>
                <a:gd name="T95" fmla="*/ 1137 h 1284"/>
                <a:gd name="T96" fmla="*/ 147 w 1383"/>
                <a:gd name="T97" fmla="*/ 1241 h 1284"/>
                <a:gd name="T98" fmla="*/ 246 w 1383"/>
                <a:gd name="T99" fmla="*/ 1284 h 1284"/>
                <a:gd name="T100" fmla="*/ 1383 w 1383"/>
                <a:gd name="T101" fmla="*/ 1284 h 1284"/>
                <a:gd name="T102" fmla="*/ 1374 w 1383"/>
                <a:gd name="T103" fmla="*/ 1260 h 1284"/>
                <a:gd name="T104" fmla="*/ 1383 w 1383"/>
                <a:gd name="T105" fmla="*/ 1238 h 1284"/>
                <a:gd name="T106" fmla="*/ 255 w 1383"/>
                <a:gd name="T107" fmla="*/ 1238 h 1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83" h="1284">
                  <a:moveTo>
                    <a:pt x="255" y="1238"/>
                  </a:moveTo>
                  <a:cubicBezTo>
                    <a:pt x="228" y="1238"/>
                    <a:pt x="201" y="1228"/>
                    <a:pt x="180" y="1206"/>
                  </a:cubicBezTo>
                  <a:cubicBezTo>
                    <a:pt x="160" y="1184"/>
                    <a:pt x="149" y="1156"/>
                    <a:pt x="149" y="1128"/>
                  </a:cubicBezTo>
                  <a:cubicBezTo>
                    <a:pt x="149" y="986"/>
                    <a:pt x="149" y="986"/>
                    <a:pt x="149" y="986"/>
                  </a:cubicBezTo>
                  <a:cubicBezTo>
                    <a:pt x="149" y="958"/>
                    <a:pt x="160" y="930"/>
                    <a:pt x="180" y="908"/>
                  </a:cubicBezTo>
                  <a:cubicBezTo>
                    <a:pt x="201" y="887"/>
                    <a:pt x="228" y="876"/>
                    <a:pt x="255" y="876"/>
                  </a:cubicBezTo>
                  <a:cubicBezTo>
                    <a:pt x="699" y="876"/>
                    <a:pt x="699" y="876"/>
                    <a:pt x="699" y="876"/>
                  </a:cubicBezTo>
                  <a:cubicBezTo>
                    <a:pt x="717" y="876"/>
                    <a:pt x="735" y="869"/>
                    <a:pt x="748" y="854"/>
                  </a:cubicBezTo>
                  <a:cubicBezTo>
                    <a:pt x="762" y="840"/>
                    <a:pt x="769" y="821"/>
                    <a:pt x="769" y="802"/>
                  </a:cubicBezTo>
                  <a:cubicBezTo>
                    <a:pt x="769" y="692"/>
                    <a:pt x="769" y="692"/>
                    <a:pt x="769" y="692"/>
                  </a:cubicBezTo>
                  <a:cubicBezTo>
                    <a:pt x="769" y="673"/>
                    <a:pt x="762" y="654"/>
                    <a:pt x="748" y="639"/>
                  </a:cubicBezTo>
                  <a:cubicBezTo>
                    <a:pt x="735" y="625"/>
                    <a:pt x="717" y="618"/>
                    <a:pt x="699" y="618"/>
                  </a:cubicBezTo>
                  <a:cubicBezTo>
                    <a:pt x="392" y="618"/>
                    <a:pt x="392" y="618"/>
                    <a:pt x="392" y="618"/>
                  </a:cubicBezTo>
                  <a:cubicBezTo>
                    <a:pt x="365" y="618"/>
                    <a:pt x="338" y="607"/>
                    <a:pt x="318" y="585"/>
                  </a:cubicBezTo>
                  <a:cubicBezTo>
                    <a:pt x="297" y="564"/>
                    <a:pt x="287" y="535"/>
                    <a:pt x="287" y="507"/>
                  </a:cubicBezTo>
                  <a:cubicBezTo>
                    <a:pt x="287" y="366"/>
                    <a:pt x="287" y="366"/>
                    <a:pt x="287" y="366"/>
                  </a:cubicBezTo>
                  <a:cubicBezTo>
                    <a:pt x="287" y="338"/>
                    <a:pt x="297" y="309"/>
                    <a:pt x="318" y="288"/>
                  </a:cubicBezTo>
                  <a:cubicBezTo>
                    <a:pt x="338" y="266"/>
                    <a:pt x="365" y="255"/>
                    <a:pt x="392" y="255"/>
                  </a:cubicBezTo>
                  <a:cubicBezTo>
                    <a:pt x="974" y="255"/>
                    <a:pt x="974" y="255"/>
                    <a:pt x="974" y="255"/>
                  </a:cubicBezTo>
                  <a:cubicBezTo>
                    <a:pt x="992" y="255"/>
                    <a:pt x="1010" y="248"/>
                    <a:pt x="1023" y="234"/>
                  </a:cubicBezTo>
                  <a:cubicBezTo>
                    <a:pt x="1037" y="219"/>
                    <a:pt x="1044" y="200"/>
                    <a:pt x="1044" y="182"/>
                  </a:cubicBezTo>
                  <a:cubicBezTo>
                    <a:pt x="1044" y="74"/>
                    <a:pt x="1044" y="74"/>
                    <a:pt x="1044" y="74"/>
                  </a:cubicBezTo>
                  <a:cubicBezTo>
                    <a:pt x="1044" y="55"/>
                    <a:pt x="1037" y="36"/>
                    <a:pt x="1023" y="22"/>
                  </a:cubicBezTo>
                  <a:cubicBezTo>
                    <a:pt x="1010" y="7"/>
                    <a:pt x="992" y="0"/>
                    <a:pt x="974" y="0"/>
                  </a:cubicBezTo>
                  <a:cubicBezTo>
                    <a:pt x="0" y="0"/>
                    <a:pt x="0" y="0"/>
                    <a:pt x="0" y="0"/>
                  </a:cubicBezTo>
                  <a:cubicBezTo>
                    <a:pt x="0" y="46"/>
                    <a:pt x="0" y="46"/>
                    <a:pt x="0" y="46"/>
                  </a:cubicBezTo>
                  <a:cubicBezTo>
                    <a:pt x="947" y="46"/>
                    <a:pt x="947" y="46"/>
                    <a:pt x="947" y="46"/>
                  </a:cubicBezTo>
                  <a:cubicBezTo>
                    <a:pt x="961" y="46"/>
                    <a:pt x="974" y="52"/>
                    <a:pt x="985" y="63"/>
                  </a:cubicBezTo>
                  <a:cubicBezTo>
                    <a:pt x="995" y="73"/>
                    <a:pt x="1000" y="87"/>
                    <a:pt x="1000" y="102"/>
                  </a:cubicBezTo>
                  <a:cubicBezTo>
                    <a:pt x="1000" y="154"/>
                    <a:pt x="1000" y="154"/>
                    <a:pt x="1000" y="154"/>
                  </a:cubicBezTo>
                  <a:cubicBezTo>
                    <a:pt x="1000" y="168"/>
                    <a:pt x="995" y="182"/>
                    <a:pt x="985" y="193"/>
                  </a:cubicBezTo>
                  <a:cubicBezTo>
                    <a:pt x="974" y="204"/>
                    <a:pt x="961" y="209"/>
                    <a:pt x="947" y="209"/>
                  </a:cubicBezTo>
                  <a:cubicBezTo>
                    <a:pt x="377" y="209"/>
                    <a:pt x="377" y="209"/>
                    <a:pt x="377" y="209"/>
                  </a:cubicBezTo>
                  <a:cubicBezTo>
                    <a:pt x="341" y="209"/>
                    <a:pt x="306" y="224"/>
                    <a:pt x="278" y="252"/>
                  </a:cubicBezTo>
                  <a:cubicBezTo>
                    <a:pt x="251" y="281"/>
                    <a:pt x="237" y="319"/>
                    <a:pt x="237" y="357"/>
                  </a:cubicBezTo>
                  <a:cubicBezTo>
                    <a:pt x="237" y="516"/>
                    <a:pt x="237" y="516"/>
                    <a:pt x="237" y="516"/>
                  </a:cubicBezTo>
                  <a:cubicBezTo>
                    <a:pt x="237" y="554"/>
                    <a:pt x="251" y="592"/>
                    <a:pt x="278" y="621"/>
                  </a:cubicBezTo>
                  <a:cubicBezTo>
                    <a:pt x="306" y="649"/>
                    <a:pt x="341" y="664"/>
                    <a:pt x="377" y="664"/>
                  </a:cubicBezTo>
                  <a:cubicBezTo>
                    <a:pt x="673" y="664"/>
                    <a:pt x="673" y="664"/>
                    <a:pt x="673" y="664"/>
                  </a:cubicBezTo>
                  <a:cubicBezTo>
                    <a:pt x="686" y="664"/>
                    <a:pt x="700" y="669"/>
                    <a:pt x="710" y="680"/>
                  </a:cubicBezTo>
                  <a:cubicBezTo>
                    <a:pt x="720" y="691"/>
                    <a:pt x="725" y="705"/>
                    <a:pt x="725" y="719"/>
                  </a:cubicBezTo>
                  <a:cubicBezTo>
                    <a:pt x="725" y="774"/>
                    <a:pt x="725" y="774"/>
                    <a:pt x="725" y="774"/>
                  </a:cubicBezTo>
                  <a:cubicBezTo>
                    <a:pt x="725" y="789"/>
                    <a:pt x="720" y="803"/>
                    <a:pt x="710" y="814"/>
                  </a:cubicBezTo>
                  <a:cubicBezTo>
                    <a:pt x="700" y="824"/>
                    <a:pt x="686" y="830"/>
                    <a:pt x="673" y="830"/>
                  </a:cubicBezTo>
                  <a:cubicBezTo>
                    <a:pt x="246" y="830"/>
                    <a:pt x="246" y="830"/>
                    <a:pt x="246" y="830"/>
                  </a:cubicBezTo>
                  <a:cubicBezTo>
                    <a:pt x="210" y="830"/>
                    <a:pt x="174" y="844"/>
                    <a:pt x="147" y="873"/>
                  </a:cubicBezTo>
                  <a:cubicBezTo>
                    <a:pt x="119" y="902"/>
                    <a:pt x="106" y="939"/>
                    <a:pt x="106" y="977"/>
                  </a:cubicBezTo>
                  <a:cubicBezTo>
                    <a:pt x="106" y="1137"/>
                    <a:pt x="106" y="1137"/>
                    <a:pt x="106" y="1137"/>
                  </a:cubicBezTo>
                  <a:cubicBezTo>
                    <a:pt x="106" y="1175"/>
                    <a:pt x="119" y="1212"/>
                    <a:pt x="147" y="1241"/>
                  </a:cubicBezTo>
                  <a:cubicBezTo>
                    <a:pt x="174" y="1270"/>
                    <a:pt x="210" y="1284"/>
                    <a:pt x="246" y="1284"/>
                  </a:cubicBezTo>
                  <a:cubicBezTo>
                    <a:pt x="1383" y="1284"/>
                    <a:pt x="1383" y="1284"/>
                    <a:pt x="1383" y="1284"/>
                  </a:cubicBezTo>
                  <a:cubicBezTo>
                    <a:pt x="1383" y="1284"/>
                    <a:pt x="1374" y="1275"/>
                    <a:pt x="1374" y="1260"/>
                  </a:cubicBezTo>
                  <a:cubicBezTo>
                    <a:pt x="1374" y="1246"/>
                    <a:pt x="1383" y="1238"/>
                    <a:pt x="1383" y="1238"/>
                  </a:cubicBezTo>
                  <a:lnTo>
                    <a:pt x="255" y="1238"/>
                  </a:lnTo>
                  <a:close/>
                </a:path>
              </a:pathLst>
            </a:custGeom>
            <a:gradFill flip="none" rotWithShape="1">
              <a:gsLst>
                <a:gs pos="0">
                  <a:schemeClr val="accent4">
                    <a:lumMod val="67000"/>
                  </a:schemeClr>
                </a:gs>
                <a:gs pos="48000">
                  <a:schemeClr val="accent4">
                    <a:lumMod val="97000"/>
                    <a:lumOff val="3000"/>
                  </a:schemeClr>
                </a:gs>
                <a:gs pos="100000">
                  <a:schemeClr val="accent4">
                    <a:lumMod val="60000"/>
                    <a:lumOff val="40000"/>
                  </a:schemeClr>
                </a:gs>
              </a:gsLst>
              <a:lin ang="162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94"/>
            <p:cNvSpPr>
              <a:spLocks/>
            </p:cNvSpPr>
            <p:nvPr/>
          </p:nvSpPr>
          <p:spPr bwMode="auto">
            <a:xfrm>
              <a:off x="1130" y="5"/>
              <a:ext cx="203" cy="350"/>
            </a:xfrm>
            <a:custGeom>
              <a:avLst/>
              <a:gdLst>
                <a:gd name="T0" fmla="*/ 12 w 88"/>
                <a:gd name="T1" fmla="*/ 2 h 152"/>
                <a:gd name="T2" fmla="*/ 0 w 88"/>
                <a:gd name="T3" fmla="*/ 77 h 152"/>
                <a:gd name="T4" fmla="*/ 12 w 88"/>
                <a:gd name="T5" fmla="*/ 150 h 152"/>
                <a:gd name="T6" fmla="*/ 87 w 88"/>
                <a:gd name="T7" fmla="*/ 152 h 152"/>
                <a:gd name="T8" fmla="*/ 88 w 88"/>
                <a:gd name="T9" fmla="*/ 77 h 152"/>
                <a:gd name="T10" fmla="*/ 87 w 88"/>
                <a:gd name="T11" fmla="*/ 0 h 152"/>
                <a:gd name="T12" fmla="*/ 12 w 88"/>
                <a:gd name="T13" fmla="*/ 2 h 152"/>
              </a:gdLst>
              <a:ahLst/>
              <a:cxnLst>
                <a:cxn ang="0">
                  <a:pos x="T0" y="T1"/>
                </a:cxn>
                <a:cxn ang="0">
                  <a:pos x="T2" y="T3"/>
                </a:cxn>
                <a:cxn ang="0">
                  <a:pos x="T4" y="T5"/>
                </a:cxn>
                <a:cxn ang="0">
                  <a:pos x="T6" y="T7"/>
                </a:cxn>
                <a:cxn ang="0">
                  <a:pos x="T8" y="T9"/>
                </a:cxn>
                <a:cxn ang="0">
                  <a:pos x="T10" y="T11"/>
                </a:cxn>
                <a:cxn ang="0">
                  <a:pos x="T12" y="T13"/>
                </a:cxn>
              </a:cxnLst>
              <a:rect l="0" t="0" r="r" b="b"/>
              <a:pathLst>
                <a:path w="88" h="152">
                  <a:moveTo>
                    <a:pt x="12" y="2"/>
                  </a:moveTo>
                  <a:cubicBezTo>
                    <a:pt x="1" y="3"/>
                    <a:pt x="0" y="40"/>
                    <a:pt x="0" y="77"/>
                  </a:cubicBezTo>
                  <a:cubicBezTo>
                    <a:pt x="0" y="114"/>
                    <a:pt x="2" y="149"/>
                    <a:pt x="12" y="150"/>
                  </a:cubicBezTo>
                  <a:cubicBezTo>
                    <a:pt x="20" y="151"/>
                    <a:pt x="87" y="152"/>
                    <a:pt x="87" y="152"/>
                  </a:cubicBezTo>
                  <a:cubicBezTo>
                    <a:pt x="87" y="152"/>
                    <a:pt x="88" y="131"/>
                    <a:pt x="88" y="77"/>
                  </a:cubicBezTo>
                  <a:cubicBezTo>
                    <a:pt x="88" y="23"/>
                    <a:pt x="87" y="0"/>
                    <a:pt x="87" y="0"/>
                  </a:cubicBezTo>
                  <a:cubicBezTo>
                    <a:pt x="87" y="0"/>
                    <a:pt x="21" y="1"/>
                    <a:pt x="12" y="2"/>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pic>
          <p:nvPicPr>
            <p:cNvPr id="12" name="Picture 9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75" y="-2"/>
              <a:ext cx="187" cy="3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9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96" y="-1"/>
              <a:ext cx="35" cy="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9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25" y="-1"/>
              <a:ext cx="35" cy="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 name="Picture 9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72" y="-1"/>
              <a:ext cx="35" cy="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Picture 99"/>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401" y="-1"/>
              <a:ext cx="35" cy="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Freeform 100"/>
            <p:cNvSpPr>
              <a:spLocks/>
            </p:cNvSpPr>
            <p:nvPr/>
          </p:nvSpPr>
          <p:spPr bwMode="auto">
            <a:xfrm>
              <a:off x="4356" y="2866"/>
              <a:ext cx="164" cy="146"/>
            </a:xfrm>
            <a:custGeom>
              <a:avLst/>
              <a:gdLst>
                <a:gd name="T0" fmla="*/ 9 w 71"/>
                <a:gd name="T1" fmla="*/ 0 h 63"/>
                <a:gd name="T2" fmla="*/ 0 w 71"/>
                <a:gd name="T3" fmla="*/ 23 h 63"/>
                <a:gd name="T4" fmla="*/ 9 w 71"/>
                <a:gd name="T5" fmla="*/ 46 h 63"/>
                <a:gd name="T6" fmla="*/ 9 w 71"/>
                <a:gd name="T7" fmla="*/ 46 h 63"/>
                <a:gd name="T8" fmla="*/ 70 w 71"/>
                <a:gd name="T9" fmla="*/ 63 h 63"/>
                <a:gd name="T10" fmla="*/ 71 w 71"/>
                <a:gd name="T11" fmla="*/ 45 h 63"/>
                <a:gd name="T12" fmla="*/ 9 w 71"/>
                <a:gd name="T13" fmla="*/ 0 h 63"/>
              </a:gdLst>
              <a:ahLst/>
              <a:cxnLst>
                <a:cxn ang="0">
                  <a:pos x="T0" y="T1"/>
                </a:cxn>
                <a:cxn ang="0">
                  <a:pos x="T2" y="T3"/>
                </a:cxn>
                <a:cxn ang="0">
                  <a:pos x="T4" y="T5"/>
                </a:cxn>
                <a:cxn ang="0">
                  <a:pos x="T6" y="T7"/>
                </a:cxn>
                <a:cxn ang="0">
                  <a:pos x="T8" y="T9"/>
                </a:cxn>
                <a:cxn ang="0">
                  <a:pos x="T10" y="T11"/>
                </a:cxn>
                <a:cxn ang="0">
                  <a:pos x="T12" y="T13"/>
                </a:cxn>
              </a:cxnLst>
              <a:rect l="0" t="0" r="r" b="b"/>
              <a:pathLst>
                <a:path w="71" h="63">
                  <a:moveTo>
                    <a:pt x="9" y="0"/>
                  </a:moveTo>
                  <a:cubicBezTo>
                    <a:pt x="8" y="1"/>
                    <a:pt x="0" y="9"/>
                    <a:pt x="0" y="23"/>
                  </a:cubicBezTo>
                  <a:cubicBezTo>
                    <a:pt x="0" y="38"/>
                    <a:pt x="9" y="46"/>
                    <a:pt x="9" y="46"/>
                  </a:cubicBezTo>
                  <a:cubicBezTo>
                    <a:pt x="9" y="46"/>
                    <a:pt x="9" y="46"/>
                    <a:pt x="9" y="46"/>
                  </a:cubicBezTo>
                  <a:cubicBezTo>
                    <a:pt x="70" y="63"/>
                    <a:pt x="70" y="63"/>
                    <a:pt x="70" y="63"/>
                  </a:cubicBezTo>
                  <a:cubicBezTo>
                    <a:pt x="70" y="54"/>
                    <a:pt x="71" y="47"/>
                    <a:pt x="71" y="45"/>
                  </a:cubicBezTo>
                  <a:lnTo>
                    <a:pt x="9" y="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01"/>
            <p:cNvSpPr>
              <a:spLocks/>
            </p:cNvSpPr>
            <p:nvPr/>
          </p:nvSpPr>
          <p:spPr bwMode="auto">
            <a:xfrm>
              <a:off x="4356" y="2972"/>
              <a:ext cx="164" cy="127"/>
            </a:xfrm>
            <a:custGeom>
              <a:avLst/>
              <a:gdLst>
                <a:gd name="T0" fmla="*/ 70 w 71"/>
                <a:gd name="T1" fmla="*/ 17 h 55"/>
                <a:gd name="T2" fmla="*/ 9 w 71"/>
                <a:gd name="T3" fmla="*/ 0 h 55"/>
                <a:gd name="T4" fmla="*/ 0 w 71"/>
                <a:gd name="T5" fmla="*/ 28 h 55"/>
                <a:gd name="T6" fmla="*/ 9 w 71"/>
                <a:gd name="T7" fmla="*/ 55 h 55"/>
                <a:gd name="T8" fmla="*/ 71 w 71"/>
                <a:gd name="T9" fmla="*/ 37 h 55"/>
                <a:gd name="T10" fmla="*/ 70 w 71"/>
                <a:gd name="T11" fmla="*/ 17 h 55"/>
              </a:gdLst>
              <a:ahLst/>
              <a:cxnLst>
                <a:cxn ang="0">
                  <a:pos x="T0" y="T1"/>
                </a:cxn>
                <a:cxn ang="0">
                  <a:pos x="T2" y="T3"/>
                </a:cxn>
                <a:cxn ang="0">
                  <a:pos x="T4" y="T5"/>
                </a:cxn>
                <a:cxn ang="0">
                  <a:pos x="T6" y="T7"/>
                </a:cxn>
                <a:cxn ang="0">
                  <a:pos x="T8" y="T9"/>
                </a:cxn>
                <a:cxn ang="0">
                  <a:pos x="T10" y="T11"/>
                </a:cxn>
              </a:cxnLst>
              <a:rect l="0" t="0" r="r" b="b"/>
              <a:pathLst>
                <a:path w="71" h="55">
                  <a:moveTo>
                    <a:pt x="70" y="17"/>
                  </a:moveTo>
                  <a:cubicBezTo>
                    <a:pt x="9" y="0"/>
                    <a:pt x="9" y="0"/>
                    <a:pt x="9" y="0"/>
                  </a:cubicBezTo>
                  <a:cubicBezTo>
                    <a:pt x="8" y="1"/>
                    <a:pt x="0" y="11"/>
                    <a:pt x="0" y="28"/>
                  </a:cubicBezTo>
                  <a:cubicBezTo>
                    <a:pt x="0" y="46"/>
                    <a:pt x="9" y="55"/>
                    <a:pt x="9" y="55"/>
                  </a:cubicBezTo>
                  <a:cubicBezTo>
                    <a:pt x="71" y="37"/>
                    <a:pt x="71" y="37"/>
                    <a:pt x="71" y="37"/>
                  </a:cubicBezTo>
                  <a:cubicBezTo>
                    <a:pt x="71" y="31"/>
                    <a:pt x="71" y="23"/>
                    <a:pt x="70" y="17"/>
                  </a:cubicBez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02"/>
            <p:cNvSpPr>
              <a:spLocks/>
            </p:cNvSpPr>
            <p:nvPr/>
          </p:nvSpPr>
          <p:spPr bwMode="auto">
            <a:xfrm>
              <a:off x="4356" y="3058"/>
              <a:ext cx="166" cy="147"/>
            </a:xfrm>
            <a:custGeom>
              <a:avLst/>
              <a:gdLst>
                <a:gd name="T0" fmla="*/ 0 w 72"/>
                <a:gd name="T1" fmla="*/ 40 h 64"/>
                <a:gd name="T2" fmla="*/ 9 w 72"/>
                <a:gd name="T3" fmla="*/ 64 h 64"/>
                <a:gd name="T4" fmla="*/ 72 w 72"/>
                <a:gd name="T5" fmla="*/ 19 h 64"/>
                <a:gd name="T6" fmla="*/ 71 w 72"/>
                <a:gd name="T7" fmla="*/ 0 h 64"/>
                <a:gd name="T8" fmla="*/ 8 w 72"/>
                <a:gd name="T9" fmla="*/ 19 h 64"/>
                <a:gd name="T10" fmla="*/ 0 w 72"/>
                <a:gd name="T11" fmla="*/ 40 h 64"/>
              </a:gdLst>
              <a:ahLst/>
              <a:cxnLst>
                <a:cxn ang="0">
                  <a:pos x="T0" y="T1"/>
                </a:cxn>
                <a:cxn ang="0">
                  <a:pos x="T2" y="T3"/>
                </a:cxn>
                <a:cxn ang="0">
                  <a:pos x="T4" y="T5"/>
                </a:cxn>
                <a:cxn ang="0">
                  <a:pos x="T6" y="T7"/>
                </a:cxn>
                <a:cxn ang="0">
                  <a:pos x="T8" y="T9"/>
                </a:cxn>
                <a:cxn ang="0">
                  <a:pos x="T10" y="T11"/>
                </a:cxn>
              </a:cxnLst>
              <a:rect l="0" t="0" r="r" b="b"/>
              <a:pathLst>
                <a:path w="72" h="64">
                  <a:moveTo>
                    <a:pt x="0" y="40"/>
                  </a:moveTo>
                  <a:cubicBezTo>
                    <a:pt x="0" y="55"/>
                    <a:pt x="9" y="64"/>
                    <a:pt x="9" y="64"/>
                  </a:cubicBezTo>
                  <a:cubicBezTo>
                    <a:pt x="72" y="19"/>
                    <a:pt x="72" y="19"/>
                    <a:pt x="72" y="19"/>
                  </a:cubicBezTo>
                  <a:cubicBezTo>
                    <a:pt x="72" y="17"/>
                    <a:pt x="71" y="9"/>
                    <a:pt x="71" y="0"/>
                  </a:cubicBezTo>
                  <a:cubicBezTo>
                    <a:pt x="8" y="19"/>
                    <a:pt x="8" y="19"/>
                    <a:pt x="8" y="19"/>
                  </a:cubicBezTo>
                  <a:cubicBezTo>
                    <a:pt x="7" y="20"/>
                    <a:pt x="0" y="28"/>
                    <a:pt x="0" y="4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03"/>
            <p:cNvSpPr>
              <a:spLocks/>
            </p:cNvSpPr>
            <p:nvPr/>
          </p:nvSpPr>
          <p:spPr bwMode="auto">
            <a:xfrm>
              <a:off x="4503" y="2970"/>
              <a:ext cx="123" cy="132"/>
            </a:xfrm>
            <a:custGeom>
              <a:avLst/>
              <a:gdLst>
                <a:gd name="T0" fmla="*/ 7 w 53"/>
                <a:gd name="T1" fmla="*/ 0 h 57"/>
                <a:gd name="T2" fmla="*/ 52 w 53"/>
                <a:gd name="T3" fmla="*/ 25 h 57"/>
                <a:gd name="T4" fmla="*/ 53 w 53"/>
                <a:gd name="T5" fmla="*/ 29 h 57"/>
                <a:gd name="T6" fmla="*/ 52 w 53"/>
                <a:gd name="T7" fmla="*/ 33 h 57"/>
                <a:gd name="T8" fmla="*/ 8 w 53"/>
                <a:gd name="T9" fmla="*/ 57 h 57"/>
                <a:gd name="T10" fmla="*/ 1 w 53"/>
                <a:gd name="T11" fmla="*/ 45 h 57"/>
                <a:gd name="T12" fmla="*/ 3 w 53"/>
                <a:gd name="T13" fmla="*/ 29 h 57"/>
                <a:gd name="T14" fmla="*/ 1 w 53"/>
                <a:gd name="T15" fmla="*/ 13 h 57"/>
                <a:gd name="T16" fmla="*/ 7 w 53"/>
                <a:gd name="T17"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57">
                  <a:moveTo>
                    <a:pt x="7" y="0"/>
                  </a:moveTo>
                  <a:cubicBezTo>
                    <a:pt x="52" y="25"/>
                    <a:pt x="52" y="25"/>
                    <a:pt x="52" y="25"/>
                  </a:cubicBezTo>
                  <a:cubicBezTo>
                    <a:pt x="53" y="26"/>
                    <a:pt x="53" y="27"/>
                    <a:pt x="53" y="29"/>
                  </a:cubicBezTo>
                  <a:cubicBezTo>
                    <a:pt x="53" y="31"/>
                    <a:pt x="53" y="32"/>
                    <a:pt x="52" y="33"/>
                  </a:cubicBezTo>
                  <a:cubicBezTo>
                    <a:pt x="8" y="57"/>
                    <a:pt x="8" y="57"/>
                    <a:pt x="8" y="57"/>
                  </a:cubicBezTo>
                  <a:cubicBezTo>
                    <a:pt x="7" y="52"/>
                    <a:pt x="2" y="49"/>
                    <a:pt x="1" y="45"/>
                  </a:cubicBezTo>
                  <a:cubicBezTo>
                    <a:pt x="0" y="40"/>
                    <a:pt x="3" y="34"/>
                    <a:pt x="3" y="29"/>
                  </a:cubicBezTo>
                  <a:cubicBezTo>
                    <a:pt x="3" y="23"/>
                    <a:pt x="0" y="17"/>
                    <a:pt x="1" y="13"/>
                  </a:cubicBezTo>
                  <a:cubicBezTo>
                    <a:pt x="1" y="7"/>
                    <a:pt x="6" y="4"/>
                    <a:pt x="7"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2" name="TextBox 21"/>
          <p:cNvSpPr txBox="1"/>
          <p:nvPr/>
        </p:nvSpPr>
        <p:spPr>
          <a:xfrm>
            <a:off x="416805" y="6535271"/>
            <a:ext cx="1452336" cy="246221"/>
          </a:xfrm>
          <a:prstGeom prst="rect">
            <a:avLst/>
          </a:prstGeom>
          <a:noFill/>
        </p:spPr>
        <p:txBody>
          <a:bodyPr wrap="square" rtlCol="0">
            <a:spAutoFit/>
          </a:bodyPr>
          <a:lstStyle/>
          <a:p>
            <a:r>
              <a:rPr lang="id-ID" sz="1000" smtClean="0">
                <a:solidFill>
                  <a:schemeClr val="bg1">
                    <a:lumMod val="50000"/>
                  </a:schemeClr>
                </a:solidFill>
              </a:rPr>
              <a:t>BUSINESS PROPOSAL</a:t>
            </a:r>
            <a:endParaRPr lang="en-US" sz="1000" dirty="0">
              <a:solidFill>
                <a:schemeClr val="bg1">
                  <a:lumMod val="50000"/>
                </a:schemeClr>
              </a:solidFill>
            </a:endParaRPr>
          </a:p>
        </p:txBody>
      </p:sp>
      <p:sp>
        <p:nvSpPr>
          <p:cNvPr id="23" name="Oval 22"/>
          <p:cNvSpPr/>
          <p:nvPr/>
        </p:nvSpPr>
        <p:spPr>
          <a:xfrm>
            <a:off x="2842396" y="1171685"/>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3600" dirty="0" smtClean="0">
                <a:solidFill>
                  <a:schemeClr val="accent2"/>
                </a:solidFill>
                <a:latin typeface="Sosa" pitchFamily="2" charset="0"/>
              </a:rPr>
              <a:t>L</a:t>
            </a:r>
            <a:endParaRPr lang="en-US" sz="3600" dirty="0">
              <a:solidFill>
                <a:schemeClr val="accent2"/>
              </a:solidFill>
              <a:latin typeface="Sosa" pitchFamily="2" charset="0"/>
            </a:endParaRPr>
          </a:p>
        </p:txBody>
      </p:sp>
      <p:sp>
        <p:nvSpPr>
          <p:cNvPr id="24" name="Oval 23"/>
          <p:cNvSpPr/>
          <p:nvPr/>
        </p:nvSpPr>
        <p:spPr>
          <a:xfrm>
            <a:off x="3719980" y="2977606"/>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3600" dirty="0" smtClean="0">
                <a:solidFill>
                  <a:schemeClr val="accent4"/>
                </a:solidFill>
                <a:latin typeface="Sosa" pitchFamily="2" charset="0"/>
              </a:rPr>
              <a:t>K</a:t>
            </a:r>
            <a:endParaRPr lang="en-US" sz="3600" dirty="0">
              <a:solidFill>
                <a:schemeClr val="accent4"/>
              </a:solidFill>
              <a:latin typeface="Sosa" pitchFamily="2" charset="0"/>
            </a:endParaRPr>
          </a:p>
        </p:txBody>
      </p:sp>
      <p:sp>
        <p:nvSpPr>
          <p:cNvPr id="25" name="Oval 24"/>
          <p:cNvSpPr/>
          <p:nvPr/>
        </p:nvSpPr>
        <p:spPr>
          <a:xfrm>
            <a:off x="3221015" y="5231226"/>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3600" dirty="0" smtClean="0">
                <a:solidFill>
                  <a:schemeClr val="accent1"/>
                </a:solidFill>
                <a:latin typeface="Sosa" pitchFamily="2" charset="0"/>
              </a:rPr>
              <a:t>J</a:t>
            </a:r>
            <a:endParaRPr lang="en-US" sz="3600" dirty="0">
              <a:solidFill>
                <a:schemeClr val="accent1"/>
              </a:solidFill>
              <a:latin typeface="Sosa" pitchFamily="2" charset="0"/>
            </a:endParaRPr>
          </a:p>
        </p:txBody>
      </p:sp>
      <p:sp>
        <p:nvSpPr>
          <p:cNvPr id="26" name="Oval 25"/>
          <p:cNvSpPr/>
          <p:nvPr/>
        </p:nvSpPr>
        <p:spPr>
          <a:xfrm>
            <a:off x="9366460" y="5770672"/>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3600" smtClean="0">
                <a:solidFill>
                  <a:schemeClr val="accent5"/>
                </a:solidFill>
                <a:latin typeface="Sosa" pitchFamily="2" charset="0"/>
              </a:rPr>
              <a:t>j</a:t>
            </a:r>
            <a:endParaRPr lang="en-US" sz="3600" dirty="0">
              <a:solidFill>
                <a:schemeClr val="accent5"/>
              </a:solidFill>
              <a:latin typeface="Sosa" pitchFamily="2" charset="0"/>
            </a:endParaRPr>
          </a:p>
        </p:txBody>
      </p:sp>
      <p:sp>
        <p:nvSpPr>
          <p:cNvPr id="27" name="Content Placeholder 2"/>
          <p:cNvSpPr txBox="1">
            <a:spLocks/>
          </p:cNvSpPr>
          <p:nvPr/>
        </p:nvSpPr>
        <p:spPr>
          <a:xfrm>
            <a:off x="366656" y="1074956"/>
            <a:ext cx="2523416" cy="129646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Font typeface="Arial" pitchFamily="34" charset="0"/>
              <a:buNone/>
            </a:pPr>
            <a:r>
              <a:rPr lang="id-ID" b="1" dirty="0" smtClean="0">
                <a:solidFill>
                  <a:schemeClr val="accent1"/>
                </a:solidFill>
              </a:rPr>
              <a:t>Branch Office Policy</a:t>
            </a:r>
            <a:r>
              <a:rPr lang="en-US" b="1" dirty="0" smtClean="0">
                <a:solidFill>
                  <a:schemeClr val="accent1"/>
                </a:solidFill>
              </a:rPr>
              <a:t/>
            </a:r>
            <a:br>
              <a:rPr lang="en-US" b="1" dirty="0" smtClean="0">
                <a:solidFill>
                  <a:schemeClr val="accent1"/>
                </a:solidFill>
              </a:rPr>
            </a:br>
            <a:r>
              <a:rPr lang="en-US" sz="1100" dirty="0" smtClean="0">
                <a:solidFill>
                  <a:schemeClr val="bg1">
                    <a:lumMod val="50000"/>
                  </a:schemeClr>
                </a:solidFill>
              </a:rPr>
              <a:t>Lorem ipsum dolor sit amet, consectetur adipiscing elit. Curabitur elementum posuere pretium. Quisque nibh dolor, dignissim ac dignissim ut, luctus ac urna. Aliquam aliquet non massa quis tincidunt.</a:t>
            </a:r>
            <a:endParaRPr lang="en-US" sz="1100" dirty="0">
              <a:solidFill>
                <a:schemeClr val="bg1">
                  <a:lumMod val="50000"/>
                </a:schemeClr>
              </a:solidFill>
            </a:endParaRPr>
          </a:p>
        </p:txBody>
      </p:sp>
      <p:sp>
        <p:nvSpPr>
          <p:cNvPr id="28" name="Content Placeholder 2"/>
          <p:cNvSpPr txBox="1">
            <a:spLocks/>
          </p:cNvSpPr>
          <p:nvPr/>
        </p:nvSpPr>
        <p:spPr>
          <a:xfrm>
            <a:off x="8197576" y="1507971"/>
            <a:ext cx="2523416" cy="129646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solidFill>
                  <a:schemeClr val="accent2"/>
                </a:solidFill>
              </a:rPr>
              <a:t>Tranportation</a:t>
            </a:r>
            <a:r>
              <a:rPr lang="en-US" b="1" dirty="0" smtClean="0">
                <a:solidFill>
                  <a:schemeClr val="accent2"/>
                </a:solidFill>
              </a:rPr>
              <a:t/>
            </a:r>
            <a:br>
              <a:rPr lang="en-US" b="1" dirty="0" smtClean="0">
                <a:solidFill>
                  <a:schemeClr val="accent2"/>
                </a:solidFill>
              </a:rPr>
            </a:br>
            <a:r>
              <a:rPr lang="en-US" sz="1100" dirty="0" smtClean="0">
                <a:solidFill>
                  <a:schemeClr val="bg1">
                    <a:lumMod val="50000"/>
                  </a:schemeClr>
                </a:solidFill>
              </a:rPr>
              <a:t>Lorem ipsum dolor sit amet, consectetur adipiscing elit. Curabitur elementum posuere pretium. Quisque nibh dolor, dignissim ac dignissim ut, luctus ac urna. Aliquam aliquet non massa quis tincidunt.</a:t>
            </a:r>
            <a:endParaRPr lang="en-US" sz="1100" dirty="0">
              <a:solidFill>
                <a:schemeClr val="bg1">
                  <a:lumMod val="50000"/>
                </a:schemeClr>
              </a:solidFill>
            </a:endParaRPr>
          </a:p>
        </p:txBody>
      </p:sp>
      <p:sp>
        <p:nvSpPr>
          <p:cNvPr id="29" name="Content Placeholder 2"/>
          <p:cNvSpPr txBox="1">
            <a:spLocks/>
          </p:cNvSpPr>
          <p:nvPr/>
        </p:nvSpPr>
        <p:spPr>
          <a:xfrm>
            <a:off x="1081077" y="2992014"/>
            <a:ext cx="2523416" cy="129646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Font typeface="Arial" pitchFamily="34" charset="0"/>
              <a:buNone/>
            </a:pPr>
            <a:r>
              <a:rPr lang="id-ID" b="1" dirty="0" smtClean="0">
                <a:solidFill>
                  <a:schemeClr val="accent4"/>
                </a:solidFill>
              </a:rPr>
              <a:t>Urban Residence</a:t>
            </a:r>
            <a:r>
              <a:rPr lang="en-US" b="1" dirty="0" smtClean="0">
                <a:solidFill>
                  <a:schemeClr val="accent4"/>
                </a:solidFill>
              </a:rPr>
              <a:t/>
            </a:r>
            <a:br>
              <a:rPr lang="en-US" b="1" dirty="0" smtClean="0">
                <a:solidFill>
                  <a:schemeClr val="accent4"/>
                </a:solidFill>
              </a:rPr>
            </a:br>
            <a:r>
              <a:rPr lang="en-US" sz="1100" dirty="0" smtClean="0">
                <a:solidFill>
                  <a:schemeClr val="bg1">
                    <a:lumMod val="50000"/>
                  </a:schemeClr>
                </a:solidFill>
              </a:rPr>
              <a:t>Lorem ipsum dolor sit amet, consectetur adipiscing elit. Curabitur elementum posuere pretium. Quisque nibh dolor, dignissim ac dignissim ut, luctus ac urna. Aliquam aliquet non massa quis tincidunt.</a:t>
            </a:r>
            <a:endParaRPr lang="en-US" sz="1100" dirty="0">
              <a:solidFill>
                <a:schemeClr val="bg1">
                  <a:lumMod val="50000"/>
                </a:schemeClr>
              </a:solidFill>
            </a:endParaRPr>
          </a:p>
        </p:txBody>
      </p:sp>
      <p:sp>
        <p:nvSpPr>
          <p:cNvPr id="30" name="Content Placeholder 2"/>
          <p:cNvSpPr txBox="1">
            <a:spLocks/>
          </p:cNvSpPr>
          <p:nvPr/>
        </p:nvSpPr>
        <p:spPr>
          <a:xfrm>
            <a:off x="7166635" y="3825380"/>
            <a:ext cx="2523416" cy="129646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smtClean="0">
                <a:solidFill>
                  <a:schemeClr val="accent6"/>
                </a:solidFill>
              </a:rPr>
              <a:t>Safeaty Living</a:t>
            </a:r>
            <a:r>
              <a:rPr lang="en-US" b="1" dirty="0" smtClean="0">
                <a:solidFill>
                  <a:schemeClr val="accent6"/>
                </a:solidFill>
              </a:rPr>
              <a:t/>
            </a:r>
            <a:br>
              <a:rPr lang="en-US" b="1" dirty="0" smtClean="0">
                <a:solidFill>
                  <a:schemeClr val="accent6"/>
                </a:solidFill>
              </a:rPr>
            </a:br>
            <a:r>
              <a:rPr lang="en-US" sz="1100" dirty="0" smtClean="0">
                <a:solidFill>
                  <a:schemeClr val="bg1">
                    <a:lumMod val="50000"/>
                  </a:schemeClr>
                </a:solidFill>
              </a:rPr>
              <a:t>Lorem ipsum dolor sit amet, consectetur adipiscing elit. Curabitur elementum posuere pretium. Quisque nibh dolor, dignissim ac dignissim ut, luctus ac urna. Aliquam aliquet non massa quis tincidunt.</a:t>
            </a:r>
            <a:endParaRPr lang="en-US" sz="1100" dirty="0">
              <a:solidFill>
                <a:schemeClr val="bg1">
                  <a:lumMod val="50000"/>
                </a:schemeClr>
              </a:solidFill>
            </a:endParaRPr>
          </a:p>
        </p:txBody>
      </p:sp>
      <p:sp>
        <p:nvSpPr>
          <p:cNvPr id="31" name="Content Placeholder 2"/>
          <p:cNvSpPr txBox="1">
            <a:spLocks/>
          </p:cNvSpPr>
          <p:nvPr/>
        </p:nvSpPr>
        <p:spPr>
          <a:xfrm>
            <a:off x="866052" y="4989799"/>
            <a:ext cx="2523416" cy="129646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Font typeface="Arial" pitchFamily="34" charset="0"/>
              <a:buNone/>
            </a:pPr>
            <a:r>
              <a:rPr lang="id-ID" b="1" smtClean="0">
                <a:solidFill>
                  <a:schemeClr val="accent5"/>
                </a:solidFill>
              </a:rPr>
              <a:t>Busway Traffic</a:t>
            </a:r>
            <a:r>
              <a:rPr lang="en-US" b="1" dirty="0" smtClean="0">
                <a:solidFill>
                  <a:schemeClr val="accent4"/>
                </a:solidFill>
              </a:rPr>
              <a:t/>
            </a:r>
            <a:br>
              <a:rPr lang="en-US" b="1" dirty="0" smtClean="0">
                <a:solidFill>
                  <a:schemeClr val="accent4"/>
                </a:solidFill>
              </a:rPr>
            </a:br>
            <a:r>
              <a:rPr lang="en-US" sz="1100" dirty="0" smtClean="0">
                <a:solidFill>
                  <a:schemeClr val="bg1">
                    <a:lumMod val="50000"/>
                  </a:schemeClr>
                </a:solidFill>
              </a:rPr>
              <a:t>Lorem ipsum dolor sit amet, consectetur adipiscing elit. Curabitur elementum posuere pretium. Quisque nibh dolor, dignissim ac dignissim ut, luctus ac urna. Aliquam aliquet non massa quis tincidunt.</a:t>
            </a:r>
            <a:endParaRPr lang="en-US" sz="1100" dirty="0">
              <a:solidFill>
                <a:schemeClr val="bg1">
                  <a:lumMod val="50000"/>
                </a:schemeClr>
              </a:solidFill>
            </a:endParaRPr>
          </a:p>
        </p:txBody>
      </p:sp>
    </p:spTree>
    <p:extLst>
      <p:ext uri="{BB962C8B-B14F-4D97-AF65-F5344CB8AC3E}">
        <p14:creationId xmlns:p14="http://schemas.microsoft.com/office/powerpoint/2010/main" val="6960206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2000"/>
                                  </p:stCondLst>
                                  <p:childTnLst>
                                    <p:set>
                                      <p:cBhvr>
                                        <p:cTn id="16" dur="1" fill="hold">
                                          <p:stCondLst>
                                            <p:cond delay="0"/>
                                          </p:stCondLst>
                                        </p:cTn>
                                        <p:tgtEl>
                                          <p:spTgt spid="22"/>
                                        </p:tgtEl>
                                        <p:attrNameLst>
                                          <p:attrName>style.visibility</p:attrName>
                                        </p:attrNameLst>
                                      </p:cBhvr>
                                      <p:to>
                                        <p:strVal val="visible"/>
                                      </p:to>
                                    </p:set>
                                    <p:anim calcmode="lin" valueType="num">
                                      <p:cBhvr additive="base">
                                        <p:cTn id="17" dur="500" fill="hold"/>
                                        <p:tgtEl>
                                          <p:spTgt spid="22"/>
                                        </p:tgtEl>
                                        <p:attrNameLst>
                                          <p:attrName>ppt_x</p:attrName>
                                        </p:attrNameLst>
                                      </p:cBhvr>
                                      <p:tavLst>
                                        <p:tav tm="0">
                                          <p:val>
                                            <p:strVal val="0-#ppt_w/2"/>
                                          </p:val>
                                        </p:tav>
                                        <p:tav tm="100000">
                                          <p:val>
                                            <p:strVal val="#ppt_x"/>
                                          </p:val>
                                        </p:tav>
                                      </p:tavLst>
                                    </p:anim>
                                    <p:anim calcmode="lin" valueType="num">
                                      <p:cBhvr additive="base">
                                        <p:cTn id="18" dur="500" fill="hold"/>
                                        <p:tgtEl>
                                          <p:spTgt spid="22"/>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10" presetClass="entr" presetSubtype="0" fill="hold" grpId="0" nodeType="after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fade">
                                      <p:cBhvr>
                                        <p:cTn id="22" dur="500"/>
                                        <p:tgtEl>
                                          <p:spTgt spid="27"/>
                                        </p:tgtEl>
                                      </p:cBhvr>
                                    </p:animEffect>
                                  </p:childTnLst>
                                </p:cTn>
                              </p:par>
                            </p:childTnLst>
                          </p:cTn>
                        </p:par>
                        <p:par>
                          <p:cTn id="23" fill="hold">
                            <p:stCondLst>
                              <p:cond delay="3500"/>
                            </p:stCondLst>
                            <p:childTnLst>
                              <p:par>
                                <p:cTn id="24" presetID="10"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500"/>
                                        <p:tgtEl>
                                          <p:spTgt spid="28"/>
                                        </p:tgtEl>
                                      </p:cBhvr>
                                    </p:animEffect>
                                  </p:childTnLst>
                                </p:cTn>
                              </p:par>
                            </p:childTnLst>
                          </p:cTn>
                        </p:par>
                        <p:par>
                          <p:cTn id="27" fill="hold">
                            <p:stCondLst>
                              <p:cond delay="4000"/>
                            </p:stCondLst>
                            <p:childTnLst>
                              <p:par>
                                <p:cTn id="28" presetID="10" presetClass="entr" presetSubtype="0" fill="hold" grpId="0" nodeType="afterEffect">
                                  <p:stCondLst>
                                    <p:cond delay="0"/>
                                  </p:stCondLst>
                                  <p:childTnLst>
                                    <p:set>
                                      <p:cBhvr>
                                        <p:cTn id="29" dur="1" fill="hold">
                                          <p:stCondLst>
                                            <p:cond delay="0"/>
                                          </p:stCondLst>
                                        </p:cTn>
                                        <p:tgtEl>
                                          <p:spTgt spid="29"/>
                                        </p:tgtEl>
                                        <p:attrNameLst>
                                          <p:attrName>style.visibility</p:attrName>
                                        </p:attrNameLst>
                                      </p:cBhvr>
                                      <p:to>
                                        <p:strVal val="visible"/>
                                      </p:to>
                                    </p:set>
                                    <p:animEffect transition="in" filter="fade">
                                      <p:cBhvr>
                                        <p:cTn id="30" dur="500"/>
                                        <p:tgtEl>
                                          <p:spTgt spid="29"/>
                                        </p:tgtEl>
                                      </p:cBhvr>
                                    </p:animEffect>
                                  </p:childTnLst>
                                </p:cTn>
                              </p:par>
                            </p:childTnLst>
                          </p:cTn>
                        </p:par>
                        <p:par>
                          <p:cTn id="31" fill="hold">
                            <p:stCondLst>
                              <p:cond delay="4500"/>
                            </p:stCondLst>
                            <p:childTnLst>
                              <p:par>
                                <p:cTn id="32" presetID="10" presetClass="entr" presetSubtype="0" fill="hold" grpId="0" nodeType="afterEffect">
                                  <p:stCondLst>
                                    <p:cond delay="0"/>
                                  </p:stCondLst>
                                  <p:childTnLst>
                                    <p:set>
                                      <p:cBhvr>
                                        <p:cTn id="33" dur="1" fill="hold">
                                          <p:stCondLst>
                                            <p:cond delay="0"/>
                                          </p:stCondLst>
                                        </p:cTn>
                                        <p:tgtEl>
                                          <p:spTgt spid="30"/>
                                        </p:tgtEl>
                                        <p:attrNameLst>
                                          <p:attrName>style.visibility</p:attrName>
                                        </p:attrNameLst>
                                      </p:cBhvr>
                                      <p:to>
                                        <p:strVal val="visible"/>
                                      </p:to>
                                    </p:set>
                                    <p:animEffect transition="in" filter="fade">
                                      <p:cBhvr>
                                        <p:cTn id="34" dur="500"/>
                                        <p:tgtEl>
                                          <p:spTgt spid="30"/>
                                        </p:tgtEl>
                                      </p:cBhvr>
                                    </p:animEffect>
                                  </p:childTnLst>
                                </p:cTn>
                              </p:par>
                            </p:childTnLst>
                          </p:cTn>
                        </p:par>
                        <p:par>
                          <p:cTn id="35" fill="hold">
                            <p:stCondLst>
                              <p:cond delay="5000"/>
                            </p:stCondLst>
                            <p:childTnLst>
                              <p:par>
                                <p:cTn id="36" presetID="10" presetClass="entr" presetSubtype="0" fill="hold" grpId="0" nodeType="afterEffect">
                                  <p:stCondLst>
                                    <p:cond delay="0"/>
                                  </p:stCondLst>
                                  <p:childTnLst>
                                    <p:set>
                                      <p:cBhvr>
                                        <p:cTn id="37" dur="1" fill="hold">
                                          <p:stCondLst>
                                            <p:cond delay="0"/>
                                          </p:stCondLst>
                                        </p:cTn>
                                        <p:tgtEl>
                                          <p:spTgt spid="31"/>
                                        </p:tgtEl>
                                        <p:attrNameLst>
                                          <p:attrName>style.visibility</p:attrName>
                                        </p:attrNameLst>
                                      </p:cBhvr>
                                      <p:to>
                                        <p:strVal val="visible"/>
                                      </p:to>
                                    </p:set>
                                    <p:animEffect transition="in" filter="fade">
                                      <p:cBhvr>
                                        <p:cTn id="38"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22" grpId="0"/>
      <p:bldP spid="27" grpId="0"/>
      <p:bldP spid="28" grpId="0"/>
      <p:bldP spid="29" grpId="0"/>
      <p:bldP spid="30" grpId="0"/>
      <p:bldP spid="31"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35</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Pencil Diagram</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grpSp>
        <p:nvGrpSpPr>
          <p:cNvPr id="15" name="Group 4"/>
          <p:cNvGrpSpPr>
            <a:grpSpLocks noChangeAspect="1"/>
          </p:cNvGrpSpPr>
          <p:nvPr/>
        </p:nvGrpSpPr>
        <p:grpSpPr bwMode="auto">
          <a:xfrm>
            <a:off x="805050" y="1344617"/>
            <a:ext cx="4214813" cy="4219575"/>
            <a:chOff x="1549" y="286"/>
            <a:chExt cx="2655" cy="2658"/>
          </a:xfrm>
        </p:grpSpPr>
        <p:sp>
          <p:nvSpPr>
            <p:cNvPr id="16" name="AutoShape 3"/>
            <p:cNvSpPr>
              <a:spLocks noChangeAspect="1" noChangeArrowheads="1" noTextEdit="1"/>
            </p:cNvSpPr>
            <p:nvPr/>
          </p:nvSpPr>
          <p:spPr bwMode="auto">
            <a:xfrm>
              <a:off x="1558" y="298"/>
              <a:ext cx="2644" cy="26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5"/>
            <p:cNvSpPr>
              <a:spLocks/>
            </p:cNvSpPr>
            <p:nvPr/>
          </p:nvSpPr>
          <p:spPr bwMode="auto">
            <a:xfrm>
              <a:off x="1549" y="286"/>
              <a:ext cx="971" cy="971"/>
            </a:xfrm>
            <a:custGeom>
              <a:avLst/>
              <a:gdLst>
                <a:gd name="T0" fmla="*/ 18 w 410"/>
                <a:gd name="T1" fmla="*/ 235 h 410"/>
                <a:gd name="T2" fmla="*/ 235 w 410"/>
                <a:gd name="T3" fmla="*/ 18 h 410"/>
                <a:gd name="T4" fmla="*/ 301 w 410"/>
                <a:gd name="T5" fmla="*/ 18 h 410"/>
                <a:gd name="T6" fmla="*/ 392 w 410"/>
                <a:gd name="T7" fmla="*/ 109 h 410"/>
                <a:gd name="T8" fmla="*/ 392 w 410"/>
                <a:gd name="T9" fmla="*/ 175 h 410"/>
                <a:gd name="T10" fmla="*/ 175 w 410"/>
                <a:gd name="T11" fmla="*/ 392 h 410"/>
                <a:gd name="T12" fmla="*/ 109 w 410"/>
                <a:gd name="T13" fmla="*/ 392 h 410"/>
                <a:gd name="T14" fmla="*/ 18 w 410"/>
                <a:gd name="T15" fmla="*/ 301 h 410"/>
                <a:gd name="T16" fmla="*/ 18 w 410"/>
                <a:gd name="T17" fmla="*/ 235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0" h="410">
                  <a:moveTo>
                    <a:pt x="18" y="235"/>
                  </a:moveTo>
                  <a:cubicBezTo>
                    <a:pt x="235" y="18"/>
                    <a:pt x="235" y="18"/>
                    <a:pt x="235" y="18"/>
                  </a:cubicBezTo>
                  <a:cubicBezTo>
                    <a:pt x="253" y="0"/>
                    <a:pt x="283" y="0"/>
                    <a:pt x="301" y="18"/>
                  </a:cubicBezTo>
                  <a:cubicBezTo>
                    <a:pt x="392" y="109"/>
                    <a:pt x="392" y="109"/>
                    <a:pt x="392" y="109"/>
                  </a:cubicBezTo>
                  <a:cubicBezTo>
                    <a:pt x="410" y="127"/>
                    <a:pt x="410" y="157"/>
                    <a:pt x="392" y="175"/>
                  </a:cubicBezTo>
                  <a:cubicBezTo>
                    <a:pt x="175" y="392"/>
                    <a:pt x="175" y="392"/>
                    <a:pt x="175" y="392"/>
                  </a:cubicBezTo>
                  <a:cubicBezTo>
                    <a:pt x="157" y="410"/>
                    <a:pt x="127" y="410"/>
                    <a:pt x="109" y="392"/>
                  </a:cubicBezTo>
                  <a:cubicBezTo>
                    <a:pt x="18" y="301"/>
                    <a:pt x="18" y="301"/>
                    <a:pt x="18" y="301"/>
                  </a:cubicBezTo>
                  <a:cubicBezTo>
                    <a:pt x="0" y="283"/>
                    <a:pt x="0" y="253"/>
                    <a:pt x="18" y="235"/>
                  </a:cubicBezTo>
                  <a:close/>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6"/>
            <p:cNvSpPr>
              <a:spLocks/>
            </p:cNvSpPr>
            <p:nvPr/>
          </p:nvSpPr>
          <p:spPr bwMode="auto">
            <a:xfrm>
              <a:off x="3271" y="2008"/>
              <a:ext cx="933" cy="936"/>
            </a:xfrm>
            <a:custGeom>
              <a:avLst/>
              <a:gdLst>
                <a:gd name="T0" fmla="*/ 0 w 933"/>
                <a:gd name="T1" fmla="*/ 650 h 936"/>
                <a:gd name="T2" fmla="*/ 933 w 933"/>
                <a:gd name="T3" fmla="*/ 936 h 936"/>
                <a:gd name="T4" fmla="*/ 649 w 933"/>
                <a:gd name="T5" fmla="*/ 0 h 936"/>
                <a:gd name="T6" fmla="*/ 334 w 933"/>
                <a:gd name="T7" fmla="*/ 112 h 936"/>
                <a:gd name="T8" fmla="*/ 114 w 933"/>
                <a:gd name="T9" fmla="*/ 337 h 936"/>
                <a:gd name="T10" fmla="*/ 0 w 933"/>
                <a:gd name="T11" fmla="*/ 650 h 936"/>
              </a:gdLst>
              <a:ahLst/>
              <a:cxnLst>
                <a:cxn ang="0">
                  <a:pos x="T0" y="T1"/>
                </a:cxn>
                <a:cxn ang="0">
                  <a:pos x="T2" y="T3"/>
                </a:cxn>
                <a:cxn ang="0">
                  <a:pos x="T4" y="T5"/>
                </a:cxn>
                <a:cxn ang="0">
                  <a:pos x="T6" y="T7"/>
                </a:cxn>
                <a:cxn ang="0">
                  <a:pos x="T8" y="T9"/>
                </a:cxn>
                <a:cxn ang="0">
                  <a:pos x="T10" y="T11"/>
                </a:cxn>
              </a:cxnLst>
              <a:rect l="0" t="0" r="r" b="b"/>
              <a:pathLst>
                <a:path w="933" h="936">
                  <a:moveTo>
                    <a:pt x="0" y="650"/>
                  </a:moveTo>
                  <a:lnTo>
                    <a:pt x="933" y="936"/>
                  </a:lnTo>
                  <a:lnTo>
                    <a:pt x="649" y="0"/>
                  </a:lnTo>
                  <a:lnTo>
                    <a:pt x="334" y="112"/>
                  </a:lnTo>
                  <a:lnTo>
                    <a:pt x="114" y="337"/>
                  </a:lnTo>
                  <a:lnTo>
                    <a:pt x="0" y="650"/>
                  </a:lnTo>
                  <a:close/>
                </a:path>
              </a:pathLst>
            </a:custGeom>
            <a:solidFill>
              <a:schemeClr val="accent6">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7"/>
            <p:cNvSpPr>
              <a:spLocks/>
            </p:cNvSpPr>
            <p:nvPr/>
          </p:nvSpPr>
          <p:spPr bwMode="auto">
            <a:xfrm>
              <a:off x="2008" y="1193"/>
              <a:ext cx="1493" cy="1491"/>
            </a:xfrm>
            <a:custGeom>
              <a:avLst/>
              <a:gdLst>
                <a:gd name="T0" fmla="*/ 11 w 630"/>
                <a:gd name="T1" fmla="*/ 65 h 629"/>
                <a:gd name="T2" fmla="*/ 66 w 630"/>
                <a:gd name="T3" fmla="*/ 10 h 629"/>
                <a:gd name="T4" fmla="*/ 105 w 630"/>
                <a:gd name="T5" fmla="*/ 10 h 629"/>
                <a:gd name="T6" fmla="*/ 604 w 630"/>
                <a:gd name="T7" fmla="*/ 509 h 629"/>
                <a:gd name="T8" fmla="*/ 604 w 630"/>
                <a:gd name="T9" fmla="*/ 603 h 629"/>
                <a:gd name="T10" fmla="*/ 604 w 630"/>
                <a:gd name="T11" fmla="*/ 603 h 629"/>
                <a:gd name="T12" fmla="*/ 510 w 630"/>
                <a:gd name="T13" fmla="*/ 603 h 629"/>
                <a:gd name="T14" fmla="*/ 11 w 630"/>
                <a:gd name="T15" fmla="*/ 105 h 629"/>
                <a:gd name="T16" fmla="*/ 11 w 630"/>
                <a:gd name="T17" fmla="*/ 65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0" h="629">
                  <a:moveTo>
                    <a:pt x="11" y="65"/>
                  </a:moveTo>
                  <a:cubicBezTo>
                    <a:pt x="66" y="10"/>
                    <a:pt x="66" y="10"/>
                    <a:pt x="66" y="10"/>
                  </a:cubicBezTo>
                  <a:cubicBezTo>
                    <a:pt x="77" y="0"/>
                    <a:pt x="94" y="0"/>
                    <a:pt x="105" y="10"/>
                  </a:cubicBezTo>
                  <a:cubicBezTo>
                    <a:pt x="604" y="509"/>
                    <a:pt x="604" y="509"/>
                    <a:pt x="604" y="509"/>
                  </a:cubicBezTo>
                  <a:cubicBezTo>
                    <a:pt x="630" y="535"/>
                    <a:pt x="630" y="578"/>
                    <a:pt x="604" y="603"/>
                  </a:cubicBezTo>
                  <a:cubicBezTo>
                    <a:pt x="604" y="603"/>
                    <a:pt x="604" y="603"/>
                    <a:pt x="604" y="603"/>
                  </a:cubicBezTo>
                  <a:cubicBezTo>
                    <a:pt x="578" y="629"/>
                    <a:pt x="536" y="629"/>
                    <a:pt x="510" y="603"/>
                  </a:cubicBezTo>
                  <a:cubicBezTo>
                    <a:pt x="11" y="105"/>
                    <a:pt x="11" y="105"/>
                    <a:pt x="11" y="105"/>
                  </a:cubicBezTo>
                  <a:cubicBezTo>
                    <a:pt x="0" y="94"/>
                    <a:pt x="0" y="76"/>
                    <a:pt x="11" y="65"/>
                  </a:cubicBezTo>
                  <a:close/>
                </a:path>
              </a:pathLst>
            </a:custGeom>
            <a:gradFill flip="none" rotWithShape="1">
              <a:gsLst>
                <a:gs pos="0">
                  <a:schemeClr val="accent1">
                    <a:lumMod val="89000"/>
                  </a:schemeClr>
                </a:gs>
                <a:gs pos="23000">
                  <a:schemeClr val="accent1">
                    <a:lumMod val="89000"/>
                  </a:schemeClr>
                </a:gs>
                <a:gs pos="69000">
                  <a:schemeClr val="accent1">
                    <a:lumMod val="75000"/>
                  </a:schemeClr>
                </a:gs>
                <a:gs pos="97000">
                  <a:schemeClr val="accent1">
                    <a:lumMod val="70000"/>
                  </a:schemeClr>
                </a:gs>
              </a:gsLst>
              <a:path path="circle">
                <a:fillToRect l="50000" t="50000" r="50000" b="5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8"/>
            <p:cNvSpPr>
              <a:spLocks/>
            </p:cNvSpPr>
            <p:nvPr/>
          </p:nvSpPr>
          <p:spPr bwMode="auto">
            <a:xfrm>
              <a:off x="2231" y="968"/>
              <a:ext cx="1492" cy="1493"/>
            </a:xfrm>
            <a:custGeom>
              <a:avLst/>
              <a:gdLst>
                <a:gd name="T0" fmla="*/ 11 w 630"/>
                <a:gd name="T1" fmla="*/ 66 h 630"/>
                <a:gd name="T2" fmla="*/ 66 w 630"/>
                <a:gd name="T3" fmla="*/ 11 h 630"/>
                <a:gd name="T4" fmla="*/ 106 w 630"/>
                <a:gd name="T5" fmla="*/ 11 h 630"/>
                <a:gd name="T6" fmla="*/ 604 w 630"/>
                <a:gd name="T7" fmla="*/ 510 h 630"/>
                <a:gd name="T8" fmla="*/ 604 w 630"/>
                <a:gd name="T9" fmla="*/ 604 h 630"/>
                <a:gd name="T10" fmla="*/ 604 w 630"/>
                <a:gd name="T11" fmla="*/ 604 h 630"/>
                <a:gd name="T12" fmla="*/ 510 w 630"/>
                <a:gd name="T13" fmla="*/ 604 h 630"/>
                <a:gd name="T14" fmla="*/ 11 w 630"/>
                <a:gd name="T15" fmla="*/ 105 h 630"/>
                <a:gd name="T16" fmla="*/ 11 w 630"/>
                <a:gd name="T17" fmla="*/ 66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0" h="630">
                  <a:moveTo>
                    <a:pt x="11" y="66"/>
                  </a:moveTo>
                  <a:cubicBezTo>
                    <a:pt x="66" y="11"/>
                    <a:pt x="66" y="11"/>
                    <a:pt x="66" y="11"/>
                  </a:cubicBezTo>
                  <a:cubicBezTo>
                    <a:pt x="77" y="0"/>
                    <a:pt x="95" y="0"/>
                    <a:pt x="106" y="11"/>
                  </a:cubicBezTo>
                  <a:cubicBezTo>
                    <a:pt x="604" y="510"/>
                    <a:pt x="604" y="510"/>
                    <a:pt x="604" y="510"/>
                  </a:cubicBezTo>
                  <a:cubicBezTo>
                    <a:pt x="630" y="536"/>
                    <a:pt x="630" y="578"/>
                    <a:pt x="604" y="604"/>
                  </a:cubicBezTo>
                  <a:cubicBezTo>
                    <a:pt x="604" y="604"/>
                    <a:pt x="604" y="604"/>
                    <a:pt x="604" y="604"/>
                  </a:cubicBezTo>
                  <a:cubicBezTo>
                    <a:pt x="578" y="630"/>
                    <a:pt x="536" y="630"/>
                    <a:pt x="510" y="604"/>
                  </a:cubicBezTo>
                  <a:cubicBezTo>
                    <a:pt x="11" y="105"/>
                    <a:pt x="11" y="105"/>
                    <a:pt x="11" y="105"/>
                  </a:cubicBezTo>
                  <a:cubicBezTo>
                    <a:pt x="0" y="95"/>
                    <a:pt x="1" y="77"/>
                    <a:pt x="11" y="66"/>
                  </a:cubicBezTo>
                  <a:close/>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9"/>
            <p:cNvSpPr>
              <a:spLocks/>
            </p:cNvSpPr>
            <p:nvPr/>
          </p:nvSpPr>
          <p:spPr bwMode="auto">
            <a:xfrm>
              <a:off x="2456" y="746"/>
              <a:ext cx="1490" cy="1492"/>
            </a:xfrm>
            <a:custGeom>
              <a:avLst/>
              <a:gdLst>
                <a:gd name="T0" fmla="*/ 11 w 629"/>
                <a:gd name="T1" fmla="*/ 66 h 630"/>
                <a:gd name="T2" fmla="*/ 66 w 629"/>
                <a:gd name="T3" fmla="*/ 11 h 630"/>
                <a:gd name="T4" fmla="*/ 105 w 629"/>
                <a:gd name="T5" fmla="*/ 11 h 630"/>
                <a:gd name="T6" fmla="*/ 604 w 629"/>
                <a:gd name="T7" fmla="*/ 510 h 630"/>
                <a:gd name="T8" fmla="*/ 604 w 629"/>
                <a:gd name="T9" fmla="*/ 604 h 630"/>
                <a:gd name="T10" fmla="*/ 604 w 629"/>
                <a:gd name="T11" fmla="*/ 604 h 630"/>
                <a:gd name="T12" fmla="*/ 509 w 629"/>
                <a:gd name="T13" fmla="*/ 604 h 630"/>
                <a:gd name="T14" fmla="*/ 11 w 629"/>
                <a:gd name="T15" fmla="*/ 105 h 630"/>
                <a:gd name="T16" fmla="*/ 11 w 629"/>
                <a:gd name="T17" fmla="*/ 66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9" h="630">
                  <a:moveTo>
                    <a:pt x="11" y="66"/>
                  </a:moveTo>
                  <a:cubicBezTo>
                    <a:pt x="66" y="11"/>
                    <a:pt x="66" y="11"/>
                    <a:pt x="66" y="11"/>
                  </a:cubicBezTo>
                  <a:cubicBezTo>
                    <a:pt x="76" y="0"/>
                    <a:pt x="94" y="0"/>
                    <a:pt x="105" y="11"/>
                  </a:cubicBezTo>
                  <a:cubicBezTo>
                    <a:pt x="604" y="510"/>
                    <a:pt x="604" y="510"/>
                    <a:pt x="604" y="510"/>
                  </a:cubicBezTo>
                  <a:cubicBezTo>
                    <a:pt x="629" y="536"/>
                    <a:pt x="629" y="578"/>
                    <a:pt x="604" y="604"/>
                  </a:cubicBezTo>
                  <a:cubicBezTo>
                    <a:pt x="604" y="604"/>
                    <a:pt x="604" y="604"/>
                    <a:pt x="604" y="604"/>
                  </a:cubicBezTo>
                  <a:cubicBezTo>
                    <a:pt x="578" y="630"/>
                    <a:pt x="535" y="630"/>
                    <a:pt x="509" y="604"/>
                  </a:cubicBezTo>
                  <a:cubicBezTo>
                    <a:pt x="11" y="105"/>
                    <a:pt x="11" y="105"/>
                    <a:pt x="11" y="105"/>
                  </a:cubicBezTo>
                  <a:cubicBezTo>
                    <a:pt x="0" y="94"/>
                    <a:pt x="0" y="77"/>
                    <a:pt x="11" y="66"/>
                  </a:cubicBezTo>
                  <a:close/>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0"/>
            <p:cNvSpPr>
              <a:spLocks/>
            </p:cNvSpPr>
            <p:nvPr/>
          </p:nvSpPr>
          <p:spPr bwMode="auto">
            <a:xfrm>
              <a:off x="1752" y="490"/>
              <a:ext cx="967" cy="966"/>
            </a:xfrm>
            <a:custGeom>
              <a:avLst/>
              <a:gdLst>
                <a:gd name="T0" fmla="*/ 296 w 967"/>
                <a:gd name="T1" fmla="*/ 966 h 966"/>
                <a:gd name="T2" fmla="*/ 967 w 967"/>
                <a:gd name="T3" fmla="*/ 296 h 966"/>
                <a:gd name="T4" fmla="*/ 668 w 967"/>
                <a:gd name="T5" fmla="*/ 0 h 966"/>
                <a:gd name="T6" fmla="*/ 0 w 967"/>
                <a:gd name="T7" fmla="*/ 668 h 966"/>
                <a:gd name="T8" fmla="*/ 296 w 967"/>
                <a:gd name="T9" fmla="*/ 966 h 966"/>
              </a:gdLst>
              <a:ahLst/>
              <a:cxnLst>
                <a:cxn ang="0">
                  <a:pos x="T0" y="T1"/>
                </a:cxn>
                <a:cxn ang="0">
                  <a:pos x="T2" y="T3"/>
                </a:cxn>
                <a:cxn ang="0">
                  <a:pos x="T4" y="T5"/>
                </a:cxn>
                <a:cxn ang="0">
                  <a:pos x="T6" y="T7"/>
                </a:cxn>
                <a:cxn ang="0">
                  <a:pos x="T8" y="T9"/>
                </a:cxn>
              </a:cxnLst>
              <a:rect l="0" t="0" r="r" b="b"/>
              <a:pathLst>
                <a:path w="967" h="966">
                  <a:moveTo>
                    <a:pt x="296" y="966"/>
                  </a:moveTo>
                  <a:lnTo>
                    <a:pt x="967" y="296"/>
                  </a:lnTo>
                  <a:lnTo>
                    <a:pt x="668" y="0"/>
                  </a:lnTo>
                  <a:lnTo>
                    <a:pt x="0" y="668"/>
                  </a:lnTo>
                  <a:lnTo>
                    <a:pt x="296" y="966"/>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11"/>
            <p:cNvSpPr>
              <a:spLocks/>
            </p:cNvSpPr>
            <p:nvPr/>
          </p:nvSpPr>
          <p:spPr bwMode="auto">
            <a:xfrm>
              <a:off x="3927" y="2665"/>
              <a:ext cx="277" cy="279"/>
            </a:xfrm>
            <a:custGeom>
              <a:avLst/>
              <a:gdLst>
                <a:gd name="T0" fmla="*/ 277 w 277"/>
                <a:gd name="T1" fmla="*/ 279 h 279"/>
                <a:gd name="T2" fmla="*/ 0 w 277"/>
                <a:gd name="T3" fmla="*/ 194 h 279"/>
                <a:gd name="T4" fmla="*/ 194 w 277"/>
                <a:gd name="T5" fmla="*/ 0 h 279"/>
                <a:gd name="T6" fmla="*/ 277 w 277"/>
                <a:gd name="T7" fmla="*/ 279 h 279"/>
              </a:gdLst>
              <a:ahLst/>
              <a:cxnLst>
                <a:cxn ang="0">
                  <a:pos x="T0" y="T1"/>
                </a:cxn>
                <a:cxn ang="0">
                  <a:pos x="T2" y="T3"/>
                </a:cxn>
                <a:cxn ang="0">
                  <a:pos x="T4" y="T5"/>
                </a:cxn>
                <a:cxn ang="0">
                  <a:pos x="T6" y="T7"/>
                </a:cxn>
              </a:cxnLst>
              <a:rect l="0" t="0" r="r" b="b"/>
              <a:pathLst>
                <a:path w="277" h="279">
                  <a:moveTo>
                    <a:pt x="277" y="279"/>
                  </a:moveTo>
                  <a:lnTo>
                    <a:pt x="0" y="194"/>
                  </a:lnTo>
                  <a:lnTo>
                    <a:pt x="194" y="0"/>
                  </a:lnTo>
                  <a:lnTo>
                    <a:pt x="277" y="279"/>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 name="TextBox 24"/>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sp>
        <p:nvSpPr>
          <p:cNvPr id="26" name="Freeform 13"/>
          <p:cNvSpPr>
            <a:spLocks noEditPoints="1"/>
          </p:cNvSpPr>
          <p:nvPr/>
        </p:nvSpPr>
        <p:spPr bwMode="auto">
          <a:xfrm flipH="1">
            <a:off x="4974011" y="5556386"/>
            <a:ext cx="4886699" cy="1225106"/>
          </a:xfrm>
          <a:custGeom>
            <a:avLst/>
            <a:gdLst>
              <a:gd name="T0" fmla="*/ 229 w 695"/>
              <a:gd name="T1" fmla="*/ 157 h 174"/>
              <a:gd name="T2" fmla="*/ 338 w 695"/>
              <a:gd name="T3" fmla="*/ 173 h 174"/>
              <a:gd name="T4" fmla="*/ 395 w 695"/>
              <a:gd name="T5" fmla="*/ 157 h 174"/>
              <a:gd name="T6" fmla="*/ 273 w 695"/>
              <a:gd name="T7" fmla="*/ 86 h 174"/>
              <a:gd name="T8" fmla="*/ 273 w 695"/>
              <a:gd name="T9" fmla="*/ 72 h 174"/>
              <a:gd name="T10" fmla="*/ 355 w 695"/>
              <a:gd name="T11" fmla="*/ 82 h 174"/>
              <a:gd name="T12" fmla="*/ 493 w 695"/>
              <a:gd name="T13" fmla="*/ 99 h 174"/>
              <a:gd name="T14" fmla="*/ 563 w 695"/>
              <a:gd name="T15" fmla="*/ 86 h 174"/>
              <a:gd name="T16" fmla="*/ 534 w 695"/>
              <a:gd name="T17" fmla="*/ 47 h 174"/>
              <a:gd name="T18" fmla="*/ 569 w 695"/>
              <a:gd name="T19" fmla="*/ 32 h 174"/>
              <a:gd name="T20" fmla="*/ 656 w 695"/>
              <a:gd name="T21" fmla="*/ 39 h 174"/>
              <a:gd name="T22" fmla="*/ 653 w 695"/>
              <a:gd name="T23" fmla="*/ 8 h 174"/>
              <a:gd name="T24" fmla="*/ 656 w 695"/>
              <a:gd name="T25" fmla="*/ 4 h 174"/>
              <a:gd name="T26" fmla="*/ 677 w 695"/>
              <a:gd name="T27" fmla="*/ 3 h 174"/>
              <a:gd name="T28" fmla="*/ 689 w 695"/>
              <a:gd name="T29" fmla="*/ 2 h 174"/>
              <a:gd name="T30" fmla="*/ 656 w 695"/>
              <a:gd name="T31" fmla="*/ 1 h 174"/>
              <a:gd name="T32" fmla="*/ 645 w 695"/>
              <a:gd name="T33" fmla="*/ 8 h 174"/>
              <a:gd name="T34" fmla="*/ 652 w 695"/>
              <a:gd name="T35" fmla="*/ 28 h 174"/>
              <a:gd name="T36" fmla="*/ 633 w 695"/>
              <a:gd name="T37" fmla="*/ 32 h 174"/>
              <a:gd name="T38" fmla="*/ 631 w 695"/>
              <a:gd name="T39" fmla="*/ 31 h 174"/>
              <a:gd name="T40" fmla="*/ 623 w 695"/>
              <a:gd name="T41" fmla="*/ 29 h 174"/>
              <a:gd name="T42" fmla="*/ 588 w 695"/>
              <a:gd name="T43" fmla="*/ 27 h 174"/>
              <a:gd name="T44" fmla="*/ 573 w 695"/>
              <a:gd name="T45" fmla="*/ 24 h 174"/>
              <a:gd name="T46" fmla="*/ 562 w 695"/>
              <a:gd name="T47" fmla="*/ 22 h 174"/>
              <a:gd name="T48" fmla="*/ 532 w 695"/>
              <a:gd name="T49" fmla="*/ 21 h 174"/>
              <a:gd name="T50" fmla="*/ 498 w 695"/>
              <a:gd name="T51" fmla="*/ 36 h 174"/>
              <a:gd name="T52" fmla="*/ 500 w 695"/>
              <a:gd name="T53" fmla="*/ 43 h 174"/>
              <a:gd name="T54" fmla="*/ 516 w 695"/>
              <a:gd name="T55" fmla="*/ 47 h 174"/>
              <a:gd name="T56" fmla="*/ 509 w 695"/>
              <a:gd name="T57" fmla="*/ 51 h 174"/>
              <a:gd name="T58" fmla="*/ 529 w 695"/>
              <a:gd name="T59" fmla="*/ 74 h 174"/>
              <a:gd name="T60" fmla="*/ 535 w 695"/>
              <a:gd name="T61" fmla="*/ 83 h 174"/>
              <a:gd name="T62" fmla="*/ 515 w 695"/>
              <a:gd name="T63" fmla="*/ 91 h 174"/>
              <a:gd name="T64" fmla="*/ 466 w 695"/>
              <a:gd name="T65" fmla="*/ 86 h 174"/>
              <a:gd name="T66" fmla="*/ 444 w 695"/>
              <a:gd name="T67" fmla="*/ 84 h 174"/>
              <a:gd name="T68" fmla="*/ 435 w 695"/>
              <a:gd name="T69" fmla="*/ 82 h 174"/>
              <a:gd name="T70" fmla="*/ 418 w 695"/>
              <a:gd name="T71" fmla="*/ 82 h 174"/>
              <a:gd name="T72" fmla="*/ 383 w 695"/>
              <a:gd name="T73" fmla="*/ 77 h 174"/>
              <a:gd name="T74" fmla="*/ 346 w 695"/>
              <a:gd name="T75" fmla="*/ 71 h 174"/>
              <a:gd name="T76" fmla="*/ 307 w 695"/>
              <a:gd name="T77" fmla="*/ 68 h 174"/>
              <a:gd name="T78" fmla="*/ 240 w 695"/>
              <a:gd name="T79" fmla="*/ 69 h 174"/>
              <a:gd name="T80" fmla="*/ 241 w 695"/>
              <a:gd name="T81" fmla="*/ 78 h 174"/>
              <a:gd name="T82" fmla="*/ 247 w 695"/>
              <a:gd name="T83" fmla="*/ 84 h 174"/>
              <a:gd name="T84" fmla="*/ 245 w 695"/>
              <a:gd name="T85" fmla="*/ 86 h 174"/>
              <a:gd name="T86" fmla="*/ 269 w 695"/>
              <a:gd name="T87" fmla="*/ 98 h 174"/>
              <a:gd name="T88" fmla="*/ 293 w 695"/>
              <a:gd name="T89" fmla="*/ 111 h 174"/>
              <a:gd name="T90" fmla="*/ 308 w 695"/>
              <a:gd name="T91" fmla="*/ 118 h 174"/>
              <a:gd name="T92" fmla="*/ 332 w 695"/>
              <a:gd name="T93" fmla="*/ 128 h 174"/>
              <a:gd name="T94" fmla="*/ 352 w 695"/>
              <a:gd name="T95" fmla="*/ 144 h 174"/>
              <a:gd name="T96" fmla="*/ 371 w 695"/>
              <a:gd name="T97" fmla="*/ 156 h 174"/>
              <a:gd name="T98" fmla="*/ 370 w 695"/>
              <a:gd name="T99" fmla="*/ 167 h 174"/>
              <a:gd name="T100" fmla="*/ 281 w 695"/>
              <a:gd name="T101" fmla="*/ 157 h 174"/>
              <a:gd name="T102" fmla="*/ 249 w 695"/>
              <a:gd name="T103" fmla="*/ 152 h 174"/>
              <a:gd name="T104" fmla="*/ 160 w 695"/>
              <a:gd name="T105" fmla="*/ 140 h 174"/>
              <a:gd name="T106" fmla="*/ 79 w 695"/>
              <a:gd name="T107" fmla="*/ 123 h 174"/>
              <a:gd name="T108" fmla="*/ 656 w 695"/>
              <a:gd name="T109" fmla="*/ 33 h 174"/>
              <a:gd name="T110" fmla="*/ 648 w 695"/>
              <a:gd name="T111" fmla="*/ 5 h 174"/>
              <a:gd name="T112" fmla="*/ 655 w 695"/>
              <a:gd name="T113" fmla="*/ 33 h 174"/>
              <a:gd name="T114" fmla="*/ 648 w 695"/>
              <a:gd name="T115" fmla="*/ 37 h 174"/>
              <a:gd name="T116" fmla="*/ 535 w 695"/>
              <a:gd name="T117" fmla="*/ 9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95" h="174">
                <a:moveTo>
                  <a:pt x="78" y="130"/>
                </a:moveTo>
                <a:cubicBezTo>
                  <a:pt x="88" y="132"/>
                  <a:pt x="101" y="134"/>
                  <a:pt x="109" y="136"/>
                </a:cubicBezTo>
                <a:cubicBezTo>
                  <a:pt x="147" y="143"/>
                  <a:pt x="179" y="151"/>
                  <a:pt x="220" y="157"/>
                </a:cubicBezTo>
                <a:cubicBezTo>
                  <a:pt x="219" y="157"/>
                  <a:pt x="222" y="157"/>
                  <a:pt x="225" y="157"/>
                </a:cubicBezTo>
                <a:cubicBezTo>
                  <a:pt x="224" y="157"/>
                  <a:pt x="224" y="157"/>
                  <a:pt x="224" y="157"/>
                </a:cubicBezTo>
                <a:cubicBezTo>
                  <a:pt x="229" y="157"/>
                  <a:pt x="229" y="157"/>
                  <a:pt x="229" y="157"/>
                </a:cubicBezTo>
                <a:cubicBezTo>
                  <a:pt x="232" y="157"/>
                  <a:pt x="229" y="158"/>
                  <a:pt x="226" y="158"/>
                </a:cubicBezTo>
                <a:cubicBezTo>
                  <a:pt x="242" y="160"/>
                  <a:pt x="257" y="162"/>
                  <a:pt x="272" y="165"/>
                </a:cubicBezTo>
                <a:cubicBezTo>
                  <a:pt x="275" y="164"/>
                  <a:pt x="280" y="166"/>
                  <a:pt x="283" y="165"/>
                </a:cubicBezTo>
                <a:cubicBezTo>
                  <a:pt x="283" y="166"/>
                  <a:pt x="283" y="166"/>
                  <a:pt x="282" y="166"/>
                </a:cubicBezTo>
                <a:cubicBezTo>
                  <a:pt x="294" y="167"/>
                  <a:pt x="295" y="167"/>
                  <a:pt x="303" y="169"/>
                </a:cubicBezTo>
                <a:cubicBezTo>
                  <a:pt x="314" y="171"/>
                  <a:pt x="325" y="172"/>
                  <a:pt x="338" y="173"/>
                </a:cubicBezTo>
                <a:cubicBezTo>
                  <a:pt x="346" y="174"/>
                  <a:pt x="351" y="174"/>
                  <a:pt x="366" y="173"/>
                </a:cubicBezTo>
                <a:cubicBezTo>
                  <a:pt x="367" y="173"/>
                  <a:pt x="372" y="173"/>
                  <a:pt x="375" y="172"/>
                </a:cubicBezTo>
                <a:cubicBezTo>
                  <a:pt x="379" y="171"/>
                  <a:pt x="379" y="171"/>
                  <a:pt x="379" y="171"/>
                </a:cubicBezTo>
                <a:cubicBezTo>
                  <a:pt x="396" y="166"/>
                  <a:pt x="387" y="169"/>
                  <a:pt x="391" y="167"/>
                </a:cubicBezTo>
                <a:cubicBezTo>
                  <a:pt x="398" y="163"/>
                  <a:pt x="396" y="163"/>
                  <a:pt x="397" y="161"/>
                </a:cubicBezTo>
                <a:cubicBezTo>
                  <a:pt x="397" y="160"/>
                  <a:pt x="396" y="158"/>
                  <a:pt x="395" y="157"/>
                </a:cubicBezTo>
                <a:cubicBezTo>
                  <a:pt x="389" y="149"/>
                  <a:pt x="378" y="143"/>
                  <a:pt x="368" y="136"/>
                </a:cubicBezTo>
                <a:cubicBezTo>
                  <a:pt x="347" y="123"/>
                  <a:pt x="322" y="111"/>
                  <a:pt x="300" y="97"/>
                </a:cubicBezTo>
                <a:cubicBezTo>
                  <a:pt x="292" y="96"/>
                  <a:pt x="289" y="93"/>
                  <a:pt x="282" y="92"/>
                </a:cubicBezTo>
                <a:cubicBezTo>
                  <a:pt x="283" y="91"/>
                  <a:pt x="283" y="91"/>
                  <a:pt x="283" y="91"/>
                </a:cubicBezTo>
                <a:cubicBezTo>
                  <a:pt x="278" y="90"/>
                  <a:pt x="279" y="89"/>
                  <a:pt x="277" y="86"/>
                </a:cubicBezTo>
                <a:cubicBezTo>
                  <a:pt x="276" y="86"/>
                  <a:pt x="275" y="85"/>
                  <a:pt x="273" y="86"/>
                </a:cubicBezTo>
                <a:cubicBezTo>
                  <a:pt x="270" y="85"/>
                  <a:pt x="274" y="83"/>
                  <a:pt x="271" y="82"/>
                </a:cubicBezTo>
                <a:cubicBezTo>
                  <a:pt x="272" y="82"/>
                  <a:pt x="270" y="83"/>
                  <a:pt x="270" y="82"/>
                </a:cubicBezTo>
                <a:cubicBezTo>
                  <a:pt x="262" y="79"/>
                  <a:pt x="272" y="82"/>
                  <a:pt x="269" y="77"/>
                </a:cubicBezTo>
                <a:cubicBezTo>
                  <a:pt x="267" y="76"/>
                  <a:pt x="264" y="74"/>
                  <a:pt x="262" y="72"/>
                </a:cubicBezTo>
                <a:cubicBezTo>
                  <a:pt x="265" y="72"/>
                  <a:pt x="269" y="72"/>
                  <a:pt x="272" y="73"/>
                </a:cubicBezTo>
                <a:cubicBezTo>
                  <a:pt x="270" y="73"/>
                  <a:pt x="271" y="72"/>
                  <a:pt x="273" y="72"/>
                </a:cubicBezTo>
                <a:cubicBezTo>
                  <a:pt x="273" y="74"/>
                  <a:pt x="281" y="72"/>
                  <a:pt x="284" y="73"/>
                </a:cubicBezTo>
                <a:cubicBezTo>
                  <a:pt x="283" y="73"/>
                  <a:pt x="281" y="73"/>
                  <a:pt x="280" y="73"/>
                </a:cubicBezTo>
                <a:cubicBezTo>
                  <a:pt x="288" y="75"/>
                  <a:pt x="297" y="75"/>
                  <a:pt x="304" y="76"/>
                </a:cubicBezTo>
                <a:cubicBezTo>
                  <a:pt x="314" y="76"/>
                  <a:pt x="320" y="79"/>
                  <a:pt x="327" y="78"/>
                </a:cubicBezTo>
                <a:cubicBezTo>
                  <a:pt x="325" y="79"/>
                  <a:pt x="330" y="79"/>
                  <a:pt x="331" y="80"/>
                </a:cubicBezTo>
                <a:cubicBezTo>
                  <a:pt x="341" y="79"/>
                  <a:pt x="345" y="82"/>
                  <a:pt x="355" y="82"/>
                </a:cubicBezTo>
                <a:cubicBezTo>
                  <a:pt x="354" y="82"/>
                  <a:pt x="354" y="82"/>
                  <a:pt x="354" y="82"/>
                </a:cubicBezTo>
                <a:cubicBezTo>
                  <a:pt x="376" y="85"/>
                  <a:pt x="398" y="88"/>
                  <a:pt x="422" y="90"/>
                </a:cubicBezTo>
                <a:cubicBezTo>
                  <a:pt x="436" y="92"/>
                  <a:pt x="446" y="95"/>
                  <a:pt x="463" y="96"/>
                </a:cubicBezTo>
                <a:cubicBezTo>
                  <a:pt x="466" y="96"/>
                  <a:pt x="464" y="96"/>
                  <a:pt x="467" y="96"/>
                </a:cubicBezTo>
                <a:cubicBezTo>
                  <a:pt x="470" y="96"/>
                  <a:pt x="466" y="96"/>
                  <a:pt x="467" y="96"/>
                </a:cubicBezTo>
                <a:cubicBezTo>
                  <a:pt x="475" y="97"/>
                  <a:pt x="483" y="98"/>
                  <a:pt x="493" y="99"/>
                </a:cubicBezTo>
                <a:cubicBezTo>
                  <a:pt x="494" y="99"/>
                  <a:pt x="497" y="99"/>
                  <a:pt x="497" y="99"/>
                </a:cubicBezTo>
                <a:cubicBezTo>
                  <a:pt x="501" y="100"/>
                  <a:pt x="508" y="100"/>
                  <a:pt x="516" y="100"/>
                </a:cubicBezTo>
                <a:cubicBezTo>
                  <a:pt x="520" y="100"/>
                  <a:pt x="524" y="100"/>
                  <a:pt x="530" y="100"/>
                </a:cubicBezTo>
                <a:cubicBezTo>
                  <a:pt x="534" y="101"/>
                  <a:pt x="558" y="94"/>
                  <a:pt x="557" y="93"/>
                </a:cubicBezTo>
                <a:cubicBezTo>
                  <a:pt x="549" y="96"/>
                  <a:pt x="562" y="89"/>
                  <a:pt x="560" y="87"/>
                </a:cubicBezTo>
                <a:cubicBezTo>
                  <a:pt x="561" y="86"/>
                  <a:pt x="562" y="86"/>
                  <a:pt x="563" y="86"/>
                </a:cubicBezTo>
                <a:cubicBezTo>
                  <a:pt x="564" y="83"/>
                  <a:pt x="563" y="81"/>
                  <a:pt x="563" y="77"/>
                </a:cubicBezTo>
                <a:cubicBezTo>
                  <a:pt x="562" y="76"/>
                  <a:pt x="559" y="76"/>
                  <a:pt x="559" y="74"/>
                </a:cubicBezTo>
                <a:cubicBezTo>
                  <a:pt x="561" y="72"/>
                  <a:pt x="557" y="70"/>
                  <a:pt x="557" y="68"/>
                </a:cubicBezTo>
                <a:cubicBezTo>
                  <a:pt x="554" y="69"/>
                  <a:pt x="551" y="68"/>
                  <a:pt x="550" y="66"/>
                </a:cubicBezTo>
                <a:cubicBezTo>
                  <a:pt x="554" y="65"/>
                  <a:pt x="554" y="65"/>
                  <a:pt x="554" y="65"/>
                </a:cubicBezTo>
                <a:cubicBezTo>
                  <a:pt x="548" y="61"/>
                  <a:pt x="545" y="52"/>
                  <a:pt x="534" y="47"/>
                </a:cubicBezTo>
                <a:cubicBezTo>
                  <a:pt x="536" y="46"/>
                  <a:pt x="536" y="46"/>
                  <a:pt x="536" y="46"/>
                </a:cubicBezTo>
                <a:cubicBezTo>
                  <a:pt x="528" y="41"/>
                  <a:pt x="524" y="34"/>
                  <a:pt x="521" y="29"/>
                </a:cubicBezTo>
                <a:cubicBezTo>
                  <a:pt x="521" y="29"/>
                  <a:pt x="520" y="30"/>
                  <a:pt x="527" y="30"/>
                </a:cubicBezTo>
                <a:cubicBezTo>
                  <a:pt x="534" y="29"/>
                  <a:pt x="537" y="29"/>
                  <a:pt x="543" y="29"/>
                </a:cubicBezTo>
                <a:cubicBezTo>
                  <a:pt x="546" y="29"/>
                  <a:pt x="546" y="30"/>
                  <a:pt x="547" y="30"/>
                </a:cubicBezTo>
                <a:cubicBezTo>
                  <a:pt x="555" y="31"/>
                  <a:pt x="560" y="33"/>
                  <a:pt x="569" y="32"/>
                </a:cubicBezTo>
                <a:cubicBezTo>
                  <a:pt x="568" y="33"/>
                  <a:pt x="568" y="33"/>
                  <a:pt x="568" y="33"/>
                </a:cubicBezTo>
                <a:cubicBezTo>
                  <a:pt x="575" y="33"/>
                  <a:pt x="586" y="34"/>
                  <a:pt x="592" y="35"/>
                </a:cubicBezTo>
                <a:cubicBezTo>
                  <a:pt x="595" y="35"/>
                  <a:pt x="603" y="36"/>
                  <a:pt x="601" y="35"/>
                </a:cubicBezTo>
                <a:cubicBezTo>
                  <a:pt x="604" y="35"/>
                  <a:pt x="600" y="36"/>
                  <a:pt x="605" y="36"/>
                </a:cubicBezTo>
                <a:cubicBezTo>
                  <a:pt x="600" y="36"/>
                  <a:pt x="600" y="36"/>
                  <a:pt x="600" y="36"/>
                </a:cubicBezTo>
                <a:cubicBezTo>
                  <a:pt x="618" y="38"/>
                  <a:pt x="625" y="42"/>
                  <a:pt x="656" y="39"/>
                </a:cubicBezTo>
                <a:cubicBezTo>
                  <a:pt x="672" y="35"/>
                  <a:pt x="667" y="30"/>
                  <a:pt x="667" y="26"/>
                </a:cubicBezTo>
                <a:cubicBezTo>
                  <a:pt x="665" y="25"/>
                  <a:pt x="664" y="21"/>
                  <a:pt x="659" y="21"/>
                </a:cubicBezTo>
                <a:cubicBezTo>
                  <a:pt x="661" y="20"/>
                  <a:pt x="661" y="20"/>
                  <a:pt x="661" y="20"/>
                </a:cubicBezTo>
                <a:cubicBezTo>
                  <a:pt x="659" y="18"/>
                  <a:pt x="657" y="14"/>
                  <a:pt x="655" y="11"/>
                </a:cubicBezTo>
                <a:cubicBezTo>
                  <a:pt x="655" y="9"/>
                  <a:pt x="653" y="10"/>
                  <a:pt x="651" y="8"/>
                </a:cubicBezTo>
                <a:cubicBezTo>
                  <a:pt x="653" y="8"/>
                  <a:pt x="653" y="8"/>
                  <a:pt x="653" y="8"/>
                </a:cubicBezTo>
                <a:cubicBezTo>
                  <a:pt x="651" y="6"/>
                  <a:pt x="649" y="6"/>
                  <a:pt x="647" y="6"/>
                </a:cubicBezTo>
                <a:cubicBezTo>
                  <a:pt x="648" y="5"/>
                  <a:pt x="648" y="5"/>
                  <a:pt x="648" y="5"/>
                </a:cubicBezTo>
                <a:cubicBezTo>
                  <a:pt x="649" y="5"/>
                  <a:pt x="650" y="4"/>
                  <a:pt x="651" y="4"/>
                </a:cubicBezTo>
                <a:cubicBezTo>
                  <a:pt x="652" y="5"/>
                  <a:pt x="653" y="5"/>
                  <a:pt x="654" y="5"/>
                </a:cubicBezTo>
                <a:cubicBezTo>
                  <a:pt x="653" y="5"/>
                  <a:pt x="654" y="5"/>
                  <a:pt x="654" y="4"/>
                </a:cubicBezTo>
                <a:cubicBezTo>
                  <a:pt x="655" y="4"/>
                  <a:pt x="655" y="4"/>
                  <a:pt x="656" y="4"/>
                </a:cubicBezTo>
                <a:cubicBezTo>
                  <a:pt x="662" y="4"/>
                  <a:pt x="666" y="4"/>
                  <a:pt x="668" y="3"/>
                </a:cubicBezTo>
                <a:cubicBezTo>
                  <a:pt x="666" y="4"/>
                  <a:pt x="671" y="4"/>
                  <a:pt x="667" y="4"/>
                </a:cubicBezTo>
                <a:cubicBezTo>
                  <a:pt x="671" y="4"/>
                  <a:pt x="674" y="4"/>
                  <a:pt x="677" y="4"/>
                </a:cubicBezTo>
                <a:cubicBezTo>
                  <a:pt x="676" y="4"/>
                  <a:pt x="675" y="4"/>
                  <a:pt x="674" y="4"/>
                </a:cubicBezTo>
                <a:cubicBezTo>
                  <a:pt x="678" y="3"/>
                  <a:pt x="682" y="3"/>
                  <a:pt x="682" y="3"/>
                </a:cubicBezTo>
                <a:cubicBezTo>
                  <a:pt x="680" y="3"/>
                  <a:pt x="679" y="3"/>
                  <a:pt x="677" y="3"/>
                </a:cubicBezTo>
                <a:cubicBezTo>
                  <a:pt x="679" y="2"/>
                  <a:pt x="687" y="2"/>
                  <a:pt x="687" y="3"/>
                </a:cubicBezTo>
                <a:cubicBezTo>
                  <a:pt x="687" y="4"/>
                  <a:pt x="681" y="4"/>
                  <a:pt x="683" y="4"/>
                </a:cubicBezTo>
                <a:cubicBezTo>
                  <a:pt x="695" y="4"/>
                  <a:pt x="695" y="4"/>
                  <a:pt x="695" y="4"/>
                </a:cubicBezTo>
                <a:cubicBezTo>
                  <a:pt x="692" y="4"/>
                  <a:pt x="691" y="3"/>
                  <a:pt x="693" y="3"/>
                </a:cubicBezTo>
                <a:cubicBezTo>
                  <a:pt x="688" y="3"/>
                  <a:pt x="688" y="3"/>
                  <a:pt x="688" y="3"/>
                </a:cubicBezTo>
                <a:cubicBezTo>
                  <a:pt x="689" y="2"/>
                  <a:pt x="689" y="2"/>
                  <a:pt x="689" y="2"/>
                </a:cubicBezTo>
                <a:cubicBezTo>
                  <a:pt x="682" y="2"/>
                  <a:pt x="677" y="1"/>
                  <a:pt x="668" y="1"/>
                </a:cubicBezTo>
                <a:cubicBezTo>
                  <a:pt x="670" y="2"/>
                  <a:pt x="670" y="2"/>
                  <a:pt x="670" y="2"/>
                </a:cubicBezTo>
                <a:cubicBezTo>
                  <a:pt x="665" y="2"/>
                  <a:pt x="659" y="3"/>
                  <a:pt x="655" y="3"/>
                </a:cubicBezTo>
                <a:cubicBezTo>
                  <a:pt x="658" y="2"/>
                  <a:pt x="656" y="2"/>
                  <a:pt x="657" y="2"/>
                </a:cubicBezTo>
                <a:cubicBezTo>
                  <a:pt x="655" y="2"/>
                  <a:pt x="654" y="2"/>
                  <a:pt x="652" y="2"/>
                </a:cubicBezTo>
                <a:cubicBezTo>
                  <a:pt x="656" y="1"/>
                  <a:pt x="656" y="1"/>
                  <a:pt x="656" y="1"/>
                </a:cubicBezTo>
                <a:cubicBezTo>
                  <a:pt x="655" y="1"/>
                  <a:pt x="654" y="2"/>
                  <a:pt x="652" y="2"/>
                </a:cubicBezTo>
                <a:cubicBezTo>
                  <a:pt x="649" y="3"/>
                  <a:pt x="655" y="0"/>
                  <a:pt x="645" y="4"/>
                </a:cubicBezTo>
                <a:cubicBezTo>
                  <a:pt x="644" y="4"/>
                  <a:pt x="644" y="4"/>
                  <a:pt x="644" y="4"/>
                </a:cubicBezTo>
                <a:cubicBezTo>
                  <a:pt x="644" y="6"/>
                  <a:pt x="643" y="7"/>
                  <a:pt x="643" y="7"/>
                </a:cubicBezTo>
                <a:cubicBezTo>
                  <a:pt x="643" y="7"/>
                  <a:pt x="643" y="7"/>
                  <a:pt x="643" y="7"/>
                </a:cubicBezTo>
                <a:cubicBezTo>
                  <a:pt x="641" y="10"/>
                  <a:pt x="645" y="6"/>
                  <a:pt x="645" y="8"/>
                </a:cubicBezTo>
                <a:cubicBezTo>
                  <a:pt x="644" y="9"/>
                  <a:pt x="641" y="9"/>
                  <a:pt x="640" y="11"/>
                </a:cubicBezTo>
                <a:cubicBezTo>
                  <a:pt x="640" y="13"/>
                  <a:pt x="645" y="16"/>
                  <a:pt x="644" y="19"/>
                </a:cubicBezTo>
                <a:cubicBezTo>
                  <a:pt x="647" y="21"/>
                  <a:pt x="650" y="23"/>
                  <a:pt x="653" y="24"/>
                </a:cubicBezTo>
                <a:cubicBezTo>
                  <a:pt x="654" y="25"/>
                  <a:pt x="649" y="25"/>
                  <a:pt x="652" y="26"/>
                </a:cubicBezTo>
                <a:cubicBezTo>
                  <a:pt x="650" y="26"/>
                  <a:pt x="649" y="26"/>
                  <a:pt x="648" y="27"/>
                </a:cubicBezTo>
                <a:cubicBezTo>
                  <a:pt x="650" y="27"/>
                  <a:pt x="650" y="30"/>
                  <a:pt x="652" y="28"/>
                </a:cubicBezTo>
                <a:cubicBezTo>
                  <a:pt x="653" y="30"/>
                  <a:pt x="654" y="32"/>
                  <a:pt x="653" y="33"/>
                </a:cubicBezTo>
                <a:cubicBezTo>
                  <a:pt x="652" y="33"/>
                  <a:pt x="650" y="33"/>
                  <a:pt x="649" y="33"/>
                </a:cubicBezTo>
                <a:cubicBezTo>
                  <a:pt x="648" y="34"/>
                  <a:pt x="650" y="34"/>
                  <a:pt x="646" y="34"/>
                </a:cubicBezTo>
                <a:cubicBezTo>
                  <a:pt x="638" y="35"/>
                  <a:pt x="640" y="33"/>
                  <a:pt x="639" y="32"/>
                </a:cubicBezTo>
                <a:cubicBezTo>
                  <a:pt x="643" y="32"/>
                  <a:pt x="643" y="32"/>
                  <a:pt x="643" y="32"/>
                </a:cubicBezTo>
                <a:cubicBezTo>
                  <a:pt x="640" y="32"/>
                  <a:pt x="637" y="32"/>
                  <a:pt x="633" y="32"/>
                </a:cubicBezTo>
                <a:cubicBezTo>
                  <a:pt x="635" y="30"/>
                  <a:pt x="640" y="32"/>
                  <a:pt x="643" y="32"/>
                </a:cubicBezTo>
                <a:cubicBezTo>
                  <a:pt x="642" y="30"/>
                  <a:pt x="642" y="30"/>
                  <a:pt x="642" y="30"/>
                </a:cubicBezTo>
                <a:cubicBezTo>
                  <a:pt x="636" y="29"/>
                  <a:pt x="638" y="31"/>
                  <a:pt x="632" y="30"/>
                </a:cubicBezTo>
                <a:cubicBezTo>
                  <a:pt x="634" y="30"/>
                  <a:pt x="634" y="30"/>
                  <a:pt x="634" y="30"/>
                </a:cubicBezTo>
                <a:cubicBezTo>
                  <a:pt x="629" y="29"/>
                  <a:pt x="629" y="29"/>
                  <a:pt x="629" y="29"/>
                </a:cubicBezTo>
                <a:cubicBezTo>
                  <a:pt x="628" y="30"/>
                  <a:pt x="627" y="31"/>
                  <a:pt x="631" y="31"/>
                </a:cubicBezTo>
                <a:cubicBezTo>
                  <a:pt x="626" y="32"/>
                  <a:pt x="627" y="31"/>
                  <a:pt x="621" y="30"/>
                </a:cubicBezTo>
                <a:cubicBezTo>
                  <a:pt x="618" y="31"/>
                  <a:pt x="624" y="31"/>
                  <a:pt x="622" y="31"/>
                </a:cubicBezTo>
                <a:cubicBezTo>
                  <a:pt x="621" y="32"/>
                  <a:pt x="617" y="32"/>
                  <a:pt x="614" y="31"/>
                </a:cubicBezTo>
                <a:cubicBezTo>
                  <a:pt x="609" y="31"/>
                  <a:pt x="614" y="30"/>
                  <a:pt x="613" y="30"/>
                </a:cubicBezTo>
                <a:cubicBezTo>
                  <a:pt x="614" y="30"/>
                  <a:pt x="618" y="30"/>
                  <a:pt x="616" y="30"/>
                </a:cubicBezTo>
                <a:cubicBezTo>
                  <a:pt x="624" y="30"/>
                  <a:pt x="618" y="29"/>
                  <a:pt x="623" y="29"/>
                </a:cubicBezTo>
                <a:cubicBezTo>
                  <a:pt x="619" y="27"/>
                  <a:pt x="617" y="28"/>
                  <a:pt x="615" y="28"/>
                </a:cubicBezTo>
                <a:cubicBezTo>
                  <a:pt x="616" y="29"/>
                  <a:pt x="612" y="29"/>
                  <a:pt x="613" y="29"/>
                </a:cubicBezTo>
                <a:cubicBezTo>
                  <a:pt x="600" y="30"/>
                  <a:pt x="611" y="27"/>
                  <a:pt x="603" y="27"/>
                </a:cubicBezTo>
                <a:cubicBezTo>
                  <a:pt x="602" y="28"/>
                  <a:pt x="589" y="27"/>
                  <a:pt x="591" y="29"/>
                </a:cubicBezTo>
                <a:cubicBezTo>
                  <a:pt x="589" y="29"/>
                  <a:pt x="586" y="29"/>
                  <a:pt x="585" y="29"/>
                </a:cubicBezTo>
                <a:cubicBezTo>
                  <a:pt x="589" y="28"/>
                  <a:pt x="583" y="28"/>
                  <a:pt x="588" y="27"/>
                </a:cubicBezTo>
                <a:cubicBezTo>
                  <a:pt x="586" y="27"/>
                  <a:pt x="586" y="27"/>
                  <a:pt x="586" y="27"/>
                </a:cubicBezTo>
                <a:cubicBezTo>
                  <a:pt x="592" y="27"/>
                  <a:pt x="592" y="27"/>
                  <a:pt x="592" y="27"/>
                </a:cubicBezTo>
                <a:cubicBezTo>
                  <a:pt x="590" y="26"/>
                  <a:pt x="587" y="24"/>
                  <a:pt x="586" y="24"/>
                </a:cubicBezTo>
                <a:cubicBezTo>
                  <a:pt x="581" y="24"/>
                  <a:pt x="586" y="25"/>
                  <a:pt x="580" y="24"/>
                </a:cubicBezTo>
                <a:cubicBezTo>
                  <a:pt x="583" y="24"/>
                  <a:pt x="581" y="23"/>
                  <a:pt x="579" y="23"/>
                </a:cubicBezTo>
                <a:cubicBezTo>
                  <a:pt x="582" y="24"/>
                  <a:pt x="576" y="24"/>
                  <a:pt x="573" y="24"/>
                </a:cubicBezTo>
                <a:cubicBezTo>
                  <a:pt x="569" y="24"/>
                  <a:pt x="567" y="23"/>
                  <a:pt x="568" y="23"/>
                </a:cubicBezTo>
                <a:cubicBezTo>
                  <a:pt x="574" y="22"/>
                  <a:pt x="574" y="22"/>
                  <a:pt x="574" y="22"/>
                </a:cubicBezTo>
                <a:cubicBezTo>
                  <a:pt x="570" y="23"/>
                  <a:pt x="573" y="22"/>
                  <a:pt x="570" y="22"/>
                </a:cubicBezTo>
                <a:cubicBezTo>
                  <a:pt x="568" y="22"/>
                  <a:pt x="564" y="23"/>
                  <a:pt x="562" y="23"/>
                </a:cubicBezTo>
                <a:cubicBezTo>
                  <a:pt x="558" y="23"/>
                  <a:pt x="558" y="22"/>
                  <a:pt x="556" y="22"/>
                </a:cubicBezTo>
                <a:cubicBezTo>
                  <a:pt x="562" y="22"/>
                  <a:pt x="562" y="22"/>
                  <a:pt x="562" y="22"/>
                </a:cubicBezTo>
                <a:cubicBezTo>
                  <a:pt x="556" y="22"/>
                  <a:pt x="564" y="21"/>
                  <a:pt x="556" y="21"/>
                </a:cubicBezTo>
                <a:cubicBezTo>
                  <a:pt x="553" y="21"/>
                  <a:pt x="553" y="21"/>
                  <a:pt x="553" y="21"/>
                </a:cubicBezTo>
                <a:cubicBezTo>
                  <a:pt x="552" y="21"/>
                  <a:pt x="552" y="21"/>
                  <a:pt x="554" y="20"/>
                </a:cubicBezTo>
                <a:cubicBezTo>
                  <a:pt x="552" y="21"/>
                  <a:pt x="548" y="21"/>
                  <a:pt x="546" y="21"/>
                </a:cubicBezTo>
                <a:cubicBezTo>
                  <a:pt x="546" y="20"/>
                  <a:pt x="546" y="20"/>
                  <a:pt x="546" y="20"/>
                </a:cubicBezTo>
                <a:cubicBezTo>
                  <a:pt x="543" y="20"/>
                  <a:pt x="536" y="21"/>
                  <a:pt x="532" y="21"/>
                </a:cubicBezTo>
                <a:cubicBezTo>
                  <a:pt x="534" y="22"/>
                  <a:pt x="538" y="20"/>
                  <a:pt x="543" y="21"/>
                </a:cubicBezTo>
                <a:cubicBezTo>
                  <a:pt x="545" y="22"/>
                  <a:pt x="536" y="22"/>
                  <a:pt x="534" y="22"/>
                </a:cubicBezTo>
                <a:cubicBezTo>
                  <a:pt x="537" y="21"/>
                  <a:pt x="523" y="22"/>
                  <a:pt x="513" y="25"/>
                </a:cubicBezTo>
                <a:cubicBezTo>
                  <a:pt x="507" y="26"/>
                  <a:pt x="500" y="29"/>
                  <a:pt x="500" y="29"/>
                </a:cubicBezTo>
                <a:cubicBezTo>
                  <a:pt x="501" y="30"/>
                  <a:pt x="501" y="30"/>
                  <a:pt x="501" y="30"/>
                </a:cubicBezTo>
                <a:cubicBezTo>
                  <a:pt x="493" y="32"/>
                  <a:pt x="499" y="34"/>
                  <a:pt x="498" y="36"/>
                </a:cubicBezTo>
                <a:cubicBezTo>
                  <a:pt x="496" y="35"/>
                  <a:pt x="494" y="35"/>
                  <a:pt x="494" y="37"/>
                </a:cubicBezTo>
                <a:cubicBezTo>
                  <a:pt x="497" y="35"/>
                  <a:pt x="499" y="38"/>
                  <a:pt x="501" y="37"/>
                </a:cubicBezTo>
                <a:cubicBezTo>
                  <a:pt x="501" y="39"/>
                  <a:pt x="496" y="37"/>
                  <a:pt x="494" y="38"/>
                </a:cubicBezTo>
                <a:cubicBezTo>
                  <a:pt x="497" y="39"/>
                  <a:pt x="494" y="41"/>
                  <a:pt x="498" y="41"/>
                </a:cubicBezTo>
                <a:cubicBezTo>
                  <a:pt x="498" y="40"/>
                  <a:pt x="500" y="41"/>
                  <a:pt x="502" y="41"/>
                </a:cubicBezTo>
                <a:cubicBezTo>
                  <a:pt x="503" y="43"/>
                  <a:pt x="500" y="41"/>
                  <a:pt x="500" y="43"/>
                </a:cubicBezTo>
                <a:cubicBezTo>
                  <a:pt x="501" y="43"/>
                  <a:pt x="504" y="44"/>
                  <a:pt x="504" y="42"/>
                </a:cubicBezTo>
                <a:cubicBezTo>
                  <a:pt x="504" y="43"/>
                  <a:pt x="509" y="44"/>
                  <a:pt x="507" y="45"/>
                </a:cubicBezTo>
                <a:cubicBezTo>
                  <a:pt x="506" y="46"/>
                  <a:pt x="505" y="44"/>
                  <a:pt x="504" y="45"/>
                </a:cubicBezTo>
                <a:cubicBezTo>
                  <a:pt x="505" y="47"/>
                  <a:pt x="510" y="45"/>
                  <a:pt x="513" y="47"/>
                </a:cubicBezTo>
                <a:cubicBezTo>
                  <a:pt x="513" y="45"/>
                  <a:pt x="518" y="45"/>
                  <a:pt x="520" y="46"/>
                </a:cubicBezTo>
                <a:cubicBezTo>
                  <a:pt x="521" y="49"/>
                  <a:pt x="518" y="45"/>
                  <a:pt x="516" y="47"/>
                </a:cubicBezTo>
                <a:cubicBezTo>
                  <a:pt x="517" y="48"/>
                  <a:pt x="517" y="48"/>
                  <a:pt x="517" y="48"/>
                </a:cubicBezTo>
                <a:cubicBezTo>
                  <a:pt x="515" y="50"/>
                  <a:pt x="508" y="46"/>
                  <a:pt x="506" y="48"/>
                </a:cubicBezTo>
                <a:cubicBezTo>
                  <a:pt x="509" y="49"/>
                  <a:pt x="509" y="49"/>
                  <a:pt x="509" y="49"/>
                </a:cubicBezTo>
                <a:cubicBezTo>
                  <a:pt x="507" y="49"/>
                  <a:pt x="505" y="49"/>
                  <a:pt x="504" y="50"/>
                </a:cubicBezTo>
                <a:cubicBezTo>
                  <a:pt x="507" y="50"/>
                  <a:pt x="507" y="52"/>
                  <a:pt x="508" y="52"/>
                </a:cubicBezTo>
                <a:cubicBezTo>
                  <a:pt x="511" y="52"/>
                  <a:pt x="507" y="52"/>
                  <a:pt x="509" y="51"/>
                </a:cubicBezTo>
                <a:cubicBezTo>
                  <a:pt x="510" y="52"/>
                  <a:pt x="514" y="52"/>
                  <a:pt x="515" y="54"/>
                </a:cubicBezTo>
                <a:cubicBezTo>
                  <a:pt x="512" y="53"/>
                  <a:pt x="512" y="55"/>
                  <a:pt x="510" y="55"/>
                </a:cubicBezTo>
                <a:cubicBezTo>
                  <a:pt x="510" y="56"/>
                  <a:pt x="513" y="55"/>
                  <a:pt x="513" y="56"/>
                </a:cubicBezTo>
                <a:cubicBezTo>
                  <a:pt x="512" y="56"/>
                  <a:pt x="512" y="56"/>
                  <a:pt x="512" y="56"/>
                </a:cubicBezTo>
                <a:cubicBezTo>
                  <a:pt x="516" y="61"/>
                  <a:pt x="521" y="66"/>
                  <a:pt x="530" y="69"/>
                </a:cubicBezTo>
                <a:cubicBezTo>
                  <a:pt x="528" y="70"/>
                  <a:pt x="529" y="72"/>
                  <a:pt x="529" y="74"/>
                </a:cubicBezTo>
                <a:cubicBezTo>
                  <a:pt x="529" y="73"/>
                  <a:pt x="531" y="74"/>
                  <a:pt x="532" y="74"/>
                </a:cubicBezTo>
                <a:cubicBezTo>
                  <a:pt x="530" y="76"/>
                  <a:pt x="530" y="76"/>
                  <a:pt x="530" y="76"/>
                </a:cubicBezTo>
                <a:cubicBezTo>
                  <a:pt x="530" y="78"/>
                  <a:pt x="533" y="79"/>
                  <a:pt x="535" y="80"/>
                </a:cubicBezTo>
                <a:cubicBezTo>
                  <a:pt x="535" y="80"/>
                  <a:pt x="534" y="80"/>
                  <a:pt x="534" y="80"/>
                </a:cubicBezTo>
                <a:cubicBezTo>
                  <a:pt x="533" y="82"/>
                  <a:pt x="536" y="81"/>
                  <a:pt x="537" y="82"/>
                </a:cubicBezTo>
                <a:cubicBezTo>
                  <a:pt x="535" y="83"/>
                  <a:pt x="535" y="83"/>
                  <a:pt x="535" y="83"/>
                </a:cubicBezTo>
                <a:cubicBezTo>
                  <a:pt x="537" y="83"/>
                  <a:pt x="537" y="83"/>
                  <a:pt x="537" y="83"/>
                </a:cubicBezTo>
                <a:cubicBezTo>
                  <a:pt x="538" y="84"/>
                  <a:pt x="538" y="86"/>
                  <a:pt x="535" y="86"/>
                </a:cubicBezTo>
                <a:cubicBezTo>
                  <a:pt x="536" y="86"/>
                  <a:pt x="536" y="87"/>
                  <a:pt x="537" y="86"/>
                </a:cubicBezTo>
                <a:cubicBezTo>
                  <a:pt x="536" y="87"/>
                  <a:pt x="535" y="90"/>
                  <a:pt x="535" y="91"/>
                </a:cubicBezTo>
                <a:cubicBezTo>
                  <a:pt x="530" y="91"/>
                  <a:pt x="523" y="91"/>
                  <a:pt x="518" y="91"/>
                </a:cubicBezTo>
                <a:cubicBezTo>
                  <a:pt x="516" y="91"/>
                  <a:pt x="516" y="91"/>
                  <a:pt x="515" y="91"/>
                </a:cubicBezTo>
                <a:cubicBezTo>
                  <a:pt x="510" y="89"/>
                  <a:pt x="499" y="90"/>
                  <a:pt x="493" y="88"/>
                </a:cubicBezTo>
                <a:cubicBezTo>
                  <a:pt x="494" y="89"/>
                  <a:pt x="489" y="90"/>
                  <a:pt x="485" y="90"/>
                </a:cubicBezTo>
                <a:cubicBezTo>
                  <a:pt x="479" y="90"/>
                  <a:pt x="486" y="88"/>
                  <a:pt x="483" y="87"/>
                </a:cubicBezTo>
                <a:cubicBezTo>
                  <a:pt x="480" y="87"/>
                  <a:pt x="476" y="87"/>
                  <a:pt x="475" y="87"/>
                </a:cubicBezTo>
                <a:cubicBezTo>
                  <a:pt x="475" y="87"/>
                  <a:pt x="475" y="87"/>
                  <a:pt x="475" y="87"/>
                </a:cubicBezTo>
                <a:cubicBezTo>
                  <a:pt x="472" y="87"/>
                  <a:pt x="468" y="87"/>
                  <a:pt x="466" y="86"/>
                </a:cubicBezTo>
                <a:cubicBezTo>
                  <a:pt x="466" y="86"/>
                  <a:pt x="466" y="86"/>
                  <a:pt x="466" y="86"/>
                </a:cubicBezTo>
                <a:cubicBezTo>
                  <a:pt x="464" y="86"/>
                  <a:pt x="463" y="85"/>
                  <a:pt x="460" y="85"/>
                </a:cubicBezTo>
                <a:cubicBezTo>
                  <a:pt x="457" y="85"/>
                  <a:pt x="453" y="84"/>
                  <a:pt x="450" y="85"/>
                </a:cubicBezTo>
                <a:cubicBezTo>
                  <a:pt x="450" y="84"/>
                  <a:pt x="450" y="84"/>
                  <a:pt x="450" y="84"/>
                </a:cubicBezTo>
                <a:cubicBezTo>
                  <a:pt x="448" y="85"/>
                  <a:pt x="448" y="85"/>
                  <a:pt x="448" y="85"/>
                </a:cubicBezTo>
                <a:cubicBezTo>
                  <a:pt x="444" y="84"/>
                  <a:pt x="444" y="84"/>
                  <a:pt x="444" y="84"/>
                </a:cubicBezTo>
                <a:cubicBezTo>
                  <a:pt x="446" y="84"/>
                  <a:pt x="447" y="83"/>
                  <a:pt x="448" y="83"/>
                </a:cubicBezTo>
                <a:cubicBezTo>
                  <a:pt x="444" y="82"/>
                  <a:pt x="445" y="84"/>
                  <a:pt x="442" y="84"/>
                </a:cubicBezTo>
                <a:cubicBezTo>
                  <a:pt x="437" y="84"/>
                  <a:pt x="439" y="83"/>
                  <a:pt x="438" y="83"/>
                </a:cubicBezTo>
                <a:cubicBezTo>
                  <a:pt x="440" y="83"/>
                  <a:pt x="440" y="83"/>
                  <a:pt x="441" y="83"/>
                </a:cubicBezTo>
                <a:cubicBezTo>
                  <a:pt x="445" y="83"/>
                  <a:pt x="440" y="83"/>
                  <a:pt x="440" y="82"/>
                </a:cubicBezTo>
                <a:cubicBezTo>
                  <a:pt x="440" y="82"/>
                  <a:pt x="438" y="83"/>
                  <a:pt x="435" y="82"/>
                </a:cubicBezTo>
                <a:cubicBezTo>
                  <a:pt x="433" y="82"/>
                  <a:pt x="428" y="82"/>
                  <a:pt x="430" y="81"/>
                </a:cubicBezTo>
                <a:cubicBezTo>
                  <a:pt x="427" y="81"/>
                  <a:pt x="425" y="81"/>
                  <a:pt x="423" y="81"/>
                </a:cubicBezTo>
                <a:cubicBezTo>
                  <a:pt x="424" y="81"/>
                  <a:pt x="427" y="82"/>
                  <a:pt x="427" y="82"/>
                </a:cubicBezTo>
                <a:cubicBezTo>
                  <a:pt x="425" y="82"/>
                  <a:pt x="421" y="82"/>
                  <a:pt x="421" y="82"/>
                </a:cubicBezTo>
                <a:cubicBezTo>
                  <a:pt x="423" y="82"/>
                  <a:pt x="423" y="82"/>
                  <a:pt x="423" y="82"/>
                </a:cubicBezTo>
                <a:cubicBezTo>
                  <a:pt x="421" y="82"/>
                  <a:pt x="417" y="81"/>
                  <a:pt x="418" y="82"/>
                </a:cubicBezTo>
                <a:cubicBezTo>
                  <a:pt x="417" y="80"/>
                  <a:pt x="417" y="80"/>
                  <a:pt x="417" y="80"/>
                </a:cubicBezTo>
                <a:cubicBezTo>
                  <a:pt x="414" y="81"/>
                  <a:pt x="411" y="80"/>
                  <a:pt x="408" y="80"/>
                </a:cubicBezTo>
                <a:cubicBezTo>
                  <a:pt x="409" y="79"/>
                  <a:pt x="413" y="79"/>
                  <a:pt x="408" y="78"/>
                </a:cubicBezTo>
                <a:cubicBezTo>
                  <a:pt x="402" y="78"/>
                  <a:pt x="402" y="78"/>
                  <a:pt x="402" y="78"/>
                </a:cubicBezTo>
                <a:cubicBezTo>
                  <a:pt x="400" y="78"/>
                  <a:pt x="399" y="78"/>
                  <a:pt x="401" y="77"/>
                </a:cubicBezTo>
                <a:cubicBezTo>
                  <a:pt x="393" y="76"/>
                  <a:pt x="388" y="78"/>
                  <a:pt x="383" y="77"/>
                </a:cubicBezTo>
                <a:cubicBezTo>
                  <a:pt x="387" y="76"/>
                  <a:pt x="385" y="76"/>
                  <a:pt x="383" y="75"/>
                </a:cubicBezTo>
                <a:cubicBezTo>
                  <a:pt x="383" y="75"/>
                  <a:pt x="382" y="76"/>
                  <a:pt x="380" y="76"/>
                </a:cubicBezTo>
                <a:cubicBezTo>
                  <a:pt x="380" y="76"/>
                  <a:pt x="383" y="75"/>
                  <a:pt x="384" y="76"/>
                </a:cubicBezTo>
                <a:cubicBezTo>
                  <a:pt x="384" y="77"/>
                  <a:pt x="381" y="76"/>
                  <a:pt x="379" y="76"/>
                </a:cubicBezTo>
                <a:cubicBezTo>
                  <a:pt x="378" y="73"/>
                  <a:pt x="361" y="73"/>
                  <a:pt x="354" y="71"/>
                </a:cubicBezTo>
                <a:cubicBezTo>
                  <a:pt x="352" y="72"/>
                  <a:pt x="349" y="71"/>
                  <a:pt x="346" y="71"/>
                </a:cubicBezTo>
                <a:cubicBezTo>
                  <a:pt x="349" y="70"/>
                  <a:pt x="340" y="71"/>
                  <a:pt x="339" y="70"/>
                </a:cubicBezTo>
                <a:cubicBezTo>
                  <a:pt x="338" y="71"/>
                  <a:pt x="338" y="71"/>
                  <a:pt x="338" y="71"/>
                </a:cubicBezTo>
                <a:cubicBezTo>
                  <a:pt x="333" y="70"/>
                  <a:pt x="325" y="71"/>
                  <a:pt x="324" y="70"/>
                </a:cubicBezTo>
                <a:cubicBezTo>
                  <a:pt x="321" y="69"/>
                  <a:pt x="327" y="69"/>
                  <a:pt x="329" y="69"/>
                </a:cubicBezTo>
                <a:cubicBezTo>
                  <a:pt x="327" y="67"/>
                  <a:pt x="314" y="69"/>
                  <a:pt x="313" y="67"/>
                </a:cubicBezTo>
                <a:cubicBezTo>
                  <a:pt x="312" y="67"/>
                  <a:pt x="312" y="68"/>
                  <a:pt x="307" y="68"/>
                </a:cubicBezTo>
                <a:cubicBezTo>
                  <a:pt x="305" y="68"/>
                  <a:pt x="299" y="66"/>
                  <a:pt x="300" y="66"/>
                </a:cubicBezTo>
                <a:cubicBezTo>
                  <a:pt x="297" y="66"/>
                  <a:pt x="295" y="67"/>
                  <a:pt x="293" y="66"/>
                </a:cubicBezTo>
                <a:cubicBezTo>
                  <a:pt x="294" y="66"/>
                  <a:pt x="295" y="66"/>
                  <a:pt x="297" y="66"/>
                </a:cubicBezTo>
                <a:cubicBezTo>
                  <a:pt x="292" y="65"/>
                  <a:pt x="287" y="65"/>
                  <a:pt x="282" y="65"/>
                </a:cubicBezTo>
                <a:cubicBezTo>
                  <a:pt x="281" y="64"/>
                  <a:pt x="271" y="64"/>
                  <a:pt x="263" y="64"/>
                </a:cubicBezTo>
                <a:cubicBezTo>
                  <a:pt x="259" y="65"/>
                  <a:pt x="244" y="65"/>
                  <a:pt x="240" y="69"/>
                </a:cubicBezTo>
                <a:cubicBezTo>
                  <a:pt x="240" y="68"/>
                  <a:pt x="238" y="69"/>
                  <a:pt x="237" y="70"/>
                </a:cubicBezTo>
                <a:cubicBezTo>
                  <a:pt x="235" y="72"/>
                  <a:pt x="239" y="72"/>
                  <a:pt x="239" y="73"/>
                </a:cubicBezTo>
                <a:cubicBezTo>
                  <a:pt x="236" y="73"/>
                  <a:pt x="236" y="73"/>
                  <a:pt x="236" y="73"/>
                </a:cubicBezTo>
                <a:cubicBezTo>
                  <a:pt x="233" y="74"/>
                  <a:pt x="237" y="76"/>
                  <a:pt x="236" y="77"/>
                </a:cubicBezTo>
                <a:cubicBezTo>
                  <a:pt x="238" y="76"/>
                  <a:pt x="237" y="78"/>
                  <a:pt x="239" y="77"/>
                </a:cubicBezTo>
                <a:cubicBezTo>
                  <a:pt x="241" y="78"/>
                  <a:pt x="241" y="78"/>
                  <a:pt x="241" y="78"/>
                </a:cubicBezTo>
                <a:cubicBezTo>
                  <a:pt x="243" y="80"/>
                  <a:pt x="242" y="78"/>
                  <a:pt x="245" y="80"/>
                </a:cubicBezTo>
                <a:cubicBezTo>
                  <a:pt x="246" y="81"/>
                  <a:pt x="242" y="81"/>
                  <a:pt x="242" y="81"/>
                </a:cubicBezTo>
                <a:cubicBezTo>
                  <a:pt x="241" y="82"/>
                  <a:pt x="243" y="82"/>
                  <a:pt x="245" y="83"/>
                </a:cubicBezTo>
                <a:cubicBezTo>
                  <a:pt x="245" y="83"/>
                  <a:pt x="245" y="83"/>
                  <a:pt x="246" y="83"/>
                </a:cubicBezTo>
                <a:cubicBezTo>
                  <a:pt x="245" y="83"/>
                  <a:pt x="245" y="83"/>
                  <a:pt x="245" y="83"/>
                </a:cubicBezTo>
                <a:cubicBezTo>
                  <a:pt x="246" y="84"/>
                  <a:pt x="246" y="84"/>
                  <a:pt x="247" y="84"/>
                </a:cubicBezTo>
                <a:cubicBezTo>
                  <a:pt x="247" y="84"/>
                  <a:pt x="247" y="84"/>
                  <a:pt x="247" y="84"/>
                </a:cubicBezTo>
                <a:cubicBezTo>
                  <a:pt x="246" y="84"/>
                  <a:pt x="246" y="84"/>
                  <a:pt x="245" y="83"/>
                </a:cubicBezTo>
                <a:cubicBezTo>
                  <a:pt x="245" y="84"/>
                  <a:pt x="246" y="84"/>
                  <a:pt x="246" y="84"/>
                </a:cubicBezTo>
                <a:cubicBezTo>
                  <a:pt x="246" y="85"/>
                  <a:pt x="246" y="85"/>
                  <a:pt x="246" y="85"/>
                </a:cubicBezTo>
                <a:cubicBezTo>
                  <a:pt x="247" y="85"/>
                  <a:pt x="247" y="85"/>
                  <a:pt x="247" y="85"/>
                </a:cubicBezTo>
                <a:cubicBezTo>
                  <a:pt x="245" y="86"/>
                  <a:pt x="245" y="86"/>
                  <a:pt x="245" y="86"/>
                </a:cubicBezTo>
                <a:cubicBezTo>
                  <a:pt x="245" y="86"/>
                  <a:pt x="250" y="87"/>
                  <a:pt x="251" y="87"/>
                </a:cubicBezTo>
                <a:cubicBezTo>
                  <a:pt x="252" y="90"/>
                  <a:pt x="260" y="94"/>
                  <a:pt x="263" y="95"/>
                </a:cubicBezTo>
                <a:cubicBezTo>
                  <a:pt x="262" y="95"/>
                  <a:pt x="262" y="95"/>
                  <a:pt x="263" y="95"/>
                </a:cubicBezTo>
                <a:cubicBezTo>
                  <a:pt x="265" y="96"/>
                  <a:pt x="268" y="96"/>
                  <a:pt x="267" y="96"/>
                </a:cubicBezTo>
                <a:cubicBezTo>
                  <a:pt x="269" y="97"/>
                  <a:pt x="266" y="97"/>
                  <a:pt x="268" y="99"/>
                </a:cubicBezTo>
                <a:cubicBezTo>
                  <a:pt x="268" y="99"/>
                  <a:pt x="270" y="98"/>
                  <a:pt x="269" y="98"/>
                </a:cubicBezTo>
                <a:cubicBezTo>
                  <a:pt x="270" y="101"/>
                  <a:pt x="279" y="102"/>
                  <a:pt x="281" y="105"/>
                </a:cubicBezTo>
                <a:cubicBezTo>
                  <a:pt x="280" y="105"/>
                  <a:pt x="279" y="105"/>
                  <a:pt x="278" y="105"/>
                </a:cubicBezTo>
                <a:cubicBezTo>
                  <a:pt x="282" y="106"/>
                  <a:pt x="285" y="108"/>
                  <a:pt x="291" y="109"/>
                </a:cubicBezTo>
                <a:cubicBezTo>
                  <a:pt x="289" y="109"/>
                  <a:pt x="289" y="109"/>
                  <a:pt x="287" y="109"/>
                </a:cubicBezTo>
                <a:cubicBezTo>
                  <a:pt x="289" y="110"/>
                  <a:pt x="292" y="112"/>
                  <a:pt x="295" y="112"/>
                </a:cubicBezTo>
                <a:cubicBezTo>
                  <a:pt x="295" y="111"/>
                  <a:pt x="294" y="112"/>
                  <a:pt x="293" y="111"/>
                </a:cubicBezTo>
                <a:cubicBezTo>
                  <a:pt x="293" y="110"/>
                  <a:pt x="298" y="111"/>
                  <a:pt x="299" y="112"/>
                </a:cubicBezTo>
                <a:cubicBezTo>
                  <a:pt x="299" y="112"/>
                  <a:pt x="299" y="112"/>
                  <a:pt x="299" y="112"/>
                </a:cubicBezTo>
                <a:cubicBezTo>
                  <a:pt x="301" y="113"/>
                  <a:pt x="302" y="113"/>
                  <a:pt x="304" y="114"/>
                </a:cubicBezTo>
                <a:cubicBezTo>
                  <a:pt x="304" y="115"/>
                  <a:pt x="302" y="114"/>
                  <a:pt x="302" y="115"/>
                </a:cubicBezTo>
                <a:cubicBezTo>
                  <a:pt x="299" y="116"/>
                  <a:pt x="304" y="118"/>
                  <a:pt x="304" y="118"/>
                </a:cubicBezTo>
                <a:cubicBezTo>
                  <a:pt x="306" y="118"/>
                  <a:pt x="307" y="119"/>
                  <a:pt x="308" y="118"/>
                </a:cubicBezTo>
                <a:cubicBezTo>
                  <a:pt x="310" y="119"/>
                  <a:pt x="307" y="119"/>
                  <a:pt x="308" y="120"/>
                </a:cubicBezTo>
                <a:cubicBezTo>
                  <a:pt x="318" y="121"/>
                  <a:pt x="318" y="121"/>
                  <a:pt x="318" y="121"/>
                </a:cubicBezTo>
                <a:cubicBezTo>
                  <a:pt x="317" y="121"/>
                  <a:pt x="317" y="123"/>
                  <a:pt x="314" y="122"/>
                </a:cubicBezTo>
                <a:cubicBezTo>
                  <a:pt x="318" y="124"/>
                  <a:pt x="324" y="124"/>
                  <a:pt x="328" y="125"/>
                </a:cubicBezTo>
                <a:cubicBezTo>
                  <a:pt x="329" y="126"/>
                  <a:pt x="333" y="127"/>
                  <a:pt x="334" y="128"/>
                </a:cubicBezTo>
                <a:cubicBezTo>
                  <a:pt x="333" y="129"/>
                  <a:pt x="334" y="127"/>
                  <a:pt x="332" y="128"/>
                </a:cubicBezTo>
                <a:cubicBezTo>
                  <a:pt x="332" y="129"/>
                  <a:pt x="332" y="129"/>
                  <a:pt x="332" y="129"/>
                </a:cubicBezTo>
                <a:cubicBezTo>
                  <a:pt x="329" y="128"/>
                  <a:pt x="329" y="130"/>
                  <a:pt x="326" y="130"/>
                </a:cubicBezTo>
                <a:cubicBezTo>
                  <a:pt x="329" y="131"/>
                  <a:pt x="332" y="133"/>
                  <a:pt x="335" y="135"/>
                </a:cubicBezTo>
                <a:cubicBezTo>
                  <a:pt x="336" y="133"/>
                  <a:pt x="340" y="137"/>
                  <a:pt x="343" y="136"/>
                </a:cubicBezTo>
                <a:cubicBezTo>
                  <a:pt x="347" y="138"/>
                  <a:pt x="342" y="138"/>
                  <a:pt x="342" y="139"/>
                </a:cubicBezTo>
                <a:cubicBezTo>
                  <a:pt x="347" y="140"/>
                  <a:pt x="349" y="143"/>
                  <a:pt x="352" y="144"/>
                </a:cubicBezTo>
                <a:cubicBezTo>
                  <a:pt x="352" y="144"/>
                  <a:pt x="352" y="144"/>
                  <a:pt x="351" y="144"/>
                </a:cubicBezTo>
                <a:cubicBezTo>
                  <a:pt x="355" y="146"/>
                  <a:pt x="358" y="149"/>
                  <a:pt x="363" y="150"/>
                </a:cubicBezTo>
                <a:cubicBezTo>
                  <a:pt x="363" y="150"/>
                  <a:pt x="362" y="150"/>
                  <a:pt x="361" y="150"/>
                </a:cubicBezTo>
                <a:cubicBezTo>
                  <a:pt x="362" y="152"/>
                  <a:pt x="366" y="149"/>
                  <a:pt x="367" y="152"/>
                </a:cubicBezTo>
                <a:cubicBezTo>
                  <a:pt x="364" y="152"/>
                  <a:pt x="364" y="152"/>
                  <a:pt x="364" y="152"/>
                </a:cubicBezTo>
                <a:cubicBezTo>
                  <a:pt x="368" y="153"/>
                  <a:pt x="366" y="155"/>
                  <a:pt x="371" y="156"/>
                </a:cubicBezTo>
                <a:cubicBezTo>
                  <a:pt x="370" y="156"/>
                  <a:pt x="369" y="156"/>
                  <a:pt x="368" y="156"/>
                </a:cubicBezTo>
                <a:cubicBezTo>
                  <a:pt x="371" y="157"/>
                  <a:pt x="372" y="159"/>
                  <a:pt x="376" y="160"/>
                </a:cubicBezTo>
                <a:cubicBezTo>
                  <a:pt x="375" y="160"/>
                  <a:pt x="374" y="160"/>
                  <a:pt x="372" y="160"/>
                </a:cubicBezTo>
                <a:cubicBezTo>
                  <a:pt x="372" y="161"/>
                  <a:pt x="377" y="161"/>
                  <a:pt x="376" y="162"/>
                </a:cubicBezTo>
                <a:cubicBezTo>
                  <a:pt x="376" y="163"/>
                  <a:pt x="375" y="164"/>
                  <a:pt x="375" y="164"/>
                </a:cubicBezTo>
                <a:cubicBezTo>
                  <a:pt x="378" y="164"/>
                  <a:pt x="376" y="167"/>
                  <a:pt x="370" y="167"/>
                </a:cubicBezTo>
                <a:cubicBezTo>
                  <a:pt x="370" y="167"/>
                  <a:pt x="368" y="167"/>
                  <a:pt x="365" y="167"/>
                </a:cubicBezTo>
                <a:cubicBezTo>
                  <a:pt x="339" y="166"/>
                  <a:pt x="317" y="163"/>
                  <a:pt x="293" y="161"/>
                </a:cubicBezTo>
                <a:cubicBezTo>
                  <a:pt x="292" y="159"/>
                  <a:pt x="300" y="161"/>
                  <a:pt x="299" y="160"/>
                </a:cubicBezTo>
                <a:cubicBezTo>
                  <a:pt x="297" y="161"/>
                  <a:pt x="295" y="159"/>
                  <a:pt x="288" y="159"/>
                </a:cubicBezTo>
                <a:cubicBezTo>
                  <a:pt x="288" y="159"/>
                  <a:pt x="288" y="159"/>
                  <a:pt x="288" y="159"/>
                </a:cubicBezTo>
                <a:cubicBezTo>
                  <a:pt x="285" y="158"/>
                  <a:pt x="285" y="157"/>
                  <a:pt x="281" y="157"/>
                </a:cubicBezTo>
                <a:cubicBezTo>
                  <a:pt x="280" y="158"/>
                  <a:pt x="280" y="158"/>
                  <a:pt x="280" y="158"/>
                </a:cubicBezTo>
                <a:cubicBezTo>
                  <a:pt x="276" y="158"/>
                  <a:pt x="276" y="155"/>
                  <a:pt x="272" y="156"/>
                </a:cubicBezTo>
                <a:cubicBezTo>
                  <a:pt x="271" y="155"/>
                  <a:pt x="271" y="155"/>
                  <a:pt x="271" y="155"/>
                </a:cubicBezTo>
                <a:cubicBezTo>
                  <a:pt x="265" y="156"/>
                  <a:pt x="267" y="154"/>
                  <a:pt x="261" y="154"/>
                </a:cubicBezTo>
                <a:cubicBezTo>
                  <a:pt x="262" y="154"/>
                  <a:pt x="262" y="154"/>
                  <a:pt x="262" y="154"/>
                </a:cubicBezTo>
                <a:cubicBezTo>
                  <a:pt x="258" y="153"/>
                  <a:pt x="249" y="154"/>
                  <a:pt x="249" y="152"/>
                </a:cubicBezTo>
                <a:cubicBezTo>
                  <a:pt x="244" y="152"/>
                  <a:pt x="239" y="151"/>
                  <a:pt x="236" y="152"/>
                </a:cubicBezTo>
                <a:cubicBezTo>
                  <a:pt x="236" y="151"/>
                  <a:pt x="238" y="151"/>
                  <a:pt x="239" y="151"/>
                </a:cubicBezTo>
                <a:cubicBezTo>
                  <a:pt x="222" y="149"/>
                  <a:pt x="205" y="145"/>
                  <a:pt x="188" y="144"/>
                </a:cubicBezTo>
                <a:cubicBezTo>
                  <a:pt x="188" y="143"/>
                  <a:pt x="189" y="144"/>
                  <a:pt x="190" y="143"/>
                </a:cubicBezTo>
                <a:cubicBezTo>
                  <a:pt x="179" y="143"/>
                  <a:pt x="175" y="139"/>
                  <a:pt x="164" y="140"/>
                </a:cubicBezTo>
                <a:cubicBezTo>
                  <a:pt x="160" y="140"/>
                  <a:pt x="160" y="140"/>
                  <a:pt x="160" y="140"/>
                </a:cubicBezTo>
                <a:cubicBezTo>
                  <a:pt x="159" y="139"/>
                  <a:pt x="160" y="139"/>
                  <a:pt x="159" y="138"/>
                </a:cubicBezTo>
                <a:cubicBezTo>
                  <a:pt x="156" y="139"/>
                  <a:pt x="151" y="137"/>
                  <a:pt x="148" y="138"/>
                </a:cubicBezTo>
                <a:cubicBezTo>
                  <a:pt x="148" y="137"/>
                  <a:pt x="150" y="137"/>
                  <a:pt x="150" y="137"/>
                </a:cubicBezTo>
                <a:cubicBezTo>
                  <a:pt x="147" y="136"/>
                  <a:pt x="139" y="136"/>
                  <a:pt x="136" y="135"/>
                </a:cubicBezTo>
                <a:cubicBezTo>
                  <a:pt x="138" y="135"/>
                  <a:pt x="138" y="135"/>
                  <a:pt x="138" y="135"/>
                </a:cubicBezTo>
                <a:cubicBezTo>
                  <a:pt x="122" y="130"/>
                  <a:pt x="100" y="124"/>
                  <a:pt x="79" y="123"/>
                </a:cubicBezTo>
                <a:cubicBezTo>
                  <a:pt x="74" y="122"/>
                  <a:pt x="80" y="122"/>
                  <a:pt x="78" y="121"/>
                </a:cubicBezTo>
                <a:cubicBezTo>
                  <a:pt x="58" y="120"/>
                  <a:pt x="44" y="114"/>
                  <a:pt x="23" y="113"/>
                </a:cubicBezTo>
                <a:cubicBezTo>
                  <a:pt x="10" y="111"/>
                  <a:pt x="0" y="113"/>
                  <a:pt x="0" y="113"/>
                </a:cubicBezTo>
                <a:cubicBezTo>
                  <a:pt x="31" y="117"/>
                  <a:pt x="53" y="123"/>
                  <a:pt x="78" y="130"/>
                </a:cubicBezTo>
                <a:close/>
                <a:moveTo>
                  <a:pt x="656" y="33"/>
                </a:moveTo>
                <a:cubicBezTo>
                  <a:pt x="656" y="33"/>
                  <a:pt x="656" y="33"/>
                  <a:pt x="656" y="33"/>
                </a:cubicBezTo>
                <a:moveTo>
                  <a:pt x="655" y="33"/>
                </a:moveTo>
                <a:cubicBezTo>
                  <a:pt x="655" y="33"/>
                  <a:pt x="655" y="33"/>
                  <a:pt x="655" y="33"/>
                </a:cubicBezTo>
                <a:cubicBezTo>
                  <a:pt x="656" y="33"/>
                  <a:pt x="656" y="33"/>
                  <a:pt x="655" y="33"/>
                </a:cubicBezTo>
                <a:close/>
                <a:moveTo>
                  <a:pt x="650" y="3"/>
                </a:moveTo>
                <a:cubicBezTo>
                  <a:pt x="650" y="3"/>
                  <a:pt x="650" y="4"/>
                  <a:pt x="650" y="4"/>
                </a:cubicBezTo>
                <a:cubicBezTo>
                  <a:pt x="650" y="4"/>
                  <a:pt x="649" y="4"/>
                  <a:pt x="648" y="5"/>
                </a:cubicBezTo>
                <a:cubicBezTo>
                  <a:pt x="648" y="4"/>
                  <a:pt x="648" y="3"/>
                  <a:pt x="650" y="3"/>
                </a:cubicBezTo>
                <a:close/>
                <a:moveTo>
                  <a:pt x="649" y="34"/>
                </a:moveTo>
                <a:cubicBezTo>
                  <a:pt x="650" y="34"/>
                  <a:pt x="651" y="34"/>
                  <a:pt x="653" y="34"/>
                </a:cubicBezTo>
                <a:cubicBezTo>
                  <a:pt x="653" y="33"/>
                  <a:pt x="653" y="33"/>
                  <a:pt x="653" y="33"/>
                </a:cubicBezTo>
                <a:cubicBezTo>
                  <a:pt x="653" y="34"/>
                  <a:pt x="653" y="34"/>
                  <a:pt x="653" y="34"/>
                </a:cubicBezTo>
                <a:cubicBezTo>
                  <a:pt x="654" y="34"/>
                  <a:pt x="655" y="33"/>
                  <a:pt x="655" y="33"/>
                </a:cubicBezTo>
                <a:cubicBezTo>
                  <a:pt x="654" y="34"/>
                  <a:pt x="654" y="34"/>
                  <a:pt x="653" y="34"/>
                </a:cubicBezTo>
                <a:cubicBezTo>
                  <a:pt x="653" y="34"/>
                  <a:pt x="653" y="35"/>
                  <a:pt x="652" y="35"/>
                </a:cubicBezTo>
                <a:cubicBezTo>
                  <a:pt x="652" y="35"/>
                  <a:pt x="652" y="35"/>
                  <a:pt x="652" y="35"/>
                </a:cubicBezTo>
                <a:cubicBezTo>
                  <a:pt x="652" y="35"/>
                  <a:pt x="651" y="35"/>
                  <a:pt x="650" y="35"/>
                </a:cubicBezTo>
                <a:cubicBezTo>
                  <a:pt x="649" y="35"/>
                  <a:pt x="649" y="35"/>
                  <a:pt x="649" y="35"/>
                </a:cubicBezTo>
                <a:cubicBezTo>
                  <a:pt x="647" y="36"/>
                  <a:pt x="650" y="36"/>
                  <a:pt x="648" y="37"/>
                </a:cubicBezTo>
                <a:cubicBezTo>
                  <a:pt x="646" y="37"/>
                  <a:pt x="644" y="37"/>
                  <a:pt x="643" y="37"/>
                </a:cubicBezTo>
                <a:cubicBezTo>
                  <a:pt x="643" y="36"/>
                  <a:pt x="646" y="35"/>
                  <a:pt x="640" y="34"/>
                </a:cubicBezTo>
                <a:cubicBezTo>
                  <a:pt x="644" y="33"/>
                  <a:pt x="649" y="35"/>
                  <a:pt x="649" y="34"/>
                </a:cubicBezTo>
                <a:close/>
                <a:moveTo>
                  <a:pt x="539" y="91"/>
                </a:moveTo>
                <a:cubicBezTo>
                  <a:pt x="541" y="91"/>
                  <a:pt x="537" y="92"/>
                  <a:pt x="538" y="92"/>
                </a:cubicBezTo>
                <a:cubicBezTo>
                  <a:pt x="537" y="92"/>
                  <a:pt x="535" y="93"/>
                  <a:pt x="535" y="92"/>
                </a:cubicBezTo>
                <a:cubicBezTo>
                  <a:pt x="538" y="92"/>
                  <a:pt x="539" y="91"/>
                  <a:pt x="539" y="91"/>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27" name="Group 26"/>
          <p:cNvGrpSpPr/>
          <p:nvPr/>
        </p:nvGrpSpPr>
        <p:grpSpPr>
          <a:xfrm>
            <a:off x="6355367" y="1958726"/>
            <a:ext cx="5034292" cy="3346419"/>
            <a:chOff x="6432187" y="2584189"/>
            <a:chExt cx="5034292" cy="3346419"/>
          </a:xfrm>
        </p:grpSpPr>
        <p:sp>
          <p:nvSpPr>
            <p:cNvPr id="28" name="TextBox 27"/>
            <p:cNvSpPr txBox="1"/>
            <p:nvPr/>
          </p:nvSpPr>
          <p:spPr>
            <a:xfrm>
              <a:off x="6432187" y="2584189"/>
              <a:ext cx="2795894" cy="461665"/>
            </a:xfrm>
            <a:prstGeom prst="rect">
              <a:avLst/>
            </a:prstGeom>
            <a:noFill/>
          </p:spPr>
          <p:txBody>
            <a:bodyPr wrap="none" rtlCol="0">
              <a:spAutoFit/>
            </a:bodyPr>
            <a:lstStyle/>
            <a:p>
              <a:r>
                <a:rPr lang="id-ID" sz="2400" spc="300" dirty="0" smtClean="0">
                  <a:solidFill>
                    <a:schemeClr val="tx1">
                      <a:lumMod val="65000"/>
                      <a:lumOff val="35000"/>
                    </a:schemeClr>
                  </a:solidFill>
                  <a:latin typeface="GeosansLight" panose="02000603020000020003" pitchFamily="2" charset="0"/>
                </a:rPr>
                <a:t>TIME RESOLVING</a:t>
              </a:r>
              <a:endParaRPr lang="en-US" sz="2400" spc="300" dirty="0">
                <a:solidFill>
                  <a:schemeClr val="tx1">
                    <a:lumMod val="65000"/>
                    <a:lumOff val="35000"/>
                  </a:schemeClr>
                </a:solidFill>
                <a:latin typeface="GeosansLight" panose="02000603020000020003" pitchFamily="2" charset="0"/>
              </a:endParaRPr>
            </a:p>
          </p:txBody>
        </p:sp>
        <p:sp>
          <p:nvSpPr>
            <p:cNvPr id="29" name="Rectangle 28"/>
            <p:cNvSpPr/>
            <p:nvPr/>
          </p:nvSpPr>
          <p:spPr>
            <a:xfrm>
              <a:off x="6438669" y="3011405"/>
              <a:ext cx="5022043" cy="964367"/>
            </a:xfrm>
            <a:prstGeom prst="rect">
              <a:avLst/>
            </a:prstGeom>
          </p:spPr>
          <p:txBody>
            <a:bodyPr wrap="square">
              <a:spAutoFit/>
            </a:bodyPr>
            <a:lstStyle/>
            <a:p>
              <a:pPr>
                <a:lnSpc>
                  <a:spcPts val="1650"/>
                </a:lnSpc>
                <a:spcAft>
                  <a:spcPts val="1500"/>
                </a:spcAft>
              </a:pP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ipsum</a:t>
              </a:r>
              <a:r>
                <a:rPr lang="en-US" sz="1200" dirty="0">
                  <a:solidFill>
                    <a:schemeClr val="bg1">
                      <a:lumMod val="65000"/>
                    </a:schemeClr>
                  </a:solidFill>
                  <a:ea typeface="Times New Roman" panose="02020603050405020304" pitchFamily="18" charset="0"/>
                </a:rPr>
                <a:t> dolor sit </a:t>
              </a:r>
              <a:r>
                <a:rPr lang="en-US" sz="1200" dirty="0" err="1">
                  <a:solidFill>
                    <a:schemeClr val="bg1">
                      <a:lumMod val="65000"/>
                    </a:schemeClr>
                  </a:solidFill>
                  <a:ea typeface="Times New Roman" panose="02020603050405020304" pitchFamily="18" charset="0"/>
                </a:rPr>
                <a:t>amet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consectetur</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elit</a:t>
              </a:r>
              <a:r>
                <a:rPr lang="en-US" sz="1200" dirty="0">
                  <a:solidFill>
                    <a:schemeClr val="bg1">
                      <a:lumMod val="65000"/>
                    </a:schemeClr>
                  </a:solidFill>
                  <a:ea typeface="Times New Roman" panose="02020603050405020304" pitchFamily="18" charset="0"/>
                </a:rPr>
                <a:t>. Nam </a:t>
              </a:r>
              <a:r>
                <a:rPr lang="en-US" sz="1200" dirty="0" err="1">
                  <a:solidFill>
                    <a:schemeClr val="bg1">
                      <a:lumMod val="65000"/>
                    </a:schemeClr>
                  </a:solidFill>
                  <a:ea typeface="Times New Roman" panose="02020603050405020304" pitchFamily="18" charset="0"/>
                </a:rPr>
                <a:t>viverra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euismod</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odio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gravida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pellentesque</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urna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varius</a:t>
              </a:r>
              <a:r>
                <a:rPr lang="en-US" sz="1200" dirty="0">
                  <a:solidFill>
                    <a:schemeClr val="bg1">
                      <a:lumMod val="65000"/>
                    </a:schemeClr>
                  </a:solidFill>
                  <a:ea typeface="Times New Roman" panose="02020603050405020304" pitchFamily="18" charset="0"/>
                </a:rPr>
                <a:t> vitae. </a:t>
              </a:r>
              <a:r>
                <a:rPr lang="en-US" sz="1200" dirty="0" err="1">
                  <a:solidFill>
                    <a:schemeClr val="bg1">
                      <a:lumMod val="65000"/>
                    </a:schemeClr>
                  </a:solidFill>
                  <a:ea typeface="Times New Roman" panose="02020603050405020304" pitchFamily="18" charset="0"/>
                </a:rPr>
                <a:t>Sed</a:t>
              </a:r>
              <a:r>
                <a:rPr lang="en-US" sz="1200" dirty="0">
                  <a:solidFill>
                    <a:schemeClr val="bg1">
                      <a:lumMod val="65000"/>
                    </a:schemeClr>
                  </a:solidFill>
                  <a:ea typeface="Times New Roman" panose="02020603050405020304" pitchFamily="18" charset="0"/>
                </a:rPr>
                <a:t> dui </a:t>
              </a: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in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et, </a:t>
              </a:r>
              <a:r>
                <a:rPr lang="en-US" sz="1200" dirty="0" err="1">
                  <a:solidFill>
                    <a:schemeClr val="bg1">
                      <a:lumMod val="65000"/>
                    </a:schemeClr>
                  </a:solidFill>
                  <a:ea typeface="Times New Roman" panose="02020603050405020304" pitchFamily="18" charset="0"/>
                </a:rPr>
                <a:t>interdum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nec</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metus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Mauris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ultricies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justo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convallis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placerat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felis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enim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ornare</a:t>
              </a:r>
              <a:r>
                <a:rPr lang="en-US" sz="1200" dirty="0">
                  <a:solidFill>
                    <a:schemeClr val="bg1">
                      <a:lumMod val="65000"/>
                    </a:schemeClr>
                  </a:solidFill>
                  <a:ea typeface="Times New Roman" panose="02020603050405020304" pitchFamily="18" charset="0"/>
                </a:rPr>
                <a:t> </a:t>
              </a:r>
              <a:r>
                <a:rPr lang="en-US" sz="1200" dirty="0" smtClean="0">
                  <a:solidFill>
                    <a:schemeClr val="bg1">
                      <a:lumMod val="65000"/>
                    </a:schemeClr>
                  </a:solidFill>
                  <a:ea typeface="Times New Roman" panose="02020603050405020304" pitchFamily="18" charset="0"/>
                </a:rPr>
                <a:t>nisi</a:t>
              </a:r>
              <a:r>
                <a:rPr lang="id-ID" sz="1200" dirty="0" smtClean="0">
                  <a:solidFill>
                    <a:schemeClr val="bg1">
                      <a:lumMod val="65000"/>
                    </a:schemeClr>
                  </a:solidFill>
                  <a:ea typeface="Times New Roman" panose="02020603050405020304" pitchFamily="18" charset="0"/>
                </a:rPr>
                <a:t>.</a:t>
              </a:r>
              <a:endParaRPr lang="en-US" sz="1200" dirty="0" smtClean="0">
                <a:solidFill>
                  <a:schemeClr val="bg1">
                    <a:lumMod val="65000"/>
                  </a:schemeClr>
                </a:solidFill>
                <a:ea typeface="Times New Roman" panose="02020603050405020304" pitchFamily="18" charset="0"/>
              </a:endParaRPr>
            </a:p>
          </p:txBody>
        </p:sp>
        <p:sp>
          <p:nvSpPr>
            <p:cNvPr id="30" name="Rectangle 29"/>
            <p:cNvSpPr/>
            <p:nvPr/>
          </p:nvSpPr>
          <p:spPr>
            <a:xfrm>
              <a:off x="6444436" y="4966241"/>
              <a:ext cx="5022043" cy="964367"/>
            </a:xfrm>
            <a:prstGeom prst="rect">
              <a:avLst/>
            </a:prstGeom>
          </p:spPr>
          <p:txBody>
            <a:bodyPr wrap="square">
              <a:spAutoFit/>
            </a:bodyPr>
            <a:lstStyle/>
            <a:p>
              <a:pPr>
                <a:lnSpc>
                  <a:spcPts val="1650"/>
                </a:lnSpc>
                <a:spcAft>
                  <a:spcPts val="1500"/>
                </a:spcAft>
              </a:pP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ipsum</a:t>
              </a:r>
              <a:r>
                <a:rPr lang="en-US" sz="1200" dirty="0">
                  <a:solidFill>
                    <a:schemeClr val="bg1">
                      <a:lumMod val="65000"/>
                    </a:schemeClr>
                  </a:solidFill>
                  <a:ea typeface="Times New Roman" panose="02020603050405020304" pitchFamily="18" charset="0"/>
                </a:rPr>
                <a:t> dolor sit </a:t>
              </a:r>
              <a:r>
                <a:rPr lang="en-US" sz="1200" dirty="0" err="1">
                  <a:solidFill>
                    <a:schemeClr val="bg1">
                      <a:lumMod val="65000"/>
                    </a:schemeClr>
                  </a:solidFill>
                  <a:ea typeface="Times New Roman" panose="02020603050405020304" pitchFamily="18" charset="0"/>
                </a:rPr>
                <a:t>amet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consectetur</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elit</a:t>
              </a:r>
              <a:r>
                <a:rPr lang="en-US" sz="1200" dirty="0">
                  <a:solidFill>
                    <a:schemeClr val="bg1">
                      <a:lumMod val="65000"/>
                    </a:schemeClr>
                  </a:solidFill>
                  <a:ea typeface="Times New Roman" panose="02020603050405020304" pitchFamily="18" charset="0"/>
                </a:rPr>
                <a:t>. Nam </a:t>
              </a:r>
              <a:r>
                <a:rPr lang="en-US" sz="1200" dirty="0" err="1">
                  <a:solidFill>
                    <a:schemeClr val="bg1">
                      <a:lumMod val="65000"/>
                    </a:schemeClr>
                  </a:solidFill>
                  <a:ea typeface="Times New Roman" panose="02020603050405020304" pitchFamily="18" charset="0"/>
                </a:rPr>
                <a:t>viverra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euismod</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odio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gravida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pellentesque</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urna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varius</a:t>
              </a:r>
              <a:r>
                <a:rPr lang="en-US" sz="1200" dirty="0">
                  <a:solidFill>
                    <a:schemeClr val="bg1">
                      <a:lumMod val="65000"/>
                    </a:schemeClr>
                  </a:solidFill>
                  <a:ea typeface="Times New Roman" panose="02020603050405020304" pitchFamily="18" charset="0"/>
                </a:rPr>
                <a:t> vitae. </a:t>
              </a:r>
              <a:r>
                <a:rPr lang="en-US" sz="1200" dirty="0" err="1">
                  <a:solidFill>
                    <a:schemeClr val="bg1">
                      <a:lumMod val="65000"/>
                    </a:schemeClr>
                  </a:solidFill>
                  <a:ea typeface="Times New Roman" panose="02020603050405020304" pitchFamily="18" charset="0"/>
                </a:rPr>
                <a:t>Sed</a:t>
              </a:r>
              <a:r>
                <a:rPr lang="en-US" sz="1200" dirty="0">
                  <a:solidFill>
                    <a:schemeClr val="bg1">
                      <a:lumMod val="65000"/>
                    </a:schemeClr>
                  </a:solidFill>
                  <a:ea typeface="Times New Roman" panose="02020603050405020304" pitchFamily="18" charset="0"/>
                </a:rPr>
                <a:t> dui </a:t>
              </a: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in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et, </a:t>
              </a:r>
              <a:r>
                <a:rPr lang="en-US" sz="1200" dirty="0" err="1">
                  <a:solidFill>
                    <a:schemeClr val="bg1">
                      <a:lumMod val="65000"/>
                    </a:schemeClr>
                  </a:solidFill>
                  <a:ea typeface="Times New Roman" panose="02020603050405020304" pitchFamily="18" charset="0"/>
                </a:rPr>
                <a:t>interdum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nec</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metus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Mauris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ultricies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justo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convallis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placerat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felis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enim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ornare</a:t>
              </a:r>
              <a:r>
                <a:rPr lang="en-US" sz="1200" dirty="0">
                  <a:solidFill>
                    <a:schemeClr val="bg1">
                      <a:lumMod val="65000"/>
                    </a:schemeClr>
                  </a:solidFill>
                  <a:ea typeface="Times New Roman" panose="02020603050405020304" pitchFamily="18" charset="0"/>
                </a:rPr>
                <a:t> </a:t>
              </a:r>
              <a:r>
                <a:rPr lang="en-US" sz="1200" dirty="0" smtClean="0">
                  <a:solidFill>
                    <a:schemeClr val="bg1">
                      <a:lumMod val="65000"/>
                    </a:schemeClr>
                  </a:solidFill>
                  <a:ea typeface="Times New Roman" panose="02020603050405020304" pitchFamily="18" charset="0"/>
                </a:rPr>
                <a:t>nisi</a:t>
              </a:r>
              <a:r>
                <a:rPr lang="id-ID" sz="1200" dirty="0" smtClean="0">
                  <a:solidFill>
                    <a:schemeClr val="bg1">
                      <a:lumMod val="65000"/>
                    </a:schemeClr>
                  </a:solidFill>
                  <a:ea typeface="Times New Roman" panose="02020603050405020304" pitchFamily="18" charset="0"/>
                </a:rPr>
                <a:t>.</a:t>
              </a:r>
              <a:endParaRPr lang="en-US" sz="1200" dirty="0" smtClean="0">
                <a:solidFill>
                  <a:schemeClr val="bg1">
                    <a:lumMod val="65000"/>
                  </a:schemeClr>
                </a:solidFill>
                <a:ea typeface="Times New Roman" panose="02020603050405020304" pitchFamily="18" charset="0"/>
              </a:endParaRPr>
            </a:p>
          </p:txBody>
        </p:sp>
        <p:sp>
          <p:nvSpPr>
            <p:cNvPr id="31" name="Rectangle 30"/>
            <p:cNvSpPr/>
            <p:nvPr/>
          </p:nvSpPr>
          <p:spPr>
            <a:xfrm>
              <a:off x="6518394" y="4102254"/>
              <a:ext cx="700612" cy="69030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p:cNvSpPr/>
            <p:nvPr/>
          </p:nvSpPr>
          <p:spPr>
            <a:xfrm>
              <a:off x="6523780" y="4085536"/>
              <a:ext cx="702068" cy="702069"/>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latin typeface="Sosa" pitchFamily="2" charset="0"/>
                </a:rPr>
                <a:t>Ñ</a:t>
              </a:r>
              <a:r>
                <a:rPr lang="en-US" sz="3200" dirty="0"/>
                <a:t> </a:t>
              </a:r>
              <a:endParaRPr lang="en-US" sz="3200" dirty="0">
                <a:solidFill>
                  <a:schemeClr val="bg1"/>
                </a:solidFill>
                <a:latin typeface="Sosa" pitchFamily="2" charset="0"/>
              </a:endParaRPr>
            </a:p>
          </p:txBody>
        </p:sp>
        <p:sp>
          <p:nvSpPr>
            <p:cNvPr id="33" name="Rectangle 32"/>
            <p:cNvSpPr/>
            <p:nvPr/>
          </p:nvSpPr>
          <p:spPr>
            <a:xfrm>
              <a:off x="7459074" y="4102254"/>
              <a:ext cx="700612" cy="69030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p:cNvSpPr/>
            <p:nvPr/>
          </p:nvSpPr>
          <p:spPr>
            <a:xfrm>
              <a:off x="7464460" y="4085536"/>
              <a:ext cx="702068" cy="702069"/>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latin typeface="Sosa" pitchFamily="2" charset="0"/>
                </a:rPr>
                <a:t>Ĥ</a:t>
              </a:r>
              <a:endParaRPr lang="en-US" sz="3200" dirty="0">
                <a:solidFill>
                  <a:schemeClr val="bg1"/>
                </a:solidFill>
                <a:latin typeface="Sosa" pitchFamily="2" charset="0"/>
              </a:endParaRPr>
            </a:p>
          </p:txBody>
        </p:sp>
        <p:sp>
          <p:nvSpPr>
            <p:cNvPr id="35" name="Rectangle 34"/>
            <p:cNvSpPr/>
            <p:nvPr/>
          </p:nvSpPr>
          <p:spPr>
            <a:xfrm>
              <a:off x="8387526" y="4100945"/>
              <a:ext cx="700612" cy="69030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p:cNvSpPr/>
            <p:nvPr/>
          </p:nvSpPr>
          <p:spPr>
            <a:xfrm>
              <a:off x="8392912" y="4084227"/>
              <a:ext cx="702068" cy="702069"/>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latin typeface="Sosa" pitchFamily="2" charset="0"/>
                </a:rPr>
                <a:t>ĥ</a:t>
              </a:r>
              <a:r>
                <a:rPr lang="en-US" sz="3200" dirty="0"/>
                <a:t> </a:t>
              </a:r>
              <a:endParaRPr lang="en-US" sz="3200" dirty="0">
                <a:solidFill>
                  <a:schemeClr val="bg1"/>
                </a:solidFill>
                <a:latin typeface="Sosa" pitchFamily="2" charset="0"/>
              </a:endParaRPr>
            </a:p>
          </p:txBody>
        </p:sp>
        <p:sp>
          <p:nvSpPr>
            <p:cNvPr id="37" name="Rectangle 36"/>
            <p:cNvSpPr/>
            <p:nvPr/>
          </p:nvSpPr>
          <p:spPr>
            <a:xfrm>
              <a:off x="9303750" y="4099291"/>
              <a:ext cx="700612" cy="69030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p:cNvSpPr/>
            <p:nvPr/>
          </p:nvSpPr>
          <p:spPr>
            <a:xfrm>
              <a:off x="9309136" y="4082573"/>
              <a:ext cx="702068" cy="702069"/>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3200" dirty="0" smtClean="0">
                  <a:latin typeface="Sosa" pitchFamily="2" charset="0"/>
                </a:rPr>
                <a:t>E</a:t>
              </a:r>
              <a:endParaRPr lang="en-US" sz="3200" dirty="0">
                <a:solidFill>
                  <a:schemeClr val="bg1"/>
                </a:solidFill>
                <a:latin typeface="Sosa" pitchFamily="2" charset="0"/>
              </a:endParaRPr>
            </a:p>
          </p:txBody>
        </p:sp>
      </p:grpSp>
      <p:sp>
        <p:nvSpPr>
          <p:cNvPr id="39" name="Content Placeholder 2"/>
          <p:cNvSpPr txBox="1">
            <a:spLocks/>
          </p:cNvSpPr>
          <p:nvPr/>
        </p:nvSpPr>
        <p:spPr>
          <a:xfrm rot="2711096">
            <a:off x="2569945" y="3289164"/>
            <a:ext cx="2062645" cy="33589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b="1" dirty="0" smtClean="0">
                <a:solidFill>
                  <a:schemeClr val="bg1"/>
                </a:solidFill>
              </a:rPr>
              <a:t>R</a:t>
            </a:r>
            <a:r>
              <a:rPr lang="id-ID" b="1" dirty="0" smtClean="0">
                <a:solidFill>
                  <a:schemeClr val="bg1"/>
                </a:solidFill>
              </a:rPr>
              <a:t>esponsive 01</a:t>
            </a:r>
            <a:endParaRPr lang="en-US" sz="1100" dirty="0">
              <a:solidFill>
                <a:schemeClr val="bg1"/>
              </a:solidFill>
            </a:endParaRPr>
          </a:p>
        </p:txBody>
      </p:sp>
      <p:sp>
        <p:nvSpPr>
          <p:cNvPr id="40" name="Content Placeholder 2"/>
          <p:cNvSpPr txBox="1">
            <a:spLocks/>
          </p:cNvSpPr>
          <p:nvPr/>
        </p:nvSpPr>
        <p:spPr>
          <a:xfrm rot="2711096">
            <a:off x="2209955" y="3630098"/>
            <a:ext cx="2062645" cy="33589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b="1" dirty="0" smtClean="0">
                <a:solidFill>
                  <a:schemeClr val="bg1"/>
                </a:solidFill>
              </a:rPr>
              <a:t>R</a:t>
            </a:r>
            <a:r>
              <a:rPr lang="id-ID" b="1" smtClean="0">
                <a:solidFill>
                  <a:schemeClr val="bg1"/>
                </a:solidFill>
              </a:rPr>
              <a:t>esponsive 02</a:t>
            </a:r>
            <a:endParaRPr lang="en-US" sz="1100" dirty="0">
              <a:solidFill>
                <a:schemeClr val="bg1"/>
              </a:solidFill>
            </a:endParaRPr>
          </a:p>
        </p:txBody>
      </p:sp>
      <p:sp>
        <p:nvSpPr>
          <p:cNvPr id="41" name="Content Placeholder 2"/>
          <p:cNvSpPr txBox="1">
            <a:spLocks/>
          </p:cNvSpPr>
          <p:nvPr/>
        </p:nvSpPr>
        <p:spPr>
          <a:xfrm rot="2711096">
            <a:off x="1865364" y="3993700"/>
            <a:ext cx="2062645" cy="33589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b="1" dirty="0" smtClean="0">
                <a:solidFill>
                  <a:schemeClr val="bg1"/>
                </a:solidFill>
              </a:rPr>
              <a:t>R</a:t>
            </a:r>
            <a:r>
              <a:rPr lang="id-ID" b="1" smtClean="0">
                <a:solidFill>
                  <a:schemeClr val="bg1"/>
                </a:solidFill>
              </a:rPr>
              <a:t>esponsive 03</a:t>
            </a:r>
            <a:endParaRPr lang="en-US" sz="1100" dirty="0">
              <a:solidFill>
                <a:schemeClr val="bg1"/>
              </a:solidFill>
            </a:endParaRPr>
          </a:p>
        </p:txBody>
      </p:sp>
    </p:spTree>
    <p:extLst>
      <p:ext uri="{BB962C8B-B14F-4D97-AF65-F5344CB8AC3E}">
        <p14:creationId xmlns:p14="http://schemas.microsoft.com/office/powerpoint/2010/main" val="29948662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2000"/>
                                  </p:stCondLst>
                                  <p:childTnLst>
                                    <p:set>
                                      <p:cBhvr>
                                        <p:cTn id="16" dur="1" fill="hold">
                                          <p:stCondLst>
                                            <p:cond delay="0"/>
                                          </p:stCondLst>
                                        </p:cTn>
                                        <p:tgtEl>
                                          <p:spTgt spid="25"/>
                                        </p:tgtEl>
                                        <p:attrNameLst>
                                          <p:attrName>style.visibility</p:attrName>
                                        </p:attrNameLst>
                                      </p:cBhvr>
                                      <p:to>
                                        <p:strVal val="visible"/>
                                      </p:to>
                                    </p:set>
                                    <p:anim calcmode="lin" valueType="num">
                                      <p:cBhvr additive="base">
                                        <p:cTn id="17" dur="500" fill="hold"/>
                                        <p:tgtEl>
                                          <p:spTgt spid="25"/>
                                        </p:tgtEl>
                                        <p:attrNameLst>
                                          <p:attrName>ppt_x</p:attrName>
                                        </p:attrNameLst>
                                      </p:cBhvr>
                                      <p:tavLst>
                                        <p:tav tm="0">
                                          <p:val>
                                            <p:strVal val="0-#ppt_w/2"/>
                                          </p:val>
                                        </p:tav>
                                        <p:tav tm="100000">
                                          <p:val>
                                            <p:strVal val="#ppt_x"/>
                                          </p:val>
                                        </p:tav>
                                      </p:tavLst>
                                    </p:anim>
                                    <p:anim calcmode="lin" valueType="num">
                                      <p:cBhvr additive="base">
                                        <p:cTn id="18" dur="500" fill="hold"/>
                                        <p:tgtEl>
                                          <p:spTgt spid="25"/>
                                        </p:tgtEl>
                                        <p:attrNameLst>
                                          <p:attrName>ppt_y</p:attrName>
                                        </p:attrNameLst>
                                      </p:cBhvr>
                                      <p:tavLst>
                                        <p:tav tm="0">
                                          <p:val>
                                            <p:strVal val="#ppt_y"/>
                                          </p:val>
                                        </p:tav>
                                        <p:tav tm="100000">
                                          <p:val>
                                            <p:strVal val="#ppt_y"/>
                                          </p:val>
                                        </p:tav>
                                      </p:tavLst>
                                    </p:anim>
                                  </p:childTnLst>
                                </p:cTn>
                              </p:par>
                              <p:par>
                                <p:cTn id="19" presetID="22" presetClass="entr" presetSubtype="2" fill="hold" grpId="0" nodeType="withEffect">
                                  <p:stCondLst>
                                    <p:cond delay="1000"/>
                                  </p:stCondLst>
                                  <p:childTnLst>
                                    <p:set>
                                      <p:cBhvr>
                                        <p:cTn id="20" dur="1" fill="hold">
                                          <p:stCondLst>
                                            <p:cond delay="0"/>
                                          </p:stCondLst>
                                        </p:cTn>
                                        <p:tgtEl>
                                          <p:spTgt spid="26"/>
                                        </p:tgtEl>
                                        <p:attrNameLst>
                                          <p:attrName>style.visibility</p:attrName>
                                        </p:attrNameLst>
                                      </p:cBhvr>
                                      <p:to>
                                        <p:strVal val="visible"/>
                                      </p:to>
                                    </p:set>
                                    <p:animEffect transition="in" filter="wipe(right)">
                                      <p:cBhvr>
                                        <p:cTn id="21" dur="2500"/>
                                        <p:tgtEl>
                                          <p:spTgt spid="26"/>
                                        </p:tgtEl>
                                      </p:cBhvr>
                                    </p:animEffect>
                                  </p:childTnLst>
                                </p:cTn>
                              </p:par>
                              <p:par>
                                <p:cTn id="22" presetID="22" presetClass="entr" presetSubtype="2" fill="hold" nodeType="withEffect">
                                  <p:stCondLst>
                                    <p:cond delay="1000"/>
                                  </p:stCondLst>
                                  <p:childTnLst>
                                    <p:set>
                                      <p:cBhvr>
                                        <p:cTn id="23" dur="1" fill="hold">
                                          <p:stCondLst>
                                            <p:cond delay="0"/>
                                          </p:stCondLst>
                                        </p:cTn>
                                        <p:tgtEl>
                                          <p:spTgt spid="27"/>
                                        </p:tgtEl>
                                        <p:attrNameLst>
                                          <p:attrName>style.visibility</p:attrName>
                                        </p:attrNameLst>
                                      </p:cBhvr>
                                      <p:to>
                                        <p:strVal val="visible"/>
                                      </p:to>
                                    </p:set>
                                    <p:animEffect transition="in" filter="wipe(right)">
                                      <p:cBhvr>
                                        <p:cTn id="24"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25" grpId="0"/>
      <p:bldP spid="26"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 name="Rectangle 256"/>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36</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Enviromental</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grpSp>
        <p:nvGrpSpPr>
          <p:cNvPr id="5" name="Group 4"/>
          <p:cNvGrpSpPr/>
          <p:nvPr/>
        </p:nvGrpSpPr>
        <p:grpSpPr>
          <a:xfrm>
            <a:off x="446740" y="1594835"/>
            <a:ext cx="5692214" cy="4176521"/>
            <a:chOff x="762375" y="910971"/>
            <a:chExt cx="5692214" cy="4176521"/>
          </a:xfrm>
        </p:grpSpPr>
        <p:grpSp>
          <p:nvGrpSpPr>
            <p:cNvPr id="7" name="Group 6"/>
            <p:cNvGrpSpPr/>
            <p:nvPr/>
          </p:nvGrpSpPr>
          <p:grpSpPr>
            <a:xfrm>
              <a:off x="762375" y="910971"/>
              <a:ext cx="5692214" cy="4176521"/>
              <a:chOff x="4984751" y="133350"/>
              <a:chExt cx="2760663" cy="2014538"/>
            </a:xfrm>
          </p:grpSpPr>
          <p:sp>
            <p:nvSpPr>
              <p:cNvPr id="8" name="Freeform 8"/>
              <p:cNvSpPr>
                <a:spLocks/>
              </p:cNvSpPr>
              <p:nvPr/>
            </p:nvSpPr>
            <p:spPr bwMode="auto">
              <a:xfrm>
                <a:off x="7175501" y="896938"/>
                <a:ext cx="26988" cy="225425"/>
              </a:xfrm>
              <a:custGeom>
                <a:avLst/>
                <a:gdLst>
                  <a:gd name="T0" fmla="*/ 17 w 17"/>
                  <a:gd name="T1" fmla="*/ 142 h 142"/>
                  <a:gd name="T2" fmla="*/ 0 w 17"/>
                  <a:gd name="T3" fmla="*/ 142 h 142"/>
                  <a:gd name="T4" fmla="*/ 7 w 17"/>
                  <a:gd name="T5" fmla="*/ 0 h 142"/>
                  <a:gd name="T6" fmla="*/ 10 w 17"/>
                  <a:gd name="T7" fmla="*/ 0 h 142"/>
                  <a:gd name="T8" fmla="*/ 17 w 17"/>
                  <a:gd name="T9" fmla="*/ 142 h 142"/>
                </a:gdLst>
                <a:ahLst/>
                <a:cxnLst>
                  <a:cxn ang="0">
                    <a:pos x="T0" y="T1"/>
                  </a:cxn>
                  <a:cxn ang="0">
                    <a:pos x="T2" y="T3"/>
                  </a:cxn>
                  <a:cxn ang="0">
                    <a:pos x="T4" y="T5"/>
                  </a:cxn>
                  <a:cxn ang="0">
                    <a:pos x="T6" y="T7"/>
                  </a:cxn>
                  <a:cxn ang="0">
                    <a:pos x="T8" y="T9"/>
                  </a:cxn>
                </a:cxnLst>
                <a:rect l="0" t="0" r="r" b="b"/>
                <a:pathLst>
                  <a:path w="17" h="142">
                    <a:moveTo>
                      <a:pt x="17" y="142"/>
                    </a:moveTo>
                    <a:lnTo>
                      <a:pt x="0" y="142"/>
                    </a:lnTo>
                    <a:lnTo>
                      <a:pt x="7" y="0"/>
                    </a:lnTo>
                    <a:lnTo>
                      <a:pt x="10" y="0"/>
                    </a:lnTo>
                    <a:lnTo>
                      <a:pt x="17" y="142"/>
                    </a:lnTo>
                    <a:close/>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9"/>
              <p:cNvSpPr>
                <a:spLocks/>
              </p:cNvSpPr>
              <p:nvPr/>
            </p:nvSpPr>
            <p:spPr bwMode="auto">
              <a:xfrm>
                <a:off x="7175501" y="896938"/>
                <a:ext cx="26988" cy="225425"/>
              </a:xfrm>
              <a:custGeom>
                <a:avLst/>
                <a:gdLst>
                  <a:gd name="T0" fmla="*/ 17 w 17"/>
                  <a:gd name="T1" fmla="*/ 142 h 142"/>
                  <a:gd name="T2" fmla="*/ 0 w 17"/>
                  <a:gd name="T3" fmla="*/ 142 h 142"/>
                  <a:gd name="T4" fmla="*/ 7 w 17"/>
                  <a:gd name="T5" fmla="*/ 0 h 142"/>
                  <a:gd name="T6" fmla="*/ 10 w 17"/>
                  <a:gd name="T7" fmla="*/ 0 h 142"/>
                  <a:gd name="T8" fmla="*/ 17 w 17"/>
                  <a:gd name="T9" fmla="*/ 142 h 142"/>
                </a:gdLst>
                <a:ahLst/>
                <a:cxnLst>
                  <a:cxn ang="0">
                    <a:pos x="T0" y="T1"/>
                  </a:cxn>
                  <a:cxn ang="0">
                    <a:pos x="T2" y="T3"/>
                  </a:cxn>
                  <a:cxn ang="0">
                    <a:pos x="T4" y="T5"/>
                  </a:cxn>
                  <a:cxn ang="0">
                    <a:pos x="T6" y="T7"/>
                  </a:cxn>
                  <a:cxn ang="0">
                    <a:pos x="T8" y="T9"/>
                  </a:cxn>
                </a:cxnLst>
                <a:rect l="0" t="0" r="r" b="b"/>
                <a:pathLst>
                  <a:path w="17" h="142">
                    <a:moveTo>
                      <a:pt x="17" y="142"/>
                    </a:moveTo>
                    <a:lnTo>
                      <a:pt x="0" y="142"/>
                    </a:lnTo>
                    <a:lnTo>
                      <a:pt x="7" y="0"/>
                    </a:lnTo>
                    <a:lnTo>
                      <a:pt x="10" y="0"/>
                    </a:lnTo>
                    <a:lnTo>
                      <a:pt x="17" y="14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10"/>
              <p:cNvSpPr>
                <a:spLocks/>
              </p:cNvSpPr>
              <p:nvPr/>
            </p:nvSpPr>
            <p:spPr bwMode="auto">
              <a:xfrm>
                <a:off x="7131051" y="836613"/>
                <a:ext cx="60325" cy="65088"/>
              </a:xfrm>
              <a:custGeom>
                <a:avLst/>
                <a:gdLst>
                  <a:gd name="T0" fmla="*/ 6 w 11"/>
                  <a:gd name="T1" fmla="*/ 5 h 12"/>
                  <a:gd name="T2" fmla="*/ 11 w 11"/>
                  <a:gd name="T3" fmla="*/ 11 h 12"/>
                  <a:gd name="T4" fmla="*/ 5 w 11"/>
                  <a:gd name="T5" fmla="*/ 7 h 12"/>
                  <a:gd name="T6" fmla="*/ 1 w 11"/>
                  <a:gd name="T7" fmla="*/ 1 h 12"/>
                  <a:gd name="T8" fmla="*/ 6 w 11"/>
                  <a:gd name="T9" fmla="*/ 5 h 12"/>
                </a:gdLst>
                <a:ahLst/>
                <a:cxnLst>
                  <a:cxn ang="0">
                    <a:pos x="T0" y="T1"/>
                  </a:cxn>
                  <a:cxn ang="0">
                    <a:pos x="T2" y="T3"/>
                  </a:cxn>
                  <a:cxn ang="0">
                    <a:pos x="T4" y="T5"/>
                  </a:cxn>
                  <a:cxn ang="0">
                    <a:pos x="T6" y="T7"/>
                  </a:cxn>
                  <a:cxn ang="0">
                    <a:pos x="T8" y="T9"/>
                  </a:cxn>
                </a:cxnLst>
                <a:rect l="0" t="0" r="r" b="b"/>
                <a:pathLst>
                  <a:path w="11" h="12">
                    <a:moveTo>
                      <a:pt x="6" y="5"/>
                    </a:moveTo>
                    <a:cubicBezTo>
                      <a:pt x="9" y="8"/>
                      <a:pt x="11" y="11"/>
                      <a:pt x="11" y="11"/>
                    </a:cubicBezTo>
                    <a:cubicBezTo>
                      <a:pt x="10" y="12"/>
                      <a:pt x="8" y="9"/>
                      <a:pt x="5" y="7"/>
                    </a:cubicBezTo>
                    <a:cubicBezTo>
                      <a:pt x="2" y="4"/>
                      <a:pt x="0" y="1"/>
                      <a:pt x="1" y="1"/>
                    </a:cubicBezTo>
                    <a:cubicBezTo>
                      <a:pt x="1" y="0"/>
                      <a:pt x="4" y="3"/>
                      <a:pt x="6"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1"/>
              <p:cNvSpPr>
                <a:spLocks/>
              </p:cNvSpPr>
              <p:nvPr/>
            </p:nvSpPr>
            <p:spPr bwMode="auto">
              <a:xfrm>
                <a:off x="7164389" y="896938"/>
                <a:ext cx="26988" cy="76200"/>
              </a:xfrm>
              <a:custGeom>
                <a:avLst/>
                <a:gdLst>
                  <a:gd name="T0" fmla="*/ 2 w 5"/>
                  <a:gd name="T1" fmla="*/ 6 h 14"/>
                  <a:gd name="T2" fmla="*/ 4 w 5"/>
                  <a:gd name="T3" fmla="*/ 0 h 14"/>
                  <a:gd name="T4" fmla="*/ 3 w 5"/>
                  <a:gd name="T5" fmla="*/ 7 h 14"/>
                  <a:gd name="T6" fmla="*/ 0 w 5"/>
                  <a:gd name="T7" fmla="*/ 14 h 14"/>
                  <a:gd name="T8" fmla="*/ 2 w 5"/>
                  <a:gd name="T9" fmla="*/ 6 h 14"/>
                </a:gdLst>
                <a:ahLst/>
                <a:cxnLst>
                  <a:cxn ang="0">
                    <a:pos x="T0" y="T1"/>
                  </a:cxn>
                  <a:cxn ang="0">
                    <a:pos x="T2" y="T3"/>
                  </a:cxn>
                  <a:cxn ang="0">
                    <a:pos x="T4" y="T5"/>
                  </a:cxn>
                  <a:cxn ang="0">
                    <a:pos x="T6" y="T7"/>
                  </a:cxn>
                  <a:cxn ang="0">
                    <a:pos x="T8" y="T9"/>
                  </a:cxn>
                </a:cxnLst>
                <a:rect l="0" t="0" r="r" b="b"/>
                <a:pathLst>
                  <a:path w="5" h="14">
                    <a:moveTo>
                      <a:pt x="2" y="6"/>
                    </a:moveTo>
                    <a:cubicBezTo>
                      <a:pt x="3" y="3"/>
                      <a:pt x="4" y="0"/>
                      <a:pt x="4" y="0"/>
                    </a:cubicBezTo>
                    <a:cubicBezTo>
                      <a:pt x="5" y="0"/>
                      <a:pt x="4" y="3"/>
                      <a:pt x="3" y="7"/>
                    </a:cubicBezTo>
                    <a:cubicBezTo>
                      <a:pt x="2" y="11"/>
                      <a:pt x="1" y="14"/>
                      <a:pt x="0" y="14"/>
                    </a:cubicBezTo>
                    <a:cubicBezTo>
                      <a:pt x="0" y="13"/>
                      <a:pt x="1" y="10"/>
                      <a:pt x="2" y="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2"/>
              <p:cNvSpPr>
                <a:spLocks/>
              </p:cNvSpPr>
              <p:nvPr/>
            </p:nvSpPr>
            <p:spPr bwMode="auto">
              <a:xfrm>
                <a:off x="7186614" y="879475"/>
                <a:ext cx="76200" cy="22225"/>
              </a:xfrm>
              <a:custGeom>
                <a:avLst/>
                <a:gdLst>
                  <a:gd name="T0" fmla="*/ 7 w 14"/>
                  <a:gd name="T1" fmla="*/ 1 h 4"/>
                  <a:gd name="T2" fmla="*/ 0 w 14"/>
                  <a:gd name="T3" fmla="*/ 3 h 4"/>
                  <a:gd name="T4" fmla="*/ 7 w 14"/>
                  <a:gd name="T5" fmla="*/ 2 h 4"/>
                  <a:gd name="T6" fmla="*/ 14 w 14"/>
                  <a:gd name="T7" fmla="*/ 0 h 4"/>
                  <a:gd name="T8" fmla="*/ 7 w 14"/>
                  <a:gd name="T9" fmla="*/ 1 h 4"/>
                </a:gdLst>
                <a:ahLst/>
                <a:cxnLst>
                  <a:cxn ang="0">
                    <a:pos x="T0" y="T1"/>
                  </a:cxn>
                  <a:cxn ang="0">
                    <a:pos x="T2" y="T3"/>
                  </a:cxn>
                  <a:cxn ang="0">
                    <a:pos x="T4" y="T5"/>
                  </a:cxn>
                  <a:cxn ang="0">
                    <a:pos x="T6" y="T7"/>
                  </a:cxn>
                  <a:cxn ang="0">
                    <a:pos x="T8" y="T9"/>
                  </a:cxn>
                </a:cxnLst>
                <a:rect l="0" t="0" r="r" b="b"/>
                <a:pathLst>
                  <a:path w="14" h="4">
                    <a:moveTo>
                      <a:pt x="7" y="1"/>
                    </a:moveTo>
                    <a:cubicBezTo>
                      <a:pt x="3" y="2"/>
                      <a:pt x="0" y="3"/>
                      <a:pt x="0" y="3"/>
                    </a:cubicBezTo>
                    <a:cubicBezTo>
                      <a:pt x="0" y="4"/>
                      <a:pt x="3" y="3"/>
                      <a:pt x="7" y="2"/>
                    </a:cubicBezTo>
                    <a:cubicBezTo>
                      <a:pt x="11" y="1"/>
                      <a:pt x="14" y="0"/>
                      <a:pt x="14" y="0"/>
                    </a:cubicBezTo>
                    <a:cubicBezTo>
                      <a:pt x="14" y="0"/>
                      <a:pt x="11" y="0"/>
                      <a:pt x="7" y="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3"/>
              <p:cNvSpPr>
                <a:spLocks/>
              </p:cNvSpPr>
              <p:nvPr/>
            </p:nvSpPr>
            <p:spPr bwMode="auto">
              <a:xfrm>
                <a:off x="7180264" y="885825"/>
                <a:ext cx="17463" cy="22225"/>
              </a:xfrm>
              <a:custGeom>
                <a:avLst/>
                <a:gdLst>
                  <a:gd name="T0" fmla="*/ 3 w 3"/>
                  <a:gd name="T1" fmla="*/ 1 h 4"/>
                  <a:gd name="T2" fmla="*/ 2 w 3"/>
                  <a:gd name="T3" fmla="*/ 3 h 4"/>
                  <a:gd name="T4" fmla="*/ 0 w 3"/>
                  <a:gd name="T5" fmla="*/ 3 h 4"/>
                  <a:gd name="T6" fmla="*/ 0 w 3"/>
                  <a:gd name="T7" fmla="*/ 1 h 4"/>
                  <a:gd name="T8" fmla="*/ 3 w 3"/>
                  <a:gd name="T9" fmla="*/ 1 h 4"/>
                </a:gdLst>
                <a:ahLst/>
                <a:cxnLst>
                  <a:cxn ang="0">
                    <a:pos x="T0" y="T1"/>
                  </a:cxn>
                  <a:cxn ang="0">
                    <a:pos x="T2" y="T3"/>
                  </a:cxn>
                  <a:cxn ang="0">
                    <a:pos x="T4" y="T5"/>
                  </a:cxn>
                  <a:cxn ang="0">
                    <a:pos x="T6" y="T7"/>
                  </a:cxn>
                  <a:cxn ang="0">
                    <a:pos x="T8" y="T9"/>
                  </a:cxn>
                </a:cxnLst>
                <a:rect l="0" t="0" r="r" b="b"/>
                <a:pathLst>
                  <a:path w="3" h="4">
                    <a:moveTo>
                      <a:pt x="3" y="1"/>
                    </a:moveTo>
                    <a:cubicBezTo>
                      <a:pt x="3" y="2"/>
                      <a:pt x="3" y="3"/>
                      <a:pt x="2" y="3"/>
                    </a:cubicBezTo>
                    <a:cubicBezTo>
                      <a:pt x="2" y="4"/>
                      <a:pt x="1" y="4"/>
                      <a:pt x="0" y="3"/>
                    </a:cubicBezTo>
                    <a:cubicBezTo>
                      <a:pt x="0" y="2"/>
                      <a:pt x="0" y="2"/>
                      <a:pt x="0" y="1"/>
                    </a:cubicBezTo>
                    <a:cubicBezTo>
                      <a:pt x="1" y="0"/>
                      <a:pt x="2" y="0"/>
                      <a:pt x="3" y="1"/>
                    </a:cubicBezTo>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Rectangle 14"/>
              <p:cNvSpPr>
                <a:spLocks noChangeArrowheads="1"/>
              </p:cNvSpPr>
              <p:nvPr/>
            </p:nvSpPr>
            <p:spPr bwMode="auto">
              <a:xfrm>
                <a:off x="7186614" y="896938"/>
                <a:ext cx="4763" cy="4763"/>
              </a:xfrm>
              <a:prstGeom prst="rect">
                <a:avLst/>
              </a:prstGeom>
              <a:solidFill>
                <a:srgbClr val="CD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Rectangle 15"/>
              <p:cNvSpPr>
                <a:spLocks noChangeArrowheads="1"/>
              </p:cNvSpPr>
              <p:nvPr/>
            </p:nvSpPr>
            <p:spPr bwMode="auto">
              <a:xfrm>
                <a:off x="7186614" y="896938"/>
                <a:ext cx="47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6"/>
              <p:cNvSpPr>
                <a:spLocks/>
              </p:cNvSpPr>
              <p:nvPr/>
            </p:nvSpPr>
            <p:spPr bwMode="auto">
              <a:xfrm>
                <a:off x="6708776" y="715963"/>
                <a:ext cx="55563" cy="361950"/>
              </a:xfrm>
              <a:custGeom>
                <a:avLst/>
                <a:gdLst>
                  <a:gd name="T0" fmla="*/ 10 w 10"/>
                  <a:gd name="T1" fmla="*/ 0 h 66"/>
                  <a:gd name="T2" fmla="*/ 5 w 10"/>
                  <a:gd name="T3" fmla="*/ 3 h 66"/>
                  <a:gd name="T4" fmla="*/ 0 w 10"/>
                  <a:gd name="T5" fmla="*/ 66 h 66"/>
                  <a:gd name="T6" fmla="*/ 5 w 10"/>
                  <a:gd name="T7" fmla="*/ 66 h 66"/>
                  <a:gd name="T8" fmla="*/ 10 w 10"/>
                  <a:gd name="T9" fmla="*/ 0 h 66"/>
                </a:gdLst>
                <a:ahLst/>
                <a:cxnLst>
                  <a:cxn ang="0">
                    <a:pos x="T0" y="T1"/>
                  </a:cxn>
                  <a:cxn ang="0">
                    <a:pos x="T2" y="T3"/>
                  </a:cxn>
                  <a:cxn ang="0">
                    <a:pos x="T4" y="T5"/>
                  </a:cxn>
                  <a:cxn ang="0">
                    <a:pos x="T6" y="T7"/>
                  </a:cxn>
                  <a:cxn ang="0">
                    <a:pos x="T8" y="T9"/>
                  </a:cxn>
                </a:cxnLst>
                <a:rect l="0" t="0" r="r" b="b"/>
                <a:pathLst>
                  <a:path w="10" h="66">
                    <a:moveTo>
                      <a:pt x="10" y="0"/>
                    </a:moveTo>
                    <a:cubicBezTo>
                      <a:pt x="8" y="1"/>
                      <a:pt x="7" y="2"/>
                      <a:pt x="5" y="3"/>
                    </a:cubicBezTo>
                    <a:cubicBezTo>
                      <a:pt x="0" y="66"/>
                      <a:pt x="0" y="66"/>
                      <a:pt x="0" y="66"/>
                    </a:cubicBezTo>
                    <a:cubicBezTo>
                      <a:pt x="2" y="66"/>
                      <a:pt x="3" y="66"/>
                      <a:pt x="5" y="66"/>
                    </a:cubicBezTo>
                    <a:cubicBezTo>
                      <a:pt x="10" y="0"/>
                      <a:pt x="10" y="0"/>
                      <a:pt x="1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7"/>
              <p:cNvSpPr>
                <a:spLocks/>
              </p:cNvSpPr>
              <p:nvPr/>
            </p:nvSpPr>
            <p:spPr bwMode="auto">
              <a:xfrm>
                <a:off x="6791326" y="698500"/>
                <a:ext cx="53975" cy="384175"/>
              </a:xfrm>
              <a:custGeom>
                <a:avLst/>
                <a:gdLst>
                  <a:gd name="T0" fmla="*/ 10 w 10"/>
                  <a:gd name="T1" fmla="*/ 0 h 70"/>
                  <a:gd name="T2" fmla="*/ 5 w 10"/>
                  <a:gd name="T3" fmla="*/ 0 h 70"/>
                  <a:gd name="T4" fmla="*/ 0 w 10"/>
                  <a:gd name="T5" fmla="*/ 69 h 70"/>
                  <a:gd name="T6" fmla="*/ 5 w 10"/>
                  <a:gd name="T7" fmla="*/ 70 h 70"/>
                  <a:gd name="T8" fmla="*/ 10 w 10"/>
                  <a:gd name="T9" fmla="*/ 0 h 70"/>
                </a:gdLst>
                <a:ahLst/>
                <a:cxnLst>
                  <a:cxn ang="0">
                    <a:pos x="T0" y="T1"/>
                  </a:cxn>
                  <a:cxn ang="0">
                    <a:pos x="T2" y="T3"/>
                  </a:cxn>
                  <a:cxn ang="0">
                    <a:pos x="T4" y="T5"/>
                  </a:cxn>
                  <a:cxn ang="0">
                    <a:pos x="T6" y="T7"/>
                  </a:cxn>
                  <a:cxn ang="0">
                    <a:pos x="T8" y="T9"/>
                  </a:cxn>
                </a:cxnLst>
                <a:rect l="0" t="0" r="r" b="b"/>
                <a:pathLst>
                  <a:path w="10" h="70">
                    <a:moveTo>
                      <a:pt x="10" y="0"/>
                    </a:moveTo>
                    <a:cubicBezTo>
                      <a:pt x="5" y="0"/>
                      <a:pt x="5" y="0"/>
                      <a:pt x="5" y="0"/>
                    </a:cubicBezTo>
                    <a:cubicBezTo>
                      <a:pt x="0" y="69"/>
                      <a:pt x="0" y="69"/>
                      <a:pt x="0" y="69"/>
                    </a:cubicBezTo>
                    <a:cubicBezTo>
                      <a:pt x="2" y="69"/>
                      <a:pt x="3" y="69"/>
                      <a:pt x="5" y="70"/>
                    </a:cubicBezTo>
                    <a:cubicBezTo>
                      <a:pt x="10" y="0"/>
                      <a:pt x="10" y="0"/>
                      <a:pt x="1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8"/>
              <p:cNvSpPr>
                <a:spLocks/>
              </p:cNvSpPr>
              <p:nvPr/>
            </p:nvSpPr>
            <p:spPr bwMode="auto">
              <a:xfrm>
                <a:off x="6873876" y="698500"/>
                <a:ext cx="53975" cy="384175"/>
              </a:xfrm>
              <a:custGeom>
                <a:avLst/>
                <a:gdLst>
                  <a:gd name="T0" fmla="*/ 10 w 10"/>
                  <a:gd name="T1" fmla="*/ 0 h 70"/>
                  <a:gd name="T2" fmla="*/ 5 w 10"/>
                  <a:gd name="T3" fmla="*/ 0 h 70"/>
                  <a:gd name="T4" fmla="*/ 0 w 10"/>
                  <a:gd name="T5" fmla="*/ 70 h 70"/>
                  <a:gd name="T6" fmla="*/ 4 w 10"/>
                  <a:gd name="T7" fmla="*/ 70 h 70"/>
                  <a:gd name="T8" fmla="*/ 4 w 10"/>
                  <a:gd name="T9" fmla="*/ 70 h 70"/>
                  <a:gd name="T10" fmla="*/ 5 w 10"/>
                  <a:gd name="T11" fmla="*/ 70 h 70"/>
                  <a:gd name="T12" fmla="*/ 5 w 10"/>
                  <a:gd name="T13" fmla="*/ 70 h 70"/>
                  <a:gd name="T14" fmla="*/ 10 w 10"/>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70">
                    <a:moveTo>
                      <a:pt x="10" y="0"/>
                    </a:moveTo>
                    <a:cubicBezTo>
                      <a:pt x="5" y="0"/>
                      <a:pt x="5" y="0"/>
                      <a:pt x="5" y="0"/>
                    </a:cubicBezTo>
                    <a:cubicBezTo>
                      <a:pt x="0" y="70"/>
                      <a:pt x="0" y="70"/>
                      <a:pt x="0" y="70"/>
                    </a:cubicBezTo>
                    <a:cubicBezTo>
                      <a:pt x="1" y="70"/>
                      <a:pt x="3" y="70"/>
                      <a:pt x="4" y="70"/>
                    </a:cubicBezTo>
                    <a:cubicBezTo>
                      <a:pt x="4" y="70"/>
                      <a:pt x="4" y="70"/>
                      <a:pt x="4" y="70"/>
                    </a:cubicBezTo>
                    <a:cubicBezTo>
                      <a:pt x="5" y="70"/>
                      <a:pt x="5" y="70"/>
                      <a:pt x="5" y="70"/>
                    </a:cubicBezTo>
                    <a:cubicBezTo>
                      <a:pt x="5" y="70"/>
                      <a:pt x="5" y="70"/>
                      <a:pt x="5" y="70"/>
                    </a:cubicBezTo>
                    <a:cubicBezTo>
                      <a:pt x="10" y="0"/>
                      <a:pt x="10" y="0"/>
                      <a:pt x="1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9"/>
              <p:cNvSpPr>
                <a:spLocks/>
              </p:cNvSpPr>
              <p:nvPr/>
            </p:nvSpPr>
            <p:spPr bwMode="auto">
              <a:xfrm>
                <a:off x="6956426" y="698500"/>
                <a:ext cx="53975" cy="390525"/>
              </a:xfrm>
              <a:custGeom>
                <a:avLst/>
                <a:gdLst>
                  <a:gd name="T0" fmla="*/ 5 w 10"/>
                  <a:gd name="T1" fmla="*/ 0 h 71"/>
                  <a:gd name="T2" fmla="*/ 4 w 10"/>
                  <a:gd name="T3" fmla="*/ 71 h 71"/>
                  <a:gd name="T4" fmla="*/ 1 w 10"/>
                  <a:gd name="T5" fmla="*/ 67 h 71"/>
                  <a:gd name="T6" fmla="*/ 1 w 10"/>
                  <a:gd name="T7" fmla="*/ 67 h 71"/>
                  <a:gd name="T8" fmla="*/ 1 w 10"/>
                  <a:gd name="T9" fmla="*/ 67 h 71"/>
                  <a:gd name="T10" fmla="*/ 1 w 10"/>
                  <a:gd name="T11" fmla="*/ 67 h 71"/>
                  <a:gd name="T12" fmla="*/ 1 w 10"/>
                  <a:gd name="T13" fmla="*/ 67 h 71"/>
                  <a:gd name="T14" fmla="*/ 1 w 10"/>
                  <a:gd name="T15" fmla="*/ 67 h 71"/>
                  <a:gd name="T16" fmla="*/ 1 w 10"/>
                  <a:gd name="T17" fmla="*/ 67 h 71"/>
                  <a:gd name="T18" fmla="*/ 1 w 10"/>
                  <a:gd name="T19" fmla="*/ 66 h 71"/>
                  <a:gd name="T20" fmla="*/ 1 w 10"/>
                  <a:gd name="T21" fmla="*/ 66 h 71"/>
                  <a:gd name="T22" fmla="*/ 1 w 10"/>
                  <a:gd name="T23" fmla="*/ 66 h 71"/>
                  <a:gd name="T24" fmla="*/ 1 w 10"/>
                  <a:gd name="T25" fmla="*/ 66 h 71"/>
                  <a:gd name="T26" fmla="*/ 1 w 10"/>
                  <a:gd name="T27" fmla="*/ 66 h 71"/>
                  <a:gd name="T28" fmla="*/ 1 w 10"/>
                  <a:gd name="T29" fmla="*/ 66 h 71"/>
                  <a:gd name="T30" fmla="*/ 1 w 10"/>
                  <a:gd name="T31" fmla="*/ 66 h 71"/>
                  <a:gd name="T32" fmla="*/ 1 w 10"/>
                  <a:gd name="T33" fmla="*/ 66 h 71"/>
                  <a:gd name="T34" fmla="*/ 1 w 10"/>
                  <a:gd name="T35" fmla="*/ 66 h 71"/>
                  <a:gd name="T36" fmla="*/ 1 w 10"/>
                  <a:gd name="T37" fmla="*/ 66 h 71"/>
                  <a:gd name="T38" fmla="*/ 1 w 10"/>
                  <a:gd name="T39" fmla="*/ 66 h 71"/>
                  <a:gd name="T40" fmla="*/ 1 w 10"/>
                  <a:gd name="T41" fmla="*/ 66 h 71"/>
                  <a:gd name="T42" fmla="*/ 1 w 10"/>
                  <a:gd name="T43" fmla="*/ 66 h 71"/>
                  <a:gd name="T44" fmla="*/ 1 w 10"/>
                  <a:gd name="T45" fmla="*/ 66 h 71"/>
                  <a:gd name="T46" fmla="*/ 1 w 10"/>
                  <a:gd name="T47" fmla="*/ 66 h 71"/>
                  <a:gd name="T48" fmla="*/ 1 w 10"/>
                  <a:gd name="T49" fmla="*/ 66 h 71"/>
                  <a:gd name="T50" fmla="*/ 1 w 10"/>
                  <a:gd name="T51" fmla="*/ 66 h 71"/>
                  <a:gd name="T52" fmla="*/ 1 w 10"/>
                  <a:gd name="T53" fmla="*/ 66 h 71"/>
                  <a:gd name="T54" fmla="*/ 1 w 10"/>
                  <a:gd name="T55" fmla="*/ 65 h 71"/>
                  <a:gd name="T56" fmla="*/ 1 w 10"/>
                  <a:gd name="T57" fmla="*/ 65 h 71"/>
                  <a:gd name="T58" fmla="*/ 1 w 10"/>
                  <a:gd name="T59" fmla="*/ 65 h 71"/>
                  <a:gd name="T60" fmla="*/ 1 w 10"/>
                  <a:gd name="T61" fmla="*/ 65 h 71"/>
                  <a:gd name="T62" fmla="*/ 1 w 10"/>
                  <a:gd name="T63" fmla="*/ 65 h 71"/>
                  <a:gd name="T64" fmla="*/ 1 w 10"/>
                  <a:gd name="T65" fmla="*/ 65 h 71"/>
                  <a:gd name="T66" fmla="*/ 1 w 10"/>
                  <a:gd name="T67" fmla="*/ 65 h 71"/>
                  <a:gd name="T68" fmla="*/ 1 w 10"/>
                  <a:gd name="T69" fmla="*/ 65 h 71"/>
                  <a:gd name="T70" fmla="*/ 1 w 10"/>
                  <a:gd name="T71" fmla="*/ 65 h 71"/>
                  <a:gd name="T72" fmla="*/ 1 w 10"/>
                  <a:gd name="T73" fmla="*/ 65 h 71"/>
                  <a:gd name="T74" fmla="*/ 1 w 10"/>
                  <a:gd name="T75" fmla="*/ 65 h 71"/>
                  <a:gd name="T76" fmla="*/ 1 w 10"/>
                  <a:gd name="T77" fmla="*/ 65 h 71"/>
                  <a:gd name="T78" fmla="*/ 1 w 10"/>
                  <a:gd name="T79" fmla="*/ 65 h 71"/>
                  <a:gd name="T80" fmla="*/ 1 w 10"/>
                  <a:gd name="T81" fmla="*/ 65 h 71"/>
                  <a:gd name="T82" fmla="*/ 1 w 10"/>
                  <a:gd name="T83" fmla="*/ 65 h 71"/>
                  <a:gd name="T84" fmla="*/ 1 w 10"/>
                  <a:gd name="T85" fmla="*/ 65 h 71"/>
                  <a:gd name="T86" fmla="*/ 1 w 10"/>
                  <a:gd name="T87" fmla="*/ 65 h 71"/>
                  <a:gd name="T88" fmla="*/ 1 w 10"/>
                  <a:gd name="T89" fmla="*/ 65 h 71"/>
                  <a:gd name="T90" fmla="*/ 1 w 10"/>
                  <a:gd name="T91" fmla="*/ 64 h 71"/>
                  <a:gd name="T92" fmla="*/ 1 w 10"/>
                  <a:gd name="T93" fmla="*/ 64 h 71"/>
                  <a:gd name="T94" fmla="*/ 1 w 10"/>
                  <a:gd name="T95" fmla="*/ 64 h 71"/>
                  <a:gd name="T96" fmla="*/ 1 w 10"/>
                  <a:gd name="T97" fmla="*/ 64 h 71"/>
                  <a:gd name="T98" fmla="*/ 1 w 10"/>
                  <a:gd name="T99" fmla="*/ 64 h 71"/>
                  <a:gd name="T100" fmla="*/ 1 w 10"/>
                  <a:gd name="T101" fmla="*/ 64 h 71"/>
                  <a:gd name="T102" fmla="*/ 1 w 10"/>
                  <a:gd name="T103" fmla="*/ 64 h 71"/>
                  <a:gd name="T104" fmla="*/ 1 w 10"/>
                  <a:gd name="T105" fmla="*/ 64 h 71"/>
                  <a:gd name="T106" fmla="*/ 1 w 10"/>
                  <a:gd name="T107" fmla="*/ 64 h 71"/>
                  <a:gd name="T108" fmla="*/ 1 w 10"/>
                  <a:gd name="T109" fmla="*/ 64 h 71"/>
                  <a:gd name="T110" fmla="*/ 1 w 10"/>
                  <a:gd name="T111" fmla="*/ 64 h 71"/>
                  <a:gd name="T112" fmla="*/ 1 w 10"/>
                  <a:gd name="T113" fmla="*/ 64 h 71"/>
                  <a:gd name="T114" fmla="*/ 1 w 10"/>
                  <a:gd name="T115" fmla="*/ 64 h 71"/>
                  <a:gd name="T116" fmla="*/ 4 w 10"/>
                  <a:gd name="T117" fmla="*/ 57 h 71"/>
                  <a:gd name="T118" fmla="*/ 10 w 10"/>
                  <a:gd name="T11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 h="71">
                    <a:moveTo>
                      <a:pt x="10" y="0"/>
                    </a:moveTo>
                    <a:cubicBezTo>
                      <a:pt x="5" y="0"/>
                      <a:pt x="5" y="0"/>
                      <a:pt x="5" y="0"/>
                    </a:cubicBezTo>
                    <a:cubicBezTo>
                      <a:pt x="0" y="71"/>
                      <a:pt x="0" y="71"/>
                      <a:pt x="0" y="71"/>
                    </a:cubicBezTo>
                    <a:cubicBezTo>
                      <a:pt x="1" y="71"/>
                      <a:pt x="3" y="71"/>
                      <a:pt x="4" y="71"/>
                    </a:cubicBezTo>
                    <a:cubicBezTo>
                      <a:pt x="3" y="70"/>
                      <a:pt x="2" y="69"/>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1" y="61"/>
                      <a:pt x="2" y="59"/>
                      <a:pt x="4" y="57"/>
                    </a:cubicBezTo>
                    <a:cubicBezTo>
                      <a:pt x="5" y="57"/>
                      <a:pt x="5" y="57"/>
                      <a:pt x="6" y="56"/>
                    </a:cubicBezTo>
                    <a:cubicBezTo>
                      <a:pt x="10" y="0"/>
                      <a:pt x="10" y="0"/>
                      <a:pt x="1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20"/>
              <p:cNvSpPr>
                <a:spLocks noChangeArrowheads="1"/>
              </p:cNvSpPr>
              <p:nvPr/>
            </p:nvSpPr>
            <p:spPr bwMode="auto">
              <a:xfrm>
                <a:off x="7235826" y="979488"/>
                <a:ext cx="147638" cy="147638"/>
              </a:xfrm>
              <a:prstGeom prst="ellipse">
                <a:avLst/>
              </a:prstGeom>
              <a:solidFill>
                <a:srgbClr val="92B5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1"/>
              <p:cNvSpPr>
                <a:spLocks/>
              </p:cNvSpPr>
              <p:nvPr/>
            </p:nvSpPr>
            <p:spPr bwMode="auto">
              <a:xfrm>
                <a:off x="7296151" y="1071563"/>
                <a:ext cx="26988" cy="100013"/>
              </a:xfrm>
              <a:custGeom>
                <a:avLst/>
                <a:gdLst>
                  <a:gd name="T0" fmla="*/ 17 w 17"/>
                  <a:gd name="T1" fmla="*/ 63 h 63"/>
                  <a:gd name="T2" fmla="*/ 0 w 17"/>
                  <a:gd name="T3" fmla="*/ 63 h 63"/>
                  <a:gd name="T4" fmla="*/ 7 w 17"/>
                  <a:gd name="T5" fmla="*/ 0 h 63"/>
                  <a:gd name="T6" fmla="*/ 10 w 17"/>
                  <a:gd name="T7" fmla="*/ 0 h 63"/>
                  <a:gd name="T8" fmla="*/ 17 w 17"/>
                  <a:gd name="T9" fmla="*/ 63 h 63"/>
                </a:gdLst>
                <a:ahLst/>
                <a:cxnLst>
                  <a:cxn ang="0">
                    <a:pos x="T0" y="T1"/>
                  </a:cxn>
                  <a:cxn ang="0">
                    <a:pos x="T2" y="T3"/>
                  </a:cxn>
                  <a:cxn ang="0">
                    <a:pos x="T4" y="T5"/>
                  </a:cxn>
                  <a:cxn ang="0">
                    <a:pos x="T6" y="T7"/>
                  </a:cxn>
                  <a:cxn ang="0">
                    <a:pos x="T8" y="T9"/>
                  </a:cxn>
                </a:cxnLst>
                <a:rect l="0" t="0" r="r" b="b"/>
                <a:pathLst>
                  <a:path w="17" h="63">
                    <a:moveTo>
                      <a:pt x="17" y="63"/>
                    </a:moveTo>
                    <a:lnTo>
                      <a:pt x="0" y="63"/>
                    </a:lnTo>
                    <a:lnTo>
                      <a:pt x="7" y="0"/>
                    </a:lnTo>
                    <a:lnTo>
                      <a:pt x="10" y="0"/>
                    </a:lnTo>
                    <a:lnTo>
                      <a:pt x="17" y="63"/>
                    </a:lnTo>
                    <a:close/>
                  </a:path>
                </a:pathLst>
              </a:custGeom>
              <a:solidFill>
                <a:srgbClr val="8D63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2"/>
              <p:cNvSpPr>
                <a:spLocks/>
              </p:cNvSpPr>
              <p:nvPr/>
            </p:nvSpPr>
            <p:spPr bwMode="auto">
              <a:xfrm>
                <a:off x="7296151" y="1071563"/>
                <a:ext cx="26988" cy="100013"/>
              </a:xfrm>
              <a:custGeom>
                <a:avLst/>
                <a:gdLst>
                  <a:gd name="T0" fmla="*/ 17 w 17"/>
                  <a:gd name="T1" fmla="*/ 63 h 63"/>
                  <a:gd name="T2" fmla="*/ 0 w 17"/>
                  <a:gd name="T3" fmla="*/ 63 h 63"/>
                  <a:gd name="T4" fmla="*/ 7 w 17"/>
                  <a:gd name="T5" fmla="*/ 0 h 63"/>
                  <a:gd name="T6" fmla="*/ 10 w 17"/>
                  <a:gd name="T7" fmla="*/ 0 h 63"/>
                  <a:gd name="T8" fmla="*/ 17 w 17"/>
                  <a:gd name="T9" fmla="*/ 63 h 63"/>
                </a:gdLst>
                <a:ahLst/>
                <a:cxnLst>
                  <a:cxn ang="0">
                    <a:pos x="T0" y="T1"/>
                  </a:cxn>
                  <a:cxn ang="0">
                    <a:pos x="T2" y="T3"/>
                  </a:cxn>
                  <a:cxn ang="0">
                    <a:pos x="T4" y="T5"/>
                  </a:cxn>
                  <a:cxn ang="0">
                    <a:pos x="T6" y="T7"/>
                  </a:cxn>
                  <a:cxn ang="0">
                    <a:pos x="T8" y="T9"/>
                  </a:cxn>
                </a:cxnLst>
                <a:rect l="0" t="0" r="r" b="b"/>
                <a:pathLst>
                  <a:path w="17" h="63">
                    <a:moveTo>
                      <a:pt x="17" y="63"/>
                    </a:moveTo>
                    <a:lnTo>
                      <a:pt x="0" y="63"/>
                    </a:lnTo>
                    <a:lnTo>
                      <a:pt x="7" y="0"/>
                    </a:lnTo>
                    <a:lnTo>
                      <a:pt x="10" y="0"/>
                    </a:lnTo>
                    <a:lnTo>
                      <a:pt x="17" y="6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3"/>
              <p:cNvSpPr>
                <a:spLocks noEditPoints="1"/>
              </p:cNvSpPr>
              <p:nvPr/>
            </p:nvSpPr>
            <p:spPr bwMode="auto">
              <a:xfrm>
                <a:off x="7235826" y="979488"/>
                <a:ext cx="71438" cy="169863"/>
              </a:xfrm>
              <a:custGeom>
                <a:avLst/>
                <a:gdLst>
                  <a:gd name="T0" fmla="*/ 12 w 13"/>
                  <a:gd name="T1" fmla="*/ 27 h 31"/>
                  <a:gd name="T2" fmla="*/ 12 w 13"/>
                  <a:gd name="T3" fmla="*/ 31 h 31"/>
                  <a:gd name="T4" fmla="*/ 12 w 13"/>
                  <a:gd name="T5" fmla="*/ 31 h 31"/>
                  <a:gd name="T6" fmla="*/ 12 w 13"/>
                  <a:gd name="T7" fmla="*/ 27 h 31"/>
                  <a:gd name="T8" fmla="*/ 12 w 13"/>
                  <a:gd name="T9" fmla="*/ 27 h 31"/>
                  <a:gd name="T10" fmla="*/ 7 w 13"/>
                  <a:gd name="T11" fmla="*/ 25 h 31"/>
                  <a:gd name="T12" fmla="*/ 7 w 13"/>
                  <a:gd name="T13" fmla="*/ 25 h 31"/>
                  <a:gd name="T14" fmla="*/ 7 w 13"/>
                  <a:gd name="T15" fmla="*/ 25 h 31"/>
                  <a:gd name="T16" fmla="*/ 13 w 13"/>
                  <a:gd name="T17" fmla="*/ 0 h 31"/>
                  <a:gd name="T18" fmla="*/ 13 w 13"/>
                  <a:gd name="T19" fmla="*/ 0 h 31"/>
                  <a:gd name="T20" fmla="*/ 0 w 13"/>
                  <a:gd name="T21" fmla="*/ 13 h 31"/>
                  <a:gd name="T22" fmla="*/ 7 w 13"/>
                  <a:gd name="T23" fmla="*/ 25 h 31"/>
                  <a:gd name="T24" fmla="*/ 0 w 13"/>
                  <a:gd name="T25" fmla="*/ 13 h 31"/>
                  <a:gd name="T26" fmla="*/ 13 w 13"/>
                  <a:gd name="T2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31">
                    <a:moveTo>
                      <a:pt x="12" y="27"/>
                    </a:moveTo>
                    <a:cubicBezTo>
                      <a:pt x="12" y="31"/>
                      <a:pt x="12" y="31"/>
                      <a:pt x="12" y="31"/>
                    </a:cubicBezTo>
                    <a:cubicBezTo>
                      <a:pt x="12" y="31"/>
                      <a:pt x="12" y="31"/>
                      <a:pt x="12" y="31"/>
                    </a:cubicBezTo>
                    <a:cubicBezTo>
                      <a:pt x="12" y="27"/>
                      <a:pt x="12" y="27"/>
                      <a:pt x="12" y="27"/>
                    </a:cubicBezTo>
                    <a:cubicBezTo>
                      <a:pt x="12" y="27"/>
                      <a:pt x="12" y="27"/>
                      <a:pt x="12" y="27"/>
                    </a:cubicBezTo>
                    <a:moveTo>
                      <a:pt x="7" y="25"/>
                    </a:moveTo>
                    <a:cubicBezTo>
                      <a:pt x="7" y="25"/>
                      <a:pt x="7" y="25"/>
                      <a:pt x="7" y="25"/>
                    </a:cubicBezTo>
                    <a:cubicBezTo>
                      <a:pt x="7" y="25"/>
                      <a:pt x="7" y="25"/>
                      <a:pt x="7" y="25"/>
                    </a:cubicBezTo>
                    <a:moveTo>
                      <a:pt x="13" y="0"/>
                    </a:moveTo>
                    <a:cubicBezTo>
                      <a:pt x="13" y="0"/>
                      <a:pt x="13" y="0"/>
                      <a:pt x="13" y="0"/>
                    </a:cubicBezTo>
                    <a:cubicBezTo>
                      <a:pt x="6" y="0"/>
                      <a:pt x="0" y="6"/>
                      <a:pt x="0" y="13"/>
                    </a:cubicBezTo>
                    <a:cubicBezTo>
                      <a:pt x="0" y="19"/>
                      <a:pt x="3" y="23"/>
                      <a:pt x="7" y="25"/>
                    </a:cubicBezTo>
                    <a:cubicBezTo>
                      <a:pt x="3" y="23"/>
                      <a:pt x="0" y="19"/>
                      <a:pt x="0" y="13"/>
                    </a:cubicBezTo>
                    <a:cubicBezTo>
                      <a:pt x="0" y="6"/>
                      <a:pt x="6" y="0"/>
                      <a:pt x="13" y="0"/>
                    </a:cubicBezTo>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4"/>
              <p:cNvSpPr>
                <a:spLocks/>
              </p:cNvSpPr>
              <p:nvPr/>
            </p:nvSpPr>
            <p:spPr bwMode="auto">
              <a:xfrm>
                <a:off x="7235826" y="979488"/>
                <a:ext cx="71438" cy="147638"/>
              </a:xfrm>
              <a:custGeom>
                <a:avLst/>
                <a:gdLst>
                  <a:gd name="T0" fmla="*/ 13 w 13"/>
                  <a:gd name="T1" fmla="*/ 0 h 27"/>
                  <a:gd name="T2" fmla="*/ 13 w 13"/>
                  <a:gd name="T3" fmla="*/ 0 h 27"/>
                  <a:gd name="T4" fmla="*/ 0 w 13"/>
                  <a:gd name="T5" fmla="*/ 13 h 27"/>
                  <a:gd name="T6" fmla="*/ 7 w 13"/>
                  <a:gd name="T7" fmla="*/ 25 h 27"/>
                  <a:gd name="T8" fmla="*/ 7 w 13"/>
                  <a:gd name="T9" fmla="*/ 25 h 27"/>
                  <a:gd name="T10" fmla="*/ 7 w 13"/>
                  <a:gd name="T11" fmla="*/ 25 h 27"/>
                  <a:gd name="T12" fmla="*/ 12 w 13"/>
                  <a:gd name="T13" fmla="*/ 27 h 27"/>
                  <a:gd name="T14" fmla="*/ 12 w 13"/>
                  <a:gd name="T15" fmla="*/ 27 h 27"/>
                  <a:gd name="T16" fmla="*/ 12 w 13"/>
                  <a:gd name="T17" fmla="*/ 27 h 27"/>
                  <a:gd name="T18" fmla="*/ 13 w 13"/>
                  <a:gd name="T19" fmla="*/ 17 h 27"/>
                  <a:gd name="T20" fmla="*/ 13 w 13"/>
                  <a:gd name="T21" fmla="*/ 17 h 27"/>
                  <a:gd name="T22" fmla="*/ 13 w 13"/>
                  <a:gd name="T2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27">
                    <a:moveTo>
                      <a:pt x="13" y="0"/>
                    </a:moveTo>
                    <a:cubicBezTo>
                      <a:pt x="13" y="0"/>
                      <a:pt x="13" y="0"/>
                      <a:pt x="13" y="0"/>
                    </a:cubicBezTo>
                    <a:cubicBezTo>
                      <a:pt x="6" y="0"/>
                      <a:pt x="0" y="6"/>
                      <a:pt x="0" y="13"/>
                    </a:cubicBezTo>
                    <a:cubicBezTo>
                      <a:pt x="0" y="19"/>
                      <a:pt x="3" y="23"/>
                      <a:pt x="7" y="25"/>
                    </a:cubicBezTo>
                    <a:cubicBezTo>
                      <a:pt x="7" y="25"/>
                      <a:pt x="7" y="25"/>
                      <a:pt x="7" y="25"/>
                    </a:cubicBezTo>
                    <a:cubicBezTo>
                      <a:pt x="7" y="25"/>
                      <a:pt x="7" y="25"/>
                      <a:pt x="7" y="25"/>
                    </a:cubicBezTo>
                    <a:cubicBezTo>
                      <a:pt x="9" y="26"/>
                      <a:pt x="10" y="26"/>
                      <a:pt x="12" y="27"/>
                    </a:cubicBezTo>
                    <a:cubicBezTo>
                      <a:pt x="12" y="27"/>
                      <a:pt x="12" y="27"/>
                      <a:pt x="12" y="27"/>
                    </a:cubicBezTo>
                    <a:cubicBezTo>
                      <a:pt x="12" y="27"/>
                      <a:pt x="12" y="27"/>
                      <a:pt x="12" y="27"/>
                    </a:cubicBezTo>
                    <a:cubicBezTo>
                      <a:pt x="13" y="17"/>
                      <a:pt x="13" y="17"/>
                      <a:pt x="13" y="17"/>
                    </a:cubicBezTo>
                    <a:cubicBezTo>
                      <a:pt x="13" y="17"/>
                      <a:pt x="13" y="17"/>
                      <a:pt x="13" y="17"/>
                    </a:cubicBezTo>
                    <a:cubicBezTo>
                      <a:pt x="13" y="0"/>
                      <a:pt x="13" y="0"/>
                      <a:pt x="13" y="0"/>
                    </a:cubicBezTo>
                  </a:path>
                </a:pathLst>
              </a:custGeom>
              <a:solidFill>
                <a:srgbClr val="8DB1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5"/>
              <p:cNvSpPr>
                <a:spLocks/>
              </p:cNvSpPr>
              <p:nvPr/>
            </p:nvSpPr>
            <p:spPr bwMode="auto">
              <a:xfrm>
                <a:off x="7300914" y="1071563"/>
                <a:ext cx="6350" cy="77788"/>
              </a:xfrm>
              <a:custGeom>
                <a:avLst/>
                <a:gdLst>
                  <a:gd name="T0" fmla="*/ 1 w 1"/>
                  <a:gd name="T1" fmla="*/ 0 h 14"/>
                  <a:gd name="T2" fmla="*/ 1 w 1"/>
                  <a:gd name="T3" fmla="*/ 0 h 14"/>
                  <a:gd name="T4" fmla="*/ 0 w 1"/>
                  <a:gd name="T5" fmla="*/ 10 h 14"/>
                  <a:gd name="T6" fmla="*/ 0 w 1"/>
                  <a:gd name="T7" fmla="*/ 14 h 14"/>
                  <a:gd name="T8" fmla="*/ 1 w 1"/>
                  <a:gd name="T9" fmla="*/ 14 h 14"/>
                  <a:gd name="T10" fmla="*/ 1 w 1"/>
                  <a:gd name="T11" fmla="*/ 0 h 14"/>
                </a:gdLst>
                <a:ahLst/>
                <a:cxnLst>
                  <a:cxn ang="0">
                    <a:pos x="T0" y="T1"/>
                  </a:cxn>
                  <a:cxn ang="0">
                    <a:pos x="T2" y="T3"/>
                  </a:cxn>
                  <a:cxn ang="0">
                    <a:pos x="T4" y="T5"/>
                  </a:cxn>
                  <a:cxn ang="0">
                    <a:pos x="T6" y="T7"/>
                  </a:cxn>
                  <a:cxn ang="0">
                    <a:pos x="T8" y="T9"/>
                  </a:cxn>
                  <a:cxn ang="0">
                    <a:pos x="T10" y="T11"/>
                  </a:cxn>
                </a:cxnLst>
                <a:rect l="0" t="0" r="r" b="b"/>
                <a:pathLst>
                  <a:path w="1" h="14">
                    <a:moveTo>
                      <a:pt x="1" y="0"/>
                    </a:moveTo>
                    <a:cubicBezTo>
                      <a:pt x="1" y="0"/>
                      <a:pt x="1" y="0"/>
                      <a:pt x="1" y="0"/>
                    </a:cubicBezTo>
                    <a:cubicBezTo>
                      <a:pt x="0" y="10"/>
                      <a:pt x="0" y="10"/>
                      <a:pt x="0" y="10"/>
                    </a:cubicBezTo>
                    <a:cubicBezTo>
                      <a:pt x="0" y="14"/>
                      <a:pt x="0" y="14"/>
                      <a:pt x="0" y="14"/>
                    </a:cubicBezTo>
                    <a:cubicBezTo>
                      <a:pt x="0" y="14"/>
                      <a:pt x="1" y="14"/>
                      <a:pt x="1" y="14"/>
                    </a:cubicBezTo>
                    <a:cubicBezTo>
                      <a:pt x="1" y="0"/>
                      <a:pt x="1" y="0"/>
                      <a:pt x="1" y="0"/>
                    </a:cubicBezTo>
                  </a:path>
                </a:pathLst>
              </a:custGeom>
              <a:solidFill>
                <a:srgbClr val="8961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Oval 26"/>
              <p:cNvSpPr>
                <a:spLocks noChangeArrowheads="1"/>
              </p:cNvSpPr>
              <p:nvPr/>
            </p:nvSpPr>
            <p:spPr bwMode="auto">
              <a:xfrm>
                <a:off x="6961189" y="1006475"/>
                <a:ext cx="93663" cy="93663"/>
              </a:xfrm>
              <a:prstGeom prst="ellipse">
                <a:avLst/>
              </a:prstGeom>
              <a:solidFill>
                <a:srgbClr val="A8C6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7"/>
              <p:cNvSpPr>
                <a:spLocks/>
              </p:cNvSpPr>
              <p:nvPr/>
            </p:nvSpPr>
            <p:spPr bwMode="auto">
              <a:xfrm>
                <a:off x="6999289" y="1066800"/>
                <a:ext cx="17463" cy="60325"/>
              </a:xfrm>
              <a:custGeom>
                <a:avLst/>
                <a:gdLst>
                  <a:gd name="T0" fmla="*/ 11 w 11"/>
                  <a:gd name="T1" fmla="*/ 38 h 38"/>
                  <a:gd name="T2" fmla="*/ 0 w 11"/>
                  <a:gd name="T3" fmla="*/ 38 h 38"/>
                  <a:gd name="T4" fmla="*/ 4 w 11"/>
                  <a:gd name="T5" fmla="*/ 0 h 38"/>
                  <a:gd name="T6" fmla="*/ 7 w 11"/>
                  <a:gd name="T7" fmla="*/ 0 h 38"/>
                  <a:gd name="T8" fmla="*/ 11 w 11"/>
                  <a:gd name="T9" fmla="*/ 38 h 38"/>
                </a:gdLst>
                <a:ahLst/>
                <a:cxnLst>
                  <a:cxn ang="0">
                    <a:pos x="T0" y="T1"/>
                  </a:cxn>
                  <a:cxn ang="0">
                    <a:pos x="T2" y="T3"/>
                  </a:cxn>
                  <a:cxn ang="0">
                    <a:pos x="T4" y="T5"/>
                  </a:cxn>
                  <a:cxn ang="0">
                    <a:pos x="T6" y="T7"/>
                  </a:cxn>
                  <a:cxn ang="0">
                    <a:pos x="T8" y="T9"/>
                  </a:cxn>
                </a:cxnLst>
                <a:rect l="0" t="0" r="r" b="b"/>
                <a:pathLst>
                  <a:path w="11" h="38">
                    <a:moveTo>
                      <a:pt x="11" y="38"/>
                    </a:moveTo>
                    <a:lnTo>
                      <a:pt x="0" y="38"/>
                    </a:lnTo>
                    <a:lnTo>
                      <a:pt x="4" y="0"/>
                    </a:lnTo>
                    <a:lnTo>
                      <a:pt x="7" y="0"/>
                    </a:lnTo>
                    <a:lnTo>
                      <a:pt x="11" y="38"/>
                    </a:lnTo>
                    <a:close/>
                  </a:path>
                </a:pathLst>
              </a:custGeom>
              <a:solidFill>
                <a:srgbClr val="8D63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8"/>
              <p:cNvSpPr>
                <a:spLocks/>
              </p:cNvSpPr>
              <p:nvPr/>
            </p:nvSpPr>
            <p:spPr bwMode="auto">
              <a:xfrm>
                <a:off x="6999289" y="1066800"/>
                <a:ext cx="17463" cy="60325"/>
              </a:xfrm>
              <a:custGeom>
                <a:avLst/>
                <a:gdLst>
                  <a:gd name="T0" fmla="*/ 11 w 11"/>
                  <a:gd name="T1" fmla="*/ 38 h 38"/>
                  <a:gd name="T2" fmla="*/ 0 w 11"/>
                  <a:gd name="T3" fmla="*/ 38 h 38"/>
                  <a:gd name="T4" fmla="*/ 4 w 11"/>
                  <a:gd name="T5" fmla="*/ 0 h 38"/>
                  <a:gd name="T6" fmla="*/ 7 w 11"/>
                  <a:gd name="T7" fmla="*/ 0 h 38"/>
                  <a:gd name="T8" fmla="*/ 11 w 11"/>
                  <a:gd name="T9" fmla="*/ 38 h 38"/>
                </a:gdLst>
                <a:ahLst/>
                <a:cxnLst>
                  <a:cxn ang="0">
                    <a:pos x="T0" y="T1"/>
                  </a:cxn>
                  <a:cxn ang="0">
                    <a:pos x="T2" y="T3"/>
                  </a:cxn>
                  <a:cxn ang="0">
                    <a:pos x="T4" y="T5"/>
                  </a:cxn>
                  <a:cxn ang="0">
                    <a:pos x="T6" y="T7"/>
                  </a:cxn>
                  <a:cxn ang="0">
                    <a:pos x="T8" y="T9"/>
                  </a:cxn>
                </a:cxnLst>
                <a:rect l="0" t="0" r="r" b="b"/>
                <a:pathLst>
                  <a:path w="11" h="38">
                    <a:moveTo>
                      <a:pt x="11" y="38"/>
                    </a:moveTo>
                    <a:lnTo>
                      <a:pt x="0" y="38"/>
                    </a:lnTo>
                    <a:lnTo>
                      <a:pt x="4" y="0"/>
                    </a:lnTo>
                    <a:lnTo>
                      <a:pt x="7" y="0"/>
                    </a:lnTo>
                    <a:lnTo>
                      <a:pt x="11"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9"/>
              <p:cNvSpPr>
                <a:spLocks noEditPoints="1"/>
              </p:cNvSpPr>
              <p:nvPr/>
            </p:nvSpPr>
            <p:spPr bwMode="auto">
              <a:xfrm>
                <a:off x="6961189" y="1011238"/>
                <a:ext cx="15875" cy="55563"/>
              </a:xfrm>
              <a:custGeom>
                <a:avLst/>
                <a:gdLst>
                  <a:gd name="T0" fmla="*/ 0 w 3"/>
                  <a:gd name="T1" fmla="*/ 10 h 10"/>
                  <a:gd name="T2" fmla="*/ 0 w 3"/>
                  <a:gd name="T3" fmla="*/ 10 h 10"/>
                  <a:gd name="T4" fmla="*/ 0 w 3"/>
                  <a:gd name="T5" fmla="*/ 10 h 10"/>
                  <a:gd name="T6" fmla="*/ 0 w 3"/>
                  <a:gd name="T7" fmla="*/ 10 h 10"/>
                  <a:gd name="T8" fmla="*/ 0 w 3"/>
                  <a:gd name="T9" fmla="*/ 10 h 10"/>
                  <a:gd name="T10" fmla="*/ 0 w 3"/>
                  <a:gd name="T11" fmla="*/ 10 h 10"/>
                  <a:gd name="T12" fmla="*/ 0 w 3"/>
                  <a:gd name="T13" fmla="*/ 10 h 10"/>
                  <a:gd name="T14" fmla="*/ 0 w 3"/>
                  <a:gd name="T15" fmla="*/ 9 h 10"/>
                  <a:gd name="T16" fmla="*/ 0 w 3"/>
                  <a:gd name="T17" fmla="*/ 9 h 10"/>
                  <a:gd name="T18" fmla="*/ 0 w 3"/>
                  <a:gd name="T19" fmla="*/ 9 h 10"/>
                  <a:gd name="T20" fmla="*/ 0 w 3"/>
                  <a:gd name="T21" fmla="*/ 9 h 10"/>
                  <a:gd name="T22" fmla="*/ 0 w 3"/>
                  <a:gd name="T23" fmla="*/ 9 h 10"/>
                  <a:gd name="T24" fmla="*/ 0 w 3"/>
                  <a:gd name="T25" fmla="*/ 9 h 10"/>
                  <a:gd name="T26" fmla="*/ 0 w 3"/>
                  <a:gd name="T27" fmla="*/ 9 h 10"/>
                  <a:gd name="T28" fmla="*/ 0 w 3"/>
                  <a:gd name="T29" fmla="*/ 9 h 10"/>
                  <a:gd name="T30" fmla="*/ 0 w 3"/>
                  <a:gd name="T31" fmla="*/ 9 h 10"/>
                  <a:gd name="T32" fmla="*/ 0 w 3"/>
                  <a:gd name="T33" fmla="*/ 9 h 10"/>
                  <a:gd name="T34" fmla="*/ 0 w 3"/>
                  <a:gd name="T35" fmla="*/ 9 h 10"/>
                  <a:gd name="T36" fmla="*/ 0 w 3"/>
                  <a:gd name="T37" fmla="*/ 9 h 10"/>
                  <a:gd name="T38" fmla="*/ 0 w 3"/>
                  <a:gd name="T39" fmla="*/ 9 h 10"/>
                  <a:gd name="T40" fmla="*/ 0 w 3"/>
                  <a:gd name="T41" fmla="*/ 9 h 10"/>
                  <a:gd name="T42" fmla="*/ 0 w 3"/>
                  <a:gd name="T43" fmla="*/ 9 h 10"/>
                  <a:gd name="T44" fmla="*/ 0 w 3"/>
                  <a:gd name="T45" fmla="*/ 9 h 10"/>
                  <a:gd name="T46" fmla="*/ 0 w 3"/>
                  <a:gd name="T47" fmla="*/ 9 h 10"/>
                  <a:gd name="T48" fmla="*/ 0 w 3"/>
                  <a:gd name="T49" fmla="*/ 9 h 10"/>
                  <a:gd name="T50" fmla="*/ 0 w 3"/>
                  <a:gd name="T51" fmla="*/ 8 h 10"/>
                  <a:gd name="T52" fmla="*/ 0 w 3"/>
                  <a:gd name="T53" fmla="*/ 8 h 10"/>
                  <a:gd name="T54" fmla="*/ 0 w 3"/>
                  <a:gd name="T55" fmla="*/ 8 h 10"/>
                  <a:gd name="T56" fmla="*/ 0 w 3"/>
                  <a:gd name="T57" fmla="*/ 8 h 10"/>
                  <a:gd name="T58" fmla="*/ 0 w 3"/>
                  <a:gd name="T59" fmla="*/ 8 h 10"/>
                  <a:gd name="T60" fmla="*/ 0 w 3"/>
                  <a:gd name="T61" fmla="*/ 8 h 10"/>
                  <a:gd name="T62" fmla="*/ 0 w 3"/>
                  <a:gd name="T63" fmla="*/ 8 h 10"/>
                  <a:gd name="T64" fmla="*/ 0 w 3"/>
                  <a:gd name="T65" fmla="*/ 8 h 10"/>
                  <a:gd name="T66" fmla="*/ 0 w 3"/>
                  <a:gd name="T67" fmla="*/ 8 h 10"/>
                  <a:gd name="T68" fmla="*/ 0 w 3"/>
                  <a:gd name="T69" fmla="*/ 8 h 10"/>
                  <a:gd name="T70" fmla="*/ 0 w 3"/>
                  <a:gd name="T71" fmla="*/ 8 h 10"/>
                  <a:gd name="T72" fmla="*/ 0 w 3"/>
                  <a:gd name="T73" fmla="*/ 8 h 10"/>
                  <a:gd name="T74" fmla="*/ 0 w 3"/>
                  <a:gd name="T75" fmla="*/ 8 h 10"/>
                  <a:gd name="T76" fmla="*/ 0 w 3"/>
                  <a:gd name="T77" fmla="*/ 8 h 10"/>
                  <a:gd name="T78" fmla="*/ 0 w 3"/>
                  <a:gd name="T79" fmla="*/ 8 h 10"/>
                  <a:gd name="T80" fmla="*/ 0 w 3"/>
                  <a:gd name="T81" fmla="*/ 8 h 10"/>
                  <a:gd name="T82" fmla="*/ 0 w 3"/>
                  <a:gd name="T83" fmla="*/ 8 h 10"/>
                  <a:gd name="T84" fmla="*/ 0 w 3"/>
                  <a:gd name="T85" fmla="*/ 8 h 10"/>
                  <a:gd name="T86" fmla="*/ 0 w 3"/>
                  <a:gd name="T87" fmla="*/ 7 h 10"/>
                  <a:gd name="T88" fmla="*/ 0 w 3"/>
                  <a:gd name="T89" fmla="*/ 7 h 10"/>
                  <a:gd name="T90" fmla="*/ 0 w 3"/>
                  <a:gd name="T91" fmla="*/ 7 h 10"/>
                  <a:gd name="T92" fmla="*/ 0 w 3"/>
                  <a:gd name="T93" fmla="*/ 7 h 10"/>
                  <a:gd name="T94" fmla="*/ 0 w 3"/>
                  <a:gd name="T95" fmla="*/ 7 h 10"/>
                  <a:gd name="T96" fmla="*/ 0 w 3"/>
                  <a:gd name="T97" fmla="*/ 7 h 10"/>
                  <a:gd name="T98" fmla="*/ 0 w 3"/>
                  <a:gd name="T99" fmla="*/ 7 h 10"/>
                  <a:gd name="T100" fmla="*/ 0 w 3"/>
                  <a:gd name="T101" fmla="*/ 7 h 10"/>
                  <a:gd name="T102" fmla="*/ 0 w 3"/>
                  <a:gd name="T103" fmla="*/ 7 h 10"/>
                  <a:gd name="T104" fmla="*/ 0 w 3"/>
                  <a:gd name="T105" fmla="*/ 7 h 10"/>
                  <a:gd name="T106" fmla="*/ 0 w 3"/>
                  <a:gd name="T107" fmla="*/ 7 h 10"/>
                  <a:gd name="T108" fmla="*/ 0 w 3"/>
                  <a:gd name="T109" fmla="*/ 7 h 10"/>
                  <a:gd name="T110" fmla="*/ 0 w 3"/>
                  <a:gd name="T11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 h="10">
                    <a:moveTo>
                      <a:pt x="0" y="10"/>
                    </a:moveTo>
                    <a:cubicBezTo>
                      <a:pt x="0" y="10"/>
                      <a:pt x="0" y="10"/>
                      <a:pt x="0" y="10"/>
                    </a:cubicBezTo>
                    <a:cubicBezTo>
                      <a:pt x="0" y="10"/>
                      <a:pt x="0" y="10"/>
                      <a:pt x="0" y="10"/>
                    </a:cubicBezTo>
                    <a:moveTo>
                      <a:pt x="0" y="10"/>
                    </a:moveTo>
                    <a:cubicBezTo>
                      <a:pt x="0" y="10"/>
                      <a:pt x="0" y="10"/>
                      <a:pt x="0" y="10"/>
                    </a:cubicBezTo>
                    <a:cubicBezTo>
                      <a:pt x="0" y="10"/>
                      <a:pt x="0" y="10"/>
                      <a:pt x="0" y="10"/>
                    </a:cubicBezTo>
                    <a:moveTo>
                      <a:pt x="0" y="10"/>
                    </a:moveTo>
                    <a:cubicBezTo>
                      <a:pt x="0" y="10"/>
                      <a:pt x="0" y="10"/>
                      <a:pt x="0" y="10"/>
                    </a:cubicBezTo>
                    <a:cubicBezTo>
                      <a:pt x="0" y="10"/>
                      <a:pt x="0" y="10"/>
                      <a:pt x="0" y="10"/>
                    </a:cubicBezTo>
                    <a:moveTo>
                      <a:pt x="0" y="10"/>
                    </a:moveTo>
                    <a:cubicBezTo>
                      <a:pt x="0" y="10"/>
                      <a:pt x="0" y="10"/>
                      <a:pt x="0" y="10"/>
                    </a:cubicBezTo>
                    <a:cubicBezTo>
                      <a:pt x="0" y="10"/>
                      <a:pt x="0" y="10"/>
                      <a:pt x="0" y="10"/>
                    </a:cubicBezTo>
                    <a:moveTo>
                      <a:pt x="0" y="10"/>
                    </a:moveTo>
                    <a:cubicBezTo>
                      <a:pt x="0" y="10"/>
                      <a:pt x="0" y="10"/>
                      <a:pt x="0" y="10"/>
                    </a:cubicBezTo>
                    <a:cubicBezTo>
                      <a:pt x="0" y="10"/>
                      <a:pt x="0" y="10"/>
                      <a:pt x="0" y="10"/>
                    </a:cubicBezTo>
                    <a:moveTo>
                      <a:pt x="0" y="10"/>
                    </a:moveTo>
                    <a:cubicBezTo>
                      <a:pt x="0" y="10"/>
                      <a:pt x="0" y="10"/>
                      <a:pt x="0" y="10"/>
                    </a:cubicBezTo>
                    <a:cubicBezTo>
                      <a:pt x="0" y="10"/>
                      <a:pt x="0" y="10"/>
                      <a:pt x="0" y="10"/>
                    </a:cubicBezTo>
                    <a:moveTo>
                      <a:pt x="0" y="10"/>
                    </a:moveTo>
                    <a:cubicBezTo>
                      <a:pt x="0" y="10"/>
                      <a:pt x="0" y="10"/>
                      <a:pt x="0" y="10"/>
                    </a:cubicBezTo>
                    <a:cubicBezTo>
                      <a:pt x="0" y="10"/>
                      <a:pt x="0" y="10"/>
                      <a:pt x="0" y="10"/>
                    </a:cubicBezTo>
                    <a:moveTo>
                      <a:pt x="0" y="9"/>
                    </a:moveTo>
                    <a:cubicBezTo>
                      <a:pt x="0" y="9"/>
                      <a:pt x="0" y="9"/>
                      <a:pt x="0" y="9"/>
                    </a:cubicBezTo>
                    <a:cubicBezTo>
                      <a:pt x="0" y="9"/>
                      <a:pt x="0" y="9"/>
                      <a:pt x="0" y="9"/>
                    </a:cubicBezTo>
                    <a:moveTo>
                      <a:pt x="0" y="9"/>
                    </a:moveTo>
                    <a:cubicBezTo>
                      <a:pt x="0" y="9"/>
                      <a:pt x="0" y="9"/>
                      <a:pt x="0" y="9"/>
                    </a:cubicBezTo>
                    <a:cubicBezTo>
                      <a:pt x="0" y="9"/>
                      <a:pt x="0" y="9"/>
                      <a:pt x="0" y="9"/>
                    </a:cubicBezTo>
                    <a:moveTo>
                      <a:pt x="0" y="9"/>
                    </a:moveTo>
                    <a:cubicBezTo>
                      <a:pt x="0" y="9"/>
                      <a:pt x="0" y="9"/>
                      <a:pt x="0" y="9"/>
                    </a:cubicBezTo>
                    <a:cubicBezTo>
                      <a:pt x="0" y="9"/>
                      <a:pt x="0" y="9"/>
                      <a:pt x="0" y="9"/>
                    </a:cubicBezTo>
                    <a:moveTo>
                      <a:pt x="0" y="9"/>
                    </a:moveTo>
                    <a:cubicBezTo>
                      <a:pt x="0" y="9"/>
                      <a:pt x="0" y="9"/>
                      <a:pt x="0" y="9"/>
                    </a:cubicBezTo>
                    <a:cubicBezTo>
                      <a:pt x="0" y="9"/>
                      <a:pt x="0" y="9"/>
                      <a:pt x="0" y="9"/>
                    </a:cubicBezTo>
                    <a:moveTo>
                      <a:pt x="0" y="9"/>
                    </a:moveTo>
                    <a:cubicBezTo>
                      <a:pt x="0" y="9"/>
                      <a:pt x="0" y="9"/>
                      <a:pt x="0" y="9"/>
                    </a:cubicBezTo>
                    <a:cubicBezTo>
                      <a:pt x="0" y="9"/>
                      <a:pt x="0" y="9"/>
                      <a:pt x="0" y="9"/>
                    </a:cubicBezTo>
                    <a:moveTo>
                      <a:pt x="0" y="9"/>
                    </a:moveTo>
                    <a:cubicBezTo>
                      <a:pt x="0" y="9"/>
                      <a:pt x="0" y="9"/>
                      <a:pt x="0" y="9"/>
                    </a:cubicBezTo>
                    <a:cubicBezTo>
                      <a:pt x="0" y="9"/>
                      <a:pt x="0" y="9"/>
                      <a:pt x="0" y="9"/>
                    </a:cubicBezTo>
                    <a:moveTo>
                      <a:pt x="0" y="9"/>
                    </a:moveTo>
                    <a:cubicBezTo>
                      <a:pt x="0" y="9"/>
                      <a:pt x="0" y="9"/>
                      <a:pt x="0" y="9"/>
                    </a:cubicBezTo>
                    <a:cubicBezTo>
                      <a:pt x="0" y="9"/>
                      <a:pt x="0" y="9"/>
                      <a:pt x="0" y="9"/>
                    </a:cubicBezTo>
                    <a:moveTo>
                      <a:pt x="0" y="9"/>
                    </a:moveTo>
                    <a:cubicBezTo>
                      <a:pt x="0" y="9"/>
                      <a:pt x="0" y="9"/>
                      <a:pt x="0" y="9"/>
                    </a:cubicBezTo>
                    <a:cubicBezTo>
                      <a:pt x="0" y="9"/>
                      <a:pt x="0" y="9"/>
                      <a:pt x="0" y="9"/>
                    </a:cubicBezTo>
                    <a:moveTo>
                      <a:pt x="0" y="9"/>
                    </a:moveTo>
                    <a:cubicBezTo>
                      <a:pt x="0" y="9"/>
                      <a:pt x="0" y="9"/>
                      <a:pt x="0" y="9"/>
                    </a:cubicBezTo>
                    <a:cubicBezTo>
                      <a:pt x="0" y="9"/>
                      <a:pt x="0" y="9"/>
                      <a:pt x="0" y="9"/>
                    </a:cubicBezTo>
                    <a:moveTo>
                      <a:pt x="0" y="9"/>
                    </a:moveTo>
                    <a:cubicBezTo>
                      <a:pt x="0" y="9"/>
                      <a:pt x="0" y="9"/>
                      <a:pt x="0" y="9"/>
                    </a:cubicBezTo>
                    <a:cubicBezTo>
                      <a:pt x="0" y="9"/>
                      <a:pt x="0" y="9"/>
                      <a:pt x="0" y="9"/>
                    </a:cubicBezTo>
                    <a:moveTo>
                      <a:pt x="0" y="9"/>
                    </a:moveTo>
                    <a:cubicBezTo>
                      <a:pt x="0" y="9"/>
                      <a:pt x="0" y="9"/>
                      <a:pt x="0" y="9"/>
                    </a:cubicBezTo>
                    <a:cubicBezTo>
                      <a:pt x="0" y="9"/>
                      <a:pt x="0" y="9"/>
                      <a:pt x="0" y="9"/>
                    </a:cubicBezTo>
                    <a:moveTo>
                      <a:pt x="0" y="9"/>
                    </a:moveTo>
                    <a:cubicBezTo>
                      <a:pt x="0" y="9"/>
                      <a:pt x="0" y="9"/>
                      <a:pt x="0" y="9"/>
                    </a:cubicBezTo>
                    <a:cubicBezTo>
                      <a:pt x="0" y="9"/>
                      <a:pt x="0" y="9"/>
                      <a:pt x="0" y="9"/>
                    </a:cubicBezTo>
                    <a:moveTo>
                      <a:pt x="0" y="9"/>
                    </a:moveTo>
                    <a:cubicBezTo>
                      <a:pt x="0" y="9"/>
                      <a:pt x="0" y="9"/>
                      <a:pt x="0" y="9"/>
                    </a:cubicBezTo>
                    <a:cubicBezTo>
                      <a:pt x="0" y="9"/>
                      <a:pt x="0" y="9"/>
                      <a:pt x="0" y="9"/>
                    </a:cubicBezTo>
                    <a:moveTo>
                      <a:pt x="0" y="9"/>
                    </a:moveTo>
                    <a:cubicBezTo>
                      <a:pt x="0" y="9"/>
                      <a:pt x="0" y="9"/>
                      <a:pt x="0" y="9"/>
                    </a:cubicBezTo>
                    <a:cubicBezTo>
                      <a:pt x="0" y="9"/>
                      <a:pt x="0" y="9"/>
                      <a:pt x="0" y="9"/>
                    </a:cubicBezTo>
                    <a:moveTo>
                      <a:pt x="0" y="9"/>
                    </a:moveTo>
                    <a:cubicBezTo>
                      <a:pt x="0" y="9"/>
                      <a:pt x="0" y="9"/>
                      <a:pt x="0" y="9"/>
                    </a:cubicBezTo>
                    <a:cubicBezTo>
                      <a:pt x="0" y="9"/>
                      <a:pt x="0" y="9"/>
                      <a:pt x="0" y="9"/>
                    </a:cubicBezTo>
                    <a:moveTo>
                      <a:pt x="0" y="9"/>
                    </a:moveTo>
                    <a:cubicBezTo>
                      <a:pt x="0" y="9"/>
                      <a:pt x="0" y="9"/>
                      <a:pt x="0" y="9"/>
                    </a:cubicBezTo>
                    <a:cubicBezTo>
                      <a:pt x="0" y="9"/>
                      <a:pt x="0" y="9"/>
                      <a:pt x="0" y="9"/>
                    </a:cubicBezTo>
                    <a:moveTo>
                      <a:pt x="0" y="9"/>
                    </a:moveTo>
                    <a:cubicBezTo>
                      <a:pt x="0" y="9"/>
                      <a:pt x="0" y="9"/>
                      <a:pt x="0" y="9"/>
                    </a:cubicBezTo>
                    <a:cubicBezTo>
                      <a:pt x="0" y="9"/>
                      <a:pt x="0" y="9"/>
                      <a:pt x="0" y="9"/>
                    </a:cubicBezTo>
                    <a:moveTo>
                      <a:pt x="0" y="9"/>
                    </a:moveTo>
                    <a:cubicBezTo>
                      <a:pt x="0" y="9"/>
                      <a:pt x="0" y="9"/>
                      <a:pt x="0" y="9"/>
                    </a:cubicBezTo>
                    <a:cubicBezTo>
                      <a:pt x="0" y="9"/>
                      <a:pt x="0" y="9"/>
                      <a:pt x="0" y="9"/>
                    </a:cubicBezTo>
                    <a:moveTo>
                      <a:pt x="0" y="8"/>
                    </a:moveTo>
                    <a:cubicBezTo>
                      <a:pt x="0" y="9"/>
                      <a:pt x="0" y="9"/>
                      <a:pt x="0" y="9"/>
                    </a:cubicBezTo>
                    <a:cubicBezTo>
                      <a:pt x="0" y="9"/>
                      <a:pt x="0" y="9"/>
                      <a:pt x="0" y="8"/>
                    </a:cubicBezTo>
                    <a:moveTo>
                      <a:pt x="0" y="8"/>
                    </a:moveTo>
                    <a:cubicBezTo>
                      <a:pt x="0" y="8"/>
                      <a:pt x="0" y="8"/>
                      <a:pt x="0" y="8"/>
                    </a:cubicBezTo>
                    <a:cubicBezTo>
                      <a:pt x="0" y="8"/>
                      <a:pt x="0" y="8"/>
                      <a:pt x="0" y="8"/>
                    </a:cubicBezTo>
                    <a:moveTo>
                      <a:pt x="0" y="8"/>
                    </a:moveTo>
                    <a:cubicBezTo>
                      <a:pt x="0" y="8"/>
                      <a:pt x="0" y="8"/>
                      <a:pt x="0" y="8"/>
                    </a:cubicBezTo>
                    <a:cubicBezTo>
                      <a:pt x="0" y="8"/>
                      <a:pt x="0" y="8"/>
                      <a:pt x="0" y="8"/>
                    </a:cubicBezTo>
                    <a:moveTo>
                      <a:pt x="0" y="8"/>
                    </a:moveTo>
                    <a:cubicBezTo>
                      <a:pt x="0" y="8"/>
                      <a:pt x="0" y="8"/>
                      <a:pt x="0" y="8"/>
                    </a:cubicBezTo>
                    <a:cubicBezTo>
                      <a:pt x="0" y="8"/>
                      <a:pt x="0" y="8"/>
                      <a:pt x="0" y="8"/>
                    </a:cubicBezTo>
                    <a:moveTo>
                      <a:pt x="0" y="8"/>
                    </a:moveTo>
                    <a:cubicBezTo>
                      <a:pt x="0" y="8"/>
                      <a:pt x="0" y="8"/>
                      <a:pt x="0" y="8"/>
                    </a:cubicBezTo>
                    <a:cubicBezTo>
                      <a:pt x="0" y="8"/>
                      <a:pt x="0" y="8"/>
                      <a:pt x="0" y="8"/>
                    </a:cubicBezTo>
                    <a:moveTo>
                      <a:pt x="0" y="8"/>
                    </a:moveTo>
                    <a:cubicBezTo>
                      <a:pt x="0" y="8"/>
                      <a:pt x="0" y="8"/>
                      <a:pt x="0" y="8"/>
                    </a:cubicBezTo>
                    <a:cubicBezTo>
                      <a:pt x="0" y="8"/>
                      <a:pt x="0" y="8"/>
                      <a:pt x="0" y="8"/>
                    </a:cubicBezTo>
                    <a:moveTo>
                      <a:pt x="0" y="8"/>
                    </a:moveTo>
                    <a:cubicBezTo>
                      <a:pt x="0" y="8"/>
                      <a:pt x="0" y="8"/>
                      <a:pt x="0" y="8"/>
                    </a:cubicBezTo>
                    <a:cubicBezTo>
                      <a:pt x="0" y="8"/>
                      <a:pt x="0" y="8"/>
                      <a:pt x="0" y="8"/>
                    </a:cubicBezTo>
                    <a:moveTo>
                      <a:pt x="0" y="8"/>
                    </a:moveTo>
                    <a:cubicBezTo>
                      <a:pt x="0" y="8"/>
                      <a:pt x="0" y="8"/>
                      <a:pt x="0" y="8"/>
                    </a:cubicBezTo>
                    <a:cubicBezTo>
                      <a:pt x="0" y="8"/>
                      <a:pt x="0" y="8"/>
                      <a:pt x="0" y="8"/>
                    </a:cubicBezTo>
                    <a:moveTo>
                      <a:pt x="0" y="8"/>
                    </a:moveTo>
                    <a:cubicBezTo>
                      <a:pt x="0" y="8"/>
                      <a:pt x="0" y="8"/>
                      <a:pt x="0" y="8"/>
                    </a:cubicBezTo>
                    <a:cubicBezTo>
                      <a:pt x="0" y="8"/>
                      <a:pt x="0" y="8"/>
                      <a:pt x="0" y="8"/>
                    </a:cubicBezTo>
                    <a:moveTo>
                      <a:pt x="0" y="8"/>
                    </a:moveTo>
                    <a:cubicBezTo>
                      <a:pt x="0" y="8"/>
                      <a:pt x="0" y="8"/>
                      <a:pt x="0" y="8"/>
                    </a:cubicBezTo>
                    <a:cubicBezTo>
                      <a:pt x="0" y="8"/>
                      <a:pt x="0" y="8"/>
                      <a:pt x="0" y="8"/>
                    </a:cubicBezTo>
                    <a:moveTo>
                      <a:pt x="0" y="8"/>
                    </a:moveTo>
                    <a:cubicBezTo>
                      <a:pt x="0" y="8"/>
                      <a:pt x="0" y="8"/>
                      <a:pt x="0" y="8"/>
                    </a:cubicBezTo>
                    <a:cubicBezTo>
                      <a:pt x="0" y="8"/>
                      <a:pt x="0" y="8"/>
                      <a:pt x="0" y="8"/>
                    </a:cubicBezTo>
                    <a:moveTo>
                      <a:pt x="0" y="8"/>
                    </a:moveTo>
                    <a:cubicBezTo>
                      <a:pt x="0" y="8"/>
                      <a:pt x="0" y="8"/>
                      <a:pt x="0" y="8"/>
                    </a:cubicBezTo>
                    <a:cubicBezTo>
                      <a:pt x="0" y="8"/>
                      <a:pt x="0" y="8"/>
                      <a:pt x="0" y="8"/>
                    </a:cubicBezTo>
                    <a:moveTo>
                      <a:pt x="0" y="8"/>
                    </a:moveTo>
                    <a:cubicBezTo>
                      <a:pt x="0" y="8"/>
                      <a:pt x="0" y="8"/>
                      <a:pt x="0" y="8"/>
                    </a:cubicBezTo>
                    <a:cubicBezTo>
                      <a:pt x="0" y="8"/>
                      <a:pt x="0" y="8"/>
                      <a:pt x="0" y="8"/>
                    </a:cubicBezTo>
                    <a:moveTo>
                      <a:pt x="0" y="8"/>
                    </a:moveTo>
                    <a:cubicBezTo>
                      <a:pt x="0" y="8"/>
                      <a:pt x="0" y="8"/>
                      <a:pt x="0" y="8"/>
                    </a:cubicBezTo>
                    <a:cubicBezTo>
                      <a:pt x="0" y="8"/>
                      <a:pt x="0" y="8"/>
                      <a:pt x="0" y="8"/>
                    </a:cubicBezTo>
                    <a:moveTo>
                      <a:pt x="0" y="8"/>
                    </a:moveTo>
                    <a:cubicBezTo>
                      <a:pt x="0" y="8"/>
                      <a:pt x="0" y="8"/>
                      <a:pt x="0" y="8"/>
                    </a:cubicBezTo>
                    <a:cubicBezTo>
                      <a:pt x="0" y="8"/>
                      <a:pt x="0" y="8"/>
                      <a:pt x="0" y="8"/>
                    </a:cubicBezTo>
                    <a:moveTo>
                      <a:pt x="0" y="8"/>
                    </a:moveTo>
                    <a:cubicBezTo>
                      <a:pt x="0" y="8"/>
                      <a:pt x="0" y="8"/>
                      <a:pt x="0" y="8"/>
                    </a:cubicBezTo>
                    <a:cubicBezTo>
                      <a:pt x="0" y="8"/>
                      <a:pt x="0" y="8"/>
                      <a:pt x="0" y="8"/>
                    </a:cubicBezTo>
                    <a:moveTo>
                      <a:pt x="0" y="8"/>
                    </a:moveTo>
                    <a:cubicBezTo>
                      <a:pt x="0" y="8"/>
                      <a:pt x="0" y="8"/>
                      <a:pt x="0" y="8"/>
                    </a:cubicBezTo>
                    <a:cubicBezTo>
                      <a:pt x="0" y="8"/>
                      <a:pt x="0" y="8"/>
                      <a:pt x="0" y="8"/>
                    </a:cubicBezTo>
                    <a:moveTo>
                      <a:pt x="0" y="8"/>
                    </a:moveTo>
                    <a:cubicBezTo>
                      <a:pt x="0" y="8"/>
                      <a:pt x="0" y="8"/>
                      <a:pt x="0" y="8"/>
                    </a:cubicBezTo>
                    <a:cubicBezTo>
                      <a:pt x="0" y="8"/>
                      <a:pt x="0" y="8"/>
                      <a:pt x="0" y="8"/>
                    </a:cubicBezTo>
                    <a:moveTo>
                      <a:pt x="0" y="7"/>
                    </a:moveTo>
                    <a:cubicBezTo>
                      <a:pt x="0" y="7"/>
                      <a:pt x="0" y="8"/>
                      <a:pt x="0" y="8"/>
                    </a:cubicBezTo>
                    <a:cubicBezTo>
                      <a:pt x="0" y="8"/>
                      <a:pt x="0" y="7"/>
                      <a:pt x="0" y="7"/>
                    </a:cubicBezTo>
                    <a:moveTo>
                      <a:pt x="0" y="7"/>
                    </a:moveTo>
                    <a:cubicBezTo>
                      <a:pt x="0" y="7"/>
                      <a:pt x="0" y="7"/>
                      <a:pt x="0" y="7"/>
                    </a:cubicBezTo>
                    <a:cubicBezTo>
                      <a:pt x="0" y="7"/>
                      <a:pt x="0" y="7"/>
                      <a:pt x="0" y="7"/>
                    </a:cubicBezTo>
                    <a:cubicBezTo>
                      <a:pt x="0" y="7"/>
                      <a:pt x="0" y="7"/>
                      <a:pt x="0" y="7"/>
                    </a:cubicBezTo>
                    <a:moveTo>
                      <a:pt x="0" y="7"/>
                    </a:moveTo>
                    <a:cubicBezTo>
                      <a:pt x="0" y="7"/>
                      <a:pt x="0" y="7"/>
                      <a:pt x="0" y="7"/>
                    </a:cubicBezTo>
                    <a:cubicBezTo>
                      <a:pt x="0" y="7"/>
                      <a:pt x="0" y="7"/>
                      <a:pt x="0" y="7"/>
                    </a:cubicBezTo>
                    <a:moveTo>
                      <a:pt x="0" y="7"/>
                    </a:moveTo>
                    <a:cubicBezTo>
                      <a:pt x="0" y="7"/>
                      <a:pt x="0" y="7"/>
                      <a:pt x="0" y="7"/>
                    </a:cubicBezTo>
                    <a:cubicBezTo>
                      <a:pt x="0" y="7"/>
                      <a:pt x="0" y="7"/>
                      <a:pt x="0" y="7"/>
                    </a:cubicBezTo>
                    <a:moveTo>
                      <a:pt x="0" y="7"/>
                    </a:moveTo>
                    <a:cubicBezTo>
                      <a:pt x="0" y="7"/>
                      <a:pt x="0" y="7"/>
                      <a:pt x="0" y="7"/>
                    </a:cubicBezTo>
                    <a:cubicBezTo>
                      <a:pt x="0" y="7"/>
                      <a:pt x="0" y="7"/>
                      <a:pt x="0" y="7"/>
                    </a:cubicBezTo>
                    <a:moveTo>
                      <a:pt x="0" y="7"/>
                    </a:moveTo>
                    <a:cubicBezTo>
                      <a:pt x="0" y="7"/>
                      <a:pt x="0" y="7"/>
                      <a:pt x="0" y="7"/>
                    </a:cubicBezTo>
                    <a:cubicBezTo>
                      <a:pt x="0" y="7"/>
                      <a:pt x="0" y="7"/>
                      <a:pt x="0" y="7"/>
                    </a:cubicBezTo>
                    <a:moveTo>
                      <a:pt x="0" y="7"/>
                    </a:moveTo>
                    <a:cubicBezTo>
                      <a:pt x="0" y="7"/>
                      <a:pt x="0" y="7"/>
                      <a:pt x="0" y="7"/>
                    </a:cubicBezTo>
                    <a:cubicBezTo>
                      <a:pt x="0" y="7"/>
                      <a:pt x="0" y="7"/>
                      <a:pt x="0" y="7"/>
                    </a:cubicBezTo>
                    <a:moveTo>
                      <a:pt x="0" y="7"/>
                    </a:moveTo>
                    <a:cubicBezTo>
                      <a:pt x="0" y="7"/>
                      <a:pt x="0" y="7"/>
                      <a:pt x="0" y="7"/>
                    </a:cubicBezTo>
                    <a:cubicBezTo>
                      <a:pt x="0" y="7"/>
                      <a:pt x="0" y="7"/>
                      <a:pt x="0" y="7"/>
                    </a:cubicBezTo>
                    <a:moveTo>
                      <a:pt x="0" y="7"/>
                    </a:moveTo>
                    <a:cubicBezTo>
                      <a:pt x="0" y="7"/>
                      <a:pt x="0" y="7"/>
                      <a:pt x="0" y="7"/>
                    </a:cubicBezTo>
                    <a:cubicBezTo>
                      <a:pt x="0" y="7"/>
                      <a:pt x="0" y="7"/>
                      <a:pt x="0" y="7"/>
                    </a:cubicBezTo>
                    <a:moveTo>
                      <a:pt x="0" y="7"/>
                    </a:moveTo>
                    <a:cubicBezTo>
                      <a:pt x="0" y="7"/>
                      <a:pt x="0" y="7"/>
                      <a:pt x="0" y="7"/>
                    </a:cubicBezTo>
                    <a:cubicBezTo>
                      <a:pt x="0" y="7"/>
                      <a:pt x="0" y="7"/>
                      <a:pt x="0" y="7"/>
                    </a:cubicBezTo>
                    <a:moveTo>
                      <a:pt x="0" y="7"/>
                    </a:moveTo>
                    <a:cubicBezTo>
                      <a:pt x="0" y="7"/>
                      <a:pt x="0" y="7"/>
                      <a:pt x="0" y="7"/>
                    </a:cubicBezTo>
                    <a:cubicBezTo>
                      <a:pt x="0" y="7"/>
                      <a:pt x="0" y="7"/>
                      <a:pt x="0" y="7"/>
                    </a:cubicBezTo>
                    <a:moveTo>
                      <a:pt x="0" y="7"/>
                    </a:moveTo>
                    <a:cubicBezTo>
                      <a:pt x="0" y="7"/>
                      <a:pt x="0" y="7"/>
                      <a:pt x="0" y="7"/>
                    </a:cubicBezTo>
                    <a:cubicBezTo>
                      <a:pt x="0" y="7"/>
                      <a:pt x="0" y="7"/>
                      <a:pt x="0" y="7"/>
                    </a:cubicBezTo>
                    <a:moveTo>
                      <a:pt x="3" y="0"/>
                    </a:moveTo>
                    <a:cubicBezTo>
                      <a:pt x="1" y="2"/>
                      <a:pt x="0" y="4"/>
                      <a:pt x="0" y="7"/>
                    </a:cubicBezTo>
                    <a:cubicBezTo>
                      <a:pt x="0" y="4"/>
                      <a:pt x="1" y="2"/>
                      <a:pt x="3" y="0"/>
                    </a:cubicBezTo>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30"/>
              <p:cNvSpPr>
                <a:spLocks/>
              </p:cNvSpPr>
              <p:nvPr/>
            </p:nvSpPr>
            <p:spPr bwMode="auto">
              <a:xfrm>
                <a:off x="6961189" y="1006475"/>
                <a:ext cx="44450" cy="87313"/>
              </a:xfrm>
              <a:custGeom>
                <a:avLst/>
                <a:gdLst>
                  <a:gd name="T0" fmla="*/ 3 w 8"/>
                  <a:gd name="T1" fmla="*/ 1 h 16"/>
                  <a:gd name="T2" fmla="*/ 0 w 8"/>
                  <a:gd name="T3" fmla="*/ 8 h 16"/>
                  <a:gd name="T4" fmla="*/ 0 w 8"/>
                  <a:gd name="T5" fmla="*/ 8 h 16"/>
                  <a:gd name="T6" fmla="*/ 0 w 8"/>
                  <a:gd name="T7" fmla="*/ 8 h 16"/>
                  <a:gd name="T8" fmla="*/ 0 w 8"/>
                  <a:gd name="T9" fmla="*/ 8 h 16"/>
                  <a:gd name="T10" fmla="*/ 0 w 8"/>
                  <a:gd name="T11" fmla="*/ 8 h 16"/>
                  <a:gd name="T12" fmla="*/ 0 w 8"/>
                  <a:gd name="T13" fmla="*/ 8 h 16"/>
                  <a:gd name="T14" fmla="*/ 0 w 8"/>
                  <a:gd name="T15" fmla="*/ 8 h 16"/>
                  <a:gd name="T16" fmla="*/ 0 w 8"/>
                  <a:gd name="T17" fmla="*/ 8 h 16"/>
                  <a:gd name="T18" fmla="*/ 0 w 8"/>
                  <a:gd name="T19" fmla="*/ 8 h 16"/>
                  <a:gd name="T20" fmla="*/ 0 w 8"/>
                  <a:gd name="T21" fmla="*/ 8 h 16"/>
                  <a:gd name="T22" fmla="*/ 0 w 8"/>
                  <a:gd name="T23" fmla="*/ 8 h 16"/>
                  <a:gd name="T24" fmla="*/ 0 w 8"/>
                  <a:gd name="T25" fmla="*/ 8 h 16"/>
                  <a:gd name="T26" fmla="*/ 0 w 8"/>
                  <a:gd name="T27" fmla="*/ 9 h 16"/>
                  <a:gd name="T28" fmla="*/ 0 w 8"/>
                  <a:gd name="T29" fmla="*/ 9 h 16"/>
                  <a:gd name="T30" fmla="*/ 0 w 8"/>
                  <a:gd name="T31" fmla="*/ 9 h 16"/>
                  <a:gd name="T32" fmla="*/ 0 w 8"/>
                  <a:gd name="T33" fmla="*/ 9 h 16"/>
                  <a:gd name="T34" fmla="*/ 0 w 8"/>
                  <a:gd name="T35" fmla="*/ 9 h 16"/>
                  <a:gd name="T36" fmla="*/ 0 w 8"/>
                  <a:gd name="T37" fmla="*/ 9 h 16"/>
                  <a:gd name="T38" fmla="*/ 0 w 8"/>
                  <a:gd name="T39" fmla="*/ 9 h 16"/>
                  <a:gd name="T40" fmla="*/ 0 w 8"/>
                  <a:gd name="T41" fmla="*/ 9 h 16"/>
                  <a:gd name="T42" fmla="*/ 0 w 8"/>
                  <a:gd name="T43" fmla="*/ 9 h 16"/>
                  <a:gd name="T44" fmla="*/ 0 w 8"/>
                  <a:gd name="T45" fmla="*/ 9 h 16"/>
                  <a:gd name="T46" fmla="*/ 0 w 8"/>
                  <a:gd name="T47" fmla="*/ 9 h 16"/>
                  <a:gd name="T48" fmla="*/ 0 w 8"/>
                  <a:gd name="T49" fmla="*/ 9 h 16"/>
                  <a:gd name="T50" fmla="*/ 0 w 8"/>
                  <a:gd name="T51" fmla="*/ 9 h 16"/>
                  <a:gd name="T52" fmla="*/ 0 w 8"/>
                  <a:gd name="T53" fmla="*/ 9 h 16"/>
                  <a:gd name="T54" fmla="*/ 0 w 8"/>
                  <a:gd name="T55" fmla="*/ 9 h 16"/>
                  <a:gd name="T56" fmla="*/ 0 w 8"/>
                  <a:gd name="T57" fmla="*/ 9 h 16"/>
                  <a:gd name="T58" fmla="*/ 0 w 8"/>
                  <a:gd name="T59" fmla="*/ 9 h 16"/>
                  <a:gd name="T60" fmla="*/ 0 w 8"/>
                  <a:gd name="T61" fmla="*/ 9 h 16"/>
                  <a:gd name="T62" fmla="*/ 0 w 8"/>
                  <a:gd name="T63" fmla="*/ 10 h 16"/>
                  <a:gd name="T64" fmla="*/ 0 w 8"/>
                  <a:gd name="T65" fmla="*/ 10 h 16"/>
                  <a:gd name="T66" fmla="*/ 0 w 8"/>
                  <a:gd name="T67" fmla="*/ 10 h 16"/>
                  <a:gd name="T68" fmla="*/ 0 w 8"/>
                  <a:gd name="T69" fmla="*/ 10 h 16"/>
                  <a:gd name="T70" fmla="*/ 0 w 8"/>
                  <a:gd name="T71" fmla="*/ 10 h 16"/>
                  <a:gd name="T72" fmla="*/ 0 w 8"/>
                  <a:gd name="T73" fmla="*/ 10 h 16"/>
                  <a:gd name="T74" fmla="*/ 0 w 8"/>
                  <a:gd name="T75" fmla="*/ 10 h 16"/>
                  <a:gd name="T76" fmla="*/ 0 w 8"/>
                  <a:gd name="T77" fmla="*/ 10 h 16"/>
                  <a:gd name="T78" fmla="*/ 0 w 8"/>
                  <a:gd name="T79" fmla="*/ 10 h 16"/>
                  <a:gd name="T80" fmla="*/ 0 w 8"/>
                  <a:gd name="T81" fmla="*/ 10 h 16"/>
                  <a:gd name="T82" fmla="*/ 0 w 8"/>
                  <a:gd name="T83" fmla="*/ 10 h 16"/>
                  <a:gd name="T84" fmla="*/ 0 w 8"/>
                  <a:gd name="T85" fmla="*/ 10 h 16"/>
                  <a:gd name="T86" fmla="*/ 0 w 8"/>
                  <a:gd name="T87" fmla="*/ 10 h 16"/>
                  <a:gd name="T88" fmla="*/ 0 w 8"/>
                  <a:gd name="T89" fmla="*/ 10 h 16"/>
                  <a:gd name="T90" fmla="*/ 0 w 8"/>
                  <a:gd name="T91" fmla="*/ 10 h 16"/>
                  <a:gd name="T92" fmla="*/ 0 w 8"/>
                  <a:gd name="T93" fmla="*/ 10 h 16"/>
                  <a:gd name="T94" fmla="*/ 0 w 8"/>
                  <a:gd name="T95" fmla="*/ 10 h 16"/>
                  <a:gd name="T96" fmla="*/ 0 w 8"/>
                  <a:gd name="T97" fmla="*/ 10 h 16"/>
                  <a:gd name="T98" fmla="*/ 0 w 8"/>
                  <a:gd name="T99" fmla="*/ 11 h 16"/>
                  <a:gd name="T100" fmla="*/ 0 w 8"/>
                  <a:gd name="T101" fmla="*/ 11 h 16"/>
                  <a:gd name="T102" fmla="*/ 0 w 8"/>
                  <a:gd name="T103" fmla="*/ 11 h 16"/>
                  <a:gd name="T104" fmla="*/ 0 w 8"/>
                  <a:gd name="T105" fmla="*/ 11 h 16"/>
                  <a:gd name="T106" fmla="*/ 0 w 8"/>
                  <a:gd name="T107" fmla="*/ 11 h 16"/>
                  <a:gd name="T108" fmla="*/ 0 w 8"/>
                  <a:gd name="T109" fmla="*/ 11 h 16"/>
                  <a:gd name="T110" fmla="*/ 0 w 8"/>
                  <a:gd name="T111" fmla="*/ 11 h 16"/>
                  <a:gd name="T112" fmla="*/ 3 w 8"/>
                  <a:gd name="T113" fmla="*/ 15 h 16"/>
                  <a:gd name="T114" fmla="*/ 8 w 8"/>
                  <a:gd name="T115" fmla="*/ 11 h 16"/>
                  <a:gd name="T116" fmla="*/ 8 w 8"/>
                  <a:gd name="T1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 h="16">
                    <a:moveTo>
                      <a:pt x="8" y="0"/>
                    </a:moveTo>
                    <a:cubicBezTo>
                      <a:pt x="6" y="0"/>
                      <a:pt x="5" y="0"/>
                      <a:pt x="3" y="1"/>
                    </a:cubicBezTo>
                    <a:cubicBezTo>
                      <a:pt x="1" y="3"/>
                      <a:pt x="0" y="5"/>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1" y="13"/>
                      <a:pt x="2" y="14"/>
                      <a:pt x="3" y="15"/>
                    </a:cubicBezTo>
                    <a:cubicBezTo>
                      <a:pt x="4" y="15"/>
                      <a:pt x="6" y="16"/>
                      <a:pt x="8" y="16"/>
                    </a:cubicBezTo>
                    <a:cubicBezTo>
                      <a:pt x="8" y="11"/>
                      <a:pt x="8" y="11"/>
                      <a:pt x="8" y="11"/>
                    </a:cubicBezTo>
                    <a:cubicBezTo>
                      <a:pt x="8" y="11"/>
                      <a:pt x="8" y="11"/>
                      <a:pt x="8" y="11"/>
                    </a:cubicBezTo>
                    <a:cubicBezTo>
                      <a:pt x="8" y="0"/>
                      <a:pt x="8" y="0"/>
                      <a:pt x="8" y="0"/>
                    </a:cubicBezTo>
                  </a:path>
                </a:pathLst>
              </a:custGeom>
              <a:solidFill>
                <a:srgbClr val="A3C1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1"/>
              <p:cNvSpPr>
                <a:spLocks/>
              </p:cNvSpPr>
              <p:nvPr/>
            </p:nvSpPr>
            <p:spPr bwMode="auto">
              <a:xfrm>
                <a:off x="7005639" y="1066800"/>
                <a:ext cx="0" cy="26988"/>
              </a:xfrm>
              <a:custGeom>
                <a:avLst/>
                <a:gdLst>
                  <a:gd name="T0" fmla="*/ 0 h 5"/>
                  <a:gd name="T1" fmla="*/ 0 h 5"/>
                  <a:gd name="T2" fmla="*/ 5 h 5"/>
                  <a:gd name="T3" fmla="*/ 5 h 5"/>
                  <a:gd name="T4" fmla="*/ 0 h 5"/>
                </a:gdLst>
                <a:ahLst/>
                <a:cxnLst>
                  <a:cxn ang="0">
                    <a:pos x="0" y="T0"/>
                  </a:cxn>
                  <a:cxn ang="0">
                    <a:pos x="0" y="T1"/>
                  </a:cxn>
                  <a:cxn ang="0">
                    <a:pos x="0" y="T2"/>
                  </a:cxn>
                  <a:cxn ang="0">
                    <a:pos x="0" y="T3"/>
                  </a:cxn>
                  <a:cxn ang="0">
                    <a:pos x="0" y="T4"/>
                  </a:cxn>
                </a:cxnLst>
                <a:rect l="0" t="0" r="r" b="b"/>
                <a:pathLst>
                  <a:path h="5">
                    <a:moveTo>
                      <a:pt x="0" y="0"/>
                    </a:moveTo>
                    <a:cubicBezTo>
                      <a:pt x="0" y="0"/>
                      <a:pt x="0" y="0"/>
                      <a:pt x="0" y="0"/>
                    </a:cubicBezTo>
                    <a:cubicBezTo>
                      <a:pt x="0" y="5"/>
                      <a:pt x="0" y="5"/>
                      <a:pt x="0" y="5"/>
                    </a:cubicBezTo>
                    <a:cubicBezTo>
                      <a:pt x="0" y="5"/>
                      <a:pt x="0" y="5"/>
                      <a:pt x="0" y="5"/>
                    </a:cubicBezTo>
                    <a:cubicBezTo>
                      <a:pt x="0" y="0"/>
                      <a:pt x="0" y="0"/>
                      <a:pt x="0" y="0"/>
                    </a:cubicBezTo>
                  </a:path>
                </a:pathLst>
              </a:custGeom>
              <a:solidFill>
                <a:srgbClr val="8961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Rectangle 32"/>
              <p:cNvSpPr>
                <a:spLocks noChangeArrowheads="1"/>
              </p:cNvSpPr>
              <p:nvPr/>
            </p:nvSpPr>
            <p:spPr bwMode="auto">
              <a:xfrm>
                <a:off x="7032626" y="979488"/>
                <a:ext cx="115888" cy="147638"/>
              </a:xfrm>
              <a:prstGeom prst="rect">
                <a:avLst/>
              </a:prstGeom>
              <a:solidFill>
                <a:srgbClr val="C6545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Rectangle 33"/>
              <p:cNvSpPr>
                <a:spLocks noChangeArrowheads="1"/>
              </p:cNvSpPr>
              <p:nvPr/>
            </p:nvSpPr>
            <p:spPr bwMode="auto">
              <a:xfrm>
                <a:off x="7032626" y="979488"/>
                <a:ext cx="115888" cy="147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Rectangle 34"/>
              <p:cNvSpPr>
                <a:spLocks noChangeArrowheads="1"/>
              </p:cNvSpPr>
              <p:nvPr/>
            </p:nvSpPr>
            <p:spPr bwMode="auto">
              <a:xfrm>
                <a:off x="7032626" y="979488"/>
                <a:ext cx="44450" cy="147638"/>
              </a:xfrm>
              <a:prstGeom prst="rect">
                <a:avLst/>
              </a:prstGeom>
              <a:solidFill>
                <a:srgbClr val="D6555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Rectangle 35"/>
              <p:cNvSpPr>
                <a:spLocks noChangeArrowheads="1"/>
              </p:cNvSpPr>
              <p:nvPr/>
            </p:nvSpPr>
            <p:spPr bwMode="auto">
              <a:xfrm>
                <a:off x="7032626" y="979488"/>
                <a:ext cx="44450" cy="147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6"/>
              <p:cNvSpPr>
                <a:spLocks/>
              </p:cNvSpPr>
              <p:nvPr/>
            </p:nvSpPr>
            <p:spPr bwMode="auto">
              <a:xfrm>
                <a:off x="7021514" y="939800"/>
                <a:ext cx="131763" cy="44450"/>
              </a:xfrm>
              <a:custGeom>
                <a:avLst/>
                <a:gdLst>
                  <a:gd name="T0" fmla="*/ 52 w 83"/>
                  <a:gd name="T1" fmla="*/ 28 h 28"/>
                  <a:gd name="T2" fmla="*/ 0 w 83"/>
                  <a:gd name="T3" fmla="*/ 28 h 28"/>
                  <a:gd name="T4" fmla="*/ 28 w 83"/>
                  <a:gd name="T5" fmla="*/ 0 h 28"/>
                  <a:gd name="T6" fmla="*/ 59 w 83"/>
                  <a:gd name="T7" fmla="*/ 0 h 28"/>
                  <a:gd name="T8" fmla="*/ 83 w 83"/>
                  <a:gd name="T9" fmla="*/ 28 h 28"/>
                  <a:gd name="T10" fmla="*/ 31 w 83"/>
                  <a:gd name="T11" fmla="*/ 28 h 28"/>
                  <a:gd name="T12" fmla="*/ 52 w 83"/>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83" h="28">
                    <a:moveTo>
                      <a:pt x="52" y="28"/>
                    </a:moveTo>
                    <a:lnTo>
                      <a:pt x="0" y="28"/>
                    </a:lnTo>
                    <a:lnTo>
                      <a:pt x="28" y="0"/>
                    </a:lnTo>
                    <a:lnTo>
                      <a:pt x="59" y="0"/>
                    </a:lnTo>
                    <a:lnTo>
                      <a:pt x="83" y="28"/>
                    </a:lnTo>
                    <a:lnTo>
                      <a:pt x="31" y="28"/>
                    </a:lnTo>
                    <a:lnTo>
                      <a:pt x="52" y="28"/>
                    </a:lnTo>
                    <a:close/>
                  </a:path>
                </a:pathLst>
              </a:custGeom>
              <a:solidFill>
                <a:srgbClr val="9898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7"/>
              <p:cNvSpPr>
                <a:spLocks/>
              </p:cNvSpPr>
              <p:nvPr/>
            </p:nvSpPr>
            <p:spPr bwMode="auto">
              <a:xfrm>
                <a:off x="7021514" y="939800"/>
                <a:ext cx="55563" cy="44450"/>
              </a:xfrm>
              <a:custGeom>
                <a:avLst/>
                <a:gdLst>
                  <a:gd name="T0" fmla="*/ 28 w 35"/>
                  <a:gd name="T1" fmla="*/ 0 h 28"/>
                  <a:gd name="T2" fmla="*/ 0 w 35"/>
                  <a:gd name="T3" fmla="*/ 28 h 28"/>
                  <a:gd name="T4" fmla="*/ 31 w 35"/>
                  <a:gd name="T5" fmla="*/ 28 h 28"/>
                  <a:gd name="T6" fmla="*/ 35 w 35"/>
                  <a:gd name="T7" fmla="*/ 28 h 28"/>
                  <a:gd name="T8" fmla="*/ 28 w 35"/>
                  <a:gd name="T9" fmla="*/ 0 h 28"/>
                </a:gdLst>
                <a:ahLst/>
                <a:cxnLst>
                  <a:cxn ang="0">
                    <a:pos x="T0" y="T1"/>
                  </a:cxn>
                  <a:cxn ang="0">
                    <a:pos x="T2" y="T3"/>
                  </a:cxn>
                  <a:cxn ang="0">
                    <a:pos x="T4" y="T5"/>
                  </a:cxn>
                  <a:cxn ang="0">
                    <a:pos x="T6" y="T7"/>
                  </a:cxn>
                  <a:cxn ang="0">
                    <a:pos x="T8" y="T9"/>
                  </a:cxn>
                </a:cxnLst>
                <a:rect l="0" t="0" r="r" b="b"/>
                <a:pathLst>
                  <a:path w="35" h="28">
                    <a:moveTo>
                      <a:pt x="28" y="0"/>
                    </a:moveTo>
                    <a:lnTo>
                      <a:pt x="0" y="28"/>
                    </a:lnTo>
                    <a:lnTo>
                      <a:pt x="31" y="28"/>
                    </a:lnTo>
                    <a:lnTo>
                      <a:pt x="35" y="28"/>
                    </a:lnTo>
                    <a:lnTo>
                      <a:pt x="28" y="0"/>
                    </a:ln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Rectangle 38"/>
              <p:cNvSpPr>
                <a:spLocks noChangeArrowheads="1"/>
              </p:cNvSpPr>
              <p:nvPr/>
            </p:nvSpPr>
            <p:spPr bwMode="auto">
              <a:xfrm>
                <a:off x="7043739" y="1077913"/>
                <a:ext cx="22225" cy="49213"/>
              </a:xfrm>
              <a:prstGeom prst="rect">
                <a:avLst/>
              </a:prstGeom>
              <a:solidFill>
                <a:srgbClr val="C6545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Rectangle 39"/>
              <p:cNvSpPr>
                <a:spLocks noChangeArrowheads="1"/>
              </p:cNvSpPr>
              <p:nvPr/>
            </p:nvSpPr>
            <p:spPr bwMode="auto">
              <a:xfrm>
                <a:off x="7043739" y="1077913"/>
                <a:ext cx="22225" cy="49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Rectangle 40"/>
              <p:cNvSpPr>
                <a:spLocks noChangeArrowheads="1"/>
              </p:cNvSpPr>
              <p:nvPr/>
            </p:nvSpPr>
            <p:spPr bwMode="auto">
              <a:xfrm>
                <a:off x="7097714" y="1082675"/>
                <a:ext cx="22225" cy="33338"/>
              </a:xfrm>
              <a:prstGeom prst="rect">
                <a:avLst/>
              </a:prstGeom>
              <a:solidFill>
                <a:srgbClr val="D6555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Rectangle 41"/>
              <p:cNvSpPr>
                <a:spLocks noChangeArrowheads="1"/>
              </p:cNvSpPr>
              <p:nvPr/>
            </p:nvSpPr>
            <p:spPr bwMode="auto">
              <a:xfrm>
                <a:off x="7097714" y="1082675"/>
                <a:ext cx="22225" cy="33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Rectangle 42"/>
              <p:cNvSpPr>
                <a:spLocks noChangeArrowheads="1"/>
              </p:cNvSpPr>
              <p:nvPr/>
            </p:nvSpPr>
            <p:spPr bwMode="auto">
              <a:xfrm>
                <a:off x="7104064" y="1089025"/>
                <a:ext cx="15875" cy="22225"/>
              </a:xfrm>
              <a:prstGeom prst="rect">
                <a:avLst/>
              </a:prstGeom>
              <a:solidFill>
                <a:srgbClr val="B5D8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Rectangle 43"/>
              <p:cNvSpPr>
                <a:spLocks noChangeArrowheads="1"/>
              </p:cNvSpPr>
              <p:nvPr/>
            </p:nvSpPr>
            <p:spPr bwMode="auto">
              <a:xfrm>
                <a:off x="7104064" y="1089025"/>
                <a:ext cx="15875" cy="2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Rectangle 44"/>
              <p:cNvSpPr>
                <a:spLocks noChangeArrowheads="1"/>
              </p:cNvSpPr>
              <p:nvPr/>
            </p:nvSpPr>
            <p:spPr bwMode="auto">
              <a:xfrm>
                <a:off x="7108826" y="1082675"/>
                <a:ext cx="1588" cy="28575"/>
              </a:xfrm>
              <a:prstGeom prst="rect">
                <a:avLst/>
              </a:prstGeom>
              <a:solidFill>
                <a:srgbClr val="D6555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Rectangle 45"/>
              <p:cNvSpPr>
                <a:spLocks noChangeArrowheads="1"/>
              </p:cNvSpPr>
              <p:nvPr/>
            </p:nvSpPr>
            <p:spPr bwMode="auto">
              <a:xfrm>
                <a:off x="7108826" y="1082675"/>
                <a:ext cx="1588"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Rectangle 46"/>
              <p:cNvSpPr>
                <a:spLocks noChangeArrowheads="1"/>
              </p:cNvSpPr>
              <p:nvPr/>
            </p:nvSpPr>
            <p:spPr bwMode="auto">
              <a:xfrm>
                <a:off x="7097714" y="1093788"/>
                <a:ext cx="11113" cy="1588"/>
              </a:xfrm>
              <a:prstGeom prst="rect">
                <a:avLst/>
              </a:prstGeom>
              <a:solidFill>
                <a:srgbClr val="D6555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Rectangle 47"/>
              <p:cNvSpPr>
                <a:spLocks noChangeArrowheads="1"/>
              </p:cNvSpPr>
              <p:nvPr/>
            </p:nvSpPr>
            <p:spPr bwMode="auto">
              <a:xfrm>
                <a:off x="7043739" y="1001713"/>
                <a:ext cx="22225" cy="26988"/>
              </a:xfrm>
              <a:prstGeom prst="rect">
                <a:avLst/>
              </a:prstGeom>
              <a:solidFill>
                <a:srgbClr val="D6555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Rectangle 48"/>
              <p:cNvSpPr>
                <a:spLocks noChangeArrowheads="1"/>
              </p:cNvSpPr>
              <p:nvPr/>
            </p:nvSpPr>
            <p:spPr bwMode="auto">
              <a:xfrm>
                <a:off x="7043739" y="1001713"/>
                <a:ext cx="22225" cy="20638"/>
              </a:xfrm>
              <a:prstGeom prst="rect">
                <a:avLst/>
              </a:prstGeom>
              <a:solidFill>
                <a:srgbClr val="B5D8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Rectangle 49"/>
              <p:cNvSpPr>
                <a:spLocks noChangeArrowheads="1"/>
              </p:cNvSpPr>
              <p:nvPr/>
            </p:nvSpPr>
            <p:spPr bwMode="auto">
              <a:xfrm>
                <a:off x="7054851" y="1001713"/>
                <a:ext cx="1588" cy="26988"/>
              </a:xfrm>
              <a:prstGeom prst="rect">
                <a:avLst/>
              </a:prstGeom>
              <a:solidFill>
                <a:srgbClr val="D6555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Rectangle 50"/>
              <p:cNvSpPr>
                <a:spLocks noChangeArrowheads="1"/>
              </p:cNvSpPr>
              <p:nvPr/>
            </p:nvSpPr>
            <p:spPr bwMode="auto">
              <a:xfrm>
                <a:off x="7054851" y="1006475"/>
                <a:ext cx="11113" cy="4763"/>
              </a:xfrm>
              <a:prstGeom prst="rect">
                <a:avLst/>
              </a:prstGeom>
              <a:solidFill>
                <a:srgbClr val="D6555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Rectangle 51"/>
              <p:cNvSpPr>
                <a:spLocks noChangeArrowheads="1"/>
              </p:cNvSpPr>
              <p:nvPr/>
            </p:nvSpPr>
            <p:spPr bwMode="auto">
              <a:xfrm>
                <a:off x="7097714" y="1039813"/>
                <a:ext cx="22225" cy="31750"/>
              </a:xfrm>
              <a:prstGeom prst="rect">
                <a:avLst/>
              </a:prstGeom>
              <a:solidFill>
                <a:srgbClr val="D6555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Rectangle 52"/>
              <p:cNvSpPr>
                <a:spLocks noChangeArrowheads="1"/>
              </p:cNvSpPr>
              <p:nvPr/>
            </p:nvSpPr>
            <p:spPr bwMode="auto">
              <a:xfrm>
                <a:off x="7104064" y="1044575"/>
                <a:ext cx="15875" cy="22225"/>
              </a:xfrm>
              <a:prstGeom prst="rect">
                <a:avLst/>
              </a:prstGeom>
              <a:solidFill>
                <a:srgbClr val="B5D8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Rectangle 53"/>
              <p:cNvSpPr>
                <a:spLocks noChangeArrowheads="1"/>
              </p:cNvSpPr>
              <p:nvPr/>
            </p:nvSpPr>
            <p:spPr bwMode="auto">
              <a:xfrm>
                <a:off x="7108826" y="1039813"/>
                <a:ext cx="1588" cy="31750"/>
              </a:xfrm>
              <a:prstGeom prst="rect">
                <a:avLst/>
              </a:prstGeom>
              <a:solidFill>
                <a:srgbClr val="D6555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Rectangle 54"/>
              <p:cNvSpPr>
                <a:spLocks noChangeArrowheads="1"/>
              </p:cNvSpPr>
              <p:nvPr/>
            </p:nvSpPr>
            <p:spPr bwMode="auto">
              <a:xfrm>
                <a:off x="7108826" y="1050925"/>
                <a:ext cx="11113" cy="4763"/>
              </a:xfrm>
              <a:prstGeom prst="rect">
                <a:avLst/>
              </a:prstGeom>
              <a:solidFill>
                <a:srgbClr val="D6555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55"/>
              <p:cNvSpPr>
                <a:spLocks/>
              </p:cNvSpPr>
              <p:nvPr/>
            </p:nvSpPr>
            <p:spPr bwMode="auto">
              <a:xfrm>
                <a:off x="7059614" y="1100138"/>
                <a:ext cx="0" cy="4763"/>
              </a:xfrm>
              <a:custGeom>
                <a:avLst/>
                <a:gdLst>
                  <a:gd name="T0" fmla="*/ 3 h 3"/>
                  <a:gd name="T1" fmla="*/ 3 h 3"/>
                  <a:gd name="T2" fmla="*/ 3 h 3"/>
                  <a:gd name="T3" fmla="*/ 0 h 3"/>
                  <a:gd name="T4" fmla="*/ 3 h 3"/>
                </a:gdLst>
                <a:ahLst/>
                <a:cxnLst>
                  <a:cxn ang="0">
                    <a:pos x="0" y="T0"/>
                  </a:cxn>
                  <a:cxn ang="0">
                    <a:pos x="0" y="T1"/>
                  </a:cxn>
                  <a:cxn ang="0">
                    <a:pos x="0" y="T2"/>
                  </a:cxn>
                  <a:cxn ang="0">
                    <a:pos x="0" y="T3"/>
                  </a:cxn>
                  <a:cxn ang="0">
                    <a:pos x="0" y="T4"/>
                  </a:cxn>
                </a:cxnLst>
                <a:rect l="0" t="0" r="r" b="b"/>
                <a:pathLst>
                  <a:path h="3">
                    <a:moveTo>
                      <a:pt x="0" y="3"/>
                    </a:moveTo>
                    <a:lnTo>
                      <a:pt x="0" y="3"/>
                    </a:lnTo>
                    <a:lnTo>
                      <a:pt x="0" y="3"/>
                    </a:lnTo>
                    <a:lnTo>
                      <a:pt x="0" y="0"/>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56"/>
              <p:cNvSpPr>
                <a:spLocks/>
              </p:cNvSpPr>
              <p:nvPr/>
            </p:nvSpPr>
            <p:spPr bwMode="auto">
              <a:xfrm>
                <a:off x="7059614" y="1100138"/>
                <a:ext cx="0" cy="4763"/>
              </a:xfrm>
              <a:custGeom>
                <a:avLst/>
                <a:gdLst>
                  <a:gd name="T0" fmla="*/ 3 h 3"/>
                  <a:gd name="T1" fmla="*/ 3 h 3"/>
                  <a:gd name="T2" fmla="*/ 3 h 3"/>
                  <a:gd name="T3" fmla="*/ 0 h 3"/>
                  <a:gd name="T4" fmla="*/ 3 h 3"/>
                </a:gdLst>
                <a:ahLst/>
                <a:cxnLst>
                  <a:cxn ang="0">
                    <a:pos x="0" y="T0"/>
                  </a:cxn>
                  <a:cxn ang="0">
                    <a:pos x="0" y="T1"/>
                  </a:cxn>
                  <a:cxn ang="0">
                    <a:pos x="0" y="T2"/>
                  </a:cxn>
                  <a:cxn ang="0">
                    <a:pos x="0" y="T3"/>
                  </a:cxn>
                  <a:cxn ang="0">
                    <a:pos x="0" y="T4"/>
                  </a:cxn>
                </a:cxnLst>
                <a:rect l="0" t="0" r="r" b="b"/>
                <a:pathLst>
                  <a:path h="3">
                    <a:moveTo>
                      <a:pt x="0" y="3"/>
                    </a:moveTo>
                    <a:lnTo>
                      <a:pt x="0" y="3"/>
                    </a:lnTo>
                    <a:lnTo>
                      <a:pt x="0" y="3"/>
                    </a:lnTo>
                    <a:lnTo>
                      <a:pt x="0" y="0"/>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Rectangle 57"/>
              <p:cNvSpPr>
                <a:spLocks noChangeArrowheads="1"/>
              </p:cNvSpPr>
              <p:nvPr/>
            </p:nvSpPr>
            <p:spPr bwMode="auto">
              <a:xfrm>
                <a:off x="7119939" y="946150"/>
                <a:ext cx="11113" cy="15875"/>
              </a:xfrm>
              <a:prstGeom prst="rect">
                <a:avLst/>
              </a:prstGeom>
              <a:solidFill>
                <a:srgbClr val="B4B4B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Rectangle 58"/>
              <p:cNvSpPr>
                <a:spLocks noChangeArrowheads="1"/>
              </p:cNvSpPr>
              <p:nvPr/>
            </p:nvSpPr>
            <p:spPr bwMode="auto">
              <a:xfrm>
                <a:off x="7119939" y="946150"/>
                <a:ext cx="6350" cy="15875"/>
              </a:xfrm>
              <a:prstGeom prst="rect">
                <a:avLst/>
              </a:prstGeom>
              <a:solidFill>
                <a:srgbClr val="9393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9"/>
              <p:cNvSpPr>
                <a:spLocks noEditPoints="1"/>
              </p:cNvSpPr>
              <p:nvPr/>
            </p:nvSpPr>
            <p:spPr bwMode="auto">
              <a:xfrm>
                <a:off x="6269039" y="133350"/>
                <a:ext cx="631825" cy="636588"/>
              </a:xfrm>
              <a:custGeom>
                <a:avLst/>
                <a:gdLst>
                  <a:gd name="T0" fmla="*/ 94 w 115"/>
                  <a:gd name="T1" fmla="*/ 103 h 116"/>
                  <a:gd name="T2" fmla="*/ 90 w 115"/>
                  <a:gd name="T3" fmla="*/ 103 h 116"/>
                  <a:gd name="T4" fmla="*/ 90 w 115"/>
                  <a:gd name="T5" fmla="*/ 106 h 116"/>
                  <a:gd name="T6" fmla="*/ 94 w 115"/>
                  <a:gd name="T7" fmla="*/ 103 h 116"/>
                  <a:gd name="T8" fmla="*/ 10 w 115"/>
                  <a:gd name="T9" fmla="*/ 59 h 116"/>
                  <a:gd name="T10" fmla="*/ 7 w 115"/>
                  <a:gd name="T11" fmla="*/ 59 h 116"/>
                  <a:gd name="T12" fmla="*/ 7 w 115"/>
                  <a:gd name="T13" fmla="*/ 59 h 116"/>
                  <a:gd name="T14" fmla="*/ 0 w 115"/>
                  <a:gd name="T15" fmla="*/ 59 h 116"/>
                  <a:gd name="T16" fmla="*/ 24 w 115"/>
                  <a:gd name="T17" fmla="*/ 104 h 116"/>
                  <a:gd name="T18" fmla="*/ 30 w 115"/>
                  <a:gd name="T19" fmla="*/ 108 h 116"/>
                  <a:gd name="T20" fmla="*/ 57 w 115"/>
                  <a:gd name="T21" fmla="*/ 116 h 116"/>
                  <a:gd name="T22" fmla="*/ 58 w 115"/>
                  <a:gd name="T23" fmla="*/ 116 h 116"/>
                  <a:gd name="T24" fmla="*/ 85 w 115"/>
                  <a:gd name="T25" fmla="*/ 109 h 116"/>
                  <a:gd name="T26" fmla="*/ 85 w 115"/>
                  <a:gd name="T27" fmla="*/ 103 h 116"/>
                  <a:gd name="T28" fmla="*/ 75 w 115"/>
                  <a:gd name="T29" fmla="*/ 103 h 116"/>
                  <a:gd name="T30" fmla="*/ 58 w 115"/>
                  <a:gd name="T31" fmla="*/ 106 h 116"/>
                  <a:gd name="T32" fmla="*/ 10 w 115"/>
                  <a:gd name="T33" fmla="*/ 59 h 116"/>
                  <a:gd name="T34" fmla="*/ 19 w 115"/>
                  <a:gd name="T35" fmla="*/ 59 h 116"/>
                  <a:gd name="T36" fmla="*/ 11 w 115"/>
                  <a:gd name="T37" fmla="*/ 59 h 116"/>
                  <a:gd name="T38" fmla="*/ 58 w 115"/>
                  <a:gd name="T39" fmla="*/ 104 h 116"/>
                  <a:gd name="T40" fmla="*/ 70 w 115"/>
                  <a:gd name="T41" fmla="*/ 103 h 116"/>
                  <a:gd name="T42" fmla="*/ 82 w 115"/>
                  <a:gd name="T43" fmla="*/ 93 h 116"/>
                  <a:gd name="T44" fmla="*/ 84 w 115"/>
                  <a:gd name="T45" fmla="*/ 93 h 116"/>
                  <a:gd name="T46" fmla="*/ 86 w 115"/>
                  <a:gd name="T47" fmla="*/ 85 h 116"/>
                  <a:gd name="T48" fmla="*/ 58 w 115"/>
                  <a:gd name="T49" fmla="*/ 97 h 116"/>
                  <a:gd name="T50" fmla="*/ 19 w 115"/>
                  <a:gd name="T51" fmla="*/ 59 h 116"/>
                  <a:gd name="T52" fmla="*/ 58 w 115"/>
                  <a:gd name="T53" fmla="*/ 12 h 116"/>
                  <a:gd name="T54" fmla="*/ 27 w 115"/>
                  <a:gd name="T55" fmla="*/ 23 h 116"/>
                  <a:gd name="T56" fmla="*/ 33 w 115"/>
                  <a:gd name="T57" fmla="*/ 29 h 116"/>
                  <a:gd name="T58" fmla="*/ 58 w 115"/>
                  <a:gd name="T59" fmla="*/ 19 h 116"/>
                  <a:gd name="T60" fmla="*/ 97 w 115"/>
                  <a:gd name="T61" fmla="*/ 58 h 116"/>
                  <a:gd name="T62" fmla="*/ 92 w 115"/>
                  <a:gd name="T63" fmla="*/ 76 h 116"/>
                  <a:gd name="T64" fmla="*/ 103 w 115"/>
                  <a:gd name="T65" fmla="*/ 70 h 116"/>
                  <a:gd name="T66" fmla="*/ 104 w 115"/>
                  <a:gd name="T67" fmla="*/ 58 h 116"/>
                  <a:gd name="T68" fmla="*/ 58 w 115"/>
                  <a:gd name="T69" fmla="*/ 12 h 116"/>
                  <a:gd name="T70" fmla="*/ 58 w 115"/>
                  <a:gd name="T71" fmla="*/ 0 h 116"/>
                  <a:gd name="T72" fmla="*/ 16 w 115"/>
                  <a:gd name="T73" fmla="*/ 18 h 116"/>
                  <a:gd name="T74" fmla="*/ 26 w 115"/>
                  <a:gd name="T75" fmla="*/ 22 h 116"/>
                  <a:gd name="T76" fmla="*/ 58 w 115"/>
                  <a:gd name="T77" fmla="*/ 10 h 116"/>
                  <a:gd name="T78" fmla="*/ 58 w 115"/>
                  <a:gd name="T79" fmla="*/ 10 h 116"/>
                  <a:gd name="T80" fmla="*/ 106 w 115"/>
                  <a:gd name="T81" fmla="*/ 57 h 116"/>
                  <a:gd name="T82" fmla="*/ 106 w 115"/>
                  <a:gd name="T83" fmla="*/ 59 h 116"/>
                  <a:gd name="T84" fmla="*/ 105 w 115"/>
                  <a:gd name="T85" fmla="*/ 70 h 116"/>
                  <a:gd name="T86" fmla="*/ 109 w 115"/>
                  <a:gd name="T87" fmla="*/ 70 h 116"/>
                  <a:gd name="T88" fmla="*/ 114 w 115"/>
                  <a:gd name="T89" fmla="*/ 70 h 116"/>
                  <a:gd name="T90" fmla="*/ 115 w 115"/>
                  <a:gd name="T91" fmla="*/ 58 h 116"/>
                  <a:gd name="T92" fmla="*/ 58 w 115"/>
                  <a:gd name="T9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5" h="116">
                    <a:moveTo>
                      <a:pt x="94" y="103"/>
                    </a:moveTo>
                    <a:cubicBezTo>
                      <a:pt x="90" y="103"/>
                      <a:pt x="90" y="103"/>
                      <a:pt x="90" y="103"/>
                    </a:cubicBezTo>
                    <a:cubicBezTo>
                      <a:pt x="90" y="106"/>
                      <a:pt x="90" y="106"/>
                      <a:pt x="90" y="106"/>
                    </a:cubicBezTo>
                    <a:cubicBezTo>
                      <a:pt x="91" y="105"/>
                      <a:pt x="92" y="104"/>
                      <a:pt x="94" y="103"/>
                    </a:cubicBezTo>
                    <a:moveTo>
                      <a:pt x="10" y="59"/>
                    </a:moveTo>
                    <a:cubicBezTo>
                      <a:pt x="7" y="59"/>
                      <a:pt x="7" y="59"/>
                      <a:pt x="7" y="59"/>
                    </a:cubicBezTo>
                    <a:cubicBezTo>
                      <a:pt x="7" y="59"/>
                      <a:pt x="7" y="59"/>
                      <a:pt x="7" y="59"/>
                    </a:cubicBezTo>
                    <a:cubicBezTo>
                      <a:pt x="0" y="59"/>
                      <a:pt x="0" y="59"/>
                      <a:pt x="0" y="59"/>
                    </a:cubicBezTo>
                    <a:cubicBezTo>
                      <a:pt x="1" y="77"/>
                      <a:pt x="10" y="94"/>
                      <a:pt x="24" y="104"/>
                    </a:cubicBezTo>
                    <a:cubicBezTo>
                      <a:pt x="26" y="105"/>
                      <a:pt x="28" y="107"/>
                      <a:pt x="30" y="108"/>
                    </a:cubicBezTo>
                    <a:cubicBezTo>
                      <a:pt x="38" y="113"/>
                      <a:pt x="47" y="115"/>
                      <a:pt x="57" y="116"/>
                    </a:cubicBezTo>
                    <a:cubicBezTo>
                      <a:pt x="58" y="116"/>
                      <a:pt x="58" y="116"/>
                      <a:pt x="58" y="116"/>
                    </a:cubicBezTo>
                    <a:cubicBezTo>
                      <a:pt x="68" y="115"/>
                      <a:pt x="77" y="113"/>
                      <a:pt x="85" y="109"/>
                    </a:cubicBezTo>
                    <a:cubicBezTo>
                      <a:pt x="85" y="103"/>
                      <a:pt x="85" y="103"/>
                      <a:pt x="85" y="103"/>
                    </a:cubicBezTo>
                    <a:cubicBezTo>
                      <a:pt x="75" y="103"/>
                      <a:pt x="75" y="103"/>
                      <a:pt x="75" y="103"/>
                    </a:cubicBezTo>
                    <a:cubicBezTo>
                      <a:pt x="70" y="105"/>
                      <a:pt x="64" y="106"/>
                      <a:pt x="58" y="106"/>
                    </a:cubicBezTo>
                    <a:cubicBezTo>
                      <a:pt x="32" y="106"/>
                      <a:pt x="10" y="85"/>
                      <a:pt x="10" y="59"/>
                    </a:cubicBezTo>
                    <a:moveTo>
                      <a:pt x="19" y="59"/>
                    </a:moveTo>
                    <a:cubicBezTo>
                      <a:pt x="11" y="59"/>
                      <a:pt x="11" y="59"/>
                      <a:pt x="11" y="59"/>
                    </a:cubicBezTo>
                    <a:cubicBezTo>
                      <a:pt x="12" y="84"/>
                      <a:pt x="33" y="104"/>
                      <a:pt x="58" y="104"/>
                    </a:cubicBezTo>
                    <a:cubicBezTo>
                      <a:pt x="62" y="104"/>
                      <a:pt x="66" y="104"/>
                      <a:pt x="70" y="103"/>
                    </a:cubicBezTo>
                    <a:cubicBezTo>
                      <a:pt x="71" y="97"/>
                      <a:pt x="76" y="93"/>
                      <a:pt x="82" y="93"/>
                    </a:cubicBezTo>
                    <a:cubicBezTo>
                      <a:pt x="82" y="93"/>
                      <a:pt x="83" y="93"/>
                      <a:pt x="84" y="93"/>
                    </a:cubicBezTo>
                    <a:cubicBezTo>
                      <a:pt x="84" y="90"/>
                      <a:pt x="85" y="87"/>
                      <a:pt x="86" y="85"/>
                    </a:cubicBezTo>
                    <a:cubicBezTo>
                      <a:pt x="79" y="92"/>
                      <a:pt x="69" y="97"/>
                      <a:pt x="58" y="97"/>
                    </a:cubicBezTo>
                    <a:cubicBezTo>
                      <a:pt x="37" y="97"/>
                      <a:pt x="20" y="80"/>
                      <a:pt x="19" y="59"/>
                    </a:cubicBezTo>
                    <a:moveTo>
                      <a:pt x="58" y="12"/>
                    </a:moveTo>
                    <a:cubicBezTo>
                      <a:pt x="46" y="12"/>
                      <a:pt x="35" y="16"/>
                      <a:pt x="27" y="23"/>
                    </a:cubicBezTo>
                    <a:cubicBezTo>
                      <a:pt x="29" y="25"/>
                      <a:pt x="31" y="27"/>
                      <a:pt x="33" y="29"/>
                    </a:cubicBezTo>
                    <a:cubicBezTo>
                      <a:pt x="39" y="23"/>
                      <a:pt x="48" y="19"/>
                      <a:pt x="58" y="19"/>
                    </a:cubicBezTo>
                    <a:cubicBezTo>
                      <a:pt x="79" y="19"/>
                      <a:pt x="97" y="37"/>
                      <a:pt x="97" y="58"/>
                    </a:cubicBezTo>
                    <a:cubicBezTo>
                      <a:pt x="97" y="65"/>
                      <a:pt x="95" y="71"/>
                      <a:pt x="92" y="76"/>
                    </a:cubicBezTo>
                    <a:cubicBezTo>
                      <a:pt x="95" y="73"/>
                      <a:pt x="99" y="71"/>
                      <a:pt x="103" y="70"/>
                    </a:cubicBezTo>
                    <a:cubicBezTo>
                      <a:pt x="104" y="66"/>
                      <a:pt x="104" y="62"/>
                      <a:pt x="104" y="58"/>
                    </a:cubicBezTo>
                    <a:cubicBezTo>
                      <a:pt x="104" y="32"/>
                      <a:pt x="84" y="12"/>
                      <a:pt x="58" y="12"/>
                    </a:cubicBezTo>
                    <a:moveTo>
                      <a:pt x="58" y="0"/>
                    </a:moveTo>
                    <a:cubicBezTo>
                      <a:pt x="42" y="0"/>
                      <a:pt x="27" y="7"/>
                      <a:pt x="16" y="18"/>
                    </a:cubicBezTo>
                    <a:cubicBezTo>
                      <a:pt x="20" y="19"/>
                      <a:pt x="23" y="20"/>
                      <a:pt x="26" y="22"/>
                    </a:cubicBezTo>
                    <a:cubicBezTo>
                      <a:pt x="34" y="15"/>
                      <a:pt x="45" y="10"/>
                      <a:pt x="58" y="10"/>
                    </a:cubicBezTo>
                    <a:cubicBezTo>
                      <a:pt x="58" y="10"/>
                      <a:pt x="58" y="10"/>
                      <a:pt x="58" y="10"/>
                    </a:cubicBezTo>
                    <a:cubicBezTo>
                      <a:pt x="84" y="10"/>
                      <a:pt x="106" y="31"/>
                      <a:pt x="106" y="57"/>
                    </a:cubicBezTo>
                    <a:cubicBezTo>
                      <a:pt x="106" y="59"/>
                      <a:pt x="106" y="59"/>
                      <a:pt x="106" y="59"/>
                    </a:cubicBezTo>
                    <a:cubicBezTo>
                      <a:pt x="106" y="63"/>
                      <a:pt x="105" y="66"/>
                      <a:pt x="105" y="70"/>
                    </a:cubicBezTo>
                    <a:cubicBezTo>
                      <a:pt x="106" y="70"/>
                      <a:pt x="107" y="70"/>
                      <a:pt x="109" y="70"/>
                    </a:cubicBezTo>
                    <a:cubicBezTo>
                      <a:pt x="111" y="70"/>
                      <a:pt x="112" y="70"/>
                      <a:pt x="114" y="70"/>
                    </a:cubicBezTo>
                    <a:cubicBezTo>
                      <a:pt x="115" y="66"/>
                      <a:pt x="115" y="62"/>
                      <a:pt x="115" y="58"/>
                    </a:cubicBezTo>
                    <a:cubicBezTo>
                      <a:pt x="115" y="26"/>
                      <a:pt x="90" y="0"/>
                      <a:pt x="58" y="0"/>
                    </a:cubicBezTo>
                  </a:path>
                </a:pathLst>
              </a:custGeom>
              <a:solidFill>
                <a:srgbClr val="FFF6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60"/>
              <p:cNvSpPr>
                <a:spLocks/>
              </p:cNvSpPr>
              <p:nvPr/>
            </p:nvSpPr>
            <p:spPr bwMode="auto">
              <a:xfrm>
                <a:off x="6735764" y="698500"/>
                <a:ext cx="28575" cy="33338"/>
              </a:xfrm>
              <a:custGeom>
                <a:avLst/>
                <a:gdLst>
                  <a:gd name="T0" fmla="*/ 5 w 5"/>
                  <a:gd name="T1" fmla="*/ 0 h 6"/>
                  <a:gd name="T2" fmla="*/ 0 w 5"/>
                  <a:gd name="T3" fmla="*/ 0 h 6"/>
                  <a:gd name="T4" fmla="*/ 0 w 5"/>
                  <a:gd name="T5" fmla="*/ 6 h 6"/>
                  <a:gd name="T6" fmla="*/ 5 w 5"/>
                  <a:gd name="T7" fmla="*/ 3 h 6"/>
                  <a:gd name="T8" fmla="*/ 5 w 5"/>
                  <a:gd name="T9" fmla="*/ 0 h 6"/>
                </a:gdLst>
                <a:ahLst/>
                <a:cxnLst>
                  <a:cxn ang="0">
                    <a:pos x="T0" y="T1"/>
                  </a:cxn>
                  <a:cxn ang="0">
                    <a:pos x="T2" y="T3"/>
                  </a:cxn>
                  <a:cxn ang="0">
                    <a:pos x="T4" y="T5"/>
                  </a:cxn>
                  <a:cxn ang="0">
                    <a:pos x="T6" y="T7"/>
                  </a:cxn>
                  <a:cxn ang="0">
                    <a:pos x="T8" y="T9"/>
                  </a:cxn>
                </a:cxnLst>
                <a:rect l="0" t="0" r="r" b="b"/>
                <a:pathLst>
                  <a:path w="5" h="6">
                    <a:moveTo>
                      <a:pt x="5" y="0"/>
                    </a:moveTo>
                    <a:cubicBezTo>
                      <a:pt x="0" y="0"/>
                      <a:pt x="0" y="0"/>
                      <a:pt x="0" y="0"/>
                    </a:cubicBezTo>
                    <a:cubicBezTo>
                      <a:pt x="0" y="6"/>
                      <a:pt x="0" y="6"/>
                      <a:pt x="0" y="6"/>
                    </a:cubicBezTo>
                    <a:cubicBezTo>
                      <a:pt x="2" y="5"/>
                      <a:pt x="3" y="4"/>
                      <a:pt x="5" y="3"/>
                    </a:cubicBezTo>
                    <a:cubicBezTo>
                      <a:pt x="5" y="0"/>
                      <a:pt x="5" y="0"/>
                      <a:pt x="5" y="0"/>
                    </a:cubicBezTo>
                  </a:path>
                </a:pathLst>
              </a:custGeom>
              <a:solidFill>
                <a:srgbClr val="FFF9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61"/>
              <p:cNvSpPr>
                <a:spLocks noEditPoints="1"/>
              </p:cNvSpPr>
              <p:nvPr/>
            </p:nvSpPr>
            <p:spPr bwMode="auto">
              <a:xfrm>
                <a:off x="6324601" y="188913"/>
                <a:ext cx="527050" cy="527050"/>
              </a:xfrm>
              <a:custGeom>
                <a:avLst/>
                <a:gdLst>
                  <a:gd name="T0" fmla="*/ 1 w 96"/>
                  <a:gd name="T1" fmla="*/ 49 h 96"/>
                  <a:gd name="T2" fmla="*/ 0 w 96"/>
                  <a:gd name="T3" fmla="*/ 49 h 96"/>
                  <a:gd name="T4" fmla="*/ 48 w 96"/>
                  <a:gd name="T5" fmla="*/ 96 h 96"/>
                  <a:gd name="T6" fmla="*/ 65 w 96"/>
                  <a:gd name="T7" fmla="*/ 93 h 96"/>
                  <a:gd name="T8" fmla="*/ 60 w 96"/>
                  <a:gd name="T9" fmla="*/ 93 h 96"/>
                  <a:gd name="T10" fmla="*/ 60 w 96"/>
                  <a:gd name="T11" fmla="*/ 93 h 96"/>
                  <a:gd name="T12" fmla="*/ 60 w 96"/>
                  <a:gd name="T13" fmla="*/ 93 h 96"/>
                  <a:gd name="T14" fmla="*/ 60 w 96"/>
                  <a:gd name="T15" fmla="*/ 93 h 96"/>
                  <a:gd name="T16" fmla="*/ 48 w 96"/>
                  <a:gd name="T17" fmla="*/ 94 h 96"/>
                  <a:gd name="T18" fmla="*/ 1 w 96"/>
                  <a:gd name="T19" fmla="*/ 49 h 96"/>
                  <a:gd name="T20" fmla="*/ 48 w 96"/>
                  <a:gd name="T21" fmla="*/ 0 h 96"/>
                  <a:gd name="T22" fmla="*/ 48 w 96"/>
                  <a:gd name="T23" fmla="*/ 0 h 96"/>
                  <a:gd name="T24" fmla="*/ 16 w 96"/>
                  <a:gd name="T25" fmla="*/ 12 h 96"/>
                  <a:gd name="T26" fmla="*/ 17 w 96"/>
                  <a:gd name="T27" fmla="*/ 13 h 96"/>
                  <a:gd name="T28" fmla="*/ 48 w 96"/>
                  <a:gd name="T29" fmla="*/ 2 h 96"/>
                  <a:gd name="T30" fmla="*/ 94 w 96"/>
                  <a:gd name="T31" fmla="*/ 48 h 96"/>
                  <a:gd name="T32" fmla="*/ 93 w 96"/>
                  <a:gd name="T33" fmla="*/ 60 h 96"/>
                  <a:gd name="T34" fmla="*/ 95 w 96"/>
                  <a:gd name="T35" fmla="*/ 60 h 96"/>
                  <a:gd name="T36" fmla="*/ 96 w 96"/>
                  <a:gd name="T37" fmla="*/ 49 h 96"/>
                  <a:gd name="T38" fmla="*/ 96 w 96"/>
                  <a:gd name="T39" fmla="*/ 47 h 96"/>
                  <a:gd name="T40" fmla="*/ 48 w 96"/>
                  <a:gd name="T4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96">
                    <a:moveTo>
                      <a:pt x="1" y="49"/>
                    </a:moveTo>
                    <a:cubicBezTo>
                      <a:pt x="0" y="49"/>
                      <a:pt x="0" y="49"/>
                      <a:pt x="0" y="49"/>
                    </a:cubicBezTo>
                    <a:cubicBezTo>
                      <a:pt x="0" y="75"/>
                      <a:pt x="22" y="96"/>
                      <a:pt x="48" y="96"/>
                    </a:cubicBezTo>
                    <a:cubicBezTo>
                      <a:pt x="54" y="96"/>
                      <a:pt x="60" y="95"/>
                      <a:pt x="65" y="93"/>
                    </a:cubicBezTo>
                    <a:cubicBezTo>
                      <a:pt x="60" y="93"/>
                      <a:pt x="60" y="93"/>
                      <a:pt x="60" y="93"/>
                    </a:cubicBezTo>
                    <a:cubicBezTo>
                      <a:pt x="60" y="93"/>
                      <a:pt x="60" y="93"/>
                      <a:pt x="60" y="93"/>
                    </a:cubicBezTo>
                    <a:cubicBezTo>
                      <a:pt x="60" y="93"/>
                      <a:pt x="60" y="93"/>
                      <a:pt x="60" y="93"/>
                    </a:cubicBezTo>
                    <a:cubicBezTo>
                      <a:pt x="60" y="93"/>
                      <a:pt x="60" y="93"/>
                      <a:pt x="60" y="93"/>
                    </a:cubicBezTo>
                    <a:cubicBezTo>
                      <a:pt x="56" y="94"/>
                      <a:pt x="52" y="94"/>
                      <a:pt x="48" y="94"/>
                    </a:cubicBezTo>
                    <a:cubicBezTo>
                      <a:pt x="23" y="94"/>
                      <a:pt x="2" y="74"/>
                      <a:pt x="1" y="49"/>
                    </a:cubicBezTo>
                    <a:moveTo>
                      <a:pt x="48" y="0"/>
                    </a:moveTo>
                    <a:cubicBezTo>
                      <a:pt x="48" y="0"/>
                      <a:pt x="48" y="0"/>
                      <a:pt x="48" y="0"/>
                    </a:cubicBezTo>
                    <a:cubicBezTo>
                      <a:pt x="35" y="0"/>
                      <a:pt x="24" y="5"/>
                      <a:pt x="16" y="12"/>
                    </a:cubicBezTo>
                    <a:cubicBezTo>
                      <a:pt x="16" y="13"/>
                      <a:pt x="17" y="13"/>
                      <a:pt x="17" y="13"/>
                    </a:cubicBezTo>
                    <a:cubicBezTo>
                      <a:pt x="25" y="6"/>
                      <a:pt x="36" y="2"/>
                      <a:pt x="48" y="2"/>
                    </a:cubicBezTo>
                    <a:cubicBezTo>
                      <a:pt x="74" y="2"/>
                      <a:pt x="94" y="22"/>
                      <a:pt x="94" y="48"/>
                    </a:cubicBezTo>
                    <a:cubicBezTo>
                      <a:pt x="94" y="52"/>
                      <a:pt x="94" y="56"/>
                      <a:pt x="93" y="60"/>
                    </a:cubicBezTo>
                    <a:cubicBezTo>
                      <a:pt x="93" y="60"/>
                      <a:pt x="94" y="60"/>
                      <a:pt x="95" y="60"/>
                    </a:cubicBezTo>
                    <a:cubicBezTo>
                      <a:pt x="95" y="56"/>
                      <a:pt x="96" y="53"/>
                      <a:pt x="96" y="49"/>
                    </a:cubicBezTo>
                    <a:cubicBezTo>
                      <a:pt x="96" y="47"/>
                      <a:pt x="96" y="47"/>
                      <a:pt x="96" y="47"/>
                    </a:cubicBezTo>
                    <a:cubicBezTo>
                      <a:pt x="96" y="21"/>
                      <a:pt x="74" y="0"/>
                      <a:pt x="48" y="0"/>
                    </a:cubicBezTo>
                  </a:path>
                </a:pathLst>
              </a:custGeom>
              <a:solidFill>
                <a:srgbClr val="FFF2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Oval 62"/>
              <p:cNvSpPr>
                <a:spLocks noChangeArrowheads="1"/>
              </p:cNvSpPr>
              <p:nvPr/>
            </p:nvSpPr>
            <p:spPr bwMode="auto">
              <a:xfrm>
                <a:off x="6373814" y="238125"/>
                <a:ext cx="428625" cy="428625"/>
              </a:xfrm>
              <a:prstGeom prst="ellipse">
                <a:avLst/>
              </a:prstGeom>
              <a:solidFill>
                <a:srgbClr val="FDC2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Oval 63"/>
              <p:cNvSpPr>
                <a:spLocks noChangeArrowheads="1"/>
              </p:cNvSpPr>
              <p:nvPr/>
            </p:nvSpPr>
            <p:spPr bwMode="auto">
              <a:xfrm>
                <a:off x="5314951" y="968375"/>
                <a:ext cx="1574800" cy="730250"/>
              </a:xfrm>
              <a:prstGeom prst="ellipse">
                <a:avLst/>
              </a:prstGeom>
              <a:solidFill>
                <a:srgbClr val="84A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64"/>
              <p:cNvSpPr>
                <a:spLocks/>
              </p:cNvSpPr>
              <p:nvPr/>
            </p:nvSpPr>
            <p:spPr bwMode="auto">
              <a:xfrm>
                <a:off x="5314951" y="1165225"/>
                <a:ext cx="1574800" cy="225425"/>
              </a:xfrm>
              <a:custGeom>
                <a:avLst/>
                <a:gdLst>
                  <a:gd name="T0" fmla="*/ 0 w 287"/>
                  <a:gd name="T1" fmla="*/ 30 h 41"/>
                  <a:gd name="T2" fmla="*/ 2 w 287"/>
                  <a:gd name="T3" fmla="*/ 41 h 41"/>
                  <a:gd name="T4" fmla="*/ 285 w 287"/>
                  <a:gd name="T5" fmla="*/ 41 h 41"/>
                  <a:gd name="T6" fmla="*/ 287 w 287"/>
                  <a:gd name="T7" fmla="*/ 30 h 41"/>
                  <a:gd name="T8" fmla="*/ 271 w 287"/>
                  <a:gd name="T9" fmla="*/ 0 h 41"/>
                  <a:gd name="T10" fmla="*/ 16 w 287"/>
                  <a:gd name="T11" fmla="*/ 0 h 41"/>
                  <a:gd name="T12" fmla="*/ 0 w 287"/>
                  <a:gd name="T13" fmla="*/ 30 h 41"/>
                </a:gdLst>
                <a:ahLst/>
                <a:cxnLst>
                  <a:cxn ang="0">
                    <a:pos x="T0" y="T1"/>
                  </a:cxn>
                  <a:cxn ang="0">
                    <a:pos x="T2" y="T3"/>
                  </a:cxn>
                  <a:cxn ang="0">
                    <a:pos x="T4" y="T5"/>
                  </a:cxn>
                  <a:cxn ang="0">
                    <a:pos x="T6" y="T7"/>
                  </a:cxn>
                  <a:cxn ang="0">
                    <a:pos x="T8" y="T9"/>
                  </a:cxn>
                  <a:cxn ang="0">
                    <a:pos x="T10" y="T11"/>
                  </a:cxn>
                  <a:cxn ang="0">
                    <a:pos x="T12" y="T13"/>
                  </a:cxn>
                </a:cxnLst>
                <a:rect l="0" t="0" r="r" b="b"/>
                <a:pathLst>
                  <a:path w="287" h="41">
                    <a:moveTo>
                      <a:pt x="0" y="30"/>
                    </a:moveTo>
                    <a:cubicBezTo>
                      <a:pt x="0" y="34"/>
                      <a:pt x="1" y="38"/>
                      <a:pt x="2" y="41"/>
                    </a:cubicBezTo>
                    <a:cubicBezTo>
                      <a:pt x="285" y="41"/>
                      <a:pt x="285" y="41"/>
                      <a:pt x="285" y="41"/>
                    </a:cubicBezTo>
                    <a:cubicBezTo>
                      <a:pt x="286" y="38"/>
                      <a:pt x="287" y="34"/>
                      <a:pt x="287" y="30"/>
                    </a:cubicBezTo>
                    <a:cubicBezTo>
                      <a:pt x="287" y="20"/>
                      <a:pt x="281" y="9"/>
                      <a:pt x="271" y="0"/>
                    </a:cubicBezTo>
                    <a:cubicBezTo>
                      <a:pt x="16" y="0"/>
                      <a:pt x="16" y="0"/>
                      <a:pt x="16" y="0"/>
                    </a:cubicBezTo>
                    <a:cubicBezTo>
                      <a:pt x="6" y="9"/>
                      <a:pt x="0" y="20"/>
                      <a:pt x="0" y="30"/>
                    </a:cubicBezTo>
                  </a:path>
                </a:pathLst>
              </a:custGeom>
              <a:solidFill>
                <a:srgbClr val="8D63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65"/>
              <p:cNvSpPr>
                <a:spLocks noEditPoints="1"/>
              </p:cNvSpPr>
              <p:nvPr/>
            </p:nvSpPr>
            <p:spPr bwMode="auto">
              <a:xfrm>
                <a:off x="5967414" y="968375"/>
                <a:ext cx="685800" cy="103188"/>
              </a:xfrm>
              <a:custGeom>
                <a:avLst/>
                <a:gdLst>
                  <a:gd name="T0" fmla="*/ 92 w 125"/>
                  <a:gd name="T1" fmla="*/ 7 h 19"/>
                  <a:gd name="T2" fmla="*/ 92 w 125"/>
                  <a:gd name="T3" fmla="*/ 7 h 19"/>
                  <a:gd name="T4" fmla="*/ 125 w 125"/>
                  <a:gd name="T5" fmla="*/ 19 h 19"/>
                  <a:gd name="T6" fmla="*/ 92 w 125"/>
                  <a:gd name="T7" fmla="*/ 7 h 19"/>
                  <a:gd name="T8" fmla="*/ 72 w 125"/>
                  <a:gd name="T9" fmla="*/ 3 h 19"/>
                  <a:gd name="T10" fmla="*/ 72 w 125"/>
                  <a:gd name="T11" fmla="*/ 3 h 19"/>
                  <a:gd name="T12" fmla="*/ 88 w 125"/>
                  <a:gd name="T13" fmla="*/ 7 h 19"/>
                  <a:gd name="T14" fmla="*/ 88 w 125"/>
                  <a:gd name="T15" fmla="*/ 7 h 19"/>
                  <a:gd name="T16" fmla="*/ 72 w 125"/>
                  <a:gd name="T17" fmla="*/ 3 h 19"/>
                  <a:gd name="T18" fmla="*/ 41 w 125"/>
                  <a:gd name="T19" fmla="*/ 0 h 19"/>
                  <a:gd name="T20" fmla="*/ 41 w 125"/>
                  <a:gd name="T21" fmla="*/ 0 h 19"/>
                  <a:gd name="T22" fmla="*/ 66 w 125"/>
                  <a:gd name="T23" fmla="*/ 2 h 19"/>
                  <a:gd name="T24" fmla="*/ 66 w 125"/>
                  <a:gd name="T25" fmla="*/ 2 h 19"/>
                  <a:gd name="T26" fmla="*/ 41 w 125"/>
                  <a:gd name="T27" fmla="*/ 0 h 19"/>
                  <a:gd name="T28" fmla="*/ 11 w 125"/>
                  <a:gd name="T29" fmla="*/ 0 h 19"/>
                  <a:gd name="T30" fmla="*/ 0 w 125"/>
                  <a:gd name="T31" fmla="*/ 1 h 19"/>
                  <a:gd name="T32" fmla="*/ 0 w 125"/>
                  <a:gd name="T33" fmla="*/ 1 h 19"/>
                  <a:gd name="T34" fmla="*/ 11 w 125"/>
                  <a:gd name="T35" fmla="*/ 0 h 19"/>
                  <a:gd name="T36" fmla="*/ 11 w 125"/>
                  <a:gd name="T37" fmla="*/ 0 h 19"/>
                  <a:gd name="T38" fmla="*/ 25 w 125"/>
                  <a:gd name="T39" fmla="*/ 0 h 19"/>
                  <a:gd name="T40" fmla="*/ 25 w 125"/>
                  <a:gd name="T41" fmla="*/ 0 h 19"/>
                  <a:gd name="T42" fmla="*/ 15 w 125"/>
                  <a:gd name="T43" fmla="*/ 0 h 19"/>
                  <a:gd name="T44" fmla="*/ 15 w 125"/>
                  <a:gd name="T45" fmla="*/ 0 h 19"/>
                  <a:gd name="T46" fmla="*/ 25 w 125"/>
                  <a:gd name="T47" fmla="*/ 0 h 19"/>
                  <a:gd name="T48" fmla="*/ 35 w 125"/>
                  <a:gd name="T49" fmla="*/ 0 h 19"/>
                  <a:gd name="T50" fmla="*/ 35 w 125"/>
                  <a:gd name="T51" fmla="*/ 0 h 19"/>
                  <a:gd name="T52" fmla="*/ 25 w 125"/>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5" h="19">
                    <a:moveTo>
                      <a:pt x="92" y="7"/>
                    </a:moveTo>
                    <a:cubicBezTo>
                      <a:pt x="92" y="7"/>
                      <a:pt x="92" y="7"/>
                      <a:pt x="92" y="7"/>
                    </a:cubicBezTo>
                    <a:cubicBezTo>
                      <a:pt x="104" y="10"/>
                      <a:pt x="115" y="14"/>
                      <a:pt x="125" y="19"/>
                    </a:cubicBezTo>
                    <a:cubicBezTo>
                      <a:pt x="115" y="14"/>
                      <a:pt x="104" y="10"/>
                      <a:pt x="92" y="7"/>
                    </a:cubicBezTo>
                    <a:moveTo>
                      <a:pt x="72" y="3"/>
                    </a:moveTo>
                    <a:cubicBezTo>
                      <a:pt x="72" y="3"/>
                      <a:pt x="72" y="3"/>
                      <a:pt x="72" y="3"/>
                    </a:cubicBezTo>
                    <a:cubicBezTo>
                      <a:pt x="78" y="4"/>
                      <a:pt x="83" y="5"/>
                      <a:pt x="88" y="7"/>
                    </a:cubicBezTo>
                    <a:cubicBezTo>
                      <a:pt x="88" y="7"/>
                      <a:pt x="88" y="7"/>
                      <a:pt x="88" y="7"/>
                    </a:cubicBezTo>
                    <a:cubicBezTo>
                      <a:pt x="83" y="5"/>
                      <a:pt x="78" y="4"/>
                      <a:pt x="72" y="3"/>
                    </a:cubicBezTo>
                    <a:moveTo>
                      <a:pt x="41" y="0"/>
                    </a:moveTo>
                    <a:cubicBezTo>
                      <a:pt x="41" y="0"/>
                      <a:pt x="41" y="0"/>
                      <a:pt x="41" y="0"/>
                    </a:cubicBezTo>
                    <a:cubicBezTo>
                      <a:pt x="50" y="1"/>
                      <a:pt x="58" y="1"/>
                      <a:pt x="66" y="2"/>
                    </a:cubicBezTo>
                    <a:cubicBezTo>
                      <a:pt x="66" y="2"/>
                      <a:pt x="66" y="2"/>
                      <a:pt x="66" y="2"/>
                    </a:cubicBezTo>
                    <a:cubicBezTo>
                      <a:pt x="58" y="1"/>
                      <a:pt x="50" y="1"/>
                      <a:pt x="41" y="0"/>
                    </a:cubicBezTo>
                    <a:moveTo>
                      <a:pt x="11" y="0"/>
                    </a:moveTo>
                    <a:cubicBezTo>
                      <a:pt x="7" y="0"/>
                      <a:pt x="4" y="0"/>
                      <a:pt x="0" y="1"/>
                    </a:cubicBezTo>
                    <a:cubicBezTo>
                      <a:pt x="0" y="1"/>
                      <a:pt x="0" y="1"/>
                      <a:pt x="0" y="1"/>
                    </a:cubicBezTo>
                    <a:cubicBezTo>
                      <a:pt x="4" y="0"/>
                      <a:pt x="7" y="0"/>
                      <a:pt x="11" y="0"/>
                    </a:cubicBezTo>
                    <a:cubicBezTo>
                      <a:pt x="11" y="0"/>
                      <a:pt x="11" y="0"/>
                      <a:pt x="11" y="0"/>
                    </a:cubicBezTo>
                    <a:moveTo>
                      <a:pt x="25" y="0"/>
                    </a:moveTo>
                    <a:cubicBezTo>
                      <a:pt x="25" y="0"/>
                      <a:pt x="25" y="0"/>
                      <a:pt x="25" y="0"/>
                    </a:cubicBezTo>
                    <a:cubicBezTo>
                      <a:pt x="21" y="0"/>
                      <a:pt x="18" y="0"/>
                      <a:pt x="15" y="0"/>
                    </a:cubicBezTo>
                    <a:cubicBezTo>
                      <a:pt x="15" y="0"/>
                      <a:pt x="15" y="0"/>
                      <a:pt x="15" y="0"/>
                    </a:cubicBezTo>
                    <a:cubicBezTo>
                      <a:pt x="18" y="0"/>
                      <a:pt x="21" y="0"/>
                      <a:pt x="25" y="0"/>
                    </a:cubicBezTo>
                    <a:cubicBezTo>
                      <a:pt x="28" y="0"/>
                      <a:pt x="31" y="0"/>
                      <a:pt x="35" y="0"/>
                    </a:cubicBezTo>
                    <a:cubicBezTo>
                      <a:pt x="35" y="0"/>
                      <a:pt x="35" y="0"/>
                      <a:pt x="35" y="0"/>
                    </a:cubicBezTo>
                    <a:cubicBezTo>
                      <a:pt x="31" y="0"/>
                      <a:pt x="28" y="0"/>
                      <a:pt x="25"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66"/>
              <p:cNvSpPr>
                <a:spLocks noEditPoints="1"/>
              </p:cNvSpPr>
              <p:nvPr/>
            </p:nvSpPr>
            <p:spPr bwMode="auto">
              <a:xfrm>
                <a:off x="5824539" y="968375"/>
                <a:ext cx="846138" cy="114300"/>
              </a:xfrm>
              <a:custGeom>
                <a:avLst/>
                <a:gdLst>
                  <a:gd name="T0" fmla="*/ 118 w 154"/>
                  <a:gd name="T1" fmla="*/ 7 h 21"/>
                  <a:gd name="T2" fmla="*/ 118 w 154"/>
                  <a:gd name="T3" fmla="*/ 13 h 21"/>
                  <a:gd name="T4" fmla="*/ 140 w 154"/>
                  <a:gd name="T5" fmla="*/ 21 h 21"/>
                  <a:gd name="T6" fmla="*/ 154 w 154"/>
                  <a:gd name="T7" fmla="*/ 20 h 21"/>
                  <a:gd name="T8" fmla="*/ 151 w 154"/>
                  <a:gd name="T9" fmla="*/ 19 h 21"/>
                  <a:gd name="T10" fmla="*/ 118 w 154"/>
                  <a:gd name="T11" fmla="*/ 7 h 21"/>
                  <a:gd name="T12" fmla="*/ 98 w 154"/>
                  <a:gd name="T13" fmla="*/ 3 h 21"/>
                  <a:gd name="T14" fmla="*/ 99 w 154"/>
                  <a:gd name="T15" fmla="*/ 8 h 21"/>
                  <a:gd name="T16" fmla="*/ 114 w 154"/>
                  <a:gd name="T17" fmla="*/ 11 h 21"/>
                  <a:gd name="T18" fmla="*/ 114 w 154"/>
                  <a:gd name="T19" fmla="*/ 7 h 21"/>
                  <a:gd name="T20" fmla="*/ 98 w 154"/>
                  <a:gd name="T21" fmla="*/ 3 h 21"/>
                  <a:gd name="T22" fmla="*/ 20 w 154"/>
                  <a:gd name="T23" fmla="*/ 1 h 21"/>
                  <a:gd name="T24" fmla="*/ 0 w 154"/>
                  <a:gd name="T25" fmla="*/ 4 h 21"/>
                  <a:gd name="T26" fmla="*/ 0 w 154"/>
                  <a:gd name="T27" fmla="*/ 4 h 21"/>
                  <a:gd name="T28" fmla="*/ 20 w 154"/>
                  <a:gd name="T29" fmla="*/ 1 h 21"/>
                  <a:gd name="T30" fmla="*/ 20 w 154"/>
                  <a:gd name="T31" fmla="*/ 1 h 21"/>
                  <a:gd name="T32" fmla="*/ 67 w 154"/>
                  <a:gd name="T33" fmla="*/ 0 h 21"/>
                  <a:gd name="T34" fmla="*/ 68 w 154"/>
                  <a:gd name="T35" fmla="*/ 3 h 21"/>
                  <a:gd name="T36" fmla="*/ 91 w 154"/>
                  <a:gd name="T37" fmla="*/ 6 h 21"/>
                  <a:gd name="T38" fmla="*/ 92 w 154"/>
                  <a:gd name="T39" fmla="*/ 2 h 21"/>
                  <a:gd name="T40" fmla="*/ 67 w 154"/>
                  <a:gd name="T41" fmla="*/ 0 h 21"/>
                  <a:gd name="T42" fmla="*/ 37 w 154"/>
                  <a:gd name="T43" fmla="*/ 0 h 21"/>
                  <a:gd name="T44" fmla="*/ 26 w 154"/>
                  <a:gd name="T45" fmla="*/ 1 h 21"/>
                  <a:gd name="T46" fmla="*/ 26 w 154"/>
                  <a:gd name="T47" fmla="*/ 1 h 21"/>
                  <a:gd name="T48" fmla="*/ 37 w 154"/>
                  <a:gd name="T49" fmla="*/ 0 h 21"/>
                  <a:gd name="T50" fmla="*/ 37 w 154"/>
                  <a:gd name="T51" fmla="*/ 0 h 21"/>
                  <a:gd name="T52" fmla="*/ 51 w 154"/>
                  <a:gd name="T53" fmla="*/ 0 h 21"/>
                  <a:gd name="T54" fmla="*/ 41 w 154"/>
                  <a:gd name="T55" fmla="*/ 0 h 21"/>
                  <a:gd name="T56" fmla="*/ 41 w 154"/>
                  <a:gd name="T57" fmla="*/ 0 h 21"/>
                  <a:gd name="T58" fmla="*/ 49 w 154"/>
                  <a:gd name="T59" fmla="*/ 0 h 21"/>
                  <a:gd name="T60" fmla="*/ 49 w 154"/>
                  <a:gd name="T61" fmla="*/ 2 h 21"/>
                  <a:gd name="T62" fmla="*/ 61 w 154"/>
                  <a:gd name="T63" fmla="*/ 2 h 21"/>
                  <a:gd name="T64" fmla="*/ 61 w 154"/>
                  <a:gd name="T65" fmla="*/ 0 h 21"/>
                  <a:gd name="T66" fmla="*/ 51 w 154"/>
                  <a:gd name="T6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21">
                    <a:moveTo>
                      <a:pt x="118" y="7"/>
                    </a:moveTo>
                    <a:cubicBezTo>
                      <a:pt x="118" y="13"/>
                      <a:pt x="118" y="13"/>
                      <a:pt x="118" y="13"/>
                    </a:cubicBezTo>
                    <a:cubicBezTo>
                      <a:pt x="126" y="15"/>
                      <a:pt x="133" y="18"/>
                      <a:pt x="140" y="21"/>
                    </a:cubicBezTo>
                    <a:cubicBezTo>
                      <a:pt x="145" y="21"/>
                      <a:pt x="149" y="21"/>
                      <a:pt x="154" y="20"/>
                    </a:cubicBezTo>
                    <a:cubicBezTo>
                      <a:pt x="153" y="20"/>
                      <a:pt x="152" y="19"/>
                      <a:pt x="151" y="19"/>
                    </a:cubicBezTo>
                    <a:cubicBezTo>
                      <a:pt x="141" y="14"/>
                      <a:pt x="130" y="10"/>
                      <a:pt x="118" y="7"/>
                    </a:cubicBezTo>
                    <a:moveTo>
                      <a:pt x="98" y="3"/>
                    </a:moveTo>
                    <a:cubicBezTo>
                      <a:pt x="99" y="8"/>
                      <a:pt x="99" y="8"/>
                      <a:pt x="99" y="8"/>
                    </a:cubicBezTo>
                    <a:cubicBezTo>
                      <a:pt x="104" y="9"/>
                      <a:pt x="109" y="10"/>
                      <a:pt x="114" y="11"/>
                    </a:cubicBezTo>
                    <a:cubicBezTo>
                      <a:pt x="114" y="7"/>
                      <a:pt x="114" y="7"/>
                      <a:pt x="114" y="7"/>
                    </a:cubicBezTo>
                    <a:cubicBezTo>
                      <a:pt x="109" y="5"/>
                      <a:pt x="104" y="4"/>
                      <a:pt x="98" y="3"/>
                    </a:cubicBezTo>
                    <a:moveTo>
                      <a:pt x="20" y="1"/>
                    </a:moveTo>
                    <a:cubicBezTo>
                      <a:pt x="13" y="2"/>
                      <a:pt x="6" y="3"/>
                      <a:pt x="0" y="4"/>
                    </a:cubicBezTo>
                    <a:cubicBezTo>
                      <a:pt x="0" y="4"/>
                      <a:pt x="0" y="4"/>
                      <a:pt x="0" y="4"/>
                    </a:cubicBezTo>
                    <a:cubicBezTo>
                      <a:pt x="6" y="3"/>
                      <a:pt x="13" y="2"/>
                      <a:pt x="20" y="1"/>
                    </a:cubicBezTo>
                    <a:cubicBezTo>
                      <a:pt x="20" y="1"/>
                      <a:pt x="20" y="1"/>
                      <a:pt x="20" y="1"/>
                    </a:cubicBezTo>
                    <a:moveTo>
                      <a:pt x="67" y="0"/>
                    </a:moveTo>
                    <a:cubicBezTo>
                      <a:pt x="68" y="3"/>
                      <a:pt x="68" y="3"/>
                      <a:pt x="68" y="3"/>
                    </a:cubicBezTo>
                    <a:cubicBezTo>
                      <a:pt x="76" y="4"/>
                      <a:pt x="84" y="5"/>
                      <a:pt x="91" y="6"/>
                    </a:cubicBezTo>
                    <a:cubicBezTo>
                      <a:pt x="92" y="2"/>
                      <a:pt x="92" y="2"/>
                      <a:pt x="92" y="2"/>
                    </a:cubicBezTo>
                    <a:cubicBezTo>
                      <a:pt x="84" y="1"/>
                      <a:pt x="76" y="1"/>
                      <a:pt x="67" y="0"/>
                    </a:cubicBezTo>
                    <a:moveTo>
                      <a:pt x="37" y="0"/>
                    </a:moveTo>
                    <a:cubicBezTo>
                      <a:pt x="33" y="0"/>
                      <a:pt x="30" y="0"/>
                      <a:pt x="26" y="1"/>
                    </a:cubicBezTo>
                    <a:cubicBezTo>
                      <a:pt x="26" y="1"/>
                      <a:pt x="26" y="1"/>
                      <a:pt x="26" y="1"/>
                    </a:cubicBezTo>
                    <a:cubicBezTo>
                      <a:pt x="30" y="0"/>
                      <a:pt x="33" y="0"/>
                      <a:pt x="37" y="0"/>
                    </a:cubicBezTo>
                    <a:cubicBezTo>
                      <a:pt x="37" y="0"/>
                      <a:pt x="37" y="0"/>
                      <a:pt x="37" y="0"/>
                    </a:cubicBezTo>
                    <a:moveTo>
                      <a:pt x="51" y="0"/>
                    </a:moveTo>
                    <a:cubicBezTo>
                      <a:pt x="47" y="0"/>
                      <a:pt x="44" y="0"/>
                      <a:pt x="41" y="0"/>
                    </a:cubicBezTo>
                    <a:cubicBezTo>
                      <a:pt x="41" y="0"/>
                      <a:pt x="41" y="0"/>
                      <a:pt x="41" y="0"/>
                    </a:cubicBezTo>
                    <a:cubicBezTo>
                      <a:pt x="44" y="0"/>
                      <a:pt x="46" y="0"/>
                      <a:pt x="49" y="0"/>
                    </a:cubicBezTo>
                    <a:cubicBezTo>
                      <a:pt x="49" y="2"/>
                      <a:pt x="49" y="2"/>
                      <a:pt x="49" y="2"/>
                    </a:cubicBezTo>
                    <a:cubicBezTo>
                      <a:pt x="53" y="2"/>
                      <a:pt x="57" y="2"/>
                      <a:pt x="61" y="2"/>
                    </a:cubicBezTo>
                    <a:cubicBezTo>
                      <a:pt x="61" y="0"/>
                      <a:pt x="61" y="0"/>
                      <a:pt x="61" y="0"/>
                    </a:cubicBezTo>
                    <a:cubicBezTo>
                      <a:pt x="57" y="0"/>
                      <a:pt x="54" y="0"/>
                      <a:pt x="51" y="0"/>
                    </a:cubicBezTo>
                  </a:path>
                </a:pathLst>
              </a:custGeom>
              <a:solidFill>
                <a:srgbClr val="90AA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67"/>
              <p:cNvSpPr>
                <a:spLocks/>
              </p:cNvSpPr>
              <p:nvPr/>
            </p:nvSpPr>
            <p:spPr bwMode="auto">
              <a:xfrm>
                <a:off x="5319714" y="979488"/>
                <a:ext cx="774700" cy="312738"/>
              </a:xfrm>
              <a:custGeom>
                <a:avLst/>
                <a:gdLst>
                  <a:gd name="T0" fmla="*/ 129 w 141"/>
                  <a:gd name="T1" fmla="*/ 0 h 57"/>
                  <a:gd name="T2" fmla="*/ 118 w 141"/>
                  <a:gd name="T3" fmla="*/ 0 h 57"/>
                  <a:gd name="T4" fmla="*/ 118 w 141"/>
                  <a:gd name="T5" fmla="*/ 5 h 57"/>
                  <a:gd name="T6" fmla="*/ 112 w 141"/>
                  <a:gd name="T7" fmla="*/ 5 h 57"/>
                  <a:gd name="T8" fmla="*/ 112 w 141"/>
                  <a:gd name="T9" fmla="*/ 0 h 57"/>
                  <a:gd name="T10" fmla="*/ 92 w 141"/>
                  <a:gd name="T11" fmla="*/ 2 h 57"/>
                  <a:gd name="T12" fmla="*/ 92 w 141"/>
                  <a:gd name="T13" fmla="*/ 6 h 57"/>
                  <a:gd name="T14" fmla="*/ 84 w 141"/>
                  <a:gd name="T15" fmla="*/ 6 h 57"/>
                  <a:gd name="T16" fmla="*/ 84 w 141"/>
                  <a:gd name="T17" fmla="*/ 3 h 57"/>
                  <a:gd name="T18" fmla="*/ 77 w 141"/>
                  <a:gd name="T19" fmla="*/ 5 h 57"/>
                  <a:gd name="T20" fmla="*/ 78 w 141"/>
                  <a:gd name="T21" fmla="*/ 9 h 57"/>
                  <a:gd name="T22" fmla="*/ 63 w 141"/>
                  <a:gd name="T23" fmla="*/ 9 h 57"/>
                  <a:gd name="T24" fmla="*/ 58 w 141"/>
                  <a:gd name="T25" fmla="*/ 11 h 57"/>
                  <a:gd name="T26" fmla="*/ 58 w 141"/>
                  <a:gd name="T27" fmla="*/ 18 h 57"/>
                  <a:gd name="T28" fmla="*/ 51 w 141"/>
                  <a:gd name="T29" fmla="*/ 18 h 57"/>
                  <a:gd name="T30" fmla="*/ 51 w 141"/>
                  <a:gd name="T31" fmla="*/ 13 h 57"/>
                  <a:gd name="T32" fmla="*/ 0 w 141"/>
                  <a:gd name="T33" fmla="*/ 57 h 57"/>
                  <a:gd name="T34" fmla="*/ 0 w 141"/>
                  <a:gd name="T35" fmla="*/ 57 h 57"/>
                  <a:gd name="T36" fmla="*/ 15 w 141"/>
                  <a:gd name="T37" fmla="*/ 34 h 57"/>
                  <a:gd name="T38" fmla="*/ 141 w 141"/>
                  <a:gd name="T39" fmla="*/ 34 h 57"/>
                  <a:gd name="T40" fmla="*/ 141 w 141"/>
                  <a:gd name="T41" fmla="*/ 0 h 57"/>
                  <a:gd name="T42" fmla="*/ 133 w 141"/>
                  <a:gd name="T43" fmla="*/ 0 h 57"/>
                  <a:gd name="T44" fmla="*/ 134 w 141"/>
                  <a:gd name="T45" fmla="*/ 8 h 57"/>
                  <a:gd name="T46" fmla="*/ 128 w 141"/>
                  <a:gd name="T47" fmla="*/ 8 h 57"/>
                  <a:gd name="T48" fmla="*/ 129 w 141"/>
                  <a:gd name="T49"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1" h="57">
                    <a:moveTo>
                      <a:pt x="129" y="0"/>
                    </a:moveTo>
                    <a:cubicBezTo>
                      <a:pt x="125" y="0"/>
                      <a:pt x="122" y="0"/>
                      <a:pt x="118" y="0"/>
                    </a:cubicBezTo>
                    <a:cubicBezTo>
                      <a:pt x="118" y="5"/>
                      <a:pt x="118" y="5"/>
                      <a:pt x="118" y="5"/>
                    </a:cubicBezTo>
                    <a:cubicBezTo>
                      <a:pt x="112" y="5"/>
                      <a:pt x="112" y="5"/>
                      <a:pt x="112" y="5"/>
                    </a:cubicBezTo>
                    <a:cubicBezTo>
                      <a:pt x="112" y="0"/>
                      <a:pt x="112" y="0"/>
                      <a:pt x="112" y="0"/>
                    </a:cubicBezTo>
                    <a:cubicBezTo>
                      <a:pt x="105" y="1"/>
                      <a:pt x="98" y="1"/>
                      <a:pt x="92" y="2"/>
                    </a:cubicBezTo>
                    <a:cubicBezTo>
                      <a:pt x="92" y="6"/>
                      <a:pt x="92" y="6"/>
                      <a:pt x="92" y="6"/>
                    </a:cubicBezTo>
                    <a:cubicBezTo>
                      <a:pt x="84" y="6"/>
                      <a:pt x="84" y="6"/>
                      <a:pt x="84" y="6"/>
                    </a:cubicBezTo>
                    <a:cubicBezTo>
                      <a:pt x="84" y="3"/>
                      <a:pt x="84" y="3"/>
                      <a:pt x="84" y="3"/>
                    </a:cubicBezTo>
                    <a:cubicBezTo>
                      <a:pt x="82" y="4"/>
                      <a:pt x="80" y="4"/>
                      <a:pt x="77" y="5"/>
                    </a:cubicBezTo>
                    <a:cubicBezTo>
                      <a:pt x="78" y="9"/>
                      <a:pt x="78" y="9"/>
                      <a:pt x="78" y="9"/>
                    </a:cubicBezTo>
                    <a:cubicBezTo>
                      <a:pt x="63" y="9"/>
                      <a:pt x="63" y="9"/>
                      <a:pt x="63" y="9"/>
                    </a:cubicBezTo>
                    <a:cubicBezTo>
                      <a:pt x="61" y="10"/>
                      <a:pt x="60" y="10"/>
                      <a:pt x="58" y="11"/>
                    </a:cubicBezTo>
                    <a:cubicBezTo>
                      <a:pt x="58" y="18"/>
                      <a:pt x="58" y="18"/>
                      <a:pt x="58" y="18"/>
                    </a:cubicBezTo>
                    <a:cubicBezTo>
                      <a:pt x="51" y="18"/>
                      <a:pt x="51" y="18"/>
                      <a:pt x="51" y="18"/>
                    </a:cubicBezTo>
                    <a:cubicBezTo>
                      <a:pt x="51" y="13"/>
                      <a:pt x="51" y="13"/>
                      <a:pt x="51" y="13"/>
                    </a:cubicBezTo>
                    <a:cubicBezTo>
                      <a:pt x="23" y="24"/>
                      <a:pt x="4" y="40"/>
                      <a:pt x="0" y="57"/>
                    </a:cubicBezTo>
                    <a:cubicBezTo>
                      <a:pt x="0" y="57"/>
                      <a:pt x="0" y="57"/>
                      <a:pt x="0" y="57"/>
                    </a:cubicBezTo>
                    <a:cubicBezTo>
                      <a:pt x="2" y="49"/>
                      <a:pt x="7" y="41"/>
                      <a:pt x="15" y="34"/>
                    </a:cubicBezTo>
                    <a:cubicBezTo>
                      <a:pt x="141" y="34"/>
                      <a:pt x="141" y="34"/>
                      <a:pt x="141" y="34"/>
                    </a:cubicBezTo>
                    <a:cubicBezTo>
                      <a:pt x="141" y="0"/>
                      <a:pt x="141" y="0"/>
                      <a:pt x="141" y="0"/>
                    </a:cubicBezTo>
                    <a:cubicBezTo>
                      <a:pt x="138" y="0"/>
                      <a:pt x="136" y="0"/>
                      <a:pt x="133" y="0"/>
                    </a:cubicBezTo>
                    <a:cubicBezTo>
                      <a:pt x="134" y="8"/>
                      <a:pt x="134" y="8"/>
                      <a:pt x="134" y="8"/>
                    </a:cubicBezTo>
                    <a:cubicBezTo>
                      <a:pt x="128" y="8"/>
                      <a:pt x="128" y="8"/>
                      <a:pt x="128" y="8"/>
                    </a:cubicBezTo>
                    <a:cubicBezTo>
                      <a:pt x="129" y="0"/>
                      <a:pt x="129" y="0"/>
                      <a:pt x="129" y="0"/>
                    </a:cubicBezTo>
                  </a:path>
                </a:pathLst>
              </a:custGeom>
              <a:solidFill>
                <a:srgbClr val="81A0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68"/>
              <p:cNvSpPr>
                <a:spLocks/>
              </p:cNvSpPr>
              <p:nvPr/>
            </p:nvSpPr>
            <p:spPr bwMode="auto">
              <a:xfrm>
                <a:off x="5319714" y="1165225"/>
                <a:ext cx="774700" cy="127000"/>
              </a:xfrm>
              <a:custGeom>
                <a:avLst/>
                <a:gdLst>
                  <a:gd name="T0" fmla="*/ 141 w 141"/>
                  <a:gd name="T1" fmla="*/ 0 h 23"/>
                  <a:gd name="T2" fmla="*/ 15 w 141"/>
                  <a:gd name="T3" fmla="*/ 0 h 23"/>
                  <a:gd name="T4" fmla="*/ 0 w 141"/>
                  <a:gd name="T5" fmla="*/ 23 h 23"/>
                  <a:gd name="T6" fmla="*/ 113 w 141"/>
                  <a:gd name="T7" fmla="*/ 23 h 23"/>
                  <a:gd name="T8" fmla="*/ 141 w 141"/>
                  <a:gd name="T9" fmla="*/ 2 h 23"/>
                  <a:gd name="T10" fmla="*/ 141 w 141"/>
                  <a:gd name="T11" fmla="*/ 0 h 23"/>
                </a:gdLst>
                <a:ahLst/>
                <a:cxnLst>
                  <a:cxn ang="0">
                    <a:pos x="T0" y="T1"/>
                  </a:cxn>
                  <a:cxn ang="0">
                    <a:pos x="T2" y="T3"/>
                  </a:cxn>
                  <a:cxn ang="0">
                    <a:pos x="T4" y="T5"/>
                  </a:cxn>
                  <a:cxn ang="0">
                    <a:pos x="T6" y="T7"/>
                  </a:cxn>
                  <a:cxn ang="0">
                    <a:pos x="T8" y="T9"/>
                  </a:cxn>
                  <a:cxn ang="0">
                    <a:pos x="T10" y="T11"/>
                  </a:cxn>
                </a:cxnLst>
                <a:rect l="0" t="0" r="r" b="b"/>
                <a:pathLst>
                  <a:path w="141" h="23">
                    <a:moveTo>
                      <a:pt x="141" y="0"/>
                    </a:moveTo>
                    <a:cubicBezTo>
                      <a:pt x="15" y="0"/>
                      <a:pt x="15" y="0"/>
                      <a:pt x="15" y="0"/>
                    </a:cubicBezTo>
                    <a:cubicBezTo>
                      <a:pt x="7" y="7"/>
                      <a:pt x="2" y="15"/>
                      <a:pt x="0" y="23"/>
                    </a:cubicBezTo>
                    <a:cubicBezTo>
                      <a:pt x="113" y="23"/>
                      <a:pt x="113" y="23"/>
                      <a:pt x="113" y="23"/>
                    </a:cubicBezTo>
                    <a:cubicBezTo>
                      <a:pt x="116" y="16"/>
                      <a:pt x="126" y="8"/>
                      <a:pt x="141" y="2"/>
                    </a:cubicBezTo>
                    <a:cubicBezTo>
                      <a:pt x="141" y="0"/>
                      <a:pt x="141" y="0"/>
                      <a:pt x="141" y="0"/>
                    </a:cubicBezTo>
                  </a:path>
                </a:pathLst>
              </a:custGeom>
              <a:solidFill>
                <a:srgbClr val="8961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69"/>
              <p:cNvSpPr>
                <a:spLocks noEditPoints="1"/>
              </p:cNvSpPr>
              <p:nvPr/>
            </p:nvSpPr>
            <p:spPr bwMode="auto">
              <a:xfrm>
                <a:off x="5824539" y="968375"/>
                <a:ext cx="269875" cy="22225"/>
              </a:xfrm>
              <a:custGeom>
                <a:avLst/>
                <a:gdLst>
                  <a:gd name="T0" fmla="*/ 20 w 49"/>
                  <a:gd name="T1" fmla="*/ 1 h 4"/>
                  <a:gd name="T2" fmla="*/ 0 w 49"/>
                  <a:gd name="T3" fmla="*/ 4 h 4"/>
                  <a:gd name="T4" fmla="*/ 0 w 49"/>
                  <a:gd name="T5" fmla="*/ 4 h 4"/>
                  <a:gd name="T6" fmla="*/ 20 w 49"/>
                  <a:gd name="T7" fmla="*/ 2 h 4"/>
                  <a:gd name="T8" fmla="*/ 20 w 49"/>
                  <a:gd name="T9" fmla="*/ 1 h 4"/>
                  <a:gd name="T10" fmla="*/ 37 w 49"/>
                  <a:gd name="T11" fmla="*/ 0 h 4"/>
                  <a:gd name="T12" fmla="*/ 26 w 49"/>
                  <a:gd name="T13" fmla="*/ 1 h 4"/>
                  <a:gd name="T14" fmla="*/ 26 w 49"/>
                  <a:gd name="T15" fmla="*/ 2 h 4"/>
                  <a:gd name="T16" fmla="*/ 37 w 49"/>
                  <a:gd name="T17" fmla="*/ 2 h 4"/>
                  <a:gd name="T18" fmla="*/ 37 w 49"/>
                  <a:gd name="T19" fmla="*/ 0 h 4"/>
                  <a:gd name="T20" fmla="*/ 49 w 49"/>
                  <a:gd name="T21" fmla="*/ 0 h 4"/>
                  <a:gd name="T22" fmla="*/ 41 w 49"/>
                  <a:gd name="T23" fmla="*/ 0 h 4"/>
                  <a:gd name="T24" fmla="*/ 41 w 49"/>
                  <a:gd name="T25" fmla="*/ 2 h 4"/>
                  <a:gd name="T26" fmla="*/ 49 w 49"/>
                  <a:gd name="T27" fmla="*/ 2 h 4"/>
                  <a:gd name="T28" fmla="*/ 49 w 49"/>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4">
                    <a:moveTo>
                      <a:pt x="20" y="1"/>
                    </a:moveTo>
                    <a:cubicBezTo>
                      <a:pt x="13" y="2"/>
                      <a:pt x="6" y="3"/>
                      <a:pt x="0" y="4"/>
                    </a:cubicBezTo>
                    <a:cubicBezTo>
                      <a:pt x="0" y="4"/>
                      <a:pt x="0" y="4"/>
                      <a:pt x="0" y="4"/>
                    </a:cubicBezTo>
                    <a:cubicBezTo>
                      <a:pt x="6" y="3"/>
                      <a:pt x="13" y="3"/>
                      <a:pt x="20" y="2"/>
                    </a:cubicBezTo>
                    <a:cubicBezTo>
                      <a:pt x="20" y="1"/>
                      <a:pt x="20" y="1"/>
                      <a:pt x="20" y="1"/>
                    </a:cubicBezTo>
                    <a:moveTo>
                      <a:pt x="37" y="0"/>
                    </a:moveTo>
                    <a:cubicBezTo>
                      <a:pt x="33" y="0"/>
                      <a:pt x="30" y="0"/>
                      <a:pt x="26" y="1"/>
                    </a:cubicBezTo>
                    <a:cubicBezTo>
                      <a:pt x="26" y="2"/>
                      <a:pt x="26" y="2"/>
                      <a:pt x="26" y="2"/>
                    </a:cubicBezTo>
                    <a:cubicBezTo>
                      <a:pt x="30" y="2"/>
                      <a:pt x="33" y="2"/>
                      <a:pt x="37" y="2"/>
                    </a:cubicBezTo>
                    <a:cubicBezTo>
                      <a:pt x="37" y="0"/>
                      <a:pt x="37" y="0"/>
                      <a:pt x="37" y="0"/>
                    </a:cubicBezTo>
                    <a:moveTo>
                      <a:pt x="49" y="0"/>
                    </a:moveTo>
                    <a:cubicBezTo>
                      <a:pt x="46" y="0"/>
                      <a:pt x="44" y="0"/>
                      <a:pt x="41" y="0"/>
                    </a:cubicBezTo>
                    <a:cubicBezTo>
                      <a:pt x="41" y="2"/>
                      <a:pt x="41" y="2"/>
                      <a:pt x="41" y="2"/>
                    </a:cubicBezTo>
                    <a:cubicBezTo>
                      <a:pt x="44" y="2"/>
                      <a:pt x="46" y="2"/>
                      <a:pt x="49" y="2"/>
                    </a:cubicBezTo>
                    <a:cubicBezTo>
                      <a:pt x="49" y="0"/>
                      <a:pt x="49" y="0"/>
                      <a:pt x="49" y="0"/>
                    </a:cubicBezTo>
                  </a:path>
                </a:pathLst>
              </a:custGeom>
              <a:solidFill>
                <a:srgbClr val="8BA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70"/>
              <p:cNvSpPr>
                <a:spLocks/>
              </p:cNvSpPr>
              <p:nvPr/>
            </p:nvSpPr>
            <p:spPr bwMode="auto">
              <a:xfrm>
                <a:off x="4984751" y="1292225"/>
                <a:ext cx="2760663" cy="855663"/>
              </a:xfrm>
              <a:custGeom>
                <a:avLst/>
                <a:gdLst>
                  <a:gd name="T0" fmla="*/ 503 w 503"/>
                  <a:gd name="T1" fmla="*/ 34 h 156"/>
                  <a:gd name="T2" fmla="*/ 470 w 503"/>
                  <a:gd name="T3" fmla="*/ 0 h 156"/>
                  <a:gd name="T4" fmla="*/ 439 w 503"/>
                  <a:gd name="T5" fmla="*/ 0 h 156"/>
                  <a:gd name="T6" fmla="*/ 405 w 503"/>
                  <a:gd name="T7" fmla="*/ 0 h 156"/>
                  <a:gd name="T8" fmla="*/ 69 w 503"/>
                  <a:gd name="T9" fmla="*/ 0 h 156"/>
                  <a:gd name="T10" fmla="*/ 34 w 503"/>
                  <a:gd name="T11" fmla="*/ 0 h 156"/>
                  <a:gd name="T12" fmla="*/ 0 w 503"/>
                  <a:gd name="T13" fmla="*/ 34 h 156"/>
                  <a:gd name="T14" fmla="*/ 0 w 503"/>
                  <a:gd name="T15" fmla="*/ 43 h 156"/>
                  <a:gd name="T16" fmla="*/ 24 w 503"/>
                  <a:gd name="T17" fmla="*/ 67 h 156"/>
                  <a:gd name="T18" fmla="*/ 29 w 503"/>
                  <a:gd name="T19" fmla="*/ 72 h 156"/>
                  <a:gd name="T20" fmla="*/ 29 w 503"/>
                  <a:gd name="T21" fmla="*/ 72 h 156"/>
                  <a:gd name="T22" fmla="*/ 58 w 503"/>
                  <a:gd name="T23" fmla="*/ 102 h 156"/>
                  <a:gd name="T24" fmla="*/ 66 w 503"/>
                  <a:gd name="T25" fmla="*/ 102 h 156"/>
                  <a:gd name="T26" fmla="*/ 69 w 503"/>
                  <a:gd name="T27" fmla="*/ 105 h 156"/>
                  <a:gd name="T28" fmla="*/ 86 w 503"/>
                  <a:gd name="T29" fmla="*/ 123 h 156"/>
                  <a:gd name="T30" fmla="*/ 131 w 503"/>
                  <a:gd name="T31" fmla="*/ 123 h 156"/>
                  <a:gd name="T32" fmla="*/ 136 w 503"/>
                  <a:gd name="T33" fmla="*/ 128 h 156"/>
                  <a:gd name="T34" fmla="*/ 164 w 503"/>
                  <a:gd name="T35" fmla="*/ 156 h 156"/>
                  <a:gd name="T36" fmla="*/ 352 w 503"/>
                  <a:gd name="T37" fmla="*/ 156 h 156"/>
                  <a:gd name="T38" fmla="*/ 381 w 503"/>
                  <a:gd name="T39" fmla="*/ 128 h 156"/>
                  <a:gd name="T40" fmla="*/ 381 w 503"/>
                  <a:gd name="T41" fmla="*/ 126 h 156"/>
                  <a:gd name="T42" fmla="*/ 384 w 503"/>
                  <a:gd name="T43" fmla="*/ 123 h 156"/>
                  <a:gd name="T44" fmla="*/ 387 w 503"/>
                  <a:gd name="T45" fmla="*/ 123 h 156"/>
                  <a:gd name="T46" fmla="*/ 405 w 503"/>
                  <a:gd name="T47" fmla="*/ 105 h 156"/>
                  <a:gd name="T48" fmla="*/ 408 w 503"/>
                  <a:gd name="T49" fmla="*/ 102 h 156"/>
                  <a:gd name="T50" fmla="*/ 410 w 503"/>
                  <a:gd name="T51" fmla="*/ 102 h 156"/>
                  <a:gd name="T52" fmla="*/ 439 w 503"/>
                  <a:gd name="T53" fmla="*/ 74 h 156"/>
                  <a:gd name="T54" fmla="*/ 439 w 503"/>
                  <a:gd name="T55" fmla="*/ 72 h 156"/>
                  <a:gd name="T56" fmla="*/ 444 w 503"/>
                  <a:gd name="T57" fmla="*/ 67 h 156"/>
                  <a:gd name="T58" fmla="*/ 470 w 503"/>
                  <a:gd name="T59" fmla="*/ 67 h 156"/>
                  <a:gd name="T60" fmla="*/ 503 w 503"/>
                  <a:gd name="T61" fmla="*/ 3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03" h="156">
                    <a:moveTo>
                      <a:pt x="503" y="34"/>
                    </a:moveTo>
                    <a:cubicBezTo>
                      <a:pt x="503" y="15"/>
                      <a:pt x="488" y="0"/>
                      <a:pt x="470" y="0"/>
                    </a:cubicBezTo>
                    <a:cubicBezTo>
                      <a:pt x="439" y="0"/>
                      <a:pt x="439" y="0"/>
                      <a:pt x="439" y="0"/>
                    </a:cubicBezTo>
                    <a:cubicBezTo>
                      <a:pt x="405" y="0"/>
                      <a:pt x="405" y="0"/>
                      <a:pt x="405" y="0"/>
                    </a:cubicBezTo>
                    <a:cubicBezTo>
                      <a:pt x="69" y="0"/>
                      <a:pt x="69" y="0"/>
                      <a:pt x="69" y="0"/>
                    </a:cubicBezTo>
                    <a:cubicBezTo>
                      <a:pt x="34" y="0"/>
                      <a:pt x="34" y="0"/>
                      <a:pt x="34" y="0"/>
                    </a:cubicBezTo>
                    <a:cubicBezTo>
                      <a:pt x="15" y="0"/>
                      <a:pt x="0" y="15"/>
                      <a:pt x="0" y="34"/>
                    </a:cubicBezTo>
                    <a:cubicBezTo>
                      <a:pt x="0" y="43"/>
                      <a:pt x="0" y="43"/>
                      <a:pt x="0" y="43"/>
                    </a:cubicBezTo>
                    <a:cubicBezTo>
                      <a:pt x="0" y="57"/>
                      <a:pt x="11" y="67"/>
                      <a:pt x="24" y="67"/>
                    </a:cubicBezTo>
                    <a:cubicBezTo>
                      <a:pt x="27" y="67"/>
                      <a:pt x="29" y="69"/>
                      <a:pt x="29" y="72"/>
                    </a:cubicBezTo>
                    <a:cubicBezTo>
                      <a:pt x="29" y="72"/>
                      <a:pt x="29" y="72"/>
                      <a:pt x="29" y="72"/>
                    </a:cubicBezTo>
                    <a:cubicBezTo>
                      <a:pt x="29" y="89"/>
                      <a:pt x="42" y="102"/>
                      <a:pt x="58" y="102"/>
                    </a:cubicBezTo>
                    <a:cubicBezTo>
                      <a:pt x="66" y="102"/>
                      <a:pt x="66" y="102"/>
                      <a:pt x="66" y="102"/>
                    </a:cubicBezTo>
                    <a:cubicBezTo>
                      <a:pt x="67" y="102"/>
                      <a:pt x="69" y="104"/>
                      <a:pt x="69" y="105"/>
                    </a:cubicBezTo>
                    <a:cubicBezTo>
                      <a:pt x="69" y="115"/>
                      <a:pt x="76" y="123"/>
                      <a:pt x="86" y="123"/>
                    </a:cubicBezTo>
                    <a:cubicBezTo>
                      <a:pt x="131" y="123"/>
                      <a:pt x="131" y="123"/>
                      <a:pt x="131" y="123"/>
                    </a:cubicBezTo>
                    <a:cubicBezTo>
                      <a:pt x="133" y="123"/>
                      <a:pt x="136" y="125"/>
                      <a:pt x="136" y="128"/>
                    </a:cubicBezTo>
                    <a:cubicBezTo>
                      <a:pt x="136" y="144"/>
                      <a:pt x="148" y="156"/>
                      <a:pt x="164" y="156"/>
                    </a:cubicBezTo>
                    <a:cubicBezTo>
                      <a:pt x="352" y="156"/>
                      <a:pt x="352" y="156"/>
                      <a:pt x="352" y="156"/>
                    </a:cubicBezTo>
                    <a:cubicBezTo>
                      <a:pt x="368" y="156"/>
                      <a:pt x="381" y="144"/>
                      <a:pt x="381" y="128"/>
                    </a:cubicBezTo>
                    <a:cubicBezTo>
                      <a:pt x="381" y="126"/>
                      <a:pt x="381" y="126"/>
                      <a:pt x="381" y="126"/>
                    </a:cubicBezTo>
                    <a:cubicBezTo>
                      <a:pt x="381" y="124"/>
                      <a:pt x="382" y="123"/>
                      <a:pt x="384" y="123"/>
                    </a:cubicBezTo>
                    <a:cubicBezTo>
                      <a:pt x="387" y="123"/>
                      <a:pt x="387" y="123"/>
                      <a:pt x="387" y="123"/>
                    </a:cubicBezTo>
                    <a:cubicBezTo>
                      <a:pt x="397" y="123"/>
                      <a:pt x="405" y="115"/>
                      <a:pt x="405" y="105"/>
                    </a:cubicBezTo>
                    <a:cubicBezTo>
                      <a:pt x="405" y="104"/>
                      <a:pt x="406" y="102"/>
                      <a:pt x="408" y="102"/>
                    </a:cubicBezTo>
                    <a:cubicBezTo>
                      <a:pt x="410" y="102"/>
                      <a:pt x="410" y="102"/>
                      <a:pt x="410" y="102"/>
                    </a:cubicBezTo>
                    <a:cubicBezTo>
                      <a:pt x="426" y="102"/>
                      <a:pt x="439" y="89"/>
                      <a:pt x="439" y="74"/>
                    </a:cubicBezTo>
                    <a:cubicBezTo>
                      <a:pt x="439" y="72"/>
                      <a:pt x="439" y="72"/>
                      <a:pt x="439" y="72"/>
                    </a:cubicBezTo>
                    <a:cubicBezTo>
                      <a:pt x="439" y="70"/>
                      <a:pt x="441" y="67"/>
                      <a:pt x="444" y="67"/>
                    </a:cubicBezTo>
                    <a:cubicBezTo>
                      <a:pt x="470" y="67"/>
                      <a:pt x="470" y="67"/>
                      <a:pt x="470" y="67"/>
                    </a:cubicBezTo>
                    <a:cubicBezTo>
                      <a:pt x="488" y="67"/>
                      <a:pt x="503" y="52"/>
                      <a:pt x="503" y="34"/>
                    </a:cubicBezTo>
                  </a:path>
                </a:pathLst>
              </a:custGeom>
              <a:solidFill>
                <a:srgbClr val="3BAC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71"/>
              <p:cNvSpPr>
                <a:spLocks/>
              </p:cNvSpPr>
              <p:nvPr/>
            </p:nvSpPr>
            <p:spPr bwMode="auto">
              <a:xfrm>
                <a:off x="5929314" y="1077913"/>
                <a:ext cx="1619250" cy="252413"/>
              </a:xfrm>
              <a:custGeom>
                <a:avLst/>
                <a:gdLst>
                  <a:gd name="T0" fmla="*/ 0 w 295"/>
                  <a:gd name="T1" fmla="*/ 46 h 46"/>
                  <a:gd name="T2" fmla="*/ 148 w 295"/>
                  <a:gd name="T3" fmla="*/ 0 h 46"/>
                  <a:gd name="T4" fmla="*/ 295 w 295"/>
                  <a:gd name="T5" fmla="*/ 46 h 46"/>
                  <a:gd name="T6" fmla="*/ 0 w 295"/>
                  <a:gd name="T7" fmla="*/ 46 h 46"/>
                </a:gdLst>
                <a:ahLst/>
                <a:cxnLst>
                  <a:cxn ang="0">
                    <a:pos x="T0" y="T1"/>
                  </a:cxn>
                  <a:cxn ang="0">
                    <a:pos x="T2" y="T3"/>
                  </a:cxn>
                  <a:cxn ang="0">
                    <a:pos x="T4" y="T5"/>
                  </a:cxn>
                  <a:cxn ang="0">
                    <a:pos x="T6" y="T7"/>
                  </a:cxn>
                </a:cxnLst>
                <a:rect l="0" t="0" r="r" b="b"/>
                <a:pathLst>
                  <a:path w="295" h="46">
                    <a:moveTo>
                      <a:pt x="0" y="46"/>
                    </a:moveTo>
                    <a:cubicBezTo>
                      <a:pt x="0" y="21"/>
                      <a:pt x="66" y="0"/>
                      <a:pt x="148" y="0"/>
                    </a:cubicBezTo>
                    <a:cubicBezTo>
                      <a:pt x="229" y="0"/>
                      <a:pt x="295" y="21"/>
                      <a:pt x="295" y="46"/>
                    </a:cubicBezTo>
                    <a:cubicBezTo>
                      <a:pt x="0" y="46"/>
                      <a:pt x="0" y="46"/>
                      <a:pt x="0" y="46"/>
                    </a:cubicBezTo>
                  </a:path>
                </a:pathLst>
              </a:custGeom>
              <a:solidFill>
                <a:srgbClr val="A8C6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72"/>
              <p:cNvSpPr>
                <a:spLocks/>
              </p:cNvSpPr>
              <p:nvPr/>
            </p:nvSpPr>
            <p:spPr bwMode="auto">
              <a:xfrm>
                <a:off x="5929314" y="1243013"/>
                <a:ext cx="1619250" cy="87313"/>
              </a:xfrm>
              <a:custGeom>
                <a:avLst/>
                <a:gdLst>
                  <a:gd name="T0" fmla="*/ 0 w 295"/>
                  <a:gd name="T1" fmla="*/ 16 h 16"/>
                  <a:gd name="T2" fmla="*/ 295 w 295"/>
                  <a:gd name="T3" fmla="*/ 16 h 16"/>
                  <a:gd name="T4" fmla="*/ 286 w 295"/>
                  <a:gd name="T5" fmla="*/ 0 h 16"/>
                  <a:gd name="T6" fmla="*/ 9 w 295"/>
                  <a:gd name="T7" fmla="*/ 0 h 16"/>
                  <a:gd name="T8" fmla="*/ 0 w 295"/>
                  <a:gd name="T9" fmla="*/ 16 h 16"/>
                </a:gdLst>
                <a:ahLst/>
                <a:cxnLst>
                  <a:cxn ang="0">
                    <a:pos x="T0" y="T1"/>
                  </a:cxn>
                  <a:cxn ang="0">
                    <a:pos x="T2" y="T3"/>
                  </a:cxn>
                  <a:cxn ang="0">
                    <a:pos x="T4" y="T5"/>
                  </a:cxn>
                  <a:cxn ang="0">
                    <a:pos x="T6" y="T7"/>
                  </a:cxn>
                  <a:cxn ang="0">
                    <a:pos x="T8" y="T9"/>
                  </a:cxn>
                </a:cxnLst>
                <a:rect l="0" t="0" r="r" b="b"/>
                <a:pathLst>
                  <a:path w="295" h="16">
                    <a:moveTo>
                      <a:pt x="0" y="16"/>
                    </a:moveTo>
                    <a:cubicBezTo>
                      <a:pt x="295" y="16"/>
                      <a:pt x="295" y="16"/>
                      <a:pt x="295" y="16"/>
                    </a:cubicBezTo>
                    <a:cubicBezTo>
                      <a:pt x="295" y="10"/>
                      <a:pt x="292" y="5"/>
                      <a:pt x="286" y="0"/>
                    </a:cubicBezTo>
                    <a:cubicBezTo>
                      <a:pt x="9" y="0"/>
                      <a:pt x="9" y="0"/>
                      <a:pt x="9" y="0"/>
                    </a:cubicBezTo>
                    <a:cubicBezTo>
                      <a:pt x="4" y="5"/>
                      <a:pt x="0" y="10"/>
                      <a:pt x="0" y="16"/>
                    </a:cubicBezTo>
                  </a:path>
                </a:pathLst>
              </a:custGeom>
              <a:solidFill>
                <a:srgbClr val="C59C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73"/>
              <p:cNvSpPr>
                <a:spLocks/>
              </p:cNvSpPr>
              <p:nvPr/>
            </p:nvSpPr>
            <p:spPr bwMode="auto">
              <a:xfrm>
                <a:off x="5138739" y="1670050"/>
                <a:ext cx="2262188" cy="477838"/>
              </a:xfrm>
              <a:custGeom>
                <a:avLst/>
                <a:gdLst>
                  <a:gd name="T0" fmla="*/ 411 w 412"/>
                  <a:gd name="T1" fmla="*/ 0 h 87"/>
                  <a:gd name="T2" fmla="*/ 377 w 412"/>
                  <a:gd name="T3" fmla="*/ 0 h 87"/>
                  <a:gd name="T4" fmla="*/ 41 w 412"/>
                  <a:gd name="T5" fmla="*/ 0 h 87"/>
                  <a:gd name="T6" fmla="*/ 6 w 412"/>
                  <a:gd name="T7" fmla="*/ 0 h 87"/>
                  <a:gd name="T8" fmla="*/ 0 w 412"/>
                  <a:gd name="T9" fmla="*/ 1 h 87"/>
                  <a:gd name="T10" fmla="*/ 1 w 412"/>
                  <a:gd name="T11" fmla="*/ 3 h 87"/>
                  <a:gd name="T12" fmla="*/ 1 w 412"/>
                  <a:gd name="T13" fmla="*/ 3 h 87"/>
                  <a:gd name="T14" fmla="*/ 30 w 412"/>
                  <a:gd name="T15" fmla="*/ 33 h 87"/>
                  <a:gd name="T16" fmla="*/ 38 w 412"/>
                  <a:gd name="T17" fmla="*/ 33 h 87"/>
                  <a:gd name="T18" fmla="*/ 41 w 412"/>
                  <a:gd name="T19" fmla="*/ 36 h 87"/>
                  <a:gd name="T20" fmla="*/ 58 w 412"/>
                  <a:gd name="T21" fmla="*/ 54 h 87"/>
                  <a:gd name="T22" fmla="*/ 103 w 412"/>
                  <a:gd name="T23" fmla="*/ 54 h 87"/>
                  <a:gd name="T24" fmla="*/ 108 w 412"/>
                  <a:gd name="T25" fmla="*/ 59 h 87"/>
                  <a:gd name="T26" fmla="*/ 136 w 412"/>
                  <a:gd name="T27" fmla="*/ 87 h 87"/>
                  <a:gd name="T28" fmla="*/ 324 w 412"/>
                  <a:gd name="T29" fmla="*/ 87 h 87"/>
                  <a:gd name="T30" fmla="*/ 353 w 412"/>
                  <a:gd name="T31" fmla="*/ 59 h 87"/>
                  <a:gd name="T32" fmla="*/ 353 w 412"/>
                  <a:gd name="T33" fmla="*/ 57 h 87"/>
                  <a:gd name="T34" fmla="*/ 356 w 412"/>
                  <a:gd name="T35" fmla="*/ 54 h 87"/>
                  <a:gd name="T36" fmla="*/ 359 w 412"/>
                  <a:gd name="T37" fmla="*/ 54 h 87"/>
                  <a:gd name="T38" fmla="*/ 377 w 412"/>
                  <a:gd name="T39" fmla="*/ 36 h 87"/>
                  <a:gd name="T40" fmla="*/ 380 w 412"/>
                  <a:gd name="T41" fmla="*/ 33 h 87"/>
                  <a:gd name="T42" fmla="*/ 382 w 412"/>
                  <a:gd name="T43" fmla="*/ 33 h 87"/>
                  <a:gd name="T44" fmla="*/ 411 w 412"/>
                  <a:gd name="T45" fmla="*/ 5 h 87"/>
                  <a:gd name="T46" fmla="*/ 411 w 412"/>
                  <a:gd name="T47" fmla="*/ 3 h 87"/>
                  <a:gd name="T48" fmla="*/ 412 w 412"/>
                  <a:gd name="T49" fmla="*/ 0 h 87"/>
                  <a:gd name="T50" fmla="*/ 411 w 412"/>
                  <a:gd name="T51"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2" h="87">
                    <a:moveTo>
                      <a:pt x="411" y="0"/>
                    </a:moveTo>
                    <a:cubicBezTo>
                      <a:pt x="377" y="0"/>
                      <a:pt x="377" y="0"/>
                      <a:pt x="377" y="0"/>
                    </a:cubicBezTo>
                    <a:cubicBezTo>
                      <a:pt x="41" y="0"/>
                      <a:pt x="41" y="0"/>
                      <a:pt x="41" y="0"/>
                    </a:cubicBezTo>
                    <a:cubicBezTo>
                      <a:pt x="6" y="0"/>
                      <a:pt x="6" y="0"/>
                      <a:pt x="6" y="0"/>
                    </a:cubicBezTo>
                    <a:cubicBezTo>
                      <a:pt x="4" y="0"/>
                      <a:pt x="2" y="0"/>
                      <a:pt x="0" y="1"/>
                    </a:cubicBezTo>
                    <a:cubicBezTo>
                      <a:pt x="0" y="1"/>
                      <a:pt x="1" y="2"/>
                      <a:pt x="1" y="3"/>
                    </a:cubicBezTo>
                    <a:cubicBezTo>
                      <a:pt x="1" y="3"/>
                      <a:pt x="1" y="3"/>
                      <a:pt x="1" y="3"/>
                    </a:cubicBezTo>
                    <a:cubicBezTo>
                      <a:pt x="1" y="20"/>
                      <a:pt x="14" y="33"/>
                      <a:pt x="30" y="33"/>
                    </a:cubicBezTo>
                    <a:cubicBezTo>
                      <a:pt x="38" y="33"/>
                      <a:pt x="38" y="33"/>
                      <a:pt x="38" y="33"/>
                    </a:cubicBezTo>
                    <a:cubicBezTo>
                      <a:pt x="39" y="33"/>
                      <a:pt x="41" y="35"/>
                      <a:pt x="41" y="36"/>
                    </a:cubicBezTo>
                    <a:cubicBezTo>
                      <a:pt x="41" y="46"/>
                      <a:pt x="48" y="54"/>
                      <a:pt x="58" y="54"/>
                    </a:cubicBezTo>
                    <a:cubicBezTo>
                      <a:pt x="103" y="54"/>
                      <a:pt x="103" y="54"/>
                      <a:pt x="103" y="54"/>
                    </a:cubicBezTo>
                    <a:cubicBezTo>
                      <a:pt x="105" y="54"/>
                      <a:pt x="108" y="56"/>
                      <a:pt x="108" y="59"/>
                    </a:cubicBezTo>
                    <a:cubicBezTo>
                      <a:pt x="108" y="75"/>
                      <a:pt x="120" y="87"/>
                      <a:pt x="136" y="87"/>
                    </a:cubicBezTo>
                    <a:cubicBezTo>
                      <a:pt x="324" y="87"/>
                      <a:pt x="324" y="87"/>
                      <a:pt x="324" y="87"/>
                    </a:cubicBezTo>
                    <a:cubicBezTo>
                      <a:pt x="340" y="87"/>
                      <a:pt x="353" y="75"/>
                      <a:pt x="353" y="59"/>
                    </a:cubicBezTo>
                    <a:cubicBezTo>
                      <a:pt x="353" y="57"/>
                      <a:pt x="353" y="57"/>
                      <a:pt x="353" y="57"/>
                    </a:cubicBezTo>
                    <a:cubicBezTo>
                      <a:pt x="353" y="55"/>
                      <a:pt x="354" y="54"/>
                      <a:pt x="356" y="54"/>
                    </a:cubicBezTo>
                    <a:cubicBezTo>
                      <a:pt x="359" y="54"/>
                      <a:pt x="359" y="54"/>
                      <a:pt x="359" y="54"/>
                    </a:cubicBezTo>
                    <a:cubicBezTo>
                      <a:pt x="369" y="54"/>
                      <a:pt x="377" y="46"/>
                      <a:pt x="377" y="36"/>
                    </a:cubicBezTo>
                    <a:cubicBezTo>
                      <a:pt x="377" y="35"/>
                      <a:pt x="378" y="33"/>
                      <a:pt x="380" y="33"/>
                    </a:cubicBezTo>
                    <a:cubicBezTo>
                      <a:pt x="382" y="33"/>
                      <a:pt x="382" y="33"/>
                      <a:pt x="382" y="33"/>
                    </a:cubicBezTo>
                    <a:cubicBezTo>
                      <a:pt x="398" y="33"/>
                      <a:pt x="411" y="20"/>
                      <a:pt x="411" y="5"/>
                    </a:cubicBezTo>
                    <a:cubicBezTo>
                      <a:pt x="411" y="3"/>
                      <a:pt x="411" y="3"/>
                      <a:pt x="411" y="3"/>
                    </a:cubicBezTo>
                    <a:cubicBezTo>
                      <a:pt x="411" y="2"/>
                      <a:pt x="411" y="1"/>
                      <a:pt x="412" y="0"/>
                    </a:cubicBezTo>
                    <a:cubicBezTo>
                      <a:pt x="411" y="0"/>
                      <a:pt x="411" y="0"/>
                      <a:pt x="411" y="0"/>
                    </a:cubicBezTo>
                  </a:path>
                </a:pathLst>
              </a:custGeom>
              <a:solidFill>
                <a:srgbClr val="47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Oval 74"/>
              <p:cNvSpPr>
                <a:spLocks noChangeArrowheads="1"/>
              </p:cNvSpPr>
              <p:nvPr/>
            </p:nvSpPr>
            <p:spPr bwMode="auto">
              <a:xfrm>
                <a:off x="6049964" y="676275"/>
                <a:ext cx="252413" cy="254000"/>
              </a:xfrm>
              <a:prstGeom prst="ellipse">
                <a:avLst/>
              </a:prstGeom>
              <a:solidFill>
                <a:srgbClr val="7B9A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75"/>
              <p:cNvSpPr>
                <a:spLocks/>
              </p:cNvSpPr>
              <p:nvPr/>
            </p:nvSpPr>
            <p:spPr bwMode="auto">
              <a:xfrm>
                <a:off x="6154739" y="841375"/>
                <a:ext cx="42863" cy="165100"/>
              </a:xfrm>
              <a:custGeom>
                <a:avLst/>
                <a:gdLst>
                  <a:gd name="T0" fmla="*/ 27 w 27"/>
                  <a:gd name="T1" fmla="*/ 104 h 104"/>
                  <a:gd name="T2" fmla="*/ 0 w 27"/>
                  <a:gd name="T3" fmla="*/ 104 h 104"/>
                  <a:gd name="T4" fmla="*/ 10 w 27"/>
                  <a:gd name="T5" fmla="*/ 0 h 104"/>
                  <a:gd name="T6" fmla="*/ 17 w 27"/>
                  <a:gd name="T7" fmla="*/ 0 h 104"/>
                  <a:gd name="T8" fmla="*/ 27 w 27"/>
                  <a:gd name="T9" fmla="*/ 104 h 104"/>
                </a:gdLst>
                <a:ahLst/>
                <a:cxnLst>
                  <a:cxn ang="0">
                    <a:pos x="T0" y="T1"/>
                  </a:cxn>
                  <a:cxn ang="0">
                    <a:pos x="T2" y="T3"/>
                  </a:cxn>
                  <a:cxn ang="0">
                    <a:pos x="T4" y="T5"/>
                  </a:cxn>
                  <a:cxn ang="0">
                    <a:pos x="T6" y="T7"/>
                  </a:cxn>
                  <a:cxn ang="0">
                    <a:pos x="T8" y="T9"/>
                  </a:cxn>
                </a:cxnLst>
                <a:rect l="0" t="0" r="r" b="b"/>
                <a:pathLst>
                  <a:path w="27" h="104">
                    <a:moveTo>
                      <a:pt x="27" y="104"/>
                    </a:moveTo>
                    <a:lnTo>
                      <a:pt x="0" y="104"/>
                    </a:lnTo>
                    <a:lnTo>
                      <a:pt x="10" y="0"/>
                    </a:lnTo>
                    <a:lnTo>
                      <a:pt x="17" y="0"/>
                    </a:lnTo>
                    <a:lnTo>
                      <a:pt x="27" y="104"/>
                    </a:lnTo>
                    <a:close/>
                  </a:path>
                </a:pathLst>
              </a:custGeom>
              <a:solidFill>
                <a:srgbClr val="8D63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76"/>
              <p:cNvSpPr>
                <a:spLocks/>
              </p:cNvSpPr>
              <p:nvPr/>
            </p:nvSpPr>
            <p:spPr bwMode="auto">
              <a:xfrm>
                <a:off x="6154739" y="841375"/>
                <a:ext cx="42863" cy="165100"/>
              </a:xfrm>
              <a:custGeom>
                <a:avLst/>
                <a:gdLst>
                  <a:gd name="T0" fmla="*/ 27 w 27"/>
                  <a:gd name="T1" fmla="*/ 104 h 104"/>
                  <a:gd name="T2" fmla="*/ 0 w 27"/>
                  <a:gd name="T3" fmla="*/ 104 h 104"/>
                  <a:gd name="T4" fmla="*/ 10 w 27"/>
                  <a:gd name="T5" fmla="*/ 0 h 104"/>
                  <a:gd name="T6" fmla="*/ 17 w 27"/>
                  <a:gd name="T7" fmla="*/ 0 h 104"/>
                  <a:gd name="T8" fmla="*/ 27 w 27"/>
                  <a:gd name="T9" fmla="*/ 104 h 104"/>
                </a:gdLst>
                <a:ahLst/>
                <a:cxnLst>
                  <a:cxn ang="0">
                    <a:pos x="T0" y="T1"/>
                  </a:cxn>
                  <a:cxn ang="0">
                    <a:pos x="T2" y="T3"/>
                  </a:cxn>
                  <a:cxn ang="0">
                    <a:pos x="T4" y="T5"/>
                  </a:cxn>
                  <a:cxn ang="0">
                    <a:pos x="T6" y="T7"/>
                  </a:cxn>
                  <a:cxn ang="0">
                    <a:pos x="T8" y="T9"/>
                  </a:cxn>
                </a:cxnLst>
                <a:rect l="0" t="0" r="r" b="b"/>
                <a:pathLst>
                  <a:path w="27" h="104">
                    <a:moveTo>
                      <a:pt x="27" y="104"/>
                    </a:moveTo>
                    <a:lnTo>
                      <a:pt x="0" y="104"/>
                    </a:lnTo>
                    <a:lnTo>
                      <a:pt x="10" y="0"/>
                    </a:lnTo>
                    <a:lnTo>
                      <a:pt x="17" y="0"/>
                    </a:lnTo>
                    <a:lnTo>
                      <a:pt x="27" y="10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77"/>
              <p:cNvSpPr>
                <a:spLocks noEditPoints="1"/>
              </p:cNvSpPr>
              <p:nvPr/>
            </p:nvSpPr>
            <p:spPr bwMode="auto">
              <a:xfrm>
                <a:off x="6056314" y="704850"/>
                <a:ext cx="103188" cy="225425"/>
              </a:xfrm>
              <a:custGeom>
                <a:avLst/>
                <a:gdLst>
                  <a:gd name="T0" fmla="*/ 12 w 19"/>
                  <a:gd name="T1" fmla="*/ 39 h 41"/>
                  <a:gd name="T2" fmla="*/ 12 w 19"/>
                  <a:gd name="T3" fmla="*/ 39 h 41"/>
                  <a:gd name="T4" fmla="*/ 19 w 19"/>
                  <a:gd name="T5" fmla="*/ 41 h 41"/>
                  <a:gd name="T6" fmla="*/ 19 w 19"/>
                  <a:gd name="T7" fmla="*/ 41 h 41"/>
                  <a:gd name="T8" fmla="*/ 12 w 19"/>
                  <a:gd name="T9" fmla="*/ 39 h 41"/>
                  <a:gd name="T10" fmla="*/ 7 w 19"/>
                  <a:gd name="T11" fmla="*/ 0 h 41"/>
                  <a:gd name="T12" fmla="*/ 0 w 19"/>
                  <a:gd name="T13" fmla="*/ 13 h 41"/>
                  <a:gd name="T14" fmla="*/ 0 w 19"/>
                  <a:gd name="T15" fmla="*/ 13 h 41"/>
                  <a:gd name="T16" fmla="*/ 7 w 19"/>
                  <a:gd name="T17" fmla="*/ 0 h 41"/>
                  <a:gd name="T18" fmla="*/ 7 w 19"/>
                  <a:gd name="T19" fmla="*/ 0 h 41"/>
                  <a:gd name="T20" fmla="*/ 7 w 19"/>
                  <a:gd name="T21" fmla="*/ 0 h 41"/>
                  <a:gd name="T22" fmla="*/ 7 w 19"/>
                  <a:gd name="T2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41">
                    <a:moveTo>
                      <a:pt x="12" y="39"/>
                    </a:moveTo>
                    <a:cubicBezTo>
                      <a:pt x="12" y="39"/>
                      <a:pt x="12" y="39"/>
                      <a:pt x="12" y="39"/>
                    </a:cubicBezTo>
                    <a:cubicBezTo>
                      <a:pt x="15" y="40"/>
                      <a:pt x="17" y="41"/>
                      <a:pt x="19" y="41"/>
                    </a:cubicBezTo>
                    <a:cubicBezTo>
                      <a:pt x="19" y="41"/>
                      <a:pt x="19" y="41"/>
                      <a:pt x="19" y="41"/>
                    </a:cubicBezTo>
                    <a:cubicBezTo>
                      <a:pt x="17" y="41"/>
                      <a:pt x="15" y="40"/>
                      <a:pt x="12" y="39"/>
                    </a:cubicBezTo>
                    <a:moveTo>
                      <a:pt x="7" y="0"/>
                    </a:moveTo>
                    <a:cubicBezTo>
                      <a:pt x="3" y="3"/>
                      <a:pt x="1" y="8"/>
                      <a:pt x="0" y="13"/>
                    </a:cubicBezTo>
                    <a:cubicBezTo>
                      <a:pt x="0" y="13"/>
                      <a:pt x="0" y="13"/>
                      <a:pt x="0" y="13"/>
                    </a:cubicBezTo>
                    <a:cubicBezTo>
                      <a:pt x="1" y="8"/>
                      <a:pt x="3" y="3"/>
                      <a:pt x="7" y="0"/>
                    </a:cubicBezTo>
                    <a:moveTo>
                      <a:pt x="7" y="0"/>
                    </a:moveTo>
                    <a:cubicBezTo>
                      <a:pt x="7" y="0"/>
                      <a:pt x="7" y="0"/>
                      <a:pt x="7" y="0"/>
                    </a:cubicBezTo>
                    <a:cubicBezTo>
                      <a:pt x="7" y="0"/>
                      <a:pt x="7" y="0"/>
                      <a:pt x="7" y="0"/>
                    </a:cubicBezTo>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78"/>
              <p:cNvSpPr>
                <a:spLocks/>
              </p:cNvSpPr>
              <p:nvPr/>
            </p:nvSpPr>
            <p:spPr bwMode="auto">
              <a:xfrm>
                <a:off x="6056314" y="676275"/>
                <a:ext cx="120650" cy="254000"/>
              </a:xfrm>
              <a:custGeom>
                <a:avLst/>
                <a:gdLst>
                  <a:gd name="T0" fmla="*/ 22 w 22"/>
                  <a:gd name="T1" fmla="*/ 0 h 46"/>
                  <a:gd name="T2" fmla="*/ 7 w 22"/>
                  <a:gd name="T3" fmla="*/ 5 h 46"/>
                  <a:gd name="T4" fmla="*/ 7 w 22"/>
                  <a:gd name="T5" fmla="*/ 5 h 46"/>
                  <a:gd name="T6" fmla="*/ 7 w 22"/>
                  <a:gd name="T7" fmla="*/ 5 h 46"/>
                  <a:gd name="T8" fmla="*/ 0 w 22"/>
                  <a:gd name="T9" fmla="*/ 18 h 46"/>
                  <a:gd name="T10" fmla="*/ 15 w 22"/>
                  <a:gd name="T11" fmla="*/ 35 h 46"/>
                  <a:gd name="T12" fmla="*/ 12 w 22"/>
                  <a:gd name="T13" fmla="*/ 44 h 46"/>
                  <a:gd name="T14" fmla="*/ 19 w 22"/>
                  <a:gd name="T15" fmla="*/ 46 h 46"/>
                  <a:gd name="T16" fmla="*/ 21 w 22"/>
                  <a:gd name="T17" fmla="*/ 30 h 46"/>
                  <a:gd name="T18" fmla="*/ 22 w 22"/>
                  <a:gd name="T19" fmla="*/ 30 h 46"/>
                  <a:gd name="T20" fmla="*/ 22 w 22"/>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46">
                    <a:moveTo>
                      <a:pt x="22" y="0"/>
                    </a:moveTo>
                    <a:cubicBezTo>
                      <a:pt x="16" y="0"/>
                      <a:pt x="11" y="2"/>
                      <a:pt x="7" y="5"/>
                    </a:cubicBezTo>
                    <a:cubicBezTo>
                      <a:pt x="7" y="5"/>
                      <a:pt x="7" y="5"/>
                      <a:pt x="7" y="5"/>
                    </a:cubicBezTo>
                    <a:cubicBezTo>
                      <a:pt x="7" y="5"/>
                      <a:pt x="7" y="5"/>
                      <a:pt x="7" y="5"/>
                    </a:cubicBezTo>
                    <a:cubicBezTo>
                      <a:pt x="3" y="8"/>
                      <a:pt x="1" y="13"/>
                      <a:pt x="0" y="18"/>
                    </a:cubicBezTo>
                    <a:cubicBezTo>
                      <a:pt x="8" y="19"/>
                      <a:pt x="15" y="26"/>
                      <a:pt x="15" y="35"/>
                    </a:cubicBezTo>
                    <a:cubicBezTo>
                      <a:pt x="15" y="38"/>
                      <a:pt x="14" y="41"/>
                      <a:pt x="12" y="44"/>
                    </a:cubicBezTo>
                    <a:cubicBezTo>
                      <a:pt x="15" y="45"/>
                      <a:pt x="17" y="46"/>
                      <a:pt x="19" y="46"/>
                    </a:cubicBezTo>
                    <a:cubicBezTo>
                      <a:pt x="21" y="30"/>
                      <a:pt x="21" y="30"/>
                      <a:pt x="21" y="30"/>
                    </a:cubicBezTo>
                    <a:cubicBezTo>
                      <a:pt x="22" y="30"/>
                      <a:pt x="22" y="30"/>
                      <a:pt x="22" y="30"/>
                    </a:cubicBezTo>
                    <a:cubicBezTo>
                      <a:pt x="22" y="0"/>
                      <a:pt x="22" y="0"/>
                      <a:pt x="22" y="0"/>
                    </a:cubicBezTo>
                  </a:path>
                </a:pathLst>
              </a:custGeom>
              <a:solidFill>
                <a:srgbClr val="7897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79"/>
              <p:cNvSpPr>
                <a:spLocks/>
              </p:cNvSpPr>
              <p:nvPr/>
            </p:nvSpPr>
            <p:spPr bwMode="auto">
              <a:xfrm>
                <a:off x="6154739" y="841375"/>
                <a:ext cx="22225" cy="165100"/>
              </a:xfrm>
              <a:custGeom>
                <a:avLst/>
                <a:gdLst>
                  <a:gd name="T0" fmla="*/ 14 w 14"/>
                  <a:gd name="T1" fmla="*/ 0 h 104"/>
                  <a:gd name="T2" fmla="*/ 10 w 14"/>
                  <a:gd name="T3" fmla="*/ 0 h 104"/>
                  <a:gd name="T4" fmla="*/ 3 w 14"/>
                  <a:gd name="T5" fmla="*/ 56 h 104"/>
                  <a:gd name="T6" fmla="*/ 3 w 14"/>
                  <a:gd name="T7" fmla="*/ 56 h 104"/>
                  <a:gd name="T8" fmla="*/ 3 w 14"/>
                  <a:gd name="T9" fmla="*/ 56 h 104"/>
                  <a:gd name="T10" fmla="*/ 0 w 14"/>
                  <a:gd name="T11" fmla="*/ 104 h 104"/>
                  <a:gd name="T12" fmla="*/ 14 w 14"/>
                  <a:gd name="T13" fmla="*/ 104 h 104"/>
                  <a:gd name="T14" fmla="*/ 14 w 14"/>
                  <a:gd name="T15" fmla="*/ 0 h 1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04">
                    <a:moveTo>
                      <a:pt x="14" y="0"/>
                    </a:moveTo>
                    <a:lnTo>
                      <a:pt x="10" y="0"/>
                    </a:lnTo>
                    <a:lnTo>
                      <a:pt x="3" y="56"/>
                    </a:lnTo>
                    <a:lnTo>
                      <a:pt x="3" y="56"/>
                    </a:lnTo>
                    <a:lnTo>
                      <a:pt x="3" y="56"/>
                    </a:lnTo>
                    <a:lnTo>
                      <a:pt x="0" y="104"/>
                    </a:lnTo>
                    <a:lnTo>
                      <a:pt x="14" y="104"/>
                    </a:lnTo>
                    <a:lnTo>
                      <a:pt x="14" y="0"/>
                    </a:lnTo>
                    <a:close/>
                  </a:path>
                </a:pathLst>
              </a:custGeom>
              <a:solidFill>
                <a:srgbClr val="8961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80"/>
              <p:cNvSpPr>
                <a:spLocks/>
              </p:cNvSpPr>
              <p:nvPr/>
            </p:nvSpPr>
            <p:spPr bwMode="auto">
              <a:xfrm>
                <a:off x="6154739" y="841375"/>
                <a:ext cx="22225" cy="165100"/>
              </a:xfrm>
              <a:custGeom>
                <a:avLst/>
                <a:gdLst>
                  <a:gd name="T0" fmla="*/ 14 w 14"/>
                  <a:gd name="T1" fmla="*/ 0 h 104"/>
                  <a:gd name="T2" fmla="*/ 10 w 14"/>
                  <a:gd name="T3" fmla="*/ 0 h 104"/>
                  <a:gd name="T4" fmla="*/ 3 w 14"/>
                  <a:gd name="T5" fmla="*/ 56 h 104"/>
                  <a:gd name="T6" fmla="*/ 3 w 14"/>
                  <a:gd name="T7" fmla="*/ 56 h 104"/>
                  <a:gd name="T8" fmla="*/ 3 w 14"/>
                  <a:gd name="T9" fmla="*/ 56 h 104"/>
                  <a:gd name="T10" fmla="*/ 0 w 14"/>
                  <a:gd name="T11" fmla="*/ 104 h 104"/>
                  <a:gd name="T12" fmla="*/ 14 w 14"/>
                  <a:gd name="T13" fmla="*/ 104 h 104"/>
                  <a:gd name="T14" fmla="*/ 14 w 14"/>
                  <a:gd name="T15" fmla="*/ 0 h 1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04">
                    <a:moveTo>
                      <a:pt x="14" y="0"/>
                    </a:moveTo>
                    <a:lnTo>
                      <a:pt x="10" y="0"/>
                    </a:lnTo>
                    <a:lnTo>
                      <a:pt x="3" y="56"/>
                    </a:lnTo>
                    <a:lnTo>
                      <a:pt x="3" y="56"/>
                    </a:lnTo>
                    <a:lnTo>
                      <a:pt x="3" y="56"/>
                    </a:lnTo>
                    <a:lnTo>
                      <a:pt x="0" y="104"/>
                    </a:lnTo>
                    <a:lnTo>
                      <a:pt x="14" y="104"/>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Oval 81"/>
              <p:cNvSpPr>
                <a:spLocks noChangeArrowheads="1"/>
              </p:cNvSpPr>
              <p:nvPr/>
            </p:nvSpPr>
            <p:spPr bwMode="auto">
              <a:xfrm>
                <a:off x="6215064" y="693738"/>
                <a:ext cx="263525" cy="263525"/>
              </a:xfrm>
              <a:prstGeom prst="ellipse">
                <a:avLst/>
              </a:prstGeom>
              <a:solidFill>
                <a:srgbClr val="92B5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82"/>
              <p:cNvSpPr>
                <a:spLocks/>
              </p:cNvSpPr>
              <p:nvPr/>
            </p:nvSpPr>
            <p:spPr bwMode="auto">
              <a:xfrm>
                <a:off x="6324601" y="863600"/>
                <a:ext cx="44450" cy="169863"/>
              </a:xfrm>
              <a:custGeom>
                <a:avLst/>
                <a:gdLst>
                  <a:gd name="T0" fmla="*/ 28 w 28"/>
                  <a:gd name="T1" fmla="*/ 107 h 107"/>
                  <a:gd name="T2" fmla="*/ 0 w 28"/>
                  <a:gd name="T3" fmla="*/ 107 h 107"/>
                  <a:gd name="T4" fmla="*/ 10 w 28"/>
                  <a:gd name="T5" fmla="*/ 0 h 107"/>
                  <a:gd name="T6" fmla="*/ 17 w 28"/>
                  <a:gd name="T7" fmla="*/ 0 h 107"/>
                  <a:gd name="T8" fmla="*/ 28 w 28"/>
                  <a:gd name="T9" fmla="*/ 107 h 107"/>
                </a:gdLst>
                <a:ahLst/>
                <a:cxnLst>
                  <a:cxn ang="0">
                    <a:pos x="T0" y="T1"/>
                  </a:cxn>
                  <a:cxn ang="0">
                    <a:pos x="T2" y="T3"/>
                  </a:cxn>
                  <a:cxn ang="0">
                    <a:pos x="T4" y="T5"/>
                  </a:cxn>
                  <a:cxn ang="0">
                    <a:pos x="T6" y="T7"/>
                  </a:cxn>
                  <a:cxn ang="0">
                    <a:pos x="T8" y="T9"/>
                  </a:cxn>
                </a:cxnLst>
                <a:rect l="0" t="0" r="r" b="b"/>
                <a:pathLst>
                  <a:path w="28" h="107">
                    <a:moveTo>
                      <a:pt x="28" y="107"/>
                    </a:moveTo>
                    <a:lnTo>
                      <a:pt x="0" y="107"/>
                    </a:lnTo>
                    <a:lnTo>
                      <a:pt x="10" y="0"/>
                    </a:lnTo>
                    <a:lnTo>
                      <a:pt x="17" y="0"/>
                    </a:lnTo>
                    <a:lnTo>
                      <a:pt x="28" y="107"/>
                    </a:lnTo>
                    <a:close/>
                  </a:path>
                </a:pathLst>
              </a:custGeom>
              <a:solidFill>
                <a:srgbClr val="8D63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83"/>
              <p:cNvSpPr>
                <a:spLocks/>
              </p:cNvSpPr>
              <p:nvPr/>
            </p:nvSpPr>
            <p:spPr bwMode="auto">
              <a:xfrm>
                <a:off x="6324601" y="863600"/>
                <a:ext cx="44450" cy="169863"/>
              </a:xfrm>
              <a:custGeom>
                <a:avLst/>
                <a:gdLst>
                  <a:gd name="T0" fmla="*/ 28 w 28"/>
                  <a:gd name="T1" fmla="*/ 107 h 107"/>
                  <a:gd name="T2" fmla="*/ 0 w 28"/>
                  <a:gd name="T3" fmla="*/ 107 h 107"/>
                  <a:gd name="T4" fmla="*/ 10 w 28"/>
                  <a:gd name="T5" fmla="*/ 0 h 107"/>
                  <a:gd name="T6" fmla="*/ 17 w 28"/>
                  <a:gd name="T7" fmla="*/ 0 h 107"/>
                  <a:gd name="T8" fmla="*/ 28 w 28"/>
                  <a:gd name="T9" fmla="*/ 107 h 107"/>
                </a:gdLst>
                <a:ahLst/>
                <a:cxnLst>
                  <a:cxn ang="0">
                    <a:pos x="T0" y="T1"/>
                  </a:cxn>
                  <a:cxn ang="0">
                    <a:pos x="T2" y="T3"/>
                  </a:cxn>
                  <a:cxn ang="0">
                    <a:pos x="T4" y="T5"/>
                  </a:cxn>
                  <a:cxn ang="0">
                    <a:pos x="T6" y="T7"/>
                  </a:cxn>
                  <a:cxn ang="0">
                    <a:pos x="T8" y="T9"/>
                  </a:cxn>
                </a:cxnLst>
                <a:rect l="0" t="0" r="r" b="b"/>
                <a:pathLst>
                  <a:path w="28" h="107">
                    <a:moveTo>
                      <a:pt x="28" y="107"/>
                    </a:moveTo>
                    <a:lnTo>
                      <a:pt x="0" y="107"/>
                    </a:lnTo>
                    <a:lnTo>
                      <a:pt x="10" y="0"/>
                    </a:lnTo>
                    <a:lnTo>
                      <a:pt x="17" y="0"/>
                    </a:lnTo>
                    <a:lnTo>
                      <a:pt x="28" y="10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84"/>
              <p:cNvSpPr>
                <a:spLocks/>
              </p:cNvSpPr>
              <p:nvPr/>
            </p:nvSpPr>
            <p:spPr bwMode="auto">
              <a:xfrm>
                <a:off x="6269039" y="693738"/>
                <a:ext cx="71438" cy="22225"/>
              </a:xfrm>
              <a:custGeom>
                <a:avLst/>
                <a:gdLst>
                  <a:gd name="T0" fmla="*/ 13 w 13"/>
                  <a:gd name="T1" fmla="*/ 0 h 4"/>
                  <a:gd name="T2" fmla="*/ 13 w 13"/>
                  <a:gd name="T3" fmla="*/ 0 h 4"/>
                  <a:gd name="T4" fmla="*/ 0 w 13"/>
                  <a:gd name="T5" fmla="*/ 4 h 4"/>
                  <a:gd name="T6" fmla="*/ 0 w 13"/>
                  <a:gd name="T7" fmla="*/ 4 h 4"/>
                  <a:gd name="T8" fmla="*/ 13 w 13"/>
                  <a:gd name="T9" fmla="*/ 0 h 4"/>
                  <a:gd name="T10" fmla="*/ 13 w 13"/>
                  <a:gd name="T11" fmla="*/ 0 h 4"/>
                </a:gdLst>
                <a:ahLst/>
                <a:cxnLst>
                  <a:cxn ang="0">
                    <a:pos x="T0" y="T1"/>
                  </a:cxn>
                  <a:cxn ang="0">
                    <a:pos x="T2" y="T3"/>
                  </a:cxn>
                  <a:cxn ang="0">
                    <a:pos x="T4" y="T5"/>
                  </a:cxn>
                  <a:cxn ang="0">
                    <a:pos x="T6" y="T7"/>
                  </a:cxn>
                  <a:cxn ang="0">
                    <a:pos x="T8" y="T9"/>
                  </a:cxn>
                  <a:cxn ang="0">
                    <a:pos x="T10" y="T11"/>
                  </a:cxn>
                </a:cxnLst>
                <a:rect l="0" t="0" r="r" b="b"/>
                <a:pathLst>
                  <a:path w="13" h="4">
                    <a:moveTo>
                      <a:pt x="13" y="0"/>
                    </a:moveTo>
                    <a:cubicBezTo>
                      <a:pt x="13" y="0"/>
                      <a:pt x="13" y="0"/>
                      <a:pt x="13" y="0"/>
                    </a:cubicBezTo>
                    <a:cubicBezTo>
                      <a:pt x="9" y="0"/>
                      <a:pt x="4" y="2"/>
                      <a:pt x="0" y="4"/>
                    </a:cubicBezTo>
                    <a:cubicBezTo>
                      <a:pt x="0" y="4"/>
                      <a:pt x="0" y="4"/>
                      <a:pt x="0" y="4"/>
                    </a:cubicBezTo>
                    <a:cubicBezTo>
                      <a:pt x="4" y="2"/>
                      <a:pt x="9" y="0"/>
                      <a:pt x="13" y="0"/>
                    </a:cubicBezTo>
                    <a:cubicBezTo>
                      <a:pt x="13" y="0"/>
                      <a:pt x="13" y="0"/>
                      <a:pt x="13" y="0"/>
                    </a:cubicBezTo>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85"/>
              <p:cNvSpPr>
                <a:spLocks noEditPoints="1"/>
              </p:cNvSpPr>
              <p:nvPr/>
            </p:nvSpPr>
            <p:spPr bwMode="auto">
              <a:xfrm>
                <a:off x="6257926" y="715963"/>
                <a:ext cx="11113" cy="15875"/>
              </a:xfrm>
              <a:custGeom>
                <a:avLst/>
                <a:gdLst>
                  <a:gd name="T0" fmla="*/ 0 w 2"/>
                  <a:gd name="T1" fmla="*/ 3 h 3"/>
                  <a:gd name="T2" fmla="*/ 0 w 2"/>
                  <a:gd name="T3" fmla="*/ 3 h 3"/>
                  <a:gd name="T4" fmla="*/ 0 w 2"/>
                  <a:gd name="T5" fmla="*/ 3 h 3"/>
                  <a:gd name="T6" fmla="*/ 0 w 2"/>
                  <a:gd name="T7" fmla="*/ 3 h 3"/>
                  <a:gd name="T8" fmla="*/ 0 w 2"/>
                  <a:gd name="T9" fmla="*/ 3 h 3"/>
                  <a:gd name="T10" fmla="*/ 0 w 2"/>
                  <a:gd name="T11" fmla="*/ 3 h 3"/>
                  <a:gd name="T12" fmla="*/ 0 w 2"/>
                  <a:gd name="T13" fmla="*/ 2 h 3"/>
                  <a:gd name="T14" fmla="*/ 0 w 2"/>
                  <a:gd name="T15" fmla="*/ 2 h 3"/>
                  <a:gd name="T16" fmla="*/ 0 w 2"/>
                  <a:gd name="T17" fmla="*/ 2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0 w 2"/>
                  <a:gd name="T43" fmla="*/ 2 h 3"/>
                  <a:gd name="T44" fmla="*/ 0 w 2"/>
                  <a:gd name="T45" fmla="*/ 2 h 3"/>
                  <a:gd name="T46" fmla="*/ 0 w 2"/>
                  <a:gd name="T47" fmla="*/ 2 h 3"/>
                  <a:gd name="T48" fmla="*/ 0 w 2"/>
                  <a:gd name="T49" fmla="*/ 2 h 3"/>
                  <a:gd name="T50" fmla="*/ 0 w 2"/>
                  <a:gd name="T51" fmla="*/ 2 h 3"/>
                  <a:gd name="T52" fmla="*/ 0 w 2"/>
                  <a:gd name="T53" fmla="*/ 2 h 3"/>
                  <a:gd name="T54" fmla="*/ 1 w 2"/>
                  <a:gd name="T55" fmla="*/ 2 h 3"/>
                  <a:gd name="T56" fmla="*/ 1 w 2"/>
                  <a:gd name="T57" fmla="*/ 2 h 3"/>
                  <a:gd name="T58" fmla="*/ 1 w 2"/>
                  <a:gd name="T59" fmla="*/ 2 h 3"/>
                  <a:gd name="T60" fmla="*/ 1 w 2"/>
                  <a:gd name="T61" fmla="*/ 2 h 3"/>
                  <a:gd name="T62" fmla="*/ 1 w 2"/>
                  <a:gd name="T63" fmla="*/ 2 h 3"/>
                  <a:gd name="T64" fmla="*/ 1 w 2"/>
                  <a:gd name="T65" fmla="*/ 2 h 3"/>
                  <a:gd name="T66" fmla="*/ 1 w 2"/>
                  <a:gd name="T67" fmla="*/ 2 h 3"/>
                  <a:gd name="T68" fmla="*/ 1 w 2"/>
                  <a:gd name="T69" fmla="*/ 2 h 3"/>
                  <a:gd name="T70" fmla="*/ 1 w 2"/>
                  <a:gd name="T71" fmla="*/ 2 h 3"/>
                  <a:gd name="T72" fmla="*/ 1 w 2"/>
                  <a:gd name="T73" fmla="*/ 2 h 3"/>
                  <a:gd name="T74" fmla="*/ 1 w 2"/>
                  <a:gd name="T75" fmla="*/ 1 h 3"/>
                  <a:gd name="T76" fmla="*/ 1 w 2"/>
                  <a:gd name="T77" fmla="*/ 1 h 3"/>
                  <a:gd name="T78" fmla="*/ 1 w 2"/>
                  <a:gd name="T79" fmla="*/ 1 h 3"/>
                  <a:gd name="T80" fmla="*/ 1 w 2"/>
                  <a:gd name="T81" fmla="*/ 1 h 3"/>
                  <a:gd name="T82" fmla="*/ 1 w 2"/>
                  <a:gd name="T83" fmla="*/ 1 h 3"/>
                  <a:gd name="T84" fmla="*/ 1 w 2"/>
                  <a:gd name="T85" fmla="*/ 1 h 3"/>
                  <a:gd name="T86" fmla="*/ 2 w 2"/>
                  <a:gd name="T87" fmla="*/ 0 h 3"/>
                  <a:gd name="T88" fmla="*/ 2 w 2"/>
                  <a:gd name="T8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 h="3">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1"/>
                    </a:moveTo>
                    <a:cubicBezTo>
                      <a:pt x="1" y="2"/>
                      <a:pt x="1" y="2"/>
                      <a:pt x="1" y="2"/>
                    </a:cubicBezTo>
                    <a:cubicBezTo>
                      <a:pt x="1" y="2"/>
                      <a:pt x="1" y="2"/>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2" y="0"/>
                    </a:moveTo>
                    <a:cubicBezTo>
                      <a:pt x="2" y="1"/>
                      <a:pt x="2" y="1"/>
                      <a:pt x="1" y="1"/>
                    </a:cubicBezTo>
                    <a:cubicBezTo>
                      <a:pt x="2" y="1"/>
                      <a:pt x="2" y="1"/>
                      <a:pt x="2" y="0"/>
                    </a:cubicBezTo>
                    <a:cubicBezTo>
                      <a:pt x="2" y="0"/>
                      <a:pt x="2" y="0"/>
                      <a:pt x="2" y="0"/>
                    </a:cubicBezTo>
                  </a:path>
                </a:pathLst>
              </a:custGeom>
              <a:solidFill>
                <a:srgbClr val="7897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86"/>
              <p:cNvSpPr>
                <a:spLocks/>
              </p:cNvSpPr>
              <p:nvPr/>
            </p:nvSpPr>
            <p:spPr bwMode="auto">
              <a:xfrm>
                <a:off x="6248401" y="908050"/>
                <a:ext cx="49213" cy="38100"/>
              </a:xfrm>
              <a:custGeom>
                <a:avLst/>
                <a:gdLst>
                  <a:gd name="T0" fmla="*/ 0 w 9"/>
                  <a:gd name="T1" fmla="*/ 0 h 7"/>
                  <a:gd name="T2" fmla="*/ 0 w 9"/>
                  <a:gd name="T3" fmla="*/ 0 h 7"/>
                  <a:gd name="T4" fmla="*/ 9 w 9"/>
                  <a:gd name="T5" fmla="*/ 7 h 7"/>
                  <a:gd name="T6" fmla="*/ 0 w 9"/>
                  <a:gd name="T7" fmla="*/ 0 h 7"/>
                </a:gdLst>
                <a:ahLst/>
                <a:cxnLst>
                  <a:cxn ang="0">
                    <a:pos x="T0" y="T1"/>
                  </a:cxn>
                  <a:cxn ang="0">
                    <a:pos x="T2" y="T3"/>
                  </a:cxn>
                  <a:cxn ang="0">
                    <a:pos x="T4" y="T5"/>
                  </a:cxn>
                  <a:cxn ang="0">
                    <a:pos x="T6" y="T7"/>
                  </a:cxn>
                </a:cxnLst>
                <a:rect l="0" t="0" r="r" b="b"/>
                <a:pathLst>
                  <a:path w="9" h="7">
                    <a:moveTo>
                      <a:pt x="0" y="0"/>
                    </a:moveTo>
                    <a:cubicBezTo>
                      <a:pt x="0" y="0"/>
                      <a:pt x="0" y="0"/>
                      <a:pt x="0" y="0"/>
                    </a:cubicBezTo>
                    <a:cubicBezTo>
                      <a:pt x="2" y="3"/>
                      <a:pt x="5" y="5"/>
                      <a:pt x="9" y="7"/>
                    </a:cubicBezTo>
                    <a:cubicBezTo>
                      <a:pt x="5" y="5"/>
                      <a:pt x="2" y="3"/>
                      <a:pt x="0" y="0"/>
                    </a:cubicBezTo>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87"/>
              <p:cNvSpPr>
                <a:spLocks/>
              </p:cNvSpPr>
              <p:nvPr/>
            </p:nvSpPr>
            <p:spPr bwMode="auto">
              <a:xfrm>
                <a:off x="6215064" y="825500"/>
                <a:ext cx="33338" cy="82550"/>
              </a:xfrm>
              <a:custGeom>
                <a:avLst/>
                <a:gdLst>
                  <a:gd name="T0" fmla="*/ 0 w 6"/>
                  <a:gd name="T1" fmla="*/ 0 h 15"/>
                  <a:gd name="T2" fmla="*/ 0 w 6"/>
                  <a:gd name="T3" fmla="*/ 0 h 15"/>
                  <a:gd name="T4" fmla="*/ 6 w 6"/>
                  <a:gd name="T5" fmla="*/ 15 h 15"/>
                  <a:gd name="T6" fmla="*/ 6 w 6"/>
                  <a:gd name="T7" fmla="*/ 15 h 15"/>
                  <a:gd name="T8" fmla="*/ 0 w 6"/>
                  <a:gd name="T9" fmla="*/ 0 h 15"/>
                </a:gdLst>
                <a:ahLst/>
                <a:cxnLst>
                  <a:cxn ang="0">
                    <a:pos x="T0" y="T1"/>
                  </a:cxn>
                  <a:cxn ang="0">
                    <a:pos x="T2" y="T3"/>
                  </a:cxn>
                  <a:cxn ang="0">
                    <a:pos x="T4" y="T5"/>
                  </a:cxn>
                  <a:cxn ang="0">
                    <a:pos x="T6" y="T7"/>
                  </a:cxn>
                  <a:cxn ang="0">
                    <a:pos x="T8" y="T9"/>
                  </a:cxn>
                </a:cxnLst>
                <a:rect l="0" t="0" r="r" b="b"/>
                <a:pathLst>
                  <a:path w="6" h="15">
                    <a:moveTo>
                      <a:pt x="0" y="0"/>
                    </a:moveTo>
                    <a:cubicBezTo>
                      <a:pt x="0" y="0"/>
                      <a:pt x="0" y="0"/>
                      <a:pt x="0" y="0"/>
                    </a:cubicBezTo>
                    <a:cubicBezTo>
                      <a:pt x="0" y="6"/>
                      <a:pt x="2" y="11"/>
                      <a:pt x="6" y="15"/>
                    </a:cubicBezTo>
                    <a:cubicBezTo>
                      <a:pt x="6" y="15"/>
                      <a:pt x="6" y="15"/>
                      <a:pt x="6" y="15"/>
                    </a:cubicBezTo>
                    <a:cubicBezTo>
                      <a:pt x="2" y="11"/>
                      <a:pt x="0" y="6"/>
                      <a:pt x="0" y="0"/>
                    </a:cubicBezTo>
                  </a:path>
                </a:pathLst>
              </a:custGeom>
              <a:solidFill>
                <a:srgbClr val="7897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88"/>
              <p:cNvSpPr>
                <a:spLocks noEditPoints="1"/>
              </p:cNvSpPr>
              <p:nvPr/>
            </p:nvSpPr>
            <p:spPr bwMode="auto">
              <a:xfrm>
                <a:off x="6297614" y="946150"/>
                <a:ext cx="31750" cy="11113"/>
              </a:xfrm>
              <a:custGeom>
                <a:avLst/>
                <a:gdLst>
                  <a:gd name="T0" fmla="*/ 6 w 6"/>
                  <a:gd name="T1" fmla="*/ 1 h 2"/>
                  <a:gd name="T2" fmla="*/ 6 w 6"/>
                  <a:gd name="T3" fmla="*/ 2 h 2"/>
                  <a:gd name="T4" fmla="*/ 6 w 6"/>
                  <a:gd name="T5" fmla="*/ 1 h 2"/>
                  <a:gd name="T6" fmla="*/ 6 w 6"/>
                  <a:gd name="T7" fmla="*/ 1 h 2"/>
                  <a:gd name="T8" fmla="*/ 0 w 6"/>
                  <a:gd name="T9" fmla="*/ 0 h 2"/>
                  <a:gd name="T10" fmla="*/ 0 w 6"/>
                  <a:gd name="T11" fmla="*/ 0 h 2"/>
                  <a:gd name="T12" fmla="*/ 0 w 6"/>
                  <a:gd name="T13" fmla="*/ 0 h 2"/>
                  <a:gd name="T14" fmla="*/ 0 w 6"/>
                  <a:gd name="T15" fmla="*/ 0 h 2"/>
                  <a:gd name="T16" fmla="*/ 0 w 6"/>
                  <a:gd name="T17" fmla="*/ 0 h 2"/>
                  <a:gd name="T18" fmla="*/ 0 w 6"/>
                  <a:gd name="T19" fmla="*/ 0 h 2"/>
                  <a:gd name="T20" fmla="*/ 0 w 6"/>
                  <a:gd name="T21" fmla="*/ 0 h 2"/>
                  <a:gd name="T22" fmla="*/ 0 w 6"/>
                  <a:gd name="T23" fmla="*/ 0 h 2"/>
                  <a:gd name="T24" fmla="*/ 0 w 6"/>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
                    <a:moveTo>
                      <a:pt x="6" y="1"/>
                    </a:moveTo>
                    <a:cubicBezTo>
                      <a:pt x="6" y="2"/>
                      <a:pt x="6" y="2"/>
                      <a:pt x="6" y="2"/>
                    </a:cubicBezTo>
                    <a:cubicBezTo>
                      <a:pt x="6" y="1"/>
                      <a:pt x="6" y="1"/>
                      <a:pt x="6" y="1"/>
                    </a:cubicBezTo>
                    <a:cubicBezTo>
                      <a:pt x="6" y="1"/>
                      <a:pt x="6" y="1"/>
                      <a:pt x="6"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89"/>
              <p:cNvSpPr>
                <a:spLocks/>
              </p:cNvSpPr>
              <p:nvPr/>
            </p:nvSpPr>
            <p:spPr bwMode="auto">
              <a:xfrm>
                <a:off x="6215064" y="693738"/>
                <a:ext cx="125413" cy="257175"/>
              </a:xfrm>
              <a:custGeom>
                <a:avLst/>
                <a:gdLst>
                  <a:gd name="T0" fmla="*/ 10 w 23"/>
                  <a:gd name="T1" fmla="*/ 4 h 47"/>
                  <a:gd name="T2" fmla="*/ 9 w 23"/>
                  <a:gd name="T3" fmla="*/ 5 h 47"/>
                  <a:gd name="T4" fmla="*/ 9 w 23"/>
                  <a:gd name="T5" fmla="*/ 5 h 47"/>
                  <a:gd name="T6" fmla="*/ 9 w 23"/>
                  <a:gd name="T7" fmla="*/ 5 h 47"/>
                  <a:gd name="T8" fmla="*/ 9 w 23"/>
                  <a:gd name="T9" fmla="*/ 5 h 47"/>
                  <a:gd name="T10" fmla="*/ 9 w 23"/>
                  <a:gd name="T11" fmla="*/ 6 h 47"/>
                  <a:gd name="T12" fmla="*/ 9 w 23"/>
                  <a:gd name="T13" fmla="*/ 6 h 47"/>
                  <a:gd name="T14" fmla="*/ 9 w 23"/>
                  <a:gd name="T15" fmla="*/ 6 h 47"/>
                  <a:gd name="T16" fmla="*/ 9 w 23"/>
                  <a:gd name="T17" fmla="*/ 6 h 47"/>
                  <a:gd name="T18" fmla="*/ 9 w 23"/>
                  <a:gd name="T19" fmla="*/ 6 h 47"/>
                  <a:gd name="T20" fmla="*/ 9 w 23"/>
                  <a:gd name="T21" fmla="*/ 6 h 47"/>
                  <a:gd name="T22" fmla="*/ 9 w 23"/>
                  <a:gd name="T23" fmla="*/ 6 h 47"/>
                  <a:gd name="T24" fmla="*/ 8 w 23"/>
                  <a:gd name="T25" fmla="*/ 6 h 47"/>
                  <a:gd name="T26" fmla="*/ 8 w 23"/>
                  <a:gd name="T27" fmla="*/ 6 h 47"/>
                  <a:gd name="T28" fmla="*/ 8 w 23"/>
                  <a:gd name="T29" fmla="*/ 6 h 47"/>
                  <a:gd name="T30" fmla="*/ 8 w 23"/>
                  <a:gd name="T31" fmla="*/ 6 h 47"/>
                  <a:gd name="T32" fmla="*/ 8 w 23"/>
                  <a:gd name="T33" fmla="*/ 6 h 47"/>
                  <a:gd name="T34" fmla="*/ 8 w 23"/>
                  <a:gd name="T35" fmla="*/ 6 h 47"/>
                  <a:gd name="T36" fmla="*/ 8 w 23"/>
                  <a:gd name="T37" fmla="*/ 6 h 47"/>
                  <a:gd name="T38" fmla="*/ 8 w 23"/>
                  <a:gd name="T39" fmla="*/ 6 h 47"/>
                  <a:gd name="T40" fmla="*/ 8 w 23"/>
                  <a:gd name="T41" fmla="*/ 6 h 47"/>
                  <a:gd name="T42" fmla="*/ 8 w 23"/>
                  <a:gd name="T43" fmla="*/ 6 h 47"/>
                  <a:gd name="T44" fmla="*/ 8 w 23"/>
                  <a:gd name="T45" fmla="*/ 6 h 47"/>
                  <a:gd name="T46" fmla="*/ 8 w 23"/>
                  <a:gd name="T47" fmla="*/ 6 h 47"/>
                  <a:gd name="T48" fmla="*/ 8 w 23"/>
                  <a:gd name="T49" fmla="*/ 6 h 47"/>
                  <a:gd name="T50" fmla="*/ 8 w 23"/>
                  <a:gd name="T51" fmla="*/ 6 h 47"/>
                  <a:gd name="T52" fmla="*/ 8 w 23"/>
                  <a:gd name="T53" fmla="*/ 7 h 47"/>
                  <a:gd name="T54" fmla="*/ 8 w 23"/>
                  <a:gd name="T55" fmla="*/ 7 h 47"/>
                  <a:gd name="T56" fmla="*/ 8 w 23"/>
                  <a:gd name="T57" fmla="*/ 7 h 47"/>
                  <a:gd name="T58" fmla="*/ 8 w 23"/>
                  <a:gd name="T59" fmla="*/ 7 h 47"/>
                  <a:gd name="T60" fmla="*/ 0 w 23"/>
                  <a:gd name="T61" fmla="*/ 24 h 47"/>
                  <a:gd name="T62" fmla="*/ 15 w 23"/>
                  <a:gd name="T63" fmla="*/ 46 h 47"/>
                  <a:gd name="T64" fmla="*/ 15 w 23"/>
                  <a:gd name="T65" fmla="*/ 46 h 47"/>
                  <a:gd name="T66" fmla="*/ 15 w 23"/>
                  <a:gd name="T67" fmla="*/ 46 h 47"/>
                  <a:gd name="T68" fmla="*/ 15 w 23"/>
                  <a:gd name="T69" fmla="*/ 46 h 47"/>
                  <a:gd name="T70" fmla="*/ 21 w 23"/>
                  <a:gd name="T71" fmla="*/ 47 h 47"/>
                  <a:gd name="T72" fmla="*/ 23 w 23"/>
                  <a:gd name="T73" fmla="*/ 31 h 47"/>
                  <a:gd name="T74" fmla="*/ 23 w 23"/>
                  <a:gd name="T7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 h="47">
                    <a:moveTo>
                      <a:pt x="23" y="0"/>
                    </a:moveTo>
                    <a:cubicBezTo>
                      <a:pt x="19" y="0"/>
                      <a:pt x="14" y="2"/>
                      <a:pt x="10" y="4"/>
                    </a:cubicBezTo>
                    <a:cubicBezTo>
                      <a:pt x="10" y="5"/>
                      <a:pt x="10"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3" y="11"/>
                      <a:pt x="0" y="17"/>
                      <a:pt x="0" y="24"/>
                    </a:cubicBezTo>
                    <a:cubicBezTo>
                      <a:pt x="0" y="30"/>
                      <a:pt x="2" y="35"/>
                      <a:pt x="6" y="39"/>
                    </a:cubicBezTo>
                    <a:cubicBezTo>
                      <a:pt x="8" y="42"/>
                      <a:pt x="11" y="44"/>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7" y="47"/>
                      <a:pt x="19" y="47"/>
                      <a:pt x="21" y="47"/>
                    </a:cubicBezTo>
                    <a:cubicBezTo>
                      <a:pt x="21" y="47"/>
                      <a:pt x="21" y="47"/>
                      <a:pt x="21" y="47"/>
                    </a:cubicBezTo>
                    <a:cubicBezTo>
                      <a:pt x="21" y="47"/>
                      <a:pt x="21" y="47"/>
                      <a:pt x="21" y="47"/>
                    </a:cubicBezTo>
                    <a:cubicBezTo>
                      <a:pt x="23" y="31"/>
                      <a:pt x="23" y="31"/>
                      <a:pt x="23" y="31"/>
                    </a:cubicBezTo>
                    <a:cubicBezTo>
                      <a:pt x="23" y="31"/>
                      <a:pt x="23" y="31"/>
                      <a:pt x="23" y="31"/>
                    </a:cubicBezTo>
                    <a:cubicBezTo>
                      <a:pt x="23" y="0"/>
                      <a:pt x="23" y="0"/>
                      <a:pt x="23" y="0"/>
                    </a:cubicBezTo>
                  </a:path>
                </a:pathLst>
              </a:custGeom>
              <a:solidFill>
                <a:srgbClr val="8DB1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90"/>
              <p:cNvSpPr>
                <a:spLocks/>
              </p:cNvSpPr>
              <p:nvPr/>
            </p:nvSpPr>
            <p:spPr bwMode="auto">
              <a:xfrm>
                <a:off x="6324601" y="863600"/>
                <a:ext cx="15875" cy="169863"/>
              </a:xfrm>
              <a:custGeom>
                <a:avLst/>
                <a:gdLst>
                  <a:gd name="T0" fmla="*/ 10 w 10"/>
                  <a:gd name="T1" fmla="*/ 0 h 107"/>
                  <a:gd name="T2" fmla="*/ 10 w 10"/>
                  <a:gd name="T3" fmla="*/ 0 h 107"/>
                  <a:gd name="T4" fmla="*/ 3 w 10"/>
                  <a:gd name="T5" fmla="*/ 55 h 107"/>
                  <a:gd name="T6" fmla="*/ 3 w 10"/>
                  <a:gd name="T7" fmla="*/ 59 h 107"/>
                  <a:gd name="T8" fmla="*/ 0 w 10"/>
                  <a:gd name="T9" fmla="*/ 107 h 107"/>
                  <a:gd name="T10" fmla="*/ 10 w 10"/>
                  <a:gd name="T11" fmla="*/ 107 h 107"/>
                  <a:gd name="T12" fmla="*/ 10 w 10"/>
                  <a:gd name="T13" fmla="*/ 0 h 107"/>
                </a:gdLst>
                <a:ahLst/>
                <a:cxnLst>
                  <a:cxn ang="0">
                    <a:pos x="T0" y="T1"/>
                  </a:cxn>
                  <a:cxn ang="0">
                    <a:pos x="T2" y="T3"/>
                  </a:cxn>
                  <a:cxn ang="0">
                    <a:pos x="T4" y="T5"/>
                  </a:cxn>
                  <a:cxn ang="0">
                    <a:pos x="T6" y="T7"/>
                  </a:cxn>
                  <a:cxn ang="0">
                    <a:pos x="T8" y="T9"/>
                  </a:cxn>
                  <a:cxn ang="0">
                    <a:pos x="T10" y="T11"/>
                  </a:cxn>
                  <a:cxn ang="0">
                    <a:pos x="T12" y="T13"/>
                  </a:cxn>
                </a:cxnLst>
                <a:rect l="0" t="0" r="r" b="b"/>
                <a:pathLst>
                  <a:path w="10" h="107">
                    <a:moveTo>
                      <a:pt x="10" y="0"/>
                    </a:moveTo>
                    <a:lnTo>
                      <a:pt x="10" y="0"/>
                    </a:lnTo>
                    <a:lnTo>
                      <a:pt x="3" y="55"/>
                    </a:lnTo>
                    <a:lnTo>
                      <a:pt x="3" y="59"/>
                    </a:lnTo>
                    <a:lnTo>
                      <a:pt x="0" y="107"/>
                    </a:lnTo>
                    <a:lnTo>
                      <a:pt x="10" y="107"/>
                    </a:lnTo>
                    <a:lnTo>
                      <a:pt x="10" y="0"/>
                    </a:lnTo>
                    <a:close/>
                  </a:path>
                </a:pathLst>
              </a:custGeom>
              <a:solidFill>
                <a:srgbClr val="8961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91"/>
              <p:cNvSpPr>
                <a:spLocks/>
              </p:cNvSpPr>
              <p:nvPr/>
            </p:nvSpPr>
            <p:spPr bwMode="auto">
              <a:xfrm>
                <a:off x="6324601" y="863600"/>
                <a:ext cx="15875" cy="169863"/>
              </a:xfrm>
              <a:custGeom>
                <a:avLst/>
                <a:gdLst>
                  <a:gd name="T0" fmla="*/ 10 w 10"/>
                  <a:gd name="T1" fmla="*/ 0 h 107"/>
                  <a:gd name="T2" fmla="*/ 10 w 10"/>
                  <a:gd name="T3" fmla="*/ 0 h 107"/>
                  <a:gd name="T4" fmla="*/ 3 w 10"/>
                  <a:gd name="T5" fmla="*/ 55 h 107"/>
                  <a:gd name="T6" fmla="*/ 3 w 10"/>
                  <a:gd name="T7" fmla="*/ 59 h 107"/>
                  <a:gd name="T8" fmla="*/ 0 w 10"/>
                  <a:gd name="T9" fmla="*/ 107 h 107"/>
                  <a:gd name="T10" fmla="*/ 10 w 10"/>
                  <a:gd name="T11" fmla="*/ 107 h 107"/>
                  <a:gd name="T12" fmla="*/ 10 w 10"/>
                  <a:gd name="T13" fmla="*/ 0 h 107"/>
                </a:gdLst>
                <a:ahLst/>
                <a:cxnLst>
                  <a:cxn ang="0">
                    <a:pos x="T0" y="T1"/>
                  </a:cxn>
                  <a:cxn ang="0">
                    <a:pos x="T2" y="T3"/>
                  </a:cxn>
                  <a:cxn ang="0">
                    <a:pos x="T4" y="T5"/>
                  </a:cxn>
                  <a:cxn ang="0">
                    <a:pos x="T6" y="T7"/>
                  </a:cxn>
                  <a:cxn ang="0">
                    <a:pos x="T8" y="T9"/>
                  </a:cxn>
                  <a:cxn ang="0">
                    <a:pos x="T10" y="T11"/>
                  </a:cxn>
                  <a:cxn ang="0">
                    <a:pos x="T12" y="T13"/>
                  </a:cxn>
                </a:cxnLst>
                <a:rect l="0" t="0" r="r" b="b"/>
                <a:pathLst>
                  <a:path w="10" h="107">
                    <a:moveTo>
                      <a:pt x="10" y="0"/>
                    </a:moveTo>
                    <a:lnTo>
                      <a:pt x="10" y="0"/>
                    </a:lnTo>
                    <a:lnTo>
                      <a:pt x="3" y="55"/>
                    </a:lnTo>
                    <a:lnTo>
                      <a:pt x="3" y="59"/>
                    </a:lnTo>
                    <a:lnTo>
                      <a:pt x="0" y="107"/>
                    </a:lnTo>
                    <a:lnTo>
                      <a:pt x="10" y="107"/>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Oval 92"/>
              <p:cNvSpPr>
                <a:spLocks noChangeArrowheads="1"/>
              </p:cNvSpPr>
              <p:nvPr/>
            </p:nvSpPr>
            <p:spPr bwMode="auto">
              <a:xfrm>
                <a:off x="6384926" y="847725"/>
                <a:ext cx="147638" cy="147638"/>
              </a:xfrm>
              <a:prstGeom prst="ellipse">
                <a:avLst/>
              </a:prstGeom>
              <a:solidFill>
                <a:srgbClr val="7B9A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93"/>
              <p:cNvSpPr>
                <a:spLocks/>
              </p:cNvSpPr>
              <p:nvPr/>
            </p:nvSpPr>
            <p:spPr bwMode="auto">
              <a:xfrm>
                <a:off x="6445251" y="939800"/>
                <a:ext cx="26988" cy="100013"/>
              </a:xfrm>
              <a:custGeom>
                <a:avLst/>
                <a:gdLst>
                  <a:gd name="T0" fmla="*/ 17 w 17"/>
                  <a:gd name="T1" fmla="*/ 63 h 63"/>
                  <a:gd name="T2" fmla="*/ 0 w 17"/>
                  <a:gd name="T3" fmla="*/ 63 h 63"/>
                  <a:gd name="T4" fmla="*/ 7 w 17"/>
                  <a:gd name="T5" fmla="*/ 0 h 63"/>
                  <a:gd name="T6" fmla="*/ 10 w 17"/>
                  <a:gd name="T7" fmla="*/ 0 h 63"/>
                  <a:gd name="T8" fmla="*/ 17 w 17"/>
                  <a:gd name="T9" fmla="*/ 63 h 63"/>
                </a:gdLst>
                <a:ahLst/>
                <a:cxnLst>
                  <a:cxn ang="0">
                    <a:pos x="T0" y="T1"/>
                  </a:cxn>
                  <a:cxn ang="0">
                    <a:pos x="T2" y="T3"/>
                  </a:cxn>
                  <a:cxn ang="0">
                    <a:pos x="T4" y="T5"/>
                  </a:cxn>
                  <a:cxn ang="0">
                    <a:pos x="T6" y="T7"/>
                  </a:cxn>
                  <a:cxn ang="0">
                    <a:pos x="T8" y="T9"/>
                  </a:cxn>
                </a:cxnLst>
                <a:rect l="0" t="0" r="r" b="b"/>
                <a:pathLst>
                  <a:path w="17" h="63">
                    <a:moveTo>
                      <a:pt x="17" y="63"/>
                    </a:moveTo>
                    <a:lnTo>
                      <a:pt x="0" y="63"/>
                    </a:lnTo>
                    <a:lnTo>
                      <a:pt x="7" y="0"/>
                    </a:lnTo>
                    <a:lnTo>
                      <a:pt x="10" y="0"/>
                    </a:lnTo>
                    <a:lnTo>
                      <a:pt x="17" y="63"/>
                    </a:lnTo>
                    <a:close/>
                  </a:path>
                </a:pathLst>
              </a:custGeom>
              <a:solidFill>
                <a:srgbClr val="8D63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94"/>
              <p:cNvSpPr>
                <a:spLocks/>
              </p:cNvSpPr>
              <p:nvPr/>
            </p:nvSpPr>
            <p:spPr bwMode="auto">
              <a:xfrm>
                <a:off x="6445251" y="939800"/>
                <a:ext cx="26988" cy="100013"/>
              </a:xfrm>
              <a:custGeom>
                <a:avLst/>
                <a:gdLst>
                  <a:gd name="T0" fmla="*/ 17 w 17"/>
                  <a:gd name="T1" fmla="*/ 63 h 63"/>
                  <a:gd name="T2" fmla="*/ 0 w 17"/>
                  <a:gd name="T3" fmla="*/ 63 h 63"/>
                  <a:gd name="T4" fmla="*/ 7 w 17"/>
                  <a:gd name="T5" fmla="*/ 0 h 63"/>
                  <a:gd name="T6" fmla="*/ 10 w 17"/>
                  <a:gd name="T7" fmla="*/ 0 h 63"/>
                  <a:gd name="T8" fmla="*/ 17 w 17"/>
                  <a:gd name="T9" fmla="*/ 63 h 63"/>
                </a:gdLst>
                <a:ahLst/>
                <a:cxnLst>
                  <a:cxn ang="0">
                    <a:pos x="T0" y="T1"/>
                  </a:cxn>
                  <a:cxn ang="0">
                    <a:pos x="T2" y="T3"/>
                  </a:cxn>
                  <a:cxn ang="0">
                    <a:pos x="T4" y="T5"/>
                  </a:cxn>
                  <a:cxn ang="0">
                    <a:pos x="T6" y="T7"/>
                  </a:cxn>
                  <a:cxn ang="0">
                    <a:pos x="T8" y="T9"/>
                  </a:cxn>
                </a:cxnLst>
                <a:rect l="0" t="0" r="r" b="b"/>
                <a:pathLst>
                  <a:path w="17" h="63">
                    <a:moveTo>
                      <a:pt x="17" y="63"/>
                    </a:moveTo>
                    <a:lnTo>
                      <a:pt x="0" y="63"/>
                    </a:lnTo>
                    <a:lnTo>
                      <a:pt x="7" y="0"/>
                    </a:lnTo>
                    <a:lnTo>
                      <a:pt x="10" y="0"/>
                    </a:lnTo>
                    <a:lnTo>
                      <a:pt x="17" y="6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95"/>
              <p:cNvSpPr>
                <a:spLocks noEditPoints="1"/>
              </p:cNvSpPr>
              <p:nvPr/>
            </p:nvSpPr>
            <p:spPr bwMode="auto">
              <a:xfrm>
                <a:off x="6384926" y="858838"/>
                <a:ext cx="33338" cy="60325"/>
              </a:xfrm>
              <a:custGeom>
                <a:avLst/>
                <a:gdLst>
                  <a:gd name="T0" fmla="*/ 6 w 6"/>
                  <a:gd name="T1" fmla="*/ 0 h 11"/>
                  <a:gd name="T2" fmla="*/ 0 w 6"/>
                  <a:gd name="T3" fmla="*/ 11 h 11"/>
                  <a:gd name="T4" fmla="*/ 0 w 6"/>
                  <a:gd name="T5" fmla="*/ 11 h 11"/>
                  <a:gd name="T6" fmla="*/ 6 w 6"/>
                  <a:gd name="T7" fmla="*/ 0 h 11"/>
                  <a:gd name="T8" fmla="*/ 6 w 6"/>
                  <a:gd name="T9" fmla="*/ 0 h 11"/>
                  <a:gd name="T10" fmla="*/ 6 w 6"/>
                  <a:gd name="T11" fmla="*/ 0 h 11"/>
                  <a:gd name="T12" fmla="*/ 6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6" y="0"/>
                    </a:moveTo>
                    <a:cubicBezTo>
                      <a:pt x="2" y="3"/>
                      <a:pt x="0" y="7"/>
                      <a:pt x="0" y="11"/>
                    </a:cubicBezTo>
                    <a:cubicBezTo>
                      <a:pt x="0" y="11"/>
                      <a:pt x="0" y="11"/>
                      <a:pt x="0" y="11"/>
                    </a:cubicBezTo>
                    <a:cubicBezTo>
                      <a:pt x="0" y="7"/>
                      <a:pt x="2" y="3"/>
                      <a:pt x="6" y="0"/>
                    </a:cubicBezTo>
                    <a:moveTo>
                      <a:pt x="6" y="0"/>
                    </a:moveTo>
                    <a:cubicBezTo>
                      <a:pt x="6" y="0"/>
                      <a:pt x="6" y="0"/>
                      <a:pt x="6" y="0"/>
                    </a:cubicBezTo>
                    <a:cubicBezTo>
                      <a:pt x="6" y="0"/>
                      <a:pt x="6" y="0"/>
                      <a:pt x="6" y="0"/>
                    </a:cubicBezTo>
                  </a:path>
                </a:pathLst>
              </a:custGeom>
              <a:solidFill>
                <a:srgbClr val="8DB1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96"/>
              <p:cNvSpPr>
                <a:spLocks/>
              </p:cNvSpPr>
              <p:nvPr/>
            </p:nvSpPr>
            <p:spPr bwMode="auto">
              <a:xfrm>
                <a:off x="6389689" y="946150"/>
                <a:ext cx="11113" cy="15875"/>
              </a:xfrm>
              <a:custGeom>
                <a:avLst/>
                <a:gdLst>
                  <a:gd name="T0" fmla="*/ 0 w 2"/>
                  <a:gd name="T1" fmla="*/ 0 h 3"/>
                  <a:gd name="T2" fmla="*/ 0 w 2"/>
                  <a:gd name="T3" fmla="*/ 0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cubicBezTo>
                      <a:pt x="0" y="0"/>
                      <a:pt x="0" y="0"/>
                      <a:pt x="0" y="0"/>
                    </a:cubicBezTo>
                    <a:cubicBezTo>
                      <a:pt x="0" y="1"/>
                      <a:pt x="1" y="2"/>
                      <a:pt x="2" y="3"/>
                    </a:cubicBezTo>
                    <a:cubicBezTo>
                      <a:pt x="1" y="2"/>
                      <a:pt x="0" y="1"/>
                      <a:pt x="0" y="0"/>
                    </a:cubicBezTo>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97"/>
              <p:cNvSpPr>
                <a:spLocks/>
              </p:cNvSpPr>
              <p:nvPr/>
            </p:nvSpPr>
            <p:spPr bwMode="auto">
              <a:xfrm>
                <a:off x="6384926" y="919163"/>
                <a:ext cx="4763" cy="26988"/>
              </a:xfrm>
              <a:custGeom>
                <a:avLst/>
                <a:gdLst>
                  <a:gd name="T0" fmla="*/ 0 w 1"/>
                  <a:gd name="T1" fmla="*/ 0 h 5"/>
                  <a:gd name="T2" fmla="*/ 0 w 1"/>
                  <a:gd name="T3" fmla="*/ 1 h 5"/>
                  <a:gd name="T4" fmla="*/ 1 w 1"/>
                  <a:gd name="T5" fmla="*/ 5 h 5"/>
                  <a:gd name="T6" fmla="*/ 1 w 1"/>
                  <a:gd name="T7" fmla="*/ 5 h 5"/>
                  <a:gd name="T8" fmla="*/ 0 w 1"/>
                  <a:gd name="T9" fmla="*/ 0 h 5"/>
                </a:gdLst>
                <a:ahLst/>
                <a:cxnLst>
                  <a:cxn ang="0">
                    <a:pos x="T0" y="T1"/>
                  </a:cxn>
                  <a:cxn ang="0">
                    <a:pos x="T2" y="T3"/>
                  </a:cxn>
                  <a:cxn ang="0">
                    <a:pos x="T4" y="T5"/>
                  </a:cxn>
                  <a:cxn ang="0">
                    <a:pos x="T6" y="T7"/>
                  </a:cxn>
                  <a:cxn ang="0">
                    <a:pos x="T8" y="T9"/>
                  </a:cxn>
                </a:cxnLst>
                <a:rect l="0" t="0" r="r" b="b"/>
                <a:pathLst>
                  <a:path w="1" h="5">
                    <a:moveTo>
                      <a:pt x="0" y="0"/>
                    </a:moveTo>
                    <a:cubicBezTo>
                      <a:pt x="0" y="1"/>
                      <a:pt x="0" y="1"/>
                      <a:pt x="0" y="1"/>
                    </a:cubicBezTo>
                    <a:cubicBezTo>
                      <a:pt x="0" y="2"/>
                      <a:pt x="0" y="4"/>
                      <a:pt x="1" y="5"/>
                    </a:cubicBezTo>
                    <a:cubicBezTo>
                      <a:pt x="1" y="5"/>
                      <a:pt x="1" y="5"/>
                      <a:pt x="1" y="5"/>
                    </a:cubicBezTo>
                    <a:cubicBezTo>
                      <a:pt x="0" y="4"/>
                      <a:pt x="0" y="2"/>
                      <a:pt x="0" y="0"/>
                    </a:cubicBezTo>
                  </a:path>
                </a:pathLst>
              </a:custGeom>
              <a:solidFill>
                <a:srgbClr val="8DB1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98"/>
              <p:cNvSpPr>
                <a:spLocks/>
              </p:cNvSpPr>
              <p:nvPr/>
            </p:nvSpPr>
            <p:spPr bwMode="auto">
              <a:xfrm>
                <a:off x="6384926" y="847725"/>
                <a:ext cx="76200" cy="147638"/>
              </a:xfrm>
              <a:custGeom>
                <a:avLst/>
                <a:gdLst>
                  <a:gd name="T0" fmla="*/ 14 w 14"/>
                  <a:gd name="T1" fmla="*/ 0 h 27"/>
                  <a:gd name="T2" fmla="*/ 6 w 14"/>
                  <a:gd name="T3" fmla="*/ 2 h 27"/>
                  <a:gd name="T4" fmla="*/ 6 w 14"/>
                  <a:gd name="T5" fmla="*/ 2 h 27"/>
                  <a:gd name="T6" fmla="*/ 6 w 14"/>
                  <a:gd name="T7" fmla="*/ 2 h 27"/>
                  <a:gd name="T8" fmla="*/ 0 w 14"/>
                  <a:gd name="T9" fmla="*/ 13 h 27"/>
                  <a:gd name="T10" fmla="*/ 0 w 14"/>
                  <a:gd name="T11" fmla="*/ 13 h 27"/>
                  <a:gd name="T12" fmla="*/ 1 w 14"/>
                  <a:gd name="T13" fmla="*/ 18 h 27"/>
                  <a:gd name="T14" fmla="*/ 3 w 14"/>
                  <a:gd name="T15" fmla="*/ 21 h 27"/>
                  <a:gd name="T16" fmla="*/ 12 w 14"/>
                  <a:gd name="T17" fmla="*/ 27 h 27"/>
                  <a:gd name="T18" fmla="*/ 13 w 14"/>
                  <a:gd name="T19" fmla="*/ 17 h 27"/>
                  <a:gd name="T20" fmla="*/ 14 w 14"/>
                  <a:gd name="T21" fmla="*/ 17 h 27"/>
                  <a:gd name="T22" fmla="*/ 14 w 14"/>
                  <a:gd name="T2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27">
                    <a:moveTo>
                      <a:pt x="14" y="0"/>
                    </a:moveTo>
                    <a:cubicBezTo>
                      <a:pt x="11" y="0"/>
                      <a:pt x="8" y="1"/>
                      <a:pt x="6" y="2"/>
                    </a:cubicBezTo>
                    <a:cubicBezTo>
                      <a:pt x="6" y="2"/>
                      <a:pt x="6" y="2"/>
                      <a:pt x="6" y="2"/>
                    </a:cubicBezTo>
                    <a:cubicBezTo>
                      <a:pt x="6" y="2"/>
                      <a:pt x="6" y="2"/>
                      <a:pt x="6" y="2"/>
                    </a:cubicBezTo>
                    <a:cubicBezTo>
                      <a:pt x="2" y="5"/>
                      <a:pt x="0" y="9"/>
                      <a:pt x="0" y="13"/>
                    </a:cubicBezTo>
                    <a:cubicBezTo>
                      <a:pt x="0" y="13"/>
                      <a:pt x="0" y="13"/>
                      <a:pt x="0" y="13"/>
                    </a:cubicBezTo>
                    <a:cubicBezTo>
                      <a:pt x="0" y="15"/>
                      <a:pt x="0" y="17"/>
                      <a:pt x="1" y="18"/>
                    </a:cubicBezTo>
                    <a:cubicBezTo>
                      <a:pt x="1" y="19"/>
                      <a:pt x="2" y="20"/>
                      <a:pt x="3" y="21"/>
                    </a:cubicBezTo>
                    <a:cubicBezTo>
                      <a:pt x="5" y="24"/>
                      <a:pt x="8" y="26"/>
                      <a:pt x="12" y="27"/>
                    </a:cubicBezTo>
                    <a:cubicBezTo>
                      <a:pt x="13" y="17"/>
                      <a:pt x="13" y="17"/>
                      <a:pt x="13" y="17"/>
                    </a:cubicBezTo>
                    <a:cubicBezTo>
                      <a:pt x="14" y="17"/>
                      <a:pt x="14" y="17"/>
                      <a:pt x="14" y="17"/>
                    </a:cubicBezTo>
                    <a:cubicBezTo>
                      <a:pt x="14" y="0"/>
                      <a:pt x="14" y="0"/>
                      <a:pt x="14" y="0"/>
                    </a:cubicBezTo>
                  </a:path>
                </a:pathLst>
              </a:custGeom>
              <a:solidFill>
                <a:srgbClr val="7897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99"/>
              <p:cNvSpPr>
                <a:spLocks/>
              </p:cNvSpPr>
              <p:nvPr/>
            </p:nvSpPr>
            <p:spPr bwMode="auto">
              <a:xfrm>
                <a:off x="6445251" y="939800"/>
                <a:ext cx="15875" cy="100013"/>
              </a:xfrm>
              <a:custGeom>
                <a:avLst/>
                <a:gdLst>
                  <a:gd name="T0" fmla="*/ 10 w 10"/>
                  <a:gd name="T1" fmla="*/ 0 h 63"/>
                  <a:gd name="T2" fmla="*/ 7 w 10"/>
                  <a:gd name="T3" fmla="*/ 0 h 63"/>
                  <a:gd name="T4" fmla="*/ 3 w 10"/>
                  <a:gd name="T5" fmla="*/ 35 h 63"/>
                  <a:gd name="T6" fmla="*/ 3 w 10"/>
                  <a:gd name="T7" fmla="*/ 35 h 63"/>
                  <a:gd name="T8" fmla="*/ 0 w 10"/>
                  <a:gd name="T9" fmla="*/ 63 h 63"/>
                  <a:gd name="T10" fmla="*/ 10 w 10"/>
                  <a:gd name="T11" fmla="*/ 63 h 63"/>
                  <a:gd name="T12" fmla="*/ 10 w 10"/>
                  <a:gd name="T13" fmla="*/ 0 h 63"/>
                </a:gdLst>
                <a:ahLst/>
                <a:cxnLst>
                  <a:cxn ang="0">
                    <a:pos x="T0" y="T1"/>
                  </a:cxn>
                  <a:cxn ang="0">
                    <a:pos x="T2" y="T3"/>
                  </a:cxn>
                  <a:cxn ang="0">
                    <a:pos x="T4" y="T5"/>
                  </a:cxn>
                  <a:cxn ang="0">
                    <a:pos x="T6" y="T7"/>
                  </a:cxn>
                  <a:cxn ang="0">
                    <a:pos x="T8" y="T9"/>
                  </a:cxn>
                  <a:cxn ang="0">
                    <a:pos x="T10" y="T11"/>
                  </a:cxn>
                  <a:cxn ang="0">
                    <a:pos x="T12" y="T13"/>
                  </a:cxn>
                </a:cxnLst>
                <a:rect l="0" t="0" r="r" b="b"/>
                <a:pathLst>
                  <a:path w="10" h="63">
                    <a:moveTo>
                      <a:pt x="10" y="0"/>
                    </a:moveTo>
                    <a:lnTo>
                      <a:pt x="7" y="0"/>
                    </a:lnTo>
                    <a:lnTo>
                      <a:pt x="3" y="35"/>
                    </a:lnTo>
                    <a:lnTo>
                      <a:pt x="3" y="35"/>
                    </a:lnTo>
                    <a:lnTo>
                      <a:pt x="0" y="63"/>
                    </a:lnTo>
                    <a:lnTo>
                      <a:pt x="10" y="63"/>
                    </a:lnTo>
                    <a:lnTo>
                      <a:pt x="10" y="0"/>
                    </a:lnTo>
                    <a:close/>
                  </a:path>
                </a:pathLst>
              </a:custGeom>
              <a:solidFill>
                <a:srgbClr val="8961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00"/>
              <p:cNvSpPr>
                <a:spLocks/>
              </p:cNvSpPr>
              <p:nvPr/>
            </p:nvSpPr>
            <p:spPr bwMode="auto">
              <a:xfrm>
                <a:off x="6445251" y="939800"/>
                <a:ext cx="15875" cy="100013"/>
              </a:xfrm>
              <a:custGeom>
                <a:avLst/>
                <a:gdLst>
                  <a:gd name="T0" fmla="*/ 10 w 10"/>
                  <a:gd name="T1" fmla="*/ 0 h 63"/>
                  <a:gd name="T2" fmla="*/ 7 w 10"/>
                  <a:gd name="T3" fmla="*/ 0 h 63"/>
                  <a:gd name="T4" fmla="*/ 3 w 10"/>
                  <a:gd name="T5" fmla="*/ 35 h 63"/>
                  <a:gd name="T6" fmla="*/ 3 w 10"/>
                  <a:gd name="T7" fmla="*/ 35 h 63"/>
                  <a:gd name="T8" fmla="*/ 0 w 10"/>
                  <a:gd name="T9" fmla="*/ 63 h 63"/>
                  <a:gd name="T10" fmla="*/ 10 w 10"/>
                  <a:gd name="T11" fmla="*/ 63 h 63"/>
                  <a:gd name="T12" fmla="*/ 10 w 10"/>
                  <a:gd name="T13" fmla="*/ 0 h 63"/>
                </a:gdLst>
                <a:ahLst/>
                <a:cxnLst>
                  <a:cxn ang="0">
                    <a:pos x="T0" y="T1"/>
                  </a:cxn>
                  <a:cxn ang="0">
                    <a:pos x="T2" y="T3"/>
                  </a:cxn>
                  <a:cxn ang="0">
                    <a:pos x="T4" y="T5"/>
                  </a:cxn>
                  <a:cxn ang="0">
                    <a:pos x="T6" y="T7"/>
                  </a:cxn>
                  <a:cxn ang="0">
                    <a:pos x="T8" y="T9"/>
                  </a:cxn>
                  <a:cxn ang="0">
                    <a:pos x="T10" y="T11"/>
                  </a:cxn>
                  <a:cxn ang="0">
                    <a:pos x="T12" y="T13"/>
                  </a:cxn>
                </a:cxnLst>
                <a:rect l="0" t="0" r="r" b="b"/>
                <a:pathLst>
                  <a:path w="10" h="63">
                    <a:moveTo>
                      <a:pt x="10" y="0"/>
                    </a:moveTo>
                    <a:lnTo>
                      <a:pt x="7" y="0"/>
                    </a:lnTo>
                    <a:lnTo>
                      <a:pt x="3" y="35"/>
                    </a:lnTo>
                    <a:lnTo>
                      <a:pt x="3" y="35"/>
                    </a:lnTo>
                    <a:lnTo>
                      <a:pt x="0" y="63"/>
                    </a:lnTo>
                    <a:lnTo>
                      <a:pt x="10" y="63"/>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Rectangle 101"/>
              <p:cNvSpPr>
                <a:spLocks noChangeArrowheads="1"/>
              </p:cNvSpPr>
              <p:nvPr/>
            </p:nvSpPr>
            <p:spPr bwMode="auto">
              <a:xfrm>
                <a:off x="5781676" y="962025"/>
                <a:ext cx="42863" cy="49213"/>
              </a:xfrm>
              <a:prstGeom prst="rect">
                <a:avLst/>
              </a:prstGeom>
              <a:solidFill>
                <a:srgbClr val="8D633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Rectangle 102"/>
              <p:cNvSpPr>
                <a:spLocks noChangeArrowheads="1"/>
              </p:cNvSpPr>
              <p:nvPr/>
            </p:nvSpPr>
            <p:spPr bwMode="auto">
              <a:xfrm>
                <a:off x="5781676" y="962025"/>
                <a:ext cx="42863" cy="49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Rectangle 103"/>
              <p:cNvSpPr>
                <a:spLocks noChangeArrowheads="1"/>
              </p:cNvSpPr>
              <p:nvPr/>
            </p:nvSpPr>
            <p:spPr bwMode="auto">
              <a:xfrm>
                <a:off x="5781676" y="973138"/>
                <a:ext cx="20638" cy="38100"/>
              </a:xfrm>
              <a:prstGeom prst="rect">
                <a:avLst/>
              </a:prstGeom>
              <a:solidFill>
                <a:srgbClr val="89613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Rectangle 104"/>
              <p:cNvSpPr>
                <a:spLocks noChangeArrowheads="1"/>
              </p:cNvSpPr>
              <p:nvPr/>
            </p:nvSpPr>
            <p:spPr bwMode="auto">
              <a:xfrm>
                <a:off x="5781676" y="973138"/>
                <a:ext cx="20638"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05"/>
              <p:cNvSpPr>
                <a:spLocks/>
              </p:cNvSpPr>
              <p:nvPr/>
            </p:nvSpPr>
            <p:spPr bwMode="auto">
              <a:xfrm>
                <a:off x="5670551" y="566738"/>
                <a:ext cx="263525" cy="406400"/>
              </a:xfrm>
              <a:custGeom>
                <a:avLst/>
                <a:gdLst>
                  <a:gd name="T0" fmla="*/ 83 w 166"/>
                  <a:gd name="T1" fmla="*/ 0 h 256"/>
                  <a:gd name="T2" fmla="*/ 166 w 166"/>
                  <a:gd name="T3" fmla="*/ 256 h 256"/>
                  <a:gd name="T4" fmla="*/ 0 w 166"/>
                  <a:gd name="T5" fmla="*/ 256 h 256"/>
                  <a:gd name="T6" fmla="*/ 83 w 166"/>
                  <a:gd name="T7" fmla="*/ 0 h 256"/>
                </a:gdLst>
                <a:ahLst/>
                <a:cxnLst>
                  <a:cxn ang="0">
                    <a:pos x="T0" y="T1"/>
                  </a:cxn>
                  <a:cxn ang="0">
                    <a:pos x="T2" y="T3"/>
                  </a:cxn>
                  <a:cxn ang="0">
                    <a:pos x="T4" y="T5"/>
                  </a:cxn>
                  <a:cxn ang="0">
                    <a:pos x="T6" y="T7"/>
                  </a:cxn>
                </a:cxnLst>
                <a:rect l="0" t="0" r="r" b="b"/>
                <a:pathLst>
                  <a:path w="166" h="256">
                    <a:moveTo>
                      <a:pt x="83" y="0"/>
                    </a:moveTo>
                    <a:lnTo>
                      <a:pt x="166" y="256"/>
                    </a:lnTo>
                    <a:lnTo>
                      <a:pt x="0" y="256"/>
                    </a:lnTo>
                    <a:lnTo>
                      <a:pt x="83" y="0"/>
                    </a:lnTo>
                    <a:close/>
                  </a:path>
                </a:pathLst>
              </a:custGeom>
              <a:solidFill>
                <a:srgbClr val="7188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06"/>
              <p:cNvSpPr>
                <a:spLocks/>
              </p:cNvSpPr>
              <p:nvPr/>
            </p:nvSpPr>
            <p:spPr bwMode="auto">
              <a:xfrm>
                <a:off x="5670551" y="566738"/>
                <a:ext cx="263525" cy="406400"/>
              </a:xfrm>
              <a:custGeom>
                <a:avLst/>
                <a:gdLst>
                  <a:gd name="T0" fmla="*/ 83 w 166"/>
                  <a:gd name="T1" fmla="*/ 0 h 256"/>
                  <a:gd name="T2" fmla="*/ 166 w 166"/>
                  <a:gd name="T3" fmla="*/ 256 h 256"/>
                  <a:gd name="T4" fmla="*/ 0 w 166"/>
                  <a:gd name="T5" fmla="*/ 256 h 256"/>
                  <a:gd name="T6" fmla="*/ 83 w 166"/>
                  <a:gd name="T7" fmla="*/ 0 h 256"/>
                </a:gdLst>
                <a:ahLst/>
                <a:cxnLst>
                  <a:cxn ang="0">
                    <a:pos x="T0" y="T1"/>
                  </a:cxn>
                  <a:cxn ang="0">
                    <a:pos x="T2" y="T3"/>
                  </a:cxn>
                  <a:cxn ang="0">
                    <a:pos x="T4" y="T5"/>
                  </a:cxn>
                  <a:cxn ang="0">
                    <a:pos x="T6" y="T7"/>
                  </a:cxn>
                </a:cxnLst>
                <a:rect l="0" t="0" r="r" b="b"/>
                <a:pathLst>
                  <a:path w="166" h="256">
                    <a:moveTo>
                      <a:pt x="83" y="0"/>
                    </a:moveTo>
                    <a:lnTo>
                      <a:pt x="166" y="256"/>
                    </a:lnTo>
                    <a:lnTo>
                      <a:pt x="0" y="256"/>
                    </a:lnTo>
                    <a:lnTo>
                      <a:pt x="8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07"/>
              <p:cNvSpPr>
                <a:spLocks/>
              </p:cNvSpPr>
              <p:nvPr/>
            </p:nvSpPr>
            <p:spPr bwMode="auto">
              <a:xfrm>
                <a:off x="5710239" y="676275"/>
                <a:ext cx="60325" cy="182563"/>
              </a:xfrm>
              <a:custGeom>
                <a:avLst/>
                <a:gdLst>
                  <a:gd name="T0" fmla="*/ 38 w 38"/>
                  <a:gd name="T1" fmla="*/ 0 h 115"/>
                  <a:gd name="T2" fmla="*/ 0 w 38"/>
                  <a:gd name="T3" fmla="*/ 115 h 115"/>
                  <a:gd name="T4" fmla="*/ 0 w 38"/>
                  <a:gd name="T5" fmla="*/ 115 h 115"/>
                  <a:gd name="T6" fmla="*/ 38 w 38"/>
                  <a:gd name="T7" fmla="*/ 0 h 115"/>
                </a:gdLst>
                <a:ahLst/>
                <a:cxnLst>
                  <a:cxn ang="0">
                    <a:pos x="T0" y="T1"/>
                  </a:cxn>
                  <a:cxn ang="0">
                    <a:pos x="T2" y="T3"/>
                  </a:cxn>
                  <a:cxn ang="0">
                    <a:pos x="T4" y="T5"/>
                  </a:cxn>
                  <a:cxn ang="0">
                    <a:pos x="T6" y="T7"/>
                  </a:cxn>
                </a:cxnLst>
                <a:rect l="0" t="0" r="r" b="b"/>
                <a:pathLst>
                  <a:path w="38" h="115">
                    <a:moveTo>
                      <a:pt x="38" y="0"/>
                    </a:moveTo>
                    <a:lnTo>
                      <a:pt x="0" y="115"/>
                    </a:lnTo>
                    <a:lnTo>
                      <a:pt x="0" y="115"/>
                    </a:lnTo>
                    <a:lnTo>
                      <a:pt x="38" y="0"/>
                    </a:lnTo>
                    <a:close/>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08"/>
              <p:cNvSpPr>
                <a:spLocks/>
              </p:cNvSpPr>
              <p:nvPr/>
            </p:nvSpPr>
            <p:spPr bwMode="auto">
              <a:xfrm>
                <a:off x="5710239" y="676275"/>
                <a:ext cx="60325" cy="182563"/>
              </a:xfrm>
              <a:custGeom>
                <a:avLst/>
                <a:gdLst>
                  <a:gd name="T0" fmla="*/ 38 w 38"/>
                  <a:gd name="T1" fmla="*/ 0 h 115"/>
                  <a:gd name="T2" fmla="*/ 0 w 38"/>
                  <a:gd name="T3" fmla="*/ 115 h 115"/>
                  <a:gd name="T4" fmla="*/ 0 w 38"/>
                  <a:gd name="T5" fmla="*/ 115 h 115"/>
                  <a:gd name="T6" fmla="*/ 38 w 38"/>
                  <a:gd name="T7" fmla="*/ 0 h 115"/>
                </a:gdLst>
                <a:ahLst/>
                <a:cxnLst>
                  <a:cxn ang="0">
                    <a:pos x="T0" y="T1"/>
                  </a:cxn>
                  <a:cxn ang="0">
                    <a:pos x="T2" y="T3"/>
                  </a:cxn>
                  <a:cxn ang="0">
                    <a:pos x="T4" y="T5"/>
                  </a:cxn>
                  <a:cxn ang="0">
                    <a:pos x="T6" y="T7"/>
                  </a:cxn>
                </a:cxnLst>
                <a:rect l="0" t="0" r="r" b="b"/>
                <a:pathLst>
                  <a:path w="38" h="115">
                    <a:moveTo>
                      <a:pt x="38" y="0"/>
                    </a:moveTo>
                    <a:lnTo>
                      <a:pt x="0" y="115"/>
                    </a:lnTo>
                    <a:lnTo>
                      <a:pt x="0" y="115"/>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09"/>
              <p:cNvSpPr>
                <a:spLocks/>
              </p:cNvSpPr>
              <p:nvPr/>
            </p:nvSpPr>
            <p:spPr bwMode="auto">
              <a:xfrm>
                <a:off x="5710239" y="573088"/>
                <a:ext cx="92075" cy="400050"/>
              </a:xfrm>
              <a:custGeom>
                <a:avLst/>
                <a:gdLst>
                  <a:gd name="T0" fmla="*/ 58 w 58"/>
                  <a:gd name="T1" fmla="*/ 0 h 252"/>
                  <a:gd name="T2" fmla="*/ 58 w 58"/>
                  <a:gd name="T3" fmla="*/ 0 h 252"/>
                  <a:gd name="T4" fmla="*/ 38 w 58"/>
                  <a:gd name="T5" fmla="*/ 65 h 252"/>
                  <a:gd name="T6" fmla="*/ 0 w 58"/>
                  <a:gd name="T7" fmla="*/ 180 h 252"/>
                  <a:gd name="T8" fmla="*/ 17 w 58"/>
                  <a:gd name="T9" fmla="*/ 252 h 252"/>
                  <a:gd name="T10" fmla="*/ 58 w 58"/>
                  <a:gd name="T11" fmla="*/ 252 h 252"/>
                  <a:gd name="T12" fmla="*/ 58 w 58"/>
                  <a:gd name="T13" fmla="*/ 0 h 252"/>
                </a:gdLst>
                <a:ahLst/>
                <a:cxnLst>
                  <a:cxn ang="0">
                    <a:pos x="T0" y="T1"/>
                  </a:cxn>
                  <a:cxn ang="0">
                    <a:pos x="T2" y="T3"/>
                  </a:cxn>
                  <a:cxn ang="0">
                    <a:pos x="T4" y="T5"/>
                  </a:cxn>
                  <a:cxn ang="0">
                    <a:pos x="T6" y="T7"/>
                  </a:cxn>
                  <a:cxn ang="0">
                    <a:pos x="T8" y="T9"/>
                  </a:cxn>
                  <a:cxn ang="0">
                    <a:pos x="T10" y="T11"/>
                  </a:cxn>
                  <a:cxn ang="0">
                    <a:pos x="T12" y="T13"/>
                  </a:cxn>
                </a:cxnLst>
                <a:rect l="0" t="0" r="r" b="b"/>
                <a:pathLst>
                  <a:path w="58" h="252">
                    <a:moveTo>
                      <a:pt x="58" y="0"/>
                    </a:moveTo>
                    <a:lnTo>
                      <a:pt x="58" y="0"/>
                    </a:lnTo>
                    <a:lnTo>
                      <a:pt x="38" y="65"/>
                    </a:lnTo>
                    <a:lnTo>
                      <a:pt x="0" y="180"/>
                    </a:lnTo>
                    <a:lnTo>
                      <a:pt x="17" y="252"/>
                    </a:lnTo>
                    <a:lnTo>
                      <a:pt x="58" y="252"/>
                    </a:lnTo>
                    <a:lnTo>
                      <a:pt x="58" y="0"/>
                    </a:lnTo>
                    <a:close/>
                  </a:path>
                </a:pathLst>
              </a:custGeom>
              <a:solidFill>
                <a:srgbClr val="6F85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10"/>
              <p:cNvSpPr>
                <a:spLocks/>
              </p:cNvSpPr>
              <p:nvPr/>
            </p:nvSpPr>
            <p:spPr bwMode="auto">
              <a:xfrm>
                <a:off x="5710239" y="573088"/>
                <a:ext cx="92075" cy="400050"/>
              </a:xfrm>
              <a:custGeom>
                <a:avLst/>
                <a:gdLst>
                  <a:gd name="T0" fmla="*/ 58 w 58"/>
                  <a:gd name="T1" fmla="*/ 0 h 252"/>
                  <a:gd name="T2" fmla="*/ 58 w 58"/>
                  <a:gd name="T3" fmla="*/ 0 h 252"/>
                  <a:gd name="T4" fmla="*/ 38 w 58"/>
                  <a:gd name="T5" fmla="*/ 65 h 252"/>
                  <a:gd name="T6" fmla="*/ 0 w 58"/>
                  <a:gd name="T7" fmla="*/ 180 h 252"/>
                  <a:gd name="T8" fmla="*/ 17 w 58"/>
                  <a:gd name="T9" fmla="*/ 252 h 252"/>
                  <a:gd name="T10" fmla="*/ 58 w 58"/>
                  <a:gd name="T11" fmla="*/ 252 h 252"/>
                  <a:gd name="T12" fmla="*/ 58 w 58"/>
                  <a:gd name="T13" fmla="*/ 0 h 252"/>
                </a:gdLst>
                <a:ahLst/>
                <a:cxnLst>
                  <a:cxn ang="0">
                    <a:pos x="T0" y="T1"/>
                  </a:cxn>
                  <a:cxn ang="0">
                    <a:pos x="T2" y="T3"/>
                  </a:cxn>
                  <a:cxn ang="0">
                    <a:pos x="T4" y="T5"/>
                  </a:cxn>
                  <a:cxn ang="0">
                    <a:pos x="T6" y="T7"/>
                  </a:cxn>
                  <a:cxn ang="0">
                    <a:pos x="T8" y="T9"/>
                  </a:cxn>
                  <a:cxn ang="0">
                    <a:pos x="T10" y="T11"/>
                  </a:cxn>
                  <a:cxn ang="0">
                    <a:pos x="T12" y="T13"/>
                  </a:cxn>
                </a:cxnLst>
                <a:rect l="0" t="0" r="r" b="b"/>
                <a:pathLst>
                  <a:path w="58" h="252">
                    <a:moveTo>
                      <a:pt x="58" y="0"/>
                    </a:moveTo>
                    <a:lnTo>
                      <a:pt x="58" y="0"/>
                    </a:lnTo>
                    <a:lnTo>
                      <a:pt x="38" y="65"/>
                    </a:lnTo>
                    <a:lnTo>
                      <a:pt x="0" y="180"/>
                    </a:lnTo>
                    <a:lnTo>
                      <a:pt x="17" y="252"/>
                    </a:lnTo>
                    <a:lnTo>
                      <a:pt x="58" y="252"/>
                    </a:lnTo>
                    <a:lnTo>
                      <a:pt x="5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Rectangle 111"/>
              <p:cNvSpPr>
                <a:spLocks noChangeArrowheads="1"/>
              </p:cNvSpPr>
              <p:nvPr/>
            </p:nvSpPr>
            <p:spPr bwMode="auto">
              <a:xfrm>
                <a:off x="5600701" y="1011238"/>
                <a:ext cx="38100" cy="66675"/>
              </a:xfrm>
              <a:prstGeom prst="rect">
                <a:avLst/>
              </a:prstGeom>
              <a:solidFill>
                <a:srgbClr val="8D633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Rectangle 112"/>
              <p:cNvSpPr>
                <a:spLocks noChangeArrowheads="1"/>
              </p:cNvSpPr>
              <p:nvPr/>
            </p:nvSpPr>
            <p:spPr bwMode="auto">
              <a:xfrm>
                <a:off x="5600701" y="1011238"/>
                <a:ext cx="38100"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Rectangle 113"/>
              <p:cNvSpPr>
                <a:spLocks noChangeArrowheads="1"/>
              </p:cNvSpPr>
              <p:nvPr/>
            </p:nvSpPr>
            <p:spPr bwMode="auto">
              <a:xfrm>
                <a:off x="5600701" y="1028700"/>
                <a:ext cx="15875" cy="49213"/>
              </a:xfrm>
              <a:prstGeom prst="rect">
                <a:avLst/>
              </a:prstGeom>
              <a:solidFill>
                <a:srgbClr val="89613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Rectangle 114"/>
              <p:cNvSpPr>
                <a:spLocks noChangeArrowheads="1"/>
              </p:cNvSpPr>
              <p:nvPr/>
            </p:nvSpPr>
            <p:spPr bwMode="auto">
              <a:xfrm>
                <a:off x="5600701" y="1028700"/>
                <a:ext cx="15875" cy="49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15"/>
              <p:cNvSpPr>
                <a:spLocks/>
              </p:cNvSpPr>
              <p:nvPr/>
            </p:nvSpPr>
            <p:spPr bwMode="auto">
              <a:xfrm>
                <a:off x="5484814" y="490538"/>
                <a:ext cx="263525" cy="538163"/>
              </a:xfrm>
              <a:custGeom>
                <a:avLst/>
                <a:gdLst>
                  <a:gd name="T0" fmla="*/ 83 w 166"/>
                  <a:gd name="T1" fmla="*/ 0 h 339"/>
                  <a:gd name="T2" fmla="*/ 166 w 166"/>
                  <a:gd name="T3" fmla="*/ 339 h 339"/>
                  <a:gd name="T4" fmla="*/ 0 w 166"/>
                  <a:gd name="T5" fmla="*/ 339 h 339"/>
                  <a:gd name="T6" fmla="*/ 83 w 166"/>
                  <a:gd name="T7" fmla="*/ 0 h 339"/>
                </a:gdLst>
                <a:ahLst/>
                <a:cxnLst>
                  <a:cxn ang="0">
                    <a:pos x="T0" y="T1"/>
                  </a:cxn>
                  <a:cxn ang="0">
                    <a:pos x="T2" y="T3"/>
                  </a:cxn>
                  <a:cxn ang="0">
                    <a:pos x="T4" y="T5"/>
                  </a:cxn>
                  <a:cxn ang="0">
                    <a:pos x="T6" y="T7"/>
                  </a:cxn>
                </a:cxnLst>
                <a:rect l="0" t="0" r="r" b="b"/>
                <a:pathLst>
                  <a:path w="166" h="339">
                    <a:moveTo>
                      <a:pt x="83" y="0"/>
                    </a:moveTo>
                    <a:lnTo>
                      <a:pt x="166" y="339"/>
                    </a:lnTo>
                    <a:lnTo>
                      <a:pt x="0" y="339"/>
                    </a:lnTo>
                    <a:lnTo>
                      <a:pt x="83" y="0"/>
                    </a:lnTo>
                    <a:close/>
                  </a:path>
                </a:pathLst>
              </a:custGeom>
              <a:solidFill>
                <a:srgbClr val="7B9A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16"/>
              <p:cNvSpPr>
                <a:spLocks/>
              </p:cNvSpPr>
              <p:nvPr/>
            </p:nvSpPr>
            <p:spPr bwMode="auto">
              <a:xfrm>
                <a:off x="5484814" y="490538"/>
                <a:ext cx="263525" cy="538163"/>
              </a:xfrm>
              <a:custGeom>
                <a:avLst/>
                <a:gdLst>
                  <a:gd name="T0" fmla="*/ 83 w 166"/>
                  <a:gd name="T1" fmla="*/ 0 h 339"/>
                  <a:gd name="T2" fmla="*/ 166 w 166"/>
                  <a:gd name="T3" fmla="*/ 339 h 339"/>
                  <a:gd name="T4" fmla="*/ 0 w 166"/>
                  <a:gd name="T5" fmla="*/ 339 h 339"/>
                  <a:gd name="T6" fmla="*/ 83 w 166"/>
                  <a:gd name="T7" fmla="*/ 0 h 339"/>
                </a:gdLst>
                <a:ahLst/>
                <a:cxnLst>
                  <a:cxn ang="0">
                    <a:pos x="T0" y="T1"/>
                  </a:cxn>
                  <a:cxn ang="0">
                    <a:pos x="T2" y="T3"/>
                  </a:cxn>
                  <a:cxn ang="0">
                    <a:pos x="T4" y="T5"/>
                  </a:cxn>
                  <a:cxn ang="0">
                    <a:pos x="T6" y="T7"/>
                  </a:cxn>
                </a:cxnLst>
                <a:rect l="0" t="0" r="r" b="b"/>
                <a:pathLst>
                  <a:path w="166" h="339">
                    <a:moveTo>
                      <a:pt x="83" y="0"/>
                    </a:moveTo>
                    <a:lnTo>
                      <a:pt x="166" y="339"/>
                    </a:lnTo>
                    <a:lnTo>
                      <a:pt x="0" y="339"/>
                    </a:lnTo>
                    <a:lnTo>
                      <a:pt x="8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17"/>
              <p:cNvSpPr>
                <a:spLocks/>
              </p:cNvSpPr>
              <p:nvPr/>
            </p:nvSpPr>
            <p:spPr bwMode="auto">
              <a:xfrm>
                <a:off x="5484814" y="655638"/>
                <a:ext cx="93663" cy="373063"/>
              </a:xfrm>
              <a:custGeom>
                <a:avLst/>
                <a:gdLst>
                  <a:gd name="T0" fmla="*/ 59 w 59"/>
                  <a:gd name="T1" fmla="*/ 0 h 235"/>
                  <a:gd name="T2" fmla="*/ 0 w 59"/>
                  <a:gd name="T3" fmla="*/ 235 h 235"/>
                  <a:gd name="T4" fmla="*/ 0 w 59"/>
                  <a:gd name="T5" fmla="*/ 235 h 235"/>
                  <a:gd name="T6" fmla="*/ 0 w 59"/>
                  <a:gd name="T7" fmla="*/ 235 h 235"/>
                  <a:gd name="T8" fmla="*/ 59 w 59"/>
                  <a:gd name="T9" fmla="*/ 0 h 235"/>
                </a:gdLst>
                <a:ahLst/>
                <a:cxnLst>
                  <a:cxn ang="0">
                    <a:pos x="T0" y="T1"/>
                  </a:cxn>
                  <a:cxn ang="0">
                    <a:pos x="T2" y="T3"/>
                  </a:cxn>
                  <a:cxn ang="0">
                    <a:pos x="T4" y="T5"/>
                  </a:cxn>
                  <a:cxn ang="0">
                    <a:pos x="T6" y="T7"/>
                  </a:cxn>
                  <a:cxn ang="0">
                    <a:pos x="T8" y="T9"/>
                  </a:cxn>
                </a:cxnLst>
                <a:rect l="0" t="0" r="r" b="b"/>
                <a:pathLst>
                  <a:path w="59" h="235">
                    <a:moveTo>
                      <a:pt x="59" y="0"/>
                    </a:moveTo>
                    <a:lnTo>
                      <a:pt x="0" y="235"/>
                    </a:lnTo>
                    <a:lnTo>
                      <a:pt x="0" y="235"/>
                    </a:lnTo>
                    <a:lnTo>
                      <a:pt x="0" y="235"/>
                    </a:lnTo>
                    <a:lnTo>
                      <a:pt x="59" y="0"/>
                    </a:lnTo>
                    <a:close/>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18"/>
              <p:cNvSpPr>
                <a:spLocks/>
              </p:cNvSpPr>
              <p:nvPr/>
            </p:nvSpPr>
            <p:spPr bwMode="auto">
              <a:xfrm>
                <a:off x="5484814" y="655638"/>
                <a:ext cx="93663" cy="373063"/>
              </a:xfrm>
              <a:custGeom>
                <a:avLst/>
                <a:gdLst>
                  <a:gd name="T0" fmla="*/ 59 w 59"/>
                  <a:gd name="T1" fmla="*/ 0 h 235"/>
                  <a:gd name="T2" fmla="*/ 0 w 59"/>
                  <a:gd name="T3" fmla="*/ 235 h 235"/>
                  <a:gd name="T4" fmla="*/ 0 w 59"/>
                  <a:gd name="T5" fmla="*/ 235 h 235"/>
                  <a:gd name="T6" fmla="*/ 0 w 59"/>
                  <a:gd name="T7" fmla="*/ 235 h 235"/>
                  <a:gd name="T8" fmla="*/ 59 w 59"/>
                  <a:gd name="T9" fmla="*/ 0 h 235"/>
                </a:gdLst>
                <a:ahLst/>
                <a:cxnLst>
                  <a:cxn ang="0">
                    <a:pos x="T0" y="T1"/>
                  </a:cxn>
                  <a:cxn ang="0">
                    <a:pos x="T2" y="T3"/>
                  </a:cxn>
                  <a:cxn ang="0">
                    <a:pos x="T4" y="T5"/>
                  </a:cxn>
                  <a:cxn ang="0">
                    <a:pos x="T6" y="T7"/>
                  </a:cxn>
                  <a:cxn ang="0">
                    <a:pos x="T8" y="T9"/>
                  </a:cxn>
                </a:cxnLst>
                <a:rect l="0" t="0" r="r" b="b"/>
                <a:pathLst>
                  <a:path w="59" h="235">
                    <a:moveTo>
                      <a:pt x="59" y="0"/>
                    </a:moveTo>
                    <a:lnTo>
                      <a:pt x="0" y="235"/>
                    </a:lnTo>
                    <a:lnTo>
                      <a:pt x="0" y="235"/>
                    </a:lnTo>
                    <a:lnTo>
                      <a:pt x="0" y="235"/>
                    </a:lnTo>
                    <a:lnTo>
                      <a:pt x="5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19"/>
              <p:cNvSpPr>
                <a:spLocks/>
              </p:cNvSpPr>
              <p:nvPr/>
            </p:nvSpPr>
            <p:spPr bwMode="auto">
              <a:xfrm>
                <a:off x="5484814" y="495300"/>
                <a:ext cx="131763" cy="533400"/>
              </a:xfrm>
              <a:custGeom>
                <a:avLst/>
                <a:gdLst>
                  <a:gd name="T0" fmla="*/ 83 w 83"/>
                  <a:gd name="T1" fmla="*/ 0 h 336"/>
                  <a:gd name="T2" fmla="*/ 83 w 83"/>
                  <a:gd name="T3" fmla="*/ 0 h 336"/>
                  <a:gd name="T4" fmla="*/ 59 w 83"/>
                  <a:gd name="T5" fmla="*/ 101 h 336"/>
                  <a:gd name="T6" fmla="*/ 0 w 83"/>
                  <a:gd name="T7" fmla="*/ 336 h 336"/>
                  <a:gd name="T8" fmla="*/ 83 w 83"/>
                  <a:gd name="T9" fmla="*/ 336 h 336"/>
                  <a:gd name="T10" fmla="*/ 83 w 83"/>
                  <a:gd name="T11" fmla="*/ 0 h 336"/>
                </a:gdLst>
                <a:ahLst/>
                <a:cxnLst>
                  <a:cxn ang="0">
                    <a:pos x="T0" y="T1"/>
                  </a:cxn>
                  <a:cxn ang="0">
                    <a:pos x="T2" y="T3"/>
                  </a:cxn>
                  <a:cxn ang="0">
                    <a:pos x="T4" y="T5"/>
                  </a:cxn>
                  <a:cxn ang="0">
                    <a:pos x="T6" y="T7"/>
                  </a:cxn>
                  <a:cxn ang="0">
                    <a:pos x="T8" y="T9"/>
                  </a:cxn>
                  <a:cxn ang="0">
                    <a:pos x="T10" y="T11"/>
                  </a:cxn>
                </a:cxnLst>
                <a:rect l="0" t="0" r="r" b="b"/>
                <a:pathLst>
                  <a:path w="83" h="336">
                    <a:moveTo>
                      <a:pt x="83" y="0"/>
                    </a:moveTo>
                    <a:lnTo>
                      <a:pt x="83" y="0"/>
                    </a:lnTo>
                    <a:lnTo>
                      <a:pt x="59" y="101"/>
                    </a:lnTo>
                    <a:lnTo>
                      <a:pt x="0" y="336"/>
                    </a:lnTo>
                    <a:lnTo>
                      <a:pt x="83" y="336"/>
                    </a:lnTo>
                    <a:lnTo>
                      <a:pt x="83" y="0"/>
                    </a:lnTo>
                    <a:close/>
                  </a:path>
                </a:pathLst>
              </a:custGeom>
              <a:solidFill>
                <a:srgbClr val="7897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20"/>
              <p:cNvSpPr>
                <a:spLocks/>
              </p:cNvSpPr>
              <p:nvPr/>
            </p:nvSpPr>
            <p:spPr bwMode="auto">
              <a:xfrm>
                <a:off x="5484814" y="495300"/>
                <a:ext cx="131763" cy="533400"/>
              </a:xfrm>
              <a:custGeom>
                <a:avLst/>
                <a:gdLst>
                  <a:gd name="T0" fmla="*/ 83 w 83"/>
                  <a:gd name="T1" fmla="*/ 0 h 336"/>
                  <a:gd name="T2" fmla="*/ 83 w 83"/>
                  <a:gd name="T3" fmla="*/ 0 h 336"/>
                  <a:gd name="T4" fmla="*/ 59 w 83"/>
                  <a:gd name="T5" fmla="*/ 101 h 336"/>
                  <a:gd name="T6" fmla="*/ 0 w 83"/>
                  <a:gd name="T7" fmla="*/ 336 h 336"/>
                  <a:gd name="T8" fmla="*/ 83 w 83"/>
                  <a:gd name="T9" fmla="*/ 336 h 336"/>
                  <a:gd name="T10" fmla="*/ 83 w 83"/>
                  <a:gd name="T11" fmla="*/ 0 h 336"/>
                </a:gdLst>
                <a:ahLst/>
                <a:cxnLst>
                  <a:cxn ang="0">
                    <a:pos x="T0" y="T1"/>
                  </a:cxn>
                  <a:cxn ang="0">
                    <a:pos x="T2" y="T3"/>
                  </a:cxn>
                  <a:cxn ang="0">
                    <a:pos x="T4" y="T5"/>
                  </a:cxn>
                  <a:cxn ang="0">
                    <a:pos x="T6" y="T7"/>
                  </a:cxn>
                  <a:cxn ang="0">
                    <a:pos x="T8" y="T9"/>
                  </a:cxn>
                  <a:cxn ang="0">
                    <a:pos x="T10" y="T11"/>
                  </a:cxn>
                </a:cxnLst>
                <a:rect l="0" t="0" r="r" b="b"/>
                <a:pathLst>
                  <a:path w="83" h="336">
                    <a:moveTo>
                      <a:pt x="83" y="0"/>
                    </a:moveTo>
                    <a:lnTo>
                      <a:pt x="83" y="0"/>
                    </a:lnTo>
                    <a:lnTo>
                      <a:pt x="59" y="101"/>
                    </a:lnTo>
                    <a:lnTo>
                      <a:pt x="0" y="336"/>
                    </a:lnTo>
                    <a:lnTo>
                      <a:pt x="83" y="336"/>
                    </a:lnTo>
                    <a:lnTo>
                      <a:pt x="8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Rectangle 121"/>
              <p:cNvSpPr>
                <a:spLocks noChangeArrowheads="1"/>
              </p:cNvSpPr>
              <p:nvPr/>
            </p:nvSpPr>
            <p:spPr bwMode="auto">
              <a:xfrm>
                <a:off x="5934076" y="939800"/>
                <a:ext cx="33338" cy="66675"/>
              </a:xfrm>
              <a:prstGeom prst="rect">
                <a:avLst/>
              </a:prstGeom>
              <a:solidFill>
                <a:srgbClr val="8D633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Rectangle 122"/>
              <p:cNvSpPr>
                <a:spLocks noChangeArrowheads="1"/>
              </p:cNvSpPr>
              <p:nvPr/>
            </p:nvSpPr>
            <p:spPr bwMode="auto">
              <a:xfrm>
                <a:off x="5934076" y="939800"/>
                <a:ext cx="33338"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Rectangle 123"/>
              <p:cNvSpPr>
                <a:spLocks noChangeArrowheads="1"/>
              </p:cNvSpPr>
              <p:nvPr/>
            </p:nvSpPr>
            <p:spPr bwMode="auto">
              <a:xfrm>
                <a:off x="5934076" y="950913"/>
                <a:ext cx="17463" cy="55563"/>
              </a:xfrm>
              <a:prstGeom prst="rect">
                <a:avLst/>
              </a:prstGeom>
              <a:solidFill>
                <a:srgbClr val="89613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Rectangle 124"/>
              <p:cNvSpPr>
                <a:spLocks noChangeArrowheads="1"/>
              </p:cNvSpPr>
              <p:nvPr/>
            </p:nvSpPr>
            <p:spPr bwMode="auto">
              <a:xfrm>
                <a:off x="5934076" y="950913"/>
                <a:ext cx="17463" cy="5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25"/>
              <p:cNvSpPr>
                <a:spLocks/>
              </p:cNvSpPr>
              <p:nvPr/>
            </p:nvSpPr>
            <p:spPr bwMode="auto">
              <a:xfrm>
                <a:off x="5842001" y="412750"/>
                <a:ext cx="223838" cy="538163"/>
              </a:xfrm>
              <a:custGeom>
                <a:avLst/>
                <a:gdLst>
                  <a:gd name="T0" fmla="*/ 69 w 141"/>
                  <a:gd name="T1" fmla="*/ 0 h 339"/>
                  <a:gd name="T2" fmla="*/ 141 w 141"/>
                  <a:gd name="T3" fmla="*/ 339 h 339"/>
                  <a:gd name="T4" fmla="*/ 0 w 141"/>
                  <a:gd name="T5" fmla="*/ 339 h 339"/>
                  <a:gd name="T6" fmla="*/ 69 w 141"/>
                  <a:gd name="T7" fmla="*/ 0 h 339"/>
                </a:gdLst>
                <a:ahLst/>
                <a:cxnLst>
                  <a:cxn ang="0">
                    <a:pos x="T0" y="T1"/>
                  </a:cxn>
                  <a:cxn ang="0">
                    <a:pos x="T2" y="T3"/>
                  </a:cxn>
                  <a:cxn ang="0">
                    <a:pos x="T4" y="T5"/>
                  </a:cxn>
                  <a:cxn ang="0">
                    <a:pos x="T6" y="T7"/>
                  </a:cxn>
                </a:cxnLst>
                <a:rect l="0" t="0" r="r" b="b"/>
                <a:pathLst>
                  <a:path w="141" h="339">
                    <a:moveTo>
                      <a:pt x="69" y="0"/>
                    </a:moveTo>
                    <a:lnTo>
                      <a:pt x="141" y="339"/>
                    </a:lnTo>
                    <a:lnTo>
                      <a:pt x="0" y="339"/>
                    </a:lnTo>
                    <a:lnTo>
                      <a:pt x="69" y="0"/>
                    </a:lnTo>
                    <a:close/>
                  </a:path>
                </a:pathLst>
              </a:custGeom>
              <a:solidFill>
                <a:srgbClr val="92B5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26"/>
              <p:cNvSpPr>
                <a:spLocks/>
              </p:cNvSpPr>
              <p:nvPr/>
            </p:nvSpPr>
            <p:spPr bwMode="auto">
              <a:xfrm>
                <a:off x="5842001" y="412750"/>
                <a:ext cx="223838" cy="538163"/>
              </a:xfrm>
              <a:custGeom>
                <a:avLst/>
                <a:gdLst>
                  <a:gd name="T0" fmla="*/ 69 w 141"/>
                  <a:gd name="T1" fmla="*/ 0 h 339"/>
                  <a:gd name="T2" fmla="*/ 141 w 141"/>
                  <a:gd name="T3" fmla="*/ 339 h 339"/>
                  <a:gd name="T4" fmla="*/ 0 w 141"/>
                  <a:gd name="T5" fmla="*/ 339 h 339"/>
                  <a:gd name="T6" fmla="*/ 69 w 141"/>
                  <a:gd name="T7" fmla="*/ 0 h 339"/>
                </a:gdLst>
                <a:ahLst/>
                <a:cxnLst>
                  <a:cxn ang="0">
                    <a:pos x="T0" y="T1"/>
                  </a:cxn>
                  <a:cxn ang="0">
                    <a:pos x="T2" y="T3"/>
                  </a:cxn>
                  <a:cxn ang="0">
                    <a:pos x="T4" y="T5"/>
                  </a:cxn>
                  <a:cxn ang="0">
                    <a:pos x="T6" y="T7"/>
                  </a:cxn>
                </a:cxnLst>
                <a:rect l="0" t="0" r="r" b="b"/>
                <a:pathLst>
                  <a:path w="141" h="339">
                    <a:moveTo>
                      <a:pt x="69" y="0"/>
                    </a:moveTo>
                    <a:lnTo>
                      <a:pt x="141" y="339"/>
                    </a:lnTo>
                    <a:lnTo>
                      <a:pt x="0" y="339"/>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127"/>
              <p:cNvSpPr>
                <a:spLocks/>
              </p:cNvSpPr>
              <p:nvPr/>
            </p:nvSpPr>
            <p:spPr bwMode="auto">
              <a:xfrm>
                <a:off x="5842001" y="423863"/>
                <a:ext cx="109538" cy="527050"/>
              </a:xfrm>
              <a:custGeom>
                <a:avLst/>
                <a:gdLst>
                  <a:gd name="T0" fmla="*/ 20 w 20"/>
                  <a:gd name="T1" fmla="*/ 0 h 96"/>
                  <a:gd name="T2" fmla="*/ 0 w 20"/>
                  <a:gd name="T3" fmla="*/ 96 h 96"/>
                  <a:gd name="T4" fmla="*/ 20 w 20"/>
                  <a:gd name="T5" fmla="*/ 96 h 96"/>
                  <a:gd name="T6" fmla="*/ 20 w 20"/>
                  <a:gd name="T7" fmla="*/ 88 h 96"/>
                  <a:gd name="T8" fmla="*/ 19 w 20"/>
                  <a:gd name="T9" fmla="*/ 81 h 96"/>
                  <a:gd name="T10" fmla="*/ 20 w 20"/>
                  <a:gd name="T11" fmla="*/ 74 h 96"/>
                  <a:gd name="T12" fmla="*/ 20 w 20"/>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20" h="96">
                    <a:moveTo>
                      <a:pt x="20" y="0"/>
                    </a:moveTo>
                    <a:cubicBezTo>
                      <a:pt x="0" y="96"/>
                      <a:pt x="0" y="96"/>
                      <a:pt x="0" y="96"/>
                    </a:cubicBezTo>
                    <a:cubicBezTo>
                      <a:pt x="20" y="96"/>
                      <a:pt x="20" y="96"/>
                      <a:pt x="20" y="96"/>
                    </a:cubicBezTo>
                    <a:cubicBezTo>
                      <a:pt x="20" y="88"/>
                      <a:pt x="20" y="88"/>
                      <a:pt x="20" y="88"/>
                    </a:cubicBezTo>
                    <a:cubicBezTo>
                      <a:pt x="19" y="86"/>
                      <a:pt x="19" y="84"/>
                      <a:pt x="19" y="81"/>
                    </a:cubicBezTo>
                    <a:cubicBezTo>
                      <a:pt x="19" y="79"/>
                      <a:pt x="19" y="76"/>
                      <a:pt x="20" y="74"/>
                    </a:cubicBezTo>
                    <a:cubicBezTo>
                      <a:pt x="20" y="0"/>
                      <a:pt x="20" y="0"/>
                      <a:pt x="20" y="0"/>
                    </a:cubicBezTo>
                  </a:path>
                </a:pathLst>
              </a:custGeom>
              <a:solidFill>
                <a:srgbClr val="8DB1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Oval 128"/>
              <p:cNvSpPr>
                <a:spLocks noChangeArrowheads="1"/>
              </p:cNvSpPr>
              <p:nvPr/>
            </p:nvSpPr>
            <p:spPr bwMode="auto">
              <a:xfrm>
                <a:off x="5945189" y="776288"/>
                <a:ext cx="192088" cy="192088"/>
              </a:xfrm>
              <a:prstGeom prst="ellipse">
                <a:avLst/>
              </a:prstGeom>
              <a:solidFill>
                <a:srgbClr val="7188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29"/>
              <p:cNvSpPr>
                <a:spLocks/>
              </p:cNvSpPr>
              <p:nvPr/>
            </p:nvSpPr>
            <p:spPr bwMode="auto">
              <a:xfrm>
                <a:off x="6022976" y="896938"/>
                <a:ext cx="33338" cy="125413"/>
              </a:xfrm>
              <a:custGeom>
                <a:avLst/>
                <a:gdLst>
                  <a:gd name="T0" fmla="*/ 21 w 21"/>
                  <a:gd name="T1" fmla="*/ 79 h 79"/>
                  <a:gd name="T2" fmla="*/ 0 w 21"/>
                  <a:gd name="T3" fmla="*/ 79 h 79"/>
                  <a:gd name="T4" fmla="*/ 7 w 21"/>
                  <a:gd name="T5" fmla="*/ 0 h 79"/>
                  <a:gd name="T6" fmla="*/ 14 w 21"/>
                  <a:gd name="T7" fmla="*/ 0 h 79"/>
                  <a:gd name="T8" fmla="*/ 21 w 21"/>
                  <a:gd name="T9" fmla="*/ 79 h 79"/>
                </a:gdLst>
                <a:ahLst/>
                <a:cxnLst>
                  <a:cxn ang="0">
                    <a:pos x="T0" y="T1"/>
                  </a:cxn>
                  <a:cxn ang="0">
                    <a:pos x="T2" y="T3"/>
                  </a:cxn>
                  <a:cxn ang="0">
                    <a:pos x="T4" y="T5"/>
                  </a:cxn>
                  <a:cxn ang="0">
                    <a:pos x="T6" y="T7"/>
                  </a:cxn>
                  <a:cxn ang="0">
                    <a:pos x="T8" y="T9"/>
                  </a:cxn>
                </a:cxnLst>
                <a:rect l="0" t="0" r="r" b="b"/>
                <a:pathLst>
                  <a:path w="21" h="79">
                    <a:moveTo>
                      <a:pt x="21" y="79"/>
                    </a:moveTo>
                    <a:lnTo>
                      <a:pt x="0" y="79"/>
                    </a:lnTo>
                    <a:lnTo>
                      <a:pt x="7" y="0"/>
                    </a:lnTo>
                    <a:lnTo>
                      <a:pt x="14" y="0"/>
                    </a:lnTo>
                    <a:lnTo>
                      <a:pt x="21" y="79"/>
                    </a:lnTo>
                    <a:close/>
                  </a:path>
                </a:pathLst>
              </a:custGeom>
              <a:solidFill>
                <a:srgbClr val="8D63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30"/>
              <p:cNvSpPr>
                <a:spLocks/>
              </p:cNvSpPr>
              <p:nvPr/>
            </p:nvSpPr>
            <p:spPr bwMode="auto">
              <a:xfrm>
                <a:off x="6022976" y="896938"/>
                <a:ext cx="33338" cy="125413"/>
              </a:xfrm>
              <a:custGeom>
                <a:avLst/>
                <a:gdLst>
                  <a:gd name="T0" fmla="*/ 21 w 21"/>
                  <a:gd name="T1" fmla="*/ 79 h 79"/>
                  <a:gd name="T2" fmla="*/ 0 w 21"/>
                  <a:gd name="T3" fmla="*/ 79 h 79"/>
                  <a:gd name="T4" fmla="*/ 7 w 21"/>
                  <a:gd name="T5" fmla="*/ 0 h 79"/>
                  <a:gd name="T6" fmla="*/ 14 w 21"/>
                  <a:gd name="T7" fmla="*/ 0 h 79"/>
                  <a:gd name="T8" fmla="*/ 21 w 21"/>
                  <a:gd name="T9" fmla="*/ 79 h 79"/>
                </a:gdLst>
                <a:ahLst/>
                <a:cxnLst>
                  <a:cxn ang="0">
                    <a:pos x="T0" y="T1"/>
                  </a:cxn>
                  <a:cxn ang="0">
                    <a:pos x="T2" y="T3"/>
                  </a:cxn>
                  <a:cxn ang="0">
                    <a:pos x="T4" y="T5"/>
                  </a:cxn>
                  <a:cxn ang="0">
                    <a:pos x="T6" y="T7"/>
                  </a:cxn>
                  <a:cxn ang="0">
                    <a:pos x="T8" y="T9"/>
                  </a:cxn>
                </a:cxnLst>
                <a:rect l="0" t="0" r="r" b="b"/>
                <a:pathLst>
                  <a:path w="21" h="79">
                    <a:moveTo>
                      <a:pt x="21" y="79"/>
                    </a:moveTo>
                    <a:lnTo>
                      <a:pt x="0" y="79"/>
                    </a:lnTo>
                    <a:lnTo>
                      <a:pt x="7" y="0"/>
                    </a:lnTo>
                    <a:lnTo>
                      <a:pt x="14" y="0"/>
                    </a:lnTo>
                    <a:lnTo>
                      <a:pt x="21" y="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31"/>
              <p:cNvSpPr>
                <a:spLocks/>
              </p:cNvSpPr>
              <p:nvPr/>
            </p:nvSpPr>
            <p:spPr bwMode="auto">
              <a:xfrm>
                <a:off x="6027739" y="776288"/>
                <a:ext cx="11113" cy="0"/>
              </a:xfrm>
              <a:custGeom>
                <a:avLst/>
                <a:gdLst>
                  <a:gd name="T0" fmla="*/ 2 w 2"/>
                  <a:gd name="T1" fmla="*/ 2 w 2"/>
                  <a:gd name="T2" fmla="*/ 0 w 2"/>
                  <a:gd name="T3" fmla="*/ 0 w 2"/>
                  <a:gd name="T4" fmla="*/ 2 w 2"/>
                  <a:gd name="T5" fmla="*/ 2 w 2"/>
                </a:gdLst>
                <a:ahLst/>
                <a:cxnLst>
                  <a:cxn ang="0">
                    <a:pos x="T0" y="0"/>
                  </a:cxn>
                  <a:cxn ang="0">
                    <a:pos x="T1" y="0"/>
                  </a:cxn>
                  <a:cxn ang="0">
                    <a:pos x="T2" y="0"/>
                  </a:cxn>
                  <a:cxn ang="0">
                    <a:pos x="T3" y="0"/>
                  </a:cxn>
                  <a:cxn ang="0">
                    <a:pos x="T4" y="0"/>
                  </a:cxn>
                  <a:cxn ang="0">
                    <a:pos x="T5" y="0"/>
                  </a:cxn>
                </a:cxnLst>
                <a:rect l="0" t="0" r="r" b="b"/>
                <a:pathLst>
                  <a:path w="2">
                    <a:moveTo>
                      <a:pt x="2" y="0"/>
                    </a:moveTo>
                    <a:cubicBezTo>
                      <a:pt x="2" y="0"/>
                      <a:pt x="2" y="0"/>
                      <a:pt x="2" y="0"/>
                    </a:cubicBezTo>
                    <a:cubicBezTo>
                      <a:pt x="1" y="0"/>
                      <a:pt x="1" y="0"/>
                      <a:pt x="0" y="0"/>
                    </a:cubicBezTo>
                    <a:cubicBezTo>
                      <a:pt x="0" y="0"/>
                      <a:pt x="0" y="0"/>
                      <a:pt x="0" y="0"/>
                    </a:cubicBezTo>
                    <a:cubicBezTo>
                      <a:pt x="1" y="0"/>
                      <a:pt x="1" y="0"/>
                      <a:pt x="2" y="0"/>
                    </a:cubicBezTo>
                    <a:cubicBezTo>
                      <a:pt x="2" y="0"/>
                      <a:pt x="2" y="0"/>
                      <a:pt x="2" y="0"/>
                    </a:cubicBezTo>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32"/>
              <p:cNvSpPr>
                <a:spLocks/>
              </p:cNvSpPr>
              <p:nvPr/>
            </p:nvSpPr>
            <p:spPr bwMode="auto">
              <a:xfrm>
                <a:off x="6011864" y="776288"/>
                <a:ext cx="15875" cy="4763"/>
              </a:xfrm>
              <a:custGeom>
                <a:avLst/>
                <a:gdLst>
                  <a:gd name="T0" fmla="*/ 3 w 3"/>
                  <a:gd name="T1" fmla="*/ 0 h 1"/>
                  <a:gd name="T2" fmla="*/ 0 w 3"/>
                  <a:gd name="T3" fmla="*/ 1 h 1"/>
                  <a:gd name="T4" fmla="*/ 3 w 3"/>
                  <a:gd name="T5" fmla="*/ 0 h 1"/>
                  <a:gd name="T6" fmla="*/ 3 w 3"/>
                  <a:gd name="T7" fmla="*/ 0 h 1"/>
                </a:gdLst>
                <a:ahLst/>
                <a:cxnLst>
                  <a:cxn ang="0">
                    <a:pos x="T0" y="T1"/>
                  </a:cxn>
                  <a:cxn ang="0">
                    <a:pos x="T2" y="T3"/>
                  </a:cxn>
                  <a:cxn ang="0">
                    <a:pos x="T4" y="T5"/>
                  </a:cxn>
                  <a:cxn ang="0">
                    <a:pos x="T6" y="T7"/>
                  </a:cxn>
                </a:cxnLst>
                <a:rect l="0" t="0" r="r" b="b"/>
                <a:pathLst>
                  <a:path w="3" h="1">
                    <a:moveTo>
                      <a:pt x="3" y="0"/>
                    </a:moveTo>
                    <a:cubicBezTo>
                      <a:pt x="2" y="0"/>
                      <a:pt x="1" y="0"/>
                      <a:pt x="0" y="1"/>
                    </a:cubicBezTo>
                    <a:cubicBezTo>
                      <a:pt x="1" y="0"/>
                      <a:pt x="2" y="0"/>
                      <a:pt x="3" y="0"/>
                    </a:cubicBezTo>
                    <a:cubicBezTo>
                      <a:pt x="3" y="0"/>
                      <a:pt x="3" y="0"/>
                      <a:pt x="3" y="0"/>
                    </a:cubicBezTo>
                  </a:path>
                </a:pathLst>
              </a:custGeom>
              <a:solidFill>
                <a:srgbClr val="8DB1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33"/>
              <p:cNvSpPr>
                <a:spLocks/>
              </p:cNvSpPr>
              <p:nvPr/>
            </p:nvSpPr>
            <p:spPr bwMode="auto">
              <a:xfrm>
                <a:off x="5945189" y="776288"/>
                <a:ext cx="93663" cy="192088"/>
              </a:xfrm>
              <a:custGeom>
                <a:avLst/>
                <a:gdLst>
                  <a:gd name="T0" fmla="*/ 17 w 17"/>
                  <a:gd name="T1" fmla="*/ 0 h 35"/>
                  <a:gd name="T2" fmla="*/ 15 w 17"/>
                  <a:gd name="T3" fmla="*/ 0 h 35"/>
                  <a:gd name="T4" fmla="*/ 12 w 17"/>
                  <a:gd name="T5" fmla="*/ 1 h 35"/>
                  <a:gd name="T6" fmla="*/ 0 w 17"/>
                  <a:gd name="T7" fmla="*/ 17 h 35"/>
                  <a:gd name="T8" fmla="*/ 15 w 17"/>
                  <a:gd name="T9" fmla="*/ 35 h 35"/>
                  <a:gd name="T10" fmla="*/ 16 w 17"/>
                  <a:gd name="T11" fmla="*/ 22 h 35"/>
                  <a:gd name="T12" fmla="*/ 17 w 17"/>
                  <a:gd name="T13" fmla="*/ 22 h 35"/>
                  <a:gd name="T14" fmla="*/ 17 w 17"/>
                  <a:gd name="T15" fmla="*/ 0 h 35"/>
                  <a:gd name="T16" fmla="*/ 17 w 17"/>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35">
                    <a:moveTo>
                      <a:pt x="17" y="0"/>
                    </a:moveTo>
                    <a:cubicBezTo>
                      <a:pt x="16" y="0"/>
                      <a:pt x="16" y="0"/>
                      <a:pt x="15" y="0"/>
                    </a:cubicBezTo>
                    <a:cubicBezTo>
                      <a:pt x="14" y="0"/>
                      <a:pt x="13" y="0"/>
                      <a:pt x="12" y="1"/>
                    </a:cubicBezTo>
                    <a:cubicBezTo>
                      <a:pt x="5" y="3"/>
                      <a:pt x="0" y="9"/>
                      <a:pt x="0" y="17"/>
                    </a:cubicBezTo>
                    <a:cubicBezTo>
                      <a:pt x="0" y="26"/>
                      <a:pt x="6" y="34"/>
                      <a:pt x="15" y="35"/>
                    </a:cubicBezTo>
                    <a:cubicBezTo>
                      <a:pt x="16" y="22"/>
                      <a:pt x="16" y="22"/>
                      <a:pt x="16" y="22"/>
                    </a:cubicBezTo>
                    <a:cubicBezTo>
                      <a:pt x="17" y="22"/>
                      <a:pt x="17" y="22"/>
                      <a:pt x="17" y="22"/>
                    </a:cubicBezTo>
                    <a:cubicBezTo>
                      <a:pt x="17" y="0"/>
                      <a:pt x="17" y="0"/>
                      <a:pt x="17" y="0"/>
                    </a:cubicBezTo>
                    <a:cubicBezTo>
                      <a:pt x="17" y="0"/>
                      <a:pt x="17" y="0"/>
                      <a:pt x="17" y="0"/>
                    </a:cubicBezTo>
                  </a:path>
                </a:pathLst>
              </a:custGeom>
              <a:solidFill>
                <a:srgbClr val="6F85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34"/>
              <p:cNvSpPr>
                <a:spLocks/>
              </p:cNvSpPr>
              <p:nvPr/>
            </p:nvSpPr>
            <p:spPr bwMode="auto">
              <a:xfrm>
                <a:off x="6022976" y="896938"/>
                <a:ext cx="15875" cy="125413"/>
              </a:xfrm>
              <a:custGeom>
                <a:avLst/>
                <a:gdLst>
                  <a:gd name="T0" fmla="*/ 10 w 10"/>
                  <a:gd name="T1" fmla="*/ 0 h 79"/>
                  <a:gd name="T2" fmla="*/ 7 w 10"/>
                  <a:gd name="T3" fmla="*/ 0 h 79"/>
                  <a:gd name="T4" fmla="*/ 3 w 10"/>
                  <a:gd name="T5" fmla="*/ 45 h 79"/>
                  <a:gd name="T6" fmla="*/ 3 w 10"/>
                  <a:gd name="T7" fmla="*/ 45 h 79"/>
                  <a:gd name="T8" fmla="*/ 0 w 10"/>
                  <a:gd name="T9" fmla="*/ 79 h 79"/>
                  <a:gd name="T10" fmla="*/ 10 w 10"/>
                  <a:gd name="T11" fmla="*/ 79 h 79"/>
                  <a:gd name="T12" fmla="*/ 10 w 10"/>
                  <a:gd name="T13" fmla="*/ 0 h 79"/>
                </a:gdLst>
                <a:ahLst/>
                <a:cxnLst>
                  <a:cxn ang="0">
                    <a:pos x="T0" y="T1"/>
                  </a:cxn>
                  <a:cxn ang="0">
                    <a:pos x="T2" y="T3"/>
                  </a:cxn>
                  <a:cxn ang="0">
                    <a:pos x="T4" y="T5"/>
                  </a:cxn>
                  <a:cxn ang="0">
                    <a:pos x="T6" y="T7"/>
                  </a:cxn>
                  <a:cxn ang="0">
                    <a:pos x="T8" y="T9"/>
                  </a:cxn>
                  <a:cxn ang="0">
                    <a:pos x="T10" y="T11"/>
                  </a:cxn>
                  <a:cxn ang="0">
                    <a:pos x="T12" y="T13"/>
                  </a:cxn>
                </a:cxnLst>
                <a:rect l="0" t="0" r="r" b="b"/>
                <a:pathLst>
                  <a:path w="10" h="79">
                    <a:moveTo>
                      <a:pt x="10" y="0"/>
                    </a:moveTo>
                    <a:lnTo>
                      <a:pt x="7" y="0"/>
                    </a:lnTo>
                    <a:lnTo>
                      <a:pt x="3" y="45"/>
                    </a:lnTo>
                    <a:lnTo>
                      <a:pt x="3" y="45"/>
                    </a:lnTo>
                    <a:lnTo>
                      <a:pt x="0" y="79"/>
                    </a:lnTo>
                    <a:lnTo>
                      <a:pt x="10" y="79"/>
                    </a:lnTo>
                    <a:lnTo>
                      <a:pt x="10" y="0"/>
                    </a:lnTo>
                    <a:close/>
                  </a:path>
                </a:pathLst>
              </a:custGeom>
              <a:solidFill>
                <a:srgbClr val="8961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35"/>
              <p:cNvSpPr>
                <a:spLocks/>
              </p:cNvSpPr>
              <p:nvPr/>
            </p:nvSpPr>
            <p:spPr bwMode="auto">
              <a:xfrm>
                <a:off x="6022976" y="896938"/>
                <a:ext cx="15875" cy="125413"/>
              </a:xfrm>
              <a:custGeom>
                <a:avLst/>
                <a:gdLst>
                  <a:gd name="T0" fmla="*/ 10 w 10"/>
                  <a:gd name="T1" fmla="*/ 0 h 79"/>
                  <a:gd name="T2" fmla="*/ 7 w 10"/>
                  <a:gd name="T3" fmla="*/ 0 h 79"/>
                  <a:gd name="T4" fmla="*/ 3 w 10"/>
                  <a:gd name="T5" fmla="*/ 45 h 79"/>
                  <a:gd name="T6" fmla="*/ 3 w 10"/>
                  <a:gd name="T7" fmla="*/ 45 h 79"/>
                  <a:gd name="T8" fmla="*/ 0 w 10"/>
                  <a:gd name="T9" fmla="*/ 79 h 79"/>
                  <a:gd name="T10" fmla="*/ 10 w 10"/>
                  <a:gd name="T11" fmla="*/ 79 h 79"/>
                  <a:gd name="T12" fmla="*/ 10 w 10"/>
                  <a:gd name="T13" fmla="*/ 0 h 79"/>
                </a:gdLst>
                <a:ahLst/>
                <a:cxnLst>
                  <a:cxn ang="0">
                    <a:pos x="T0" y="T1"/>
                  </a:cxn>
                  <a:cxn ang="0">
                    <a:pos x="T2" y="T3"/>
                  </a:cxn>
                  <a:cxn ang="0">
                    <a:pos x="T4" y="T5"/>
                  </a:cxn>
                  <a:cxn ang="0">
                    <a:pos x="T6" y="T7"/>
                  </a:cxn>
                  <a:cxn ang="0">
                    <a:pos x="T8" y="T9"/>
                  </a:cxn>
                  <a:cxn ang="0">
                    <a:pos x="T10" y="T11"/>
                  </a:cxn>
                  <a:cxn ang="0">
                    <a:pos x="T12" y="T13"/>
                  </a:cxn>
                </a:cxnLst>
                <a:rect l="0" t="0" r="r" b="b"/>
                <a:pathLst>
                  <a:path w="10" h="79">
                    <a:moveTo>
                      <a:pt x="10" y="0"/>
                    </a:moveTo>
                    <a:lnTo>
                      <a:pt x="7" y="0"/>
                    </a:lnTo>
                    <a:lnTo>
                      <a:pt x="3" y="45"/>
                    </a:lnTo>
                    <a:lnTo>
                      <a:pt x="3" y="45"/>
                    </a:lnTo>
                    <a:lnTo>
                      <a:pt x="0" y="79"/>
                    </a:lnTo>
                    <a:lnTo>
                      <a:pt x="10" y="79"/>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36"/>
              <p:cNvSpPr>
                <a:spLocks noEditPoints="1"/>
              </p:cNvSpPr>
              <p:nvPr/>
            </p:nvSpPr>
            <p:spPr bwMode="auto">
              <a:xfrm>
                <a:off x="4984751" y="1292225"/>
                <a:ext cx="2635250" cy="241300"/>
              </a:xfrm>
              <a:custGeom>
                <a:avLst/>
                <a:gdLst>
                  <a:gd name="T0" fmla="*/ 0 w 480"/>
                  <a:gd name="T1" fmla="*/ 43 h 44"/>
                  <a:gd name="T2" fmla="*/ 0 w 480"/>
                  <a:gd name="T3" fmla="*/ 43 h 44"/>
                  <a:gd name="T4" fmla="*/ 0 w 480"/>
                  <a:gd name="T5" fmla="*/ 44 h 44"/>
                  <a:gd name="T6" fmla="*/ 0 w 480"/>
                  <a:gd name="T7" fmla="*/ 43 h 44"/>
                  <a:gd name="T8" fmla="*/ 61 w 480"/>
                  <a:gd name="T9" fmla="*/ 0 h 44"/>
                  <a:gd name="T10" fmla="*/ 34 w 480"/>
                  <a:gd name="T11" fmla="*/ 0 h 44"/>
                  <a:gd name="T12" fmla="*/ 0 w 480"/>
                  <a:gd name="T13" fmla="*/ 33 h 44"/>
                  <a:gd name="T14" fmla="*/ 0 w 480"/>
                  <a:gd name="T15" fmla="*/ 34 h 44"/>
                  <a:gd name="T16" fmla="*/ 34 w 480"/>
                  <a:gd name="T17" fmla="*/ 0 h 44"/>
                  <a:gd name="T18" fmla="*/ 61 w 480"/>
                  <a:gd name="T19" fmla="*/ 0 h 44"/>
                  <a:gd name="T20" fmla="*/ 61 w 480"/>
                  <a:gd name="T21" fmla="*/ 0 h 44"/>
                  <a:gd name="T22" fmla="*/ 470 w 480"/>
                  <a:gd name="T23" fmla="*/ 0 h 44"/>
                  <a:gd name="T24" fmla="*/ 466 w 480"/>
                  <a:gd name="T25" fmla="*/ 0 h 44"/>
                  <a:gd name="T26" fmla="*/ 466 w 480"/>
                  <a:gd name="T27" fmla="*/ 0 h 44"/>
                  <a:gd name="T28" fmla="*/ 470 w 480"/>
                  <a:gd name="T29" fmla="*/ 0 h 44"/>
                  <a:gd name="T30" fmla="*/ 480 w 480"/>
                  <a:gd name="T31" fmla="*/ 2 h 44"/>
                  <a:gd name="T32" fmla="*/ 470 w 480"/>
                  <a:gd name="T3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0" h="44">
                    <a:moveTo>
                      <a:pt x="0" y="43"/>
                    </a:moveTo>
                    <a:cubicBezTo>
                      <a:pt x="0" y="43"/>
                      <a:pt x="0" y="43"/>
                      <a:pt x="0" y="43"/>
                    </a:cubicBezTo>
                    <a:cubicBezTo>
                      <a:pt x="0" y="44"/>
                      <a:pt x="0" y="44"/>
                      <a:pt x="0" y="44"/>
                    </a:cubicBezTo>
                    <a:cubicBezTo>
                      <a:pt x="0" y="44"/>
                      <a:pt x="0" y="43"/>
                      <a:pt x="0" y="43"/>
                    </a:cubicBezTo>
                    <a:moveTo>
                      <a:pt x="61" y="0"/>
                    </a:moveTo>
                    <a:cubicBezTo>
                      <a:pt x="34" y="0"/>
                      <a:pt x="34" y="0"/>
                      <a:pt x="34" y="0"/>
                    </a:cubicBezTo>
                    <a:cubicBezTo>
                      <a:pt x="15" y="0"/>
                      <a:pt x="0" y="15"/>
                      <a:pt x="0" y="33"/>
                    </a:cubicBezTo>
                    <a:cubicBezTo>
                      <a:pt x="0" y="34"/>
                      <a:pt x="0" y="34"/>
                      <a:pt x="0" y="34"/>
                    </a:cubicBezTo>
                    <a:cubicBezTo>
                      <a:pt x="0" y="15"/>
                      <a:pt x="15" y="0"/>
                      <a:pt x="34" y="0"/>
                    </a:cubicBezTo>
                    <a:cubicBezTo>
                      <a:pt x="61" y="0"/>
                      <a:pt x="61" y="0"/>
                      <a:pt x="61" y="0"/>
                    </a:cubicBezTo>
                    <a:cubicBezTo>
                      <a:pt x="61" y="0"/>
                      <a:pt x="61" y="0"/>
                      <a:pt x="61" y="0"/>
                    </a:cubicBezTo>
                    <a:moveTo>
                      <a:pt x="470" y="0"/>
                    </a:moveTo>
                    <a:cubicBezTo>
                      <a:pt x="466" y="0"/>
                      <a:pt x="466" y="0"/>
                      <a:pt x="466" y="0"/>
                    </a:cubicBezTo>
                    <a:cubicBezTo>
                      <a:pt x="466" y="0"/>
                      <a:pt x="466" y="0"/>
                      <a:pt x="466" y="0"/>
                    </a:cubicBezTo>
                    <a:cubicBezTo>
                      <a:pt x="470" y="0"/>
                      <a:pt x="470" y="0"/>
                      <a:pt x="470" y="0"/>
                    </a:cubicBezTo>
                    <a:cubicBezTo>
                      <a:pt x="473" y="0"/>
                      <a:pt x="477" y="1"/>
                      <a:pt x="480" y="2"/>
                    </a:cubicBezTo>
                    <a:cubicBezTo>
                      <a:pt x="477" y="1"/>
                      <a:pt x="473" y="0"/>
                      <a:pt x="47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37"/>
              <p:cNvSpPr>
                <a:spLocks/>
              </p:cNvSpPr>
              <p:nvPr/>
            </p:nvSpPr>
            <p:spPr bwMode="auto">
              <a:xfrm>
                <a:off x="4984751" y="1292225"/>
                <a:ext cx="2760663" cy="246063"/>
              </a:xfrm>
              <a:custGeom>
                <a:avLst/>
                <a:gdLst>
                  <a:gd name="T0" fmla="*/ 470 w 503"/>
                  <a:gd name="T1" fmla="*/ 0 h 45"/>
                  <a:gd name="T2" fmla="*/ 466 w 503"/>
                  <a:gd name="T3" fmla="*/ 0 h 45"/>
                  <a:gd name="T4" fmla="*/ 467 w 503"/>
                  <a:gd name="T5" fmla="*/ 6 h 45"/>
                  <a:gd name="T6" fmla="*/ 467 w 503"/>
                  <a:gd name="T7" fmla="*/ 6 h 45"/>
                  <a:gd name="T8" fmla="*/ 467 w 503"/>
                  <a:gd name="T9" fmla="*/ 6 h 45"/>
                  <a:gd name="T10" fmla="*/ 467 w 503"/>
                  <a:gd name="T11" fmla="*/ 6 h 45"/>
                  <a:gd name="T12" fmla="*/ 467 w 503"/>
                  <a:gd name="T13" fmla="*/ 6 h 45"/>
                  <a:gd name="T14" fmla="*/ 467 w 503"/>
                  <a:gd name="T15" fmla="*/ 6 h 45"/>
                  <a:gd name="T16" fmla="*/ 467 w 503"/>
                  <a:gd name="T17" fmla="*/ 6 h 45"/>
                  <a:gd name="T18" fmla="*/ 467 w 503"/>
                  <a:gd name="T19" fmla="*/ 6 h 45"/>
                  <a:gd name="T20" fmla="*/ 467 w 503"/>
                  <a:gd name="T21" fmla="*/ 6 h 45"/>
                  <a:gd name="T22" fmla="*/ 467 w 503"/>
                  <a:gd name="T23" fmla="*/ 6 h 45"/>
                  <a:gd name="T24" fmla="*/ 467 w 503"/>
                  <a:gd name="T25" fmla="*/ 6 h 45"/>
                  <a:gd name="T26" fmla="*/ 467 w 503"/>
                  <a:gd name="T27" fmla="*/ 7 h 45"/>
                  <a:gd name="T28" fmla="*/ 467 w 503"/>
                  <a:gd name="T29" fmla="*/ 7 h 45"/>
                  <a:gd name="T30" fmla="*/ 467 w 503"/>
                  <a:gd name="T31" fmla="*/ 7 h 45"/>
                  <a:gd name="T32" fmla="*/ 467 w 503"/>
                  <a:gd name="T33" fmla="*/ 7 h 45"/>
                  <a:gd name="T34" fmla="*/ 467 w 503"/>
                  <a:gd name="T35" fmla="*/ 7 h 45"/>
                  <a:gd name="T36" fmla="*/ 467 w 503"/>
                  <a:gd name="T37" fmla="*/ 7 h 45"/>
                  <a:gd name="T38" fmla="*/ 467 w 503"/>
                  <a:gd name="T39" fmla="*/ 7 h 45"/>
                  <a:gd name="T40" fmla="*/ 467 w 503"/>
                  <a:gd name="T41" fmla="*/ 7 h 45"/>
                  <a:gd name="T42" fmla="*/ 467 w 503"/>
                  <a:gd name="T43" fmla="*/ 7 h 45"/>
                  <a:gd name="T44" fmla="*/ 172 w 503"/>
                  <a:gd name="T45" fmla="*/ 7 h 45"/>
                  <a:gd name="T46" fmla="*/ 172 w 503"/>
                  <a:gd name="T47" fmla="*/ 7 h 45"/>
                  <a:gd name="T48" fmla="*/ 172 w 503"/>
                  <a:gd name="T49" fmla="*/ 7 h 45"/>
                  <a:gd name="T50" fmla="*/ 172 w 503"/>
                  <a:gd name="T51" fmla="*/ 6 h 45"/>
                  <a:gd name="T52" fmla="*/ 172 w 503"/>
                  <a:gd name="T53" fmla="*/ 6 h 45"/>
                  <a:gd name="T54" fmla="*/ 172 w 503"/>
                  <a:gd name="T55" fmla="*/ 6 h 45"/>
                  <a:gd name="T56" fmla="*/ 174 w 503"/>
                  <a:gd name="T57" fmla="*/ 0 h 45"/>
                  <a:gd name="T58" fmla="*/ 69 w 503"/>
                  <a:gd name="T59" fmla="*/ 0 h 45"/>
                  <a:gd name="T60" fmla="*/ 61 w 503"/>
                  <a:gd name="T61" fmla="*/ 0 h 45"/>
                  <a:gd name="T62" fmla="*/ 34 w 503"/>
                  <a:gd name="T63" fmla="*/ 0 h 45"/>
                  <a:gd name="T64" fmla="*/ 0 w 503"/>
                  <a:gd name="T65" fmla="*/ 34 h 45"/>
                  <a:gd name="T66" fmla="*/ 0 w 503"/>
                  <a:gd name="T67" fmla="*/ 43 h 45"/>
                  <a:gd name="T68" fmla="*/ 0 w 503"/>
                  <a:gd name="T69" fmla="*/ 44 h 45"/>
                  <a:gd name="T70" fmla="*/ 0 w 503"/>
                  <a:gd name="T71" fmla="*/ 45 h 45"/>
                  <a:gd name="T72" fmla="*/ 34 w 503"/>
                  <a:gd name="T73" fmla="*/ 13 h 45"/>
                  <a:gd name="T74" fmla="*/ 69 w 503"/>
                  <a:gd name="T75" fmla="*/ 13 h 45"/>
                  <a:gd name="T76" fmla="*/ 405 w 503"/>
                  <a:gd name="T77" fmla="*/ 13 h 45"/>
                  <a:gd name="T78" fmla="*/ 439 w 503"/>
                  <a:gd name="T79" fmla="*/ 13 h 45"/>
                  <a:gd name="T80" fmla="*/ 470 w 503"/>
                  <a:gd name="T81" fmla="*/ 13 h 45"/>
                  <a:gd name="T82" fmla="*/ 503 w 503"/>
                  <a:gd name="T83" fmla="*/ 40 h 45"/>
                  <a:gd name="T84" fmla="*/ 503 w 503"/>
                  <a:gd name="T85" fmla="*/ 34 h 45"/>
                  <a:gd name="T86" fmla="*/ 480 w 503"/>
                  <a:gd name="T87" fmla="*/ 2 h 45"/>
                  <a:gd name="T88" fmla="*/ 470 w 503"/>
                  <a:gd name="T89"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3" h="45">
                    <a:moveTo>
                      <a:pt x="470" y="0"/>
                    </a:moveTo>
                    <a:cubicBezTo>
                      <a:pt x="466" y="0"/>
                      <a:pt x="466" y="0"/>
                      <a:pt x="466" y="0"/>
                    </a:cubicBezTo>
                    <a:cubicBezTo>
                      <a:pt x="467" y="2"/>
                      <a:pt x="467" y="4"/>
                      <a:pt x="467" y="6"/>
                    </a:cubicBezTo>
                    <a:cubicBezTo>
                      <a:pt x="467" y="6"/>
                      <a:pt x="467" y="6"/>
                      <a:pt x="467" y="6"/>
                    </a:cubicBezTo>
                    <a:cubicBezTo>
                      <a:pt x="467" y="6"/>
                      <a:pt x="467" y="6"/>
                      <a:pt x="467" y="6"/>
                    </a:cubicBezTo>
                    <a:cubicBezTo>
                      <a:pt x="467" y="6"/>
                      <a:pt x="467" y="6"/>
                      <a:pt x="467" y="6"/>
                    </a:cubicBezTo>
                    <a:cubicBezTo>
                      <a:pt x="467" y="6"/>
                      <a:pt x="467" y="6"/>
                      <a:pt x="467" y="6"/>
                    </a:cubicBezTo>
                    <a:cubicBezTo>
                      <a:pt x="467" y="6"/>
                      <a:pt x="467" y="6"/>
                      <a:pt x="467" y="6"/>
                    </a:cubicBezTo>
                    <a:cubicBezTo>
                      <a:pt x="467" y="6"/>
                      <a:pt x="467" y="6"/>
                      <a:pt x="467" y="6"/>
                    </a:cubicBezTo>
                    <a:cubicBezTo>
                      <a:pt x="467" y="6"/>
                      <a:pt x="467" y="6"/>
                      <a:pt x="467" y="6"/>
                    </a:cubicBezTo>
                    <a:cubicBezTo>
                      <a:pt x="467" y="6"/>
                      <a:pt x="467" y="6"/>
                      <a:pt x="467" y="6"/>
                    </a:cubicBezTo>
                    <a:cubicBezTo>
                      <a:pt x="467" y="6"/>
                      <a:pt x="467" y="6"/>
                      <a:pt x="467" y="6"/>
                    </a:cubicBezTo>
                    <a:cubicBezTo>
                      <a:pt x="467" y="6"/>
                      <a:pt x="467" y="6"/>
                      <a:pt x="467" y="6"/>
                    </a:cubicBezTo>
                    <a:cubicBezTo>
                      <a:pt x="467" y="6"/>
                      <a:pt x="467" y="7"/>
                      <a:pt x="467" y="7"/>
                    </a:cubicBezTo>
                    <a:cubicBezTo>
                      <a:pt x="467" y="7"/>
                      <a:pt x="467" y="7"/>
                      <a:pt x="467" y="7"/>
                    </a:cubicBezTo>
                    <a:cubicBezTo>
                      <a:pt x="467" y="7"/>
                      <a:pt x="467" y="7"/>
                      <a:pt x="467" y="7"/>
                    </a:cubicBezTo>
                    <a:cubicBezTo>
                      <a:pt x="467" y="7"/>
                      <a:pt x="467" y="7"/>
                      <a:pt x="467" y="7"/>
                    </a:cubicBezTo>
                    <a:cubicBezTo>
                      <a:pt x="467" y="7"/>
                      <a:pt x="467" y="7"/>
                      <a:pt x="467" y="7"/>
                    </a:cubicBezTo>
                    <a:cubicBezTo>
                      <a:pt x="467" y="7"/>
                      <a:pt x="467" y="7"/>
                      <a:pt x="467" y="7"/>
                    </a:cubicBezTo>
                    <a:cubicBezTo>
                      <a:pt x="467" y="7"/>
                      <a:pt x="467" y="7"/>
                      <a:pt x="467" y="7"/>
                    </a:cubicBezTo>
                    <a:cubicBezTo>
                      <a:pt x="467" y="7"/>
                      <a:pt x="467" y="7"/>
                      <a:pt x="467" y="7"/>
                    </a:cubicBezTo>
                    <a:cubicBezTo>
                      <a:pt x="467" y="7"/>
                      <a:pt x="467" y="7"/>
                      <a:pt x="467" y="7"/>
                    </a:cubicBezTo>
                    <a:cubicBezTo>
                      <a:pt x="172" y="7"/>
                      <a:pt x="172" y="7"/>
                      <a:pt x="172" y="7"/>
                    </a:cubicBezTo>
                    <a:cubicBezTo>
                      <a:pt x="172" y="7"/>
                      <a:pt x="172" y="7"/>
                      <a:pt x="172" y="7"/>
                    </a:cubicBezTo>
                    <a:cubicBezTo>
                      <a:pt x="172" y="7"/>
                      <a:pt x="172" y="7"/>
                      <a:pt x="172" y="7"/>
                    </a:cubicBezTo>
                    <a:cubicBezTo>
                      <a:pt x="172" y="6"/>
                      <a:pt x="172" y="6"/>
                      <a:pt x="172" y="6"/>
                    </a:cubicBezTo>
                    <a:cubicBezTo>
                      <a:pt x="172" y="6"/>
                      <a:pt x="172" y="6"/>
                      <a:pt x="172" y="6"/>
                    </a:cubicBezTo>
                    <a:cubicBezTo>
                      <a:pt x="172" y="6"/>
                      <a:pt x="172" y="6"/>
                      <a:pt x="172" y="6"/>
                    </a:cubicBezTo>
                    <a:cubicBezTo>
                      <a:pt x="172" y="4"/>
                      <a:pt x="173" y="2"/>
                      <a:pt x="174" y="0"/>
                    </a:cubicBezTo>
                    <a:cubicBezTo>
                      <a:pt x="69" y="0"/>
                      <a:pt x="69" y="0"/>
                      <a:pt x="69" y="0"/>
                    </a:cubicBezTo>
                    <a:cubicBezTo>
                      <a:pt x="61" y="0"/>
                      <a:pt x="61" y="0"/>
                      <a:pt x="61" y="0"/>
                    </a:cubicBezTo>
                    <a:cubicBezTo>
                      <a:pt x="34" y="0"/>
                      <a:pt x="34" y="0"/>
                      <a:pt x="34" y="0"/>
                    </a:cubicBezTo>
                    <a:cubicBezTo>
                      <a:pt x="15" y="0"/>
                      <a:pt x="0" y="15"/>
                      <a:pt x="0" y="34"/>
                    </a:cubicBezTo>
                    <a:cubicBezTo>
                      <a:pt x="0" y="43"/>
                      <a:pt x="0" y="43"/>
                      <a:pt x="0" y="43"/>
                    </a:cubicBezTo>
                    <a:cubicBezTo>
                      <a:pt x="0" y="43"/>
                      <a:pt x="0" y="44"/>
                      <a:pt x="0" y="44"/>
                    </a:cubicBezTo>
                    <a:cubicBezTo>
                      <a:pt x="0" y="44"/>
                      <a:pt x="0" y="44"/>
                      <a:pt x="0" y="45"/>
                    </a:cubicBezTo>
                    <a:cubicBezTo>
                      <a:pt x="1" y="27"/>
                      <a:pt x="16" y="13"/>
                      <a:pt x="34" y="13"/>
                    </a:cubicBezTo>
                    <a:cubicBezTo>
                      <a:pt x="69" y="13"/>
                      <a:pt x="69" y="13"/>
                      <a:pt x="69" y="13"/>
                    </a:cubicBezTo>
                    <a:cubicBezTo>
                      <a:pt x="405" y="13"/>
                      <a:pt x="405" y="13"/>
                      <a:pt x="405" y="13"/>
                    </a:cubicBezTo>
                    <a:cubicBezTo>
                      <a:pt x="439" y="13"/>
                      <a:pt x="439" y="13"/>
                      <a:pt x="439" y="13"/>
                    </a:cubicBezTo>
                    <a:cubicBezTo>
                      <a:pt x="470" y="13"/>
                      <a:pt x="470" y="13"/>
                      <a:pt x="470" y="13"/>
                    </a:cubicBezTo>
                    <a:cubicBezTo>
                      <a:pt x="486" y="13"/>
                      <a:pt x="500" y="25"/>
                      <a:pt x="503" y="40"/>
                    </a:cubicBezTo>
                    <a:cubicBezTo>
                      <a:pt x="503" y="38"/>
                      <a:pt x="503" y="36"/>
                      <a:pt x="503" y="34"/>
                    </a:cubicBezTo>
                    <a:cubicBezTo>
                      <a:pt x="503" y="19"/>
                      <a:pt x="494" y="7"/>
                      <a:pt x="480" y="2"/>
                    </a:cubicBezTo>
                    <a:cubicBezTo>
                      <a:pt x="477" y="1"/>
                      <a:pt x="473" y="0"/>
                      <a:pt x="470" y="0"/>
                    </a:cubicBezTo>
                  </a:path>
                </a:pathLst>
              </a:custGeom>
              <a:solidFill>
                <a:srgbClr val="6CB9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38"/>
              <p:cNvSpPr>
                <a:spLocks noEditPoints="1"/>
              </p:cNvSpPr>
              <p:nvPr/>
            </p:nvSpPr>
            <p:spPr bwMode="auto">
              <a:xfrm>
                <a:off x="7543801" y="1292225"/>
                <a:ext cx="4763" cy="38100"/>
              </a:xfrm>
              <a:custGeom>
                <a:avLst/>
                <a:gdLst>
                  <a:gd name="T0" fmla="*/ 1 w 1"/>
                  <a:gd name="T1" fmla="*/ 7 h 7"/>
                  <a:gd name="T2" fmla="*/ 1 w 1"/>
                  <a:gd name="T3" fmla="*/ 7 h 7"/>
                  <a:gd name="T4" fmla="*/ 1 w 1"/>
                  <a:gd name="T5" fmla="*/ 7 h 7"/>
                  <a:gd name="T6" fmla="*/ 1 w 1"/>
                  <a:gd name="T7" fmla="*/ 7 h 7"/>
                  <a:gd name="T8" fmla="*/ 1 w 1"/>
                  <a:gd name="T9" fmla="*/ 7 h 7"/>
                  <a:gd name="T10" fmla="*/ 1 w 1"/>
                  <a:gd name="T11" fmla="*/ 7 h 7"/>
                  <a:gd name="T12" fmla="*/ 1 w 1"/>
                  <a:gd name="T13" fmla="*/ 7 h 7"/>
                  <a:gd name="T14" fmla="*/ 1 w 1"/>
                  <a:gd name="T15" fmla="*/ 7 h 7"/>
                  <a:gd name="T16" fmla="*/ 1 w 1"/>
                  <a:gd name="T17" fmla="*/ 7 h 7"/>
                  <a:gd name="T18" fmla="*/ 1 w 1"/>
                  <a:gd name="T19" fmla="*/ 6 h 7"/>
                  <a:gd name="T20" fmla="*/ 1 w 1"/>
                  <a:gd name="T21" fmla="*/ 6 h 7"/>
                  <a:gd name="T22" fmla="*/ 1 w 1"/>
                  <a:gd name="T23" fmla="*/ 6 h 7"/>
                  <a:gd name="T24" fmla="*/ 1 w 1"/>
                  <a:gd name="T25" fmla="*/ 6 h 7"/>
                  <a:gd name="T26" fmla="*/ 1 w 1"/>
                  <a:gd name="T27" fmla="*/ 6 h 7"/>
                  <a:gd name="T28" fmla="*/ 1 w 1"/>
                  <a:gd name="T29" fmla="*/ 6 h 7"/>
                  <a:gd name="T30" fmla="*/ 1 w 1"/>
                  <a:gd name="T31" fmla="*/ 6 h 7"/>
                  <a:gd name="T32" fmla="*/ 1 w 1"/>
                  <a:gd name="T33" fmla="*/ 6 h 7"/>
                  <a:gd name="T34" fmla="*/ 1 w 1"/>
                  <a:gd name="T35" fmla="*/ 6 h 7"/>
                  <a:gd name="T36" fmla="*/ 1 w 1"/>
                  <a:gd name="T37" fmla="*/ 6 h 7"/>
                  <a:gd name="T38" fmla="*/ 1 w 1"/>
                  <a:gd name="T39" fmla="*/ 6 h 7"/>
                  <a:gd name="T40" fmla="*/ 1 w 1"/>
                  <a:gd name="T41" fmla="*/ 6 h 7"/>
                  <a:gd name="T42" fmla="*/ 1 w 1"/>
                  <a:gd name="T43" fmla="*/ 6 h 7"/>
                  <a:gd name="T44" fmla="*/ 1 w 1"/>
                  <a:gd name="T45" fmla="*/ 6 h 7"/>
                  <a:gd name="T46" fmla="*/ 1 w 1"/>
                  <a:gd name="T47" fmla="*/ 6 h 7"/>
                  <a:gd name="T48" fmla="*/ 0 w 1"/>
                  <a:gd name="T49" fmla="*/ 0 h 7"/>
                  <a:gd name="T50" fmla="*/ 0 w 1"/>
                  <a:gd name="T51" fmla="*/ 0 h 7"/>
                  <a:gd name="T52" fmla="*/ 1 w 1"/>
                  <a:gd name="T53" fmla="*/ 6 h 7"/>
                  <a:gd name="T54" fmla="*/ 0 w 1"/>
                  <a:gd name="T55" fmla="*/ 0 h 7"/>
                  <a:gd name="T56" fmla="*/ 0 w 1"/>
                  <a:gd name="T5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 h="7">
                    <a:moveTo>
                      <a:pt x="1" y="7"/>
                    </a:moveTo>
                    <a:cubicBezTo>
                      <a:pt x="1" y="7"/>
                      <a:pt x="1" y="7"/>
                      <a:pt x="1" y="7"/>
                    </a:cubicBezTo>
                    <a:cubicBezTo>
                      <a:pt x="1" y="7"/>
                      <a:pt x="1" y="7"/>
                      <a:pt x="1" y="7"/>
                    </a:cubicBezTo>
                    <a:moveTo>
                      <a:pt x="1" y="7"/>
                    </a:moveTo>
                    <a:cubicBezTo>
                      <a:pt x="1" y="7"/>
                      <a:pt x="1" y="7"/>
                      <a:pt x="1" y="7"/>
                    </a:cubicBezTo>
                    <a:cubicBezTo>
                      <a:pt x="1" y="7"/>
                      <a:pt x="1" y="7"/>
                      <a:pt x="1" y="7"/>
                    </a:cubicBezTo>
                    <a:moveTo>
                      <a:pt x="1" y="7"/>
                    </a:moveTo>
                    <a:cubicBezTo>
                      <a:pt x="1" y="7"/>
                      <a:pt x="1" y="7"/>
                      <a:pt x="1" y="7"/>
                    </a:cubicBezTo>
                    <a:cubicBezTo>
                      <a:pt x="1" y="7"/>
                      <a:pt x="1" y="7"/>
                      <a:pt x="1" y="7"/>
                    </a:cubicBezTo>
                    <a:moveTo>
                      <a:pt x="1" y="6"/>
                    </a:moveTo>
                    <a:cubicBezTo>
                      <a:pt x="1" y="6"/>
                      <a:pt x="1" y="6"/>
                      <a:pt x="1" y="6"/>
                    </a:cubicBezTo>
                    <a:cubicBezTo>
                      <a:pt x="1" y="6"/>
                      <a:pt x="1" y="6"/>
                      <a:pt x="1" y="6"/>
                    </a:cubicBezTo>
                    <a:moveTo>
                      <a:pt x="1" y="6"/>
                    </a:moveTo>
                    <a:cubicBezTo>
                      <a:pt x="1" y="6"/>
                      <a:pt x="1" y="6"/>
                      <a:pt x="1" y="6"/>
                    </a:cubicBezTo>
                    <a:cubicBezTo>
                      <a:pt x="1" y="6"/>
                      <a:pt x="1" y="6"/>
                      <a:pt x="1" y="6"/>
                    </a:cubicBezTo>
                    <a:moveTo>
                      <a:pt x="1" y="6"/>
                    </a:moveTo>
                    <a:cubicBezTo>
                      <a:pt x="1" y="6"/>
                      <a:pt x="1" y="6"/>
                      <a:pt x="1" y="6"/>
                    </a:cubicBezTo>
                    <a:cubicBezTo>
                      <a:pt x="1" y="6"/>
                      <a:pt x="1" y="6"/>
                      <a:pt x="1" y="6"/>
                    </a:cubicBezTo>
                    <a:moveTo>
                      <a:pt x="1" y="6"/>
                    </a:moveTo>
                    <a:cubicBezTo>
                      <a:pt x="1" y="6"/>
                      <a:pt x="1" y="6"/>
                      <a:pt x="1" y="6"/>
                    </a:cubicBezTo>
                    <a:cubicBezTo>
                      <a:pt x="1" y="6"/>
                      <a:pt x="1" y="6"/>
                      <a:pt x="1" y="6"/>
                    </a:cubicBezTo>
                    <a:moveTo>
                      <a:pt x="1" y="6"/>
                    </a:moveTo>
                    <a:cubicBezTo>
                      <a:pt x="1" y="6"/>
                      <a:pt x="1" y="6"/>
                      <a:pt x="1" y="6"/>
                    </a:cubicBezTo>
                    <a:cubicBezTo>
                      <a:pt x="1" y="6"/>
                      <a:pt x="1" y="6"/>
                      <a:pt x="1" y="6"/>
                    </a:cubicBezTo>
                    <a:moveTo>
                      <a:pt x="0" y="0"/>
                    </a:moveTo>
                    <a:cubicBezTo>
                      <a:pt x="0" y="0"/>
                      <a:pt x="0" y="0"/>
                      <a:pt x="0" y="0"/>
                    </a:cubicBezTo>
                    <a:cubicBezTo>
                      <a:pt x="1" y="2"/>
                      <a:pt x="1" y="4"/>
                      <a:pt x="1" y="6"/>
                    </a:cubicBezTo>
                    <a:cubicBezTo>
                      <a:pt x="1" y="4"/>
                      <a:pt x="1" y="2"/>
                      <a:pt x="0" y="0"/>
                    </a:cubicBezTo>
                    <a:cubicBezTo>
                      <a:pt x="0" y="0"/>
                      <a:pt x="0" y="0"/>
                      <a:pt x="0" y="0"/>
                    </a:cubicBezTo>
                  </a:path>
                </a:pathLst>
              </a:custGeom>
              <a:solidFill>
                <a:srgbClr val="B8CE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39"/>
              <p:cNvSpPr>
                <a:spLocks/>
              </p:cNvSpPr>
              <p:nvPr/>
            </p:nvSpPr>
            <p:spPr bwMode="auto">
              <a:xfrm>
                <a:off x="5929314" y="1292225"/>
                <a:ext cx="1619250" cy="38100"/>
              </a:xfrm>
              <a:custGeom>
                <a:avLst/>
                <a:gdLst>
                  <a:gd name="T0" fmla="*/ 294 w 295"/>
                  <a:gd name="T1" fmla="*/ 0 h 7"/>
                  <a:gd name="T2" fmla="*/ 294 w 295"/>
                  <a:gd name="T3" fmla="*/ 0 h 7"/>
                  <a:gd name="T4" fmla="*/ 295 w 295"/>
                  <a:gd name="T5" fmla="*/ 7 h 7"/>
                  <a:gd name="T6" fmla="*/ 294 w 295"/>
                  <a:gd name="T7" fmla="*/ 7 h 7"/>
                  <a:gd name="T8" fmla="*/ 290 w 295"/>
                  <a:gd name="T9" fmla="*/ 0 h 7"/>
                  <a:gd name="T10" fmla="*/ 145 w 295"/>
                  <a:gd name="T11" fmla="*/ 0 h 7"/>
                  <a:gd name="T12" fmla="*/ 145 w 295"/>
                  <a:gd name="T13" fmla="*/ 7 h 7"/>
                  <a:gd name="T14" fmla="*/ 0 w 295"/>
                  <a:gd name="T15" fmla="*/ 7 h 7"/>
                  <a:gd name="T16" fmla="*/ 0 w 295"/>
                  <a:gd name="T17" fmla="*/ 7 h 7"/>
                  <a:gd name="T18" fmla="*/ 295 w 295"/>
                  <a:gd name="T19" fmla="*/ 7 h 7"/>
                  <a:gd name="T20" fmla="*/ 295 w 295"/>
                  <a:gd name="T21" fmla="*/ 7 h 7"/>
                  <a:gd name="T22" fmla="*/ 295 w 295"/>
                  <a:gd name="T23" fmla="*/ 7 h 7"/>
                  <a:gd name="T24" fmla="*/ 295 w 295"/>
                  <a:gd name="T25" fmla="*/ 7 h 7"/>
                  <a:gd name="T26" fmla="*/ 295 w 295"/>
                  <a:gd name="T27" fmla="*/ 7 h 7"/>
                  <a:gd name="T28" fmla="*/ 295 w 295"/>
                  <a:gd name="T29" fmla="*/ 7 h 7"/>
                  <a:gd name="T30" fmla="*/ 295 w 295"/>
                  <a:gd name="T31" fmla="*/ 7 h 7"/>
                  <a:gd name="T32" fmla="*/ 295 w 295"/>
                  <a:gd name="T33" fmla="*/ 6 h 7"/>
                  <a:gd name="T34" fmla="*/ 295 w 295"/>
                  <a:gd name="T35" fmla="*/ 6 h 7"/>
                  <a:gd name="T36" fmla="*/ 295 w 295"/>
                  <a:gd name="T37" fmla="*/ 6 h 7"/>
                  <a:gd name="T38" fmla="*/ 295 w 295"/>
                  <a:gd name="T39" fmla="*/ 6 h 7"/>
                  <a:gd name="T40" fmla="*/ 295 w 295"/>
                  <a:gd name="T41" fmla="*/ 6 h 7"/>
                  <a:gd name="T42" fmla="*/ 295 w 295"/>
                  <a:gd name="T43" fmla="*/ 6 h 7"/>
                  <a:gd name="T44" fmla="*/ 295 w 295"/>
                  <a:gd name="T45" fmla="*/ 6 h 7"/>
                  <a:gd name="T46" fmla="*/ 295 w 295"/>
                  <a:gd name="T47" fmla="*/ 6 h 7"/>
                  <a:gd name="T48" fmla="*/ 295 w 295"/>
                  <a:gd name="T49" fmla="*/ 6 h 7"/>
                  <a:gd name="T50" fmla="*/ 295 w 295"/>
                  <a:gd name="T51" fmla="*/ 6 h 7"/>
                  <a:gd name="T52" fmla="*/ 295 w 295"/>
                  <a:gd name="T53" fmla="*/ 6 h 7"/>
                  <a:gd name="T54" fmla="*/ 294 w 295"/>
                  <a:gd name="T5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5" h="7">
                    <a:moveTo>
                      <a:pt x="294" y="0"/>
                    </a:moveTo>
                    <a:cubicBezTo>
                      <a:pt x="294" y="0"/>
                      <a:pt x="294" y="0"/>
                      <a:pt x="294" y="0"/>
                    </a:cubicBezTo>
                    <a:cubicBezTo>
                      <a:pt x="295" y="2"/>
                      <a:pt x="295" y="5"/>
                      <a:pt x="295" y="7"/>
                    </a:cubicBezTo>
                    <a:cubicBezTo>
                      <a:pt x="294" y="7"/>
                      <a:pt x="294" y="7"/>
                      <a:pt x="294" y="7"/>
                    </a:cubicBezTo>
                    <a:cubicBezTo>
                      <a:pt x="294" y="5"/>
                      <a:pt x="292" y="2"/>
                      <a:pt x="290" y="0"/>
                    </a:cubicBezTo>
                    <a:cubicBezTo>
                      <a:pt x="145" y="0"/>
                      <a:pt x="145" y="0"/>
                      <a:pt x="145" y="0"/>
                    </a:cubicBezTo>
                    <a:cubicBezTo>
                      <a:pt x="145" y="7"/>
                      <a:pt x="145" y="7"/>
                      <a:pt x="145" y="7"/>
                    </a:cubicBezTo>
                    <a:cubicBezTo>
                      <a:pt x="0" y="7"/>
                      <a:pt x="0" y="7"/>
                      <a:pt x="0" y="7"/>
                    </a:cubicBezTo>
                    <a:cubicBezTo>
                      <a:pt x="0" y="7"/>
                      <a:pt x="0" y="7"/>
                      <a:pt x="0" y="7"/>
                    </a:cubicBezTo>
                    <a:cubicBezTo>
                      <a:pt x="295" y="7"/>
                      <a:pt x="295" y="7"/>
                      <a:pt x="295" y="7"/>
                    </a:cubicBezTo>
                    <a:cubicBezTo>
                      <a:pt x="295" y="7"/>
                      <a:pt x="295" y="7"/>
                      <a:pt x="295" y="7"/>
                    </a:cubicBezTo>
                    <a:cubicBezTo>
                      <a:pt x="295" y="7"/>
                      <a:pt x="295" y="7"/>
                      <a:pt x="295" y="7"/>
                    </a:cubicBezTo>
                    <a:cubicBezTo>
                      <a:pt x="295" y="7"/>
                      <a:pt x="295" y="7"/>
                      <a:pt x="295" y="7"/>
                    </a:cubicBezTo>
                    <a:cubicBezTo>
                      <a:pt x="295" y="7"/>
                      <a:pt x="295" y="7"/>
                      <a:pt x="295" y="7"/>
                    </a:cubicBezTo>
                    <a:cubicBezTo>
                      <a:pt x="295" y="7"/>
                      <a:pt x="295" y="7"/>
                      <a:pt x="295" y="7"/>
                    </a:cubicBezTo>
                    <a:cubicBezTo>
                      <a:pt x="295" y="7"/>
                      <a:pt x="295" y="7"/>
                      <a:pt x="295" y="7"/>
                    </a:cubicBezTo>
                    <a:cubicBezTo>
                      <a:pt x="295" y="7"/>
                      <a:pt x="295" y="6"/>
                      <a:pt x="295" y="6"/>
                    </a:cubicBezTo>
                    <a:cubicBezTo>
                      <a:pt x="295" y="6"/>
                      <a:pt x="295" y="6"/>
                      <a:pt x="295" y="6"/>
                    </a:cubicBezTo>
                    <a:cubicBezTo>
                      <a:pt x="295" y="6"/>
                      <a:pt x="295" y="6"/>
                      <a:pt x="295" y="6"/>
                    </a:cubicBezTo>
                    <a:cubicBezTo>
                      <a:pt x="295" y="6"/>
                      <a:pt x="295" y="6"/>
                      <a:pt x="295" y="6"/>
                    </a:cubicBezTo>
                    <a:cubicBezTo>
                      <a:pt x="295" y="6"/>
                      <a:pt x="295" y="6"/>
                      <a:pt x="295" y="6"/>
                    </a:cubicBezTo>
                    <a:cubicBezTo>
                      <a:pt x="295" y="6"/>
                      <a:pt x="295" y="6"/>
                      <a:pt x="295" y="6"/>
                    </a:cubicBezTo>
                    <a:cubicBezTo>
                      <a:pt x="295" y="6"/>
                      <a:pt x="295" y="6"/>
                      <a:pt x="295" y="6"/>
                    </a:cubicBezTo>
                    <a:cubicBezTo>
                      <a:pt x="295" y="6"/>
                      <a:pt x="295" y="6"/>
                      <a:pt x="295" y="6"/>
                    </a:cubicBezTo>
                    <a:cubicBezTo>
                      <a:pt x="295" y="6"/>
                      <a:pt x="295" y="6"/>
                      <a:pt x="295" y="6"/>
                    </a:cubicBezTo>
                    <a:cubicBezTo>
                      <a:pt x="295" y="6"/>
                      <a:pt x="295" y="6"/>
                      <a:pt x="295" y="6"/>
                    </a:cubicBezTo>
                    <a:cubicBezTo>
                      <a:pt x="295" y="6"/>
                      <a:pt x="295" y="6"/>
                      <a:pt x="295" y="6"/>
                    </a:cubicBezTo>
                    <a:cubicBezTo>
                      <a:pt x="295" y="4"/>
                      <a:pt x="295" y="2"/>
                      <a:pt x="294" y="0"/>
                    </a:cubicBezTo>
                  </a:path>
                </a:pathLst>
              </a:custGeom>
              <a:solidFill>
                <a:srgbClr val="D0A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40"/>
              <p:cNvSpPr>
                <a:spLocks/>
              </p:cNvSpPr>
              <p:nvPr/>
            </p:nvSpPr>
            <p:spPr bwMode="auto">
              <a:xfrm>
                <a:off x="6065839" y="1819275"/>
                <a:ext cx="153988" cy="71438"/>
              </a:xfrm>
              <a:custGeom>
                <a:avLst/>
                <a:gdLst>
                  <a:gd name="T0" fmla="*/ 17 w 28"/>
                  <a:gd name="T1" fmla="*/ 0 h 13"/>
                  <a:gd name="T2" fmla="*/ 6 w 28"/>
                  <a:gd name="T3" fmla="*/ 6 h 13"/>
                  <a:gd name="T4" fmla="*/ 2 w 28"/>
                  <a:gd name="T5" fmla="*/ 1 h 13"/>
                  <a:gd name="T6" fmla="*/ 0 w 28"/>
                  <a:gd name="T7" fmla="*/ 2 h 13"/>
                  <a:gd name="T8" fmla="*/ 3 w 28"/>
                  <a:gd name="T9" fmla="*/ 7 h 13"/>
                  <a:gd name="T10" fmla="*/ 0 w 28"/>
                  <a:gd name="T11" fmla="*/ 12 h 13"/>
                  <a:gd name="T12" fmla="*/ 2 w 28"/>
                  <a:gd name="T13" fmla="*/ 13 h 13"/>
                  <a:gd name="T14" fmla="*/ 6 w 28"/>
                  <a:gd name="T15" fmla="*/ 8 h 13"/>
                  <a:gd name="T16" fmla="*/ 17 w 28"/>
                  <a:gd name="T17" fmla="*/ 13 h 13"/>
                  <a:gd name="T18" fmla="*/ 17 w 28"/>
                  <a:gd name="T19" fmla="*/ 13 h 13"/>
                  <a:gd name="T20" fmla="*/ 28 w 28"/>
                  <a:gd name="T21" fmla="*/ 7 h 13"/>
                  <a:gd name="T22" fmla="*/ 17 w 28"/>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13">
                    <a:moveTo>
                      <a:pt x="17" y="0"/>
                    </a:moveTo>
                    <a:cubicBezTo>
                      <a:pt x="13" y="0"/>
                      <a:pt x="8" y="4"/>
                      <a:pt x="6" y="6"/>
                    </a:cubicBezTo>
                    <a:cubicBezTo>
                      <a:pt x="6" y="3"/>
                      <a:pt x="4" y="1"/>
                      <a:pt x="2" y="1"/>
                    </a:cubicBezTo>
                    <a:cubicBezTo>
                      <a:pt x="1" y="1"/>
                      <a:pt x="0" y="1"/>
                      <a:pt x="0" y="2"/>
                    </a:cubicBezTo>
                    <a:cubicBezTo>
                      <a:pt x="2" y="2"/>
                      <a:pt x="3" y="4"/>
                      <a:pt x="3" y="7"/>
                    </a:cubicBezTo>
                    <a:cubicBezTo>
                      <a:pt x="3" y="9"/>
                      <a:pt x="2" y="11"/>
                      <a:pt x="0" y="12"/>
                    </a:cubicBezTo>
                    <a:cubicBezTo>
                      <a:pt x="0" y="12"/>
                      <a:pt x="1" y="13"/>
                      <a:pt x="2" y="13"/>
                    </a:cubicBezTo>
                    <a:cubicBezTo>
                      <a:pt x="4" y="13"/>
                      <a:pt x="6" y="10"/>
                      <a:pt x="6" y="8"/>
                    </a:cubicBezTo>
                    <a:cubicBezTo>
                      <a:pt x="8" y="9"/>
                      <a:pt x="13" y="13"/>
                      <a:pt x="17" y="13"/>
                    </a:cubicBezTo>
                    <a:cubicBezTo>
                      <a:pt x="17" y="13"/>
                      <a:pt x="17" y="13"/>
                      <a:pt x="17" y="13"/>
                    </a:cubicBezTo>
                    <a:cubicBezTo>
                      <a:pt x="25" y="13"/>
                      <a:pt x="28" y="7"/>
                      <a:pt x="28" y="7"/>
                    </a:cubicBezTo>
                    <a:cubicBezTo>
                      <a:pt x="28" y="7"/>
                      <a:pt x="25" y="0"/>
                      <a:pt x="17" y="0"/>
                    </a:cubicBezTo>
                  </a:path>
                </a:pathLst>
              </a:custGeom>
              <a:solidFill>
                <a:srgbClr val="41B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44"/>
              <p:cNvSpPr>
                <a:spLocks/>
              </p:cNvSpPr>
              <p:nvPr/>
            </p:nvSpPr>
            <p:spPr bwMode="auto">
              <a:xfrm>
                <a:off x="6500814" y="1895475"/>
                <a:ext cx="158750" cy="77788"/>
              </a:xfrm>
              <a:custGeom>
                <a:avLst/>
                <a:gdLst>
                  <a:gd name="T0" fmla="*/ 17 w 29"/>
                  <a:gd name="T1" fmla="*/ 0 h 14"/>
                  <a:gd name="T2" fmla="*/ 17 w 29"/>
                  <a:gd name="T3" fmla="*/ 0 h 14"/>
                  <a:gd name="T4" fmla="*/ 7 w 29"/>
                  <a:gd name="T5" fmla="*/ 6 h 14"/>
                  <a:gd name="T6" fmla="*/ 2 w 29"/>
                  <a:gd name="T7" fmla="*/ 1 h 14"/>
                  <a:gd name="T8" fmla="*/ 0 w 29"/>
                  <a:gd name="T9" fmla="*/ 2 h 14"/>
                  <a:gd name="T10" fmla="*/ 3 w 29"/>
                  <a:gd name="T11" fmla="*/ 7 h 14"/>
                  <a:gd name="T12" fmla="*/ 0 w 29"/>
                  <a:gd name="T13" fmla="*/ 12 h 14"/>
                  <a:gd name="T14" fmla="*/ 2 w 29"/>
                  <a:gd name="T15" fmla="*/ 13 h 14"/>
                  <a:gd name="T16" fmla="*/ 7 w 29"/>
                  <a:gd name="T17" fmla="*/ 8 h 14"/>
                  <a:gd name="T18" fmla="*/ 17 w 29"/>
                  <a:gd name="T19" fmla="*/ 14 h 14"/>
                  <a:gd name="T20" fmla="*/ 29 w 29"/>
                  <a:gd name="T21" fmla="*/ 7 h 14"/>
                  <a:gd name="T22" fmla="*/ 29 w 29"/>
                  <a:gd name="T23" fmla="*/ 7 h 14"/>
                  <a:gd name="T24" fmla="*/ 17 w 29"/>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14">
                    <a:moveTo>
                      <a:pt x="17" y="0"/>
                    </a:moveTo>
                    <a:cubicBezTo>
                      <a:pt x="17" y="0"/>
                      <a:pt x="17" y="0"/>
                      <a:pt x="17" y="0"/>
                    </a:cubicBezTo>
                    <a:cubicBezTo>
                      <a:pt x="13" y="0"/>
                      <a:pt x="8" y="4"/>
                      <a:pt x="7" y="6"/>
                    </a:cubicBezTo>
                    <a:cubicBezTo>
                      <a:pt x="6" y="3"/>
                      <a:pt x="4" y="1"/>
                      <a:pt x="2" y="1"/>
                    </a:cubicBezTo>
                    <a:cubicBezTo>
                      <a:pt x="1" y="1"/>
                      <a:pt x="0" y="1"/>
                      <a:pt x="0" y="2"/>
                    </a:cubicBezTo>
                    <a:cubicBezTo>
                      <a:pt x="2" y="2"/>
                      <a:pt x="3" y="5"/>
                      <a:pt x="3" y="7"/>
                    </a:cubicBezTo>
                    <a:cubicBezTo>
                      <a:pt x="3" y="9"/>
                      <a:pt x="2" y="12"/>
                      <a:pt x="0" y="12"/>
                    </a:cubicBezTo>
                    <a:cubicBezTo>
                      <a:pt x="0" y="13"/>
                      <a:pt x="1" y="13"/>
                      <a:pt x="2" y="13"/>
                    </a:cubicBezTo>
                    <a:cubicBezTo>
                      <a:pt x="4" y="13"/>
                      <a:pt x="6" y="11"/>
                      <a:pt x="7" y="8"/>
                    </a:cubicBezTo>
                    <a:cubicBezTo>
                      <a:pt x="8" y="10"/>
                      <a:pt x="13" y="14"/>
                      <a:pt x="17" y="14"/>
                    </a:cubicBezTo>
                    <a:cubicBezTo>
                      <a:pt x="26" y="14"/>
                      <a:pt x="29" y="7"/>
                      <a:pt x="29" y="7"/>
                    </a:cubicBezTo>
                    <a:cubicBezTo>
                      <a:pt x="29" y="7"/>
                      <a:pt x="29" y="7"/>
                      <a:pt x="29" y="7"/>
                    </a:cubicBezTo>
                    <a:cubicBezTo>
                      <a:pt x="29" y="7"/>
                      <a:pt x="25" y="0"/>
                      <a:pt x="17" y="0"/>
                    </a:cubicBezTo>
                  </a:path>
                </a:pathLst>
              </a:custGeom>
              <a:solidFill>
                <a:srgbClr val="86CD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45"/>
              <p:cNvSpPr>
                <a:spLocks/>
              </p:cNvSpPr>
              <p:nvPr/>
            </p:nvSpPr>
            <p:spPr bwMode="auto">
              <a:xfrm>
                <a:off x="6099176" y="555625"/>
                <a:ext cx="71438" cy="17463"/>
              </a:xfrm>
              <a:custGeom>
                <a:avLst/>
                <a:gdLst>
                  <a:gd name="T0" fmla="*/ 10 w 13"/>
                  <a:gd name="T1" fmla="*/ 0 h 3"/>
                  <a:gd name="T2" fmla="*/ 7 w 13"/>
                  <a:gd name="T3" fmla="*/ 2 h 3"/>
                  <a:gd name="T4" fmla="*/ 3 w 13"/>
                  <a:gd name="T5" fmla="*/ 0 h 3"/>
                  <a:gd name="T6" fmla="*/ 0 w 13"/>
                  <a:gd name="T7" fmla="*/ 2 h 3"/>
                  <a:gd name="T8" fmla="*/ 0 w 13"/>
                  <a:gd name="T9" fmla="*/ 3 h 3"/>
                  <a:gd name="T10" fmla="*/ 3 w 13"/>
                  <a:gd name="T11" fmla="*/ 1 h 3"/>
                  <a:gd name="T12" fmla="*/ 6 w 13"/>
                  <a:gd name="T13" fmla="*/ 3 h 3"/>
                  <a:gd name="T14" fmla="*/ 7 w 13"/>
                  <a:gd name="T15" fmla="*/ 3 h 3"/>
                  <a:gd name="T16" fmla="*/ 7 w 13"/>
                  <a:gd name="T17" fmla="*/ 3 h 3"/>
                  <a:gd name="T18" fmla="*/ 10 w 13"/>
                  <a:gd name="T19" fmla="*/ 1 h 3"/>
                  <a:gd name="T20" fmla="*/ 13 w 13"/>
                  <a:gd name="T21" fmla="*/ 3 h 3"/>
                  <a:gd name="T22" fmla="*/ 13 w 13"/>
                  <a:gd name="T23" fmla="*/ 2 h 3"/>
                  <a:gd name="T24" fmla="*/ 10 w 13"/>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3">
                    <a:moveTo>
                      <a:pt x="10" y="0"/>
                    </a:moveTo>
                    <a:cubicBezTo>
                      <a:pt x="8" y="0"/>
                      <a:pt x="7" y="1"/>
                      <a:pt x="7" y="2"/>
                    </a:cubicBezTo>
                    <a:cubicBezTo>
                      <a:pt x="6" y="1"/>
                      <a:pt x="5" y="0"/>
                      <a:pt x="3" y="0"/>
                    </a:cubicBezTo>
                    <a:cubicBezTo>
                      <a:pt x="1" y="0"/>
                      <a:pt x="0" y="1"/>
                      <a:pt x="0" y="2"/>
                    </a:cubicBezTo>
                    <a:cubicBezTo>
                      <a:pt x="0" y="3"/>
                      <a:pt x="0" y="3"/>
                      <a:pt x="0" y="3"/>
                    </a:cubicBezTo>
                    <a:cubicBezTo>
                      <a:pt x="0" y="2"/>
                      <a:pt x="2" y="1"/>
                      <a:pt x="3" y="1"/>
                    </a:cubicBezTo>
                    <a:cubicBezTo>
                      <a:pt x="5" y="1"/>
                      <a:pt x="6" y="2"/>
                      <a:pt x="6" y="3"/>
                    </a:cubicBezTo>
                    <a:cubicBezTo>
                      <a:pt x="7" y="3"/>
                      <a:pt x="7" y="3"/>
                      <a:pt x="7" y="3"/>
                    </a:cubicBezTo>
                    <a:cubicBezTo>
                      <a:pt x="7" y="3"/>
                      <a:pt x="7" y="3"/>
                      <a:pt x="7" y="3"/>
                    </a:cubicBezTo>
                    <a:cubicBezTo>
                      <a:pt x="7" y="2"/>
                      <a:pt x="8" y="1"/>
                      <a:pt x="10" y="1"/>
                    </a:cubicBezTo>
                    <a:cubicBezTo>
                      <a:pt x="11" y="1"/>
                      <a:pt x="13" y="2"/>
                      <a:pt x="13" y="3"/>
                    </a:cubicBezTo>
                    <a:cubicBezTo>
                      <a:pt x="13" y="2"/>
                      <a:pt x="13" y="2"/>
                      <a:pt x="13" y="2"/>
                    </a:cubicBezTo>
                    <a:cubicBezTo>
                      <a:pt x="13" y="1"/>
                      <a:pt x="12" y="0"/>
                      <a:pt x="10" y="0"/>
                    </a:cubicBezTo>
                  </a:path>
                </a:pathLst>
              </a:custGeom>
              <a:solidFill>
                <a:srgbClr val="C59C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46"/>
              <p:cNvSpPr>
                <a:spLocks/>
              </p:cNvSpPr>
              <p:nvPr/>
            </p:nvSpPr>
            <p:spPr bwMode="auto">
              <a:xfrm>
                <a:off x="6203951" y="611188"/>
                <a:ext cx="38100" cy="11113"/>
              </a:xfrm>
              <a:custGeom>
                <a:avLst/>
                <a:gdLst>
                  <a:gd name="T0" fmla="*/ 5 w 7"/>
                  <a:gd name="T1" fmla="*/ 0 h 2"/>
                  <a:gd name="T2" fmla="*/ 3 w 7"/>
                  <a:gd name="T3" fmla="*/ 1 h 2"/>
                  <a:gd name="T4" fmla="*/ 2 w 7"/>
                  <a:gd name="T5" fmla="*/ 0 h 2"/>
                  <a:gd name="T6" fmla="*/ 0 w 7"/>
                  <a:gd name="T7" fmla="*/ 1 h 2"/>
                  <a:gd name="T8" fmla="*/ 0 w 7"/>
                  <a:gd name="T9" fmla="*/ 2 h 2"/>
                  <a:gd name="T10" fmla="*/ 2 w 7"/>
                  <a:gd name="T11" fmla="*/ 0 h 2"/>
                  <a:gd name="T12" fmla="*/ 3 w 7"/>
                  <a:gd name="T13" fmla="*/ 2 h 2"/>
                  <a:gd name="T14" fmla="*/ 3 w 7"/>
                  <a:gd name="T15" fmla="*/ 2 h 2"/>
                  <a:gd name="T16" fmla="*/ 3 w 7"/>
                  <a:gd name="T17" fmla="*/ 2 h 2"/>
                  <a:gd name="T18" fmla="*/ 5 w 7"/>
                  <a:gd name="T19" fmla="*/ 0 h 2"/>
                  <a:gd name="T20" fmla="*/ 7 w 7"/>
                  <a:gd name="T21" fmla="*/ 2 h 2"/>
                  <a:gd name="T22" fmla="*/ 7 w 7"/>
                  <a:gd name="T23" fmla="*/ 1 h 2"/>
                  <a:gd name="T24" fmla="*/ 5 w 7"/>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2">
                    <a:moveTo>
                      <a:pt x="5" y="0"/>
                    </a:moveTo>
                    <a:cubicBezTo>
                      <a:pt x="4" y="0"/>
                      <a:pt x="3" y="0"/>
                      <a:pt x="3" y="1"/>
                    </a:cubicBezTo>
                    <a:cubicBezTo>
                      <a:pt x="3" y="0"/>
                      <a:pt x="2" y="0"/>
                      <a:pt x="2" y="0"/>
                    </a:cubicBezTo>
                    <a:cubicBezTo>
                      <a:pt x="1" y="0"/>
                      <a:pt x="0" y="0"/>
                      <a:pt x="0" y="1"/>
                    </a:cubicBezTo>
                    <a:cubicBezTo>
                      <a:pt x="0" y="2"/>
                      <a:pt x="0" y="2"/>
                      <a:pt x="0" y="2"/>
                    </a:cubicBezTo>
                    <a:cubicBezTo>
                      <a:pt x="0" y="1"/>
                      <a:pt x="1" y="0"/>
                      <a:pt x="2" y="0"/>
                    </a:cubicBezTo>
                    <a:cubicBezTo>
                      <a:pt x="2" y="0"/>
                      <a:pt x="3" y="1"/>
                      <a:pt x="3" y="2"/>
                    </a:cubicBezTo>
                    <a:cubicBezTo>
                      <a:pt x="3" y="2"/>
                      <a:pt x="3" y="2"/>
                      <a:pt x="3" y="2"/>
                    </a:cubicBezTo>
                    <a:cubicBezTo>
                      <a:pt x="3" y="2"/>
                      <a:pt x="3" y="2"/>
                      <a:pt x="3" y="2"/>
                    </a:cubicBezTo>
                    <a:cubicBezTo>
                      <a:pt x="3" y="1"/>
                      <a:pt x="4" y="0"/>
                      <a:pt x="5" y="0"/>
                    </a:cubicBezTo>
                    <a:cubicBezTo>
                      <a:pt x="6" y="0"/>
                      <a:pt x="6" y="1"/>
                      <a:pt x="7" y="2"/>
                    </a:cubicBezTo>
                    <a:cubicBezTo>
                      <a:pt x="7" y="1"/>
                      <a:pt x="7" y="1"/>
                      <a:pt x="7" y="1"/>
                    </a:cubicBezTo>
                    <a:cubicBezTo>
                      <a:pt x="7" y="0"/>
                      <a:pt x="6" y="0"/>
                      <a:pt x="5" y="0"/>
                    </a:cubicBezTo>
                  </a:path>
                </a:pathLst>
              </a:custGeom>
              <a:solidFill>
                <a:srgbClr val="C59C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47"/>
              <p:cNvSpPr>
                <a:spLocks/>
              </p:cNvSpPr>
              <p:nvPr/>
            </p:nvSpPr>
            <p:spPr bwMode="auto">
              <a:xfrm>
                <a:off x="6242051" y="544513"/>
                <a:ext cx="33338" cy="11113"/>
              </a:xfrm>
              <a:custGeom>
                <a:avLst/>
                <a:gdLst>
                  <a:gd name="T0" fmla="*/ 5 w 6"/>
                  <a:gd name="T1" fmla="*/ 0 h 2"/>
                  <a:gd name="T2" fmla="*/ 3 w 6"/>
                  <a:gd name="T3" fmla="*/ 1 h 2"/>
                  <a:gd name="T4" fmla="*/ 1 w 6"/>
                  <a:gd name="T5" fmla="*/ 0 h 2"/>
                  <a:gd name="T6" fmla="*/ 0 w 6"/>
                  <a:gd name="T7" fmla="*/ 1 h 2"/>
                  <a:gd name="T8" fmla="*/ 0 w 6"/>
                  <a:gd name="T9" fmla="*/ 2 h 2"/>
                  <a:gd name="T10" fmla="*/ 1 w 6"/>
                  <a:gd name="T11" fmla="*/ 0 h 2"/>
                  <a:gd name="T12" fmla="*/ 3 w 6"/>
                  <a:gd name="T13" fmla="*/ 2 h 2"/>
                  <a:gd name="T14" fmla="*/ 3 w 6"/>
                  <a:gd name="T15" fmla="*/ 2 h 2"/>
                  <a:gd name="T16" fmla="*/ 3 w 6"/>
                  <a:gd name="T17" fmla="*/ 2 h 2"/>
                  <a:gd name="T18" fmla="*/ 5 w 6"/>
                  <a:gd name="T19" fmla="*/ 0 h 2"/>
                  <a:gd name="T20" fmla="*/ 6 w 6"/>
                  <a:gd name="T21" fmla="*/ 2 h 2"/>
                  <a:gd name="T22" fmla="*/ 6 w 6"/>
                  <a:gd name="T23" fmla="*/ 1 h 2"/>
                  <a:gd name="T24" fmla="*/ 5 w 6"/>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
                    <a:moveTo>
                      <a:pt x="5" y="0"/>
                    </a:moveTo>
                    <a:cubicBezTo>
                      <a:pt x="4" y="0"/>
                      <a:pt x="3" y="0"/>
                      <a:pt x="3" y="1"/>
                    </a:cubicBezTo>
                    <a:cubicBezTo>
                      <a:pt x="3" y="0"/>
                      <a:pt x="2" y="0"/>
                      <a:pt x="1" y="0"/>
                    </a:cubicBezTo>
                    <a:cubicBezTo>
                      <a:pt x="0" y="0"/>
                      <a:pt x="0" y="0"/>
                      <a:pt x="0" y="1"/>
                    </a:cubicBezTo>
                    <a:cubicBezTo>
                      <a:pt x="0" y="2"/>
                      <a:pt x="0" y="2"/>
                      <a:pt x="0" y="2"/>
                    </a:cubicBezTo>
                    <a:cubicBezTo>
                      <a:pt x="0" y="1"/>
                      <a:pt x="1" y="0"/>
                      <a:pt x="1" y="0"/>
                    </a:cubicBezTo>
                    <a:cubicBezTo>
                      <a:pt x="2" y="0"/>
                      <a:pt x="3" y="1"/>
                      <a:pt x="3" y="2"/>
                    </a:cubicBezTo>
                    <a:cubicBezTo>
                      <a:pt x="3" y="2"/>
                      <a:pt x="3" y="2"/>
                      <a:pt x="3" y="2"/>
                    </a:cubicBezTo>
                    <a:cubicBezTo>
                      <a:pt x="3" y="2"/>
                      <a:pt x="3" y="2"/>
                      <a:pt x="3" y="2"/>
                    </a:cubicBezTo>
                    <a:cubicBezTo>
                      <a:pt x="3" y="1"/>
                      <a:pt x="4" y="0"/>
                      <a:pt x="5" y="0"/>
                    </a:cubicBezTo>
                    <a:cubicBezTo>
                      <a:pt x="5" y="0"/>
                      <a:pt x="6" y="1"/>
                      <a:pt x="6" y="2"/>
                    </a:cubicBezTo>
                    <a:cubicBezTo>
                      <a:pt x="6" y="1"/>
                      <a:pt x="6" y="1"/>
                      <a:pt x="6" y="1"/>
                    </a:cubicBezTo>
                    <a:cubicBezTo>
                      <a:pt x="6" y="0"/>
                      <a:pt x="6" y="0"/>
                      <a:pt x="5" y="0"/>
                    </a:cubicBezTo>
                  </a:path>
                </a:pathLst>
              </a:custGeom>
              <a:solidFill>
                <a:srgbClr val="C59C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48"/>
              <p:cNvSpPr>
                <a:spLocks/>
              </p:cNvSpPr>
              <p:nvPr/>
            </p:nvSpPr>
            <p:spPr bwMode="auto">
              <a:xfrm>
                <a:off x="6022976" y="1104900"/>
                <a:ext cx="701675" cy="138113"/>
              </a:xfrm>
              <a:custGeom>
                <a:avLst/>
                <a:gdLst>
                  <a:gd name="T0" fmla="*/ 128 w 128"/>
                  <a:gd name="T1" fmla="*/ 0 h 25"/>
                  <a:gd name="T2" fmla="*/ 0 w 128"/>
                  <a:gd name="T3" fmla="*/ 25 h 25"/>
                  <a:gd name="T4" fmla="*/ 128 w 128"/>
                  <a:gd name="T5" fmla="*/ 25 h 25"/>
                  <a:gd name="T6" fmla="*/ 128 w 128"/>
                  <a:gd name="T7" fmla="*/ 0 h 25"/>
                </a:gdLst>
                <a:ahLst/>
                <a:cxnLst>
                  <a:cxn ang="0">
                    <a:pos x="T0" y="T1"/>
                  </a:cxn>
                  <a:cxn ang="0">
                    <a:pos x="T2" y="T3"/>
                  </a:cxn>
                  <a:cxn ang="0">
                    <a:pos x="T4" y="T5"/>
                  </a:cxn>
                  <a:cxn ang="0">
                    <a:pos x="T6" y="T7"/>
                  </a:cxn>
                </a:cxnLst>
                <a:rect l="0" t="0" r="r" b="b"/>
                <a:pathLst>
                  <a:path w="128" h="25">
                    <a:moveTo>
                      <a:pt x="128" y="0"/>
                    </a:moveTo>
                    <a:cubicBezTo>
                      <a:pt x="72" y="1"/>
                      <a:pt x="24" y="11"/>
                      <a:pt x="0" y="25"/>
                    </a:cubicBezTo>
                    <a:cubicBezTo>
                      <a:pt x="128" y="25"/>
                      <a:pt x="128" y="25"/>
                      <a:pt x="128" y="25"/>
                    </a:cubicBezTo>
                    <a:cubicBezTo>
                      <a:pt x="128" y="0"/>
                      <a:pt x="128" y="0"/>
                      <a:pt x="128" y="0"/>
                    </a:cubicBezTo>
                  </a:path>
                </a:pathLst>
              </a:custGeom>
              <a:solidFill>
                <a:srgbClr val="A3C1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49"/>
              <p:cNvSpPr>
                <a:spLocks/>
              </p:cNvSpPr>
              <p:nvPr/>
            </p:nvSpPr>
            <p:spPr bwMode="auto">
              <a:xfrm>
                <a:off x="5956301" y="1243013"/>
                <a:ext cx="768350" cy="49213"/>
              </a:xfrm>
              <a:custGeom>
                <a:avLst/>
                <a:gdLst>
                  <a:gd name="T0" fmla="*/ 140 w 140"/>
                  <a:gd name="T1" fmla="*/ 0 h 9"/>
                  <a:gd name="T2" fmla="*/ 12 w 140"/>
                  <a:gd name="T3" fmla="*/ 0 h 9"/>
                  <a:gd name="T4" fmla="*/ 0 w 140"/>
                  <a:gd name="T5" fmla="*/ 9 h 9"/>
                  <a:gd name="T6" fmla="*/ 140 w 140"/>
                  <a:gd name="T7" fmla="*/ 9 h 9"/>
                  <a:gd name="T8" fmla="*/ 140 w 140"/>
                  <a:gd name="T9" fmla="*/ 0 h 9"/>
                </a:gdLst>
                <a:ahLst/>
                <a:cxnLst>
                  <a:cxn ang="0">
                    <a:pos x="T0" y="T1"/>
                  </a:cxn>
                  <a:cxn ang="0">
                    <a:pos x="T2" y="T3"/>
                  </a:cxn>
                  <a:cxn ang="0">
                    <a:pos x="T4" y="T5"/>
                  </a:cxn>
                  <a:cxn ang="0">
                    <a:pos x="T6" y="T7"/>
                  </a:cxn>
                  <a:cxn ang="0">
                    <a:pos x="T8" y="T9"/>
                  </a:cxn>
                </a:cxnLst>
                <a:rect l="0" t="0" r="r" b="b"/>
                <a:pathLst>
                  <a:path w="140" h="9">
                    <a:moveTo>
                      <a:pt x="140" y="0"/>
                    </a:moveTo>
                    <a:cubicBezTo>
                      <a:pt x="12" y="0"/>
                      <a:pt x="12" y="0"/>
                      <a:pt x="12" y="0"/>
                    </a:cubicBezTo>
                    <a:cubicBezTo>
                      <a:pt x="7" y="3"/>
                      <a:pt x="3" y="6"/>
                      <a:pt x="0" y="9"/>
                    </a:cubicBezTo>
                    <a:cubicBezTo>
                      <a:pt x="140" y="9"/>
                      <a:pt x="140" y="9"/>
                      <a:pt x="140" y="9"/>
                    </a:cubicBezTo>
                    <a:cubicBezTo>
                      <a:pt x="140" y="0"/>
                      <a:pt x="140" y="0"/>
                      <a:pt x="140" y="0"/>
                    </a:cubicBezTo>
                  </a:path>
                </a:pathLst>
              </a:custGeom>
              <a:solidFill>
                <a:srgbClr val="BF97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50"/>
              <p:cNvSpPr>
                <a:spLocks/>
              </p:cNvSpPr>
              <p:nvPr/>
            </p:nvSpPr>
            <p:spPr bwMode="auto">
              <a:xfrm>
                <a:off x="5929314" y="1292225"/>
                <a:ext cx="795338" cy="38100"/>
              </a:xfrm>
              <a:custGeom>
                <a:avLst/>
                <a:gdLst>
                  <a:gd name="T0" fmla="*/ 145 w 145"/>
                  <a:gd name="T1" fmla="*/ 0 h 7"/>
                  <a:gd name="T2" fmla="*/ 5 w 145"/>
                  <a:gd name="T3" fmla="*/ 0 h 7"/>
                  <a:gd name="T4" fmla="*/ 1 w 145"/>
                  <a:gd name="T5" fmla="*/ 7 h 7"/>
                  <a:gd name="T6" fmla="*/ 0 w 145"/>
                  <a:gd name="T7" fmla="*/ 7 h 7"/>
                  <a:gd name="T8" fmla="*/ 0 w 145"/>
                  <a:gd name="T9" fmla="*/ 7 h 7"/>
                  <a:gd name="T10" fmla="*/ 145 w 145"/>
                  <a:gd name="T11" fmla="*/ 7 h 7"/>
                  <a:gd name="T12" fmla="*/ 145 w 14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45" h="7">
                    <a:moveTo>
                      <a:pt x="145" y="0"/>
                    </a:moveTo>
                    <a:cubicBezTo>
                      <a:pt x="5" y="0"/>
                      <a:pt x="5" y="0"/>
                      <a:pt x="5" y="0"/>
                    </a:cubicBezTo>
                    <a:cubicBezTo>
                      <a:pt x="3" y="2"/>
                      <a:pt x="2" y="5"/>
                      <a:pt x="1" y="7"/>
                    </a:cubicBezTo>
                    <a:cubicBezTo>
                      <a:pt x="0" y="7"/>
                      <a:pt x="0" y="7"/>
                      <a:pt x="0" y="7"/>
                    </a:cubicBezTo>
                    <a:cubicBezTo>
                      <a:pt x="0" y="7"/>
                      <a:pt x="0" y="7"/>
                      <a:pt x="0" y="7"/>
                    </a:cubicBezTo>
                    <a:cubicBezTo>
                      <a:pt x="145" y="7"/>
                      <a:pt x="145" y="7"/>
                      <a:pt x="145" y="7"/>
                    </a:cubicBezTo>
                    <a:cubicBezTo>
                      <a:pt x="145" y="0"/>
                      <a:pt x="145" y="0"/>
                      <a:pt x="145" y="0"/>
                    </a:cubicBezTo>
                  </a:path>
                </a:pathLst>
              </a:custGeom>
              <a:solidFill>
                <a:srgbClr val="CAA8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51"/>
              <p:cNvSpPr>
                <a:spLocks/>
              </p:cNvSpPr>
              <p:nvPr/>
            </p:nvSpPr>
            <p:spPr bwMode="auto">
              <a:xfrm>
                <a:off x="6049964" y="227013"/>
                <a:ext cx="515938" cy="230188"/>
              </a:xfrm>
              <a:custGeom>
                <a:avLst/>
                <a:gdLst>
                  <a:gd name="T0" fmla="*/ 94 w 94"/>
                  <a:gd name="T1" fmla="*/ 42 h 42"/>
                  <a:gd name="T2" fmla="*/ 94 w 94"/>
                  <a:gd name="T3" fmla="*/ 40 h 42"/>
                  <a:gd name="T4" fmla="*/ 81 w 94"/>
                  <a:gd name="T5" fmla="*/ 27 h 42"/>
                  <a:gd name="T6" fmla="*/ 80 w 94"/>
                  <a:gd name="T7" fmla="*/ 27 h 42"/>
                  <a:gd name="T8" fmla="*/ 48 w 94"/>
                  <a:gd name="T9" fmla="*/ 0 h 42"/>
                  <a:gd name="T10" fmla="*/ 18 w 94"/>
                  <a:gd name="T11" fmla="*/ 23 h 42"/>
                  <a:gd name="T12" fmla="*/ 17 w 94"/>
                  <a:gd name="T13" fmla="*/ 23 h 42"/>
                  <a:gd name="T14" fmla="*/ 0 w 94"/>
                  <a:gd name="T15" fmla="*/ 41 h 42"/>
                  <a:gd name="T16" fmla="*/ 0 w 94"/>
                  <a:gd name="T17" fmla="*/ 42 h 42"/>
                  <a:gd name="T18" fmla="*/ 94 w 94"/>
                  <a:gd name="T19"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4" h="42">
                    <a:moveTo>
                      <a:pt x="94" y="42"/>
                    </a:moveTo>
                    <a:cubicBezTo>
                      <a:pt x="94" y="41"/>
                      <a:pt x="94" y="41"/>
                      <a:pt x="94" y="40"/>
                    </a:cubicBezTo>
                    <a:cubicBezTo>
                      <a:pt x="94" y="33"/>
                      <a:pt x="88" y="27"/>
                      <a:pt x="81" y="27"/>
                    </a:cubicBezTo>
                    <a:cubicBezTo>
                      <a:pt x="81" y="27"/>
                      <a:pt x="80" y="27"/>
                      <a:pt x="80" y="27"/>
                    </a:cubicBezTo>
                    <a:cubicBezTo>
                      <a:pt x="77" y="12"/>
                      <a:pt x="64" y="0"/>
                      <a:pt x="48" y="0"/>
                    </a:cubicBezTo>
                    <a:cubicBezTo>
                      <a:pt x="34" y="0"/>
                      <a:pt x="22" y="10"/>
                      <a:pt x="18" y="23"/>
                    </a:cubicBezTo>
                    <a:cubicBezTo>
                      <a:pt x="17" y="23"/>
                      <a:pt x="17" y="23"/>
                      <a:pt x="17" y="23"/>
                    </a:cubicBezTo>
                    <a:cubicBezTo>
                      <a:pt x="8" y="23"/>
                      <a:pt x="0" y="31"/>
                      <a:pt x="0" y="41"/>
                    </a:cubicBezTo>
                    <a:cubicBezTo>
                      <a:pt x="0" y="42"/>
                      <a:pt x="0" y="42"/>
                      <a:pt x="0" y="42"/>
                    </a:cubicBezTo>
                    <a:cubicBezTo>
                      <a:pt x="94" y="42"/>
                      <a:pt x="94" y="42"/>
                      <a:pt x="94" y="42"/>
                    </a:cubicBezTo>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85000"/>
                    </a:schemeClr>
                  </a:solidFill>
                </a:endParaRPr>
              </a:p>
            </p:txBody>
          </p:sp>
          <p:sp>
            <p:nvSpPr>
              <p:cNvPr id="149" name="Freeform 152"/>
              <p:cNvSpPr>
                <a:spLocks noEditPoints="1"/>
              </p:cNvSpPr>
              <p:nvPr/>
            </p:nvSpPr>
            <p:spPr bwMode="auto">
              <a:xfrm>
                <a:off x="6049964" y="325438"/>
                <a:ext cx="219075" cy="131763"/>
              </a:xfrm>
              <a:custGeom>
                <a:avLst/>
                <a:gdLst>
                  <a:gd name="T0" fmla="*/ 0 w 40"/>
                  <a:gd name="T1" fmla="*/ 23 h 24"/>
                  <a:gd name="T2" fmla="*/ 0 w 40"/>
                  <a:gd name="T3" fmla="*/ 23 h 24"/>
                  <a:gd name="T4" fmla="*/ 0 w 40"/>
                  <a:gd name="T5" fmla="*/ 24 h 24"/>
                  <a:gd name="T6" fmla="*/ 40 w 40"/>
                  <a:gd name="T7" fmla="*/ 24 h 24"/>
                  <a:gd name="T8" fmla="*/ 40 w 40"/>
                  <a:gd name="T9" fmla="*/ 24 h 24"/>
                  <a:gd name="T10" fmla="*/ 0 w 40"/>
                  <a:gd name="T11" fmla="*/ 24 h 24"/>
                  <a:gd name="T12" fmla="*/ 0 w 40"/>
                  <a:gd name="T13" fmla="*/ 23 h 24"/>
                  <a:gd name="T14" fmla="*/ 20 w 40"/>
                  <a:gd name="T15" fmla="*/ 1 h 24"/>
                  <a:gd name="T16" fmla="*/ 18 w 40"/>
                  <a:gd name="T17" fmla="*/ 5 h 24"/>
                  <a:gd name="T18" fmla="*/ 17 w 40"/>
                  <a:gd name="T19" fmla="*/ 5 h 24"/>
                  <a:gd name="T20" fmla="*/ 0 w 40"/>
                  <a:gd name="T21" fmla="*/ 20 h 24"/>
                  <a:gd name="T22" fmla="*/ 17 w 40"/>
                  <a:gd name="T23" fmla="*/ 5 h 24"/>
                  <a:gd name="T24" fmla="*/ 18 w 40"/>
                  <a:gd name="T25" fmla="*/ 5 h 24"/>
                  <a:gd name="T26" fmla="*/ 20 w 40"/>
                  <a:gd name="T27" fmla="*/ 1 h 24"/>
                  <a:gd name="T28" fmla="*/ 20 w 40"/>
                  <a:gd name="T29" fmla="*/ 0 h 24"/>
                  <a:gd name="T30" fmla="*/ 20 w 40"/>
                  <a:gd name="T31" fmla="*/ 1 h 24"/>
                  <a:gd name="T32" fmla="*/ 20 w 40"/>
                  <a:gd name="T33" fmla="*/ 0 h 24"/>
                  <a:gd name="T34" fmla="*/ 20 w 40"/>
                  <a:gd name="T35" fmla="*/ 0 h 24"/>
                  <a:gd name="T36" fmla="*/ 20 w 40"/>
                  <a:gd name="T37" fmla="*/ 0 h 24"/>
                  <a:gd name="T38" fmla="*/ 20 w 40"/>
                  <a:gd name="T39" fmla="*/ 0 h 24"/>
                  <a:gd name="T40" fmla="*/ 20 w 40"/>
                  <a:gd name="T41" fmla="*/ 0 h 24"/>
                  <a:gd name="T42" fmla="*/ 20 w 40"/>
                  <a:gd name="T43" fmla="*/ 0 h 24"/>
                  <a:gd name="T44" fmla="*/ 20 w 40"/>
                  <a:gd name="T45" fmla="*/ 0 h 24"/>
                  <a:gd name="T46" fmla="*/ 20 w 40"/>
                  <a:gd name="T47" fmla="*/ 0 h 24"/>
                  <a:gd name="T48" fmla="*/ 20 w 40"/>
                  <a:gd name="T49" fmla="*/ 0 h 24"/>
                  <a:gd name="T50" fmla="*/ 20 w 40"/>
                  <a:gd name="T5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24">
                    <a:moveTo>
                      <a:pt x="0" y="23"/>
                    </a:moveTo>
                    <a:cubicBezTo>
                      <a:pt x="0" y="23"/>
                      <a:pt x="0" y="23"/>
                      <a:pt x="0" y="23"/>
                    </a:cubicBezTo>
                    <a:cubicBezTo>
                      <a:pt x="0" y="24"/>
                      <a:pt x="0" y="24"/>
                      <a:pt x="0" y="24"/>
                    </a:cubicBezTo>
                    <a:cubicBezTo>
                      <a:pt x="40" y="24"/>
                      <a:pt x="40" y="24"/>
                      <a:pt x="40" y="24"/>
                    </a:cubicBezTo>
                    <a:cubicBezTo>
                      <a:pt x="40" y="24"/>
                      <a:pt x="40" y="24"/>
                      <a:pt x="40" y="24"/>
                    </a:cubicBezTo>
                    <a:cubicBezTo>
                      <a:pt x="0" y="24"/>
                      <a:pt x="0" y="24"/>
                      <a:pt x="0" y="24"/>
                    </a:cubicBezTo>
                    <a:cubicBezTo>
                      <a:pt x="0" y="23"/>
                      <a:pt x="0" y="23"/>
                      <a:pt x="0" y="23"/>
                    </a:cubicBezTo>
                    <a:moveTo>
                      <a:pt x="20" y="1"/>
                    </a:moveTo>
                    <a:cubicBezTo>
                      <a:pt x="19" y="2"/>
                      <a:pt x="19" y="4"/>
                      <a:pt x="18" y="5"/>
                    </a:cubicBezTo>
                    <a:cubicBezTo>
                      <a:pt x="17" y="5"/>
                      <a:pt x="17" y="5"/>
                      <a:pt x="17" y="5"/>
                    </a:cubicBezTo>
                    <a:cubicBezTo>
                      <a:pt x="9" y="5"/>
                      <a:pt x="2" y="12"/>
                      <a:pt x="0" y="20"/>
                    </a:cubicBezTo>
                    <a:cubicBezTo>
                      <a:pt x="2" y="12"/>
                      <a:pt x="9" y="5"/>
                      <a:pt x="17" y="5"/>
                    </a:cubicBezTo>
                    <a:cubicBezTo>
                      <a:pt x="18" y="5"/>
                      <a:pt x="18" y="5"/>
                      <a:pt x="18" y="5"/>
                    </a:cubicBezTo>
                    <a:cubicBezTo>
                      <a:pt x="19" y="4"/>
                      <a:pt x="19" y="2"/>
                      <a:pt x="20" y="1"/>
                    </a:cubicBezTo>
                    <a:moveTo>
                      <a:pt x="20" y="0"/>
                    </a:moveTo>
                    <a:cubicBezTo>
                      <a:pt x="20" y="0"/>
                      <a:pt x="20" y="1"/>
                      <a:pt x="20" y="1"/>
                    </a:cubicBezTo>
                    <a:cubicBezTo>
                      <a:pt x="20" y="1"/>
                      <a:pt x="20" y="0"/>
                      <a:pt x="20" y="0"/>
                    </a:cubicBezTo>
                    <a:moveTo>
                      <a:pt x="20" y="0"/>
                    </a:moveTo>
                    <a:cubicBezTo>
                      <a:pt x="20" y="0"/>
                      <a:pt x="20" y="0"/>
                      <a:pt x="20" y="0"/>
                    </a:cubicBezTo>
                    <a:cubicBezTo>
                      <a:pt x="20" y="0"/>
                      <a:pt x="20" y="0"/>
                      <a:pt x="20" y="0"/>
                    </a:cubicBezTo>
                    <a:moveTo>
                      <a:pt x="20" y="0"/>
                    </a:moveTo>
                    <a:cubicBezTo>
                      <a:pt x="20" y="0"/>
                      <a:pt x="20" y="0"/>
                      <a:pt x="20" y="0"/>
                    </a:cubicBezTo>
                    <a:cubicBezTo>
                      <a:pt x="20" y="0"/>
                      <a:pt x="20" y="0"/>
                      <a:pt x="20" y="0"/>
                    </a:cubicBezTo>
                    <a:moveTo>
                      <a:pt x="20" y="0"/>
                    </a:moveTo>
                    <a:cubicBezTo>
                      <a:pt x="20" y="0"/>
                      <a:pt x="20" y="0"/>
                      <a:pt x="20" y="0"/>
                    </a:cubicBezTo>
                    <a:cubicBezTo>
                      <a:pt x="20" y="0"/>
                      <a:pt x="20" y="0"/>
                      <a:pt x="20" y="0"/>
                    </a:cubicBezTo>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Rectangle 153"/>
              <p:cNvSpPr>
                <a:spLocks noChangeArrowheads="1"/>
              </p:cNvSpPr>
              <p:nvPr/>
            </p:nvSpPr>
            <p:spPr bwMode="auto">
              <a:xfrm>
                <a:off x="6269039" y="457200"/>
                <a:ext cx="39688" cy="1588"/>
              </a:xfrm>
              <a:prstGeom prst="rect">
                <a:avLst/>
              </a:prstGeom>
              <a:solidFill>
                <a:srgbClr val="FAF2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Rectangle 154"/>
              <p:cNvSpPr>
                <a:spLocks noChangeArrowheads="1"/>
              </p:cNvSpPr>
              <p:nvPr/>
            </p:nvSpPr>
            <p:spPr bwMode="auto">
              <a:xfrm>
                <a:off x="6269039" y="457200"/>
                <a:ext cx="39688"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55"/>
              <p:cNvSpPr>
                <a:spLocks/>
              </p:cNvSpPr>
              <p:nvPr/>
            </p:nvSpPr>
            <p:spPr bwMode="auto">
              <a:xfrm>
                <a:off x="6049964" y="227013"/>
                <a:ext cx="258763" cy="230188"/>
              </a:xfrm>
              <a:custGeom>
                <a:avLst/>
                <a:gdLst>
                  <a:gd name="T0" fmla="*/ 47 w 47"/>
                  <a:gd name="T1" fmla="*/ 0 h 42"/>
                  <a:gd name="T2" fmla="*/ 47 w 47"/>
                  <a:gd name="T3" fmla="*/ 0 h 42"/>
                  <a:gd name="T4" fmla="*/ 20 w 47"/>
                  <a:gd name="T5" fmla="*/ 18 h 42"/>
                  <a:gd name="T6" fmla="*/ 20 w 47"/>
                  <a:gd name="T7" fmla="*/ 18 h 42"/>
                  <a:gd name="T8" fmla="*/ 20 w 47"/>
                  <a:gd name="T9" fmla="*/ 18 h 42"/>
                  <a:gd name="T10" fmla="*/ 20 w 47"/>
                  <a:gd name="T11" fmla="*/ 18 h 42"/>
                  <a:gd name="T12" fmla="*/ 20 w 47"/>
                  <a:gd name="T13" fmla="*/ 18 h 42"/>
                  <a:gd name="T14" fmla="*/ 20 w 47"/>
                  <a:gd name="T15" fmla="*/ 18 h 42"/>
                  <a:gd name="T16" fmla="*/ 20 w 47"/>
                  <a:gd name="T17" fmla="*/ 18 h 42"/>
                  <a:gd name="T18" fmla="*/ 20 w 47"/>
                  <a:gd name="T19" fmla="*/ 19 h 42"/>
                  <a:gd name="T20" fmla="*/ 20 w 47"/>
                  <a:gd name="T21" fmla="*/ 19 h 42"/>
                  <a:gd name="T22" fmla="*/ 18 w 47"/>
                  <a:gd name="T23" fmla="*/ 23 h 42"/>
                  <a:gd name="T24" fmla="*/ 17 w 47"/>
                  <a:gd name="T25" fmla="*/ 23 h 42"/>
                  <a:gd name="T26" fmla="*/ 0 w 47"/>
                  <a:gd name="T27" fmla="*/ 38 h 42"/>
                  <a:gd name="T28" fmla="*/ 0 w 47"/>
                  <a:gd name="T29" fmla="*/ 41 h 42"/>
                  <a:gd name="T30" fmla="*/ 0 w 47"/>
                  <a:gd name="T31" fmla="*/ 42 h 42"/>
                  <a:gd name="T32" fmla="*/ 40 w 47"/>
                  <a:gd name="T33" fmla="*/ 42 h 42"/>
                  <a:gd name="T34" fmla="*/ 47 w 47"/>
                  <a:gd name="T35" fmla="*/ 42 h 42"/>
                  <a:gd name="T36" fmla="*/ 47 w 47"/>
                  <a:gd name="T3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 h="42">
                    <a:moveTo>
                      <a:pt x="47" y="0"/>
                    </a:moveTo>
                    <a:cubicBezTo>
                      <a:pt x="47" y="0"/>
                      <a:pt x="47" y="0"/>
                      <a:pt x="47" y="0"/>
                    </a:cubicBezTo>
                    <a:cubicBezTo>
                      <a:pt x="35" y="1"/>
                      <a:pt x="25" y="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9"/>
                      <a:pt x="20" y="19"/>
                    </a:cubicBezTo>
                    <a:cubicBezTo>
                      <a:pt x="20" y="19"/>
                      <a:pt x="20" y="19"/>
                      <a:pt x="20" y="19"/>
                    </a:cubicBezTo>
                    <a:cubicBezTo>
                      <a:pt x="19" y="20"/>
                      <a:pt x="19" y="22"/>
                      <a:pt x="18" y="23"/>
                    </a:cubicBezTo>
                    <a:cubicBezTo>
                      <a:pt x="17" y="23"/>
                      <a:pt x="17" y="23"/>
                      <a:pt x="17" y="23"/>
                    </a:cubicBezTo>
                    <a:cubicBezTo>
                      <a:pt x="9" y="23"/>
                      <a:pt x="2" y="30"/>
                      <a:pt x="0" y="38"/>
                    </a:cubicBezTo>
                    <a:cubicBezTo>
                      <a:pt x="0" y="39"/>
                      <a:pt x="0" y="40"/>
                      <a:pt x="0" y="41"/>
                    </a:cubicBezTo>
                    <a:cubicBezTo>
                      <a:pt x="0" y="42"/>
                      <a:pt x="0" y="42"/>
                      <a:pt x="0" y="42"/>
                    </a:cubicBezTo>
                    <a:cubicBezTo>
                      <a:pt x="40" y="42"/>
                      <a:pt x="40" y="42"/>
                      <a:pt x="40" y="42"/>
                    </a:cubicBezTo>
                    <a:cubicBezTo>
                      <a:pt x="47" y="42"/>
                      <a:pt x="47" y="42"/>
                      <a:pt x="47" y="42"/>
                    </a:cubicBezTo>
                    <a:cubicBezTo>
                      <a:pt x="47" y="0"/>
                      <a:pt x="47" y="0"/>
                      <a:pt x="47" y="0"/>
                    </a:cubicBezTo>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56"/>
              <p:cNvSpPr>
                <a:spLocks/>
              </p:cNvSpPr>
              <p:nvPr/>
            </p:nvSpPr>
            <p:spPr bwMode="auto">
              <a:xfrm>
                <a:off x="6653214" y="517525"/>
                <a:ext cx="434975" cy="180975"/>
              </a:xfrm>
              <a:custGeom>
                <a:avLst/>
                <a:gdLst>
                  <a:gd name="T0" fmla="*/ 79 w 79"/>
                  <a:gd name="T1" fmla="*/ 33 h 33"/>
                  <a:gd name="T2" fmla="*/ 79 w 79"/>
                  <a:gd name="T3" fmla="*/ 31 h 33"/>
                  <a:gd name="T4" fmla="*/ 64 w 79"/>
                  <a:gd name="T5" fmla="*/ 16 h 33"/>
                  <a:gd name="T6" fmla="*/ 63 w 79"/>
                  <a:gd name="T7" fmla="*/ 16 h 33"/>
                  <a:gd name="T8" fmla="*/ 39 w 79"/>
                  <a:gd name="T9" fmla="*/ 0 h 33"/>
                  <a:gd name="T10" fmla="*/ 14 w 79"/>
                  <a:gd name="T11" fmla="*/ 23 h 33"/>
                  <a:gd name="T12" fmla="*/ 12 w 79"/>
                  <a:gd name="T13" fmla="*/ 23 h 33"/>
                  <a:gd name="T14" fmla="*/ 0 w 79"/>
                  <a:gd name="T15" fmla="*/ 33 h 33"/>
                  <a:gd name="T16" fmla="*/ 79 w 79"/>
                  <a:gd name="T1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33">
                    <a:moveTo>
                      <a:pt x="79" y="33"/>
                    </a:moveTo>
                    <a:cubicBezTo>
                      <a:pt x="79" y="32"/>
                      <a:pt x="79" y="32"/>
                      <a:pt x="79" y="31"/>
                    </a:cubicBezTo>
                    <a:cubicBezTo>
                      <a:pt x="79" y="23"/>
                      <a:pt x="72" y="16"/>
                      <a:pt x="64" y="16"/>
                    </a:cubicBezTo>
                    <a:cubicBezTo>
                      <a:pt x="63" y="16"/>
                      <a:pt x="63" y="16"/>
                      <a:pt x="63" y="16"/>
                    </a:cubicBezTo>
                    <a:cubicBezTo>
                      <a:pt x="59" y="6"/>
                      <a:pt x="50" y="0"/>
                      <a:pt x="39" y="0"/>
                    </a:cubicBezTo>
                    <a:cubicBezTo>
                      <a:pt x="26" y="0"/>
                      <a:pt x="15" y="10"/>
                      <a:pt x="14" y="23"/>
                    </a:cubicBezTo>
                    <a:cubicBezTo>
                      <a:pt x="13" y="23"/>
                      <a:pt x="12" y="23"/>
                      <a:pt x="12" y="23"/>
                    </a:cubicBezTo>
                    <a:cubicBezTo>
                      <a:pt x="6" y="23"/>
                      <a:pt x="1" y="27"/>
                      <a:pt x="0" y="33"/>
                    </a:cubicBezTo>
                    <a:cubicBezTo>
                      <a:pt x="79" y="33"/>
                      <a:pt x="79" y="33"/>
                      <a:pt x="79" y="33"/>
                    </a:cubicBezTo>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57"/>
              <p:cNvSpPr>
                <a:spLocks noEditPoints="1"/>
              </p:cNvSpPr>
              <p:nvPr/>
            </p:nvSpPr>
            <p:spPr bwMode="auto">
              <a:xfrm>
                <a:off x="6784976" y="698500"/>
                <a:ext cx="77788" cy="0"/>
              </a:xfrm>
              <a:custGeom>
                <a:avLst/>
                <a:gdLst>
                  <a:gd name="T0" fmla="*/ 6 w 14"/>
                  <a:gd name="T1" fmla="*/ 0 w 14"/>
                  <a:gd name="T2" fmla="*/ 0 w 14"/>
                  <a:gd name="T3" fmla="*/ 6 w 14"/>
                  <a:gd name="T4" fmla="*/ 6 w 14"/>
                  <a:gd name="T5" fmla="*/ 14 w 14"/>
                  <a:gd name="T6" fmla="*/ 11 w 14"/>
                  <a:gd name="T7" fmla="*/ 11 w 14"/>
                  <a:gd name="T8" fmla="*/ 14 w 14"/>
                  <a:gd name="T9" fmla="*/ 14 w 1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4">
                    <a:moveTo>
                      <a:pt x="6" y="0"/>
                    </a:moveTo>
                    <a:cubicBezTo>
                      <a:pt x="0" y="0"/>
                      <a:pt x="0" y="0"/>
                      <a:pt x="0" y="0"/>
                    </a:cubicBezTo>
                    <a:cubicBezTo>
                      <a:pt x="0" y="0"/>
                      <a:pt x="0" y="0"/>
                      <a:pt x="0" y="0"/>
                    </a:cubicBezTo>
                    <a:cubicBezTo>
                      <a:pt x="6" y="0"/>
                      <a:pt x="6" y="0"/>
                      <a:pt x="6" y="0"/>
                    </a:cubicBezTo>
                    <a:cubicBezTo>
                      <a:pt x="6" y="0"/>
                      <a:pt x="6" y="0"/>
                      <a:pt x="6" y="0"/>
                    </a:cubicBezTo>
                    <a:moveTo>
                      <a:pt x="14" y="0"/>
                    </a:moveTo>
                    <a:cubicBezTo>
                      <a:pt x="11" y="0"/>
                      <a:pt x="11" y="0"/>
                      <a:pt x="11" y="0"/>
                    </a:cubicBezTo>
                    <a:cubicBezTo>
                      <a:pt x="11" y="0"/>
                      <a:pt x="11" y="0"/>
                      <a:pt x="11" y="0"/>
                    </a:cubicBezTo>
                    <a:cubicBezTo>
                      <a:pt x="14" y="0"/>
                      <a:pt x="14" y="0"/>
                      <a:pt x="14" y="0"/>
                    </a:cubicBezTo>
                    <a:cubicBezTo>
                      <a:pt x="14" y="0"/>
                      <a:pt x="14" y="0"/>
                      <a:pt x="14" y="0"/>
                    </a:cubicBezTo>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Rectangle 158"/>
              <p:cNvSpPr>
                <a:spLocks noChangeArrowheads="1"/>
              </p:cNvSpPr>
              <p:nvPr/>
            </p:nvSpPr>
            <p:spPr bwMode="auto">
              <a:xfrm>
                <a:off x="6818314" y="698500"/>
                <a:ext cx="26988" cy="1588"/>
              </a:xfrm>
              <a:prstGeom prst="rect">
                <a:avLst/>
              </a:prstGeom>
              <a:solidFill>
                <a:srgbClr val="F9F9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Rectangle 159"/>
              <p:cNvSpPr>
                <a:spLocks noChangeArrowheads="1"/>
              </p:cNvSpPr>
              <p:nvPr/>
            </p:nvSpPr>
            <p:spPr bwMode="auto">
              <a:xfrm>
                <a:off x="6818314" y="698500"/>
                <a:ext cx="26988"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60"/>
              <p:cNvSpPr>
                <a:spLocks noEditPoints="1"/>
              </p:cNvSpPr>
              <p:nvPr/>
            </p:nvSpPr>
            <p:spPr bwMode="auto">
              <a:xfrm>
                <a:off x="6681789" y="698500"/>
                <a:ext cx="103188" cy="0"/>
              </a:xfrm>
              <a:custGeom>
                <a:avLst/>
                <a:gdLst>
                  <a:gd name="T0" fmla="*/ 10 w 19"/>
                  <a:gd name="T1" fmla="*/ 0 w 19"/>
                  <a:gd name="T2" fmla="*/ 0 w 19"/>
                  <a:gd name="T3" fmla="*/ 10 w 19"/>
                  <a:gd name="T4" fmla="*/ 10 w 19"/>
                  <a:gd name="T5" fmla="*/ 19 w 19"/>
                  <a:gd name="T6" fmla="*/ 15 w 19"/>
                  <a:gd name="T7" fmla="*/ 15 w 19"/>
                  <a:gd name="T8" fmla="*/ 19 w 19"/>
                  <a:gd name="T9" fmla="*/ 19 w 1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9">
                    <a:moveTo>
                      <a:pt x="10" y="0"/>
                    </a:moveTo>
                    <a:cubicBezTo>
                      <a:pt x="0" y="0"/>
                      <a:pt x="0" y="0"/>
                      <a:pt x="0" y="0"/>
                    </a:cubicBezTo>
                    <a:cubicBezTo>
                      <a:pt x="0" y="0"/>
                      <a:pt x="0" y="0"/>
                      <a:pt x="0" y="0"/>
                    </a:cubicBezTo>
                    <a:cubicBezTo>
                      <a:pt x="10" y="0"/>
                      <a:pt x="10" y="0"/>
                      <a:pt x="10" y="0"/>
                    </a:cubicBezTo>
                    <a:cubicBezTo>
                      <a:pt x="10" y="0"/>
                      <a:pt x="10" y="0"/>
                      <a:pt x="10" y="0"/>
                    </a:cubicBezTo>
                    <a:moveTo>
                      <a:pt x="19" y="0"/>
                    </a:moveTo>
                    <a:cubicBezTo>
                      <a:pt x="15" y="0"/>
                      <a:pt x="15" y="0"/>
                      <a:pt x="15" y="0"/>
                    </a:cubicBezTo>
                    <a:cubicBezTo>
                      <a:pt x="15" y="0"/>
                      <a:pt x="15" y="0"/>
                      <a:pt x="15" y="0"/>
                    </a:cubicBezTo>
                    <a:cubicBezTo>
                      <a:pt x="19" y="0"/>
                      <a:pt x="19" y="0"/>
                      <a:pt x="19" y="0"/>
                    </a:cubicBezTo>
                    <a:cubicBezTo>
                      <a:pt x="19" y="0"/>
                      <a:pt x="19" y="0"/>
                      <a:pt x="19" y="0"/>
                    </a:cubicBezTo>
                  </a:path>
                </a:pathLst>
              </a:custGeom>
              <a:solidFill>
                <a:srgbClr val="FAF2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Rectangle 161"/>
              <p:cNvSpPr>
                <a:spLocks noChangeArrowheads="1"/>
              </p:cNvSpPr>
              <p:nvPr/>
            </p:nvSpPr>
            <p:spPr bwMode="auto">
              <a:xfrm>
                <a:off x="6735764" y="698500"/>
                <a:ext cx="28575" cy="1588"/>
              </a:xfrm>
              <a:prstGeom prst="rect">
                <a:avLst/>
              </a:prstGeom>
              <a:solidFill>
                <a:srgbClr val="F9F4D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Rectangle 162"/>
              <p:cNvSpPr>
                <a:spLocks noChangeArrowheads="1"/>
              </p:cNvSpPr>
              <p:nvPr/>
            </p:nvSpPr>
            <p:spPr bwMode="auto">
              <a:xfrm>
                <a:off x="6735764" y="698500"/>
                <a:ext cx="285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63"/>
              <p:cNvSpPr>
                <a:spLocks/>
              </p:cNvSpPr>
              <p:nvPr/>
            </p:nvSpPr>
            <p:spPr bwMode="auto">
              <a:xfrm>
                <a:off x="6653214" y="698500"/>
                <a:ext cx="28575" cy="0"/>
              </a:xfrm>
              <a:custGeom>
                <a:avLst/>
                <a:gdLst>
                  <a:gd name="T0" fmla="*/ 5 w 5"/>
                  <a:gd name="T1" fmla="*/ 0 w 5"/>
                  <a:gd name="T2" fmla="*/ 0 w 5"/>
                  <a:gd name="T3" fmla="*/ 5 w 5"/>
                  <a:gd name="T4" fmla="*/ 5 w 5"/>
                </a:gdLst>
                <a:ahLst/>
                <a:cxnLst>
                  <a:cxn ang="0">
                    <a:pos x="T0" y="0"/>
                  </a:cxn>
                  <a:cxn ang="0">
                    <a:pos x="T1" y="0"/>
                  </a:cxn>
                  <a:cxn ang="0">
                    <a:pos x="T2" y="0"/>
                  </a:cxn>
                  <a:cxn ang="0">
                    <a:pos x="T3" y="0"/>
                  </a:cxn>
                  <a:cxn ang="0">
                    <a:pos x="T4" y="0"/>
                  </a:cxn>
                </a:cxnLst>
                <a:rect l="0" t="0" r="r" b="b"/>
                <a:pathLst>
                  <a:path w="5">
                    <a:moveTo>
                      <a:pt x="5" y="0"/>
                    </a:moveTo>
                    <a:cubicBezTo>
                      <a:pt x="0" y="0"/>
                      <a:pt x="0" y="0"/>
                      <a:pt x="0" y="0"/>
                    </a:cubicBezTo>
                    <a:cubicBezTo>
                      <a:pt x="0" y="0"/>
                      <a:pt x="0" y="0"/>
                      <a:pt x="0" y="0"/>
                    </a:cubicBezTo>
                    <a:cubicBezTo>
                      <a:pt x="5" y="0"/>
                      <a:pt x="5" y="0"/>
                      <a:pt x="5" y="0"/>
                    </a:cubicBezTo>
                    <a:cubicBezTo>
                      <a:pt x="5" y="0"/>
                      <a:pt x="5" y="0"/>
                      <a:pt x="5" y="0"/>
                    </a:cubicBezTo>
                  </a:path>
                </a:pathLst>
              </a:custGeom>
              <a:solidFill>
                <a:srgbClr val="FBEE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64"/>
              <p:cNvSpPr>
                <a:spLocks/>
              </p:cNvSpPr>
              <p:nvPr/>
            </p:nvSpPr>
            <p:spPr bwMode="auto">
              <a:xfrm>
                <a:off x="6653214" y="517525"/>
                <a:ext cx="209550" cy="180975"/>
              </a:xfrm>
              <a:custGeom>
                <a:avLst/>
                <a:gdLst>
                  <a:gd name="T0" fmla="*/ 38 w 38"/>
                  <a:gd name="T1" fmla="*/ 0 h 33"/>
                  <a:gd name="T2" fmla="*/ 14 w 38"/>
                  <a:gd name="T3" fmla="*/ 23 h 33"/>
                  <a:gd name="T4" fmla="*/ 12 w 38"/>
                  <a:gd name="T5" fmla="*/ 23 h 33"/>
                  <a:gd name="T6" fmla="*/ 0 w 38"/>
                  <a:gd name="T7" fmla="*/ 33 h 33"/>
                  <a:gd name="T8" fmla="*/ 5 w 38"/>
                  <a:gd name="T9" fmla="*/ 33 h 33"/>
                  <a:gd name="T10" fmla="*/ 15 w 38"/>
                  <a:gd name="T11" fmla="*/ 33 h 33"/>
                  <a:gd name="T12" fmla="*/ 20 w 38"/>
                  <a:gd name="T13" fmla="*/ 33 h 33"/>
                  <a:gd name="T14" fmla="*/ 24 w 38"/>
                  <a:gd name="T15" fmla="*/ 33 h 33"/>
                  <a:gd name="T16" fmla="*/ 30 w 38"/>
                  <a:gd name="T17" fmla="*/ 33 h 33"/>
                  <a:gd name="T18" fmla="*/ 35 w 38"/>
                  <a:gd name="T19" fmla="*/ 33 h 33"/>
                  <a:gd name="T20" fmla="*/ 38 w 38"/>
                  <a:gd name="T21" fmla="*/ 33 h 33"/>
                  <a:gd name="T22" fmla="*/ 38 w 38"/>
                  <a:gd name="T2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33">
                    <a:moveTo>
                      <a:pt x="38" y="0"/>
                    </a:moveTo>
                    <a:cubicBezTo>
                      <a:pt x="25" y="0"/>
                      <a:pt x="15" y="10"/>
                      <a:pt x="14" y="23"/>
                    </a:cubicBezTo>
                    <a:cubicBezTo>
                      <a:pt x="13" y="23"/>
                      <a:pt x="12" y="23"/>
                      <a:pt x="12" y="23"/>
                    </a:cubicBezTo>
                    <a:cubicBezTo>
                      <a:pt x="6" y="23"/>
                      <a:pt x="1" y="27"/>
                      <a:pt x="0" y="33"/>
                    </a:cubicBezTo>
                    <a:cubicBezTo>
                      <a:pt x="5" y="33"/>
                      <a:pt x="5" y="33"/>
                      <a:pt x="5" y="33"/>
                    </a:cubicBezTo>
                    <a:cubicBezTo>
                      <a:pt x="15" y="33"/>
                      <a:pt x="15" y="33"/>
                      <a:pt x="15" y="33"/>
                    </a:cubicBezTo>
                    <a:cubicBezTo>
                      <a:pt x="20" y="33"/>
                      <a:pt x="20" y="33"/>
                      <a:pt x="20" y="33"/>
                    </a:cubicBezTo>
                    <a:cubicBezTo>
                      <a:pt x="24" y="33"/>
                      <a:pt x="24" y="33"/>
                      <a:pt x="24" y="33"/>
                    </a:cubicBezTo>
                    <a:cubicBezTo>
                      <a:pt x="30" y="33"/>
                      <a:pt x="30" y="33"/>
                      <a:pt x="30" y="33"/>
                    </a:cubicBezTo>
                    <a:cubicBezTo>
                      <a:pt x="35" y="33"/>
                      <a:pt x="35" y="33"/>
                      <a:pt x="35" y="33"/>
                    </a:cubicBezTo>
                    <a:cubicBezTo>
                      <a:pt x="38" y="33"/>
                      <a:pt x="38" y="33"/>
                      <a:pt x="38" y="33"/>
                    </a:cubicBezTo>
                    <a:cubicBezTo>
                      <a:pt x="38" y="0"/>
                      <a:pt x="38" y="0"/>
                      <a:pt x="38" y="0"/>
                    </a:cubicBezTo>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65"/>
              <p:cNvSpPr>
                <a:spLocks/>
              </p:cNvSpPr>
              <p:nvPr/>
            </p:nvSpPr>
            <p:spPr bwMode="auto">
              <a:xfrm>
                <a:off x="7148514" y="381000"/>
                <a:ext cx="263525" cy="98425"/>
              </a:xfrm>
              <a:custGeom>
                <a:avLst/>
                <a:gdLst>
                  <a:gd name="T0" fmla="*/ 48 w 48"/>
                  <a:gd name="T1" fmla="*/ 18 h 18"/>
                  <a:gd name="T2" fmla="*/ 39 w 48"/>
                  <a:gd name="T3" fmla="*/ 12 h 18"/>
                  <a:gd name="T4" fmla="*/ 36 w 48"/>
                  <a:gd name="T5" fmla="*/ 12 h 18"/>
                  <a:gd name="T6" fmla="*/ 18 w 48"/>
                  <a:gd name="T7" fmla="*/ 0 h 18"/>
                  <a:gd name="T8" fmla="*/ 0 w 48"/>
                  <a:gd name="T9" fmla="*/ 18 h 18"/>
                  <a:gd name="T10" fmla="*/ 48 w 48"/>
                  <a:gd name="T11" fmla="*/ 18 h 18"/>
                </a:gdLst>
                <a:ahLst/>
                <a:cxnLst>
                  <a:cxn ang="0">
                    <a:pos x="T0" y="T1"/>
                  </a:cxn>
                  <a:cxn ang="0">
                    <a:pos x="T2" y="T3"/>
                  </a:cxn>
                  <a:cxn ang="0">
                    <a:pos x="T4" y="T5"/>
                  </a:cxn>
                  <a:cxn ang="0">
                    <a:pos x="T6" y="T7"/>
                  </a:cxn>
                  <a:cxn ang="0">
                    <a:pos x="T8" y="T9"/>
                  </a:cxn>
                  <a:cxn ang="0">
                    <a:pos x="T10" y="T11"/>
                  </a:cxn>
                </a:cxnLst>
                <a:rect l="0" t="0" r="r" b="b"/>
                <a:pathLst>
                  <a:path w="48" h="18">
                    <a:moveTo>
                      <a:pt x="48" y="18"/>
                    </a:moveTo>
                    <a:cubicBezTo>
                      <a:pt x="47" y="14"/>
                      <a:pt x="43" y="12"/>
                      <a:pt x="39" y="12"/>
                    </a:cubicBezTo>
                    <a:cubicBezTo>
                      <a:pt x="38" y="12"/>
                      <a:pt x="37" y="12"/>
                      <a:pt x="36" y="12"/>
                    </a:cubicBezTo>
                    <a:cubicBezTo>
                      <a:pt x="33" y="5"/>
                      <a:pt x="26" y="0"/>
                      <a:pt x="18" y="0"/>
                    </a:cubicBezTo>
                    <a:cubicBezTo>
                      <a:pt x="8" y="0"/>
                      <a:pt x="0" y="8"/>
                      <a:pt x="0" y="18"/>
                    </a:cubicBezTo>
                    <a:cubicBezTo>
                      <a:pt x="48" y="18"/>
                      <a:pt x="48" y="18"/>
                      <a:pt x="48"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66"/>
              <p:cNvSpPr>
                <a:spLocks/>
              </p:cNvSpPr>
              <p:nvPr/>
            </p:nvSpPr>
            <p:spPr bwMode="auto">
              <a:xfrm>
                <a:off x="7148514" y="412750"/>
                <a:ext cx="26988" cy="66675"/>
              </a:xfrm>
              <a:custGeom>
                <a:avLst/>
                <a:gdLst>
                  <a:gd name="T0" fmla="*/ 5 w 5"/>
                  <a:gd name="T1" fmla="*/ 0 h 12"/>
                  <a:gd name="T2" fmla="*/ 0 w 5"/>
                  <a:gd name="T3" fmla="*/ 12 h 12"/>
                  <a:gd name="T4" fmla="*/ 0 w 5"/>
                  <a:gd name="T5" fmla="*/ 12 h 12"/>
                  <a:gd name="T6" fmla="*/ 5 w 5"/>
                  <a:gd name="T7" fmla="*/ 0 h 12"/>
                </a:gdLst>
                <a:ahLst/>
                <a:cxnLst>
                  <a:cxn ang="0">
                    <a:pos x="T0" y="T1"/>
                  </a:cxn>
                  <a:cxn ang="0">
                    <a:pos x="T2" y="T3"/>
                  </a:cxn>
                  <a:cxn ang="0">
                    <a:pos x="T4" y="T5"/>
                  </a:cxn>
                  <a:cxn ang="0">
                    <a:pos x="T6" y="T7"/>
                  </a:cxn>
                </a:cxnLst>
                <a:rect l="0" t="0" r="r" b="b"/>
                <a:pathLst>
                  <a:path w="5" h="12">
                    <a:moveTo>
                      <a:pt x="5" y="0"/>
                    </a:moveTo>
                    <a:cubicBezTo>
                      <a:pt x="2" y="3"/>
                      <a:pt x="0" y="7"/>
                      <a:pt x="0" y="12"/>
                    </a:cubicBezTo>
                    <a:cubicBezTo>
                      <a:pt x="0" y="12"/>
                      <a:pt x="0" y="12"/>
                      <a:pt x="0" y="12"/>
                    </a:cubicBezTo>
                    <a:cubicBezTo>
                      <a:pt x="0" y="7"/>
                      <a:pt x="2" y="3"/>
                      <a:pt x="5" y="0"/>
                    </a:cubicBezTo>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67"/>
              <p:cNvSpPr>
                <a:spLocks/>
              </p:cNvSpPr>
              <p:nvPr/>
            </p:nvSpPr>
            <p:spPr bwMode="auto">
              <a:xfrm>
                <a:off x="7148514" y="381000"/>
                <a:ext cx="98425" cy="98425"/>
              </a:xfrm>
              <a:custGeom>
                <a:avLst/>
                <a:gdLst>
                  <a:gd name="T0" fmla="*/ 18 w 18"/>
                  <a:gd name="T1" fmla="*/ 0 h 18"/>
                  <a:gd name="T2" fmla="*/ 5 w 18"/>
                  <a:gd name="T3" fmla="*/ 6 h 18"/>
                  <a:gd name="T4" fmla="*/ 0 w 18"/>
                  <a:gd name="T5" fmla="*/ 18 h 18"/>
                  <a:gd name="T6" fmla="*/ 18 w 18"/>
                  <a:gd name="T7" fmla="*/ 18 h 18"/>
                  <a:gd name="T8" fmla="*/ 18 w 18"/>
                  <a:gd name="T9" fmla="*/ 0 h 18"/>
                </a:gdLst>
                <a:ahLst/>
                <a:cxnLst>
                  <a:cxn ang="0">
                    <a:pos x="T0" y="T1"/>
                  </a:cxn>
                  <a:cxn ang="0">
                    <a:pos x="T2" y="T3"/>
                  </a:cxn>
                  <a:cxn ang="0">
                    <a:pos x="T4" y="T5"/>
                  </a:cxn>
                  <a:cxn ang="0">
                    <a:pos x="T6" y="T7"/>
                  </a:cxn>
                  <a:cxn ang="0">
                    <a:pos x="T8" y="T9"/>
                  </a:cxn>
                </a:cxnLst>
                <a:rect l="0" t="0" r="r" b="b"/>
                <a:pathLst>
                  <a:path w="18" h="18">
                    <a:moveTo>
                      <a:pt x="18" y="0"/>
                    </a:moveTo>
                    <a:cubicBezTo>
                      <a:pt x="13" y="0"/>
                      <a:pt x="9" y="2"/>
                      <a:pt x="5" y="6"/>
                    </a:cubicBezTo>
                    <a:cubicBezTo>
                      <a:pt x="2" y="9"/>
                      <a:pt x="0" y="13"/>
                      <a:pt x="0" y="18"/>
                    </a:cubicBezTo>
                    <a:cubicBezTo>
                      <a:pt x="18" y="18"/>
                      <a:pt x="18" y="18"/>
                      <a:pt x="18" y="18"/>
                    </a:cubicBezTo>
                    <a:cubicBezTo>
                      <a:pt x="18" y="0"/>
                      <a:pt x="18" y="0"/>
                      <a:pt x="18" y="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68"/>
              <p:cNvSpPr>
                <a:spLocks noEditPoints="1"/>
              </p:cNvSpPr>
              <p:nvPr/>
            </p:nvSpPr>
            <p:spPr bwMode="auto">
              <a:xfrm>
                <a:off x="6670676" y="1077913"/>
                <a:ext cx="71438" cy="0"/>
              </a:xfrm>
              <a:custGeom>
                <a:avLst/>
                <a:gdLst>
                  <a:gd name="T0" fmla="*/ 7 w 13"/>
                  <a:gd name="T1" fmla="*/ 0 w 13"/>
                  <a:gd name="T2" fmla="*/ 0 w 13"/>
                  <a:gd name="T3" fmla="*/ 7 w 13"/>
                  <a:gd name="T4" fmla="*/ 7 w 13"/>
                  <a:gd name="T5" fmla="*/ 13 w 13"/>
                  <a:gd name="T6" fmla="*/ 13 w 13"/>
                  <a:gd name="T7" fmla="*/ 12 w 13"/>
                  <a:gd name="T8" fmla="*/ 12 w 13"/>
                  <a:gd name="T9" fmla="*/ 13 w 13"/>
                  <a:gd name="T10" fmla="*/ 13 w 1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13">
                    <a:moveTo>
                      <a:pt x="7" y="0"/>
                    </a:moveTo>
                    <a:cubicBezTo>
                      <a:pt x="5" y="0"/>
                      <a:pt x="3" y="0"/>
                      <a:pt x="0" y="0"/>
                    </a:cubicBezTo>
                    <a:cubicBezTo>
                      <a:pt x="0" y="0"/>
                      <a:pt x="0" y="0"/>
                      <a:pt x="0" y="0"/>
                    </a:cubicBezTo>
                    <a:cubicBezTo>
                      <a:pt x="3" y="0"/>
                      <a:pt x="5" y="0"/>
                      <a:pt x="7" y="0"/>
                    </a:cubicBezTo>
                    <a:cubicBezTo>
                      <a:pt x="7" y="0"/>
                      <a:pt x="7" y="0"/>
                      <a:pt x="7" y="0"/>
                    </a:cubicBezTo>
                    <a:moveTo>
                      <a:pt x="13" y="0"/>
                    </a:moveTo>
                    <a:cubicBezTo>
                      <a:pt x="13" y="0"/>
                      <a:pt x="13" y="0"/>
                      <a:pt x="13" y="0"/>
                    </a:cubicBezTo>
                    <a:cubicBezTo>
                      <a:pt x="13" y="0"/>
                      <a:pt x="12" y="0"/>
                      <a:pt x="12" y="0"/>
                    </a:cubicBezTo>
                    <a:cubicBezTo>
                      <a:pt x="12" y="0"/>
                      <a:pt x="12" y="0"/>
                      <a:pt x="12" y="0"/>
                    </a:cubicBezTo>
                    <a:cubicBezTo>
                      <a:pt x="12" y="0"/>
                      <a:pt x="13" y="0"/>
                      <a:pt x="13" y="0"/>
                    </a:cubicBezTo>
                    <a:cubicBezTo>
                      <a:pt x="13" y="0"/>
                      <a:pt x="13" y="0"/>
                      <a:pt x="13"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69"/>
              <p:cNvSpPr>
                <a:spLocks/>
              </p:cNvSpPr>
              <p:nvPr/>
            </p:nvSpPr>
            <p:spPr bwMode="auto">
              <a:xfrm>
                <a:off x="6708776" y="1077913"/>
                <a:ext cx="26988" cy="0"/>
              </a:xfrm>
              <a:custGeom>
                <a:avLst/>
                <a:gdLst>
                  <a:gd name="T0" fmla="*/ 5 w 5"/>
                  <a:gd name="T1" fmla="*/ 0 w 5"/>
                  <a:gd name="T2" fmla="*/ 0 w 5"/>
                  <a:gd name="T3" fmla="*/ 5 w 5"/>
                  <a:gd name="T4" fmla="*/ 5 w 5"/>
                </a:gdLst>
                <a:ahLst/>
                <a:cxnLst>
                  <a:cxn ang="0">
                    <a:pos x="T0" y="0"/>
                  </a:cxn>
                  <a:cxn ang="0">
                    <a:pos x="T1" y="0"/>
                  </a:cxn>
                  <a:cxn ang="0">
                    <a:pos x="T2" y="0"/>
                  </a:cxn>
                  <a:cxn ang="0">
                    <a:pos x="T3" y="0"/>
                  </a:cxn>
                  <a:cxn ang="0">
                    <a:pos x="T4" y="0"/>
                  </a:cxn>
                </a:cxnLst>
                <a:rect l="0" t="0" r="r" b="b"/>
                <a:pathLst>
                  <a:path w="5">
                    <a:moveTo>
                      <a:pt x="5" y="0"/>
                    </a:moveTo>
                    <a:cubicBezTo>
                      <a:pt x="3" y="0"/>
                      <a:pt x="2" y="0"/>
                      <a:pt x="0" y="0"/>
                    </a:cubicBezTo>
                    <a:cubicBezTo>
                      <a:pt x="0" y="0"/>
                      <a:pt x="0" y="0"/>
                      <a:pt x="0" y="0"/>
                    </a:cubicBezTo>
                    <a:cubicBezTo>
                      <a:pt x="2" y="0"/>
                      <a:pt x="3" y="0"/>
                      <a:pt x="5" y="0"/>
                    </a:cubicBezTo>
                    <a:cubicBezTo>
                      <a:pt x="5" y="0"/>
                      <a:pt x="5" y="0"/>
                      <a:pt x="5"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70"/>
              <p:cNvSpPr>
                <a:spLocks/>
              </p:cNvSpPr>
              <p:nvPr/>
            </p:nvSpPr>
            <p:spPr bwMode="auto">
              <a:xfrm>
                <a:off x="6896101" y="10826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71"/>
              <p:cNvSpPr>
                <a:spLocks noEditPoints="1"/>
              </p:cNvSpPr>
              <p:nvPr/>
            </p:nvSpPr>
            <p:spPr bwMode="auto">
              <a:xfrm>
                <a:off x="6900864" y="1082675"/>
                <a:ext cx="131763" cy="11113"/>
              </a:xfrm>
              <a:custGeom>
                <a:avLst/>
                <a:gdLst>
                  <a:gd name="T0" fmla="*/ 23 w 24"/>
                  <a:gd name="T1" fmla="*/ 2 h 2"/>
                  <a:gd name="T2" fmla="*/ 23 w 24"/>
                  <a:gd name="T3" fmla="*/ 2 h 2"/>
                  <a:gd name="T4" fmla="*/ 24 w 24"/>
                  <a:gd name="T5" fmla="*/ 2 h 2"/>
                  <a:gd name="T6" fmla="*/ 24 w 24"/>
                  <a:gd name="T7" fmla="*/ 2 h 2"/>
                  <a:gd name="T8" fmla="*/ 23 w 24"/>
                  <a:gd name="T9" fmla="*/ 2 h 2"/>
                  <a:gd name="T10" fmla="*/ 0 w 24"/>
                  <a:gd name="T11" fmla="*/ 0 h 2"/>
                  <a:gd name="T12" fmla="*/ 0 w 24"/>
                  <a:gd name="T13" fmla="*/ 0 h 2"/>
                  <a:gd name="T14" fmla="*/ 10 w 24"/>
                  <a:gd name="T15" fmla="*/ 1 h 2"/>
                  <a:gd name="T16" fmla="*/ 10 w 24"/>
                  <a:gd name="T17" fmla="*/ 1 h 2"/>
                  <a:gd name="T18" fmla="*/ 0 w 24"/>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
                    <a:moveTo>
                      <a:pt x="23" y="2"/>
                    </a:moveTo>
                    <a:cubicBezTo>
                      <a:pt x="23" y="2"/>
                      <a:pt x="23" y="2"/>
                      <a:pt x="23" y="2"/>
                    </a:cubicBezTo>
                    <a:cubicBezTo>
                      <a:pt x="24" y="2"/>
                      <a:pt x="24" y="2"/>
                      <a:pt x="24" y="2"/>
                    </a:cubicBezTo>
                    <a:cubicBezTo>
                      <a:pt x="24" y="2"/>
                      <a:pt x="24" y="2"/>
                      <a:pt x="24" y="2"/>
                    </a:cubicBezTo>
                    <a:cubicBezTo>
                      <a:pt x="24" y="2"/>
                      <a:pt x="24" y="2"/>
                      <a:pt x="23" y="2"/>
                    </a:cubicBezTo>
                    <a:moveTo>
                      <a:pt x="0" y="0"/>
                    </a:moveTo>
                    <a:cubicBezTo>
                      <a:pt x="0" y="0"/>
                      <a:pt x="0" y="0"/>
                      <a:pt x="0" y="0"/>
                    </a:cubicBezTo>
                    <a:cubicBezTo>
                      <a:pt x="3" y="0"/>
                      <a:pt x="7" y="1"/>
                      <a:pt x="10" y="1"/>
                    </a:cubicBezTo>
                    <a:cubicBezTo>
                      <a:pt x="10" y="1"/>
                      <a:pt x="10" y="1"/>
                      <a:pt x="10" y="1"/>
                    </a:cubicBezTo>
                    <a:cubicBezTo>
                      <a:pt x="7" y="1"/>
                      <a:pt x="3"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72"/>
              <p:cNvSpPr>
                <a:spLocks/>
              </p:cNvSpPr>
              <p:nvPr/>
            </p:nvSpPr>
            <p:spPr bwMode="auto">
              <a:xfrm>
                <a:off x="6956426" y="1089025"/>
                <a:ext cx="20638" cy="0"/>
              </a:xfrm>
              <a:custGeom>
                <a:avLst/>
                <a:gdLst>
                  <a:gd name="T0" fmla="*/ 0 w 4"/>
                  <a:gd name="T1" fmla="*/ 0 w 4"/>
                  <a:gd name="T2" fmla="*/ 4 w 4"/>
                  <a:gd name="T3" fmla="*/ 4 w 4"/>
                  <a:gd name="T4" fmla="*/ 0 w 4"/>
                </a:gdLst>
                <a:ahLst/>
                <a:cxnLst>
                  <a:cxn ang="0">
                    <a:pos x="T0" y="0"/>
                  </a:cxn>
                  <a:cxn ang="0">
                    <a:pos x="T1" y="0"/>
                  </a:cxn>
                  <a:cxn ang="0">
                    <a:pos x="T2" y="0"/>
                  </a:cxn>
                  <a:cxn ang="0">
                    <a:pos x="T3" y="0"/>
                  </a:cxn>
                  <a:cxn ang="0">
                    <a:pos x="T4" y="0"/>
                  </a:cxn>
                </a:cxnLst>
                <a:rect l="0" t="0" r="r" b="b"/>
                <a:pathLst>
                  <a:path w="4">
                    <a:moveTo>
                      <a:pt x="0" y="0"/>
                    </a:moveTo>
                    <a:cubicBezTo>
                      <a:pt x="0" y="0"/>
                      <a:pt x="0" y="0"/>
                      <a:pt x="0" y="0"/>
                    </a:cubicBezTo>
                    <a:cubicBezTo>
                      <a:pt x="1" y="0"/>
                      <a:pt x="3" y="0"/>
                      <a:pt x="4" y="0"/>
                    </a:cubicBezTo>
                    <a:cubicBezTo>
                      <a:pt x="4" y="0"/>
                      <a:pt x="4" y="0"/>
                      <a:pt x="4" y="0"/>
                    </a:cubicBezTo>
                    <a:cubicBezTo>
                      <a:pt x="3" y="0"/>
                      <a:pt x="1"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73"/>
              <p:cNvSpPr>
                <a:spLocks noEditPoints="1"/>
              </p:cNvSpPr>
              <p:nvPr/>
            </p:nvSpPr>
            <p:spPr bwMode="auto">
              <a:xfrm>
                <a:off x="6977064" y="1089025"/>
                <a:ext cx="50800" cy="4763"/>
              </a:xfrm>
              <a:custGeom>
                <a:avLst/>
                <a:gdLst>
                  <a:gd name="T0" fmla="*/ 6 w 9"/>
                  <a:gd name="T1" fmla="*/ 1 h 1"/>
                  <a:gd name="T2" fmla="*/ 6 w 9"/>
                  <a:gd name="T3" fmla="*/ 1 h 1"/>
                  <a:gd name="T4" fmla="*/ 9 w 9"/>
                  <a:gd name="T5" fmla="*/ 1 h 1"/>
                  <a:gd name="T6" fmla="*/ 9 w 9"/>
                  <a:gd name="T7" fmla="*/ 1 h 1"/>
                  <a:gd name="T8" fmla="*/ 6 w 9"/>
                  <a:gd name="T9" fmla="*/ 1 h 1"/>
                  <a:gd name="T10" fmla="*/ 0 w 9"/>
                  <a:gd name="T11" fmla="*/ 0 h 1"/>
                  <a:gd name="T12" fmla="*/ 0 w 9"/>
                  <a:gd name="T13" fmla="*/ 0 h 1"/>
                  <a:gd name="T14" fmla="*/ 0 w 9"/>
                  <a:gd name="T15" fmla="*/ 0 h 1"/>
                  <a:gd name="T16" fmla="*/ 0 w 9"/>
                  <a:gd name="T17" fmla="*/ 0 h 1"/>
                  <a:gd name="T18" fmla="*/ 0 w 9"/>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
                    <a:moveTo>
                      <a:pt x="6" y="1"/>
                    </a:moveTo>
                    <a:cubicBezTo>
                      <a:pt x="6" y="1"/>
                      <a:pt x="6" y="1"/>
                      <a:pt x="6" y="1"/>
                    </a:cubicBezTo>
                    <a:cubicBezTo>
                      <a:pt x="7" y="1"/>
                      <a:pt x="8" y="1"/>
                      <a:pt x="9" y="1"/>
                    </a:cubicBezTo>
                    <a:cubicBezTo>
                      <a:pt x="9" y="1"/>
                      <a:pt x="9" y="1"/>
                      <a:pt x="9" y="1"/>
                    </a:cubicBezTo>
                    <a:cubicBezTo>
                      <a:pt x="8" y="1"/>
                      <a:pt x="7" y="1"/>
                      <a:pt x="6" y="1"/>
                    </a:cubicBezTo>
                    <a:moveTo>
                      <a:pt x="0" y="0"/>
                    </a:moveTo>
                    <a:cubicBezTo>
                      <a:pt x="0" y="0"/>
                      <a:pt x="0" y="0"/>
                      <a:pt x="0" y="0"/>
                    </a:cubicBezTo>
                    <a:cubicBezTo>
                      <a:pt x="0" y="0"/>
                      <a:pt x="0" y="0"/>
                      <a:pt x="0" y="0"/>
                    </a:cubicBezTo>
                    <a:cubicBezTo>
                      <a:pt x="0" y="0"/>
                      <a:pt x="0" y="0"/>
                      <a:pt x="0" y="0"/>
                    </a:cubicBezTo>
                    <a:cubicBezTo>
                      <a:pt x="0" y="0"/>
                      <a:pt x="0" y="0"/>
                      <a:pt x="0" y="0"/>
                    </a:cubicBezTo>
                  </a:path>
                </a:pathLst>
              </a:custGeom>
              <a:solidFill>
                <a:srgbClr val="B0CA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74"/>
              <p:cNvSpPr>
                <a:spLocks/>
              </p:cNvSpPr>
              <p:nvPr/>
            </p:nvSpPr>
            <p:spPr bwMode="auto">
              <a:xfrm>
                <a:off x="7005639" y="1093788"/>
                <a:ext cx="476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path>
                </a:pathLst>
              </a:custGeom>
              <a:solidFill>
                <a:srgbClr val="956E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75"/>
              <p:cNvSpPr>
                <a:spLocks/>
              </p:cNvSpPr>
              <p:nvPr/>
            </p:nvSpPr>
            <p:spPr bwMode="auto">
              <a:xfrm>
                <a:off x="6977064" y="1089025"/>
                <a:ext cx="28575" cy="4763"/>
              </a:xfrm>
              <a:custGeom>
                <a:avLst/>
                <a:gdLst>
                  <a:gd name="T0" fmla="*/ 0 w 5"/>
                  <a:gd name="T1" fmla="*/ 0 h 1"/>
                  <a:gd name="T2" fmla="*/ 0 w 5"/>
                  <a:gd name="T3" fmla="*/ 0 h 1"/>
                  <a:gd name="T4" fmla="*/ 5 w 5"/>
                  <a:gd name="T5" fmla="*/ 1 h 1"/>
                  <a:gd name="T6" fmla="*/ 5 w 5"/>
                  <a:gd name="T7" fmla="*/ 1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cubicBezTo>
                      <a:pt x="0" y="0"/>
                      <a:pt x="0" y="0"/>
                      <a:pt x="0" y="0"/>
                    </a:cubicBezTo>
                    <a:cubicBezTo>
                      <a:pt x="1" y="0"/>
                      <a:pt x="3" y="1"/>
                      <a:pt x="5" y="1"/>
                    </a:cubicBezTo>
                    <a:cubicBezTo>
                      <a:pt x="5" y="1"/>
                      <a:pt x="5" y="1"/>
                      <a:pt x="5" y="1"/>
                    </a:cubicBezTo>
                    <a:cubicBezTo>
                      <a:pt x="3" y="1"/>
                      <a:pt x="1" y="0"/>
                      <a:pt x="0" y="0"/>
                    </a:cubicBezTo>
                  </a:path>
                </a:pathLst>
              </a:custGeom>
              <a:solidFill>
                <a:srgbClr val="ACC6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Oval 176"/>
              <p:cNvSpPr>
                <a:spLocks noChangeArrowheads="1"/>
              </p:cNvSpPr>
              <p:nvPr/>
            </p:nvSpPr>
            <p:spPr bwMode="auto">
              <a:xfrm>
                <a:off x="7005639" y="1093788"/>
                <a:ext cx="1588" cy="1588"/>
              </a:xfrm>
              <a:prstGeom prst="ellipse">
                <a:avLst/>
              </a:prstGeom>
              <a:solidFill>
                <a:srgbClr val="926C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77"/>
              <p:cNvSpPr>
                <a:spLocks noEditPoints="1"/>
              </p:cNvSpPr>
              <p:nvPr/>
            </p:nvSpPr>
            <p:spPr bwMode="auto">
              <a:xfrm>
                <a:off x="7148514" y="1111250"/>
                <a:ext cx="317500" cy="103188"/>
              </a:xfrm>
              <a:custGeom>
                <a:avLst/>
                <a:gdLst>
                  <a:gd name="T0" fmla="*/ 32 w 58"/>
                  <a:gd name="T1" fmla="*/ 8 h 19"/>
                  <a:gd name="T2" fmla="*/ 32 w 58"/>
                  <a:gd name="T3" fmla="*/ 8 h 19"/>
                  <a:gd name="T4" fmla="*/ 58 w 58"/>
                  <a:gd name="T5" fmla="*/ 19 h 19"/>
                  <a:gd name="T6" fmla="*/ 32 w 58"/>
                  <a:gd name="T7" fmla="*/ 8 h 19"/>
                  <a:gd name="T8" fmla="*/ 10 w 58"/>
                  <a:gd name="T9" fmla="*/ 2 h 19"/>
                  <a:gd name="T10" fmla="*/ 10 w 58"/>
                  <a:gd name="T11" fmla="*/ 2 h 19"/>
                  <a:gd name="T12" fmla="*/ 28 w 58"/>
                  <a:gd name="T13" fmla="*/ 7 h 19"/>
                  <a:gd name="T14" fmla="*/ 28 w 58"/>
                  <a:gd name="T15" fmla="*/ 7 h 19"/>
                  <a:gd name="T16" fmla="*/ 10 w 58"/>
                  <a:gd name="T17" fmla="*/ 2 h 19"/>
                  <a:gd name="T18" fmla="*/ 0 w 58"/>
                  <a:gd name="T19" fmla="*/ 0 h 19"/>
                  <a:gd name="T20" fmla="*/ 0 w 58"/>
                  <a:gd name="T21" fmla="*/ 0 h 19"/>
                  <a:gd name="T22" fmla="*/ 5 w 58"/>
                  <a:gd name="T23" fmla="*/ 1 h 19"/>
                  <a:gd name="T24" fmla="*/ 5 w 58"/>
                  <a:gd name="T25" fmla="*/ 1 h 19"/>
                  <a:gd name="T26" fmla="*/ 0 w 5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19">
                    <a:moveTo>
                      <a:pt x="32" y="8"/>
                    </a:moveTo>
                    <a:cubicBezTo>
                      <a:pt x="32" y="8"/>
                      <a:pt x="32" y="8"/>
                      <a:pt x="32" y="8"/>
                    </a:cubicBezTo>
                    <a:cubicBezTo>
                      <a:pt x="42" y="11"/>
                      <a:pt x="51" y="15"/>
                      <a:pt x="58" y="19"/>
                    </a:cubicBezTo>
                    <a:cubicBezTo>
                      <a:pt x="51" y="15"/>
                      <a:pt x="42" y="11"/>
                      <a:pt x="32" y="8"/>
                    </a:cubicBezTo>
                    <a:moveTo>
                      <a:pt x="10" y="2"/>
                    </a:moveTo>
                    <a:cubicBezTo>
                      <a:pt x="10" y="2"/>
                      <a:pt x="10" y="2"/>
                      <a:pt x="10" y="2"/>
                    </a:cubicBezTo>
                    <a:cubicBezTo>
                      <a:pt x="16" y="4"/>
                      <a:pt x="22" y="5"/>
                      <a:pt x="28" y="7"/>
                    </a:cubicBezTo>
                    <a:cubicBezTo>
                      <a:pt x="28" y="7"/>
                      <a:pt x="28" y="7"/>
                      <a:pt x="28" y="7"/>
                    </a:cubicBezTo>
                    <a:cubicBezTo>
                      <a:pt x="22" y="5"/>
                      <a:pt x="16" y="4"/>
                      <a:pt x="10" y="2"/>
                    </a:cubicBezTo>
                    <a:moveTo>
                      <a:pt x="0" y="0"/>
                    </a:moveTo>
                    <a:cubicBezTo>
                      <a:pt x="0" y="0"/>
                      <a:pt x="0" y="0"/>
                      <a:pt x="0" y="0"/>
                    </a:cubicBezTo>
                    <a:cubicBezTo>
                      <a:pt x="2" y="1"/>
                      <a:pt x="3" y="1"/>
                      <a:pt x="5" y="1"/>
                    </a:cubicBezTo>
                    <a:cubicBezTo>
                      <a:pt x="5" y="1"/>
                      <a:pt x="5" y="1"/>
                      <a:pt x="5" y="1"/>
                    </a:cubicBezTo>
                    <a:cubicBezTo>
                      <a:pt x="3" y="1"/>
                      <a:pt x="2" y="1"/>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178"/>
              <p:cNvSpPr>
                <a:spLocks/>
              </p:cNvSpPr>
              <p:nvPr/>
            </p:nvSpPr>
            <p:spPr bwMode="auto">
              <a:xfrm>
                <a:off x="7175501" y="1116013"/>
                <a:ext cx="26988" cy="6350"/>
              </a:xfrm>
              <a:custGeom>
                <a:avLst/>
                <a:gdLst>
                  <a:gd name="T0" fmla="*/ 0 w 5"/>
                  <a:gd name="T1" fmla="*/ 0 h 1"/>
                  <a:gd name="T2" fmla="*/ 0 w 5"/>
                  <a:gd name="T3" fmla="*/ 0 h 1"/>
                  <a:gd name="T4" fmla="*/ 5 w 5"/>
                  <a:gd name="T5" fmla="*/ 1 h 1"/>
                  <a:gd name="T6" fmla="*/ 5 w 5"/>
                  <a:gd name="T7" fmla="*/ 1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cubicBezTo>
                      <a:pt x="0" y="0"/>
                      <a:pt x="0" y="0"/>
                      <a:pt x="0" y="0"/>
                    </a:cubicBezTo>
                    <a:cubicBezTo>
                      <a:pt x="2" y="1"/>
                      <a:pt x="3" y="1"/>
                      <a:pt x="5" y="1"/>
                    </a:cubicBezTo>
                    <a:cubicBezTo>
                      <a:pt x="5" y="1"/>
                      <a:pt x="5" y="1"/>
                      <a:pt x="5" y="1"/>
                    </a:cubicBezTo>
                    <a:cubicBezTo>
                      <a:pt x="3" y="1"/>
                      <a:pt x="2" y="1"/>
                      <a:pt x="0" y="0"/>
                    </a:cubicBezTo>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179"/>
              <p:cNvSpPr>
                <a:spLocks/>
              </p:cNvSpPr>
              <p:nvPr/>
            </p:nvSpPr>
            <p:spPr bwMode="auto">
              <a:xfrm>
                <a:off x="7307264" y="1149350"/>
                <a:ext cx="15875" cy="4763"/>
              </a:xfrm>
              <a:custGeom>
                <a:avLst/>
                <a:gdLst>
                  <a:gd name="T0" fmla="*/ 0 w 3"/>
                  <a:gd name="T1" fmla="*/ 0 h 1"/>
                  <a:gd name="T2" fmla="*/ 0 w 3"/>
                  <a:gd name="T3" fmla="*/ 0 h 1"/>
                  <a:gd name="T4" fmla="*/ 3 w 3"/>
                  <a:gd name="T5" fmla="*/ 1 h 1"/>
                  <a:gd name="T6" fmla="*/ 3 w 3"/>
                  <a:gd name="T7" fmla="*/ 1 h 1"/>
                  <a:gd name="T8" fmla="*/ 0 w 3"/>
                  <a:gd name="T9" fmla="*/ 0 h 1"/>
                </a:gdLst>
                <a:ahLst/>
                <a:cxnLst>
                  <a:cxn ang="0">
                    <a:pos x="T0" y="T1"/>
                  </a:cxn>
                  <a:cxn ang="0">
                    <a:pos x="T2" y="T3"/>
                  </a:cxn>
                  <a:cxn ang="0">
                    <a:pos x="T4" y="T5"/>
                  </a:cxn>
                  <a:cxn ang="0">
                    <a:pos x="T6" y="T7"/>
                  </a:cxn>
                  <a:cxn ang="0">
                    <a:pos x="T8" y="T9"/>
                  </a:cxn>
                </a:cxnLst>
                <a:rect l="0" t="0" r="r" b="b"/>
                <a:pathLst>
                  <a:path w="3" h="1">
                    <a:moveTo>
                      <a:pt x="0" y="0"/>
                    </a:moveTo>
                    <a:cubicBezTo>
                      <a:pt x="0" y="0"/>
                      <a:pt x="0" y="0"/>
                      <a:pt x="0" y="0"/>
                    </a:cubicBezTo>
                    <a:cubicBezTo>
                      <a:pt x="1" y="1"/>
                      <a:pt x="2" y="1"/>
                      <a:pt x="3" y="1"/>
                    </a:cubicBezTo>
                    <a:cubicBezTo>
                      <a:pt x="3" y="1"/>
                      <a:pt x="3" y="1"/>
                      <a:pt x="3" y="1"/>
                    </a:cubicBezTo>
                    <a:cubicBezTo>
                      <a:pt x="2" y="1"/>
                      <a:pt x="1" y="1"/>
                      <a:pt x="0" y="0"/>
                    </a:cubicBezTo>
                  </a:path>
                </a:pathLst>
              </a:custGeom>
              <a:solidFill>
                <a:srgbClr val="956E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Rectangle 180"/>
              <p:cNvSpPr>
                <a:spLocks noChangeArrowheads="1"/>
              </p:cNvSpPr>
              <p:nvPr/>
            </p:nvSpPr>
            <p:spPr bwMode="auto">
              <a:xfrm>
                <a:off x="7300914" y="1149350"/>
                <a:ext cx="1588" cy="1588"/>
              </a:xfrm>
              <a:prstGeom prst="rect">
                <a:avLst/>
              </a:prstGeom>
              <a:solidFill>
                <a:srgbClr val="F4F4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Rectangle 181"/>
              <p:cNvSpPr>
                <a:spLocks noChangeArrowheads="1"/>
              </p:cNvSpPr>
              <p:nvPr/>
            </p:nvSpPr>
            <p:spPr bwMode="auto">
              <a:xfrm>
                <a:off x="7300914" y="1149350"/>
                <a:ext cx="1588"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82"/>
              <p:cNvSpPr>
                <a:spLocks/>
              </p:cNvSpPr>
              <p:nvPr/>
            </p:nvSpPr>
            <p:spPr bwMode="auto">
              <a:xfrm>
                <a:off x="7300914" y="1149350"/>
                <a:ext cx="6350"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path>
                </a:pathLst>
              </a:custGeom>
              <a:solidFill>
                <a:srgbClr val="926C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83"/>
              <p:cNvSpPr>
                <a:spLocks noEditPoints="1"/>
              </p:cNvSpPr>
              <p:nvPr/>
            </p:nvSpPr>
            <p:spPr bwMode="auto">
              <a:xfrm>
                <a:off x="7032626" y="1093788"/>
                <a:ext cx="115888" cy="17463"/>
              </a:xfrm>
              <a:custGeom>
                <a:avLst/>
                <a:gdLst>
                  <a:gd name="T0" fmla="*/ 16 w 21"/>
                  <a:gd name="T1" fmla="*/ 3 h 3"/>
                  <a:gd name="T2" fmla="*/ 16 w 21"/>
                  <a:gd name="T3" fmla="*/ 3 h 3"/>
                  <a:gd name="T4" fmla="*/ 21 w 21"/>
                  <a:gd name="T5" fmla="*/ 3 h 3"/>
                  <a:gd name="T6" fmla="*/ 21 w 21"/>
                  <a:gd name="T7" fmla="*/ 3 h 3"/>
                  <a:gd name="T8" fmla="*/ 16 w 21"/>
                  <a:gd name="T9" fmla="*/ 3 h 3"/>
                  <a:gd name="T10" fmla="*/ 8 w 21"/>
                  <a:gd name="T11" fmla="*/ 1 h 3"/>
                  <a:gd name="T12" fmla="*/ 8 w 21"/>
                  <a:gd name="T13" fmla="*/ 1 h 3"/>
                  <a:gd name="T14" fmla="*/ 12 w 21"/>
                  <a:gd name="T15" fmla="*/ 2 h 3"/>
                  <a:gd name="T16" fmla="*/ 12 w 21"/>
                  <a:gd name="T17" fmla="*/ 2 h 3"/>
                  <a:gd name="T18" fmla="*/ 8 w 21"/>
                  <a:gd name="T19" fmla="*/ 1 h 3"/>
                  <a:gd name="T20" fmla="*/ 0 w 21"/>
                  <a:gd name="T21" fmla="*/ 0 h 3"/>
                  <a:gd name="T22" fmla="*/ 0 w 21"/>
                  <a:gd name="T23" fmla="*/ 0 h 3"/>
                  <a:gd name="T24" fmla="*/ 0 w 21"/>
                  <a:gd name="T25" fmla="*/ 0 h 3"/>
                  <a:gd name="T26" fmla="*/ 0 w 21"/>
                  <a:gd name="T27" fmla="*/ 0 h 3"/>
                  <a:gd name="T28" fmla="*/ 0 w 21"/>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3">
                    <a:moveTo>
                      <a:pt x="16" y="3"/>
                    </a:moveTo>
                    <a:cubicBezTo>
                      <a:pt x="16" y="3"/>
                      <a:pt x="16" y="3"/>
                      <a:pt x="16" y="3"/>
                    </a:cubicBezTo>
                    <a:cubicBezTo>
                      <a:pt x="18" y="3"/>
                      <a:pt x="19" y="3"/>
                      <a:pt x="21" y="3"/>
                    </a:cubicBezTo>
                    <a:cubicBezTo>
                      <a:pt x="21" y="3"/>
                      <a:pt x="21" y="3"/>
                      <a:pt x="21" y="3"/>
                    </a:cubicBezTo>
                    <a:cubicBezTo>
                      <a:pt x="19" y="3"/>
                      <a:pt x="18" y="3"/>
                      <a:pt x="16" y="3"/>
                    </a:cubicBezTo>
                    <a:moveTo>
                      <a:pt x="8" y="1"/>
                    </a:moveTo>
                    <a:cubicBezTo>
                      <a:pt x="8" y="1"/>
                      <a:pt x="8" y="1"/>
                      <a:pt x="8" y="1"/>
                    </a:cubicBezTo>
                    <a:cubicBezTo>
                      <a:pt x="9" y="2"/>
                      <a:pt x="11" y="2"/>
                      <a:pt x="12" y="2"/>
                    </a:cubicBezTo>
                    <a:cubicBezTo>
                      <a:pt x="12" y="2"/>
                      <a:pt x="12" y="2"/>
                      <a:pt x="12" y="2"/>
                    </a:cubicBezTo>
                    <a:cubicBezTo>
                      <a:pt x="11" y="2"/>
                      <a:pt x="9" y="2"/>
                      <a:pt x="8" y="1"/>
                    </a:cubicBezTo>
                    <a:moveTo>
                      <a:pt x="0" y="0"/>
                    </a:moveTo>
                    <a:cubicBezTo>
                      <a:pt x="0" y="0"/>
                      <a:pt x="0" y="0"/>
                      <a:pt x="0" y="0"/>
                    </a:cubicBezTo>
                    <a:cubicBezTo>
                      <a:pt x="0" y="0"/>
                      <a:pt x="0" y="0"/>
                      <a:pt x="0" y="0"/>
                    </a:cubicBezTo>
                    <a:cubicBezTo>
                      <a:pt x="0" y="0"/>
                      <a:pt x="0" y="0"/>
                      <a:pt x="0" y="0"/>
                    </a:cubicBezTo>
                    <a:cubicBezTo>
                      <a:pt x="0" y="0"/>
                      <a:pt x="0" y="0"/>
                      <a:pt x="0" y="0"/>
                    </a:cubicBezTo>
                  </a:path>
                </a:pathLst>
              </a:custGeom>
              <a:solidFill>
                <a:srgbClr val="CA65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84"/>
              <p:cNvSpPr>
                <a:spLocks noEditPoints="1"/>
              </p:cNvSpPr>
              <p:nvPr/>
            </p:nvSpPr>
            <p:spPr bwMode="auto">
              <a:xfrm>
                <a:off x="7032626" y="1093788"/>
                <a:ext cx="44450" cy="6350"/>
              </a:xfrm>
              <a:custGeom>
                <a:avLst/>
                <a:gdLst>
                  <a:gd name="T0" fmla="*/ 6 w 8"/>
                  <a:gd name="T1" fmla="*/ 1 h 1"/>
                  <a:gd name="T2" fmla="*/ 6 w 8"/>
                  <a:gd name="T3" fmla="*/ 1 h 1"/>
                  <a:gd name="T4" fmla="*/ 8 w 8"/>
                  <a:gd name="T5" fmla="*/ 1 h 1"/>
                  <a:gd name="T6" fmla="*/ 8 w 8"/>
                  <a:gd name="T7" fmla="*/ 1 h 1"/>
                  <a:gd name="T8" fmla="*/ 6 w 8"/>
                  <a:gd name="T9" fmla="*/ 1 h 1"/>
                  <a:gd name="T10" fmla="*/ 0 w 8"/>
                  <a:gd name="T11" fmla="*/ 0 h 1"/>
                  <a:gd name="T12" fmla="*/ 0 w 8"/>
                  <a:gd name="T13" fmla="*/ 0 h 1"/>
                  <a:gd name="T14" fmla="*/ 2 w 8"/>
                  <a:gd name="T15" fmla="*/ 1 h 1"/>
                  <a:gd name="T16" fmla="*/ 2 w 8"/>
                  <a:gd name="T17" fmla="*/ 1 h 1"/>
                  <a:gd name="T18" fmla="*/ 0 w 8"/>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
                    <a:moveTo>
                      <a:pt x="6" y="1"/>
                    </a:moveTo>
                    <a:cubicBezTo>
                      <a:pt x="6" y="1"/>
                      <a:pt x="6" y="1"/>
                      <a:pt x="6" y="1"/>
                    </a:cubicBezTo>
                    <a:cubicBezTo>
                      <a:pt x="6" y="1"/>
                      <a:pt x="7" y="1"/>
                      <a:pt x="8" y="1"/>
                    </a:cubicBezTo>
                    <a:cubicBezTo>
                      <a:pt x="8" y="1"/>
                      <a:pt x="8" y="1"/>
                      <a:pt x="8" y="1"/>
                    </a:cubicBezTo>
                    <a:cubicBezTo>
                      <a:pt x="7" y="1"/>
                      <a:pt x="6" y="1"/>
                      <a:pt x="6" y="1"/>
                    </a:cubicBezTo>
                    <a:moveTo>
                      <a:pt x="0" y="0"/>
                    </a:moveTo>
                    <a:cubicBezTo>
                      <a:pt x="0" y="0"/>
                      <a:pt x="0" y="0"/>
                      <a:pt x="0" y="0"/>
                    </a:cubicBezTo>
                    <a:cubicBezTo>
                      <a:pt x="1" y="0"/>
                      <a:pt x="1" y="1"/>
                      <a:pt x="2" y="1"/>
                    </a:cubicBezTo>
                    <a:cubicBezTo>
                      <a:pt x="2" y="1"/>
                      <a:pt x="2" y="1"/>
                      <a:pt x="2" y="1"/>
                    </a:cubicBezTo>
                    <a:cubicBezTo>
                      <a:pt x="1" y="1"/>
                      <a:pt x="1" y="0"/>
                      <a:pt x="0" y="0"/>
                    </a:cubicBezTo>
                  </a:path>
                </a:pathLst>
              </a:custGeom>
              <a:solidFill>
                <a:srgbClr val="D966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85"/>
              <p:cNvSpPr>
                <a:spLocks/>
              </p:cNvSpPr>
              <p:nvPr/>
            </p:nvSpPr>
            <p:spPr bwMode="auto">
              <a:xfrm>
                <a:off x="7043739" y="1100138"/>
                <a:ext cx="22225" cy="0"/>
              </a:xfrm>
              <a:custGeom>
                <a:avLst/>
                <a:gdLst>
                  <a:gd name="T0" fmla="*/ 0 w 4"/>
                  <a:gd name="T1" fmla="*/ 0 w 4"/>
                  <a:gd name="T2" fmla="*/ 4 w 4"/>
                  <a:gd name="T3" fmla="*/ 4 w 4"/>
                  <a:gd name="T4" fmla="*/ 0 w 4"/>
                </a:gdLst>
                <a:ahLst/>
                <a:cxnLst>
                  <a:cxn ang="0">
                    <a:pos x="T0" y="0"/>
                  </a:cxn>
                  <a:cxn ang="0">
                    <a:pos x="T1" y="0"/>
                  </a:cxn>
                  <a:cxn ang="0">
                    <a:pos x="T2" y="0"/>
                  </a:cxn>
                  <a:cxn ang="0">
                    <a:pos x="T3" y="0"/>
                  </a:cxn>
                  <a:cxn ang="0">
                    <a:pos x="T4" y="0"/>
                  </a:cxn>
                </a:cxnLst>
                <a:rect l="0" t="0" r="r" b="b"/>
                <a:pathLst>
                  <a:path w="4">
                    <a:moveTo>
                      <a:pt x="0" y="0"/>
                    </a:moveTo>
                    <a:cubicBezTo>
                      <a:pt x="0" y="0"/>
                      <a:pt x="0" y="0"/>
                      <a:pt x="0" y="0"/>
                    </a:cubicBezTo>
                    <a:cubicBezTo>
                      <a:pt x="1" y="0"/>
                      <a:pt x="2" y="0"/>
                      <a:pt x="4" y="0"/>
                    </a:cubicBezTo>
                    <a:cubicBezTo>
                      <a:pt x="4" y="0"/>
                      <a:pt x="4" y="0"/>
                      <a:pt x="4" y="0"/>
                    </a:cubicBezTo>
                    <a:cubicBezTo>
                      <a:pt x="2" y="0"/>
                      <a:pt x="1" y="0"/>
                      <a:pt x="0" y="0"/>
                    </a:cubicBezTo>
                  </a:path>
                </a:pathLst>
              </a:custGeom>
              <a:solidFill>
                <a:srgbClr val="CA65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86"/>
              <p:cNvSpPr>
                <a:spLocks noEditPoints="1"/>
              </p:cNvSpPr>
              <p:nvPr/>
            </p:nvSpPr>
            <p:spPr bwMode="auto">
              <a:xfrm>
                <a:off x="7097714" y="1104900"/>
                <a:ext cx="22225" cy="6350"/>
              </a:xfrm>
              <a:custGeom>
                <a:avLst/>
                <a:gdLst>
                  <a:gd name="T0" fmla="*/ 4 w 4"/>
                  <a:gd name="T1" fmla="*/ 1 h 1"/>
                  <a:gd name="T2" fmla="*/ 4 w 4"/>
                  <a:gd name="T3" fmla="*/ 1 h 1"/>
                  <a:gd name="T4" fmla="*/ 4 w 4"/>
                  <a:gd name="T5" fmla="*/ 1 h 1"/>
                  <a:gd name="T6" fmla="*/ 4 w 4"/>
                  <a:gd name="T7" fmla="*/ 1 h 1"/>
                  <a:gd name="T8" fmla="*/ 4 w 4"/>
                  <a:gd name="T9" fmla="*/ 1 h 1"/>
                  <a:gd name="T10" fmla="*/ 0 w 4"/>
                  <a:gd name="T11" fmla="*/ 0 h 1"/>
                  <a:gd name="T12" fmla="*/ 0 w 4"/>
                  <a:gd name="T13" fmla="*/ 0 h 1"/>
                  <a:gd name="T14" fmla="*/ 1 w 4"/>
                  <a:gd name="T15" fmla="*/ 0 h 1"/>
                  <a:gd name="T16" fmla="*/ 1 w 4"/>
                  <a:gd name="T17" fmla="*/ 0 h 1"/>
                  <a:gd name="T18" fmla="*/ 0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4" y="1"/>
                    </a:moveTo>
                    <a:cubicBezTo>
                      <a:pt x="4" y="1"/>
                      <a:pt x="4" y="1"/>
                      <a:pt x="4" y="1"/>
                    </a:cubicBezTo>
                    <a:cubicBezTo>
                      <a:pt x="4" y="1"/>
                      <a:pt x="4" y="1"/>
                      <a:pt x="4" y="1"/>
                    </a:cubicBezTo>
                    <a:cubicBezTo>
                      <a:pt x="4" y="1"/>
                      <a:pt x="4" y="1"/>
                      <a:pt x="4" y="1"/>
                    </a:cubicBezTo>
                    <a:cubicBezTo>
                      <a:pt x="4" y="1"/>
                      <a:pt x="4" y="1"/>
                      <a:pt x="4" y="1"/>
                    </a:cubicBezTo>
                    <a:moveTo>
                      <a:pt x="0" y="0"/>
                    </a:moveTo>
                    <a:cubicBezTo>
                      <a:pt x="0" y="0"/>
                      <a:pt x="0" y="0"/>
                      <a:pt x="0" y="0"/>
                    </a:cubicBezTo>
                    <a:cubicBezTo>
                      <a:pt x="0" y="0"/>
                      <a:pt x="0" y="0"/>
                      <a:pt x="1" y="0"/>
                    </a:cubicBezTo>
                    <a:cubicBezTo>
                      <a:pt x="1" y="0"/>
                      <a:pt x="1" y="0"/>
                      <a:pt x="1" y="0"/>
                    </a:cubicBezTo>
                    <a:cubicBezTo>
                      <a:pt x="0" y="0"/>
                      <a:pt x="0" y="0"/>
                      <a:pt x="0" y="0"/>
                    </a:cubicBezTo>
                  </a:path>
                </a:pathLst>
              </a:custGeom>
              <a:solidFill>
                <a:srgbClr val="D966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87"/>
              <p:cNvSpPr>
                <a:spLocks noEditPoints="1"/>
              </p:cNvSpPr>
              <p:nvPr/>
            </p:nvSpPr>
            <p:spPr bwMode="auto">
              <a:xfrm>
                <a:off x="7104064" y="1104900"/>
                <a:ext cx="15875" cy="6350"/>
              </a:xfrm>
              <a:custGeom>
                <a:avLst/>
                <a:gdLst>
                  <a:gd name="T0" fmla="*/ 1 w 3"/>
                  <a:gd name="T1" fmla="*/ 0 h 1"/>
                  <a:gd name="T2" fmla="*/ 1 w 3"/>
                  <a:gd name="T3" fmla="*/ 0 h 1"/>
                  <a:gd name="T4" fmla="*/ 3 w 3"/>
                  <a:gd name="T5" fmla="*/ 1 h 1"/>
                  <a:gd name="T6" fmla="*/ 3 w 3"/>
                  <a:gd name="T7" fmla="*/ 1 h 1"/>
                  <a:gd name="T8" fmla="*/ 1 w 3"/>
                  <a:gd name="T9" fmla="*/ 0 h 1"/>
                  <a:gd name="T10" fmla="*/ 0 w 3"/>
                  <a:gd name="T11" fmla="*/ 0 h 1"/>
                  <a:gd name="T12" fmla="*/ 0 w 3"/>
                  <a:gd name="T13" fmla="*/ 0 h 1"/>
                  <a:gd name="T14" fmla="*/ 1 w 3"/>
                  <a:gd name="T15" fmla="*/ 0 h 1"/>
                  <a:gd name="T16" fmla="*/ 1 w 3"/>
                  <a:gd name="T17" fmla="*/ 0 h 1"/>
                  <a:gd name="T18" fmla="*/ 0 w 3"/>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1" y="0"/>
                    </a:moveTo>
                    <a:cubicBezTo>
                      <a:pt x="1" y="0"/>
                      <a:pt x="1" y="0"/>
                      <a:pt x="1" y="0"/>
                    </a:cubicBezTo>
                    <a:cubicBezTo>
                      <a:pt x="2" y="0"/>
                      <a:pt x="3" y="1"/>
                      <a:pt x="3" y="1"/>
                    </a:cubicBezTo>
                    <a:cubicBezTo>
                      <a:pt x="3" y="1"/>
                      <a:pt x="3" y="1"/>
                      <a:pt x="3" y="1"/>
                    </a:cubicBezTo>
                    <a:cubicBezTo>
                      <a:pt x="3" y="1"/>
                      <a:pt x="2" y="0"/>
                      <a:pt x="1" y="0"/>
                    </a:cubicBezTo>
                    <a:moveTo>
                      <a:pt x="0" y="0"/>
                    </a:moveTo>
                    <a:cubicBezTo>
                      <a:pt x="0" y="0"/>
                      <a:pt x="0" y="0"/>
                      <a:pt x="0" y="0"/>
                    </a:cubicBezTo>
                    <a:cubicBezTo>
                      <a:pt x="0" y="0"/>
                      <a:pt x="1" y="0"/>
                      <a:pt x="1" y="0"/>
                    </a:cubicBezTo>
                    <a:cubicBezTo>
                      <a:pt x="1" y="0"/>
                      <a:pt x="1" y="0"/>
                      <a:pt x="1" y="0"/>
                    </a:cubicBezTo>
                    <a:cubicBezTo>
                      <a:pt x="1" y="0"/>
                      <a:pt x="0" y="0"/>
                      <a:pt x="0" y="0"/>
                    </a:cubicBezTo>
                  </a:path>
                </a:pathLst>
              </a:custGeom>
              <a:solidFill>
                <a:srgbClr val="BCDB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Oval 188"/>
              <p:cNvSpPr>
                <a:spLocks noChangeArrowheads="1"/>
              </p:cNvSpPr>
              <p:nvPr/>
            </p:nvSpPr>
            <p:spPr bwMode="auto">
              <a:xfrm>
                <a:off x="7108826" y="1104900"/>
                <a:ext cx="1588" cy="1588"/>
              </a:xfrm>
              <a:prstGeom prst="ellipse">
                <a:avLst/>
              </a:prstGeom>
              <a:solidFill>
                <a:srgbClr val="D966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89"/>
              <p:cNvSpPr>
                <a:spLocks noEditPoints="1"/>
              </p:cNvSpPr>
              <p:nvPr/>
            </p:nvSpPr>
            <p:spPr bwMode="auto">
              <a:xfrm>
                <a:off x="6121401" y="1077913"/>
                <a:ext cx="549275" cy="87313"/>
              </a:xfrm>
              <a:custGeom>
                <a:avLst/>
                <a:gdLst>
                  <a:gd name="T0" fmla="*/ 86 w 100"/>
                  <a:gd name="T1" fmla="*/ 1 h 16"/>
                  <a:gd name="T2" fmla="*/ 0 w 100"/>
                  <a:gd name="T3" fmla="*/ 16 h 16"/>
                  <a:gd name="T4" fmla="*/ 0 w 100"/>
                  <a:gd name="T5" fmla="*/ 16 h 16"/>
                  <a:gd name="T6" fmla="*/ 86 w 100"/>
                  <a:gd name="T7" fmla="*/ 1 h 16"/>
                  <a:gd name="T8" fmla="*/ 86 w 100"/>
                  <a:gd name="T9" fmla="*/ 1 h 16"/>
                  <a:gd name="T10" fmla="*/ 100 w 100"/>
                  <a:gd name="T11" fmla="*/ 0 h 16"/>
                  <a:gd name="T12" fmla="*/ 100 w 100"/>
                  <a:gd name="T13" fmla="*/ 0 h 16"/>
                  <a:gd name="T14" fmla="*/ 100 w 100"/>
                  <a:gd name="T15" fmla="*/ 0 h 16"/>
                  <a:gd name="T16" fmla="*/ 100 w 100"/>
                  <a:gd name="T17" fmla="*/ 0 h 16"/>
                  <a:gd name="T18" fmla="*/ 100 w 100"/>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0" h="16">
                    <a:moveTo>
                      <a:pt x="86" y="1"/>
                    </a:moveTo>
                    <a:cubicBezTo>
                      <a:pt x="52" y="3"/>
                      <a:pt x="22" y="9"/>
                      <a:pt x="0" y="16"/>
                    </a:cubicBezTo>
                    <a:cubicBezTo>
                      <a:pt x="0" y="16"/>
                      <a:pt x="0" y="16"/>
                      <a:pt x="0" y="16"/>
                    </a:cubicBezTo>
                    <a:cubicBezTo>
                      <a:pt x="22" y="9"/>
                      <a:pt x="52" y="3"/>
                      <a:pt x="86" y="1"/>
                    </a:cubicBezTo>
                    <a:cubicBezTo>
                      <a:pt x="86" y="1"/>
                      <a:pt x="86" y="1"/>
                      <a:pt x="86" y="1"/>
                    </a:cubicBezTo>
                    <a:moveTo>
                      <a:pt x="100" y="0"/>
                    </a:moveTo>
                    <a:cubicBezTo>
                      <a:pt x="100" y="0"/>
                      <a:pt x="100" y="0"/>
                      <a:pt x="100" y="0"/>
                    </a:cubicBezTo>
                    <a:cubicBezTo>
                      <a:pt x="100" y="0"/>
                      <a:pt x="100" y="0"/>
                      <a:pt x="100" y="0"/>
                    </a:cubicBezTo>
                    <a:cubicBezTo>
                      <a:pt x="100" y="0"/>
                      <a:pt x="100" y="0"/>
                      <a:pt x="100" y="0"/>
                    </a:cubicBezTo>
                    <a:cubicBezTo>
                      <a:pt x="100" y="0"/>
                      <a:pt x="100" y="0"/>
                      <a:pt x="100" y="0"/>
                    </a:cubicBezTo>
                  </a:path>
                </a:pathLst>
              </a:custGeom>
              <a:solidFill>
                <a:srgbClr val="90AA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90"/>
              <p:cNvSpPr>
                <a:spLocks/>
              </p:cNvSpPr>
              <p:nvPr/>
            </p:nvSpPr>
            <p:spPr bwMode="auto">
              <a:xfrm>
                <a:off x="6094414" y="1165225"/>
                <a:ext cx="26988" cy="11113"/>
              </a:xfrm>
              <a:custGeom>
                <a:avLst/>
                <a:gdLst>
                  <a:gd name="T0" fmla="*/ 5 w 5"/>
                  <a:gd name="T1" fmla="*/ 0 h 2"/>
                  <a:gd name="T2" fmla="*/ 5 w 5"/>
                  <a:gd name="T3" fmla="*/ 0 h 2"/>
                  <a:gd name="T4" fmla="*/ 0 w 5"/>
                  <a:gd name="T5" fmla="*/ 2 h 2"/>
                  <a:gd name="T6" fmla="*/ 0 w 5"/>
                  <a:gd name="T7" fmla="*/ 2 h 2"/>
                  <a:gd name="T8" fmla="*/ 0 w 5"/>
                  <a:gd name="T9" fmla="*/ 2 h 2"/>
                  <a:gd name="T10" fmla="*/ 0 w 5"/>
                  <a:gd name="T11" fmla="*/ 2 h 2"/>
                  <a:gd name="T12" fmla="*/ 0 w 5"/>
                  <a:gd name="T13" fmla="*/ 2 h 2"/>
                  <a:gd name="T14" fmla="*/ 0 w 5"/>
                  <a:gd name="T15" fmla="*/ 2 h 2"/>
                  <a:gd name="T16" fmla="*/ 5 w 5"/>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2">
                    <a:moveTo>
                      <a:pt x="5" y="0"/>
                    </a:moveTo>
                    <a:cubicBezTo>
                      <a:pt x="5" y="0"/>
                      <a:pt x="5" y="0"/>
                      <a:pt x="5" y="0"/>
                    </a:cubicBezTo>
                    <a:cubicBezTo>
                      <a:pt x="3" y="1"/>
                      <a:pt x="2"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2" y="2"/>
                      <a:pt x="3" y="1"/>
                      <a:pt x="5" y="0"/>
                    </a:cubicBezTo>
                  </a:path>
                </a:pathLst>
              </a:custGeom>
              <a:solidFill>
                <a:srgbClr val="956E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91"/>
              <p:cNvSpPr>
                <a:spLocks/>
              </p:cNvSpPr>
              <p:nvPr/>
            </p:nvSpPr>
            <p:spPr bwMode="auto">
              <a:xfrm>
                <a:off x="6592889" y="1077913"/>
                <a:ext cx="77788" cy="4763"/>
              </a:xfrm>
              <a:custGeom>
                <a:avLst/>
                <a:gdLst>
                  <a:gd name="T0" fmla="*/ 14 w 14"/>
                  <a:gd name="T1" fmla="*/ 0 h 1"/>
                  <a:gd name="T2" fmla="*/ 0 w 14"/>
                  <a:gd name="T3" fmla="*/ 1 h 1"/>
                  <a:gd name="T4" fmla="*/ 0 w 14"/>
                  <a:gd name="T5" fmla="*/ 1 h 1"/>
                  <a:gd name="T6" fmla="*/ 14 w 14"/>
                  <a:gd name="T7" fmla="*/ 0 h 1"/>
                  <a:gd name="T8" fmla="*/ 14 w 14"/>
                  <a:gd name="T9" fmla="*/ 0 h 1"/>
                </a:gdLst>
                <a:ahLst/>
                <a:cxnLst>
                  <a:cxn ang="0">
                    <a:pos x="T0" y="T1"/>
                  </a:cxn>
                  <a:cxn ang="0">
                    <a:pos x="T2" y="T3"/>
                  </a:cxn>
                  <a:cxn ang="0">
                    <a:pos x="T4" y="T5"/>
                  </a:cxn>
                  <a:cxn ang="0">
                    <a:pos x="T6" y="T7"/>
                  </a:cxn>
                  <a:cxn ang="0">
                    <a:pos x="T8" y="T9"/>
                  </a:cxn>
                </a:cxnLst>
                <a:rect l="0" t="0" r="r" b="b"/>
                <a:pathLst>
                  <a:path w="14" h="1">
                    <a:moveTo>
                      <a:pt x="14" y="0"/>
                    </a:moveTo>
                    <a:cubicBezTo>
                      <a:pt x="9" y="1"/>
                      <a:pt x="5" y="1"/>
                      <a:pt x="0" y="1"/>
                    </a:cubicBezTo>
                    <a:cubicBezTo>
                      <a:pt x="0" y="1"/>
                      <a:pt x="0" y="1"/>
                      <a:pt x="0" y="1"/>
                    </a:cubicBezTo>
                    <a:cubicBezTo>
                      <a:pt x="5" y="1"/>
                      <a:pt x="9" y="1"/>
                      <a:pt x="14" y="0"/>
                    </a:cubicBezTo>
                    <a:cubicBezTo>
                      <a:pt x="14" y="0"/>
                      <a:pt x="14" y="0"/>
                      <a:pt x="14" y="0"/>
                    </a:cubicBezTo>
                  </a:path>
                </a:pathLst>
              </a:custGeom>
              <a:solidFill>
                <a:srgbClr val="9AB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92"/>
              <p:cNvSpPr>
                <a:spLocks/>
              </p:cNvSpPr>
              <p:nvPr/>
            </p:nvSpPr>
            <p:spPr bwMode="auto">
              <a:xfrm>
                <a:off x="5940426" y="1176338"/>
                <a:ext cx="153988" cy="115888"/>
              </a:xfrm>
              <a:custGeom>
                <a:avLst/>
                <a:gdLst>
                  <a:gd name="T0" fmla="*/ 28 w 28"/>
                  <a:gd name="T1" fmla="*/ 0 h 21"/>
                  <a:gd name="T2" fmla="*/ 0 w 28"/>
                  <a:gd name="T3" fmla="*/ 21 h 21"/>
                  <a:gd name="T4" fmla="*/ 0 w 28"/>
                  <a:gd name="T5" fmla="*/ 21 h 21"/>
                  <a:gd name="T6" fmla="*/ 28 w 28"/>
                  <a:gd name="T7" fmla="*/ 1 h 21"/>
                  <a:gd name="T8" fmla="*/ 28 w 28"/>
                  <a:gd name="T9" fmla="*/ 0 h 21"/>
                  <a:gd name="T10" fmla="*/ 28 w 28"/>
                  <a:gd name="T11" fmla="*/ 0 h 21"/>
                  <a:gd name="T12" fmla="*/ 28 w 28"/>
                  <a:gd name="T13" fmla="*/ 0 h 21"/>
                  <a:gd name="T14" fmla="*/ 28 w 28"/>
                  <a:gd name="T15" fmla="*/ 0 h 21"/>
                  <a:gd name="T16" fmla="*/ 28 w 28"/>
                  <a:gd name="T17" fmla="*/ 0 h 21"/>
                  <a:gd name="T18" fmla="*/ 28 w 28"/>
                  <a:gd name="T1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1">
                    <a:moveTo>
                      <a:pt x="28" y="0"/>
                    </a:moveTo>
                    <a:cubicBezTo>
                      <a:pt x="13" y="6"/>
                      <a:pt x="3" y="14"/>
                      <a:pt x="0" y="21"/>
                    </a:cubicBezTo>
                    <a:cubicBezTo>
                      <a:pt x="0" y="21"/>
                      <a:pt x="0" y="21"/>
                      <a:pt x="0" y="21"/>
                    </a:cubicBezTo>
                    <a:cubicBezTo>
                      <a:pt x="3" y="14"/>
                      <a:pt x="13" y="6"/>
                      <a:pt x="28" y="1"/>
                    </a:cubicBezTo>
                    <a:cubicBezTo>
                      <a:pt x="28" y="1"/>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path>
                </a:pathLst>
              </a:custGeom>
              <a:solidFill>
                <a:srgbClr val="926C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93"/>
              <p:cNvSpPr>
                <a:spLocks noEditPoints="1"/>
              </p:cNvSpPr>
              <p:nvPr/>
            </p:nvSpPr>
            <p:spPr bwMode="auto">
              <a:xfrm>
                <a:off x="6094414" y="1077913"/>
                <a:ext cx="1443038" cy="214313"/>
              </a:xfrm>
              <a:custGeom>
                <a:avLst/>
                <a:gdLst>
                  <a:gd name="T0" fmla="*/ 263 w 263"/>
                  <a:gd name="T1" fmla="*/ 39 h 39"/>
                  <a:gd name="T2" fmla="*/ 263 w 263"/>
                  <a:gd name="T3" fmla="*/ 39 h 39"/>
                  <a:gd name="T4" fmla="*/ 263 w 263"/>
                  <a:gd name="T5" fmla="*/ 39 h 39"/>
                  <a:gd name="T6" fmla="*/ 0 w 263"/>
                  <a:gd name="T7" fmla="*/ 18 h 39"/>
                  <a:gd name="T8" fmla="*/ 0 w 263"/>
                  <a:gd name="T9" fmla="*/ 19 h 39"/>
                  <a:gd name="T10" fmla="*/ 0 w 263"/>
                  <a:gd name="T11" fmla="*/ 18 h 39"/>
                  <a:gd name="T12" fmla="*/ 0 w 263"/>
                  <a:gd name="T13" fmla="*/ 18 h 39"/>
                  <a:gd name="T14" fmla="*/ 0 w 263"/>
                  <a:gd name="T15" fmla="*/ 18 h 39"/>
                  <a:gd name="T16" fmla="*/ 0 w 263"/>
                  <a:gd name="T17" fmla="*/ 18 h 39"/>
                  <a:gd name="T18" fmla="*/ 0 w 263"/>
                  <a:gd name="T19" fmla="*/ 18 h 39"/>
                  <a:gd name="T20" fmla="*/ 0 w 263"/>
                  <a:gd name="T21" fmla="*/ 18 h 39"/>
                  <a:gd name="T22" fmla="*/ 0 w 263"/>
                  <a:gd name="T23" fmla="*/ 18 h 39"/>
                  <a:gd name="T24" fmla="*/ 0 w 263"/>
                  <a:gd name="T25" fmla="*/ 18 h 39"/>
                  <a:gd name="T26" fmla="*/ 0 w 263"/>
                  <a:gd name="T27" fmla="*/ 18 h 39"/>
                  <a:gd name="T28" fmla="*/ 0 w 263"/>
                  <a:gd name="T29" fmla="*/ 18 h 39"/>
                  <a:gd name="T30" fmla="*/ 0 w 263"/>
                  <a:gd name="T31" fmla="*/ 18 h 39"/>
                  <a:gd name="T32" fmla="*/ 118 w 263"/>
                  <a:gd name="T33" fmla="*/ 0 h 39"/>
                  <a:gd name="T34" fmla="*/ 117 w 263"/>
                  <a:gd name="T35" fmla="*/ 0 h 39"/>
                  <a:gd name="T36" fmla="*/ 112 w 263"/>
                  <a:gd name="T37" fmla="*/ 0 h 39"/>
                  <a:gd name="T38" fmla="*/ 105 w 263"/>
                  <a:gd name="T39" fmla="*/ 0 h 39"/>
                  <a:gd name="T40" fmla="*/ 105 w 263"/>
                  <a:gd name="T41" fmla="*/ 0 h 39"/>
                  <a:gd name="T42" fmla="*/ 91 w 263"/>
                  <a:gd name="T43" fmla="*/ 1 h 39"/>
                  <a:gd name="T44" fmla="*/ 5 w 263"/>
                  <a:gd name="T45" fmla="*/ 16 h 39"/>
                  <a:gd name="T46" fmla="*/ 0 w 263"/>
                  <a:gd name="T47" fmla="*/ 18 h 39"/>
                  <a:gd name="T48" fmla="*/ 115 w 263"/>
                  <a:gd name="T49" fmla="*/ 0 h 39"/>
                  <a:gd name="T50" fmla="*/ 115 w 263"/>
                  <a:gd name="T51" fmla="*/ 0 h 39"/>
                  <a:gd name="T52" fmla="*/ 115 w 263"/>
                  <a:gd name="T53" fmla="*/ 5 h 39"/>
                  <a:gd name="T54" fmla="*/ 118 w 263"/>
                  <a:gd name="T55" fmla="*/ 5 h 39"/>
                  <a:gd name="T56" fmla="*/ 249 w 263"/>
                  <a:gd name="T57" fmla="*/ 30 h 39"/>
                  <a:gd name="T58" fmla="*/ 256 w 263"/>
                  <a:gd name="T59" fmla="*/ 30 h 39"/>
                  <a:gd name="T60" fmla="*/ 263 w 263"/>
                  <a:gd name="T61" fmla="*/ 39 h 39"/>
                  <a:gd name="T62" fmla="*/ 250 w 263"/>
                  <a:gd name="T63" fmla="*/ 25 h 39"/>
                  <a:gd name="T64" fmla="*/ 224 w 263"/>
                  <a:gd name="T65" fmla="*/ 14 h 39"/>
                  <a:gd name="T66" fmla="*/ 221 w 263"/>
                  <a:gd name="T67" fmla="*/ 13 h 39"/>
                  <a:gd name="T68" fmla="*/ 220 w 263"/>
                  <a:gd name="T69" fmla="*/ 13 h 39"/>
                  <a:gd name="T70" fmla="*/ 220 w 263"/>
                  <a:gd name="T71" fmla="*/ 13 h 39"/>
                  <a:gd name="T72" fmla="*/ 202 w 263"/>
                  <a:gd name="T73" fmla="*/ 8 h 39"/>
                  <a:gd name="T74" fmla="*/ 197 w 263"/>
                  <a:gd name="T75" fmla="*/ 7 h 39"/>
                  <a:gd name="T76" fmla="*/ 192 w 263"/>
                  <a:gd name="T77" fmla="*/ 6 h 39"/>
                  <a:gd name="T78" fmla="*/ 187 w 263"/>
                  <a:gd name="T79" fmla="*/ 6 h 39"/>
                  <a:gd name="T80" fmla="*/ 187 w 263"/>
                  <a:gd name="T81" fmla="*/ 6 h 39"/>
                  <a:gd name="T82" fmla="*/ 185 w 263"/>
                  <a:gd name="T83" fmla="*/ 5 h 39"/>
                  <a:gd name="T84" fmla="*/ 185 w 263"/>
                  <a:gd name="T85" fmla="*/ 5 h 39"/>
                  <a:gd name="T86" fmla="*/ 184 w 263"/>
                  <a:gd name="T87" fmla="*/ 5 h 39"/>
                  <a:gd name="T88" fmla="*/ 183 w 263"/>
                  <a:gd name="T89" fmla="*/ 5 h 39"/>
                  <a:gd name="T90" fmla="*/ 179 w 263"/>
                  <a:gd name="T91" fmla="*/ 4 h 39"/>
                  <a:gd name="T92" fmla="*/ 177 w 263"/>
                  <a:gd name="T93" fmla="*/ 4 h 39"/>
                  <a:gd name="T94" fmla="*/ 173 w 263"/>
                  <a:gd name="T95" fmla="*/ 4 h 39"/>
                  <a:gd name="T96" fmla="*/ 171 w 263"/>
                  <a:gd name="T97" fmla="*/ 3 h 39"/>
                  <a:gd name="T98" fmla="*/ 171 w 263"/>
                  <a:gd name="T99" fmla="*/ 3 h 39"/>
                  <a:gd name="T100" fmla="*/ 170 w 263"/>
                  <a:gd name="T101" fmla="*/ 3 h 39"/>
                  <a:gd name="T102" fmla="*/ 167 w 263"/>
                  <a:gd name="T103" fmla="*/ 3 h 39"/>
                  <a:gd name="T104" fmla="*/ 166 w 263"/>
                  <a:gd name="T105" fmla="*/ 3 h 39"/>
                  <a:gd name="T106" fmla="*/ 166 w 263"/>
                  <a:gd name="T107" fmla="*/ 3 h 39"/>
                  <a:gd name="T108" fmla="*/ 161 w 263"/>
                  <a:gd name="T109" fmla="*/ 2 h 39"/>
                  <a:gd name="T110" fmla="*/ 161 w 263"/>
                  <a:gd name="T111" fmla="*/ 2 h 39"/>
                  <a:gd name="T112" fmla="*/ 157 w 263"/>
                  <a:gd name="T113" fmla="*/ 2 h 39"/>
                  <a:gd name="T114" fmla="*/ 147 w 263"/>
                  <a:gd name="T115" fmla="*/ 1 h 39"/>
                  <a:gd name="T116" fmla="*/ 147 w 263"/>
                  <a:gd name="T117" fmla="*/ 1 h 39"/>
                  <a:gd name="T118" fmla="*/ 146 w 263"/>
                  <a:gd name="T119" fmla="*/ 1 h 39"/>
                  <a:gd name="T120" fmla="*/ 146 w 263"/>
                  <a:gd name="T121" fmla="*/ 1 h 39"/>
                  <a:gd name="T122" fmla="*/ 118 w 263"/>
                  <a:gd name="T12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3" h="39">
                    <a:moveTo>
                      <a:pt x="263" y="39"/>
                    </a:moveTo>
                    <a:cubicBezTo>
                      <a:pt x="263" y="39"/>
                      <a:pt x="263" y="39"/>
                      <a:pt x="263" y="39"/>
                    </a:cubicBezTo>
                    <a:cubicBezTo>
                      <a:pt x="263" y="39"/>
                      <a:pt x="263" y="39"/>
                      <a:pt x="263" y="39"/>
                    </a:cubicBezTo>
                    <a:moveTo>
                      <a:pt x="0" y="18"/>
                    </a:moveTo>
                    <a:cubicBezTo>
                      <a:pt x="0" y="18"/>
                      <a:pt x="0" y="19"/>
                      <a:pt x="0" y="19"/>
                    </a:cubicBezTo>
                    <a:cubicBezTo>
                      <a:pt x="0" y="19"/>
                      <a:pt x="0" y="18"/>
                      <a:pt x="0" y="18"/>
                    </a:cubicBezTo>
                    <a:moveTo>
                      <a:pt x="0" y="18"/>
                    </a:moveTo>
                    <a:cubicBezTo>
                      <a:pt x="0" y="18"/>
                      <a:pt x="0" y="18"/>
                      <a:pt x="0" y="18"/>
                    </a:cubicBezTo>
                    <a:cubicBezTo>
                      <a:pt x="0" y="18"/>
                      <a:pt x="0" y="18"/>
                      <a:pt x="0" y="18"/>
                    </a:cubicBezTo>
                    <a:moveTo>
                      <a:pt x="0" y="18"/>
                    </a:moveTo>
                    <a:cubicBezTo>
                      <a:pt x="0" y="18"/>
                      <a:pt x="0" y="18"/>
                      <a:pt x="0" y="18"/>
                    </a:cubicBezTo>
                    <a:cubicBezTo>
                      <a:pt x="0" y="18"/>
                      <a:pt x="0" y="18"/>
                      <a:pt x="0" y="18"/>
                    </a:cubicBezTo>
                    <a:cubicBezTo>
                      <a:pt x="0" y="18"/>
                      <a:pt x="0" y="18"/>
                      <a:pt x="0" y="18"/>
                    </a:cubicBezTo>
                    <a:moveTo>
                      <a:pt x="0" y="18"/>
                    </a:moveTo>
                    <a:cubicBezTo>
                      <a:pt x="0" y="18"/>
                      <a:pt x="0" y="18"/>
                      <a:pt x="0" y="18"/>
                    </a:cubicBezTo>
                    <a:cubicBezTo>
                      <a:pt x="0" y="18"/>
                      <a:pt x="0" y="18"/>
                      <a:pt x="0" y="18"/>
                    </a:cubicBezTo>
                    <a:moveTo>
                      <a:pt x="118" y="0"/>
                    </a:moveTo>
                    <a:cubicBezTo>
                      <a:pt x="118" y="0"/>
                      <a:pt x="117" y="0"/>
                      <a:pt x="117" y="0"/>
                    </a:cubicBezTo>
                    <a:cubicBezTo>
                      <a:pt x="115" y="0"/>
                      <a:pt x="114" y="0"/>
                      <a:pt x="112" y="0"/>
                    </a:cubicBezTo>
                    <a:cubicBezTo>
                      <a:pt x="110" y="0"/>
                      <a:pt x="108" y="0"/>
                      <a:pt x="105" y="0"/>
                    </a:cubicBezTo>
                    <a:cubicBezTo>
                      <a:pt x="105" y="0"/>
                      <a:pt x="105" y="0"/>
                      <a:pt x="105" y="0"/>
                    </a:cubicBezTo>
                    <a:cubicBezTo>
                      <a:pt x="100" y="1"/>
                      <a:pt x="96" y="1"/>
                      <a:pt x="91" y="1"/>
                    </a:cubicBezTo>
                    <a:cubicBezTo>
                      <a:pt x="57" y="3"/>
                      <a:pt x="27" y="9"/>
                      <a:pt x="5" y="16"/>
                    </a:cubicBezTo>
                    <a:cubicBezTo>
                      <a:pt x="3" y="17"/>
                      <a:pt x="2" y="18"/>
                      <a:pt x="0" y="18"/>
                    </a:cubicBezTo>
                    <a:cubicBezTo>
                      <a:pt x="27" y="8"/>
                      <a:pt x="68" y="1"/>
                      <a:pt x="115" y="0"/>
                    </a:cubicBezTo>
                    <a:cubicBezTo>
                      <a:pt x="115" y="0"/>
                      <a:pt x="115" y="0"/>
                      <a:pt x="115" y="0"/>
                    </a:cubicBezTo>
                    <a:cubicBezTo>
                      <a:pt x="115" y="5"/>
                      <a:pt x="115" y="5"/>
                      <a:pt x="115" y="5"/>
                    </a:cubicBezTo>
                    <a:cubicBezTo>
                      <a:pt x="116" y="5"/>
                      <a:pt x="117" y="5"/>
                      <a:pt x="118" y="5"/>
                    </a:cubicBezTo>
                    <a:cubicBezTo>
                      <a:pt x="175" y="5"/>
                      <a:pt x="224" y="15"/>
                      <a:pt x="249" y="30"/>
                    </a:cubicBezTo>
                    <a:cubicBezTo>
                      <a:pt x="256" y="30"/>
                      <a:pt x="256" y="30"/>
                      <a:pt x="256" y="30"/>
                    </a:cubicBezTo>
                    <a:cubicBezTo>
                      <a:pt x="259" y="33"/>
                      <a:pt x="262" y="36"/>
                      <a:pt x="263" y="39"/>
                    </a:cubicBezTo>
                    <a:cubicBezTo>
                      <a:pt x="261" y="34"/>
                      <a:pt x="256" y="29"/>
                      <a:pt x="250" y="25"/>
                    </a:cubicBezTo>
                    <a:cubicBezTo>
                      <a:pt x="243" y="21"/>
                      <a:pt x="234" y="17"/>
                      <a:pt x="224" y="14"/>
                    </a:cubicBezTo>
                    <a:cubicBezTo>
                      <a:pt x="223" y="14"/>
                      <a:pt x="222" y="14"/>
                      <a:pt x="221" y="13"/>
                    </a:cubicBezTo>
                    <a:cubicBezTo>
                      <a:pt x="221" y="13"/>
                      <a:pt x="220" y="13"/>
                      <a:pt x="220" y="13"/>
                    </a:cubicBezTo>
                    <a:cubicBezTo>
                      <a:pt x="220" y="13"/>
                      <a:pt x="220" y="13"/>
                      <a:pt x="220" y="13"/>
                    </a:cubicBezTo>
                    <a:cubicBezTo>
                      <a:pt x="214" y="11"/>
                      <a:pt x="208" y="10"/>
                      <a:pt x="202" y="8"/>
                    </a:cubicBezTo>
                    <a:cubicBezTo>
                      <a:pt x="200" y="8"/>
                      <a:pt x="199" y="8"/>
                      <a:pt x="197" y="7"/>
                    </a:cubicBezTo>
                    <a:cubicBezTo>
                      <a:pt x="195" y="7"/>
                      <a:pt x="194" y="7"/>
                      <a:pt x="192" y="6"/>
                    </a:cubicBezTo>
                    <a:cubicBezTo>
                      <a:pt x="190" y="6"/>
                      <a:pt x="189" y="6"/>
                      <a:pt x="187" y="6"/>
                    </a:cubicBezTo>
                    <a:cubicBezTo>
                      <a:pt x="187" y="6"/>
                      <a:pt x="187" y="6"/>
                      <a:pt x="187" y="6"/>
                    </a:cubicBezTo>
                    <a:cubicBezTo>
                      <a:pt x="187" y="6"/>
                      <a:pt x="186" y="5"/>
                      <a:pt x="185" y="5"/>
                    </a:cubicBezTo>
                    <a:cubicBezTo>
                      <a:pt x="185" y="5"/>
                      <a:pt x="185" y="5"/>
                      <a:pt x="185" y="5"/>
                    </a:cubicBezTo>
                    <a:cubicBezTo>
                      <a:pt x="185" y="5"/>
                      <a:pt x="184" y="5"/>
                      <a:pt x="184" y="5"/>
                    </a:cubicBezTo>
                    <a:cubicBezTo>
                      <a:pt x="183" y="5"/>
                      <a:pt x="183" y="5"/>
                      <a:pt x="183" y="5"/>
                    </a:cubicBezTo>
                    <a:cubicBezTo>
                      <a:pt x="182" y="5"/>
                      <a:pt x="180" y="5"/>
                      <a:pt x="179" y="4"/>
                    </a:cubicBezTo>
                    <a:cubicBezTo>
                      <a:pt x="178" y="4"/>
                      <a:pt x="177" y="4"/>
                      <a:pt x="177" y="4"/>
                    </a:cubicBezTo>
                    <a:cubicBezTo>
                      <a:pt x="175" y="4"/>
                      <a:pt x="174" y="4"/>
                      <a:pt x="173" y="4"/>
                    </a:cubicBezTo>
                    <a:cubicBezTo>
                      <a:pt x="172" y="4"/>
                      <a:pt x="172" y="3"/>
                      <a:pt x="171" y="3"/>
                    </a:cubicBezTo>
                    <a:cubicBezTo>
                      <a:pt x="171" y="3"/>
                      <a:pt x="171" y="3"/>
                      <a:pt x="171" y="3"/>
                    </a:cubicBezTo>
                    <a:cubicBezTo>
                      <a:pt x="171" y="3"/>
                      <a:pt x="171" y="3"/>
                      <a:pt x="170" y="3"/>
                    </a:cubicBezTo>
                    <a:cubicBezTo>
                      <a:pt x="169" y="3"/>
                      <a:pt x="168" y="3"/>
                      <a:pt x="167" y="3"/>
                    </a:cubicBezTo>
                    <a:cubicBezTo>
                      <a:pt x="167" y="3"/>
                      <a:pt x="167" y="3"/>
                      <a:pt x="166" y="3"/>
                    </a:cubicBezTo>
                    <a:cubicBezTo>
                      <a:pt x="166" y="3"/>
                      <a:pt x="166" y="3"/>
                      <a:pt x="166" y="3"/>
                    </a:cubicBezTo>
                    <a:cubicBezTo>
                      <a:pt x="164" y="3"/>
                      <a:pt x="162" y="2"/>
                      <a:pt x="161" y="2"/>
                    </a:cubicBezTo>
                    <a:cubicBezTo>
                      <a:pt x="161" y="2"/>
                      <a:pt x="161" y="2"/>
                      <a:pt x="161" y="2"/>
                    </a:cubicBezTo>
                    <a:cubicBezTo>
                      <a:pt x="160" y="2"/>
                      <a:pt x="158" y="2"/>
                      <a:pt x="157" y="2"/>
                    </a:cubicBezTo>
                    <a:cubicBezTo>
                      <a:pt x="154" y="2"/>
                      <a:pt x="150" y="1"/>
                      <a:pt x="147" y="1"/>
                    </a:cubicBezTo>
                    <a:cubicBezTo>
                      <a:pt x="147" y="1"/>
                      <a:pt x="147" y="1"/>
                      <a:pt x="147" y="1"/>
                    </a:cubicBezTo>
                    <a:cubicBezTo>
                      <a:pt x="147" y="1"/>
                      <a:pt x="147" y="1"/>
                      <a:pt x="146" y="1"/>
                    </a:cubicBezTo>
                    <a:cubicBezTo>
                      <a:pt x="146" y="1"/>
                      <a:pt x="146" y="1"/>
                      <a:pt x="146" y="1"/>
                    </a:cubicBezTo>
                    <a:cubicBezTo>
                      <a:pt x="137" y="1"/>
                      <a:pt x="128" y="0"/>
                      <a:pt x="118" y="0"/>
                    </a:cubicBezTo>
                  </a:path>
                </a:pathLst>
              </a:custGeom>
              <a:solidFill>
                <a:srgbClr val="B0CA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94"/>
              <p:cNvSpPr>
                <a:spLocks/>
              </p:cNvSpPr>
              <p:nvPr/>
            </p:nvSpPr>
            <p:spPr bwMode="auto">
              <a:xfrm>
                <a:off x="7461251" y="1243013"/>
                <a:ext cx="82550" cy="49213"/>
              </a:xfrm>
              <a:custGeom>
                <a:avLst/>
                <a:gdLst>
                  <a:gd name="T0" fmla="*/ 7 w 15"/>
                  <a:gd name="T1" fmla="*/ 0 h 9"/>
                  <a:gd name="T2" fmla="*/ 0 w 15"/>
                  <a:gd name="T3" fmla="*/ 0 h 9"/>
                  <a:gd name="T4" fmla="*/ 11 w 15"/>
                  <a:gd name="T5" fmla="*/ 9 h 9"/>
                  <a:gd name="T6" fmla="*/ 15 w 15"/>
                  <a:gd name="T7" fmla="*/ 9 h 9"/>
                  <a:gd name="T8" fmla="*/ 14 w 15"/>
                  <a:gd name="T9" fmla="*/ 9 h 9"/>
                  <a:gd name="T10" fmla="*/ 14 w 15"/>
                  <a:gd name="T11" fmla="*/ 9 h 9"/>
                  <a:gd name="T12" fmla="*/ 14 w 15"/>
                  <a:gd name="T13" fmla="*/ 9 h 9"/>
                  <a:gd name="T14" fmla="*/ 7 w 15"/>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9">
                    <a:moveTo>
                      <a:pt x="7" y="0"/>
                    </a:moveTo>
                    <a:cubicBezTo>
                      <a:pt x="0" y="0"/>
                      <a:pt x="0" y="0"/>
                      <a:pt x="0" y="0"/>
                    </a:cubicBezTo>
                    <a:cubicBezTo>
                      <a:pt x="5" y="3"/>
                      <a:pt x="9" y="6"/>
                      <a:pt x="11" y="9"/>
                    </a:cubicBezTo>
                    <a:cubicBezTo>
                      <a:pt x="15" y="9"/>
                      <a:pt x="15" y="9"/>
                      <a:pt x="15" y="9"/>
                    </a:cubicBezTo>
                    <a:cubicBezTo>
                      <a:pt x="15" y="9"/>
                      <a:pt x="15" y="9"/>
                      <a:pt x="14" y="9"/>
                    </a:cubicBezTo>
                    <a:cubicBezTo>
                      <a:pt x="14" y="9"/>
                      <a:pt x="14" y="9"/>
                      <a:pt x="14" y="9"/>
                    </a:cubicBezTo>
                    <a:cubicBezTo>
                      <a:pt x="14" y="9"/>
                      <a:pt x="14" y="9"/>
                      <a:pt x="14" y="9"/>
                    </a:cubicBezTo>
                    <a:cubicBezTo>
                      <a:pt x="13" y="6"/>
                      <a:pt x="10" y="3"/>
                      <a:pt x="7" y="0"/>
                    </a:cubicBezTo>
                  </a:path>
                </a:pathLst>
              </a:custGeom>
              <a:solidFill>
                <a:srgbClr val="CAA3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95"/>
              <p:cNvSpPr>
                <a:spLocks/>
              </p:cNvSpPr>
              <p:nvPr/>
            </p:nvSpPr>
            <p:spPr bwMode="auto">
              <a:xfrm>
                <a:off x="7521576" y="1292225"/>
                <a:ext cx="26988" cy="38100"/>
              </a:xfrm>
              <a:custGeom>
                <a:avLst/>
                <a:gdLst>
                  <a:gd name="T0" fmla="*/ 4 w 5"/>
                  <a:gd name="T1" fmla="*/ 0 h 7"/>
                  <a:gd name="T2" fmla="*/ 0 w 5"/>
                  <a:gd name="T3" fmla="*/ 0 h 7"/>
                  <a:gd name="T4" fmla="*/ 4 w 5"/>
                  <a:gd name="T5" fmla="*/ 7 h 7"/>
                  <a:gd name="T6" fmla="*/ 5 w 5"/>
                  <a:gd name="T7" fmla="*/ 7 h 7"/>
                  <a:gd name="T8" fmla="*/ 4 w 5"/>
                  <a:gd name="T9" fmla="*/ 0 h 7"/>
                </a:gdLst>
                <a:ahLst/>
                <a:cxnLst>
                  <a:cxn ang="0">
                    <a:pos x="T0" y="T1"/>
                  </a:cxn>
                  <a:cxn ang="0">
                    <a:pos x="T2" y="T3"/>
                  </a:cxn>
                  <a:cxn ang="0">
                    <a:pos x="T4" y="T5"/>
                  </a:cxn>
                  <a:cxn ang="0">
                    <a:pos x="T6" y="T7"/>
                  </a:cxn>
                  <a:cxn ang="0">
                    <a:pos x="T8" y="T9"/>
                  </a:cxn>
                </a:cxnLst>
                <a:rect l="0" t="0" r="r" b="b"/>
                <a:pathLst>
                  <a:path w="5" h="7">
                    <a:moveTo>
                      <a:pt x="4" y="0"/>
                    </a:moveTo>
                    <a:cubicBezTo>
                      <a:pt x="0" y="0"/>
                      <a:pt x="0" y="0"/>
                      <a:pt x="0" y="0"/>
                    </a:cubicBezTo>
                    <a:cubicBezTo>
                      <a:pt x="2" y="2"/>
                      <a:pt x="4" y="5"/>
                      <a:pt x="4" y="7"/>
                    </a:cubicBezTo>
                    <a:cubicBezTo>
                      <a:pt x="5" y="7"/>
                      <a:pt x="5" y="7"/>
                      <a:pt x="5" y="7"/>
                    </a:cubicBezTo>
                    <a:cubicBezTo>
                      <a:pt x="5" y="5"/>
                      <a:pt x="5" y="2"/>
                      <a:pt x="4" y="0"/>
                    </a:cubicBezTo>
                  </a:path>
                </a:pathLst>
              </a:custGeom>
              <a:solidFill>
                <a:srgbClr val="D4B4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96"/>
              <p:cNvSpPr>
                <a:spLocks/>
              </p:cNvSpPr>
              <p:nvPr/>
            </p:nvSpPr>
            <p:spPr bwMode="auto">
              <a:xfrm>
                <a:off x="5929314" y="1292225"/>
                <a:ext cx="11113" cy="33338"/>
              </a:xfrm>
              <a:custGeom>
                <a:avLst/>
                <a:gdLst>
                  <a:gd name="T0" fmla="*/ 2 w 2"/>
                  <a:gd name="T1" fmla="*/ 0 h 6"/>
                  <a:gd name="T2" fmla="*/ 2 w 2"/>
                  <a:gd name="T3" fmla="*/ 0 h 6"/>
                  <a:gd name="T4" fmla="*/ 0 w 2"/>
                  <a:gd name="T5" fmla="*/ 6 h 6"/>
                  <a:gd name="T6" fmla="*/ 0 w 2"/>
                  <a:gd name="T7" fmla="*/ 6 h 6"/>
                  <a:gd name="T8" fmla="*/ 2 w 2"/>
                  <a:gd name="T9" fmla="*/ 0 h 6"/>
                </a:gdLst>
                <a:ahLst/>
                <a:cxnLst>
                  <a:cxn ang="0">
                    <a:pos x="T0" y="T1"/>
                  </a:cxn>
                  <a:cxn ang="0">
                    <a:pos x="T2" y="T3"/>
                  </a:cxn>
                  <a:cxn ang="0">
                    <a:pos x="T4" y="T5"/>
                  </a:cxn>
                  <a:cxn ang="0">
                    <a:pos x="T6" y="T7"/>
                  </a:cxn>
                  <a:cxn ang="0">
                    <a:pos x="T8" y="T9"/>
                  </a:cxn>
                </a:cxnLst>
                <a:rect l="0" t="0" r="r" b="b"/>
                <a:pathLst>
                  <a:path w="2" h="6">
                    <a:moveTo>
                      <a:pt x="2" y="0"/>
                    </a:moveTo>
                    <a:cubicBezTo>
                      <a:pt x="2" y="0"/>
                      <a:pt x="2" y="0"/>
                      <a:pt x="2" y="0"/>
                    </a:cubicBezTo>
                    <a:cubicBezTo>
                      <a:pt x="1" y="2"/>
                      <a:pt x="0" y="4"/>
                      <a:pt x="0" y="6"/>
                    </a:cubicBezTo>
                    <a:cubicBezTo>
                      <a:pt x="0" y="6"/>
                      <a:pt x="0" y="6"/>
                      <a:pt x="0" y="6"/>
                    </a:cubicBezTo>
                    <a:cubicBezTo>
                      <a:pt x="0" y="4"/>
                      <a:pt x="1" y="2"/>
                      <a:pt x="2" y="0"/>
                    </a:cubicBezTo>
                  </a:path>
                </a:pathLst>
              </a:custGeom>
              <a:solidFill>
                <a:srgbClr val="7CBF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97"/>
              <p:cNvSpPr>
                <a:spLocks noEditPoints="1"/>
              </p:cNvSpPr>
              <p:nvPr/>
            </p:nvSpPr>
            <p:spPr bwMode="auto">
              <a:xfrm>
                <a:off x="6094414" y="1176338"/>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926C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98"/>
              <p:cNvSpPr>
                <a:spLocks noEditPoints="1"/>
              </p:cNvSpPr>
              <p:nvPr/>
            </p:nvSpPr>
            <p:spPr bwMode="auto">
              <a:xfrm>
                <a:off x="5940426" y="1176338"/>
                <a:ext cx="153988" cy="115888"/>
              </a:xfrm>
              <a:custGeom>
                <a:avLst/>
                <a:gdLst>
                  <a:gd name="T0" fmla="*/ 28 w 28"/>
                  <a:gd name="T1" fmla="*/ 1 h 21"/>
                  <a:gd name="T2" fmla="*/ 0 w 28"/>
                  <a:gd name="T3" fmla="*/ 21 h 21"/>
                  <a:gd name="T4" fmla="*/ 0 w 28"/>
                  <a:gd name="T5" fmla="*/ 21 h 21"/>
                  <a:gd name="T6" fmla="*/ 28 w 28"/>
                  <a:gd name="T7" fmla="*/ 1 h 21"/>
                  <a:gd name="T8" fmla="*/ 28 w 28"/>
                  <a:gd name="T9" fmla="*/ 0 h 21"/>
                  <a:gd name="T10" fmla="*/ 28 w 28"/>
                  <a:gd name="T11" fmla="*/ 0 h 21"/>
                  <a:gd name="T12" fmla="*/ 28 w 28"/>
                  <a:gd name="T13" fmla="*/ 0 h 21"/>
                  <a:gd name="T14" fmla="*/ 28 w 28"/>
                  <a:gd name="T15" fmla="*/ 0 h 21"/>
                  <a:gd name="T16" fmla="*/ 28 w 28"/>
                  <a:gd name="T17" fmla="*/ 0 h 21"/>
                  <a:gd name="T18" fmla="*/ 28 w 28"/>
                  <a:gd name="T1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1">
                    <a:moveTo>
                      <a:pt x="28" y="1"/>
                    </a:moveTo>
                    <a:cubicBezTo>
                      <a:pt x="13" y="6"/>
                      <a:pt x="3" y="14"/>
                      <a:pt x="0" y="21"/>
                    </a:cubicBezTo>
                    <a:cubicBezTo>
                      <a:pt x="0" y="21"/>
                      <a:pt x="0" y="21"/>
                      <a:pt x="0" y="21"/>
                    </a:cubicBezTo>
                    <a:cubicBezTo>
                      <a:pt x="3" y="14"/>
                      <a:pt x="13" y="6"/>
                      <a:pt x="28" y="1"/>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path>
                </a:pathLst>
              </a:custGeom>
              <a:solidFill>
                <a:srgbClr val="8F6A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99"/>
              <p:cNvSpPr>
                <a:spLocks/>
              </p:cNvSpPr>
              <p:nvPr/>
            </p:nvSpPr>
            <p:spPr bwMode="auto">
              <a:xfrm>
                <a:off x="5940426" y="1077913"/>
                <a:ext cx="784225" cy="214313"/>
              </a:xfrm>
              <a:custGeom>
                <a:avLst/>
                <a:gdLst>
                  <a:gd name="T0" fmla="*/ 143 w 143"/>
                  <a:gd name="T1" fmla="*/ 0 h 39"/>
                  <a:gd name="T2" fmla="*/ 143 w 143"/>
                  <a:gd name="T3" fmla="*/ 0 h 39"/>
                  <a:gd name="T4" fmla="*/ 28 w 143"/>
                  <a:gd name="T5" fmla="*/ 18 h 39"/>
                  <a:gd name="T6" fmla="*/ 28 w 143"/>
                  <a:gd name="T7" fmla="*/ 18 h 39"/>
                  <a:gd name="T8" fmla="*/ 28 w 143"/>
                  <a:gd name="T9" fmla="*/ 18 h 39"/>
                  <a:gd name="T10" fmla="*/ 28 w 143"/>
                  <a:gd name="T11" fmla="*/ 18 h 39"/>
                  <a:gd name="T12" fmla="*/ 28 w 143"/>
                  <a:gd name="T13" fmla="*/ 18 h 39"/>
                  <a:gd name="T14" fmla="*/ 28 w 143"/>
                  <a:gd name="T15" fmla="*/ 18 h 39"/>
                  <a:gd name="T16" fmla="*/ 28 w 143"/>
                  <a:gd name="T17" fmla="*/ 18 h 39"/>
                  <a:gd name="T18" fmla="*/ 28 w 143"/>
                  <a:gd name="T19" fmla="*/ 18 h 39"/>
                  <a:gd name="T20" fmla="*/ 28 w 143"/>
                  <a:gd name="T21" fmla="*/ 19 h 39"/>
                  <a:gd name="T22" fmla="*/ 0 w 143"/>
                  <a:gd name="T23" fmla="*/ 39 h 39"/>
                  <a:gd name="T24" fmla="*/ 0 w 143"/>
                  <a:gd name="T25" fmla="*/ 39 h 39"/>
                  <a:gd name="T26" fmla="*/ 7 w 143"/>
                  <a:gd name="T27" fmla="*/ 30 h 39"/>
                  <a:gd name="T28" fmla="*/ 15 w 143"/>
                  <a:gd name="T29" fmla="*/ 30 h 39"/>
                  <a:gd name="T30" fmla="*/ 143 w 143"/>
                  <a:gd name="T31" fmla="*/ 5 h 39"/>
                  <a:gd name="T32" fmla="*/ 143 w 143"/>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3" h="39">
                    <a:moveTo>
                      <a:pt x="143" y="0"/>
                    </a:moveTo>
                    <a:cubicBezTo>
                      <a:pt x="143" y="0"/>
                      <a:pt x="143" y="0"/>
                      <a:pt x="143" y="0"/>
                    </a:cubicBezTo>
                    <a:cubicBezTo>
                      <a:pt x="96" y="1"/>
                      <a:pt x="55" y="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9"/>
                      <a:pt x="28" y="19"/>
                    </a:cubicBezTo>
                    <a:cubicBezTo>
                      <a:pt x="13" y="24"/>
                      <a:pt x="3" y="32"/>
                      <a:pt x="0" y="39"/>
                    </a:cubicBezTo>
                    <a:cubicBezTo>
                      <a:pt x="0" y="39"/>
                      <a:pt x="0" y="39"/>
                      <a:pt x="0" y="39"/>
                    </a:cubicBezTo>
                    <a:cubicBezTo>
                      <a:pt x="1" y="36"/>
                      <a:pt x="4" y="33"/>
                      <a:pt x="7" y="30"/>
                    </a:cubicBezTo>
                    <a:cubicBezTo>
                      <a:pt x="15" y="30"/>
                      <a:pt x="15" y="30"/>
                      <a:pt x="15" y="30"/>
                    </a:cubicBezTo>
                    <a:cubicBezTo>
                      <a:pt x="39" y="16"/>
                      <a:pt x="87" y="6"/>
                      <a:pt x="143" y="5"/>
                    </a:cubicBezTo>
                    <a:cubicBezTo>
                      <a:pt x="143" y="0"/>
                      <a:pt x="143" y="0"/>
                      <a:pt x="143" y="0"/>
                    </a:cubicBezTo>
                  </a:path>
                </a:pathLst>
              </a:custGeom>
              <a:solidFill>
                <a:srgbClr val="ACC6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200"/>
              <p:cNvSpPr>
                <a:spLocks/>
              </p:cNvSpPr>
              <p:nvPr/>
            </p:nvSpPr>
            <p:spPr bwMode="auto">
              <a:xfrm>
                <a:off x="5940426" y="1243013"/>
                <a:ext cx="82550" cy="49213"/>
              </a:xfrm>
              <a:custGeom>
                <a:avLst/>
                <a:gdLst>
                  <a:gd name="T0" fmla="*/ 15 w 15"/>
                  <a:gd name="T1" fmla="*/ 0 h 9"/>
                  <a:gd name="T2" fmla="*/ 7 w 15"/>
                  <a:gd name="T3" fmla="*/ 0 h 9"/>
                  <a:gd name="T4" fmla="*/ 0 w 15"/>
                  <a:gd name="T5" fmla="*/ 9 h 9"/>
                  <a:gd name="T6" fmla="*/ 3 w 15"/>
                  <a:gd name="T7" fmla="*/ 9 h 9"/>
                  <a:gd name="T8" fmla="*/ 15 w 15"/>
                  <a:gd name="T9" fmla="*/ 0 h 9"/>
                </a:gdLst>
                <a:ahLst/>
                <a:cxnLst>
                  <a:cxn ang="0">
                    <a:pos x="T0" y="T1"/>
                  </a:cxn>
                  <a:cxn ang="0">
                    <a:pos x="T2" y="T3"/>
                  </a:cxn>
                  <a:cxn ang="0">
                    <a:pos x="T4" y="T5"/>
                  </a:cxn>
                  <a:cxn ang="0">
                    <a:pos x="T6" y="T7"/>
                  </a:cxn>
                  <a:cxn ang="0">
                    <a:pos x="T8" y="T9"/>
                  </a:cxn>
                </a:cxnLst>
                <a:rect l="0" t="0" r="r" b="b"/>
                <a:pathLst>
                  <a:path w="15" h="9">
                    <a:moveTo>
                      <a:pt x="15" y="0"/>
                    </a:moveTo>
                    <a:cubicBezTo>
                      <a:pt x="7" y="0"/>
                      <a:pt x="7" y="0"/>
                      <a:pt x="7" y="0"/>
                    </a:cubicBezTo>
                    <a:cubicBezTo>
                      <a:pt x="4" y="3"/>
                      <a:pt x="1" y="6"/>
                      <a:pt x="0" y="9"/>
                    </a:cubicBezTo>
                    <a:cubicBezTo>
                      <a:pt x="3" y="9"/>
                      <a:pt x="3" y="9"/>
                      <a:pt x="3" y="9"/>
                    </a:cubicBezTo>
                    <a:cubicBezTo>
                      <a:pt x="6" y="6"/>
                      <a:pt x="10" y="3"/>
                      <a:pt x="15" y="0"/>
                    </a:cubicBezTo>
                  </a:path>
                </a:pathLst>
              </a:custGeom>
              <a:solidFill>
                <a:srgbClr val="C5A0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201"/>
              <p:cNvSpPr>
                <a:spLocks/>
              </p:cNvSpPr>
              <p:nvPr/>
            </p:nvSpPr>
            <p:spPr bwMode="auto">
              <a:xfrm>
                <a:off x="5929314" y="1292225"/>
                <a:ext cx="11113" cy="38100"/>
              </a:xfrm>
              <a:custGeom>
                <a:avLst/>
                <a:gdLst>
                  <a:gd name="T0" fmla="*/ 2 w 2"/>
                  <a:gd name="T1" fmla="*/ 0 h 7"/>
                  <a:gd name="T2" fmla="*/ 2 w 2"/>
                  <a:gd name="T3" fmla="*/ 0 h 7"/>
                  <a:gd name="T4" fmla="*/ 0 w 2"/>
                  <a:gd name="T5" fmla="*/ 6 h 7"/>
                  <a:gd name="T6" fmla="*/ 0 w 2"/>
                  <a:gd name="T7" fmla="*/ 7 h 7"/>
                  <a:gd name="T8" fmla="*/ 0 w 2"/>
                  <a:gd name="T9" fmla="*/ 7 h 7"/>
                  <a:gd name="T10" fmla="*/ 0 w 2"/>
                  <a:gd name="T11" fmla="*/ 7 h 7"/>
                  <a:gd name="T12" fmla="*/ 0 w 2"/>
                  <a:gd name="T13" fmla="*/ 7 h 7"/>
                  <a:gd name="T14" fmla="*/ 0 w 2"/>
                  <a:gd name="T15" fmla="*/ 7 h 7"/>
                  <a:gd name="T16" fmla="*/ 0 w 2"/>
                  <a:gd name="T17" fmla="*/ 7 h 7"/>
                  <a:gd name="T18" fmla="*/ 0 w 2"/>
                  <a:gd name="T19" fmla="*/ 7 h 7"/>
                  <a:gd name="T20" fmla="*/ 0 w 2"/>
                  <a:gd name="T21" fmla="*/ 6 h 7"/>
                  <a:gd name="T22" fmla="*/ 0 w 2"/>
                  <a:gd name="T23" fmla="*/ 6 h 7"/>
                  <a:gd name="T24" fmla="*/ 0 w 2"/>
                  <a:gd name="T25" fmla="*/ 6 h 7"/>
                  <a:gd name="T26" fmla="*/ 0 w 2"/>
                  <a:gd name="T27" fmla="*/ 6 h 7"/>
                  <a:gd name="T28" fmla="*/ 0 w 2"/>
                  <a:gd name="T29" fmla="*/ 6 h 7"/>
                  <a:gd name="T30" fmla="*/ 0 w 2"/>
                  <a:gd name="T31" fmla="*/ 6 h 7"/>
                  <a:gd name="T32" fmla="*/ 0 w 2"/>
                  <a:gd name="T33" fmla="*/ 6 h 7"/>
                  <a:gd name="T34" fmla="*/ 0 w 2"/>
                  <a:gd name="T35" fmla="*/ 6 h 7"/>
                  <a:gd name="T36" fmla="*/ 0 w 2"/>
                  <a:gd name="T37" fmla="*/ 6 h 7"/>
                  <a:gd name="T38" fmla="*/ 0 w 2"/>
                  <a:gd name="T39" fmla="*/ 6 h 7"/>
                  <a:gd name="T40" fmla="*/ 0 w 2"/>
                  <a:gd name="T41" fmla="*/ 6 h 7"/>
                  <a:gd name="T42" fmla="*/ 0 w 2"/>
                  <a:gd name="T43" fmla="*/ 6 h 7"/>
                  <a:gd name="T44" fmla="*/ 0 w 2"/>
                  <a:gd name="T45" fmla="*/ 6 h 7"/>
                  <a:gd name="T46" fmla="*/ 0 w 2"/>
                  <a:gd name="T47" fmla="*/ 6 h 7"/>
                  <a:gd name="T48" fmla="*/ 0 w 2"/>
                  <a:gd name="T49" fmla="*/ 6 h 7"/>
                  <a:gd name="T50" fmla="*/ 0 w 2"/>
                  <a:gd name="T51" fmla="*/ 6 h 7"/>
                  <a:gd name="T52" fmla="*/ 0 w 2"/>
                  <a:gd name="T53" fmla="*/ 6 h 7"/>
                  <a:gd name="T54" fmla="*/ 0 w 2"/>
                  <a:gd name="T55" fmla="*/ 6 h 7"/>
                  <a:gd name="T56" fmla="*/ 0 w 2"/>
                  <a:gd name="T57" fmla="*/ 6 h 7"/>
                  <a:gd name="T58" fmla="*/ 0 w 2"/>
                  <a:gd name="T59" fmla="*/ 6 h 7"/>
                  <a:gd name="T60" fmla="*/ 0 w 2"/>
                  <a:gd name="T61" fmla="*/ 6 h 7"/>
                  <a:gd name="T62" fmla="*/ 2 w 2"/>
                  <a:gd name="T6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 h="7">
                    <a:moveTo>
                      <a:pt x="2" y="0"/>
                    </a:moveTo>
                    <a:cubicBezTo>
                      <a:pt x="2" y="0"/>
                      <a:pt x="2" y="0"/>
                      <a:pt x="2" y="0"/>
                    </a:cubicBezTo>
                    <a:cubicBezTo>
                      <a:pt x="1" y="2"/>
                      <a:pt x="0" y="4"/>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4"/>
                      <a:pt x="1" y="2"/>
                      <a:pt x="2" y="0"/>
                    </a:cubicBezTo>
                  </a:path>
                </a:pathLst>
              </a:custGeom>
              <a:solidFill>
                <a:srgbClr val="79BB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202"/>
              <p:cNvSpPr>
                <a:spLocks noEditPoints="1"/>
              </p:cNvSpPr>
              <p:nvPr/>
            </p:nvSpPr>
            <p:spPr bwMode="auto">
              <a:xfrm>
                <a:off x="5929314" y="1292225"/>
                <a:ext cx="11113" cy="38100"/>
              </a:xfrm>
              <a:custGeom>
                <a:avLst/>
                <a:gdLst>
                  <a:gd name="T0" fmla="*/ 0 w 2"/>
                  <a:gd name="T1" fmla="*/ 7 h 7"/>
                  <a:gd name="T2" fmla="*/ 0 w 2"/>
                  <a:gd name="T3" fmla="*/ 7 h 7"/>
                  <a:gd name="T4" fmla="*/ 0 w 2"/>
                  <a:gd name="T5" fmla="*/ 7 h 7"/>
                  <a:gd name="T6" fmla="*/ 0 w 2"/>
                  <a:gd name="T7" fmla="*/ 7 h 7"/>
                  <a:gd name="T8" fmla="*/ 0 w 2"/>
                  <a:gd name="T9" fmla="*/ 7 h 7"/>
                  <a:gd name="T10" fmla="*/ 0 w 2"/>
                  <a:gd name="T11" fmla="*/ 7 h 7"/>
                  <a:gd name="T12" fmla="*/ 0 w 2"/>
                  <a:gd name="T13" fmla="*/ 7 h 7"/>
                  <a:gd name="T14" fmla="*/ 0 w 2"/>
                  <a:gd name="T15" fmla="*/ 7 h 7"/>
                  <a:gd name="T16" fmla="*/ 0 w 2"/>
                  <a:gd name="T17" fmla="*/ 7 h 7"/>
                  <a:gd name="T18" fmla="*/ 0 w 2"/>
                  <a:gd name="T19" fmla="*/ 6 h 7"/>
                  <a:gd name="T20" fmla="*/ 0 w 2"/>
                  <a:gd name="T21" fmla="*/ 6 h 7"/>
                  <a:gd name="T22" fmla="*/ 0 w 2"/>
                  <a:gd name="T23" fmla="*/ 6 h 7"/>
                  <a:gd name="T24" fmla="*/ 0 w 2"/>
                  <a:gd name="T25" fmla="*/ 6 h 7"/>
                  <a:gd name="T26" fmla="*/ 0 w 2"/>
                  <a:gd name="T27" fmla="*/ 6 h 7"/>
                  <a:gd name="T28" fmla="*/ 0 w 2"/>
                  <a:gd name="T29" fmla="*/ 6 h 7"/>
                  <a:gd name="T30" fmla="*/ 0 w 2"/>
                  <a:gd name="T31" fmla="*/ 6 h 7"/>
                  <a:gd name="T32" fmla="*/ 0 w 2"/>
                  <a:gd name="T33" fmla="*/ 6 h 7"/>
                  <a:gd name="T34" fmla="*/ 0 w 2"/>
                  <a:gd name="T35" fmla="*/ 6 h 7"/>
                  <a:gd name="T36" fmla="*/ 0 w 2"/>
                  <a:gd name="T37" fmla="*/ 6 h 7"/>
                  <a:gd name="T38" fmla="*/ 0 w 2"/>
                  <a:gd name="T39" fmla="*/ 6 h 7"/>
                  <a:gd name="T40" fmla="*/ 0 w 2"/>
                  <a:gd name="T41" fmla="*/ 6 h 7"/>
                  <a:gd name="T42" fmla="*/ 0 w 2"/>
                  <a:gd name="T43" fmla="*/ 6 h 7"/>
                  <a:gd name="T44" fmla="*/ 0 w 2"/>
                  <a:gd name="T45" fmla="*/ 6 h 7"/>
                  <a:gd name="T46" fmla="*/ 0 w 2"/>
                  <a:gd name="T47" fmla="*/ 6 h 7"/>
                  <a:gd name="T48" fmla="*/ 0 w 2"/>
                  <a:gd name="T49" fmla="*/ 6 h 7"/>
                  <a:gd name="T50" fmla="*/ 0 w 2"/>
                  <a:gd name="T51" fmla="*/ 6 h 7"/>
                  <a:gd name="T52" fmla="*/ 0 w 2"/>
                  <a:gd name="T53" fmla="*/ 6 h 7"/>
                  <a:gd name="T54" fmla="*/ 0 w 2"/>
                  <a:gd name="T55" fmla="*/ 6 h 7"/>
                  <a:gd name="T56" fmla="*/ 0 w 2"/>
                  <a:gd name="T57" fmla="*/ 6 h 7"/>
                  <a:gd name="T58" fmla="*/ 0 w 2"/>
                  <a:gd name="T59" fmla="*/ 6 h 7"/>
                  <a:gd name="T60" fmla="*/ 0 w 2"/>
                  <a:gd name="T61" fmla="*/ 6 h 7"/>
                  <a:gd name="T62" fmla="*/ 0 w 2"/>
                  <a:gd name="T63" fmla="*/ 6 h 7"/>
                  <a:gd name="T64" fmla="*/ 0 w 2"/>
                  <a:gd name="T65" fmla="*/ 6 h 7"/>
                  <a:gd name="T66" fmla="*/ 0 w 2"/>
                  <a:gd name="T67" fmla="*/ 6 h 7"/>
                  <a:gd name="T68" fmla="*/ 0 w 2"/>
                  <a:gd name="T69" fmla="*/ 6 h 7"/>
                  <a:gd name="T70" fmla="*/ 0 w 2"/>
                  <a:gd name="T71" fmla="*/ 6 h 7"/>
                  <a:gd name="T72" fmla="*/ 0 w 2"/>
                  <a:gd name="T73" fmla="*/ 6 h 7"/>
                  <a:gd name="T74" fmla="*/ 0 w 2"/>
                  <a:gd name="T75" fmla="*/ 6 h 7"/>
                  <a:gd name="T76" fmla="*/ 0 w 2"/>
                  <a:gd name="T77" fmla="*/ 6 h 7"/>
                  <a:gd name="T78" fmla="*/ 2 w 2"/>
                  <a:gd name="T79" fmla="*/ 0 h 7"/>
                  <a:gd name="T80" fmla="*/ 2 w 2"/>
                  <a:gd name="T81" fmla="*/ 0 h 7"/>
                  <a:gd name="T82" fmla="*/ 2 w 2"/>
                  <a:gd name="T83" fmla="*/ 0 h 7"/>
                  <a:gd name="T84" fmla="*/ 0 w 2"/>
                  <a:gd name="T85" fmla="*/ 6 h 7"/>
                  <a:gd name="T86" fmla="*/ 2 w 2"/>
                  <a:gd name="T8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 h="7">
                    <a:moveTo>
                      <a:pt x="0" y="7"/>
                    </a:moveTo>
                    <a:cubicBezTo>
                      <a:pt x="0" y="7"/>
                      <a:pt x="0" y="7"/>
                      <a:pt x="0" y="7"/>
                    </a:cubicBezTo>
                    <a:cubicBezTo>
                      <a:pt x="0" y="7"/>
                      <a:pt x="0" y="7"/>
                      <a:pt x="0" y="7"/>
                    </a:cubicBezTo>
                    <a:moveTo>
                      <a:pt x="0" y="7"/>
                    </a:moveTo>
                    <a:cubicBezTo>
                      <a:pt x="0" y="7"/>
                      <a:pt x="0" y="7"/>
                      <a:pt x="0" y="7"/>
                    </a:cubicBezTo>
                    <a:cubicBezTo>
                      <a:pt x="0" y="7"/>
                      <a:pt x="0" y="7"/>
                      <a:pt x="0" y="7"/>
                    </a:cubicBezTo>
                    <a:moveTo>
                      <a:pt x="0" y="7"/>
                    </a:moveTo>
                    <a:cubicBezTo>
                      <a:pt x="0" y="7"/>
                      <a:pt x="0" y="7"/>
                      <a:pt x="0" y="7"/>
                    </a:cubicBezTo>
                    <a:cubicBezTo>
                      <a:pt x="0" y="7"/>
                      <a:pt x="0" y="7"/>
                      <a:pt x="0" y="7"/>
                    </a:cubicBezTo>
                    <a:moveTo>
                      <a:pt x="0" y="6"/>
                    </a:moveTo>
                    <a:cubicBezTo>
                      <a:pt x="0" y="6"/>
                      <a:pt x="0" y="6"/>
                      <a:pt x="0" y="6"/>
                    </a:cubicBezTo>
                    <a:cubicBezTo>
                      <a:pt x="0" y="6"/>
                      <a:pt x="0" y="6"/>
                      <a:pt x="0" y="6"/>
                    </a:cubicBezTo>
                    <a:moveTo>
                      <a:pt x="0" y="6"/>
                    </a:moveTo>
                    <a:cubicBezTo>
                      <a:pt x="0" y="6"/>
                      <a:pt x="0" y="6"/>
                      <a:pt x="0" y="6"/>
                    </a:cubicBezTo>
                    <a:cubicBezTo>
                      <a:pt x="0" y="6"/>
                      <a:pt x="0" y="6"/>
                      <a:pt x="0" y="6"/>
                    </a:cubicBezTo>
                    <a:moveTo>
                      <a:pt x="0" y="6"/>
                    </a:moveTo>
                    <a:cubicBezTo>
                      <a:pt x="0" y="6"/>
                      <a:pt x="0" y="6"/>
                      <a:pt x="0" y="6"/>
                    </a:cubicBezTo>
                    <a:cubicBezTo>
                      <a:pt x="0" y="6"/>
                      <a:pt x="0" y="6"/>
                      <a:pt x="0" y="6"/>
                    </a:cubicBezTo>
                    <a:moveTo>
                      <a:pt x="0" y="6"/>
                    </a:moveTo>
                    <a:cubicBezTo>
                      <a:pt x="0" y="6"/>
                      <a:pt x="0" y="6"/>
                      <a:pt x="0" y="6"/>
                    </a:cubicBezTo>
                    <a:cubicBezTo>
                      <a:pt x="0" y="6"/>
                      <a:pt x="0" y="6"/>
                      <a:pt x="0" y="6"/>
                    </a:cubicBezTo>
                    <a:moveTo>
                      <a:pt x="0" y="6"/>
                    </a:moveTo>
                    <a:cubicBezTo>
                      <a:pt x="0" y="6"/>
                      <a:pt x="0" y="6"/>
                      <a:pt x="0" y="6"/>
                    </a:cubicBezTo>
                    <a:cubicBezTo>
                      <a:pt x="0" y="6"/>
                      <a:pt x="0" y="6"/>
                      <a:pt x="0" y="6"/>
                    </a:cubicBezTo>
                    <a:moveTo>
                      <a:pt x="0" y="6"/>
                    </a:moveTo>
                    <a:cubicBezTo>
                      <a:pt x="0" y="6"/>
                      <a:pt x="0" y="6"/>
                      <a:pt x="0" y="6"/>
                    </a:cubicBezTo>
                    <a:cubicBezTo>
                      <a:pt x="0" y="6"/>
                      <a:pt x="0" y="6"/>
                      <a:pt x="0" y="6"/>
                    </a:cubicBezTo>
                    <a:moveTo>
                      <a:pt x="0" y="6"/>
                    </a:moveTo>
                    <a:cubicBezTo>
                      <a:pt x="0" y="6"/>
                      <a:pt x="0" y="6"/>
                      <a:pt x="0" y="6"/>
                    </a:cubicBezTo>
                    <a:cubicBezTo>
                      <a:pt x="0" y="6"/>
                      <a:pt x="0" y="6"/>
                      <a:pt x="0" y="6"/>
                    </a:cubicBezTo>
                    <a:moveTo>
                      <a:pt x="0" y="6"/>
                    </a:moveTo>
                    <a:cubicBezTo>
                      <a:pt x="0" y="6"/>
                      <a:pt x="0" y="6"/>
                      <a:pt x="0" y="6"/>
                    </a:cubicBezTo>
                    <a:cubicBezTo>
                      <a:pt x="0" y="6"/>
                      <a:pt x="0" y="6"/>
                      <a:pt x="0" y="6"/>
                    </a:cubicBezTo>
                    <a:moveTo>
                      <a:pt x="0" y="6"/>
                    </a:moveTo>
                    <a:cubicBezTo>
                      <a:pt x="0" y="6"/>
                      <a:pt x="0" y="6"/>
                      <a:pt x="0" y="6"/>
                    </a:cubicBezTo>
                    <a:cubicBezTo>
                      <a:pt x="0" y="6"/>
                      <a:pt x="0" y="6"/>
                      <a:pt x="0" y="6"/>
                    </a:cubicBezTo>
                    <a:moveTo>
                      <a:pt x="0" y="6"/>
                    </a:moveTo>
                    <a:cubicBezTo>
                      <a:pt x="0" y="6"/>
                      <a:pt x="0" y="6"/>
                      <a:pt x="0" y="6"/>
                    </a:cubicBezTo>
                    <a:cubicBezTo>
                      <a:pt x="0" y="6"/>
                      <a:pt x="0" y="6"/>
                      <a:pt x="0" y="6"/>
                    </a:cubicBezTo>
                    <a:moveTo>
                      <a:pt x="2" y="0"/>
                    </a:moveTo>
                    <a:cubicBezTo>
                      <a:pt x="2" y="0"/>
                      <a:pt x="2" y="0"/>
                      <a:pt x="2" y="0"/>
                    </a:cubicBezTo>
                    <a:cubicBezTo>
                      <a:pt x="2" y="0"/>
                      <a:pt x="2" y="0"/>
                      <a:pt x="2" y="0"/>
                    </a:cubicBezTo>
                    <a:cubicBezTo>
                      <a:pt x="1" y="2"/>
                      <a:pt x="0" y="4"/>
                      <a:pt x="0" y="6"/>
                    </a:cubicBezTo>
                    <a:cubicBezTo>
                      <a:pt x="0" y="4"/>
                      <a:pt x="1" y="2"/>
                      <a:pt x="2" y="0"/>
                    </a:cubicBezTo>
                  </a:path>
                </a:pathLst>
              </a:custGeom>
              <a:solidFill>
                <a:srgbClr val="BACD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203"/>
              <p:cNvSpPr>
                <a:spLocks/>
              </p:cNvSpPr>
              <p:nvPr/>
            </p:nvSpPr>
            <p:spPr bwMode="auto">
              <a:xfrm>
                <a:off x="5929314" y="1292225"/>
                <a:ext cx="26988" cy="38100"/>
              </a:xfrm>
              <a:custGeom>
                <a:avLst/>
                <a:gdLst>
                  <a:gd name="T0" fmla="*/ 5 w 5"/>
                  <a:gd name="T1" fmla="*/ 0 h 7"/>
                  <a:gd name="T2" fmla="*/ 2 w 5"/>
                  <a:gd name="T3" fmla="*/ 0 h 7"/>
                  <a:gd name="T4" fmla="*/ 0 w 5"/>
                  <a:gd name="T5" fmla="*/ 6 h 7"/>
                  <a:gd name="T6" fmla="*/ 0 w 5"/>
                  <a:gd name="T7" fmla="*/ 6 h 7"/>
                  <a:gd name="T8" fmla="*/ 0 w 5"/>
                  <a:gd name="T9" fmla="*/ 6 h 7"/>
                  <a:gd name="T10" fmla="*/ 0 w 5"/>
                  <a:gd name="T11" fmla="*/ 6 h 7"/>
                  <a:gd name="T12" fmla="*/ 0 w 5"/>
                  <a:gd name="T13" fmla="*/ 6 h 7"/>
                  <a:gd name="T14" fmla="*/ 0 w 5"/>
                  <a:gd name="T15" fmla="*/ 6 h 7"/>
                  <a:gd name="T16" fmla="*/ 0 w 5"/>
                  <a:gd name="T17" fmla="*/ 6 h 7"/>
                  <a:gd name="T18" fmla="*/ 0 w 5"/>
                  <a:gd name="T19" fmla="*/ 6 h 7"/>
                  <a:gd name="T20" fmla="*/ 0 w 5"/>
                  <a:gd name="T21" fmla="*/ 6 h 7"/>
                  <a:gd name="T22" fmla="*/ 0 w 5"/>
                  <a:gd name="T23" fmla="*/ 6 h 7"/>
                  <a:gd name="T24" fmla="*/ 0 w 5"/>
                  <a:gd name="T25" fmla="*/ 6 h 7"/>
                  <a:gd name="T26" fmla="*/ 0 w 5"/>
                  <a:gd name="T27" fmla="*/ 6 h 7"/>
                  <a:gd name="T28" fmla="*/ 0 w 5"/>
                  <a:gd name="T29" fmla="*/ 6 h 7"/>
                  <a:gd name="T30" fmla="*/ 0 w 5"/>
                  <a:gd name="T31" fmla="*/ 6 h 7"/>
                  <a:gd name="T32" fmla="*/ 0 w 5"/>
                  <a:gd name="T33" fmla="*/ 6 h 7"/>
                  <a:gd name="T34" fmla="*/ 0 w 5"/>
                  <a:gd name="T35" fmla="*/ 6 h 7"/>
                  <a:gd name="T36" fmla="*/ 0 w 5"/>
                  <a:gd name="T37" fmla="*/ 6 h 7"/>
                  <a:gd name="T38" fmla="*/ 0 w 5"/>
                  <a:gd name="T39" fmla="*/ 6 h 7"/>
                  <a:gd name="T40" fmla="*/ 0 w 5"/>
                  <a:gd name="T41" fmla="*/ 6 h 7"/>
                  <a:gd name="T42" fmla="*/ 0 w 5"/>
                  <a:gd name="T43" fmla="*/ 6 h 7"/>
                  <a:gd name="T44" fmla="*/ 0 w 5"/>
                  <a:gd name="T45" fmla="*/ 6 h 7"/>
                  <a:gd name="T46" fmla="*/ 0 w 5"/>
                  <a:gd name="T47" fmla="*/ 7 h 7"/>
                  <a:gd name="T48" fmla="*/ 0 w 5"/>
                  <a:gd name="T49" fmla="*/ 7 h 7"/>
                  <a:gd name="T50" fmla="*/ 0 w 5"/>
                  <a:gd name="T51" fmla="*/ 7 h 7"/>
                  <a:gd name="T52" fmla="*/ 0 w 5"/>
                  <a:gd name="T53" fmla="*/ 7 h 7"/>
                  <a:gd name="T54" fmla="*/ 0 w 5"/>
                  <a:gd name="T55" fmla="*/ 7 h 7"/>
                  <a:gd name="T56" fmla="*/ 0 w 5"/>
                  <a:gd name="T57" fmla="*/ 7 h 7"/>
                  <a:gd name="T58" fmla="*/ 0 w 5"/>
                  <a:gd name="T59" fmla="*/ 7 h 7"/>
                  <a:gd name="T60" fmla="*/ 1 w 5"/>
                  <a:gd name="T61" fmla="*/ 7 h 7"/>
                  <a:gd name="T62" fmla="*/ 5 w 5"/>
                  <a:gd name="T6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 h="7">
                    <a:moveTo>
                      <a:pt x="5" y="0"/>
                    </a:moveTo>
                    <a:cubicBezTo>
                      <a:pt x="2" y="0"/>
                      <a:pt x="2" y="0"/>
                      <a:pt x="2" y="0"/>
                    </a:cubicBezTo>
                    <a:cubicBezTo>
                      <a:pt x="1" y="2"/>
                      <a:pt x="0" y="4"/>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2" y="5"/>
                      <a:pt x="3" y="2"/>
                      <a:pt x="5" y="0"/>
                    </a:cubicBezTo>
                  </a:path>
                </a:pathLst>
              </a:custGeom>
              <a:solidFill>
                <a:srgbClr val="CEAF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Rectangle 204"/>
              <p:cNvSpPr>
                <a:spLocks noChangeArrowheads="1"/>
              </p:cNvSpPr>
              <p:nvPr/>
            </p:nvSpPr>
            <p:spPr bwMode="auto">
              <a:xfrm>
                <a:off x="7131051" y="1082675"/>
                <a:ext cx="115888" cy="66675"/>
              </a:xfrm>
              <a:prstGeom prst="rect">
                <a:avLst/>
              </a:prstGeom>
              <a:solidFill>
                <a:srgbClr val="754D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Rectangle 206"/>
              <p:cNvSpPr>
                <a:spLocks noChangeArrowheads="1"/>
              </p:cNvSpPr>
              <p:nvPr/>
            </p:nvSpPr>
            <p:spPr bwMode="auto">
              <a:xfrm>
                <a:off x="7131051" y="1082675"/>
                <a:ext cx="44450" cy="66675"/>
              </a:xfrm>
              <a:prstGeom prst="rect">
                <a:avLst/>
              </a:prstGeom>
              <a:solidFill>
                <a:srgbClr val="8D633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207"/>
              <p:cNvSpPr>
                <a:spLocks/>
              </p:cNvSpPr>
              <p:nvPr/>
            </p:nvSpPr>
            <p:spPr bwMode="auto">
              <a:xfrm>
                <a:off x="7126288" y="1044575"/>
                <a:ext cx="131763" cy="38100"/>
              </a:xfrm>
              <a:custGeom>
                <a:avLst/>
                <a:gdLst>
                  <a:gd name="T0" fmla="*/ 52 w 83"/>
                  <a:gd name="T1" fmla="*/ 24 h 24"/>
                  <a:gd name="T2" fmla="*/ 0 w 83"/>
                  <a:gd name="T3" fmla="*/ 24 h 24"/>
                  <a:gd name="T4" fmla="*/ 24 w 83"/>
                  <a:gd name="T5" fmla="*/ 0 h 24"/>
                  <a:gd name="T6" fmla="*/ 55 w 83"/>
                  <a:gd name="T7" fmla="*/ 0 h 24"/>
                  <a:gd name="T8" fmla="*/ 83 w 83"/>
                  <a:gd name="T9" fmla="*/ 24 h 24"/>
                  <a:gd name="T10" fmla="*/ 31 w 83"/>
                  <a:gd name="T11" fmla="*/ 24 h 24"/>
                  <a:gd name="T12" fmla="*/ 52 w 8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83" h="24">
                    <a:moveTo>
                      <a:pt x="52" y="24"/>
                    </a:moveTo>
                    <a:lnTo>
                      <a:pt x="0" y="24"/>
                    </a:lnTo>
                    <a:lnTo>
                      <a:pt x="24" y="0"/>
                    </a:lnTo>
                    <a:lnTo>
                      <a:pt x="55" y="0"/>
                    </a:lnTo>
                    <a:lnTo>
                      <a:pt x="83" y="24"/>
                    </a:lnTo>
                    <a:lnTo>
                      <a:pt x="31" y="24"/>
                    </a:lnTo>
                    <a:lnTo>
                      <a:pt x="52" y="24"/>
                    </a:lnTo>
                    <a:close/>
                  </a:path>
                </a:pathLst>
              </a:custGeom>
              <a:solidFill>
                <a:srgbClr val="9898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208"/>
              <p:cNvSpPr>
                <a:spLocks/>
              </p:cNvSpPr>
              <p:nvPr/>
            </p:nvSpPr>
            <p:spPr bwMode="auto">
              <a:xfrm>
                <a:off x="7126288" y="1044575"/>
                <a:ext cx="49213" cy="38100"/>
              </a:xfrm>
              <a:custGeom>
                <a:avLst/>
                <a:gdLst>
                  <a:gd name="T0" fmla="*/ 24 w 31"/>
                  <a:gd name="T1" fmla="*/ 0 h 24"/>
                  <a:gd name="T2" fmla="*/ 0 w 31"/>
                  <a:gd name="T3" fmla="*/ 24 h 24"/>
                  <a:gd name="T4" fmla="*/ 31 w 31"/>
                  <a:gd name="T5" fmla="*/ 24 h 24"/>
                  <a:gd name="T6" fmla="*/ 31 w 31"/>
                  <a:gd name="T7" fmla="*/ 24 h 24"/>
                  <a:gd name="T8" fmla="*/ 24 w 31"/>
                  <a:gd name="T9" fmla="*/ 0 h 24"/>
                </a:gdLst>
                <a:ahLst/>
                <a:cxnLst>
                  <a:cxn ang="0">
                    <a:pos x="T0" y="T1"/>
                  </a:cxn>
                  <a:cxn ang="0">
                    <a:pos x="T2" y="T3"/>
                  </a:cxn>
                  <a:cxn ang="0">
                    <a:pos x="T4" y="T5"/>
                  </a:cxn>
                  <a:cxn ang="0">
                    <a:pos x="T6" y="T7"/>
                  </a:cxn>
                  <a:cxn ang="0">
                    <a:pos x="T8" y="T9"/>
                  </a:cxn>
                </a:cxnLst>
                <a:rect l="0" t="0" r="r" b="b"/>
                <a:pathLst>
                  <a:path w="31" h="24">
                    <a:moveTo>
                      <a:pt x="24" y="0"/>
                    </a:moveTo>
                    <a:lnTo>
                      <a:pt x="0" y="24"/>
                    </a:lnTo>
                    <a:lnTo>
                      <a:pt x="31" y="24"/>
                    </a:lnTo>
                    <a:lnTo>
                      <a:pt x="31" y="24"/>
                    </a:lnTo>
                    <a:lnTo>
                      <a:pt x="24" y="0"/>
                    </a:ln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Rectangle 209"/>
              <p:cNvSpPr>
                <a:spLocks noChangeArrowheads="1"/>
              </p:cNvSpPr>
              <p:nvPr/>
            </p:nvSpPr>
            <p:spPr bwMode="auto">
              <a:xfrm>
                <a:off x="7142163" y="1100138"/>
                <a:ext cx="22225" cy="49213"/>
              </a:xfrm>
              <a:prstGeom prst="rect">
                <a:avLst/>
              </a:prstGeom>
              <a:solidFill>
                <a:srgbClr val="754D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210"/>
              <p:cNvSpPr>
                <a:spLocks noChangeArrowheads="1"/>
              </p:cNvSpPr>
              <p:nvPr/>
            </p:nvSpPr>
            <p:spPr bwMode="auto">
              <a:xfrm>
                <a:off x="7197726" y="1100138"/>
                <a:ext cx="26988" cy="33338"/>
              </a:xfrm>
              <a:prstGeom prst="rect">
                <a:avLst/>
              </a:prstGeom>
              <a:solidFill>
                <a:srgbClr val="8D633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Rectangle 211"/>
              <p:cNvSpPr>
                <a:spLocks noChangeArrowheads="1"/>
              </p:cNvSpPr>
              <p:nvPr/>
            </p:nvSpPr>
            <p:spPr bwMode="auto">
              <a:xfrm>
                <a:off x="7197726" y="1100138"/>
                <a:ext cx="26988" cy="33338"/>
              </a:xfrm>
              <a:prstGeom prst="rect">
                <a:avLst/>
              </a:prstGeom>
              <a:solidFill>
                <a:srgbClr val="B5D8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Rectangle 212"/>
              <p:cNvSpPr>
                <a:spLocks noChangeArrowheads="1"/>
              </p:cNvSpPr>
              <p:nvPr/>
            </p:nvSpPr>
            <p:spPr bwMode="auto">
              <a:xfrm>
                <a:off x="7213601" y="1100138"/>
                <a:ext cx="1588" cy="33338"/>
              </a:xfrm>
              <a:prstGeom prst="rect">
                <a:avLst/>
              </a:prstGeom>
              <a:solidFill>
                <a:srgbClr val="8D633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Rectangle 213"/>
              <p:cNvSpPr>
                <a:spLocks noChangeArrowheads="1"/>
              </p:cNvSpPr>
              <p:nvPr/>
            </p:nvSpPr>
            <p:spPr bwMode="auto">
              <a:xfrm>
                <a:off x="7197726" y="1111250"/>
                <a:ext cx="15875" cy="1588"/>
              </a:xfrm>
              <a:prstGeom prst="rect">
                <a:avLst/>
              </a:prstGeom>
              <a:solidFill>
                <a:srgbClr val="8D633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214"/>
              <p:cNvSpPr>
                <a:spLocks/>
              </p:cNvSpPr>
              <p:nvPr/>
            </p:nvSpPr>
            <p:spPr bwMode="auto">
              <a:xfrm>
                <a:off x="7159626" y="1122363"/>
                <a:ext cx="4763" cy="4763"/>
              </a:xfrm>
              <a:custGeom>
                <a:avLst/>
                <a:gdLst>
                  <a:gd name="T0" fmla="*/ 3 w 3"/>
                  <a:gd name="T1" fmla="*/ 0 h 3"/>
                  <a:gd name="T2" fmla="*/ 0 w 3"/>
                  <a:gd name="T3" fmla="*/ 3 h 3"/>
                  <a:gd name="T4" fmla="*/ 0 w 3"/>
                  <a:gd name="T5" fmla="*/ 0 h 3"/>
                  <a:gd name="T6" fmla="*/ 0 w 3"/>
                  <a:gd name="T7" fmla="*/ 0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0"/>
                    </a:lnTo>
                    <a:lnTo>
                      <a:pt x="0" y="0"/>
                    </a:lnTo>
                    <a:lnTo>
                      <a:pt x="3" y="0"/>
                    </a:lnTo>
                    <a:close/>
                  </a:path>
                </a:pathLst>
              </a:custGeom>
              <a:solidFill>
                <a:srgbClr val="8D63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215"/>
              <p:cNvSpPr>
                <a:spLocks/>
              </p:cNvSpPr>
              <p:nvPr/>
            </p:nvSpPr>
            <p:spPr bwMode="auto">
              <a:xfrm>
                <a:off x="7159626" y="1122363"/>
                <a:ext cx="4763" cy="4763"/>
              </a:xfrm>
              <a:custGeom>
                <a:avLst/>
                <a:gdLst>
                  <a:gd name="T0" fmla="*/ 3 w 3"/>
                  <a:gd name="T1" fmla="*/ 0 h 3"/>
                  <a:gd name="T2" fmla="*/ 0 w 3"/>
                  <a:gd name="T3" fmla="*/ 3 h 3"/>
                  <a:gd name="T4" fmla="*/ 0 w 3"/>
                  <a:gd name="T5" fmla="*/ 0 h 3"/>
                  <a:gd name="T6" fmla="*/ 0 w 3"/>
                  <a:gd name="T7" fmla="*/ 0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0"/>
                    </a:lnTo>
                    <a:lnTo>
                      <a:pt x="0"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Rectangle 216"/>
              <p:cNvSpPr>
                <a:spLocks noChangeArrowheads="1"/>
              </p:cNvSpPr>
              <p:nvPr/>
            </p:nvSpPr>
            <p:spPr bwMode="auto">
              <a:xfrm>
                <a:off x="7224713" y="1044575"/>
                <a:ext cx="4763" cy="22225"/>
              </a:xfrm>
              <a:prstGeom prst="rect">
                <a:avLst/>
              </a:prstGeom>
              <a:solidFill>
                <a:srgbClr val="B4B4B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Rectangle 217"/>
              <p:cNvSpPr>
                <a:spLocks noChangeArrowheads="1"/>
              </p:cNvSpPr>
              <p:nvPr/>
            </p:nvSpPr>
            <p:spPr bwMode="auto">
              <a:xfrm>
                <a:off x="7224713" y="1044575"/>
                <a:ext cx="1588" cy="22225"/>
              </a:xfrm>
              <a:prstGeom prst="rect">
                <a:avLst/>
              </a:prstGeom>
              <a:solidFill>
                <a:srgbClr val="9393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Rectangle 218"/>
              <p:cNvSpPr>
                <a:spLocks noChangeArrowheads="1"/>
              </p:cNvSpPr>
              <p:nvPr/>
            </p:nvSpPr>
            <p:spPr bwMode="auto">
              <a:xfrm>
                <a:off x="7104063" y="1143000"/>
                <a:ext cx="136525" cy="6350"/>
              </a:xfrm>
              <a:prstGeom prst="rect">
                <a:avLst/>
              </a:prstGeom>
              <a:solidFill>
                <a:srgbClr val="A67D5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Rectangle 219"/>
              <p:cNvSpPr>
                <a:spLocks noChangeArrowheads="1"/>
              </p:cNvSpPr>
              <p:nvPr/>
            </p:nvSpPr>
            <p:spPr bwMode="auto">
              <a:xfrm>
                <a:off x="7104063" y="1154113"/>
                <a:ext cx="136525" cy="6350"/>
              </a:xfrm>
              <a:prstGeom prst="rect">
                <a:avLst/>
              </a:prstGeom>
              <a:solidFill>
                <a:srgbClr val="A67D5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20"/>
              <p:cNvSpPr>
                <a:spLocks/>
              </p:cNvSpPr>
              <p:nvPr/>
            </p:nvSpPr>
            <p:spPr bwMode="auto">
              <a:xfrm>
                <a:off x="7097713" y="1133475"/>
                <a:ext cx="6350" cy="31750"/>
              </a:xfrm>
              <a:custGeom>
                <a:avLst/>
                <a:gdLst>
                  <a:gd name="T0" fmla="*/ 4 w 4"/>
                  <a:gd name="T1" fmla="*/ 3 h 20"/>
                  <a:gd name="T2" fmla="*/ 4 w 4"/>
                  <a:gd name="T3" fmla="*/ 0 h 20"/>
                  <a:gd name="T4" fmla="*/ 0 w 4"/>
                  <a:gd name="T5" fmla="*/ 3 h 20"/>
                  <a:gd name="T6" fmla="*/ 0 w 4"/>
                  <a:gd name="T7" fmla="*/ 3 h 20"/>
                  <a:gd name="T8" fmla="*/ 0 w 4"/>
                  <a:gd name="T9" fmla="*/ 20 h 20"/>
                  <a:gd name="T10" fmla="*/ 4 w 4"/>
                  <a:gd name="T11" fmla="*/ 20 h 20"/>
                  <a:gd name="T12" fmla="*/ 4 w 4"/>
                  <a:gd name="T13" fmla="*/ 3 h 20"/>
                  <a:gd name="T14" fmla="*/ 4 w 4"/>
                  <a:gd name="T15" fmla="*/ 3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0">
                    <a:moveTo>
                      <a:pt x="4" y="3"/>
                    </a:moveTo>
                    <a:lnTo>
                      <a:pt x="4" y="0"/>
                    </a:lnTo>
                    <a:lnTo>
                      <a:pt x="0" y="3"/>
                    </a:lnTo>
                    <a:lnTo>
                      <a:pt x="0" y="3"/>
                    </a:lnTo>
                    <a:lnTo>
                      <a:pt x="0" y="20"/>
                    </a:lnTo>
                    <a:lnTo>
                      <a:pt x="4" y="20"/>
                    </a:lnTo>
                    <a:lnTo>
                      <a:pt x="4" y="3"/>
                    </a:lnTo>
                    <a:lnTo>
                      <a:pt x="4" y="3"/>
                    </a:lnTo>
                    <a:close/>
                  </a:path>
                </a:pathLst>
              </a:custGeom>
              <a:solidFill>
                <a:srgbClr val="C59C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221"/>
              <p:cNvSpPr>
                <a:spLocks/>
              </p:cNvSpPr>
              <p:nvPr/>
            </p:nvSpPr>
            <p:spPr bwMode="auto">
              <a:xfrm>
                <a:off x="7119938" y="1133475"/>
                <a:ext cx="6350" cy="31750"/>
              </a:xfrm>
              <a:custGeom>
                <a:avLst/>
                <a:gdLst>
                  <a:gd name="T0" fmla="*/ 4 w 4"/>
                  <a:gd name="T1" fmla="*/ 3 h 20"/>
                  <a:gd name="T2" fmla="*/ 0 w 4"/>
                  <a:gd name="T3" fmla="*/ 0 h 20"/>
                  <a:gd name="T4" fmla="*/ 0 w 4"/>
                  <a:gd name="T5" fmla="*/ 3 h 20"/>
                  <a:gd name="T6" fmla="*/ 0 w 4"/>
                  <a:gd name="T7" fmla="*/ 3 h 20"/>
                  <a:gd name="T8" fmla="*/ 0 w 4"/>
                  <a:gd name="T9" fmla="*/ 20 h 20"/>
                  <a:gd name="T10" fmla="*/ 4 w 4"/>
                  <a:gd name="T11" fmla="*/ 20 h 20"/>
                  <a:gd name="T12" fmla="*/ 4 w 4"/>
                  <a:gd name="T13" fmla="*/ 3 h 20"/>
                  <a:gd name="T14" fmla="*/ 4 w 4"/>
                  <a:gd name="T15" fmla="*/ 3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0">
                    <a:moveTo>
                      <a:pt x="4" y="3"/>
                    </a:moveTo>
                    <a:lnTo>
                      <a:pt x="0" y="0"/>
                    </a:lnTo>
                    <a:lnTo>
                      <a:pt x="0" y="3"/>
                    </a:lnTo>
                    <a:lnTo>
                      <a:pt x="0" y="3"/>
                    </a:lnTo>
                    <a:lnTo>
                      <a:pt x="0" y="20"/>
                    </a:lnTo>
                    <a:lnTo>
                      <a:pt x="4" y="20"/>
                    </a:lnTo>
                    <a:lnTo>
                      <a:pt x="4" y="3"/>
                    </a:lnTo>
                    <a:lnTo>
                      <a:pt x="4" y="3"/>
                    </a:lnTo>
                    <a:close/>
                  </a:path>
                </a:pathLst>
              </a:custGeom>
              <a:solidFill>
                <a:srgbClr val="C59C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222"/>
              <p:cNvSpPr>
                <a:spLocks/>
              </p:cNvSpPr>
              <p:nvPr/>
            </p:nvSpPr>
            <p:spPr bwMode="auto">
              <a:xfrm>
                <a:off x="7137401" y="1133475"/>
                <a:ext cx="11113" cy="31750"/>
              </a:xfrm>
              <a:custGeom>
                <a:avLst/>
                <a:gdLst>
                  <a:gd name="T0" fmla="*/ 7 w 7"/>
                  <a:gd name="T1" fmla="*/ 3 h 20"/>
                  <a:gd name="T2" fmla="*/ 3 w 7"/>
                  <a:gd name="T3" fmla="*/ 0 h 20"/>
                  <a:gd name="T4" fmla="*/ 0 w 7"/>
                  <a:gd name="T5" fmla="*/ 3 h 20"/>
                  <a:gd name="T6" fmla="*/ 0 w 7"/>
                  <a:gd name="T7" fmla="*/ 3 h 20"/>
                  <a:gd name="T8" fmla="*/ 0 w 7"/>
                  <a:gd name="T9" fmla="*/ 20 h 20"/>
                  <a:gd name="T10" fmla="*/ 7 w 7"/>
                  <a:gd name="T11" fmla="*/ 20 h 20"/>
                  <a:gd name="T12" fmla="*/ 7 w 7"/>
                  <a:gd name="T13" fmla="*/ 3 h 20"/>
                  <a:gd name="T14" fmla="*/ 7 w 7"/>
                  <a:gd name="T15" fmla="*/ 3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0">
                    <a:moveTo>
                      <a:pt x="7" y="3"/>
                    </a:moveTo>
                    <a:lnTo>
                      <a:pt x="3" y="0"/>
                    </a:lnTo>
                    <a:lnTo>
                      <a:pt x="0" y="3"/>
                    </a:lnTo>
                    <a:lnTo>
                      <a:pt x="0" y="3"/>
                    </a:lnTo>
                    <a:lnTo>
                      <a:pt x="0" y="20"/>
                    </a:lnTo>
                    <a:lnTo>
                      <a:pt x="7" y="20"/>
                    </a:lnTo>
                    <a:lnTo>
                      <a:pt x="7" y="3"/>
                    </a:lnTo>
                    <a:lnTo>
                      <a:pt x="7" y="3"/>
                    </a:lnTo>
                    <a:close/>
                  </a:path>
                </a:pathLst>
              </a:custGeom>
              <a:solidFill>
                <a:srgbClr val="C59C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223"/>
              <p:cNvSpPr>
                <a:spLocks/>
              </p:cNvSpPr>
              <p:nvPr/>
            </p:nvSpPr>
            <p:spPr bwMode="auto">
              <a:xfrm>
                <a:off x="7159626" y="1133475"/>
                <a:ext cx="4763" cy="31750"/>
              </a:xfrm>
              <a:custGeom>
                <a:avLst/>
                <a:gdLst>
                  <a:gd name="T0" fmla="*/ 3 w 3"/>
                  <a:gd name="T1" fmla="*/ 3 h 20"/>
                  <a:gd name="T2" fmla="*/ 3 w 3"/>
                  <a:gd name="T3" fmla="*/ 0 h 20"/>
                  <a:gd name="T4" fmla="*/ 0 w 3"/>
                  <a:gd name="T5" fmla="*/ 3 h 20"/>
                  <a:gd name="T6" fmla="*/ 0 w 3"/>
                  <a:gd name="T7" fmla="*/ 3 h 20"/>
                  <a:gd name="T8" fmla="*/ 0 w 3"/>
                  <a:gd name="T9" fmla="*/ 20 h 20"/>
                  <a:gd name="T10" fmla="*/ 3 w 3"/>
                  <a:gd name="T11" fmla="*/ 20 h 20"/>
                  <a:gd name="T12" fmla="*/ 3 w 3"/>
                  <a:gd name="T13" fmla="*/ 3 h 20"/>
                  <a:gd name="T14" fmla="*/ 3 w 3"/>
                  <a:gd name="T15" fmla="*/ 3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0">
                    <a:moveTo>
                      <a:pt x="3" y="3"/>
                    </a:moveTo>
                    <a:lnTo>
                      <a:pt x="3" y="0"/>
                    </a:lnTo>
                    <a:lnTo>
                      <a:pt x="0" y="3"/>
                    </a:lnTo>
                    <a:lnTo>
                      <a:pt x="0" y="3"/>
                    </a:lnTo>
                    <a:lnTo>
                      <a:pt x="0" y="20"/>
                    </a:lnTo>
                    <a:lnTo>
                      <a:pt x="3" y="20"/>
                    </a:lnTo>
                    <a:lnTo>
                      <a:pt x="3" y="3"/>
                    </a:lnTo>
                    <a:lnTo>
                      <a:pt x="3" y="3"/>
                    </a:lnTo>
                    <a:close/>
                  </a:path>
                </a:pathLst>
              </a:custGeom>
              <a:solidFill>
                <a:srgbClr val="C59C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224"/>
              <p:cNvSpPr>
                <a:spLocks/>
              </p:cNvSpPr>
              <p:nvPr/>
            </p:nvSpPr>
            <p:spPr bwMode="auto">
              <a:xfrm>
                <a:off x="7180263" y="1133475"/>
                <a:ext cx="6350" cy="31750"/>
              </a:xfrm>
              <a:custGeom>
                <a:avLst/>
                <a:gdLst>
                  <a:gd name="T0" fmla="*/ 4 w 4"/>
                  <a:gd name="T1" fmla="*/ 3 h 20"/>
                  <a:gd name="T2" fmla="*/ 0 w 4"/>
                  <a:gd name="T3" fmla="*/ 0 h 20"/>
                  <a:gd name="T4" fmla="*/ 0 w 4"/>
                  <a:gd name="T5" fmla="*/ 3 h 20"/>
                  <a:gd name="T6" fmla="*/ 0 w 4"/>
                  <a:gd name="T7" fmla="*/ 3 h 20"/>
                  <a:gd name="T8" fmla="*/ 0 w 4"/>
                  <a:gd name="T9" fmla="*/ 20 h 20"/>
                  <a:gd name="T10" fmla="*/ 4 w 4"/>
                  <a:gd name="T11" fmla="*/ 20 h 20"/>
                  <a:gd name="T12" fmla="*/ 4 w 4"/>
                  <a:gd name="T13" fmla="*/ 3 h 20"/>
                  <a:gd name="T14" fmla="*/ 4 w 4"/>
                  <a:gd name="T15" fmla="*/ 3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0">
                    <a:moveTo>
                      <a:pt x="4" y="3"/>
                    </a:moveTo>
                    <a:lnTo>
                      <a:pt x="0" y="0"/>
                    </a:lnTo>
                    <a:lnTo>
                      <a:pt x="0" y="3"/>
                    </a:lnTo>
                    <a:lnTo>
                      <a:pt x="0" y="3"/>
                    </a:lnTo>
                    <a:lnTo>
                      <a:pt x="0" y="20"/>
                    </a:lnTo>
                    <a:lnTo>
                      <a:pt x="4" y="20"/>
                    </a:lnTo>
                    <a:lnTo>
                      <a:pt x="4" y="3"/>
                    </a:lnTo>
                    <a:lnTo>
                      <a:pt x="4" y="3"/>
                    </a:lnTo>
                    <a:close/>
                  </a:path>
                </a:pathLst>
              </a:custGeom>
              <a:solidFill>
                <a:srgbClr val="C59C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225"/>
              <p:cNvSpPr>
                <a:spLocks/>
              </p:cNvSpPr>
              <p:nvPr/>
            </p:nvSpPr>
            <p:spPr bwMode="auto">
              <a:xfrm>
                <a:off x="7197726" y="1133475"/>
                <a:ext cx="11113" cy="31750"/>
              </a:xfrm>
              <a:custGeom>
                <a:avLst/>
                <a:gdLst>
                  <a:gd name="T0" fmla="*/ 7 w 7"/>
                  <a:gd name="T1" fmla="*/ 3 h 20"/>
                  <a:gd name="T2" fmla="*/ 3 w 7"/>
                  <a:gd name="T3" fmla="*/ 0 h 20"/>
                  <a:gd name="T4" fmla="*/ 0 w 7"/>
                  <a:gd name="T5" fmla="*/ 3 h 20"/>
                  <a:gd name="T6" fmla="*/ 0 w 7"/>
                  <a:gd name="T7" fmla="*/ 3 h 20"/>
                  <a:gd name="T8" fmla="*/ 0 w 7"/>
                  <a:gd name="T9" fmla="*/ 20 h 20"/>
                  <a:gd name="T10" fmla="*/ 7 w 7"/>
                  <a:gd name="T11" fmla="*/ 20 h 20"/>
                  <a:gd name="T12" fmla="*/ 7 w 7"/>
                  <a:gd name="T13" fmla="*/ 3 h 20"/>
                  <a:gd name="T14" fmla="*/ 7 w 7"/>
                  <a:gd name="T15" fmla="*/ 3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0">
                    <a:moveTo>
                      <a:pt x="7" y="3"/>
                    </a:moveTo>
                    <a:lnTo>
                      <a:pt x="3" y="0"/>
                    </a:lnTo>
                    <a:lnTo>
                      <a:pt x="0" y="3"/>
                    </a:lnTo>
                    <a:lnTo>
                      <a:pt x="0" y="3"/>
                    </a:lnTo>
                    <a:lnTo>
                      <a:pt x="0" y="20"/>
                    </a:lnTo>
                    <a:lnTo>
                      <a:pt x="7" y="20"/>
                    </a:lnTo>
                    <a:lnTo>
                      <a:pt x="7" y="3"/>
                    </a:lnTo>
                    <a:lnTo>
                      <a:pt x="7" y="3"/>
                    </a:lnTo>
                    <a:close/>
                  </a:path>
                </a:pathLst>
              </a:custGeom>
              <a:solidFill>
                <a:srgbClr val="C59C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226"/>
              <p:cNvSpPr>
                <a:spLocks/>
              </p:cNvSpPr>
              <p:nvPr/>
            </p:nvSpPr>
            <p:spPr bwMode="auto">
              <a:xfrm>
                <a:off x="7219951" y="1133475"/>
                <a:ext cx="4763" cy="31750"/>
              </a:xfrm>
              <a:custGeom>
                <a:avLst/>
                <a:gdLst>
                  <a:gd name="T0" fmla="*/ 3 w 3"/>
                  <a:gd name="T1" fmla="*/ 3 h 20"/>
                  <a:gd name="T2" fmla="*/ 3 w 3"/>
                  <a:gd name="T3" fmla="*/ 0 h 20"/>
                  <a:gd name="T4" fmla="*/ 0 w 3"/>
                  <a:gd name="T5" fmla="*/ 3 h 20"/>
                  <a:gd name="T6" fmla="*/ 0 w 3"/>
                  <a:gd name="T7" fmla="*/ 3 h 20"/>
                  <a:gd name="T8" fmla="*/ 0 w 3"/>
                  <a:gd name="T9" fmla="*/ 20 h 20"/>
                  <a:gd name="T10" fmla="*/ 3 w 3"/>
                  <a:gd name="T11" fmla="*/ 20 h 20"/>
                  <a:gd name="T12" fmla="*/ 3 w 3"/>
                  <a:gd name="T13" fmla="*/ 3 h 20"/>
                  <a:gd name="T14" fmla="*/ 3 w 3"/>
                  <a:gd name="T15" fmla="*/ 3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0">
                    <a:moveTo>
                      <a:pt x="3" y="3"/>
                    </a:moveTo>
                    <a:lnTo>
                      <a:pt x="3" y="0"/>
                    </a:lnTo>
                    <a:lnTo>
                      <a:pt x="0" y="3"/>
                    </a:lnTo>
                    <a:lnTo>
                      <a:pt x="0" y="3"/>
                    </a:lnTo>
                    <a:lnTo>
                      <a:pt x="0" y="20"/>
                    </a:lnTo>
                    <a:lnTo>
                      <a:pt x="3" y="20"/>
                    </a:lnTo>
                    <a:lnTo>
                      <a:pt x="3" y="3"/>
                    </a:lnTo>
                    <a:lnTo>
                      <a:pt x="3" y="3"/>
                    </a:lnTo>
                    <a:close/>
                  </a:path>
                </a:pathLst>
              </a:custGeom>
              <a:solidFill>
                <a:srgbClr val="C59C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227"/>
              <p:cNvSpPr>
                <a:spLocks/>
              </p:cNvSpPr>
              <p:nvPr/>
            </p:nvSpPr>
            <p:spPr bwMode="auto">
              <a:xfrm>
                <a:off x="7240588" y="1133475"/>
                <a:ext cx="6350" cy="31750"/>
              </a:xfrm>
              <a:custGeom>
                <a:avLst/>
                <a:gdLst>
                  <a:gd name="T0" fmla="*/ 4 w 4"/>
                  <a:gd name="T1" fmla="*/ 3 h 20"/>
                  <a:gd name="T2" fmla="*/ 0 w 4"/>
                  <a:gd name="T3" fmla="*/ 0 h 20"/>
                  <a:gd name="T4" fmla="*/ 0 w 4"/>
                  <a:gd name="T5" fmla="*/ 3 h 20"/>
                  <a:gd name="T6" fmla="*/ 0 w 4"/>
                  <a:gd name="T7" fmla="*/ 3 h 20"/>
                  <a:gd name="T8" fmla="*/ 0 w 4"/>
                  <a:gd name="T9" fmla="*/ 20 h 20"/>
                  <a:gd name="T10" fmla="*/ 4 w 4"/>
                  <a:gd name="T11" fmla="*/ 20 h 20"/>
                  <a:gd name="T12" fmla="*/ 4 w 4"/>
                  <a:gd name="T13" fmla="*/ 3 h 20"/>
                  <a:gd name="T14" fmla="*/ 4 w 4"/>
                  <a:gd name="T15" fmla="*/ 3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0">
                    <a:moveTo>
                      <a:pt x="4" y="3"/>
                    </a:moveTo>
                    <a:lnTo>
                      <a:pt x="0" y="0"/>
                    </a:lnTo>
                    <a:lnTo>
                      <a:pt x="0" y="3"/>
                    </a:lnTo>
                    <a:lnTo>
                      <a:pt x="0" y="3"/>
                    </a:lnTo>
                    <a:lnTo>
                      <a:pt x="0" y="20"/>
                    </a:lnTo>
                    <a:lnTo>
                      <a:pt x="4" y="20"/>
                    </a:lnTo>
                    <a:lnTo>
                      <a:pt x="4" y="3"/>
                    </a:lnTo>
                    <a:lnTo>
                      <a:pt x="4" y="3"/>
                    </a:lnTo>
                    <a:close/>
                  </a:path>
                </a:pathLst>
              </a:custGeom>
              <a:solidFill>
                <a:srgbClr val="C59C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228"/>
              <p:cNvSpPr>
                <a:spLocks/>
              </p:cNvSpPr>
              <p:nvPr/>
            </p:nvSpPr>
            <p:spPr bwMode="auto">
              <a:xfrm>
                <a:off x="6961188" y="1138238"/>
                <a:ext cx="98425" cy="44450"/>
              </a:xfrm>
              <a:custGeom>
                <a:avLst/>
                <a:gdLst>
                  <a:gd name="T0" fmla="*/ 14 w 18"/>
                  <a:gd name="T1" fmla="*/ 4 h 8"/>
                  <a:gd name="T2" fmla="*/ 13 w 18"/>
                  <a:gd name="T3" fmla="*/ 0 h 8"/>
                  <a:gd name="T4" fmla="*/ 6 w 18"/>
                  <a:gd name="T5" fmla="*/ 0 h 8"/>
                  <a:gd name="T6" fmla="*/ 5 w 18"/>
                  <a:gd name="T7" fmla="*/ 4 h 8"/>
                  <a:gd name="T8" fmla="*/ 0 w 18"/>
                  <a:gd name="T9" fmla="*/ 4 h 8"/>
                  <a:gd name="T10" fmla="*/ 0 w 18"/>
                  <a:gd name="T11" fmla="*/ 8 h 8"/>
                  <a:gd name="T12" fmla="*/ 2 w 18"/>
                  <a:gd name="T13" fmla="*/ 8 h 8"/>
                  <a:gd name="T14" fmla="*/ 4 w 18"/>
                  <a:gd name="T15" fmla="*/ 6 h 8"/>
                  <a:gd name="T16" fmla="*/ 6 w 18"/>
                  <a:gd name="T17" fmla="*/ 8 h 8"/>
                  <a:gd name="T18" fmla="*/ 11 w 18"/>
                  <a:gd name="T19" fmla="*/ 8 h 8"/>
                  <a:gd name="T20" fmla="*/ 13 w 18"/>
                  <a:gd name="T21" fmla="*/ 6 h 8"/>
                  <a:gd name="T22" fmla="*/ 16 w 18"/>
                  <a:gd name="T23" fmla="*/ 8 h 8"/>
                  <a:gd name="T24" fmla="*/ 18 w 18"/>
                  <a:gd name="T25" fmla="*/ 8 h 8"/>
                  <a:gd name="T26" fmla="*/ 18 w 18"/>
                  <a:gd name="T27" fmla="*/ 4 h 8"/>
                  <a:gd name="T28" fmla="*/ 14 w 18"/>
                  <a:gd name="T2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8">
                    <a:moveTo>
                      <a:pt x="14" y="4"/>
                    </a:moveTo>
                    <a:cubicBezTo>
                      <a:pt x="13" y="0"/>
                      <a:pt x="13" y="0"/>
                      <a:pt x="13" y="0"/>
                    </a:cubicBezTo>
                    <a:cubicBezTo>
                      <a:pt x="6" y="0"/>
                      <a:pt x="6" y="0"/>
                      <a:pt x="6" y="0"/>
                    </a:cubicBezTo>
                    <a:cubicBezTo>
                      <a:pt x="5" y="4"/>
                      <a:pt x="5" y="4"/>
                      <a:pt x="5" y="4"/>
                    </a:cubicBezTo>
                    <a:cubicBezTo>
                      <a:pt x="0" y="4"/>
                      <a:pt x="0" y="4"/>
                      <a:pt x="0" y="4"/>
                    </a:cubicBezTo>
                    <a:cubicBezTo>
                      <a:pt x="0" y="8"/>
                      <a:pt x="0" y="8"/>
                      <a:pt x="0" y="8"/>
                    </a:cubicBezTo>
                    <a:cubicBezTo>
                      <a:pt x="2" y="8"/>
                      <a:pt x="2" y="8"/>
                      <a:pt x="2" y="8"/>
                    </a:cubicBezTo>
                    <a:cubicBezTo>
                      <a:pt x="2" y="7"/>
                      <a:pt x="3" y="6"/>
                      <a:pt x="4" y="6"/>
                    </a:cubicBezTo>
                    <a:cubicBezTo>
                      <a:pt x="5" y="6"/>
                      <a:pt x="6" y="7"/>
                      <a:pt x="6" y="8"/>
                    </a:cubicBezTo>
                    <a:cubicBezTo>
                      <a:pt x="11" y="8"/>
                      <a:pt x="11" y="8"/>
                      <a:pt x="11" y="8"/>
                    </a:cubicBezTo>
                    <a:cubicBezTo>
                      <a:pt x="11" y="7"/>
                      <a:pt x="12" y="6"/>
                      <a:pt x="13" y="6"/>
                    </a:cubicBezTo>
                    <a:cubicBezTo>
                      <a:pt x="15" y="6"/>
                      <a:pt x="16" y="7"/>
                      <a:pt x="16" y="8"/>
                    </a:cubicBezTo>
                    <a:cubicBezTo>
                      <a:pt x="18" y="8"/>
                      <a:pt x="18" y="8"/>
                      <a:pt x="18" y="8"/>
                    </a:cubicBezTo>
                    <a:cubicBezTo>
                      <a:pt x="18" y="4"/>
                      <a:pt x="18" y="4"/>
                      <a:pt x="18" y="4"/>
                    </a:cubicBezTo>
                    <a:cubicBezTo>
                      <a:pt x="14" y="4"/>
                      <a:pt x="14" y="4"/>
                      <a:pt x="14" y="4"/>
                    </a:cubicBezTo>
                  </a:path>
                </a:pathLst>
              </a:custGeom>
              <a:solidFill>
                <a:srgbClr val="FDBA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Oval 229"/>
              <p:cNvSpPr>
                <a:spLocks noChangeArrowheads="1"/>
              </p:cNvSpPr>
              <p:nvPr/>
            </p:nvSpPr>
            <p:spPr bwMode="auto">
              <a:xfrm>
                <a:off x="6972301" y="1171575"/>
                <a:ext cx="22225" cy="22225"/>
              </a:xfrm>
              <a:prstGeom prst="ellipse">
                <a:avLst/>
              </a:prstGeom>
              <a:solidFill>
                <a:srgbClr val="9898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Oval 230"/>
              <p:cNvSpPr>
                <a:spLocks noChangeArrowheads="1"/>
              </p:cNvSpPr>
              <p:nvPr/>
            </p:nvSpPr>
            <p:spPr bwMode="auto">
              <a:xfrm>
                <a:off x="7027863" y="1171575"/>
                <a:ext cx="15875" cy="22225"/>
              </a:xfrm>
              <a:prstGeom prst="ellipse">
                <a:avLst/>
              </a:prstGeom>
              <a:solidFill>
                <a:srgbClr val="9898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231"/>
              <p:cNvSpPr>
                <a:spLocks/>
              </p:cNvSpPr>
              <p:nvPr/>
            </p:nvSpPr>
            <p:spPr bwMode="auto">
              <a:xfrm>
                <a:off x="6988176" y="1138238"/>
                <a:ext cx="49213" cy="22225"/>
              </a:xfrm>
              <a:custGeom>
                <a:avLst/>
                <a:gdLst>
                  <a:gd name="T0" fmla="*/ 31 w 31"/>
                  <a:gd name="T1" fmla="*/ 14 h 14"/>
                  <a:gd name="T2" fmla="*/ 28 w 31"/>
                  <a:gd name="T3" fmla="*/ 0 h 14"/>
                  <a:gd name="T4" fmla="*/ 4 w 31"/>
                  <a:gd name="T5" fmla="*/ 0 h 14"/>
                  <a:gd name="T6" fmla="*/ 0 w 31"/>
                  <a:gd name="T7" fmla="*/ 14 h 14"/>
                  <a:gd name="T8" fmla="*/ 31 w 31"/>
                  <a:gd name="T9" fmla="*/ 14 h 14"/>
                </a:gdLst>
                <a:ahLst/>
                <a:cxnLst>
                  <a:cxn ang="0">
                    <a:pos x="T0" y="T1"/>
                  </a:cxn>
                  <a:cxn ang="0">
                    <a:pos x="T2" y="T3"/>
                  </a:cxn>
                  <a:cxn ang="0">
                    <a:pos x="T4" y="T5"/>
                  </a:cxn>
                  <a:cxn ang="0">
                    <a:pos x="T6" y="T7"/>
                  </a:cxn>
                  <a:cxn ang="0">
                    <a:pos x="T8" y="T9"/>
                  </a:cxn>
                </a:cxnLst>
                <a:rect l="0" t="0" r="r" b="b"/>
                <a:pathLst>
                  <a:path w="31" h="14">
                    <a:moveTo>
                      <a:pt x="31" y="14"/>
                    </a:moveTo>
                    <a:lnTo>
                      <a:pt x="28" y="0"/>
                    </a:lnTo>
                    <a:lnTo>
                      <a:pt x="4" y="0"/>
                    </a:lnTo>
                    <a:lnTo>
                      <a:pt x="0" y="14"/>
                    </a:lnTo>
                    <a:lnTo>
                      <a:pt x="31" y="14"/>
                    </a:lnTo>
                    <a:close/>
                  </a:path>
                </a:pathLst>
              </a:custGeom>
              <a:solidFill>
                <a:srgbClr val="B5D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232"/>
              <p:cNvSpPr>
                <a:spLocks/>
              </p:cNvSpPr>
              <p:nvPr/>
            </p:nvSpPr>
            <p:spPr bwMode="auto">
              <a:xfrm>
                <a:off x="6988176" y="1138238"/>
                <a:ext cx="49213" cy="22225"/>
              </a:xfrm>
              <a:custGeom>
                <a:avLst/>
                <a:gdLst>
                  <a:gd name="T0" fmla="*/ 31 w 31"/>
                  <a:gd name="T1" fmla="*/ 14 h 14"/>
                  <a:gd name="T2" fmla="*/ 28 w 31"/>
                  <a:gd name="T3" fmla="*/ 0 h 14"/>
                  <a:gd name="T4" fmla="*/ 4 w 31"/>
                  <a:gd name="T5" fmla="*/ 0 h 14"/>
                  <a:gd name="T6" fmla="*/ 0 w 31"/>
                  <a:gd name="T7" fmla="*/ 14 h 14"/>
                  <a:gd name="T8" fmla="*/ 31 w 31"/>
                  <a:gd name="T9" fmla="*/ 14 h 14"/>
                </a:gdLst>
                <a:ahLst/>
                <a:cxnLst>
                  <a:cxn ang="0">
                    <a:pos x="T0" y="T1"/>
                  </a:cxn>
                  <a:cxn ang="0">
                    <a:pos x="T2" y="T3"/>
                  </a:cxn>
                  <a:cxn ang="0">
                    <a:pos x="T4" y="T5"/>
                  </a:cxn>
                  <a:cxn ang="0">
                    <a:pos x="T6" y="T7"/>
                  </a:cxn>
                  <a:cxn ang="0">
                    <a:pos x="T8" y="T9"/>
                  </a:cxn>
                </a:cxnLst>
                <a:rect l="0" t="0" r="r" b="b"/>
                <a:pathLst>
                  <a:path w="31" h="14">
                    <a:moveTo>
                      <a:pt x="31" y="14"/>
                    </a:moveTo>
                    <a:lnTo>
                      <a:pt x="28" y="0"/>
                    </a:lnTo>
                    <a:lnTo>
                      <a:pt x="4" y="0"/>
                    </a:lnTo>
                    <a:lnTo>
                      <a:pt x="0" y="14"/>
                    </a:lnTo>
                    <a:lnTo>
                      <a:pt x="31"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233"/>
              <p:cNvSpPr>
                <a:spLocks/>
              </p:cNvSpPr>
              <p:nvPr/>
            </p:nvSpPr>
            <p:spPr bwMode="auto">
              <a:xfrm>
                <a:off x="6988176" y="1138238"/>
                <a:ext cx="44450" cy="44450"/>
              </a:xfrm>
              <a:custGeom>
                <a:avLst/>
                <a:gdLst>
                  <a:gd name="T0" fmla="*/ 14 w 28"/>
                  <a:gd name="T1" fmla="*/ 3 h 28"/>
                  <a:gd name="T2" fmla="*/ 14 w 28"/>
                  <a:gd name="T3" fmla="*/ 28 h 28"/>
                  <a:gd name="T4" fmla="*/ 18 w 28"/>
                  <a:gd name="T5" fmla="*/ 28 h 28"/>
                  <a:gd name="T6" fmla="*/ 18 w 28"/>
                  <a:gd name="T7" fmla="*/ 3 h 28"/>
                  <a:gd name="T8" fmla="*/ 28 w 28"/>
                  <a:gd name="T9" fmla="*/ 3 h 28"/>
                  <a:gd name="T10" fmla="*/ 28 w 28"/>
                  <a:gd name="T11" fmla="*/ 0 h 28"/>
                  <a:gd name="T12" fmla="*/ 4 w 28"/>
                  <a:gd name="T13" fmla="*/ 0 h 28"/>
                  <a:gd name="T14" fmla="*/ 0 w 28"/>
                  <a:gd name="T15" fmla="*/ 3 h 28"/>
                  <a:gd name="T16" fmla="*/ 14 w 28"/>
                  <a:gd name="T17"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8">
                    <a:moveTo>
                      <a:pt x="14" y="3"/>
                    </a:moveTo>
                    <a:lnTo>
                      <a:pt x="14" y="28"/>
                    </a:lnTo>
                    <a:lnTo>
                      <a:pt x="18" y="28"/>
                    </a:lnTo>
                    <a:lnTo>
                      <a:pt x="18" y="3"/>
                    </a:lnTo>
                    <a:lnTo>
                      <a:pt x="28" y="3"/>
                    </a:lnTo>
                    <a:lnTo>
                      <a:pt x="28" y="0"/>
                    </a:lnTo>
                    <a:lnTo>
                      <a:pt x="4" y="0"/>
                    </a:lnTo>
                    <a:lnTo>
                      <a:pt x="0" y="3"/>
                    </a:lnTo>
                    <a:lnTo>
                      <a:pt x="14" y="3"/>
                    </a:lnTo>
                    <a:close/>
                  </a:path>
                </a:pathLst>
              </a:custGeom>
              <a:solidFill>
                <a:srgbClr val="FBA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234"/>
              <p:cNvSpPr>
                <a:spLocks/>
              </p:cNvSpPr>
              <p:nvPr/>
            </p:nvSpPr>
            <p:spPr bwMode="auto">
              <a:xfrm>
                <a:off x="6988176" y="1138238"/>
                <a:ext cx="44450" cy="44450"/>
              </a:xfrm>
              <a:custGeom>
                <a:avLst/>
                <a:gdLst>
                  <a:gd name="T0" fmla="*/ 14 w 28"/>
                  <a:gd name="T1" fmla="*/ 3 h 28"/>
                  <a:gd name="T2" fmla="*/ 14 w 28"/>
                  <a:gd name="T3" fmla="*/ 28 h 28"/>
                  <a:gd name="T4" fmla="*/ 18 w 28"/>
                  <a:gd name="T5" fmla="*/ 28 h 28"/>
                  <a:gd name="T6" fmla="*/ 18 w 28"/>
                  <a:gd name="T7" fmla="*/ 3 h 28"/>
                  <a:gd name="T8" fmla="*/ 28 w 28"/>
                  <a:gd name="T9" fmla="*/ 3 h 28"/>
                  <a:gd name="T10" fmla="*/ 28 w 28"/>
                  <a:gd name="T11" fmla="*/ 0 h 28"/>
                  <a:gd name="T12" fmla="*/ 4 w 28"/>
                  <a:gd name="T13" fmla="*/ 0 h 28"/>
                  <a:gd name="T14" fmla="*/ 0 w 28"/>
                  <a:gd name="T15" fmla="*/ 3 h 28"/>
                  <a:gd name="T16" fmla="*/ 14 w 28"/>
                  <a:gd name="T17"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8">
                    <a:moveTo>
                      <a:pt x="14" y="3"/>
                    </a:moveTo>
                    <a:lnTo>
                      <a:pt x="14" y="28"/>
                    </a:lnTo>
                    <a:lnTo>
                      <a:pt x="18" y="28"/>
                    </a:lnTo>
                    <a:lnTo>
                      <a:pt x="18" y="3"/>
                    </a:lnTo>
                    <a:lnTo>
                      <a:pt x="28" y="3"/>
                    </a:lnTo>
                    <a:lnTo>
                      <a:pt x="28" y="0"/>
                    </a:lnTo>
                    <a:lnTo>
                      <a:pt x="4" y="0"/>
                    </a:lnTo>
                    <a:lnTo>
                      <a:pt x="0" y="3"/>
                    </a:lnTo>
                    <a:lnTo>
                      <a:pt x="14"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235"/>
              <p:cNvSpPr>
                <a:spLocks noEditPoints="1"/>
              </p:cNvSpPr>
              <p:nvPr/>
            </p:nvSpPr>
            <p:spPr bwMode="auto">
              <a:xfrm>
                <a:off x="6977063" y="1171575"/>
                <a:ext cx="17463" cy="22225"/>
              </a:xfrm>
              <a:custGeom>
                <a:avLst/>
                <a:gdLst>
                  <a:gd name="T0" fmla="*/ 3 w 3"/>
                  <a:gd name="T1" fmla="*/ 2 h 4"/>
                  <a:gd name="T2" fmla="*/ 1 w 3"/>
                  <a:gd name="T3" fmla="*/ 4 h 4"/>
                  <a:gd name="T4" fmla="*/ 0 w 3"/>
                  <a:gd name="T5" fmla="*/ 3 h 4"/>
                  <a:gd name="T6" fmla="*/ 1 w 3"/>
                  <a:gd name="T7" fmla="*/ 4 h 4"/>
                  <a:gd name="T8" fmla="*/ 3 w 3"/>
                  <a:gd name="T9" fmla="*/ 2 h 4"/>
                  <a:gd name="T10" fmla="*/ 3 w 3"/>
                  <a:gd name="T11" fmla="*/ 2 h 4"/>
                  <a:gd name="T12" fmla="*/ 1 w 3"/>
                  <a:gd name="T13" fmla="*/ 0 h 4"/>
                  <a:gd name="T14" fmla="*/ 0 w 3"/>
                  <a:gd name="T15" fmla="*/ 1 h 4"/>
                  <a:gd name="T16" fmla="*/ 1 w 3"/>
                  <a:gd name="T17" fmla="*/ 0 h 4"/>
                  <a:gd name="T18" fmla="*/ 2 w 3"/>
                  <a:gd name="T19" fmla="*/ 1 h 4"/>
                  <a:gd name="T20" fmla="*/ 1 w 3"/>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4">
                    <a:moveTo>
                      <a:pt x="3" y="2"/>
                    </a:moveTo>
                    <a:cubicBezTo>
                      <a:pt x="3" y="3"/>
                      <a:pt x="2" y="4"/>
                      <a:pt x="1" y="4"/>
                    </a:cubicBezTo>
                    <a:cubicBezTo>
                      <a:pt x="1" y="4"/>
                      <a:pt x="0" y="4"/>
                      <a:pt x="0" y="3"/>
                    </a:cubicBezTo>
                    <a:cubicBezTo>
                      <a:pt x="0" y="4"/>
                      <a:pt x="1" y="4"/>
                      <a:pt x="1" y="4"/>
                    </a:cubicBezTo>
                    <a:cubicBezTo>
                      <a:pt x="2" y="4"/>
                      <a:pt x="3" y="3"/>
                      <a:pt x="3" y="2"/>
                    </a:cubicBezTo>
                    <a:cubicBezTo>
                      <a:pt x="3" y="2"/>
                      <a:pt x="3" y="2"/>
                      <a:pt x="3" y="2"/>
                    </a:cubicBezTo>
                    <a:moveTo>
                      <a:pt x="1" y="0"/>
                    </a:moveTo>
                    <a:cubicBezTo>
                      <a:pt x="1" y="0"/>
                      <a:pt x="0" y="0"/>
                      <a:pt x="0" y="1"/>
                    </a:cubicBezTo>
                    <a:cubicBezTo>
                      <a:pt x="0" y="0"/>
                      <a:pt x="1" y="0"/>
                      <a:pt x="1" y="0"/>
                    </a:cubicBezTo>
                    <a:cubicBezTo>
                      <a:pt x="2" y="0"/>
                      <a:pt x="2" y="0"/>
                      <a:pt x="2" y="1"/>
                    </a:cubicBezTo>
                    <a:cubicBezTo>
                      <a:pt x="2" y="0"/>
                      <a:pt x="2" y="0"/>
                      <a:pt x="1" y="0"/>
                    </a:cubicBezTo>
                  </a:path>
                </a:pathLst>
              </a:custGeom>
              <a:solidFill>
                <a:srgbClr val="A3C1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236"/>
              <p:cNvSpPr>
                <a:spLocks/>
              </p:cNvSpPr>
              <p:nvPr/>
            </p:nvSpPr>
            <p:spPr bwMode="auto">
              <a:xfrm>
                <a:off x="6972301" y="1171575"/>
                <a:ext cx="22225" cy="22225"/>
              </a:xfrm>
              <a:custGeom>
                <a:avLst/>
                <a:gdLst>
                  <a:gd name="T0" fmla="*/ 2 w 4"/>
                  <a:gd name="T1" fmla="*/ 0 h 4"/>
                  <a:gd name="T2" fmla="*/ 1 w 4"/>
                  <a:gd name="T3" fmla="*/ 1 h 4"/>
                  <a:gd name="T4" fmla="*/ 0 w 4"/>
                  <a:gd name="T5" fmla="*/ 2 h 4"/>
                  <a:gd name="T6" fmla="*/ 1 w 4"/>
                  <a:gd name="T7" fmla="*/ 3 h 4"/>
                  <a:gd name="T8" fmla="*/ 2 w 4"/>
                  <a:gd name="T9" fmla="*/ 4 h 4"/>
                  <a:gd name="T10" fmla="*/ 4 w 4"/>
                  <a:gd name="T11" fmla="*/ 2 h 4"/>
                  <a:gd name="T12" fmla="*/ 3 w 4"/>
                  <a:gd name="T13" fmla="*/ 1 h 4"/>
                  <a:gd name="T14" fmla="*/ 2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2" y="0"/>
                    </a:moveTo>
                    <a:cubicBezTo>
                      <a:pt x="2" y="0"/>
                      <a:pt x="1" y="0"/>
                      <a:pt x="1" y="1"/>
                    </a:cubicBezTo>
                    <a:cubicBezTo>
                      <a:pt x="1" y="1"/>
                      <a:pt x="0" y="1"/>
                      <a:pt x="0" y="2"/>
                    </a:cubicBezTo>
                    <a:cubicBezTo>
                      <a:pt x="0" y="2"/>
                      <a:pt x="1" y="3"/>
                      <a:pt x="1" y="3"/>
                    </a:cubicBezTo>
                    <a:cubicBezTo>
                      <a:pt x="1" y="4"/>
                      <a:pt x="2" y="4"/>
                      <a:pt x="2" y="4"/>
                    </a:cubicBezTo>
                    <a:cubicBezTo>
                      <a:pt x="3" y="4"/>
                      <a:pt x="4" y="3"/>
                      <a:pt x="4" y="2"/>
                    </a:cubicBezTo>
                    <a:cubicBezTo>
                      <a:pt x="4" y="2"/>
                      <a:pt x="4" y="1"/>
                      <a:pt x="3" y="1"/>
                    </a:cubicBezTo>
                    <a:cubicBezTo>
                      <a:pt x="3" y="0"/>
                      <a:pt x="3" y="0"/>
                      <a:pt x="2" y="0"/>
                    </a:cubicBezTo>
                  </a:path>
                </a:pathLst>
              </a:custGeom>
              <a:solidFill>
                <a:srgbClr val="9495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237"/>
              <p:cNvSpPr>
                <a:spLocks/>
              </p:cNvSpPr>
              <p:nvPr/>
            </p:nvSpPr>
            <p:spPr bwMode="auto">
              <a:xfrm>
                <a:off x="6977063" y="1171575"/>
                <a:ext cx="17463" cy="11113"/>
              </a:xfrm>
              <a:custGeom>
                <a:avLst/>
                <a:gdLst>
                  <a:gd name="T0" fmla="*/ 1 w 3"/>
                  <a:gd name="T1" fmla="*/ 0 h 2"/>
                  <a:gd name="T2" fmla="*/ 0 w 3"/>
                  <a:gd name="T3" fmla="*/ 0 h 2"/>
                  <a:gd name="T4" fmla="*/ 1 w 3"/>
                  <a:gd name="T5" fmla="*/ 0 h 2"/>
                  <a:gd name="T6" fmla="*/ 3 w 3"/>
                  <a:gd name="T7" fmla="*/ 2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0" y="0"/>
                      <a:pt x="0" y="0"/>
                      <a:pt x="0" y="0"/>
                    </a:cubicBezTo>
                    <a:cubicBezTo>
                      <a:pt x="0" y="0"/>
                      <a:pt x="0" y="0"/>
                      <a:pt x="1" y="0"/>
                    </a:cubicBezTo>
                    <a:cubicBezTo>
                      <a:pt x="2" y="0"/>
                      <a:pt x="3" y="1"/>
                      <a:pt x="3" y="2"/>
                    </a:cubicBezTo>
                    <a:cubicBezTo>
                      <a:pt x="3" y="1"/>
                      <a:pt x="2" y="0"/>
                      <a:pt x="1" y="0"/>
                    </a:cubicBezTo>
                  </a:path>
                </a:pathLst>
              </a:custGeom>
              <a:solidFill>
                <a:srgbClr val="A3C1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38"/>
              <p:cNvSpPr>
                <a:spLocks/>
              </p:cNvSpPr>
              <p:nvPr/>
            </p:nvSpPr>
            <p:spPr bwMode="auto">
              <a:xfrm>
                <a:off x="6961188" y="1160463"/>
                <a:ext cx="49213" cy="22225"/>
              </a:xfrm>
              <a:custGeom>
                <a:avLst/>
                <a:gdLst>
                  <a:gd name="T0" fmla="*/ 9 w 9"/>
                  <a:gd name="T1" fmla="*/ 0 h 4"/>
                  <a:gd name="T2" fmla="*/ 5 w 9"/>
                  <a:gd name="T3" fmla="*/ 0 h 4"/>
                  <a:gd name="T4" fmla="*/ 5 w 9"/>
                  <a:gd name="T5" fmla="*/ 0 h 4"/>
                  <a:gd name="T6" fmla="*/ 0 w 9"/>
                  <a:gd name="T7" fmla="*/ 0 h 4"/>
                  <a:gd name="T8" fmla="*/ 0 w 9"/>
                  <a:gd name="T9" fmla="*/ 4 h 4"/>
                  <a:gd name="T10" fmla="*/ 2 w 9"/>
                  <a:gd name="T11" fmla="*/ 4 h 4"/>
                  <a:gd name="T12" fmla="*/ 3 w 9"/>
                  <a:gd name="T13" fmla="*/ 2 h 4"/>
                  <a:gd name="T14" fmla="*/ 4 w 9"/>
                  <a:gd name="T15" fmla="*/ 2 h 4"/>
                  <a:gd name="T16" fmla="*/ 6 w 9"/>
                  <a:gd name="T17" fmla="*/ 4 h 4"/>
                  <a:gd name="T18" fmla="*/ 6 w 9"/>
                  <a:gd name="T19" fmla="*/ 4 h 4"/>
                  <a:gd name="T20" fmla="*/ 9 w 9"/>
                  <a:gd name="T21" fmla="*/ 4 h 4"/>
                  <a:gd name="T22" fmla="*/ 9 w 9"/>
                  <a:gd name="T23" fmla="*/ 4 h 4"/>
                  <a:gd name="T24" fmla="*/ 9 w 9"/>
                  <a:gd name="T25" fmla="*/ 4 h 4"/>
                  <a:gd name="T26" fmla="*/ 9 w 9"/>
                  <a:gd name="T2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4">
                    <a:moveTo>
                      <a:pt x="9" y="0"/>
                    </a:moveTo>
                    <a:cubicBezTo>
                      <a:pt x="5" y="0"/>
                      <a:pt x="5" y="0"/>
                      <a:pt x="5" y="0"/>
                    </a:cubicBezTo>
                    <a:cubicBezTo>
                      <a:pt x="5" y="0"/>
                      <a:pt x="5" y="0"/>
                      <a:pt x="5" y="0"/>
                    </a:cubicBezTo>
                    <a:cubicBezTo>
                      <a:pt x="0" y="0"/>
                      <a:pt x="0" y="0"/>
                      <a:pt x="0" y="0"/>
                    </a:cubicBezTo>
                    <a:cubicBezTo>
                      <a:pt x="0" y="4"/>
                      <a:pt x="0" y="4"/>
                      <a:pt x="0" y="4"/>
                    </a:cubicBezTo>
                    <a:cubicBezTo>
                      <a:pt x="2" y="4"/>
                      <a:pt x="2" y="4"/>
                      <a:pt x="2" y="4"/>
                    </a:cubicBezTo>
                    <a:cubicBezTo>
                      <a:pt x="2" y="3"/>
                      <a:pt x="2" y="3"/>
                      <a:pt x="3" y="2"/>
                    </a:cubicBezTo>
                    <a:cubicBezTo>
                      <a:pt x="3" y="2"/>
                      <a:pt x="3" y="2"/>
                      <a:pt x="4" y="2"/>
                    </a:cubicBezTo>
                    <a:cubicBezTo>
                      <a:pt x="5" y="2"/>
                      <a:pt x="6" y="3"/>
                      <a:pt x="6" y="4"/>
                    </a:cubicBezTo>
                    <a:cubicBezTo>
                      <a:pt x="6" y="4"/>
                      <a:pt x="6" y="4"/>
                      <a:pt x="6" y="4"/>
                    </a:cubicBezTo>
                    <a:cubicBezTo>
                      <a:pt x="9" y="4"/>
                      <a:pt x="9" y="4"/>
                      <a:pt x="9" y="4"/>
                    </a:cubicBezTo>
                    <a:cubicBezTo>
                      <a:pt x="9" y="4"/>
                      <a:pt x="9" y="4"/>
                      <a:pt x="9" y="4"/>
                    </a:cubicBezTo>
                    <a:cubicBezTo>
                      <a:pt x="9" y="4"/>
                      <a:pt x="9" y="4"/>
                      <a:pt x="9" y="4"/>
                    </a:cubicBezTo>
                    <a:cubicBezTo>
                      <a:pt x="9" y="0"/>
                      <a:pt x="9" y="0"/>
                      <a:pt x="9" y="0"/>
                    </a:cubicBezTo>
                  </a:path>
                </a:pathLst>
              </a:custGeom>
              <a:solidFill>
                <a:srgbClr val="F2B4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Freeform 239"/>
              <p:cNvSpPr>
                <a:spLocks noEditPoints="1"/>
              </p:cNvSpPr>
              <p:nvPr/>
            </p:nvSpPr>
            <p:spPr bwMode="auto">
              <a:xfrm>
                <a:off x="6988176" y="1138238"/>
                <a:ext cx="22225" cy="22225"/>
              </a:xfrm>
              <a:custGeom>
                <a:avLst/>
                <a:gdLst>
                  <a:gd name="T0" fmla="*/ 14 w 14"/>
                  <a:gd name="T1" fmla="*/ 3 h 14"/>
                  <a:gd name="T2" fmla="*/ 4 w 14"/>
                  <a:gd name="T3" fmla="*/ 3 h 14"/>
                  <a:gd name="T4" fmla="*/ 0 w 14"/>
                  <a:gd name="T5" fmla="*/ 14 h 14"/>
                  <a:gd name="T6" fmla="*/ 14 w 14"/>
                  <a:gd name="T7" fmla="*/ 14 h 14"/>
                  <a:gd name="T8" fmla="*/ 14 w 14"/>
                  <a:gd name="T9" fmla="*/ 3 h 14"/>
                  <a:gd name="T10" fmla="*/ 4 w 14"/>
                  <a:gd name="T11" fmla="*/ 0 h 14"/>
                  <a:gd name="T12" fmla="*/ 4 w 14"/>
                  <a:gd name="T13" fmla="*/ 0 h 14"/>
                  <a:gd name="T14" fmla="*/ 4 w 14"/>
                  <a:gd name="T15" fmla="*/ 3 h 14"/>
                  <a:gd name="T16" fmla="*/ 4 w 14"/>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14" y="3"/>
                    </a:moveTo>
                    <a:lnTo>
                      <a:pt x="4" y="3"/>
                    </a:lnTo>
                    <a:lnTo>
                      <a:pt x="0" y="14"/>
                    </a:lnTo>
                    <a:lnTo>
                      <a:pt x="14" y="14"/>
                    </a:lnTo>
                    <a:lnTo>
                      <a:pt x="14" y="3"/>
                    </a:lnTo>
                    <a:close/>
                    <a:moveTo>
                      <a:pt x="4" y="0"/>
                    </a:moveTo>
                    <a:lnTo>
                      <a:pt x="4" y="0"/>
                    </a:lnTo>
                    <a:lnTo>
                      <a:pt x="4" y="3"/>
                    </a:lnTo>
                    <a:lnTo>
                      <a:pt x="4" y="0"/>
                    </a:lnTo>
                    <a:close/>
                  </a:path>
                </a:pathLst>
              </a:custGeom>
              <a:solidFill>
                <a:srgbClr val="AED1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Freeform 240"/>
              <p:cNvSpPr>
                <a:spLocks noEditPoints="1"/>
              </p:cNvSpPr>
              <p:nvPr/>
            </p:nvSpPr>
            <p:spPr bwMode="auto">
              <a:xfrm>
                <a:off x="6988176" y="1138238"/>
                <a:ext cx="22225" cy="22225"/>
              </a:xfrm>
              <a:custGeom>
                <a:avLst/>
                <a:gdLst>
                  <a:gd name="T0" fmla="*/ 14 w 14"/>
                  <a:gd name="T1" fmla="*/ 3 h 14"/>
                  <a:gd name="T2" fmla="*/ 4 w 14"/>
                  <a:gd name="T3" fmla="*/ 3 h 14"/>
                  <a:gd name="T4" fmla="*/ 0 w 14"/>
                  <a:gd name="T5" fmla="*/ 14 h 14"/>
                  <a:gd name="T6" fmla="*/ 14 w 14"/>
                  <a:gd name="T7" fmla="*/ 14 h 14"/>
                  <a:gd name="T8" fmla="*/ 14 w 14"/>
                  <a:gd name="T9" fmla="*/ 3 h 14"/>
                  <a:gd name="T10" fmla="*/ 4 w 14"/>
                  <a:gd name="T11" fmla="*/ 0 h 14"/>
                  <a:gd name="T12" fmla="*/ 4 w 14"/>
                  <a:gd name="T13" fmla="*/ 0 h 14"/>
                  <a:gd name="T14" fmla="*/ 4 w 14"/>
                  <a:gd name="T15" fmla="*/ 3 h 14"/>
                  <a:gd name="T16" fmla="*/ 4 w 14"/>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14" y="3"/>
                    </a:moveTo>
                    <a:lnTo>
                      <a:pt x="4" y="3"/>
                    </a:lnTo>
                    <a:lnTo>
                      <a:pt x="0" y="14"/>
                    </a:lnTo>
                    <a:lnTo>
                      <a:pt x="14" y="14"/>
                    </a:lnTo>
                    <a:lnTo>
                      <a:pt x="14" y="3"/>
                    </a:lnTo>
                    <a:moveTo>
                      <a:pt x="4" y="0"/>
                    </a:moveTo>
                    <a:lnTo>
                      <a:pt x="4" y="0"/>
                    </a:lnTo>
                    <a:lnTo>
                      <a:pt x="4" y="3"/>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241"/>
              <p:cNvSpPr>
                <a:spLocks/>
              </p:cNvSpPr>
              <p:nvPr/>
            </p:nvSpPr>
            <p:spPr bwMode="auto">
              <a:xfrm>
                <a:off x="6994526" y="1138238"/>
                <a:ext cx="15875" cy="44450"/>
              </a:xfrm>
              <a:custGeom>
                <a:avLst/>
                <a:gdLst>
                  <a:gd name="T0" fmla="*/ 10 w 10"/>
                  <a:gd name="T1" fmla="*/ 0 h 28"/>
                  <a:gd name="T2" fmla="*/ 0 w 10"/>
                  <a:gd name="T3" fmla="*/ 0 h 28"/>
                  <a:gd name="T4" fmla="*/ 0 w 10"/>
                  <a:gd name="T5" fmla="*/ 3 h 28"/>
                  <a:gd name="T6" fmla="*/ 0 w 10"/>
                  <a:gd name="T7" fmla="*/ 3 h 28"/>
                  <a:gd name="T8" fmla="*/ 10 w 10"/>
                  <a:gd name="T9" fmla="*/ 3 h 28"/>
                  <a:gd name="T10" fmla="*/ 10 w 10"/>
                  <a:gd name="T11" fmla="*/ 14 h 28"/>
                  <a:gd name="T12" fmla="*/ 10 w 10"/>
                  <a:gd name="T13" fmla="*/ 28 h 28"/>
                  <a:gd name="T14" fmla="*/ 10 w 10"/>
                  <a:gd name="T15" fmla="*/ 28 h 28"/>
                  <a:gd name="T16" fmla="*/ 10 w 10"/>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8">
                    <a:moveTo>
                      <a:pt x="10" y="0"/>
                    </a:moveTo>
                    <a:lnTo>
                      <a:pt x="0" y="0"/>
                    </a:lnTo>
                    <a:lnTo>
                      <a:pt x="0" y="3"/>
                    </a:lnTo>
                    <a:lnTo>
                      <a:pt x="0" y="3"/>
                    </a:lnTo>
                    <a:lnTo>
                      <a:pt x="10" y="3"/>
                    </a:lnTo>
                    <a:lnTo>
                      <a:pt x="10" y="14"/>
                    </a:lnTo>
                    <a:lnTo>
                      <a:pt x="10" y="28"/>
                    </a:lnTo>
                    <a:lnTo>
                      <a:pt x="10" y="28"/>
                    </a:lnTo>
                    <a:lnTo>
                      <a:pt x="10" y="0"/>
                    </a:lnTo>
                    <a:close/>
                  </a:path>
                </a:pathLst>
              </a:custGeom>
              <a:solidFill>
                <a:srgbClr val="F1A6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242"/>
              <p:cNvSpPr>
                <a:spLocks/>
              </p:cNvSpPr>
              <p:nvPr/>
            </p:nvSpPr>
            <p:spPr bwMode="auto">
              <a:xfrm>
                <a:off x="6994526" y="1138238"/>
                <a:ext cx="15875" cy="44450"/>
              </a:xfrm>
              <a:custGeom>
                <a:avLst/>
                <a:gdLst>
                  <a:gd name="T0" fmla="*/ 10 w 10"/>
                  <a:gd name="T1" fmla="*/ 0 h 28"/>
                  <a:gd name="T2" fmla="*/ 0 w 10"/>
                  <a:gd name="T3" fmla="*/ 0 h 28"/>
                  <a:gd name="T4" fmla="*/ 0 w 10"/>
                  <a:gd name="T5" fmla="*/ 3 h 28"/>
                  <a:gd name="T6" fmla="*/ 0 w 10"/>
                  <a:gd name="T7" fmla="*/ 3 h 28"/>
                  <a:gd name="T8" fmla="*/ 10 w 10"/>
                  <a:gd name="T9" fmla="*/ 3 h 28"/>
                  <a:gd name="T10" fmla="*/ 10 w 10"/>
                  <a:gd name="T11" fmla="*/ 14 h 28"/>
                  <a:gd name="T12" fmla="*/ 10 w 10"/>
                  <a:gd name="T13" fmla="*/ 28 h 28"/>
                  <a:gd name="T14" fmla="*/ 10 w 10"/>
                  <a:gd name="T15" fmla="*/ 28 h 28"/>
                  <a:gd name="T16" fmla="*/ 10 w 10"/>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8">
                    <a:moveTo>
                      <a:pt x="10" y="0"/>
                    </a:moveTo>
                    <a:lnTo>
                      <a:pt x="0" y="0"/>
                    </a:lnTo>
                    <a:lnTo>
                      <a:pt x="0" y="3"/>
                    </a:lnTo>
                    <a:lnTo>
                      <a:pt x="0" y="3"/>
                    </a:lnTo>
                    <a:lnTo>
                      <a:pt x="10" y="3"/>
                    </a:lnTo>
                    <a:lnTo>
                      <a:pt x="10" y="14"/>
                    </a:lnTo>
                    <a:lnTo>
                      <a:pt x="10" y="28"/>
                    </a:lnTo>
                    <a:lnTo>
                      <a:pt x="10" y="28"/>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246"/>
              <p:cNvSpPr>
                <a:spLocks/>
              </p:cNvSpPr>
              <p:nvPr/>
            </p:nvSpPr>
            <p:spPr bwMode="auto">
              <a:xfrm>
                <a:off x="5703888" y="430213"/>
                <a:ext cx="22225" cy="109538"/>
              </a:xfrm>
              <a:custGeom>
                <a:avLst/>
                <a:gdLst>
                  <a:gd name="T0" fmla="*/ 11 w 14"/>
                  <a:gd name="T1" fmla="*/ 69 h 69"/>
                  <a:gd name="T2" fmla="*/ 0 w 14"/>
                  <a:gd name="T3" fmla="*/ 0 h 69"/>
                  <a:gd name="T4" fmla="*/ 0 w 14"/>
                  <a:gd name="T5" fmla="*/ 0 h 69"/>
                  <a:gd name="T6" fmla="*/ 14 w 14"/>
                  <a:gd name="T7" fmla="*/ 69 h 69"/>
                  <a:gd name="T8" fmla="*/ 11 w 14"/>
                  <a:gd name="T9" fmla="*/ 69 h 69"/>
                </a:gdLst>
                <a:ahLst/>
                <a:cxnLst>
                  <a:cxn ang="0">
                    <a:pos x="T0" y="T1"/>
                  </a:cxn>
                  <a:cxn ang="0">
                    <a:pos x="T2" y="T3"/>
                  </a:cxn>
                  <a:cxn ang="0">
                    <a:pos x="T4" y="T5"/>
                  </a:cxn>
                  <a:cxn ang="0">
                    <a:pos x="T6" y="T7"/>
                  </a:cxn>
                  <a:cxn ang="0">
                    <a:pos x="T8" y="T9"/>
                  </a:cxn>
                </a:cxnLst>
                <a:rect l="0" t="0" r="r" b="b"/>
                <a:pathLst>
                  <a:path w="14" h="69">
                    <a:moveTo>
                      <a:pt x="11" y="69"/>
                    </a:moveTo>
                    <a:lnTo>
                      <a:pt x="0" y="0"/>
                    </a:lnTo>
                    <a:lnTo>
                      <a:pt x="0" y="0"/>
                    </a:lnTo>
                    <a:lnTo>
                      <a:pt x="14" y="69"/>
                    </a:lnTo>
                    <a:lnTo>
                      <a:pt x="11" y="69"/>
                    </a:lnTo>
                    <a:close/>
                  </a:path>
                </a:pathLst>
              </a:custGeom>
              <a:solidFill>
                <a:srgbClr val="A67D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Freeform 247"/>
              <p:cNvSpPr>
                <a:spLocks/>
              </p:cNvSpPr>
              <p:nvPr/>
            </p:nvSpPr>
            <p:spPr bwMode="auto">
              <a:xfrm>
                <a:off x="5703888" y="430213"/>
                <a:ext cx="22225" cy="109538"/>
              </a:xfrm>
              <a:custGeom>
                <a:avLst/>
                <a:gdLst>
                  <a:gd name="T0" fmla="*/ 11 w 14"/>
                  <a:gd name="T1" fmla="*/ 69 h 69"/>
                  <a:gd name="T2" fmla="*/ 0 w 14"/>
                  <a:gd name="T3" fmla="*/ 0 h 69"/>
                  <a:gd name="T4" fmla="*/ 0 w 14"/>
                  <a:gd name="T5" fmla="*/ 0 h 69"/>
                  <a:gd name="T6" fmla="*/ 14 w 14"/>
                  <a:gd name="T7" fmla="*/ 69 h 69"/>
                  <a:gd name="T8" fmla="*/ 11 w 14"/>
                  <a:gd name="T9" fmla="*/ 69 h 69"/>
                </a:gdLst>
                <a:ahLst/>
                <a:cxnLst>
                  <a:cxn ang="0">
                    <a:pos x="T0" y="T1"/>
                  </a:cxn>
                  <a:cxn ang="0">
                    <a:pos x="T2" y="T3"/>
                  </a:cxn>
                  <a:cxn ang="0">
                    <a:pos x="T4" y="T5"/>
                  </a:cxn>
                  <a:cxn ang="0">
                    <a:pos x="T6" y="T7"/>
                  </a:cxn>
                  <a:cxn ang="0">
                    <a:pos x="T8" y="T9"/>
                  </a:cxn>
                </a:cxnLst>
                <a:rect l="0" t="0" r="r" b="b"/>
                <a:pathLst>
                  <a:path w="14" h="69">
                    <a:moveTo>
                      <a:pt x="11" y="69"/>
                    </a:moveTo>
                    <a:lnTo>
                      <a:pt x="0" y="0"/>
                    </a:lnTo>
                    <a:lnTo>
                      <a:pt x="0" y="0"/>
                    </a:lnTo>
                    <a:lnTo>
                      <a:pt x="14" y="69"/>
                    </a:lnTo>
                    <a:lnTo>
                      <a:pt x="11" y="6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248"/>
              <p:cNvSpPr>
                <a:spLocks/>
              </p:cNvSpPr>
              <p:nvPr/>
            </p:nvSpPr>
            <p:spPr bwMode="auto">
              <a:xfrm>
                <a:off x="5737226" y="430213"/>
                <a:ext cx="22225" cy="109538"/>
              </a:xfrm>
              <a:custGeom>
                <a:avLst/>
                <a:gdLst>
                  <a:gd name="T0" fmla="*/ 3 w 14"/>
                  <a:gd name="T1" fmla="*/ 69 h 69"/>
                  <a:gd name="T2" fmla="*/ 0 w 14"/>
                  <a:gd name="T3" fmla="*/ 69 h 69"/>
                  <a:gd name="T4" fmla="*/ 14 w 14"/>
                  <a:gd name="T5" fmla="*/ 0 h 69"/>
                  <a:gd name="T6" fmla="*/ 14 w 14"/>
                  <a:gd name="T7" fmla="*/ 0 h 69"/>
                  <a:gd name="T8" fmla="*/ 3 w 14"/>
                  <a:gd name="T9" fmla="*/ 69 h 69"/>
                </a:gdLst>
                <a:ahLst/>
                <a:cxnLst>
                  <a:cxn ang="0">
                    <a:pos x="T0" y="T1"/>
                  </a:cxn>
                  <a:cxn ang="0">
                    <a:pos x="T2" y="T3"/>
                  </a:cxn>
                  <a:cxn ang="0">
                    <a:pos x="T4" y="T5"/>
                  </a:cxn>
                  <a:cxn ang="0">
                    <a:pos x="T6" y="T7"/>
                  </a:cxn>
                  <a:cxn ang="0">
                    <a:pos x="T8" y="T9"/>
                  </a:cxn>
                </a:cxnLst>
                <a:rect l="0" t="0" r="r" b="b"/>
                <a:pathLst>
                  <a:path w="14" h="69">
                    <a:moveTo>
                      <a:pt x="3" y="69"/>
                    </a:moveTo>
                    <a:lnTo>
                      <a:pt x="0" y="69"/>
                    </a:lnTo>
                    <a:lnTo>
                      <a:pt x="14" y="0"/>
                    </a:lnTo>
                    <a:lnTo>
                      <a:pt x="14" y="0"/>
                    </a:lnTo>
                    <a:lnTo>
                      <a:pt x="3" y="69"/>
                    </a:lnTo>
                    <a:close/>
                  </a:path>
                </a:pathLst>
              </a:custGeom>
              <a:solidFill>
                <a:srgbClr val="A67D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249"/>
              <p:cNvSpPr>
                <a:spLocks/>
              </p:cNvSpPr>
              <p:nvPr/>
            </p:nvSpPr>
            <p:spPr bwMode="auto">
              <a:xfrm>
                <a:off x="5737226" y="430213"/>
                <a:ext cx="22225" cy="109538"/>
              </a:xfrm>
              <a:custGeom>
                <a:avLst/>
                <a:gdLst>
                  <a:gd name="T0" fmla="*/ 3 w 14"/>
                  <a:gd name="T1" fmla="*/ 69 h 69"/>
                  <a:gd name="T2" fmla="*/ 0 w 14"/>
                  <a:gd name="T3" fmla="*/ 69 h 69"/>
                  <a:gd name="T4" fmla="*/ 14 w 14"/>
                  <a:gd name="T5" fmla="*/ 0 h 69"/>
                  <a:gd name="T6" fmla="*/ 14 w 14"/>
                  <a:gd name="T7" fmla="*/ 0 h 69"/>
                  <a:gd name="T8" fmla="*/ 3 w 14"/>
                  <a:gd name="T9" fmla="*/ 69 h 69"/>
                </a:gdLst>
                <a:ahLst/>
                <a:cxnLst>
                  <a:cxn ang="0">
                    <a:pos x="T0" y="T1"/>
                  </a:cxn>
                  <a:cxn ang="0">
                    <a:pos x="T2" y="T3"/>
                  </a:cxn>
                  <a:cxn ang="0">
                    <a:pos x="T4" y="T5"/>
                  </a:cxn>
                  <a:cxn ang="0">
                    <a:pos x="T6" y="T7"/>
                  </a:cxn>
                  <a:cxn ang="0">
                    <a:pos x="T8" y="T9"/>
                  </a:cxn>
                </a:cxnLst>
                <a:rect l="0" t="0" r="r" b="b"/>
                <a:pathLst>
                  <a:path w="14" h="69">
                    <a:moveTo>
                      <a:pt x="3" y="69"/>
                    </a:moveTo>
                    <a:lnTo>
                      <a:pt x="0" y="69"/>
                    </a:lnTo>
                    <a:lnTo>
                      <a:pt x="14" y="0"/>
                    </a:lnTo>
                    <a:lnTo>
                      <a:pt x="14" y="0"/>
                    </a:lnTo>
                    <a:lnTo>
                      <a:pt x="3" y="6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Rectangle 250"/>
              <p:cNvSpPr>
                <a:spLocks noChangeArrowheads="1"/>
              </p:cNvSpPr>
              <p:nvPr/>
            </p:nvSpPr>
            <p:spPr bwMode="auto">
              <a:xfrm>
                <a:off x="5732463" y="419100"/>
                <a:ext cx="1588" cy="125413"/>
              </a:xfrm>
              <a:prstGeom prst="rect">
                <a:avLst/>
              </a:prstGeom>
              <a:solidFill>
                <a:srgbClr val="A67D5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Rectangle 251"/>
              <p:cNvSpPr>
                <a:spLocks noChangeArrowheads="1"/>
              </p:cNvSpPr>
              <p:nvPr/>
            </p:nvSpPr>
            <p:spPr bwMode="auto">
              <a:xfrm>
                <a:off x="5732463" y="419100"/>
                <a:ext cx="1588" cy="12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252"/>
              <p:cNvSpPr>
                <a:spLocks/>
              </p:cNvSpPr>
              <p:nvPr/>
            </p:nvSpPr>
            <p:spPr bwMode="auto">
              <a:xfrm>
                <a:off x="5649913" y="238125"/>
                <a:ext cx="163513" cy="192088"/>
              </a:xfrm>
              <a:custGeom>
                <a:avLst/>
                <a:gdLst>
                  <a:gd name="T0" fmla="*/ 21 w 30"/>
                  <a:gd name="T1" fmla="*/ 35 h 35"/>
                  <a:gd name="T2" fmla="*/ 25 w 30"/>
                  <a:gd name="T3" fmla="*/ 25 h 35"/>
                  <a:gd name="T4" fmla="*/ 30 w 30"/>
                  <a:gd name="T5" fmla="*/ 15 h 35"/>
                  <a:gd name="T6" fmla="*/ 15 w 30"/>
                  <a:gd name="T7" fmla="*/ 0 h 35"/>
                  <a:gd name="T8" fmla="*/ 0 w 30"/>
                  <a:gd name="T9" fmla="*/ 15 h 35"/>
                  <a:gd name="T10" fmla="*/ 5 w 30"/>
                  <a:gd name="T11" fmla="*/ 25 h 35"/>
                  <a:gd name="T12" fmla="*/ 9 w 30"/>
                  <a:gd name="T13" fmla="*/ 35 h 35"/>
                  <a:gd name="T14" fmla="*/ 21 w 30"/>
                  <a:gd name="T15" fmla="*/ 35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5">
                    <a:moveTo>
                      <a:pt x="21" y="35"/>
                    </a:moveTo>
                    <a:cubicBezTo>
                      <a:pt x="21" y="32"/>
                      <a:pt x="23" y="28"/>
                      <a:pt x="25" y="25"/>
                    </a:cubicBezTo>
                    <a:cubicBezTo>
                      <a:pt x="28" y="23"/>
                      <a:pt x="30" y="19"/>
                      <a:pt x="30" y="15"/>
                    </a:cubicBezTo>
                    <a:cubicBezTo>
                      <a:pt x="30" y="7"/>
                      <a:pt x="23" y="0"/>
                      <a:pt x="15" y="0"/>
                    </a:cubicBezTo>
                    <a:cubicBezTo>
                      <a:pt x="7" y="0"/>
                      <a:pt x="0" y="7"/>
                      <a:pt x="0" y="15"/>
                    </a:cubicBezTo>
                    <a:cubicBezTo>
                      <a:pt x="0" y="19"/>
                      <a:pt x="2" y="23"/>
                      <a:pt x="5" y="25"/>
                    </a:cubicBezTo>
                    <a:cubicBezTo>
                      <a:pt x="7" y="28"/>
                      <a:pt x="9" y="32"/>
                      <a:pt x="9" y="35"/>
                    </a:cubicBezTo>
                    <a:cubicBezTo>
                      <a:pt x="21" y="35"/>
                      <a:pt x="21" y="35"/>
                      <a:pt x="21" y="35"/>
                    </a:cubicBezTo>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Freeform 253"/>
              <p:cNvSpPr>
                <a:spLocks/>
              </p:cNvSpPr>
              <p:nvPr/>
            </p:nvSpPr>
            <p:spPr bwMode="auto">
              <a:xfrm>
                <a:off x="5649913" y="238125"/>
                <a:ext cx="163513" cy="192088"/>
              </a:xfrm>
              <a:custGeom>
                <a:avLst/>
                <a:gdLst>
                  <a:gd name="T0" fmla="*/ 18 w 30"/>
                  <a:gd name="T1" fmla="*/ 0 h 35"/>
                  <a:gd name="T2" fmla="*/ 15 w 30"/>
                  <a:gd name="T3" fmla="*/ 1 h 35"/>
                  <a:gd name="T4" fmla="*/ 12 w 30"/>
                  <a:gd name="T5" fmla="*/ 0 h 35"/>
                  <a:gd name="T6" fmla="*/ 0 w 30"/>
                  <a:gd name="T7" fmla="*/ 15 h 35"/>
                  <a:gd name="T8" fmla="*/ 5 w 30"/>
                  <a:gd name="T9" fmla="*/ 25 h 35"/>
                  <a:gd name="T10" fmla="*/ 9 w 30"/>
                  <a:gd name="T11" fmla="*/ 35 h 35"/>
                  <a:gd name="T12" fmla="*/ 21 w 30"/>
                  <a:gd name="T13" fmla="*/ 35 h 35"/>
                  <a:gd name="T14" fmla="*/ 25 w 30"/>
                  <a:gd name="T15" fmla="*/ 25 h 35"/>
                  <a:gd name="T16" fmla="*/ 30 w 30"/>
                  <a:gd name="T17" fmla="*/ 15 h 35"/>
                  <a:gd name="T18" fmla="*/ 18 w 30"/>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5">
                    <a:moveTo>
                      <a:pt x="18" y="0"/>
                    </a:moveTo>
                    <a:cubicBezTo>
                      <a:pt x="17" y="1"/>
                      <a:pt x="16" y="1"/>
                      <a:pt x="15" y="1"/>
                    </a:cubicBezTo>
                    <a:cubicBezTo>
                      <a:pt x="14" y="1"/>
                      <a:pt x="13" y="1"/>
                      <a:pt x="12" y="0"/>
                    </a:cubicBezTo>
                    <a:cubicBezTo>
                      <a:pt x="5" y="1"/>
                      <a:pt x="0" y="7"/>
                      <a:pt x="0" y="15"/>
                    </a:cubicBezTo>
                    <a:cubicBezTo>
                      <a:pt x="0" y="19"/>
                      <a:pt x="2" y="23"/>
                      <a:pt x="5" y="25"/>
                    </a:cubicBezTo>
                    <a:cubicBezTo>
                      <a:pt x="7" y="28"/>
                      <a:pt x="9" y="32"/>
                      <a:pt x="9" y="35"/>
                    </a:cubicBezTo>
                    <a:cubicBezTo>
                      <a:pt x="21" y="35"/>
                      <a:pt x="21" y="35"/>
                      <a:pt x="21" y="35"/>
                    </a:cubicBezTo>
                    <a:cubicBezTo>
                      <a:pt x="21" y="32"/>
                      <a:pt x="23" y="28"/>
                      <a:pt x="25" y="25"/>
                    </a:cubicBezTo>
                    <a:cubicBezTo>
                      <a:pt x="28" y="23"/>
                      <a:pt x="30" y="19"/>
                      <a:pt x="30" y="15"/>
                    </a:cubicBezTo>
                    <a:cubicBezTo>
                      <a:pt x="30" y="7"/>
                      <a:pt x="24" y="1"/>
                      <a:pt x="18" y="0"/>
                    </a:cubicBezTo>
                  </a:path>
                </a:pathLst>
              </a:custGeom>
              <a:solidFill>
                <a:srgbClr val="ED42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Freeform 254"/>
              <p:cNvSpPr>
                <a:spLocks/>
              </p:cNvSpPr>
              <p:nvPr/>
            </p:nvSpPr>
            <p:spPr bwMode="auto">
              <a:xfrm>
                <a:off x="5649913" y="238125"/>
                <a:ext cx="76200" cy="192088"/>
              </a:xfrm>
              <a:custGeom>
                <a:avLst/>
                <a:gdLst>
                  <a:gd name="T0" fmla="*/ 11 w 14"/>
                  <a:gd name="T1" fmla="*/ 4 h 35"/>
                  <a:gd name="T2" fmla="*/ 13 w 14"/>
                  <a:gd name="T3" fmla="*/ 2 h 35"/>
                  <a:gd name="T4" fmla="*/ 14 w 14"/>
                  <a:gd name="T5" fmla="*/ 1 h 35"/>
                  <a:gd name="T6" fmla="*/ 12 w 14"/>
                  <a:gd name="T7" fmla="*/ 0 h 35"/>
                  <a:gd name="T8" fmla="*/ 0 w 14"/>
                  <a:gd name="T9" fmla="*/ 15 h 35"/>
                  <a:gd name="T10" fmla="*/ 5 w 14"/>
                  <a:gd name="T11" fmla="*/ 25 h 35"/>
                  <a:gd name="T12" fmla="*/ 9 w 14"/>
                  <a:gd name="T13" fmla="*/ 35 h 35"/>
                  <a:gd name="T14" fmla="*/ 12 w 14"/>
                  <a:gd name="T15" fmla="*/ 35 h 35"/>
                  <a:gd name="T16" fmla="*/ 11 w 14"/>
                  <a:gd name="T17" fmla="*/ 30 h 35"/>
                  <a:gd name="T18" fmla="*/ 7 w 14"/>
                  <a:gd name="T19" fmla="*/ 22 h 35"/>
                  <a:gd name="T20" fmla="*/ 7 w 14"/>
                  <a:gd name="T21" fmla="*/ 12 h 35"/>
                  <a:gd name="T22" fmla="*/ 11 w 14"/>
                  <a:gd name="T23"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35">
                    <a:moveTo>
                      <a:pt x="11" y="4"/>
                    </a:moveTo>
                    <a:cubicBezTo>
                      <a:pt x="12" y="3"/>
                      <a:pt x="13" y="2"/>
                      <a:pt x="13" y="2"/>
                    </a:cubicBezTo>
                    <a:cubicBezTo>
                      <a:pt x="14" y="1"/>
                      <a:pt x="14" y="1"/>
                      <a:pt x="14" y="1"/>
                    </a:cubicBezTo>
                    <a:cubicBezTo>
                      <a:pt x="13" y="1"/>
                      <a:pt x="13" y="1"/>
                      <a:pt x="12" y="0"/>
                    </a:cubicBezTo>
                    <a:cubicBezTo>
                      <a:pt x="5" y="1"/>
                      <a:pt x="0" y="7"/>
                      <a:pt x="0" y="15"/>
                    </a:cubicBezTo>
                    <a:cubicBezTo>
                      <a:pt x="0" y="19"/>
                      <a:pt x="2" y="23"/>
                      <a:pt x="5" y="25"/>
                    </a:cubicBezTo>
                    <a:cubicBezTo>
                      <a:pt x="7" y="28"/>
                      <a:pt x="9" y="32"/>
                      <a:pt x="9" y="35"/>
                    </a:cubicBezTo>
                    <a:cubicBezTo>
                      <a:pt x="12" y="35"/>
                      <a:pt x="12" y="35"/>
                      <a:pt x="12" y="35"/>
                    </a:cubicBezTo>
                    <a:cubicBezTo>
                      <a:pt x="12" y="33"/>
                      <a:pt x="12" y="31"/>
                      <a:pt x="11" y="30"/>
                    </a:cubicBezTo>
                    <a:cubicBezTo>
                      <a:pt x="10" y="27"/>
                      <a:pt x="8" y="24"/>
                      <a:pt x="7" y="22"/>
                    </a:cubicBezTo>
                    <a:cubicBezTo>
                      <a:pt x="7" y="19"/>
                      <a:pt x="7" y="16"/>
                      <a:pt x="7" y="12"/>
                    </a:cubicBezTo>
                    <a:cubicBezTo>
                      <a:pt x="7" y="10"/>
                      <a:pt x="9" y="7"/>
                      <a:pt x="11" y="4"/>
                    </a:cubicBezTo>
                  </a:path>
                </a:pathLst>
              </a:custGeom>
              <a:solidFill>
                <a:srgbClr val="CD3D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Freeform 255"/>
              <p:cNvSpPr>
                <a:spLocks/>
              </p:cNvSpPr>
              <p:nvPr/>
            </p:nvSpPr>
            <p:spPr bwMode="auto">
              <a:xfrm>
                <a:off x="5737226" y="238125"/>
                <a:ext cx="76200" cy="192088"/>
              </a:xfrm>
              <a:custGeom>
                <a:avLst/>
                <a:gdLst>
                  <a:gd name="T0" fmla="*/ 2 w 14"/>
                  <a:gd name="T1" fmla="*/ 0 h 35"/>
                  <a:gd name="T2" fmla="*/ 0 w 14"/>
                  <a:gd name="T3" fmla="*/ 1 h 35"/>
                  <a:gd name="T4" fmla="*/ 1 w 14"/>
                  <a:gd name="T5" fmla="*/ 2 h 35"/>
                  <a:gd name="T6" fmla="*/ 3 w 14"/>
                  <a:gd name="T7" fmla="*/ 4 h 35"/>
                  <a:gd name="T8" fmla="*/ 7 w 14"/>
                  <a:gd name="T9" fmla="*/ 12 h 35"/>
                  <a:gd name="T10" fmla="*/ 7 w 14"/>
                  <a:gd name="T11" fmla="*/ 22 h 35"/>
                  <a:gd name="T12" fmla="*/ 3 w 14"/>
                  <a:gd name="T13" fmla="*/ 30 h 35"/>
                  <a:gd name="T14" fmla="*/ 2 w 14"/>
                  <a:gd name="T15" fmla="*/ 35 h 35"/>
                  <a:gd name="T16" fmla="*/ 5 w 14"/>
                  <a:gd name="T17" fmla="*/ 35 h 35"/>
                  <a:gd name="T18" fmla="*/ 9 w 14"/>
                  <a:gd name="T19" fmla="*/ 25 h 35"/>
                  <a:gd name="T20" fmla="*/ 14 w 14"/>
                  <a:gd name="T21" fmla="*/ 15 h 35"/>
                  <a:gd name="T22" fmla="*/ 2 w 14"/>
                  <a:gd name="T2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35">
                    <a:moveTo>
                      <a:pt x="2" y="0"/>
                    </a:moveTo>
                    <a:cubicBezTo>
                      <a:pt x="1" y="1"/>
                      <a:pt x="1" y="1"/>
                      <a:pt x="0" y="1"/>
                    </a:cubicBezTo>
                    <a:cubicBezTo>
                      <a:pt x="1" y="2"/>
                      <a:pt x="1" y="2"/>
                      <a:pt x="1" y="2"/>
                    </a:cubicBezTo>
                    <a:cubicBezTo>
                      <a:pt x="1" y="2"/>
                      <a:pt x="2" y="3"/>
                      <a:pt x="3" y="4"/>
                    </a:cubicBezTo>
                    <a:cubicBezTo>
                      <a:pt x="5" y="7"/>
                      <a:pt x="7" y="10"/>
                      <a:pt x="7" y="12"/>
                    </a:cubicBezTo>
                    <a:cubicBezTo>
                      <a:pt x="7" y="16"/>
                      <a:pt x="7" y="19"/>
                      <a:pt x="7" y="22"/>
                    </a:cubicBezTo>
                    <a:cubicBezTo>
                      <a:pt x="6" y="24"/>
                      <a:pt x="4" y="27"/>
                      <a:pt x="3" y="30"/>
                    </a:cubicBezTo>
                    <a:cubicBezTo>
                      <a:pt x="2" y="31"/>
                      <a:pt x="2" y="33"/>
                      <a:pt x="2" y="35"/>
                    </a:cubicBezTo>
                    <a:cubicBezTo>
                      <a:pt x="5" y="35"/>
                      <a:pt x="5" y="35"/>
                      <a:pt x="5" y="35"/>
                    </a:cubicBezTo>
                    <a:cubicBezTo>
                      <a:pt x="5" y="32"/>
                      <a:pt x="7" y="28"/>
                      <a:pt x="9" y="25"/>
                    </a:cubicBezTo>
                    <a:cubicBezTo>
                      <a:pt x="12" y="23"/>
                      <a:pt x="14" y="19"/>
                      <a:pt x="14" y="15"/>
                    </a:cubicBezTo>
                    <a:cubicBezTo>
                      <a:pt x="14" y="7"/>
                      <a:pt x="9" y="1"/>
                      <a:pt x="2" y="0"/>
                    </a:cubicBezTo>
                  </a:path>
                </a:pathLst>
              </a:custGeom>
              <a:solidFill>
                <a:srgbClr val="F170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256"/>
              <p:cNvSpPr>
                <a:spLocks/>
              </p:cNvSpPr>
              <p:nvPr/>
            </p:nvSpPr>
            <p:spPr bwMode="auto">
              <a:xfrm>
                <a:off x="5715001" y="238125"/>
                <a:ext cx="17463" cy="4763"/>
              </a:xfrm>
              <a:custGeom>
                <a:avLst/>
                <a:gdLst>
                  <a:gd name="T0" fmla="*/ 0 w 3"/>
                  <a:gd name="T1" fmla="*/ 0 h 1"/>
                  <a:gd name="T2" fmla="*/ 1 w 3"/>
                  <a:gd name="T3" fmla="*/ 1 h 1"/>
                  <a:gd name="T4" fmla="*/ 1 w 3"/>
                  <a:gd name="T5" fmla="*/ 1 h 1"/>
                  <a:gd name="T6" fmla="*/ 2 w 3"/>
                  <a:gd name="T7" fmla="*/ 1 h 1"/>
                  <a:gd name="T8" fmla="*/ 2 w 3"/>
                  <a:gd name="T9" fmla="*/ 1 h 1"/>
                  <a:gd name="T10" fmla="*/ 3 w 3"/>
                  <a:gd name="T11" fmla="*/ 1 h 1"/>
                  <a:gd name="T12" fmla="*/ 3 w 3"/>
                  <a:gd name="T13" fmla="*/ 1 h 1"/>
                  <a:gd name="T14" fmla="*/ 0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0" y="0"/>
                    </a:moveTo>
                    <a:cubicBezTo>
                      <a:pt x="1" y="0"/>
                      <a:pt x="1" y="0"/>
                      <a:pt x="1" y="1"/>
                    </a:cubicBezTo>
                    <a:cubicBezTo>
                      <a:pt x="1" y="1"/>
                      <a:pt x="1" y="1"/>
                      <a:pt x="1" y="1"/>
                    </a:cubicBezTo>
                    <a:cubicBezTo>
                      <a:pt x="1" y="1"/>
                      <a:pt x="2" y="1"/>
                      <a:pt x="2" y="1"/>
                    </a:cubicBezTo>
                    <a:cubicBezTo>
                      <a:pt x="2" y="1"/>
                      <a:pt x="2" y="1"/>
                      <a:pt x="2" y="1"/>
                    </a:cubicBezTo>
                    <a:cubicBezTo>
                      <a:pt x="2" y="1"/>
                      <a:pt x="2" y="1"/>
                      <a:pt x="3" y="1"/>
                    </a:cubicBezTo>
                    <a:cubicBezTo>
                      <a:pt x="3" y="1"/>
                      <a:pt x="3" y="1"/>
                      <a:pt x="3" y="1"/>
                    </a:cubicBezTo>
                    <a:cubicBezTo>
                      <a:pt x="2" y="1"/>
                      <a:pt x="1" y="1"/>
                      <a:pt x="0" y="0"/>
                    </a:cubicBezTo>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257"/>
              <p:cNvSpPr>
                <a:spLocks noEditPoints="1"/>
              </p:cNvSpPr>
              <p:nvPr/>
            </p:nvSpPr>
            <p:spPr bwMode="auto">
              <a:xfrm>
                <a:off x="5688013" y="242888"/>
                <a:ext cx="44450" cy="187325"/>
              </a:xfrm>
              <a:custGeom>
                <a:avLst/>
                <a:gdLst>
                  <a:gd name="T0" fmla="*/ 7 w 8"/>
                  <a:gd name="T1" fmla="*/ 0 h 34"/>
                  <a:gd name="T2" fmla="*/ 6 w 8"/>
                  <a:gd name="T3" fmla="*/ 1 h 34"/>
                  <a:gd name="T4" fmla="*/ 4 w 8"/>
                  <a:gd name="T5" fmla="*/ 3 h 34"/>
                  <a:gd name="T6" fmla="*/ 0 w 8"/>
                  <a:gd name="T7" fmla="*/ 11 h 34"/>
                  <a:gd name="T8" fmla="*/ 0 w 8"/>
                  <a:gd name="T9" fmla="*/ 21 h 34"/>
                  <a:gd name="T10" fmla="*/ 4 w 8"/>
                  <a:gd name="T11" fmla="*/ 29 h 34"/>
                  <a:gd name="T12" fmla="*/ 5 w 8"/>
                  <a:gd name="T13" fmla="*/ 34 h 34"/>
                  <a:gd name="T14" fmla="*/ 8 w 8"/>
                  <a:gd name="T15" fmla="*/ 34 h 34"/>
                  <a:gd name="T16" fmla="*/ 8 w 8"/>
                  <a:gd name="T17" fmla="*/ 0 h 34"/>
                  <a:gd name="T18" fmla="*/ 7 w 8"/>
                  <a:gd name="T19" fmla="*/ 0 h 34"/>
                  <a:gd name="T20" fmla="*/ 6 w 8"/>
                  <a:gd name="T21" fmla="*/ 0 h 34"/>
                  <a:gd name="T22" fmla="*/ 6 w 8"/>
                  <a:gd name="T23" fmla="*/ 0 h 34"/>
                  <a:gd name="T24" fmla="*/ 6 w 8"/>
                  <a:gd name="T2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34">
                    <a:moveTo>
                      <a:pt x="7" y="0"/>
                    </a:moveTo>
                    <a:cubicBezTo>
                      <a:pt x="6" y="1"/>
                      <a:pt x="6" y="1"/>
                      <a:pt x="6" y="1"/>
                    </a:cubicBezTo>
                    <a:cubicBezTo>
                      <a:pt x="6" y="1"/>
                      <a:pt x="5" y="2"/>
                      <a:pt x="4" y="3"/>
                    </a:cubicBezTo>
                    <a:cubicBezTo>
                      <a:pt x="2" y="6"/>
                      <a:pt x="0" y="9"/>
                      <a:pt x="0" y="11"/>
                    </a:cubicBezTo>
                    <a:cubicBezTo>
                      <a:pt x="0" y="15"/>
                      <a:pt x="0" y="18"/>
                      <a:pt x="0" y="21"/>
                    </a:cubicBezTo>
                    <a:cubicBezTo>
                      <a:pt x="1" y="23"/>
                      <a:pt x="3" y="26"/>
                      <a:pt x="4" y="29"/>
                    </a:cubicBezTo>
                    <a:cubicBezTo>
                      <a:pt x="5" y="30"/>
                      <a:pt x="5" y="32"/>
                      <a:pt x="5" y="34"/>
                    </a:cubicBezTo>
                    <a:cubicBezTo>
                      <a:pt x="8" y="34"/>
                      <a:pt x="8" y="34"/>
                      <a:pt x="8" y="34"/>
                    </a:cubicBezTo>
                    <a:cubicBezTo>
                      <a:pt x="8" y="0"/>
                      <a:pt x="8" y="0"/>
                      <a:pt x="8" y="0"/>
                    </a:cubicBezTo>
                    <a:cubicBezTo>
                      <a:pt x="7" y="0"/>
                      <a:pt x="7" y="0"/>
                      <a:pt x="7" y="0"/>
                    </a:cubicBezTo>
                    <a:moveTo>
                      <a:pt x="6" y="0"/>
                    </a:moveTo>
                    <a:cubicBezTo>
                      <a:pt x="6" y="0"/>
                      <a:pt x="6" y="0"/>
                      <a:pt x="6" y="0"/>
                    </a:cubicBezTo>
                    <a:cubicBezTo>
                      <a:pt x="6" y="0"/>
                      <a:pt x="6" y="0"/>
                      <a:pt x="6" y="0"/>
                    </a:cubicBezTo>
                  </a:path>
                </a:pathLst>
              </a:custGeom>
              <a:solidFill>
                <a:srgbClr val="E540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Freeform 258"/>
              <p:cNvSpPr>
                <a:spLocks/>
              </p:cNvSpPr>
              <p:nvPr/>
            </p:nvSpPr>
            <p:spPr bwMode="auto">
              <a:xfrm>
                <a:off x="5649913" y="238125"/>
                <a:ext cx="76200" cy="192088"/>
              </a:xfrm>
              <a:custGeom>
                <a:avLst/>
                <a:gdLst>
                  <a:gd name="T0" fmla="*/ 12 w 14"/>
                  <a:gd name="T1" fmla="*/ 0 h 35"/>
                  <a:gd name="T2" fmla="*/ 12 w 14"/>
                  <a:gd name="T3" fmla="*/ 0 h 35"/>
                  <a:gd name="T4" fmla="*/ 0 w 14"/>
                  <a:gd name="T5" fmla="*/ 15 h 35"/>
                  <a:gd name="T6" fmla="*/ 5 w 14"/>
                  <a:gd name="T7" fmla="*/ 25 h 35"/>
                  <a:gd name="T8" fmla="*/ 9 w 14"/>
                  <a:gd name="T9" fmla="*/ 35 h 35"/>
                  <a:gd name="T10" fmla="*/ 12 w 14"/>
                  <a:gd name="T11" fmla="*/ 35 h 35"/>
                  <a:gd name="T12" fmla="*/ 11 w 14"/>
                  <a:gd name="T13" fmla="*/ 30 h 35"/>
                  <a:gd name="T14" fmla="*/ 7 w 14"/>
                  <a:gd name="T15" fmla="*/ 22 h 35"/>
                  <a:gd name="T16" fmla="*/ 7 w 14"/>
                  <a:gd name="T17" fmla="*/ 12 h 35"/>
                  <a:gd name="T18" fmla="*/ 11 w 14"/>
                  <a:gd name="T19" fmla="*/ 4 h 35"/>
                  <a:gd name="T20" fmla="*/ 13 w 14"/>
                  <a:gd name="T21" fmla="*/ 2 h 35"/>
                  <a:gd name="T22" fmla="*/ 14 w 14"/>
                  <a:gd name="T23" fmla="*/ 1 h 35"/>
                  <a:gd name="T24" fmla="*/ 14 w 14"/>
                  <a:gd name="T25" fmla="*/ 1 h 35"/>
                  <a:gd name="T26" fmla="*/ 13 w 14"/>
                  <a:gd name="T27" fmla="*/ 1 h 35"/>
                  <a:gd name="T28" fmla="*/ 13 w 14"/>
                  <a:gd name="T29" fmla="*/ 1 h 35"/>
                  <a:gd name="T30" fmla="*/ 12 w 14"/>
                  <a:gd name="T31" fmla="*/ 0 h 35"/>
                  <a:gd name="T32" fmla="*/ 12 w 14"/>
                  <a:gd name="T3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35">
                    <a:moveTo>
                      <a:pt x="12" y="0"/>
                    </a:moveTo>
                    <a:cubicBezTo>
                      <a:pt x="12" y="0"/>
                      <a:pt x="12" y="0"/>
                      <a:pt x="12" y="0"/>
                    </a:cubicBezTo>
                    <a:cubicBezTo>
                      <a:pt x="5" y="1"/>
                      <a:pt x="0" y="7"/>
                      <a:pt x="0" y="15"/>
                    </a:cubicBezTo>
                    <a:cubicBezTo>
                      <a:pt x="0" y="19"/>
                      <a:pt x="2" y="23"/>
                      <a:pt x="5" y="25"/>
                    </a:cubicBezTo>
                    <a:cubicBezTo>
                      <a:pt x="7" y="28"/>
                      <a:pt x="9" y="32"/>
                      <a:pt x="9" y="35"/>
                    </a:cubicBezTo>
                    <a:cubicBezTo>
                      <a:pt x="12" y="35"/>
                      <a:pt x="12" y="35"/>
                      <a:pt x="12" y="35"/>
                    </a:cubicBezTo>
                    <a:cubicBezTo>
                      <a:pt x="12" y="33"/>
                      <a:pt x="12" y="31"/>
                      <a:pt x="11" y="30"/>
                    </a:cubicBezTo>
                    <a:cubicBezTo>
                      <a:pt x="10" y="27"/>
                      <a:pt x="8" y="24"/>
                      <a:pt x="7" y="22"/>
                    </a:cubicBezTo>
                    <a:cubicBezTo>
                      <a:pt x="7" y="19"/>
                      <a:pt x="7" y="16"/>
                      <a:pt x="7" y="12"/>
                    </a:cubicBezTo>
                    <a:cubicBezTo>
                      <a:pt x="7" y="10"/>
                      <a:pt x="9" y="7"/>
                      <a:pt x="11" y="4"/>
                    </a:cubicBezTo>
                    <a:cubicBezTo>
                      <a:pt x="12" y="3"/>
                      <a:pt x="13" y="2"/>
                      <a:pt x="13" y="2"/>
                    </a:cubicBezTo>
                    <a:cubicBezTo>
                      <a:pt x="14" y="1"/>
                      <a:pt x="14" y="1"/>
                      <a:pt x="14" y="1"/>
                    </a:cubicBezTo>
                    <a:cubicBezTo>
                      <a:pt x="14" y="1"/>
                      <a:pt x="14" y="1"/>
                      <a:pt x="14" y="1"/>
                    </a:cubicBezTo>
                    <a:cubicBezTo>
                      <a:pt x="14" y="1"/>
                      <a:pt x="13" y="1"/>
                      <a:pt x="13" y="1"/>
                    </a:cubicBezTo>
                    <a:cubicBezTo>
                      <a:pt x="13" y="1"/>
                      <a:pt x="13" y="1"/>
                      <a:pt x="13" y="1"/>
                    </a:cubicBezTo>
                    <a:cubicBezTo>
                      <a:pt x="13" y="0"/>
                      <a:pt x="13" y="0"/>
                      <a:pt x="12" y="0"/>
                    </a:cubicBezTo>
                    <a:cubicBezTo>
                      <a:pt x="12" y="0"/>
                      <a:pt x="12" y="0"/>
                      <a:pt x="12" y="0"/>
                    </a:cubicBezTo>
                  </a:path>
                </a:pathLst>
              </a:custGeom>
              <a:solidFill>
                <a:srgbClr val="C83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 name="Rectangle 259"/>
              <p:cNvSpPr>
                <a:spLocks noChangeArrowheads="1"/>
              </p:cNvSpPr>
              <p:nvPr/>
            </p:nvSpPr>
            <p:spPr bwMode="auto">
              <a:xfrm>
                <a:off x="5721351" y="533400"/>
                <a:ext cx="20638" cy="28575"/>
              </a:xfrm>
              <a:prstGeom prst="rect">
                <a:avLst/>
              </a:prstGeom>
              <a:solidFill>
                <a:srgbClr val="8D633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Rectangle 260"/>
              <p:cNvSpPr>
                <a:spLocks noChangeArrowheads="1"/>
              </p:cNvSpPr>
              <p:nvPr/>
            </p:nvSpPr>
            <p:spPr bwMode="auto">
              <a:xfrm>
                <a:off x="5721351" y="533400"/>
                <a:ext cx="20638"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Rectangle 261"/>
              <p:cNvSpPr>
                <a:spLocks noChangeArrowheads="1"/>
              </p:cNvSpPr>
              <p:nvPr/>
            </p:nvSpPr>
            <p:spPr bwMode="auto">
              <a:xfrm>
                <a:off x="5721351" y="533400"/>
                <a:ext cx="11113" cy="28575"/>
              </a:xfrm>
              <a:prstGeom prst="rect">
                <a:avLst/>
              </a:prstGeom>
              <a:solidFill>
                <a:srgbClr val="845E3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 name="Rectangle 262"/>
              <p:cNvSpPr>
                <a:spLocks noChangeArrowheads="1"/>
              </p:cNvSpPr>
              <p:nvPr/>
            </p:nvSpPr>
            <p:spPr bwMode="auto">
              <a:xfrm>
                <a:off x="5721351" y="533400"/>
                <a:ext cx="11113"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6" name="Freeform 144"/>
            <p:cNvSpPr>
              <a:spLocks/>
            </p:cNvSpPr>
            <p:nvPr/>
          </p:nvSpPr>
          <p:spPr bwMode="auto">
            <a:xfrm>
              <a:off x="1986422" y="4246590"/>
              <a:ext cx="327327" cy="161269"/>
            </a:xfrm>
            <a:custGeom>
              <a:avLst/>
              <a:gdLst>
                <a:gd name="T0" fmla="*/ 17 w 29"/>
                <a:gd name="T1" fmla="*/ 0 h 14"/>
                <a:gd name="T2" fmla="*/ 17 w 29"/>
                <a:gd name="T3" fmla="*/ 0 h 14"/>
                <a:gd name="T4" fmla="*/ 7 w 29"/>
                <a:gd name="T5" fmla="*/ 6 h 14"/>
                <a:gd name="T6" fmla="*/ 2 w 29"/>
                <a:gd name="T7" fmla="*/ 1 h 14"/>
                <a:gd name="T8" fmla="*/ 0 w 29"/>
                <a:gd name="T9" fmla="*/ 2 h 14"/>
                <a:gd name="T10" fmla="*/ 3 w 29"/>
                <a:gd name="T11" fmla="*/ 7 h 14"/>
                <a:gd name="T12" fmla="*/ 0 w 29"/>
                <a:gd name="T13" fmla="*/ 12 h 14"/>
                <a:gd name="T14" fmla="*/ 2 w 29"/>
                <a:gd name="T15" fmla="*/ 13 h 14"/>
                <a:gd name="T16" fmla="*/ 7 w 29"/>
                <a:gd name="T17" fmla="*/ 8 h 14"/>
                <a:gd name="T18" fmla="*/ 17 w 29"/>
                <a:gd name="T19" fmla="*/ 14 h 14"/>
                <a:gd name="T20" fmla="*/ 29 w 29"/>
                <a:gd name="T21" fmla="*/ 7 h 14"/>
                <a:gd name="T22" fmla="*/ 29 w 29"/>
                <a:gd name="T23" fmla="*/ 7 h 14"/>
                <a:gd name="T24" fmla="*/ 17 w 29"/>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14">
                  <a:moveTo>
                    <a:pt x="17" y="0"/>
                  </a:moveTo>
                  <a:cubicBezTo>
                    <a:pt x="17" y="0"/>
                    <a:pt x="17" y="0"/>
                    <a:pt x="17" y="0"/>
                  </a:cubicBezTo>
                  <a:cubicBezTo>
                    <a:pt x="13" y="0"/>
                    <a:pt x="8" y="4"/>
                    <a:pt x="7" y="6"/>
                  </a:cubicBezTo>
                  <a:cubicBezTo>
                    <a:pt x="6" y="3"/>
                    <a:pt x="4" y="1"/>
                    <a:pt x="2" y="1"/>
                  </a:cubicBezTo>
                  <a:cubicBezTo>
                    <a:pt x="1" y="1"/>
                    <a:pt x="0" y="1"/>
                    <a:pt x="0" y="2"/>
                  </a:cubicBezTo>
                  <a:cubicBezTo>
                    <a:pt x="2" y="2"/>
                    <a:pt x="3" y="5"/>
                    <a:pt x="3" y="7"/>
                  </a:cubicBezTo>
                  <a:cubicBezTo>
                    <a:pt x="3" y="9"/>
                    <a:pt x="2" y="12"/>
                    <a:pt x="0" y="12"/>
                  </a:cubicBezTo>
                  <a:cubicBezTo>
                    <a:pt x="0" y="13"/>
                    <a:pt x="1" y="13"/>
                    <a:pt x="2" y="13"/>
                  </a:cubicBezTo>
                  <a:cubicBezTo>
                    <a:pt x="4" y="13"/>
                    <a:pt x="6" y="11"/>
                    <a:pt x="7" y="8"/>
                  </a:cubicBezTo>
                  <a:cubicBezTo>
                    <a:pt x="8" y="10"/>
                    <a:pt x="13" y="14"/>
                    <a:pt x="17" y="14"/>
                  </a:cubicBezTo>
                  <a:cubicBezTo>
                    <a:pt x="26" y="14"/>
                    <a:pt x="29" y="7"/>
                    <a:pt x="29" y="7"/>
                  </a:cubicBezTo>
                  <a:cubicBezTo>
                    <a:pt x="29" y="7"/>
                    <a:pt x="29" y="7"/>
                    <a:pt x="29" y="7"/>
                  </a:cubicBezTo>
                  <a:cubicBezTo>
                    <a:pt x="29" y="7"/>
                    <a:pt x="25" y="0"/>
                    <a:pt x="17" y="0"/>
                  </a:cubicBezTo>
                </a:path>
              </a:pathLst>
            </a:custGeom>
            <a:solidFill>
              <a:srgbClr val="86CD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8" name="TextBox 257"/>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sp>
        <p:nvSpPr>
          <p:cNvPr id="259" name="Content Placeholder 2"/>
          <p:cNvSpPr txBox="1">
            <a:spLocks/>
          </p:cNvSpPr>
          <p:nvPr/>
        </p:nvSpPr>
        <p:spPr>
          <a:xfrm>
            <a:off x="5314091" y="1612151"/>
            <a:ext cx="2830012" cy="118036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solidFill>
                  <a:schemeClr val="accent1"/>
                </a:solidFill>
              </a:rPr>
              <a:t>Enviromental </a:t>
            </a:r>
            <a:r>
              <a:rPr lang="en-US" b="1" dirty="0" smtClean="0"/>
              <a:t/>
            </a:r>
            <a:br>
              <a:rPr lang="en-US" b="1" dirty="0" smtClean="0"/>
            </a:br>
            <a:r>
              <a:rPr lang="en-US" sz="1100" dirty="0" smtClean="0"/>
              <a:t>Lorem ipsum dolor sit amet, consectetur adipiscing elit. Curabitur elementum posuere pretium. Quisque nibh dolor, dignissim ac dignissim ut, luctus ac urna. Aliquam aliquet non massa quis tincidunt.</a:t>
            </a:r>
            <a:endParaRPr lang="en-US" sz="1100" dirty="0"/>
          </a:p>
        </p:txBody>
      </p:sp>
      <p:sp>
        <p:nvSpPr>
          <p:cNvPr id="260" name="Content Placeholder 2"/>
          <p:cNvSpPr txBox="1">
            <a:spLocks/>
          </p:cNvSpPr>
          <p:nvPr/>
        </p:nvSpPr>
        <p:spPr>
          <a:xfrm>
            <a:off x="8968899" y="1617721"/>
            <a:ext cx="2830012" cy="118036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solidFill>
                  <a:schemeClr val="accent1"/>
                </a:solidFill>
              </a:rPr>
              <a:t>Green Design </a:t>
            </a:r>
            <a:r>
              <a:rPr lang="en-US" b="1" dirty="0" smtClean="0">
                <a:solidFill>
                  <a:schemeClr val="accent1"/>
                </a:solidFill>
              </a:rPr>
              <a:t/>
            </a:r>
            <a:br>
              <a:rPr lang="en-US" b="1" dirty="0" smtClean="0">
                <a:solidFill>
                  <a:schemeClr val="accent1"/>
                </a:solidFill>
              </a:rPr>
            </a:br>
            <a:r>
              <a:rPr lang="en-US" sz="1100" dirty="0" smtClean="0"/>
              <a:t>Lorem ipsum dolor sit amet, consectetur adipiscing elit. Curabitur elementum posuere pretium. Quisque nibh dolor, dignissim ac dignissim ut, luctus ac urna. Aliquam aliquet non massa quis tincidunt.</a:t>
            </a:r>
            <a:endParaRPr lang="en-US" sz="1100" dirty="0"/>
          </a:p>
        </p:txBody>
      </p:sp>
      <p:grpSp>
        <p:nvGrpSpPr>
          <p:cNvPr id="261" name="Group 260"/>
          <p:cNvGrpSpPr/>
          <p:nvPr/>
        </p:nvGrpSpPr>
        <p:grpSpPr>
          <a:xfrm>
            <a:off x="6698748" y="3302963"/>
            <a:ext cx="4221639" cy="2245686"/>
            <a:chOff x="7061960" y="2727538"/>
            <a:chExt cx="4221639" cy="2245686"/>
          </a:xfrm>
        </p:grpSpPr>
        <p:sp>
          <p:nvSpPr>
            <p:cNvPr id="262" name="TextBox 261"/>
            <p:cNvSpPr txBox="1"/>
            <p:nvPr/>
          </p:nvSpPr>
          <p:spPr>
            <a:xfrm>
              <a:off x="7061960" y="2727538"/>
              <a:ext cx="2508059" cy="461665"/>
            </a:xfrm>
            <a:prstGeom prst="rect">
              <a:avLst/>
            </a:prstGeom>
            <a:noFill/>
          </p:spPr>
          <p:txBody>
            <a:bodyPr wrap="none" rtlCol="0">
              <a:spAutoFit/>
            </a:bodyPr>
            <a:lstStyle/>
            <a:p>
              <a:r>
                <a:rPr lang="id-ID" sz="2400" spc="300" dirty="0" smtClean="0">
                  <a:solidFill>
                    <a:schemeClr val="tx1">
                      <a:lumMod val="65000"/>
                      <a:lumOff val="35000"/>
                    </a:schemeClr>
                  </a:solidFill>
                  <a:latin typeface="GeosansLight" panose="02000603020000020003" pitchFamily="2" charset="0"/>
                </a:rPr>
                <a:t>SUCCESS STEP </a:t>
              </a:r>
              <a:endParaRPr lang="en-US" sz="2400" spc="300" dirty="0">
                <a:solidFill>
                  <a:schemeClr val="tx1">
                    <a:lumMod val="65000"/>
                    <a:lumOff val="35000"/>
                  </a:schemeClr>
                </a:solidFill>
                <a:latin typeface="GeosansLight" panose="02000603020000020003" pitchFamily="2" charset="0"/>
              </a:endParaRPr>
            </a:p>
          </p:txBody>
        </p:sp>
        <p:sp>
          <p:nvSpPr>
            <p:cNvPr id="263" name="Rectangle 262"/>
            <p:cNvSpPr/>
            <p:nvPr/>
          </p:nvSpPr>
          <p:spPr>
            <a:xfrm>
              <a:off x="7068442" y="3154754"/>
              <a:ext cx="4215157" cy="964367"/>
            </a:xfrm>
            <a:prstGeom prst="rect">
              <a:avLst/>
            </a:prstGeom>
          </p:spPr>
          <p:txBody>
            <a:bodyPr wrap="square">
              <a:spAutoFit/>
            </a:bodyPr>
            <a:lstStyle/>
            <a:p>
              <a:pPr>
                <a:lnSpc>
                  <a:spcPts val="1650"/>
                </a:lnSpc>
                <a:spcAft>
                  <a:spcPts val="1500"/>
                </a:spcAft>
              </a:pP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ipsum</a:t>
              </a:r>
              <a:r>
                <a:rPr lang="en-US" sz="1200" dirty="0">
                  <a:solidFill>
                    <a:schemeClr val="bg1">
                      <a:lumMod val="65000"/>
                    </a:schemeClr>
                  </a:solidFill>
                  <a:ea typeface="Times New Roman" panose="02020603050405020304" pitchFamily="18" charset="0"/>
                </a:rPr>
                <a:t> dolor sit </a:t>
              </a:r>
              <a:r>
                <a:rPr lang="en-US" sz="1200" dirty="0" err="1">
                  <a:solidFill>
                    <a:schemeClr val="bg1">
                      <a:lumMod val="65000"/>
                    </a:schemeClr>
                  </a:solidFill>
                  <a:ea typeface="Times New Roman" panose="02020603050405020304" pitchFamily="18" charset="0"/>
                </a:rPr>
                <a:t>amet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consectetur</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elit</a:t>
              </a:r>
              <a:r>
                <a:rPr lang="en-US" sz="1200" dirty="0">
                  <a:solidFill>
                    <a:schemeClr val="bg1">
                      <a:lumMod val="65000"/>
                    </a:schemeClr>
                  </a:solidFill>
                  <a:ea typeface="Times New Roman" panose="02020603050405020304" pitchFamily="18" charset="0"/>
                </a:rPr>
                <a:t>. Nam </a:t>
              </a:r>
              <a:r>
                <a:rPr lang="en-US" sz="1200" dirty="0" err="1">
                  <a:solidFill>
                    <a:schemeClr val="bg1">
                      <a:lumMod val="65000"/>
                    </a:schemeClr>
                  </a:solidFill>
                  <a:ea typeface="Times New Roman" panose="02020603050405020304" pitchFamily="18" charset="0"/>
                </a:rPr>
                <a:t>viverra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euismod</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odio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gravida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pellentesque</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urna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varius</a:t>
              </a:r>
              <a:r>
                <a:rPr lang="en-US" sz="1200" dirty="0">
                  <a:solidFill>
                    <a:schemeClr val="bg1">
                      <a:lumMod val="65000"/>
                    </a:schemeClr>
                  </a:solidFill>
                  <a:ea typeface="Times New Roman" panose="02020603050405020304" pitchFamily="18" charset="0"/>
                </a:rPr>
                <a:t> vitae. </a:t>
              </a:r>
              <a:r>
                <a:rPr lang="en-US" sz="1200" dirty="0" err="1">
                  <a:solidFill>
                    <a:schemeClr val="bg1">
                      <a:lumMod val="65000"/>
                    </a:schemeClr>
                  </a:solidFill>
                  <a:ea typeface="Times New Roman" panose="02020603050405020304" pitchFamily="18" charset="0"/>
                </a:rPr>
                <a:t>Sed</a:t>
              </a:r>
              <a:r>
                <a:rPr lang="en-US" sz="1200" dirty="0">
                  <a:solidFill>
                    <a:schemeClr val="bg1">
                      <a:lumMod val="65000"/>
                    </a:schemeClr>
                  </a:solidFill>
                  <a:ea typeface="Times New Roman" panose="02020603050405020304" pitchFamily="18" charset="0"/>
                </a:rPr>
                <a:t> dui </a:t>
              </a: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in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et, </a:t>
              </a:r>
              <a:r>
                <a:rPr lang="en-US" sz="1200" dirty="0" err="1">
                  <a:solidFill>
                    <a:schemeClr val="bg1">
                      <a:lumMod val="65000"/>
                    </a:schemeClr>
                  </a:solidFill>
                  <a:ea typeface="Times New Roman" panose="02020603050405020304" pitchFamily="18" charset="0"/>
                </a:rPr>
                <a:t>interdum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nec</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metus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Mauris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ultricies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justo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convallis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placerat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felis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enim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ornare</a:t>
              </a:r>
              <a:r>
                <a:rPr lang="en-US" sz="1200" dirty="0">
                  <a:solidFill>
                    <a:schemeClr val="bg1">
                      <a:lumMod val="65000"/>
                    </a:schemeClr>
                  </a:solidFill>
                  <a:ea typeface="Times New Roman" panose="02020603050405020304" pitchFamily="18" charset="0"/>
                </a:rPr>
                <a:t> </a:t>
              </a:r>
              <a:r>
                <a:rPr lang="en-US" sz="1200" dirty="0" smtClean="0">
                  <a:solidFill>
                    <a:schemeClr val="bg1">
                      <a:lumMod val="65000"/>
                    </a:schemeClr>
                  </a:solidFill>
                  <a:ea typeface="Times New Roman" panose="02020603050405020304" pitchFamily="18" charset="0"/>
                </a:rPr>
                <a:t>nisi</a:t>
              </a:r>
              <a:r>
                <a:rPr lang="id-ID" sz="1200" dirty="0" smtClean="0">
                  <a:solidFill>
                    <a:schemeClr val="bg1">
                      <a:lumMod val="65000"/>
                    </a:schemeClr>
                  </a:solidFill>
                  <a:ea typeface="Times New Roman" panose="02020603050405020304" pitchFamily="18" charset="0"/>
                </a:rPr>
                <a:t>.</a:t>
              </a:r>
              <a:endParaRPr lang="en-US" sz="1200" dirty="0" smtClean="0">
                <a:solidFill>
                  <a:schemeClr val="bg1">
                    <a:lumMod val="65000"/>
                  </a:schemeClr>
                </a:solidFill>
                <a:ea typeface="Times New Roman" panose="02020603050405020304" pitchFamily="18" charset="0"/>
              </a:endParaRPr>
            </a:p>
          </p:txBody>
        </p:sp>
        <p:sp>
          <p:nvSpPr>
            <p:cNvPr id="264" name="Rectangle 263"/>
            <p:cNvSpPr/>
            <p:nvPr/>
          </p:nvSpPr>
          <p:spPr>
            <a:xfrm>
              <a:off x="7323898" y="4282915"/>
              <a:ext cx="700612" cy="69030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Oval 264"/>
            <p:cNvSpPr/>
            <p:nvPr/>
          </p:nvSpPr>
          <p:spPr>
            <a:xfrm>
              <a:off x="7329284" y="4266197"/>
              <a:ext cx="702068" cy="702069"/>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latin typeface="Sosa" pitchFamily="2" charset="0"/>
                </a:rPr>
                <a:t>Ñ</a:t>
              </a:r>
              <a:r>
                <a:rPr lang="en-US" sz="3200" dirty="0"/>
                <a:t> </a:t>
              </a:r>
              <a:endParaRPr lang="en-US" sz="3200" dirty="0">
                <a:solidFill>
                  <a:schemeClr val="bg1"/>
                </a:solidFill>
                <a:latin typeface="Sosa" pitchFamily="2" charset="0"/>
              </a:endParaRPr>
            </a:p>
          </p:txBody>
        </p:sp>
        <p:sp>
          <p:nvSpPr>
            <p:cNvPr id="266" name="Rectangle 265"/>
            <p:cNvSpPr/>
            <p:nvPr/>
          </p:nvSpPr>
          <p:spPr>
            <a:xfrm>
              <a:off x="8264578" y="4282915"/>
              <a:ext cx="700612" cy="69030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7" name="Oval 266"/>
            <p:cNvSpPr/>
            <p:nvPr/>
          </p:nvSpPr>
          <p:spPr>
            <a:xfrm>
              <a:off x="8269964" y="4266197"/>
              <a:ext cx="702068" cy="702069"/>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latin typeface="Sosa" pitchFamily="2" charset="0"/>
                </a:rPr>
                <a:t>Ĥ</a:t>
              </a:r>
              <a:endParaRPr lang="en-US" sz="3200" dirty="0">
                <a:solidFill>
                  <a:schemeClr val="bg1"/>
                </a:solidFill>
                <a:latin typeface="Sosa" pitchFamily="2" charset="0"/>
              </a:endParaRPr>
            </a:p>
          </p:txBody>
        </p:sp>
        <p:sp>
          <p:nvSpPr>
            <p:cNvPr id="268" name="Rectangle 267"/>
            <p:cNvSpPr/>
            <p:nvPr/>
          </p:nvSpPr>
          <p:spPr>
            <a:xfrm>
              <a:off x="9193030" y="4281606"/>
              <a:ext cx="700612" cy="69030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9" name="Oval 268"/>
            <p:cNvSpPr/>
            <p:nvPr/>
          </p:nvSpPr>
          <p:spPr>
            <a:xfrm>
              <a:off x="9198416" y="4264888"/>
              <a:ext cx="702068" cy="702069"/>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latin typeface="Sosa" pitchFamily="2" charset="0"/>
                </a:rPr>
                <a:t>ĥ</a:t>
              </a:r>
              <a:r>
                <a:rPr lang="en-US" sz="3200" dirty="0"/>
                <a:t> </a:t>
              </a:r>
              <a:endParaRPr lang="en-US" sz="3200" dirty="0">
                <a:solidFill>
                  <a:schemeClr val="bg1"/>
                </a:solidFill>
                <a:latin typeface="Sosa" pitchFamily="2" charset="0"/>
              </a:endParaRPr>
            </a:p>
          </p:txBody>
        </p:sp>
        <p:sp>
          <p:nvSpPr>
            <p:cNvPr id="270" name="Rectangle 269"/>
            <p:cNvSpPr/>
            <p:nvPr/>
          </p:nvSpPr>
          <p:spPr>
            <a:xfrm>
              <a:off x="10109254" y="4279952"/>
              <a:ext cx="700612" cy="690309"/>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1" name="Oval 270"/>
            <p:cNvSpPr/>
            <p:nvPr/>
          </p:nvSpPr>
          <p:spPr>
            <a:xfrm>
              <a:off x="10114640" y="4263234"/>
              <a:ext cx="702068" cy="702069"/>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latin typeface="Sosa" pitchFamily="2" charset="0"/>
                </a:rPr>
                <a:t>ġ</a:t>
              </a:r>
              <a:endParaRPr lang="en-US" sz="3200" dirty="0">
                <a:solidFill>
                  <a:schemeClr val="bg1"/>
                </a:solidFill>
                <a:latin typeface="Sosa" pitchFamily="2" charset="0"/>
              </a:endParaRPr>
            </a:p>
          </p:txBody>
        </p:sp>
      </p:grpSp>
    </p:spTree>
    <p:extLst>
      <p:ext uri="{BB962C8B-B14F-4D97-AF65-F5344CB8AC3E}">
        <p14:creationId xmlns:p14="http://schemas.microsoft.com/office/powerpoint/2010/main" val="34911458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2000"/>
                                  </p:stCondLst>
                                  <p:childTnLst>
                                    <p:set>
                                      <p:cBhvr>
                                        <p:cTn id="16" dur="1" fill="hold">
                                          <p:stCondLst>
                                            <p:cond delay="0"/>
                                          </p:stCondLst>
                                        </p:cTn>
                                        <p:tgtEl>
                                          <p:spTgt spid="258"/>
                                        </p:tgtEl>
                                        <p:attrNameLst>
                                          <p:attrName>style.visibility</p:attrName>
                                        </p:attrNameLst>
                                      </p:cBhvr>
                                      <p:to>
                                        <p:strVal val="visible"/>
                                      </p:to>
                                    </p:set>
                                    <p:anim calcmode="lin" valueType="num">
                                      <p:cBhvr additive="base">
                                        <p:cTn id="17" dur="500" fill="hold"/>
                                        <p:tgtEl>
                                          <p:spTgt spid="258"/>
                                        </p:tgtEl>
                                        <p:attrNameLst>
                                          <p:attrName>ppt_x</p:attrName>
                                        </p:attrNameLst>
                                      </p:cBhvr>
                                      <p:tavLst>
                                        <p:tav tm="0">
                                          <p:val>
                                            <p:strVal val="0-#ppt_w/2"/>
                                          </p:val>
                                        </p:tav>
                                        <p:tav tm="100000">
                                          <p:val>
                                            <p:strVal val="#ppt_x"/>
                                          </p:val>
                                        </p:tav>
                                      </p:tavLst>
                                    </p:anim>
                                    <p:anim calcmode="lin" valueType="num">
                                      <p:cBhvr additive="base">
                                        <p:cTn id="18" dur="500" fill="hold"/>
                                        <p:tgtEl>
                                          <p:spTgt spid="258"/>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10" presetClass="entr" presetSubtype="0" fill="hold" grpId="0" nodeType="afterEffect">
                                  <p:stCondLst>
                                    <p:cond delay="0"/>
                                  </p:stCondLst>
                                  <p:childTnLst>
                                    <p:set>
                                      <p:cBhvr>
                                        <p:cTn id="21" dur="1" fill="hold">
                                          <p:stCondLst>
                                            <p:cond delay="0"/>
                                          </p:stCondLst>
                                        </p:cTn>
                                        <p:tgtEl>
                                          <p:spTgt spid="259"/>
                                        </p:tgtEl>
                                        <p:attrNameLst>
                                          <p:attrName>style.visibility</p:attrName>
                                        </p:attrNameLst>
                                      </p:cBhvr>
                                      <p:to>
                                        <p:strVal val="visible"/>
                                      </p:to>
                                    </p:set>
                                    <p:animEffect transition="in" filter="fade">
                                      <p:cBhvr>
                                        <p:cTn id="22" dur="500"/>
                                        <p:tgtEl>
                                          <p:spTgt spid="259"/>
                                        </p:tgtEl>
                                      </p:cBhvr>
                                    </p:animEffect>
                                  </p:childTnLst>
                                </p:cTn>
                              </p:par>
                            </p:childTnLst>
                          </p:cTn>
                        </p:par>
                        <p:par>
                          <p:cTn id="23" fill="hold">
                            <p:stCondLst>
                              <p:cond delay="3500"/>
                            </p:stCondLst>
                            <p:childTnLst>
                              <p:par>
                                <p:cTn id="24" presetID="10" presetClass="entr" presetSubtype="0" fill="hold" grpId="0" nodeType="afterEffect">
                                  <p:stCondLst>
                                    <p:cond delay="0"/>
                                  </p:stCondLst>
                                  <p:childTnLst>
                                    <p:set>
                                      <p:cBhvr>
                                        <p:cTn id="25" dur="1" fill="hold">
                                          <p:stCondLst>
                                            <p:cond delay="0"/>
                                          </p:stCondLst>
                                        </p:cTn>
                                        <p:tgtEl>
                                          <p:spTgt spid="260"/>
                                        </p:tgtEl>
                                        <p:attrNameLst>
                                          <p:attrName>style.visibility</p:attrName>
                                        </p:attrNameLst>
                                      </p:cBhvr>
                                      <p:to>
                                        <p:strVal val="visible"/>
                                      </p:to>
                                    </p:set>
                                    <p:animEffect transition="in" filter="fade">
                                      <p:cBhvr>
                                        <p:cTn id="26" dur="500"/>
                                        <p:tgtEl>
                                          <p:spTgt spid="260"/>
                                        </p:tgtEl>
                                      </p:cBhvr>
                                    </p:animEffect>
                                  </p:childTnLst>
                                </p:cTn>
                              </p:par>
                              <p:par>
                                <p:cTn id="27" presetID="22" presetClass="entr" presetSubtype="4" fill="hold" nodeType="withEffect">
                                  <p:stCondLst>
                                    <p:cond delay="1300"/>
                                  </p:stCondLst>
                                  <p:childTnLst>
                                    <p:set>
                                      <p:cBhvr>
                                        <p:cTn id="28" dur="1" fill="hold">
                                          <p:stCondLst>
                                            <p:cond delay="0"/>
                                          </p:stCondLst>
                                        </p:cTn>
                                        <p:tgtEl>
                                          <p:spTgt spid="261"/>
                                        </p:tgtEl>
                                        <p:attrNameLst>
                                          <p:attrName>style.visibility</p:attrName>
                                        </p:attrNameLst>
                                      </p:cBhvr>
                                      <p:to>
                                        <p:strVal val="visible"/>
                                      </p:to>
                                    </p:set>
                                    <p:animEffect transition="in" filter="wipe(down)">
                                      <p:cBhvr>
                                        <p:cTn id="29" dur="500"/>
                                        <p:tgtEl>
                                          <p:spTgt spid="2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258" grpId="0"/>
      <p:bldP spid="259" grpId="0"/>
      <p:bldP spid="260"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26"/>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37</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Pyramid Step</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grpSp>
        <p:nvGrpSpPr>
          <p:cNvPr id="7" name="Group 6"/>
          <p:cNvGrpSpPr/>
          <p:nvPr/>
        </p:nvGrpSpPr>
        <p:grpSpPr>
          <a:xfrm flipH="1">
            <a:off x="6541836" y="729192"/>
            <a:ext cx="5650164" cy="4825558"/>
            <a:chOff x="0" y="815356"/>
            <a:chExt cx="6400800" cy="5742414"/>
          </a:xfrm>
        </p:grpSpPr>
        <p:grpSp>
          <p:nvGrpSpPr>
            <p:cNvPr id="8" name="Group 7"/>
            <p:cNvGrpSpPr/>
            <p:nvPr/>
          </p:nvGrpSpPr>
          <p:grpSpPr>
            <a:xfrm>
              <a:off x="0" y="815356"/>
              <a:ext cx="6400800" cy="5742414"/>
              <a:chOff x="0" y="1014043"/>
              <a:chExt cx="6883765" cy="6260957"/>
            </a:xfrm>
            <a:effectLst>
              <a:outerShdw blurRad="558800" dist="50800" dir="18900000" sy="23000" kx="-1200000" algn="bl" rotWithShape="0">
                <a:prstClr val="black">
                  <a:alpha val="13000"/>
                </a:prstClr>
              </a:outerShdw>
            </a:effectLst>
          </p:grpSpPr>
          <p:sp>
            <p:nvSpPr>
              <p:cNvPr id="17" name="Freeform 66"/>
              <p:cNvSpPr>
                <a:spLocks/>
              </p:cNvSpPr>
              <p:nvPr/>
            </p:nvSpPr>
            <p:spPr bwMode="auto">
              <a:xfrm flipH="1">
                <a:off x="4376878" y="4189120"/>
                <a:ext cx="1873123" cy="1807400"/>
              </a:xfrm>
              <a:custGeom>
                <a:avLst/>
                <a:gdLst>
                  <a:gd name="T0" fmla="*/ 256 w 1197"/>
                  <a:gd name="T1" fmla="*/ 0 h 1155"/>
                  <a:gd name="T2" fmla="*/ 0 w 1197"/>
                  <a:gd name="T3" fmla="*/ 353 h 1155"/>
                  <a:gd name="T4" fmla="*/ 1197 w 1197"/>
                  <a:gd name="T5" fmla="*/ 1155 h 1155"/>
                  <a:gd name="T6" fmla="*/ 1197 w 1197"/>
                  <a:gd name="T7" fmla="*/ 633 h 1155"/>
                  <a:gd name="T8" fmla="*/ 256 w 1197"/>
                  <a:gd name="T9" fmla="*/ 0 h 1155"/>
                </a:gdLst>
                <a:ahLst/>
                <a:cxnLst>
                  <a:cxn ang="0">
                    <a:pos x="T0" y="T1"/>
                  </a:cxn>
                  <a:cxn ang="0">
                    <a:pos x="T2" y="T3"/>
                  </a:cxn>
                  <a:cxn ang="0">
                    <a:pos x="T4" y="T5"/>
                  </a:cxn>
                  <a:cxn ang="0">
                    <a:pos x="T6" y="T7"/>
                  </a:cxn>
                  <a:cxn ang="0">
                    <a:pos x="T8" y="T9"/>
                  </a:cxn>
                </a:cxnLst>
                <a:rect l="0" t="0" r="r" b="b"/>
                <a:pathLst>
                  <a:path w="1197" h="1155">
                    <a:moveTo>
                      <a:pt x="256" y="0"/>
                    </a:moveTo>
                    <a:lnTo>
                      <a:pt x="0" y="353"/>
                    </a:lnTo>
                    <a:lnTo>
                      <a:pt x="1197" y="1155"/>
                    </a:lnTo>
                    <a:lnTo>
                      <a:pt x="1197" y="633"/>
                    </a:lnTo>
                    <a:lnTo>
                      <a:pt x="256" y="0"/>
                    </a:lnTo>
                    <a:close/>
                  </a:path>
                </a:pathLst>
              </a:custGeom>
              <a:solidFill>
                <a:srgbClr val="CE7718"/>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68"/>
              <p:cNvSpPr>
                <a:spLocks/>
              </p:cNvSpPr>
              <p:nvPr/>
            </p:nvSpPr>
            <p:spPr bwMode="auto">
              <a:xfrm flipH="1">
                <a:off x="4386267" y="3658637"/>
                <a:ext cx="1372372" cy="1326991"/>
              </a:xfrm>
              <a:custGeom>
                <a:avLst/>
                <a:gdLst>
                  <a:gd name="T0" fmla="*/ 191 w 877"/>
                  <a:gd name="T1" fmla="*/ 0 h 848"/>
                  <a:gd name="T2" fmla="*/ 0 w 877"/>
                  <a:gd name="T3" fmla="*/ 261 h 848"/>
                  <a:gd name="T4" fmla="*/ 877 w 877"/>
                  <a:gd name="T5" fmla="*/ 848 h 848"/>
                  <a:gd name="T6" fmla="*/ 877 w 877"/>
                  <a:gd name="T7" fmla="*/ 458 h 848"/>
                  <a:gd name="T8" fmla="*/ 191 w 877"/>
                  <a:gd name="T9" fmla="*/ 0 h 848"/>
                </a:gdLst>
                <a:ahLst/>
                <a:cxnLst>
                  <a:cxn ang="0">
                    <a:pos x="T0" y="T1"/>
                  </a:cxn>
                  <a:cxn ang="0">
                    <a:pos x="T2" y="T3"/>
                  </a:cxn>
                  <a:cxn ang="0">
                    <a:pos x="T4" y="T5"/>
                  </a:cxn>
                  <a:cxn ang="0">
                    <a:pos x="T6" y="T7"/>
                  </a:cxn>
                  <a:cxn ang="0">
                    <a:pos x="T8" y="T9"/>
                  </a:cxn>
                </a:cxnLst>
                <a:rect l="0" t="0" r="r" b="b"/>
                <a:pathLst>
                  <a:path w="877" h="848">
                    <a:moveTo>
                      <a:pt x="191" y="0"/>
                    </a:moveTo>
                    <a:lnTo>
                      <a:pt x="0" y="261"/>
                    </a:lnTo>
                    <a:lnTo>
                      <a:pt x="877" y="848"/>
                    </a:lnTo>
                    <a:lnTo>
                      <a:pt x="877" y="458"/>
                    </a:lnTo>
                    <a:lnTo>
                      <a:pt x="191"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70"/>
              <p:cNvSpPr>
                <a:spLocks/>
              </p:cNvSpPr>
              <p:nvPr/>
            </p:nvSpPr>
            <p:spPr bwMode="auto">
              <a:xfrm flipH="1">
                <a:off x="4381573" y="3110940"/>
                <a:ext cx="984290" cy="1081310"/>
              </a:xfrm>
              <a:custGeom>
                <a:avLst/>
                <a:gdLst>
                  <a:gd name="T0" fmla="*/ 629 w 629"/>
                  <a:gd name="T1" fmla="*/ 290 h 691"/>
                  <a:gd name="T2" fmla="*/ 195 w 629"/>
                  <a:gd name="T3" fmla="*/ 0 h 691"/>
                  <a:gd name="T4" fmla="*/ 0 w 629"/>
                  <a:gd name="T5" fmla="*/ 272 h 691"/>
                  <a:gd name="T6" fmla="*/ 629 w 629"/>
                  <a:gd name="T7" fmla="*/ 691 h 691"/>
                  <a:gd name="T8" fmla="*/ 629 w 629"/>
                  <a:gd name="T9" fmla="*/ 295 h 691"/>
                  <a:gd name="T10" fmla="*/ 629 w 629"/>
                  <a:gd name="T11" fmla="*/ 290 h 691"/>
                </a:gdLst>
                <a:ahLst/>
                <a:cxnLst>
                  <a:cxn ang="0">
                    <a:pos x="T0" y="T1"/>
                  </a:cxn>
                  <a:cxn ang="0">
                    <a:pos x="T2" y="T3"/>
                  </a:cxn>
                  <a:cxn ang="0">
                    <a:pos x="T4" y="T5"/>
                  </a:cxn>
                  <a:cxn ang="0">
                    <a:pos x="T6" y="T7"/>
                  </a:cxn>
                  <a:cxn ang="0">
                    <a:pos x="T8" y="T9"/>
                  </a:cxn>
                  <a:cxn ang="0">
                    <a:pos x="T10" y="T11"/>
                  </a:cxn>
                </a:cxnLst>
                <a:rect l="0" t="0" r="r" b="b"/>
                <a:pathLst>
                  <a:path w="629" h="691">
                    <a:moveTo>
                      <a:pt x="629" y="290"/>
                    </a:moveTo>
                    <a:lnTo>
                      <a:pt x="195" y="0"/>
                    </a:lnTo>
                    <a:lnTo>
                      <a:pt x="0" y="272"/>
                    </a:lnTo>
                    <a:lnTo>
                      <a:pt x="629" y="691"/>
                    </a:lnTo>
                    <a:lnTo>
                      <a:pt x="629" y="295"/>
                    </a:lnTo>
                    <a:lnTo>
                      <a:pt x="629" y="290"/>
                    </a:lnTo>
                    <a:close/>
                  </a:path>
                </a:pathLst>
              </a:custGeom>
              <a:solidFill>
                <a:srgbClr val="16745A"/>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72"/>
              <p:cNvSpPr>
                <a:spLocks/>
              </p:cNvSpPr>
              <p:nvPr/>
            </p:nvSpPr>
            <p:spPr bwMode="auto">
              <a:xfrm flipH="1">
                <a:off x="4386268" y="4899560"/>
                <a:ext cx="2497497" cy="2375439"/>
              </a:xfrm>
              <a:custGeom>
                <a:avLst/>
                <a:gdLst>
                  <a:gd name="T0" fmla="*/ 330 w 1596"/>
                  <a:gd name="T1" fmla="*/ 0 h 1518"/>
                  <a:gd name="T2" fmla="*/ 0 w 1596"/>
                  <a:gd name="T3" fmla="*/ 451 h 1518"/>
                  <a:gd name="T4" fmla="*/ 1596 w 1596"/>
                  <a:gd name="T5" fmla="*/ 1518 h 1518"/>
                  <a:gd name="T6" fmla="*/ 1596 w 1596"/>
                  <a:gd name="T7" fmla="*/ 848 h 1518"/>
                  <a:gd name="T8" fmla="*/ 330 w 1596"/>
                  <a:gd name="T9" fmla="*/ 0 h 1518"/>
                </a:gdLst>
                <a:ahLst/>
                <a:cxnLst>
                  <a:cxn ang="0">
                    <a:pos x="T0" y="T1"/>
                  </a:cxn>
                  <a:cxn ang="0">
                    <a:pos x="T2" y="T3"/>
                  </a:cxn>
                  <a:cxn ang="0">
                    <a:pos x="T4" y="T5"/>
                  </a:cxn>
                  <a:cxn ang="0">
                    <a:pos x="T6" y="T7"/>
                  </a:cxn>
                  <a:cxn ang="0">
                    <a:pos x="T8" y="T9"/>
                  </a:cxn>
                </a:cxnLst>
                <a:rect l="0" t="0" r="r" b="b"/>
                <a:pathLst>
                  <a:path w="1596" h="1518">
                    <a:moveTo>
                      <a:pt x="330" y="0"/>
                    </a:moveTo>
                    <a:lnTo>
                      <a:pt x="0" y="451"/>
                    </a:lnTo>
                    <a:lnTo>
                      <a:pt x="1596" y="1518"/>
                    </a:lnTo>
                    <a:lnTo>
                      <a:pt x="1596" y="848"/>
                    </a:lnTo>
                    <a:lnTo>
                      <a:pt x="330" y="0"/>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67"/>
              <p:cNvSpPr>
                <a:spLocks/>
              </p:cNvSpPr>
              <p:nvPr/>
            </p:nvSpPr>
            <p:spPr bwMode="auto">
              <a:xfrm flipH="1">
                <a:off x="0" y="2664959"/>
                <a:ext cx="4376879" cy="3331561"/>
              </a:xfrm>
              <a:custGeom>
                <a:avLst/>
                <a:gdLst>
                  <a:gd name="T0" fmla="*/ 0 w 2797"/>
                  <a:gd name="T1" fmla="*/ 1607 h 2129"/>
                  <a:gd name="T2" fmla="*/ 0 w 2797"/>
                  <a:gd name="T3" fmla="*/ 2129 h 2129"/>
                  <a:gd name="T4" fmla="*/ 2797 w 2797"/>
                  <a:gd name="T5" fmla="*/ 543 h 2129"/>
                  <a:gd name="T6" fmla="*/ 2797 w 2797"/>
                  <a:gd name="T7" fmla="*/ 0 h 2129"/>
                  <a:gd name="T8" fmla="*/ 0 w 2797"/>
                  <a:gd name="T9" fmla="*/ 1607 h 2129"/>
                </a:gdLst>
                <a:ahLst/>
                <a:cxnLst>
                  <a:cxn ang="0">
                    <a:pos x="T0" y="T1"/>
                  </a:cxn>
                  <a:cxn ang="0">
                    <a:pos x="T2" y="T3"/>
                  </a:cxn>
                  <a:cxn ang="0">
                    <a:pos x="T4" y="T5"/>
                  </a:cxn>
                  <a:cxn ang="0">
                    <a:pos x="T6" y="T7"/>
                  </a:cxn>
                  <a:cxn ang="0">
                    <a:pos x="T8" y="T9"/>
                  </a:cxn>
                </a:cxnLst>
                <a:rect l="0" t="0" r="r" b="b"/>
                <a:pathLst>
                  <a:path w="2797" h="2129">
                    <a:moveTo>
                      <a:pt x="0" y="1607"/>
                    </a:moveTo>
                    <a:lnTo>
                      <a:pt x="0" y="2129"/>
                    </a:lnTo>
                    <a:lnTo>
                      <a:pt x="2797" y="543"/>
                    </a:lnTo>
                    <a:lnTo>
                      <a:pt x="2797" y="0"/>
                    </a:lnTo>
                    <a:lnTo>
                      <a:pt x="0" y="1607"/>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69"/>
              <p:cNvSpPr>
                <a:spLocks/>
              </p:cNvSpPr>
              <p:nvPr/>
            </p:nvSpPr>
            <p:spPr bwMode="auto">
              <a:xfrm flipH="1">
                <a:off x="0" y="1837154"/>
                <a:ext cx="4386268" cy="3148474"/>
              </a:xfrm>
              <a:custGeom>
                <a:avLst/>
                <a:gdLst>
                  <a:gd name="T0" fmla="*/ 0 w 2803"/>
                  <a:gd name="T1" fmla="*/ 1622 h 2012"/>
                  <a:gd name="T2" fmla="*/ 0 w 2803"/>
                  <a:gd name="T3" fmla="*/ 1622 h 2012"/>
                  <a:gd name="T4" fmla="*/ 0 w 2803"/>
                  <a:gd name="T5" fmla="*/ 2012 h 2012"/>
                  <a:gd name="T6" fmla="*/ 2803 w 2803"/>
                  <a:gd name="T7" fmla="*/ 405 h 2012"/>
                  <a:gd name="T8" fmla="*/ 2803 w 2803"/>
                  <a:gd name="T9" fmla="*/ 0 h 2012"/>
                  <a:gd name="T10" fmla="*/ 0 w 2803"/>
                  <a:gd name="T11" fmla="*/ 1622 h 2012"/>
                </a:gdLst>
                <a:ahLst/>
                <a:cxnLst>
                  <a:cxn ang="0">
                    <a:pos x="T0" y="T1"/>
                  </a:cxn>
                  <a:cxn ang="0">
                    <a:pos x="T2" y="T3"/>
                  </a:cxn>
                  <a:cxn ang="0">
                    <a:pos x="T4" y="T5"/>
                  </a:cxn>
                  <a:cxn ang="0">
                    <a:pos x="T6" y="T7"/>
                  </a:cxn>
                  <a:cxn ang="0">
                    <a:pos x="T8" y="T9"/>
                  </a:cxn>
                  <a:cxn ang="0">
                    <a:pos x="T10" y="T11"/>
                  </a:cxn>
                </a:cxnLst>
                <a:rect l="0" t="0" r="r" b="b"/>
                <a:pathLst>
                  <a:path w="2803" h="2012">
                    <a:moveTo>
                      <a:pt x="0" y="1622"/>
                    </a:moveTo>
                    <a:lnTo>
                      <a:pt x="0" y="1622"/>
                    </a:lnTo>
                    <a:lnTo>
                      <a:pt x="0" y="2012"/>
                    </a:lnTo>
                    <a:lnTo>
                      <a:pt x="2803" y="405"/>
                    </a:lnTo>
                    <a:lnTo>
                      <a:pt x="2803" y="0"/>
                    </a:lnTo>
                    <a:lnTo>
                      <a:pt x="0" y="1622"/>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71"/>
              <p:cNvSpPr>
                <a:spLocks/>
              </p:cNvSpPr>
              <p:nvPr/>
            </p:nvSpPr>
            <p:spPr bwMode="auto">
              <a:xfrm flipH="1">
                <a:off x="0" y="1014043"/>
                <a:ext cx="4381573" cy="3178206"/>
              </a:xfrm>
              <a:custGeom>
                <a:avLst/>
                <a:gdLst>
                  <a:gd name="T0" fmla="*/ 0 w 2800"/>
                  <a:gd name="T1" fmla="*/ 1635 h 2031"/>
                  <a:gd name="T2" fmla="*/ 0 w 2800"/>
                  <a:gd name="T3" fmla="*/ 2031 h 2031"/>
                  <a:gd name="T4" fmla="*/ 2800 w 2800"/>
                  <a:gd name="T5" fmla="*/ 409 h 2031"/>
                  <a:gd name="T6" fmla="*/ 2800 w 2800"/>
                  <a:gd name="T7" fmla="*/ 0 h 2031"/>
                  <a:gd name="T8" fmla="*/ 0 w 2800"/>
                  <a:gd name="T9" fmla="*/ 1635 h 2031"/>
                </a:gdLst>
                <a:ahLst/>
                <a:cxnLst>
                  <a:cxn ang="0">
                    <a:pos x="T0" y="T1"/>
                  </a:cxn>
                  <a:cxn ang="0">
                    <a:pos x="T2" y="T3"/>
                  </a:cxn>
                  <a:cxn ang="0">
                    <a:pos x="T4" y="T5"/>
                  </a:cxn>
                  <a:cxn ang="0">
                    <a:pos x="T6" y="T7"/>
                  </a:cxn>
                  <a:cxn ang="0">
                    <a:pos x="T8" y="T9"/>
                  </a:cxn>
                </a:cxnLst>
                <a:rect l="0" t="0" r="r" b="b"/>
                <a:pathLst>
                  <a:path w="2800" h="2031">
                    <a:moveTo>
                      <a:pt x="0" y="1635"/>
                    </a:moveTo>
                    <a:lnTo>
                      <a:pt x="0" y="2031"/>
                    </a:lnTo>
                    <a:lnTo>
                      <a:pt x="2800" y="409"/>
                    </a:lnTo>
                    <a:lnTo>
                      <a:pt x="2800" y="0"/>
                    </a:lnTo>
                    <a:lnTo>
                      <a:pt x="0" y="163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73"/>
              <p:cNvSpPr>
                <a:spLocks/>
              </p:cNvSpPr>
              <p:nvPr/>
            </p:nvSpPr>
            <p:spPr bwMode="auto">
              <a:xfrm flipH="1">
                <a:off x="0" y="3738444"/>
                <a:ext cx="4386268" cy="3536556"/>
              </a:xfrm>
              <a:custGeom>
                <a:avLst/>
                <a:gdLst>
                  <a:gd name="T0" fmla="*/ 0 w 2803"/>
                  <a:gd name="T1" fmla="*/ 1590 h 2260"/>
                  <a:gd name="T2" fmla="*/ 0 w 2803"/>
                  <a:gd name="T3" fmla="*/ 2260 h 2260"/>
                  <a:gd name="T4" fmla="*/ 2803 w 2803"/>
                  <a:gd name="T5" fmla="*/ 692 h 2260"/>
                  <a:gd name="T6" fmla="*/ 2803 w 2803"/>
                  <a:gd name="T7" fmla="*/ 0 h 2260"/>
                  <a:gd name="T8" fmla="*/ 0 w 2803"/>
                  <a:gd name="T9" fmla="*/ 1590 h 2260"/>
                </a:gdLst>
                <a:ahLst/>
                <a:cxnLst>
                  <a:cxn ang="0">
                    <a:pos x="T0" y="T1"/>
                  </a:cxn>
                  <a:cxn ang="0">
                    <a:pos x="T2" y="T3"/>
                  </a:cxn>
                  <a:cxn ang="0">
                    <a:pos x="T4" y="T5"/>
                  </a:cxn>
                  <a:cxn ang="0">
                    <a:pos x="T6" y="T7"/>
                  </a:cxn>
                  <a:cxn ang="0">
                    <a:pos x="T8" y="T9"/>
                  </a:cxn>
                </a:cxnLst>
                <a:rect l="0" t="0" r="r" b="b"/>
                <a:pathLst>
                  <a:path w="2803" h="2260">
                    <a:moveTo>
                      <a:pt x="0" y="1590"/>
                    </a:moveTo>
                    <a:lnTo>
                      <a:pt x="0" y="2260"/>
                    </a:lnTo>
                    <a:lnTo>
                      <a:pt x="2803" y="692"/>
                    </a:lnTo>
                    <a:lnTo>
                      <a:pt x="2803" y="0"/>
                    </a:lnTo>
                    <a:lnTo>
                      <a:pt x="0" y="159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53"/>
              <p:cNvSpPr>
                <a:spLocks/>
              </p:cNvSpPr>
              <p:nvPr/>
            </p:nvSpPr>
            <p:spPr bwMode="auto">
              <a:xfrm flipH="1">
                <a:off x="3673676" y="2167058"/>
                <a:ext cx="700649" cy="1200108"/>
              </a:xfrm>
              <a:custGeom>
                <a:avLst/>
                <a:gdLst>
                  <a:gd name="T0" fmla="*/ 0 w 498"/>
                  <a:gd name="T1" fmla="*/ 853 h 853"/>
                  <a:gd name="T2" fmla="*/ 0 w 498"/>
                  <a:gd name="T3" fmla="*/ 0 h 853"/>
                  <a:gd name="T4" fmla="*/ 498 w 498"/>
                  <a:gd name="T5" fmla="*/ 562 h 853"/>
                  <a:gd name="T6" fmla="*/ 0 w 498"/>
                  <a:gd name="T7" fmla="*/ 853 h 853"/>
                </a:gdLst>
                <a:ahLst/>
                <a:cxnLst>
                  <a:cxn ang="0">
                    <a:pos x="T0" y="T1"/>
                  </a:cxn>
                  <a:cxn ang="0">
                    <a:pos x="T2" y="T3"/>
                  </a:cxn>
                  <a:cxn ang="0">
                    <a:pos x="T4" y="T5"/>
                  </a:cxn>
                  <a:cxn ang="0">
                    <a:pos x="T6" y="T7"/>
                  </a:cxn>
                </a:cxnLst>
                <a:rect l="0" t="0" r="r" b="b"/>
                <a:pathLst>
                  <a:path w="498" h="853">
                    <a:moveTo>
                      <a:pt x="0" y="853"/>
                    </a:moveTo>
                    <a:lnTo>
                      <a:pt x="0" y="0"/>
                    </a:lnTo>
                    <a:lnTo>
                      <a:pt x="498" y="562"/>
                    </a:lnTo>
                    <a:lnTo>
                      <a:pt x="0" y="853"/>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54"/>
              <p:cNvSpPr>
                <a:spLocks/>
              </p:cNvSpPr>
              <p:nvPr/>
            </p:nvSpPr>
            <p:spPr bwMode="auto">
              <a:xfrm flipH="1">
                <a:off x="4374325" y="2167058"/>
                <a:ext cx="585281" cy="1200108"/>
              </a:xfrm>
              <a:custGeom>
                <a:avLst/>
                <a:gdLst>
                  <a:gd name="T0" fmla="*/ 416 w 416"/>
                  <a:gd name="T1" fmla="*/ 0 h 853"/>
                  <a:gd name="T2" fmla="*/ 0 w 416"/>
                  <a:gd name="T3" fmla="*/ 574 h 853"/>
                  <a:gd name="T4" fmla="*/ 416 w 416"/>
                  <a:gd name="T5" fmla="*/ 853 h 853"/>
                  <a:gd name="T6" fmla="*/ 416 w 416"/>
                  <a:gd name="T7" fmla="*/ 0 h 853"/>
                </a:gdLst>
                <a:ahLst/>
                <a:cxnLst>
                  <a:cxn ang="0">
                    <a:pos x="T0" y="T1"/>
                  </a:cxn>
                  <a:cxn ang="0">
                    <a:pos x="T2" y="T3"/>
                  </a:cxn>
                  <a:cxn ang="0">
                    <a:pos x="T4" y="T5"/>
                  </a:cxn>
                  <a:cxn ang="0">
                    <a:pos x="T6" y="T7"/>
                  </a:cxn>
                </a:cxnLst>
                <a:rect l="0" t="0" r="r" b="b"/>
                <a:pathLst>
                  <a:path w="416" h="853">
                    <a:moveTo>
                      <a:pt x="416" y="0"/>
                    </a:moveTo>
                    <a:lnTo>
                      <a:pt x="0" y="574"/>
                    </a:lnTo>
                    <a:lnTo>
                      <a:pt x="416" y="853"/>
                    </a:lnTo>
                    <a:lnTo>
                      <a:pt x="416" y="0"/>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9" name="Oval 8"/>
            <p:cNvSpPr/>
            <p:nvPr/>
          </p:nvSpPr>
          <p:spPr>
            <a:xfrm>
              <a:off x="4940648" y="5045018"/>
              <a:ext cx="571670" cy="680316"/>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800" dirty="0">
                  <a:solidFill>
                    <a:schemeClr val="bg1"/>
                  </a:solidFill>
                  <a:latin typeface="Sosa" pitchFamily="2" charset="0"/>
                </a:rPr>
                <a:t>l</a:t>
              </a:r>
              <a:endParaRPr lang="en-US" sz="2800" dirty="0">
                <a:solidFill>
                  <a:schemeClr val="bg1"/>
                </a:solidFill>
                <a:latin typeface="Sosa" pitchFamily="2" charset="0"/>
              </a:endParaRPr>
            </a:p>
          </p:txBody>
        </p:sp>
        <p:sp>
          <p:nvSpPr>
            <p:cNvPr id="10" name="Oval 9"/>
            <p:cNvSpPr/>
            <p:nvPr/>
          </p:nvSpPr>
          <p:spPr>
            <a:xfrm rot="19467273">
              <a:off x="4602722" y="4138491"/>
              <a:ext cx="571670" cy="680316"/>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800" dirty="0" smtClean="0">
                  <a:solidFill>
                    <a:schemeClr val="bg1"/>
                  </a:solidFill>
                  <a:latin typeface="Sosa" pitchFamily="2" charset="0"/>
                </a:rPr>
                <a:t>a</a:t>
              </a:r>
              <a:endParaRPr lang="en-US" sz="2800" dirty="0">
                <a:solidFill>
                  <a:schemeClr val="bg1"/>
                </a:solidFill>
                <a:latin typeface="Sosa" pitchFamily="2" charset="0"/>
              </a:endParaRPr>
            </a:p>
          </p:txBody>
        </p:sp>
        <p:sp>
          <p:nvSpPr>
            <p:cNvPr id="11" name="Oval 10"/>
            <p:cNvSpPr/>
            <p:nvPr/>
          </p:nvSpPr>
          <p:spPr>
            <a:xfrm rot="20292875">
              <a:off x="4395432" y="3451371"/>
              <a:ext cx="571670" cy="680316"/>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800" dirty="0" smtClean="0">
                  <a:solidFill>
                    <a:schemeClr val="bg1"/>
                  </a:solidFill>
                  <a:latin typeface="Sosa" pitchFamily="2" charset="0"/>
                </a:rPr>
                <a:t>s</a:t>
              </a:r>
              <a:endParaRPr lang="en-US" sz="2800" dirty="0">
                <a:solidFill>
                  <a:schemeClr val="bg1"/>
                </a:solidFill>
                <a:latin typeface="Sosa" pitchFamily="2" charset="0"/>
              </a:endParaRPr>
            </a:p>
          </p:txBody>
        </p:sp>
        <p:sp>
          <p:nvSpPr>
            <p:cNvPr id="12" name="Oval 11"/>
            <p:cNvSpPr/>
            <p:nvPr/>
          </p:nvSpPr>
          <p:spPr>
            <a:xfrm rot="19467273">
              <a:off x="4188141" y="2820942"/>
              <a:ext cx="571670" cy="680316"/>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800" dirty="0">
                  <a:solidFill>
                    <a:schemeClr val="bg1"/>
                  </a:solidFill>
                  <a:latin typeface="Sosa" pitchFamily="2" charset="0"/>
                </a:rPr>
                <a:t>f</a:t>
              </a:r>
              <a:endParaRPr lang="en-US" sz="2800" dirty="0">
                <a:solidFill>
                  <a:schemeClr val="bg1"/>
                </a:solidFill>
                <a:latin typeface="Sosa" pitchFamily="2" charset="0"/>
              </a:endParaRPr>
            </a:p>
          </p:txBody>
        </p:sp>
        <p:sp>
          <p:nvSpPr>
            <p:cNvPr id="13" name="TextBox 12"/>
            <p:cNvSpPr txBox="1"/>
            <p:nvPr/>
          </p:nvSpPr>
          <p:spPr>
            <a:xfrm rot="1711684">
              <a:off x="1568382" y="4968120"/>
              <a:ext cx="1701428" cy="276999"/>
            </a:xfrm>
            <a:prstGeom prst="rect">
              <a:avLst/>
            </a:prstGeom>
            <a:noFill/>
          </p:spPr>
          <p:txBody>
            <a:bodyPr wrap="none" rtlCol="0">
              <a:spAutoFit/>
            </a:bodyPr>
            <a:lstStyle/>
            <a:p>
              <a:r>
                <a:rPr lang="id-ID" sz="1200" dirty="0" smtClean="0">
                  <a:solidFill>
                    <a:schemeClr val="bg1"/>
                  </a:solidFill>
                  <a:latin typeface="GeosansLight" panose="02000603020000020003" pitchFamily="2" charset="0"/>
                </a:rPr>
                <a:t>NETWORKING AREA </a:t>
              </a:r>
              <a:endParaRPr lang="en-US" sz="1200" dirty="0">
                <a:solidFill>
                  <a:schemeClr val="bg1"/>
                </a:solidFill>
                <a:latin typeface="GeosansLight" panose="02000603020000020003" pitchFamily="2" charset="0"/>
              </a:endParaRPr>
            </a:p>
          </p:txBody>
        </p:sp>
        <p:sp>
          <p:nvSpPr>
            <p:cNvPr id="14" name="TextBox 13"/>
            <p:cNvSpPr txBox="1"/>
            <p:nvPr/>
          </p:nvSpPr>
          <p:spPr>
            <a:xfrm rot="1711684">
              <a:off x="1655802" y="3932366"/>
              <a:ext cx="1519968" cy="276999"/>
            </a:xfrm>
            <a:prstGeom prst="rect">
              <a:avLst/>
            </a:prstGeom>
            <a:noFill/>
          </p:spPr>
          <p:txBody>
            <a:bodyPr wrap="none" rtlCol="0">
              <a:spAutoFit/>
            </a:bodyPr>
            <a:lstStyle/>
            <a:p>
              <a:r>
                <a:rPr lang="id-ID" sz="1200" dirty="0" smtClean="0">
                  <a:solidFill>
                    <a:schemeClr val="bg1"/>
                  </a:solidFill>
                  <a:latin typeface="GeosansLight" panose="02000603020000020003" pitchFamily="2" charset="0"/>
                </a:rPr>
                <a:t>GRAPHIC DESIGN </a:t>
              </a:r>
              <a:endParaRPr lang="en-US" sz="1200" dirty="0">
                <a:solidFill>
                  <a:schemeClr val="bg1"/>
                </a:solidFill>
                <a:latin typeface="GeosansLight" panose="02000603020000020003" pitchFamily="2" charset="0"/>
              </a:endParaRPr>
            </a:p>
          </p:txBody>
        </p:sp>
        <p:sp>
          <p:nvSpPr>
            <p:cNvPr id="15" name="TextBox 14"/>
            <p:cNvSpPr txBox="1"/>
            <p:nvPr/>
          </p:nvSpPr>
          <p:spPr>
            <a:xfrm rot="1711684">
              <a:off x="1659374" y="3155862"/>
              <a:ext cx="1672253" cy="276999"/>
            </a:xfrm>
            <a:prstGeom prst="rect">
              <a:avLst/>
            </a:prstGeom>
            <a:noFill/>
          </p:spPr>
          <p:txBody>
            <a:bodyPr wrap="none" rtlCol="0">
              <a:spAutoFit/>
            </a:bodyPr>
            <a:lstStyle/>
            <a:p>
              <a:r>
                <a:rPr lang="id-ID" sz="1200" dirty="0" smtClean="0">
                  <a:solidFill>
                    <a:schemeClr val="bg1"/>
                  </a:solidFill>
                  <a:latin typeface="GeosansLight" panose="02000603020000020003" pitchFamily="2" charset="0"/>
                </a:rPr>
                <a:t>CONNECTION AREA</a:t>
              </a:r>
              <a:endParaRPr lang="en-US" sz="1200" dirty="0">
                <a:solidFill>
                  <a:schemeClr val="bg1"/>
                </a:solidFill>
                <a:latin typeface="GeosansLight" panose="02000603020000020003" pitchFamily="2" charset="0"/>
              </a:endParaRPr>
            </a:p>
          </p:txBody>
        </p:sp>
        <p:sp>
          <p:nvSpPr>
            <p:cNvPr id="16" name="TextBox 15"/>
            <p:cNvSpPr txBox="1"/>
            <p:nvPr/>
          </p:nvSpPr>
          <p:spPr>
            <a:xfrm rot="1711684">
              <a:off x="1815268" y="2461950"/>
              <a:ext cx="1549783" cy="276999"/>
            </a:xfrm>
            <a:prstGeom prst="rect">
              <a:avLst/>
            </a:prstGeom>
            <a:noFill/>
          </p:spPr>
          <p:txBody>
            <a:bodyPr wrap="none" rtlCol="0">
              <a:spAutoFit/>
            </a:bodyPr>
            <a:lstStyle/>
            <a:p>
              <a:r>
                <a:rPr lang="id-ID" sz="1200" dirty="0" smtClean="0">
                  <a:solidFill>
                    <a:schemeClr val="bg1"/>
                  </a:solidFill>
                  <a:latin typeface="GeosansLight" panose="02000603020000020003" pitchFamily="2" charset="0"/>
                </a:rPr>
                <a:t>STAR COMMUNITY</a:t>
              </a:r>
              <a:endParaRPr lang="en-US" sz="1200" dirty="0">
                <a:solidFill>
                  <a:schemeClr val="bg1"/>
                </a:solidFill>
                <a:latin typeface="GeosansLight" panose="02000603020000020003" pitchFamily="2" charset="0"/>
              </a:endParaRPr>
            </a:p>
          </p:txBody>
        </p:sp>
      </p:grpSp>
      <p:sp>
        <p:nvSpPr>
          <p:cNvPr id="28" name="TextBox 27"/>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grpSp>
        <p:nvGrpSpPr>
          <p:cNvPr id="41" name="Group 40"/>
          <p:cNvGrpSpPr/>
          <p:nvPr/>
        </p:nvGrpSpPr>
        <p:grpSpPr>
          <a:xfrm>
            <a:off x="632808" y="2117034"/>
            <a:ext cx="5034292" cy="3346419"/>
            <a:chOff x="607895" y="2695126"/>
            <a:chExt cx="5034292" cy="3346419"/>
          </a:xfrm>
        </p:grpSpPr>
        <p:sp>
          <p:nvSpPr>
            <p:cNvPr id="42" name="TextBox 41"/>
            <p:cNvSpPr txBox="1"/>
            <p:nvPr/>
          </p:nvSpPr>
          <p:spPr>
            <a:xfrm>
              <a:off x="607895" y="2695126"/>
              <a:ext cx="4155689" cy="461665"/>
            </a:xfrm>
            <a:prstGeom prst="rect">
              <a:avLst/>
            </a:prstGeom>
            <a:noFill/>
          </p:spPr>
          <p:txBody>
            <a:bodyPr wrap="none" rtlCol="0">
              <a:spAutoFit/>
            </a:bodyPr>
            <a:lstStyle/>
            <a:p>
              <a:r>
                <a:rPr lang="id-ID" sz="2400" spc="300" dirty="0" smtClean="0">
                  <a:solidFill>
                    <a:schemeClr val="tx1">
                      <a:lumMod val="65000"/>
                      <a:lumOff val="35000"/>
                    </a:schemeClr>
                  </a:solidFill>
                  <a:latin typeface="GeosansLight" panose="02000603020000020003" pitchFamily="2" charset="0"/>
                </a:rPr>
                <a:t>MAINTENANCE PRODUCT</a:t>
              </a:r>
              <a:endParaRPr lang="en-US" sz="2400" spc="300" dirty="0">
                <a:solidFill>
                  <a:schemeClr val="tx1">
                    <a:lumMod val="65000"/>
                    <a:lumOff val="35000"/>
                  </a:schemeClr>
                </a:solidFill>
                <a:latin typeface="GeosansLight" panose="02000603020000020003" pitchFamily="2" charset="0"/>
              </a:endParaRPr>
            </a:p>
          </p:txBody>
        </p:sp>
        <p:sp>
          <p:nvSpPr>
            <p:cNvPr id="43" name="Rectangle 42"/>
            <p:cNvSpPr/>
            <p:nvPr/>
          </p:nvSpPr>
          <p:spPr>
            <a:xfrm>
              <a:off x="614377" y="3122342"/>
              <a:ext cx="5022043" cy="964367"/>
            </a:xfrm>
            <a:prstGeom prst="rect">
              <a:avLst/>
            </a:prstGeom>
          </p:spPr>
          <p:txBody>
            <a:bodyPr wrap="square">
              <a:spAutoFit/>
            </a:bodyPr>
            <a:lstStyle/>
            <a:p>
              <a:pPr>
                <a:lnSpc>
                  <a:spcPts val="1650"/>
                </a:lnSpc>
                <a:spcAft>
                  <a:spcPts val="1500"/>
                </a:spcAft>
              </a:pP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ipsum</a:t>
              </a:r>
              <a:r>
                <a:rPr lang="en-US" sz="1200" dirty="0">
                  <a:solidFill>
                    <a:schemeClr val="bg1">
                      <a:lumMod val="65000"/>
                    </a:schemeClr>
                  </a:solidFill>
                  <a:ea typeface="Times New Roman" panose="02020603050405020304" pitchFamily="18" charset="0"/>
                </a:rPr>
                <a:t> dolor sit </a:t>
              </a:r>
              <a:r>
                <a:rPr lang="en-US" sz="1200" dirty="0" err="1">
                  <a:solidFill>
                    <a:schemeClr val="bg1">
                      <a:lumMod val="65000"/>
                    </a:schemeClr>
                  </a:solidFill>
                  <a:ea typeface="Times New Roman" panose="02020603050405020304" pitchFamily="18" charset="0"/>
                </a:rPr>
                <a:t>amet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consectetur</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elit</a:t>
              </a:r>
              <a:r>
                <a:rPr lang="en-US" sz="1200" dirty="0">
                  <a:solidFill>
                    <a:schemeClr val="bg1">
                      <a:lumMod val="65000"/>
                    </a:schemeClr>
                  </a:solidFill>
                  <a:ea typeface="Times New Roman" panose="02020603050405020304" pitchFamily="18" charset="0"/>
                </a:rPr>
                <a:t>. Nam </a:t>
              </a:r>
              <a:r>
                <a:rPr lang="en-US" sz="1200" dirty="0" err="1">
                  <a:solidFill>
                    <a:schemeClr val="bg1">
                      <a:lumMod val="65000"/>
                    </a:schemeClr>
                  </a:solidFill>
                  <a:ea typeface="Times New Roman" panose="02020603050405020304" pitchFamily="18" charset="0"/>
                </a:rPr>
                <a:t>viverra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euismod</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odio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gravida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pellentesque</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urna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varius</a:t>
              </a:r>
              <a:r>
                <a:rPr lang="en-US" sz="1200" dirty="0">
                  <a:solidFill>
                    <a:schemeClr val="bg1">
                      <a:lumMod val="65000"/>
                    </a:schemeClr>
                  </a:solidFill>
                  <a:ea typeface="Times New Roman" panose="02020603050405020304" pitchFamily="18" charset="0"/>
                </a:rPr>
                <a:t> vitae. </a:t>
              </a:r>
              <a:r>
                <a:rPr lang="en-US" sz="1200" dirty="0" err="1">
                  <a:solidFill>
                    <a:schemeClr val="bg1">
                      <a:lumMod val="65000"/>
                    </a:schemeClr>
                  </a:solidFill>
                  <a:ea typeface="Times New Roman" panose="02020603050405020304" pitchFamily="18" charset="0"/>
                </a:rPr>
                <a:t>Sed</a:t>
              </a:r>
              <a:r>
                <a:rPr lang="en-US" sz="1200" dirty="0">
                  <a:solidFill>
                    <a:schemeClr val="bg1">
                      <a:lumMod val="65000"/>
                    </a:schemeClr>
                  </a:solidFill>
                  <a:ea typeface="Times New Roman" panose="02020603050405020304" pitchFamily="18" charset="0"/>
                </a:rPr>
                <a:t> dui </a:t>
              </a: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in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et, </a:t>
              </a:r>
              <a:r>
                <a:rPr lang="en-US" sz="1200" dirty="0" err="1">
                  <a:solidFill>
                    <a:schemeClr val="bg1">
                      <a:lumMod val="65000"/>
                    </a:schemeClr>
                  </a:solidFill>
                  <a:ea typeface="Times New Roman" panose="02020603050405020304" pitchFamily="18" charset="0"/>
                </a:rPr>
                <a:t>interdum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nec</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metus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Mauris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ultricies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justo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convallis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placerat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felis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enim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ornare</a:t>
              </a:r>
              <a:r>
                <a:rPr lang="en-US" sz="1200" dirty="0">
                  <a:solidFill>
                    <a:schemeClr val="bg1">
                      <a:lumMod val="65000"/>
                    </a:schemeClr>
                  </a:solidFill>
                  <a:ea typeface="Times New Roman" panose="02020603050405020304" pitchFamily="18" charset="0"/>
                </a:rPr>
                <a:t> </a:t>
              </a:r>
              <a:r>
                <a:rPr lang="en-US" sz="1200" dirty="0" smtClean="0">
                  <a:solidFill>
                    <a:schemeClr val="bg1">
                      <a:lumMod val="65000"/>
                    </a:schemeClr>
                  </a:solidFill>
                  <a:ea typeface="Times New Roman" panose="02020603050405020304" pitchFamily="18" charset="0"/>
                </a:rPr>
                <a:t>nisi</a:t>
              </a:r>
              <a:r>
                <a:rPr lang="id-ID" sz="1200" dirty="0" smtClean="0">
                  <a:solidFill>
                    <a:schemeClr val="bg1">
                      <a:lumMod val="65000"/>
                    </a:schemeClr>
                  </a:solidFill>
                  <a:ea typeface="Times New Roman" panose="02020603050405020304" pitchFamily="18" charset="0"/>
                </a:rPr>
                <a:t>.</a:t>
              </a:r>
              <a:endParaRPr lang="en-US" sz="1200" dirty="0" smtClean="0">
                <a:solidFill>
                  <a:schemeClr val="bg1">
                    <a:lumMod val="65000"/>
                  </a:schemeClr>
                </a:solidFill>
                <a:ea typeface="Times New Roman" panose="02020603050405020304" pitchFamily="18" charset="0"/>
              </a:endParaRPr>
            </a:p>
          </p:txBody>
        </p:sp>
        <p:sp>
          <p:nvSpPr>
            <p:cNvPr id="44" name="Rectangle 43"/>
            <p:cNvSpPr/>
            <p:nvPr/>
          </p:nvSpPr>
          <p:spPr>
            <a:xfrm>
              <a:off x="620144" y="5077178"/>
              <a:ext cx="5022043" cy="964367"/>
            </a:xfrm>
            <a:prstGeom prst="rect">
              <a:avLst/>
            </a:prstGeom>
          </p:spPr>
          <p:txBody>
            <a:bodyPr wrap="square">
              <a:spAutoFit/>
            </a:bodyPr>
            <a:lstStyle/>
            <a:p>
              <a:pPr>
                <a:lnSpc>
                  <a:spcPts val="1650"/>
                </a:lnSpc>
                <a:spcAft>
                  <a:spcPts val="1500"/>
                </a:spcAft>
              </a:pP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ipsum</a:t>
              </a:r>
              <a:r>
                <a:rPr lang="en-US" sz="1200" dirty="0">
                  <a:solidFill>
                    <a:schemeClr val="bg1">
                      <a:lumMod val="65000"/>
                    </a:schemeClr>
                  </a:solidFill>
                  <a:ea typeface="Times New Roman" panose="02020603050405020304" pitchFamily="18" charset="0"/>
                </a:rPr>
                <a:t> dolor sit </a:t>
              </a:r>
              <a:r>
                <a:rPr lang="en-US" sz="1200" dirty="0" err="1">
                  <a:solidFill>
                    <a:schemeClr val="bg1">
                      <a:lumMod val="65000"/>
                    </a:schemeClr>
                  </a:solidFill>
                  <a:ea typeface="Times New Roman" panose="02020603050405020304" pitchFamily="18" charset="0"/>
                </a:rPr>
                <a:t>amet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consectetur</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elit</a:t>
              </a:r>
              <a:r>
                <a:rPr lang="en-US" sz="1200" dirty="0">
                  <a:solidFill>
                    <a:schemeClr val="bg1">
                      <a:lumMod val="65000"/>
                    </a:schemeClr>
                  </a:solidFill>
                  <a:ea typeface="Times New Roman" panose="02020603050405020304" pitchFamily="18" charset="0"/>
                </a:rPr>
                <a:t>. Nam </a:t>
              </a:r>
              <a:r>
                <a:rPr lang="en-US" sz="1200" dirty="0" err="1">
                  <a:solidFill>
                    <a:schemeClr val="bg1">
                      <a:lumMod val="65000"/>
                    </a:schemeClr>
                  </a:solidFill>
                  <a:ea typeface="Times New Roman" panose="02020603050405020304" pitchFamily="18" charset="0"/>
                </a:rPr>
                <a:t>viverra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euismod</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odio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gravida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pellentesque</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urna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varius</a:t>
              </a:r>
              <a:r>
                <a:rPr lang="en-US" sz="1200" dirty="0">
                  <a:solidFill>
                    <a:schemeClr val="bg1">
                      <a:lumMod val="65000"/>
                    </a:schemeClr>
                  </a:solidFill>
                  <a:ea typeface="Times New Roman" panose="02020603050405020304" pitchFamily="18" charset="0"/>
                </a:rPr>
                <a:t> vitae. </a:t>
              </a:r>
              <a:r>
                <a:rPr lang="en-US" sz="1200" dirty="0" err="1">
                  <a:solidFill>
                    <a:schemeClr val="bg1">
                      <a:lumMod val="65000"/>
                    </a:schemeClr>
                  </a:solidFill>
                  <a:ea typeface="Times New Roman" panose="02020603050405020304" pitchFamily="18" charset="0"/>
                </a:rPr>
                <a:t>Sed</a:t>
              </a:r>
              <a:r>
                <a:rPr lang="en-US" sz="1200" dirty="0">
                  <a:solidFill>
                    <a:schemeClr val="bg1">
                      <a:lumMod val="65000"/>
                    </a:schemeClr>
                  </a:solidFill>
                  <a:ea typeface="Times New Roman" panose="02020603050405020304" pitchFamily="18" charset="0"/>
                </a:rPr>
                <a:t> dui </a:t>
              </a: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in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et, </a:t>
              </a:r>
              <a:r>
                <a:rPr lang="en-US" sz="1200" dirty="0" err="1">
                  <a:solidFill>
                    <a:schemeClr val="bg1">
                      <a:lumMod val="65000"/>
                    </a:schemeClr>
                  </a:solidFill>
                  <a:ea typeface="Times New Roman" panose="02020603050405020304" pitchFamily="18" charset="0"/>
                </a:rPr>
                <a:t>interdum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nec</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metus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Mauris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ultricies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justo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convallis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placerat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felis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enim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ornare</a:t>
              </a:r>
              <a:r>
                <a:rPr lang="en-US" sz="1200" dirty="0">
                  <a:solidFill>
                    <a:schemeClr val="bg1">
                      <a:lumMod val="65000"/>
                    </a:schemeClr>
                  </a:solidFill>
                  <a:ea typeface="Times New Roman" panose="02020603050405020304" pitchFamily="18" charset="0"/>
                </a:rPr>
                <a:t> </a:t>
              </a:r>
              <a:r>
                <a:rPr lang="en-US" sz="1200" dirty="0" smtClean="0">
                  <a:solidFill>
                    <a:schemeClr val="bg1">
                      <a:lumMod val="65000"/>
                    </a:schemeClr>
                  </a:solidFill>
                  <a:ea typeface="Times New Roman" panose="02020603050405020304" pitchFamily="18" charset="0"/>
                </a:rPr>
                <a:t>nisi</a:t>
              </a:r>
              <a:r>
                <a:rPr lang="id-ID" sz="1200" dirty="0" smtClean="0">
                  <a:solidFill>
                    <a:schemeClr val="bg1">
                      <a:lumMod val="65000"/>
                    </a:schemeClr>
                  </a:solidFill>
                  <a:ea typeface="Times New Roman" panose="02020603050405020304" pitchFamily="18" charset="0"/>
                </a:rPr>
                <a:t>.</a:t>
              </a:r>
              <a:endParaRPr lang="en-US" sz="1200" dirty="0" smtClean="0">
                <a:solidFill>
                  <a:schemeClr val="bg1">
                    <a:lumMod val="65000"/>
                  </a:schemeClr>
                </a:solidFill>
                <a:ea typeface="Times New Roman" panose="02020603050405020304" pitchFamily="18" charset="0"/>
              </a:endParaRPr>
            </a:p>
          </p:txBody>
        </p:sp>
        <p:sp>
          <p:nvSpPr>
            <p:cNvPr id="45" name="Rectangle 44"/>
            <p:cNvSpPr/>
            <p:nvPr/>
          </p:nvSpPr>
          <p:spPr>
            <a:xfrm>
              <a:off x="694102" y="4213191"/>
              <a:ext cx="700612" cy="69030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p:cNvSpPr/>
            <p:nvPr/>
          </p:nvSpPr>
          <p:spPr>
            <a:xfrm>
              <a:off x="699488" y="4196473"/>
              <a:ext cx="702068" cy="702069"/>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latin typeface="Sosa" pitchFamily="2" charset="0"/>
                </a:rPr>
                <a:t>Ñ</a:t>
              </a:r>
              <a:r>
                <a:rPr lang="en-US" sz="3200" dirty="0"/>
                <a:t> </a:t>
              </a:r>
              <a:endParaRPr lang="en-US" sz="3200" dirty="0">
                <a:solidFill>
                  <a:schemeClr val="bg1"/>
                </a:solidFill>
                <a:latin typeface="Sosa" pitchFamily="2" charset="0"/>
              </a:endParaRPr>
            </a:p>
          </p:txBody>
        </p:sp>
        <p:sp>
          <p:nvSpPr>
            <p:cNvPr id="47" name="Rectangle 46"/>
            <p:cNvSpPr/>
            <p:nvPr/>
          </p:nvSpPr>
          <p:spPr>
            <a:xfrm>
              <a:off x="1634782" y="4213191"/>
              <a:ext cx="700612" cy="69030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p:cNvSpPr/>
            <p:nvPr/>
          </p:nvSpPr>
          <p:spPr>
            <a:xfrm>
              <a:off x="1640168" y="4196473"/>
              <a:ext cx="702068" cy="702069"/>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latin typeface="Sosa" pitchFamily="2" charset="0"/>
                </a:rPr>
                <a:t>Ĥ</a:t>
              </a:r>
              <a:endParaRPr lang="en-US" sz="3200" dirty="0">
                <a:solidFill>
                  <a:schemeClr val="bg1"/>
                </a:solidFill>
                <a:latin typeface="Sosa" pitchFamily="2" charset="0"/>
              </a:endParaRPr>
            </a:p>
          </p:txBody>
        </p:sp>
        <p:sp>
          <p:nvSpPr>
            <p:cNvPr id="49" name="Rectangle 48"/>
            <p:cNvSpPr/>
            <p:nvPr/>
          </p:nvSpPr>
          <p:spPr>
            <a:xfrm>
              <a:off x="2563234" y="4211882"/>
              <a:ext cx="700612" cy="69030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Oval 49"/>
            <p:cNvSpPr/>
            <p:nvPr/>
          </p:nvSpPr>
          <p:spPr>
            <a:xfrm>
              <a:off x="2568620" y="4195164"/>
              <a:ext cx="702068" cy="702069"/>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latin typeface="Sosa" pitchFamily="2" charset="0"/>
                </a:rPr>
                <a:t>ĥ</a:t>
              </a:r>
              <a:r>
                <a:rPr lang="en-US" sz="3200" dirty="0"/>
                <a:t> </a:t>
              </a:r>
              <a:endParaRPr lang="en-US" sz="3200" dirty="0">
                <a:solidFill>
                  <a:schemeClr val="bg1"/>
                </a:solidFill>
                <a:latin typeface="Sosa" pitchFamily="2" charset="0"/>
              </a:endParaRPr>
            </a:p>
          </p:txBody>
        </p:sp>
        <p:sp>
          <p:nvSpPr>
            <p:cNvPr id="51" name="Rectangle 50"/>
            <p:cNvSpPr/>
            <p:nvPr/>
          </p:nvSpPr>
          <p:spPr>
            <a:xfrm>
              <a:off x="3479458" y="4210228"/>
              <a:ext cx="700612" cy="69030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p:cNvSpPr/>
            <p:nvPr/>
          </p:nvSpPr>
          <p:spPr>
            <a:xfrm>
              <a:off x="3484844" y="4193510"/>
              <a:ext cx="702068" cy="702069"/>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3200" dirty="0">
                  <a:latin typeface="Sosa" pitchFamily="2" charset="0"/>
                </a:rPr>
                <a:t>L</a:t>
              </a:r>
              <a:endParaRPr lang="en-US" sz="3200" dirty="0">
                <a:solidFill>
                  <a:schemeClr val="bg1"/>
                </a:solidFill>
                <a:latin typeface="Sosa" pitchFamily="2" charset="0"/>
              </a:endParaRPr>
            </a:p>
          </p:txBody>
        </p:sp>
      </p:grpSp>
    </p:spTree>
    <p:extLst>
      <p:ext uri="{BB962C8B-B14F-4D97-AF65-F5344CB8AC3E}">
        <p14:creationId xmlns:p14="http://schemas.microsoft.com/office/powerpoint/2010/main" val="10492563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22" presetClass="entr" presetSubtype="4" fill="hold" nodeType="withEffect">
                                  <p:stCondLst>
                                    <p:cond delay="1600"/>
                                  </p:stCondLst>
                                  <p:childTnLst>
                                    <p:set>
                                      <p:cBhvr>
                                        <p:cTn id="16" dur="1" fill="hold">
                                          <p:stCondLst>
                                            <p:cond delay="0"/>
                                          </p:stCondLst>
                                        </p:cTn>
                                        <p:tgtEl>
                                          <p:spTgt spid="7"/>
                                        </p:tgtEl>
                                        <p:attrNameLst>
                                          <p:attrName>style.visibility</p:attrName>
                                        </p:attrNameLst>
                                      </p:cBhvr>
                                      <p:to>
                                        <p:strVal val="visible"/>
                                      </p:to>
                                    </p:set>
                                    <p:animEffect transition="in" filter="wipe(down)">
                                      <p:cBhvr>
                                        <p:cTn id="17" dur="500"/>
                                        <p:tgtEl>
                                          <p:spTgt spid="7"/>
                                        </p:tgtEl>
                                      </p:cBhvr>
                                    </p:animEffect>
                                  </p:childTnLst>
                                </p:cTn>
                              </p:par>
                              <p:par>
                                <p:cTn id="18" presetID="2" presetClass="entr" presetSubtype="8" fill="hold" grpId="0" nodeType="withEffect">
                                  <p:stCondLst>
                                    <p:cond delay="2000"/>
                                  </p:stCondLst>
                                  <p:childTnLst>
                                    <p:set>
                                      <p:cBhvr>
                                        <p:cTn id="19" dur="1" fill="hold">
                                          <p:stCondLst>
                                            <p:cond delay="0"/>
                                          </p:stCondLst>
                                        </p:cTn>
                                        <p:tgtEl>
                                          <p:spTgt spid="28"/>
                                        </p:tgtEl>
                                        <p:attrNameLst>
                                          <p:attrName>style.visibility</p:attrName>
                                        </p:attrNameLst>
                                      </p:cBhvr>
                                      <p:to>
                                        <p:strVal val="visible"/>
                                      </p:to>
                                    </p:set>
                                    <p:anim calcmode="lin" valueType="num">
                                      <p:cBhvr additive="base">
                                        <p:cTn id="20" dur="500" fill="hold"/>
                                        <p:tgtEl>
                                          <p:spTgt spid="28"/>
                                        </p:tgtEl>
                                        <p:attrNameLst>
                                          <p:attrName>ppt_x</p:attrName>
                                        </p:attrNameLst>
                                      </p:cBhvr>
                                      <p:tavLst>
                                        <p:tav tm="0">
                                          <p:val>
                                            <p:strVal val="0-#ppt_w/2"/>
                                          </p:val>
                                        </p:tav>
                                        <p:tav tm="100000">
                                          <p:val>
                                            <p:strVal val="#ppt_x"/>
                                          </p:val>
                                        </p:tav>
                                      </p:tavLst>
                                    </p:anim>
                                    <p:anim calcmode="lin" valueType="num">
                                      <p:cBhvr additive="base">
                                        <p:cTn id="21" dur="500" fill="hold"/>
                                        <p:tgtEl>
                                          <p:spTgt spid="28"/>
                                        </p:tgtEl>
                                        <p:attrNameLst>
                                          <p:attrName>ppt_y</p:attrName>
                                        </p:attrNameLst>
                                      </p:cBhvr>
                                      <p:tavLst>
                                        <p:tav tm="0">
                                          <p:val>
                                            <p:strVal val="#ppt_y"/>
                                          </p:val>
                                        </p:tav>
                                        <p:tav tm="100000">
                                          <p:val>
                                            <p:strVal val="#ppt_y"/>
                                          </p:val>
                                        </p:tav>
                                      </p:tavLst>
                                    </p:anim>
                                  </p:childTnLst>
                                </p:cTn>
                              </p:par>
                              <p:par>
                                <p:cTn id="22" presetID="53" presetClass="entr" presetSubtype="528" fill="hold" nodeType="withEffect">
                                  <p:stCondLst>
                                    <p:cond delay="1600"/>
                                  </p:stCondLst>
                                  <p:childTnLst>
                                    <p:set>
                                      <p:cBhvr>
                                        <p:cTn id="23" dur="1" fill="hold">
                                          <p:stCondLst>
                                            <p:cond delay="0"/>
                                          </p:stCondLst>
                                        </p:cTn>
                                        <p:tgtEl>
                                          <p:spTgt spid="41"/>
                                        </p:tgtEl>
                                        <p:attrNameLst>
                                          <p:attrName>style.visibility</p:attrName>
                                        </p:attrNameLst>
                                      </p:cBhvr>
                                      <p:to>
                                        <p:strVal val="visible"/>
                                      </p:to>
                                    </p:set>
                                    <p:anim calcmode="lin" valueType="num">
                                      <p:cBhvr>
                                        <p:cTn id="24" dur="500" fill="hold"/>
                                        <p:tgtEl>
                                          <p:spTgt spid="41"/>
                                        </p:tgtEl>
                                        <p:attrNameLst>
                                          <p:attrName>ppt_w</p:attrName>
                                        </p:attrNameLst>
                                      </p:cBhvr>
                                      <p:tavLst>
                                        <p:tav tm="0">
                                          <p:val>
                                            <p:fltVal val="0"/>
                                          </p:val>
                                        </p:tav>
                                        <p:tav tm="100000">
                                          <p:val>
                                            <p:strVal val="#ppt_w"/>
                                          </p:val>
                                        </p:tav>
                                      </p:tavLst>
                                    </p:anim>
                                    <p:anim calcmode="lin" valueType="num">
                                      <p:cBhvr>
                                        <p:cTn id="25" dur="500" fill="hold"/>
                                        <p:tgtEl>
                                          <p:spTgt spid="41"/>
                                        </p:tgtEl>
                                        <p:attrNameLst>
                                          <p:attrName>ppt_h</p:attrName>
                                        </p:attrNameLst>
                                      </p:cBhvr>
                                      <p:tavLst>
                                        <p:tav tm="0">
                                          <p:val>
                                            <p:fltVal val="0"/>
                                          </p:val>
                                        </p:tav>
                                        <p:tav tm="100000">
                                          <p:val>
                                            <p:strVal val="#ppt_h"/>
                                          </p:val>
                                        </p:tav>
                                      </p:tavLst>
                                    </p:anim>
                                    <p:animEffect transition="in" filter="fade">
                                      <p:cBhvr>
                                        <p:cTn id="26" dur="500"/>
                                        <p:tgtEl>
                                          <p:spTgt spid="41"/>
                                        </p:tgtEl>
                                      </p:cBhvr>
                                    </p:animEffect>
                                    <p:anim calcmode="lin" valueType="num">
                                      <p:cBhvr>
                                        <p:cTn id="27" dur="500" fill="hold"/>
                                        <p:tgtEl>
                                          <p:spTgt spid="41"/>
                                        </p:tgtEl>
                                        <p:attrNameLst>
                                          <p:attrName>ppt_x</p:attrName>
                                        </p:attrNameLst>
                                      </p:cBhvr>
                                      <p:tavLst>
                                        <p:tav tm="0">
                                          <p:val>
                                            <p:fltVal val="0.5"/>
                                          </p:val>
                                        </p:tav>
                                        <p:tav tm="100000">
                                          <p:val>
                                            <p:strVal val="#ppt_x"/>
                                          </p:val>
                                        </p:tav>
                                      </p:tavLst>
                                    </p:anim>
                                    <p:anim calcmode="lin" valueType="num">
                                      <p:cBhvr>
                                        <p:cTn id="28" dur="500" fill="hold"/>
                                        <p:tgtEl>
                                          <p:spTgt spid="41"/>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28"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24"/>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38</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Dice Management</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grpSp>
        <p:nvGrpSpPr>
          <p:cNvPr id="7" name="Group 36"/>
          <p:cNvGrpSpPr>
            <a:grpSpLocks noChangeAspect="1"/>
          </p:cNvGrpSpPr>
          <p:nvPr/>
        </p:nvGrpSpPr>
        <p:grpSpPr bwMode="auto">
          <a:xfrm>
            <a:off x="995083" y="1884363"/>
            <a:ext cx="3613150" cy="3640138"/>
            <a:chOff x="1488" y="323"/>
            <a:chExt cx="2276" cy="2293"/>
          </a:xfrm>
        </p:grpSpPr>
        <p:sp>
          <p:nvSpPr>
            <p:cNvPr id="8" name="AutoShape 35"/>
            <p:cNvSpPr>
              <a:spLocks noChangeAspect="1" noChangeArrowheads="1" noTextEdit="1"/>
            </p:cNvSpPr>
            <p:nvPr/>
          </p:nvSpPr>
          <p:spPr bwMode="auto">
            <a:xfrm>
              <a:off x="1488" y="324"/>
              <a:ext cx="2276" cy="22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37"/>
            <p:cNvSpPr>
              <a:spLocks/>
            </p:cNvSpPr>
            <p:nvPr/>
          </p:nvSpPr>
          <p:spPr bwMode="auto">
            <a:xfrm>
              <a:off x="1489" y="323"/>
              <a:ext cx="1773" cy="821"/>
            </a:xfrm>
            <a:custGeom>
              <a:avLst/>
              <a:gdLst>
                <a:gd name="T0" fmla="*/ 1182 w 1773"/>
                <a:gd name="T1" fmla="*/ 0 h 821"/>
                <a:gd name="T2" fmla="*/ 0 w 1773"/>
                <a:gd name="T3" fmla="*/ 548 h 821"/>
                <a:gd name="T4" fmla="*/ 590 w 1773"/>
                <a:gd name="T5" fmla="*/ 821 h 821"/>
                <a:gd name="T6" fmla="*/ 1773 w 1773"/>
                <a:gd name="T7" fmla="*/ 274 h 821"/>
                <a:gd name="T8" fmla="*/ 1182 w 1773"/>
                <a:gd name="T9" fmla="*/ 0 h 821"/>
                <a:gd name="T10" fmla="*/ 1182 w 1773"/>
                <a:gd name="T11" fmla="*/ 0 h 821"/>
              </a:gdLst>
              <a:ahLst/>
              <a:cxnLst>
                <a:cxn ang="0">
                  <a:pos x="T0" y="T1"/>
                </a:cxn>
                <a:cxn ang="0">
                  <a:pos x="T2" y="T3"/>
                </a:cxn>
                <a:cxn ang="0">
                  <a:pos x="T4" y="T5"/>
                </a:cxn>
                <a:cxn ang="0">
                  <a:pos x="T6" y="T7"/>
                </a:cxn>
                <a:cxn ang="0">
                  <a:pos x="T8" y="T9"/>
                </a:cxn>
                <a:cxn ang="0">
                  <a:pos x="T10" y="T11"/>
                </a:cxn>
              </a:cxnLst>
              <a:rect l="0" t="0" r="r" b="b"/>
              <a:pathLst>
                <a:path w="1773" h="821">
                  <a:moveTo>
                    <a:pt x="1182" y="0"/>
                  </a:moveTo>
                  <a:lnTo>
                    <a:pt x="0" y="548"/>
                  </a:lnTo>
                  <a:lnTo>
                    <a:pt x="590" y="821"/>
                  </a:lnTo>
                  <a:lnTo>
                    <a:pt x="1773" y="274"/>
                  </a:lnTo>
                  <a:lnTo>
                    <a:pt x="1182" y="0"/>
                  </a:lnTo>
                  <a:lnTo>
                    <a:pt x="1182"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38"/>
            <p:cNvSpPr>
              <a:spLocks/>
            </p:cNvSpPr>
            <p:nvPr/>
          </p:nvSpPr>
          <p:spPr bwMode="auto">
            <a:xfrm>
              <a:off x="1489" y="871"/>
              <a:ext cx="590" cy="1513"/>
            </a:xfrm>
            <a:custGeom>
              <a:avLst/>
              <a:gdLst>
                <a:gd name="T0" fmla="*/ 0 w 590"/>
                <a:gd name="T1" fmla="*/ 1240 h 1513"/>
                <a:gd name="T2" fmla="*/ 590 w 590"/>
                <a:gd name="T3" fmla="*/ 1513 h 1513"/>
                <a:gd name="T4" fmla="*/ 590 w 590"/>
                <a:gd name="T5" fmla="*/ 273 h 1513"/>
                <a:gd name="T6" fmla="*/ 0 w 590"/>
                <a:gd name="T7" fmla="*/ 0 h 1513"/>
                <a:gd name="T8" fmla="*/ 0 w 590"/>
                <a:gd name="T9" fmla="*/ 1240 h 1513"/>
                <a:gd name="T10" fmla="*/ 0 w 590"/>
                <a:gd name="T11" fmla="*/ 1240 h 1513"/>
              </a:gdLst>
              <a:ahLst/>
              <a:cxnLst>
                <a:cxn ang="0">
                  <a:pos x="T0" y="T1"/>
                </a:cxn>
                <a:cxn ang="0">
                  <a:pos x="T2" y="T3"/>
                </a:cxn>
                <a:cxn ang="0">
                  <a:pos x="T4" y="T5"/>
                </a:cxn>
                <a:cxn ang="0">
                  <a:pos x="T6" y="T7"/>
                </a:cxn>
                <a:cxn ang="0">
                  <a:pos x="T8" y="T9"/>
                </a:cxn>
                <a:cxn ang="0">
                  <a:pos x="T10" y="T11"/>
                </a:cxn>
              </a:cxnLst>
              <a:rect l="0" t="0" r="r" b="b"/>
              <a:pathLst>
                <a:path w="590" h="1513">
                  <a:moveTo>
                    <a:pt x="0" y="1240"/>
                  </a:moveTo>
                  <a:lnTo>
                    <a:pt x="590" y="1513"/>
                  </a:lnTo>
                  <a:lnTo>
                    <a:pt x="590" y="273"/>
                  </a:lnTo>
                  <a:lnTo>
                    <a:pt x="0" y="0"/>
                  </a:lnTo>
                  <a:lnTo>
                    <a:pt x="0" y="1240"/>
                  </a:lnTo>
                  <a:lnTo>
                    <a:pt x="0" y="1240"/>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39"/>
            <p:cNvSpPr>
              <a:spLocks/>
            </p:cNvSpPr>
            <p:nvPr/>
          </p:nvSpPr>
          <p:spPr bwMode="auto">
            <a:xfrm>
              <a:off x="2079" y="597"/>
              <a:ext cx="1183" cy="1787"/>
            </a:xfrm>
            <a:custGeom>
              <a:avLst/>
              <a:gdLst>
                <a:gd name="T0" fmla="*/ 1183 w 1183"/>
                <a:gd name="T1" fmla="*/ 1240 h 1787"/>
                <a:gd name="T2" fmla="*/ 0 w 1183"/>
                <a:gd name="T3" fmla="*/ 1787 h 1787"/>
                <a:gd name="T4" fmla="*/ 0 w 1183"/>
                <a:gd name="T5" fmla="*/ 547 h 1787"/>
                <a:gd name="T6" fmla="*/ 1183 w 1183"/>
                <a:gd name="T7" fmla="*/ 0 h 1787"/>
                <a:gd name="T8" fmla="*/ 1183 w 1183"/>
                <a:gd name="T9" fmla="*/ 1240 h 1787"/>
                <a:gd name="T10" fmla="*/ 1183 w 1183"/>
                <a:gd name="T11" fmla="*/ 1240 h 1787"/>
              </a:gdLst>
              <a:ahLst/>
              <a:cxnLst>
                <a:cxn ang="0">
                  <a:pos x="T0" y="T1"/>
                </a:cxn>
                <a:cxn ang="0">
                  <a:pos x="T2" y="T3"/>
                </a:cxn>
                <a:cxn ang="0">
                  <a:pos x="T4" y="T5"/>
                </a:cxn>
                <a:cxn ang="0">
                  <a:pos x="T6" y="T7"/>
                </a:cxn>
                <a:cxn ang="0">
                  <a:pos x="T8" y="T9"/>
                </a:cxn>
                <a:cxn ang="0">
                  <a:pos x="T10" y="T11"/>
                </a:cxn>
              </a:cxnLst>
              <a:rect l="0" t="0" r="r" b="b"/>
              <a:pathLst>
                <a:path w="1183" h="1787">
                  <a:moveTo>
                    <a:pt x="1183" y="1240"/>
                  </a:moveTo>
                  <a:lnTo>
                    <a:pt x="0" y="1787"/>
                  </a:lnTo>
                  <a:lnTo>
                    <a:pt x="0" y="547"/>
                  </a:lnTo>
                  <a:lnTo>
                    <a:pt x="1183" y="0"/>
                  </a:lnTo>
                  <a:lnTo>
                    <a:pt x="1183" y="1240"/>
                  </a:lnTo>
                  <a:lnTo>
                    <a:pt x="1183" y="1240"/>
                  </a:lnTo>
                  <a:close/>
                </a:path>
              </a:pathLst>
            </a:custGeom>
            <a:solidFill>
              <a:schemeClr val="accent4">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40"/>
            <p:cNvSpPr>
              <a:spLocks/>
            </p:cNvSpPr>
            <p:nvPr/>
          </p:nvSpPr>
          <p:spPr bwMode="auto">
            <a:xfrm>
              <a:off x="2125" y="1743"/>
              <a:ext cx="546" cy="873"/>
            </a:xfrm>
            <a:custGeom>
              <a:avLst/>
              <a:gdLst>
                <a:gd name="T0" fmla="*/ 0 w 546"/>
                <a:gd name="T1" fmla="*/ 0 h 873"/>
                <a:gd name="T2" fmla="*/ 0 w 546"/>
                <a:gd name="T3" fmla="*/ 621 h 873"/>
                <a:gd name="T4" fmla="*/ 546 w 546"/>
                <a:gd name="T5" fmla="*/ 873 h 873"/>
                <a:gd name="T6" fmla="*/ 546 w 546"/>
                <a:gd name="T7" fmla="*/ 253 h 873"/>
                <a:gd name="T8" fmla="*/ 0 w 546"/>
                <a:gd name="T9" fmla="*/ 0 h 873"/>
                <a:gd name="T10" fmla="*/ 0 w 546"/>
                <a:gd name="T11" fmla="*/ 0 h 873"/>
              </a:gdLst>
              <a:ahLst/>
              <a:cxnLst>
                <a:cxn ang="0">
                  <a:pos x="T0" y="T1"/>
                </a:cxn>
                <a:cxn ang="0">
                  <a:pos x="T2" y="T3"/>
                </a:cxn>
                <a:cxn ang="0">
                  <a:pos x="T4" y="T5"/>
                </a:cxn>
                <a:cxn ang="0">
                  <a:pos x="T6" y="T7"/>
                </a:cxn>
                <a:cxn ang="0">
                  <a:pos x="T8" y="T9"/>
                </a:cxn>
                <a:cxn ang="0">
                  <a:pos x="T10" y="T11"/>
                </a:cxn>
              </a:cxnLst>
              <a:rect l="0" t="0" r="r" b="b"/>
              <a:pathLst>
                <a:path w="546" h="873">
                  <a:moveTo>
                    <a:pt x="0" y="0"/>
                  </a:moveTo>
                  <a:lnTo>
                    <a:pt x="0" y="621"/>
                  </a:lnTo>
                  <a:lnTo>
                    <a:pt x="546" y="873"/>
                  </a:lnTo>
                  <a:lnTo>
                    <a:pt x="546" y="253"/>
                  </a:lnTo>
                  <a:lnTo>
                    <a:pt x="0" y="0"/>
                  </a:lnTo>
                  <a:lnTo>
                    <a:pt x="0" y="0"/>
                  </a:lnTo>
                  <a:close/>
                </a:path>
              </a:pathLst>
            </a:custGeom>
            <a:solidFill>
              <a:schemeClr val="accent5">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41"/>
            <p:cNvSpPr>
              <a:spLocks/>
            </p:cNvSpPr>
            <p:nvPr/>
          </p:nvSpPr>
          <p:spPr bwMode="auto">
            <a:xfrm>
              <a:off x="2671" y="1490"/>
              <a:ext cx="1092" cy="1126"/>
            </a:xfrm>
            <a:custGeom>
              <a:avLst/>
              <a:gdLst>
                <a:gd name="T0" fmla="*/ 0 w 1092"/>
                <a:gd name="T1" fmla="*/ 506 h 1126"/>
                <a:gd name="T2" fmla="*/ 1092 w 1092"/>
                <a:gd name="T3" fmla="*/ 0 h 1126"/>
                <a:gd name="T4" fmla="*/ 1092 w 1092"/>
                <a:gd name="T5" fmla="*/ 621 h 1126"/>
                <a:gd name="T6" fmla="*/ 0 w 1092"/>
                <a:gd name="T7" fmla="*/ 1126 h 1126"/>
                <a:gd name="T8" fmla="*/ 0 w 1092"/>
                <a:gd name="T9" fmla="*/ 506 h 1126"/>
                <a:gd name="T10" fmla="*/ 0 w 1092"/>
                <a:gd name="T11" fmla="*/ 506 h 1126"/>
              </a:gdLst>
              <a:ahLst/>
              <a:cxnLst>
                <a:cxn ang="0">
                  <a:pos x="T0" y="T1"/>
                </a:cxn>
                <a:cxn ang="0">
                  <a:pos x="T2" y="T3"/>
                </a:cxn>
                <a:cxn ang="0">
                  <a:pos x="T4" y="T5"/>
                </a:cxn>
                <a:cxn ang="0">
                  <a:pos x="T6" y="T7"/>
                </a:cxn>
                <a:cxn ang="0">
                  <a:pos x="T8" y="T9"/>
                </a:cxn>
                <a:cxn ang="0">
                  <a:pos x="T10" y="T11"/>
                </a:cxn>
              </a:cxnLst>
              <a:rect l="0" t="0" r="r" b="b"/>
              <a:pathLst>
                <a:path w="1092" h="1126">
                  <a:moveTo>
                    <a:pt x="0" y="506"/>
                  </a:moveTo>
                  <a:lnTo>
                    <a:pt x="1092" y="0"/>
                  </a:lnTo>
                  <a:lnTo>
                    <a:pt x="1092" y="621"/>
                  </a:lnTo>
                  <a:lnTo>
                    <a:pt x="0" y="1126"/>
                  </a:lnTo>
                  <a:lnTo>
                    <a:pt x="0" y="506"/>
                  </a:lnTo>
                  <a:lnTo>
                    <a:pt x="0" y="506"/>
                  </a:lnTo>
                  <a:close/>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42"/>
            <p:cNvSpPr>
              <a:spLocks/>
            </p:cNvSpPr>
            <p:nvPr/>
          </p:nvSpPr>
          <p:spPr bwMode="auto">
            <a:xfrm>
              <a:off x="2125" y="1238"/>
              <a:ext cx="1638" cy="758"/>
            </a:xfrm>
            <a:custGeom>
              <a:avLst/>
              <a:gdLst>
                <a:gd name="T0" fmla="*/ 0 w 1638"/>
                <a:gd name="T1" fmla="*/ 505 h 758"/>
                <a:gd name="T2" fmla="*/ 1092 w 1638"/>
                <a:gd name="T3" fmla="*/ 0 h 758"/>
                <a:gd name="T4" fmla="*/ 1638 w 1638"/>
                <a:gd name="T5" fmla="*/ 252 h 758"/>
                <a:gd name="T6" fmla="*/ 546 w 1638"/>
                <a:gd name="T7" fmla="*/ 758 h 758"/>
                <a:gd name="T8" fmla="*/ 0 w 1638"/>
                <a:gd name="T9" fmla="*/ 505 h 758"/>
                <a:gd name="T10" fmla="*/ 0 w 1638"/>
                <a:gd name="T11" fmla="*/ 505 h 758"/>
              </a:gdLst>
              <a:ahLst/>
              <a:cxnLst>
                <a:cxn ang="0">
                  <a:pos x="T0" y="T1"/>
                </a:cxn>
                <a:cxn ang="0">
                  <a:pos x="T2" y="T3"/>
                </a:cxn>
                <a:cxn ang="0">
                  <a:pos x="T4" y="T5"/>
                </a:cxn>
                <a:cxn ang="0">
                  <a:pos x="T6" y="T7"/>
                </a:cxn>
                <a:cxn ang="0">
                  <a:pos x="T8" y="T9"/>
                </a:cxn>
                <a:cxn ang="0">
                  <a:pos x="T10" y="T11"/>
                </a:cxn>
              </a:cxnLst>
              <a:rect l="0" t="0" r="r" b="b"/>
              <a:pathLst>
                <a:path w="1638" h="758">
                  <a:moveTo>
                    <a:pt x="0" y="505"/>
                  </a:moveTo>
                  <a:lnTo>
                    <a:pt x="1092" y="0"/>
                  </a:lnTo>
                  <a:lnTo>
                    <a:pt x="1638" y="252"/>
                  </a:lnTo>
                  <a:lnTo>
                    <a:pt x="546" y="758"/>
                  </a:lnTo>
                  <a:lnTo>
                    <a:pt x="0" y="505"/>
                  </a:lnTo>
                  <a:lnTo>
                    <a:pt x="0" y="505"/>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43"/>
            <p:cNvSpPr>
              <a:spLocks/>
            </p:cNvSpPr>
            <p:nvPr/>
          </p:nvSpPr>
          <p:spPr bwMode="auto">
            <a:xfrm>
              <a:off x="2671" y="934"/>
              <a:ext cx="496" cy="786"/>
            </a:xfrm>
            <a:custGeom>
              <a:avLst/>
              <a:gdLst>
                <a:gd name="T0" fmla="*/ 0 w 496"/>
                <a:gd name="T1" fmla="*/ 0 h 786"/>
                <a:gd name="T2" fmla="*/ 0 w 496"/>
                <a:gd name="T3" fmla="*/ 3 h 786"/>
                <a:gd name="T4" fmla="*/ 0 w 496"/>
                <a:gd name="T5" fmla="*/ 556 h 786"/>
                <a:gd name="T6" fmla="*/ 496 w 496"/>
                <a:gd name="T7" fmla="*/ 786 h 786"/>
                <a:gd name="T8" fmla="*/ 496 w 496"/>
                <a:gd name="T9" fmla="*/ 786 h 786"/>
                <a:gd name="T10" fmla="*/ 496 w 496"/>
                <a:gd name="T11" fmla="*/ 606 h 786"/>
                <a:gd name="T12" fmla="*/ 496 w 496"/>
                <a:gd name="T13" fmla="*/ 606 h 786"/>
                <a:gd name="T14" fmla="*/ 496 w 496"/>
                <a:gd name="T15" fmla="*/ 230 h 786"/>
                <a:gd name="T16" fmla="*/ 3 w 496"/>
                <a:gd name="T17" fmla="*/ 1 h 786"/>
                <a:gd name="T18" fmla="*/ 0 w 496"/>
                <a:gd name="T19"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6" h="786">
                  <a:moveTo>
                    <a:pt x="0" y="0"/>
                  </a:moveTo>
                  <a:lnTo>
                    <a:pt x="0" y="3"/>
                  </a:lnTo>
                  <a:lnTo>
                    <a:pt x="0" y="556"/>
                  </a:lnTo>
                  <a:lnTo>
                    <a:pt x="496" y="786"/>
                  </a:lnTo>
                  <a:lnTo>
                    <a:pt x="496" y="786"/>
                  </a:lnTo>
                  <a:lnTo>
                    <a:pt x="496" y="606"/>
                  </a:lnTo>
                  <a:lnTo>
                    <a:pt x="496" y="606"/>
                  </a:lnTo>
                  <a:lnTo>
                    <a:pt x="496" y="230"/>
                  </a:lnTo>
                  <a:lnTo>
                    <a:pt x="3" y="1"/>
                  </a:lnTo>
                  <a:lnTo>
                    <a:pt x="0" y="0"/>
                  </a:lnTo>
                  <a:close/>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44"/>
            <p:cNvSpPr>
              <a:spLocks/>
            </p:cNvSpPr>
            <p:nvPr/>
          </p:nvSpPr>
          <p:spPr bwMode="auto">
            <a:xfrm>
              <a:off x="2671" y="934"/>
              <a:ext cx="496" cy="786"/>
            </a:xfrm>
            <a:custGeom>
              <a:avLst/>
              <a:gdLst>
                <a:gd name="T0" fmla="*/ 0 w 496"/>
                <a:gd name="T1" fmla="*/ 0 h 786"/>
                <a:gd name="T2" fmla="*/ 0 w 496"/>
                <a:gd name="T3" fmla="*/ 3 h 786"/>
                <a:gd name="T4" fmla="*/ 0 w 496"/>
                <a:gd name="T5" fmla="*/ 556 h 786"/>
                <a:gd name="T6" fmla="*/ 496 w 496"/>
                <a:gd name="T7" fmla="*/ 786 h 786"/>
                <a:gd name="T8" fmla="*/ 496 w 496"/>
                <a:gd name="T9" fmla="*/ 786 h 786"/>
                <a:gd name="T10" fmla="*/ 496 w 496"/>
                <a:gd name="T11" fmla="*/ 606 h 786"/>
                <a:gd name="T12" fmla="*/ 496 w 496"/>
                <a:gd name="T13" fmla="*/ 606 h 786"/>
                <a:gd name="T14" fmla="*/ 496 w 496"/>
                <a:gd name="T15" fmla="*/ 230 h 786"/>
                <a:gd name="T16" fmla="*/ 3 w 496"/>
                <a:gd name="T17" fmla="*/ 1 h 786"/>
                <a:gd name="T18" fmla="*/ 0 w 496"/>
                <a:gd name="T19"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6" h="786">
                  <a:moveTo>
                    <a:pt x="0" y="0"/>
                  </a:moveTo>
                  <a:lnTo>
                    <a:pt x="0" y="3"/>
                  </a:lnTo>
                  <a:lnTo>
                    <a:pt x="0" y="556"/>
                  </a:lnTo>
                  <a:lnTo>
                    <a:pt x="496" y="786"/>
                  </a:lnTo>
                  <a:lnTo>
                    <a:pt x="496" y="786"/>
                  </a:lnTo>
                  <a:lnTo>
                    <a:pt x="496" y="606"/>
                  </a:lnTo>
                  <a:lnTo>
                    <a:pt x="496" y="606"/>
                  </a:lnTo>
                  <a:lnTo>
                    <a:pt x="496" y="230"/>
                  </a:lnTo>
                  <a:lnTo>
                    <a:pt x="3" y="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47"/>
            <p:cNvSpPr>
              <a:spLocks/>
            </p:cNvSpPr>
            <p:nvPr/>
          </p:nvSpPr>
          <p:spPr bwMode="auto">
            <a:xfrm>
              <a:off x="3167" y="926"/>
              <a:ext cx="496" cy="786"/>
            </a:xfrm>
            <a:custGeom>
              <a:avLst/>
              <a:gdLst>
                <a:gd name="T0" fmla="*/ 0 w 496"/>
                <a:gd name="T1" fmla="*/ 230 h 786"/>
                <a:gd name="T2" fmla="*/ 496 w 496"/>
                <a:gd name="T3" fmla="*/ 0 h 786"/>
                <a:gd name="T4" fmla="*/ 496 w 496"/>
                <a:gd name="T5" fmla="*/ 556 h 786"/>
                <a:gd name="T6" fmla="*/ 0 w 496"/>
                <a:gd name="T7" fmla="*/ 786 h 786"/>
                <a:gd name="T8" fmla="*/ 0 w 496"/>
                <a:gd name="T9" fmla="*/ 230 h 786"/>
              </a:gdLst>
              <a:ahLst/>
              <a:cxnLst>
                <a:cxn ang="0">
                  <a:pos x="T0" y="T1"/>
                </a:cxn>
                <a:cxn ang="0">
                  <a:pos x="T2" y="T3"/>
                </a:cxn>
                <a:cxn ang="0">
                  <a:pos x="T4" y="T5"/>
                </a:cxn>
                <a:cxn ang="0">
                  <a:pos x="T6" y="T7"/>
                </a:cxn>
                <a:cxn ang="0">
                  <a:pos x="T8" y="T9"/>
                </a:cxn>
              </a:cxnLst>
              <a:rect l="0" t="0" r="r" b="b"/>
              <a:pathLst>
                <a:path w="496" h="786">
                  <a:moveTo>
                    <a:pt x="0" y="230"/>
                  </a:moveTo>
                  <a:lnTo>
                    <a:pt x="496" y="0"/>
                  </a:lnTo>
                  <a:lnTo>
                    <a:pt x="496" y="556"/>
                  </a:lnTo>
                  <a:lnTo>
                    <a:pt x="0" y="786"/>
                  </a:lnTo>
                  <a:lnTo>
                    <a:pt x="0" y="23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48"/>
            <p:cNvSpPr>
              <a:spLocks/>
            </p:cNvSpPr>
            <p:nvPr/>
          </p:nvSpPr>
          <p:spPr bwMode="auto">
            <a:xfrm>
              <a:off x="3167" y="934"/>
              <a:ext cx="496" cy="786"/>
            </a:xfrm>
            <a:custGeom>
              <a:avLst/>
              <a:gdLst>
                <a:gd name="T0" fmla="*/ 0 w 496"/>
                <a:gd name="T1" fmla="*/ 230 h 786"/>
                <a:gd name="T2" fmla="*/ 496 w 496"/>
                <a:gd name="T3" fmla="*/ 0 h 786"/>
                <a:gd name="T4" fmla="*/ 496 w 496"/>
                <a:gd name="T5" fmla="*/ 556 h 786"/>
                <a:gd name="T6" fmla="*/ 0 w 496"/>
                <a:gd name="T7" fmla="*/ 786 h 786"/>
                <a:gd name="T8" fmla="*/ 0 w 496"/>
                <a:gd name="T9" fmla="*/ 230 h 786"/>
              </a:gdLst>
              <a:ahLst/>
              <a:cxnLst>
                <a:cxn ang="0">
                  <a:pos x="T0" y="T1"/>
                </a:cxn>
                <a:cxn ang="0">
                  <a:pos x="T2" y="T3"/>
                </a:cxn>
                <a:cxn ang="0">
                  <a:pos x="T4" y="T5"/>
                </a:cxn>
                <a:cxn ang="0">
                  <a:pos x="T6" y="T7"/>
                </a:cxn>
                <a:cxn ang="0">
                  <a:pos x="T8" y="T9"/>
                </a:cxn>
              </a:cxnLst>
              <a:rect l="0" t="0" r="r" b="b"/>
              <a:pathLst>
                <a:path w="496" h="786">
                  <a:moveTo>
                    <a:pt x="0" y="230"/>
                  </a:moveTo>
                  <a:lnTo>
                    <a:pt x="496" y="0"/>
                  </a:lnTo>
                  <a:lnTo>
                    <a:pt x="496" y="556"/>
                  </a:lnTo>
                  <a:lnTo>
                    <a:pt x="0" y="786"/>
                  </a:lnTo>
                  <a:lnTo>
                    <a:pt x="0" y="23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49"/>
            <p:cNvSpPr>
              <a:spLocks/>
            </p:cNvSpPr>
            <p:nvPr/>
          </p:nvSpPr>
          <p:spPr bwMode="auto">
            <a:xfrm>
              <a:off x="2671" y="704"/>
              <a:ext cx="992" cy="460"/>
            </a:xfrm>
            <a:custGeom>
              <a:avLst/>
              <a:gdLst>
                <a:gd name="T0" fmla="*/ 0 w 992"/>
                <a:gd name="T1" fmla="*/ 230 h 460"/>
                <a:gd name="T2" fmla="*/ 496 w 992"/>
                <a:gd name="T3" fmla="*/ 0 h 460"/>
                <a:gd name="T4" fmla="*/ 992 w 992"/>
                <a:gd name="T5" fmla="*/ 230 h 460"/>
                <a:gd name="T6" fmla="*/ 496 w 992"/>
                <a:gd name="T7" fmla="*/ 460 h 460"/>
                <a:gd name="T8" fmla="*/ 0 w 992"/>
                <a:gd name="T9" fmla="*/ 230 h 460"/>
              </a:gdLst>
              <a:ahLst/>
              <a:cxnLst>
                <a:cxn ang="0">
                  <a:pos x="T0" y="T1"/>
                </a:cxn>
                <a:cxn ang="0">
                  <a:pos x="T2" y="T3"/>
                </a:cxn>
                <a:cxn ang="0">
                  <a:pos x="T4" y="T5"/>
                </a:cxn>
                <a:cxn ang="0">
                  <a:pos x="T6" y="T7"/>
                </a:cxn>
                <a:cxn ang="0">
                  <a:pos x="T8" y="T9"/>
                </a:cxn>
              </a:cxnLst>
              <a:rect l="0" t="0" r="r" b="b"/>
              <a:pathLst>
                <a:path w="992" h="460">
                  <a:moveTo>
                    <a:pt x="0" y="230"/>
                  </a:moveTo>
                  <a:lnTo>
                    <a:pt x="496" y="0"/>
                  </a:lnTo>
                  <a:lnTo>
                    <a:pt x="992" y="230"/>
                  </a:lnTo>
                  <a:lnTo>
                    <a:pt x="496" y="460"/>
                  </a:lnTo>
                  <a:lnTo>
                    <a:pt x="0" y="23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50"/>
            <p:cNvSpPr>
              <a:spLocks/>
            </p:cNvSpPr>
            <p:nvPr/>
          </p:nvSpPr>
          <p:spPr bwMode="auto">
            <a:xfrm>
              <a:off x="2671" y="704"/>
              <a:ext cx="992" cy="460"/>
            </a:xfrm>
            <a:custGeom>
              <a:avLst/>
              <a:gdLst>
                <a:gd name="T0" fmla="*/ 0 w 992"/>
                <a:gd name="T1" fmla="*/ 230 h 460"/>
                <a:gd name="T2" fmla="*/ 496 w 992"/>
                <a:gd name="T3" fmla="*/ 0 h 460"/>
                <a:gd name="T4" fmla="*/ 992 w 992"/>
                <a:gd name="T5" fmla="*/ 230 h 460"/>
                <a:gd name="T6" fmla="*/ 496 w 992"/>
                <a:gd name="T7" fmla="*/ 460 h 460"/>
                <a:gd name="T8" fmla="*/ 0 w 992"/>
                <a:gd name="T9" fmla="*/ 230 h 460"/>
              </a:gdLst>
              <a:ahLst/>
              <a:cxnLst>
                <a:cxn ang="0">
                  <a:pos x="T0" y="T1"/>
                </a:cxn>
                <a:cxn ang="0">
                  <a:pos x="T2" y="T3"/>
                </a:cxn>
                <a:cxn ang="0">
                  <a:pos x="T4" y="T5"/>
                </a:cxn>
                <a:cxn ang="0">
                  <a:pos x="T6" y="T7"/>
                </a:cxn>
                <a:cxn ang="0">
                  <a:pos x="T8" y="T9"/>
                </a:cxn>
              </a:cxnLst>
              <a:rect l="0" t="0" r="r" b="b"/>
              <a:pathLst>
                <a:path w="992" h="460">
                  <a:moveTo>
                    <a:pt x="0" y="230"/>
                  </a:moveTo>
                  <a:lnTo>
                    <a:pt x="496" y="0"/>
                  </a:lnTo>
                  <a:lnTo>
                    <a:pt x="992" y="230"/>
                  </a:lnTo>
                  <a:lnTo>
                    <a:pt x="496" y="460"/>
                  </a:lnTo>
                  <a:lnTo>
                    <a:pt x="0" y="23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p:cNvSpPr>
            <p:nvPr/>
          </p:nvSpPr>
          <p:spPr bwMode="auto">
            <a:xfrm>
              <a:off x="2322" y="1126"/>
              <a:ext cx="698" cy="323"/>
            </a:xfrm>
            <a:custGeom>
              <a:avLst/>
              <a:gdLst>
                <a:gd name="T0" fmla="*/ 0 w 698"/>
                <a:gd name="T1" fmla="*/ 161 h 323"/>
                <a:gd name="T2" fmla="*/ 349 w 698"/>
                <a:gd name="T3" fmla="*/ 0 h 323"/>
                <a:gd name="T4" fmla="*/ 698 w 698"/>
                <a:gd name="T5" fmla="*/ 161 h 323"/>
                <a:gd name="T6" fmla="*/ 349 w 698"/>
                <a:gd name="T7" fmla="*/ 323 h 323"/>
                <a:gd name="T8" fmla="*/ 0 w 698"/>
                <a:gd name="T9" fmla="*/ 161 h 323"/>
                <a:gd name="T10" fmla="*/ 0 w 698"/>
                <a:gd name="T11" fmla="*/ 161 h 323"/>
              </a:gdLst>
              <a:ahLst/>
              <a:cxnLst>
                <a:cxn ang="0">
                  <a:pos x="T0" y="T1"/>
                </a:cxn>
                <a:cxn ang="0">
                  <a:pos x="T2" y="T3"/>
                </a:cxn>
                <a:cxn ang="0">
                  <a:pos x="T4" y="T5"/>
                </a:cxn>
                <a:cxn ang="0">
                  <a:pos x="T6" y="T7"/>
                </a:cxn>
                <a:cxn ang="0">
                  <a:pos x="T8" y="T9"/>
                </a:cxn>
                <a:cxn ang="0">
                  <a:pos x="T10" y="T11"/>
                </a:cxn>
              </a:cxnLst>
              <a:rect l="0" t="0" r="r" b="b"/>
              <a:pathLst>
                <a:path w="698" h="323">
                  <a:moveTo>
                    <a:pt x="0" y="161"/>
                  </a:moveTo>
                  <a:lnTo>
                    <a:pt x="349" y="0"/>
                  </a:lnTo>
                  <a:lnTo>
                    <a:pt x="698" y="161"/>
                  </a:lnTo>
                  <a:lnTo>
                    <a:pt x="349" y="323"/>
                  </a:lnTo>
                  <a:lnTo>
                    <a:pt x="0" y="161"/>
                  </a:lnTo>
                  <a:lnTo>
                    <a:pt x="0" y="16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1"/>
            <p:cNvSpPr>
              <a:spLocks/>
            </p:cNvSpPr>
            <p:nvPr/>
          </p:nvSpPr>
          <p:spPr bwMode="auto">
            <a:xfrm>
              <a:off x="2671" y="1287"/>
              <a:ext cx="349" cy="527"/>
            </a:xfrm>
            <a:custGeom>
              <a:avLst/>
              <a:gdLst>
                <a:gd name="T0" fmla="*/ 0 w 349"/>
                <a:gd name="T1" fmla="*/ 162 h 527"/>
                <a:gd name="T2" fmla="*/ 0 w 349"/>
                <a:gd name="T3" fmla="*/ 527 h 527"/>
                <a:gd name="T4" fmla="*/ 349 w 349"/>
                <a:gd name="T5" fmla="*/ 365 h 527"/>
                <a:gd name="T6" fmla="*/ 349 w 349"/>
                <a:gd name="T7" fmla="*/ 0 h 527"/>
                <a:gd name="T8" fmla="*/ 0 w 349"/>
                <a:gd name="T9" fmla="*/ 162 h 527"/>
                <a:gd name="T10" fmla="*/ 0 w 349"/>
                <a:gd name="T11" fmla="*/ 162 h 527"/>
              </a:gdLst>
              <a:ahLst/>
              <a:cxnLst>
                <a:cxn ang="0">
                  <a:pos x="T0" y="T1"/>
                </a:cxn>
                <a:cxn ang="0">
                  <a:pos x="T2" y="T3"/>
                </a:cxn>
                <a:cxn ang="0">
                  <a:pos x="T4" y="T5"/>
                </a:cxn>
                <a:cxn ang="0">
                  <a:pos x="T6" y="T7"/>
                </a:cxn>
                <a:cxn ang="0">
                  <a:pos x="T8" y="T9"/>
                </a:cxn>
                <a:cxn ang="0">
                  <a:pos x="T10" y="T11"/>
                </a:cxn>
              </a:cxnLst>
              <a:rect l="0" t="0" r="r" b="b"/>
              <a:pathLst>
                <a:path w="349" h="527">
                  <a:moveTo>
                    <a:pt x="0" y="162"/>
                  </a:moveTo>
                  <a:lnTo>
                    <a:pt x="0" y="527"/>
                  </a:lnTo>
                  <a:lnTo>
                    <a:pt x="349" y="365"/>
                  </a:lnTo>
                  <a:lnTo>
                    <a:pt x="349" y="0"/>
                  </a:lnTo>
                  <a:lnTo>
                    <a:pt x="0" y="162"/>
                  </a:lnTo>
                  <a:lnTo>
                    <a:pt x="0" y="162"/>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2"/>
            <p:cNvSpPr>
              <a:spLocks/>
            </p:cNvSpPr>
            <p:nvPr/>
          </p:nvSpPr>
          <p:spPr bwMode="auto">
            <a:xfrm>
              <a:off x="2322" y="1287"/>
              <a:ext cx="349" cy="527"/>
            </a:xfrm>
            <a:custGeom>
              <a:avLst/>
              <a:gdLst>
                <a:gd name="T0" fmla="*/ 0 w 349"/>
                <a:gd name="T1" fmla="*/ 0 h 527"/>
                <a:gd name="T2" fmla="*/ 349 w 349"/>
                <a:gd name="T3" fmla="*/ 162 h 527"/>
                <a:gd name="T4" fmla="*/ 349 w 349"/>
                <a:gd name="T5" fmla="*/ 527 h 527"/>
                <a:gd name="T6" fmla="*/ 0 w 349"/>
                <a:gd name="T7" fmla="*/ 365 h 527"/>
                <a:gd name="T8" fmla="*/ 0 w 349"/>
                <a:gd name="T9" fmla="*/ 0 h 527"/>
                <a:gd name="T10" fmla="*/ 0 w 349"/>
                <a:gd name="T11" fmla="*/ 0 h 527"/>
              </a:gdLst>
              <a:ahLst/>
              <a:cxnLst>
                <a:cxn ang="0">
                  <a:pos x="T0" y="T1"/>
                </a:cxn>
                <a:cxn ang="0">
                  <a:pos x="T2" y="T3"/>
                </a:cxn>
                <a:cxn ang="0">
                  <a:pos x="T4" y="T5"/>
                </a:cxn>
                <a:cxn ang="0">
                  <a:pos x="T6" y="T7"/>
                </a:cxn>
                <a:cxn ang="0">
                  <a:pos x="T8" y="T9"/>
                </a:cxn>
                <a:cxn ang="0">
                  <a:pos x="T10" y="T11"/>
                </a:cxn>
              </a:cxnLst>
              <a:rect l="0" t="0" r="r" b="b"/>
              <a:pathLst>
                <a:path w="349" h="527">
                  <a:moveTo>
                    <a:pt x="0" y="0"/>
                  </a:moveTo>
                  <a:lnTo>
                    <a:pt x="349" y="162"/>
                  </a:lnTo>
                  <a:lnTo>
                    <a:pt x="349" y="527"/>
                  </a:lnTo>
                  <a:lnTo>
                    <a:pt x="0" y="365"/>
                  </a:lnTo>
                  <a:lnTo>
                    <a:pt x="0" y="0"/>
                  </a:lnTo>
                  <a:lnTo>
                    <a:pt x="0" y="0"/>
                  </a:lnTo>
                  <a:close/>
                </a:path>
              </a:pathLst>
            </a:custGeom>
            <a:solidFill>
              <a:srgbClr val="C0BE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p:cNvSpPr>
            <p:nvPr/>
          </p:nvSpPr>
          <p:spPr bwMode="auto">
            <a:xfrm>
              <a:off x="2322" y="1287"/>
              <a:ext cx="349" cy="527"/>
            </a:xfrm>
            <a:custGeom>
              <a:avLst/>
              <a:gdLst>
                <a:gd name="T0" fmla="*/ 0 w 349"/>
                <a:gd name="T1" fmla="*/ 0 h 527"/>
                <a:gd name="T2" fmla="*/ 349 w 349"/>
                <a:gd name="T3" fmla="*/ 162 h 527"/>
                <a:gd name="T4" fmla="*/ 349 w 349"/>
                <a:gd name="T5" fmla="*/ 527 h 527"/>
                <a:gd name="T6" fmla="*/ 0 w 349"/>
                <a:gd name="T7" fmla="*/ 365 h 527"/>
                <a:gd name="T8" fmla="*/ 0 w 349"/>
                <a:gd name="T9" fmla="*/ 0 h 527"/>
                <a:gd name="T10" fmla="*/ 0 w 349"/>
                <a:gd name="T11" fmla="*/ 0 h 527"/>
              </a:gdLst>
              <a:ahLst/>
              <a:cxnLst>
                <a:cxn ang="0">
                  <a:pos x="T0" y="T1"/>
                </a:cxn>
                <a:cxn ang="0">
                  <a:pos x="T2" y="T3"/>
                </a:cxn>
                <a:cxn ang="0">
                  <a:pos x="T4" y="T5"/>
                </a:cxn>
                <a:cxn ang="0">
                  <a:pos x="T6" y="T7"/>
                </a:cxn>
                <a:cxn ang="0">
                  <a:pos x="T8" y="T9"/>
                </a:cxn>
                <a:cxn ang="0">
                  <a:pos x="T10" y="T11"/>
                </a:cxn>
              </a:cxnLst>
              <a:rect l="0" t="0" r="r" b="b"/>
              <a:pathLst>
                <a:path w="349" h="527">
                  <a:moveTo>
                    <a:pt x="0" y="0"/>
                  </a:moveTo>
                  <a:lnTo>
                    <a:pt x="349" y="162"/>
                  </a:lnTo>
                  <a:lnTo>
                    <a:pt x="349" y="527"/>
                  </a:lnTo>
                  <a:lnTo>
                    <a:pt x="0" y="365"/>
                  </a:lnTo>
                  <a:lnTo>
                    <a:pt x="0" y="0"/>
                  </a:lnTo>
                  <a:lnTo>
                    <a:pt x="0" y="0"/>
                  </a:ln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6" name="TextBox 25"/>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sp>
        <p:nvSpPr>
          <p:cNvPr id="28" name="Oval 27"/>
          <p:cNvSpPr/>
          <p:nvPr/>
        </p:nvSpPr>
        <p:spPr>
          <a:xfrm>
            <a:off x="7906752" y="4841622"/>
            <a:ext cx="702068" cy="702069"/>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latin typeface="Sosa" pitchFamily="2" charset="0"/>
              </a:rPr>
              <a:t>Ĥ</a:t>
            </a:r>
            <a:endParaRPr lang="en-US" sz="3200" dirty="0">
              <a:solidFill>
                <a:schemeClr val="bg1"/>
              </a:solidFill>
              <a:latin typeface="Sosa" pitchFamily="2" charset="0"/>
            </a:endParaRPr>
          </a:p>
        </p:txBody>
      </p:sp>
      <p:sp>
        <p:nvSpPr>
          <p:cNvPr id="29" name="Oval 28"/>
          <p:cNvSpPr/>
          <p:nvPr/>
        </p:nvSpPr>
        <p:spPr>
          <a:xfrm>
            <a:off x="8835204" y="4840313"/>
            <a:ext cx="702068" cy="702069"/>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latin typeface="Sosa" pitchFamily="2" charset="0"/>
              </a:rPr>
              <a:t>ĥ</a:t>
            </a:r>
            <a:r>
              <a:rPr lang="en-US" sz="3200" dirty="0"/>
              <a:t> </a:t>
            </a:r>
            <a:endParaRPr lang="en-US" sz="3200" dirty="0">
              <a:solidFill>
                <a:schemeClr val="bg1"/>
              </a:solidFill>
              <a:latin typeface="Sosa" pitchFamily="2" charset="0"/>
            </a:endParaRPr>
          </a:p>
        </p:txBody>
      </p:sp>
      <p:sp>
        <p:nvSpPr>
          <p:cNvPr id="30" name="Oval 29"/>
          <p:cNvSpPr/>
          <p:nvPr/>
        </p:nvSpPr>
        <p:spPr>
          <a:xfrm>
            <a:off x="9751428" y="4838659"/>
            <a:ext cx="702068" cy="702069"/>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latin typeface="Sosa" pitchFamily="2" charset="0"/>
              </a:rPr>
              <a:t>ġ</a:t>
            </a:r>
            <a:endParaRPr lang="en-US" sz="3200" dirty="0">
              <a:solidFill>
                <a:schemeClr val="bg1"/>
              </a:solidFill>
              <a:latin typeface="Sosa" pitchFamily="2" charset="0"/>
            </a:endParaRPr>
          </a:p>
        </p:txBody>
      </p:sp>
      <p:sp>
        <p:nvSpPr>
          <p:cNvPr id="31" name="TextBox 30"/>
          <p:cNvSpPr txBox="1"/>
          <p:nvPr/>
        </p:nvSpPr>
        <p:spPr>
          <a:xfrm rot="20035143" flipH="1">
            <a:off x="2988921" y="4461479"/>
            <a:ext cx="1501898" cy="232772"/>
          </a:xfrm>
          <a:prstGeom prst="rect">
            <a:avLst/>
          </a:prstGeom>
          <a:noFill/>
        </p:spPr>
        <p:txBody>
          <a:bodyPr wrap="none" rtlCol="0">
            <a:spAutoFit/>
          </a:bodyPr>
          <a:lstStyle/>
          <a:p>
            <a:r>
              <a:rPr lang="id-ID" sz="1200" dirty="0" smtClean="0">
                <a:solidFill>
                  <a:schemeClr val="bg1"/>
                </a:solidFill>
                <a:latin typeface="GeosansLight" panose="02000603020000020003" pitchFamily="2" charset="0"/>
              </a:rPr>
              <a:t>NETWORKING AREA </a:t>
            </a:r>
            <a:endParaRPr lang="en-US" sz="1200" dirty="0">
              <a:solidFill>
                <a:schemeClr val="bg1"/>
              </a:solidFill>
              <a:latin typeface="GeosansLight" panose="02000603020000020003" pitchFamily="2" charset="0"/>
            </a:endParaRPr>
          </a:p>
        </p:txBody>
      </p:sp>
      <p:sp>
        <p:nvSpPr>
          <p:cNvPr id="32" name="TextBox 31"/>
          <p:cNvSpPr txBox="1"/>
          <p:nvPr/>
        </p:nvSpPr>
        <p:spPr>
          <a:xfrm rot="19935062" flipH="1">
            <a:off x="1683338" y="2395005"/>
            <a:ext cx="1368037" cy="232772"/>
          </a:xfrm>
          <a:prstGeom prst="rect">
            <a:avLst/>
          </a:prstGeom>
          <a:noFill/>
        </p:spPr>
        <p:txBody>
          <a:bodyPr wrap="none" rtlCol="0">
            <a:spAutoFit/>
          </a:bodyPr>
          <a:lstStyle/>
          <a:p>
            <a:r>
              <a:rPr lang="id-ID" sz="1200" dirty="0" smtClean="0">
                <a:solidFill>
                  <a:schemeClr val="bg1"/>
                </a:solidFill>
                <a:latin typeface="GeosansLight" panose="02000603020000020003" pitchFamily="2" charset="0"/>
              </a:rPr>
              <a:t>STAR COMMUNITY</a:t>
            </a:r>
            <a:endParaRPr lang="en-US" sz="1200" dirty="0">
              <a:solidFill>
                <a:schemeClr val="bg1"/>
              </a:solidFill>
              <a:latin typeface="GeosansLight" panose="02000603020000020003" pitchFamily="2" charset="0"/>
            </a:endParaRPr>
          </a:p>
        </p:txBody>
      </p:sp>
      <p:sp>
        <p:nvSpPr>
          <p:cNvPr id="33" name="Oval 32"/>
          <p:cNvSpPr/>
          <p:nvPr/>
        </p:nvSpPr>
        <p:spPr>
          <a:xfrm rot="21164725">
            <a:off x="3713873" y="3134635"/>
            <a:ext cx="702068" cy="702069"/>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latin typeface="Sosa" pitchFamily="2" charset="0"/>
              </a:rPr>
              <a:t>ĥ</a:t>
            </a:r>
            <a:r>
              <a:rPr lang="en-US" sz="3200" dirty="0"/>
              <a:t> </a:t>
            </a:r>
            <a:endParaRPr lang="en-US" sz="3200" dirty="0">
              <a:solidFill>
                <a:schemeClr val="bg1"/>
              </a:solidFill>
              <a:latin typeface="Sosa" pitchFamily="2" charset="0"/>
            </a:endParaRPr>
          </a:p>
        </p:txBody>
      </p:sp>
      <p:sp>
        <p:nvSpPr>
          <p:cNvPr id="34" name="Oval 33"/>
          <p:cNvSpPr/>
          <p:nvPr/>
        </p:nvSpPr>
        <p:spPr>
          <a:xfrm rot="20754316">
            <a:off x="2815230" y="3498401"/>
            <a:ext cx="702068" cy="702069"/>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latin typeface="Sosa" pitchFamily="2" charset="0"/>
              </a:rPr>
              <a:t>Ĥ</a:t>
            </a:r>
            <a:endParaRPr lang="en-US" sz="3200" dirty="0">
              <a:solidFill>
                <a:schemeClr val="bg1"/>
              </a:solidFill>
              <a:latin typeface="Sosa" pitchFamily="2" charset="0"/>
            </a:endParaRPr>
          </a:p>
        </p:txBody>
      </p:sp>
      <p:grpSp>
        <p:nvGrpSpPr>
          <p:cNvPr id="35" name="Group 34"/>
          <p:cNvGrpSpPr/>
          <p:nvPr/>
        </p:nvGrpSpPr>
        <p:grpSpPr>
          <a:xfrm>
            <a:off x="5619471" y="1730287"/>
            <a:ext cx="890463" cy="903342"/>
            <a:chOff x="923523" y="4574850"/>
            <a:chExt cx="890463" cy="903342"/>
          </a:xfrm>
        </p:grpSpPr>
        <p:sp>
          <p:nvSpPr>
            <p:cNvPr id="36" name="Oval 35"/>
            <p:cNvSpPr/>
            <p:nvPr/>
          </p:nvSpPr>
          <p:spPr>
            <a:xfrm>
              <a:off x="923523" y="4600608"/>
              <a:ext cx="877584" cy="877584"/>
            </a:xfrm>
            <a:prstGeom prst="ellipse">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latin typeface="Sosa" pitchFamily="2" charset="0"/>
              </a:endParaRPr>
            </a:p>
          </p:txBody>
        </p:sp>
        <p:sp>
          <p:nvSpPr>
            <p:cNvPr id="37" name="Oval 36"/>
            <p:cNvSpPr/>
            <p:nvPr/>
          </p:nvSpPr>
          <p:spPr>
            <a:xfrm>
              <a:off x="936402" y="4574850"/>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4800" dirty="0" smtClean="0">
                  <a:solidFill>
                    <a:schemeClr val="bg1"/>
                  </a:solidFill>
                  <a:latin typeface="Sosa" pitchFamily="2" charset="0"/>
                </a:rPr>
                <a:t>[</a:t>
              </a:r>
              <a:endParaRPr lang="en-US" sz="4800" dirty="0">
                <a:solidFill>
                  <a:schemeClr val="bg1"/>
                </a:solidFill>
                <a:latin typeface="Sosa" pitchFamily="2" charset="0"/>
              </a:endParaRPr>
            </a:p>
          </p:txBody>
        </p:sp>
      </p:grpSp>
      <p:grpSp>
        <p:nvGrpSpPr>
          <p:cNvPr id="38" name="Group 37"/>
          <p:cNvGrpSpPr/>
          <p:nvPr/>
        </p:nvGrpSpPr>
        <p:grpSpPr>
          <a:xfrm>
            <a:off x="5643747" y="2787322"/>
            <a:ext cx="890463" cy="903342"/>
            <a:chOff x="923523" y="4574850"/>
            <a:chExt cx="890463" cy="903342"/>
          </a:xfrm>
        </p:grpSpPr>
        <p:sp>
          <p:nvSpPr>
            <p:cNvPr id="39" name="Oval 38"/>
            <p:cNvSpPr/>
            <p:nvPr/>
          </p:nvSpPr>
          <p:spPr>
            <a:xfrm>
              <a:off x="923523" y="4600608"/>
              <a:ext cx="877584" cy="877584"/>
            </a:xfrm>
            <a:prstGeom prst="ellipse">
              <a:avLst/>
            </a:prstGeom>
            <a:solidFill>
              <a:srgbClr val="C0000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latin typeface="Sosa" pitchFamily="2" charset="0"/>
              </a:endParaRPr>
            </a:p>
          </p:txBody>
        </p:sp>
        <p:sp>
          <p:nvSpPr>
            <p:cNvPr id="40" name="Oval 39"/>
            <p:cNvSpPr/>
            <p:nvPr/>
          </p:nvSpPr>
          <p:spPr>
            <a:xfrm>
              <a:off x="936402" y="4574850"/>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4800" dirty="0" smtClean="0">
                  <a:solidFill>
                    <a:schemeClr val="bg1"/>
                  </a:solidFill>
                  <a:latin typeface="Sosa" pitchFamily="2" charset="0"/>
                </a:rPr>
                <a:t>L</a:t>
              </a:r>
              <a:endParaRPr lang="en-US" sz="4800" dirty="0">
                <a:solidFill>
                  <a:schemeClr val="bg1"/>
                </a:solidFill>
                <a:latin typeface="Sosa" pitchFamily="2" charset="0"/>
              </a:endParaRPr>
            </a:p>
          </p:txBody>
        </p:sp>
      </p:grpSp>
      <p:sp>
        <p:nvSpPr>
          <p:cNvPr id="41" name="Content Placeholder 2"/>
          <p:cNvSpPr txBox="1">
            <a:spLocks/>
          </p:cNvSpPr>
          <p:nvPr/>
        </p:nvSpPr>
        <p:spPr>
          <a:xfrm>
            <a:off x="6701147" y="1743166"/>
            <a:ext cx="4716632" cy="90334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b="1" dirty="0" smtClean="0"/>
              <a:t>Social Media</a:t>
            </a:r>
            <a:br>
              <a:rPr lang="en-US" b="1" dirty="0" smtClean="0"/>
            </a:br>
            <a:r>
              <a:rPr lang="en-US" sz="1100" dirty="0" smtClean="0"/>
              <a:t>Lorem ipsum dolor sit amet, consectetur adipiscing elit. Curabitur elementum posuere pretium. Quisque nibh dolor, dignissim ac dignissim ut, luctus ac urna. Aliquam aliquet non massa quis tincidunt.</a:t>
            </a:r>
            <a:endParaRPr lang="en-US" sz="1100" dirty="0"/>
          </a:p>
        </p:txBody>
      </p:sp>
      <p:sp>
        <p:nvSpPr>
          <p:cNvPr id="42" name="Content Placeholder 2"/>
          <p:cNvSpPr txBox="1">
            <a:spLocks/>
          </p:cNvSpPr>
          <p:nvPr/>
        </p:nvSpPr>
        <p:spPr>
          <a:xfrm>
            <a:off x="6701147" y="2813080"/>
            <a:ext cx="4716632" cy="90334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t>Progressive Ways</a:t>
            </a:r>
            <a:r>
              <a:rPr lang="en-US" b="1" dirty="0" smtClean="0"/>
              <a:t/>
            </a:r>
            <a:br>
              <a:rPr lang="en-US" b="1" dirty="0" smtClean="0"/>
            </a:br>
            <a:r>
              <a:rPr lang="en-US" sz="1100" dirty="0" err="1" smtClean="0"/>
              <a:t>Lorem</a:t>
            </a:r>
            <a:r>
              <a:rPr lang="en-US" sz="1100" dirty="0" smtClean="0"/>
              <a:t> ipsum dolor sit amet, consectetur adipiscing elit. Curabitur elementum posuere pretium. Quisque nibh dolor, dignissim ac dignissim ut, luctus ac urna. Aliquam aliquet non massa quis tincidunt.</a:t>
            </a:r>
            <a:endParaRPr lang="en-US" sz="1100" dirty="0"/>
          </a:p>
        </p:txBody>
      </p:sp>
      <p:sp>
        <p:nvSpPr>
          <p:cNvPr id="43" name="Content Placeholder 2"/>
          <p:cNvSpPr txBox="1">
            <a:spLocks/>
          </p:cNvSpPr>
          <p:nvPr/>
        </p:nvSpPr>
        <p:spPr>
          <a:xfrm>
            <a:off x="6701147" y="3896297"/>
            <a:ext cx="4716632" cy="90334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t>Networking </a:t>
            </a:r>
            <a:r>
              <a:rPr lang="en-US" b="1" dirty="0" smtClean="0"/>
              <a:t/>
            </a:r>
            <a:br>
              <a:rPr lang="en-US" b="1" dirty="0" smtClean="0"/>
            </a:br>
            <a:r>
              <a:rPr lang="en-US" sz="1100" dirty="0" smtClean="0"/>
              <a:t>Lorem ipsum dolor sit amet, consectetur adipiscing elit. Curabitur elementum posuere pretium. Quisque nibh dolor, dignissim ac dignissim ut, luctus ac urna. Aliquam aliquet non massa quis tincidunt.</a:t>
            </a:r>
            <a:endParaRPr lang="en-US" sz="1100" dirty="0"/>
          </a:p>
        </p:txBody>
      </p:sp>
      <p:grpSp>
        <p:nvGrpSpPr>
          <p:cNvPr id="44" name="Group 43"/>
          <p:cNvGrpSpPr/>
          <p:nvPr/>
        </p:nvGrpSpPr>
        <p:grpSpPr>
          <a:xfrm>
            <a:off x="5672795" y="3849710"/>
            <a:ext cx="890463" cy="903342"/>
            <a:chOff x="5185401" y="4853098"/>
            <a:chExt cx="890463" cy="903342"/>
          </a:xfrm>
        </p:grpSpPr>
        <p:grpSp>
          <p:nvGrpSpPr>
            <p:cNvPr id="45" name="Group 44"/>
            <p:cNvGrpSpPr/>
            <p:nvPr/>
          </p:nvGrpSpPr>
          <p:grpSpPr>
            <a:xfrm>
              <a:off x="5185401" y="4853098"/>
              <a:ext cx="890463" cy="903342"/>
              <a:chOff x="923523" y="4574850"/>
              <a:chExt cx="890463" cy="903342"/>
            </a:xfrm>
          </p:grpSpPr>
          <p:sp>
            <p:nvSpPr>
              <p:cNvPr id="47" name="Oval 46"/>
              <p:cNvSpPr/>
              <p:nvPr/>
            </p:nvSpPr>
            <p:spPr>
              <a:xfrm>
                <a:off x="923523" y="4600608"/>
                <a:ext cx="877584" cy="877584"/>
              </a:xfrm>
              <a:prstGeom prst="ellipse">
                <a:avLst/>
              </a:prstGeom>
              <a:solidFill>
                <a:schemeClr val="accent4"/>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latin typeface="Sosa" pitchFamily="2" charset="0"/>
                </a:endParaRPr>
              </a:p>
            </p:txBody>
          </p:sp>
          <p:sp>
            <p:nvSpPr>
              <p:cNvPr id="48" name="Oval 47"/>
              <p:cNvSpPr/>
              <p:nvPr/>
            </p:nvSpPr>
            <p:spPr>
              <a:xfrm>
                <a:off x="936402" y="4574850"/>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bg1"/>
                  </a:solidFill>
                  <a:latin typeface="Sosa" pitchFamily="2" charset="0"/>
                </a:endParaRPr>
              </a:p>
            </p:txBody>
          </p:sp>
        </p:grpSp>
        <p:sp>
          <p:nvSpPr>
            <p:cNvPr id="46" name="Rectangle 5"/>
            <p:cNvSpPr>
              <a:spLocks noChangeArrowheads="1"/>
            </p:cNvSpPr>
            <p:nvPr/>
          </p:nvSpPr>
          <p:spPr bwMode="auto">
            <a:xfrm>
              <a:off x="5251604" y="4899685"/>
              <a:ext cx="811381"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lang="id-ID" sz="4800" dirty="0" smtClean="0">
                  <a:solidFill>
                    <a:schemeClr val="bg1">
                      <a:lumMod val="95000"/>
                    </a:schemeClr>
                  </a:solidFill>
                  <a:latin typeface="Sosa" pitchFamily="2" charset="0"/>
                </a:rPr>
                <a:t>s</a:t>
              </a:r>
              <a:r>
                <a:rPr kumimoji="0" lang="en-US" sz="4800" b="0" i="0" u="none" strike="noStrike" cap="none" normalizeH="0" baseline="0" dirty="0" smtClean="0">
                  <a:ln>
                    <a:noFill/>
                  </a:ln>
                  <a:solidFill>
                    <a:schemeClr val="bg1">
                      <a:lumMod val="95000"/>
                    </a:schemeClr>
                  </a:solidFill>
                  <a:effectLst/>
                  <a:latin typeface="Sosa" pitchFamily="2" charset="0"/>
                </a:rPr>
                <a:t> </a:t>
              </a:r>
            </a:p>
          </p:txBody>
        </p:sp>
      </p:grpSp>
      <p:grpSp>
        <p:nvGrpSpPr>
          <p:cNvPr id="49" name="Group 48"/>
          <p:cNvGrpSpPr/>
          <p:nvPr/>
        </p:nvGrpSpPr>
        <p:grpSpPr>
          <a:xfrm>
            <a:off x="5656626" y="4920048"/>
            <a:ext cx="890463" cy="921150"/>
            <a:chOff x="5185401" y="4835290"/>
            <a:chExt cx="890463" cy="921150"/>
          </a:xfrm>
        </p:grpSpPr>
        <p:grpSp>
          <p:nvGrpSpPr>
            <p:cNvPr id="50" name="Group 49"/>
            <p:cNvGrpSpPr/>
            <p:nvPr/>
          </p:nvGrpSpPr>
          <p:grpSpPr>
            <a:xfrm>
              <a:off x="5185401" y="4853098"/>
              <a:ext cx="890463" cy="903342"/>
              <a:chOff x="923523" y="4574850"/>
              <a:chExt cx="890463" cy="903342"/>
            </a:xfrm>
          </p:grpSpPr>
          <p:sp>
            <p:nvSpPr>
              <p:cNvPr id="52" name="Oval 51"/>
              <p:cNvSpPr/>
              <p:nvPr/>
            </p:nvSpPr>
            <p:spPr>
              <a:xfrm>
                <a:off x="923523" y="4600608"/>
                <a:ext cx="877584" cy="877584"/>
              </a:xfrm>
              <a:prstGeom prst="ellipse">
                <a:avLst/>
              </a:prstGeom>
              <a:solidFill>
                <a:schemeClr val="accent6"/>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latin typeface="Sosa" pitchFamily="2" charset="0"/>
                </a:endParaRPr>
              </a:p>
            </p:txBody>
          </p:sp>
          <p:sp>
            <p:nvSpPr>
              <p:cNvPr id="53" name="Oval 52"/>
              <p:cNvSpPr/>
              <p:nvPr/>
            </p:nvSpPr>
            <p:spPr>
              <a:xfrm>
                <a:off x="936402" y="4574850"/>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bg1"/>
                  </a:solidFill>
                  <a:latin typeface="Sosa" pitchFamily="2" charset="0"/>
                </a:endParaRPr>
              </a:p>
            </p:txBody>
          </p:sp>
        </p:grpSp>
        <p:sp>
          <p:nvSpPr>
            <p:cNvPr id="51" name="Rectangle 5"/>
            <p:cNvSpPr>
              <a:spLocks noChangeArrowheads="1"/>
            </p:cNvSpPr>
            <p:nvPr/>
          </p:nvSpPr>
          <p:spPr bwMode="auto">
            <a:xfrm>
              <a:off x="5225846" y="4835290"/>
              <a:ext cx="811381"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lang="id-ID" sz="4800" dirty="0" smtClean="0">
                  <a:solidFill>
                    <a:schemeClr val="bg1">
                      <a:lumMod val="95000"/>
                    </a:schemeClr>
                  </a:solidFill>
                  <a:latin typeface="Sosa" pitchFamily="2" charset="0"/>
                </a:rPr>
                <a:t>n</a:t>
              </a:r>
              <a:r>
                <a:rPr kumimoji="0" lang="en-US" sz="4800" b="0" i="0" u="none" strike="noStrike" cap="none" normalizeH="0" baseline="0" dirty="0" smtClean="0">
                  <a:ln>
                    <a:noFill/>
                  </a:ln>
                  <a:solidFill>
                    <a:schemeClr val="bg1">
                      <a:lumMod val="95000"/>
                    </a:schemeClr>
                  </a:solidFill>
                  <a:effectLst/>
                  <a:latin typeface="Sosa" pitchFamily="2" charset="0"/>
                </a:rPr>
                <a:t> </a:t>
              </a:r>
            </a:p>
          </p:txBody>
        </p:sp>
      </p:grpSp>
      <p:sp>
        <p:nvSpPr>
          <p:cNvPr id="54" name="Content Placeholder 2"/>
          <p:cNvSpPr txBox="1">
            <a:spLocks/>
          </p:cNvSpPr>
          <p:nvPr/>
        </p:nvSpPr>
        <p:spPr>
          <a:xfrm>
            <a:off x="6701147" y="4937856"/>
            <a:ext cx="4716632" cy="90334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t>Branding &amp; Mapping</a:t>
            </a:r>
            <a:r>
              <a:rPr lang="en-US" b="1" dirty="0" smtClean="0"/>
              <a:t/>
            </a:r>
            <a:br>
              <a:rPr lang="en-US" b="1" dirty="0" smtClean="0"/>
            </a:br>
            <a:r>
              <a:rPr lang="en-US" sz="1100" dirty="0" smtClean="0"/>
              <a:t>Lorem ipsum dolor sit amet, consectetur adipiscing elit. Curabitur elementum posuere pretium. Quisque nibh dolor, dignissim ac dignissim ut, luctus ac urna. Aliquam aliquet non massa quis tincidunt.</a:t>
            </a:r>
            <a:endParaRPr lang="en-US" sz="1100" dirty="0"/>
          </a:p>
        </p:txBody>
      </p:sp>
    </p:spTree>
    <p:extLst>
      <p:ext uri="{BB962C8B-B14F-4D97-AF65-F5344CB8AC3E}">
        <p14:creationId xmlns:p14="http://schemas.microsoft.com/office/powerpoint/2010/main" val="13499789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2000"/>
                                  </p:stCondLst>
                                  <p:childTnLst>
                                    <p:set>
                                      <p:cBhvr>
                                        <p:cTn id="16" dur="1" fill="hold">
                                          <p:stCondLst>
                                            <p:cond delay="0"/>
                                          </p:stCondLst>
                                        </p:cTn>
                                        <p:tgtEl>
                                          <p:spTgt spid="26"/>
                                        </p:tgtEl>
                                        <p:attrNameLst>
                                          <p:attrName>style.visibility</p:attrName>
                                        </p:attrNameLst>
                                      </p:cBhvr>
                                      <p:to>
                                        <p:strVal val="visible"/>
                                      </p:to>
                                    </p:set>
                                    <p:anim calcmode="lin" valueType="num">
                                      <p:cBhvr additive="base">
                                        <p:cTn id="17" dur="500" fill="hold"/>
                                        <p:tgtEl>
                                          <p:spTgt spid="26"/>
                                        </p:tgtEl>
                                        <p:attrNameLst>
                                          <p:attrName>ppt_x</p:attrName>
                                        </p:attrNameLst>
                                      </p:cBhvr>
                                      <p:tavLst>
                                        <p:tav tm="0">
                                          <p:val>
                                            <p:strVal val="0-#ppt_w/2"/>
                                          </p:val>
                                        </p:tav>
                                        <p:tav tm="100000">
                                          <p:val>
                                            <p:strVal val="#ppt_x"/>
                                          </p:val>
                                        </p:tav>
                                      </p:tavLst>
                                    </p:anim>
                                    <p:anim calcmode="lin" valueType="num">
                                      <p:cBhvr additive="base">
                                        <p:cTn id="18" dur="500" fill="hold"/>
                                        <p:tgtEl>
                                          <p:spTgt spid="26"/>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10" presetClass="entr" presetSubtype="0" fill="hold" grpId="0" nodeType="afterEffect">
                                  <p:stCondLst>
                                    <p:cond delay="0"/>
                                  </p:stCondLst>
                                  <p:childTnLst>
                                    <p:set>
                                      <p:cBhvr>
                                        <p:cTn id="21" dur="1" fill="hold">
                                          <p:stCondLst>
                                            <p:cond delay="0"/>
                                          </p:stCondLst>
                                        </p:cTn>
                                        <p:tgtEl>
                                          <p:spTgt spid="41"/>
                                        </p:tgtEl>
                                        <p:attrNameLst>
                                          <p:attrName>style.visibility</p:attrName>
                                        </p:attrNameLst>
                                      </p:cBhvr>
                                      <p:to>
                                        <p:strVal val="visible"/>
                                      </p:to>
                                    </p:set>
                                    <p:animEffect transition="in" filter="fade">
                                      <p:cBhvr>
                                        <p:cTn id="22" dur="500"/>
                                        <p:tgtEl>
                                          <p:spTgt spid="41"/>
                                        </p:tgtEl>
                                      </p:cBhvr>
                                    </p:animEffect>
                                  </p:childTnLst>
                                </p:cTn>
                              </p:par>
                            </p:childTnLst>
                          </p:cTn>
                        </p:par>
                        <p:par>
                          <p:cTn id="23" fill="hold">
                            <p:stCondLst>
                              <p:cond delay="3500"/>
                            </p:stCondLst>
                            <p:childTnLst>
                              <p:par>
                                <p:cTn id="24" presetID="10" presetClass="entr" presetSubtype="0" fill="hold" grpId="0" nodeType="after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500"/>
                                        <p:tgtEl>
                                          <p:spTgt spid="42"/>
                                        </p:tgtEl>
                                      </p:cBhvr>
                                    </p:animEffect>
                                  </p:childTnLst>
                                </p:cTn>
                              </p:par>
                            </p:childTnLst>
                          </p:cTn>
                        </p:par>
                        <p:par>
                          <p:cTn id="27" fill="hold">
                            <p:stCondLst>
                              <p:cond delay="4000"/>
                            </p:stCondLst>
                            <p:childTnLst>
                              <p:par>
                                <p:cTn id="28" presetID="10" presetClass="entr" presetSubtype="0" fill="hold" grpId="0" nodeType="afterEffect">
                                  <p:stCondLst>
                                    <p:cond delay="0"/>
                                  </p:stCondLst>
                                  <p:childTnLst>
                                    <p:set>
                                      <p:cBhvr>
                                        <p:cTn id="29" dur="1" fill="hold">
                                          <p:stCondLst>
                                            <p:cond delay="0"/>
                                          </p:stCondLst>
                                        </p:cTn>
                                        <p:tgtEl>
                                          <p:spTgt spid="43"/>
                                        </p:tgtEl>
                                        <p:attrNameLst>
                                          <p:attrName>style.visibility</p:attrName>
                                        </p:attrNameLst>
                                      </p:cBhvr>
                                      <p:to>
                                        <p:strVal val="visible"/>
                                      </p:to>
                                    </p:set>
                                    <p:animEffect transition="in" filter="fade">
                                      <p:cBhvr>
                                        <p:cTn id="30" dur="500"/>
                                        <p:tgtEl>
                                          <p:spTgt spid="43"/>
                                        </p:tgtEl>
                                      </p:cBhvr>
                                    </p:animEffect>
                                  </p:childTnLst>
                                </p:cTn>
                              </p:par>
                            </p:childTnLst>
                          </p:cTn>
                        </p:par>
                        <p:par>
                          <p:cTn id="31" fill="hold">
                            <p:stCondLst>
                              <p:cond delay="4500"/>
                            </p:stCondLst>
                            <p:childTnLst>
                              <p:par>
                                <p:cTn id="32" presetID="10" presetClass="entr" presetSubtype="0" fill="hold" grpId="0" nodeType="afterEffect">
                                  <p:stCondLst>
                                    <p:cond delay="0"/>
                                  </p:stCondLst>
                                  <p:childTnLst>
                                    <p:set>
                                      <p:cBhvr>
                                        <p:cTn id="33" dur="1" fill="hold">
                                          <p:stCondLst>
                                            <p:cond delay="0"/>
                                          </p:stCondLst>
                                        </p:cTn>
                                        <p:tgtEl>
                                          <p:spTgt spid="54"/>
                                        </p:tgtEl>
                                        <p:attrNameLst>
                                          <p:attrName>style.visibility</p:attrName>
                                        </p:attrNameLst>
                                      </p:cBhvr>
                                      <p:to>
                                        <p:strVal val="visible"/>
                                      </p:to>
                                    </p:set>
                                    <p:animEffect transition="in" filter="fade">
                                      <p:cBhvr>
                                        <p:cTn id="34"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26" grpId="0"/>
      <p:bldP spid="41" grpId="0"/>
      <p:bldP spid="42" grpId="0"/>
      <p:bldP spid="43" grpId="0"/>
      <p:bldP spid="54"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24"/>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39</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Dice Management</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sp>
        <p:nvSpPr>
          <p:cNvPr id="26" name="TextBox 25"/>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sp>
        <p:nvSpPr>
          <p:cNvPr id="30" name="Oval 29"/>
          <p:cNvSpPr/>
          <p:nvPr/>
        </p:nvSpPr>
        <p:spPr>
          <a:xfrm>
            <a:off x="9751428" y="4838659"/>
            <a:ext cx="702068" cy="702069"/>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latin typeface="Sosa" pitchFamily="2" charset="0"/>
              </a:rPr>
              <a:t>ġ</a:t>
            </a:r>
            <a:endParaRPr lang="en-US" sz="3200" dirty="0">
              <a:solidFill>
                <a:schemeClr val="bg1"/>
              </a:solidFill>
              <a:latin typeface="Sosa" pitchFamily="2" charset="0"/>
            </a:endParaRPr>
          </a:p>
        </p:txBody>
      </p:sp>
      <p:grpSp>
        <p:nvGrpSpPr>
          <p:cNvPr id="43" name="Group 42"/>
          <p:cNvGrpSpPr/>
          <p:nvPr/>
        </p:nvGrpSpPr>
        <p:grpSpPr>
          <a:xfrm>
            <a:off x="291259" y="1906236"/>
            <a:ext cx="6080260" cy="4010072"/>
            <a:chOff x="977058" y="1919683"/>
            <a:chExt cx="6080260" cy="4010072"/>
          </a:xfrm>
          <a:effectLst>
            <a:outerShdw blurRad="406400" dir="18900000" sy="23000" kx="-1200000" algn="bl" rotWithShape="0">
              <a:prstClr val="black">
                <a:alpha val="20000"/>
              </a:prstClr>
            </a:outerShdw>
          </a:effectLst>
        </p:grpSpPr>
        <p:grpSp>
          <p:nvGrpSpPr>
            <p:cNvPr id="44" name="Group 43"/>
            <p:cNvGrpSpPr/>
            <p:nvPr/>
          </p:nvGrpSpPr>
          <p:grpSpPr>
            <a:xfrm>
              <a:off x="2895948" y="1919683"/>
              <a:ext cx="3810177" cy="1404782"/>
              <a:chOff x="2895948" y="1919683"/>
              <a:chExt cx="3810177" cy="1404782"/>
            </a:xfrm>
          </p:grpSpPr>
          <p:sp>
            <p:nvSpPr>
              <p:cNvPr id="66" name="Rectangle 65"/>
              <p:cNvSpPr/>
              <p:nvPr/>
            </p:nvSpPr>
            <p:spPr>
              <a:xfrm>
                <a:off x="3648600" y="1927456"/>
                <a:ext cx="3057525" cy="748597"/>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54"/>
              <p:cNvSpPr>
                <a:spLocks/>
              </p:cNvSpPr>
              <p:nvPr/>
            </p:nvSpPr>
            <p:spPr bwMode="auto">
              <a:xfrm>
                <a:off x="2895948" y="1919683"/>
                <a:ext cx="1393977" cy="1404782"/>
              </a:xfrm>
              <a:custGeom>
                <a:avLst/>
                <a:gdLst>
                  <a:gd name="T0" fmla="*/ 0 w 163"/>
                  <a:gd name="T1" fmla="*/ 0 h 164"/>
                  <a:gd name="T2" fmla="*/ 45 w 163"/>
                  <a:gd name="T3" fmla="*/ 164 h 164"/>
                  <a:gd name="T4" fmla="*/ 96 w 163"/>
                  <a:gd name="T5" fmla="*/ 71 h 164"/>
                  <a:gd name="T6" fmla="*/ 163 w 163"/>
                  <a:gd name="T7" fmla="*/ 0 h 164"/>
                  <a:gd name="T8" fmla="*/ 0 w 163"/>
                  <a:gd name="T9" fmla="*/ 0 h 164"/>
                </a:gdLst>
                <a:ahLst/>
                <a:cxnLst>
                  <a:cxn ang="0">
                    <a:pos x="T0" y="T1"/>
                  </a:cxn>
                  <a:cxn ang="0">
                    <a:pos x="T2" y="T3"/>
                  </a:cxn>
                  <a:cxn ang="0">
                    <a:pos x="T4" y="T5"/>
                  </a:cxn>
                  <a:cxn ang="0">
                    <a:pos x="T6" y="T7"/>
                  </a:cxn>
                  <a:cxn ang="0">
                    <a:pos x="T8" y="T9"/>
                  </a:cxn>
                </a:cxnLst>
                <a:rect l="0" t="0" r="r" b="b"/>
                <a:pathLst>
                  <a:path w="163" h="164">
                    <a:moveTo>
                      <a:pt x="0" y="0"/>
                    </a:moveTo>
                    <a:cubicBezTo>
                      <a:pt x="45" y="164"/>
                      <a:pt x="45" y="164"/>
                      <a:pt x="45" y="164"/>
                    </a:cubicBezTo>
                    <a:cubicBezTo>
                      <a:pt x="52" y="145"/>
                      <a:pt x="87" y="87"/>
                      <a:pt x="96" y="71"/>
                    </a:cubicBezTo>
                    <a:cubicBezTo>
                      <a:pt x="126" y="16"/>
                      <a:pt x="163" y="0"/>
                      <a:pt x="163" y="0"/>
                    </a:cubicBezTo>
                    <a:cubicBezTo>
                      <a:pt x="0" y="0"/>
                      <a:pt x="0" y="0"/>
                      <a:pt x="0" y="0"/>
                    </a:cubicBezTo>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45" name="Freeform 44"/>
            <p:cNvSpPr/>
            <p:nvPr/>
          </p:nvSpPr>
          <p:spPr>
            <a:xfrm>
              <a:off x="2099632" y="2473485"/>
              <a:ext cx="3367081" cy="1086526"/>
            </a:xfrm>
            <a:custGeom>
              <a:avLst/>
              <a:gdLst>
                <a:gd name="connsiteX0" fmla="*/ 627128 w 3918640"/>
                <a:gd name="connsiteY0" fmla="*/ 0 h 1274382"/>
                <a:gd name="connsiteX1" fmla="*/ 2311115 w 3918640"/>
                <a:gd name="connsiteY1" fmla="*/ 0 h 1274382"/>
                <a:gd name="connsiteX2" fmla="*/ 2343852 w 3918640"/>
                <a:gd name="connsiteY2" fmla="*/ 0 h 1274382"/>
                <a:gd name="connsiteX3" fmla="*/ 2510711 w 3918640"/>
                <a:gd name="connsiteY3" fmla="*/ 0 h 1274382"/>
                <a:gd name="connsiteX4" fmla="*/ 2689091 w 3918640"/>
                <a:gd name="connsiteY4" fmla="*/ 0 h 1274382"/>
                <a:gd name="connsiteX5" fmla="*/ 2839532 w 3918640"/>
                <a:gd name="connsiteY5" fmla="*/ 0 h 1274382"/>
                <a:gd name="connsiteX6" fmla="*/ 2955313 w 3918640"/>
                <a:gd name="connsiteY6" fmla="*/ 0 h 1274382"/>
                <a:gd name="connsiteX7" fmla="*/ 3029711 w 3918640"/>
                <a:gd name="connsiteY7" fmla="*/ 0 h 1274382"/>
                <a:gd name="connsiteX8" fmla="*/ 3056004 w 3918640"/>
                <a:gd name="connsiteY8" fmla="*/ 0 h 1274382"/>
                <a:gd name="connsiteX9" fmla="*/ 3918640 w 3918640"/>
                <a:gd name="connsiteY9" fmla="*/ 0 h 1274382"/>
                <a:gd name="connsiteX10" fmla="*/ 3918640 w 3918640"/>
                <a:gd name="connsiteY10" fmla="*/ 817544 h 1274382"/>
                <a:gd name="connsiteX11" fmla="*/ 2343852 w 3918640"/>
                <a:gd name="connsiteY11" fmla="*/ 817544 h 1274382"/>
                <a:gd name="connsiteX12" fmla="*/ 2343852 w 3918640"/>
                <a:gd name="connsiteY12" fmla="*/ 805669 h 1274382"/>
                <a:gd name="connsiteX13" fmla="*/ 2259651 w 3918640"/>
                <a:gd name="connsiteY13" fmla="*/ 975699 h 1274382"/>
                <a:gd name="connsiteX14" fmla="*/ 0 w 3918640"/>
                <a:gd name="connsiteY14" fmla="*/ 1274382 h 1274382"/>
                <a:gd name="connsiteX15" fmla="*/ 507675 w 3918640"/>
                <a:gd name="connsiteY15" fmla="*/ 59737 h 1274382"/>
                <a:gd name="connsiteX16" fmla="*/ 627128 w 3918640"/>
                <a:gd name="connsiteY16" fmla="*/ 0 h 127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18640" h="1274382">
                  <a:moveTo>
                    <a:pt x="627128" y="0"/>
                  </a:moveTo>
                  <a:cubicBezTo>
                    <a:pt x="683121" y="0"/>
                    <a:pt x="1617903" y="0"/>
                    <a:pt x="2311115" y="0"/>
                  </a:cubicBezTo>
                  <a:lnTo>
                    <a:pt x="2343852" y="0"/>
                  </a:lnTo>
                  <a:lnTo>
                    <a:pt x="2510711" y="0"/>
                  </a:lnTo>
                  <a:lnTo>
                    <a:pt x="2689091" y="0"/>
                  </a:lnTo>
                  <a:lnTo>
                    <a:pt x="2839532" y="0"/>
                  </a:lnTo>
                  <a:lnTo>
                    <a:pt x="2955313" y="0"/>
                  </a:lnTo>
                  <a:lnTo>
                    <a:pt x="3029711" y="0"/>
                  </a:lnTo>
                  <a:lnTo>
                    <a:pt x="3056004" y="0"/>
                  </a:lnTo>
                  <a:lnTo>
                    <a:pt x="3918640" y="0"/>
                  </a:lnTo>
                  <a:lnTo>
                    <a:pt x="3918640" y="817544"/>
                  </a:lnTo>
                  <a:lnTo>
                    <a:pt x="2343852" y="817544"/>
                  </a:lnTo>
                  <a:lnTo>
                    <a:pt x="2343852" y="805669"/>
                  </a:lnTo>
                  <a:lnTo>
                    <a:pt x="2259651" y="975699"/>
                  </a:lnTo>
                  <a:cubicBezTo>
                    <a:pt x="2170061" y="1194733"/>
                    <a:pt x="89589" y="1025479"/>
                    <a:pt x="0" y="1274382"/>
                  </a:cubicBezTo>
                  <a:cubicBezTo>
                    <a:pt x="0" y="1274382"/>
                    <a:pt x="0" y="1274382"/>
                    <a:pt x="507675" y="59737"/>
                  </a:cubicBezTo>
                  <a:cubicBezTo>
                    <a:pt x="507675" y="59737"/>
                    <a:pt x="537538" y="0"/>
                    <a:pt x="627128" y="0"/>
                  </a:cubicBezTo>
                  <a:close/>
                </a:path>
              </a:pathLst>
            </a:cu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6" name="Group 45"/>
            <p:cNvGrpSpPr/>
            <p:nvPr/>
          </p:nvGrpSpPr>
          <p:grpSpPr>
            <a:xfrm>
              <a:off x="1693711" y="3148258"/>
              <a:ext cx="4726276" cy="1087805"/>
              <a:chOff x="1693711" y="3148258"/>
              <a:chExt cx="4726276" cy="1087805"/>
            </a:xfrm>
          </p:grpSpPr>
          <p:sp>
            <p:nvSpPr>
              <p:cNvPr id="64" name="Freeform 56"/>
              <p:cNvSpPr>
                <a:spLocks/>
              </p:cNvSpPr>
              <p:nvPr/>
            </p:nvSpPr>
            <p:spPr bwMode="auto">
              <a:xfrm>
                <a:off x="1693711" y="3148258"/>
                <a:ext cx="3425508" cy="1087805"/>
              </a:xfrm>
              <a:custGeom>
                <a:avLst/>
                <a:gdLst>
                  <a:gd name="T0" fmla="*/ 51 w 400"/>
                  <a:gd name="T1" fmla="*/ 6 h 127"/>
                  <a:gd name="T2" fmla="*/ 0 w 400"/>
                  <a:gd name="T3" fmla="*/ 127 h 127"/>
                  <a:gd name="T4" fmla="*/ 320 w 400"/>
                  <a:gd name="T5" fmla="*/ 98 h 127"/>
                  <a:gd name="T6" fmla="*/ 400 w 400"/>
                  <a:gd name="T7" fmla="*/ 0 h 127"/>
                  <a:gd name="T8" fmla="*/ 63 w 400"/>
                  <a:gd name="T9" fmla="*/ 0 h 127"/>
                  <a:gd name="T10" fmla="*/ 51 w 400"/>
                  <a:gd name="T11" fmla="*/ 6 h 127"/>
                </a:gdLst>
                <a:ahLst/>
                <a:cxnLst>
                  <a:cxn ang="0">
                    <a:pos x="T0" y="T1"/>
                  </a:cxn>
                  <a:cxn ang="0">
                    <a:pos x="T2" y="T3"/>
                  </a:cxn>
                  <a:cxn ang="0">
                    <a:pos x="T4" y="T5"/>
                  </a:cxn>
                  <a:cxn ang="0">
                    <a:pos x="T6" y="T7"/>
                  </a:cxn>
                  <a:cxn ang="0">
                    <a:pos x="T8" y="T9"/>
                  </a:cxn>
                  <a:cxn ang="0">
                    <a:pos x="T10" y="T11"/>
                  </a:cxn>
                </a:cxnLst>
                <a:rect l="0" t="0" r="r" b="b"/>
                <a:pathLst>
                  <a:path w="400" h="127">
                    <a:moveTo>
                      <a:pt x="51" y="6"/>
                    </a:moveTo>
                    <a:cubicBezTo>
                      <a:pt x="0" y="127"/>
                      <a:pt x="0" y="127"/>
                      <a:pt x="0" y="127"/>
                    </a:cubicBezTo>
                    <a:cubicBezTo>
                      <a:pt x="9" y="102"/>
                      <a:pt x="311" y="119"/>
                      <a:pt x="320" y="98"/>
                    </a:cubicBezTo>
                    <a:cubicBezTo>
                      <a:pt x="347" y="35"/>
                      <a:pt x="400" y="0"/>
                      <a:pt x="400" y="0"/>
                    </a:cubicBezTo>
                    <a:cubicBezTo>
                      <a:pt x="400" y="0"/>
                      <a:pt x="72" y="0"/>
                      <a:pt x="63" y="0"/>
                    </a:cubicBezTo>
                    <a:cubicBezTo>
                      <a:pt x="53" y="0"/>
                      <a:pt x="51" y="6"/>
                      <a:pt x="51" y="6"/>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5" name="Rectangle 64"/>
              <p:cNvSpPr/>
              <p:nvPr/>
            </p:nvSpPr>
            <p:spPr>
              <a:xfrm>
                <a:off x="4317908" y="3149254"/>
                <a:ext cx="2102079" cy="748597"/>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7" name="Freeform 46"/>
            <p:cNvSpPr>
              <a:spLocks/>
            </p:cNvSpPr>
            <p:nvPr/>
          </p:nvSpPr>
          <p:spPr bwMode="auto">
            <a:xfrm>
              <a:off x="1267842" y="3881583"/>
              <a:ext cx="4761516" cy="1128048"/>
            </a:xfrm>
            <a:custGeom>
              <a:avLst/>
              <a:gdLst>
                <a:gd name="connsiteX0" fmla="*/ 4015982 w 5541497"/>
                <a:gd name="connsiteY0" fmla="*/ 0 h 1287474"/>
                <a:gd name="connsiteX1" fmla="*/ 5541497 w 5541497"/>
                <a:gd name="connsiteY1" fmla="*/ 0 h 1287474"/>
                <a:gd name="connsiteX2" fmla="*/ 5541497 w 5541497"/>
                <a:gd name="connsiteY2" fmla="*/ 809583 h 1287474"/>
                <a:gd name="connsiteX3" fmla="*/ 4162274 w 5541497"/>
                <a:gd name="connsiteY3" fmla="*/ 809583 h 1287474"/>
                <a:gd name="connsiteX4" fmla="*/ 4074241 w 5541497"/>
                <a:gd name="connsiteY4" fmla="*/ 987809 h 1287474"/>
                <a:gd name="connsiteX5" fmla="*/ 0 w 5541497"/>
                <a:gd name="connsiteY5" fmla="*/ 1287474 h 1287474"/>
                <a:gd name="connsiteX6" fmla="*/ 508035 w 5541497"/>
                <a:gd name="connsiteY6" fmla="*/ 68834 h 1287474"/>
                <a:gd name="connsiteX7" fmla="*/ 627573 w 5541497"/>
                <a:gd name="connsiteY7" fmla="*/ 8901 h 1287474"/>
                <a:gd name="connsiteX8" fmla="*/ 3904986 w 5541497"/>
                <a:gd name="connsiteY8" fmla="*/ 8901 h 1287474"/>
                <a:gd name="connsiteX9" fmla="*/ 4015982 w 5541497"/>
                <a:gd name="connsiteY9" fmla="*/ 8901 h 1287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41497" h="1287474">
                  <a:moveTo>
                    <a:pt x="4015982" y="0"/>
                  </a:moveTo>
                  <a:lnTo>
                    <a:pt x="5541497" y="0"/>
                  </a:lnTo>
                  <a:lnTo>
                    <a:pt x="5541497" y="809583"/>
                  </a:lnTo>
                  <a:lnTo>
                    <a:pt x="4162274" y="809583"/>
                  </a:lnTo>
                  <a:lnTo>
                    <a:pt x="4074241" y="987809"/>
                  </a:lnTo>
                  <a:cubicBezTo>
                    <a:pt x="3984588" y="1207563"/>
                    <a:pt x="89653" y="1037753"/>
                    <a:pt x="0" y="1287474"/>
                  </a:cubicBezTo>
                  <a:cubicBezTo>
                    <a:pt x="0" y="1287474"/>
                    <a:pt x="0" y="1287474"/>
                    <a:pt x="508035" y="68834"/>
                  </a:cubicBezTo>
                  <a:cubicBezTo>
                    <a:pt x="508035" y="68834"/>
                    <a:pt x="527958" y="8901"/>
                    <a:pt x="627573" y="8901"/>
                  </a:cubicBezTo>
                  <a:cubicBezTo>
                    <a:pt x="689210" y="8901"/>
                    <a:pt x="2671853" y="8901"/>
                    <a:pt x="3904986" y="8901"/>
                  </a:cubicBezTo>
                  <a:lnTo>
                    <a:pt x="4015982" y="8901"/>
                  </a:lnTo>
                  <a:close/>
                </a:path>
              </a:pathLst>
            </a:custGeom>
            <a:solidFill>
              <a:srgbClr val="CE7718"/>
            </a:solidFill>
            <a:ln>
              <a:noFill/>
            </a:ln>
          </p:spPr>
          <p:txBody>
            <a:bodyPr vert="horz" wrap="square" lIns="91440" tIns="45720" rIns="91440" bIns="45720" numCol="1" anchor="t" anchorCtr="0" compatLnSpc="1">
              <a:prstTxWarp prst="textNoShape">
                <a:avLst/>
              </a:prstTxWarp>
              <a:noAutofit/>
            </a:bodyPr>
            <a:lstStyle/>
            <a:p>
              <a:endParaRPr lang="id-ID"/>
            </a:p>
          </p:txBody>
        </p:sp>
        <p:grpSp>
          <p:nvGrpSpPr>
            <p:cNvPr id="48" name="Group 47"/>
            <p:cNvGrpSpPr/>
            <p:nvPr/>
          </p:nvGrpSpPr>
          <p:grpSpPr>
            <a:xfrm>
              <a:off x="1019303" y="4582513"/>
              <a:ext cx="6038015" cy="788932"/>
              <a:chOff x="1019303" y="4582513"/>
              <a:chExt cx="6038015" cy="788932"/>
            </a:xfrm>
          </p:grpSpPr>
          <p:sp>
            <p:nvSpPr>
              <p:cNvPr id="62" name="Freeform 58"/>
              <p:cNvSpPr>
                <a:spLocks/>
              </p:cNvSpPr>
              <p:nvPr/>
            </p:nvSpPr>
            <p:spPr bwMode="auto">
              <a:xfrm>
                <a:off x="1019303" y="4586208"/>
                <a:ext cx="4751045" cy="785237"/>
              </a:xfrm>
              <a:custGeom>
                <a:avLst/>
                <a:gdLst>
                  <a:gd name="T0" fmla="*/ 46 w 555"/>
                  <a:gd name="T1" fmla="*/ 0 h 92"/>
                  <a:gd name="T2" fmla="*/ 34 w 555"/>
                  <a:gd name="T3" fmla="*/ 6 h 92"/>
                  <a:gd name="T4" fmla="*/ 0 w 555"/>
                  <a:gd name="T5" fmla="*/ 84 h 92"/>
                  <a:gd name="T6" fmla="*/ 238 w 555"/>
                  <a:gd name="T7" fmla="*/ 92 h 92"/>
                  <a:gd name="T8" fmla="*/ 478 w 555"/>
                  <a:gd name="T9" fmla="*/ 92 h 92"/>
                  <a:gd name="T10" fmla="*/ 555 w 555"/>
                  <a:gd name="T11" fmla="*/ 0 h 92"/>
                  <a:gd name="T12" fmla="*/ 46 w 555"/>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555" h="92">
                    <a:moveTo>
                      <a:pt x="46" y="0"/>
                    </a:moveTo>
                    <a:cubicBezTo>
                      <a:pt x="36" y="0"/>
                      <a:pt x="34" y="6"/>
                      <a:pt x="34" y="6"/>
                    </a:cubicBezTo>
                    <a:cubicBezTo>
                      <a:pt x="0" y="84"/>
                      <a:pt x="0" y="84"/>
                      <a:pt x="0" y="84"/>
                    </a:cubicBezTo>
                    <a:cubicBezTo>
                      <a:pt x="4" y="72"/>
                      <a:pt x="151" y="84"/>
                      <a:pt x="238" y="92"/>
                    </a:cubicBezTo>
                    <a:cubicBezTo>
                      <a:pt x="478" y="92"/>
                      <a:pt x="478" y="92"/>
                      <a:pt x="478" y="92"/>
                    </a:cubicBezTo>
                    <a:cubicBezTo>
                      <a:pt x="505" y="33"/>
                      <a:pt x="555" y="0"/>
                      <a:pt x="555" y="0"/>
                    </a:cubicBezTo>
                    <a:cubicBezTo>
                      <a:pt x="555" y="0"/>
                      <a:pt x="55" y="0"/>
                      <a:pt x="46" y="0"/>
                    </a:cubicBez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3" name="Rectangle 62"/>
              <p:cNvSpPr/>
              <p:nvPr/>
            </p:nvSpPr>
            <p:spPr>
              <a:xfrm>
                <a:off x="4955239" y="4582513"/>
                <a:ext cx="2102079" cy="788932"/>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9" name="Freeform 60"/>
            <p:cNvSpPr>
              <a:spLocks/>
            </p:cNvSpPr>
            <p:nvPr/>
          </p:nvSpPr>
          <p:spPr bwMode="auto">
            <a:xfrm>
              <a:off x="3486677" y="3195834"/>
              <a:ext cx="1606494" cy="0"/>
            </a:xfrm>
            <a:custGeom>
              <a:avLst/>
              <a:gdLst>
                <a:gd name="T0" fmla="*/ 187 w 188"/>
                <a:gd name="T1" fmla="*/ 188 w 188"/>
                <a:gd name="T2" fmla="*/ 0 w 188"/>
                <a:gd name="T3" fmla="*/ 0 w 188"/>
                <a:gd name="T4" fmla="*/ 187 w 188"/>
              </a:gdLst>
              <a:ahLst/>
              <a:cxnLst>
                <a:cxn ang="0">
                  <a:pos x="T0" y="0"/>
                </a:cxn>
                <a:cxn ang="0">
                  <a:pos x="T1" y="0"/>
                </a:cxn>
                <a:cxn ang="0">
                  <a:pos x="T2" y="0"/>
                </a:cxn>
                <a:cxn ang="0">
                  <a:pos x="T3" y="0"/>
                </a:cxn>
                <a:cxn ang="0">
                  <a:pos x="T4" y="0"/>
                </a:cxn>
              </a:cxnLst>
              <a:rect l="0" t="0" r="r" b="b"/>
              <a:pathLst>
                <a:path w="188">
                  <a:moveTo>
                    <a:pt x="187" y="0"/>
                  </a:moveTo>
                  <a:cubicBezTo>
                    <a:pt x="188" y="0"/>
                    <a:pt x="188" y="0"/>
                    <a:pt x="188" y="0"/>
                  </a:cubicBezTo>
                  <a:cubicBezTo>
                    <a:pt x="0" y="0"/>
                    <a:pt x="0" y="0"/>
                    <a:pt x="0" y="0"/>
                  </a:cubicBezTo>
                  <a:cubicBezTo>
                    <a:pt x="0" y="0"/>
                    <a:pt x="0" y="0"/>
                    <a:pt x="0" y="0"/>
                  </a:cubicBezTo>
                  <a:lnTo>
                    <a:pt x="187" y="0"/>
                  </a:lnTo>
                  <a:close/>
                </a:path>
              </a:pathLst>
            </a:custGeom>
            <a:solidFill>
              <a:srgbClr val="915C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62"/>
            <p:cNvSpPr>
              <a:spLocks/>
            </p:cNvSpPr>
            <p:nvPr/>
          </p:nvSpPr>
          <p:spPr bwMode="auto">
            <a:xfrm>
              <a:off x="4160251" y="4593412"/>
              <a:ext cx="1610097" cy="0"/>
            </a:xfrm>
            <a:custGeom>
              <a:avLst/>
              <a:gdLst>
                <a:gd name="T0" fmla="*/ 187 w 188"/>
                <a:gd name="T1" fmla="*/ 188 w 188"/>
                <a:gd name="T2" fmla="*/ 0 w 188"/>
                <a:gd name="T3" fmla="*/ 0 w 188"/>
                <a:gd name="T4" fmla="*/ 187 w 188"/>
              </a:gdLst>
              <a:ahLst/>
              <a:cxnLst>
                <a:cxn ang="0">
                  <a:pos x="T0" y="0"/>
                </a:cxn>
                <a:cxn ang="0">
                  <a:pos x="T1" y="0"/>
                </a:cxn>
                <a:cxn ang="0">
                  <a:pos x="T2" y="0"/>
                </a:cxn>
                <a:cxn ang="0">
                  <a:pos x="T3" y="0"/>
                </a:cxn>
                <a:cxn ang="0">
                  <a:pos x="T4" y="0"/>
                </a:cxn>
              </a:cxnLst>
              <a:rect l="0" t="0" r="r" b="b"/>
              <a:pathLst>
                <a:path w="188">
                  <a:moveTo>
                    <a:pt x="187" y="0"/>
                  </a:moveTo>
                  <a:cubicBezTo>
                    <a:pt x="187" y="0"/>
                    <a:pt x="188" y="0"/>
                    <a:pt x="188" y="0"/>
                  </a:cubicBezTo>
                  <a:cubicBezTo>
                    <a:pt x="0" y="0"/>
                    <a:pt x="0" y="0"/>
                    <a:pt x="0" y="0"/>
                  </a:cubicBezTo>
                  <a:cubicBezTo>
                    <a:pt x="0" y="0"/>
                    <a:pt x="0" y="0"/>
                    <a:pt x="0" y="0"/>
                  </a:cubicBezTo>
                  <a:lnTo>
                    <a:pt x="187" y="0"/>
                  </a:lnTo>
                  <a:close/>
                </a:path>
              </a:pathLst>
            </a:custGeom>
            <a:solidFill>
              <a:srgbClr val="915C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63"/>
            <p:cNvSpPr>
              <a:spLocks/>
            </p:cNvSpPr>
            <p:nvPr/>
          </p:nvSpPr>
          <p:spPr bwMode="auto">
            <a:xfrm>
              <a:off x="2895948" y="1938733"/>
              <a:ext cx="1393977" cy="0"/>
            </a:xfrm>
            <a:custGeom>
              <a:avLst/>
              <a:gdLst>
                <a:gd name="T0" fmla="*/ 162 w 163"/>
                <a:gd name="T1" fmla="*/ 163 w 163"/>
                <a:gd name="T2" fmla="*/ 0 w 163"/>
                <a:gd name="T3" fmla="*/ 0 w 163"/>
                <a:gd name="T4" fmla="*/ 162 w 163"/>
              </a:gdLst>
              <a:ahLst/>
              <a:cxnLst>
                <a:cxn ang="0">
                  <a:pos x="T0" y="0"/>
                </a:cxn>
                <a:cxn ang="0">
                  <a:pos x="T1" y="0"/>
                </a:cxn>
                <a:cxn ang="0">
                  <a:pos x="T2" y="0"/>
                </a:cxn>
                <a:cxn ang="0">
                  <a:pos x="T3" y="0"/>
                </a:cxn>
                <a:cxn ang="0">
                  <a:pos x="T4" y="0"/>
                </a:cxn>
              </a:cxnLst>
              <a:rect l="0" t="0" r="r" b="b"/>
              <a:pathLst>
                <a:path w="163">
                  <a:moveTo>
                    <a:pt x="162" y="0"/>
                  </a:moveTo>
                  <a:cubicBezTo>
                    <a:pt x="163" y="0"/>
                    <a:pt x="163" y="0"/>
                    <a:pt x="163" y="0"/>
                  </a:cubicBezTo>
                  <a:cubicBezTo>
                    <a:pt x="0" y="0"/>
                    <a:pt x="0" y="0"/>
                    <a:pt x="0" y="0"/>
                  </a:cubicBezTo>
                  <a:cubicBezTo>
                    <a:pt x="0" y="0"/>
                    <a:pt x="0" y="0"/>
                    <a:pt x="0" y="0"/>
                  </a:cubicBezTo>
                  <a:lnTo>
                    <a:pt x="162" y="0"/>
                  </a:lnTo>
                  <a:close/>
                </a:path>
              </a:pathLst>
            </a:custGeom>
            <a:solidFill>
              <a:srgbClr val="915C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61"/>
            <p:cNvSpPr>
              <a:spLocks/>
            </p:cNvSpPr>
            <p:nvPr/>
          </p:nvSpPr>
          <p:spPr bwMode="auto">
            <a:xfrm>
              <a:off x="3818061" y="3892468"/>
              <a:ext cx="2154849" cy="7204"/>
            </a:xfrm>
            <a:custGeom>
              <a:avLst/>
              <a:gdLst>
                <a:gd name="T0" fmla="*/ 187 w 188"/>
                <a:gd name="T1" fmla="*/ 1 h 1"/>
                <a:gd name="T2" fmla="*/ 188 w 188"/>
                <a:gd name="T3" fmla="*/ 0 h 1"/>
                <a:gd name="T4" fmla="*/ 0 w 188"/>
                <a:gd name="T5" fmla="*/ 0 h 1"/>
                <a:gd name="T6" fmla="*/ 0 w 188"/>
                <a:gd name="T7" fmla="*/ 1 h 1"/>
                <a:gd name="T8" fmla="*/ 187 w 188"/>
                <a:gd name="T9" fmla="*/ 1 h 1"/>
              </a:gdLst>
              <a:ahLst/>
              <a:cxnLst>
                <a:cxn ang="0">
                  <a:pos x="T0" y="T1"/>
                </a:cxn>
                <a:cxn ang="0">
                  <a:pos x="T2" y="T3"/>
                </a:cxn>
                <a:cxn ang="0">
                  <a:pos x="T4" y="T5"/>
                </a:cxn>
                <a:cxn ang="0">
                  <a:pos x="T6" y="T7"/>
                </a:cxn>
                <a:cxn ang="0">
                  <a:pos x="T8" y="T9"/>
                </a:cxn>
              </a:cxnLst>
              <a:rect l="0" t="0" r="r" b="b"/>
              <a:pathLst>
                <a:path w="188" h="1">
                  <a:moveTo>
                    <a:pt x="187" y="1"/>
                  </a:moveTo>
                  <a:cubicBezTo>
                    <a:pt x="188" y="0"/>
                    <a:pt x="188" y="0"/>
                    <a:pt x="188" y="0"/>
                  </a:cubicBezTo>
                  <a:cubicBezTo>
                    <a:pt x="0" y="0"/>
                    <a:pt x="0" y="0"/>
                    <a:pt x="0" y="0"/>
                  </a:cubicBezTo>
                  <a:cubicBezTo>
                    <a:pt x="0" y="1"/>
                    <a:pt x="0" y="1"/>
                    <a:pt x="0" y="1"/>
                  </a:cubicBezTo>
                  <a:lnTo>
                    <a:pt x="187" y="1"/>
                  </a:lnTo>
                  <a:close/>
                </a:path>
              </a:pathLst>
            </a:custGeom>
            <a:solidFill>
              <a:schemeClr val="bg1">
                <a:alpha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3" name="Freeform 64"/>
            <p:cNvSpPr>
              <a:spLocks/>
            </p:cNvSpPr>
            <p:nvPr/>
          </p:nvSpPr>
          <p:spPr bwMode="auto">
            <a:xfrm>
              <a:off x="2348443" y="1927928"/>
              <a:ext cx="2240447" cy="3821727"/>
            </a:xfrm>
            <a:custGeom>
              <a:avLst/>
              <a:gdLst>
                <a:gd name="T0" fmla="*/ 262 w 262"/>
                <a:gd name="T1" fmla="*/ 405 h 446"/>
                <a:gd name="T2" fmla="*/ 64 w 262"/>
                <a:gd name="T3" fmla="*/ 0 h 446"/>
                <a:gd name="T4" fmla="*/ 26 w 262"/>
                <a:gd name="T5" fmla="*/ 78 h 446"/>
                <a:gd name="T6" fmla="*/ 207 w 262"/>
                <a:gd name="T7" fmla="*/ 446 h 446"/>
                <a:gd name="T8" fmla="*/ 262 w 262"/>
                <a:gd name="T9" fmla="*/ 406 h 446"/>
                <a:gd name="T10" fmla="*/ 262 w 262"/>
                <a:gd name="T11" fmla="*/ 406 h 446"/>
                <a:gd name="T12" fmla="*/ 262 w 262"/>
                <a:gd name="T13" fmla="*/ 406 h 446"/>
                <a:gd name="T14" fmla="*/ 262 w 262"/>
                <a:gd name="T15" fmla="*/ 405 h 4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2" h="446">
                  <a:moveTo>
                    <a:pt x="262" y="405"/>
                  </a:moveTo>
                  <a:cubicBezTo>
                    <a:pt x="64" y="0"/>
                    <a:pt x="64" y="0"/>
                    <a:pt x="64" y="0"/>
                  </a:cubicBezTo>
                  <a:cubicBezTo>
                    <a:pt x="26" y="78"/>
                    <a:pt x="26" y="78"/>
                    <a:pt x="26" y="78"/>
                  </a:cubicBezTo>
                  <a:cubicBezTo>
                    <a:pt x="17" y="96"/>
                    <a:pt x="0" y="151"/>
                    <a:pt x="207" y="446"/>
                  </a:cubicBezTo>
                  <a:cubicBezTo>
                    <a:pt x="240" y="434"/>
                    <a:pt x="261" y="419"/>
                    <a:pt x="262" y="406"/>
                  </a:cubicBezTo>
                  <a:cubicBezTo>
                    <a:pt x="262" y="406"/>
                    <a:pt x="262" y="406"/>
                    <a:pt x="262" y="406"/>
                  </a:cubicBezTo>
                  <a:cubicBezTo>
                    <a:pt x="262" y="406"/>
                    <a:pt x="262" y="406"/>
                    <a:pt x="262" y="406"/>
                  </a:cubicBezTo>
                  <a:cubicBezTo>
                    <a:pt x="262" y="406"/>
                    <a:pt x="262" y="406"/>
                    <a:pt x="262" y="405"/>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54" name="Freeform 65"/>
            <p:cNvSpPr>
              <a:spLocks/>
            </p:cNvSpPr>
            <p:nvPr/>
          </p:nvSpPr>
          <p:spPr bwMode="auto">
            <a:xfrm>
              <a:off x="1894591" y="2511453"/>
              <a:ext cx="2222438" cy="3382282"/>
            </a:xfrm>
            <a:custGeom>
              <a:avLst/>
              <a:gdLst>
                <a:gd name="T0" fmla="*/ 30 w 260"/>
                <a:gd name="T1" fmla="*/ 92 h 395"/>
                <a:gd name="T2" fmla="*/ 184 w 260"/>
                <a:gd name="T3" fmla="*/ 395 h 395"/>
                <a:gd name="T4" fmla="*/ 260 w 260"/>
                <a:gd name="T5" fmla="*/ 377 h 395"/>
                <a:gd name="T6" fmla="*/ 75 w 260"/>
                <a:gd name="T7" fmla="*/ 0 h 395"/>
                <a:gd name="T8" fmla="*/ 30 w 260"/>
                <a:gd name="T9" fmla="*/ 92 h 395"/>
              </a:gdLst>
              <a:ahLst/>
              <a:cxnLst>
                <a:cxn ang="0">
                  <a:pos x="T0" y="T1"/>
                </a:cxn>
                <a:cxn ang="0">
                  <a:pos x="T2" y="T3"/>
                </a:cxn>
                <a:cxn ang="0">
                  <a:pos x="T4" y="T5"/>
                </a:cxn>
                <a:cxn ang="0">
                  <a:pos x="T6" y="T7"/>
                </a:cxn>
                <a:cxn ang="0">
                  <a:pos x="T8" y="T9"/>
                </a:cxn>
              </a:cxnLst>
              <a:rect l="0" t="0" r="r" b="b"/>
              <a:pathLst>
                <a:path w="260" h="395">
                  <a:moveTo>
                    <a:pt x="30" y="92"/>
                  </a:moveTo>
                  <a:cubicBezTo>
                    <a:pt x="0" y="151"/>
                    <a:pt x="111" y="294"/>
                    <a:pt x="184" y="395"/>
                  </a:cubicBezTo>
                  <a:cubicBezTo>
                    <a:pt x="213" y="391"/>
                    <a:pt x="239" y="384"/>
                    <a:pt x="260" y="377"/>
                  </a:cubicBezTo>
                  <a:cubicBezTo>
                    <a:pt x="108" y="98"/>
                    <a:pt x="65" y="20"/>
                    <a:pt x="75" y="0"/>
                  </a:cubicBezTo>
                  <a:lnTo>
                    <a:pt x="30" y="9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5" name="Freeform 66"/>
            <p:cNvSpPr>
              <a:spLocks/>
            </p:cNvSpPr>
            <p:nvPr/>
          </p:nvSpPr>
          <p:spPr bwMode="auto">
            <a:xfrm>
              <a:off x="1678471" y="3239058"/>
              <a:ext cx="1790198" cy="2690697"/>
            </a:xfrm>
            <a:custGeom>
              <a:avLst/>
              <a:gdLst>
                <a:gd name="T0" fmla="*/ 0 w 209"/>
                <a:gd name="T1" fmla="*/ 103 h 314"/>
                <a:gd name="T2" fmla="*/ 126 w 209"/>
                <a:gd name="T3" fmla="*/ 314 h 314"/>
                <a:gd name="T4" fmla="*/ 137 w 209"/>
                <a:gd name="T5" fmla="*/ 314 h 314"/>
                <a:gd name="T6" fmla="*/ 209 w 209"/>
                <a:gd name="T7" fmla="*/ 309 h 314"/>
                <a:gd name="T8" fmla="*/ 51 w 209"/>
                <a:gd name="T9" fmla="*/ 0 h 314"/>
                <a:gd name="T10" fmla="*/ 0 w 209"/>
                <a:gd name="T11" fmla="*/ 103 h 314"/>
              </a:gdLst>
              <a:ahLst/>
              <a:cxnLst>
                <a:cxn ang="0">
                  <a:pos x="T0" y="T1"/>
                </a:cxn>
                <a:cxn ang="0">
                  <a:pos x="T2" y="T3"/>
                </a:cxn>
                <a:cxn ang="0">
                  <a:pos x="T4" y="T5"/>
                </a:cxn>
                <a:cxn ang="0">
                  <a:pos x="T6" y="T7"/>
                </a:cxn>
                <a:cxn ang="0">
                  <a:pos x="T8" y="T9"/>
                </a:cxn>
                <a:cxn ang="0">
                  <a:pos x="T10" y="T11"/>
                </a:cxn>
              </a:cxnLst>
              <a:rect l="0" t="0" r="r" b="b"/>
              <a:pathLst>
                <a:path w="209" h="314">
                  <a:moveTo>
                    <a:pt x="0" y="103"/>
                  </a:moveTo>
                  <a:cubicBezTo>
                    <a:pt x="31" y="168"/>
                    <a:pt x="78" y="231"/>
                    <a:pt x="126" y="314"/>
                  </a:cubicBezTo>
                  <a:cubicBezTo>
                    <a:pt x="129" y="314"/>
                    <a:pt x="133" y="314"/>
                    <a:pt x="137" y="314"/>
                  </a:cubicBezTo>
                  <a:cubicBezTo>
                    <a:pt x="162" y="314"/>
                    <a:pt x="187" y="313"/>
                    <a:pt x="209" y="309"/>
                  </a:cubicBezTo>
                  <a:cubicBezTo>
                    <a:pt x="88" y="101"/>
                    <a:pt x="43" y="21"/>
                    <a:pt x="51" y="0"/>
                  </a:cubicBezTo>
                  <a:lnTo>
                    <a:pt x="0" y="103"/>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56" name="Freeform 67"/>
            <p:cNvSpPr>
              <a:spLocks/>
            </p:cNvSpPr>
            <p:nvPr/>
          </p:nvSpPr>
          <p:spPr bwMode="auto">
            <a:xfrm>
              <a:off x="1285851" y="3941448"/>
              <a:ext cx="1473222" cy="1988307"/>
            </a:xfrm>
            <a:custGeom>
              <a:avLst/>
              <a:gdLst>
                <a:gd name="T0" fmla="*/ 0 w 172"/>
                <a:gd name="T1" fmla="*/ 100 h 232"/>
                <a:gd name="T2" fmla="*/ 78 w 172"/>
                <a:gd name="T3" fmla="*/ 222 h 232"/>
                <a:gd name="T4" fmla="*/ 172 w 172"/>
                <a:gd name="T5" fmla="*/ 232 h 232"/>
                <a:gd name="T6" fmla="*/ 49 w 172"/>
                <a:gd name="T7" fmla="*/ 0 h 232"/>
                <a:gd name="T8" fmla="*/ 0 w 172"/>
                <a:gd name="T9" fmla="*/ 100 h 232"/>
              </a:gdLst>
              <a:ahLst/>
              <a:cxnLst>
                <a:cxn ang="0">
                  <a:pos x="T0" y="T1"/>
                </a:cxn>
                <a:cxn ang="0">
                  <a:pos x="T2" y="T3"/>
                </a:cxn>
                <a:cxn ang="0">
                  <a:pos x="T4" y="T5"/>
                </a:cxn>
                <a:cxn ang="0">
                  <a:pos x="T6" y="T7"/>
                </a:cxn>
                <a:cxn ang="0">
                  <a:pos x="T8" y="T9"/>
                </a:cxn>
              </a:cxnLst>
              <a:rect l="0" t="0" r="r" b="b"/>
              <a:pathLst>
                <a:path w="172" h="232">
                  <a:moveTo>
                    <a:pt x="0" y="100"/>
                  </a:moveTo>
                  <a:cubicBezTo>
                    <a:pt x="22" y="142"/>
                    <a:pt x="51" y="175"/>
                    <a:pt x="78" y="222"/>
                  </a:cubicBezTo>
                  <a:cubicBezTo>
                    <a:pt x="106" y="228"/>
                    <a:pt x="138" y="232"/>
                    <a:pt x="172" y="232"/>
                  </a:cubicBezTo>
                  <a:cubicBezTo>
                    <a:pt x="68" y="54"/>
                    <a:pt x="43" y="13"/>
                    <a:pt x="49" y="0"/>
                  </a:cubicBezTo>
                  <a:lnTo>
                    <a:pt x="0" y="10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id-ID"/>
            </a:p>
          </p:txBody>
        </p:sp>
        <p:sp>
          <p:nvSpPr>
            <p:cNvPr id="57" name="Freeform 68"/>
            <p:cNvSpPr>
              <a:spLocks/>
            </p:cNvSpPr>
            <p:nvPr/>
          </p:nvSpPr>
          <p:spPr bwMode="auto">
            <a:xfrm>
              <a:off x="977058" y="4654645"/>
              <a:ext cx="983348" cy="1188662"/>
            </a:xfrm>
            <a:custGeom>
              <a:avLst/>
              <a:gdLst>
                <a:gd name="T0" fmla="*/ 0 w 115"/>
                <a:gd name="T1" fmla="*/ 79 h 139"/>
                <a:gd name="T2" fmla="*/ 0 w 115"/>
                <a:gd name="T3" fmla="*/ 81 h 139"/>
                <a:gd name="T4" fmla="*/ 0 w 115"/>
                <a:gd name="T5" fmla="*/ 81 h 139"/>
                <a:gd name="T6" fmla="*/ 0 w 115"/>
                <a:gd name="T7" fmla="*/ 81 h 139"/>
                <a:gd name="T8" fmla="*/ 115 w 115"/>
                <a:gd name="T9" fmla="*/ 139 h 139"/>
                <a:gd name="T10" fmla="*/ 39 w 115"/>
                <a:gd name="T11" fmla="*/ 0 h 139"/>
                <a:gd name="T12" fmla="*/ 0 w 115"/>
                <a:gd name="T13" fmla="*/ 79 h 139"/>
              </a:gdLst>
              <a:ahLst/>
              <a:cxnLst>
                <a:cxn ang="0">
                  <a:pos x="T0" y="T1"/>
                </a:cxn>
                <a:cxn ang="0">
                  <a:pos x="T2" y="T3"/>
                </a:cxn>
                <a:cxn ang="0">
                  <a:pos x="T4" y="T5"/>
                </a:cxn>
                <a:cxn ang="0">
                  <a:pos x="T6" y="T7"/>
                </a:cxn>
                <a:cxn ang="0">
                  <a:pos x="T8" y="T9"/>
                </a:cxn>
                <a:cxn ang="0">
                  <a:pos x="T10" y="T11"/>
                </a:cxn>
                <a:cxn ang="0">
                  <a:pos x="T12" y="T13"/>
                </a:cxn>
              </a:cxnLst>
              <a:rect l="0" t="0" r="r" b="b"/>
              <a:pathLst>
                <a:path w="115" h="139">
                  <a:moveTo>
                    <a:pt x="0" y="79"/>
                  </a:moveTo>
                  <a:cubicBezTo>
                    <a:pt x="0" y="80"/>
                    <a:pt x="0" y="80"/>
                    <a:pt x="0" y="81"/>
                  </a:cubicBezTo>
                  <a:cubicBezTo>
                    <a:pt x="0" y="81"/>
                    <a:pt x="0" y="81"/>
                    <a:pt x="0" y="81"/>
                  </a:cubicBezTo>
                  <a:cubicBezTo>
                    <a:pt x="0" y="81"/>
                    <a:pt x="0" y="81"/>
                    <a:pt x="0" y="81"/>
                  </a:cubicBezTo>
                  <a:cubicBezTo>
                    <a:pt x="2" y="101"/>
                    <a:pt x="48" y="125"/>
                    <a:pt x="115" y="139"/>
                  </a:cubicBezTo>
                  <a:cubicBezTo>
                    <a:pt x="48" y="36"/>
                    <a:pt x="36" y="7"/>
                    <a:pt x="39" y="0"/>
                  </a:cubicBezTo>
                  <a:lnTo>
                    <a:pt x="0" y="79"/>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sp>
          <p:nvSpPr>
            <p:cNvPr id="58" name="Freeform 69"/>
            <p:cNvSpPr>
              <a:spLocks/>
            </p:cNvSpPr>
            <p:nvPr/>
          </p:nvSpPr>
          <p:spPr bwMode="auto">
            <a:xfrm>
              <a:off x="2449300" y="2511453"/>
              <a:ext cx="1667729" cy="3230998"/>
            </a:xfrm>
            <a:custGeom>
              <a:avLst/>
              <a:gdLst>
                <a:gd name="T0" fmla="*/ 9 w 195"/>
                <a:gd name="T1" fmla="*/ 2 h 377"/>
                <a:gd name="T2" fmla="*/ 194 w 195"/>
                <a:gd name="T3" fmla="*/ 377 h 377"/>
                <a:gd name="T4" fmla="*/ 195 w 195"/>
                <a:gd name="T5" fmla="*/ 377 h 377"/>
                <a:gd name="T6" fmla="*/ 10 w 195"/>
                <a:gd name="T7" fmla="*/ 0 h 377"/>
                <a:gd name="T8" fmla="*/ 9 w 195"/>
                <a:gd name="T9" fmla="*/ 2 h 377"/>
              </a:gdLst>
              <a:ahLst/>
              <a:cxnLst>
                <a:cxn ang="0">
                  <a:pos x="T0" y="T1"/>
                </a:cxn>
                <a:cxn ang="0">
                  <a:pos x="T2" y="T3"/>
                </a:cxn>
                <a:cxn ang="0">
                  <a:pos x="T4" y="T5"/>
                </a:cxn>
                <a:cxn ang="0">
                  <a:pos x="T6" y="T7"/>
                </a:cxn>
                <a:cxn ang="0">
                  <a:pos x="T8" y="T9"/>
                </a:cxn>
              </a:cxnLst>
              <a:rect l="0" t="0" r="r" b="b"/>
              <a:pathLst>
                <a:path w="195" h="377">
                  <a:moveTo>
                    <a:pt x="9" y="2"/>
                  </a:moveTo>
                  <a:cubicBezTo>
                    <a:pt x="0" y="21"/>
                    <a:pt x="43" y="99"/>
                    <a:pt x="194" y="377"/>
                  </a:cubicBezTo>
                  <a:cubicBezTo>
                    <a:pt x="195" y="377"/>
                    <a:pt x="195" y="377"/>
                    <a:pt x="195" y="377"/>
                  </a:cubicBezTo>
                  <a:cubicBezTo>
                    <a:pt x="43" y="98"/>
                    <a:pt x="0" y="20"/>
                    <a:pt x="10" y="0"/>
                  </a:cubicBezTo>
                  <a:lnTo>
                    <a:pt x="9" y="2"/>
                  </a:lnTo>
                  <a:close/>
                </a:path>
              </a:pathLst>
            </a:custGeom>
            <a:solidFill>
              <a:schemeClr val="bg1">
                <a:alpha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9" name="Freeform 70"/>
            <p:cNvSpPr>
              <a:spLocks/>
            </p:cNvSpPr>
            <p:nvPr/>
          </p:nvSpPr>
          <p:spPr bwMode="auto">
            <a:xfrm>
              <a:off x="2045875" y="3239058"/>
              <a:ext cx="1422793" cy="2654676"/>
            </a:xfrm>
            <a:custGeom>
              <a:avLst/>
              <a:gdLst>
                <a:gd name="T0" fmla="*/ 7 w 166"/>
                <a:gd name="T1" fmla="*/ 1 h 310"/>
                <a:gd name="T2" fmla="*/ 166 w 166"/>
                <a:gd name="T3" fmla="*/ 310 h 310"/>
                <a:gd name="T4" fmla="*/ 166 w 166"/>
                <a:gd name="T5" fmla="*/ 309 h 310"/>
                <a:gd name="T6" fmla="*/ 8 w 166"/>
                <a:gd name="T7" fmla="*/ 0 h 310"/>
                <a:gd name="T8" fmla="*/ 7 w 166"/>
                <a:gd name="T9" fmla="*/ 1 h 310"/>
              </a:gdLst>
              <a:ahLst/>
              <a:cxnLst>
                <a:cxn ang="0">
                  <a:pos x="T0" y="T1"/>
                </a:cxn>
                <a:cxn ang="0">
                  <a:pos x="T2" y="T3"/>
                </a:cxn>
                <a:cxn ang="0">
                  <a:pos x="T4" y="T5"/>
                </a:cxn>
                <a:cxn ang="0">
                  <a:pos x="T6" y="T7"/>
                </a:cxn>
                <a:cxn ang="0">
                  <a:pos x="T8" y="T9"/>
                </a:cxn>
              </a:cxnLst>
              <a:rect l="0" t="0" r="r" b="b"/>
              <a:pathLst>
                <a:path w="166" h="310">
                  <a:moveTo>
                    <a:pt x="7" y="1"/>
                  </a:moveTo>
                  <a:cubicBezTo>
                    <a:pt x="1" y="25"/>
                    <a:pt x="47" y="105"/>
                    <a:pt x="166" y="310"/>
                  </a:cubicBezTo>
                  <a:cubicBezTo>
                    <a:pt x="166" y="309"/>
                    <a:pt x="166" y="309"/>
                    <a:pt x="166" y="309"/>
                  </a:cubicBezTo>
                  <a:cubicBezTo>
                    <a:pt x="45" y="101"/>
                    <a:pt x="0" y="21"/>
                    <a:pt x="8" y="0"/>
                  </a:cubicBezTo>
                  <a:lnTo>
                    <a:pt x="7" y="1"/>
                  </a:lnTo>
                  <a:close/>
                </a:path>
              </a:pathLst>
            </a:custGeom>
            <a:solidFill>
              <a:schemeClr val="bg1">
                <a:alpha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0" name="Freeform 71"/>
            <p:cNvSpPr>
              <a:spLocks/>
            </p:cNvSpPr>
            <p:nvPr/>
          </p:nvSpPr>
          <p:spPr bwMode="auto">
            <a:xfrm>
              <a:off x="1653256" y="3941448"/>
              <a:ext cx="1105817" cy="1988307"/>
            </a:xfrm>
            <a:custGeom>
              <a:avLst/>
              <a:gdLst>
                <a:gd name="T0" fmla="*/ 6 w 129"/>
                <a:gd name="T1" fmla="*/ 1 h 232"/>
                <a:gd name="T2" fmla="*/ 128 w 129"/>
                <a:gd name="T3" fmla="*/ 232 h 232"/>
                <a:gd name="T4" fmla="*/ 129 w 129"/>
                <a:gd name="T5" fmla="*/ 232 h 232"/>
                <a:gd name="T6" fmla="*/ 6 w 129"/>
                <a:gd name="T7" fmla="*/ 0 h 232"/>
                <a:gd name="T8" fmla="*/ 6 w 129"/>
                <a:gd name="T9" fmla="*/ 1 h 232"/>
              </a:gdLst>
              <a:ahLst/>
              <a:cxnLst>
                <a:cxn ang="0">
                  <a:pos x="T0" y="T1"/>
                </a:cxn>
                <a:cxn ang="0">
                  <a:pos x="T2" y="T3"/>
                </a:cxn>
                <a:cxn ang="0">
                  <a:pos x="T4" y="T5"/>
                </a:cxn>
                <a:cxn ang="0">
                  <a:pos x="T6" y="T7"/>
                </a:cxn>
                <a:cxn ang="0">
                  <a:pos x="T8" y="T9"/>
                </a:cxn>
              </a:cxnLst>
              <a:rect l="0" t="0" r="r" b="b"/>
              <a:pathLst>
                <a:path w="129" h="232">
                  <a:moveTo>
                    <a:pt x="6" y="1"/>
                  </a:moveTo>
                  <a:cubicBezTo>
                    <a:pt x="0" y="14"/>
                    <a:pt x="25" y="55"/>
                    <a:pt x="128" y="232"/>
                  </a:cubicBezTo>
                  <a:cubicBezTo>
                    <a:pt x="129" y="232"/>
                    <a:pt x="129" y="232"/>
                    <a:pt x="129" y="232"/>
                  </a:cubicBezTo>
                  <a:cubicBezTo>
                    <a:pt x="25" y="54"/>
                    <a:pt x="0" y="13"/>
                    <a:pt x="6" y="0"/>
                  </a:cubicBezTo>
                  <a:lnTo>
                    <a:pt x="6" y="1"/>
                  </a:lnTo>
                  <a:close/>
                </a:path>
              </a:pathLst>
            </a:custGeom>
            <a:solidFill>
              <a:schemeClr val="bg1">
                <a:alpha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1" name="Freeform 72"/>
            <p:cNvSpPr>
              <a:spLocks/>
            </p:cNvSpPr>
            <p:nvPr/>
          </p:nvSpPr>
          <p:spPr bwMode="auto">
            <a:xfrm>
              <a:off x="1282739" y="4654645"/>
              <a:ext cx="673576" cy="1188662"/>
            </a:xfrm>
            <a:custGeom>
              <a:avLst/>
              <a:gdLst>
                <a:gd name="T0" fmla="*/ 3 w 79"/>
                <a:gd name="T1" fmla="*/ 1 h 139"/>
                <a:gd name="T2" fmla="*/ 78 w 79"/>
                <a:gd name="T3" fmla="*/ 139 h 139"/>
                <a:gd name="T4" fmla="*/ 79 w 79"/>
                <a:gd name="T5" fmla="*/ 139 h 139"/>
                <a:gd name="T6" fmla="*/ 3 w 79"/>
                <a:gd name="T7" fmla="*/ 0 h 139"/>
                <a:gd name="T8" fmla="*/ 3 w 79"/>
                <a:gd name="T9" fmla="*/ 1 h 139"/>
              </a:gdLst>
              <a:ahLst/>
              <a:cxnLst>
                <a:cxn ang="0">
                  <a:pos x="T0" y="T1"/>
                </a:cxn>
                <a:cxn ang="0">
                  <a:pos x="T2" y="T3"/>
                </a:cxn>
                <a:cxn ang="0">
                  <a:pos x="T4" y="T5"/>
                </a:cxn>
                <a:cxn ang="0">
                  <a:pos x="T6" y="T7"/>
                </a:cxn>
                <a:cxn ang="0">
                  <a:pos x="T8" y="T9"/>
                </a:cxn>
              </a:cxnLst>
              <a:rect l="0" t="0" r="r" b="b"/>
              <a:pathLst>
                <a:path w="79" h="139">
                  <a:moveTo>
                    <a:pt x="3" y="1"/>
                  </a:moveTo>
                  <a:cubicBezTo>
                    <a:pt x="0" y="8"/>
                    <a:pt x="12" y="37"/>
                    <a:pt x="78" y="139"/>
                  </a:cubicBezTo>
                  <a:cubicBezTo>
                    <a:pt x="79" y="139"/>
                    <a:pt x="79" y="139"/>
                    <a:pt x="79" y="139"/>
                  </a:cubicBezTo>
                  <a:cubicBezTo>
                    <a:pt x="12" y="36"/>
                    <a:pt x="0" y="7"/>
                    <a:pt x="3" y="0"/>
                  </a:cubicBezTo>
                  <a:lnTo>
                    <a:pt x="3" y="1"/>
                  </a:lnTo>
                  <a:close/>
                </a:path>
              </a:pathLst>
            </a:custGeom>
            <a:solidFill>
              <a:schemeClr val="bg1">
                <a:alpha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68" name="TextBox 67"/>
          <p:cNvSpPr txBox="1"/>
          <p:nvPr/>
        </p:nvSpPr>
        <p:spPr>
          <a:xfrm rot="3600000">
            <a:off x="2652576" y="4636261"/>
            <a:ext cx="1258999" cy="276999"/>
          </a:xfrm>
          <a:prstGeom prst="rect">
            <a:avLst/>
          </a:prstGeom>
          <a:noFill/>
        </p:spPr>
        <p:txBody>
          <a:bodyPr wrap="none" rtlCol="0">
            <a:spAutoFit/>
          </a:bodyPr>
          <a:lstStyle/>
          <a:p>
            <a:r>
              <a:rPr lang="id-ID" sz="1200" dirty="0" smtClean="0">
                <a:solidFill>
                  <a:schemeClr val="bg1"/>
                </a:solidFill>
                <a:latin typeface="GeosansLight" panose="02000603020000020003" pitchFamily="2" charset="0"/>
              </a:rPr>
              <a:t>NETWORKING </a:t>
            </a:r>
            <a:endParaRPr lang="en-US" sz="1200" dirty="0">
              <a:solidFill>
                <a:schemeClr val="bg1"/>
              </a:solidFill>
              <a:latin typeface="GeosansLight" panose="02000603020000020003" pitchFamily="2" charset="0"/>
            </a:endParaRPr>
          </a:p>
        </p:txBody>
      </p:sp>
      <p:sp>
        <p:nvSpPr>
          <p:cNvPr id="69" name="TextBox 68"/>
          <p:cNvSpPr txBox="1"/>
          <p:nvPr/>
        </p:nvSpPr>
        <p:spPr>
          <a:xfrm rot="3600000">
            <a:off x="1993151" y="4840181"/>
            <a:ext cx="1314784" cy="276999"/>
          </a:xfrm>
          <a:prstGeom prst="rect">
            <a:avLst/>
          </a:prstGeom>
          <a:noFill/>
        </p:spPr>
        <p:txBody>
          <a:bodyPr wrap="none" rtlCol="0">
            <a:spAutoFit/>
          </a:bodyPr>
          <a:lstStyle/>
          <a:p>
            <a:r>
              <a:rPr lang="id-ID" sz="1200" dirty="0" smtClean="0">
                <a:solidFill>
                  <a:schemeClr val="bg1"/>
                </a:solidFill>
                <a:latin typeface="GeosansLight" panose="02000603020000020003" pitchFamily="2" charset="0"/>
              </a:rPr>
              <a:t>GREEN DESIGN</a:t>
            </a:r>
            <a:endParaRPr lang="en-US" sz="1200" dirty="0">
              <a:solidFill>
                <a:schemeClr val="bg1"/>
              </a:solidFill>
              <a:latin typeface="GeosansLight" panose="02000603020000020003" pitchFamily="2" charset="0"/>
            </a:endParaRPr>
          </a:p>
        </p:txBody>
      </p:sp>
      <p:sp>
        <p:nvSpPr>
          <p:cNvPr id="70" name="TextBox 69"/>
          <p:cNvSpPr txBox="1"/>
          <p:nvPr/>
        </p:nvSpPr>
        <p:spPr>
          <a:xfrm rot="3600000">
            <a:off x="1508473" y="5084330"/>
            <a:ext cx="1144865" cy="276999"/>
          </a:xfrm>
          <a:prstGeom prst="rect">
            <a:avLst/>
          </a:prstGeom>
          <a:noFill/>
        </p:spPr>
        <p:txBody>
          <a:bodyPr wrap="none" rtlCol="0">
            <a:spAutoFit/>
          </a:bodyPr>
          <a:lstStyle/>
          <a:p>
            <a:r>
              <a:rPr lang="id-ID" sz="1200" dirty="0" smtClean="0">
                <a:solidFill>
                  <a:schemeClr val="bg1"/>
                </a:solidFill>
                <a:latin typeface="GeosansLight" panose="02000603020000020003" pitchFamily="2" charset="0"/>
              </a:rPr>
              <a:t>COMMUNITY</a:t>
            </a:r>
            <a:endParaRPr lang="en-US" sz="1200" dirty="0">
              <a:solidFill>
                <a:schemeClr val="bg1"/>
              </a:solidFill>
              <a:latin typeface="GeosansLight" panose="02000603020000020003" pitchFamily="2" charset="0"/>
            </a:endParaRPr>
          </a:p>
        </p:txBody>
      </p:sp>
      <p:sp>
        <p:nvSpPr>
          <p:cNvPr id="71" name="TextBox 70"/>
          <p:cNvSpPr txBox="1"/>
          <p:nvPr/>
        </p:nvSpPr>
        <p:spPr>
          <a:xfrm rot="3600000">
            <a:off x="941375" y="5186596"/>
            <a:ext cx="857927" cy="276999"/>
          </a:xfrm>
          <a:prstGeom prst="rect">
            <a:avLst/>
          </a:prstGeom>
          <a:noFill/>
        </p:spPr>
        <p:txBody>
          <a:bodyPr wrap="none" rtlCol="0">
            <a:spAutoFit/>
          </a:bodyPr>
          <a:lstStyle/>
          <a:p>
            <a:r>
              <a:rPr lang="id-ID" sz="1200" dirty="0" smtClean="0">
                <a:solidFill>
                  <a:schemeClr val="bg1"/>
                </a:solidFill>
                <a:latin typeface="GeosansLight" panose="02000603020000020003" pitchFamily="2" charset="0"/>
              </a:rPr>
              <a:t>SHARING</a:t>
            </a:r>
            <a:endParaRPr lang="en-US" sz="1200" dirty="0">
              <a:solidFill>
                <a:schemeClr val="bg1"/>
              </a:solidFill>
              <a:latin typeface="GeosansLight" panose="02000603020000020003" pitchFamily="2" charset="0"/>
            </a:endParaRPr>
          </a:p>
        </p:txBody>
      </p:sp>
      <p:sp>
        <p:nvSpPr>
          <p:cNvPr id="72" name="TextBox 71"/>
          <p:cNvSpPr txBox="1"/>
          <p:nvPr/>
        </p:nvSpPr>
        <p:spPr>
          <a:xfrm rot="3600000">
            <a:off x="430071" y="5261608"/>
            <a:ext cx="583814" cy="276999"/>
          </a:xfrm>
          <a:prstGeom prst="rect">
            <a:avLst/>
          </a:prstGeom>
          <a:noFill/>
        </p:spPr>
        <p:txBody>
          <a:bodyPr wrap="none" rtlCol="0">
            <a:spAutoFit/>
          </a:bodyPr>
          <a:lstStyle/>
          <a:p>
            <a:r>
              <a:rPr lang="id-ID" sz="1200" dirty="0" smtClean="0">
                <a:solidFill>
                  <a:schemeClr val="bg1"/>
                </a:solidFill>
                <a:latin typeface="GeosansLight" panose="02000603020000020003" pitchFamily="2" charset="0"/>
              </a:rPr>
              <a:t>ICON</a:t>
            </a:r>
            <a:endParaRPr lang="en-US" sz="1200" dirty="0">
              <a:solidFill>
                <a:schemeClr val="bg1"/>
              </a:solidFill>
              <a:latin typeface="GeosansLight" panose="02000603020000020003" pitchFamily="2" charset="0"/>
            </a:endParaRPr>
          </a:p>
        </p:txBody>
      </p:sp>
      <p:sp>
        <p:nvSpPr>
          <p:cNvPr id="73" name="Content Placeholder 2"/>
          <p:cNvSpPr txBox="1">
            <a:spLocks/>
          </p:cNvSpPr>
          <p:nvPr/>
        </p:nvSpPr>
        <p:spPr>
          <a:xfrm>
            <a:off x="3025474" y="2668484"/>
            <a:ext cx="2062645" cy="33589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b="1" dirty="0" smtClean="0">
                <a:solidFill>
                  <a:schemeClr val="bg1"/>
                </a:solidFill>
              </a:rPr>
              <a:t>R</a:t>
            </a:r>
            <a:r>
              <a:rPr lang="id-ID" b="1" dirty="0" smtClean="0">
                <a:solidFill>
                  <a:schemeClr val="bg1"/>
                </a:solidFill>
              </a:rPr>
              <a:t>esponsive 02</a:t>
            </a:r>
            <a:endParaRPr lang="en-US" sz="1100" dirty="0">
              <a:solidFill>
                <a:schemeClr val="bg1"/>
              </a:solidFill>
            </a:endParaRPr>
          </a:p>
        </p:txBody>
      </p:sp>
      <p:sp>
        <p:nvSpPr>
          <p:cNvPr id="74" name="Content Placeholder 2"/>
          <p:cNvSpPr txBox="1">
            <a:spLocks/>
          </p:cNvSpPr>
          <p:nvPr/>
        </p:nvSpPr>
        <p:spPr>
          <a:xfrm>
            <a:off x="2962801" y="2109893"/>
            <a:ext cx="2062645" cy="33589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b="1" dirty="0" smtClean="0">
                <a:solidFill>
                  <a:schemeClr val="bg1"/>
                </a:solidFill>
              </a:rPr>
              <a:t>R</a:t>
            </a:r>
            <a:r>
              <a:rPr lang="id-ID" b="1" dirty="0" smtClean="0">
                <a:solidFill>
                  <a:schemeClr val="bg1"/>
                </a:solidFill>
              </a:rPr>
              <a:t>esponsive 01</a:t>
            </a:r>
            <a:endParaRPr lang="en-US" sz="1100" dirty="0">
              <a:solidFill>
                <a:schemeClr val="bg1"/>
              </a:solidFill>
            </a:endParaRPr>
          </a:p>
        </p:txBody>
      </p:sp>
      <p:sp>
        <p:nvSpPr>
          <p:cNvPr id="75" name="Content Placeholder 2"/>
          <p:cNvSpPr txBox="1">
            <a:spLocks/>
          </p:cNvSpPr>
          <p:nvPr/>
        </p:nvSpPr>
        <p:spPr>
          <a:xfrm>
            <a:off x="3376049" y="3337233"/>
            <a:ext cx="2062645" cy="33589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b="1" dirty="0" smtClean="0">
                <a:solidFill>
                  <a:schemeClr val="bg1"/>
                </a:solidFill>
              </a:rPr>
              <a:t>R</a:t>
            </a:r>
            <a:r>
              <a:rPr lang="id-ID" b="1" dirty="0" smtClean="0">
                <a:solidFill>
                  <a:schemeClr val="bg1"/>
                </a:solidFill>
              </a:rPr>
              <a:t>esponsive 03</a:t>
            </a:r>
            <a:endParaRPr lang="en-US" sz="1100" dirty="0">
              <a:solidFill>
                <a:schemeClr val="bg1"/>
              </a:solidFill>
            </a:endParaRPr>
          </a:p>
        </p:txBody>
      </p:sp>
      <p:sp>
        <p:nvSpPr>
          <p:cNvPr id="76" name="Content Placeholder 2"/>
          <p:cNvSpPr txBox="1">
            <a:spLocks/>
          </p:cNvSpPr>
          <p:nvPr/>
        </p:nvSpPr>
        <p:spPr>
          <a:xfrm>
            <a:off x="3818728" y="4058270"/>
            <a:ext cx="2062645" cy="33589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b="1" dirty="0" smtClean="0">
                <a:solidFill>
                  <a:schemeClr val="bg1"/>
                </a:solidFill>
              </a:rPr>
              <a:t>R</a:t>
            </a:r>
            <a:r>
              <a:rPr lang="id-ID" b="1" dirty="0" smtClean="0">
                <a:solidFill>
                  <a:schemeClr val="bg1"/>
                </a:solidFill>
              </a:rPr>
              <a:t>esponsive 04</a:t>
            </a:r>
            <a:endParaRPr lang="en-US" sz="1100" dirty="0">
              <a:solidFill>
                <a:schemeClr val="bg1"/>
              </a:solidFill>
            </a:endParaRPr>
          </a:p>
        </p:txBody>
      </p:sp>
      <p:sp>
        <p:nvSpPr>
          <p:cNvPr id="77" name="Content Placeholder 2"/>
          <p:cNvSpPr txBox="1">
            <a:spLocks/>
          </p:cNvSpPr>
          <p:nvPr/>
        </p:nvSpPr>
        <p:spPr>
          <a:xfrm>
            <a:off x="4053939" y="4815495"/>
            <a:ext cx="2062645" cy="33589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b="1" dirty="0" smtClean="0">
                <a:solidFill>
                  <a:schemeClr val="bg1"/>
                </a:solidFill>
              </a:rPr>
              <a:t>R</a:t>
            </a:r>
            <a:r>
              <a:rPr lang="id-ID" b="1" dirty="0" smtClean="0">
                <a:solidFill>
                  <a:schemeClr val="bg1"/>
                </a:solidFill>
              </a:rPr>
              <a:t>esponsive 05</a:t>
            </a:r>
            <a:endParaRPr lang="en-US" sz="1100" dirty="0">
              <a:solidFill>
                <a:schemeClr val="bg1"/>
              </a:solidFill>
            </a:endParaRPr>
          </a:p>
        </p:txBody>
      </p:sp>
      <p:grpSp>
        <p:nvGrpSpPr>
          <p:cNvPr id="78" name="Group 77"/>
          <p:cNvGrpSpPr/>
          <p:nvPr/>
        </p:nvGrpSpPr>
        <p:grpSpPr>
          <a:xfrm>
            <a:off x="6933590" y="2011579"/>
            <a:ext cx="5034292" cy="3346419"/>
            <a:chOff x="6432187" y="2584189"/>
            <a:chExt cx="5034292" cy="3346419"/>
          </a:xfrm>
        </p:grpSpPr>
        <p:sp>
          <p:nvSpPr>
            <p:cNvPr id="79" name="TextBox 78"/>
            <p:cNvSpPr txBox="1"/>
            <p:nvPr/>
          </p:nvSpPr>
          <p:spPr>
            <a:xfrm>
              <a:off x="6432187" y="2584189"/>
              <a:ext cx="2795894" cy="461665"/>
            </a:xfrm>
            <a:prstGeom prst="rect">
              <a:avLst/>
            </a:prstGeom>
            <a:noFill/>
          </p:spPr>
          <p:txBody>
            <a:bodyPr wrap="none" rtlCol="0">
              <a:spAutoFit/>
            </a:bodyPr>
            <a:lstStyle/>
            <a:p>
              <a:r>
                <a:rPr lang="id-ID" sz="2400" spc="300" dirty="0" smtClean="0">
                  <a:solidFill>
                    <a:schemeClr val="tx1">
                      <a:lumMod val="65000"/>
                      <a:lumOff val="35000"/>
                    </a:schemeClr>
                  </a:solidFill>
                  <a:latin typeface="GeosansLight" panose="02000603020000020003" pitchFamily="2" charset="0"/>
                </a:rPr>
                <a:t>TIME RESOLVING</a:t>
              </a:r>
              <a:endParaRPr lang="en-US" sz="2400" spc="300" dirty="0">
                <a:solidFill>
                  <a:schemeClr val="tx1">
                    <a:lumMod val="65000"/>
                    <a:lumOff val="35000"/>
                  </a:schemeClr>
                </a:solidFill>
                <a:latin typeface="GeosansLight" panose="02000603020000020003" pitchFamily="2" charset="0"/>
              </a:endParaRPr>
            </a:p>
          </p:txBody>
        </p:sp>
        <p:sp>
          <p:nvSpPr>
            <p:cNvPr id="80" name="Rectangle 79"/>
            <p:cNvSpPr/>
            <p:nvPr/>
          </p:nvSpPr>
          <p:spPr>
            <a:xfrm>
              <a:off x="6438669" y="3011405"/>
              <a:ext cx="5022043" cy="964367"/>
            </a:xfrm>
            <a:prstGeom prst="rect">
              <a:avLst/>
            </a:prstGeom>
          </p:spPr>
          <p:txBody>
            <a:bodyPr wrap="square">
              <a:spAutoFit/>
            </a:bodyPr>
            <a:lstStyle/>
            <a:p>
              <a:pPr>
                <a:lnSpc>
                  <a:spcPts val="1650"/>
                </a:lnSpc>
                <a:spcAft>
                  <a:spcPts val="1500"/>
                </a:spcAft>
              </a:pP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ipsum</a:t>
              </a:r>
              <a:r>
                <a:rPr lang="en-US" sz="1200" dirty="0">
                  <a:solidFill>
                    <a:schemeClr val="bg1">
                      <a:lumMod val="65000"/>
                    </a:schemeClr>
                  </a:solidFill>
                  <a:ea typeface="Times New Roman" panose="02020603050405020304" pitchFamily="18" charset="0"/>
                </a:rPr>
                <a:t> dolor sit </a:t>
              </a:r>
              <a:r>
                <a:rPr lang="en-US" sz="1200" dirty="0" err="1">
                  <a:solidFill>
                    <a:schemeClr val="bg1">
                      <a:lumMod val="65000"/>
                    </a:schemeClr>
                  </a:solidFill>
                  <a:ea typeface="Times New Roman" panose="02020603050405020304" pitchFamily="18" charset="0"/>
                </a:rPr>
                <a:t>amet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consectetur</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elit</a:t>
              </a:r>
              <a:r>
                <a:rPr lang="en-US" sz="1200" dirty="0">
                  <a:solidFill>
                    <a:schemeClr val="bg1">
                      <a:lumMod val="65000"/>
                    </a:schemeClr>
                  </a:solidFill>
                  <a:ea typeface="Times New Roman" panose="02020603050405020304" pitchFamily="18" charset="0"/>
                </a:rPr>
                <a:t>. Nam </a:t>
              </a:r>
              <a:r>
                <a:rPr lang="en-US" sz="1200" dirty="0" err="1">
                  <a:solidFill>
                    <a:schemeClr val="bg1">
                      <a:lumMod val="65000"/>
                    </a:schemeClr>
                  </a:solidFill>
                  <a:ea typeface="Times New Roman" panose="02020603050405020304" pitchFamily="18" charset="0"/>
                </a:rPr>
                <a:t>viverra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euismod</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odio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gravida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pellentesque</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urna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varius</a:t>
              </a:r>
              <a:r>
                <a:rPr lang="en-US" sz="1200" dirty="0">
                  <a:solidFill>
                    <a:schemeClr val="bg1">
                      <a:lumMod val="65000"/>
                    </a:schemeClr>
                  </a:solidFill>
                  <a:ea typeface="Times New Roman" panose="02020603050405020304" pitchFamily="18" charset="0"/>
                </a:rPr>
                <a:t> vitae. </a:t>
              </a:r>
              <a:r>
                <a:rPr lang="en-US" sz="1200" dirty="0" err="1">
                  <a:solidFill>
                    <a:schemeClr val="bg1">
                      <a:lumMod val="65000"/>
                    </a:schemeClr>
                  </a:solidFill>
                  <a:ea typeface="Times New Roman" panose="02020603050405020304" pitchFamily="18" charset="0"/>
                </a:rPr>
                <a:t>Sed</a:t>
              </a:r>
              <a:r>
                <a:rPr lang="en-US" sz="1200" dirty="0">
                  <a:solidFill>
                    <a:schemeClr val="bg1">
                      <a:lumMod val="65000"/>
                    </a:schemeClr>
                  </a:solidFill>
                  <a:ea typeface="Times New Roman" panose="02020603050405020304" pitchFamily="18" charset="0"/>
                </a:rPr>
                <a:t> dui </a:t>
              </a: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in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et, </a:t>
              </a:r>
              <a:r>
                <a:rPr lang="en-US" sz="1200" dirty="0" err="1">
                  <a:solidFill>
                    <a:schemeClr val="bg1">
                      <a:lumMod val="65000"/>
                    </a:schemeClr>
                  </a:solidFill>
                  <a:ea typeface="Times New Roman" panose="02020603050405020304" pitchFamily="18" charset="0"/>
                </a:rPr>
                <a:t>interdum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nec</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metus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Mauris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ultricies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justo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convallis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placerat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felis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enim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ornare</a:t>
              </a:r>
              <a:r>
                <a:rPr lang="en-US" sz="1200" dirty="0">
                  <a:solidFill>
                    <a:schemeClr val="bg1">
                      <a:lumMod val="65000"/>
                    </a:schemeClr>
                  </a:solidFill>
                  <a:ea typeface="Times New Roman" panose="02020603050405020304" pitchFamily="18" charset="0"/>
                </a:rPr>
                <a:t> </a:t>
              </a:r>
              <a:r>
                <a:rPr lang="en-US" sz="1200" dirty="0" smtClean="0">
                  <a:solidFill>
                    <a:schemeClr val="bg1">
                      <a:lumMod val="65000"/>
                    </a:schemeClr>
                  </a:solidFill>
                  <a:ea typeface="Times New Roman" panose="02020603050405020304" pitchFamily="18" charset="0"/>
                </a:rPr>
                <a:t>nisi</a:t>
              </a:r>
              <a:r>
                <a:rPr lang="id-ID" sz="1200" dirty="0" smtClean="0">
                  <a:solidFill>
                    <a:schemeClr val="bg1">
                      <a:lumMod val="65000"/>
                    </a:schemeClr>
                  </a:solidFill>
                  <a:ea typeface="Times New Roman" panose="02020603050405020304" pitchFamily="18" charset="0"/>
                </a:rPr>
                <a:t>.</a:t>
              </a:r>
              <a:endParaRPr lang="en-US" sz="1200" dirty="0" smtClean="0">
                <a:solidFill>
                  <a:schemeClr val="bg1">
                    <a:lumMod val="65000"/>
                  </a:schemeClr>
                </a:solidFill>
                <a:ea typeface="Times New Roman" panose="02020603050405020304" pitchFamily="18" charset="0"/>
              </a:endParaRPr>
            </a:p>
          </p:txBody>
        </p:sp>
        <p:sp>
          <p:nvSpPr>
            <p:cNvPr id="81" name="Rectangle 80"/>
            <p:cNvSpPr/>
            <p:nvPr/>
          </p:nvSpPr>
          <p:spPr>
            <a:xfrm>
              <a:off x="6444436" y="4966241"/>
              <a:ext cx="5022043" cy="964367"/>
            </a:xfrm>
            <a:prstGeom prst="rect">
              <a:avLst/>
            </a:prstGeom>
          </p:spPr>
          <p:txBody>
            <a:bodyPr wrap="square">
              <a:spAutoFit/>
            </a:bodyPr>
            <a:lstStyle/>
            <a:p>
              <a:pPr>
                <a:lnSpc>
                  <a:spcPts val="1650"/>
                </a:lnSpc>
                <a:spcAft>
                  <a:spcPts val="1500"/>
                </a:spcAft>
              </a:pP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ipsum</a:t>
              </a:r>
              <a:r>
                <a:rPr lang="en-US" sz="1200" dirty="0">
                  <a:solidFill>
                    <a:schemeClr val="bg1">
                      <a:lumMod val="65000"/>
                    </a:schemeClr>
                  </a:solidFill>
                  <a:ea typeface="Times New Roman" panose="02020603050405020304" pitchFamily="18" charset="0"/>
                </a:rPr>
                <a:t> dolor sit </a:t>
              </a:r>
              <a:r>
                <a:rPr lang="en-US" sz="1200" dirty="0" err="1">
                  <a:solidFill>
                    <a:schemeClr val="bg1">
                      <a:lumMod val="65000"/>
                    </a:schemeClr>
                  </a:solidFill>
                  <a:ea typeface="Times New Roman" panose="02020603050405020304" pitchFamily="18" charset="0"/>
                </a:rPr>
                <a:t>amet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consectetur</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elit</a:t>
              </a:r>
              <a:r>
                <a:rPr lang="en-US" sz="1200" dirty="0">
                  <a:solidFill>
                    <a:schemeClr val="bg1">
                      <a:lumMod val="65000"/>
                    </a:schemeClr>
                  </a:solidFill>
                  <a:ea typeface="Times New Roman" panose="02020603050405020304" pitchFamily="18" charset="0"/>
                </a:rPr>
                <a:t>. Nam </a:t>
              </a:r>
              <a:r>
                <a:rPr lang="en-US" sz="1200" dirty="0" err="1">
                  <a:solidFill>
                    <a:schemeClr val="bg1">
                      <a:lumMod val="65000"/>
                    </a:schemeClr>
                  </a:solidFill>
                  <a:ea typeface="Times New Roman" panose="02020603050405020304" pitchFamily="18" charset="0"/>
                </a:rPr>
                <a:t>viverra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euismod</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odio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gravida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pellentesque</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urna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varius</a:t>
              </a:r>
              <a:r>
                <a:rPr lang="en-US" sz="1200" dirty="0">
                  <a:solidFill>
                    <a:schemeClr val="bg1">
                      <a:lumMod val="65000"/>
                    </a:schemeClr>
                  </a:solidFill>
                  <a:ea typeface="Times New Roman" panose="02020603050405020304" pitchFamily="18" charset="0"/>
                </a:rPr>
                <a:t> vitae. </a:t>
              </a:r>
              <a:r>
                <a:rPr lang="en-US" sz="1200" dirty="0" err="1">
                  <a:solidFill>
                    <a:schemeClr val="bg1">
                      <a:lumMod val="65000"/>
                    </a:schemeClr>
                  </a:solidFill>
                  <a:ea typeface="Times New Roman" panose="02020603050405020304" pitchFamily="18" charset="0"/>
                </a:rPr>
                <a:t>Sed</a:t>
              </a:r>
              <a:r>
                <a:rPr lang="en-US" sz="1200" dirty="0">
                  <a:solidFill>
                    <a:schemeClr val="bg1">
                      <a:lumMod val="65000"/>
                    </a:schemeClr>
                  </a:solidFill>
                  <a:ea typeface="Times New Roman" panose="02020603050405020304" pitchFamily="18" charset="0"/>
                </a:rPr>
                <a:t> dui </a:t>
              </a: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in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et, </a:t>
              </a:r>
              <a:r>
                <a:rPr lang="en-US" sz="1200" dirty="0" err="1">
                  <a:solidFill>
                    <a:schemeClr val="bg1">
                      <a:lumMod val="65000"/>
                    </a:schemeClr>
                  </a:solidFill>
                  <a:ea typeface="Times New Roman" panose="02020603050405020304" pitchFamily="18" charset="0"/>
                </a:rPr>
                <a:t>interdum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nec</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metus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Mauris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ultricies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justo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convallis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placerat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felis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enim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ornare</a:t>
              </a:r>
              <a:r>
                <a:rPr lang="en-US" sz="1200" dirty="0">
                  <a:solidFill>
                    <a:schemeClr val="bg1">
                      <a:lumMod val="65000"/>
                    </a:schemeClr>
                  </a:solidFill>
                  <a:ea typeface="Times New Roman" panose="02020603050405020304" pitchFamily="18" charset="0"/>
                </a:rPr>
                <a:t> </a:t>
              </a:r>
              <a:r>
                <a:rPr lang="en-US" sz="1200" dirty="0" smtClean="0">
                  <a:solidFill>
                    <a:schemeClr val="bg1">
                      <a:lumMod val="65000"/>
                    </a:schemeClr>
                  </a:solidFill>
                  <a:ea typeface="Times New Roman" panose="02020603050405020304" pitchFamily="18" charset="0"/>
                </a:rPr>
                <a:t>nisi</a:t>
              </a:r>
              <a:r>
                <a:rPr lang="id-ID" sz="1200" dirty="0" smtClean="0">
                  <a:solidFill>
                    <a:schemeClr val="bg1">
                      <a:lumMod val="65000"/>
                    </a:schemeClr>
                  </a:solidFill>
                  <a:ea typeface="Times New Roman" panose="02020603050405020304" pitchFamily="18" charset="0"/>
                </a:rPr>
                <a:t>.</a:t>
              </a:r>
              <a:endParaRPr lang="en-US" sz="1200" dirty="0" smtClean="0">
                <a:solidFill>
                  <a:schemeClr val="bg1">
                    <a:lumMod val="65000"/>
                  </a:schemeClr>
                </a:solidFill>
                <a:ea typeface="Times New Roman" panose="02020603050405020304" pitchFamily="18" charset="0"/>
              </a:endParaRPr>
            </a:p>
          </p:txBody>
        </p:sp>
        <p:sp>
          <p:nvSpPr>
            <p:cNvPr id="82" name="Rectangle 81"/>
            <p:cNvSpPr/>
            <p:nvPr/>
          </p:nvSpPr>
          <p:spPr>
            <a:xfrm>
              <a:off x="6518394" y="4102254"/>
              <a:ext cx="700612" cy="69030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Oval 82"/>
            <p:cNvSpPr/>
            <p:nvPr/>
          </p:nvSpPr>
          <p:spPr>
            <a:xfrm>
              <a:off x="6523780" y="4085536"/>
              <a:ext cx="702068" cy="702069"/>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latin typeface="Sosa" pitchFamily="2" charset="0"/>
                </a:rPr>
                <a:t>Ñ</a:t>
              </a:r>
              <a:r>
                <a:rPr lang="en-US" sz="3200" dirty="0"/>
                <a:t> </a:t>
              </a:r>
              <a:endParaRPr lang="en-US" sz="3200" dirty="0">
                <a:solidFill>
                  <a:schemeClr val="bg1"/>
                </a:solidFill>
                <a:latin typeface="Sosa" pitchFamily="2" charset="0"/>
              </a:endParaRPr>
            </a:p>
          </p:txBody>
        </p:sp>
        <p:sp>
          <p:nvSpPr>
            <p:cNvPr id="84" name="Rectangle 83"/>
            <p:cNvSpPr/>
            <p:nvPr/>
          </p:nvSpPr>
          <p:spPr>
            <a:xfrm>
              <a:off x="7459074" y="4102254"/>
              <a:ext cx="700612" cy="69030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Oval 84"/>
            <p:cNvSpPr/>
            <p:nvPr/>
          </p:nvSpPr>
          <p:spPr>
            <a:xfrm>
              <a:off x="7464460" y="4085536"/>
              <a:ext cx="702068" cy="702069"/>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latin typeface="Sosa" pitchFamily="2" charset="0"/>
                </a:rPr>
                <a:t>Ĥ</a:t>
              </a:r>
              <a:endParaRPr lang="en-US" sz="3200" dirty="0">
                <a:solidFill>
                  <a:schemeClr val="bg1"/>
                </a:solidFill>
                <a:latin typeface="Sosa" pitchFamily="2" charset="0"/>
              </a:endParaRPr>
            </a:p>
          </p:txBody>
        </p:sp>
        <p:sp>
          <p:nvSpPr>
            <p:cNvPr id="86" name="Rectangle 85"/>
            <p:cNvSpPr/>
            <p:nvPr/>
          </p:nvSpPr>
          <p:spPr>
            <a:xfrm>
              <a:off x="8387526" y="4100945"/>
              <a:ext cx="700612" cy="69030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Oval 86"/>
            <p:cNvSpPr/>
            <p:nvPr/>
          </p:nvSpPr>
          <p:spPr>
            <a:xfrm>
              <a:off x="8392912" y="4084227"/>
              <a:ext cx="702068" cy="702069"/>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latin typeface="Sosa" pitchFamily="2" charset="0"/>
                </a:rPr>
                <a:t>ĥ</a:t>
              </a:r>
              <a:r>
                <a:rPr lang="en-US" sz="3200" dirty="0"/>
                <a:t> </a:t>
              </a:r>
              <a:endParaRPr lang="en-US" sz="3200" dirty="0">
                <a:solidFill>
                  <a:schemeClr val="bg1"/>
                </a:solidFill>
                <a:latin typeface="Sosa" pitchFamily="2" charset="0"/>
              </a:endParaRPr>
            </a:p>
          </p:txBody>
        </p:sp>
        <p:sp>
          <p:nvSpPr>
            <p:cNvPr id="88" name="Rectangle 87"/>
            <p:cNvSpPr/>
            <p:nvPr/>
          </p:nvSpPr>
          <p:spPr>
            <a:xfrm>
              <a:off x="9303750" y="4099291"/>
              <a:ext cx="700612" cy="69030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p:cNvSpPr/>
            <p:nvPr/>
          </p:nvSpPr>
          <p:spPr>
            <a:xfrm>
              <a:off x="9309136" y="4082573"/>
              <a:ext cx="702068" cy="702069"/>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3200" dirty="0" smtClean="0">
                  <a:latin typeface="Sosa" pitchFamily="2" charset="0"/>
                </a:rPr>
                <a:t>E</a:t>
              </a:r>
              <a:endParaRPr lang="en-US" sz="3200" dirty="0">
                <a:solidFill>
                  <a:schemeClr val="bg1"/>
                </a:solidFill>
                <a:latin typeface="Sosa" pitchFamily="2" charset="0"/>
              </a:endParaRPr>
            </a:p>
          </p:txBody>
        </p:sp>
      </p:grpSp>
    </p:spTree>
    <p:extLst>
      <p:ext uri="{BB962C8B-B14F-4D97-AF65-F5344CB8AC3E}">
        <p14:creationId xmlns:p14="http://schemas.microsoft.com/office/powerpoint/2010/main" val="20236246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2000"/>
                                  </p:stCondLst>
                                  <p:childTnLst>
                                    <p:set>
                                      <p:cBhvr>
                                        <p:cTn id="16" dur="1" fill="hold">
                                          <p:stCondLst>
                                            <p:cond delay="0"/>
                                          </p:stCondLst>
                                        </p:cTn>
                                        <p:tgtEl>
                                          <p:spTgt spid="26"/>
                                        </p:tgtEl>
                                        <p:attrNameLst>
                                          <p:attrName>style.visibility</p:attrName>
                                        </p:attrNameLst>
                                      </p:cBhvr>
                                      <p:to>
                                        <p:strVal val="visible"/>
                                      </p:to>
                                    </p:set>
                                    <p:anim calcmode="lin" valueType="num">
                                      <p:cBhvr additive="base">
                                        <p:cTn id="17" dur="500" fill="hold"/>
                                        <p:tgtEl>
                                          <p:spTgt spid="26"/>
                                        </p:tgtEl>
                                        <p:attrNameLst>
                                          <p:attrName>ppt_x</p:attrName>
                                        </p:attrNameLst>
                                      </p:cBhvr>
                                      <p:tavLst>
                                        <p:tav tm="0">
                                          <p:val>
                                            <p:strVal val="0-#ppt_w/2"/>
                                          </p:val>
                                        </p:tav>
                                        <p:tav tm="100000">
                                          <p:val>
                                            <p:strVal val="#ppt_x"/>
                                          </p:val>
                                        </p:tav>
                                      </p:tavLst>
                                    </p:anim>
                                    <p:anim calcmode="lin" valueType="num">
                                      <p:cBhvr additive="base">
                                        <p:cTn id="18" dur="500" fill="hold"/>
                                        <p:tgtEl>
                                          <p:spTgt spid="26"/>
                                        </p:tgtEl>
                                        <p:attrNameLst>
                                          <p:attrName>ppt_y</p:attrName>
                                        </p:attrNameLst>
                                      </p:cBhvr>
                                      <p:tavLst>
                                        <p:tav tm="0">
                                          <p:val>
                                            <p:strVal val="#ppt_y"/>
                                          </p:val>
                                        </p:tav>
                                        <p:tav tm="100000">
                                          <p:val>
                                            <p:strVal val="#ppt_y"/>
                                          </p:val>
                                        </p:tav>
                                      </p:tavLst>
                                    </p:anim>
                                  </p:childTnLst>
                                </p:cTn>
                              </p:par>
                              <p:par>
                                <p:cTn id="19" presetID="22" presetClass="entr" presetSubtype="2" fill="hold" nodeType="withEffect">
                                  <p:stCondLst>
                                    <p:cond delay="1000"/>
                                  </p:stCondLst>
                                  <p:childTnLst>
                                    <p:set>
                                      <p:cBhvr>
                                        <p:cTn id="20" dur="1" fill="hold">
                                          <p:stCondLst>
                                            <p:cond delay="0"/>
                                          </p:stCondLst>
                                        </p:cTn>
                                        <p:tgtEl>
                                          <p:spTgt spid="78"/>
                                        </p:tgtEl>
                                        <p:attrNameLst>
                                          <p:attrName>style.visibility</p:attrName>
                                        </p:attrNameLst>
                                      </p:cBhvr>
                                      <p:to>
                                        <p:strVal val="visible"/>
                                      </p:to>
                                    </p:set>
                                    <p:animEffect transition="in" filter="wipe(right)">
                                      <p:cBhvr>
                                        <p:cTn id="21"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26"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Rectangle 36"/>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4</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dirty="0" smtClean="0">
                <a:solidFill>
                  <a:schemeClr val="bg1">
                    <a:lumMod val="50000"/>
                  </a:schemeClr>
                </a:solidFill>
                <a:latin typeface="GeosansLight" panose="02000603020000020003"/>
                <a:ea typeface="+mj-ea"/>
                <a:cs typeface="+mj-cs"/>
              </a:rPr>
              <a:t>Our Services</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grpSp>
        <p:nvGrpSpPr>
          <p:cNvPr id="7" name="Group 6"/>
          <p:cNvGrpSpPr/>
          <p:nvPr/>
        </p:nvGrpSpPr>
        <p:grpSpPr>
          <a:xfrm>
            <a:off x="526240" y="2083475"/>
            <a:ext cx="890463" cy="903342"/>
            <a:chOff x="923523" y="4574850"/>
            <a:chExt cx="890463" cy="903342"/>
          </a:xfrm>
        </p:grpSpPr>
        <p:sp>
          <p:nvSpPr>
            <p:cNvPr id="8" name="Oval 7"/>
            <p:cNvSpPr/>
            <p:nvPr/>
          </p:nvSpPr>
          <p:spPr>
            <a:xfrm>
              <a:off x="923523" y="4600608"/>
              <a:ext cx="877584" cy="877584"/>
            </a:xfrm>
            <a:prstGeom prst="ellipse">
              <a:avLst/>
            </a:prstGeom>
            <a:solidFill>
              <a:schemeClr val="accent4"/>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latin typeface="Sosa" pitchFamily="2" charset="0"/>
              </a:endParaRPr>
            </a:p>
          </p:txBody>
        </p:sp>
        <p:sp>
          <p:nvSpPr>
            <p:cNvPr id="9" name="Oval 8"/>
            <p:cNvSpPr/>
            <p:nvPr/>
          </p:nvSpPr>
          <p:spPr>
            <a:xfrm>
              <a:off x="936402" y="4574850"/>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4800" dirty="0" smtClean="0">
                  <a:solidFill>
                    <a:schemeClr val="bg1"/>
                  </a:solidFill>
                  <a:latin typeface="Sosa" pitchFamily="2" charset="0"/>
                </a:rPr>
                <a:t>s</a:t>
              </a:r>
              <a:endParaRPr lang="en-US" sz="4800" dirty="0">
                <a:solidFill>
                  <a:schemeClr val="bg1"/>
                </a:solidFill>
                <a:latin typeface="Sosa" pitchFamily="2" charset="0"/>
              </a:endParaRPr>
            </a:p>
          </p:txBody>
        </p:sp>
      </p:grpSp>
      <p:grpSp>
        <p:nvGrpSpPr>
          <p:cNvPr id="10" name="Group 9"/>
          <p:cNvGrpSpPr/>
          <p:nvPr/>
        </p:nvGrpSpPr>
        <p:grpSpPr>
          <a:xfrm>
            <a:off x="550516" y="3285524"/>
            <a:ext cx="890463" cy="903342"/>
            <a:chOff x="923523" y="4574850"/>
            <a:chExt cx="890463" cy="903342"/>
          </a:xfrm>
        </p:grpSpPr>
        <p:sp>
          <p:nvSpPr>
            <p:cNvPr id="11" name="Oval 10"/>
            <p:cNvSpPr/>
            <p:nvPr/>
          </p:nvSpPr>
          <p:spPr>
            <a:xfrm>
              <a:off x="923523" y="4600608"/>
              <a:ext cx="877584" cy="877584"/>
            </a:xfrm>
            <a:prstGeom prst="ellipse">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latin typeface="Sosa" pitchFamily="2" charset="0"/>
              </a:endParaRPr>
            </a:p>
          </p:txBody>
        </p:sp>
        <p:sp>
          <p:nvSpPr>
            <p:cNvPr id="12" name="Oval 11"/>
            <p:cNvSpPr/>
            <p:nvPr/>
          </p:nvSpPr>
          <p:spPr>
            <a:xfrm>
              <a:off x="936402" y="4574850"/>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4800" dirty="0" smtClean="0">
                  <a:solidFill>
                    <a:schemeClr val="bg1"/>
                  </a:solidFill>
                  <a:latin typeface="Sosa" pitchFamily="2" charset="0"/>
                </a:rPr>
                <a:t>q</a:t>
              </a:r>
              <a:endParaRPr lang="en-US" sz="4800" dirty="0">
                <a:solidFill>
                  <a:schemeClr val="bg1"/>
                </a:solidFill>
                <a:latin typeface="Sosa" pitchFamily="2" charset="0"/>
              </a:endParaRPr>
            </a:p>
          </p:txBody>
        </p:sp>
      </p:grpSp>
      <p:sp>
        <p:nvSpPr>
          <p:cNvPr id="13" name="Content Placeholder 2"/>
          <p:cNvSpPr txBox="1">
            <a:spLocks/>
          </p:cNvSpPr>
          <p:nvPr/>
        </p:nvSpPr>
        <p:spPr>
          <a:xfrm>
            <a:off x="1607916" y="2096354"/>
            <a:ext cx="4443193" cy="90334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t>Graphic Design</a:t>
            </a:r>
            <a:r>
              <a:rPr lang="en-US" b="1" dirty="0" smtClean="0"/>
              <a:t/>
            </a:r>
            <a:br>
              <a:rPr lang="en-US" b="1" dirty="0" smtClean="0"/>
            </a:br>
            <a:r>
              <a:rPr lang="en-US" sz="1100" dirty="0" smtClean="0"/>
              <a:t>Lorem ipsum dolor sit amet, consectetur adipiscing elit. Curabitur elementum posuere pretium. Quisque nibh dolor, dignissim ac dignissim ut, luctus ac urna. Aliquam aliquet non massa quis tincidunt.</a:t>
            </a:r>
            <a:endParaRPr lang="en-US" sz="1100" dirty="0"/>
          </a:p>
        </p:txBody>
      </p:sp>
      <p:sp>
        <p:nvSpPr>
          <p:cNvPr id="14" name="Content Placeholder 2"/>
          <p:cNvSpPr txBox="1">
            <a:spLocks/>
          </p:cNvSpPr>
          <p:nvPr/>
        </p:nvSpPr>
        <p:spPr>
          <a:xfrm>
            <a:off x="1607916" y="3317609"/>
            <a:ext cx="4330759" cy="90334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t>Web Development</a:t>
            </a:r>
            <a:r>
              <a:rPr lang="en-US" b="1" dirty="0" smtClean="0"/>
              <a:t/>
            </a:r>
            <a:br>
              <a:rPr lang="en-US" b="1" dirty="0" smtClean="0"/>
            </a:br>
            <a:r>
              <a:rPr lang="en-US" sz="1100" dirty="0" err="1" smtClean="0"/>
              <a:t>Lorem</a:t>
            </a:r>
            <a:r>
              <a:rPr lang="en-US" sz="1100" dirty="0" smtClean="0"/>
              <a:t> ipsum dolor sit amet, consectetur adipiscing elit. Curabitur elementum posuere pretium. Quisque nibh dolor, dignissim ac dignissim ut, luctus ac urna. Aliquam aliquet non massa quis tincidunt.</a:t>
            </a:r>
            <a:endParaRPr lang="en-US" sz="1100" dirty="0"/>
          </a:p>
        </p:txBody>
      </p:sp>
      <p:sp>
        <p:nvSpPr>
          <p:cNvPr id="15" name="Content Placeholder 2"/>
          <p:cNvSpPr txBox="1">
            <a:spLocks/>
          </p:cNvSpPr>
          <p:nvPr/>
        </p:nvSpPr>
        <p:spPr>
          <a:xfrm>
            <a:off x="1607916" y="4538864"/>
            <a:ext cx="4330759" cy="90334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t>Cloud Computing</a:t>
            </a:r>
            <a:r>
              <a:rPr lang="en-US" b="1" dirty="0" smtClean="0"/>
              <a:t/>
            </a:r>
            <a:br>
              <a:rPr lang="en-US" b="1" dirty="0" smtClean="0"/>
            </a:br>
            <a:r>
              <a:rPr lang="en-US" sz="1100" dirty="0" smtClean="0"/>
              <a:t>Lorem ipsum dolor sit amet, consectetur adipiscing elit. Curabitur elementum posuere pretium. Quisque nibh dolor, dignissim ac dignissim ut, luctus ac urna. Aliquam aliquet non massa quis tincidunt.</a:t>
            </a:r>
            <a:endParaRPr lang="en-US" sz="1100" dirty="0"/>
          </a:p>
        </p:txBody>
      </p:sp>
      <p:grpSp>
        <p:nvGrpSpPr>
          <p:cNvPr id="16" name="Group 15"/>
          <p:cNvGrpSpPr/>
          <p:nvPr/>
        </p:nvGrpSpPr>
        <p:grpSpPr>
          <a:xfrm>
            <a:off x="6279477" y="3283376"/>
            <a:ext cx="890463" cy="903342"/>
            <a:chOff x="923523" y="4574850"/>
            <a:chExt cx="890463" cy="903342"/>
          </a:xfrm>
        </p:grpSpPr>
        <p:sp>
          <p:nvSpPr>
            <p:cNvPr id="17" name="Oval 16"/>
            <p:cNvSpPr/>
            <p:nvPr/>
          </p:nvSpPr>
          <p:spPr>
            <a:xfrm>
              <a:off x="923523" y="4600608"/>
              <a:ext cx="877584" cy="877584"/>
            </a:xfrm>
            <a:prstGeom prst="ellipse">
              <a:avLst/>
            </a:prstGeom>
            <a:solidFill>
              <a:schemeClr val="accent6"/>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latin typeface="Sosa" pitchFamily="2" charset="0"/>
              </a:endParaRPr>
            </a:p>
          </p:txBody>
        </p:sp>
        <p:sp>
          <p:nvSpPr>
            <p:cNvPr id="18" name="Oval 17"/>
            <p:cNvSpPr/>
            <p:nvPr/>
          </p:nvSpPr>
          <p:spPr>
            <a:xfrm>
              <a:off x="936402" y="4574850"/>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4800" dirty="0">
                  <a:solidFill>
                    <a:schemeClr val="bg1"/>
                  </a:solidFill>
                  <a:latin typeface="Sosa" pitchFamily="2" charset="0"/>
                </a:rPr>
                <a:t>w</a:t>
              </a:r>
              <a:endParaRPr lang="en-US" sz="4800" dirty="0">
                <a:solidFill>
                  <a:schemeClr val="bg1"/>
                </a:solidFill>
                <a:latin typeface="Sosa" pitchFamily="2" charset="0"/>
              </a:endParaRPr>
            </a:p>
          </p:txBody>
        </p:sp>
      </p:grpSp>
      <p:sp>
        <p:nvSpPr>
          <p:cNvPr id="19" name="Content Placeholder 2"/>
          <p:cNvSpPr txBox="1">
            <a:spLocks/>
          </p:cNvSpPr>
          <p:nvPr/>
        </p:nvSpPr>
        <p:spPr>
          <a:xfrm>
            <a:off x="7336877" y="2094206"/>
            <a:ext cx="4429300" cy="90334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t>Mail Server</a:t>
            </a:r>
            <a:r>
              <a:rPr lang="en-US" b="1" dirty="0" smtClean="0"/>
              <a:t/>
            </a:r>
            <a:br>
              <a:rPr lang="en-US" b="1" dirty="0" smtClean="0"/>
            </a:br>
            <a:r>
              <a:rPr lang="en-US" sz="1100" dirty="0" smtClean="0"/>
              <a:t>Lorem ipsum dolor sit amet, consectetur adipiscing elit. Curabitur elementum posuere pretium. Quisque nibh dolor, dignissim ac dignissim ut, luctus ac urna. Aliquam aliquet non massa quis tincidunt.</a:t>
            </a:r>
            <a:endParaRPr lang="en-US" sz="1100" dirty="0"/>
          </a:p>
        </p:txBody>
      </p:sp>
      <p:sp>
        <p:nvSpPr>
          <p:cNvPr id="20" name="Content Placeholder 2"/>
          <p:cNvSpPr txBox="1">
            <a:spLocks/>
          </p:cNvSpPr>
          <p:nvPr/>
        </p:nvSpPr>
        <p:spPr>
          <a:xfrm>
            <a:off x="7336877" y="3315461"/>
            <a:ext cx="4429300" cy="90334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t>Company Profile</a:t>
            </a:r>
            <a:r>
              <a:rPr lang="en-US" b="1" dirty="0" smtClean="0"/>
              <a:t/>
            </a:r>
            <a:br>
              <a:rPr lang="en-US" b="1" dirty="0" smtClean="0"/>
            </a:br>
            <a:r>
              <a:rPr lang="en-US" sz="1100" dirty="0" err="1" smtClean="0"/>
              <a:t>Lorem</a:t>
            </a:r>
            <a:r>
              <a:rPr lang="en-US" sz="1100" dirty="0" smtClean="0"/>
              <a:t> ipsum dolor sit amet, consectetur adipiscing elit. Curabitur elementum posuere pretium. Quisque nibh dolor, dignissim ac dignissim ut, luctus ac urna. Aliquam aliquet non massa quis tincidunt.</a:t>
            </a:r>
            <a:endParaRPr lang="en-US" sz="1100" dirty="0"/>
          </a:p>
        </p:txBody>
      </p:sp>
      <p:sp>
        <p:nvSpPr>
          <p:cNvPr id="21" name="Content Placeholder 2"/>
          <p:cNvSpPr txBox="1">
            <a:spLocks/>
          </p:cNvSpPr>
          <p:nvPr/>
        </p:nvSpPr>
        <p:spPr>
          <a:xfrm>
            <a:off x="7336877" y="4536716"/>
            <a:ext cx="4429300" cy="90334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t>Sharing Media</a:t>
            </a:r>
            <a:r>
              <a:rPr lang="en-US" b="1" dirty="0" smtClean="0"/>
              <a:t/>
            </a:r>
            <a:br>
              <a:rPr lang="en-US" b="1" dirty="0" smtClean="0"/>
            </a:br>
            <a:r>
              <a:rPr lang="en-US" sz="1100" dirty="0" err="1" smtClean="0"/>
              <a:t>Lorem</a:t>
            </a:r>
            <a:r>
              <a:rPr lang="en-US" sz="1100" dirty="0" smtClean="0"/>
              <a:t> ipsum dolor sit amet, consectetur adipiscing elit. Curabitur elementum posuere pretium. Quisque nibh dolor, dignissim ac dignissim ut, luctus ac urna. Aliquam aliquet non massa quis tincidunt.</a:t>
            </a:r>
            <a:endParaRPr lang="en-US" sz="1100" dirty="0"/>
          </a:p>
        </p:txBody>
      </p:sp>
      <p:grpSp>
        <p:nvGrpSpPr>
          <p:cNvPr id="22" name="Group 21"/>
          <p:cNvGrpSpPr/>
          <p:nvPr/>
        </p:nvGrpSpPr>
        <p:grpSpPr>
          <a:xfrm>
            <a:off x="6292356" y="4511183"/>
            <a:ext cx="890463" cy="903342"/>
            <a:chOff x="5185401" y="4853098"/>
            <a:chExt cx="890463" cy="903342"/>
          </a:xfrm>
        </p:grpSpPr>
        <p:grpSp>
          <p:nvGrpSpPr>
            <p:cNvPr id="23" name="Group 22"/>
            <p:cNvGrpSpPr/>
            <p:nvPr/>
          </p:nvGrpSpPr>
          <p:grpSpPr>
            <a:xfrm>
              <a:off x="5185401" y="4853098"/>
              <a:ext cx="890463" cy="903342"/>
              <a:chOff x="923523" y="4574850"/>
              <a:chExt cx="890463" cy="903342"/>
            </a:xfrm>
          </p:grpSpPr>
          <p:sp>
            <p:nvSpPr>
              <p:cNvPr id="25" name="Oval 24"/>
              <p:cNvSpPr/>
              <p:nvPr/>
            </p:nvSpPr>
            <p:spPr>
              <a:xfrm>
                <a:off x="923523" y="4600608"/>
                <a:ext cx="877584" cy="877584"/>
              </a:xfrm>
              <a:prstGeom prst="ellipse">
                <a:avLst/>
              </a:prstGeom>
              <a:solidFill>
                <a:schemeClr val="accent5"/>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latin typeface="Sosa" pitchFamily="2" charset="0"/>
                </a:endParaRPr>
              </a:p>
            </p:txBody>
          </p:sp>
          <p:sp>
            <p:nvSpPr>
              <p:cNvPr id="26" name="Oval 25"/>
              <p:cNvSpPr/>
              <p:nvPr/>
            </p:nvSpPr>
            <p:spPr>
              <a:xfrm>
                <a:off x="936402" y="4574850"/>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bg1"/>
                  </a:solidFill>
                  <a:latin typeface="Sosa" pitchFamily="2" charset="0"/>
                </a:endParaRPr>
              </a:p>
            </p:txBody>
          </p:sp>
        </p:grpSp>
        <p:sp>
          <p:nvSpPr>
            <p:cNvPr id="24" name="Rectangle 5"/>
            <p:cNvSpPr>
              <a:spLocks noChangeArrowheads="1"/>
            </p:cNvSpPr>
            <p:nvPr/>
          </p:nvSpPr>
          <p:spPr bwMode="auto">
            <a:xfrm>
              <a:off x="5251604" y="4899685"/>
              <a:ext cx="811381"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lang="id-ID" sz="4800" dirty="0">
                  <a:solidFill>
                    <a:schemeClr val="bg1">
                      <a:lumMod val="95000"/>
                    </a:schemeClr>
                  </a:solidFill>
                  <a:latin typeface="Sosa" pitchFamily="2" charset="0"/>
                </a:rPr>
                <a:t>h</a:t>
              </a:r>
              <a:r>
                <a:rPr kumimoji="0" lang="en-US" sz="4800" b="0" i="0" u="none" strike="noStrike" cap="none" normalizeH="0" baseline="0" dirty="0" smtClean="0">
                  <a:ln>
                    <a:noFill/>
                  </a:ln>
                  <a:solidFill>
                    <a:schemeClr val="bg1">
                      <a:lumMod val="95000"/>
                    </a:schemeClr>
                  </a:solidFill>
                  <a:effectLst/>
                  <a:latin typeface="Sosa" pitchFamily="2" charset="0"/>
                </a:rPr>
                <a:t> </a:t>
              </a:r>
            </a:p>
          </p:txBody>
        </p:sp>
      </p:grpSp>
      <p:grpSp>
        <p:nvGrpSpPr>
          <p:cNvPr id="27" name="Group 26"/>
          <p:cNvGrpSpPr/>
          <p:nvPr/>
        </p:nvGrpSpPr>
        <p:grpSpPr>
          <a:xfrm>
            <a:off x="563395" y="4465017"/>
            <a:ext cx="938667" cy="951656"/>
            <a:chOff x="587638" y="4804784"/>
            <a:chExt cx="938667" cy="951656"/>
          </a:xfrm>
        </p:grpSpPr>
        <p:grpSp>
          <p:nvGrpSpPr>
            <p:cNvPr id="28" name="Group 27"/>
            <p:cNvGrpSpPr/>
            <p:nvPr/>
          </p:nvGrpSpPr>
          <p:grpSpPr>
            <a:xfrm>
              <a:off x="587638" y="4853098"/>
              <a:ext cx="890463" cy="903342"/>
              <a:chOff x="5185401" y="4853098"/>
              <a:chExt cx="890463" cy="903342"/>
            </a:xfrm>
          </p:grpSpPr>
          <p:grpSp>
            <p:nvGrpSpPr>
              <p:cNvPr id="30" name="Group 29"/>
              <p:cNvGrpSpPr/>
              <p:nvPr/>
            </p:nvGrpSpPr>
            <p:grpSpPr>
              <a:xfrm>
                <a:off x="5185401" y="4853098"/>
                <a:ext cx="890463" cy="903342"/>
                <a:chOff x="923523" y="4574850"/>
                <a:chExt cx="890463" cy="903342"/>
              </a:xfrm>
            </p:grpSpPr>
            <p:sp>
              <p:nvSpPr>
                <p:cNvPr id="32" name="Oval 31"/>
                <p:cNvSpPr/>
                <p:nvPr/>
              </p:nvSpPr>
              <p:spPr>
                <a:xfrm>
                  <a:off x="923523" y="4600608"/>
                  <a:ext cx="877584" cy="877584"/>
                </a:xfrm>
                <a:prstGeom prst="ellipse">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latin typeface="Sosa" pitchFamily="2" charset="0"/>
                  </a:endParaRPr>
                </a:p>
              </p:txBody>
            </p:sp>
            <p:sp>
              <p:nvSpPr>
                <p:cNvPr id="33" name="Oval 32"/>
                <p:cNvSpPr/>
                <p:nvPr/>
              </p:nvSpPr>
              <p:spPr>
                <a:xfrm>
                  <a:off x="936402" y="4574850"/>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bg1"/>
                    </a:solidFill>
                    <a:latin typeface="Sosa" pitchFamily="2" charset="0"/>
                  </a:endParaRPr>
                </a:p>
              </p:txBody>
            </p:sp>
          </p:grpSp>
          <p:sp>
            <p:nvSpPr>
              <p:cNvPr id="31" name="Rectangle 5"/>
              <p:cNvSpPr>
                <a:spLocks noChangeArrowheads="1"/>
              </p:cNvSpPr>
              <p:nvPr/>
            </p:nvSpPr>
            <p:spPr bwMode="auto">
              <a:xfrm>
                <a:off x="5251604" y="4899685"/>
                <a:ext cx="811381"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4800" b="0" i="0" u="none" strike="noStrike" cap="none" normalizeH="0" baseline="0" dirty="0" smtClean="0">
                    <a:ln>
                      <a:noFill/>
                    </a:ln>
                    <a:solidFill>
                      <a:schemeClr val="bg1">
                        <a:lumMod val="95000"/>
                      </a:schemeClr>
                    </a:solidFill>
                    <a:effectLst/>
                    <a:latin typeface="Sosa" pitchFamily="2" charset="0"/>
                  </a:rPr>
                  <a:t> </a:t>
                </a:r>
              </a:p>
            </p:txBody>
          </p:sp>
        </p:grpSp>
        <p:sp>
          <p:nvSpPr>
            <p:cNvPr id="29" name="Rectangle 1"/>
            <p:cNvSpPr>
              <a:spLocks noChangeArrowheads="1"/>
            </p:cNvSpPr>
            <p:nvPr/>
          </p:nvSpPr>
          <p:spPr bwMode="auto">
            <a:xfrm>
              <a:off x="617082" y="4804784"/>
              <a:ext cx="909223"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lang="id-ID" sz="5400" dirty="0" smtClean="0">
                  <a:solidFill>
                    <a:schemeClr val="bg1">
                      <a:lumMod val="95000"/>
                    </a:schemeClr>
                  </a:solidFill>
                  <a:latin typeface="Sosa" pitchFamily="2" charset="0"/>
                </a:rPr>
                <a:t>7</a:t>
              </a:r>
              <a:r>
                <a:rPr kumimoji="0" lang="en-US" sz="1100" b="0" i="0" u="none" strike="noStrike" cap="none" normalizeH="0" baseline="0" dirty="0" smtClean="0">
                  <a:ln>
                    <a:noFill/>
                  </a:ln>
                  <a:solidFill>
                    <a:schemeClr val="tx1"/>
                  </a:solidFill>
                  <a:effectLst/>
                </a:rPr>
                <a:t> </a:t>
              </a:r>
              <a:endParaRPr kumimoji="0" lang="en-US" sz="1800" b="0" i="0" u="none" strike="noStrike" cap="none" normalizeH="0" baseline="0" dirty="0" smtClean="0">
                <a:ln>
                  <a:noFill/>
                </a:ln>
                <a:solidFill>
                  <a:schemeClr val="tx1"/>
                </a:solidFill>
                <a:effectLst/>
                <a:latin typeface="Arial" panose="020B0604020202020204" pitchFamily="34" charset="0"/>
              </a:endParaRPr>
            </a:p>
          </p:txBody>
        </p:sp>
      </p:grpSp>
      <p:grpSp>
        <p:nvGrpSpPr>
          <p:cNvPr id="34" name="Group 33"/>
          <p:cNvGrpSpPr/>
          <p:nvPr/>
        </p:nvGrpSpPr>
        <p:grpSpPr>
          <a:xfrm>
            <a:off x="6255201" y="2068448"/>
            <a:ext cx="890463" cy="916221"/>
            <a:chOff x="6279444" y="2408215"/>
            <a:chExt cx="890463" cy="916221"/>
          </a:xfrm>
        </p:grpSpPr>
        <p:sp>
          <p:nvSpPr>
            <p:cNvPr id="35" name="Oval 34"/>
            <p:cNvSpPr/>
            <p:nvPr/>
          </p:nvSpPr>
          <p:spPr>
            <a:xfrm>
              <a:off x="6279444" y="2446852"/>
              <a:ext cx="877584" cy="877584"/>
            </a:xfrm>
            <a:prstGeom prst="ellipse">
              <a:avLst/>
            </a:prstGeom>
            <a:solidFill>
              <a:schemeClr val="tx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latin typeface="Sosa" pitchFamily="2" charset="0"/>
              </a:endParaRPr>
            </a:p>
          </p:txBody>
        </p:sp>
        <p:sp>
          <p:nvSpPr>
            <p:cNvPr id="36" name="Rectangle 2"/>
            <p:cNvSpPr>
              <a:spLocks noChangeArrowheads="1"/>
            </p:cNvSpPr>
            <p:nvPr/>
          </p:nvSpPr>
          <p:spPr bwMode="auto">
            <a:xfrm>
              <a:off x="6337628" y="2408215"/>
              <a:ext cx="832279"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4800" b="0" i="0" u="none" strike="noStrike" cap="none" normalizeH="0" baseline="0" dirty="0" smtClean="0">
                  <a:ln>
                    <a:noFill/>
                  </a:ln>
                  <a:solidFill>
                    <a:schemeClr val="bg1">
                      <a:lumMod val="95000"/>
                    </a:schemeClr>
                  </a:solidFill>
                  <a:effectLst/>
                  <a:latin typeface="Sosa" pitchFamily="2" charset="0"/>
                </a:rPr>
                <a:t>Ö</a:t>
              </a:r>
              <a:r>
                <a:rPr kumimoji="0" lang="en-US" sz="1100" b="0" i="0" u="none" strike="noStrike" cap="none" normalizeH="0" baseline="0" dirty="0" smtClean="0">
                  <a:ln>
                    <a:noFill/>
                  </a:ln>
                  <a:solidFill>
                    <a:schemeClr val="tx1"/>
                  </a:solidFill>
                  <a:effectLst/>
                </a:rPr>
                <a:t> </a:t>
              </a:r>
              <a:endParaRPr kumimoji="0" lang="en-US" sz="1800" b="0" i="0" u="none" strike="noStrike" cap="none" normalizeH="0" baseline="0" dirty="0" smtClean="0">
                <a:ln>
                  <a:noFill/>
                </a:ln>
                <a:solidFill>
                  <a:schemeClr val="tx1"/>
                </a:solidFill>
                <a:effectLst/>
                <a:latin typeface="Arial" panose="020B0604020202020204" pitchFamily="34" charset="0"/>
              </a:endParaRPr>
            </a:p>
          </p:txBody>
        </p:sp>
      </p:grpSp>
      <p:sp>
        <p:nvSpPr>
          <p:cNvPr id="38" name="TextBox 37"/>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spTree>
    <p:extLst>
      <p:ext uri="{BB962C8B-B14F-4D97-AF65-F5344CB8AC3E}">
        <p14:creationId xmlns:p14="http://schemas.microsoft.com/office/powerpoint/2010/main" val="39085855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childTnLst>
                          </p:cTn>
                        </p:par>
                        <p:par>
                          <p:cTn id="15" fill="hold">
                            <p:stCondLst>
                              <p:cond delay="3000"/>
                            </p:stCondLst>
                            <p:childTnLst>
                              <p:par>
                                <p:cTn id="16" presetID="10" presetClass="entr" presetSubtype="0" fill="hold" grpId="0" nodeType="afterEffect">
                                  <p:stCondLst>
                                    <p:cond delay="0"/>
                                  </p:stCondLst>
                                  <p:childTnLst>
                                    <p:set>
                                      <p:cBhvr>
                                        <p:cTn id="17" dur="1" fill="hold">
                                          <p:stCondLst>
                                            <p:cond delay="0"/>
                                          </p:stCondLst>
                                        </p:cTn>
                                        <p:tgtEl>
                                          <p:spTgt spid="13"/>
                                        </p:tgtEl>
                                        <p:attrNameLst>
                                          <p:attrName>style.visibility</p:attrName>
                                        </p:attrNameLst>
                                      </p:cBhvr>
                                      <p:to>
                                        <p:strVal val="visible"/>
                                      </p:to>
                                    </p:set>
                                    <p:animEffect transition="in" filter="fade">
                                      <p:cBhvr>
                                        <p:cTn id="18" dur="500"/>
                                        <p:tgtEl>
                                          <p:spTgt spid="13"/>
                                        </p:tgtEl>
                                      </p:cBhvr>
                                    </p:animEffect>
                                  </p:childTnLst>
                                </p:cTn>
                              </p:par>
                            </p:childTnLst>
                          </p:cTn>
                        </p:par>
                        <p:par>
                          <p:cTn id="19" fill="hold">
                            <p:stCondLst>
                              <p:cond delay="3500"/>
                            </p:stCondLst>
                            <p:childTnLst>
                              <p:par>
                                <p:cTn id="20" presetID="10" presetClass="entr" presetSubtype="0" fill="hold" grpId="0" nodeType="after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fade">
                                      <p:cBhvr>
                                        <p:cTn id="22" dur="500"/>
                                        <p:tgtEl>
                                          <p:spTgt spid="14"/>
                                        </p:tgtEl>
                                      </p:cBhvr>
                                    </p:animEffect>
                                  </p:childTnLst>
                                </p:cTn>
                              </p:par>
                            </p:childTnLst>
                          </p:cTn>
                        </p:par>
                        <p:par>
                          <p:cTn id="23" fill="hold">
                            <p:stCondLst>
                              <p:cond delay="4000"/>
                            </p:stCondLst>
                            <p:childTnLst>
                              <p:par>
                                <p:cTn id="24" presetID="10" presetClass="entr" presetSubtype="0" fill="hold" grpId="0" nodeType="afterEffect">
                                  <p:stCondLst>
                                    <p:cond delay="0"/>
                                  </p:stCondLst>
                                  <p:childTnLst>
                                    <p:set>
                                      <p:cBhvr>
                                        <p:cTn id="25" dur="1" fill="hold">
                                          <p:stCondLst>
                                            <p:cond delay="0"/>
                                          </p:stCondLst>
                                        </p:cTn>
                                        <p:tgtEl>
                                          <p:spTgt spid="15"/>
                                        </p:tgtEl>
                                        <p:attrNameLst>
                                          <p:attrName>style.visibility</p:attrName>
                                        </p:attrNameLst>
                                      </p:cBhvr>
                                      <p:to>
                                        <p:strVal val="visible"/>
                                      </p:to>
                                    </p:set>
                                    <p:animEffect transition="in" filter="fade">
                                      <p:cBhvr>
                                        <p:cTn id="26" dur="500"/>
                                        <p:tgtEl>
                                          <p:spTgt spid="15"/>
                                        </p:tgtEl>
                                      </p:cBhvr>
                                    </p:animEffect>
                                  </p:childTnLst>
                                </p:cTn>
                              </p:par>
                            </p:childTnLst>
                          </p:cTn>
                        </p:par>
                        <p:par>
                          <p:cTn id="27" fill="hold">
                            <p:stCondLst>
                              <p:cond delay="4500"/>
                            </p:stCondLst>
                            <p:childTnLst>
                              <p:par>
                                <p:cTn id="28" presetID="10" presetClass="entr" presetSubtype="0" fill="hold" grpId="0" nodeType="afterEffect">
                                  <p:stCondLst>
                                    <p:cond delay="0"/>
                                  </p:stCondLst>
                                  <p:childTnLst>
                                    <p:set>
                                      <p:cBhvr>
                                        <p:cTn id="29" dur="1" fill="hold">
                                          <p:stCondLst>
                                            <p:cond delay="0"/>
                                          </p:stCondLst>
                                        </p:cTn>
                                        <p:tgtEl>
                                          <p:spTgt spid="19"/>
                                        </p:tgtEl>
                                        <p:attrNameLst>
                                          <p:attrName>style.visibility</p:attrName>
                                        </p:attrNameLst>
                                      </p:cBhvr>
                                      <p:to>
                                        <p:strVal val="visible"/>
                                      </p:to>
                                    </p:set>
                                    <p:animEffect transition="in" filter="fade">
                                      <p:cBhvr>
                                        <p:cTn id="30" dur="500"/>
                                        <p:tgtEl>
                                          <p:spTgt spid="19"/>
                                        </p:tgtEl>
                                      </p:cBhvr>
                                    </p:animEffect>
                                  </p:childTnLst>
                                </p:cTn>
                              </p:par>
                            </p:childTnLst>
                          </p:cTn>
                        </p:par>
                        <p:par>
                          <p:cTn id="31" fill="hold">
                            <p:stCondLst>
                              <p:cond delay="5000"/>
                            </p:stCondLst>
                            <p:childTnLst>
                              <p:par>
                                <p:cTn id="32" presetID="10" presetClass="entr" presetSubtype="0" fill="hold" grpId="0" nodeType="afterEffect">
                                  <p:stCondLst>
                                    <p:cond delay="0"/>
                                  </p:stCondLst>
                                  <p:childTnLst>
                                    <p:set>
                                      <p:cBhvr>
                                        <p:cTn id="33" dur="1" fill="hold">
                                          <p:stCondLst>
                                            <p:cond delay="0"/>
                                          </p:stCondLst>
                                        </p:cTn>
                                        <p:tgtEl>
                                          <p:spTgt spid="20"/>
                                        </p:tgtEl>
                                        <p:attrNameLst>
                                          <p:attrName>style.visibility</p:attrName>
                                        </p:attrNameLst>
                                      </p:cBhvr>
                                      <p:to>
                                        <p:strVal val="visible"/>
                                      </p:to>
                                    </p:set>
                                    <p:animEffect transition="in" filter="fade">
                                      <p:cBhvr>
                                        <p:cTn id="34" dur="500"/>
                                        <p:tgtEl>
                                          <p:spTgt spid="20"/>
                                        </p:tgtEl>
                                      </p:cBhvr>
                                    </p:animEffect>
                                  </p:childTnLst>
                                </p:cTn>
                              </p:par>
                            </p:childTnLst>
                          </p:cTn>
                        </p:par>
                        <p:par>
                          <p:cTn id="35" fill="hold">
                            <p:stCondLst>
                              <p:cond delay="5500"/>
                            </p:stCondLst>
                            <p:childTnLst>
                              <p:par>
                                <p:cTn id="36" presetID="10" presetClass="entr" presetSubtype="0" fill="hold" grpId="0" nodeType="after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fade">
                                      <p:cBhvr>
                                        <p:cTn id="38" dur="500"/>
                                        <p:tgtEl>
                                          <p:spTgt spid="21"/>
                                        </p:tgtEl>
                                      </p:cBhvr>
                                    </p:animEffect>
                                  </p:childTnLst>
                                </p:cTn>
                              </p:par>
                              <p:par>
                                <p:cTn id="39" presetID="2" presetClass="entr" presetSubtype="8" fill="hold" grpId="0" nodeType="withEffect">
                                  <p:stCondLst>
                                    <p:cond delay="2000"/>
                                  </p:stCondLst>
                                  <p:childTnLst>
                                    <p:set>
                                      <p:cBhvr>
                                        <p:cTn id="40" dur="1" fill="hold">
                                          <p:stCondLst>
                                            <p:cond delay="0"/>
                                          </p:stCondLst>
                                        </p:cTn>
                                        <p:tgtEl>
                                          <p:spTgt spid="38"/>
                                        </p:tgtEl>
                                        <p:attrNameLst>
                                          <p:attrName>style.visibility</p:attrName>
                                        </p:attrNameLst>
                                      </p:cBhvr>
                                      <p:to>
                                        <p:strVal val="visible"/>
                                      </p:to>
                                    </p:set>
                                    <p:anim calcmode="lin" valueType="num">
                                      <p:cBhvr additive="base">
                                        <p:cTn id="41" dur="500" fill="hold"/>
                                        <p:tgtEl>
                                          <p:spTgt spid="38"/>
                                        </p:tgtEl>
                                        <p:attrNameLst>
                                          <p:attrName>ppt_x</p:attrName>
                                        </p:attrNameLst>
                                      </p:cBhvr>
                                      <p:tavLst>
                                        <p:tav tm="0">
                                          <p:val>
                                            <p:strVal val="0-#ppt_w/2"/>
                                          </p:val>
                                        </p:tav>
                                        <p:tav tm="100000">
                                          <p:val>
                                            <p:strVal val="#ppt_x"/>
                                          </p:val>
                                        </p:tav>
                                      </p:tavLst>
                                    </p:anim>
                                    <p:anim calcmode="lin" valueType="num">
                                      <p:cBhvr additive="base">
                                        <p:cTn id="42" dur="500" fill="hold"/>
                                        <p:tgtEl>
                                          <p:spTgt spid="3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13" grpId="0"/>
      <p:bldP spid="14" grpId="0"/>
      <p:bldP spid="15" grpId="0"/>
      <p:bldP spid="19" grpId="0"/>
      <p:bldP spid="20" grpId="0"/>
      <p:bldP spid="21" grpId="0"/>
      <p:bldP spid="38"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40</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Delicious Management</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grpSp>
        <p:nvGrpSpPr>
          <p:cNvPr id="7" name="Group 4"/>
          <p:cNvGrpSpPr>
            <a:grpSpLocks noChangeAspect="1"/>
          </p:cNvGrpSpPr>
          <p:nvPr/>
        </p:nvGrpSpPr>
        <p:grpSpPr bwMode="auto">
          <a:xfrm>
            <a:off x="823913" y="1092750"/>
            <a:ext cx="3384550" cy="4454525"/>
            <a:chOff x="1815" y="217"/>
            <a:chExt cx="2132" cy="2806"/>
          </a:xfrm>
          <a:solidFill>
            <a:schemeClr val="bg1">
              <a:lumMod val="85000"/>
            </a:schemeClr>
          </a:solidFill>
        </p:grpSpPr>
        <p:sp>
          <p:nvSpPr>
            <p:cNvPr id="8" name="Freeform 5"/>
            <p:cNvSpPr>
              <a:spLocks/>
            </p:cNvSpPr>
            <p:nvPr/>
          </p:nvSpPr>
          <p:spPr bwMode="auto">
            <a:xfrm>
              <a:off x="2346" y="809"/>
              <a:ext cx="524" cy="556"/>
            </a:xfrm>
            <a:custGeom>
              <a:avLst/>
              <a:gdLst>
                <a:gd name="T0" fmla="*/ 219 w 221"/>
                <a:gd name="T1" fmla="*/ 199 h 235"/>
                <a:gd name="T2" fmla="*/ 220 w 221"/>
                <a:gd name="T3" fmla="*/ 191 h 235"/>
                <a:gd name="T4" fmla="*/ 217 w 221"/>
                <a:gd name="T5" fmla="*/ 168 h 235"/>
                <a:gd name="T6" fmla="*/ 211 w 221"/>
                <a:gd name="T7" fmla="*/ 167 h 235"/>
                <a:gd name="T8" fmla="*/ 177 w 221"/>
                <a:gd name="T9" fmla="*/ 155 h 235"/>
                <a:gd name="T10" fmla="*/ 177 w 221"/>
                <a:gd name="T11" fmla="*/ 138 h 235"/>
                <a:gd name="T12" fmla="*/ 188 w 221"/>
                <a:gd name="T13" fmla="*/ 127 h 235"/>
                <a:gd name="T14" fmla="*/ 206 w 221"/>
                <a:gd name="T15" fmla="*/ 129 h 235"/>
                <a:gd name="T16" fmla="*/ 214 w 221"/>
                <a:gd name="T17" fmla="*/ 132 h 235"/>
                <a:gd name="T18" fmla="*/ 219 w 221"/>
                <a:gd name="T19" fmla="*/ 102 h 235"/>
                <a:gd name="T20" fmla="*/ 219 w 221"/>
                <a:gd name="T21" fmla="*/ 100 h 235"/>
                <a:gd name="T22" fmla="*/ 219 w 221"/>
                <a:gd name="T23" fmla="*/ 60 h 235"/>
                <a:gd name="T24" fmla="*/ 144 w 221"/>
                <a:gd name="T25" fmla="*/ 60 h 235"/>
                <a:gd name="T26" fmla="*/ 139 w 221"/>
                <a:gd name="T27" fmla="*/ 60 h 235"/>
                <a:gd name="T28" fmla="*/ 106 w 221"/>
                <a:gd name="T29" fmla="*/ 54 h 235"/>
                <a:gd name="T30" fmla="*/ 103 w 221"/>
                <a:gd name="T31" fmla="*/ 43 h 235"/>
                <a:gd name="T32" fmla="*/ 108 w 221"/>
                <a:gd name="T33" fmla="*/ 27 h 235"/>
                <a:gd name="T34" fmla="*/ 108 w 221"/>
                <a:gd name="T35" fmla="*/ 5 h 235"/>
                <a:gd name="T36" fmla="*/ 91 w 221"/>
                <a:gd name="T37" fmla="*/ 2 h 235"/>
                <a:gd name="T38" fmla="*/ 76 w 221"/>
                <a:gd name="T39" fmla="*/ 17 h 235"/>
                <a:gd name="T40" fmla="*/ 82 w 221"/>
                <a:gd name="T41" fmla="*/ 28 h 235"/>
                <a:gd name="T42" fmla="*/ 89 w 221"/>
                <a:gd name="T43" fmla="*/ 36 h 235"/>
                <a:gd name="T44" fmla="*/ 90 w 221"/>
                <a:gd name="T45" fmla="*/ 49 h 235"/>
                <a:gd name="T46" fmla="*/ 23 w 221"/>
                <a:gd name="T47" fmla="*/ 60 h 235"/>
                <a:gd name="T48" fmla="*/ 19 w 221"/>
                <a:gd name="T49" fmla="*/ 60 h 235"/>
                <a:gd name="T50" fmla="*/ 0 w 221"/>
                <a:gd name="T51" fmla="*/ 60 h 235"/>
                <a:gd name="T52" fmla="*/ 0 w 221"/>
                <a:gd name="T53" fmla="*/ 192 h 235"/>
                <a:gd name="T54" fmla="*/ 2 w 221"/>
                <a:gd name="T55" fmla="*/ 195 h 235"/>
                <a:gd name="T56" fmla="*/ 219 w 221"/>
                <a:gd name="T57" fmla="*/ 235 h 235"/>
                <a:gd name="T58" fmla="*/ 219 w 221"/>
                <a:gd name="T59" fmla="*/ 199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1" h="235">
                  <a:moveTo>
                    <a:pt x="219" y="199"/>
                  </a:moveTo>
                  <a:cubicBezTo>
                    <a:pt x="219" y="196"/>
                    <a:pt x="220" y="194"/>
                    <a:pt x="220" y="191"/>
                  </a:cubicBezTo>
                  <a:cubicBezTo>
                    <a:pt x="220" y="183"/>
                    <a:pt x="221" y="172"/>
                    <a:pt x="217" y="168"/>
                  </a:cubicBezTo>
                  <a:cubicBezTo>
                    <a:pt x="217" y="168"/>
                    <a:pt x="215" y="166"/>
                    <a:pt x="211" y="167"/>
                  </a:cubicBezTo>
                  <a:cubicBezTo>
                    <a:pt x="203" y="169"/>
                    <a:pt x="185" y="172"/>
                    <a:pt x="177" y="155"/>
                  </a:cubicBezTo>
                  <a:cubicBezTo>
                    <a:pt x="175" y="150"/>
                    <a:pt x="175" y="143"/>
                    <a:pt x="177" y="138"/>
                  </a:cubicBezTo>
                  <a:cubicBezTo>
                    <a:pt x="179" y="133"/>
                    <a:pt x="183" y="129"/>
                    <a:pt x="188" y="127"/>
                  </a:cubicBezTo>
                  <a:cubicBezTo>
                    <a:pt x="195" y="124"/>
                    <a:pt x="201" y="125"/>
                    <a:pt x="206" y="129"/>
                  </a:cubicBezTo>
                  <a:cubicBezTo>
                    <a:pt x="210" y="131"/>
                    <a:pt x="213" y="132"/>
                    <a:pt x="214" y="132"/>
                  </a:cubicBezTo>
                  <a:cubicBezTo>
                    <a:pt x="220" y="129"/>
                    <a:pt x="219" y="109"/>
                    <a:pt x="219" y="102"/>
                  </a:cubicBezTo>
                  <a:cubicBezTo>
                    <a:pt x="219" y="100"/>
                    <a:pt x="219" y="100"/>
                    <a:pt x="219" y="100"/>
                  </a:cubicBezTo>
                  <a:cubicBezTo>
                    <a:pt x="219" y="60"/>
                    <a:pt x="219" y="60"/>
                    <a:pt x="219" y="60"/>
                  </a:cubicBezTo>
                  <a:cubicBezTo>
                    <a:pt x="144" y="60"/>
                    <a:pt x="144" y="60"/>
                    <a:pt x="144" y="60"/>
                  </a:cubicBezTo>
                  <a:cubicBezTo>
                    <a:pt x="143" y="60"/>
                    <a:pt x="141" y="60"/>
                    <a:pt x="139" y="60"/>
                  </a:cubicBezTo>
                  <a:cubicBezTo>
                    <a:pt x="129" y="61"/>
                    <a:pt x="114" y="61"/>
                    <a:pt x="106" y="54"/>
                  </a:cubicBezTo>
                  <a:cubicBezTo>
                    <a:pt x="104" y="51"/>
                    <a:pt x="102" y="47"/>
                    <a:pt x="103" y="43"/>
                  </a:cubicBezTo>
                  <a:cubicBezTo>
                    <a:pt x="103" y="37"/>
                    <a:pt x="105" y="32"/>
                    <a:pt x="108" y="27"/>
                  </a:cubicBezTo>
                  <a:cubicBezTo>
                    <a:pt x="112" y="17"/>
                    <a:pt x="114" y="12"/>
                    <a:pt x="108" y="5"/>
                  </a:cubicBezTo>
                  <a:cubicBezTo>
                    <a:pt x="104" y="1"/>
                    <a:pt x="98" y="0"/>
                    <a:pt x="91" y="2"/>
                  </a:cubicBezTo>
                  <a:cubicBezTo>
                    <a:pt x="83" y="5"/>
                    <a:pt x="77" y="11"/>
                    <a:pt x="76" y="17"/>
                  </a:cubicBezTo>
                  <a:cubicBezTo>
                    <a:pt x="76" y="22"/>
                    <a:pt x="78" y="24"/>
                    <a:pt x="82" y="28"/>
                  </a:cubicBezTo>
                  <a:cubicBezTo>
                    <a:pt x="84" y="30"/>
                    <a:pt x="87" y="32"/>
                    <a:pt x="89" y="36"/>
                  </a:cubicBezTo>
                  <a:cubicBezTo>
                    <a:pt x="93" y="41"/>
                    <a:pt x="92" y="46"/>
                    <a:pt x="90" y="49"/>
                  </a:cubicBezTo>
                  <a:cubicBezTo>
                    <a:pt x="85" y="58"/>
                    <a:pt x="65" y="62"/>
                    <a:pt x="23" y="60"/>
                  </a:cubicBezTo>
                  <a:cubicBezTo>
                    <a:pt x="22" y="60"/>
                    <a:pt x="20" y="60"/>
                    <a:pt x="19" y="60"/>
                  </a:cubicBezTo>
                  <a:cubicBezTo>
                    <a:pt x="0" y="60"/>
                    <a:pt x="0" y="60"/>
                    <a:pt x="0" y="60"/>
                  </a:cubicBezTo>
                  <a:cubicBezTo>
                    <a:pt x="0" y="192"/>
                    <a:pt x="0" y="192"/>
                    <a:pt x="0" y="192"/>
                  </a:cubicBezTo>
                  <a:cubicBezTo>
                    <a:pt x="0" y="193"/>
                    <a:pt x="1" y="195"/>
                    <a:pt x="2" y="195"/>
                  </a:cubicBezTo>
                  <a:cubicBezTo>
                    <a:pt x="45" y="221"/>
                    <a:pt x="119" y="235"/>
                    <a:pt x="219" y="235"/>
                  </a:cubicBezTo>
                  <a:lnTo>
                    <a:pt x="219" y="199"/>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6"/>
            <p:cNvSpPr>
              <a:spLocks/>
            </p:cNvSpPr>
            <p:nvPr/>
          </p:nvSpPr>
          <p:spPr bwMode="auto">
            <a:xfrm>
              <a:off x="2166" y="269"/>
              <a:ext cx="832" cy="665"/>
            </a:xfrm>
            <a:custGeom>
              <a:avLst/>
              <a:gdLst>
                <a:gd name="T0" fmla="*/ 95 w 351"/>
                <a:gd name="T1" fmla="*/ 279 h 281"/>
                <a:gd name="T2" fmla="*/ 100 w 351"/>
                <a:gd name="T3" fmla="*/ 279 h 281"/>
                <a:gd name="T4" fmla="*/ 158 w 351"/>
                <a:gd name="T5" fmla="*/ 272 h 281"/>
                <a:gd name="T6" fmla="*/ 157 w 351"/>
                <a:gd name="T7" fmla="*/ 268 h 281"/>
                <a:gd name="T8" fmla="*/ 152 w 351"/>
                <a:gd name="T9" fmla="*/ 263 h 281"/>
                <a:gd name="T10" fmla="*/ 143 w 351"/>
                <a:gd name="T11" fmla="*/ 244 h 281"/>
                <a:gd name="T12" fmla="*/ 164 w 351"/>
                <a:gd name="T13" fmla="*/ 222 h 281"/>
                <a:gd name="T14" fmla="*/ 190 w 351"/>
                <a:gd name="T15" fmla="*/ 227 h 281"/>
                <a:gd name="T16" fmla="*/ 192 w 351"/>
                <a:gd name="T17" fmla="*/ 259 h 281"/>
                <a:gd name="T18" fmla="*/ 188 w 351"/>
                <a:gd name="T19" fmla="*/ 272 h 281"/>
                <a:gd name="T20" fmla="*/ 189 w 351"/>
                <a:gd name="T21" fmla="*/ 276 h 281"/>
                <a:gd name="T22" fmla="*/ 215 w 351"/>
                <a:gd name="T23" fmla="*/ 279 h 281"/>
                <a:gd name="T24" fmla="*/ 220 w 351"/>
                <a:gd name="T25" fmla="*/ 279 h 281"/>
                <a:gd name="T26" fmla="*/ 295 w 351"/>
                <a:gd name="T27" fmla="*/ 279 h 281"/>
                <a:gd name="T28" fmla="*/ 295 w 351"/>
                <a:gd name="T29" fmla="*/ 183 h 281"/>
                <a:gd name="T30" fmla="*/ 295 w 351"/>
                <a:gd name="T31" fmla="*/ 177 h 281"/>
                <a:gd name="T32" fmla="*/ 301 w 351"/>
                <a:gd name="T33" fmla="*/ 145 h 281"/>
                <a:gd name="T34" fmla="*/ 312 w 351"/>
                <a:gd name="T35" fmla="*/ 141 h 281"/>
                <a:gd name="T36" fmla="*/ 326 w 351"/>
                <a:gd name="T37" fmla="*/ 146 h 281"/>
                <a:gd name="T38" fmla="*/ 337 w 351"/>
                <a:gd name="T39" fmla="*/ 149 h 281"/>
                <a:gd name="T40" fmla="*/ 347 w 351"/>
                <a:gd name="T41" fmla="*/ 139 h 281"/>
                <a:gd name="T42" fmla="*/ 347 w 351"/>
                <a:gd name="T43" fmla="*/ 117 h 281"/>
                <a:gd name="T44" fmla="*/ 330 w 351"/>
                <a:gd name="T45" fmla="*/ 116 h 281"/>
                <a:gd name="T46" fmla="*/ 307 w 351"/>
                <a:gd name="T47" fmla="*/ 116 h 281"/>
                <a:gd name="T48" fmla="*/ 295 w 351"/>
                <a:gd name="T49" fmla="*/ 82 h 281"/>
                <a:gd name="T50" fmla="*/ 295 w 351"/>
                <a:gd name="T51" fmla="*/ 0 h 281"/>
                <a:gd name="T52" fmla="*/ 175 w 351"/>
                <a:gd name="T53" fmla="*/ 103 h 281"/>
                <a:gd name="T54" fmla="*/ 172 w 351"/>
                <a:gd name="T55" fmla="*/ 121 h 281"/>
                <a:gd name="T56" fmla="*/ 157 w 351"/>
                <a:gd name="T57" fmla="*/ 110 h 281"/>
                <a:gd name="T58" fmla="*/ 98 w 351"/>
                <a:gd name="T59" fmla="*/ 90 h 281"/>
                <a:gd name="T60" fmla="*/ 0 w 351"/>
                <a:gd name="T61" fmla="*/ 187 h 281"/>
                <a:gd name="T62" fmla="*/ 66 w 351"/>
                <a:gd name="T63" fmla="*/ 279 h 281"/>
                <a:gd name="T64" fmla="*/ 95 w 351"/>
                <a:gd name="T65" fmla="*/ 279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1" h="281">
                  <a:moveTo>
                    <a:pt x="95" y="279"/>
                  </a:moveTo>
                  <a:cubicBezTo>
                    <a:pt x="96" y="279"/>
                    <a:pt x="98" y="279"/>
                    <a:pt x="100" y="279"/>
                  </a:cubicBezTo>
                  <a:cubicBezTo>
                    <a:pt x="148" y="281"/>
                    <a:pt x="157" y="275"/>
                    <a:pt x="158" y="272"/>
                  </a:cubicBezTo>
                  <a:cubicBezTo>
                    <a:pt x="158" y="272"/>
                    <a:pt x="159" y="271"/>
                    <a:pt x="157" y="268"/>
                  </a:cubicBezTo>
                  <a:cubicBezTo>
                    <a:pt x="156" y="266"/>
                    <a:pt x="154" y="264"/>
                    <a:pt x="152" y="263"/>
                  </a:cubicBezTo>
                  <a:cubicBezTo>
                    <a:pt x="148" y="258"/>
                    <a:pt x="142" y="253"/>
                    <a:pt x="143" y="244"/>
                  </a:cubicBezTo>
                  <a:cubicBezTo>
                    <a:pt x="145" y="233"/>
                    <a:pt x="155" y="225"/>
                    <a:pt x="164" y="222"/>
                  </a:cubicBezTo>
                  <a:cubicBezTo>
                    <a:pt x="175" y="218"/>
                    <a:pt x="184" y="220"/>
                    <a:pt x="190" y="227"/>
                  </a:cubicBezTo>
                  <a:cubicBezTo>
                    <a:pt x="201" y="238"/>
                    <a:pt x="196" y="250"/>
                    <a:pt x="192" y="259"/>
                  </a:cubicBezTo>
                  <a:cubicBezTo>
                    <a:pt x="190" y="263"/>
                    <a:pt x="188" y="267"/>
                    <a:pt x="188" y="272"/>
                  </a:cubicBezTo>
                  <a:cubicBezTo>
                    <a:pt x="187" y="274"/>
                    <a:pt x="188" y="275"/>
                    <a:pt x="189" y="276"/>
                  </a:cubicBezTo>
                  <a:cubicBezTo>
                    <a:pt x="193" y="280"/>
                    <a:pt x="207" y="280"/>
                    <a:pt x="215" y="279"/>
                  </a:cubicBezTo>
                  <a:cubicBezTo>
                    <a:pt x="217" y="279"/>
                    <a:pt x="219" y="279"/>
                    <a:pt x="220" y="279"/>
                  </a:cubicBezTo>
                  <a:cubicBezTo>
                    <a:pt x="295" y="279"/>
                    <a:pt x="295" y="279"/>
                    <a:pt x="295" y="279"/>
                  </a:cubicBezTo>
                  <a:cubicBezTo>
                    <a:pt x="295" y="183"/>
                    <a:pt x="295" y="183"/>
                    <a:pt x="295" y="183"/>
                  </a:cubicBezTo>
                  <a:cubicBezTo>
                    <a:pt x="295" y="181"/>
                    <a:pt x="295" y="179"/>
                    <a:pt x="295" y="177"/>
                  </a:cubicBezTo>
                  <a:cubicBezTo>
                    <a:pt x="295" y="167"/>
                    <a:pt x="294" y="152"/>
                    <a:pt x="301" y="145"/>
                  </a:cubicBezTo>
                  <a:cubicBezTo>
                    <a:pt x="304" y="142"/>
                    <a:pt x="308" y="141"/>
                    <a:pt x="312" y="141"/>
                  </a:cubicBezTo>
                  <a:cubicBezTo>
                    <a:pt x="318" y="141"/>
                    <a:pt x="322" y="144"/>
                    <a:pt x="326" y="146"/>
                  </a:cubicBezTo>
                  <a:cubicBezTo>
                    <a:pt x="330" y="147"/>
                    <a:pt x="334" y="149"/>
                    <a:pt x="337" y="149"/>
                  </a:cubicBezTo>
                  <a:cubicBezTo>
                    <a:pt x="343" y="149"/>
                    <a:pt x="346" y="142"/>
                    <a:pt x="347" y="139"/>
                  </a:cubicBezTo>
                  <a:cubicBezTo>
                    <a:pt x="351" y="131"/>
                    <a:pt x="351" y="121"/>
                    <a:pt x="347" y="117"/>
                  </a:cubicBezTo>
                  <a:cubicBezTo>
                    <a:pt x="342" y="112"/>
                    <a:pt x="338" y="113"/>
                    <a:pt x="330" y="116"/>
                  </a:cubicBezTo>
                  <a:cubicBezTo>
                    <a:pt x="323" y="119"/>
                    <a:pt x="315" y="122"/>
                    <a:pt x="307" y="116"/>
                  </a:cubicBezTo>
                  <a:cubicBezTo>
                    <a:pt x="297" y="108"/>
                    <a:pt x="295" y="93"/>
                    <a:pt x="295" y="82"/>
                  </a:cubicBezTo>
                  <a:cubicBezTo>
                    <a:pt x="295" y="0"/>
                    <a:pt x="295" y="0"/>
                    <a:pt x="295" y="0"/>
                  </a:cubicBezTo>
                  <a:cubicBezTo>
                    <a:pt x="236" y="2"/>
                    <a:pt x="186" y="45"/>
                    <a:pt x="175" y="103"/>
                  </a:cubicBezTo>
                  <a:cubicBezTo>
                    <a:pt x="172" y="121"/>
                    <a:pt x="172" y="121"/>
                    <a:pt x="172" y="121"/>
                  </a:cubicBezTo>
                  <a:cubicBezTo>
                    <a:pt x="157" y="110"/>
                    <a:pt x="157" y="110"/>
                    <a:pt x="157" y="110"/>
                  </a:cubicBezTo>
                  <a:cubicBezTo>
                    <a:pt x="140" y="97"/>
                    <a:pt x="120" y="90"/>
                    <a:pt x="98" y="90"/>
                  </a:cubicBezTo>
                  <a:cubicBezTo>
                    <a:pt x="44" y="90"/>
                    <a:pt x="0" y="133"/>
                    <a:pt x="0" y="187"/>
                  </a:cubicBezTo>
                  <a:cubicBezTo>
                    <a:pt x="0" y="229"/>
                    <a:pt x="26" y="266"/>
                    <a:pt x="66" y="279"/>
                  </a:cubicBezTo>
                  <a:lnTo>
                    <a:pt x="95" y="279"/>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7"/>
            <p:cNvSpPr>
              <a:spLocks/>
            </p:cNvSpPr>
            <p:nvPr/>
          </p:nvSpPr>
          <p:spPr bwMode="auto">
            <a:xfrm>
              <a:off x="2885" y="269"/>
              <a:ext cx="711" cy="789"/>
            </a:xfrm>
            <a:custGeom>
              <a:avLst/>
              <a:gdLst>
                <a:gd name="T0" fmla="*/ 202 w 300"/>
                <a:gd name="T1" fmla="*/ 90 h 333"/>
                <a:gd name="T2" fmla="*/ 140 w 300"/>
                <a:gd name="T3" fmla="*/ 112 h 333"/>
                <a:gd name="T4" fmla="*/ 125 w 300"/>
                <a:gd name="T5" fmla="*/ 125 h 333"/>
                <a:gd name="T6" fmla="*/ 122 w 300"/>
                <a:gd name="T7" fmla="*/ 106 h 333"/>
                <a:gd name="T8" fmla="*/ 1 w 300"/>
                <a:gd name="T9" fmla="*/ 0 h 333"/>
                <a:gd name="T10" fmla="*/ 1 w 300"/>
                <a:gd name="T11" fmla="*/ 82 h 333"/>
                <a:gd name="T12" fmla="*/ 9 w 300"/>
                <a:gd name="T13" fmla="*/ 109 h 333"/>
                <a:gd name="T14" fmla="*/ 24 w 300"/>
                <a:gd name="T15" fmla="*/ 108 h 333"/>
                <a:gd name="T16" fmla="*/ 51 w 300"/>
                <a:gd name="T17" fmla="*/ 111 h 333"/>
                <a:gd name="T18" fmla="*/ 53 w 300"/>
                <a:gd name="T19" fmla="*/ 143 h 333"/>
                <a:gd name="T20" fmla="*/ 35 w 300"/>
                <a:gd name="T21" fmla="*/ 158 h 333"/>
                <a:gd name="T22" fmla="*/ 19 w 300"/>
                <a:gd name="T23" fmla="*/ 154 h 333"/>
                <a:gd name="T24" fmla="*/ 9 w 300"/>
                <a:gd name="T25" fmla="*/ 150 h 333"/>
                <a:gd name="T26" fmla="*/ 5 w 300"/>
                <a:gd name="T27" fmla="*/ 152 h 333"/>
                <a:gd name="T28" fmla="*/ 1 w 300"/>
                <a:gd name="T29" fmla="*/ 177 h 333"/>
                <a:gd name="T30" fmla="*/ 1 w 300"/>
                <a:gd name="T31" fmla="*/ 183 h 333"/>
                <a:gd name="T32" fmla="*/ 1 w 300"/>
                <a:gd name="T33" fmla="*/ 279 h 333"/>
                <a:gd name="T34" fmla="*/ 83 w 300"/>
                <a:gd name="T35" fmla="*/ 279 h 333"/>
                <a:gd name="T36" fmla="*/ 114 w 300"/>
                <a:gd name="T37" fmla="*/ 288 h 333"/>
                <a:gd name="T38" fmla="*/ 115 w 300"/>
                <a:gd name="T39" fmla="*/ 306 h 333"/>
                <a:gd name="T40" fmla="*/ 113 w 300"/>
                <a:gd name="T41" fmla="*/ 310 h 333"/>
                <a:gd name="T42" fmla="*/ 111 w 300"/>
                <a:gd name="T43" fmla="*/ 322 h 333"/>
                <a:gd name="T44" fmla="*/ 129 w 300"/>
                <a:gd name="T45" fmla="*/ 331 h 333"/>
                <a:gd name="T46" fmla="*/ 133 w 300"/>
                <a:gd name="T47" fmla="*/ 312 h 333"/>
                <a:gd name="T48" fmla="*/ 132 w 300"/>
                <a:gd name="T49" fmla="*/ 308 h 333"/>
                <a:gd name="T50" fmla="*/ 135 w 300"/>
                <a:gd name="T51" fmla="*/ 290 h 333"/>
                <a:gd name="T52" fmla="*/ 178 w 300"/>
                <a:gd name="T53" fmla="*/ 279 h 333"/>
                <a:gd name="T54" fmla="*/ 184 w 300"/>
                <a:gd name="T55" fmla="*/ 279 h 333"/>
                <a:gd name="T56" fmla="*/ 201 w 300"/>
                <a:gd name="T57" fmla="*/ 279 h 333"/>
                <a:gd name="T58" fmla="*/ 230 w 300"/>
                <a:gd name="T59" fmla="*/ 279 h 333"/>
                <a:gd name="T60" fmla="*/ 234 w 300"/>
                <a:gd name="T61" fmla="*/ 279 h 333"/>
                <a:gd name="T62" fmla="*/ 300 w 300"/>
                <a:gd name="T63" fmla="*/ 187 h 333"/>
                <a:gd name="T64" fmla="*/ 202 w 300"/>
                <a:gd name="T65" fmla="*/ 9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0" h="333">
                  <a:moveTo>
                    <a:pt x="202" y="90"/>
                  </a:moveTo>
                  <a:cubicBezTo>
                    <a:pt x="180" y="90"/>
                    <a:pt x="158" y="98"/>
                    <a:pt x="140" y="112"/>
                  </a:cubicBezTo>
                  <a:cubicBezTo>
                    <a:pt x="125" y="125"/>
                    <a:pt x="125" y="125"/>
                    <a:pt x="125" y="125"/>
                  </a:cubicBezTo>
                  <a:cubicBezTo>
                    <a:pt x="122" y="106"/>
                    <a:pt x="122" y="106"/>
                    <a:pt x="122" y="106"/>
                  </a:cubicBezTo>
                  <a:cubicBezTo>
                    <a:pt x="112" y="46"/>
                    <a:pt x="61" y="2"/>
                    <a:pt x="1" y="0"/>
                  </a:cubicBezTo>
                  <a:cubicBezTo>
                    <a:pt x="1" y="82"/>
                    <a:pt x="1" y="82"/>
                    <a:pt x="1" y="82"/>
                  </a:cubicBezTo>
                  <a:cubicBezTo>
                    <a:pt x="1" y="87"/>
                    <a:pt x="1" y="103"/>
                    <a:pt x="9" y="109"/>
                  </a:cubicBezTo>
                  <a:cubicBezTo>
                    <a:pt x="13" y="112"/>
                    <a:pt x="17" y="110"/>
                    <a:pt x="24" y="108"/>
                  </a:cubicBezTo>
                  <a:cubicBezTo>
                    <a:pt x="31" y="105"/>
                    <a:pt x="42" y="101"/>
                    <a:pt x="51" y="111"/>
                  </a:cubicBezTo>
                  <a:cubicBezTo>
                    <a:pt x="57" y="119"/>
                    <a:pt x="57" y="133"/>
                    <a:pt x="53" y="143"/>
                  </a:cubicBezTo>
                  <a:cubicBezTo>
                    <a:pt x="49" y="152"/>
                    <a:pt x="42" y="157"/>
                    <a:pt x="35" y="158"/>
                  </a:cubicBezTo>
                  <a:cubicBezTo>
                    <a:pt x="29" y="158"/>
                    <a:pt x="24" y="156"/>
                    <a:pt x="19" y="154"/>
                  </a:cubicBezTo>
                  <a:cubicBezTo>
                    <a:pt x="16" y="152"/>
                    <a:pt x="12" y="150"/>
                    <a:pt x="9" y="150"/>
                  </a:cubicBezTo>
                  <a:cubicBezTo>
                    <a:pt x="7" y="150"/>
                    <a:pt x="5" y="151"/>
                    <a:pt x="5" y="152"/>
                  </a:cubicBezTo>
                  <a:cubicBezTo>
                    <a:pt x="0" y="156"/>
                    <a:pt x="1" y="169"/>
                    <a:pt x="1" y="177"/>
                  </a:cubicBezTo>
                  <a:cubicBezTo>
                    <a:pt x="1" y="179"/>
                    <a:pt x="1" y="181"/>
                    <a:pt x="1" y="183"/>
                  </a:cubicBezTo>
                  <a:cubicBezTo>
                    <a:pt x="1" y="279"/>
                    <a:pt x="1" y="279"/>
                    <a:pt x="1" y="279"/>
                  </a:cubicBezTo>
                  <a:cubicBezTo>
                    <a:pt x="83" y="279"/>
                    <a:pt x="83" y="279"/>
                    <a:pt x="83" y="279"/>
                  </a:cubicBezTo>
                  <a:cubicBezTo>
                    <a:pt x="94" y="279"/>
                    <a:pt x="108" y="279"/>
                    <a:pt x="114" y="288"/>
                  </a:cubicBezTo>
                  <a:cubicBezTo>
                    <a:pt x="117" y="292"/>
                    <a:pt x="117" y="298"/>
                    <a:pt x="115" y="306"/>
                  </a:cubicBezTo>
                  <a:cubicBezTo>
                    <a:pt x="114" y="307"/>
                    <a:pt x="114" y="308"/>
                    <a:pt x="113" y="310"/>
                  </a:cubicBezTo>
                  <a:cubicBezTo>
                    <a:pt x="111" y="314"/>
                    <a:pt x="110" y="318"/>
                    <a:pt x="111" y="322"/>
                  </a:cubicBezTo>
                  <a:cubicBezTo>
                    <a:pt x="114" y="329"/>
                    <a:pt x="123" y="333"/>
                    <a:pt x="129" y="331"/>
                  </a:cubicBezTo>
                  <a:cubicBezTo>
                    <a:pt x="136" y="328"/>
                    <a:pt x="136" y="323"/>
                    <a:pt x="133" y="312"/>
                  </a:cubicBezTo>
                  <a:cubicBezTo>
                    <a:pt x="133" y="311"/>
                    <a:pt x="133" y="309"/>
                    <a:pt x="132" y="308"/>
                  </a:cubicBezTo>
                  <a:cubicBezTo>
                    <a:pt x="131" y="302"/>
                    <a:pt x="130" y="296"/>
                    <a:pt x="135" y="290"/>
                  </a:cubicBezTo>
                  <a:cubicBezTo>
                    <a:pt x="146" y="278"/>
                    <a:pt x="164" y="279"/>
                    <a:pt x="178" y="279"/>
                  </a:cubicBezTo>
                  <a:cubicBezTo>
                    <a:pt x="180" y="279"/>
                    <a:pt x="182" y="279"/>
                    <a:pt x="184" y="279"/>
                  </a:cubicBezTo>
                  <a:cubicBezTo>
                    <a:pt x="201" y="279"/>
                    <a:pt x="201" y="279"/>
                    <a:pt x="201" y="279"/>
                  </a:cubicBezTo>
                  <a:cubicBezTo>
                    <a:pt x="211" y="279"/>
                    <a:pt x="220" y="279"/>
                    <a:pt x="230" y="279"/>
                  </a:cubicBezTo>
                  <a:cubicBezTo>
                    <a:pt x="234" y="279"/>
                    <a:pt x="234" y="279"/>
                    <a:pt x="234" y="279"/>
                  </a:cubicBezTo>
                  <a:cubicBezTo>
                    <a:pt x="274" y="266"/>
                    <a:pt x="300" y="230"/>
                    <a:pt x="300" y="187"/>
                  </a:cubicBezTo>
                  <a:cubicBezTo>
                    <a:pt x="300" y="133"/>
                    <a:pt x="256" y="90"/>
                    <a:pt x="202" y="9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8"/>
            <p:cNvSpPr>
              <a:spLocks/>
            </p:cNvSpPr>
            <p:nvPr/>
          </p:nvSpPr>
          <p:spPr bwMode="auto">
            <a:xfrm>
              <a:off x="2783" y="949"/>
              <a:ext cx="626" cy="416"/>
            </a:xfrm>
            <a:custGeom>
              <a:avLst/>
              <a:gdLst>
                <a:gd name="T0" fmla="*/ 244 w 264"/>
                <a:gd name="T1" fmla="*/ 1 h 176"/>
                <a:gd name="T2" fmla="*/ 227 w 264"/>
                <a:gd name="T3" fmla="*/ 1 h 176"/>
                <a:gd name="T4" fmla="*/ 221 w 264"/>
                <a:gd name="T5" fmla="*/ 1 h 176"/>
                <a:gd name="T6" fmla="*/ 185 w 264"/>
                <a:gd name="T7" fmla="*/ 9 h 176"/>
                <a:gd name="T8" fmla="*/ 184 w 264"/>
                <a:gd name="T9" fmla="*/ 19 h 176"/>
                <a:gd name="T10" fmla="*/ 185 w 264"/>
                <a:gd name="T11" fmla="*/ 23 h 176"/>
                <a:gd name="T12" fmla="*/ 175 w 264"/>
                <a:gd name="T13" fmla="*/ 52 h 176"/>
                <a:gd name="T14" fmla="*/ 168 w 264"/>
                <a:gd name="T15" fmla="*/ 53 h 176"/>
                <a:gd name="T16" fmla="*/ 146 w 264"/>
                <a:gd name="T17" fmla="*/ 39 h 176"/>
                <a:gd name="T18" fmla="*/ 148 w 264"/>
                <a:gd name="T19" fmla="*/ 19 h 176"/>
                <a:gd name="T20" fmla="*/ 149 w 264"/>
                <a:gd name="T21" fmla="*/ 16 h 176"/>
                <a:gd name="T22" fmla="*/ 149 w 264"/>
                <a:gd name="T23" fmla="*/ 6 h 176"/>
                <a:gd name="T24" fmla="*/ 126 w 264"/>
                <a:gd name="T25" fmla="*/ 1 h 176"/>
                <a:gd name="T26" fmla="*/ 123 w 264"/>
                <a:gd name="T27" fmla="*/ 1 h 176"/>
                <a:gd name="T28" fmla="*/ 44 w 264"/>
                <a:gd name="T29" fmla="*/ 1 h 176"/>
                <a:gd name="T30" fmla="*/ 44 w 264"/>
                <a:gd name="T31" fmla="*/ 43 h 176"/>
                <a:gd name="T32" fmla="*/ 34 w 264"/>
                <a:gd name="T33" fmla="*/ 81 h 176"/>
                <a:gd name="T34" fmla="*/ 17 w 264"/>
                <a:gd name="T35" fmla="*/ 77 h 176"/>
                <a:gd name="T36" fmla="*/ 7 w 264"/>
                <a:gd name="T37" fmla="*/ 76 h 176"/>
                <a:gd name="T38" fmla="*/ 2 w 264"/>
                <a:gd name="T39" fmla="*/ 82 h 176"/>
                <a:gd name="T40" fmla="*/ 2 w 264"/>
                <a:gd name="T41" fmla="*/ 92 h 176"/>
                <a:gd name="T42" fmla="*/ 25 w 264"/>
                <a:gd name="T43" fmla="*/ 99 h 176"/>
                <a:gd name="T44" fmla="*/ 39 w 264"/>
                <a:gd name="T45" fmla="*/ 103 h 176"/>
                <a:gd name="T46" fmla="*/ 45 w 264"/>
                <a:gd name="T47" fmla="*/ 133 h 176"/>
                <a:gd name="T48" fmla="*/ 44 w 264"/>
                <a:gd name="T49" fmla="*/ 140 h 176"/>
                <a:gd name="T50" fmla="*/ 44 w 264"/>
                <a:gd name="T51" fmla="*/ 176 h 176"/>
                <a:gd name="T52" fmla="*/ 262 w 264"/>
                <a:gd name="T53" fmla="*/ 136 h 176"/>
                <a:gd name="T54" fmla="*/ 264 w 264"/>
                <a:gd name="T55" fmla="*/ 133 h 176"/>
                <a:gd name="T56" fmla="*/ 264 w 264"/>
                <a:gd name="T57" fmla="*/ 1 h 176"/>
                <a:gd name="T58" fmla="*/ 244 w 264"/>
                <a:gd name="T59" fmla="*/ 1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4" h="176">
                  <a:moveTo>
                    <a:pt x="244" y="1"/>
                  </a:moveTo>
                  <a:cubicBezTo>
                    <a:pt x="227" y="1"/>
                    <a:pt x="227" y="1"/>
                    <a:pt x="227" y="1"/>
                  </a:cubicBezTo>
                  <a:cubicBezTo>
                    <a:pt x="225" y="1"/>
                    <a:pt x="223" y="1"/>
                    <a:pt x="221" y="1"/>
                  </a:cubicBezTo>
                  <a:cubicBezTo>
                    <a:pt x="208" y="1"/>
                    <a:pt x="193" y="0"/>
                    <a:pt x="185" y="9"/>
                  </a:cubicBezTo>
                  <a:cubicBezTo>
                    <a:pt x="183" y="12"/>
                    <a:pt x="183" y="14"/>
                    <a:pt x="184" y="19"/>
                  </a:cubicBezTo>
                  <a:cubicBezTo>
                    <a:pt x="184" y="21"/>
                    <a:pt x="185" y="22"/>
                    <a:pt x="185" y="23"/>
                  </a:cubicBezTo>
                  <a:cubicBezTo>
                    <a:pt x="187" y="32"/>
                    <a:pt x="191" y="47"/>
                    <a:pt x="175" y="52"/>
                  </a:cubicBezTo>
                  <a:cubicBezTo>
                    <a:pt x="173" y="53"/>
                    <a:pt x="171" y="53"/>
                    <a:pt x="168" y="53"/>
                  </a:cubicBezTo>
                  <a:cubicBezTo>
                    <a:pt x="159" y="53"/>
                    <a:pt x="150" y="48"/>
                    <a:pt x="146" y="39"/>
                  </a:cubicBezTo>
                  <a:cubicBezTo>
                    <a:pt x="143" y="31"/>
                    <a:pt x="146" y="25"/>
                    <a:pt x="148" y="19"/>
                  </a:cubicBezTo>
                  <a:cubicBezTo>
                    <a:pt x="148" y="18"/>
                    <a:pt x="149" y="17"/>
                    <a:pt x="149" y="16"/>
                  </a:cubicBezTo>
                  <a:cubicBezTo>
                    <a:pt x="151" y="11"/>
                    <a:pt x="151" y="8"/>
                    <a:pt x="149" y="6"/>
                  </a:cubicBezTo>
                  <a:cubicBezTo>
                    <a:pt x="146" y="1"/>
                    <a:pt x="134" y="1"/>
                    <a:pt x="126" y="1"/>
                  </a:cubicBezTo>
                  <a:cubicBezTo>
                    <a:pt x="123" y="1"/>
                    <a:pt x="123" y="1"/>
                    <a:pt x="123" y="1"/>
                  </a:cubicBezTo>
                  <a:cubicBezTo>
                    <a:pt x="44" y="1"/>
                    <a:pt x="44" y="1"/>
                    <a:pt x="44" y="1"/>
                  </a:cubicBezTo>
                  <a:cubicBezTo>
                    <a:pt x="44" y="43"/>
                    <a:pt x="44" y="43"/>
                    <a:pt x="44" y="43"/>
                  </a:cubicBezTo>
                  <a:cubicBezTo>
                    <a:pt x="44" y="59"/>
                    <a:pt x="44" y="76"/>
                    <a:pt x="34" y="81"/>
                  </a:cubicBezTo>
                  <a:cubicBezTo>
                    <a:pt x="29" y="83"/>
                    <a:pt x="24" y="82"/>
                    <a:pt x="17" y="77"/>
                  </a:cubicBezTo>
                  <a:cubicBezTo>
                    <a:pt x="14" y="75"/>
                    <a:pt x="11" y="75"/>
                    <a:pt x="7" y="76"/>
                  </a:cubicBezTo>
                  <a:cubicBezTo>
                    <a:pt x="5" y="77"/>
                    <a:pt x="3" y="79"/>
                    <a:pt x="2" y="82"/>
                  </a:cubicBezTo>
                  <a:cubicBezTo>
                    <a:pt x="0" y="86"/>
                    <a:pt x="0" y="89"/>
                    <a:pt x="2" y="92"/>
                  </a:cubicBezTo>
                  <a:cubicBezTo>
                    <a:pt x="5" y="101"/>
                    <a:pt x="13" y="101"/>
                    <a:pt x="25" y="99"/>
                  </a:cubicBezTo>
                  <a:cubicBezTo>
                    <a:pt x="31" y="98"/>
                    <a:pt x="36" y="99"/>
                    <a:pt x="39" y="103"/>
                  </a:cubicBezTo>
                  <a:cubicBezTo>
                    <a:pt x="46" y="109"/>
                    <a:pt x="45" y="122"/>
                    <a:pt x="45" y="133"/>
                  </a:cubicBezTo>
                  <a:cubicBezTo>
                    <a:pt x="45" y="135"/>
                    <a:pt x="44" y="138"/>
                    <a:pt x="44" y="140"/>
                  </a:cubicBezTo>
                  <a:cubicBezTo>
                    <a:pt x="44" y="176"/>
                    <a:pt x="44" y="176"/>
                    <a:pt x="44" y="176"/>
                  </a:cubicBezTo>
                  <a:cubicBezTo>
                    <a:pt x="145" y="176"/>
                    <a:pt x="218" y="162"/>
                    <a:pt x="262" y="136"/>
                  </a:cubicBezTo>
                  <a:cubicBezTo>
                    <a:pt x="263" y="136"/>
                    <a:pt x="264" y="134"/>
                    <a:pt x="264" y="133"/>
                  </a:cubicBezTo>
                  <a:cubicBezTo>
                    <a:pt x="264" y="1"/>
                    <a:pt x="264" y="1"/>
                    <a:pt x="264" y="1"/>
                  </a:cubicBezTo>
                  <a:cubicBezTo>
                    <a:pt x="257" y="1"/>
                    <a:pt x="251" y="1"/>
                    <a:pt x="244" y="1"/>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9"/>
            <p:cNvSpPr>
              <a:spLocks/>
            </p:cNvSpPr>
            <p:nvPr/>
          </p:nvSpPr>
          <p:spPr bwMode="auto">
            <a:xfrm>
              <a:off x="2192" y="1283"/>
              <a:ext cx="1361" cy="978"/>
            </a:xfrm>
            <a:custGeom>
              <a:avLst/>
              <a:gdLst>
                <a:gd name="T0" fmla="*/ 534 w 574"/>
                <a:gd name="T1" fmla="*/ 44 h 413"/>
                <a:gd name="T2" fmla="*/ 521 w 574"/>
                <a:gd name="T3" fmla="*/ 4 h 413"/>
                <a:gd name="T4" fmla="*/ 518 w 574"/>
                <a:gd name="T5" fmla="*/ 5 h 413"/>
                <a:gd name="T6" fmla="*/ 509 w 574"/>
                <a:gd name="T7" fmla="*/ 11 h 413"/>
                <a:gd name="T8" fmla="*/ 443 w 574"/>
                <a:gd name="T9" fmla="*/ 36 h 413"/>
                <a:gd name="T10" fmla="*/ 454 w 574"/>
                <a:gd name="T11" fmla="*/ 107 h 413"/>
                <a:gd name="T12" fmla="*/ 474 w 574"/>
                <a:gd name="T13" fmla="*/ 92 h 413"/>
                <a:gd name="T14" fmla="*/ 520 w 574"/>
                <a:gd name="T15" fmla="*/ 71 h 413"/>
                <a:gd name="T16" fmla="*/ 538 w 574"/>
                <a:gd name="T17" fmla="*/ 94 h 413"/>
                <a:gd name="T18" fmla="*/ 481 w 574"/>
                <a:gd name="T19" fmla="*/ 195 h 413"/>
                <a:gd name="T20" fmla="*/ 470 w 574"/>
                <a:gd name="T21" fmla="*/ 198 h 413"/>
                <a:gd name="T22" fmla="*/ 470 w 574"/>
                <a:gd name="T23" fmla="*/ 209 h 413"/>
                <a:gd name="T24" fmla="*/ 297 w 574"/>
                <a:gd name="T25" fmla="*/ 382 h 413"/>
                <a:gd name="T26" fmla="*/ 290 w 574"/>
                <a:gd name="T27" fmla="*/ 382 h 413"/>
                <a:gd name="T28" fmla="*/ 289 w 574"/>
                <a:gd name="T29" fmla="*/ 382 h 413"/>
                <a:gd name="T30" fmla="*/ 288 w 574"/>
                <a:gd name="T31" fmla="*/ 382 h 413"/>
                <a:gd name="T32" fmla="*/ 178 w 574"/>
                <a:gd name="T33" fmla="*/ 357 h 413"/>
                <a:gd name="T34" fmla="*/ 104 w 574"/>
                <a:gd name="T35" fmla="*/ 209 h 413"/>
                <a:gd name="T36" fmla="*/ 104 w 574"/>
                <a:gd name="T37" fmla="*/ 198 h 413"/>
                <a:gd name="T38" fmla="*/ 93 w 574"/>
                <a:gd name="T39" fmla="*/ 195 h 413"/>
                <a:gd name="T40" fmla="*/ 36 w 574"/>
                <a:gd name="T41" fmla="*/ 94 h 413"/>
                <a:gd name="T42" fmla="*/ 54 w 574"/>
                <a:gd name="T43" fmla="*/ 71 h 413"/>
                <a:gd name="T44" fmla="*/ 100 w 574"/>
                <a:gd name="T45" fmla="*/ 92 h 413"/>
                <a:gd name="T46" fmla="*/ 120 w 574"/>
                <a:gd name="T47" fmla="*/ 107 h 413"/>
                <a:gd name="T48" fmla="*/ 132 w 574"/>
                <a:gd name="T49" fmla="*/ 35 h 413"/>
                <a:gd name="T50" fmla="*/ 69 w 574"/>
                <a:gd name="T51" fmla="*/ 11 h 413"/>
                <a:gd name="T52" fmla="*/ 61 w 574"/>
                <a:gd name="T53" fmla="*/ 2 h 413"/>
                <a:gd name="T54" fmla="*/ 52 w 574"/>
                <a:gd name="T55" fmla="*/ 0 h 413"/>
                <a:gd name="T56" fmla="*/ 37 w 574"/>
                <a:gd name="T57" fmla="*/ 44 h 413"/>
                <a:gd name="T58" fmla="*/ 6 w 574"/>
                <a:gd name="T59" fmla="*/ 90 h 413"/>
                <a:gd name="T60" fmla="*/ 74 w 574"/>
                <a:gd name="T61" fmla="*/ 220 h 413"/>
                <a:gd name="T62" fmla="*/ 163 w 574"/>
                <a:gd name="T63" fmla="*/ 383 h 413"/>
                <a:gd name="T64" fmla="*/ 280 w 574"/>
                <a:gd name="T65" fmla="*/ 413 h 413"/>
                <a:gd name="T66" fmla="*/ 289 w 574"/>
                <a:gd name="T67" fmla="*/ 412 h 413"/>
                <a:gd name="T68" fmla="*/ 297 w 574"/>
                <a:gd name="T69" fmla="*/ 413 h 413"/>
                <a:gd name="T70" fmla="*/ 500 w 574"/>
                <a:gd name="T71" fmla="*/ 220 h 413"/>
                <a:gd name="T72" fmla="*/ 568 w 574"/>
                <a:gd name="T73" fmla="*/ 90 h 413"/>
                <a:gd name="T74" fmla="*/ 534 w 574"/>
                <a:gd name="T75" fmla="*/ 44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74" h="413">
                  <a:moveTo>
                    <a:pt x="534" y="44"/>
                  </a:moveTo>
                  <a:cubicBezTo>
                    <a:pt x="521" y="4"/>
                    <a:pt x="521" y="4"/>
                    <a:pt x="521" y="4"/>
                  </a:cubicBezTo>
                  <a:cubicBezTo>
                    <a:pt x="518" y="5"/>
                    <a:pt x="518" y="5"/>
                    <a:pt x="518" y="5"/>
                  </a:cubicBezTo>
                  <a:cubicBezTo>
                    <a:pt x="509" y="11"/>
                    <a:pt x="509" y="11"/>
                    <a:pt x="509" y="11"/>
                  </a:cubicBezTo>
                  <a:cubicBezTo>
                    <a:pt x="491" y="22"/>
                    <a:pt x="468" y="30"/>
                    <a:pt x="443" y="36"/>
                  </a:cubicBezTo>
                  <a:cubicBezTo>
                    <a:pt x="454" y="107"/>
                    <a:pt x="454" y="107"/>
                    <a:pt x="454" y="107"/>
                  </a:cubicBezTo>
                  <a:cubicBezTo>
                    <a:pt x="474" y="92"/>
                    <a:pt x="474" y="92"/>
                    <a:pt x="474" y="92"/>
                  </a:cubicBezTo>
                  <a:cubicBezTo>
                    <a:pt x="498" y="75"/>
                    <a:pt x="512" y="71"/>
                    <a:pt x="520" y="71"/>
                  </a:cubicBezTo>
                  <a:cubicBezTo>
                    <a:pt x="524" y="71"/>
                    <a:pt x="536" y="71"/>
                    <a:pt x="538" y="94"/>
                  </a:cubicBezTo>
                  <a:cubicBezTo>
                    <a:pt x="543" y="127"/>
                    <a:pt x="521" y="184"/>
                    <a:pt x="481" y="195"/>
                  </a:cubicBezTo>
                  <a:cubicBezTo>
                    <a:pt x="470" y="198"/>
                    <a:pt x="470" y="198"/>
                    <a:pt x="470" y="198"/>
                  </a:cubicBezTo>
                  <a:cubicBezTo>
                    <a:pt x="470" y="209"/>
                    <a:pt x="470" y="209"/>
                    <a:pt x="470" y="209"/>
                  </a:cubicBezTo>
                  <a:cubicBezTo>
                    <a:pt x="470" y="370"/>
                    <a:pt x="338" y="382"/>
                    <a:pt x="297" y="382"/>
                  </a:cubicBezTo>
                  <a:cubicBezTo>
                    <a:pt x="293" y="382"/>
                    <a:pt x="290" y="382"/>
                    <a:pt x="290" y="382"/>
                  </a:cubicBezTo>
                  <a:cubicBezTo>
                    <a:pt x="289" y="382"/>
                    <a:pt x="289" y="382"/>
                    <a:pt x="289" y="382"/>
                  </a:cubicBezTo>
                  <a:cubicBezTo>
                    <a:pt x="288" y="382"/>
                    <a:pt x="288" y="382"/>
                    <a:pt x="288" y="382"/>
                  </a:cubicBezTo>
                  <a:cubicBezTo>
                    <a:pt x="286" y="382"/>
                    <a:pt x="228" y="386"/>
                    <a:pt x="178" y="357"/>
                  </a:cubicBezTo>
                  <a:cubicBezTo>
                    <a:pt x="129" y="328"/>
                    <a:pt x="104" y="279"/>
                    <a:pt x="104" y="209"/>
                  </a:cubicBezTo>
                  <a:cubicBezTo>
                    <a:pt x="104" y="198"/>
                    <a:pt x="104" y="198"/>
                    <a:pt x="104" y="198"/>
                  </a:cubicBezTo>
                  <a:cubicBezTo>
                    <a:pt x="93" y="195"/>
                    <a:pt x="93" y="195"/>
                    <a:pt x="93" y="195"/>
                  </a:cubicBezTo>
                  <a:cubicBezTo>
                    <a:pt x="54" y="184"/>
                    <a:pt x="32" y="127"/>
                    <a:pt x="36" y="94"/>
                  </a:cubicBezTo>
                  <a:cubicBezTo>
                    <a:pt x="39" y="71"/>
                    <a:pt x="50" y="71"/>
                    <a:pt x="54" y="71"/>
                  </a:cubicBezTo>
                  <a:cubicBezTo>
                    <a:pt x="62" y="71"/>
                    <a:pt x="77" y="75"/>
                    <a:pt x="100" y="92"/>
                  </a:cubicBezTo>
                  <a:cubicBezTo>
                    <a:pt x="120" y="107"/>
                    <a:pt x="120" y="107"/>
                    <a:pt x="120" y="107"/>
                  </a:cubicBezTo>
                  <a:cubicBezTo>
                    <a:pt x="132" y="35"/>
                    <a:pt x="132" y="35"/>
                    <a:pt x="132" y="35"/>
                  </a:cubicBezTo>
                  <a:cubicBezTo>
                    <a:pt x="108" y="29"/>
                    <a:pt x="86" y="21"/>
                    <a:pt x="69" y="11"/>
                  </a:cubicBezTo>
                  <a:cubicBezTo>
                    <a:pt x="61" y="2"/>
                    <a:pt x="61" y="2"/>
                    <a:pt x="61" y="2"/>
                  </a:cubicBezTo>
                  <a:cubicBezTo>
                    <a:pt x="52" y="0"/>
                    <a:pt x="52" y="0"/>
                    <a:pt x="52" y="0"/>
                  </a:cubicBezTo>
                  <a:cubicBezTo>
                    <a:pt x="37" y="44"/>
                    <a:pt x="37" y="44"/>
                    <a:pt x="37" y="44"/>
                  </a:cubicBezTo>
                  <a:cubicBezTo>
                    <a:pt x="20" y="51"/>
                    <a:pt x="9" y="66"/>
                    <a:pt x="6" y="90"/>
                  </a:cubicBezTo>
                  <a:cubicBezTo>
                    <a:pt x="0" y="131"/>
                    <a:pt x="24" y="199"/>
                    <a:pt x="74" y="220"/>
                  </a:cubicBezTo>
                  <a:cubicBezTo>
                    <a:pt x="77" y="314"/>
                    <a:pt x="124" y="360"/>
                    <a:pt x="163" y="383"/>
                  </a:cubicBezTo>
                  <a:cubicBezTo>
                    <a:pt x="209" y="410"/>
                    <a:pt x="260" y="413"/>
                    <a:pt x="280" y="413"/>
                  </a:cubicBezTo>
                  <a:cubicBezTo>
                    <a:pt x="284" y="413"/>
                    <a:pt x="287" y="412"/>
                    <a:pt x="289" y="412"/>
                  </a:cubicBezTo>
                  <a:cubicBezTo>
                    <a:pt x="290" y="412"/>
                    <a:pt x="293" y="413"/>
                    <a:pt x="297" y="413"/>
                  </a:cubicBezTo>
                  <a:cubicBezTo>
                    <a:pt x="331" y="413"/>
                    <a:pt x="494" y="403"/>
                    <a:pt x="500" y="220"/>
                  </a:cubicBezTo>
                  <a:cubicBezTo>
                    <a:pt x="550" y="199"/>
                    <a:pt x="574" y="131"/>
                    <a:pt x="568" y="90"/>
                  </a:cubicBezTo>
                  <a:cubicBezTo>
                    <a:pt x="565" y="65"/>
                    <a:pt x="553" y="49"/>
                    <a:pt x="534"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0"/>
            <p:cNvSpPr>
              <a:spLocks noEditPoints="1"/>
            </p:cNvSpPr>
            <p:nvPr/>
          </p:nvSpPr>
          <p:spPr bwMode="auto">
            <a:xfrm>
              <a:off x="2114" y="217"/>
              <a:ext cx="1534" cy="1201"/>
            </a:xfrm>
            <a:custGeom>
              <a:avLst/>
              <a:gdLst>
                <a:gd name="T0" fmla="*/ 322 w 647"/>
                <a:gd name="T1" fmla="*/ 507 h 507"/>
                <a:gd name="T2" fmla="*/ 88 w 647"/>
                <a:gd name="T3" fmla="*/ 464 h 507"/>
                <a:gd name="T4" fmla="*/ 76 w 647"/>
                <a:gd name="T5" fmla="*/ 442 h 507"/>
                <a:gd name="T6" fmla="*/ 76 w 647"/>
                <a:gd name="T7" fmla="*/ 321 h 507"/>
                <a:gd name="T8" fmla="*/ 0 w 647"/>
                <a:gd name="T9" fmla="*/ 209 h 507"/>
                <a:gd name="T10" fmla="*/ 120 w 647"/>
                <a:gd name="T11" fmla="*/ 89 h 507"/>
                <a:gd name="T12" fmla="*/ 179 w 647"/>
                <a:gd name="T13" fmla="*/ 105 h 507"/>
                <a:gd name="T14" fmla="*/ 322 w 647"/>
                <a:gd name="T15" fmla="*/ 0 h 507"/>
                <a:gd name="T16" fmla="*/ 465 w 647"/>
                <a:gd name="T17" fmla="*/ 107 h 507"/>
                <a:gd name="T18" fmla="*/ 527 w 647"/>
                <a:gd name="T19" fmla="*/ 89 h 507"/>
                <a:gd name="T20" fmla="*/ 647 w 647"/>
                <a:gd name="T21" fmla="*/ 209 h 507"/>
                <a:gd name="T22" fmla="*/ 568 w 647"/>
                <a:gd name="T23" fmla="*/ 322 h 507"/>
                <a:gd name="T24" fmla="*/ 568 w 647"/>
                <a:gd name="T25" fmla="*/ 442 h 507"/>
                <a:gd name="T26" fmla="*/ 555 w 647"/>
                <a:gd name="T27" fmla="*/ 464 h 507"/>
                <a:gd name="T28" fmla="*/ 322 w 647"/>
                <a:gd name="T29" fmla="*/ 507 h 507"/>
                <a:gd name="T30" fmla="*/ 120 w 647"/>
                <a:gd name="T31" fmla="*/ 111 h 507"/>
                <a:gd name="T32" fmla="*/ 22 w 647"/>
                <a:gd name="T33" fmla="*/ 209 h 507"/>
                <a:gd name="T34" fmla="*/ 90 w 647"/>
                <a:gd name="T35" fmla="*/ 302 h 507"/>
                <a:gd name="T36" fmla="*/ 98 w 647"/>
                <a:gd name="T37" fmla="*/ 305 h 507"/>
                <a:gd name="T38" fmla="*/ 98 w 647"/>
                <a:gd name="T39" fmla="*/ 442 h 507"/>
                <a:gd name="T40" fmla="*/ 100 w 647"/>
                <a:gd name="T41" fmla="*/ 445 h 507"/>
                <a:gd name="T42" fmla="*/ 322 w 647"/>
                <a:gd name="T43" fmla="*/ 485 h 507"/>
                <a:gd name="T44" fmla="*/ 544 w 647"/>
                <a:gd name="T45" fmla="*/ 445 h 507"/>
                <a:gd name="T46" fmla="*/ 546 w 647"/>
                <a:gd name="T47" fmla="*/ 442 h 507"/>
                <a:gd name="T48" fmla="*/ 546 w 647"/>
                <a:gd name="T49" fmla="*/ 305 h 507"/>
                <a:gd name="T50" fmla="*/ 554 w 647"/>
                <a:gd name="T51" fmla="*/ 303 h 507"/>
                <a:gd name="T52" fmla="*/ 625 w 647"/>
                <a:gd name="T53" fmla="*/ 209 h 507"/>
                <a:gd name="T54" fmla="*/ 527 w 647"/>
                <a:gd name="T55" fmla="*/ 111 h 507"/>
                <a:gd name="T56" fmla="*/ 465 w 647"/>
                <a:gd name="T57" fmla="*/ 134 h 507"/>
                <a:gd name="T58" fmla="*/ 450 w 647"/>
                <a:gd name="T59" fmla="*/ 146 h 507"/>
                <a:gd name="T60" fmla="*/ 447 w 647"/>
                <a:gd name="T61" fmla="*/ 128 h 507"/>
                <a:gd name="T62" fmla="*/ 322 w 647"/>
                <a:gd name="T63" fmla="*/ 22 h 507"/>
                <a:gd name="T64" fmla="*/ 197 w 647"/>
                <a:gd name="T65" fmla="*/ 125 h 507"/>
                <a:gd name="T66" fmla="*/ 194 w 647"/>
                <a:gd name="T67" fmla="*/ 143 h 507"/>
                <a:gd name="T68" fmla="*/ 180 w 647"/>
                <a:gd name="T69" fmla="*/ 132 h 507"/>
                <a:gd name="T70" fmla="*/ 120 w 647"/>
                <a:gd name="T71" fmla="*/ 111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47" h="507">
                  <a:moveTo>
                    <a:pt x="322" y="507"/>
                  </a:moveTo>
                  <a:cubicBezTo>
                    <a:pt x="215" y="507"/>
                    <a:pt x="136" y="493"/>
                    <a:pt x="88" y="464"/>
                  </a:cubicBezTo>
                  <a:cubicBezTo>
                    <a:pt x="81" y="460"/>
                    <a:pt x="76" y="451"/>
                    <a:pt x="76" y="442"/>
                  </a:cubicBezTo>
                  <a:cubicBezTo>
                    <a:pt x="76" y="321"/>
                    <a:pt x="76" y="321"/>
                    <a:pt x="76" y="321"/>
                  </a:cubicBezTo>
                  <a:cubicBezTo>
                    <a:pt x="30" y="303"/>
                    <a:pt x="0" y="259"/>
                    <a:pt x="0" y="209"/>
                  </a:cubicBezTo>
                  <a:cubicBezTo>
                    <a:pt x="0" y="143"/>
                    <a:pt x="54" y="89"/>
                    <a:pt x="120" y="89"/>
                  </a:cubicBezTo>
                  <a:cubicBezTo>
                    <a:pt x="141" y="89"/>
                    <a:pt x="161" y="95"/>
                    <a:pt x="179" y="105"/>
                  </a:cubicBezTo>
                  <a:cubicBezTo>
                    <a:pt x="198" y="43"/>
                    <a:pt x="256" y="0"/>
                    <a:pt x="322" y="0"/>
                  </a:cubicBezTo>
                  <a:cubicBezTo>
                    <a:pt x="389" y="0"/>
                    <a:pt x="447" y="44"/>
                    <a:pt x="465" y="107"/>
                  </a:cubicBezTo>
                  <a:cubicBezTo>
                    <a:pt x="484" y="96"/>
                    <a:pt x="505" y="89"/>
                    <a:pt x="527" y="89"/>
                  </a:cubicBezTo>
                  <a:cubicBezTo>
                    <a:pt x="593" y="89"/>
                    <a:pt x="647" y="143"/>
                    <a:pt x="647" y="209"/>
                  </a:cubicBezTo>
                  <a:cubicBezTo>
                    <a:pt x="647" y="261"/>
                    <a:pt x="616" y="305"/>
                    <a:pt x="568" y="322"/>
                  </a:cubicBezTo>
                  <a:cubicBezTo>
                    <a:pt x="568" y="442"/>
                    <a:pt x="568" y="442"/>
                    <a:pt x="568" y="442"/>
                  </a:cubicBezTo>
                  <a:cubicBezTo>
                    <a:pt x="568" y="451"/>
                    <a:pt x="563" y="460"/>
                    <a:pt x="555" y="464"/>
                  </a:cubicBezTo>
                  <a:cubicBezTo>
                    <a:pt x="507" y="493"/>
                    <a:pt x="429" y="507"/>
                    <a:pt x="322" y="507"/>
                  </a:cubicBezTo>
                  <a:close/>
                  <a:moveTo>
                    <a:pt x="120" y="111"/>
                  </a:moveTo>
                  <a:cubicBezTo>
                    <a:pt x="66" y="111"/>
                    <a:pt x="22" y="155"/>
                    <a:pt x="22" y="209"/>
                  </a:cubicBezTo>
                  <a:cubicBezTo>
                    <a:pt x="22" y="252"/>
                    <a:pt x="49" y="289"/>
                    <a:pt x="90" y="302"/>
                  </a:cubicBezTo>
                  <a:cubicBezTo>
                    <a:pt x="98" y="305"/>
                    <a:pt x="98" y="305"/>
                    <a:pt x="98" y="305"/>
                  </a:cubicBezTo>
                  <a:cubicBezTo>
                    <a:pt x="98" y="442"/>
                    <a:pt x="98" y="442"/>
                    <a:pt x="98" y="442"/>
                  </a:cubicBezTo>
                  <a:cubicBezTo>
                    <a:pt x="98" y="443"/>
                    <a:pt x="98" y="445"/>
                    <a:pt x="100" y="445"/>
                  </a:cubicBezTo>
                  <a:cubicBezTo>
                    <a:pt x="144" y="472"/>
                    <a:pt x="219" y="485"/>
                    <a:pt x="322" y="485"/>
                  </a:cubicBezTo>
                  <a:cubicBezTo>
                    <a:pt x="425" y="485"/>
                    <a:pt x="500" y="472"/>
                    <a:pt x="544" y="445"/>
                  </a:cubicBezTo>
                  <a:cubicBezTo>
                    <a:pt x="545" y="445"/>
                    <a:pt x="546" y="443"/>
                    <a:pt x="546" y="442"/>
                  </a:cubicBezTo>
                  <a:cubicBezTo>
                    <a:pt x="546" y="305"/>
                    <a:pt x="546" y="305"/>
                    <a:pt x="546" y="305"/>
                  </a:cubicBezTo>
                  <a:cubicBezTo>
                    <a:pt x="554" y="303"/>
                    <a:pt x="554" y="303"/>
                    <a:pt x="554" y="303"/>
                  </a:cubicBezTo>
                  <a:cubicBezTo>
                    <a:pt x="597" y="291"/>
                    <a:pt x="625" y="253"/>
                    <a:pt x="625" y="209"/>
                  </a:cubicBezTo>
                  <a:cubicBezTo>
                    <a:pt x="625" y="155"/>
                    <a:pt x="581" y="111"/>
                    <a:pt x="527" y="111"/>
                  </a:cubicBezTo>
                  <a:cubicBezTo>
                    <a:pt x="505" y="111"/>
                    <a:pt x="482" y="120"/>
                    <a:pt x="465" y="134"/>
                  </a:cubicBezTo>
                  <a:cubicBezTo>
                    <a:pt x="450" y="146"/>
                    <a:pt x="450" y="146"/>
                    <a:pt x="450" y="146"/>
                  </a:cubicBezTo>
                  <a:cubicBezTo>
                    <a:pt x="447" y="128"/>
                    <a:pt x="447" y="128"/>
                    <a:pt x="447" y="128"/>
                  </a:cubicBezTo>
                  <a:cubicBezTo>
                    <a:pt x="437" y="66"/>
                    <a:pt x="384" y="22"/>
                    <a:pt x="322" y="22"/>
                  </a:cubicBezTo>
                  <a:cubicBezTo>
                    <a:pt x="261" y="22"/>
                    <a:pt x="208" y="65"/>
                    <a:pt x="197" y="125"/>
                  </a:cubicBezTo>
                  <a:cubicBezTo>
                    <a:pt x="194" y="143"/>
                    <a:pt x="194" y="143"/>
                    <a:pt x="194" y="143"/>
                  </a:cubicBezTo>
                  <a:cubicBezTo>
                    <a:pt x="180" y="132"/>
                    <a:pt x="180" y="132"/>
                    <a:pt x="180" y="132"/>
                  </a:cubicBezTo>
                  <a:cubicBezTo>
                    <a:pt x="162" y="119"/>
                    <a:pt x="142" y="111"/>
                    <a:pt x="120"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1"/>
            <p:cNvSpPr>
              <a:spLocks/>
            </p:cNvSpPr>
            <p:nvPr/>
          </p:nvSpPr>
          <p:spPr bwMode="auto">
            <a:xfrm>
              <a:off x="2579" y="1775"/>
              <a:ext cx="595" cy="308"/>
            </a:xfrm>
            <a:custGeom>
              <a:avLst/>
              <a:gdLst>
                <a:gd name="T0" fmla="*/ 125 w 251"/>
                <a:gd name="T1" fmla="*/ 45 h 130"/>
                <a:gd name="T2" fmla="*/ 251 w 251"/>
                <a:gd name="T3" fmla="*/ 21 h 130"/>
                <a:gd name="T4" fmla="*/ 125 w 251"/>
                <a:gd name="T5" fmla="*/ 0 h 130"/>
                <a:gd name="T6" fmla="*/ 126 w 251"/>
                <a:gd name="T7" fmla="*/ 0 h 130"/>
                <a:gd name="T8" fmla="*/ 0 w 251"/>
                <a:gd name="T9" fmla="*/ 21 h 130"/>
                <a:gd name="T10" fmla="*/ 126 w 251"/>
                <a:gd name="T11" fmla="*/ 45 h 130"/>
                <a:gd name="T12" fmla="*/ 125 w 251"/>
                <a:gd name="T13" fmla="*/ 45 h 130"/>
              </a:gdLst>
              <a:ahLst/>
              <a:cxnLst>
                <a:cxn ang="0">
                  <a:pos x="T0" y="T1"/>
                </a:cxn>
                <a:cxn ang="0">
                  <a:pos x="T2" y="T3"/>
                </a:cxn>
                <a:cxn ang="0">
                  <a:pos x="T4" y="T5"/>
                </a:cxn>
                <a:cxn ang="0">
                  <a:pos x="T6" y="T7"/>
                </a:cxn>
                <a:cxn ang="0">
                  <a:pos x="T8" y="T9"/>
                </a:cxn>
                <a:cxn ang="0">
                  <a:pos x="T10" y="T11"/>
                </a:cxn>
                <a:cxn ang="0">
                  <a:pos x="T12" y="T13"/>
                </a:cxn>
              </a:cxnLst>
              <a:rect l="0" t="0" r="r" b="b"/>
              <a:pathLst>
                <a:path w="251" h="130">
                  <a:moveTo>
                    <a:pt x="125" y="45"/>
                  </a:moveTo>
                  <a:cubicBezTo>
                    <a:pt x="229" y="130"/>
                    <a:pt x="251" y="21"/>
                    <a:pt x="251" y="21"/>
                  </a:cubicBezTo>
                  <a:cubicBezTo>
                    <a:pt x="200" y="77"/>
                    <a:pt x="125" y="0"/>
                    <a:pt x="125" y="0"/>
                  </a:cubicBezTo>
                  <a:cubicBezTo>
                    <a:pt x="126" y="0"/>
                    <a:pt x="126" y="0"/>
                    <a:pt x="126" y="0"/>
                  </a:cubicBezTo>
                  <a:cubicBezTo>
                    <a:pt x="126" y="0"/>
                    <a:pt x="51" y="77"/>
                    <a:pt x="0" y="21"/>
                  </a:cubicBezTo>
                  <a:cubicBezTo>
                    <a:pt x="0" y="21"/>
                    <a:pt x="22" y="130"/>
                    <a:pt x="126" y="45"/>
                  </a:cubicBezTo>
                  <a:lnTo>
                    <a:pt x="125"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2"/>
            <p:cNvSpPr>
              <a:spLocks noEditPoints="1"/>
            </p:cNvSpPr>
            <p:nvPr/>
          </p:nvSpPr>
          <p:spPr bwMode="auto">
            <a:xfrm>
              <a:off x="1815" y="2251"/>
              <a:ext cx="2132" cy="772"/>
            </a:xfrm>
            <a:custGeom>
              <a:avLst/>
              <a:gdLst>
                <a:gd name="T0" fmla="*/ 844 w 899"/>
                <a:gd name="T1" fmla="*/ 94 h 326"/>
                <a:gd name="T2" fmla="*/ 614 w 899"/>
                <a:gd name="T3" fmla="*/ 1 h 326"/>
                <a:gd name="T4" fmla="*/ 373 w 899"/>
                <a:gd name="T5" fmla="*/ 94 h 326"/>
                <a:gd name="T6" fmla="*/ 290 w 899"/>
                <a:gd name="T7" fmla="*/ 0 h 326"/>
                <a:gd name="T8" fmla="*/ 55 w 899"/>
                <a:gd name="T9" fmla="*/ 94 h 326"/>
                <a:gd name="T10" fmla="*/ 0 w 899"/>
                <a:gd name="T11" fmla="*/ 191 h 326"/>
                <a:gd name="T12" fmla="*/ 0 w 899"/>
                <a:gd name="T13" fmla="*/ 326 h 326"/>
                <a:gd name="T14" fmla="*/ 899 w 899"/>
                <a:gd name="T15" fmla="*/ 326 h 326"/>
                <a:gd name="T16" fmla="*/ 899 w 899"/>
                <a:gd name="T17" fmla="*/ 191 h 326"/>
                <a:gd name="T18" fmla="*/ 844 w 899"/>
                <a:gd name="T19" fmla="*/ 94 h 326"/>
                <a:gd name="T20" fmla="*/ 218 w 899"/>
                <a:gd name="T21" fmla="*/ 296 h 326"/>
                <a:gd name="T22" fmla="*/ 30 w 899"/>
                <a:gd name="T23" fmla="*/ 296 h 326"/>
                <a:gd name="T24" fmla="*/ 30 w 899"/>
                <a:gd name="T25" fmla="*/ 199 h 326"/>
                <a:gd name="T26" fmla="*/ 76 w 899"/>
                <a:gd name="T27" fmla="*/ 118 h 326"/>
                <a:gd name="T28" fmla="*/ 281 w 899"/>
                <a:gd name="T29" fmla="*/ 36 h 326"/>
                <a:gd name="T30" fmla="*/ 343 w 899"/>
                <a:gd name="T31" fmla="*/ 106 h 326"/>
                <a:gd name="T32" fmla="*/ 218 w 899"/>
                <a:gd name="T33" fmla="*/ 154 h 326"/>
                <a:gd name="T34" fmla="*/ 218 w 899"/>
                <a:gd name="T35" fmla="*/ 296 h 326"/>
                <a:gd name="T36" fmla="*/ 333 w 899"/>
                <a:gd name="T37" fmla="*/ 240 h 326"/>
                <a:gd name="T38" fmla="*/ 308 w 899"/>
                <a:gd name="T39" fmla="*/ 215 h 326"/>
                <a:gd name="T40" fmla="*/ 333 w 899"/>
                <a:gd name="T41" fmla="*/ 190 h 326"/>
                <a:gd name="T42" fmla="*/ 359 w 899"/>
                <a:gd name="T43" fmla="*/ 215 h 326"/>
                <a:gd name="T44" fmla="*/ 333 w 899"/>
                <a:gd name="T45" fmla="*/ 240 h 326"/>
                <a:gd name="T46" fmla="*/ 562 w 899"/>
                <a:gd name="T47" fmla="*/ 240 h 326"/>
                <a:gd name="T48" fmla="*/ 537 w 899"/>
                <a:gd name="T49" fmla="*/ 215 h 326"/>
                <a:gd name="T50" fmla="*/ 562 w 899"/>
                <a:gd name="T51" fmla="*/ 190 h 326"/>
                <a:gd name="T52" fmla="*/ 588 w 899"/>
                <a:gd name="T53" fmla="*/ 215 h 326"/>
                <a:gd name="T54" fmla="*/ 562 w 899"/>
                <a:gd name="T55" fmla="*/ 24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99" h="326">
                  <a:moveTo>
                    <a:pt x="844" y="94"/>
                  </a:moveTo>
                  <a:cubicBezTo>
                    <a:pt x="614" y="1"/>
                    <a:pt x="614" y="1"/>
                    <a:pt x="614" y="1"/>
                  </a:cubicBezTo>
                  <a:cubicBezTo>
                    <a:pt x="373" y="94"/>
                    <a:pt x="373" y="94"/>
                    <a:pt x="373" y="94"/>
                  </a:cubicBezTo>
                  <a:cubicBezTo>
                    <a:pt x="290" y="0"/>
                    <a:pt x="290" y="0"/>
                    <a:pt x="290" y="0"/>
                  </a:cubicBezTo>
                  <a:cubicBezTo>
                    <a:pt x="55" y="94"/>
                    <a:pt x="55" y="94"/>
                    <a:pt x="55" y="94"/>
                  </a:cubicBezTo>
                  <a:cubicBezTo>
                    <a:pt x="0" y="191"/>
                    <a:pt x="0" y="191"/>
                    <a:pt x="0" y="191"/>
                  </a:cubicBezTo>
                  <a:cubicBezTo>
                    <a:pt x="0" y="326"/>
                    <a:pt x="0" y="326"/>
                    <a:pt x="0" y="326"/>
                  </a:cubicBezTo>
                  <a:cubicBezTo>
                    <a:pt x="899" y="326"/>
                    <a:pt x="899" y="326"/>
                    <a:pt x="899" y="326"/>
                  </a:cubicBezTo>
                  <a:cubicBezTo>
                    <a:pt x="899" y="191"/>
                    <a:pt x="899" y="191"/>
                    <a:pt x="899" y="191"/>
                  </a:cubicBezTo>
                  <a:lnTo>
                    <a:pt x="844" y="94"/>
                  </a:lnTo>
                  <a:close/>
                  <a:moveTo>
                    <a:pt x="218" y="296"/>
                  </a:moveTo>
                  <a:cubicBezTo>
                    <a:pt x="30" y="296"/>
                    <a:pt x="30" y="296"/>
                    <a:pt x="30" y="296"/>
                  </a:cubicBezTo>
                  <a:cubicBezTo>
                    <a:pt x="30" y="199"/>
                    <a:pt x="30" y="199"/>
                    <a:pt x="30" y="199"/>
                  </a:cubicBezTo>
                  <a:cubicBezTo>
                    <a:pt x="76" y="118"/>
                    <a:pt x="76" y="118"/>
                    <a:pt x="76" y="118"/>
                  </a:cubicBezTo>
                  <a:cubicBezTo>
                    <a:pt x="281" y="36"/>
                    <a:pt x="281" y="36"/>
                    <a:pt x="281" y="36"/>
                  </a:cubicBezTo>
                  <a:cubicBezTo>
                    <a:pt x="343" y="106"/>
                    <a:pt x="343" y="106"/>
                    <a:pt x="343" y="106"/>
                  </a:cubicBezTo>
                  <a:cubicBezTo>
                    <a:pt x="218" y="154"/>
                    <a:pt x="218" y="154"/>
                    <a:pt x="218" y="154"/>
                  </a:cubicBezTo>
                  <a:lnTo>
                    <a:pt x="218" y="296"/>
                  </a:lnTo>
                  <a:close/>
                  <a:moveTo>
                    <a:pt x="333" y="240"/>
                  </a:moveTo>
                  <a:cubicBezTo>
                    <a:pt x="319" y="240"/>
                    <a:pt x="308" y="229"/>
                    <a:pt x="308" y="215"/>
                  </a:cubicBezTo>
                  <a:cubicBezTo>
                    <a:pt x="308" y="201"/>
                    <a:pt x="319" y="190"/>
                    <a:pt x="333" y="190"/>
                  </a:cubicBezTo>
                  <a:cubicBezTo>
                    <a:pt x="347" y="190"/>
                    <a:pt x="359" y="201"/>
                    <a:pt x="359" y="215"/>
                  </a:cubicBezTo>
                  <a:cubicBezTo>
                    <a:pt x="359" y="229"/>
                    <a:pt x="347" y="240"/>
                    <a:pt x="333" y="240"/>
                  </a:cubicBezTo>
                  <a:close/>
                  <a:moveTo>
                    <a:pt x="562" y="240"/>
                  </a:moveTo>
                  <a:cubicBezTo>
                    <a:pt x="548" y="240"/>
                    <a:pt x="537" y="229"/>
                    <a:pt x="537" y="215"/>
                  </a:cubicBezTo>
                  <a:cubicBezTo>
                    <a:pt x="537" y="201"/>
                    <a:pt x="548" y="190"/>
                    <a:pt x="562" y="190"/>
                  </a:cubicBezTo>
                  <a:cubicBezTo>
                    <a:pt x="576" y="190"/>
                    <a:pt x="588" y="201"/>
                    <a:pt x="588" y="215"/>
                  </a:cubicBezTo>
                  <a:cubicBezTo>
                    <a:pt x="588" y="229"/>
                    <a:pt x="576" y="240"/>
                    <a:pt x="562" y="2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7" name="TextBox 16"/>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sp>
        <p:nvSpPr>
          <p:cNvPr id="38" name="TextBox 37"/>
          <p:cNvSpPr txBox="1"/>
          <p:nvPr/>
        </p:nvSpPr>
        <p:spPr>
          <a:xfrm>
            <a:off x="5227091" y="1758932"/>
            <a:ext cx="3008196" cy="461665"/>
          </a:xfrm>
          <a:prstGeom prst="rect">
            <a:avLst/>
          </a:prstGeom>
          <a:noFill/>
        </p:spPr>
        <p:txBody>
          <a:bodyPr wrap="none" rtlCol="0">
            <a:spAutoFit/>
          </a:bodyPr>
          <a:lstStyle/>
          <a:p>
            <a:r>
              <a:rPr lang="id-ID" sz="2400" spc="600" dirty="0" smtClean="0">
                <a:solidFill>
                  <a:schemeClr val="tx1">
                    <a:lumMod val="65000"/>
                    <a:lumOff val="35000"/>
                  </a:schemeClr>
                </a:solidFill>
                <a:latin typeface="GeosansLight" panose="02000603020000020003" pitchFamily="2" charset="0"/>
              </a:rPr>
              <a:t>SUCCESS STEP </a:t>
            </a:r>
            <a:endParaRPr lang="en-US" sz="2400" spc="600" dirty="0">
              <a:solidFill>
                <a:schemeClr val="tx1">
                  <a:lumMod val="65000"/>
                  <a:lumOff val="35000"/>
                </a:schemeClr>
              </a:solidFill>
              <a:latin typeface="GeosansLight" panose="02000603020000020003" pitchFamily="2" charset="0"/>
            </a:endParaRPr>
          </a:p>
        </p:txBody>
      </p:sp>
      <p:sp>
        <p:nvSpPr>
          <p:cNvPr id="39" name="Rectangle 38"/>
          <p:cNvSpPr/>
          <p:nvPr/>
        </p:nvSpPr>
        <p:spPr>
          <a:xfrm>
            <a:off x="5233573" y="2186148"/>
            <a:ext cx="4921654" cy="964367"/>
          </a:xfrm>
          <a:prstGeom prst="rect">
            <a:avLst/>
          </a:prstGeom>
        </p:spPr>
        <p:txBody>
          <a:bodyPr wrap="square">
            <a:spAutoFit/>
          </a:bodyPr>
          <a:lstStyle/>
          <a:p>
            <a:pPr>
              <a:lnSpc>
                <a:spcPts val="1650"/>
              </a:lnSpc>
              <a:spcAft>
                <a:spcPts val="1500"/>
              </a:spcAft>
            </a:pP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ipsum</a:t>
            </a:r>
            <a:r>
              <a:rPr lang="en-US" sz="1200" dirty="0">
                <a:solidFill>
                  <a:schemeClr val="bg1">
                    <a:lumMod val="65000"/>
                  </a:schemeClr>
                </a:solidFill>
                <a:ea typeface="Times New Roman" panose="02020603050405020304" pitchFamily="18" charset="0"/>
              </a:rPr>
              <a:t> dolor sit </a:t>
            </a:r>
            <a:r>
              <a:rPr lang="en-US" sz="1200" dirty="0" err="1">
                <a:solidFill>
                  <a:schemeClr val="bg1">
                    <a:lumMod val="65000"/>
                  </a:schemeClr>
                </a:solidFill>
                <a:ea typeface="Times New Roman" panose="02020603050405020304" pitchFamily="18" charset="0"/>
              </a:rPr>
              <a:t>amet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consectetur</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elit</a:t>
            </a:r>
            <a:r>
              <a:rPr lang="en-US" sz="1200" dirty="0">
                <a:solidFill>
                  <a:schemeClr val="bg1">
                    <a:lumMod val="65000"/>
                  </a:schemeClr>
                </a:solidFill>
                <a:ea typeface="Times New Roman" panose="02020603050405020304" pitchFamily="18" charset="0"/>
              </a:rPr>
              <a:t>. Nam </a:t>
            </a:r>
            <a:r>
              <a:rPr lang="en-US" sz="1200" dirty="0" err="1">
                <a:solidFill>
                  <a:schemeClr val="bg1">
                    <a:lumMod val="65000"/>
                  </a:schemeClr>
                </a:solidFill>
                <a:ea typeface="Times New Roman" panose="02020603050405020304" pitchFamily="18" charset="0"/>
              </a:rPr>
              <a:t>viverra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euismod</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odio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gravida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pellentesque</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urna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varius</a:t>
            </a:r>
            <a:r>
              <a:rPr lang="en-US" sz="1200" dirty="0">
                <a:solidFill>
                  <a:schemeClr val="bg1">
                    <a:lumMod val="65000"/>
                  </a:schemeClr>
                </a:solidFill>
                <a:ea typeface="Times New Roman" panose="02020603050405020304" pitchFamily="18" charset="0"/>
              </a:rPr>
              <a:t> vitae. </a:t>
            </a:r>
            <a:r>
              <a:rPr lang="en-US" sz="1200" dirty="0" err="1">
                <a:solidFill>
                  <a:schemeClr val="bg1">
                    <a:lumMod val="65000"/>
                  </a:schemeClr>
                </a:solidFill>
                <a:ea typeface="Times New Roman" panose="02020603050405020304" pitchFamily="18" charset="0"/>
              </a:rPr>
              <a:t>Sed</a:t>
            </a:r>
            <a:r>
              <a:rPr lang="en-US" sz="1200" dirty="0">
                <a:solidFill>
                  <a:schemeClr val="bg1">
                    <a:lumMod val="65000"/>
                  </a:schemeClr>
                </a:solidFill>
                <a:ea typeface="Times New Roman" panose="02020603050405020304" pitchFamily="18" charset="0"/>
              </a:rPr>
              <a:t> dui </a:t>
            </a: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in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et, </a:t>
            </a:r>
            <a:r>
              <a:rPr lang="en-US" sz="1200" dirty="0" err="1">
                <a:solidFill>
                  <a:schemeClr val="bg1">
                    <a:lumMod val="65000"/>
                  </a:schemeClr>
                </a:solidFill>
                <a:ea typeface="Times New Roman" panose="02020603050405020304" pitchFamily="18" charset="0"/>
              </a:rPr>
              <a:t>interdum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nec</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metus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Mauris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ultricies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justo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convallis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placerat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felis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enim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ornare</a:t>
            </a:r>
            <a:r>
              <a:rPr lang="en-US" sz="1200" dirty="0">
                <a:solidFill>
                  <a:schemeClr val="bg1">
                    <a:lumMod val="65000"/>
                  </a:schemeClr>
                </a:solidFill>
                <a:ea typeface="Times New Roman" panose="02020603050405020304" pitchFamily="18" charset="0"/>
              </a:rPr>
              <a:t> </a:t>
            </a:r>
            <a:r>
              <a:rPr lang="en-US" sz="1200" dirty="0" smtClean="0">
                <a:solidFill>
                  <a:schemeClr val="bg1">
                    <a:lumMod val="65000"/>
                  </a:schemeClr>
                </a:solidFill>
                <a:ea typeface="Times New Roman" panose="02020603050405020304" pitchFamily="18" charset="0"/>
              </a:rPr>
              <a:t>nisi</a:t>
            </a:r>
            <a:r>
              <a:rPr lang="id-ID" sz="1200" dirty="0" smtClean="0">
                <a:solidFill>
                  <a:schemeClr val="bg1">
                    <a:lumMod val="65000"/>
                  </a:schemeClr>
                </a:solidFill>
                <a:ea typeface="Times New Roman" panose="02020603050405020304" pitchFamily="18" charset="0"/>
              </a:rPr>
              <a:t>.</a:t>
            </a:r>
            <a:endParaRPr lang="en-US" sz="1200" dirty="0" smtClean="0">
              <a:solidFill>
                <a:schemeClr val="bg1">
                  <a:lumMod val="65000"/>
                </a:schemeClr>
              </a:solidFill>
              <a:ea typeface="Times New Roman" panose="02020603050405020304" pitchFamily="18" charset="0"/>
            </a:endParaRPr>
          </a:p>
        </p:txBody>
      </p:sp>
      <p:grpSp>
        <p:nvGrpSpPr>
          <p:cNvPr id="40" name="Group 39"/>
          <p:cNvGrpSpPr/>
          <p:nvPr/>
        </p:nvGrpSpPr>
        <p:grpSpPr>
          <a:xfrm>
            <a:off x="5433155" y="3443876"/>
            <a:ext cx="890463" cy="903342"/>
            <a:chOff x="923523" y="4574850"/>
            <a:chExt cx="890463" cy="903342"/>
          </a:xfrm>
        </p:grpSpPr>
        <p:sp>
          <p:nvSpPr>
            <p:cNvPr id="41" name="Oval 40"/>
            <p:cNvSpPr/>
            <p:nvPr/>
          </p:nvSpPr>
          <p:spPr>
            <a:xfrm>
              <a:off x="923523" y="4600608"/>
              <a:ext cx="877584" cy="877584"/>
            </a:xfrm>
            <a:prstGeom prst="ellipse">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latin typeface="Sosa" pitchFamily="2" charset="0"/>
              </a:endParaRPr>
            </a:p>
          </p:txBody>
        </p:sp>
        <p:sp>
          <p:nvSpPr>
            <p:cNvPr id="42" name="Oval 41"/>
            <p:cNvSpPr/>
            <p:nvPr/>
          </p:nvSpPr>
          <p:spPr>
            <a:xfrm>
              <a:off x="936402" y="4574850"/>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4800" dirty="0" smtClean="0">
                  <a:solidFill>
                    <a:schemeClr val="bg1"/>
                  </a:solidFill>
                  <a:latin typeface="Sosa" pitchFamily="2" charset="0"/>
                </a:rPr>
                <a:t>[</a:t>
              </a:r>
              <a:endParaRPr lang="en-US" sz="4800" dirty="0">
                <a:solidFill>
                  <a:schemeClr val="bg1"/>
                </a:solidFill>
                <a:latin typeface="Sosa" pitchFamily="2" charset="0"/>
              </a:endParaRPr>
            </a:p>
          </p:txBody>
        </p:sp>
      </p:grpSp>
      <p:grpSp>
        <p:nvGrpSpPr>
          <p:cNvPr id="43" name="Group 42"/>
          <p:cNvGrpSpPr/>
          <p:nvPr/>
        </p:nvGrpSpPr>
        <p:grpSpPr>
          <a:xfrm>
            <a:off x="6442164" y="3471096"/>
            <a:ext cx="890463" cy="903342"/>
            <a:chOff x="923523" y="4574850"/>
            <a:chExt cx="890463" cy="903342"/>
          </a:xfrm>
        </p:grpSpPr>
        <p:sp>
          <p:nvSpPr>
            <p:cNvPr id="44" name="Oval 43"/>
            <p:cNvSpPr/>
            <p:nvPr/>
          </p:nvSpPr>
          <p:spPr>
            <a:xfrm>
              <a:off x="923523" y="4600608"/>
              <a:ext cx="877584" cy="877584"/>
            </a:xfrm>
            <a:prstGeom prst="ellipse">
              <a:avLst/>
            </a:prstGeom>
            <a:solidFill>
              <a:schemeClr val="accent4"/>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latin typeface="Sosa" pitchFamily="2" charset="0"/>
              </a:endParaRPr>
            </a:p>
          </p:txBody>
        </p:sp>
        <p:sp>
          <p:nvSpPr>
            <p:cNvPr id="45" name="Oval 44"/>
            <p:cNvSpPr/>
            <p:nvPr/>
          </p:nvSpPr>
          <p:spPr>
            <a:xfrm>
              <a:off x="936402" y="4574850"/>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4800" dirty="0" smtClean="0">
                  <a:solidFill>
                    <a:schemeClr val="bg1"/>
                  </a:solidFill>
                  <a:latin typeface="Sosa" pitchFamily="2" charset="0"/>
                </a:rPr>
                <a:t>L</a:t>
              </a:r>
              <a:endParaRPr lang="en-US" sz="4800" dirty="0">
                <a:solidFill>
                  <a:schemeClr val="bg1"/>
                </a:solidFill>
                <a:latin typeface="Sosa" pitchFamily="2" charset="0"/>
              </a:endParaRPr>
            </a:p>
          </p:txBody>
        </p:sp>
      </p:grpSp>
      <p:grpSp>
        <p:nvGrpSpPr>
          <p:cNvPr id="46" name="Group 45"/>
          <p:cNvGrpSpPr/>
          <p:nvPr/>
        </p:nvGrpSpPr>
        <p:grpSpPr>
          <a:xfrm>
            <a:off x="7435480" y="3471096"/>
            <a:ext cx="890463" cy="903342"/>
            <a:chOff x="5185401" y="4853098"/>
            <a:chExt cx="890463" cy="903342"/>
          </a:xfrm>
        </p:grpSpPr>
        <p:grpSp>
          <p:nvGrpSpPr>
            <p:cNvPr id="47" name="Group 46"/>
            <p:cNvGrpSpPr/>
            <p:nvPr/>
          </p:nvGrpSpPr>
          <p:grpSpPr>
            <a:xfrm>
              <a:off x="5185401" y="4853098"/>
              <a:ext cx="890463" cy="903342"/>
              <a:chOff x="923523" y="4574850"/>
              <a:chExt cx="890463" cy="903342"/>
            </a:xfrm>
          </p:grpSpPr>
          <p:sp>
            <p:nvSpPr>
              <p:cNvPr id="49" name="Oval 48"/>
              <p:cNvSpPr/>
              <p:nvPr/>
            </p:nvSpPr>
            <p:spPr>
              <a:xfrm>
                <a:off x="923523" y="4600608"/>
                <a:ext cx="877584" cy="877584"/>
              </a:xfrm>
              <a:prstGeom prst="ellipse">
                <a:avLst/>
              </a:prstGeom>
              <a:solidFill>
                <a:schemeClr val="accent6"/>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latin typeface="Sosa" pitchFamily="2" charset="0"/>
                </a:endParaRPr>
              </a:p>
            </p:txBody>
          </p:sp>
          <p:sp>
            <p:nvSpPr>
              <p:cNvPr id="50" name="Oval 49"/>
              <p:cNvSpPr/>
              <p:nvPr/>
            </p:nvSpPr>
            <p:spPr>
              <a:xfrm>
                <a:off x="936402" y="4574850"/>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bg1"/>
                  </a:solidFill>
                  <a:latin typeface="Sosa" pitchFamily="2" charset="0"/>
                </a:endParaRPr>
              </a:p>
            </p:txBody>
          </p:sp>
        </p:grpSp>
        <p:sp>
          <p:nvSpPr>
            <p:cNvPr id="48" name="Rectangle 5"/>
            <p:cNvSpPr>
              <a:spLocks noChangeArrowheads="1"/>
            </p:cNvSpPr>
            <p:nvPr/>
          </p:nvSpPr>
          <p:spPr bwMode="auto">
            <a:xfrm>
              <a:off x="5251604" y="4899685"/>
              <a:ext cx="811381"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lang="id-ID" sz="4800" dirty="0" smtClean="0">
                  <a:solidFill>
                    <a:schemeClr val="bg1">
                      <a:lumMod val="95000"/>
                    </a:schemeClr>
                  </a:solidFill>
                  <a:latin typeface="Sosa" pitchFamily="2" charset="0"/>
                </a:rPr>
                <a:t>s</a:t>
              </a:r>
              <a:r>
                <a:rPr kumimoji="0" lang="en-US" sz="4800" b="0" i="0" u="none" strike="noStrike" cap="none" normalizeH="0" baseline="0" dirty="0" smtClean="0">
                  <a:ln>
                    <a:noFill/>
                  </a:ln>
                  <a:solidFill>
                    <a:schemeClr val="bg1">
                      <a:lumMod val="95000"/>
                    </a:schemeClr>
                  </a:solidFill>
                  <a:effectLst/>
                  <a:latin typeface="Sosa" pitchFamily="2" charset="0"/>
                </a:rPr>
                <a:t> </a:t>
              </a:r>
            </a:p>
          </p:txBody>
        </p:sp>
      </p:grpSp>
      <p:grpSp>
        <p:nvGrpSpPr>
          <p:cNvPr id="51" name="Group 50"/>
          <p:cNvGrpSpPr/>
          <p:nvPr/>
        </p:nvGrpSpPr>
        <p:grpSpPr>
          <a:xfrm>
            <a:off x="8428796" y="3443876"/>
            <a:ext cx="890463" cy="903342"/>
            <a:chOff x="5185401" y="4853098"/>
            <a:chExt cx="890463" cy="903342"/>
          </a:xfrm>
        </p:grpSpPr>
        <p:grpSp>
          <p:nvGrpSpPr>
            <p:cNvPr id="52" name="Group 51"/>
            <p:cNvGrpSpPr/>
            <p:nvPr/>
          </p:nvGrpSpPr>
          <p:grpSpPr>
            <a:xfrm>
              <a:off x="5185401" y="4853098"/>
              <a:ext cx="890463" cy="903342"/>
              <a:chOff x="923523" y="4574850"/>
              <a:chExt cx="890463" cy="903342"/>
            </a:xfrm>
          </p:grpSpPr>
          <p:sp>
            <p:nvSpPr>
              <p:cNvPr id="54" name="Oval 53"/>
              <p:cNvSpPr/>
              <p:nvPr/>
            </p:nvSpPr>
            <p:spPr>
              <a:xfrm>
                <a:off x="923523" y="4600608"/>
                <a:ext cx="877584" cy="877584"/>
              </a:xfrm>
              <a:prstGeom prst="ellipse">
                <a:avLst/>
              </a:prstGeom>
              <a:solidFill>
                <a:schemeClr val="tx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latin typeface="Sosa" pitchFamily="2" charset="0"/>
                </a:endParaRPr>
              </a:p>
            </p:txBody>
          </p:sp>
          <p:sp>
            <p:nvSpPr>
              <p:cNvPr id="55" name="Oval 54"/>
              <p:cNvSpPr/>
              <p:nvPr/>
            </p:nvSpPr>
            <p:spPr>
              <a:xfrm>
                <a:off x="936402" y="4574850"/>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bg1"/>
                  </a:solidFill>
                  <a:latin typeface="Sosa" pitchFamily="2" charset="0"/>
                </a:endParaRPr>
              </a:p>
            </p:txBody>
          </p:sp>
        </p:grpSp>
        <p:sp>
          <p:nvSpPr>
            <p:cNvPr id="53" name="Rectangle 5"/>
            <p:cNvSpPr>
              <a:spLocks noChangeArrowheads="1"/>
            </p:cNvSpPr>
            <p:nvPr/>
          </p:nvSpPr>
          <p:spPr bwMode="auto">
            <a:xfrm>
              <a:off x="5251604" y="4899685"/>
              <a:ext cx="811381"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lang="id-ID" sz="4800" dirty="0" smtClean="0">
                  <a:solidFill>
                    <a:schemeClr val="bg1">
                      <a:lumMod val="95000"/>
                    </a:schemeClr>
                  </a:solidFill>
                  <a:latin typeface="Sosa" pitchFamily="2" charset="0"/>
                </a:rPr>
                <a:t>a</a:t>
              </a:r>
              <a:r>
                <a:rPr kumimoji="0" lang="en-US" sz="4800" b="0" i="0" u="none" strike="noStrike" cap="none" normalizeH="0" baseline="0" dirty="0" smtClean="0">
                  <a:ln>
                    <a:noFill/>
                  </a:ln>
                  <a:solidFill>
                    <a:schemeClr val="bg1">
                      <a:lumMod val="95000"/>
                    </a:schemeClr>
                  </a:solidFill>
                  <a:effectLst/>
                  <a:latin typeface="Sosa" pitchFamily="2" charset="0"/>
                </a:rPr>
                <a:t> </a:t>
              </a:r>
            </a:p>
          </p:txBody>
        </p:sp>
      </p:grpSp>
      <p:sp>
        <p:nvSpPr>
          <p:cNvPr id="56" name="Content Placeholder 2"/>
          <p:cNvSpPr txBox="1">
            <a:spLocks/>
          </p:cNvSpPr>
          <p:nvPr/>
        </p:nvSpPr>
        <p:spPr>
          <a:xfrm>
            <a:off x="5233573" y="4473841"/>
            <a:ext cx="2830012" cy="118036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solidFill>
                  <a:schemeClr val="accent1"/>
                </a:solidFill>
              </a:rPr>
              <a:t>Enviromental </a:t>
            </a:r>
            <a:r>
              <a:rPr lang="en-US" b="1" dirty="0" smtClean="0"/>
              <a:t/>
            </a:r>
            <a:br>
              <a:rPr lang="en-US" b="1" dirty="0" smtClean="0"/>
            </a:br>
            <a:r>
              <a:rPr lang="en-US" sz="1100" dirty="0" smtClean="0"/>
              <a:t>Lorem ipsum dolor sit amet, consectetur adipiscing elit. Curabitur elementum posuere pretium. Quisque nibh dolor, dignissim ac dignissim ut, luctus ac urna. Aliquam aliquet non massa quis tincidunt.</a:t>
            </a:r>
            <a:endParaRPr lang="en-US" sz="1100" dirty="0"/>
          </a:p>
        </p:txBody>
      </p:sp>
      <p:sp>
        <p:nvSpPr>
          <p:cNvPr id="57" name="Content Placeholder 2"/>
          <p:cNvSpPr txBox="1">
            <a:spLocks/>
          </p:cNvSpPr>
          <p:nvPr/>
        </p:nvSpPr>
        <p:spPr>
          <a:xfrm>
            <a:off x="8392198" y="4480317"/>
            <a:ext cx="2830012" cy="118036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solidFill>
                  <a:schemeClr val="accent1"/>
                </a:solidFill>
              </a:rPr>
              <a:t>Green Design </a:t>
            </a:r>
            <a:r>
              <a:rPr lang="en-US" b="1" dirty="0" smtClean="0">
                <a:solidFill>
                  <a:schemeClr val="accent1"/>
                </a:solidFill>
              </a:rPr>
              <a:t/>
            </a:r>
            <a:br>
              <a:rPr lang="en-US" b="1" dirty="0" smtClean="0">
                <a:solidFill>
                  <a:schemeClr val="accent1"/>
                </a:solidFill>
              </a:rPr>
            </a:br>
            <a:r>
              <a:rPr lang="en-US" sz="1100" dirty="0" smtClean="0"/>
              <a:t>Lorem ipsum dolor sit amet, consectetur adipiscing elit. Curabitur elementum posuere pretium. Quisque nibh dolor, dignissim ac dignissim ut, luctus ac urna. Aliquam aliquet non massa quis tincidunt.</a:t>
            </a:r>
            <a:endParaRPr lang="en-US" sz="1100" dirty="0"/>
          </a:p>
        </p:txBody>
      </p:sp>
      <p:sp>
        <p:nvSpPr>
          <p:cNvPr id="58" name="Content Placeholder 2"/>
          <p:cNvSpPr txBox="1">
            <a:spLocks/>
          </p:cNvSpPr>
          <p:nvPr/>
        </p:nvSpPr>
        <p:spPr>
          <a:xfrm>
            <a:off x="797388" y="5955562"/>
            <a:ext cx="11035325" cy="61052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100" dirty="0" smtClean="0"/>
              <a:t>Lorem ipsum dolor sit amet, </a:t>
            </a:r>
            <a:r>
              <a:rPr lang="en-US" sz="1100" b="1" dirty="0" smtClean="0"/>
              <a:t>consectetur adipiscing elit</a:t>
            </a:r>
            <a:r>
              <a:rPr lang="en-US" sz="1100" dirty="0" smtClean="0"/>
              <a:t>. Curabitur elementum posuere pretium. Quisque nibh dolor, dignissim ac dignissim ut, luctus ac urna. Aliquam aliquet non massa quis tincidunt. </a:t>
            </a:r>
            <a:r>
              <a:rPr lang="en-US" sz="1100" b="1" dirty="0" smtClean="0">
                <a:solidFill>
                  <a:schemeClr val="accent1"/>
                </a:solidFill>
              </a:rPr>
              <a:t>Mauris ullamcorper</a:t>
            </a:r>
            <a:r>
              <a:rPr lang="en-US" sz="1100" dirty="0" smtClean="0">
                <a:solidFill>
                  <a:schemeClr val="accent1"/>
                </a:solidFill>
              </a:rPr>
              <a:t> </a:t>
            </a:r>
            <a:r>
              <a:rPr lang="en-US" sz="1100" dirty="0" smtClean="0"/>
              <a:t>justo tristique dui posuere tincidunt. In nec lacus laoreet orci varius imperdiet sit amet in augue. </a:t>
            </a:r>
            <a:endParaRPr lang="en-US" sz="1100" dirty="0"/>
          </a:p>
        </p:txBody>
      </p:sp>
    </p:spTree>
    <p:extLst>
      <p:ext uri="{BB962C8B-B14F-4D97-AF65-F5344CB8AC3E}">
        <p14:creationId xmlns:p14="http://schemas.microsoft.com/office/powerpoint/2010/main" val="33705151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2000"/>
                                  </p:stCondLst>
                                  <p:childTnLst>
                                    <p:set>
                                      <p:cBhvr>
                                        <p:cTn id="16" dur="1" fill="hold">
                                          <p:stCondLst>
                                            <p:cond delay="0"/>
                                          </p:stCondLst>
                                        </p:cTn>
                                        <p:tgtEl>
                                          <p:spTgt spid="17"/>
                                        </p:tgtEl>
                                        <p:attrNameLst>
                                          <p:attrName>style.visibility</p:attrName>
                                        </p:attrNameLst>
                                      </p:cBhvr>
                                      <p:to>
                                        <p:strVal val="visible"/>
                                      </p:to>
                                    </p:set>
                                    <p:anim calcmode="lin" valueType="num">
                                      <p:cBhvr additive="base">
                                        <p:cTn id="17" dur="500" fill="hold"/>
                                        <p:tgtEl>
                                          <p:spTgt spid="17"/>
                                        </p:tgtEl>
                                        <p:attrNameLst>
                                          <p:attrName>ppt_x</p:attrName>
                                        </p:attrNameLst>
                                      </p:cBhvr>
                                      <p:tavLst>
                                        <p:tav tm="0">
                                          <p:val>
                                            <p:strVal val="0-#ppt_w/2"/>
                                          </p:val>
                                        </p:tav>
                                        <p:tav tm="100000">
                                          <p:val>
                                            <p:strVal val="#ppt_x"/>
                                          </p:val>
                                        </p:tav>
                                      </p:tavLst>
                                    </p:anim>
                                    <p:anim calcmode="lin" valueType="num">
                                      <p:cBhvr additive="base">
                                        <p:cTn id="18" dur="500" fill="hold"/>
                                        <p:tgtEl>
                                          <p:spTgt spid="17"/>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10" presetClass="entr" presetSubtype="0" fill="hold" grpId="0" nodeType="afterEffect">
                                  <p:stCondLst>
                                    <p:cond delay="0"/>
                                  </p:stCondLst>
                                  <p:childTnLst>
                                    <p:set>
                                      <p:cBhvr>
                                        <p:cTn id="21" dur="1" fill="hold">
                                          <p:stCondLst>
                                            <p:cond delay="0"/>
                                          </p:stCondLst>
                                        </p:cTn>
                                        <p:tgtEl>
                                          <p:spTgt spid="56"/>
                                        </p:tgtEl>
                                        <p:attrNameLst>
                                          <p:attrName>style.visibility</p:attrName>
                                        </p:attrNameLst>
                                      </p:cBhvr>
                                      <p:to>
                                        <p:strVal val="visible"/>
                                      </p:to>
                                    </p:set>
                                    <p:animEffect transition="in" filter="fade">
                                      <p:cBhvr>
                                        <p:cTn id="22" dur="500"/>
                                        <p:tgtEl>
                                          <p:spTgt spid="56"/>
                                        </p:tgtEl>
                                      </p:cBhvr>
                                    </p:animEffect>
                                  </p:childTnLst>
                                </p:cTn>
                              </p:par>
                            </p:childTnLst>
                          </p:cTn>
                        </p:par>
                        <p:par>
                          <p:cTn id="23" fill="hold">
                            <p:stCondLst>
                              <p:cond delay="3500"/>
                            </p:stCondLst>
                            <p:childTnLst>
                              <p:par>
                                <p:cTn id="24" presetID="10" presetClass="entr" presetSubtype="0" fill="hold" grpId="0" nodeType="afterEffect">
                                  <p:stCondLst>
                                    <p:cond delay="0"/>
                                  </p:stCondLst>
                                  <p:childTnLst>
                                    <p:set>
                                      <p:cBhvr>
                                        <p:cTn id="25" dur="1" fill="hold">
                                          <p:stCondLst>
                                            <p:cond delay="0"/>
                                          </p:stCondLst>
                                        </p:cTn>
                                        <p:tgtEl>
                                          <p:spTgt spid="57"/>
                                        </p:tgtEl>
                                        <p:attrNameLst>
                                          <p:attrName>style.visibility</p:attrName>
                                        </p:attrNameLst>
                                      </p:cBhvr>
                                      <p:to>
                                        <p:strVal val="visible"/>
                                      </p:to>
                                    </p:set>
                                    <p:animEffect transition="in" filter="fade">
                                      <p:cBhvr>
                                        <p:cTn id="26" dur="500"/>
                                        <p:tgtEl>
                                          <p:spTgt spid="57"/>
                                        </p:tgtEl>
                                      </p:cBhvr>
                                    </p:animEffect>
                                  </p:childTnLst>
                                </p:cTn>
                              </p:par>
                            </p:childTnLst>
                          </p:cTn>
                        </p:par>
                        <p:par>
                          <p:cTn id="27" fill="hold">
                            <p:stCondLst>
                              <p:cond delay="4000"/>
                            </p:stCondLst>
                            <p:childTnLst>
                              <p:par>
                                <p:cTn id="28" presetID="10" presetClass="entr" presetSubtype="0" fill="hold" grpId="0" nodeType="afterEffect">
                                  <p:stCondLst>
                                    <p:cond delay="0"/>
                                  </p:stCondLst>
                                  <p:childTnLst>
                                    <p:set>
                                      <p:cBhvr>
                                        <p:cTn id="29" dur="1" fill="hold">
                                          <p:stCondLst>
                                            <p:cond delay="0"/>
                                          </p:stCondLst>
                                        </p:cTn>
                                        <p:tgtEl>
                                          <p:spTgt spid="58"/>
                                        </p:tgtEl>
                                        <p:attrNameLst>
                                          <p:attrName>style.visibility</p:attrName>
                                        </p:attrNameLst>
                                      </p:cBhvr>
                                      <p:to>
                                        <p:strVal val="visible"/>
                                      </p:to>
                                    </p:set>
                                    <p:animEffect transition="in" filter="fade">
                                      <p:cBhvr>
                                        <p:cTn id="30"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17" grpId="0"/>
      <p:bldP spid="56" grpId="0"/>
      <p:bldP spid="57" grpId="0"/>
      <p:bldP spid="58"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24"/>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41</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Chemical Diagram</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grpSp>
        <p:nvGrpSpPr>
          <p:cNvPr id="7" name="Group 4"/>
          <p:cNvGrpSpPr>
            <a:grpSpLocks noChangeAspect="1"/>
          </p:cNvGrpSpPr>
          <p:nvPr/>
        </p:nvGrpSpPr>
        <p:grpSpPr bwMode="auto">
          <a:xfrm>
            <a:off x="3411072" y="1156812"/>
            <a:ext cx="4591050" cy="5116513"/>
            <a:chOff x="1434" y="11"/>
            <a:chExt cx="2892" cy="3223"/>
          </a:xfrm>
        </p:grpSpPr>
        <p:sp>
          <p:nvSpPr>
            <p:cNvPr id="8" name="Freeform 5"/>
            <p:cNvSpPr>
              <a:spLocks noEditPoints="1"/>
            </p:cNvSpPr>
            <p:nvPr/>
          </p:nvSpPr>
          <p:spPr bwMode="auto">
            <a:xfrm>
              <a:off x="2789" y="1029"/>
              <a:ext cx="279" cy="264"/>
            </a:xfrm>
            <a:custGeom>
              <a:avLst/>
              <a:gdLst>
                <a:gd name="T0" fmla="*/ 66 w 132"/>
                <a:gd name="T1" fmla="*/ 125 h 125"/>
                <a:gd name="T2" fmla="*/ 0 w 132"/>
                <a:gd name="T3" fmla="*/ 63 h 125"/>
                <a:gd name="T4" fmla="*/ 66 w 132"/>
                <a:gd name="T5" fmla="*/ 0 h 125"/>
                <a:gd name="T6" fmla="*/ 132 w 132"/>
                <a:gd name="T7" fmla="*/ 63 h 125"/>
                <a:gd name="T8" fmla="*/ 66 w 132"/>
                <a:gd name="T9" fmla="*/ 125 h 125"/>
                <a:gd name="T10" fmla="*/ 66 w 132"/>
                <a:gd name="T11" fmla="*/ 4 h 125"/>
                <a:gd name="T12" fmla="*/ 4 w 132"/>
                <a:gd name="T13" fmla="*/ 63 h 125"/>
                <a:gd name="T14" fmla="*/ 66 w 132"/>
                <a:gd name="T15" fmla="*/ 121 h 125"/>
                <a:gd name="T16" fmla="*/ 128 w 132"/>
                <a:gd name="T17" fmla="*/ 63 h 125"/>
                <a:gd name="T18" fmla="*/ 66 w 132"/>
                <a:gd name="T19" fmla="*/ 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125">
                  <a:moveTo>
                    <a:pt x="66" y="125"/>
                  </a:moveTo>
                  <a:cubicBezTo>
                    <a:pt x="30" y="125"/>
                    <a:pt x="0" y="97"/>
                    <a:pt x="0" y="63"/>
                  </a:cubicBezTo>
                  <a:cubicBezTo>
                    <a:pt x="0" y="28"/>
                    <a:pt x="30" y="0"/>
                    <a:pt x="66" y="0"/>
                  </a:cubicBezTo>
                  <a:cubicBezTo>
                    <a:pt x="102" y="0"/>
                    <a:pt x="132" y="28"/>
                    <a:pt x="132" y="63"/>
                  </a:cubicBezTo>
                  <a:cubicBezTo>
                    <a:pt x="132" y="97"/>
                    <a:pt x="102" y="125"/>
                    <a:pt x="66" y="125"/>
                  </a:cubicBezTo>
                  <a:close/>
                  <a:moveTo>
                    <a:pt x="66" y="4"/>
                  </a:moveTo>
                  <a:cubicBezTo>
                    <a:pt x="32" y="4"/>
                    <a:pt x="4" y="30"/>
                    <a:pt x="4" y="63"/>
                  </a:cubicBezTo>
                  <a:cubicBezTo>
                    <a:pt x="4" y="95"/>
                    <a:pt x="32" y="121"/>
                    <a:pt x="66" y="121"/>
                  </a:cubicBezTo>
                  <a:cubicBezTo>
                    <a:pt x="100" y="121"/>
                    <a:pt x="128" y="95"/>
                    <a:pt x="128" y="63"/>
                  </a:cubicBezTo>
                  <a:cubicBezTo>
                    <a:pt x="128" y="30"/>
                    <a:pt x="100" y="4"/>
                    <a:pt x="66"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6"/>
            <p:cNvSpPr>
              <a:spLocks noEditPoints="1"/>
            </p:cNvSpPr>
            <p:nvPr/>
          </p:nvSpPr>
          <p:spPr bwMode="auto">
            <a:xfrm>
              <a:off x="2865" y="687"/>
              <a:ext cx="133" cy="125"/>
            </a:xfrm>
            <a:custGeom>
              <a:avLst/>
              <a:gdLst>
                <a:gd name="T0" fmla="*/ 32 w 63"/>
                <a:gd name="T1" fmla="*/ 59 h 59"/>
                <a:gd name="T2" fmla="*/ 0 w 63"/>
                <a:gd name="T3" fmla="*/ 29 h 59"/>
                <a:gd name="T4" fmla="*/ 32 w 63"/>
                <a:gd name="T5" fmla="*/ 0 h 59"/>
                <a:gd name="T6" fmla="*/ 63 w 63"/>
                <a:gd name="T7" fmla="*/ 29 h 59"/>
                <a:gd name="T8" fmla="*/ 32 w 63"/>
                <a:gd name="T9" fmla="*/ 59 h 59"/>
                <a:gd name="T10" fmla="*/ 32 w 63"/>
                <a:gd name="T11" fmla="*/ 4 h 59"/>
                <a:gd name="T12" fmla="*/ 4 w 63"/>
                <a:gd name="T13" fmla="*/ 29 h 59"/>
                <a:gd name="T14" fmla="*/ 32 w 63"/>
                <a:gd name="T15" fmla="*/ 55 h 59"/>
                <a:gd name="T16" fmla="*/ 59 w 63"/>
                <a:gd name="T17" fmla="*/ 29 h 59"/>
                <a:gd name="T18" fmla="*/ 32 w 63"/>
                <a:gd name="T19"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59">
                  <a:moveTo>
                    <a:pt x="32" y="59"/>
                  </a:moveTo>
                  <a:cubicBezTo>
                    <a:pt x="14" y="59"/>
                    <a:pt x="0" y="45"/>
                    <a:pt x="0" y="29"/>
                  </a:cubicBezTo>
                  <a:cubicBezTo>
                    <a:pt x="0" y="13"/>
                    <a:pt x="14" y="0"/>
                    <a:pt x="32" y="0"/>
                  </a:cubicBezTo>
                  <a:cubicBezTo>
                    <a:pt x="49" y="0"/>
                    <a:pt x="63" y="13"/>
                    <a:pt x="63" y="29"/>
                  </a:cubicBezTo>
                  <a:cubicBezTo>
                    <a:pt x="63" y="45"/>
                    <a:pt x="49" y="59"/>
                    <a:pt x="32" y="59"/>
                  </a:cubicBezTo>
                  <a:close/>
                  <a:moveTo>
                    <a:pt x="32" y="4"/>
                  </a:moveTo>
                  <a:cubicBezTo>
                    <a:pt x="17" y="4"/>
                    <a:pt x="4" y="15"/>
                    <a:pt x="4" y="29"/>
                  </a:cubicBezTo>
                  <a:cubicBezTo>
                    <a:pt x="4" y="43"/>
                    <a:pt x="17" y="55"/>
                    <a:pt x="32" y="55"/>
                  </a:cubicBezTo>
                  <a:cubicBezTo>
                    <a:pt x="47" y="55"/>
                    <a:pt x="59" y="43"/>
                    <a:pt x="59" y="29"/>
                  </a:cubicBezTo>
                  <a:cubicBezTo>
                    <a:pt x="59" y="15"/>
                    <a:pt x="47" y="4"/>
                    <a:pt x="32"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7"/>
            <p:cNvSpPr>
              <a:spLocks noEditPoints="1"/>
            </p:cNvSpPr>
            <p:nvPr/>
          </p:nvSpPr>
          <p:spPr bwMode="auto">
            <a:xfrm>
              <a:off x="2741" y="300"/>
              <a:ext cx="171" cy="163"/>
            </a:xfrm>
            <a:custGeom>
              <a:avLst/>
              <a:gdLst>
                <a:gd name="T0" fmla="*/ 41 w 81"/>
                <a:gd name="T1" fmla="*/ 77 h 77"/>
                <a:gd name="T2" fmla="*/ 0 w 81"/>
                <a:gd name="T3" fmla="*/ 38 h 77"/>
                <a:gd name="T4" fmla="*/ 41 w 81"/>
                <a:gd name="T5" fmla="*/ 0 h 77"/>
                <a:gd name="T6" fmla="*/ 81 w 81"/>
                <a:gd name="T7" fmla="*/ 38 h 77"/>
                <a:gd name="T8" fmla="*/ 41 w 81"/>
                <a:gd name="T9" fmla="*/ 77 h 77"/>
                <a:gd name="T10" fmla="*/ 41 w 81"/>
                <a:gd name="T11" fmla="*/ 4 h 77"/>
                <a:gd name="T12" fmla="*/ 4 w 81"/>
                <a:gd name="T13" fmla="*/ 38 h 77"/>
                <a:gd name="T14" fmla="*/ 41 w 81"/>
                <a:gd name="T15" fmla="*/ 73 h 77"/>
                <a:gd name="T16" fmla="*/ 77 w 81"/>
                <a:gd name="T17" fmla="*/ 38 h 77"/>
                <a:gd name="T18" fmla="*/ 41 w 81"/>
                <a:gd name="T19" fmla="*/ 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77">
                  <a:moveTo>
                    <a:pt x="41" y="77"/>
                  </a:moveTo>
                  <a:cubicBezTo>
                    <a:pt x="18" y="77"/>
                    <a:pt x="0" y="59"/>
                    <a:pt x="0" y="38"/>
                  </a:cubicBezTo>
                  <a:cubicBezTo>
                    <a:pt x="0" y="17"/>
                    <a:pt x="18" y="0"/>
                    <a:pt x="41" y="0"/>
                  </a:cubicBezTo>
                  <a:cubicBezTo>
                    <a:pt x="63" y="0"/>
                    <a:pt x="81" y="17"/>
                    <a:pt x="81" y="38"/>
                  </a:cubicBezTo>
                  <a:cubicBezTo>
                    <a:pt x="81" y="59"/>
                    <a:pt x="63" y="77"/>
                    <a:pt x="41" y="77"/>
                  </a:cubicBezTo>
                  <a:close/>
                  <a:moveTo>
                    <a:pt x="41" y="4"/>
                  </a:moveTo>
                  <a:cubicBezTo>
                    <a:pt x="21" y="4"/>
                    <a:pt x="4" y="19"/>
                    <a:pt x="4" y="38"/>
                  </a:cubicBezTo>
                  <a:cubicBezTo>
                    <a:pt x="4" y="57"/>
                    <a:pt x="21" y="73"/>
                    <a:pt x="41" y="73"/>
                  </a:cubicBezTo>
                  <a:cubicBezTo>
                    <a:pt x="61" y="73"/>
                    <a:pt x="77" y="57"/>
                    <a:pt x="77" y="38"/>
                  </a:cubicBezTo>
                  <a:cubicBezTo>
                    <a:pt x="77" y="19"/>
                    <a:pt x="61" y="4"/>
                    <a:pt x="41"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8"/>
            <p:cNvSpPr>
              <a:spLocks noEditPoints="1"/>
            </p:cNvSpPr>
            <p:nvPr/>
          </p:nvSpPr>
          <p:spPr bwMode="auto">
            <a:xfrm>
              <a:off x="2939" y="888"/>
              <a:ext cx="131" cy="124"/>
            </a:xfrm>
            <a:custGeom>
              <a:avLst/>
              <a:gdLst>
                <a:gd name="T0" fmla="*/ 31 w 62"/>
                <a:gd name="T1" fmla="*/ 59 h 59"/>
                <a:gd name="T2" fmla="*/ 0 w 62"/>
                <a:gd name="T3" fmla="*/ 29 h 59"/>
                <a:gd name="T4" fmla="*/ 31 w 62"/>
                <a:gd name="T5" fmla="*/ 0 h 59"/>
                <a:gd name="T6" fmla="*/ 62 w 62"/>
                <a:gd name="T7" fmla="*/ 29 h 59"/>
                <a:gd name="T8" fmla="*/ 31 w 62"/>
                <a:gd name="T9" fmla="*/ 59 h 59"/>
                <a:gd name="T10" fmla="*/ 31 w 62"/>
                <a:gd name="T11" fmla="*/ 4 h 59"/>
                <a:gd name="T12" fmla="*/ 4 w 62"/>
                <a:gd name="T13" fmla="*/ 29 h 59"/>
                <a:gd name="T14" fmla="*/ 31 w 62"/>
                <a:gd name="T15" fmla="*/ 55 h 59"/>
                <a:gd name="T16" fmla="*/ 58 w 62"/>
                <a:gd name="T17" fmla="*/ 29 h 59"/>
                <a:gd name="T18" fmla="*/ 31 w 62"/>
                <a:gd name="T19"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59">
                  <a:moveTo>
                    <a:pt x="31" y="59"/>
                  </a:moveTo>
                  <a:cubicBezTo>
                    <a:pt x="14" y="59"/>
                    <a:pt x="0" y="46"/>
                    <a:pt x="0" y="29"/>
                  </a:cubicBezTo>
                  <a:cubicBezTo>
                    <a:pt x="0" y="13"/>
                    <a:pt x="14" y="0"/>
                    <a:pt x="31" y="0"/>
                  </a:cubicBezTo>
                  <a:cubicBezTo>
                    <a:pt x="48" y="0"/>
                    <a:pt x="62" y="13"/>
                    <a:pt x="62" y="29"/>
                  </a:cubicBezTo>
                  <a:cubicBezTo>
                    <a:pt x="62" y="46"/>
                    <a:pt x="48" y="59"/>
                    <a:pt x="31" y="59"/>
                  </a:cubicBezTo>
                  <a:close/>
                  <a:moveTo>
                    <a:pt x="31" y="4"/>
                  </a:moveTo>
                  <a:cubicBezTo>
                    <a:pt x="16" y="4"/>
                    <a:pt x="4" y="15"/>
                    <a:pt x="4" y="29"/>
                  </a:cubicBezTo>
                  <a:cubicBezTo>
                    <a:pt x="4" y="44"/>
                    <a:pt x="16" y="55"/>
                    <a:pt x="31" y="55"/>
                  </a:cubicBezTo>
                  <a:cubicBezTo>
                    <a:pt x="46" y="55"/>
                    <a:pt x="58" y="44"/>
                    <a:pt x="58" y="29"/>
                  </a:cubicBezTo>
                  <a:cubicBezTo>
                    <a:pt x="58" y="15"/>
                    <a:pt x="46" y="4"/>
                    <a:pt x="31"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9"/>
            <p:cNvSpPr>
              <a:spLocks noEditPoints="1"/>
            </p:cNvSpPr>
            <p:nvPr/>
          </p:nvSpPr>
          <p:spPr bwMode="auto">
            <a:xfrm>
              <a:off x="2612" y="1114"/>
              <a:ext cx="171" cy="163"/>
            </a:xfrm>
            <a:custGeom>
              <a:avLst/>
              <a:gdLst>
                <a:gd name="T0" fmla="*/ 41 w 81"/>
                <a:gd name="T1" fmla="*/ 77 h 77"/>
                <a:gd name="T2" fmla="*/ 0 w 81"/>
                <a:gd name="T3" fmla="*/ 39 h 77"/>
                <a:gd name="T4" fmla="*/ 41 w 81"/>
                <a:gd name="T5" fmla="*/ 0 h 77"/>
                <a:gd name="T6" fmla="*/ 81 w 81"/>
                <a:gd name="T7" fmla="*/ 39 h 77"/>
                <a:gd name="T8" fmla="*/ 41 w 81"/>
                <a:gd name="T9" fmla="*/ 77 h 77"/>
                <a:gd name="T10" fmla="*/ 41 w 81"/>
                <a:gd name="T11" fmla="*/ 4 h 77"/>
                <a:gd name="T12" fmla="*/ 4 w 81"/>
                <a:gd name="T13" fmla="*/ 39 h 77"/>
                <a:gd name="T14" fmla="*/ 41 w 81"/>
                <a:gd name="T15" fmla="*/ 73 h 77"/>
                <a:gd name="T16" fmla="*/ 77 w 81"/>
                <a:gd name="T17" fmla="*/ 39 h 77"/>
                <a:gd name="T18" fmla="*/ 41 w 81"/>
                <a:gd name="T19" fmla="*/ 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77">
                  <a:moveTo>
                    <a:pt x="41" y="77"/>
                  </a:moveTo>
                  <a:cubicBezTo>
                    <a:pt x="18" y="77"/>
                    <a:pt x="0" y="60"/>
                    <a:pt x="0" y="39"/>
                  </a:cubicBezTo>
                  <a:cubicBezTo>
                    <a:pt x="0" y="17"/>
                    <a:pt x="18" y="0"/>
                    <a:pt x="41" y="0"/>
                  </a:cubicBezTo>
                  <a:cubicBezTo>
                    <a:pt x="63" y="0"/>
                    <a:pt x="81" y="17"/>
                    <a:pt x="81" y="39"/>
                  </a:cubicBezTo>
                  <a:cubicBezTo>
                    <a:pt x="81" y="60"/>
                    <a:pt x="63" y="77"/>
                    <a:pt x="41" y="77"/>
                  </a:cubicBezTo>
                  <a:close/>
                  <a:moveTo>
                    <a:pt x="41" y="4"/>
                  </a:moveTo>
                  <a:cubicBezTo>
                    <a:pt x="21" y="4"/>
                    <a:pt x="4" y="19"/>
                    <a:pt x="4" y="39"/>
                  </a:cubicBezTo>
                  <a:cubicBezTo>
                    <a:pt x="4" y="58"/>
                    <a:pt x="21" y="73"/>
                    <a:pt x="41" y="73"/>
                  </a:cubicBezTo>
                  <a:cubicBezTo>
                    <a:pt x="61" y="73"/>
                    <a:pt x="77" y="58"/>
                    <a:pt x="77" y="39"/>
                  </a:cubicBezTo>
                  <a:cubicBezTo>
                    <a:pt x="77" y="19"/>
                    <a:pt x="61" y="4"/>
                    <a:pt x="41"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0"/>
            <p:cNvSpPr>
              <a:spLocks/>
            </p:cNvSpPr>
            <p:nvPr/>
          </p:nvSpPr>
          <p:spPr bwMode="auto">
            <a:xfrm>
              <a:off x="2650" y="763"/>
              <a:ext cx="228" cy="336"/>
            </a:xfrm>
            <a:custGeom>
              <a:avLst/>
              <a:gdLst>
                <a:gd name="T0" fmla="*/ 54 w 108"/>
                <a:gd name="T1" fmla="*/ 159 h 159"/>
                <a:gd name="T2" fmla="*/ 16 w 108"/>
                <a:gd name="T3" fmla="*/ 144 h 159"/>
                <a:gd name="T4" fmla="*/ 0 w 108"/>
                <a:gd name="T5" fmla="*/ 108 h 159"/>
                <a:gd name="T6" fmla="*/ 9 w 108"/>
                <a:gd name="T7" fmla="*/ 62 h 159"/>
                <a:gd name="T8" fmla="*/ 29 w 108"/>
                <a:gd name="T9" fmla="*/ 27 h 159"/>
                <a:gd name="T10" fmla="*/ 30 w 108"/>
                <a:gd name="T11" fmla="*/ 26 h 159"/>
                <a:gd name="T12" fmla="*/ 53 w 108"/>
                <a:gd name="T13" fmla="*/ 0 h 159"/>
                <a:gd name="T14" fmla="*/ 76 w 108"/>
                <a:gd name="T15" fmla="*/ 27 h 159"/>
                <a:gd name="T16" fmla="*/ 98 w 108"/>
                <a:gd name="T17" fmla="*/ 64 h 159"/>
                <a:gd name="T18" fmla="*/ 108 w 108"/>
                <a:gd name="T19" fmla="*/ 107 h 159"/>
                <a:gd name="T20" fmla="*/ 99 w 108"/>
                <a:gd name="T21" fmla="*/ 137 h 159"/>
                <a:gd name="T22" fmla="*/ 55 w 108"/>
                <a:gd name="T23" fmla="*/ 159 h 159"/>
                <a:gd name="T24" fmla="*/ 54 w 108"/>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159">
                  <a:moveTo>
                    <a:pt x="54" y="159"/>
                  </a:moveTo>
                  <a:cubicBezTo>
                    <a:pt x="40" y="159"/>
                    <a:pt x="26" y="153"/>
                    <a:pt x="16" y="144"/>
                  </a:cubicBezTo>
                  <a:cubicBezTo>
                    <a:pt x="6" y="134"/>
                    <a:pt x="0" y="122"/>
                    <a:pt x="0" y="108"/>
                  </a:cubicBezTo>
                  <a:cubicBezTo>
                    <a:pt x="0" y="93"/>
                    <a:pt x="3" y="78"/>
                    <a:pt x="9" y="62"/>
                  </a:cubicBezTo>
                  <a:cubicBezTo>
                    <a:pt x="14" y="50"/>
                    <a:pt x="21" y="38"/>
                    <a:pt x="29" y="27"/>
                  </a:cubicBezTo>
                  <a:cubicBezTo>
                    <a:pt x="30" y="26"/>
                    <a:pt x="30" y="26"/>
                    <a:pt x="30" y="26"/>
                  </a:cubicBezTo>
                  <a:cubicBezTo>
                    <a:pt x="38" y="14"/>
                    <a:pt x="47" y="6"/>
                    <a:pt x="53" y="0"/>
                  </a:cubicBezTo>
                  <a:cubicBezTo>
                    <a:pt x="59" y="6"/>
                    <a:pt x="68" y="15"/>
                    <a:pt x="76" y="27"/>
                  </a:cubicBezTo>
                  <a:cubicBezTo>
                    <a:pt x="86" y="40"/>
                    <a:pt x="93" y="52"/>
                    <a:pt x="98" y="64"/>
                  </a:cubicBezTo>
                  <a:cubicBezTo>
                    <a:pt x="105" y="79"/>
                    <a:pt x="108" y="93"/>
                    <a:pt x="108" y="107"/>
                  </a:cubicBezTo>
                  <a:cubicBezTo>
                    <a:pt x="108" y="118"/>
                    <a:pt x="105" y="128"/>
                    <a:pt x="99" y="137"/>
                  </a:cubicBezTo>
                  <a:cubicBezTo>
                    <a:pt x="89" y="150"/>
                    <a:pt x="72" y="159"/>
                    <a:pt x="55" y="159"/>
                  </a:cubicBezTo>
                  <a:lnTo>
                    <a:pt x="54" y="15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1"/>
            <p:cNvSpPr>
              <a:spLocks/>
            </p:cNvSpPr>
            <p:nvPr/>
          </p:nvSpPr>
          <p:spPr bwMode="auto">
            <a:xfrm>
              <a:off x="2878" y="351"/>
              <a:ext cx="228" cy="336"/>
            </a:xfrm>
            <a:custGeom>
              <a:avLst/>
              <a:gdLst>
                <a:gd name="T0" fmla="*/ 54 w 108"/>
                <a:gd name="T1" fmla="*/ 159 h 159"/>
                <a:gd name="T2" fmla="*/ 16 w 108"/>
                <a:gd name="T3" fmla="*/ 144 h 159"/>
                <a:gd name="T4" fmla="*/ 0 w 108"/>
                <a:gd name="T5" fmla="*/ 108 h 159"/>
                <a:gd name="T6" fmla="*/ 9 w 108"/>
                <a:gd name="T7" fmla="*/ 62 h 159"/>
                <a:gd name="T8" fmla="*/ 29 w 108"/>
                <a:gd name="T9" fmla="*/ 27 h 159"/>
                <a:gd name="T10" fmla="*/ 30 w 108"/>
                <a:gd name="T11" fmla="*/ 26 h 159"/>
                <a:gd name="T12" fmla="*/ 53 w 108"/>
                <a:gd name="T13" fmla="*/ 0 h 159"/>
                <a:gd name="T14" fmla="*/ 77 w 108"/>
                <a:gd name="T15" fmla="*/ 27 h 159"/>
                <a:gd name="T16" fmla="*/ 98 w 108"/>
                <a:gd name="T17" fmla="*/ 64 h 159"/>
                <a:gd name="T18" fmla="*/ 108 w 108"/>
                <a:gd name="T19" fmla="*/ 107 h 159"/>
                <a:gd name="T20" fmla="*/ 99 w 108"/>
                <a:gd name="T21" fmla="*/ 136 h 159"/>
                <a:gd name="T22" fmla="*/ 55 w 108"/>
                <a:gd name="T23" fmla="*/ 159 h 159"/>
                <a:gd name="T24" fmla="*/ 54 w 108"/>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159">
                  <a:moveTo>
                    <a:pt x="54" y="159"/>
                  </a:moveTo>
                  <a:cubicBezTo>
                    <a:pt x="40" y="159"/>
                    <a:pt x="26" y="153"/>
                    <a:pt x="16" y="144"/>
                  </a:cubicBezTo>
                  <a:cubicBezTo>
                    <a:pt x="6" y="134"/>
                    <a:pt x="0" y="122"/>
                    <a:pt x="0" y="108"/>
                  </a:cubicBezTo>
                  <a:cubicBezTo>
                    <a:pt x="0" y="93"/>
                    <a:pt x="3" y="78"/>
                    <a:pt x="9" y="62"/>
                  </a:cubicBezTo>
                  <a:cubicBezTo>
                    <a:pt x="14" y="50"/>
                    <a:pt x="21" y="38"/>
                    <a:pt x="29" y="27"/>
                  </a:cubicBezTo>
                  <a:cubicBezTo>
                    <a:pt x="30" y="26"/>
                    <a:pt x="30" y="26"/>
                    <a:pt x="30" y="26"/>
                  </a:cubicBezTo>
                  <a:cubicBezTo>
                    <a:pt x="38" y="14"/>
                    <a:pt x="47" y="5"/>
                    <a:pt x="53" y="0"/>
                  </a:cubicBezTo>
                  <a:cubicBezTo>
                    <a:pt x="59" y="6"/>
                    <a:pt x="68" y="15"/>
                    <a:pt x="77" y="27"/>
                  </a:cubicBezTo>
                  <a:cubicBezTo>
                    <a:pt x="86" y="40"/>
                    <a:pt x="93" y="52"/>
                    <a:pt x="98" y="64"/>
                  </a:cubicBezTo>
                  <a:cubicBezTo>
                    <a:pt x="105" y="79"/>
                    <a:pt x="108" y="93"/>
                    <a:pt x="108" y="107"/>
                  </a:cubicBezTo>
                  <a:cubicBezTo>
                    <a:pt x="108" y="118"/>
                    <a:pt x="105" y="128"/>
                    <a:pt x="99" y="136"/>
                  </a:cubicBezTo>
                  <a:cubicBezTo>
                    <a:pt x="89" y="150"/>
                    <a:pt x="72" y="158"/>
                    <a:pt x="55" y="159"/>
                  </a:cubicBezTo>
                  <a:lnTo>
                    <a:pt x="54" y="159"/>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3"/>
            <p:cNvSpPr>
              <a:spLocks/>
            </p:cNvSpPr>
            <p:nvPr/>
          </p:nvSpPr>
          <p:spPr bwMode="auto">
            <a:xfrm>
              <a:off x="2134" y="1203"/>
              <a:ext cx="1433" cy="2031"/>
            </a:xfrm>
            <a:custGeom>
              <a:avLst/>
              <a:gdLst>
                <a:gd name="T0" fmla="*/ 339 w 678"/>
                <a:gd name="T1" fmla="*/ 961 h 961"/>
                <a:gd name="T2" fmla="*/ 99 w 678"/>
                <a:gd name="T3" fmla="*/ 867 h 961"/>
                <a:gd name="T4" fmla="*/ 0 w 678"/>
                <a:gd name="T5" fmla="*/ 640 h 961"/>
                <a:gd name="T6" fmla="*/ 68 w 678"/>
                <a:gd name="T7" fmla="*/ 447 h 961"/>
                <a:gd name="T8" fmla="*/ 241 w 678"/>
                <a:gd name="T9" fmla="*/ 333 h 961"/>
                <a:gd name="T10" fmla="*/ 243 w 678"/>
                <a:gd name="T11" fmla="*/ 332 h 961"/>
                <a:gd name="T12" fmla="*/ 243 w 678"/>
                <a:gd name="T13" fmla="*/ 330 h 961"/>
                <a:gd name="T14" fmla="*/ 242 w 678"/>
                <a:gd name="T15" fmla="*/ 328 h 961"/>
                <a:gd name="T16" fmla="*/ 242 w 678"/>
                <a:gd name="T17" fmla="*/ 72 h 961"/>
                <a:gd name="T18" fmla="*/ 235 w 678"/>
                <a:gd name="T19" fmla="*/ 72 h 961"/>
                <a:gd name="T20" fmla="*/ 204 w 678"/>
                <a:gd name="T21" fmla="*/ 43 h 961"/>
                <a:gd name="T22" fmla="*/ 204 w 678"/>
                <a:gd name="T23" fmla="*/ 29 h 961"/>
                <a:gd name="T24" fmla="*/ 235 w 678"/>
                <a:gd name="T25" fmla="*/ 0 h 961"/>
                <a:gd name="T26" fmla="*/ 443 w 678"/>
                <a:gd name="T27" fmla="*/ 0 h 961"/>
                <a:gd name="T28" fmla="*/ 474 w 678"/>
                <a:gd name="T29" fmla="*/ 29 h 961"/>
                <a:gd name="T30" fmla="*/ 474 w 678"/>
                <a:gd name="T31" fmla="*/ 43 h 961"/>
                <a:gd name="T32" fmla="*/ 443 w 678"/>
                <a:gd name="T33" fmla="*/ 72 h 961"/>
                <a:gd name="T34" fmla="*/ 436 w 678"/>
                <a:gd name="T35" fmla="*/ 72 h 961"/>
                <a:gd name="T36" fmla="*/ 436 w 678"/>
                <a:gd name="T37" fmla="*/ 328 h 961"/>
                <a:gd name="T38" fmla="*/ 436 w 678"/>
                <a:gd name="T39" fmla="*/ 330 h 961"/>
                <a:gd name="T40" fmla="*/ 436 w 678"/>
                <a:gd name="T41" fmla="*/ 332 h 961"/>
                <a:gd name="T42" fmla="*/ 438 w 678"/>
                <a:gd name="T43" fmla="*/ 333 h 961"/>
                <a:gd name="T44" fmla="*/ 610 w 678"/>
                <a:gd name="T45" fmla="*/ 447 h 961"/>
                <a:gd name="T46" fmla="*/ 678 w 678"/>
                <a:gd name="T47" fmla="*/ 640 h 961"/>
                <a:gd name="T48" fmla="*/ 579 w 678"/>
                <a:gd name="T49" fmla="*/ 867 h 961"/>
                <a:gd name="T50" fmla="*/ 339 w 678"/>
                <a:gd name="T51" fmla="*/ 961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78" h="961">
                  <a:moveTo>
                    <a:pt x="339" y="961"/>
                  </a:moveTo>
                  <a:cubicBezTo>
                    <a:pt x="249" y="961"/>
                    <a:pt x="163" y="927"/>
                    <a:pt x="99" y="867"/>
                  </a:cubicBezTo>
                  <a:cubicBezTo>
                    <a:pt x="35" y="806"/>
                    <a:pt x="0" y="726"/>
                    <a:pt x="0" y="640"/>
                  </a:cubicBezTo>
                  <a:cubicBezTo>
                    <a:pt x="0" y="570"/>
                    <a:pt x="24" y="503"/>
                    <a:pt x="68" y="447"/>
                  </a:cubicBezTo>
                  <a:cubicBezTo>
                    <a:pt x="111" y="393"/>
                    <a:pt x="172" y="352"/>
                    <a:pt x="241" y="333"/>
                  </a:cubicBezTo>
                  <a:cubicBezTo>
                    <a:pt x="243" y="332"/>
                    <a:pt x="243" y="332"/>
                    <a:pt x="243" y="332"/>
                  </a:cubicBezTo>
                  <a:cubicBezTo>
                    <a:pt x="243" y="330"/>
                    <a:pt x="243" y="330"/>
                    <a:pt x="243" y="330"/>
                  </a:cubicBezTo>
                  <a:cubicBezTo>
                    <a:pt x="243" y="330"/>
                    <a:pt x="242" y="329"/>
                    <a:pt x="242" y="328"/>
                  </a:cubicBezTo>
                  <a:cubicBezTo>
                    <a:pt x="242" y="72"/>
                    <a:pt x="242" y="72"/>
                    <a:pt x="242" y="72"/>
                  </a:cubicBezTo>
                  <a:cubicBezTo>
                    <a:pt x="235" y="72"/>
                    <a:pt x="235" y="72"/>
                    <a:pt x="235" y="72"/>
                  </a:cubicBezTo>
                  <a:cubicBezTo>
                    <a:pt x="218" y="72"/>
                    <a:pt x="204" y="59"/>
                    <a:pt x="204" y="43"/>
                  </a:cubicBezTo>
                  <a:cubicBezTo>
                    <a:pt x="204" y="29"/>
                    <a:pt x="204" y="29"/>
                    <a:pt x="204" y="29"/>
                  </a:cubicBezTo>
                  <a:cubicBezTo>
                    <a:pt x="204" y="13"/>
                    <a:pt x="218" y="0"/>
                    <a:pt x="235" y="0"/>
                  </a:cubicBezTo>
                  <a:cubicBezTo>
                    <a:pt x="443" y="0"/>
                    <a:pt x="443" y="0"/>
                    <a:pt x="443" y="0"/>
                  </a:cubicBezTo>
                  <a:cubicBezTo>
                    <a:pt x="460" y="0"/>
                    <a:pt x="474" y="13"/>
                    <a:pt x="474" y="29"/>
                  </a:cubicBezTo>
                  <a:cubicBezTo>
                    <a:pt x="474" y="43"/>
                    <a:pt x="474" y="43"/>
                    <a:pt x="474" y="43"/>
                  </a:cubicBezTo>
                  <a:cubicBezTo>
                    <a:pt x="474" y="59"/>
                    <a:pt x="460" y="72"/>
                    <a:pt x="443" y="72"/>
                  </a:cubicBezTo>
                  <a:cubicBezTo>
                    <a:pt x="436" y="72"/>
                    <a:pt x="436" y="72"/>
                    <a:pt x="436" y="72"/>
                  </a:cubicBezTo>
                  <a:cubicBezTo>
                    <a:pt x="436" y="328"/>
                    <a:pt x="436" y="328"/>
                    <a:pt x="436" y="328"/>
                  </a:cubicBezTo>
                  <a:cubicBezTo>
                    <a:pt x="436" y="329"/>
                    <a:pt x="436" y="330"/>
                    <a:pt x="436" y="330"/>
                  </a:cubicBezTo>
                  <a:cubicBezTo>
                    <a:pt x="436" y="332"/>
                    <a:pt x="436" y="332"/>
                    <a:pt x="436" y="332"/>
                  </a:cubicBezTo>
                  <a:cubicBezTo>
                    <a:pt x="438" y="333"/>
                    <a:pt x="438" y="333"/>
                    <a:pt x="438" y="333"/>
                  </a:cubicBezTo>
                  <a:cubicBezTo>
                    <a:pt x="506" y="352"/>
                    <a:pt x="567" y="393"/>
                    <a:pt x="610" y="447"/>
                  </a:cubicBezTo>
                  <a:cubicBezTo>
                    <a:pt x="655" y="503"/>
                    <a:pt x="678" y="570"/>
                    <a:pt x="678" y="640"/>
                  </a:cubicBezTo>
                  <a:cubicBezTo>
                    <a:pt x="678" y="726"/>
                    <a:pt x="643" y="806"/>
                    <a:pt x="579" y="867"/>
                  </a:cubicBezTo>
                  <a:cubicBezTo>
                    <a:pt x="515" y="927"/>
                    <a:pt x="430" y="961"/>
                    <a:pt x="339" y="96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4"/>
            <p:cNvSpPr>
              <a:spLocks/>
            </p:cNvSpPr>
            <p:nvPr/>
          </p:nvSpPr>
          <p:spPr bwMode="auto">
            <a:xfrm>
              <a:off x="2155" y="1222"/>
              <a:ext cx="1391" cy="1990"/>
            </a:xfrm>
            <a:custGeom>
              <a:avLst/>
              <a:gdLst>
                <a:gd name="T0" fmla="*/ 329 w 658"/>
                <a:gd name="T1" fmla="*/ 942 h 942"/>
                <a:gd name="T2" fmla="*/ 96 w 658"/>
                <a:gd name="T3" fmla="*/ 851 h 942"/>
                <a:gd name="T4" fmla="*/ 0 w 658"/>
                <a:gd name="T5" fmla="*/ 631 h 942"/>
                <a:gd name="T6" fmla="*/ 66 w 658"/>
                <a:gd name="T7" fmla="*/ 444 h 942"/>
                <a:gd name="T8" fmla="*/ 234 w 658"/>
                <a:gd name="T9" fmla="*/ 333 h 942"/>
                <a:gd name="T10" fmla="*/ 243 w 658"/>
                <a:gd name="T11" fmla="*/ 330 h 942"/>
                <a:gd name="T12" fmla="*/ 243 w 658"/>
                <a:gd name="T13" fmla="*/ 321 h 942"/>
                <a:gd name="T14" fmla="*/ 243 w 658"/>
                <a:gd name="T15" fmla="*/ 319 h 942"/>
                <a:gd name="T16" fmla="*/ 243 w 658"/>
                <a:gd name="T17" fmla="*/ 53 h 942"/>
                <a:gd name="T18" fmla="*/ 225 w 658"/>
                <a:gd name="T19" fmla="*/ 53 h 942"/>
                <a:gd name="T20" fmla="*/ 204 w 658"/>
                <a:gd name="T21" fmla="*/ 34 h 942"/>
                <a:gd name="T22" fmla="*/ 204 w 658"/>
                <a:gd name="T23" fmla="*/ 20 h 942"/>
                <a:gd name="T24" fmla="*/ 225 w 658"/>
                <a:gd name="T25" fmla="*/ 0 h 942"/>
                <a:gd name="T26" fmla="*/ 433 w 658"/>
                <a:gd name="T27" fmla="*/ 0 h 942"/>
                <a:gd name="T28" fmla="*/ 454 w 658"/>
                <a:gd name="T29" fmla="*/ 20 h 942"/>
                <a:gd name="T30" fmla="*/ 454 w 658"/>
                <a:gd name="T31" fmla="*/ 34 h 942"/>
                <a:gd name="T32" fmla="*/ 433 w 658"/>
                <a:gd name="T33" fmla="*/ 53 h 942"/>
                <a:gd name="T34" fmla="*/ 416 w 658"/>
                <a:gd name="T35" fmla="*/ 53 h 942"/>
                <a:gd name="T36" fmla="*/ 416 w 658"/>
                <a:gd name="T37" fmla="*/ 319 h 942"/>
                <a:gd name="T38" fmla="*/ 416 w 658"/>
                <a:gd name="T39" fmla="*/ 321 h 942"/>
                <a:gd name="T40" fmla="*/ 415 w 658"/>
                <a:gd name="T41" fmla="*/ 330 h 942"/>
                <a:gd name="T42" fmla="*/ 425 w 658"/>
                <a:gd name="T43" fmla="*/ 333 h 942"/>
                <a:gd name="T44" fmla="*/ 592 w 658"/>
                <a:gd name="T45" fmla="*/ 444 h 942"/>
                <a:gd name="T46" fmla="*/ 658 w 658"/>
                <a:gd name="T47" fmla="*/ 631 h 942"/>
                <a:gd name="T48" fmla="*/ 562 w 658"/>
                <a:gd name="T49" fmla="*/ 851 h 942"/>
                <a:gd name="T50" fmla="*/ 329 w 658"/>
                <a:gd name="T51" fmla="*/ 942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58" h="942">
                  <a:moveTo>
                    <a:pt x="329" y="942"/>
                  </a:moveTo>
                  <a:cubicBezTo>
                    <a:pt x="241" y="942"/>
                    <a:pt x="159" y="910"/>
                    <a:pt x="96" y="851"/>
                  </a:cubicBezTo>
                  <a:cubicBezTo>
                    <a:pt x="34" y="792"/>
                    <a:pt x="0" y="714"/>
                    <a:pt x="0" y="631"/>
                  </a:cubicBezTo>
                  <a:cubicBezTo>
                    <a:pt x="0" y="563"/>
                    <a:pt x="23" y="498"/>
                    <a:pt x="66" y="444"/>
                  </a:cubicBezTo>
                  <a:cubicBezTo>
                    <a:pt x="108" y="391"/>
                    <a:pt x="167" y="352"/>
                    <a:pt x="234" y="333"/>
                  </a:cubicBezTo>
                  <a:cubicBezTo>
                    <a:pt x="243" y="330"/>
                    <a:pt x="243" y="330"/>
                    <a:pt x="243" y="330"/>
                  </a:cubicBezTo>
                  <a:cubicBezTo>
                    <a:pt x="243" y="321"/>
                    <a:pt x="243" y="321"/>
                    <a:pt x="243" y="321"/>
                  </a:cubicBezTo>
                  <a:cubicBezTo>
                    <a:pt x="243" y="320"/>
                    <a:pt x="243" y="320"/>
                    <a:pt x="243" y="319"/>
                  </a:cubicBezTo>
                  <a:cubicBezTo>
                    <a:pt x="243" y="53"/>
                    <a:pt x="243" y="53"/>
                    <a:pt x="243" y="53"/>
                  </a:cubicBezTo>
                  <a:cubicBezTo>
                    <a:pt x="225" y="53"/>
                    <a:pt x="225" y="53"/>
                    <a:pt x="225" y="53"/>
                  </a:cubicBezTo>
                  <a:cubicBezTo>
                    <a:pt x="214" y="53"/>
                    <a:pt x="204" y="45"/>
                    <a:pt x="204" y="34"/>
                  </a:cubicBezTo>
                  <a:cubicBezTo>
                    <a:pt x="204" y="20"/>
                    <a:pt x="204" y="20"/>
                    <a:pt x="204" y="20"/>
                  </a:cubicBezTo>
                  <a:cubicBezTo>
                    <a:pt x="204" y="9"/>
                    <a:pt x="214" y="0"/>
                    <a:pt x="225" y="0"/>
                  </a:cubicBezTo>
                  <a:cubicBezTo>
                    <a:pt x="433" y="0"/>
                    <a:pt x="433" y="0"/>
                    <a:pt x="433" y="0"/>
                  </a:cubicBezTo>
                  <a:cubicBezTo>
                    <a:pt x="445" y="0"/>
                    <a:pt x="454" y="9"/>
                    <a:pt x="454" y="20"/>
                  </a:cubicBezTo>
                  <a:cubicBezTo>
                    <a:pt x="454" y="34"/>
                    <a:pt x="454" y="34"/>
                    <a:pt x="454" y="34"/>
                  </a:cubicBezTo>
                  <a:cubicBezTo>
                    <a:pt x="454" y="45"/>
                    <a:pt x="445" y="53"/>
                    <a:pt x="433" y="53"/>
                  </a:cubicBezTo>
                  <a:cubicBezTo>
                    <a:pt x="416" y="53"/>
                    <a:pt x="416" y="53"/>
                    <a:pt x="416" y="53"/>
                  </a:cubicBezTo>
                  <a:cubicBezTo>
                    <a:pt x="416" y="319"/>
                    <a:pt x="416" y="319"/>
                    <a:pt x="416" y="319"/>
                  </a:cubicBezTo>
                  <a:cubicBezTo>
                    <a:pt x="416" y="320"/>
                    <a:pt x="416" y="320"/>
                    <a:pt x="416" y="321"/>
                  </a:cubicBezTo>
                  <a:cubicBezTo>
                    <a:pt x="415" y="330"/>
                    <a:pt x="415" y="330"/>
                    <a:pt x="415" y="330"/>
                  </a:cubicBezTo>
                  <a:cubicBezTo>
                    <a:pt x="425" y="333"/>
                    <a:pt x="425" y="333"/>
                    <a:pt x="425" y="333"/>
                  </a:cubicBezTo>
                  <a:cubicBezTo>
                    <a:pt x="491" y="352"/>
                    <a:pt x="550" y="391"/>
                    <a:pt x="592" y="444"/>
                  </a:cubicBezTo>
                  <a:cubicBezTo>
                    <a:pt x="635" y="498"/>
                    <a:pt x="658" y="563"/>
                    <a:pt x="658" y="631"/>
                  </a:cubicBezTo>
                  <a:cubicBezTo>
                    <a:pt x="658" y="714"/>
                    <a:pt x="624" y="792"/>
                    <a:pt x="562" y="851"/>
                  </a:cubicBezTo>
                  <a:cubicBezTo>
                    <a:pt x="500" y="910"/>
                    <a:pt x="417" y="942"/>
                    <a:pt x="329" y="942"/>
                  </a:cubicBezTo>
                  <a:close/>
                </a:path>
              </a:pathLst>
            </a:custGeom>
            <a:solidFill>
              <a:srgbClr val="D0D2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5"/>
            <p:cNvSpPr>
              <a:spLocks/>
            </p:cNvSpPr>
            <p:nvPr/>
          </p:nvSpPr>
          <p:spPr bwMode="auto">
            <a:xfrm>
              <a:off x="2212" y="2815"/>
              <a:ext cx="1277" cy="397"/>
            </a:xfrm>
            <a:custGeom>
              <a:avLst/>
              <a:gdLst>
                <a:gd name="T0" fmla="*/ 69 w 604"/>
                <a:gd name="T1" fmla="*/ 97 h 188"/>
                <a:gd name="T2" fmla="*/ 302 w 604"/>
                <a:gd name="T3" fmla="*/ 188 h 188"/>
                <a:gd name="T4" fmla="*/ 535 w 604"/>
                <a:gd name="T5" fmla="*/ 97 h 188"/>
                <a:gd name="T6" fmla="*/ 604 w 604"/>
                <a:gd name="T7" fmla="*/ 0 h 188"/>
                <a:gd name="T8" fmla="*/ 0 w 604"/>
                <a:gd name="T9" fmla="*/ 0 h 188"/>
                <a:gd name="T10" fmla="*/ 69 w 604"/>
                <a:gd name="T11" fmla="*/ 97 h 188"/>
              </a:gdLst>
              <a:ahLst/>
              <a:cxnLst>
                <a:cxn ang="0">
                  <a:pos x="T0" y="T1"/>
                </a:cxn>
                <a:cxn ang="0">
                  <a:pos x="T2" y="T3"/>
                </a:cxn>
                <a:cxn ang="0">
                  <a:pos x="T4" y="T5"/>
                </a:cxn>
                <a:cxn ang="0">
                  <a:pos x="T6" y="T7"/>
                </a:cxn>
                <a:cxn ang="0">
                  <a:pos x="T8" y="T9"/>
                </a:cxn>
                <a:cxn ang="0">
                  <a:pos x="T10" y="T11"/>
                </a:cxn>
              </a:cxnLst>
              <a:rect l="0" t="0" r="r" b="b"/>
              <a:pathLst>
                <a:path w="604" h="188">
                  <a:moveTo>
                    <a:pt x="69" y="97"/>
                  </a:moveTo>
                  <a:cubicBezTo>
                    <a:pt x="132" y="156"/>
                    <a:pt x="214" y="188"/>
                    <a:pt x="302" y="188"/>
                  </a:cubicBezTo>
                  <a:cubicBezTo>
                    <a:pt x="390" y="188"/>
                    <a:pt x="473" y="156"/>
                    <a:pt x="535" y="97"/>
                  </a:cubicBezTo>
                  <a:cubicBezTo>
                    <a:pt x="565" y="69"/>
                    <a:pt x="588" y="36"/>
                    <a:pt x="604" y="0"/>
                  </a:cubicBezTo>
                  <a:cubicBezTo>
                    <a:pt x="0" y="0"/>
                    <a:pt x="0" y="0"/>
                    <a:pt x="0" y="0"/>
                  </a:cubicBezTo>
                  <a:cubicBezTo>
                    <a:pt x="16" y="36"/>
                    <a:pt x="40" y="69"/>
                    <a:pt x="69" y="97"/>
                  </a:cubicBezTo>
                  <a:close/>
                </a:path>
              </a:pathLst>
            </a:custGeom>
            <a:solidFill>
              <a:schemeClr val="accent4">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6"/>
            <p:cNvSpPr>
              <a:spLocks/>
            </p:cNvSpPr>
            <p:nvPr/>
          </p:nvSpPr>
          <p:spPr bwMode="auto">
            <a:xfrm>
              <a:off x="2193" y="1222"/>
              <a:ext cx="1315" cy="1118"/>
            </a:xfrm>
            <a:custGeom>
              <a:avLst/>
              <a:gdLst>
                <a:gd name="T0" fmla="*/ 574 w 622"/>
                <a:gd name="T1" fmla="*/ 444 h 529"/>
                <a:gd name="T2" fmla="*/ 407 w 622"/>
                <a:gd name="T3" fmla="*/ 333 h 529"/>
                <a:gd name="T4" fmla="*/ 397 w 622"/>
                <a:gd name="T5" fmla="*/ 330 h 529"/>
                <a:gd name="T6" fmla="*/ 398 w 622"/>
                <a:gd name="T7" fmla="*/ 321 h 529"/>
                <a:gd name="T8" fmla="*/ 398 w 622"/>
                <a:gd name="T9" fmla="*/ 319 h 529"/>
                <a:gd name="T10" fmla="*/ 398 w 622"/>
                <a:gd name="T11" fmla="*/ 53 h 529"/>
                <a:gd name="T12" fmla="*/ 415 w 622"/>
                <a:gd name="T13" fmla="*/ 53 h 529"/>
                <a:gd name="T14" fmla="*/ 436 w 622"/>
                <a:gd name="T15" fmla="*/ 34 h 529"/>
                <a:gd name="T16" fmla="*/ 436 w 622"/>
                <a:gd name="T17" fmla="*/ 20 h 529"/>
                <a:gd name="T18" fmla="*/ 415 w 622"/>
                <a:gd name="T19" fmla="*/ 0 h 529"/>
                <a:gd name="T20" fmla="*/ 207 w 622"/>
                <a:gd name="T21" fmla="*/ 0 h 529"/>
                <a:gd name="T22" fmla="*/ 186 w 622"/>
                <a:gd name="T23" fmla="*/ 20 h 529"/>
                <a:gd name="T24" fmla="*/ 186 w 622"/>
                <a:gd name="T25" fmla="*/ 34 h 529"/>
                <a:gd name="T26" fmla="*/ 207 w 622"/>
                <a:gd name="T27" fmla="*/ 53 h 529"/>
                <a:gd name="T28" fmla="*/ 225 w 622"/>
                <a:gd name="T29" fmla="*/ 53 h 529"/>
                <a:gd name="T30" fmla="*/ 225 w 622"/>
                <a:gd name="T31" fmla="*/ 319 h 529"/>
                <a:gd name="T32" fmla="*/ 225 w 622"/>
                <a:gd name="T33" fmla="*/ 321 h 529"/>
                <a:gd name="T34" fmla="*/ 225 w 622"/>
                <a:gd name="T35" fmla="*/ 330 h 529"/>
                <a:gd name="T36" fmla="*/ 216 w 622"/>
                <a:gd name="T37" fmla="*/ 333 h 529"/>
                <a:gd name="T38" fmla="*/ 48 w 622"/>
                <a:gd name="T39" fmla="*/ 444 h 529"/>
                <a:gd name="T40" fmla="*/ 0 w 622"/>
                <a:gd name="T41" fmla="*/ 529 h 529"/>
                <a:gd name="T42" fmla="*/ 622 w 622"/>
                <a:gd name="T43" fmla="*/ 529 h 529"/>
                <a:gd name="T44" fmla="*/ 574 w 622"/>
                <a:gd name="T45" fmla="*/ 444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2" h="529">
                  <a:moveTo>
                    <a:pt x="574" y="444"/>
                  </a:moveTo>
                  <a:cubicBezTo>
                    <a:pt x="532" y="391"/>
                    <a:pt x="473" y="352"/>
                    <a:pt x="407" y="333"/>
                  </a:cubicBezTo>
                  <a:cubicBezTo>
                    <a:pt x="397" y="330"/>
                    <a:pt x="397" y="330"/>
                    <a:pt x="397" y="330"/>
                  </a:cubicBezTo>
                  <a:cubicBezTo>
                    <a:pt x="398" y="321"/>
                    <a:pt x="398" y="321"/>
                    <a:pt x="398" y="321"/>
                  </a:cubicBezTo>
                  <a:cubicBezTo>
                    <a:pt x="398" y="320"/>
                    <a:pt x="398" y="320"/>
                    <a:pt x="398" y="319"/>
                  </a:cubicBezTo>
                  <a:cubicBezTo>
                    <a:pt x="398" y="53"/>
                    <a:pt x="398" y="53"/>
                    <a:pt x="398" y="53"/>
                  </a:cubicBezTo>
                  <a:cubicBezTo>
                    <a:pt x="415" y="53"/>
                    <a:pt x="415" y="53"/>
                    <a:pt x="415" y="53"/>
                  </a:cubicBezTo>
                  <a:cubicBezTo>
                    <a:pt x="427" y="53"/>
                    <a:pt x="436" y="45"/>
                    <a:pt x="436" y="34"/>
                  </a:cubicBezTo>
                  <a:cubicBezTo>
                    <a:pt x="436" y="20"/>
                    <a:pt x="436" y="20"/>
                    <a:pt x="436" y="20"/>
                  </a:cubicBezTo>
                  <a:cubicBezTo>
                    <a:pt x="436" y="9"/>
                    <a:pt x="427" y="0"/>
                    <a:pt x="415" y="0"/>
                  </a:cubicBezTo>
                  <a:cubicBezTo>
                    <a:pt x="207" y="0"/>
                    <a:pt x="207" y="0"/>
                    <a:pt x="207" y="0"/>
                  </a:cubicBezTo>
                  <a:cubicBezTo>
                    <a:pt x="196" y="0"/>
                    <a:pt x="186" y="9"/>
                    <a:pt x="186" y="20"/>
                  </a:cubicBezTo>
                  <a:cubicBezTo>
                    <a:pt x="186" y="34"/>
                    <a:pt x="186" y="34"/>
                    <a:pt x="186" y="34"/>
                  </a:cubicBezTo>
                  <a:cubicBezTo>
                    <a:pt x="186" y="45"/>
                    <a:pt x="196" y="53"/>
                    <a:pt x="207" y="53"/>
                  </a:cubicBezTo>
                  <a:cubicBezTo>
                    <a:pt x="225" y="53"/>
                    <a:pt x="225" y="53"/>
                    <a:pt x="225" y="53"/>
                  </a:cubicBezTo>
                  <a:cubicBezTo>
                    <a:pt x="225" y="319"/>
                    <a:pt x="225" y="319"/>
                    <a:pt x="225" y="319"/>
                  </a:cubicBezTo>
                  <a:cubicBezTo>
                    <a:pt x="225" y="320"/>
                    <a:pt x="225" y="320"/>
                    <a:pt x="225" y="321"/>
                  </a:cubicBezTo>
                  <a:cubicBezTo>
                    <a:pt x="225" y="330"/>
                    <a:pt x="225" y="330"/>
                    <a:pt x="225" y="330"/>
                  </a:cubicBezTo>
                  <a:cubicBezTo>
                    <a:pt x="216" y="333"/>
                    <a:pt x="216" y="333"/>
                    <a:pt x="216" y="333"/>
                  </a:cubicBezTo>
                  <a:cubicBezTo>
                    <a:pt x="149" y="352"/>
                    <a:pt x="90" y="391"/>
                    <a:pt x="48" y="444"/>
                  </a:cubicBezTo>
                  <a:cubicBezTo>
                    <a:pt x="27" y="470"/>
                    <a:pt x="11" y="499"/>
                    <a:pt x="0" y="529"/>
                  </a:cubicBezTo>
                  <a:cubicBezTo>
                    <a:pt x="622" y="529"/>
                    <a:pt x="622" y="529"/>
                    <a:pt x="622" y="529"/>
                  </a:cubicBezTo>
                  <a:cubicBezTo>
                    <a:pt x="611" y="499"/>
                    <a:pt x="595" y="470"/>
                    <a:pt x="574" y="44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7"/>
            <p:cNvSpPr>
              <a:spLocks/>
            </p:cNvSpPr>
            <p:nvPr/>
          </p:nvSpPr>
          <p:spPr bwMode="auto">
            <a:xfrm>
              <a:off x="2155" y="2340"/>
              <a:ext cx="1391" cy="475"/>
            </a:xfrm>
            <a:custGeom>
              <a:avLst/>
              <a:gdLst>
                <a:gd name="T0" fmla="*/ 640 w 658"/>
                <a:gd name="T1" fmla="*/ 0 h 225"/>
                <a:gd name="T2" fmla="*/ 18 w 658"/>
                <a:gd name="T3" fmla="*/ 0 h 225"/>
                <a:gd name="T4" fmla="*/ 0 w 658"/>
                <a:gd name="T5" fmla="*/ 102 h 225"/>
                <a:gd name="T6" fmla="*/ 27 w 658"/>
                <a:gd name="T7" fmla="*/ 225 h 225"/>
                <a:gd name="T8" fmla="*/ 631 w 658"/>
                <a:gd name="T9" fmla="*/ 225 h 225"/>
                <a:gd name="T10" fmla="*/ 658 w 658"/>
                <a:gd name="T11" fmla="*/ 102 h 225"/>
                <a:gd name="T12" fmla="*/ 640 w 658"/>
                <a:gd name="T13" fmla="*/ 0 h 225"/>
              </a:gdLst>
              <a:ahLst/>
              <a:cxnLst>
                <a:cxn ang="0">
                  <a:pos x="T0" y="T1"/>
                </a:cxn>
                <a:cxn ang="0">
                  <a:pos x="T2" y="T3"/>
                </a:cxn>
                <a:cxn ang="0">
                  <a:pos x="T4" y="T5"/>
                </a:cxn>
                <a:cxn ang="0">
                  <a:pos x="T6" y="T7"/>
                </a:cxn>
                <a:cxn ang="0">
                  <a:pos x="T8" y="T9"/>
                </a:cxn>
                <a:cxn ang="0">
                  <a:pos x="T10" y="T11"/>
                </a:cxn>
                <a:cxn ang="0">
                  <a:pos x="T12" y="T13"/>
                </a:cxn>
              </a:cxnLst>
              <a:rect l="0" t="0" r="r" b="b"/>
              <a:pathLst>
                <a:path w="658" h="225">
                  <a:moveTo>
                    <a:pt x="640" y="0"/>
                  </a:moveTo>
                  <a:cubicBezTo>
                    <a:pt x="18" y="0"/>
                    <a:pt x="18" y="0"/>
                    <a:pt x="18" y="0"/>
                  </a:cubicBezTo>
                  <a:cubicBezTo>
                    <a:pt x="6" y="33"/>
                    <a:pt x="0" y="67"/>
                    <a:pt x="0" y="102"/>
                  </a:cubicBezTo>
                  <a:cubicBezTo>
                    <a:pt x="0" y="145"/>
                    <a:pt x="9" y="187"/>
                    <a:pt x="27" y="225"/>
                  </a:cubicBezTo>
                  <a:cubicBezTo>
                    <a:pt x="631" y="225"/>
                    <a:pt x="631" y="225"/>
                    <a:pt x="631" y="225"/>
                  </a:cubicBezTo>
                  <a:cubicBezTo>
                    <a:pt x="649" y="187"/>
                    <a:pt x="658" y="145"/>
                    <a:pt x="658" y="102"/>
                  </a:cubicBezTo>
                  <a:cubicBezTo>
                    <a:pt x="658" y="67"/>
                    <a:pt x="652" y="33"/>
                    <a:pt x="640" y="0"/>
                  </a:cubicBezTo>
                  <a:close/>
                </a:path>
              </a:pathLst>
            </a:custGeom>
            <a:solidFill>
              <a:srgbClr val="2BB6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0"/>
            <p:cNvSpPr>
              <a:spLocks/>
            </p:cNvSpPr>
            <p:nvPr/>
          </p:nvSpPr>
          <p:spPr bwMode="auto">
            <a:xfrm>
              <a:off x="3983" y="169"/>
              <a:ext cx="343" cy="258"/>
            </a:xfrm>
            <a:custGeom>
              <a:avLst/>
              <a:gdLst>
                <a:gd name="T0" fmla="*/ 94 w 162"/>
                <a:gd name="T1" fmla="*/ 118 h 122"/>
                <a:gd name="T2" fmla="*/ 95 w 162"/>
                <a:gd name="T3" fmla="*/ 118 h 122"/>
                <a:gd name="T4" fmla="*/ 95 w 162"/>
                <a:gd name="T5" fmla="*/ 118 h 122"/>
                <a:gd name="T6" fmla="*/ 158 w 162"/>
                <a:gd name="T7" fmla="*/ 71 h 122"/>
                <a:gd name="T8" fmla="*/ 108 w 162"/>
                <a:gd name="T9" fmla="*/ 11 h 122"/>
                <a:gd name="T10" fmla="*/ 108 w 162"/>
                <a:gd name="T11" fmla="*/ 11 h 122"/>
                <a:gd name="T12" fmla="*/ 107 w 162"/>
                <a:gd name="T13" fmla="*/ 11 h 122"/>
                <a:gd name="T14" fmla="*/ 14 w 162"/>
                <a:gd name="T15" fmla="*/ 0 h 122"/>
                <a:gd name="T16" fmla="*/ 0 w 162"/>
                <a:gd name="T17" fmla="*/ 108 h 122"/>
                <a:gd name="T18" fmla="*/ 94 w 162"/>
                <a:gd name="T19" fmla="*/ 118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2" h="122">
                  <a:moveTo>
                    <a:pt x="94" y="118"/>
                  </a:moveTo>
                  <a:cubicBezTo>
                    <a:pt x="94" y="118"/>
                    <a:pt x="94" y="118"/>
                    <a:pt x="95" y="118"/>
                  </a:cubicBezTo>
                  <a:cubicBezTo>
                    <a:pt x="95" y="118"/>
                    <a:pt x="95" y="118"/>
                    <a:pt x="95" y="118"/>
                  </a:cubicBezTo>
                  <a:cubicBezTo>
                    <a:pt x="126" y="122"/>
                    <a:pt x="154" y="100"/>
                    <a:pt x="158" y="71"/>
                  </a:cubicBezTo>
                  <a:cubicBezTo>
                    <a:pt x="162" y="41"/>
                    <a:pt x="139" y="14"/>
                    <a:pt x="108" y="11"/>
                  </a:cubicBezTo>
                  <a:cubicBezTo>
                    <a:pt x="108" y="11"/>
                    <a:pt x="108" y="11"/>
                    <a:pt x="108" y="11"/>
                  </a:cubicBezTo>
                  <a:cubicBezTo>
                    <a:pt x="108" y="11"/>
                    <a:pt x="108" y="11"/>
                    <a:pt x="107" y="11"/>
                  </a:cubicBezTo>
                  <a:cubicBezTo>
                    <a:pt x="14" y="0"/>
                    <a:pt x="14" y="0"/>
                    <a:pt x="14" y="0"/>
                  </a:cubicBezTo>
                  <a:cubicBezTo>
                    <a:pt x="0" y="108"/>
                    <a:pt x="0" y="108"/>
                    <a:pt x="0" y="108"/>
                  </a:cubicBezTo>
                  <a:lnTo>
                    <a:pt x="94" y="118"/>
                  </a:ln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1"/>
            <p:cNvSpPr>
              <a:spLocks/>
            </p:cNvSpPr>
            <p:nvPr/>
          </p:nvSpPr>
          <p:spPr bwMode="auto">
            <a:xfrm>
              <a:off x="3005" y="11"/>
              <a:ext cx="1321" cy="416"/>
            </a:xfrm>
            <a:custGeom>
              <a:avLst/>
              <a:gdLst>
                <a:gd name="T0" fmla="*/ 571 w 625"/>
                <a:gd name="T1" fmla="*/ 86 h 197"/>
                <a:gd name="T2" fmla="*/ 571 w 625"/>
                <a:gd name="T3" fmla="*/ 86 h 197"/>
                <a:gd name="T4" fmla="*/ 570 w 625"/>
                <a:gd name="T5" fmla="*/ 86 h 197"/>
                <a:gd name="T6" fmla="*/ 53 w 625"/>
                <a:gd name="T7" fmla="*/ 27 h 197"/>
                <a:gd name="T8" fmla="*/ 54 w 625"/>
                <a:gd name="T9" fmla="*/ 17 h 197"/>
                <a:gd name="T10" fmla="*/ 42 w 625"/>
                <a:gd name="T11" fmla="*/ 2 h 197"/>
                <a:gd name="T12" fmla="*/ 33 w 625"/>
                <a:gd name="T13" fmla="*/ 1 h 197"/>
                <a:gd name="T14" fmla="*/ 17 w 625"/>
                <a:gd name="T15" fmla="*/ 12 h 197"/>
                <a:gd name="T16" fmla="*/ 1 w 625"/>
                <a:gd name="T17" fmla="*/ 142 h 197"/>
                <a:gd name="T18" fmla="*/ 13 w 625"/>
                <a:gd name="T19" fmla="*/ 156 h 197"/>
                <a:gd name="T20" fmla="*/ 23 w 625"/>
                <a:gd name="T21" fmla="*/ 157 h 197"/>
                <a:gd name="T22" fmla="*/ 38 w 625"/>
                <a:gd name="T23" fmla="*/ 146 h 197"/>
                <a:gd name="T24" fmla="*/ 39 w 625"/>
                <a:gd name="T25" fmla="*/ 135 h 197"/>
                <a:gd name="T26" fmla="*/ 557 w 625"/>
                <a:gd name="T27" fmla="*/ 193 h 197"/>
                <a:gd name="T28" fmla="*/ 558 w 625"/>
                <a:gd name="T29" fmla="*/ 193 h 197"/>
                <a:gd name="T30" fmla="*/ 558 w 625"/>
                <a:gd name="T31" fmla="*/ 193 h 197"/>
                <a:gd name="T32" fmla="*/ 621 w 625"/>
                <a:gd name="T33" fmla="*/ 146 h 197"/>
                <a:gd name="T34" fmla="*/ 571 w 625"/>
                <a:gd name="T35" fmla="*/ 8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25" h="197">
                  <a:moveTo>
                    <a:pt x="571" y="86"/>
                  </a:moveTo>
                  <a:cubicBezTo>
                    <a:pt x="571" y="86"/>
                    <a:pt x="571" y="86"/>
                    <a:pt x="571" y="86"/>
                  </a:cubicBezTo>
                  <a:cubicBezTo>
                    <a:pt x="571" y="86"/>
                    <a:pt x="571" y="86"/>
                    <a:pt x="570" y="86"/>
                  </a:cubicBezTo>
                  <a:cubicBezTo>
                    <a:pt x="53" y="27"/>
                    <a:pt x="53" y="27"/>
                    <a:pt x="53" y="27"/>
                  </a:cubicBezTo>
                  <a:cubicBezTo>
                    <a:pt x="54" y="17"/>
                    <a:pt x="54" y="17"/>
                    <a:pt x="54" y="17"/>
                  </a:cubicBezTo>
                  <a:cubicBezTo>
                    <a:pt x="55" y="9"/>
                    <a:pt x="50" y="3"/>
                    <a:pt x="42" y="2"/>
                  </a:cubicBezTo>
                  <a:cubicBezTo>
                    <a:pt x="33" y="1"/>
                    <a:pt x="33" y="1"/>
                    <a:pt x="33" y="1"/>
                  </a:cubicBezTo>
                  <a:cubicBezTo>
                    <a:pt x="25" y="0"/>
                    <a:pt x="18" y="5"/>
                    <a:pt x="17" y="12"/>
                  </a:cubicBezTo>
                  <a:cubicBezTo>
                    <a:pt x="1" y="142"/>
                    <a:pt x="1" y="142"/>
                    <a:pt x="1" y="142"/>
                  </a:cubicBezTo>
                  <a:cubicBezTo>
                    <a:pt x="0" y="149"/>
                    <a:pt x="6" y="155"/>
                    <a:pt x="13" y="156"/>
                  </a:cubicBezTo>
                  <a:cubicBezTo>
                    <a:pt x="23" y="157"/>
                    <a:pt x="23" y="157"/>
                    <a:pt x="23" y="157"/>
                  </a:cubicBezTo>
                  <a:cubicBezTo>
                    <a:pt x="30" y="158"/>
                    <a:pt x="37" y="153"/>
                    <a:pt x="38" y="146"/>
                  </a:cubicBezTo>
                  <a:cubicBezTo>
                    <a:pt x="39" y="135"/>
                    <a:pt x="39" y="135"/>
                    <a:pt x="39" y="135"/>
                  </a:cubicBezTo>
                  <a:cubicBezTo>
                    <a:pt x="557" y="193"/>
                    <a:pt x="557" y="193"/>
                    <a:pt x="557" y="193"/>
                  </a:cubicBezTo>
                  <a:cubicBezTo>
                    <a:pt x="557" y="193"/>
                    <a:pt x="557" y="193"/>
                    <a:pt x="558" y="193"/>
                  </a:cubicBezTo>
                  <a:cubicBezTo>
                    <a:pt x="558" y="193"/>
                    <a:pt x="558" y="193"/>
                    <a:pt x="558" y="193"/>
                  </a:cubicBezTo>
                  <a:cubicBezTo>
                    <a:pt x="589" y="197"/>
                    <a:pt x="617" y="175"/>
                    <a:pt x="621" y="146"/>
                  </a:cubicBezTo>
                  <a:cubicBezTo>
                    <a:pt x="625" y="116"/>
                    <a:pt x="602" y="89"/>
                    <a:pt x="571" y="86"/>
                  </a:cubicBezTo>
                  <a:close/>
                </a:path>
              </a:pathLst>
            </a:custGeom>
            <a:solidFill>
              <a:schemeClr val="bg1">
                <a:lumMod val="85000"/>
              </a:schemeClr>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4"/>
            <p:cNvSpPr>
              <a:spLocks/>
            </p:cNvSpPr>
            <p:nvPr/>
          </p:nvSpPr>
          <p:spPr bwMode="auto">
            <a:xfrm>
              <a:off x="1434" y="438"/>
              <a:ext cx="1319" cy="414"/>
            </a:xfrm>
            <a:custGeom>
              <a:avLst/>
              <a:gdLst>
                <a:gd name="T0" fmla="*/ 624 w 624"/>
                <a:gd name="T1" fmla="*/ 141 h 196"/>
                <a:gd name="T2" fmla="*/ 607 w 624"/>
                <a:gd name="T3" fmla="*/ 12 h 196"/>
                <a:gd name="T4" fmla="*/ 592 w 624"/>
                <a:gd name="T5" fmla="*/ 0 h 196"/>
                <a:gd name="T6" fmla="*/ 583 w 624"/>
                <a:gd name="T7" fmla="*/ 1 h 196"/>
                <a:gd name="T8" fmla="*/ 571 w 624"/>
                <a:gd name="T9" fmla="*/ 16 h 196"/>
                <a:gd name="T10" fmla="*/ 572 w 624"/>
                <a:gd name="T11" fmla="*/ 27 h 196"/>
                <a:gd name="T12" fmla="*/ 54 w 624"/>
                <a:gd name="T13" fmla="*/ 85 h 196"/>
                <a:gd name="T14" fmla="*/ 54 w 624"/>
                <a:gd name="T15" fmla="*/ 85 h 196"/>
                <a:gd name="T16" fmla="*/ 54 w 624"/>
                <a:gd name="T17" fmla="*/ 85 h 196"/>
                <a:gd name="T18" fmla="*/ 4 w 624"/>
                <a:gd name="T19" fmla="*/ 145 h 196"/>
                <a:gd name="T20" fmla="*/ 67 w 624"/>
                <a:gd name="T21" fmla="*/ 193 h 196"/>
                <a:gd name="T22" fmla="*/ 67 w 624"/>
                <a:gd name="T23" fmla="*/ 193 h 196"/>
                <a:gd name="T24" fmla="*/ 68 w 624"/>
                <a:gd name="T25" fmla="*/ 192 h 196"/>
                <a:gd name="T26" fmla="*/ 585 w 624"/>
                <a:gd name="T27" fmla="*/ 134 h 196"/>
                <a:gd name="T28" fmla="*/ 587 w 624"/>
                <a:gd name="T29" fmla="*/ 145 h 196"/>
                <a:gd name="T30" fmla="*/ 602 w 624"/>
                <a:gd name="T31" fmla="*/ 157 h 196"/>
                <a:gd name="T32" fmla="*/ 611 w 624"/>
                <a:gd name="T33" fmla="*/ 155 h 196"/>
                <a:gd name="T34" fmla="*/ 624 w 624"/>
                <a:gd name="T35" fmla="*/ 141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24" h="196">
                  <a:moveTo>
                    <a:pt x="624" y="141"/>
                  </a:moveTo>
                  <a:cubicBezTo>
                    <a:pt x="607" y="12"/>
                    <a:pt x="607" y="12"/>
                    <a:pt x="607" y="12"/>
                  </a:cubicBezTo>
                  <a:cubicBezTo>
                    <a:pt x="606" y="5"/>
                    <a:pt x="600" y="0"/>
                    <a:pt x="592" y="0"/>
                  </a:cubicBezTo>
                  <a:cubicBezTo>
                    <a:pt x="583" y="1"/>
                    <a:pt x="583" y="1"/>
                    <a:pt x="583" y="1"/>
                  </a:cubicBezTo>
                  <a:cubicBezTo>
                    <a:pt x="575" y="2"/>
                    <a:pt x="570" y="9"/>
                    <a:pt x="571" y="16"/>
                  </a:cubicBezTo>
                  <a:cubicBezTo>
                    <a:pt x="572" y="27"/>
                    <a:pt x="572" y="27"/>
                    <a:pt x="572" y="27"/>
                  </a:cubicBezTo>
                  <a:cubicBezTo>
                    <a:pt x="54" y="85"/>
                    <a:pt x="54" y="85"/>
                    <a:pt x="54" y="85"/>
                  </a:cubicBezTo>
                  <a:cubicBezTo>
                    <a:pt x="54" y="85"/>
                    <a:pt x="54" y="85"/>
                    <a:pt x="54" y="85"/>
                  </a:cubicBezTo>
                  <a:cubicBezTo>
                    <a:pt x="54" y="85"/>
                    <a:pt x="54" y="85"/>
                    <a:pt x="54" y="85"/>
                  </a:cubicBezTo>
                  <a:cubicBezTo>
                    <a:pt x="22" y="89"/>
                    <a:pt x="0" y="115"/>
                    <a:pt x="4" y="145"/>
                  </a:cubicBezTo>
                  <a:cubicBezTo>
                    <a:pt x="7" y="175"/>
                    <a:pt x="36" y="196"/>
                    <a:pt x="67" y="193"/>
                  </a:cubicBezTo>
                  <a:cubicBezTo>
                    <a:pt x="67" y="193"/>
                    <a:pt x="67" y="193"/>
                    <a:pt x="67" y="193"/>
                  </a:cubicBezTo>
                  <a:cubicBezTo>
                    <a:pt x="67" y="193"/>
                    <a:pt x="68" y="192"/>
                    <a:pt x="68" y="192"/>
                  </a:cubicBezTo>
                  <a:cubicBezTo>
                    <a:pt x="585" y="134"/>
                    <a:pt x="585" y="134"/>
                    <a:pt x="585" y="134"/>
                  </a:cubicBezTo>
                  <a:cubicBezTo>
                    <a:pt x="587" y="145"/>
                    <a:pt x="587" y="145"/>
                    <a:pt x="587" y="145"/>
                  </a:cubicBezTo>
                  <a:cubicBezTo>
                    <a:pt x="588" y="152"/>
                    <a:pt x="594" y="157"/>
                    <a:pt x="602" y="157"/>
                  </a:cubicBezTo>
                  <a:cubicBezTo>
                    <a:pt x="611" y="155"/>
                    <a:pt x="611" y="155"/>
                    <a:pt x="611" y="155"/>
                  </a:cubicBezTo>
                  <a:cubicBezTo>
                    <a:pt x="619" y="155"/>
                    <a:pt x="624" y="148"/>
                    <a:pt x="624" y="141"/>
                  </a:cubicBezTo>
                  <a:close/>
                </a:path>
              </a:pathLst>
            </a:custGeom>
            <a:solidFill>
              <a:schemeClr val="bg1">
                <a:lumMod val="85000"/>
              </a:schemeClr>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27"/>
            <p:cNvSpPr>
              <a:spLocks/>
            </p:cNvSpPr>
            <p:nvPr/>
          </p:nvSpPr>
          <p:spPr bwMode="auto">
            <a:xfrm>
              <a:off x="3005" y="252"/>
              <a:ext cx="1317" cy="175"/>
            </a:xfrm>
            <a:custGeom>
              <a:avLst/>
              <a:gdLst>
                <a:gd name="T0" fmla="*/ 13 w 623"/>
                <a:gd name="T1" fmla="*/ 42 h 83"/>
                <a:gd name="T2" fmla="*/ 23 w 623"/>
                <a:gd name="T3" fmla="*/ 43 h 83"/>
                <a:gd name="T4" fmla="*/ 38 w 623"/>
                <a:gd name="T5" fmla="*/ 32 h 83"/>
                <a:gd name="T6" fmla="*/ 39 w 623"/>
                <a:gd name="T7" fmla="*/ 21 h 83"/>
                <a:gd name="T8" fmla="*/ 557 w 623"/>
                <a:gd name="T9" fmla="*/ 79 h 83"/>
                <a:gd name="T10" fmla="*/ 558 w 623"/>
                <a:gd name="T11" fmla="*/ 79 h 83"/>
                <a:gd name="T12" fmla="*/ 558 w 623"/>
                <a:gd name="T13" fmla="*/ 79 h 83"/>
                <a:gd name="T14" fmla="*/ 621 w 623"/>
                <a:gd name="T15" fmla="*/ 32 h 83"/>
                <a:gd name="T16" fmla="*/ 615 w 623"/>
                <a:gd name="T17" fmla="*/ 0 h 83"/>
                <a:gd name="T18" fmla="*/ 5 w 623"/>
                <a:gd name="T19" fmla="*/ 0 h 83"/>
                <a:gd name="T20" fmla="*/ 1 w 623"/>
                <a:gd name="T21" fmla="*/ 28 h 83"/>
                <a:gd name="T22" fmla="*/ 13 w 623"/>
                <a:gd name="T23" fmla="*/ 4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3" h="83">
                  <a:moveTo>
                    <a:pt x="13" y="42"/>
                  </a:moveTo>
                  <a:cubicBezTo>
                    <a:pt x="23" y="43"/>
                    <a:pt x="23" y="43"/>
                    <a:pt x="23" y="43"/>
                  </a:cubicBezTo>
                  <a:cubicBezTo>
                    <a:pt x="30" y="44"/>
                    <a:pt x="37" y="39"/>
                    <a:pt x="38" y="32"/>
                  </a:cubicBezTo>
                  <a:cubicBezTo>
                    <a:pt x="39" y="21"/>
                    <a:pt x="39" y="21"/>
                    <a:pt x="39" y="21"/>
                  </a:cubicBezTo>
                  <a:cubicBezTo>
                    <a:pt x="557" y="79"/>
                    <a:pt x="557" y="79"/>
                    <a:pt x="557" y="79"/>
                  </a:cubicBezTo>
                  <a:cubicBezTo>
                    <a:pt x="557" y="79"/>
                    <a:pt x="557" y="79"/>
                    <a:pt x="558" y="79"/>
                  </a:cubicBezTo>
                  <a:cubicBezTo>
                    <a:pt x="558" y="79"/>
                    <a:pt x="558" y="79"/>
                    <a:pt x="558" y="79"/>
                  </a:cubicBezTo>
                  <a:cubicBezTo>
                    <a:pt x="589" y="83"/>
                    <a:pt x="617" y="61"/>
                    <a:pt x="621" y="32"/>
                  </a:cubicBezTo>
                  <a:cubicBezTo>
                    <a:pt x="623" y="21"/>
                    <a:pt x="620" y="10"/>
                    <a:pt x="615" y="0"/>
                  </a:cubicBezTo>
                  <a:cubicBezTo>
                    <a:pt x="5" y="0"/>
                    <a:pt x="5" y="0"/>
                    <a:pt x="5" y="0"/>
                  </a:cubicBezTo>
                  <a:cubicBezTo>
                    <a:pt x="1" y="28"/>
                    <a:pt x="1" y="28"/>
                    <a:pt x="1" y="28"/>
                  </a:cubicBezTo>
                  <a:cubicBezTo>
                    <a:pt x="0" y="35"/>
                    <a:pt x="6" y="41"/>
                    <a:pt x="13" y="42"/>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8"/>
            <p:cNvSpPr>
              <a:spLocks/>
            </p:cNvSpPr>
            <p:nvPr/>
          </p:nvSpPr>
          <p:spPr bwMode="auto">
            <a:xfrm>
              <a:off x="1439" y="678"/>
              <a:ext cx="1314" cy="174"/>
            </a:xfrm>
            <a:custGeom>
              <a:avLst/>
              <a:gdLst>
                <a:gd name="T0" fmla="*/ 2 w 622"/>
                <a:gd name="T1" fmla="*/ 31 h 82"/>
                <a:gd name="T2" fmla="*/ 65 w 622"/>
                <a:gd name="T3" fmla="*/ 79 h 82"/>
                <a:gd name="T4" fmla="*/ 65 w 622"/>
                <a:gd name="T5" fmla="*/ 79 h 82"/>
                <a:gd name="T6" fmla="*/ 66 w 622"/>
                <a:gd name="T7" fmla="*/ 78 h 82"/>
                <a:gd name="T8" fmla="*/ 583 w 622"/>
                <a:gd name="T9" fmla="*/ 20 h 82"/>
                <a:gd name="T10" fmla="*/ 585 w 622"/>
                <a:gd name="T11" fmla="*/ 31 h 82"/>
                <a:gd name="T12" fmla="*/ 600 w 622"/>
                <a:gd name="T13" fmla="*/ 43 h 82"/>
                <a:gd name="T14" fmla="*/ 609 w 622"/>
                <a:gd name="T15" fmla="*/ 41 h 82"/>
                <a:gd name="T16" fmla="*/ 622 w 622"/>
                <a:gd name="T17" fmla="*/ 27 h 82"/>
                <a:gd name="T18" fmla="*/ 618 w 622"/>
                <a:gd name="T19" fmla="*/ 0 h 82"/>
                <a:gd name="T20" fmla="*/ 8 w 622"/>
                <a:gd name="T21" fmla="*/ 0 h 82"/>
                <a:gd name="T22" fmla="*/ 2 w 622"/>
                <a:gd name="T23" fmla="*/ 3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2" h="82">
                  <a:moveTo>
                    <a:pt x="2" y="31"/>
                  </a:moveTo>
                  <a:cubicBezTo>
                    <a:pt x="5" y="61"/>
                    <a:pt x="34" y="82"/>
                    <a:pt x="65" y="79"/>
                  </a:cubicBezTo>
                  <a:cubicBezTo>
                    <a:pt x="65" y="79"/>
                    <a:pt x="65" y="79"/>
                    <a:pt x="65" y="79"/>
                  </a:cubicBezTo>
                  <a:cubicBezTo>
                    <a:pt x="65" y="79"/>
                    <a:pt x="66" y="78"/>
                    <a:pt x="66" y="78"/>
                  </a:cubicBezTo>
                  <a:cubicBezTo>
                    <a:pt x="583" y="20"/>
                    <a:pt x="583" y="20"/>
                    <a:pt x="583" y="20"/>
                  </a:cubicBezTo>
                  <a:cubicBezTo>
                    <a:pt x="585" y="31"/>
                    <a:pt x="585" y="31"/>
                    <a:pt x="585" y="31"/>
                  </a:cubicBezTo>
                  <a:cubicBezTo>
                    <a:pt x="586" y="38"/>
                    <a:pt x="592" y="43"/>
                    <a:pt x="600" y="43"/>
                  </a:cubicBezTo>
                  <a:cubicBezTo>
                    <a:pt x="609" y="41"/>
                    <a:pt x="609" y="41"/>
                    <a:pt x="609" y="41"/>
                  </a:cubicBezTo>
                  <a:cubicBezTo>
                    <a:pt x="617" y="41"/>
                    <a:pt x="622" y="34"/>
                    <a:pt x="622" y="27"/>
                  </a:cubicBezTo>
                  <a:cubicBezTo>
                    <a:pt x="618" y="0"/>
                    <a:pt x="618" y="0"/>
                    <a:pt x="618" y="0"/>
                  </a:cubicBezTo>
                  <a:cubicBezTo>
                    <a:pt x="8" y="0"/>
                    <a:pt x="8" y="0"/>
                    <a:pt x="8" y="0"/>
                  </a:cubicBezTo>
                  <a:cubicBezTo>
                    <a:pt x="2" y="9"/>
                    <a:pt x="0" y="20"/>
                    <a:pt x="2" y="3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6" name="TextBox 25"/>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sp>
        <p:nvSpPr>
          <p:cNvPr id="27" name="Content Placeholder 2"/>
          <p:cNvSpPr txBox="1">
            <a:spLocks/>
          </p:cNvSpPr>
          <p:nvPr/>
        </p:nvSpPr>
        <p:spPr>
          <a:xfrm>
            <a:off x="8419263" y="1273248"/>
            <a:ext cx="2699676" cy="89003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t>Sharing </a:t>
            </a:r>
            <a:r>
              <a:rPr lang="en-US" b="1" dirty="0" smtClean="0"/>
              <a:t>Media</a:t>
            </a:r>
            <a:br>
              <a:rPr lang="en-US" b="1" dirty="0" smtClean="0"/>
            </a:br>
            <a:r>
              <a:rPr lang="en-US" sz="1100" dirty="0" smtClean="0"/>
              <a:t>Lorem ipsum dolor sit amet, consectetur adipiscing elit. Curabitur elementum posuere pretium. </a:t>
            </a:r>
            <a:endParaRPr lang="en-US" sz="1100" dirty="0"/>
          </a:p>
        </p:txBody>
      </p:sp>
      <p:sp>
        <p:nvSpPr>
          <p:cNvPr id="28" name="Content Placeholder 2"/>
          <p:cNvSpPr txBox="1">
            <a:spLocks/>
          </p:cNvSpPr>
          <p:nvPr/>
        </p:nvSpPr>
        <p:spPr>
          <a:xfrm>
            <a:off x="571846" y="2035339"/>
            <a:ext cx="2699676" cy="8567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Font typeface="Arial" pitchFamily="34" charset="0"/>
              <a:buNone/>
            </a:pPr>
            <a:r>
              <a:rPr lang="id-ID" b="1" dirty="0" smtClean="0"/>
              <a:t>Graphic Design</a:t>
            </a:r>
            <a:r>
              <a:rPr lang="en-US" b="1" dirty="0" smtClean="0"/>
              <a:t/>
            </a:r>
            <a:br>
              <a:rPr lang="en-US" b="1" dirty="0" smtClean="0"/>
            </a:br>
            <a:r>
              <a:rPr lang="en-US" sz="1100" dirty="0" smtClean="0"/>
              <a:t>Lorem ipsum dolor sit amet, consectetur adipiscing elit. Curabitur elementum </a:t>
            </a:r>
            <a:r>
              <a:rPr lang="en-US" sz="1100" dirty="0" err="1" smtClean="0"/>
              <a:t>posuere</a:t>
            </a:r>
            <a:r>
              <a:rPr lang="en-US" sz="1100" dirty="0" smtClean="0"/>
              <a:t> </a:t>
            </a:r>
            <a:r>
              <a:rPr lang="en-US" sz="1100" dirty="0" err="1" smtClean="0"/>
              <a:t>pretium</a:t>
            </a:r>
            <a:endParaRPr lang="en-US" sz="1100" dirty="0"/>
          </a:p>
        </p:txBody>
      </p:sp>
      <p:sp>
        <p:nvSpPr>
          <p:cNvPr id="30" name="Content Placeholder 2"/>
          <p:cNvSpPr txBox="1">
            <a:spLocks/>
          </p:cNvSpPr>
          <p:nvPr/>
        </p:nvSpPr>
        <p:spPr>
          <a:xfrm>
            <a:off x="7558481" y="4427802"/>
            <a:ext cx="2830012" cy="118036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solidFill>
                  <a:schemeClr val="accent1"/>
                </a:solidFill>
              </a:rPr>
              <a:t>Green Design </a:t>
            </a:r>
            <a:r>
              <a:rPr lang="en-US" b="1" dirty="0" smtClean="0">
                <a:solidFill>
                  <a:schemeClr val="accent1"/>
                </a:solidFill>
              </a:rPr>
              <a:t/>
            </a:r>
            <a:br>
              <a:rPr lang="en-US" b="1" dirty="0" smtClean="0">
                <a:solidFill>
                  <a:schemeClr val="accent1"/>
                </a:solidFill>
              </a:rPr>
            </a:br>
            <a:r>
              <a:rPr lang="en-US" sz="1100" dirty="0" smtClean="0"/>
              <a:t>Lorem ipsum dolor sit amet, consectetur adipiscing elit. Curabitur elementum posuere pretium. Quisque nibh dolor, dignissim ac dignissim ut, luctus ac urna. Aliquam aliquet non massa quis tincidunt.</a:t>
            </a:r>
            <a:endParaRPr lang="en-US" sz="1100" dirty="0"/>
          </a:p>
        </p:txBody>
      </p:sp>
      <p:sp>
        <p:nvSpPr>
          <p:cNvPr id="31" name="Content Placeholder 2"/>
          <p:cNvSpPr txBox="1">
            <a:spLocks/>
          </p:cNvSpPr>
          <p:nvPr/>
        </p:nvSpPr>
        <p:spPr>
          <a:xfrm>
            <a:off x="1034178" y="4429005"/>
            <a:ext cx="2830012" cy="118036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Font typeface="Arial" pitchFamily="34" charset="0"/>
              <a:buNone/>
            </a:pPr>
            <a:r>
              <a:rPr lang="id-ID" b="1" dirty="0" smtClean="0">
                <a:solidFill>
                  <a:schemeClr val="accent1"/>
                </a:solidFill>
              </a:rPr>
              <a:t>Enviromental </a:t>
            </a:r>
            <a:r>
              <a:rPr lang="en-US" b="1" dirty="0" smtClean="0"/>
              <a:t/>
            </a:r>
            <a:br>
              <a:rPr lang="en-US" b="1" dirty="0" smtClean="0"/>
            </a:br>
            <a:r>
              <a:rPr lang="en-US" sz="1100" dirty="0" smtClean="0"/>
              <a:t>Lorem ipsum dolor sit amet, consectetur adipiscing elit. Curabitur elementum posuere pretium. Quisque nibh dolor, dignissim ac dignissim ut, luctus ac urna. Aliquam aliquet non massa quis tincidunt.</a:t>
            </a:r>
            <a:endParaRPr lang="en-US" sz="1100" dirty="0"/>
          </a:p>
        </p:txBody>
      </p:sp>
    </p:spTree>
    <p:extLst>
      <p:ext uri="{BB962C8B-B14F-4D97-AF65-F5344CB8AC3E}">
        <p14:creationId xmlns:p14="http://schemas.microsoft.com/office/powerpoint/2010/main" val="15796582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2000"/>
                                  </p:stCondLst>
                                  <p:childTnLst>
                                    <p:set>
                                      <p:cBhvr>
                                        <p:cTn id="16" dur="1" fill="hold">
                                          <p:stCondLst>
                                            <p:cond delay="0"/>
                                          </p:stCondLst>
                                        </p:cTn>
                                        <p:tgtEl>
                                          <p:spTgt spid="26"/>
                                        </p:tgtEl>
                                        <p:attrNameLst>
                                          <p:attrName>style.visibility</p:attrName>
                                        </p:attrNameLst>
                                      </p:cBhvr>
                                      <p:to>
                                        <p:strVal val="visible"/>
                                      </p:to>
                                    </p:set>
                                    <p:anim calcmode="lin" valueType="num">
                                      <p:cBhvr additive="base">
                                        <p:cTn id="17" dur="500" fill="hold"/>
                                        <p:tgtEl>
                                          <p:spTgt spid="26"/>
                                        </p:tgtEl>
                                        <p:attrNameLst>
                                          <p:attrName>ppt_x</p:attrName>
                                        </p:attrNameLst>
                                      </p:cBhvr>
                                      <p:tavLst>
                                        <p:tav tm="0">
                                          <p:val>
                                            <p:strVal val="0-#ppt_w/2"/>
                                          </p:val>
                                        </p:tav>
                                        <p:tav tm="100000">
                                          <p:val>
                                            <p:strVal val="#ppt_x"/>
                                          </p:val>
                                        </p:tav>
                                      </p:tavLst>
                                    </p:anim>
                                    <p:anim calcmode="lin" valueType="num">
                                      <p:cBhvr additive="base">
                                        <p:cTn id="18" dur="500" fill="hold"/>
                                        <p:tgtEl>
                                          <p:spTgt spid="26"/>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10" presetClass="entr" presetSubtype="0" fill="hold" grpId="0" nodeType="after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fade">
                                      <p:cBhvr>
                                        <p:cTn id="22" dur="500"/>
                                        <p:tgtEl>
                                          <p:spTgt spid="27"/>
                                        </p:tgtEl>
                                      </p:cBhvr>
                                    </p:animEffect>
                                  </p:childTnLst>
                                </p:cTn>
                              </p:par>
                            </p:childTnLst>
                          </p:cTn>
                        </p:par>
                        <p:par>
                          <p:cTn id="23" fill="hold">
                            <p:stCondLst>
                              <p:cond delay="3500"/>
                            </p:stCondLst>
                            <p:childTnLst>
                              <p:par>
                                <p:cTn id="24" presetID="10"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500"/>
                                        <p:tgtEl>
                                          <p:spTgt spid="28"/>
                                        </p:tgtEl>
                                      </p:cBhvr>
                                    </p:animEffect>
                                  </p:childTnLst>
                                </p:cTn>
                              </p:par>
                            </p:childTnLst>
                          </p:cTn>
                        </p:par>
                        <p:par>
                          <p:cTn id="27" fill="hold">
                            <p:stCondLst>
                              <p:cond delay="4000"/>
                            </p:stCondLst>
                            <p:childTnLst>
                              <p:par>
                                <p:cTn id="28" presetID="10" presetClass="entr" presetSubtype="0" fill="hold" grpId="0" nodeType="afterEffect">
                                  <p:stCondLst>
                                    <p:cond delay="0"/>
                                  </p:stCondLst>
                                  <p:childTnLst>
                                    <p:set>
                                      <p:cBhvr>
                                        <p:cTn id="29" dur="1" fill="hold">
                                          <p:stCondLst>
                                            <p:cond delay="0"/>
                                          </p:stCondLst>
                                        </p:cTn>
                                        <p:tgtEl>
                                          <p:spTgt spid="30"/>
                                        </p:tgtEl>
                                        <p:attrNameLst>
                                          <p:attrName>style.visibility</p:attrName>
                                        </p:attrNameLst>
                                      </p:cBhvr>
                                      <p:to>
                                        <p:strVal val="visible"/>
                                      </p:to>
                                    </p:set>
                                    <p:animEffect transition="in" filter="fade">
                                      <p:cBhvr>
                                        <p:cTn id="30" dur="500"/>
                                        <p:tgtEl>
                                          <p:spTgt spid="30"/>
                                        </p:tgtEl>
                                      </p:cBhvr>
                                    </p:animEffect>
                                  </p:childTnLst>
                                </p:cTn>
                              </p:par>
                            </p:childTnLst>
                          </p:cTn>
                        </p:par>
                        <p:par>
                          <p:cTn id="31" fill="hold">
                            <p:stCondLst>
                              <p:cond delay="4500"/>
                            </p:stCondLst>
                            <p:childTnLst>
                              <p:par>
                                <p:cTn id="32" presetID="10" presetClass="entr" presetSubtype="0" fill="hold" grpId="0" nodeType="afterEffect">
                                  <p:stCondLst>
                                    <p:cond delay="0"/>
                                  </p:stCondLst>
                                  <p:childTnLst>
                                    <p:set>
                                      <p:cBhvr>
                                        <p:cTn id="33" dur="1" fill="hold">
                                          <p:stCondLst>
                                            <p:cond delay="0"/>
                                          </p:stCondLst>
                                        </p:cTn>
                                        <p:tgtEl>
                                          <p:spTgt spid="31"/>
                                        </p:tgtEl>
                                        <p:attrNameLst>
                                          <p:attrName>style.visibility</p:attrName>
                                        </p:attrNameLst>
                                      </p:cBhvr>
                                      <p:to>
                                        <p:strVal val="visible"/>
                                      </p:to>
                                    </p:set>
                                    <p:animEffect transition="in" filter="fade">
                                      <p:cBhvr>
                                        <p:cTn id="34"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26" grpId="0"/>
      <p:bldP spid="27" grpId="0"/>
      <p:bldP spid="28" grpId="0"/>
      <p:bldP spid="30" grpId="0"/>
      <p:bldP spid="31"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42</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Chain Reaction</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sp>
        <p:nvSpPr>
          <p:cNvPr id="8" name="Freeform 5"/>
          <p:cNvSpPr>
            <a:spLocks noEditPoints="1"/>
          </p:cNvSpPr>
          <p:nvPr/>
        </p:nvSpPr>
        <p:spPr bwMode="auto">
          <a:xfrm>
            <a:off x="5825660" y="1305266"/>
            <a:ext cx="428625" cy="412750"/>
          </a:xfrm>
          <a:custGeom>
            <a:avLst/>
            <a:gdLst>
              <a:gd name="T0" fmla="*/ 57 w 114"/>
              <a:gd name="T1" fmla="*/ 110 h 110"/>
              <a:gd name="T2" fmla="*/ 0 w 114"/>
              <a:gd name="T3" fmla="*/ 55 h 110"/>
              <a:gd name="T4" fmla="*/ 57 w 114"/>
              <a:gd name="T5" fmla="*/ 0 h 110"/>
              <a:gd name="T6" fmla="*/ 114 w 114"/>
              <a:gd name="T7" fmla="*/ 55 h 110"/>
              <a:gd name="T8" fmla="*/ 57 w 114"/>
              <a:gd name="T9" fmla="*/ 110 h 110"/>
              <a:gd name="T10" fmla="*/ 57 w 114"/>
              <a:gd name="T11" fmla="*/ 4 h 110"/>
              <a:gd name="T12" fmla="*/ 3 w 114"/>
              <a:gd name="T13" fmla="*/ 55 h 110"/>
              <a:gd name="T14" fmla="*/ 57 w 114"/>
              <a:gd name="T15" fmla="*/ 107 h 110"/>
              <a:gd name="T16" fmla="*/ 110 w 114"/>
              <a:gd name="T17" fmla="*/ 55 h 110"/>
              <a:gd name="T18" fmla="*/ 57 w 114"/>
              <a:gd name="T19" fmla="*/ 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10">
                <a:moveTo>
                  <a:pt x="57" y="110"/>
                </a:moveTo>
                <a:cubicBezTo>
                  <a:pt x="25" y="110"/>
                  <a:pt x="0" y="86"/>
                  <a:pt x="0" y="55"/>
                </a:cubicBezTo>
                <a:cubicBezTo>
                  <a:pt x="0" y="25"/>
                  <a:pt x="25" y="0"/>
                  <a:pt x="57" y="0"/>
                </a:cubicBezTo>
                <a:cubicBezTo>
                  <a:pt x="88" y="0"/>
                  <a:pt x="114" y="25"/>
                  <a:pt x="114" y="55"/>
                </a:cubicBezTo>
                <a:cubicBezTo>
                  <a:pt x="114" y="86"/>
                  <a:pt x="88" y="110"/>
                  <a:pt x="57" y="110"/>
                </a:cubicBezTo>
                <a:close/>
                <a:moveTo>
                  <a:pt x="57" y="4"/>
                </a:moveTo>
                <a:cubicBezTo>
                  <a:pt x="27" y="4"/>
                  <a:pt x="3" y="27"/>
                  <a:pt x="3" y="55"/>
                </a:cubicBezTo>
                <a:cubicBezTo>
                  <a:pt x="3" y="84"/>
                  <a:pt x="27" y="107"/>
                  <a:pt x="57" y="107"/>
                </a:cubicBezTo>
                <a:cubicBezTo>
                  <a:pt x="86" y="107"/>
                  <a:pt x="110" y="84"/>
                  <a:pt x="110" y="55"/>
                </a:cubicBezTo>
                <a:cubicBezTo>
                  <a:pt x="110" y="27"/>
                  <a:pt x="86" y="4"/>
                  <a:pt x="57" y="4"/>
                </a:cubicBez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9" name="Freeform 6"/>
          <p:cNvSpPr>
            <a:spLocks noEditPoints="1"/>
          </p:cNvSpPr>
          <p:nvPr/>
        </p:nvSpPr>
        <p:spPr bwMode="auto">
          <a:xfrm>
            <a:off x="6108235" y="1063966"/>
            <a:ext cx="300038" cy="288925"/>
          </a:xfrm>
          <a:custGeom>
            <a:avLst/>
            <a:gdLst>
              <a:gd name="T0" fmla="*/ 60 w 80"/>
              <a:gd name="T1" fmla="*/ 66 h 77"/>
              <a:gd name="T2" fmla="*/ 11 w 80"/>
              <a:gd name="T3" fmla="*/ 57 h 77"/>
              <a:gd name="T4" fmla="*/ 20 w 80"/>
              <a:gd name="T5" fmla="*/ 10 h 77"/>
              <a:gd name="T6" fmla="*/ 69 w 80"/>
              <a:gd name="T7" fmla="*/ 19 h 77"/>
              <a:gd name="T8" fmla="*/ 60 w 80"/>
              <a:gd name="T9" fmla="*/ 66 h 77"/>
              <a:gd name="T10" fmla="*/ 22 w 80"/>
              <a:gd name="T11" fmla="*/ 13 h 77"/>
              <a:gd name="T12" fmla="*/ 14 w 80"/>
              <a:gd name="T13" fmla="*/ 55 h 77"/>
              <a:gd name="T14" fmla="*/ 58 w 80"/>
              <a:gd name="T15" fmla="*/ 63 h 77"/>
              <a:gd name="T16" fmla="*/ 66 w 80"/>
              <a:gd name="T17" fmla="*/ 21 h 77"/>
              <a:gd name="T18" fmla="*/ 22 w 80"/>
              <a:gd name="T19" fmla="*/ 13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77">
                <a:moveTo>
                  <a:pt x="60" y="66"/>
                </a:moveTo>
                <a:cubicBezTo>
                  <a:pt x="44" y="77"/>
                  <a:pt x="22" y="73"/>
                  <a:pt x="11" y="57"/>
                </a:cubicBezTo>
                <a:cubicBezTo>
                  <a:pt x="0" y="42"/>
                  <a:pt x="4" y="21"/>
                  <a:pt x="20" y="10"/>
                </a:cubicBezTo>
                <a:cubicBezTo>
                  <a:pt x="36" y="0"/>
                  <a:pt x="58" y="4"/>
                  <a:pt x="69" y="19"/>
                </a:cubicBezTo>
                <a:cubicBezTo>
                  <a:pt x="80" y="35"/>
                  <a:pt x="76" y="56"/>
                  <a:pt x="60" y="66"/>
                </a:cubicBezTo>
                <a:close/>
                <a:moveTo>
                  <a:pt x="22" y="13"/>
                </a:moveTo>
                <a:cubicBezTo>
                  <a:pt x="8" y="22"/>
                  <a:pt x="4" y="41"/>
                  <a:pt x="14" y="55"/>
                </a:cubicBezTo>
                <a:cubicBezTo>
                  <a:pt x="24" y="69"/>
                  <a:pt x="43" y="73"/>
                  <a:pt x="58" y="63"/>
                </a:cubicBezTo>
                <a:cubicBezTo>
                  <a:pt x="72" y="54"/>
                  <a:pt x="76" y="35"/>
                  <a:pt x="66" y="21"/>
                </a:cubicBezTo>
                <a:cubicBezTo>
                  <a:pt x="56" y="7"/>
                  <a:pt x="36" y="4"/>
                  <a:pt x="22" y="13"/>
                </a:cubicBez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0" name="Freeform 7"/>
          <p:cNvSpPr>
            <a:spLocks noEditPoints="1"/>
          </p:cNvSpPr>
          <p:nvPr/>
        </p:nvSpPr>
        <p:spPr bwMode="auto">
          <a:xfrm>
            <a:off x="6160622" y="1695791"/>
            <a:ext cx="203200" cy="195263"/>
          </a:xfrm>
          <a:custGeom>
            <a:avLst/>
            <a:gdLst>
              <a:gd name="T0" fmla="*/ 27 w 54"/>
              <a:gd name="T1" fmla="*/ 52 h 52"/>
              <a:gd name="T2" fmla="*/ 0 w 54"/>
              <a:gd name="T3" fmla="*/ 26 h 52"/>
              <a:gd name="T4" fmla="*/ 27 w 54"/>
              <a:gd name="T5" fmla="*/ 0 h 52"/>
              <a:gd name="T6" fmla="*/ 54 w 54"/>
              <a:gd name="T7" fmla="*/ 26 h 52"/>
              <a:gd name="T8" fmla="*/ 27 w 54"/>
              <a:gd name="T9" fmla="*/ 52 h 52"/>
              <a:gd name="T10" fmla="*/ 27 w 54"/>
              <a:gd name="T11" fmla="*/ 3 h 52"/>
              <a:gd name="T12" fmla="*/ 3 w 54"/>
              <a:gd name="T13" fmla="*/ 26 h 52"/>
              <a:gd name="T14" fmla="*/ 27 w 54"/>
              <a:gd name="T15" fmla="*/ 48 h 52"/>
              <a:gd name="T16" fmla="*/ 50 w 54"/>
              <a:gd name="T17" fmla="*/ 26 h 52"/>
              <a:gd name="T18" fmla="*/ 27 w 54"/>
              <a:gd name="T19" fmla="*/ 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52">
                <a:moveTo>
                  <a:pt x="27" y="52"/>
                </a:moveTo>
                <a:cubicBezTo>
                  <a:pt x="12" y="52"/>
                  <a:pt x="0" y="40"/>
                  <a:pt x="0" y="26"/>
                </a:cubicBezTo>
                <a:cubicBezTo>
                  <a:pt x="0" y="11"/>
                  <a:pt x="12" y="0"/>
                  <a:pt x="27" y="0"/>
                </a:cubicBezTo>
                <a:cubicBezTo>
                  <a:pt x="41" y="0"/>
                  <a:pt x="54" y="11"/>
                  <a:pt x="54" y="26"/>
                </a:cubicBezTo>
                <a:cubicBezTo>
                  <a:pt x="54" y="40"/>
                  <a:pt x="41" y="52"/>
                  <a:pt x="27" y="52"/>
                </a:cubicBezTo>
                <a:close/>
                <a:moveTo>
                  <a:pt x="27" y="3"/>
                </a:moveTo>
                <a:cubicBezTo>
                  <a:pt x="14" y="3"/>
                  <a:pt x="3" y="13"/>
                  <a:pt x="3" y="26"/>
                </a:cubicBezTo>
                <a:cubicBezTo>
                  <a:pt x="3" y="38"/>
                  <a:pt x="14" y="48"/>
                  <a:pt x="27" y="48"/>
                </a:cubicBezTo>
                <a:cubicBezTo>
                  <a:pt x="40" y="48"/>
                  <a:pt x="50" y="38"/>
                  <a:pt x="50" y="26"/>
                </a:cubicBezTo>
                <a:cubicBezTo>
                  <a:pt x="50" y="13"/>
                  <a:pt x="40" y="3"/>
                  <a:pt x="27"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8"/>
          <p:cNvSpPr>
            <a:spLocks noEditPoints="1"/>
          </p:cNvSpPr>
          <p:nvPr/>
        </p:nvSpPr>
        <p:spPr bwMode="auto">
          <a:xfrm>
            <a:off x="5822485" y="1767229"/>
            <a:ext cx="263525" cy="255588"/>
          </a:xfrm>
          <a:custGeom>
            <a:avLst/>
            <a:gdLst>
              <a:gd name="T0" fmla="*/ 35 w 70"/>
              <a:gd name="T1" fmla="*/ 68 h 68"/>
              <a:gd name="T2" fmla="*/ 0 w 70"/>
              <a:gd name="T3" fmla="*/ 34 h 68"/>
              <a:gd name="T4" fmla="*/ 35 w 70"/>
              <a:gd name="T5" fmla="*/ 0 h 68"/>
              <a:gd name="T6" fmla="*/ 70 w 70"/>
              <a:gd name="T7" fmla="*/ 34 h 68"/>
              <a:gd name="T8" fmla="*/ 35 w 70"/>
              <a:gd name="T9" fmla="*/ 68 h 68"/>
              <a:gd name="T10" fmla="*/ 35 w 70"/>
              <a:gd name="T11" fmla="*/ 4 h 68"/>
              <a:gd name="T12" fmla="*/ 3 w 70"/>
              <a:gd name="T13" fmla="*/ 34 h 68"/>
              <a:gd name="T14" fmla="*/ 35 w 70"/>
              <a:gd name="T15" fmla="*/ 64 h 68"/>
              <a:gd name="T16" fmla="*/ 66 w 70"/>
              <a:gd name="T17" fmla="*/ 34 h 68"/>
              <a:gd name="T18" fmla="*/ 35 w 70"/>
              <a:gd name="T19" fmla="*/ 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68">
                <a:moveTo>
                  <a:pt x="35" y="68"/>
                </a:moveTo>
                <a:cubicBezTo>
                  <a:pt x="16" y="68"/>
                  <a:pt x="0" y="53"/>
                  <a:pt x="0" y="34"/>
                </a:cubicBezTo>
                <a:cubicBezTo>
                  <a:pt x="0" y="15"/>
                  <a:pt x="16" y="0"/>
                  <a:pt x="35" y="0"/>
                </a:cubicBezTo>
                <a:cubicBezTo>
                  <a:pt x="54" y="0"/>
                  <a:pt x="70" y="15"/>
                  <a:pt x="70" y="34"/>
                </a:cubicBezTo>
                <a:cubicBezTo>
                  <a:pt x="70" y="53"/>
                  <a:pt x="54" y="68"/>
                  <a:pt x="35" y="68"/>
                </a:cubicBezTo>
                <a:close/>
                <a:moveTo>
                  <a:pt x="35" y="4"/>
                </a:moveTo>
                <a:cubicBezTo>
                  <a:pt x="18" y="4"/>
                  <a:pt x="3" y="17"/>
                  <a:pt x="3" y="34"/>
                </a:cubicBezTo>
                <a:cubicBezTo>
                  <a:pt x="3" y="51"/>
                  <a:pt x="18" y="64"/>
                  <a:pt x="35" y="64"/>
                </a:cubicBezTo>
                <a:cubicBezTo>
                  <a:pt x="52" y="64"/>
                  <a:pt x="66" y="51"/>
                  <a:pt x="66" y="34"/>
                </a:cubicBezTo>
                <a:cubicBezTo>
                  <a:pt x="66" y="17"/>
                  <a:pt x="52" y="4"/>
                  <a:pt x="35"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9"/>
          <p:cNvSpPr>
            <a:spLocks noEditPoints="1"/>
          </p:cNvSpPr>
          <p:nvPr/>
        </p:nvSpPr>
        <p:spPr bwMode="auto">
          <a:xfrm>
            <a:off x="7659222" y="2465729"/>
            <a:ext cx="428625" cy="417513"/>
          </a:xfrm>
          <a:custGeom>
            <a:avLst/>
            <a:gdLst>
              <a:gd name="T0" fmla="*/ 57 w 114"/>
              <a:gd name="T1" fmla="*/ 111 h 111"/>
              <a:gd name="T2" fmla="*/ 0 w 114"/>
              <a:gd name="T3" fmla="*/ 56 h 111"/>
              <a:gd name="T4" fmla="*/ 57 w 114"/>
              <a:gd name="T5" fmla="*/ 0 h 111"/>
              <a:gd name="T6" fmla="*/ 114 w 114"/>
              <a:gd name="T7" fmla="*/ 56 h 111"/>
              <a:gd name="T8" fmla="*/ 57 w 114"/>
              <a:gd name="T9" fmla="*/ 111 h 111"/>
              <a:gd name="T10" fmla="*/ 57 w 114"/>
              <a:gd name="T11" fmla="*/ 4 h 111"/>
              <a:gd name="T12" fmla="*/ 3 w 114"/>
              <a:gd name="T13" fmla="*/ 56 h 111"/>
              <a:gd name="T14" fmla="*/ 57 w 114"/>
              <a:gd name="T15" fmla="*/ 107 h 111"/>
              <a:gd name="T16" fmla="*/ 110 w 114"/>
              <a:gd name="T17" fmla="*/ 56 h 111"/>
              <a:gd name="T18" fmla="*/ 57 w 114"/>
              <a:gd name="T19" fmla="*/ 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11">
                <a:moveTo>
                  <a:pt x="57" y="111"/>
                </a:moveTo>
                <a:cubicBezTo>
                  <a:pt x="25" y="111"/>
                  <a:pt x="0" y="86"/>
                  <a:pt x="0" y="56"/>
                </a:cubicBezTo>
                <a:cubicBezTo>
                  <a:pt x="0" y="25"/>
                  <a:pt x="25" y="0"/>
                  <a:pt x="57" y="0"/>
                </a:cubicBezTo>
                <a:cubicBezTo>
                  <a:pt x="88" y="0"/>
                  <a:pt x="114" y="25"/>
                  <a:pt x="114" y="56"/>
                </a:cubicBezTo>
                <a:cubicBezTo>
                  <a:pt x="114" y="86"/>
                  <a:pt x="88" y="111"/>
                  <a:pt x="57" y="111"/>
                </a:cubicBezTo>
                <a:close/>
                <a:moveTo>
                  <a:pt x="57" y="4"/>
                </a:moveTo>
                <a:cubicBezTo>
                  <a:pt x="27" y="4"/>
                  <a:pt x="3" y="27"/>
                  <a:pt x="3" y="56"/>
                </a:cubicBezTo>
                <a:cubicBezTo>
                  <a:pt x="3" y="84"/>
                  <a:pt x="27" y="107"/>
                  <a:pt x="57" y="107"/>
                </a:cubicBezTo>
                <a:cubicBezTo>
                  <a:pt x="86" y="107"/>
                  <a:pt x="110" y="84"/>
                  <a:pt x="110" y="56"/>
                </a:cubicBezTo>
                <a:cubicBezTo>
                  <a:pt x="110" y="27"/>
                  <a:pt x="86" y="4"/>
                  <a:pt x="57"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0"/>
          <p:cNvSpPr>
            <a:spLocks noEditPoints="1"/>
          </p:cNvSpPr>
          <p:nvPr/>
        </p:nvSpPr>
        <p:spPr bwMode="auto">
          <a:xfrm>
            <a:off x="6387264" y="1898376"/>
            <a:ext cx="203200" cy="195263"/>
          </a:xfrm>
          <a:custGeom>
            <a:avLst/>
            <a:gdLst>
              <a:gd name="T0" fmla="*/ 27 w 54"/>
              <a:gd name="T1" fmla="*/ 52 h 52"/>
              <a:gd name="T2" fmla="*/ 0 w 54"/>
              <a:gd name="T3" fmla="*/ 26 h 52"/>
              <a:gd name="T4" fmla="*/ 27 w 54"/>
              <a:gd name="T5" fmla="*/ 0 h 52"/>
              <a:gd name="T6" fmla="*/ 54 w 54"/>
              <a:gd name="T7" fmla="*/ 26 h 52"/>
              <a:gd name="T8" fmla="*/ 27 w 54"/>
              <a:gd name="T9" fmla="*/ 52 h 52"/>
              <a:gd name="T10" fmla="*/ 27 w 54"/>
              <a:gd name="T11" fmla="*/ 3 h 52"/>
              <a:gd name="T12" fmla="*/ 3 w 54"/>
              <a:gd name="T13" fmla="*/ 26 h 52"/>
              <a:gd name="T14" fmla="*/ 27 w 54"/>
              <a:gd name="T15" fmla="*/ 49 h 52"/>
              <a:gd name="T16" fmla="*/ 50 w 54"/>
              <a:gd name="T17" fmla="*/ 26 h 52"/>
              <a:gd name="T18" fmla="*/ 27 w 54"/>
              <a:gd name="T19" fmla="*/ 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52">
                <a:moveTo>
                  <a:pt x="27" y="52"/>
                </a:moveTo>
                <a:cubicBezTo>
                  <a:pt x="12" y="52"/>
                  <a:pt x="0" y="40"/>
                  <a:pt x="0" y="26"/>
                </a:cubicBezTo>
                <a:cubicBezTo>
                  <a:pt x="0" y="12"/>
                  <a:pt x="12" y="0"/>
                  <a:pt x="27" y="0"/>
                </a:cubicBezTo>
                <a:cubicBezTo>
                  <a:pt x="42" y="0"/>
                  <a:pt x="54" y="12"/>
                  <a:pt x="54" y="26"/>
                </a:cubicBezTo>
                <a:cubicBezTo>
                  <a:pt x="54" y="40"/>
                  <a:pt x="42" y="52"/>
                  <a:pt x="27" y="52"/>
                </a:cubicBezTo>
                <a:close/>
                <a:moveTo>
                  <a:pt x="27" y="3"/>
                </a:moveTo>
                <a:cubicBezTo>
                  <a:pt x="14" y="3"/>
                  <a:pt x="3" y="13"/>
                  <a:pt x="3" y="26"/>
                </a:cubicBezTo>
                <a:cubicBezTo>
                  <a:pt x="3" y="38"/>
                  <a:pt x="14" y="49"/>
                  <a:pt x="27" y="49"/>
                </a:cubicBezTo>
                <a:cubicBezTo>
                  <a:pt x="40" y="49"/>
                  <a:pt x="50" y="38"/>
                  <a:pt x="50" y="26"/>
                </a:cubicBezTo>
                <a:cubicBezTo>
                  <a:pt x="50" y="13"/>
                  <a:pt x="40" y="3"/>
                  <a:pt x="27"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1"/>
          <p:cNvSpPr>
            <a:spLocks noEditPoints="1"/>
          </p:cNvSpPr>
          <p:nvPr/>
        </p:nvSpPr>
        <p:spPr bwMode="auto">
          <a:xfrm>
            <a:off x="7727485" y="1887879"/>
            <a:ext cx="300038" cy="288925"/>
          </a:xfrm>
          <a:custGeom>
            <a:avLst/>
            <a:gdLst>
              <a:gd name="T0" fmla="*/ 60 w 80"/>
              <a:gd name="T1" fmla="*/ 66 h 77"/>
              <a:gd name="T2" fmla="*/ 11 w 80"/>
              <a:gd name="T3" fmla="*/ 57 h 77"/>
              <a:gd name="T4" fmla="*/ 20 w 80"/>
              <a:gd name="T5" fmla="*/ 10 h 77"/>
              <a:gd name="T6" fmla="*/ 69 w 80"/>
              <a:gd name="T7" fmla="*/ 19 h 77"/>
              <a:gd name="T8" fmla="*/ 60 w 80"/>
              <a:gd name="T9" fmla="*/ 66 h 77"/>
              <a:gd name="T10" fmla="*/ 22 w 80"/>
              <a:gd name="T11" fmla="*/ 13 h 77"/>
              <a:gd name="T12" fmla="*/ 14 w 80"/>
              <a:gd name="T13" fmla="*/ 55 h 77"/>
              <a:gd name="T14" fmla="*/ 58 w 80"/>
              <a:gd name="T15" fmla="*/ 63 h 77"/>
              <a:gd name="T16" fmla="*/ 66 w 80"/>
              <a:gd name="T17" fmla="*/ 21 h 77"/>
              <a:gd name="T18" fmla="*/ 22 w 80"/>
              <a:gd name="T19" fmla="*/ 13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77">
                <a:moveTo>
                  <a:pt x="60" y="66"/>
                </a:moveTo>
                <a:cubicBezTo>
                  <a:pt x="44" y="77"/>
                  <a:pt x="22" y="73"/>
                  <a:pt x="11" y="57"/>
                </a:cubicBezTo>
                <a:cubicBezTo>
                  <a:pt x="0" y="42"/>
                  <a:pt x="4" y="21"/>
                  <a:pt x="20" y="10"/>
                </a:cubicBezTo>
                <a:cubicBezTo>
                  <a:pt x="36" y="0"/>
                  <a:pt x="58" y="4"/>
                  <a:pt x="69" y="19"/>
                </a:cubicBezTo>
                <a:cubicBezTo>
                  <a:pt x="80" y="34"/>
                  <a:pt x="76" y="56"/>
                  <a:pt x="60" y="66"/>
                </a:cubicBezTo>
                <a:close/>
                <a:moveTo>
                  <a:pt x="22" y="13"/>
                </a:moveTo>
                <a:cubicBezTo>
                  <a:pt x="8" y="22"/>
                  <a:pt x="4" y="41"/>
                  <a:pt x="14" y="55"/>
                </a:cubicBezTo>
                <a:cubicBezTo>
                  <a:pt x="24" y="69"/>
                  <a:pt x="43" y="73"/>
                  <a:pt x="58" y="63"/>
                </a:cubicBezTo>
                <a:cubicBezTo>
                  <a:pt x="72" y="54"/>
                  <a:pt x="76" y="35"/>
                  <a:pt x="66" y="21"/>
                </a:cubicBezTo>
                <a:cubicBezTo>
                  <a:pt x="56" y="7"/>
                  <a:pt x="37" y="4"/>
                  <a:pt x="22" y="13"/>
                </a:cubicBez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5" name="Freeform 12"/>
          <p:cNvSpPr>
            <a:spLocks noEditPoints="1"/>
          </p:cNvSpPr>
          <p:nvPr/>
        </p:nvSpPr>
        <p:spPr bwMode="auto">
          <a:xfrm>
            <a:off x="7557622" y="2286341"/>
            <a:ext cx="203200" cy="195263"/>
          </a:xfrm>
          <a:custGeom>
            <a:avLst/>
            <a:gdLst>
              <a:gd name="T0" fmla="*/ 27 w 54"/>
              <a:gd name="T1" fmla="*/ 52 h 52"/>
              <a:gd name="T2" fmla="*/ 0 w 54"/>
              <a:gd name="T3" fmla="*/ 26 h 52"/>
              <a:gd name="T4" fmla="*/ 27 w 54"/>
              <a:gd name="T5" fmla="*/ 0 h 52"/>
              <a:gd name="T6" fmla="*/ 54 w 54"/>
              <a:gd name="T7" fmla="*/ 26 h 52"/>
              <a:gd name="T8" fmla="*/ 27 w 54"/>
              <a:gd name="T9" fmla="*/ 52 h 52"/>
              <a:gd name="T10" fmla="*/ 27 w 54"/>
              <a:gd name="T11" fmla="*/ 3 h 52"/>
              <a:gd name="T12" fmla="*/ 3 w 54"/>
              <a:gd name="T13" fmla="*/ 26 h 52"/>
              <a:gd name="T14" fmla="*/ 27 w 54"/>
              <a:gd name="T15" fmla="*/ 48 h 52"/>
              <a:gd name="T16" fmla="*/ 50 w 54"/>
              <a:gd name="T17" fmla="*/ 26 h 52"/>
              <a:gd name="T18" fmla="*/ 27 w 54"/>
              <a:gd name="T19" fmla="*/ 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52">
                <a:moveTo>
                  <a:pt x="27" y="52"/>
                </a:moveTo>
                <a:cubicBezTo>
                  <a:pt x="12" y="52"/>
                  <a:pt x="0" y="40"/>
                  <a:pt x="0" y="26"/>
                </a:cubicBezTo>
                <a:cubicBezTo>
                  <a:pt x="0" y="11"/>
                  <a:pt x="12" y="0"/>
                  <a:pt x="27" y="0"/>
                </a:cubicBezTo>
                <a:cubicBezTo>
                  <a:pt x="42" y="0"/>
                  <a:pt x="54" y="11"/>
                  <a:pt x="54" y="26"/>
                </a:cubicBezTo>
                <a:cubicBezTo>
                  <a:pt x="54" y="40"/>
                  <a:pt x="42" y="52"/>
                  <a:pt x="27" y="52"/>
                </a:cubicBezTo>
                <a:close/>
                <a:moveTo>
                  <a:pt x="27" y="3"/>
                </a:moveTo>
                <a:cubicBezTo>
                  <a:pt x="14" y="3"/>
                  <a:pt x="3" y="13"/>
                  <a:pt x="3" y="26"/>
                </a:cubicBezTo>
                <a:cubicBezTo>
                  <a:pt x="3" y="38"/>
                  <a:pt x="14" y="48"/>
                  <a:pt x="27" y="48"/>
                </a:cubicBezTo>
                <a:cubicBezTo>
                  <a:pt x="40" y="48"/>
                  <a:pt x="50" y="38"/>
                  <a:pt x="50" y="26"/>
                </a:cubicBezTo>
                <a:cubicBezTo>
                  <a:pt x="50" y="13"/>
                  <a:pt x="40" y="3"/>
                  <a:pt x="27" y="3"/>
                </a:cubicBez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6" name="Freeform 13"/>
          <p:cNvSpPr>
            <a:spLocks noEditPoints="1"/>
          </p:cNvSpPr>
          <p:nvPr/>
        </p:nvSpPr>
        <p:spPr bwMode="auto">
          <a:xfrm>
            <a:off x="7994185" y="2157754"/>
            <a:ext cx="261938" cy="255588"/>
          </a:xfrm>
          <a:custGeom>
            <a:avLst/>
            <a:gdLst>
              <a:gd name="T0" fmla="*/ 35 w 70"/>
              <a:gd name="T1" fmla="*/ 68 h 68"/>
              <a:gd name="T2" fmla="*/ 0 w 70"/>
              <a:gd name="T3" fmla="*/ 34 h 68"/>
              <a:gd name="T4" fmla="*/ 35 w 70"/>
              <a:gd name="T5" fmla="*/ 0 h 68"/>
              <a:gd name="T6" fmla="*/ 70 w 70"/>
              <a:gd name="T7" fmla="*/ 34 h 68"/>
              <a:gd name="T8" fmla="*/ 35 w 70"/>
              <a:gd name="T9" fmla="*/ 68 h 68"/>
              <a:gd name="T10" fmla="*/ 35 w 70"/>
              <a:gd name="T11" fmla="*/ 3 h 68"/>
              <a:gd name="T12" fmla="*/ 3 w 70"/>
              <a:gd name="T13" fmla="*/ 34 h 68"/>
              <a:gd name="T14" fmla="*/ 35 w 70"/>
              <a:gd name="T15" fmla="*/ 64 h 68"/>
              <a:gd name="T16" fmla="*/ 66 w 70"/>
              <a:gd name="T17" fmla="*/ 34 h 68"/>
              <a:gd name="T18" fmla="*/ 35 w 70"/>
              <a:gd name="T19" fmla="*/ 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68">
                <a:moveTo>
                  <a:pt x="35" y="68"/>
                </a:moveTo>
                <a:cubicBezTo>
                  <a:pt x="16" y="68"/>
                  <a:pt x="0" y="52"/>
                  <a:pt x="0" y="34"/>
                </a:cubicBezTo>
                <a:cubicBezTo>
                  <a:pt x="0" y="15"/>
                  <a:pt x="16" y="0"/>
                  <a:pt x="35" y="0"/>
                </a:cubicBezTo>
                <a:cubicBezTo>
                  <a:pt x="54" y="0"/>
                  <a:pt x="70" y="15"/>
                  <a:pt x="70" y="34"/>
                </a:cubicBezTo>
                <a:cubicBezTo>
                  <a:pt x="70" y="52"/>
                  <a:pt x="54" y="68"/>
                  <a:pt x="35" y="68"/>
                </a:cubicBezTo>
                <a:close/>
                <a:moveTo>
                  <a:pt x="35" y="3"/>
                </a:moveTo>
                <a:cubicBezTo>
                  <a:pt x="18" y="3"/>
                  <a:pt x="3" y="17"/>
                  <a:pt x="3" y="34"/>
                </a:cubicBezTo>
                <a:cubicBezTo>
                  <a:pt x="3" y="51"/>
                  <a:pt x="18" y="64"/>
                  <a:pt x="35" y="64"/>
                </a:cubicBezTo>
                <a:cubicBezTo>
                  <a:pt x="52" y="64"/>
                  <a:pt x="66" y="51"/>
                  <a:pt x="66" y="34"/>
                </a:cubicBezTo>
                <a:cubicBezTo>
                  <a:pt x="66" y="17"/>
                  <a:pt x="52" y="3"/>
                  <a:pt x="35" y="3"/>
                </a:cubicBez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7" name="Freeform 14"/>
          <p:cNvSpPr>
            <a:spLocks noEditPoints="1"/>
          </p:cNvSpPr>
          <p:nvPr/>
        </p:nvSpPr>
        <p:spPr bwMode="auto">
          <a:xfrm>
            <a:off x="4249272" y="2338729"/>
            <a:ext cx="427038" cy="412750"/>
          </a:xfrm>
          <a:custGeom>
            <a:avLst/>
            <a:gdLst>
              <a:gd name="T0" fmla="*/ 57 w 114"/>
              <a:gd name="T1" fmla="*/ 110 h 110"/>
              <a:gd name="T2" fmla="*/ 0 w 114"/>
              <a:gd name="T3" fmla="*/ 55 h 110"/>
              <a:gd name="T4" fmla="*/ 57 w 114"/>
              <a:gd name="T5" fmla="*/ 0 h 110"/>
              <a:gd name="T6" fmla="*/ 114 w 114"/>
              <a:gd name="T7" fmla="*/ 55 h 110"/>
              <a:gd name="T8" fmla="*/ 57 w 114"/>
              <a:gd name="T9" fmla="*/ 110 h 110"/>
              <a:gd name="T10" fmla="*/ 57 w 114"/>
              <a:gd name="T11" fmla="*/ 3 h 110"/>
              <a:gd name="T12" fmla="*/ 4 w 114"/>
              <a:gd name="T13" fmla="*/ 55 h 110"/>
              <a:gd name="T14" fmla="*/ 57 w 114"/>
              <a:gd name="T15" fmla="*/ 107 h 110"/>
              <a:gd name="T16" fmla="*/ 111 w 114"/>
              <a:gd name="T17" fmla="*/ 55 h 110"/>
              <a:gd name="T18" fmla="*/ 57 w 114"/>
              <a:gd name="T19" fmla="*/ 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10">
                <a:moveTo>
                  <a:pt x="57" y="110"/>
                </a:moveTo>
                <a:cubicBezTo>
                  <a:pt x="26" y="110"/>
                  <a:pt x="0" y="85"/>
                  <a:pt x="0" y="55"/>
                </a:cubicBezTo>
                <a:cubicBezTo>
                  <a:pt x="0" y="25"/>
                  <a:pt x="26" y="0"/>
                  <a:pt x="57" y="0"/>
                </a:cubicBezTo>
                <a:cubicBezTo>
                  <a:pt x="89" y="0"/>
                  <a:pt x="114" y="25"/>
                  <a:pt x="114" y="55"/>
                </a:cubicBezTo>
                <a:cubicBezTo>
                  <a:pt x="114" y="85"/>
                  <a:pt x="89" y="110"/>
                  <a:pt x="57" y="110"/>
                </a:cubicBezTo>
                <a:close/>
                <a:moveTo>
                  <a:pt x="57" y="3"/>
                </a:moveTo>
                <a:cubicBezTo>
                  <a:pt x="28" y="3"/>
                  <a:pt x="4" y="26"/>
                  <a:pt x="4" y="55"/>
                </a:cubicBezTo>
                <a:cubicBezTo>
                  <a:pt x="4" y="83"/>
                  <a:pt x="28" y="107"/>
                  <a:pt x="57" y="107"/>
                </a:cubicBezTo>
                <a:cubicBezTo>
                  <a:pt x="87" y="107"/>
                  <a:pt x="111" y="83"/>
                  <a:pt x="111" y="55"/>
                </a:cubicBezTo>
                <a:cubicBezTo>
                  <a:pt x="111" y="26"/>
                  <a:pt x="87" y="3"/>
                  <a:pt x="57" y="3"/>
                </a:cubicBez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8" name="Freeform 15"/>
          <p:cNvSpPr>
            <a:spLocks noEditPoints="1"/>
          </p:cNvSpPr>
          <p:nvPr/>
        </p:nvSpPr>
        <p:spPr bwMode="auto">
          <a:xfrm>
            <a:off x="4249272" y="1657691"/>
            <a:ext cx="201613" cy="195263"/>
          </a:xfrm>
          <a:custGeom>
            <a:avLst/>
            <a:gdLst>
              <a:gd name="T0" fmla="*/ 27 w 54"/>
              <a:gd name="T1" fmla="*/ 52 h 52"/>
              <a:gd name="T2" fmla="*/ 0 w 54"/>
              <a:gd name="T3" fmla="*/ 26 h 52"/>
              <a:gd name="T4" fmla="*/ 27 w 54"/>
              <a:gd name="T5" fmla="*/ 0 h 52"/>
              <a:gd name="T6" fmla="*/ 54 w 54"/>
              <a:gd name="T7" fmla="*/ 26 h 52"/>
              <a:gd name="T8" fmla="*/ 27 w 54"/>
              <a:gd name="T9" fmla="*/ 52 h 52"/>
              <a:gd name="T10" fmla="*/ 27 w 54"/>
              <a:gd name="T11" fmla="*/ 3 h 52"/>
              <a:gd name="T12" fmla="*/ 3 w 54"/>
              <a:gd name="T13" fmla="*/ 26 h 52"/>
              <a:gd name="T14" fmla="*/ 27 w 54"/>
              <a:gd name="T15" fmla="*/ 48 h 52"/>
              <a:gd name="T16" fmla="*/ 50 w 54"/>
              <a:gd name="T17" fmla="*/ 26 h 52"/>
              <a:gd name="T18" fmla="*/ 27 w 54"/>
              <a:gd name="T19" fmla="*/ 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52">
                <a:moveTo>
                  <a:pt x="27" y="52"/>
                </a:moveTo>
                <a:cubicBezTo>
                  <a:pt x="12" y="52"/>
                  <a:pt x="0" y="40"/>
                  <a:pt x="0" y="26"/>
                </a:cubicBezTo>
                <a:cubicBezTo>
                  <a:pt x="0" y="11"/>
                  <a:pt x="12" y="0"/>
                  <a:pt x="27" y="0"/>
                </a:cubicBezTo>
                <a:cubicBezTo>
                  <a:pt x="42" y="0"/>
                  <a:pt x="54" y="11"/>
                  <a:pt x="54" y="26"/>
                </a:cubicBezTo>
                <a:cubicBezTo>
                  <a:pt x="54" y="40"/>
                  <a:pt x="42" y="52"/>
                  <a:pt x="27" y="52"/>
                </a:cubicBezTo>
                <a:close/>
                <a:moveTo>
                  <a:pt x="27" y="3"/>
                </a:moveTo>
                <a:cubicBezTo>
                  <a:pt x="14" y="3"/>
                  <a:pt x="3" y="13"/>
                  <a:pt x="3" y="26"/>
                </a:cubicBezTo>
                <a:cubicBezTo>
                  <a:pt x="3" y="38"/>
                  <a:pt x="14" y="48"/>
                  <a:pt x="27" y="48"/>
                </a:cubicBezTo>
                <a:cubicBezTo>
                  <a:pt x="40" y="48"/>
                  <a:pt x="50" y="38"/>
                  <a:pt x="50" y="26"/>
                </a:cubicBezTo>
                <a:cubicBezTo>
                  <a:pt x="50" y="13"/>
                  <a:pt x="40" y="3"/>
                  <a:pt x="27" y="3"/>
                </a:cubicBez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9" name="Freeform 16"/>
          <p:cNvSpPr>
            <a:spLocks noEditPoints="1"/>
          </p:cNvSpPr>
          <p:nvPr/>
        </p:nvSpPr>
        <p:spPr bwMode="auto">
          <a:xfrm>
            <a:off x="4293722" y="1954554"/>
            <a:ext cx="300038" cy="290513"/>
          </a:xfrm>
          <a:custGeom>
            <a:avLst/>
            <a:gdLst>
              <a:gd name="T0" fmla="*/ 60 w 80"/>
              <a:gd name="T1" fmla="*/ 67 h 77"/>
              <a:gd name="T2" fmla="*/ 11 w 80"/>
              <a:gd name="T3" fmla="*/ 58 h 77"/>
              <a:gd name="T4" fmla="*/ 20 w 80"/>
              <a:gd name="T5" fmla="*/ 11 h 77"/>
              <a:gd name="T6" fmla="*/ 69 w 80"/>
              <a:gd name="T7" fmla="*/ 20 h 77"/>
              <a:gd name="T8" fmla="*/ 60 w 80"/>
              <a:gd name="T9" fmla="*/ 67 h 77"/>
              <a:gd name="T10" fmla="*/ 22 w 80"/>
              <a:gd name="T11" fmla="*/ 14 h 77"/>
              <a:gd name="T12" fmla="*/ 14 w 80"/>
              <a:gd name="T13" fmla="*/ 56 h 77"/>
              <a:gd name="T14" fmla="*/ 58 w 80"/>
              <a:gd name="T15" fmla="*/ 64 h 77"/>
              <a:gd name="T16" fmla="*/ 66 w 80"/>
              <a:gd name="T17" fmla="*/ 22 h 77"/>
              <a:gd name="T18" fmla="*/ 22 w 80"/>
              <a:gd name="T19" fmla="*/ 1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77">
                <a:moveTo>
                  <a:pt x="60" y="67"/>
                </a:moveTo>
                <a:cubicBezTo>
                  <a:pt x="44" y="77"/>
                  <a:pt x="22" y="73"/>
                  <a:pt x="11" y="58"/>
                </a:cubicBezTo>
                <a:cubicBezTo>
                  <a:pt x="0" y="43"/>
                  <a:pt x="4" y="21"/>
                  <a:pt x="20" y="11"/>
                </a:cubicBezTo>
                <a:cubicBezTo>
                  <a:pt x="36" y="0"/>
                  <a:pt x="58" y="4"/>
                  <a:pt x="69" y="20"/>
                </a:cubicBezTo>
                <a:cubicBezTo>
                  <a:pt x="80" y="35"/>
                  <a:pt x="76" y="56"/>
                  <a:pt x="60" y="67"/>
                </a:cubicBezTo>
                <a:close/>
                <a:moveTo>
                  <a:pt x="22" y="14"/>
                </a:moveTo>
                <a:cubicBezTo>
                  <a:pt x="8" y="23"/>
                  <a:pt x="4" y="42"/>
                  <a:pt x="14" y="56"/>
                </a:cubicBezTo>
                <a:cubicBezTo>
                  <a:pt x="24" y="70"/>
                  <a:pt x="43" y="73"/>
                  <a:pt x="58" y="64"/>
                </a:cubicBezTo>
                <a:cubicBezTo>
                  <a:pt x="72" y="55"/>
                  <a:pt x="76" y="36"/>
                  <a:pt x="66" y="22"/>
                </a:cubicBezTo>
                <a:cubicBezTo>
                  <a:pt x="56" y="8"/>
                  <a:pt x="37" y="4"/>
                  <a:pt x="22" y="14"/>
                </a:cubicBez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0" name="Freeform 21"/>
          <p:cNvSpPr>
            <a:spLocks/>
          </p:cNvSpPr>
          <p:nvPr/>
        </p:nvSpPr>
        <p:spPr bwMode="auto">
          <a:xfrm>
            <a:off x="3163422" y="3278529"/>
            <a:ext cx="2293938" cy="2784475"/>
          </a:xfrm>
          <a:custGeom>
            <a:avLst/>
            <a:gdLst>
              <a:gd name="T0" fmla="*/ 549 w 611"/>
              <a:gd name="T1" fmla="*/ 269 h 741"/>
              <a:gd name="T2" fmla="*/ 394 w 611"/>
              <a:gd name="T3" fmla="*/ 164 h 741"/>
              <a:gd name="T4" fmla="*/ 385 w 611"/>
              <a:gd name="T5" fmla="*/ 161 h 741"/>
              <a:gd name="T6" fmla="*/ 386 w 611"/>
              <a:gd name="T7" fmla="*/ 152 h 741"/>
              <a:gd name="T8" fmla="*/ 386 w 611"/>
              <a:gd name="T9" fmla="*/ 151 h 741"/>
              <a:gd name="T10" fmla="*/ 386 w 611"/>
              <a:gd name="T11" fmla="*/ 0 h 741"/>
              <a:gd name="T12" fmla="*/ 225 w 611"/>
              <a:gd name="T13" fmla="*/ 0 h 741"/>
              <a:gd name="T14" fmla="*/ 225 w 611"/>
              <a:gd name="T15" fmla="*/ 151 h 741"/>
              <a:gd name="T16" fmla="*/ 225 w 611"/>
              <a:gd name="T17" fmla="*/ 152 h 741"/>
              <a:gd name="T18" fmla="*/ 226 w 611"/>
              <a:gd name="T19" fmla="*/ 161 h 741"/>
              <a:gd name="T20" fmla="*/ 217 w 611"/>
              <a:gd name="T21" fmla="*/ 164 h 741"/>
              <a:gd name="T22" fmla="*/ 61 w 611"/>
              <a:gd name="T23" fmla="*/ 269 h 741"/>
              <a:gd name="T24" fmla="*/ 0 w 611"/>
              <a:gd name="T25" fmla="*/ 446 h 741"/>
              <a:gd name="T26" fmla="*/ 89 w 611"/>
              <a:gd name="T27" fmla="*/ 655 h 741"/>
              <a:gd name="T28" fmla="*/ 305 w 611"/>
              <a:gd name="T29" fmla="*/ 741 h 741"/>
              <a:gd name="T30" fmla="*/ 521 w 611"/>
              <a:gd name="T31" fmla="*/ 655 h 741"/>
              <a:gd name="T32" fmla="*/ 611 w 611"/>
              <a:gd name="T33" fmla="*/ 446 h 741"/>
              <a:gd name="T34" fmla="*/ 549 w 611"/>
              <a:gd name="T35" fmla="*/ 269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1" h="741">
                <a:moveTo>
                  <a:pt x="549" y="269"/>
                </a:moveTo>
                <a:cubicBezTo>
                  <a:pt x="511" y="219"/>
                  <a:pt x="455" y="182"/>
                  <a:pt x="394" y="164"/>
                </a:cubicBezTo>
                <a:cubicBezTo>
                  <a:pt x="385" y="161"/>
                  <a:pt x="385" y="161"/>
                  <a:pt x="385" y="161"/>
                </a:cubicBezTo>
                <a:cubicBezTo>
                  <a:pt x="386" y="152"/>
                  <a:pt x="386" y="152"/>
                  <a:pt x="386" y="152"/>
                </a:cubicBezTo>
                <a:cubicBezTo>
                  <a:pt x="386" y="152"/>
                  <a:pt x="386" y="151"/>
                  <a:pt x="386" y="151"/>
                </a:cubicBezTo>
                <a:cubicBezTo>
                  <a:pt x="386" y="0"/>
                  <a:pt x="386" y="0"/>
                  <a:pt x="386" y="0"/>
                </a:cubicBezTo>
                <a:cubicBezTo>
                  <a:pt x="225" y="0"/>
                  <a:pt x="225" y="0"/>
                  <a:pt x="225" y="0"/>
                </a:cubicBezTo>
                <a:cubicBezTo>
                  <a:pt x="225" y="151"/>
                  <a:pt x="225" y="151"/>
                  <a:pt x="225" y="151"/>
                </a:cubicBezTo>
                <a:cubicBezTo>
                  <a:pt x="225" y="151"/>
                  <a:pt x="225" y="152"/>
                  <a:pt x="225" y="152"/>
                </a:cubicBezTo>
                <a:cubicBezTo>
                  <a:pt x="226" y="161"/>
                  <a:pt x="226" y="161"/>
                  <a:pt x="226" y="161"/>
                </a:cubicBezTo>
                <a:cubicBezTo>
                  <a:pt x="217" y="164"/>
                  <a:pt x="217" y="164"/>
                  <a:pt x="217" y="164"/>
                </a:cubicBezTo>
                <a:cubicBezTo>
                  <a:pt x="155" y="182"/>
                  <a:pt x="100" y="219"/>
                  <a:pt x="61" y="269"/>
                </a:cubicBezTo>
                <a:cubicBezTo>
                  <a:pt x="21" y="320"/>
                  <a:pt x="0" y="381"/>
                  <a:pt x="0" y="446"/>
                </a:cubicBezTo>
                <a:cubicBezTo>
                  <a:pt x="0" y="525"/>
                  <a:pt x="32" y="599"/>
                  <a:pt x="89" y="655"/>
                </a:cubicBezTo>
                <a:cubicBezTo>
                  <a:pt x="147" y="710"/>
                  <a:pt x="224" y="741"/>
                  <a:pt x="305" y="741"/>
                </a:cubicBezTo>
                <a:cubicBezTo>
                  <a:pt x="387" y="741"/>
                  <a:pt x="464" y="710"/>
                  <a:pt x="521" y="655"/>
                </a:cubicBezTo>
                <a:cubicBezTo>
                  <a:pt x="579" y="599"/>
                  <a:pt x="611" y="525"/>
                  <a:pt x="611" y="446"/>
                </a:cubicBezTo>
                <a:cubicBezTo>
                  <a:pt x="611" y="381"/>
                  <a:pt x="590" y="320"/>
                  <a:pt x="549" y="269"/>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2"/>
          <p:cNvSpPr>
            <a:spLocks/>
          </p:cNvSpPr>
          <p:nvPr/>
        </p:nvSpPr>
        <p:spPr bwMode="auto">
          <a:xfrm>
            <a:off x="6697197" y="3278529"/>
            <a:ext cx="2295525" cy="2784475"/>
          </a:xfrm>
          <a:custGeom>
            <a:avLst/>
            <a:gdLst>
              <a:gd name="T0" fmla="*/ 550 w 611"/>
              <a:gd name="T1" fmla="*/ 269 h 741"/>
              <a:gd name="T2" fmla="*/ 394 w 611"/>
              <a:gd name="T3" fmla="*/ 164 h 741"/>
              <a:gd name="T4" fmla="*/ 386 w 611"/>
              <a:gd name="T5" fmla="*/ 161 h 741"/>
              <a:gd name="T6" fmla="*/ 386 w 611"/>
              <a:gd name="T7" fmla="*/ 152 h 741"/>
              <a:gd name="T8" fmla="*/ 386 w 611"/>
              <a:gd name="T9" fmla="*/ 151 h 741"/>
              <a:gd name="T10" fmla="*/ 386 w 611"/>
              <a:gd name="T11" fmla="*/ 0 h 741"/>
              <a:gd name="T12" fmla="*/ 225 w 611"/>
              <a:gd name="T13" fmla="*/ 0 h 741"/>
              <a:gd name="T14" fmla="*/ 225 w 611"/>
              <a:gd name="T15" fmla="*/ 151 h 741"/>
              <a:gd name="T16" fmla="*/ 225 w 611"/>
              <a:gd name="T17" fmla="*/ 152 h 741"/>
              <a:gd name="T18" fmla="*/ 226 w 611"/>
              <a:gd name="T19" fmla="*/ 161 h 741"/>
              <a:gd name="T20" fmla="*/ 217 w 611"/>
              <a:gd name="T21" fmla="*/ 164 h 741"/>
              <a:gd name="T22" fmla="*/ 62 w 611"/>
              <a:gd name="T23" fmla="*/ 269 h 741"/>
              <a:gd name="T24" fmla="*/ 0 w 611"/>
              <a:gd name="T25" fmla="*/ 446 h 741"/>
              <a:gd name="T26" fmla="*/ 90 w 611"/>
              <a:gd name="T27" fmla="*/ 655 h 741"/>
              <a:gd name="T28" fmla="*/ 306 w 611"/>
              <a:gd name="T29" fmla="*/ 741 h 741"/>
              <a:gd name="T30" fmla="*/ 522 w 611"/>
              <a:gd name="T31" fmla="*/ 655 h 741"/>
              <a:gd name="T32" fmla="*/ 611 w 611"/>
              <a:gd name="T33" fmla="*/ 446 h 741"/>
              <a:gd name="T34" fmla="*/ 550 w 611"/>
              <a:gd name="T35" fmla="*/ 269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1" h="741">
                <a:moveTo>
                  <a:pt x="550" y="269"/>
                </a:moveTo>
                <a:cubicBezTo>
                  <a:pt x="511" y="219"/>
                  <a:pt x="456" y="182"/>
                  <a:pt x="394" y="164"/>
                </a:cubicBezTo>
                <a:cubicBezTo>
                  <a:pt x="386" y="161"/>
                  <a:pt x="386" y="161"/>
                  <a:pt x="386" y="161"/>
                </a:cubicBezTo>
                <a:cubicBezTo>
                  <a:pt x="386" y="152"/>
                  <a:pt x="386" y="152"/>
                  <a:pt x="386" y="152"/>
                </a:cubicBezTo>
                <a:cubicBezTo>
                  <a:pt x="386" y="152"/>
                  <a:pt x="386" y="151"/>
                  <a:pt x="386" y="151"/>
                </a:cubicBezTo>
                <a:cubicBezTo>
                  <a:pt x="386" y="0"/>
                  <a:pt x="386" y="0"/>
                  <a:pt x="386" y="0"/>
                </a:cubicBezTo>
                <a:cubicBezTo>
                  <a:pt x="225" y="0"/>
                  <a:pt x="225" y="0"/>
                  <a:pt x="225" y="0"/>
                </a:cubicBezTo>
                <a:cubicBezTo>
                  <a:pt x="225" y="151"/>
                  <a:pt x="225" y="151"/>
                  <a:pt x="225" y="151"/>
                </a:cubicBezTo>
                <a:cubicBezTo>
                  <a:pt x="225" y="151"/>
                  <a:pt x="225" y="152"/>
                  <a:pt x="225" y="152"/>
                </a:cubicBezTo>
                <a:cubicBezTo>
                  <a:pt x="226" y="161"/>
                  <a:pt x="226" y="161"/>
                  <a:pt x="226" y="161"/>
                </a:cubicBezTo>
                <a:cubicBezTo>
                  <a:pt x="217" y="164"/>
                  <a:pt x="217" y="164"/>
                  <a:pt x="217" y="164"/>
                </a:cubicBezTo>
                <a:cubicBezTo>
                  <a:pt x="156" y="182"/>
                  <a:pt x="100" y="219"/>
                  <a:pt x="62" y="269"/>
                </a:cubicBezTo>
                <a:cubicBezTo>
                  <a:pt x="22" y="320"/>
                  <a:pt x="0" y="381"/>
                  <a:pt x="0" y="446"/>
                </a:cubicBezTo>
                <a:cubicBezTo>
                  <a:pt x="0" y="525"/>
                  <a:pt x="32" y="599"/>
                  <a:pt x="90" y="655"/>
                </a:cubicBezTo>
                <a:cubicBezTo>
                  <a:pt x="147" y="710"/>
                  <a:pt x="224" y="741"/>
                  <a:pt x="306" y="741"/>
                </a:cubicBezTo>
                <a:cubicBezTo>
                  <a:pt x="387" y="741"/>
                  <a:pt x="464" y="710"/>
                  <a:pt x="522" y="655"/>
                </a:cubicBezTo>
                <a:cubicBezTo>
                  <a:pt x="579" y="599"/>
                  <a:pt x="611" y="525"/>
                  <a:pt x="611" y="446"/>
                </a:cubicBezTo>
                <a:cubicBezTo>
                  <a:pt x="611" y="381"/>
                  <a:pt x="590" y="320"/>
                  <a:pt x="550" y="269"/>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2" name="Freeform 23"/>
          <p:cNvSpPr>
            <a:spLocks/>
          </p:cNvSpPr>
          <p:nvPr/>
        </p:nvSpPr>
        <p:spPr bwMode="auto">
          <a:xfrm>
            <a:off x="7411572" y="2710204"/>
            <a:ext cx="871538" cy="568325"/>
          </a:xfrm>
          <a:custGeom>
            <a:avLst/>
            <a:gdLst>
              <a:gd name="T0" fmla="*/ 196 w 232"/>
              <a:gd name="T1" fmla="*/ 50 h 151"/>
              <a:gd name="T2" fmla="*/ 212 w 232"/>
              <a:gd name="T3" fmla="*/ 50 h 151"/>
              <a:gd name="T4" fmla="*/ 232 w 232"/>
              <a:gd name="T5" fmla="*/ 31 h 151"/>
              <a:gd name="T6" fmla="*/ 232 w 232"/>
              <a:gd name="T7" fmla="*/ 18 h 151"/>
              <a:gd name="T8" fmla="*/ 212 w 232"/>
              <a:gd name="T9" fmla="*/ 0 h 151"/>
              <a:gd name="T10" fmla="*/ 19 w 232"/>
              <a:gd name="T11" fmla="*/ 0 h 151"/>
              <a:gd name="T12" fmla="*/ 0 w 232"/>
              <a:gd name="T13" fmla="*/ 18 h 151"/>
              <a:gd name="T14" fmla="*/ 0 w 232"/>
              <a:gd name="T15" fmla="*/ 31 h 151"/>
              <a:gd name="T16" fmla="*/ 19 w 232"/>
              <a:gd name="T17" fmla="*/ 50 h 151"/>
              <a:gd name="T18" fmla="*/ 35 w 232"/>
              <a:gd name="T19" fmla="*/ 50 h 151"/>
              <a:gd name="T20" fmla="*/ 35 w 232"/>
              <a:gd name="T21" fmla="*/ 151 h 151"/>
              <a:gd name="T22" fmla="*/ 196 w 232"/>
              <a:gd name="T23" fmla="*/ 151 h 151"/>
              <a:gd name="T24" fmla="*/ 196 w 232"/>
              <a:gd name="T25" fmla="*/ 5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2" h="151">
                <a:moveTo>
                  <a:pt x="196" y="50"/>
                </a:moveTo>
                <a:cubicBezTo>
                  <a:pt x="212" y="50"/>
                  <a:pt x="212" y="50"/>
                  <a:pt x="212" y="50"/>
                </a:cubicBezTo>
                <a:cubicBezTo>
                  <a:pt x="223" y="50"/>
                  <a:pt x="232" y="41"/>
                  <a:pt x="232" y="31"/>
                </a:cubicBezTo>
                <a:cubicBezTo>
                  <a:pt x="232" y="18"/>
                  <a:pt x="232" y="18"/>
                  <a:pt x="232" y="18"/>
                </a:cubicBezTo>
                <a:cubicBezTo>
                  <a:pt x="232" y="8"/>
                  <a:pt x="223" y="0"/>
                  <a:pt x="212" y="0"/>
                </a:cubicBezTo>
                <a:cubicBezTo>
                  <a:pt x="19" y="0"/>
                  <a:pt x="19" y="0"/>
                  <a:pt x="19" y="0"/>
                </a:cubicBezTo>
                <a:cubicBezTo>
                  <a:pt x="9" y="0"/>
                  <a:pt x="0" y="8"/>
                  <a:pt x="0" y="18"/>
                </a:cubicBezTo>
                <a:cubicBezTo>
                  <a:pt x="0" y="31"/>
                  <a:pt x="0" y="31"/>
                  <a:pt x="0" y="31"/>
                </a:cubicBezTo>
                <a:cubicBezTo>
                  <a:pt x="0" y="41"/>
                  <a:pt x="9" y="50"/>
                  <a:pt x="19" y="50"/>
                </a:cubicBezTo>
                <a:cubicBezTo>
                  <a:pt x="35" y="50"/>
                  <a:pt x="35" y="50"/>
                  <a:pt x="35" y="50"/>
                </a:cubicBezTo>
                <a:cubicBezTo>
                  <a:pt x="35" y="151"/>
                  <a:pt x="35" y="151"/>
                  <a:pt x="35" y="151"/>
                </a:cubicBezTo>
                <a:cubicBezTo>
                  <a:pt x="196" y="151"/>
                  <a:pt x="196" y="151"/>
                  <a:pt x="196" y="151"/>
                </a:cubicBezTo>
                <a:lnTo>
                  <a:pt x="196" y="50"/>
                </a:lnTo>
                <a:close/>
              </a:path>
            </a:pathLst>
          </a:cu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3" name="Freeform 24"/>
          <p:cNvSpPr>
            <a:spLocks/>
          </p:cNvSpPr>
          <p:nvPr/>
        </p:nvSpPr>
        <p:spPr bwMode="auto">
          <a:xfrm>
            <a:off x="3873035" y="2710204"/>
            <a:ext cx="871538" cy="568325"/>
          </a:xfrm>
          <a:custGeom>
            <a:avLst/>
            <a:gdLst>
              <a:gd name="T0" fmla="*/ 197 w 232"/>
              <a:gd name="T1" fmla="*/ 50 h 151"/>
              <a:gd name="T2" fmla="*/ 213 w 232"/>
              <a:gd name="T3" fmla="*/ 50 h 151"/>
              <a:gd name="T4" fmla="*/ 232 w 232"/>
              <a:gd name="T5" fmla="*/ 31 h 151"/>
              <a:gd name="T6" fmla="*/ 232 w 232"/>
              <a:gd name="T7" fmla="*/ 18 h 151"/>
              <a:gd name="T8" fmla="*/ 213 w 232"/>
              <a:gd name="T9" fmla="*/ 0 h 151"/>
              <a:gd name="T10" fmla="*/ 20 w 232"/>
              <a:gd name="T11" fmla="*/ 0 h 151"/>
              <a:gd name="T12" fmla="*/ 0 w 232"/>
              <a:gd name="T13" fmla="*/ 18 h 151"/>
              <a:gd name="T14" fmla="*/ 0 w 232"/>
              <a:gd name="T15" fmla="*/ 31 h 151"/>
              <a:gd name="T16" fmla="*/ 20 w 232"/>
              <a:gd name="T17" fmla="*/ 50 h 151"/>
              <a:gd name="T18" fmla="*/ 36 w 232"/>
              <a:gd name="T19" fmla="*/ 50 h 151"/>
              <a:gd name="T20" fmla="*/ 36 w 232"/>
              <a:gd name="T21" fmla="*/ 151 h 151"/>
              <a:gd name="T22" fmla="*/ 197 w 232"/>
              <a:gd name="T23" fmla="*/ 151 h 151"/>
              <a:gd name="T24" fmla="*/ 197 w 232"/>
              <a:gd name="T25" fmla="*/ 5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2" h="151">
                <a:moveTo>
                  <a:pt x="197" y="50"/>
                </a:moveTo>
                <a:cubicBezTo>
                  <a:pt x="213" y="50"/>
                  <a:pt x="213" y="50"/>
                  <a:pt x="213" y="50"/>
                </a:cubicBezTo>
                <a:cubicBezTo>
                  <a:pt x="224" y="50"/>
                  <a:pt x="232" y="41"/>
                  <a:pt x="232" y="31"/>
                </a:cubicBezTo>
                <a:cubicBezTo>
                  <a:pt x="232" y="18"/>
                  <a:pt x="232" y="18"/>
                  <a:pt x="232" y="18"/>
                </a:cubicBezTo>
                <a:cubicBezTo>
                  <a:pt x="232" y="8"/>
                  <a:pt x="224" y="0"/>
                  <a:pt x="213" y="0"/>
                </a:cubicBezTo>
                <a:cubicBezTo>
                  <a:pt x="20" y="0"/>
                  <a:pt x="20" y="0"/>
                  <a:pt x="20" y="0"/>
                </a:cubicBezTo>
                <a:cubicBezTo>
                  <a:pt x="9" y="0"/>
                  <a:pt x="0" y="8"/>
                  <a:pt x="0" y="18"/>
                </a:cubicBezTo>
                <a:cubicBezTo>
                  <a:pt x="0" y="31"/>
                  <a:pt x="0" y="31"/>
                  <a:pt x="0" y="31"/>
                </a:cubicBezTo>
                <a:cubicBezTo>
                  <a:pt x="0" y="41"/>
                  <a:pt x="9" y="50"/>
                  <a:pt x="20" y="50"/>
                </a:cubicBezTo>
                <a:cubicBezTo>
                  <a:pt x="36" y="50"/>
                  <a:pt x="36" y="50"/>
                  <a:pt x="36" y="50"/>
                </a:cubicBezTo>
                <a:cubicBezTo>
                  <a:pt x="36" y="151"/>
                  <a:pt x="36" y="151"/>
                  <a:pt x="36" y="151"/>
                </a:cubicBezTo>
                <a:cubicBezTo>
                  <a:pt x="197" y="151"/>
                  <a:pt x="197" y="151"/>
                  <a:pt x="197" y="151"/>
                </a:cubicBezTo>
                <a:lnTo>
                  <a:pt x="197" y="50"/>
                </a:lnTo>
                <a:close/>
              </a:path>
            </a:pathLst>
          </a:cu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4" name="Freeform 27"/>
          <p:cNvSpPr>
            <a:spLocks/>
          </p:cNvSpPr>
          <p:nvPr/>
        </p:nvSpPr>
        <p:spPr bwMode="auto">
          <a:xfrm>
            <a:off x="4249272" y="2883241"/>
            <a:ext cx="3602038" cy="3187700"/>
          </a:xfrm>
          <a:custGeom>
            <a:avLst/>
            <a:gdLst>
              <a:gd name="T0" fmla="*/ 950 w 959"/>
              <a:gd name="T1" fmla="*/ 806 h 848"/>
              <a:gd name="T2" fmla="*/ 577 w 959"/>
              <a:gd name="T3" fmla="*/ 182 h 848"/>
              <a:gd name="T4" fmla="*/ 577 w 959"/>
              <a:gd name="T5" fmla="*/ 0 h 848"/>
              <a:gd name="T6" fmla="*/ 382 w 959"/>
              <a:gd name="T7" fmla="*/ 0 h 848"/>
              <a:gd name="T8" fmla="*/ 382 w 959"/>
              <a:gd name="T9" fmla="*/ 182 h 848"/>
              <a:gd name="T10" fmla="*/ 9 w 959"/>
              <a:gd name="T11" fmla="*/ 806 h 848"/>
              <a:gd name="T12" fmla="*/ 4 w 959"/>
              <a:gd name="T13" fmla="*/ 836 h 848"/>
              <a:gd name="T14" fmla="*/ 33 w 959"/>
              <a:gd name="T15" fmla="*/ 848 h 848"/>
              <a:gd name="T16" fmla="*/ 926 w 959"/>
              <a:gd name="T17" fmla="*/ 848 h 848"/>
              <a:gd name="T18" fmla="*/ 954 w 959"/>
              <a:gd name="T19" fmla="*/ 836 h 848"/>
              <a:gd name="T20" fmla="*/ 950 w 959"/>
              <a:gd name="T21" fmla="*/ 806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9" h="848">
                <a:moveTo>
                  <a:pt x="950" y="806"/>
                </a:moveTo>
                <a:cubicBezTo>
                  <a:pt x="577" y="182"/>
                  <a:pt x="577" y="182"/>
                  <a:pt x="577" y="182"/>
                </a:cubicBezTo>
                <a:cubicBezTo>
                  <a:pt x="577" y="0"/>
                  <a:pt x="577" y="0"/>
                  <a:pt x="577" y="0"/>
                </a:cubicBezTo>
                <a:cubicBezTo>
                  <a:pt x="382" y="0"/>
                  <a:pt x="382" y="0"/>
                  <a:pt x="382" y="0"/>
                </a:cubicBezTo>
                <a:cubicBezTo>
                  <a:pt x="382" y="182"/>
                  <a:pt x="382" y="182"/>
                  <a:pt x="382" y="182"/>
                </a:cubicBezTo>
                <a:cubicBezTo>
                  <a:pt x="9" y="806"/>
                  <a:pt x="9" y="806"/>
                  <a:pt x="9" y="806"/>
                </a:cubicBezTo>
                <a:cubicBezTo>
                  <a:pt x="2" y="818"/>
                  <a:pt x="0" y="829"/>
                  <a:pt x="4" y="836"/>
                </a:cubicBezTo>
                <a:cubicBezTo>
                  <a:pt x="9" y="844"/>
                  <a:pt x="19" y="848"/>
                  <a:pt x="33" y="848"/>
                </a:cubicBezTo>
                <a:cubicBezTo>
                  <a:pt x="926" y="848"/>
                  <a:pt x="926" y="848"/>
                  <a:pt x="926" y="848"/>
                </a:cubicBezTo>
                <a:cubicBezTo>
                  <a:pt x="940" y="848"/>
                  <a:pt x="950" y="844"/>
                  <a:pt x="954" y="836"/>
                </a:cubicBezTo>
                <a:cubicBezTo>
                  <a:pt x="959" y="829"/>
                  <a:pt x="957" y="818"/>
                  <a:pt x="950" y="806"/>
                </a:cubicBezTo>
                <a:close/>
              </a:path>
            </a:pathLst>
          </a:custGeom>
          <a:solidFill>
            <a:srgbClr val="2BB6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8"/>
          <p:cNvSpPr>
            <a:spLocks/>
          </p:cNvSpPr>
          <p:nvPr/>
        </p:nvSpPr>
        <p:spPr bwMode="auto">
          <a:xfrm>
            <a:off x="5517685" y="1872004"/>
            <a:ext cx="1060450" cy="1011238"/>
          </a:xfrm>
          <a:custGeom>
            <a:avLst/>
            <a:gdLst>
              <a:gd name="T0" fmla="*/ 239 w 282"/>
              <a:gd name="T1" fmla="*/ 59 h 269"/>
              <a:gd name="T2" fmla="*/ 260 w 282"/>
              <a:gd name="T3" fmla="*/ 59 h 269"/>
              <a:gd name="T4" fmla="*/ 282 w 282"/>
              <a:gd name="T5" fmla="*/ 37 h 269"/>
              <a:gd name="T6" fmla="*/ 282 w 282"/>
              <a:gd name="T7" fmla="*/ 21 h 269"/>
              <a:gd name="T8" fmla="*/ 260 w 282"/>
              <a:gd name="T9" fmla="*/ 0 h 269"/>
              <a:gd name="T10" fmla="*/ 23 w 282"/>
              <a:gd name="T11" fmla="*/ 0 h 269"/>
              <a:gd name="T12" fmla="*/ 0 w 282"/>
              <a:gd name="T13" fmla="*/ 21 h 269"/>
              <a:gd name="T14" fmla="*/ 0 w 282"/>
              <a:gd name="T15" fmla="*/ 37 h 269"/>
              <a:gd name="T16" fmla="*/ 23 w 282"/>
              <a:gd name="T17" fmla="*/ 59 h 269"/>
              <a:gd name="T18" fmla="*/ 44 w 282"/>
              <a:gd name="T19" fmla="*/ 59 h 269"/>
              <a:gd name="T20" fmla="*/ 44 w 282"/>
              <a:gd name="T21" fmla="*/ 269 h 269"/>
              <a:gd name="T22" fmla="*/ 239 w 282"/>
              <a:gd name="T23" fmla="*/ 269 h 269"/>
              <a:gd name="T24" fmla="*/ 239 w 282"/>
              <a:gd name="T25" fmla="*/ 5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2" h="269">
                <a:moveTo>
                  <a:pt x="239" y="59"/>
                </a:moveTo>
                <a:cubicBezTo>
                  <a:pt x="260" y="59"/>
                  <a:pt x="260" y="59"/>
                  <a:pt x="260" y="59"/>
                </a:cubicBezTo>
                <a:cubicBezTo>
                  <a:pt x="273" y="59"/>
                  <a:pt x="282" y="49"/>
                  <a:pt x="282" y="37"/>
                </a:cubicBezTo>
                <a:cubicBezTo>
                  <a:pt x="282" y="21"/>
                  <a:pt x="282" y="21"/>
                  <a:pt x="282" y="21"/>
                </a:cubicBezTo>
                <a:cubicBezTo>
                  <a:pt x="282" y="10"/>
                  <a:pt x="273" y="0"/>
                  <a:pt x="260" y="0"/>
                </a:cubicBezTo>
                <a:cubicBezTo>
                  <a:pt x="23" y="0"/>
                  <a:pt x="23" y="0"/>
                  <a:pt x="23" y="0"/>
                </a:cubicBezTo>
                <a:cubicBezTo>
                  <a:pt x="10" y="0"/>
                  <a:pt x="0" y="10"/>
                  <a:pt x="0" y="21"/>
                </a:cubicBezTo>
                <a:cubicBezTo>
                  <a:pt x="0" y="37"/>
                  <a:pt x="0" y="37"/>
                  <a:pt x="0" y="37"/>
                </a:cubicBezTo>
                <a:cubicBezTo>
                  <a:pt x="0" y="49"/>
                  <a:pt x="10" y="59"/>
                  <a:pt x="23" y="59"/>
                </a:cubicBezTo>
                <a:cubicBezTo>
                  <a:pt x="44" y="59"/>
                  <a:pt x="44" y="59"/>
                  <a:pt x="44" y="59"/>
                </a:cubicBezTo>
                <a:cubicBezTo>
                  <a:pt x="44" y="269"/>
                  <a:pt x="44" y="269"/>
                  <a:pt x="44" y="269"/>
                </a:cubicBezTo>
                <a:cubicBezTo>
                  <a:pt x="239" y="269"/>
                  <a:pt x="239" y="269"/>
                  <a:pt x="239" y="269"/>
                </a:cubicBezTo>
                <a:lnTo>
                  <a:pt x="239" y="59"/>
                </a:lnTo>
                <a:close/>
              </a:path>
            </a:pathLst>
          </a:cu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6" name="Freeform 29"/>
          <p:cNvSpPr>
            <a:spLocks/>
          </p:cNvSpPr>
          <p:nvPr/>
        </p:nvSpPr>
        <p:spPr bwMode="auto">
          <a:xfrm>
            <a:off x="7606835" y="3168991"/>
            <a:ext cx="255588" cy="22225"/>
          </a:xfrm>
          <a:custGeom>
            <a:avLst/>
            <a:gdLst>
              <a:gd name="T0" fmla="*/ 68 w 68"/>
              <a:gd name="T1" fmla="*/ 3 h 6"/>
              <a:gd name="T2" fmla="*/ 65 w 68"/>
              <a:gd name="T3" fmla="*/ 6 h 6"/>
              <a:gd name="T4" fmla="*/ 3 w 68"/>
              <a:gd name="T5" fmla="*/ 6 h 6"/>
              <a:gd name="T6" fmla="*/ 0 w 68"/>
              <a:gd name="T7" fmla="*/ 3 h 6"/>
              <a:gd name="T8" fmla="*/ 0 w 68"/>
              <a:gd name="T9" fmla="*/ 3 h 6"/>
              <a:gd name="T10" fmla="*/ 3 w 68"/>
              <a:gd name="T11" fmla="*/ 0 h 6"/>
              <a:gd name="T12" fmla="*/ 65 w 68"/>
              <a:gd name="T13" fmla="*/ 0 h 6"/>
              <a:gd name="T14" fmla="*/ 68 w 68"/>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6">
                <a:moveTo>
                  <a:pt x="68" y="3"/>
                </a:moveTo>
                <a:cubicBezTo>
                  <a:pt x="68" y="5"/>
                  <a:pt x="67" y="6"/>
                  <a:pt x="65" y="6"/>
                </a:cubicBezTo>
                <a:cubicBezTo>
                  <a:pt x="3" y="6"/>
                  <a:pt x="3" y="6"/>
                  <a:pt x="3" y="6"/>
                </a:cubicBezTo>
                <a:cubicBezTo>
                  <a:pt x="1" y="6"/>
                  <a:pt x="0" y="5"/>
                  <a:pt x="0" y="3"/>
                </a:cubicBezTo>
                <a:cubicBezTo>
                  <a:pt x="0" y="3"/>
                  <a:pt x="0" y="3"/>
                  <a:pt x="0" y="3"/>
                </a:cubicBezTo>
                <a:cubicBezTo>
                  <a:pt x="0" y="1"/>
                  <a:pt x="1" y="0"/>
                  <a:pt x="3" y="0"/>
                </a:cubicBezTo>
                <a:cubicBezTo>
                  <a:pt x="65" y="0"/>
                  <a:pt x="65" y="0"/>
                  <a:pt x="65" y="0"/>
                </a:cubicBezTo>
                <a:cubicBezTo>
                  <a:pt x="67" y="0"/>
                  <a:pt x="68" y="1"/>
                  <a:pt x="68" y="3"/>
                </a:cubicBezTo>
                <a:close/>
              </a:path>
            </a:pathLst>
          </a:custGeom>
          <a:solidFill>
            <a:srgbClr val="4F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30"/>
          <p:cNvSpPr>
            <a:spLocks/>
          </p:cNvSpPr>
          <p:nvPr/>
        </p:nvSpPr>
        <p:spPr bwMode="auto">
          <a:xfrm>
            <a:off x="7606835" y="3386479"/>
            <a:ext cx="255588" cy="23813"/>
          </a:xfrm>
          <a:custGeom>
            <a:avLst/>
            <a:gdLst>
              <a:gd name="T0" fmla="*/ 68 w 68"/>
              <a:gd name="T1" fmla="*/ 3 h 6"/>
              <a:gd name="T2" fmla="*/ 65 w 68"/>
              <a:gd name="T3" fmla="*/ 6 h 6"/>
              <a:gd name="T4" fmla="*/ 3 w 68"/>
              <a:gd name="T5" fmla="*/ 6 h 6"/>
              <a:gd name="T6" fmla="*/ 0 w 68"/>
              <a:gd name="T7" fmla="*/ 3 h 6"/>
              <a:gd name="T8" fmla="*/ 0 w 68"/>
              <a:gd name="T9" fmla="*/ 3 h 6"/>
              <a:gd name="T10" fmla="*/ 3 w 68"/>
              <a:gd name="T11" fmla="*/ 0 h 6"/>
              <a:gd name="T12" fmla="*/ 65 w 68"/>
              <a:gd name="T13" fmla="*/ 0 h 6"/>
              <a:gd name="T14" fmla="*/ 68 w 68"/>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6">
                <a:moveTo>
                  <a:pt x="68" y="3"/>
                </a:moveTo>
                <a:cubicBezTo>
                  <a:pt x="68" y="5"/>
                  <a:pt x="67" y="6"/>
                  <a:pt x="65" y="6"/>
                </a:cubicBezTo>
                <a:cubicBezTo>
                  <a:pt x="3" y="6"/>
                  <a:pt x="3" y="6"/>
                  <a:pt x="3" y="6"/>
                </a:cubicBezTo>
                <a:cubicBezTo>
                  <a:pt x="1" y="6"/>
                  <a:pt x="0" y="5"/>
                  <a:pt x="0" y="3"/>
                </a:cubicBezTo>
                <a:cubicBezTo>
                  <a:pt x="0" y="3"/>
                  <a:pt x="0" y="3"/>
                  <a:pt x="0" y="3"/>
                </a:cubicBezTo>
                <a:cubicBezTo>
                  <a:pt x="0" y="2"/>
                  <a:pt x="1" y="0"/>
                  <a:pt x="3" y="0"/>
                </a:cubicBezTo>
                <a:cubicBezTo>
                  <a:pt x="65" y="0"/>
                  <a:pt x="65" y="0"/>
                  <a:pt x="65" y="0"/>
                </a:cubicBezTo>
                <a:cubicBezTo>
                  <a:pt x="67" y="0"/>
                  <a:pt x="68" y="2"/>
                  <a:pt x="68" y="3"/>
                </a:cubicBezTo>
                <a:close/>
              </a:path>
            </a:pathLst>
          </a:custGeom>
          <a:solidFill>
            <a:srgbClr val="4F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31"/>
          <p:cNvSpPr>
            <a:spLocks/>
          </p:cNvSpPr>
          <p:nvPr/>
        </p:nvSpPr>
        <p:spPr bwMode="auto">
          <a:xfrm>
            <a:off x="7606835" y="3608729"/>
            <a:ext cx="255588" cy="22225"/>
          </a:xfrm>
          <a:custGeom>
            <a:avLst/>
            <a:gdLst>
              <a:gd name="T0" fmla="*/ 68 w 68"/>
              <a:gd name="T1" fmla="*/ 3 h 6"/>
              <a:gd name="T2" fmla="*/ 65 w 68"/>
              <a:gd name="T3" fmla="*/ 6 h 6"/>
              <a:gd name="T4" fmla="*/ 3 w 68"/>
              <a:gd name="T5" fmla="*/ 6 h 6"/>
              <a:gd name="T6" fmla="*/ 0 w 68"/>
              <a:gd name="T7" fmla="*/ 3 h 6"/>
              <a:gd name="T8" fmla="*/ 0 w 68"/>
              <a:gd name="T9" fmla="*/ 3 h 6"/>
              <a:gd name="T10" fmla="*/ 3 w 68"/>
              <a:gd name="T11" fmla="*/ 0 h 6"/>
              <a:gd name="T12" fmla="*/ 65 w 68"/>
              <a:gd name="T13" fmla="*/ 0 h 6"/>
              <a:gd name="T14" fmla="*/ 68 w 68"/>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6">
                <a:moveTo>
                  <a:pt x="68" y="3"/>
                </a:moveTo>
                <a:cubicBezTo>
                  <a:pt x="68" y="5"/>
                  <a:pt x="67" y="6"/>
                  <a:pt x="65" y="6"/>
                </a:cubicBezTo>
                <a:cubicBezTo>
                  <a:pt x="3" y="6"/>
                  <a:pt x="3" y="6"/>
                  <a:pt x="3" y="6"/>
                </a:cubicBezTo>
                <a:cubicBezTo>
                  <a:pt x="1" y="6"/>
                  <a:pt x="0" y="5"/>
                  <a:pt x="0" y="3"/>
                </a:cubicBezTo>
                <a:cubicBezTo>
                  <a:pt x="0" y="3"/>
                  <a:pt x="0" y="3"/>
                  <a:pt x="0" y="3"/>
                </a:cubicBezTo>
                <a:cubicBezTo>
                  <a:pt x="0" y="1"/>
                  <a:pt x="1" y="0"/>
                  <a:pt x="3" y="0"/>
                </a:cubicBezTo>
                <a:cubicBezTo>
                  <a:pt x="65" y="0"/>
                  <a:pt x="65" y="0"/>
                  <a:pt x="65" y="0"/>
                </a:cubicBezTo>
                <a:cubicBezTo>
                  <a:pt x="67" y="0"/>
                  <a:pt x="68" y="1"/>
                  <a:pt x="68" y="3"/>
                </a:cubicBezTo>
                <a:close/>
              </a:path>
            </a:pathLst>
          </a:custGeom>
          <a:solidFill>
            <a:srgbClr val="4F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32"/>
          <p:cNvSpPr>
            <a:spLocks/>
          </p:cNvSpPr>
          <p:nvPr/>
        </p:nvSpPr>
        <p:spPr bwMode="auto">
          <a:xfrm>
            <a:off x="7606835" y="3278529"/>
            <a:ext cx="128588" cy="22225"/>
          </a:xfrm>
          <a:custGeom>
            <a:avLst/>
            <a:gdLst>
              <a:gd name="T0" fmla="*/ 34 w 34"/>
              <a:gd name="T1" fmla="*/ 3 h 6"/>
              <a:gd name="T2" fmla="*/ 32 w 34"/>
              <a:gd name="T3" fmla="*/ 6 h 6"/>
              <a:gd name="T4" fmla="*/ 1 w 34"/>
              <a:gd name="T5" fmla="*/ 6 h 6"/>
              <a:gd name="T6" fmla="*/ 0 w 34"/>
              <a:gd name="T7" fmla="*/ 3 h 6"/>
              <a:gd name="T8" fmla="*/ 0 w 34"/>
              <a:gd name="T9" fmla="*/ 3 h 6"/>
              <a:gd name="T10" fmla="*/ 1 w 34"/>
              <a:gd name="T11" fmla="*/ 0 h 6"/>
              <a:gd name="T12" fmla="*/ 32 w 34"/>
              <a:gd name="T13" fmla="*/ 0 h 6"/>
              <a:gd name="T14" fmla="*/ 34 w 34"/>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6">
                <a:moveTo>
                  <a:pt x="34" y="3"/>
                </a:moveTo>
                <a:cubicBezTo>
                  <a:pt x="34" y="5"/>
                  <a:pt x="33" y="6"/>
                  <a:pt x="32" y="6"/>
                </a:cubicBezTo>
                <a:cubicBezTo>
                  <a:pt x="1" y="6"/>
                  <a:pt x="1" y="6"/>
                  <a:pt x="1" y="6"/>
                </a:cubicBezTo>
                <a:cubicBezTo>
                  <a:pt x="1" y="6"/>
                  <a:pt x="0" y="5"/>
                  <a:pt x="0" y="3"/>
                </a:cubicBezTo>
                <a:cubicBezTo>
                  <a:pt x="0" y="3"/>
                  <a:pt x="0" y="3"/>
                  <a:pt x="0" y="3"/>
                </a:cubicBezTo>
                <a:cubicBezTo>
                  <a:pt x="0" y="1"/>
                  <a:pt x="1" y="0"/>
                  <a:pt x="1" y="0"/>
                </a:cubicBezTo>
                <a:cubicBezTo>
                  <a:pt x="32" y="0"/>
                  <a:pt x="32" y="0"/>
                  <a:pt x="32" y="0"/>
                </a:cubicBezTo>
                <a:cubicBezTo>
                  <a:pt x="33" y="0"/>
                  <a:pt x="34" y="1"/>
                  <a:pt x="34" y="3"/>
                </a:cubicBezTo>
                <a:close/>
              </a:path>
            </a:pathLst>
          </a:custGeom>
          <a:solidFill>
            <a:srgbClr val="4F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33"/>
          <p:cNvSpPr>
            <a:spLocks/>
          </p:cNvSpPr>
          <p:nvPr/>
        </p:nvSpPr>
        <p:spPr bwMode="auto">
          <a:xfrm>
            <a:off x="7606835" y="3496016"/>
            <a:ext cx="128588" cy="26988"/>
          </a:xfrm>
          <a:custGeom>
            <a:avLst/>
            <a:gdLst>
              <a:gd name="T0" fmla="*/ 34 w 34"/>
              <a:gd name="T1" fmla="*/ 4 h 7"/>
              <a:gd name="T2" fmla="*/ 32 w 34"/>
              <a:gd name="T3" fmla="*/ 7 h 7"/>
              <a:gd name="T4" fmla="*/ 1 w 34"/>
              <a:gd name="T5" fmla="*/ 7 h 7"/>
              <a:gd name="T6" fmla="*/ 0 w 34"/>
              <a:gd name="T7" fmla="*/ 4 h 7"/>
              <a:gd name="T8" fmla="*/ 0 w 34"/>
              <a:gd name="T9" fmla="*/ 4 h 7"/>
              <a:gd name="T10" fmla="*/ 1 w 34"/>
              <a:gd name="T11" fmla="*/ 0 h 7"/>
              <a:gd name="T12" fmla="*/ 32 w 34"/>
              <a:gd name="T13" fmla="*/ 0 h 7"/>
              <a:gd name="T14" fmla="*/ 34 w 34"/>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7">
                <a:moveTo>
                  <a:pt x="34" y="4"/>
                </a:moveTo>
                <a:cubicBezTo>
                  <a:pt x="34" y="5"/>
                  <a:pt x="33" y="7"/>
                  <a:pt x="32" y="7"/>
                </a:cubicBezTo>
                <a:cubicBezTo>
                  <a:pt x="1" y="7"/>
                  <a:pt x="1" y="7"/>
                  <a:pt x="1" y="7"/>
                </a:cubicBezTo>
                <a:cubicBezTo>
                  <a:pt x="1" y="7"/>
                  <a:pt x="0" y="5"/>
                  <a:pt x="0" y="4"/>
                </a:cubicBezTo>
                <a:cubicBezTo>
                  <a:pt x="0" y="4"/>
                  <a:pt x="0" y="4"/>
                  <a:pt x="0" y="4"/>
                </a:cubicBezTo>
                <a:cubicBezTo>
                  <a:pt x="0" y="2"/>
                  <a:pt x="1" y="0"/>
                  <a:pt x="1" y="0"/>
                </a:cubicBezTo>
                <a:cubicBezTo>
                  <a:pt x="32" y="0"/>
                  <a:pt x="32" y="0"/>
                  <a:pt x="32" y="0"/>
                </a:cubicBezTo>
                <a:cubicBezTo>
                  <a:pt x="33" y="0"/>
                  <a:pt x="34" y="2"/>
                  <a:pt x="34" y="4"/>
                </a:cubicBezTo>
                <a:close/>
              </a:path>
            </a:pathLst>
          </a:custGeom>
          <a:solidFill>
            <a:srgbClr val="4F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4"/>
          <p:cNvSpPr>
            <a:spLocks/>
          </p:cNvSpPr>
          <p:nvPr/>
        </p:nvSpPr>
        <p:spPr bwMode="auto">
          <a:xfrm>
            <a:off x="7606835" y="3718266"/>
            <a:ext cx="128588" cy="22225"/>
          </a:xfrm>
          <a:custGeom>
            <a:avLst/>
            <a:gdLst>
              <a:gd name="T0" fmla="*/ 34 w 34"/>
              <a:gd name="T1" fmla="*/ 3 h 6"/>
              <a:gd name="T2" fmla="*/ 32 w 34"/>
              <a:gd name="T3" fmla="*/ 6 h 6"/>
              <a:gd name="T4" fmla="*/ 1 w 34"/>
              <a:gd name="T5" fmla="*/ 6 h 6"/>
              <a:gd name="T6" fmla="*/ 0 w 34"/>
              <a:gd name="T7" fmla="*/ 3 h 6"/>
              <a:gd name="T8" fmla="*/ 0 w 34"/>
              <a:gd name="T9" fmla="*/ 3 h 6"/>
              <a:gd name="T10" fmla="*/ 1 w 34"/>
              <a:gd name="T11" fmla="*/ 0 h 6"/>
              <a:gd name="T12" fmla="*/ 32 w 34"/>
              <a:gd name="T13" fmla="*/ 0 h 6"/>
              <a:gd name="T14" fmla="*/ 34 w 34"/>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6">
                <a:moveTo>
                  <a:pt x="34" y="3"/>
                </a:moveTo>
                <a:cubicBezTo>
                  <a:pt x="34" y="5"/>
                  <a:pt x="33" y="6"/>
                  <a:pt x="32" y="6"/>
                </a:cubicBezTo>
                <a:cubicBezTo>
                  <a:pt x="1" y="6"/>
                  <a:pt x="1" y="6"/>
                  <a:pt x="1" y="6"/>
                </a:cubicBezTo>
                <a:cubicBezTo>
                  <a:pt x="1" y="6"/>
                  <a:pt x="0" y="5"/>
                  <a:pt x="0" y="3"/>
                </a:cubicBezTo>
                <a:cubicBezTo>
                  <a:pt x="0" y="3"/>
                  <a:pt x="0" y="3"/>
                  <a:pt x="0" y="3"/>
                </a:cubicBezTo>
                <a:cubicBezTo>
                  <a:pt x="0" y="1"/>
                  <a:pt x="1" y="0"/>
                  <a:pt x="1" y="0"/>
                </a:cubicBezTo>
                <a:cubicBezTo>
                  <a:pt x="32" y="0"/>
                  <a:pt x="32" y="0"/>
                  <a:pt x="32" y="0"/>
                </a:cubicBezTo>
                <a:cubicBezTo>
                  <a:pt x="33" y="0"/>
                  <a:pt x="34" y="1"/>
                  <a:pt x="34" y="3"/>
                </a:cubicBezTo>
                <a:close/>
              </a:path>
            </a:pathLst>
          </a:custGeom>
          <a:solidFill>
            <a:srgbClr val="4F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5"/>
          <p:cNvSpPr>
            <a:spLocks/>
          </p:cNvSpPr>
          <p:nvPr/>
        </p:nvSpPr>
        <p:spPr bwMode="auto">
          <a:xfrm>
            <a:off x="7606835" y="3056279"/>
            <a:ext cx="128588" cy="26988"/>
          </a:xfrm>
          <a:custGeom>
            <a:avLst/>
            <a:gdLst>
              <a:gd name="T0" fmla="*/ 34 w 34"/>
              <a:gd name="T1" fmla="*/ 4 h 7"/>
              <a:gd name="T2" fmla="*/ 32 w 34"/>
              <a:gd name="T3" fmla="*/ 7 h 7"/>
              <a:gd name="T4" fmla="*/ 1 w 34"/>
              <a:gd name="T5" fmla="*/ 7 h 7"/>
              <a:gd name="T6" fmla="*/ 0 w 34"/>
              <a:gd name="T7" fmla="*/ 4 h 7"/>
              <a:gd name="T8" fmla="*/ 0 w 34"/>
              <a:gd name="T9" fmla="*/ 4 h 7"/>
              <a:gd name="T10" fmla="*/ 1 w 34"/>
              <a:gd name="T11" fmla="*/ 0 h 7"/>
              <a:gd name="T12" fmla="*/ 32 w 34"/>
              <a:gd name="T13" fmla="*/ 0 h 7"/>
              <a:gd name="T14" fmla="*/ 34 w 34"/>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7">
                <a:moveTo>
                  <a:pt x="34" y="4"/>
                </a:moveTo>
                <a:cubicBezTo>
                  <a:pt x="34" y="5"/>
                  <a:pt x="33" y="7"/>
                  <a:pt x="32" y="7"/>
                </a:cubicBezTo>
                <a:cubicBezTo>
                  <a:pt x="1" y="7"/>
                  <a:pt x="1" y="7"/>
                  <a:pt x="1" y="7"/>
                </a:cubicBezTo>
                <a:cubicBezTo>
                  <a:pt x="1" y="7"/>
                  <a:pt x="0" y="5"/>
                  <a:pt x="0" y="4"/>
                </a:cubicBezTo>
                <a:cubicBezTo>
                  <a:pt x="0" y="4"/>
                  <a:pt x="0" y="4"/>
                  <a:pt x="0" y="4"/>
                </a:cubicBezTo>
                <a:cubicBezTo>
                  <a:pt x="0" y="2"/>
                  <a:pt x="1" y="0"/>
                  <a:pt x="1" y="0"/>
                </a:cubicBezTo>
                <a:cubicBezTo>
                  <a:pt x="32" y="0"/>
                  <a:pt x="32" y="0"/>
                  <a:pt x="32" y="0"/>
                </a:cubicBezTo>
                <a:cubicBezTo>
                  <a:pt x="33" y="0"/>
                  <a:pt x="34" y="2"/>
                  <a:pt x="34" y="4"/>
                </a:cubicBezTo>
                <a:close/>
              </a:path>
            </a:pathLst>
          </a:custGeom>
          <a:solidFill>
            <a:srgbClr val="4F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6"/>
          <p:cNvSpPr>
            <a:spLocks/>
          </p:cNvSpPr>
          <p:nvPr/>
        </p:nvSpPr>
        <p:spPr bwMode="auto">
          <a:xfrm>
            <a:off x="5751047" y="2533991"/>
            <a:ext cx="258763" cy="25400"/>
          </a:xfrm>
          <a:custGeom>
            <a:avLst/>
            <a:gdLst>
              <a:gd name="T0" fmla="*/ 69 w 69"/>
              <a:gd name="T1" fmla="*/ 3 h 7"/>
              <a:gd name="T2" fmla="*/ 66 w 69"/>
              <a:gd name="T3" fmla="*/ 7 h 7"/>
              <a:gd name="T4" fmla="*/ 4 w 69"/>
              <a:gd name="T5" fmla="*/ 7 h 7"/>
              <a:gd name="T6" fmla="*/ 0 w 69"/>
              <a:gd name="T7" fmla="*/ 3 h 7"/>
              <a:gd name="T8" fmla="*/ 0 w 69"/>
              <a:gd name="T9" fmla="*/ 3 h 7"/>
              <a:gd name="T10" fmla="*/ 4 w 69"/>
              <a:gd name="T11" fmla="*/ 0 h 7"/>
              <a:gd name="T12" fmla="*/ 66 w 69"/>
              <a:gd name="T13" fmla="*/ 0 h 7"/>
              <a:gd name="T14" fmla="*/ 69 w 69"/>
              <a:gd name="T15" fmla="*/ 3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7">
                <a:moveTo>
                  <a:pt x="69" y="3"/>
                </a:moveTo>
                <a:cubicBezTo>
                  <a:pt x="69" y="5"/>
                  <a:pt x="67" y="7"/>
                  <a:pt x="66" y="7"/>
                </a:cubicBezTo>
                <a:cubicBezTo>
                  <a:pt x="4" y="7"/>
                  <a:pt x="4" y="7"/>
                  <a:pt x="4" y="7"/>
                </a:cubicBezTo>
                <a:cubicBezTo>
                  <a:pt x="2" y="7"/>
                  <a:pt x="0" y="5"/>
                  <a:pt x="0" y="3"/>
                </a:cubicBezTo>
                <a:cubicBezTo>
                  <a:pt x="0" y="3"/>
                  <a:pt x="0" y="3"/>
                  <a:pt x="0" y="3"/>
                </a:cubicBezTo>
                <a:cubicBezTo>
                  <a:pt x="0" y="2"/>
                  <a:pt x="2" y="0"/>
                  <a:pt x="4" y="0"/>
                </a:cubicBezTo>
                <a:cubicBezTo>
                  <a:pt x="66" y="0"/>
                  <a:pt x="66" y="0"/>
                  <a:pt x="66" y="0"/>
                </a:cubicBezTo>
                <a:cubicBezTo>
                  <a:pt x="67" y="0"/>
                  <a:pt x="69" y="2"/>
                  <a:pt x="69"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7"/>
          <p:cNvSpPr>
            <a:spLocks/>
          </p:cNvSpPr>
          <p:nvPr/>
        </p:nvSpPr>
        <p:spPr bwMode="auto">
          <a:xfrm>
            <a:off x="5751047" y="2756241"/>
            <a:ext cx="258763" cy="22225"/>
          </a:xfrm>
          <a:custGeom>
            <a:avLst/>
            <a:gdLst>
              <a:gd name="T0" fmla="*/ 69 w 69"/>
              <a:gd name="T1" fmla="*/ 3 h 6"/>
              <a:gd name="T2" fmla="*/ 66 w 69"/>
              <a:gd name="T3" fmla="*/ 6 h 6"/>
              <a:gd name="T4" fmla="*/ 4 w 69"/>
              <a:gd name="T5" fmla="*/ 6 h 6"/>
              <a:gd name="T6" fmla="*/ 0 w 69"/>
              <a:gd name="T7" fmla="*/ 3 h 6"/>
              <a:gd name="T8" fmla="*/ 0 w 69"/>
              <a:gd name="T9" fmla="*/ 3 h 6"/>
              <a:gd name="T10" fmla="*/ 4 w 69"/>
              <a:gd name="T11" fmla="*/ 0 h 6"/>
              <a:gd name="T12" fmla="*/ 66 w 69"/>
              <a:gd name="T13" fmla="*/ 0 h 6"/>
              <a:gd name="T14" fmla="*/ 69 w 69"/>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6">
                <a:moveTo>
                  <a:pt x="69" y="3"/>
                </a:moveTo>
                <a:cubicBezTo>
                  <a:pt x="69" y="5"/>
                  <a:pt x="67" y="6"/>
                  <a:pt x="66" y="6"/>
                </a:cubicBezTo>
                <a:cubicBezTo>
                  <a:pt x="4" y="6"/>
                  <a:pt x="4" y="6"/>
                  <a:pt x="4" y="6"/>
                </a:cubicBezTo>
                <a:cubicBezTo>
                  <a:pt x="2" y="6"/>
                  <a:pt x="0" y="5"/>
                  <a:pt x="0" y="3"/>
                </a:cubicBezTo>
                <a:cubicBezTo>
                  <a:pt x="0" y="3"/>
                  <a:pt x="0" y="3"/>
                  <a:pt x="0" y="3"/>
                </a:cubicBezTo>
                <a:cubicBezTo>
                  <a:pt x="0" y="1"/>
                  <a:pt x="2" y="0"/>
                  <a:pt x="4" y="0"/>
                </a:cubicBezTo>
                <a:cubicBezTo>
                  <a:pt x="66" y="0"/>
                  <a:pt x="66" y="0"/>
                  <a:pt x="66" y="0"/>
                </a:cubicBezTo>
                <a:cubicBezTo>
                  <a:pt x="67" y="0"/>
                  <a:pt x="69" y="1"/>
                  <a:pt x="69"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8"/>
          <p:cNvSpPr>
            <a:spLocks/>
          </p:cNvSpPr>
          <p:nvPr/>
        </p:nvSpPr>
        <p:spPr bwMode="auto">
          <a:xfrm>
            <a:off x="5751047" y="2973729"/>
            <a:ext cx="258763" cy="25400"/>
          </a:xfrm>
          <a:custGeom>
            <a:avLst/>
            <a:gdLst>
              <a:gd name="T0" fmla="*/ 69 w 69"/>
              <a:gd name="T1" fmla="*/ 4 h 7"/>
              <a:gd name="T2" fmla="*/ 66 w 69"/>
              <a:gd name="T3" fmla="*/ 7 h 7"/>
              <a:gd name="T4" fmla="*/ 4 w 69"/>
              <a:gd name="T5" fmla="*/ 7 h 7"/>
              <a:gd name="T6" fmla="*/ 0 w 69"/>
              <a:gd name="T7" fmla="*/ 4 h 7"/>
              <a:gd name="T8" fmla="*/ 0 w 69"/>
              <a:gd name="T9" fmla="*/ 4 h 7"/>
              <a:gd name="T10" fmla="*/ 4 w 69"/>
              <a:gd name="T11" fmla="*/ 0 h 7"/>
              <a:gd name="T12" fmla="*/ 66 w 69"/>
              <a:gd name="T13" fmla="*/ 0 h 7"/>
              <a:gd name="T14" fmla="*/ 69 w 69"/>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7">
                <a:moveTo>
                  <a:pt x="69" y="4"/>
                </a:moveTo>
                <a:cubicBezTo>
                  <a:pt x="69" y="5"/>
                  <a:pt x="67" y="7"/>
                  <a:pt x="66" y="7"/>
                </a:cubicBezTo>
                <a:cubicBezTo>
                  <a:pt x="4" y="7"/>
                  <a:pt x="4" y="7"/>
                  <a:pt x="4" y="7"/>
                </a:cubicBezTo>
                <a:cubicBezTo>
                  <a:pt x="2" y="7"/>
                  <a:pt x="0" y="5"/>
                  <a:pt x="0" y="4"/>
                </a:cubicBezTo>
                <a:cubicBezTo>
                  <a:pt x="0" y="4"/>
                  <a:pt x="0" y="4"/>
                  <a:pt x="0" y="4"/>
                </a:cubicBezTo>
                <a:cubicBezTo>
                  <a:pt x="0" y="2"/>
                  <a:pt x="2" y="0"/>
                  <a:pt x="4" y="0"/>
                </a:cubicBezTo>
                <a:cubicBezTo>
                  <a:pt x="66" y="0"/>
                  <a:pt x="66" y="0"/>
                  <a:pt x="66" y="0"/>
                </a:cubicBezTo>
                <a:cubicBezTo>
                  <a:pt x="67" y="0"/>
                  <a:pt x="69" y="2"/>
                  <a:pt x="69"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9"/>
          <p:cNvSpPr>
            <a:spLocks/>
          </p:cNvSpPr>
          <p:nvPr/>
        </p:nvSpPr>
        <p:spPr bwMode="auto">
          <a:xfrm>
            <a:off x="5751047" y="2646704"/>
            <a:ext cx="131763" cy="22225"/>
          </a:xfrm>
          <a:custGeom>
            <a:avLst/>
            <a:gdLst>
              <a:gd name="T0" fmla="*/ 35 w 35"/>
              <a:gd name="T1" fmla="*/ 3 h 6"/>
              <a:gd name="T2" fmla="*/ 33 w 35"/>
              <a:gd name="T3" fmla="*/ 6 h 6"/>
              <a:gd name="T4" fmla="*/ 2 w 35"/>
              <a:gd name="T5" fmla="*/ 6 h 6"/>
              <a:gd name="T6" fmla="*/ 0 w 35"/>
              <a:gd name="T7" fmla="*/ 3 h 6"/>
              <a:gd name="T8" fmla="*/ 0 w 35"/>
              <a:gd name="T9" fmla="*/ 3 h 6"/>
              <a:gd name="T10" fmla="*/ 2 w 35"/>
              <a:gd name="T11" fmla="*/ 0 h 6"/>
              <a:gd name="T12" fmla="*/ 33 w 35"/>
              <a:gd name="T13" fmla="*/ 0 h 6"/>
              <a:gd name="T14" fmla="*/ 35 w 35"/>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6">
                <a:moveTo>
                  <a:pt x="35" y="3"/>
                </a:moveTo>
                <a:cubicBezTo>
                  <a:pt x="35" y="4"/>
                  <a:pt x="34" y="6"/>
                  <a:pt x="33" y="6"/>
                </a:cubicBezTo>
                <a:cubicBezTo>
                  <a:pt x="2" y="6"/>
                  <a:pt x="2" y="6"/>
                  <a:pt x="2" y="6"/>
                </a:cubicBezTo>
                <a:cubicBezTo>
                  <a:pt x="1" y="6"/>
                  <a:pt x="0" y="4"/>
                  <a:pt x="0" y="3"/>
                </a:cubicBezTo>
                <a:cubicBezTo>
                  <a:pt x="0" y="3"/>
                  <a:pt x="0" y="3"/>
                  <a:pt x="0" y="3"/>
                </a:cubicBezTo>
                <a:cubicBezTo>
                  <a:pt x="0" y="1"/>
                  <a:pt x="1" y="0"/>
                  <a:pt x="2" y="0"/>
                </a:cubicBezTo>
                <a:cubicBezTo>
                  <a:pt x="33" y="0"/>
                  <a:pt x="33" y="0"/>
                  <a:pt x="33" y="0"/>
                </a:cubicBezTo>
                <a:cubicBezTo>
                  <a:pt x="34" y="0"/>
                  <a:pt x="35" y="1"/>
                  <a:pt x="35"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40"/>
          <p:cNvSpPr>
            <a:spLocks/>
          </p:cNvSpPr>
          <p:nvPr/>
        </p:nvSpPr>
        <p:spPr bwMode="auto">
          <a:xfrm>
            <a:off x="5751047" y="2864191"/>
            <a:ext cx="131763" cy="22225"/>
          </a:xfrm>
          <a:custGeom>
            <a:avLst/>
            <a:gdLst>
              <a:gd name="T0" fmla="*/ 35 w 35"/>
              <a:gd name="T1" fmla="*/ 3 h 6"/>
              <a:gd name="T2" fmla="*/ 33 w 35"/>
              <a:gd name="T3" fmla="*/ 6 h 6"/>
              <a:gd name="T4" fmla="*/ 2 w 35"/>
              <a:gd name="T5" fmla="*/ 6 h 6"/>
              <a:gd name="T6" fmla="*/ 0 w 35"/>
              <a:gd name="T7" fmla="*/ 3 h 6"/>
              <a:gd name="T8" fmla="*/ 0 w 35"/>
              <a:gd name="T9" fmla="*/ 3 h 6"/>
              <a:gd name="T10" fmla="*/ 2 w 35"/>
              <a:gd name="T11" fmla="*/ 0 h 6"/>
              <a:gd name="T12" fmla="*/ 33 w 35"/>
              <a:gd name="T13" fmla="*/ 0 h 6"/>
              <a:gd name="T14" fmla="*/ 35 w 35"/>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6">
                <a:moveTo>
                  <a:pt x="35" y="3"/>
                </a:moveTo>
                <a:cubicBezTo>
                  <a:pt x="35" y="5"/>
                  <a:pt x="34" y="6"/>
                  <a:pt x="33" y="6"/>
                </a:cubicBezTo>
                <a:cubicBezTo>
                  <a:pt x="2" y="6"/>
                  <a:pt x="2" y="6"/>
                  <a:pt x="2" y="6"/>
                </a:cubicBezTo>
                <a:cubicBezTo>
                  <a:pt x="1" y="6"/>
                  <a:pt x="0" y="5"/>
                  <a:pt x="0" y="3"/>
                </a:cubicBezTo>
                <a:cubicBezTo>
                  <a:pt x="0" y="3"/>
                  <a:pt x="0" y="3"/>
                  <a:pt x="0" y="3"/>
                </a:cubicBezTo>
                <a:cubicBezTo>
                  <a:pt x="0" y="2"/>
                  <a:pt x="1" y="0"/>
                  <a:pt x="2" y="0"/>
                </a:cubicBezTo>
                <a:cubicBezTo>
                  <a:pt x="33" y="0"/>
                  <a:pt x="33" y="0"/>
                  <a:pt x="33" y="0"/>
                </a:cubicBezTo>
                <a:cubicBezTo>
                  <a:pt x="34" y="0"/>
                  <a:pt x="35" y="2"/>
                  <a:pt x="35"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41"/>
          <p:cNvSpPr>
            <a:spLocks/>
          </p:cNvSpPr>
          <p:nvPr/>
        </p:nvSpPr>
        <p:spPr bwMode="auto">
          <a:xfrm>
            <a:off x="5751047" y="3086441"/>
            <a:ext cx="131763" cy="22225"/>
          </a:xfrm>
          <a:custGeom>
            <a:avLst/>
            <a:gdLst>
              <a:gd name="T0" fmla="*/ 35 w 35"/>
              <a:gd name="T1" fmla="*/ 3 h 6"/>
              <a:gd name="T2" fmla="*/ 33 w 35"/>
              <a:gd name="T3" fmla="*/ 6 h 6"/>
              <a:gd name="T4" fmla="*/ 2 w 35"/>
              <a:gd name="T5" fmla="*/ 6 h 6"/>
              <a:gd name="T6" fmla="*/ 0 w 35"/>
              <a:gd name="T7" fmla="*/ 3 h 6"/>
              <a:gd name="T8" fmla="*/ 0 w 35"/>
              <a:gd name="T9" fmla="*/ 3 h 6"/>
              <a:gd name="T10" fmla="*/ 2 w 35"/>
              <a:gd name="T11" fmla="*/ 0 h 6"/>
              <a:gd name="T12" fmla="*/ 33 w 35"/>
              <a:gd name="T13" fmla="*/ 0 h 6"/>
              <a:gd name="T14" fmla="*/ 35 w 35"/>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6">
                <a:moveTo>
                  <a:pt x="35" y="3"/>
                </a:moveTo>
                <a:cubicBezTo>
                  <a:pt x="35" y="5"/>
                  <a:pt x="34" y="6"/>
                  <a:pt x="33" y="6"/>
                </a:cubicBezTo>
                <a:cubicBezTo>
                  <a:pt x="2" y="6"/>
                  <a:pt x="2" y="6"/>
                  <a:pt x="2" y="6"/>
                </a:cubicBezTo>
                <a:cubicBezTo>
                  <a:pt x="1" y="6"/>
                  <a:pt x="0" y="5"/>
                  <a:pt x="0" y="3"/>
                </a:cubicBezTo>
                <a:cubicBezTo>
                  <a:pt x="0" y="3"/>
                  <a:pt x="0" y="3"/>
                  <a:pt x="0" y="3"/>
                </a:cubicBezTo>
                <a:cubicBezTo>
                  <a:pt x="0" y="1"/>
                  <a:pt x="1" y="0"/>
                  <a:pt x="2" y="0"/>
                </a:cubicBezTo>
                <a:cubicBezTo>
                  <a:pt x="33" y="0"/>
                  <a:pt x="33" y="0"/>
                  <a:pt x="33" y="0"/>
                </a:cubicBezTo>
                <a:cubicBezTo>
                  <a:pt x="34" y="0"/>
                  <a:pt x="35" y="1"/>
                  <a:pt x="35"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42"/>
          <p:cNvSpPr>
            <a:spLocks/>
          </p:cNvSpPr>
          <p:nvPr/>
        </p:nvSpPr>
        <p:spPr bwMode="auto">
          <a:xfrm>
            <a:off x="5751047" y="2424454"/>
            <a:ext cx="131763" cy="22225"/>
          </a:xfrm>
          <a:custGeom>
            <a:avLst/>
            <a:gdLst>
              <a:gd name="T0" fmla="*/ 35 w 35"/>
              <a:gd name="T1" fmla="*/ 3 h 6"/>
              <a:gd name="T2" fmla="*/ 33 w 35"/>
              <a:gd name="T3" fmla="*/ 6 h 6"/>
              <a:gd name="T4" fmla="*/ 2 w 35"/>
              <a:gd name="T5" fmla="*/ 6 h 6"/>
              <a:gd name="T6" fmla="*/ 0 w 35"/>
              <a:gd name="T7" fmla="*/ 3 h 6"/>
              <a:gd name="T8" fmla="*/ 0 w 35"/>
              <a:gd name="T9" fmla="*/ 3 h 6"/>
              <a:gd name="T10" fmla="*/ 2 w 35"/>
              <a:gd name="T11" fmla="*/ 0 h 6"/>
              <a:gd name="T12" fmla="*/ 33 w 35"/>
              <a:gd name="T13" fmla="*/ 0 h 6"/>
              <a:gd name="T14" fmla="*/ 35 w 35"/>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6">
                <a:moveTo>
                  <a:pt x="35" y="3"/>
                </a:moveTo>
                <a:cubicBezTo>
                  <a:pt x="35" y="5"/>
                  <a:pt x="34" y="6"/>
                  <a:pt x="33" y="6"/>
                </a:cubicBezTo>
                <a:cubicBezTo>
                  <a:pt x="2" y="6"/>
                  <a:pt x="2" y="6"/>
                  <a:pt x="2" y="6"/>
                </a:cubicBezTo>
                <a:cubicBezTo>
                  <a:pt x="1" y="6"/>
                  <a:pt x="0" y="5"/>
                  <a:pt x="0" y="3"/>
                </a:cubicBezTo>
                <a:cubicBezTo>
                  <a:pt x="0" y="3"/>
                  <a:pt x="0" y="3"/>
                  <a:pt x="0" y="3"/>
                </a:cubicBezTo>
                <a:cubicBezTo>
                  <a:pt x="0" y="1"/>
                  <a:pt x="1" y="0"/>
                  <a:pt x="2" y="0"/>
                </a:cubicBezTo>
                <a:cubicBezTo>
                  <a:pt x="33" y="0"/>
                  <a:pt x="33" y="0"/>
                  <a:pt x="33" y="0"/>
                </a:cubicBezTo>
                <a:cubicBezTo>
                  <a:pt x="34" y="0"/>
                  <a:pt x="35" y="1"/>
                  <a:pt x="35"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TextBox 39"/>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sp>
        <p:nvSpPr>
          <p:cNvPr id="41" name="TextBox 40"/>
          <p:cNvSpPr txBox="1"/>
          <p:nvPr/>
        </p:nvSpPr>
        <p:spPr>
          <a:xfrm>
            <a:off x="4118033" y="3463093"/>
            <a:ext cx="351378" cy="461665"/>
          </a:xfrm>
          <a:prstGeom prst="rect">
            <a:avLst/>
          </a:prstGeom>
          <a:noFill/>
        </p:spPr>
        <p:txBody>
          <a:bodyPr wrap="none" rtlCol="0">
            <a:spAutoFit/>
          </a:bodyPr>
          <a:lstStyle/>
          <a:p>
            <a:r>
              <a:rPr lang="id-ID" sz="2400" dirty="0" smtClean="0">
                <a:solidFill>
                  <a:schemeClr val="bg1"/>
                </a:solidFill>
                <a:latin typeface="GeosansLight" panose="02000603020000020003" pitchFamily="2" charset="0"/>
              </a:rPr>
              <a:t>1</a:t>
            </a:r>
            <a:endParaRPr lang="en-US" sz="2400" dirty="0">
              <a:solidFill>
                <a:schemeClr val="bg1"/>
              </a:solidFill>
              <a:latin typeface="GeosansLight" panose="02000603020000020003" pitchFamily="2" charset="0"/>
            </a:endParaRPr>
          </a:p>
        </p:txBody>
      </p:sp>
      <p:sp>
        <p:nvSpPr>
          <p:cNvPr id="42" name="TextBox 41"/>
          <p:cNvSpPr txBox="1"/>
          <p:nvPr/>
        </p:nvSpPr>
        <p:spPr>
          <a:xfrm>
            <a:off x="5856670" y="3292171"/>
            <a:ext cx="351378" cy="461665"/>
          </a:xfrm>
          <a:prstGeom prst="rect">
            <a:avLst/>
          </a:prstGeom>
          <a:noFill/>
        </p:spPr>
        <p:txBody>
          <a:bodyPr wrap="none" rtlCol="0">
            <a:spAutoFit/>
          </a:bodyPr>
          <a:lstStyle/>
          <a:p>
            <a:r>
              <a:rPr lang="id-ID" sz="2400" dirty="0" smtClean="0">
                <a:solidFill>
                  <a:schemeClr val="bg1"/>
                </a:solidFill>
                <a:latin typeface="GeosansLight" panose="02000603020000020003" pitchFamily="2" charset="0"/>
              </a:rPr>
              <a:t>2</a:t>
            </a:r>
            <a:endParaRPr lang="en-US" sz="2400" dirty="0">
              <a:solidFill>
                <a:schemeClr val="bg1"/>
              </a:solidFill>
              <a:latin typeface="GeosansLight" panose="02000603020000020003" pitchFamily="2" charset="0"/>
            </a:endParaRPr>
          </a:p>
        </p:txBody>
      </p:sp>
      <p:sp>
        <p:nvSpPr>
          <p:cNvPr id="43" name="TextBox 42"/>
          <p:cNvSpPr txBox="1"/>
          <p:nvPr/>
        </p:nvSpPr>
        <p:spPr>
          <a:xfrm>
            <a:off x="7659222" y="3657847"/>
            <a:ext cx="351378" cy="461665"/>
          </a:xfrm>
          <a:prstGeom prst="rect">
            <a:avLst/>
          </a:prstGeom>
          <a:noFill/>
        </p:spPr>
        <p:txBody>
          <a:bodyPr wrap="none" rtlCol="0">
            <a:spAutoFit/>
          </a:bodyPr>
          <a:lstStyle/>
          <a:p>
            <a:r>
              <a:rPr lang="id-ID" sz="2400" dirty="0" smtClean="0">
                <a:solidFill>
                  <a:schemeClr val="bg1"/>
                </a:solidFill>
                <a:latin typeface="GeosansLight" panose="02000603020000020003" pitchFamily="2" charset="0"/>
              </a:rPr>
              <a:t>3</a:t>
            </a:r>
            <a:endParaRPr lang="en-US" sz="2400" dirty="0">
              <a:solidFill>
                <a:schemeClr val="bg1"/>
              </a:solidFill>
              <a:latin typeface="GeosansLight" panose="02000603020000020003" pitchFamily="2" charset="0"/>
            </a:endParaRPr>
          </a:p>
        </p:txBody>
      </p:sp>
      <p:sp>
        <p:nvSpPr>
          <p:cNvPr id="44" name="Content Placeholder 2"/>
          <p:cNvSpPr txBox="1">
            <a:spLocks/>
          </p:cNvSpPr>
          <p:nvPr/>
        </p:nvSpPr>
        <p:spPr>
          <a:xfrm>
            <a:off x="4710586" y="4839500"/>
            <a:ext cx="2699676" cy="8567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bg1"/>
                </a:solidFill>
              </a:rPr>
              <a:t>Graphic Design</a:t>
            </a:r>
            <a:r>
              <a:rPr lang="en-US" b="1" dirty="0" smtClean="0">
                <a:solidFill>
                  <a:schemeClr val="bg1"/>
                </a:solidFill>
              </a:rPr>
              <a:t/>
            </a:r>
            <a:br>
              <a:rPr lang="en-US" b="1" dirty="0" smtClean="0">
                <a:solidFill>
                  <a:schemeClr val="bg1"/>
                </a:solidFill>
              </a:rPr>
            </a:br>
            <a:r>
              <a:rPr lang="en-US" sz="1100" dirty="0" smtClean="0">
                <a:solidFill>
                  <a:schemeClr val="bg1"/>
                </a:solidFill>
              </a:rPr>
              <a:t>Lorem ipsum dolor sit amet, consectetur adipiscing elit. Curabitur elementum </a:t>
            </a:r>
            <a:r>
              <a:rPr lang="en-US" sz="1100" dirty="0" err="1" smtClean="0">
                <a:solidFill>
                  <a:schemeClr val="bg1"/>
                </a:solidFill>
              </a:rPr>
              <a:t>posuere</a:t>
            </a:r>
            <a:r>
              <a:rPr lang="en-US" sz="1100" dirty="0" smtClean="0">
                <a:solidFill>
                  <a:schemeClr val="bg1"/>
                </a:solidFill>
              </a:rPr>
              <a:t> </a:t>
            </a:r>
            <a:r>
              <a:rPr lang="en-US" sz="1100" dirty="0" err="1" smtClean="0">
                <a:solidFill>
                  <a:schemeClr val="bg1"/>
                </a:solidFill>
              </a:rPr>
              <a:t>pretium</a:t>
            </a:r>
            <a:endParaRPr lang="en-US" sz="1100" dirty="0">
              <a:solidFill>
                <a:schemeClr val="bg1"/>
              </a:solidFill>
            </a:endParaRPr>
          </a:p>
        </p:txBody>
      </p:sp>
      <p:sp>
        <p:nvSpPr>
          <p:cNvPr id="45" name="Content Placeholder 2"/>
          <p:cNvSpPr txBox="1">
            <a:spLocks/>
          </p:cNvSpPr>
          <p:nvPr/>
        </p:nvSpPr>
        <p:spPr>
          <a:xfrm>
            <a:off x="9214137" y="2860619"/>
            <a:ext cx="2699676" cy="89003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t>Sharing </a:t>
            </a:r>
            <a:r>
              <a:rPr lang="en-US" b="1" dirty="0" smtClean="0"/>
              <a:t>Media</a:t>
            </a:r>
            <a:br>
              <a:rPr lang="en-US" b="1" dirty="0" smtClean="0"/>
            </a:br>
            <a:r>
              <a:rPr lang="en-US" sz="1100" dirty="0" smtClean="0"/>
              <a:t>Lorem ipsum dolor sit amet, consectetur adipiscing elit. Curabitur elementum posuere pretium. </a:t>
            </a:r>
            <a:endParaRPr lang="en-US" sz="1100" dirty="0"/>
          </a:p>
        </p:txBody>
      </p:sp>
      <p:sp>
        <p:nvSpPr>
          <p:cNvPr id="46" name="Content Placeholder 2"/>
          <p:cNvSpPr txBox="1">
            <a:spLocks/>
          </p:cNvSpPr>
          <p:nvPr/>
        </p:nvSpPr>
        <p:spPr>
          <a:xfrm>
            <a:off x="9214137" y="3888679"/>
            <a:ext cx="2699676" cy="90334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t>Development Code</a:t>
            </a:r>
            <a:r>
              <a:rPr lang="en-US" b="1" dirty="0" smtClean="0"/>
              <a:t/>
            </a:r>
            <a:br>
              <a:rPr lang="en-US" b="1" dirty="0" smtClean="0"/>
            </a:br>
            <a:r>
              <a:rPr lang="en-US" sz="1100" dirty="0" err="1" smtClean="0"/>
              <a:t>Lorem</a:t>
            </a:r>
            <a:r>
              <a:rPr lang="en-US" sz="1100" dirty="0" smtClean="0"/>
              <a:t> ipsum dolor sit amet, consectetur adipiscing elit. Curabitur elementum posuere pretium. </a:t>
            </a:r>
            <a:endParaRPr lang="en-US" sz="1100" dirty="0"/>
          </a:p>
        </p:txBody>
      </p:sp>
      <p:sp>
        <p:nvSpPr>
          <p:cNvPr id="47" name="Content Placeholder 2"/>
          <p:cNvSpPr txBox="1">
            <a:spLocks/>
          </p:cNvSpPr>
          <p:nvPr/>
        </p:nvSpPr>
        <p:spPr>
          <a:xfrm>
            <a:off x="210739" y="2732583"/>
            <a:ext cx="2699676" cy="8567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Font typeface="Arial" pitchFamily="34" charset="0"/>
              <a:buNone/>
            </a:pPr>
            <a:r>
              <a:rPr lang="id-ID" b="1" dirty="0" smtClean="0"/>
              <a:t>Paper Clip</a:t>
            </a:r>
            <a:r>
              <a:rPr lang="en-US" b="1" dirty="0" smtClean="0"/>
              <a:t/>
            </a:r>
            <a:br>
              <a:rPr lang="en-US" b="1" dirty="0" smtClean="0"/>
            </a:br>
            <a:r>
              <a:rPr lang="en-US" sz="1100" dirty="0" smtClean="0"/>
              <a:t>Lorem ipsum dolor sit amet, consectetur adipiscing elit. Curabitur elementum </a:t>
            </a:r>
            <a:r>
              <a:rPr lang="en-US" sz="1100" dirty="0" err="1" smtClean="0"/>
              <a:t>posuere</a:t>
            </a:r>
            <a:r>
              <a:rPr lang="en-US" sz="1100" dirty="0" smtClean="0"/>
              <a:t> </a:t>
            </a:r>
            <a:r>
              <a:rPr lang="en-US" sz="1100" dirty="0" err="1" smtClean="0"/>
              <a:t>pretium</a:t>
            </a:r>
            <a:endParaRPr lang="en-US" sz="1100" dirty="0"/>
          </a:p>
        </p:txBody>
      </p:sp>
      <p:sp>
        <p:nvSpPr>
          <p:cNvPr id="48" name="Content Placeholder 2"/>
          <p:cNvSpPr txBox="1">
            <a:spLocks/>
          </p:cNvSpPr>
          <p:nvPr/>
        </p:nvSpPr>
        <p:spPr>
          <a:xfrm>
            <a:off x="208033" y="3879869"/>
            <a:ext cx="2699676" cy="8567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Font typeface="Arial" pitchFamily="34" charset="0"/>
              <a:buNone/>
            </a:pPr>
            <a:r>
              <a:rPr lang="id-ID" b="1" dirty="0" smtClean="0"/>
              <a:t>WiFi Methods</a:t>
            </a:r>
            <a:r>
              <a:rPr lang="en-US" b="1" dirty="0" smtClean="0"/>
              <a:t/>
            </a:r>
            <a:br>
              <a:rPr lang="en-US" b="1" dirty="0" smtClean="0"/>
            </a:br>
            <a:r>
              <a:rPr lang="en-US" sz="1100" dirty="0" smtClean="0"/>
              <a:t>Lorem ipsum dolor sit amet, consectetur adipiscing elit. Curabitur elementum </a:t>
            </a:r>
            <a:r>
              <a:rPr lang="en-US" sz="1100" dirty="0" err="1" smtClean="0"/>
              <a:t>posuere</a:t>
            </a:r>
            <a:r>
              <a:rPr lang="en-US" sz="1100" dirty="0" smtClean="0"/>
              <a:t> </a:t>
            </a:r>
            <a:r>
              <a:rPr lang="en-US" sz="1100" dirty="0" err="1" smtClean="0"/>
              <a:t>pretium</a:t>
            </a:r>
            <a:endParaRPr lang="en-US" sz="1100" dirty="0"/>
          </a:p>
        </p:txBody>
      </p:sp>
    </p:spTree>
    <p:extLst>
      <p:ext uri="{BB962C8B-B14F-4D97-AF65-F5344CB8AC3E}">
        <p14:creationId xmlns:p14="http://schemas.microsoft.com/office/powerpoint/2010/main" val="8346670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2000"/>
                                  </p:stCondLst>
                                  <p:childTnLst>
                                    <p:set>
                                      <p:cBhvr>
                                        <p:cTn id="16" dur="1" fill="hold">
                                          <p:stCondLst>
                                            <p:cond delay="0"/>
                                          </p:stCondLst>
                                        </p:cTn>
                                        <p:tgtEl>
                                          <p:spTgt spid="40"/>
                                        </p:tgtEl>
                                        <p:attrNameLst>
                                          <p:attrName>style.visibility</p:attrName>
                                        </p:attrNameLst>
                                      </p:cBhvr>
                                      <p:to>
                                        <p:strVal val="visible"/>
                                      </p:to>
                                    </p:set>
                                    <p:anim calcmode="lin" valueType="num">
                                      <p:cBhvr additive="base">
                                        <p:cTn id="17" dur="500" fill="hold"/>
                                        <p:tgtEl>
                                          <p:spTgt spid="40"/>
                                        </p:tgtEl>
                                        <p:attrNameLst>
                                          <p:attrName>ppt_x</p:attrName>
                                        </p:attrNameLst>
                                      </p:cBhvr>
                                      <p:tavLst>
                                        <p:tav tm="0">
                                          <p:val>
                                            <p:strVal val="0-#ppt_w/2"/>
                                          </p:val>
                                        </p:tav>
                                        <p:tav tm="100000">
                                          <p:val>
                                            <p:strVal val="#ppt_x"/>
                                          </p:val>
                                        </p:tav>
                                      </p:tavLst>
                                    </p:anim>
                                    <p:anim calcmode="lin" valueType="num">
                                      <p:cBhvr additive="base">
                                        <p:cTn id="18" dur="500" fill="hold"/>
                                        <p:tgtEl>
                                          <p:spTgt spid="40"/>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10" presetClass="entr" presetSubtype="0" fill="hold" grpId="0" nodeType="afterEffect">
                                  <p:stCondLst>
                                    <p:cond delay="0"/>
                                  </p:stCondLst>
                                  <p:childTnLst>
                                    <p:set>
                                      <p:cBhvr>
                                        <p:cTn id="21" dur="1" fill="hold">
                                          <p:stCondLst>
                                            <p:cond delay="0"/>
                                          </p:stCondLst>
                                        </p:cTn>
                                        <p:tgtEl>
                                          <p:spTgt spid="44"/>
                                        </p:tgtEl>
                                        <p:attrNameLst>
                                          <p:attrName>style.visibility</p:attrName>
                                        </p:attrNameLst>
                                      </p:cBhvr>
                                      <p:to>
                                        <p:strVal val="visible"/>
                                      </p:to>
                                    </p:set>
                                    <p:animEffect transition="in" filter="fade">
                                      <p:cBhvr>
                                        <p:cTn id="22" dur="500"/>
                                        <p:tgtEl>
                                          <p:spTgt spid="44"/>
                                        </p:tgtEl>
                                      </p:cBhvr>
                                    </p:animEffect>
                                  </p:childTnLst>
                                </p:cTn>
                              </p:par>
                            </p:childTnLst>
                          </p:cTn>
                        </p:par>
                        <p:par>
                          <p:cTn id="23" fill="hold">
                            <p:stCondLst>
                              <p:cond delay="3500"/>
                            </p:stCondLst>
                            <p:childTnLst>
                              <p:par>
                                <p:cTn id="24" presetID="10" presetClass="entr" presetSubtype="0" fill="hold" grpId="0" nodeType="afterEffect">
                                  <p:stCondLst>
                                    <p:cond delay="0"/>
                                  </p:stCondLst>
                                  <p:childTnLst>
                                    <p:set>
                                      <p:cBhvr>
                                        <p:cTn id="25" dur="1" fill="hold">
                                          <p:stCondLst>
                                            <p:cond delay="0"/>
                                          </p:stCondLst>
                                        </p:cTn>
                                        <p:tgtEl>
                                          <p:spTgt spid="45"/>
                                        </p:tgtEl>
                                        <p:attrNameLst>
                                          <p:attrName>style.visibility</p:attrName>
                                        </p:attrNameLst>
                                      </p:cBhvr>
                                      <p:to>
                                        <p:strVal val="visible"/>
                                      </p:to>
                                    </p:set>
                                    <p:animEffect transition="in" filter="fade">
                                      <p:cBhvr>
                                        <p:cTn id="26" dur="500"/>
                                        <p:tgtEl>
                                          <p:spTgt spid="45"/>
                                        </p:tgtEl>
                                      </p:cBhvr>
                                    </p:animEffect>
                                  </p:childTnLst>
                                </p:cTn>
                              </p:par>
                            </p:childTnLst>
                          </p:cTn>
                        </p:par>
                        <p:par>
                          <p:cTn id="27" fill="hold">
                            <p:stCondLst>
                              <p:cond delay="4000"/>
                            </p:stCondLst>
                            <p:childTnLst>
                              <p:par>
                                <p:cTn id="28" presetID="10" presetClass="entr" presetSubtype="0" fill="hold" grpId="0" nodeType="afterEffect">
                                  <p:stCondLst>
                                    <p:cond delay="0"/>
                                  </p:stCondLst>
                                  <p:childTnLst>
                                    <p:set>
                                      <p:cBhvr>
                                        <p:cTn id="29" dur="1" fill="hold">
                                          <p:stCondLst>
                                            <p:cond delay="0"/>
                                          </p:stCondLst>
                                        </p:cTn>
                                        <p:tgtEl>
                                          <p:spTgt spid="46"/>
                                        </p:tgtEl>
                                        <p:attrNameLst>
                                          <p:attrName>style.visibility</p:attrName>
                                        </p:attrNameLst>
                                      </p:cBhvr>
                                      <p:to>
                                        <p:strVal val="visible"/>
                                      </p:to>
                                    </p:set>
                                    <p:animEffect transition="in" filter="fade">
                                      <p:cBhvr>
                                        <p:cTn id="30" dur="500"/>
                                        <p:tgtEl>
                                          <p:spTgt spid="46"/>
                                        </p:tgtEl>
                                      </p:cBhvr>
                                    </p:animEffect>
                                  </p:childTnLst>
                                </p:cTn>
                              </p:par>
                            </p:childTnLst>
                          </p:cTn>
                        </p:par>
                        <p:par>
                          <p:cTn id="31" fill="hold">
                            <p:stCondLst>
                              <p:cond delay="4500"/>
                            </p:stCondLst>
                            <p:childTnLst>
                              <p:par>
                                <p:cTn id="32" presetID="10" presetClass="entr" presetSubtype="0" fill="hold" grpId="0" nodeType="afterEffect">
                                  <p:stCondLst>
                                    <p:cond delay="0"/>
                                  </p:stCondLst>
                                  <p:childTnLst>
                                    <p:set>
                                      <p:cBhvr>
                                        <p:cTn id="33" dur="1" fill="hold">
                                          <p:stCondLst>
                                            <p:cond delay="0"/>
                                          </p:stCondLst>
                                        </p:cTn>
                                        <p:tgtEl>
                                          <p:spTgt spid="47"/>
                                        </p:tgtEl>
                                        <p:attrNameLst>
                                          <p:attrName>style.visibility</p:attrName>
                                        </p:attrNameLst>
                                      </p:cBhvr>
                                      <p:to>
                                        <p:strVal val="visible"/>
                                      </p:to>
                                    </p:set>
                                    <p:animEffect transition="in" filter="fade">
                                      <p:cBhvr>
                                        <p:cTn id="34" dur="500"/>
                                        <p:tgtEl>
                                          <p:spTgt spid="47"/>
                                        </p:tgtEl>
                                      </p:cBhvr>
                                    </p:animEffect>
                                  </p:childTnLst>
                                </p:cTn>
                              </p:par>
                            </p:childTnLst>
                          </p:cTn>
                        </p:par>
                        <p:par>
                          <p:cTn id="35" fill="hold">
                            <p:stCondLst>
                              <p:cond delay="5000"/>
                            </p:stCondLst>
                            <p:childTnLst>
                              <p:par>
                                <p:cTn id="36" presetID="10" presetClass="entr" presetSubtype="0" fill="hold" grpId="0" nodeType="afterEffect">
                                  <p:stCondLst>
                                    <p:cond delay="0"/>
                                  </p:stCondLst>
                                  <p:childTnLst>
                                    <p:set>
                                      <p:cBhvr>
                                        <p:cTn id="37" dur="1" fill="hold">
                                          <p:stCondLst>
                                            <p:cond delay="0"/>
                                          </p:stCondLst>
                                        </p:cTn>
                                        <p:tgtEl>
                                          <p:spTgt spid="48"/>
                                        </p:tgtEl>
                                        <p:attrNameLst>
                                          <p:attrName>style.visibility</p:attrName>
                                        </p:attrNameLst>
                                      </p:cBhvr>
                                      <p:to>
                                        <p:strVal val="visible"/>
                                      </p:to>
                                    </p:set>
                                    <p:animEffect transition="in" filter="fade">
                                      <p:cBhvr>
                                        <p:cTn id="38"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40" grpId="0"/>
      <p:bldP spid="44" grpId="0"/>
      <p:bldP spid="45" grpId="0"/>
      <p:bldP spid="46" grpId="0"/>
      <p:bldP spid="47" grpId="0"/>
      <p:bldP spid="48"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43</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Inner Circle</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sp>
        <p:nvSpPr>
          <p:cNvPr id="8" name="Oval 7"/>
          <p:cNvSpPr/>
          <p:nvPr/>
        </p:nvSpPr>
        <p:spPr>
          <a:xfrm>
            <a:off x="4553318" y="1917564"/>
            <a:ext cx="2984975" cy="2984975"/>
          </a:xfrm>
          <a:prstGeom prst="ellipse">
            <a:avLst/>
          </a:prstGeom>
          <a:gradFill>
            <a:gsLst>
              <a:gs pos="33000">
                <a:srgbClr val="F2F2F2"/>
              </a:gs>
              <a:gs pos="100000">
                <a:srgbClr val="FBFBFB"/>
              </a:gs>
            </a:gsLst>
            <a:lin ang="5400000" scaled="1"/>
          </a:gradFill>
          <a:ln>
            <a:noFill/>
          </a:ln>
          <a:effectLst>
            <a:outerShdw blurRad="330200" dist="342900" dir="5400000" algn="t"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Oval 8"/>
          <p:cNvSpPr/>
          <p:nvPr/>
        </p:nvSpPr>
        <p:spPr>
          <a:xfrm>
            <a:off x="4824193" y="2129605"/>
            <a:ext cx="2547257" cy="2547257"/>
          </a:xfrm>
          <a:prstGeom prst="ellipse">
            <a:avLst/>
          </a:prstGeom>
          <a:gradFill>
            <a:gsLst>
              <a:gs pos="33000">
                <a:srgbClr val="F2F2F2"/>
              </a:gs>
              <a:gs pos="100000">
                <a:srgbClr val="FBFBFB"/>
              </a:gs>
            </a:gsLst>
            <a:lin ang="5400000" scaled="1"/>
          </a:gradFill>
          <a:ln>
            <a:noFill/>
          </a:ln>
          <a:effectLst>
            <a:outerShdw blurRad="330200" dist="431800" dir="5400000" algn="t"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Oval 9"/>
          <p:cNvSpPr/>
          <p:nvPr/>
        </p:nvSpPr>
        <p:spPr>
          <a:xfrm>
            <a:off x="5106815" y="2367535"/>
            <a:ext cx="2005264" cy="2005264"/>
          </a:xfrm>
          <a:prstGeom prst="ellipse">
            <a:avLst/>
          </a:prstGeom>
          <a:gradFill>
            <a:gsLst>
              <a:gs pos="33000">
                <a:srgbClr val="F2F2F2"/>
              </a:gs>
              <a:gs pos="100000">
                <a:srgbClr val="FBFBFB"/>
              </a:gs>
            </a:gsLst>
            <a:lin ang="5400000" scaled="1"/>
          </a:gradFill>
          <a:ln>
            <a:noFill/>
          </a:ln>
          <a:effectLst>
            <a:outerShdw blurRad="330200" dist="317500" dir="5400000" algn="t"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Oval 10"/>
          <p:cNvSpPr/>
          <p:nvPr/>
        </p:nvSpPr>
        <p:spPr>
          <a:xfrm>
            <a:off x="5321247" y="2544950"/>
            <a:ext cx="1576400" cy="1576400"/>
          </a:xfrm>
          <a:prstGeom prst="ellipse">
            <a:avLst/>
          </a:prstGeom>
          <a:gradFill>
            <a:gsLst>
              <a:gs pos="33000">
                <a:srgbClr val="F2F2F2"/>
              </a:gs>
              <a:gs pos="100000">
                <a:srgbClr val="FBFBFB"/>
              </a:gs>
            </a:gsLst>
            <a:lin ang="5400000" scaled="1"/>
          </a:gradFill>
          <a:ln>
            <a:noFill/>
          </a:ln>
          <a:effectLst>
            <a:outerShdw blurRad="330200" dist="317500" dir="5400000" algn="t"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Freeform 91"/>
          <p:cNvSpPr>
            <a:spLocks noEditPoints="1"/>
          </p:cNvSpPr>
          <p:nvPr/>
        </p:nvSpPr>
        <p:spPr bwMode="auto">
          <a:xfrm>
            <a:off x="5578973" y="2901702"/>
            <a:ext cx="1077685" cy="988480"/>
          </a:xfrm>
          <a:custGeom>
            <a:avLst/>
            <a:gdLst/>
            <a:ahLst/>
            <a:cxnLst>
              <a:cxn ang="0">
                <a:pos x="181" y="100"/>
              </a:cxn>
              <a:cxn ang="0">
                <a:pos x="142" y="92"/>
              </a:cxn>
              <a:cxn ang="0">
                <a:pos x="162" y="52"/>
              </a:cxn>
              <a:cxn ang="0">
                <a:pos x="192" y="19"/>
              </a:cxn>
              <a:cxn ang="0">
                <a:pos x="148" y="39"/>
              </a:cxn>
              <a:cxn ang="0">
                <a:pos x="130" y="79"/>
              </a:cxn>
              <a:cxn ang="0">
                <a:pos x="99" y="47"/>
              </a:cxn>
              <a:cxn ang="0">
                <a:pos x="76" y="5"/>
              </a:cxn>
              <a:cxn ang="0">
                <a:pos x="91" y="51"/>
              </a:cxn>
              <a:cxn ang="0">
                <a:pos x="96" y="95"/>
              </a:cxn>
              <a:cxn ang="0">
                <a:pos x="49" y="82"/>
              </a:cxn>
              <a:cxn ang="0">
                <a:pos x="5" y="102"/>
              </a:cxn>
              <a:cxn ang="0">
                <a:pos x="50" y="100"/>
              </a:cxn>
              <a:cxn ang="0">
                <a:pos x="97" y="113"/>
              </a:cxn>
              <a:cxn ang="0">
                <a:pos x="74" y="148"/>
              </a:cxn>
              <a:cxn ang="0">
                <a:pos x="42" y="180"/>
              </a:cxn>
              <a:cxn ang="0">
                <a:pos x="85" y="160"/>
              </a:cxn>
              <a:cxn ang="0">
                <a:pos x="105" y="123"/>
              </a:cxn>
              <a:cxn ang="0">
                <a:pos x="138" y="151"/>
              </a:cxn>
              <a:cxn ang="0">
                <a:pos x="161" y="193"/>
              </a:cxn>
              <a:cxn ang="0">
                <a:pos x="145" y="148"/>
              </a:cxn>
              <a:cxn ang="0">
                <a:pos x="144" y="106"/>
              </a:cxn>
              <a:cxn ang="0">
                <a:pos x="182" y="118"/>
              </a:cxn>
              <a:cxn ang="0">
                <a:pos x="226" y="98"/>
              </a:cxn>
              <a:cxn ang="0">
                <a:pos x="163" y="15"/>
              </a:cxn>
              <a:cxn ang="0">
                <a:pos x="177" y="44"/>
              </a:cxn>
              <a:cxn ang="0">
                <a:pos x="163" y="15"/>
              </a:cxn>
              <a:cxn ang="0">
                <a:pos x="13" y="99"/>
              </a:cxn>
              <a:cxn ang="0">
                <a:pos x="42" y="85"/>
              </a:cxn>
              <a:cxn ang="0">
                <a:pos x="70" y="184"/>
              </a:cxn>
              <a:cxn ang="0">
                <a:pos x="57" y="156"/>
              </a:cxn>
              <a:cxn ang="0">
                <a:pos x="70" y="184"/>
              </a:cxn>
              <a:cxn ang="0">
                <a:pos x="79" y="13"/>
              </a:cxn>
              <a:cxn ang="0">
                <a:pos x="93" y="41"/>
              </a:cxn>
              <a:cxn ang="0">
                <a:pos x="166" y="164"/>
              </a:cxn>
              <a:cxn ang="0">
                <a:pos x="137" y="178"/>
              </a:cxn>
              <a:cxn ang="0">
                <a:pos x="166" y="164"/>
              </a:cxn>
              <a:cxn ang="0">
                <a:pos x="189" y="114"/>
              </a:cxn>
              <a:cxn ang="0">
                <a:pos x="218" y="101"/>
              </a:cxn>
            </a:cxnLst>
            <a:rect l="0" t="0" r="r" b="b"/>
            <a:pathLst>
              <a:path w="231" h="199">
                <a:moveTo>
                  <a:pt x="194" y="86"/>
                </a:moveTo>
                <a:cubicBezTo>
                  <a:pt x="188" y="89"/>
                  <a:pt x="183" y="94"/>
                  <a:pt x="181" y="100"/>
                </a:cubicBezTo>
                <a:cubicBezTo>
                  <a:pt x="144" y="97"/>
                  <a:pt x="144" y="97"/>
                  <a:pt x="144" y="97"/>
                </a:cubicBezTo>
                <a:cubicBezTo>
                  <a:pt x="144" y="96"/>
                  <a:pt x="143" y="94"/>
                  <a:pt x="142" y="92"/>
                </a:cubicBezTo>
                <a:cubicBezTo>
                  <a:pt x="141" y="89"/>
                  <a:pt x="139" y="86"/>
                  <a:pt x="136" y="84"/>
                </a:cubicBezTo>
                <a:cubicBezTo>
                  <a:pt x="162" y="52"/>
                  <a:pt x="162" y="52"/>
                  <a:pt x="162" y="52"/>
                </a:cubicBezTo>
                <a:cubicBezTo>
                  <a:pt x="168" y="54"/>
                  <a:pt x="174" y="54"/>
                  <a:pt x="180" y="51"/>
                </a:cubicBezTo>
                <a:cubicBezTo>
                  <a:pt x="192" y="46"/>
                  <a:pt x="197" y="31"/>
                  <a:pt x="192" y="19"/>
                </a:cubicBezTo>
                <a:cubicBezTo>
                  <a:pt x="186" y="7"/>
                  <a:pt x="172" y="2"/>
                  <a:pt x="160" y="8"/>
                </a:cubicBezTo>
                <a:cubicBezTo>
                  <a:pt x="148" y="13"/>
                  <a:pt x="143" y="27"/>
                  <a:pt x="148" y="39"/>
                </a:cubicBezTo>
                <a:cubicBezTo>
                  <a:pt x="150" y="43"/>
                  <a:pt x="152" y="46"/>
                  <a:pt x="155" y="48"/>
                </a:cubicBezTo>
                <a:cubicBezTo>
                  <a:pt x="130" y="79"/>
                  <a:pt x="130" y="79"/>
                  <a:pt x="130" y="79"/>
                </a:cubicBezTo>
                <a:cubicBezTo>
                  <a:pt x="124" y="77"/>
                  <a:pt x="119" y="77"/>
                  <a:pt x="113" y="78"/>
                </a:cubicBezTo>
                <a:cubicBezTo>
                  <a:pt x="99" y="47"/>
                  <a:pt x="99" y="47"/>
                  <a:pt x="99" y="47"/>
                </a:cubicBezTo>
                <a:cubicBezTo>
                  <a:pt x="109" y="41"/>
                  <a:pt x="113" y="28"/>
                  <a:pt x="108" y="17"/>
                </a:cubicBezTo>
                <a:cubicBezTo>
                  <a:pt x="102" y="5"/>
                  <a:pt x="88" y="0"/>
                  <a:pt x="76" y="5"/>
                </a:cubicBezTo>
                <a:cubicBezTo>
                  <a:pt x="64" y="11"/>
                  <a:pt x="59" y="25"/>
                  <a:pt x="64" y="37"/>
                </a:cubicBezTo>
                <a:cubicBezTo>
                  <a:pt x="69" y="48"/>
                  <a:pt x="80" y="53"/>
                  <a:pt x="91" y="51"/>
                </a:cubicBezTo>
                <a:cubicBezTo>
                  <a:pt x="105" y="82"/>
                  <a:pt x="105" y="82"/>
                  <a:pt x="105" y="82"/>
                </a:cubicBezTo>
                <a:cubicBezTo>
                  <a:pt x="101" y="85"/>
                  <a:pt x="97" y="89"/>
                  <a:pt x="96" y="95"/>
                </a:cubicBezTo>
                <a:cubicBezTo>
                  <a:pt x="51" y="92"/>
                  <a:pt x="51" y="92"/>
                  <a:pt x="51" y="92"/>
                </a:cubicBezTo>
                <a:cubicBezTo>
                  <a:pt x="51" y="89"/>
                  <a:pt x="51" y="85"/>
                  <a:pt x="49" y="82"/>
                </a:cubicBezTo>
                <a:cubicBezTo>
                  <a:pt x="44" y="70"/>
                  <a:pt x="29" y="65"/>
                  <a:pt x="17" y="70"/>
                </a:cubicBezTo>
                <a:cubicBezTo>
                  <a:pt x="5" y="76"/>
                  <a:pt x="0" y="90"/>
                  <a:pt x="5" y="102"/>
                </a:cubicBezTo>
                <a:cubicBezTo>
                  <a:pt x="11" y="114"/>
                  <a:pt x="25" y="119"/>
                  <a:pt x="37" y="114"/>
                </a:cubicBezTo>
                <a:cubicBezTo>
                  <a:pt x="44" y="111"/>
                  <a:pt x="48" y="106"/>
                  <a:pt x="50" y="100"/>
                </a:cubicBezTo>
                <a:cubicBezTo>
                  <a:pt x="94" y="103"/>
                  <a:pt x="94" y="103"/>
                  <a:pt x="94" y="103"/>
                </a:cubicBezTo>
                <a:cubicBezTo>
                  <a:pt x="95" y="106"/>
                  <a:pt x="95" y="110"/>
                  <a:pt x="97" y="113"/>
                </a:cubicBezTo>
                <a:cubicBezTo>
                  <a:pt x="97" y="114"/>
                  <a:pt x="98" y="116"/>
                  <a:pt x="99" y="117"/>
                </a:cubicBezTo>
                <a:cubicBezTo>
                  <a:pt x="74" y="148"/>
                  <a:pt x="74" y="148"/>
                  <a:pt x="74" y="148"/>
                </a:cubicBezTo>
                <a:cubicBezTo>
                  <a:pt x="68" y="145"/>
                  <a:pt x="60" y="145"/>
                  <a:pt x="53" y="148"/>
                </a:cubicBezTo>
                <a:cubicBezTo>
                  <a:pt x="41" y="154"/>
                  <a:pt x="36" y="168"/>
                  <a:pt x="42" y="180"/>
                </a:cubicBezTo>
                <a:cubicBezTo>
                  <a:pt x="47" y="192"/>
                  <a:pt x="61" y="197"/>
                  <a:pt x="73" y="192"/>
                </a:cubicBezTo>
                <a:cubicBezTo>
                  <a:pt x="86" y="186"/>
                  <a:pt x="91" y="172"/>
                  <a:pt x="85" y="160"/>
                </a:cubicBezTo>
                <a:cubicBezTo>
                  <a:pt x="84" y="157"/>
                  <a:pt x="83" y="155"/>
                  <a:pt x="81" y="153"/>
                </a:cubicBezTo>
                <a:cubicBezTo>
                  <a:pt x="105" y="123"/>
                  <a:pt x="105" y="123"/>
                  <a:pt x="105" y="123"/>
                </a:cubicBezTo>
                <a:cubicBezTo>
                  <a:pt x="111" y="127"/>
                  <a:pt x="119" y="128"/>
                  <a:pt x="126" y="126"/>
                </a:cubicBezTo>
                <a:cubicBezTo>
                  <a:pt x="138" y="151"/>
                  <a:pt x="138" y="151"/>
                  <a:pt x="138" y="151"/>
                </a:cubicBezTo>
                <a:cubicBezTo>
                  <a:pt x="128" y="158"/>
                  <a:pt x="124" y="170"/>
                  <a:pt x="129" y="181"/>
                </a:cubicBezTo>
                <a:cubicBezTo>
                  <a:pt x="135" y="193"/>
                  <a:pt x="149" y="199"/>
                  <a:pt x="161" y="193"/>
                </a:cubicBezTo>
                <a:cubicBezTo>
                  <a:pt x="173" y="187"/>
                  <a:pt x="179" y="173"/>
                  <a:pt x="173" y="161"/>
                </a:cubicBezTo>
                <a:cubicBezTo>
                  <a:pt x="168" y="150"/>
                  <a:pt x="156" y="145"/>
                  <a:pt x="145" y="148"/>
                </a:cubicBezTo>
                <a:cubicBezTo>
                  <a:pt x="134" y="123"/>
                  <a:pt x="134" y="123"/>
                  <a:pt x="134" y="123"/>
                </a:cubicBezTo>
                <a:cubicBezTo>
                  <a:pt x="139" y="119"/>
                  <a:pt x="143" y="113"/>
                  <a:pt x="144" y="106"/>
                </a:cubicBezTo>
                <a:cubicBezTo>
                  <a:pt x="180" y="108"/>
                  <a:pt x="180" y="108"/>
                  <a:pt x="180" y="108"/>
                </a:cubicBezTo>
                <a:cubicBezTo>
                  <a:pt x="180" y="111"/>
                  <a:pt x="180" y="115"/>
                  <a:pt x="182" y="118"/>
                </a:cubicBezTo>
                <a:cubicBezTo>
                  <a:pt x="188" y="130"/>
                  <a:pt x="202" y="135"/>
                  <a:pt x="214" y="130"/>
                </a:cubicBezTo>
                <a:cubicBezTo>
                  <a:pt x="226" y="124"/>
                  <a:pt x="231" y="110"/>
                  <a:pt x="226" y="98"/>
                </a:cubicBezTo>
                <a:cubicBezTo>
                  <a:pt x="220" y="86"/>
                  <a:pt x="206" y="80"/>
                  <a:pt x="194" y="86"/>
                </a:cubicBezTo>
                <a:close/>
                <a:moveTo>
                  <a:pt x="163" y="15"/>
                </a:moveTo>
                <a:cubicBezTo>
                  <a:pt x="171" y="11"/>
                  <a:pt x="181" y="15"/>
                  <a:pt x="184" y="23"/>
                </a:cubicBezTo>
                <a:cubicBezTo>
                  <a:pt x="188" y="31"/>
                  <a:pt x="185" y="40"/>
                  <a:pt x="177" y="44"/>
                </a:cubicBezTo>
                <a:cubicBezTo>
                  <a:pt x="169" y="47"/>
                  <a:pt x="159" y="44"/>
                  <a:pt x="156" y="36"/>
                </a:cubicBezTo>
                <a:cubicBezTo>
                  <a:pt x="152" y="28"/>
                  <a:pt x="156" y="19"/>
                  <a:pt x="163" y="15"/>
                </a:cubicBezTo>
                <a:close/>
                <a:moveTo>
                  <a:pt x="34" y="106"/>
                </a:moveTo>
                <a:cubicBezTo>
                  <a:pt x="26" y="110"/>
                  <a:pt x="17" y="107"/>
                  <a:pt x="13" y="99"/>
                </a:cubicBezTo>
                <a:cubicBezTo>
                  <a:pt x="9" y="91"/>
                  <a:pt x="13" y="81"/>
                  <a:pt x="21" y="78"/>
                </a:cubicBezTo>
                <a:cubicBezTo>
                  <a:pt x="29" y="74"/>
                  <a:pt x="38" y="77"/>
                  <a:pt x="42" y="85"/>
                </a:cubicBezTo>
                <a:cubicBezTo>
                  <a:pt x="45" y="93"/>
                  <a:pt x="42" y="103"/>
                  <a:pt x="34" y="106"/>
                </a:cubicBezTo>
                <a:close/>
                <a:moveTo>
                  <a:pt x="70" y="184"/>
                </a:moveTo>
                <a:cubicBezTo>
                  <a:pt x="62" y="188"/>
                  <a:pt x="53" y="184"/>
                  <a:pt x="49" y="176"/>
                </a:cubicBezTo>
                <a:cubicBezTo>
                  <a:pt x="45" y="169"/>
                  <a:pt x="49" y="159"/>
                  <a:pt x="57" y="156"/>
                </a:cubicBezTo>
                <a:cubicBezTo>
                  <a:pt x="65" y="152"/>
                  <a:pt x="74" y="155"/>
                  <a:pt x="78" y="163"/>
                </a:cubicBezTo>
                <a:cubicBezTo>
                  <a:pt x="81" y="171"/>
                  <a:pt x="78" y="181"/>
                  <a:pt x="70" y="184"/>
                </a:cubicBezTo>
                <a:close/>
                <a:moveTo>
                  <a:pt x="72" y="34"/>
                </a:moveTo>
                <a:cubicBezTo>
                  <a:pt x="68" y="26"/>
                  <a:pt x="71" y="16"/>
                  <a:pt x="79" y="13"/>
                </a:cubicBezTo>
                <a:cubicBezTo>
                  <a:pt x="87" y="9"/>
                  <a:pt x="97" y="13"/>
                  <a:pt x="100" y="20"/>
                </a:cubicBezTo>
                <a:cubicBezTo>
                  <a:pt x="104" y="28"/>
                  <a:pt x="100" y="38"/>
                  <a:pt x="93" y="41"/>
                </a:cubicBezTo>
                <a:cubicBezTo>
                  <a:pt x="85" y="45"/>
                  <a:pt x="75" y="42"/>
                  <a:pt x="72" y="34"/>
                </a:cubicBezTo>
                <a:close/>
                <a:moveTo>
                  <a:pt x="166" y="164"/>
                </a:moveTo>
                <a:cubicBezTo>
                  <a:pt x="169" y="172"/>
                  <a:pt x="166" y="182"/>
                  <a:pt x="158" y="185"/>
                </a:cubicBezTo>
                <a:cubicBezTo>
                  <a:pt x="150" y="189"/>
                  <a:pt x="141" y="186"/>
                  <a:pt x="137" y="178"/>
                </a:cubicBezTo>
                <a:cubicBezTo>
                  <a:pt x="133" y="170"/>
                  <a:pt x="137" y="160"/>
                  <a:pt x="145" y="157"/>
                </a:cubicBezTo>
                <a:cubicBezTo>
                  <a:pt x="153" y="153"/>
                  <a:pt x="162" y="157"/>
                  <a:pt x="166" y="164"/>
                </a:cubicBezTo>
                <a:close/>
                <a:moveTo>
                  <a:pt x="210" y="122"/>
                </a:moveTo>
                <a:cubicBezTo>
                  <a:pt x="203" y="126"/>
                  <a:pt x="193" y="122"/>
                  <a:pt x="189" y="114"/>
                </a:cubicBezTo>
                <a:cubicBezTo>
                  <a:pt x="186" y="107"/>
                  <a:pt x="189" y="97"/>
                  <a:pt x="197" y="94"/>
                </a:cubicBezTo>
                <a:cubicBezTo>
                  <a:pt x="205" y="90"/>
                  <a:pt x="214" y="93"/>
                  <a:pt x="218" y="101"/>
                </a:cubicBezTo>
                <a:cubicBezTo>
                  <a:pt x="222" y="109"/>
                  <a:pt x="218" y="118"/>
                  <a:pt x="210" y="122"/>
                </a:cubicBezTo>
                <a:close/>
              </a:path>
            </a:pathLst>
          </a:custGeom>
          <a:solidFill>
            <a:schemeClr val="tx2">
              <a:lumMod val="75000"/>
            </a:schemeClr>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3200"/>
          </a:p>
        </p:txBody>
      </p:sp>
      <p:sp>
        <p:nvSpPr>
          <p:cNvPr id="13" name="TextBox 12"/>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grpSp>
        <p:nvGrpSpPr>
          <p:cNvPr id="58" name="Group 57"/>
          <p:cNvGrpSpPr/>
          <p:nvPr/>
        </p:nvGrpSpPr>
        <p:grpSpPr>
          <a:xfrm>
            <a:off x="3282529" y="2093279"/>
            <a:ext cx="890463" cy="903342"/>
            <a:chOff x="923523" y="4574850"/>
            <a:chExt cx="890463" cy="903342"/>
          </a:xfrm>
        </p:grpSpPr>
        <p:sp>
          <p:nvSpPr>
            <p:cNvPr id="59" name="Oval 58"/>
            <p:cNvSpPr/>
            <p:nvPr/>
          </p:nvSpPr>
          <p:spPr>
            <a:xfrm>
              <a:off x="923523" y="4600608"/>
              <a:ext cx="877584" cy="877584"/>
            </a:xfrm>
            <a:prstGeom prst="ellipse">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latin typeface="Sosa" pitchFamily="2" charset="0"/>
              </a:endParaRPr>
            </a:p>
          </p:txBody>
        </p:sp>
        <p:sp>
          <p:nvSpPr>
            <p:cNvPr id="60" name="Oval 59"/>
            <p:cNvSpPr/>
            <p:nvPr/>
          </p:nvSpPr>
          <p:spPr>
            <a:xfrm>
              <a:off x="936402" y="4574850"/>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4800" dirty="0" smtClean="0">
                  <a:solidFill>
                    <a:schemeClr val="bg1"/>
                  </a:solidFill>
                  <a:latin typeface="Sosa" pitchFamily="2" charset="0"/>
                </a:rPr>
                <a:t>[</a:t>
              </a:r>
              <a:endParaRPr lang="en-US" sz="4800" dirty="0">
                <a:solidFill>
                  <a:schemeClr val="bg1"/>
                </a:solidFill>
                <a:latin typeface="Sosa" pitchFamily="2" charset="0"/>
              </a:endParaRPr>
            </a:p>
          </p:txBody>
        </p:sp>
      </p:grpSp>
      <p:grpSp>
        <p:nvGrpSpPr>
          <p:cNvPr id="61" name="Group 60"/>
          <p:cNvGrpSpPr/>
          <p:nvPr/>
        </p:nvGrpSpPr>
        <p:grpSpPr>
          <a:xfrm>
            <a:off x="3306805" y="3150314"/>
            <a:ext cx="890463" cy="903342"/>
            <a:chOff x="923523" y="4574850"/>
            <a:chExt cx="890463" cy="903342"/>
          </a:xfrm>
        </p:grpSpPr>
        <p:sp>
          <p:nvSpPr>
            <p:cNvPr id="62" name="Oval 61"/>
            <p:cNvSpPr/>
            <p:nvPr/>
          </p:nvSpPr>
          <p:spPr>
            <a:xfrm>
              <a:off x="923523" y="4600608"/>
              <a:ext cx="877584" cy="877584"/>
            </a:xfrm>
            <a:prstGeom prst="ellipse">
              <a:avLst/>
            </a:prstGeom>
            <a:solidFill>
              <a:schemeClr val="accent4"/>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latin typeface="Sosa" pitchFamily="2" charset="0"/>
              </a:endParaRPr>
            </a:p>
          </p:txBody>
        </p:sp>
        <p:sp>
          <p:nvSpPr>
            <p:cNvPr id="63" name="Oval 62"/>
            <p:cNvSpPr/>
            <p:nvPr/>
          </p:nvSpPr>
          <p:spPr>
            <a:xfrm>
              <a:off x="936402" y="4574850"/>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4800" dirty="0" smtClean="0">
                  <a:solidFill>
                    <a:schemeClr val="bg1"/>
                  </a:solidFill>
                  <a:latin typeface="Sosa" pitchFamily="2" charset="0"/>
                </a:rPr>
                <a:t>L</a:t>
              </a:r>
              <a:endParaRPr lang="en-US" sz="4800" dirty="0">
                <a:solidFill>
                  <a:schemeClr val="bg1"/>
                </a:solidFill>
                <a:latin typeface="Sosa" pitchFamily="2" charset="0"/>
              </a:endParaRPr>
            </a:p>
          </p:txBody>
        </p:sp>
      </p:grpSp>
      <p:grpSp>
        <p:nvGrpSpPr>
          <p:cNvPr id="64" name="Group 63"/>
          <p:cNvGrpSpPr/>
          <p:nvPr/>
        </p:nvGrpSpPr>
        <p:grpSpPr>
          <a:xfrm>
            <a:off x="3335853" y="4212702"/>
            <a:ext cx="890463" cy="903342"/>
            <a:chOff x="5185401" y="4853098"/>
            <a:chExt cx="890463" cy="903342"/>
          </a:xfrm>
        </p:grpSpPr>
        <p:grpSp>
          <p:nvGrpSpPr>
            <p:cNvPr id="65" name="Group 64"/>
            <p:cNvGrpSpPr/>
            <p:nvPr/>
          </p:nvGrpSpPr>
          <p:grpSpPr>
            <a:xfrm>
              <a:off x="5185401" y="4853098"/>
              <a:ext cx="890463" cy="903342"/>
              <a:chOff x="923523" y="4574850"/>
              <a:chExt cx="890463" cy="903342"/>
            </a:xfrm>
          </p:grpSpPr>
          <p:sp>
            <p:nvSpPr>
              <p:cNvPr id="67" name="Oval 66"/>
              <p:cNvSpPr/>
              <p:nvPr/>
            </p:nvSpPr>
            <p:spPr>
              <a:xfrm>
                <a:off x="923523" y="4600608"/>
                <a:ext cx="877584" cy="877584"/>
              </a:xfrm>
              <a:prstGeom prst="ellipse">
                <a:avLst/>
              </a:prstGeom>
              <a:solidFill>
                <a:schemeClr val="accent6"/>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latin typeface="Sosa" pitchFamily="2" charset="0"/>
                </a:endParaRPr>
              </a:p>
            </p:txBody>
          </p:sp>
          <p:sp>
            <p:nvSpPr>
              <p:cNvPr id="68" name="Oval 67"/>
              <p:cNvSpPr/>
              <p:nvPr/>
            </p:nvSpPr>
            <p:spPr>
              <a:xfrm>
                <a:off x="936402" y="4574850"/>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bg1"/>
                  </a:solidFill>
                  <a:latin typeface="Sosa" pitchFamily="2" charset="0"/>
                </a:endParaRPr>
              </a:p>
            </p:txBody>
          </p:sp>
        </p:grpSp>
        <p:sp>
          <p:nvSpPr>
            <p:cNvPr id="66" name="Rectangle 5"/>
            <p:cNvSpPr>
              <a:spLocks noChangeArrowheads="1"/>
            </p:cNvSpPr>
            <p:nvPr/>
          </p:nvSpPr>
          <p:spPr bwMode="auto">
            <a:xfrm>
              <a:off x="5251604" y="4899685"/>
              <a:ext cx="811381"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lang="id-ID" sz="4800" dirty="0" smtClean="0">
                  <a:solidFill>
                    <a:schemeClr val="bg1">
                      <a:lumMod val="95000"/>
                    </a:schemeClr>
                  </a:solidFill>
                  <a:latin typeface="Sosa" pitchFamily="2" charset="0"/>
                </a:rPr>
                <a:t>s</a:t>
              </a:r>
              <a:r>
                <a:rPr kumimoji="0" lang="en-US" sz="4800" b="0" i="0" u="none" strike="noStrike" cap="none" normalizeH="0" baseline="0" dirty="0" smtClean="0">
                  <a:ln>
                    <a:noFill/>
                  </a:ln>
                  <a:solidFill>
                    <a:schemeClr val="bg1">
                      <a:lumMod val="95000"/>
                    </a:schemeClr>
                  </a:solidFill>
                  <a:effectLst/>
                  <a:latin typeface="Sosa" pitchFamily="2" charset="0"/>
                </a:rPr>
                <a:t> </a:t>
              </a:r>
            </a:p>
          </p:txBody>
        </p:sp>
      </p:grpSp>
      <p:sp>
        <p:nvSpPr>
          <p:cNvPr id="69" name="Content Placeholder 2"/>
          <p:cNvSpPr txBox="1">
            <a:spLocks/>
          </p:cNvSpPr>
          <p:nvPr/>
        </p:nvSpPr>
        <p:spPr>
          <a:xfrm>
            <a:off x="406605" y="2080400"/>
            <a:ext cx="2699676" cy="89003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Font typeface="Arial" pitchFamily="34" charset="0"/>
              <a:buNone/>
            </a:pPr>
            <a:r>
              <a:rPr lang="en-US" b="1" dirty="0" smtClean="0"/>
              <a:t>Social Media</a:t>
            </a:r>
            <a:br>
              <a:rPr lang="en-US" b="1" dirty="0" smtClean="0"/>
            </a:br>
            <a:r>
              <a:rPr lang="en-US" sz="1100" dirty="0" smtClean="0"/>
              <a:t>Lorem ipsum dolor sit amet, consectetur adipiscing elit. Curabitur elementum posuere pretium. </a:t>
            </a:r>
            <a:endParaRPr lang="en-US" sz="1100" dirty="0"/>
          </a:p>
        </p:txBody>
      </p:sp>
      <p:sp>
        <p:nvSpPr>
          <p:cNvPr id="70" name="Content Placeholder 2"/>
          <p:cNvSpPr txBox="1">
            <a:spLocks/>
          </p:cNvSpPr>
          <p:nvPr/>
        </p:nvSpPr>
        <p:spPr>
          <a:xfrm>
            <a:off x="406605" y="3150314"/>
            <a:ext cx="2699676" cy="90334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Font typeface="Arial" pitchFamily="34" charset="0"/>
              <a:buNone/>
            </a:pPr>
            <a:r>
              <a:rPr lang="id-ID" b="1" dirty="0" smtClean="0"/>
              <a:t>Progressive Ways</a:t>
            </a:r>
            <a:r>
              <a:rPr lang="en-US" b="1" dirty="0" smtClean="0"/>
              <a:t/>
            </a:r>
            <a:br>
              <a:rPr lang="en-US" b="1" dirty="0" smtClean="0"/>
            </a:br>
            <a:r>
              <a:rPr lang="en-US" sz="1100" dirty="0" err="1" smtClean="0"/>
              <a:t>Lorem</a:t>
            </a:r>
            <a:r>
              <a:rPr lang="en-US" sz="1100" dirty="0" smtClean="0"/>
              <a:t> ipsum dolor sit amet, consectetur adipiscing elit. Curabitur elementum posuere pretium. </a:t>
            </a:r>
            <a:endParaRPr lang="en-US" sz="1100" dirty="0"/>
          </a:p>
        </p:txBody>
      </p:sp>
      <p:sp>
        <p:nvSpPr>
          <p:cNvPr id="71" name="Content Placeholder 2"/>
          <p:cNvSpPr txBox="1">
            <a:spLocks/>
          </p:cNvSpPr>
          <p:nvPr/>
        </p:nvSpPr>
        <p:spPr>
          <a:xfrm>
            <a:off x="406605" y="4233531"/>
            <a:ext cx="2699676" cy="8567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Font typeface="Arial" pitchFamily="34" charset="0"/>
              <a:buNone/>
            </a:pPr>
            <a:r>
              <a:rPr lang="id-ID" b="1" dirty="0" smtClean="0"/>
              <a:t>Networking </a:t>
            </a:r>
            <a:r>
              <a:rPr lang="en-US" b="1" dirty="0" smtClean="0"/>
              <a:t/>
            </a:r>
            <a:br>
              <a:rPr lang="en-US" b="1" dirty="0" smtClean="0"/>
            </a:br>
            <a:r>
              <a:rPr lang="en-US" sz="1100" dirty="0" smtClean="0"/>
              <a:t>Lorem ipsum dolor sit amet, consectetur adipiscing elit. Curabitur elementum </a:t>
            </a:r>
            <a:r>
              <a:rPr lang="en-US" sz="1100" dirty="0" err="1" smtClean="0"/>
              <a:t>posuere</a:t>
            </a:r>
            <a:r>
              <a:rPr lang="en-US" sz="1100" dirty="0" smtClean="0"/>
              <a:t> </a:t>
            </a:r>
            <a:r>
              <a:rPr lang="en-US" sz="1100" dirty="0" err="1" smtClean="0"/>
              <a:t>pretium</a:t>
            </a:r>
            <a:endParaRPr lang="en-US" sz="1100" dirty="0"/>
          </a:p>
        </p:txBody>
      </p:sp>
      <p:grpSp>
        <p:nvGrpSpPr>
          <p:cNvPr id="72" name="Group 71"/>
          <p:cNvGrpSpPr/>
          <p:nvPr/>
        </p:nvGrpSpPr>
        <p:grpSpPr>
          <a:xfrm>
            <a:off x="7894343" y="2116726"/>
            <a:ext cx="890463" cy="903342"/>
            <a:chOff x="923523" y="4574850"/>
            <a:chExt cx="890463" cy="903342"/>
          </a:xfrm>
        </p:grpSpPr>
        <p:sp>
          <p:nvSpPr>
            <p:cNvPr id="73" name="Oval 72"/>
            <p:cNvSpPr/>
            <p:nvPr/>
          </p:nvSpPr>
          <p:spPr>
            <a:xfrm>
              <a:off x="923523" y="4600608"/>
              <a:ext cx="877584" cy="877584"/>
            </a:xfrm>
            <a:prstGeom prst="ellipse">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latin typeface="Sosa" pitchFamily="2" charset="0"/>
              </a:endParaRPr>
            </a:p>
          </p:txBody>
        </p:sp>
        <p:sp>
          <p:nvSpPr>
            <p:cNvPr id="74" name="Oval 73"/>
            <p:cNvSpPr/>
            <p:nvPr/>
          </p:nvSpPr>
          <p:spPr>
            <a:xfrm>
              <a:off x="936402" y="4574850"/>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4800" dirty="0" smtClean="0">
                  <a:solidFill>
                    <a:schemeClr val="bg1"/>
                  </a:solidFill>
                  <a:latin typeface="Sosa" pitchFamily="2" charset="0"/>
                </a:rPr>
                <a:t>p</a:t>
              </a:r>
              <a:endParaRPr lang="en-US" sz="4800" dirty="0">
                <a:solidFill>
                  <a:schemeClr val="bg1"/>
                </a:solidFill>
                <a:latin typeface="Sosa" pitchFamily="2" charset="0"/>
              </a:endParaRPr>
            </a:p>
          </p:txBody>
        </p:sp>
      </p:grpSp>
      <p:grpSp>
        <p:nvGrpSpPr>
          <p:cNvPr id="75" name="Group 74"/>
          <p:cNvGrpSpPr/>
          <p:nvPr/>
        </p:nvGrpSpPr>
        <p:grpSpPr>
          <a:xfrm>
            <a:off x="7918619" y="3173761"/>
            <a:ext cx="890463" cy="903342"/>
            <a:chOff x="923523" y="4574850"/>
            <a:chExt cx="890463" cy="903342"/>
          </a:xfrm>
        </p:grpSpPr>
        <p:sp>
          <p:nvSpPr>
            <p:cNvPr id="76" name="Oval 75"/>
            <p:cNvSpPr/>
            <p:nvPr/>
          </p:nvSpPr>
          <p:spPr>
            <a:xfrm>
              <a:off x="923523" y="4600608"/>
              <a:ext cx="877584" cy="877584"/>
            </a:xfrm>
            <a:prstGeom prst="ellipse">
              <a:avLst/>
            </a:prstGeom>
            <a:solidFill>
              <a:srgbClr val="C0000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latin typeface="Sosa" pitchFamily="2" charset="0"/>
              </a:endParaRPr>
            </a:p>
          </p:txBody>
        </p:sp>
        <p:sp>
          <p:nvSpPr>
            <p:cNvPr id="77" name="Oval 76"/>
            <p:cNvSpPr/>
            <p:nvPr/>
          </p:nvSpPr>
          <p:spPr>
            <a:xfrm>
              <a:off x="936402" y="4574850"/>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4800" dirty="0" smtClean="0">
                  <a:solidFill>
                    <a:schemeClr val="bg1"/>
                  </a:solidFill>
                  <a:latin typeface="Sosa" pitchFamily="2" charset="0"/>
                </a:rPr>
                <a:t>D</a:t>
              </a:r>
              <a:endParaRPr lang="en-US" sz="4800" dirty="0">
                <a:solidFill>
                  <a:schemeClr val="bg1"/>
                </a:solidFill>
                <a:latin typeface="Sosa" pitchFamily="2" charset="0"/>
              </a:endParaRPr>
            </a:p>
          </p:txBody>
        </p:sp>
      </p:grpSp>
      <p:sp>
        <p:nvSpPr>
          <p:cNvPr id="78" name="Content Placeholder 2"/>
          <p:cNvSpPr txBox="1">
            <a:spLocks/>
          </p:cNvSpPr>
          <p:nvPr/>
        </p:nvSpPr>
        <p:spPr>
          <a:xfrm>
            <a:off x="8976019" y="2129605"/>
            <a:ext cx="2699676" cy="89003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t>Sharing </a:t>
            </a:r>
            <a:r>
              <a:rPr lang="en-US" b="1" dirty="0" smtClean="0"/>
              <a:t>Media</a:t>
            </a:r>
            <a:br>
              <a:rPr lang="en-US" b="1" dirty="0" smtClean="0"/>
            </a:br>
            <a:r>
              <a:rPr lang="en-US" sz="1100" dirty="0" smtClean="0"/>
              <a:t>Lorem ipsum dolor sit amet, consectetur adipiscing elit. Curabitur elementum posuere pretium. </a:t>
            </a:r>
            <a:endParaRPr lang="en-US" sz="1100" dirty="0"/>
          </a:p>
        </p:txBody>
      </p:sp>
      <p:sp>
        <p:nvSpPr>
          <p:cNvPr id="79" name="Content Placeholder 2"/>
          <p:cNvSpPr txBox="1">
            <a:spLocks/>
          </p:cNvSpPr>
          <p:nvPr/>
        </p:nvSpPr>
        <p:spPr>
          <a:xfrm>
            <a:off x="8976019" y="3199519"/>
            <a:ext cx="2699676" cy="90334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t>Development Code</a:t>
            </a:r>
            <a:r>
              <a:rPr lang="en-US" b="1" dirty="0" smtClean="0"/>
              <a:t/>
            </a:r>
            <a:br>
              <a:rPr lang="en-US" b="1" dirty="0" smtClean="0"/>
            </a:br>
            <a:r>
              <a:rPr lang="en-US" sz="1100" dirty="0" err="1" smtClean="0"/>
              <a:t>Lorem</a:t>
            </a:r>
            <a:r>
              <a:rPr lang="en-US" sz="1100" dirty="0" smtClean="0"/>
              <a:t> ipsum dolor sit amet, consectetur adipiscing elit. Curabitur elementum posuere pretium. </a:t>
            </a:r>
            <a:endParaRPr lang="en-US" sz="1100" dirty="0"/>
          </a:p>
        </p:txBody>
      </p:sp>
      <p:sp>
        <p:nvSpPr>
          <p:cNvPr id="80" name="Content Placeholder 2"/>
          <p:cNvSpPr txBox="1">
            <a:spLocks/>
          </p:cNvSpPr>
          <p:nvPr/>
        </p:nvSpPr>
        <p:spPr>
          <a:xfrm>
            <a:off x="8976019" y="4282736"/>
            <a:ext cx="2699676" cy="8567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t>Graphic Design</a:t>
            </a:r>
            <a:r>
              <a:rPr lang="en-US" b="1" dirty="0" smtClean="0"/>
              <a:t/>
            </a:r>
            <a:br>
              <a:rPr lang="en-US" b="1" dirty="0" smtClean="0"/>
            </a:br>
            <a:r>
              <a:rPr lang="en-US" sz="1100" dirty="0" smtClean="0"/>
              <a:t>Lorem ipsum dolor sit amet, consectetur adipiscing elit. Curabitur elementum </a:t>
            </a:r>
            <a:r>
              <a:rPr lang="en-US" sz="1100" dirty="0" err="1" smtClean="0"/>
              <a:t>posuere</a:t>
            </a:r>
            <a:r>
              <a:rPr lang="en-US" sz="1100" dirty="0" smtClean="0"/>
              <a:t> </a:t>
            </a:r>
            <a:r>
              <a:rPr lang="en-US" sz="1100" dirty="0" err="1" smtClean="0"/>
              <a:t>pretium</a:t>
            </a:r>
            <a:endParaRPr lang="en-US" sz="1100" dirty="0"/>
          </a:p>
        </p:txBody>
      </p:sp>
      <p:grpSp>
        <p:nvGrpSpPr>
          <p:cNvPr id="81" name="Group 80"/>
          <p:cNvGrpSpPr/>
          <p:nvPr/>
        </p:nvGrpSpPr>
        <p:grpSpPr>
          <a:xfrm>
            <a:off x="7947667" y="4236149"/>
            <a:ext cx="890463" cy="903342"/>
            <a:chOff x="5185401" y="4853098"/>
            <a:chExt cx="890463" cy="903342"/>
          </a:xfrm>
        </p:grpSpPr>
        <p:grpSp>
          <p:nvGrpSpPr>
            <p:cNvPr id="82" name="Group 81"/>
            <p:cNvGrpSpPr/>
            <p:nvPr/>
          </p:nvGrpSpPr>
          <p:grpSpPr>
            <a:xfrm>
              <a:off x="5185401" y="4853098"/>
              <a:ext cx="890463" cy="903342"/>
              <a:chOff x="923523" y="4574850"/>
              <a:chExt cx="890463" cy="903342"/>
            </a:xfrm>
          </p:grpSpPr>
          <p:sp>
            <p:nvSpPr>
              <p:cNvPr id="84" name="Oval 83"/>
              <p:cNvSpPr/>
              <p:nvPr/>
            </p:nvSpPr>
            <p:spPr>
              <a:xfrm>
                <a:off x="923523" y="4600608"/>
                <a:ext cx="877584" cy="877584"/>
              </a:xfrm>
              <a:prstGeom prst="ellipse">
                <a:avLst/>
              </a:prstGeom>
              <a:solidFill>
                <a:schemeClr val="tx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latin typeface="Sosa" pitchFamily="2" charset="0"/>
                </a:endParaRPr>
              </a:p>
            </p:txBody>
          </p:sp>
          <p:sp>
            <p:nvSpPr>
              <p:cNvPr id="85" name="Oval 84"/>
              <p:cNvSpPr/>
              <p:nvPr/>
            </p:nvSpPr>
            <p:spPr>
              <a:xfrm>
                <a:off x="936402" y="4574850"/>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bg1"/>
                  </a:solidFill>
                  <a:latin typeface="Sosa" pitchFamily="2" charset="0"/>
                </a:endParaRPr>
              </a:p>
            </p:txBody>
          </p:sp>
        </p:grpSp>
        <p:sp>
          <p:nvSpPr>
            <p:cNvPr id="83" name="Rectangle 5"/>
            <p:cNvSpPr>
              <a:spLocks noChangeArrowheads="1"/>
            </p:cNvSpPr>
            <p:nvPr/>
          </p:nvSpPr>
          <p:spPr bwMode="auto">
            <a:xfrm>
              <a:off x="5251604" y="4899685"/>
              <a:ext cx="811381"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lang="id-ID" sz="4800" dirty="0" smtClean="0">
                  <a:solidFill>
                    <a:schemeClr val="bg1">
                      <a:lumMod val="95000"/>
                    </a:schemeClr>
                  </a:solidFill>
                  <a:latin typeface="Sosa" pitchFamily="2" charset="0"/>
                </a:rPr>
                <a:t>a</a:t>
              </a:r>
              <a:r>
                <a:rPr kumimoji="0" lang="en-US" sz="4800" b="0" i="0" u="none" strike="noStrike" cap="none" normalizeH="0" baseline="0" dirty="0" smtClean="0">
                  <a:ln>
                    <a:noFill/>
                  </a:ln>
                  <a:solidFill>
                    <a:schemeClr val="bg1">
                      <a:lumMod val="95000"/>
                    </a:schemeClr>
                  </a:solidFill>
                  <a:effectLst/>
                  <a:latin typeface="Sosa" pitchFamily="2" charset="0"/>
                </a:rPr>
                <a:t> </a:t>
              </a:r>
            </a:p>
          </p:txBody>
        </p:sp>
      </p:grpSp>
      <p:sp>
        <p:nvSpPr>
          <p:cNvPr id="86" name="Content Placeholder 2"/>
          <p:cNvSpPr txBox="1">
            <a:spLocks/>
          </p:cNvSpPr>
          <p:nvPr/>
        </p:nvSpPr>
        <p:spPr>
          <a:xfrm>
            <a:off x="730852" y="5780199"/>
            <a:ext cx="11035325" cy="61052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100" dirty="0" smtClean="0"/>
              <a:t>Lorem ipsum dolor sit amet, </a:t>
            </a:r>
            <a:r>
              <a:rPr lang="en-US" sz="1100" b="1" dirty="0" smtClean="0"/>
              <a:t>consectetur adipiscing elit</a:t>
            </a:r>
            <a:r>
              <a:rPr lang="en-US" sz="1100" dirty="0" smtClean="0"/>
              <a:t>. Curabitur elementum posuere pretium. Quisque nibh dolor, dignissim ac dignissim ut, luctus ac urna. Aliquam aliquet non massa quis tincidunt. </a:t>
            </a:r>
            <a:r>
              <a:rPr lang="en-US" sz="1100" b="1" dirty="0" smtClean="0">
                <a:solidFill>
                  <a:schemeClr val="accent1"/>
                </a:solidFill>
              </a:rPr>
              <a:t>Mauris ullamcorper</a:t>
            </a:r>
            <a:r>
              <a:rPr lang="en-US" sz="1100" dirty="0" smtClean="0">
                <a:solidFill>
                  <a:schemeClr val="accent1"/>
                </a:solidFill>
              </a:rPr>
              <a:t> </a:t>
            </a:r>
            <a:r>
              <a:rPr lang="en-US" sz="1100" dirty="0" smtClean="0"/>
              <a:t>justo tristique dui posuere tincidunt. In nec lacus laoreet orci varius imperdiet sit amet in augue. </a:t>
            </a:r>
            <a:endParaRPr lang="en-US" sz="1100" dirty="0"/>
          </a:p>
        </p:txBody>
      </p:sp>
    </p:spTree>
    <p:extLst>
      <p:ext uri="{BB962C8B-B14F-4D97-AF65-F5344CB8AC3E}">
        <p14:creationId xmlns:p14="http://schemas.microsoft.com/office/powerpoint/2010/main" val="15664280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53" presetClass="entr" presetSubtype="16"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childTnLst>
                          </p:cTn>
                        </p:par>
                        <p:par>
                          <p:cTn id="20" fill="hold">
                            <p:stCondLst>
                              <p:cond delay="3000"/>
                            </p:stCondLst>
                            <p:childTnLst>
                              <p:par>
                                <p:cTn id="21" presetID="53" presetClass="entr" presetSubtype="16" fill="hold" grpId="0" nodeType="afterEffect">
                                  <p:stCondLst>
                                    <p:cond delay="0"/>
                                  </p:stCondLst>
                                  <p:childTnLst>
                                    <p:set>
                                      <p:cBhvr>
                                        <p:cTn id="22" dur="1" fill="hold">
                                          <p:stCondLst>
                                            <p:cond delay="0"/>
                                          </p:stCondLst>
                                        </p:cTn>
                                        <p:tgtEl>
                                          <p:spTgt spid="10"/>
                                        </p:tgtEl>
                                        <p:attrNameLst>
                                          <p:attrName>style.visibility</p:attrName>
                                        </p:attrNameLst>
                                      </p:cBhvr>
                                      <p:to>
                                        <p:strVal val="visible"/>
                                      </p:to>
                                    </p:set>
                                    <p:anim calcmode="lin" valueType="num">
                                      <p:cBhvr>
                                        <p:cTn id="23" dur="500" fill="hold"/>
                                        <p:tgtEl>
                                          <p:spTgt spid="10"/>
                                        </p:tgtEl>
                                        <p:attrNameLst>
                                          <p:attrName>ppt_w</p:attrName>
                                        </p:attrNameLst>
                                      </p:cBhvr>
                                      <p:tavLst>
                                        <p:tav tm="0">
                                          <p:val>
                                            <p:fltVal val="0"/>
                                          </p:val>
                                        </p:tav>
                                        <p:tav tm="100000">
                                          <p:val>
                                            <p:strVal val="#ppt_w"/>
                                          </p:val>
                                        </p:tav>
                                      </p:tavLst>
                                    </p:anim>
                                    <p:anim calcmode="lin" valueType="num">
                                      <p:cBhvr>
                                        <p:cTn id="24" dur="500" fill="hold"/>
                                        <p:tgtEl>
                                          <p:spTgt spid="10"/>
                                        </p:tgtEl>
                                        <p:attrNameLst>
                                          <p:attrName>ppt_h</p:attrName>
                                        </p:attrNameLst>
                                      </p:cBhvr>
                                      <p:tavLst>
                                        <p:tav tm="0">
                                          <p:val>
                                            <p:fltVal val="0"/>
                                          </p:val>
                                        </p:tav>
                                        <p:tav tm="100000">
                                          <p:val>
                                            <p:strVal val="#ppt_h"/>
                                          </p:val>
                                        </p:tav>
                                      </p:tavLst>
                                    </p:anim>
                                    <p:animEffect transition="in" filter="fade">
                                      <p:cBhvr>
                                        <p:cTn id="25" dur="500"/>
                                        <p:tgtEl>
                                          <p:spTgt spid="10"/>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p:cTn id="28" dur="500" fill="hold"/>
                                        <p:tgtEl>
                                          <p:spTgt spid="8"/>
                                        </p:tgtEl>
                                        <p:attrNameLst>
                                          <p:attrName>ppt_w</p:attrName>
                                        </p:attrNameLst>
                                      </p:cBhvr>
                                      <p:tavLst>
                                        <p:tav tm="0">
                                          <p:val>
                                            <p:fltVal val="0"/>
                                          </p:val>
                                        </p:tav>
                                        <p:tav tm="100000">
                                          <p:val>
                                            <p:strVal val="#ppt_w"/>
                                          </p:val>
                                        </p:tav>
                                      </p:tavLst>
                                    </p:anim>
                                    <p:anim calcmode="lin" valueType="num">
                                      <p:cBhvr>
                                        <p:cTn id="29" dur="500" fill="hold"/>
                                        <p:tgtEl>
                                          <p:spTgt spid="8"/>
                                        </p:tgtEl>
                                        <p:attrNameLst>
                                          <p:attrName>ppt_h</p:attrName>
                                        </p:attrNameLst>
                                      </p:cBhvr>
                                      <p:tavLst>
                                        <p:tav tm="0">
                                          <p:val>
                                            <p:fltVal val="0"/>
                                          </p:val>
                                        </p:tav>
                                        <p:tav tm="100000">
                                          <p:val>
                                            <p:strVal val="#ppt_h"/>
                                          </p:val>
                                        </p:tav>
                                      </p:tavLst>
                                    </p:anim>
                                    <p:animEffect transition="in" filter="fade">
                                      <p:cBhvr>
                                        <p:cTn id="30" dur="500"/>
                                        <p:tgtEl>
                                          <p:spTgt spid="8"/>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9"/>
                                        </p:tgtEl>
                                        <p:attrNameLst>
                                          <p:attrName>style.visibility</p:attrName>
                                        </p:attrNameLst>
                                      </p:cBhvr>
                                      <p:to>
                                        <p:strVal val="visible"/>
                                      </p:to>
                                    </p:set>
                                    <p:anim calcmode="lin" valueType="num">
                                      <p:cBhvr>
                                        <p:cTn id="33" dur="500" fill="hold"/>
                                        <p:tgtEl>
                                          <p:spTgt spid="9"/>
                                        </p:tgtEl>
                                        <p:attrNameLst>
                                          <p:attrName>ppt_w</p:attrName>
                                        </p:attrNameLst>
                                      </p:cBhvr>
                                      <p:tavLst>
                                        <p:tav tm="0">
                                          <p:val>
                                            <p:fltVal val="0"/>
                                          </p:val>
                                        </p:tav>
                                        <p:tav tm="100000">
                                          <p:val>
                                            <p:strVal val="#ppt_w"/>
                                          </p:val>
                                        </p:tav>
                                      </p:tavLst>
                                    </p:anim>
                                    <p:anim calcmode="lin" valueType="num">
                                      <p:cBhvr>
                                        <p:cTn id="34" dur="500" fill="hold"/>
                                        <p:tgtEl>
                                          <p:spTgt spid="9"/>
                                        </p:tgtEl>
                                        <p:attrNameLst>
                                          <p:attrName>ppt_h</p:attrName>
                                        </p:attrNameLst>
                                      </p:cBhvr>
                                      <p:tavLst>
                                        <p:tav tm="0">
                                          <p:val>
                                            <p:fltVal val="0"/>
                                          </p:val>
                                        </p:tav>
                                        <p:tav tm="100000">
                                          <p:val>
                                            <p:strVal val="#ppt_h"/>
                                          </p:val>
                                        </p:tav>
                                      </p:tavLst>
                                    </p:anim>
                                    <p:animEffect transition="in" filter="fade">
                                      <p:cBhvr>
                                        <p:cTn id="35" dur="500"/>
                                        <p:tgtEl>
                                          <p:spTgt spid="9"/>
                                        </p:tgtEl>
                                      </p:cBhvr>
                                    </p:animEffect>
                                  </p:childTnLst>
                                </p:cTn>
                              </p:par>
                              <p:par>
                                <p:cTn id="36" presetID="2" presetClass="entr" presetSubtype="8" fill="hold" grpId="0" nodeType="withEffect">
                                  <p:stCondLst>
                                    <p:cond delay="2000"/>
                                  </p:stCondLst>
                                  <p:childTnLst>
                                    <p:set>
                                      <p:cBhvr>
                                        <p:cTn id="37" dur="1" fill="hold">
                                          <p:stCondLst>
                                            <p:cond delay="0"/>
                                          </p:stCondLst>
                                        </p:cTn>
                                        <p:tgtEl>
                                          <p:spTgt spid="13"/>
                                        </p:tgtEl>
                                        <p:attrNameLst>
                                          <p:attrName>style.visibility</p:attrName>
                                        </p:attrNameLst>
                                      </p:cBhvr>
                                      <p:to>
                                        <p:strVal val="visible"/>
                                      </p:to>
                                    </p:set>
                                    <p:anim calcmode="lin" valueType="num">
                                      <p:cBhvr additive="base">
                                        <p:cTn id="38" dur="500" fill="hold"/>
                                        <p:tgtEl>
                                          <p:spTgt spid="13"/>
                                        </p:tgtEl>
                                        <p:attrNameLst>
                                          <p:attrName>ppt_x</p:attrName>
                                        </p:attrNameLst>
                                      </p:cBhvr>
                                      <p:tavLst>
                                        <p:tav tm="0">
                                          <p:val>
                                            <p:strVal val="0-#ppt_w/2"/>
                                          </p:val>
                                        </p:tav>
                                        <p:tav tm="100000">
                                          <p:val>
                                            <p:strVal val="#ppt_x"/>
                                          </p:val>
                                        </p:tav>
                                      </p:tavLst>
                                    </p:anim>
                                    <p:anim calcmode="lin" valueType="num">
                                      <p:cBhvr additive="base">
                                        <p:cTn id="39" dur="500" fill="hold"/>
                                        <p:tgtEl>
                                          <p:spTgt spid="13"/>
                                        </p:tgtEl>
                                        <p:attrNameLst>
                                          <p:attrName>ppt_y</p:attrName>
                                        </p:attrNameLst>
                                      </p:cBhvr>
                                      <p:tavLst>
                                        <p:tav tm="0">
                                          <p:val>
                                            <p:strVal val="#ppt_y"/>
                                          </p:val>
                                        </p:tav>
                                        <p:tav tm="100000">
                                          <p:val>
                                            <p:strVal val="#ppt_y"/>
                                          </p:val>
                                        </p:tav>
                                      </p:tavLst>
                                    </p:anim>
                                  </p:childTnLst>
                                </p:cTn>
                              </p:par>
                            </p:childTnLst>
                          </p:cTn>
                        </p:par>
                        <p:par>
                          <p:cTn id="40" fill="hold">
                            <p:stCondLst>
                              <p:cond delay="5500"/>
                            </p:stCondLst>
                            <p:childTnLst>
                              <p:par>
                                <p:cTn id="41" presetID="10" presetClass="entr" presetSubtype="0" fill="hold" grpId="0" nodeType="afterEffect">
                                  <p:stCondLst>
                                    <p:cond delay="0"/>
                                  </p:stCondLst>
                                  <p:childTnLst>
                                    <p:set>
                                      <p:cBhvr>
                                        <p:cTn id="42" dur="1" fill="hold">
                                          <p:stCondLst>
                                            <p:cond delay="0"/>
                                          </p:stCondLst>
                                        </p:cTn>
                                        <p:tgtEl>
                                          <p:spTgt spid="69"/>
                                        </p:tgtEl>
                                        <p:attrNameLst>
                                          <p:attrName>style.visibility</p:attrName>
                                        </p:attrNameLst>
                                      </p:cBhvr>
                                      <p:to>
                                        <p:strVal val="visible"/>
                                      </p:to>
                                    </p:set>
                                    <p:animEffect transition="in" filter="fade">
                                      <p:cBhvr>
                                        <p:cTn id="43" dur="500"/>
                                        <p:tgtEl>
                                          <p:spTgt spid="69"/>
                                        </p:tgtEl>
                                      </p:cBhvr>
                                    </p:animEffect>
                                  </p:childTnLst>
                                </p:cTn>
                              </p:par>
                            </p:childTnLst>
                          </p:cTn>
                        </p:par>
                        <p:par>
                          <p:cTn id="44" fill="hold">
                            <p:stCondLst>
                              <p:cond delay="6000"/>
                            </p:stCondLst>
                            <p:childTnLst>
                              <p:par>
                                <p:cTn id="45" presetID="10" presetClass="entr" presetSubtype="0" fill="hold" grpId="0" nodeType="afterEffect">
                                  <p:stCondLst>
                                    <p:cond delay="0"/>
                                  </p:stCondLst>
                                  <p:childTnLst>
                                    <p:set>
                                      <p:cBhvr>
                                        <p:cTn id="46" dur="1" fill="hold">
                                          <p:stCondLst>
                                            <p:cond delay="0"/>
                                          </p:stCondLst>
                                        </p:cTn>
                                        <p:tgtEl>
                                          <p:spTgt spid="70"/>
                                        </p:tgtEl>
                                        <p:attrNameLst>
                                          <p:attrName>style.visibility</p:attrName>
                                        </p:attrNameLst>
                                      </p:cBhvr>
                                      <p:to>
                                        <p:strVal val="visible"/>
                                      </p:to>
                                    </p:set>
                                    <p:animEffect transition="in" filter="fade">
                                      <p:cBhvr>
                                        <p:cTn id="47" dur="500"/>
                                        <p:tgtEl>
                                          <p:spTgt spid="70"/>
                                        </p:tgtEl>
                                      </p:cBhvr>
                                    </p:animEffect>
                                  </p:childTnLst>
                                </p:cTn>
                              </p:par>
                            </p:childTnLst>
                          </p:cTn>
                        </p:par>
                        <p:par>
                          <p:cTn id="48" fill="hold">
                            <p:stCondLst>
                              <p:cond delay="6500"/>
                            </p:stCondLst>
                            <p:childTnLst>
                              <p:par>
                                <p:cTn id="49" presetID="10" presetClass="entr" presetSubtype="0" fill="hold" grpId="0" nodeType="afterEffect">
                                  <p:stCondLst>
                                    <p:cond delay="0"/>
                                  </p:stCondLst>
                                  <p:childTnLst>
                                    <p:set>
                                      <p:cBhvr>
                                        <p:cTn id="50" dur="1" fill="hold">
                                          <p:stCondLst>
                                            <p:cond delay="0"/>
                                          </p:stCondLst>
                                        </p:cTn>
                                        <p:tgtEl>
                                          <p:spTgt spid="71"/>
                                        </p:tgtEl>
                                        <p:attrNameLst>
                                          <p:attrName>style.visibility</p:attrName>
                                        </p:attrNameLst>
                                      </p:cBhvr>
                                      <p:to>
                                        <p:strVal val="visible"/>
                                      </p:to>
                                    </p:set>
                                    <p:animEffect transition="in" filter="fade">
                                      <p:cBhvr>
                                        <p:cTn id="51" dur="500"/>
                                        <p:tgtEl>
                                          <p:spTgt spid="71"/>
                                        </p:tgtEl>
                                      </p:cBhvr>
                                    </p:animEffect>
                                  </p:childTnLst>
                                </p:cTn>
                              </p:par>
                            </p:childTnLst>
                          </p:cTn>
                        </p:par>
                        <p:par>
                          <p:cTn id="52" fill="hold">
                            <p:stCondLst>
                              <p:cond delay="7000"/>
                            </p:stCondLst>
                            <p:childTnLst>
                              <p:par>
                                <p:cTn id="53" presetID="10" presetClass="entr" presetSubtype="0" fill="hold" grpId="0" nodeType="afterEffect">
                                  <p:stCondLst>
                                    <p:cond delay="0"/>
                                  </p:stCondLst>
                                  <p:childTnLst>
                                    <p:set>
                                      <p:cBhvr>
                                        <p:cTn id="54" dur="1" fill="hold">
                                          <p:stCondLst>
                                            <p:cond delay="0"/>
                                          </p:stCondLst>
                                        </p:cTn>
                                        <p:tgtEl>
                                          <p:spTgt spid="78"/>
                                        </p:tgtEl>
                                        <p:attrNameLst>
                                          <p:attrName>style.visibility</p:attrName>
                                        </p:attrNameLst>
                                      </p:cBhvr>
                                      <p:to>
                                        <p:strVal val="visible"/>
                                      </p:to>
                                    </p:set>
                                    <p:animEffect transition="in" filter="fade">
                                      <p:cBhvr>
                                        <p:cTn id="55" dur="500"/>
                                        <p:tgtEl>
                                          <p:spTgt spid="78"/>
                                        </p:tgtEl>
                                      </p:cBhvr>
                                    </p:animEffect>
                                  </p:childTnLst>
                                </p:cTn>
                              </p:par>
                            </p:childTnLst>
                          </p:cTn>
                        </p:par>
                        <p:par>
                          <p:cTn id="56" fill="hold">
                            <p:stCondLst>
                              <p:cond delay="7500"/>
                            </p:stCondLst>
                            <p:childTnLst>
                              <p:par>
                                <p:cTn id="57" presetID="10" presetClass="entr" presetSubtype="0" fill="hold" grpId="0" nodeType="afterEffect">
                                  <p:stCondLst>
                                    <p:cond delay="0"/>
                                  </p:stCondLst>
                                  <p:childTnLst>
                                    <p:set>
                                      <p:cBhvr>
                                        <p:cTn id="58" dur="1" fill="hold">
                                          <p:stCondLst>
                                            <p:cond delay="0"/>
                                          </p:stCondLst>
                                        </p:cTn>
                                        <p:tgtEl>
                                          <p:spTgt spid="79"/>
                                        </p:tgtEl>
                                        <p:attrNameLst>
                                          <p:attrName>style.visibility</p:attrName>
                                        </p:attrNameLst>
                                      </p:cBhvr>
                                      <p:to>
                                        <p:strVal val="visible"/>
                                      </p:to>
                                    </p:set>
                                    <p:animEffect transition="in" filter="fade">
                                      <p:cBhvr>
                                        <p:cTn id="59" dur="500"/>
                                        <p:tgtEl>
                                          <p:spTgt spid="79"/>
                                        </p:tgtEl>
                                      </p:cBhvr>
                                    </p:animEffect>
                                  </p:childTnLst>
                                </p:cTn>
                              </p:par>
                            </p:childTnLst>
                          </p:cTn>
                        </p:par>
                        <p:par>
                          <p:cTn id="60" fill="hold">
                            <p:stCondLst>
                              <p:cond delay="8000"/>
                            </p:stCondLst>
                            <p:childTnLst>
                              <p:par>
                                <p:cTn id="61" presetID="10" presetClass="entr" presetSubtype="0" fill="hold" grpId="0" nodeType="afterEffect">
                                  <p:stCondLst>
                                    <p:cond delay="0"/>
                                  </p:stCondLst>
                                  <p:childTnLst>
                                    <p:set>
                                      <p:cBhvr>
                                        <p:cTn id="62" dur="1" fill="hold">
                                          <p:stCondLst>
                                            <p:cond delay="0"/>
                                          </p:stCondLst>
                                        </p:cTn>
                                        <p:tgtEl>
                                          <p:spTgt spid="80"/>
                                        </p:tgtEl>
                                        <p:attrNameLst>
                                          <p:attrName>style.visibility</p:attrName>
                                        </p:attrNameLst>
                                      </p:cBhvr>
                                      <p:to>
                                        <p:strVal val="visible"/>
                                      </p:to>
                                    </p:set>
                                    <p:animEffect transition="in" filter="fade">
                                      <p:cBhvr>
                                        <p:cTn id="63" dur="500"/>
                                        <p:tgtEl>
                                          <p:spTgt spid="80"/>
                                        </p:tgtEl>
                                      </p:cBhvr>
                                    </p:animEffect>
                                  </p:childTnLst>
                                </p:cTn>
                              </p:par>
                            </p:childTnLst>
                          </p:cTn>
                        </p:par>
                        <p:par>
                          <p:cTn id="64" fill="hold">
                            <p:stCondLst>
                              <p:cond delay="8500"/>
                            </p:stCondLst>
                            <p:childTnLst>
                              <p:par>
                                <p:cTn id="65" presetID="10" presetClass="entr" presetSubtype="0" fill="hold" grpId="0" nodeType="after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fade">
                                      <p:cBhvr>
                                        <p:cTn id="67"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8" grpId="0" animBg="1"/>
      <p:bldP spid="9" grpId="0" animBg="1"/>
      <p:bldP spid="10" grpId="0" animBg="1"/>
      <p:bldP spid="11" grpId="0" animBg="1"/>
      <p:bldP spid="13" grpId="0"/>
      <p:bldP spid="69" grpId="0"/>
      <p:bldP spid="70" grpId="0"/>
      <p:bldP spid="71" grpId="0"/>
      <p:bldP spid="78" grpId="0"/>
      <p:bldP spid="79" grpId="0"/>
      <p:bldP spid="80" grpId="0"/>
      <p:bldP spid="86"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44</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Inner Circle</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grpSp>
        <p:nvGrpSpPr>
          <p:cNvPr id="5" name="Group 4"/>
          <p:cNvGrpSpPr/>
          <p:nvPr/>
        </p:nvGrpSpPr>
        <p:grpSpPr>
          <a:xfrm>
            <a:off x="757136" y="1971757"/>
            <a:ext cx="2984975" cy="2984975"/>
            <a:chOff x="869208" y="2011642"/>
            <a:chExt cx="2984975" cy="2984975"/>
          </a:xfrm>
        </p:grpSpPr>
        <p:sp>
          <p:nvSpPr>
            <p:cNvPr id="8" name="Oval 7"/>
            <p:cNvSpPr/>
            <p:nvPr/>
          </p:nvSpPr>
          <p:spPr>
            <a:xfrm>
              <a:off x="869208" y="2011642"/>
              <a:ext cx="2984975" cy="2984975"/>
            </a:xfrm>
            <a:prstGeom prst="ellipse">
              <a:avLst/>
            </a:prstGeom>
            <a:gradFill>
              <a:gsLst>
                <a:gs pos="33000">
                  <a:srgbClr val="F2F2F2"/>
                </a:gs>
                <a:gs pos="100000">
                  <a:srgbClr val="FBFBFB"/>
                </a:gs>
              </a:gsLst>
              <a:lin ang="5400000" scaled="1"/>
            </a:gradFill>
            <a:ln>
              <a:noFill/>
            </a:ln>
            <a:effectLst>
              <a:outerShdw blurRad="330200" dist="342900" dir="5400000" algn="t"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Oval 8"/>
            <p:cNvSpPr/>
            <p:nvPr/>
          </p:nvSpPr>
          <p:spPr>
            <a:xfrm>
              <a:off x="1140083" y="2223683"/>
              <a:ext cx="2547257" cy="2547257"/>
            </a:xfrm>
            <a:prstGeom prst="ellipse">
              <a:avLst/>
            </a:prstGeom>
            <a:gradFill>
              <a:gsLst>
                <a:gs pos="33000">
                  <a:srgbClr val="F2F2F2"/>
                </a:gs>
                <a:gs pos="100000">
                  <a:srgbClr val="FBFBFB"/>
                </a:gs>
              </a:gsLst>
              <a:lin ang="5400000" scaled="1"/>
            </a:gradFill>
            <a:ln>
              <a:noFill/>
            </a:ln>
            <a:effectLst>
              <a:outerShdw blurRad="330200" dist="431800" dir="5400000" algn="t"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Oval 9"/>
            <p:cNvSpPr/>
            <p:nvPr/>
          </p:nvSpPr>
          <p:spPr>
            <a:xfrm>
              <a:off x="1422705" y="2461613"/>
              <a:ext cx="2005264" cy="2005264"/>
            </a:xfrm>
            <a:prstGeom prst="ellipse">
              <a:avLst/>
            </a:prstGeom>
            <a:gradFill>
              <a:gsLst>
                <a:gs pos="33000">
                  <a:srgbClr val="F2F2F2"/>
                </a:gs>
                <a:gs pos="100000">
                  <a:srgbClr val="FBFBFB"/>
                </a:gs>
              </a:gsLst>
              <a:lin ang="5400000" scaled="1"/>
            </a:gradFill>
            <a:ln>
              <a:noFill/>
            </a:ln>
            <a:effectLst>
              <a:outerShdw blurRad="330200" dist="317500" dir="5400000" algn="t"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Oval 10"/>
            <p:cNvSpPr/>
            <p:nvPr/>
          </p:nvSpPr>
          <p:spPr>
            <a:xfrm>
              <a:off x="1637137" y="2639028"/>
              <a:ext cx="1576400" cy="1576400"/>
            </a:xfrm>
            <a:prstGeom prst="ellipse">
              <a:avLst/>
            </a:prstGeom>
            <a:gradFill>
              <a:gsLst>
                <a:gs pos="33000">
                  <a:srgbClr val="F2F2F2"/>
                </a:gs>
                <a:gs pos="100000">
                  <a:srgbClr val="FBFBFB"/>
                </a:gs>
              </a:gsLst>
              <a:lin ang="5400000" scaled="1"/>
            </a:gradFill>
            <a:ln>
              <a:noFill/>
            </a:ln>
            <a:effectLst>
              <a:outerShdw blurRad="330200" dist="317500" dir="5400000" algn="t"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Freeform 91"/>
            <p:cNvSpPr>
              <a:spLocks noEditPoints="1"/>
            </p:cNvSpPr>
            <p:nvPr/>
          </p:nvSpPr>
          <p:spPr bwMode="auto">
            <a:xfrm>
              <a:off x="1981213" y="3023240"/>
              <a:ext cx="946962" cy="815266"/>
            </a:xfrm>
            <a:custGeom>
              <a:avLst/>
              <a:gdLst/>
              <a:ahLst/>
              <a:cxnLst>
                <a:cxn ang="0">
                  <a:pos x="181" y="100"/>
                </a:cxn>
                <a:cxn ang="0">
                  <a:pos x="142" y="92"/>
                </a:cxn>
                <a:cxn ang="0">
                  <a:pos x="162" y="52"/>
                </a:cxn>
                <a:cxn ang="0">
                  <a:pos x="192" y="19"/>
                </a:cxn>
                <a:cxn ang="0">
                  <a:pos x="148" y="39"/>
                </a:cxn>
                <a:cxn ang="0">
                  <a:pos x="130" y="79"/>
                </a:cxn>
                <a:cxn ang="0">
                  <a:pos x="99" y="47"/>
                </a:cxn>
                <a:cxn ang="0">
                  <a:pos x="76" y="5"/>
                </a:cxn>
                <a:cxn ang="0">
                  <a:pos x="91" y="51"/>
                </a:cxn>
                <a:cxn ang="0">
                  <a:pos x="96" y="95"/>
                </a:cxn>
                <a:cxn ang="0">
                  <a:pos x="49" y="82"/>
                </a:cxn>
                <a:cxn ang="0">
                  <a:pos x="5" y="102"/>
                </a:cxn>
                <a:cxn ang="0">
                  <a:pos x="50" y="100"/>
                </a:cxn>
                <a:cxn ang="0">
                  <a:pos x="97" y="113"/>
                </a:cxn>
                <a:cxn ang="0">
                  <a:pos x="74" y="148"/>
                </a:cxn>
                <a:cxn ang="0">
                  <a:pos x="42" y="180"/>
                </a:cxn>
                <a:cxn ang="0">
                  <a:pos x="85" y="160"/>
                </a:cxn>
                <a:cxn ang="0">
                  <a:pos x="105" y="123"/>
                </a:cxn>
                <a:cxn ang="0">
                  <a:pos x="138" y="151"/>
                </a:cxn>
                <a:cxn ang="0">
                  <a:pos x="161" y="193"/>
                </a:cxn>
                <a:cxn ang="0">
                  <a:pos x="145" y="148"/>
                </a:cxn>
                <a:cxn ang="0">
                  <a:pos x="144" y="106"/>
                </a:cxn>
                <a:cxn ang="0">
                  <a:pos x="182" y="118"/>
                </a:cxn>
                <a:cxn ang="0">
                  <a:pos x="226" y="98"/>
                </a:cxn>
                <a:cxn ang="0">
                  <a:pos x="163" y="15"/>
                </a:cxn>
                <a:cxn ang="0">
                  <a:pos x="177" y="44"/>
                </a:cxn>
                <a:cxn ang="0">
                  <a:pos x="163" y="15"/>
                </a:cxn>
                <a:cxn ang="0">
                  <a:pos x="13" y="99"/>
                </a:cxn>
                <a:cxn ang="0">
                  <a:pos x="42" y="85"/>
                </a:cxn>
                <a:cxn ang="0">
                  <a:pos x="70" y="184"/>
                </a:cxn>
                <a:cxn ang="0">
                  <a:pos x="57" y="156"/>
                </a:cxn>
                <a:cxn ang="0">
                  <a:pos x="70" y="184"/>
                </a:cxn>
                <a:cxn ang="0">
                  <a:pos x="79" y="13"/>
                </a:cxn>
                <a:cxn ang="0">
                  <a:pos x="93" y="41"/>
                </a:cxn>
                <a:cxn ang="0">
                  <a:pos x="166" y="164"/>
                </a:cxn>
                <a:cxn ang="0">
                  <a:pos x="137" y="178"/>
                </a:cxn>
                <a:cxn ang="0">
                  <a:pos x="166" y="164"/>
                </a:cxn>
                <a:cxn ang="0">
                  <a:pos x="189" y="114"/>
                </a:cxn>
                <a:cxn ang="0">
                  <a:pos x="218" y="101"/>
                </a:cxn>
              </a:cxnLst>
              <a:rect l="0" t="0" r="r" b="b"/>
              <a:pathLst>
                <a:path w="231" h="199">
                  <a:moveTo>
                    <a:pt x="194" y="86"/>
                  </a:moveTo>
                  <a:cubicBezTo>
                    <a:pt x="188" y="89"/>
                    <a:pt x="183" y="94"/>
                    <a:pt x="181" y="100"/>
                  </a:cubicBezTo>
                  <a:cubicBezTo>
                    <a:pt x="144" y="97"/>
                    <a:pt x="144" y="97"/>
                    <a:pt x="144" y="97"/>
                  </a:cubicBezTo>
                  <a:cubicBezTo>
                    <a:pt x="144" y="96"/>
                    <a:pt x="143" y="94"/>
                    <a:pt x="142" y="92"/>
                  </a:cubicBezTo>
                  <a:cubicBezTo>
                    <a:pt x="141" y="89"/>
                    <a:pt x="139" y="86"/>
                    <a:pt x="136" y="84"/>
                  </a:cubicBezTo>
                  <a:cubicBezTo>
                    <a:pt x="162" y="52"/>
                    <a:pt x="162" y="52"/>
                    <a:pt x="162" y="52"/>
                  </a:cubicBezTo>
                  <a:cubicBezTo>
                    <a:pt x="168" y="54"/>
                    <a:pt x="174" y="54"/>
                    <a:pt x="180" y="51"/>
                  </a:cubicBezTo>
                  <a:cubicBezTo>
                    <a:pt x="192" y="46"/>
                    <a:pt x="197" y="31"/>
                    <a:pt x="192" y="19"/>
                  </a:cubicBezTo>
                  <a:cubicBezTo>
                    <a:pt x="186" y="7"/>
                    <a:pt x="172" y="2"/>
                    <a:pt x="160" y="8"/>
                  </a:cubicBezTo>
                  <a:cubicBezTo>
                    <a:pt x="148" y="13"/>
                    <a:pt x="143" y="27"/>
                    <a:pt x="148" y="39"/>
                  </a:cubicBezTo>
                  <a:cubicBezTo>
                    <a:pt x="150" y="43"/>
                    <a:pt x="152" y="46"/>
                    <a:pt x="155" y="48"/>
                  </a:cubicBezTo>
                  <a:cubicBezTo>
                    <a:pt x="130" y="79"/>
                    <a:pt x="130" y="79"/>
                    <a:pt x="130" y="79"/>
                  </a:cubicBezTo>
                  <a:cubicBezTo>
                    <a:pt x="124" y="77"/>
                    <a:pt x="119" y="77"/>
                    <a:pt x="113" y="78"/>
                  </a:cubicBezTo>
                  <a:cubicBezTo>
                    <a:pt x="99" y="47"/>
                    <a:pt x="99" y="47"/>
                    <a:pt x="99" y="47"/>
                  </a:cubicBezTo>
                  <a:cubicBezTo>
                    <a:pt x="109" y="41"/>
                    <a:pt x="113" y="28"/>
                    <a:pt x="108" y="17"/>
                  </a:cubicBezTo>
                  <a:cubicBezTo>
                    <a:pt x="102" y="5"/>
                    <a:pt x="88" y="0"/>
                    <a:pt x="76" y="5"/>
                  </a:cubicBezTo>
                  <a:cubicBezTo>
                    <a:pt x="64" y="11"/>
                    <a:pt x="59" y="25"/>
                    <a:pt x="64" y="37"/>
                  </a:cubicBezTo>
                  <a:cubicBezTo>
                    <a:pt x="69" y="48"/>
                    <a:pt x="80" y="53"/>
                    <a:pt x="91" y="51"/>
                  </a:cubicBezTo>
                  <a:cubicBezTo>
                    <a:pt x="105" y="82"/>
                    <a:pt x="105" y="82"/>
                    <a:pt x="105" y="82"/>
                  </a:cubicBezTo>
                  <a:cubicBezTo>
                    <a:pt x="101" y="85"/>
                    <a:pt x="97" y="89"/>
                    <a:pt x="96" y="95"/>
                  </a:cubicBezTo>
                  <a:cubicBezTo>
                    <a:pt x="51" y="92"/>
                    <a:pt x="51" y="92"/>
                    <a:pt x="51" y="92"/>
                  </a:cubicBezTo>
                  <a:cubicBezTo>
                    <a:pt x="51" y="89"/>
                    <a:pt x="51" y="85"/>
                    <a:pt x="49" y="82"/>
                  </a:cubicBezTo>
                  <a:cubicBezTo>
                    <a:pt x="44" y="70"/>
                    <a:pt x="29" y="65"/>
                    <a:pt x="17" y="70"/>
                  </a:cubicBezTo>
                  <a:cubicBezTo>
                    <a:pt x="5" y="76"/>
                    <a:pt x="0" y="90"/>
                    <a:pt x="5" y="102"/>
                  </a:cubicBezTo>
                  <a:cubicBezTo>
                    <a:pt x="11" y="114"/>
                    <a:pt x="25" y="119"/>
                    <a:pt x="37" y="114"/>
                  </a:cubicBezTo>
                  <a:cubicBezTo>
                    <a:pt x="44" y="111"/>
                    <a:pt x="48" y="106"/>
                    <a:pt x="50" y="100"/>
                  </a:cubicBezTo>
                  <a:cubicBezTo>
                    <a:pt x="94" y="103"/>
                    <a:pt x="94" y="103"/>
                    <a:pt x="94" y="103"/>
                  </a:cubicBezTo>
                  <a:cubicBezTo>
                    <a:pt x="95" y="106"/>
                    <a:pt x="95" y="110"/>
                    <a:pt x="97" y="113"/>
                  </a:cubicBezTo>
                  <a:cubicBezTo>
                    <a:pt x="97" y="114"/>
                    <a:pt x="98" y="116"/>
                    <a:pt x="99" y="117"/>
                  </a:cubicBezTo>
                  <a:cubicBezTo>
                    <a:pt x="74" y="148"/>
                    <a:pt x="74" y="148"/>
                    <a:pt x="74" y="148"/>
                  </a:cubicBezTo>
                  <a:cubicBezTo>
                    <a:pt x="68" y="145"/>
                    <a:pt x="60" y="145"/>
                    <a:pt x="53" y="148"/>
                  </a:cubicBezTo>
                  <a:cubicBezTo>
                    <a:pt x="41" y="154"/>
                    <a:pt x="36" y="168"/>
                    <a:pt x="42" y="180"/>
                  </a:cubicBezTo>
                  <a:cubicBezTo>
                    <a:pt x="47" y="192"/>
                    <a:pt x="61" y="197"/>
                    <a:pt x="73" y="192"/>
                  </a:cubicBezTo>
                  <a:cubicBezTo>
                    <a:pt x="86" y="186"/>
                    <a:pt x="91" y="172"/>
                    <a:pt x="85" y="160"/>
                  </a:cubicBezTo>
                  <a:cubicBezTo>
                    <a:pt x="84" y="157"/>
                    <a:pt x="83" y="155"/>
                    <a:pt x="81" y="153"/>
                  </a:cubicBezTo>
                  <a:cubicBezTo>
                    <a:pt x="105" y="123"/>
                    <a:pt x="105" y="123"/>
                    <a:pt x="105" y="123"/>
                  </a:cubicBezTo>
                  <a:cubicBezTo>
                    <a:pt x="111" y="127"/>
                    <a:pt x="119" y="128"/>
                    <a:pt x="126" y="126"/>
                  </a:cubicBezTo>
                  <a:cubicBezTo>
                    <a:pt x="138" y="151"/>
                    <a:pt x="138" y="151"/>
                    <a:pt x="138" y="151"/>
                  </a:cubicBezTo>
                  <a:cubicBezTo>
                    <a:pt x="128" y="158"/>
                    <a:pt x="124" y="170"/>
                    <a:pt x="129" y="181"/>
                  </a:cubicBezTo>
                  <a:cubicBezTo>
                    <a:pt x="135" y="193"/>
                    <a:pt x="149" y="199"/>
                    <a:pt x="161" y="193"/>
                  </a:cubicBezTo>
                  <a:cubicBezTo>
                    <a:pt x="173" y="187"/>
                    <a:pt x="179" y="173"/>
                    <a:pt x="173" y="161"/>
                  </a:cubicBezTo>
                  <a:cubicBezTo>
                    <a:pt x="168" y="150"/>
                    <a:pt x="156" y="145"/>
                    <a:pt x="145" y="148"/>
                  </a:cubicBezTo>
                  <a:cubicBezTo>
                    <a:pt x="134" y="123"/>
                    <a:pt x="134" y="123"/>
                    <a:pt x="134" y="123"/>
                  </a:cubicBezTo>
                  <a:cubicBezTo>
                    <a:pt x="139" y="119"/>
                    <a:pt x="143" y="113"/>
                    <a:pt x="144" y="106"/>
                  </a:cubicBezTo>
                  <a:cubicBezTo>
                    <a:pt x="180" y="108"/>
                    <a:pt x="180" y="108"/>
                    <a:pt x="180" y="108"/>
                  </a:cubicBezTo>
                  <a:cubicBezTo>
                    <a:pt x="180" y="111"/>
                    <a:pt x="180" y="115"/>
                    <a:pt x="182" y="118"/>
                  </a:cubicBezTo>
                  <a:cubicBezTo>
                    <a:pt x="188" y="130"/>
                    <a:pt x="202" y="135"/>
                    <a:pt x="214" y="130"/>
                  </a:cubicBezTo>
                  <a:cubicBezTo>
                    <a:pt x="226" y="124"/>
                    <a:pt x="231" y="110"/>
                    <a:pt x="226" y="98"/>
                  </a:cubicBezTo>
                  <a:cubicBezTo>
                    <a:pt x="220" y="86"/>
                    <a:pt x="206" y="80"/>
                    <a:pt x="194" y="86"/>
                  </a:cubicBezTo>
                  <a:close/>
                  <a:moveTo>
                    <a:pt x="163" y="15"/>
                  </a:moveTo>
                  <a:cubicBezTo>
                    <a:pt x="171" y="11"/>
                    <a:pt x="181" y="15"/>
                    <a:pt x="184" y="23"/>
                  </a:cubicBezTo>
                  <a:cubicBezTo>
                    <a:pt x="188" y="31"/>
                    <a:pt x="185" y="40"/>
                    <a:pt x="177" y="44"/>
                  </a:cubicBezTo>
                  <a:cubicBezTo>
                    <a:pt x="169" y="47"/>
                    <a:pt x="159" y="44"/>
                    <a:pt x="156" y="36"/>
                  </a:cubicBezTo>
                  <a:cubicBezTo>
                    <a:pt x="152" y="28"/>
                    <a:pt x="156" y="19"/>
                    <a:pt x="163" y="15"/>
                  </a:cubicBezTo>
                  <a:close/>
                  <a:moveTo>
                    <a:pt x="34" y="106"/>
                  </a:moveTo>
                  <a:cubicBezTo>
                    <a:pt x="26" y="110"/>
                    <a:pt x="17" y="107"/>
                    <a:pt x="13" y="99"/>
                  </a:cubicBezTo>
                  <a:cubicBezTo>
                    <a:pt x="9" y="91"/>
                    <a:pt x="13" y="81"/>
                    <a:pt x="21" y="78"/>
                  </a:cubicBezTo>
                  <a:cubicBezTo>
                    <a:pt x="29" y="74"/>
                    <a:pt x="38" y="77"/>
                    <a:pt x="42" y="85"/>
                  </a:cubicBezTo>
                  <a:cubicBezTo>
                    <a:pt x="45" y="93"/>
                    <a:pt x="42" y="103"/>
                    <a:pt x="34" y="106"/>
                  </a:cubicBezTo>
                  <a:close/>
                  <a:moveTo>
                    <a:pt x="70" y="184"/>
                  </a:moveTo>
                  <a:cubicBezTo>
                    <a:pt x="62" y="188"/>
                    <a:pt x="53" y="184"/>
                    <a:pt x="49" y="176"/>
                  </a:cubicBezTo>
                  <a:cubicBezTo>
                    <a:pt x="45" y="169"/>
                    <a:pt x="49" y="159"/>
                    <a:pt x="57" y="156"/>
                  </a:cubicBezTo>
                  <a:cubicBezTo>
                    <a:pt x="65" y="152"/>
                    <a:pt x="74" y="155"/>
                    <a:pt x="78" y="163"/>
                  </a:cubicBezTo>
                  <a:cubicBezTo>
                    <a:pt x="81" y="171"/>
                    <a:pt x="78" y="181"/>
                    <a:pt x="70" y="184"/>
                  </a:cubicBezTo>
                  <a:close/>
                  <a:moveTo>
                    <a:pt x="72" y="34"/>
                  </a:moveTo>
                  <a:cubicBezTo>
                    <a:pt x="68" y="26"/>
                    <a:pt x="71" y="16"/>
                    <a:pt x="79" y="13"/>
                  </a:cubicBezTo>
                  <a:cubicBezTo>
                    <a:pt x="87" y="9"/>
                    <a:pt x="97" y="13"/>
                    <a:pt x="100" y="20"/>
                  </a:cubicBezTo>
                  <a:cubicBezTo>
                    <a:pt x="104" y="28"/>
                    <a:pt x="100" y="38"/>
                    <a:pt x="93" y="41"/>
                  </a:cubicBezTo>
                  <a:cubicBezTo>
                    <a:pt x="85" y="45"/>
                    <a:pt x="75" y="42"/>
                    <a:pt x="72" y="34"/>
                  </a:cubicBezTo>
                  <a:close/>
                  <a:moveTo>
                    <a:pt x="166" y="164"/>
                  </a:moveTo>
                  <a:cubicBezTo>
                    <a:pt x="169" y="172"/>
                    <a:pt x="166" y="182"/>
                    <a:pt x="158" y="185"/>
                  </a:cubicBezTo>
                  <a:cubicBezTo>
                    <a:pt x="150" y="189"/>
                    <a:pt x="141" y="186"/>
                    <a:pt x="137" y="178"/>
                  </a:cubicBezTo>
                  <a:cubicBezTo>
                    <a:pt x="133" y="170"/>
                    <a:pt x="137" y="160"/>
                    <a:pt x="145" y="157"/>
                  </a:cubicBezTo>
                  <a:cubicBezTo>
                    <a:pt x="153" y="153"/>
                    <a:pt x="162" y="157"/>
                    <a:pt x="166" y="164"/>
                  </a:cubicBezTo>
                  <a:close/>
                  <a:moveTo>
                    <a:pt x="210" y="122"/>
                  </a:moveTo>
                  <a:cubicBezTo>
                    <a:pt x="203" y="126"/>
                    <a:pt x="193" y="122"/>
                    <a:pt x="189" y="114"/>
                  </a:cubicBezTo>
                  <a:cubicBezTo>
                    <a:pt x="186" y="107"/>
                    <a:pt x="189" y="97"/>
                    <a:pt x="197" y="94"/>
                  </a:cubicBezTo>
                  <a:cubicBezTo>
                    <a:pt x="205" y="90"/>
                    <a:pt x="214" y="93"/>
                    <a:pt x="218" y="101"/>
                  </a:cubicBezTo>
                  <a:cubicBezTo>
                    <a:pt x="222" y="109"/>
                    <a:pt x="218" y="118"/>
                    <a:pt x="210" y="122"/>
                  </a:cubicBezTo>
                  <a:close/>
                </a:path>
              </a:pathLst>
            </a:custGeom>
            <a:solidFill>
              <a:schemeClr val="tx2">
                <a:lumMod val="75000"/>
              </a:schemeClr>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3200"/>
            </a:p>
          </p:txBody>
        </p:sp>
      </p:grpSp>
      <p:grpSp>
        <p:nvGrpSpPr>
          <p:cNvPr id="18" name="Group 17"/>
          <p:cNvGrpSpPr/>
          <p:nvPr/>
        </p:nvGrpSpPr>
        <p:grpSpPr>
          <a:xfrm>
            <a:off x="4822412" y="1971757"/>
            <a:ext cx="2984975" cy="2984975"/>
            <a:chOff x="7278717" y="2011642"/>
            <a:chExt cx="2984975" cy="2984975"/>
          </a:xfrm>
        </p:grpSpPr>
        <p:sp>
          <p:nvSpPr>
            <p:cNvPr id="13" name="Oval 12"/>
            <p:cNvSpPr/>
            <p:nvPr/>
          </p:nvSpPr>
          <p:spPr>
            <a:xfrm>
              <a:off x="7278717" y="2011642"/>
              <a:ext cx="2984975" cy="2984975"/>
            </a:xfrm>
            <a:prstGeom prst="ellipse">
              <a:avLst/>
            </a:prstGeom>
            <a:gradFill>
              <a:gsLst>
                <a:gs pos="33000">
                  <a:srgbClr val="F2F2F2"/>
                </a:gs>
                <a:gs pos="100000">
                  <a:srgbClr val="FBFBFB"/>
                </a:gs>
              </a:gsLst>
              <a:lin ang="5400000" scaled="1"/>
            </a:gradFill>
            <a:ln>
              <a:noFill/>
            </a:ln>
            <a:effectLst>
              <a:outerShdw blurRad="330200" dist="342900" dir="5400000" algn="t"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Oval 13"/>
            <p:cNvSpPr/>
            <p:nvPr/>
          </p:nvSpPr>
          <p:spPr>
            <a:xfrm>
              <a:off x="7549592" y="2223683"/>
              <a:ext cx="2547257" cy="2547257"/>
            </a:xfrm>
            <a:prstGeom prst="ellipse">
              <a:avLst/>
            </a:prstGeom>
            <a:gradFill>
              <a:gsLst>
                <a:gs pos="33000">
                  <a:srgbClr val="F2F2F2"/>
                </a:gs>
                <a:gs pos="100000">
                  <a:srgbClr val="FBFBFB"/>
                </a:gs>
              </a:gsLst>
              <a:lin ang="5400000" scaled="1"/>
            </a:gradFill>
            <a:ln>
              <a:noFill/>
            </a:ln>
            <a:effectLst>
              <a:outerShdw blurRad="330200" dist="431800" dir="5400000" algn="t"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Oval 14"/>
            <p:cNvSpPr/>
            <p:nvPr/>
          </p:nvSpPr>
          <p:spPr>
            <a:xfrm>
              <a:off x="7832214" y="2461613"/>
              <a:ext cx="2005264" cy="2005264"/>
            </a:xfrm>
            <a:prstGeom prst="ellipse">
              <a:avLst/>
            </a:prstGeom>
            <a:gradFill>
              <a:gsLst>
                <a:gs pos="33000">
                  <a:srgbClr val="F2F2F2"/>
                </a:gs>
                <a:gs pos="100000">
                  <a:srgbClr val="FBFBFB"/>
                </a:gs>
              </a:gsLst>
              <a:lin ang="5400000" scaled="1"/>
            </a:gradFill>
            <a:ln>
              <a:noFill/>
            </a:ln>
            <a:effectLst>
              <a:outerShdw blurRad="330200" dist="317500" dir="5400000" algn="t"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p:nvPr/>
          </p:nvSpPr>
          <p:spPr>
            <a:xfrm>
              <a:off x="8046646" y="2639028"/>
              <a:ext cx="1576400" cy="1576400"/>
            </a:xfrm>
            <a:prstGeom prst="ellipse">
              <a:avLst/>
            </a:prstGeom>
            <a:gradFill>
              <a:gsLst>
                <a:gs pos="33000">
                  <a:srgbClr val="F2F2F2"/>
                </a:gs>
                <a:gs pos="100000">
                  <a:srgbClr val="FBFBFB"/>
                </a:gs>
              </a:gsLst>
              <a:lin ang="5400000" scaled="1"/>
            </a:gradFill>
            <a:ln>
              <a:noFill/>
            </a:ln>
            <a:effectLst>
              <a:outerShdw blurRad="330200" dist="317500" dir="5400000" algn="t"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9" name="Group 18"/>
          <p:cNvGrpSpPr/>
          <p:nvPr/>
        </p:nvGrpSpPr>
        <p:grpSpPr>
          <a:xfrm>
            <a:off x="8689022" y="1971757"/>
            <a:ext cx="2984975" cy="2984975"/>
            <a:chOff x="7278717" y="2011642"/>
            <a:chExt cx="2984975" cy="2984975"/>
          </a:xfrm>
        </p:grpSpPr>
        <p:sp>
          <p:nvSpPr>
            <p:cNvPr id="20" name="Oval 19"/>
            <p:cNvSpPr/>
            <p:nvPr/>
          </p:nvSpPr>
          <p:spPr>
            <a:xfrm>
              <a:off x="7278717" y="2011642"/>
              <a:ext cx="2984975" cy="2984975"/>
            </a:xfrm>
            <a:prstGeom prst="ellipse">
              <a:avLst/>
            </a:prstGeom>
            <a:gradFill>
              <a:gsLst>
                <a:gs pos="33000">
                  <a:srgbClr val="F2F2F2"/>
                </a:gs>
                <a:gs pos="100000">
                  <a:srgbClr val="FBFBFB"/>
                </a:gs>
              </a:gsLst>
              <a:lin ang="5400000" scaled="1"/>
            </a:gradFill>
            <a:ln>
              <a:noFill/>
            </a:ln>
            <a:effectLst>
              <a:outerShdw blurRad="330200" dist="342900" dir="5400000" algn="t"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Oval 20"/>
            <p:cNvSpPr/>
            <p:nvPr/>
          </p:nvSpPr>
          <p:spPr>
            <a:xfrm>
              <a:off x="7549592" y="2223683"/>
              <a:ext cx="2547257" cy="2547257"/>
            </a:xfrm>
            <a:prstGeom prst="ellipse">
              <a:avLst/>
            </a:prstGeom>
            <a:gradFill>
              <a:gsLst>
                <a:gs pos="33000">
                  <a:srgbClr val="F2F2F2"/>
                </a:gs>
                <a:gs pos="100000">
                  <a:srgbClr val="FBFBFB"/>
                </a:gs>
              </a:gsLst>
              <a:lin ang="5400000" scaled="1"/>
            </a:gradFill>
            <a:ln>
              <a:noFill/>
            </a:ln>
            <a:effectLst>
              <a:outerShdw blurRad="330200" dist="431800" dir="5400000" algn="t"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Oval 21"/>
            <p:cNvSpPr/>
            <p:nvPr/>
          </p:nvSpPr>
          <p:spPr>
            <a:xfrm>
              <a:off x="7832214" y="2461613"/>
              <a:ext cx="2005264" cy="2005264"/>
            </a:xfrm>
            <a:prstGeom prst="ellipse">
              <a:avLst/>
            </a:prstGeom>
            <a:gradFill>
              <a:gsLst>
                <a:gs pos="33000">
                  <a:srgbClr val="F2F2F2"/>
                </a:gs>
                <a:gs pos="100000">
                  <a:srgbClr val="FBFBFB"/>
                </a:gs>
              </a:gsLst>
              <a:lin ang="5400000" scaled="1"/>
            </a:gradFill>
            <a:ln>
              <a:noFill/>
            </a:ln>
            <a:effectLst>
              <a:outerShdw blurRad="330200" dist="317500" dir="5400000" algn="t"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Oval 22"/>
            <p:cNvSpPr/>
            <p:nvPr/>
          </p:nvSpPr>
          <p:spPr>
            <a:xfrm>
              <a:off x="8046646" y="2639028"/>
              <a:ext cx="1576400" cy="1576400"/>
            </a:xfrm>
            <a:prstGeom prst="ellipse">
              <a:avLst/>
            </a:prstGeom>
            <a:gradFill>
              <a:gsLst>
                <a:gs pos="33000">
                  <a:srgbClr val="F2F2F2"/>
                </a:gs>
                <a:gs pos="100000">
                  <a:srgbClr val="FBFBFB"/>
                </a:gs>
              </a:gsLst>
              <a:lin ang="5400000" scaled="1"/>
            </a:gradFill>
            <a:ln>
              <a:noFill/>
            </a:ln>
            <a:effectLst>
              <a:outerShdw blurRad="330200" dist="317500" dir="5400000" algn="t"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5" name="TextBox 24"/>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sp>
        <p:nvSpPr>
          <p:cNvPr id="26" name="Freeform 105"/>
          <p:cNvSpPr>
            <a:spLocks noEditPoints="1"/>
          </p:cNvSpPr>
          <p:nvPr/>
        </p:nvSpPr>
        <p:spPr bwMode="auto">
          <a:xfrm>
            <a:off x="5983615" y="3072479"/>
            <a:ext cx="789851" cy="726142"/>
          </a:xfrm>
          <a:custGeom>
            <a:avLst/>
            <a:gdLst>
              <a:gd name="T0" fmla="*/ 133 w 134"/>
              <a:gd name="T1" fmla="*/ 16 h 118"/>
              <a:gd name="T2" fmla="*/ 121 w 134"/>
              <a:gd name="T3" fmla="*/ 4 h 118"/>
              <a:gd name="T4" fmla="*/ 115 w 134"/>
              <a:gd name="T5" fmla="*/ 4 h 118"/>
              <a:gd name="T6" fmla="*/ 114 w 134"/>
              <a:gd name="T7" fmla="*/ 7 h 118"/>
              <a:gd name="T8" fmla="*/ 111 w 134"/>
              <a:gd name="T9" fmla="*/ 8 h 118"/>
              <a:gd name="T10" fmla="*/ 111 w 134"/>
              <a:gd name="T11" fmla="*/ 8 h 118"/>
              <a:gd name="T12" fmla="*/ 81 w 134"/>
              <a:gd name="T13" fmla="*/ 39 h 118"/>
              <a:gd name="T14" fmla="*/ 79 w 134"/>
              <a:gd name="T15" fmla="*/ 46 h 118"/>
              <a:gd name="T16" fmla="*/ 82 w 134"/>
              <a:gd name="T17" fmla="*/ 50 h 118"/>
              <a:gd name="T18" fmla="*/ 82 w 134"/>
              <a:gd name="T19" fmla="*/ 50 h 118"/>
              <a:gd name="T20" fmla="*/ 82 w 134"/>
              <a:gd name="T21" fmla="*/ 50 h 118"/>
              <a:gd name="T22" fmla="*/ 76 w 134"/>
              <a:gd name="T23" fmla="*/ 57 h 118"/>
              <a:gd name="T24" fmla="*/ 54 w 134"/>
              <a:gd name="T25" fmla="*/ 35 h 118"/>
              <a:gd name="T26" fmla="*/ 47 w 134"/>
              <a:gd name="T27" fmla="*/ 9 h 118"/>
              <a:gd name="T28" fmla="*/ 21 w 134"/>
              <a:gd name="T29" fmla="*/ 2 h 118"/>
              <a:gd name="T30" fmla="*/ 36 w 134"/>
              <a:gd name="T31" fmla="*/ 17 h 118"/>
              <a:gd name="T32" fmla="*/ 32 w 134"/>
              <a:gd name="T33" fmla="*/ 32 h 118"/>
              <a:gd name="T34" fmla="*/ 18 w 134"/>
              <a:gd name="T35" fmla="*/ 36 h 118"/>
              <a:gd name="T36" fmla="*/ 3 w 134"/>
              <a:gd name="T37" fmla="*/ 21 h 118"/>
              <a:gd name="T38" fmla="*/ 9 w 134"/>
              <a:gd name="T39" fmla="*/ 46 h 118"/>
              <a:gd name="T40" fmla="*/ 36 w 134"/>
              <a:gd name="T41" fmla="*/ 53 h 118"/>
              <a:gd name="T42" fmla="*/ 36 w 134"/>
              <a:gd name="T43" fmla="*/ 53 h 118"/>
              <a:gd name="T44" fmla="*/ 58 w 134"/>
              <a:gd name="T45" fmla="*/ 74 h 118"/>
              <a:gd name="T46" fmla="*/ 37 w 134"/>
              <a:gd name="T47" fmla="*/ 95 h 118"/>
              <a:gd name="T48" fmla="*/ 36 w 134"/>
              <a:gd name="T49" fmla="*/ 94 h 118"/>
              <a:gd name="T50" fmla="*/ 31 w 134"/>
              <a:gd name="T51" fmla="*/ 98 h 118"/>
              <a:gd name="T52" fmla="*/ 21 w 134"/>
              <a:gd name="T53" fmla="*/ 114 h 118"/>
              <a:gd name="T54" fmla="*/ 23 w 134"/>
              <a:gd name="T55" fmla="*/ 116 h 118"/>
              <a:gd name="T56" fmla="*/ 39 w 134"/>
              <a:gd name="T57" fmla="*/ 107 h 118"/>
              <a:gd name="T58" fmla="*/ 43 w 134"/>
              <a:gd name="T59" fmla="*/ 101 h 118"/>
              <a:gd name="T60" fmla="*/ 42 w 134"/>
              <a:gd name="T61" fmla="*/ 100 h 118"/>
              <a:gd name="T62" fmla="*/ 63 w 134"/>
              <a:gd name="T63" fmla="*/ 79 h 118"/>
              <a:gd name="T64" fmla="*/ 98 w 134"/>
              <a:gd name="T65" fmla="*/ 114 h 118"/>
              <a:gd name="T66" fmla="*/ 107 w 134"/>
              <a:gd name="T67" fmla="*/ 118 h 118"/>
              <a:gd name="T68" fmla="*/ 116 w 134"/>
              <a:gd name="T69" fmla="*/ 114 h 118"/>
              <a:gd name="T70" fmla="*/ 116 w 134"/>
              <a:gd name="T71" fmla="*/ 97 h 118"/>
              <a:gd name="T72" fmla="*/ 80 w 134"/>
              <a:gd name="T73" fmla="*/ 61 h 118"/>
              <a:gd name="T74" fmla="*/ 87 w 134"/>
              <a:gd name="T75" fmla="*/ 55 h 118"/>
              <a:gd name="T76" fmla="*/ 90 w 134"/>
              <a:gd name="T77" fmla="*/ 58 h 118"/>
              <a:gd name="T78" fmla="*/ 98 w 134"/>
              <a:gd name="T79" fmla="*/ 56 h 118"/>
              <a:gd name="T80" fmla="*/ 128 w 134"/>
              <a:gd name="T81" fmla="*/ 26 h 118"/>
              <a:gd name="T82" fmla="*/ 128 w 134"/>
              <a:gd name="T83" fmla="*/ 25 h 118"/>
              <a:gd name="T84" fmla="*/ 128 w 134"/>
              <a:gd name="T85" fmla="*/ 25 h 118"/>
              <a:gd name="T86" fmla="*/ 129 w 134"/>
              <a:gd name="T87" fmla="*/ 23 h 118"/>
              <a:gd name="T88" fmla="*/ 133 w 134"/>
              <a:gd name="T89" fmla="*/ 22 h 118"/>
              <a:gd name="T90" fmla="*/ 133 w 134"/>
              <a:gd name="T91" fmla="*/ 16 h 118"/>
              <a:gd name="T92" fmla="*/ 108 w 134"/>
              <a:gd name="T93" fmla="*/ 103 h 118"/>
              <a:gd name="T94" fmla="*/ 113 w 134"/>
              <a:gd name="T95" fmla="*/ 107 h 118"/>
              <a:gd name="T96" fmla="*/ 108 w 134"/>
              <a:gd name="T97" fmla="*/ 112 h 118"/>
              <a:gd name="T98" fmla="*/ 103 w 134"/>
              <a:gd name="T99" fmla="*/ 107 h 118"/>
              <a:gd name="T100" fmla="*/ 108 w 134"/>
              <a:gd name="T101" fmla="*/ 103 h 118"/>
              <a:gd name="T102" fmla="*/ 91 w 134"/>
              <a:gd name="T103" fmla="*/ 40 h 118"/>
              <a:gd name="T104" fmla="*/ 89 w 134"/>
              <a:gd name="T105" fmla="*/ 38 h 118"/>
              <a:gd name="T106" fmla="*/ 111 w 134"/>
              <a:gd name="T107" fmla="*/ 16 h 118"/>
              <a:gd name="T108" fmla="*/ 113 w 134"/>
              <a:gd name="T109" fmla="*/ 18 h 118"/>
              <a:gd name="T110" fmla="*/ 91 w 134"/>
              <a:gd name="T111" fmla="*/ 40 h 118"/>
              <a:gd name="T112" fmla="*/ 98 w 134"/>
              <a:gd name="T113" fmla="*/ 48 h 118"/>
              <a:gd name="T114" fmla="*/ 96 w 134"/>
              <a:gd name="T115" fmla="*/ 46 h 118"/>
              <a:gd name="T116" fmla="*/ 119 w 134"/>
              <a:gd name="T117" fmla="*/ 23 h 118"/>
              <a:gd name="T118" fmla="*/ 121 w 134"/>
              <a:gd name="T119" fmla="*/ 25 h 118"/>
              <a:gd name="T120" fmla="*/ 98 w 134"/>
              <a:gd name="T121" fmla="*/ 4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4" h="118">
                <a:moveTo>
                  <a:pt x="133" y="16"/>
                </a:moveTo>
                <a:cubicBezTo>
                  <a:pt x="121" y="4"/>
                  <a:pt x="121" y="4"/>
                  <a:pt x="121" y="4"/>
                </a:cubicBezTo>
                <a:cubicBezTo>
                  <a:pt x="119" y="2"/>
                  <a:pt x="117" y="2"/>
                  <a:pt x="115" y="4"/>
                </a:cubicBezTo>
                <a:cubicBezTo>
                  <a:pt x="114" y="5"/>
                  <a:pt x="114" y="6"/>
                  <a:pt x="114" y="7"/>
                </a:cubicBezTo>
                <a:cubicBezTo>
                  <a:pt x="113" y="7"/>
                  <a:pt x="112" y="8"/>
                  <a:pt x="111" y="8"/>
                </a:cubicBezTo>
                <a:cubicBezTo>
                  <a:pt x="111" y="8"/>
                  <a:pt x="111" y="8"/>
                  <a:pt x="111" y="8"/>
                </a:cubicBezTo>
                <a:cubicBezTo>
                  <a:pt x="81" y="39"/>
                  <a:pt x="81" y="39"/>
                  <a:pt x="81" y="39"/>
                </a:cubicBezTo>
                <a:cubicBezTo>
                  <a:pt x="81" y="41"/>
                  <a:pt x="80" y="44"/>
                  <a:pt x="79" y="46"/>
                </a:cubicBezTo>
                <a:cubicBezTo>
                  <a:pt x="82" y="50"/>
                  <a:pt x="82" y="50"/>
                  <a:pt x="82" y="50"/>
                </a:cubicBezTo>
                <a:cubicBezTo>
                  <a:pt x="82" y="50"/>
                  <a:pt x="82" y="50"/>
                  <a:pt x="82" y="50"/>
                </a:cubicBezTo>
                <a:cubicBezTo>
                  <a:pt x="82" y="50"/>
                  <a:pt x="82" y="50"/>
                  <a:pt x="82" y="50"/>
                </a:cubicBezTo>
                <a:cubicBezTo>
                  <a:pt x="76" y="57"/>
                  <a:pt x="76" y="57"/>
                  <a:pt x="76" y="57"/>
                </a:cubicBezTo>
                <a:cubicBezTo>
                  <a:pt x="54" y="35"/>
                  <a:pt x="54" y="35"/>
                  <a:pt x="54" y="35"/>
                </a:cubicBezTo>
                <a:cubicBezTo>
                  <a:pt x="56" y="26"/>
                  <a:pt x="54" y="16"/>
                  <a:pt x="47" y="9"/>
                </a:cubicBezTo>
                <a:cubicBezTo>
                  <a:pt x="40" y="2"/>
                  <a:pt x="30" y="0"/>
                  <a:pt x="21" y="2"/>
                </a:cubicBezTo>
                <a:cubicBezTo>
                  <a:pt x="36" y="17"/>
                  <a:pt x="36" y="17"/>
                  <a:pt x="36" y="17"/>
                </a:cubicBezTo>
                <a:cubicBezTo>
                  <a:pt x="32" y="32"/>
                  <a:pt x="32" y="32"/>
                  <a:pt x="32" y="32"/>
                </a:cubicBezTo>
                <a:cubicBezTo>
                  <a:pt x="18" y="36"/>
                  <a:pt x="18" y="36"/>
                  <a:pt x="18" y="36"/>
                </a:cubicBezTo>
                <a:cubicBezTo>
                  <a:pt x="3" y="21"/>
                  <a:pt x="3" y="21"/>
                  <a:pt x="3" y="21"/>
                </a:cubicBezTo>
                <a:cubicBezTo>
                  <a:pt x="0" y="29"/>
                  <a:pt x="2" y="39"/>
                  <a:pt x="9" y="46"/>
                </a:cubicBezTo>
                <a:cubicBezTo>
                  <a:pt x="17" y="53"/>
                  <a:pt x="27" y="56"/>
                  <a:pt x="36" y="53"/>
                </a:cubicBezTo>
                <a:cubicBezTo>
                  <a:pt x="36" y="53"/>
                  <a:pt x="36" y="53"/>
                  <a:pt x="36" y="53"/>
                </a:cubicBezTo>
                <a:cubicBezTo>
                  <a:pt x="58" y="74"/>
                  <a:pt x="58" y="74"/>
                  <a:pt x="58" y="74"/>
                </a:cubicBezTo>
                <a:cubicBezTo>
                  <a:pt x="37" y="95"/>
                  <a:pt x="37" y="95"/>
                  <a:pt x="37" y="95"/>
                </a:cubicBezTo>
                <a:cubicBezTo>
                  <a:pt x="36" y="94"/>
                  <a:pt x="36" y="94"/>
                  <a:pt x="36" y="94"/>
                </a:cubicBezTo>
                <a:cubicBezTo>
                  <a:pt x="31" y="98"/>
                  <a:pt x="31" y="98"/>
                  <a:pt x="31" y="98"/>
                </a:cubicBezTo>
                <a:cubicBezTo>
                  <a:pt x="21" y="114"/>
                  <a:pt x="21" y="114"/>
                  <a:pt x="21" y="114"/>
                </a:cubicBezTo>
                <a:cubicBezTo>
                  <a:pt x="23" y="116"/>
                  <a:pt x="23" y="116"/>
                  <a:pt x="23" y="116"/>
                </a:cubicBezTo>
                <a:cubicBezTo>
                  <a:pt x="39" y="107"/>
                  <a:pt x="39" y="107"/>
                  <a:pt x="39" y="107"/>
                </a:cubicBezTo>
                <a:cubicBezTo>
                  <a:pt x="43" y="101"/>
                  <a:pt x="43" y="101"/>
                  <a:pt x="43" y="101"/>
                </a:cubicBezTo>
                <a:cubicBezTo>
                  <a:pt x="42" y="100"/>
                  <a:pt x="42" y="100"/>
                  <a:pt x="42" y="100"/>
                </a:cubicBezTo>
                <a:cubicBezTo>
                  <a:pt x="63" y="79"/>
                  <a:pt x="63" y="79"/>
                  <a:pt x="63" y="79"/>
                </a:cubicBezTo>
                <a:cubicBezTo>
                  <a:pt x="98" y="114"/>
                  <a:pt x="98" y="114"/>
                  <a:pt x="98" y="114"/>
                </a:cubicBezTo>
                <a:cubicBezTo>
                  <a:pt x="100" y="117"/>
                  <a:pt x="104" y="118"/>
                  <a:pt x="107" y="118"/>
                </a:cubicBezTo>
                <a:cubicBezTo>
                  <a:pt x="110" y="118"/>
                  <a:pt x="113" y="117"/>
                  <a:pt x="116" y="114"/>
                </a:cubicBezTo>
                <a:cubicBezTo>
                  <a:pt x="121" y="109"/>
                  <a:pt x="121" y="102"/>
                  <a:pt x="116" y="97"/>
                </a:cubicBezTo>
                <a:cubicBezTo>
                  <a:pt x="80" y="61"/>
                  <a:pt x="80" y="61"/>
                  <a:pt x="80" y="61"/>
                </a:cubicBezTo>
                <a:cubicBezTo>
                  <a:pt x="87" y="55"/>
                  <a:pt x="87" y="55"/>
                  <a:pt x="87" y="55"/>
                </a:cubicBezTo>
                <a:cubicBezTo>
                  <a:pt x="90" y="58"/>
                  <a:pt x="90" y="58"/>
                  <a:pt x="90" y="58"/>
                </a:cubicBezTo>
                <a:cubicBezTo>
                  <a:pt x="92" y="56"/>
                  <a:pt x="95" y="56"/>
                  <a:pt x="98" y="56"/>
                </a:cubicBezTo>
                <a:cubicBezTo>
                  <a:pt x="128" y="26"/>
                  <a:pt x="128" y="26"/>
                  <a:pt x="128" y="26"/>
                </a:cubicBezTo>
                <a:cubicBezTo>
                  <a:pt x="128" y="25"/>
                  <a:pt x="128" y="25"/>
                  <a:pt x="128" y="25"/>
                </a:cubicBezTo>
                <a:cubicBezTo>
                  <a:pt x="128" y="25"/>
                  <a:pt x="128" y="25"/>
                  <a:pt x="128" y="25"/>
                </a:cubicBezTo>
                <a:cubicBezTo>
                  <a:pt x="129" y="24"/>
                  <a:pt x="129" y="24"/>
                  <a:pt x="129" y="23"/>
                </a:cubicBezTo>
                <a:cubicBezTo>
                  <a:pt x="130" y="23"/>
                  <a:pt x="132" y="23"/>
                  <a:pt x="133" y="22"/>
                </a:cubicBezTo>
                <a:cubicBezTo>
                  <a:pt x="134" y="20"/>
                  <a:pt x="134" y="17"/>
                  <a:pt x="133" y="16"/>
                </a:cubicBezTo>
                <a:close/>
                <a:moveTo>
                  <a:pt x="108" y="103"/>
                </a:moveTo>
                <a:cubicBezTo>
                  <a:pt x="111" y="103"/>
                  <a:pt x="113" y="105"/>
                  <a:pt x="113" y="107"/>
                </a:cubicBezTo>
                <a:cubicBezTo>
                  <a:pt x="113" y="110"/>
                  <a:pt x="111" y="112"/>
                  <a:pt x="108" y="112"/>
                </a:cubicBezTo>
                <a:cubicBezTo>
                  <a:pt x="105" y="112"/>
                  <a:pt x="103" y="110"/>
                  <a:pt x="103" y="107"/>
                </a:cubicBezTo>
                <a:cubicBezTo>
                  <a:pt x="103" y="105"/>
                  <a:pt x="105" y="103"/>
                  <a:pt x="108" y="103"/>
                </a:cubicBezTo>
                <a:close/>
                <a:moveTo>
                  <a:pt x="91" y="40"/>
                </a:moveTo>
                <a:cubicBezTo>
                  <a:pt x="89" y="38"/>
                  <a:pt x="89" y="38"/>
                  <a:pt x="89" y="38"/>
                </a:cubicBezTo>
                <a:cubicBezTo>
                  <a:pt x="111" y="16"/>
                  <a:pt x="111" y="16"/>
                  <a:pt x="111" y="16"/>
                </a:cubicBezTo>
                <a:cubicBezTo>
                  <a:pt x="113" y="18"/>
                  <a:pt x="113" y="18"/>
                  <a:pt x="113" y="18"/>
                </a:cubicBezTo>
                <a:lnTo>
                  <a:pt x="91" y="40"/>
                </a:lnTo>
                <a:close/>
                <a:moveTo>
                  <a:pt x="98" y="48"/>
                </a:moveTo>
                <a:cubicBezTo>
                  <a:pt x="96" y="46"/>
                  <a:pt x="96" y="46"/>
                  <a:pt x="96" y="46"/>
                </a:cubicBezTo>
                <a:cubicBezTo>
                  <a:pt x="119" y="23"/>
                  <a:pt x="119" y="23"/>
                  <a:pt x="119" y="23"/>
                </a:cubicBezTo>
                <a:cubicBezTo>
                  <a:pt x="121" y="25"/>
                  <a:pt x="121" y="25"/>
                  <a:pt x="121" y="25"/>
                </a:cubicBezTo>
                <a:lnTo>
                  <a:pt x="98" y="48"/>
                </a:lnTo>
                <a:close/>
              </a:path>
            </a:pathLst>
          </a:custGeom>
          <a:solidFill>
            <a:schemeClr val="accent6"/>
          </a:solidFill>
          <a:ln>
            <a:noFill/>
          </a:ln>
          <a:effectLst>
            <a:innerShdw blurRad="177800" dist="50800" dir="13500000">
              <a:prstClr val="black">
                <a:alpha val="15000"/>
              </a:prstClr>
            </a:innerShdw>
          </a:effectLst>
        </p:spPr>
        <p:txBody>
          <a:bodyPr vert="horz" wrap="square" lIns="121920" tIns="60960" rIns="121920" bIns="60960" numCol="1" anchor="t" anchorCtr="0" compatLnSpc="1">
            <a:prstTxWarp prst="textNoShape">
              <a:avLst/>
            </a:prstTxWarp>
          </a:bodyPr>
          <a:lstStyle/>
          <a:p>
            <a:endParaRPr lang="en-US" sz="3200"/>
          </a:p>
        </p:txBody>
      </p:sp>
      <p:grpSp>
        <p:nvGrpSpPr>
          <p:cNvPr id="27" name="Group 54"/>
          <p:cNvGrpSpPr/>
          <p:nvPr/>
        </p:nvGrpSpPr>
        <p:grpSpPr>
          <a:xfrm>
            <a:off x="9982684" y="3129109"/>
            <a:ext cx="524933" cy="516467"/>
            <a:chOff x="2689225" y="2878138"/>
            <a:chExt cx="393700" cy="387350"/>
          </a:xfrm>
          <a:solidFill>
            <a:schemeClr val="accent5"/>
          </a:solidFill>
        </p:grpSpPr>
        <p:sp>
          <p:nvSpPr>
            <p:cNvPr id="28" name="Freeform 801"/>
            <p:cNvSpPr>
              <a:spLocks/>
            </p:cNvSpPr>
            <p:nvPr/>
          </p:nvSpPr>
          <p:spPr bwMode="auto">
            <a:xfrm>
              <a:off x="3003550" y="3079750"/>
              <a:ext cx="79375" cy="128588"/>
            </a:xfrm>
            <a:custGeom>
              <a:avLst/>
              <a:gdLst/>
              <a:ahLst/>
              <a:cxnLst>
                <a:cxn ang="0">
                  <a:pos x="6" y="4"/>
                </a:cxn>
                <a:cxn ang="0">
                  <a:pos x="6" y="5"/>
                </a:cxn>
                <a:cxn ang="0">
                  <a:pos x="6" y="5"/>
                </a:cxn>
                <a:cxn ang="0">
                  <a:pos x="6" y="6"/>
                </a:cxn>
                <a:cxn ang="0">
                  <a:pos x="6" y="8"/>
                </a:cxn>
                <a:cxn ang="0">
                  <a:pos x="6" y="9"/>
                </a:cxn>
                <a:cxn ang="0">
                  <a:pos x="6" y="11"/>
                </a:cxn>
                <a:cxn ang="0">
                  <a:pos x="5" y="13"/>
                </a:cxn>
                <a:cxn ang="0">
                  <a:pos x="5" y="14"/>
                </a:cxn>
                <a:cxn ang="0">
                  <a:pos x="5" y="16"/>
                </a:cxn>
                <a:cxn ang="0">
                  <a:pos x="4" y="18"/>
                </a:cxn>
                <a:cxn ang="0">
                  <a:pos x="4" y="19"/>
                </a:cxn>
                <a:cxn ang="0">
                  <a:pos x="4" y="21"/>
                </a:cxn>
                <a:cxn ang="0">
                  <a:pos x="3" y="22"/>
                </a:cxn>
                <a:cxn ang="0">
                  <a:pos x="3" y="24"/>
                </a:cxn>
                <a:cxn ang="0">
                  <a:pos x="2" y="25"/>
                </a:cxn>
                <a:cxn ang="0">
                  <a:pos x="2" y="27"/>
                </a:cxn>
                <a:cxn ang="0">
                  <a:pos x="1" y="28"/>
                </a:cxn>
                <a:cxn ang="0">
                  <a:pos x="1" y="29"/>
                </a:cxn>
                <a:cxn ang="0">
                  <a:pos x="3" y="35"/>
                </a:cxn>
                <a:cxn ang="0">
                  <a:pos x="4" y="35"/>
                </a:cxn>
                <a:cxn ang="0">
                  <a:pos x="5" y="36"/>
                </a:cxn>
                <a:cxn ang="0">
                  <a:pos x="8" y="34"/>
                </a:cxn>
                <a:cxn ang="0">
                  <a:pos x="22" y="5"/>
                </a:cxn>
                <a:cxn ang="0">
                  <a:pos x="21" y="2"/>
                </a:cxn>
                <a:cxn ang="0">
                  <a:pos x="18" y="0"/>
                </a:cxn>
                <a:cxn ang="0">
                  <a:pos x="10" y="0"/>
                </a:cxn>
                <a:cxn ang="0">
                  <a:pos x="6" y="4"/>
                </a:cxn>
              </a:cxnLst>
              <a:rect l="0" t="0" r="r" b="b"/>
              <a:pathLst>
                <a:path w="22" h="36">
                  <a:moveTo>
                    <a:pt x="6" y="4"/>
                  </a:moveTo>
                  <a:cubicBezTo>
                    <a:pt x="6" y="4"/>
                    <a:pt x="6" y="5"/>
                    <a:pt x="6" y="5"/>
                  </a:cubicBezTo>
                  <a:cubicBezTo>
                    <a:pt x="6" y="5"/>
                    <a:pt x="6" y="5"/>
                    <a:pt x="6" y="5"/>
                  </a:cubicBezTo>
                  <a:cubicBezTo>
                    <a:pt x="6" y="5"/>
                    <a:pt x="6" y="6"/>
                    <a:pt x="6" y="6"/>
                  </a:cubicBezTo>
                  <a:cubicBezTo>
                    <a:pt x="6" y="7"/>
                    <a:pt x="6" y="7"/>
                    <a:pt x="6" y="8"/>
                  </a:cubicBezTo>
                  <a:cubicBezTo>
                    <a:pt x="6" y="8"/>
                    <a:pt x="6" y="9"/>
                    <a:pt x="6" y="9"/>
                  </a:cubicBezTo>
                  <a:cubicBezTo>
                    <a:pt x="6" y="10"/>
                    <a:pt x="6" y="11"/>
                    <a:pt x="6" y="11"/>
                  </a:cubicBezTo>
                  <a:cubicBezTo>
                    <a:pt x="6" y="12"/>
                    <a:pt x="5" y="12"/>
                    <a:pt x="5" y="13"/>
                  </a:cubicBezTo>
                  <a:cubicBezTo>
                    <a:pt x="5" y="13"/>
                    <a:pt x="5" y="14"/>
                    <a:pt x="5" y="14"/>
                  </a:cubicBezTo>
                  <a:cubicBezTo>
                    <a:pt x="5" y="15"/>
                    <a:pt x="5" y="15"/>
                    <a:pt x="5" y="16"/>
                  </a:cubicBezTo>
                  <a:cubicBezTo>
                    <a:pt x="5" y="16"/>
                    <a:pt x="5" y="17"/>
                    <a:pt x="4" y="18"/>
                  </a:cubicBezTo>
                  <a:cubicBezTo>
                    <a:pt x="4" y="18"/>
                    <a:pt x="4" y="19"/>
                    <a:pt x="4" y="19"/>
                  </a:cubicBezTo>
                  <a:cubicBezTo>
                    <a:pt x="4" y="20"/>
                    <a:pt x="4" y="20"/>
                    <a:pt x="4" y="21"/>
                  </a:cubicBezTo>
                  <a:cubicBezTo>
                    <a:pt x="4" y="21"/>
                    <a:pt x="3" y="22"/>
                    <a:pt x="3" y="22"/>
                  </a:cubicBezTo>
                  <a:cubicBezTo>
                    <a:pt x="3" y="23"/>
                    <a:pt x="3" y="23"/>
                    <a:pt x="3" y="24"/>
                  </a:cubicBezTo>
                  <a:cubicBezTo>
                    <a:pt x="3" y="24"/>
                    <a:pt x="2" y="25"/>
                    <a:pt x="2" y="25"/>
                  </a:cubicBezTo>
                  <a:cubicBezTo>
                    <a:pt x="2" y="26"/>
                    <a:pt x="2" y="26"/>
                    <a:pt x="2" y="27"/>
                  </a:cubicBezTo>
                  <a:cubicBezTo>
                    <a:pt x="2" y="27"/>
                    <a:pt x="1" y="28"/>
                    <a:pt x="1" y="28"/>
                  </a:cubicBezTo>
                  <a:cubicBezTo>
                    <a:pt x="1" y="28"/>
                    <a:pt x="1" y="29"/>
                    <a:pt x="1" y="29"/>
                  </a:cubicBezTo>
                  <a:cubicBezTo>
                    <a:pt x="0" y="31"/>
                    <a:pt x="1" y="34"/>
                    <a:pt x="3" y="35"/>
                  </a:cubicBezTo>
                  <a:cubicBezTo>
                    <a:pt x="3" y="35"/>
                    <a:pt x="3" y="35"/>
                    <a:pt x="4" y="35"/>
                  </a:cubicBezTo>
                  <a:cubicBezTo>
                    <a:pt x="4" y="35"/>
                    <a:pt x="5" y="36"/>
                    <a:pt x="5" y="36"/>
                  </a:cubicBezTo>
                  <a:cubicBezTo>
                    <a:pt x="7" y="36"/>
                    <a:pt x="8" y="35"/>
                    <a:pt x="8" y="34"/>
                  </a:cubicBezTo>
                  <a:cubicBezTo>
                    <a:pt x="16" y="26"/>
                    <a:pt x="20" y="16"/>
                    <a:pt x="22" y="5"/>
                  </a:cubicBezTo>
                  <a:cubicBezTo>
                    <a:pt x="22" y="4"/>
                    <a:pt x="21" y="3"/>
                    <a:pt x="21" y="2"/>
                  </a:cubicBezTo>
                  <a:cubicBezTo>
                    <a:pt x="20" y="1"/>
                    <a:pt x="19" y="0"/>
                    <a:pt x="18" y="0"/>
                  </a:cubicBezTo>
                  <a:cubicBezTo>
                    <a:pt x="10" y="0"/>
                    <a:pt x="10" y="0"/>
                    <a:pt x="10" y="0"/>
                  </a:cubicBezTo>
                  <a:cubicBezTo>
                    <a:pt x="8" y="0"/>
                    <a:pt x="7" y="2"/>
                    <a:pt x="6"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 name="Freeform 802"/>
            <p:cNvSpPr>
              <a:spLocks/>
            </p:cNvSpPr>
            <p:nvPr/>
          </p:nvSpPr>
          <p:spPr bwMode="auto">
            <a:xfrm>
              <a:off x="2689225" y="3079750"/>
              <a:ext cx="79375" cy="128588"/>
            </a:xfrm>
            <a:custGeom>
              <a:avLst/>
              <a:gdLst/>
              <a:ahLst/>
              <a:cxnLst>
                <a:cxn ang="0">
                  <a:pos x="20" y="25"/>
                </a:cxn>
                <a:cxn ang="0">
                  <a:pos x="19" y="24"/>
                </a:cxn>
                <a:cxn ang="0">
                  <a:pos x="19" y="22"/>
                </a:cxn>
                <a:cxn ang="0">
                  <a:pos x="19" y="21"/>
                </a:cxn>
                <a:cxn ang="0">
                  <a:pos x="18" y="19"/>
                </a:cxn>
                <a:cxn ang="0">
                  <a:pos x="18" y="18"/>
                </a:cxn>
                <a:cxn ang="0">
                  <a:pos x="17" y="16"/>
                </a:cxn>
                <a:cxn ang="0">
                  <a:pos x="17" y="14"/>
                </a:cxn>
                <a:cxn ang="0">
                  <a:pos x="17" y="13"/>
                </a:cxn>
                <a:cxn ang="0">
                  <a:pos x="17" y="11"/>
                </a:cxn>
                <a:cxn ang="0">
                  <a:pos x="16" y="9"/>
                </a:cxn>
                <a:cxn ang="0">
                  <a:pos x="16" y="8"/>
                </a:cxn>
                <a:cxn ang="0">
                  <a:pos x="16" y="6"/>
                </a:cxn>
                <a:cxn ang="0">
                  <a:pos x="16" y="5"/>
                </a:cxn>
                <a:cxn ang="0">
                  <a:pos x="16" y="5"/>
                </a:cxn>
                <a:cxn ang="0">
                  <a:pos x="16" y="4"/>
                </a:cxn>
                <a:cxn ang="0">
                  <a:pos x="12" y="0"/>
                </a:cxn>
                <a:cxn ang="0">
                  <a:pos x="5" y="0"/>
                </a:cxn>
                <a:cxn ang="0">
                  <a:pos x="2" y="2"/>
                </a:cxn>
                <a:cxn ang="0">
                  <a:pos x="1" y="5"/>
                </a:cxn>
                <a:cxn ang="0">
                  <a:pos x="14" y="34"/>
                </a:cxn>
                <a:cxn ang="0">
                  <a:pos x="19" y="35"/>
                </a:cxn>
                <a:cxn ang="0">
                  <a:pos x="20" y="35"/>
                </a:cxn>
                <a:cxn ang="0">
                  <a:pos x="22" y="29"/>
                </a:cxn>
                <a:cxn ang="0">
                  <a:pos x="21" y="29"/>
                </a:cxn>
                <a:cxn ang="0">
                  <a:pos x="20" y="27"/>
                </a:cxn>
                <a:cxn ang="0">
                  <a:pos x="20" y="25"/>
                </a:cxn>
              </a:cxnLst>
              <a:rect l="0" t="0" r="r" b="b"/>
              <a:pathLst>
                <a:path w="22" h="36">
                  <a:moveTo>
                    <a:pt x="20" y="25"/>
                  </a:moveTo>
                  <a:cubicBezTo>
                    <a:pt x="20" y="25"/>
                    <a:pt x="20" y="24"/>
                    <a:pt x="19" y="24"/>
                  </a:cubicBezTo>
                  <a:cubicBezTo>
                    <a:pt x="19" y="23"/>
                    <a:pt x="19" y="23"/>
                    <a:pt x="19" y="22"/>
                  </a:cubicBezTo>
                  <a:cubicBezTo>
                    <a:pt x="19" y="22"/>
                    <a:pt x="19" y="21"/>
                    <a:pt x="19" y="21"/>
                  </a:cubicBezTo>
                  <a:cubicBezTo>
                    <a:pt x="18" y="20"/>
                    <a:pt x="18" y="20"/>
                    <a:pt x="18" y="19"/>
                  </a:cubicBezTo>
                  <a:cubicBezTo>
                    <a:pt x="18" y="19"/>
                    <a:pt x="18" y="18"/>
                    <a:pt x="18" y="18"/>
                  </a:cubicBezTo>
                  <a:cubicBezTo>
                    <a:pt x="18" y="17"/>
                    <a:pt x="18" y="16"/>
                    <a:pt x="17" y="16"/>
                  </a:cubicBezTo>
                  <a:cubicBezTo>
                    <a:pt x="17" y="15"/>
                    <a:pt x="17" y="15"/>
                    <a:pt x="17" y="14"/>
                  </a:cubicBezTo>
                  <a:cubicBezTo>
                    <a:pt x="17" y="14"/>
                    <a:pt x="17" y="13"/>
                    <a:pt x="17" y="13"/>
                  </a:cubicBezTo>
                  <a:cubicBezTo>
                    <a:pt x="17" y="12"/>
                    <a:pt x="17" y="12"/>
                    <a:pt x="17" y="11"/>
                  </a:cubicBezTo>
                  <a:cubicBezTo>
                    <a:pt x="17" y="11"/>
                    <a:pt x="16" y="10"/>
                    <a:pt x="16" y="9"/>
                  </a:cubicBezTo>
                  <a:cubicBezTo>
                    <a:pt x="16" y="9"/>
                    <a:pt x="16" y="8"/>
                    <a:pt x="16" y="8"/>
                  </a:cubicBezTo>
                  <a:cubicBezTo>
                    <a:pt x="16" y="7"/>
                    <a:pt x="16" y="7"/>
                    <a:pt x="16" y="6"/>
                  </a:cubicBezTo>
                  <a:cubicBezTo>
                    <a:pt x="16" y="6"/>
                    <a:pt x="16" y="5"/>
                    <a:pt x="16" y="5"/>
                  </a:cubicBezTo>
                  <a:cubicBezTo>
                    <a:pt x="16" y="5"/>
                    <a:pt x="16" y="5"/>
                    <a:pt x="16" y="5"/>
                  </a:cubicBezTo>
                  <a:cubicBezTo>
                    <a:pt x="16" y="5"/>
                    <a:pt x="16" y="4"/>
                    <a:pt x="16" y="4"/>
                  </a:cubicBezTo>
                  <a:cubicBezTo>
                    <a:pt x="16" y="2"/>
                    <a:pt x="14" y="0"/>
                    <a:pt x="12" y="0"/>
                  </a:cubicBezTo>
                  <a:cubicBezTo>
                    <a:pt x="5" y="0"/>
                    <a:pt x="5" y="0"/>
                    <a:pt x="5" y="0"/>
                  </a:cubicBezTo>
                  <a:cubicBezTo>
                    <a:pt x="3" y="0"/>
                    <a:pt x="2" y="1"/>
                    <a:pt x="2" y="2"/>
                  </a:cubicBezTo>
                  <a:cubicBezTo>
                    <a:pt x="1" y="3"/>
                    <a:pt x="0" y="4"/>
                    <a:pt x="1" y="5"/>
                  </a:cubicBezTo>
                  <a:cubicBezTo>
                    <a:pt x="2" y="16"/>
                    <a:pt x="7" y="26"/>
                    <a:pt x="14" y="34"/>
                  </a:cubicBezTo>
                  <a:cubicBezTo>
                    <a:pt x="15" y="35"/>
                    <a:pt x="17" y="36"/>
                    <a:pt x="19" y="35"/>
                  </a:cubicBezTo>
                  <a:cubicBezTo>
                    <a:pt x="19" y="35"/>
                    <a:pt x="19" y="35"/>
                    <a:pt x="20" y="35"/>
                  </a:cubicBezTo>
                  <a:cubicBezTo>
                    <a:pt x="21" y="34"/>
                    <a:pt x="22" y="31"/>
                    <a:pt x="22" y="29"/>
                  </a:cubicBezTo>
                  <a:cubicBezTo>
                    <a:pt x="21" y="29"/>
                    <a:pt x="21" y="29"/>
                    <a:pt x="21" y="29"/>
                  </a:cubicBezTo>
                  <a:cubicBezTo>
                    <a:pt x="21" y="28"/>
                    <a:pt x="21" y="27"/>
                    <a:pt x="20" y="27"/>
                  </a:cubicBezTo>
                  <a:cubicBezTo>
                    <a:pt x="20" y="26"/>
                    <a:pt x="20" y="26"/>
                    <a:pt x="20"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 name="Freeform 803"/>
            <p:cNvSpPr>
              <a:spLocks/>
            </p:cNvSpPr>
            <p:nvPr/>
          </p:nvSpPr>
          <p:spPr bwMode="auto">
            <a:xfrm>
              <a:off x="2897188" y="3079750"/>
              <a:ext cx="114300" cy="107950"/>
            </a:xfrm>
            <a:custGeom>
              <a:avLst/>
              <a:gdLst/>
              <a:ahLst/>
              <a:cxnLst>
                <a:cxn ang="0">
                  <a:pos x="28" y="0"/>
                </a:cxn>
                <a:cxn ang="0">
                  <a:pos x="3" y="0"/>
                </a:cxn>
                <a:cxn ang="0">
                  <a:pos x="0" y="4"/>
                </a:cxn>
                <a:cxn ang="0">
                  <a:pos x="0" y="23"/>
                </a:cxn>
                <a:cxn ang="0">
                  <a:pos x="3" y="27"/>
                </a:cxn>
                <a:cxn ang="0">
                  <a:pos x="4" y="27"/>
                </a:cxn>
                <a:cxn ang="0">
                  <a:pos x="4" y="27"/>
                </a:cxn>
                <a:cxn ang="0">
                  <a:pos x="8" y="27"/>
                </a:cxn>
                <a:cxn ang="0">
                  <a:pos x="8" y="27"/>
                </a:cxn>
                <a:cxn ang="0">
                  <a:pos x="12" y="28"/>
                </a:cxn>
                <a:cxn ang="0">
                  <a:pos x="13" y="28"/>
                </a:cxn>
                <a:cxn ang="0">
                  <a:pos x="16" y="29"/>
                </a:cxn>
                <a:cxn ang="0">
                  <a:pos x="17" y="29"/>
                </a:cxn>
                <a:cxn ang="0">
                  <a:pos x="18" y="29"/>
                </a:cxn>
                <a:cxn ang="0">
                  <a:pos x="19" y="29"/>
                </a:cxn>
                <a:cxn ang="0">
                  <a:pos x="21" y="30"/>
                </a:cxn>
                <a:cxn ang="0">
                  <a:pos x="23" y="30"/>
                </a:cxn>
                <a:cxn ang="0">
                  <a:pos x="26" y="28"/>
                </a:cxn>
                <a:cxn ang="0">
                  <a:pos x="26" y="27"/>
                </a:cxn>
                <a:cxn ang="0">
                  <a:pos x="27" y="25"/>
                </a:cxn>
                <a:cxn ang="0">
                  <a:pos x="27" y="25"/>
                </a:cxn>
                <a:cxn ang="0">
                  <a:pos x="31" y="10"/>
                </a:cxn>
                <a:cxn ang="0">
                  <a:pos x="31" y="10"/>
                </a:cxn>
                <a:cxn ang="0">
                  <a:pos x="31" y="7"/>
                </a:cxn>
                <a:cxn ang="0">
                  <a:pos x="31" y="6"/>
                </a:cxn>
                <a:cxn ang="0">
                  <a:pos x="32" y="5"/>
                </a:cxn>
                <a:cxn ang="0">
                  <a:pos x="30" y="2"/>
                </a:cxn>
                <a:cxn ang="0">
                  <a:pos x="28" y="0"/>
                </a:cxn>
              </a:cxnLst>
              <a:rect l="0" t="0" r="r" b="b"/>
              <a:pathLst>
                <a:path w="32" h="30">
                  <a:moveTo>
                    <a:pt x="28" y="0"/>
                  </a:moveTo>
                  <a:cubicBezTo>
                    <a:pt x="3" y="0"/>
                    <a:pt x="3" y="0"/>
                    <a:pt x="3" y="0"/>
                  </a:cubicBezTo>
                  <a:cubicBezTo>
                    <a:pt x="1" y="0"/>
                    <a:pt x="0" y="2"/>
                    <a:pt x="0" y="4"/>
                  </a:cubicBezTo>
                  <a:cubicBezTo>
                    <a:pt x="0" y="23"/>
                    <a:pt x="0" y="23"/>
                    <a:pt x="0" y="23"/>
                  </a:cubicBezTo>
                  <a:cubicBezTo>
                    <a:pt x="0" y="25"/>
                    <a:pt x="1" y="27"/>
                    <a:pt x="3" y="27"/>
                  </a:cubicBezTo>
                  <a:cubicBezTo>
                    <a:pt x="3" y="27"/>
                    <a:pt x="4" y="27"/>
                    <a:pt x="4" y="27"/>
                  </a:cubicBezTo>
                  <a:cubicBezTo>
                    <a:pt x="4" y="27"/>
                    <a:pt x="4" y="27"/>
                    <a:pt x="4" y="27"/>
                  </a:cubicBezTo>
                  <a:cubicBezTo>
                    <a:pt x="5" y="27"/>
                    <a:pt x="7" y="27"/>
                    <a:pt x="8" y="27"/>
                  </a:cubicBezTo>
                  <a:cubicBezTo>
                    <a:pt x="8" y="27"/>
                    <a:pt x="8" y="27"/>
                    <a:pt x="8" y="27"/>
                  </a:cubicBezTo>
                  <a:cubicBezTo>
                    <a:pt x="9" y="27"/>
                    <a:pt x="11" y="28"/>
                    <a:pt x="12" y="28"/>
                  </a:cubicBezTo>
                  <a:cubicBezTo>
                    <a:pt x="12" y="28"/>
                    <a:pt x="13" y="28"/>
                    <a:pt x="13" y="28"/>
                  </a:cubicBezTo>
                  <a:cubicBezTo>
                    <a:pt x="14" y="28"/>
                    <a:pt x="15" y="29"/>
                    <a:pt x="16" y="29"/>
                  </a:cubicBezTo>
                  <a:cubicBezTo>
                    <a:pt x="17" y="29"/>
                    <a:pt x="17" y="29"/>
                    <a:pt x="17" y="29"/>
                  </a:cubicBezTo>
                  <a:cubicBezTo>
                    <a:pt x="18" y="29"/>
                    <a:pt x="18" y="29"/>
                    <a:pt x="18" y="29"/>
                  </a:cubicBezTo>
                  <a:cubicBezTo>
                    <a:pt x="18" y="29"/>
                    <a:pt x="19" y="29"/>
                    <a:pt x="19" y="29"/>
                  </a:cubicBezTo>
                  <a:cubicBezTo>
                    <a:pt x="20" y="30"/>
                    <a:pt x="21" y="30"/>
                    <a:pt x="21" y="30"/>
                  </a:cubicBezTo>
                  <a:cubicBezTo>
                    <a:pt x="22" y="30"/>
                    <a:pt x="22" y="30"/>
                    <a:pt x="23" y="30"/>
                  </a:cubicBezTo>
                  <a:cubicBezTo>
                    <a:pt x="24" y="30"/>
                    <a:pt x="26" y="29"/>
                    <a:pt x="26" y="28"/>
                  </a:cubicBezTo>
                  <a:cubicBezTo>
                    <a:pt x="26" y="28"/>
                    <a:pt x="26" y="27"/>
                    <a:pt x="26" y="27"/>
                  </a:cubicBezTo>
                  <a:cubicBezTo>
                    <a:pt x="27" y="26"/>
                    <a:pt x="27" y="26"/>
                    <a:pt x="27" y="25"/>
                  </a:cubicBezTo>
                  <a:cubicBezTo>
                    <a:pt x="27" y="25"/>
                    <a:pt x="27" y="25"/>
                    <a:pt x="27" y="25"/>
                  </a:cubicBezTo>
                  <a:cubicBezTo>
                    <a:pt x="29" y="20"/>
                    <a:pt x="30" y="15"/>
                    <a:pt x="31" y="10"/>
                  </a:cubicBezTo>
                  <a:cubicBezTo>
                    <a:pt x="31" y="10"/>
                    <a:pt x="31" y="10"/>
                    <a:pt x="31" y="10"/>
                  </a:cubicBezTo>
                  <a:cubicBezTo>
                    <a:pt x="31" y="9"/>
                    <a:pt x="31" y="8"/>
                    <a:pt x="31" y="7"/>
                  </a:cubicBezTo>
                  <a:cubicBezTo>
                    <a:pt x="31" y="7"/>
                    <a:pt x="31" y="7"/>
                    <a:pt x="31" y="6"/>
                  </a:cubicBezTo>
                  <a:cubicBezTo>
                    <a:pt x="31" y="6"/>
                    <a:pt x="31" y="5"/>
                    <a:pt x="32" y="5"/>
                  </a:cubicBezTo>
                  <a:cubicBezTo>
                    <a:pt x="32" y="3"/>
                    <a:pt x="31" y="2"/>
                    <a:pt x="30" y="2"/>
                  </a:cubicBezTo>
                  <a:cubicBezTo>
                    <a:pt x="30" y="1"/>
                    <a:pt x="29" y="0"/>
                    <a:pt x="28"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 name="Freeform 804"/>
            <p:cNvSpPr>
              <a:spLocks/>
            </p:cNvSpPr>
            <p:nvPr/>
          </p:nvSpPr>
          <p:spPr bwMode="auto">
            <a:xfrm>
              <a:off x="2765425" y="3079750"/>
              <a:ext cx="114300" cy="107950"/>
            </a:xfrm>
            <a:custGeom>
              <a:avLst/>
              <a:gdLst/>
              <a:ahLst/>
              <a:cxnLst>
                <a:cxn ang="0">
                  <a:pos x="32" y="23"/>
                </a:cxn>
                <a:cxn ang="0">
                  <a:pos x="32" y="4"/>
                </a:cxn>
                <a:cxn ang="0">
                  <a:pos x="28" y="0"/>
                </a:cxn>
                <a:cxn ang="0">
                  <a:pos x="4" y="0"/>
                </a:cxn>
                <a:cxn ang="0">
                  <a:pos x="1" y="2"/>
                </a:cxn>
                <a:cxn ang="0">
                  <a:pos x="0" y="5"/>
                </a:cxn>
                <a:cxn ang="0">
                  <a:pos x="0" y="6"/>
                </a:cxn>
                <a:cxn ang="0">
                  <a:pos x="0" y="7"/>
                </a:cxn>
                <a:cxn ang="0">
                  <a:pos x="0" y="10"/>
                </a:cxn>
                <a:cxn ang="0">
                  <a:pos x="0" y="10"/>
                </a:cxn>
                <a:cxn ang="0">
                  <a:pos x="4" y="25"/>
                </a:cxn>
                <a:cxn ang="0">
                  <a:pos x="4" y="25"/>
                </a:cxn>
                <a:cxn ang="0">
                  <a:pos x="5" y="27"/>
                </a:cxn>
                <a:cxn ang="0">
                  <a:pos x="5" y="28"/>
                </a:cxn>
                <a:cxn ang="0">
                  <a:pos x="9" y="30"/>
                </a:cxn>
                <a:cxn ang="0">
                  <a:pos x="9" y="30"/>
                </a:cxn>
                <a:cxn ang="0">
                  <a:pos x="10" y="30"/>
                </a:cxn>
                <a:cxn ang="0">
                  <a:pos x="12" y="29"/>
                </a:cxn>
                <a:cxn ang="0">
                  <a:pos x="13" y="29"/>
                </a:cxn>
                <a:cxn ang="0">
                  <a:pos x="14" y="29"/>
                </a:cxn>
                <a:cxn ang="0">
                  <a:pos x="15" y="29"/>
                </a:cxn>
                <a:cxn ang="0">
                  <a:pos x="18" y="28"/>
                </a:cxn>
                <a:cxn ang="0">
                  <a:pos x="19" y="28"/>
                </a:cxn>
                <a:cxn ang="0">
                  <a:pos x="23" y="27"/>
                </a:cxn>
                <a:cxn ang="0">
                  <a:pos x="23" y="27"/>
                </a:cxn>
                <a:cxn ang="0">
                  <a:pos x="27" y="27"/>
                </a:cxn>
                <a:cxn ang="0">
                  <a:pos x="27" y="27"/>
                </a:cxn>
                <a:cxn ang="0">
                  <a:pos x="28" y="27"/>
                </a:cxn>
                <a:cxn ang="0">
                  <a:pos x="32" y="23"/>
                </a:cxn>
              </a:cxnLst>
              <a:rect l="0" t="0" r="r" b="b"/>
              <a:pathLst>
                <a:path w="32" h="30">
                  <a:moveTo>
                    <a:pt x="32" y="23"/>
                  </a:moveTo>
                  <a:cubicBezTo>
                    <a:pt x="32" y="4"/>
                    <a:pt x="32" y="4"/>
                    <a:pt x="32" y="4"/>
                  </a:cubicBezTo>
                  <a:cubicBezTo>
                    <a:pt x="32" y="2"/>
                    <a:pt x="30" y="0"/>
                    <a:pt x="28" y="0"/>
                  </a:cubicBezTo>
                  <a:cubicBezTo>
                    <a:pt x="4" y="0"/>
                    <a:pt x="4" y="0"/>
                    <a:pt x="4" y="0"/>
                  </a:cubicBezTo>
                  <a:cubicBezTo>
                    <a:pt x="3" y="0"/>
                    <a:pt x="1" y="1"/>
                    <a:pt x="1" y="2"/>
                  </a:cubicBezTo>
                  <a:cubicBezTo>
                    <a:pt x="0" y="2"/>
                    <a:pt x="0" y="3"/>
                    <a:pt x="0" y="5"/>
                  </a:cubicBezTo>
                  <a:cubicBezTo>
                    <a:pt x="0" y="5"/>
                    <a:pt x="0" y="6"/>
                    <a:pt x="0" y="6"/>
                  </a:cubicBezTo>
                  <a:cubicBezTo>
                    <a:pt x="0" y="6"/>
                    <a:pt x="0" y="7"/>
                    <a:pt x="0" y="7"/>
                  </a:cubicBezTo>
                  <a:cubicBezTo>
                    <a:pt x="0" y="8"/>
                    <a:pt x="0" y="9"/>
                    <a:pt x="0" y="10"/>
                  </a:cubicBezTo>
                  <a:cubicBezTo>
                    <a:pt x="0" y="10"/>
                    <a:pt x="0" y="10"/>
                    <a:pt x="0" y="10"/>
                  </a:cubicBezTo>
                  <a:cubicBezTo>
                    <a:pt x="1" y="15"/>
                    <a:pt x="2" y="20"/>
                    <a:pt x="4" y="25"/>
                  </a:cubicBezTo>
                  <a:cubicBezTo>
                    <a:pt x="4" y="25"/>
                    <a:pt x="4" y="25"/>
                    <a:pt x="4" y="25"/>
                  </a:cubicBezTo>
                  <a:cubicBezTo>
                    <a:pt x="4" y="26"/>
                    <a:pt x="5" y="26"/>
                    <a:pt x="5" y="27"/>
                  </a:cubicBezTo>
                  <a:cubicBezTo>
                    <a:pt x="5" y="27"/>
                    <a:pt x="5" y="28"/>
                    <a:pt x="5" y="28"/>
                  </a:cubicBezTo>
                  <a:cubicBezTo>
                    <a:pt x="6" y="29"/>
                    <a:pt x="7" y="30"/>
                    <a:pt x="9" y="30"/>
                  </a:cubicBezTo>
                  <a:cubicBezTo>
                    <a:pt x="9" y="30"/>
                    <a:pt x="9" y="30"/>
                    <a:pt x="9" y="30"/>
                  </a:cubicBezTo>
                  <a:cubicBezTo>
                    <a:pt x="9" y="30"/>
                    <a:pt x="9" y="30"/>
                    <a:pt x="10" y="30"/>
                  </a:cubicBezTo>
                  <a:cubicBezTo>
                    <a:pt x="11" y="30"/>
                    <a:pt x="12" y="30"/>
                    <a:pt x="12" y="29"/>
                  </a:cubicBezTo>
                  <a:cubicBezTo>
                    <a:pt x="13" y="29"/>
                    <a:pt x="13" y="29"/>
                    <a:pt x="13" y="29"/>
                  </a:cubicBezTo>
                  <a:cubicBezTo>
                    <a:pt x="13" y="29"/>
                    <a:pt x="13" y="29"/>
                    <a:pt x="14" y="29"/>
                  </a:cubicBezTo>
                  <a:cubicBezTo>
                    <a:pt x="14" y="29"/>
                    <a:pt x="15" y="29"/>
                    <a:pt x="15" y="29"/>
                  </a:cubicBezTo>
                  <a:cubicBezTo>
                    <a:pt x="16" y="29"/>
                    <a:pt x="17" y="28"/>
                    <a:pt x="18" y="28"/>
                  </a:cubicBezTo>
                  <a:cubicBezTo>
                    <a:pt x="18" y="28"/>
                    <a:pt x="19" y="28"/>
                    <a:pt x="19" y="28"/>
                  </a:cubicBezTo>
                  <a:cubicBezTo>
                    <a:pt x="21" y="28"/>
                    <a:pt x="22" y="27"/>
                    <a:pt x="23" y="27"/>
                  </a:cubicBezTo>
                  <a:cubicBezTo>
                    <a:pt x="23" y="27"/>
                    <a:pt x="23" y="27"/>
                    <a:pt x="23" y="27"/>
                  </a:cubicBezTo>
                  <a:cubicBezTo>
                    <a:pt x="25" y="27"/>
                    <a:pt x="26" y="27"/>
                    <a:pt x="27" y="27"/>
                  </a:cubicBezTo>
                  <a:cubicBezTo>
                    <a:pt x="27" y="27"/>
                    <a:pt x="27" y="27"/>
                    <a:pt x="27" y="27"/>
                  </a:cubicBezTo>
                  <a:cubicBezTo>
                    <a:pt x="28" y="27"/>
                    <a:pt x="28" y="27"/>
                    <a:pt x="28" y="27"/>
                  </a:cubicBezTo>
                  <a:cubicBezTo>
                    <a:pt x="30" y="27"/>
                    <a:pt x="32" y="25"/>
                    <a:pt x="32" y="2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 name="Freeform 805"/>
            <p:cNvSpPr>
              <a:spLocks/>
            </p:cNvSpPr>
            <p:nvPr/>
          </p:nvSpPr>
          <p:spPr bwMode="auto">
            <a:xfrm>
              <a:off x="2803525" y="3194050"/>
              <a:ext cx="76200" cy="71438"/>
            </a:xfrm>
            <a:custGeom>
              <a:avLst/>
              <a:gdLst/>
              <a:ahLst/>
              <a:cxnLst>
                <a:cxn ang="0">
                  <a:pos x="19" y="19"/>
                </a:cxn>
                <a:cxn ang="0">
                  <a:pos x="21" y="16"/>
                </a:cxn>
                <a:cxn ang="0">
                  <a:pos x="21" y="4"/>
                </a:cxn>
                <a:cxn ang="0">
                  <a:pos x="19" y="1"/>
                </a:cxn>
                <a:cxn ang="0">
                  <a:pos x="17" y="0"/>
                </a:cxn>
                <a:cxn ang="0">
                  <a:pos x="13" y="0"/>
                </a:cxn>
                <a:cxn ang="0">
                  <a:pos x="13" y="0"/>
                </a:cxn>
                <a:cxn ang="0">
                  <a:pos x="9" y="1"/>
                </a:cxn>
                <a:cxn ang="0">
                  <a:pos x="8" y="1"/>
                </a:cxn>
                <a:cxn ang="0">
                  <a:pos x="5" y="1"/>
                </a:cxn>
                <a:cxn ang="0">
                  <a:pos x="4" y="2"/>
                </a:cxn>
                <a:cxn ang="0">
                  <a:pos x="3" y="2"/>
                </a:cxn>
                <a:cxn ang="0">
                  <a:pos x="0" y="4"/>
                </a:cxn>
                <a:cxn ang="0">
                  <a:pos x="1" y="8"/>
                </a:cxn>
                <a:cxn ang="0">
                  <a:pos x="1" y="8"/>
                </a:cxn>
                <a:cxn ang="0">
                  <a:pos x="2" y="10"/>
                </a:cxn>
                <a:cxn ang="0">
                  <a:pos x="3" y="10"/>
                </a:cxn>
                <a:cxn ang="0">
                  <a:pos x="4" y="12"/>
                </a:cxn>
                <a:cxn ang="0">
                  <a:pos x="5" y="13"/>
                </a:cxn>
                <a:cxn ang="0">
                  <a:pos x="6" y="14"/>
                </a:cxn>
                <a:cxn ang="0">
                  <a:pos x="7" y="14"/>
                </a:cxn>
                <a:cxn ang="0">
                  <a:pos x="7" y="15"/>
                </a:cxn>
                <a:cxn ang="0">
                  <a:pos x="9" y="16"/>
                </a:cxn>
                <a:cxn ang="0">
                  <a:pos x="9" y="16"/>
                </a:cxn>
                <a:cxn ang="0">
                  <a:pos x="10" y="17"/>
                </a:cxn>
                <a:cxn ang="0">
                  <a:pos x="11" y="17"/>
                </a:cxn>
                <a:cxn ang="0">
                  <a:pos x="12" y="18"/>
                </a:cxn>
                <a:cxn ang="0">
                  <a:pos x="13" y="18"/>
                </a:cxn>
                <a:cxn ang="0">
                  <a:pos x="14" y="19"/>
                </a:cxn>
                <a:cxn ang="0">
                  <a:pos x="14" y="19"/>
                </a:cxn>
                <a:cxn ang="0">
                  <a:pos x="16" y="20"/>
                </a:cxn>
                <a:cxn ang="0">
                  <a:pos x="19" y="19"/>
                </a:cxn>
              </a:cxnLst>
              <a:rect l="0" t="0" r="r" b="b"/>
              <a:pathLst>
                <a:path w="21" h="20">
                  <a:moveTo>
                    <a:pt x="19" y="19"/>
                  </a:moveTo>
                  <a:cubicBezTo>
                    <a:pt x="20" y="18"/>
                    <a:pt x="21" y="17"/>
                    <a:pt x="21" y="16"/>
                  </a:cubicBezTo>
                  <a:cubicBezTo>
                    <a:pt x="21" y="4"/>
                    <a:pt x="21" y="4"/>
                    <a:pt x="21" y="4"/>
                  </a:cubicBezTo>
                  <a:cubicBezTo>
                    <a:pt x="21" y="3"/>
                    <a:pt x="20" y="1"/>
                    <a:pt x="19" y="1"/>
                  </a:cubicBezTo>
                  <a:cubicBezTo>
                    <a:pt x="19" y="0"/>
                    <a:pt x="18" y="0"/>
                    <a:pt x="17" y="0"/>
                  </a:cubicBezTo>
                  <a:cubicBezTo>
                    <a:pt x="15" y="0"/>
                    <a:pt x="14" y="0"/>
                    <a:pt x="13" y="0"/>
                  </a:cubicBezTo>
                  <a:cubicBezTo>
                    <a:pt x="13" y="0"/>
                    <a:pt x="13" y="0"/>
                    <a:pt x="13" y="0"/>
                  </a:cubicBezTo>
                  <a:cubicBezTo>
                    <a:pt x="12" y="0"/>
                    <a:pt x="10" y="0"/>
                    <a:pt x="9" y="1"/>
                  </a:cubicBezTo>
                  <a:cubicBezTo>
                    <a:pt x="9" y="1"/>
                    <a:pt x="8" y="1"/>
                    <a:pt x="8" y="1"/>
                  </a:cubicBezTo>
                  <a:cubicBezTo>
                    <a:pt x="7" y="1"/>
                    <a:pt x="6" y="1"/>
                    <a:pt x="5" y="1"/>
                  </a:cubicBezTo>
                  <a:cubicBezTo>
                    <a:pt x="5" y="1"/>
                    <a:pt x="4" y="2"/>
                    <a:pt x="4" y="2"/>
                  </a:cubicBezTo>
                  <a:cubicBezTo>
                    <a:pt x="4" y="2"/>
                    <a:pt x="3" y="2"/>
                    <a:pt x="3" y="2"/>
                  </a:cubicBezTo>
                  <a:cubicBezTo>
                    <a:pt x="2" y="2"/>
                    <a:pt x="1" y="3"/>
                    <a:pt x="0" y="4"/>
                  </a:cubicBezTo>
                  <a:cubicBezTo>
                    <a:pt x="0" y="6"/>
                    <a:pt x="0" y="7"/>
                    <a:pt x="1" y="8"/>
                  </a:cubicBezTo>
                  <a:cubicBezTo>
                    <a:pt x="1" y="8"/>
                    <a:pt x="1" y="8"/>
                    <a:pt x="1" y="8"/>
                  </a:cubicBezTo>
                  <a:cubicBezTo>
                    <a:pt x="1" y="9"/>
                    <a:pt x="2" y="9"/>
                    <a:pt x="2" y="10"/>
                  </a:cubicBezTo>
                  <a:cubicBezTo>
                    <a:pt x="2" y="10"/>
                    <a:pt x="2" y="10"/>
                    <a:pt x="3" y="10"/>
                  </a:cubicBezTo>
                  <a:cubicBezTo>
                    <a:pt x="3" y="11"/>
                    <a:pt x="4" y="11"/>
                    <a:pt x="4" y="12"/>
                  </a:cubicBezTo>
                  <a:cubicBezTo>
                    <a:pt x="4" y="12"/>
                    <a:pt x="5" y="12"/>
                    <a:pt x="5" y="13"/>
                  </a:cubicBezTo>
                  <a:cubicBezTo>
                    <a:pt x="5" y="13"/>
                    <a:pt x="5" y="13"/>
                    <a:pt x="6" y="14"/>
                  </a:cubicBezTo>
                  <a:cubicBezTo>
                    <a:pt x="6" y="14"/>
                    <a:pt x="6" y="14"/>
                    <a:pt x="7" y="14"/>
                  </a:cubicBezTo>
                  <a:cubicBezTo>
                    <a:pt x="7" y="15"/>
                    <a:pt x="7" y="15"/>
                    <a:pt x="7" y="15"/>
                  </a:cubicBezTo>
                  <a:cubicBezTo>
                    <a:pt x="8" y="15"/>
                    <a:pt x="8" y="15"/>
                    <a:pt x="9" y="16"/>
                  </a:cubicBezTo>
                  <a:cubicBezTo>
                    <a:pt x="9" y="16"/>
                    <a:pt x="9" y="16"/>
                    <a:pt x="9" y="16"/>
                  </a:cubicBezTo>
                  <a:cubicBezTo>
                    <a:pt x="10" y="16"/>
                    <a:pt x="10" y="17"/>
                    <a:pt x="10" y="17"/>
                  </a:cubicBezTo>
                  <a:cubicBezTo>
                    <a:pt x="11" y="17"/>
                    <a:pt x="11" y="17"/>
                    <a:pt x="11" y="17"/>
                  </a:cubicBezTo>
                  <a:cubicBezTo>
                    <a:pt x="11" y="18"/>
                    <a:pt x="12" y="18"/>
                    <a:pt x="12" y="18"/>
                  </a:cubicBezTo>
                  <a:cubicBezTo>
                    <a:pt x="12" y="18"/>
                    <a:pt x="12" y="18"/>
                    <a:pt x="13" y="18"/>
                  </a:cubicBezTo>
                  <a:cubicBezTo>
                    <a:pt x="13" y="18"/>
                    <a:pt x="14" y="19"/>
                    <a:pt x="14" y="19"/>
                  </a:cubicBezTo>
                  <a:cubicBezTo>
                    <a:pt x="14" y="19"/>
                    <a:pt x="14" y="19"/>
                    <a:pt x="14" y="19"/>
                  </a:cubicBezTo>
                  <a:cubicBezTo>
                    <a:pt x="15" y="19"/>
                    <a:pt x="15" y="19"/>
                    <a:pt x="16" y="20"/>
                  </a:cubicBezTo>
                  <a:cubicBezTo>
                    <a:pt x="17" y="20"/>
                    <a:pt x="18" y="20"/>
                    <a:pt x="19"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 name="Freeform 806"/>
            <p:cNvSpPr>
              <a:spLocks/>
            </p:cNvSpPr>
            <p:nvPr/>
          </p:nvSpPr>
          <p:spPr bwMode="auto">
            <a:xfrm>
              <a:off x="2897188" y="3194050"/>
              <a:ext cx="71438" cy="71438"/>
            </a:xfrm>
            <a:custGeom>
              <a:avLst/>
              <a:gdLst/>
              <a:ahLst/>
              <a:cxnLst>
                <a:cxn ang="0">
                  <a:pos x="20" y="4"/>
                </a:cxn>
                <a:cxn ang="0">
                  <a:pos x="17" y="2"/>
                </a:cxn>
                <a:cxn ang="0">
                  <a:pos x="16" y="2"/>
                </a:cxn>
                <a:cxn ang="0">
                  <a:pos x="15" y="1"/>
                </a:cxn>
                <a:cxn ang="0">
                  <a:pos x="12" y="1"/>
                </a:cxn>
                <a:cxn ang="0">
                  <a:pos x="11" y="1"/>
                </a:cxn>
                <a:cxn ang="0">
                  <a:pos x="8" y="0"/>
                </a:cxn>
                <a:cxn ang="0">
                  <a:pos x="7" y="0"/>
                </a:cxn>
                <a:cxn ang="0">
                  <a:pos x="3" y="0"/>
                </a:cxn>
                <a:cxn ang="0">
                  <a:pos x="1" y="1"/>
                </a:cxn>
                <a:cxn ang="0">
                  <a:pos x="0" y="4"/>
                </a:cxn>
                <a:cxn ang="0">
                  <a:pos x="0" y="16"/>
                </a:cxn>
                <a:cxn ang="0">
                  <a:pos x="1" y="19"/>
                </a:cxn>
                <a:cxn ang="0">
                  <a:pos x="5" y="20"/>
                </a:cxn>
                <a:cxn ang="0">
                  <a:pos x="6" y="19"/>
                </a:cxn>
                <a:cxn ang="0">
                  <a:pos x="6" y="19"/>
                </a:cxn>
                <a:cxn ang="0">
                  <a:pos x="8" y="18"/>
                </a:cxn>
                <a:cxn ang="0">
                  <a:pos x="8" y="18"/>
                </a:cxn>
                <a:cxn ang="0">
                  <a:pos x="9" y="17"/>
                </a:cxn>
                <a:cxn ang="0">
                  <a:pos x="10" y="17"/>
                </a:cxn>
                <a:cxn ang="0">
                  <a:pos x="11" y="16"/>
                </a:cxn>
                <a:cxn ang="0">
                  <a:pos x="12" y="16"/>
                </a:cxn>
                <a:cxn ang="0">
                  <a:pos x="13" y="15"/>
                </a:cxn>
                <a:cxn ang="0">
                  <a:pos x="14" y="14"/>
                </a:cxn>
                <a:cxn ang="0">
                  <a:pos x="14" y="14"/>
                </a:cxn>
                <a:cxn ang="0">
                  <a:pos x="15" y="13"/>
                </a:cxn>
                <a:cxn ang="0">
                  <a:pos x="16" y="12"/>
                </a:cxn>
                <a:cxn ang="0">
                  <a:pos x="18" y="10"/>
                </a:cxn>
                <a:cxn ang="0">
                  <a:pos x="18" y="10"/>
                </a:cxn>
                <a:cxn ang="0">
                  <a:pos x="19" y="8"/>
                </a:cxn>
                <a:cxn ang="0">
                  <a:pos x="19" y="8"/>
                </a:cxn>
                <a:cxn ang="0">
                  <a:pos x="20" y="4"/>
                </a:cxn>
              </a:cxnLst>
              <a:rect l="0" t="0" r="r" b="b"/>
              <a:pathLst>
                <a:path w="20" h="20">
                  <a:moveTo>
                    <a:pt x="20" y="4"/>
                  </a:moveTo>
                  <a:cubicBezTo>
                    <a:pt x="19" y="3"/>
                    <a:pt x="18" y="2"/>
                    <a:pt x="17" y="2"/>
                  </a:cubicBezTo>
                  <a:cubicBezTo>
                    <a:pt x="17" y="2"/>
                    <a:pt x="17" y="2"/>
                    <a:pt x="16" y="2"/>
                  </a:cubicBezTo>
                  <a:cubicBezTo>
                    <a:pt x="16" y="2"/>
                    <a:pt x="16" y="2"/>
                    <a:pt x="15" y="1"/>
                  </a:cubicBezTo>
                  <a:cubicBezTo>
                    <a:pt x="14" y="1"/>
                    <a:pt x="13" y="1"/>
                    <a:pt x="12" y="1"/>
                  </a:cubicBezTo>
                  <a:cubicBezTo>
                    <a:pt x="12" y="1"/>
                    <a:pt x="12" y="1"/>
                    <a:pt x="11" y="1"/>
                  </a:cubicBezTo>
                  <a:cubicBezTo>
                    <a:pt x="10" y="0"/>
                    <a:pt x="9" y="0"/>
                    <a:pt x="8" y="0"/>
                  </a:cubicBezTo>
                  <a:cubicBezTo>
                    <a:pt x="7" y="0"/>
                    <a:pt x="7" y="0"/>
                    <a:pt x="7" y="0"/>
                  </a:cubicBezTo>
                  <a:cubicBezTo>
                    <a:pt x="6" y="0"/>
                    <a:pt x="5" y="0"/>
                    <a:pt x="3" y="0"/>
                  </a:cubicBezTo>
                  <a:cubicBezTo>
                    <a:pt x="2" y="0"/>
                    <a:pt x="2" y="0"/>
                    <a:pt x="1" y="1"/>
                  </a:cubicBezTo>
                  <a:cubicBezTo>
                    <a:pt x="0" y="1"/>
                    <a:pt x="0" y="3"/>
                    <a:pt x="0" y="4"/>
                  </a:cubicBezTo>
                  <a:cubicBezTo>
                    <a:pt x="0" y="16"/>
                    <a:pt x="0" y="16"/>
                    <a:pt x="0" y="16"/>
                  </a:cubicBezTo>
                  <a:cubicBezTo>
                    <a:pt x="0" y="17"/>
                    <a:pt x="0" y="18"/>
                    <a:pt x="1" y="19"/>
                  </a:cubicBezTo>
                  <a:cubicBezTo>
                    <a:pt x="2" y="20"/>
                    <a:pt x="3" y="20"/>
                    <a:pt x="5" y="20"/>
                  </a:cubicBezTo>
                  <a:cubicBezTo>
                    <a:pt x="5" y="19"/>
                    <a:pt x="6" y="19"/>
                    <a:pt x="6" y="19"/>
                  </a:cubicBezTo>
                  <a:cubicBezTo>
                    <a:pt x="6" y="19"/>
                    <a:pt x="6" y="19"/>
                    <a:pt x="6" y="19"/>
                  </a:cubicBezTo>
                  <a:cubicBezTo>
                    <a:pt x="7" y="19"/>
                    <a:pt x="7" y="18"/>
                    <a:pt x="8" y="18"/>
                  </a:cubicBezTo>
                  <a:cubicBezTo>
                    <a:pt x="8" y="18"/>
                    <a:pt x="8" y="18"/>
                    <a:pt x="8" y="18"/>
                  </a:cubicBezTo>
                  <a:cubicBezTo>
                    <a:pt x="8" y="18"/>
                    <a:pt x="9" y="18"/>
                    <a:pt x="9" y="17"/>
                  </a:cubicBezTo>
                  <a:cubicBezTo>
                    <a:pt x="10" y="17"/>
                    <a:pt x="10" y="17"/>
                    <a:pt x="10" y="17"/>
                  </a:cubicBezTo>
                  <a:cubicBezTo>
                    <a:pt x="10" y="17"/>
                    <a:pt x="11" y="16"/>
                    <a:pt x="11" y="16"/>
                  </a:cubicBezTo>
                  <a:cubicBezTo>
                    <a:pt x="11" y="16"/>
                    <a:pt x="11" y="16"/>
                    <a:pt x="12" y="16"/>
                  </a:cubicBezTo>
                  <a:cubicBezTo>
                    <a:pt x="12" y="15"/>
                    <a:pt x="12" y="15"/>
                    <a:pt x="13" y="15"/>
                  </a:cubicBezTo>
                  <a:cubicBezTo>
                    <a:pt x="13" y="15"/>
                    <a:pt x="13" y="15"/>
                    <a:pt x="14" y="14"/>
                  </a:cubicBezTo>
                  <a:cubicBezTo>
                    <a:pt x="14" y="14"/>
                    <a:pt x="14" y="14"/>
                    <a:pt x="14" y="14"/>
                  </a:cubicBezTo>
                  <a:cubicBezTo>
                    <a:pt x="15" y="13"/>
                    <a:pt x="15" y="13"/>
                    <a:pt x="15" y="13"/>
                  </a:cubicBezTo>
                  <a:cubicBezTo>
                    <a:pt x="16" y="12"/>
                    <a:pt x="16" y="12"/>
                    <a:pt x="16" y="12"/>
                  </a:cubicBezTo>
                  <a:cubicBezTo>
                    <a:pt x="17" y="11"/>
                    <a:pt x="17" y="11"/>
                    <a:pt x="18" y="10"/>
                  </a:cubicBezTo>
                  <a:cubicBezTo>
                    <a:pt x="18" y="10"/>
                    <a:pt x="18" y="10"/>
                    <a:pt x="18" y="10"/>
                  </a:cubicBezTo>
                  <a:cubicBezTo>
                    <a:pt x="18" y="9"/>
                    <a:pt x="19" y="9"/>
                    <a:pt x="19" y="8"/>
                  </a:cubicBezTo>
                  <a:cubicBezTo>
                    <a:pt x="19" y="8"/>
                    <a:pt x="19" y="8"/>
                    <a:pt x="19" y="8"/>
                  </a:cubicBezTo>
                  <a:cubicBezTo>
                    <a:pt x="20" y="7"/>
                    <a:pt x="20" y="6"/>
                    <a:pt x="2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 name="Freeform 807"/>
            <p:cNvSpPr>
              <a:spLocks/>
            </p:cNvSpPr>
            <p:nvPr/>
          </p:nvSpPr>
          <p:spPr bwMode="auto">
            <a:xfrm>
              <a:off x="3003550" y="2940050"/>
              <a:ext cx="79375" cy="125413"/>
            </a:xfrm>
            <a:custGeom>
              <a:avLst/>
              <a:gdLst/>
              <a:ahLst/>
              <a:cxnLst>
                <a:cxn ang="0">
                  <a:pos x="6" y="31"/>
                </a:cxn>
                <a:cxn ang="0">
                  <a:pos x="6" y="30"/>
                </a:cxn>
                <a:cxn ang="0">
                  <a:pos x="6" y="30"/>
                </a:cxn>
                <a:cxn ang="0">
                  <a:pos x="6" y="29"/>
                </a:cxn>
                <a:cxn ang="0">
                  <a:pos x="6" y="27"/>
                </a:cxn>
                <a:cxn ang="0">
                  <a:pos x="6" y="26"/>
                </a:cxn>
                <a:cxn ang="0">
                  <a:pos x="6" y="24"/>
                </a:cxn>
                <a:cxn ang="0">
                  <a:pos x="5" y="23"/>
                </a:cxn>
                <a:cxn ang="0">
                  <a:pos x="5" y="21"/>
                </a:cxn>
                <a:cxn ang="0">
                  <a:pos x="5" y="19"/>
                </a:cxn>
                <a:cxn ang="0">
                  <a:pos x="4" y="18"/>
                </a:cxn>
                <a:cxn ang="0">
                  <a:pos x="4" y="16"/>
                </a:cxn>
                <a:cxn ang="0">
                  <a:pos x="4" y="15"/>
                </a:cxn>
                <a:cxn ang="0">
                  <a:pos x="3" y="13"/>
                </a:cxn>
                <a:cxn ang="0">
                  <a:pos x="3" y="12"/>
                </a:cxn>
                <a:cxn ang="0">
                  <a:pos x="2" y="10"/>
                </a:cxn>
                <a:cxn ang="0">
                  <a:pos x="2" y="9"/>
                </a:cxn>
                <a:cxn ang="0">
                  <a:pos x="1" y="7"/>
                </a:cxn>
                <a:cxn ang="0">
                  <a:pos x="1" y="6"/>
                </a:cxn>
                <a:cxn ang="0">
                  <a:pos x="3" y="1"/>
                </a:cxn>
                <a:cxn ang="0">
                  <a:pos x="4" y="0"/>
                </a:cxn>
                <a:cxn ang="0">
                  <a:pos x="5" y="0"/>
                </a:cxn>
                <a:cxn ang="0">
                  <a:pos x="8" y="1"/>
                </a:cxn>
                <a:cxn ang="0">
                  <a:pos x="22" y="30"/>
                </a:cxn>
                <a:cxn ang="0">
                  <a:pos x="21" y="34"/>
                </a:cxn>
                <a:cxn ang="0">
                  <a:pos x="18" y="35"/>
                </a:cxn>
                <a:cxn ang="0">
                  <a:pos x="10" y="35"/>
                </a:cxn>
                <a:cxn ang="0">
                  <a:pos x="6" y="31"/>
                </a:cxn>
              </a:cxnLst>
              <a:rect l="0" t="0" r="r" b="b"/>
              <a:pathLst>
                <a:path w="22" h="35">
                  <a:moveTo>
                    <a:pt x="6" y="31"/>
                  </a:moveTo>
                  <a:cubicBezTo>
                    <a:pt x="6" y="31"/>
                    <a:pt x="6" y="31"/>
                    <a:pt x="6" y="30"/>
                  </a:cubicBezTo>
                  <a:cubicBezTo>
                    <a:pt x="6" y="30"/>
                    <a:pt x="6" y="30"/>
                    <a:pt x="6" y="30"/>
                  </a:cubicBezTo>
                  <a:cubicBezTo>
                    <a:pt x="6" y="30"/>
                    <a:pt x="6" y="29"/>
                    <a:pt x="6" y="29"/>
                  </a:cubicBezTo>
                  <a:cubicBezTo>
                    <a:pt x="6" y="28"/>
                    <a:pt x="6" y="28"/>
                    <a:pt x="6" y="27"/>
                  </a:cubicBezTo>
                  <a:cubicBezTo>
                    <a:pt x="6" y="27"/>
                    <a:pt x="6" y="26"/>
                    <a:pt x="6" y="26"/>
                  </a:cubicBezTo>
                  <a:cubicBezTo>
                    <a:pt x="6" y="25"/>
                    <a:pt x="6" y="25"/>
                    <a:pt x="6" y="24"/>
                  </a:cubicBezTo>
                  <a:cubicBezTo>
                    <a:pt x="6" y="24"/>
                    <a:pt x="5" y="23"/>
                    <a:pt x="5" y="23"/>
                  </a:cubicBezTo>
                  <a:cubicBezTo>
                    <a:pt x="5" y="22"/>
                    <a:pt x="5" y="21"/>
                    <a:pt x="5" y="21"/>
                  </a:cubicBezTo>
                  <a:cubicBezTo>
                    <a:pt x="5" y="20"/>
                    <a:pt x="5" y="20"/>
                    <a:pt x="5" y="19"/>
                  </a:cubicBezTo>
                  <a:cubicBezTo>
                    <a:pt x="5" y="19"/>
                    <a:pt x="5" y="18"/>
                    <a:pt x="4" y="18"/>
                  </a:cubicBezTo>
                  <a:cubicBezTo>
                    <a:pt x="4" y="17"/>
                    <a:pt x="4" y="17"/>
                    <a:pt x="4" y="16"/>
                  </a:cubicBezTo>
                  <a:cubicBezTo>
                    <a:pt x="4" y="16"/>
                    <a:pt x="4" y="15"/>
                    <a:pt x="4" y="15"/>
                  </a:cubicBezTo>
                  <a:cubicBezTo>
                    <a:pt x="4" y="14"/>
                    <a:pt x="3" y="14"/>
                    <a:pt x="3" y="13"/>
                  </a:cubicBezTo>
                  <a:cubicBezTo>
                    <a:pt x="3" y="13"/>
                    <a:pt x="3" y="12"/>
                    <a:pt x="3" y="12"/>
                  </a:cubicBezTo>
                  <a:cubicBezTo>
                    <a:pt x="3" y="11"/>
                    <a:pt x="2" y="11"/>
                    <a:pt x="2" y="10"/>
                  </a:cubicBezTo>
                  <a:cubicBezTo>
                    <a:pt x="2" y="10"/>
                    <a:pt x="2" y="9"/>
                    <a:pt x="2" y="9"/>
                  </a:cubicBezTo>
                  <a:cubicBezTo>
                    <a:pt x="2" y="8"/>
                    <a:pt x="1" y="8"/>
                    <a:pt x="1" y="7"/>
                  </a:cubicBezTo>
                  <a:cubicBezTo>
                    <a:pt x="1" y="7"/>
                    <a:pt x="1" y="6"/>
                    <a:pt x="1" y="6"/>
                  </a:cubicBezTo>
                  <a:cubicBezTo>
                    <a:pt x="0" y="4"/>
                    <a:pt x="1" y="2"/>
                    <a:pt x="3" y="1"/>
                  </a:cubicBezTo>
                  <a:cubicBezTo>
                    <a:pt x="3" y="1"/>
                    <a:pt x="3" y="0"/>
                    <a:pt x="4" y="0"/>
                  </a:cubicBezTo>
                  <a:cubicBezTo>
                    <a:pt x="4" y="0"/>
                    <a:pt x="5" y="0"/>
                    <a:pt x="5" y="0"/>
                  </a:cubicBezTo>
                  <a:cubicBezTo>
                    <a:pt x="7" y="0"/>
                    <a:pt x="8" y="0"/>
                    <a:pt x="8" y="1"/>
                  </a:cubicBezTo>
                  <a:cubicBezTo>
                    <a:pt x="16" y="9"/>
                    <a:pt x="20" y="20"/>
                    <a:pt x="22" y="30"/>
                  </a:cubicBezTo>
                  <a:cubicBezTo>
                    <a:pt x="22" y="32"/>
                    <a:pt x="21" y="33"/>
                    <a:pt x="21" y="34"/>
                  </a:cubicBezTo>
                  <a:cubicBezTo>
                    <a:pt x="20" y="34"/>
                    <a:pt x="19" y="35"/>
                    <a:pt x="18" y="35"/>
                  </a:cubicBezTo>
                  <a:cubicBezTo>
                    <a:pt x="10" y="35"/>
                    <a:pt x="10" y="35"/>
                    <a:pt x="10" y="35"/>
                  </a:cubicBezTo>
                  <a:cubicBezTo>
                    <a:pt x="8" y="35"/>
                    <a:pt x="7" y="33"/>
                    <a:pt x="6" y="3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 name="Freeform 808"/>
            <p:cNvSpPr>
              <a:spLocks/>
            </p:cNvSpPr>
            <p:nvPr/>
          </p:nvSpPr>
          <p:spPr bwMode="auto">
            <a:xfrm>
              <a:off x="2689225" y="2935288"/>
              <a:ext cx="79375" cy="130175"/>
            </a:xfrm>
            <a:custGeom>
              <a:avLst/>
              <a:gdLst/>
              <a:ahLst/>
              <a:cxnLst>
                <a:cxn ang="0">
                  <a:pos x="20" y="11"/>
                </a:cxn>
                <a:cxn ang="0">
                  <a:pos x="19" y="13"/>
                </a:cxn>
                <a:cxn ang="0">
                  <a:pos x="19" y="14"/>
                </a:cxn>
                <a:cxn ang="0">
                  <a:pos x="19" y="16"/>
                </a:cxn>
                <a:cxn ang="0">
                  <a:pos x="18" y="17"/>
                </a:cxn>
                <a:cxn ang="0">
                  <a:pos x="18" y="19"/>
                </a:cxn>
                <a:cxn ang="0">
                  <a:pos x="17" y="20"/>
                </a:cxn>
                <a:cxn ang="0">
                  <a:pos x="17" y="22"/>
                </a:cxn>
                <a:cxn ang="0">
                  <a:pos x="17" y="24"/>
                </a:cxn>
                <a:cxn ang="0">
                  <a:pos x="17" y="25"/>
                </a:cxn>
                <a:cxn ang="0">
                  <a:pos x="16" y="27"/>
                </a:cxn>
                <a:cxn ang="0">
                  <a:pos x="16" y="28"/>
                </a:cxn>
                <a:cxn ang="0">
                  <a:pos x="16" y="30"/>
                </a:cxn>
                <a:cxn ang="0">
                  <a:pos x="16" y="31"/>
                </a:cxn>
                <a:cxn ang="0">
                  <a:pos x="16" y="31"/>
                </a:cxn>
                <a:cxn ang="0">
                  <a:pos x="16" y="32"/>
                </a:cxn>
                <a:cxn ang="0">
                  <a:pos x="12" y="36"/>
                </a:cxn>
                <a:cxn ang="0">
                  <a:pos x="5" y="36"/>
                </a:cxn>
                <a:cxn ang="0">
                  <a:pos x="2" y="35"/>
                </a:cxn>
                <a:cxn ang="0">
                  <a:pos x="1" y="31"/>
                </a:cxn>
                <a:cxn ang="0">
                  <a:pos x="14" y="2"/>
                </a:cxn>
                <a:cxn ang="0">
                  <a:pos x="19" y="1"/>
                </a:cxn>
                <a:cxn ang="0">
                  <a:pos x="20" y="2"/>
                </a:cxn>
                <a:cxn ang="0">
                  <a:pos x="22" y="7"/>
                </a:cxn>
                <a:cxn ang="0">
                  <a:pos x="21" y="8"/>
                </a:cxn>
                <a:cxn ang="0">
                  <a:pos x="20" y="10"/>
                </a:cxn>
                <a:cxn ang="0">
                  <a:pos x="20" y="11"/>
                </a:cxn>
              </a:cxnLst>
              <a:rect l="0" t="0" r="r" b="b"/>
              <a:pathLst>
                <a:path w="22" h="36">
                  <a:moveTo>
                    <a:pt x="20" y="11"/>
                  </a:moveTo>
                  <a:cubicBezTo>
                    <a:pt x="20" y="11"/>
                    <a:pt x="20" y="12"/>
                    <a:pt x="19" y="13"/>
                  </a:cubicBezTo>
                  <a:cubicBezTo>
                    <a:pt x="19" y="13"/>
                    <a:pt x="19" y="13"/>
                    <a:pt x="19" y="14"/>
                  </a:cubicBezTo>
                  <a:cubicBezTo>
                    <a:pt x="19" y="14"/>
                    <a:pt x="19" y="15"/>
                    <a:pt x="19" y="16"/>
                  </a:cubicBezTo>
                  <a:cubicBezTo>
                    <a:pt x="18" y="16"/>
                    <a:pt x="18" y="17"/>
                    <a:pt x="18" y="17"/>
                  </a:cubicBezTo>
                  <a:cubicBezTo>
                    <a:pt x="18" y="18"/>
                    <a:pt x="18" y="18"/>
                    <a:pt x="18" y="19"/>
                  </a:cubicBezTo>
                  <a:cubicBezTo>
                    <a:pt x="18" y="19"/>
                    <a:pt x="18" y="20"/>
                    <a:pt x="17" y="20"/>
                  </a:cubicBezTo>
                  <a:cubicBezTo>
                    <a:pt x="17" y="21"/>
                    <a:pt x="17" y="21"/>
                    <a:pt x="17" y="22"/>
                  </a:cubicBezTo>
                  <a:cubicBezTo>
                    <a:pt x="17" y="22"/>
                    <a:pt x="17" y="23"/>
                    <a:pt x="17" y="24"/>
                  </a:cubicBezTo>
                  <a:cubicBezTo>
                    <a:pt x="17" y="24"/>
                    <a:pt x="17" y="25"/>
                    <a:pt x="17" y="25"/>
                  </a:cubicBezTo>
                  <a:cubicBezTo>
                    <a:pt x="17" y="26"/>
                    <a:pt x="16" y="26"/>
                    <a:pt x="16" y="27"/>
                  </a:cubicBezTo>
                  <a:cubicBezTo>
                    <a:pt x="16" y="27"/>
                    <a:pt x="16" y="28"/>
                    <a:pt x="16" y="28"/>
                  </a:cubicBezTo>
                  <a:cubicBezTo>
                    <a:pt x="16" y="29"/>
                    <a:pt x="16" y="29"/>
                    <a:pt x="16" y="30"/>
                  </a:cubicBezTo>
                  <a:cubicBezTo>
                    <a:pt x="16" y="30"/>
                    <a:pt x="16" y="31"/>
                    <a:pt x="16" y="31"/>
                  </a:cubicBezTo>
                  <a:cubicBezTo>
                    <a:pt x="16" y="31"/>
                    <a:pt x="16" y="31"/>
                    <a:pt x="16" y="31"/>
                  </a:cubicBezTo>
                  <a:cubicBezTo>
                    <a:pt x="16" y="32"/>
                    <a:pt x="16" y="32"/>
                    <a:pt x="16" y="32"/>
                  </a:cubicBezTo>
                  <a:cubicBezTo>
                    <a:pt x="16" y="34"/>
                    <a:pt x="14" y="36"/>
                    <a:pt x="12" y="36"/>
                  </a:cubicBezTo>
                  <a:cubicBezTo>
                    <a:pt x="5" y="36"/>
                    <a:pt x="5" y="36"/>
                    <a:pt x="5" y="36"/>
                  </a:cubicBezTo>
                  <a:cubicBezTo>
                    <a:pt x="3" y="36"/>
                    <a:pt x="2" y="35"/>
                    <a:pt x="2" y="35"/>
                  </a:cubicBezTo>
                  <a:cubicBezTo>
                    <a:pt x="1" y="34"/>
                    <a:pt x="0" y="33"/>
                    <a:pt x="1" y="31"/>
                  </a:cubicBezTo>
                  <a:cubicBezTo>
                    <a:pt x="2" y="21"/>
                    <a:pt x="7" y="10"/>
                    <a:pt x="14" y="2"/>
                  </a:cubicBezTo>
                  <a:cubicBezTo>
                    <a:pt x="15" y="1"/>
                    <a:pt x="17" y="0"/>
                    <a:pt x="19" y="1"/>
                  </a:cubicBezTo>
                  <a:cubicBezTo>
                    <a:pt x="19" y="1"/>
                    <a:pt x="19" y="2"/>
                    <a:pt x="20" y="2"/>
                  </a:cubicBezTo>
                  <a:cubicBezTo>
                    <a:pt x="21" y="3"/>
                    <a:pt x="22" y="5"/>
                    <a:pt x="22" y="7"/>
                  </a:cubicBezTo>
                  <a:cubicBezTo>
                    <a:pt x="21" y="7"/>
                    <a:pt x="21" y="7"/>
                    <a:pt x="21" y="8"/>
                  </a:cubicBezTo>
                  <a:cubicBezTo>
                    <a:pt x="21" y="8"/>
                    <a:pt x="21" y="9"/>
                    <a:pt x="20" y="10"/>
                  </a:cubicBezTo>
                  <a:cubicBezTo>
                    <a:pt x="20" y="10"/>
                    <a:pt x="20" y="10"/>
                    <a:pt x="20" y="1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 name="Freeform 809"/>
            <p:cNvSpPr>
              <a:spLocks/>
            </p:cNvSpPr>
            <p:nvPr/>
          </p:nvSpPr>
          <p:spPr bwMode="auto">
            <a:xfrm>
              <a:off x="2897188" y="2957513"/>
              <a:ext cx="114300" cy="107950"/>
            </a:xfrm>
            <a:custGeom>
              <a:avLst/>
              <a:gdLst/>
              <a:ahLst/>
              <a:cxnLst>
                <a:cxn ang="0">
                  <a:pos x="28" y="30"/>
                </a:cxn>
                <a:cxn ang="0">
                  <a:pos x="3" y="30"/>
                </a:cxn>
                <a:cxn ang="0">
                  <a:pos x="0" y="26"/>
                </a:cxn>
                <a:cxn ang="0">
                  <a:pos x="0" y="7"/>
                </a:cxn>
                <a:cxn ang="0">
                  <a:pos x="3" y="3"/>
                </a:cxn>
                <a:cxn ang="0">
                  <a:pos x="4" y="3"/>
                </a:cxn>
                <a:cxn ang="0">
                  <a:pos x="4" y="3"/>
                </a:cxn>
                <a:cxn ang="0">
                  <a:pos x="8" y="3"/>
                </a:cxn>
                <a:cxn ang="0">
                  <a:pos x="8" y="3"/>
                </a:cxn>
                <a:cxn ang="0">
                  <a:pos x="12" y="2"/>
                </a:cxn>
                <a:cxn ang="0">
                  <a:pos x="13" y="2"/>
                </a:cxn>
                <a:cxn ang="0">
                  <a:pos x="16" y="2"/>
                </a:cxn>
                <a:cxn ang="0">
                  <a:pos x="17" y="1"/>
                </a:cxn>
                <a:cxn ang="0">
                  <a:pos x="18" y="1"/>
                </a:cxn>
                <a:cxn ang="0">
                  <a:pos x="19" y="1"/>
                </a:cxn>
                <a:cxn ang="0">
                  <a:pos x="21" y="0"/>
                </a:cxn>
                <a:cxn ang="0">
                  <a:pos x="23" y="0"/>
                </a:cxn>
                <a:cxn ang="0">
                  <a:pos x="26" y="2"/>
                </a:cxn>
                <a:cxn ang="0">
                  <a:pos x="26" y="3"/>
                </a:cxn>
                <a:cxn ang="0">
                  <a:pos x="27" y="5"/>
                </a:cxn>
                <a:cxn ang="0">
                  <a:pos x="27" y="6"/>
                </a:cxn>
                <a:cxn ang="0">
                  <a:pos x="31" y="20"/>
                </a:cxn>
                <a:cxn ang="0">
                  <a:pos x="31" y="21"/>
                </a:cxn>
                <a:cxn ang="0">
                  <a:pos x="31" y="23"/>
                </a:cxn>
                <a:cxn ang="0">
                  <a:pos x="31" y="24"/>
                </a:cxn>
                <a:cxn ang="0">
                  <a:pos x="32" y="26"/>
                </a:cxn>
                <a:cxn ang="0">
                  <a:pos x="30" y="29"/>
                </a:cxn>
                <a:cxn ang="0">
                  <a:pos x="28" y="30"/>
                </a:cxn>
              </a:cxnLst>
              <a:rect l="0" t="0" r="r" b="b"/>
              <a:pathLst>
                <a:path w="32" h="30">
                  <a:moveTo>
                    <a:pt x="28" y="30"/>
                  </a:moveTo>
                  <a:cubicBezTo>
                    <a:pt x="3" y="30"/>
                    <a:pt x="3" y="30"/>
                    <a:pt x="3" y="30"/>
                  </a:cubicBezTo>
                  <a:cubicBezTo>
                    <a:pt x="1" y="30"/>
                    <a:pt x="0" y="28"/>
                    <a:pt x="0" y="26"/>
                  </a:cubicBezTo>
                  <a:cubicBezTo>
                    <a:pt x="0" y="7"/>
                    <a:pt x="0" y="7"/>
                    <a:pt x="0" y="7"/>
                  </a:cubicBezTo>
                  <a:cubicBezTo>
                    <a:pt x="0" y="5"/>
                    <a:pt x="1" y="4"/>
                    <a:pt x="3" y="3"/>
                  </a:cubicBezTo>
                  <a:cubicBezTo>
                    <a:pt x="3" y="3"/>
                    <a:pt x="4" y="3"/>
                    <a:pt x="4" y="3"/>
                  </a:cubicBezTo>
                  <a:cubicBezTo>
                    <a:pt x="4" y="3"/>
                    <a:pt x="4" y="3"/>
                    <a:pt x="4" y="3"/>
                  </a:cubicBezTo>
                  <a:cubicBezTo>
                    <a:pt x="5" y="3"/>
                    <a:pt x="7" y="3"/>
                    <a:pt x="8" y="3"/>
                  </a:cubicBezTo>
                  <a:cubicBezTo>
                    <a:pt x="8" y="3"/>
                    <a:pt x="8" y="3"/>
                    <a:pt x="8" y="3"/>
                  </a:cubicBezTo>
                  <a:cubicBezTo>
                    <a:pt x="9" y="3"/>
                    <a:pt x="11" y="3"/>
                    <a:pt x="12" y="2"/>
                  </a:cubicBezTo>
                  <a:cubicBezTo>
                    <a:pt x="12" y="2"/>
                    <a:pt x="13" y="2"/>
                    <a:pt x="13" y="2"/>
                  </a:cubicBezTo>
                  <a:cubicBezTo>
                    <a:pt x="14" y="2"/>
                    <a:pt x="15" y="2"/>
                    <a:pt x="16" y="2"/>
                  </a:cubicBezTo>
                  <a:cubicBezTo>
                    <a:pt x="17" y="1"/>
                    <a:pt x="17" y="1"/>
                    <a:pt x="17" y="1"/>
                  </a:cubicBezTo>
                  <a:cubicBezTo>
                    <a:pt x="18" y="1"/>
                    <a:pt x="18" y="1"/>
                    <a:pt x="18" y="1"/>
                  </a:cubicBezTo>
                  <a:cubicBezTo>
                    <a:pt x="18" y="1"/>
                    <a:pt x="19" y="1"/>
                    <a:pt x="19" y="1"/>
                  </a:cubicBezTo>
                  <a:cubicBezTo>
                    <a:pt x="20" y="1"/>
                    <a:pt x="21" y="0"/>
                    <a:pt x="21" y="0"/>
                  </a:cubicBezTo>
                  <a:cubicBezTo>
                    <a:pt x="22" y="0"/>
                    <a:pt x="22" y="0"/>
                    <a:pt x="23" y="0"/>
                  </a:cubicBezTo>
                  <a:cubicBezTo>
                    <a:pt x="24" y="0"/>
                    <a:pt x="26" y="1"/>
                    <a:pt x="26" y="2"/>
                  </a:cubicBezTo>
                  <a:cubicBezTo>
                    <a:pt x="26" y="3"/>
                    <a:pt x="26" y="3"/>
                    <a:pt x="26" y="3"/>
                  </a:cubicBezTo>
                  <a:cubicBezTo>
                    <a:pt x="27" y="4"/>
                    <a:pt x="27" y="5"/>
                    <a:pt x="27" y="5"/>
                  </a:cubicBezTo>
                  <a:cubicBezTo>
                    <a:pt x="27" y="5"/>
                    <a:pt x="27" y="5"/>
                    <a:pt x="27" y="6"/>
                  </a:cubicBezTo>
                  <a:cubicBezTo>
                    <a:pt x="29" y="10"/>
                    <a:pt x="30" y="15"/>
                    <a:pt x="31" y="20"/>
                  </a:cubicBezTo>
                  <a:cubicBezTo>
                    <a:pt x="31" y="20"/>
                    <a:pt x="31" y="20"/>
                    <a:pt x="31" y="21"/>
                  </a:cubicBezTo>
                  <a:cubicBezTo>
                    <a:pt x="31" y="21"/>
                    <a:pt x="31" y="22"/>
                    <a:pt x="31" y="23"/>
                  </a:cubicBezTo>
                  <a:cubicBezTo>
                    <a:pt x="31" y="23"/>
                    <a:pt x="31" y="24"/>
                    <a:pt x="31" y="24"/>
                  </a:cubicBezTo>
                  <a:cubicBezTo>
                    <a:pt x="31" y="25"/>
                    <a:pt x="31" y="25"/>
                    <a:pt x="32" y="26"/>
                  </a:cubicBezTo>
                  <a:cubicBezTo>
                    <a:pt x="32" y="27"/>
                    <a:pt x="31" y="28"/>
                    <a:pt x="30" y="29"/>
                  </a:cubicBezTo>
                  <a:cubicBezTo>
                    <a:pt x="30" y="29"/>
                    <a:pt x="29" y="30"/>
                    <a:pt x="28" y="3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 name="Freeform 810"/>
            <p:cNvSpPr>
              <a:spLocks/>
            </p:cNvSpPr>
            <p:nvPr/>
          </p:nvSpPr>
          <p:spPr bwMode="auto">
            <a:xfrm>
              <a:off x="2765425" y="2957513"/>
              <a:ext cx="114300" cy="107950"/>
            </a:xfrm>
            <a:custGeom>
              <a:avLst/>
              <a:gdLst/>
              <a:ahLst/>
              <a:cxnLst>
                <a:cxn ang="0">
                  <a:pos x="32" y="7"/>
                </a:cxn>
                <a:cxn ang="0">
                  <a:pos x="32" y="26"/>
                </a:cxn>
                <a:cxn ang="0">
                  <a:pos x="28" y="30"/>
                </a:cxn>
                <a:cxn ang="0">
                  <a:pos x="4" y="30"/>
                </a:cxn>
                <a:cxn ang="0">
                  <a:pos x="1" y="29"/>
                </a:cxn>
                <a:cxn ang="0">
                  <a:pos x="0" y="26"/>
                </a:cxn>
                <a:cxn ang="0">
                  <a:pos x="0" y="24"/>
                </a:cxn>
                <a:cxn ang="0">
                  <a:pos x="0" y="23"/>
                </a:cxn>
                <a:cxn ang="0">
                  <a:pos x="0" y="21"/>
                </a:cxn>
                <a:cxn ang="0">
                  <a:pos x="0" y="20"/>
                </a:cxn>
                <a:cxn ang="0">
                  <a:pos x="4" y="5"/>
                </a:cxn>
                <a:cxn ang="0">
                  <a:pos x="4" y="5"/>
                </a:cxn>
                <a:cxn ang="0">
                  <a:pos x="5" y="3"/>
                </a:cxn>
                <a:cxn ang="0">
                  <a:pos x="5" y="2"/>
                </a:cxn>
                <a:cxn ang="0">
                  <a:pos x="9" y="0"/>
                </a:cxn>
                <a:cxn ang="0">
                  <a:pos x="9" y="0"/>
                </a:cxn>
                <a:cxn ang="0">
                  <a:pos x="10" y="0"/>
                </a:cxn>
                <a:cxn ang="0">
                  <a:pos x="12" y="1"/>
                </a:cxn>
                <a:cxn ang="0">
                  <a:pos x="13" y="1"/>
                </a:cxn>
                <a:cxn ang="0">
                  <a:pos x="14" y="1"/>
                </a:cxn>
                <a:cxn ang="0">
                  <a:pos x="15" y="2"/>
                </a:cxn>
                <a:cxn ang="0">
                  <a:pos x="18" y="2"/>
                </a:cxn>
                <a:cxn ang="0">
                  <a:pos x="19" y="2"/>
                </a:cxn>
                <a:cxn ang="0">
                  <a:pos x="23" y="3"/>
                </a:cxn>
                <a:cxn ang="0">
                  <a:pos x="23" y="3"/>
                </a:cxn>
                <a:cxn ang="0">
                  <a:pos x="27" y="3"/>
                </a:cxn>
                <a:cxn ang="0">
                  <a:pos x="27" y="3"/>
                </a:cxn>
                <a:cxn ang="0">
                  <a:pos x="28" y="3"/>
                </a:cxn>
                <a:cxn ang="0">
                  <a:pos x="32" y="7"/>
                </a:cxn>
              </a:cxnLst>
              <a:rect l="0" t="0" r="r" b="b"/>
              <a:pathLst>
                <a:path w="32" h="30">
                  <a:moveTo>
                    <a:pt x="32" y="7"/>
                  </a:moveTo>
                  <a:cubicBezTo>
                    <a:pt x="32" y="26"/>
                    <a:pt x="32" y="26"/>
                    <a:pt x="32" y="26"/>
                  </a:cubicBezTo>
                  <a:cubicBezTo>
                    <a:pt x="32" y="28"/>
                    <a:pt x="30" y="30"/>
                    <a:pt x="28" y="30"/>
                  </a:cubicBezTo>
                  <a:cubicBezTo>
                    <a:pt x="4" y="30"/>
                    <a:pt x="4" y="30"/>
                    <a:pt x="4" y="30"/>
                  </a:cubicBezTo>
                  <a:cubicBezTo>
                    <a:pt x="3" y="30"/>
                    <a:pt x="1" y="29"/>
                    <a:pt x="1" y="29"/>
                  </a:cubicBezTo>
                  <a:cubicBezTo>
                    <a:pt x="0" y="28"/>
                    <a:pt x="0" y="27"/>
                    <a:pt x="0" y="26"/>
                  </a:cubicBezTo>
                  <a:cubicBezTo>
                    <a:pt x="0" y="25"/>
                    <a:pt x="0" y="25"/>
                    <a:pt x="0" y="24"/>
                  </a:cubicBezTo>
                  <a:cubicBezTo>
                    <a:pt x="0" y="24"/>
                    <a:pt x="0" y="23"/>
                    <a:pt x="0" y="23"/>
                  </a:cubicBezTo>
                  <a:cubicBezTo>
                    <a:pt x="0" y="22"/>
                    <a:pt x="0" y="21"/>
                    <a:pt x="0" y="21"/>
                  </a:cubicBezTo>
                  <a:cubicBezTo>
                    <a:pt x="0" y="20"/>
                    <a:pt x="0" y="20"/>
                    <a:pt x="0" y="20"/>
                  </a:cubicBezTo>
                  <a:cubicBezTo>
                    <a:pt x="1" y="15"/>
                    <a:pt x="2" y="10"/>
                    <a:pt x="4" y="5"/>
                  </a:cubicBezTo>
                  <a:cubicBezTo>
                    <a:pt x="4" y="5"/>
                    <a:pt x="4" y="5"/>
                    <a:pt x="4" y="5"/>
                  </a:cubicBezTo>
                  <a:cubicBezTo>
                    <a:pt x="4" y="5"/>
                    <a:pt x="5" y="4"/>
                    <a:pt x="5" y="3"/>
                  </a:cubicBezTo>
                  <a:cubicBezTo>
                    <a:pt x="5" y="3"/>
                    <a:pt x="5" y="3"/>
                    <a:pt x="5" y="2"/>
                  </a:cubicBezTo>
                  <a:cubicBezTo>
                    <a:pt x="6" y="1"/>
                    <a:pt x="7" y="0"/>
                    <a:pt x="9" y="0"/>
                  </a:cubicBezTo>
                  <a:cubicBezTo>
                    <a:pt x="9" y="0"/>
                    <a:pt x="9" y="0"/>
                    <a:pt x="9" y="0"/>
                  </a:cubicBezTo>
                  <a:cubicBezTo>
                    <a:pt x="9" y="0"/>
                    <a:pt x="9" y="0"/>
                    <a:pt x="10" y="0"/>
                  </a:cubicBezTo>
                  <a:cubicBezTo>
                    <a:pt x="11" y="0"/>
                    <a:pt x="12" y="1"/>
                    <a:pt x="12" y="1"/>
                  </a:cubicBezTo>
                  <a:cubicBezTo>
                    <a:pt x="13" y="1"/>
                    <a:pt x="13" y="1"/>
                    <a:pt x="13" y="1"/>
                  </a:cubicBezTo>
                  <a:cubicBezTo>
                    <a:pt x="13" y="1"/>
                    <a:pt x="13" y="1"/>
                    <a:pt x="14" y="1"/>
                  </a:cubicBezTo>
                  <a:cubicBezTo>
                    <a:pt x="14" y="1"/>
                    <a:pt x="15" y="1"/>
                    <a:pt x="15" y="2"/>
                  </a:cubicBezTo>
                  <a:cubicBezTo>
                    <a:pt x="16" y="2"/>
                    <a:pt x="17" y="2"/>
                    <a:pt x="18" y="2"/>
                  </a:cubicBezTo>
                  <a:cubicBezTo>
                    <a:pt x="18" y="2"/>
                    <a:pt x="19" y="2"/>
                    <a:pt x="19" y="2"/>
                  </a:cubicBezTo>
                  <a:cubicBezTo>
                    <a:pt x="21" y="3"/>
                    <a:pt x="22" y="3"/>
                    <a:pt x="23" y="3"/>
                  </a:cubicBezTo>
                  <a:cubicBezTo>
                    <a:pt x="23" y="3"/>
                    <a:pt x="23" y="3"/>
                    <a:pt x="23" y="3"/>
                  </a:cubicBezTo>
                  <a:cubicBezTo>
                    <a:pt x="25" y="3"/>
                    <a:pt x="26" y="3"/>
                    <a:pt x="27" y="3"/>
                  </a:cubicBezTo>
                  <a:cubicBezTo>
                    <a:pt x="27" y="3"/>
                    <a:pt x="27" y="3"/>
                    <a:pt x="27" y="3"/>
                  </a:cubicBezTo>
                  <a:cubicBezTo>
                    <a:pt x="28" y="3"/>
                    <a:pt x="28" y="3"/>
                    <a:pt x="28" y="3"/>
                  </a:cubicBezTo>
                  <a:cubicBezTo>
                    <a:pt x="30" y="4"/>
                    <a:pt x="32" y="5"/>
                    <a:pt x="32"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 name="Freeform 811"/>
            <p:cNvSpPr>
              <a:spLocks/>
            </p:cNvSpPr>
            <p:nvPr/>
          </p:nvSpPr>
          <p:spPr bwMode="auto">
            <a:xfrm>
              <a:off x="2803525" y="2878138"/>
              <a:ext cx="76200" cy="76200"/>
            </a:xfrm>
            <a:custGeom>
              <a:avLst/>
              <a:gdLst/>
              <a:ahLst/>
              <a:cxnLst>
                <a:cxn ang="0">
                  <a:pos x="19" y="1"/>
                </a:cxn>
                <a:cxn ang="0">
                  <a:pos x="21" y="4"/>
                </a:cxn>
                <a:cxn ang="0">
                  <a:pos x="21" y="17"/>
                </a:cxn>
                <a:cxn ang="0">
                  <a:pos x="19" y="20"/>
                </a:cxn>
                <a:cxn ang="0">
                  <a:pos x="17" y="21"/>
                </a:cxn>
                <a:cxn ang="0">
                  <a:pos x="13" y="20"/>
                </a:cxn>
                <a:cxn ang="0">
                  <a:pos x="13" y="20"/>
                </a:cxn>
                <a:cxn ang="0">
                  <a:pos x="9" y="20"/>
                </a:cxn>
                <a:cxn ang="0">
                  <a:pos x="8" y="19"/>
                </a:cxn>
                <a:cxn ang="0">
                  <a:pos x="5" y="19"/>
                </a:cxn>
                <a:cxn ang="0">
                  <a:pos x="4" y="19"/>
                </a:cxn>
                <a:cxn ang="0">
                  <a:pos x="3" y="18"/>
                </a:cxn>
                <a:cxn ang="0">
                  <a:pos x="0" y="16"/>
                </a:cxn>
                <a:cxn ang="0">
                  <a:pos x="1" y="12"/>
                </a:cxn>
                <a:cxn ang="0">
                  <a:pos x="1" y="12"/>
                </a:cxn>
                <a:cxn ang="0">
                  <a:pos x="2" y="11"/>
                </a:cxn>
                <a:cxn ang="0">
                  <a:pos x="3" y="10"/>
                </a:cxn>
                <a:cxn ang="0">
                  <a:pos x="4" y="8"/>
                </a:cxn>
                <a:cxn ang="0">
                  <a:pos x="5" y="8"/>
                </a:cxn>
                <a:cxn ang="0">
                  <a:pos x="6" y="7"/>
                </a:cxn>
                <a:cxn ang="0">
                  <a:pos x="7" y="6"/>
                </a:cxn>
                <a:cxn ang="0">
                  <a:pos x="7" y="5"/>
                </a:cxn>
                <a:cxn ang="0">
                  <a:pos x="9" y="5"/>
                </a:cxn>
                <a:cxn ang="0">
                  <a:pos x="9" y="4"/>
                </a:cxn>
                <a:cxn ang="0">
                  <a:pos x="10" y="3"/>
                </a:cxn>
                <a:cxn ang="0">
                  <a:pos x="11" y="3"/>
                </a:cxn>
                <a:cxn ang="0">
                  <a:pos x="12" y="2"/>
                </a:cxn>
                <a:cxn ang="0">
                  <a:pos x="13" y="2"/>
                </a:cxn>
                <a:cxn ang="0">
                  <a:pos x="14" y="1"/>
                </a:cxn>
                <a:cxn ang="0">
                  <a:pos x="14" y="1"/>
                </a:cxn>
                <a:cxn ang="0">
                  <a:pos x="16" y="1"/>
                </a:cxn>
                <a:cxn ang="0">
                  <a:pos x="19" y="1"/>
                </a:cxn>
              </a:cxnLst>
              <a:rect l="0" t="0" r="r" b="b"/>
              <a:pathLst>
                <a:path w="21" h="21">
                  <a:moveTo>
                    <a:pt x="19" y="1"/>
                  </a:moveTo>
                  <a:cubicBezTo>
                    <a:pt x="20" y="2"/>
                    <a:pt x="21" y="3"/>
                    <a:pt x="21" y="4"/>
                  </a:cubicBezTo>
                  <a:cubicBezTo>
                    <a:pt x="21" y="17"/>
                    <a:pt x="21" y="17"/>
                    <a:pt x="21" y="17"/>
                  </a:cubicBezTo>
                  <a:cubicBezTo>
                    <a:pt x="21" y="18"/>
                    <a:pt x="20" y="19"/>
                    <a:pt x="19" y="20"/>
                  </a:cubicBezTo>
                  <a:cubicBezTo>
                    <a:pt x="19" y="20"/>
                    <a:pt x="18" y="21"/>
                    <a:pt x="17" y="21"/>
                  </a:cubicBezTo>
                  <a:cubicBezTo>
                    <a:pt x="15" y="21"/>
                    <a:pt x="14" y="20"/>
                    <a:pt x="13" y="20"/>
                  </a:cubicBezTo>
                  <a:cubicBezTo>
                    <a:pt x="13" y="20"/>
                    <a:pt x="13" y="20"/>
                    <a:pt x="13" y="20"/>
                  </a:cubicBezTo>
                  <a:cubicBezTo>
                    <a:pt x="12" y="20"/>
                    <a:pt x="10" y="20"/>
                    <a:pt x="9" y="20"/>
                  </a:cubicBezTo>
                  <a:cubicBezTo>
                    <a:pt x="9" y="20"/>
                    <a:pt x="8" y="20"/>
                    <a:pt x="8" y="19"/>
                  </a:cubicBezTo>
                  <a:cubicBezTo>
                    <a:pt x="7" y="19"/>
                    <a:pt x="6" y="19"/>
                    <a:pt x="5" y="19"/>
                  </a:cubicBezTo>
                  <a:cubicBezTo>
                    <a:pt x="5" y="19"/>
                    <a:pt x="4" y="19"/>
                    <a:pt x="4" y="19"/>
                  </a:cubicBezTo>
                  <a:cubicBezTo>
                    <a:pt x="4" y="18"/>
                    <a:pt x="3" y="18"/>
                    <a:pt x="3" y="18"/>
                  </a:cubicBezTo>
                  <a:cubicBezTo>
                    <a:pt x="2" y="18"/>
                    <a:pt x="1" y="17"/>
                    <a:pt x="0" y="16"/>
                  </a:cubicBezTo>
                  <a:cubicBezTo>
                    <a:pt x="0" y="15"/>
                    <a:pt x="0" y="13"/>
                    <a:pt x="1" y="12"/>
                  </a:cubicBezTo>
                  <a:cubicBezTo>
                    <a:pt x="1" y="12"/>
                    <a:pt x="1" y="12"/>
                    <a:pt x="1" y="12"/>
                  </a:cubicBezTo>
                  <a:cubicBezTo>
                    <a:pt x="1" y="11"/>
                    <a:pt x="2" y="11"/>
                    <a:pt x="2" y="11"/>
                  </a:cubicBezTo>
                  <a:cubicBezTo>
                    <a:pt x="2" y="10"/>
                    <a:pt x="2" y="10"/>
                    <a:pt x="3" y="10"/>
                  </a:cubicBezTo>
                  <a:cubicBezTo>
                    <a:pt x="3" y="9"/>
                    <a:pt x="4" y="9"/>
                    <a:pt x="4" y="8"/>
                  </a:cubicBezTo>
                  <a:cubicBezTo>
                    <a:pt x="4" y="8"/>
                    <a:pt x="5" y="8"/>
                    <a:pt x="5" y="8"/>
                  </a:cubicBezTo>
                  <a:cubicBezTo>
                    <a:pt x="5" y="7"/>
                    <a:pt x="5" y="7"/>
                    <a:pt x="6" y="7"/>
                  </a:cubicBezTo>
                  <a:cubicBezTo>
                    <a:pt x="6" y="6"/>
                    <a:pt x="6" y="6"/>
                    <a:pt x="7" y="6"/>
                  </a:cubicBezTo>
                  <a:cubicBezTo>
                    <a:pt x="7" y="6"/>
                    <a:pt x="7" y="6"/>
                    <a:pt x="7" y="5"/>
                  </a:cubicBezTo>
                  <a:cubicBezTo>
                    <a:pt x="8" y="5"/>
                    <a:pt x="8" y="5"/>
                    <a:pt x="9" y="5"/>
                  </a:cubicBezTo>
                  <a:cubicBezTo>
                    <a:pt x="9" y="4"/>
                    <a:pt x="9" y="4"/>
                    <a:pt x="9" y="4"/>
                  </a:cubicBezTo>
                  <a:cubicBezTo>
                    <a:pt x="10" y="4"/>
                    <a:pt x="10" y="4"/>
                    <a:pt x="10" y="3"/>
                  </a:cubicBezTo>
                  <a:cubicBezTo>
                    <a:pt x="11" y="3"/>
                    <a:pt x="11" y="3"/>
                    <a:pt x="11" y="3"/>
                  </a:cubicBezTo>
                  <a:cubicBezTo>
                    <a:pt x="11" y="3"/>
                    <a:pt x="12" y="2"/>
                    <a:pt x="12" y="2"/>
                  </a:cubicBezTo>
                  <a:cubicBezTo>
                    <a:pt x="12" y="2"/>
                    <a:pt x="12" y="2"/>
                    <a:pt x="13" y="2"/>
                  </a:cubicBezTo>
                  <a:cubicBezTo>
                    <a:pt x="13" y="2"/>
                    <a:pt x="14" y="2"/>
                    <a:pt x="14" y="1"/>
                  </a:cubicBezTo>
                  <a:cubicBezTo>
                    <a:pt x="14" y="1"/>
                    <a:pt x="14" y="1"/>
                    <a:pt x="14" y="1"/>
                  </a:cubicBezTo>
                  <a:cubicBezTo>
                    <a:pt x="15" y="1"/>
                    <a:pt x="15" y="1"/>
                    <a:pt x="16" y="1"/>
                  </a:cubicBezTo>
                  <a:cubicBezTo>
                    <a:pt x="17" y="0"/>
                    <a:pt x="18" y="1"/>
                    <a:pt x="19"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 name="Freeform 812"/>
            <p:cNvSpPr>
              <a:spLocks/>
            </p:cNvSpPr>
            <p:nvPr/>
          </p:nvSpPr>
          <p:spPr bwMode="auto">
            <a:xfrm>
              <a:off x="2897188" y="2878138"/>
              <a:ext cx="71438" cy="76200"/>
            </a:xfrm>
            <a:custGeom>
              <a:avLst/>
              <a:gdLst/>
              <a:ahLst/>
              <a:cxnLst>
                <a:cxn ang="0">
                  <a:pos x="20" y="16"/>
                </a:cxn>
                <a:cxn ang="0">
                  <a:pos x="17" y="18"/>
                </a:cxn>
                <a:cxn ang="0">
                  <a:pos x="16" y="19"/>
                </a:cxn>
                <a:cxn ang="0">
                  <a:pos x="15" y="19"/>
                </a:cxn>
                <a:cxn ang="0">
                  <a:pos x="12" y="19"/>
                </a:cxn>
                <a:cxn ang="0">
                  <a:pos x="11" y="20"/>
                </a:cxn>
                <a:cxn ang="0">
                  <a:pos x="8" y="20"/>
                </a:cxn>
                <a:cxn ang="0">
                  <a:pos x="7" y="20"/>
                </a:cxn>
                <a:cxn ang="0">
                  <a:pos x="3" y="21"/>
                </a:cxn>
                <a:cxn ang="0">
                  <a:pos x="1" y="20"/>
                </a:cxn>
                <a:cxn ang="0">
                  <a:pos x="0" y="17"/>
                </a:cxn>
                <a:cxn ang="0">
                  <a:pos x="0" y="4"/>
                </a:cxn>
                <a:cxn ang="0">
                  <a:pos x="1" y="1"/>
                </a:cxn>
                <a:cxn ang="0">
                  <a:pos x="5" y="1"/>
                </a:cxn>
                <a:cxn ang="0">
                  <a:pos x="6" y="1"/>
                </a:cxn>
                <a:cxn ang="0">
                  <a:pos x="6" y="1"/>
                </a:cxn>
                <a:cxn ang="0">
                  <a:pos x="8" y="2"/>
                </a:cxn>
                <a:cxn ang="0">
                  <a:pos x="8" y="2"/>
                </a:cxn>
                <a:cxn ang="0">
                  <a:pos x="9" y="3"/>
                </a:cxn>
                <a:cxn ang="0">
                  <a:pos x="10" y="3"/>
                </a:cxn>
                <a:cxn ang="0">
                  <a:pos x="11" y="4"/>
                </a:cxn>
                <a:cxn ang="0">
                  <a:pos x="12" y="5"/>
                </a:cxn>
                <a:cxn ang="0">
                  <a:pos x="13" y="5"/>
                </a:cxn>
                <a:cxn ang="0">
                  <a:pos x="14" y="6"/>
                </a:cxn>
                <a:cxn ang="0">
                  <a:pos x="14" y="7"/>
                </a:cxn>
                <a:cxn ang="0">
                  <a:pos x="15" y="8"/>
                </a:cxn>
                <a:cxn ang="0">
                  <a:pos x="16" y="8"/>
                </a:cxn>
                <a:cxn ang="0">
                  <a:pos x="18" y="10"/>
                </a:cxn>
                <a:cxn ang="0">
                  <a:pos x="18" y="11"/>
                </a:cxn>
                <a:cxn ang="0">
                  <a:pos x="19" y="12"/>
                </a:cxn>
                <a:cxn ang="0">
                  <a:pos x="19" y="12"/>
                </a:cxn>
                <a:cxn ang="0">
                  <a:pos x="20" y="16"/>
                </a:cxn>
              </a:cxnLst>
              <a:rect l="0" t="0" r="r" b="b"/>
              <a:pathLst>
                <a:path w="20" h="21">
                  <a:moveTo>
                    <a:pt x="20" y="16"/>
                  </a:moveTo>
                  <a:cubicBezTo>
                    <a:pt x="19" y="17"/>
                    <a:pt x="18" y="18"/>
                    <a:pt x="17" y="18"/>
                  </a:cubicBezTo>
                  <a:cubicBezTo>
                    <a:pt x="17" y="18"/>
                    <a:pt x="17" y="18"/>
                    <a:pt x="16" y="19"/>
                  </a:cubicBezTo>
                  <a:cubicBezTo>
                    <a:pt x="16" y="19"/>
                    <a:pt x="16" y="19"/>
                    <a:pt x="15" y="19"/>
                  </a:cubicBezTo>
                  <a:cubicBezTo>
                    <a:pt x="14" y="19"/>
                    <a:pt x="13" y="19"/>
                    <a:pt x="12" y="19"/>
                  </a:cubicBezTo>
                  <a:cubicBezTo>
                    <a:pt x="12" y="20"/>
                    <a:pt x="12" y="20"/>
                    <a:pt x="11" y="20"/>
                  </a:cubicBezTo>
                  <a:cubicBezTo>
                    <a:pt x="10" y="20"/>
                    <a:pt x="9" y="20"/>
                    <a:pt x="8" y="20"/>
                  </a:cubicBezTo>
                  <a:cubicBezTo>
                    <a:pt x="7" y="20"/>
                    <a:pt x="7" y="20"/>
                    <a:pt x="7" y="20"/>
                  </a:cubicBezTo>
                  <a:cubicBezTo>
                    <a:pt x="6" y="20"/>
                    <a:pt x="5" y="21"/>
                    <a:pt x="3" y="21"/>
                  </a:cubicBezTo>
                  <a:cubicBezTo>
                    <a:pt x="2" y="21"/>
                    <a:pt x="2" y="20"/>
                    <a:pt x="1" y="20"/>
                  </a:cubicBezTo>
                  <a:cubicBezTo>
                    <a:pt x="0" y="19"/>
                    <a:pt x="0" y="18"/>
                    <a:pt x="0" y="17"/>
                  </a:cubicBezTo>
                  <a:cubicBezTo>
                    <a:pt x="0" y="4"/>
                    <a:pt x="0" y="4"/>
                    <a:pt x="0" y="4"/>
                  </a:cubicBezTo>
                  <a:cubicBezTo>
                    <a:pt x="0" y="3"/>
                    <a:pt x="0" y="2"/>
                    <a:pt x="1" y="1"/>
                  </a:cubicBezTo>
                  <a:cubicBezTo>
                    <a:pt x="2" y="1"/>
                    <a:pt x="3" y="0"/>
                    <a:pt x="5" y="1"/>
                  </a:cubicBezTo>
                  <a:cubicBezTo>
                    <a:pt x="5" y="1"/>
                    <a:pt x="6" y="1"/>
                    <a:pt x="6" y="1"/>
                  </a:cubicBezTo>
                  <a:cubicBezTo>
                    <a:pt x="6" y="1"/>
                    <a:pt x="6" y="1"/>
                    <a:pt x="6" y="1"/>
                  </a:cubicBezTo>
                  <a:cubicBezTo>
                    <a:pt x="7" y="2"/>
                    <a:pt x="7" y="2"/>
                    <a:pt x="8" y="2"/>
                  </a:cubicBezTo>
                  <a:cubicBezTo>
                    <a:pt x="8" y="2"/>
                    <a:pt x="8" y="2"/>
                    <a:pt x="8" y="2"/>
                  </a:cubicBezTo>
                  <a:cubicBezTo>
                    <a:pt x="8" y="2"/>
                    <a:pt x="9" y="3"/>
                    <a:pt x="9" y="3"/>
                  </a:cubicBezTo>
                  <a:cubicBezTo>
                    <a:pt x="10" y="3"/>
                    <a:pt x="10" y="3"/>
                    <a:pt x="10" y="3"/>
                  </a:cubicBezTo>
                  <a:cubicBezTo>
                    <a:pt x="10" y="4"/>
                    <a:pt x="11" y="4"/>
                    <a:pt x="11" y="4"/>
                  </a:cubicBezTo>
                  <a:cubicBezTo>
                    <a:pt x="11" y="4"/>
                    <a:pt x="11" y="4"/>
                    <a:pt x="12" y="5"/>
                  </a:cubicBezTo>
                  <a:cubicBezTo>
                    <a:pt x="12" y="5"/>
                    <a:pt x="12" y="5"/>
                    <a:pt x="13" y="5"/>
                  </a:cubicBezTo>
                  <a:cubicBezTo>
                    <a:pt x="13" y="6"/>
                    <a:pt x="13" y="6"/>
                    <a:pt x="14" y="6"/>
                  </a:cubicBezTo>
                  <a:cubicBezTo>
                    <a:pt x="14" y="6"/>
                    <a:pt x="14" y="6"/>
                    <a:pt x="14" y="7"/>
                  </a:cubicBezTo>
                  <a:cubicBezTo>
                    <a:pt x="15" y="7"/>
                    <a:pt x="15" y="7"/>
                    <a:pt x="15" y="8"/>
                  </a:cubicBezTo>
                  <a:cubicBezTo>
                    <a:pt x="16" y="8"/>
                    <a:pt x="16" y="8"/>
                    <a:pt x="16" y="8"/>
                  </a:cubicBezTo>
                  <a:cubicBezTo>
                    <a:pt x="17" y="9"/>
                    <a:pt x="17" y="9"/>
                    <a:pt x="18" y="10"/>
                  </a:cubicBezTo>
                  <a:cubicBezTo>
                    <a:pt x="18" y="10"/>
                    <a:pt x="18" y="11"/>
                    <a:pt x="18" y="11"/>
                  </a:cubicBezTo>
                  <a:cubicBezTo>
                    <a:pt x="18" y="11"/>
                    <a:pt x="19" y="12"/>
                    <a:pt x="19" y="12"/>
                  </a:cubicBezTo>
                  <a:cubicBezTo>
                    <a:pt x="19" y="12"/>
                    <a:pt x="19" y="12"/>
                    <a:pt x="19" y="12"/>
                  </a:cubicBezTo>
                  <a:cubicBezTo>
                    <a:pt x="20" y="13"/>
                    <a:pt x="20" y="15"/>
                    <a:pt x="20" y="1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 name="Freeform 813"/>
            <p:cNvSpPr>
              <a:spLocks/>
            </p:cNvSpPr>
            <p:nvPr/>
          </p:nvSpPr>
          <p:spPr bwMode="auto">
            <a:xfrm>
              <a:off x="2760663" y="2892425"/>
              <a:ext cx="47625" cy="42863"/>
            </a:xfrm>
            <a:custGeom>
              <a:avLst/>
              <a:gdLst/>
              <a:ahLst/>
              <a:cxnLst>
                <a:cxn ang="0">
                  <a:pos x="8" y="6"/>
                </a:cxn>
                <a:cxn ang="0">
                  <a:pos x="8" y="6"/>
                </a:cxn>
                <a:cxn ang="0">
                  <a:pos x="10" y="4"/>
                </a:cxn>
                <a:cxn ang="0">
                  <a:pos x="13" y="1"/>
                </a:cxn>
                <a:cxn ang="0">
                  <a:pos x="13" y="0"/>
                </a:cxn>
                <a:cxn ang="0">
                  <a:pos x="12" y="0"/>
                </a:cxn>
                <a:cxn ang="0">
                  <a:pos x="1" y="7"/>
                </a:cxn>
                <a:cxn ang="0">
                  <a:pos x="0" y="9"/>
                </a:cxn>
                <a:cxn ang="0">
                  <a:pos x="1" y="11"/>
                </a:cxn>
                <a:cxn ang="0">
                  <a:pos x="6" y="9"/>
                </a:cxn>
                <a:cxn ang="0">
                  <a:pos x="8" y="7"/>
                </a:cxn>
                <a:cxn ang="0">
                  <a:pos x="8" y="7"/>
                </a:cxn>
                <a:cxn ang="0">
                  <a:pos x="8" y="6"/>
                </a:cxn>
              </a:cxnLst>
              <a:rect l="0" t="0" r="r" b="b"/>
              <a:pathLst>
                <a:path w="13" h="12">
                  <a:moveTo>
                    <a:pt x="8" y="6"/>
                  </a:moveTo>
                  <a:cubicBezTo>
                    <a:pt x="8" y="6"/>
                    <a:pt x="8" y="6"/>
                    <a:pt x="8" y="6"/>
                  </a:cubicBezTo>
                  <a:cubicBezTo>
                    <a:pt x="9" y="5"/>
                    <a:pt x="9" y="5"/>
                    <a:pt x="10" y="4"/>
                  </a:cubicBezTo>
                  <a:cubicBezTo>
                    <a:pt x="10" y="4"/>
                    <a:pt x="11" y="3"/>
                    <a:pt x="13" y="1"/>
                  </a:cubicBezTo>
                  <a:cubicBezTo>
                    <a:pt x="13" y="1"/>
                    <a:pt x="13" y="0"/>
                    <a:pt x="13" y="0"/>
                  </a:cubicBezTo>
                  <a:cubicBezTo>
                    <a:pt x="13" y="0"/>
                    <a:pt x="12" y="0"/>
                    <a:pt x="12" y="0"/>
                  </a:cubicBezTo>
                  <a:cubicBezTo>
                    <a:pt x="8" y="2"/>
                    <a:pt x="4" y="4"/>
                    <a:pt x="1" y="7"/>
                  </a:cubicBezTo>
                  <a:cubicBezTo>
                    <a:pt x="0" y="8"/>
                    <a:pt x="0" y="8"/>
                    <a:pt x="0" y="9"/>
                  </a:cubicBezTo>
                  <a:cubicBezTo>
                    <a:pt x="0" y="10"/>
                    <a:pt x="0" y="10"/>
                    <a:pt x="1" y="11"/>
                  </a:cubicBezTo>
                  <a:cubicBezTo>
                    <a:pt x="3" y="12"/>
                    <a:pt x="5" y="11"/>
                    <a:pt x="6" y="9"/>
                  </a:cubicBezTo>
                  <a:cubicBezTo>
                    <a:pt x="7" y="8"/>
                    <a:pt x="7" y="8"/>
                    <a:pt x="8" y="7"/>
                  </a:cubicBezTo>
                  <a:cubicBezTo>
                    <a:pt x="8" y="7"/>
                    <a:pt x="8" y="7"/>
                    <a:pt x="8" y="7"/>
                  </a:cubicBezTo>
                  <a:cubicBezTo>
                    <a:pt x="8" y="7"/>
                    <a:pt x="8" y="7"/>
                    <a:pt x="8"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 name="Freeform 814"/>
            <p:cNvSpPr>
              <a:spLocks/>
            </p:cNvSpPr>
            <p:nvPr/>
          </p:nvSpPr>
          <p:spPr bwMode="auto">
            <a:xfrm>
              <a:off x="2963863" y="2892425"/>
              <a:ext cx="47625" cy="42863"/>
            </a:xfrm>
            <a:custGeom>
              <a:avLst/>
              <a:gdLst/>
              <a:ahLst/>
              <a:cxnLst>
                <a:cxn ang="0">
                  <a:pos x="5" y="6"/>
                </a:cxn>
                <a:cxn ang="0">
                  <a:pos x="5" y="6"/>
                </a:cxn>
                <a:cxn ang="0">
                  <a:pos x="3" y="4"/>
                </a:cxn>
                <a:cxn ang="0">
                  <a:pos x="0" y="1"/>
                </a:cxn>
                <a:cxn ang="0">
                  <a:pos x="0" y="0"/>
                </a:cxn>
                <a:cxn ang="0">
                  <a:pos x="1" y="0"/>
                </a:cxn>
                <a:cxn ang="0">
                  <a:pos x="12" y="7"/>
                </a:cxn>
                <a:cxn ang="0">
                  <a:pos x="13" y="9"/>
                </a:cxn>
                <a:cxn ang="0">
                  <a:pos x="12" y="11"/>
                </a:cxn>
                <a:cxn ang="0">
                  <a:pos x="7" y="9"/>
                </a:cxn>
                <a:cxn ang="0">
                  <a:pos x="5" y="7"/>
                </a:cxn>
                <a:cxn ang="0">
                  <a:pos x="5" y="7"/>
                </a:cxn>
                <a:cxn ang="0">
                  <a:pos x="5" y="6"/>
                </a:cxn>
              </a:cxnLst>
              <a:rect l="0" t="0" r="r" b="b"/>
              <a:pathLst>
                <a:path w="13" h="12">
                  <a:moveTo>
                    <a:pt x="5" y="6"/>
                  </a:moveTo>
                  <a:cubicBezTo>
                    <a:pt x="5" y="6"/>
                    <a:pt x="5" y="6"/>
                    <a:pt x="5" y="6"/>
                  </a:cubicBezTo>
                  <a:cubicBezTo>
                    <a:pt x="4" y="5"/>
                    <a:pt x="4" y="5"/>
                    <a:pt x="3" y="4"/>
                  </a:cubicBezTo>
                  <a:cubicBezTo>
                    <a:pt x="3" y="4"/>
                    <a:pt x="2" y="3"/>
                    <a:pt x="0" y="1"/>
                  </a:cubicBezTo>
                  <a:cubicBezTo>
                    <a:pt x="0" y="1"/>
                    <a:pt x="0" y="0"/>
                    <a:pt x="0" y="0"/>
                  </a:cubicBezTo>
                  <a:cubicBezTo>
                    <a:pt x="1" y="0"/>
                    <a:pt x="1" y="0"/>
                    <a:pt x="1" y="0"/>
                  </a:cubicBezTo>
                  <a:cubicBezTo>
                    <a:pt x="5" y="2"/>
                    <a:pt x="9" y="4"/>
                    <a:pt x="12" y="7"/>
                  </a:cubicBezTo>
                  <a:cubicBezTo>
                    <a:pt x="13" y="8"/>
                    <a:pt x="13" y="8"/>
                    <a:pt x="13" y="9"/>
                  </a:cubicBezTo>
                  <a:cubicBezTo>
                    <a:pt x="13" y="10"/>
                    <a:pt x="13" y="10"/>
                    <a:pt x="12" y="11"/>
                  </a:cubicBezTo>
                  <a:cubicBezTo>
                    <a:pt x="10" y="12"/>
                    <a:pt x="8" y="11"/>
                    <a:pt x="7" y="9"/>
                  </a:cubicBezTo>
                  <a:cubicBezTo>
                    <a:pt x="6" y="8"/>
                    <a:pt x="6" y="8"/>
                    <a:pt x="5" y="7"/>
                  </a:cubicBezTo>
                  <a:cubicBezTo>
                    <a:pt x="5" y="7"/>
                    <a:pt x="5" y="7"/>
                    <a:pt x="5" y="7"/>
                  </a:cubicBezTo>
                  <a:cubicBezTo>
                    <a:pt x="5" y="7"/>
                    <a:pt x="5" y="7"/>
                    <a:pt x="5"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 name="Freeform 815"/>
            <p:cNvSpPr>
              <a:spLocks/>
            </p:cNvSpPr>
            <p:nvPr/>
          </p:nvSpPr>
          <p:spPr bwMode="auto">
            <a:xfrm>
              <a:off x="2760663" y="3213100"/>
              <a:ext cx="47625" cy="38100"/>
            </a:xfrm>
            <a:custGeom>
              <a:avLst/>
              <a:gdLst/>
              <a:ahLst/>
              <a:cxnLst>
                <a:cxn ang="0">
                  <a:pos x="8" y="5"/>
                </a:cxn>
                <a:cxn ang="0">
                  <a:pos x="8" y="6"/>
                </a:cxn>
                <a:cxn ang="0">
                  <a:pos x="10" y="7"/>
                </a:cxn>
                <a:cxn ang="0">
                  <a:pos x="13" y="10"/>
                </a:cxn>
                <a:cxn ang="0">
                  <a:pos x="13" y="11"/>
                </a:cxn>
                <a:cxn ang="0">
                  <a:pos x="12" y="11"/>
                </a:cxn>
                <a:cxn ang="0">
                  <a:pos x="1" y="4"/>
                </a:cxn>
                <a:cxn ang="0">
                  <a:pos x="0" y="2"/>
                </a:cxn>
                <a:cxn ang="0">
                  <a:pos x="1" y="1"/>
                </a:cxn>
                <a:cxn ang="0">
                  <a:pos x="6" y="2"/>
                </a:cxn>
                <a:cxn ang="0">
                  <a:pos x="8" y="4"/>
                </a:cxn>
                <a:cxn ang="0">
                  <a:pos x="8" y="5"/>
                </a:cxn>
                <a:cxn ang="0">
                  <a:pos x="8" y="5"/>
                </a:cxn>
              </a:cxnLst>
              <a:rect l="0" t="0" r="r" b="b"/>
              <a:pathLst>
                <a:path w="13" h="11">
                  <a:moveTo>
                    <a:pt x="8" y="5"/>
                  </a:moveTo>
                  <a:cubicBezTo>
                    <a:pt x="8" y="5"/>
                    <a:pt x="8" y="5"/>
                    <a:pt x="8" y="6"/>
                  </a:cubicBezTo>
                  <a:cubicBezTo>
                    <a:pt x="9" y="6"/>
                    <a:pt x="9" y="7"/>
                    <a:pt x="10" y="7"/>
                  </a:cubicBezTo>
                  <a:cubicBezTo>
                    <a:pt x="10" y="7"/>
                    <a:pt x="11" y="9"/>
                    <a:pt x="13" y="10"/>
                  </a:cubicBezTo>
                  <a:cubicBezTo>
                    <a:pt x="13" y="11"/>
                    <a:pt x="13" y="11"/>
                    <a:pt x="13" y="11"/>
                  </a:cubicBezTo>
                  <a:cubicBezTo>
                    <a:pt x="13" y="11"/>
                    <a:pt x="12" y="11"/>
                    <a:pt x="12" y="11"/>
                  </a:cubicBezTo>
                  <a:cubicBezTo>
                    <a:pt x="8" y="9"/>
                    <a:pt x="4" y="7"/>
                    <a:pt x="1" y="4"/>
                  </a:cubicBezTo>
                  <a:cubicBezTo>
                    <a:pt x="0" y="4"/>
                    <a:pt x="0" y="3"/>
                    <a:pt x="0" y="2"/>
                  </a:cubicBezTo>
                  <a:cubicBezTo>
                    <a:pt x="0" y="2"/>
                    <a:pt x="0" y="1"/>
                    <a:pt x="1" y="1"/>
                  </a:cubicBezTo>
                  <a:cubicBezTo>
                    <a:pt x="3" y="0"/>
                    <a:pt x="5" y="1"/>
                    <a:pt x="6" y="2"/>
                  </a:cubicBezTo>
                  <a:cubicBezTo>
                    <a:pt x="7" y="3"/>
                    <a:pt x="7" y="4"/>
                    <a:pt x="8" y="4"/>
                  </a:cubicBezTo>
                  <a:cubicBezTo>
                    <a:pt x="8" y="4"/>
                    <a:pt x="8" y="5"/>
                    <a:pt x="8" y="5"/>
                  </a:cubicBezTo>
                  <a:cubicBezTo>
                    <a:pt x="8" y="5"/>
                    <a:pt x="8" y="5"/>
                    <a:pt x="8"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 name="Freeform 816"/>
            <p:cNvSpPr>
              <a:spLocks/>
            </p:cNvSpPr>
            <p:nvPr/>
          </p:nvSpPr>
          <p:spPr bwMode="auto">
            <a:xfrm>
              <a:off x="2963863" y="3213100"/>
              <a:ext cx="47625" cy="38100"/>
            </a:xfrm>
            <a:custGeom>
              <a:avLst/>
              <a:gdLst/>
              <a:ahLst/>
              <a:cxnLst>
                <a:cxn ang="0">
                  <a:pos x="5" y="5"/>
                </a:cxn>
                <a:cxn ang="0">
                  <a:pos x="5" y="6"/>
                </a:cxn>
                <a:cxn ang="0">
                  <a:pos x="3" y="7"/>
                </a:cxn>
                <a:cxn ang="0">
                  <a:pos x="0" y="10"/>
                </a:cxn>
                <a:cxn ang="0">
                  <a:pos x="0" y="11"/>
                </a:cxn>
                <a:cxn ang="0">
                  <a:pos x="1" y="11"/>
                </a:cxn>
                <a:cxn ang="0">
                  <a:pos x="12" y="4"/>
                </a:cxn>
                <a:cxn ang="0">
                  <a:pos x="13" y="2"/>
                </a:cxn>
                <a:cxn ang="0">
                  <a:pos x="12" y="1"/>
                </a:cxn>
                <a:cxn ang="0">
                  <a:pos x="7" y="2"/>
                </a:cxn>
                <a:cxn ang="0">
                  <a:pos x="5" y="4"/>
                </a:cxn>
                <a:cxn ang="0">
                  <a:pos x="5" y="5"/>
                </a:cxn>
                <a:cxn ang="0">
                  <a:pos x="5" y="5"/>
                </a:cxn>
              </a:cxnLst>
              <a:rect l="0" t="0" r="r" b="b"/>
              <a:pathLst>
                <a:path w="13" h="11">
                  <a:moveTo>
                    <a:pt x="5" y="5"/>
                  </a:moveTo>
                  <a:cubicBezTo>
                    <a:pt x="5" y="5"/>
                    <a:pt x="5" y="5"/>
                    <a:pt x="5" y="6"/>
                  </a:cubicBezTo>
                  <a:cubicBezTo>
                    <a:pt x="4" y="6"/>
                    <a:pt x="4" y="7"/>
                    <a:pt x="3" y="7"/>
                  </a:cubicBezTo>
                  <a:cubicBezTo>
                    <a:pt x="3" y="7"/>
                    <a:pt x="2" y="9"/>
                    <a:pt x="0" y="10"/>
                  </a:cubicBezTo>
                  <a:cubicBezTo>
                    <a:pt x="0" y="11"/>
                    <a:pt x="0" y="11"/>
                    <a:pt x="0" y="11"/>
                  </a:cubicBezTo>
                  <a:cubicBezTo>
                    <a:pt x="1" y="11"/>
                    <a:pt x="1" y="11"/>
                    <a:pt x="1" y="11"/>
                  </a:cubicBezTo>
                  <a:cubicBezTo>
                    <a:pt x="5" y="9"/>
                    <a:pt x="9" y="7"/>
                    <a:pt x="12" y="4"/>
                  </a:cubicBezTo>
                  <a:cubicBezTo>
                    <a:pt x="13" y="4"/>
                    <a:pt x="13" y="3"/>
                    <a:pt x="13" y="2"/>
                  </a:cubicBezTo>
                  <a:cubicBezTo>
                    <a:pt x="13" y="2"/>
                    <a:pt x="13" y="1"/>
                    <a:pt x="12" y="1"/>
                  </a:cubicBezTo>
                  <a:cubicBezTo>
                    <a:pt x="10" y="0"/>
                    <a:pt x="8" y="1"/>
                    <a:pt x="7" y="2"/>
                  </a:cubicBezTo>
                  <a:cubicBezTo>
                    <a:pt x="6" y="3"/>
                    <a:pt x="6" y="4"/>
                    <a:pt x="5" y="4"/>
                  </a:cubicBezTo>
                  <a:cubicBezTo>
                    <a:pt x="5" y="4"/>
                    <a:pt x="5" y="5"/>
                    <a:pt x="5" y="5"/>
                  </a:cubicBezTo>
                  <a:cubicBezTo>
                    <a:pt x="5" y="5"/>
                    <a:pt x="5" y="5"/>
                    <a:pt x="5"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grpSp>
        <p:nvGrpSpPr>
          <p:cNvPr id="44" name="Group 43"/>
          <p:cNvGrpSpPr/>
          <p:nvPr/>
        </p:nvGrpSpPr>
        <p:grpSpPr>
          <a:xfrm>
            <a:off x="1267654" y="5204391"/>
            <a:ext cx="10221772" cy="1103088"/>
            <a:chOff x="682003" y="1287234"/>
            <a:chExt cx="7666329" cy="827316"/>
          </a:xfrm>
        </p:grpSpPr>
        <p:sp>
          <p:nvSpPr>
            <p:cNvPr id="45" name="Content Placeholder 2"/>
            <p:cNvSpPr txBox="1">
              <a:spLocks/>
            </p:cNvSpPr>
            <p:nvPr/>
          </p:nvSpPr>
          <p:spPr>
            <a:xfrm>
              <a:off x="1118475" y="1299636"/>
              <a:ext cx="1722191" cy="751115"/>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600" b="1" i="1" dirty="0">
                  <a:solidFill>
                    <a:schemeClr val="tx2">
                      <a:lumMod val="75000"/>
                    </a:schemeClr>
                  </a:solidFill>
                </a:rPr>
                <a:t>Strategic Code</a:t>
              </a:r>
              <a:r>
                <a:rPr lang="en-US" sz="1600" b="1" i="1" dirty="0">
                  <a:solidFill>
                    <a:schemeClr val="bg1">
                      <a:lumMod val="50000"/>
                    </a:schemeClr>
                  </a:solidFill>
                </a:rPr>
                <a:t/>
              </a:r>
              <a:br>
                <a:rPr lang="en-US" sz="1600" b="1" i="1" dirty="0">
                  <a:solidFill>
                    <a:schemeClr val="bg1">
                      <a:lumMod val="50000"/>
                    </a:schemeClr>
                  </a:solidFill>
                </a:rPr>
              </a:br>
              <a:r>
                <a:rPr lang="en-US" sz="1200" i="1" dirty="0">
                  <a:solidFill>
                    <a:schemeClr val="bg1">
                      <a:lumMod val="50000"/>
                    </a:schemeClr>
                  </a:solidFill>
                </a:rPr>
                <a:t>Lorem ipsum dolor sit amet, consectetur adipiscing elit. Curabitur elementum posuere pretium. </a:t>
              </a:r>
            </a:p>
          </p:txBody>
        </p:sp>
        <p:sp>
          <p:nvSpPr>
            <p:cNvPr id="46" name="Oval 45"/>
            <p:cNvSpPr/>
            <p:nvPr/>
          </p:nvSpPr>
          <p:spPr>
            <a:xfrm>
              <a:off x="682003" y="1354820"/>
              <a:ext cx="384601" cy="384602"/>
            </a:xfrm>
            <a:prstGeom prst="ellipse">
              <a:avLst/>
            </a:prstGeom>
            <a:noFill/>
            <a:ln w="28575">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47" name="Rectangle 46"/>
            <p:cNvSpPr/>
            <p:nvPr/>
          </p:nvSpPr>
          <p:spPr>
            <a:xfrm>
              <a:off x="727049" y="1346381"/>
              <a:ext cx="259927" cy="438581"/>
            </a:xfrm>
            <a:prstGeom prst="rect">
              <a:avLst/>
            </a:prstGeom>
          </p:spPr>
          <p:txBody>
            <a:bodyPr wrap="none">
              <a:spAutoFit/>
            </a:bodyPr>
            <a:lstStyle/>
            <a:p>
              <a:pPr algn="ctr"/>
              <a:r>
                <a:rPr lang="id-ID" sz="3200" dirty="0">
                  <a:solidFill>
                    <a:schemeClr val="tx2">
                      <a:lumMod val="75000"/>
                    </a:schemeClr>
                  </a:solidFill>
                  <a:latin typeface="Bebas Neue" pitchFamily="34" charset="0"/>
                </a:rPr>
                <a:t>1</a:t>
              </a:r>
              <a:endParaRPr lang="en-US" sz="3200" dirty="0">
                <a:solidFill>
                  <a:schemeClr val="tx2">
                    <a:lumMod val="75000"/>
                  </a:schemeClr>
                </a:solidFill>
                <a:latin typeface="Bebas Neue" pitchFamily="34" charset="0"/>
              </a:endParaRPr>
            </a:p>
          </p:txBody>
        </p:sp>
        <p:sp>
          <p:nvSpPr>
            <p:cNvPr id="48" name="Content Placeholder 2"/>
            <p:cNvSpPr txBox="1">
              <a:spLocks/>
            </p:cNvSpPr>
            <p:nvPr/>
          </p:nvSpPr>
          <p:spPr>
            <a:xfrm>
              <a:off x="4005274" y="1287234"/>
              <a:ext cx="1722191" cy="827316"/>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600" b="1" i="1" dirty="0">
                  <a:solidFill>
                    <a:schemeClr val="tx2">
                      <a:lumMod val="75000"/>
                    </a:schemeClr>
                  </a:solidFill>
                </a:rPr>
                <a:t>Development Code</a:t>
              </a:r>
              <a:r>
                <a:rPr lang="en-US" sz="1600" b="1" i="1" dirty="0">
                  <a:solidFill>
                    <a:schemeClr val="bg1">
                      <a:lumMod val="50000"/>
                    </a:schemeClr>
                  </a:solidFill>
                </a:rPr>
                <a:t/>
              </a:r>
              <a:br>
                <a:rPr lang="en-US" sz="1600" b="1" i="1" dirty="0">
                  <a:solidFill>
                    <a:schemeClr val="bg1">
                      <a:lumMod val="50000"/>
                    </a:schemeClr>
                  </a:solidFill>
                </a:rPr>
              </a:br>
              <a:r>
                <a:rPr lang="en-US" sz="1200" i="1" dirty="0">
                  <a:solidFill>
                    <a:schemeClr val="bg1">
                      <a:lumMod val="50000"/>
                    </a:schemeClr>
                  </a:solidFill>
                </a:rPr>
                <a:t>Lorem ipsum dolor sit amet, consectetur adipiscing elit. Curabitur elementum posuere pretium. </a:t>
              </a:r>
            </a:p>
          </p:txBody>
        </p:sp>
        <p:sp>
          <p:nvSpPr>
            <p:cNvPr id="49" name="Oval 48"/>
            <p:cNvSpPr/>
            <p:nvPr/>
          </p:nvSpPr>
          <p:spPr>
            <a:xfrm>
              <a:off x="3581400" y="1344970"/>
              <a:ext cx="384601" cy="384602"/>
            </a:xfrm>
            <a:prstGeom prst="ellipse">
              <a:avLst/>
            </a:prstGeom>
            <a:no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50" name="Rectangle 49"/>
            <p:cNvSpPr/>
            <p:nvPr/>
          </p:nvSpPr>
          <p:spPr>
            <a:xfrm>
              <a:off x="3646618" y="1346616"/>
              <a:ext cx="259927" cy="438581"/>
            </a:xfrm>
            <a:prstGeom prst="rect">
              <a:avLst/>
            </a:prstGeom>
          </p:spPr>
          <p:txBody>
            <a:bodyPr wrap="none">
              <a:spAutoFit/>
            </a:bodyPr>
            <a:lstStyle/>
            <a:p>
              <a:pPr algn="ctr"/>
              <a:r>
                <a:rPr lang="id-ID" sz="3200" dirty="0">
                  <a:solidFill>
                    <a:schemeClr val="accent6"/>
                  </a:solidFill>
                  <a:latin typeface="Bebas Neue" pitchFamily="34" charset="0"/>
                </a:rPr>
                <a:t>2</a:t>
              </a:r>
              <a:endParaRPr lang="en-US" sz="3200" dirty="0">
                <a:solidFill>
                  <a:schemeClr val="accent6"/>
                </a:solidFill>
                <a:latin typeface="Bebas Neue" pitchFamily="34" charset="0"/>
              </a:endParaRPr>
            </a:p>
          </p:txBody>
        </p:sp>
        <p:sp>
          <p:nvSpPr>
            <p:cNvPr id="51" name="Content Placeholder 2"/>
            <p:cNvSpPr txBox="1">
              <a:spLocks/>
            </p:cNvSpPr>
            <p:nvPr/>
          </p:nvSpPr>
          <p:spPr>
            <a:xfrm>
              <a:off x="6663636" y="1304403"/>
              <a:ext cx="1684696" cy="744831"/>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600" b="1" i="1" dirty="0">
                  <a:solidFill>
                    <a:schemeClr val="tx2">
                      <a:lumMod val="75000"/>
                    </a:schemeClr>
                  </a:solidFill>
                </a:rPr>
                <a:t>Distribution Code</a:t>
              </a:r>
              <a:r>
                <a:rPr lang="en-US" sz="1600" b="1" i="1" dirty="0">
                  <a:solidFill>
                    <a:schemeClr val="bg1">
                      <a:lumMod val="50000"/>
                    </a:schemeClr>
                  </a:solidFill>
                </a:rPr>
                <a:t/>
              </a:r>
              <a:br>
                <a:rPr lang="en-US" sz="1600" b="1" i="1" dirty="0">
                  <a:solidFill>
                    <a:schemeClr val="bg1">
                      <a:lumMod val="50000"/>
                    </a:schemeClr>
                  </a:solidFill>
                </a:rPr>
              </a:br>
              <a:r>
                <a:rPr lang="en-US" sz="1200" i="1" dirty="0">
                  <a:solidFill>
                    <a:schemeClr val="bg1">
                      <a:lumMod val="50000"/>
                    </a:schemeClr>
                  </a:solidFill>
                </a:rPr>
                <a:t>Lorem ipsum dolor sit amet, consectetur adipiscing elit. Curabitur elementum posuere pretium. </a:t>
              </a:r>
            </a:p>
          </p:txBody>
        </p:sp>
        <p:sp>
          <p:nvSpPr>
            <p:cNvPr id="52" name="Oval 51"/>
            <p:cNvSpPr/>
            <p:nvPr/>
          </p:nvSpPr>
          <p:spPr>
            <a:xfrm>
              <a:off x="6248400" y="1340399"/>
              <a:ext cx="384601" cy="384602"/>
            </a:xfrm>
            <a:prstGeom prst="ellipse">
              <a:avLst/>
            </a:prstGeom>
            <a:noFill/>
            <a:ln w="2857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53" name="Rectangle 52"/>
            <p:cNvSpPr/>
            <p:nvPr/>
          </p:nvSpPr>
          <p:spPr>
            <a:xfrm>
              <a:off x="6314713" y="1331960"/>
              <a:ext cx="259927" cy="438581"/>
            </a:xfrm>
            <a:prstGeom prst="rect">
              <a:avLst/>
            </a:prstGeom>
          </p:spPr>
          <p:txBody>
            <a:bodyPr wrap="none">
              <a:spAutoFit/>
            </a:bodyPr>
            <a:lstStyle/>
            <a:p>
              <a:pPr algn="ctr"/>
              <a:r>
                <a:rPr lang="id-ID" sz="3200" dirty="0">
                  <a:solidFill>
                    <a:schemeClr val="accent5"/>
                  </a:solidFill>
                  <a:latin typeface="Bebas Neue" pitchFamily="34" charset="0"/>
                </a:rPr>
                <a:t>3</a:t>
              </a:r>
              <a:endParaRPr lang="en-US" sz="3200" dirty="0">
                <a:solidFill>
                  <a:schemeClr val="accent5"/>
                </a:solidFill>
                <a:latin typeface="Bebas Neue" pitchFamily="34" charset="0"/>
              </a:endParaRPr>
            </a:p>
          </p:txBody>
        </p:sp>
      </p:grpSp>
    </p:spTree>
    <p:extLst>
      <p:ext uri="{BB962C8B-B14F-4D97-AF65-F5344CB8AC3E}">
        <p14:creationId xmlns:p14="http://schemas.microsoft.com/office/powerpoint/2010/main" val="2387104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2000"/>
                                  </p:stCondLst>
                                  <p:childTnLst>
                                    <p:set>
                                      <p:cBhvr>
                                        <p:cTn id="16" dur="1" fill="hold">
                                          <p:stCondLst>
                                            <p:cond delay="0"/>
                                          </p:stCondLst>
                                        </p:cTn>
                                        <p:tgtEl>
                                          <p:spTgt spid="25"/>
                                        </p:tgtEl>
                                        <p:attrNameLst>
                                          <p:attrName>style.visibility</p:attrName>
                                        </p:attrNameLst>
                                      </p:cBhvr>
                                      <p:to>
                                        <p:strVal val="visible"/>
                                      </p:to>
                                    </p:set>
                                    <p:anim calcmode="lin" valueType="num">
                                      <p:cBhvr additive="base">
                                        <p:cTn id="17" dur="500" fill="hold"/>
                                        <p:tgtEl>
                                          <p:spTgt spid="25"/>
                                        </p:tgtEl>
                                        <p:attrNameLst>
                                          <p:attrName>ppt_x</p:attrName>
                                        </p:attrNameLst>
                                      </p:cBhvr>
                                      <p:tavLst>
                                        <p:tav tm="0">
                                          <p:val>
                                            <p:strVal val="0-#ppt_w/2"/>
                                          </p:val>
                                        </p:tav>
                                        <p:tav tm="100000">
                                          <p:val>
                                            <p:strVal val="#ppt_x"/>
                                          </p:val>
                                        </p:tav>
                                      </p:tavLst>
                                    </p:anim>
                                    <p:anim calcmode="lin" valueType="num">
                                      <p:cBhvr additive="base">
                                        <p:cTn id="18" dur="500" fill="hold"/>
                                        <p:tgtEl>
                                          <p:spTgt spid="25"/>
                                        </p:tgtEl>
                                        <p:attrNameLst>
                                          <p:attrName>ppt_y</p:attrName>
                                        </p:attrNameLst>
                                      </p:cBhvr>
                                      <p:tavLst>
                                        <p:tav tm="0">
                                          <p:val>
                                            <p:strVal val="#ppt_y"/>
                                          </p:val>
                                        </p:tav>
                                        <p:tav tm="100000">
                                          <p:val>
                                            <p:strVal val="#ppt_y"/>
                                          </p:val>
                                        </p:tav>
                                      </p:tavLst>
                                    </p:anim>
                                  </p:childTnLst>
                                </p:cTn>
                              </p:par>
                              <p:par>
                                <p:cTn id="19" presetID="12" presetClass="entr" presetSubtype="8" fill="hold" nodeType="withEffect">
                                  <p:stCondLst>
                                    <p:cond delay="1600"/>
                                  </p:stCondLst>
                                  <p:childTnLst>
                                    <p:set>
                                      <p:cBhvr>
                                        <p:cTn id="20" dur="1" fill="hold">
                                          <p:stCondLst>
                                            <p:cond delay="0"/>
                                          </p:stCondLst>
                                        </p:cTn>
                                        <p:tgtEl>
                                          <p:spTgt spid="44"/>
                                        </p:tgtEl>
                                        <p:attrNameLst>
                                          <p:attrName>style.visibility</p:attrName>
                                        </p:attrNameLst>
                                      </p:cBhvr>
                                      <p:to>
                                        <p:strVal val="visible"/>
                                      </p:to>
                                    </p:set>
                                    <p:animEffect transition="in" filter="slide(fromLeft)">
                                      <p:cBhvr>
                                        <p:cTn id="21" dur="20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25"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45</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Business Frame</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sp>
        <p:nvSpPr>
          <p:cNvPr id="8" name="TextBox 7"/>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grpSp>
        <p:nvGrpSpPr>
          <p:cNvPr id="9" name="Group 8"/>
          <p:cNvGrpSpPr/>
          <p:nvPr/>
        </p:nvGrpSpPr>
        <p:grpSpPr>
          <a:xfrm>
            <a:off x="4055752" y="2045603"/>
            <a:ext cx="4500685" cy="3043701"/>
            <a:chOff x="3481282" y="2940973"/>
            <a:chExt cx="4500685" cy="3043701"/>
          </a:xfrm>
        </p:grpSpPr>
        <p:grpSp>
          <p:nvGrpSpPr>
            <p:cNvPr id="10" name="Group 9"/>
            <p:cNvGrpSpPr/>
            <p:nvPr/>
          </p:nvGrpSpPr>
          <p:grpSpPr>
            <a:xfrm>
              <a:off x="3481282" y="4485009"/>
              <a:ext cx="4500685" cy="1499665"/>
              <a:chOff x="6213792" y="4111943"/>
              <a:chExt cx="3403577" cy="818663"/>
            </a:xfrm>
          </p:grpSpPr>
          <p:sp>
            <p:nvSpPr>
              <p:cNvPr id="25" name="Freeform 23"/>
              <p:cNvSpPr>
                <a:spLocks/>
              </p:cNvSpPr>
              <p:nvPr/>
            </p:nvSpPr>
            <p:spPr bwMode="auto">
              <a:xfrm>
                <a:off x="8219270" y="4189034"/>
                <a:ext cx="675076" cy="534136"/>
              </a:xfrm>
              <a:custGeom>
                <a:avLst/>
                <a:gdLst>
                  <a:gd name="T0" fmla="*/ 752 w 752"/>
                  <a:gd name="T1" fmla="*/ 88 h 595"/>
                  <a:gd name="T2" fmla="*/ 752 w 752"/>
                  <a:gd name="T3" fmla="*/ 595 h 595"/>
                  <a:gd name="T4" fmla="*/ 0 w 752"/>
                  <a:gd name="T5" fmla="*/ 395 h 595"/>
                  <a:gd name="T6" fmla="*/ 0 w 752"/>
                  <a:gd name="T7" fmla="*/ 0 h 595"/>
                  <a:gd name="T8" fmla="*/ 752 w 752"/>
                  <a:gd name="T9" fmla="*/ 88 h 595"/>
                </a:gdLst>
                <a:ahLst/>
                <a:cxnLst>
                  <a:cxn ang="0">
                    <a:pos x="T0" y="T1"/>
                  </a:cxn>
                  <a:cxn ang="0">
                    <a:pos x="T2" y="T3"/>
                  </a:cxn>
                  <a:cxn ang="0">
                    <a:pos x="T4" y="T5"/>
                  </a:cxn>
                  <a:cxn ang="0">
                    <a:pos x="T6" y="T7"/>
                  </a:cxn>
                  <a:cxn ang="0">
                    <a:pos x="T8" y="T9"/>
                  </a:cxn>
                </a:cxnLst>
                <a:rect l="0" t="0" r="r" b="b"/>
                <a:pathLst>
                  <a:path w="752" h="595">
                    <a:moveTo>
                      <a:pt x="752" y="88"/>
                    </a:moveTo>
                    <a:lnTo>
                      <a:pt x="752" y="595"/>
                    </a:lnTo>
                    <a:lnTo>
                      <a:pt x="0" y="395"/>
                    </a:lnTo>
                    <a:lnTo>
                      <a:pt x="0" y="0"/>
                    </a:lnTo>
                    <a:lnTo>
                      <a:pt x="752" y="88"/>
                    </a:lnTo>
                    <a:close/>
                  </a:path>
                </a:pathLst>
              </a:custGeom>
              <a:solidFill>
                <a:schemeClr val="accent4">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24"/>
              <p:cNvSpPr>
                <a:spLocks/>
              </p:cNvSpPr>
              <p:nvPr/>
            </p:nvSpPr>
            <p:spPr bwMode="auto">
              <a:xfrm>
                <a:off x="6929265" y="4194858"/>
                <a:ext cx="1290006" cy="570942"/>
              </a:xfrm>
              <a:custGeom>
                <a:avLst/>
                <a:gdLst>
                  <a:gd name="T0" fmla="*/ 1437 w 1437"/>
                  <a:gd name="T1" fmla="*/ 0 h 636"/>
                  <a:gd name="T2" fmla="*/ 1437 w 1437"/>
                  <a:gd name="T3" fmla="*/ 395 h 636"/>
                  <a:gd name="T4" fmla="*/ 0 w 1437"/>
                  <a:gd name="T5" fmla="*/ 636 h 636"/>
                  <a:gd name="T6" fmla="*/ 0 w 1437"/>
                  <a:gd name="T7" fmla="*/ 129 h 636"/>
                  <a:gd name="T8" fmla="*/ 1437 w 1437"/>
                  <a:gd name="T9" fmla="*/ 0 h 636"/>
                </a:gdLst>
                <a:ahLst/>
                <a:cxnLst>
                  <a:cxn ang="0">
                    <a:pos x="T0" y="T1"/>
                  </a:cxn>
                  <a:cxn ang="0">
                    <a:pos x="T2" y="T3"/>
                  </a:cxn>
                  <a:cxn ang="0">
                    <a:pos x="T4" y="T5"/>
                  </a:cxn>
                  <a:cxn ang="0">
                    <a:pos x="T6" y="T7"/>
                  </a:cxn>
                  <a:cxn ang="0">
                    <a:pos x="T8" y="T9"/>
                  </a:cxn>
                </a:cxnLst>
                <a:rect l="0" t="0" r="r" b="b"/>
                <a:pathLst>
                  <a:path w="1437" h="636">
                    <a:moveTo>
                      <a:pt x="1437" y="0"/>
                    </a:moveTo>
                    <a:lnTo>
                      <a:pt x="1437" y="395"/>
                    </a:lnTo>
                    <a:lnTo>
                      <a:pt x="0" y="636"/>
                    </a:lnTo>
                    <a:lnTo>
                      <a:pt x="0" y="129"/>
                    </a:lnTo>
                    <a:lnTo>
                      <a:pt x="1437" y="0"/>
                    </a:lnTo>
                    <a:close/>
                  </a:path>
                </a:pathLst>
              </a:custGeom>
              <a:solidFill>
                <a:srgbClr val="195F8F"/>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25"/>
              <p:cNvSpPr>
                <a:spLocks/>
              </p:cNvSpPr>
              <p:nvPr/>
            </p:nvSpPr>
            <p:spPr bwMode="auto">
              <a:xfrm>
                <a:off x="6213792" y="4311188"/>
                <a:ext cx="1388754" cy="619418"/>
              </a:xfrm>
              <a:custGeom>
                <a:avLst/>
                <a:gdLst>
                  <a:gd name="T0" fmla="*/ 1547 w 1547"/>
                  <a:gd name="T1" fmla="*/ 183 h 690"/>
                  <a:gd name="T2" fmla="*/ 1547 w 1547"/>
                  <a:gd name="T3" fmla="*/ 690 h 690"/>
                  <a:gd name="T4" fmla="*/ 0 w 1547"/>
                  <a:gd name="T5" fmla="*/ 504 h 690"/>
                  <a:gd name="T6" fmla="*/ 0 w 1547"/>
                  <a:gd name="T7" fmla="*/ 0 h 690"/>
                  <a:gd name="T8" fmla="*/ 1547 w 1547"/>
                  <a:gd name="T9" fmla="*/ 183 h 690"/>
                </a:gdLst>
                <a:ahLst/>
                <a:cxnLst>
                  <a:cxn ang="0">
                    <a:pos x="T0" y="T1"/>
                  </a:cxn>
                  <a:cxn ang="0">
                    <a:pos x="T2" y="T3"/>
                  </a:cxn>
                  <a:cxn ang="0">
                    <a:pos x="T4" y="T5"/>
                  </a:cxn>
                  <a:cxn ang="0">
                    <a:pos x="T6" y="T7"/>
                  </a:cxn>
                  <a:cxn ang="0">
                    <a:pos x="T8" y="T9"/>
                  </a:cxn>
                </a:cxnLst>
                <a:rect l="0" t="0" r="r" b="b"/>
                <a:pathLst>
                  <a:path w="1547" h="690">
                    <a:moveTo>
                      <a:pt x="1547" y="183"/>
                    </a:moveTo>
                    <a:lnTo>
                      <a:pt x="1547" y="690"/>
                    </a:lnTo>
                    <a:lnTo>
                      <a:pt x="0" y="504"/>
                    </a:lnTo>
                    <a:lnTo>
                      <a:pt x="0" y="0"/>
                    </a:lnTo>
                    <a:lnTo>
                      <a:pt x="1547" y="183"/>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26"/>
              <p:cNvSpPr>
                <a:spLocks/>
              </p:cNvSpPr>
              <p:nvPr/>
            </p:nvSpPr>
            <p:spPr bwMode="auto">
              <a:xfrm>
                <a:off x="7602546" y="4273023"/>
                <a:ext cx="2005478" cy="653531"/>
              </a:xfrm>
              <a:custGeom>
                <a:avLst/>
                <a:gdLst>
                  <a:gd name="T0" fmla="*/ 2234 w 2234"/>
                  <a:gd name="T1" fmla="*/ 0 h 728"/>
                  <a:gd name="T2" fmla="*/ 2234 w 2234"/>
                  <a:gd name="T3" fmla="*/ 507 h 728"/>
                  <a:gd name="T4" fmla="*/ 0 w 2234"/>
                  <a:gd name="T5" fmla="*/ 728 h 728"/>
                  <a:gd name="T6" fmla="*/ 0 w 2234"/>
                  <a:gd name="T7" fmla="*/ 221 h 728"/>
                  <a:gd name="T8" fmla="*/ 2234 w 2234"/>
                  <a:gd name="T9" fmla="*/ 0 h 728"/>
                </a:gdLst>
                <a:ahLst/>
                <a:cxnLst>
                  <a:cxn ang="0">
                    <a:pos x="T0" y="T1"/>
                  </a:cxn>
                  <a:cxn ang="0">
                    <a:pos x="T2" y="T3"/>
                  </a:cxn>
                  <a:cxn ang="0">
                    <a:pos x="T4" y="T5"/>
                  </a:cxn>
                  <a:cxn ang="0">
                    <a:pos x="T6" y="T7"/>
                  </a:cxn>
                  <a:cxn ang="0">
                    <a:pos x="T8" y="T9"/>
                  </a:cxn>
                </a:cxnLst>
                <a:rect l="0" t="0" r="r" b="b"/>
                <a:pathLst>
                  <a:path w="2234" h="728">
                    <a:moveTo>
                      <a:pt x="2234" y="0"/>
                    </a:moveTo>
                    <a:lnTo>
                      <a:pt x="2234" y="507"/>
                    </a:lnTo>
                    <a:lnTo>
                      <a:pt x="0" y="728"/>
                    </a:lnTo>
                    <a:lnTo>
                      <a:pt x="0" y="221"/>
                    </a:lnTo>
                    <a:lnTo>
                      <a:pt x="2234"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Freeform 27"/>
              <p:cNvSpPr>
                <a:spLocks noEditPoints="1"/>
              </p:cNvSpPr>
              <p:nvPr/>
            </p:nvSpPr>
            <p:spPr bwMode="auto">
              <a:xfrm>
                <a:off x="6223137" y="4111943"/>
                <a:ext cx="3394232" cy="365935"/>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close/>
                    <a:moveTo>
                      <a:pt x="797" y="222"/>
                    </a:moveTo>
                    <a:lnTo>
                      <a:pt x="1550" y="312"/>
                    </a:lnTo>
                    <a:lnTo>
                      <a:pt x="2986" y="181"/>
                    </a:lnTo>
                    <a:lnTo>
                      <a:pt x="2234" y="93"/>
                    </a:lnTo>
                    <a:lnTo>
                      <a:pt x="797" y="222"/>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28"/>
              <p:cNvSpPr>
                <a:spLocks noEditPoints="1"/>
              </p:cNvSpPr>
              <p:nvPr/>
            </p:nvSpPr>
            <p:spPr bwMode="auto">
              <a:xfrm>
                <a:off x="6213792" y="4114590"/>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moveTo>
                      <a:pt x="797" y="222"/>
                    </a:moveTo>
                    <a:lnTo>
                      <a:pt x="1550" y="312"/>
                    </a:lnTo>
                    <a:lnTo>
                      <a:pt x="2986" y="181"/>
                    </a:lnTo>
                    <a:lnTo>
                      <a:pt x="2234" y="93"/>
                    </a:lnTo>
                    <a:lnTo>
                      <a:pt x="797" y="2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 name="Group 10"/>
            <p:cNvGrpSpPr/>
            <p:nvPr/>
          </p:nvGrpSpPr>
          <p:grpSpPr>
            <a:xfrm>
              <a:off x="3944467" y="3712563"/>
              <a:ext cx="3509059" cy="1166636"/>
              <a:chOff x="6213792" y="4114590"/>
              <a:chExt cx="3394232" cy="814592"/>
            </a:xfrm>
          </p:grpSpPr>
          <p:sp>
            <p:nvSpPr>
              <p:cNvPr id="19" name="Freeform 23"/>
              <p:cNvSpPr>
                <a:spLocks/>
              </p:cNvSpPr>
              <p:nvPr/>
            </p:nvSpPr>
            <p:spPr bwMode="auto">
              <a:xfrm>
                <a:off x="8219270" y="4189034"/>
                <a:ext cx="675076" cy="534136"/>
              </a:xfrm>
              <a:custGeom>
                <a:avLst/>
                <a:gdLst>
                  <a:gd name="T0" fmla="*/ 752 w 752"/>
                  <a:gd name="T1" fmla="*/ 88 h 595"/>
                  <a:gd name="T2" fmla="*/ 752 w 752"/>
                  <a:gd name="T3" fmla="*/ 595 h 595"/>
                  <a:gd name="T4" fmla="*/ 0 w 752"/>
                  <a:gd name="T5" fmla="*/ 395 h 595"/>
                  <a:gd name="T6" fmla="*/ 0 w 752"/>
                  <a:gd name="T7" fmla="*/ 0 h 595"/>
                  <a:gd name="T8" fmla="*/ 752 w 752"/>
                  <a:gd name="T9" fmla="*/ 88 h 595"/>
                </a:gdLst>
                <a:ahLst/>
                <a:cxnLst>
                  <a:cxn ang="0">
                    <a:pos x="T0" y="T1"/>
                  </a:cxn>
                  <a:cxn ang="0">
                    <a:pos x="T2" y="T3"/>
                  </a:cxn>
                  <a:cxn ang="0">
                    <a:pos x="T4" y="T5"/>
                  </a:cxn>
                  <a:cxn ang="0">
                    <a:pos x="T6" y="T7"/>
                  </a:cxn>
                  <a:cxn ang="0">
                    <a:pos x="T8" y="T9"/>
                  </a:cxn>
                </a:cxnLst>
                <a:rect l="0" t="0" r="r" b="b"/>
                <a:pathLst>
                  <a:path w="752" h="595">
                    <a:moveTo>
                      <a:pt x="752" y="88"/>
                    </a:moveTo>
                    <a:lnTo>
                      <a:pt x="752" y="595"/>
                    </a:lnTo>
                    <a:lnTo>
                      <a:pt x="0" y="395"/>
                    </a:lnTo>
                    <a:lnTo>
                      <a:pt x="0" y="0"/>
                    </a:lnTo>
                    <a:lnTo>
                      <a:pt x="752" y="88"/>
                    </a:lnTo>
                    <a:close/>
                  </a:path>
                </a:pathLst>
              </a:custGeom>
              <a:solidFill>
                <a:schemeClr val="accent6">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24"/>
              <p:cNvSpPr>
                <a:spLocks/>
              </p:cNvSpPr>
              <p:nvPr/>
            </p:nvSpPr>
            <p:spPr bwMode="auto">
              <a:xfrm>
                <a:off x="6929265" y="4193960"/>
                <a:ext cx="1290006" cy="570942"/>
              </a:xfrm>
              <a:custGeom>
                <a:avLst/>
                <a:gdLst>
                  <a:gd name="T0" fmla="*/ 1437 w 1437"/>
                  <a:gd name="T1" fmla="*/ 0 h 636"/>
                  <a:gd name="T2" fmla="*/ 1437 w 1437"/>
                  <a:gd name="T3" fmla="*/ 395 h 636"/>
                  <a:gd name="T4" fmla="*/ 0 w 1437"/>
                  <a:gd name="T5" fmla="*/ 636 h 636"/>
                  <a:gd name="T6" fmla="*/ 0 w 1437"/>
                  <a:gd name="T7" fmla="*/ 129 h 636"/>
                  <a:gd name="T8" fmla="*/ 1437 w 1437"/>
                  <a:gd name="T9" fmla="*/ 0 h 636"/>
                </a:gdLst>
                <a:ahLst/>
                <a:cxnLst>
                  <a:cxn ang="0">
                    <a:pos x="T0" y="T1"/>
                  </a:cxn>
                  <a:cxn ang="0">
                    <a:pos x="T2" y="T3"/>
                  </a:cxn>
                  <a:cxn ang="0">
                    <a:pos x="T4" y="T5"/>
                  </a:cxn>
                  <a:cxn ang="0">
                    <a:pos x="T6" y="T7"/>
                  </a:cxn>
                  <a:cxn ang="0">
                    <a:pos x="T8" y="T9"/>
                  </a:cxn>
                </a:cxnLst>
                <a:rect l="0" t="0" r="r" b="b"/>
                <a:pathLst>
                  <a:path w="1437" h="636">
                    <a:moveTo>
                      <a:pt x="1437" y="0"/>
                    </a:moveTo>
                    <a:lnTo>
                      <a:pt x="1437" y="395"/>
                    </a:lnTo>
                    <a:lnTo>
                      <a:pt x="0" y="636"/>
                    </a:lnTo>
                    <a:lnTo>
                      <a:pt x="0" y="129"/>
                    </a:lnTo>
                    <a:lnTo>
                      <a:pt x="1437"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25"/>
              <p:cNvSpPr>
                <a:spLocks/>
              </p:cNvSpPr>
              <p:nvPr/>
            </p:nvSpPr>
            <p:spPr bwMode="auto">
              <a:xfrm>
                <a:off x="6213792" y="4300557"/>
                <a:ext cx="1388754" cy="619418"/>
              </a:xfrm>
              <a:custGeom>
                <a:avLst/>
                <a:gdLst>
                  <a:gd name="T0" fmla="*/ 1547 w 1547"/>
                  <a:gd name="T1" fmla="*/ 183 h 690"/>
                  <a:gd name="T2" fmla="*/ 1547 w 1547"/>
                  <a:gd name="T3" fmla="*/ 690 h 690"/>
                  <a:gd name="T4" fmla="*/ 0 w 1547"/>
                  <a:gd name="T5" fmla="*/ 504 h 690"/>
                  <a:gd name="T6" fmla="*/ 0 w 1547"/>
                  <a:gd name="T7" fmla="*/ 0 h 690"/>
                  <a:gd name="T8" fmla="*/ 1547 w 1547"/>
                  <a:gd name="T9" fmla="*/ 183 h 690"/>
                </a:gdLst>
                <a:ahLst/>
                <a:cxnLst>
                  <a:cxn ang="0">
                    <a:pos x="T0" y="T1"/>
                  </a:cxn>
                  <a:cxn ang="0">
                    <a:pos x="T2" y="T3"/>
                  </a:cxn>
                  <a:cxn ang="0">
                    <a:pos x="T4" y="T5"/>
                  </a:cxn>
                  <a:cxn ang="0">
                    <a:pos x="T6" y="T7"/>
                  </a:cxn>
                  <a:cxn ang="0">
                    <a:pos x="T8" y="T9"/>
                  </a:cxn>
                </a:cxnLst>
                <a:rect l="0" t="0" r="r" b="b"/>
                <a:pathLst>
                  <a:path w="1547" h="690">
                    <a:moveTo>
                      <a:pt x="1547" y="183"/>
                    </a:moveTo>
                    <a:lnTo>
                      <a:pt x="1547" y="690"/>
                    </a:lnTo>
                    <a:lnTo>
                      <a:pt x="0" y="504"/>
                    </a:lnTo>
                    <a:lnTo>
                      <a:pt x="0" y="0"/>
                    </a:lnTo>
                    <a:lnTo>
                      <a:pt x="1547" y="183"/>
                    </a:ln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26"/>
              <p:cNvSpPr>
                <a:spLocks/>
              </p:cNvSpPr>
              <p:nvPr/>
            </p:nvSpPr>
            <p:spPr bwMode="auto">
              <a:xfrm>
                <a:off x="7602546" y="4275651"/>
                <a:ext cx="2005478" cy="653531"/>
              </a:xfrm>
              <a:custGeom>
                <a:avLst/>
                <a:gdLst>
                  <a:gd name="T0" fmla="*/ 2234 w 2234"/>
                  <a:gd name="T1" fmla="*/ 0 h 728"/>
                  <a:gd name="T2" fmla="*/ 2234 w 2234"/>
                  <a:gd name="T3" fmla="*/ 507 h 728"/>
                  <a:gd name="T4" fmla="*/ 0 w 2234"/>
                  <a:gd name="T5" fmla="*/ 728 h 728"/>
                  <a:gd name="T6" fmla="*/ 0 w 2234"/>
                  <a:gd name="T7" fmla="*/ 221 h 728"/>
                  <a:gd name="T8" fmla="*/ 2234 w 2234"/>
                  <a:gd name="T9" fmla="*/ 0 h 728"/>
                </a:gdLst>
                <a:ahLst/>
                <a:cxnLst>
                  <a:cxn ang="0">
                    <a:pos x="T0" y="T1"/>
                  </a:cxn>
                  <a:cxn ang="0">
                    <a:pos x="T2" y="T3"/>
                  </a:cxn>
                  <a:cxn ang="0">
                    <a:pos x="T4" y="T5"/>
                  </a:cxn>
                  <a:cxn ang="0">
                    <a:pos x="T6" y="T7"/>
                  </a:cxn>
                  <a:cxn ang="0">
                    <a:pos x="T8" y="T9"/>
                  </a:cxn>
                </a:cxnLst>
                <a:rect l="0" t="0" r="r" b="b"/>
                <a:pathLst>
                  <a:path w="2234" h="728">
                    <a:moveTo>
                      <a:pt x="2234" y="0"/>
                    </a:moveTo>
                    <a:lnTo>
                      <a:pt x="2234" y="507"/>
                    </a:lnTo>
                    <a:lnTo>
                      <a:pt x="0" y="728"/>
                    </a:lnTo>
                    <a:lnTo>
                      <a:pt x="0" y="221"/>
                    </a:lnTo>
                    <a:lnTo>
                      <a:pt x="2234"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27"/>
              <p:cNvSpPr>
                <a:spLocks noEditPoints="1"/>
              </p:cNvSpPr>
              <p:nvPr/>
            </p:nvSpPr>
            <p:spPr bwMode="auto">
              <a:xfrm>
                <a:off x="6213792" y="4115351"/>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close/>
                    <a:moveTo>
                      <a:pt x="797" y="222"/>
                    </a:moveTo>
                    <a:lnTo>
                      <a:pt x="1550" y="312"/>
                    </a:lnTo>
                    <a:lnTo>
                      <a:pt x="2986" y="181"/>
                    </a:lnTo>
                    <a:lnTo>
                      <a:pt x="2234" y="93"/>
                    </a:lnTo>
                    <a:lnTo>
                      <a:pt x="797" y="222"/>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28"/>
              <p:cNvSpPr>
                <a:spLocks noEditPoints="1"/>
              </p:cNvSpPr>
              <p:nvPr/>
            </p:nvSpPr>
            <p:spPr bwMode="auto">
              <a:xfrm>
                <a:off x="6213792" y="4114590"/>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moveTo>
                      <a:pt x="797" y="222"/>
                    </a:moveTo>
                    <a:lnTo>
                      <a:pt x="1550" y="312"/>
                    </a:lnTo>
                    <a:lnTo>
                      <a:pt x="2986" y="181"/>
                    </a:lnTo>
                    <a:lnTo>
                      <a:pt x="2234" y="93"/>
                    </a:lnTo>
                    <a:lnTo>
                      <a:pt x="797" y="2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 name="Group 11"/>
            <p:cNvGrpSpPr/>
            <p:nvPr/>
          </p:nvGrpSpPr>
          <p:grpSpPr>
            <a:xfrm>
              <a:off x="4172235" y="2940973"/>
              <a:ext cx="3106424" cy="1034579"/>
              <a:chOff x="6213792" y="4114590"/>
              <a:chExt cx="3394232" cy="816016"/>
            </a:xfrm>
          </p:grpSpPr>
          <p:sp>
            <p:nvSpPr>
              <p:cNvPr id="13" name="Freeform 23"/>
              <p:cNvSpPr>
                <a:spLocks/>
              </p:cNvSpPr>
              <p:nvPr/>
            </p:nvSpPr>
            <p:spPr bwMode="auto">
              <a:xfrm>
                <a:off x="8219270" y="4189034"/>
                <a:ext cx="675076" cy="534136"/>
              </a:xfrm>
              <a:custGeom>
                <a:avLst/>
                <a:gdLst>
                  <a:gd name="T0" fmla="*/ 752 w 752"/>
                  <a:gd name="T1" fmla="*/ 88 h 595"/>
                  <a:gd name="T2" fmla="*/ 752 w 752"/>
                  <a:gd name="T3" fmla="*/ 595 h 595"/>
                  <a:gd name="T4" fmla="*/ 0 w 752"/>
                  <a:gd name="T5" fmla="*/ 395 h 595"/>
                  <a:gd name="T6" fmla="*/ 0 w 752"/>
                  <a:gd name="T7" fmla="*/ 0 h 595"/>
                  <a:gd name="T8" fmla="*/ 752 w 752"/>
                  <a:gd name="T9" fmla="*/ 88 h 595"/>
                </a:gdLst>
                <a:ahLst/>
                <a:cxnLst>
                  <a:cxn ang="0">
                    <a:pos x="T0" y="T1"/>
                  </a:cxn>
                  <a:cxn ang="0">
                    <a:pos x="T2" y="T3"/>
                  </a:cxn>
                  <a:cxn ang="0">
                    <a:pos x="T4" y="T5"/>
                  </a:cxn>
                  <a:cxn ang="0">
                    <a:pos x="T6" y="T7"/>
                  </a:cxn>
                  <a:cxn ang="0">
                    <a:pos x="T8" y="T9"/>
                  </a:cxn>
                </a:cxnLst>
                <a:rect l="0" t="0" r="r" b="b"/>
                <a:pathLst>
                  <a:path w="752" h="595">
                    <a:moveTo>
                      <a:pt x="752" y="88"/>
                    </a:moveTo>
                    <a:lnTo>
                      <a:pt x="752" y="595"/>
                    </a:lnTo>
                    <a:lnTo>
                      <a:pt x="0" y="395"/>
                    </a:lnTo>
                    <a:lnTo>
                      <a:pt x="0" y="0"/>
                    </a:lnTo>
                    <a:lnTo>
                      <a:pt x="752" y="88"/>
                    </a:lnTo>
                    <a:close/>
                  </a:path>
                </a:pathLst>
              </a:custGeom>
              <a:solidFill>
                <a:srgbClr val="960000"/>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24"/>
              <p:cNvSpPr>
                <a:spLocks/>
              </p:cNvSpPr>
              <p:nvPr/>
            </p:nvSpPr>
            <p:spPr bwMode="auto">
              <a:xfrm>
                <a:off x="6929265" y="4193426"/>
                <a:ext cx="1290006" cy="570942"/>
              </a:xfrm>
              <a:custGeom>
                <a:avLst/>
                <a:gdLst>
                  <a:gd name="T0" fmla="*/ 1437 w 1437"/>
                  <a:gd name="T1" fmla="*/ 0 h 636"/>
                  <a:gd name="T2" fmla="*/ 1437 w 1437"/>
                  <a:gd name="T3" fmla="*/ 395 h 636"/>
                  <a:gd name="T4" fmla="*/ 0 w 1437"/>
                  <a:gd name="T5" fmla="*/ 636 h 636"/>
                  <a:gd name="T6" fmla="*/ 0 w 1437"/>
                  <a:gd name="T7" fmla="*/ 129 h 636"/>
                  <a:gd name="T8" fmla="*/ 1437 w 1437"/>
                  <a:gd name="T9" fmla="*/ 0 h 636"/>
                </a:gdLst>
                <a:ahLst/>
                <a:cxnLst>
                  <a:cxn ang="0">
                    <a:pos x="T0" y="T1"/>
                  </a:cxn>
                  <a:cxn ang="0">
                    <a:pos x="T2" y="T3"/>
                  </a:cxn>
                  <a:cxn ang="0">
                    <a:pos x="T4" y="T5"/>
                  </a:cxn>
                  <a:cxn ang="0">
                    <a:pos x="T6" y="T7"/>
                  </a:cxn>
                  <a:cxn ang="0">
                    <a:pos x="T8" y="T9"/>
                  </a:cxn>
                </a:cxnLst>
                <a:rect l="0" t="0" r="r" b="b"/>
                <a:pathLst>
                  <a:path w="1437" h="636">
                    <a:moveTo>
                      <a:pt x="1437" y="0"/>
                    </a:moveTo>
                    <a:lnTo>
                      <a:pt x="1437" y="395"/>
                    </a:lnTo>
                    <a:lnTo>
                      <a:pt x="0" y="636"/>
                    </a:lnTo>
                    <a:lnTo>
                      <a:pt x="0" y="129"/>
                    </a:lnTo>
                    <a:lnTo>
                      <a:pt x="1437" y="0"/>
                    </a:lnTo>
                    <a:close/>
                  </a:path>
                </a:pathLst>
              </a:custGeom>
              <a:solidFill>
                <a:srgbClr val="C40000"/>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25"/>
              <p:cNvSpPr>
                <a:spLocks/>
              </p:cNvSpPr>
              <p:nvPr/>
            </p:nvSpPr>
            <p:spPr bwMode="auto">
              <a:xfrm>
                <a:off x="6213792" y="4311188"/>
                <a:ext cx="1388754" cy="619418"/>
              </a:xfrm>
              <a:custGeom>
                <a:avLst/>
                <a:gdLst>
                  <a:gd name="T0" fmla="*/ 1547 w 1547"/>
                  <a:gd name="T1" fmla="*/ 183 h 690"/>
                  <a:gd name="T2" fmla="*/ 1547 w 1547"/>
                  <a:gd name="T3" fmla="*/ 690 h 690"/>
                  <a:gd name="T4" fmla="*/ 0 w 1547"/>
                  <a:gd name="T5" fmla="*/ 504 h 690"/>
                  <a:gd name="T6" fmla="*/ 0 w 1547"/>
                  <a:gd name="T7" fmla="*/ 0 h 690"/>
                  <a:gd name="T8" fmla="*/ 1547 w 1547"/>
                  <a:gd name="T9" fmla="*/ 183 h 690"/>
                </a:gdLst>
                <a:ahLst/>
                <a:cxnLst>
                  <a:cxn ang="0">
                    <a:pos x="T0" y="T1"/>
                  </a:cxn>
                  <a:cxn ang="0">
                    <a:pos x="T2" y="T3"/>
                  </a:cxn>
                  <a:cxn ang="0">
                    <a:pos x="T4" y="T5"/>
                  </a:cxn>
                  <a:cxn ang="0">
                    <a:pos x="T6" y="T7"/>
                  </a:cxn>
                  <a:cxn ang="0">
                    <a:pos x="T8" y="T9"/>
                  </a:cxn>
                </a:cxnLst>
                <a:rect l="0" t="0" r="r" b="b"/>
                <a:pathLst>
                  <a:path w="1547" h="690">
                    <a:moveTo>
                      <a:pt x="1547" y="183"/>
                    </a:moveTo>
                    <a:lnTo>
                      <a:pt x="1547" y="690"/>
                    </a:lnTo>
                    <a:lnTo>
                      <a:pt x="0" y="504"/>
                    </a:lnTo>
                    <a:lnTo>
                      <a:pt x="0" y="0"/>
                    </a:lnTo>
                    <a:lnTo>
                      <a:pt x="1547" y="183"/>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26"/>
              <p:cNvSpPr>
                <a:spLocks/>
              </p:cNvSpPr>
              <p:nvPr/>
            </p:nvSpPr>
            <p:spPr bwMode="auto">
              <a:xfrm>
                <a:off x="7602546" y="4275117"/>
                <a:ext cx="2005478" cy="653531"/>
              </a:xfrm>
              <a:custGeom>
                <a:avLst/>
                <a:gdLst>
                  <a:gd name="T0" fmla="*/ 2234 w 2234"/>
                  <a:gd name="T1" fmla="*/ 0 h 728"/>
                  <a:gd name="T2" fmla="*/ 2234 w 2234"/>
                  <a:gd name="T3" fmla="*/ 507 h 728"/>
                  <a:gd name="T4" fmla="*/ 0 w 2234"/>
                  <a:gd name="T5" fmla="*/ 728 h 728"/>
                  <a:gd name="T6" fmla="*/ 0 w 2234"/>
                  <a:gd name="T7" fmla="*/ 221 h 728"/>
                  <a:gd name="T8" fmla="*/ 2234 w 2234"/>
                  <a:gd name="T9" fmla="*/ 0 h 728"/>
                </a:gdLst>
                <a:ahLst/>
                <a:cxnLst>
                  <a:cxn ang="0">
                    <a:pos x="T0" y="T1"/>
                  </a:cxn>
                  <a:cxn ang="0">
                    <a:pos x="T2" y="T3"/>
                  </a:cxn>
                  <a:cxn ang="0">
                    <a:pos x="T4" y="T5"/>
                  </a:cxn>
                  <a:cxn ang="0">
                    <a:pos x="T6" y="T7"/>
                  </a:cxn>
                  <a:cxn ang="0">
                    <a:pos x="T8" y="T9"/>
                  </a:cxn>
                </a:cxnLst>
                <a:rect l="0" t="0" r="r" b="b"/>
                <a:pathLst>
                  <a:path w="2234" h="728">
                    <a:moveTo>
                      <a:pt x="2234" y="0"/>
                    </a:moveTo>
                    <a:lnTo>
                      <a:pt x="2234" y="507"/>
                    </a:lnTo>
                    <a:lnTo>
                      <a:pt x="0" y="728"/>
                    </a:lnTo>
                    <a:lnTo>
                      <a:pt x="0" y="221"/>
                    </a:lnTo>
                    <a:lnTo>
                      <a:pt x="2234"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27"/>
              <p:cNvSpPr>
                <a:spLocks noEditPoints="1"/>
              </p:cNvSpPr>
              <p:nvPr/>
            </p:nvSpPr>
            <p:spPr bwMode="auto">
              <a:xfrm>
                <a:off x="6213792" y="4114590"/>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close/>
                    <a:moveTo>
                      <a:pt x="797" y="222"/>
                    </a:moveTo>
                    <a:lnTo>
                      <a:pt x="1550" y="312"/>
                    </a:lnTo>
                    <a:lnTo>
                      <a:pt x="2986" y="181"/>
                    </a:lnTo>
                    <a:lnTo>
                      <a:pt x="2234" y="93"/>
                    </a:lnTo>
                    <a:lnTo>
                      <a:pt x="797" y="222"/>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28"/>
              <p:cNvSpPr>
                <a:spLocks noEditPoints="1"/>
              </p:cNvSpPr>
              <p:nvPr/>
            </p:nvSpPr>
            <p:spPr bwMode="auto">
              <a:xfrm>
                <a:off x="6213792" y="4114590"/>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moveTo>
                      <a:pt x="797" y="222"/>
                    </a:moveTo>
                    <a:lnTo>
                      <a:pt x="1550" y="312"/>
                    </a:lnTo>
                    <a:lnTo>
                      <a:pt x="2986" y="181"/>
                    </a:lnTo>
                    <a:lnTo>
                      <a:pt x="2234" y="93"/>
                    </a:lnTo>
                    <a:lnTo>
                      <a:pt x="797" y="2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31" name="TextBox 30"/>
          <p:cNvSpPr txBox="1"/>
          <p:nvPr/>
        </p:nvSpPr>
        <p:spPr>
          <a:xfrm rot="21089086">
            <a:off x="6271105" y="2519827"/>
            <a:ext cx="1440459" cy="276999"/>
          </a:xfrm>
          <a:prstGeom prst="rect">
            <a:avLst/>
          </a:prstGeom>
          <a:noFill/>
        </p:spPr>
        <p:txBody>
          <a:bodyPr wrap="none" rtlCol="0">
            <a:spAutoFit/>
          </a:bodyPr>
          <a:lstStyle/>
          <a:p>
            <a:r>
              <a:rPr lang="id-ID" sz="1200" dirty="0" smtClean="0">
                <a:solidFill>
                  <a:schemeClr val="bg1"/>
                </a:solidFill>
                <a:latin typeface="GeosansLight" panose="02000603020000020003" pitchFamily="2" charset="0"/>
              </a:rPr>
              <a:t>TIME RESOLVING</a:t>
            </a:r>
            <a:endParaRPr lang="en-US" sz="1200" dirty="0">
              <a:solidFill>
                <a:schemeClr val="bg1"/>
              </a:solidFill>
              <a:latin typeface="GeosansLight" panose="02000603020000020003" pitchFamily="2" charset="0"/>
            </a:endParaRPr>
          </a:p>
        </p:txBody>
      </p:sp>
      <p:sp>
        <p:nvSpPr>
          <p:cNvPr id="32" name="TextBox 31"/>
          <p:cNvSpPr txBox="1"/>
          <p:nvPr/>
        </p:nvSpPr>
        <p:spPr>
          <a:xfrm rot="21089086">
            <a:off x="6198358" y="3347920"/>
            <a:ext cx="1692643" cy="276999"/>
          </a:xfrm>
          <a:prstGeom prst="rect">
            <a:avLst/>
          </a:prstGeom>
          <a:noFill/>
        </p:spPr>
        <p:txBody>
          <a:bodyPr wrap="none" rtlCol="0">
            <a:spAutoFit/>
          </a:bodyPr>
          <a:lstStyle/>
          <a:p>
            <a:r>
              <a:rPr lang="id-ID" sz="1200" dirty="0" smtClean="0">
                <a:solidFill>
                  <a:schemeClr val="bg1"/>
                </a:solidFill>
                <a:latin typeface="GeosansLight" panose="02000603020000020003" pitchFamily="2" charset="0"/>
              </a:rPr>
              <a:t>SCHEDULE MANAGE</a:t>
            </a:r>
            <a:endParaRPr lang="en-US" sz="1200" dirty="0">
              <a:solidFill>
                <a:schemeClr val="bg1"/>
              </a:solidFill>
              <a:latin typeface="GeosansLight" panose="02000603020000020003" pitchFamily="2" charset="0"/>
            </a:endParaRPr>
          </a:p>
        </p:txBody>
      </p:sp>
      <p:sp>
        <p:nvSpPr>
          <p:cNvPr id="33" name="TextBox 32"/>
          <p:cNvSpPr txBox="1"/>
          <p:nvPr/>
        </p:nvSpPr>
        <p:spPr>
          <a:xfrm rot="21089086">
            <a:off x="6420224" y="4305024"/>
            <a:ext cx="1739900" cy="276999"/>
          </a:xfrm>
          <a:prstGeom prst="rect">
            <a:avLst/>
          </a:prstGeom>
          <a:noFill/>
        </p:spPr>
        <p:txBody>
          <a:bodyPr wrap="none" rtlCol="0">
            <a:spAutoFit/>
          </a:bodyPr>
          <a:lstStyle/>
          <a:p>
            <a:r>
              <a:rPr lang="id-ID" sz="1200" dirty="0" smtClean="0">
                <a:solidFill>
                  <a:schemeClr val="bg1"/>
                </a:solidFill>
                <a:latin typeface="GeosansLight" panose="02000603020000020003" pitchFamily="2" charset="0"/>
              </a:rPr>
              <a:t>NETWORKING AREA  </a:t>
            </a:r>
            <a:endParaRPr lang="en-US" sz="1200" dirty="0">
              <a:solidFill>
                <a:schemeClr val="bg1"/>
              </a:solidFill>
              <a:latin typeface="GeosansLight" panose="02000603020000020003" pitchFamily="2" charset="0"/>
            </a:endParaRPr>
          </a:p>
        </p:txBody>
      </p:sp>
      <p:sp>
        <p:nvSpPr>
          <p:cNvPr id="34" name="Oval 33"/>
          <p:cNvSpPr/>
          <p:nvPr/>
        </p:nvSpPr>
        <p:spPr>
          <a:xfrm>
            <a:off x="5116178" y="2338406"/>
            <a:ext cx="571670" cy="680316"/>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800" dirty="0" smtClean="0">
                <a:solidFill>
                  <a:schemeClr val="bg1"/>
                </a:solidFill>
                <a:latin typeface="Sosa" pitchFamily="2" charset="0"/>
              </a:rPr>
              <a:t>[</a:t>
            </a:r>
            <a:endParaRPr lang="en-US" sz="2800" dirty="0">
              <a:solidFill>
                <a:schemeClr val="bg1"/>
              </a:solidFill>
              <a:latin typeface="Sosa" pitchFamily="2" charset="0"/>
            </a:endParaRPr>
          </a:p>
        </p:txBody>
      </p:sp>
      <p:sp>
        <p:nvSpPr>
          <p:cNvPr id="35" name="Oval 34"/>
          <p:cNvSpPr/>
          <p:nvPr/>
        </p:nvSpPr>
        <p:spPr>
          <a:xfrm>
            <a:off x="4981162" y="3155800"/>
            <a:ext cx="571670" cy="680316"/>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800" dirty="0">
                <a:solidFill>
                  <a:schemeClr val="bg1"/>
                </a:solidFill>
                <a:latin typeface="Sosa" pitchFamily="2" charset="0"/>
              </a:rPr>
              <a:t>l</a:t>
            </a:r>
            <a:endParaRPr lang="en-US" sz="2800" dirty="0">
              <a:solidFill>
                <a:schemeClr val="bg1"/>
              </a:solidFill>
              <a:latin typeface="Sosa" pitchFamily="2" charset="0"/>
            </a:endParaRPr>
          </a:p>
        </p:txBody>
      </p:sp>
      <p:sp>
        <p:nvSpPr>
          <p:cNvPr id="36" name="Oval 35"/>
          <p:cNvSpPr/>
          <p:nvPr/>
        </p:nvSpPr>
        <p:spPr>
          <a:xfrm>
            <a:off x="4776078" y="4234880"/>
            <a:ext cx="571670" cy="680316"/>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800" dirty="0">
                <a:solidFill>
                  <a:schemeClr val="bg1"/>
                </a:solidFill>
                <a:latin typeface="Sosa" pitchFamily="2" charset="0"/>
              </a:rPr>
              <a:t>s</a:t>
            </a:r>
            <a:endParaRPr lang="en-US" sz="2800" dirty="0">
              <a:solidFill>
                <a:schemeClr val="bg1"/>
              </a:solidFill>
              <a:latin typeface="Sosa" pitchFamily="2" charset="0"/>
            </a:endParaRPr>
          </a:p>
        </p:txBody>
      </p:sp>
      <p:sp>
        <p:nvSpPr>
          <p:cNvPr id="37" name="Content Placeholder 2"/>
          <p:cNvSpPr txBox="1">
            <a:spLocks/>
          </p:cNvSpPr>
          <p:nvPr/>
        </p:nvSpPr>
        <p:spPr>
          <a:xfrm>
            <a:off x="8873934" y="2139986"/>
            <a:ext cx="2699676" cy="89003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t>Sharing </a:t>
            </a:r>
            <a:r>
              <a:rPr lang="en-US" b="1" dirty="0" smtClean="0"/>
              <a:t>Media</a:t>
            </a:r>
            <a:br>
              <a:rPr lang="en-US" b="1" dirty="0" smtClean="0"/>
            </a:br>
            <a:r>
              <a:rPr lang="en-US" sz="1100" dirty="0" smtClean="0"/>
              <a:t>Lorem ipsum dolor sit amet, consectetur adipiscing elit. Curabitur elementum posuere pretium. </a:t>
            </a:r>
            <a:endParaRPr lang="en-US" sz="1100" dirty="0"/>
          </a:p>
        </p:txBody>
      </p:sp>
      <p:sp>
        <p:nvSpPr>
          <p:cNvPr id="38" name="Content Placeholder 2"/>
          <p:cNvSpPr txBox="1">
            <a:spLocks/>
          </p:cNvSpPr>
          <p:nvPr/>
        </p:nvSpPr>
        <p:spPr>
          <a:xfrm>
            <a:off x="8918303" y="3155800"/>
            <a:ext cx="2699676" cy="90334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t>Development Code</a:t>
            </a:r>
            <a:r>
              <a:rPr lang="en-US" b="1" dirty="0" smtClean="0"/>
              <a:t/>
            </a:r>
            <a:br>
              <a:rPr lang="en-US" b="1" dirty="0" smtClean="0"/>
            </a:br>
            <a:r>
              <a:rPr lang="en-US" sz="1100" dirty="0" err="1" smtClean="0"/>
              <a:t>Lorem</a:t>
            </a:r>
            <a:r>
              <a:rPr lang="en-US" sz="1100" dirty="0" smtClean="0"/>
              <a:t> ipsum dolor sit amet, consectetur adipiscing elit. Curabitur elementum posuere pretium. </a:t>
            </a:r>
            <a:endParaRPr lang="en-US" sz="1100" dirty="0"/>
          </a:p>
        </p:txBody>
      </p:sp>
      <p:sp>
        <p:nvSpPr>
          <p:cNvPr id="39" name="Content Placeholder 2"/>
          <p:cNvSpPr txBox="1">
            <a:spLocks/>
          </p:cNvSpPr>
          <p:nvPr/>
        </p:nvSpPr>
        <p:spPr>
          <a:xfrm>
            <a:off x="8873934" y="4054917"/>
            <a:ext cx="2699676" cy="8567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t>Graphic Design</a:t>
            </a:r>
            <a:r>
              <a:rPr lang="en-US" b="1" dirty="0" smtClean="0"/>
              <a:t/>
            </a:r>
            <a:br>
              <a:rPr lang="en-US" b="1" dirty="0" smtClean="0"/>
            </a:br>
            <a:r>
              <a:rPr lang="en-US" sz="1100" dirty="0" smtClean="0"/>
              <a:t>Lorem ipsum dolor sit amet, consectetur adipiscing elit. Curabitur elementum </a:t>
            </a:r>
            <a:r>
              <a:rPr lang="en-US" sz="1100" dirty="0" err="1" smtClean="0"/>
              <a:t>posuere</a:t>
            </a:r>
            <a:r>
              <a:rPr lang="en-US" sz="1100" dirty="0" smtClean="0"/>
              <a:t> </a:t>
            </a:r>
            <a:r>
              <a:rPr lang="en-US" sz="1100" dirty="0" err="1" smtClean="0"/>
              <a:t>pretium</a:t>
            </a:r>
            <a:endParaRPr lang="en-US" sz="1100" dirty="0"/>
          </a:p>
        </p:txBody>
      </p:sp>
      <p:sp>
        <p:nvSpPr>
          <p:cNvPr id="40" name="Content Placeholder 2"/>
          <p:cNvSpPr txBox="1">
            <a:spLocks/>
          </p:cNvSpPr>
          <p:nvPr/>
        </p:nvSpPr>
        <p:spPr>
          <a:xfrm>
            <a:off x="861071" y="2223194"/>
            <a:ext cx="2699676" cy="89003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Font typeface="Arial" pitchFamily="34" charset="0"/>
              <a:buNone/>
            </a:pPr>
            <a:r>
              <a:rPr lang="en-US" b="1" dirty="0" smtClean="0"/>
              <a:t>Social Media</a:t>
            </a:r>
            <a:br>
              <a:rPr lang="en-US" b="1" dirty="0" smtClean="0"/>
            </a:br>
            <a:r>
              <a:rPr lang="en-US" sz="1100" dirty="0" smtClean="0"/>
              <a:t>Lorem ipsum dolor sit amet, consectetur adipiscing elit. Curabitur elementum posuere pretium. </a:t>
            </a:r>
            <a:endParaRPr lang="en-US" sz="1100" dirty="0"/>
          </a:p>
        </p:txBody>
      </p:sp>
      <p:sp>
        <p:nvSpPr>
          <p:cNvPr id="41" name="Content Placeholder 2"/>
          <p:cNvSpPr txBox="1">
            <a:spLocks/>
          </p:cNvSpPr>
          <p:nvPr/>
        </p:nvSpPr>
        <p:spPr>
          <a:xfrm>
            <a:off x="857867" y="3155800"/>
            <a:ext cx="2699676" cy="90334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Font typeface="Arial" pitchFamily="34" charset="0"/>
              <a:buNone/>
            </a:pPr>
            <a:r>
              <a:rPr lang="id-ID" b="1" dirty="0" smtClean="0"/>
              <a:t>Progressive Ways</a:t>
            </a:r>
            <a:r>
              <a:rPr lang="en-US" b="1" dirty="0" smtClean="0"/>
              <a:t/>
            </a:r>
            <a:br>
              <a:rPr lang="en-US" b="1" dirty="0" smtClean="0"/>
            </a:br>
            <a:r>
              <a:rPr lang="en-US" sz="1100" dirty="0" err="1" smtClean="0"/>
              <a:t>Lorem</a:t>
            </a:r>
            <a:r>
              <a:rPr lang="en-US" sz="1100" dirty="0" smtClean="0"/>
              <a:t> ipsum dolor sit amet, consectetur adipiscing elit. Curabitur elementum posuere pretium. </a:t>
            </a:r>
            <a:endParaRPr lang="en-US" sz="1100" dirty="0"/>
          </a:p>
        </p:txBody>
      </p:sp>
      <p:sp>
        <p:nvSpPr>
          <p:cNvPr id="42" name="Content Placeholder 2"/>
          <p:cNvSpPr txBox="1">
            <a:spLocks/>
          </p:cNvSpPr>
          <p:nvPr/>
        </p:nvSpPr>
        <p:spPr>
          <a:xfrm>
            <a:off x="857867" y="4054918"/>
            <a:ext cx="2699676" cy="8567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Font typeface="Arial" pitchFamily="34" charset="0"/>
              <a:buNone/>
            </a:pPr>
            <a:r>
              <a:rPr lang="id-ID" b="1" dirty="0" smtClean="0"/>
              <a:t>Networking </a:t>
            </a:r>
            <a:r>
              <a:rPr lang="en-US" b="1" dirty="0" smtClean="0"/>
              <a:t/>
            </a:r>
            <a:br>
              <a:rPr lang="en-US" b="1" dirty="0" smtClean="0"/>
            </a:br>
            <a:r>
              <a:rPr lang="en-US" sz="1100" dirty="0" smtClean="0"/>
              <a:t>Lorem ipsum dolor sit amet, consectetur adipiscing elit. Curabitur elementum </a:t>
            </a:r>
            <a:r>
              <a:rPr lang="en-US" sz="1100" dirty="0" err="1" smtClean="0"/>
              <a:t>posuere</a:t>
            </a:r>
            <a:r>
              <a:rPr lang="en-US" sz="1100" dirty="0" smtClean="0"/>
              <a:t> </a:t>
            </a:r>
            <a:r>
              <a:rPr lang="en-US" sz="1100" dirty="0" err="1" smtClean="0"/>
              <a:t>pretium</a:t>
            </a:r>
            <a:endParaRPr lang="en-US" sz="1100" dirty="0"/>
          </a:p>
        </p:txBody>
      </p:sp>
      <p:sp>
        <p:nvSpPr>
          <p:cNvPr id="43" name="Content Placeholder 2"/>
          <p:cNvSpPr txBox="1">
            <a:spLocks/>
          </p:cNvSpPr>
          <p:nvPr/>
        </p:nvSpPr>
        <p:spPr>
          <a:xfrm>
            <a:off x="782253" y="5741617"/>
            <a:ext cx="11035325" cy="61052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100" dirty="0" smtClean="0"/>
              <a:t>Lorem ipsum dolor sit amet, </a:t>
            </a:r>
            <a:r>
              <a:rPr lang="en-US" sz="1100" b="1" dirty="0" smtClean="0"/>
              <a:t>consectetur adipiscing elit</a:t>
            </a:r>
            <a:r>
              <a:rPr lang="en-US" sz="1100" dirty="0" smtClean="0"/>
              <a:t>. Curabitur elementum posuere pretium. Quisque nibh dolor, dignissim ac dignissim ut, luctus ac urna. Aliquam aliquet non massa quis tincidunt. </a:t>
            </a:r>
            <a:r>
              <a:rPr lang="en-US" sz="1100" b="1" dirty="0" smtClean="0">
                <a:solidFill>
                  <a:schemeClr val="accent1"/>
                </a:solidFill>
              </a:rPr>
              <a:t>Mauris ullamcorper</a:t>
            </a:r>
            <a:r>
              <a:rPr lang="en-US" sz="1100" dirty="0" smtClean="0">
                <a:solidFill>
                  <a:schemeClr val="accent1"/>
                </a:solidFill>
              </a:rPr>
              <a:t> </a:t>
            </a:r>
            <a:r>
              <a:rPr lang="en-US" sz="1100" dirty="0" smtClean="0"/>
              <a:t>justo tristique dui posuere tincidunt. In nec lacus laoreet orci varius imperdiet sit amet in augue. </a:t>
            </a:r>
            <a:endParaRPr lang="en-US" sz="1100" dirty="0"/>
          </a:p>
        </p:txBody>
      </p:sp>
    </p:spTree>
    <p:extLst>
      <p:ext uri="{BB962C8B-B14F-4D97-AF65-F5344CB8AC3E}">
        <p14:creationId xmlns:p14="http://schemas.microsoft.com/office/powerpoint/2010/main" val="19868369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200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0-#ppt_w/2"/>
                                          </p:val>
                                        </p:tav>
                                        <p:tav tm="100000">
                                          <p:val>
                                            <p:strVal val="#ppt_x"/>
                                          </p:val>
                                        </p:tav>
                                      </p:tavLst>
                                    </p:anim>
                                    <p:anim calcmode="lin" valueType="num">
                                      <p:cBhvr additive="base">
                                        <p:cTn id="18" dur="500" fill="hold"/>
                                        <p:tgtEl>
                                          <p:spTgt spid="8"/>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10" presetClass="entr" presetSubtype="0" fill="hold" grpId="0" nodeType="afterEffect">
                                  <p:stCondLst>
                                    <p:cond delay="0"/>
                                  </p:stCondLst>
                                  <p:childTnLst>
                                    <p:set>
                                      <p:cBhvr>
                                        <p:cTn id="21" dur="1" fill="hold">
                                          <p:stCondLst>
                                            <p:cond delay="0"/>
                                          </p:stCondLst>
                                        </p:cTn>
                                        <p:tgtEl>
                                          <p:spTgt spid="37"/>
                                        </p:tgtEl>
                                        <p:attrNameLst>
                                          <p:attrName>style.visibility</p:attrName>
                                        </p:attrNameLst>
                                      </p:cBhvr>
                                      <p:to>
                                        <p:strVal val="visible"/>
                                      </p:to>
                                    </p:set>
                                    <p:animEffect transition="in" filter="fade">
                                      <p:cBhvr>
                                        <p:cTn id="22" dur="500"/>
                                        <p:tgtEl>
                                          <p:spTgt spid="37"/>
                                        </p:tgtEl>
                                      </p:cBhvr>
                                    </p:animEffect>
                                  </p:childTnLst>
                                </p:cTn>
                              </p:par>
                            </p:childTnLst>
                          </p:cTn>
                        </p:par>
                        <p:par>
                          <p:cTn id="23" fill="hold">
                            <p:stCondLst>
                              <p:cond delay="3500"/>
                            </p:stCondLst>
                            <p:childTnLst>
                              <p:par>
                                <p:cTn id="24" presetID="10" presetClass="entr" presetSubtype="0" fill="hold" grpId="0" nodeType="afterEffect">
                                  <p:stCondLst>
                                    <p:cond delay="0"/>
                                  </p:stCondLst>
                                  <p:childTnLst>
                                    <p:set>
                                      <p:cBhvr>
                                        <p:cTn id="25" dur="1" fill="hold">
                                          <p:stCondLst>
                                            <p:cond delay="0"/>
                                          </p:stCondLst>
                                        </p:cTn>
                                        <p:tgtEl>
                                          <p:spTgt spid="38"/>
                                        </p:tgtEl>
                                        <p:attrNameLst>
                                          <p:attrName>style.visibility</p:attrName>
                                        </p:attrNameLst>
                                      </p:cBhvr>
                                      <p:to>
                                        <p:strVal val="visible"/>
                                      </p:to>
                                    </p:set>
                                    <p:animEffect transition="in" filter="fade">
                                      <p:cBhvr>
                                        <p:cTn id="26" dur="500"/>
                                        <p:tgtEl>
                                          <p:spTgt spid="38"/>
                                        </p:tgtEl>
                                      </p:cBhvr>
                                    </p:animEffect>
                                  </p:childTnLst>
                                </p:cTn>
                              </p:par>
                            </p:childTnLst>
                          </p:cTn>
                        </p:par>
                        <p:par>
                          <p:cTn id="27" fill="hold">
                            <p:stCondLst>
                              <p:cond delay="4000"/>
                            </p:stCondLst>
                            <p:childTnLst>
                              <p:par>
                                <p:cTn id="28" presetID="10" presetClass="entr" presetSubtype="0" fill="hold" grpId="0" nodeType="afterEffect">
                                  <p:stCondLst>
                                    <p:cond delay="0"/>
                                  </p:stCondLst>
                                  <p:childTnLst>
                                    <p:set>
                                      <p:cBhvr>
                                        <p:cTn id="29" dur="1" fill="hold">
                                          <p:stCondLst>
                                            <p:cond delay="0"/>
                                          </p:stCondLst>
                                        </p:cTn>
                                        <p:tgtEl>
                                          <p:spTgt spid="39"/>
                                        </p:tgtEl>
                                        <p:attrNameLst>
                                          <p:attrName>style.visibility</p:attrName>
                                        </p:attrNameLst>
                                      </p:cBhvr>
                                      <p:to>
                                        <p:strVal val="visible"/>
                                      </p:to>
                                    </p:set>
                                    <p:animEffect transition="in" filter="fade">
                                      <p:cBhvr>
                                        <p:cTn id="30" dur="500"/>
                                        <p:tgtEl>
                                          <p:spTgt spid="39"/>
                                        </p:tgtEl>
                                      </p:cBhvr>
                                    </p:animEffect>
                                  </p:childTnLst>
                                </p:cTn>
                              </p:par>
                            </p:childTnLst>
                          </p:cTn>
                        </p:par>
                        <p:par>
                          <p:cTn id="31" fill="hold">
                            <p:stCondLst>
                              <p:cond delay="4500"/>
                            </p:stCondLst>
                            <p:childTnLst>
                              <p:par>
                                <p:cTn id="32" presetID="10" presetClass="entr" presetSubtype="0" fill="hold" grpId="0" nodeType="after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500"/>
                                        <p:tgtEl>
                                          <p:spTgt spid="40"/>
                                        </p:tgtEl>
                                      </p:cBhvr>
                                    </p:animEffect>
                                  </p:childTnLst>
                                </p:cTn>
                              </p:par>
                            </p:childTnLst>
                          </p:cTn>
                        </p:par>
                        <p:par>
                          <p:cTn id="35" fill="hold">
                            <p:stCondLst>
                              <p:cond delay="5000"/>
                            </p:stCondLst>
                            <p:childTnLst>
                              <p:par>
                                <p:cTn id="36" presetID="10" presetClass="entr" presetSubtype="0" fill="hold" grpId="0" nodeType="afterEffect">
                                  <p:stCondLst>
                                    <p:cond delay="0"/>
                                  </p:stCondLst>
                                  <p:childTnLst>
                                    <p:set>
                                      <p:cBhvr>
                                        <p:cTn id="37" dur="1" fill="hold">
                                          <p:stCondLst>
                                            <p:cond delay="0"/>
                                          </p:stCondLst>
                                        </p:cTn>
                                        <p:tgtEl>
                                          <p:spTgt spid="41"/>
                                        </p:tgtEl>
                                        <p:attrNameLst>
                                          <p:attrName>style.visibility</p:attrName>
                                        </p:attrNameLst>
                                      </p:cBhvr>
                                      <p:to>
                                        <p:strVal val="visible"/>
                                      </p:to>
                                    </p:set>
                                    <p:animEffect transition="in" filter="fade">
                                      <p:cBhvr>
                                        <p:cTn id="38" dur="500"/>
                                        <p:tgtEl>
                                          <p:spTgt spid="41"/>
                                        </p:tgtEl>
                                      </p:cBhvr>
                                    </p:animEffect>
                                  </p:childTnLst>
                                </p:cTn>
                              </p:par>
                            </p:childTnLst>
                          </p:cTn>
                        </p:par>
                        <p:par>
                          <p:cTn id="39" fill="hold">
                            <p:stCondLst>
                              <p:cond delay="5500"/>
                            </p:stCondLst>
                            <p:childTnLst>
                              <p:par>
                                <p:cTn id="40" presetID="10" presetClass="entr" presetSubtype="0" fill="hold" grpId="0" nodeType="afterEffect">
                                  <p:stCondLst>
                                    <p:cond delay="0"/>
                                  </p:stCondLst>
                                  <p:childTnLst>
                                    <p:set>
                                      <p:cBhvr>
                                        <p:cTn id="41" dur="1" fill="hold">
                                          <p:stCondLst>
                                            <p:cond delay="0"/>
                                          </p:stCondLst>
                                        </p:cTn>
                                        <p:tgtEl>
                                          <p:spTgt spid="42"/>
                                        </p:tgtEl>
                                        <p:attrNameLst>
                                          <p:attrName>style.visibility</p:attrName>
                                        </p:attrNameLst>
                                      </p:cBhvr>
                                      <p:to>
                                        <p:strVal val="visible"/>
                                      </p:to>
                                    </p:set>
                                    <p:animEffect transition="in" filter="fade">
                                      <p:cBhvr>
                                        <p:cTn id="42" dur="500"/>
                                        <p:tgtEl>
                                          <p:spTgt spid="42"/>
                                        </p:tgtEl>
                                      </p:cBhvr>
                                    </p:animEffect>
                                  </p:childTnLst>
                                </p:cTn>
                              </p:par>
                            </p:childTnLst>
                          </p:cTn>
                        </p:par>
                        <p:par>
                          <p:cTn id="43" fill="hold">
                            <p:stCondLst>
                              <p:cond delay="6000"/>
                            </p:stCondLst>
                            <p:childTnLst>
                              <p:par>
                                <p:cTn id="44" presetID="10" presetClass="entr" presetSubtype="0" fill="hold" grpId="0" nodeType="afterEffect">
                                  <p:stCondLst>
                                    <p:cond delay="0"/>
                                  </p:stCondLst>
                                  <p:childTnLst>
                                    <p:set>
                                      <p:cBhvr>
                                        <p:cTn id="45" dur="1" fill="hold">
                                          <p:stCondLst>
                                            <p:cond delay="0"/>
                                          </p:stCondLst>
                                        </p:cTn>
                                        <p:tgtEl>
                                          <p:spTgt spid="43"/>
                                        </p:tgtEl>
                                        <p:attrNameLst>
                                          <p:attrName>style.visibility</p:attrName>
                                        </p:attrNameLst>
                                      </p:cBhvr>
                                      <p:to>
                                        <p:strVal val="visible"/>
                                      </p:to>
                                    </p:set>
                                    <p:animEffect transition="in" filter="fade">
                                      <p:cBhvr>
                                        <p:cTn id="46"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8" grpId="0"/>
      <p:bldP spid="37" grpId="0"/>
      <p:bldP spid="38" grpId="0"/>
      <p:bldP spid="39" grpId="0"/>
      <p:bldP spid="40" grpId="0"/>
      <p:bldP spid="41" grpId="0"/>
      <p:bldP spid="42" grpId="0"/>
      <p:bldP spid="43"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46</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Wrong Strategy</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sp>
        <p:nvSpPr>
          <p:cNvPr id="8" name="TextBox 7"/>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grpSp>
        <p:nvGrpSpPr>
          <p:cNvPr id="9" name="Group 79"/>
          <p:cNvGrpSpPr>
            <a:grpSpLocks/>
          </p:cNvGrpSpPr>
          <p:nvPr/>
        </p:nvGrpSpPr>
        <p:grpSpPr>
          <a:xfrm>
            <a:off x="-18694" y="2301194"/>
            <a:ext cx="358831" cy="1403605"/>
            <a:chOff x="-29439" y="1809750"/>
            <a:chExt cx="448539" cy="1462089"/>
          </a:xfrm>
        </p:grpSpPr>
        <p:grpSp>
          <p:nvGrpSpPr>
            <p:cNvPr id="10" name="Group 117"/>
            <p:cNvGrpSpPr/>
            <p:nvPr/>
          </p:nvGrpSpPr>
          <p:grpSpPr>
            <a:xfrm>
              <a:off x="0" y="1809750"/>
              <a:ext cx="419100" cy="1462091"/>
              <a:chOff x="0" y="1809750"/>
              <a:chExt cx="419100" cy="1462091"/>
            </a:xfrm>
          </p:grpSpPr>
          <p:grpSp>
            <p:nvGrpSpPr>
              <p:cNvPr id="15" name="Group 4"/>
              <p:cNvGrpSpPr>
                <a:grpSpLocks noChangeAspect="1"/>
              </p:cNvGrpSpPr>
              <p:nvPr/>
            </p:nvGrpSpPr>
            <p:grpSpPr bwMode="auto">
              <a:xfrm>
                <a:off x="0" y="1809750"/>
                <a:ext cx="419100" cy="1462088"/>
                <a:chOff x="0" y="1312"/>
                <a:chExt cx="264" cy="921"/>
              </a:xfrm>
            </p:grpSpPr>
            <p:sp>
              <p:nvSpPr>
                <p:cNvPr id="25" name="AutoShape 3"/>
                <p:cNvSpPr>
                  <a:spLocks noChangeAspect="1" noChangeArrowheads="1" noTextEdit="1"/>
                </p:cNvSpPr>
                <p:nvPr/>
              </p:nvSpPr>
              <p:spPr bwMode="auto">
                <a:xfrm>
                  <a:off x="0" y="1312"/>
                  <a:ext cx="230" cy="737"/>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 name="Rectangle 5"/>
                <p:cNvSpPr>
                  <a:spLocks noChangeArrowheads="1"/>
                </p:cNvSpPr>
                <p:nvPr/>
              </p:nvSpPr>
              <p:spPr bwMode="auto">
                <a:xfrm>
                  <a:off x="0" y="1558"/>
                  <a:ext cx="264" cy="225"/>
                </a:xfrm>
                <a:prstGeom prst="rect">
                  <a:avLst/>
                </a:prstGeom>
                <a:solidFill>
                  <a:srgbClr val="23C7E3"/>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 name="Rectangle 6"/>
                <p:cNvSpPr>
                  <a:spLocks noChangeArrowheads="1"/>
                </p:cNvSpPr>
                <p:nvPr/>
              </p:nvSpPr>
              <p:spPr bwMode="auto">
                <a:xfrm>
                  <a:off x="0" y="1783"/>
                  <a:ext cx="264" cy="225"/>
                </a:xfrm>
                <a:prstGeom prst="rect">
                  <a:avLst/>
                </a:prstGeom>
                <a:solidFill>
                  <a:srgbClr val="A1B742"/>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 name="Rectangle 7"/>
                <p:cNvSpPr>
                  <a:spLocks noChangeArrowheads="1"/>
                </p:cNvSpPr>
                <p:nvPr/>
              </p:nvSpPr>
              <p:spPr bwMode="auto">
                <a:xfrm>
                  <a:off x="0" y="2008"/>
                  <a:ext cx="264" cy="225"/>
                </a:xfrm>
                <a:prstGeom prst="rect">
                  <a:avLst/>
                </a:prstGeom>
                <a:solidFill>
                  <a:srgbClr val="FCC945"/>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 name="Rectangle 8"/>
                <p:cNvSpPr>
                  <a:spLocks noChangeArrowheads="1"/>
                </p:cNvSpPr>
                <p:nvPr/>
              </p:nvSpPr>
              <p:spPr bwMode="auto">
                <a:xfrm>
                  <a:off x="0" y="1333"/>
                  <a:ext cx="264" cy="225"/>
                </a:xfrm>
                <a:prstGeom prst="rect">
                  <a:avLst/>
                </a:prstGeom>
                <a:solidFill>
                  <a:srgbClr val="D84D5A"/>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11"/>
                <p:cNvSpPr>
                  <a:spLocks/>
                </p:cNvSpPr>
                <p:nvPr/>
              </p:nvSpPr>
              <p:spPr bwMode="auto">
                <a:xfrm>
                  <a:off x="72" y="1456"/>
                  <a:ext cx="72" cy="1"/>
                </a:xfrm>
                <a:custGeom>
                  <a:avLst/>
                  <a:gdLst/>
                  <a:ahLst/>
                  <a:cxnLst>
                    <a:cxn ang="0">
                      <a:pos x="0" y="0"/>
                    </a:cxn>
                    <a:cxn ang="0">
                      <a:pos x="2" y="0"/>
                    </a:cxn>
                    <a:cxn ang="0">
                      <a:pos x="2" y="0"/>
                    </a:cxn>
                    <a:cxn ang="0">
                      <a:pos x="0" y="0"/>
                    </a:cxn>
                    <a:cxn ang="0">
                      <a:pos x="0" y="0"/>
                    </a:cxn>
                  </a:cxnLst>
                  <a:rect l="0" t="0" r="r" b="b"/>
                  <a:pathLst>
                    <a:path w="3">
                      <a:moveTo>
                        <a:pt x="0" y="0"/>
                      </a:moveTo>
                      <a:cubicBezTo>
                        <a:pt x="1" y="0"/>
                        <a:pt x="2" y="0"/>
                        <a:pt x="2" y="0"/>
                      </a:cubicBezTo>
                      <a:cubicBezTo>
                        <a:pt x="3" y="0"/>
                        <a:pt x="3" y="0"/>
                        <a:pt x="2" y="0"/>
                      </a:cubicBezTo>
                      <a:cubicBezTo>
                        <a:pt x="2" y="0"/>
                        <a:pt x="1" y="0"/>
                        <a:pt x="0" y="0"/>
                      </a:cubicBezTo>
                      <a:cubicBezTo>
                        <a:pt x="0" y="0"/>
                        <a:pt x="0" y="0"/>
                        <a:pt x="0"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15"/>
                <p:cNvSpPr>
                  <a:spLocks/>
                </p:cNvSpPr>
                <p:nvPr/>
              </p:nvSpPr>
              <p:spPr bwMode="auto">
                <a:xfrm>
                  <a:off x="144" y="1947"/>
                  <a:ext cx="1" cy="1"/>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17"/>
                <p:cNvSpPr>
                  <a:spLocks/>
                </p:cNvSpPr>
                <p:nvPr/>
              </p:nvSpPr>
              <p:spPr bwMode="auto">
                <a:xfrm>
                  <a:off x="120" y="1926"/>
                  <a:ext cx="48" cy="1"/>
                </a:xfrm>
                <a:custGeom>
                  <a:avLst/>
                  <a:gdLst/>
                  <a:ahLst/>
                  <a:cxnLst>
                    <a:cxn ang="0">
                      <a:pos x="1" y="0"/>
                    </a:cxn>
                    <a:cxn ang="0">
                      <a:pos x="2" y="0"/>
                    </a:cxn>
                    <a:cxn ang="0">
                      <a:pos x="2" y="0"/>
                    </a:cxn>
                    <a:cxn ang="0">
                      <a:pos x="2" y="0"/>
                    </a:cxn>
                    <a:cxn ang="0">
                      <a:pos x="1" y="0"/>
                    </a:cxn>
                    <a:cxn ang="0">
                      <a:pos x="0" y="0"/>
                    </a:cxn>
                    <a:cxn ang="0">
                      <a:pos x="1" y="0"/>
                    </a:cxn>
                  </a:cxnLst>
                  <a:rect l="0" t="0" r="r" b="b"/>
                  <a:pathLst>
                    <a:path w="2">
                      <a:moveTo>
                        <a:pt x="1" y="0"/>
                      </a:moveTo>
                      <a:cubicBezTo>
                        <a:pt x="2" y="0"/>
                        <a:pt x="2" y="0"/>
                        <a:pt x="2" y="0"/>
                      </a:cubicBezTo>
                      <a:cubicBezTo>
                        <a:pt x="2" y="0"/>
                        <a:pt x="2" y="0"/>
                        <a:pt x="2" y="0"/>
                      </a:cubicBezTo>
                      <a:cubicBezTo>
                        <a:pt x="2" y="0"/>
                        <a:pt x="2" y="0"/>
                        <a:pt x="2" y="0"/>
                      </a:cubicBezTo>
                      <a:cubicBezTo>
                        <a:pt x="1" y="0"/>
                        <a:pt x="1" y="0"/>
                        <a:pt x="1" y="0"/>
                      </a:cubicBezTo>
                      <a:cubicBezTo>
                        <a:pt x="1" y="0"/>
                        <a:pt x="0" y="0"/>
                        <a:pt x="0" y="0"/>
                      </a:cubicBezTo>
                      <a:cubicBezTo>
                        <a:pt x="0" y="0"/>
                        <a:pt x="1" y="0"/>
                        <a:pt x="1"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Oval 24"/>
                <p:cNvSpPr>
                  <a:spLocks noChangeArrowheads="1"/>
                </p:cNvSpPr>
                <p:nvPr/>
              </p:nvSpPr>
              <p:spPr bwMode="auto">
                <a:xfrm>
                  <a:off x="120" y="1722"/>
                  <a:ext cx="24" cy="1"/>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6" name="Group 4"/>
              <p:cNvGrpSpPr>
                <a:grpSpLocks noChangeAspect="1"/>
              </p:cNvGrpSpPr>
              <p:nvPr/>
            </p:nvGrpSpPr>
            <p:grpSpPr bwMode="auto">
              <a:xfrm>
                <a:off x="0" y="1843089"/>
                <a:ext cx="419100" cy="1428752"/>
                <a:chOff x="0" y="1333"/>
                <a:chExt cx="264" cy="900"/>
              </a:xfrm>
            </p:grpSpPr>
            <p:sp>
              <p:nvSpPr>
                <p:cNvPr id="17" name="Rectangle 5"/>
                <p:cNvSpPr>
                  <a:spLocks noChangeArrowheads="1"/>
                </p:cNvSpPr>
                <p:nvPr/>
              </p:nvSpPr>
              <p:spPr bwMode="auto">
                <a:xfrm>
                  <a:off x="0" y="1558"/>
                  <a:ext cx="264" cy="225"/>
                </a:xfrm>
                <a:prstGeom prst="rtTriangle">
                  <a:avLst/>
                </a:prstGeom>
                <a:solidFill>
                  <a:srgbClr val="1C9FB6"/>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 name="Rectangle 6"/>
                <p:cNvSpPr>
                  <a:spLocks noChangeArrowheads="1"/>
                </p:cNvSpPr>
                <p:nvPr/>
              </p:nvSpPr>
              <p:spPr bwMode="auto">
                <a:xfrm>
                  <a:off x="0" y="1783"/>
                  <a:ext cx="264" cy="225"/>
                </a:xfrm>
                <a:prstGeom prst="rtTriangle">
                  <a:avLst/>
                </a:prstGeom>
                <a:solidFill>
                  <a:srgbClr val="819235"/>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 name="Rectangle 7"/>
                <p:cNvSpPr>
                  <a:spLocks noChangeArrowheads="1"/>
                </p:cNvSpPr>
                <p:nvPr/>
              </p:nvSpPr>
              <p:spPr bwMode="auto">
                <a:xfrm>
                  <a:off x="0" y="2008"/>
                  <a:ext cx="264" cy="225"/>
                </a:xfrm>
                <a:prstGeom prst="rtTriangle">
                  <a:avLst/>
                </a:prstGeom>
                <a:solidFill>
                  <a:srgbClr val="CAA137"/>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 name="Rectangle 8"/>
                <p:cNvSpPr>
                  <a:spLocks noChangeArrowheads="1"/>
                </p:cNvSpPr>
                <p:nvPr/>
              </p:nvSpPr>
              <p:spPr bwMode="auto">
                <a:xfrm>
                  <a:off x="0" y="1333"/>
                  <a:ext cx="264" cy="225"/>
                </a:xfrm>
                <a:prstGeom prst="rtTriangle">
                  <a:avLst/>
                </a:prstGeom>
                <a:solidFill>
                  <a:srgbClr val="AD3E48"/>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1"/>
                <p:cNvSpPr>
                  <a:spLocks/>
                </p:cNvSpPr>
                <p:nvPr/>
              </p:nvSpPr>
              <p:spPr bwMode="auto">
                <a:xfrm>
                  <a:off x="72" y="1456"/>
                  <a:ext cx="72" cy="1"/>
                </a:xfrm>
                <a:custGeom>
                  <a:avLst/>
                  <a:gdLst/>
                  <a:ahLst/>
                  <a:cxnLst>
                    <a:cxn ang="0">
                      <a:pos x="0" y="0"/>
                    </a:cxn>
                    <a:cxn ang="0">
                      <a:pos x="2" y="0"/>
                    </a:cxn>
                    <a:cxn ang="0">
                      <a:pos x="2" y="0"/>
                    </a:cxn>
                    <a:cxn ang="0">
                      <a:pos x="0" y="0"/>
                    </a:cxn>
                    <a:cxn ang="0">
                      <a:pos x="0" y="0"/>
                    </a:cxn>
                  </a:cxnLst>
                  <a:rect l="0" t="0" r="r" b="b"/>
                  <a:pathLst>
                    <a:path w="3">
                      <a:moveTo>
                        <a:pt x="0" y="0"/>
                      </a:moveTo>
                      <a:cubicBezTo>
                        <a:pt x="1" y="0"/>
                        <a:pt x="2" y="0"/>
                        <a:pt x="2" y="0"/>
                      </a:cubicBezTo>
                      <a:cubicBezTo>
                        <a:pt x="3" y="0"/>
                        <a:pt x="3" y="0"/>
                        <a:pt x="2" y="0"/>
                      </a:cubicBezTo>
                      <a:cubicBezTo>
                        <a:pt x="2" y="0"/>
                        <a:pt x="1" y="0"/>
                        <a:pt x="0" y="0"/>
                      </a:cubicBezTo>
                      <a:cubicBezTo>
                        <a:pt x="0" y="0"/>
                        <a:pt x="0" y="0"/>
                        <a:pt x="0"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5"/>
                <p:cNvSpPr>
                  <a:spLocks/>
                </p:cNvSpPr>
                <p:nvPr/>
              </p:nvSpPr>
              <p:spPr bwMode="auto">
                <a:xfrm>
                  <a:off x="144" y="1947"/>
                  <a:ext cx="1" cy="1"/>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17"/>
                <p:cNvSpPr>
                  <a:spLocks/>
                </p:cNvSpPr>
                <p:nvPr/>
              </p:nvSpPr>
              <p:spPr bwMode="auto">
                <a:xfrm>
                  <a:off x="120" y="1926"/>
                  <a:ext cx="48" cy="1"/>
                </a:xfrm>
                <a:custGeom>
                  <a:avLst/>
                  <a:gdLst/>
                  <a:ahLst/>
                  <a:cxnLst>
                    <a:cxn ang="0">
                      <a:pos x="1" y="0"/>
                    </a:cxn>
                    <a:cxn ang="0">
                      <a:pos x="2" y="0"/>
                    </a:cxn>
                    <a:cxn ang="0">
                      <a:pos x="2" y="0"/>
                    </a:cxn>
                    <a:cxn ang="0">
                      <a:pos x="2" y="0"/>
                    </a:cxn>
                    <a:cxn ang="0">
                      <a:pos x="1" y="0"/>
                    </a:cxn>
                    <a:cxn ang="0">
                      <a:pos x="0" y="0"/>
                    </a:cxn>
                    <a:cxn ang="0">
                      <a:pos x="1" y="0"/>
                    </a:cxn>
                  </a:cxnLst>
                  <a:rect l="0" t="0" r="r" b="b"/>
                  <a:pathLst>
                    <a:path w="2">
                      <a:moveTo>
                        <a:pt x="1" y="0"/>
                      </a:moveTo>
                      <a:cubicBezTo>
                        <a:pt x="2" y="0"/>
                        <a:pt x="2" y="0"/>
                        <a:pt x="2" y="0"/>
                      </a:cubicBezTo>
                      <a:cubicBezTo>
                        <a:pt x="2" y="0"/>
                        <a:pt x="2" y="0"/>
                        <a:pt x="2" y="0"/>
                      </a:cubicBezTo>
                      <a:cubicBezTo>
                        <a:pt x="2" y="0"/>
                        <a:pt x="2" y="0"/>
                        <a:pt x="2" y="0"/>
                      </a:cubicBezTo>
                      <a:cubicBezTo>
                        <a:pt x="1" y="0"/>
                        <a:pt x="1" y="0"/>
                        <a:pt x="1" y="0"/>
                      </a:cubicBezTo>
                      <a:cubicBezTo>
                        <a:pt x="1" y="0"/>
                        <a:pt x="0" y="0"/>
                        <a:pt x="0" y="0"/>
                      </a:cubicBezTo>
                      <a:cubicBezTo>
                        <a:pt x="0" y="0"/>
                        <a:pt x="1" y="0"/>
                        <a:pt x="1"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Oval 24"/>
                <p:cNvSpPr>
                  <a:spLocks noChangeArrowheads="1"/>
                </p:cNvSpPr>
                <p:nvPr/>
              </p:nvSpPr>
              <p:spPr bwMode="auto">
                <a:xfrm>
                  <a:off x="120" y="1722"/>
                  <a:ext cx="24" cy="1"/>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11" name="Rectangle 10"/>
            <p:cNvSpPr/>
            <p:nvPr/>
          </p:nvSpPr>
          <p:spPr>
            <a:xfrm>
              <a:off x="-5509" y="1860436"/>
              <a:ext cx="364203" cy="307778"/>
            </a:xfrm>
            <a:prstGeom prst="rect">
              <a:avLst/>
            </a:prstGeom>
          </p:spPr>
          <p:txBody>
            <a:bodyPr wrap="none">
              <a:spAutoFit/>
            </a:bodyPr>
            <a:lstStyle/>
            <a:p>
              <a:r>
                <a:rPr lang="en-US" sz="1400" dirty="0" smtClean="0">
                  <a:solidFill>
                    <a:schemeClr val="bg1">
                      <a:lumMod val="95000"/>
                    </a:schemeClr>
                  </a:solidFill>
                  <a:latin typeface="FontAwesome" pitchFamily="2" charset="0"/>
                </a:rPr>
                <a:t></a:t>
              </a:r>
              <a:endParaRPr lang="en-US" sz="1400" dirty="0">
                <a:solidFill>
                  <a:schemeClr val="bg1">
                    <a:lumMod val="95000"/>
                  </a:schemeClr>
                </a:solidFill>
                <a:latin typeface="FontAwesome" pitchFamily="2" charset="0"/>
              </a:endParaRPr>
            </a:p>
          </p:txBody>
        </p:sp>
        <p:sp>
          <p:nvSpPr>
            <p:cNvPr id="12" name="Rectangle 11"/>
            <p:cNvSpPr/>
            <p:nvPr/>
          </p:nvSpPr>
          <p:spPr>
            <a:xfrm>
              <a:off x="-16525" y="2172847"/>
              <a:ext cx="360996" cy="338554"/>
            </a:xfrm>
            <a:prstGeom prst="rect">
              <a:avLst/>
            </a:prstGeom>
          </p:spPr>
          <p:txBody>
            <a:bodyPr wrap="none">
              <a:spAutoFit/>
            </a:bodyPr>
            <a:lstStyle/>
            <a:p>
              <a:r>
                <a:rPr lang="en-US" sz="1600" dirty="0" smtClean="0">
                  <a:solidFill>
                    <a:schemeClr val="bg1">
                      <a:lumMod val="95000"/>
                    </a:schemeClr>
                  </a:solidFill>
                  <a:latin typeface="FontAwesome" pitchFamily="2" charset="0"/>
                </a:rPr>
                <a:t></a:t>
              </a:r>
              <a:endParaRPr lang="en-US" sz="1600" dirty="0">
                <a:solidFill>
                  <a:schemeClr val="bg1">
                    <a:lumMod val="95000"/>
                  </a:schemeClr>
                </a:solidFill>
                <a:latin typeface="FontAwesome" pitchFamily="2" charset="0"/>
              </a:endParaRPr>
            </a:p>
          </p:txBody>
        </p:sp>
        <p:sp>
          <p:nvSpPr>
            <p:cNvPr id="13" name="Rectangle 12"/>
            <p:cNvSpPr/>
            <p:nvPr/>
          </p:nvSpPr>
          <p:spPr>
            <a:xfrm>
              <a:off x="-27543" y="2590112"/>
              <a:ext cx="377026" cy="307778"/>
            </a:xfrm>
            <a:prstGeom prst="rect">
              <a:avLst/>
            </a:prstGeom>
          </p:spPr>
          <p:txBody>
            <a:bodyPr wrap="none">
              <a:spAutoFit/>
            </a:bodyPr>
            <a:lstStyle/>
            <a:p>
              <a:r>
                <a:rPr lang="en-US" sz="1400" dirty="0" smtClean="0">
                  <a:solidFill>
                    <a:schemeClr val="bg1">
                      <a:lumMod val="95000"/>
                    </a:schemeClr>
                  </a:solidFill>
                  <a:latin typeface="FontAwesome" pitchFamily="2" charset="0"/>
                </a:rPr>
                <a:t></a:t>
              </a:r>
              <a:endParaRPr lang="en-US" sz="1400" dirty="0">
                <a:solidFill>
                  <a:schemeClr val="bg1">
                    <a:lumMod val="95000"/>
                  </a:schemeClr>
                </a:solidFill>
                <a:latin typeface="FontAwesome" pitchFamily="2" charset="0"/>
              </a:endParaRPr>
            </a:p>
          </p:txBody>
        </p:sp>
        <p:sp>
          <p:nvSpPr>
            <p:cNvPr id="14" name="Rectangle 13"/>
            <p:cNvSpPr/>
            <p:nvPr/>
          </p:nvSpPr>
          <p:spPr>
            <a:xfrm>
              <a:off x="-29439" y="2956542"/>
              <a:ext cx="377026" cy="307778"/>
            </a:xfrm>
            <a:prstGeom prst="rect">
              <a:avLst/>
            </a:prstGeom>
          </p:spPr>
          <p:txBody>
            <a:bodyPr wrap="none">
              <a:spAutoFit/>
            </a:bodyPr>
            <a:lstStyle/>
            <a:p>
              <a:r>
                <a:rPr lang="en-US" sz="1400" dirty="0" smtClean="0">
                  <a:solidFill>
                    <a:schemeClr val="bg1"/>
                  </a:solidFill>
                  <a:latin typeface="FontAwesome" pitchFamily="2" charset="0"/>
                </a:rPr>
                <a:t></a:t>
              </a:r>
              <a:endParaRPr lang="en-US" sz="1400" dirty="0">
                <a:solidFill>
                  <a:schemeClr val="bg1"/>
                </a:solidFill>
                <a:latin typeface="FontAwesome" pitchFamily="2" charset="0"/>
              </a:endParaRPr>
            </a:p>
          </p:txBody>
        </p:sp>
      </p:grpSp>
      <p:grpSp>
        <p:nvGrpSpPr>
          <p:cNvPr id="34" name="Group 33"/>
          <p:cNvGrpSpPr/>
          <p:nvPr/>
        </p:nvGrpSpPr>
        <p:grpSpPr>
          <a:xfrm>
            <a:off x="4692170" y="2074877"/>
            <a:ext cx="2824736" cy="2668334"/>
            <a:chOff x="2890264" y="1351216"/>
            <a:chExt cx="3220410" cy="2926918"/>
          </a:xfrm>
          <a:effectLst>
            <a:outerShdw blurRad="177800" dir="18900000" sy="23000" kx="-1200000" algn="bl" rotWithShape="0">
              <a:prstClr val="black">
                <a:alpha val="20000"/>
              </a:prstClr>
            </a:outerShdw>
          </a:effectLst>
        </p:grpSpPr>
        <p:sp>
          <p:nvSpPr>
            <p:cNvPr id="35" name="AutoShape 3"/>
            <p:cNvSpPr>
              <a:spLocks noChangeAspect="1" noChangeArrowheads="1" noTextEdit="1"/>
            </p:cNvSpPr>
            <p:nvPr/>
          </p:nvSpPr>
          <p:spPr bwMode="auto">
            <a:xfrm>
              <a:off x="2895600" y="1352550"/>
              <a:ext cx="3200400" cy="292024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5"/>
            <p:cNvSpPr>
              <a:spLocks/>
            </p:cNvSpPr>
            <p:nvPr/>
          </p:nvSpPr>
          <p:spPr bwMode="auto">
            <a:xfrm>
              <a:off x="5582388" y="2345087"/>
              <a:ext cx="528286" cy="1933047"/>
            </a:xfrm>
            <a:custGeom>
              <a:avLst/>
              <a:gdLst/>
              <a:ahLst/>
              <a:cxnLst>
                <a:cxn ang="0">
                  <a:pos x="276" y="977"/>
                </a:cxn>
                <a:cxn ang="0">
                  <a:pos x="183" y="802"/>
                </a:cxn>
                <a:cxn ang="0">
                  <a:pos x="208" y="613"/>
                </a:cxn>
                <a:cxn ang="0">
                  <a:pos x="267" y="518"/>
                </a:cxn>
                <a:cxn ang="0">
                  <a:pos x="267" y="109"/>
                </a:cxn>
                <a:cxn ang="0">
                  <a:pos x="160" y="0"/>
                </a:cxn>
                <a:cxn ang="0">
                  <a:pos x="105" y="0"/>
                </a:cxn>
                <a:cxn ang="0">
                  <a:pos x="0" y="86"/>
                </a:cxn>
                <a:cxn ang="0">
                  <a:pos x="112" y="66"/>
                </a:cxn>
                <a:cxn ang="0">
                  <a:pos x="125" y="63"/>
                </a:cxn>
                <a:cxn ang="0">
                  <a:pos x="192" y="125"/>
                </a:cxn>
                <a:cxn ang="0">
                  <a:pos x="180" y="176"/>
                </a:cxn>
                <a:cxn ang="0">
                  <a:pos x="135" y="207"/>
                </a:cxn>
                <a:cxn ang="0">
                  <a:pos x="0" y="228"/>
                </a:cxn>
                <a:cxn ang="0">
                  <a:pos x="0" y="518"/>
                </a:cxn>
                <a:cxn ang="0">
                  <a:pos x="74" y="622"/>
                </a:cxn>
                <a:cxn ang="0">
                  <a:pos x="50" y="806"/>
                </a:cxn>
                <a:cxn ang="0">
                  <a:pos x="50" y="813"/>
                </a:cxn>
                <a:cxn ang="0">
                  <a:pos x="57" y="840"/>
                </a:cxn>
                <a:cxn ang="0">
                  <a:pos x="162" y="1041"/>
                </a:cxn>
                <a:cxn ang="0">
                  <a:pos x="241" y="1065"/>
                </a:cxn>
                <a:cxn ang="0">
                  <a:pos x="253" y="1056"/>
                </a:cxn>
                <a:cxn ang="0">
                  <a:pos x="276" y="977"/>
                </a:cxn>
              </a:cxnLst>
              <a:rect l="0" t="0" r="r" b="b"/>
              <a:pathLst>
                <a:path w="294" h="1076">
                  <a:moveTo>
                    <a:pt x="276" y="977"/>
                  </a:moveTo>
                  <a:cubicBezTo>
                    <a:pt x="183" y="802"/>
                    <a:pt x="183" y="802"/>
                    <a:pt x="183" y="802"/>
                  </a:cubicBezTo>
                  <a:cubicBezTo>
                    <a:pt x="208" y="613"/>
                    <a:pt x="208" y="613"/>
                    <a:pt x="208" y="613"/>
                  </a:cubicBezTo>
                  <a:cubicBezTo>
                    <a:pt x="245" y="595"/>
                    <a:pt x="267" y="558"/>
                    <a:pt x="267" y="518"/>
                  </a:cubicBezTo>
                  <a:cubicBezTo>
                    <a:pt x="267" y="109"/>
                    <a:pt x="267" y="109"/>
                    <a:pt x="267" y="109"/>
                  </a:cubicBezTo>
                  <a:cubicBezTo>
                    <a:pt x="267" y="48"/>
                    <a:pt x="220" y="0"/>
                    <a:pt x="160" y="0"/>
                  </a:cubicBezTo>
                  <a:cubicBezTo>
                    <a:pt x="105" y="0"/>
                    <a:pt x="105" y="0"/>
                    <a:pt x="105" y="0"/>
                  </a:cubicBezTo>
                  <a:cubicBezTo>
                    <a:pt x="55" y="0"/>
                    <a:pt x="12" y="36"/>
                    <a:pt x="0" y="86"/>
                  </a:cubicBezTo>
                  <a:cubicBezTo>
                    <a:pt x="112" y="66"/>
                    <a:pt x="112" y="66"/>
                    <a:pt x="112" y="66"/>
                  </a:cubicBezTo>
                  <a:cubicBezTo>
                    <a:pt x="114" y="63"/>
                    <a:pt x="121" y="63"/>
                    <a:pt x="125" y="63"/>
                  </a:cubicBezTo>
                  <a:cubicBezTo>
                    <a:pt x="156" y="63"/>
                    <a:pt x="186" y="90"/>
                    <a:pt x="192" y="125"/>
                  </a:cubicBezTo>
                  <a:cubicBezTo>
                    <a:pt x="196" y="143"/>
                    <a:pt x="188" y="162"/>
                    <a:pt x="180" y="176"/>
                  </a:cubicBezTo>
                  <a:cubicBezTo>
                    <a:pt x="168" y="195"/>
                    <a:pt x="154" y="203"/>
                    <a:pt x="135" y="207"/>
                  </a:cubicBezTo>
                  <a:cubicBezTo>
                    <a:pt x="0" y="228"/>
                    <a:pt x="0" y="228"/>
                    <a:pt x="0" y="228"/>
                  </a:cubicBezTo>
                  <a:cubicBezTo>
                    <a:pt x="0" y="518"/>
                    <a:pt x="0" y="518"/>
                    <a:pt x="0" y="518"/>
                  </a:cubicBezTo>
                  <a:cubicBezTo>
                    <a:pt x="0" y="567"/>
                    <a:pt x="28" y="607"/>
                    <a:pt x="74" y="622"/>
                  </a:cubicBezTo>
                  <a:cubicBezTo>
                    <a:pt x="50" y="806"/>
                    <a:pt x="50" y="806"/>
                    <a:pt x="50" y="806"/>
                  </a:cubicBezTo>
                  <a:cubicBezTo>
                    <a:pt x="50" y="806"/>
                    <a:pt x="50" y="810"/>
                    <a:pt x="50" y="813"/>
                  </a:cubicBezTo>
                  <a:cubicBezTo>
                    <a:pt x="50" y="821"/>
                    <a:pt x="55" y="831"/>
                    <a:pt x="57" y="840"/>
                  </a:cubicBezTo>
                  <a:cubicBezTo>
                    <a:pt x="162" y="1041"/>
                    <a:pt x="162" y="1041"/>
                    <a:pt x="162" y="1041"/>
                  </a:cubicBezTo>
                  <a:cubicBezTo>
                    <a:pt x="176" y="1068"/>
                    <a:pt x="212" y="1076"/>
                    <a:pt x="241" y="1065"/>
                  </a:cubicBezTo>
                  <a:cubicBezTo>
                    <a:pt x="253" y="1056"/>
                    <a:pt x="253" y="1056"/>
                    <a:pt x="253" y="1056"/>
                  </a:cubicBezTo>
                  <a:cubicBezTo>
                    <a:pt x="284" y="1041"/>
                    <a:pt x="294" y="1008"/>
                    <a:pt x="276" y="977"/>
                  </a:cubicBezTo>
                  <a:close/>
                </a:path>
              </a:pathLst>
            </a:custGeom>
            <a:solidFill>
              <a:schemeClr val="tx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6"/>
            <p:cNvSpPr>
              <a:spLocks/>
            </p:cNvSpPr>
            <p:nvPr/>
          </p:nvSpPr>
          <p:spPr bwMode="auto">
            <a:xfrm>
              <a:off x="5240870" y="2210348"/>
              <a:ext cx="657690" cy="549631"/>
            </a:xfrm>
            <a:custGeom>
              <a:avLst/>
              <a:gdLst/>
              <a:ahLst/>
              <a:cxnLst>
                <a:cxn ang="0">
                  <a:pos x="104" y="53"/>
                </a:cxn>
                <a:cxn ang="0">
                  <a:pos x="55" y="2"/>
                </a:cxn>
                <a:cxn ang="0">
                  <a:pos x="2" y="53"/>
                </a:cxn>
                <a:cxn ang="0">
                  <a:pos x="4" y="253"/>
                </a:cxn>
                <a:cxn ang="0">
                  <a:pos x="57" y="306"/>
                </a:cxn>
                <a:cxn ang="0">
                  <a:pos x="57" y="306"/>
                </a:cxn>
                <a:cxn ang="0">
                  <a:pos x="68" y="303"/>
                </a:cxn>
                <a:cxn ang="0">
                  <a:pos x="323" y="263"/>
                </a:cxn>
                <a:cxn ang="0">
                  <a:pos x="364" y="202"/>
                </a:cxn>
                <a:cxn ang="0">
                  <a:pos x="304" y="161"/>
                </a:cxn>
                <a:cxn ang="0">
                  <a:pos x="109" y="191"/>
                </a:cxn>
                <a:cxn ang="0">
                  <a:pos x="104" y="53"/>
                </a:cxn>
              </a:cxnLst>
              <a:rect l="0" t="0" r="r" b="b"/>
              <a:pathLst>
                <a:path w="366" h="306">
                  <a:moveTo>
                    <a:pt x="104" y="53"/>
                  </a:moveTo>
                  <a:cubicBezTo>
                    <a:pt x="104" y="23"/>
                    <a:pt x="80" y="0"/>
                    <a:pt x="55" y="2"/>
                  </a:cubicBezTo>
                  <a:cubicBezTo>
                    <a:pt x="24" y="2"/>
                    <a:pt x="0" y="27"/>
                    <a:pt x="2" y="53"/>
                  </a:cubicBezTo>
                  <a:cubicBezTo>
                    <a:pt x="4" y="253"/>
                    <a:pt x="4" y="253"/>
                    <a:pt x="4" y="253"/>
                  </a:cubicBezTo>
                  <a:cubicBezTo>
                    <a:pt x="4" y="282"/>
                    <a:pt x="27" y="306"/>
                    <a:pt x="57" y="306"/>
                  </a:cubicBezTo>
                  <a:cubicBezTo>
                    <a:pt x="57" y="306"/>
                    <a:pt x="57" y="306"/>
                    <a:pt x="57" y="306"/>
                  </a:cubicBezTo>
                  <a:cubicBezTo>
                    <a:pt x="61" y="306"/>
                    <a:pt x="67" y="306"/>
                    <a:pt x="68" y="303"/>
                  </a:cubicBezTo>
                  <a:cubicBezTo>
                    <a:pt x="323" y="263"/>
                    <a:pt x="323" y="263"/>
                    <a:pt x="323" y="263"/>
                  </a:cubicBezTo>
                  <a:cubicBezTo>
                    <a:pt x="350" y="257"/>
                    <a:pt x="366" y="230"/>
                    <a:pt x="364" y="202"/>
                  </a:cubicBezTo>
                  <a:cubicBezTo>
                    <a:pt x="358" y="175"/>
                    <a:pt x="330" y="154"/>
                    <a:pt x="304" y="161"/>
                  </a:cubicBezTo>
                  <a:cubicBezTo>
                    <a:pt x="109" y="191"/>
                    <a:pt x="109" y="191"/>
                    <a:pt x="109" y="191"/>
                  </a:cubicBezTo>
                  <a:lnTo>
                    <a:pt x="104" y="53"/>
                  </a:lnTo>
                  <a:close/>
                </a:path>
              </a:pathLst>
            </a:custGeom>
            <a:solidFill>
              <a:schemeClr val="tx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7"/>
            <p:cNvSpPr>
              <a:spLocks/>
            </p:cNvSpPr>
            <p:nvPr/>
          </p:nvSpPr>
          <p:spPr bwMode="auto">
            <a:xfrm>
              <a:off x="5171499" y="2318406"/>
              <a:ext cx="370868" cy="526952"/>
            </a:xfrm>
            <a:custGeom>
              <a:avLst/>
              <a:gdLst/>
              <a:ahLst/>
              <a:cxnLst>
                <a:cxn ang="0">
                  <a:pos x="207" y="246"/>
                </a:cxn>
                <a:cxn ang="0">
                  <a:pos x="109" y="264"/>
                </a:cxn>
                <a:cxn ang="0">
                  <a:pos x="100" y="264"/>
                </a:cxn>
                <a:cxn ang="0">
                  <a:pos x="100" y="264"/>
                </a:cxn>
                <a:cxn ang="0">
                  <a:pos x="96" y="264"/>
                </a:cxn>
                <a:cxn ang="0">
                  <a:pos x="96" y="264"/>
                </a:cxn>
                <a:cxn ang="0">
                  <a:pos x="25" y="193"/>
                </a:cxn>
                <a:cxn ang="0">
                  <a:pos x="20" y="0"/>
                </a:cxn>
                <a:cxn ang="0">
                  <a:pos x="0" y="43"/>
                </a:cxn>
                <a:cxn ang="0">
                  <a:pos x="1" y="243"/>
                </a:cxn>
                <a:cxn ang="0">
                  <a:pos x="56" y="293"/>
                </a:cxn>
                <a:cxn ang="0">
                  <a:pos x="56" y="293"/>
                </a:cxn>
                <a:cxn ang="0">
                  <a:pos x="66" y="291"/>
                </a:cxn>
                <a:cxn ang="0">
                  <a:pos x="207" y="269"/>
                </a:cxn>
                <a:cxn ang="0">
                  <a:pos x="207" y="246"/>
                </a:cxn>
              </a:cxnLst>
              <a:rect l="0" t="0" r="r" b="b"/>
              <a:pathLst>
                <a:path w="207" h="293">
                  <a:moveTo>
                    <a:pt x="207" y="246"/>
                  </a:moveTo>
                  <a:cubicBezTo>
                    <a:pt x="109" y="264"/>
                    <a:pt x="109" y="264"/>
                    <a:pt x="109" y="264"/>
                  </a:cubicBezTo>
                  <a:cubicBezTo>
                    <a:pt x="107" y="264"/>
                    <a:pt x="106" y="264"/>
                    <a:pt x="100" y="264"/>
                  </a:cubicBezTo>
                  <a:cubicBezTo>
                    <a:pt x="100" y="264"/>
                    <a:pt x="100" y="264"/>
                    <a:pt x="100" y="264"/>
                  </a:cubicBezTo>
                  <a:cubicBezTo>
                    <a:pt x="96" y="264"/>
                    <a:pt x="96" y="264"/>
                    <a:pt x="96" y="264"/>
                  </a:cubicBezTo>
                  <a:cubicBezTo>
                    <a:pt x="96" y="264"/>
                    <a:pt x="96" y="264"/>
                    <a:pt x="96" y="264"/>
                  </a:cubicBezTo>
                  <a:cubicBezTo>
                    <a:pt x="56" y="264"/>
                    <a:pt x="25" y="232"/>
                    <a:pt x="25" y="193"/>
                  </a:cubicBezTo>
                  <a:cubicBezTo>
                    <a:pt x="20" y="0"/>
                    <a:pt x="20" y="0"/>
                    <a:pt x="20" y="0"/>
                  </a:cubicBezTo>
                  <a:cubicBezTo>
                    <a:pt x="8" y="8"/>
                    <a:pt x="0" y="24"/>
                    <a:pt x="0" y="43"/>
                  </a:cubicBezTo>
                  <a:cubicBezTo>
                    <a:pt x="1" y="243"/>
                    <a:pt x="1" y="243"/>
                    <a:pt x="1" y="243"/>
                  </a:cubicBezTo>
                  <a:cubicBezTo>
                    <a:pt x="5" y="269"/>
                    <a:pt x="25" y="293"/>
                    <a:pt x="56" y="293"/>
                  </a:cubicBezTo>
                  <a:cubicBezTo>
                    <a:pt x="56" y="293"/>
                    <a:pt x="56" y="293"/>
                    <a:pt x="56" y="293"/>
                  </a:cubicBezTo>
                  <a:cubicBezTo>
                    <a:pt x="61" y="293"/>
                    <a:pt x="66" y="293"/>
                    <a:pt x="66" y="291"/>
                  </a:cubicBezTo>
                  <a:cubicBezTo>
                    <a:pt x="207" y="269"/>
                    <a:pt x="207" y="269"/>
                    <a:pt x="207" y="269"/>
                  </a:cubicBezTo>
                  <a:lnTo>
                    <a:pt x="207" y="246"/>
                  </a:lnTo>
                  <a:close/>
                </a:path>
              </a:pathLst>
            </a:custGeom>
            <a:solidFill>
              <a:schemeClr val="bg1">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8"/>
            <p:cNvSpPr>
              <a:spLocks/>
            </p:cNvSpPr>
            <p:nvPr/>
          </p:nvSpPr>
          <p:spPr bwMode="auto">
            <a:xfrm>
              <a:off x="5462323" y="3463026"/>
              <a:ext cx="230792" cy="808438"/>
            </a:xfrm>
            <a:custGeom>
              <a:avLst/>
              <a:gdLst/>
              <a:ahLst/>
              <a:cxnLst>
                <a:cxn ang="0">
                  <a:pos x="99" y="198"/>
                </a:cxn>
                <a:cxn ang="0">
                  <a:pos x="99" y="195"/>
                </a:cxn>
                <a:cxn ang="0">
                  <a:pos x="99" y="191"/>
                </a:cxn>
                <a:cxn ang="0">
                  <a:pos x="99" y="182"/>
                </a:cxn>
                <a:cxn ang="0">
                  <a:pos x="122" y="13"/>
                </a:cxn>
                <a:cxn ang="0">
                  <a:pos x="102" y="0"/>
                </a:cxn>
                <a:cxn ang="0">
                  <a:pos x="8" y="130"/>
                </a:cxn>
                <a:cxn ang="0">
                  <a:pos x="0" y="163"/>
                </a:cxn>
                <a:cxn ang="0">
                  <a:pos x="0" y="167"/>
                </a:cxn>
                <a:cxn ang="0">
                  <a:pos x="0" y="390"/>
                </a:cxn>
                <a:cxn ang="0">
                  <a:pos x="58" y="450"/>
                </a:cxn>
                <a:cxn ang="0">
                  <a:pos x="73" y="450"/>
                </a:cxn>
                <a:cxn ang="0">
                  <a:pos x="129" y="390"/>
                </a:cxn>
                <a:cxn ang="0">
                  <a:pos x="129" y="270"/>
                </a:cxn>
                <a:cxn ang="0">
                  <a:pos x="107" y="228"/>
                </a:cxn>
                <a:cxn ang="0">
                  <a:pos x="99" y="198"/>
                </a:cxn>
              </a:cxnLst>
              <a:rect l="0" t="0" r="r" b="b"/>
              <a:pathLst>
                <a:path w="129" h="450">
                  <a:moveTo>
                    <a:pt x="99" y="198"/>
                  </a:moveTo>
                  <a:cubicBezTo>
                    <a:pt x="99" y="195"/>
                    <a:pt x="99" y="195"/>
                    <a:pt x="99" y="195"/>
                  </a:cubicBezTo>
                  <a:cubicBezTo>
                    <a:pt x="99" y="191"/>
                    <a:pt x="99" y="191"/>
                    <a:pt x="99" y="191"/>
                  </a:cubicBezTo>
                  <a:cubicBezTo>
                    <a:pt x="99" y="188"/>
                    <a:pt x="99" y="184"/>
                    <a:pt x="99" y="182"/>
                  </a:cubicBezTo>
                  <a:cubicBezTo>
                    <a:pt x="122" y="13"/>
                    <a:pt x="122" y="13"/>
                    <a:pt x="122" y="13"/>
                  </a:cubicBezTo>
                  <a:cubicBezTo>
                    <a:pt x="114" y="9"/>
                    <a:pt x="107" y="6"/>
                    <a:pt x="102" y="0"/>
                  </a:cubicBezTo>
                  <a:cubicBezTo>
                    <a:pt x="8" y="130"/>
                    <a:pt x="8" y="130"/>
                    <a:pt x="8" y="130"/>
                  </a:cubicBezTo>
                  <a:cubicBezTo>
                    <a:pt x="2" y="143"/>
                    <a:pt x="0" y="152"/>
                    <a:pt x="0" y="163"/>
                  </a:cubicBezTo>
                  <a:cubicBezTo>
                    <a:pt x="0" y="167"/>
                    <a:pt x="0" y="167"/>
                    <a:pt x="0" y="167"/>
                  </a:cubicBezTo>
                  <a:cubicBezTo>
                    <a:pt x="0" y="390"/>
                    <a:pt x="0" y="390"/>
                    <a:pt x="0" y="390"/>
                  </a:cubicBezTo>
                  <a:cubicBezTo>
                    <a:pt x="0" y="421"/>
                    <a:pt x="24" y="450"/>
                    <a:pt x="58" y="450"/>
                  </a:cubicBezTo>
                  <a:cubicBezTo>
                    <a:pt x="73" y="450"/>
                    <a:pt x="73" y="450"/>
                    <a:pt x="73" y="450"/>
                  </a:cubicBezTo>
                  <a:cubicBezTo>
                    <a:pt x="106" y="450"/>
                    <a:pt x="129" y="421"/>
                    <a:pt x="129" y="390"/>
                  </a:cubicBezTo>
                  <a:cubicBezTo>
                    <a:pt x="129" y="270"/>
                    <a:pt x="129" y="270"/>
                    <a:pt x="129" y="270"/>
                  </a:cubicBezTo>
                  <a:cubicBezTo>
                    <a:pt x="107" y="228"/>
                    <a:pt x="107" y="228"/>
                    <a:pt x="107" y="228"/>
                  </a:cubicBezTo>
                  <a:cubicBezTo>
                    <a:pt x="102" y="218"/>
                    <a:pt x="99" y="206"/>
                    <a:pt x="99" y="198"/>
                  </a:cubicBezTo>
                  <a:close/>
                </a:path>
              </a:pathLst>
            </a:custGeom>
            <a:solidFill>
              <a:schemeClr val="tx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9"/>
            <p:cNvSpPr>
              <a:spLocks/>
            </p:cNvSpPr>
            <p:nvPr/>
          </p:nvSpPr>
          <p:spPr bwMode="auto">
            <a:xfrm>
              <a:off x="5208853" y="2035587"/>
              <a:ext cx="445575" cy="444241"/>
            </a:xfrm>
            <a:custGeom>
              <a:avLst/>
              <a:gdLst/>
              <a:ahLst/>
              <a:cxnLst>
                <a:cxn ang="0">
                  <a:pos x="69" y="78"/>
                </a:cxn>
                <a:cxn ang="0">
                  <a:pos x="73" y="78"/>
                </a:cxn>
                <a:cxn ang="0">
                  <a:pos x="141" y="148"/>
                </a:cxn>
                <a:cxn ang="0">
                  <a:pos x="143" y="248"/>
                </a:cxn>
                <a:cxn ang="0">
                  <a:pos x="248" y="125"/>
                </a:cxn>
                <a:cxn ang="0">
                  <a:pos x="127" y="0"/>
                </a:cxn>
                <a:cxn ang="0">
                  <a:pos x="0" y="125"/>
                </a:cxn>
                <a:cxn ang="0">
                  <a:pos x="0" y="131"/>
                </a:cxn>
                <a:cxn ang="0">
                  <a:pos x="69" y="78"/>
                </a:cxn>
              </a:cxnLst>
              <a:rect l="0" t="0" r="r" b="b"/>
              <a:pathLst>
                <a:path w="248" h="248">
                  <a:moveTo>
                    <a:pt x="69" y="78"/>
                  </a:moveTo>
                  <a:cubicBezTo>
                    <a:pt x="73" y="78"/>
                    <a:pt x="73" y="78"/>
                    <a:pt x="73" y="78"/>
                  </a:cubicBezTo>
                  <a:cubicBezTo>
                    <a:pt x="107" y="78"/>
                    <a:pt x="141" y="112"/>
                    <a:pt x="141" y="148"/>
                  </a:cubicBezTo>
                  <a:cubicBezTo>
                    <a:pt x="143" y="248"/>
                    <a:pt x="143" y="248"/>
                    <a:pt x="143" y="248"/>
                  </a:cubicBezTo>
                  <a:cubicBezTo>
                    <a:pt x="205" y="239"/>
                    <a:pt x="248" y="187"/>
                    <a:pt x="248" y="125"/>
                  </a:cubicBezTo>
                  <a:cubicBezTo>
                    <a:pt x="248" y="54"/>
                    <a:pt x="194" y="0"/>
                    <a:pt x="127" y="0"/>
                  </a:cubicBezTo>
                  <a:cubicBezTo>
                    <a:pt x="59" y="0"/>
                    <a:pt x="0" y="54"/>
                    <a:pt x="0" y="125"/>
                  </a:cubicBezTo>
                  <a:cubicBezTo>
                    <a:pt x="0" y="127"/>
                    <a:pt x="0" y="131"/>
                    <a:pt x="0" y="131"/>
                  </a:cubicBezTo>
                  <a:cubicBezTo>
                    <a:pt x="11" y="104"/>
                    <a:pt x="40" y="81"/>
                    <a:pt x="69" y="78"/>
                  </a:cubicBezTo>
                  <a:close/>
                </a:path>
              </a:pathLst>
            </a:custGeom>
            <a:solidFill>
              <a:schemeClr val="tx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10"/>
            <p:cNvSpPr>
              <a:spLocks/>
            </p:cNvSpPr>
            <p:nvPr/>
          </p:nvSpPr>
          <p:spPr bwMode="auto">
            <a:xfrm>
              <a:off x="2890264" y="2443808"/>
              <a:ext cx="533622" cy="852462"/>
            </a:xfrm>
            <a:custGeom>
              <a:avLst/>
              <a:gdLst/>
              <a:ahLst/>
              <a:cxnLst>
                <a:cxn ang="0">
                  <a:pos x="275" y="20"/>
                </a:cxn>
                <a:cxn ang="0">
                  <a:pos x="203" y="20"/>
                </a:cxn>
                <a:cxn ang="0">
                  <a:pos x="20" y="199"/>
                </a:cxn>
                <a:cxn ang="0">
                  <a:pos x="7" y="256"/>
                </a:cxn>
                <a:cxn ang="0">
                  <a:pos x="17" y="275"/>
                </a:cxn>
                <a:cxn ang="0">
                  <a:pos x="124" y="443"/>
                </a:cxn>
                <a:cxn ang="0">
                  <a:pos x="196" y="457"/>
                </a:cxn>
                <a:cxn ang="0">
                  <a:pos x="213" y="385"/>
                </a:cxn>
                <a:cxn ang="0">
                  <a:pos x="119" y="245"/>
                </a:cxn>
                <a:cxn ang="0">
                  <a:pos x="275" y="94"/>
                </a:cxn>
                <a:cxn ang="0">
                  <a:pos x="275" y="20"/>
                </a:cxn>
              </a:cxnLst>
              <a:rect l="0" t="0" r="r" b="b"/>
              <a:pathLst>
                <a:path w="297" h="474">
                  <a:moveTo>
                    <a:pt x="275" y="20"/>
                  </a:moveTo>
                  <a:cubicBezTo>
                    <a:pt x="257" y="0"/>
                    <a:pt x="224" y="0"/>
                    <a:pt x="203" y="20"/>
                  </a:cubicBezTo>
                  <a:cubicBezTo>
                    <a:pt x="20" y="199"/>
                    <a:pt x="20" y="199"/>
                    <a:pt x="20" y="199"/>
                  </a:cubicBezTo>
                  <a:cubicBezTo>
                    <a:pt x="4" y="215"/>
                    <a:pt x="0" y="235"/>
                    <a:pt x="7" y="256"/>
                  </a:cubicBezTo>
                  <a:cubicBezTo>
                    <a:pt x="7" y="263"/>
                    <a:pt x="11" y="270"/>
                    <a:pt x="17" y="275"/>
                  </a:cubicBezTo>
                  <a:cubicBezTo>
                    <a:pt x="124" y="443"/>
                    <a:pt x="124" y="443"/>
                    <a:pt x="124" y="443"/>
                  </a:cubicBezTo>
                  <a:cubicBezTo>
                    <a:pt x="142" y="467"/>
                    <a:pt x="174" y="474"/>
                    <a:pt x="196" y="457"/>
                  </a:cubicBezTo>
                  <a:cubicBezTo>
                    <a:pt x="221" y="439"/>
                    <a:pt x="226" y="410"/>
                    <a:pt x="213" y="385"/>
                  </a:cubicBezTo>
                  <a:cubicBezTo>
                    <a:pt x="119" y="245"/>
                    <a:pt x="119" y="245"/>
                    <a:pt x="119" y="245"/>
                  </a:cubicBezTo>
                  <a:cubicBezTo>
                    <a:pt x="275" y="94"/>
                    <a:pt x="275" y="94"/>
                    <a:pt x="275" y="94"/>
                  </a:cubicBezTo>
                  <a:cubicBezTo>
                    <a:pt x="297" y="74"/>
                    <a:pt x="297" y="41"/>
                    <a:pt x="275" y="20"/>
                  </a:cubicBezTo>
                  <a:close/>
                </a:path>
              </a:pathLst>
            </a:custGeom>
            <a:solidFill>
              <a:schemeClr val="tx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11"/>
            <p:cNvSpPr>
              <a:spLocks/>
            </p:cNvSpPr>
            <p:nvPr/>
          </p:nvSpPr>
          <p:spPr bwMode="auto">
            <a:xfrm>
              <a:off x="3081034" y="2333081"/>
              <a:ext cx="525618" cy="1941051"/>
            </a:xfrm>
            <a:custGeom>
              <a:avLst/>
              <a:gdLst/>
              <a:ahLst/>
              <a:cxnLst>
                <a:cxn ang="0">
                  <a:pos x="188" y="0"/>
                </a:cxn>
                <a:cxn ang="0">
                  <a:pos x="130" y="0"/>
                </a:cxn>
                <a:cxn ang="0">
                  <a:pos x="26" y="110"/>
                </a:cxn>
                <a:cxn ang="0">
                  <a:pos x="26" y="125"/>
                </a:cxn>
                <a:cxn ang="0">
                  <a:pos x="84" y="68"/>
                </a:cxn>
                <a:cxn ang="0">
                  <a:pos x="133" y="49"/>
                </a:cxn>
                <a:cxn ang="0">
                  <a:pos x="184" y="70"/>
                </a:cxn>
                <a:cxn ang="0">
                  <a:pos x="181" y="171"/>
                </a:cxn>
                <a:cxn ang="0">
                  <a:pos x="36" y="311"/>
                </a:cxn>
                <a:cxn ang="0">
                  <a:pos x="120" y="435"/>
                </a:cxn>
                <a:cxn ang="0">
                  <a:pos x="130" y="489"/>
                </a:cxn>
                <a:cxn ang="0">
                  <a:pos x="104" y="536"/>
                </a:cxn>
                <a:cxn ang="0">
                  <a:pos x="64" y="547"/>
                </a:cxn>
                <a:cxn ang="0">
                  <a:pos x="26" y="536"/>
                </a:cxn>
                <a:cxn ang="0">
                  <a:pos x="84" y="617"/>
                </a:cxn>
                <a:cxn ang="0">
                  <a:pos x="109" y="804"/>
                </a:cxn>
                <a:cxn ang="0">
                  <a:pos x="13" y="981"/>
                </a:cxn>
                <a:cxn ang="0">
                  <a:pos x="36" y="1060"/>
                </a:cxn>
                <a:cxn ang="0">
                  <a:pos x="53" y="1065"/>
                </a:cxn>
                <a:cxn ang="0">
                  <a:pos x="130" y="1045"/>
                </a:cxn>
                <a:cxn ang="0">
                  <a:pos x="232" y="844"/>
                </a:cxn>
                <a:cxn ang="0">
                  <a:pos x="242" y="813"/>
                </a:cxn>
                <a:cxn ang="0">
                  <a:pos x="242" y="809"/>
                </a:cxn>
                <a:cxn ang="0">
                  <a:pos x="216" y="622"/>
                </a:cxn>
                <a:cxn ang="0">
                  <a:pos x="293" y="519"/>
                </a:cxn>
                <a:cxn ang="0">
                  <a:pos x="293" y="110"/>
                </a:cxn>
                <a:cxn ang="0">
                  <a:pos x="188" y="0"/>
                </a:cxn>
              </a:cxnLst>
              <a:rect l="0" t="0" r="r" b="b"/>
              <a:pathLst>
                <a:path w="293" h="1081">
                  <a:moveTo>
                    <a:pt x="188" y="0"/>
                  </a:moveTo>
                  <a:cubicBezTo>
                    <a:pt x="130" y="0"/>
                    <a:pt x="130" y="0"/>
                    <a:pt x="130" y="0"/>
                  </a:cubicBezTo>
                  <a:cubicBezTo>
                    <a:pt x="73" y="0"/>
                    <a:pt x="26" y="49"/>
                    <a:pt x="26" y="110"/>
                  </a:cubicBezTo>
                  <a:cubicBezTo>
                    <a:pt x="26" y="125"/>
                    <a:pt x="26" y="125"/>
                    <a:pt x="26" y="125"/>
                  </a:cubicBezTo>
                  <a:cubicBezTo>
                    <a:pt x="84" y="68"/>
                    <a:pt x="84" y="68"/>
                    <a:pt x="84" y="68"/>
                  </a:cubicBezTo>
                  <a:cubicBezTo>
                    <a:pt x="97" y="55"/>
                    <a:pt x="115" y="49"/>
                    <a:pt x="133" y="49"/>
                  </a:cubicBezTo>
                  <a:cubicBezTo>
                    <a:pt x="151" y="49"/>
                    <a:pt x="169" y="55"/>
                    <a:pt x="184" y="70"/>
                  </a:cubicBezTo>
                  <a:cubicBezTo>
                    <a:pt x="212" y="97"/>
                    <a:pt x="209" y="143"/>
                    <a:pt x="181" y="171"/>
                  </a:cubicBezTo>
                  <a:cubicBezTo>
                    <a:pt x="36" y="311"/>
                    <a:pt x="36" y="311"/>
                    <a:pt x="36" y="311"/>
                  </a:cubicBezTo>
                  <a:cubicBezTo>
                    <a:pt x="120" y="435"/>
                    <a:pt x="120" y="435"/>
                    <a:pt x="120" y="435"/>
                  </a:cubicBezTo>
                  <a:cubicBezTo>
                    <a:pt x="130" y="452"/>
                    <a:pt x="136" y="472"/>
                    <a:pt x="130" y="489"/>
                  </a:cubicBezTo>
                  <a:cubicBezTo>
                    <a:pt x="127" y="508"/>
                    <a:pt x="118" y="522"/>
                    <a:pt x="104" y="536"/>
                  </a:cubicBezTo>
                  <a:cubicBezTo>
                    <a:pt x="90" y="541"/>
                    <a:pt x="76" y="547"/>
                    <a:pt x="64" y="547"/>
                  </a:cubicBezTo>
                  <a:cubicBezTo>
                    <a:pt x="48" y="547"/>
                    <a:pt x="36" y="545"/>
                    <a:pt x="26" y="536"/>
                  </a:cubicBezTo>
                  <a:cubicBezTo>
                    <a:pt x="30" y="571"/>
                    <a:pt x="53" y="602"/>
                    <a:pt x="84" y="617"/>
                  </a:cubicBezTo>
                  <a:cubicBezTo>
                    <a:pt x="109" y="804"/>
                    <a:pt x="109" y="804"/>
                    <a:pt x="109" y="804"/>
                  </a:cubicBezTo>
                  <a:cubicBezTo>
                    <a:pt x="13" y="981"/>
                    <a:pt x="13" y="981"/>
                    <a:pt x="13" y="981"/>
                  </a:cubicBezTo>
                  <a:cubicBezTo>
                    <a:pt x="0" y="1009"/>
                    <a:pt x="10" y="1045"/>
                    <a:pt x="36" y="1060"/>
                  </a:cubicBezTo>
                  <a:cubicBezTo>
                    <a:pt x="53" y="1065"/>
                    <a:pt x="53" y="1065"/>
                    <a:pt x="53" y="1065"/>
                  </a:cubicBezTo>
                  <a:cubicBezTo>
                    <a:pt x="80" y="1081"/>
                    <a:pt x="115" y="1072"/>
                    <a:pt x="130" y="1045"/>
                  </a:cubicBezTo>
                  <a:cubicBezTo>
                    <a:pt x="232" y="844"/>
                    <a:pt x="232" y="844"/>
                    <a:pt x="232" y="844"/>
                  </a:cubicBezTo>
                  <a:cubicBezTo>
                    <a:pt x="239" y="835"/>
                    <a:pt x="242" y="827"/>
                    <a:pt x="242" y="813"/>
                  </a:cubicBezTo>
                  <a:cubicBezTo>
                    <a:pt x="242" y="813"/>
                    <a:pt x="242" y="811"/>
                    <a:pt x="242" y="809"/>
                  </a:cubicBezTo>
                  <a:cubicBezTo>
                    <a:pt x="216" y="622"/>
                    <a:pt x="216" y="622"/>
                    <a:pt x="216" y="622"/>
                  </a:cubicBezTo>
                  <a:cubicBezTo>
                    <a:pt x="261" y="611"/>
                    <a:pt x="293" y="568"/>
                    <a:pt x="293" y="519"/>
                  </a:cubicBezTo>
                  <a:cubicBezTo>
                    <a:pt x="293" y="110"/>
                    <a:pt x="293" y="110"/>
                    <a:pt x="293" y="110"/>
                  </a:cubicBezTo>
                  <a:cubicBezTo>
                    <a:pt x="293" y="49"/>
                    <a:pt x="245" y="0"/>
                    <a:pt x="188" y="0"/>
                  </a:cubicBezTo>
                  <a:close/>
                </a:path>
              </a:pathLst>
            </a:custGeom>
            <a:solidFill>
              <a:schemeClr val="tx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12"/>
            <p:cNvSpPr>
              <a:spLocks/>
            </p:cNvSpPr>
            <p:nvPr/>
          </p:nvSpPr>
          <p:spPr bwMode="auto">
            <a:xfrm>
              <a:off x="3418550" y="1923526"/>
              <a:ext cx="436236" cy="445575"/>
            </a:xfrm>
            <a:custGeom>
              <a:avLst/>
              <a:gdLst/>
              <a:ahLst/>
              <a:cxnLst>
                <a:cxn ang="0">
                  <a:pos x="188" y="197"/>
                </a:cxn>
                <a:cxn ang="0">
                  <a:pos x="201" y="197"/>
                </a:cxn>
                <a:cxn ang="0">
                  <a:pos x="223" y="198"/>
                </a:cxn>
                <a:cxn ang="0">
                  <a:pos x="243" y="123"/>
                </a:cxn>
                <a:cxn ang="0">
                  <a:pos x="123" y="0"/>
                </a:cxn>
                <a:cxn ang="0">
                  <a:pos x="0" y="123"/>
                </a:cxn>
                <a:cxn ang="0">
                  <a:pos x="123" y="248"/>
                </a:cxn>
                <a:cxn ang="0">
                  <a:pos x="131" y="248"/>
                </a:cxn>
                <a:cxn ang="0">
                  <a:pos x="188" y="197"/>
                </a:cxn>
              </a:cxnLst>
              <a:rect l="0" t="0" r="r" b="b"/>
              <a:pathLst>
                <a:path w="243" h="248">
                  <a:moveTo>
                    <a:pt x="188" y="197"/>
                  </a:moveTo>
                  <a:cubicBezTo>
                    <a:pt x="194" y="197"/>
                    <a:pt x="196" y="197"/>
                    <a:pt x="201" y="197"/>
                  </a:cubicBezTo>
                  <a:cubicBezTo>
                    <a:pt x="208" y="197"/>
                    <a:pt x="214" y="197"/>
                    <a:pt x="223" y="198"/>
                  </a:cubicBezTo>
                  <a:cubicBezTo>
                    <a:pt x="238" y="176"/>
                    <a:pt x="243" y="150"/>
                    <a:pt x="243" y="123"/>
                  </a:cubicBezTo>
                  <a:cubicBezTo>
                    <a:pt x="243" y="55"/>
                    <a:pt x="191" y="0"/>
                    <a:pt x="123" y="0"/>
                  </a:cubicBezTo>
                  <a:cubicBezTo>
                    <a:pt x="54" y="0"/>
                    <a:pt x="0" y="55"/>
                    <a:pt x="0" y="123"/>
                  </a:cubicBezTo>
                  <a:cubicBezTo>
                    <a:pt x="0" y="193"/>
                    <a:pt x="54" y="248"/>
                    <a:pt x="123" y="248"/>
                  </a:cubicBezTo>
                  <a:cubicBezTo>
                    <a:pt x="127" y="248"/>
                    <a:pt x="129" y="248"/>
                    <a:pt x="131" y="248"/>
                  </a:cubicBezTo>
                  <a:cubicBezTo>
                    <a:pt x="138" y="222"/>
                    <a:pt x="158" y="202"/>
                    <a:pt x="188" y="197"/>
                  </a:cubicBezTo>
                  <a:close/>
                </a:path>
              </a:pathLst>
            </a:custGeom>
            <a:solidFill>
              <a:schemeClr val="tx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13"/>
            <p:cNvSpPr>
              <a:spLocks/>
            </p:cNvSpPr>
            <p:nvPr/>
          </p:nvSpPr>
          <p:spPr bwMode="auto">
            <a:xfrm>
              <a:off x="3638669" y="2295727"/>
              <a:ext cx="302831" cy="556301"/>
            </a:xfrm>
            <a:custGeom>
              <a:avLst/>
              <a:gdLst/>
              <a:ahLst/>
              <a:cxnLst>
                <a:cxn ang="0">
                  <a:pos x="163" y="245"/>
                </a:cxn>
                <a:cxn ang="0">
                  <a:pos x="129" y="49"/>
                </a:cxn>
                <a:cxn ang="0">
                  <a:pos x="71" y="6"/>
                </a:cxn>
                <a:cxn ang="0">
                  <a:pos x="28" y="68"/>
                </a:cxn>
                <a:cxn ang="0">
                  <a:pos x="43" y="157"/>
                </a:cxn>
                <a:cxn ang="0">
                  <a:pos x="0" y="135"/>
                </a:cxn>
                <a:cxn ang="0">
                  <a:pos x="0" y="252"/>
                </a:cxn>
                <a:cxn ang="0">
                  <a:pos x="85" y="303"/>
                </a:cxn>
                <a:cxn ang="0">
                  <a:pos x="137" y="303"/>
                </a:cxn>
                <a:cxn ang="0">
                  <a:pos x="163" y="245"/>
                </a:cxn>
              </a:cxnLst>
              <a:rect l="0" t="0" r="r" b="b"/>
              <a:pathLst>
                <a:path w="168" h="310">
                  <a:moveTo>
                    <a:pt x="163" y="245"/>
                  </a:moveTo>
                  <a:cubicBezTo>
                    <a:pt x="129" y="49"/>
                    <a:pt x="129" y="49"/>
                    <a:pt x="129" y="49"/>
                  </a:cubicBezTo>
                  <a:cubicBezTo>
                    <a:pt x="125" y="19"/>
                    <a:pt x="97" y="0"/>
                    <a:pt x="71" y="6"/>
                  </a:cubicBezTo>
                  <a:cubicBezTo>
                    <a:pt x="39" y="13"/>
                    <a:pt x="21" y="41"/>
                    <a:pt x="28" y="68"/>
                  </a:cubicBezTo>
                  <a:cubicBezTo>
                    <a:pt x="43" y="157"/>
                    <a:pt x="43" y="157"/>
                    <a:pt x="43" y="157"/>
                  </a:cubicBezTo>
                  <a:cubicBezTo>
                    <a:pt x="0" y="135"/>
                    <a:pt x="0" y="135"/>
                    <a:pt x="0" y="135"/>
                  </a:cubicBezTo>
                  <a:cubicBezTo>
                    <a:pt x="0" y="252"/>
                    <a:pt x="0" y="252"/>
                    <a:pt x="0" y="252"/>
                  </a:cubicBezTo>
                  <a:cubicBezTo>
                    <a:pt x="85" y="303"/>
                    <a:pt x="85" y="303"/>
                    <a:pt x="85" y="303"/>
                  </a:cubicBezTo>
                  <a:cubicBezTo>
                    <a:pt x="104" y="310"/>
                    <a:pt x="120" y="310"/>
                    <a:pt x="137" y="303"/>
                  </a:cubicBezTo>
                  <a:cubicBezTo>
                    <a:pt x="159" y="292"/>
                    <a:pt x="168" y="267"/>
                    <a:pt x="163" y="245"/>
                  </a:cubicBezTo>
                  <a:close/>
                </a:path>
              </a:pathLst>
            </a:custGeom>
            <a:solidFill>
              <a:schemeClr val="tx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14"/>
            <p:cNvSpPr>
              <a:spLocks/>
            </p:cNvSpPr>
            <p:nvPr/>
          </p:nvSpPr>
          <p:spPr bwMode="auto">
            <a:xfrm>
              <a:off x="3491923" y="3449686"/>
              <a:ext cx="234794" cy="801767"/>
            </a:xfrm>
            <a:custGeom>
              <a:avLst/>
              <a:gdLst/>
              <a:ahLst/>
              <a:cxnLst>
                <a:cxn ang="0">
                  <a:pos x="113" y="123"/>
                </a:cxn>
                <a:cxn ang="0">
                  <a:pos x="28" y="0"/>
                </a:cxn>
                <a:cxn ang="0">
                  <a:pos x="7" y="13"/>
                </a:cxn>
                <a:cxn ang="0">
                  <a:pos x="22" y="120"/>
                </a:cxn>
                <a:cxn ang="0">
                  <a:pos x="32" y="182"/>
                </a:cxn>
                <a:cxn ang="0">
                  <a:pos x="32" y="195"/>
                </a:cxn>
                <a:cxn ang="0">
                  <a:pos x="28" y="222"/>
                </a:cxn>
                <a:cxn ang="0">
                  <a:pos x="22" y="237"/>
                </a:cxn>
                <a:cxn ang="0">
                  <a:pos x="0" y="277"/>
                </a:cxn>
                <a:cxn ang="0">
                  <a:pos x="0" y="390"/>
                </a:cxn>
                <a:cxn ang="0">
                  <a:pos x="60" y="446"/>
                </a:cxn>
                <a:cxn ang="0">
                  <a:pos x="72" y="446"/>
                </a:cxn>
                <a:cxn ang="0">
                  <a:pos x="131" y="390"/>
                </a:cxn>
                <a:cxn ang="0">
                  <a:pos x="131" y="166"/>
                </a:cxn>
                <a:cxn ang="0">
                  <a:pos x="113" y="123"/>
                </a:cxn>
              </a:cxnLst>
              <a:rect l="0" t="0" r="r" b="b"/>
              <a:pathLst>
                <a:path w="131" h="446">
                  <a:moveTo>
                    <a:pt x="113" y="123"/>
                  </a:moveTo>
                  <a:cubicBezTo>
                    <a:pt x="28" y="0"/>
                    <a:pt x="28" y="0"/>
                    <a:pt x="28" y="0"/>
                  </a:cubicBezTo>
                  <a:cubicBezTo>
                    <a:pt x="22" y="7"/>
                    <a:pt x="13" y="11"/>
                    <a:pt x="7" y="13"/>
                  </a:cubicBezTo>
                  <a:cubicBezTo>
                    <a:pt x="22" y="120"/>
                    <a:pt x="22" y="120"/>
                    <a:pt x="22" y="120"/>
                  </a:cubicBezTo>
                  <a:cubicBezTo>
                    <a:pt x="32" y="182"/>
                    <a:pt x="32" y="182"/>
                    <a:pt x="32" y="182"/>
                  </a:cubicBezTo>
                  <a:cubicBezTo>
                    <a:pt x="32" y="187"/>
                    <a:pt x="32" y="191"/>
                    <a:pt x="32" y="195"/>
                  </a:cubicBezTo>
                  <a:cubicBezTo>
                    <a:pt x="32" y="205"/>
                    <a:pt x="32" y="213"/>
                    <a:pt x="28" y="222"/>
                  </a:cubicBezTo>
                  <a:cubicBezTo>
                    <a:pt x="26" y="229"/>
                    <a:pt x="26" y="231"/>
                    <a:pt x="22" y="237"/>
                  </a:cubicBezTo>
                  <a:cubicBezTo>
                    <a:pt x="0" y="277"/>
                    <a:pt x="0" y="277"/>
                    <a:pt x="0" y="277"/>
                  </a:cubicBezTo>
                  <a:cubicBezTo>
                    <a:pt x="0" y="390"/>
                    <a:pt x="0" y="390"/>
                    <a:pt x="0" y="390"/>
                  </a:cubicBezTo>
                  <a:cubicBezTo>
                    <a:pt x="0" y="423"/>
                    <a:pt x="28" y="446"/>
                    <a:pt x="60" y="446"/>
                  </a:cubicBezTo>
                  <a:cubicBezTo>
                    <a:pt x="72" y="446"/>
                    <a:pt x="72" y="446"/>
                    <a:pt x="72" y="446"/>
                  </a:cubicBezTo>
                  <a:cubicBezTo>
                    <a:pt x="107" y="446"/>
                    <a:pt x="131" y="423"/>
                    <a:pt x="131" y="390"/>
                  </a:cubicBezTo>
                  <a:cubicBezTo>
                    <a:pt x="131" y="166"/>
                    <a:pt x="131" y="166"/>
                    <a:pt x="131" y="166"/>
                  </a:cubicBezTo>
                  <a:cubicBezTo>
                    <a:pt x="131" y="147"/>
                    <a:pt x="125" y="130"/>
                    <a:pt x="113" y="123"/>
                  </a:cubicBezTo>
                  <a:close/>
                </a:path>
              </a:pathLst>
            </a:custGeom>
            <a:solidFill>
              <a:schemeClr val="tx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15"/>
            <p:cNvSpPr>
              <a:spLocks/>
            </p:cNvSpPr>
            <p:nvPr/>
          </p:nvSpPr>
          <p:spPr bwMode="auto">
            <a:xfrm>
              <a:off x="4105589" y="1663385"/>
              <a:ext cx="645683" cy="655021"/>
            </a:xfrm>
            <a:custGeom>
              <a:avLst/>
              <a:gdLst/>
              <a:ahLst/>
              <a:cxnLst>
                <a:cxn ang="0">
                  <a:pos x="308" y="259"/>
                </a:cxn>
                <a:cxn ang="0">
                  <a:pos x="107" y="259"/>
                </a:cxn>
                <a:cxn ang="0">
                  <a:pos x="107" y="52"/>
                </a:cxn>
                <a:cxn ang="0">
                  <a:pos x="50" y="0"/>
                </a:cxn>
                <a:cxn ang="0">
                  <a:pos x="0" y="52"/>
                </a:cxn>
                <a:cxn ang="0">
                  <a:pos x="0" y="307"/>
                </a:cxn>
                <a:cxn ang="0">
                  <a:pos x="0" y="311"/>
                </a:cxn>
                <a:cxn ang="0">
                  <a:pos x="0" y="311"/>
                </a:cxn>
                <a:cxn ang="0">
                  <a:pos x="50" y="365"/>
                </a:cxn>
                <a:cxn ang="0">
                  <a:pos x="308" y="365"/>
                </a:cxn>
                <a:cxn ang="0">
                  <a:pos x="359" y="311"/>
                </a:cxn>
                <a:cxn ang="0">
                  <a:pos x="308" y="259"/>
                </a:cxn>
              </a:cxnLst>
              <a:rect l="0" t="0" r="r" b="b"/>
              <a:pathLst>
                <a:path w="359" h="365">
                  <a:moveTo>
                    <a:pt x="308" y="259"/>
                  </a:moveTo>
                  <a:cubicBezTo>
                    <a:pt x="107" y="259"/>
                    <a:pt x="107" y="259"/>
                    <a:pt x="107" y="259"/>
                  </a:cubicBezTo>
                  <a:cubicBezTo>
                    <a:pt x="107" y="52"/>
                    <a:pt x="107" y="52"/>
                    <a:pt x="107" y="52"/>
                  </a:cubicBezTo>
                  <a:cubicBezTo>
                    <a:pt x="107" y="22"/>
                    <a:pt x="81" y="0"/>
                    <a:pt x="50" y="0"/>
                  </a:cubicBezTo>
                  <a:cubicBezTo>
                    <a:pt x="24" y="0"/>
                    <a:pt x="0" y="22"/>
                    <a:pt x="0" y="52"/>
                  </a:cubicBezTo>
                  <a:cubicBezTo>
                    <a:pt x="0" y="307"/>
                    <a:pt x="0" y="307"/>
                    <a:pt x="0" y="307"/>
                  </a:cubicBezTo>
                  <a:cubicBezTo>
                    <a:pt x="0" y="311"/>
                    <a:pt x="0" y="311"/>
                    <a:pt x="0" y="311"/>
                  </a:cubicBezTo>
                  <a:cubicBezTo>
                    <a:pt x="0" y="311"/>
                    <a:pt x="0" y="311"/>
                    <a:pt x="0" y="311"/>
                  </a:cubicBezTo>
                  <a:cubicBezTo>
                    <a:pt x="0" y="342"/>
                    <a:pt x="24" y="365"/>
                    <a:pt x="50" y="365"/>
                  </a:cubicBezTo>
                  <a:cubicBezTo>
                    <a:pt x="308" y="365"/>
                    <a:pt x="308" y="365"/>
                    <a:pt x="308" y="365"/>
                  </a:cubicBezTo>
                  <a:cubicBezTo>
                    <a:pt x="338" y="365"/>
                    <a:pt x="359" y="342"/>
                    <a:pt x="359" y="311"/>
                  </a:cubicBezTo>
                  <a:cubicBezTo>
                    <a:pt x="359" y="281"/>
                    <a:pt x="338" y="259"/>
                    <a:pt x="308" y="259"/>
                  </a:cubicBezTo>
                  <a:close/>
                </a:path>
              </a:pathLst>
            </a:custGeom>
            <a:solidFill>
              <a:schemeClr val="tx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16"/>
            <p:cNvSpPr>
              <a:spLocks/>
            </p:cNvSpPr>
            <p:nvPr/>
          </p:nvSpPr>
          <p:spPr bwMode="auto">
            <a:xfrm>
              <a:off x="4644547" y="1756769"/>
              <a:ext cx="14675" cy="41356"/>
            </a:xfrm>
            <a:custGeom>
              <a:avLst/>
              <a:gdLst/>
              <a:ahLst/>
              <a:cxnLst>
                <a:cxn ang="0">
                  <a:pos x="8" y="23"/>
                </a:cxn>
                <a:cxn ang="0">
                  <a:pos x="8" y="0"/>
                </a:cxn>
                <a:cxn ang="0">
                  <a:pos x="0" y="10"/>
                </a:cxn>
                <a:cxn ang="0">
                  <a:pos x="8" y="23"/>
                </a:cxn>
              </a:cxnLst>
              <a:rect l="0" t="0" r="r" b="b"/>
              <a:pathLst>
                <a:path w="8" h="23">
                  <a:moveTo>
                    <a:pt x="8" y="23"/>
                  </a:moveTo>
                  <a:cubicBezTo>
                    <a:pt x="8" y="0"/>
                    <a:pt x="8" y="0"/>
                    <a:pt x="8" y="0"/>
                  </a:cubicBezTo>
                  <a:cubicBezTo>
                    <a:pt x="5" y="4"/>
                    <a:pt x="4" y="6"/>
                    <a:pt x="0" y="10"/>
                  </a:cubicBezTo>
                  <a:lnTo>
                    <a:pt x="8" y="23"/>
                  </a:lnTo>
                  <a:close/>
                </a:path>
              </a:pathLst>
            </a:custGeom>
            <a:solidFill>
              <a:srgbClr val="343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17"/>
            <p:cNvSpPr>
              <a:spLocks/>
            </p:cNvSpPr>
            <p:nvPr/>
          </p:nvSpPr>
          <p:spPr bwMode="auto">
            <a:xfrm>
              <a:off x="4327042" y="1756769"/>
              <a:ext cx="229458" cy="338850"/>
            </a:xfrm>
            <a:custGeom>
              <a:avLst/>
              <a:gdLst/>
              <a:ahLst/>
              <a:cxnLst>
                <a:cxn ang="0">
                  <a:pos x="0" y="189"/>
                </a:cxn>
                <a:cxn ang="0">
                  <a:pos x="128" y="189"/>
                </a:cxn>
                <a:cxn ang="0">
                  <a:pos x="55" y="82"/>
                </a:cxn>
                <a:cxn ang="0">
                  <a:pos x="46" y="28"/>
                </a:cxn>
                <a:cxn ang="0">
                  <a:pos x="46" y="28"/>
                </a:cxn>
                <a:cxn ang="0">
                  <a:pos x="0" y="0"/>
                </a:cxn>
                <a:cxn ang="0">
                  <a:pos x="0" y="189"/>
                </a:cxn>
              </a:cxnLst>
              <a:rect l="0" t="0" r="r" b="b"/>
              <a:pathLst>
                <a:path w="128" h="189">
                  <a:moveTo>
                    <a:pt x="0" y="189"/>
                  </a:moveTo>
                  <a:cubicBezTo>
                    <a:pt x="128" y="189"/>
                    <a:pt x="128" y="189"/>
                    <a:pt x="128" y="189"/>
                  </a:cubicBezTo>
                  <a:cubicBezTo>
                    <a:pt x="55" y="82"/>
                    <a:pt x="55" y="82"/>
                    <a:pt x="55" y="82"/>
                  </a:cubicBezTo>
                  <a:cubicBezTo>
                    <a:pt x="46" y="64"/>
                    <a:pt x="39" y="46"/>
                    <a:pt x="46" y="28"/>
                  </a:cubicBezTo>
                  <a:cubicBezTo>
                    <a:pt x="46" y="28"/>
                    <a:pt x="46" y="28"/>
                    <a:pt x="46" y="28"/>
                  </a:cubicBezTo>
                  <a:cubicBezTo>
                    <a:pt x="28" y="23"/>
                    <a:pt x="13" y="12"/>
                    <a:pt x="0" y="0"/>
                  </a:cubicBezTo>
                  <a:lnTo>
                    <a:pt x="0" y="189"/>
                  </a:lnTo>
                  <a:close/>
                </a:path>
              </a:pathLst>
            </a:custGeom>
            <a:solidFill>
              <a:schemeClr val="tx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18"/>
            <p:cNvSpPr>
              <a:spLocks/>
            </p:cNvSpPr>
            <p:nvPr/>
          </p:nvSpPr>
          <p:spPr bwMode="auto">
            <a:xfrm>
              <a:off x="4269678" y="1351216"/>
              <a:ext cx="450911" cy="426898"/>
            </a:xfrm>
            <a:custGeom>
              <a:avLst/>
              <a:gdLst/>
              <a:ahLst/>
              <a:cxnLst>
                <a:cxn ang="0">
                  <a:pos x="107" y="208"/>
                </a:cxn>
                <a:cxn ang="0">
                  <a:pos x="147" y="196"/>
                </a:cxn>
                <a:cxn ang="0">
                  <a:pos x="199" y="222"/>
                </a:cxn>
                <a:cxn ang="0">
                  <a:pos x="223" y="199"/>
                </a:cxn>
                <a:cxn ang="0">
                  <a:pos x="235" y="177"/>
                </a:cxn>
                <a:cxn ang="0">
                  <a:pos x="251" y="124"/>
                </a:cxn>
                <a:cxn ang="0">
                  <a:pos x="123" y="0"/>
                </a:cxn>
                <a:cxn ang="0">
                  <a:pos x="0" y="124"/>
                </a:cxn>
                <a:cxn ang="0">
                  <a:pos x="80" y="238"/>
                </a:cxn>
                <a:cxn ang="0">
                  <a:pos x="107" y="208"/>
                </a:cxn>
              </a:cxnLst>
              <a:rect l="0" t="0" r="r" b="b"/>
              <a:pathLst>
                <a:path w="251" h="238">
                  <a:moveTo>
                    <a:pt x="107" y="208"/>
                  </a:moveTo>
                  <a:cubicBezTo>
                    <a:pt x="120" y="202"/>
                    <a:pt x="133" y="196"/>
                    <a:pt x="147" y="196"/>
                  </a:cubicBezTo>
                  <a:cubicBezTo>
                    <a:pt x="167" y="196"/>
                    <a:pt x="187" y="205"/>
                    <a:pt x="199" y="222"/>
                  </a:cubicBezTo>
                  <a:cubicBezTo>
                    <a:pt x="209" y="215"/>
                    <a:pt x="217" y="208"/>
                    <a:pt x="223" y="199"/>
                  </a:cubicBezTo>
                  <a:cubicBezTo>
                    <a:pt x="226" y="191"/>
                    <a:pt x="229" y="183"/>
                    <a:pt x="235" y="177"/>
                  </a:cubicBezTo>
                  <a:cubicBezTo>
                    <a:pt x="245" y="160"/>
                    <a:pt x="251" y="141"/>
                    <a:pt x="251" y="124"/>
                  </a:cubicBezTo>
                  <a:cubicBezTo>
                    <a:pt x="251" y="54"/>
                    <a:pt x="191" y="0"/>
                    <a:pt x="123" y="0"/>
                  </a:cubicBezTo>
                  <a:cubicBezTo>
                    <a:pt x="58" y="0"/>
                    <a:pt x="0" y="54"/>
                    <a:pt x="0" y="124"/>
                  </a:cubicBezTo>
                  <a:cubicBezTo>
                    <a:pt x="0" y="177"/>
                    <a:pt x="36" y="222"/>
                    <a:pt x="80" y="238"/>
                  </a:cubicBezTo>
                  <a:cubicBezTo>
                    <a:pt x="87" y="226"/>
                    <a:pt x="97" y="216"/>
                    <a:pt x="107" y="208"/>
                  </a:cubicBezTo>
                  <a:close/>
                </a:path>
              </a:pathLst>
            </a:custGeom>
            <a:solidFill>
              <a:schemeClr val="tx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19"/>
            <p:cNvSpPr>
              <a:spLocks/>
            </p:cNvSpPr>
            <p:nvPr/>
          </p:nvSpPr>
          <p:spPr bwMode="auto">
            <a:xfrm>
              <a:off x="4784623" y="2210348"/>
              <a:ext cx="4002" cy="25347"/>
            </a:xfrm>
            <a:custGeom>
              <a:avLst/>
              <a:gdLst/>
              <a:ahLst/>
              <a:cxnLst>
                <a:cxn ang="0">
                  <a:pos x="2" y="6"/>
                </a:cxn>
                <a:cxn ang="0">
                  <a:pos x="0" y="0"/>
                </a:cxn>
                <a:cxn ang="0">
                  <a:pos x="0" y="14"/>
                </a:cxn>
                <a:cxn ang="0">
                  <a:pos x="2" y="6"/>
                </a:cxn>
              </a:cxnLst>
              <a:rect l="0" t="0" r="r" b="b"/>
              <a:pathLst>
                <a:path w="2" h="14">
                  <a:moveTo>
                    <a:pt x="2" y="6"/>
                  </a:moveTo>
                  <a:cubicBezTo>
                    <a:pt x="2" y="6"/>
                    <a:pt x="0" y="2"/>
                    <a:pt x="0" y="0"/>
                  </a:cubicBezTo>
                  <a:cubicBezTo>
                    <a:pt x="0" y="14"/>
                    <a:pt x="0" y="14"/>
                    <a:pt x="0" y="14"/>
                  </a:cubicBezTo>
                  <a:cubicBezTo>
                    <a:pt x="0" y="12"/>
                    <a:pt x="2" y="7"/>
                    <a:pt x="2" y="6"/>
                  </a:cubicBezTo>
                  <a:close/>
                </a:path>
              </a:pathLst>
            </a:custGeom>
            <a:solidFill>
              <a:srgbClr val="343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20"/>
            <p:cNvSpPr>
              <a:spLocks/>
            </p:cNvSpPr>
            <p:nvPr/>
          </p:nvSpPr>
          <p:spPr bwMode="auto">
            <a:xfrm>
              <a:off x="4425762" y="1663385"/>
              <a:ext cx="454913" cy="655021"/>
            </a:xfrm>
            <a:custGeom>
              <a:avLst/>
              <a:gdLst/>
              <a:ahLst/>
              <a:cxnLst>
                <a:cxn ang="0">
                  <a:pos x="200" y="0"/>
                </a:cxn>
                <a:cxn ang="0">
                  <a:pos x="148" y="52"/>
                </a:cxn>
                <a:cxn ang="0">
                  <a:pos x="148" y="137"/>
                </a:cxn>
                <a:cxn ang="0">
                  <a:pos x="104" y="68"/>
                </a:cxn>
                <a:cxn ang="0">
                  <a:pos x="31" y="52"/>
                </a:cxn>
                <a:cxn ang="0">
                  <a:pos x="14" y="125"/>
                </a:cxn>
                <a:cxn ang="0">
                  <a:pos x="91" y="241"/>
                </a:cxn>
                <a:cxn ang="0">
                  <a:pos x="130" y="241"/>
                </a:cxn>
                <a:cxn ang="0">
                  <a:pos x="200" y="305"/>
                </a:cxn>
                <a:cxn ang="0">
                  <a:pos x="200" y="319"/>
                </a:cxn>
                <a:cxn ang="0">
                  <a:pos x="181" y="358"/>
                </a:cxn>
                <a:cxn ang="0">
                  <a:pos x="228" y="355"/>
                </a:cxn>
                <a:cxn ang="0">
                  <a:pos x="253" y="311"/>
                </a:cxn>
                <a:cxn ang="0">
                  <a:pos x="253" y="307"/>
                </a:cxn>
                <a:cxn ang="0">
                  <a:pos x="253" y="52"/>
                </a:cxn>
                <a:cxn ang="0">
                  <a:pos x="200" y="0"/>
                </a:cxn>
              </a:cxnLst>
              <a:rect l="0" t="0" r="r" b="b"/>
              <a:pathLst>
                <a:path w="253" h="365">
                  <a:moveTo>
                    <a:pt x="200" y="0"/>
                  </a:moveTo>
                  <a:cubicBezTo>
                    <a:pt x="172" y="0"/>
                    <a:pt x="148" y="22"/>
                    <a:pt x="148" y="52"/>
                  </a:cubicBezTo>
                  <a:cubicBezTo>
                    <a:pt x="148" y="137"/>
                    <a:pt x="148" y="137"/>
                    <a:pt x="148" y="137"/>
                  </a:cubicBezTo>
                  <a:cubicBezTo>
                    <a:pt x="104" y="68"/>
                    <a:pt x="104" y="68"/>
                    <a:pt x="104" y="68"/>
                  </a:cubicBezTo>
                  <a:cubicBezTo>
                    <a:pt x="88" y="42"/>
                    <a:pt x="54" y="37"/>
                    <a:pt x="31" y="52"/>
                  </a:cubicBezTo>
                  <a:cubicBezTo>
                    <a:pt x="6" y="70"/>
                    <a:pt x="0" y="102"/>
                    <a:pt x="14" y="125"/>
                  </a:cubicBezTo>
                  <a:cubicBezTo>
                    <a:pt x="91" y="241"/>
                    <a:pt x="91" y="241"/>
                    <a:pt x="91" y="241"/>
                  </a:cubicBezTo>
                  <a:cubicBezTo>
                    <a:pt x="130" y="241"/>
                    <a:pt x="130" y="241"/>
                    <a:pt x="130" y="241"/>
                  </a:cubicBezTo>
                  <a:cubicBezTo>
                    <a:pt x="167" y="241"/>
                    <a:pt x="198" y="268"/>
                    <a:pt x="200" y="305"/>
                  </a:cubicBezTo>
                  <a:cubicBezTo>
                    <a:pt x="200" y="319"/>
                    <a:pt x="200" y="319"/>
                    <a:pt x="200" y="319"/>
                  </a:cubicBezTo>
                  <a:cubicBezTo>
                    <a:pt x="200" y="334"/>
                    <a:pt x="192" y="351"/>
                    <a:pt x="181" y="358"/>
                  </a:cubicBezTo>
                  <a:cubicBezTo>
                    <a:pt x="198" y="365"/>
                    <a:pt x="215" y="365"/>
                    <a:pt x="228" y="355"/>
                  </a:cubicBezTo>
                  <a:cubicBezTo>
                    <a:pt x="245" y="343"/>
                    <a:pt x="253" y="328"/>
                    <a:pt x="253" y="311"/>
                  </a:cubicBezTo>
                  <a:cubicBezTo>
                    <a:pt x="253" y="311"/>
                    <a:pt x="253" y="311"/>
                    <a:pt x="253" y="307"/>
                  </a:cubicBezTo>
                  <a:cubicBezTo>
                    <a:pt x="253" y="52"/>
                    <a:pt x="253" y="52"/>
                    <a:pt x="253" y="52"/>
                  </a:cubicBezTo>
                  <a:cubicBezTo>
                    <a:pt x="253" y="22"/>
                    <a:pt x="228" y="0"/>
                    <a:pt x="200" y="0"/>
                  </a:cubicBezTo>
                  <a:close/>
                </a:path>
              </a:pathLst>
            </a:custGeom>
            <a:solidFill>
              <a:schemeClr val="tx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21"/>
            <p:cNvSpPr>
              <a:spLocks/>
            </p:cNvSpPr>
            <p:nvPr/>
          </p:nvSpPr>
          <p:spPr bwMode="auto">
            <a:xfrm>
              <a:off x="4196304" y="2235695"/>
              <a:ext cx="588319" cy="1460791"/>
            </a:xfrm>
            <a:custGeom>
              <a:avLst/>
              <a:gdLst/>
              <a:ahLst/>
              <a:cxnLst>
                <a:cxn ang="0">
                  <a:pos x="328" y="526"/>
                </a:cxn>
                <a:cxn ang="0">
                  <a:pos x="328" y="519"/>
                </a:cxn>
                <a:cxn ang="0">
                  <a:pos x="328" y="296"/>
                </a:cxn>
                <a:cxn ang="0">
                  <a:pos x="328" y="292"/>
                </a:cxn>
                <a:cxn ang="0">
                  <a:pos x="328" y="0"/>
                </a:cxn>
                <a:cxn ang="0">
                  <a:pos x="258" y="63"/>
                </a:cxn>
                <a:cxn ang="0">
                  <a:pos x="0" y="63"/>
                </a:cxn>
                <a:cxn ang="0">
                  <a:pos x="0" y="303"/>
                </a:cxn>
                <a:cxn ang="0">
                  <a:pos x="0" y="303"/>
                </a:cxn>
                <a:cxn ang="0">
                  <a:pos x="0" y="303"/>
                </a:cxn>
                <a:cxn ang="0">
                  <a:pos x="0" y="532"/>
                </a:cxn>
                <a:cxn ang="0">
                  <a:pos x="0" y="532"/>
                </a:cxn>
                <a:cxn ang="0">
                  <a:pos x="0" y="756"/>
                </a:cxn>
                <a:cxn ang="0">
                  <a:pos x="59" y="810"/>
                </a:cxn>
                <a:cxn ang="0">
                  <a:pos x="77" y="810"/>
                </a:cxn>
                <a:cxn ang="0">
                  <a:pos x="134" y="756"/>
                </a:cxn>
                <a:cxn ang="0">
                  <a:pos x="134" y="532"/>
                </a:cxn>
                <a:cxn ang="0">
                  <a:pos x="134" y="532"/>
                </a:cxn>
                <a:cxn ang="0">
                  <a:pos x="134" y="303"/>
                </a:cxn>
                <a:cxn ang="0">
                  <a:pos x="134" y="299"/>
                </a:cxn>
                <a:cxn ang="0">
                  <a:pos x="164" y="270"/>
                </a:cxn>
                <a:cxn ang="0">
                  <a:pos x="197" y="299"/>
                </a:cxn>
                <a:cxn ang="0">
                  <a:pos x="197" y="519"/>
                </a:cxn>
                <a:cxn ang="0">
                  <a:pos x="197" y="526"/>
                </a:cxn>
                <a:cxn ang="0">
                  <a:pos x="197" y="532"/>
                </a:cxn>
                <a:cxn ang="0">
                  <a:pos x="197" y="756"/>
                </a:cxn>
                <a:cxn ang="0">
                  <a:pos x="255" y="813"/>
                </a:cxn>
                <a:cxn ang="0">
                  <a:pos x="273" y="813"/>
                </a:cxn>
                <a:cxn ang="0">
                  <a:pos x="328" y="756"/>
                </a:cxn>
                <a:cxn ang="0">
                  <a:pos x="328" y="532"/>
                </a:cxn>
                <a:cxn ang="0">
                  <a:pos x="328" y="526"/>
                </a:cxn>
              </a:cxnLst>
              <a:rect l="0" t="0" r="r" b="b"/>
              <a:pathLst>
                <a:path w="328" h="813">
                  <a:moveTo>
                    <a:pt x="328" y="526"/>
                  </a:moveTo>
                  <a:cubicBezTo>
                    <a:pt x="328" y="526"/>
                    <a:pt x="328" y="522"/>
                    <a:pt x="328" y="519"/>
                  </a:cubicBezTo>
                  <a:cubicBezTo>
                    <a:pt x="328" y="296"/>
                    <a:pt x="328" y="296"/>
                    <a:pt x="328" y="296"/>
                  </a:cubicBezTo>
                  <a:cubicBezTo>
                    <a:pt x="328" y="296"/>
                    <a:pt x="328" y="296"/>
                    <a:pt x="328" y="292"/>
                  </a:cubicBezTo>
                  <a:cubicBezTo>
                    <a:pt x="328" y="0"/>
                    <a:pt x="328" y="0"/>
                    <a:pt x="328" y="0"/>
                  </a:cubicBezTo>
                  <a:cubicBezTo>
                    <a:pt x="326" y="36"/>
                    <a:pt x="295" y="63"/>
                    <a:pt x="258" y="63"/>
                  </a:cubicBezTo>
                  <a:cubicBezTo>
                    <a:pt x="0" y="63"/>
                    <a:pt x="0" y="63"/>
                    <a:pt x="0" y="63"/>
                  </a:cubicBezTo>
                  <a:cubicBezTo>
                    <a:pt x="0" y="303"/>
                    <a:pt x="0" y="303"/>
                    <a:pt x="0" y="303"/>
                  </a:cubicBezTo>
                  <a:cubicBezTo>
                    <a:pt x="0" y="303"/>
                    <a:pt x="0" y="303"/>
                    <a:pt x="0" y="303"/>
                  </a:cubicBezTo>
                  <a:cubicBezTo>
                    <a:pt x="0" y="303"/>
                    <a:pt x="0" y="303"/>
                    <a:pt x="0" y="303"/>
                  </a:cubicBezTo>
                  <a:cubicBezTo>
                    <a:pt x="0" y="532"/>
                    <a:pt x="0" y="532"/>
                    <a:pt x="0" y="532"/>
                  </a:cubicBezTo>
                  <a:cubicBezTo>
                    <a:pt x="0" y="532"/>
                    <a:pt x="0" y="532"/>
                    <a:pt x="0" y="532"/>
                  </a:cubicBezTo>
                  <a:cubicBezTo>
                    <a:pt x="0" y="756"/>
                    <a:pt x="0" y="756"/>
                    <a:pt x="0" y="756"/>
                  </a:cubicBezTo>
                  <a:cubicBezTo>
                    <a:pt x="0" y="786"/>
                    <a:pt x="27" y="810"/>
                    <a:pt x="59" y="810"/>
                  </a:cubicBezTo>
                  <a:cubicBezTo>
                    <a:pt x="77" y="810"/>
                    <a:pt x="77" y="810"/>
                    <a:pt x="77" y="810"/>
                  </a:cubicBezTo>
                  <a:cubicBezTo>
                    <a:pt x="107" y="810"/>
                    <a:pt x="134" y="786"/>
                    <a:pt x="134" y="756"/>
                  </a:cubicBezTo>
                  <a:cubicBezTo>
                    <a:pt x="134" y="532"/>
                    <a:pt x="134" y="532"/>
                    <a:pt x="134" y="532"/>
                  </a:cubicBezTo>
                  <a:cubicBezTo>
                    <a:pt x="134" y="532"/>
                    <a:pt x="134" y="532"/>
                    <a:pt x="134" y="532"/>
                  </a:cubicBezTo>
                  <a:cubicBezTo>
                    <a:pt x="134" y="303"/>
                    <a:pt x="134" y="303"/>
                    <a:pt x="134" y="303"/>
                  </a:cubicBezTo>
                  <a:cubicBezTo>
                    <a:pt x="134" y="303"/>
                    <a:pt x="134" y="300"/>
                    <a:pt x="134" y="299"/>
                  </a:cubicBezTo>
                  <a:cubicBezTo>
                    <a:pt x="138" y="283"/>
                    <a:pt x="148" y="270"/>
                    <a:pt x="164" y="270"/>
                  </a:cubicBezTo>
                  <a:cubicBezTo>
                    <a:pt x="182" y="270"/>
                    <a:pt x="193" y="283"/>
                    <a:pt x="197" y="299"/>
                  </a:cubicBezTo>
                  <a:cubicBezTo>
                    <a:pt x="197" y="519"/>
                    <a:pt x="197" y="519"/>
                    <a:pt x="197" y="519"/>
                  </a:cubicBezTo>
                  <a:cubicBezTo>
                    <a:pt x="197" y="522"/>
                    <a:pt x="197" y="526"/>
                    <a:pt x="197" y="526"/>
                  </a:cubicBezTo>
                  <a:cubicBezTo>
                    <a:pt x="197" y="528"/>
                    <a:pt x="197" y="528"/>
                    <a:pt x="197" y="532"/>
                  </a:cubicBezTo>
                  <a:cubicBezTo>
                    <a:pt x="197" y="756"/>
                    <a:pt x="197" y="756"/>
                    <a:pt x="197" y="756"/>
                  </a:cubicBezTo>
                  <a:cubicBezTo>
                    <a:pt x="197" y="786"/>
                    <a:pt x="225" y="813"/>
                    <a:pt x="255" y="813"/>
                  </a:cubicBezTo>
                  <a:cubicBezTo>
                    <a:pt x="273" y="813"/>
                    <a:pt x="273" y="813"/>
                    <a:pt x="273" y="813"/>
                  </a:cubicBezTo>
                  <a:cubicBezTo>
                    <a:pt x="302" y="813"/>
                    <a:pt x="328" y="786"/>
                    <a:pt x="328" y="756"/>
                  </a:cubicBezTo>
                  <a:cubicBezTo>
                    <a:pt x="328" y="532"/>
                    <a:pt x="328" y="532"/>
                    <a:pt x="328" y="532"/>
                  </a:cubicBezTo>
                  <a:cubicBezTo>
                    <a:pt x="328" y="528"/>
                    <a:pt x="328" y="528"/>
                    <a:pt x="328" y="526"/>
                  </a:cubicBezTo>
                  <a:close/>
                </a:path>
              </a:pathLst>
            </a:custGeom>
            <a:solidFill>
              <a:schemeClr val="tx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3" name="Group 72"/>
          <p:cNvGrpSpPr/>
          <p:nvPr/>
        </p:nvGrpSpPr>
        <p:grpSpPr>
          <a:xfrm>
            <a:off x="2073655" y="1847612"/>
            <a:ext cx="2362200" cy="1015663"/>
            <a:chOff x="141514" y="1276351"/>
            <a:chExt cx="4049486" cy="1128141"/>
          </a:xfrm>
        </p:grpSpPr>
        <p:sp>
          <p:nvSpPr>
            <p:cNvPr id="54" name="TextBox 53"/>
            <p:cNvSpPr txBox="1"/>
            <p:nvPr/>
          </p:nvSpPr>
          <p:spPr>
            <a:xfrm>
              <a:off x="141514" y="1276351"/>
              <a:ext cx="2090057" cy="1128141"/>
            </a:xfrm>
            <a:prstGeom prst="rect">
              <a:avLst/>
            </a:prstGeom>
            <a:noFill/>
          </p:spPr>
          <p:txBody>
            <a:bodyPr wrap="square" rtlCol="0">
              <a:spAutoFit/>
            </a:bodyPr>
            <a:lstStyle/>
            <a:p>
              <a:r>
                <a:rPr lang="id-ID" sz="6000" spc="-300" dirty="0" smtClean="0">
                  <a:solidFill>
                    <a:schemeClr val="accent4"/>
                  </a:solidFill>
                  <a:latin typeface="Bebas Neue" pitchFamily="34" charset="0"/>
                </a:rPr>
                <a:t>01</a:t>
              </a:r>
              <a:endParaRPr lang="en-US" sz="6000" spc="-300" dirty="0">
                <a:solidFill>
                  <a:schemeClr val="accent4"/>
                </a:solidFill>
                <a:latin typeface="Bebas Neue" pitchFamily="34" charset="0"/>
              </a:endParaRPr>
            </a:p>
          </p:txBody>
        </p:sp>
        <p:sp>
          <p:nvSpPr>
            <p:cNvPr id="55" name="Content Placeholder 2"/>
            <p:cNvSpPr txBox="1">
              <a:spLocks/>
            </p:cNvSpPr>
            <p:nvPr/>
          </p:nvSpPr>
          <p:spPr>
            <a:xfrm>
              <a:off x="1238672" y="1373079"/>
              <a:ext cx="2952328" cy="83429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Font typeface="Arial" pitchFamily="34" charset="0"/>
                <a:buNone/>
              </a:pPr>
              <a:r>
                <a:rPr lang="id-ID" sz="1200" b="1" dirty="0" smtClean="0">
                  <a:solidFill>
                    <a:schemeClr val="tx2">
                      <a:lumMod val="75000"/>
                    </a:schemeClr>
                  </a:solidFill>
                </a:rPr>
                <a:t>Strategic Code</a:t>
              </a:r>
              <a:r>
                <a:rPr lang="en-US" sz="1200" b="1" dirty="0" smtClean="0">
                  <a:solidFill>
                    <a:schemeClr val="bg1">
                      <a:lumMod val="50000"/>
                    </a:schemeClr>
                  </a:solidFill>
                </a:rPr>
                <a:t/>
              </a:r>
              <a:br>
                <a:rPr lang="en-US" sz="1200" b="1" dirty="0" smtClean="0">
                  <a:solidFill>
                    <a:schemeClr val="bg1">
                      <a:lumMod val="50000"/>
                    </a:schemeClr>
                  </a:solidFill>
                </a:rPr>
              </a:br>
              <a:r>
                <a:rPr lang="en-US" sz="900" dirty="0" smtClean="0">
                  <a:solidFill>
                    <a:schemeClr val="bg1">
                      <a:lumMod val="50000"/>
                    </a:schemeClr>
                  </a:solidFill>
                </a:rPr>
                <a:t>Lorem ipsum dolor sit amet, consectetur adipiscing elit. Curabitur elementum posuere pretium. </a:t>
              </a:r>
              <a:endParaRPr lang="en-US" sz="900" dirty="0">
                <a:solidFill>
                  <a:schemeClr val="bg1">
                    <a:lumMod val="50000"/>
                  </a:schemeClr>
                </a:solidFill>
              </a:endParaRPr>
            </a:p>
          </p:txBody>
        </p:sp>
      </p:grpSp>
      <p:grpSp>
        <p:nvGrpSpPr>
          <p:cNvPr id="56" name="Group 72"/>
          <p:cNvGrpSpPr/>
          <p:nvPr/>
        </p:nvGrpSpPr>
        <p:grpSpPr>
          <a:xfrm>
            <a:off x="2073655" y="2838211"/>
            <a:ext cx="2362200" cy="1015663"/>
            <a:chOff x="141514" y="1276351"/>
            <a:chExt cx="4049486" cy="1128141"/>
          </a:xfrm>
        </p:grpSpPr>
        <p:sp>
          <p:nvSpPr>
            <p:cNvPr id="57" name="TextBox 56"/>
            <p:cNvSpPr txBox="1"/>
            <p:nvPr/>
          </p:nvSpPr>
          <p:spPr>
            <a:xfrm>
              <a:off x="141514" y="1276351"/>
              <a:ext cx="2090057" cy="1128141"/>
            </a:xfrm>
            <a:prstGeom prst="rect">
              <a:avLst/>
            </a:prstGeom>
            <a:noFill/>
          </p:spPr>
          <p:txBody>
            <a:bodyPr wrap="square" rtlCol="0">
              <a:spAutoFit/>
            </a:bodyPr>
            <a:lstStyle/>
            <a:p>
              <a:r>
                <a:rPr lang="id-ID" sz="6000" spc="-300" dirty="0" smtClean="0">
                  <a:solidFill>
                    <a:schemeClr val="accent1"/>
                  </a:solidFill>
                  <a:latin typeface="Bebas Neue" pitchFamily="34" charset="0"/>
                </a:rPr>
                <a:t>02</a:t>
              </a:r>
              <a:endParaRPr lang="en-US" sz="6000" spc="-300" dirty="0">
                <a:solidFill>
                  <a:schemeClr val="accent1"/>
                </a:solidFill>
                <a:latin typeface="Bebas Neue" pitchFamily="34" charset="0"/>
              </a:endParaRPr>
            </a:p>
          </p:txBody>
        </p:sp>
        <p:sp>
          <p:nvSpPr>
            <p:cNvPr id="58" name="Content Placeholder 2"/>
            <p:cNvSpPr txBox="1">
              <a:spLocks/>
            </p:cNvSpPr>
            <p:nvPr/>
          </p:nvSpPr>
          <p:spPr>
            <a:xfrm>
              <a:off x="1238672" y="1373079"/>
              <a:ext cx="2952328" cy="91893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Font typeface="Arial" pitchFamily="34" charset="0"/>
                <a:buNone/>
              </a:pPr>
              <a:r>
                <a:rPr lang="id-ID" sz="1200" b="1" dirty="0" smtClean="0">
                  <a:solidFill>
                    <a:schemeClr val="tx2">
                      <a:lumMod val="75000"/>
                    </a:schemeClr>
                  </a:solidFill>
                </a:rPr>
                <a:t>Development Code</a:t>
              </a:r>
              <a:r>
                <a:rPr lang="en-US" sz="1200" b="1" dirty="0" smtClean="0">
                  <a:solidFill>
                    <a:schemeClr val="bg1">
                      <a:lumMod val="50000"/>
                    </a:schemeClr>
                  </a:solidFill>
                </a:rPr>
                <a:t/>
              </a:r>
              <a:br>
                <a:rPr lang="en-US" sz="1200" b="1" dirty="0" smtClean="0">
                  <a:solidFill>
                    <a:schemeClr val="bg1">
                      <a:lumMod val="50000"/>
                    </a:schemeClr>
                  </a:solidFill>
                </a:rPr>
              </a:br>
              <a:r>
                <a:rPr lang="en-US" sz="900" dirty="0" smtClean="0">
                  <a:solidFill>
                    <a:schemeClr val="bg1">
                      <a:lumMod val="50000"/>
                    </a:schemeClr>
                  </a:solidFill>
                </a:rPr>
                <a:t>Lorem ipsum dolor sit amet, consectetur adipiscing elit. Curabitur elementum posuere pretium. </a:t>
              </a:r>
              <a:endParaRPr lang="en-US" sz="900" dirty="0">
                <a:solidFill>
                  <a:schemeClr val="bg1">
                    <a:lumMod val="50000"/>
                  </a:schemeClr>
                </a:solidFill>
              </a:endParaRPr>
            </a:p>
          </p:txBody>
        </p:sp>
      </p:grpSp>
      <p:grpSp>
        <p:nvGrpSpPr>
          <p:cNvPr id="59" name="Group 72"/>
          <p:cNvGrpSpPr/>
          <p:nvPr/>
        </p:nvGrpSpPr>
        <p:grpSpPr>
          <a:xfrm>
            <a:off x="2073655" y="3905011"/>
            <a:ext cx="2362200" cy="1015663"/>
            <a:chOff x="141514" y="1276351"/>
            <a:chExt cx="4049486" cy="1128141"/>
          </a:xfrm>
        </p:grpSpPr>
        <p:sp>
          <p:nvSpPr>
            <p:cNvPr id="60" name="TextBox 59"/>
            <p:cNvSpPr txBox="1"/>
            <p:nvPr/>
          </p:nvSpPr>
          <p:spPr>
            <a:xfrm>
              <a:off x="141514" y="1276351"/>
              <a:ext cx="2090057" cy="1128141"/>
            </a:xfrm>
            <a:prstGeom prst="rect">
              <a:avLst/>
            </a:prstGeom>
            <a:noFill/>
          </p:spPr>
          <p:txBody>
            <a:bodyPr wrap="square" rtlCol="0">
              <a:spAutoFit/>
            </a:bodyPr>
            <a:lstStyle/>
            <a:p>
              <a:r>
                <a:rPr lang="id-ID" sz="6000" spc="-300" dirty="0" smtClean="0">
                  <a:solidFill>
                    <a:schemeClr val="accent2"/>
                  </a:solidFill>
                  <a:latin typeface="Bebas Neue" pitchFamily="34" charset="0"/>
                </a:rPr>
                <a:t>03</a:t>
              </a:r>
              <a:endParaRPr lang="en-US" sz="6000" spc="-300" dirty="0">
                <a:solidFill>
                  <a:schemeClr val="accent2"/>
                </a:solidFill>
                <a:latin typeface="Bebas Neue" pitchFamily="34" charset="0"/>
              </a:endParaRPr>
            </a:p>
          </p:txBody>
        </p:sp>
        <p:sp>
          <p:nvSpPr>
            <p:cNvPr id="61" name="Content Placeholder 2"/>
            <p:cNvSpPr txBox="1">
              <a:spLocks/>
            </p:cNvSpPr>
            <p:nvPr/>
          </p:nvSpPr>
          <p:spPr>
            <a:xfrm>
              <a:off x="1238673" y="1373079"/>
              <a:ext cx="2952327" cy="74147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Font typeface="Arial" pitchFamily="34" charset="0"/>
                <a:buNone/>
              </a:pPr>
              <a:r>
                <a:rPr lang="id-ID" sz="1200" b="1" dirty="0" smtClean="0">
                  <a:solidFill>
                    <a:schemeClr val="tx2">
                      <a:lumMod val="75000"/>
                    </a:schemeClr>
                  </a:solidFill>
                </a:rPr>
                <a:t>Business Code</a:t>
              </a:r>
              <a:r>
                <a:rPr lang="en-US" sz="1200" b="1" dirty="0" smtClean="0">
                  <a:solidFill>
                    <a:schemeClr val="bg1">
                      <a:lumMod val="50000"/>
                    </a:schemeClr>
                  </a:solidFill>
                </a:rPr>
                <a:t/>
              </a:r>
              <a:br>
                <a:rPr lang="en-US" sz="1200" b="1" dirty="0" smtClean="0">
                  <a:solidFill>
                    <a:schemeClr val="bg1">
                      <a:lumMod val="50000"/>
                    </a:schemeClr>
                  </a:solidFill>
                </a:rPr>
              </a:br>
              <a:r>
                <a:rPr lang="en-US" sz="900" dirty="0" smtClean="0">
                  <a:solidFill>
                    <a:schemeClr val="bg1">
                      <a:lumMod val="50000"/>
                    </a:schemeClr>
                  </a:solidFill>
                </a:rPr>
                <a:t>Lorem ipsum dolor sit amet, consectetur adipiscing elit. Curabitur elementum posuere pretium. </a:t>
              </a:r>
              <a:endParaRPr lang="en-US" sz="900" dirty="0">
                <a:solidFill>
                  <a:schemeClr val="bg1">
                    <a:lumMod val="50000"/>
                  </a:schemeClr>
                </a:solidFill>
              </a:endParaRPr>
            </a:p>
          </p:txBody>
        </p:sp>
      </p:grpSp>
      <p:grpSp>
        <p:nvGrpSpPr>
          <p:cNvPr id="62" name="Group 72"/>
          <p:cNvGrpSpPr/>
          <p:nvPr/>
        </p:nvGrpSpPr>
        <p:grpSpPr>
          <a:xfrm>
            <a:off x="7788655" y="1847611"/>
            <a:ext cx="2438400" cy="1015663"/>
            <a:chOff x="1057381" y="1266978"/>
            <a:chExt cx="4535545" cy="1253075"/>
          </a:xfrm>
        </p:grpSpPr>
        <p:sp>
          <p:nvSpPr>
            <p:cNvPr id="63" name="TextBox 62"/>
            <p:cNvSpPr txBox="1"/>
            <p:nvPr/>
          </p:nvSpPr>
          <p:spPr>
            <a:xfrm>
              <a:off x="4072034" y="1266978"/>
              <a:ext cx="1520892" cy="1253075"/>
            </a:xfrm>
            <a:prstGeom prst="rect">
              <a:avLst/>
            </a:prstGeom>
            <a:noFill/>
          </p:spPr>
          <p:txBody>
            <a:bodyPr wrap="square" rtlCol="0">
              <a:spAutoFit/>
            </a:bodyPr>
            <a:lstStyle/>
            <a:p>
              <a:r>
                <a:rPr lang="id-ID" sz="6000" spc="-150" dirty="0" smtClean="0">
                  <a:solidFill>
                    <a:schemeClr val="accent6"/>
                  </a:solidFill>
                  <a:latin typeface="Bebas Neue" pitchFamily="34" charset="0"/>
                </a:rPr>
                <a:t>04</a:t>
              </a:r>
              <a:endParaRPr lang="en-US" sz="6000" spc="-150" dirty="0">
                <a:solidFill>
                  <a:schemeClr val="accent6"/>
                </a:solidFill>
                <a:latin typeface="Bebas Neue" pitchFamily="34" charset="0"/>
              </a:endParaRPr>
            </a:p>
          </p:txBody>
        </p:sp>
        <p:sp>
          <p:nvSpPr>
            <p:cNvPr id="64" name="Content Placeholder 2"/>
            <p:cNvSpPr txBox="1">
              <a:spLocks/>
            </p:cNvSpPr>
            <p:nvPr/>
          </p:nvSpPr>
          <p:spPr>
            <a:xfrm>
              <a:off x="1057381" y="1373079"/>
              <a:ext cx="3133618" cy="91893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1200" b="1" dirty="0" smtClean="0">
                  <a:solidFill>
                    <a:schemeClr val="tx2">
                      <a:lumMod val="75000"/>
                    </a:schemeClr>
                  </a:solidFill>
                </a:rPr>
                <a:t>Password  Code</a:t>
              </a:r>
              <a:r>
                <a:rPr lang="en-US" sz="1200" b="1" dirty="0" smtClean="0">
                  <a:solidFill>
                    <a:schemeClr val="bg1">
                      <a:lumMod val="50000"/>
                    </a:schemeClr>
                  </a:solidFill>
                </a:rPr>
                <a:t/>
              </a:r>
              <a:br>
                <a:rPr lang="en-US" sz="1200" b="1" dirty="0" smtClean="0">
                  <a:solidFill>
                    <a:schemeClr val="bg1">
                      <a:lumMod val="50000"/>
                    </a:schemeClr>
                  </a:solidFill>
                </a:rPr>
              </a:br>
              <a:r>
                <a:rPr lang="en-US" sz="900" dirty="0" smtClean="0">
                  <a:solidFill>
                    <a:schemeClr val="bg1">
                      <a:lumMod val="50000"/>
                    </a:schemeClr>
                  </a:solidFill>
                </a:rPr>
                <a:t>Lorem ipsum dolor sit amet, consectetur adipiscing elit. Curabitur elementum posuere pretium. </a:t>
              </a:r>
              <a:endParaRPr lang="en-US" sz="900" dirty="0">
                <a:solidFill>
                  <a:schemeClr val="bg1">
                    <a:lumMod val="50000"/>
                  </a:schemeClr>
                </a:solidFill>
              </a:endParaRPr>
            </a:p>
          </p:txBody>
        </p:sp>
      </p:grpSp>
      <p:grpSp>
        <p:nvGrpSpPr>
          <p:cNvPr id="65" name="Group 72"/>
          <p:cNvGrpSpPr/>
          <p:nvPr/>
        </p:nvGrpSpPr>
        <p:grpSpPr>
          <a:xfrm>
            <a:off x="7788655" y="2847075"/>
            <a:ext cx="2438400" cy="1015663"/>
            <a:chOff x="1057381" y="1266978"/>
            <a:chExt cx="4535545" cy="1253075"/>
          </a:xfrm>
        </p:grpSpPr>
        <p:sp>
          <p:nvSpPr>
            <p:cNvPr id="66" name="TextBox 65"/>
            <p:cNvSpPr txBox="1"/>
            <p:nvPr/>
          </p:nvSpPr>
          <p:spPr>
            <a:xfrm>
              <a:off x="4072034" y="1266978"/>
              <a:ext cx="1520892" cy="1253075"/>
            </a:xfrm>
            <a:prstGeom prst="rect">
              <a:avLst/>
            </a:prstGeom>
            <a:noFill/>
          </p:spPr>
          <p:txBody>
            <a:bodyPr wrap="square" rtlCol="0">
              <a:spAutoFit/>
            </a:bodyPr>
            <a:lstStyle/>
            <a:p>
              <a:r>
                <a:rPr lang="id-ID" sz="6000" spc="-150" dirty="0" smtClean="0">
                  <a:solidFill>
                    <a:schemeClr val="accent5"/>
                  </a:solidFill>
                  <a:latin typeface="Bebas Neue" pitchFamily="34" charset="0"/>
                </a:rPr>
                <a:t>05</a:t>
              </a:r>
              <a:endParaRPr lang="en-US" sz="6000" spc="-150" dirty="0">
                <a:solidFill>
                  <a:schemeClr val="accent5"/>
                </a:solidFill>
                <a:latin typeface="Bebas Neue" pitchFamily="34" charset="0"/>
              </a:endParaRPr>
            </a:p>
          </p:txBody>
        </p:sp>
        <p:sp>
          <p:nvSpPr>
            <p:cNvPr id="67" name="Content Placeholder 2"/>
            <p:cNvSpPr txBox="1">
              <a:spLocks/>
            </p:cNvSpPr>
            <p:nvPr/>
          </p:nvSpPr>
          <p:spPr>
            <a:xfrm>
              <a:off x="1057381" y="1373079"/>
              <a:ext cx="3133618" cy="91893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1200" b="1" dirty="0" smtClean="0">
                  <a:solidFill>
                    <a:schemeClr val="tx2">
                      <a:lumMod val="75000"/>
                    </a:schemeClr>
                  </a:solidFill>
                </a:rPr>
                <a:t>Distribution Code</a:t>
              </a:r>
              <a:r>
                <a:rPr lang="en-US" sz="1200" b="1" dirty="0" smtClean="0">
                  <a:solidFill>
                    <a:schemeClr val="bg1">
                      <a:lumMod val="50000"/>
                    </a:schemeClr>
                  </a:solidFill>
                </a:rPr>
                <a:t/>
              </a:r>
              <a:br>
                <a:rPr lang="en-US" sz="1200" b="1" dirty="0" smtClean="0">
                  <a:solidFill>
                    <a:schemeClr val="bg1">
                      <a:lumMod val="50000"/>
                    </a:schemeClr>
                  </a:solidFill>
                </a:rPr>
              </a:br>
              <a:r>
                <a:rPr lang="en-US" sz="900" dirty="0" smtClean="0">
                  <a:solidFill>
                    <a:schemeClr val="bg1">
                      <a:lumMod val="50000"/>
                    </a:schemeClr>
                  </a:solidFill>
                </a:rPr>
                <a:t>Lorem ipsum dolor sit amet, consectetur adipiscing elit. Curabitur elementum posuere pretium. </a:t>
              </a:r>
              <a:endParaRPr lang="en-US" sz="900" dirty="0">
                <a:solidFill>
                  <a:schemeClr val="bg1">
                    <a:lumMod val="50000"/>
                  </a:schemeClr>
                </a:solidFill>
              </a:endParaRPr>
            </a:p>
          </p:txBody>
        </p:sp>
      </p:grpSp>
      <p:grpSp>
        <p:nvGrpSpPr>
          <p:cNvPr id="68" name="Group 72"/>
          <p:cNvGrpSpPr/>
          <p:nvPr/>
        </p:nvGrpSpPr>
        <p:grpSpPr>
          <a:xfrm>
            <a:off x="7788655" y="3926277"/>
            <a:ext cx="2438400" cy="1015663"/>
            <a:chOff x="1057381" y="1266978"/>
            <a:chExt cx="4535545" cy="1253075"/>
          </a:xfrm>
        </p:grpSpPr>
        <p:sp>
          <p:nvSpPr>
            <p:cNvPr id="69" name="TextBox 68"/>
            <p:cNvSpPr txBox="1"/>
            <p:nvPr/>
          </p:nvSpPr>
          <p:spPr>
            <a:xfrm>
              <a:off x="4072034" y="1266978"/>
              <a:ext cx="1520892" cy="1253075"/>
            </a:xfrm>
            <a:prstGeom prst="rect">
              <a:avLst/>
            </a:prstGeom>
            <a:noFill/>
          </p:spPr>
          <p:txBody>
            <a:bodyPr wrap="square" rtlCol="0">
              <a:spAutoFit/>
            </a:bodyPr>
            <a:lstStyle/>
            <a:p>
              <a:r>
                <a:rPr lang="id-ID" sz="6000" spc="-150" dirty="0" smtClean="0">
                  <a:solidFill>
                    <a:schemeClr val="tx2">
                      <a:lumMod val="75000"/>
                    </a:schemeClr>
                  </a:solidFill>
                  <a:latin typeface="Bebas Neue" pitchFamily="34" charset="0"/>
                </a:rPr>
                <a:t>06</a:t>
              </a:r>
              <a:endParaRPr lang="en-US" sz="6000" spc="-150" dirty="0">
                <a:solidFill>
                  <a:schemeClr val="tx2">
                    <a:lumMod val="75000"/>
                  </a:schemeClr>
                </a:solidFill>
                <a:latin typeface="Bebas Neue" pitchFamily="34" charset="0"/>
              </a:endParaRPr>
            </a:p>
          </p:txBody>
        </p:sp>
        <p:sp>
          <p:nvSpPr>
            <p:cNvPr id="70" name="Content Placeholder 2"/>
            <p:cNvSpPr txBox="1">
              <a:spLocks/>
            </p:cNvSpPr>
            <p:nvPr/>
          </p:nvSpPr>
          <p:spPr>
            <a:xfrm>
              <a:off x="1057381" y="1373079"/>
              <a:ext cx="3133618" cy="91893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1200" b="1" dirty="0" smtClean="0">
                  <a:solidFill>
                    <a:schemeClr val="tx2">
                      <a:lumMod val="75000"/>
                    </a:schemeClr>
                  </a:solidFill>
                </a:rPr>
                <a:t>Brain Storming Code</a:t>
              </a:r>
              <a:r>
                <a:rPr lang="en-US" sz="1200" b="1" dirty="0" smtClean="0">
                  <a:solidFill>
                    <a:schemeClr val="bg1">
                      <a:lumMod val="50000"/>
                    </a:schemeClr>
                  </a:solidFill>
                </a:rPr>
                <a:t/>
              </a:r>
              <a:br>
                <a:rPr lang="en-US" sz="1200" b="1" dirty="0" smtClean="0">
                  <a:solidFill>
                    <a:schemeClr val="bg1">
                      <a:lumMod val="50000"/>
                    </a:schemeClr>
                  </a:solidFill>
                </a:rPr>
              </a:br>
              <a:r>
                <a:rPr lang="en-US" sz="900" dirty="0" smtClean="0">
                  <a:solidFill>
                    <a:schemeClr val="bg1">
                      <a:lumMod val="50000"/>
                    </a:schemeClr>
                  </a:solidFill>
                </a:rPr>
                <a:t>Lorem ipsum dolor sit amet, consectetur adipiscing elit. Curabitur elementum posuere pretium. </a:t>
              </a:r>
              <a:endParaRPr lang="en-US" sz="900" dirty="0">
                <a:solidFill>
                  <a:schemeClr val="bg1">
                    <a:lumMod val="50000"/>
                  </a:schemeClr>
                </a:solidFill>
              </a:endParaRPr>
            </a:p>
          </p:txBody>
        </p:sp>
      </p:grpSp>
      <p:grpSp>
        <p:nvGrpSpPr>
          <p:cNvPr id="71" name="Group 70"/>
          <p:cNvGrpSpPr/>
          <p:nvPr/>
        </p:nvGrpSpPr>
        <p:grpSpPr>
          <a:xfrm>
            <a:off x="1686771" y="5099404"/>
            <a:ext cx="9101157" cy="1132467"/>
            <a:chOff x="1175132" y="3915549"/>
            <a:chExt cx="6825868" cy="849350"/>
          </a:xfrm>
        </p:grpSpPr>
        <p:sp>
          <p:nvSpPr>
            <p:cNvPr id="72" name="Content Placeholder 2"/>
            <p:cNvSpPr txBox="1">
              <a:spLocks/>
            </p:cNvSpPr>
            <p:nvPr/>
          </p:nvSpPr>
          <p:spPr>
            <a:xfrm>
              <a:off x="1175132" y="3915549"/>
              <a:ext cx="1684696" cy="744831"/>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sz="1600" b="1" i="1" dirty="0">
                  <a:solidFill>
                    <a:schemeClr val="accent1"/>
                  </a:solidFill>
                </a:rPr>
                <a:t>Password  Code</a:t>
              </a:r>
              <a:r>
                <a:rPr lang="en-US" sz="1600" b="1" i="1" dirty="0">
                  <a:solidFill>
                    <a:schemeClr val="accent1"/>
                  </a:solidFill>
                </a:rPr>
                <a:t/>
              </a:r>
              <a:br>
                <a:rPr lang="en-US" sz="1600" b="1" i="1" dirty="0">
                  <a:solidFill>
                    <a:schemeClr val="accent1"/>
                  </a:solidFill>
                </a:rPr>
              </a:br>
              <a:r>
                <a:rPr lang="en-US" sz="1200" i="1" dirty="0">
                  <a:solidFill>
                    <a:schemeClr val="bg1">
                      <a:lumMod val="50000"/>
                    </a:schemeClr>
                  </a:solidFill>
                </a:rPr>
                <a:t>Lorem ipsum dolor sit amet, consectetur adipiscing elit. Curabitur elementum posuere pretium. </a:t>
              </a:r>
            </a:p>
          </p:txBody>
        </p:sp>
        <p:sp>
          <p:nvSpPr>
            <p:cNvPr id="73" name="Content Placeholder 2"/>
            <p:cNvSpPr txBox="1">
              <a:spLocks/>
            </p:cNvSpPr>
            <p:nvPr/>
          </p:nvSpPr>
          <p:spPr>
            <a:xfrm>
              <a:off x="2936911" y="3942816"/>
              <a:ext cx="1684696" cy="744831"/>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sz="1600" b="1" i="1" dirty="0">
                  <a:solidFill>
                    <a:schemeClr val="accent4"/>
                  </a:solidFill>
                </a:rPr>
                <a:t>Distribution Code</a:t>
              </a:r>
              <a:r>
                <a:rPr lang="en-US" sz="1600" b="1" i="1" dirty="0">
                  <a:solidFill>
                    <a:schemeClr val="accent4"/>
                  </a:solidFill>
                </a:rPr>
                <a:t/>
              </a:r>
              <a:br>
                <a:rPr lang="en-US" sz="1600" b="1" i="1" dirty="0">
                  <a:solidFill>
                    <a:schemeClr val="accent4"/>
                  </a:solidFill>
                </a:rPr>
              </a:br>
              <a:r>
                <a:rPr lang="en-US" sz="1200" i="1" dirty="0">
                  <a:solidFill>
                    <a:schemeClr val="bg1">
                      <a:lumMod val="50000"/>
                    </a:schemeClr>
                  </a:solidFill>
                </a:rPr>
                <a:t>Lorem ipsum dolor sit amet, consectetur adipiscing elit. Curabitur elementum posuere pretium. </a:t>
              </a:r>
            </a:p>
          </p:txBody>
        </p:sp>
        <p:sp>
          <p:nvSpPr>
            <p:cNvPr id="74" name="Content Placeholder 2"/>
            <p:cNvSpPr txBox="1">
              <a:spLocks/>
            </p:cNvSpPr>
            <p:nvPr/>
          </p:nvSpPr>
          <p:spPr>
            <a:xfrm>
              <a:off x="4569358" y="3937583"/>
              <a:ext cx="1722191" cy="827316"/>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sz="1600" b="1" i="1" dirty="0">
                  <a:solidFill>
                    <a:schemeClr val="accent6"/>
                  </a:solidFill>
                </a:rPr>
                <a:t>Development Code</a:t>
              </a:r>
              <a:r>
                <a:rPr lang="en-US" sz="1600" b="1" i="1" dirty="0">
                  <a:solidFill>
                    <a:schemeClr val="accent6"/>
                  </a:solidFill>
                </a:rPr>
                <a:t/>
              </a:r>
              <a:br>
                <a:rPr lang="en-US" sz="1600" b="1" i="1" dirty="0">
                  <a:solidFill>
                    <a:schemeClr val="accent6"/>
                  </a:solidFill>
                </a:rPr>
              </a:br>
              <a:r>
                <a:rPr lang="en-US" sz="1200" i="1" dirty="0">
                  <a:solidFill>
                    <a:schemeClr val="bg1">
                      <a:lumMod val="50000"/>
                    </a:schemeClr>
                  </a:solidFill>
                </a:rPr>
                <a:t>Lorem ipsum dolor sit amet, consectetur adipiscing elit. Curabitur elementum posuere pretium. </a:t>
              </a:r>
            </a:p>
          </p:txBody>
        </p:sp>
        <p:sp>
          <p:nvSpPr>
            <p:cNvPr id="75" name="Content Placeholder 2"/>
            <p:cNvSpPr txBox="1">
              <a:spLocks/>
            </p:cNvSpPr>
            <p:nvPr/>
          </p:nvSpPr>
          <p:spPr>
            <a:xfrm>
              <a:off x="6278809" y="3915549"/>
              <a:ext cx="1722191" cy="751115"/>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sz="1600" b="1" i="1" dirty="0">
                  <a:solidFill>
                    <a:schemeClr val="accent5"/>
                  </a:solidFill>
                </a:rPr>
                <a:t>Strategic Code</a:t>
              </a:r>
              <a:r>
                <a:rPr lang="en-US" sz="1600" b="1" i="1" dirty="0">
                  <a:solidFill>
                    <a:schemeClr val="accent5"/>
                  </a:solidFill>
                </a:rPr>
                <a:t/>
              </a:r>
              <a:br>
                <a:rPr lang="en-US" sz="1600" b="1" i="1" dirty="0">
                  <a:solidFill>
                    <a:schemeClr val="accent5"/>
                  </a:solidFill>
                </a:rPr>
              </a:br>
              <a:r>
                <a:rPr lang="en-US" sz="1200" i="1" dirty="0">
                  <a:solidFill>
                    <a:schemeClr val="bg1">
                      <a:lumMod val="50000"/>
                    </a:schemeClr>
                  </a:solidFill>
                </a:rPr>
                <a:t>Lorem ipsum dolor sit amet, consectetur adipiscing elit. Curabitur elementum posuere pretium. </a:t>
              </a:r>
            </a:p>
          </p:txBody>
        </p:sp>
      </p:grpSp>
    </p:spTree>
    <p:extLst>
      <p:ext uri="{BB962C8B-B14F-4D97-AF65-F5344CB8AC3E}">
        <p14:creationId xmlns:p14="http://schemas.microsoft.com/office/powerpoint/2010/main" val="33026849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200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0-#ppt_w/2"/>
                                          </p:val>
                                        </p:tav>
                                        <p:tav tm="100000">
                                          <p:val>
                                            <p:strVal val="#ppt_x"/>
                                          </p:val>
                                        </p:tav>
                                      </p:tavLst>
                                    </p:anim>
                                    <p:anim calcmode="lin" valueType="num">
                                      <p:cBhvr additive="base">
                                        <p:cTn id="18" dur="500" fill="hold"/>
                                        <p:tgtEl>
                                          <p:spTgt spid="8"/>
                                        </p:tgtEl>
                                        <p:attrNameLst>
                                          <p:attrName>ppt_y</p:attrName>
                                        </p:attrNameLst>
                                      </p:cBhvr>
                                      <p:tavLst>
                                        <p:tav tm="0">
                                          <p:val>
                                            <p:strVal val="#ppt_y"/>
                                          </p:val>
                                        </p:tav>
                                        <p:tav tm="100000">
                                          <p:val>
                                            <p:strVal val="#ppt_y"/>
                                          </p:val>
                                        </p:tav>
                                      </p:tavLst>
                                    </p:anim>
                                  </p:childTnLst>
                                </p:cTn>
                              </p:par>
                              <p:par>
                                <p:cTn id="19" presetID="12" presetClass="entr" presetSubtype="8" fill="hold" nodeType="withEffect">
                                  <p:stCondLst>
                                    <p:cond delay="1100"/>
                                  </p:stCondLst>
                                  <p:childTnLst>
                                    <p:set>
                                      <p:cBhvr>
                                        <p:cTn id="20" dur="1" fill="hold">
                                          <p:stCondLst>
                                            <p:cond delay="0"/>
                                          </p:stCondLst>
                                        </p:cTn>
                                        <p:tgtEl>
                                          <p:spTgt spid="53"/>
                                        </p:tgtEl>
                                        <p:attrNameLst>
                                          <p:attrName>style.visibility</p:attrName>
                                        </p:attrNameLst>
                                      </p:cBhvr>
                                      <p:to>
                                        <p:strVal val="visible"/>
                                      </p:to>
                                    </p:set>
                                    <p:animEffect transition="in" filter="slide(fromLeft)">
                                      <p:cBhvr>
                                        <p:cTn id="21" dur="500"/>
                                        <p:tgtEl>
                                          <p:spTgt spid="53"/>
                                        </p:tgtEl>
                                      </p:cBhvr>
                                    </p:animEffect>
                                  </p:childTnLst>
                                </p:cTn>
                              </p:par>
                              <p:par>
                                <p:cTn id="22" presetID="12" presetClass="entr" presetSubtype="8" fill="hold" nodeType="withEffect">
                                  <p:stCondLst>
                                    <p:cond delay="1700"/>
                                  </p:stCondLst>
                                  <p:childTnLst>
                                    <p:set>
                                      <p:cBhvr>
                                        <p:cTn id="23" dur="1" fill="hold">
                                          <p:stCondLst>
                                            <p:cond delay="0"/>
                                          </p:stCondLst>
                                        </p:cTn>
                                        <p:tgtEl>
                                          <p:spTgt spid="56"/>
                                        </p:tgtEl>
                                        <p:attrNameLst>
                                          <p:attrName>style.visibility</p:attrName>
                                        </p:attrNameLst>
                                      </p:cBhvr>
                                      <p:to>
                                        <p:strVal val="visible"/>
                                      </p:to>
                                    </p:set>
                                    <p:animEffect transition="in" filter="slide(fromLeft)">
                                      <p:cBhvr>
                                        <p:cTn id="24" dur="500"/>
                                        <p:tgtEl>
                                          <p:spTgt spid="56"/>
                                        </p:tgtEl>
                                      </p:cBhvr>
                                    </p:animEffect>
                                  </p:childTnLst>
                                </p:cTn>
                              </p:par>
                              <p:par>
                                <p:cTn id="25" presetID="12" presetClass="entr" presetSubtype="8" fill="hold" nodeType="withEffect">
                                  <p:stCondLst>
                                    <p:cond delay="2200"/>
                                  </p:stCondLst>
                                  <p:childTnLst>
                                    <p:set>
                                      <p:cBhvr>
                                        <p:cTn id="26" dur="1" fill="hold">
                                          <p:stCondLst>
                                            <p:cond delay="0"/>
                                          </p:stCondLst>
                                        </p:cTn>
                                        <p:tgtEl>
                                          <p:spTgt spid="59"/>
                                        </p:tgtEl>
                                        <p:attrNameLst>
                                          <p:attrName>style.visibility</p:attrName>
                                        </p:attrNameLst>
                                      </p:cBhvr>
                                      <p:to>
                                        <p:strVal val="visible"/>
                                      </p:to>
                                    </p:set>
                                    <p:animEffect transition="in" filter="slide(fromLeft)">
                                      <p:cBhvr>
                                        <p:cTn id="27" dur="500"/>
                                        <p:tgtEl>
                                          <p:spTgt spid="59"/>
                                        </p:tgtEl>
                                      </p:cBhvr>
                                    </p:animEffect>
                                  </p:childTnLst>
                                </p:cTn>
                              </p:par>
                              <p:par>
                                <p:cTn id="28" presetID="12" presetClass="entr" presetSubtype="2" fill="hold" nodeType="withEffect">
                                  <p:stCondLst>
                                    <p:cond delay="2800"/>
                                  </p:stCondLst>
                                  <p:childTnLst>
                                    <p:set>
                                      <p:cBhvr>
                                        <p:cTn id="29" dur="1" fill="hold">
                                          <p:stCondLst>
                                            <p:cond delay="0"/>
                                          </p:stCondLst>
                                        </p:cTn>
                                        <p:tgtEl>
                                          <p:spTgt spid="62"/>
                                        </p:tgtEl>
                                        <p:attrNameLst>
                                          <p:attrName>style.visibility</p:attrName>
                                        </p:attrNameLst>
                                      </p:cBhvr>
                                      <p:to>
                                        <p:strVal val="visible"/>
                                      </p:to>
                                    </p:set>
                                    <p:animEffect transition="in" filter="slide(fromRight)">
                                      <p:cBhvr>
                                        <p:cTn id="30" dur="500"/>
                                        <p:tgtEl>
                                          <p:spTgt spid="62"/>
                                        </p:tgtEl>
                                      </p:cBhvr>
                                    </p:animEffect>
                                  </p:childTnLst>
                                </p:cTn>
                              </p:par>
                              <p:par>
                                <p:cTn id="31" presetID="12" presetClass="entr" presetSubtype="2" fill="hold" nodeType="withEffect">
                                  <p:stCondLst>
                                    <p:cond delay="3500"/>
                                  </p:stCondLst>
                                  <p:childTnLst>
                                    <p:set>
                                      <p:cBhvr>
                                        <p:cTn id="32" dur="1" fill="hold">
                                          <p:stCondLst>
                                            <p:cond delay="0"/>
                                          </p:stCondLst>
                                        </p:cTn>
                                        <p:tgtEl>
                                          <p:spTgt spid="65"/>
                                        </p:tgtEl>
                                        <p:attrNameLst>
                                          <p:attrName>style.visibility</p:attrName>
                                        </p:attrNameLst>
                                      </p:cBhvr>
                                      <p:to>
                                        <p:strVal val="visible"/>
                                      </p:to>
                                    </p:set>
                                    <p:animEffect transition="in" filter="slide(fromRight)">
                                      <p:cBhvr>
                                        <p:cTn id="33" dur="500"/>
                                        <p:tgtEl>
                                          <p:spTgt spid="65"/>
                                        </p:tgtEl>
                                      </p:cBhvr>
                                    </p:animEffect>
                                  </p:childTnLst>
                                </p:cTn>
                              </p:par>
                              <p:par>
                                <p:cTn id="34" presetID="12" presetClass="entr" presetSubtype="2" fill="hold" nodeType="withEffect">
                                  <p:stCondLst>
                                    <p:cond delay="3900"/>
                                  </p:stCondLst>
                                  <p:childTnLst>
                                    <p:set>
                                      <p:cBhvr>
                                        <p:cTn id="35" dur="1" fill="hold">
                                          <p:stCondLst>
                                            <p:cond delay="0"/>
                                          </p:stCondLst>
                                        </p:cTn>
                                        <p:tgtEl>
                                          <p:spTgt spid="68"/>
                                        </p:tgtEl>
                                        <p:attrNameLst>
                                          <p:attrName>style.visibility</p:attrName>
                                        </p:attrNameLst>
                                      </p:cBhvr>
                                      <p:to>
                                        <p:strVal val="visible"/>
                                      </p:to>
                                    </p:set>
                                    <p:animEffect transition="in" filter="slide(fromRight)">
                                      <p:cBhvr>
                                        <p:cTn id="36" dur="500"/>
                                        <p:tgtEl>
                                          <p:spTgt spid="68"/>
                                        </p:tgtEl>
                                      </p:cBhvr>
                                    </p:animEffect>
                                  </p:childTnLst>
                                </p:cTn>
                              </p:par>
                              <p:par>
                                <p:cTn id="37" presetID="37" presetClass="entr" presetSubtype="0" fill="hold" nodeType="withEffect">
                                  <p:stCondLst>
                                    <p:cond delay="1600"/>
                                  </p:stCondLst>
                                  <p:childTnLst>
                                    <p:set>
                                      <p:cBhvr>
                                        <p:cTn id="38" dur="1" fill="hold">
                                          <p:stCondLst>
                                            <p:cond delay="0"/>
                                          </p:stCondLst>
                                        </p:cTn>
                                        <p:tgtEl>
                                          <p:spTgt spid="71"/>
                                        </p:tgtEl>
                                        <p:attrNameLst>
                                          <p:attrName>style.visibility</p:attrName>
                                        </p:attrNameLst>
                                      </p:cBhvr>
                                      <p:to>
                                        <p:strVal val="visible"/>
                                      </p:to>
                                    </p:set>
                                    <p:animEffect transition="in" filter="fade">
                                      <p:cBhvr>
                                        <p:cTn id="39" dur="1000"/>
                                        <p:tgtEl>
                                          <p:spTgt spid="71"/>
                                        </p:tgtEl>
                                      </p:cBhvr>
                                    </p:animEffect>
                                    <p:anim calcmode="lin" valueType="num">
                                      <p:cBhvr>
                                        <p:cTn id="40" dur="1000" fill="hold"/>
                                        <p:tgtEl>
                                          <p:spTgt spid="71"/>
                                        </p:tgtEl>
                                        <p:attrNameLst>
                                          <p:attrName>ppt_x</p:attrName>
                                        </p:attrNameLst>
                                      </p:cBhvr>
                                      <p:tavLst>
                                        <p:tav tm="0">
                                          <p:val>
                                            <p:strVal val="#ppt_x"/>
                                          </p:val>
                                        </p:tav>
                                        <p:tav tm="100000">
                                          <p:val>
                                            <p:strVal val="#ppt_x"/>
                                          </p:val>
                                        </p:tav>
                                      </p:tavLst>
                                    </p:anim>
                                    <p:anim calcmode="lin" valueType="num">
                                      <p:cBhvr>
                                        <p:cTn id="41" dur="900" decel="100000" fill="hold"/>
                                        <p:tgtEl>
                                          <p:spTgt spid="71"/>
                                        </p:tgtEl>
                                        <p:attrNameLst>
                                          <p:attrName>ppt_y</p:attrName>
                                        </p:attrNameLst>
                                      </p:cBhvr>
                                      <p:tavLst>
                                        <p:tav tm="0">
                                          <p:val>
                                            <p:strVal val="#ppt_y+1"/>
                                          </p:val>
                                        </p:tav>
                                        <p:tav tm="100000">
                                          <p:val>
                                            <p:strVal val="#ppt_y-.03"/>
                                          </p:val>
                                        </p:tav>
                                      </p:tavLst>
                                    </p:anim>
                                    <p:anim calcmode="lin" valueType="num">
                                      <p:cBhvr>
                                        <p:cTn id="42" dur="100" accel="100000" fill="hold">
                                          <p:stCondLst>
                                            <p:cond delay="900"/>
                                          </p:stCondLst>
                                        </p:cTn>
                                        <p:tgtEl>
                                          <p:spTgt spid="71"/>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8"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47</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Total Solutions</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sp>
        <p:nvSpPr>
          <p:cNvPr id="8" name="TextBox 7"/>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grpSp>
        <p:nvGrpSpPr>
          <p:cNvPr id="9" name="Group 8"/>
          <p:cNvGrpSpPr/>
          <p:nvPr/>
        </p:nvGrpSpPr>
        <p:grpSpPr>
          <a:xfrm>
            <a:off x="6449473" y="1417455"/>
            <a:ext cx="5518409" cy="5107613"/>
            <a:chOff x="1674813" y="358775"/>
            <a:chExt cx="4483100" cy="4505325"/>
          </a:xfrm>
        </p:grpSpPr>
        <p:grpSp>
          <p:nvGrpSpPr>
            <p:cNvPr id="10" name="Group 4"/>
            <p:cNvGrpSpPr>
              <a:grpSpLocks noChangeAspect="1"/>
            </p:cNvGrpSpPr>
            <p:nvPr/>
          </p:nvGrpSpPr>
          <p:grpSpPr bwMode="auto">
            <a:xfrm>
              <a:off x="1674816" y="358775"/>
              <a:ext cx="4483102" cy="4505325"/>
              <a:chOff x="1391" y="226"/>
              <a:chExt cx="2824" cy="2838"/>
            </a:xfrm>
          </p:grpSpPr>
          <p:sp>
            <p:nvSpPr>
              <p:cNvPr id="12" name="AutoShape 3"/>
              <p:cNvSpPr>
                <a:spLocks noChangeAspect="1" noChangeArrowheads="1" noTextEdit="1"/>
              </p:cNvSpPr>
              <p:nvPr/>
            </p:nvSpPr>
            <p:spPr bwMode="auto">
              <a:xfrm>
                <a:off x="1392" y="228"/>
                <a:ext cx="2798" cy="2836"/>
              </a:xfrm>
              <a:prstGeom prst="rect">
                <a:avLst/>
              </a:prstGeom>
              <a:noFill/>
              <a:ln w="9525">
                <a:noFill/>
                <a:miter lim="800000"/>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13" name="Group 205"/>
              <p:cNvGrpSpPr>
                <a:grpSpLocks/>
              </p:cNvGrpSpPr>
              <p:nvPr/>
            </p:nvGrpSpPr>
            <p:grpSpPr bwMode="auto">
              <a:xfrm>
                <a:off x="1391" y="226"/>
                <a:ext cx="2824" cy="2829"/>
                <a:chOff x="1391" y="226"/>
                <a:chExt cx="2824" cy="2829"/>
              </a:xfrm>
            </p:grpSpPr>
            <p:sp>
              <p:nvSpPr>
                <p:cNvPr id="107" name="Freeform 6"/>
                <p:cNvSpPr>
                  <a:spLocks/>
                </p:cNvSpPr>
                <p:nvPr/>
              </p:nvSpPr>
              <p:spPr bwMode="auto">
                <a:xfrm>
                  <a:off x="2064" y="1417"/>
                  <a:ext cx="1376" cy="1638"/>
                </a:xfrm>
                <a:custGeom>
                  <a:avLst/>
                  <a:gdLst/>
                  <a:ahLst/>
                  <a:cxnLst>
                    <a:cxn ang="0">
                      <a:pos x="534" y="1813"/>
                    </a:cxn>
                    <a:cxn ang="0">
                      <a:pos x="439" y="1553"/>
                    </a:cxn>
                    <a:cxn ang="0">
                      <a:pos x="148" y="1532"/>
                    </a:cxn>
                    <a:cxn ang="0">
                      <a:pos x="135" y="1370"/>
                    </a:cxn>
                    <a:cxn ang="0">
                      <a:pos x="109" y="1290"/>
                    </a:cxn>
                    <a:cxn ang="0">
                      <a:pos x="109" y="1154"/>
                    </a:cxn>
                    <a:cxn ang="0">
                      <a:pos x="5" y="1059"/>
                    </a:cxn>
                    <a:cxn ang="0">
                      <a:pos x="136" y="870"/>
                    </a:cxn>
                    <a:cxn ang="0">
                      <a:pos x="343" y="190"/>
                    </a:cxn>
                    <a:cxn ang="0">
                      <a:pos x="1150" y="116"/>
                    </a:cxn>
                    <a:cxn ang="0">
                      <a:pos x="1461" y="453"/>
                    </a:cxn>
                    <a:cxn ang="0">
                      <a:pos x="1451" y="937"/>
                    </a:cxn>
                    <a:cxn ang="0">
                      <a:pos x="1173" y="1321"/>
                    </a:cxn>
                    <a:cxn ang="0">
                      <a:pos x="1301" y="1807"/>
                    </a:cxn>
                    <a:cxn ang="0">
                      <a:pos x="534" y="1813"/>
                    </a:cxn>
                  </a:cxnLst>
                  <a:rect l="0" t="0" r="r" b="b"/>
                  <a:pathLst>
                    <a:path w="1522" h="1813">
                      <a:moveTo>
                        <a:pt x="534" y="1813"/>
                      </a:moveTo>
                      <a:cubicBezTo>
                        <a:pt x="534" y="1813"/>
                        <a:pt x="464" y="1592"/>
                        <a:pt x="439" y="1553"/>
                      </a:cubicBezTo>
                      <a:cubicBezTo>
                        <a:pt x="413" y="1514"/>
                        <a:pt x="212" y="1576"/>
                        <a:pt x="148" y="1532"/>
                      </a:cubicBezTo>
                      <a:cubicBezTo>
                        <a:pt x="83" y="1489"/>
                        <a:pt x="135" y="1370"/>
                        <a:pt x="135" y="1370"/>
                      </a:cubicBezTo>
                      <a:cubicBezTo>
                        <a:pt x="135" y="1370"/>
                        <a:pt x="32" y="1362"/>
                        <a:pt x="109" y="1290"/>
                      </a:cubicBezTo>
                      <a:cubicBezTo>
                        <a:pt x="32" y="1272"/>
                        <a:pt x="117" y="1182"/>
                        <a:pt x="109" y="1154"/>
                      </a:cubicBezTo>
                      <a:cubicBezTo>
                        <a:pt x="47" y="1144"/>
                        <a:pt x="0" y="1100"/>
                        <a:pt x="5" y="1059"/>
                      </a:cubicBezTo>
                      <a:cubicBezTo>
                        <a:pt x="11" y="1018"/>
                        <a:pt x="154" y="906"/>
                        <a:pt x="136" y="870"/>
                      </a:cubicBezTo>
                      <a:cubicBezTo>
                        <a:pt x="118" y="834"/>
                        <a:pt x="8" y="466"/>
                        <a:pt x="343" y="190"/>
                      </a:cubicBezTo>
                      <a:cubicBezTo>
                        <a:pt x="553" y="18"/>
                        <a:pt x="897" y="0"/>
                        <a:pt x="1150" y="116"/>
                      </a:cubicBezTo>
                      <a:cubicBezTo>
                        <a:pt x="1301" y="185"/>
                        <a:pt x="1415" y="320"/>
                        <a:pt x="1461" y="453"/>
                      </a:cubicBezTo>
                      <a:cubicBezTo>
                        <a:pt x="1517" y="612"/>
                        <a:pt x="1522" y="801"/>
                        <a:pt x="1451" y="937"/>
                      </a:cubicBezTo>
                      <a:cubicBezTo>
                        <a:pt x="1363" y="1106"/>
                        <a:pt x="1187" y="1215"/>
                        <a:pt x="1173" y="1321"/>
                      </a:cubicBezTo>
                      <a:cubicBezTo>
                        <a:pt x="1147" y="1514"/>
                        <a:pt x="1301" y="1807"/>
                        <a:pt x="1301" y="1807"/>
                      </a:cubicBezTo>
                      <a:lnTo>
                        <a:pt x="534" y="1813"/>
                      </a:lnTo>
                      <a:close/>
                    </a:path>
                  </a:pathLst>
                </a:custGeom>
                <a:solidFill>
                  <a:schemeClr val="bg1">
                    <a:lumMod val="95000"/>
                  </a:schemeClr>
                </a:solidFill>
                <a:ln w="952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8" name="Freeform 7"/>
                <p:cNvSpPr>
                  <a:spLocks/>
                </p:cNvSpPr>
                <p:nvPr/>
              </p:nvSpPr>
              <p:spPr bwMode="auto">
                <a:xfrm>
                  <a:off x="2309" y="1519"/>
                  <a:ext cx="277" cy="336"/>
                </a:xfrm>
                <a:custGeom>
                  <a:avLst/>
                  <a:gdLst/>
                  <a:ahLst/>
                  <a:cxnLst>
                    <a:cxn ang="0">
                      <a:pos x="18" y="225"/>
                    </a:cxn>
                    <a:cxn ang="0">
                      <a:pos x="0" y="371"/>
                    </a:cxn>
                    <a:cxn ang="0">
                      <a:pos x="169" y="371"/>
                    </a:cxn>
                    <a:cxn ang="0">
                      <a:pos x="260" y="196"/>
                    </a:cxn>
                    <a:cxn ang="0">
                      <a:pos x="164" y="138"/>
                    </a:cxn>
                    <a:cxn ang="0">
                      <a:pos x="306" y="136"/>
                    </a:cxn>
                    <a:cxn ang="0">
                      <a:pos x="306" y="0"/>
                    </a:cxn>
                    <a:cxn ang="0">
                      <a:pos x="108" y="104"/>
                    </a:cxn>
                    <a:cxn ang="0">
                      <a:pos x="43" y="165"/>
                    </a:cxn>
                    <a:cxn ang="0">
                      <a:pos x="196" y="225"/>
                    </a:cxn>
                    <a:cxn ang="0">
                      <a:pos x="18" y="225"/>
                    </a:cxn>
                  </a:cxnLst>
                  <a:rect l="0" t="0" r="r" b="b"/>
                  <a:pathLst>
                    <a:path w="306" h="371">
                      <a:moveTo>
                        <a:pt x="18" y="225"/>
                      </a:moveTo>
                      <a:cubicBezTo>
                        <a:pt x="9" y="225"/>
                        <a:pt x="0" y="371"/>
                        <a:pt x="0" y="371"/>
                      </a:cubicBezTo>
                      <a:cubicBezTo>
                        <a:pt x="169" y="371"/>
                        <a:pt x="169" y="371"/>
                        <a:pt x="169" y="371"/>
                      </a:cubicBezTo>
                      <a:cubicBezTo>
                        <a:pt x="260" y="196"/>
                        <a:pt x="260" y="196"/>
                        <a:pt x="260" y="196"/>
                      </a:cubicBezTo>
                      <a:cubicBezTo>
                        <a:pt x="164" y="138"/>
                        <a:pt x="164" y="138"/>
                        <a:pt x="164" y="138"/>
                      </a:cubicBezTo>
                      <a:cubicBezTo>
                        <a:pt x="306" y="136"/>
                        <a:pt x="306" y="136"/>
                        <a:pt x="306" y="136"/>
                      </a:cubicBezTo>
                      <a:cubicBezTo>
                        <a:pt x="306" y="0"/>
                        <a:pt x="306" y="0"/>
                        <a:pt x="306" y="0"/>
                      </a:cubicBezTo>
                      <a:cubicBezTo>
                        <a:pt x="233" y="23"/>
                        <a:pt x="165" y="57"/>
                        <a:pt x="108" y="104"/>
                      </a:cubicBezTo>
                      <a:cubicBezTo>
                        <a:pt x="84" y="124"/>
                        <a:pt x="63" y="144"/>
                        <a:pt x="43" y="165"/>
                      </a:cubicBezTo>
                      <a:cubicBezTo>
                        <a:pt x="196" y="225"/>
                        <a:pt x="196" y="225"/>
                        <a:pt x="196" y="225"/>
                      </a:cubicBezTo>
                      <a:cubicBezTo>
                        <a:pt x="196" y="225"/>
                        <a:pt x="26" y="225"/>
                        <a:pt x="18" y="225"/>
                      </a:cubicBez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9" name="Freeform 8"/>
                <p:cNvSpPr>
                  <a:spLocks/>
                </p:cNvSpPr>
                <p:nvPr/>
              </p:nvSpPr>
              <p:spPr bwMode="auto">
                <a:xfrm>
                  <a:off x="2313" y="1887"/>
                  <a:ext cx="258" cy="138"/>
                </a:xfrm>
                <a:custGeom>
                  <a:avLst/>
                  <a:gdLst/>
                  <a:ahLst/>
                  <a:cxnLst>
                    <a:cxn ang="0">
                      <a:pos x="112" y="0"/>
                    </a:cxn>
                    <a:cxn ang="0">
                      <a:pos x="0" y="0"/>
                    </a:cxn>
                    <a:cxn ang="0">
                      <a:pos x="164" y="138"/>
                    </a:cxn>
                    <a:cxn ang="0">
                      <a:pos x="258" y="101"/>
                    </a:cxn>
                    <a:cxn ang="0">
                      <a:pos x="112" y="0"/>
                    </a:cxn>
                  </a:cxnLst>
                  <a:rect l="0" t="0" r="r" b="b"/>
                  <a:pathLst>
                    <a:path w="258" h="138">
                      <a:moveTo>
                        <a:pt x="112" y="0"/>
                      </a:moveTo>
                      <a:lnTo>
                        <a:pt x="0" y="0"/>
                      </a:lnTo>
                      <a:lnTo>
                        <a:pt x="164" y="138"/>
                      </a:lnTo>
                      <a:lnTo>
                        <a:pt x="258" y="101"/>
                      </a:lnTo>
                      <a:lnTo>
                        <a:pt x="112" y="0"/>
                      </a:ln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0" name="Freeform 9"/>
                <p:cNvSpPr>
                  <a:spLocks/>
                </p:cNvSpPr>
                <p:nvPr/>
              </p:nvSpPr>
              <p:spPr bwMode="auto">
                <a:xfrm>
                  <a:off x="2524" y="1776"/>
                  <a:ext cx="842" cy="401"/>
                </a:xfrm>
                <a:custGeom>
                  <a:avLst/>
                  <a:gdLst/>
                  <a:ahLst/>
                  <a:cxnLst>
                    <a:cxn ang="0">
                      <a:pos x="923" y="194"/>
                    </a:cxn>
                    <a:cxn ang="0">
                      <a:pos x="733" y="201"/>
                    </a:cxn>
                    <a:cxn ang="0">
                      <a:pos x="719" y="248"/>
                    </a:cxn>
                    <a:cxn ang="0">
                      <a:pos x="786" y="280"/>
                    </a:cxn>
                    <a:cxn ang="0">
                      <a:pos x="689" y="268"/>
                    </a:cxn>
                    <a:cxn ang="0">
                      <a:pos x="724" y="178"/>
                    </a:cxn>
                    <a:cxn ang="0">
                      <a:pos x="919" y="164"/>
                    </a:cxn>
                    <a:cxn ang="0">
                      <a:pos x="891" y="59"/>
                    </a:cxn>
                    <a:cxn ang="0">
                      <a:pos x="866" y="0"/>
                    </a:cxn>
                    <a:cxn ang="0">
                      <a:pos x="684" y="134"/>
                    </a:cxn>
                    <a:cxn ang="0">
                      <a:pos x="529" y="87"/>
                    </a:cxn>
                    <a:cxn ang="0">
                      <a:pos x="374" y="177"/>
                    </a:cxn>
                    <a:cxn ang="0">
                      <a:pos x="198" y="172"/>
                    </a:cxn>
                    <a:cxn ang="0">
                      <a:pos x="190" y="251"/>
                    </a:cxn>
                    <a:cxn ang="0">
                      <a:pos x="307" y="296"/>
                    </a:cxn>
                    <a:cxn ang="0">
                      <a:pos x="295" y="341"/>
                    </a:cxn>
                    <a:cxn ang="0">
                      <a:pos x="204" y="312"/>
                    </a:cxn>
                    <a:cxn ang="0">
                      <a:pos x="58" y="251"/>
                    </a:cxn>
                    <a:cxn ang="0">
                      <a:pos x="0" y="283"/>
                    </a:cxn>
                    <a:cxn ang="0">
                      <a:pos x="0" y="382"/>
                    </a:cxn>
                    <a:cxn ang="0">
                      <a:pos x="90" y="443"/>
                    </a:cxn>
                    <a:cxn ang="0">
                      <a:pos x="371" y="443"/>
                    </a:cxn>
                    <a:cxn ang="0">
                      <a:pos x="423" y="327"/>
                    </a:cxn>
                    <a:cxn ang="0">
                      <a:pos x="364" y="252"/>
                    </a:cxn>
                    <a:cxn ang="0">
                      <a:pos x="532" y="259"/>
                    </a:cxn>
                    <a:cxn ang="0">
                      <a:pos x="457" y="331"/>
                    </a:cxn>
                    <a:cxn ang="0">
                      <a:pos x="543" y="334"/>
                    </a:cxn>
                    <a:cxn ang="0">
                      <a:pos x="654" y="291"/>
                    </a:cxn>
                    <a:cxn ang="0">
                      <a:pos x="733" y="359"/>
                    </a:cxn>
                    <a:cxn ang="0">
                      <a:pos x="925" y="356"/>
                    </a:cxn>
                    <a:cxn ang="0">
                      <a:pos x="923" y="194"/>
                    </a:cxn>
                  </a:cxnLst>
                  <a:rect l="0" t="0" r="r" b="b"/>
                  <a:pathLst>
                    <a:path w="932" h="443">
                      <a:moveTo>
                        <a:pt x="923" y="194"/>
                      </a:moveTo>
                      <a:cubicBezTo>
                        <a:pt x="733" y="201"/>
                        <a:pt x="733" y="201"/>
                        <a:pt x="733" y="201"/>
                      </a:cubicBezTo>
                      <a:cubicBezTo>
                        <a:pt x="719" y="248"/>
                        <a:pt x="719" y="248"/>
                        <a:pt x="719" y="248"/>
                      </a:cubicBezTo>
                      <a:cubicBezTo>
                        <a:pt x="786" y="280"/>
                        <a:pt x="786" y="280"/>
                        <a:pt x="786" y="280"/>
                      </a:cubicBezTo>
                      <a:cubicBezTo>
                        <a:pt x="689" y="268"/>
                        <a:pt x="689" y="268"/>
                        <a:pt x="689" y="268"/>
                      </a:cubicBezTo>
                      <a:cubicBezTo>
                        <a:pt x="724" y="178"/>
                        <a:pt x="724" y="178"/>
                        <a:pt x="724" y="178"/>
                      </a:cubicBezTo>
                      <a:cubicBezTo>
                        <a:pt x="919" y="164"/>
                        <a:pt x="919" y="164"/>
                        <a:pt x="919" y="164"/>
                      </a:cubicBezTo>
                      <a:cubicBezTo>
                        <a:pt x="912" y="128"/>
                        <a:pt x="903" y="93"/>
                        <a:pt x="891" y="59"/>
                      </a:cubicBezTo>
                      <a:cubicBezTo>
                        <a:pt x="884" y="40"/>
                        <a:pt x="876" y="20"/>
                        <a:pt x="866" y="0"/>
                      </a:cubicBezTo>
                      <a:cubicBezTo>
                        <a:pt x="684" y="134"/>
                        <a:pt x="684" y="134"/>
                        <a:pt x="684" y="134"/>
                      </a:cubicBezTo>
                      <a:cubicBezTo>
                        <a:pt x="529" y="87"/>
                        <a:pt x="529" y="87"/>
                        <a:pt x="529" y="87"/>
                      </a:cubicBezTo>
                      <a:cubicBezTo>
                        <a:pt x="374" y="177"/>
                        <a:pt x="374" y="177"/>
                        <a:pt x="374" y="177"/>
                      </a:cubicBezTo>
                      <a:cubicBezTo>
                        <a:pt x="198" y="172"/>
                        <a:pt x="198" y="172"/>
                        <a:pt x="198" y="172"/>
                      </a:cubicBezTo>
                      <a:cubicBezTo>
                        <a:pt x="190" y="251"/>
                        <a:pt x="190" y="251"/>
                        <a:pt x="190" y="251"/>
                      </a:cubicBezTo>
                      <a:cubicBezTo>
                        <a:pt x="307" y="296"/>
                        <a:pt x="307" y="296"/>
                        <a:pt x="307" y="296"/>
                      </a:cubicBezTo>
                      <a:cubicBezTo>
                        <a:pt x="295" y="341"/>
                        <a:pt x="295" y="341"/>
                        <a:pt x="295" y="341"/>
                      </a:cubicBezTo>
                      <a:cubicBezTo>
                        <a:pt x="204" y="312"/>
                        <a:pt x="204" y="312"/>
                        <a:pt x="204" y="312"/>
                      </a:cubicBezTo>
                      <a:cubicBezTo>
                        <a:pt x="58" y="251"/>
                        <a:pt x="58" y="251"/>
                        <a:pt x="58" y="251"/>
                      </a:cubicBezTo>
                      <a:cubicBezTo>
                        <a:pt x="0" y="283"/>
                        <a:pt x="0" y="283"/>
                        <a:pt x="0" y="283"/>
                      </a:cubicBezTo>
                      <a:cubicBezTo>
                        <a:pt x="0" y="382"/>
                        <a:pt x="0" y="382"/>
                        <a:pt x="0" y="382"/>
                      </a:cubicBezTo>
                      <a:cubicBezTo>
                        <a:pt x="90" y="443"/>
                        <a:pt x="90" y="443"/>
                        <a:pt x="90" y="443"/>
                      </a:cubicBezTo>
                      <a:cubicBezTo>
                        <a:pt x="371" y="443"/>
                        <a:pt x="371" y="443"/>
                        <a:pt x="371" y="443"/>
                      </a:cubicBezTo>
                      <a:cubicBezTo>
                        <a:pt x="423" y="327"/>
                        <a:pt x="423" y="327"/>
                        <a:pt x="423" y="327"/>
                      </a:cubicBezTo>
                      <a:cubicBezTo>
                        <a:pt x="364" y="252"/>
                        <a:pt x="364" y="252"/>
                        <a:pt x="364" y="252"/>
                      </a:cubicBezTo>
                      <a:cubicBezTo>
                        <a:pt x="532" y="259"/>
                        <a:pt x="532" y="259"/>
                        <a:pt x="532" y="259"/>
                      </a:cubicBezTo>
                      <a:cubicBezTo>
                        <a:pt x="457" y="331"/>
                        <a:pt x="457" y="331"/>
                        <a:pt x="457" y="331"/>
                      </a:cubicBezTo>
                      <a:cubicBezTo>
                        <a:pt x="543" y="334"/>
                        <a:pt x="543" y="334"/>
                        <a:pt x="543" y="334"/>
                      </a:cubicBezTo>
                      <a:cubicBezTo>
                        <a:pt x="654" y="291"/>
                        <a:pt x="654" y="291"/>
                        <a:pt x="654" y="291"/>
                      </a:cubicBezTo>
                      <a:cubicBezTo>
                        <a:pt x="733" y="359"/>
                        <a:pt x="733" y="359"/>
                        <a:pt x="733" y="359"/>
                      </a:cubicBezTo>
                      <a:cubicBezTo>
                        <a:pt x="925" y="356"/>
                        <a:pt x="925" y="356"/>
                        <a:pt x="925" y="356"/>
                      </a:cubicBezTo>
                      <a:cubicBezTo>
                        <a:pt x="932" y="304"/>
                        <a:pt x="931" y="248"/>
                        <a:pt x="923" y="194"/>
                      </a:cubicBez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1" name="Freeform 10"/>
                <p:cNvSpPr>
                  <a:spLocks/>
                </p:cNvSpPr>
                <p:nvPr/>
              </p:nvSpPr>
              <p:spPr bwMode="auto">
                <a:xfrm>
                  <a:off x="2782" y="2201"/>
                  <a:ext cx="222" cy="173"/>
                </a:xfrm>
                <a:custGeom>
                  <a:avLst/>
                  <a:gdLst/>
                  <a:ahLst/>
                  <a:cxnLst>
                    <a:cxn ang="0">
                      <a:pos x="0" y="26"/>
                    </a:cxn>
                    <a:cxn ang="0">
                      <a:pos x="158" y="191"/>
                    </a:cxn>
                    <a:cxn ang="0">
                      <a:pos x="246" y="150"/>
                    </a:cxn>
                    <a:cxn ang="0">
                      <a:pos x="111" y="0"/>
                    </a:cxn>
                    <a:cxn ang="0">
                      <a:pos x="0" y="26"/>
                    </a:cxn>
                  </a:cxnLst>
                  <a:rect l="0" t="0" r="r" b="b"/>
                  <a:pathLst>
                    <a:path w="246" h="191">
                      <a:moveTo>
                        <a:pt x="0" y="26"/>
                      </a:moveTo>
                      <a:cubicBezTo>
                        <a:pt x="158" y="191"/>
                        <a:pt x="158" y="191"/>
                        <a:pt x="158" y="191"/>
                      </a:cubicBezTo>
                      <a:cubicBezTo>
                        <a:pt x="246" y="150"/>
                        <a:pt x="246" y="150"/>
                        <a:pt x="246" y="150"/>
                      </a:cubicBezTo>
                      <a:cubicBezTo>
                        <a:pt x="111" y="0"/>
                        <a:pt x="111" y="0"/>
                        <a:pt x="111" y="0"/>
                      </a:cubicBezTo>
                      <a:cubicBezTo>
                        <a:pt x="111" y="0"/>
                        <a:pt x="20" y="26"/>
                        <a:pt x="0" y="26"/>
                      </a:cubicBez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2" name="Freeform 11"/>
                <p:cNvSpPr>
                  <a:spLocks/>
                </p:cNvSpPr>
                <p:nvPr/>
              </p:nvSpPr>
              <p:spPr bwMode="auto">
                <a:xfrm>
                  <a:off x="2902" y="2104"/>
                  <a:ext cx="258" cy="143"/>
                </a:xfrm>
                <a:custGeom>
                  <a:avLst/>
                  <a:gdLst/>
                  <a:ahLst/>
                  <a:cxnLst>
                    <a:cxn ang="0">
                      <a:pos x="0" y="72"/>
                    </a:cxn>
                    <a:cxn ang="0">
                      <a:pos x="80" y="143"/>
                    </a:cxn>
                    <a:cxn ang="0">
                      <a:pos x="258" y="103"/>
                    </a:cxn>
                    <a:cxn ang="0">
                      <a:pos x="258" y="0"/>
                    </a:cxn>
                    <a:cxn ang="0">
                      <a:pos x="28" y="0"/>
                    </a:cxn>
                    <a:cxn ang="0">
                      <a:pos x="0" y="72"/>
                    </a:cxn>
                  </a:cxnLst>
                  <a:rect l="0" t="0" r="r" b="b"/>
                  <a:pathLst>
                    <a:path w="258" h="143">
                      <a:moveTo>
                        <a:pt x="0" y="72"/>
                      </a:moveTo>
                      <a:lnTo>
                        <a:pt x="80" y="143"/>
                      </a:lnTo>
                      <a:lnTo>
                        <a:pt x="258" y="103"/>
                      </a:lnTo>
                      <a:lnTo>
                        <a:pt x="258" y="0"/>
                      </a:lnTo>
                      <a:lnTo>
                        <a:pt x="28" y="0"/>
                      </a:lnTo>
                      <a:lnTo>
                        <a:pt x="0" y="72"/>
                      </a:ln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3" name="Freeform 12"/>
                <p:cNvSpPr>
                  <a:spLocks/>
                </p:cNvSpPr>
                <p:nvPr/>
              </p:nvSpPr>
              <p:spPr bwMode="auto">
                <a:xfrm>
                  <a:off x="2847" y="1509"/>
                  <a:ext cx="230" cy="318"/>
                </a:xfrm>
                <a:custGeom>
                  <a:avLst/>
                  <a:gdLst/>
                  <a:ahLst/>
                  <a:cxnLst>
                    <a:cxn ang="0">
                      <a:pos x="128" y="202"/>
                    </a:cxn>
                    <a:cxn ang="0">
                      <a:pos x="121" y="333"/>
                    </a:cxn>
                    <a:cxn ang="0">
                      <a:pos x="171" y="352"/>
                    </a:cxn>
                    <a:cxn ang="0">
                      <a:pos x="247" y="238"/>
                    </a:cxn>
                    <a:cxn ang="0">
                      <a:pos x="254" y="50"/>
                    </a:cxn>
                    <a:cxn ang="0">
                      <a:pos x="249" y="48"/>
                    </a:cxn>
                    <a:cxn ang="0">
                      <a:pos x="107" y="0"/>
                    </a:cxn>
                    <a:cxn ang="0">
                      <a:pos x="0" y="162"/>
                    </a:cxn>
                    <a:cxn ang="0">
                      <a:pos x="128" y="202"/>
                    </a:cxn>
                  </a:cxnLst>
                  <a:rect l="0" t="0" r="r" b="b"/>
                  <a:pathLst>
                    <a:path w="254" h="352">
                      <a:moveTo>
                        <a:pt x="128" y="202"/>
                      </a:moveTo>
                      <a:cubicBezTo>
                        <a:pt x="121" y="333"/>
                        <a:pt x="121" y="333"/>
                        <a:pt x="121" y="333"/>
                      </a:cubicBezTo>
                      <a:cubicBezTo>
                        <a:pt x="171" y="352"/>
                        <a:pt x="171" y="352"/>
                        <a:pt x="171" y="352"/>
                      </a:cubicBezTo>
                      <a:cubicBezTo>
                        <a:pt x="247" y="238"/>
                        <a:pt x="247" y="238"/>
                        <a:pt x="247" y="238"/>
                      </a:cubicBezTo>
                      <a:cubicBezTo>
                        <a:pt x="254" y="50"/>
                        <a:pt x="254" y="50"/>
                        <a:pt x="254" y="50"/>
                      </a:cubicBezTo>
                      <a:cubicBezTo>
                        <a:pt x="252" y="49"/>
                        <a:pt x="251" y="48"/>
                        <a:pt x="249" y="48"/>
                      </a:cubicBezTo>
                      <a:cubicBezTo>
                        <a:pt x="204" y="27"/>
                        <a:pt x="156" y="11"/>
                        <a:pt x="107" y="0"/>
                      </a:cubicBezTo>
                      <a:cubicBezTo>
                        <a:pt x="0" y="162"/>
                        <a:pt x="0" y="162"/>
                        <a:pt x="0" y="162"/>
                      </a:cubicBezTo>
                      <a:lnTo>
                        <a:pt x="128" y="202"/>
                      </a:ln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4" name="Freeform 13"/>
                <p:cNvSpPr>
                  <a:spLocks/>
                </p:cNvSpPr>
                <p:nvPr/>
              </p:nvSpPr>
              <p:spPr bwMode="auto">
                <a:xfrm>
                  <a:off x="3078" y="1595"/>
                  <a:ext cx="203" cy="246"/>
                </a:xfrm>
                <a:custGeom>
                  <a:avLst/>
                  <a:gdLst/>
                  <a:ahLst/>
                  <a:cxnLst>
                    <a:cxn ang="0">
                      <a:pos x="47" y="133"/>
                    </a:cxn>
                    <a:cxn ang="0">
                      <a:pos x="0" y="193"/>
                    </a:cxn>
                    <a:cxn ang="0">
                      <a:pos x="0" y="272"/>
                    </a:cxn>
                    <a:cxn ang="0">
                      <a:pos x="82" y="272"/>
                    </a:cxn>
                    <a:cxn ang="0">
                      <a:pos x="225" y="152"/>
                    </a:cxn>
                    <a:cxn ang="0">
                      <a:pos x="77" y="0"/>
                    </a:cxn>
                    <a:cxn ang="0">
                      <a:pos x="41" y="33"/>
                    </a:cxn>
                    <a:cxn ang="0">
                      <a:pos x="47" y="133"/>
                    </a:cxn>
                  </a:cxnLst>
                  <a:rect l="0" t="0" r="r" b="b"/>
                  <a:pathLst>
                    <a:path w="225" h="272">
                      <a:moveTo>
                        <a:pt x="47" y="133"/>
                      </a:moveTo>
                      <a:cubicBezTo>
                        <a:pt x="0" y="193"/>
                        <a:pt x="0" y="193"/>
                        <a:pt x="0" y="193"/>
                      </a:cubicBezTo>
                      <a:cubicBezTo>
                        <a:pt x="0" y="272"/>
                        <a:pt x="0" y="272"/>
                        <a:pt x="0" y="272"/>
                      </a:cubicBezTo>
                      <a:cubicBezTo>
                        <a:pt x="82" y="272"/>
                        <a:pt x="82" y="272"/>
                        <a:pt x="82" y="272"/>
                      </a:cubicBezTo>
                      <a:cubicBezTo>
                        <a:pt x="225" y="152"/>
                        <a:pt x="225" y="152"/>
                        <a:pt x="225" y="152"/>
                      </a:cubicBezTo>
                      <a:cubicBezTo>
                        <a:pt x="187" y="95"/>
                        <a:pt x="137" y="42"/>
                        <a:pt x="77" y="0"/>
                      </a:cubicBezTo>
                      <a:cubicBezTo>
                        <a:pt x="41" y="33"/>
                        <a:pt x="41" y="33"/>
                        <a:pt x="41" y="33"/>
                      </a:cubicBezTo>
                      <a:lnTo>
                        <a:pt x="47" y="133"/>
                      </a:ln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5" name="Freeform 14"/>
                <p:cNvSpPr>
                  <a:spLocks/>
                </p:cNvSpPr>
                <p:nvPr/>
              </p:nvSpPr>
              <p:spPr bwMode="auto">
                <a:xfrm>
                  <a:off x="2477" y="1488"/>
                  <a:ext cx="440" cy="478"/>
                </a:xfrm>
                <a:custGeom>
                  <a:avLst/>
                  <a:gdLst/>
                  <a:ahLst/>
                  <a:cxnLst>
                    <a:cxn ang="0">
                      <a:pos x="321" y="283"/>
                    </a:cxn>
                    <a:cxn ang="0">
                      <a:pos x="276" y="304"/>
                    </a:cxn>
                    <a:cxn ang="0">
                      <a:pos x="124" y="252"/>
                    </a:cxn>
                    <a:cxn ang="0">
                      <a:pos x="97" y="304"/>
                    </a:cxn>
                    <a:cxn ang="0">
                      <a:pos x="136" y="333"/>
                    </a:cxn>
                    <a:cxn ang="0">
                      <a:pos x="124" y="377"/>
                    </a:cxn>
                    <a:cxn ang="0">
                      <a:pos x="51" y="352"/>
                    </a:cxn>
                    <a:cxn ang="0">
                      <a:pos x="0" y="442"/>
                    </a:cxn>
                    <a:cxn ang="0">
                      <a:pos x="120" y="529"/>
                    </a:cxn>
                    <a:cxn ang="0">
                      <a:pos x="208" y="494"/>
                    </a:cxn>
                    <a:cxn ang="0">
                      <a:pos x="242" y="391"/>
                    </a:cxn>
                    <a:cxn ang="0">
                      <a:pos x="276" y="406"/>
                    </a:cxn>
                    <a:cxn ang="0">
                      <a:pos x="276" y="438"/>
                    </a:cxn>
                    <a:cxn ang="0">
                      <a:pos x="457" y="426"/>
                    </a:cxn>
                    <a:cxn ang="0">
                      <a:pos x="486" y="345"/>
                    </a:cxn>
                    <a:cxn ang="0">
                      <a:pos x="486" y="254"/>
                    </a:cxn>
                    <a:cxn ang="0">
                      <a:pos x="346" y="210"/>
                    </a:cxn>
                    <a:cxn ang="0">
                      <a:pos x="393" y="144"/>
                    </a:cxn>
                    <a:cxn ang="0">
                      <a:pos x="450" y="54"/>
                    </a:cxn>
                    <a:cxn ang="0">
                      <a:pos x="392" y="5"/>
                    </a:cxn>
                    <a:cxn ang="0">
                      <a:pos x="172" y="21"/>
                    </a:cxn>
                    <a:cxn ang="0">
                      <a:pos x="170" y="193"/>
                    </a:cxn>
                    <a:cxn ang="0">
                      <a:pos x="321" y="283"/>
                    </a:cxn>
                  </a:cxnLst>
                  <a:rect l="0" t="0" r="r" b="b"/>
                  <a:pathLst>
                    <a:path w="486" h="529">
                      <a:moveTo>
                        <a:pt x="321" y="283"/>
                      </a:moveTo>
                      <a:cubicBezTo>
                        <a:pt x="276" y="304"/>
                        <a:pt x="276" y="304"/>
                        <a:pt x="276" y="304"/>
                      </a:cubicBezTo>
                      <a:cubicBezTo>
                        <a:pt x="124" y="252"/>
                        <a:pt x="124" y="252"/>
                        <a:pt x="124" y="252"/>
                      </a:cubicBezTo>
                      <a:cubicBezTo>
                        <a:pt x="97" y="304"/>
                        <a:pt x="97" y="304"/>
                        <a:pt x="97" y="304"/>
                      </a:cubicBezTo>
                      <a:cubicBezTo>
                        <a:pt x="136" y="333"/>
                        <a:pt x="136" y="333"/>
                        <a:pt x="136" y="333"/>
                      </a:cubicBezTo>
                      <a:cubicBezTo>
                        <a:pt x="124" y="377"/>
                        <a:pt x="124" y="377"/>
                        <a:pt x="124" y="377"/>
                      </a:cubicBezTo>
                      <a:cubicBezTo>
                        <a:pt x="51" y="352"/>
                        <a:pt x="51" y="352"/>
                        <a:pt x="51" y="352"/>
                      </a:cubicBezTo>
                      <a:cubicBezTo>
                        <a:pt x="0" y="442"/>
                        <a:pt x="0" y="442"/>
                        <a:pt x="0" y="442"/>
                      </a:cubicBezTo>
                      <a:cubicBezTo>
                        <a:pt x="120" y="529"/>
                        <a:pt x="120" y="529"/>
                        <a:pt x="120" y="529"/>
                      </a:cubicBezTo>
                      <a:cubicBezTo>
                        <a:pt x="208" y="494"/>
                        <a:pt x="208" y="494"/>
                        <a:pt x="208" y="494"/>
                      </a:cubicBezTo>
                      <a:cubicBezTo>
                        <a:pt x="242" y="391"/>
                        <a:pt x="242" y="391"/>
                        <a:pt x="242" y="391"/>
                      </a:cubicBezTo>
                      <a:cubicBezTo>
                        <a:pt x="276" y="406"/>
                        <a:pt x="276" y="406"/>
                        <a:pt x="276" y="406"/>
                      </a:cubicBezTo>
                      <a:cubicBezTo>
                        <a:pt x="276" y="438"/>
                        <a:pt x="276" y="438"/>
                        <a:pt x="276" y="438"/>
                      </a:cubicBezTo>
                      <a:cubicBezTo>
                        <a:pt x="457" y="426"/>
                        <a:pt x="457" y="426"/>
                        <a:pt x="457" y="426"/>
                      </a:cubicBezTo>
                      <a:cubicBezTo>
                        <a:pt x="486" y="345"/>
                        <a:pt x="486" y="345"/>
                        <a:pt x="486" y="345"/>
                      </a:cubicBezTo>
                      <a:cubicBezTo>
                        <a:pt x="486" y="254"/>
                        <a:pt x="486" y="254"/>
                        <a:pt x="486" y="254"/>
                      </a:cubicBezTo>
                      <a:cubicBezTo>
                        <a:pt x="346" y="210"/>
                        <a:pt x="346" y="210"/>
                        <a:pt x="346" y="210"/>
                      </a:cubicBezTo>
                      <a:cubicBezTo>
                        <a:pt x="393" y="144"/>
                        <a:pt x="393" y="144"/>
                        <a:pt x="393" y="144"/>
                      </a:cubicBezTo>
                      <a:cubicBezTo>
                        <a:pt x="450" y="54"/>
                        <a:pt x="450" y="54"/>
                        <a:pt x="450" y="54"/>
                      </a:cubicBezTo>
                      <a:cubicBezTo>
                        <a:pt x="392" y="5"/>
                        <a:pt x="392" y="5"/>
                        <a:pt x="392" y="5"/>
                      </a:cubicBezTo>
                      <a:cubicBezTo>
                        <a:pt x="318" y="0"/>
                        <a:pt x="243" y="6"/>
                        <a:pt x="172" y="21"/>
                      </a:cubicBezTo>
                      <a:cubicBezTo>
                        <a:pt x="170" y="193"/>
                        <a:pt x="170" y="193"/>
                        <a:pt x="170" y="193"/>
                      </a:cubicBezTo>
                      <a:lnTo>
                        <a:pt x="321" y="283"/>
                      </a:ln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6" name="Oval 15"/>
                <p:cNvSpPr>
                  <a:spLocks noChangeArrowheads="1"/>
                </p:cNvSpPr>
                <p:nvPr/>
              </p:nvSpPr>
              <p:spPr bwMode="auto">
                <a:xfrm>
                  <a:off x="3211" y="691"/>
                  <a:ext cx="318" cy="317"/>
                </a:xfrm>
                <a:prstGeom prst="ellipse">
                  <a:avLst/>
                </a:prstGeom>
                <a:solidFill>
                  <a:schemeClr val="accent6"/>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7" name="Oval 16"/>
                <p:cNvSpPr>
                  <a:spLocks noChangeArrowheads="1"/>
                </p:cNvSpPr>
                <p:nvPr/>
              </p:nvSpPr>
              <p:spPr bwMode="auto">
                <a:xfrm>
                  <a:off x="2278" y="1130"/>
                  <a:ext cx="276" cy="277"/>
                </a:xfrm>
                <a:prstGeom prst="ellipse">
                  <a:avLst/>
                </a:prstGeom>
                <a:solidFill>
                  <a:schemeClr val="accent6"/>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8" name="Oval 17"/>
                <p:cNvSpPr>
                  <a:spLocks noChangeArrowheads="1"/>
                </p:cNvSpPr>
                <p:nvPr/>
              </p:nvSpPr>
              <p:spPr bwMode="auto">
                <a:xfrm>
                  <a:off x="2930" y="229"/>
                  <a:ext cx="185" cy="186"/>
                </a:xfrm>
                <a:prstGeom prst="ellipse">
                  <a:avLst/>
                </a:prstGeom>
                <a:solidFill>
                  <a:schemeClr val="accent6"/>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9" name="Oval 18"/>
                <p:cNvSpPr>
                  <a:spLocks noChangeArrowheads="1"/>
                </p:cNvSpPr>
                <p:nvPr/>
              </p:nvSpPr>
              <p:spPr bwMode="auto">
                <a:xfrm>
                  <a:off x="1916" y="2538"/>
                  <a:ext cx="167" cy="166"/>
                </a:xfrm>
                <a:prstGeom prst="ellipse">
                  <a:avLst/>
                </a:prstGeom>
                <a:solidFill>
                  <a:schemeClr val="accent1"/>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20" name="Oval 19"/>
                <p:cNvSpPr>
                  <a:spLocks noChangeArrowheads="1"/>
                </p:cNvSpPr>
                <p:nvPr/>
              </p:nvSpPr>
              <p:spPr bwMode="auto">
                <a:xfrm>
                  <a:off x="2931" y="1073"/>
                  <a:ext cx="316" cy="317"/>
                </a:xfrm>
                <a:prstGeom prst="ellipse">
                  <a:avLst/>
                </a:prstGeom>
                <a:solidFill>
                  <a:schemeClr val="tx2"/>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21" name="Oval 20"/>
                <p:cNvSpPr>
                  <a:spLocks noChangeArrowheads="1"/>
                </p:cNvSpPr>
                <p:nvPr/>
              </p:nvSpPr>
              <p:spPr bwMode="auto">
                <a:xfrm>
                  <a:off x="3431" y="2142"/>
                  <a:ext cx="178" cy="179"/>
                </a:xfrm>
                <a:prstGeom prst="ellipse">
                  <a:avLst/>
                </a:prstGeom>
                <a:solidFill>
                  <a:schemeClr val="accent5"/>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22" name="Oval 21"/>
                <p:cNvSpPr>
                  <a:spLocks noChangeArrowheads="1"/>
                </p:cNvSpPr>
                <p:nvPr/>
              </p:nvSpPr>
              <p:spPr bwMode="auto">
                <a:xfrm>
                  <a:off x="2620" y="314"/>
                  <a:ext cx="247" cy="247"/>
                </a:xfrm>
                <a:prstGeom prst="ellipse">
                  <a:avLst/>
                </a:prstGeom>
                <a:solidFill>
                  <a:schemeClr val="accent4"/>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23" name="Oval 22"/>
                <p:cNvSpPr>
                  <a:spLocks noChangeArrowheads="1"/>
                </p:cNvSpPr>
                <p:nvPr/>
              </p:nvSpPr>
              <p:spPr bwMode="auto">
                <a:xfrm>
                  <a:off x="2086" y="652"/>
                  <a:ext cx="221" cy="220"/>
                </a:xfrm>
                <a:prstGeom prst="ellipse">
                  <a:avLst/>
                </a:prstGeom>
                <a:solidFill>
                  <a:schemeClr val="accent5"/>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24" name="Oval 23"/>
                <p:cNvSpPr>
                  <a:spLocks noChangeArrowheads="1"/>
                </p:cNvSpPr>
                <p:nvPr/>
              </p:nvSpPr>
              <p:spPr bwMode="auto">
                <a:xfrm>
                  <a:off x="3217" y="2642"/>
                  <a:ext cx="246" cy="247"/>
                </a:xfrm>
                <a:prstGeom prst="ellipse">
                  <a:avLst/>
                </a:prstGeom>
                <a:solidFill>
                  <a:schemeClr val="accent2"/>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25" name="Oval 25"/>
                <p:cNvSpPr>
                  <a:spLocks noChangeArrowheads="1"/>
                </p:cNvSpPr>
                <p:nvPr/>
              </p:nvSpPr>
              <p:spPr bwMode="auto">
                <a:xfrm>
                  <a:off x="1467" y="1913"/>
                  <a:ext cx="256" cy="255"/>
                </a:xfrm>
                <a:prstGeom prst="ellipse">
                  <a:avLst/>
                </a:prstGeom>
                <a:solidFill>
                  <a:schemeClr val="accent1"/>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26" name="Oval 26"/>
                <p:cNvSpPr>
                  <a:spLocks noChangeArrowheads="1"/>
                </p:cNvSpPr>
                <p:nvPr/>
              </p:nvSpPr>
              <p:spPr bwMode="auto">
                <a:xfrm>
                  <a:off x="3513" y="2441"/>
                  <a:ext cx="247" cy="247"/>
                </a:xfrm>
                <a:prstGeom prst="ellipse">
                  <a:avLst/>
                </a:prstGeom>
                <a:solidFill>
                  <a:schemeClr val="accent2"/>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27" name="Oval 27"/>
                <p:cNvSpPr>
                  <a:spLocks noChangeArrowheads="1"/>
                </p:cNvSpPr>
                <p:nvPr/>
              </p:nvSpPr>
              <p:spPr bwMode="auto">
                <a:xfrm>
                  <a:off x="1529" y="881"/>
                  <a:ext cx="197" cy="197"/>
                </a:xfrm>
                <a:prstGeom prst="ellipse">
                  <a:avLst/>
                </a:prstGeom>
                <a:solidFill>
                  <a:schemeClr val="accent4"/>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28" name="Oval 28"/>
                <p:cNvSpPr>
                  <a:spLocks noChangeArrowheads="1"/>
                </p:cNvSpPr>
                <p:nvPr/>
              </p:nvSpPr>
              <p:spPr bwMode="auto">
                <a:xfrm>
                  <a:off x="1391" y="1155"/>
                  <a:ext cx="308" cy="309"/>
                </a:xfrm>
                <a:prstGeom prst="ellipse">
                  <a:avLst/>
                </a:prstGeom>
                <a:solidFill>
                  <a:schemeClr val="accent4"/>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29" name="Oval 29"/>
                <p:cNvSpPr>
                  <a:spLocks noChangeArrowheads="1"/>
                </p:cNvSpPr>
                <p:nvPr/>
              </p:nvSpPr>
              <p:spPr bwMode="auto">
                <a:xfrm>
                  <a:off x="3584" y="928"/>
                  <a:ext cx="246" cy="246"/>
                </a:xfrm>
                <a:prstGeom prst="ellipse">
                  <a:avLst/>
                </a:prstGeom>
                <a:solidFill>
                  <a:schemeClr val="accent6"/>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0" name="Oval 30"/>
                <p:cNvSpPr>
                  <a:spLocks noChangeArrowheads="1"/>
                </p:cNvSpPr>
                <p:nvPr/>
              </p:nvSpPr>
              <p:spPr bwMode="auto">
                <a:xfrm>
                  <a:off x="3607" y="1266"/>
                  <a:ext cx="185" cy="186"/>
                </a:xfrm>
                <a:prstGeom prst="ellipse">
                  <a:avLst/>
                </a:prstGeom>
                <a:solidFill>
                  <a:schemeClr val="accent5"/>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1" name="Freeform 31"/>
                <p:cNvSpPr>
                  <a:spLocks/>
                </p:cNvSpPr>
                <p:nvPr/>
              </p:nvSpPr>
              <p:spPr bwMode="auto">
                <a:xfrm>
                  <a:off x="1698" y="557"/>
                  <a:ext cx="281" cy="282"/>
                </a:xfrm>
                <a:custGeom>
                  <a:avLst/>
                  <a:gdLst/>
                  <a:ahLst/>
                  <a:cxnLst>
                    <a:cxn ang="0">
                      <a:pos x="276" y="221"/>
                    </a:cxn>
                    <a:cxn ang="0">
                      <a:pos x="92" y="277"/>
                    </a:cxn>
                    <a:cxn ang="0">
                      <a:pos x="36" y="92"/>
                    </a:cxn>
                    <a:cxn ang="0">
                      <a:pos x="220" y="36"/>
                    </a:cxn>
                    <a:cxn ang="0">
                      <a:pos x="276" y="221"/>
                    </a:cxn>
                  </a:cxnLst>
                  <a:rect l="0" t="0" r="r" b="b"/>
                  <a:pathLst>
                    <a:path w="312" h="312">
                      <a:moveTo>
                        <a:pt x="276" y="221"/>
                      </a:moveTo>
                      <a:cubicBezTo>
                        <a:pt x="241" y="287"/>
                        <a:pt x="158" y="312"/>
                        <a:pt x="92" y="277"/>
                      </a:cubicBezTo>
                      <a:cubicBezTo>
                        <a:pt x="25" y="241"/>
                        <a:pt x="0" y="159"/>
                        <a:pt x="36" y="92"/>
                      </a:cubicBezTo>
                      <a:cubicBezTo>
                        <a:pt x="71" y="26"/>
                        <a:pt x="154" y="0"/>
                        <a:pt x="220" y="36"/>
                      </a:cubicBezTo>
                      <a:cubicBezTo>
                        <a:pt x="287" y="71"/>
                        <a:pt x="312" y="154"/>
                        <a:pt x="276" y="221"/>
                      </a:cubicBezTo>
                      <a:close/>
                    </a:path>
                  </a:pathLst>
                </a:custGeom>
                <a:solidFill>
                  <a:schemeClr val="accent5"/>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2" name="Freeform 32"/>
                <p:cNvSpPr>
                  <a:spLocks/>
                </p:cNvSpPr>
                <p:nvPr/>
              </p:nvSpPr>
              <p:spPr bwMode="auto">
                <a:xfrm>
                  <a:off x="1585" y="2154"/>
                  <a:ext cx="404" cy="402"/>
                </a:xfrm>
                <a:custGeom>
                  <a:avLst/>
                  <a:gdLst/>
                  <a:ahLst/>
                  <a:cxnLst>
                    <a:cxn ang="0">
                      <a:pos x="395" y="314"/>
                    </a:cxn>
                    <a:cxn ang="0">
                      <a:pos x="131" y="394"/>
                    </a:cxn>
                    <a:cxn ang="0">
                      <a:pos x="51" y="131"/>
                    </a:cxn>
                    <a:cxn ang="0">
                      <a:pos x="315" y="50"/>
                    </a:cxn>
                    <a:cxn ang="0">
                      <a:pos x="395" y="314"/>
                    </a:cxn>
                  </a:cxnLst>
                  <a:rect l="0" t="0" r="r" b="b"/>
                  <a:pathLst>
                    <a:path w="446" h="445">
                      <a:moveTo>
                        <a:pt x="395" y="314"/>
                      </a:moveTo>
                      <a:cubicBezTo>
                        <a:pt x="344" y="409"/>
                        <a:pt x="226" y="445"/>
                        <a:pt x="131" y="394"/>
                      </a:cubicBezTo>
                      <a:cubicBezTo>
                        <a:pt x="36" y="344"/>
                        <a:pt x="0" y="226"/>
                        <a:pt x="51" y="131"/>
                      </a:cubicBezTo>
                      <a:cubicBezTo>
                        <a:pt x="102" y="36"/>
                        <a:pt x="220" y="0"/>
                        <a:pt x="315" y="50"/>
                      </a:cubicBezTo>
                      <a:cubicBezTo>
                        <a:pt x="410" y="101"/>
                        <a:pt x="446" y="219"/>
                        <a:pt x="395" y="314"/>
                      </a:cubicBezTo>
                      <a:close/>
                    </a:path>
                  </a:pathLst>
                </a:custGeom>
                <a:solidFill>
                  <a:schemeClr val="accent1"/>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3" name="Freeform 33"/>
                <p:cNvSpPr>
                  <a:spLocks/>
                </p:cNvSpPr>
                <p:nvPr/>
              </p:nvSpPr>
              <p:spPr bwMode="auto">
                <a:xfrm>
                  <a:off x="3812" y="1427"/>
                  <a:ext cx="403" cy="403"/>
                </a:xfrm>
                <a:custGeom>
                  <a:avLst/>
                  <a:gdLst/>
                  <a:ahLst/>
                  <a:cxnLst>
                    <a:cxn ang="0">
                      <a:pos x="395" y="315"/>
                    </a:cxn>
                    <a:cxn ang="0">
                      <a:pos x="131" y="395"/>
                    </a:cxn>
                    <a:cxn ang="0">
                      <a:pos x="51" y="131"/>
                    </a:cxn>
                    <a:cxn ang="0">
                      <a:pos x="315" y="51"/>
                    </a:cxn>
                    <a:cxn ang="0">
                      <a:pos x="395" y="315"/>
                    </a:cxn>
                  </a:cxnLst>
                  <a:rect l="0" t="0" r="r" b="b"/>
                  <a:pathLst>
                    <a:path w="446" h="446">
                      <a:moveTo>
                        <a:pt x="395" y="315"/>
                      </a:moveTo>
                      <a:cubicBezTo>
                        <a:pt x="344" y="410"/>
                        <a:pt x="226" y="446"/>
                        <a:pt x="131" y="395"/>
                      </a:cubicBezTo>
                      <a:cubicBezTo>
                        <a:pt x="36" y="344"/>
                        <a:pt x="0" y="226"/>
                        <a:pt x="51" y="131"/>
                      </a:cubicBezTo>
                      <a:cubicBezTo>
                        <a:pt x="102" y="36"/>
                        <a:pt x="220" y="0"/>
                        <a:pt x="315" y="51"/>
                      </a:cubicBezTo>
                      <a:cubicBezTo>
                        <a:pt x="410" y="102"/>
                        <a:pt x="446" y="220"/>
                        <a:pt x="395" y="315"/>
                      </a:cubicBezTo>
                      <a:close/>
                    </a:path>
                  </a:pathLst>
                </a:custGeom>
                <a:solidFill>
                  <a:schemeClr val="tx2"/>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4" name="Freeform 34"/>
                <p:cNvSpPr>
                  <a:spLocks/>
                </p:cNvSpPr>
                <p:nvPr/>
              </p:nvSpPr>
              <p:spPr bwMode="auto">
                <a:xfrm>
                  <a:off x="3429" y="1604"/>
                  <a:ext cx="402" cy="402"/>
                </a:xfrm>
                <a:custGeom>
                  <a:avLst/>
                  <a:gdLst/>
                  <a:ahLst/>
                  <a:cxnLst>
                    <a:cxn ang="0">
                      <a:pos x="394" y="315"/>
                    </a:cxn>
                    <a:cxn ang="0">
                      <a:pos x="130" y="395"/>
                    </a:cxn>
                    <a:cxn ang="0">
                      <a:pos x="50" y="131"/>
                    </a:cxn>
                    <a:cxn ang="0">
                      <a:pos x="314" y="51"/>
                    </a:cxn>
                    <a:cxn ang="0">
                      <a:pos x="394" y="315"/>
                    </a:cxn>
                  </a:cxnLst>
                  <a:rect l="0" t="0" r="r" b="b"/>
                  <a:pathLst>
                    <a:path w="445" h="445">
                      <a:moveTo>
                        <a:pt x="394" y="315"/>
                      </a:moveTo>
                      <a:cubicBezTo>
                        <a:pt x="343" y="410"/>
                        <a:pt x="225" y="445"/>
                        <a:pt x="130" y="395"/>
                      </a:cubicBezTo>
                      <a:cubicBezTo>
                        <a:pt x="35" y="344"/>
                        <a:pt x="0" y="226"/>
                        <a:pt x="50" y="131"/>
                      </a:cubicBezTo>
                      <a:cubicBezTo>
                        <a:pt x="101" y="36"/>
                        <a:pt x="219" y="0"/>
                        <a:pt x="314" y="51"/>
                      </a:cubicBezTo>
                      <a:cubicBezTo>
                        <a:pt x="409" y="102"/>
                        <a:pt x="445" y="220"/>
                        <a:pt x="394" y="315"/>
                      </a:cubicBezTo>
                      <a:close/>
                    </a:path>
                  </a:pathLst>
                </a:custGeom>
                <a:solidFill>
                  <a:schemeClr val="tx2"/>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5" name="Freeform 35"/>
                <p:cNvSpPr>
                  <a:spLocks/>
                </p:cNvSpPr>
                <p:nvPr/>
              </p:nvSpPr>
              <p:spPr bwMode="auto">
                <a:xfrm>
                  <a:off x="1461" y="1542"/>
                  <a:ext cx="300" cy="300"/>
                </a:xfrm>
                <a:custGeom>
                  <a:avLst/>
                  <a:gdLst/>
                  <a:ahLst/>
                  <a:cxnLst>
                    <a:cxn ang="0">
                      <a:pos x="294" y="235"/>
                    </a:cxn>
                    <a:cxn ang="0">
                      <a:pos x="97" y="295"/>
                    </a:cxn>
                    <a:cxn ang="0">
                      <a:pos x="37" y="97"/>
                    </a:cxn>
                    <a:cxn ang="0">
                      <a:pos x="235" y="38"/>
                    </a:cxn>
                    <a:cxn ang="0">
                      <a:pos x="294" y="235"/>
                    </a:cxn>
                  </a:cxnLst>
                  <a:rect l="0" t="0" r="r" b="b"/>
                  <a:pathLst>
                    <a:path w="332" h="332">
                      <a:moveTo>
                        <a:pt x="294" y="235"/>
                      </a:moveTo>
                      <a:cubicBezTo>
                        <a:pt x="257" y="306"/>
                        <a:pt x="168" y="332"/>
                        <a:pt x="97" y="295"/>
                      </a:cubicBezTo>
                      <a:cubicBezTo>
                        <a:pt x="26" y="257"/>
                        <a:pt x="0" y="168"/>
                        <a:pt x="37" y="97"/>
                      </a:cubicBezTo>
                      <a:cubicBezTo>
                        <a:pt x="75" y="26"/>
                        <a:pt x="164" y="0"/>
                        <a:pt x="235" y="38"/>
                      </a:cubicBezTo>
                      <a:cubicBezTo>
                        <a:pt x="306" y="76"/>
                        <a:pt x="332" y="164"/>
                        <a:pt x="294" y="235"/>
                      </a:cubicBezTo>
                      <a:close/>
                    </a:path>
                  </a:pathLst>
                </a:custGeom>
                <a:solidFill>
                  <a:schemeClr val="accent4"/>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6" name="Freeform 36"/>
                <p:cNvSpPr>
                  <a:spLocks/>
                </p:cNvSpPr>
                <p:nvPr/>
              </p:nvSpPr>
              <p:spPr bwMode="auto">
                <a:xfrm>
                  <a:off x="2359" y="706"/>
                  <a:ext cx="308" cy="307"/>
                </a:xfrm>
                <a:custGeom>
                  <a:avLst/>
                  <a:gdLst/>
                  <a:ahLst/>
                  <a:cxnLst>
                    <a:cxn ang="0">
                      <a:pos x="302" y="240"/>
                    </a:cxn>
                    <a:cxn ang="0">
                      <a:pos x="100" y="301"/>
                    </a:cxn>
                    <a:cxn ang="0">
                      <a:pos x="39" y="100"/>
                    </a:cxn>
                    <a:cxn ang="0">
                      <a:pos x="241" y="38"/>
                    </a:cxn>
                    <a:cxn ang="0">
                      <a:pos x="302" y="240"/>
                    </a:cxn>
                  </a:cxnLst>
                  <a:rect l="0" t="0" r="r" b="b"/>
                  <a:pathLst>
                    <a:path w="341" h="340">
                      <a:moveTo>
                        <a:pt x="302" y="240"/>
                      </a:moveTo>
                      <a:cubicBezTo>
                        <a:pt x="263" y="313"/>
                        <a:pt x="173" y="340"/>
                        <a:pt x="100" y="301"/>
                      </a:cubicBezTo>
                      <a:cubicBezTo>
                        <a:pt x="27" y="263"/>
                        <a:pt x="0" y="172"/>
                        <a:pt x="39" y="100"/>
                      </a:cubicBezTo>
                      <a:cubicBezTo>
                        <a:pt x="78" y="27"/>
                        <a:pt x="168" y="0"/>
                        <a:pt x="241" y="38"/>
                      </a:cubicBezTo>
                      <a:cubicBezTo>
                        <a:pt x="313" y="77"/>
                        <a:pt x="341" y="168"/>
                        <a:pt x="302" y="240"/>
                      </a:cubicBezTo>
                      <a:close/>
                    </a:path>
                  </a:pathLst>
                </a:custGeom>
                <a:solidFill>
                  <a:schemeClr val="accent5"/>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7" name="Freeform 37"/>
                <p:cNvSpPr>
                  <a:spLocks/>
                </p:cNvSpPr>
                <p:nvPr/>
              </p:nvSpPr>
              <p:spPr bwMode="auto">
                <a:xfrm>
                  <a:off x="2617" y="1101"/>
                  <a:ext cx="249" cy="249"/>
                </a:xfrm>
                <a:custGeom>
                  <a:avLst/>
                  <a:gdLst/>
                  <a:ahLst/>
                  <a:cxnLst>
                    <a:cxn ang="0">
                      <a:pos x="245" y="195"/>
                    </a:cxn>
                    <a:cxn ang="0">
                      <a:pos x="81" y="245"/>
                    </a:cxn>
                    <a:cxn ang="0">
                      <a:pos x="31" y="81"/>
                    </a:cxn>
                    <a:cxn ang="0">
                      <a:pos x="195" y="31"/>
                    </a:cxn>
                    <a:cxn ang="0">
                      <a:pos x="245" y="195"/>
                    </a:cxn>
                  </a:cxnLst>
                  <a:rect l="0" t="0" r="r" b="b"/>
                  <a:pathLst>
                    <a:path w="276" h="276">
                      <a:moveTo>
                        <a:pt x="245" y="195"/>
                      </a:moveTo>
                      <a:cubicBezTo>
                        <a:pt x="213" y="254"/>
                        <a:pt x="140" y="276"/>
                        <a:pt x="81" y="245"/>
                      </a:cubicBezTo>
                      <a:cubicBezTo>
                        <a:pt x="22" y="213"/>
                        <a:pt x="0" y="140"/>
                        <a:pt x="31" y="81"/>
                      </a:cubicBezTo>
                      <a:cubicBezTo>
                        <a:pt x="63" y="22"/>
                        <a:pt x="136" y="0"/>
                        <a:pt x="195" y="31"/>
                      </a:cubicBezTo>
                      <a:cubicBezTo>
                        <a:pt x="254" y="63"/>
                        <a:pt x="276" y="136"/>
                        <a:pt x="245" y="195"/>
                      </a:cubicBezTo>
                      <a:close/>
                    </a:path>
                  </a:pathLst>
                </a:custGeom>
                <a:solidFill>
                  <a:srgbClr val="007981"/>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8" name="Freeform 38"/>
                <p:cNvSpPr>
                  <a:spLocks/>
                </p:cNvSpPr>
                <p:nvPr/>
              </p:nvSpPr>
              <p:spPr bwMode="auto">
                <a:xfrm>
                  <a:off x="2746" y="580"/>
                  <a:ext cx="347" cy="346"/>
                </a:xfrm>
                <a:custGeom>
                  <a:avLst/>
                  <a:gdLst/>
                  <a:ahLst/>
                  <a:cxnLst>
                    <a:cxn ang="0">
                      <a:pos x="340" y="271"/>
                    </a:cxn>
                    <a:cxn ang="0">
                      <a:pos x="113" y="340"/>
                    </a:cxn>
                    <a:cxn ang="0">
                      <a:pos x="44" y="113"/>
                    </a:cxn>
                    <a:cxn ang="0">
                      <a:pos x="271" y="44"/>
                    </a:cxn>
                    <a:cxn ang="0">
                      <a:pos x="340" y="271"/>
                    </a:cxn>
                  </a:cxnLst>
                  <a:rect l="0" t="0" r="r" b="b"/>
                  <a:pathLst>
                    <a:path w="384" h="383">
                      <a:moveTo>
                        <a:pt x="340" y="271"/>
                      </a:moveTo>
                      <a:cubicBezTo>
                        <a:pt x="296" y="352"/>
                        <a:pt x="195" y="383"/>
                        <a:pt x="113" y="340"/>
                      </a:cubicBezTo>
                      <a:cubicBezTo>
                        <a:pt x="31" y="296"/>
                        <a:pt x="0" y="194"/>
                        <a:pt x="44" y="113"/>
                      </a:cubicBezTo>
                      <a:cubicBezTo>
                        <a:pt x="87" y="31"/>
                        <a:pt x="189" y="0"/>
                        <a:pt x="271" y="44"/>
                      </a:cubicBezTo>
                      <a:cubicBezTo>
                        <a:pt x="353" y="87"/>
                        <a:pt x="384" y="189"/>
                        <a:pt x="340" y="271"/>
                      </a:cubicBezTo>
                      <a:close/>
                    </a:path>
                  </a:pathLst>
                </a:custGeom>
                <a:solidFill>
                  <a:schemeClr val="tx2"/>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9" name="Freeform 39"/>
                <p:cNvSpPr>
                  <a:spLocks/>
                </p:cNvSpPr>
                <p:nvPr/>
              </p:nvSpPr>
              <p:spPr bwMode="auto">
                <a:xfrm>
                  <a:off x="1816" y="1435"/>
                  <a:ext cx="348" cy="347"/>
                </a:xfrm>
                <a:custGeom>
                  <a:avLst/>
                  <a:gdLst/>
                  <a:ahLst/>
                  <a:cxnLst>
                    <a:cxn ang="0">
                      <a:pos x="341" y="272"/>
                    </a:cxn>
                    <a:cxn ang="0">
                      <a:pos x="113" y="341"/>
                    </a:cxn>
                    <a:cxn ang="0">
                      <a:pos x="44" y="113"/>
                    </a:cxn>
                    <a:cxn ang="0">
                      <a:pos x="272" y="44"/>
                    </a:cxn>
                    <a:cxn ang="0">
                      <a:pos x="341" y="272"/>
                    </a:cxn>
                  </a:cxnLst>
                  <a:rect l="0" t="0" r="r" b="b"/>
                  <a:pathLst>
                    <a:path w="385" h="385">
                      <a:moveTo>
                        <a:pt x="341" y="272"/>
                      </a:moveTo>
                      <a:cubicBezTo>
                        <a:pt x="297" y="354"/>
                        <a:pt x="195" y="385"/>
                        <a:pt x="113" y="341"/>
                      </a:cubicBezTo>
                      <a:cubicBezTo>
                        <a:pt x="31" y="297"/>
                        <a:pt x="0" y="195"/>
                        <a:pt x="44" y="113"/>
                      </a:cubicBezTo>
                      <a:cubicBezTo>
                        <a:pt x="88" y="31"/>
                        <a:pt x="190" y="0"/>
                        <a:pt x="272" y="44"/>
                      </a:cubicBezTo>
                      <a:cubicBezTo>
                        <a:pt x="354" y="87"/>
                        <a:pt x="385" y="190"/>
                        <a:pt x="341" y="272"/>
                      </a:cubicBezTo>
                      <a:close/>
                    </a:path>
                  </a:pathLst>
                </a:custGeom>
                <a:solidFill>
                  <a:schemeClr val="accent1"/>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0" name="Freeform 40"/>
                <p:cNvSpPr>
                  <a:spLocks/>
                </p:cNvSpPr>
                <p:nvPr/>
              </p:nvSpPr>
              <p:spPr bwMode="auto">
                <a:xfrm>
                  <a:off x="1775" y="967"/>
                  <a:ext cx="367" cy="368"/>
                </a:xfrm>
                <a:custGeom>
                  <a:avLst/>
                  <a:gdLst/>
                  <a:ahLst/>
                  <a:cxnLst>
                    <a:cxn ang="0">
                      <a:pos x="360" y="287"/>
                    </a:cxn>
                    <a:cxn ang="0">
                      <a:pos x="119" y="361"/>
                    </a:cxn>
                    <a:cxn ang="0">
                      <a:pos x="46" y="120"/>
                    </a:cxn>
                    <a:cxn ang="0">
                      <a:pos x="287" y="47"/>
                    </a:cxn>
                    <a:cxn ang="0">
                      <a:pos x="360" y="287"/>
                    </a:cxn>
                  </a:cxnLst>
                  <a:rect l="0" t="0" r="r" b="b"/>
                  <a:pathLst>
                    <a:path w="406" h="407">
                      <a:moveTo>
                        <a:pt x="360" y="287"/>
                      </a:moveTo>
                      <a:cubicBezTo>
                        <a:pt x="314" y="374"/>
                        <a:pt x="206" y="407"/>
                        <a:pt x="119" y="361"/>
                      </a:cubicBezTo>
                      <a:cubicBezTo>
                        <a:pt x="32" y="314"/>
                        <a:pt x="0" y="206"/>
                        <a:pt x="46" y="120"/>
                      </a:cubicBezTo>
                      <a:cubicBezTo>
                        <a:pt x="92" y="33"/>
                        <a:pt x="200" y="0"/>
                        <a:pt x="287" y="47"/>
                      </a:cubicBezTo>
                      <a:cubicBezTo>
                        <a:pt x="374" y="93"/>
                        <a:pt x="406" y="201"/>
                        <a:pt x="360" y="287"/>
                      </a:cubicBezTo>
                      <a:close/>
                    </a:path>
                  </a:pathLst>
                </a:custGeom>
                <a:solidFill>
                  <a:schemeClr val="accent4"/>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1" name="Freeform 41"/>
                <p:cNvSpPr>
                  <a:spLocks/>
                </p:cNvSpPr>
                <p:nvPr/>
              </p:nvSpPr>
              <p:spPr bwMode="auto">
                <a:xfrm>
                  <a:off x="2208" y="226"/>
                  <a:ext cx="335" cy="335"/>
                </a:xfrm>
                <a:custGeom>
                  <a:avLst/>
                  <a:gdLst/>
                  <a:ahLst/>
                  <a:cxnLst>
                    <a:cxn ang="0">
                      <a:pos x="307" y="299"/>
                    </a:cxn>
                    <a:cxn ang="0">
                      <a:pos x="71" y="307"/>
                    </a:cxn>
                    <a:cxn ang="0">
                      <a:pos x="63" y="71"/>
                    </a:cxn>
                    <a:cxn ang="0">
                      <a:pos x="299" y="63"/>
                    </a:cxn>
                    <a:cxn ang="0">
                      <a:pos x="307" y="299"/>
                    </a:cxn>
                  </a:cxnLst>
                  <a:rect l="0" t="0" r="r" b="b"/>
                  <a:pathLst>
                    <a:path w="370" h="370">
                      <a:moveTo>
                        <a:pt x="307" y="299"/>
                      </a:moveTo>
                      <a:cubicBezTo>
                        <a:pt x="244" y="366"/>
                        <a:pt x="138" y="370"/>
                        <a:pt x="71" y="307"/>
                      </a:cubicBezTo>
                      <a:cubicBezTo>
                        <a:pt x="4" y="244"/>
                        <a:pt x="0" y="138"/>
                        <a:pt x="63" y="71"/>
                      </a:cubicBezTo>
                      <a:cubicBezTo>
                        <a:pt x="126" y="4"/>
                        <a:pt x="232" y="0"/>
                        <a:pt x="299" y="63"/>
                      </a:cubicBezTo>
                      <a:cubicBezTo>
                        <a:pt x="366" y="126"/>
                        <a:pt x="370" y="231"/>
                        <a:pt x="307" y="299"/>
                      </a:cubicBezTo>
                      <a:close/>
                    </a:path>
                  </a:pathLst>
                </a:custGeom>
                <a:solidFill>
                  <a:schemeClr val="accent6"/>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2" name="Freeform 42"/>
                <p:cNvSpPr>
                  <a:spLocks/>
                </p:cNvSpPr>
                <p:nvPr/>
              </p:nvSpPr>
              <p:spPr bwMode="auto">
                <a:xfrm>
                  <a:off x="3806" y="1055"/>
                  <a:ext cx="344" cy="343"/>
                </a:xfrm>
                <a:custGeom>
                  <a:avLst/>
                  <a:gdLst/>
                  <a:ahLst/>
                  <a:cxnLst>
                    <a:cxn ang="0">
                      <a:pos x="337" y="268"/>
                    </a:cxn>
                    <a:cxn ang="0">
                      <a:pos x="112" y="337"/>
                    </a:cxn>
                    <a:cxn ang="0">
                      <a:pos x="43" y="111"/>
                    </a:cxn>
                    <a:cxn ang="0">
                      <a:pos x="269" y="43"/>
                    </a:cxn>
                    <a:cxn ang="0">
                      <a:pos x="337" y="268"/>
                    </a:cxn>
                  </a:cxnLst>
                  <a:rect l="0" t="0" r="r" b="b"/>
                  <a:pathLst>
                    <a:path w="381" h="380">
                      <a:moveTo>
                        <a:pt x="337" y="268"/>
                      </a:moveTo>
                      <a:cubicBezTo>
                        <a:pt x="294" y="350"/>
                        <a:pt x="193" y="380"/>
                        <a:pt x="112" y="337"/>
                      </a:cubicBezTo>
                      <a:cubicBezTo>
                        <a:pt x="31" y="294"/>
                        <a:pt x="0" y="193"/>
                        <a:pt x="43" y="111"/>
                      </a:cubicBezTo>
                      <a:cubicBezTo>
                        <a:pt x="87" y="30"/>
                        <a:pt x="188" y="0"/>
                        <a:pt x="269" y="43"/>
                      </a:cubicBezTo>
                      <a:cubicBezTo>
                        <a:pt x="350" y="86"/>
                        <a:pt x="381" y="187"/>
                        <a:pt x="337" y="268"/>
                      </a:cubicBezTo>
                      <a:close/>
                    </a:path>
                  </a:pathLst>
                </a:custGeom>
                <a:solidFill>
                  <a:schemeClr val="accent1"/>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3" name="Freeform 43"/>
                <p:cNvSpPr>
                  <a:spLocks/>
                </p:cNvSpPr>
                <p:nvPr/>
              </p:nvSpPr>
              <p:spPr bwMode="auto">
                <a:xfrm>
                  <a:off x="3725" y="1999"/>
                  <a:ext cx="343" cy="345"/>
                </a:xfrm>
                <a:custGeom>
                  <a:avLst/>
                  <a:gdLst/>
                  <a:ahLst/>
                  <a:cxnLst>
                    <a:cxn ang="0">
                      <a:pos x="337" y="269"/>
                    </a:cxn>
                    <a:cxn ang="0">
                      <a:pos x="112" y="338"/>
                    </a:cxn>
                    <a:cxn ang="0">
                      <a:pos x="43" y="112"/>
                    </a:cxn>
                    <a:cxn ang="0">
                      <a:pos x="269" y="44"/>
                    </a:cxn>
                    <a:cxn ang="0">
                      <a:pos x="337" y="269"/>
                    </a:cxn>
                  </a:cxnLst>
                  <a:rect l="0" t="0" r="r" b="b"/>
                  <a:pathLst>
                    <a:path w="380" h="381">
                      <a:moveTo>
                        <a:pt x="337" y="269"/>
                      </a:moveTo>
                      <a:cubicBezTo>
                        <a:pt x="294" y="350"/>
                        <a:pt x="193" y="381"/>
                        <a:pt x="112" y="338"/>
                      </a:cubicBezTo>
                      <a:cubicBezTo>
                        <a:pt x="30" y="294"/>
                        <a:pt x="0" y="193"/>
                        <a:pt x="43" y="112"/>
                      </a:cubicBezTo>
                      <a:cubicBezTo>
                        <a:pt x="86" y="31"/>
                        <a:pt x="187" y="0"/>
                        <a:pt x="269" y="44"/>
                      </a:cubicBezTo>
                      <a:cubicBezTo>
                        <a:pt x="350" y="87"/>
                        <a:pt x="380" y="188"/>
                        <a:pt x="337" y="269"/>
                      </a:cubicBezTo>
                      <a:close/>
                    </a:path>
                  </a:pathLst>
                </a:custGeom>
                <a:solidFill>
                  <a:schemeClr val="accent2"/>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4" name="Freeform 44"/>
                <p:cNvSpPr>
                  <a:spLocks/>
                </p:cNvSpPr>
                <p:nvPr/>
              </p:nvSpPr>
              <p:spPr bwMode="auto">
                <a:xfrm>
                  <a:off x="3233" y="1264"/>
                  <a:ext cx="344" cy="343"/>
                </a:xfrm>
                <a:custGeom>
                  <a:avLst/>
                  <a:gdLst/>
                  <a:ahLst/>
                  <a:cxnLst>
                    <a:cxn ang="0">
                      <a:pos x="338" y="268"/>
                    </a:cxn>
                    <a:cxn ang="0">
                      <a:pos x="112" y="337"/>
                    </a:cxn>
                    <a:cxn ang="0">
                      <a:pos x="44" y="111"/>
                    </a:cxn>
                    <a:cxn ang="0">
                      <a:pos x="269" y="43"/>
                    </a:cxn>
                    <a:cxn ang="0">
                      <a:pos x="338" y="268"/>
                    </a:cxn>
                  </a:cxnLst>
                  <a:rect l="0" t="0" r="r" b="b"/>
                  <a:pathLst>
                    <a:path w="381" h="380">
                      <a:moveTo>
                        <a:pt x="338" y="268"/>
                      </a:moveTo>
                      <a:cubicBezTo>
                        <a:pt x="294" y="350"/>
                        <a:pt x="193" y="380"/>
                        <a:pt x="112" y="337"/>
                      </a:cubicBezTo>
                      <a:cubicBezTo>
                        <a:pt x="31" y="294"/>
                        <a:pt x="0" y="193"/>
                        <a:pt x="44" y="111"/>
                      </a:cubicBezTo>
                      <a:cubicBezTo>
                        <a:pt x="87" y="30"/>
                        <a:pt x="188" y="0"/>
                        <a:pt x="269" y="43"/>
                      </a:cubicBezTo>
                      <a:cubicBezTo>
                        <a:pt x="350" y="86"/>
                        <a:pt x="381" y="187"/>
                        <a:pt x="338" y="268"/>
                      </a:cubicBezTo>
                      <a:close/>
                    </a:path>
                  </a:pathLst>
                </a:custGeom>
                <a:solidFill>
                  <a:schemeClr val="tx2"/>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5" name="Freeform 45"/>
                <p:cNvSpPr>
                  <a:spLocks/>
                </p:cNvSpPr>
                <p:nvPr/>
              </p:nvSpPr>
              <p:spPr bwMode="auto">
                <a:xfrm>
                  <a:off x="3492" y="516"/>
                  <a:ext cx="290" cy="290"/>
                </a:xfrm>
                <a:custGeom>
                  <a:avLst/>
                  <a:gdLst/>
                  <a:ahLst/>
                  <a:cxnLst>
                    <a:cxn ang="0">
                      <a:pos x="284" y="226"/>
                    </a:cxn>
                    <a:cxn ang="0">
                      <a:pos x="94" y="283"/>
                    </a:cxn>
                    <a:cxn ang="0">
                      <a:pos x="37" y="94"/>
                    </a:cxn>
                    <a:cxn ang="0">
                      <a:pos x="226" y="36"/>
                    </a:cxn>
                    <a:cxn ang="0">
                      <a:pos x="284" y="226"/>
                    </a:cxn>
                  </a:cxnLst>
                  <a:rect l="0" t="0" r="r" b="b"/>
                  <a:pathLst>
                    <a:path w="320" h="320">
                      <a:moveTo>
                        <a:pt x="284" y="226"/>
                      </a:moveTo>
                      <a:cubicBezTo>
                        <a:pt x="247" y="294"/>
                        <a:pt x="162" y="320"/>
                        <a:pt x="94" y="283"/>
                      </a:cubicBezTo>
                      <a:cubicBezTo>
                        <a:pt x="26" y="247"/>
                        <a:pt x="0" y="162"/>
                        <a:pt x="37" y="94"/>
                      </a:cubicBezTo>
                      <a:cubicBezTo>
                        <a:pt x="73" y="25"/>
                        <a:pt x="158" y="0"/>
                        <a:pt x="226" y="36"/>
                      </a:cubicBezTo>
                      <a:cubicBezTo>
                        <a:pt x="295" y="73"/>
                        <a:pt x="320" y="157"/>
                        <a:pt x="284" y="226"/>
                      </a:cubicBezTo>
                      <a:close/>
                    </a:path>
                  </a:pathLst>
                </a:custGeom>
                <a:solidFill>
                  <a:schemeClr val="accent5"/>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6" name="Freeform 46"/>
                <p:cNvSpPr>
                  <a:spLocks/>
                </p:cNvSpPr>
                <p:nvPr/>
              </p:nvSpPr>
              <p:spPr bwMode="auto">
                <a:xfrm>
                  <a:off x="3113" y="311"/>
                  <a:ext cx="344" cy="344"/>
                </a:xfrm>
                <a:custGeom>
                  <a:avLst/>
                  <a:gdLst/>
                  <a:ahLst/>
                  <a:cxnLst>
                    <a:cxn ang="0">
                      <a:pos x="338" y="269"/>
                    </a:cxn>
                    <a:cxn ang="0">
                      <a:pos x="112" y="337"/>
                    </a:cxn>
                    <a:cxn ang="0">
                      <a:pos x="44" y="112"/>
                    </a:cxn>
                    <a:cxn ang="0">
                      <a:pos x="269" y="43"/>
                    </a:cxn>
                    <a:cxn ang="0">
                      <a:pos x="338" y="269"/>
                    </a:cxn>
                  </a:cxnLst>
                  <a:rect l="0" t="0" r="r" b="b"/>
                  <a:pathLst>
                    <a:path w="381" h="381">
                      <a:moveTo>
                        <a:pt x="338" y="269"/>
                      </a:moveTo>
                      <a:cubicBezTo>
                        <a:pt x="294" y="350"/>
                        <a:pt x="193" y="381"/>
                        <a:pt x="112" y="337"/>
                      </a:cubicBezTo>
                      <a:cubicBezTo>
                        <a:pt x="31" y="294"/>
                        <a:pt x="0" y="193"/>
                        <a:pt x="44" y="112"/>
                      </a:cubicBezTo>
                      <a:cubicBezTo>
                        <a:pt x="87" y="31"/>
                        <a:pt x="188" y="0"/>
                        <a:pt x="269" y="43"/>
                      </a:cubicBezTo>
                      <a:cubicBezTo>
                        <a:pt x="350" y="87"/>
                        <a:pt x="381" y="188"/>
                        <a:pt x="338" y="269"/>
                      </a:cubicBezTo>
                      <a:close/>
                    </a:path>
                  </a:pathLst>
                </a:custGeom>
                <a:solidFill>
                  <a:schemeClr val="accent6"/>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7" name="Freeform 47"/>
                <p:cNvSpPr>
                  <a:spLocks/>
                </p:cNvSpPr>
                <p:nvPr/>
              </p:nvSpPr>
              <p:spPr bwMode="auto">
                <a:xfrm>
                  <a:off x="3275" y="751"/>
                  <a:ext cx="89" cy="154"/>
                </a:xfrm>
                <a:custGeom>
                  <a:avLst/>
                  <a:gdLst/>
                  <a:ahLst/>
                  <a:cxnLst>
                    <a:cxn ang="0">
                      <a:pos x="99" y="100"/>
                    </a:cxn>
                    <a:cxn ang="0">
                      <a:pos x="99" y="0"/>
                    </a:cxn>
                    <a:cxn ang="0">
                      <a:pos x="99" y="0"/>
                    </a:cxn>
                    <a:cxn ang="0">
                      <a:pos x="0" y="100"/>
                    </a:cxn>
                    <a:cxn ang="0">
                      <a:pos x="29" y="170"/>
                    </a:cxn>
                    <a:cxn ang="0">
                      <a:pos x="99" y="100"/>
                    </a:cxn>
                  </a:cxnLst>
                  <a:rect l="0" t="0" r="r" b="b"/>
                  <a:pathLst>
                    <a:path w="99" h="170">
                      <a:moveTo>
                        <a:pt x="99" y="100"/>
                      </a:moveTo>
                      <a:cubicBezTo>
                        <a:pt x="99" y="0"/>
                        <a:pt x="99" y="0"/>
                        <a:pt x="99" y="0"/>
                      </a:cubicBezTo>
                      <a:cubicBezTo>
                        <a:pt x="99" y="0"/>
                        <a:pt x="99" y="0"/>
                        <a:pt x="99" y="0"/>
                      </a:cubicBezTo>
                      <a:cubicBezTo>
                        <a:pt x="44" y="0"/>
                        <a:pt x="0" y="45"/>
                        <a:pt x="0" y="100"/>
                      </a:cubicBezTo>
                      <a:cubicBezTo>
                        <a:pt x="0" y="127"/>
                        <a:pt x="11" y="152"/>
                        <a:pt x="29" y="170"/>
                      </a:cubicBezTo>
                      <a:cubicBezTo>
                        <a:pt x="99" y="100"/>
                        <a:pt x="99" y="100"/>
                        <a:pt x="99" y="10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8" name="Freeform 48"/>
                <p:cNvSpPr>
                  <a:spLocks/>
                </p:cNvSpPr>
                <p:nvPr/>
              </p:nvSpPr>
              <p:spPr bwMode="auto">
                <a:xfrm>
                  <a:off x="3308" y="852"/>
                  <a:ext cx="153" cy="89"/>
                </a:xfrm>
                <a:custGeom>
                  <a:avLst/>
                  <a:gdLst/>
                  <a:ahLst/>
                  <a:cxnLst>
                    <a:cxn ang="0">
                      <a:pos x="0" y="70"/>
                    </a:cxn>
                    <a:cxn ang="0">
                      <a:pos x="70" y="99"/>
                    </a:cxn>
                    <a:cxn ang="0">
                      <a:pos x="169" y="0"/>
                    </a:cxn>
                    <a:cxn ang="0">
                      <a:pos x="70" y="0"/>
                    </a:cxn>
                    <a:cxn ang="0">
                      <a:pos x="0" y="70"/>
                    </a:cxn>
                  </a:cxnLst>
                  <a:rect l="0" t="0" r="r" b="b"/>
                  <a:pathLst>
                    <a:path w="169" h="99">
                      <a:moveTo>
                        <a:pt x="0" y="70"/>
                      </a:moveTo>
                      <a:cubicBezTo>
                        <a:pt x="18" y="88"/>
                        <a:pt x="43" y="99"/>
                        <a:pt x="70" y="99"/>
                      </a:cubicBezTo>
                      <a:cubicBezTo>
                        <a:pt x="125" y="99"/>
                        <a:pt x="169" y="55"/>
                        <a:pt x="169" y="0"/>
                      </a:cubicBezTo>
                      <a:cubicBezTo>
                        <a:pt x="70" y="0"/>
                        <a:pt x="70" y="0"/>
                        <a:pt x="70" y="0"/>
                      </a:cubicBezTo>
                      <a:lnTo>
                        <a:pt x="0" y="7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9" name="Freeform 49"/>
                <p:cNvSpPr>
                  <a:spLocks/>
                </p:cNvSpPr>
                <p:nvPr/>
              </p:nvSpPr>
              <p:spPr bwMode="auto">
                <a:xfrm>
                  <a:off x="3376" y="751"/>
                  <a:ext cx="89" cy="91"/>
                </a:xfrm>
                <a:custGeom>
                  <a:avLst/>
                  <a:gdLst/>
                  <a:ahLst/>
                  <a:cxnLst>
                    <a:cxn ang="0">
                      <a:pos x="0" y="0"/>
                    </a:cxn>
                    <a:cxn ang="0">
                      <a:pos x="0" y="100"/>
                    </a:cxn>
                    <a:cxn ang="0">
                      <a:pos x="99" y="100"/>
                    </a:cxn>
                    <a:cxn ang="0">
                      <a:pos x="99" y="100"/>
                    </a:cxn>
                    <a:cxn ang="0">
                      <a:pos x="0" y="0"/>
                    </a:cxn>
                  </a:cxnLst>
                  <a:rect l="0" t="0" r="r" b="b"/>
                  <a:pathLst>
                    <a:path w="99" h="100">
                      <a:moveTo>
                        <a:pt x="0" y="0"/>
                      </a:moveTo>
                      <a:cubicBezTo>
                        <a:pt x="0" y="100"/>
                        <a:pt x="0" y="100"/>
                        <a:pt x="0" y="100"/>
                      </a:cubicBezTo>
                      <a:cubicBezTo>
                        <a:pt x="99" y="100"/>
                        <a:pt x="99" y="100"/>
                        <a:pt x="99" y="100"/>
                      </a:cubicBezTo>
                      <a:cubicBezTo>
                        <a:pt x="99" y="100"/>
                        <a:pt x="99" y="100"/>
                        <a:pt x="99" y="100"/>
                      </a:cubicBezTo>
                      <a:cubicBezTo>
                        <a:pt x="99" y="45"/>
                        <a:pt x="55" y="1"/>
                        <a:pt x="0"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0" name="Freeform 50"/>
                <p:cNvSpPr>
                  <a:spLocks noEditPoints="1"/>
                </p:cNvSpPr>
                <p:nvPr/>
              </p:nvSpPr>
              <p:spPr bwMode="auto">
                <a:xfrm>
                  <a:off x="3500" y="2208"/>
                  <a:ext cx="47" cy="47"/>
                </a:xfrm>
                <a:custGeom>
                  <a:avLst/>
                  <a:gdLst/>
                  <a:ahLst/>
                  <a:cxnLst>
                    <a:cxn ang="0">
                      <a:pos x="26" y="0"/>
                    </a:cxn>
                    <a:cxn ang="0">
                      <a:pos x="0" y="26"/>
                    </a:cxn>
                    <a:cxn ang="0">
                      <a:pos x="26" y="52"/>
                    </a:cxn>
                    <a:cxn ang="0">
                      <a:pos x="52" y="26"/>
                    </a:cxn>
                    <a:cxn ang="0">
                      <a:pos x="26" y="0"/>
                    </a:cxn>
                    <a:cxn ang="0">
                      <a:pos x="26" y="45"/>
                    </a:cxn>
                    <a:cxn ang="0">
                      <a:pos x="7" y="26"/>
                    </a:cxn>
                    <a:cxn ang="0">
                      <a:pos x="26" y="7"/>
                    </a:cxn>
                    <a:cxn ang="0">
                      <a:pos x="45" y="26"/>
                    </a:cxn>
                    <a:cxn ang="0">
                      <a:pos x="26" y="45"/>
                    </a:cxn>
                  </a:cxnLst>
                  <a:rect l="0" t="0" r="r" b="b"/>
                  <a:pathLst>
                    <a:path w="52" h="52">
                      <a:moveTo>
                        <a:pt x="26" y="0"/>
                      </a:moveTo>
                      <a:cubicBezTo>
                        <a:pt x="12" y="0"/>
                        <a:pt x="0" y="12"/>
                        <a:pt x="0" y="26"/>
                      </a:cubicBezTo>
                      <a:cubicBezTo>
                        <a:pt x="0" y="40"/>
                        <a:pt x="12" y="52"/>
                        <a:pt x="26" y="52"/>
                      </a:cubicBezTo>
                      <a:cubicBezTo>
                        <a:pt x="41" y="52"/>
                        <a:pt x="52" y="40"/>
                        <a:pt x="52" y="26"/>
                      </a:cubicBezTo>
                      <a:cubicBezTo>
                        <a:pt x="52" y="12"/>
                        <a:pt x="41" y="0"/>
                        <a:pt x="26" y="0"/>
                      </a:cubicBezTo>
                      <a:close/>
                      <a:moveTo>
                        <a:pt x="26" y="45"/>
                      </a:moveTo>
                      <a:cubicBezTo>
                        <a:pt x="16" y="45"/>
                        <a:pt x="7" y="37"/>
                        <a:pt x="7" y="26"/>
                      </a:cubicBezTo>
                      <a:cubicBezTo>
                        <a:pt x="7" y="16"/>
                        <a:pt x="16" y="7"/>
                        <a:pt x="26" y="7"/>
                      </a:cubicBezTo>
                      <a:cubicBezTo>
                        <a:pt x="37" y="7"/>
                        <a:pt x="45" y="16"/>
                        <a:pt x="45" y="26"/>
                      </a:cubicBezTo>
                      <a:cubicBezTo>
                        <a:pt x="45" y="37"/>
                        <a:pt x="37" y="45"/>
                        <a:pt x="26" y="4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1" name="Freeform 51"/>
                <p:cNvSpPr>
                  <a:spLocks noEditPoints="1"/>
                </p:cNvSpPr>
                <p:nvPr/>
              </p:nvSpPr>
              <p:spPr bwMode="auto">
                <a:xfrm>
                  <a:off x="3467" y="2176"/>
                  <a:ext cx="110" cy="110"/>
                </a:xfrm>
                <a:custGeom>
                  <a:avLst/>
                  <a:gdLst/>
                  <a:ahLst/>
                  <a:cxnLst>
                    <a:cxn ang="0">
                      <a:pos x="61" y="0"/>
                    </a:cxn>
                    <a:cxn ang="0">
                      <a:pos x="0" y="61"/>
                    </a:cxn>
                    <a:cxn ang="0">
                      <a:pos x="61" y="122"/>
                    </a:cxn>
                    <a:cxn ang="0">
                      <a:pos x="122" y="61"/>
                    </a:cxn>
                    <a:cxn ang="0">
                      <a:pos x="61" y="0"/>
                    </a:cxn>
                    <a:cxn ang="0">
                      <a:pos x="62" y="91"/>
                    </a:cxn>
                    <a:cxn ang="0">
                      <a:pos x="33" y="62"/>
                    </a:cxn>
                    <a:cxn ang="0">
                      <a:pos x="62" y="33"/>
                    </a:cxn>
                    <a:cxn ang="0">
                      <a:pos x="91" y="62"/>
                    </a:cxn>
                    <a:cxn ang="0">
                      <a:pos x="62" y="91"/>
                    </a:cxn>
                  </a:cxnLst>
                  <a:rect l="0" t="0" r="r" b="b"/>
                  <a:pathLst>
                    <a:path w="122" h="122">
                      <a:moveTo>
                        <a:pt x="61" y="0"/>
                      </a:moveTo>
                      <a:cubicBezTo>
                        <a:pt x="28" y="0"/>
                        <a:pt x="0" y="27"/>
                        <a:pt x="0" y="61"/>
                      </a:cubicBezTo>
                      <a:cubicBezTo>
                        <a:pt x="0" y="95"/>
                        <a:pt x="28" y="122"/>
                        <a:pt x="61" y="122"/>
                      </a:cubicBezTo>
                      <a:cubicBezTo>
                        <a:pt x="95" y="122"/>
                        <a:pt x="122" y="95"/>
                        <a:pt x="122" y="61"/>
                      </a:cubicBezTo>
                      <a:cubicBezTo>
                        <a:pt x="122" y="27"/>
                        <a:pt x="95" y="0"/>
                        <a:pt x="61" y="0"/>
                      </a:cubicBezTo>
                      <a:close/>
                      <a:moveTo>
                        <a:pt x="62" y="91"/>
                      </a:moveTo>
                      <a:cubicBezTo>
                        <a:pt x="46" y="91"/>
                        <a:pt x="33" y="78"/>
                        <a:pt x="33" y="62"/>
                      </a:cubicBezTo>
                      <a:cubicBezTo>
                        <a:pt x="33" y="46"/>
                        <a:pt x="46" y="33"/>
                        <a:pt x="62" y="33"/>
                      </a:cubicBezTo>
                      <a:cubicBezTo>
                        <a:pt x="78" y="33"/>
                        <a:pt x="91" y="46"/>
                        <a:pt x="91" y="62"/>
                      </a:cubicBezTo>
                      <a:cubicBezTo>
                        <a:pt x="91" y="78"/>
                        <a:pt x="78" y="91"/>
                        <a:pt x="62" y="9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2" name="Freeform 52"/>
                <p:cNvSpPr>
                  <a:spLocks/>
                </p:cNvSpPr>
                <p:nvPr/>
              </p:nvSpPr>
              <p:spPr bwMode="auto">
                <a:xfrm>
                  <a:off x="2706" y="441"/>
                  <a:ext cx="5" cy="4"/>
                </a:xfrm>
                <a:custGeom>
                  <a:avLst/>
                  <a:gdLst/>
                  <a:ahLst/>
                  <a:cxnLst>
                    <a:cxn ang="0">
                      <a:pos x="0" y="0"/>
                    </a:cxn>
                    <a:cxn ang="0">
                      <a:pos x="0" y="4"/>
                    </a:cxn>
                    <a:cxn ang="0">
                      <a:pos x="5" y="4"/>
                    </a:cxn>
                    <a:cxn ang="0">
                      <a:pos x="5" y="2"/>
                    </a:cxn>
                    <a:cxn ang="0">
                      <a:pos x="5" y="0"/>
                    </a:cxn>
                    <a:cxn ang="0">
                      <a:pos x="0" y="0"/>
                    </a:cxn>
                  </a:cxnLst>
                  <a:rect l="0" t="0" r="r" b="b"/>
                  <a:pathLst>
                    <a:path w="5" h="4">
                      <a:moveTo>
                        <a:pt x="0" y="0"/>
                      </a:moveTo>
                      <a:cubicBezTo>
                        <a:pt x="0" y="4"/>
                        <a:pt x="0" y="4"/>
                        <a:pt x="0" y="4"/>
                      </a:cubicBezTo>
                      <a:cubicBezTo>
                        <a:pt x="5" y="4"/>
                        <a:pt x="5" y="4"/>
                        <a:pt x="5" y="4"/>
                      </a:cubicBezTo>
                      <a:cubicBezTo>
                        <a:pt x="5" y="3"/>
                        <a:pt x="5" y="3"/>
                        <a:pt x="5" y="2"/>
                      </a:cubicBezTo>
                      <a:cubicBezTo>
                        <a:pt x="5" y="1"/>
                        <a:pt x="5" y="0"/>
                        <a:pt x="5" y="0"/>
                      </a:cubicBezTo>
                      <a:lnTo>
                        <a:pt x="0"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3" name="Freeform 53"/>
                <p:cNvSpPr>
                  <a:spLocks/>
                </p:cNvSpPr>
                <p:nvPr/>
              </p:nvSpPr>
              <p:spPr bwMode="auto">
                <a:xfrm>
                  <a:off x="2744" y="403"/>
                  <a:ext cx="5" cy="5"/>
                </a:xfrm>
                <a:custGeom>
                  <a:avLst/>
                  <a:gdLst/>
                  <a:ahLst/>
                  <a:cxnLst>
                    <a:cxn ang="0">
                      <a:pos x="5" y="5"/>
                    </a:cxn>
                    <a:cxn ang="0">
                      <a:pos x="5" y="0"/>
                    </a:cxn>
                    <a:cxn ang="0">
                      <a:pos x="0" y="0"/>
                    </a:cxn>
                    <a:cxn ang="0">
                      <a:pos x="0" y="5"/>
                    </a:cxn>
                    <a:cxn ang="0">
                      <a:pos x="2" y="5"/>
                    </a:cxn>
                    <a:cxn ang="0">
                      <a:pos x="5" y="5"/>
                    </a:cxn>
                  </a:cxnLst>
                  <a:rect l="0" t="0" r="r" b="b"/>
                  <a:pathLst>
                    <a:path w="5" h="5">
                      <a:moveTo>
                        <a:pt x="5" y="5"/>
                      </a:moveTo>
                      <a:cubicBezTo>
                        <a:pt x="5" y="0"/>
                        <a:pt x="5" y="0"/>
                        <a:pt x="5" y="0"/>
                      </a:cubicBezTo>
                      <a:cubicBezTo>
                        <a:pt x="0" y="0"/>
                        <a:pt x="0" y="0"/>
                        <a:pt x="0" y="0"/>
                      </a:cubicBezTo>
                      <a:cubicBezTo>
                        <a:pt x="0" y="5"/>
                        <a:pt x="0" y="5"/>
                        <a:pt x="0" y="5"/>
                      </a:cubicBezTo>
                      <a:cubicBezTo>
                        <a:pt x="1" y="5"/>
                        <a:pt x="2" y="5"/>
                        <a:pt x="2" y="5"/>
                      </a:cubicBezTo>
                      <a:cubicBezTo>
                        <a:pt x="3" y="5"/>
                        <a:pt x="4" y="5"/>
                        <a:pt x="5" y="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4" name="Freeform 54"/>
                <p:cNvSpPr>
                  <a:spLocks/>
                </p:cNvSpPr>
                <p:nvPr/>
              </p:nvSpPr>
              <p:spPr bwMode="auto">
                <a:xfrm>
                  <a:off x="2781" y="441"/>
                  <a:ext cx="6" cy="4"/>
                </a:xfrm>
                <a:custGeom>
                  <a:avLst/>
                  <a:gdLst/>
                  <a:ahLst/>
                  <a:cxnLst>
                    <a:cxn ang="0">
                      <a:pos x="6" y="4"/>
                    </a:cxn>
                    <a:cxn ang="0">
                      <a:pos x="6" y="0"/>
                    </a:cxn>
                    <a:cxn ang="0">
                      <a:pos x="0" y="0"/>
                    </a:cxn>
                    <a:cxn ang="0">
                      <a:pos x="0" y="2"/>
                    </a:cxn>
                    <a:cxn ang="0">
                      <a:pos x="0" y="4"/>
                    </a:cxn>
                    <a:cxn ang="0">
                      <a:pos x="6" y="4"/>
                    </a:cxn>
                  </a:cxnLst>
                  <a:rect l="0" t="0" r="r" b="b"/>
                  <a:pathLst>
                    <a:path w="6" h="4">
                      <a:moveTo>
                        <a:pt x="6" y="4"/>
                      </a:moveTo>
                      <a:cubicBezTo>
                        <a:pt x="6" y="0"/>
                        <a:pt x="6" y="0"/>
                        <a:pt x="6" y="0"/>
                      </a:cubicBezTo>
                      <a:cubicBezTo>
                        <a:pt x="0" y="0"/>
                        <a:pt x="0" y="0"/>
                        <a:pt x="0" y="0"/>
                      </a:cubicBezTo>
                      <a:cubicBezTo>
                        <a:pt x="0" y="0"/>
                        <a:pt x="0" y="1"/>
                        <a:pt x="0" y="2"/>
                      </a:cubicBezTo>
                      <a:cubicBezTo>
                        <a:pt x="0" y="3"/>
                        <a:pt x="0" y="3"/>
                        <a:pt x="0" y="4"/>
                      </a:cubicBezTo>
                      <a:lnTo>
                        <a:pt x="6" y="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5" name="Freeform 55"/>
                <p:cNvSpPr>
                  <a:spLocks/>
                </p:cNvSpPr>
                <p:nvPr/>
              </p:nvSpPr>
              <p:spPr bwMode="auto">
                <a:xfrm>
                  <a:off x="2744" y="478"/>
                  <a:ext cx="5" cy="5"/>
                </a:xfrm>
                <a:custGeom>
                  <a:avLst/>
                  <a:gdLst/>
                  <a:ahLst/>
                  <a:cxnLst>
                    <a:cxn ang="0">
                      <a:pos x="5" y="0"/>
                    </a:cxn>
                    <a:cxn ang="0">
                      <a:pos x="2" y="0"/>
                    </a:cxn>
                    <a:cxn ang="0">
                      <a:pos x="0" y="0"/>
                    </a:cxn>
                    <a:cxn ang="0">
                      <a:pos x="0" y="5"/>
                    </a:cxn>
                    <a:cxn ang="0">
                      <a:pos x="5" y="5"/>
                    </a:cxn>
                    <a:cxn ang="0">
                      <a:pos x="5" y="0"/>
                    </a:cxn>
                  </a:cxnLst>
                  <a:rect l="0" t="0" r="r" b="b"/>
                  <a:pathLst>
                    <a:path w="5" h="5">
                      <a:moveTo>
                        <a:pt x="5" y="0"/>
                      </a:moveTo>
                      <a:cubicBezTo>
                        <a:pt x="4" y="0"/>
                        <a:pt x="3" y="0"/>
                        <a:pt x="2" y="0"/>
                      </a:cubicBezTo>
                      <a:cubicBezTo>
                        <a:pt x="2" y="0"/>
                        <a:pt x="1" y="0"/>
                        <a:pt x="0" y="0"/>
                      </a:cubicBezTo>
                      <a:cubicBezTo>
                        <a:pt x="0" y="5"/>
                        <a:pt x="0" y="5"/>
                        <a:pt x="0" y="5"/>
                      </a:cubicBezTo>
                      <a:cubicBezTo>
                        <a:pt x="5" y="5"/>
                        <a:pt x="5" y="5"/>
                        <a:pt x="5" y="5"/>
                      </a:cubicBezTo>
                      <a:lnTo>
                        <a:pt x="5"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6" name="Freeform 56"/>
                <p:cNvSpPr>
                  <a:spLocks/>
                </p:cNvSpPr>
                <p:nvPr/>
              </p:nvSpPr>
              <p:spPr bwMode="auto">
                <a:xfrm>
                  <a:off x="2745" y="411"/>
                  <a:ext cx="23" cy="34"/>
                </a:xfrm>
                <a:custGeom>
                  <a:avLst/>
                  <a:gdLst/>
                  <a:ahLst/>
                  <a:cxnLst>
                    <a:cxn ang="0">
                      <a:pos x="3" y="0"/>
                    </a:cxn>
                    <a:cxn ang="0">
                      <a:pos x="0" y="0"/>
                    </a:cxn>
                    <a:cxn ang="0">
                      <a:pos x="0" y="34"/>
                    </a:cxn>
                    <a:cxn ang="0">
                      <a:pos x="23" y="34"/>
                    </a:cxn>
                    <a:cxn ang="0">
                      <a:pos x="23" y="30"/>
                    </a:cxn>
                    <a:cxn ang="0">
                      <a:pos x="3" y="30"/>
                    </a:cxn>
                    <a:cxn ang="0">
                      <a:pos x="3" y="0"/>
                    </a:cxn>
                  </a:cxnLst>
                  <a:rect l="0" t="0" r="r" b="b"/>
                  <a:pathLst>
                    <a:path w="23" h="34">
                      <a:moveTo>
                        <a:pt x="3" y="0"/>
                      </a:moveTo>
                      <a:lnTo>
                        <a:pt x="0" y="0"/>
                      </a:lnTo>
                      <a:lnTo>
                        <a:pt x="0" y="34"/>
                      </a:lnTo>
                      <a:lnTo>
                        <a:pt x="23" y="34"/>
                      </a:lnTo>
                      <a:lnTo>
                        <a:pt x="23" y="30"/>
                      </a:lnTo>
                      <a:lnTo>
                        <a:pt x="3" y="30"/>
                      </a:lnTo>
                      <a:lnTo>
                        <a:pt x="3"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7" name="Freeform 57"/>
                <p:cNvSpPr>
                  <a:spLocks/>
                </p:cNvSpPr>
                <p:nvPr/>
              </p:nvSpPr>
              <p:spPr bwMode="auto">
                <a:xfrm>
                  <a:off x="2760" y="365"/>
                  <a:ext cx="57" cy="55"/>
                </a:xfrm>
                <a:custGeom>
                  <a:avLst/>
                  <a:gdLst/>
                  <a:ahLst/>
                  <a:cxnLst>
                    <a:cxn ang="0">
                      <a:pos x="30" y="0"/>
                    </a:cxn>
                    <a:cxn ang="0">
                      <a:pos x="0" y="20"/>
                    </a:cxn>
                    <a:cxn ang="0">
                      <a:pos x="47" y="60"/>
                    </a:cxn>
                    <a:cxn ang="0">
                      <a:pos x="63" y="32"/>
                    </a:cxn>
                    <a:cxn ang="0">
                      <a:pos x="30" y="0"/>
                    </a:cxn>
                  </a:cxnLst>
                  <a:rect l="0" t="0" r="r" b="b"/>
                  <a:pathLst>
                    <a:path w="63" h="60">
                      <a:moveTo>
                        <a:pt x="30" y="0"/>
                      </a:moveTo>
                      <a:cubicBezTo>
                        <a:pt x="16" y="0"/>
                        <a:pt x="5" y="8"/>
                        <a:pt x="0" y="20"/>
                      </a:cubicBezTo>
                      <a:cubicBezTo>
                        <a:pt x="21" y="24"/>
                        <a:pt x="39" y="40"/>
                        <a:pt x="47" y="60"/>
                      </a:cubicBezTo>
                      <a:cubicBezTo>
                        <a:pt x="56" y="54"/>
                        <a:pt x="63" y="44"/>
                        <a:pt x="63" y="32"/>
                      </a:cubicBezTo>
                      <a:cubicBezTo>
                        <a:pt x="63" y="14"/>
                        <a:pt x="48" y="0"/>
                        <a:pt x="30"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8" name="Freeform 58"/>
                <p:cNvSpPr>
                  <a:spLocks/>
                </p:cNvSpPr>
                <p:nvPr/>
              </p:nvSpPr>
              <p:spPr bwMode="auto">
                <a:xfrm>
                  <a:off x="2675" y="365"/>
                  <a:ext cx="57" cy="55"/>
                </a:xfrm>
                <a:custGeom>
                  <a:avLst/>
                  <a:gdLst/>
                  <a:ahLst/>
                  <a:cxnLst>
                    <a:cxn ang="0">
                      <a:pos x="63" y="20"/>
                    </a:cxn>
                    <a:cxn ang="0">
                      <a:pos x="33" y="0"/>
                    </a:cxn>
                    <a:cxn ang="0">
                      <a:pos x="0" y="32"/>
                    </a:cxn>
                    <a:cxn ang="0">
                      <a:pos x="15" y="60"/>
                    </a:cxn>
                    <a:cxn ang="0">
                      <a:pos x="63" y="20"/>
                    </a:cxn>
                  </a:cxnLst>
                  <a:rect l="0" t="0" r="r" b="b"/>
                  <a:pathLst>
                    <a:path w="63" h="60">
                      <a:moveTo>
                        <a:pt x="63" y="20"/>
                      </a:moveTo>
                      <a:cubicBezTo>
                        <a:pt x="58" y="8"/>
                        <a:pt x="46" y="0"/>
                        <a:pt x="33" y="0"/>
                      </a:cubicBezTo>
                      <a:cubicBezTo>
                        <a:pt x="15" y="0"/>
                        <a:pt x="0" y="14"/>
                        <a:pt x="0" y="32"/>
                      </a:cubicBezTo>
                      <a:cubicBezTo>
                        <a:pt x="0" y="44"/>
                        <a:pt x="6" y="54"/>
                        <a:pt x="15" y="60"/>
                      </a:cubicBezTo>
                      <a:cubicBezTo>
                        <a:pt x="23" y="40"/>
                        <a:pt x="41" y="24"/>
                        <a:pt x="63" y="2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9" name="Freeform 59"/>
                <p:cNvSpPr>
                  <a:spLocks noEditPoints="1"/>
                </p:cNvSpPr>
                <p:nvPr/>
              </p:nvSpPr>
              <p:spPr bwMode="auto">
                <a:xfrm>
                  <a:off x="2688" y="384"/>
                  <a:ext cx="117" cy="126"/>
                </a:xfrm>
                <a:custGeom>
                  <a:avLst/>
                  <a:gdLst/>
                  <a:ahLst/>
                  <a:cxnLst>
                    <a:cxn ang="0">
                      <a:pos x="129" y="65"/>
                    </a:cxn>
                    <a:cxn ang="0">
                      <a:pos x="64" y="0"/>
                    </a:cxn>
                    <a:cxn ang="0">
                      <a:pos x="0" y="65"/>
                    </a:cxn>
                    <a:cxn ang="0">
                      <a:pos x="26" y="117"/>
                    </a:cxn>
                    <a:cxn ang="0">
                      <a:pos x="16" y="139"/>
                    </a:cxn>
                    <a:cxn ang="0">
                      <a:pos x="25" y="139"/>
                    </a:cxn>
                    <a:cxn ang="0">
                      <a:pos x="33" y="121"/>
                    </a:cxn>
                    <a:cxn ang="0">
                      <a:pos x="64" y="129"/>
                    </a:cxn>
                    <a:cxn ang="0">
                      <a:pos x="94" y="122"/>
                    </a:cxn>
                    <a:cxn ang="0">
                      <a:pos x="101" y="139"/>
                    </a:cxn>
                    <a:cxn ang="0">
                      <a:pos x="111" y="139"/>
                    </a:cxn>
                    <a:cxn ang="0">
                      <a:pos x="101" y="118"/>
                    </a:cxn>
                    <a:cxn ang="0">
                      <a:pos x="129" y="65"/>
                    </a:cxn>
                    <a:cxn ang="0">
                      <a:pos x="17" y="65"/>
                    </a:cxn>
                    <a:cxn ang="0">
                      <a:pos x="64" y="18"/>
                    </a:cxn>
                    <a:cxn ang="0">
                      <a:pos x="106" y="42"/>
                    </a:cxn>
                    <a:cxn ang="0">
                      <a:pos x="111" y="64"/>
                    </a:cxn>
                    <a:cxn ang="0">
                      <a:pos x="63" y="112"/>
                    </a:cxn>
                    <a:cxn ang="0">
                      <a:pos x="50" y="110"/>
                    </a:cxn>
                    <a:cxn ang="0">
                      <a:pos x="17" y="65"/>
                    </a:cxn>
                  </a:cxnLst>
                  <a:rect l="0" t="0" r="r" b="b"/>
                  <a:pathLst>
                    <a:path w="129" h="139">
                      <a:moveTo>
                        <a:pt x="129" y="65"/>
                      </a:moveTo>
                      <a:cubicBezTo>
                        <a:pt x="129" y="29"/>
                        <a:pt x="100" y="0"/>
                        <a:pt x="64" y="0"/>
                      </a:cubicBezTo>
                      <a:cubicBezTo>
                        <a:pt x="29" y="0"/>
                        <a:pt x="0" y="29"/>
                        <a:pt x="0" y="65"/>
                      </a:cubicBezTo>
                      <a:cubicBezTo>
                        <a:pt x="0" y="86"/>
                        <a:pt x="10" y="105"/>
                        <a:pt x="26" y="117"/>
                      </a:cubicBezTo>
                      <a:cubicBezTo>
                        <a:pt x="16" y="139"/>
                        <a:pt x="16" y="139"/>
                        <a:pt x="16" y="139"/>
                      </a:cubicBezTo>
                      <a:cubicBezTo>
                        <a:pt x="25" y="139"/>
                        <a:pt x="25" y="139"/>
                        <a:pt x="25" y="139"/>
                      </a:cubicBezTo>
                      <a:cubicBezTo>
                        <a:pt x="33" y="121"/>
                        <a:pt x="33" y="121"/>
                        <a:pt x="33" y="121"/>
                      </a:cubicBezTo>
                      <a:cubicBezTo>
                        <a:pt x="42" y="126"/>
                        <a:pt x="53" y="129"/>
                        <a:pt x="64" y="129"/>
                      </a:cubicBezTo>
                      <a:cubicBezTo>
                        <a:pt x="75" y="129"/>
                        <a:pt x="85" y="127"/>
                        <a:pt x="94" y="122"/>
                      </a:cubicBezTo>
                      <a:cubicBezTo>
                        <a:pt x="101" y="139"/>
                        <a:pt x="101" y="139"/>
                        <a:pt x="101" y="139"/>
                      </a:cubicBezTo>
                      <a:cubicBezTo>
                        <a:pt x="111" y="139"/>
                        <a:pt x="111" y="139"/>
                        <a:pt x="111" y="139"/>
                      </a:cubicBezTo>
                      <a:cubicBezTo>
                        <a:pt x="101" y="118"/>
                        <a:pt x="101" y="118"/>
                        <a:pt x="101" y="118"/>
                      </a:cubicBezTo>
                      <a:cubicBezTo>
                        <a:pt x="118" y="106"/>
                        <a:pt x="129" y="87"/>
                        <a:pt x="129" y="65"/>
                      </a:cubicBezTo>
                      <a:close/>
                      <a:moveTo>
                        <a:pt x="17" y="65"/>
                      </a:moveTo>
                      <a:cubicBezTo>
                        <a:pt x="17" y="39"/>
                        <a:pt x="38" y="18"/>
                        <a:pt x="64" y="18"/>
                      </a:cubicBezTo>
                      <a:cubicBezTo>
                        <a:pt x="82" y="18"/>
                        <a:pt x="98" y="28"/>
                        <a:pt x="106" y="42"/>
                      </a:cubicBezTo>
                      <a:cubicBezTo>
                        <a:pt x="109" y="49"/>
                        <a:pt x="111" y="56"/>
                        <a:pt x="111" y="64"/>
                      </a:cubicBezTo>
                      <a:cubicBezTo>
                        <a:pt x="111" y="90"/>
                        <a:pt x="89" y="112"/>
                        <a:pt x="63" y="112"/>
                      </a:cubicBezTo>
                      <a:cubicBezTo>
                        <a:pt x="59" y="112"/>
                        <a:pt x="54" y="111"/>
                        <a:pt x="50" y="110"/>
                      </a:cubicBezTo>
                      <a:cubicBezTo>
                        <a:pt x="31" y="104"/>
                        <a:pt x="17" y="86"/>
                        <a:pt x="17" y="6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0" name="Freeform 60"/>
                <p:cNvSpPr>
                  <a:spLocks noEditPoints="1"/>
                </p:cNvSpPr>
                <p:nvPr/>
              </p:nvSpPr>
              <p:spPr bwMode="auto">
                <a:xfrm>
                  <a:off x="3634" y="972"/>
                  <a:ext cx="145" cy="145"/>
                </a:xfrm>
                <a:custGeom>
                  <a:avLst/>
                  <a:gdLst/>
                  <a:ahLst/>
                  <a:cxnLst>
                    <a:cxn ang="0">
                      <a:pos x="131" y="70"/>
                    </a:cxn>
                    <a:cxn ang="0">
                      <a:pos x="120" y="59"/>
                    </a:cxn>
                    <a:cxn ang="0">
                      <a:pos x="145" y="32"/>
                    </a:cxn>
                    <a:cxn ang="0">
                      <a:pos x="111" y="0"/>
                    </a:cxn>
                    <a:cxn ang="0">
                      <a:pos x="86" y="26"/>
                    </a:cxn>
                    <a:cxn ang="0">
                      <a:pos x="73" y="12"/>
                    </a:cxn>
                    <a:cxn ang="0">
                      <a:pos x="57" y="29"/>
                    </a:cxn>
                    <a:cxn ang="0">
                      <a:pos x="70" y="41"/>
                    </a:cxn>
                    <a:cxn ang="0">
                      <a:pos x="18" y="94"/>
                    </a:cxn>
                    <a:cxn ang="0">
                      <a:pos x="17" y="110"/>
                    </a:cxn>
                    <a:cxn ang="0">
                      <a:pos x="0" y="125"/>
                    </a:cxn>
                    <a:cxn ang="0">
                      <a:pos x="20" y="145"/>
                    </a:cxn>
                    <a:cxn ang="0">
                      <a:pos x="36" y="130"/>
                    </a:cxn>
                    <a:cxn ang="0">
                      <a:pos x="52" y="127"/>
                    </a:cxn>
                    <a:cxn ang="0">
                      <a:pos x="104" y="75"/>
                    </a:cxn>
                    <a:cxn ang="0">
                      <a:pos x="116" y="87"/>
                    </a:cxn>
                    <a:cxn ang="0">
                      <a:pos x="131" y="70"/>
                    </a:cxn>
                    <a:cxn ang="0">
                      <a:pos x="49" y="122"/>
                    </a:cxn>
                    <a:cxn ang="0">
                      <a:pos x="33" y="124"/>
                    </a:cxn>
                    <a:cxn ang="0">
                      <a:pos x="20" y="136"/>
                    </a:cxn>
                    <a:cxn ang="0">
                      <a:pos x="10" y="125"/>
                    </a:cxn>
                    <a:cxn ang="0">
                      <a:pos x="22" y="113"/>
                    </a:cxn>
                    <a:cxn ang="0">
                      <a:pos x="24" y="97"/>
                    </a:cxn>
                    <a:cxn ang="0">
                      <a:pos x="74" y="46"/>
                    </a:cxn>
                    <a:cxn ang="0">
                      <a:pos x="100" y="70"/>
                    </a:cxn>
                    <a:cxn ang="0">
                      <a:pos x="49" y="122"/>
                    </a:cxn>
                  </a:cxnLst>
                  <a:rect l="0" t="0" r="r" b="b"/>
                  <a:pathLst>
                    <a:path w="145" h="145">
                      <a:moveTo>
                        <a:pt x="131" y="70"/>
                      </a:moveTo>
                      <a:lnTo>
                        <a:pt x="120" y="59"/>
                      </a:lnTo>
                      <a:lnTo>
                        <a:pt x="145" y="32"/>
                      </a:lnTo>
                      <a:lnTo>
                        <a:pt x="111" y="0"/>
                      </a:lnTo>
                      <a:lnTo>
                        <a:pt x="86" y="26"/>
                      </a:lnTo>
                      <a:lnTo>
                        <a:pt x="73" y="12"/>
                      </a:lnTo>
                      <a:lnTo>
                        <a:pt x="57" y="29"/>
                      </a:lnTo>
                      <a:lnTo>
                        <a:pt x="70" y="41"/>
                      </a:lnTo>
                      <a:lnTo>
                        <a:pt x="18" y="94"/>
                      </a:lnTo>
                      <a:lnTo>
                        <a:pt x="17" y="110"/>
                      </a:lnTo>
                      <a:lnTo>
                        <a:pt x="0" y="125"/>
                      </a:lnTo>
                      <a:lnTo>
                        <a:pt x="20" y="145"/>
                      </a:lnTo>
                      <a:lnTo>
                        <a:pt x="36" y="130"/>
                      </a:lnTo>
                      <a:lnTo>
                        <a:pt x="52" y="127"/>
                      </a:lnTo>
                      <a:lnTo>
                        <a:pt x="104" y="75"/>
                      </a:lnTo>
                      <a:lnTo>
                        <a:pt x="116" y="87"/>
                      </a:lnTo>
                      <a:lnTo>
                        <a:pt x="131" y="70"/>
                      </a:lnTo>
                      <a:close/>
                      <a:moveTo>
                        <a:pt x="49" y="122"/>
                      </a:moveTo>
                      <a:lnTo>
                        <a:pt x="33" y="124"/>
                      </a:lnTo>
                      <a:lnTo>
                        <a:pt x="20" y="136"/>
                      </a:lnTo>
                      <a:lnTo>
                        <a:pt x="10" y="125"/>
                      </a:lnTo>
                      <a:lnTo>
                        <a:pt x="22" y="113"/>
                      </a:lnTo>
                      <a:lnTo>
                        <a:pt x="24" y="97"/>
                      </a:lnTo>
                      <a:lnTo>
                        <a:pt x="74" y="46"/>
                      </a:lnTo>
                      <a:lnTo>
                        <a:pt x="100" y="70"/>
                      </a:lnTo>
                      <a:lnTo>
                        <a:pt x="49" y="12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1" name="Freeform 61"/>
                <p:cNvSpPr>
                  <a:spLocks/>
                </p:cNvSpPr>
                <p:nvPr/>
              </p:nvSpPr>
              <p:spPr bwMode="auto">
                <a:xfrm>
                  <a:off x="3931" y="1511"/>
                  <a:ext cx="172" cy="195"/>
                </a:xfrm>
                <a:custGeom>
                  <a:avLst/>
                  <a:gdLst/>
                  <a:ahLst/>
                  <a:cxnLst>
                    <a:cxn ang="0">
                      <a:pos x="130" y="135"/>
                    </a:cxn>
                    <a:cxn ang="0">
                      <a:pos x="128" y="87"/>
                    </a:cxn>
                    <a:cxn ang="0">
                      <a:pos x="145" y="50"/>
                    </a:cxn>
                    <a:cxn ang="0">
                      <a:pos x="96" y="0"/>
                    </a:cxn>
                    <a:cxn ang="0">
                      <a:pos x="46" y="50"/>
                    </a:cxn>
                    <a:cxn ang="0">
                      <a:pos x="66" y="90"/>
                    </a:cxn>
                    <a:cxn ang="0">
                      <a:pos x="60" y="133"/>
                    </a:cxn>
                    <a:cxn ang="0">
                      <a:pos x="18" y="187"/>
                    </a:cxn>
                    <a:cxn ang="0">
                      <a:pos x="0" y="187"/>
                    </a:cxn>
                    <a:cxn ang="0">
                      <a:pos x="0" y="215"/>
                    </a:cxn>
                    <a:cxn ang="0">
                      <a:pos x="191" y="215"/>
                    </a:cxn>
                    <a:cxn ang="0">
                      <a:pos x="191" y="187"/>
                    </a:cxn>
                    <a:cxn ang="0">
                      <a:pos x="173" y="187"/>
                    </a:cxn>
                    <a:cxn ang="0">
                      <a:pos x="130" y="135"/>
                    </a:cxn>
                  </a:cxnLst>
                  <a:rect l="0" t="0" r="r" b="b"/>
                  <a:pathLst>
                    <a:path w="191" h="215">
                      <a:moveTo>
                        <a:pt x="130" y="135"/>
                      </a:moveTo>
                      <a:cubicBezTo>
                        <a:pt x="125" y="120"/>
                        <a:pt x="126" y="100"/>
                        <a:pt x="128" y="87"/>
                      </a:cubicBezTo>
                      <a:cubicBezTo>
                        <a:pt x="139" y="78"/>
                        <a:pt x="145" y="65"/>
                        <a:pt x="145" y="50"/>
                      </a:cubicBezTo>
                      <a:cubicBezTo>
                        <a:pt x="145" y="22"/>
                        <a:pt x="123" y="0"/>
                        <a:pt x="96" y="0"/>
                      </a:cubicBezTo>
                      <a:cubicBezTo>
                        <a:pt x="68" y="0"/>
                        <a:pt x="46" y="22"/>
                        <a:pt x="46" y="50"/>
                      </a:cubicBezTo>
                      <a:cubicBezTo>
                        <a:pt x="46" y="66"/>
                        <a:pt x="54" y="81"/>
                        <a:pt x="66" y="90"/>
                      </a:cubicBezTo>
                      <a:cubicBezTo>
                        <a:pt x="67" y="102"/>
                        <a:pt x="66" y="118"/>
                        <a:pt x="60" y="133"/>
                      </a:cubicBezTo>
                      <a:cubicBezTo>
                        <a:pt x="51" y="158"/>
                        <a:pt x="24" y="182"/>
                        <a:pt x="18" y="187"/>
                      </a:cubicBezTo>
                      <a:cubicBezTo>
                        <a:pt x="0" y="187"/>
                        <a:pt x="0" y="187"/>
                        <a:pt x="0" y="187"/>
                      </a:cubicBezTo>
                      <a:cubicBezTo>
                        <a:pt x="0" y="215"/>
                        <a:pt x="0" y="215"/>
                        <a:pt x="0" y="215"/>
                      </a:cubicBezTo>
                      <a:cubicBezTo>
                        <a:pt x="191" y="215"/>
                        <a:pt x="191" y="215"/>
                        <a:pt x="191" y="215"/>
                      </a:cubicBezTo>
                      <a:cubicBezTo>
                        <a:pt x="191" y="187"/>
                        <a:pt x="191" y="187"/>
                        <a:pt x="191" y="187"/>
                      </a:cubicBezTo>
                      <a:cubicBezTo>
                        <a:pt x="173" y="187"/>
                        <a:pt x="173" y="187"/>
                        <a:pt x="173" y="187"/>
                      </a:cubicBezTo>
                      <a:cubicBezTo>
                        <a:pt x="167" y="182"/>
                        <a:pt x="137" y="156"/>
                        <a:pt x="130" y="135"/>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2" name="Freeform 62"/>
                <p:cNvSpPr>
                  <a:spLocks noEditPoints="1"/>
                </p:cNvSpPr>
                <p:nvPr/>
              </p:nvSpPr>
              <p:spPr bwMode="auto">
                <a:xfrm>
                  <a:off x="2299" y="321"/>
                  <a:ext cx="71" cy="70"/>
                </a:xfrm>
                <a:custGeom>
                  <a:avLst/>
                  <a:gdLst/>
                  <a:ahLst/>
                  <a:cxnLst>
                    <a:cxn ang="0">
                      <a:pos x="0" y="70"/>
                    </a:cxn>
                    <a:cxn ang="0">
                      <a:pos x="71" y="70"/>
                    </a:cxn>
                    <a:cxn ang="0">
                      <a:pos x="71" y="0"/>
                    </a:cxn>
                    <a:cxn ang="0">
                      <a:pos x="0" y="0"/>
                    </a:cxn>
                    <a:cxn ang="0">
                      <a:pos x="0" y="70"/>
                    </a:cxn>
                    <a:cxn ang="0">
                      <a:pos x="20" y="32"/>
                    </a:cxn>
                    <a:cxn ang="0">
                      <a:pos x="32" y="32"/>
                    </a:cxn>
                    <a:cxn ang="0">
                      <a:pos x="32" y="19"/>
                    </a:cxn>
                    <a:cxn ang="0">
                      <a:pos x="39" y="19"/>
                    </a:cxn>
                    <a:cxn ang="0">
                      <a:pos x="39" y="32"/>
                    </a:cxn>
                    <a:cxn ang="0">
                      <a:pos x="51" y="32"/>
                    </a:cxn>
                    <a:cxn ang="0">
                      <a:pos x="51" y="39"/>
                    </a:cxn>
                    <a:cxn ang="0">
                      <a:pos x="39" y="39"/>
                    </a:cxn>
                    <a:cxn ang="0">
                      <a:pos x="39" y="51"/>
                    </a:cxn>
                    <a:cxn ang="0">
                      <a:pos x="32" y="51"/>
                    </a:cxn>
                    <a:cxn ang="0">
                      <a:pos x="32" y="39"/>
                    </a:cxn>
                    <a:cxn ang="0">
                      <a:pos x="20" y="39"/>
                    </a:cxn>
                    <a:cxn ang="0">
                      <a:pos x="20" y="32"/>
                    </a:cxn>
                  </a:cxnLst>
                  <a:rect l="0" t="0" r="r" b="b"/>
                  <a:pathLst>
                    <a:path w="71" h="70">
                      <a:moveTo>
                        <a:pt x="0" y="70"/>
                      </a:moveTo>
                      <a:lnTo>
                        <a:pt x="71" y="70"/>
                      </a:lnTo>
                      <a:lnTo>
                        <a:pt x="71" y="0"/>
                      </a:lnTo>
                      <a:lnTo>
                        <a:pt x="0" y="0"/>
                      </a:lnTo>
                      <a:lnTo>
                        <a:pt x="0" y="70"/>
                      </a:lnTo>
                      <a:close/>
                      <a:moveTo>
                        <a:pt x="20" y="32"/>
                      </a:moveTo>
                      <a:lnTo>
                        <a:pt x="32" y="32"/>
                      </a:lnTo>
                      <a:lnTo>
                        <a:pt x="32" y="19"/>
                      </a:lnTo>
                      <a:lnTo>
                        <a:pt x="39" y="19"/>
                      </a:lnTo>
                      <a:lnTo>
                        <a:pt x="39" y="32"/>
                      </a:lnTo>
                      <a:lnTo>
                        <a:pt x="51" y="32"/>
                      </a:lnTo>
                      <a:lnTo>
                        <a:pt x="51" y="39"/>
                      </a:lnTo>
                      <a:lnTo>
                        <a:pt x="39" y="39"/>
                      </a:lnTo>
                      <a:lnTo>
                        <a:pt x="39" y="51"/>
                      </a:lnTo>
                      <a:lnTo>
                        <a:pt x="32" y="51"/>
                      </a:lnTo>
                      <a:lnTo>
                        <a:pt x="32" y="39"/>
                      </a:lnTo>
                      <a:lnTo>
                        <a:pt x="20" y="39"/>
                      </a:lnTo>
                      <a:lnTo>
                        <a:pt x="20" y="3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3" name="Freeform 63"/>
                <p:cNvSpPr>
                  <a:spLocks noEditPoints="1"/>
                </p:cNvSpPr>
                <p:nvPr/>
              </p:nvSpPr>
              <p:spPr bwMode="auto">
                <a:xfrm>
                  <a:off x="2299" y="399"/>
                  <a:ext cx="71" cy="69"/>
                </a:xfrm>
                <a:custGeom>
                  <a:avLst/>
                  <a:gdLst/>
                  <a:ahLst/>
                  <a:cxnLst>
                    <a:cxn ang="0">
                      <a:pos x="0" y="69"/>
                    </a:cxn>
                    <a:cxn ang="0">
                      <a:pos x="71" y="69"/>
                    </a:cxn>
                    <a:cxn ang="0">
                      <a:pos x="71" y="0"/>
                    </a:cxn>
                    <a:cxn ang="0">
                      <a:pos x="0" y="0"/>
                    </a:cxn>
                    <a:cxn ang="0">
                      <a:pos x="0" y="69"/>
                    </a:cxn>
                    <a:cxn ang="0">
                      <a:pos x="20" y="31"/>
                    </a:cxn>
                    <a:cxn ang="0">
                      <a:pos x="51" y="31"/>
                    </a:cxn>
                    <a:cxn ang="0">
                      <a:pos x="51" y="38"/>
                    </a:cxn>
                    <a:cxn ang="0">
                      <a:pos x="20" y="38"/>
                    </a:cxn>
                    <a:cxn ang="0">
                      <a:pos x="20" y="31"/>
                    </a:cxn>
                  </a:cxnLst>
                  <a:rect l="0" t="0" r="r" b="b"/>
                  <a:pathLst>
                    <a:path w="71" h="69">
                      <a:moveTo>
                        <a:pt x="0" y="69"/>
                      </a:moveTo>
                      <a:lnTo>
                        <a:pt x="71" y="69"/>
                      </a:lnTo>
                      <a:lnTo>
                        <a:pt x="71" y="0"/>
                      </a:lnTo>
                      <a:lnTo>
                        <a:pt x="0" y="0"/>
                      </a:lnTo>
                      <a:lnTo>
                        <a:pt x="0" y="69"/>
                      </a:lnTo>
                      <a:close/>
                      <a:moveTo>
                        <a:pt x="20" y="31"/>
                      </a:moveTo>
                      <a:lnTo>
                        <a:pt x="51" y="31"/>
                      </a:lnTo>
                      <a:lnTo>
                        <a:pt x="51" y="38"/>
                      </a:lnTo>
                      <a:lnTo>
                        <a:pt x="20" y="38"/>
                      </a:lnTo>
                      <a:lnTo>
                        <a:pt x="20" y="3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4" name="Freeform 64"/>
                <p:cNvSpPr>
                  <a:spLocks noEditPoints="1"/>
                </p:cNvSpPr>
                <p:nvPr/>
              </p:nvSpPr>
              <p:spPr bwMode="auto">
                <a:xfrm>
                  <a:off x="2381" y="321"/>
                  <a:ext cx="70" cy="70"/>
                </a:xfrm>
                <a:custGeom>
                  <a:avLst/>
                  <a:gdLst/>
                  <a:ahLst/>
                  <a:cxnLst>
                    <a:cxn ang="0">
                      <a:pos x="0" y="0"/>
                    </a:cxn>
                    <a:cxn ang="0">
                      <a:pos x="0" y="70"/>
                    </a:cxn>
                    <a:cxn ang="0">
                      <a:pos x="70" y="70"/>
                    </a:cxn>
                    <a:cxn ang="0">
                      <a:pos x="70" y="0"/>
                    </a:cxn>
                    <a:cxn ang="0">
                      <a:pos x="0" y="0"/>
                    </a:cxn>
                    <a:cxn ang="0">
                      <a:pos x="51" y="43"/>
                    </a:cxn>
                    <a:cxn ang="0">
                      <a:pos x="46" y="49"/>
                    </a:cxn>
                    <a:cxn ang="0">
                      <a:pos x="38" y="40"/>
                    </a:cxn>
                    <a:cxn ang="0">
                      <a:pos x="29" y="49"/>
                    </a:cxn>
                    <a:cxn ang="0">
                      <a:pos x="24" y="43"/>
                    </a:cxn>
                    <a:cxn ang="0">
                      <a:pos x="32" y="35"/>
                    </a:cxn>
                    <a:cxn ang="0">
                      <a:pos x="24" y="26"/>
                    </a:cxn>
                    <a:cxn ang="0">
                      <a:pos x="29" y="22"/>
                    </a:cxn>
                    <a:cxn ang="0">
                      <a:pos x="38" y="30"/>
                    </a:cxn>
                    <a:cxn ang="0">
                      <a:pos x="46" y="22"/>
                    </a:cxn>
                    <a:cxn ang="0">
                      <a:pos x="51" y="26"/>
                    </a:cxn>
                    <a:cxn ang="0">
                      <a:pos x="42" y="35"/>
                    </a:cxn>
                    <a:cxn ang="0">
                      <a:pos x="51" y="43"/>
                    </a:cxn>
                  </a:cxnLst>
                  <a:rect l="0" t="0" r="r" b="b"/>
                  <a:pathLst>
                    <a:path w="70" h="70">
                      <a:moveTo>
                        <a:pt x="0" y="0"/>
                      </a:moveTo>
                      <a:lnTo>
                        <a:pt x="0" y="70"/>
                      </a:lnTo>
                      <a:lnTo>
                        <a:pt x="70" y="70"/>
                      </a:lnTo>
                      <a:lnTo>
                        <a:pt x="70" y="0"/>
                      </a:lnTo>
                      <a:lnTo>
                        <a:pt x="0" y="0"/>
                      </a:lnTo>
                      <a:close/>
                      <a:moveTo>
                        <a:pt x="51" y="43"/>
                      </a:moveTo>
                      <a:lnTo>
                        <a:pt x="46" y="49"/>
                      </a:lnTo>
                      <a:lnTo>
                        <a:pt x="38" y="40"/>
                      </a:lnTo>
                      <a:lnTo>
                        <a:pt x="29" y="49"/>
                      </a:lnTo>
                      <a:lnTo>
                        <a:pt x="24" y="43"/>
                      </a:lnTo>
                      <a:lnTo>
                        <a:pt x="32" y="35"/>
                      </a:lnTo>
                      <a:lnTo>
                        <a:pt x="24" y="26"/>
                      </a:lnTo>
                      <a:lnTo>
                        <a:pt x="29" y="22"/>
                      </a:lnTo>
                      <a:lnTo>
                        <a:pt x="38" y="30"/>
                      </a:lnTo>
                      <a:lnTo>
                        <a:pt x="46" y="22"/>
                      </a:lnTo>
                      <a:lnTo>
                        <a:pt x="51" y="26"/>
                      </a:lnTo>
                      <a:lnTo>
                        <a:pt x="42" y="35"/>
                      </a:lnTo>
                      <a:lnTo>
                        <a:pt x="51" y="43"/>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5" name="Freeform 65"/>
                <p:cNvSpPr>
                  <a:spLocks noEditPoints="1"/>
                </p:cNvSpPr>
                <p:nvPr/>
              </p:nvSpPr>
              <p:spPr bwMode="auto">
                <a:xfrm>
                  <a:off x="2381" y="399"/>
                  <a:ext cx="70" cy="69"/>
                </a:xfrm>
                <a:custGeom>
                  <a:avLst/>
                  <a:gdLst/>
                  <a:ahLst/>
                  <a:cxnLst>
                    <a:cxn ang="0">
                      <a:pos x="0" y="77"/>
                    </a:cxn>
                    <a:cxn ang="0">
                      <a:pos x="78" y="77"/>
                    </a:cxn>
                    <a:cxn ang="0">
                      <a:pos x="78" y="0"/>
                    </a:cxn>
                    <a:cxn ang="0">
                      <a:pos x="0" y="0"/>
                    </a:cxn>
                    <a:cxn ang="0">
                      <a:pos x="0" y="77"/>
                    </a:cxn>
                    <a:cxn ang="0">
                      <a:pos x="47" y="56"/>
                    </a:cxn>
                    <a:cxn ang="0">
                      <a:pos x="46" y="58"/>
                    </a:cxn>
                    <a:cxn ang="0">
                      <a:pos x="44" y="60"/>
                    </a:cxn>
                    <a:cxn ang="0">
                      <a:pos x="41" y="60"/>
                    </a:cxn>
                    <a:cxn ang="0">
                      <a:pos x="39" y="60"/>
                    </a:cxn>
                    <a:cxn ang="0">
                      <a:pos x="37" y="58"/>
                    </a:cxn>
                    <a:cxn ang="0">
                      <a:pos x="35" y="56"/>
                    </a:cxn>
                    <a:cxn ang="0">
                      <a:pos x="35" y="54"/>
                    </a:cxn>
                    <a:cxn ang="0">
                      <a:pos x="35" y="51"/>
                    </a:cxn>
                    <a:cxn ang="0">
                      <a:pos x="37" y="49"/>
                    </a:cxn>
                    <a:cxn ang="0">
                      <a:pos x="39" y="48"/>
                    </a:cxn>
                    <a:cxn ang="0">
                      <a:pos x="41" y="47"/>
                    </a:cxn>
                    <a:cxn ang="0">
                      <a:pos x="44" y="48"/>
                    </a:cxn>
                    <a:cxn ang="0">
                      <a:pos x="46" y="49"/>
                    </a:cxn>
                    <a:cxn ang="0">
                      <a:pos x="47" y="51"/>
                    </a:cxn>
                    <a:cxn ang="0">
                      <a:pos x="47" y="54"/>
                    </a:cxn>
                    <a:cxn ang="0">
                      <a:pos x="47" y="56"/>
                    </a:cxn>
                    <a:cxn ang="0">
                      <a:pos x="35" y="20"/>
                    </a:cxn>
                    <a:cxn ang="0">
                      <a:pos x="37" y="18"/>
                    </a:cxn>
                    <a:cxn ang="0">
                      <a:pos x="39" y="17"/>
                    </a:cxn>
                    <a:cxn ang="0">
                      <a:pos x="41" y="16"/>
                    </a:cxn>
                    <a:cxn ang="0">
                      <a:pos x="44" y="17"/>
                    </a:cxn>
                    <a:cxn ang="0">
                      <a:pos x="46" y="18"/>
                    </a:cxn>
                    <a:cxn ang="0">
                      <a:pos x="47" y="20"/>
                    </a:cxn>
                    <a:cxn ang="0">
                      <a:pos x="47" y="23"/>
                    </a:cxn>
                    <a:cxn ang="0">
                      <a:pos x="47" y="25"/>
                    </a:cxn>
                    <a:cxn ang="0">
                      <a:pos x="46" y="27"/>
                    </a:cxn>
                    <a:cxn ang="0">
                      <a:pos x="44" y="29"/>
                    </a:cxn>
                    <a:cxn ang="0">
                      <a:pos x="41" y="29"/>
                    </a:cxn>
                    <a:cxn ang="0">
                      <a:pos x="39" y="29"/>
                    </a:cxn>
                    <a:cxn ang="0">
                      <a:pos x="37" y="27"/>
                    </a:cxn>
                    <a:cxn ang="0">
                      <a:pos x="35" y="25"/>
                    </a:cxn>
                    <a:cxn ang="0">
                      <a:pos x="35" y="23"/>
                    </a:cxn>
                    <a:cxn ang="0">
                      <a:pos x="35" y="20"/>
                    </a:cxn>
                    <a:cxn ang="0">
                      <a:pos x="24" y="34"/>
                    </a:cxn>
                    <a:cxn ang="0">
                      <a:pos x="59" y="34"/>
                    </a:cxn>
                    <a:cxn ang="0">
                      <a:pos x="59" y="43"/>
                    </a:cxn>
                    <a:cxn ang="0">
                      <a:pos x="24" y="43"/>
                    </a:cxn>
                    <a:cxn ang="0">
                      <a:pos x="24" y="34"/>
                    </a:cxn>
                  </a:cxnLst>
                  <a:rect l="0" t="0" r="r" b="b"/>
                  <a:pathLst>
                    <a:path w="78" h="77">
                      <a:moveTo>
                        <a:pt x="0" y="77"/>
                      </a:moveTo>
                      <a:cubicBezTo>
                        <a:pt x="78" y="77"/>
                        <a:pt x="78" y="77"/>
                        <a:pt x="78" y="77"/>
                      </a:cubicBezTo>
                      <a:cubicBezTo>
                        <a:pt x="78" y="0"/>
                        <a:pt x="78" y="0"/>
                        <a:pt x="78" y="0"/>
                      </a:cubicBezTo>
                      <a:cubicBezTo>
                        <a:pt x="0" y="0"/>
                        <a:pt x="0" y="0"/>
                        <a:pt x="0" y="0"/>
                      </a:cubicBezTo>
                      <a:lnTo>
                        <a:pt x="0" y="77"/>
                      </a:lnTo>
                      <a:close/>
                      <a:moveTo>
                        <a:pt x="47" y="56"/>
                      </a:moveTo>
                      <a:cubicBezTo>
                        <a:pt x="47" y="57"/>
                        <a:pt x="46" y="58"/>
                        <a:pt x="46" y="58"/>
                      </a:cubicBezTo>
                      <a:cubicBezTo>
                        <a:pt x="45" y="59"/>
                        <a:pt x="44" y="59"/>
                        <a:pt x="44" y="60"/>
                      </a:cubicBezTo>
                      <a:cubicBezTo>
                        <a:pt x="43" y="60"/>
                        <a:pt x="42" y="60"/>
                        <a:pt x="41" y="60"/>
                      </a:cubicBezTo>
                      <a:cubicBezTo>
                        <a:pt x="40" y="60"/>
                        <a:pt x="39" y="60"/>
                        <a:pt x="39" y="60"/>
                      </a:cubicBezTo>
                      <a:cubicBezTo>
                        <a:pt x="38" y="59"/>
                        <a:pt x="37" y="59"/>
                        <a:pt x="37" y="58"/>
                      </a:cubicBezTo>
                      <a:cubicBezTo>
                        <a:pt x="36" y="58"/>
                        <a:pt x="35" y="57"/>
                        <a:pt x="35" y="56"/>
                      </a:cubicBezTo>
                      <a:cubicBezTo>
                        <a:pt x="35" y="56"/>
                        <a:pt x="35" y="55"/>
                        <a:pt x="35" y="54"/>
                      </a:cubicBezTo>
                      <a:cubicBezTo>
                        <a:pt x="35" y="53"/>
                        <a:pt x="35" y="52"/>
                        <a:pt x="35" y="51"/>
                      </a:cubicBezTo>
                      <a:cubicBezTo>
                        <a:pt x="35" y="51"/>
                        <a:pt x="36" y="50"/>
                        <a:pt x="37" y="49"/>
                      </a:cubicBezTo>
                      <a:cubicBezTo>
                        <a:pt x="37" y="49"/>
                        <a:pt x="38" y="48"/>
                        <a:pt x="39" y="48"/>
                      </a:cubicBezTo>
                      <a:cubicBezTo>
                        <a:pt x="39" y="48"/>
                        <a:pt x="40" y="47"/>
                        <a:pt x="41" y="47"/>
                      </a:cubicBezTo>
                      <a:cubicBezTo>
                        <a:pt x="42" y="47"/>
                        <a:pt x="43" y="48"/>
                        <a:pt x="44" y="48"/>
                      </a:cubicBezTo>
                      <a:cubicBezTo>
                        <a:pt x="44" y="48"/>
                        <a:pt x="45" y="49"/>
                        <a:pt x="46" y="49"/>
                      </a:cubicBezTo>
                      <a:cubicBezTo>
                        <a:pt x="46" y="50"/>
                        <a:pt x="47" y="51"/>
                        <a:pt x="47" y="51"/>
                      </a:cubicBezTo>
                      <a:cubicBezTo>
                        <a:pt x="47" y="52"/>
                        <a:pt x="47" y="53"/>
                        <a:pt x="47" y="54"/>
                      </a:cubicBezTo>
                      <a:cubicBezTo>
                        <a:pt x="47" y="55"/>
                        <a:pt x="47" y="56"/>
                        <a:pt x="47" y="56"/>
                      </a:cubicBezTo>
                      <a:close/>
                      <a:moveTo>
                        <a:pt x="35" y="20"/>
                      </a:moveTo>
                      <a:cubicBezTo>
                        <a:pt x="35" y="19"/>
                        <a:pt x="36" y="19"/>
                        <a:pt x="37" y="18"/>
                      </a:cubicBezTo>
                      <a:cubicBezTo>
                        <a:pt x="37" y="18"/>
                        <a:pt x="38" y="17"/>
                        <a:pt x="39" y="17"/>
                      </a:cubicBezTo>
                      <a:cubicBezTo>
                        <a:pt x="39" y="16"/>
                        <a:pt x="40" y="16"/>
                        <a:pt x="41" y="16"/>
                      </a:cubicBezTo>
                      <a:cubicBezTo>
                        <a:pt x="42" y="16"/>
                        <a:pt x="43" y="16"/>
                        <a:pt x="44" y="17"/>
                      </a:cubicBezTo>
                      <a:cubicBezTo>
                        <a:pt x="44" y="17"/>
                        <a:pt x="45" y="18"/>
                        <a:pt x="46" y="18"/>
                      </a:cubicBezTo>
                      <a:cubicBezTo>
                        <a:pt x="46" y="19"/>
                        <a:pt x="47" y="19"/>
                        <a:pt x="47" y="20"/>
                      </a:cubicBezTo>
                      <a:cubicBezTo>
                        <a:pt x="47" y="21"/>
                        <a:pt x="47" y="22"/>
                        <a:pt x="47" y="23"/>
                      </a:cubicBezTo>
                      <a:cubicBezTo>
                        <a:pt x="47" y="24"/>
                        <a:pt x="47" y="25"/>
                        <a:pt x="47" y="25"/>
                      </a:cubicBezTo>
                      <a:cubicBezTo>
                        <a:pt x="47" y="26"/>
                        <a:pt x="46" y="27"/>
                        <a:pt x="46" y="27"/>
                      </a:cubicBezTo>
                      <a:cubicBezTo>
                        <a:pt x="45" y="28"/>
                        <a:pt x="44" y="28"/>
                        <a:pt x="44" y="29"/>
                      </a:cubicBezTo>
                      <a:cubicBezTo>
                        <a:pt x="43" y="29"/>
                        <a:pt x="42" y="29"/>
                        <a:pt x="41" y="29"/>
                      </a:cubicBezTo>
                      <a:cubicBezTo>
                        <a:pt x="40" y="29"/>
                        <a:pt x="39" y="29"/>
                        <a:pt x="39" y="29"/>
                      </a:cubicBezTo>
                      <a:cubicBezTo>
                        <a:pt x="38" y="28"/>
                        <a:pt x="37" y="28"/>
                        <a:pt x="37" y="27"/>
                      </a:cubicBezTo>
                      <a:cubicBezTo>
                        <a:pt x="36" y="27"/>
                        <a:pt x="35" y="26"/>
                        <a:pt x="35" y="25"/>
                      </a:cubicBezTo>
                      <a:cubicBezTo>
                        <a:pt x="35" y="25"/>
                        <a:pt x="35" y="24"/>
                        <a:pt x="35" y="23"/>
                      </a:cubicBezTo>
                      <a:cubicBezTo>
                        <a:pt x="35" y="22"/>
                        <a:pt x="35" y="21"/>
                        <a:pt x="35" y="20"/>
                      </a:cubicBezTo>
                      <a:close/>
                      <a:moveTo>
                        <a:pt x="24" y="34"/>
                      </a:moveTo>
                      <a:cubicBezTo>
                        <a:pt x="59" y="34"/>
                        <a:pt x="59" y="34"/>
                        <a:pt x="59" y="34"/>
                      </a:cubicBezTo>
                      <a:cubicBezTo>
                        <a:pt x="59" y="43"/>
                        <a:pt x="59" y="43"/>
                        <a:pt x="59" y="43"/>
                      </a:cubicBezTo>
                      <a:cubicBezTo>
                        <a:pt x="24" y="43"/>
                        <a:pt x="24" y="43"/>
                        <a:pt x="24" y="43"/>
                      </a:cubicBezTo>
                      <a:lnTo>
                        <a:pt x="24" y="3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6" name="Freeform 66"/>
                <p:cNvSpPr>
                  <a:spLocks/>
                </p:cNvSpPr>
                <p:nvPr/>
              </p:nvSpPr>
              <p:spPr bwMode="auto">
                <a:xfrm>
                  <a:off x="1541" y="1598"/>
                  <a:ext cx="141" cy="168"/>
                </a:xfrm>
                <a:custGeom>
                  <a:avLst/>
                  <a:gdLst/>
                  <a:ahLst/>
                  <a:cxnLst>
                    <a:cxn ang="0">
                      <a:pos x="10" y="133"/>
                    </a:cxn>
                    <a:cxn ang="0">
                      <a:pos x="26" y="140"/>
                    </a:cxn>
                    <a:cxn ang="0">
                      <a:pos x="48" y="118"/>
                    </a:cxn>
                    <a:cxn ang="0">
                      <a:pos x="26" y="96"/>
                    </a:cxn>
                    <a:cxn ang="0">
                      <a:pos x="10" y="103"/>
                    </a:cxn>
                    <a:cxn ang="0">
                      <a:pos x="1" y="103"/>
                    </a:cxn>
                    <a:cxn ang="0">
                      <a:pos x="1" y="52"/>
                    </a:cxn>
                    <a:cxn ang="0">
                      <a:pos x="64" y="52"/>
                    </a:cxn>
                    <a:cxn ang="0">
                      <a:pos x="64" y="44"/>
                    </a:cxn>
                    <a:cxn ang="0">
                      <a:pos x="56" y="25"/>
                    </a:cxn>
                    <a:cxn ang="0">
                      <a:pos x="82" y="0"/>
                    </a:cxn>
                    <a:cxn ang="0">
                      <a:pos x="107" y="26"/>
                    </a:cxn>
                    <a:cxn ang="0">
                      <a:pos x="100" y="44"/>
                    </a:cxn>
                    <a:cxn ang="0">
                      <a:pos x="99" y="52"/>
                    </a:cxn>
                    <a:cxn ang="0">
                      <a:pos x="156" y="52"/>
                    </a:cxn>
                    <a:cxn ang="0">
                      <a:pos x="156" y="103"/>
                    </a:cxn>
                    <a:cxn ang="0">
                      <a:pos x="148" y="103"/>
                    </a:cxn>
                    <a:cxn ang="0">
                      <a:pos x="133" y="96"/>
                    </a:cxn>
                    <a:cxn ang="0">
                      <a:pos x="111" y="118"/>
                    </a:cxn>
                    <a:cxn ang="0">
                      <a:pos x="133" y="140"/>
                    </a:cxn>
                    <a:cxn ang="0">
                      <a:pos x="148" y="134"/>
                    </a:cxn>
                    <a:cxn ang="0">
                      <a:pos x="156" y="134"/>
                    </a:cxn>
                    <a:cxn ang="0">
                      <a:pos x="156" y="186"/>
                    </a:cxn>
                    <a:cxn ang="0">
                      <a:pos x="96" y="186"/>
                    </a:cxn>
                    <a:cxn ang="0">
                      <a:pos x="96" y="180"/>
                    </a:cxn>
                    <a:cxn ang="0">
                      <a:pos x="103" y="165"/>
                    </a:cxn>
                    <a:cxn ang="0">
                      <a:pos x="81" y="143"/>
                    </a:cxn>
                    <a:cxn ang="0">
                      <a:pos x="59" y="165"/>
                    </a:cxn>
                    <a:cxn ang="0">
                      <a:pos x="66" y="180"/>
                    </a:cxn>
                    <a:cxn ang="0">
                      <a:pos x="66" y="186"/>
                    </a:cxn>
                    <a:cxn ang="0">
                      <a:pos x="0" y="186"/>
                    </a:cxn>
                    <a:cxn ang="0">
                      <a:pos x="1" y="133"/>
                    </a:cxn>
                    <a:cxn ang="0">
                      <a:pos x="10" y="133"/>
                    </a:cxn>
                  </a:cxnLst>
                  <a:rect l="0" t="0" r="r" b="b"/>
                  <a:pathLst>
                    <a:path w="156" h="186">
                      <a:moveTo>
                        <a:pt x="10" y="133"/>
                      </a:moveTo>
                      <a:cubicBezTo>
                        <a:pt x="14" y="137"/>
                        <a:pt x="20" y="140"/>
                        <a:pt x="26" y="140"/>
                      </a:cubicBezTo>
                      <a:cubicBezTo>
                        <a:pt x="38" y="140"/>
                        <a:pt x="48" y="130"/>
                        <a:pt x="48" y="118"/>
                      </a:cubicBezTo>
                      <a:cubicBezTo>
                        <a:pt x="48" y="106"/>
                        <a:pt x="38" y="96"/>
                        <a:pt x="26" y="96"/>
                      </a:cubicBezTo>
                      <a:cubicBezTo>
                        <a:pt x="20" y="96"/>
                        <a:pt x="14" y="99"/>
                        <a:pt x="10" y="103"/>
                      </a:cubicBezTo>
                      <a:cubicBezTo>
                        <a:pt x="1" y="103"/>
                        <a:pt x="1" y="103"/>
                        <a:pt x="1" y="103"/>
                      </a:cubicBezTo>
                      <a:cubicBezTo>
                        <a:pt x="1" y="52"/>
                        <a:pt x="1" y="52"/>
                        <a:pt x="1" y="52"/>
                      </a:cubicBezTo>
                      <a:cubicBezTo>
                        <a:pt x="64" y="52"/>
                        <a:pt x="64" y="52"/>
                        <a:pt x="64" y="52"/>
                      </a:cubicBezTo>
                      <a:cubicBezTo>
                        <a:pt x="64" y="44"/>
                        <a:pt x="64" y="44"/>
                        <a:pt x="64" y="44"/>
                      </a:cubicBezTo>
                      <a:cubicBezTo>
                        <a:pt x="59" y="39"/>
                        <a:pt x="56" y="33"/>
                        <a:pt x="56" y="25"/>
                      </a:cubicBezTo>
                      <a:cubicBezTo>
                        <a:pt x="56" y="11"/>
                        <a:pt x="68" y="0"/>
                        <a:pt x="82" y="0"/>
                      </a:cubicBezTo>
                      <a:cubicBezTo>
                        <a:pt x="96" y="0"/>
                        <a:pt x="107" y="11"/>
                        <a:pt x="107" y="26"/>
                      </a:cubicBezTo>
                      <a:cubicBezTo>
                        <a:pt x="107" y="33"/>
                        <a:pt x="104" y="39"/>
                        <a:pt x="100" y="44"/>
                      </a:cubicBezTo>
                      <a:cubicBezTo>
                        <a:pt x="99" y="52"/>
                        <a:pt x="99" y="52"/>
                        <a:pt x="99" y="52"/>
                      </a:cubicBezTo>
                      <a:cubicBezTo>
                        <a:pt x="156" y="52"/>
                        <a:pt x="156" y="52"/>
                        <a:pt x="156" y="52"/>
                      </a:cubicBezTo>
                      <a:cubicBezTo>
                        <a:pt x="156" y="103"/>
                        <a:pt x="156" y="103"/>
                        <a:pt x="156" y="103"/>
                      </a:cubicBezTo>
                      <a:cubicBezTo>
                        <a:pt x="148" y="103"/>
                        <a:pt x="148" y="103"/>
                        <a:pt x="148" y="103"/>
                      </a:cubicBezTo>
                      <a:cubicBezTo>
                        <a:pt x="144" y="99"/>
                        <a:pt x="139" y="96"/>
                        <a:pt x="133" y="96"/>
                      </a:cubicBezTo>
                      <a:cubicBezTo>
                        <a:pt x="121" y="96"/>
                        <a:pt x="111" y="106"/>
                        <a:pt x="111" y="118"/>
                      </a:cubicBezTo>
                      <a:cubicBezTo>
                        <a:pt x="111" y="130"/>
                        <a:pt x="120" y="140"/>
                        <a:pt x="133" y="140"/>
                      </a:cubicBezTo>
                      <a:cubicBezTo>
                        <a:pt x="139" y="140"/>
                        <a:pt x="144" y="138"/>
                        <a:pt x="148" y="134"/>
                      </a:cubicBezTo>
                      <a:cubicBezTo>
                        <a:pt x="156" y="134"/>
                        <a:pt x="156" y="134"/>
                        <a:pt x="156" y="134"/>
                      </a:cubicBezTo>
                      <a:cubicBezTo>
                        <a:pt x="156" y="186"/>
                        <a:pt x="156" y="186"/>
                        <a:pt x="156" y="186"/>
                      </a:cubicBezTo>
                      <a:cubicBezTo>
                        <a:pt x="96" y="186"/>
                        <a:pt x="96" y="186"/>
                        <a:pt x="96" y="186"/>
                      </a:cubicBezTo>
                      <a:cubicBezTo>
                        <a:pt x="96" y="180"/>
                        <a:pt x="96" y="180"/>
                        <a:pt x="96" y="180"/>
                      </a:cubicBezTo>
                      <a:cubicBezTo>
                        <a:pt x="100" y="176"/>
                        <a:pt x="103" y="171"/>
                        <a:pt x="103" y="165"/>
                      </a:cubicBezTo>
                      <a:cubicBezTo>
                        <a:pt x="103" y="153"/>
                        <a:pt x="93" y="143"/>
                        <a:pt x="81" y="143"/>
                      </a:cubicBezTo>
                      <a:cubicBezTo>
                        <a:pt x="69" y="143"/>
                        <a:pt x="59" y="152"/>
                        <a:pt x="59" y="165"/>
                      </a:cubicBezTo>
                      <a:cubicBezTo>
                        <a:pt x="59" y="171"/>
                        <a:pt x="62" y="176"/>
                        <a:pt x="66" y="180"/>
                      </a:cubicBezTo>
                      <a:cubicBezTo>
                        <a:pt x="66" y="186"/>
                        <a:pt x="66" y="186"/>
                        <a:pt x="66" y="186"/>
                      </a:cubicBezTo>
                      <a:cubicBezTo>
                        <a:pt x="0" y="186"/>
                        <a:pt x="0" y="186"/>
                        <a:pt x="0" y="186"/>
                      </a:cubicBezTo>
                      <a:cubicBezTo>
                        <a:pt x="1" y="133"/>
                        <a:pt x="1" y="133"/>
                        <a:pt x="1" y="133"/>
                      </a:cubicBezTo>
                      <a:lnTo>
                        <a:pt x="10" y="133"/>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7" name="Rectangle 67"/>
                <p:cNvSpPr>
                  <a:spLocks noChangeArrowheads="1"/>
                </p:cNvSpPr>
                <p:nvPr/>
              </p:nvSpPr>
              <p:spPr bwMode="auto">
                <a:xfrm>
                  <a:off x="3067" y="1309"/>
                  <a:ext cx="46" cy="36"/>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8" name="Freeform 68"/>
                <p:cNvSpPr>
                  <a:spLocks/>
                </p:cNvSpPr>
                <p:nvPr/>
              </p:nvSpPr>
              <p:spPr bwMode="auto">
                <a:xfrm>
                  <a:off x="3043" y="1115"/>
                  <a:ext cx="94" cy="185"/>
                </a:xfrm>
                <a:custGeom>
                  <a:avLst/>
                  <a:gdLst/>
                  <a:ahLst/>
                  <a:cxnLst>
                    <a:cxn ang="0">
                      <a:pos x="104" y="124"/>
                    </a:cxn>
                    <a:cxn ang="0">
                      <a:pos x="92" y="87"/>
                    </a:cxn>
                    <a:cxn ang="0">
                      <a:pos x="66" y="17"/>
                    </a:cxn>
                    <a:cxn ang="0">
                      <a:pos x="71" y="9"/>
                    </a:cxn>
                    <a:cxn ang="0">
                      <a:pos x="62" y="0"/>
                    </a:cxn>
                    <a:cxn ang="0">
                      <a:pos x="56" y="3"/>
                    </a:cxn>
                    <a:cxn ang="0">
                      <a:pos x="56" y="99"/>
                    </a:cxn>
                    <a:cxn ang="0">
                      <a:pos x="66" y="113"/>
                    </a:cxn>
                    <a:cxn ang="0">
                      <a:pos x="52" y="127"/>
                    </a:cxn>
                    <a:cxn ang="0">
                      <a:pos x="38" y="113"/>
                    </a:cxn>
                    <a:cxn ang="0">
                      <a:pos x="48" y="99"/>
                    </a:cxn>
                    <a:cxn ang="0">
                      <a:pos x="48" y="3"/>
                    </a:cxn>
                    <a:cxn ang="0">
                      <a:pos x="42" y="0"/>
                    </a:cxn>
                    <a:cxn ang="0">
                      <a:pos x="33" y="9"/>
                    </a:cxn>
                    <a:cxn ang="0">
                      <a:pos x="38" y="17"/>
                    </a:cxn>
                    <a:cxn ang="0">
                      <a:pos x="9" y="90"/>
                    </a:cxn>
                    <a:cxn ang="0">
                      <a:pos x="0" y="124"/>
                    </a:cxn>
                    <a:cxn ang="0">
                      <a:pos x="16" y="167"/>
                    </a:cxn>
                    <a:cxn ang="0">
                      <a:pos x="12" y="205"/>
                    </a:cxn>
                    <a:cxn ang="0">
                      <a:pos x="91" y="205"/>
                    </a:cxn>
                    <a:cxn ang="0">
                      <a:pos x="87" y="167"/>
                    </a:cxn>
                    <a:cxn ang="0">
                      <a:pos x="104" y="124"/>
                    </a:cxn>
                  </a:cxnLst>
                  <a:rect l="0" t="0" r="r" b="b"/>
                  <a:pathLst>
                    <a:path w="104" h="205">
                      <a:moveTo>
                        <a:pt x="104" y="124"/>
                      </a:moveTo>
                      <a:cubicBezTo>
                        <a:pt x="104" y="110"/>
                        <a:pt x="100" y="97"/>
                        <a:pt x="92" y="87"/>
                      </a:cubicBezTo>
                      <a:cubicBezTo>
                        <a:pt x="85" y="74"/>
                        <a:pt x="72" y="55"/>
                        <a:pt x="66" y="17"/>
                      </a:cubicBezTo>
                      <a:cubicBezTo>
                        <a:pt x="69" y="15"/>
                        <a:pt x="71" y="13"/>
                        <a:pt x="71" y="9"/>
                      </a:cubicBezTo>
                      <a:cubicBezTo>
                        <a:pt x="71" y="4"/>
                        <a:pt x="67" y="0"/>
                        <a:pt x="62" y="0"/>
                      </a:cubicBezTo>
                      <a:cubicBezTo>
                        <a:pt x="60" y="0"/>
                        <a:pt x="58" y="2"/>
                        <a:pt x="56" y="3"/>
                      </a:cubicBezTo>
                      <a:cubicBezTo>
                        <a:pt x="56" y="99"/>
                        <a:pt x="56" y="99"/>
                        <a:pt x="56" y="99"/>
                      </a:cubicBezTo>
                      <a:cubicBezTo>
                        <a:pt x="62" y="101"/>
                        <a:pt x="66" y="106"/>
                        <a:pt x="66" y="113"/>
                      </a:cubicBezTo>
                      <a:cubicBezTo>
                        <a:pt x="66" y="120"/>
                        <a:pt x="59" y="127"/>
                        <a:pt x="52" y="127"/>
                      </a:cubicBezTo>
                      <a:cubicBezTo>
                        <a:pt x="44" y="127"/>
                        <a:pt x="38" y="120"/>
                        <a:pt x="38" y="113"/>
                      </a:cubicBezTo>
                      <a:cubicBezTo>
                        <a:pt x="38" y="106"/>
                        <a:pt x="42" y="101"/>
                        <a:pt x="48" y="99"/>
                      </a:cubicBezTo>
                      <a:cubicBezTo>
                        <a:pt x="48" y="3"/>
                        <a:pt x="48" y="3"/>
                        <a:pt x="48" y="3"/>
                      </a:cubicBezTo>
                      <a:cubicBezTo>
                        <a:pt x="47" y="2"/>
                        <a:pt x="44" y="0"/>
                        <a:pt x="42" y="0"/>
                      </a:cubicBezTo>
                      <a:cubicBezTo>
                        <a:pt x="37" y="0"/>
                        <a:pt x="33" y="4"/>
                        <a:pt x="33" y="9"/>
                      </a:cubicBezTo>
                      <a:cubicBezTo>
                        <a:pt x="33" y="12"/>
                        <a:pt x="35" y="15"/>
                        <a:pt x="38" y="17"/>
                      </a:cubicBezTo>
                      <a:cubicBezTo>
                        <a:pt x="31" y="59"/>
                        <a:pt x="16" y="77"/>
                        <a:pt x="9" y="90"/>
                      </a:cubicBezTo>
                      <a:cubicBezTo>
                        <a:pt x="3" y="100"/>
                        <a:pt x="0" y="111"/>
                        <a:pt x="0" y="124"/>
                      </a:cubicBezTo>
                      <a:cubicBezTo>
                        <a:pt x="0" y="141"/>
                        <a:pt x="6" y="156"/>
                        <a:pt x="16" y="167"/>
                      </a:cubicBezTo>
                      <a:cubicBezTo>
                        <a:pt x="12" y="205"/>
                        <a:pt x="12" y="205"/>
                        <a:pt x="12" y="205"/>
                      </a:cubicBezTo>
                      <a:cubicBezTo>
                        <a:pt x="91" y="205"/>
                        <a:pt x="91" y="205"/>
                        <a:pt x="91" y="205"/>
                      </a:cubicBezTo>
                      <a:cubicBezTo>
                        <a:pt x="87" y="167"/>
                        <a:pt x="87" y="167"/>
                        <a:pt x="87" y="167"/>
                      </a:cubicBezTo>
                      <a:cubicBezTo>
                        <a:pt x="98" y="156"/>
                        <a:pt x="104" y="141"/>
                        <a:pt x="104" y="12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9" name="Freeform 69"/>
                <p:cNvSpPr>
                  <a:spLocks noEditPoints="1"/>
                </p:cNvSpPr>
                <p:nvPr/>
              </p:nvSpPr>
              <p:spPr bwMode="auto">
                <a:xfrm>
                  <a:off x="3296" y="486"/>
                  <a:ext cx="74" cy="74"/>
                </a:xfrm>
                <a:custGeom>
                  <a:avLst/>
                  <a:gdLst/>
                  <a:ahLst/>
                  <a:cxnLst>
                    <a:cxn ang="0">
                      <a:pos x="41" y="0"/>
                    </a:cxn>
                    <a:cxn ang="0">
                      <a:pos x="0" y="41"/>
                    </a:cxn>
                    <a:cxn ang="0">
                      <a:pos x="41" y="82"/>
                    </a:cxn>
                    <a:cxn ang="0">
                      <a:pos x="82" y="41"/>
                    </a:cxn>
                    <a:cxn ang="0">
                      <a:pos x="41" y="0"/>
                    </a:cxn>
                    <a:cxn ang="0">
                      <a:pos x="41" y="61"/>
                    </a:cxn>
                    <a:cxn ang="0">
                      <a:pos x="22" y="41"/>
                    </a:cxn>
                    <a:cxn ang="0">
                      <a:pos x="41" y="21"/>
                    </a:cxn>
                    <a:cxn ang="0">
                      <a:pos x="61" y="41"/>
                    </a:cxn>
                    <a:cxn ang="0">
                      <a:pos x="41" y="61"/>
                    </a:cxn>
                  </a:cxnLst>
                  <a:rect l="0" t="0" r="r" b="b"/>
                  <a:pathLst>
                    <a:path w="82" h="82">
                      <a:moveTo>
                        <a:pt x="41" y="0"/>
                      </a:moveTo>
                      <a:cubicBezTo>
                        <a:pt x="19" y="0"/>
                        <a:pt x="0" y="18"/>
                        <a:pt x="0" y="41"/>
                      </a:cubicBezTo>
                      <a:cubicBezTo>
                        <a:pt x="0" y="64"/>
                        <a:pt x="19" y="82"/>
                        <a:pt x="41" y="82"/>
                      </a:cubicBezTo>
                      <a:cubicBezTo>
                        <a:pt x="64" y="82"/>
                        <a:pt x="82" y="64"/>
                        <a:pt x="82" y="41"/>
                      </a:cubicBezTo>
                      <a:cubicBezTo>
                        <a:pt x="82" y="18"/>
                        <a:pt x="64" y="0"/>
                        <a:pt x="41" y="0"/>
                      </a:cubicBezTo>
                      <a:close/>
                      <a:moveTo>
                        <a:pt x="41" y="61"/>
                      </a:moveTo>
                      <a:cubicBezTo>
                        <a:pt x="30" y="61"/>
                        <a:pt x="22" y="52"/>
                        <a:pt x="22" y="41"/>
                      </a:cubicBezTo>
                      <a:cubicBezTo>
                        <a:pt x="22" y="30"/>
                        <a:pt x="30" y="21"/>
                        <a:pt x="41" y="21"/>
                      </a:cubicBezTo>
                      <a:cubicBezTo>
                        <a:pt x="52" y="21"/>
                        <a:pt x="61" y="30"/>
                        <a:pt x="61" y="41"/>
                      </a:cubicBezTo>
                      <a:cubicBezTo>
                        <a:pt x="61" y="52"/>
                        <a:pt x="52" y="61"/>
                        <a:pt x="41" y="6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0" name="Freeform 70"/>
                <p:cNvSpPr>
                  <a:spLocks noEditPoints="1"/>
                </p:cNvSpPr>
                <p:nvPr/>
              </p:nvSpPr>
              <p:spPr bwMode="auto">
                <a:xfrm>
                  <a:off x="3212" y="486"/>
                  <a:ext cx="74" cy="74"/>
                </a:xfrm>
                <a:custGeom>
                  <a:avLst/>
                  <a:gdLst/>
                  <a:ahLst/>
                  <a:cxnLst>
                    <a:cxn ang="0">
                      <a:pos x="41" y="0"/>
                    </a:cxn>
                    <a:cxn ang="0">
                      <a:pos x="0" y="41"/>
                    </a:cxn>
                    <a:cxn ang="0">
                      <a:pos x="41" y="82"/>
                    </a:cxn>
                    <a:cxn ang="0">
                      <a:pos x="82" y="41"/>
                    </a:cxn>
                    <a:cxn ang="0">
                      <a:pos x="41" y="0"/>
                    </a:cxn>
                    <a:cxn ang="0">
                      <a:pos x="41" y="61"/>
                    </a:cxn>
                    <a:cxn ang="0">
                      <a:pos x="21" y="41"/>
                    </a:cxn>
                    <a:cxn ang="0">
                      <a:pos x="41" y="21"/>
                    </a:cxn>
                    <a:cxn ang="0">
                      <a:pos x="61" y="41"/>
                    </a:cxn>
                    <a:cxn ang="0">
                      <a:pos x="41" y="61"/>
                    </a:cxn>
                  </a:cxnLst>
                  <a:rect l="0" t="0" r="r" b="b"/>
                  <a:pathLst>
                    <a:path w="82" h="82">
                      <a:moveTo>
                        <a:pt x="41" y="0"/>
                      </a:moveTo>
                      <a:cubicBezTo>
                        <a:pt x="18" y="0"/>
                        <a:pt x="0" y="18"/>
                        <a:pt x="0" y="41"/>
                      </a:cubicBezTo>
                      <a:cubicBezTo>
                        <a:pt x="0" y="64"/>
                        <a:pt x="18" y="82"/>
                        <a:pt x="41" y="82"/>
                      </a:cubicBezTo>
                      <a:cubicBezTo>
                        <a:pt x="63" y="82"/>
                        <a:pt x="82" y="64"/>
                        <a:pt x="82" y="41"/>
                      </a:cubicBezTo>
                      <a:cubicBezTo>
                        <a:pt x="82" y="18"/>
                        <a:pt x="63" y="0"/>
                        <a:pt x="41" y="0"/>
                      </a:cubicBezTo>
                      <a:close/>
                      <a:moveTo>
                        <a:pt x="41" y="61"/>
                      </a:moveTo>
                      <a:cubicBezTo>
                        <a:pt x="30" y="61"/>
                        <a:pt x="21" y="52"/>
                        <a:pt x="21" y="41"/>
                      </a:cubicBezTo>
                      <a:cubicBezTo>
                        <a:pt x="21" y="30"/>
                        <a:pt x="30" y="21"/>
                        <a:pt x="41" y="21"/>
                      </a:cubicBezTo>
                      <a:cubicBezTo>
                        <a:pt x="52" y="21"/>
                        <a:pt x="61" y="30"/>
                        <a:pt x="61" y="41"/>
                      </a:cubicBezTo>
                      <a:cubicBezTo>
                        <a:pt x="61" y="52"/>
                        <a:pt x="52" y="61"/>
                        <a:pt x="41" y="6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1" name="Freeform 71"/>
                <p:cNvSpPr>
                  <a:spLocks noEditPoints="1"/>
                </p:cNvSpPr>
                <p:nvPr/>
              </p:nvSpPr>
              <p:spPr bwMode="auto">
                <a:xfrm>
                  <a:off x="3224" y="390"/>
                  <a:ext cx="139" cy="110"/>
                </a:xfrm>
                <a:custGeom>
                  <a:avLst/>
                  <a:gdLst/>
                  <a:ahLst/>
                  <a:cxnLst>
                    <a:cxn ang="0">
                      <a:pos x="154" y="0"/>
                    </a:cxn>
                    <a:cxn ang="0">
                      <a:pos x="75" y="74"/>
                    </a:cxn>
                    <a:cxn ang="0">
                      <a:pos x="75" y="73"/>
                    </a:cxn>
                    <a:cxn ang="0">
                      <a:pos x="0" y="1"/>
                    </a:cxn>
                    <a:cxn ang="0">
                      <a:pos x="0" y="49"/>
                    </a:cxn>
                    <a:cxn ang="0">
                      <a:pos x="75" y="122"/>
                    </a:cxn>
                    <a:cxn ang="0">
                      <a:pos x="150" y="49"/>
                    </a:cxn>
                    <a:cxn ang="0">
                      <a:pos x="154" y="0"/>
                    </a:cxn>
                    <a:cxn ang="0">
                      <a:pos x="76" y="104"/>
                    </a:cxn>
                    <a:cxn ang="0">
                      <a:pos x="66" y="94"/>
                    </a:cxn>
                    <a:cxn ang="0">
                      <a:pos x="76" y="83"/>
                    </a:cxn>
                    <a:cxn ang="0">
                      <a:pos x="87" y="94"/>
                    </a:cxn>
                    <a:cxn ang="0">
                      <a:pos x="76" y="104"/>
                    </a:cxn>
                  </a:cxnLst>
                  <a:rect l="0" t="0" r="r" b="b"/>
                  <a:pathLst>
                    <a:path w="154" h="122">
                      <a:moveTo>
                        <a:pt x="154" y="0"/>
                      </a:moveTo>
                      <a:cubicBezTo>
                        <a:pt x="75" y="74"/>
                        <a:pt x="75" y="74"/>
                        <a:pt x="75" y="74"/>
                      </a:cubicBezTo>
                      <a:cubicBezTo>
                        <a:pt x="75" y="73"/>
                        <a:pt x="75" y="73"/>
                        <a:pt x="75" y="73"/>
                      </a:cubicBezTo>
                      <a:cubicBezTo>
                        <a:pt x="0" y="1"/>
                        <a:pt x="0" y="1"/>
                        <a:pt x="0" y="1"/>
                      </a:cubicBezTo>
                      <a:cubicBezTo>
                        <a:pt x="0" y="49"/>
                        <a:pt x="0" y="49"/>
                        <a:pt x="0" y="49"/>
                      </a:cubicBezTo>
                      <a:cubicBezTo>
                        <a:pt x="75" y="122"/>
                        <a:pt x="75" y="122"/>
                        <a:pt x="75" y="122"/>
                      </a:cubicBezTo>
                      <a:cubicBezTo>
                        <a:pt x="150" y="49"/>
                        <a:pt x="150" y="49"/>
                        <a:pt x="150" y="49"/>
                      </a:cubicBezTo>
                      <a:lnTo>
                        <a:pt x="154" y="0"/>
                      </a:lnTo>
                      <a:close/>
                      <a:moveTo>
                        <a:pt x="76" y="104"/>
                      </a:moveTo>
                      <a:cubicBezTo>
                        <a:pt x="70" y="104"/>
                        <a:pt x="66" y="99"/>
                        <a:pt x="66" y="94"/>
                      </a:cubicBezTo>
                      <a:cubicBezTo>
                        <a:pt x="66" y="88"/>
                        <a:pt x="70" y="83"/>
                        <a:pt x="76" y="83"/>
                      </a:cubicBezTo>
                      <a:cubicBezTo>
                        <a:pt x="82" y="83"/>
                        <a:pt x="87" y="88"/>
                        <a:pt x="87" y="94"/>
                      </a:cubicBezTo>
                      <a:cubicBezTo>
                        <a:pt x="87" y="99"/>
                        <a:pt x="82" y="104"/>
                        <a:pt x="76" y="10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2" name="Freeform 72"/>
                <p:cNvSpPr>
                  <a:spLocks noEditPoints="1"/>
                </p:cNvSpPr>
                <p:nvPr/>
              </p:nvSpPr>
              <p:spPr bwMode="auto">
                <a:xfrm>
                  <a:off x="1529" y="1966"/>
                  <a:ext cx="132" cy="143"/>
                </a:xfrm>
                <a:custGeom>
                  <a:avLst/>
                  <a:gdLst/>
                  <a:ahLst/>
                  <a:cxnLst>
                    <a:cxn ang="0">
                      <a:pos x="109" y="98"/>
                    </a:cxn>
                    <a:cxn ang="0">
                      <a:pos x="115" y="93"/>
                    </a:cxn>
                    <a:cxn ang="0">
                      <a:pos x="107" y="84"/>
                    </a:cxn>
                    <a:cxn ang="0">
                      <a:pos x="114" y="57"/>
                    </a:cxn>
                    <a:cxn ang="0">
                      <a:pos x="57" y="0"/>
                    </a:cxn>
                    <a:cxn ang="0">
                      <a:pos x="0" y="57"/>
                    </a:cxn>
                    <a:cxn ang="0">
                      <a:pos x="57" y="113"/>
                    </a:cxn>
                    <a:cxn ang="0">
                      <a:pos x="76" y="110"/>
                    </a:cxn>
                    <a:cxn ang="0">
                      <a:pos x="84" y="119"/>
                    </a:cxn>
                    <a:cxn ang="0">
                      <a:pos x="91" y="113"/>
                    </a:cxn>
                    <a:cxn ang="0">
                      <a:pos x="129" y="158"/>
                    </a:cxn>
                    <a:cxn ang="0">
                      <a:pos x="147" y="143"/>
                    </a:cxn>
                    <a:cxn ang="0">
                      <a:pos x="109" y="98"/>
                    </a:cxn>
                    <a:cxn ang="0">
                      <a:pos x="24" y="57"/>
                    </a:cxn>
                    <a:cxn ang="0">
                      <a:pos x="57" y="24"/>
                    </a:cxn>
                    <a:cxn ang="0">
                      <a:pos x="90" y="57"/>
                    </a:cxn>
                    <a:cxn ang="0">
                      <a:pos x="57" y="90"/>
                    </a:cxn>
                    <a:cxn ang="0">
                      <a:pos x="24" y="57"/>
                    </a:cxn>
                  </a:cxnLst>
                  <a:rect l="0" t="0" r="r" b="b"/>
                  <a:pathLst>
                    <a:path w="147" h="158">
                      <a:moveTo>
                        <a:pt x="109" y="98"/>
                      </a:moveTo>
                      <a:cubicBezTo>
                        <a:pt x="115" y="93"/>
                        <a:pt x="115" y="93"/>
                        <a:pt x="115" y="93"/>
                      </a:cubicBezTo>
                      <a:cubicBezTo>
                        <a:pt x="107" y="84"/>
                        <a:pt x="107" y="84"/>
                        <a:pt x="107" y="84"/>
                      </a:cubicBezTo>
                      <a:cubicBezTo>
                        <a:pt x="111" y="76"/>
                        <a:pt x="114" y="67"/>
                        <a:pt x="114" y="57"/>
                      </a:cubicBezTo>
                      <a:cubicBezTo>
                        <a:pt x="114" y="26"/>
                        <a:pt x="88" y="0"/>
                        <a:pt x="57" y="0"/>
                      </a:cubicBezTo>
                      <a:cubicBezTo>
                        <a:pt x="26" y="0"/>
                        <a:pt x="0" y="26"/>
                        <a:pt x="0" y="57"/>
                      </a:cubicBezTo>
                      <a:cubicBezTo>
                        <a:pt x="0" y="88"/>
                        <a:pt x="26" y="113"/>
                        <a:pt x="57" y="113"/>
                      </a:cubicBezTo>
                      <a:cubicBezTo>
                        <a:pt x="64" y="113"/>
                        <a:pt x="70" y="112"/>
                        <a:pt x="76" y="110"/>
                      </a:cubicBezTo>
                      <a:cubicBezTo>
                        <a:pt x="84" y="119"/>
                        <a:pt x="84" y="119"/>
                        <a:pt x="84" y="119"/>
                      </a:cubicBezTo>
                      <a:cubicBezTo>
                        <a:pt x="91" y="113"/>
                        <a:pt x="91" y="113"/>
                        <a:pt x="91" y="113"/>
                      </a:cubicBezTo>
                      <a:cubicBezTo>
                        <a:pt x="129" y="158"/>
                        <a:pt x="129" y="158"/>
                        <a:pt x="129" y="158"/>
                      </a:cubicBezTo>
                      <a:cubicBezTo>
                        <a:pt x="147" y="143"/>
                        <a:pt x="147" y="143"/>
                        <a:pt x="147" y="143"/>
                      </a:cubicBezTo>
                      <a:lnTo>
                        <a:pt x="109" y="98"/>
                      </a:lnTo>
                      <a:close/>
                      <a:moveTo>
                        <a:pt x="24" y="57"/>
                      </a:moveTo>
                      <a:cubicBezTo>
                        <a:pt x="24" y="39"/>
                        <a:pt x="39" y="24"/>
                        <a:pt x="57" y="24"/>
                      </a:cubicBezTo>
                      <a:cubicBezTo>
                        <a:pt x="75" y="24"/>
                        <a:pt x="90" y="39"/>
                        <a:pt x="90" y="57"/>
                      </a:cubicBezTo>
                      <a:cubicBezTo>
                        <a:pt x="90" y="75"/>
                        <a:pt x="75" y="90"/>
                        <a:pt x="57" y="90"/>
                      </a:cubicBezTo>
                      <a:cubicBezTo>
                        <a:pt x="39" y="90"/>
                        <a:pt x="24" y="75"/>
                        <a:pt x="24" y="57"/>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3" name="Freeform 73"/>
                <p:cNvSpPr>
                  <a:spLocks/>
                </p:cNvSpPr>
                <p:nvPr/>
              </p:nvSpPr>
              <p:spPr bwMode="auto">
                <a:xfrm>
                  <a:off x="1474" y="1241"/>
                  <a:ext cx="138" cy="137"/>
                </a:xfrm>
                <a:custGeom>
                  <a:avLst/>
                  <a:gdLst/>
                  <a:ahLst/>
                  <a:cxnLst>
                    <a:cxn ang="0">
                      <a:pos x="69" y="95"/>
                    </a:cxn>
                    <a:cxn ang="0">
                      <a:pos x="112" y="137"/>
                    </a:cxn>
                    <a:cxn ang="0">
                      <a:pos x="138" y="112"/>
                    </a:cxn>
                    <a:cxn ang="0">
                      <a:pos x="95" y="69"/>
                    </a:cxn>
                    <a:cxn ang="0">
                      <a:pos x="138" y="25"/>
                    </a:cxn>
                    <a:cxn ang="0">
                      <a:pos x="112" y="0"/>
                    </a:cxn>
                    <a:cxn ang="0">
                      <a:pos x="69" y="44"/>
                    </a:cxn>
                    <a:cxn ang="0">
                      <a:pos x="26" y="0"/>
                    </a:cxn>
                    <a:cxn ang="0">
                      <a:pos x="0" y="25"/>
                    </a:cxn>
                    <a:cxn ang="0">
                      <a:pos x="44" y="69"/>
                    </a:cxn>
                    <a:cxn ang="0">
                      <a:pos x="0" y="112"/>
                    </a:cxn>
                    <a:cxn ang="0">
                      <a:pos x="26" y="137"/>
                    </a:cxn>
                    <a:cxn ang="0">
                      <a:pos x="69" y="95"/>
                    </a:cxn>
                  </a:cxnLst>
                  <a:rect l="0" t="0" r="r" b="b"/>
                  <a:pathLst>
                    <a:path w="138" h="137">
                      <a:moveTo>
                        <a:pt x="69" y="95"/>
                      </a:moveTo>
                      <a:lnTo>
                        <a:pt x="112" y="137"/>
                      </a:lnTo>
                      <a:lnTo>
                        <a:pt x="138" y="112"/>
                      </a:lnTo>
                      <a:lnTo>
                        <a:pt x="95" y="69"/>
                      </a:lnTo>
                      <a:lnTo>
                        <a:pt x="138" y="25"/>
                      </a:lnTo>
                      <a:lnTo>
                        <a:pt x="112" y="0"/>
                      </a:lnTo>
                      <a:lnTo>
                        <a:pt x="69" y="44"/>
                      </a:lnTo>
                      <a:lnTo>
                        <a:pt x="26" y="0"/>
                      </a:lnTo>
                      <a:lnTo>
                        <a:pt x="0" y="25"/>
                      </a:lnTo>
                      <a:lnTo>
                        <a:pt x="44" y="69"/>
                      </a:lnTo>
                      <a:lnTo>
                        <a:pt x="0" y="112"/>
                      </a:lnTo>
                      <a:lnTo>
                        <a:pt x="26" y="137"/>
                      </a:lnTo>
                      <a:lnTo>
                        <a:pt x="69" y="9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4" name="Rectangle 74"/>
                <p:cNvSpPr>
                  <a:spLocks noChangeArrowheads="1"/>
                </p:cNvSpPr>
                <p:nvPr/>
              </p:nvSpPr>
              <p:spPr bwMode="auto">
                <a:xfrm>
                  <a:off x="1903" y="1940"/>
                  <a:ext cx="134" cy="16"/>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5" name="Freeform 75"/>
                <p:cNvSpPr>
                  <a:spLocks/>
                </p:cNvSpPr>
                <p:nvPr/>
              </p:nvSpPr>
              <p:spPr bwMode="auto">
                <a:xfrm>
                  <a:off x="1922" y="1872"/>
                  <a:ext cx="29" cy="56"/>
                </a:xfrm>
                <a:custGeom>
                  <a:avLst/>
                  <a:gdLst/>
                  <a:ahLst/>
                  <a:cxnLst>
                    <a:cxn ang="0">
                      <a:pos x="14" y="62"/>
                    </a:cxn>
                    <a:cxn ang="0">
                      <a:pos x="33" y="62"/>
                    </a:cxn>
                    <a:cxn ang="0">
                      <a:pos x="33" y="0"/>
                    </a:cxn>
                    <a:cxn ang="0">
                      <a:pos x="18" y="0"/>
                    </a:cxn>
                    <a:cxn ang="0">
                      <a:pos x="16" y="6"/>
                    </a:cxn>
                    <a:cxn ang="0">
                      <a:pos x="12" y="10"/>
                    </a:cxn>
                    <a:cxn ang="0">
                      <a:pos x="6" y="12"/>
                    </a:cxn>
                    <a:cxn ang="0">
                      <a:pos x="0" y="13"/>
                    </a:cxn>
                    <a:cxn ang="0">
                      <a:pos x="0" y="26"/>
                    </a:cxn>
                    <a:cxn ang="0">
                      <a:pos x="14" y="26"/>
                    </a:cxn>
                    <a:cxn ang="0">
                      <a:pos x="14" y="62"/>
                    </a:cxn>
                  </a:cxnLst>
                  <a:rect l="0" t="0" r="r" b="b"/>
                  <a:pathLst>
                    <a:path w="33" h="62">
                      <a:moveTo>
                        <a:pt x="14" y="62"/>
                      </a:moveTo>
                      <a:cubicBezTo>
                        <a:pt x="33" y="62"/>
                        <a:pt x="33" y="62"/>
                        <a:pt x="33" y="62"/>
                      </a:cubicBezTo>
                      <a:cubicBezTo>
                        <a:pt x="33" y="0"/>
                        <a:pt x="33" y="0"/>
                        <a:pt x="33" y="0"/>
                      </a:cubicBezTo>
                      <a:cubicBezTo>
                        <a:pt x="18" y="0"/>
                        <a:pt x="18" y="0"/>
                        <a:pt x="18" y="0"/>
                      </a:cubicBezTo>
                      <a:cubicBezTo>
                        <a:pt x="18" y="2"/>
                        <a:pt x="17" y="4"/>
                        <a:pt x="16" y="6"/>
                      </a:cubicBezTo>
                      <a:cubicBezTo>
                        <a:pt x="15" y="8"/>
                        <a:pt x="14" y="9"/>
                        <a:pt x="12" y="10"/>
                      </a:cubicBezTo>
                      <a:cubicBezTo>
                        <a:pt x="10" y="11"/>
                        <a:pt x="8" y="12"/>
                        <a:pt x="6" y="12"/>
                      </a:cubicBezTo>
                      <a:cubicBezTo>
                        <a:pt x="4" y="13"/>
                        <a:pt x="2" y="13"/>
                        <a:pt x="0" y="13"/>
                      </a:cubicBezTo>
                      <a:cubicBezTo>
                        <a:pt x="0" y="26"/>
                        <a:pt x="0" y="26"/>
                        <a:pt x="0" y="26"/>
                      </a:cubicBezTo>
                      <a:cubicBezTo>
                        <a:pt x="14" y="26"/>
                        <a:pt x="14" y="26"/>
                        <a:pt x="14" y="26"/>
                      </a:cubicBezTo>
                      <a:lnTo>
                        <a:pt x="14" y="6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6" name="Freeform 76"/>
                <p:cNvSpPr>
                  <a:spLocks/>
                </p:cNvSpPr>
                <p:nvPr/>
              </p:nvSpPr>
              <p:spPr bwMode="auto">
                <a:xfrm>
                  <a:off x="1969" y="1871"/>
                  <a:ext cx="48" cy="57"/>
                </a:xfrm>
                <a:custGeom>
                  <a:avLst/>
                  <a:gdLst/>
                  <a:ahLst/>
                  <a:cxnLst>
                    <a:cxn ang="0">
                      <a:pos x="54" y="47"/>
                    </a:cxn>
                    <a:cxn ang="0">
                      <a:pos x="26" y="47"/>
                    </a:cxn>
                    <a:cxn ang="0">
                      <a:pos x="26" y="47"/>
                    </a:cxn>
                    <a:cxn ang="0">
                      <a:pos x="35" y="42"/>
                    </a:cxn>
                    <a:cxn ang="0">
                      <a:pos x="44" y="37"/>
                    </a:cxn>
                    <a:cxn ang="0">
                      <a:pos x="50" y="29"/>
                    </a:cxn>
                    <a:cxn ang="0">
                      <a:pos x="53" y="19"/>
                    </a:cxn>
                    <a:cxn ang="0">
                      <a:pos x="51" y="11"/>
                    </a:cxn>
                    <a:cxn ang="0">
                      <a:pos x="46" y="5"/>
                    </a:cxn>
                    <a:cxn ang="0">
                      <a:pos x="38" y="1"/>
                    </a:cxn>
                    <a:cxn ang="0">
                      <a:pos x="28" y="0"/>
                    </a:cxn>
                    <a:cxn ang="0">
                      <a:pos x="16" y="2"/>
                    </a:cxn>
                    <a:cxn ang="0">
                      <a:pos x="8" y="7"/>
                    </a:cxn>
                    <a:cxn ang="0">
                      <a:pos x="3" y="15"/>
                    </a:cxn>
                    <a:cxn ang="0">
                      <a:pos x="1" y="27"/>
                    </a:cxn>
                    <a:cxn ang="0">
                      <a:pos x="18" y="27"/>
                    </a:cxn>
                    <a:cxn ang="0">
                      <a:pos x="20" y="17"/>
                    </a:cxn>
                    <a:cxn ang="0">
                      <a:pos x="27" y="14"/>
                    </a:cxn>
                    <a:cxn ang="0">
                      <a:pos x="33" y="16"/>
                    </a:cxn>
                    <a:cxn ang="0">
                      <a:pos x="35" y="22"/>
                    </a:cxn>
                    <a:cxn ang="0">
                      <a:pos x="34" y="25"/>
                    </a:cxn>
                    <a:cxn ang="0">
                      <a:pos x="32" y="27"/>
                    </a:cxn>
                    <a:cxn ang="0">
                      <a:pos x="29" y="29"/>
                    </a:cxn>
                    <a:cxn ang="0">
                      <a:pos x="26" y="31"/>
                    </a:cxn>
                    <a:cxn ang="0">
                      <a:pos x="20" y="34"/>
                    </a:cxn>
                    <a:cxn ang="0">
                      <a:pos x="14" y="38"/>
                    </a:cxn>
                    <a:cxn ang="0">
                      <a:pos x="9" y="42"/>
                    </a:cxn>
                    <a:cxn ang="0">
                      <a:pos x="4" y="47"/>
                    </a:cxn>
                    <a:cxn ang="0">
                      <a:pos x="1" y="54"/>
                    </a:cxn>
                    <a:cxn ang="0">
                      <a:pos x="0" y="63"/>
                    </a:cxn>
                    <a:cxn ang="0">
                      <a:pos x="54" y="63"/>
                    </a:cxn>
                    <a:cxn ang="0">
                      <a:pos x="54" y="47"/>
                    </a:cxn>
                  </a:cxnLst>
                  <a:rect l="0" t="0" r="r" b="b"/>
                  <a:pathLst>
                    <a:path w="54" h="63">
                      <a:moveTo>
                        <a:pt x="54" y="47"/>
                      </a:moveTo>
                      <a:cubicBezTo>
                        <a:pt x="26" y="47"/>
                        <a:pt x="26" y="47"/>
                        <a:pt x="26" y="47"/>
                      </a:cubicBezTo>
                      <a:cubicBezTo>
                        <a:pt x="26" y="47"/>
                        <a:pt x="26" y="47"/>
                        <a:pt x="26" y="47"/>
                      </a:cubicBezTo>
                      <a:cubicBezTo>
                        <a:pt x="29" y="46"/>
                        <a:pt x="32" y="44"/>
                        <a:pt x="35" y="42"/>
                      </a:cubicBezTo>
                      <a:cubicBezTo>
                        <a:pt x="38" y="41"/>
                        <a:pt x="41" y="39"/>
                        <a:pt x="44" y="37"/>
                      </a:cubicBezTo>
                      <a:cubicBezTo>
                        <a:pt x="46" y="35"/>
                        <a:pt x="48" y="32"/>
                        <a:pt x="50" y="29"/>
                      </a:cubicBezTo>
                      <a:cubicBezTo>
                        <a:pt x="52" y="27"/>
                        <a:pt x="53" y="23"/>
                        <a:pt x="53" y="19"/>
                      </a:cubicBezTo>
                      <a:cubicBezTo>
                        <a:pt x="53" y="16"/>
                        <a:pt x="52" y="13"/>
                        <a:pt x="51" y="11"/>
                      </a:cubicBezTo>
                      <a:cubicBezTo>
                        <a:pt x="50" y="8"/>
                        <a:pt x="48" y="6"/>
                        <a:pt x="46" y="5"/>
                      </a:cubicBezTo>
                      <a:cubicBezTo>
                        <a:pt x="44" y="3"/>
                        <a:pt x="41" y="2"/>
                        <a:pt x="38" y="1"/>
                      </a:cubicBezTo>
                      <a:cubicBezTo>
                        <a:pt x="35" y="0"/>
                        <a:pt x="31" y="0"/>
                        <a:pt x="28" y="0"/>
                      </a:cubicBezTo>
                      <a:cubicBezTo>
                        <a:pt x="23" y="0"/>
                        <a:pt x="20" y="0"/>
                        <a:pt x="16" y="2"/>
                      </a:cubicBezTo>
                      <a:cubicBezTo>
                        <a:pt x="13" y="3"/>
                        <a:pt x="10" y="5"/>
                        <a:pt x="8" y="7"/>
                      </a:cubicBezTo>
                      <a:cubicBezTo>
                        <a:pt x="5" y="9"/>
                        <a:pt x="4" y="12"/>
                        <a:pt x="3" y="15"/>
                      </a:cubicBezTo>
                      <a:cubicBezTo>
                        <a:pt x="1" y="19"/>
                        <a:pt x="1" y="22"/>
                        <a:pt x="1" y="27"/>
                      </a:cubicBezTo>
                      <a:cubicBezTo>
                        <a:pt x="18" y="27"/>
                        <a:pt x="18" y="27"/>
                        <a:pt x="18" y="27"/>
                      </a:cubicBezTo>
                      <a:cubicBezTo>
                        <a:pt x="18" y="23"/>
                        <a:pt x="19" y="20"/>
                        <a:pt x="20" y="17"/>
                      </a:cubicBezTo>
                      <a:cubicBezTo>
                        <a:pt x="21" y="15"/>
                        <a:pt x="24" y="14"/>
                        <a:pt x="27" y="14"/>
                      </a:cubicBezTo>
                      <a:cubicBezTo>
                        <a:pt x="29" y="14"/>
                        <a:pt x="31" y="15"/>
                        <a:pt x="33" y="16"/>
                      </a:cubicBezTo>
                      <a:cubicBezTo>
                        <a:pt x="34" y="17"/>
                        <a:pt x="35" y="19"/>
                        <a:pt x="35" y="22"/>
                      </a:cubicBezTo>
                      <a:cubicBezTo>
                        <a:pt x="35" y="23"/>
                        <a:pt x="35" y="24"/>
                        <a:pt x="34" y="25"/>
                      </a:cubicBezTo>
                      <a:cubicBezTo>
                        <a:pt x="33" y="25"/>
                        <a:pt x="33" y="26"/>
                        <a:pt x="32" y="27"/>
                      </a:cubicBezTo>
                      <a:cubicBezTo>
                        <a:pt x="31" y="28"/>
                        <a:pt x="30" y="28"/>
                        <a:pt x="29" y="29"/>
                      </a:cubicBezTo>
                      <a:cubicBezTo>
                        <a:pt x="28" y="30"/>
                        <a:pt x="27" y="30"/>
                        <a:pt x="26" y="31"/>
                      </a:cubicBezTo>
                      <a:cubicBezTo>
                        <a:pt x="24" y="32"/>
                        <a:pt x="22" y="33"/>
                        <a:pt x="20" y="34"/>
                      </a:cubicBezTo>
                      <a:cubicBezTo>
                        <a:pt x="18" y="35"/>
                        <a:pt x="16" y="37"/>
                        <a:pt x="14" y="38"/>
                      </a:cubicBezTo>
                      <a:cubicBezTo>
                        <a:pt x="12" y="39"/>
                        <a:pt x="11" y="41"/>
                        <a:pt x="9" y="42"/>
                      </a:cubicBezTo>
                      <a:cubicBezTo>
                        <a:pt x="7" y="44"/>
                        <a:pt x="6" y="45"/>
                        <a:pt x="4" y="47"/>
                      </a:cubicBezTo>
                      <a:cubicBezTo>
                        <a:pt x="3" y="49"/>
                        <a:pt x="2" y="52"/>
                        <a:pt x="1" y="54"/>
                      </a:cubicBezTo>
                      <a:cubicBezTo>
                        <a:pt x="0" y="57"/>
                        <a:pt x="0" y="60"/>
                        <a:pt x="0" y="63"/>
                      </a:cubicBezTo>
                      <a:cubicBezTo>
                        <a:pt x="54" y="63"/>
                        <a:pt x="54" y="63"/>
                        <a:pt x="54" y="63"/>
                      </a:cubicBezTo>
                      <a:lnTo>
                        <a:pt x="54" y="47"/>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7" name="Freeform 77"/>
                <p:cNvSpPr>
                  <a:spLocks noEditPoints="1"/>
                </p:cNvSpPr>
                <p:nvPr/>
              </p:nvSpPr>
              <p:spPr bwMode="auto">
                <a:xfrm>
                  <a:off x="1942" y="1968"/>
                  <a:ext cx="47" cy="57"/>
                </a:xfrm>
                <a:custGeom>
                  <a:avLst/>
                  <a:gdLst/>
                  <a:ahLst/>
                  <a:cxnLst>
                    <a:cxn ang="0">
                      <a:pos x="46" y="26"/>
                    </a:cxn>
                    <a:cxn ang="0">
                      <a:pos x="39" y="22"/>
                    </a:cxn>
                    <a:cxn ang="0">
                      <a:pos x="31" y="20"/>
                    </a:cxn>
                    <a:cxn ang="0">
                      <a:pos x="23" y="21"/>
                    </a:cxn>
                    <a:cxn ang="0">
                      <a:pos x="17" y="25"/>
                    </a:cxn>
                    <a:cxn ang="0">
                      <a:pos x="18" y="21"/>
                    </a:cxn>
                    <a:cxn ang="0">
                      <a:pos x="20" y="17"/>
                    </a:cxn>
                    <a:cxn ang="0">
                      <a:pos x="23" y="14"/>
                    </a:cxn>
                    <a:cxn ang="0">
                      <a:pos x="28" y="13"/>
                    </a:cxn>
                    <a:cxn ang="0">
                      <a:pos x="32" y="14"/>
                    </a:cxn>
                    <a:cxn ang="0">
                      <a:pos x="35" y="17"/>
                    </a:cxn>
                    <a:cxn ang="0">
                      <a:pos x="51" y="17"/>
                    </a:cxn>
                    <a:cxn ang="0">
                      <a:pos x="44" y="4"/>
                    </a:cxn>
                    <a:cxn ang="0">
                      <a:pos x="28" y="0"/>
                    </a:cxn>
                    <a:cxn ang="0">
                      <a:pos x="16" y="2"/>
                    </a:cxn>
                    <a:cxn ang="0">
                      <a:pos x="7" y="9"/>
                    </a:cxn>
                    <a:cxn ang="0">
                      <a:pos x="2" y="20"/>
                    </a:cxn>
                    <a:cxn ang="0">
                      <a:pos x="0" y="34"/>
                    </a:cxn>
                    <a:cxn ang="0">
                      <a:pos x="1" y="45"/>
                    </a:cxn>
                    <a:cxn ang="0">
                      <a:pos x="6" y="54"/>
                    </a:cxn>
                    <a:cxn ang="0">
                      <a:pos x="14" y="61"/>
                    </a:cxn>
                    <a:cxn ang="0">
                      <a:pos x="26" y="63"/>
                    </a:cxn>
                    <a:cxn ang="0">
                      <a:pos x="37" y="62"/>
                    </a:cxn>
                    <a:cxn ang="0">
                      <a:pos x="45" y="57"/>
                    </a:cxn>
                    <a:cxn ang="0">
                      <a:pos x="50" y="50"/>
                    </a:cxn>
                    <a:cxn ang="0">
                      <a:pos x="52" y="40"/>
                    </a:cxn>
                    <a:cxn ang="0">
                      <a:pos x="50" y="32"/>
                    </a:cxn>
                    <a:cxn ang="0">
                      <a:pos x="46" y="26"/>
                    </a:cxn>
                    <a:cxn ang="0">
                      <a:pos x="33" y="47"/>
                    </a:cxn>
                    <a:cxn ang="0">
                      <a:pos x="26" y="49"/>
                    </a:cxn>
                    <a:cxn ang="0">
                      <a:pos x="20" y="47"/>
                    </a:cxn>
                    <a:cxn ang="0">
                      <a:pos x="18" y="40"/>
                    </a:cxn>
                    <a:cxn ang="0">
                      <a:pos x="20" y="35"/>
                    </a:cxn>
                    <a:cxn ang="0">
                      <a:pos x="26" y="32"/>
                    </a:cxn>
                    <a:cxn ang="0">
                      <a:pos x="33" y="35"/>
                    </a:cxn>
                    <a:cxn ang="0">
                      <a:pos x="36" y="40"/>
                    </a:cxn>
                    <a:cxn ang="0">
                      <a:pos x="33" y="47"/>
                    </a:cxn>
                  </a:cxnLst>
                  <a:rect l="0" t="0" r="r" b="b"/>
                  <a:pathLst>
                    <a:path w="52" h="63">
                      <a:moveTo>
                        <a:pt x="46" y="26"/>
                      </a:moveTo>
                      <a:cubicBezTo>
                        <a:pt x="44" y="24"/>
                        <a:pt x="42" y="23"/>
                        <a:pt x="39" y="22"/>
                      </a:cubicBezTo>
                      <a:cubicBezTo>
                        <a:pt x="37" y="21"/>
                        <a:pt x="34" y="20"/>
                        <a:pt x="31" y="20"/>
                      </a:cubicBezTo>
                      <a:cubicBezTo>
                        <a:pt x="28" y="20"/>
                        <a:pt x="26" y="21"/>
                        <a:pt x="23" y="21"/>
                      </a:cubicBezTo>
                      <a:cubicBezTo>
                        <a:pt x="21" y="22"/>
                        <a:pt x="19" y="23"/>
                        <a:pt x="17" y="25"/>
                      </a:cubicBezTo>
                      <a:cubicBezTo>
                        <a:pt x="17" y="24"/>
                        <a:pt x="17" y="22"/>
                        <a:pt x="18" y="21"/>
                      </a:cubicBezTo>
                      <a:cubicBezTo>
                        <a:pt x="18" y="19"/>
                        <a:pt x="19" y="18"/>
                        <a:pt x="20" y="17"/>
                      </a:cubicBezTo>
                      <a:cubicBezTo>
                        <a:pt x="21" y="15"/>
                        <a:pt x="22" y="14"/>
                        <a:pt x="23" y="14"/>
                      </a:cubicBezTo>
                      <a:cubicBezTo>
                        <a:pt x="24" y="13"/>
                        <a:pt x="26" y="13"/>
                        <a:pt x="28" y="13"/>
                      </a:cubicBezTo>
                      <a:cubicBezTo>
                        <a:pt x="30" y="13"/>
                        <a:pt x="31" y="13"/>
                        <a:pt x="32" y="14"/>
                      </a:cubicBezTo>
                      <a:cubicBezTo>
                        <a:pt x="34" y="15"/>
                        <a:pt x="35" y="16"/>
                        <a:pt x="35" y="17"/>
                      </a:cubicBezTo>
                      <a:cubicBezTo>
                        <a:pt x="51" y="17"/>
                        <a:pt x="51" y="17"/>
                        <a:pt x="51" y="17"/>
                      </a:cubicBezTo>
                      <a:cubicBezTo>
                        <a:pt x="50" y="11"/>
                        <a:pt x="48" y="6"/>
                        <a:pt x="44" y="4"/>
                      </a:cubicBezTo>
                      <a:cubicBezTo>
                        <a:pt x="40" y="1"/>
                        <a:pt x="35" y="0"/>
                        <a:pt x="28" y="0"/>
                      </a:cubicBezTo>
                      <a:cubicBezTo>
                        <a:pt x="23" y="0"/>
                        <a:pt x="19" y="1"/>
                        <a:pt x="16" y="2"/>
                      </a:cubicBezTo>
                      <a:cubicBezTo>
                        <a:pt x="12" y="4"/>
                        <a:pt x="9" y="6"/>
                        <a:pt x="7" y="9"/>
                      </a:cubicBezTo>
                      <a:cubicBezTo>
                        <a:pt x="5" y="12"/>
                        <a:pt x="3" y="16"/>
                        <a:pt x="2" y="20"/>
                      </a:cubicBezTo>
                      <a:cubicBezTo>
                        <a:pt x="1" y="24"/>
                        <a:pt x="0" y="29"/>
                        <a:pt x="0" y="34"/>
                      </a:cubicBezTo>
                      <a:cubicBezTo>
                        <a:pt x="0" y="37"/>
                        <a:pt x="0" y="41"/>
                        <a:pt x="1" y="45"/>
                      </a:cubicBezTo>
                      <a:cubicBezTo>
                        <a:pt x="2" y="48"/>
                        <a:pt x="4" y="51"/>
                        <a:pt x="6" y="54"/>
                      </a:cubicBezTo>
                      <a:cubicBezTo>
                        <a:pt x="8" y="57"/>
                        <a:pt x="11" y="59"/>
                        <a:pt x="14" y="61"/>
                      </a:cubicBezTo>
                      <a:cubicBezTo>
                        <a:pt x="18" y="62"/>
                        <a:pt x="22" y="63"/>
                        <a:pt x="26" y="63"/>
                      </a:cubicBezTo>
                      <a:cubicBezTo>
                        <a:pt x="30" y="63"/>
                        <a:pt x="34" y="63"/>
                        <a:pt x="37" y="62"/>
                      </a:cubicBezTo>
                      <a:cubicBezTo>
                        <a:pt x="40" y="61"/>
                        <a:pt x="42" y="59"/>
                        <a:pt x="45" y="57"/>
                      </a:cubicBezTo>
                      <a:cubicBezTo>
                        <a:pt x="47" y="55"/>
                        <a:pt x="49" y="53"/>
                        <a:pt x="50" y="50"/>
                      </a:cubicBezTo>
                      <a:cubicBezTo>
                        <a:pt x="51" y="47"/>
                        <a:pt x="52" y="44"/>
                        <a:pt x="52" y="40"/>
                      </a:cubicBezTo>
                      <a:cubicBezTo>
                        <a:pt x="52" y="37"/>
                        <a:pt x="51" y="34"/>
                        <a:pt x="50" y="32"/>
                      </a:cubicBezTo>
                      <a:cubicBezTo>
                        <a:pt x="49" y="30"/>
                        <a:pt x="48" y="28"/>
                        <a:pt x="46" y="26"/>
                      </a:cubicBezTo>
                      <a:close/>
                      <a:moveTo>
                        <a:pt x="33" y="47"/>
                      </a:moveTo>
                      <a:cubicBezTo>
                        <a:pt x="31" y="48"/>
                        <a:pt x="29" y="49"/>
                        <a:pt x="26" y="49"/>
                      </a:cubicBezTo>
                      <a:cubicBezTo>
                        <a:pt x="24" y="49"/>
                        <a:pt x="22" y="48"/>
                        <a:pt x="20" y="47"/>
                      </a:cubicBezTo>
                      <a:cubicBezTo>
                        <a:pt x="19" y="45"/>
                        <a:pt x="18" y="43"/>
                        <a:pt x="18" y="40"/>
                      </a:cubicBezTo>
                      <a:cubicBezTo>
                        <a:pt x="18" y="38"/>
                        <a:pt x="19" y="36"/>
                        <a:pt x="20" y="35"/>
                      </a:cubicBezTo>
                      <a:cubicBezTo>
                        <a:pt x="22" y="33"/>
                        <a:pt x="24" y="32"/>
                        <a:pt x="26" y="32"/>
                      </a:cubicBezTo>
                      <a:cubicBezTo>
                        <a:pt x="29" y="32"/>
                        <a:pt x="31" y="33"/>
                        <a:pt x="33" y="35"/>
                      </a:cubicBezTo>
                      <a:cubicBezTo>
                        <a:pt x="35" y="36"/>
                        <a:pt x="36" y="38"/>
                        <a:pt x="36" y="40"/>
                      </a:cubicBezTo>
                      <a:cubicBezTo>
                        <a:pt x="36" y="43"/>
                        <a:pt x="35" y="45"/>
                        <a:pt x="33" y="47"/>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8" name="Freeform 78"/>
                <p:cNvSpPr>
                  <a:spLocks noEditPoints="1"/>
                </p:cNvSpPr>
                <p:nvPr/>
              </p:nvSpPr>
              <p:spPr bwMode="auto">
                <a:xfrm>
                  <a:off x="3350" y="1341"/>
                  <a:ext cx="118" cy="179"/>
                </a:xfrm>
                <a:custGeom>
                  <a:avLst/>
                  <a:gdLst/>
                  <a:ahLst/>
                  <a:cxnLst>
                    <a:cxn ang="0">
                      <a:pos x="0" y="0"/>
                    </a:cxn>
                    <a:cxn ang="0">
                      <a:pos x="0" y="198"/>
                    </a:cxn>
                    <a:cxn ang="0">
                      <a:pos x="131" y="198"/>
                    </a:cxn>
                    <a:cxn ang="0">
                      <a:pos x="131" y="0"/>
                    </a:cxn>
                    <a:cxn ang="0">
                      <a:pos x="0" y="0"/>
                    </a:cxn>
                    <a:cxn ang="0">
                      <a:pos x="68" y="188"/>
                    </a:cxn>
                    <a:cxn ang="0">
                      <a:pos x="62" y="182"/>
                    </a:cxn>
                    <a:cxn ang="0">
                      <a:pos x="68" y="175"/>
                    </a:cxn>
                    <a:cxn ang="0">
                      <a:pos x="75" y="182"/>
                    </a:cxn>
                    <a:cxn ang="0">
                      <a:pos x="68" y="188"/>
                    </a:cxn>
                    <a:cxn ang="0">
                      <a:pos x="112" y="165"/>
                    </a:cxn>
                    <a:cxn ang="0">
                      <a:pos x="19" y="165"/>
                    </a:cxn>
                    <a:cxn ang="0">
                      <a:pos x="19" y="19"/>
                    </a:cxn>
                    <a:cxn ang="0">
                      <a:pos x="112" y="19"/>
                    </a:cxn>
                    <a:cxn ang="0">
                      <a:pos x="112" y="165"/>
                    </a:cxn>
                  </a:cxnLst>
                  <a:rect l="0" t="0" r="r" b="b"/>
                  <a:pathLst>
                    <a:path w="131" h="198">
                      <a:moveTo>
                        <a:pt x="0" y="0"/>
                      </a:moveTo>
                      <a:cubicBezTo>
                        <a:pt x="0" y="198"/>
                        <a:pt x="0" y="198"/>
                        <a:pt x="0" y="198"/>
                      </a:cubicBezTo>
                      <a:cubicBezTo>
                        <a:pt x="131" y="198"/>
                        <a:pt x="131" y="198"/>
                        <a:pt x="131" y="198"/>
                      </a:cubicBezTo>
                      <a:cubicBezTo>
                        <a:pt x="131" y="0"/>
                        <a:pt x="131" y="0"/>
                        <a:pt x="131" y="0"/>
                      </a:cubicBezTo>
                      <a:lnTo>
                        <a:pt x="0" y="0"/>
                      </a:lnTo>
                      <a:close/>
                      <a:moveTo>
                        <a:pt x="68" y="188"/>
                      </a:moveTo>
                      <a:cubicBezTo>
                        <a:pt x="65" y="188"/>
                        <a:pt x="62" y="185"/>
                        <a:pt x="62" y="182"/>
                      </a:cubicBezTo>
                      <a:cubicBezTo>
                        <a:pt x="62" y="178"/>
                        <a:pt x="65" y="175"/>
                        <a:pt x="68" y="175"/>
                      </a:cubicBezTo>
                      <a:cubicBezTo>
                        <a:pt x="72" y="175"/>
                        <a:pt x="75" y="178"/>
                        <a:pt x="75" y="182"/>
                      </a:cubicBezTo>
                      <a:cubicBezTo>
                        <a:pt x="75" y="185"/>
                        <a:pt x="72" y="188"/>
                        <a:pt x="68" y="188"/>
                      </a:cubicBezTo>
                      <a:close/>
                      <a:moveTo>
                        <a:pt x="112" y="165"/>
                      </a:moveTo>
                      <a:cubicBezTo>
                        <a:pt x="19" y="165"/>
                        <a:pt x="19" y="165"/>
                        <a:pt x="19" y="165"/>
                      </a:cubicBezTo>
                      <a:cubicBezTo>
                        <a:pt x="19" y="19"/>
                        <a:pt x="19" y="19"/>
                        <a:pt x="19" y="19"/>
                      </a:cubicBezTo>
                      <a:cubicBezTo>
                        <a:pt x="112" y="19"/>
                        <a:pt x="112" y="19"/>
                        <a:pt x="112" y="19"/>
                      </a:cubicBezTo>
                      <a:lnTo>
                        <a:pt x="112" y="16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9" name="Freeform 79"/>
                <p:cNvSpPr>
                  <a:spLocks noEditPoints="1"/>
                </p:cNvSpPr>
                <p:nvPr/>
              </p:nvSpPr>
              <p:spPr bwMode="auto">
                <a:xfrm>
                  <a:off x="1687" y="2281"/>
                  <a:ext cx="207" cy="149"/>
                </a:xfrm>
                <a:custGeom>
                  <a:avLst/>
                  <a:gdLst/>
                  <a:ahLst/>
                  <a:cxnLst>
                    <a:cxn ang="0">
                      <a:pos x="207" y="132"/>
                    </a:cxn>
                    <a:cxn ang="0">
                      <a:pos x="207" y="0"/>
                    </a:cxn>
                    <a:cxn ang="0">
                      <a:pos x="0" y="0"/>
                    </a:cxn>
                    <a:cxn ang="0">
                      <a:pos x="0" y="132"/>
                    </a:cxn>
                    <a:cxn ang="0">
                      <a:pos x="85" y="132"/>
                    </a:cxn>
                    <a:cxn ang="0">
                      <a:pos x="85" y="141"/>
                    </a:cxn>
                    <a:cxn ang="0">
                      <a:pos x="40" y="141"/>
                    </a:cxn>
                    <a:cxn ang="0">
                      <a:pos x="40" y="149"/>
                    </a:cxn>
                    <a:cxn ang="0">
                      <a:pos x="163" y="149"/>
                    </a:cxn>
                    <a:cxn ang="0">
                      <a:pos x="163" y="141"/>
                    </a:cxn>
                    <a:cxn ang="0">
                      <a:pos x="121" y="141"/>
                    </a:cxn>
                    <a:cxn ang="0">
                      <a:pos x="121" y="132"/>
                    </a:cxn>
                    <a:cxn ang="0">
                      <a:pos x="207" y="132"/>
                    </a:cxn>
                    <a:cxn ang="0">
                      <a:pos x="15" y="15"/>
                    </a:cxn>
                    <a:cxn ang="0">
                      <a:pos x="191" y="15"/>
                    </a:cxn>
                    <a:cxn ang="0">
                      <a:pos x="191" y="113"/>
                    </a:cxn>
                    <a:cxn ang="0">
                      <a:pos x="15" y="113"/>
                    </a:cxn>
                    <a:cxn ang="0">
                      <a:pos x="15" y="15"/>
                    </a:cxn>
                  </a:cxnLst>
                  <a:rect l="0" t="0" r="r" b="b"/>
                  <a:pathLst>
                    <a:path w="207" h="149">
                      <a:moveTo>
                        <a:pt x="207" y="132"/>
                      </a:moveTo>
                      <a:lnTo>
                        <a:pt x="207" y="0"/>
                      </a:lnTo>
                      <a:lnTo>
                        <a:pt x="0" y="0"/>
                      </a:lnTo>
                      <a:lnTo>
                        <a:pt x="0" y="132"/>
                      </a:lnTo>
                      <a:lnTo>
                        <a:pt x="85" y="132"/>
                      </a:lnTo>
                      <a:lnTo>
                        <a:pt x="85" y="141"/>
                      </a:lnTo>
                      <a:lnTo>
                        <a:pt x="40" y="141"/>
                      </a:lnTo>
                      <a:lnTo>
                        <a:pt x="40" y="149"/>
                      </a:lnTo>
                      <a:lnTo>
                        <a:pt x="163" y="149"/>
                      </a:lnTo>
                      <a:lnTo>
                        <a:pt x="163" y="141"/>
                      </a:lnTo>
                      <a:lnTo>
                        <a:pt x="121" y="141"/>
                      </a:lnTo>
                      <a:lnTo>
                        <a:pt x="121" y="132"/>
                      </a:lnTo>
                      <a:lnTo>
                        <a:pt x="207" y="132"/>
                      </a:lnTo>
                      <a:close/>
                      <a:moveTo>
                        <a:pt x="15" y="15"/>
                      </a:moveTo>
                      <a:lnTo>
                        <a:pt x="191" y="15"/>
                      </a:lnTo>
                      <a:lnTo>
                        <a:pt x="191" y="113"/>
                      </a:lnTo>
                      <a:lnTo>
                        <a:pt x="15" y="113"/>
                      </a:lnTo>
                      <a:lnTo>
                        <a:pt x="15" y="1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0" name="Freeform 80"/>
                <p:cNvSpPr>
                  <a:spLocks noEditPoints="1"/>
                </p:cNvSpPr>
                <p:nvPr/>
              </p:nvSpPr>
              <p:spPr bwMode="auto">
                <a:xfrm>
                  <a:off x="2813" y="799"/>
                  <a:ext cx="218" cy="18"/>
                </a:xfrm>
                <a:custGeom>
                  <a:avLst/>
                  <a:gdLst/>
                  <a:ahLst/>
                  <a:cxnLst>
                    <a:cxn ang="0">
                      <a:pos x="194" y="0"/>
                    </a:cxn>
                    <a:cxn ang="0">
                      <a:pos x="112" y="0"/>
                    </a:cxn>
                    <a:cxn ang="0">
                      <a:pos x="107" y="0"/>
                    </a:cxn>
                    <a:cxn ang="0">
                      <a:pos x="24" y="0"/>
                    </a:cxn>
                    <a:cxn ang="0">
                      <a:pos x="0" y="1"/>
                    </a:cxn>
                    <a:cxn ang="0">
                      <a:pos x="0" y="18"/>
                    </a:cxn>
                    <a:cxn ang="0">
                      <a:pos x="218" y="18"/>
                    </a:cxn>
                    <a:cxn ang="0">
                      <a:pos x="218" y="1"/>
                    </a:cxn>
                    <a:cxn ang="0">
                      <a:pos x="194" y="0"/>
                    </a:cxn>
                    <a:cxn ang="0">
                      <a:pos x="23" y="11"/>
                    </a:cxn>
                    <a:cxn ang="0">
                      <a:pos x="11" y="11"/>
                    </a:cxn>
                    <a:cxn ang="0">
                      <a:pos x="11" y="7"/>
                    </a:cxn>
                    <a:cxn ang="0">
                      <a:pos x="23" y="7"/>
                    </a:cxn>
                    <a:cxn ang="0">
                      <a:pos x="23" y="11"/>
                    </a:cxn>
                    <a:cxn ang="0">
                      <a:pos x="133" y="11"/>
                    </a:cxn>
                    <a:cxn ang="0">
                      <a:pos x="83" y="11"/>
                    </a:cxn>
                    <a:cxn ang="0">
                      <a:pos x="83" y="7"/>
                    </a:cxn>
                    <a:cxn ang="0">
                      <a:pos x="133" y="7"/>
                    </a:cxn>
                    <a:cxn ang="0">
                      <a:pos x="133" y="11"/>
                    </a:cxn>
                  </a:cxnLst>
                  <a:rect l="0" t="0" r="r" b="b"/>
                  <a:pathLst>
                    <a:path w="218" h="18">
                      <a:moveTo>
                        <a:pt x="194" y="0"/>
                      </a:moveTo>
                      <a:lnTo>
                        <a:pt x="112" y="0"/>
                      </a:lnTo>
                      <a:lnTo>
                        <a:pt x="107" y="0"/>
                      </a:lnTo>
                      <a:lnTo>
                        <a:pt x="24" y="0"/>
                      </a:lnTo>
                      <a:lnTo>
                        <a:pt x="0" y="1"/>
                      </a:lnTo>
                      <a:lnTo>
                        <a:pt x="0" y="18"/>
                      </a:lnTo>
                      <a:lnTo>
                        <a:pt x="218" y="18"/>
                      </a:lnTo>
                      <a:lnTo>
                        <a:pt x="218" y="1"/>
                      </a:lnTo>
                      <a:lnTo>
                        <a:pt x="194" y="0"/>
                      </a:lnTo>
                      <a:close/>
                      <a:moveTo>
                        <a:pt x="23" y="11"/>
                      </a:moveTo>
                      <a:lnTo>
                        <a:pt x="11" y="11"/>
                      </a:lnTo>
                      <a:lnTo>
                        <a:pt x="11" y="7"/>
                      </a:lnTo>
                      <a:lnTo>
                        <a:pt x="23" y="7"/>
                      </a:lnTo>
                      <a:lnTo>
                        <a:pt x="23" y="11"/>
                      </a:lnTo>
                      <a:close/>
                      <a:moveTo>
                        <a:pt x="133" y="11"/>
                      </a:moveTo>
                      <a:lnTo>
                        <a:pt x="83" y="11"/>
                      </a:lnTo>
                      <a:lnTo>
                        <a:pt x="83" y="7"/>
                      </a:lnTo>
                      <a:lnTo>
                        <a:pt x="133" y="7"/>
                      </a:lnTo>
                      <a:lnTo>
                        <a:pt x="133" y="1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1" name="Freeform 81"/>
                <p:cNvSpPr>
                  <a:spLocks noEditPoints="1"/>
                </p:cNvSpPr>
                <p:nvPr/>
              </p:nvSpPr>
              <p:spPr bwMode="auto">
                <a:xfrm>
                  <a:off x="2837" y="682"/>
                  <a:ext cx="170" cy="112"/>
                </a:xfrm>
                <a:custGeom>
                  <a:avLst/>
                  <a:gdLst/>
                  <a:ahLst/>
                  <a:cxnLst>
                    <a:cxn ang="0">
                      <a:pos x="170" y="0"/>
                    </a:cxn>
                    <a:cxn ang="0">
                      <a:pos x="0" y="0"/>
                    </a:cxn>
                    <a:cxn ang="0">
                      <a:pos x="0" y="112"/>
                    </a:cxn>
                    <a:cxn ang="0">
                      <a:pos x="170" y="112"/>
                    </a:cxn>
                    <a:cxn ang="0">
                      <a:pos x="170" y="0"/>
                    </a:cxn>
                    <a:cxn ang="0">
                      <a:pos x="8" y="34"/>
                    </a:cxn>
                    <a:cxn ang="0">
                      <a:pos x="5" y="34"/>
                    </a:cxn>
                    <a:cxn ang="0">
                      <a:pos x="5" y="22"/>
                    </a:cxn>
                    <a:cxn ang="0">
                      <a:pos x="8" y="22"/>
                    </a:cxn>
                    <a:cxn ang="0">
                      <a:pos x="8" y="34"/>
                    </a:cxn>
                    <a:cxn ang="0">
                      <a:pos x="157" y="99"/>
                    </a:cxn>
                    <a:cxn ang="0">
                      <a:pos x="13" y="99"/>
                    </a:cxn>
                    <a:cxn ang="0">
                      <a:pos x="13" y="12"/>
                    </a:cxn>
                    <a:cxn ang="0">
                      <a:pos x="157" y="12"/>
                    </a:cxn>
                    <a:cxn ang="0">
                      <a:pos x="157" y="99"/>
                    </a:cxn>
                    <a:cxn ang="0">
                      <a:pos x="166" y="34"/>
                    </a:cxn>
                    <a:cxn ang="0">
                      <a:pos x="163" y="34"/>
                    </a:cxn>
                    <a:cxn ang="0">
                      <a:pos x="163" y="22"/>
                    </a:cxn>
                    <a:cxn ang="0">
                      <a:pos x="166" y="22"/>
                    </a:cxn>
                    <a:cxn ang="0">
                      <a:pos x="166" y="34"/>
                    </a:cxn>
                  </a:cxnLst>
                  <a:rect l="0" t="0" r="r" b="b"/>
                  <a:pathLst>
                    <a:path w="170" h="112">
                      <a:moveTo>
                        <a:pt x="170" y="0"/>
                      </a:moveTo>
                      <a:lnTo>
                        <a:pt x="0" y="0"/>
                      </a:lnTo>
                      <a:lnTo>
                        <a:pt x="0" y="112"/>
                      </a:lnTo>
                      <a:lnTo>
                        <a:pt x="170" y="112"/>
                      </a:lnTo>
                      <a:lnTo>
                        <a:pt x="170" y="0"/>
                      </a:lnTo>
                      <a:close/>
                      <a:moveTo>
                        <a:pt x="8" y="34"/>
                      </a:moveTo>
                      <a:lnTo>
                        <a:pt x="5" y="34"/>
                      </a:lnTo>
                      <a:lnTo>
                        <a:pt x="5" y="22"/>
                      </a:lnTo>
                      <a:lnTo>
                        <a:pt x="8" y="22"/>
                      </a:lnTo>
                      <a:lnTo>
                        <a:pt x="8" y="34"/>
                      </a:lnTo>
                      <a:close/>
                      <a:moveTo>
                        <a:pt x="157" y="99"/>
                      </a:moveTo>
                      <a:lnTo>
                        <a:pt x="13" y="99"/>
                      </a:lnTo>
                      <a:lnTo>
                        <a:pt x="13" y="12"/>
                      </a:lnTo>
                      <a:lnTo>
                        <a:pt x="157" y="12"/>
                      </a:lnTo>
                      <a:lnTo>
                        <a:pt x="157" y="99"/>
                      </a:lnTo>
                      <a:close/>
                      <a:moveTo>
                        <a:pt x="166" y="34"/>
                      </a:moveTo>
                      <a:lnTo>
                        <a:pt x="163" y="34"/>
                      </a:lnTo>
                      <a:lnTo>
                        <a:pt x="163" y="22"/>
                      </a:lnTo>
                      <a:lnTo>
                        <a:pt x="166" y="22"/>
                      </a:lnTo>
                      <a:lnTo>
                        <a:pt x="166" y="3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2" name="Freeform 82"/>
                <p:cNvSpPr>
                  <a:spLocks/>
                </p:cNvSpPr>
                <p:nvPr/>
              </p:nvSpPr>
              <p:spPr bwMode="auto">
                <a:xfrm>
                  <a:off x="3029" y="334"/>
                  <a:ext cx="47" cy="41"/>
                </a:xfrm>
                <a:custGeom>
                  <a:avLst/>
                  <a:gdLst/>
                  <a:ahLst/>
                  <a:cxnLst>
                    <a:cxn ang="0">
                      <a:pos x="11" y="0"/>
                    </a:cxn>
                    <a:cxn ang="0">
                      <a:pos x="0" y="23"/>
                    </a:cxn>
                    <a:cxn ang="0">
                      <a:pos x="11" y="41"/>
                    </a:cxn>
                    <a:cxn ang="0">
                      <a:pos x="11" y="33"/>
                    </a:cxn>
                    <a:cxn ang="0">
                      <a:pos x="32" y="33"/>
                    </a:cxn>
                    <a:cxn ang="0">
                      <a:pos x="47" y="9"/>
                    </a:cxn>
                    <a:cxn ang="0">
                      <a:pos x="11" y="9"/>
                    </a:cxn>
                    <a:cxn ang="0">
                      <a:pos x="11" y="0"/>
                    </a:cxn>
                  </a:cxnLst>
                  <a:rect l="0" t="0" r="r" b="b"/>
                  <a:pathLst>
                    <a:path w="47" h="41">
                      <a:moveTo>
                        <a:pt x="11" y="0"/>
                      </a:moveTo>
                      <a:lnTo>
                        <a:pt x="0" y="23"/>
                      </a:lnTo>
                      <a:lnTo>
                        <a:pt x="11" y="41"/>
                      </a:lnTo>
                      <a:lnTo>
                        <a:pt x="11" y="33"/>
                      </a:lnTo>
                      <a:lnTo>
                        <a:pt x="32" y="33"/>
                      </a:lnTo>
                      <a:lnTo>
                        <a:pt x="47" y="9"/>
                      </a:lnTo>
                      <a:lnTo>
                        <a:pt x="11" y="9"/>
                      </a:lnTo>
                      <a:lnTo>
                        <a:pt x="11"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3" name="Freeform 83"/>
                <p:cNvSpPr>
                  <a:spLocks noEditPoints="1"/>
                </p:cNvSpPr>
                <p:nvPr/>
              </p:nvSpPr>
              <p:spPr bwMode="auto">
                <a:xfrm>
                  <a:off x="2984" y="342"/>
                  <a:ext cx="50" cy="32"/>
                </a:xfrm>
                <a:custGeom>
                  <a:avLst/>
                  <a:gdLst/>
                  <a:ahLst/>
                  <a:cxnLst>
                    <a:cxn ang="0">
                      <a:pos x="54" y="0"/>
                    </a:cxn>
                    <a:cxn ang="0">
                      <a:pos x="10" y="0"/>
                    </a:cxn>
                    <a:cxn ang="0">
                      <a:pos x="10" y="0"/>
                    </a:cxn>
                    <a:cxn ang="0">
                      <a:pos x="0" y="18"/>
                    </a:cxn>
                    <a:cxn ang="0">
                      <a:pos x="9" y="35"/>
                    </a:cxn>
                    <a:cxn ang="0">
                      <a:pos x="20" y="36"/>
                    </a:cxn>
                    <a:cxn ang="0">
                      <a:pos x="20" y="36"/>
                    </a:cxn>
                    <a:cxn ang="0">
                      <a:pos x="50" y="35"/>
                    </a:cxn>
                    <a:cxn ang="0">
                      <a:pos x="55" y="35"/>
                    </a:cxn>
                    <a:cxn ang="0">
                      <a:pos x="45" y="16"/>
                    </a:cxn>
                    <a:cxn ang="0">
                      <a:pos x="54" y="0"/>
                    </a:cxn>
                    <a:cxn ang="0">
                      <a:pos x="45" y="29"/>
                    </a:cxn>
                    <a:cxn ang="0">
                      <a:pos x="20" y="30"/>
                    </a:cxn>
                    <a:cxn ang="0">
                      <a:pos x="12" y="29"/>
                    </a:cxn>
                    <a:cxn ang="0">
                      <a:pos x="11" y="29"/>
                    </a:cxn>
                    <a:cxn ang="0">
                      <a:pos x="6" y="18"/>
                    </a:cxn>
                    <a:cxn ang="0">
                      <a:pos x="10" y="6"/>
                    </a:cxn>
                    <a:cxn ang="0">
                      <a:pos x="44" y="6"/>
                    </a:cxn>
                    <a:cxn ang="0">
                      <a:pos x="38" y="16"/>
                    </a:cxn>
                    <a:cxn ang="0">
                      <a:pos x="45" y="29"/>
                    </a:cxn>
                  </a:cxnLst>
                  <a:rect l="0" t="0" r="r" b="b"/>
                  <a:pathLst>
                    <a:path w="55" h="36">
                      <a:moveTo>
                        <a:pt x="54" y="0"/>
                      </a:moveTo>
                      <a:cubicBezTo>
                        <a:pt x="10" y="0"/>
                        <a:pt x="10" y="0"/>
                        <a:pt x="10" y="0"/>
                      </a:cubicBezTo>
                      <a:cubicBezTo>
                        <a:pt x="10" y="0"/>
                        <a:pt x="10" y="0"/>
                        <a:pt x="10" y="0"/>
                      </a:cubicBezTo>
                      <a:cubicBezTo>
                        <a:pt x="9" y="0"/>
                        <a:pt x="0" y="2"/>
                        <a:pt x="0" y="18"/>
                      </a:cubicBezTo>
                      <a:cubicBezTo>
                        <a:pt x="0" y="26"/>
                        <a:pt x="3" y="32"/>
                        <a:pt x="9" y="35"/>
                      </a:cubicBezTo>
                      <a:cubicBezTo>
                        <a:pt x="10" y="36"/>
                        <a:pt x="13" y="36"/>
                        <a:pt x="20" y="36"/>
                      </a:cubicBezTo>
                      <a:cubicBezTo>
                        <a:pt x="20" y="36"/>
                        <a:pt x="20" y="36"/>
                        <a:pt x="20" y="36"/>
                      </a:cubicBezTo>
                      <a:cubicBezTo>
                        <a:pt x="31" y="36"/>
                        <a:pt x="50" y="35"/>
                        <a:pt x="50" y="35"/>
                      </a:cubicBezTo>
                      <a:cubicBezTo>
                        <a:pt x="55" y="35"/>
                        <a:pt x="55" y="35"/>
                        <a:pt x="55" y="35"/>
                      </a:cubicBezTo>
                      <a:cubicBezTo>
                        <a:pt x="45" y="16"/>
                        <a:pt x="45" y="16"/>
                        <a:pt x="45" y="16"/>
                      </a:cubicBezTo>
                      <a:lnTo>
                        <a:pt x="54" y="0"/>
                      </a:lnTo>
                      <a:close/>
                      <a:moveTo>
                        <a:pt x="45" y="29"/>
                      </a:moveTo>
                      <a:cubicBezTo>
                        <a:pt x="39" y="29"/>
                        <a:pt x="28" y="30"/>
                        <a:pt x="20" y="30"/>
                      </a:cubicBezTo>
                      <a:cubicBezTo>
                        <a:pt x="15" y="30"/>
                        <a:pt x="13" y="30"/>
                        <a:pt x="12" y="29"/>
                      </a:cubicBezTo>
                      <a:cubicBezTo>
                        <a:pt x="12" y="29"/>
                        <a:pt x="12" y="29"/>
                        <a:pt x="11" y="29"/>
                      </a:cubicBezTo>
                      <a:cubicBezTo>
                        <a:pt x="10" y="29"/>
                        <a:pt x="6" y="27"/>
                        <a:pt x="6" y="18"/>
                      </a:cubicBezTo>
                      <a:cubicBezTo>
                        <a:pt x="6" y="8"/>
                        <a:pt x="10" y="6"/>
                        <a:pt x="10" y="6"/>
                      </a:cubicBezTo>
                      <a:cubicBezTo>
                        <a:pt x="44" y="6"/>
                        <a:pt x="44" y="6"/>
                        <a:pt x="44" y="6"/>
                      </a:cubicBezTo>
                      <a:cubicBezTo>
                        <a:pt x="38" y="16"/>
                        <a:pt x="38" y="16"/>
                        <a:pt x="38" y="16"/>
                      </a:cubicBezTo>
                      <a:lnTo>
                        <a:pt x="45" y="29"/>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4" name="Freeform 84"/>
                <p:cNvSpPr>
                  <a:spLocks/>
                </p:cNvSpPr>
                <p:nvPr/>
              </p:nvSpPr>
              <p:spPr bwMode="auto">
                <a:xfrm>
                  <a:off x="2968" y="305"/>
                  <a:ext cx="40" cy="48"/>
                </a:xfrm>
                <a:custGeom>
                  <a:avLst/>
                  <a:gdLst/>
                  <a:ahLst/>
                  <a:cxnLst>
                    <a:cxn ang="0">
                      <a:pos x="40" y="22"/>
                    </a:cxn>
                    <a:cxn ang="0">
                      <a:pos x="25" y="0"/>
                    </a:cxn>
                    <a:cxn ang="0">
                      <a:pos x="5" y="0"/>
                    </a:cxn>
                    <a:cxn ang="0">
                      <a:pos x="11" y="4"/>
                    </a:cxn>
                    <a:cxn ang="0">
                      <a:pos x="0" y="22"/>
                    </a:cxn>
                    <a:cxn ang="0">
                      <a:pos x="14" y="48"/>
                    </a:cxn>
                    <a:cxn ang="0">
                      <a:pos x="32" y="17"/>
                    </a:cxn>
                    <a:cxn ang="0">
                      <a:pos x="40" y="22"/>
                    </a:cxn>
                  </a:cxnLst>
                  <a:rect l="0" t="0" r="r" b="b"/>
                  <a:pathLst>
                    <a:path w="40" h="48">
                      <a:moveTo>
                        <a:pt x="40" y="22"/>
                      </a:moveTo>
                      <a:lnTo>
                        <a:pt x="25" y="0"/>
                      </a:lnTo>
                      <a:lnTo>
                        <a:pt x="5" y="0"/>
                      </a:lnTo>
                      <a:lnTo>
                        <a:pt x="11" y="4"/>
                      </a:lnTo>
                      <a:lnTo>
                        <a:pt x="0" y="22"/>
                      </a:lnTo>
                      <a:lnTo>
                        <a:pt x="14" y="48"/>
                      </a:lnTo>
                      <a:lnTo>
                        <a:pt x="32" y="17"/>
                      </a:lnTo>
                      <a:lnTo>
                        <a:pt x="40" y="2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5" name="Freeform 85"/>
                <p:cNvSpPr>
                  <a:spLocks noEditPoints="1"/>
                </p:cNvSpPr>
                <p:nvPr/>
              </p:nvSpPr>
              <p:spPr bwMode="auto">
                <a:xfrm>
                  <a:off x="2976" y="263"/>
                  <a:ext cx="52" cy="54"/>
                </a:xfrm>
                <a:custGeom>
                  <a:avLst/>
                  <a:gdLst/>
                  <a:ahLst/>
                  <a:cxnLst>
                    <a:cxn ang="0">
                      <a:pos x="31" y="59"/>
                    </a:cxn>
                    <a:cxn ang="0">
                      <a:pos x="53" y="21"/>
                    </a:cxn>
                    <a:cxn ang="0">
                      <a:pos x="54" y="21"/>
                    </a:cxn>
                    <a:cxn ang="0">
                      <a:pos x="43" y="3"/>
                    </a:cxn>
                    <a:cxn ang="0">
                      <a:pos x="32" y="0"/>
                    </a:cxn>
                    <a:cxn ang="0">
                      <a:pos x="24" y="2"/>
                    </a:cxn>
                    <a:cxn ang="0">
                      <a:pos x="2" y="38"/>
                    </a:cxn>
                    <a:cxn ang="0">
                      <a:pos x="0" y="42"/>
                    </a:cxn>
                    <a:cxn ang="0">
                      <a:pos x="22" y="43"/>
                    </a:cxn>
                    <a:cxn ang="0">
                      <a:pos x="31" y="59"/>
                    </a:cxn>
                    <a:cxn ang="0">
                      <a:pos x="27" y="8"/>
                    </a:cxn>
                    <a:cxn ang="0">
                      <a:pos x="28" y="7"/>
                    </a:cxn>
                    <a:cxn ang="0">
                      <a:pos x="32" y="6"/>
                    </a:cxn>
                    <a:cxn ang="0">
                      <a:pos x="40" y="8"/>
                    </a:cxn>
                    <a:cxn ang="0">
                      <a:pos x="48" y="18"/>
                    </a:cxn>
                    <a:cxn ang="0">
                      <a:pos x="31" y="47"/>
                    </a:cxn>
                    <a:cxn ang="0">
                      <a:pos x="25" y="37"/>
                    </a:cxn>
                    <a:cxn ang="0">
                      <a:pos x="10" y="36"/>
                    </a:cxn>
                    <a:cxn ang="0">
                      <a:pos x="27" y="8"/>
                    </a:cxn>
                  </a:cxnLst>
                  <a:rect l="0" t="0" r="r" b="b"/>
                  <a:pathLst>
                    <a:path w="57" h="59">
                      <a:moveTo>
                        <a:pt x="31" y="59"/>
                      </a:moveTo>
                      <a:cubicBezTo>
                        <a:pt x="53" y="21"/>
                        <a:pt x="53" y="21"/>
                        <a:pt x="53" y="21"/>
                      </a:cubicBezTo>
                      <a:cubicBezTo>
                        <a:pt x="54" y="21"/>
                        <a:pt x="54" y="21"/>
                        <a:pt x="54" y="21"/>
                      </a:cubicBezTo>
                      <a:cubicBezTo>
                        <a:pt x="54" y="20"/>
                        <a:pt x="57" y="11"/>
                        <a:pt x="43" y="3"/>
                      </a:cubicBezTo>
                      <a:cubicBezTo>
                        <a:pt x="39" y="1"/>
                        <a:pt x="36" y="0"/>
                        <a:pt x="32" y="0"/>
                      </a:cubicBezTo>
                      <a:cubicBezTo>
                        <a:pt x="28" y="0"/>
                        <a:pt x="25" y="1"/>
                        <a:pt x="24" y="2"/>
                      </a:cubicBezTo>
                      <a:cubicBezTo>
                        <a:pt x="22" y="3"/>
                        <a:pt x="19" y="9"/>
                        <a:pt x="2" y="38"/>
                      </a:cubicBezTo>
                      <a:cubicBezTo>
                        <a:pt x="0" y="42"/>
                        <a:pt x="0" y="42"/>
                        <a:pt x="0" y="42"/>
                      </a:cubicBezTo>
                      <a:cubicBezTo>
                        <a:pt x="22" y="43"/>
                        <a:pt x="22" y="43"/>
                        <a:pt x="22" y="43"/>
                      </a:cubicBezTo>
                      <a:lnTo>
                        <a:pt x="31" y="59"/>
                      </a:lnTo>
                      <a:close/>
                      <a:moveTo>
                        <a:pt x="27" y="8"/>
                      </a:moveTo>
                      <a:cubicBezTo>
                        <a:pt x="27" y="8"/>
                        <a:pt x="27" y="7"/>
                        <a:pt x="28" y="7"/>
                      </a:cubicBezTo>
                      <a:cubicBezTo>
                        <a:pt x="28" y="7"/>
                        <a:pt x="30" y="6"/>
                        <a:pt x="32" y="6"/>
                      </a:cubicBezTo>
                      <a:cubicBezTo>
                        <a:pt x="34" y="6"/>
                        <a:pt x="37" y="6"/>
                        <a:pt x="40" y="8"/>
                      </a:cubicBezTo>
                      <a:cubicBezTo>
                        <a:pt x="49" y="13"/>
                        <a:pt x="48" y="18"/>
                        <a:pt x="48" y="18"/>
                      </a:cubicBezTo>
                      <a:cubicBezTo>
                        <a:pt x="31" y="47"/>
                        <a:pt x="31" y="47"/>
                        <a:pt x="31" y="47"/>
                      </a:cubicBezTo>
                      <a:cubicBezTo>
                        <a:pt x="25" y="37"/>
                        <a:pt x="25" y="37"/>
                        <a:pt x="25" y="37"/>
                      </a:cubicBezTo>
                      <a:cubicBezTo>
                        <a:pt x="10" y="36"/>
                        <a:pt x="10" y="36"/>
                        <a:pt x="10" y="36"/>
                      </a:cubicBezTo>
                      <a:cubicBezTo>
                        <a:pt x="17" y="25"/>
                        <a:pt x="25" y="11"/>
                        <a:pt x="27" y="8"/>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6" name="Freeform 86"/>
                <p:cNvSpPr>
                  <a:spLocks/>
                </p:cNvSpPr>
                <p:nvPr/>
              </p:nvSpPr>
              <p:spPr bwMode="auto">
                <a:xfrm>
                  <a:off x="3021" y="264"/>
                  <a:ext cx="46" cy="36"/>
                </a:xfrm>
                <a:custGeom>
                  <a:avLst/>
                  <a:gdLst/>
                  <a:ahLst/>
                  <a:cxnLst>
                    <a:cxn ang="0">
                      <a:pos x="10" y="36"/>
                    </a:cxn>
                    <a:cxn ang="0">
                      <a:pos x="36" y="34"/>
                    </a:cxn>
                    <a:cxn ang="0">
                      <a:pos x="46" y="16"/>
                    </a:cxn>
                    <a:cxn ang="0">
                      <a:pos x="39" y="19"/>
                    </a:cxn>
                    <a:cxn ang="0">
                      <a:pos x="28" y="0"/>
                    </a:cxn>
                    <a:cxn ang="0">
                      <a:pos x="0" y="1"/>
                    </a:cxn>
                    <a:cxn ang="0">
                      <a:pos x="18" y="32"/>
                    </a:cxn>
                    <a:cxn ang="0">
                      <a:pos x="10" y="36"/>
                    </a:cxn>
                  </a:cxnLst>
                  <a:rect l="0" t="0" r="r" b="b"/>
                  <a:pathLst>
                    <a:path w="46" h="36">
                      <a:moveTo>
                        <a:pt x="10" y="36"/>
                      </a:moveTo>
                      <a:lnTo>
                        <a:pt x="36" y="34"/>
                      </a:lnTo>
                      <a:lnTo>
                        <a:pt x="46" y="16"/>
                      </a:lnTo>
                      <a:lnTo>
                        <a:pt x="39" y="19"/>
                      </a:lnTo>
                      <a:lnTo>
                        <a:pt x="28" y="0"/>
                      </a:lnTo>
                      <a:lnTo>
                        <a:pt x="0" y="1"/>
                      </a:lnTo>
                      <a:lnTo>
                        <a:pt x="18" y="32"/>
                      </a:lnTo>
                      <a:lnTo>
                        <a:pt x="10" y="36"/>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7" name="Freeform 87"/>
                <p:cNvSpPr>
                  <a:spLocks noEditPoints="1"/>
                </p:cNvSpPr>
                <p:nvPr/>
              </p:nvSpPr>
              <p:spPr bwMode="auto">
                <a:xfrm>
                  <a:off x="3041" y="285"/>
                  <a:ext cx="49" cy="54"/>
                </a:xfrm>
                <a:custGeom>
                  <a:avLst/>
                  <a:gdLst/>
                  <a:ahLst/>
                  <a:cxnLst>
                    <a:cxn ang="0">
                      <a:pos x="53" y="40"/>
                    </a:cxn>
                    <a:cxn ang="0">
                      <a:pos x="32" y="4"/>
                    </a:cxn>
                    <a:cxn ang="0">
                      <a:pos x="29" y="0"/>
                    </a:cxn>
                    <a:cxn ang="0">
                      <a:pos x="19" y="18"/>
                    </a:cxn>
                    <a:cxn ang="0">
                      <a:pos x="0" y="19"/>
                    </a:cxn>
                    <a:cxn ang="0">
                      <a:pos x="22" y="56"/>
                    </a:cxn>
                    <a:cxn ang="0">
                      <a:pos x="22" y="57"/>
                    </a:cxn>
                    <a:cxn ang="0">
                      <a:pos x="31" y="60"/>
                    </a:cxn>
                    <a:cxn ang="0">
                      <a:pos x="43" y="56"/>
                    </a:cxn>
                    <a:cxn ang="0">
                      <a:pos x="53" y="40"/>
                    </a:cxn>
                    <a:cxn ang="0">
                      <a:pos x="40" y="51"/>
                    </a:cxn>
                    <a:cxn ang="0">
                      <a:pos x="31" y="54"/>
                    </a:cxn>
                    <a:cxn ang="0">
                      <a:pos x="27" y="53"/>
                    </a:cxn>
                    <a:cxn ang="0">
                      <a:pos x="10" y="25"/>
                    </a:cxn>
                    <a:cxn ang="0">
                      <a:pos x="22" y="24"/>
                    </a:cxn>
                    <a:cxn ang="0">
                      <a:pos x="30" y="11"/>
                    </a:cxn>
                    <a:cxn ang="0">
                      <a:pos x="47" y="40"/>
                    </a:cxn>
                    <a:cxn ang="0">
                      <a:pos x="47" y="41"/>
                    </a:cxn>
                    <a:cxn ang="0">
                      <a:pos x="40" y="51"/>
                    </a:cxn>
                  </a:cxnLst>
                  <a:rect l="0" t="0" r="r" b="b"/>
                  <a:pathLst>
                    <a:path w="54" h="60">
                      <a:moveTo>
                        <a:pt x="53" y="40"/>
                      </a:moveTo>
                      <a:cubicBezTo>
                        <a:pt x="53" y="38"/>
                        <a:pt x="51" y="34"/>
                        <a:pt x="32" y="4"/>
                      </a:cubicBezTo>
                      <a:cubicBezTo>
                        <a:pt x="29" y="0"/>
                        <a:pt x="29" y="0"/>
                        <a:pt x="29" y="0"/>
                      </a:cubicBezTo>
                      <a:cubicBezTo>
                        <a:pt x="19" y="18"/>
                        <a:pt x="19" y="18"/>
                        <a:pt x="19" y="18"/>
                      </a:cubicBezTo>
                      <a:cubicBezTo>
                        <a:pt x="0" y="19"/>
                        <a:pt x="0" y="19"/>
                        <a:pt x="0" y="19"/>
                      </a:cubicBezTo>
                      <a:cubicBezTo>
                        <a:pt x="22" y="56"/>
                        <a:pt x="22" y="56"/>
                        <a:pt x="22" y="56"/>
                      </a:cubicBezTo>
                      <a:cubicBezTo>
                        <a:pt x="22" y="57"/>
                        <a:pt x="22" y="57"/>
                        <a:pt x="22" y="57"/>
                      </a:cubicBezTo>
                      <a:cubicBezTo>
                        <a:pt x="23" y="57"/>
                        <a:pt x="25" y="60"/>
                        <a:pt x="31" y="60"/>
                      </a:cubicBezTo>
                      <a:cubicBezTo>
                        <a:pt x="34" y="60"/>
                        <a:pt x="38" y="59"/>
                        <a:pt x="43" y="56"/>
                      </a:cubicBezTo>
                      <a:cubicBezTo>
                        <a:pt x="50" y="52"/>
                        <a:pt x="54" y="46"/>
                        <a:pt x="53" y="40"/>
                      </a:cubicBezTo>
                      <a:close/>
                      <a:moveTo>
                        <a:pt x="40" y="51"/>
                      </a:moveTo>
                      <a:cubicBezTo>
                        <a:pt x="36" y="53"/>
                        <a:pt x="33" y="54"/>
                        <a:pt x="31" y="54"/>
                      </a:cubicBezTo>
                      <a:cubicBezTo>
                        <a:pt x="29" y="54"/>
                        <a:pt x="27" y="53"/>
                        <a:pt x="27" y="53"/>
                      </a:cubicBezTo>
                      <a:cubicBezTo>
                        <a:pt x="10" y="25"/>
                        <a:pt x="10" y="25"/>
                        <a:pt x="10" y="25"/>
                      </a:cubicBezTo>
                      <a:cubicBezTo>
                        <a:pt x="22" y="24"/>
                        <a:pt x="22" y="24"/>
                        <a:pt x="22" y="24"/>
                      </a:cubicBezTo>
                      <a:cubicBezTo>
                        <a:pt x="30" y="11"/>
                        <a:pt x="30" y="11"/>
                        <a:pt x="30" y="11"/>
                      </a:cubicBezTo>
                      <a:cubicBezTo>
                        <a:pt x="37" y="23"/>
                        <a:pt x="45" y="37"/>
                        <a:pt x="47" y="40"/>
                      </a:cubicBezTo>
                      <a:cubicBezTo>
                        <a:pt x="47" y="40"/>
                        <a:pt x="47" y="40"/>
                        <a:pt x="47" y="41"/>
                      </a:cubicBezTo>
                      <a:cubicBezTo>
                        <a:pt x="47" y="42"/>
                        <a:pt x="48" y="46"/>
                        <a:pt x="40" y="51"/>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8" name="Freeform 88"/>
                <p:cNvSpPr>
                  <a:spLocks noEditPoints="1"/>
                </p:cNvSpPr>
                <p:nvPr/>
              </p:nvSpPr>
              <p:spPr bwMode="auto">
                <a:xfrm>
                  <a:off x="1885" y="1603"/>
                  <a:ext cx="205" cy="59"/>
                </a:xfrm>
                <a:custGeom>
                  <a:avLst/>
                  <a:gdLst/>
                  <a:ahLst/>
                  <a:cxnLst>
                    <a:cxn ang="0">
                      <a:pos x="113" y="0"/>
                    </a:cxn>
                    <a:cxn ang="0">
                      <a:pos x="113" y="17"/>
                    </a:cxn>
                    <a:cxn ang="0">
                      <a:pos x="92" y="17"/>
                    </a:cxn>
                    <a:cxn ang="0">
                      <a:pos x="92" y="0"/>
                    </a:cxn>
                    <a:cxn ang="0">
                      <a:pos x="0" y="0"/>
                    </a:cxn>
                    <a:cxn ang="0">
                      <a:pos x="0" y="59"/>
                    </a:cxn>
                    <a:cxn ang="0">
                      <a:pos x="92" y="59"/>
                    </a:cxn>
                    <a:cxn ang="0">
                      <a:pos x="92" y="42"/>
                    </a:cxn>
                    <a:cxn ang="0">
                      <a:pos x="113" y="42"/>
                    </a:cxn>
                    <a:cxn ang="0">
                      <a:pos x="113" y="59"/>
                    </a:cxn>
                    <a:cxn ang="0">
                      <a:pos x="205" y="59"/>
                    </a:cxn>
                    <a:cxn ang="0">
                      <a:pos x="205" y="0"/>
                    </a:cxn>
                    <a:cxn ang="0">
                      <a:pos x="113" y="0"/>
                    </a:cxn>
                    <a:cxn ang="0">
                      <a:pos x="83" y="50"/>
                    </a:cxn>
                    <a:cxn ang="0">
                      <a:pos x="10" y="50"/>
                    </a:cxn>
                    <a:cxn ang="0">
                      <a:pos x="10" y="10"/>
                    </a:cxn>
                    <a:cxn ang="0">
                      <a:pos x="83" y="10"/>
                    </a:cxn>
                    <a:cxn ang="0">
                      <a:pos x="83" y="50"/>
                    </a:cxn>
                    <a:cxn ang="0">
                      <a:pos x="196" y="50"/>
                    </a:cxn>
                    <a:cxn ang="0">
                      <a:pos x="123" y="50"/>
                    </a:cxn>
                    <a:cxn ang="0">
                      <a:pos x="123" y="10"/>
                    </a:cxn>
                    <a:cxn ang="0">
                      <a:pos x="196" y="10"/>
                    </a:cxn>
                    <a:cxn ang="0">
                      <a:pos x="196" y="50"/>
                    </a:cxn>
                  </a:cxnLst>
                  <a:rect l="0" t="0" r="r" b="b"/>
                  <a:pathLst>
                    <a:path w="205" h="59">
                      <a:moveTo>
                        <a:pt x="113" y="0"/>
                      </a:moveTo>
                      <a:lnTo>
                        <a:pt x="113" y="17"/>
                      </a:lnTo>
                      <a:lnTo>
                        <a:pt x="92" y="17"/>
                      </a:lnTo>
                      <a:lnTo>
                        <a:pt x="92" y="0"/>
                      </a:lnTo>
                      <a:lnTo>
                        <a:pt x="0" y="0"/>
                      </a:lnTo>
                      <a:lnTo>
                        <a:pt x="0" y="59"/>
                      </a:lnTo>
                      <a:lnTo>
                        <a:pt x="92" y="59"/>
                      </a:lnTo>
                      <a:lnTo>
                        <a:pt x="92" y="42"/>
                      </a:lnTo>
                      <a:lnTo>
                        <a:pt x="113" y="42"/>
                      </a:lnTo>
                      <a:lnTo>
                        <a:pt x="113" y="59"/>
                      </a:lnTo>
                      <a:lnTo>
                        <a:pt x="205" y="59"/>
                      </a:lnTo>
                      <a:lnTo>
                        <a:pt x="205" y="0"/>
                      </a:lnTo>
                      <a:lnTo>
                        <a:pt x="113" y="0"/>
                      </a:lnTo>
                      <a:close/>
                      <a:moveTo>
                        <a:pt x="83" y="50"/>
                      </a:moveTo>
                      <a:lnTo>
                        <a:pt x="10" y="50"/>
                      </a:lnTo>
                      <a:lnTo>
                        <a:pt x="10" y="10"/>
                      </a:lnTo>
                      <a:lnTo>
                        <a:pt x="83" y="10"/>
                      </a:lnTo>
                      <a:lnTo>
                        <a:pt x="83" y="50"/>
                      </a:lnTo>
                      <a:close/>
                      <a:moveTo>
                        <a:pt x="196" y="50"/>
                      </a:moveTo>
                      <a:lnTo>
                        <a:pt x="123" y="50"/>
                      </a:lnTo>
                      <a:lnTo>
                        <a:pt x="123" y="10"/>
                      </a:lnTo>
                      <a:lnTo>
                        <a:pt x="196" y="10"/>
                      </a:lnTo>
                      <a:lnTo>
                        <a:pt x="196" y="5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9" name="Freeform 89"/>
                <p:cNvSpPr>
                  <a:spLocks/>
                </p:cNvSpPr>
                <p:nvPr/>
              </p:nvSpPr>
              <p:spPr bwMode="auto">
                <a:xfrm>
                  <a:off x="1885" y="1537"/>
                  <a:ext cx="47" cy="62"/>
                </a:xfrm>
                <a:custGeom>
                  <a:avLst/>
                  <a:gdLst/>
                  <a:ahLst/>
                  <a:cxnLst>
                    <a:cxn ang="0">
                      <a:pos x="24" y="21"/>
                    </a:cxn>
                    <a:cxn ang="0">
                      <a:pos x="42" y="29"/>
                    </a:cxn>
                    <a:cxn ang="0">
                      <a:pos x="47" y="20"/>
                    </a:cxn>
                    <a:cxn ang="0">
                      <a:pos x="14" y="0"/>
                    </a:cxn>
                    <a:cxn ang="0">
                      <a:pos x="0" y="62"/>
                    </a:cxn>
                    <a:cxn ang="0">
                      <a:pos x="24" y="62"/>
                    </a:cxn>
                    <a:cxn ang="0">
                      <a:pos x="24" y="21"/>
                    </a:cxn>
                  </a:cxnLst>
                  <a:rect l="0" t="0" r="r" b="b"/>
                  <a:pathLst>
                    <a:path w="47" h="62">
                      <a:moveTo>
                        <a:pt x="24" y="21"/>
                      </a:moveTo>
                      <a:lnTo>
                        <a:pt x="42" y="29"/>
                      </a:lnTo>
                      <a:lnTo>
                        <a:pt x="47" y="20"/>
                      </a:lnTo>
                      <a:lnTo>
                        <a:pt x="14" y="0"/>
                      </a:lnTo>
                      <a:lnTo>
                        <a:pt x="0" y="62"/>
                      </a:lnTo>
                      <a:lnTo>
                        <a:pt x="24" y="62"/>
                      </a:lnTo>
                      <a:lnTo>
                        <a:pt x="24" y="2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0" name="Freeform 90"/>
                <p:cNvSpPr>
                  <a:spLocks/>
                </p:cNvSpPr>
                <p:nvPr/>
              </p:nvSpPr>
              <p:spPr bwMode="auto">
                <a:xfrm>
                  <a:off x="2044" y="1536"/>
                  <a:ext cx="45" cy="61"/>
                </a:xfrm>
                <a:custGeom>
                  <a:avLst/>
                  <a:gdLst/>
                  <a:ahLst/>
                  <a:cxnLst>
                    <a:cxn ang="0">
                      <a:pos x="21" y="21"/>
                    </a:cxn>
                    <a:cxn ang="0">
                      <a:pos x="21" y="61"/>
                    </a:cxn>
                    <a:cxn ang="0">
                      <a:pos x="45" y="61"/>
                    </a:cxn>
                    <a:cxn ang="0">
                      <a:pos x="31" y="0"/>
                    </a:cxn>
                    <a:cxn ang="0">
                      <a:pos x="0" y="20"/>
                    </a:cxn>
                    <a:cxn ang="0">
                      <a:pos x="3" y="28"/>
                    </a:cxn>
                    <a:cxn ang="0">
                      <a:pos x="21" y="21"/>
                    </a:cxn>
                  </a:cxnLst>
                  <a:rect l="0" t="0" r="r" b="b"/>
                  <a:pathLst>
                    <a:path w="45" h="61">
                      <a:moveTo>
                        <a:pt x="21" y="21"/>
                      </a:moveTo>
                      <a:lnTo>
                        <a:pt x="21" y="61"/>
                      </a:lnTo>
                      <a:lnTo>
                        <a:pt x="45" y="61"/>
                      </a:lnTo>
                      <a:lnTo>
                        <a:pt x="31" y="0"/>
                      </a:lnTo>
                      <a:lnTo>
                        <a:pt x="0" y="20"/>
                      </a:lnTo>
                      <a:lnTo>
                        <a:pt x="3" y="28"/>
                      </a:lnTo>
                      <a:lnTo>
                        <a:pt x="21" y="2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1" name="Freeform 91"/>
                <p:cNvSpPr>
                  <a:spLocks noEditPoints="1"/>
                </p:cNvSpPr>
                <p:nvPr/>
              </p:nvSpPr>
              <p:spPr bwMode="auto">
                <a:xfrm>
                  <a:off x="3876" y="1136"/>
                  <a:ext cx="208" cy="180"/>
                </a:xfrm>
                <a:custGeom>
                  <a:avLst/>
                  <a:gdLst/>
                  <a:ahLst/>
                  <a:cxnLst>
                    <a:cxn ang="0">
                      <a:pos x="181" y="100"/>
                    </a:cxn>
                    <a:cxn ang="0">
                      <a:pos x="142" y="92"/>
                    </a:cxn>
                    <a:cxn ang="0">
                      <a:pos x="162" y="52"/>
                    </a:cxn>
                    <a:cxn ang="0">
                      <a:pos x="192" y="19"/>
                    </a:cxn>
                    <a:cxn ang="0">
                      <a:pos x="148" y="39"/>
                    </a:cxn>
                    <a:cxn ang="0">
                      <a:pos x="130" y="79"/>
                    </a:cxn>
                    <a:cxn ang="0">
                      <a:pos x="99" y="47"/>
                    </a:cxn>
                    <a:cxn ang="0">
                      <a:pos x="76" y="5"/>
                    </a:cxn>
                    <a:cxn ang="0">
                      <a:pos x="91" y="51"/>
                    </a:cxn>
                    <a:cxn ang="0">
                      <a:pos x="96" y="95"/>
                    </a:cxn>
                    <a:cxn ang="0">
                      <a:pos x="49" y="82"/>
                    </a:cxn>
                    <a:cxn ang="0">
                      <a:pos x="5" y="102"/>
                    </a:cxn>
                    <a:cxn ang="0">
                      <a:pos x="50" y="100"/>
                    </a:cxn>
                    <a:cxn ang="0">
                      <a:pos x="97" y="113"/>
                    </a:cxn>
                    <a:cxn ang="0">
                      <a:pos x="74" y="148"/>
                    </a:cxn>
                    <a:cxn ang="0">
                      <a:pos x="42" y="180"/>
                    </a:cxn>
                    <a:cxn ang="0">
                      <a:pos x="85" y="160"/>
                    </a:cxn>
                    <a:cxn ang="0">
                      <a:pos x="105" y="123"/>
                    </a:cxn>
                    <a:cxn ang="0">
                      <a:pos x="138" y="151"/>
                    </a:cxn>
                    <a:cxn ang="0">
                      <a:pos x="161" y="193"/>
                    </a:cxn>
                    <a:cxn ang="0">
                      <a:pos x="145" y="148"/>
                    </a:cxn>
                    <a:cxn ang="0">
                      <a:pos x="144" y="106"/>
                    </a:cxn>
                    <a:cxn ang="0">
                      <a:pos x="182" y="118"/>
                    </a:cxn>
                    <a:cxn ang="0">
                      <a:pos x="226" y="98"/>
                    </a:cxn>
                    <a:cxn ang="0">
                      <a:pos x="163" y="15"/>
                    </a:cxn>
                    <a:cxn ang="0">
                      <a:pos x="177" y="44"/>
                    </a:cxn>
                    <a:cxn ang="0">
                      <a:pos x="163" y="15"/>
                    </a:cxn>
                    <a:cxn ang="0">
                      <a:pos x="13" y="99"/>
                    </a:cxn>
                    <a:cxn ang="0">
                      <a:pos x="42" y="85"/>
                    </a:cxn>
                    <a:cxn ang="0">
                      <a:pos x="70" y="184"/>
                    </a:cxn>
                    <a:cxn ang="0">
                      <a:pos x="57" y="156"/>
                    </a:cxn>
                    <a:cxn ang="0">
                      <a:pos x="70" y="184"/>
                    </a:cxn>
                    <a:cxn ang="0">
                      <a:pos x="79" y="13"/>
                    </a:cxn>
                    <a:cxn ang="0">
                      <a:pos x="93" y="41"/>
                    </a:cxn>
                    <a:cxn ang="0">
                      <a:pos x="166" y="164"/>
                    </a:cxn>
                    <a:cxn ang="0">
                      <a:pos x="137" y="178"/>
                    </a:cxn>
                    <a:cxn ang="0">
                      <a:pos x="166" y="164"/>
                    </a:cxn>
                    <a:cxn ang="0">
                      <a:pos x="189" y="114"/>
                    </a:cxn>
                    <a:cxn ang="0">
                      <a:pos x="218" y="101"/>
                    </a:cxn>
                  </a:cxnLst>
                  <a:rect l="0" t="0" r="r" b="b"/>
                  <a:pathLst>
                    <a:path w="231" h="199">
                      <a:moveTo>
                        <a:pt x="194" y="86"/>
                      </a:moveTo>
                      <a:cubicBezTo>
                        <a:pt x="188" y="89"/>
                        <a:pt x="183" y="94"/>
                        <a:pt x="181" y="100"/>
                      </a:cubicBezTo>
                      <a:cubicBezTo>
                        <a:pt x="144" y="97"/>
                        <a:pt x="144" y="97"/>
                        <a:pt x="144" y="97"/>
                      </a:cubicBezTo>
                      <a:cubicBezTo>
                        <a:pt x="144" y="96"/>
                        <a:pt x="143" y="94"/>
                        <a:pt x="142" y="92"/>
                      </a:cubicBezTo>
                      <a:cubicBezTo>
                        <a:pt x="141" y="89"/>
                        <a:pt x="139" y="86"/>
                        <a:pt x="136" y="84"/>
                      </a:cubicBezTo>
                      <a:cubicBezTo>
                        <a:pt x="162" y="52"/>
                        <a:pt x="162" y="52"/>
                        <a:pt x="162" y="52"/>
                      </a:cubicBezTo>
                      <a:cubicBezTo>
                        <a:pt x="168" y="54"/>
                        <a:pt x="174" y="54"/>
                        <a:pt x="180" y="51"/>
                      </a:cubicBezTo>
                      <a:cubicBezTo>
                        <a:pt x="192" y="46"/>
                        <a:pt x="197" y="31"/>
                        <a:pt x="192" y="19"/>
                      </a:cubicBezTo>
                      <a:cubicBezTo>
                        <a:pt x="186" y="7"/>
                        <a:pt x="172" y="2"/>
                        <a:pt x="160" y="8"/>
                      </a:cubicBezTo>
                      <a:cubicBezTo>
                        <a:pt x="148" y="13"/>
                        <a:pt x="143" y="27"/>
                        <a:pt x="148" y="39"/>
                      </a:cubicBezTo>
                      <a:cubicBezTo>
                        <a:pt x="150" y="43"/>
                        <a:pt x="152" y="46"/>
                        <a:pt x="155" y="48"/>
                      </a:cubicBezTo>
                      <a:cubicBezTo>
                        <a:pt x="130" y="79"/>
                        <a:pt x="130" y="79"/>
                        <a:pt x="130" y="79"/>
                      </a:cubicBezTo>
                      <a:cubicBezTo>
                        <a:pt x="124" y="77"/>
                        <a:pt x="119" y="77"/>
                        <a:pt x="113" y="78"/>
                      </a:cubicBezTo>
                      <a:cubicBezTo>
                        <a:pt x="99" y="47"/>
                        <a:pt x="99" y="47"/>
                        <a:pt x="99" y="47"/>
                      </a:cubicBezTo>
                      <a:cubicBezTo>
                        <a:pt x="109" y="41"/>
                        <a:pt x="113" y="28"/>
                        <a:pt x="108" y="17"/>
                      </a:cubicBezTo>
                      <a:cubicBezTo>
                        <a:pt x="102" y="5"/>
                        <a:pt x="88" y="0"/>
                        <a:pt x="76" y="5"/>
                      </a:cubicBezTo>
                      <a:cubicBezTo>
                        <a:pt x="64" y="11"/>
                        <a:pt x="59" y="25"/>
                        <a:pt x="64" y="37"/>
                      </a:cubicBezTo>
                      <a:cubicBezTo>
                        <a:pt x="69" y="48"/>
                        <a:pt x="80" y="53"/>
                        <a:pt x="91" y="51"/>
                      </a:cubicBezTo>
                      <a:cubicBezTo>
                        <a:pt x="105" y="82"/>
                        <a:pt x="105" y="82"/>
                        <a:pt x="105" y="82"/>
                      </a:cubicBezTo>
                      <a:cubicBezTo>
                        <a:pt x="101" y="85"/>
                        <a:pt x="97" y="89"/>
                        <a:pt x="96" y="95"/>
                      </a:cubicBezTo>
                      <a:cubicBezTo>
                        <a:pt x="51" y="92"/>
                        <a:pt x="51" y="92"/>
                        <a:pt x="51" y="92"/>
                      </a:cubicBezTo>
                      <a:cubicBezTo>
                        <a:pt x="51" y="89"/>
                        <a:pt x="51" y="85"/>
                        <a:pt x="49" y="82"/>
                      </a:cubicBezTo>
                      <a:cubicBezTo>
                        <a:pt x="44" y="70"/>
                        <a:pt x="29" y="65"/>
                        <a:pt x="17" y="70"/>
                      </a:cubicBezTo>
                      <a:cubicBezTo>
                        <a:pt x="5" y="76"/>
                        <a:pt x="0" y="90"/>
                        <a:pt x="5" y="102"/>
                      </a:cubicBezTo>
                      <a:cubicBezTo>
                        <a:pt x="11" y="114"/>
                        <a:pt x="25" y="119"/>
                        <a:pt x="37" y="114"/>
                      </a:cubicBezTo>
                      <a:cubicBezTo>
                        <a:pt x="44" y="111"/>
                        <a:pt x="48" y="106"/>
                        <a:pt x="50" y="100"/>
                      </a:cubicBezTo>
                      <a:cubicBezTo>
                        <a:pt x="94" y="103"/>
                        <a:pt x="94" y="103"/>
                        <a:pt x="94" y="103"/>
                      </a:cubicBezTo>
                      <a:cubicBezTo>
                        <a:pt x="95" y="106"/>
                        <a:pt x="95" y="110"/>
                        <a:pt x="97" y="113"/>
                      </a:cubicBezTo>
                      <a:cubicBezTo>
                        <a:pt x="97" y="114"/>
                        <a:pt x="98" y="116"/>
                        <a:pt x="99" y="117"/>
                      </a:cubicBezTo>
                      <a:cubicBezTo>
                        <a:pt x="74" y="148"/>
                        <a:pt x="74" y="148"/>
                        <a:pt x="74" y="148"/>
                      </a:cubicBezTo>
                      <a:cubicBezTo>
                        <a:pt x="68" y="145"/>
                        <a:pt x="60" y="145"/>
                        <a:pt x="53" y="148"/>
                      </a:cubicBezTo>
                      <a:cubicBezTo>
                        <a:pt x="41" y="154"/>
                        <a:pt x="36" y="168"/>
                        <a:pt x="42" y="180"/>
                      </a:cubicBezTo>
                      <a:cubicBezTo>
                        <a:pt x="47" y="192"/>
                        <a:pt x="61" y="197"/>
                        <a:pt x="73" y="192"/>
                      </a:cubicBezTo>
                      <a:cubicBezTo>
                        <a:pt x="86" y="186"/>
                        <a:pt x="91" y="172"/>
                        <a:pt x="85" y="160"/>
                      </a:cubicBezTo>
                      <a:cubicBezTo>
                        <a:pt x="84" y="157"/>
                        <a:pt x="83" y="155"/>
                        <a:pt x="81" y="153"/>
                      </a:cubicBezTo>
                      <a:cubicBezTo>
                        <a:pt x="105" y="123"/>
                        <a:pt x="105" y="123"/>
                        <a:pt x="105" y="123"/>
                      </a:cubicBezTo>
                      <a:cubicBezTo>
                        <a:pt x="111" y="127"/>
                        <a:pt x="119" y="128"/>
                        <a:pt x="126" y="126"/>
                      </a:cubicBezTo>
                      <a:cubicBezTo>
                        <a:pt x="138" y="151"/>
                        <a:pt x="138" y="151"/>
                        <a:pt x="138" y="151"/>
                      </a:cubicBezTo>
                      <a:cubicBezTo>
                        <a:pt x="128" y="158"/>
                        <a:pt x="124" y="170"/>
                        <a:pt x="129" y="181"/>
                      </a:cubicBezTo>
                      <a:cubicBezTo>
                        <a:pt x="135" y="193"/>
                        <a:pt x="149" y="199"/>
                        <a:pt x="161" y="193"/>
                      </a:cubicBezTo>
                      <a:cubicBezTo>
                        <a:pt x="173" y="187"/>
                        <a:pt x="179" y="173"/>
                        <a:pt x="173" y="161"/>
                      </a:cubicBezTo>
                      <a:cubicBezTo>
                        <a:pt x="168" y="150"/>
                        <a:pt x="156" y="145"/>
                        <a:pt x="145" y="148"/>
                      </a:cubicBezTo>
                      <a:cubicBezTo>
                        <a:pt x="134" y="123"/>
                        <a:pt x="134" y="123"/>
                        <a:pt x="134" y="123"/>
                      </a:cubicBezTo>
                      <a:cubicBezTo>
                        <a:pt x="139" y="119"/>
                        <a:pt x="143" y="113"/>
                        <a:pt x="144" y="106"/>
                      </a:cubicBezTo>
                      <a:cubicBezTo>
                        <a:pt x="180" y="108"/>
                        <a:pt x="180" y="108"/>
                        <a:pt x="180" y="108"/>
                      </a:cubicBezTo>
                      <a:cubicBezTo>
                        <a:pt x="180" y="111"/>
                        <a:pt x="180" y="115"/>
                        <a:pt x="182" y="118"/>
                      </a:cubicBezTo>
                      <a:cubicBezTo>
                        <a:pt x="188" y="130"/>
                        <a:pt x="202" y="135"/>
                        <a:pt x="214" y="130"/>
                      </a:cubicBezTo>
                      <a:cubicBezTo>
                        <a:pt x="226" y="124"/>
                        <a:pt x="231" y="110"/>
                        <a:pt x="226" y="98"/>
                      </a:cubicBezTo>
                      <a:cubicBezTo>
                        <a:pt x="220" y="86"/>
                        <a:pt x="206" y="80"/>
                        <a:pt x="194" y="86"/>
                      </a:cubicBezTo>
                      <a:close/>
                      <a:moveTo>
                        <a:pt x="163" y="15"/>
                      </a:moveTo>
                      <a:cubicBezTo>
                        <a:pt x="171" y="11"/>
                        <a:pt x="181" y="15"/>
                        <a:pt x="184" y="23"/>
                      </a:cubicBezTo>
                      <a:cubicBezTo>
                        <a:pt x="188" y="31"/>
                        <a:pt x="185" y="40"/>
                        <a:pt x="177" y="44"/>
                      </a:cubicBezTo>
                      <a:cubicBezTo>
                        <a:pt x="169" y="47"/>
                        <a:pt x="159" y="44"/>
                        <a:pt x="156" y="36"/>
                      </a:cubicBezTo>
                      <a:cubicBezTo>
                        <a:pt x="152" y="28"/>
                        <a:pt x="156" y="19"/>
                        <a:pt x="163" y="15"/>
                      </a:cubicBezTo>
                      <a:close/>
                      <a:moveTo>
                        <a:pt x="34" y="106"/>
                      </a:moveTo>
                      <a:cubicBezTo>
                        <a:pt x="26" y="110"/>
                        <a:pt x="17" y="107"/>
                        <a:pt x="13" y="99"/>
                      </a:cubicBezTo>
                      <a:cubicBezTo>
                        <a:pt x="9" y="91"/>
                        <a:pt x="13" y="81"/>
                        <a:pt x="21" y="78"/>
                      </a:cubicBezTo>
                      <a:cubicBezTo>
                        <a:pt x="29" y="74"/>
                        <a:pt x="38" y="77"/>
                        <a:pt x="42" y="85"/>
                      </a:cubicBezTo>
                      <a:cubicBezTo>
                        <a:pt x="45" y="93"/>
                        <a:pt x="42" y="103"/>
                        <a:pt x="34" y="106"/>
                      </a:cubicBezTo>
                      <a:close/>
                      <a:moveTo>
                        <a:pt x="70" y="184"/>
                      </a:moveTo>
                      <a:cubicBezTo>
                        <a:pt x="62" y="188"/>
                        <a:pt x="53" y="184"/>
                        <a:pt x="49" y="176"/>
                      </a:cubicBezTo>
                      <a:cubicBezTo>
                        <a:pt x="45" y="169"/>
                        <a:pt x="49" y="159"/>
                        <a:pt x="57" y="156"/>
                      </a:cubicBezTo>
                      <a:cubicBezTo>
                        <a:pt x="65" y="152"/>
                        <a:pt x="74" y="155"/>
                        <a:pt x="78" y="163"/>
                      </a:cubicBezTo>
                      <a:cubicBezTo>
                        <a:pt x="81" y="171"/>
                        <a:pt x="78" y="181"/>
                        <a:pt x="70" y="184"/>
                      </a:cubicBezTo>
                      <a:close/>
                      <a:moveTo>
                        <a:pt x="72" y="34"/>
                      </a:moveTo>
                      <a:cubicBezTo>
                        <a:pt x="68" y="26"/>
                        <a:pt x="71" y="16"/>
                        <a:pt x="79" y="13"/>
                      </a:cubicBezTo>
                      <a:cubicBezTo>
                        <a:pt x="87" y="9"/>
                        <a:pt x="97" y="13"/>
                        <a:pt x="100" y="20"/>
                      </a:cubicBezTo>
                      <a:cubicBezTo>
                        <a:pt x="104" y="28"/>
                        <a:pt x="100" y="38"/>
                        <a:pt x="93" y="41"/>
                      </a:cubicBezTo>
                      <a:cubicBezTo>
                        <a:pt x="85" y="45"/>
                        <a:pt x="75" y="42"/>
                        <a:pt x="72" y="34"/>
                      </a:cubicBezTo>
                      <a:close/>
                      <a:moveTo>
                        <a:pt x="166" y="164"/>
                      </a:moveTo>
                      <a:cubicBezTo>
                        <a:pt x="169" y="172"/>
                        <a:pt x="166" y="182"/>
                        <a:pt x="158" y="185"/>
                      </a:cubicBezTo>
                      <a:cubicBezTo>
                        <a:pt x="150" y="189"/>
                        <a:pt x="141" y="186"/>
                        <a:pt x="137" y="178"/>
                      </a:cubicBezTo>
                      <a:cubicBezTo>
                        <a:pt x="133" y="170"/>
                        <a:pt x="137" y="160"/>
                        <a:pt x="145" y="157"/>
                      </a:cubicBezTo>
                      <a:cubicBezTo>
                        <a:pt x="153" y="153"/>
                        <a:pt x="162" y="157"/>
                        <a:pt x="166" y="164"/>
                      </a:cubicBezTo>
                      <a:close/>
                      <a:moveTo>
                        <a:pt x="210" y="122"/>
                      </a:moveTo>
                      <a:cubicBezTo>
                        <a:pt x="203" y="126"/>
                        <a:pt x="193" y="122"/>
                        <a:pt x="189" y="114"/>
                      </a:cubicBezTo>
                      <a:cubicBezTo>
                        <a:pt x="186" y="107"/>
                        <a:pt x="189" y="97"/>
                        <a:pt x="197" y="94"/>
                      </a:cubicBezTo>
                      <a:cubicBezTo>
                        <a:pt x="205" y="90"/>
                        <a:pt x="214" y="93"/>
                        <a:pt x="218" y="101"/>
                      </a:cubicBezTo>
                      <a:cubicBezTo>
                        <a:pt x="222" y="109"/>
                        <a:pt x="218" y="118"/>
                        <a:pt x="210" y="122"/>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2" name="Freeform 92"/>
                <p:cNvSpPr>
                  <a:spLocks noEditPoints="1"/>
                </p:cNvSpPr>
                <p:nvPr/>
              </p:nvSpPr>
              <p:spPr bwMode="auto">
                <a:xfrm>
                  <a:off x="3559" y="1688"/>
                  <a:ext cx="148" cy="163"/>
                </a:xfrm>
                <a:custGeom>
                  <a:avLst/>
                  <a:gdLst/>
                  <a:ahLst/>
                  <a:cxnLst>
                    <a:cxn ang="0">
                      <a:pos x="120" y="143"/>
                    </a:cxn>
                    <a:cxn ang="0">
                      <a:pos x="120" y="181"/>
                    </a:cxn>
                    <a:cxn ang="0">
                      <a:pos x="163" y="181"/>
                    </a:cxn>
                    <a:cxn ang="0">
                      <a:pos x="163" y="146"/>
                    </a:cxn>
                    <a:cxn ang="0">
                      <a:pos x="163" y="143"/>
                    </a:cxn>
                    <a:cxn ang="0">
                      <a:pos x="163" y="69"/>
                    </a:cxn>
                    <a:cxn ang="0">
                      <a:pos x="82" y="0"/>
                    </a:cxn>
                    <a:cxn ang="0">
                      <a:pos x="0" y="69"/>
                    </a:cxn>
                    <a:cxn ang="0">
                      <a:pos x="0" y="143"/>
                    </a:cxn>
                    <a:cxn ang="0">
                      <a:pos x="0" y="146"/>
                    </a:cxn>
                    <a:cxn ang="0">
                      <a:pos x="0" y="181"/>
                    </a:cxn>
                    <a:cxn ang="0">
                      <a:pos x="44" y="181"/>
                    </a:cxn>
                    <a:cxn ang="0">
                      <a:pos x="44" y="146"/>
                    </a:cxn>
                    <a:cxn ang="0">
                      <a:pos x="44" y="146"/>
                    </a:cxn>
                    <a:cxn ang="0">
                      <a:pos x="44" y="69"/>
                    </a:cxn>
                    <a:cxn ang="0">
                      <a:pos x="82" y="43"/>
                    </a:cxn>
                    <a:cxn ang="0">
                      <a:pos x="120" y="69"/>
                    </a:cxn>
                    <a:cxn ang="0">
                      <a:pos x="120" y="143"/>
                    </a:cxn>
                    <a:cxn ang="0">
                      <a:pos x="36" y="174"/>
                    </a:cxn>
                    <a:cxn ang="0">
                      <a:pos x="8" y="174"/>
                    </a:cxn>
                    <a:cxn ang="0">
                      <a:pos x="8" y="151"/>
                    </a:cxn>
                    <a:cxn ang="0">
                      <a:pos x="36" y="151"/>
                    </a:cxn>
                    <a:cxn ang="0">
                      <a:pos x="36" y="174"/>
                    </a:cxn>
                    <a:cxn ang="0">
                      <a:pos x="127" y="151"/>
                    </a:cxn>
                    <a:cxn ang="0">
                      <a:pos x="156" y="151"/>
                    </a:cxn>
                    <a:cxn ang="0">
                      <a:pos x="156" y="174"/>
                    </a:cxn>
                    <a:cxn ang="0">
                      <a:pos x="127" y="174"/>
                    </a:cxn>
                    <a:cxn ang="0">
                      <a:pos x="127" y="151"/>
                    </a:cxn>
                  </a:cxnLst>
                  <a:rect l="0" t="0" r="r" b="b"/>
                  <a:pathLst>
                    <a:path w="163" h="181">
                      <a:moveTo>
                        <a:pt x="120" y="143"/>
                      </a:moveTo>
                      <a:cubicBezTo>
                        <a:pt x="120" y="181"/>
                        <a:pt x="120" y="181"/>
                        <a:pt x="120" y="181"/>
                      </a:cubicBezTo>
                      <a:cubicBezTo>
                        <a:pt x="163" y="181"/>
                        <a:pt x="163" y="181"/>
                        <a:pt x="163" y="181"/>
                      </a:cubicBezTo>
                      <a:cubicBezTo>
                        <a:pt x="163" y="146"/>
                        <a:pt x="163" y="146"/>
                        <a:pt x="163" y="146"/>
                      </a:cubicBezTo>
                      <a:cubicBezTo>
                        <a:pt x="163" y="143"/>
                        <a:pt x="163" y="143"/>
                        <a:pt x="163" y="143"/>
                      </a:cubicBezTo>
                      <a:cubicBezTo>
                        <a:pt x="163" y="69"/>
                        <a:pt x="163" y="69"/>
                        <a:pt x="163" y="69"/>
                      </a:cubicBezTo>
                      <a:cubicBezTo>
                        <a:pt x="163" y="41"/>
                        <a:pt x="142" y="0"/>
                        <a:pt x="82" y="0"/>
                      </a:cubicBezTo>
                      <a:cubicBezTo>
                        <a:pt x="20" y="0"/>
                        <a:pt x="0" y="47"/>
                        <a:pt x="0" y="69"/>
                      </a:cubicBezTo>
                      <a:cubicBezTo>
                        <a:pt x="0" y="143"/>
                        <a:pt x="0" y="143"/>
                        <a:pt x="0" y="143"/>
                      </a:cubicBezTo>
                      <a:cubicBezTo>
                        <a:pt x="0" y="146"/>
                        <a:pt x="0" y="146"/>
                        <a:pt x="0" y="146"/>
                      </a:cubicBezTo>
                      <a:cubicBezTo>
                        <a:pt x="0" y="181"/>
                        <a:pt x="0" y="181"/>
                        <a:pt x="0" y="181"/>
                      </a:cubicBezTo>
                      <a:cubicBezTo>
                        <a:pt x="44" y="181"/>
                        <a:pt x="44" y="181"/>
                        <a:pt x="44" y="181"/>
                      </a:cubicBezTo>
                      <a:cubicBezTo>
                        <a:pt x="44" y="146"/>
                        <a:pt x="44" y="146"/>
                        <a:pt x="44" y="146"/>
                      </a:cubicBezTo>
                      <a:cubicBezTo>
                        <a:pt x="44" y="146"/>
                        <a:pt x="44" y="146"/>
                        <a:pt x="44" y="146"/>
                      </a:cubicBezTo>
                      <a:cubicBezTo>
                        <a:pt x="44" y="69"/>
                        <a:pt x="44" y="69"/>
                        <a:pt x="44" y="69"/>
                      </a:cubicBezTo>
                      <a:cubicBezTo>
                        <a:pt x="44" y="69"/>
                        <a:pt x="45" y="43"/>
                        <a:pt x="82" y="43"/>
                      </a:cubicBezTo>
                      <a:cubicBezTo>
                        <a:pt x="120" y="43"/>
                        <a:pt x="120" y="68"/>
                        <a:pt x="120" y="69"/>
                      </a:cubicBezTo>
                      <a:cubicBezTo>
                        <a:pt x="120" y="143"/>
                        <a:pt x="120" y="143"/>
                        <a:pt x="120" y="143"/>
                      </a:cubicBezTo>
                      <a:close/>
                      <a:moveTo>
                        <a:pt x="36" y="174"/>
                      </a:moveTo>
                      <a:cubicBezTo>
                        <a:pt x="8" y="174"/>
                        <a:pt x="8" y="174"/>
                        <a:pt x="8" y="174"/>
                      </a:cubicBezTo>
                      <a:cubicBezTo>
                        <a:pt x="8" y="151"/>
                        <a:pt x="8" y="151"/>
                        <a:pt x="8" y="151"/>
                      </a:cubicBezTo>
                      <a:cubicBezTo>
                        <a:pt x="36" y="151"/>
                        <a:pt x="36" y="151"/>
                        <a:pt x="36" y="151"/>
                      </a:cubicBezTo>
                      <a:lnTo>
                        <a:pt x="36" y="174"/>
                      </a:lnTo>
                      <a:close/>
                      <a:moveTo>
                        <a:pt x="127" y="151"/>
                      </a:moveTo>
                      <a:cubicBezTo>
                        <a:pt x="156" y="151"/>
                        <a:pt x="156" y="151"/>
                        <a:pt x="156" y="151"/>
                      </a:cubicBezTo>
                      <a:cubicBezTo>
                        <a:pt x="156" y="174"/>
                        <a:pt x="156" y="174"/>
                        <a:pt x="156" y="174"/>
                      </a:cubicBezTo>
                      <a:cubicBezTo>
                        <a:pt x="127" y="174"/>
                        <a:pt x="127" y="174"/>
                        <a:pt x="127" y="174"/>
                      </a:cubicBezTo>
                      <a:lnTo>
                        <a:pt x="127" y="15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3" name="Freeform 93"/>
                <p:cNvSpPr>
                  <a:spLocks/>
                </p:cNvSpPr>
                <p:nvPr/>
              </p:nvSpPr>
              <p:spPr bwMode="auto">
                <a:xfrm>
                  <a:off x="3560" y="1861"/>
                  <a:ext cx="38" cy="38"/>
                </a:xfrm>
                <a:custGeom>
                  <a:avLst/>
                  <a:gdLst/>
                  <a:ahLst/>
                  <a:cxnLst>
                    <a:cxn ang="0">
                      <a:pos x="24" y="0"/>
                    </a:cxn>
                    <a:cxn ang="0">
                      <a:pos x="15" y="0"/>
                    </a:cxn>
                    <a:cxn ang="0">
                      <a:pos x="15" y="15"/>
                    </a:cxn>
                    <a:cxn ang="0">
                      <a:pos x="0" y="15"/>
                    </a:cxn>
                    <a:cxn ang="0">
                      <a:pos x="0" y="23"/>
                    </a:cxn>
                    <a:cxn ang="0">
                      <a:pos x="15" y="23"/>
                    </a:cxn>
                    <a:cxn ang="0">
                      <a:pos x="15" y="38"/>
                    </a:cxn>
                    <a:cxn ang="0">
                      <a:pos x="24" y="38"/>
                    </a:cxn>
                    <a:cxn ang="0">
                      <a:pos x="24" y="23"/>
                    </a:cxn>
                    <a:cxn ang="0">
                      <a:pos x="38" y="23"/>
                    </a:cxn>
                    <a:cxn ang="0">
                      <a:pos x="38" y="15"/>
                    </a:cxn>
                    <a:cxn ang="0">
                      <a:pos x="24" y="15"/>
                    </a:cxn>
                    <a:cxn ang="0">
                      <a:pos x="24" y="0"/>
                    </a:cxn>
                  </a:cxnLst>
                  <a:rect l="0" t="0" r="r" b="b"/>
                  <a:pathLst>
                    <a:path w="38" h="38">
                      <a:moveTo>
                        <a:pt x="24" y="0"/>
                      </a:moveTo>
                      <a:lnTo>
                        <a:pt x="15" y="0"/>
                      </a:lnTo>
                      <a:lnTo>
                        <a:pt x="15" y="15"/>
                      </a:lnTo>
                      <a:lnTo>
                        <a:pt x="0" y="15"/>
                      </a:lnTo>
                      <a:lnTo>
                        <a:pt x="0" y="23"/>
                      </a:lnTo>
                      <a:lnTo>
                        <a:pt x="15" y="23"/>
                      </a:lnTo>
                      <a:lnTo>
                        <a:pt x="15" y="38"/>
                      </a:lnTo>
                      <a:lnTo>
                        <a:pt x="24" y="38"/>
                      </a:lnTo>
                      <a:lnTo>
                        <a:pt x="24" y="23"/>
                      </a:lnTo>
                      <a:lnTo>
                        <a:pt x="38" y="23"/>
                      </a:lnTo>
                      <a:lnTo>
                        <a:pt x="38" y="15"/>
                      </a:lnTo>
                      <a:lnTo>
                        <a:pt x="24" y="15"/>
                      </a:lnTo>
                      <a:lnTo>
                        <a:pt x="24"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4" name="Rectangle 94"/>
                <p:cNvSpPr>
                  <a:spLocks noChangeArrowheads="1"/>
                </p:cNvSpPr>
                <p:nvPr/>
              </p:nvSpPr>
              <p:spPr bwMode="auto">
                <a:xfrm>
                  <a:off x="3668" y="1876"/>
                  <a:ext cx="39" cy="8"/>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5" name="Freeform 95"/>
                <p:cNvSpPr>
                  <a:spLocks/>
                </p:cNvSpPr>
                <p:nvPr/>
              </p:nvSpPr>
              <p:spPr bwMode="auto">
                <a:xfrm>
                  <a:off x="2349" y="1261"/>
                  <a:ext cx="135" cy="60"/>
                </a:xfrm>
                <a:custGeom>
                  <a:avLst/>
                  <a:gdLst/>
                  <a:ahLst/>
                  <a:cxnLst>
                    <a:cxn ang="0">
                      <a:pos x="75" y="26"/>
                    </a:cxn>
                    <a:cxn ang="0">
                      <a:pos x="0" y="0"/>
                    </a:cxn>
                    <a:cxn ang="0">
                      <a:pos x="0" y="49"/>
                    </a:cxn>
                    <a:cxn ang="0">
                      <a:pos x="75" y="66"/>
                    </a:cxn>
                    <a:cxn ang="0">
                      <a:pos x="149" y="45"/>
                    </a:cxn>
                    <a:cxn ang="0">
                      <a:pos x="149" y="0"/>
                    </a:cxn>
                    <a:cxn ang="0">
                      <a:pos x="75" y="26"/>
                    </a:cxn>
                  </a:cxnLst>
                  <a:rect l="0" t="0" r="r" b="b"/>
                  <a:pathLst>
                    <a:path w="149" h="66">
                      <a:moveTo>
                        <a:pt x="75" y="26"/>
                      </a:moveTo>
                      <a:cubicBezTo>
                        <a:pt x="0" y="0"/>
                        <a:pt x="0" y="0"/>
                        <a:pt x="0" y="0"/>
                      </a:cubicBezTo>
                      <a:cubicBezTo>
                        <a:pt x="0" y="49"/>
                        <a:pt x="0" y="49"/>
                        <a:pt x="0" y="49"/>
                      </a:cubicBezTo>
                      <a:cubicBezTo>
                        <a:pt x="0" y="49"/>
                        <a:pt x="35" y="66"/>
                        <a:pt x="75" y="66"/>
                      </a:cubicBezTo>
                      <a:cubicBezTo>
                        <a:pt x="116" y="66"/>
                        <a:pt x="149" y="45"/>
                        <a:pt x="149" y="45"/>
                      </a:cubicBezTo>
                      <a:cubicBezTo>
                        <a:pt x="149" y="0"/>
                        <a:pt x="149" y="0"/>
                        <a:pt x="149" y="0"/>
                      </a:cubicBezTo>
                      <a:lnTo>
                        <a:pt x="75" y="26"/>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6" name="Freeform 96"/>
                <p:cNvSpPr>
                  <a:spLocks/>
                </p:cNvSpPr>
                <p:nvPr/>
              </p:nvSpPr>
              <p:spPr bwMode="auto">
                <a:xfrm>
                  <a:off x="2317" y="1199"/>
                  <a:ext cx="200" cy="111"/>
                </a:xfrm>
                <a:custGeom>
                  <a:avLst/>
                  <a:gdLst/>
                  <a:ahLst/>
                  <a:cxnLst>
                    <a:cxn ang="0">
                      <a:pos x="188" y="45"/>
                    </a:cxn>
                    <a:cxn ang="0">
                      <a:pos x="200" y="40"/>
                    </a:cxn>
                    <a:cxn ang="0">
                      <a:pos x="100" y="0"/>
                    </a:cxn>
                    <a:cxn ang="0">
                      <a:pos x="0" y="40"/>
                    </a:cxn>
                    <a:cxn ang="0">
                      <a:pos x="100" y="77"/>
                    </a:cxn>
                    <a:cxn ang="0">
                      <a:pos x="179" y="48"/>
                    </a:cxn>
                    <a:cxn ang="0">
                      <a:pos x="179" y="90"/>
                    </a:cxn>
                    <a:cxn ang="0">
                      <a:pos x="175" y="90"/>
                    </a:cxn>
                    <a:cxn ang="0">
                      <a:pos x="175" y="111"/>
                    </a:cxn>
                    <a:cxn ang="0">
                      <a:pos x="191" y="111"/>
                    </a:cxn>
                    <a:cxn ang="0">
                      <a:pos x="191" y="90"/>
                    </a:cxn>
                    <a:cxn ang="0">
                      <a:pos x="188" y="90"/>
                    </a:cxn>
                    <a:cxn ang="0">
                      <a:pos x="188" y="45"/>
                    </a:cxn>
                  </a:cxnLst>
                  <a:rect l="0" t="0" r="r" b="b"/>
                  <a:pathLst>
                    <a:path w="200" h="111">
                      <a:moveTo>
                        <a:pt x="188" y="45"/>
                      </a:moveTo>
                      <a:lnTo>
                        <a:pt x="200" y="40"/>
                      </a:lnTo>
                      <a:lnTo>
                        <a:pt x="100" y="0"/>
                      </a:lnTo>
                      <a:lnTo>
                        <a:pt x="0" y="40"/>
                      </a:lnTo>
                      <a:lnTo>
                        <a:pt x="100" y="77"/>
                      </a:lnTo>
                      <a:lnTo>
                        <a:pt x="179" y="48"/>
                      </a:lnTo>
                      <a:lnTo>
                        <a:pt x="179" y="90"/>
                      </a:lnTo>
                      <a:lnTo>
                        <a:pt x="175" y="90"/>
                      </a:lnTo>
                      <a:lnTo>
                        <a:pt x="175" y="111"/>
                      </a:lnTo>
                      <a:lnTo>
                        <a:pt x="191" y="111"/>
                      </a:lnTo>
                      <a:lnTo>
                        <a:pt x="191" y="90"/>
                      </a:lnTo>
                      <a:lnTo>
                        <a:pt x="188" y="90"/>
                      </a:lnTo>
                      <a:lnTo>
                        <a:pt x="188" y="4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7" name="Freeform 97"/>
                <p:cNvSpPr>
                  <a:spLocks/>
                </p:cNvSpPr>
                <p:nvPr/>
              </p:nvSpPr>
              <p:spPr bwMode="auto">
                <a:xfrm>
                  <a:off x="3672" y="591"/>
                  <a:ext cx="22" cy="144"/>
                </a:xfrm>
                <a:custGeom>
                  <a:avLst/>
                  <a:gdLst/>
                  <a:ahLst/>
                  <a:cxnLst>
                    <a:cxn ang="0">
                      <a:pos x="16" y="0"/>
                    </a:cxn>
                    <a:cxn ang="0">
                      <a:pos x="0" y="0"/>
                    </a:cxn>
                    <a:cxn ang="0">
                      <a:pos x="0" y="159"/>
                    </a:cxn>
                    <a:cxn ang="0">
                      <a:pos x="16" y="159"/>
                    </a:cxn>
                    <a:cxn ang="0">
                      <a:pos x="24" y="151"/>
                    </a:cxn>
                    <a:cxn ang="0">
                      <a:pos x="24" y="8"/>
                    </a:cxn>
                    <a:cxn ang="0">
                      <a:pos x="16" y="0"/>
                    </a:cxn>
                  </a:cxnLst>
                  <a:rect l="0" t="0" r="r" b="b"/>
                  <a:pathLst>
                    <a:path w="24" h="159">
                      <a:moveTo>
                        <a:pt x="16" y="0"/>
                      </a:moveTo>
                      <a:cubicBezTo>
                        <a:pt x="0" y="0"/>
                        <a:pt x="0" y="0"/>
                        <a:pt x="0" y="0"/>
                      </a:cubicBezTo>
                      <a:cubicBezTo>
                        <a:pt x="0" y="159"/>
                        <a:pt x="0" y="159"/>
                        <a:pt x="0" y="159"/>
                      </a:cubicBezTo>
                      <a:cubicBezTo>
                        <a:pt x="16" y="159"/>
                        <a:pt x="16" y="159"/>
                        <a:pt x="16" y="159"/>
                      </a:cubicBezTo>
                      <a:cubicBezTo>
                        <a:pt x="21" y="159"/>
                        <a:pt x="24" y="156"/>
                        <a:pt x="24" y="151"/>
                      </a:cubicBezTo>
                      <a:cubicBezTo>
                        <a:pt x="24" y="8"/>
                        <a:pt x="24" y="8"/>
                        <a:pt x="24" y="8"/>
                      </a:cubicBezTo>
                      <a:cubicBezTo>
                        <a:pt x="24" y="4"/>
                        <a:pt x="21" y="0"/>
                        <a:pt x="16"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8" name="Freeform 98"/>
                <p:cNvSpPr>
                  <a:spLocks/>
                </p:cNvSpPr>
                <p:nvPr/>
              </p:nvSpPr>
              <p:spPr bwMode="auto">
                <a:xfrm>
                  <a:off x="3586" y="591"/>
                  <a:ext cx="74" cy="153"/>
                </a:xfrm>
                <a:custGeom>
                  <a:avLst/>
                  <a:gdLst/>
                  <a:ahLst/>
                  <a:cxnLst>
                    <a:cxn ang="0">
                      <a:pos x="74" y="0"/>
                    </a:cxn>
                    <a:cxn ang="0">
                      <a:pos x="0" y="0"/>
                    </a:cxn>
                    <a:cxn ang="0">
                      <a:pos x="0" y="144"/>
                    </a:cxn>
                    <a:cxn ang="0">
                      <a:pos x="8" y="144"/>
                    </a:cxn>
                    <a:cxn ang="0">
                      <a:pos x="8" y="153"/>
                    </a:cxn>
                    <a:cxn ang="0">
                      <a:pos x="17" y="149"/>
                    </a:cxn>
                    <a:cxn ang="0">
                      <a:pos x="26" y="153"/>
                    </a:cxn>
                    <a:cxn ang="0">
                      <a:pos x="26" y="144"/>
                    </a:cxn>
                    <a:cxn ang="0">
                      <a:pos x="74" y="144"/>
                    </a:cxn>
                    <a:cxn ang="0">
                      <a:pos x="74" y="0"/>
                    </a:cxn>
                  </a:cxnLst>
                  <a:rect l="0" t="0" r="r" b="b"/>
                  <a:pathLst>
                    <a:path w="74" h="153">
                      <a:moveTo>
                        <a:pt x="74" y="0"/>
                      </a:moveTo>
                      <a:lnTo>
                        <a:pt x="0" y="0"/>
                      </a:lnTo>
                      <a:lnTo>
                        <a:pt x="0" y="144"/>
                      </a:lnTo>
                      <a:lnTo>
                        <a:pt x="8" y="144"/>
                      </a:lnTo>
                      <a:lnTo>
                        <a:pt x="8" y="153"/>
                      </a:lnTo>
                      <a:lnTo>
                        <a:pt x="17" y="149"/>
                      </a:lnTo>
                      <a:lnTo>
                        <a:pt x="26" y="153"/>
                      </a:lnTo>
                      <a:lnTo>
                        <a:pt x="26" y="144"/>
                      </a:lnTo>
                      <a:lnTo>
                        <a:pt x="74" y="144"/>
                      </a:lnTo>
                      <a:lnTo>
                        <a:pt x="74"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9" name="Freeform 99"/>
                <p:cNvSpPr>
                  <a:spLocks noEditPoints="1"/>
                </p:cNvSpPr>
                <p:nvPr/>
              </p:nvSpPr>
              <p:spPr bwMode="auto">
                <a:xfrm>
                  <a:off x="1792" y="631"/>
                  <a:ext cx="132" cy="138"/>
                </a:xfrm>
                <a:custGeom>
                  <a:avLst/>
                  <a:gdLst/>
                  <a:ahLst/>
                  <a:cxnLst>
                    <a:cxn ang="0">
                      <a:pos x="141" y="61"/>
                    </a:cxn>
                    <a:cxn ang="0">
                      <a:pos x="123" y="61"/>
                    </a:cxn>
                    <a:cxn ang="0">
                      <a:pos x="124" y="79"/>
                    </a:cxn>
                    <a:cxn ang="0">
                      <a:pos x="129" y="82"/>
                    </a:cxn>
                    <a:cxn ang="0">
                      <a:pos x="72" y="117"/>
                    </a:cxn>
                    <a:cxn ang="0">
                      <a:pos x="72" y="114"/>
                    </a:cxn>
                    <a:cxn ang="0">
                      <a:pos x="116" y="58"/>
                    </a:cxn>
                    <a:cxn ang="0">
                      <a:pos x="58" y="0"/>
                    </a:cxn>
                    <a:cxn ang="0">
                      <a:pos x="0" y="58"/>
                    </a:cxn>
                    <a:cxn ang="0">
                      <a:pos x="48" y="114"/>
                    </a:cxn>
                    <a:cxn ang="0">
                      <a:pos x="48" y="125"/>
                    </a:cxn>
                    <a:cxn ang="0">
                      <a:pos x="29" y="125"/>
                    </a:cxn>
                    <a:cxn ang="0">
                      <a:pos x="29" y="133"/>
                    </a:cxn>
                    <a:cxn ang="0">
                      <a:pos x="12" y="133"/>
                    </a:cxn>
                    <a:cxn ang="0">
                      <a:pos x="12" y="153"/>
                    </a:cxn>
                    <a:cxn ang="0">
                      <a:pos x="102" y="153"/>
                    </a:cxn>
                    <a:cxn ang="0">
                      <a:pos x="102" y="133"/>
                    </a:cxn>
                    <a:cxn ang="0">
                      <a:pos x="90" y="133"/>
                    </a:cxn>
                    <a:cxn ang="0">
                      <a:pos x="90" y="125"/>
                    </a:cxn>
                    <a:cxn ang="0">
                      <a:pos x="72" y="125"/>
                    </a:cxn>
                    <a:cxn ang="0">
                      <a:pos x="72" y="124"/>
                    </a:cxn>
                    <a:cxn ang="0">
                      <a:pos x="135" y="82"/>
                    </a:cxn>
                    <a:cxn ang="0">
                      <a:pos x="142" y="79"/>
                    </a:cxn>
                    <a:cxn ang="0">
                      <a:pos x="141" y="61"/>
                    </a:cxn>
                    <a:cxn ang="0">
                      <a:pos x="43" y="58"/>
                    </a:cxn>
                    <a:cxn ang="0">
                      <a:pos x="59" y="42"/>
                    </a:cxn>
                    <a:cxn ang="0">
                      <a:pos x="75" y="58"/>
                    </a:cxn>
                    <a:cxn ang="0">
                      <a:pos x="59" y="74"/>
                    </a:cxn>
                    <a:cxn ang="0">
                      <a:pos x="43" y="58"/>
                    </a:cxn>
                  </a:cxnLst>
                  <a:rect l="0" t="0" r="r" b="b"/>
                  <a:pathLst>
                    <a:path w="146" h="153">
                      <a:moveTo>
                        <a:pt x="141" y="61"/>
                      </a:moveTo>
                      <a:cubicBezTo>
                        <a:pt x="136" y="56"/>
                        <a:pt x="128" y="56"/>
                        <a:pt x="123" y="61"/>
                      </a:cubicBezTo>
                      <a:cubicBezTo>
                        <a:pt x="119" y="66"/>
                        <a:pt x="119" y="74"/>
                        <a:pt x="124" y="79"/>
                      </a:cubicBezTo>
                      <a:cubicBezTo>
                        <a:pt x="125" y="80"/>
                        <a:pt x="127" y="81"/>
                        <a:pt x="129" y="82"/>
                      </a:cubicBezTo>
                      <a:cubicBezTo>
                        <a:pt x="126" y="94"/>
                        <a:pt x="114" y="111"/>
                        <a:pt x="72" y="117"/>
                      </a:cubicBezTo>
                      <a:cubicBezTo>
                        <a:pt x="72" y="114"/>
                        <a:pt x="72" y="114"/>
                        <a:pt x="72" y="114"/>
                      </a:cubicBezTo>
                      <a:cubicBezTo>
                        <a:pt x="98" y="107"/>
                        <a:pt x="116" y="85"/>
                        <a:pt x="116" y="58"/>
                      </a:cubicBezTo>
                      <a:cubicBezTo>
                        <a:pt x="116" y="26"/>
                        <a:pt x="90" y="0"/>
                        <a:pt x="58" y="0"/>
                      </a:cubicBezTo>
                      <a:cubicBezTo>
                        <a:pt x="26" y="0"/>
                        <a:pt x="0" y="26"/>
                        <a:pt x="0" y="58"/>
                      </a:cubicBezTo>
                      <a:cubicBezTo>
                        <a:pt x="0" y="86"/>
                        <a:pt x="21" y="110"/>
                        <a:pt x="48" y="114"/>
                      </a:cubicBezTo>
                      <a:cubicBezTo>
                        <a:pt x="48" y="125"/>
                        <a:pt x="48" y="125"/>
                        <a:pt x="48" y="125"/>
                      </a:cubicBezTo>
                      <a:cubicBezTo>
                        <a:pt x="29" y="125"/>
                        <a:pt x="29" y="125"/>
                        <a:pt x="29" y="125"/>
                      </a:cubicBezTo>
                      <a:cubicBezTo>
                        <a:pt x="29" y="133"/>
                        <a:pt x="29" y="133"/>
                        <a:pt x="29" y="133"/>
                      </a:cubicBezTo>
                      <a:cubicBezTo>
                        <a:pt x="12" y="133"/>
                        <a:pt x="12" y="133"/>
                        <a:pt x="12" y="133"/>
                      </a:cubicBezTo>
                      <a:cubicBezTo>
                        <a:pt x="12" y="153"/>
                        <a:pt x="12" y="153"/>
                        <a:pt x="12" y="153"/>
                      </a:cubicBezTo>
                      <a:cubicBezTo>
                        <a:pt x="102" y="153"/>
                        <a:pt x="102" y="153"/>
                        <a:pt x="102" y="153"/>
                      </a:cubicBezTo>
                      <a:cubicBezTo>
                        <a:pt x="102" y="133"/>
                        <a:pt x="102" y="133"/>
                        <a:pt x="102" y="133"/>
                      </a:cubicBezTo>
                      <a:cubicBezTo>
                        <a:pt x="90" y="133"/>
                        <a:pt x="90" y="133"/>
                        <a:pt x="90" y="133"/>
                      </a:cubicBezTo>
                      <a:cubicBezTo>
                        <a:pt x="90" y="125"/>
                        <a:pt x="90" y="125"/>
                        <a:pt x="90" y="125"/>
                      </a:cubicBezTo>
                      <a:cubicBezTo>
                        <a:pt x="72" y="125"/>
                        <a:pt x="72" y="125"/>
                        <a:pt x="72" y="125"/>
                      </a:cubicBezTo>
                      <a:cubicBezTo>
                        <a:pt x="72" y="124"/>
                        <a:pt x="72" y="124"/>
                        <a:pt x="72" y="124"/>
                      </a:cubicBezTo>
                      <a:cubicBezTo>
                        <a:pt x="120" y="117"/>
                        <a:pt x="132" y="96"/>
                        <a:pt x="135" y="82"/>
                      </a:cubicBezTo>
                      <a:cubicBezTo>
                        <a:pt x="137" y="82"/>
                        <a:pt x="140" y="81"/>
                        <a:pt x="142" y="79"/>
                      </a:cubicBezTo>
                      <a:cubicBezTo>
                        <a:pt x="146" y="74"/>
                        <a:pt x="146" y="66"/>
                        <a:pt x="141" y="61"/>
                      </a:cubicBezTo>
                      <a:close/>
                      <a:moveTo>
                        <a:pt x="43" y="58"/>
                      </a:moveTo>
                      <a:cubicBezTo>
                        <a:pt x="43" y="49"/>
                        <a:pt x="51" y="42"/>
                        <a:pt x="59" y="42"/>
                      </a:cubicBezTo>
                      <a:cubicBezTo>
                        <a:pt x="68" y="42"/>
                        <a:pt x="75" y="49"/>
                        <a:pt x="75" y="58"/>
                      </a:cubicBezTo>
                      <a:cubicBezTo>
                        <a:pt x="75" y="66"/>
                        <a:pt x="68" y="74"/>
                        <a:pt x="59" y="74"/>
                      </a:cubicBezTo>
                      <a:cubicBezTo>
                        <a:pt x="51" y="74"/>
                        <a:pt x="43" y="66"/>
                        <a:pt x="43" y="58"/>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0" name="Freeform 100"/>
                <p:cNvSpPr>
                  <a:spLocks noEditPoints="1"/>
                </p:cNvSpPr>
                <p:nvPr/>
              </p:nvSpPr>
              <p:spPr bwMode="auto">
                <a:xfrm>
                  <a:off x="1882" y="1036"/>
                  <a:ext cx="154" cy="211"/>
                </a:xfrm>
                <a:custGeom>
                  <a:avLst/>
                  <a:gdLst/>
                  <a:ahLst/>
                  <a:cxnLst>
                    <a:cxn ang="0">
                      <a:pos x="153" y="50"/>
                    </a:cxn>
                    <a:cxn ang="0">
                      <a:pos x="102" y="0"/>
                    </a:cxn>
                    <a:cxn ang="0">
                      <a:pos x="91" y="5"/>
                    </a:cxn>
                    <a:cxn ang="0">
                      <a:pos x="84" y="188"/>
                    </a:cxn>
                    <a:cxn ang="0">
                      <a:pos x="60" y="211"/>
                    </a:cxn>
                    <a:cxn ang="0">
                      <a:pos x="43" y="220"/>
                    </a:cxn>
                    <a:cxn ang="0">
                      <a:pos x="140" y="233"/>
                    </a:cxn>
                    <a:cxn ang="0">
                      <a:pos x="124" y="220"/>
                    </a:cxn>
                    <a:cxn ang="0">
                      <a:pos x="102" y="211"/>
                    </a:cxn>
                    <a:cxn ang="0">
                      <a:pos x="153" y="142"/>
                    </a:cxn>
                    <a:cxn ang="0">
                      <a:pos x="170" y="96"/>
                    </a:cxn>
                    <a:cxn ang="0">
                      <a:pos x="164" y="95"/>
                    </a:cxn>
                    <a:cxn ang="0">
                      <a:pos x="136" y="66"/>
                    </a:cxn>
                    <a:cxn ang="0">
                      <a:pos x="164" y="95"/>
                    </a:cxn>
                    <a:cxn ang="0">
                      <a:pos x="134" y="60"/>
                    </a:cxn>
                    <a:cxn ang="0">
                      <a:pos x="148" y="53"/>
                    </a:cxn>
                    <a:cxn ang="0">
                      <a:pos x="64" y="68"/>
                    </a:cxn>
                    <a:cxn ang="0">
                      <a:pos x="94" y="95"/>
                    </a:cxn>
                    <a:cxn ang="0">
                      <a:pos x="94" y="101"/>
                    </a:cxn>
                    <a:cxn ang="0">
                      <a:pos x="64" y="124"/>
                    </a:cxn>
                    <a:cxn ang="0">
                      <a:pos x="94" y="101"/>
                    </a:cxn>
                    <a:cxn ang="0">
                      <a:pos x="47" y="53"/>
                    </a:cxn>
                    <a:cxn ang="0">
                      <a:pos x="61" y="60"/>
                    </a:cxn>
                    <a:cxn ang="0">
                      <a:pos x="55" y="95"/>
                    </a:cxn>
                    <a:cxn ang="0">
                      <a:pos x="43" y="58"/>
                    </a:cxn>
                    <a:cxn ang="0">
                      <a:pos x="55" y="101"/>
                    </a:cxn>
                    <a:cxn ang="0">
                      <a:pos x="43" y="134"/>
                    </a:cxn>
                    <a:cxn ang="0">
                      <a:pos x="55" y="101"/>
                    </a:cxn>
                    <a:cxn ang="0">
                      <a:pos x="77" y="159"/>
                    </a:cxn>
                    <a:cxn ang="0">
                      <a:pos x="61" y="132"/>
                    </a:cxn>
                    <a:cxn ang="0">
                      <a:pos x="94" y="126"/>
                    </a:cxn>
                    <a:cxn ang="0">
                      <a:pos x="66" y="130"/>
                    </a:cxn>
                    <a:cxn ang="0">
                      <a:pos x="66" y="62"/>
                    </a:cxn>
                    <a:cxn ang="0">
                      <a:pos x="94" y="66"/>
                    </a:cxn>
                    <a:cxn ang="0">
                      <a:pos x="134" y="101"/>
                    </a:cxn>
                    <a:cxn ang="0">
                      <a:pos x="100" y="120"/>
                    </a:cxn>
                    <a:cxn ang="0">
                      <a:pos x="100" y="95"/>
                    </a:cxn>
                    <a:cxn ang="0">
                      <a:pos x="131" y="67"/>
                    </a:cxn>
                    <a:cxn ang="0">
                      <a:pos x="100" y="95"/>
                    </a:cxn>
                    <a:cxn ang="0">
                      <a:pos x="100" y="66"/>
                    </a:cxn>
                    <a:cxn ang="0">
                      <a:pos x="129" y="62"/>
                    </a:cxn>
                    <a:cxn ang="0">
                      <a:pos x="91" y="17"/>
                    </a:cxn>
                    <a:cxn ang="0">
                      <a:pos x="42" y="50"/>
                    </a:cxn>
                    <a:cxn ang="0">
                      <a:pos x="25" y="96"/>
                    </a:cxn>
                    <a:cxn ang="0">
                      <a:pos x="42" y="142"/>
                    </a:cxn>
                    <a:cxn ang="0">
                      <a:pos x="93" y="176"/>
                    </a:cxn>
                    <a:cxn ang="0">
                      <a:pos x="12" y="97"/>
                    </a:cxn>
                    <a:cxn ang="0">
                      <a:pos x="100" y="126"/>
                    </a:cxn>
                    <a:cxn ang="0">
                      <a:pos x="100" y="162"/>
                    </a:cxn>
                    <a:cxn ang="0">
                      <a:pos x="134" y="132"/>
                    </a:cxn>
                    <a:cxn ang="0">
                      <a:pos x="118" y="159"/>
                    </a:cxn>
                    <a:cxn ang="0">
                      <a:pos x="136" y="126"/>
                    </a:cxn>
                    <a:cxn ang="0">
                      <a:pos x="163" y="101"/>
                    </a:cxn>
                  </a:cxnLst>
                  <a:rect l="0" t="0" r="r" b="b"/>
                  <a:pathLst>
                    <a:path w="170" h="233">
                      <a:moveTo>
                        <a:pt x="156" y="54"/>
                      </a:moveTo>
                      <a:cubicBezTo>
                        <a:pt x="155" y="53"/>
                        <a:pt x="154" y="51"/>
                        <a:pt x="153" y="50"/>
                      </a:cubicBezTo>
                      <a:cubicBezTo>
                        <a:pt x="141" y="35"/>
                        <a:pt x="123" y="25"/>
                        <a:pt x="102" y="24"/>
                      </a:cubicBezTo>
                      <a:cubicBezTo>
                        <a:pt x="102" y="0"/>
                        <a:pt x="102" y="0"/>
                        <a:pt x="102" y="0"/>
                      </a:cubicBezTo>
                      <a:cubicBezTo>
                        <a:pt x="91" y="0"/>
                        <a:pt x="91" y="0"/>
                        <a:pt x="91" y="0"/>
                      </a:cubicBezTo>
                      <a:cubicBezTo>
                        <a:pt x="91" y="5"/>
                        <a:pt x="91" y="5"/>
                        <a:pt x="91" y="5"/>
                      </a:cubicBezTo>
                      <a:cubicBezTo>
                        <a:pt x="41" y="6"/>
                        <a:pt x="0" y="46"/>
                        <a:pt x="0" y="97"/>
                      </a:cubicBezTo>
                      <a:cubicBezTo>
                        <a:pt x="0" y="144"/>
                        <a:pt x="37" y="184"/>
                        <a:pt x="84" y="188"/>
                      </a:cubicBezTo>
                      <a:cubicBezTo>
                        <a:pt x="84" y="211"/>
                        <a:pt x="84" y="211"/>
                        <a:pt x="84" y="211"/>
                      </a:cubicBezTo>
                      <a:cubicBezTo>
                        <a:pt x="60" y="211"/>
                        <a:pt x="60" y="211"/>
                        <a:pt x="60" y="211"/>
                      </a:cubicBezTo>
                      <a:cubicBezTo>
                        <a:pt x="60" y="220"/>
                        <a:pt x="60" y="220"/>
                        <a:pt x="60" y="220"/>
                      </a:cubicBezTo>
                      <a:cubicBezTo>
                        <a:pt x="43" y="220"/>
                        <a:pt x="43" y="220"/>
                        <a:pt x="43" y="220"/>
                      </a:cubicBezTo>
                      <a:cubicBezTo>
                        <a:pt x="43" y="233"/>
                        <a:pt x="43" y="233"/>
                        <a:pt x="43" y="233"/>
                      </a:cubicBezTo>
                      <a:cubicBezTo>
                        <a:pt x="140" y="233"/>
                        <a:pt x="140" y="233"/>
                        <a:pt x="140" y="233"/>
                      </a:cubicBezTo>
                      <a:cubicBezTo>
                        <a:pt x="140" y="220"/>
                        <a:pt x="140" y="220"/>
                        <a:pt x="140" y="220"/>
                      </a:cubicBezTo>
                      <a:cubicBezTo>
                        <a:pt x="124" y="220"/>
                        <a:pt x="124" y="220"/>
                        <a:pt x="124" y="220"/>
                      </a:cubicBezTo>
                      <a:cubicBezTo>
                        <a:pt x="124" y="211"/>
                        <a:pt x="124" y="211"/>
                        <a:pt x="124" y="211"/>
                      </a:cubicBezTo>
                      <a:cubicBezTo>
                        <a:pt x="102" y="211"/>
                        <a:pt x="102" y="211"/>
                        <a:pt x="102" y="211"/>
                      </a:cubicBezTo>
                      <a:cubicBezTo>
                        <a:pt x="102" y="168"/>
                        <a:pt x="102" y="168"/>
                        <a:pt x="102" y="168"/>
                      </a:cubicBezTo>
                      <a:cubicBezTo>
                        <a:pt x="123" y="166"/>
                        <a:pt x="141" y="157"/>
                        <a:pt x="153" y="142"/>
                      </a:cubicBezTo>
                      <a:cubicBezTo>
                        <a:pt x="154" y="141"/>
                        <a:pt x="155" y="139"/>
                        <a:pt x="156" y="138"/>
                      </a:cubicBezTo>
                      <a:cubicBezTo>
                        <a:pt x="165" y="126"/>
                        <a:pt x="170" y="111"/>
                        <a:pt x="170" y="96"/>
                      </a:cubicBezTo>
                      <a:cubicBezTo>
                        <a:pt x="170" y="80"/>
                        <a:pt x="165" y="66"/>
                        <a:pt x="156" y="54"/>
                      </a:cubicBezTo>
                      <a:close/>
                      <a:moveTo>
                        <a:pt x="164" y="95"/>
                      </a:moveTo>
                      <a:cubicBezTo>
                        <a:pt x="140" y="95"/>
                        <a:pt x="140" y="95"/>
                        <a:pt x="140" y="95"/>
                      </a:cubicBezTo>
                      <a:cubicBezTo>
                        <a:pt x="140" y="85"/>
                        <a:pt x="139" y="75"/>
                        <a:pt x="136" y="66"/>
                      </a:cubicBezTo>
                      <a:cubicBezTo>
                        <a:pt x="142" y="63"/>
                        <a:pt x="147" y="61"/>
                        <a:pt x="152" y="58"/>
                      </a:cubicBezTo>
                      <a:cubicBezTo>
                        <a:pt x="159" y="68"/>
                        <a:pt x="164" y="81"/>
                        <a:pt x="164" y="95"/>
                      </a:cubicBezTo>
                      <a:close/>
                      <a:moveTo>
                        <a:pt x="148" y="53"/>
                      </a:moveTo>
                      <a:cubicBezTo>
                        <a:pt x="144" y="56"/>
                        <a:pt x="140" y="58"/>
                        <a:pt x="134" y="60"/>
                      </a:cubicBezTo>
                      <a:cubicBezTo>
                        <a:pt x="131" y="49"/>
                        <a:pt x="125" y="39"/>
                        <a:pt x="118" y="33"/>
                      </a:cubicBezTo>
                      <a:cubicBezTo>
                        <a:pt x="130" y="37"/>
                        <a:pt x="140" y="44"/>
                        <a:pt x="148" y="53"/>
                      </a:cubicBezTo>
                      <a:close/>
                      <a:moveTo>
                        <a:pt x="61" y="95"/>
                      </a:moveTo>
                      <a:cubicBezTo>
                        <a:pt x="61" y="85"/>
                        <a:pt x="62" y="76"/>
                        <a:pt x="64" y="68"/>
                      </a:cubicBezTo>
                      <a:cubicBezTo>
                        <a:pt x="74" y="70"/>
                        <a:pt x="84" y="72"/>
                        <a:pt x="94" y="72"/>
                      </a:cubicBezTo>
                      <a:cubicBezTo>
                        <a:pt x="94" y="95"/>
                        <a:pt x="94" y="95"/>
                        <a:pt x="94" y="95"/>
                      </a:cubicBezTo>
                      <a:lnTo>
                        <a:pt x="61" y="95"/>
                      </a:lnTo>
                      <a:close/>
                      <a:moveTo>
                        <a:pt x="94" y="101"/>
                      </a:moveTo>
                      <a:cubicBezTo>
                        <a:pt x="94" y="120"/>
                        <a:pt x="94" y="120"/>
                        <a:pt x="94" y="120"/>
                      </a:cubicBezTo>
                      <a:cubicBezTo>
                        <a:pt x="84" y="120"/>
                        <a:pt x="74" y="121"/>
                        <a:pt x="64" y="124"/>
                      </a:cubicBezTo>
                      <a:cubicBezTo>
                        <a:pt x="63" y="117"/>
                        <a:pt x="61" y="109"/>
                        <a:pt x="61" y="101"/>
                      </a:cubicBezTo>
                      <a:lnTo>
                        <a:pt x="94" y="101"/>
                      </a:lnTo>
                      <a:close/>
                      <a:moveTo>
                        <a:pt x="61" y="60"/>
                      </a:moveTo>
                      <a:cubicBezTo>
                        <a:pt x="55" y="58"/>
                        <a:pt x="51" y="56"/>
                        <a:pt x="47" y="53"/>
                      </a:cubicBezTo>
                      <a:cubicBezTo>
                        <a:pt x="55" y="44"/>
                        <a:pt x="65" y="37"/>
                        <a:pt x="77" y="33"/>
                      </a:cubicBezTo>
                      <a:cubicBezTo>
                        <a:pt x="70" y="39"/>
                        <a:pt x="64" y="49"/>
                        <a:pt x="61" y="60"/>
                      </a:cubicBezTo>
                      <a:close/>
                      <a:moveTo>
                        <a:pt x="59" y="66"/>
                      </a:moveTo>
                      <a:cubicBezTo>
                        <a:pt x="56" y="75"/>
                        <a:pt x="55" y="85"/>
                        <a:pt x="55" y="95"/>
                      </a:cubicBezTo>
                      <a:cubicBezTo>
                        <a:pt x="31" y="95"/>
                        <a:pt x="31" y="95"/>
                        <a:pt x="31" y="95"/>
                      </a:cubicBezTo>
                      <a:cubicBezTo>
                        <a:pt x="31" y="81"/>
                        <a:pt x="36" y="68"/>
                        <a:pt x="43" y="58"/>
                      </a:cubicBezTo>
                      <a:cubicBezTo>
                        <a:pt x="48" y="61"/>
                        <a:pt x="53" y="63"/>
                        <a:pt x="59" y="66"/>
                      </a:cubicBezTo>
                      <a:close/>
                      <a:moveTo>
                        <a:pt x="55" y="101"/>
                      </a:moveTo>
                      <a:cubicBezTo>
                        <a:pt x="55" y="110"/>
                        <a:pt x="57" y="118"/>
                        <a:pt x="59" y="126"/>
                      </a:cubicBezTo>
                      <a:cubicBezTo>
                        <a:pt x="53" y="128"/>
                        <a:pt x="48" y="131"/>
                        <a:pt x="43" y="134"/>
                      </a:cubicBezTo>
                      <a:cubicBezTo>
                        <a:pt x="37" y="125"/>
                        <a:pt x="32" y="113"/>
                        <a:pt x="31" y="101"/>
                      </a:cubicBezTo>
                      <a:lnTo>
                        <a:pt x="55" y="101"/>
                      </a:lnTo>
                      <a:close/>
                      <a:moveTo>
                        <a:pt x="61" y="132"/>
                      </a:moveTo>
                      <a:cubicBezTo>
                        <a:pt x="64" y="143"/>
                        <a:pt x="70" y="152"/>
                        <a:pt x="77" y="159"/>
                      </a:cubicBezTo>
                      <a:cubicBezTo>
                        <a:pt x="65" y="155"/>
                        <a:pt x="55" y="148"/>
                        <a:pt x="47" y="139"/>
                      </a:cubicBezTo>
                      <a:cubicBezTo>
                        <a:pt x="51" y="136"/>
                        <a:pt x="55" y="134"/>
                        <a:pt x="61" y="132"/>
                      </a:cubicBezTo>
                      <a:close/>
                      <a:moveTo>
                        <a:pt x="66" y="130"/>
                      </a:moveTo>
                      <a:cubicBezTo>
                        <a:pt x="75" y="127"/>
                        <a:pt x="84" y="126"/>
                        <a:pt x="94" y="126"/>
                      </a:cubicBezTo>
                      <a:cubicBezTo>
                        <a:pt x="94" y="162"/>
                        <a:pt x="94" y="162"/>
                        <a:pt x="94" y="162"/>
                      </a:cubicBezTo>
                      <a:cubicBezTo>
                        <a:pt x="82" y="160"/>
                        <a:pt x="72" y="148"/>
                        <a:pt x="66" y="130"/>
                      </a:cubicBezTo>
                      <a:close/>
                      <a:moveTo>
                        <a:pt x="94" y="66"/>
                      </a:moveTo>
                      <a:cubicBezTo>
                        <a:pt x="84" y="66"/>
                        <a:pt x="75" y="64"/>
                        <a:pt x="66" y="62"/>
                      </a:cubicBezTo>
                      <a:cubicBezTo>
                        <a:pt x="72" y="44"/>
                        <a:pt x="82" y="32"/>
                        <a:pt x="94" y="30"/>
                      </a:cubicBezTo>
                      <a:lnTo>
                        <a:pt x="94" y="66"/>
                      </a:lnTo>
                      <a:close/>
                      <a:moveTo>
                        <a:pt x="100" y="101"/>
                      </a:moveTo>
                      <a:cubicBezTo>
                        <a:pt x="134" y="101"/>
                        <a:pt x="134" y="101"/>
                        <a:pt x="134" y="101"/>
                      </a:cubicBezTo>
                      <a:cubicBezTo>
                        <a:pt x="134" y="109"/>
                        <a:pt x="132" y="117"/>
                        <a:pt x="131" y="124"/>
                      </a:cubicBezTo>
                      <a:cubicBezTo>
                        <a:pt x="121" y="122"/>
                        <a:pt x="111" y="120"/>
                        <a:pt x="100" y="120"/>
                      </a:cubicBezTo>
                      <a:lnTo>
                        <a:pt x="100" y="101"/>
                      </a:lnTo>
                      <a:close/>
                      <a:moveTo>
                        <a:pt x="100" y="95"/>
                      </a:moveTo>
                      <a:cubicBezTo>
                        <a:pt x="100" y="72"/>
                        <a:pt x="100" y="72"/>
                        <a:pt x="100" y="72"/>
                      </a:cubicBezTo>
                      <a:cubicBezTo>
                        <a:pt x="111" y="72"/>
                        <a:pt x="121" y="70"/>
                        <a:pt x="131" y="67"/>
                      </a:cubicBezTo>
                      <a:cubicBezTo>
                        <a:pt x="133" y="76"/>
                        <a:pt x="134" y="85"/>
                        <a:pt x="134" y="95"/>
                      </a:cubicBezTo>
                      <a:lnTo>
                        <a:pt x="100" y="95"/>
                      </a:lnTo>
                      <a:close/>
                      <a:moveTo>
                        <a:pt x="129" y="62"/>
                      </a:moveTo>
                      <a:cubicBezTo>
                        <a:pt x="120" y="64"/>
                        <a:pt x="111" y="66"/>
                        <a:pt x="100" y="66"/>
                      </a:cubicBezTo>
                      <a:cubicBezTo>
                        <a:pt x="100" y="30"/>
                        <a:pt x="100" y="30"/>
                        <a:pt x="100" y="30"/>
                      </a:cubicBezTo>
                      <a:cubicBezTo>
                        <a:pt x="113" y="31"/>
                        <a:pt x="123" y="44"/>
                        <a:pt x="129" y="62"/>
                      </a:cubicBezTo>
                      <a:close/>
                      <a:moveTo>
                        <a:pt x="12" y="97"/>
                      </a:moveTo>
                      <a:cubicBezTo>
                        <a:pt x="12" y="53"/>
                        <a:pt x="47" y="17"/>
                        <a:pt x="91" y="17"/>
                      </a:cubicBezTo>
                      <a:cubicBezTo>
                        <a:pt x="91" y="24"/>
                        <a:pt x="91" y="24"/>
                        <a:pt x="91" y="24"/>
                      </a:cubicBezTo>
                      <a:cubicBezTo>
                        <a:pt x="71" y="26"/>
                        <a:pt x="54" y="35"/>
                        <a:pt x="42" y="50"/>
                      </a:cubicBezTo>
                      <a:cubicBezTo>
                        <a:pt x="41" y="51"/>
                        <a:pt x="39" y="53"/>
                        <a:pt x="38" y="54"/>
                      </a:cubicBezTo>
                      <a:cubicBezTo>
                        <a:pt x="30" y="66"/>
                        <a:pt x="25" y="80"/>
                        <a:pt x="25" y="96"/>
                      </a:cubicBezTo>
                      <a:cubicBezTo>
                        <a:pt x="25" y="111"/>
                        <a:pt x="30" y="126"/>
                        <a:pt x="38" y="138"/>
                      </a:cubicBezTo>
                      <a:cubicBezTo>
                        <a:pt x="39" y="139"/>
                        <a:pt x="41" y="141"/>
                        <a:pt x="42" y="142"/>
                      </a:cubicBezTo>
                      <a:cubicBezTo>
                        <a:pt x="54" y="157"/>
                        <a:pt x="72" y="167"/>
                        <a:pt x="93" y="168"/>
                      </a:cubicBezTo>
                      <a:cubicBezTo>
                        <a:pt x="93" y="176"/>
                        <a:pt x="93" y="176"/>
                        <a:pt x="93" y="176"/>
                      </a:cubicBezTo>
                      <a:cubicBezTo>
                        <a:pt x="93" y="177"/>
                        <a:pt x="92" y="177"/>
                        <a:pt x="92" y="177"/>
                      </a:cubicBezTo>
                      <a:cubicBezTo>
                        <a:pt x="48" y="177"/>
                        <a:pt x="12" y="141"/>
                        <a:pt x="12" y="97"/>
                      </a:cubicBezTo>
                      <a:close/>
                      <a:moveTo>
                        <a:pt x="100" y="162"/>
                      </a:moveTo>
                      <a:cubicBezTo>
                        <a:pt x="100" y="126"/>
                        <a:pt x="100" y="126"/>
                        <a:pt x="100" y="126"/>
                      </a:cubicBezTo>
                      <a:cubicBezTo>
                        <a:pt x="111" y="126"/>
                        <a:pt x="120" y="127"/>
                        <a:pt x="129" y="130"/>
                      </a:cubicBezTo>
                      <a:cubicBezTo>
                        <a:pt x="123" y="148"/>
                        <a:pt x="113" y="160"/>
                        <a:pt x="100" y="162"/>
                      </a:cubicBezTo>
                      <a:close/>
                      <a:moveTo>
                        <a:pt x="118" y="159"/>
                      </a:moveTo>
                      <a:cubicBezTo>
                        <a:pt x="125" y="152"/>
                        <a:pt x="131" y="143"/>
                        <a:pt x="134" y="132"/>
                      </a:cubicBezTo>
                      <a:cubicBezTo>
                        <a:pt x="140" y="134"/>
                        <a:pt x="144" y="136"/>
                        <a:pt x="148" y="139"/>
                      </a:cubicBezTo>
                      <a:cubicBezTo>
                        <a:pt x="140" y="148"/>
                        <a:pt x="130" y="155"/>
                        <a:pt x="118" y="159"/>
                      </a:cubicBezTo>
                      <a:close/>
                      <a:moveTo>
                        <a:pt x="152" y="134"/>
                      </a:moveTo>
                      <a:cubicBezTo>
                        <a:pt x="147" y="131"/>
                        <a:pt x="142" y="128"/>
                        <a:pt x="136" y="126"/>
                      </a:cubicBezTo>
                      <a:cubicBezTo>
                        <a:pt x="138" y="118"/>
                        <a:pt x="140" y="110"/>
                        <a:pt x="140" y="101"/>
                      </a:cubicBezTo>
                      <a:cubicBezTo>
                        <a:pt x="163" y="101"/>
                        <a:pt x="163" y="101"/>
                        <a:pt x="163" y="101"/>
                      </a:cubicBezTo>
                      <a:cubicBezTo>
                        <a:pt x="163" y="113"/>
                        <a:pt x="158" y="125"/>
                        <a:pt x="152" y="13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1" name="Freeform 101"/>
                <p:cNvSpPr>
                  <a:spLocks noEditPoints="1"/>
                </p:cNvSpPr>
                <p:nvPr/>
              </p:nvSpPr>
              <p:spPr bwMode="auto">
                <a:xfrm>
                  <a:off x="2468" y="785"/>
                  <a:ext cx="96" cy="157"/>
                </a:xfrm>
                <a:custGeom>
                  <a:avLst/>
                  <a:gdLst/>
                  <a:ahLst/>
                  <a:cxnLst>
                    <a:cxn ang="0">
                      <a:pos x="0" y="157"/>
                    </a:cxn>
                    <a:cxn ang="0">
                      <a:pos x="96" y="0"/>
                    </a:cxn>
                    <a:cxn ang="0">
                      <a:pos x="36" y="9"/>
                    </a:cxn>
                    <a:cxn ang="0">
                      <a:pos x="61" y="11"/>
                    </a:cxn>
                    <a:cxn ang="0">
                      <a:pos x="36" y="9"/>
                    </a:cxn>
                    <a:cxn ang="0">
                      <a:pos x="14" y="137"/>
                    </a:cxn>
                    <a:cxn ang="0">
                      <a:pos x="33" y="127"/>
                    </a:cxn>
                    <a:cxn ang="0">
                      <a:pos x="33" y="122"/>
                    </a:cxn>
                    <a:cxn ang="0">
                      <a:pos x="14" y="112"/>
                    </a:cxn>
                    <a:cxn ang="0">
                      <a:pos x="33" y="122"/>
                    </a:cxn>
                    <a:cxn ang="0">
                      <a:pos x="14" y="106"/>
                    </a:cxn>
                    <a:cxn ang="0">
                      <a:pos x="33" y="96"/>
                    </a:cxn>
                    <a:cxn ang="0">
                      <a:pos x="33" y="90"/>
                    </a:cxn>
                    <a:cxn ang="0">
                      <a:pos x="14" y="80"/>
                    </a:cxn>
                    <a:cxn ang="0">
                      <a:pos x="33" y="90"/>
                    </a:cxn>
                    <a:cxn ang="0">
                      <a:pos x="36" y="151"/>
                    </a:cxn>
                    <a:cxn ang="0">
                      <a:pos x="61" y="148"/>
                    </a:cxn>
                    <a:cxn ang="0">
                      <a:pos x="57" y="96"/>
                    </a:cxn>
                    <a:cxn ang="0">
                      <a:pos x="39" y="106"/>
                    </a:cxn>
                    <a:cxn ang="0">
                      <a:pos x="57" y="96"/>
                    </a:cxn>
                    <a:cxn ang="0">
                      <a:pos x="39" y="80"/>
                    </a:cxn>
                    <a:cxn ang="0">
                      <a:pos x="57" y="90"/>
                    </a:cxn>
                    <a:cxn ang="0">
                      <a:pos x="57" y="112"/>
                    </a:cxn>
                    <a:cxn ang="0">
                      <a:pos x="39" y="122"/>
                    </a:cxn>
                    <a:cxn ang="0">
                      <a:pos x="57" y="112"/>
                    </a:cxn>
                    <a:cxn ang="0">
                      <a:pos x="57" y="137"/>
                    </a:cxn>
                    <a:cxn ang="0">
                      <a:pos x="39" y="127"/>
                    </a:cxn>
                    <a:cxn ang="0">
                      <a:pos x="83" y="137"/>
                    </a:cxn>
                    <a:cxn ang="0">
                      <a:pos x="64" y="127"/>
                    </a:cxn>
                    <a:cxn ang="0">
                      <a:pos x="83" y="137"/>
                    </a:cxn>
                    <a:cxn ang="0">
                      <a:pos x="64" y="122"/>
                    </a:cxn>
                    <a:cxn ang="0">
                      <a:pos x="83" y="112"/>
                    </a:cxn>
                    <a:cxn ang="0">
                      <a:pos x="83" y="106"/>
                    </a:cxn>
                    <a:cxn ang="0">
                      <a:pos x="64" y="96"/>
                    </a:cxn>
                    <a:cxn ang="0">
                      <a:pos x="83" y="106"/>
                    </a:cxn>
                    <a:cxn ang="0">
                      <a:pos x="64" y="90"/>
                    </a:cxn>
                    <a:cxn ang="0">
                      <a:pos x="83" y="80"/>
                    </a:cxn>
                    <a:cxn ang="0">
                      <a:pos x="83" y="74"/>
                    </a:cxn>
                    <a:cxn ang="0">
                      <a:pos x="14" y="17"/>
                    </a:cxn>
                    <a:cxn ang="0">
                      <a:pos x="83" y="74"/>
                    </a:cxn>
                  </a:cxnLst>
                  <a:rect l="0" t="0" r="r" b="b"/>
                  <a:pathLst>
                    <a:path w="96" h="157">
                      <a:moveTo>
                        <a:pt x="0" y="0"/>
                      </a:moveTo>
                      <a:lnTo>
                        <a:pt x="0" y="157"/>
                      </a:lnTo>
                      <a:lnTo>
                        <a:pt x="96" y="157"/>
                      </a:lnTo>
                      <a:lnTo>
                        <a:pt x="96" y="0"/>
                      </a:lnTo>
                      <a:lnTo>
                        <a:pt x="0" y="0"/>
                      </a:lnTo>
                      <a:close/>
                      <a:moveTo>
                        <a:pt x="36" y="9"/>
                      </a:moveTo>
                      <a:lnTo>
                        <a:pt x="61" y="9"/>
                      </a:lnTo>
                      <a:lnTo>
                        <a:pt x="61" y="11"/>
                      </a:lnTo>
                      <a:lnTo>
                        <a:pt x="36" y="11"/>
                      </a:lnTo>
                      <a:lnTo>
                        <a:pt x="36" y="9"/>
                      </a:lnTo>
                      <a:close/>
                      <a:moveTo>
                        <a:pt x="33" y="137"/>
                      </a:moveTo>
                      <a:lnTo>
                        <a:pt x="14" y="137"/>
                      </a:lnTo>
                      <a:lnTo>
                        <a:pt x="14" y="127"/>
                      </a:lnTo>
                      <a:lnTo>
                        <a:pt x="33" y="127"/>
                      </a:lnTo>
                      <a:lnTo>
                        <a:pt x="33" y="137"/>
                      </a:lnTo>
                      <a:close/>
                      <a:moveTo>
                        <a:pt x="33" y="122"/>
                      </a:moveTo>
                      <a:lnTo>
                        <a:pt x="14" y="122"/>
                      </a:lnTo>
                      <a:lnTo>
                        <a:pt x="14" y="112"/>
                      </a:lnTo>
                      <a:lnTo>
                        <a:pt x="33" y="112"/>
                      </a:lnTo>
                      <a:lnTo>
                        <a:pt x="33" y="122"/>
                      </a:lnTo>
                      <a:close/>
                      <a:moveTo>
                        <a:pt x="33" y="106"/>
                      </a:moveTo>
                      <a:lnTo>
                        <a:pt x="14" y="106"/>
                      </a:lnTo>
                      <a:lnTo>
                        <a:pt x="14" y="96"/>
                      </a:lnTo>
                      <a:lnTo>
                        <a:pt x="33" y="96"/>
                      </a:lnTo>
                      <a:lnTo>
                        <a:pt x="33" y="106"/>
                      </a:lnTo>
                      <a:close/>
                      <a:moveTo>
                        <a:pt x="33" y="90"/>
                      </a:moveTo>
                      <a:lnTo>
                        <a:pt x="14" y="90"/>
                      </a:lnTo>
                      <a:lnTo>
                        <a:pt x="14" y="80"/>
                      </a:lnTo>
                      <a:lnTo>
                        <a:pt x="33" y="80"/>
                      </a:lnTo>
                      <a:lnTo>
                        <a:pt x="33" y="90"/>
                      </a:lnTo>
                      <a:close/>
                      <a:moveTo>
                        <a:pt x="61" y="151"/>
                      </a:moveTo>
                      <a:lnTo>
                        <a:pt x="36" y="151"/>
                      </a:lnTo>
                      <a:lnTo>
                        <a:pt x="36" y="148"/>
                      </a:lnTo>
                      <a:lnTo>
                        <a:pt x="61" y="148"/>
                      </a:lnTo>
                      <a:lnTo>
                        <a:pt x="61" y="151"/>
                      </a:lnTo>
                      <a:close/>
                      <a:moveTo>
                        <a:pt x="57" y="96"/>
                      </a:moveTo>
                      <a:lnTo>
                        <a:pt x="57" y="106"/>
                      </a:lnTo>
                      <a:lnTo>
                        <a:pt x="39" y="106"/>
                      </a:lnTo>
                      <a:lnTo>
                        <a:pt x="39" y="96"/>
                      </a:lnTo>
                      <a:lnTo>
                        <a:pt x="57" y="96"/>
                      </a:lnTo>
                      <a:close/>
                      <a:moveTo>
                        <a:pt x="39" y="90"/>
                      </a:moveTo>
                      <a:lnTo>
                        <a:pt x="39" y="80"/>
                      </a:lnTo>
                      <a:lnTo>
                        <a:pt x="57" y="80"/>
                      </a:lnTo>
                      <a:lnTo>
                        <a:pt x="57" y="90"/>
                      </a:lnTo>
                      <a:lnTo>
                        <a:pt x="39" y="90"/>
                      </a:lnTo>
                      <a:close/>
                      <a:moveTo>
                        <a:pt x="57" y="112"/>
                      </a:moveTo>
                      <a:lnTo>
                        <a:pt x="57" y="122"/>
                      </a:lnTo>
                      <a:lnTo>
                        <a:pt x="39" y="122"/>
                      </a:lnTo>
                      <a:lnTo>
                        <a:pt x="39" y="112"/>
                      </a:lnTo>
                      <a:lnTo>
                        <a:pt x="57" y="112"/>
                      </a:lnTo>
                      <a:close/>
                      <a:moveTo>
                        <a:pt x="57" y="127"/>
                      </a:moveTo>
                      <a:lnTo>
                        <a:pt x="57" y="137"/>
                      </a:lnTo>
                      <a:lnTo>
                        <a:pt x="39" y="137"/>
                      </a:lnTo>
                      <a:lnTo>
                        <a:pt x="39" y="127"/>
                      </a:lnTo>
                      <a:lnTo>
                        <a:pt x="57" y="127"/>
                      </a:lnTo>
                      <a:close/>
                      <a:moveTo>
                        <a:pt x="83" y="137"/>
                      </a:moveTo>
                      <a:lnTo>
                        <a:pt x="64" y="137"/>
                      </a:lnTo>
                      <a:lnTo>
                        <a:pt x="64" y="127"/>
                      </a:lnTo>
                      <a:lnTo>
                        <a:pt x="83" y="127"/>
                      </a:lnTo>
                      <a:lnTo>
                        <a:pt x="83" y="137"/>
                      </a:lnTo>
                      <a:close/>
                      <a:moveTo>
                        <a:pt x="83" y="122"/>
                      </a:moveTo>
                      <a:lnTo>
                        <a:pt x="64" y="122"/>
                      </a:lnTo>
                      <a:lnTo>
                        <a:pt x="64" y="112"/>
                      </a:lnTo>
                      <a:lnTo>
                        <a:pt x="83" y="112"/>
                      </a:lnTo>
                      <a:lnTo>
                        <a:pt x="83" y="122"/>
                      </a:lnTo>
                      <a:close/>
                      <a:moveTo>
                        <a:pt x="83" y="106"/>
                      </a:moveTo>
                      <a:lnTo>
                        <a:pt x="64" y="106"/>
                      </a:lnTo>
                      <a:lnTo>
                        <a:pt x="64" y="96"/>
                      </a:lnTo>
                      <a:lnTo>
                        <a:pt x="83" y="96"/>
                      </a:lnTo>
                      <a:lnTo>
                        <a:pt x="83" y="106"/>
                      </a:lnTo>
                      <a:close/>
                      <a:moveTo>
                        <a:pt x="83" y="90"/>
                      </a:moveTo>
                      <a:lnTo>
                        <a:pt x="64" y="90"/>
                      </a:lnTo>
                      <a:lnTo>
                        <a:pt x="64" y="80"/>
                      </a:lnTo>
                      <a:lnTo>
                        <a:pt x="83" y="80"/>
                      </a:lnTo>
                      <a:lnTo>
                        <a:pt x="83" y="90"/>
                      </a:lnTo>
                      <a:close/>
                      <a:moveTo>
                        <a:pt x="83" y="74"/>
                      </a:moveTo>
                      <a:lnTo>
                        <a:pt x="14" y="74"/>
                      </a:lnTo>
                      <a:lnTo>
                        <a:pt x="14" y="17"/>
                      </a:lnTo>
                      <a:lnTo>
                        <a:pt x="83" y="17"/>
                      </a:lnTo>
                      <a:lnTo>
                        <a:pt x="83" y="74"/>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2" name="Freeform 102"/>
                <p:cNvSpPr>
                  <a:spLocks/>
                </p:cNvSpPr>
                <p:nvPr/>
              </p:nvSpPr>
              <p:spPr bwMode="auto">
                <a:xfrm>
                  <a:off x="2694" y="1167"/>
                  <a:ext cx="110" cy="110"/>
                </a:xfrm>
                <a:custGeom>
                  <a:avLst/>
                  <a:gdLst/>
                  <a:ahLst/>
                  <a:cxnLst>
                    <a:cxn ang="0">
                      <a:pos x="0" y="21"/>
                    </a:cxn>
                    <a:cxn ang="0">
                      <a:pos x="90" y="110"/>
                    </a:cxn>
                    <a:cxn ang="0">
                      <a:pos x="110" y="90"/>
                    </a:cxn>
                    <a:cxn ang="0">
                      <a:pos x="20" y="0"/>
                    </a:cxn>
                    <a:cxn ang="0">
                      <a:pos x="0" y="21"/>
                    </a:cxn>
                  </a:cxnLst>
                  <a:rect l="0" t="0" r="r" b="b"/>
                  <a:pathLst>
                    <a:path w="110" h="110">
                      <a:moveTo>
                        <a:pt x="0" y="21"/>
                      </a:moveTo>
                      <a:lnTo>
                        <a:pt x="90" y="110"/>
                      </a:lnTo>
                      <a:lnTo>
                        <a:pt x="110" y="90"/>
                      </a:lnTo>
                      <a:lnTo>
                        <a:pt x="20" y="0"/>
                      </a:lnTo>
                      <a:lnTo>
                        <a:pt x="0" y="2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3" name="Oval 103"/>
                <p:cNvSpPr>
                  <a:spLocks noChangeArrowheads="1"/>
                </p:cNvSpPr>
                <p:nvPr/>
              </p:nvSpPr>
              <p:spPr bwMode="auto">
                <a:xfrm>
                  <a:off x="2759" y="1164"/>
                  <a:ext cx="45" cy="45"/>
                </a:xfrm>
                <a:prstGeom prst="ellipse">
                  <a:avLst/>
                </a:pr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4" name="Oval 104"/>
                <p:cNvSpPr>
                  <a:spLocks noChangeArrowheads="1"/>
                </p:cNvSpPr>
                <p:nvPr/>
              </p:nvSpPr>
              <p:spPr bwMode="auto">
                <a:xfrm>
                  <a:off x="2689" y="1233"/>
                  <a:ext cx="44" cy="45"/>
                </a:xfrm>
                <a:prstGeom prst="ellipse">
                  <a:avLst/>
                </a:pr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5" name="Freeform 105"/>
                <p:cNvSpPr>
                  <a:spLocks noEditPoints="1"/>
                </p:cNvSpPr>
                <p:nvPr/>
              </p:nvSpPr>
              <p:spPr bwMode="auto">
                <a:xfrm>
                  <a:off x="3637" y="1295"/>
                  <a:ext cx="126" cy="113"/>
                </a:xfrm>
                <a:custGeom>
                  <a:avLst/>
                  <a:gdLst/>
                  <a:ahLst/>
                  <a:cxnLst>
                    <a:cxn ang="0">
                      <a:pos x="108" y="21"/>
                    </a:cxn>
                    <a:cxn ang="0">
                      <a:pos x="72" y="30"/>
                    </a:cxn>
                    <a:cxn ang="0">
                      <a:pos x="73" y="17"/>
                    </a:cxn>
                    <a:cxn ang="0">
                      <a:pos x="84" y="7"/>
                    </a:cxn>
                    <a:cxn ang="0">
                      <a:pos x="84" y="0"/>
                    </a:cxn>
                    <a:cxn ang="0">
                      <a:pos x="66" y="16"/>
                    </a:cxn>
                    <a:cxn ang="0">
                      <a:pos x="66" y="29"/>
                    </a:cxn>
                    <a:cxn ang="0">
                      <a:pos x="35" y="21"/>
                    </a:cxn>
                    <a:cxn ang="0">
                      <a:pos x="0" y="60"/>
                    </a:cxn>
                    <a:cxn ang="0">
                      <a:pos x="49" y="119"/>
                    </a:cxn>
                    <a:cxn ang="0">
                      <a:pos x="61" y="118"/>
                    </a:cxn>
                    <a:cxn ang="0">
                      <a:pos x="60" y="120"/>
                    </a:cxn>
                    <a:cxn ang="0">
                      <a:pos x="64" y="118"/>
                    </a:cxn>
                    <a:cxn ang="0">
                      <a:pos x="66" y="125"/>
                    </a:cxn>
                    <a:cxn ang="0">
                      <a:pos x="68" y="119"/>
                    </a:cxn>
                    <a:cxn ang="0">
                      <a:pos x="72" y="123"/>
                    </a:cxn>
                    <a:cxn ang="0">
                      <a:pos x="72" y="119"/>
                    </a:cxn>
                    <a:cxn ang="0">
                      <a:pos x="77" y="121"/>
                    </a:cxn>
                    <a:cxn ang="0">
                      <a:pos x="76" y="117"/>
                    </a:cxn>
                    <a:cxn ang="0">
                      <a:pos x="90" y="119"/>
                    </a:cxn>
                    <a:cxn ang="0">
                      <a:pos x="138" y="66"/>
                    </a:cxn>
                    <a:cxn ang="0">
                      <a:pos x="108" y="21"/>
                    </a:cxn>
                    <a:cxn ang="0">
                      <a:pos x="29" y="89"/>
                    </a:cxn>
                    <a:cxn ang="0">
                      <a:pos x="24" y="64"/>
                    </a:cxn>
                    <a:cxn ang="0">
                      <a:pos x="35" y="86"/>
                    </a:cxn>
                    <a:cxn ang="0">
                      <a:pos x="50" y="101"/>
                    </a:cxn>
                    <a:cxn ang="0">
                      <a:pos x="29" y="89"/>
                    </a:cxn>
                  </a:cxnLst>
                  <a:rect l="0" t="0" r="r" b="b"/>
                  <a:pathLst>
                    <a:path w="139" h="125">
                      <a:moveTo>
                        <a:pt x="108" y="21"/>
                      </a:moveTo>
                      <a:cubicBezTo>
                        <a:pt x="91" y="19"/>
                        <a:pt x="78" y="26"/>
                        <a:pt x="72" y="30"/>
                      </a:cubicBezTo>
                      <a:cubicBezTo>
                        <a:pt x="72" y="25"/>
                        <a:pt x="73" y="20"/>
                        <a:pt x="73" y="17"/>
                      </a:cubicBezTo>
                      <a:cubicBezTo>
                        <a:pt x="73" y="12"/>
                        <a:pt x="80" y="10"/>
                        <a:pt x="84" y="7"/>
                      </a:cubicBezTo>
                      <a:cubicBezTo>
                        <a:pt x="86" y="5"/>
                        <a:pt x="84" y="0"/>
                        <a:pt x="84" y="0"/>
                      </a:cubicBezTo>
                      <a:cubicBezTo>
                        <a:pt x="84" y="0"/>
                        <a:pt x="65" y="8"/>
                        <a:pt x="66" y="16"/>
                      </a:cubicBezTo>
                      <a:cubicBezTo>
                        <a:pt x="66" y="19"/>
                        <a:pt x="66" y="25"/>
                        <a:pt x="66" y="29"/>
                      </a:cubicBezTo>
                      <a:cubicBezTo>
                        <a:pt x="61" y="26"/>
                        <a:pt x="50" y="20"/>
                        <a:pt x="35" y="21"/>
                      </a:cubicBezTo>
                      <a:cubicBezTo>
                        <a:pt x="14" y="22"/>
                        <a:pt x="0" y="37"/>
                        <a:pt x="0" y="60"/>
                      </a:cubicBezTo>
                      <a:cubicBezTo>
                        <a:pt x="1" y="92"/>
                        <a:pt x="29" y="119"/>
                        <a:pt x="49" y="119"/>
                      </a:cubicBezTo>
                      <a:cubicBezTo>
                        <a:pt x="54" y="119"/>
                        <a:pt x="58" y="119"/>
                        <a:pt x="61" y="118"/>
                      </a:cubicBezTo>
                      <a:cubicBezTo>
                        <a:pt x="60" y="120"/>
                        <a:pt x="60" y="120"/>
                        <a:pt x="60" y="120"/>
                      </a:cubicBezTo>
                      <a:cubicBezTo>
                        <a:pt x="64" y="118"/>
                        <a:pt x="64" y="118"/>
                        <a:pt x="64" y="118"/>
                      </a:cubicBezTo>
                      <a:cubicBezTo>
                        <a:pt x="66" y="125"/>
                        <a:pt x="66" y="125"/>
                        <a:pt x="66" y="125"/>
                      </a:cubicBezTo>
                      <a:cubicBezTo>
                        <a:pt x="68" y="119"/>
                        <a:pt x="68" y="119"/>
                        <a:pt x="68" y="119"/>
                      </a:cubicBezTo>
                      <a:cubicBezTo>
                        <a:pt x="72" y="123"/>
                        <a:pt x="72" y="123"/>
                        <a:pt x="72" y="123"/>
                      </a:cubicBezTo>
                      <a:cubicBezTo>
                        <a:pt x="72" y="119"/>
                        <a:pt x="72" y="119"/>
                        <a:pt x="72" y="119"/>
                      </a:cubicBezTo>
                      <a:cubicBezTo>
                        <a:pt x="77" y="121"/>
                        <a:pt x="77" y="121"/>
                        <a:pt x="77" y="121"/>
                      </a:cubicBezTo>
                      <a:cubicBezTo>
                        <a:pt x="76" y="117"/>
                        <a:pt x="76" y="117"/>
                        <a:pt x="76" y="117"/>
                      </a:cubicBezTo>
                      <a:cubicBezTo>
                        <a:pt x="79" y="118"/>
                        <a:pt x="83" y="119"/>
                        <a:pt x="90" y="119"/>
                      </a:cubicBezTo>
                      <a:cubicBezTo>
                        <a:pt x="110" y="119"/>
                        <a:pt x="138" y="98"/>
                        <a:pt x="138" y="66"/>
                      </a:cubicBezTo>
                      <a:cubicBezTo>
                        <a:pt x="139" y="43"/>
                        <a:pt x="129" y="25"/>
                        <a:pt x="108" y="21"/>
                      </a:cubicBezTo>
                      <a:close/>
                      <a:moveTo>
                        <a:pt x="29" y="89"/>
                      </a:moveTo>
                      <a:cubicBezTo>
                        <a:pt x="21" y="79"/>
                        <a:pt x="24" y="64"/>
                        <a:pt x="24" y="64"/>
                      </a:cubicBezTo>
                      <a:cubicBezTo>
                        <a:pt x="24" y="64"/>
                        <a:pt x="29" y="77"/>
                        <a:pt x="35" y="86"/>
                      </a:cubicBezTo>
                      <a:cubicBezTo>
                        <a:pt x="40" y="94"/>
                        <a:pt x="50" y="101"/>
                        <a:pt x="50" y="101"/>
                      </a:cubicBezTo>
                      <a:cubicBezTo>
                        <a:pt x="50" y="101"/>
                        <a:pt x="37" y="99"/>
                        <a:pt x="29" y="89"/>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6" name="Rectangle 106"/>
                <p:cNvSpPr>
                  <a:spLocks noChangeArrowheads="1"/>
                </p:cNvSpPr>
                <p:nvPr/>
              </p:nvSpPr>
              <p:spPr bwMode="auto">
                <a:xfrm>
                  <a:off x="3824" y="2127"/>
                  <a:ext cx="158" cy="36"/>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7" name="Rectangle 107"/>
                <p:cNvSpPr>
                  <a:spLocks noChangeArrowheads="1"/>
                </p:cNvSpPr>
                <p:nvPr/>
              </p:nvSpPr>
              <p:spPr bwMode="auto">
                <a:xfrm>
                  <a:off x="3824" y="2196"/>
                  <a:ext cx="158" cy="36"/>
                </a:xfrm>
                <a:prstGeom prst="rect">
                  <a:avLst/>
                </a:prstGeom>
                <a:solidFill>
                  <a:srgbClr val="FFFFFF"/>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8" name="Freeform 108"/>
                <p:cNvSpPr>
                  <a:spLocks/>
                </p:cNvSpPr>
                <p:nvPr/>
              </p:nvSpPr>
              <p:spPr bwMode="auto">
                <a:xfrm>
                  <a:off x="3283" y="2797"/>
                  <a:ext cx="128" cy="18"/>
                </a:xfrm>
                <a:custGeom>
                  <a:avLst/>
                  <a:gdLst/>
                  <a:ahLst/>
                  <a:cxnLst>
                    <a:cxn ang="0">
                      <a:pos x="123" y="5"/>
                    </a:cxn>
                    <a:cxn ang="0">
                      <a:pos x="118" y="5"/>
                    </a:cxn>
                    <a:cxn ang="0">
                      <a:pos x="118" y="0"/>
                    </a:cxn>
                    <a:cxn ang="0">
                      <a:pos x="10" y="0"/>
                    </a:cxn>
                    <a:cxn ang="0">
                      <a:pos x="10" y="5"/>
                    </a:cxn>
                    <a:cxn ang="0">
                      <a:pos x="4" y="5"/>
                    </a:cxn>
                    <a:cxn ang="0">
                      <a:pos x="4" y="9"/>
                    </a:cxn>
                    <a:cxn ang="0">
                      <a:pos x="0" y="9"/>
                    </a:cxn>
                    <a:cxn ang="0">
                      <a:pos x="0" y="18"/>
                    </a:cxn>
                    <a:cxn ang="0">
                      <a:pos x="128" y="18"/>
                    </a:cxn>
                    <a:cxn ang="0">
                      <a:pos x="128" y="9"/>
                    </a:cxn>
                    <a:cxn ang="0">
                      <a:pos x="123" y="9"/>
                    </a:cxn>
                    <a:cxn ang="0">
                      <a:pos x="123" y="5"/>
                    </a:cxn>
                  </a:cxnLst>
                  <a:rect l="0" t="0" r="r" b="b"/>
                  <a:pathLst>
                    <a:path w="128" h="18">
                      <a:moveTo>
                        <a:pt x="123" y="5"/>
                      </a:moveTo>
                      <a:lnTo>
                        <a:pt x="118" y="5"/>
                      </a:lnTo>
                      <a:lnTo>
                        <a:pt x="118" y="0"/>
                      </a:lnTo>
                      <a:lnTo>
                        <a:pt x="10" y="0"/>
                      </a:lnTo>
                      <a:lnTo>
                        <a:pt x="10" y="5"/>
                      </a:lnTo>
                      <a:lnTo>
                        <a:pt x="4" y="5"/>
                      </a:lnTo>
                      <a:lnTo>
                        <a:pt x="4" y="9"/>
                      </a:lnTo>
                      <a:lnTo>
                        <a:pt x="0" y="9"/>
                      </a:lnTo>
                      <a:lnTo>
                        <a:pt x="0" y="18"/>
                      </a:lnTo>
                      <a:lnTo>
                        <a:pt x="128" y="18"/>
                      </a:lnTo>
                      <a:lnTo>
                        <a:pt x="128" y="9"/>
                      </a:lnTo>
                      <a:lnTo>
                        <a:pt x="123" y="9"/>
                      </a:lnTo>
                      <a:lnTo>
                        <a:pt x="123" y="5"/>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9" name="Freeform 109"/>
                <p:cNvSpPr>
                  <a:spLocks/>
                </p:cNvSpPr>
                <p:nvPr/>
              </p:nvSpPr>
              <p:spPr bwMode="auto">
                <a:xfrm>
                  <a:off x="3285" y="2726"/>
                  <a:ext cx="121" cy="70"/>
                </a:xfrm>
                <a:custGeom>
                  <a:avLst/>
                  <a:gdLst/>
                  <a:ahLst/>
                  <a:cxnLst>
                    <a:cxn ang="0">
                      <a:pos x="110" y="70"/>
                    </a:cxn>
                    <a:cxn ang="0">
                      <a:pos x="110" y="8"/>
                    </a:cxn>
                    <a:cxn ang="0">
                      <a:pos x="121" y="8"/>
                    </a:cxn>
                    <a:cxn ang="0">
                      <a:pos x="121" y="0"/>
                    </a:cxn>
                    <a:cxn ang="0">
                      <a:pos x="0" y="0"/>
                    </a:cxn>
                    <a:cxn ang="0">
                      <a:pos x="0" y="8"/>
                    </a:cxn>
                    <a:cxn ang="0">
                      <a:pos x="12" y="8"/>
                    </a:cxn>
                    <a:cxn ang="0">
                      <a:pos x="12" y="70"/>
                    </a:cxn>
                    <a:cxn ang="0">
                      <a:pos x="24" y="70"/>
                    </a:cxn>
                    <a:cxn ang="0">
                      <a:pos x="24" y="8"/>
                    </a:cxn>
                    <a:cxn ang="0">
                      <a:pos x="39" y="8"/>
                    </a:cxn>
                    <a:cxn ang="0">
                      <a:pos x="39" y="70"/>
                    </a:cxn>
                    <a:cxn ang="0">
                      <a:pos x="51" y="70"/>
                    </a:cxn>
                    <a:cxn ang="0">
                      <a:pos x="51" y="8"/>
                    </a:cxn>
                    <a:cxn ang="0">
                      <a:pos x="71" y="8"/>
                    </a:cxn>
                    <a:cxn ang="0">
                      <a:pos x="71" y="70"/>
                    </a:cxn>
                    <a:cxn ang="0">
                      <a:pos x="83" y="70"/>
                    </a:cxn>
                    <a:cxn ang="0">
                      <a:pos x="83" y="8"/>
                    </a:cxn>
                    <a:cxn ang="0">
                      <a:pos x="98" y="8"/>
                    </a:cxn>
                    <a:cxn ang="0">
                      <a:pos x="98" y="70"/>
                    </a:cxn>
                    <a:cxn ang="0">
                      <a:pos x="110" y="70"/>
                    </a:cxn>
                  </a:cxnLst>
                  <a:rect l="0" t="0" r="r" b="b"/>
                  <a:pathLst>
                    <a:path w="121" h="70">
                      <a:moveTo>
                        <a:pt x="110" y="70"/>
                      </a:moveTo>
                      <a:lnTo>
                        <a:pt x="110" y="8"/>
                      </a:lnTo>
                      <a:lnTo>
                        <a:pt x="121" y="8"/>
                      </a:lnTo>
                      <a:lnTo>
                        <a:pt x="121" y="0"/>
                      </a:lnTo>
                      <a:lnTo>
                        <a:pt x="0" y="0"/>
                      </a:lnTo>
                      <a:lnTo>
                        <a:pt x="0" y="8"/>
                      </a:lnTo>
                      <a:lnTo>
                        <a:pt x="12" y="8"/>
                      </a:lnTo>
                      <a:lnTo>
                        <a:pt x="12" y="70"/>
                      </a:lnTo>
                      <a:lnTo>
                        <a:pt x="24" y="70"/>
                      </a:lnTo>
                      <a:lnTo>
                        <a:pt x="24" y="8"/>
                      </a:lnTo>
                      <a:lnTo>
                        <a:pt x="39" y="8"/>
                      </a:lnTo>
                      <a:lnTo>
                        <a:pt x="39" y="70"/>
                      </a:lnTo>
                      <a:lnTo>
                        <a:pt x="51" y="70"/>
                      </a:lnTo>
                      <a:lnTo>
                        <a:pt x="51" y="8"/>
                      </a:lnTo>
                      <a:lnTo>
                        <a:pt x="71" y="8"/>
                      </a:lnTo>
                      <a:lnTo>
                        <a:pt x="71" y="70"/>
                      </a:lnTo>
                      <a:lnTo>
                        <a:pt x="83" y="70"/>
                      </a:lnTo>
                      <a:lnTo>
                        <a:pt x="83" y="8"/>
                      </a:lnTo>
                      <a:lnTo>
                        <a:pt x="98" y="8"/>
                      </a:lnTo>
                      <a:lnTo>
                        <a:pt x="98" y="70"/>
                      </a:lnTo>
                      <a:lnTo>
                        <a:pt x="110" y="7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0" name="Freeform 110"/>
                <p:cNvSpPr>
                  <a:spLocks/>
                </p:cNvSpPr>
                <p:nvPr/>
              </p:nvSpPr>
              <p:spPr bwMode="auto">
                <a:xfrm>
                  <a:off x="3279" y="2684"/>
                  <a:ext cx="134" cy="38"/>
                </a:xfrm>
                <a:custGeom>
                  <a:avLst/>
                  <a:gdLst/>
                  <a:ahLst/>
                  <a:cxnLst>
                    <a:cxn ang="0">
                      <a:pos x="68" y="0"/>
                    </a:cxn>
                    <a:cxn ang="0">
                      <a:pos x="0" y="38"/>
                    </a:cxn>
                    <a:cxn ang="0">
                      <a:pos x="134" y="38"/>
                    </a:cxn>
                    <a:cxn ang="0">
                      <a:pos x="68" y="0"/>
                    </a:cxn>
                  </a:cxnLst>
                  <a:rect l="0" t="0" r="r" b="b"/>
                  <a:pathLst>
                    <a:path w="134" h="38">
                      <a:moveTo>
                        <a:pt x="68" y="0"/>
                      </a:moveTo>
                      <a:lnTo>
                        <a:pt x="0" y="38"/>
                      </a:lnTo>
                      <a:lnTo>
                        <a:pt x="134" y="38"/>
                      </a:lnTo>
                      <a:lnTo>
                        <a:pt x="68" y="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1" name="Freeform 111"/>
                <p:cNvSpPr>
                  <a:spLocks/>
                </p:cNvSpPr>
                <p:nvPr/>
              </p:nvSpPr>
              <p:spPr bwMode="auto">
                <a:xfrm>
                  <a:off x="1574" y="915"/>
                  <a:ext cx="113" cy="122"/>
                </a:xfrm>
                <a:custGeom>
                  <a:avLst/>
                  <a:gdLst/>
                  <a:ahLst/>
                  <a:cxnLst>
                    <a:cxn ang="0">
                      <a:pos x="26" y="122"/>
                    </a:cxn>
                    <a:cxn ang="0">
                      <a:pos x="0" y="95"/>
                    </a:cxn>
                    <a:cxn ang="0">
                      <a:pos x="66" y="30"/>
                    </a:cxn>
                    <a:cxn ang="0">
                      <a:pos x="83" y="48"/>
                    </a:cxn>
                    <a:cxn ang="0">
                      <a:pos x="40" y="89"/>
                    </a:cxn>
                    <a:cxn ang="0">
                      <a:pos x="36" y="84"/>
                    </a:cxn>
                    <a:cxn ang="0">
                      <a:pos x="73" y="48"/>
                    </a:cxn>
                    <a:cxn ang="0">
                      <a:pos x="66" y="40"/>
                    </a:cxn>
                    <a:cxn ang="0">
                      <a:pos x="10" y="95"/>
                    </a:cxn>
                    <a:cxn ang="0">
                      <a:pos x="26" y="112"/>
                    </a:cxn>
                    <a:cxn ang="0">
                      <a:pos x="103" y="37"/>
                    </a:cxn>
                    <a:cxn ang="0">
                      <a:pos x="76" y="10"/>
                    </a:cxn>
                    <a:cxn ang="0">
                      <a:pos x="31" y="53"/>
                    </a:cxn>
                    <a:cxn ang="0">
                      <a:pos x="27" y="49"/>
                    </a:cxn>
                    <a:cxn ang="0">
                      <a:pos x="77" y="0"/>
                    </a:cxn>
                    <a:cxn ang="0">
                      <a:pos x="113" y="37"/>
                    </a:cxn>
                    <a:cxn ang="0">
                      <a:pos x="26" y="122"/>
                    </a:cxn>
                  </a:cxnLst>
                  <a:rect l="0" t="0" r="r" b="b"/>
                  <a:pathLst>
                    <a:path w="113" h="122">
                      <a:moveTo>
                        <a:pt x="26" y="122"/>
                      </a:moveTo>
                      <a:lnTo>
                        <a:pt x="0" y="95"/>
                      </a:lnTo>
                      <a:lnTo>
                        <a:pt x="66" y="30"/>
                      </a:lnTo>
                      <a:lnTo>
                        <a:pt x="83" y="48"/>
                      </a:lnTo>
                      <a:lnTo>
                        <a:pt x="40" y="89"/>
                      </a:lnTo>
                      <a:lnTo>
                        <a:pt x="36" y="84"/>
                      </a:lnTo>
                      <a:lnTo>
                        <a:pt x="73" y="48"/>
                      </a:lnTo>
                      <a:lnTo>
                        <a:pt x="66" y="40"/>
                      </a:lnTo>
                      <a:lnTo>
                        <a:pt x="10" y="95"/>
                      </a:lnTo>
                      <a:lnTo>
                        <a:pt x="26" y="112"/>
                      </a:lnTo>
                      <a:lnTo>
                        <a:pt x="103" y="37"/>
                      </a:lnTo>
                      <a:lnTo>
                        <a:pt x="76" y="10"/>
                      </a:lnTo>
                      <a:lnTo>
                        <a:pt x="31" y="53"/>
                      </a:lnTo>
                      <a:lnTo>
                        <a:pt x="27" y="49"/>
                      </a:lnTo>
                      <a:lnTo>
                        <a:pt x="77" y="0"/>
                      </a:lnTo>
                      <a:lnTo>
                        <a:pt x="113" y="37"/>
                      </a:lnTo>
                      <a:lnTo>
                        <a:pt x="26" y="122"/>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2" name="Freeform 112"/>
                <p:cNvSpPr>
                  <a:spLocks noEditPoints="1"/>
                </p:cNvSpPr>
                <p:nvPr/>
              </p:nvSpPr>
              <p:spPr bwMode="auto">
                <a:xfrm>
                  <a:off x="2130" y="760"/>
                  <a:ext cx="48" cy="48"/>
                </a:xfrm>
                <a:custGeom>
                  <a:avLst/>
                  <a:gdLst/>
                  <a:ahLst/>
                  <a:cxnLst>
                    <a:cxn ang="0">
                      <a:pos x="17" y="0"/>
                    </a:cxn>
                    <a:cxn ang="0">
                      <a:pos x="0" y="48"/>
                    </a:cxn>
                    <a:cxn ang="0">
                      <a:pos x="14" y="48"/>
                    </a:cxn>
                    <a:cxn ang="0">
                      <a:pos x="16" y="41"/>
                    </a:cxn>
                    <a:cxn ang="0">
                      <a:pos x="31" y="41"/>
                    </a:cxn>
                    <a:cxn ang="0">
                      <a:pos x="33" y="48"/>
                    </a:cxn>
                    <a:cxn ang="0">
                      <a:pos x="48" y="48"/>
                    </a:cxn>
                    <a:cxn ang="0">
                      <a:pos x="31" y="0"/>
                    </a:cxn>
                    <a:cxn ang="0">
                      <a:pos x="17" y="0"/>
                    </a:cxn>
                    <a:cxn ang="0">
                      <a:pos x="19" y="31"/>
                    </a:cxn>
                    <a:cxn ang="0">
                      <a:pos x="24" y="17"/>
                    </a:cxn>
                    <a:cxn ang="0">
                      <a:pos x="24" y="17"/>
                    </a:cxn>
                    <a:cxn ang="0">
                      <a:pos x="28" y="31"/>
                    </a:cxn>
                    <a:cxn ang="0">
                      <a:pos x="19" y="31"/>
                    </a:cxn>
                  </a:cxnLst>
                  <a:rect l="0" t="0" r="r" b="b"/>
                  <a:pathLst>
                    <a:path w="48" h="48">
                      <a:moveTo>
                        <a:pt x="17" y="0"/>
                      </a:moveTo>
                      <a:lnTo>
                        <a:pt x="0" y="48"/>
                      </a:lnTo>
                      <a:lnTo>
                        <a:pt x="14" y="48"/>
                      </a:lnTo>
                      <a:lnTo>
                        <a:pt x="16" y="41"/>
                      </a:lnTo>
                      <a:lnTo>
                        <a:pt x="31" y="41"/>
                      </a:lnTo>
                      <a:lnTo>
                        <a:pt x="33" y="48"/>
                      </a:lnTo>
                      <a:lnTo>
                        <a:pt x="48" y="48"/>
                      </a:lnTo>
                      <a:lnTo>
                        <a:pt x="31" y="0"/>
                      </a:lnTo>
                      <a:lnTo>
                        <a:pt x="17" y="0"/>
                      </a:lnTo>
                      <a:close/>
                      <a:moveTo>
                        <a:pt x="19" y="31"/>
                      </a:moveTo>
                      <a:lnTo>
                        <a:pt x="24" y="17"/>
                      </a:lnTo>
                      <a:lnTo>
                        <a:pt x="24" y="17"/>
                      </a:lnTo>
                      <a:lnTo>
                        <a:pt x="28" y="31"/>
                      </a:lnTo>
                      <a:lnTo>
                        <a:pt x="19" y="31"/>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3" name="Freeform 113"/>
                <p:cNvSpPr>
                  <a:spLocks noEditPoints="1"/>
                </p:cNvSpPr>
                <p:nvPr/>
              </p:nvSpPr>
              <p:spPr bwMode="auto">
                <a:xfrm>
                  <a:off x="2181" y="698"/>
                  <a:ext cx="43" cy="48"/>
                </a:xfrm>
                <a:custGeom>
                  <a:avLst/>
                  <a:gdLst/>
                  <a:ahLst/>
                  <a:cxnLst>
                    <a:cxn ang="0">
                      <a:pos x="45" y="28"/>
                    </a:cxn>
                    <a:cxn ang="0">
                      <a:pos x="42" y="25"/>
                    </a:cxn>
                    <a:cxn ang="0">
                      <a:pos x="38" y="24"/>
                    </a:cxn>
                    <a:cxn ang="0">
                      <a:pos x="43" y="20"/>
                    </a:cxn>
                    <a:cxn ang="0">
                      <a:pos x="45" y="13"/>
                    </a:cxn>
                    <a:cxn ang="0">
                      <a:pos x="44" y="9"/>
                    </a:cxn>
                    <a:cxn ang="0">
                      <a:pos x="42" y="5"/>
                    </a:cxn>
                    <a:cxn ang="0">
                      <a:pos x="37" y="2"/>
                    </a:cxn>
                    <a:cxn ang="0">
                      <a:pos x="28" y="0"/>
                    </a:cxn>
                    <a:cxn ang="0">
                      <a:pos x="0" y="0"/>
                    </a:cxn>
                    <a:cxn ang="0">
                      <a:pos x="0" y="53"/>
                    </a:cxn>
                    <a:cxn ang="0">
                      <a:pos x="29" y="53"/>
                    </a:cxn>
                    <a:cxn ang="0">
                      <a:pos x="36" y="52"/>
                    </a:cxn>
                    <a:cxn ang="0">
                      <a:pos x="42" y="49"/>
                    </a:cxn>
                    <a:cxn ang="0">
                      <a:pos x="46" y="44"/>
                    </a:cxn>
                    <a:cxn ang="0">
                      <a:pos x="48" y="37"/>
                    </a:cxn>
                    <a:cxn ang="0">
                      <a:pos x="47" y="32"/>
                    </a:cxn>
                    <a:cxn ang="0">
                      <a:pos x="45" y="28"/>
                    </a:cxn>
                    <a:cxn ang="0">
                      <a:pos x="16" y="13"/>
                    </a:cxn>
                    <a:cxn ang="0">
                      <a:pos x="24" y="13"/>
                    </a:cxn>
                    <a:cxn ang="0">
                      <a:pos x="28" y="14"/>
                    </a:cxn>
                    <a:cxn ang="0">
                      <a:pos x="30" y="16"/>
                    </a:cxn>
                    <a:cxn ang="0">
                      <a:pos x="28" y="20"/>
                    </a:cxn>
                    <a:cxn ang="0">
                      <a:pos x="24" y="21"/>
                    </a:cxn>
                    <a:cxn ang="0">
                      <a:pos x="16" y="21"/>
                    </a:cxn>
                    <a:cxn ang="0">
                      <a:pos x="16" y="13"/>
                    </a:cxn>
                    <a:cxn ang="0">
                      <a:pos x="31" y="38"/>
                    </a:cxn>
                    <a:cxn ang="0">
                      <a:pos x="29" y="39"/>
                    </a:cxn>
                    <a:cxn ang="0">
                      <a:pos x="27" y="40"/>
                    </a:cxn>
                    <a:cxn ang="0">
                      <a:pos x="25" y="40"/>
                    </a:cxn>
                    <a:cxn ang="0">
                      <a:pos x="16" y="40"/>
                    </a:cxn>
                    <a:cxn ang="0">
                      <a:pos x="16" y="30"/>
                    </a:cxn>
                    <a:cxn ang="0">
                      <a:pos x="26" y="30"/>
                    </a:cxn>
                    <a:cxn ang="0">
                      <a:pos x="31" y="35"/>
                    </a:cxn>
                    <a:cxn ang="0">
                      <a:pos x="31" y="38"/>
                    </a:cxn>
                  </a:cxnLst>
                  <a:rect l="0" t="0" r="r" b="b"/>
                  <a:pathLst>
                    <a:path w="48" h="53">
                      <a:moveTo>
                        <a:pt x="45" y="28"/>
                      </a:moveTo>
                      <a:cubicBezTo>
                        <a:pt x="44" y="27"/>
                        <a:pt x="43" y="26"/>
                        <a:pt x="42" y="25"/>
                      </a:cubicBezTo>
                      <a:cubicBezTo>
                        <a:pt x="41" y="25"/>
                        <a:pt x="40" y="24"/>
                        <a:pt x="38" y="24"/>
                      </a:cubicBezTo>
                      <a:cubicBezTo>
                        <a:pt x="40" y="23"/>
                        <a:pt x="42" y="21"/>
                        <a:pt x="43" y="20"/>
                      </a:cubicBezTo>
                      <a:cubicBezTo>
                        <a:pt x="44" y="18"/>
                        <a:pt x="45" y="16"/>
                        <a:pt x="45" y="13"/>
                      </a:cubicBezTo>
                      <a:cubicBezTo>
                        <a:pt x="45" y="12"/>
                        <a:pt x="45" y="11"/>
                        <a:pt x="44" y="9"/>
                      </a:cubicBezTo>
                      <a:cubicBezTo>
                        <a:pt x="44" y="8"/>
                        <a:pt x="43" y="6"/>
                        <a:pt x="42" y="5"/>
                      </a:cubicBezTo>
                      <a:cubicBezTo>
                        <a:pt x="40" y="4"/>
                        <a:pt x="39" y="2"/>
                        <a:pt x="37" y="2"/>
                      </a:cubicBezTo>
                      <a:cubicBezTo>
                        <a:pt x="34" y="1"/>
                        <a:pt x="32" y="0"/>
                        <a:pt x="28" y="0"/>
                      </a:cubicBezTo>
                      <a:cubicBezTo>
                        <a:pt x="0" y="0"/>
                        <a:pt x="0" y="0"/>
                        <a:pt x="0" y="0"/>
                      </a:cubicBezTo>
                      <a:cubicBezTo>
                        <a:pt x="0" y="53"/>
                        <a:pt x="0" y="53"/>
                        <a:pt x="0" y="53"/>
                      </a:cubicBezTo>
                      <a:cubicBezTo>
                        <a:pt x="29" y="53"/>
                        <a:pt x="29" y="53"/>
                        <a:pt x="29" y="53"/>
                      </a:cubicBezTo>
                      <a:cubicBezTo>
                        <a:pt x="31" y="53"/>
                        <a:pt x="34" y="52"/>
                        <a:pt x="36" y="52"/>
                      </a:cubicBezTo>
                      <a:cubicBezTo>
                        <a:pt x="38" y="51"/>
                        <a:pt x="40" y="50"/>
                        <a:pt x="42" y="49"/>
                      </a:cubicBezTo>
                      <a:cubicBezTo>
                        <a:pt x="44" y="47"/>
                        <a:pt x="45" y="46"/>
                        <a:pt x="46" y="44"/>
                      </a:cubicBezTo>
                      <a:cubicBezTo>
                        <a:pt x="47" y="42"/>
                        <a:pt x="48" y="39"/>
                        <a:pt x="48" y="37"/>
                      </a:cubicBezTo>
                      <a:cubicBezTo>
                        <a:pt x="48" y="35"/>
                        <a:pt x="47" y="33"/>
                        <a:pt x="47" y="32"/>
                      </a:cubicBezTo>
                      <a:cubicBezTo>
                        <a:pt x="46" y="30"/>
                        <a:pt x="46" y="29"/>
                        <a:pt x="45" y="28"/>
                      </a:cubicBezTo>
                      <a:close/>
                      <a:moveTo>
                        <a:pt x="16" y="13"/>
                      </a:moveTo>
                      <a:cubicBezTo>
                        <a:pt x="24" y="13"/>
                        <a:pt x="24" y="13"/>
                        <a:pt x="24" y="13"/>
                      </a:cubicBezTo>
                      <a:cubicBezTo>
                        <a:pt x="26" y="13"/>
                        <a:pt x="27" y="13"/>
                        <a:pt x="28" y="14"/>
                      </a:cubicBezTo>
                      <a:cubicBezTo>
                        <a:pt x="29" y="14"/>
                        <a:pt x="30" y="15"/>
                        <a:pt x="30" y="16"/>
                      </a:cubicBezTo>
                      <a:cubicBezTo>
                        <a:pt x="30" y="18"/>
                        <a:pt x="29" y="19"/>
                        <a:pt x="28" y="20"/>
                      </a:cubicBezTo>
                      <a:cubicBezTo>
                        <a:pt x="27" y="20"/>
                        <a:pt x="26" y="21"/>
                        <a:pt x="24" y="21"/>
                      </a:cubicBezTo>
                      <a:cubicBezTo>
                        <a:pt x="16" y="21"/>
                        <a:pt x="16" y="21"/>
                        <a:pt x="16" y="21"/>
                      </a:cubicBezTo>
                      <a:lnTo>
                        <a:pt x="16" y="13"/>
                      </a:lnTo>
                      <a:close/>
                      <a:moveTo>
                        <a:pt x="31" y="38"/>
                      </a:moveTo>
                      <a:cubicBezTo>
                        <a:pt x="31" y="38"/>
                        <a:pt x="30" y="39"/>
                        <a:pt x="29" y="39"/>
                      </a:cubicBezTo>
                      <a:cubicBezTo>
                        <a:pt x="29" y="40"/>
                        <a:pt x="28" y="40"/>
                        <a:pt x="27" y="40"/>
                      </a:cubicBezTo>
                      <a:cubicBezTo>
                        <a:pt x="27" y="40"/>
                        <a:pt x="26" y="40"/>
                        <a:pt x="25" y="40"/>
                      </a:cubicBezTo>
                      <a:cubicBezTo>
                        <a:pt x="16" y="40"/>
                        <a:pt x="16" y="40"/>
                        <a:pt x="16" y="40"/>
                      </a:cubicBezTo>
                      <a:cubicBezTo>
                        <a:pt x="16" y="30"/>
                        <a:pt x="16" y="30"/>
                        <a:pt x="16" y="30"/>
                      </a:cubicBezTo>
                      <a:cubicBezTo>
                        <a:pt x="26" y="30"/>
                        <a:pt x="26" y="30"/>
                        <a:pt x="26" y="30"/>
                      </a:cubicBezTo>
                      <a:cubicBezTo>
                        <a:pt x="30" y="30"/>
                        <a:pt x="31" y="32"/>
                        <a:pt x="31" y="35"/>
                      </a:cubicBezTo>
                      <a:cubicBezTo>
                        <a:pt x="31" y="36"/>
                        <a:pt x="31" y="37"/>
                        <a:pt x="31" y="38"/>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4" name="Freeform 114"/>
                <p:cNvSpPr>
                  <a:spLocks/>
                </p:cNvSpPr>
                <p:nvPr/>
              </p:nvSpPr>
              <p:spPr bwMode="auto">
                <a:xfrm>
                  <a:off x="2233" y="747"/>
                  <a:ext cx="46" cy="49"/>
                </a:xfrm>
                <a:custGeom>
                  <a:avLst/>
                  <a:gdLst/>
                  <a:ahLst/>
                  <a:cxnLst>
                    <a:cxn ang="0">
                      <a:pos x="34" y="33"/>
                    </a:cxn>
                    <a:cxn ang="0">
                      <a:pos x="33" y="36"/>
                    </a:cxn>
                    <a:cxn ang="0">
                      <a:pos x="32" y="39"/>
                    </a:cxn>
                    <a:cxn ang="0">
                      <a:pos x="29" y="41"/>
                    </a:cxn>
                    <a:cxn ang="0">
                      <a:pos x="26" y="41"/>
                    </a:cxn>
                    <a:cxn ang="0">
                      <a:pos x="21" y="40"/>
                    </a:cxn>
                    <a:cxn ang="0">
                      <a:pos x="18" y="37"/>
                    </a:cxn>
                    <a:cxn ang="0">
                      <a:pos x="16" y="32"/>
                    </a:cxn>
                    <a:cxn ang="0">
                      <a:pos x="16" y="27"/>
                    </a:cxn>
                    <a:cxn ang="0">
                      <a:pos x="16" y="22"/>
                    </a:cxn>
                    <a:cxn ang="0">
                      <a:pos x="18" y="17"/>
                    </a:cxn>
                    <a:cxn ang="0">
                      <a:pos x="21" y="14"/>
                    </a:cxn>
                    <a:cxn ang="0">
                      <a:pos x="26" y="13"/>
                    </a:cxn>
                    <a:cxn ang="0">
                      <a:pos x="30" y="14"/>
                    </a:cxn>
                    <a:cxn ang="0">
                      <a:pos x="32" y="16"/>
                    </a:cxn>
                    <a:cxn ang="0">
                      <a:pos x="34" y="18"/>
                    </a:cxn>
                    <a:cxn ang="0">
                      <a:pos x="34" y="20"/>
                    </a:cxn>
                    <a:cxn ang="0">
                      <a:pos x="50" y="20"/>
                    </a:cxn>
                    <a:cxn ang="0">
                      <a:pos x="43" y="5"/>
                    </a:cxn>
                    <a:cxn ang="0">
                      <a:pos x="26" y="0"/>
                    </a:cxn>
                    <a:cxn ang="0">
                      <a:pos x="15" y="2"/>
                    </a:cxn>
                    <a:cxn ang="0">
                      <a:pos x="7" y="7"/>
                    </a:cxn>
                    <a:cxn ang="0">
                      <a:pos x="1" y="16"/>
                    </a:cxn>
                    <a:cxn ang="0">
                      <a:pos x="0" y="27"/>
                    </a:cxn>
                    <a:cxn ang="0">
                      <a:pos x="1" y="38"/>
                    </a:cxn>
                    <a:cxn ang="0">
                      <a:pos x="6" y="46"/>
                    </a:cxn>
                    <a:cxn ang="0">
                      <a:pos x="15" y="52"/>
                    </a:cxn>
                    <a:cxn ang="0">
                      <a:pos x="26" y="54"/>
                    </a:cxn>
                    <a:cxn ang="0">
                      <a:pos x="36" y="52"/>
                    </a:cxn>
                    <a:cxn ang="0">
                      <a:pos x="44" y="47"/>
                    </a:cxn>
                    <a:cxn ang="0">
                      <a:pos x="48" y="40"/>
                    </a:cxn>
                    <a:cxn ang="0">
                      <a:pos x="50" y="33"/>
                    </a:cxn>
                    <a:cxn ang="0">
                      <a:pos x="34" y="33"/>
                    </a:cxn>
                  </a:cxnLst>
                  <a:rect l="0" t="0" r="r" b="b"/>
                  <a:pathLst>
                    <a:path w="50" h="54">
                      <a:moveTo>
                        <a:pt x="34" y="33"/>
                      </a:moveTo>
                      <a:cubicBezTo>
                        <a:pt x="34" y="34"/>
                        <a:pt x="34" y="35"/>
                        <a:pt x="33" y="36"/>
                      </a:cubicBezTo>
                      <a:cubicBezTo>
                        <a:pt x="33" y="37"/>
                        <a:pt x="32" y="38"/>
                        <a:pt x="32" y="39"/>
                      </a:cubicBezTo>
                      <a:cubicBezTo>
                        <a:pt x="31" y="40"/>
                        <a:pt x="30" y="40"/>
                        <a:pt x="29" y="41"/>
                      </a:cubicBezTo>
                      <a:cubicBezTo>
                        <a:pt x="28" y="41"/>
                        <a:pt x="27" y="41"/>
                        <a:pt x="26" y="41"/>
                      </a:cubicBezTo>
                      <a:cubicBezTo>
                        <a:pt x="24" y="41"/>
                        <a:pt x="22" y="41"/>
                        <a:pt x="21" y="40"/>
                      </a:cubicBezTo>
                      <a:cubicBezTo>
                        <a:pt x="20" y="39"/>
                        <a:pt x="19" y="38"/>
                        <a:pt x="18" y="37"/>
                      </a:cubicBezTo>
                      <a:cubicBezTo>
                        <a:pt x="17" y="35"/>
                        <a:pt x="17" y="34"/>
                        <a:pt x="16" y="32"/>
                      </a:cubicBezTo>
                      <a:cubicBezTo>
                        <a:pt x="16" y="30"/>
                        <a:pt x="16" y="29"/>
                        <a:pt x="16" y="27"/>
                      </a:cubicBezTo>
                      <a:cubicBezTo>
                        <a:pt x="16" y="25"/>
                        <a:pt x="16" y="23"/>
                        <a:pt x="16" y="22"/>
                      </a:cubicBezTo>
                      <a:cubicBezTo>
                        <a:pt x="17" y="20"/>
                        <a:pt x="17" y="18"/>
                        <a:pt x="18" y="17"/>
                      </a:cubicBezTo>
                      <a:cubicBezTo>
                        <a:pt x="19" y="16"/>
                        <a:pt x="20" y="15"/>
                        <a:pt x="21" y="14"/>
                      </a:cubicBezTo>
                      <a:cubicBezTo>
                        <a:pt x="22" y="13"/>
                        <a:pt x="24" y="13"/>
                        <a:pt x="26" y="13"/>
                      </a:cubicBezTo>
                      <a:cubicBezTo>
                        <a:pt x="27" y="13"/>
                        <a:pt x="29" y="13"/>
                        <a:pt x="30" y="14"/>
                      </a:cubicBezTo>
                      <a:cubicBezTo>
                        <a:pt x="31" y="14"/>
                        <a:pt x="32" y="15"/>
                        <a:pt x="32" y="16"/>
                      </a:cubicBezTo>
                      <a:cubicBezTo>
                        <a:pt x="33" y="17"/>
                        <a:pt x="33" y="17"/>
                        <a:pt x="34" y="18"/>
                      </a:cubicBezTo>
                      <a:cubicBezTo>
                        <a:pt x="34" y="19"/>
                        <a:pt x="34" y="20"/>
                        <a:pt x="34" y="20"/>
                      </a:cubicBezTo>
                      <a:cubicBezTo>
                        <a:pt x="50" y="20"/>
                        <a:pt x="50" y="20"/>
                        <a:pt x="50" y="20"/>
                      </a:cubicBezTo>
                      <a:cubicBezTo>
                        <a:pt x="49" y="14"/>
                        <a:pt x="47" y="9"/>
                        <a:pt x="43" y="5"/>
                      </a:cubicBezTo>
                      <a:cubicBezTo>
                        <a:pt x="39" y="1"/>
                        <a:pt x="33" y="0"/>
                        <a:pt x="26" y="0"/>
                      </a:cubicBezTo>
                      <a:cubicBezTo>
                        <a:pt x="22" y="0"/>
                        <a:pt x="18" y="0"/>
                        <a:pt x="15" y="2"/>
                      </a:cubicBezTo>
                      <a:cubicBezTo>
                        <a:pt x="12" y="3"/>
                        <a:pt x="9" y="5"/>
                        <a:pt x="7" y="7"/>
                      </a:cubicBezTo>
                      <a:cubicBezTo>
                        <a:pt x="4" y="9"/>
                        <a:pt x="3" y="12"/>
                        <a:pt x="1" y="16"/>
                      </a:cubicBezTo>
                      <a:cubicBezTo>
                        <a:pt x="0" y="19"/>
                        <a:pt x="0" y="23"/>
                        <a:pt x="0" y="27"/>
                      </a:cubicBezTo>
                      <a:cubicBezTo>
                        <a:pt x="0" y="31"/>
                        <a:pt x="0" y="34"/>
                        <a:pt x="1" y="38"/>
                      </a:cubicBezTo>
                      <a:cubicBezTo>
                        <a:pt x="2" y="41"/>
                        <a:pt x="4" y="44"/>
                        <a:pt x="6" y="46"/>
                      </a:cubicBezTo>
                      <a:cubicBezTo>
                        <a:pt x="9" y="49"/>
                        <a:pt x="11" y="51"/>
                        <a:pt x="15" y="52"/>
                      </a:cubicBezTo>
                      <a:cubicBezTo>
                        <a:pt x="18" y="54"/>
                        <a:pt x="22" y="54"/>
                        <a:pt x="26" y="54"/>
                      </a:cubicBezTo>
                      <a:cubicBezTo>
                        <a:pt x="30" y="54"/>
                        <a:pt x="33" y="54"/>
                        <a:pt x="36" y="52"/>
                      </a:cubicBezTo>
                      <a:cubicBezTo>
                        <a:pt x="39" y="51"/>
                        <a:pt x="42" y="49"/>
                        <a:pt x="44" y="47"/>
                      </a:cubicBezTo>
                      <a:cubicBezTo>
                        <a:pt x="46" y="45"/>
                        <a:pt x="47" y="43"/>
                        <a:pt x="48" y="40"/>
                      </a:cubicBezTo>
                      <a:cubicBezTo>
                        <a:pt x="49" y="38"/>
                        <a:pt x="50" y="35"/>
                        <a:pt x="50" y="33"/>
                      </a:cubicBezTo>
                      <a:lnTo>
                        <a:pt x="34" y="33"/>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5" name="Freeform 115"/>
                <p:cNvSpPr>
                  <a:spLocks noEditPoints="1"/>
                </p:cNvSpPr>
                <p:nvPr/>
              </p:nvSpPr>
              <p:spPr bwMode="auto">
                <a:xfrm>
                  <a:off x="3561" y="2479"/>
                  <a:ext cx="157" cy="158"/>
                </a:xfrm>
                <a:custGeom>
                  <a:avLst/>
                  <a:gdLst/>
                  <a:ahLst/>
                  <a:cxnLst>
                    <a:cxn ang="0">
                      <a:pos x="142" y="33"/>
                    </a:cxn>
                    <a:cxn ang="0">
                      <a:pos x="54" y="23"/>
                    </a:cxn>
                    <a:cxn ang="0">
                      <a:pos x="0" y="87"/>
                    </a:cxn>
                    <a:cxn ang="0">
                      <a:pos x="52" y="150"/>
                    </a:cxn>
                    <a:cxn ang="0">
                      <a:pos x="143" y="144"/>
                    </a:cxn>
                    <a:cxn ang="0">
                      <a:pos x="115" y="148"/>
                    </a:cxn>
                    <a:cxn ang="0">
                      <a:pos x="123" y="133"/>
                    </a:cxn>
                    <a:cxn ang="0">
                      <a:pos x="77" y="137"/>
                    </a:cxn>
                    <a:cxn ang="0">
                      <a:pos x="51" y="133"/>
                    </a:cxn>
                    <a:cxn ang="0">
                      <a:pos x="80" y="38"/>
                    </a:cxn>
                    <a:cxn ang="0">
                      <a:pos x="123" y="42"/>
                    </a:cxn>
                    <a:cxn ang="0">
                      <a:pos x="116" y="28"/>
                    </a:cxn>
                    <a:cxn ang="0">
                      <a:pos x="130" y="99"/>
                    </a:cxn>
                    <a:cxn ang="0">
                      <a:pos x="87" y="131"/>
                    </a:cxn>
                    <a:cxn ang="0">
                      <a:pos x="44" y="102"/>
                    </a:cxn>
                    <a:cxn ang="0">
                      <a:pos x="58" y="59"/>
                    </a:cxn>
                    <a:cxn ang="0">
                      <a:pos x="101" y="45"/>
                    </a:cxn>
                    <a:cxn ang="0">
                      <a:pos x="130" y="87"/>
                    </a:cxn>
                    <a:cxn ang="0">
                      <a:pos x="125" y="49"/>
                    </a:cxn>
                    <a:cxn ang="0">
                      <a:pos x="90" y="37"/>
                    </a:cxn>
                    <a:cxn ang="0">
                      <a:pos x="89" y="37"/>
                    </a:cxn>
                    <a:cxn ang="0">
                      <a:pos x="56" y="56"/>
                    </a:cxn>
                    <a:cxn ang="0">
                      <a:pos x="69" y="45"/>
                    </a:cxn>
                    <a:cxn ang="0">
                      <a:pos x="26" y="59"/>
                    </a:cxn>
                    <a:cxn ang="0">
                      <a:pos x="37" y="87"/>
                    </a:cxn>
                    <a:cxn ang="0">
                      <a:pos x="36" y="89"/>
                    </a:cxn>
                    <a:cxn ang="0">
                      <a:pos x="41" y="123"/>
                    </a:cxn>
                    <a:cxn ang="0">
                      <a:pos x="37" y="97"/>
                    </a:cxn>
                    <a:cxn ang="0">
                      <a:pos x="66" y="129"/>
                    </a:cxn>
                    <a:cxn ang="0">
                      <a:pos x="84" y="137"/>
                    </a:cxn>
                    <a:cxn ang="0">
                      <a:pos x="86" y="138"/>
                    </a:cxn>
                    <a:cxn ang="0">
                      <a:pos x="118" y="118"/>
                    </a:cxn>
                    <a:cxn ang="0">
                      <a:pos x="105" y="130"/>
                    </a:cxn>
                    <a:cxn ang="0">
                      <a:pos x="146" y="105"/>
                    </a:cxn>
                    <a:cxn ang="0">
                      <a:pos x="137" y="95"/>
                    </a:cxn>
                    <a:cxn ang="0">
                      <a:pos x="137" y="84"/>
                    </a:cxn>
                    <a:cxn ang="0">
                      <a:pos x="137" y="77"/>
                    </a:cxn>
                    <a:cxn ang="0">
                      <a:pos x="144" y="70"/>
                    </a:cxn>
                    <a:cxn ang="0">
                      <a:pos x="139" y="35"/>
                    </a:cxn>
                    <a:cxn ang="0">
                      <a:pos x="124" y="28"/>
                    </a:cxn>
                    <a:cxn ang="0">
                      <a:pos x="114" y="25"/>
                    </a:cxn>
                    <a:cxn ang="0">
                      <a:pos x="87" y="7"/>
                    </a:cxn>
                    <a:cxn ang="0">
                      <a:pos x="44" y="44"/>
                    </a:cxn>
                    <a:cxn ang="0">
                      <a:pos x="7" y="87"/>
                    </a:cxn>
                    <a:cxn ang="0">
                      <a:pos x="25" y="115"/>
                    </a:cxn>
                    <a:cxn ang="0">
                      <a:pos x="28" y="124"/>
                    </a:cxn>
                    <a:cxn ang="0">
                      <a:pos x="35" y="140"/>
                    </a:cxn>
                    <a:cxn ang="0">
                      <a:pos x="86" y="142"/>
                    </a:cxn>
                    <a:cxn ang="0">
                      <a:pos x="141" y="141"/>
                    </a:cxn>
                    <a:cxn ang="0">
                      <a:pos x="148" y="123"/>
                    </a:cxn>
                    <a:cxn ang="0">
                      <a:pos x="149" y="104"/>
                    </a:cxn>
                    <a:cxn ang="0">
                      <a:pos x="150" y="60"/>
                    </a:cxn>
                  </a:cxnLst>
                  <a:rect l="0" t="0" r="r" b="b"/>
                  <a:pathLst>
                    <a:path w="174" h="174">
                      <a:moveTo>
                        <a:pt x="174" y="87"/>
                      </a:moveTo>
                      <a:cubicBezTo>
                        <a:pt x="174" y="74"/>
                        <a:pt x="165" y="62"/>
                        <a:pt x="150" y="53"/>
                      </a:cubicBezTo>
                      <a:cubicBezTo>
                        <a:pt x="149" y="45"/>
                        <a:pt x="147" y="38"/>
                        <a:pt x="142" y="33"/>
                      </a:cubicBezTo>
                      <a:cubicBezTo>
                        <a:pt x="137" y="28"/>
                        <a:pt x="130" y="25"/>
                        <a:pt x="122" y="25"/>
                      </a:cubicBezTo>
                      <a:cubicBezTo>
                        <a:pt x="113" y="10"/>
                        <a:pt x="100" y="0"/>
                        <a:pt x="87" y="0"/>
                      </a:cubicBezTo>
                      <a:cubicBezTo>
                        <a:pt x="74" y="0"/>
                        <a:pt x="62" y="9"/>
                        <a:pt x="54" y="23"/>
                      </a:cubicBezTo>
                      <a:cubicBezTo>
                        <a:pt x="44" y="23"/>
                        <a:pt x="36" y="26"/>
                        <a:pt x="31" y="31"/>
                      </a:cubicBezTo>
                      <a:cubicBezTo>
                        <a:pt x="25" y="37"/>
                        <a:pt x="23" y="45"/>
                        <a:pt x="23" y="54"/>
                      </a:cubicBezTo>
                      <a:cubicBezTo>
                        <a:pt x="9" y="63"/>
                        <a:pt x="0" y="75"/>
                        <a:pt x="0" y="87"/>
                      </a:cubicBezTo>
                      <a:cubicBezTo>
                        <a:pt x="0" y="101"/>
                        <a:pt x="9" y="113"/>
                        <a:pt x="24" y="122"/>
                      </a:cubicBezTo>
                      <a:cubicBezTo>
                        <a:pt x="25" y="130"/>
                        <a:pt x="27" y="137"/>
                        <a:pt x="32" y="142"/>
                      </a:cubicBezTo>
                      <a:cubicBezTo>
                        <a:pt x="37" y="147"/>
                        <a:pt x="44" y="150"/>
                        <a:pt x="52" y="150"/>
                      </a:cubicBezTo>
                      <a:cubicBezTo>
                        <a:pt x="61" y="165"/>
                        <a:pt x="74" y="174"/>
                        <a:pt x="87" y="174"/>
                      </a:cubicBezTo>
                      <a:cubicBezTo>
                        <a:pt x="100" y="174"/>
                        <a:pt x="112" y="166"/>
                        <a:pt x="120" y="152"/>
                      </a:cubicBezTo>
                      <a:cubicBezTo>
                        <a:pt x="130" y="152"/>
                        <a:pt x="138" y="149"/>
                        <a:pt x="143" y="144"/>
                      </a:cubicBezTo>
                      <a:cubicBezTo>
                        <a:pt x="149" y="138"/>
                        <a:pt x="152" y="130"/>
                        <a:pt x="152" y="121"/>
                      </a:cubicBezTo>
                      <a:cubicBezTo>
                        <a:pt x="166" y="112"/>
                        <a:pt x="174" y="100"/>
                        <a:pt x="174" y="87"/>
                      </a:cubicBezTo>
                      <a:close/>
                      <a:moveTo>
                        <a:pt x="115" y="148"/>
                      </a:moveTo>
                      <a:cubicBezTo>
                        <a:pt x="107" y="148"/>
                        <a:pt x="98" y="145"/>
                        <a:pt x="89" y="140"/>
                      </a:cubicBezTo>
                      <a:cubicBezTo>
                        <a:pt x="91" y="139"/>
                        <a:pt x="93" y="138"/>
                        <a:pt x="94" y="137"/>
                      </a:cubicBezTo>
                      <a:cubicBezTo>
                        <a:pt x="104" y="137"/>
                        <a:pt x="114" y="135"/>
                        <a:pt x="123" y="133"/>
                      </a:cubicBezTo>
                      <a:cubicBezTo>
                        <a:pt x="121" y="139"/>
                        <a:pt x="118" y="144"/>
                        <a:pt x="115" y="148"/>
                      </a:cubicBezTo>
                      <a:close/>
                      <a:moveTo>
                        <a:pt x="51" y="133"/>
                      </a:moveTo>
                      <a:cubicBezTo>
                        <a:pt x="59" y="135"/>
                        <a:pt x="68" y="136"/>
                        <a:pt x="77" y="137"/>
                      </a:cubicBezTo>
                      <a:cubicBezTo>
                        <a:pt x="79" y="138"/>
                        <a:pt x="80" y="139"/>
                        <a:pt x="82" y="140"/>
                      </a:cubicBezTo>
                      <a:cubicBezTo>
                        <a:pt x="74" y="144"/>
                        <a:pt x="65" y="146"/>
                        <a:pt x="58" y="147"/>
                      </a:cubicBezTo>
                      <a:cubicBezTo>
                        <a:pt x="55" y="143"/>
                        <a:pt x="53" y="138"/>
                        <a:pt x="51" y="133"/>
                      </a:cubicBezTo>
                      <a:close/>
                      <a:moveTo>
                        <a:pt x="59" y="26"/>
                      </a:moveTo>
                      <a:cubicBezTo>
                        <a:pt x="67" y="27"/>
                        <a:pt x="76" y="30"/>
                        <a:pt x="85" y="35"/>
                      </a:cubicBezTo>
                      <a:cubicBezTo>
                        <a:pt x="83" y="36"/>
                        <a:pt x="82" y="37"/>
                        <a:pt x="80" y="38"/>
                      </a:cubicBezTo>
                      <a:cubicBezTo>
                        <a:pt x="70" y="38"/>
                        <a:pt x="60" y="40"/>
                        <a:pt x="51" y="42"/>
                      </a:cubicBezTo>
                      <a:cubicBezTo>
                        <a:pt x="54" y="36"/>
                        <a:pt x="56" y="31"/>
                        <a:pt x="59" y="26"/>
                      </a:cubicBezTo>
                      <a:close/>
                      <a:moveTo>
                        <a:pt x="123" y="42"/>
                      </a:moveTo>
                      <a:cubicBezTo>
                        <a:pt x="115" y="40"/>
                        <a:pt x="106" y="38"/>
                        <a:pt x="97" y="38"/>
                      </a:cubicBezTo>
                      <a:cubicBezTo>
                        <a:pt x="95" y="37"/>
                        <a:pt x="94" y="36"/>
                        <a:pt x="92" y="35"/>
                      </a:cubicBezTo>
                      <a:cubicBezTo>
                        <a:pt x="100" y="31"/>
                        <a:pt x="109" y="29"/>
                        <a:pt x="116" y="28"/>
                      </a:cubicBezTo>
                      <a:cubicBezTo>
                        <a:pt x="119" y="32"/>
                        <a:pt x="121" y="37"/>
                        <a:pt x="123" y="42"/>
                      </a:cubicBezTo>
                      <a:close/>
                      <a:moveTo>
                        <a:pt x="130" y="87"/>
                      </a:moveTo>
                      <a:cubicBezTo>
                        <a:pt x="130" y="91"/>
                        <a:pt x="130" y="95"/>
                        <a:pt x="130" y="99"/>
                      </a:cubicBezTo>
                      <a:cubicBezTo>
                        <a:pt x="126" y="105"/>
                        <a:pt x="121" y="111"/>
                        <a:pt x="116" y="116"/>
                      </a:cubicBezTo>
                      <a:cubicBezTo>
                        <a:pt x="110" y="121"/>
                        <a:pt x="105" y="126"/>
                        <a:pt x="99" y="130"/>
                      </a:cubicBezTo>
                      <a:cubicBezTo>
                        <a:pt x="95" y="131"/>
                        <a:pt x="91" y="131"/>
                        <a:pt x="87" y="131"/>
                      </a:cubicBezTo>
                      <a:cubicBezTo>
                        <a:pt x="82" y="131"/>
                        <a:pt x="77" y="130"/>
                        <a:pt x="73" y="130"/>
                      </a:cubicBezTo>
                      <a:cubicBezTo>
                        <a:pt x="68" y="126"/>
                        <a:pt x="62" y="122"/>
                        <a:pt x="58" y="117"/>
                      </a:cubicBezTo>
                      <a:cubicBezTo>
                        <a:pt x="53" y="112"/>
                        <a:pt x="48" y="107"/>
                        <a:pt x="44" y="102"/>
                      </a:cubicBezTo>
                      <a:cubicBezTo>
                        <a:pt x="44" y="97"/>
                        <a:pt x="44" y="92"/>
                        <a:pt x="44" y="87"/>
                      </a:cubicBezTo>
                      <a:cubicBezTo>
                        <a:pt x="44" y="83"/>
                        <a:pt x="44" y="79"/>
                        <a:pt x="44" y="76"/>
                      </a:cubicBezTo>
                      <a:cubicBezTo>
                        <a:pt x="48" y="70"/>
                        <a:pt x="53" y="64"/>
                        <a:pt x="58" y="59"/>
                      </a:cubicBezTo>
                      <a:cubicBezTo>
                        <a:pt x="64" y="53"/>
                        <a:pt x="70" y="49"/>
                        <a:pt x="75" y="45"/>
                      </a:cubicBezTo>
                      <a:cubicBezTo>
                        <a:pt x="79" y="44"/>
                        <a:pt x="83" y="44"/>
                        <a:pt x="87" y="44"/>
                      </a:cubicBezTo>
                      <a:cubicBezTo>
                        <a:pt x="92" y="44"/>
                        <a:pt x="97" y="44"/>
                        <a:pt x="101" y="45"/>
                      </a:cubicBezTo>
                      <a:cubicBezTo>
                        <a:pt x="107" y="49"/>
                        <a:pt x="112" y="53"/>
                        <a:pt x="117" y="58"/>
                      </a:cubicBezTo>
                      <a:cubicBezTo>
                        <a:pt x="121" y="63"/>
                        <a:pt x="126" y="68"/>
                        <a:pt x="130" y="73"/>
                      </a:cubicBezTo>
                      <a:cubicBezTo>
                        <a:pt x="130" y="78"/>
                        <a:pt x="130" y="83"/>
                        <a:pt x="130" y="87"/>
                      </a:cubicBezTo>
                      <a:close/>
                      <a:moveTo>
                        <a:pt x="119" y="56"/>
                      </a:moveTo>
                      <a:cubicBezTo>
                        <a:pt x="115" y="52"/>
                        <a:pt x="112" y="49"/>
                        <a:pt x="108" y="46"/>
                      </a:cubicBezTo>
                      <a:cubicBezTo>
                        <a:pt x="114" y="46"/>
                        <a:pt x="120" y="48"/>
                        <a:pt x="125" y="49"/>
                      </a:cubicBezTo>
                      <a:cubicBezTo>
                        <a:pt x="127" y="55"/>
                        <a:pt x="128" y="61"/>
                        <a:pt x="129" y="67"/>
                      </a:cubicBezTo>
                      <a:cubicBezTo>
                        <a:pt x="126" y="63"/>
                        <a:pt x="122" y="59"/>
                        <a:pt x="119" y="56"/>
                      </a:cubicBezTo>
                      <a:close/>
                      <a:moveTo>
                        <a:pt x="90" y="37"/>
                      </a:moveTo>
                      <a:cubicBezTo>
                        <a:pt x="89" y="37"/>
                        <a:pt x="88" y="37"/>
                        <a:pt x="87" y="37"/>
                      </a:cubicBezTo>
                      <a:cubicBezTo>
                        <a:pt x="87" y="37"/>
                        <a:pt x="87" y="37"/>
                        <a:pt x="87" y="37"/>
                      </a:cubicBezTo>
                      <a:cubicBezTo>
                        <a:pt x="87" y="37"/>
                        <a:pt x="88" y="37"/>
                        <a:pt x="89" y="37"/>
                      </a:cubicBezTo>
                      <a:cubicBezTo>
                        <a:pt x="89" y="37"/>
                        <a:pt x="90" y="37"/>
                        <a:pt x="90" y="37"/>
                      </a:cubicBezTo>
                      <a:close/>
                      <a:moveTo>
                        <a:pt x="69" y="45"/>
                      </a:moveTo>
                      <a:cubicBezTo>
                        <a:pt x="65" y="49"/>
                        <a:pt x="60" y="52"/>
                        <a:pt x="56" y="56"/>
                      </a:cubicBezTo>
                      <a:cubicBezTo>
                        <a:pt x="52" y="61"/>
                        <a:pt x="48" y="65"/>
                        <a:pt x="45" y="69"/>
                      </a:cubicBezTo>
                      <a:cubicBezTo>
                        <a:pt x="46" y="62"/>
                        <a:pt x="47" y="55"/>
                        <a:pt x="49" y="49"/>
                      </a:cubicBezTo>
                      <a:cubicBezTo>
                        <a:pt x="55" y="47"/>
                        <a:pt x="62" y="46"/>
                        <a:pt x="69" y="45"/>
                      </a:cubicBezTo>
                      <a:close/>
                      <a:moveTo>
                        <a:pt x="37" y="80"/>
                      </a:moveTo>
                      <a:cubicBezTo>
                        <a:pt x="36" y="82"/>
                        <a:pt x="35" y="84"/>
                        <a:pt x="34" y="85"/>
                      </a:cubicBezTo>
                      <a:cubicBezTo>
                        <a:pt x="30" y="76"/>
                        <a:pt x="27" y="67"/>
                        <a:pt x="26" y="59"/>
                      </a:cubicBezTo>
                      <a:cubicBezTo>
                        <a:pt x="30" y="56"/>
                        <a:pt x="36" y="54"/>
                        <a:pt x="41" y="52"/>
                      </a:cubicBezTo>
                      <a:cubicBezTo>
                        <a:pt x="39" y="61"/>
                        <a:pt x="38" y="70"/>
                        <a:pt x="37" y="80"/>
                      </a:cubicBezTo>
                      <a:close/>
                      <a:moveTo>
                        <a:pt x="37" y="87"/>
                      </a:moveTo>
                      <a:cubicBezTo>
                        <a:pt x="37" y="87"/>
                        <a:pt x="37" y="87"/>
                        <a:pt x="37" y="87"/>
                      </a:cubicBezTo>
                      <a:cubicBezTo>
                        <a:pt x="37" y="88"/>
                        <a:pt x="37" y="89"/>
                        <a:pt x="37" y="91"/>
                      </a:cubicBezTo>
                      <a:cubicBezTo>
                        <a:pt x="37" y="90"/>
                        <a:pt x="36" y="89"/>
                        <a:pt x="36" y="89"/>
                      </a:cubicBezTo>
                      <a:cubicBezTo>
                        <a:pt x="36" y="88"/>
                        <a:pt x="37" y="88"/>
                        <a:pt x="37" y="87"/>
                      </a:cubicBezTo>
                      <a:close/>
                      <a:moveTo>
                        <a:pt x="37" y="97"/>
                      </a:moveTo>
                      <a:cubicBezTo>
                        <a:pt x="38" y="106"/>
                        <a:pt x="39" y="115"/>
                        <a:pt x="41" y="123"/>
                      </a:cubicBezTo>
                      <a:cubicBezTo>
                        <a:pt x="36" y="121"/>
                        <a:pt x="32" y="119"/>
                        <a:pt x="28" y="117"/>
                      </a:cubicBezTo>
                      <a:cubicBezTo>
                        <a:pt x="28" y="109"/>
                        <a:pt x="30" y="101"/>
                        <a:pt x="34" y="92"/>
                      </a:cubicBezTo>
                      <a:cubicBezTo>
                        <a:pt x="35" y="94"/>
                        <a:pt x="36" y="96"/>
                        <a:pt x="37" y="97"/>
                      </a:cubicBezTo>
                      <a:close/>
                      <a:moveTo>
                        <a:pt x="45" y="108"/>
                      </a:moveTo>
                      <a:cubicBezTo>
                        <a:pt x="48" y="112"/>
                        <a:pt x="52" y="116"/>
                        <a:pt x="55" y="119"/>
                      </a:cubicBezTo>
                      <a:cubicBezTo>
                        <a:pt x="59" y="123"/>
                        <a:pt x="63" y="126"/>
                        <a:pt x="66" y="129"/>
                      </a:cubicBezTo>
                      <a:cubicBezTo>
                        <a:pt x="60" y="128"/>
                        <a:pt x="54" y="127"/>
                        <a:pt x="49" y="126"/>
                      </a:cubicBezTo>
                      <a:cubicBezTo>
                        <a:pt x="47" y="120"/>
                        <a:pt x="46" y="114"/>
                        <a:pt x="45" y="108"/>
                      </a:cubicBezTo>
                      <a:close/>
                      <a:moveTo>
                        <a:pt x="84" y="137"/>
                      </a:moveTo>
                      <a:cubicBezTo>
                        <a:pt x="85" y="137"/>
                        <a:pt x="86" y="137"/>
                        <a:pt x="87" y="137"/>
                      </a:cubicBezTo>
                      <a:cubicBezTo>
                        <a:pt x="87" y="137"/>
                        <a:pt x="87" y="137"/>
                        <a:pt x="87" y="137"/>
                      </a:cubicBezTo>
                      <a:cubicBezTo>
                        <a:pt x="87" y="138"/>
                        <a:pt x="86" y="138"/>
                        <a:pt x="86" y="138"/>
                      </a:cubicBezTo>
                      <a:cubicBezTo>
                        <a:pt x="85" y="138"/>
                        <a:pt x="84" y="138"/>
                        <a:pt x="84" y="137"/>
                      </a:cubicBezTo>
                      <a:close/>
                      <a:moveTo>
                        <a:pt x="105" y="130"/>
                      </a:moveTo>
                      <a:cubicBezTo>
                        <a:pt x="110" y="126"/>
                        <a:pt x="114" y="122"/>
                        <a:pt x="118" y="118"/>
                      </a:cubicBezTo>
                      <a:cubicBezTo>
                        <a:pt x="122" y="114"/>
                        <a:pt x="126" y="110"/>
                        <a:pt x="129" y="105"/>
                      </a:cubicBezTo>
                      <a:cubicBezTo>
                        <a:pt x="128" y="113"/>
                        <a:pt x="127" y="119"/>
                        <a:pt x="125" y="126"/>
                      </a:cubicBezTo>
                      <a:cubicBezTo>
                        <a:pt x="119" y="127"/>
                        <a:pt x="112" y="129"/>
                        <a:pt x="105" y="130"/>
                      </a:cubicBezTo>
                      <a:close/>
                      <a:moveTo>
                        <a:pt x="137" y="95"/>
                      </a:moveTo>
                      <a:cubicBezTo>
                        <a:pt x="138" y="93"/>
                        <a:pt x="139" y="91"/>
                        <a:pt x="140" y="90"/>
                      </a:cubicBezTo>
                      <a:cubicBezTo>
                        <a:pt x="142" y="95"/>
                        <a:pt x="145" y="100"/>
                        <a:pt x="146" y="105"/>
                      </a:cubicBezTo>
                      <a:cubicBezTo>
                        <a:pt x="147" y="109"/>
                        <a:pt x="148" y="112"/>
                        <a:pt x="148" y="116"/>
                      </a:cubicBezTo>
                      <a:cubicBezTo>
                        <a:pt x="144" y="118"/>
                        <a:pt x="138" y="121"/>
                        <a:pt x="133" y="123"/>
                      </a:cubicBezTo>
                      <a:cubicBezTo>
                        <a:pt x="135" y="114"/>
                        <a:pt x="136" y="105"/>
                        <a:pt x="137" y="95"/>
                      </a:cubicBezTo>
                      <a:close/>
                      <a:moveTo>
                        <a:pt x="137" y="88"/>
                      </a:moveTo>
                      <a:cubicBezTo>
                        <a:pt x="137" y="88"/>
                        <a:pt x="137" y="87"/>
                        <a:pt x="137" y="87"/>
                      </a:cubicBezTo>
                      <a:cubicBezTo>
                        <a:pt x="137" y="86"/>
                        <a:pt x="137" y="85"/>
                        <a:pt x="137" y="84"/>
                      </a:cubicBezTo>
                      <a:cubicBezTo>
                        <a:pt x="137" y="85"/>
                        <a:pt x="138" y="85"/>
                        <a:pt x="138" y="86"/>
                      </a:cubicBezTo>
                      <a:cubicBezTo>
                        <a:pt x="138" y="87"/>
                        <a:pt x="137" y="87"/>
                        <a:pt x="137" y="88"/>
                      </a:cubicBezTo>
                      <a:close/>
                      <a:moveTo>
                        <a:pt x="137" y="77"/>
                      </a:moveTo>
                      <a:cubicBezTo>
                        <a:pt x="136" y="68"/>
                        <a:pt x="135" y="60"/>
                        <a:pt x="133" y="52"/>
                      </a:cubicBezTo>
                      <a:cubicBezTo>
                        <a:pt x="138" y="54"/>
                        <a:pt x="142" y="56"/>
                        <a:pt x="146" y="58"/>
                      </a:cubicBezTo>
                      <a:cubicBezTo>
                        <a:pt x="146" y="62"/>
                        <a:pt x="145" y="66"/>
                        <a:pt x="144" y="70"/>
                      </a:cubicBezTo>
                      <a:cubicBezTo>
                        <a:pt x="143" y="74"/>
                        <a:pt x="142" y="78"/>
                        <a:pt x="140" y="82"/>
                      </a:cubicBezTo>
                      <a:cubicBezTo>
                        <a:pt x="139" y="81"/>
                        <a:pt x="138" y="79"/>
                        <a:pt x="137" y="77"/>
                      </a:cubicBezTo>
                      <a:close/>
                      <a:moveTo>
                        <a:pt x="139" y="35"/>
                      </a:moveTo>
                      <a:cubicBezTo>
                        <a:pt x="143" y="39"/>
                        <a:pt x="146" y="44"/>
                        <a:pt x="146" y="51"/>
                      </a:cubicBezTo>
                      <a:cubicBezTo>
                        <a:pt x="141" y="48"/>
                        <a:pt x="136" y="46"/>
                        <a:pt x="130" y="44"/>
                      </a:cubicBezTo>
                      <a:cubicBezTo>
                        <a:pt x="128" y="38"/>
                        <a:pt x="126" y="33"/>
                        <a:pt x="124" y="28"/>
                      </a:cubicBezTo>
                      <a:cubicBezTo>
                        <a:pt x="130" y="29"/>
                        <a:pt x="135" y="31"/>
                        <a:pt x="139" y="35"/>
                      </a:cubicBezTo>
                      <a:close/>
                      <a:moveTo>
                        <a:pt x="87" y="7"/>
                      </a:moveTo>
                      <a:cubicBezTo>
                        <a:pt x="97" y="7"/>
                        <a:pt x="107" y="14"/>
                        <a:pt x="114" y="25"/>
                      </a:cubicBezTo>
                      <a:cubicBezTo>
                        <a:pt x="106" y="26"/>
                        <a:pt x="97" y="28"/>
                        <a:pt x="89" y="33"/>
                      </a:cubicBezTo>
                      <a:cubicBezTo>
                        <a:pt x="79" y="28"/>
                        <a:pt x="70" y="24"/>
                        <a:pt x="61" y="23"/>
                      </a:cubicBezTo>
                      <a:cubicBezTo>
                        <a:pt x="68" y="13"/>
                        <a:pt x="77" y="7"/>
                        <a:pt x="87" y="7"/>
                      </a:cubicBezTo>
                      <a:close/>
                      <a:moveTo>
                        <a:pt x="33" y="34"/>
                      </a:moveTo>
                      <a:cubicBezTo>
                        <a:pt x="38" y="29"/>
                        <a:pt x="44" y="27"/>
                        <a:pt x="52" y="26"/>
                      </a:cubicBezTo>
                      <a:cubicBezTo>
                        <a:pt x="49" y="31"/>
                        <a:pt x="46" y="38"/>
                        <a:pt x="44" y="44"/>
                      </a:cubicBezTo>
                      <a:cubicBezTo>
                        <a:pt x="37" y="46"/>
                        <a:pt x="31" y="49"/>
                        <a:pt x="26" y="52"/>
                      </a:cubicBezTo>
                      <a:cubicBezTo>
                        <a:pt x="26" y="45"/>
                        <a:pt x="29" y="38"/>
                        <a:pt x="33" y="34"/>
                      </a:cubicBezTo>
                      <a:close/>
                      <a:moveTo>
                        <a:pt x="7" y="87"/>
                      </a:moveTo>
                      <a:cubicBezTo>
                        <a:pt x="7" y="78"/>
                        <a:pt x="13" y="68"/>
                        <a:pt x="23" y="61"/>
                      </a:cubicBezTo>
                      <a:cubicBezTo>
                        <a:pt x="24" y="70"/>
                        <a:pt x="27" y="79"/>
                        <a:pt x="33" y="89"/>
                      </a:cubicBezTo>
                      <a:cubicBezTo>
                        <a:pt x="28" y="98"/>
                        <a:pt x="25" y="107"/>
                        <a:pt x="25" y="115"/>
                      </a:cubicBezTo>
                      <a:cubicBezTo>
                        <a:pt x="13" y="107"/>
                        <a:pt x="7" y="98"/>
                        <a:pt x="7" y="87"/>
                      </a:cubicBezTo>
                      <a:close/>
                      <a:moveTo>
                        <a:pt x="35" y="140"/>
                      </a:moveTo>
                      <a:cubicBezTo>
                        <a:pt x="31" y="136"/>
                        <a:pt x="28" y="130"/>
                        <a:pt x="28" y="124"/>
                      </a:cubicBezTo>
                      <a:cubicBezTo>
                        <a:pt x="33" y="127"/>
                        <a:pt x="38" y="129"/>
                        <a:pt x="44" y="131"/>
                      </a:cubicBezTo>
                      <a:cubicBezTo>
                        <a:pt x="46" y="136"/>
                        <a:pt x="48" y="142"/>
                        <a:pt x="50" y="147"/>
                      </a:cubicBezTo>
                      <a:cubicBezTo>
                        <a:pt x="44" y="146"/>
                        <a:pt x="39" y="144"/>
                        <a:pt x="35" y="140"/>
                      </a:cubicBezTo>
                      <a:close/>
                      <a:moveTo>
                        <a:pt x="87" y="168"/>
                      </a:moveTo>
                      <a:cubicBezTo>
                        <a:pt x="77" y="168"/>
                        <a:pt x="67" y="161"/>
                        <a:pt x="60" y="150"/>
                      </a:cubicBezTo>
                      <a:cubicBezTo>
                        <a:pt x="68" y="149"/>
                        <a:pt x="77" y="146"/>
                        <a:pt x="86" y="142"/>
                      </a:cubicBezTo>
                      <a:cubicBezTo>
                        <a:pt x="95" y="147"/>
                        <a:pt x="104" y="150"/>
                        <a:pt x="113" y="152"/>
                      </a:cubicBezTo>
                      <a:cubicBezTo>
                        <a:pt x="106" y="162"/>
                        <a:pt x="97" y="168"/>
                        <a:pt x="87" y="168"/>
                      </a:cubicBezTo>
                      <a:close/>
                      <a:moveTo>
                        <a:pt x="141" y="141"/>
                      </a:moveTo>
                      <a:cubicBezTo>
                        <a:pt x="136" y="146"/>
                        <a:pt x="130" y="148"/>
                        <a:pt x="122" y="149"/>
                      </a:cubicBezTo>
                      <a:cubicBezTo>
                        <a:pt x="126" y="143"/>
                        <a:pt x="128" y="137"/>
                        <a:pt x="130" y="131"/>
                      </a:cubicBezTo>
                      <a:cubicBezTo>
                        <a:pt x="137" y="129"/>
                        <a:pt x="143" y="126"/>
                        <a:pt x="148" y="123"/>
                      </a:cubicBezTo>
                      <a:cubicBezTo>
                        <a:pt x="148" y="130"/>
                        <a:pt x="145" y="137"/>
                        <a:pt x="141" y="141"/>
                      </a:cubicBezTo>
                      <a:close/>
                      <a:moveTo>
                        <a:pt x="151" y="114"/>
                      </a:moveTo>
                      <a:cubicBezTo>
                        <a:pt x="151" y="110"/>
                        <a:pt x="150" y="107"/>
                        <a:pt x="149" y="104"/>
                      </a:cubicBezTo>
                      <a:cubicBezTo>
                        <a:pt x="147" y="98"/>
                        <a:pt x="145" y="92"/>
                        <a:pt x="142" y="86"/>
                      </a:cubicBezTo>
                      <a:cubicBezTo>
                        <a:pt x="144" y="81"/>
                        <a:pt x="146" y="76"/>
                        <a:pt x="147" y="71"/>
                      </a:cubicBezTo>
                      <a:cubicBezTo>
                        <a:pt x="149" y="67"/>
                        <a:pt x="149" y="64"/>
                        <a:pt x="150" y="60"/>
                      </a:cubicBezTo>
                      <a:cubicBezTo>
                        <a:pt x="161" y="68"/>
                        <a:pt x="167" y="77"/>
                        <a:pt x="167" y="87"/>
                      </a:cubicBezTo>
                      <a:cubicBezTo>
                        <a:pt x="167" y="97"/>
                        <a:pt x="161" y="106"/>
                        <a:pt x="151" y="11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6" name="Oval 116"/>
                <p:cNvSpPr>
                  <a:spLocks noChangeArrowheads="1"/>
                </p:cNvSpPr>
                <p:nvPr/>
              </p:nvSpPr>
              <p:spPr bwMode="auto">
                <a:xfrm>
                  <a:off x="3628" y="2545"/>
                  <a:ext cx="26" cy="26"/>
                </a:xfrm>
                <a:prstGeom prst="ellipse">
                  <a:avLst/>
                </a:pr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7" name="Freeform 117"/>
                <p:cNvSpPr>
                  <a:spLocks/>
                </p:cNvSpPr>
                <p:nvPr/>
              </p:nvSpPr>
              <p:spPr bwMode="auto">
                <a:xfrm>
                  <a:off x="2039" y="2597"/>
                  <a:ext cx="1" cy="1"/>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8" name="Freeform 118"/>
                <p:cNvSpPr>
                  <a:spLocks/>
                </p:cNvSpPr>
                <p:nvPr/>
              </p:nvSpPr>
              <p:spPr bwMode="auto">
                <a:xfrm>
                  <a:off x="1955" y="2596"/>
                  <a:ext cx="90" cy="69"/>
                </a:xfrm>
                <a:custGeom>
                  <a:avLst/>
                  <a:gdLst/>
                  <a:ahLst/>
                  <a:cxnLst>
                    <a:cxn ang="0">
                      <a:pos x="46" y="69"/>
                    </a:cxn>
                    <a:cxn ang="0">
                      <a:pos x="38" y="74"/>
                    </a:cxn>
                    <a:cxn ang="0">
                      <a:pos x="30" y="71"/>
                    </a:cxn>
                    <a:cxn ang="0">
                      <a:pos x="2" y="49"/>
                    </a:cxn>
                    <a:cxn ang="0">
                      <a:pos x="0" y="48"/>
                    </a:cxn>
                    <a:cxn ang="0">
                      <a:pos x="5" y="55"/>
                    </a:cxn>
                    <a:cxn ang="0">
                      <a:pos x="30" y="74"/>
                    </a:cxn>
                    <a:cxn ang="0">
                      <a:pos x="39" y="77"/>
                    </a:cxn>
                    <a:cxn ang="0">
                      <a:pos x="49" y="72"/>
                    </a:cxn>
                    <a:cxn ang="0">
                      <a:pos x="97" y="9"/>
                    </a:cxn>
                    <a:cxn ang="0">
                      <a:pos x="100" y="0"/>
                    </a:cxn>
                    <a:cxn ang="0">
                      <a:pos x="46" y="69"/>
                    </a:cxn>
                  </a:cxnLst>
                  <a:rect l="0" t="0" r="r" b="b"/>
                  <a:pathLst>
                    <a:path w="100" h="77">
                      <a:moveTo>
                        <a:pt x="46" y="69"/>
                      </a:moveTo>
                      <a:cubicBezTo>
                        <a:pt x="44" y="72"/>
                        <a:pt x="41" y="74"/>
                        <a:pt x="38" y="74"/>
                      </a:cubicBezTo>
                      <a:cubicBezTo>
                        <a:pt x="35" y="74"/>
                        <a:pt x="32" y="73"/>
                        <a:pt x="30" y="71"/>
                      </a:cubicBezTo>
                      <a:cubicBezTo>
                        <a:pt x="2" y="49"/>
                        <a:pt x="2" y="49"/>
                        <a:pt x="2" y="49"/>
                      </a:cubicBezTo>
                      <a:cubicBezTo>
                        <a:pt x="1" y="49"/>
                        <a:pt x="1" y="48"/>
                        <a:pt x="0" y="48"/>
                      </a:cubicBezTo>
                      <a:cubicBezTo>
                        <a:pt x="1" y="50"/>
                        <a:pt x="3" y="53"/>
                        <a:pt x="5" y="55"/>
                      </a:cubicBezTo>
                      <a:cubicBezTo>
                        <a:pt x="30" y="74"/>
                        <a:pt x="30" y="74"/>
                        <a:pt x="30" y="74"/>
                      </a:cubicBezTo>
                      <a:cubicBezTo>
                        <a:pt x="33" y="76"/>
                        <a:pt x="36" y="77"/>
                        <a:pt x="39" y="77"/>
                      </a:cubicBezTo>
                      <a:cubicBezTo>
                        <a:pt x="43" y="77"/>
                        <a:pt x="46" y="75"/>
                        <a:pt x="49" y="72"/>
                      </a:cubicBezTo>
                      <a:cubicBezTo>
                        <a:pt x="97" y="9"/>
                        <a:pt x="97" y="9"/>
                        <a:pt x="97" y="9"/>
                      </a:cubicBezTo>
                      <a:cubicBezTo>
                        <a:pt x="99" y="7"/>
                        <a:pt x="100" y="3"/>
                        <a:pt x="100" y="0"/>
                      </a:cubicBezTo>
                      <a:lnTo>
                        <a:pt x="46" y="69"/>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9" name="Freeform 119"/>
                <p:cNvSpPr>
                  <a:spLocks noEditPoints="1"/>
                </p:cNvSpPr>
                <p:nvPr/>
              </p:nvSpPr>
              <p:spPr bwMode="auto">
                <a:xfrm>
                  <a:off x="1953" y="2562"/>
                  <a:ext cx="92" cy="100"/>
                </a:xfrm>
                <a:custGeom>
                  <a:avLst/>
                  <a:gdLst/>
                  <a:ahLst/>
                  <a:cxnLst>
                    <a:cxn ang="0">
                      <a:pos x="4" y="85"/>
                    </a:cxn>
                    <a:cxn ang="0">
                      <a:pos x="33" y="107"/>
                    </a:cxn>
                    <a:cxn ang="0">
                      <a:pos x="40" y="110"/>
                    </a:cxn>
                    <a:cxn ang="0">
                      <a:pos x="48" y="106"/>
                    </a:cxn>
                    <a:cxn ang="0">
                      <a:pos x="102" y="36"/>
                    </a:cxn>
                    <a:cxn ang="0">
                      <a:pos x="102" y="35"/>
                    </a:cxn>
                    <a:cxn ang="0">
                      <a:pos x="96" y="22"/>
                    </a:cxn>
                    <a:cxn ang="0">
                      <a:pos x="70" y="3"/>
                    </a:cxn>
                    <a:cxn ang="0">
                      <a:pos x="62" y="0"/>
                    </a:cxn>
                    <a:cxn ang="0">
                      <a:pos x="54" y="2"/>
                    </a:cxn>
                    <a:cxn ang="0">
                      <a:pos x="2" y="71"/>
                    </a:cxn>
                    <a:cxn ang="0">
                      <a:pos x="1" y="71"/>
                    </a:cxn>
                    <a:cxn ang="0">
                      <a:pos x="1" y="79"/>
                    </a:cxn>
                    <a:cxn ang="0">
                      <a:pos x="1" y="82"/>
                    </a:cxn>
                    <a:cxn ang="0">
                      <a:pos x="4" y="85"/>
                    </a:cxn>
                    <a:cxn ang="0">
                      <a:pos x="53" y="9"/>
                    </a:cxn>
                    <a:cxn ang="0">
                      <a:pos x="63" y="4"/>
                    </a:cxn>
                    <a:cxn ang="0">
                      <a:pos x="71" y="7"/>
                    </a:cxn>
                    <a:cxn ang="0">
                      <a:pos x="92" y="22"/>
                    </a:cxn>
                    <a:cxn ang="0">
                      <a:pos x="98" y="31"/>
                    </a:cxn>
                    <a:cxn ang="0">
                      <a:pos x="97" y="36"/>
                    </a:cxn>
                    <a:cxn ang="0">
                      <a:pos x="97" y="36"/>
                    </a:cxn>
                    <a:cxn ang="0">
                      <a:pos x="97" y="36"/>
                    </a:cxn>
                    <a:cxn ang="0">
                      <a:pos x="96" y="37"/>
                    </a:cxn>
                    <a:cxn ang="0">
                      <a:pos x="94" y="40"/>
                    </a:cxn>
                    <a:cxn ang="0">
                      <a:pos x="94" y="40"/>
                    </a:cxn>
                    <a:cxn ang="0">
                      <a:pos x="95" y="38"/>
                    </a:cxn>
                    <a:cxn ang="0">
                      <a:pos x="95" y="39"/>
                    </a:cxn>
                    <a:cxn ang="0">
                      <a:pos x="94" y="40"/>
                    </a:cxn>
                    <a:cxn ang="0">
                      <a:pos x="76" y="64"/>
                    </a:cxn>
                    <a:cxn ang="0">
                      <a:pos x="73" y="62"/>
                    </a:cxn>
                    <a:cxn ang="0">
                      <a:pos x="73" y="62"/>
                    </a:cxn>
                    <a:cxn ang="0">
                      <a:pos x="41" y="37"/>
                    </a:cxn>
                    <a:cxn ang="0">
                      <a:pos x="35" y="33"/>
                    </a:cxn>
                    <a:cxn ang="0">
                      <a:pos x="53" y="9"/>
                    </a:cxn>
                  </a:cxnLst>
                  <a:rect l="0" t="0" r="r" b="b"/>
                  <a:pathLst>
                    <a:path w="102" h="110">
                      <a:moveTo>
                        <a:pt x="4" y="85"/>
                      </a:moveTo>
                      <a:cubicBezTo>
                        <a:pt x="33" y="107"/>
                        <a:pt x="33" y="107"/>
                        <a:pt x="33" y="107"/>
                      </a:cubicBezTo>
                      <a:cubicBezTo>
                        <a:pt x="35" y="109"/>
                        <a:pt x="37" y="110"/>
                        <a:pt x="40" y="110"/>
                      </a:cubicBezTo>
                      <a:cubicBezTo>
                        <a:pt x="43" y="110"/>
                        <a:pt x="46" y="108"/>
                        <a:pt x="48" y="106"/>
                      </a:cubicBezTo>
                      <a:cubicBezTo>
                        <a:pt x="102" y="36"/>
                        <a:pt x="102" y="36"/>
                        <a:pt x="102" y="36"/>
                      </a:cubicBezTo>
                      <a:cubicBezTo>
                        <a:pt x="102" y="35"/>
                        <a:pt x="102" y="35"/>
                        <a:pt x="102" y="35"/>
                      </a:cubicBezTo>
                      <a:cubicBezTo>
                        <a:pt x="101" y="31"/>
                        <a:pt x="100" y="25"/>
                        <a:pt x="96" y="22"/>
                      </a:cubicBezTo>
                      <a:cubicBezTo>
                        <a:pt x="70" y="3"/>
                        <a:pt x="70" y="3"/>
                        <a:pt x="70" y="3"/>
                      </a:cubicBezTo>
                      <a:cubicBezTo>
                        <a:pt x="68" y="1"/>
                        <a:pt x="65" y="0"/>
                        <a:pt x="62" y="0"/>
                      </a:cubicBezTo>
                      <a:cubicBezTo>
                        <a:pt x="58" y="0"/>
                        <a:pt x="56" y="1"/>
                        <a:pt x="54" y="2"/>
                      </a:cubicBezTo>
                      <a:cubicBezTo>
                        <a:pt x="2" y="71"/>
                        <a:pt x="2" y="71"/>
                        <a:pt x="2" y="71"/>
                      </a:cubicBezTo>
                      <a:cubicBezTo>
                        <a:pt x="2" y="71"/>
                        <a:pt x="2" y="71"/>
                        <a:pt x="1" y="71"/>
                      </a:cubicBezTo>
                      <a:cubicBezTo>
                        <a:pt x="1" y="73"/>
                        <a:pt x="0" y="75"/>
                        <a:pt x="1" y="79"/>
                      </a:cubicBezTo>
                      <a:cubicBezTo>
                        <a:pt x="1" y="81"/>
                        <a:pt x="1" y="81"/>
                        <a:pt x="1" y="82"/>
                      </a:cubicBezTo>
                      <a:cubicBezTo>
                        <a:pt x="2" y="83"/>
                        <a:pt x="3" y="84"/>
                        <a:pt x="4" y="85"/>
                      </a:cubicBezTo>
                      <a:close/>
                      <a:moveTo>
                        <a:pt x="53" y="9"/>
                      </a:moveTo>
                      <a:cubicBezTo>
                        <a:pt x="55" y="6"/>
                        <a:pt x="59" y="4"/>
                        <a:pt x="63" y="4"/>
                      </a:cubicBezTo>
                      <a:cubicBezTo>
                        <a:pt x="66" y="4"/>
                        <a:pt x="69" y="5"/>
                        <a:pt x="71" y="7"/>
                      </a:cubicBezTo>
                      <a:cubicBezTo>
                        <a:pt x="92" y="22"/>
                        <a:pt x="92" y="22"/>
                        <a:pt x="92" y="22"/>
                      </a:cubicBezTo>
                      <a:cubicBezTo>
                        <a:pt x="96" y="25"/>
                        <a:pt x="98" y="28"/>
                        <a:pt x="98" y="31"/>
                      </a:cubicBezTo>
                      <a:cubicBezTo>
                        <a:pt x="98" y="33"/>
                        <a:pt x="97" y="35"/>
                        <a:pt x="97" y="36"/>
                      </a:cubicBezTo>
                      <a:cubicBezTo>
                        <a:pt x="97" y="36"/>
                        <a:pt x="97" y="36"/>
                        <a:pt x="97" y="36"/>
                      </a:cubicBezTo>
                      <a:cubicBezTo>
                        <a:pt x="97" y="36"/>
                        <a:pt x="97" y="36"/>
                        <a:pt x="97" y="36"/>
                      </a:cubicBezTo>
                      <a:cubicBezTo>
                        <a:pt x="96" y="37"/>
                        <a:pt x="96" y="37"/>
                        <a:pt x="96" y="37"/>
                      </a:cubicBezTo>
                      <a:cubicBezTo>
                        <a:pt x="94" y="40"/>
                        <a:pt x="94" y="40"/>
                        <a:pt x="94" y="40"/>
                      </a:cubicBezTo>
                      <a:cubicBezTo>
                        <a:pt x="94" y="40"/>
                        <a:pt x="94" y="40"/>
                        <a:pt x="94" y="40"/>
                      </a:cubicBezTo>
                      <a:cubicBezTo>
                        <a:pt x="95" y="40"/>
                        <a:pt x="95" y="39"/>
                        <a:pt x="95" y="38"/>
                      </a:cubicBezTo>
                      <a:cubicBezTo>
                        <a:pt x="95" y="38"/>
                        <a:pt x="95" y="39"/>
                        <a:pt x="95" y="39"/>
                      </a:cubicBezTo>
                      <a:cubicBezTo>
                        <a:pt x="94" y="40"/>
                        <a:pt x="94" y="40"/>
                        <a:pt x="94" y="40"/>
                      </a:cubicBezTo>
                      <a:cubicBezTo>
                        <a:pt x="76" y="64"/>
                        <a:pt x="76" y="64"/>
                        <a:pt x="76" y="64"/>
                      </a:cubicBezTo>
                      <a:cubicBezTo>
                        <a:pt x="73" y="62"/>
                        <a:pt x="73" y="62"/>
                        <a:pt x="73" y="62"/>
                      </a:cubicBezTo>
                      <a:cubicBezTo>
                        <a:pt x="73" y="62"/>
                        <a:pt x="73" y="62"/>
                        <a:pt x="73" y="62"/>
                      </a:cubicBezTo>
                      <a:cubicBezTo>
                        <a:pt x="41" y="37"/>
                        <a:pt x="41" y="37"/>
                        <a:pt x="41" y="37"/>
                      </a:cubicBezTo>
                      <a:cubicBezTo>
                        <a:pt x="35" y="33"/>
                        <a:pt x="35" y="33"/>
                        <a:pt x="35" y="33"/>
                      </a:cubicBezTo>
                      <a:lnTo>
                        <a:pt x="53" y="9"/>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0" name="Freeform 120"/>
                <p:cNvSpPr>
                  <a:spLocks noEditPoints="1"/>
                </p:cNvSpPr>
                <p:nvPr/>
              </p:nvSpPr>
              <p:spPr bwMode="auto">
                <a:xfrm>
                  <a:off x="3730" y="1484"/>
                  <a:ext cx="64" cy="141"/>
                </a:xfrm>
                <a:custGeom>
                  <a:avLst/>
                  <a:gdLst/>
                  <a:ahLst/>
                  <a:cxnLst>
                    <a:cxn ang="0">
                      <a:pos x="54" y="75"/>
                    </a:cxn>
                    <a:cxn ang="0">
                      <a:pos x="53" y="57"/>
                    </a:cxn>
                    <a:cxn ang="0">
                      <a:pos x="42" y="25"/>
                    </a:cxn>
                    <a:cxn ang="0">
                      <a:pos x="29" y="0"/>
                    </a:cxn>
                    <a:cxn ang="0">
                      <a:pos x="18" y="25"/>
                    </a:cxn>
                    <a:cxn ang="0">
                      <a:pos x="21" y="57"/>
                    </a:cxn>
                    <a:cxn ang="0">
                      <a:pos x="0" y="73"/>
                    </a:cxn>
                    <a:cxn ang="0">
                      <a:pos x="14" y="89"/>
                    </a:cxn>
                    <a:cxn ang="0">
                      <a:pos x="4" y="148"/>
                    </a:cxn>
                    <a:cxn ang="0">
                      <a:pos x="5" y="153"/>
                    </a:cxn>
                    <a:cxn ang="0">
                      <a:pos x="6" y="156"/>
                    </a:cxn>
                    <a:cxn ang="0">
                      <a:pos x="10" y="154"/>
                    </a:cxn>
                    <a:cxn ang="0">
                      <a:pos x="15" y="150"/>
                    </a:cxn>
                    <a:cxn ang="0">
                      <a:pos x="36" y="91"/>
                    </a:cxn>
                    <a:cxn ang="0">
                      <a:pos x="56" y="150"/>
                    </a:cxn>
                    <a:cxn ang="0">
                      <a:pos x="61" y="154"/>
                    </a:cxn>
                    <a:cxn ang="0">
                      <a:pos x="65" y="156"/>
                    </a:cxn>
                    <a:cxn ang="0">
                      <a:pos x="66" y="154"/>
                    </a:cxn>
                    <a:cxn ang="0">
                      <a:pos x="67" y="148"/>
                    </a:cxn>
                    <a:cxn ang="0">
                      <a:pos x="57" y="89"/>
                    </a:cxn>
                    <a:cxn ang="0">
                      <a:pos x="71" y="73"/>
                    </a:cxn>
                    <a:cxn ang="0">
                      <a:pos x="49" y="29"/>
                    </a:cxn>
                    <a:cxn ang="0">
                      <a:pos x="49" y="53"/>
                    </a:cxn>
                    <a:cxn ang="0">
                      <a:pos x="33" y="53"/>
                    </a:cxn>
                    <a:cxn ang="0">
                      <a:pos x="21" y="53"/>
                    </a:cxn>
                    <a:cxn ang="0">
                      <a:pos x="12" y="146"/>
                    </a:cxn>
                    <a:cxn ang="0">
                      <a:pos x="17" y="90"/>
                    </a:cxn>
                    <a:cxn ang="0">
                      <a:pos x="12" y="146"/>
                    </a:cxn>
                    <a:cxn ang="0">
                      <a:pos x="20" y="76"/>
                    </a:cxn>
                    <a:cxn ang="0">
                      <a:pos x="33" y="57"/>
                    </a:cxn>
                    <a:cxn ang="0">
                      <a:pos x="36" y="77"/>
                    </a:cxn>
                    <a:cxn ang="0">
                      <a:pos x="35" y="63"/>
                    </a:cxn>
                    <a:cxn ang="0">
                      <a:pos x="36" y="77"/>
                    </a:cxn>
                    <a:cxn ang="0">
                      <a:pos x="46" y="57"/>
                    </a:cxn>
                    <a:cxn ang="0">
                      <a:pos x="42" y="77"/>
                    </a:cxn>
                    <a:cxn ang="0">
                      <a:pos x="66" y="144"/>
                    </a:cxn>
                    <a:cxn ang="0">
                      <a:pos x="46" y="90"/>
                    </a:cxn>
                    <a:cxn ang="0">
                      <a:pos x="66" y="144"/>
                    </a:cxn>
                  </a:cxnLst>
                  <a:rect l="0" t="0" r="r" b="b"/>
                  <a:pathLst>
                    <a:path w="71" h="156">
                      <a:moveTo>
                        <a:pt x="71" y="73"/>
                      </a:moveTo>
                      <a:cubicBezTo>
                        <a:pt x="71" y="73"/>
                        <a:pt x="63" y="74"/>
                        <a:pt x="54" y="75"/>
                      </a:cubicBezTo>
                      <a:cubicBezTo>
                        <a:pt x="50" y="57"/>
                        <a:pt x="50" y="57"/>
                        <a:pt x="50" y="57"/>
                      </a:cubicBezTo>
                      <a:cubicBezTo>
                        <a:pt x="53" y="57"/>
                        <a:pt x="53" y="57"/>
                        <a:pt x="53" y="57"/>
                      </a:cubicBezTo>
                      <a:cubicBezTo>
                        <a:pt x="53" y="25"/>
                        <a:pt x="53" y="25"/>
                        <a:pt x="53" y="25"/>
                      </a:cubicBezTo>
                      <a:cubicBezTo>
                        <a:pt x="42" y="25"/>
                        <a:pt x="42" y="25"/>
                        <a:pt x="42" y="25"/>
                      </a:cubicBezTo>
                      <a:cubicBezTo>
                        <a:pt x="42" y="0"/>
                        <a:pt x="42" y="0"/>
                        <a:pt x="42" y="0"/>
                      </a:cubicBezTo>
                      <a:cubicBezTo>
                        <a:pt x="29" y="0"/>
                        <a:pt x="29" y="0"/>
                        <a:pt x="29" y="0"/>
                      </a:cubicBezTo>
                      <a:cubicBezTo>
                        <a:pt x="29" y="25"/>
                        <a:pt x="29" y="25"/>
                        <a:pt x="29" y="25"/>
                      </a:cubicBezTo>
                      <a:cubicBezTo>
                        <a:pt x="18" y="25"/>
                        <a:pt x="18" y="25"/>
                        <a:pt x="18" y="25"/>
                      </a:cubicBezTo>
                      <a:cubicBezTo>
                        <a:pt x="18" y="57"/>
                        <a:pt x="18" y="57"/>
                        <a:pt x="18" y="57"/>
                      </a:cubicBezTo>
                      <a:cubicBezTo>
                        <a:pt x="21" y="57"/>
                        <a:pt x="21" y="57"/>
                        <a:pt x="21" y="57"/>
                      </a:cubicBezTo>
                      <a:cubicBezTo>
                        <a:pt x="17" y="75"/>
                        <a:pt x="17" y="75"/>
                        <a:pt x="17" y="75"/>
                      </a:cubicBezTo>
                      <a:cubicBezTo>
                        <a:pt x="8" y="74"/>
                        <a:pt x="0" y="73"/>
                        <a:pt x="0" y="73"/>
                      </a:cubicBezTo>
                      <a:cubicBezTo>
                        <a:pt x="0" y="87"/>
                        <a:pt x="0" y="87"/>
                        <a:pt x="0" y="87"/>
                      </a:cubicBezTo>
                      <a:cubicBezTo>
                        <a:pt x="0" y="87"/>
                        <a:pt x="6" y="88"/>
                        <a:pt x="14" y="89"/>
                      </a:cubicBezTo>
                      <a:cubicBezTo>
                        <a:pt x="0" y="147"/>
                        <a:pt x="0" y="147"/>
                        <a:pt x="0" y="147"/>
                      </a:cubicBezTo>
                      <a:cubicBezTo>
                        <a:pt x="4" y="148"/>
                        <a:pt x="4" y="148"/>
                        <a:pt x="4" y="148"/>
                      </a:cubicBezTo>
                      <a:cubicBezTo>
                        <a:pt x="3" y="153"/>
                        <a:pt x="3" y="153"/>
                        <a:pt x="3" y="153"/>
                      </a:cubicBezTo>
                      <a:cubicBezTo>
                        <a:pt x="5" y="153"/>
                        <a:pt x="5" y="153"/>
                        <a:pt x="5" y="153"/>
                      </a:cubicBezTo>
                      <a:cubicBezTo>
                        <a:pt x="5" y="155"/>
                        <a:pt x="5" y="155"/>
                        <a:pt x="5" y="155"/>
                      </a:cubicBezTo>
                      <a:cubicBezTo>
                        <a:pt x="6" y="156"/>
                        <a:pt x="6" y="156"/>
                        <a:pt x="6" y="156"/>
                      </a:cubicBezTo>
                      <a:cubicBezTo>
                        <a:pt x="7" y="153"/>
                        <a:pt x="7" y="153"/>
                        <a:pt x="7" y="153"/>
                      </a:cubicBezTo>
                      <a:cubicBezTo>
                        <a:pt x="10" y="154"/>
                        <a:pt x="10" y="154"/>
                        <a:pt x="10" y="154"/>
                      </a:cubicBezTo>
                      <a:cubicBezTo>
                        <a:pt x="11" y="149"/>
                        <a:pt x="11" y="149"/>
                        <a:pt x="11" y="149"/>
                      </a:cubicBezTo>
                      <a:cubicBezTo>
                        <a:pt x="15" y="150"/>
                        <a:pt x="15" y="150"/>
                        <a:pt x="15" y="150"/>
                      </a:cubicBezTo>
                      <a:cubicBezTo>
                        <a:pt x="29" y="91"/>
                        <a:pt x="29" y="91"/>
                        <a:pt x="29" y="91"/>
                      </a:cubicBezTo>
                      <a:cubicBezTo>
                        <a:pt x="31" y="91"/>
                        <a:pt x="33" y="91"/>
                        <a:pt x="36" y="91"/>
                      </a:cubicBezTo>
                      <a:cubicBezTo>
                        <a:pt x="38" y="91"/>
                        <a:pt x="40" y="91"/>
                        <a:pt x="42" y="91"/>
                      </a:cubicBezTo>
                      <a:cubicBezTo>
                        <a:pt x="56" y="150"/>
                        <a:pt x="56" y="150"/>
                        <a:pt x="56" y="150"/>
                      </a:cubicBezTo>
                      <a:cubicBezTo>
                        <a:pt x="60" y="149"/>
                        <a:pt x="60" y="149"/>
                        <a:pt x="60" y="149"/>
                      </a:cubicBezTo>
                      <a:cubicBezTo>
                        <a:pt x="61" y="154"/>
                        <a:pt x="61" y="154"/>
                        <a:pt x="61" y="154"/>
                      </a:cubicBezTo>
                      <a:cubicBezTo>
                        <a:pt x="64" y="154"/>
                        <a:pt x="64" y="154"/>
                        <a:pt x="64" y="154"/>
                      </a:cubicBezTo>
                      <a:cubicBezTo>
                        <a:pt x="65" y="156"/>
                        <a:pt x="65" y="156"/>
                        <a:pt x="65" y="156"/>
                      </a:cubicBezTo>
                      <a:cubicBezTo>
                        <a:pt x="66" y="156"/>
                        <a:pt x="66" y="156"/>
                        <a:pt x="66" y="156"/>
                      </a:cubicBezTo>
                      <a:cubicBezTo>
                        <a:pt x="66" y="154"/>
                        <a:pt x="66" y="154"/>
                        <a:pt x="66" y="154"/>
                      </a:cubicBezTo>
                      <a:cubicBezTo>
                        <a:pt x="68" y="153"/>
                        <a:pt x="68" y="153"/>
                        <a:pt x="68" y="153"/>
                      </a:cubicBezTo>
                      <a:cubicBezTo>
                        <a:pt x="67" y="148"/>
                        <a:pt x="67" y="148"/>
                        <a:pt x="67" y="148"/>
                      </a:cubicBezTo>
                      <a:cubicBezTo>
                        <a:pt x="71" y="147"/>
                        <a:pt x="71" y="147"/>
                        <a:pt x="71" y="147"/>
                      </a:cubicBezTo>
                      <a:cubicBezTo>
                        <a:pt x="57" y="89"/>
                        <a:pt x="57" y="89"/>
                        <a:pt x="57" y="89"/>
                      </a:cubicBezTo>
                      <a:cubicBezTo>
                        <a:pt x="65" y="88"/>
                        <a:pt x="71" y="87"/>
                        <a:pt x="71" y="87"/>
                      </a:cubicBezTo>
                      <a:lnTo>
                        <a:pt x="71" y="73"/>
                      </a:lnTo>
                      <a:close/>
                      <a:moveTo>
                        <a:pt x="21" y="29"/>
                      </a:moveTo>
                      <a:cubicBezTo>
                        <a:pt x="49" y="29"/>
                        <a:pt x="49" y="29"/>
                        <a:pt x="49" y="29"/>
                      </a:cubicBezTo>
                      <a:cubicBezTo>
                        <a:pt x="49" y="53"/>
                        <a:pt x="49" y="53"/>
                        <a:pt x="49" y="53"/>
                      </a:cubicBezTo>
                      <a:cubicBezTo>
                        <a:pt x="49" y="53"/>
                        <a:pt x="49" y="53"/>
                        <a:pt x="49" y="53"/>
                      </a:cubicBezTo>
                      <a:cubicBezTo>
                        <a:pt x="38" y="53"/>
                        <a:pt x="38" y="53"/>
                        <a:pt x="38" y="53"/>
                      </a:cubicBezTo>
                      <a:cubicBezTo>
                        <a:pt x="33" y="53"/>
                        <a:pt x="33" y="53"/>
                        <a:pt x="33" y="53"/>
                      </a:cubicBezTo>
                      <a:cubicBezTo>
                        <a:pt x="22" y="53"/>
                        <a:pt x="22" y="53"/>
                        <a:pt x="22" y="53"/>
                      </a:cubicBezTo>
                      <a:cubicBezTo>
                        <a:pt x="21" y="53"/>
                        <a:pt x="21" y="53"/>
                        <a:pt x="21" y="53"/>
                      </a:cubicBezTo>
                      <a:lnTo>
                        <a:pt x="21" y="29"/>
                      </a:lnTo>
                      <a:close/>
                      <a:moveTo>
                        <a:pt x="12" y="146"/>
                      </a:moveTo>
                      <a:cubicBezTo>
                        <a:pt x="5" y="144"/>
                        <a:pt x="5" y="144"/>
                        <a:pt x="5" y="144"/>
                      </a:cubicBezTo>
                      <a:cubicBezTo>
                        <a:pt x="17" y="90"/>
                        <a:pt x="17" y="90"/>
                        <a:pt x="17" y="90"/>
                      </a:cubicBezTo>
                      <a:cubicBezTo>
                        <a:pt x="20" y="90"/>
                        <a:pt x="22" y="90"/>
                        <a:pt x="25" y="90"/>
                      </a:cubicBezTo>
                      <a:lnTo>
                        <a:pt x="12" y="146"/>
                      </a:lnTo>
                      <a:close/>
                      <a:moveTo>
                        <a:pt x="28" y="77"/>
                      </a:moveTo>
                      <a:cubicBezTo>
                        <a:pt x="26" y="76"/>
                        <a:pt x="23" y="76"/>
                        <a:pt x="20" y="76"/>
                      </a:cubicBezTo>
                      <a:cubicBezTo>
                        <a:pt x="25" y="57"/>
                        <a:pt x="25" y="57"/>
                        <a:pt x="25" y="57"/>
                      </a:cubicBezTo>
                      <a:cubicBezTo>
                        <a:pt x="33" y="57"/>
                        <a:pt x="33" y="57"/>
                        <a:pt x="33" y="57"/>
                      </a:cubicBezTo>
                      <a:lnTo>
                        <a:pt x="28" y="77"/>
                      </a:lnTo>
                      <a:close/>
                      <a:moveTo>
                        <a:pt x="36" y="77"/>
                      </a:moveTo>
                      <a:cubicBezTo>
                        <a:pt x="34" y="77"/>
                        <a:pt x="33" y="77"/>
                        <a:pt x="32" y="77"/>
                      </a:cubicBezTo>
                      <a:cubicBezTo>
                        <a:pt x="35" y="63"/>
                        <a:pt x="35" y="63"/>
                        <a:pt x="35" y="63"/>
                      </a:cubicBezTo>
                      <a:cubicBezTo>
                        <a:pt x="39" y="77"/>
                        <a:pt x="39" y="77"/>
                        <a:pt x="39" y="77"/>
                      </a:cubicBezTo>
                      <a:cubicBezTo>
                        <a:pt x="38" y="77"/>
                        <a:pt x="37" y="77"/>
                        <a:pt x="36" y="77"/>
                      </a:cubicBezTo>
                      <a:close/>
                      <a:moveTo>
                        <a:pt x="38" y="57"/>
                      </a:moveTo>
                      <a:cubicBezTo>
                        <a:pt x="46" y="57"/>
                        <a:pt x="46" y="57"/>
                        <a:pt x="46" y="57"/>
                      </a:cubicBezTo>
                      <a:cubicBezTo>
                        <a:pt x="50" y="76"/>
                        <a:pt x="50" y="76"/>
                        <a:pt x="50" y="76"/>
                      </a:cubicBezTo>
                      <a:cubicBezTo>
                        <a:pt x="48" y="76"/>
                        <a:pt x="45" y="76"/>
                        <a:pt x="42" y="77"/>
                      </a:cubicBezTo>
                      <a:lnTo>
                        <a:pt x="38" y="57"/>
                      </a:lnTo>
                      <a:close/>
                      <a:moveTo>
                        <a:pt x="66" y="144"/>
                      </a:moveTo>
                      <a:cubicBezTo>
                        <a:pt x="59" y="146"/>
                        <a:pt x="59" y="146"/>
                        <a:pt x="59" y="146"/>
                      </a:cubicBezTo>
                      <a:cubicBezTo>
                        <a:pt x="46" y="90"/>
                        <a:pt x="46" y="90"/>
                        <a:pt x="46" y="90"/>
                      </a:cubicBezTo>
                      <a:cubicBezTo>
                        <a:pt x="48" y="90"/>
                        <a:pt x="51" y="90"/>
                        <a:pt x="54" y="90"/>
                      </a:cubicBezTo>
                      <a:lnTo>
                        <a:pt x="66" y="14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1" name="Freeform 121"/>
                <p:cNvSpPr>
                  <a:spLocks noEditPoints="1"/>
                </p:cNvSpPr>
                <p:nvPr/>
              </p:nvSpPr>
              <p:spPr bwMode="auto">
                <a:xfrm>
                  <a:off x="2918" y="431"/>
                  <a:ext cx="145" cy="159"/>
                </a:xfrm>
                <a:custGeom>
                  <a:avLst/>
                  <a:gdLst/>
                  <a:ahLst/>
                  <a:cxnLst>
                    <a:cxn ang="0">
                      <a:pos x="145" y="131"/>
                    </a:cxn>
                    <a:cxn ang="0">
                      <a:pos x="34" y="0"/>
                    </a:cxn>
                    <a:cxn ang="0">
                      <a:pos x="0" y="28"/>
                    </a:cxn>
                    <a:cxn ang="0">
                      <a:pos x="112" y="159"/>
                    </a:cxn>
                    <a:cxn ang="0">
                      <a:pos x="145" y="131"/>
                    </a:cxn>
                    <a:cxn ang="0">
                      <a:pos x="103" y="138"/>
                    </a:cxn>
                    <a:cxn ang="0">
                      <a:pos x="100" y="133"/>
                    </a:cxn>
                    <a:cxn ang="0">
                      <a:pos x="106" y="128"/>
                    </a:cxn>
                    <a:cxn ang="0">
                      <a:pos x="103" y="123"/>
                    </a:cxn>
                    <a:cxn ang="0">
                      <a:pos x="96" y="129"/>
                    </a:cxn>
                    <a:cxn ang="0">
                      <a:pos x="91" y="122"/>
                    </a:cxn>
                    <a:cxn ang="0">
                      <a:pos x="101" y="114"/>
                    </a:cxn>
                    <a:cxn ang="0">
                      <a:pos x="97" y="110"/>
                    </a:cxn>
                    <a:cxn ang="0">
                      <a:pos x="87" y="119"/>
                    </a:cxn>
                    <a:cxn ang="0">
                      <a:pos x="84" y="114"/>
                    </a:cxn>
                    <a:cxn ang="0">
                      <a:pos x="90" y="109"/>
                    </a:cxn>
                    <a:cxn ang="0">
                      <a:pos x="86" y="104"/>
                    </a:cxn>
                    <a:cxn ang="0">
                      <a:pos x="80" y="110"/>
                    </a:cxn>
                    <a:cxn ang="0">
                      <a:pos x="75" y="104"/>
                    </a:cxn>
                    <a:cxn ang="0">
                      <a:pos x="86" y="94"/>
                    </a:cxn>
                    <a:cxn ang="0">
                      <a:pos x="83" y="90"/>
                    </a:cxn>
                    <a:cxn ang="0">
                      <a:pos x="71" y="100"/>
                    </a:cxn>
                    <a:cxn ang="0">
                      <a:pos x="67" y="95"/>
                    </a:cxn>
                    <a:cxn ang="0">
                      <a:pos x="75" y="89"/>
                    </a:cxn>
                    <a:cxn ang="0">
                      <a:pos x="72" y="84"/>
                    </a:cxn>
                    <a:cxn ang="0">
                      <a:pos x="64" y="91"/>
                    </a:cxn>
                    <a:cxn ang="0">
                      <a:pos x="58" y="85"/>
                    </a:cxn>
                    <a:cxn ang="0">
                      <a:pos x="70" y="75"/>
                    </a:cxn>
                    <a:cxn ang="0">
                      <a:pos x="66" y="71"/>
                    </a:cxn>
                    <a:cxn ang="0">
                      <a:pos x="55" y="81"/>
                    </a:cxn>
                    <a:cxn ang="0">
                      <a:pos x="51" y="76"/>
                    </a:cxn>
                    <a:cxn ang="0">
                      <a:pos x="59" y="70"/>
                    </a:cxn>
                    <a:cxn ang="0">
                      <a:pos x="56" y="65"/>
                    </a:cxn>
                    <a:cxn ang="0">
                      <a:pos x="47" y="72"/>
                    </a:cxn>
                    <a:cxn ang="0">
                      <a:pos x="43" y="66"/>
                    </a:cxn>
                    <a:cxn ang="0">
                      <a:pos x="54" y="57"/>
                    </a:cxn>
                    <a:cxn ang="0">
                      <a:pos x="51" y="53"/>
                    </a:cxn>
                    <a:cxn ang="0">
                      <a:pos x="39" y="63"/>
                    </a:cxn>
                    <a:cxn ang="0">
                      <a:pos x="36" y="58"/>
                    </a:cxn>
                    <a:cxn ang="0">
                      <a:pos x="43" y="51"/>
                    </a:cxn>
                    <a:cxn ang="0">
                      <a:pos x="39" y="47"/>
                    </a:cxn>
                    <a:cxn ang="0">
                      <a:pos x="32" y="54"/>
                    </a:cxn>
                    <a:cxn ang="0">
                      <a:pos x="27" y="47"/>
                    </a:cxn>
                    <a:cxn ang="0">
                      <a:pos x="38" y="38"/>
                    </a:cxn>
                    <a:cxn ang="0">
                      <a:pos x="35" y="34"/>
                    </a:cxn>
                    <a:cxn ang="0">
                      <a:pos x="23" y="44"/>
                    </a:cxn>
                    <a:cxn ang="0">
                      <a:pos x="19" y="39"/>
                    </a:cxn>
                    <a:cxn ang="0">
                      <a:pos x="28" y="32"/>
                    </a:cxn>
                    <a:cxn ang="0">
                      <a:pos x="24" y="28"/>
                    </a:cxn>
                    <a:cxn ang="0">
                      <a:pos x="16" y="35"/>
                    </a:cxn>
                    <a:cxn ang="0">
                      <a:pos x="11" y="29"/>
                    </a:cxn>
                    <a:cxn ang="0">
                      <a:pos x="33" y="11"/>
                    </a:cxn>
                    <a:cxn ang="0">
                      <a:pos x="134" y="130"/>
                    </a:cxn>
                    <a:cxn ang="0">
                      <a:pos x="113" y="149"/>
                    </a:cxn>
                    <a:cxn ang="0">
                      <a:pos x="107" y="141"/>
                    </a:cxn>
                    <a:cxn ang="0">
                      <a:pos x="117" y="133"/>
                    </a:cxn>
                    <a:cxn ang="0">
                      <a:pos x="113" y="129"/>
                    </a:cxn>
                    <a:cxn ang="0">
                      <a:pos x="103" y="138"/>
                    </a:cxn>
                  </a:cxnLst>
                  <a:rect l="0" t="0" r="r" b="b"/>
                  <a:pathLst>
                    <a:path w="145" h="159">
                      <a:moveTo>
                        <a:pt x="145" y="131"/>
                      </a:moveTo>
                      <a:lnTo>
                        <a:pt x="34" y="0"/>
                      </a:lnTo>
                      <a:lnTo>
                        <a:pt x="0" y="28"/>
                      </a:lnTo>
                      <a:lnTo>
                        <a:pt x="112" y="159"/>
                      </a:lnTo>
                      <a:lnTo>
                        <a:pt x="145" y="131"/>
                      </a:lnTo>
                      <a:close/>
                      <a:moveTo>
                        <a:pt x="103" y="138"/>
                      </a:moveTo>
                      <a:lnTo>
                        <a:pt x="100" y="133"/>
                      </a:lnTo>
                      <a:lnTo>
                        <a:pt x="106" y="128"/>
                      </a:lnTo>
                      <a:lnTo>
                        <a:pt x="103" y="123"/>
                      </a:lnTo>
                      <a:lnTo>
                        <a:pt x="96" y="129"/>
                      </a:lnTo>
                      <a:lnTo>
                        <a:pt x="91" y="122"/>
                      </a:lnTo>
                      <a:lnTo>
                        <a:pt x="101" y="114"/>
                      </a:lnTo>
                      <a:lnTo>
                        <a:pt x="97" y="110"/>
                      </a:lnTo>
                      <a:lnTo>
                        <a:pt x="87" y="119"/>
                      </a:lnTo>
                      <a:lnTo>
                        <a:pt x="84" y="114"/>
                      </a:lnTo>
                      <a:lnTo>
                        <a:pt x="90" y="109"/>
                      </a:lnTo>
                      <a:lnTo>
                        <a:pt x="86" y="104"/>
                      </a:lnTo>
                      <a:lnTo>
                        <a:pt x="80" y="110"/>
                      </a:lnTo>
                      <a:lnTo>
                        <a:pt x="75" y="104"/>
                      </a:lnTo>
                      <a:lnTo>
                        <a:pt x="86" y="94"/>
                      </a:lnTo>
                      <a:lnTo>
                        <a:pt x="83" y="90"/>
                      </a:lnTo>
                      <a:lnTo>
                        <a:pt x="71" y="100"/>
                      </a:lnTo>
                      <a:lnTo>
                        <a:pt x="67" y="95"/>
                      </a:lnTo>
                      <a:lnTo>
                        <a:pt x="75" y="89"/>
                      </a:lnTo>
                      <a:lnTo>
                        <a:pt x="72" y="84"/>
                      </a:lnTo>
                      <a:lnTo>
                        <a:pt x="64" y="91"/>
                      </a:lnTo>
                      <a:lnTo>
                        <a:pt x="58" y="85"/>
                      </a:lnTo>
                      <a:lnTo>
                        <a:pt x="70" y="75"/>
                      </a:lnTo>
                      <a:lnTo>
                        <a:pt x="66" y="71"/>
                      </a:lnTo>
                      <a:lnTo>
                        <a:pt x="55" y="81"/>
                      </a:lnTo>
                      <a:lnTo>
                        <a:pt x="51" y="76"/>
                      </a:lnTo>
                      <a:lnTo>
                        <a:pt x="59" y="70"/>
                      </a:lnTo>
                      <a:lnTo>
                        <a:pt x="56" y="65"/>
                      </a:lnTo>
                      <a:lnTo>
                        <a:pt x="47" y="72"/>
                      </a:lnTo>
                      <a:lnTo>
                        <a:pt x="43" y="66"/>
                      </a:lnTo>
                      <a:lnTo>
                        <a:pt x="54" y="57"/>
                      </a:lnTo>
                      <a:lnTo>
                        <a:pt x="51" y="53"/>
                      </a:lnTo>
                      <a:lnTo>
                        <a:pt x="39" y="63"/>
                      </a:lnTo>
                      <a:lnTo>
                        <a:pt x="36" y="58"/>
                      </a:lnTo>
                      <a:lnTo>
                        <a:pt x="43" y="51"/>
                      </a:lnTo>
                      <a:lnTo>
                        <a:pt x="39" y="47"/>
                      </a:lnTo>
                      <a:lnTo>
                        <a:pt x="32" y="54"/>
                      </a:lnTo>
                      <a:lnTo>
                        <a:pt x="27" y="47"/>
                      </a:lnTo>
                      <a:lnTo>
                        <a:pt x="38" y="38"/>
                      </a:lnTo>
                      <a:lnTo>
                        <a:pt x="35" y="34"/>
                      </a:lnTo>
                      <a:lnTo>
                        <a:pt x="23" y="44"/>
                      </a:lnTo>
                      <a:lnTo>
                        <a:pt x="19" y="39"/>
                      </a:lnTo>
                      <a:lnTo>
                        <a:pt x="28" y="32"/>
                      </a:lnTo>
                      <a:lnTo>
                        <a:pt x="24" y="28"/>
                      </a:lnTo>
                      <a:lnTo>
                        <a:pt x="16" y="35"/>
                      </a:lnTo>
                      <a:lnTo>
                        <a:pt x="11" y="29"/>
                      </a:lnTo>
                      <a:lnTo>
                        <a:pt x="33" y="11"/>
                      </a:lnTo>
                      <a:lnTo>
                        <a:pt x="134" y="130"/>
                      </a:lnTo>
                      <a:lnTo>
                        <a:pt x="113" y="149"/>
                      </a:lnTo>
                      <a:lnTo>
                        <a:pt x="107" y="141"/>
                      </a:lnTo>
                      <a:lnTo>
                        <a:pt x="117" y="133"/>
                      </a:lnTo>
                      <a:lnTo>
                        <a:pt x="113" y="129"/>
                      </a:lnTo>
                      <a:lnTo>
                        <a:pt x="103" y="13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2" name="Freeform 122"/>
                <p:cNvSpPr>
                  <a:spLocks noEditPoints="1"/>
                </p:cNvSpPr>
                <p:nvPr/>
              </p:nvSpPr>
              <p:spPr bwMode="auto">
                <a:xfrm>
                  <a:off x="2029" y="2117"/>
                  <a:ext cx="77" cy="172"/>
                </a:xfrm>
                <a:custGeom>
                  <a:avLst/>
                  <a:gdLst/>
                  <a:ahLst/>
                  <a:cxnLst>
                    <a:cxn ang="0">
                      <a:pos x="1" y="14"/>
                    </a:cxn>
                    <a:cxn ang="0">
                      <a:pos x="1" y="19"/>
                    </a:cxn>
                    <a:cxn ang="0">
                      <a:pos x="77" y="84"/>
                    </a:cxn>
                    <a:cxn ang="0">
                      <a:pos x="10" y="158"/>
                    </a:cxn>
                    <a:cxn ang="0">
                      <a:pos x="15" y="150"/>
                    </a:cxn>
                    <a:cxn ang="0">
                      <a:pos x="10" y="147"/>
                    </a:cxn>
                    <a:cxn ang="0">
                      <a:pos x="17" y="143"/>
                    </a:cxn>
                    <a:cxn ang="0">
                      <a:pos x="10" y="140"/>
                    </a:cxn>
                    <a:cxn ang="0">
                      <a:pos x="15" y="137"/>
                    </a:cxn>
                    <a:cxn ang="0">
                      <a:pos x="10" y="135"/>
                    </a:cxn>
                    <a:cxn ang="0">
                      <a:pos x="17" y="130"/>
                    </a:cxn>
                    <a:cxn ang="0">
                      <a:pos x="9" y="127"/>
                    </a:cxn>
                    <a:cxn ang="0">
                      <a:pos x="15" y="125"/>
                    </a:cxn>
                    <a:cxn ang="0">
                      <a:pos x="9" y="122"/>
                    </a:cxn>
                    <a:cxn ang="0">
                      <a:pos x="16" y="118"/>
                    </a:cxn>
                    <a:cxn ang="0">
                      <a:pos x="9" y="116"/>
                    </a:cxn>
                    <a:cxn ang="0">
                      <a:pos x="14" y="113"/>
                    </a:cxn>
                    <a:cxn ang="0">
                      <a:pos x="9" y="110"/>
                    </a:cxn>
                    <a:cxn ang="0">
                      <a:pos x="16" y="106"/>
                    </a:cxn>
                    <a:cxn ang="0">
                      <a:pos x="8" y="103"/>
                    </a:cxn>
                    <a:cxn ang="0">
                      <a:pos x="14" y="100"/>
                    </a:cxn>
                    <a:cxn ang="0">
                      <a:pos x="8" y="97"/>
                    </a:cxn>
                    <a:cxn ang="0">
                      <a:pos x="8" y="94"/>
                    </a:cxn>
                    <a:cxn ang="0">
                      <a:pos x="14" y="92"/>
                    </a:cxn>
                    <a:cxn ang="0">
                      <a:pos x="8" y="89"/>
                    </a:cxn>
                    <a:cxn ang="0">
                      <a:pos x="11" y="86"/>
                    </a:cxn>
                    <a:cxn ang="0">
                      <a:pos x="7" y="83"/>
                    </a:cxn>
                    <a:cxn ang="0">
                      <a:pos x="14" y="79"/>
                    </a:cxn>
                    <a:cxn ang="0">
                      <a:pos x="7" y="77"/>
                    </a:cxn>
                    <a:cxn ang="0">
                      <a:pos x="11" y="74"/>
                    </a:cxn>
                    <a:cxn ang="0">
                      <a:pos x="7" y="71"/>
                    </a:cxn>
                    <a:cxn ang="0">
                      <a:pos x="14" y="67"/>
                    </a:cxn>
                    <a:cxn ang="0">
                      <a:pos x="7" y="64"/>
                    </a:cxn>
                    <a:cxn ang="0">
                      <a:pos x="11" y="61"/>
                    </a:cxn>
                    <a:cxn ang="0">
                      <a:pos x="7" y="59"/>
                    </a:cxn>
                    <a:cxn ang="0">
                      <a:pos x="13" y="54"/>
                    </a:cxn>
                    <a:cxn ang="0">
                      <a:pos x="7" y="52"/>
                    </a:cxn>
                    <a:cxn ang="0">
                      <a:pos x="11" y="49"/>
                    </a:cxn>
                    <a:cxn ang="0">
                      <a:pos x="7" y="46"/>
                    </a:cxn>
                    <a:cxn ang="0">
                      <a:pos x="13" y="42"/>
                    </a:cxn>
                    <a:cxn ang="0">
                      <a:pos x="7" y="40"/>
                    </a:cxn>
                    <a:cxn ang="0">
                      <a:pos x="10" y="37"/>
                    </a:cxn>
                    <a:cxn ang="0">
                      <a:pos x="7" y="34"/>
                    </a:cxn>
                    <a:cxn ang="0">
                      <a:pos x="13" y="30"/>
                    </a:cxn>
                    <a:cxn ang="0">
                      <a:pos x="6" y="27"/>
                    </a:cxn>
                    <a:cxn ang="0">
                      <a:pos x="10" y="24"/>
                    </a:cxn>
                    <a:cxn ang="0">
                      <a:pos x="6" y="22"/>
                    </a:cxn>
                    <a:cxn ang="0">
                      <a:pos x="71" y="84"/>
                    </a:cxn>
                  </a:cxnLst>
                  <a:rect l="0" t="0" r="r" b="b"/>
                  <a:pathLst>
                    <a:path w="77" h="172">
                      <a:moveTo>
                        <a:pt x="0" y="0"/>
                      </a:moveTo>
                      <a:lnTo>
                        <a:pt x="1" y="14"/>
                      </a:lnTo>
                      <a:lnTo>
                        <a:pt x="1" y="14"/>
                      </a:lnTo>
                      <a:lnTo>
                        <a:pt x="1" y="19"/>
                      </a:lnTo>
                      <a:lnTo>
                        <a:pt x="6" y="172"/>
                      </a:lnTo>
                      <a:lnTo>
                        <a:pt x="77" y="84"/>
                      </a:lnTo>
                      <a:lnTo>
                        <a:pt x="0" y="0"/>
                      </a:lnTo>
                      <a:close/>
                      <a:moveTo>
                        <a:pt x="10" y="158"/>
                      </a:moveTo>
                      <a:lnTo>
                        <a:pt x="10" y="150"/>
                      </a:lnTo>
                      <a:lnTo>
                        <a:pt x="15" y="150"/>
                      </a:lnTo>
                      <a:lnTo>
                        <a:pt x="15" y="146"/>
                      </a:lnTo>
                      <a:lnTo>
                        <a:pt x="10" y="147"/>
                      </a:lnTo>
                      <a:lnTo>
                        <a:pt x="10" y="143"/>
                      </a:lnTo>
                      <a:lnTo>
                        <a:pt x="17" y="143"/>
                      </a:lnTo>
                      <a:lnTo>
                        <a:pt x="17" y="140"/>
                      </a:lnTo>
                      <a:lnTo>
                        <a:pt x="10" y="140"/>
                      </a:lnTo>
                      <a:lnTo>
                        <a:pt x="10" y="137"/>
                      </a:lnTo>
                      <a:lnTo>
                        <a:pt x="15" y="137"/>
                      </a:lnTo>
                      <a:lnTo>
                        <a:pt x="15" y="135"/>
                      </a:lnTo>
                      <a:lnTo>
                        <a:pt x="10" y="135"/>
                      </a:lnTo>
                      <a:lnTo>
                        <a:pt x="9" y="131"/>
                      </a:lnTo>
                      <a:lnTo>
                        <a:pt x="17" y="130"/>
                      </a:lnTo>
                      <a:lnTo>
                        <a:pt x="16" y="127"/>
                      </a:lnTo>
                      <a:lnTo>
                        <a:pt x="9" y="127"/>
                      </a:lnTo>
                      <a:lnTo>
                        <a:pt x="9" y="125"/>
                      </a:lnTo>
                      <a:lnTo>
                        <a:pt x="15" y="125"/>
                      </a:lnTo>
                      <a:lnTo>
                        <a:pt x="15" y="122"/>
                      </a:lnTo>
                      <a:lnTo>
                        <a:pt x="9" y="122"/>
                      </a:lnTo>
                      <a:lnTo>
                        <a:pt x="9" y="118"/>
                      </a:lnTo>
                      <a:lnTo>
                        <a:pt x="16" y="118"/>
                      </a:lnTo>
                      <a:lnTo>
                        <a:pt x="16" y="116"/>
                      </a:lnTo>
                      <a:lnTo>
                        <a:pt x="9" y="116"/>
                      </a:lnTo>
                      <a:lnTo>
                        <a:pt x="9" y="113"/>
                      </a:lnTo>
                      <a:lnTo>
                        <a:pt x="14" y="113"/>
                      </a:lnTo>
                      <a:lnTo>
                        <a:pt x="14" y="110"/>
                      </a:lnTo>
                      <a:lnTo>
                        <a:pt x="9" y="110"/>
                      </a:lnTo>
                      <a:lnTo>
                        <a:pt x="8" y="106"/>
                      </a:lnTo>
                      <a:lnTo>
                        <a:pt x="16" y="106"/>
                      </a:lnTo>
                      <a:lnTo>
                        <a:pt x="16" y="103"/>
                      </a:lnTo>
                      <a:lnTo>
                        <a:pt x="8" y="103"/>
                      </a:lnTo>
                      <a:lnTo>
                        <a:pt x="8" y="100"/>
                      </a:lnTo>
                      <a:lnTo>
                        <a:pt x="14" y="100"/>
                      </a:lnTo>
                      <a:lnTo>
                        <a:pt x="14" y="97"/>
                      </a:lnTo>
                      <a:lnTo>
                        <a:pt x="8" y="97"/>
                      </a:lnTo>
                      <a:lnTo>
                        <a:pt x="8" y="94"/>
                      </a:lnTo>
                      <a:lnTo>
                        <a:pt x="8" y="94"/>
                      </a:lnTo>
                      <a:lnTo>
                        <a:pt x="8" y="92"/>
                      </a:lnTo>
                      <a:lnTo>
                        <a:pt x="14" y="92"/>
                      </a:lnTo>
                      <a:lnTo>
                        <a:pt x="14" y="89"/>
                      </a:lnTo>
                      <a:lnTo>
                        <a:pt x="8" y="89"/>
                      </a:lnTo>
                      <a:lnTo>
                        <a:pt x="7" y="86"/>
                      </a:lnTo>
                      <a:lnTo>
                        <a:pt x="11" y="86"/>
                      </a:lnTo>
                      <a:lnTo>
                        <a:pt x="11" y="83"/>
                      </a:lnTo>
                      <a:lnTo>
                        <a:pt x="7" y="83"/>
                      </a:lnTo>
                      <a:lnTo>
                        <a:pt x="7" y="79"/>
                      </a:lnTo>
                      <a:lnTo>
                        <a:pt x="14" y="79"/>
                      </a:lnTo>
                      <a:lnTo>
                        <a:pt x="14" y="77"/>
                      </a:lnTo>
                      <a:lnTo>
                        <a:pt x="7" y="77"/>
                      </a:lnTo>
                      <a:lnTo>
                        <a:pt x="7" y="74"/>
                      </a:lnTo>
                      <a:lnTo>
                        <a:pt x="11" y="74"/>
                      </a:lnTo>
                      <a:lnTo>
                        <a:pt x="11" y="71"/>
                      </a:lnTo>
                      <a:lnTo>
                        <a:pt x="7" y="71"/>
                      </a:lnTo>
                      <a:lnTo>
                        <a:pt x="7" y="67"/>
                      </a:lnTo>
                      <a:lnTo>
                        <a:pt x="14" y="67"/>
                      </a:lnTo>
                      <a:lnTo>
                        <a:pt x="14" y="64"/>
                      </a:lnTo>
                      <a:lnTo>
                        <a:pt x="7" y="64"/>
                      </a:lnTo>
                      <a:lnTo>
                        <a:pt x="7" y="61"/>
                      </a:lnTo>
                      <a:lnTo>
                        <a:pt x="11" y="61"/>
                      </a:lnTo>
                      <a:lnTo>
                        <a:pt x="11" y="59"/>
                      </a:lnTo>
                      <a:lnTo>
                        <a:pt x="7" y="59"/>
                      </a:lnTo>
                      <a:lnTo>
                        <a:pt x="7" y="55"/>
                      </a:lnTo>
                      <a:lnTo>
                        <a:pt x="13" y="54"/>
                      </a:lnTo>
                      <a:lnTo>
                        <a:pt x="13" y="51"/>
                      </a:lnTo>
                      <a:lnTo>
                        <a:pt x="7" y="52"/>
                      </a:lnTo>
                      <a:lnTo>
                        <a:pt x="7" y="49"/>
                      </a:lnTo>
                      <a:lnTo>
                        <a:pt x="11" y="49"/>
                      </a:lnTo>
                      <a:lnTo>
                        <a:pt x="11" y="46"/>
                      </a:lnTo>
                      <a:lnTo>
                        <a:pt x="7" y="46"/>
                      </a:lnTo>
                      <a:lnTo>
                        <a:pt x="7" y="42"/>
                      </a:lnTo>
                      <a:lnTo>
                        <a:pt x="13" y="42"/>
                      </a:lnTo>
                      <a:lnTo>
                        <a:pt x="13" y="40"/>
                      </a:lnTo>
                      <a:lnTo>
                        <a:pt x="7" y="40"/>
                      </a:lnTo>
                      <a:lnTo>
                        <a:pt x="7" y="37"/>
                      </a:lnTo>
                      <a:lnTo>
                        <a:pt x="10" y="37"/>
                      </a:lnTo>
                      <a:lnTo>
                        <a:pt x="10" y="34"/>
                      </a:lnTo>
                      <a:lnTo>
                        <a:pt x="7" y="34"/>
                      </a:lnTo>
                      <a:lnTo>
                        <a:pt x="6" y="30"/>
                      </a:lnTo>
                      <a:lnTo>
                        <a:pt x="13" y="30"/>
                      </a:lnTo>
                      <a:lnTo>
                        <a:pt x="12" y="27"/>
                      </a:lnTo>
                      <a:lnTo>
                        <a:pt x="6" y="27"/>
                      </a:lnTo>
                      <a:lnTo>
                        <a:pt x="6" y="24"/>
                      </a:lnTo>
                      <a:lnTo>
                        <a:pt x="10" y="24"/>
                      </a:lnTo>
                      <a:lnTo>
                        <a:pt x="10" y="22"/>
                      </a:lnTo>
                      <a:lnTo>
                        <a:pt x="6" y="22"/>
                      </a:lnTo>
                      <a:lnTo>
                        <a:pt x="6" y="13"/>
                      </a:lnTo>
                      <a:lnTo>
                        <a:pt x="71" y="84"/>
                      </a:lnTo>
                      <a:lnTo>
                        <a:pt x="10" y="15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3" name="Freeform 123"/>
                <p:cNvSpPr>
                  <a:spLocks noEditPoints="1"/>
                </p:cNvSpPr>
                <p:nvPr/>
              </p:nvSpPr>
              <p:spPr bwMode="auto">
                <a:xfrm>
                  <a:off x="2048" y="2167"/>
                  <a:ext cx="33" cy="73"/>
                </a:xfrm>
                <a:custGeom>
                  <a:avLst/>
                  <a:gdLst/>
                  <a:ahLst/>
                  <a:cxnLst>
                    <a:cxn ang="0">
                      <a:pos x="33" y="36"/>
                    </a:cxn>
                    <a:cxn ang="0">
                      <a:pos x="0" y="0"/>
                    </a:cxn>
                    <a:cxn ang="0">
                      <a:pos x="3" y="73"/>
                    </a:cxn>
                    <a:cxn ang="0">
                      <a:pos x="33" y="36"/>
                    </a:cxn>
                    <a:cxn ang="0">
                      <a:pos x="7" y="59"/>
                    </a:cxn>
                    <a:cxn ang="0">
                      <a:pos x="6" y="13"/>
                    </a:cxn>
                    <a:cxn ang="0">
                      <a:pos x="26" y="36"/>
                    </a:cxn>
                    <a:cxn ang="0">
                      <a:pos x="7" y="59"/>
                    </a:cxn>
                  </a:cxnLst>
                  <a:rect l="0" t="0" r="r" b="b"/>
                  <a:pathLst>
                    <a:path w="33" h="73">
                      <a:moveTo>
                        <a:pt x="33" y="36"/>
                      </a:moveTo>
                      <a:lnTo>
                        <a:pt x="0" y="0"/>
                      </a:lnTo>
                      <a:lnTo>
                        <a:pt x="3" y="73"/>
                      </a:lnTo>
                      <a:lnTo>
                        <a:pt x="33" y="36"/>
                      </a:lnTo>
                      <a:close/>
                      <a:moveTo>
                        <a:pt x="7" y="59"/>
                      </a:moveTo>
                      <a:lnTo>
                        <a:pt x="6" y="13"/>
                      </a:lnTo>
                      <a:lnTo>
                        <a:pt x="26" y="36"/>
                      </a:lnTo>
                      <a:lnTo>
                        <a:pt x="7" y="5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4" name="Freeform 124"/>
                <p:cNvSpPr>
                  <a:spLocks/>
                </p:cNvSpPr>
                <p:nvPr/>
              </p:nvSpPr>
              <p:spPr bwMode="auto">
                <a:xfrm>
                  <a:off x="1684" y="1119"/>
                  <a:ext cx="58" cy="57"/>
                </a:xfrm>
                <a:custGeom>
                  <a:avLst/>
                  <a:gdLst/>
                  <a:ahLst/>
                  <a:cxnLst>
                    <a:cxn ang="0">
                      <a:pos x="22" y="57"/>
                    </a:cxn>
                    <a:cxn ang="0">
                      <a:pos x="35" y="57"/>
                    </a:cxn>
                    <a:cxn ang="0">
                      <a:pos x="35" y="35"/>
                    </a:cxn>
                    <a:cxn ang="0">
                      <a:pos x="58" y="35"/>
                    </a:cxn>
                    <a:cxn ang="0">
                      <a:pos x="58" y="22"/>
                    </a:cxn>
                    <a:cxn ang="0">
                      <a:pos x="35" y="22"/>
                    </a:cxn>
                    <a:cxn ang="0">
                      <a:pos x="35" y="0"/>
                    </a:cxn>
                    <a:cxn ang="0">
                      <a:pos x="22" y="0"/>
                    </a:cxn>
                    <a:cxn ang="0">
                      <a:pos x="22" y="22"/>
                    </a:cxn>
                    <a:cxn ang="0">
                      <a:pos x="0" y="22"/>
                    </a:cxn>
                    <a:cxn ang="0">
                      <a:pos x="0" y="35"/>
                    </a:cxn>
                    <a:cxn ang="0">
                      <a:pos x="22" y="35"/>
                    </a:cxn>
                    <a:cxn ang="0">
                      <a:pos x="22" y="57"/>
                    </a:cxn>
                  </a:cxnLst>
                  <a:rect l="0" t="0" r="r" b="b"/>
                  <a:pathLst>
                    <a:path w="58" h="57">
                      <a:moveTo>
                        <a:pt x="22" y="57"/>
                      </a:moveTo>
                      <a:lnTo>
                        <a:pt x="35" y="57"/>
                      </a:lnTo>
                      <a:lnTo>
                        <a:pt x="35" y="35"/>
                      </a:lnTo>
                      <a:lnTo>
                        <a:pt x="58" y="35"/>
                      </a:lnTo>
                      <a:lnTo>
                        <a:pt x="58" y="22"/>
                      </a:lnTo>
                      <a:lnTo>
                        <a:pt x="35" y="22"/>
                      </a:lnTo>
                      <a:lnTo>
                        <a:pt x="35" y="0"/>
                      </a:lnTo>
                      <a:lnTo>
                        <a:pt x="22" y="0"/>
                      </a:lnTo>
                      <a:lnTo>
                        <a:pt x="22" y="22"/>
                      </a:lnTo>
                      <a:lnTo>
                        <a:pt x="0" y="22"/>
                      </a:lnTo>
                      <a:lnTo>
                        <a:pt x="0" y="35"/>
                      </a:lnTo>
                      <a:lnTo>
                        <a:pt x="22" y="35"/>
                      </a:lnTo>
                      <a:lnTo>
                        <a:pt x="22" y="57"/>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5" name="Freeform 125"/>
                <p:cNvSpPr>
                  <a:spLocks/>
                </p:cNvSpPr>
                <p:nvPr/>
              </p:nvSpPr>
              <p:spPr bwMode="auto">
                <a:xfrm>
                  <a:off x="2188" y="1003"/>
                  <a:ext cx="178" cy="109"/>
                </a:xfrm>
                <a:custGeom>
                  <a:avLst/>
                  <a:gdLst/>
                  <a:ahLst/>
                  <a:cxnLst>
                    <a:cxn ang="0">
                      <a:pos x="86" y="0"/>
                    </a:cxn>
                    <a:cxn ang="0">
                      <a:pos x="40" y="78"/>
                    </a:cxn>
                    <a:cxn ang="0">
                      <a:pos x="26" y="51"/>
                    </a:cxn>
                    <a:cxn ang="0">
                      <a:pos x="0" y="51"/>
                    </a:cxn>
                    <a:cxn ang="0">
                      <a:pos x="0" y="66"/>
                    </a:cxn>
                    <a:cxn ang="0">
                      <a:pos x="17" y="66"/>
                    </a:cxn>
                    <a:cxn ang="0">
                      <a:pos x="38" y="109"/>
                    </a:cxn>
                    <a:cxn ang="0">
                      <a:pos x="95" y="15"/>
                    </a:cxn>
                    <a:cxn ang="0">
                      <a:pos x="163" y="15"/>
                    </a:cxn>
                    <a:cxn ang="0">
                      <a:pos x="163" y="26"/>
                    </a:cxn>
                    <a:cxn ang="0">
                      <a:pos x="178" y="26"/>
                    </a:cxn>
                    <a:cxn ang="0">
                      <a:pos x="178" y="0"/>
                    </a:cxn>
                    <a:cxn ang="0">
                      <a:pos x="86" y="0"/>
                    </a:cxn>
                  </a:cxnLst>
                  <a:rect l="0" t="0" r="r" b="b"/>
                  <a:pathLst>
                    <a:path w="178" h="109">
                      <a:moveTo>
                        <a:pt x="86" y="0"/>
                      </a:moveTo>
                      <a:lnTo>
                        <a:pt x="40" y="78"/>
                      </a:lnTo>
                      <a:lnTo>
                        <a:pt x="26" y="51"/>
                      </a:lnTo>
                      <a:lnTo>
                        <a:pt x="0" y="51"/>
                      </a:lnTo>
                      <a:lnTo>
                        <a:pt x="0" y="66"/>
                      </a:lnTo>
                      <a:lnTo>
                        <a:pt x="17" y="66"/>
                      </a:lnTo>
                      <a:lnTo>
                        <a:pt x="38" y="109"/>
                      </a:lnTo>
                      <a:lnTo>
                        <a:pt x="95" y="15"/>
                      </a:lnTo>
                      <a:lnTo>
                        <a:pt x="163" y="15"/>
                      </a:lnTo>
                      <a:lnTo>
                        <a:pt x="163" y="26"/>
                      </a:lnTo>
                      <a:lnTo>
                        <a:pt x="178" y="26"/>
                      </a:lnTo>
                      <a:lnTo>
                        <a:pt x="178" y="0"/>
                      </a:lnTo>
                      <a:lnTo>
                        <a:pt x="86"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6" name="Freeform 126"/>
                <p:cNvSpPr>
                  <a:spLocks noEditPoints="1"/>
                </p:cNvSpPr>
                <p:nvPr/>
              </p:nvSpPr>
              <p:spPr bwMode="auto">
                <a:xfrm>
                  <a:off x="3643" y="2023"/>
                  <a:ext cx="89" cy="113"/>
                </a:xfrm>
                <a:custGeom>
                  <a:avLst/>
                  <a:gdLst/>
                  <a:ahLst/>
                  <a:cxnLst>
                    <a:cxn ang="0">
                      <a:pos x="0" y="49"/>
                    </a:cxn>
                    <a:cxn ang="0">
                      <a:pos x="98" y="49"/>
                    </a:cxn>
                    <a:cxn ang="0">
                      <a:pos x="98" y="77"/>
                    </a:cxn>
                    <a:cxn ang="0">
                      <a:pos x="0" y="77"/>
                    </a:cxn>
                    <a:cxn ang="0">
                      <a:pos x="0" y="49"/>
                    </a:cxn>
                    <a:cxn ang="0">
                      <a:pos x="47" y="37"/>
                    </a:cxn>
                    <a:cxn ang="0">
                      <a:pos x="40" y="35"/>
                    </a:cxn>
                    <a:cxn ang="0">
                      <a:pos x="35" y="32"/>
                    </a:cxn>
                    <a:cxn ang="0">
                      <a:pos x="31" y="26"/>
                    </a:cxn>
                    <a:cxn ang="0">
                      <a:pos x="29" y="19"/>
                    </a:cxn>
                    <a:cxn ang="0">
                      <a:pos x="31" y="12"/>
                    </a:cxn>
                    <a:cxn ang="0">
                      <a:pos x="35" y="6"/>
                    </a:cxn>
                    <a:cxn ang="0">
                      <a:pos x="40" y="2"/>
                    </a:cxn>
                    <a:cxn ang="0">
                      <a:pos x="47" y="0"/>
                    </a:cxn>
                    <a:cxn ang="0">
                      <a:pos x="54" y="2"/>
                    </a:cxn>
                    <a:cxn ang="0">
                      <a:pos x="60" y="6"/>
                    </a:cxn>
                    <a:cxn ang="0">
                      <a:pos x="64" y="12"/>
                    </a:cxn>
                    <a:cxn ang="0">
                      <a:pos x="66" y="19"/>
                    </a:cxn>
                    <a:cxn ang="0">
                      <a:pos x="64" y="26"/>
                    </a:cxn>
                    <a:cxn ang="0">
                      <a:pos x="60" y="32"/>
                    </a:cxn>
                    <a:cxn ang="0">
                      <a:pos x="54" y="35"/>
                    </a:cxn>
                    <a:cxn ang="0">
                      <a:pos x="47" y="37"/>
                    </a:cxn>
                    <a:cxn ang="0">
                      <a:pos x="47" y="88"/>
                    </a:cxn>
                    <a:cxn ang="0">
                      <a:pos x="54" y="90"/>
                    </a:cxn>
                    <a:cxn ang="0">
                      <a:pos x="60" y="94"/>
                    </a:cxn>
                    <a:cxn ang="0">
                      <a:pos x="64" y="99"/>
                    </a:cxn>
                    <a:cxn ang="0">
                      <a:pos x="66" y="106"/>
                    </a:cxn>
                    <a:cxn ang="0">
                      <a:pos x="64" y="113"/>
                    </a:cxn>
                    <a:cxn ang="0">
                      <a:pos x="60" y="119"/>
                    </a:cxn>
                    <a:cxn ang="0">
                      <a:pos x="54" y="123"/>
                    </a:cxn>
                    <a:cxn ang="0">
                      <a:pos x="47" y="125"/>
                    </a:cxn>
                    <a:cxn ang="0">
                      <a:pos x="40" y="123"/>
                    </a:cxn>
                    <a:cxn ang="0">
                      <a:pos x="35" y="119"/>
                    </a:cxn>
                    <a:cxn ang="0">
                      <a:pos x="31" y="113"/>
                    </a:cxn>
                    <a:cxn ang="0">
                      <a:pos x="29" y="106"/>
                    </a:cxn>
                    <a:cxn ang="0">
                      <a:pos x="31" y="99"/>
                    </a:cxn>
                    <a:cxn ang="0">
                      <a:pos x="35" y="94"/>
                    </a:cxn>
                    <a:cxn ang="0">
                      <a:pos x="40" y="90"/>
                    </a:cxn>
                    <a:cxn ang="0">
                      <a:pos x="47" y="88"/>
                    </a:cxn>
                  </a:cxnLst>
                  <a:rect l="0" t="0" r="r" b="b"/>
                  <a:pathLst>
                    <a:path w="98" h="125">
                      <a:moveTo>
                        <a:pt x="0" y="49"/>
                      </a:moveTo>
                      <a:cubicBezTo>
                        <a:pt x="98" y="49"/>
                        <a:pt x="98" y="49"/>
                        <a:pt x="98" y="49"/>
                      </a:cubicBezTo>
                      <a:cubicBezTo>
                        <a:pt x="98" y="77"/>
                        <a:pt x="98" y="77"/>
                        <a:pt x="98" y="77"/>
                      </a:cubicBezTo>
                      <a:cubicBezTo>
                        <a:pt x="0" y="77"/>
                        <a:pt x="0" y="77"/>
                        <a:pt x="0" y="77"/>
                      </a:cubicBezTo>
                      <a:lnTo>
                        <a:pt x="0" y="49"/>
                      </a:lnTo>
                      <a:close/>
                      <a:moveTo>
                        <a:pt x="47" y="37"/>
                      </a:moveTo>
                      <a:cubicBezTo>
                        <a:pt x="45" y="37"/>
                        <a:pt x="43" y="36"/>
                        <a:pt x="40" y="35"/>
                      </a:cubicBezTo>
                      <a:cubicBezTo>
                        <a:pt x="38" y="34"/>
                        <a:pt x="36" y="33"/>
                        <a:pt x="35" y="32"/>
                      </a:cubicBezTo>
                      <a:cubicBezTo>
                        <a:pt x="33" y="30"/>
                        <a:pt x="32" y="28"/>
                        <a:pt x="31" y="26"/>
                      </a:cubicBezTo>
                      <a:cubicBezTo>
                        <a:pt x="30" y="24"/>
                        <a:pt x="29" y="21"/>
                        <a:pt x="29" y="19"/>
                      </a:cubicBezTo>
                      <a:cubicBezTo>
                        <a:pt x="29" y="16"/>
                        <a:pt x="30" y="14"/>
                        <a:pt x="31" y="12"/>
                      </a:cubicBezTo>
                      <a:cubicBezTo>
                        <a:pt x="32" y="9"/>
                        <a:pt x="33" y="7"/>
                        <a:pt x="35" y="6"/>
                      </a:cubicBezTo>
                      <a:cubicBezTo>
                        <a:pt x="36" y="4"/>
                        <a:pt x="38" y="3"/>
                        <a:pt x="40" y="2"/>
                      </a:cubicBezTo>
                      <a:cubicBezTo>
                        <a:pt x="43" y="1"/>
                        <a:pt x="45" y="0"/>
                        <a:pt x="47" y="0"/>
                      </a:cubicBezTo>
                      <a:cubicBezTo>
                        <a:pt x="50" y="0"/>
                        <a:pt x="52" y="1"/>
                        <a:pt x="54" y="2"/>
                      </a:cubicBezTo>
                      <a:cubicBezTo>
                        <a:pt x="57" y="3"/>
                        <a:pt x="59" y="4"/>
                        <a:pt x="60" y="6"/>
                      </a:cubicBezTo>
                      <a:cubicBezTo>
                        <a:pt x="62" y="7"/>
                        <a:pt x="63" y="9"/>
                        <a:pt x="64" y="12"/>
                      </a:cubicBezTo>
                      <a:cubicBezTo>
                        <a:pt x="65" y="14"/>
                        <a:pt x="66" y="16"/>
                        <a:pt x="66" y="19"/>
                      </a:cubicBezTo>
                      <a:cubicBezTo>
                        <a:pt x="66" y="21"/>
                        <a:pt x="65" y="24"/>
                        <a:pt x="64" y="26"/>
                      </a:cubicBezTo>
                      <a:cubicBezTo>
                        <a:pt x="63" y="28"/>
                        <a:pt x="62" y="30"/>
                        <a:pt x="60" y="32"/>
                      </a:cubicBezTo>
                      <a:cubicBezTo>
                        <a:pt x="59" y="33"/>
                        <a:pt x="57" y="34"/>
                        <a:pt x="54" y="35"/>
                      </a:cubicBezTo>
                      <a:cubicBezTo>
                        <a:pt x="52" y="36"/>
                        <a:pt x="50" y="37"/>
                        <a:pt x="47" y="37"/>
                      </a:cubicBezTo>
                      <a:close/>
                      <a:moveTo>
                        <a:pt x="47" y="88"/>
                      </a:moveTo>
                      <a:cubicBezTo>
                        <a:pt x="50" y="88"/>
                        <a:pt x="52" y="89"/>
                        <a:pt x="54" y="90"/>
                      </a:cubicBezTo>
                      <a:cubicBezTo>
                        <a:pt x="57" y="91"/>
                        <a:pt x="59" y="92"/>
                        <a:pt x="60" y="94"/>
                      </a:cubicBezTo>
                      <a:cubicBezTo>
                        <a:pt x="62" y="95"/>
                        <a:pt x="63" y="97"/>
                        <a:pt x="64" y="99"/>
                      </a:cubicBezTo>
                      <a:cubicBezTo>
                        <a:pt x="65" y="101"/>
                        <a:pt x="66" y="104"/>
                        <a:pt x="66" y="106"/>
                      </a:cubicBezTo>
                      <a:cubicBezTo>
                        <a:pt x="66" y="109"/>
                        <a:pt x="65" y="111"/>
                        <a:pt x="64" y="113"/>
                      </a:cubicBezTo>
                      <a:cubicBezTo>
                        <a:pt x="63" y="116"/>
                        <a:pt x="62" y="118"/>
                        <a:pt x="60" y="119"/>
                      </a:cubicBezTo>
                      <a:cubicBezTo>
                        <a:pt x="59" y="121"/>
                        <a:pt x="57" y="122"/>
                        <a:pt x="54" y="123"/>
                      </a:cubicBezTo>
                      <a:cubicBezTo>
                        <a:pt x="52" y="124"/>
                        <a:pt x="50" y="125"/>
                        <a:pt x="47" y="125"/>
                      </a:cubicBezTo>
                      <a:cubicBezTo>
                        <a:pt x="45" y="125"/>
                        <a:pt x="43" y="124"/>
                        <a:pt x="40" y="123"/>
                      </a:cubicBezTo>
                      <a:cubicBezTo>
                        <a:pt x="38" y="122"/>
                        <a:pt x="36" y="121"/>
                        <a:pt x="35" y="119"/>
                      </a:cubicBezTo>
                      <a:cubicBezTo>
                        <a:pt x="33" y="118"/>
                        <a:pt x="32" y="116"/>
                        <a:pt x="31" y="113"/>
                      </a:cubicBezTo>
                      <a:cubicBezTo>
                        <a:pt x="30" y="111"/>
                        <a:pt x="29" y="109"/>
                        <a:pt x="29" y="106"/>
                      </a:cubicBezTo>
                      <a:cubicBezTo>
                        <a:pt x="29" y="104"/>
                        <a:pt x="30" y="101"/>
                        <a:pt x="31" y="99"/>
                      </a:cubicBezTo>
                      <a:cubicBezTo>
                        <a:pt x="32" y="97"/>
                        <a:pt x="33" y="95"/>
                        <a:pt x="35" y="94"/>
                      </a:cubicBezTo>
                      <a:cubicBezTo>
                        <a:pt x="36" y="92"/>
                        <a:pt x="38" y="91"/>
                        <a:pt x="40" y="90"/>
                      </a:cubicBezTo>
                      <a:cubicBezTo>
                        <a:pt x="43" y="89"/>
                        <a:pt x="45" y="88"/>
                        <a:pt x="47" y="8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7" name="Freeform 127"/>
                <p:cNvSpPr>
                  <a:spLocks noEditPoints="1"/>
                </p:cNvSpPr>
                <p:nvPr/>
              </p:nvSpPr>
              <p:spPr bwMode="auto">
                <a:xfrm>
                  <a:off x="2003" y="464"/>
                  <a:ext cx="165" cy="143"/>
                </a:xfrm>
                <a:custGeom>
                  <a:avLst/>
                  <a:gdLst/>
                  <a:ahLst/>
                  <a:cxnLst>
                    <a:cxn ang="0">
                      <a:pos x="0" y="68"/>
                    </a:cxn>
                    <a:cxn ang="0">
                      <a:pos x="44" y="158"/>
                    </a:cxn>
                    <a:cxn ang="0">
                      <a:pos x="183" y="90"/>
                    </a:cxn>
                    <a:cxn ang="0">
                      <a:pos x="139" y="0"/>
                    </a:cxn>
                    <a:cxn ang="0">
                      <a:pos x="0" y="68"/>
                    </a:cxn>
                    <a:cxn ang="0">
                      <a:pos x="32" y="121"/>
                    </a:cxn>
                    <a:cxn ang="0">
                      <a:pos x="22" y="101"/>
                    </a:cxn>
                    <a:cxn ang="0">
                      <a:pos x="30" y="97"/>
                    </a:cxn>
                    <a:cxn ang="0">
                      <a:pos x="40" y="117"/>
                    </a:cxn>
                    <a:cxn ang="0">
                      <a:pos x="32" y="121"/>
                    </a:cxn>
                    <a:cxn ang="0">
                      <a:pos x="43" y="143"/>
                    </a:cxn>
                    <a:cxn ang="0">
                      <a:pos x="33" y="123"/>
                    </a:cxn>
                    <a:cxn ang="0">
                      <a:pos x="41" y="119"/>
                    </a:cxn>
                    <a:cxn ang="0">
                      <a:pos x="51" y="139"/>
                    </a:cxn>
                    <a:cxn ang="0">
                      <a:pos x="43" y="143"/>
                    </a:cxn>
                    <a:cxn ang="0">
                      <a:pos x="148" y="37"/>
                    </a:cxn>
                    <a:cxn ang="0">
                      <a:pos x="159" y="60"/>
                    </a:cxn>
                    <a:cxn ang="0">
                      <a:pos x="157" y="61"/>
                    </a:cxn>
                    <a:cxn ang="0">
                      <a:pos x="146" y="38"/>
                    </a:cxn>
                    <a:cxn ang="0">
                      <a:pos x="148" y="37"/>
                    </a:cxn>
                    <a:cxn ang="0">
                      <a:pos x="130" y="20"/>
                    </a:cxn>
                    <a:cxn ang="0">
                      <a:pos x="161" y="85"/>
                    </a:cxn>
                    <a:cxn ang="0">
                      <a:pos x="54" y="137"/>
                    </a:cxn>
                    <a:cxn ang="0">
                      <a:pos x="23" y="73"/>
                    </a:cxn>
                    <a:cxn ang="0">
                      <a:pos x="130" y="20"/>
                    </a:cxn>
                    <a:cxn ang="0">
                      <a:pos x="19" y="74"/>
                    </a:cxn>
                    <a:cxn ang="0">
                      <a:pos x="29" y="94"/>
                    </a:cxn>
                    <a:cxn ang="0">
                      <a:pos x="21" y="98"/>
                    </a:cxn>
                    <a:cxn ang="0">
                      <a:pos x="11" y="78"/>
                    </a:cxn>
                    <a:cxn ang="0">
                      <a:pos x="19" y="74"/>
                    </a:cxn>
                  </a:cxnLst>
                  <a:rect l="0" t="0" r="r" b="b"/>
                  <a:pathLst>
                    <a:path w="183" h="158">
                      <a:moveTo>
                        <a:pt x="0" y="68"/>
                      </a:moveTo>
                      <a:cubicBezTo>
                        <a:pt x="44" y="158"/>
                        <a:pt x="44" y="158"/>
                        <a:pt x="44" y="158"/>
                      </a:cubicBezTo>
                      <a:cubicBezTo>
                        <a:pt x="183" y="90"/>
                        <a:pt x="183" y="90"/>
                        <a:pt x="183" y="90"/>
                      </a:cubicBezTo>
                      <a:cubicBezTo>
                        <a:pt x="139" y="0"/>
                        <a:pt x="139" y="0"/>
                        <a:pt x="139" y="0"/>
                      </a:cubicBezTo>
                      <a:lnTo>
                        <a:pt x="0" y="68"/>
                      </a:lnTo>
                      <a:close/>
                      <a:moveTo>
                        <a:pt x="32" y="121"/>
                      </a:moveTo>
                      <a:cubicBezTo>
                        <a:pt x="22" y="101"/>
                        <a:pt x="22" y="101"/>
                        <a:pt x="22" y="101"/>
                      </a:cubicBezTo>
                      <a:cubicBezTo>
                        <a:pt x="30" y="97"/>
                        <a:pt x="30" y="97"/>
                        <a:pt x="30" y="97"/>
                      </a:cubicBezTo>
                      <a:cubicBezTo>
                        <a:pt x="40" y="117"/>
                        <a:pt x="40" y="117"/>
                        <a:pt x="40" y="117"/>
                      </a:cubicBezTo>
                      <a:lnTo>
                        <a:pt x="32" y="121"/>
                      </a:lnTo>
                      <a:close/>
                      <a:moveTo>
                        <a:pt x="43" y="143"/>
                      </a:moveTo>
                      <a:cubicBezTo>
                        <a:pt x="33" y="123"/>
                        <a:pt x="33" y="123"/>
                        <a:pt x="33" y="123"/>
                      </a:cubicBezTo>
                      <a:cubicBezTo>
                        <a:pt x="41" y="119"/>
                        <a:pt x="41" y="119"/>
                        <a:pt x="41" y="119"/>
                      </a:cubicBezTo>
                      <a:cubicBezTo>
                        <a:pt x="51" y="139"/>
                        <a:pt x="51" y="139"/>
                        <a:pt x="51" y="139"/>
                      </a:cubicBezTo>
                      <a:lnTo>
                        <a:pt x="43" y="143"/>
                      </a:lnTo>
                      <a:close/>
                      <a:moveTo>
                        <a:pt x="148" y="37"/>
                      </a:moveTo>
                      <a:cubicBezTo>
                        <a:pt x="159" y="60"/>
                        <a:pt x="159" y="60"/>
                        <a:pt x="159" y="60"/>
                      </a:cubicBezTo>
                      <a:cubicBezTo>
                        <a:pt x="157" y="61"/>
                        <a:pt x="157" y="61"/>
                        <a:pt x="157" y="61"/>
                      </a:cubicBezTo>
                      <a:cubicBezTo>
                        <a:pt x="146" y="38"/>
                        <a:pt x="146" y="38"/>
                        <a:pt x="146" y="38"/>
                      </a:cubicBezTo>
                      <a:lnTo>
                        <a:pt x="148" y="37"/>
                      </a:lnTo>
                      <a:close/>
                      <a:moveTo>
                        <a:pt x="130" y="20"/>
                      </a:moveTo>
                      <a:cubicBezTo>
                        <a:pt x="161" y="85"/>
                        <a:pt x="161" y="85"/>
                        <a:pt x="161" y="85"/>
                      </a:cubicBezTo>
                      <a:cubicBezTo>
                        <a:pt x="54" y="137"/>
                        <a:pt x="54" y="137"/>
                        <a:pt x="54" y="137"/>
                      </a:cubicBezTo>
                      <a:cubicBezTo>
                        <a:pt x="44" y="116"/>
                        <a:pt x="28" y="83"/>
                        <a:pt x="23" y="73"/>
                      </a:cubicBezTo>
                      <a:lnTo>
                        <a:pt x="130" y="20"/>
                      </a:lnTo>
                      <a:close/>
                      <a:moveTo>
                        <a:pt x="19" y="74"/>
                      </a:moveTo>
                      <a:cubicBezTo>
                        <a:pt x="29" y="94"/>
                        <a:pt x="29" y="94"/>
                        <a:pt x="29" y="94"/>
                      </a:cubicBezTo>
                      <a:cubicBezTo>
                        <a:pt x="21" y="98"/>
                        <a:pt x="21" y="98"/>
                        <a:pt x="21" y="98"/>
                      </a:cubicBezTo>
                      <a:cubicBezTo>
                        <a:pt x="11" y="78"/>
                        <a:pt x="11" y="78"/>
                        <a:pt x="11" y="78"/>
                      </a:cubicBezTo>
                      <a:lnTo>
                        <a:pt x="19" y="7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8" name="Freeform 128"/>
                <p:cNvSpPr>
                  <a:spLocks/>
                </p:cNvSpPr>
                <p:nvPr/>
              </p:nvSpPr>
              <p:spPr bwMode="auto">
                <a:xfrm>
                  <a:off x="2049" y="557"/>
                  <a:ext cx="128" cy="68"/>
                </a:xfrm>
                <a:custGeom>
                  <a:avLst/>
                  <a:gdLst/>
                  <a:ahLst/>
                  <a:cxnLst>
                    <a:cxn ang="0">
                      <a:pos x="125" y="0"/>
                    </a:cxn>
                    <a:cxn ang="0">
                      <a:pos x="0" y="61"/>
                    </a:cxn>
                    <a:cxn ang="0">
                      <a:pos x="3" y="68"/>
                    </a:cxn>
                    <a:cxn ang="0">
                      <a:pos x="128" y="6"/>
                    </a:cxn>
                    <a:cxn ang="0">
                      <a:pos x="125" y="0"/>
                    </a:cxn>
                  </a:cxnLst>
                  <a:rect l="0" t="0" r="r" b="b"/>
                  <a:pathLst>
                    <a:path w="128" h="68">
                      <a:moveTo>
                        <a:pt x="125" y="0"/>
                      </a:moveTo>
                      <a:lnTo>
                        <a:pt x="0" y="61"/>
                      </a:lnTo>
                      <a:lnTo>
                        <a:pt x="3" y="68"/>
                      </a:lnTo>
                      <a:lnTo>
                        <a:pt x="128" y="6"/>
                      </a:lnTo>
                      <a:lnTo>
                        <a:pt x="125"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9" name="Freeform 129"/>
                <p:cNvSpPr>
                  <a:spLocks noEditPoints="1"/>
                </p:cNvSpPr>
                <p:nvPr/>
              </p:nvSpPr>
              <p:spPr bwMode="auto">
                <a:xfrm>
                  <a:off x="2655" y="917"/>
                  <a:ext cx="132" cy="152"/>
                </a:xfrm>
                <a:custGeom>
                  <a:avLst/>
                  <a:gdLst/>
                  <a:ahLst/>
                  <a:cxnLst>
                    <a:cxn ang="0">
                      <a:pos x="41" y="89"/>
                    </a:cxn>
                    <a:cxn ang="0">
                      <a:pos x="0" y="115"/>
                    </a:cxn>
                    <a:cxn ang="0">
                      <a:pos x="41" y="152"/>
                    </a:cxn>
                    <a:cxn ang="0">
                      <a:pos x="94" y="155"/>
                    </a:cxn>
                    <a:cxn ang="0">
                      <a:pos x="133" y="169"/>
                    </a:cxn>
                    <a:cxn ang="0">
                      <a:pos x="145" y="155"/>
                    </a:cxn>
                    <a:cxn ang="0">
                      <a:pos x="41" y="0"/>
                    </a:cxn>
                    <a:cxn ang="0">
                      <a:pos x="33" y="127"/>
                    </a:cxn>
                    <a:cxn ang="0">
                      <a:pos x="41" y="122"/>
                    </a:cxn>
                    <a:cxn ang="0">
                      <a:pos x="7" y="154"/>
                    </a:cxn>
                    <a:cxn ang="0">
                      <a:pos x="12" y="112"/>
                    </a:cxn>
                    <a:cxn ang="0">
                      <a:pos x="14" y="111"/>
                    </a:cxn>
                    <a:cxn ang="0">
                      <a:pos x="77" y="101"/>
                    </a:cxn>
                    <a:cxn ang="0">
                      <a:pos x="46" y="111"/>
                    </a:cxn>
                    <a:cxn ang="0">
                      <a:pos x="56" y="129"/>
                    </a:cxn>
                    <a:cxn ang="0">
                      <a:pos x="79" y="111"/>
                    </a:cxn>
                    <a:cxn ang="0">
                      <a:pos x="81" y="99"/>
                    </a:cxn>
                    <a:cxn ang="0">
                      <a:pos x="56" y="91"/>
                    </a:cxn>
                    <a:cxn ang="0">
                      <a:pos x="130" y="15"/>
                    </a:cxn>
                    <a:cxn ang="0">
                      <a:pos x="123" y="113"/>
                    </a:cxn>
                    <a:cxn ang="0">
                      <a:pos x="111" y="90"/>
                    </a:cxn>
                    <a:cxn ang="0">
                      <a:pos x="103" y="63"/>
                    </a:cxn>
                    <a:cxn ang="0">
                      <a:pos x="96" y="90"/>
                    </a:cxn>
                    <a:cxn ang="0">
                      <a:pos x="83" y="111"/>
                    </a:cxn>
                    <a:cxn ang="0">
                      <a:pos x="79" y="129"/>
                    </a:cxn>
                    <a:cxn ang="0">
                      <a:pos x="103" y="69"/>
                    </a:cxn>
                    <a:cxn ang="0">
                      <a:pos x="96" y="81"/>
                    </a:cxn>
                    <a:cxn ang="0">
                      <a:pos x="92" y="77"/>
                    </a:cxn>
                    <a:cxn ang="0">
                      <a:pos x="115" y="77"/>
                    </a:cxn>
                    <a:cxn ang="0">
                      <a:pos x="110" y="82"/>
                    </a:cxn>
                    <a:cxn ang="0">
                      <a:pos x="103" y="69"/>
                    </a:cxn>
                    <a:cxn ang="0">
                      <a:pos x="104" y="165"/>
                    </a:cxn>
                    <a:cxn ang="0">
                      <a:pos x="79" y="122"/>
                    </a:cxn>
                    <a:cxn ang="0">
                      <a:pos x="93" y="128"/>
                    </a:cxn>
                    <a:cxn ang="0">
                      <a:pos x="98" y="129"/>
                    </a:cxn>
                    <a:cxn ang="0">
                      <a:pos x="100" y="79"/>
                    </a:cxn>
                    <a:cxn ang="0">
                      <a:pos x="108" y="112"/>
                    </a:cxn>
                    <a:cxn ang="0">
                      <a:pos x="122" y="117"/>
                    </a:cxn>
                    <a:cxn ang="0">
                      <a:pos x="137" y="124"/>
                    </a:cxn>
                  </a:cxnLst>
                  <a:rect l="0" t="0" r="r" b="b"/>
                  <a:pathLst>
                    <a:path w="145" h="169">
                      <a:moveTo>
                        <a:pt x="41" y="0"/>
                      </a:moveTo>
                      <a:cubicBezTo>
                        <a:pt x="41" y="89"/>
                        <a:pt x="41" y="89"/>
                        <a:pt x="41" y="89"/>
                      </a:cubicBezTo>
                      <a:cubicBezTo>
                        <a:pt x="12" y="108"/>
                        <a:pt x="12" y="108"/>
                        <a:pt x="12" y="108"/>
                      </a:cubicBezTo>
                      <a:cubicBezTo>
                        <a:pt x="0" y="115"/>
                        <a:pt x="0" y="115"/>
                        <a:pt x="0" y="115"/>
                      </a:cubicBezTo>
                      <a:cubicBezTo>
                        <a:pt x="3" y="158"/>
                        <a:pt x="3" y="158"/>
                        <a:pt x="3" y="158"/>
                      </a:cubicBezTo>
                      <a:cubicBezTo>
                        <a:pt x="41" y="152"/>
                        <a:pt x="41" y="152"/>
                        <a:pt x="41" y="152"/>
                      </a:cubicBezTo>
                      <a:cubicBezTo>
                        <a:pt x="41" y="155"/>
                        <a:pt x="41" y="155"/>
                        <a:pt x="41" y="155"/>
                      </a:cubicBezTo>
                      <a:cubicBezTo>
                        <a:pt x="94" y="155"/>
                        <a:pt x="94" y="155"/>
                        <a:pt x="94" y="155"/>
                      </a:cubicBezTo>
                      <a:cubicBezTo>
                        <a:pt x="101" y="169"/>
                        <a:pt x="101" y="169"/>
                        <a:pt x="101" y="169"/>
                      </a:cubicBezTo>
                      <a:cubicBezTo>
                        <a:pt x="133" y="169"/>
                        <a:pt x="133" y="169"/>
                        <a:pt x="133" y="169"/>
                      </a:cubicBezTo>
                      <a:cubicBezTo>
                        <a:pt x="136" y="155"/>
                        <a:pt x="136" y="155"/>
                        <a:pt x="136" y="155"/>
                      </a:cubicBezTo>
                      <a:cubicBezTo>
                        <a:pt x="145" y="155"/>
                        <a:pt x="145" y="155"/>
                        <a:pt x="145" y="155"/>
                      </a:cubicBezTo>
                      <a:cubicBezTo>
                        <a:pt x="145" y="0"/>
                        <a:pt x="145" y="0"/>
                        <a:pt x="145" y="0"/>
                      </a:cubicBezTo>
                      <a:lnTo>
                        <a:pt x="41" y="0"/>
                      </a:lnTo>
                      <a:close/>
                      <a:moveTo>
                        <a:pt x="44" y="111"/>
                      </a:moveTo>
                      <a:cubicBezTo>
                        <a:pt x="33" y="127"/>
                        <a:pt x="33" y="127"/>
                        <a:pt x="33" y="127"/>
                      </a:cubicBezTo>
                      <a:cubicBezTo>
                        <a:pt x="36" y="130"/>
                        <a:pt x="36" y="130"/>
                        <a:pt x="36" y="130"/>
                      </a:cubicBezTo>
                      <a:cubicBezTo>
                        <a:pt x="41" y="122"/>
                        <a:pt x="41" y="122"/>
                        <a:pt x="41" y="122"/>
                      </a:cubicBezTo>
                      <a:cubicBezTo>
                        <a:pt x="41" y="148"/>
                        <a:pt x="41" y="148"/>
                        <a:pt x="41" y="148"/>
                      </a:cubicBezTo>
                      <a:cubicBezTo>
                        <a:pt x="7" y="154"/>
                        <a:pt x="7" y="154"/>
                        <a:pt x="7" y="154"/>
                      </a:cubicBezTo>
                      <a:cubicBezTo>
                        <a:pt x="4" y="117"/>
                        <a:pt x="4" y="117"/>
                        <a:pt x="4" y="117"/>
                      </a:cubicBezTo>
                      <a:cubicBezTo>
                        <a:pt x="12" y="112"/>
                        <a:pt x="12" y="112"/>
                        <a:pt x="12" y="112"/>
                      </a:cubicBezTo>
                      <a:cubicBezTo>
                        <a:pt x="12" y="112"/>
                        <a:pt x="12" y="112"/>
                        <a:pt x="12" y="112"/>
                      </a:cubicBezTo>
                      <a:cubicBezTo>
                        <a:pt x="14" y="111"/>
                        <a:pt x="14" y="111"/>
                        <a:pt x="14" y="111"/>
                      </a:cubicBezTo>
                      <a:cubicBezTo>
                        <a:pt x="45" y="92"/>
                        <a:pt x="45" y="92"/>
                        <a:pt x="45" y="92"/>
                      </a:cubicBezTo>
                      <a:cubicBezTo>
                        <a:pt x="77" y="101"/>
                        <a:pt x="77" y="101"/>
                        <a:pt x="77" y="101"/>
                      </a:cubicBezTo>
                      <a:cubicBezTo>
                        <a:pt x="77" y="107"/>
                        <a:pt x="77" y="107"/>
                        <a:pt x="77" y="107"/>
                      </a:cubicBezTo>
                      <a:cubicBezTo>
                        <a:pt x="46" y="111"/>
                        <a:pt x="46" y="111"/>
                        <a:pt x="46" y="111"/>
                      </a:cubicBezTo>
                      <a:cubicBezTo>
                        <a:pt x="45" y="111"/>
                        <a:pt x="44" y="111"/>
                        <a:pt x="44" y="111"/>
                      </a:cubicBezTo>
                      <a:close/>
                      <a:moveTo>
                        <a:pt x="56" y="129"/>
                      </a:moveTo>
                      <a:cubicBezTo>
                        <a:pt x="56" y="113"/>
                        <a:pt x="56" y="113"/>
                        <a:pt x="56" y="113"/>
                      </a:cubicBezTo>
                      <a:cubicBezTo>
                        <a:pt x="79" y="111"/>
                        <a:pt x="79" y="111"/>
                        <a:pt x="79" y="111"/>
                      </a:cubicBezTo>
                      <a:cubicBezTo>
                        <a:pt x="80" y="111"/>
                        <a:pt x="80" y="110"/>
                        <a:pt x="81" y="109"/>
                      </a:cubicBezTo>
                      <a:cubicBezTo>
                        <a:pt x="81" y="99"/>
                        <a:pt x="81" y="99"/>
                        <a:pt x="81" y="99"/>
                      </a:cubicBezTo>
                      <a:cubicBezTo>
                        <a:pt x="81" y="98"/>
                        <a:pt x="80" y="97"/>
                        <a:pt x="79" y="97"/>
                      </a:cubicBezTo>
                      <a:cubicBezTo>
                        <a:pt x="56" y="91"/>
                        <a:pt x="56" y="91"/>
                        <a:pt x="56" y="91"/>
                      </a:cubicBezTo>
                      <a:cubicBezTo>
                        <a:pt x="56" y="15"/>
                        <a:pt x="56" y="15"/>
                        <a:pt x="56" y="15"/>
                      </a:cubicBezTo>
                      <a:cubicBezTo>
                        <a:pt x="130" y="15"/>
                        <a:pt x="130" y="15"/>
                        <a:pt x="130" y="15"/>
                      </a:cubicBezTo>
                      <a:cubicBezTo>
                        <a:pt x="130" y="115"/>
                        <a:pt x="130" y="115"/>
                        <a:pt x="130" y="115"/>
                      </a:cubicBezTo>
                      <a:cubicBezTo>
                        <a:pt x="123" y="113"/>
                        <a:pt x="123" y="113"/>
                        <a:pt x="123" y="113"/>
                      </a:cubicBezTo>
                      <a:cubicBezTo>
                        <a:pt x="112" y="112"/>
                        <a:pt x="112" y="112"/>
                        <a:pt x="112" y="112"/>
                      </a:cubicBezTo>
                      <a:cubicBezTo>
                        <a:pt x="111" y="90"/>
                        <a:pt x="111" y="90"/>
                        <a:pt x="111" y="90"/>
                      </a:cubicBezTo>
                      <a:cubicBezTo>
                        <a:pt x="115" y="87"/>
                        <a:pt x="118" y="83"/>
                        <a:pt x="118" y="77"/>
                      </a:cubicBezTo>
                      <a:cubicBezTo>
                        <a:pt x="118" y="69"/>
                        <a:pt x="111" y="63"/>
                        <a:pt x="103" y="63"/>
                      </a:cubicBezTo>
                      <a:cubicBezTo>
                        <a:pt x="95" y="63"/>
                        <a:pt x="89" y="69"/>
                        <a:pt x="89" y="77"/>
                      </a:cubicBezTo>
                      <a:cubicBezTo>
                        <a:pt x="89" y="83"/>
                        <a:pt x="92" y="87"/>
                        <a:pt x="96" y="90"/>
                      </a:cubicBezTo>
                      <a:cubicBezTo>
                        <a:pt x="96" y="125"/>
                        <a:pt x="96" y="125"/>
                        <a:pt x="96" y="125"/>
                      </a:cubicBezTo>
                      <a:cubicBezTo>
                        <a:pt x="83" y="111"/>
                        <a:pt x="83" y="111"/>
                        <a:pt x="83" y="111"/>
                      </a:cubicBezTo>
                      <a:cubicBezTo>
                        <a:pt x="75" y="122"/>
                        <a:pt x="75" y="122"/>
                        <a:pt x="75" y="122"/>
                      </a:cubicBezTo>
                      <a:cubicBezTo>
                        <a:pt x="79" y="129"/>
                        <a:pt x="79" y="129"/>
                        <a:pt x="79" y="129"/>
                      </a:cubicBezTo>
                      <a:lnTo>
                        <a:pt x="56" y="129"/>
                      </a:lnTo>
                      <a:close/>
                      <a:moveTo>
                        <a:pt x="103" y="69"/>
                      </a:moveTo>
                      <a:cubicBezTo>
                        <a:pt x="99" y="69"/>
                        <a:pt x="95" y="73"/>
                        <a:pt x="95" y="77"/>
                      </a:cubicBezTo>
                      <a:cubicBezTo>
                        <a:pt x="95" y="79"/>
                        <a:pt x="95" y="80"/>
                        <a:pt x="96" y="81"/>
                      </a:cubicBezTo>
                      <a:cubicBezTo>
                        <a:pt x="96" y="86"/>
                        <a:pt x="96" y="86"/>
                        <a:pt x="96" y="86"/>
                      </a:cubicBezTo>
                      <a:cubicBezTo>
                        <a:pt x="93" y="84"/>
                        <a:pt x="92" y="81"/>
                        <a:pt x="92" y="77"/>
                      </a:cubicBezTo>
                      <a:cubicBezTo>
                        <a:pt x="92" y="71"/>
                        <a:pt x="97" y="66"/>
                        <a:pt x="103" y="66"/>
                      </a:cubicBezTo>
                      <a:cubicBezTo>
                        <a:pt x="110" y="66"/>
                        <a:pt x="115" y="71"/>
                        <a:pt x="115" y="77"/>
                      </a:cubicBezTo>
                      <a:cubicBezTo>
                        <a:pt x="115" y="81"/>
                        <a:pt x="113" y="84"/>
                        <a:pt x="110" y="86"/>
                      </a:cubicBezTo>
                      <a:cubicBezTo>
                        <a:pt x="110" y="82"/>
                        <a:pt x="110" y="82"/>
                        <a:pt x="110" y="82"/>
                      </a:cubicBezTo>
                      <a:cubicBezTo>
                        <a:pt x="111" y="81"/>
                        <a:pt x="111" y="79"/>
                        <a:pt x="111" y="77"/>
                      </a:cubicBezTo>
                      <a:cubicBezTo>
                        <a:pt x="111" y="73"/>
                        <a:pt x="108" y="69"/>
                        <a:pt x="103" y="69"/>
                      </a:cubicBezTo>
                      <a:close/>
                      <a:moveTo>
                        <a:pt x="130" y="165"/>
                      </a:moveTo>
                      <a:cubicBezTo>
                        <a:pt x="104" y="165"/>
                        <a:pt x="104" y="165"/>
                        <a:pt x="104" y="165"/>
                      </a:cubicBezTo>
                      <a:cubicBezTo>
                        <a:pt x="90" y="139"/>
                        <a:pt x="90" y="139"/>
                        <a:pt x="90" y="139"/>
                      </a:cubicBezTo>
                      <a:cubicBezTo>
                        <a:pt x="79" y="122"/>
                        <a:pt x="79" y="122"/>
                        <a:pt x="79" y="122"/>
                      </a:cubicBezTo>
                      <a:cubicBezTo>
                        <a:pt x="83" y="117"/>
                        <a:pt x="83" y="117"/>
                        <a:pt x="83" y="117"/>
                      </a:cubicBezTo>
                      <a:cubicBezTo>
                        <a:pt x="93" y="128"/>
                        <a:pt x="93" y="128"/>
                        <a:pt x="93" y="128"/>
                      </a:cubicBezTo>
                      <a:cubicBezTo>
                        <a:pt x="94" y="129"/>
                        <a:pt x="95" y="129"/>
                        <a:pt x="96" y="129"/>
                      </a:cubicBezTo>
                      <a:cubicBezTo>
                        <a:pt x="97" y="129"/>
                        <a:pt x="97" y="129"/>
                        <a:pt x="98" y="129"/>
                      </a:cubicBezTo>
                      <a:cubicBezTo>
                        <a:pt x="99" y="128"/>
                        <a:pt x="100" y="127"/>
                        <a:pt x="100" y="125"/>
                      </a:cubicBezTo>
                      <a:cubicBezTo>
                        <a:pt x="100" y="79"/>
                        <a:pt x="100" y="79"/>
                        <a:pt x="100" y="79"/>
                      </a:cubicBezTo>
                      <a:cubicBezTo>
                        <a:pt x="106" y="79"/>
                        <a:pt x="106" y="79"/>
                        <a:pt x="106" y="79"/>
                      </a:cubicBezTo>
                      <a:cubicBezTo>
                        <a:pt x="108" y="112"/>
                        <a:pt x="108" y="112"/>
                        <a:pt x="108" y="112"/>
                      </a:cubicBezTo>
                      <a:cubicBezTo>
                        <a:pt x="108" y="114"/>
                        <a:pt x="110" y="116"/>
                        <a:pt x="112" y="116"/>
                      </a:cubicBezTo>
                      <a:cubicBezTo>
                        <a:pt x="122" y="117"/>
                        <a:pt x="122" y="117"/>
                        <a:pt x="122" y="117"/>
                      </a:cubicBezTo>
                      <a:cubicBezTo>
                        <a:pt x="132" y="120"/>
                        <a:pt x="132" y="120"/>
                        <a:pt x="132" y="120"/>
                      </a:cubicBezTo>
                      <a:cubicBezTo>
                        <a:pt x="137" y="124"/>
                        <a:pt x="137" y="124"/>
                        <a:pt x="137" y="124"/>
                      </a:cubicBezTo>
                      <a:lnTo>
                        <a:pt x="130" y="165"/>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0" name="Freeform 130"/>
                <p:cNvSpPr>
                  <a:spLocks noEditPoints="1"/>
                </p:cNvSpPr>
                <p:nvPr/>
              </p:nvSpPr>
              <p:spPr bwMode="auto">
                <a:xfrm>
                  <a:off x="2120" y="1335"/>
                  <a:ext cx="195" cy="200"/>
                </a:xfrm>
                <a:custGeom>
                  <a:avLst/>
                  <a:gdLst/>
                  <a:ahLst/>
                  <a:cxnLst>
                    <a:cxn ang="0">
                      <a:pos x="90" y="0"/>
                    </a:cxn>
                    <a:cxn ang="0">
                      <a:pos x="19" y="63"/>
                    </a:cxn>
                    <a:cxn ang="0">
                      <a:pos x="7" y="74"/>
                    </a:cxn>
                    <a:cxn ang="0">
                      <a:pos x="0" y="80"/>
                    </a:cxn>
                    <a:cxn ang="0">
                      <a:pos x="126" y="221"/>
                    </a:cxn>
                    <a:cxn ang="0">
                      <a:pos x="134" y="215"/>
                    </a:cxn>
                    <a:cxn ang="0">
                      <a:pos x="146" y="204"/>
                    </a:cxn>
                    <a:cxn ang="0">
                      <a:pos x="216" y="141"/>
                    </a:cxn>
                    <a:cxn ang="0">
                      <a:pos x="90" y="0"/>
                    </a:cxn>
                    <a:cxn ang="0">
                      <a:pos x="67" y="147"/>
                    </a:cxn>
                    <a:cxn ang="0">
                      <a:pos x="68" y="137"/>
                    </a:cxn>
                    <a:cxn ang="0">
                      <a:pos x="78" y="137"/>
                    </a:cxn>
                    <a:cxn ang="0">
                      <a:pos x="78" y="148"/>
                    </a:cxn>
                    <a:cxn ang="0">
                      <a:pos x="67" y="147"/>
                    </a:cxn>
                    <a:cxn ang="0">
                      <a:pos x="140" y="198"/>
                    </a:cxn>
                    <a:cxn ang="0">
                      <a:pos x="25" y="69"/>
                    </a:cxn>
                    <a:cxn ang="0">
                      <a:pos x="89" y="11"/>
                    </a:cxn>
                    <a:cxn ang="0">
                      <a:pos x="204" y="140"/>
                    </a:cxn>
                    <a:cxn ang="0">
                      <a:pos x="140" y="198"/>
                    </a:cxn>
                  </a:cxnLst>
                  <a:rect l="0" t="0" r="r" b="b"/>
                  <a:pathLst>
                    <a:path w="216" h="221">
                      <a:moveTo>
                        <a:pt x="90" y="0"/>
                      </a:moveTo>
                      <a:cubicBezTo>
                        <a:pt x="19" y="63"/>
                        <a:pt x="19" y="63"/>
                        <a:pt x="19" y="63"/>
                      </a:cubicBezTo>
                      <a:cubicBezTo>
                        <a:pt x="7" y="74"/>
                        <a:pt x="7" y="74"/>
                        <a:pt x="7" y="74"/>
                      </a:cubicBezTo>
                      <a:cubicBezTo>
                        <a:pt x="0" y="80"/>
                        <a:pt x="0" y="80"/>
                        <a:pt x="0" y="80"/>
                      </a:cubicBezTo>
                      <a:cubicBezTo>
                        <a:pt x="126" y="221"/>
                        <a:pt x="126" y="221"/>
                        <a:pt x="126" y="221"/>
                      </a:cubicBezTo>
                      <a:cubicBezTo>
                        <a:pt x="134" y="215"/>
                        <a:pt x="134" y="215"/>
                        <a:pt x="134" y="215"/>
                      </a:cubicBezTo>
                      <a:cubicBezTo>
                        <a:pt x="146" y="204"/>
                        <a:pt x="146" y="204"/>
                        <a:pt x="146" y="204"/>
                      </a:cubicBezTo>
                      <a:cubicBezTo>
                        <a:pt x="216" y="141"/>
                        <a:pt x="216" y="141"/>
                        <a:pt x="216" y="141"/>
                      </a:cubicBezTo>
                      <a:lnTo>
                        <a:pt x="90" y="0"/>
                      </a:lnTo>
                      <a:close/>
                      <a:moveTo>
                        <a:pt x="67" y="147"/>
                      </a:moveTo>
                      <a:cubicBezTo>
                        <a:pt x="65" y="144"/>
                        <a:pt x="65" y="139"/>
                        <a:pt x="68" y="137"/>
                      </a:cubicBezTo>
                      <a:cubicBezTo>
                        <a:pt x="71" y="134"/>
                        <a:pt x="76" y="134"/>
                        <a:pt x="78" y="137"/>
                      </a:cubicBezTo>
                      <a:cubicBezTo>
                        <a:pt x="81" y="140"/>
                        <a:pt x="81" y="145"/>
                        <a:pt x="78" y="148"/>
                      </a:cubicBezTo>
                      <a:cubicBezTo>
                        <a:pt x="75" y="150"/>
                        <a:pt x="70" y="150"/>
                        <a:pt x="67" y="147"/>
                      </a:cubicBezTo>
                      <a:close/>
                      <a:moveTo>
                        <a:pt x="140" y="198"/>
                      </a:moveTo>
                      <a:cubicBezTo>
                        <a:pt x="25" y="69"/>
                        <a:pt x="25" y="69"/>
                        <a:pt x="25" y="69"/>
                      </a:cubicBezTo>
                      <a:cubicBezTo>
                        <a:pt x="89" y="11"/>
                        <a:pt x="89" y="11"/>
                        <a:pt x="89" y="11"/>
                      </a:cubicBezTo>
                      <a:cubicBezTo>
                        <a:pt x="204" y="140"/>
                        <a:pt x="204" y="140"/>
                        <a:pt x="204" y="140"/>
                      </a:cubicBezTo>
                      <a:lnTo>
                        <a:pt x="140" y="19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1" name="Freeform 131"/>
                <p:cNvSpPr>
                  <a:spLocks noEditPoints="1"/>
                </p:cNvSpPr>
                <p:nvPr/>
              </p:nvSpPr>
              <p:spPr bwMode="auto">
                <a:xfrm>
                  <a:off x="3652" y="2322"/>
                  <a:ext cx="155" cy="96"/>
                </a:xfrm>
                <a:custGeom>
                  <a:avLst/>
                  <a:gdLst/>
                  <a:ahLst/>
                  <a:cxnLst>
                    <a:cxn ang="0">
                      <a:pos x="171" y="34"/>
                    </a:cxn>
                    <a:cxn ang="0">
                      <a:pos x="148" y="26"/>
                    </a:cxn>
                    <a:cxn ang="0">
                      <a:pos x="128" y="3"/>
                    </a:cxn>
                    <a:cxn ang="0">
                      <a:pos x="109" y="14"/>
                    </a:cxn>
                    <a:cxn ang="0">
                      <a:pos x="77" y="24"/>
                    </a:cxn>
                    <a:cxn ang="0">
                      <a:pos x="57" y="2"/>
                    </a:cxn>
                    <a:cxn ang="0">
                      <a:pos x="37" y="13"/>
                    </a:cxn>
                    <a:cxn ang="0">
                      <a:pos x="8" y="21"/>
                    </a:cxn>
                    <a:cxn ang="0">
                      <a:pos x="11" y="61"/>
                    </a:cxn>
                    <a:cxn ang="0">
                      <a:pos x="10" y="84"/>
                    </a:cxn>
                    <a:cxn ang="0">
                      <a:pos x="38" y="92"/>
                    </a:cxn>
                    <a:cxn ang="0">
                      <a:pos x="51" y="105"/>
                    </a:cxn>
                    <a:cxn ang="0">
                      <a:pos x="78" y="83"/>
                    </a:cxn>
                    <a:cxn ang="0">
                      <a:pos x="94" y="84"/>
                    </a:cxn>
                    <a:cxn ang="0">
                      <a:pos x="116" y="105"/>
                    </a:cxn>
                    <a:cxn ang="0">
                      <a:pos x="135" y="92"/>
                    </a:cxn>
                    <a:cxn ang="0">
                      <a:pos x="158" y="87"/>
                    </a:cxn>
                    <a:cxn ang="0">
                      <a:pos x="158" y="28"/>
                    </a:cxn>
                    <a:cxn ang="0">
                      <a:pos x="164" y="34"/>
                    </a:cxn>
                    <a:cxn ang="0">
                      <a:pos x="158" y="43"/>
                    </a:cxn>
                    <a:cxn ang="0">
                      <a:pos x="158" y="28"/>
                    </a:cxn>
                    <a:cxn ang="0">
                      <a:pos x="124" y="9"/>
                    </a:cxn>
                    <a:cxn ang="0">
                      <a:pos x="119" y="19"/>
                    </a:cxn>
                    <a:cxn ang="0">
                      <a:pos x="87" y="27"/>
                    </a:cxn>
                    <a:cxn ang="0">
                      <a:pos x="86" y="39"/>
                    </a:cxn>
                    <a:cxn ang="0">
                      <a:pos x="86" y="39"/>
                    </a:cxn>
                    <a:cxn ang="0">
                      <a:pos x="45" y="10"/>
                    </a:cxn>
                    <a:cxn ang="0">
                      <a:pos x="56" y="12"/>
                    </a:cxn>
                    <a:cxn ang="0">
                      <a:pos x="45" y="10"/>
                    </a:cxn>
                    <a:cxn ang="0">
                      <a:pos x="15" y="26"/>
                    </a:cxn>
                    <a:cxn ang="0">
                      <a:pos x="18" y="37"/>
                    </a:cxn>
                    <a:cxn ang="0">
                      <a:pos x="10" y="74"/>
                    </a:cxn>
                    <a:cxn ang="0">
                      <a:pos x="19" y="68"/>
                    </a:cxn>
                    <a:cxn ang="0">
                      <a:pos x="56" y="95"/>
                    </a:cxn>
                    <a:cxn ang="0">
                      <a:pos x="46" y="89"/>
                    </a:cxn>
                    <a:cxn ang="0">
                      <a:pos x="56" y="95"/>
                    </a:cxn>
                    <a:cxn ang="0">
                      <a:pos x="41" y="85"/>
                    </a:cxn>
                    <a:cxn ang="0">
                      <a:pos x="18" y="60"/>
                    </a:cxn>
                    <a:cxn ang="0">
                      <a:pos x="28" y="36"/>
                    </a:cxn>
                    <a:cxn ang="0">
                      <a:pos x="44" y="24"/>
                    </a:cxn>
                    <a:cxn ang="0">
                      <a:pos x="74" y="31"/>
                    </a:cxn>
                    <a:cxn ang="0">
                      <a:pos x="83" y="61"/>
                    </a:cxn>
                    <a:cxn ang="0">
                      <a:pos x="61" y="84"/>
                    </a:cxn>
                    <a:cxn ang="0">
                      <a:pos x="87" y="83"/>
                    </a:cxn>
                    <a:cxn ang="0">
                      <a:pos x="87" y="67"/>
                    </a:cxn>
                    <a:cxn ang="0">
                      <a:pos x="128" y="96"/>
                    </a:cxn>
                    <a:cxn ang="0">
                      <a:pos x="117" y="90"/>
                    </a:cxn>
                    <a:cxn ang="0">
                      <a:pos x="128" y="96"/>
                    </a:cxn>
                    <a:cxn ang="0">
                      <a:pos x="112" y="86"/>
                    </a:cxn>
                    <a:cxn ang="0">
                      <a:pos x="92" y="62"/>
                    </a:cxn>
                    <a:cxn ang="0">
                      <a:pos x="98" y="28"/>
                    </a:cxn>
                    <a:cxn ang="0">
                      <a:pos x="121" y="27"/>
                    </a:cxn>
                    <a:cxn ang="0">
                      <a:pos x="145" y="34"/>
                    </a:cxn>
                    <a:cxn ang="0">
                      <a:pos x="145" y="74"/>
                    </a:cxn>
                    <a:cxn ang="0">
                      <a:pos x="129" y="82"/>
                    </a:cxn>
                    <a:cxn ang="0">
                      <a:pos x="158" y="80"/>
                    </a:cxn>
                    <a:cxn ang="0">
                      <a:pos x="158" y="68"/>
                    </a:cxn>
                  </a:cxnLst>
                  <a:rect l="0" t="0" r="r" b="b"/>
                  <a:pathLst>
                    <a:path w="171" h="106">
                      <a:moveTo>
                        <a:pt x="164" y="63"/>
                      </a:moveTo>
                      <a:cubicBezTo>
                        <a:pt x="163" y="45"/>
                        <a:pt x="163" y="45"/>
                        <a:pt x="163" y="45"/>
                      </a:cubicBezTo>
                      <a:cubicBezTo>
                        <a:pt x="168" y="43"/>
                        <a:pt x="171" y="39"/>
                        <a:pt x="171" y="34"/>
                      </a:cubicBezTo>
                      <a:cubicBezTo>
                        <a:pt x="171" y="31"/>
                        <a:pt x="169" y="27"/>
                        <a:pt x="167" y="25"/>
                      </a:cubicBezTo>
                      <a:cubicBezTo>
                        <a:pt x="165" y="22"/>
                        <a:pt x="161" y="21"/>
                        <a:pt x="158" y="21"/>
                      </a:cubicBezTo>
                      <a:cubicBezTo>
                        <a:pt x="154" y="21"/>
                        <a:pt x="150" y="23"/>
                        <a:pt x="148" y="26"/>
                      </a:cubicBezTo>
                      <a:cubicBezTo>
                        <a:pt x="134" y="17"/>
                        <a:pt x="134" y="17"/>
                        <a:pt x="134" y="17"/>
                      </a:cubicBezTo>
                      <a:cubicBezTo>
                        <a:pt x="134" y="15"/>
                        <a:pt x="135" y="13"/>
                        <a:pt x="134" y="11"/>
                      </a:cubicBezTo>
                      <a:cubicBezTo>
                        <a:pt x="133" y="8"/>
                        <a:pt x="131" y="5"/>
                        <a:pt x="128" y="3"/>
                      </a:cubicBezTo>
                      <a:cubicBezTo>
                        <a:pt x="126" y="2"/>
                        <a:pt x="124" y="1"/>
                        <a:pt x="122" y="1"/>
                      </a:cubicBezTo>
                      <a:cubicBezTo>
                        <a:pt x="117" y="1"/>
                        <a:pt x="113" y="4"/>
                        <a:pt x="110" y="8"/>
                      </a:cubicBezTo>
                      <a:cubicBezTo>
                        <a:pt x="109" y="10"/>
                        <a:pt x="109" y="12"/>
                        <a:pt x="109" y="14"/>
                      </a:cubicBezTo>
                      <a:cubicBezTo>
                        <a:pt x="94" y="22"/>
                        <a:pt x="94" y="22"/>
                        <a:pt x="94" y="22"/>
                      </a:cubicBezTo>
                      <a:cubicBezTo>
                        <a:pt x="92" y="21"/>
                        <a:pt x="89" y="20"/>
                        <a:pt x="86" y="20"/>
                      </a:cubicBezTo>
                      <a:cubicBezTo>
                        <a:pt x="83" y="20"/>
                        <a:pt x="79" y="22"/>
                        <a:pt x="77" y="24"/>
                      </a:cubicBezTo>
                      <a:cubicBezTo>
                        <a:pt x="63" y="16"/>
                        <a:pt x="63" y="16"/>
                        <a:pt x="63" y="16"/>
                      </a:cubicBezTo>
                      <a:cubicBezTo>
                        <a:pt x="63" y="14"/>
                        <a:pt x="63" y="12"/>
                        <a:pt x="63" y="10"/>
                      </a:cubicBezTo>
                      <a:cubicBezTo>
                        <a:pt x="62" y="7"/>
                        <a:pt x="60" y="4"/>
                        <a:pt x="57" y="2"/>
                      </a:cubicBezTo>
                      <a:cubicBezTo>
                        <a:pt x="55" y="1"/>
                        <a:pt x="52" y="0"/>
                        <a:pt x="50" y="0"/>
                      </a:cubicBezTo>
                      <a:cubicBezTo>
                        <a:pt x="46" y="0"/>
                        <a:pt x="41" y="3"/>
                        <a:pt x="39" y="7"/>
                      </a:cubicBezTo>
                      <a:cubicBezTo>
                        <a:pt x="38" y="9"/>
                        <a:pt x="37" y="11"/>
                        <a:pt x="37" y="13"/>
                      </a:cubicBezTo>
                      <a:cubicBezTo>
                        <a:pt x="22" y="22"/>
                        <a:pt x="22" y="22"/>
                        <a:pt x="22" y="22"/>
                      </a:cubicBezTo>
                      <a:cubicBezTo>
                        <a:pt x="20" y="20"/>
                        <a:pt x="18" y="19"/>
                        <a:pt x="15" y="19"/>
                      </a:cubicBezTo>
                      <a:cubicBezTo>
                        <a:pt x="13" y="19"/>
                        <a:pt x="10" y="20"/>
                        <a:pt x="8" y="21"/>
                      </a:cubicBezTo>
                      <a:cubicBezTo>
                        <a:pt x="2" y="25"/>
                        <a:pt x="0" y="33"/>
                        <a:pt x="4" y="39"/>
                      </a:cubicBezTo>
                      <a:cubicBezTo>
                        <a:pt x="6" y="42"/>
                        <a:pt x="8" y="44"/>
                        <a:pt x="11" y="45"/>
                      </a:cubicBezTo>
                      <a:cubicBezTo>
                        <a:pt x="11" y="61"/>
                        <a:pt x="11" y="61"/>
                        <a:pt x="11" y="61"/>
                      </a:cubicBezTo>
                      <a:cubicBezTo>
                        <a:pt x="9" y="62"/>
                        <a:pt x="6" y="64"/>
                        <a:pt x="5" y="66"/>
                      </a:cubicBezTo>
                      <a:cubicBezTo>
                        <a:pt x="3" y="69"/>
                        <a:pt x="3" y="73"/>
                        <a:pt x="4" y="76"/>
                      </a:cubicBezTo>
                      <a:cubicBezTo>
                        <a:pt x="4" y="80"/>
                        <a:pt x="7" y="82"/>
                        <a:pt x="10" y="84"/>
                      </a:cubicBezTo>
                      <a:cubicBezTo>
                        <a:pt x="11" y="85"/>
                        <a:pt x="14" y="86"/>
                        <a:pt x="16" y="86"/>
                      </a:cubicBezTo>
                      <a:cubicBezTo>
                        <a:pt x="19" y="86"/>
                        <a:pt x="21" y="85"/>
                        <a:pt x="24" y="83"/>
                      </a:cubicBezTo>
                      <a:cubicBezTo>
                        <a:pt x="38" y="92"/>
                        <a:pt x="38" y="92"/>
                        <a:pt x="38" y="92"/>
                      </a:cubicBezTo>
                      <a:cubicBezTo>
                        <a:pt x="38" y="93"/>
                        <a:pt x="38" y="94"/>
                        <a:pt x="39" y="96"/>
                      </a:cubicBezTo>
                      <a:cubicBezTo>
                        <a:pt x="40" y="99"/>
                        <a:pt x="42" y="102"/>
                        <a:pt x="45" y="104"/>
                      </a:cubicBezTo>
                      <a:cubicBezTo>
                        <a:pt x="47" y="105"/>
                        <a:pt x="49" y="105"/>
                        <a:pt x="51" y="105"/>
                      </a:cubicBezTo>
                      <a:cubicBezTo>
                        <a:pt x="56" y="105"/>
                        <a:pt x="60" y="103"/>
                        <a:pt x="62" y="99"/>
                      </a:cubicBezTo>
                      <a:cubicBezTo>
                        <a:pt x="64" y="96"/>
                        <a:pt x="64" y="93"/>
                        <a:pt x="64" y="91"/>
                      </a:cubicBezTo>
                      <a:cubicBezTo>
                        <a:pt x="78" y="83"/>
                        <a:pt x="78" y="83"/>
                        <a:pt x="78" y="83"/>
                      </a:cubicBezTo>
                      <a:cubicBezTo>
                        <a:pt x="80" y="85"/>
                        <a:pt x="83" y="86"/>
                        <a:pt x="86" y="86"/>
                      </a:cubicBezTo>
                      <a:cubicBezTo>
                        <a:pt x="87" y="86"/>
                        <a:pt x="87" y="86"/>
                        <a:pt x="87" y="86"/>
                      </a:cubicBezTo>
                      <a:cubicBezTo>
                        <a:pt x="89" y="86"/>
                        <a:pt x="92" y="85"/>
                        <a:pt x="94" y="84"/>
                      </a:cubicBezTo>
                      <a:cubicBezTo>
                        <a:pt x="110" y="93"/>
                        <a:pt x="110" y="93"/>
                        <a:pt x="110" y="93"/>
                      </a:cubicBezTo>
                      <a:cubicBezTo>
                        <a:pt x="110" y="94"/>
                        <a:pt x="110" y="95"/>
                        <a:pt x="110" y="97"/>
                      </a:cubicBezTo>
                      <a:cubicBezTo>
                        <a:pt x="111" y="100"/>
                        <a:pt x="113" y="103"/>
                        <a:pt x="116" y="105"/>
                      </a:cubicBezTo>
                      <a:cubicBezTo>
                        <a:pt x="118" y="106"/>
                        <a:pt x="120" y="106"/>
                        <a:pt x="122" y="106"/>
                      </a:cubicBezTo>
                      <a:cubicBezTo>
                        <a:pt x="127" y="106"/>
                        <a:pt x="131" y="104"/>
                        <a:pt x="134" y="100"/>
                      </a:cubicBezTo>
                      <a:cubicBezTo>
                        <a:pt x="135" y="97"/>
                        <a:pt x="136" y="94"/>
                        <a:pt x="135" y="92"/>
                      </a:cubicBezTo>
                      <a:cubicBezTo>
                        <a:pt x="149" y="84"/>
                        <a:pt x="149" y="84"/>
                        <a:pt x="149" y="84"/>
                      </a:cubicBezTo>
                      <a:cubicBezTo>
                        <a:pt x="152" y="86"/>
                        <a:pt x="155" y="87"/>
                        <a:pt x="158" y="87"/>
                      </a:cubicBezTo>
                      <a:cubicBezTo>
                        <a:pt x="158" y="87"/>
                        <a:pt x="158" y="87"/>
                        <a:pt x="158" y="87"/>
                      </a:cubicBezTo>
                      <a:cubicBezTo>
                        <a:pt x="165" y="87"/>
                        <a:pt x="171" y="81"/>
                        <a:pt x="171" y="74"/>
                      </a:cubicBezTo>
                      <a:cubicBezTo>
                        <a:pt x="171" y="69"/>
                        <a:pt x="168" y="65"/>
                        <a:pt x="164" y="63"/>
                      </a:cubicBezTo>
                      <a:close/>
                      <a:moveTo>
                        <a:pt x="158" y="28"/>
                      </a:moveTo>
                      <a:cubicBezTo>
                        <a:pt x="158" y="28"/>
                        <a:pt x="158" y="28"/>
                        <a:pt x="158" y="28"/>
                      </a:cubicBezTo>
                      <a:cubicBezTo>
                        <a:pt x="159" y="28"/>
                        <a:pt x="161" y="29"/>
                        <a:pt x="162" y="30"/>
                      </a:cubicBezTo>
                      <a:cubicBezTo>
                        <a:pt x="163" y="31"/>
                        <a:pt x="164" y="32"/>
                        <a:pt x="164" y="34"/>
                      </a:cubicBezTo>
                      <a:cubicBezTo>
                        <a:pt x="164" y="37"/>
                        <a:pt x="161" y="40"/>
                        <a:pt x="158" y="40"/>
                      </a:cubicBezTo>
                      <a:cubicBezTo>
                        <a:pt x="158" y="43"/>
                        <a:pt x="158" y="43"/>
                        <a:pt x="158" y="43"/>
                      </a:cubicBezTo>
                      <a:cubicBezTo>
                        <a:pt x="158" y="43"/>
                        <a:pt x="158" y="43"/>
                        <a:pt x="158" y="43"/>
                      </a:cubicBezTo>
                      <a:cubicBezTo>
                        <a:pt x="158" y="40"/>
                        <a:pt x="158" y="40"/>
                        <a:pt x="158" y="40"/>
                      </a:cubicBezTo>
                      <a:cubicBezTo>
                        <a:pt x="154" y="40"/>
                        <a:pt x="152" y="37"/>
                        <a:pt x="152" y="34"/>
                      </a:cubicBezTo>
                      <a:cubicBezTo>
                        <a:pt x="152" y="31"/>
                        <a:pt x="155" y="28"/>
                        <a:pt x="158" y="28"/>
                      </a:cubicBezTo>
                      <a:close/>
                      <a:moveTo>
                        <a:pt x="116" y="11"/>
                      </a:moveTo>
                      <a:cubicBezTo>
                        <a:pt x="117" y="9"/>
                        <a:pt x="119" y="8"/>
                        <a:pt x="122" y="8"/>
                      </a:cubicBezTo>
                      <a:cubicBezTo>
                        <a:pt x="123" y="8"/>
                        <a:pt x="124" y="9"/>
                        <a:pt x="124" y="9"/>
                      </a:cubicBezTo>
                      <a:cubicBezTo>
                        <a:pt x="126" y="10"/>
                        <a:pt x="127" y="11"/>
                        <a:pt x="127" y="13"/>
                      </a:cubicBezTo>
                      <a:cubicBezTo>
                        <a:pt x="128" y="14"/>
                        <a:pt x="127" y="16"/>
                        <a:pt x="127" y="17"/>
                      </a:cubicBezTo>
                      <a:cubicBezTo>
                        <a:pt x="125" y="20"/>
                        <a:pt x="121" y="21"/>
                        <a:pt x="119" y="19"/>
                      </a:cubicBezTo>
                      <a:cubicBezTo>
                        <a:pt x="116" y="18"/>
                        <a:pt x="115" y="14"/>
                        <a:pt x="116" y="11"/>
                      </a:cubicBezTo>
                      <a:close/>
                      <a:moveTo>
                        <a:pt x="87" y="27"/>
                      </a:moveTo>
                      <a:cubicBezTo>
                        <a:pt x="87" y="27"/>
                        <a:pt x="87" y="27"/>
                        <a:pt x="87" y="27"/>
                      </a:cubicBezTo>
                      <a:cubicBezTo>
                        <a:pt x="88" y="27"/>
                        <a:pt x="90" y="28"/>
                        <a:pt x="91" y="29"/>
                      </a:cubicBezTo>
                      <a:cubicBezTo>
                        <a:pt x="92" y="30"/>
                        <a:pt x="92" y="31"/>
                        <a:pt x="92" y="33"/>
                      </a:cubicBezTo>
                      <a:cubicBezTo>
                        <a:pt x="92" y="36"/>
                        <a:pt x="90" y="39"/>
                        <a:pt x="86" y="39"/>
                      </a:cubicBezTo>
                      <a:cubicBezTo>
                        <a:pt x="86" y="42"/>
                        <a:pt x="86" y="42"/>
                        <a:pt x="86" y="42"/>
                      </a:cubicBezTo>
                      <a:cubicBezTo>
                        <a:pt x="86" y="42"/>
                        <a:pt x="86" y="42"/>
                        <a:pt x="86" y="42"/>
                      </a:cubicBezTo>
                      <a:cubicBezTo>
                        <a:pt x="86" y="39"/>
                        <a:pt x="86" y="39"/>
                        <a:pt x="86" y="39"/>
                      </a:cubicBezTo>
                      <a:cubicBezTo>
                        <a:pt x="83" y="39"/>
                        <a:pt x="80" y="36"/>
                        <a:pt x="81" y="33"/>
                      </a:cubicBezTo>
                      <a:cubicBezTo>
                        <a:pt x="81" y="30"/>
                        <a:pt x="83" y="27"/>
                        <a:pt x="87" y="27"/>
                      </a:cubicBezTo>
                      <a:close/>
                      <a:moveTo>
                        <a:pt x="45" y="10"/>
                      </a:moveTo>
                      <a:cubicBezTo>
                        <a:pt x="46" y="8"/>
                        <a:pt x="48" y="7"/>
                        <a:pt x="50" y="7"/>
                      </a:cubicBezTo>
                      <a:cubicBezTo>
                        <a:pt x="51" y="7"/>
                        <a:pt x="52" y="8"/>
                        <a:pt x="53" y="8"/>
                      </a:cubicBezTo>
                      <a:cubicBezTo>
                        <a:pt x="55" y="9"/>
                        <a:pt x="56" y="10"/>
                        <a:pt x="56" y="12"/>
                      </a:cubicBezTo>
                      <a:cubicBezTo>
                        <a:pt x="56" y="13"/>
                        <a:pt x="56" y="15"/>
                        <a:pt x="55" y="16"/>
                      </a:cubicBezTo>
                      <a:cubicBezTo>
                        <a:pt x="54" y="19"/>
                        <a:pt x="50" y="20"/>
                        <a:pt x="47" y="18"/>
                      </a:cubicBezTo>
                      <a:cubicBezTo>
                        <a:pt x="44" y="17"/>
                        <a:pt x="43" y="13"/>
                        <a:pt x="45" y="10"/>
                      </a:cubicBezTo>
                      <a:close/>
                      <a:moveTo>
                        <a:pt x="10" y="35"/>
                      </a:moveTo>
                      <a:cubicBezTo>
                        <a:pt x="8" y="33"/>
                        <a:pt x="9" y="29"/>
                        <a:pt x="12" y="27"/>
                      </a:cubicBezTo>
                      <a:cubicBezTo>
                        <a:pt x="13" y="27"/>
                        <a:pt x="14" y="26"/>
                        <a:pt x="15" y="26"/>
                      </a:cubicBezTo>
                      <a:cubicBezTo>
                        <a:pt x="17" y="26"/>
                        <a:pt x="19" y="28"/>
                        <a:pt x="20" y="29"/>
                      </a:cubicBezTo>
                      <a:cubicBezTo>
                        <a:pt x="21" y="31"/>
                        <a:pt x="21" y="32"/>
                        <a:pt x="21" y="34"/>
                      </a:cubicBezTo>
                      <a:cubicBezTo>
                        <a:pt x="20" y="35"/>
                        <a:pt x="19" y="37"/>
                        <a:pt x="18" y="37"/>
                      </a:cubicBezTo>
                      <a:cubicBezTo>
                        <a:pt x="15" y="39"/>
                        <a:pt x="12" y="38"/>
                        <a:pt x="10" y="35"/>
                      </a:cubicBezTo>
                      <a:close/>
                      <a:moveTo>
                        <a:pt x="13" y="78"/>
                      </a:moveTo>
                      <a:cubicBezTo>
                        <a:pt x="12" y="77"/>
                        <a:pt x="11" y="76"/>
                        <a:pt x="10" y="74"/>
                      </a:cubicBezTo>
                      <a:cubicBezTo>
                        <a:pt x="10" y="73"/>
                        <a:pt x="10" y="71"/>
                        <a:pt x="11" y="70"/>
                      </a:cubicBezTo>
                      <a:cubicBezTo>
                        <a:pt x="12" y="68"/>
                        <a:pt x="14" y="67"/>
                        <a:pt x="16" y="67"/>
                      </a:cubicBezTo>
                      <a:cubicBezTo>
                        <a:pt x="17" y="67"/>
                        <a:pt x="18" y="67"/>
                        <a:pt x="19" y="68"/>
                      </a:cubicBezTo>
                      <a:cubicBezTo>
                        <a:pt x="22" y="69"/>
                        <a:pt x="23" y="73"/>
                        <a:pt x="21" y="76"/>
                      </a:cubicBezTo>
                      <a:cubicBezTo>
                        <a:pt x="20" y="79"/>
                        <a:pt x="16" y="80"/>
                        <a:pt x="13" y="78"/>
                      </a:cubicBezTo>
                      <a:close/>
                      <a:moveTo>
                        <a:pt x="56" y="95"/>
                      </a:moveTo>
                      <a:cubicBezTo>
                        <a:pt x="55" y="98"/>
                        <a:pt x="51" y="99"/>
                        <a:pt x="48" y="97"/>
                      </a:cubicBezTo>
                      <a:cubicBezTo>
                        <a:pt x="47" y="97"/>
                        <a:pt x="46" y="95"/>
                        <a:pt x="45" y="94"/>
                      </a:cubicBezTo>
                      <a:cubicBezTo>
                        <a:pt x="45" y="92"/>
                        <a:pt x="45" y="91"/>
                        <a:pt x="46" y="89"/>
                      </a:cubicBezTo>
                      <a:cubicBezTo>
                        <a:pt x="47" y="88"/>
                        <a:pt x="49" y="86"/>
                        <a:pt x="51" y="86"/>
                      </a:cubicBezTo>
                      <a:cubicBezTo>
                        <a:pt x="52" y="86"/>
                        <a:pt x="53" y="87"/>
                        <a:pt x="54" y="87"/>
                      </a:cubicBezTo>
                      <a:cubicBezTo>
                        <a:pt x="57" y="89"/>
                        <a:pt x="58" y="92"/>
                        <a:pt x="56" y="95"/>
                      </a:cubicBezTo>
                      <a:close/>
                      <a:moveTo>
                        <a:pt x="58" y="81"/>
                      </a:moveTo>
                      <a:cubicBezTo>
                        <a:pt x="56" y="80"/>
                        <a:pt x="53" y="79"/>
                        <a:pt x="51" y="79"/>
                      </a:cubicBezTo>
                      <a:cubicBezTo>
                        <a:pt x="47" y="79"/>
                        <a:pt x="43" y="82"/>
                        <a:pt x="41" y="85"/>
                      </a:cubicBezTo>
                      <a:cubicBezTo>
                        <a:pt x="28" y="78"/>
                        <a:pt x="28" y="78"/>
                        <a:pt x="28" y="78"/>
                      </a:cubicBezTo>
                      <a:cubicBezTo>
                        <a:pt x="30" y="72"/>
                        <a:pt x="28" y="65"/>
                        <a:pt x="22" y="62"/>
                      </a:cubicBezTo>
                      <a:cubicBezTo>
                        <a:pt x="21" y="61"/>
                        <a:pt x="20" y="60"/>
                        <a:pt x="18" y="60"/>
                      </a:cubicBezTo>
                      <a:cubicBezTo>
                        <a:pt x="18" y="45"/>
                        <a:pt x="18" y="45"/>
                        <a:pt x="18" y="45"/>
                      </a:cubicBezTo>
                      <a:cubicBezTo>
                        <a:pt x="19" y="45"/>
                        <a:pt x="21" y="44"/>
                        <a:pt x="22" y="43"/>
                      </a:cubicBezTo>
                      <a:cubicBezTo>
                        <a:pt x="25" y="42"/>
                        <a:pt x="27" y="39"/>
                        <a:pt x="28" y="36"/>
                      </a:cubicBezTo>
                      <a:cubicBezTo>
                        <a:pt x="28" y="33"/>
                        <a:pt x="28" y="30"/>
                        <a:pt x="27" y="27"/>
                      </a:cubicBezTo>
                      <a:cubicBezTo>
                        <a:pt x="39" y="20"/>
                        <a:pt x="39" y="20"/>
                        <a:pt x="39" y="20"/>
                      </a:cubicBezTo>
                      <a:cubicBezTo>
                        <a:pt x="40" y="22"/>
                        <a:pt x="42" y="23"/>
                        <a:pt x="44" y="24"/>
                      </a:cubicBezTo>
                      <a:cubicBezTo>
                        <a:pt x="46" y="26"/>
                        <a:pt x="48" y="26"/>
                        <a:pt x="50" y="26"/>
                      </a:cubicBezTo>
                      <a:cubicBezTo>
                        <a:pt x="54" y="26"/>
                        <a:pt x="57" y="25"/>
                        <a:pt x="59" y="22"/>
                      </a:cubicBezTo>
                      <a:cubicBezTo>
                        <a:pt x="74" y="31"/>
                        <a:pt x="74" y="31"/>
                        <a:pt x="74" y="31"/>
                      </a:cubicBezTo>
                      <a:cubicBezTo>
                        <a:pt x="74" y="31"/>
                        <a:pt x="74" y="32"/>
                        <a:pt x="74" y="33"/>
                      </a:cubicBezTo>
                      <a:cubicBezTo>
                        <a:pt x="73" y="38"/>
                        <a:pt x="77" y="43"/>
                        <a:pt x="82" y="45"/>
                      </a:cubicBezTo>
                      <a:cubicBezTo>
                        <a:pt x="83" y="61"/>
                        <a:pt x="83" y="61"/>
                        <a:pt x="83" y="61"/>
                      </a:cubicBezTo>
                      <a:cubicBezTo>
                        <a:pt x="78" y="63"/>
                        <a:pt x="74" y="67"/>
                        <a:pt x="74" y="73"/>
                      </a:cubicBezTo>
                      <a:cubicBezTo>
                        <a:pt x="74" y="74"/>
                        <a:pt x="74" y="76"/>
                        <a:pt x="74" y="77"/>
                      </a:cubicBezTo>
                      <a:cubicBezTo>
                        <a:pt x="61" y="84"/>
                        <a:pt x="61" y="84"/>
                        <a:pt x="61" y="84"/>
                      </a:cubicBezTo>
                      <a:cubicBezTo>
                        <a:pt x="60" y="83"/>
                        <a:pt x="59" y="82"/>
                        <a:pt x="58" y="81"/>
                      </a:cubicBezTo>
                      <a:close/>
                      <a:moveTo>
                        <a:pt x="87" y="79"/>
                      </a:moveTo>
                      <a:cubicBezTo>
                        <a:pt x="87" y="83"/>
                        <a:pt x="87" y="83"/>
                        <a:pt x="87" y="83"/>
                      </a:cubicBezTo>
                      <a:cubicBezTo>
                        <a:pt x="86" y="79"/>
                        <a:pt x="86" y="79"/>
                        <a:pt x="86" y="79"/>
                      </a:cubicBezTo>
                      <a:cubicBezTo>
                        <a:pt x="83" y="79"/>
                        <a:pt x="81" y="76"/>
                        <a:pt x="81" y="73"/>
                      </a:cubicBezTo>
                      <a:cubicBezTo>
                        <a:pt x="81" y="70"/>
                        <a:pt x="83" y="67"/>
                        <a:pt x="87" y="67"/>
                      </a:cubicBezTo>
                      <a:cubicBezTo>
                        <a:pt x="90" y="67"/>
                        <a:pt x="93" y="70"/>
                        <a:pt x="93" y="73"/>
                      </a:cubicBezTo>
                      <a:cubicBezTo>
                        <a:pt x="92" y="76"/>
                        <a:pt x="90" y="79"/>
                        <a:pt x="87" y="79"/>
                      </a:cubicBezTo>
                      <a:close/>
                      <a:moveTo>
                        <a:pt x="128" y="96"/>
                      </a:moveTo>
                      <a:cubicBezTo>
                        <a:pt x="126" y="99"/>
                        <a:pt x="122" y="100"/>
                        <a:pt x="120" y="98"/>
                      </a:cubicBezTo>
                      <a:cubicBezTo>
                        <a:pt x="118" y="98"/>
                        <a:pt x="117" y="96"/>
                        <a:pt x="117" y="95"/>
                      </a:cubicBezTo>
                      <a:cubicBezTo>
                        <a:pt x="116" y="93"/>
                        <a:pt x="117" y="92"/>
                        <a:pt x="117" y="90"/>
                      </a:cubicBezTo>
                      <a:cubicBezTo>
                        <a:pt x="118" y="89"/>
                        <a:pt x="120" y="87"/>
                        <a:pt x="123" y="87"/>
                      </a:cubicBezTo>
                      <a:cubicBezTo>
                        <a:pt x="124" y="87"/>
                        <a:pt x="125" y="88"/>
                        <a:pt x="125" y="88"/>
                      </a:cubicBezTo>
                      <a:cubicBezTo>
                        <a:pt x="128" y="90"/>
                        <a:pt x="129" y="93"/>
                        <a:pt x="128" y="96"/>
                      </a:cubicBezTo>
                      <a:close/>
                      <a:moveTo>
                        <a:pt x="129" y="82"/>
                      </a:moveTo>
                      <a:cubicBezTo>
                        <a:pt x="127" y="81"/>
                        <a:pt x="125" y="80"/>
                        <a:pt x="123" y="80"/>
                      </a:cubicBezTo>
                      <a:cubicBezTo>
                        <a:pt x="118" y="80"/>
                        <a:pt x="114" y="83"/>
                        <a:pt x="112" y="86"/>
                      </a:cubicBezTo>
                      <a:cubicBezTo>
                        <a:pt x="98" y="78"/>
                        <a:pt x="98" y="78"/>
                        <a:pt x="98" y="78"/>
                      </a:cubicBezTo>
                      <a:cubicBezTo>
                        <a:pt x="99" y="77"/>
                        <a:pt x="99" y="75"/>
                        <a:pt x="99" y="73"/>
                      </a:cubicBezTo>
                      <a:cubicBezTo>
                        <a:pt x="100" y="68"/>
                        <a:pt x="97" y="64"/>
                        <a:pt x="92" y="62"/>
                      </a:cubicBezTo>
                      <a:cubicBezTo>
                        <a:pt x="92" y="44"/>
                        <a:pt x="92" y="44"/>
                        <a:pt x="92" y="44"/>
                      </a:cubicBezTo>
                      <a:cubicBezTo>
                        <a:pt x="96" y="42"/>
                        <a:pt x="99" y="38"/>
                        <a:pt x="99" y="33"/>
                      </a:cubicBezTo>
                      <a:cubicBezTo>
                        <a:pt x="99" y="31"/>
                        <a:pt x="99" y="30"/>
                        <a:pt x="98" y="28"/>
                      </a:cubicBezTo>
                      <a:cubicBezTo>
                        <a:pt x="111" y="21"/>
                        <a:pt x="111" y="21"/>
                        <a:pt x="111" y="21"/>
                      </a:cubicBezTo>
                      <a:cubicBezTo>
                        <a:pt x="112" y="23"/>
                        <a:pt x="113" y="24"/>
                        <a:pt x="115" y="25"/>
                      </a:cubicBezTo>
                      <a:cubicBezTo>
                        <a:pt x="117" y="27"/>
                        <a:pt x="119" y="27"/>
                        <a:pt x="121" y="27"/>
                      </a:cubicBezTo>
                      <a:cubicBezTo>
                        <a:pt x="125" y="27"/>
                        <a:pt x="128" y="26"/>
                        <a:pt x="131" y="23"/>
                      </a:cubicBezTo>
                      <a:cubicBezTo>
                        <a:pt x="145" y="32"/>
                        <a:pt x="145" y="32"/>
                        <a:pt x="145" y="32"/>
                      </a:cubicBezTo>
                      <a:cubicBezTo>
                        <a:pt x="145" y="32"/>
                        <a:pt x="145" y="33"/>
                        <a:pt x="145" y="34"/>
                      </a:cubicBezTo>
                      <a:cubicBezTo>
                        <a:pt x="145" y="40"/>
                        <a:pt x="150" y="46"/>
                        <a:pt x="156" y="47"/>
                      </a:cubicBezTo>
                      <a:cubicBezTo>
                        <a:pt x="157" y="61"/>
                        <a:pt x="157" y="61"/>
                        <a:pt x="157" y="61"/>
                      </a:cubicBezTo>
                      <a:cubicBezTo>
                        <a:pt x="150" y="62"/>
                        <a:pt x="145" y="67"/>
                        <a:pt x="145" y="74"/>
                      </a:cubicBezTo>
                      <a:cubicBezTo>
                        <a:pt x="145" y="75"/>
                        <a:pt x="145" y="77"/>
                        <a:pt x="146" y="78"/>
                      </a:cubicBezTo>
                      <a:cubicBezTo>
                        <a:pt x="132" y="85"/>
                        <a:pt x="132" y="85"/>
                        <a:pt x="132" y="85"/>
                      </a:cubicBezTo>
                      <a:cubicBezTo>
                        <a:pt x="132" y="84"/>
                        <a:pt x="130" y="83"/>
                        <a:pt x="129" y="82"/>
                      </a:cubicBezTo>
                      <a:close/>
                      <a:moveTo>
                        <a:pt x="158" y="80"/>
                      </a:moveTo>
                      <a:cubicBezTo>
                        <a:pt x="158" y="84"/>
                        <a:pt x="158" y="84"/>
                        <a:pt x="158" y="84"/>
                      </a:cubicBezTo>
                      <a:cubicBezTo>
                        <a:pt x="158" y="80"/>
                        <a:pt x="158" y="80"/>
                        <a:pt x="158" y="80"/>
                      </a:cubicBezTo>
                      <a:cubicBezTo>
                        <a:pt x="156" y="80"/>
                        <a:pt x="155" y="79"/>
                        <a:pt x="154" y="78"/>
                      </a:cubicBezTo>
                      <a:cubicBezTo>
                        <a:pt x="153" y="77"/>
                        <a:pt x="152" y="76"/>
                        <a:pt x="152" y="74"/>
                      </a:cubicBezTo>
                      <a:cubicBezTo>
                        <a:pt x="152" y="71"/>
                        <a:pt x="155" y="68"/>
                        <a:pt x="158" y="68"/>
                      </a:cubicBezTo>
                      <a:cubicBezTo>
                        <a:pt x="161" y="68"/>
                        <a:pt x="164" y="71"/>
                        <a:pt x="164" y="74"/>
                      </a:cubicBezTo>
                      <a:cubicBezTo>
                        <a:pt x="164" y="77"/>
                        <a:pt x="161" y="80"/>
                        <a:pt x="158" y="8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2" name="Freeform 132"/>
                <p:cNvSpPr>
                  <a:spLocks noEditPoints="1"/>
                </p:cNvSpPr>
                <p:nvPr/>
              </p:nvSpPr>
              <p:spPr bwMode="auto">
                <a:xfrm>
                  <a:off x="1857" y="894"/>
                  <a:ext cx="200" cy="42"/>
                </a:xfrm>
                <a:custGeom>
                  <a:avLst/>
                  <a:gdLst/>
                  <a:ahLst/>
                  <a:cxnLst>
                    <a:cxn ang="0">
                      <a:pos x="0" y="0"/>
                    </a:cxn>
                    <a:cxn ang="0">
                      <a:pos x="0" y="42"/>
                    </a:cxn>
                    <a:cxn ang="0">
                      <a:pos x="200" y="42"/>
                    </a:cxn>
                    <a:cxn ang="0">
                      <a:pos x="200" y="0"/>
                    </a:cxn>
                    <a:cxn ang="0">
                      <a:pos x="0" y="0"/>
                    </a:cxn>
                    <a:cxn ang="0">
                      <a:pos x="192" y="34"/>
                    </a:cxn>
                    <a:cxn ang="0">
                      <a:pos x="8" y="34"/>
                    </a:cxn>
                    <a:cxn ang="0">
                      <a:pos x="8" y="8"/>
                    </a:cxn>
                    <a:cxn ang="0">
                      <a:pos x="192" y="8"/>
                    </a:cxn>
                    <a:cxn ang="0">
                      <a:pos x="192" y="34"/>
                    </a:cxn>
                  </a:cxnLst>
                  <a:rect l="0" t="0" r="r" b="b"/>
                  <a:pathLst>
                    <a:path w="200" h="42">
                      <a:moveTo>
                        <a:pt x="0" y="0"/>
                      </a:moveTo>
                      <a:lnTo>
                        <a:pt x="0" y="42"/>
                      </a:lnTo>
                      <a:lnTo>
                        <a:pt x="200" y="42"/>
                      </a:lnTo>
                      <a:lnTo>
                        <a:pt x="200" y="0"/>
                      </a:lnTo>
                      <a:lnTo>
                        <a:pt x="0" y="0"/>
                      </a:lnTo>
                      <a:close/>
                      <a:moveTo>
                        <a:pt x="192" y="34"/>
                      </a:moveTo>
                      <a:lnTo>
                        <a:pt x="8" y="34"/>
                      </a:lnTo>
                      <a:lnTo>
                        <a:pt x="8" y="8"/>
                      </a:lnTo>
                      <a:lnTo>
                        <a:pt x="192" y="8"/>
                      </a:lnTo>
                      <a:lnTo>
                        <a:pt x="192" y="3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3" name="Rectangle 133"/>
                <p:cNvSpPr>
                  <a:spLocks noChangeArrowheads="1"/>
                </p:cNvSpPr>
                <p:nvPr/>
              </p:nvSpPr>
              <p:spPr bwMode="auto">
                <a:xfrm>
                  <a:off x="1871" y="908"/>
                  <a:ext cx="125" cy="14"/>
                </a:xfrm>
                <a:prstGeom prst="rect">
                  <a:avLst/>
                </a:prstGeom>
                <a:solidFill>
                  <a:srgbClr val="C7C8C9"/>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4" name="Freeform 134"/>
                <p:cNvSpPr>
                  <a:spLocks/>
                </p:cNvSpPr>
                <p:nvPr/>
              </p:nvSpPr>
              <p:spPr bwMode="auto">
                <a:xfrm>
                  <a:off x="1802" y="1430"/>
                  <a:ext cx="9" cy="11"/>
                </a:xfrm>
                <a:custGeom>
                  <a:avLst/>
                  <a:gdLst/>
                  <a:ahLst/>
                  <a:cxnLst>
                    <a:cxn ang="0">
                      <a:pos x="10" y="0"/>
                    </a:cxn>
                    <a:cxn ang="0">
                      <a:pos x="0" y="0"/>
                    </a:cxn>
                    <a:cxn ang="0">
                      <a:pos x="0" y="12"/>
                    </a:cxn>
                    <a:cxn ang="0">
                      <a:pos x="10" y="12"/>
                    </a:cxn>
                    <a:cxn ang="0">
                      <a:pos x="10" y="0"/>
                    </a:cxn>
                  </a:cxnLst>
                  <a:rect l="0" t="0" r="r" b="b"/>
                  <a:pathLst>
                    <a:path w="10" h="12">
                      <a:moveTo>
                        <a:pt x="10" y="0"/>
                      </a:moveTo>
                      <a:cubicBezTo>
                        <a:pt x="7" y="0"/>
                        <a:pt x="3" y="0"/>
                        <a:pt x="0" y="0"/>
                      </a:cubicBezTo>
                      <a:cubicBezTo>
                        <a:pt x="0" y="4"/>
                        <a:pt x="0" y="8"/>
                        <a:pt x="0" y="12"/>
                      </a:cubicBezTo>
                      <a:cubicBezTo>
                        <a:pt x="4" y="12"/>
                        <a:pt x="7" y="12"/>
                        <a:pt x="10" y="12"/>
                      </a:cubicBezTo>
                      <a:lnTo>
                        <a:pt x="10"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5" name="Freeform 135"/>
                <p:cNvSpPr>
                  <a:spLocks/>
                </p:cNvSpPr>
                <p:nvPr/>
              </p:nvSpPr>
              <p:spPr bwMode="auto">
                <a:xfrm>
                  <a:off x="1789" y="1429"/>
                  <a:ext cx="11" cy="11"/>
                </a:xfrm>
                <a:custGeom>
                  <a:avLst/>
                  <a:gdLst/>
                  <a:ahLst/>
                  <a:cxnLst>
                    <a:cxn ang="0">
                      <a:pos x="11" y="1"/>
                    </a:cxn>
                    <a:cxn ang="0">
                      <a:pos x="0" y="0"/>
                    </a:cxn>
                    <a:cxn ang="0">
                      <a:pos x="0" y="12"/>
                    </a:cxn>
                    <a:cxn ang="0">
                      <a:pos x="12" y="12"/>
                    </a:cxn>
                    <a:cxn ang="0">
                      <a:pos x="11" y="1"/>
                    </a:cxn>
                  </a:cxnLst>
                  <a:rect l="0" t="0" r="r" b="b"/>
                  <a:pathLst>
                    <a:path w="12" h="12">
                      <a:moveTo>
                        <a:pt x="11" y="1"/>
                      </a:moveTo>
                      <a:cubicBezTo>
                        <a:pt x="7" y="1"/>
                        <a:pt x="4" y="1"/>
                        <a:pt x="0" y="0"/>
                      </a:cubicBezTo>
                      <a:cubicBezTo>
                        <a:pt x="0" y="4"/>
                        <a:pt x="0" y="8"/>
                        <a:pt x="0" y="12"/>
                      </a:cubicBezTo>
                      <a:cubicBezTo>
                        <a:pt x="4" y="12"/>
                        <a:pt x="8" y="12"/>
                        <a:pt x="12" y="12"/>
                      </a:cubicBezTo>
                      <a:cubicBezTo>
                        <a:pt x="11" y="9"/>
                        <a:pt x="11" y="5"/>
                        <a:pt x="1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6" name="Freeform 136"/>
                <p:cNvSpPr>
                  <a:spLocks/>
                </p:cNvSpPr>
                <p:nvPr/>
              </p:nvSpPr>
              <p:spPr bwMode="auto">
                <a:xfrm>
                  <a:off x="1773" y="1416"/>
                  <a:ext cx="12" cy="10"/>
                </a:xfrm>
                <a:custGeom>
                  <a:avLst/>
                  <a:gdLst/>
                  <a:ahLst/>
                  <a:cxnLst>
                    <a:cxn ang="0">
                      <a:pos x="13" y="11"/>
                    </a:cxn>
                    <a:cxn ang="0">
                      <a:pos x="12" y="1"/>
                    </a:cxn>
                    <a:cxn ang="0">
                      <a:pos x="0" y="0"/>
                    </a:cxn>
                    <a:cxn ang="0">
                      <a:pos x="1" y="10"/>
                    </a:cxn>
                    <a:cxn ang="0">
                      <a:pos x="13" y="11"/>
                    </a:cxn>
                  </a:cxnLst>
                  <a:rect l="0" t="0" r="r" b="b"/>
                  <a:pathLst>
                    <a:path w="13" h="11">
                      <a:moveTo>
                        <a:pt x="13" y="11"/>
                      </a:moveTo>
                      <a:cubicBezTo>
                        <a:pt x="12" y="7"/>
                        <a:pt x="12" y="4"/>
                        <a:pt x="12" y="1"/>
                      </a:cubicBezTo>
                      <a:cubicBezTo>
                        <a:pt x="8" y="0"/>
                        <a:pt x="4" y="0"/>
                        <a:pt x="0" y="0"/>
                      </a:cubicBezTo>
                      <a:cubicBezTo>
                        <a:pt x="0" y="3"/>
                        <a:pt x="0" y="7"/>
                        <a:pt x="1" y="10"/>
                      </a:cubicBezTo>
                      <a:cubicBezTo>
                        <a:pt x="5" y="10"/>
                        <a:pt x="9" y="10"/>
                        <a:pt x="13"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7" name="Freeform 137"/>
                <p:cNvSpPr>
                  <a:spLocks/>
                </p:cNvSpPr>
                <p:nvPr/>
              </p:nvSpPr>
              <p:spPr bwMode="auto">
                <a:xfrm>
                  <a:off x="1774" y="1429"/>
                  <a:ext cx="12" cy="11"/>
                </a:xfrm>
                <a:custGeom>
                  <a:avLst/>
                  <a:gdLst/>
                  <a:ahLst/>
                  <a:cxnLst>
                    <a:cxn ang="0">
                      <a:pos x="13" y="12"/>
                    </a:cxn>
                    <a:cxn ang="0">
                      <a:pos x="12" y="0"/>
                    </a:cxn>
                    <a:cxn ang="0">
                      <a:pos x="0" y="0"/>
                    </a:cxn>
                    <a:cxn ang="0">
                      <a:pos x="1" y="11"/>
                    </a:cxn>
                    <a:cxn ang="0">
                      <a:pos x="13" y="12"/>
                    </a:cxn>
                  </a:cxnLst>
                  <a:rect l="0" t="0" r="r" b="b"/>
                  <a:pathLst>
                    <a:path w="13" h="12">
                      <a:moveTo>
                        <a:pt x="13" y="12"/>
                      </a:moveTo>
                      <a:cubicBezTo>
                        <a:pt x="12" y="8"/>
                        <a:pt x="12" y="4"/>
                        <a:pt x="12" y="0"/>
                      </a:cubicBezTo>
                      <a:cubicBezTo>
                        <a:pt x="8" y="0"/>
                        <a:pt x="4" y="0"/>
                        <a:pt x="0" y="0"/>
                      </a:cubicBezTo>
                      <a:cubicBezTo>
                        <a:pt x="0" y="4"/>
                        <a:pt x="1" y="7"/>
                        <a:pt x="1" y="11"/>
                      </a:cubicBezTo>
                      <a:cubicBezTo>
                        <a:pt x="5" y="11"/>
                        <a:pt x="9" y="12"/>
                        <a:pt x="13"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8" name="Freeform 138"/>
                <p:cNvSpPr>
                  <a:spLocks/>
                </p:cNvSpPr>
                <p:nvPr/>
              </p:nvSpPr>
              <p:spPr bwMode="auto">
                <a:xfrm>
                  <a:off x="1842" y="1416"/>
                  <a:ext cx="12" cy="10"/>
                </a:xfrm>
                <a:custGeom>
                  <a:avLst/>
                  <a:gdLst/>
                  <a:ahLst/>
                  <a:cxnLst>
                    <a:cxn ang="0">
                      <a:pos x="0" y="1"/>
                    </a:cxn>
                    <a:cxn ang="0">
                      <a:pos x="0" y="11"/>
                    </a:cxn>
                    <a:cxn ang="0">
                      <a:pos x="12" y="10"/>
                    </a:cxn>
                    <a:cxn ang="0">
                      <a:pos x="13" y="0"/>
                    </a:cxn>
                    <a:cxn ang="0">
                      <a:pos x="0" y="1"/>
                    </a:cxn>
                  </a:cxnLst>
                  <a:rect l="0" t="0" r="r" b="b"/>
                  <a:pathLst>
                    <a:path w="13" h="11">
                      <a:moveTo>
                        <a:pt x="0" y="1"/>
                      </a:moveTo>
                      <a:cubicBezTo>
                        <a:pt x="0" y="4"/>
                        <a:pt x="0" y="7"/>
                        <a:pt x="0" y="11"/>
                      </a:cubicBezTo>
                      <a:cubicBezTo>
                        <a:pt x="4" y="10"/>
                        <a:pt x="8" y="10"/>
                        <a:pt x="12" y="10"/>
                      </a:cubicBezTo>
                      <a:cubicBezTo>
                        <a:pt x="12" y="7"/>
                        <a:pt x="13" y="3"/>
                        <a:pt x="13" y="0"/>
                      </a:cubicBezTo>
                      <a:cubicBezTo>
                        <a:pt x="9" y="0"/>
                        <a:pt x="4" y="0"/>
                        <a:pt x="0"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9" name="Freeform 139"/>
                <p:cNvSpPr>
                  <a:spLocks/>
                </p:cNvSpPr>
                <p:nvPr/>
              </p:nvSpPr>
              <p:spPr bwMode="auto">
                <a:xfrm>
                  <a:off x="1829" y="1388"/>
                  <a:ext cx="10" cy="11"/>
                </a:xfrm>
                <a:custGeom>
                  <a:avLst/>
                  <a:gdLst/>
                  <a:ahLst/>
                  <a:cxnLst>
                    <a:cxn ang="0">
                      <a:pos x="0" y="0"/>
                    </a:cxn>
                    <a:cxn ang="0">
                      <a:pos x="1" y="12"/>
                    </a:cxn>
                    <a:cxn ang="0">
                      <a:pos x="1" y="12"/>
                    </a:cxn>
                    <a:cxn ang="0">
                      <a:pos x="12" y="12"/>
                    </a:cxn>
                    <a:cxn ang="0">
                      <a:pos x="12" y="1"/>
                    </a:cxn>
                    <a:cxn ang="0">
                      <a:pos x="0" y="0"/>
                    </a:cxn>
                  </a:cxnLst>
                  <a:rect l="0" t="0" r="r" b="b"/>
                  <a:pathLst>
                    <a:path w="12" h="12">
                      <a:moveTo>
                        <a:pt x="0" y="0"/>
                      </a:moveTo>
                      <a:cubicBezTo>
                        <a:pt x="0" y="4"/>
                        <a:pt x="1" y="8"/>
                        <a:pt x="1" y="12"/>
                      </a:cubicBezTo>
                      <a:cubicBezTo>
                        <a:pt x="1" y="12"/>
                        <a:pt x="1" y="12"/>
                        <a:pt x="1" y="12"/>
                      </a:cubicBezTo>
                      <a:cubicBezTo>
                        <a:pt x="12" y="12"/>
                        <a:pt x="12" y="12"/>
                        <a:pt x="12" y="12"/>
                      </a:cubicBezTo>
                      <a:cubicBezTo>
                        <a:pt x="12" y="8"/>
                        <a:pt x="12" y="5"/>
                        <a:pt x="12" y="1"/>
                      </a:cubicBezTo>
                      <a:cubicBezTo>
                        <a:pt x="8"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0" name="Freeform 140"/>
                <p:cNvSpPr>
                  <a:spLocks/>
                </p:cNvSpPr>
                <p:nvPr/>
              </p:nvSpPr>
              <p:spPr bwMode="auto">
                <a:xfrm>
                  <a:off x="1828" y="1429"/>
                  <a:ext cx="10" cy="12"/>
                </a:xfrm>
                <a:custGeom>
                  <a:avLst/>
                  <a:gdLst/>
                  <a:ahLst/>
                  <a:cxnLst>
                    <a:cxn ang="0">
                      <a:pos x="12" y="0"/>
                    </a:cxn>
                    <a:cxn ang="0">
                      <a:pos x="1" y="1"/>
                    </a:cxn>
                    <a:cxn ang="0">
                      <a:pos x="0" y="13"/>
                    </a:cxn>
                    <a:cxn ang="0">
                      <a:pos x="11" y="12"/>
                    </a:cxn>
                    <a:cxn ang="0">
                      <a:pos x="12" y="0"/>
                    </a:cxn>
                  </a:cxnLst>
                  <a:rect l="0" t="0" r="r" b="b"/>
                  <a:pathLst>
                    <a:path w="12" h="13">
                      <a:moveTo>
                        <a:pt x="12" y="0"/>
                      </a:moveTo>
                      <a:cubicBezTo>
                        <a:pt x="8" y="1"/>
                        <a:pt x="4" y="1"/>
                        <a:pt x="1" y="1"/>
                      </a:cubicBezTo>
                      <a:cubicBezTo>
                        <a:pt x="0" y="5"/>
                        <a:pt x="0" y="9"/>
                        <a:pt x="0" y="13"/>
                      </a:cubicBezTo>
                      <a:cubicBezTo>
                        <a:pt x="4" y="12"/>
                        <a:pt x="7" y="12"/>
                        <a:pt x="11" y="12"/>
                      </a:cubicBezTo>
                      <a:cubicBezTo>
                        <a:pt x="11" y="8"/>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1" name="Freeform 141"/>
                <p:cNvSpPr>
                  <a:spLocks/>
                </p:cNvSpPr>
                <p:nvPr/>
              </p:nvSpPr>
              <p:spPr bwMode="auto">
                <a:xfrm>
                  <a:off x="1815" y="1376"/>
                  <a:ext cx="10" cy="9"/>
                </a:xfrm>
                <a:custGeom>
                  <a:avLst/>
                  <a:gdLst/>
                  <a:ahLst/>
                  <a:cxnLst>
                    <a:cxn ang="0">
                      <a:pos x="0" y="10"/>
                    </a:cxn>
                    <a:cxn ang="0">
                      <a:pos x="11" y="10"/>
                    </a:cxn>
                    <a:cxn ang="0">
                      <a:pos x="11" y="0"/>
                    </a:cxn>
                    <a:cxn ang="0">
                      <a:pos x="0" y="0"/>
                    </a:cxn>
                    <a:cxn ang="0">
                      <a:pos x="0" y="10"/>
                    </a:cxn>
                  </a:cxnLst>
                  <a:rect l="0" t="0" r="r" b="b"/>
                  <a:pathLst>
                    <a:path w="11" h="10">
                      <a:moveTo>
                        <a:pt x="0" y="10"/>
                      </a:moveTo>
                      <a:cubicBezTo>
                        <a:pt x="3" y="10"/>
                        <a:pt x="7" y="10"/>
                        <a:pt x="11" y="10"/>
                      </a:cubicBezTo>
                      <a:cubicBezTo>
                        <a:pt x="11" y="7"/>
                        <a:pt x="11" y="4"/>
                        <a:pt x="11" y="0"/>
                      </a:cubicBezTo>
                      <a:cubicBezTo>
                        <a:pt x="7" y="0"/>
                        <a:pt x="3" y="0"/>
                        <a:pt x="0" y="0"/>
                      </a:cubicBezTo>
                      <a:lnTo>
                        <a:pt x="0" y="1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2" name="Freeform 142"/>
                <p:cNvSpPr>
                  <a:spLocks/>
                </p:cNvSpPr>
                <p:nvPr/>
              </p:nvSpPr>
              <p:spPr bwMode="auto">
                <a:xfrm>
                  <a:off x="1829" y="1376"/>
                  <a:ext cx="10" cy="10"/>
                </a:xfrm>
                <a:custGeom>
                  <a:avLst/>
                  <a:gdLst/>
                  <a:ahLst/>
                  <a:cxnLst>
                    <a:cxn ang="0">
                      <a:pos x="0" y="11"/>
                    </a:cxn>
                    <a:cxn ang="0">
                      <a:pos x="12" y="11"/>
                    </a:cxn>
                    <a:cxn ang="0">
                      <a:pos x="11" y="1"/>
                    </a:cxn>
                    <a:cxn ang="0">
                      <a:pos x="0" y="0"/>
                    </a:cxn>
                    <a:cxn ang="0">
                      <a:pos x="0" y="11"/>
                    </a:cxn>
                  </a:cxnLst>
                  <a:rect l="0" t="0" r="r" b="b"/>
                  <a:pathLst>
                    <a:path w="12" h="11">
                      <a:moveTo>
                        <a:pt x="0" y="11"/>
                      </a:moveTo>
                      <a:cubicBezTo>
                        <a:pt x="4" y="11"/>
                        <a:pt x="8" y="11"/>
                        <a:pt x="12" y="11"/>
                      </a:cubicBezTo>
                      <a:cubicBezTo>
                        <a:pt x="12" y="8"/>
                        <a:pt x="11" y="4"/>
                        <a:pt x="11" y="1"/>
                      </a:cubicBezTo>
                      <a:cubicBezTo>
                        <a:pt x="7" y="1"/>
                        <a:pt x="4" y="0"/>
                        <a:pt x="0" y="0"/>
                      </a:cubicBezTo>
                      <a:cubicBezTo>
                        <a:pt x="0" y="4"/>
                        <a:pt x="0" y="7"/>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3" name="Freeform 143"/>
                <p:cNvSpPr>
                  <a:spLocks/>
                </p:cNvSpPr>
                <p:nvPr/>
              </p:nvSpPr>
              <p:spPr bwMode="auto">
                <a:xfrm>
                  <a:off x="1842" y="1377"/>
                  <a:ext cx="12" cy="9"/>
                </a:xfrm>
                <a:custGeom>
                  <a:avLst/>
                  <a:gdLst/>
                  <a:ahLst/>
                  <a:cxnLst>
                    <a:cxn ang="0">
                      <a:pos x="0" y="0"/>
                    </a:cxn>
                    <a:cxn ang="0">
                      <a:pos x="0" y="10"/>
                    </a:cxn>
                    <a:cxn ang="0">
                      <a:pos x="13" y="10"/>
                    </a:cxn>
                    <a:cxn ang="0">
                      <a:pos x="12" y="1"/>
                    </a:cxn>
                    <a:cxn ang="0">
                      <a:pos x="0" y="0"/>
                    </a:cxn>
                  </a:cxnLst>
                  <a:rect l="0" t="0" r="r" b="b"/>
                  <a:pathLst>
                    <a:path w="13" h="10">
                      <a:moveTo>
                        <a:pt x="0" y="0"/>
                      </a:moveTo>
                      <a:cubicBezTo>
                        <a:pt x="0" y="3"/>
                        <a:pt x="0" y="7"/>
                        <a:pt x="0" y="10"/>
                      </a:cubicBezTo>
                      <a:cubicBezTo>
                        <a:pt x="5" y="10"/>
                        <a:pt x="9" y="10"/>
                        <a:pt x="13" y="10"/>
                      </a:cubicBezTo>
                      <a:cubicBezTo>
                        <a:pt x="13" y="7"/>
                        <a:pt x="13" y="4"/>
                        <a:pt x="12" y="1"/>
                      </a:cubicBezTo>
                      <a:cubicBezTo>
                        <a:pt x="8"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4" name="Freeform 144"/>
                <p:cNvSpPr>
                  <a:spLocks/>
                </p:cNvSpPr>
                <p:nvPr/>
              </p:nvSpPr>
              <p:spPr bwMode="auto">
                <a:xfrm>
                  <a:off x="1773" y="1403"/>
                  <a:ext cx="11" cy="11"/>
                </a:xfrm>
                <a:custGeom>
                  <a:avLst/>
                  <a:gdLst/>
                  <a:ahLst/>
                  <a:cxnLst>
                    <a:cxn ang="0">
                      <a:pos x="13" y="12"/>
                    </a:cxn>
                    <a:cxn ang="0">
                      <a:pos x="12" y="0"/>
                    </a:cxn>
                    <a:cxn ang="0">
                      <a:pos x="0" y="0"/>
                    </a:cxn>
                    <a:cxn ang="0">
                      <a:pos x="1" y="11"/>
                    </a:cxn>
                    <a:cxn ang="0">
                      <a:pos x="13" y="12"/>
                    </a:cxn>
                  </a:cxnLst>
                  <a:rect l="0" t="0" r="r" b="b"/>
                  <a:pathLst>
                    <a:path w="13" h="12">
                      <a:moveTo>
                        <a:pt x="13" y="12"/>
                      </a:moveTo>
                      <a:cubicBezTo>
                        <a:pt x="13" y="8"/>
                        <a:pt x="13" y="4"/>
                        <a:pt x="12" y="0"/>
                      </a:cubicBezTo>
                      <a:cubicBezTo>
                        <a:pt x="0" y="0"/>
                        <a:pt x="0" y="0"/>
                        <a:pt x="0" y="0"/>
                      </a:cubicBezTo>
                      <a:cubicBezTo>
                        <a:pt x="0" y="4"/>
                        <a:pt x="0" y="7"/>
                        <a:pt x="1" y="11"/>
                      </a:cubicBezTo>
                      <a:cubicBezTo>
                        <a:pt x="5" y="12"/>
                        <a:pt x="9" y="12"/>
                        <a:pt x="13"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5" name="Freeform 145"/>
                <p:cNvSpPr>
                  <a:spLocks/>
                </p:cNvSpPr>
                <p:nvPr/>
              </p:nvSpPr>
              <p:spPr bwMode="auto">
                <a:xfrm>
                  <a:off x="1787" y="1376"/>
                  <a:ext cx="11" cy="10"/>
                </a:xfrm>
                <a:custGeom>
                  <a:avLst/>
                  <a:gdLst/>
                  <a:ahLst/>
                  <a:cxnLst>
                    <a:cxn ang="0">
                      <a:pos x="0" y="11"/>
                    </a:cxn>
                    <a:cxn ang="0">
                      <a:pos x="12" y="10"/>
                    </a:cxn>
                    <a:cxn ang="0">
                      <a:pos x="12" y="0"/>
                    </a:cxn>
                    <a:cxn ang="0">
                      <a:pos x="0" y="0"/>
                    </a:cxn>
                    <a:cxn ang="0">
                      <a:pos x="0" y="11"/>
                    </a:cxn>
                  </a:cxnLst>
                  <a:rect l="0" t="0" r="r" b="b"/>
                  <a:pathLst>
                    <a:path w="12" h="11">
                      <a:moveTo>
                        <a:pt x="0" y="11"/>
                      </a:moveTo>
                      <a:cubicBezTo>
                        <a:pt x="4" y="10"/>
                        <a:pt x="8" y="10"/>
                        <a:pt x="12" y="10"/>
                      </a:cubicBezTo>
                      <a:cubicBezTo>
                        <a:pt x="12" y="7"/>
                        <a:pt x="12" y="4"/>
                        <a:pt x="12" y="0"/>
                      </a:cubicBezTo>
                      <a:cubicBezTo>
                        <a:pt x="8" y="0"/>
                        <a:pt x="4" y="0"/>
                        <a:pt x="0" y="0"/>
                      </a:cubicBezTo>
                      <a:cubicBezTo>
                        <a:pt x="0" y="4"/>
                        <a:pt x="0" y="7"/>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6" name="Freeform 146"/>
                <p:cNvSpPr>
                  <a:spLocks/>
                </p:cNvSpPr>
                <p:nvPr/>
              </p:nvSpPr>
              <p:spPr bwMode="auto">
                <a:xfrm>
                  <a:off x="1801" y="1376"/>
                  <a:ext cx="10" cy="9"/>
                </a:xfrm>
                <a:custGeom>
                  <a:avLst/>
                  <a:gdLst/>
                  <a:ahLst/>
                  <a:cxnLst>
                    <a:cxn ang="0">
                      <a:pos x="1" y="0"/>
                    </a:cxn>
                    <a:cxn ang="0">
                      <a:pos x="0" y="10"/>
                    </a:cxn>
                    <a:cxn ang="0">
                      <a:pos x="7" y="10"/>
                    </a:cxn>
                    <a:cxn ang="0">
                      <a:pos x="12" y="10"/>
                    </a:cxn>
                    <a:cxn ang="0">
                      <a:pos x="12" y="0"/>
                    </a:cxn>
                    <a:cxn ang="0">
                      <a:pos x="9" y="0"/>
                    </a:cxn>
                    <a:cxn ang="0">
                      <a:pos x="1" y="0"/>
                    </a:cxn>
                  </a:cxnLst>
                  <a:rect l="0" t="0" r="r" b="b"/>
                  <a:pathLst>
                    <a:path w="12" h="10">
                      <a:moveTo>
                        <a:pt x="1" y="0"/>
                      </a:moveTo>
                      <a:cubicBezTo>
                        <a:pt x="0" y="3"/>
                        <a:pt x="0" y="7"/>
                        <a:pt x="0" y="10"/>
                      </a:cubicBezTo>
                      <a:cubicBezTo>
                        <a:pt x="3" y="10"/>
                        <a:pt x="5" y="10"/>
                        <a:pt x="7" y="10"/>
                      </a:cubicBezTo>
                      <a:cubicBezTo>
                        <a:pt x="9" y="10"/>
                        <a:pt x="10" y="10"/>
                        <a:pt x="12" y="10"/>
                      </a:cubicBezTo>
                      <a:cubicBezTo>
                        <a:pt x="12" y="0"/>
                        <a:pt x="12" y="0"/>
                        <a:pt x="12" y="0"/>
                      </a:cubicBezTo>
                      <a:cubicBezTo>
                        <a:pt x="11" y="0"/>
                        <a:pt x="10" y="0"/>
                        <a:pt x="9" y="0"/>
                      </a:cubicBezTo>
                      <a:cubicBezTo>
                        <a:pt x="6" y="0"/>
                        <a:pt x="4" y="0"/>
                        <a:pt x="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7" name="Freeform 147"/>
                <p:cNvSpPr>
                  <a:spLocks/>
                </p:cNvSpPr>
                <p:nvPr/>
              </p:nvSpPr>
              <p:spPr bwMode="auto">
                <a:xfrm>
                  <a:off x="1815" y="1430"/>
                  <a:ext cx="10" cy="11"/>
                </a:xfrm>
                <a:custGeom>
                  <a:avLst/>
                  <a:gdLst/>
                  <a:ahLst/>
                  <a:cxnLst>
                    <a:cxn ang="0">
                      <a:pos x="10" y="12"/>
                    </a:cxn>
                    <a:cxn ang="0">
                      <a:pos x="11" y="0"/>
                    </a:cxn>
                    <a:cxn ang="0">
                      <a:pos x="0" y="0"/>
                    </a:cxn>
                    <a:cxn ang="0">
                      <a:pos x="0" y="12"/>
                    </a:cxn>
                    <a:cxn ang="0">
                      <a:pos x="1" y="12"/>
                    </a:cxn>
                    <a:cxn ang="0">
                      <a:pos x="10" y="12"/>
                    </a:cxn>
                  </a:cxnLst>
                  <a:rect l="0" t="0" r="r" b="b"/>
                  <a:pathLst>
                    <a:path w="11" h="12">
                      <a:moveTo>
                        <a:pt x="10" y="12"/>
                      </a:moveTo>
                      <a:cubicBezTo>
                        <a:pt x="10" y="8"/>
                        <a:pt x="11" y="4"/>
                        <a:pt x="11" y="0"/>
                      </a:cubicBezTo>
                      <a:cubicBezTo>
                        <a:pt x="7" y="0"/>
                        <a:pt x="3" y="0"/>
                        <a:pt x="0" y="0"/>
                      </a:cubicBezTo>
                      <a:cubicBezTo>
                        <a:pt x="0" y="12"/>
                        <a:pt x="0" y="12"/>
                        <a:pt x="0" y="12"/>
                      </a:cubicBezTo>
                      <a:cubicBezTo>
                        <a:pt x="0" y="12"/>
                        <a:pt x="1" y="12"/>
                        <a:pt x="1" y="12"/>
                      </a:cubicBezTo>
                      <a:cubicBezTo>
                        <a:pt x="4" y="12"/>
                        <a:pt x="7" y="12"/>
                        <a:pt x="1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8" name="Freeform 148"/>
                <p:cNvSpPr>
                  <a:spLocks/>
                </p:cNvSpPr>
                <p:nvPr/>
              </p:nvSpPr>
              <p:spPr bwMode="auto">
                <a:xfrm>
                  <a:off x="1788" y="1349"/>
                  <a:ext cx="11" cy="10"/>
                </a:xfrm>
                <a:custGeom>
                  <a:avLst/>
                  <a:gdLst/>
                  <a:ahLst/>
                  <a:cxnLst>
                    <a:cxn ang="0">
                      <a:pos x="1" y="1"/>
                    </a:cxn>
                    <a:cxn ang="0">
                      <a:pos x="0" y="11"/>
                    </a:cxn>
                    <a:cxn ang="0">
                      <a:pos x="12" y="11"/>
                    </a:cxn>
                    <a:cxn ang="0">
                      <a:pos x="12" y="0"/>
                    </a:cxn>
                    <a:cxn ang="0">
                      <a:pos x="1" y="1"/>
                    </a:cxn>
                  </a:cxnLst>
                  <a:rect l="0" t="0" r="r" b="b"/>
                  <a:pathLst>
                    <a:path w="12" h="11">
                      <a:moveTo>
                        <a:pt x="1" y="1"/>
                      </a:moveTo>
                      <a:cubicBezTo>
                        <a:pt x="1" y="4"/>
                        <a:pt x="1" y="8"/>
                        <a:pt x="0" y="11"/>
                      </a:cubicBezTo>
                      <a:cubicBezTo>
                        <a:pt x="4" y="11"/>
                        <a:pt x="8" y="11"/>
                        <a:pt x="12" y="11"/>
                      </a:cubicBezTo>
                      <a:cubicBezTo>
                        <a:pt x="12" y="7"/>
                        <a:pt x="12" y="4"/>
                        <a:pt x="12" y="0"/>
                      </a:cubicBezTo>
                      <a:cubicBezTo>
                        <a:pt x="9" y="0"/>
                        <a:pt x="5" y="0"/>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9" name="Freeform 149"/>
                <p:cNvSpPr>
                  <a:spLocks/>
                </p:cNvSpPr>
                <p:nvPr/>
              </p:nvSpPr>
              <p:spPr bwMode="auto">
                <a:xfrm>
                  <a:off x="1787" y="1362"/>
                  <a:ext cx="11" cy="11"/>
                </a:xfrm>
                <a:custGeom>
                  <a:avLst/>
                  <a:gdLst/>
                  <a:ahLst/>
                  <a:cxnLst>
                    <a:cxn ang="0">
                      <a:pos x="0" y="12"/>
                    </a:cxn>
                    <a:cxn ang="0">
                      <a:pos x="12" y="11"/>
                    </a:cxn>
                    <a:cxn ang="0">
                      <a:pos x="12" y="0"/>
                    </a:cxn>
                    <a:cxn ang="0">
                      <a:pos x="1" y="0"/>
                    </a:cxn>
                    <a:cxn ang="0">
                      <a:pos x="0" y="12"/>
                    </a:cxn>
                  </a:cxnLst>
                  <a:rect l="0" t="0" r="r" b="b"/>
                  <a:pathLst>
                    <a:path w="12" h="12">
                      <a:moveTo>
                        <a:pt x="0" y="12"/>
                      </a:moveTo>
                      <a:cubicBezTo>
                        <a:pt x="4" y="12"/>
                        <a:pt x="8" y="11"/>
                        <a:pt x="12" y="11"/>
                      </a:cubicBezTo>
                      <a:cubicBezTo>
                        <a:pt x="12" y="7"/>
                        <a:pt x="12" y="4"/>
                        <a:pt x="12" y="0"/>
                      </a:cubicBezTo>
                      <a:cubicBezTo>
                        <a:pt x="9" y="0"/>
                        <a:pt x="5" y="0"/>
                        <a:pt x="1" y="0"/>
                      </a:cubicBezTo>
                      <a:cubicBezTo>
                        <a:pt x="1" y="4"/>
                        <a:pt x="1" y="8"/>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0" name="Freeform 150"/>
                <p:cNvSpPr>
                  <a:spLocks/>
                </p:cNvSpPr>
                <p:nvPr/>
              </p:nvSpPr>
              <p:spPr bwMode="auto">
                <a:xfrm>
                  <a:off x="1774" y="1350"/>
                  <a:ext cx="11" cy="10"/>
                </a:xfrm>
                <a:custGeom>
                  <a:avLst/>
                  <a:gdLst/>
                  <a:ahLst/>
                  <a:cxnLst>
                    <a:cxn ang="0">
                      <a:pos x="0" y="11"/>
                    </a:cxn>
                    <a:cxn ang="0">
                      <a:pos x="12" y="11"/>
                    </a:cxn>
                    <a:cxn ang="0">
                      <a:pos x="12" y="0"/>
                    </a:cxn>
                    <a:cxn ang="0">
                      <a:pos x="1" y="1"/>
                    </a:cxn>
                    <a:cxn ang="0">
                      <a:pos x="0" y="11"/>
                    </a:cxn>
                  </a:cxnLst>
                  <a:rect l="0" t="0" r="r" b="b"/>
                  <a:pathLst>
                    <a:path w="12" h="11">
                      <a:moveTo>
                        <a:pt x="0" y="11"/>
                      </a:moveTo>
                      <a:cubicBezTo>
                        <a:pt x="4" y="11"/>
                        <a:pt x="8" y="11"/>
                        <a:pt x="12" y="11"/>
                      </a:cubicBezTo>
                      <a:cubicBezTo>
                        <a:pt x="12" y="7"/>
                        <a:pt x="12" y="3"/>
                        <a:pt x="12" y="0"/>
                      </a:cubicBezTo>
                      <a:cubicBezTo>
                        <a:pt x="8" y="0"/>
                        <a:pt x="5" y="0"/>
                        <a:pt x="1" y="1"/>
                      </a:cubicBezTo>
                      <a:cubicBezTo>
                        <a:pt x="0" y="4"/>
                        <a:pt x="0" y="8"/>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1" name="Freeform 151"/>
                <p:cNvSpPr>
                  <a:spLocks/>
                </p:cNvSpPr>
                <p:nvPr/>
              </p:nvSpPr>
              <p:spPr bwMode="auto">
                <a:xfrm>
                  <a:off x="1801" y="1362"/>
                  <a:ext cx="10" cy="10"/>
                </a:xfrm>
                <a:custGeom>
                  <a:avLst/>
                  <a:gdLst/>
                  <a:ahLst/>
                  <a:cxnLst>
                    <a:cxn ang="0">
                      <a:pos x="0" y="0"/>
                    </a:cxn>
                    <a:cxn ang="0">
                      <a:pos x="0" y="11"/>
                    </a:cxn>
                    <a:cxn ang="0">
                      <a:pos x="8" y="11"/>
                    </a:cxn>
                    <a:cxn ang="0">
                      <a:pos x="11" y="11"/>
                    </a:cxn>
                    <a:cxn ang="0">
                      <a:pos x="11" y="0"/>
                    </a:cxn>
                    <a:cxn ang="0">
                      <a:pos x="10" y="0"/>
                    </a:cxn>
                    <a:cxn ang="0">
                      <a:pos x="0" y="0"/>
                    </a:cxn>
                  </a:cxnLst>
                  <a:rect l="0" t="0" r="r" b="b"/>
                  <a:pathLst>
                    <a:path w="11" h="11">
                      <a:moveTo>
                        <a:pt x="0" y="0"/>
                      </a:moveTo>
                      <a:cubicBezTo>
                        <a:pt x="0" y="4"/>
                        <a:pt x="0" y="7"/>
                        <a:pt x="0" y="11"/>
                      </a:cubicBezTo>
                      <a:cubicBezTo>
                        <a:pt x="3" y="11"/>
                        <a:pt x="5" y="11"/>
                        <a:pt x="8" y="11"/>
                      </a:cubicBezTo>
                      <a:cubicBezTo>
                        <a:pt x="9" y="11"/>
                        <a:pt x="10" y="11"/>
                        <a:pt x="11" y="11"/>
                      </a:cubicBezTo>
                      <a:cubicBezTo>
                        <a:pt x="11" y="0"/>
                        <a:pt x="11" y="0"/>
                        <a:pt x="11" y="0"/>
                      </a:cubicBezTo>
                      <a:cubicBezTo>
                        <a:pt x="11" y="0"/>
                        <a:pt x="10" y="0"/>
                        <a:pt x="10" y="0"/>
                      </a:cubicBezTo>
                      <a:cubicBezTo>
                        <a:pt x="7"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2" name="Freeform 152"/>
                <p:cNvSpPr>
                  <a:spLocks/>
                </p:cNvSpPr>
                <p:nvPr/>
              </p:nvSpPr>
              <p:spPr bwMode="auto">
                <a:xfrm>
                  <a:off x="1762" y="1350"/>
                  <a:ext cx="10" cy="10"/>
                </a:xfrm>
                <a:custGeom>
                  <a:avLst/>
                  <a:gdLst/>
                  <a:ahLst/>
                  <a:cxnLst>
                    <a:cxn ang="0">
                      <a:pos x="1" y="2"/>
                    </a:cxn>
                    <a:cxn ang="0">
                      <a:pos x="0" y="11"/>
                    </a:cxn>
                    <a:cxn ang="0">
                      <a:pos x="10" y="10"/>
                    </a:cxn>
                    <a:cxn ang="0">
                      <a:pos x="11" y="0"/>
                    </a:cxn>
                    <a:cxn ang="0">
                      <a:pos x="2" y="1"/>
                    </a:cxn>
                    <a:cxn ang="0">
                      <a:pos x="1" y="2"/>
                    </a:cxn>
                  </a:cxnLst>
                  <a:rect l="0" t="0" r="r" b="b"/>
                  <a:pathLst>
                    <a:path w="11" h="11">
                      <a:moveTo>
                        <a:pt x="1" y="2"/>
                      </a:moveTo>
                      <a:cubicBezTo>
                        <a:pt x="0" y="5"/>
                        <a:pt x="0" y="8"/>
                        <a:pt x="0" y="11"/>
                      </a:cubicBezTo>
                      <a:cubicBezTo>
                        <a:pt x="3" y="11"/>
                        <a:pt x="6" y="10"/>
                        <a:pt x="10" y="10"/>
                      </a:cubicBezTo>
                      <a:cubicBezTo>
                        <a:pt x="10" y="7"/>
                        <a:pt x="10" y="3"/>
                        <a:pt x="11" y="0"/>
                      </a:cubicBezTo>
                      <a:cubicBezTo>
                        <a:pt x="8" y="0"/>
                        <a:pt x="5" y="0"/>
                        <a:pt x="2" y="1"/>
                      </a:cubicBezTo>
                      <a:cubicBezTo>
                        <a:pt x="1" y="1"/>
                        <a:pt x="1" y="2"/>
                        <a:pt x="1"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3" name="Freeform 153"/>
                <p:cNvSpPr>
                  <a:spLocks/>
                </p:cNvSpPr>
                <p:nvPr/>
              </p:nvSpPr>
              <p:spPr bwMode="auto">
                <a:xfrm>
                  <a:off x="1766" y="1341"/>
                  <a:ext cx="7" cy="7"/>
                </a:xfrm>
                <a:custGeom>
                  <a:avLst/>
                  <a:gdLst/>
                  <a:ahLst/>
                  <a:cxnLst>
                    <a:cxn ang="0">
                      <a:pos x="0" y="7"/>
                    </a:cxn>
                    <a:cxn ang="0">
                      <a:pos x="6" y="6"/>
                    </a:cxn>
                    <a:cxn ang="0">
                      <a:pos x="7" y="0"/>
                    </a:cxn>
                    <a:cxn ang="0">
                      <a:pos x="0" y="7"/>
                    </a:cxn>
                  </a:cxnLst>
                  <a:rect l="0" t="0" r="r" b="b"/>
                  <a:pathLst>
                    <a:path w="7" h="7">
                      <a:moveTo>
                        <a:pt x="0" y="7"/>
                      </a:moveTo>
                      <a:cubicBezTo>
                        <a:pt x="2" y="6"/>
                        <a:pt x="4" y="6"/>
                        <a:pt x="6" y="6"/>
                      </a:cubicBezTo>
                      <a:cubicBezTo>
                        <a:pt x="6" y="4"/>
                        <a:pt x="7" y="2"/>
                        <a:pt x="7" y="0"/>
                      </a:cubicBezTo>
                      <a:cubicBezTo>
                        <a:pt x="4" y="2"/>
                        <a:pt x="2" y="4"/>
                        <a:pt x="0" y="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4" name="Freeform 154"/>
                <p:cNvSpPr>
                  <a:spLocks/>
                </p:cNvSpPr>
                <p:nvPr/>
              </p:nvSpPr>
              <p:spPr bwMode="auto">
                <a:xfrm>
                  <a:off x="1815" y="1362"/>
                  <a:ext cx="10" cy="10"/>
                </a:xfrm>
                <a:custGeom>
                  <a:avLst/>
                  <a:gdLst/>
                  <a:ahLst/>
                  <a:cxnLst>
                    <a:cxn ang="0">
                      <a:pos x="0" y="11"/>
                    </a:cxn>
                    <a:cxn ang="0">
                      <a:pos x="11" y="11"/>
                    </a:cxn>
                    <a:cxn ang="0">
                      <a:pos x="10" y="0"/>
                    </a:cxn>
                    <a:cxn ang="0">
                      <a:pos x="0" y="0"/>
                    </a:cxn>
                    <a:cxn ang="0">
                      <a:pos x="0" y="11"/>
                    </a:cxn>
                  </a:cxnLst>
                  <a:rect l="0" t="0" r="r" b="b"/>
                  <a:pathLst>
                    <a:path w="11" h="11">
                      <a:moveTo>
                        <a:pt x="0" y="11"/>
                      </a:moveTo>
                      <a:cubicBezTo>
                        <a:pt x="3" y="11"/>
                        <a:pt x="7" y="11"/>
                        <a:pt x="11" y="11"/>
                      </a:cubicBezTo>
                      <a:cubicBezTo>
                        <a:pt x="11" y="8"/>
                        <a:pt x="11" y="4"/>
                        <a:pt x="10" y="0"/>
                      </a:cubicBezTo>
                      <a:cubicBezTo>
                        <a:pt x="7" y="0"/>
                        <a:pt x="3" y="0"/>
                        <a:pt x="0" y="0"/>
                      </a:cubicBezTo>
                      <a:lnTo>
                        <a:pt x="0" y="1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5" name="Freeform 155"/>
                <p:cNvSpPr>
                  <a:spLocks/>
                </p:cNvSpPr>
                <p:nvPr/>
              </p:nvSpPr>
              <p:spPr bwMode="auto">
                <a:xfrm>
                  <a:off x="1856" y="1363"/>
                  <a:ext cx="10" cy="12"/>
                </a:xfrm>
                <a:custGeom>
                  <a:avLst/>
                  <a:gdLst/>
                  <a:ahLst/>
                  <a:cxnLst>
                    <a:cxn ang="0">
                      <a:pos x="0" y="0"/>
                    </a:cxn>
                    <a:cxn ang="0">
                      <a:pos x="1" y="12"/>
                    </a:cxn>
                    <a:cxn ang="0">
                      <a:pos x="11" y="13"/>
                    </a:cxn>
                    <a:cxn ang="0">
                      <a:pos x="10" y="1"/>
                    </a:cxn>
                    <a:cxn ang="0">
                      <a:pos x="0" y="0"/>
                    </a:cxn>
                  </a:cxnLst>
                  <a:rect l="0" t="0" r="r" b="b"/>
                  <a:pathLst>
                    <a:path w="11" h="13">
                      <a:moveTo>
                        <a:pt x="0" y="0"/>
                      </a:moveTo>
                      <a:cubicBezTo>
                        <a:pt x="0" y="4"/>
                        <a:pt x="0" y="8"/>
                        <a:pt x="1" y="12"/>
                      </a:cubicBezTo>
                      <a:cubicBezTo>
                        <a:pt x="4" y="12"/>
                        <a:pt x="7" y="12"/>
                        <a:pt x="11" y="13"/>
                      </a:cubicBezTo>
                      <a:cubicBezTo>
                        <a:pt x="10" y="9"/>
                        <a:pt x="10" y="5"/>
                        <a:pt x="10" y="1"/>
                      </a:cubicBezTo>
                      <a:cubicBezTo>
                        <a:pt x="6" y="1"/>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6" name="Freeform 156"/>
                <p:cNvSpPr>
                  <a:spLocks/>
                </p:cNvSpPr>
                <p:nvPr/>
              </p:nvSpPr>
              <p:spPr bwMode="auto">
                <a:xfrm>
                  <a:off x="1857" y="1378"/>
                  <a:ext cx="9" cy="9"/>
                </a:xfrm>
                <a:custGeom>
                  <a:avLst/>
                  <a:gdLst/>
                  <a:ahLst/>
                  <a:cxnLst>
                    <a:cxn ang="0">
                      <a:pos x="0" y="0"/>
                    </a:cxn>
                    <a:cxn ang="0">
                      <a:pos x="1" y="10"/>
                    </a:cxn>
                    <a:cxn ang="0">
                      <a:pos x="10" y="10"/>
                    </a:cxn>
                    <a:cxn ang="0">
                      <a:pos x="10" y="0"/>
                    </a:cxn>
                    <a:cxn ang="0">
                      <a:pos x="0" y="0"/>
                    </a:cxn>
                  </a:cxnLst>
                  <a:rect l="0" t="0" r="r" b="b"/>
                  <a:pathLst>
                    <a:path w="10" h="10">
                      <a:moveTo>
                        <a:pt x="0" y="0"/>
                      </a:moveTo>
                      <a:cubicBezTo>
                        <a:pt x="0" y="3"/>
                        <a:pt x="1" y="6"/>
                        <a:pt x="1" y="10"/>
                      </a:cubicBezTo>
                      <a:cubicBezTo>
                        <a:pt x="4" y="10"/>
                        <a:pt x="7" y="10"/>
                        <a:pt x="10" y="10"/>
                      </a:cubicBezTo>
                      <a:cubicBezTo>
                        <a:pt x="10" y="7"/>
                        <a:pt x="10" y="4"/>
                        <a:pt x="10" y="0"/>
                      </a:cubicBezTo>
                      <a:cubicBezTo>
                        <a:pt x="7" y="0"/>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7" name="Freeform 157"/>
                <p:cNvSpPr>
                  <a:spLocks/>
                </p:cNvSpPr>
                <p:nvPr/>
              </p:nvSpPr>
              <p:spPr bwMode="auto">
                <a:xfrm>
                  <a:off x="1857" y="1403"/>
                  <a:ext cx="10" cy="10"/>
                </a:xfrm>
                <a:custGeom>
                  <a:avLst/>
                  <a:gdLst/>
                  <a:ahLst/>
                  <a:cxnLst>
                    <a:cxn ang="0">
                      <a:pos x="10" y="0"/>
                    </a:cxn>
                    <a:cxn ang="0">
                      <a:pos x="0" y="0"/>
                    </a:cxn>
                    <a:cxn ang="0">
                      <a:pos x="0" y="11"/>
                    </a:cxn>
                    <a:cxn ang="0">
                      <a:pos x="9" y="11"/>
                    </a:cxn>
                    <a:cxn ang="0">
                      <a:pos x="10" y="0"/>
                    </a:cxn>
                  </a:cxnLst>
                  <a:rect l="0" t="0" r="r" b="b"/>
                  <a:pathLst>
                    <a:path w="10" h="11">
                      <a:moveTo>
                        <a:pt x="10" y="0"/>
                      </a:moveTo>
                      <a:cubicBezTo>
                        <a:pt x="0" y="0"/>
                        <a:pt x="0" y="0"/>
                        <a:pt x="0" y="0"/>
                      </a:cubicBezTo>
                      <a:cubicBezTo>
                        <a:pt x="0" y="3"/>
                        <a:pt x="0" y="7"/>
                        <a:pt x="0" y="11"/>
                      </a:cubicBezTo>
                      <a:cubicBezTo>
                        <a:pt x="3" y="11"/>
                        <a:pt x="6" y="11"/>
                        <a:pt x="9" y="11"/>
                      </a:cubicBezTo>
                      <a:cubicBezTo>
                        <a:pt x="10" y="7"/>
                        <a:pt x="10" y="3"/>
                        <a:pt x="1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8" name="Freeform 158"/>
                <p:cNvSpPr>
                  <a:spLocks/>
                </p:cNvSpPr>
                <p:nvPr/>
              </p:nvSpPr>
              <p:spPr bwMode="auto">
                <a:xfrm>
                  <a:off x="1828" y="1362"/>
                  <a:ext cx="10" cy="11"/>
                </a:xfrm>
                <a:custGeom>
                  <a:avLst/>
                  <a:gdLst/>
                  <a:ahLst/>
                  <a:cxnLst>
                    <a:cxn ang="0">
                      <a:pos x="1" y="12"/>
                    </a:cxn>
                    <a:cxn ang="0">
                      <a:pos x="12" y="12"/>
                    </a:cxn>
                    <a:cxn ang="0">
                      <a:pos x="11" y="0"/>
                    </a:cxn>
                    <a:cxn ang="0">
                      <a:pos x="0" y="0"/>
                    </a:cxn>
                    <a:cxn ang="0">
                      <a:pos x="1" y="12"/>
                    </a:cxn>
                  </a:cxnLst>
                  <a:rect l="0" t="0" r="r" b="b"/>
                  <a:pathLst>
                    <a:path w="12" h="12">
                      <a:moveTo>
                        <a:pt x="1" y="12"/>
                      </a:moveTo>
                      <a:cubicBezTo>
                        <a:pt x="4" y="12"/>
                        <a:pt x="8" y="12"/>
                        <a:pt x="12" y="12"/>
                      </a:cubicBezTo>
                      <a:cubicBezTo>
                        <a:pt x="12" y="8"/>
                        <a:pt x="12" y="4"/>
                        <a:pt x="11" y="0"/>
                      </a:cubicBezTo>
                      <a:cubicBezTo>
                        <a:pt x="7" y="0"/>
                        <a:pt x="4" y="0"/>
                        <a:pt x="0" y="0"/>
                      </a:cubicBezTo>
                      <a:cubicBezTo>
                        <a:pt x="0" y="4"/>
                        <a:pt x="0" y="8"/>
                        <a:pt x="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9" name="Freeform 159"/>
                <p:cNvSpPr>
                  <a:spLocks/>
                </p:cNvSpPr>
                <p:nvPr/>
              </p:nvSpPr>
              <p:spPr bwMode="auto">
                <a:xfrm>
                  <a:off x="1843" y="1403"/>
                  <a:ext cx="11" cy="11"/>
                </a:xfrm>
                <a:custGeom>
                  <a:avLst/>
                  <a:gdLst/>
                  <a:ahLst/>
                  <a:cxnLst>
                    <a:cxn ang="0">
                      <a:pos x="0" y="0"/>
                    </a:cxn>
                    <a:cxn ang="0">
                      <a:pos x="0" y="12"/>
                    </a:cxn>
                    <a:cxn ang="0">
                      <a:pos x="12" y="11"/>
                    </a:cxn>
                    <a:cxn ang="0">
                      <a:pos x="12" y="0"/>
                    </a:cxn>
                    <a:cxn ang="0">
                      <a:pos x="0" y="0"/>
                    </a:cxn>
                  </a:cxnLst>
                  <a:rect l="0" t="0" r="r" b="b"/>
                  <a:pathLst>
                    <a:path w="12" h="12">
                      <a:moveTo>
                        <a:pt x="0" y="0"/>
                      </a:moveTo>
                      <a:cubicBezTo>
                        <a:pt x="0" y="4"/>
                        <a:pt x="0" y="8"/>
                        <a:pt x="0" y="12"/>
                      </a:cubicBezTo>
                      <a:cubicBezTo>
                        <a:pt x="4" y="12"/>
                        <a:pt x="8" y="12"/>
                        <a:pt x="12" y="11"/>
                      </a:cubicBezTo>
                      <a:cubicBezTo>
                        <a:pt x="12" y="7"/>
                        <a:pt x="12" y="3"/>
                        <a:pt x="12" y="0"/>
                      </a:cubicBezTo>
                      <a:lnTo>
                        <a:pt x="0"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0" name="Freeform 160"/>
                <p:cNvSpPr>
                  <a:spLocks/>
                </p:cNvSpPr>
                <p:nvPr/>
              </p:nvSpPr>
              <p:spPr bwMode="auto">
                <a:xfrm>
                  <a:off x="1841" y="1363"/>
                  <a:ext cx="12" cy="11"/>
                </a:xfrm>
                <a:custGeom>
                  <a:avLst/>
                  <a:gdLst/>
                  <a:ahLst/>
                  <a:cxnLst>
                    <a:cxn ang="0">
                      <a:pos x="1" y="11"/>
                    </a:cxn>
                    <a:cxn ang="0">
                      <a:pos x="13" y="12"/>
                    </a:cxn>
                    <a:cxn ang="0">
                      <a:pos x="12" y="0"/>
                    </a:cxn>
                    <a:cxn ang="0">
                      <a:pos x="0" y="0"/>
                    </a:cxn>
                    <a:cxn ang="0">
                      <a:pos x="1" y="11"/>
                    </a:cxn>
                  </a:cxnLst>
                  <a:rect l="0" t="0" r="r" b="b"/>
                  <a:pathLst>
                    <a:path w="13" h="12">
                      <a:moveTo>
                        <a:pt x="1" y="11"/>
                      </a:moveTo>
                      <a:cubicBezTo>
                        <a:pt x="5" y="11"/>
                        <a:pt x="9" y="12"/>
                        <a:pt x="13" y="12"/>
                      </a:cubicBezTo>
                      <a:cubicBezTo>
                        <a:pt x="13" y="8"/>
                        <a:pt x="12" y="4"/>
                        <a:pt x="12" y="0"/>
                      </a:cubicBezTo>
                      <a:cubicBezTo>
                        <a:pt x="8" y="0"/>
                        <a:pt x="4" y="0"/>
                        <a:pt x="0" y="0"/>
                      </a:cubicBezTo>
                      <a:cubicBezTo>
                        <a:pt x="0" y="3"/>
                        <a:pt x="1" y="7"/>
                        <a:pt x="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1" name="Freeform 161"/>
                <p:cNvSpPr>
                  <a:spLocks/>
                </p:cNvSpPr>
                <p:nvPr/>
              </p:nvSpPr>
              <p:spPr bwMode="auto">
                <a:xfrm>
                  <a:off x="1773" y="1362"/>
                  <a:ext cx="11" cy="11"/>
                </a:xfrm>
                <a:custGeom>
                  <a:avLst/>
                  <a:gdLst/>
                  <a:ahLst/>
                  <a:cxnLst>
                    <a:cxn ang="0">
                      <a:pos x="13" y="0"/>
                    </a:cxn>
                    <a:cxn ang="0">
                      <a:pos x="1" y="1"/>
                    </a:cxn>
                    <a:cxn ang="0">
                      <a:pos x="0" y="12"/>
                    </a:cxn>
                    <a:cxn ang="0">
                      <a:pos x="13" y="12"/>
                    </a:cxn>
                    <a:cxn ang="0">
                      <a:pos x="13" y="0"/>
                    </a:cxn>
                  </a:cxnLst>
                  <a:rect l="0" t="0" r="r" b="b"/>
                  <a:pathLst>
                    <a:path w="13" h="12">
                      <a:moveTo>
                        <a:pt x="13" y="0"/>
                      </a:moveTo>
                      <a:cubicBezTo>
                        <a:pt x="9" y="0"/>
                        <a:pt x="5" y="1"/>
                        <a:pt x="1" y="1"/>
                      </a:cubicBezTo>
                      <a:cubicBezTo>
                        <a:pt x="1" y="5"/>
                        <a:pt x="1" y="9"/>
                        <a:pt x="0" y="12"/>
                      </a:cubicBezTo>
                      <a:cubicBezTo>
                        <a:pt x="5" y="12"/>
                        <a:pt x="9" y="12"/>
                        <a:pt x="13" y="12"/>
                      </a:cubicBezTo>
                      <a:cubicBezTo>
                        <a:pt x="13" y="8"/>
                        <a:pt x="13" y="4"/>
                        <a:pt x="13"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2" name="Freeform 162"/>
                <p:cNvSpPr>
                  <a:spLocks/>
                </p:cNvSpPr>
                <p:nvPr/>
              </p:nvSpPr>
              <p:spPr bwMode="auto">
                <a:xfrm>
                  <a:off x="1841" y="1429"/>
                  <a:ext cx="12" cy="11"/>
                </a:xfrm>
                <a:custGeom>
                  <a:avLst/>
                  <a:gdLst/>
                  <a:ahLst/>
                  <a:cxnLst>
                    <a:cxn ang="0">
                      <a:pos x="0" y="12"/>
                    </a:cxn>
                    <a:cxn ang="0">
                      <a:pos x="10" y="12"/>
                    </a:cxn>
                    <a:cxn ang="0">
                      <a:pos x="12" y="9"/>
                    </a:cxn>
                    <a:cxn ang="0">
                      <a:pos x="13" y="0"/>
                    </a:cxn>
                    <a:cxn ang="0">
                      <a:pos x="1" y="0"/>
                    </a:cxn>
                    <a:cxn ang="0">
                      <a:pos x="0" y="12"/>
                    </a:cxn>
                  </a:cxnLst>
                  <a:rect l="0" t="0" r="r" b="b"/>
                  <a:pathLst>
                    <a:path w="13" h="12">
                      <a:moveTo>
                        <a:pt x="0" y="12"/>
                      </a:moveTo>
                      <a:cubicBezTo>
                        <a:pt x="3" y="12"/>
                        <a:pt x="7" y="12"/>
                        <a:pt x="10" y="12"/>
                      </a:cubicBezTo>
                      <a:cubicBezTo>
                        <a:pt x="11" y="11"/>
                        <a:pt x="12" y="10"/>
                        <a:pt x="12" y="9"/>
                      </a:cubicBezTo>
                      <a:cubicBezTo>
                        <a:pt x="12" y="6"/>
                        <a:pt x="13" y="3"/>
                        <a:pt x="13" y="0"/>
                      </a:cubicBezTo>
                      <a:cubicBezTo>
                        <a:pt x="9" y="0"/>
                        <a:pt x="5" y="0"/>
                        <a:pt x="1" y="0"/>
                      </a:cubicBezTo>
                      <a:cubicBezTo>
                        <a:pt x="0" y="4"/>
                        <a:pt x="0" y="8"/>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3" name="Freeform 163"/>
                <p:cNvSpPr>
                  <a:spLocks/>
                </p:cNvSpPr>
                <p:nvPr/>
              </p:nvSpPr>
              <p:spPr bwMode="auto">
                <a:xfrm>
                  <a:off x="1869" y="1390"/>
                  <a:ext cx="6" cy="9"/>
                </a:xfrm>
                <a:custGeom>
                  <a:avLst/>
                  <a:gdLst/>
                  <a:ahLst/>
                  <a:cxnLst>
                    <a:cxn ang="0">
                      <a:pos x="4" y="10"/>
                    </a:cxn>
                    <a:cxn ang="0">
                      <a:pos x="6" y="0"/>
                    </a:cxn>
                    <a:cxn ang="0">
                      <a:pos x="0" y="0"/>
                    </a:cxn>
                    <a:cxn ang="0">
                      <a:pos x="1" y="10"/>
                    </a:cxn>
                    <a:cxn ang="0">
                      <a:pos x="1" y="10"/>
                    </a:cxn>
                    <a:cxn ang="0">
                      <a:pos x="4" y="10"/>
                    </a:cxn>
                  </a:cxnLst>
                  <a:rect l="0" t="0" r="r" b="b"/>
                  <a:pathLst>
                    <a:path w="6" h="10">
                      <a:moveTo>
                        <a:pt x="4" y="10"/>
                      </a:moveTo>
                      <a:cubicBezTo>
                        <a:pt x="5" y="7"/>
                        <a:pt x="6" y="3"/>
                        <a:pt x="6" y="0"/>
                      </a:cubicBezTo>
                      <a:cubicBezTo>
                        <a:pt x="4" y="0"/>
                        <a:pt x="2" y="0"/>
                        <a:pt x="0" y="0"/>
                      </a:cubicBezTo>
                      <a:cubicBezTo>
                        <a:pt x="1" y="3"/>
                        <a:pt x="1" y="7"/>
                        <a:pt x="1" y="10"/>
                      </a:cubicBezTo>
                      <a:cubicBezTo>
                        <a:pt x="1" y="10"/>
                        <a:pt x="1" y="10"/>
                        <a:pt x="1" y="10"/>
                      </a:cubicBezTo>
                      <a:lnTo>
                        <a:pt x="4" y="1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4" name="Freeform 164"/>
                <p:cNvSpPr>
                  <a:spLocks/>
                </p:cNvSpPr>
                <p:nvPr/>
              </p:nvSpPr>
              <p:spPr bwMode="auto">
                <a:xfrm>
                  <a:off x="1856" y="1428"/>
                  <a:ext cx="2" cy="5"/>
                </a:xfrm>
                <a:custGeom>
                  <a:avLst/>
                  <a:gdLst/>
                  <a:ahLst/>
                  <a:cxnLst>
                    <a:cxn ang="0">
                      <a:pos x="1" y="1"/>
                    </a:cxn>
                    <a:cxn ang="0">
                      <a:pos x="0" y="5"/>
                    </a:cxn>
                    <a:cxn ang="0">
                      <a:pos x="3" y="0"/>
                    </a:cxn>
                    <a:cxn ang="0">
                      <a:pos x="1" y="1"/>
                    </a:cxn>
                  </a:cxnLst>
                  <a:rect l="0" t="0" r="r" b="b"/>
                  <a:pathLst>
                    <a:path w="3" h="5">
                      <a:moveTo>
                        <a:pt x="1" y="1"/>
                      </a:moveTo>
                      <a:cubicBezTo>
                        <a:pt x="1" y="2"/>
                        <a:pt x="1" y="3"/>
                        <a:pt x="0" y="5"/>
                      </a:cubicBezTo>
                      <a:cubicBezTo>
                        <a:pt x="1" y="3"/>
                        <a:pt x="2" y="2"/>
                        <a:pt x="3" y="0"/>
                      </a:cubicBezTo>
                      <a:cubicBezTo>
                        <a:pt x="2" y="0"/>
                        <a:pt x="2" y="1"/>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5" name="Freeform 165"/>
                <p:cNvSpPr>
                  <a:spLocks/>
                </p:cNvSpPr>
                <p:nvPr/>
              </p:nvSpPr>
              <p:spPr bwMode="auto">
                <a:xfrm>
                  <a:off x="1840" y="1443"/>
                  <a:ext cx="8" cy="10"/>
                </a:xfrm>
                <a:custGeom>
                  <a:avLst/>
                  <a:gdLst/>
                  <a:ahLst/>
                  <a:cxnLst>
                    <a:cxn ang="0">
                      <a:pos x="1" y="1"/>
                    </a:cxn>
                    <a:cxn ang="0">
                      <a:pos x="0" y="11"/>
                    </a:cxn>
                    <a:cxn ang="0">
                      <a:pos x="8" y="11"/>
                    </a:cxn>
                    <a:cxn ang="0">
                      <a:pos x="7" y="1"/>
                    </a:cxn>
                    <a:cxn ang="0">
                      <a:pos x="8" y="0"/>
                    </a:cxn>
                    <a:cxn ang="0">
                      <a:pos x="1" y="1"/>
                    </a:cxn>
                  </a:cxnLst>
                  <a:rect l="0" t="0" r="r" b="b"/>
                  <a:pathLst>
                    <a:path w="8" h="11">
                      <a:moveTo>
                        <a:pt x="1" y="1"/>
                      </a:moveTo>
                      <a:cubicBezTo>
                        <a:pt x="1" y="4"/>
                        <a:pt x="0" y="8"/>
                        <a:pt x="0" y="11"/>
                      </a:cubicBezTo>
                      <a:cubicBezTo>
                        <a:pt x="3" y="11"/>
                        <a:pt x="5" y="11"/>
                        <a:pt x="8" y="11"/>
                      </a:cubicBezTo>
                      <a:cubicBezTo>
                        <a:pt x="7" y="1"/>
                        <a:pt x="7" y="1"/>
                        <a:pt x="7" y="1"/>
                      </a:cubicBezTo>
                      <a:cubicBezTo>
                        <a:pt x="7" y="1"/>
                        <a:pt x="8" y="1"/>
                        <a:pt x="8" y="0"/>
                      </a:cubicBezTo>
                      <a:cubicBezTo>
                        <a:pt x="6" y="1"/>
                        <a:pt x="3" y="1"/>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6" name="Freeform 166"/>
                <p:cNvSpPr>
                  <a:spLocks/>
                </p:cNvSpPr>
                <p:nvPr/>
              </p:nvSpPr>
              <p:spPr bwMode="auto">
                <a:xfrm>
                  <a:off x="1773" y="1388"/>
                  <a:ext cx="10" cy="11"/>
                </a:xfrm>
                <a:custGeom>
                  <a:avLst/>
                  <a:gdLst/>
                  <a:ahLst/>
                  <a:cxnLst>
                    <a:cxn ang="0">
                      <a:pos x="12" y="3"/>
                    </a:cxn>
                    <a:cxn ang="0">
                      <a:pos x="12" y="0"/>
                    </a:cxn>
                    <a:cxn ang="0">
                      <a:pos x="0" y="1"/>
                    </a:cxn>
                    <a:cxn ang="0">
                      <a:pos x="0" y="3"/>
                    </a:cxn>
                    <a:cxn ang="0">
                      <a:pos x="0" y="12"/>
                    </a:cxn>
                    <a:cxn ang="0">
                      <a:pos x="12" y="12"/>
                    </a:cxn>
                    <a:cxn ang="0">
                      <a:pos x="12" y="3"/>
                    </a:cxn>
                  </a:cxnLst>
                  <a:rect l="0" t="0" r="r" b="b"/>
                  <a:pathLst>
                    <a:path w="12" h="12">
                      <a:moveTo>
                        <a:pt x="12" y="3"/>
                      </a:moveTo>
                      <a:cubicBezTo>
                        <a:pt x="12" y="2"/>
                        <a:pt x="12" y="1"/>
                        <a:pt x="12" y="0"/>
                      </a:cubicBezTo>
                      <a:cubicBezTo>
                        <a:pt x="8" y="0"/>
                        <a:pt x="4" y="1"/>
                        <a:pt x="0" y="1"/>
                      </a:cubicBezTo>
                      <a:cubicBezTo>
                        <a:pt x="0" y="2"/>
                        <a:pt x="0" y="2"/>
                        <a:pt x="0" y="3"/>
                      </a:cubicBezTo>
                      <a:cubicBezTo>
                        <a:pt x="0" y="6"/>
                        <a:pt x="0" y="9"/>
                        <a:pt x="0" y="12"/>
                      </a:cubicBezTo>
                      <a:cubicBezTo>
                        <a:pt x="12" y="12"/>
                        <a:pt x="12" y="12"/>
                        <a:pt x="12" y="12"/>
                      </a:cubicBezTo>
                      <a:cubicBezTo>
                        <a:pt x="12" y="9"/>
                        <a:pt x="12" y="6"/>
                        <a:pt x="12"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7" name="Freeform 167"/>
                <p:cNvSpPr>
                  <a:spLocks/>
                </p:cNvSpPr>
                <p:nvPr/>
              </p:nvSpPr>
              <p:spPr bwMode="auto">
                <a:xfrm>
                  <a:off x="1829" y="1403"/>
                  <a:ext cx="10" cy="11"/>
                </a:xfrm>
                <a:custGeom>
                  <a:avLst/>
                  <a:gdLst/>
                  <a:ahLst/>
                  <a:cxnLst>
                    <a:cxn ang="0">
                      <a:pos x="0" y="0"/>
                    </a:cxn>
                    <a:cxn ang="0">
                      <a:pos x="0" y="12"/>
                    </a:cxn>
                    <a:cxn ang="0">
                      <a:pos x="12" y="12"/>
                    </a:cxn>
                    <a:cxn ang="0">
                      <a:pos x="12" y="0"/>
                    </a:cxn>
                    <a:cxn ang="0">
                      <a:pos x="0" y="0"/>
                    </a:cxn>
                  </a:cxnLst>
                  <a:rect l="0" t="0" r="r" b="b"/>
                  <a:pathLst>
                    <a:path w="12" h="12">
                      <a:moveTo>
                        <a:pt x="0" y="0"/>
                      </a:moveTo>
                      <a:cubicBezTo>
                        <a:pt x="0" y="4"/>
                        <a:pt x="0" y="8"/>
                        <a:pt x="0" y="12"/>
                      </a:cubicBezTo>
                      <a:cubicBezTo>
                        <a:pt x="4" y="12"/>
                        <a:pt x="8" y="12"/>
                        <a:pt x="12" y="12"/>
                      </a:cubicBezTo>
                      <a:cubicBezTo>
                        <a:pt x="12" y="8"/>
                        <a:pt x="12" y="4"/>
                        <a:pt x="12" y="0"/>
                      </a:cubicBezTo>
                      <a:lnTo>
                        <a:pt x="0"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8" name="Freeform 168"/>
                <p:cNvSpPr>
                  <a:spLocks/>
                </p:cNvSpPr>
                <p:nvPr/>
              </p:nvSpPr>
              <p:spPr bwMode="auto">
                <a:xfrm>
                  <a:off x="1857" y="1389"/>
                  <a:ext cx="10" cy="10"/>
                </a:xfrm>
                <a:custGeom>
                  <a:avLst/>
                  <a:gdLst/>
                  <a:ahLst/>
                  <a:cxnLst>
                    <a:cxn ang="0">
                      <a:pos x="0" y="11"/>
                    </a:cxn>
                    <a:cxn ang="0">
                      <a:pos x="10" y="11"/>
                    </a:cxn>
                    <a:cxn ang="0">
                      <a:pos x="10" y="11"/>
                    </a:cxn>
                    <a:cxn ang="0">
                      <a:pos x="10" y="1"/>
                    </a:cxn>
                    <a:cxn ang="0">
                      <a:pos x="0" y="0"/>
                    </a:cxn>
                    <a:cxn ang="0">
                      <a:pos x="0" y="11"/>
                    </a:cxn>
                  </a:cxnLst>
                  <a:rect l="0" t="0" r="r" b="b"/>
                  <a:pathLst>
                    <a:path w="10" h="11">
                      <a:moveTo>
                        <a:pt x="0" y="11"/>
                      </a:moveTo>
                      <a:cubicBezTo>
                        <a:pt x="10" y="11"/>
                        <a:pt x="10" y="11"/>
                        <a:pt x="10" y="11"/>
                      </a:cubicBezTo>
                      <a:cubicBezTo>
                        <a:pt x="10" y="11"/>
                        <a:pt x="10" y="11"/>
                        <a:pt x="10" y="11"/>
                      </a:cubicBezTo>
                      <a:cubicBezTo>
                        <a:pt x="10" y="8"/>
                        <a:pt x="10" y="4"/>
                        <a:pt x="10" y="1"/>
                      </a:cubicBezTo>
                      <a:cubicBezTo>
                        <a:pt x="6" y="1"/>
                        <a:pt x="3" y="0"/>
                        <a:pt x="0" y="0"/>
                      </a:cubicBezTo>
                      <a:cubicBezTo>
                        <a:pt x="0" y="4"/>
                        <a:pt x="0" y="8"/>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9" name="Freeform 169"/>
                <p:cNvSpPr>
                  <a:spLocks/>
                </p:cNvSpPr>
                <p:nvPr/>
              </p:nvSpPr>
              <p:spPr bwMode="auto">
                <a:xfrm>
                  <a:off x="1746" y="1410"/>
                  <a:ext cx="1" cy="2"/>
                </a:xfrm>
                <a:custGeom>
                  <a:avLst/>
                  <a:gdLst/>
                  <a:ahLst/>
                  <a:cxnLst>
                    <a:cxn ang="0">
                      <a:pos x="1" y="2"/>
                    </a:cxn>
                    <a:cxn ang="0">
                      <a:pos x="1" y="0"/>
                    </a:cxn>
                    <a:cxn ang="0">
                      <a:pos x="0" y="2"/>
                    </a:cxn>
                    <a:cxn ang="0">
                      <a:pos x="1" y="2"/>
                    </a:cxn>
                  </a:cxnLst>
                  <a:rect l="0" t="0" r="r" b="b"/>
                  <a:pathLst>
                    <a:path w="1" h="2">
                      <a:moveTo>
                        <a:pt x="1" y="2"/>
                      </a:moveTo>
                      <a:cubicBezTo>
                        <a:pt x="1" y="2"/>
                        <a:pt x="1" y="1"/>
                        <a:pt x="1" y="0"/>
                      </a:cubicBezTo>
                      <a:cubicBezTo>
                        <a:pt x="1" y="1"/>
                        <a:pt x="0" y="2"/>
                        <a:pt x="0" y="2"/>
                      </a:cubicBezTo>
                      <a:cubicBezTo>
                        <a:pt x="0" y="2"/>
                        <a:pt x="1" y="2"/>
                        <a:pt x="1"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0" name="Freeform 170"/>
                <p:cNvSpPr>
                  <a:spLocks/>
                </p:cNvSpPr>
                <p:nvPr/>
              </p:nvSpPr>
              <p:spPr bwMode="auto">
                <a:xfrm>
                  <a:off x="1853" y="1339"/>
                  <a:ext cx="10" cy="9"/>
                </a:xfrm>
                <a:custGeom>
                  <a:avLst/>
                  <a:gdLst/>
                  <a:ahLst/>
                  <a:cxnLst>
                    <a:cxn ang="0">
                      <a:pos x="11" y="10"/>
                    </a:cxn>
                    <a:cxn ang="0">
                      <a:pos x="10" y="6"/>
                    </a:cxn>
                    <a:cxn ang="0">
                      <a:pos x="3" y="1"/>
                    </a:cxn>
                    <a:cxn ang="0">
                      <a:pos x="0" y="0"/>
                    </a:cxn>
                    <a:cxn ang="0">
                      <a:pos x="1" y="9"/>
                    </a:cxn>
                    <a:cxn ang="0">
                      <a:pos x="11" y="10"/>
                    </a:cxn>
                  </a:cxnLst>
                  <a:rect l="0" t="0" r="r" b="b"/>
                  <a:pathLst>
                    <a:path w="11" h="10">
                      <a:moveTo>
                        <a:pt x="11" y="10"/>
                      </a:moveTo>
                      <a:cubicBezTo>
                        <a:pt x="11" y="9"/>
                        <a:pt x="10" y="8"/>
                        <a:pt x="10" y="6"/>
                      </a:cubicBezTo>
                      <a:cubicBezTo>
                        <a:pt x="8" y="4"/>
                        <a:pt x="6" y="2"/>
                        <a:pt x="3" y="1"/>
                      </a:cubicBezTo>
                      <a:cubicBezTo>
                        <a:pt x="2" y="0"/>
                        <a:pt x="1" y="0"/>
                        <a:pt x="0" y="0"/>
                      </a:cubicBezTo>
                      <a:cubicBezTo>
                        <a:pt x="0" y="3"/>
                        <a:pt x="0" y="6"/>
                        <a:pt x="1" y="9"/>
                      </a:cubicBezTo>
                      <a:cubicBezTo>
                        <a:pt x="4" y="10"/>
                        <a:pt x="7" y="10"/>
                        <a:pt x="11"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1" name="Freeform 171"/>
                <p:cNvSpPr>
                  <a:spLocks/>
                </p:cNvSpPr>
                <p:nvPr/>
              </p:nvSpPr>
              <p:spPr bwMode="auto">
                <a:xfrm>
                  <a:off x="1751" y="1403"/>
                  <a:ext cx="6" cy="10"/>
                </a:xfrm>
                <a:custGeom>
                  <a:avLst/>
                  <a:gdLst/>
                  <a:ahLst/>
                  <a:cxnLst>
                    <a:cxn ang="0">
                      <a:pos x="7" y="0"/>
                    </a:cxn>
                    <a:cxn ang="0">
                      <a:pos x="2" y="0"/>
                    </a:cxn>
                    <a:cxn ang="0">
                      <a:pos x="0" y="4"/>
                    </a:cxn>
                    <a:cxn ang="0">
                      <a:pos x="0" y="11"/>
                    </a:cxn>
                    <a:cxn ang="0">
                      <a:pos x="7" y="11"/>
                    </a:cxn>
                    <a:cxn ang="0">
                      <a:pos x="7" y="0"/>
                    </a:cxn>
                  </a:cxnLst>
                  <a:rect l="0" t="0" r="r" b="b"/>
                  <a:pathLst>
                    <a:path w="7" h="11">
                      <a:moveTo>
                        <a:pt x="7" y="0"/>
                      </a:moveTo>
                      <a:cubicBezTo>
                        <a:pt x="2" y="0"/>
                        <a:pt x="2" y="0"/>
                        <a:pt x="2" y="0"/>
                      </a:cubicBezTo>
                      <a:cubicBezTo>
                        <a:pt x="1" y="1"/>
                        <a:pt x="1" y="2"/>
                        <a:pt x="0" y="4"/>
                      </a:cubicBezTo>
                      <a:cubicBezTo>
                        <a:pt x="0" y="6"/>
                        <a:pt x="0" y="8"/>
                        <a:pt x="0" y="11"/>
                      </a:cubicBezTo>
                      <a:cubicBezTo>
                        <a:pt x="2" y="11"/>
                        <a:pt x="5" y="11"/>
                        <a:pt x="7" y="11"/>
                      </a:cubicBezTo>
                      <a:cubicBezTo>
                        <a:pt x="7" y="7"/>
                        <a:pt x="7" y="3"/>
                        <a:pt x="7"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2" name="Freeform 172"/>
                <p:cNvSpPr>
                  <a:spLocks/>
                </p:cNvSpPr>
                <p:nvPr/>
              </p:nvSpPr>
              <p:spPr bwMode="auto">
                <a:xfrm>
                  <a:off x="1754" y="1364"/>
                  <a:ext cx="4" cy="10"/>
                </a:xfrm>
                <a:custGeom>
                  <a:avLst/>
                  <a:gdLst/>
                  <a:ahLst/>
                  <a:cxnLst>
                    <a:cxn ang="0">
                      <a:pos x="3" y="11"/>
                    </a:cxn>
                    <a:cxn ang="0">
                      <a:pos x="4" y="0"/>
                    </a:cxn>
                    <a:cxn ang="0">
                      <a:pos x="3" y="0"/>
                    </a:cxn>
                    <a:cxn ang="0">
                      <a:pos x="0" y="11"/>
                    </a:cxn>
                    <a:cxn ang="0">
                      <a:pos x="3" y="11"/>
                    </a:cxn>
                  </a:cxnLst>
                  <a:rect l="0" t="0" r="r" b="b"/>
                  <a:pathLst>
                    <a:path w="4" h="11">
                      <a:moveTo>
                        <a:pt x="3" y="11"/>
                      </a:moveTo>
                      <a:cubicBezTo>
                        <a:pt x="3" y="8"/>
                        <a:pt x="3" y="4"/>
                        <a:pt x="4" y="0"/>
                      </a:cubicBezTo>
                      <a:cubicBezTo>
                        <a:pt x="3" y="0"/>
                        <a:pt x="3" y="0"/>
                        <a:pt x="3" y="0"/>
                      </a:cubicBezTo>
                      <a:cubicBezTo>
                        <a:pt x="2" y="3"/>
                        <a:pt x="1" y="7"/>
                        <a:pt x="0" y="11"/>
                      </a:cubicBezTo>
                      <a:cubicBezTo>
                        <a:pt x="1" y="11"/>
                        <a:pt x="2" y="11"/>
                        <a:pt x="3"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3" name="Freeform 173"/>
                <p:cNvSpPr>
                  <a:spLocks/>
                </p:cNvSpPr>
                <p:nvPr/>
              </p:nvSpPr>
              <p:spPr bwMode="auto">
                <a:xfrm>
                  <a:off x="1753" y="1427"/>
                  <a:ext cx="7" cy="11"/>
                </a:xfrm>
                <a:custGeom>
                  <a:avLst/>
                  <a:gdLst/>
                  <a:ahLst/>
                  <a:cxnLst>
                    <a:cxn ang="0">
                      <a:pos x="0" y="12"/>
                    </a:cxn>
                    <a:cxn ang="0">
                      <a:pos x="8" y="12"/>
                    </a:cxn>
                    <a:cxn ang="0">
                      <a:pos x="7" y="1"/>
                    </a:cxn>
                    <a:cxn ang="0">
                      <a:pos x="1" y="0"/>
                    </a:cxn>
                    <a:cxn ang="0">
                      <a:pos x="0" y="4"/>
                    </a:cxn>
                    <a:cxn ang="0">
                      <a:pos x="0" y="12"/>
                    </a:cxn>
                  </a:cxnLst>
                  <a:rect l="0" t="0" r="r" b="b"/>
                  <a:pathLst>
                    <a:path w="8" h="12">
                      <a:moveTo>
                        <a:pt x="0" y="12"/>
                      </a:moveTo>
                      <a:cubicBezTo>
                        <a:pt x="3" y="12"/>
                        <a:pt x="5" y="12"/>
                        <a:pt x="8" y="12"/>
                      </a:cubicBezTo>
                      <a:cubicBezTo>
                        <a:pt x="7" y="8"/>
                        <a:pt x="7" y="5"/>
                        <a:pt x="7" y="1"/>
                      </a:cubicBezTo>
                      <a:cubicBezTo>
                        <a:pt x="5" y="1"/>
                        <a:pt x="3" y="1"/>
                        <a:pt x="1" y="0"/>
                      </a:cubicBezTo>
                      <a:cubicBezTo>
                        <a:pt x="1" y="1"/>
                        <a:pt x="0" y="3"/>
                        <a:pt x="0" y="4"/>
                      </a:cubicBezTo>
                      <a:cubicBezTo>
                        <a:pt x="0" y="7"/>
                        <a:pt x="0" y="9"/>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4" name="Freeform 174"/>
                <p:cNvSpPr>
                  <a:spLocks/>
                </p:cNvSpPr>
                <p:nvPr/>
              </p:nvSpPr>
              <p:spPr bwMode="auto">
                <a:xfrm>
                  <a:off x="1754" y="1378"/>
                  <a:ext cx="3" cy="9"/>
                </a:xfrm>
                <a:custGeom>
                  <a:avLst/>
                  <a:gdLst/>
                  <a:ahLst/>
                  <a:cxnLst>
                    <a:cxn ang="0">
                      <a:pos x="3" y="0"/>
                    </a:cxn>
                    <a:cxn ang="0">
                      <a:pos x="0" y="0"/>
                    </a:cxn>
                    <a:cxn ang="0">
                      <a:pos x="1" y="10"/>
                    </a:cxn>
                    <a:cxn ang="0">
                      <a:pos x="2" y="10"/>
                    </a:cxn>
                    <a:cxn ang="0">
                      <a:pos x="3" y="0"/>
                    </a:cxn>
                  </a:cxnLst>
                  <a:rect l="0" t="0" r="r" b="b"/>
                  <a:pathLst>
                    <a:path w="3" h="10">
                      <a:moveTo>
                        <a:pt x="3" y="0"/>
                      </a:moveTo>
                      <a:cubicBezTo>
                        <a:pt x="2" y="0"/>
                        <a:pt x="1" y="0"/>
                        <a:pt x="0" y="0"/>
                      </a:cubicBezTo>
                      <a:cubicBezTo>
                        <a:pt x="0" y="3"/>
                        <a:pt x="0" y="6"/>
                        <a:pt x="1" y="10"/>
                      </a:cubicBezTo>
                      <a:cubicBezTo>
                        <a:pt x="1" y="10"/>
                        <a:pt x="2" y="10"/>
                        <a:pt x="2" y="10"/>
                      </a:cubicBezTo>
                      <a:cubicBezTo>
                        <a:pt x="3" y="6"/>
                        <a:pt x="3" y="3"/>
                        <a:pt x="3"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5" name="Freeform 175"/>
                <p:cNvSpPr>
                  <a:spLocks/>
                </p:cNvSpPr>
                <p:nvPr/>
              </p:nvSpPr>
              <p:spPr bwMode="auto">
                <a:xfrm>
                  <a:off x="1761" y="1363"/>
                  <a:ext cx="9" cy="11"/>
                </a:xfrm>
                <a:custGeom>
                  <a:avLst/>
                  <a:gdLst/>
                  <a:ahLst/>
                  <a:cxnLst>
                    <a:cxn ang="0">
                      <a:pos x="0" y="12"/>
                    </a:cxn>
                    <a:cxn ang="0">
                      <a:pos x="10" y="12"/>
                    </a:cxn>
                    <a:cxn ang="0">
                      <a:pos x="10" y="0"/>
                    </a:cxn>
                    <a:cxn ang="0">
                      <a:pos x="1" y="1"/>
                    </a:cxn>
                    <a:cxn ang="0">
                      <a:pos x="0" y="12"/>
                    </a:cxn>
                  </a:cxnLst>
                  <a:rect l="0" t="0" r="r" b="b"/>
                  <a:pathLst>
                    <a:path w="10" h="12">
                      <a:moveTo>
                        <a:pt x="0" y="12"/>
                      </a:moveTo>
                      <a:cubicBezTo>
                        <a:pt x="3" y="12"/>
                        <a:pt x="6" y="12"/>
                        <a:pt x="10" y="12"/>
                      </a:cubicBezTo>
                      <a:cubicBezTo>
                        <a:pt x="10" y="8"/>
                        <a:pt x="10" y="4"/>
                        <a:pt x="10" y="0"/>
                      </a:cubicBezTo>
                      <a:cubicBezTo>
                        <a:pt x="7" y="0"/>
                        <a:pt x="4" y="0"/>
                        <a:pt x="1" y="1"/>
                      </a:cubicBezTo>
                      <a:cubicBezTo>
                        <a:pt x="0" y="4"/>
                        <a:pt x="0" y="8"/>
                        <a:pt x="0"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6" name="Freeform 176"/>
                <p:cNvSpPr>
                  <a:spLocks/>
                </p:cNvSpPr>
                <p:nvPr/>
              </p:nvSpPr>
              <p:spPr bwMode="auto">
                <a:xfrm>
                  <a:off x="1788" y="1417"/>
                  <a:ext cx="11" cy="9"/>
                </a:xfrm>
                <a:custGeom>
                  <a:avLst/>
                  <a:gdLst/>
                  <a:ahLst/>
                  <a:cxnLst>
                    <a:cxn ang="0">
                      <a:pos x="12" y="10"/>
                    </a:cxn>
                    <a:cxn ang="0">
                      <a:pos x="11" y="0"/>
                    </a:cxn>
                    <a:cxn ang="0">
                      <a:pos x="0" y="0"/>
                    </a:cxn>
                    <a:cxn ang="0">
                      <a:pos x="0" y="10"/>
                    </a:cxn>
                    <a:cxn ang="0">
                      <a:pos x="12" y="10"/>
                    </a:cxn>
                  </a:cxnLst>
                  <a:rect l="0" t="0" r="r" b="b"/>
                  <a:pathLst>
                    <a:path w="12" h="10">
                      <a:moveTo>
                        <a:pt x="12" y="10"/>
                      </a:moveTo>
                      <a:cubicBezTo>
                        <a:pt x="12" y="7"/>
                        <a:pt x="11" y="3"/>
                        <a:pt x="11" y="0"/>
                      </a:cubicBezTo>
                      <a:cubicBezTo>
                        <a:pt x="8" y="0"/>
                        <a:pt x="4" y="0"/>
                        <a:pt x="0" y="0"/>
                      </a:cubicBezTo>
                      <a:cubicBezTo>
                        <a:pt x="0" y="3"/>
                        <a:pt x="0" y="6"/>
                        <a:pt x="0" y="10"/>
                      </a:cubicBezTo>
                      <a:cubicBezTo>
                        <a:pt x="4" y="10"/>
                        <a:pt x="8" y="10"/>
                        <a:pt x="12"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7" name="Freeform 177"/>
                <p:cNvSpPr>
                  <a:spLocks/>
                </p:cNvSpPr>
                <p:nvPr/>
              </p:nvSpPr>
              <p:spPr bwMode="auto">
                <a:xfrm>
                  <a:off x="1801" y="1417"/>
                  <a:ext cx="10" cy="9"/>
                </a:xfrm>
                <a:custGeom>
                  <a:avLst/>
                  <a:gdLst/>
                  <a:ahLst/>
                  <a:cxnLst>
                    <a:cxn ang="0">
                      <a:pos x="11" y="0"/>
                    </a:cxn>
                    <a:cxn ang="0">
                      <a:pos x="0" y="0"/>
                    </a:cxn>
                    <a:cxn ang="0">
                      <a:pos x="1" y="10"/>
                    </a:cxn>
                    <a:cxn ang="0">
                      <a:pos x="11" y="10"/>
                    </a:cxn>
                    <a:cxn ang="0">
                      <a:pos x="11" y="0"/>
                    </a:cxn>
                  </a:cxnLst>
                  <a:rect l="0" t="0" r="r" b="b"/>
                  <a:pathLst>
                    <a:path w="11" h="10">
                      <a:moveTo>
                        <a:pt x="11" y="0"/>
                      </a:moveTo>
                      <a:cubicBezTo>
                        <a:pt x="8" y="0"/>
                        <a:pt x="4" y="0"/>
                        <a:pt x="0" y="0"/>
                      </a:cubicBezTo>
                      <a:cubicBezTo>
                        <a:pt x="0" y="3"/>
                        <a:pt x="0" y="7"/>
                        <a:pt x="1" y="10"/>
                      </a:cubicBezTo>
                      <a:cubicBezTo>
                        <a:pt x="4" y="10"/>
                        <a:pt x="8" y="10"/>
                        <a:pt x="11" y="10"/>
                      </a:cubicBezTo>
                      <a:lnTo>
                        <a:pt x="1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8" name="Freeform 178"/>
                <p:cNvSpPr>
                  <a:spLocks/>
                </p:cNvSpPr>
                <p:nvPr/>
              </p:nvSpPr>
              <p:spPr bwMode="auto">
                <a:xfrm>
                  <a:off x="1787" y="1403"/>
                  <a:ext cx="11" cy="11"/>
                </a:xfrm>
                <a:custGeom>
                  <a:avLst/>
                  <a:gdLst/>
                  <a:ahLst/>
                  <a:cxnLst>
                    <a:cxn ang="0">
                      <a:pos x="12" y="12"/>
                    </a:cxn>
                    <a:cxn ang="0">
                      <a:pos x="12" y="0"/>
                    </a:cxn>
                    <a:cxn ang="0">
                      <a:pos x="0" y="0"/>
                    </a:cxn>
                    <a:cxn ang="0">
                      <a:pos x="1" y="12"/>
                    </a:cxn>
                    <a:cxn ang="0">
                      <a:pos x="12" y="12"/>
                    </a:cxn>
                  </a:cxnLst>
                  <a:rect l="0" t="0" r="r" b="b"/>
                  <a:pathLst>
                    <a:path w="12" h="12">
                      <a:moveTo>
                        <a:pt x="12" y="12"/>
                      </a:moveTo>
                      <a:cubicBezTo>
                        <a:pt x="12" y="8"/>
                        <a:pt x="12" y="4"/>
                        <a:pt x="12" y="0"/>
                      </a:cubicBezTo>
                      <a:cubicBezTo>
                        <a:pt x="0" y="0"/>
                        <a:pt x="0" y="0"/>
                        <a:pt x="0" y="0"/>
                      </a:cubicBezTo>
                      <a:cubicBezTo>
                        <a:pt x="0" y="4"/>
                        <a:pt x="0" y="8"/>
                        <a:pt x="1" y="12"/>
                      </a:cubicBezTo>
                      <a:cubicBezTo>
                        <a:pt x="5" y="12"/>
                        <a:pt x="8" y="12"/>
                        <a:pt x="12"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9" name="Freeform 179"/>
                <p:cNvSpPr>
                  <a:spLocks/>
                </p:cNvSpPr>
                <p:nvPr/>
              </p:nvSpPr>
              <p:spPr bwMode="auto">
                <a:xfrm>
                  <a:off x="1829" y="1417"/>
                  <a:ext cx="10" cy="9"/>
                </a:xfrm>
                <a:custGeom>
                  <a:avLst/>
                  <a:gdLst/>
                  <a:ahLst/>
                  <a:cxnLst>
                    <a:cxn ang="0">
                      <a:pos x="12" y="0"/>
                    </a:cxn>
                    <a:cxn ang="0">
                      <a:pos x="0" y="0"/>
                    </a:cxn>
                    <a:cxn ang="0">
                      <a:pos x="0" y="10"/>
                    </a:cxn>
                    <a:cxn ang="0">
                      <a:pos x="11" y="10"/>
                    </a:cxn>
                    <a:cxn ang="0">
                      <a:pos x="12" y="0"/>
                    </a:cxn>
                  </a:cxnLst>
                  <a:rect l="0" t="0" r="r" b="b"/>
                  <a:pathLst>
                    <a:path w="12" h="10">
                      <a:moveTo>
                        <a:pt x="12" y="0"/>
                      </a:moveTo>
                      <a:cubicBezTo>
                        <a:pt x="8" y="0"/>
                        <a:pt x="4" y="0"/>
                        <a:pt x="0" y="0"/>
                      </a:cubicBezTo>
                      <a:cubicBezTo>
                        <a:pt x="0" y="3"/>
                        <a:pt x="0" y="7"/>
                        <a:pt x="0" y="10"/>
                      </a:cubicBezTo>
                      <a:cubicBezTo>
                        <a:pt x="3" y="10"/>
                        <a:pt x="7" y="10"/>
                        <a:pt x="11" y="10"/>
                      </a:cubicBezTo>
                      <a:cubicBezTo>
                        <a:pt x="11" y="6"/>
                        <a:pt x="11" y="3"/>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0" name="Freeform 180"/>
                <p:cNvSpPr>
                  <a:spLocks/>
                </p:cNvSpPr>
                <p:nvPr/>
              </p:nvSpPr>
              <p:spPr bwMode="auto">
                <a:xfrm>
                  <a:off x="1815" y="1417"/>
                  <a:ext cx="10" cy="9"/>
                </a:xfrm>
                <a:custGeom>
                  <a:avLst/>
                  <a:gdLst/>
                  <a:ahLst/>
                  <a:cxnLst>
                    <a:cxn ang="0">
                      <a:pos x="11" y="0"/>
                    </a:cxn>
                    <a:cxn ang="0">
                      <a:pos x="0" y="0"/>
                    </a:cxn>
                    <a:cxn ang="0">
                      <a:pos x="0" y="10"/>
                    </a:cxn>
                    <a:cxn ang="0">
                      <a:pos x="11" y="10"/>
                    </a:cxn>
                    <a:cxn ang="0">
                      <a:pos x="11" y="0"/>
                    </a:cxn>
                  </a:cxnLst>
                  <a:rect l="0" t="0" r="r" b="b"/>
                  <a:pathLst>
                    <a:path w="11" h="10">
                      <a:moveTo>
                        <a:pt x="11" y="0"/>
                      </a:moveTo>
                      <a:cubicBezTo>
                        <a:pt x="7" y="0"/>
                        <a:pt x="3" y="0"/>
                        <a:pt x="0" y="0"/>
                      </a:cubicBezTo>
                      <a:cubicBezTo>
                        <a:pt x="0" y="10"/>
                        <a:pt x="0" y="10"/>
                        <a:pt x="0" y="10"/>
                      </a:cubicBezTo>
                      <a:cubicBezTo>
                        <a:pt x="3" y="10"/>
                        <a:pt x="7" y="10"/>
                        <a:pt x="11" y="10"/>
                      </a:cubicBezTo>
                      <a:cubicBezTo>
                        <a:pt x="11" y="7"/>
                        <a:pt x="11" y="3"/>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1" name="Freeform 181"/>
                <p:cNvSpPr>
                  <a:spLocks/>
                </p:cNvSpPr>
                <p:nvPr/>
              </p:nvSpPr>
              <p:spPr bwMode="auto">
                <a:xfrm>
                  <a:off x="1801" y="1388"/>
                  <a:ext cx="10" cy="11"/>
                </a:xfrm>
                <a:custGeom>
                  <a:avLst/>
                  <a:gdLst/>
                  <a:ahLst/>
                  <a:cxnLst>
                    <a:cxn ang="0">
                      <a:pos x="0" y="0"/>
                    </a:cxn>
                    <a:cxn ang="0">
                      <a:pos x="0" y="2"/>
                    </a:cxn>
                    <a:cxn ang="0">
                      <a:pos x="0" y="12"/>
                    </a:cxn>
                    <a:cxn ang="0">
                      <a:pos x="12" y="12"/>
                    </a:cxn>
                    <a:cxn ang="0">
                      <a:pos x="12" y="0"/>
                    </a:cxn>
                    <a:cxn ang="0">
                      <a:pos x="7" y="0"/>
                    </a:cxn>
                    <a:cxn ang="0">
                      <a:pos x="0" y="0"/>
                    </a:cxn>
                  </a:cxnLst>
                  <a:rect l="0" t="0" r="r" b="b"/>
                  <a:pathLst>
                    <a:path w="12" h="12">
                      <a:moveTo>
                        <a:pt x="0" y="0"/>
                      </a:moveTo>
                      <a:cubicBezTo>
                        <a:pt x="0" y="1"/>
                        <a:pt x="0" y="1"/>
                        <a:pt x="0" y="2"/>
                      </a:cubicBezTo>
                      <a:cubicBezTo>
                        <a:pt x="0" y="5"/>
                        <a:pt x="0" y="9"/>
                        <a:pt x="0" y="12"/>
                      </a:cubicBezTo>
                      <a:cubicBezTo>
                        <a:pt x="12" y="12"/>
                        <a:pt x="12" y="12"/>
                        <a:pt x="12" y="12"/>
                      </a:cubicBezTo>
                      <a:cubicBezTo>
                        <a:pt x="12" y="0"/>
                        <a:pt x="12" y="0"/>
                        <a:pt x="12" y="0"/>
                      </a:cubicBezTo>
                      <a:cubicBezTo>
                        <a:pt x="10" y="0"/>
                        <a:pt x="9" y="0"/>
                        <a:pt x="7" y="0"/>
                      </a:cubicBezTo>
                      <a:cubicBezTo>
                        <a:pt x="5" y="0"/>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2" name="Freeform 182"/>
                <p:cNvSpPr>
                  <a:spLocks/>
                </p:cNvSpPr>
                <p:nvPr/>
              </p:nvSpPr>
              <p:spPr bwMode="auto">
                <a:xfrm>
                  <a:off x="1843" y="1389"/>
                  <a:ext cx="11" cy="10"/>
                </a:xfrm>
                <a:custGeom>
                  <a:avLst/>
                  <a:gdLst/>
                  <a:ahLst/>
                  <a:cxnLst>
                    <a:cxn ang="0">
                      <a:pos x="12" y="0"/>
                    </a:cxn>
                    <a:cxn ang="0">
                      <a:pos x="0" y="0"/>
                    </a:cxn>
                    <a:cxn ang="0">
                      <a:pos x="0" y="11"/>
                    </a:cxn>
                    <a:cxn ang="0">
                      <a:pos x="12" y="11"/>
                    </a:cxn>
                    <a:cxn ang="0">
                      <a:pos x="12" y="0"/>
                    </a:cxn>
                  </a:cxnLst>
                  <a:rect l="0" t="0" r="r" b="b"/>
                  <a:pathLst>
                    <a:path w="12" h="11">
                      <a:moveTo>
                        <a:pt x="12" y="0"/>
                      </a:moveTo>
                      <a:cubicBezTo>
                        <a:pt x="8" y="0"/>
                        <a:pt x="4" y="0"/>
                        <a:pt x="0" y="0"/>
                      </a:cubicBezTo>
                      <a:cubicBezTo>
                        <a:pt x="0" y="4"/>
                        <a:pt x="0" y="7"/>
                        <a:pt x="0" y="11"/>
                      </a:cubicBezTo>
                      <a:cubicBezTo>
                        <a:pt x="12" y="11"/>
                        <a:pt x="12" y="11"/>
                        <a:pt x="12" y="11"/>
                      </a:cubicBezTo>
                      <a:cubicBezTo>
                        <a:pt x="12" y="8"/>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3" name="Freeform 183"/>
                <p:cNvSpPr>
                  <a:spLocks/>
                </p:cNvSpPr>
                <p:nvPr/>
              </p:nvSpPr>
              <p:spPr bwMode="auto">
                <a:xfrm>
                  <a:off x="1760" y="1377"/>
                  <a:ext cx="9" cy="9"/>
                </a:xfrm>
                <a:custGeom>
                  <a:avLst/>
                  <a:gdLst/>
                  <a:ahLst/>
                  <a:cxnLst>
                    <a:cxn ang="0">
                      <a:pos x="10" y="10"/>
                    </a:cxn>
                    <a:cxn ang="0">
                      <a:pos x="10" y="0"/>
                    </a:cxn>
                    <a:cxn ang="0">
                      <a:pos x="1" y="1"/>
                    </a:cxn>
                    <a:cxn ang="0">
                      <a:pos x="0" y="10"/>
                    </a:cxn>
                    <a:cxn ang="0">
                      <a:pos x="10" y="10"/>
                    </a:cxn>
                  </a:cxnLst>
                  <a:rect l="0" t="0" r="r" b="b"/>
                  <a:pathLst>
                    <a:path w="10" h="10">
                      <a:moveTo>
                        <a:pt x="10" y="10"/>
                      </a:moveTo>
                      <a:cubicBezTo>
                        <a:pt x="10" y="7"/>
                        <a:pt x="10" y="4"/>
                        <a:pt x="10" y="0"/>
                      </a:cubicBezTo>
                      <a:cubicBezTo>
                        <a:pt x="7" y="1"/>
                        <a:pt x="4" y="1"/>
                        <a:pt x="1" y="1"/>
                      </a:cubicBezTo>
                      <a:cubicBezTo>
                        <a:pt x="0" y="4"/>
                        <a:pt x="0" y="7"/>
                        <a:pt x="0" y="10"/>
                      </a:cubicBezTo>
                      <a:cubicBezTo>
                        <a:pt x="3" y="10"/>
                        <a:pt x="7" y="10"/>
                        <a:pt x="10"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4" name="Freeform 184"/>
                <p:cNvSpPr>
                  <a:spLocks/>
                </p:cNvSpPr>
                <p:nvPr/>
              </p:nvSpPr>
              <p:spPr bwMode="auto">
                <a:xfrm>
                  <a:off x="1773" y="1377"/>
                  <a:ext cx="11" cy="9"/>
                </a:xfrm>
                <a:custGeom>
                  <a:avLst/>
                  <a:gdLst/>
                  <a:ahLst/>
                  <a:cxnLst>
                    <a:cxn ang="0">
                      <a:pos x="13" y="0"/>
                    </a:cxn>
                    <a:cxn ang="0">
                      <a:pos x="0" y="0"/>
                    </a:cxn>
                    <a:cxn ang="0">
                      <a:pos x="0" y="10"/>
                    </a:cxn>
                    <a:cxn ang="0">
                      <a:pos x="12" y="10"/>
                    </a:cxn>
                    <a:cxn ang="0">
                      <a:pos x="13" y="0"/>
                    </a:cxn>
                  </a:cxnLst>
                  <a:rect l="0" t="0" r="r" b="b"/>
                  <a:pathLst>
                    <a:path w="13" h="10">
                      <a:moveTo>
                        <a:pt x="13" y="0"/>
                      </a:moveTo>
                      <a:cubicBezTo>
                        <a:pt x="8" y="0"/>
                        <a:pt x="4" y="0"/>
                        <a:pt x="0" y="0"/>
                      </a:cubicBezTo>
                      <a:cubicBezTo>
                        <a:pt x="0" y="4"/>
                        <a:pt x="0" y="7"/>
                        <a:pt x="0" y="10"/>
                      </a:cubicBezTo>
                      <a:cubicBezTo>
                        <a:pt x="4" y="10"/>
                        <a:pt x="8" y="10"/>
                        <a:pt x="12" y="10"/>
                      </a:cubicBezTo>
                      <a:cubicBezTo>
                        <a:pt x="12" y="6"/>
                        <a:pt x="12" y="3"/>
                        <a:pt x="13"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5" name="Freeform 185"/>
                <p:cNvSpPr>
                  <a:spLocks/>
                </p:cNvSpPr>
                <p:nvPr/>
              </p:nvSpPr>
              <p:spPr bwMode="auto">
                <a:xfrm>
                  <a:off x="1787" y="1388"/>
                  <a:ext cx="11" cy="11"/>
                </a:xfrm>
                <a:custGeom>
                  <a:avLst/>
                  <a:gdLst/>
                  <a:ahLst/>
                  <a:cxnLst>
                    <a:cxn ang="0">
                      <a:pos x="12" y="2"/>
                    </a:cxn>
                    <a:cxn ang="0">
                      <a:pos x="12" y="0"/>
                    </a:cxn>
                    <a:cxn ang="0">
                      <a:pos x="0" y="0"/>
                    </a:cxn>
                    <a:cxn ang="0">
                      <a:pos x="0" y="3"/>
                    </a:cxn>
                    <a:cxn ang="0">
                      <a:pos x="0" y="12"/>
                    </a:cxn>
                    <a:cxn ang="0">
                      <a:pos x="12" y="12"/>
                    </a:cxn>
                    <a:cxn ang="0">
                      <a:pos x="12" y="2"/>
                    </a:cxn>
                  </a:cxnLst>
                  <a:rect l="0" t="0" r="r" b="b"/>
                  <a:pathLst>
                    <a:path w="12" h="12">
                      <a:moveTo>
                        <a:pt x="12" y="2"/>
                      </a:moveTo>
                      <a:cubicBezTo>
                        <a:pt x="12" y="1"/>
                        <a:pt x="12" y="1"/>
                        <a:pt x="12" y="0"/>
                      </a:cubicBezTo>
                      <a:cubicBezTo>
                        <a:pt x="8" y="0"/>
                        <a:pt x="4" y="0"/>
                        <a:pt x="0" y="0"/>
                      </a:cubicBezTo>
                      <a:cubicBezTo>
                        <a:pt x="0" y="1"/>
                        <a:pt x="0" y="2"/>
                        <a:pt x="0" y="3"/>
                      </a:cubicBezTo>
                      <a:cubicBezTo>
                        <a:pt x="0" y="6"/>
                        <a:pt x="0" y="9"/>
                        <a:pt x="0" y="12"/>
                      </a:cubicBezTo>
                      <a:cubicBezTo>
                        <a:pt x="12" y="12"/>
                        <a:pt x="12" y="12"/>
                        <a:pt x="12" y="12"/>
                      </a:cubicBezTo>
                      <a:cubicBezTo>
                        <a:pt x="12" y="9"/>
                        <a:pt x="12" y="5"/>
                        <a:pt x="12"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6" name="Freeform 186"/>
                <p:cNvSpPr>
                  <a:spLocks/>
                </p:cNvSpPr>
                <p:nvPr/>
              </p:nvSpPr>
              <p:spPr bwMode="auto">
                <a:xfrm>
                  <a:off x="1801" y="1403"/>
                  <a:ext cx="10" cy="11"/>
                </a:xfrm>
                <a:custGeom>
                  <a:avLst/>
                  <a:gdLst/>
                  <a:ahLst/>
                  <a:cxnLst>
                    <a:cxn ang="0">
                      <a:pos x="1" y="12"/>
                    </a:cxn>
                    <a:cxn ang="0">
                      <a:pos x="12" y="12"/>
                    </a:cxn>
                    <a:cxn ang="0">
                      <a:pos x="12" y="0"/>
                    </a:cxn>
                    <a:cxn ang="0">
                      <a:pos x="0" y="0"/>
                    </a:cxn>
                    <a:cxn ang="0">
                      <a:pos x="1" y="12"/>
                    </a:cxn>
                  </a:cxnLst>
                  <a:rect l="0" t="0" r="r" b="b"/>
                  <a:pathLst>
                    <a:path w="12" h="12">
                      <a:moveTo>
                        <a:pt x="1" y="12"/>
                      </a:moveTo>
                      <a:cubicBezTo>
                        <a:pt x="5" y="12"/>
                        <a:pt x="9" y="12"/>
                        <a:pt x="12" y="12"/>
                      </a:cubicBezTo>
                      <a:cubicBezTo>
                        <a:pt x="12" y="0"/>
                        <a:pt x="12" y="0"/>
                        <a:pt x="12" y="0"/>
                      </a:cubicBezTo>
                      <a:cubicBezTo>
                        <a:pt x="0" y="0"/>
                        <a:pt x="0" y="0"/>
                        <a:pt x="0" y="0"/>
                      </a:cubicBezTo>
                      <a:cubicBezTo>
                        <a:pt x="1" y="4"/>
                        <a:pt x="1" y="8"/>
                        <a:pt x="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7" name="Freeform 187"/>
                <p:cNvSpPr>
                  <a:spLocks/>
                </p:cNvSpPr>
                <p:nvPr/>
              </p:nvSpPr>
              <p:spPr bwMode="auto">
                <a:xfrm>
                  <a:off x="1815" y="1388"/>
                  <a:ext cx="11" cy="11"/>
                </a:xfrm>
                <a:custGeom>
                  <a:avLst/>
                  <a:gdLst/>
                  <a:ahLst/>
                  <a:cxnLst>
                    <a:cxn ang="0">
                      <a:pos x="0" y="12"/>
                    </a:cxn>
                    <a:cxn ang="0">
                      <a:pos x="12" y="12"/>
                    </a:cxn>
                    <a:cxn ang="0">
                      <a:pos x="12" y="12"/>
                    </a:cxn>
                    <a:cxn ang="0">
                      <a:pos x="12" y="0"/>
                    </a:cxn>
                    <a:cxn ang="0">
                      <a:pos x="0" y="0"/>
                    </a:cxn>
                    <a:cxn ang="0">
                      <a:pos x="0" y="12"/>
                    </a:cxn>
                  </a:cxnLst>
                  <a:rect l="0" t="0" r="r" b="b"/>
                  <a:pathLst>
                    <a:path w="12" h="12">
                      <a:moveTo>
                        <a:pt x="0" y="12"/>
                      </a:moveTo>
                      <a:cubicBezTo>
                        <a:pt x="12" y="12"/>
                        <a:pt x="12" y="12"/>
                        <a:pt x="12" y="12"/>
                      </a:cubicBezTo>
                      <a:cubicBezTo>
                        <a:pt x="12" y="12"/>
                        <a:pt x="12" y="12"/>
                        <a:pt x="12" y="12"/>
                      </a:cubicBezTo>
                      <a:cubicBezTo>
                        <a:pt x="12" y="8"/>
                        <a:pt x="12" y="4"/>
                        <a:pt x="12" y="0"/>
                      </a:cubicBezTo>
                      <a:cubicBezTo>
                        <a:pt x="7" y="0"/>
                        <a:pt x="3" y="0"/>
                        <a:pt x="0" y="0"/>
                      </a:cubicBezTo>
                      <a:lnTo>
                        <a:pt x="0" y="12"/>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8" name="Freeform 188"/>
                <p:cNvSpPr>
                  <a:spLocks/>
                </p:cNvSpPr>
                <p:nvPr/>
              </p:nvSpPr>
              <p:spPr bwMode="auto">
                <a:xfrm>
                  <a:off x="1815" y="1403"/>
                  <a:ext cx="11" cy="11"/>
                </a:xfrm>
                <a:custGeom>
                  <a:avLst/>
                  <a:gdLst/>
                  <a:ahLst/>
                  <a:cxnLst>
                    <a:cxn ang="0">
                      <a:pos x="12" y="0"/>
                    </a:cxn>
                    <a:cxn ang="0">
                      <a:pos x="0" y="0"/>
                    </a:cxn>
                    <a:cxn ang="0">
                      <a:pos x="0" y="12"/>
                    </a:cxn>
                    <a:cxn ang="0">
                      <a:pos x="11" y="12"/>
                    </a:cxn>
                    <a:cxn ang="0">
                      <a:pos x="12" y="0"/>
                    </a:cxn>
                  </a:cxnLst>
                  <a:rect l="0" t="0" r="r" b="b"/>
                  <a:pathLst>
                    <a:path w="12" h="12">
                      <a:moveTo>
                        <a:pt x="12" y="0"/>
                      </a:moveTo>
                      <a:cubicBezTo>
                        <a:pt x="0" y="0"/>
                        <a:pt x="0" y="0"/>
                        <a:pt x="0" y="0"/>
                      </a:cubicBezTo>
                      <a:cubicBezTo>
                        <a:pt x="0" y="12"/>
                        <a:pt x="0" y="12"/>
                        <a:pt x="0" y="12"/>
                      </a:cubicBezTo>
                      <a:cubicBezTo>
                        <a:pt x="3" y="12"/>
                        <a:pt x="7" y="12"/>
                        <a:pt x="11" y="12"/>
                      </a:cubicBezTo>
                      <a:cubicBezTo>
                        <a:pt x="12" y="8"/>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9" name="Freeform 189"/>
                <p:cNvSpPr>
                  <a:spLocks/>
                </p:cNvSpPr>
                <p:nvPr/>
              </p:nvSpPr>
              <p:spPr bwMode="auto">
                <a:xfrm>
                  <a:off x="1791" y="1331"/>
                  <a:ext cx="10" cy="3"/>
                </a:xfrm>
                <a:custGeom>
                  <a:avLst/>
                  <a:gdLst/>
                  <a:ahLst/>
                  <a:cxnLst>
                    <a:cxn ang="0">
                      <a:pos x="0" y="4"/>
                    </a:cxn>
                    <a:cxn ang="0">
                      <a:pos x="10" y="4"/>
                    </a:cxn>
                    <a:cxn ang="0">
                      <a:pos x="11" y="0"/>
                    </a:cxn>
                    <a:cxn ang="0">
                      <a:pos x="0" y="2"/>
                    </a:cxn>
                    <a:cxn ang="0">
                      <a:pos x="0" y="4"/>
                    </a:cxn>
                  </a:cxnLst>
                  <a:rect l="0" t="0" r="r" b="b"/>
                  <a:pathLst>
                    <a:path w="11" h="4">
                      <a:moveTo>
                        <a:pt x="0" y="4"/>
                      </a:moveTo>
                      <a:cubicBezTo>
                        <a:pt x="3" y="4"/>
                        <a:pt x="7" y="4"/>
                        <a:pt x="10" y="4"/>
                      </a:cubicBezTo>
                      <a:cubicBezTo>
                        <a:pt x="11" y="2"/>
                        <a:pt x="11" y="1"/>
                        <a:pt x="11" y="0"/>
                      </a:cubicBezTo>
                      <a:cubicBezTo>
                        <a:pt x="7" y="0"/>
                        <a:pt x="3" y="1"/>
                        <a:pt x="0" y="2"/>
                      </a:cubicBezTo>
                      <a:cubicBezTo>
                        <a:pt x="0" y="3"/>
                        <a:pt x="0" y="3"/>
                        <a:pt x="0"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0" name="Freeform 190"/>
                <p:cNvSpPr>
                  <a:spLocks/>
                </p:cNvSpPr>
                <p:nvPr/>
              </p:nvSpPr>
              <p:spPr bwMode="auto">
                <a:xfrm>
                  <a:off x="1801" y="1349"/>
                  <a:ext cx="10" cy="10"/>
                </a:xfrm>
                <a:custGeom>
                  <a:avLst/>
                  <a:gdLst/>
                  <a:ahLst/>
                  <a:cxnLst>
                    <a:cxn ang="0">
                      <a:pos x="1" y="0"/>
                    </a:cxn>
                    <a:cxn ang="0">
                      <a:pos x="0" y="11"/>
                    </a:cxn>
                    <a:cxn ang="0">
                      <a:pos x="10" y="11"/>
                    </a:cxn>
                    <a:cxn ang="0">
                      <a:pos x="11" y="11"/>
                    </a:cxn>
                    <a:cxn ang="0">
                      <a:pos x="11" y="0"/>
                    </a:cxn>
                    <a:cxn ang="0">
                      <a:pos x="10" y="0"/>
                    </a:cxn>
                    <a:cxn ang="0">
                      <a:pos x="1" y="0"/>
                    </a:cxn>
                  </a:cxnLst>
                  <a:rect l="0" t="0" r="r" b="b"/>
                  <a:pathLst>
                    <a:path w="11" h="11">
                      <a:moveTo>
                        <a:pt x="1" y="0"/>
                      </a:moveTo>
                      <a:cubicBezTo>
                        <a:pt x="1" y="4"/>
                        <a:pt x="1" y="7"/>
                        <a:pt x="0" y="11"/>
                      </a:cubicBezTo>
                      <a:cubicBezTo>
                        <a:pt x="4" y="11"/>
                        <a:pt x="7" y="11"/>
                        <a:pt x="10" y="11"/>
                      </a:cubicBezTo>
                      <a:cubicBezTo>
                        <a:pt x="10" y="11"/>
                        <a:pt x="11" y="11"/>
                        <a:pt x="11" y="11"/>
                      </a:cubicBezTo>
                      <a:cubicBezTo>
                        <a:pt x="11" y="0"/>
                        <a:pt x="11" y="0"/>
                        <a:pt x="11" y="0"/>
                      </a:cubicBezTo>
                      <a:cubicBezTo>
                        <a:pt x="11" y="0"/>
                        <a:pt x="10" y="0"/>
                        <a:pt x="10" y="0"/>
                      </a:cubicBezTo>
                      <a:cubicBezTo>
                        <a:pt x="7" y="0"/>
                        <a:pt x="4" y="0"/>
                        <a:pt x="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1" name="Freeform 191"/>
                <p:cNvSpPr>
                  <a:spLocks/>
                </p:cNvSpPr>
                <p:nvPr/>
              </p:nvSpPr>
              <p:spPr bwMode="auto">
                <a:xfrm>
                  <a:off x="1815" y="1469"/>
                  <a:ext cx="7" cy="6"/>
                </a:xfrm>
                <a:custGeom>
                  <a:avLst/>
                  <a:gdLst/>
                  <a:ahLst/>
                  <a:cxnLst>
                    <a:cxn ang="0">
                      <a:pos x="1" y="7"/>
                    </a:cxn>
                    <a:cxn ang="0">
                      <a:pos x="8" y="7"/>
                    </a:cxn>
                    <a:cxn ang="0">
                      <a:pos x="8" y="0"/>
                    </a:cxn>
                    <a:cxn ang="0">
                      <a:pos x="1" y="0"/>
                    </a:cxn>
                    <a:cxn ang="0">
                      <a:pos x="0" y="0"/>
                    </a:cxn>
                    <a:cxn ang="0">
                      <a:pos x="0" y="7"/>
                    </a:cxn>
                    <a:cxn ang="0">
                      <a:pos x="1" y="7"/>
                    </a:cxn>
                  </a:cxnLst>
                  <a:rect l="0" t="0" r="r" b="b"/>
                  <a:pathLst>
                    <a:path w="8" h="7">
                      <a:moveTo>
                        <a:pt x="1" y="7"/>
                      </a:moveTo>
                      <a:cubicBezTo>
                        <a:pt x="3" y="7"/>
                        <a:pt x="5" y="7"/>
                        <a:pt x="8" y="7"/>
                      </a:cubicBezTo>
                      <a:cubicBezTo>
                        <a:pt x="8" y="4"/>
                        <a:pt x="8" y="2"/>
                        <a:pt x="8" y="0"/>
                      </a:cubicBezTo>
                      <a:cubicBezTo>
                        <a:pt x="6" y="0"/>
                        <a:pt x="3" y="0"/>
                        <a:pt x="1" y="0"/>
                      </a:cubicBezTo>
                      <a:cubicBezTo>
                        <a:pt x="1" y="0"/>
                        <a:pt x="0" y="0"/>
                        <a:pt x="0" y="0"/>
                      </a:cubicBezTo>
                      <a:cubicBezTo>
                        <a:pt x="0" y="7"/>
                        <a:pt x="0" y="7"/>
                        <a:pt x="0" y="7"/>
                      </a:cubicBezTo>
                      <a:cubicBezTo>
                        <a:pt x="0" y="7"/>
                        <a:pt x="1" y="7"/>
                        <a:pt x="1" y="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2" name="Freeform 192"/>
                <p:cNvSpPr>
                  <a:spLocks/>
                </p:cNvSpPr>
                <p:nvPr/>
              </p:nvSpPr>
              <p:spPr bwMode="auto">
                <a:xfrm>
                  <a:off x="1838" y="1467"/>
                  <a:ext cx="10" cy="7"/>
                </a:xfrm>
                <a:custGeom>
                  <a:avLst/>
                  <a:gdLst/>
                  <a:ahLst/>
                  <a:cxnLst>
                    <a:cxn ang="0">
                      <a:pos x="11" y="0"/>
                    </a:cxn>
                    <a:cxn ang="0">
                      <a:pos x="1" y="1"/>
                    </a:cxn>
                    <a:cxn ang="0">
                      <a:pos x="0" y="8"/>
                    </a:cxn>
                    <a:cxn ang="0">
                      <a:pos x="11" y="7"/>
                    </a:cxn>
                    <a:cxn ang="0">
                      <a:pos x="11" y="0"/>
                    </a:cxn>
                  </a:cxnLst>
                  <a:rect l="0" t="0" r="r" b="b"/>
                  <a:pathLst>
                    <a:path w="11" h="8">
                      <a:moveTo>
                        <a:pt x="11" y="0"/>
                      </a:moveTo>
                      <a:cubicBezTo>
                        <a:pt x="7" y="1"/>
                        <a:pt x="4" y="1"/>
                        <a:pt x="1" y="1"/>
                      </a:cubicBezTo>
                      <a:cubicBezTo>
                        <a:pt x="1" y="3"/>
                        <a:pt x="0" y="6"/>
                        <a:pt x="0" y="8"/>
                      </a:cubicBezTo>
                      <a:cubicBezTo>
                        <a:pt x="4" y="8"/>
                        <a:pt x="7" y="7"/>
                        <a:pt x="11" y="7"/>
                      </a:cubicBezTo>
                      <a:lnTo>
                        <a:pt x="1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3" name="Freeform 193"/>
                <p:cNvSpPr>
                  <a:spLocks/>
                </p:cNvSpPr>
                <p:nvPr/>
              </p:nvSpPr>
              <p:spPr bwMode="auto">
                <a:xfrm>
                  <a:off x="1839" y="1338"/>
                  <a:ext cx="11" cy="9"/>
                </a:xfrm>
                <a:custGeom>
                  <a:avLst/>
                  <a:gdLst/>
                  <a:ahLst/>
                  <a:cxnLst>
                    <a:cxn ang="0">
                      <a:pos x="12" y="10"/>
                    </a:cxn>
                    <a:cxn ang="0">
                      <a:pos x="11" y="1"/>
                    </a:cxn>
                    <a:cxn ang="0">
                      <a:pos x="0" y="0"/>
                    </a:cxn>
                    <a:cxn ang="0">
                      <a:pos x="1" y="9"/>
                    </a:cxn>
                    <a:cxn ang="0">
                      <a:pos x="12" y="10"/>
                    </a:cxn>
                  </a:cxnLst>
                  <a:rect l="0" t="0" r="r" b="b"/>
                  <a:pathLst>
                    <a:path w="12" h="10">
                      <a:moveTo>
                        <a:pt x="12" y="10"/>
                      </a:moveTo>
                      <a:cubicBezTo>
                        <a:pt x="12" y="7"/>
                        <a:pt x="11" y="4"/>
                        <a:pt x="11" y="1"/>
                      </a:cubicBezTo>
                      <a:cubicBezTo>
                        <a:pt x="7" y="1"/>
                        <a:pt x="3" y="1"/>
                        <a:pt x="0" y="0"/>
                      </a:cubicBezTo>
                      <a:cubicBezTo>
                        <a:pt x="0" y="3"/>
                        <a:pt x="0" y="6"/>
                        <a:pt x="1" y="9"/>
                      </a:cubicBezTo>
                      <a:cubicBezTo>
                        <a:pt x="4" y="10"/>
                        <a:pt x="8" y="10"/>
                        <a:pt x="12"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4" name="Freeform 194"/>
                <p:cNvSpPr>
                  <a:spLocks/>
                </p:cNvSpPr>
                <p:nvPr/>
              </p:nvSpPr>
              <p:spPr bwMode="auto">
                <a:xfrm>
                  <a:off x="1838" y="1332"/>
                  <a:ext cx="10" cy="3"/>
                </a:xfrm>
                <a:custGeom>
                  <a:avLst/>
                  <a:gdLst/>
                  <a:ahLst/>
                  <a:cxnLst>
                    <a:cxn ang="0">
                      <a:pos x="0" y="3"/>
                    </a:cxn>
                    <a:cxn ang="0">
                      <a:pos x="10" y="3"/>
                    </a:cxn>
                    <a:cxn ang="0">
                      <a:pos x="0" y="0"/>
                    </a:cxn>
                    <a:cxn ang="0">
                      <a:pos x="0" y="3"/>
                    </a:cxn>
                  </a:cxnLst>
                  <a:rect l="0" t="0" r="r" b="b"/>
                  <a:pathLst>
                    <a:path w="10" h="3">
                      <a:moveTo>
                        <a:pt x="0" y="3"/>
                      </a:moveTo>
                      <a:cubicBezTo>
                        <a:pt x="4" y="3"/>
                        <a:pt x="7" y="3"/>
                        <a:pt x="10" y="3"/>
                      </a:cubicBezTo>
                      <a:cubicBezTo>
                        <a:pt x="7" y="2"/>
                        <a:pt x="4" y="1"/>
                        <a:pt x="0" y="0"/>
                      </a:cubicBezTo>
                      <a:cubicBezTo>
                        <a:pt x="0" y="1"/>
                        <a:pt x="0" y="2"/>
                        <a:pt x="0"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5" name="Freeform 195"/>
                <p:cNvSpPr>
                  <a:spLocks/>
                </p:cNvSpPr>
                <p:nvPr/>
              </p:nvSpPr>
              <p:spPr bwMode="auto">
                <a:xfrm>
                  <a:off x="1815" y="1457"/>
                  <a:ext cx="8" cy="8"/>
                </a:xfrm>
                <a:custGeom>
                  <a:avLst/>
                  <a:gdLst/>
                  <a:ahLst/>
                  <a:cxnLst>
                    <a:cxn ang="0">
                      <a:pos x="9" y="9"/>
                    </a:cxn>
                    <a:cxn ang="0">
                      <a:pos x="9" y="0"/>
                    </a:cxn>
                    <a:cxn ang="0">
                      <a:pos x="1" y="0"/>
                    </a:cxn>
                    <a:cxn ang="0">
                      <a:pos x="0" y="0"/>
                    </a:cxn>
                    <a:cxn ang="0">
                      <a:pos x="0" y="9"/>
                    </a:cxn>
                    <a:cxn ang="0">
                      <a:pos x="1" y="9"/>
                    </a:cxn>
                    <a:cxn ang="0">
                      <a:pos x="9" y="9"/>
                    </a:cxn>
                  </a:cxnLst>
                  <a:rect l="0" t="0" r="r" b="b"/>
                  <a:pathLst>
                    <a:path w="9" h="9">
                      <a:moveTo>
                        <a:pt x="9" y="9"/>
                      </a:moveTo>
                      <a:cubicBezTo>
                        <a:pt x="9" y="6"/>
                        <a:pt x="9" y="3"/>
                        <a:pt x="9" y="0"/>
                      </a:cubicBezTo>
                      <a:cubicBezTo>
                        <a:pt x="6" y="0"/>
                        <a:pt x="3" y="0"/>
                        <a:pt x="1" y="0"/>
                      </a:cubicBezTo>
                      <a:cubicBezTo>
                        <a:pt x="1" y="0"/>
                        <a:pt x="0" y="0"/>
                        <a:pt x="0" y="0"/>
                      </a:cubicBezTo>
                      <a:cubicBezTo>
                        <a:pt x="0" y="9"/>
                        <a:pt x="0" y="9"/>
                        <a:pt x="0" y="9"/>
                      </a:cubicBezTo>
                      <a:cubicBezTo>
                        <a:pt x="0" y="9"/>
                        <a:pt x="1" y="9"/>
                        <a:pt x="1" y="9"/>
                      </a:cubicBezTo>
                      <a:cubicBezTo>
                        <a:pt x="3" y="9"/>
                        <a:pt x="6" y="9"/>
                        <a:pt x="9" y="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6" name="Freeform 196"/>
                <p:cNvSpPr>
                  <a:spLocks/>
                </p:cNvSpPr>
                <p:nvPr/>
              </p:nvSpPr>
              <p:spPr bwMode="auto">
                <a:xfrm>
                  <a:off x="1775" y="1338"/>
                  <a:ext cx="11" cy="9"/>
                </a:xfrm>
                <a:custGeom>
                  <a:avLst/>
                  <a:gdLst/>
                  <a:ahLst/>
                  <a:cxnLst>
                    <a:cxn ang="0">
                      <a:pos x="1" y="1"/>
                    </a:cxn>
                    <a:cxn ang="0">
                      <a:pos x="0" y="10"/>
                    </a:cxn>
                    <a:cxn ang="0">
                      <a:pos x="12" y="9"/>
                    </a:cxn>
                    <a:cxn ang="0">
                      <a:pos x="12" y="0"/>
                    </a:cxn>
                    <a:cxn ang="0">
                      <a:pos x="2" y="1"/>
                    </a:cxn>
                    <a:cxn ang="0">
                      <a:pos x="1" y="1"/>
                    </a:cxn>
                  </a:cxnLst>
                  <a:rect l="0" t="0" r="r" b="b"/>
                  <a:pathLst>
                    <a:path w="12" h="10">
                      <a:moveTo>
                        <a:pt x="1" y="1"/>
                      </a:moveTo>
                      <a:cubicBezTo>
                        <a:pt x="1" y="4"/>
                        <a:pt x="0" y="7"/>
                        <a:pt x="0" y="10"/>
                      </a:cubicBezTo>
                      <a:cubicBezTo>
                        <a:pt x="4" y="10"/>
                        <a:pt x="8" y="9"/>
                        <a:pt x="12" y="9"/>
                      </a:cubicBezTo>
                      <a:cubicBezTo>
                        <a:pt x="12" y="6"/>
                        <a:pt x="12" y="3"/>
                        <a:pt x="12" y="0"/>
                      </a:cubicBezTo>
                      <a:cubicBezTo>
                        <a:pt x="9" y="0"/>
                        <a:pt x="6" y="0"/>
                        <a:pt x="2" y="1"/>
                      </a:cubicBezTo>
                      <a:cubicBezTo>
                        <a:pt x="2" y="1"/>
                        <a:pt x="1" y="1"/>
                        <a:pt x="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7" name="Freeform 197"/>
                <p:cNvSpPr>
                  <a:spLocks/>
                </p:cNvSpPr>
                <p:nvPr/>
              </p:nvSpPr>
              <p:spPr bwMode="auto">
                <a:xfrm>
                  <a:off x="1826" y="1338"/>
                  <a:ext cx="11" cy="8"/>
                </a:xfrm>
                <a:custGeom>
                  <a:avLst/>
                  <a:gdLst/>
                  <a:ahLst/>
                  <a:cxnLst>
                    <a:cxn ang="0">
                      <a:pos x="1" y="9"/>
                    </a:cxn>
                    <a:cxn ang="0">
                      <a:pos x="12" y="9"/>
                    </a:cxn>
                    <a:cxn ang="0">
                      <a:pos x="11" y="0"/>
                    </a:cxn>
                    <a:cxn ang="0">
                      <a:pos x="0" y="0"/>
                    </a:cxn>
                    <a:cxn ang="0">
                      <a:pos x="1" y="9"/>
                    </a:cxn>
                  </a:cxnLst>
                  <a:rect l="0" t="0" r="r" b="b"/>
                  <a:pathLst>
                    <a:path w="12" h="9">
                      <a:moveTo>
                        <a:pt x="1" y="9"/>
                      </a:moveTo>
                      <a:cubicBezTo>
                        <a:pt x="4" y="9"/>
                        <a:pt x="8" y="9"/>
                        <a:pt x="12" y="9"/>
                      </a:cubicBezTo>
                      <a:cubicBezTo>
                        <a:pt x="11" y="6"/>
                        <a:pt x="11" y="3"/>
                        <a:pt x="11" y="0"/>
                      </a:cubicBezTo>
                      <a:cubicBezTo>
                        <a:pt x="7" y="0"/>
                        <a:pt x="4" y="0"/>
                        <a:pt x="0" y="0"/>
                      </a:cubicBezTo>
                      <a:cubicBezTo>
                        <a:pt x="0" y="2"/>
                        <a:pt x="1" y="5"/>
                        <a:pt x="1" y="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8" name="Freeform 198"/>
                <p:cNvSpPr>
                  <a:spLocks/>
                </p:cNvSpPr>
                <p:nvPr/>
              </p:nvSpPr>
              <p:spPr bwMode="auto">
                <a:xfrm>
                  <a:off x="1803" y="1457"/>
                  <a:ext cx="8" cy="8"/>
                </a:xfrm>
                <a:custGeom>
                  <a:avLst/>
                  <a:gdLst/>
                  <a:ahLst/>
                  <a:cxnLst>
                    <a:cxn ang="0">
                      <a:pos x="9" y="0"/>
                    </a:cxn>
                    <a:cxn ang="0">
                      <a:pos x="0" y="0"/>
                    </a:cxn>
                    <a:cxn ang="0">
                      <a:pos x="1" y="9"/>
                    </a:cxn>
                    <a:cxn ang="0">
                      <a:pos x="9" y="9"/>
                    </a:cxn>
                    <a:cxn ang="0">
                      <a:pos x="9" y="0"/>
                    </a:cxn>
                  </a:cxnLst>
                  <a:rect l="0" t="0" r="r" b="b"/>
                  <a:pathLst>
                    <a:path w="9" h="9">
                      <a:moveTo>
                        <a:pt x="9" y="0"/>
                      </a:moveTo>
                      <a:cubicBezTo>
                        <a:pt x="6" y="0"/>
                        <a:pt x="4" y="0"/>
                        <a:pt x="0" y="0"/>
                      </a:cubicBezTo>
                      <a:cubicBezTo>
                        <a:pt x="1" y="3"/>
                        <a:pt x="1" y="6"/>
                        <a:pt x="1" y="9"/>
                      </a:cubicBezTo>
                      <a:cubicBezTo>
                        <a:pt x="4" y="9"/>
                        <a:pt x="7" y="9"/>
                        <a:pt x="9" y="9"/>
                      </a:cubicBezTo>
                      <a:lnTo>
                        <a:pt x="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9" name="Freeform 199"/>
                <p:cNvSpPr>
                  <a:spLocks/>
                </p:cNvSpPr>
                <p:nvPr/>
              </p:nvSpPr>
              <p:spPr bwMode="auto">
                <a:xfrm>
                  <a:off x="1802" y="1337"/>
                  <a:ext cx="9" cy="8"/>
                </a:xfrm>
                <a:custGeom>
                  <a:avLst/>
                  <a:gdLst/>
                  <a:ahLst/>
                  <a:cxnLst>
                    <a:cxn ang="0">
                      <a:pos x="9" y="0"/>
                    </a:cxn>
                    <a:cxn ang="0">
                      <a:pos x="1" y="0"/>
                    </a:cxn>
                    <a:cxn ang="0">
                      <a:pos x="0" y="9"/>
                    </a:cxn>
                    <a:cxn ang="0">
                      <a:pos x="9" y="9"/>
                    </a:cxn>
                    <a:cxn ang="0">
                      <a:pos x="10" y="9"/>
                    </a:cxn>
                    <a:cxn ang="0">
                      <a:pos x="10" y="0"/>
                    </a:cxn>
                    <a:cxn ang="0">
                      <a:pos x="9" y="0"/>
                    </a:cxn>
                  </a:cxnLst>
                  <a:rect l="0" t="0" r="r" b="b"/>
                  <a:pathLst>
                    <a:path w="10" h="9">
                      <a:moveTo>
                        <a:pt x="9" y="0"/>
                      </a:moveTo>
                      <a:cubicBezTo>
                        <a:pt x="7" y="0"/>
                        <a:pt x="4" y="0"/>
                        <a:pt x="1" y="0"/>
                      </a:cubicBezTo>
                      <a:cubicBezTo>
                        <a:pt x="1" y="3"/>
                        <a:pt x="0" y="6"/>
                        <a:pt x="0" y="9"/>
                      </a:cubicBezTo>
                      <a:cubicBezTo>
                        <a:pt x="3" y="9"/>
                        <a:pt x="6" y="9"/>
                        <a:pt x="9" y="9"/>
                      </a:cubicBezTo>
                      <a:cubicBezTo>
                        <a:pt x="9" y="9"/>
                        <a:pt x="10" y="9"/>
                        <a:pt x="10" y="9"/>
                      </a:cubicBezTo>
                      <a:cubicBezTo>
                        <a:pt x="10" y="0"/>
                        <a:pt x="10" y="0"/>
                        <a:pt x="10" y="0"/>
                      </a:cubicBezTo>
                      <a:cubicBezTo>
                        <a:pt x="10" y="0"/>
                        <a:pt x="9" y="0"/>
                        <a:pt x="9"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0" name="Freeform 200"/>
                <p:cNvSpPr>
                  <a:spLocks/>
                </p:cNvSpPr>
                <p:nvPr/>
              </p:nvSpPr>
              <p:spPr bwMode="auto">
                <a:xfrm>
                  <a:off x="1789" y="1337"/>
                  <a:ext cx="11" cy="9"/>
                </a:xfrm>
                <a:custGeom>
                  <a:avLst/>
                  <a:gdLst/>
                  <a:ahLst/>
                  <a:cxnLst>
                    <a:cxn ang="0">
                      <a:pos x="0" y="10"/>
                    </a:cxn>
                    <a:cxn ang="0">
                      <a:pos x="12" y="9"/>
                    </a:cxn>
                    <a:cxn ang="0">
                      <a:pos x="12" y="0"/>
                    </a:cxn>
                    <a:cxn ang="0">
                      <a:pos x="1" y="1"/>
                    </a:cxn>
                    <a:cxn ang="0">
                      <a:pos x="0" y="10"/>
                    </a:cxn>
                  </a:cxnLst>
                  <a:rect l="0" t="0" r="r" b="b"/>
                  <a:pathLst>
                    <a:path w="12" h="10">
                      <a:moveTo>
                        <a:pt x="0" y="10"/>
                      </a:moveTo>
                      <a:cubicBezTo>
                        <a:pt x="4" y="10"/>
                        <a:pt x="8" y="10"/>
                        <a:pt x="12" y="9"/>
                      </a:cubicBezTo>
                      <a:cubicBezTo>
                        <a:pt x="12" y="6"/>
                        <a:pt x="12" y="3"/>
                        <a:pt x="12" y="0"/>
                      </a:cubicBezTo>
                      <a:cubicBezTo>
                        <a:pt x="9" y="0"/>
                        <a:pt x="5" y="1"/>
                        <a:pt x="1" y="1"/>
                      </a:cubicBezTo>
                      <a:cubicBezTo>
                        <a:pt x="1" y="4"/>
                        <a:pt x="1" y="7"/>
                        <a:pt x="0"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1" name="Freeform 201"/>
                <p:cNvSpPr>
                  <a:spLocks/>
                </p:cNvSpPr>
                <p:nvPr/>
              </p:nvSpPr>
              <p:spPr bwMode="auto">
                <a:xfrm>
                  <a:off x="1791" y="1456"/>
                  <a:ext cx="10" cy="9"/>
                </a:xfrm>
                <a:custGeom>
                  <a:avLst/>
                  <a:gdLst/>
                  <a:ahLst/>
                  <a:cxnLst>
                    <a:cxn ang="0">
                      <a:pos x="11" y="1"/>
                    </a:cxn>
                    <a:cxn ang="0">
                      <a:pos x="0" y="0"/>
                    </a:cxn>
                    <a:cxn ang="0">
                      <a:pos x="1" y="9"/>
                    </a:cxn>
                    <a:cxn ang="0">
                      <a:pos x="1" y="8"/>
                    </a:cxn>
                    <a:cxn ang="0">
                      <a:pos x="1" y="9"/>
                    </a:cxn>
                    <a:cxn ang="0">
                      <a:pos x="11" y="10"/>
                    </a:cxn>
                    <a:cxn ang="0">
                      <a:pos x="11" y="1"/>
                    </a:cxn>
                  </a:cxnLst>
                  <a:rect l="0" t="0" r="r" b="b"/>
                  <a:pathLst>
                    <a:path w="11" h="10">
                      <a:moveTo>
                        <a:pt x="11" y="1"/>
                      </a:moveTo>
                      <a:cubicBezTo>
                        <a:pt x="7" y="1"/>
                        <a:pt x="4" y="0"/>
                        <a:pt x="0" y="0"/>
                      </a:cubicBezTo>
                      <a:cubicBezTo>
                        <a:pt x="0" y="3"/>
                        <a:pt x="0" y="6"/>
                        <a:pt x="1" y="9"/>
                      </a:cubicBezTo>
                      <a:cubicBezTo>
                        <a:pt x="1" y="9"/>
                        <a:pt x="1" y="8"/>
                        <a:pt x="1" y="8"/>
                      </a:cubicBezTo>
                      <a:cubicBezTo>
                        <a:pt x="1" y="9"/>
                        <a:pt x="1" y="9"/>
                        <a:pt x="1" y="9"/>
                      </a:cubicBezTo>
                      <a:cubicBezTo>
                        <a:pt x="5" y="9"/>
                        <a:pt x="8" y="10"/>
                        <a:pt x="11" y="10"/>
                      </a:cubicBezTo>
                      <a:cubicBezTo>
                        <a:pt x="11" y="7"/>
                        <a:pt x="11" y="4"/>
                        <a:pt x="11"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2" name="Freeform 202"/>
                <p:cNvSpPr>
                  <a:spLocks/>
                </p:cNvSpPr>
                <p:nvPr/>
              </p:nvSpPr>
              <p:spPr bwMode="auto">
                <a:xfrm>
                  <a:off x="1754" y="1389"/>
                  <a:ext cx="3" cy="10"/>
                </a:xfrm>
                <a:custGeom>
                  <a:avLst/>
                  <a:gdLst/>
                  <a:ahLst/>
                  <a:cxnLst>
                    <a:cxn ang="0">
                      <a:pos x="0" y="11"/>
                    </a:cxn>
                    <a:cxn ang="0">
                      <a:pos x="3" y="11"/>
                    </a:cxn>
                    <a:cxn ang="0">
                      <a:pos x="2" y="1"/>
                    </a:cxn>
                    <a:cxn ang="0">
                      <a:pos x="2" y="0"/>
                    </a:cxn>
                    <a:cxn ang="0">
                      <a:pos x="1" y="0"/>
                    </a:cxn>
                    <a:cxn ang="0">
                      <a:pos x="2" y="6"/>
                    </a:cxn>
                    <a:cxn ang="0">
                      <a:pos x="0" y="11"/>
                    </a:cxn>
                  </a:cxnLst>
                  <a:rect l="0" t="0" r="r" b="b"/>
                  <a:pathLst>
                    <a:path w="3" h="11">
                      <a:moveTo>
                        <a:pt x="0" y="11"/>
                      </a:moveTo>
                      <a:cubicBezTo>
                        <a:pt x="3" y="11"/>
                        <a:pt x="3" y="11"/>
                        <a:pt x="3" y="11"/>
                      </a:cubicBezTo>
                      <a:cubicBezTo>
                        <a:pt x="2" y="8"/>
                        <a:pt x="2" y="4"/>
                        <a:pt x="2" y="1"/>
                      </a:cubicBezTo>
                      <a:cubicBezTo>
                        <a:pt x="2" y="1"/>
                        <a:pt x="2" y="1"/>
                        <a:pt x="2" y="0"/>
                      </a:cubicBezTo>
                      <a:cubicBezTo>
                        <a:pt x="2" y="0"/>
                        <a:pt x="1" y="0"/>
                        <a:pt x="1" y="0"/>
                      </a:cubicBezTo>
                      <a:cubicBezTo>
                        <a:pt x="1" y="2"/>
                        <a:pt x="2" y="4"/>
                        <a:pt x="2" y="6"/>
                      </a:cubicBezTo>
                      <a:cubicBezTo>
                        <a:pt x="2" y="7"/>
                        <a:pt x="1" y="9"/>
                        <a:pt x="0"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3" name="Freeform 203"/>
                <p:cNvSpPr>
                  <a:spLocks/>
                </p:cNvSpPr>
                <p:nvPr/>
              </p:nvSpPr>
              <p:spPr bwMode="auto">
                <a:xfrm>
                  <a:off x="1826" y="1468"/>
                  <a:ext cx="10" cy="6"/>
                </a:xfrm>
                <a:custGeom>
                  <a:avLst/>
                  <a:gdLst/>
                  <a:ahLst/>
                  <a:cxnLst>
                    <a:cxn ang="0">
                      <a:pos x="11" y="0"/>
                    </a:cxn>
                    <a:cxn ang="0">
                      <a:pos x="0" y="1"/>
                    </a:cxn>
                    <a:cxn ang="0">
                      <a:pos x="0" y="7"/>
                    </a:cxn>
                    <a:cxn ang="0">
                      <a:pos x="10" y="7"/>
                    </a:cxn>
                    <a:cxn ang="0">
                      <a:pos x="11" y="0"/>
                    </a:cxn>
                  </a:cxnLst>
                  <a:rect l="0" t="0" r="r" b="b"/>
                  <a:pathLst>
                    <a:path w="11" h="7">
                      <a:moveTo>
                        <a:pt x="11" y="0"/>
                      </a:moveTo>
                      <a:cubicBezTo>
                        <a:pt x="7" y="0"/>
                        <a:pt x="4" y="1"/>
                        <a:pt x="0" y="1"/>
                      </a:cubicBezTo>
                      <a:cubicBezTo>
                        <a:pt x="0" y="3"/>
                        <a:pt x="0" y="5"/>
                        <a:pt x="0" y="7"/>
                      </a:cubicBezTo>
                      <a:cubicBezTo>
                        <a:pt x="3" y="7"/>
                        <a:pt x="7" y="7"/>
                        <a:pt x="10" y="7"/>
                      </a:cubicBezTo>
                      <a:cubicBezTo>
                        <a:pt x="11" y="5"/>
                        <a:pt x="11" y="3"/>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4" name="Freeform 204"/>
                <p:cNvSpPr>
                  <a:spLocks/>
                </p:cNvSpPr>
                <p:nvPr/>
              </p:nvSpPr>
              <p:spPr bwMode="auto">
                <a:xfrm>
                  <a:off x="1825" y="1478"/>
                  <a:ext cx="10" cy="3"/>
                </a:xfrm>
                <a:custGeom>
                  <a:avLst/>
                  <a:gdLst/>
                  <a:ahLst/>
                  <a:cxnLst>
                    <a:cxn ang="0">
                      <a:pos x="11" y="0"/>
                    </a:cxn>
                    <a:cxn ang="0">
                      <a:pos x="0" y="0"/>
                    </a:cxn>
                    <a:cxn ang="0">
                      <a:pos x="0" y="3"/>
                    </a:cxn>
                    <a:cxn ang="0">
                      <a:pos x="11" y="3"/>
                    </a:cxn>
                    <a:cxn ang="0">
                      <a:pos x="11" y="0"/>
                    </a:cxn>
                  </a:cxnLst>
                  <a:rect l="0" t="0" r="r" b="b"/>
                  <a:pathLst>
                    <a:path w="11" h="3">
                      <a:moveTo>
                        <a:pt x="11" y="0"/>
                      </a:moveTo>
                      <a:cubicBezTo>
                        <a:pt x="7" y="0"/>
                        <a:pt x="4" y="0"/>
                        <a:pt x="0" y="0"/>
                      </a:cubicBezTo>
                      <a:cubicBezTo>
                        <a:pt x="0" y="1"/>
                        <a:pt x="0" y="2"/>
                        <a:pt x="0" y="3"/>
                      </a:cubicBezTo>
                      <a:cubicBezTo>
                        <a:pt x="11" y="3"/>
                        <a:pt x="11" y="3"/>
                        <a:pt x="11" y="3"/>
                      </a:cubicBezTo>
                      <a:cubicBezTo>
                        <a:pt x="11" y="2"/>
                        <a:pt x="11" y="1"/>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sp>
            <p:nvSpPr>
              <p:cNvPr id="14" name="Freeform 206"/>
              <p:cNvSpPr>
                <a:spLocks/>
              </p:cNvSpPr>
              <p:nvPr/>
            </p:nvSpPr>
            <p:spPr bwMode="auto">
              <a:xfrm>
                <a:off x="1815" y="1337"/>
                <a:ext cx="8" cy="8"/>
              </a:xfrm>
              <a:custGeom>
                <a:avLst/>
                <a:gdLst/>
                <a:ahLst/>
                <a:cxnLst>
                  <a:cxn ang="0">
                    <a:pos x="0" y="9"/>
                  </a:cxn>
                  <a:cxn ang="0">
                    <a:pos x="9" y="9"/>
                  </a:cxn>
                  <a:cxn ang="0">
                    <a:pos x="8" y="0"/>
                  </a:cxn>
                  <a:cxn ang="0">
                    <a:pos x="0" y="0"/>
                  </a:cxn>
                  <a:cxn ang="0">
                    <a:pos x="0" y="9"/>
                  </a:cxn>
                </a:cxnLst>
                <a:rect l="0" t="0" r="r" b="b"/>
                <a:pathLst>
                  <a:path w="9" h="9">
                    <a:moveTo>
                      <a:pt x="0" y="9"/>
                    </a:moveTo>
                    <a:cubicBezTo>
                      <a:pt x="3" y="9"/>
                      <a:pt x="6" y="9"/>
                      <a:pt x="9" y="9"/>
                    </a:cubicBezTo>
                    <a:cubicBezTo>
                      <a:pt x="9" y="6"/>
                      <a:pt x="9" y="3"/>
                      <a:pt x="8" y="0"/>
                    </a:cubicBezTo>
                    <a:cubicBezTo>
                      <a:pt x="5" y="0"/>
                      <a:pt x="2" y="0"/>
                      <a:pt x="0" y="0"/>
                    </a:cubicBezTo>
                    <a:lnTo>
                      <a:pt x="0" y="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 name="Freeform 207"/>
              <p:cNvSpPr>
                <a:spLocks/>
              </p:cNvSpPr>
              <p:nvPr/>
            </p:nvSpPr>
            <p:spPr bwMode="auto">
              <a:xfrm>
                <a:off x="1815" y="1478"/>
                <a:ext cx="7" cy="3"/>
              </a:xfrm>
              <a:custGeom>
                <a:avLst/>
                <a:gdLst/>
                <a:ahLst/>
                <a:cxnLst>
                  <a:cxn ang="0">
                    <a:pos x="8" y="0"/>
                  </a:cxn>
                  <a:cxn ang="0">
                    <a:pos x="1" y="0"/>
                  </a:cxn>
                  <a:cxn ang="0">
                    <a:pos x="0" y="0"/>
                  </a:cxn>
                  <a:cxn ang="0">
                    <a:pos x="0" y="3"/>
                  </a:cxn>
                  <a:cxn ang="0">
                    <a:pos x="7" y="3"/>
                  </a:cxn>
                  <a:cxn ang="0">
                    <a:pos x="8" y="0"/>
                  </a:cxn>
                </a:cxnLst>
                <a:rect l="0" t="0" r="r" b="b"/>
                <a:pathLst>
                  <a:path w="8" h="3">
                    <a:moveTo>
                      <a:pt x="8" y="0"/>
                    </a:moveTo>
                    <a:cubicBezTo>
                      <a:pt x="5" y="0"/>
                      <a:pt x="3" y="0"/>
                      <a:pt x="1" y="0"/>
                    </a:cubicBezTo>
                    <a:cubicBezTo>
                      <a:pt x="1" y="0"/>
                      <a:pt x="0" y="0"/>
                      <a:pt x="0" y="0"/>
                    </a:cubicBezTo>
                    <a:cubicBezTo>
                      <a:pt x="0" y="3"/>
                      <a:pt x="0" y="3"/>
                      <a:pt x="0" y="3"/>
                    </a:cubicBezTo>
                    <a:cubicBezTo>
                      <a:pt x="7" y="3"/>
                      <a:pt x="7" y="3"/>
                      <a:pt x="7" y="3"/>
                    </a:cubicBezTo>
                    <a:cubicBezTo>
                      <a:pt x="7" y="2"/>
                      <a:pt x="8" y="1"/>
                      <a:pt x="8"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 name="Freeform 208"/>
              <p:cNvSpPr>
                <a:spLocks/>
              </p:cNvSpPr>
              <p:nvPr/>
            </p:nvSpPr>
            <p:spPr bwMode="auto">
              <a:xfrm>
                <a:off x="1795" y="1478"/>
                <a:ext cx="7" cy="3"/>
              </a:xfrm>
              <a:custGeom>
                <a:avLst/>
                <a:gdLst/>
                <a:ahLst/>
                <a:cxnLst>
                  <a:cxn ang="0">
                    <a:pos x="7" y="0"/>
                  </a:cxn>
                  <a:cxn ang="0">
                    <a:pos x="0" y="0"/>
                  </a:cxn>
                  <a:cxn ang="0">
                    <a:pos x="1" y="3"/>
                  </a:cxn>
                  <a:cxn ang="0">
                    <a:pos x="8" y="3"/>
                  </a:cxn>
                  <a:cxn ang="0">
                    <a:pos x="7" y="0"/>
                  </a:cxn>
                </a:cxnLst>
                <a:rect l="0" t="0" r="r" b="b"/>
                <a:pathLst>
                  <a:path w="8" h="3">
                    <a:moveTo>
                      <a:pt x="7" y="0"/>
                    </a:moveTo>
                    <a:cubicBezTo>
                      <a:pt x="5" y="0"/>
                      <a:pt x="2" y="0"/>
                      <a:pt x="0" y="0"/>
                    </a:cubicBezTo>
                    <a:cubicBezTo>
                      <a:pt x="1" y="3"/>
                      <a:pt x="1" y="3"/>
                      <a:pt x="1" y="3"/>
                    </a:cubicBezTo>
                    <a:cubicBezTo>
                      <a:pt x="8" y="3"/>
                      <a:pt x="8" y="3"/>
                      <a:pt x="8" y="3"/>
                    </a:cubicBezTo>
                    <a:cubicBezTo>
                      <a:pt x="8" y="3"/>
                      <a:pt x="7" y="2"/>
                      <a:pt x="7"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 name="Freeform 209"/>
              <p:cNvSpPr>
                <a:spLocks/>
              </p:cNvSpPr>
              <p:nvPr/>
            </p:nvSpPr>
            <p:spPr bwMode="auto">
              <a:xfrm>
                <a:off x="1826" y="1330"/>
                <a:ext cx="10" cy="4"/>
              </a:xfrm>
              <a:custGeom>
                <a:avLst/>
                <a:gdLst/>
                <a:ahLst/>
                <a:cxnLst>
                  <a:cxn ang="0">
                    <a:pos x="0" y="5"/>
                  </a:cxn>
                  <a:cxn ang="0">
                    <a:pos x="11" y="5"/>
                  </a:cxn>
                  <a:cxn ang="0">
                    <a:pos x="10" y="2"/>
                  </a:cxn>
                  <a:cxn ang="0">
                    <a:pos x="4" y="1"/>
                  </a:cxn>
                  <a:cxn ang="0">
                    <a:pos x="0" y="0"/>
                  </a:cxn>
                  <a:cxn ang="0">
                    <a:pos x="0" y="5"/>
                  </a:cxn>
                </a:cxnLst>
                <a:rect l="0" t="0" r="r" b="b"/>
                <a:pathLst>
                  <a:path w="11" h="5">
                    <a:moveTo>
                      <a:pt x="0" y="5"/>
                    </a:moveTo>
                    <a:cubicBezTo>
                      <a:pt x="3" y="5"/>
                      <a:pt x="7" y="5"/>
                      <a:pt x="11" y="5"/>
                    </a:cubicBezTo>
                    <a:cubicBezTo>
                      <a:pt x="10" y="4"/>
                      <a:pt x="10" y="3"/>
                      <a:pt x="10" y="2"/>
                    </a:cubicBezTo>
                    <a:cubicBezTo>
                      <a:pt x="8" y="1"/>
                      <a:pt x="6" y="1"/>
                      <a:pt x="4" y="1"/>
                    </a:cubicBezTo>
                    <a:cubicBezTo>
                      <a:pt x="3" y="1"/>
                      <a:pt x="1" y="0"/>
                      <a:pt x="0" y="0"/>
                    </a:cubicBezTo>
                    <a:cubicBezTo>
                      <a:pt x="0" y="2"/>
                      <a:pt x="0" y="3"/>
                      <a:pt x="0" y="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 name="Freeform 210"/>
              <p:cNvSpPr>
                <a:spLocks/>
              </p:cNvSpPr>
              <p:nvPr/>
            </p:nvSpPr>
            <p:spPr bwMode="auto">
              <a:xfrm>
                <a:off x="1804" y="1478"/>
                <a:ext cx="7" cy="3"/>
              </a:xfrm>
              <a:custGeom>
                <a:avLst/>
                <a:gdLst/>
                <a:ahLst/>
                <a:cxnLst>
                  <a:cxn ang="0">
                    <a:pos x="0" y="3"/>
                  </a:cxn>
                  <a:cxn ang="0">
                    <a:pos x="8" y="3"/>
                  </a:cxn>
                  <a:cxn ang="0">
                    <a:pos x="8" y="0"/>
                  </a:cxn>
                  <a:cxn ang="0">
                    <a:pos x="1" y="0"/>
                  </a:cxn>
                  <a:cxn ang="0">
                    <a:pos x="1" y="3"/>
                  </a:cxn>
                  <a:cxn ang="0">
                    <a:pos x="0" y="3"/>
                  </a:cxn>
                </a:cxnLst>
                <a:rect l="0" t="0" r="r" b="b"/>
                <a:pathLst>
                  <a:path w="8" h="3">
                    <a:moveTo>
                      <a:pt x="0" y="3"/>
                    </a:moveTo>
                    <a:cubicBezTo>
                      <a:pt x="8" y="3"/>
                      <a:pt x="8" y="3"/>
                      <a:pt x="8" y="3"/>
                    </a:cubicBezTo>
                    <a:cubicBezTo>
                      <a:pt x="8" y="0"/>
                      <a:pt x="8" y="0"/>
                      <a:pt x="8" y="0"/>
                    </a:cubicBezTo>
                    <a:cubicBezTo>
                      <a:pt x="6" y="0"/>
                      <a:pt x="4" y="0"/>
                      <a:pt x="1" y="0"/>
                    </a:cubicBezTo>
                    <a:cubicBezTo>
                      <a:pt x="1" y="2"/>
                      <a:pt x="1" y="3"/>
                      <a:pt x="1" y="3"/>
                    </a:cubicBezTo>
                    <a:lnTo>
                      <a:pt x="0" y="3"/>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 name="Freeform 211"/>
              <p:cNvSpPr>
                <a:spLocks/>
              </p:cNvSpPr>
              <p:nvPr/>
            </p:nvSpPr>
            <p:spPr bwMode="auto">
              <a:xfrm>
                <a:off x="1838" y="1477"/>
                <a:ext cx="10" cy="4"/>
              </a:xfrm>
              <a:custGeom>
                <a:avLst/>
                <a:gdLst/>
                <a:ahLst/>
                <a:cxnLst>
                  <a:cxn ang="0">
                    <a:pos x="11" y="0"/>
                  </a:cxn>
                  <a:cxn ang="0">
                    <a:pos x="0" y="1"/>
                  </a:cxn>
                  <a:cxn ang="0">
                    <a:pos x="0" y="4"/>
                  </a:cxn>
                  <a:cxn ang="0">
                    <a:pos x="10" y="4"/>
                  </a:cxn>
                  <a:cxn ang="0">
                    <a:pos x="11" y="0"/>
                  </a:cxn>
                </a:cxnLst>
                <a:rect l="0" t="0" r="r" b="b"/>
                <a:pathLst>
                  <a:path w="11" h="4">
                    <a:moveTo>
                      <a:pt x="11" y="0"/>
                    </a:moveTo>
                    <a:cubicBezTo>
                      <a:pt x="7" y="0"/>
                      <a:pt x="3" y="0"/>
                      <a:pt x="0" y="1"/>
                    </a:cubicBezTo>
                    <a:cubicBezTo>
                      <a:pt x="0" y="2"/>
                      <a:pt x="0" y="3"/>
                      <a:pt x="0" y="4"/>
                    </a:cubicBezTo>
                    <a:cubicBezTo>
                      <a:pt x="10" y="4"/>
                      <a:pt x="10" y="4"/>
                      <a:pt x="10" y="4"/>
                    </a:cubicBezTo>
                    <a:cubicBezTo>
                      <a:pt x="10" y="3"/>
                      <a:pt x="11" y="1"/>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 name="Freeform 212"/>
              <p:cNvSpPr>
                <a:spLocks/>
              </p:cNvSpPr>
              <p:nvPr/>
            </p:nvSpPr>
            <p:spPr bwMode="auto">
              <a:xfrm>
                <a:off x="1785" y="1334"/>
                <a:ext cx="2" cy="1"/>
              </a:xfrm>
              <a:custGeom>
                <a:avLst/>
                <a:gdLst/>
                <a:ahLst/>
                <a:cxnLst>
                  <a:cxn ang="0">
                    <a:pos x="2" y="0"/>
                  </a:cxn>
                  <a:cxn ang="0">
                    <a:pos x="2" y="0"/>
                  </a:cxn>
                  <a:cxn ang="0">
                    <a:pos x="0" y="0"/>
                  </a:cxn>
                  <a:cxn ang="0">
                    <a:pos x="2" y="0"/>
                  </a:cxn>
                </a:cxnLst>
                <a:rect l="0" t="0" r="r" b="b"/>
                <a:pathLst>
                  <a:path w="2">
                    <a:moveTo>
                      <a:pt x="2" y="0"/>
                    </a:moveTo>
                    <a:cubicBezTo>
                      <a:pt x="2" y="0"/>
                      <a:pt x="2" y="0"/>
                      <a:pt x="2" y="0"/>
                    </a:cubicBezTo>
                    <a:cubicBezTo>
                      <a:pt x="1" y="0"/>
                      <a:pt x="0" y="0"/>
                      <a:pt x="0" y="0"/>
                    </a:cubicBezTo>
                    <a:cubicBezTo>
                      <a:pt x="0" y="0"/>
                      <a:pt x="1" y="0"/>
                      <a:pt x="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 name="Freeform 213"/>
              <p:cNvSpPr>
                <a:spLocks/>
              </p:cNvSpPr>
              <p:nvPr/>
            </p:nvSpPr>
            <p:spPr bwMode="auto">
              <a:xfrm>
                <a:off x="1803" y="1329"/>
                <a:ext cx="8" cy="4"/>
              </a:xfrm>
              <a:custGeom>
                <a:avLst/>
                <a:gdLst/>
                <a:ahLst/>
                <a:cxnLst>
                  <a:cxn ang="0">
                    <a:pos x="0" y="5"/>
                  </a:cxn>
                  <a:cxn ang="0">
                    <a:pos x="8" y="5"/>
                  </a:cxn>
                  <a:cxn ang="0">
                    <a:pos x="9" y="5"/>
                  </a:cxn>
                  <a:cxn ang="0">
                    <a:pos x="9" y="0"/>
                  </a:cxn>
                  <a:cxn ang="0">
                    <a:pos x="0" y="1"/>
                  </a:cxn>
                  <a:cxn ang="0">
                    <a:pos x="0" y="5"/>
                  </a:cxn>
                </a:cxnLst>
                <a:rect l="0" t="0" r="r" b="b"/>
                <a:pathLst>
                  <a:path w="9" h="5">
                    <a:moveTo>
                      <a:pt x="0" y="5"/>
                    </a:moveTo>
                    <a:cubicBezTo>
                      <a:pt x="3" y="5"/>
                      <a:pt x="6" y="5"/>
                      <a:pt x="8" y="5"/>
                    </a:cubicBezTo>
                    <a:cubicBezTo>
                      <a:pt x="8" y="5"/>
                      <a:pt x="9" y="5"/>
                      <a:pt x="9" y="5"/>
                    </a:cubicBezTo>
                    <a:cubicBezTo>
                      <a:pt x="9" y="0"/>
                      <a:pt x="9" y="0"/>
                      <a:pt x="9" y="0"/>
                    </a:cubicBezTo>
                    <a:cubicBezTo>
                      <a:pt x="6" y="1"/>
                      <a:pt x="3" y="1"/>
                      <a:pt x="0" y="1"/>
                    </a:cubicBezTo>
                    <a:cubicBezTo>
                      <a:pt x="0" y="2"/>
                      <a:pt x="0" y="4"/>
                      <a:pt x="0" y="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 name="Freeform 214"/>
              <p:cNvSpPr>
                <a:spLocks/>
              </p:cNvSpPr>
              <p:nvPr/>
            </p:nvSpPr>
            <p:spPr bwMode="auto">
              <a:xfrm>
                <a:off x="1815" y="1329"/>
                <a:ext cx="7" cy="5"/>
              </a:xfrm>
              <a:custGeom>
                <a:avLst/>
                <a:gdLst/>
                <a:ahLst/>
                <a:cxnLst>
                  <a:cxn ang="0">
                    <a:pos x="0" y="0"/>
                  </a:cxn>
                  <a:cxn ang="0">
                    <a:pos x="0" y="5"/>
                  </a:cxn>
                  <a:cxn ang="0">
                    <a:pos x="8" y="6"/>
                  </a:cxn>
                  <a:cxn ang="0">
                    <a:pos x="8" y="1"/>
                  </a:cxn>
                  <a:cxn ang="0">
                    <a:pos x="0" y="0"/>
                  </a:cxn>
                </a:cxnLst>
                <a:rect l="0" t="0" r="r" b="b"/>
                <a:pathLst>
                  <a:path w="8" h="6">
                    <a:moveTo>
                      <a:pt x="0" y="0"/>
                    </a:moveTo>
                    <a:cubicBezTo>
                      <a:pt x="0" y="5"/>
                      <a:pt x="0" y="5"/>
                      <a:pt x="0" y="5"/>
                    </a:cubicBezTo>
                    <a:cubicBezTo>
                      <a:pt x="2" y="5"/>
                      <a:pt x="5" y="6"/>
                      <a:pt x="8" y="6"/>
                    </a:cubicBezTo>
                    <a:cubicBezTo>
                      <a:pt x="8" y="4"/>
                      <a:pt x="8" y="2"/>
                      <a:pt x="8" y="1"/>
                    </a:cubicBezTo>
                    <a:cubicBezTo>
                      <a:pt x="5" y="1"/>
                      <a:pt x="2"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 name="Freeform 215"/>
              <p:cNvSpPr>
                <a:spLocks/>
              </p:cNvSpPr>
              <p:nvPr/>
            </p:nvSpPr>
            <p:spPr bwMode="auto">
              <a:xfrm>
                <a:off x="1742" y="1416"/>
                <a:ext cx="6" cy="8"/>
              </a:xfrm>
              <a:custGeom>
                <a:avLst/>
                <a:gdLst/>
                <a:ahLst/>
                <a:cxnLst>
                  <a:cxn ang="0">
                    <a:pos x="1" y="7"/>
                  </a:cxn>
                  <a:cxn ang="0">
                    <a:pos x="4" y="9"/>
                  </a:cxn>
                  <a:cxn ang="0">
                    <a:pos x="7" y="9"/>
                  </a:cxn>
                  <a:cxn ang="0">
                    <a:pos x="7" y="0"/>
                  </a:cxn>
                  <a:cxn ang="0">
                    <a:pos x="2" y="0"/>
                  </a:cxn>
                  <a:cxn ang="0">
                    <a:pos x="1" y="7"/>
                  </a:cxn>
                </a:cxnLst>
                <a:rect l="0" t="0" r="r" b="b"/>
                <a:pathLst>
                  <a:path w="7" h="9">
                    <a:moveTo>
                      <a:pt x="1" y="7"/>
                    </a:moveTo>
                    <a:cubicBezTo>
                      <a:pt x="2" y="8"/>
                      <a:pt x="3" y="8"/>
                      <a:pt x="4" y="9"/>
                    </a:cubicBezTo>
                    <a:cubicBezTo>
                      <a:pt x="5" y="9"/>
                      <a:pt x="6" y="9"/>
                      <a:pt x="7" y="9"/>
                    </a:cubicBezTo>
                    <a:cubicBezTo>
                      <a:pt x="7" y="6"/>
                      <a:pt x="7" y="3"/>
                      <a:pt x="7" y="0"/>
                    </a:cubicBezTo>
                    <a:cubicBezTo>
                      <a:pt x="5" y="0"/>
                      <a:pt x="4" y="0"/>
                      <a:pt x="2" y="0"/>
                    </a:cubicBezTo>
                    <a:cubicBezTo>
                      <a:pt x="1" y="3"/>
                      <a:pt x="0" y="5"/>
                      <a:pt x="1" y="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 name="Freeform 216"/>
              <p:cNvSpPr>
                <a:spLocks/>
              </p:cNvSpPr>
              <p:nvPr/>
            </p:nvSpPr>
            <p:spPr bwMode="auto">
              <a:xfrm>
                <a:off x="1792" y="1468"/>
                <a:ext cx="9" cy="6"/>
              </a:xfrm>
              <a:custGeom>
                <a:avLst/>
                <a:gdLst/>
                <a:ahLst/>
                <a:cxnLst>
                  <a:cxn ang="0">
                    <a:pos x="10" y="1"/>
                  </a:cxn>
                  <a:cxn ang="0">
                    <a:pos x="0" y="0"/>
                  </a:cxn>
                  <a:cxn ang="0">
                    <a:pos x="2" y="7"/>
                  </a:cxn>
                  <a:cxn ang="0">
                    <a:pos x="10" y="7"/>
                  </a:cxn>
                  <a:cxn ang="0">
                    <a:pos x="10" y="1"/>
                  </a:cxn>
                </a:cxnLst>
                <a:rect l="0" t="0" r="r" b="b"/>
                <a:pathLst>
                  <a:path w="10" h="7">
                    <a:moveTo>
                      <a:pt x="10" y="1"/>
                    </a:moveTo>
                    <a:cubicBezTo>
                      <a:pt x="7" y="0"/>
                      <a:pt x="3" y="0"/>
                      <a:pt x="0" y="0"/>
                    </a:cubicBezTo>
                    <a:cubicBezTo>
                      <a:pt x="2" y="7"/>
                      <a:pt x="2" y="7"/>
                      <a:pt x="2" y="7"/>
                    </a:cubicBezTo>
                    <a:cubicBezTo>
                      <a:pt x="5" y="7"/>
                      <a:pt x="7" y="7"/>
                      <a:pt x="10" y="7"/>
                    </a:cubicBezTo>
                    <a:cubicBezTo>
                      <a:pt x="10" y="5"/>
                      <a:pt x="10" y="3"/>
                      <a:pt x="10"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 name="Freeform 217"/>
              <p:cNvSpPr>
                <a:spLocks/>
              </p:cNvSpPr>
              <p:nvPr/>
            </p:nvSpPr>
            <p:spPr bwMode="auto">
              <a:xfrm>
                <a:off x="1804" y="1469"/>
                <a:ext cx="7" cy="6"/>
              </a:xfrm>
              <a:custGeom>
                <a:avLst/>
                <a:gdLst/>
                <a:ahLst/>
                <a:cxnLst>
                  <a:cxn ang="0">
                    <a:pos x="8" y="0"/>
                  </a:cxn>
                  <a:cxn ang="0">
                    <a:pos x="0" y="0"/>
                  </a:cxn>
                  <a:cxn ang="0">
                    <a:pos x="1" y="6"/>
                  </a:cxn>
                  <a:cxn ang="0">
                    <a:pos x="8" y="7"/>
                  </a:cxn>
                  <a:cxn ang="0">
                    <a:pos x="8" y="0"/>
                  </a:cxn>
                </a:cxnLst>
                <a:rect l="0" t="0" r="r" b="b"/>
                <a:pathLst>
                  <a:path w="8" h="7">
                    <a:moveTo>
                      <a:pt x="8" y="0"/>
                    </a:moveTo>
                    <a:cubicBezTo>
                      <a:pt x="6" y="0"/>
                      <a:pt x="3" y="0"/>
                      <a:pt x="0" y="0"/>
                    </a:cubicBezTo>
                    <a:cubicBezTo>
                      <a:pt x="1" y="2"/>
                      <a:pt x="1" y="5"/>
                      <a:pt x="1" y="6"/>
                    </a:cubicBezTo>
                    <a:cubicBezTo>
                      <a:pt x="3" y="7"/>
                      <a:pt x="6" y="7"/>
                      <a:pt x="8" y="7"/>
                    </a:cubicBezTo>
                    <a:lnTo>
                      <a:pt x="8"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 name="Freeform 218"/>
              <p:cNvSpPr>
                <a:spLocks/>
              </p:cNvSpPr>
              <p:nvPr/>
            </p:nvSpPr>
            <p:spPr bwMode="auto">
              <a:xfrm>
                <a:off x="1751" y="1416"/>
                <a:ext cx="7" cy="9"/>
              </a:xfrm>
              <a:custGeom>
                <a:avLst/>
                <a:gdLst/>
                <a:ahLst/>
                <a:cxnLst>
                  <a:cxn ang="0">
                    <a:pos x="8" y="10"/>
                  </a:cxn>
                  <a:cxn ang="0">
                    <a:pos x="8" y="1"/>
                  </a:cxn>
                  <a:cxn ang="0">
                    <a:pos x="0" y="0"/>
                  </a:cxn>
                  <a:cxn ang="0">
                    <a:pos x="1" y="10"/>
                  </a:cxn>
                  <a:cxn ang="0">
                    <a:pos x="8" y="10"/>
                  </a:cxn>
                </a:cxnLst>
                <a:rect l="0" t="0" r="r" b="b"/>
                <a:pathLst>
                  <a:path w="8" h="10">
                    <a:moveTo>
                      <a:pt x="8" y="10"/>
                    </a:moveTo>
                    <a:cubicBezTo>
                      <a:pt x="8" y="7"/>
                      <a:pt x="8" y="4"/>
                      <a:pt x="8" y="1"/>
                    </a:cubicBezTo>
                    <a:cubicBezTo>
                      <a:pt x="5" y="1"/>
                      <a:pt x="3" y="0"/>
                      <a:pt x="0" y="0"/>
                    </a:cubicBezTo>
                    <a:cubicBezTo>
                      <a:pt x="1" y="3"/>
                      <a:pt x="1" y="6"/>
                      <a:pt x="1" y="10"/>
                    </a:cubicBezTo>
                    <a:cubicBezTo>
                      <a:pt x="3" y="10"/>
                      <a:pt x="6" y="10"/>
                      <a:pt x="8"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 name="Freeform 219"/>
              <p:cNvSpPr>
                <a:spLocks/>
              </p:cNvSpPr>
              <p:nvPr/>
            </p:nvSpPr>
            <p:spPr bwMode="auto">
              <a:xfrm>
                <a:off x="1763" y="1442"/>
                <a:ext cx="10" cy="10"/>
              </a:xfrm>
              <a:custGeom>
                <a:avLst/>
                <a:gdLst/>
                <a:ahLst/>
                <a:cxnLst>
                  <a:cxn ang="0">
                    <a:pos x="0" y="0"/>
                  </a:cxn>
                  <a:cxn ang="0">
                    <a:pos x="1" y="10"/>
                  </a:cxn>
                  <a:cxn ang="0">
                    <a:pos x="11" y="11"/>
                  </a:cxn>
                  <a:cxn ang="0">
                    <a:pos x="9" y="1"/>
                  </a:cxn>
                  <a:cxn ang="0">
                    <a:pos x="0" y="0"/>
                  </a:cxn>
                </a:cxnLst>
                <a:rect l="0" t="0" r="r" b="b"/>
                <a:pathLst>
                  <a:path w="11" h="11">
                    <a:moveTo>
                      <a:pt x="0" y="0"/>
                    </a:moveTo>
                    <a:cubicBezTo>
                      <a:pt x="0" y="4"/>
                      <a:pt x="0" y="7"/>
                      <a:pt x="1" y="10"/>
                    </a:cubicBezTo>
                    <a:cubicBezTo>
                      <a:pt x="4" y="11"/>
                      <a:pt x="7" y="11"/>
                      <a:pt x="11" y="11"/>
                    </a:cubicBezTo>
                    <a:cubicBezTo>
                      <a:pt x="10" y="8"/>
                      <a:pt x="10" y="4"/>
                      <a:pt x="9" y="1"/>
                    </a:cubicBezTo>
                    <a:cubicBezTo>
                      <a:pt x="6" y="1"/>
                      <a:pt x="3"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 name="Freeform 220"/>
              <p:cNvSpPr>
                <a:spLocks/>
              </p:cNvSpPr>
              <p:nvPr/>
            </p:nvSpPr>
            <p:spPr bwMode="auto">
              <a:xfrm>
                <a:off x="1778" y="1467"/>
                <a:ext cx="6" cy="2"/>
              </a:xfrm>
              <a:custGeom>
                <a:avLst/>
                <a:gdLst/>
                <a:ahLst/>
                <a:cxnLst>
                  <a:cxn ang="0">
                    <a:pos x="0" y="0"/>
                  </a:cxn>
                  <a:cxn ang="0">
                    <a:pos x="0" y="2"/>
                  </a:cxn>
                  <a:cxn ang="0">
                    <a:pos x="7" y="0"/>
                  </a:cxn>
                  <a:cxn ang="0">
                    <a:pos x="0" y="0"/>
                  </a:cxn>
                </a:cxnLst>
                <a:rect l="0" t="0" r="r" b="b"/>
                <a:pathLst>
                  <a:path w="7" h="2">
                    <a:moveTo>
                      <a:pt x="0" y="0"/>
                    </a:moveTo>
                    <a:cubicBezTo>
                      <a:pt x="0" y="1"/>
                      <a:pt x="0" y="1"/>
                      <a:pt x="0" y="2"/>
                    </a:cubicBezTo>
                    <a:cubicBezTo>
                      <a:pt x="3" y="1"/>
                      <a:pt x="5" y="1"/>
                      <a:pt x="7" y="0"/>
                    </a:cubicBezTo>
                    <a:cubicBezTo>
                      <a:pt x="4" y="0"/>
                      <a:pt x="2"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 name="Freeform 221"/>
              <p:cNvSpPr>
                <a:spLocks/>
              </p:cNvSpPr>
              <p:nvPr/>
            </p:nvSpPr>
            <p:spPr bwMode="auto">
              <a:xfrm>
                <a:off x="1767" y="1466"/>
                <a:ext cx="8" cy="3"/>
              </a:xfrm>
              <a:custGeom>
                <a:avLst/>
                <a:gdLst/>
                <a:ahLst/>
                <a:cxnLst>
                  <a:cxn ang="0">
                    <a:pos x="9" y="3"/>
                  </a:cxn>
                  <a:cxn ang="0">
                    <a:pos x="8" y="1"/>
                  </a:cxn>
                  <a:cxn ang="0">
                    <a:pos x="0" y="0"/>
                  </a:cxn>
                  <a:cxn ang="0">
                    <a:pos x="9" y="3"/>
                  </a:cxn>
                </a:cxnLst>
                <a:rect l="0" t="0" r="r" b="b"/>
                <a:pathLst>
                  <a:path w="9" h="3">
                    <a:moveTo>
                      <a:pt x="9" y="3"/>
                    </a:moveTo>
                    <a:cubicBezTo>
                      <a:pt x="9" y="2"/>
                      <a:pt x="8" y="2"/>
                      <a:pt x="8" y="1"/>
                    </a:cubicBezTo>
                    <a:cubicBezTo>
                      <a:pt x="6" y="1"/>
                      <a:pt x="3" y="0"/>
                      <a:pt x="0" y="0"/>
                    </a:cubicBezTo>
                    <a:cubicBezTo>
                      <a:pt x="2" y="2"/>
                      <a:pt x="5" y="3"/>
                      <a:pt x="9"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 name="Freeform 222"/>
              <p:cNvSpPr>
                <a:spLocks/>
              </p:cNvSpPr>
              <p:nvPr/>
            </p:nvSpPr>
            <p:spPr bwMode="auto">
              <a:xfrm>
                <a:off x="1777" y="1455"/>
                <a:ext cx="11" cy="9"/>
              </a:xfrm>
              <a:custGeom>
                <a:avLst/>
                <a:gdLst/>
                <a:ahLst/>
                <a:cxnLst>
                  <a:cxn ang="0">
                    <a:pos x="0" y="0"/>
                  </a:cxn>
                  <a:cxn ang="0">
                    <a:pos x="1" y="9"/>
                  </a:cxn>
                  <a:cxn ang="0">
                    <a:pos x="12" y="10"/>
                  </a:cxn>
                  <a:cxn ang="0">
                    <a:pos x="11" y="1"/>
                  </a:cxn>
                  <a:cxn ang="0">
                    <a:pos x="0" y="0"/>
                  </a:cxn>
                </a:cxnLst>
                <a:rect l="0" t="0" r="r" b="b"/>
                <a:pathLst>
                  <a:path w="12" h="10">
                    <a:moveTo>
                      <a:pt x="0" y="0"/>
                    </a:moveTo>
                    <a:cubicBezTo>
                      <a:pt x="0" y="3"/>
                      <a:pt x="0" y="6"/>
                      <a:pt x="1" y="9"/>
                    </a:cubicBezTo>
                    <a:cubicBezTo>
                      <a:pt x="4" y="10"/>
                      <a:pt x="8" y="10"/>
                      <a:pt x="12" y="10"/>
                    </a:cubicBezTo>
                    <a:cubicBezTo>
                      <a:pt x="12" y="7"/>
                      <a:pt x="11" y="4"/>
                      <a:pt x="11" y="1"/>
                    </a:cubicBezTo>
                    <a:cubicBezTo>
                      <a:pt x="7" y="1"/>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 name="Freeform 223"/>
              <p:cNvSpPr>
                <a:spLocks/>
              </p:cNvSpPr>
              <p:nvPr/>
            </p:nvSpPr>
            <p:spPr bwMode="auto">
              <a:xfrm>
                <a:off x="1790" y="1444"/>
                <a:ext cx="10" cy="10"/>
              </a:xfrm>
              <a:custGeom>
                <a:avLst/>
                <a:gdLst/>
                <a:ahLst/>
                <a:cxnLst>
                  <a:cxn ang="0">
                    <a:pos x="11" y="0"/>
                  </a:cxn>
                  <a:cxn ang="0">
                    <a:pos x="0" y="0"/>
                  </a:cxn>
                  <a:cxn ang="0">
                    <a:pos x="1" y="10"/>
                  </a:cxn>
                  <a:cxn ang="0">
                    <a:pos x="11" y="11"/>
                  </a:cxn>
                  <a:cxn ang="0">
                    <a:pos x="11" y="0"/>
                  </a:cxn>
                </a:cxnLst>
                <a:rect l="0" t="0" r="r" b="b"/>
                <a:pathLst>
                  <a:path w="11" h="11">
                    <a:moveTo>
                      <a:pt x="11" y="0"/>
                    </a:moveTo>
                    <a:cubicBezTo>
                      <a:pt x="7" y="0"/>
                      <a:pt x="4" y="0"/>
                      <a:pt x="0" y="0"/>
                    </a:cubicBezTo>
                    <a:cubicBezTo>
                      <a:pt x="0" y="3"/>
                      <a:pt x="0" y="7"/>
                      <a:pt x="1" y="10"/>
                    </a:cubicBezTo>
                    <a:cubicBezTo>
                      <a:pt x="4" y="11"/>
                      <a:pt x="8" y="11"/>
                      <a:pt x="11" y="11"/>
                    </a:cubicBezTo>
                    <a:cubicBezTo>
                      <a:pt x="11" y="8"/>
                      <a:pt x="11" y="4"/>
                      <a:pt x="1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 name="Freeform 224"/>
              <p:cNvSpPr>
                <a:spLocks/>
              </p:cNvSpPr>
              <p:nvPr/>
            </p:nvSpPr>
            <p:spPr bwMode="auto">
              <a:xfrm>
                <a:off x="1775" y="1443"/>
                <a:ext cx="12" cy="10"/>
              </a:xfrm>
              <a:custGeom>
                <a:avLst/>
                <a:gdLst/>
                <a:ahLst/>
                <a:cxnLst>
                  <a:cxn ang="0">
                    <a:pos x="0" y="0"/>
                  </a:cxn>
                  <a:cxn ang="0">
                    <a:pos x="1" y="10"/>
                  </a:cxn>
                  <a:cxn ang="0">
                    <a:pos x="13" y="11"/>
                  </a:cxn>
                  <a:cxn ang="0">
                    <a:pos x="12" y="1"/>
                  </a:cxn>
                  <a:cxn ang="0">
                    <a:pos x="0" y="0"/>
                  </a:cxn>
                </a:cxnLst>
                <a:rect l="0" t="0" r="r" b="b"/>
                <a:pathLst>
                  <a:path w="13" h="11">
                    <a:moveTo>
                      <a:pt x="0" y="0"/>
                    </a:moveTo>
                    <a:cubicBezTo>
                      <a:pt x="1" y="4"/>
                      <a:pt x="1" y="7"/>
                      <a:pt x="1" y="10"/>
                    </a:cubicBezTo>
                    <a:cubicBezTo>
                      <a:pt x="5" y="11"/>
                      <a:pt x="9" y="11"/>
                      <a:pt x="13" y="11"/>
                    </a:cubicBezTo>
                    <a:cubicBezTo>
                      <a:pt x="12" y="8"/>
                      <a:pt x="12" y="4"/>
                      <a:pt x="12" y="1"/>
                    </a:cubicBezTo>
                    <a:cubicBezTo>
                      <a:pt x="8" y="0"/>
                      <a:pt x="4" y="0"/>
                      <a:pt x="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 name="Freeform 225"/>
              <p:cNvSpPr>
                <a:spLocks/>
              </p:cNvSpPr>
              <p:nvPr/>
            </p:nvSpPr>
            <p:spPr bwMode="auto">
              <a:xfrm>
                <a:off x="1761" y="1416"/>
                <a:ext cx="10" cy="9"/>
              </a:xfrm>
              <a:custGeom>
                <a:avLst/>
                <a:gdLst/>
                <a:ahLst/>
                <a:cxnLst>
                  <a:cxn ang="0">
                    <a:pos x="11" y="10"/>
                  </a:cxn>
                  <a:cxn ang="0">
                    <a:pos x="10" y="0"/>
                  </a:cxn>
                  <a:cxn ang="0">
                    <a:pos x="0" y="0"/>
                  </a:cxn>
                  <a:cxn ang="0">
                    <a:pos x="1" y="9"/>
                  </a:cxn>
                  <a:cxn ang="0">
                    <a:pos x="11" y="10"/>
                  </a:cxn>
                </a:cxnLst>
                <a:rect l="0" t="0" r="r" b="b"/>
                <a:pathLst>
                  <a:path w="11" h="10">
                    <a:moveTo>
                      <a:pt x="11" y="10"/>
                    </a:moveTo>
                    <a:cubicBezTo>
                      <a:pt x="11" y="6"/>
                      <a:pt x="10" y="3"/>
                      <a:pt x="10" y="0"/>
                    </a:cubicBezTo>
                    <a:cubicBezTo>
                      <a:pt x="7" y="0"/>
                      <a:pt x="4" y="0"/>
                      <a:pt x="0" y="0"/>
                    </a:cubicBezTo>
                    <a:cubicBezTo>
                      <a:pt x="1" y="3"/>
                      <a:pt x="1" y="6"/>
                      <a:pt x="1" y="9"/>
                    </a:cubicBezTo>
                    <a:cubicBezTo>
                      <a:pt x="4" y="9"/>
                      <a:pt x="7" y="10"/>
                      <a:pt x="11"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 name="Freeform 226"/>
              <p:cNvSpPr>
                <a:spLocks/>
              </p:cNvSpPr>
              <p:nvPr/>
            </p:nvSpPr>
            <p:spPr bwMode="auto">
              <a:xfrm>
                <a:off x="1803" y="1444"/>
                <a:ext cx="8" cy="10"/>
              </a:xfrm>
              <a:custGeom>
                <a:avLst/>
                <a:gdLst/>
                <a:ahLst/>
                <a:cxnLst>
                  <a:cxn ang="0">
                    <a:pos x="9" y="0"/>
                  </a:cxn>
                  <a:cxn ang="0">
                    <a:pos x="0" y="0"/>
                  </a:cxn>
                  <a:cxn ang="0">
                    <a:pos x="0" y="11"/>
                  </a:cxn>
                  <a:cxn ang="0">
                    <a:pos x="9" y="11"/>
                  </a:cxn>
                  <a:cxn ang="0">
                    <a:pos x="9" y="0"/>
                  </a:cxn>
                </a:cxnLst>
                <a:rect l="0" t="0" r="r" b="b"/>
                <a:pathLst>
                  <a:path w="9" h="11">
                    <a:moveTo>
                      <a:pt x="9" y="0"/>
                    </a:moveTo>
                    <a:cubicBezTo>
                      <a:pt x="6" y="0"/>
                      <a:pt x="3" y="0"/>
                      <a:pt x="0" y="0"/>
                    </a:cubicBezTo>
                    <a:cubicBezTo>
                      <a:pt x="0" y="4"/>
                      <a:pt x="0" y="8"/>
                      <a:pt x="0" y="11"/>
                    </a:cubicBezTo>
                    <a:cubicBezTo>
                      <a:pt x="3" y="11"/>
                      <a:pt x="6" y="11"/>
                      <a:pt x="9" y="11"/>
                    </a:cubicBezTo>
                    <a:lnTo>
                      <a:pt x="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 name="Freeform 227"/>
              <p:cNvSpPr>
                <a:spLocks/>
              </p:cNvSpPr>
              <p:nvPr/>
            </p:nvSpPr>
            <p:spPr bwMode="auto">
              <a:xfrm>
                <a:off x="1760" y="1403"/>
                <a:ext cx="10" cy="10"/>
              </a:xfrm>
              <a:custGeom>
                <a:avLst/>
                <a:gdLst/>
                <a:ahLst/>
                <a:cxnLst>
                  <a:cxn ang="0">
                    <a:pos x="11" y="11"/>
                  </a:cxn>
                  <a:cxn ang="0">
                    <a:pos x="10" y="0"/>
                  </a:cxn>
                  <a:cxn ang="0">
                    <a:pos x="0" y="0"/>
                  </a:cxn>
                  <a:cxn ang="0">
                    <a:pos x="1" y="11"/>
                  </a:cxn>
                  <a:cxn ang="0">
                    <a:pos x="11" y="11"/>
                  </a:cxn>
                </a:cxnLst>
                <a:rect l="0" t="0" r="r" b="b"/>
                <a:pathLst>
                  <a:path w="11" h="11">
                    <a:moveTo>
                      <a:pt x="11" y="11"/>
                    </a:moveTo>
                    <a:cubicBezTo>
                      <a:pt x="11" y="7"/>
                      <a:pt x="10" y="4"/>
                      <a:pt x="10" y="0"/>
                    </a:cubicBezTo>
                    <a:cubicBezTo>
                      <a:pt x="0" y="0"/>
                      <a:pt x="0" y="0"/>
                      <a:pt x="0" y="0"/>
                    </a:cubicBezTo>
                    <a:cubicBezTo>
                      <a:pt x="1" y="3"/>
                      <a:pt x="1" y="7"/>
                      <a:pt x="1" y="11"/>
                    </a:cubicBezTo>
                    <a:cubicBezTo>
                      <a:pt x="4" y="11"/>
                      <a:pt x="8" y="11"/>
                      <a:pt x="1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 name="Freeform 228"/>
              <p:cNvSpPr>
                <a:spLocks/>
              </p:cNvSpPr>
              <p:nvPr/>
            </p:nvSpPr>
            <p:spPr bwMode="auto">
              <a:xfrm>
                <a:off x="1760" y="1389"/>
                <a:ext cx="9" cy="10"/>
              </a:xfrm>
              <a:custGeom>
                <a:avLst/>
                <a:gdLst/>
                <a:ahLst/>
                <a:cxnLst>
                  <a:cxn ang="0">
                    <a:pos x="10" y="2"/>
                  </a:cxn>
                  <a:cxn ang="0">
                    <a:pos x="10" y="0"/>
                  </a:cxn>
                  <a:cxn ang="0">
                    <a:pos x="0" y="0"/>
                  </a:cxn>
                  <a:cxn ang="0">
                    <a:pos x="0" y="1"/>
                  </a:cxn>
                  <a:cxn ang="0">
                    <a:pos x="0" y="11"/>
                  </a:cxn>
                  <a:cxn ang="0">
                    <a:pos x="10" y="11"/>
                  </a:cxn>
                  <a:cxn ang="0">
                    <a:pos x="10" y="2"/>
                  </a:cxn>
                </a:cxnLst>
                <a:rect l="0" t="0" r="r" b="b"/>
                <a:pathLst>
                  <a:path w="10" h="11">
                    <a:moveTo>
                      <a:pt x="10" y="2"/>
                    </a:moveTo>
                    <a:cubicBezTo>
                      <a:pt x="10" y="1"/>
                      <a:pt x="10" y="1"/>
                      <a:pt x="10" y="0"/>
                    </a:cubicBezTo>
                    <a:cubicBezTo>
                      <a:pt x="7" y="0"/>
                      <a:pt x="3" y="0"/>
                      <a:pt x="0" y="0"/>
                    </a:cubicBezTo>
                    <a:cubicBezTo>
                      <a:pt x="0" y="1"/>
                      <a:pt x="0" y="1"/>
                      <a:pt x="0" y="1"/>
                    </a:cubicBezTo>
                    <a:cubicBezTo>
                      <a:pt x="0" y="4"/>
                      <a:pt x="0" y="8"/>
                      <a:pt x="0" y="11"/>
                    </a:cubicBezTo>
                    <a:cubicBezTo>
                      <a:pt x="10" y="11"/>
                      <a:pt x="10" y="11"/>
                      <a:pt x="10" y="11"/>
                    </a:cubicBezTo>
                    <a:cubicBezTo>
                      <a:pt x="10" y="8"/>
                      <a:pt x="10" y="5"/>
                      <a:pt x="10" y="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 name="Freeform 229"/>
              <p:cNvSpPr>
                <a:spLocks/>
              </p:cNvSpPr>
              <p:nvPr/>
            </p:nvSpPr>
            <p:spPr bwMode="auto">
              <a:xfrm>
                <a:off x="1762" y="1428"/>
                <a:ext cx="10" cy="11"/>
              </a:xfrm>
              <a:custGeom>
                <a:avLst/>
                <a:gdLst/>
                <a:ahLst/>
                <a:cxnLst>
                  <a:cxn ang="0">
                    <a:pos x="11" y="12"/>
                  </a:cxn>
                  <a:cxn ang="0">
                    <a:pos x="10" y="1"/>
                  </a:cxn>
                  <a:cxn ang="0">
                    <a:pos x="0" y="0"/>
                  </a:cxn>
                  <a:cxn ang="0">
                    <a:pos x="1" y="12"/>
                  </a:cxn>
                  <a:cxn ang="0">
                    <a:pos x="11" y="12"/>
                  </a:cxn>
                </a:cxnLst>
                <a:rect l="0" t="0" r="r" b="b"/>
                <a:pathLst>
                  <a:path w="11" h="12">
                    <a:moveTo>
                      <a:pt x="11" y="12"/>
                    </a:moveTo>
                    <a:cubicBezTo>
                      <a:pt x="11" y="8"/>
                      <a:pt x="10" y="4"/>
                      <a:pt x="10" y="1"/>
                    </a:cubicBezTo>
                    <a:cubicBezTo>
                      <a:pt x="7" y="0"/>
                      <a:pt x="4" y="0"/>
                      <a:pt x="0" y="0"/>
                    </a:cubicBezTo>
                    <a:cubicBezTo>
                      <a:pt x="1" y="4"/>
                      <a:pt x="1" y="8"/>
                      <a:pt x="1" y="12"/>
                    </a:cubicBezTo>
                    <a:cubicBezTo>
                      <a:pt x="5" y="12"/>
                      <a:pt x="8" y="12"/>
                      <a:pt x="1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 name="Freeform 230"/>
              <p:cNvSpPr>
                <a:spLocks/>
              </p:cNvSpPr>
              <p:nvPr/>
            </p:nvSpPr>
            <p:spPr bwMode="auto">
              <a:xfrm>
                <a:off x="1764" y="1454"/>
                <a:ext cx="10" cy="9"/>
              </a:xfrm>
              <a:custGeom>
                <a:avLst/>
                <a:gdLst/>
                <a:ahLst/>
                <a:cxnLst>
                  <a:cxn ang="0">
                    <a:pos x="10" y="1"/>
                  </a:cxn>
                  <a:cxn ang="0">
                    <a:pos x="0" y="0"/>
                  </a:cxn>
                  <a:cxn ang="0">
                    <a:pos x="1" y="9"/>
                  </a:cxn>
                  <a:cxn ang="0">
                    <a:pos x="11" y="10"/>
                  </a:cxn>
                  <a:cxn ang="0">
                    <a:pos x="10" y="1"/>
                  </a:cxn>
                </a:cxnLst>
                <a:rect l="0" t="0" r="r" b="b"/>
                <a:pathLst>
                  <a:path w="11" h="10">
                    <a:moveTo>
                      <a:pt x="10" y="1"/>
                    </a:moveTo>
                    <a:cubicBezTo>
                      <a:pt x="7" y="1"/>
                      <a:pt x="3" y="0"/>
                      <a:pt x="0" y="0"/>
                    </a:cubicBezTo>
                    <a:cubicBezTo>
                      <a:pt x="1" y="3"/>
                      <a:pt x="1" y="6"/>
                      <a:pt x="1" y="9"/>
                    </a:cubicBezTo>
                    <a:cubicBezTo>
                      <a:pt x="4" y="10"/>
                      <a:pt x="8" y="10"/>
                      <a:pt x="11" y="10"/>
                    </a:cubicBezTo>
                    <a:cubicBezTo>
                      <a:pt x="11" y="7"/>
                      <a:pt x="10" y="4"/>
                      <a:pt x="10" y="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 name="Freeform 231"/>
              <p:cNvSpPr>
                <a:spLocks/>
              </p:cNvSpPr>
              <p:nvPr/>
            </p:nvSpPr>
            <p:spPr bwMode="auto">
              <a:xfrm>
                <a:off x="1754" y="1442"/>
                <a:ext cx="7" cy="9"/>
              </a:xfrm>
              <a:custGeom>
                <a:avLst/>
                <a:gdLst/>
                <a:ahLst/>
                <a:cxnLst>
                  <a:cxn ang="0">
                    <a:pos x="6" y="0"/>
                  </a:cxn>
                  <a:cxn ang="0">
                    <a:pos x="3" y="0"/>
                  </a:cxn>
                  <a:cxn ang="0">
                    <a:pos x="0" y="5"/>
                  </a:cxn>
                  <a:cxn ang="0">
                    <a:pos x="5" y="10"/>
                  </a:cxn>
                  <a:cxn ang="0">
                    <a:pos x="7" y="10"/>
                  </a:cxn>
                  <a:cxn ang="0">
                    <a:pos x="6" y="0"/>
                  </a:cxn>
                </a:cxnLst>
                <a:rect l="0" t="0" r="r" b="b"/>
                <a:pathLst>
                  <a:path w="7" h="10">
                    <a:moveTo>
                      <a:pt x="6" y="0"/>
                    </a:moveTo>
                    <a:cubicBezTo>
                      <a:pt x="5" y="0"/>
                      <a:pt x="4" y="0"/>
                      <a:pt x="3" y="0"/>
                    </a:cubicBezTo>
                    <a:cubicBezTo>
                      <a:pt x="1" y="1"/>
                      <a:pt x="0" y="3"/>
                      <a:pt x="0" y="5"/>
                    </a:cubicBezTo>
                    <a:cubicBezTo>
                      <a:pt x="0" y="6"/>
                      <a:pt x="2" y="8"/>
                      <a:pt x="5" y="10"/>
                    </a:cubicBezTo>
                    <a:cubicBezTo>
                      <a:pt x="5" y="10"/>
                      <a:pt x="6" y="10"/>
                      <a:pt x="7" y="10"/>
                    </a:cubicBezTo>
                    <a:cubicBezTo>
                      <a:pt x="7" y="7"/>
                      <a:pt x="6" y="4"/>
                      <a:pt x="6"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 name="Freeform 232"/>
              <p:cNvSpPr>
                <a:spLocks/>
              </p:cNvSpPr>
              <p:nvPr/>
            </p:nvSpPr>
            <p:spPr bwMode="auto">
              <a:xfrm>
                <a:off x="1867" y="1364"/>
                <a:ext cx="8" cy="11"/>
              </a:xfrm>
              <a:custGeom>
                <a:avLst/>
                <a:gdLst/>
                <a:ahLst/>
                <a:cxnLst>
                  <a:cxn ang="0">
                    <a:pos x="1" y="12"/>
                  </a:cxn>
                  <a:cxn ang="0">
                    <a:pos x="8" y="12"/>
                  </a:cxn>
                  <a:cxn ang="0">
                    <a:pos x="6" y="0"/>
                  </a:cxn>
                  <a:cxn ang="0">
                    <a:pos x="0" y="0"/>
                  </a:cxn>
                  <a:cxn ang="0">
                    <a:pos x="1" y="12"/>
                  </a:cxn>
                </a:cxnLst>
                <a:rect l="0" t="0" r="r" b="b"/>
                <a:pathLst>
                  <a:path w="8" h="12">
                    <a:moveTo>
                      <a:pt x="1" y="12"/>
                    </a:moveTo>
                    <a:cubicBezTo>
                      <a:pt x="3" y="12"/>
                      <a:pt x="6" y="12"/>
                      <a:pt x="8" y="12"/>
                    </a:cubicBezTo>
                    <a:cubicBezTo>
                      <a:pt x="7" y="9"/>
                      <a:pt x="7" y="5"/>
                      <a:pt x="6" y="0"/>
                    </a:cubicBezTo>
                    <a:cubicBezTo>
                      <a:pt x="4" y="0"/>
                      <a:pt x="2" y="0"/>
                      <a:pt x="0" y="0"/>
                    </a:cubicBezTo>
                    <a:cubicBezTo>
                      <a:pt x="1" y="4"/>
                      <a:pt x="1" y="8"/>
                      <a:pt x="1" y="12"/>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 name="Freeform 233"/>
              <p:cNvSpPr>
                <a:spLocks/>
              </p:cNvSpPr>
              <p:nvPr/>
            </p:nvSpPr>
            <p:spPr bwMode="auto">
              <a:xfrm>
                <a:off x="1854" y="1350"/>
                <a:ext cx="10" cy="10"/>
              </a:xfrm>
              <a:custGeom>
                <a:avLst/>
                <a:gdLst/>
                <a:ahLst/>
                <a:cxnLst>
                  <a:cxn ang="0">
                    <a:pos x="11" y="11"/>
                  </a:cxn>
                  <a:cxn ang="0">
                    <a:pos x="10" y="1"/>
                  </a:cxn>
                  <a:cxn ang="0">
                    <a:pos x="0" y="0"/>
                  </a:cxn>
                  <a:cxn ang="0">
                    <a:pos x="1" y="11"/>
                  </a:cxn>
                  <a:cxn ang="0">
                    <a:pos x="11" y="11"/>
                  </a:cxn>
                </a:cxnLst>
                <a:rect l="0" t="0" r="r" b="b"/>
                <a:pathLst>
                  <a:path w="11" h="11">
                    <a:moveTo>
                      <a:pt x="11" y="11"/>
                    </a:moveTo>
                    <a:cubicBezTo>
                      <a:pt x="11" y="8"/>
                      <a:pt x="11" y="4"/>
                      <a:pt x="10" y="1"/>
                    </a:cubicBezTo>
                    <a:cubicBezTo>
                      <a:pt x="7" y="1"/>
                      <a:pt x="4" y="0"/>
                      <a:pt x="0" y="0"/>
                    </a:cubicBezTo>
                    <a:cubicBezTo>
                      <a:pt x="1" y="4"/>
                      <a:pt x="1" y="7"/>
                      <a:pt x="1" y="11"/>
                    </a:cubicBezTo>
                    <a:cubicBezTo>
                      <a:pt x="5" y="11"/>
                      <a:pt x="8" y="11"/>
                      <a:pt x="1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 name="Freeform 234"/>
              <p:cNvSpPr>
                <a:spLocks/>
              </p:cNvSpPr>
              <p:nvPr/>
            </p:nvSpPr>
            <p:spPr bwMode="auto">
              <a:xfrm>
                <a:off x="1867" y="1351"/>
                <a:ext cx="5" cy="10"/>
              </a:xfrm>
              <a:custGeom>
                <a:avLst/>
                <a:gdLst/>
                <a:ahLst/>
                <a:cxnLst>
                  <a:cxn ang="0">
                    <a:pos x="6" y="11"/>
                  </a:cxn>
                  <a:cxn ang="0">
                    <a:pos x="1" y="0"/>
                  </a:cxn>
                  <a:cxn ang="0">
                    <a:pos x="0" y="0"/>
                  </a:cxn>
                  <a:cxn ang="0">
                    <a:pos x="1" y="10"/>
                  </a:cxn>
                  <a:cxn ang="0">
                    <a:pos x="6" y="11"/>
                  </a:cxn>
                </a:cxnLst>
                <a:rect l="0" t="0" r="r" b="b"/>
                <a:pathLst>
                  <a:path w="6" h="11">
                    <a:moveTo>
                      <a:pt x="6" y="11"/>
                    </a:moveTo>
                    <a:cubicBezTo>
                      <a:pt x="5" y="7"/>
                      <a:pt x="3" y="4"/>
                      <a:pt x="1" y="0"/>
                    </a:cubicBezTo>
                    <a:cubicBezTo>
                      <a:pt x="1" y="0"/>
                      <a:pt x="0" y="0"/>
                      <a:pt x="0" y="0"/>
                    </a:cubicBezTo>
                    <a:cubicBezTo>
                      <a:pt x="0" y="4"/>
                      <a:pt x="1" y="7"/>
                      <a:pt x="1" y="10"/>
                    </a:cubicBezTo>
                    <a:cubicBezTo>
                      <a:pt x="3" y="10"/>
                      <a:pt x="4" y="10"/>
                      <a:pt x="6"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 name="Freeform 235"/>
              <p:cNvSpPr>
                <a:spLocks/>
              </p:cNvSpPr>
              <p:nvPr/>
            </p:nvSpPr>
            <p:spPr bwMode="auto">
              <a:xfrm>
                <a:off x="1815" y="1444"/>
                <a:ext cx="9" cy="10"/>
              </a:xfrm>
              <a:custGeom>
                <a:avLst/>
                <a:gdLst/>
                <a:ahLst/>
                <a:cxnLst>
                  <a:cxn ang="0">
                    <a:pos x="9" y="11"/>
                  </a:cxn>
                  <a:cxn ang="0">
                    <a:pos x="10" y="0"/>
                  </a:cxn>
                  <a:cxn ang="0">
                    <a:pos x="1" y="1"/>
                  </a:cxn>
                  <a:cxn ang="0">
                    <a:pos x="0" y="1"/>
                  </a:cxn>
                  <a:cxn ang="0">
                    <a:pos x="0" y="11"/>
                  </a:cxn>
                  <a:cxn ang="0">
                    <a:pos x="1" y="11"/>
                  </a:cxn>
                  <a:cxn ang="0">
                    <a:pos x="9" y="11"/>
                  </a:cxn>
                </a:cxnLst>
                <a:rect l="0" t="0" r="r" b="b"/>
                <a:pathLst>
                  <a:path w="10" h="11">
                    <a:moveTo>
                      <a:pt x="9" y="11"/>
                    </a:moveTo>
                    <a:cubicBezTo>
                      <a:pt x="10" y="8"/>
                      <a:pt x="10" y="4"/>
                      <a:pt x="10" y="0"/>
                    </a:cubicBezTo>
                    <a:cubicBezTo>
                      <a:pt x="7" y="0"/>
                      <a:pt x="4" y="1"/>
                      <a:pt x="1" y="1"/>
                    </a:cubicBezTo>
                    <a:cubicBezTo>
                      <a:pt x="1" y="1"/>
                      <a:pt x="0" y="1"/>
                      <a:pt x="0" y="1"/>
                    </a:cubicBezTo>
                    <a:cubicBezTo>
                      <a:pt x="0" y="11"/>
                      <a:pt x="0" y="11"/>
                      <a:pt x="0" y="11"/>
                    </a:cubicBezTo>
                    <a:cubicBezTo>
                      <a:pt x="0" y="11"/>
                      <a:pt x="1" y="11"/>
                      <a:pt x="1" y="11"/>
                    </a:cubicBezTo>
                    <a:cubicBezTo>
                      <a:pt x="4" y="11"/>
                      <a:pt x="6" y="11"/>
                      <a:pt x="9"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 name="Freeform 236"/>
              <p:cNvSpPr>
                <a:spLocks/>
              </p:cNvSpPr>
              <p:nvPr/>
            </p:nvSpPr>
            <p:spPr bwMode="auto">
              <a:xfrm>
                <a:off x="1827" y="1349"/>
                <a:ext cx="11" cy="11"/>
              </a:xfrm>
              <a:custGeom>
                <a:avLst/>
                <a:gdLst/>
                <a:ahLst/>
                <a:cxnLst>
                  <a:cxn ang="0">
                    <a:pos x="1" y="11"/>
                  </a:cxn>
                  <a:cxn ang="0">
                    <a:pos x="12" y="12"/>
                  </a:cxn>
                  <a:cxn ang="0">
                    <a:pos x="11" y="1"/>
                  </a:cxn>
                  <a:cxn ang="0">
                    <a:pos x="0" y="0"/>
                  </a:cxn>
                  <a:cxn ang="0">
                    <a:pos x="1" y="11"/>
                  </a:cxn>
                </a:cxnLst>
                <a:rect l="0" t="0" r="r" b="b"/>
                <a:pathLst>
                  <a:path w="12" h="12">
                    <a:moveTo>
                      <a:pt x="1" y="11"/>
                    </a:moveTo>
                    <a:cubicBezTo>
                      <a:pt x="4" y="11"/>
                      <a:pt x="8" y="11"/>
                      <a:pt x="12" y="12"/>
                    </a:cubicBezTo>
                    <a:cubicBezTo>
                      <a:pt x="12" y="8"/>
                      <a:pt x="11" y="4"/>
                      <a:pt x="11" y="1"/>
                    </a:cubicBezTo>
                    <a:cubicBezTo>
                      <a:pt x="7" y="1"/>
                      <a:pt x="4" y="1"/>
                      <a:pt x="0" y="0"/>
                    </a:cubicBezTo>
                    <a:cubicBezTo>
                      <a:pt x="0" y="4"/>
                      <a:pt x="1" y="7"/>
                      <a:pt x="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 name="Freeform 237"/>
              <p:cNvSpPr>
                <a:spLocks/>
              </p:cNvSpPr>
              <p:nvPr/>
            </p:nvSpPr>
            <p:spPr bwMode="auto">
              <a:xfrm>
                <a:off x="1869" y="1378"/>
                <a:ext cx="7" cy="9"/>
              </a:xfrm>
              <a:custGeom>
                <a:avLst/>
                <a:gdLst/>
                <a:ahLst/>
                <a:cxnLst>
                  <a:cxn ang="0">
                    <a:pos x="0" y="9"/>
                  </a:cxn>
                  <a:cxn ang="0">
                    <a:pos x="6" y="9"/>
                  </a:cxn>
                  <a:cxn ang="0">
                    <a:pos x="6" y="0"/>
                  </a:cxn>
                  <a:cxn ang="0">
                    <a:pos x="0" y="0"/>
                  </a:cxn>
                  <a:cxn ang="0">
                    <a:pos x="0" y="9"/>
                  </a:cxn>
                </a:cxnLst>
                <a:rect l="0" t="0" r="r" b="b"/>
                <a:pathLst>
                  <a:path w="7" h="9">
                    <a:moveTo>
                      <a:pt x="0" y="9"/>
                    </a:moveTo>
                    <a:cubicBezTo>
                      <a:pt x="2" y="9"/>
                      <a:pt x="4" y="9"/>
                      <a:pt x="6" y="9"/>
                    </a:cubicBezTo>
                    <a:cubicBezTo>
                      <a:pt x="7" y="6"/>
                      <a:pt x="6" y="3"/>
                      <a:pt x="6" y="0"/>
                    </a:cubicBezTo>
                    <a:cubicBezTo>
                      <a:pt x="4" y="0"/>
                      <a:pt x="2" y="0"/>
                      <a:pt x="0" y="0"/>
                    </a:cubicBezTo>
                    <a:cubicBezTo>
                      <a:pt x="0" y="3"/>
                      <a:pt x="0" y="6"/>
                      <a:pt x="0" y="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 name="Freeform 238"/>
              <p:cNvSpPr>
                <a:spLocks/>
              </p:cNvSpPr>
              <p:nvPr/>
            </p:nvSpPr>
            <p:spPr bwMode="auto">
              <a:xfrm>
                <a:off x="1840" y="1350"/>
                <a:ext cx="12" cy="10"/>
              </a:xfrm>
              <a:custGeom>
                <a:avLst/>
                <a:gdLst/>
                <a:ahLst/>
                <a:cxnLst>
                  <a:cxn ang="0">
                    <a:pos x="1" y="11"/>
                  </a:cxn>
                  <a:cxn ang="0">
                    <a:pos x="13" y="11"/>
                  </a:cxn>
                  <a:cxn ang="0">
                    <a:pos x="11" y="1"/>
                  </a:cxn>
                  <a:cxn ang="0">
                    <a:pos x="0" y="0"/>
                  </a:cxn>
                  <a:cxn ang="0">
                    <a:pos x="1" y="11"/>
                  </a:cxn>
                </a:cxnLst>
                <a:rect l="0" t="0" r="r" b="b"/>
                <a:pathLst>
                  <a:path w="13" h="11">
                    <a:moveTo>
                      <a:pt x="1" y="11"/>
                    </a:moveTo>
                    <a:cubicBezTo>
                      <a:pt x="5" y="11"/>
                      <a:pt x="9" y="11"/>
                      <a:pt x="13" y="11"/>
                    </a:cubicBezTo>
                    <a:cubicBezTo>
                      <a:pt x="12" y="8"/>
                      <a:pt x="12" y="4"/>
                      <a:pt x="11" y="1"/>
                    </a:cubicBezTo>
                    <a:cubicBezTo>
                      <a:pt x="8" y="1"/>
                      <a:pt x="4" y="0"/>
                      <a:pt x="0" y="0"/>
                    </a:cubicBezTo>
                    <a:cubicBezTo>
                      <a:pt x="0" y="4"/>
                      <a:pt x="0" y="7"/>
                      <a:pt x="1" y="1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 name="Freeform 239"/>
              <p:cNvSpPr>
                <a:spLocks/>
              </p:cNvSpPr>
              <p:nvPr/>
            </p:nvSpPr>
            <p:spPr bwMode="auto">
              <a:xfrm>
                <a:off x="1815" y="1349"/>
                <a:ext cx="9" cy="10"/>
              </a:xfrm>
              <a:custGeom>
                <a:avLst/>
                <a:gdLst/>
                <a:ahLst/>
                <a:cxnLst>
                  <a:cxn ang="0">
                    <a:pos x="0" y="11"/>
                  </a:cxn>
                  <a:cxn ang="0">
                    <a:pos x="10" y="11"/>
                  </a:cxn>
                  <a:cxn ang="0">
                    <a:pos x="9" y="0"/>
                  </a:cxn>
                  <a:cxn ang="0">
                    <a:pos x="0" y="0"/>
                  </a:cxn>
                  <a:cxn ang="0">
                    <a:pos x="0" y="11"/>
                  </a:cxn>
                </a:cxnLst>
                <a:rect l="0" t="0" r="r" b="b"/>
                <a:pathLst>
                  <a:path w="10" h="11">
                    <a:moveTo>
                      <a:pt x="0" y="11"/>
                    </a:moveTo>
                    <a:cubicBezTo>
                      <a:pt x="3" y="11"/>
                      <a:pt x="6" y="11"/>
                      <a:pt x="10" y="11"/>
                    </a:cubicBezTo>
                    <a:cubicBezTo>
                      <a:pt x="10" y="7"/>
                      <a:pt x="10" y="4"/>
                      <a:pt x="9" y="0"/>
                    </a:cubicBezTo>
                    <a:cubicBezTo>
                      <a:pt x="6" y="0"/>
                      <a:pt x="3" y="0"/>
                      <a:pt x="0" y="0"/>
                    </a:cubicBezTo>
                    <a:lnTo>
                      <a:pt x="0" y="1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 name="Freeform 240"/>
              <p:cNvSpPr>
                <a:spLocks/>
              </p:cNvSpPr>
              <p:nvPr/>
            </p:nvSpPr>
            <p:spPr bwMode="auto">
              <a:xfrm>
                <a:off x="1869" y="1403"/>
                <a:ext cx="3" cy="5"/>
              </a:xfrm>
              <a:custGeom>
                <a:avLst/>
                <a:gdLst/>
                <a:ahLst/>
                <a:cxnLst>
                  <a:cxn ang="0">
                    <a:pos x="1" y="0"/>
                  </a:cxn>
                  <a:cxn ang="0">
                    <a:pos x="0" y="6"/>
                  </a:cxn>
                  <a:cxn ang="0">
                    <a:pos x="3" y="0"/>
                  </a:cxn>
                  <a:cxn ang="0">
                    <a:pos x="1" y="0"/>
                  </a:cxn>
                </a:cxnLst>
                <a:rect l="0" t="0" r="r" b="b"/>
                <a:pathLst>
                  <a:path w="3" h="6">
                    <a:moveTo>
                      <a:pt x="1" y="0"/>
                    </a:moveTo>
                    <a:cubicBezTo>
                      <a:pt x="1" y="2"/>
                      <a:pt x="0" y="4"/>
                      <a:pt x="0" y="6"/>
                    </a:cubicBezTo>
                    <a:cubicBezTo>
                      <a:pt x="1" y="4"/>
                      <a:pt x="2" y="2"/>
                      <a:pt x="3" y="0"/>
                    </a:cubicBezTo>
                    <a:lnTo>
                      <a:pt x="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 name="Freeform 241"/>
              <p:cNvSpPr>
                <a:spLocks/>
              </p:cNvSpPr>
              <p:nvPr/>
            </p:nvSpPr>
            <p:spPr bwMode="auto">
              <a:xfrm>
                <a:off x="1826" y="1456"/>
                <a:ext cx="11" cy="9"/>
              </a:xfrm>
              <a:custGeom>
                <a:avLst/>
                <a:gdLst/>
                <a:ahLst/>
                <a:cxnLst>
                  <a:cxn ang="0">
                    <a:pos x="11" y="10"/>
                  </a:cxn>
                  <a:cxn ang="0">
                    <a:pos x="12" y="0"/>
                  </a:cxn>
                  <a:cxn ang="0">
                    <a:pos x="1" y="1"/>
                  </a:cxn>
                  <a:cxn ang="0">
                    <a:pos x="0" y="10"/>
                  </a:cxn>
                  <a:cxn ang="0">
                    <a:pos x="11" y="10"/>
                  </a:cxn>
                </a:cxnLst>
                <a:rect l="0" t="0" r="r" b="b"/>
                <a:pathLst>
                  <a:path w="12" h="10">
                    <a:moveTo>
                      <a:pt x="11" y="10"/>
                    </a:moveTo>
                    <a:cubicBezTo>
                      <a:pt x="11" y="7"/>
                      <a:pt x="12" y="4"/>
                      <a:pt x="12" y="0"/>
                    </a:cubicBezTo>
                    <a:cubicBezTo>
                      <a:pt x="8" y="1"/>
                      <a:pt x="4" y="1"/>
                      <a:pt x="1" y="1"/>
                    </a:cubicBezTo>
                    <a:cubicBezTo>
                      <a:pt x="1" y="4"/>
                      <a:pt x="1" y="7"/>
                      <a:pt x="0" y="10"/>
                    </a:cubicBezTo>
                    <a:cubicBezTo>
                      <a:pt x="4" y="10"/>
                      <a:pt x="7" y="10"/>
                      <a:pt x="11" y="1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 name="Freeform 242"/>
              <p:cNvSpPr>
                <a:spLocks/>
              </p:cNvSpPr>
              <p:nvPr/>
            </p:nvSpPr>
            <p:spPr bwMode="auto">
              <a:xfrm>
                <a:off x="1827" y="1444"/>
                <a:ext cx="11" cy="10"/>
              </a:xfrm>
              <a:custGeom>
                <a:avLst/>
                <a:gdLst/>
                <a:ahLst/>
                <a:cxnLst>
                  <a:cxn ang="0">
                    <a:pos x="12" y="0"/>
                  </a:cxn>
                  <a:cxn ang="0">
                    <a:pos x="1" y="0"/>
                  </a:cxn>
                  <a:cxn ang="0">
                    <a:pos x="0" y="11"/>
                  </a:cxn>
                  <a:cxn ang="0">
                    <a:pos x="11" y="11"/>
                  </a:cxn>
                  <a:cxn ang="0">
                    <a:pos x="12" y="0"/>
                  </a:cxn>
                </a:cxnLst>
                <a:rect l="0" t="0" r="r" b="b"/>
                <a:pathLst>
                  <a:path w="12" h="11">
                    <a:moveTo>
                      <a:pt x="12" y="0"/>
                    </a:moveTo>
                    <a:cubicBezTo>
                      <a:pt x="8" y="0"/>
                      <a:pt x="4" y="0"/>
                      <a:pt x="1" y="0"/>
                    </a:cubicBezTo>
                    <a:cubicBezTo>
                      <a:pt x="1" y="4"/>
                      <a:pt x="0" y="8"/>
                      <a:pt x="0" y="11"/>
                    </a:cubicBezTo>
                    <a:cubicBezTo>
                      <a:pt x="4" y="11"/>
                      <a:pt x="7" y="11"/>
                      <a:pt x="11" y="11"/>
                    </a:cubicBezTo>
                    <a:cubicBezTo>
                      <a:pt x="11" y="7"/>
                      <a:pt x="12" y="4"/>
                      <a:pt x="12"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 name="Freeform 243"/>
              <p:cNvSpPr>
                <a:spLocks/>
              </p:cNvSpPr>
              <p:nvPr/>
            </p:nvSpPr>
            <p:spPr bwMode="auto">
              <a:xfrm>
                <a:off x="1839" y="1456"/>
                <a:ext cx="9" cy="8"/>
              </a:xfrm>
              <a:custGeom>
                <a:avLst/>
                <a:gdLst/>
                <a:ahLst/>
                <a:cxnLst>
                  <a:cxn ang="0">
                    <a:pos x="9" y="0"/>
                  </a:cxn>
                  <a:cxn ang="0">
                    <a:pos x="1" y="0"/>
                  </a:cxn>
                  <a:cxn ang="0">
                    <a:pos x="0" y="9"/>
                  </a:cxn>
                  <a:cxn ang="0">
                    <a:pos x="10" y="9"/>
                  </a:cxn>
                  <a:cxn ang="0">
                    <a:pos x="9" y="0"/>
                  </a:cxn>
                </a:cxnLst>
                <a:rect l="0" t="0" r="r" b="b"/>
                <a:pathLst>
                  <a:path w="10" h="9">
                    <a:moveTo>
                      <a:pt x="9" y="0"/>
                    </a:moveTo>
                    <a:cubicBezTo>
                      <a:pt x="6" y="0"/>
                      <a:pt x="3" y="0"/>
                      <a:pt x="1" y="0"/>
                    </a:cubicBezTo>
                    <a:cubicBezTo>
                      <a:pt x="0" y="3"/>
                      <a:pt x="0" y="6"/>
                      <a:pt x="0" y="9"/>
                    </a:cubicBezTo>
                    <a:cubicBezTo>
                      <a:pt x="3" y="9"/>
                      <a:pt x="6" y="9"/>
                      <a:pt x="10" y="9"/>
                    </a:cubicBezTo>
                    <a:lnTo>
                      <a:pt x="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 name="Freeform 244"/>
              <p:cNvSpPr>
                <a:spLocks/>
              </p:cNvSpPr>
              <p:nvPr/>
            </p:nvSpPr>
            <p:spPr bwMode="auto">
              <a:xfrm>
                <a:off x="1857" y="1416"/>
                <a:ext cx="9" cy="9"/>
              </a:xfrm>
              <a:custGeom>
                <a:avLst/>
                <a:gdLst/>
                <a:ahLst/>
                <a:cxnLst>
                  <a:cxn ang="0">
                    <a:pos x="1" y="0"/>
                  </a:cxn>
                  <a:cxn ang="0">
                    <a:pos x="0" y="10"/>
                  </a:cxn>
                  <a:cxn ang="0">
                    <a:pos x="5" y="10"/>
                  </a:cxn>
                  <a:cxn ang="0">
                    <a:pos x="10" y="0"/>
                  </a:cxn>
                  <a:cxn ang="0">
                    <a:pos x="10" y="0"/>
                  </a:cxn>
                  <a:cxn ang="0">
                    <a:pos x="1" y="0"/>
                  </a:cxn>
                </a:cxnLst>
                <a:rect l="0" t="0" r="r" b="b"/>
                <a:pathLst>
                  <a:path w="10" h="10">
                    <a:moveTo>
                      <a:pt x="1" y="0"/>
                    </a:moveTo>
                    <a:cubicBezTo>
                      <a:pt x="0" y="3"/>
                      <a:pt x="0" y="6"/>
                      <a:pt x="0" y="10"/>
                    </a:cubicBezTo>
                    <a:cubicBezTo>
                      <a:pt x="2" y="10"/>
                      <a:pt x="3" y="10"/>
                      <a:pt x="5" y="10"/>
                    </a:cubicBezTo>
                    <a:cubicBezTo>
                      <a:pt x="7" y="7"/>
                      <a:pt x="9" y="3"/>
                      <a:pt x="10" y="0"/>
                    </a:cubicBezTo>
                    <a:cubicBezTo>
                      <a:pt x="10" y="0"/>
                      <a:pt x="10" y="0"/>
                      <a:pt x="10" y="0"/>
                    </a:cubicBezTo>
                    <a:cubicBezTo>
                      <a:pt x="7" y="0"/>
                      <a:pt x="4" y="0"/>
                      <a:pt x="1"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 name="Freeform 245"/>
              <p:cNvSpPr>
                <a:spLocks noEditPoints="1"/>
              </p:cNvSpPr>
              <p:nvPr/>
            </p:nvSpPr>
            <p:spPr bwMode="auto">
              <a:xfrm>
                <a:off x="2563" y="590"/>
                <a:ext cx="80" cy="75"/>
              </a:xfrm>
              <a:custGeom>
                <a:avLst/>
                <a:gdLst/>
                <a:ahLst/>
                <a:cxnLst>
                  <a:cxn ang="0">
                    <a:pos x="86" y="45"/>
                  </a:cxn>
                  <a:cxn ang="0">
                    <a:pos x="77" y="40"/>
                  </a:cxn>
                  <a:cxn ang="0">
                    <a:pos x="77" y="35"/>
                  </a:cxn>
                  <a:cxn ang="0">
                    <a:pos x="83" y="29"/>
                  </a:cxn>
                  <a:cxn ang="0">
                    <a:pos x="83" y="22"/>
                  </a:cxn>
                  <a:cxn ang="0">
                    <a:pos x="73" y="9"/>
                  </a:cxn>
                  <a:cxn ang="0">
                    <a:pos x="65" y="9"/>
                  </a:cxn>
                  <a:cxn ang="0">
                    <a:pos x="60" y="14"/>
                  </a:cxn>
                  <a:cxn ang="0">
                    <a:pos x="53" y="12"/>
                  </a:cxn>
                  <a:cxn ang="0">
                    <a:pos x="53" y="5"/>
                  </a:cxn>
                  <a:cxn ang="0">
                    <a:pos x="47" y="0"/>
                  </a:cxn>
                  <a:cxn ang="0">
                    <a:pos x="31" y="1"/>
                  </a:cxn>
                  <a:cxn ang="0">
                    <a:pos x="25" y="6"/>
                  </a:cxn>
                  <a:cxn ang="0">
                    <a:pos x="26" y="15"/>
                  </a:cxn>
                  <a:cxn ang="0">
                    <a:pos x="22" y="18"/>
                  </a:cxn>
                  <a:cxn ang="0">
                    <a:pos x="14" y="15"/>
                  </a:cxn>
                  <a:cxn ang="0">
                    <a:pos x="7" y="17"/>
                  </a:cxn>
                  <a:cxn ang="0">
                    <a:pos x="0" y="32"/>
                  </a:cxn>
                  <a:cxn ang="0">
                    <a:pos x="0" y="33"/>
                  </a:cxn>
                  <a:cxn ang="0">
                    <a:pos x="2" y="39"/>
                  </a:cxn>
                  <a:cxn ang="0">
                    <a:pos x="10" y="43"/>
                  </a:cxn>
                  <a:cxn ang="0">
                    <a:pos x="11" y="48"/>
                  </a:cxn>
                  <a:cxn ang="0">
                    <a:pos x="5" y="54"/>
                  </a:cxn>
                  <a:cxn ang="0">
                    <a:pos x="5" y="61"/>
                  </a:cxn>
                  <a:cxn ang="0">
                    <a:pos x="16" y="74"/>
                  </a:cxn>
                  <a:cxn ang="0">
                    <a:pos x="22" y="74"/>
                  </a:cxn>
                  <a:cxn ang="0">
                    <a:pos x="23" y="74"/>
                  </a:cxn>
                  <a:cxn ang="0">
                    <a:pos x="29" y="69"/>
                  </a:cxn>
                  <a:cxn ang="0">
                    <a:pos x="34" y="71"/>
                  </a:cxn>
                  <a:cxn ang="0">
                    <a:pos x="35" y="77"/>
                  </a:cxn>
                  <a:cxn ang="0">
                    <a:pos x="40" y="83"/>
                  </a:cxn>
                  <a:cxn ang="0">
                    <a:pos x="57" y="81"/>
                  </a:cxn>
                  <a:cxn ang="0">
                    <a:pos x="62" y="76"/>
                  </a:cxn>
                  <a:cxn ang="0">
                    <a:pos x="62" y="67"/>
                  </a:cxn>
                  <a:cxn ang="0">
                    <a:pos x="65" y="65"/>
                  </a:cxn>
                  <a:cxn ang="0">
                    <a:pos x="72" y="68"/>
                  </a:cxn>
                  <a:cxn ang="0">
                    <a:pos x="79" y="66"/>
                  </a:cxn>
                  <a:cxn ang="0">
                    <a:pos x="88" y="52"/>
                  </a:cxn>
                  <a:cxn ang="0">
                    <a:pos x="86" y="45"/>
                  </a:cxn>
                  <a:cxn ang="0">
                    <a:pos x="43" y="58"/>
                  </a:cxn>
                  <a:cxn ang="0">
                    <a:pos x="26" y="41"/>
                  </a:cxn>
                  <a:cxn ang="0">
                    <a:pos x="43" y="24"/>
                  </a:cxn>
                  <a:cxn ang="0">
                    <a:pos x="60" y="41"/>
                  </a:cxn>
                  <a:cxn ang="0">
                    <a:pos x="43" y="58"/>
                  </a:cxn>
                </a:cxnLst>
                <a:rect l="0" t="0" r="r" b="b"/>
                <a:pathLst>
                  <a:path w="88" h="83">
                    <a:moveTo>
                      <a:pt x="86" y="45"/>
                    </a:moveTo>
                    <a:cubicBezTo>
                      <a:pt x="86" y="45"/>
                      <a:pt x="80" y="41"/>
                      <a:pt x="77" y="40"/>
                    </a:cubicBezTo>
                    <a:cubicBezTo>
                      <a:pt x="77" y="38"/>
                      <a:pt x="77" y="37"/>
                      <a:pt x="77" y="35"/>
                    </a:cubicBezTo>
                    <a:cubicBezTo>
                      <a:pt x="79" y="33"/>
                      <a:pt x="83" y="29"/>
                      <a:pt x="83" y="29"/>
                    </a:cubicBezTo>
                    <a:cubicBezTo>
                      <a:pt x="83" y="22"/>
                      <a:pt x="83" y="22"/>
                      <a:pt x="83" y="22"/>
                    </a:cubicBezTo>
                    <a:cubicBezTo>
                      <a:pt x="73" y="9"/>
                      <a:pt x="73" y="9"/>
                      <a:pt x="73" y="9"/>
                    </a:cubicBezTo>
                    <a:cubicBezTo>
                      <a:pt x="65" y="9"/>
                      <a:pt x="65" y="9"/>
                      <a:pt x="65" y="9"/>
                    </a:cubicBezTo>
                    <a:cubicBezTo>
                      <a:pt x="65" y="9"/>
                      <a:pt x="61" y="12"/>
                      <a:pt x="60" y="14"/>
                    </a:cubicBezTo>
                    <a:cubicBezTo>
                      <a:pt x="58" y="13"/>
                      <a:pt x="55" y="12"/>
                      <a:pt x="53" y="12"/>
                    </a:cubicBezTo>
                    <a:cubicBezTo>
                      <a:pt x="53" y="9"/>
                      <a:pt x="53" y="5"/>
                      <a:pt x="53" y="5"/>
                    </a:cubicBezTo>
                    <a:cubicBezTo>
                      <a:pt x="47" y="0"/>
                      <a:pt x="47" y="0"/>
                      <a:pt x="47" y="0"/>
                    </a:cubicBezTo>
                    <a:cubicBezTo>
                      <a:pt x="31" y="1"/>
                      <a:pt x="31" y="1"/>
                      <a:pt x="31" y="1"/>
                    </a:cubicBezTo>
                    <a:cubicBezTo>
                      <a:pt x="25" y="6"/>
                      <a:pt x="25" y="6"/>
                      <a:pt x="25" y="6"/>
                    </a:cubicBezTo>
                    <a:cubicBezTo>
                      <a:pt x="25" y="6"/>
                      <a:pt x="26" y="12"/>
                      <a:pt x="26" y="15"/>
                    </a:cubicBezTo>
                    <a:cubicBezTo>
                      <a:pt x="24" y="16"/>
                      <a:pt x="23" y="17"/>
                      <a:pt x="22" y="18"/>
                    </a:cubicBezTo>
                    <a:cubicBezTo>
                      <a:pt x="19" y="17"/>
                      <a:pt x="14" y="15"/>
                      <a:pt x="14" y="15"/>
                    </a:cubicBezTo>
                    <a:cubicBezTo>
                      <a:pt x="7" y="17"/>
                      <a:pt x="7" y="17"/>
                      <a:pt x="7" y="17"/>
                    </a:cubicBezTo>
                    <a:cubicBezTo>
                      <a:pt x="0" y="32"/>
                      <a:pt x="0" y="32"/>
                      <a:pt x="0" y="32"/>
                    </a:cubicBezTo>
                    <a:cubicBezTo>
                      <a:pt x="0" y="33"/>
                      <a:pt x="0" y="33"/>
                      <a:pt x="0" y="33"/>
                    </a:cubicBezTo>
                    <a:cubicBezTo>
                      <a:pt x="2" y="39"/>
                      <a:pt x="2" y="39"/>
                      <a:pt x="2" y="39"/>
                    </a:cubicBezTo>
                    <a:cubicBezTo>
                      <a:pt x="2" y="39"/>
                      <a:pt x="8" y="42"/>
                      <a:pt x="10" y="43"/>
                    </a:cubicBezTo>
                    <a:cubicBezTo>
                      <a:pt x="10" y="45"/>
                      <a:pt x="11" y="47"/>
                      <a:pt x="11" y="48"/>
                    </a:cubicBezTo>
                    <a:cubicBezTo>
                      <a:pt x="9" y="50"/>
                      <a:pt x="5" y="54"/>
                      <a:pt x="5" y="54"/>
                    </a:cubicBezTo>
                    <a:cubicBezTo>
                      <a:pt x="5" y="61"/>
                      <a:pt x="5" y="61"/>
                      <a:pt x="5" y="61"/>
                    </a:cubicBezTo>
                    <a:cubicBezTo>
                      <a:pt x="16" y="74"/>
                      <a:pt x="16" y="74"/>
                      <a:pt x="16" y="74"/>
                    </a:cubicBezTo>
                    <a:cubicBezTo>
                      <a:pt x="16" y="74"/>
                      <a:pt x="22" y="75"/>
                      <a:pt x="22" y="74"/>
                    </a:cubicBezTo>
                    <a:cubicBezTo>
                      <a:pt x="23" y="74"/>
                      <a:pt x="23" y="74"/>
                      <a:pt x="23" y="74"/>
                    </a:cubicBezTo>
                    <a:cubicBezTo>
                      <a:pt x="23" y="74"/>
                      <a:pt x="27" y="71"/>
                      <a:pt x="29" y="69"/>
                    </a:cubicBezTo>
                    <a:cubicBezTo>
                      <a:pt x="31" y="70"/>
                      <a:pt x="33" y="70"/>
                      <a:pt x="34" y="71"/>
                    </a:cubicBezTo>
                    <a:cubicBezTo>
                      <a:pt x="35" y="73"/>
                      <a:pt x="35" y="77"/>
                      <a:pt x="35" y="77"/>
                    </a:cubicBezTo>
                    <a:cubicBezTo>
                      <a:pt x="40" y="83"/>
                      <a:pt x="40" y="83"/>
                      <a:pt x="40" y="83"/>
                    </a:cubicBezTo>
                    <a:cubicBezTo>
                      <a:pt x="57" y="81"/>
                      <a:pt x="57" y="81"/>
                      <a:pt x="57" y="81"/>
                    </a:cubicBezTo>
                    <a:cubicBezTo>
                      <a:pt x="62" y="76"/>
                      <a:pt x="62" y="76"/>
                      <a:pt x="62" y="76"/>
                    </a:cubicBezTo>
                    <a:cubicBezTo>
                      <a:pt x="62" y="76"/>
                      <a:pt x="62" y="70"/>
                      <a:pt x="62" y="67"/>
                    </a:cubicBezTo>
                    <a:cubicBezTo>
                      <a:pt x="63" y="66"/>
                      <a:pt x="64" y="66"/>
                      <a:pt x="65" y="65"/>
                    </a:cubicBezTo>
                    <a:cubicBezTo>
                      <a:pt x="68" y="66"/>
                      <a:pt x="72" y="68"/>
                      <a:pt x="72" y="68"/>
                    </a:cubicBezTo>
                    <a:cubicBezTo>
                      <a:pt x="79" y="66"/>
                      <a:pt x="79" y="66"/>
                      <a:pt x="79" y="66"/>
                    </a:cubicBezTo>
                    <a:cubicBezTo>
                      <a:pt x="88" y="52"/>
                      <a:pt x="88" y="52"/>
                      <a:pt x="88" y="52"/>
                    </a:cubicBezTo>
                    <a:lnTo>
                      <a:pt x="86" y="45"/>
                    </a:lnTo>
                    <a:close/>
                    <a:moveTo>
                      <a:pt x="43" y="58"/>
                    </a:moveTo>
                    <a:cubicBezTo>
                      <a:pt x="34" y="58"/>
                      <a:pt x="26" y="51"/>
                      <a:pt x="26" y="41"/>
                    </a:cubicBezTo>
                    <a:cubicBezTo>
                      <a:pt x="26" y="32"/>
                      <a:pt x="34" y="24"/>
                      <a:pt x="43" y="24"/>
                    </a:cubicBezTo>
                    <a:cubicBezTo>
                      <a:pt x="52" y="24"/>
                      <a:pt x="60" y="32"/>
                      <a:pt x="60" y="41"/>
                    </a:cubicBezTo>
                    <a:cubicBezTo>
                      <a:pt x="60" y="51"/>
                      <a:pt x="52" y="58"/>
                      <a:pt x="43" y="5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4" name="Freeform 246"/>
              <p:cNvSpPr>
                <a:spLocks noEditPoints="1"/>
              </p:cNvSpPr>
              <p:nvPr/>
            </p:nvSpPr>
            <p:spPr bwMode="auto">
              <a:xfrm>
                <a:off x="2590" y="616"/>
                <a:ext cx="24" cy="24"/>
              </a:xfrm>
              <a:custGeom>
                <a:avLst/>
                <a:gdLst/>
                <a:ahLst/>
                <a:cxnLst>
                  <a:cxn ang="0">
                    <a:pos x="14" y="0"/>
                  </a:cxn>
                  <a:cxn ang="0">
                    <a:pos x="0" y="13"/>
                  </a:cxn>
                  <a:cxn ang="0">
                    <a:pos x="14" y="27"/>
                  </a:cxn>
                  <a:cxn ang="0">
                    <a:pos x="27" y="13"/>
                  </a:cxn>
                  <a:cxn ang="0">
                    <a:pos x="14" y="0"/>
                  </a:cxn>
                  <a:cxn ang="0">
                    <a:pos x="14" y="23"/>
                  </a:cxn>
                  <a:cxn ang="0">
                    <a:pos x="4" y="13"/>
                  </a:cxn>
                  <a:cxn ang="0">
                    <a:pos x="14" y="3"/>
                  </a:cxn>
                  <a:cxn ang="0">
                    <a:pos x="24" y="13"/>
                  </a:cxn>
                  <a:cxn ang="0">
                    <a:pos x="14" y="23"/>
                  </a:cxn>
                </a:cxnLst>
                <a:rect l="0" t="0" r="r" b="b"/>
                <a:pathLst>
                  <a:path w="27" h="27">
                    <a:moveTo>
                      <a:pt x="14" y="0"/>
                    </a:moveTo>
                    <a:cubicBezTo>
                      <a:pt x="6" y="0"/>
                      <a:pt x="0" y="6"/>
                      <a:pt x="0" y="13"/>
                    </a:cubicBezTo>
                    <a:cubicBezTo>
                      <a:pt x="0" y="21"/>
                      <a:pt x="6" y="27"/>
                      <a:pt x="14" y="27"/>
                    </a:cubicBezTo>
                    <a:cubicBezTo>
                      <a:pt x="21" y="27"/>
                      <a:pt x="27" y="21"/>
                      <a:pt x="27" y="13"/>
                    </a:cubicBezTo>
                    <a:cubicBezTo>
                      <a:pt x="27" y="6"/>
                      <a:pt x="21" y="0"/>
                      <a:pt x="14" y="0"/>
                    </a:cubicBezTo>
                    <a:close/>
                    <a:moveTo>
                      <a:pt x="14" y="23"/>
                    </a:moveTo>
                    <a:cubicBezTo>
                      <a:pt x="8" y="23"/>
                      <a:pt x="4" y="19"/>
                      <a:pt x="4" y="13"/>
                    </a:cubicBezTo>
                    <a:cubicBezTo>
                      <a:pt x="4" y="8"/>
                      <a:pt x="8" y="3"/>
                      <a:pt x="14" y="3"/>
                    </a:cubicBezTo>
                    <a:cubicBezTo>
                      <a:pt x="19" y="3"/>
                      <a:pt x="24" y="8"/>
                      <a:pt x="24" y="13"/>
                    </a:cubicBezTo>
                    <a:cubicBezTo>
                      <a:pt x="24" y="19"/>
                      <a:pt x="19" y="23"/>
                      <a:pt x="14" y="2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5" name="Freeform 247"/>
              <p:cNvSpPr>
                <a:spLocks noEditPoints="1"/>
              </p:cNvSpPr>
              <p:nvPr/>
            </p:nvSpPr>
            <p:spPr bwMode="auto">
              <a:xfrm>
                <a:off x="2490" y="567"/>
                <a:ext cx="71" cy="69"/>
              </a:xfrm>
              <a:custGeom>
                <a:avLst/>
                <a:gdLst/>
                <a:ahLst/>
                <a:cxnLst>
                  <a:cxn ang="0">
                    <a:pos x="70" y="37"/>
                  </a:cxn>
                  <a:cxn ang="0">
                    <a:pos x="70" y="32"/>
                  </a:cxn>
                  <a:cxn ang="0">
                    <a:pos x="76" y="27"/>
                  </a:cxn>
                  <a:cxn ang="0">
                    <a:pos x="76" y="20"/>
                  </a:cxn>
                  <a:cxn ang="0">
                    <a:pos x="66" y="9"/>
                  </a:cxn>
                  <a:cxn ang="0">
                    <a:pos x="59" y="9"/>
                  </a:cxn>
                  <a:cxn ang="0">
                    <a:pos x="54" y="13"/>
                  </a:cxn>
                  <a:cxn ang="0">
                    <a:pos x="48" y="11"/>
                  </a:cxn>
                  <a:cxn ang="0">
                    <a:pos x="48" y="5"/>
                  </a:cxn>
                  <a:cxn ang="0">
                    <a:pos x="43" y="0"/>
                  </a:cxn>
                  <a:cxn ang="0">
                    <a:pos x="28" y="1"/>
                  </a:cxn>
                  <a:cxn ang="0">
                    <a:pos x="23" y="6"/>
                  </a:cxn>
                  <a:cxn ang="0">
                    <a:pos x="23" y="14"/>
                  </a:cxn>
                  <a:cxn ang="0">
                    <a:pos x="19" y="17"/>
                  </a:cxn>
                  <a:cxn ang="0">
                    <a:pos x="13" y="14"/>
                  </a:cxn>
                  <a:cxn ang="0">
                    <a:pos x="6" y="16"/>
                  </a:cxn>
                  <a:cxn ang="0">
                    <a:pos x="0" y="30"/>
                  </a:cxn>
                  <a:cxn ang="0">
                    <a:pos x="0" y="30"/>
                  </a:cxn>
                  <a:cxn ang="0">
                    <a:pos x="2" y="36"/>
                  </a:cxn>
                  <a:cxn ang="0">
                    <a:pos x="9" y="40"/>
                  </a:cxn>
                  <a:cxn ang="0">
                    <a:pos x="10" y="44"/>
                  </a:cxn>
                  <a:cxn ang="0">
                    <a:pos x="4" y="49"/>
                  </a:cxn>
                  <a:cxn ang="0">
                    <a:pos x="4" y="56"/>
                  </a:cxn>
                  <a:cxn ang="0">
                    <a:pos x="14" y="68"/>
                  </a:cxn>
                  <a:cxn ang="0">
                    <a:pos x="20" y="68"/>
                  </a:cxn>
                  <a:cxn ang="0">
                    <a:pos x="21" y="68"/>
                  </a:cxn>
                  <a:cxn ang="0">
                    <a:pos x="26" y="63"/>
                  </a:cxn>
                  <a:cxn ang="0">
                    <a:pos x="31" y="65"/>
                  </a:cxn>
                  <a:cxn ang="0">
                    <a:pos x="32" y="71"/>
                  </a:cxn>
                  <a:cxn ang="0">
                    <a:pos x="36" y="76"/>
                  </a:cxn>
                  <a:cxn ang="0">
                    <a:pos x="52" y="74"/>
                  </a:cxn>
                  <a:cxn ang="0">
                    <a:pos x="56" y="70"/>
                  </a:cxn>
                  <a:cxn ang="0">
                    <a:pos x="56" y="62"/>
                  </a:cxn>
                  <a:cxn ang="0">
                    <a:pos x="59" y="59"/>
                  </a:cxn>
                  <a:cxn ang="0">
                    <a:pos x="65" y="63"/>
                  </a:cxn>
                  <a:cxn ang="0">
                    <a:pos x="72" y="61"/>
                  </a:cxn>
                  <a:cxn ang="0">
                    <a:pos x="79" y="48"/>
                  </a:cxn>
                  <a:cxn ang="0">
                    <a:pos x="78" y="41"/>
                  </a:cxn>
                  <a:cxn ang="0">
                    <a:pos x="70" y="37"/>
                  </a:cxn>
                  <a:cxn ang="0">
                    <a:pos x="39" y="53"/>
                  </a:cxn>
                  <a:cxn ang="0">
                    <a:pos x="23" y="38"/>
                  </a:cxn>
                  <a:cxn ang="0">
                    <a:pos x="39" y="23"/>
                  </a:cxn>
                  <a:cxn ang="0">
                    <a:pos x="54" y="38"/>
                  </a:cxn>
                  <a:cxn ang="0">
                    <a:pos x="39" y="53"/>
                  </a:cxn>
                </a:cxnLst>
                <a:rect l="0" t="0" r="r" b="b"/>
                <a:pathLst>
                  <a:path w="79" h="76">
                    <a:moveTo>
                      <a:pt x="70" y="37"/>
                    </a:moveTo>
                    <a:cubicBezTo>
                      <a:pt x="70" y="35"/>
                      <a:pt x="70" y="34"/>
                      <a:pt x="70" y="32"/>
                    </a:cubicBezTo>
                    <a:cubicBezTo>
                      <a:pt x="72" y="31"/>
                      <a:pt x="76" y="27"/>
                      <a:pt x="76" y="27"/>
                    </a:cubicBezTo>
                    <a:cubicBezTo>
                      <a:pt x="76" y="20"/>
                      <a:pt x="76" y="20"/>
                      <a:pt x="76" y="20"/>
                    </a:cubicBezTo>
                    <a:cubicBezTo>
                      <a:pt x="66" y="9"/>
                      <a:pt x="66" y="9"/>
                      <a:pt x="66" y="9"/>
                    </a:cubicBezTo>
                    <a:cubicBezTo>
                      <a:pt x="59" y="9"/>
                      <a:pt x="59" y="9"/>
                      <a:pt x="59" y="9"/>
                    </a:cubicBezTo>
                    <a:cubicBezTo>
                      <a:pt x="59" y="9"/>
                      <a:pt x="55" y="12"/>
                      <a:pt x="54" y="13"/>
                    </a:cubicBezTo>
                    <a:cubicBezTo>
                      <a:pt x="52" y="12"/>
                      <a:pt x="50" y="11"/>
                      <a:pt x="48" y="11"/>
                    </a:cubicBezTo>
                    <a:cubicBezTo>
                      <a:pt x="48" y="9"/>
                      <a:pt x="48" y="5"/>
                      <a:pt x="48" y="5"/>
                    </a:cubicBezTo>
                    <a:cubicBezTo>
                      <a:pt x="43" y="0"/>
                      <a:pt x="43" y="0"/>
                      <a:pt x="43" y="0"/>
                    </a:cubicBezTo>
                    <a:cubicBezTo>
                      <a:pt x="28" y="1"/>
                      <a:pt x="28" y="1"/>
                      <a:pt x="28" y="1"/>
                    </a:cubicBezTo>
                    <a:cubicBezTo>
                      <a:pt x="23" y="6"/>
                      <a:pt x="23" y="6"/>
                      <a:pt x="23" y="6"/>
                    </a:cubicBezTo>
                    <a:cubicBezTo>
                      <a:pt x="23" y="6"/>
                      <a:pt x="23" y="11"/>
                      <a:pt x="23" y="14"/>
                    </a:cubicBezTo>
                    <a:cubicBezTo>
                      <a:pt x="22" y="15"/>
                      <a:pt x="21" y="16"/>
                      <a:pt x="19" y="17"/>
                    </a:cubicBezTo>
                    <a:cubicBezTo>
                      <a:pt x="17" y="16"/>
                      <a:pt x="13" y="14"/>
                      <a:pt x="13" y="14"/>
                    </a:cubicBezTo>
                    <a:cubicBezTo>
                      <a:pt x="6" y="16"/>
                      <a:pt x="6" y="16"/>
                      <a:pt x="6" y="16"/>
                    </a:cubicBezTo>
                    <a:cubicBezTo>
                      <a:pt x="0" y="30"/>
                      <a:pt x="0" y="30"/>
                      <a:pt x="0" y="30"/>
                    </a:cubicBezTo>
                    <a:cubicBezTo>
                      <a:pt x="0" y="30"/>
                      <a:pt x="0" y="30"/>
                      <a:pt x="0" y="30"/>
                    </a:cubicBezTo>
                    <a:cubicBezTo>
                      <a:pt x="2" y="36"/>
                      <a:pt x="2" y="36"/>
                      <a:pt x="2" y="36"/>
                    </a:cubicBezTo>
                    <a:cubicBezTo>
                      <a:pt x="2" y="36"/>
                      <a:pt x="7" y="39"/>
                      <a:pt x="9" y="40"/>
                    </a:cubicBezTo>
                    <a:cubicBezTo>
                      <a:pt x="9" y="41"/>
                      <a:pt x="9" y="43"/>
                      <a:pt x="10" y="44"/>
                    </a:cubicBezTo>
                    <a:cubicBezTo>
                      <a:pt x="8" y="46"/>
                      <a:pt x="4" y="49"/>
                      <a:pt x="4" y="49"/>
                    </a:cubicBezTo>
                    <a:cubicBezTo>
                      <a:pt x="4" y="56"/>
                      <a:pt x="4" y="56"/>
                      <a:pt x="4" y="56"/>
                    </a:cubicBezTo>
                    <a:cubicBezTo>
                      <a:pt x="14" y="68"/>
                      <a:pt x="14" y="68"/>
                      <a:pt x="14" y="68"/>
                    </a:cubicBezTo>
                    <a:cubicBezTo>
                      <a:pt x="14" y="68"/>
                      <a:pt x="20" y="68"/>
                      <a:pt x="20" y="68"/>
                    </a:cubicBezTo>
                    <a:cubicBezTo>
                      <a:pt x="20" y="68"/>
                      <a:pt x="21" y="68"/>
                      <a:pt x="21" y="68"/>
                    </a:cubicBezTo>
                    <a:cubicBezTo>
                      <a:pt x="21" y="68"/>
                      <a:pt x="24" y="65"/>
                      <a:pt x="26" y="63"/>
                    </a:cubicBezTo>
                    <a:cubicBezTo>
                      <a:pt x="28" y="64"/>
                      <a:pt x="29" y="64"/>
                      <a:pt x="31" y="65"/>
                    </a:cubicBezTo>
                    <a:cubicBezTo>
                      <a:pt x="31" y="67"/>
                      <a:pt x="32" y="71"/>
                      <a:pt x="32" y="71"/>
                    </a:cubicBezTo>
                    <a:cubicBezTo>
                      <a:pt x="36" y="76"/>
                      <a:pt x="36" y="76"/>
                      <a:pt x="36" y="76"/>
                    </a:cubicBezTo>
                    <a:cubicBezTo>
                      <a:pt x="52" y="74"/>
                      <a:pt x="52" y="74"/>
                      <a:pt x="52" y="74"/>
                    </a:cubicBezTo>
                    <a:cubicBezTo>
                      <a:pt x="56" y="70"/>
                      <a:pt x="56" y="70"/>
                      <a:pt x="56" y="70"/>
                    </a:cubicBezTo>
                    <a:cubicBezTo>
                      <a:pt x="56" y="70"/>
                      <a:pt x="56" y="64"/>
                      <a:pt x="56" y="62"/>
                    </a:cubicBezTo>
                    <a:cubicBezTo>
                      <a:pt x="57" y="61"/>
                      <a:pt x="58" y="60"/>
                      <a:pt x="59" y="59"/>
                    </a:cubicBezTo>
                    <a:cubicBezTo>
                      <a:pt x="61" y="60"/>
                      <a:pt x="65" y="63"/>
                      <a:pt x="65" y="63"/>
                    </a:cubicBezTo>
                    <a:cubicBezTo>
                      <a:pt x="72" y="61"/>
                      <a:pt x="72" y="61"/>
                      <a:pt x="72" y="61"/>
                    </a:cubicBezTo>
                    <a:cubicBezTo>
                      <a:pt x="79" y="48"/>
                      <a:pt x="79" y="48"/>
                      <a:pt x="79" y="48"/>
                    </a:cubicBezTo>
                    <a:cubicBezTo>
                      <a:pt x="78" y="41"/>
                      <a:pt x="78" y="41"/>
                      <a:pt x="78" y="41"/>
                    </a:cubicBezTo>
                    <a:cubicBezTo>
                      <a:pt x="78" y="41"/>
                      <a:pt x="73" y="38"/>
                      <a:pt x="70" y="37"/>
                    </a:cubicBezTo>
                    <a:close/>
                    <a:moveTo>
                      <a:pt x="39" y="53"/>
                    </a:moveTo>
                    <a:cubicBezTo>
                      <a:pt x="30" y="53"/>
                      <a:pt x="23" y="46"/>
                      <a:pt x="23" y="38"/>
                    </a:cubicBezTo>
                    <a:cubicBezTo>
                      <a:pt x="23" y="30"/>
                      <a:pt x="30" y="23"/>
                      <a:pt x="39" y="23"/>
                    </a:cubicBezTo>
                    <a:cubicBezTo>
                      <a:pt x="47" y="23"/>
                      <a:pt x="54" y="30"/>
                      <a:pt x="54" y="38"/>
                    </a:cubicBezTo>
                    <a:cubicBezTo>
                      <a:pt x="54" y="46"/>
                      <a:pt x="47" y="53"/>
                      <a:pt x="39" y="5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6" name="Freeform 248"/>
              <p:cNvSpPr>
                <a:spLocks noEditPoints="1"/>
              </p:cNvSpPr>
              <p:nvPr/>
            </p:nvSpPr>
            <p:spPr bwMode="auto">
              <a:xfrm>
                <a:off x="2514" y="590"/>
                <a:ext cx="22" cy="22"/>
              </a:xfrm>
              <a:custGeom>
                <a:avLst/>
                <a:gdLst/>
                <a:ahLst/>
                <a:cxnLst>
                  <a:cxn ang="0">
                    <a:pos x="13" y="0"/>
                  </a:cxn>
                  <a:cxn ang="0">
                    <a:pos x="0" y="12"/>
                  </a:cxn>
                  <a:cxn ang="0">
                    <a:pos x="13" y="24"/>
                  </a:cxn>
                  <a:cxn ang="0">
                    <a:pos x="25" y="12"/>
                  </a:cxn>
                  <a:cxn ang="0">
                    <a:pos x="13" y="0"/>
                  </a:cxn>
                  <a:cxn ang="0">
                    <a:pos x="13" y="21"/>
                  </a:cxn>
                  <a:cxn ang="0">
                    <a:pos x="4" y="12"/>
                  </a:cxn>
                  <a:cxn ang="0">
                    <a:pos x="13" y="3"/>
                  </a:cxn>
                  <a:cxn ang="0">
                    <a:pos x="22" y="12"/>
                  </a:cxn>
                  <a:cxn ang="0">
                    <a:pos x="13" y="21"/>
                  </a:cxn>
                </a:cxnLst>
                <a:rect l="0" t="0" r="r" b="b"/>
                <a:pathLst>
                  <a:path w="25" h="24">
                    <a:moveTo>
                      <a:pt x="13" y="0"/>
                    </a:moveTo>
                    <a:cubicBezTo>
                      <a:pt x="6" y="0"/>
                      <a:pt x="0" y="5"/>
                      <a:pt x="0" y="12"/>
                    </a:cubicBezTo>
                    <a:cubicBezTo>
                      <a:pt x="0" y="19"/>
                      <a:pt x="6" y="24"/>
                      <a:pt x="13" y="24"/>
                    </a:cubicBezTo>
                    <a:cubicBezTo>
                      <a:pt x="19" y="24"/>
                      <a:pt x="25" y="19"/>
                      <a:pt x="25" y="12"/>
                    </a:cubicBezTo>
                    <a:cubicBezTo>
                      <a:pt x="25" y="5"/>
                      <a:pt x="19" y="0"/>
                      <a:pt x="13" y="0"/>
                    </a:cubicBezTo>
                    <a:close/>
                    <a:moveTo>
                      <a:pt x="13" y="21"/>
                    </a:moveTo>
                    <a:cubicBezTo>
                      <a:pt x="8" y="21"/>
                      <a:pt x="4" y="17"/>
                      <a:pt x="4" y="12"/>
                    </a:cubicBezTo>
                    <a:cubicBezTo>
                      <a:pt x="4" y="7"/>
                      <a:pt x="8" y="3"/>
                      <a:pt x="13" y="3"/>
                    </a:cubicBezTo>
                    <a:cubicBezTo>
                      <a:pt x="18" y="3"/>
                      <a:pt x="22" y="7"/>
                      <a:pt x="22" y="12"/>
                    </a:cubicBezTo>
                    <a:cubicBezTo>
                      <a:pt x="22" y="17"/>
                      <a:pt x="18" y="21"/>
                      <a:pt x="13" y="21"/>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7" name="Freeform 249"/>
              <p:cNvSpPr>
                <a:spLocks noEditPoints="1"/>
              </p:cNvSpPr>
              <p:nvPr/>
            </p:nvSpPr>
            <p:spPr bwMode="auto">
              <a:xfrm>
                <a:off x="2535" y="524"/>
                <a:ext cx="50" cy="47"/>
              </a:xfrm>
              <a:custGeom>
                <a:avLst/>
                <a:gdLst/>
                <a:ahLst/>
                <a:cxnLst>
                  <a:cxn ang="0">
                    <a:pos x="6" y="27"/>
                  </a:cxn>
                  <a:cxn ang="0">
                    <a:pos x="7" y="30"/>
                  </a:cxn>
                  <a:cxn ang="0">
                    <a:pos x="3" y="34"/>
                  </a:cxn>
                  <a:cxn ang="0">
                    <a:pos x="3" y="38"/>
                  </a:cxn>
                  <a:cxn ang="0">
                    <a:pos x="10" y="46"/>
                  </a:cxn>
                  <a:cxn ang="0">
                    <a:pos x="14" y="47"/>
                  </a:cxn>
                  <a:cxn ang="0">
                    <a:pos x="14" y="46"/>
                  </a:cxn>
                  <a:cxn ang="0">
                    <a:pos x="18" y="43"/>
                  </a:cxn>
                  <a:cxn ang="0">
                    <a:pos x="21" y="44"/>
                  </a:cxn>
                  <a:cxn ang="0">
                    <a:pos x="22" y="49"/>
                  </a:cxn>
                  <a:cxn ang="0">
                    <a:pos x="25" y="52"/>
                  </a:cxn>
                  <a:cxn ang="0">
                    <a:pos x="36" y="51"/>
                  </a:cxn>
                  <a:cxn ang="0">
                    <a:pos x="39" y="48"/>
                  </a:cxn>
                  <a:cxn ang="0">
                    <a:pos x="38" y="42"/>
                  </a:cxn>
                  <a:cxn ang="0">
                    <a:pos x="41" y="41"/>
                  </a:cxn>
                  <a:cxn ang="0">
                    <a:pos x="45" y="43"/>
                  </a:cxn>
                  <a:cxn ang="0">
                    <a:pos x="50" y="42"/>
                  </a:cxn>
                  <a:cxn ang="0">
                    <a:pos x="55" y="33"/>
                  </a:cxn>
                  <a:cxn ang="0">
                    <a:pos x="54" y="28"/>
                  </a:cxn>
                  <a:cxn ang="0">
                    <a:pos x="48" y="25"/>
                  </a:cxn>
                  <a:cxn ang="0">
                    <a:pos x="48" y="22"/>
                  </a:cxn>
                  <a:cxn ang="0">
                    <a:pos x="52" y="19"/>
                  </a:cxn>
                  <a:cxn ang="0">
                    <a:pos x="52" y="14"/>
                  </a:cxn>
                  <a:cxn ang="0">
                    <a:pos x="45" y="6"/>
                  </a:cxn>
                  <a:cxn ang="0">
                    <a:pos x="41" y="6"/>
                  </a:cxn>
                  <a:cxn ang="0">
                    <a:pos x="37" y="9"/>
                  </a:cxn>
                  <a:cxn ang="0">
                    <a:pos x="33" y="7"/>
                  </a:cxn>
                  <a:cxn ang="0">
                    <a:pos x="33" y="3"/>
                  </a:cxn>
                  <a:cxn ang="0">
                    <a:pos x="30" y="0"/>
                  </a:cxn>
                  <a:cxn ang="0">
                    <a:pos x="19" y="1"/>
                  </a:cxn>
                  <a:cxn ang="0">
                    <a:pos x="16" y="4"/>
                  </a:cxn>
                  <a:cxn ang="0">
                    <a:pos x="16" y="9"/>
                  </a:cxn>
                  <a:cxn ang="0">
                    <a:pos x="13" y="11"/>
                  </a:cxn>
                  <a:cxn ang="0">
                    <a:pos x="9" y="9"/>
                  </a:cxn>
                  <a:cxn ang="0">
                    <a:pos x="4" y="11"/>
                  </a:cxn>
                  <a:cxn ang="0">
                    <a:pos x="0" y="20"/>
                  </a:cxn>
                  <a:cxn ang="0">
                    <a:pos x="0" y="21"/>
                  </a:cxn>
                  <a:cxn ang="0">
                    <a:pos x="1" y="25"/>
                  </a:cxn>
                  <a:cxn ang="0">
                    <a:pos x="6" y="27"/>
                  </a:cxn>
                  <a:cxn ang="0">
                    <a:pos x="27" y="15"/>
                  </a:cxn>
                  <a:cxn ang="0">
                    <a:pos x="37" y="26"/>
                  </a:cxn>
                  <a:cxn ang="0">
                    <a:pos x="27" y="36"/>
                  </a:cxn>
                  <a:cxn ang="0">
                    <a:pos x="16" y="26"/>
                  </a:cxn>
                  <a:cxn ang="0">
                    <a:pos x="27" y="15"/>
                  </a:cxn>
                </a:cxnLst>
                <a:rect l="0" t="0" r="r" b="b"/>
                <a:pathLst>
                  <a:path w="55" h="52">
                    <a:moveTo>
                      <a:pt x="6" y="27"/>
                    </a:moveTo>
                    <a:cubicBezTo>
                      <a:pt x="6" y="28"/>
                      <a:pt x="6" y="29"/>
                      <a:pt x="7" y="30"/>
                    </a:cubicBezTo>
                    <a:cubicBezTo>
                      <a:pt x="5" y="31"/>
                      <a:pt x="3" y="34"/>
                      <a:pt x="3" y="34"/>
                    </a:cubicBezTo>
                    <a:cubicBezTo>
                      <a:pt x="3" y="38"/>
                      <a:pt x="3" y="38"/>
                      <a:pt x="3" y="38"/>
                    </a:cubicBezTo>
                    <a:cubicBezTo>
                      <a:pt x="10" y="46"/>
                      <a:pt x="10" y="46"/>
                      <a:pt x="10" y="46"/>
                    </a:cubicBezTo>
                    <a:cubicBezTo>
                      <a:pt x="10" y="46"/>
                      <a:pt x="14" y="47"/>
                      <a:pt x="14" y="47"/>
                    </a:cubicBezTo>
                    <a:cubicBezTo>
                      <a:pt x="14" y="47"/>
                      <a:pt x="14" y="46"/>
                      <a:pt x="14" y="46"/>
                    </a:cubicBezTo>
                    <a:cubicBezTo>
                      <a:pt x="14" y="46"/>
                      <a:pt x="17" y="44"/>
                      <a:pt x="18" y="43"/>
                    </a:cubicBezTo>
                    <a:cubicBezTo>
                      <a:pt x="19" y="44"/>
                      <a:pt x="20" y="44"/>
                      <a:pt x="21" y="44"/>
                    </a:cubicBezTo>
                    <a:cubicBezTo>
                      <a:pt x="21" y="46"/>
                      <a:pt x="22" y="49"/>
                      <a:pt x="22" y="49"/>
                    </a:cubicBezTo>
                    <a:cubicBezTo>
                      <a:pt x="25" y="52"/>
                      <a:pt x="25" y="52"/>
                      <a:pt x="25" y="52"/>
                    </a:cubicBezTo>
                    <a:cubicBezTo>
                      <a:pt x="36" y="51"/>
                      <a:pt x="36" y="51"/>
                      <a:pt x="36" y="51"/>
                    </a:cubicBezTo>
                    <a:cubicBezTo>
                      <a:pt x="39" y="48"/>
                      <a:pt x="39" y="48"/>
                      <a:pt x="39" y="48"/>
                    </a:cubicBezTo>
                    <a:cubicBezTo>
                      <a:pt x="39" y="48"/>
                      <a:pt x="39" y="44"/>
                      <a:pt x="38" y="42"/>
                    </a:cubicBezTo>
                    <a:cubicBezTo>
                      <a:pt x="39" y="42"/>
                      <a:pt x="40" y="41"/>
                      <a:pt x="41" y="41"/>
                    </a:cubicBezTo>
                    <a:cubicBezTo>
                      <a:pt x="42" y="41"/>
                      <a:pt x="45" y="43"/>
                      <a:pt x="45" y="43"/>
                    </a:cubicBezTo>
                    <a:cubicBezTo>
                      <a:pt x="50" y="42"/>
                      <a:pt x="50" y="42"/>
                      <a:pt x="50" y="42"/>
                    </a:cubicBezTo>
                    <a:cubicBezTo>
                      <a:pt x="55" y="33"/>
                      <a:pt x="55" y="33"/>
                      <a:pt x="55" y="33"/>
                    </a:cubicBezTo>
                    <a:cubicBezTo>
                      <a:pt x="54" y="28"/>
                      <a:pt x="54" y="28"/>
                      <a:pt x="54" y="28"/>
                    </a:cubicBezTo>
                    <a:cubicBezTo>
                      <a:pt x="54" y="28"/>
                      <a:pt x="50" y="26"/>
                      <a:pt x="48" y="25"/>
                    </a:cubicBezTo>
                    <a:cubicBezTo>
                      <a:pt x="48" y="24"/>
                      <a:pt x="48" y="23"/>
                      <a:pt x="48" y="22"/>
                    </a:cubicBezTo>
                    <a:cubicBezTo>
                      <a:pt x="49" y="21"/>
                      <a:pt x="52" y="19"/>
                      <a:pt x="52" y="19"/>
                    </a:cubicBezTo>
                    <a:cubicBezTo>
                      <a:pt x="52" y="14"/>
                      <a:pt x="52" y="14"/>
                      <a:pt x="52" y="14"/>
                    </a:cubicBezTo>
                    <a:cubicBezTo>
                      <a:pt x="45" y="6"/>
                      <a:pt x="45" y="6"/>
                      <a:pt x="45" y="6"/>
                    </a:cubicBezTo>
                    <a:cubicBezTo>
                      <a:pt x="41" y="6"/>
                      <a:pt x="41" y="6"/>
                      <a:pt x="41" y="6"/>
                    </a:cubicBezTo>
                    <a:cubicBezTo>
                      <a:pt x="41" y="6"/>
                      <a:pt x="38" y="8"/>
                      <a:pt x="37" y="9"/>
                    </a:cubicBezTo>
                    <a:cubicBezTo>
                      <a:pt x="36" y="8"/>
                      <a:pt x="35" y="8"/>
                      <a:pt x="33" y="7"/>
                    </a:cubicBezTo>
                    <a:cubicBezTo>
                      <a:pt x="33" y="6"/>
                      <a:pt x="33" y="3"/>
                      <a:pt x="33" y="3"/>
                    </a:cubicBezTo>
                    <a:cubicBezTo>
                      <a:pt x="30" y="0"/>
                      <a:pt x="30" y="0"/>
                      <a:pt x="30" y="0"/>
                    </a:cubicBezTo>
                    <a:cubicBezTo>
                      <a:pt x="19" y="1"/>
                      <a:pt x="19" y="1"/>
                      <a:pt x="19" y="1"/>
                    </a:cubicBezTo>
                    <a:cubicBezTo>
                      <a:pt x="16" y="4"/>
                      <a:pt x="16" y="4"/>
                      <a:pt x="16" y="4"/>
                    </a:cubicBezTo>
                    <a:cubicBezTo>
                      <a:pt x="16" y="4"/>
                      <a:pt x="16" y="8"/>
                      <a:pt x="16" y="9"/>
                    </a:cubicBezTo>
                    <a:cubicBezTo>
                      <a:pt x="15" y="10"/>
                      <a:pt x="14" y="11"/>
                      <a:pt x="13" y="11"/>
                    </a:cubicBezTo>
                    <a:cubicBezTo>
                      <a:pt x="12" y="11"/>
                      <a:pt x="9" y="9"/>
                      <a:pt x="9" y="9"/>
                    </a:cubicBezTo>
                    <a:cubicBezTo>
                      <a:pt x="4" y="11"/>
                      <a:pt x="4" y="11"/>
                      <a:pt x="4" y="11"/>
                    </a:cubicBezTo>
                    <a:cubicBezTo>
                      <a:pt x="0" y="20"/>
                      <a:pt x="0" y="20"/>
                      <a:pt x="0" y="20"/>
                    </a:cubicBezTo>
                    <a:cubicBezTo>
                      <a:pt x="0" y="21"/>
                      <a:pt x="0" y="21"/>
                      <a:pt x="0" y="21"/>
                    </a:cubicBezTo>
                    <a:cubicBezTo>
                      <a:pt x="1" y="25"/>
                      <a:pt x="1" y="25"/>
                      <a:pt x="1" y="25"/>
                    </a:cubicBezTo>
                    <a:cubicBezTo>
                      <a:pt x="1" y="25"/>
                      <a:pt x="4" y="26"/>
                      <a:pt x="6" y="27"/>
                    </a:cubicBezTo>
                    <a:close/>
                    <a:moveTo>
                      <a:pt x="27" y="15"/>
                    </a:moveTo>
                    <a:cubicBezTo>
                      <a:pt x="33" y="15"/>
                      <a:pt x="37" y="20"/>
                      <a:pt x="37" y="26"/>
                    </a:cubicBezTo>
                    <a:cubicBezTo>
                      <a:pt x="37" y="32"/>
                      <a:pt x="33" y="36"/>
                      <a:pt x="27" y="36"/>
                    </a:cubicBezTo>
                    <a:cubicBezTo>
                      <a:pt x="21" y="36"/>
                      <a:pt x="16" y="32"/>
                      <a:pt x="16" y="26"/>
                    </a:cubicBezTo>
                    <a:cubicBezTo>
                      <a:pt x="16" y="20"/>
                      <a:pt x="21" y="15"/>
                      <a:pt x="27"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8" name="Freeform 250"/>
              <p:cNvSpPr>
                <a:spLocks noEditPoints="1"/>
              </p:cNvSpPr>
              <p:nvPr/>
            </p:nvSpPr>
            <p:spPr bwMode="auto">
              <a:xfrm>
                <a:off x="2552" y="539"/>
                <a:ext cx="15" cy="15"/>
              </a:xfrm>
              <a:custGeom>
                <a:avLst/>
                <a:gdLst/>
                <a:ahLst/>
                <a:cxnLst>
                  <a:cxn ang="0">
                    <a:pos x="9" y="17"/>
                  </a:cxn>
                  <a:cxn ang="0">
                    <a:pos x="17" y="9"/>
                  </a:cxn>
                  <a:cxn ang="0">
                    <a:pos x="9" y="0"/>
                  </a:cxn>
                  <a:cxn ang="0">
                    <a:pos x="0" y="9"/>
                  </a:cxn>
                  <a:cxn ang="0">
                    <a:pos x="9" y="17"/>
                  </a:cxn>
                  <a:cxn ang="0">
                    <a:pos x="9" y="3"/>
                  </a:cxn>
                  <a:cxn ang="0">
                    <a:pos x="15" y="9"/>
                  </a:cxn>
                  <a:cxn ang="0">
                    <a:pos x="9" y="15"/>
                  </a:cxn>
                  <a:cxn ang="0">
                    <a:pos x="2" y="9"/>
                  </a:cxn>
                  <a:cxn ang="0">
                    <a:pos x="9" y="3"/>
                  </a:cxn>
                </a:cxnLst>
                <a:rect l="0" t="0" r="r" b="b"/>
                <a:pathLst>
                  <a:path w="17" h="17">
                    <a:moveTo>
                      <a:pt x="9" y="17"/>
                    </a:moveTo>
                    <a:cubicBezTo>
                      <a:pt x="13" y="17"/>
                      <a:pt x="17" y="14"/>
                      <a:pt x="17" y="9"/>
                    </a:cubicBezTo>
                    <a:cubicBezTo>
                      <a:pt x="17" y="4"/>
                      <a:pt x="13" y="0"/>
                      <a:pt x="9" y="0"/>
                    </a:cubicBezTo>
                    <a:cubicBezTo>
                      <a:pt x="4" y="0"/>
                      <a:pt x="0" y="4"/>
                      <a:pt x="0" y="9"/>
                    </a:cubicBezTo>
                    <a:cubicBezTo>
                      <a:pt x="0" y="14"/>
                      <a:pt x="4" y="17"/>
                      <a:pt x="9" y="17"/>
                    </a:cubicBezTo>
                    <a:close/>
                    <a:moveTo>
                      <a:pt x="9" y="3"/>
                    </a:moveTo>
                    <a:cubicBezTo>
                      <a:pt x="12" y="3"/>
                      <a:pt x="15" y="5"/>
                      <a:pt x="15" y="9"/>
                    </a:cubicBezTo>
                    <a:cubicBezTo>
                      <a:pt x="15" y="12"/>
                      <a:pt x="12" y="15"/>
                      <a:pt x="9" y="15"/>
                    </a:cubicBezTo>
                    <a:cubicBezTo>
                      <a:pt x="5" y="15"/>
                      <a:pt x="2" y="12"/>
                      <a:pt x="2" y="9"/>
                    </a:cubicBezTo>
                    <a:cubicBezTo>
                      <a:pt x="2" y="5"/>
                      <a:pt x="5" y="3"/>
                      <a:pt x="9" y="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9" name="Freeform 251"/>
              <p:cNvSpPr>
                <a:spLocks/>
              </p:cNvSpPr>
              <p:nvPr/>
            </p:nvSpPr>
            <p:spPr bwMode="auto">
              <a:xfrm>
                <a:off x="3432" y="1112"/>
                <a:ext cx="56" cy="34"/>
              </a:xfrm>
              <a:custGeom>
                <a:avLst/>
                <a:gdLst/>
                <a:ahLst/>
                <a:cxnLst>
                  <a:cxn ang="0">
                    <a:pos x="32" y="4"/>
                  </a:cxn>
                  <a:cxn ang="0">
                    <a:pos x="0" y="12"/>
                  </a:cxn>
                  <a:cxn ang="0">
                    <a:pos x="28" y="34"/>
                  </a:cxn>
                  <a:cxn ang="0">
                    <a:pos x="62" y="24"/>
                  </a:cxn>
                  <a:cxn ang="0">
                    <a:pos x="32" y="4"/>
                  </a:cxn>
                </a:cxnLst>
                <a:rect l="0" t="0" r="r" b="b"/>
                <a:pathLst>
                  <a:path w="62" h="38">
                    <a:moveTo>
                      <a:pt x="32" y="4"/>
                    </a:moveTo>
                    <a:cubicBezTo>
                      <a:pt x="12" y="0"/>
                      <a:pt x="0" y="12"/>
                      <a:pt x="0" y="12"/>
                    </a:cubicBezTo>
                    <a:cubicBezTo>
                      <a:pt x="0" y="12"/>
                      <a:pt x="8" y="29"/>
                      <a:pt x="28" y="34"/>
                    </a:cubicBezTo>
                    <a:cubicBezTo>
                      <a:pt x="47" y="38"/>
                      <a:pt x="62" y="24"/>
                      <a:pt x="62" y="24"/>
                    </a:cubicBezTo>
                    <a:cubicBezTo>
                      <a:pt x="62" y="24"/>
                      <a:pt x="53" y="8"/>
                      <a:pt x="32"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0" name="Freeform 252"/>
              <p:cNvSpPr>
                <a:spLocks/>
              </p:cNvSpPr>
              <p:nvPr/>
            </p:nvSpPr>
            <p:spPr bwMode="auto">
              <a:xfrm>
                <a:off x="3455" y="1072"/>
                <a:ext cx="48" cy="42"/>
              </a:xfrm>
              <a:custGeom>
                <a:avLst/>
                <a:gdLst/>
                <a:ahLst/>
                <a:cxnLst>
                  <a:cxn ang="0">
                    <a:pos x="35" y="35"/>
                  </a:cxn>
                  <a:cxn ang="0">
                    <a:pos x="53" y="4"/>
                  </a:cxn>
                  <a:cxn ang="0">
                    <a:pos x="18" y="11"/>
                  </a:cxn>
                  <a:cxn ang="0">
                    <a:pos x="0" y="39"/>
                  </a:cxn>
                  <a:cxn ang="0">
                    <a:pos x="35" y="35"/>
                  </a:cxn>
                </a:cxnLst>
                <a:rect l="0" t="0" r="r" b="b"/>
                <a:pathLst>
                  <a:path w="53" h="46">
                    <a:moveTo>
                      <a:pt x="35" y="35"/>
                    </a:moveTo>
                    <a:cubicBezTo>
                      <a:pt x="52" y="25"/>
                      <a:pt x="53" y="4"/>
                      <a:pt x="53" y="4"/>
                    </a:cubicBezTo>
                    <a:cubicBezTo>
                      <a:pt x="53" y="4"/>
                      <a:pt x="36" y="0"/>
                      <a:pt x="18" y="11"/>
                    </a:cubicBezTo>
                    <a:cubicBezTo>
                      <a:pt x="0" y="21"/>
                      <a:pt x="0" y="39"/>
                      <a:pt x="0" y="39"/>
                    </a:cubicBezTo>
                    <a:cubicBezTo>
                      <a:pt x="0" y="39"/>
                      <a:pt x="18" y="46"/>
                      <a:pt x="35" y="3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1" name="Freeform 253"/>
              <p:cNvSpPr>
                <a:spLocks/>
              </p:cNvSpPr>
              <p:nvPr/>
            </p:nvSpPr>
            <p:spPr bwMode="auto">
              <a:xfrm>
                <a:off x="3400" y="1131"/>
                <a:ext cx="56" cy="35"/>
              </a:xfrm>
              <a:custGeom>
                <a:avLst/>
                <a:gdLst/>
                <a:ahLst/>
                <a:cxnLst>
                  <a:cxn ang="0">
                    <a:pos x="33" y="4"/>
                  </a:cxn>
                  <a:cxn ang="0">
                    <a:pos x="0" y="13"/>
                  </a:cxn>
                  <a:cxn ang="0">
                    <a:pos x="28" y="34"/>
                  </a:cxn>
                  <a:cxn ang="0">
                    <a:pos x="62" y="24"/>
                  </a:cxn>
                  <a:cxn ang="0">
                    <a:pos x="33" y="4"/>
                  </a:cxn>
                </a:cxnLst>
                <a:rect l="0" t="0" r="r" b="b"/>
                <a:pathLst>
                  <a:path w="62" h="39">
                    <a:moveTo>
                      <a:pt x="33" y="4"/>
                    </a:moveTo>
                    <a:cubicBezTo>
                      <a:pt x="13" y="0"/>
                      <a:pt x="0" y="13"/>
                      <a:pt x="0" y="13"/>
                    </a:cubicBezTo>
                    <a:cubicBezTo>
                      <a:pt x="0" y="13"/>
                      <a:pt x="8" y="30"/>
                      <a:pt x="28" y="34"/>
                    </a:cubicBezTo>
                    <a:cubicBezTo>
                      <a:pt x="47" y="39"/>
                      <a:pt x="62" y="24"/>
                      <a:pt x="62" y="24"/>
                    </a:cubicBezTo>
                    <a:cubicBezTo>
                      <a:pt x="62" y="24"/>
                      <a:pt x="53" y="9"/>
                      <a:pt x="33"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2" name="Freeform 254"/>
              <p:cNvSpPr>
                <a:spLocks/>
              </p:cNvSpPr>
              <p:nvPr/>
            </p:nvSpPr>
            <p:spPr bwMode="auto">
              <a:xfrm>
                <a:off x="3369" y="1150"/>
                <a:ext cx="56" cy="35"/>
              </a:xfrm>
              <a:custGeom>
                <a:avLst/>
                <a:gdLst/>
                <a:ahLst/>
                <a:cxnLst>
                  <a:cxn ang="0">
                    <a:pos x="33" y="5"/>
                  </a:cxn>
                  <a:cxn ang="0">
                    <a:pos x="0" y="13"/>
                  </a:cxn>
                  <a:cxn ang="0">
                    <a:pos x="28" y="35"/>
                  </a:cxn>
                  <a:cxn ang="0">
                    <a:pos x="63" y="25"/>
                  </a:cxn>
                  <a:cxn ang="0">
                    <a:pos x="33" y="5"/>
                  </a:cxn>
                </a:cxnLst>
                <a:rect l="0" t="0" r="r" b="b"/>
                <a:pathLst>
                  <a:path w="63" h="39">
                    <a:moveTo>
                      <a:pt x="33" y="5"/>
                    </a:moveTo>
                    <a:cubicBezTo>
                      <a:pt x="13" y="0"/>
                      <a:pt x="0" y="13"/>
                      <a:pt x="0" y="13"/>
                    </a:cubicBezTo>
                    <a:cubicBezTo>
                      <a:pt x="0" y="13"/>
                      <a:pt x="8" y="30"/>
                      <a:pt x="28" y="35"/>
                    </a:cubicBezTo>
                    <a:cubicBezTo>
                      <a:pt x="48" y="39"/>
                      <a:pt x="63" y="25"/>
                      <a:pt x="63" y="25"/>
                    </a:cubicBezTo>
                    <a:cubicBezTo>
                      <a:pt x="63" y="25"/>
                      <a:pt x="53" y="9"/>
                      <a:pt x="33" y="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3" name="Freeform 255"/>
              <p:cNvSpPr>
                <a:spLocks/>
              </p:cNvSpPr>
              <p:nvPr/>
            </p:nvSpPr>
            <p:spPr bwMode="auto">
              <a:xfrm>
                <a:off x="3338" y="1170"/>
                <a:ext cx="56" cy="34"/>
              </a:xfrm>
              <a:custGeom>
                <a:avLst/>
                <a:gdLst/>
                <a:ahLst/>
                <a:cxnLst>
                  <a:cxn ang="0">
                    <a:pos x="32" y="4"/>
                  </a:cxn>
                  <a:cxn ang="0">
                    <a:pos x="0" y="12"/>
                  </a:cxn>
                  <a:cxn ang="0">
                    <a:pos x="27" y="34"/>
                  </a:cxn>
                  <a:cxn ang="0">
                    <a:pos x="62" y="24"/>
                  </a:cxn>
                  <a:cxn ang="0">
                    <a:pos x="32" y="4"/>
                  </a:cxn>
                </a:cxnLst>
                <a:rect l="0" t="0" r="r" b="b"/>
                <a:pathLst>
                  <a:path w="62" h="38">
                    <a:moveTo>
                      <a:pt x="32" y="4"/>
                    </a:moveTo>
                    <a:cubicBezTo>
                      <a:pt x="12" y="0"/>
                      <a:pt x="0" y="12"/>
                      <a:pt x="0" y="12"/>
                    </a:cubicBezTo>
                    <a:cubicBezTo>
                      <a:pt x="0" y="12"/>
                      <a:pt x="8" y="30"/>
                      <a:pt x="27" y="34"/>
                    </a:cubicBezTo>
                    <a:cubicBezTo>
                      <a:pt x="47" y="38"/>
                      <a:pt x="62" y="24"/>
                      <a:pt x="62" y="24"/>
                    </a:cubicBezTo>
                    <a:cubicBezTo>
                      <a:pt x="62" y="24"/>
                      <a:pt x="52" y="9"/>
                      <a:pt x="32" y="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4" name="Freeform 256"/>
              <p:cNvSpPr>
                <a:spLocks/>
              </p:cNvSpPr>
              <p:nvPr/>
            </p:nvSpPr>
            <p:spPr bwMode="auto">
              <a:xfrm>
                <a:off x="3419" y="1065"/>
                <a:ext cx="35" cy="55"/>
              </a:xfrm>
              <a:custGeom>
                <a:avLst/>
                <a:gdLst/>
                <a:ahLst/>
                <a:cxnLst>
                  <a:cxn ang="0">
                    <a:pos x="30" y="0"/>
                  </a:cxn>
                  <a:cxn ang="0">
                    <a:pos x="5" y="26"/>
                  </a:cxn>
                  <a:cxn ang="0">
                    <a:pos x="12" y="61"/>
                  </a:cxn>
                  <a:cxn ang="0">
                    <a:pos x="34" y="35"/>
                  </a:cxn>
                  <a:cxn ang="0">
                    <a:pos x="30" y="0"/>
                  </a:cxn>
                </a:cxnLst>
                <a:rect l="0" t="0" r="r" b="b"/>
                <a:pathLst>
                  <a:path w="39" h="61">
                    <a:moveTo>
                      <a:pt x="30" y="0"/>
                    </a:moveTo>
                    <a:cubicBezTo>
                      <a:pt x="30" y="0"/>
                      <a:pt x="10" y="7"/>
                      <a:pt x="5" y="26"/>
                    </a:cubicBezTo>
                    <a:cubicBezTo>
                      <a:pt x="0" y="46"/>
                      <a:pt x="12" y="61"/>
                      <a:pt x="12" y="61"/>
                    </a:cubicBezTo>
                    <a:cubicBezTo>
                      <a:pt x="12" y="61"/>
                      <a:pt x="29" y="55"/>
                      <a:pt x="34" y="35"/>
                    </a:cubicBezTo>
                    <a:cubicBezTo>
                      <a:pt x="39" y="15"/>
                      <a:pt x="30" y="0"/>
                      <a:pt x="3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5" name="Freeform 257"/>
              <p:cNvSpPr>
                <a:spLocks/>
              </p:cNvSpPr>
              <p:nvPr/>
            </p:nvSpPr>
            <p:spPr bwMode="auto">
              <a:xfrm>
                <a:off x="3388" y="1084"/>
                <a:ext cx="35" cy="55"/>
              </a:xfrm>
              <a:custGeom>
                <a:avLst/>
                <a:gdLst/>
                <a:ahLst/>
                <a:cxnLst>
                  <a:cxn ang="0">
                    <a:pos x="30" y="0"/>
                  </a:cxn>
                  <a:cxn ang="0">
                    <a:pos x="5" y="27"/>
                  </a:cxn>
                  <a:cxn ang="0">
                    <a:pos x="12" y="61"/>
                  </a:cxn>
                  <a:cxn ang="0">
                    <a:pos x="34" y="36"/>
                  </a:cxn>
                  <a:cxn ang="0">
                    <a:pos x="30" y="0"/>
                  </a:cxn>
                </a:cxnLst>
                <a:rect l="0" t="0" r="r" b="b"/>
                <a:pathLst>
                  <a:path w="39" h="61">
                    <a:moveTo>
                      <a:pt x="30" y="0"/>
                    </a:moveTo>
                    <a:cubicBezTo>
                      <a:pt x="30" y="0"/>
                      <a:pt x="10" y="7"/>
                      <a:pt x="5" y="27"/>
                    </a:cubicBezTo>
                    <a:cubicBezTo>
                      <a:pt x="0" y="46"/>
                      <a:pt x="12" y="61"/>
                      <a:pt x="12" y="61"/>
                    </a:cubicBezTo>
                    <a:cubicBezTo>
                      <a:pt x="12" y="61"/>
                      <a:pt x="29" y="56"/>
                      <a:pt x="34" y="36"/>
                    </a:cubicBezTo>
                    <a:cubicBezTo>
                      <a:pt x="39" y="16"/>
                      <a:pt x="30" y="0"/>
                      <a:pt x="30"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6" name="Freeform 258"/>
              <p:cNvSpPr>
                <a:spLocks/>
              </p:cNvSpPr>
              <p:nvPr/>
            </p:nvSpPr>
            <p:spPr bwMode="auto">
              <a:xfrm>
                <a:off x="3357" y="1104"/>
                <a:ext cx="35" cy="55"/>
              </a:xfrm>
              <a:custGeom>
                <a:avLst/>
                <a:gdLst/>
                <a:ahLst/>
                <a:cxnLst>
                  <a:cxn ang="0">
                    <a:pos x="29" y="0"/>
                  </a:cxn>
                  <a:cxn ang="0">
                    <a:pos x="5" y="26"/>
                  </a:cxn>
                  <a:cxn ang="0">
                    <a:pos x="12" y="61"/>
                  </a:cxn>
                  <a:cxn ang="0">
                    <a:pos x="33" y="35"/>
                  </a:cxn>
                  <a:cxn ang="0">
                    <a:pos x="29" y="0"/>
                  </a:cxn>
                </a:cxnLst>
                <a:rect l="0" t="0" r="r" b="b"/>
                <a:pathLst>
                  <a:path w="39" h="61">
                    <a:moveTo>
                      <a:pt x="29" y="0"/>
                    </a:moveTo>
                    <a:cubicBezTo>
                      <a:pt x="29" y="0"/>
                      <a:pt x="10" y="7"/>
                      <a:pt x="5" y="26"/>
                    </a:cubicBezTo>
                    <a:cubicBezTo>
                      <a:pt x="0" y="46"/>
                      <a:pt x="12" y="61"/>
                      <a:pt x="12" y="61"/>
                    </a:cubicBezTo>
                    <a:cubicBezTo>
                      <a:pt x="12" y="61"/>
                      <a:pt x="28" y="55"/>
                      <a:pt x="33" y="35"/>
                    </a:cubicBezTo>
                    <a:cubicBezTo>
                      <a:pt x="39" y="15"/>
                      <a:pt x="29" y="0"/>
                      <a:pt x="29"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7" name="Freeform 259"/>
              <p:cNvSpPr>
                <a:spLocks/>
              </p:cNvSpPr>
              <p:nvPr/>
            </p:nvSpPr>
            <p:spPr bwMode="auto">
              <a:xfrm>
                <a:off x="3325" y="1123"/>
                <a:ext cx="35" cy="55"/>
              </a:xfrm>
              <a:custGeom>
                <a:avLst/>
                <a:gdLst/>
                <a:ahLst/>
                <a:cxnLst>
                  <a:cxn ang="0">
                    <a:pos x="29" y="0"/>
                  </a:cxn>
                  <a:cxn ang="0">
                    <a:pos x="5" y="27"/>
                  </a:cxn>
                  <a:cxn ang="0">
                    <a:pos x="12" y="61"/>
                  </a:cxn>
                  <a:cxn ang="0">
                    <a:pos x="34" y="35"/>
                  </a:cxn>
                  <a:cxn ang="0">
                    <a:pos x="29" y="0"/>
                  </a:cxn>
                </a:cxnLst>
                <a:rect l="0" t="0" r="r" b="b"/>
                <a:pathLst>
                  <a:path w="39" h="61">
                    <a:moveTo>
                      <a:pt x="29" y="0"/>
                    </a:moveTo>
                    <a:cubicBezTo>
                      <a:pt x="29" y="0"/>
                      <a:pt x="10" y="7"/>
                      <a:pt x="5" y="27"/>
                    </a:cubicBezTo>
                    <a:cubicBezTo>
                      <a:pt x="0" y="46"/>
                      <a:pt x="12" y="61"/>
                      <a:pt x="12" y="61"/>
                    </a:cubicBezTo>
                    <a:cubicBezTo>
                      <a:pt x="12" y="61"/>
                      <a:pt x="29" y="55"/>
                      <a:pt x="34" y="35"/>
                    </a:cubicBezTo>
                    <a:cubicBezTo>
                      <a:pt x="39" y="15"/>
                      <a:pt x="29" y="0"/>
                      <a:pt x="29" y="0"/>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8" name="Freeform 260"/>
              <p:cNvSpPr>
                <a:spLocks/>
              </p:cNvSpPr>
              <p:nvPr/>
            </p:nvSpPr>
            <p:spPr bwMode="auto">
              <a:xfrm>
                <a:off x="3310" y="1182"/>
                <a:ext cx="22" cy="18"/>
              </a:xfrm>
              <a:custGeom>
                <a:avLst/>
                <a:gdLst/>
                <a:ahLst/>
                <a:cxnLst>
                  <a:cxn ang="0">
                    <a:pos x="21" y="0"/>
                  </a:cxn>
                  <a:cxn ang="0">
                    <a:pos x="0" y="13"/>
                  </a:cxn>
                  <a:cxn ang="0">
                    <a:pos x="1" y="14"/>
                  </a:cxn>
                  <a:cxn ang="0">
                    <a:pos x="4" y="19"/>
                  </a:cxn>
                  <a:cxn ang="0">
                    <a:pos x="25" y="6"/>
                  </a:cxn>
                  <a:cxn ang="0">
                    <a:pos x="21" y="0"/>
                  </a:cxn>
                </a:cxnLst>
                <a:rect l="0" t="0" r="r" b="b"/>
                <a:pathLst>
                  <a:path w="25" h="19">
                    <a:moveTo>
                      <a:pt x="21" y="0"/>
                    </a:moveTo>
                    <a:cubicBezTo>
                      <a:pt x="0" y="13"/>
                      <a:pt x="0" y="13"/>
                      <a:pt x="0" y="13"/>
                    </a:cubicBezTo>
                    <a:cubicBezTo>
                      <a:pt x="0" y="13"/>
                      <a:pt x="1" y="14"/>
                      <a:pt x="1" y="14"/>
                    </a:cubicBezTo>
                    <a:cubicBezTo>
                      <a:pt x="2" y="16"/>
                      <a:pt x="3" y="17"/>
                      <a:pt x="4" y="19"/>
                    </a:cubicBezTo>
                    <a:cubicBezTo>
                      <a:pt x="25" y="6"/>
                      <a:pt x="25" y="6"/>
                      <a:pt x="25" y="6"/>
                    </a:cubicBezTo>
                    <a:lnTo>
                      <a:pt x="21"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9" name="Freeform 261"/>
              <p:cNvSpPr>
                <a:spLocks/>
              </p:cNvSpPr>
              <p:nvPr/>
            </p:nvSpPr>
            <p:spPr bwMode="auto">
              <a:xfrm>
                <a:off x="3600" y="861"/>
                <a:ext cx="84" cy="37"/>
              </a:xfrm>
              <a:custGeom>
                <a:avLst/>
                <a:gdLst/>
                <a:ahLst/>
                <a:cxnLst>
                  <a:cxn ang="0">
                    <a:pos x="47" y="16"/>
                  </a:cxn>
                  <a:cxn ang="0">
                    <a:pos x="0" y="0"/>
                  </a:cxn>
                  <a:cxn ang="0">
                    <a:pos x="0" y="30"/>
                  </a:cxn>
                  <a:cxn ang="0">
                    <a:pos x="47" y="41"/>
                  </a:cxn>
                  <a:cxn ang="0">
                    <a:pos x="93" y="28"/>
                  </a:cxn>
                  <a:cxn ang="0">
                    <a:pos x="93" y="0"/>
                  </a:cxn>
                  <a:cxn ang="0">
                    <a:pos x="47" y="16"/>
                  </a:cxn>
                </a:cxnLst>
                <a:rect l="0" t="0" r="r" b="b"/>
                <a:pathLst>
                  <a:path w="93" h="41">
                    <a:moveTo>
                      <a:pt x="47" y="16"/>
                    </a:moveTo>
                    <a:cubicBezTo>
                      <a:pt x="0" y="0"/>
                      <a:pt x="0" y="0"/>
                      <a:pt x="0" y="0"/>
                    </a:cubicBezTo>
                    <a:cubicBezTo>
                      <a:pt x="0" y="30"/>
                      <a:pt x="0" y="30"/>
                      <a:pt x="0" y="30"/>
                    </a:cubicBezTo>
                    <a:cubicBezTo>
                      <a:pt x="0" y="30"/>
                      <a:pt x="22" y="41"/>
                      <a:pt x="47" y="41"/>
                    </a:cubicBezTo>
                    <a:cubicBezTo>
                      <a:pt x="72" y="41"/>
                      <a:pt x="93" y="28"/>
                      <a:pt x="93" y="28"/>
                    </a:cubicBezTo>
                    <a:cubicBezTo>
                      <a:pt x="93" y="0"/>
                      <a:pt x="93" y="0"/>
                      <a:pt x="93" y="0"/>
                    </a:cubicBezTo>
                    <a:lnTo>
                      <a:pt x="47" y="16"/>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0" name="Freeform 262"/>
              <p:cNvSpPr>
                <a:spLocks/>
              </p:cNvSpPr>
              <p:nvPr/>
            </p:nvSpPr>
            <p:spPr bwMode="auto">
              <a:xfrm>
                <a:off x="3579" y="821"/>
                <a:ext cx="126" cy="70"/>
              </a:xfrm>
              <a:custGeom>
                <a:avLst/>
                <a:gdLst/>
                <a:ahLst/>
                <a:cxnLst>
                  <a:cxn ang="0">
                    <a:pos x="119" y="29"/>
                  </a:cxn>
                  <a:cxn ang="0">
                    <a:pos x="126" y="26"/>
                  </a:cxn>
                  <a:cxn ang="0">
                    <a:pos x="63" y="0"/>
                  </a:cxn>
                  <a:cxn ang="0">
                    <a:pos x="0" y="26"/>
                  </a:cxn>
                  <a:cxn ang="0">
                    <a:pos x="63" y="49"/>
                  </a:cxn>
                  <a:cxn ang="0">
                    <a:pos x="113" y="31"/>
                  </a:cxn>
                  <a:cxn ang="0">
                    <a:pos x="113" y="58"/>
                  </a:cxn>
                  <a:cxn ang="0">
                    <a:pos x="110" y="58"/>
                  </a:cxn>
                  <a:cxn ang="0">
                    <a:pos x="110" y="70"/>
                  </a:cxn>
                  <a:cxn ang="0">
                    <a:pos x="120" y="70"/>
                  </a:cxn>
                  <a:cxn ang="0">
                    <a:pos x="120" y="58"/>
                  </a:cxn>
                  <a:cxn ang="0">
                    <a:pos x="119" y="58"/>
                  </a:cxn>
                  <a:cxn ang="0">
                    <a:pos x="119" y="29"/>
                  </a:cxn>
                </a:cxnLst>
                <a:rect l="0" t="0" r="r" b="b"/>
                <a:pathLst>
                  <a:path w="126" h="70">
                    <a:moveTo>
                      <a:pt x="119" y="29"/>
                    </a:moveTo>
                    <a:lnTo>
                      <a:pt x="126" y="26"/>
                    </a:lnTo>
                    <a:lnTo>
                      <a:pt x="63" y="0"/>
                    </a:lnTo>
                    <a:lnTo>
                      <a:pt x="0" y="26"/>
                    </a:lnTo>
                    <a:lnTo>
                      <a:pt x="63" y="49"/>
                    </a:lnTo>
                    <a:lnTo>
                      <a:pt x="113" y="31"/>
                    </a:lnTo>
                    <a:lnTo>
                      <a:pt x="113" y="58"/>
                    </a:lnTo>
                    <a:lnTo>
                      <a:pt x="110" y="58"/>
                    </a:lnTo>
                    <a:lnTo>
                      <a:pt x="110" y="70"/>
                    </a:lnTo>
                    <a:lnTo>
                      <a:pt x="120" y="70"/>
                    </a:lnTo>
                    <a:lnTo>
                      <a:pt x="120" y="58"/>
                    </a:lnTo>
                    <a:lnTo>
                      <a:pt x="119" y="58"/>
                    </a:lnTo>
                    <a:lnTo>
                      <a:pt x="119" y="2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1" name="Freeform 263"/>
              <p:cNvSpPr>
                <a:spLocks noEditPoints="1"/>
              </p:cNvSpPr>
              <p:nvPr/>
            </p:nvSpPr>
            <p:spPr bwMode="auto">
              <a:xfrm>
                <a:off x="3292" y="2428"/>
                <a:ext cx="169" cy="126"/>
              </a:xfrm>
              <a:custGeom>
                <a:avLst/>
                <a:gdLst/>
                <a:ahLst/>
                <a:cxnLst>
                  <a:cxn ang="0">
                    <a:pos x="179" y="18"/>
                  </a:cxn>
                  <a:cxn ang="0">
                    <a:pos x="179" y="7"/>
                  </a:cxn>
                  <a:cxn ang="0">
                    <a:pos x="177" y="6"/>
                  </a:cxn>
                  <a:cxn ang="0">
                    <a:pos x="145" y="0"/>
                  </a:cxn>
                  <a:cxn ang="0">
                    <a:pos x="94" y="18"/>
                  </a:cxn>
                  <a:cxn ang="0">
                    <a:pos x="43" y="0"/>
                  </a:cxn>
                  <a:cxn ang="0">
                    <a:pos x="10" y="6"/>
                  </a:cxn>
                  <a:cxn ang="0">
                    <a:pos x="9" y="7"/>
                  </a:cxn>
                  <a:cxn ang="0">
                    <a:pos x="9" y="18"/>
                  </a:cxn>
                  <a:cxn ang="0">
                    <a:pos x="0" y="24"/>
                  </a:cxn>
                  <a:cxn ang="0">
                    <a:pos x="0" y="136"/>
                  </a:cxn>
                  <a:cxn ang="0">
                    <a:pos x="82" y="136"/>
                  </a:cxn>
                  <a:cxn ang="0">
                    <a:pos x="94" y="140"/>
                  </a:cxn>
                  <a:cxn ang="0">
                    <a:pos x="106" y="136"/>
                  </a:cxn>
                  <a:cxn ang="0">
                    <a:pos x="187" y="136"/>
                  </a:cxn>
                  <a:cxn ang="0">
                    <a:pos x="187" y="24"/>
                  </a:cxn>
                  <a:cxn ang="0">
                    <a:pos x="179" y="18"/>
                  </a:cxn>
                  <a:cxn ang="0">
                    <a:pos x="93" y="127"/>
                  </a:cxn>
                  <a:cxn ang="0">
                    <a:pos x="39" y="115"/>
                  </a:cxn>
                  <a:cxn ang="0">
                    <a:pos x="14" y="120"/>
                  </a:cxn>
                  <a:cxn ang="0">
                    <a:pos x="14" y="10"/>
                  </a:cxn>
                  <a:cxn ang="0">
                    <a:pos x="43" y="6"/>
                  </a:cxn>
                  <a:cxn ang="0">
                    <a:pos x="90" y="22"/>
                  </a:cxn>
                  <a:cxn ang="0">
                    <a:pos x="90" y="87"/>
                  </a:cxn>
                  <a:cxn ang="0">
                    <a:pos x="93" y="84"/>
                  </a:cxn>
                  <a:cxn ang="0">
                    <a:pos x="93" y="127"/>
                  </a:cxn>
                  <a:cxn ang="0">
                    <a:pos x="174" y="120"/>
                  </a:cxn>
                  <a:cxn ang="0">
                    <a:pos x="148" y="115"/>
                  </a:cxn>
                  <a:cxn ang="0">
                    <a:pos x="95" y="127"/>
                  </a:cxn>
                  <a:cxn ang="0">
                    <a:pos x="95" y="84"/>
                  </a:cxn>
                  <a:cxn ang="0">
                    <a:pos x="98" y="87"/>
                  </a:cxn>
                  <a:cxn ang="0">
                    <a:pos x="98" y="22"/>
                  </a:cxn>
                  <a:cxn ang="0">
                    <a:pos x="145" y="6"/>
                  </a:cxn>
                  <a:cxn ang="0">
                    <a:pos x="174" y="10"/>
                  </a:cxn>
                  <a:cxn ang="0">
                    <a:pos x="174" y="120"/>
                  </a:cxn>
                </a:cxnLst>
                <a:rect l="0" t="0" r="r" b="b"/>
                <a:pathLst>
                  <a:path w="187" h="140">
                    <a:moveTo>
                      <a:pt x="179" y="18"/>
                    </a:moveTo>
                    <a:cubicBezTo>
                      <a:pt x="179" y="7"/>
                      <a:pt x="179" y="7"/>
                      <a:pt x="179" y="7"/>
                    </a:cubicBezTo>
                    <a:cubicBezTo>
                      <a:pt x="177" y="6"/>
                      <a:pt x="177" y="6"/>
                      <a:pt x="177" y="6"/>
                    </a:cubicBezTo>
                    <a:cubicBezTo>
                      <a:pt x="177" y="6"/>
                      <a:pt x="163" y="0"/>
                      <a:pt x="145" y="0"/>
                    </a:cubicBezTo>
                    <a:cubicBezTo>
                      <a:pt x="125" y="0"/>
                      <a:pt x="108" y="6"/>
                      <a:pt x="94" y="18"/>
                    </a:cubicBezTo>
                    <a:cubicBezTo>
                      <a:pt x="80" y="6"/>
                      <a:pt x="63" y="0"/>
                      <a:pt x="43" y="0"/>
                    </a:cubicBezTo>
                    <a:cubicBezTo>
                      <a:pt x="25" y="0"/>
                      <a:pt x="11" y="6"/>
                      <a:pt x="10" y="6"/>
                    </a:cubicBezTo>
                    <a:cubicBezTo>
                      <a:pt x="9" y="7"/>
                      <a:pt x="9" y="7"/>
                      <a:pt x="9" y="7"/>
                    </a:cubicBezTo>
                    <a:cubicBezTo>
                      <a:pt x="9" y="18"/>
                      <a:pt x="9" y="18"/>
                      <a:pt x="9" y="18"/>
                    </a:cubicBezTo>
                    <a:cubicBezTo>
                      <a:pt x="3" y="19"/>
                      <a:pt x="0" y="20"/>
                      <a:pt x="0" y="24"/>
                    </a:cubicBezTo>
                    <a:cubicBezTo>
                      <a:pt x="0" y="39"/>
                      <a:pt x="0" y="136"/>
                      <a:pt x="0" y="136"/>
                    </a:cubicBezTo>
                    <a:cubicBezTo>
                      <a:pt x="82" y="136"/>
                      <a:pt x="82" y="136"/>
                      <a:pt x="82" y="136"/>
                    </a:cubicBezTo>
                    <a:cubicBezTo>
                      <a:pt x="85" y="138"/>
                      <a:pt x="89" y="140"/>
                      <a:pt x="94" y="140"/>
                    </a:cubicBezTo>
                    <a:cubicBezTo>
                      <a:pt x="99" y="140"/>
                      <a:pt x="103" y="138"/>
                      <a:pt x="106" y="136"/>
                    </a:cubicBezTo>
                    <a:cubicBezTo>
                      <a:pt x="187" y="136"/>
                      <a:pt x="187" y="136"/>
                      <a:pt x="187" y="136"/>
                    </a:cubicBezTo>
                    <a:cubicBezTo>
                      <a:pt x="187" y="136"/>
                      <a:pt x="187" y="29"/>
                      <a:pt x="187" y="24"/>
                    </a:cubicBezTo>
                    <a:cubicBezTo>
                      <a:pt x="187" y="21"/>
                      <a:pt x="184" y="19"/>
                      <a:pt x="179" y="18"/>
                    </a:cubicBezTo>
                    <a:close/>
                    <a:moveTo>
                      <a:pt x="93" y="127"/>
                    </a:moveTo>
                    <a:cubicBezTo>
                      <a:pt x="86" y="124"/>
                      <a:pt x="63" y="115"/>
                      <a:pt x="39" y="115"/>
                    </a:cubicBezTo>
                    <a:cubicBezTo>
                      <a:pt x="29" y="115"/>
                      <a:pt x="21" y="117"/>
                      <a:pt x="14" y="120"/>
                    </a:cubicBezTo>
                    <a:cubicBezTo>
                      <a:pt x="14" y="10"/>
                      <a:pt x="14" y="10"/>
                      <a:pt x="14" y="10"/>
                    </a:cubicBezTo>
                    <a:cubicBezTo>
                      <a:pt x="18" y="9"/>
                      <a:pt x="29" y="6"/>
                      <a:pt x="43" y="6"/>
                    </a:cubicBezTo>
                    <a:cubicBezTo>
                      <a:pt x="62" y="6"/>
                      <a:pt x="77" y="11"/>
                      <a:pt x="90" y="22"/>
                    </a:cubicBezTo>
                    <a:cubicBezTo>
                      <a:pt x="90" y="87"/>
                      <a:pt x="90" y="87"/>
                      <a:pt x="90" y="87"/>
                    </a:cubicBezTo>
                    <a:cubicBezTo>
                      <a:pt x="93" y="84"/>
                      <a:pt x="93" y="84"/>
                      <a:pt x="93" y="84"/>
                    </a:cubicBezTo>
                    <a:lnTo>
                      <a:pt x="93" y="127"/>
                    </a:lnTo>
                    <a:close/>
                    <a:moveTo>
                      <a:pt x="174" y="120"/>
                    </a:moveTo>
                    <a:cubicBezTo>
                      <a:pt x="166" y="116"/>
                      <a:pt x="158" y="115"/>
                      <a:pt x="148" y="115"/>
                    </a:cubicBezTo>
                    <a:cubicBezTo>
                      <a:pt x="124" y="115"/>
                      <a:pt x="102" y="124"/>
                      <a:pt x="95" y="127"/>
                    </a:cubicBezTo>
                    <a:cubicBezTo>
                      <a:pt x="95" y="84"/>
                      <a:pt x="95" y="84"/>
                      <a:pt x="95" y="84"/>
                    </a:cubicBezTo>
                    <a:cubicBezTo>
                      <a:pt x="98" y="87"/>
                      <a:pt x="98" y="87"/>
                      <a:pt x="98" y="87"/>
                    </a:cubicBezTo>
                    <a:cubicBezTo>
                      <a:pt x="98" y="22"/>
                      <a:pt x="98" y="22"/>
                      <a:pt x="98" y="22"/>
                    </a:cubicBezTo>
                    <a:cubicBezTo>
                      <a:pt x="111" y="11"/>
                      <a:pt x="126" y="6"/>
                      <a:pt x="145" y="6"/>
                    </a:cubicBezTo>
                    <a:cubicBezTo>
                      <a:pt x="158" y="6"/>
                      <a:pt x="170" y="9"/>
                      <a:pt x="174" y="10"/>
                    </a:cubicBezTo>
                    <a:lnTo>
                      <a:pt x="174" y="12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2" name="Freeform 264"/>
              <p:cNvSpPr>
                <a:spLocks/>
              </p:cNvSpPr>
              <p:nvPr/>
            </p:nvSpPr>
            <p:spPr bwMode="auto">
              <a:xfrm>
                <a:off x="3314" y="2443"/>
                <a:ext cx="51" cy="16"/>
              </a:xfrm>
              <a:custGeom>
                <a:avLst/>
                <a:gdLst/>
                <a:ahLst/>
                <a:cxnLst>
                  <a:cxn ang="0">
                    <a:pos x="0" y="8"/>
                  </a:cxn>
                  <a:cxn ang="0">
                    <a:pos x="1" y="12"/>
                  </a:cxn>
                  <a:cxn ang="0">
                    <a:pos x="54" y="18"/>
                  </a:cxn>
                  <a:cxn ang="0">
                    <a:pos x="56" y="15"/>
                  </a:cxn>
                  <a:cxn ang="0">
                    <a:pos x="0" y="8"/>
                  </a:cxn>
                </a:cxnLst>
                <a:rect l="0" t="0" r="r" b="b"/>
                <a:pathLst>
                  <a:path w="56" h="18">
                    <a:moveTo>
                      <a:pt x="0" y="8"/>
                    </a:moveTo>
                    <a:cubicBezTo>
                      <a:pt x="1" y="12"/>
                      <a:pt x="1" y="12"/>
                      <a:pt x="1" y="12"/>
                    </a:cubicBezTo>
                    <a:cubicBezTo>
                      <a:pt x="29" y="5"/>
                      <a:pt x="54" y="18"/>
                      <a:pt x="54" y="18"/>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3" name="Freeform 265"/>
              <p:cNvSpPr>
                <a:spLocks/>
              </p:cNvSpPr>
              <p:nvPr/>
            </p:nvSpPr>
            <p:spPr bwMode="auto">
              <a:xfrm>
                <a:off x="3314" y="2454"/>
                <a:ext cx="51" cy="17"/>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4" name="Freeform 266"/>
              <p:cNvSpPr>
                <a:spLocks/>
              </p:cNvSpPr>
              <p:nvPr/>
            </p:nvSpPr>
            <p:spPr bwMode="auto">
              <a:xfrm>
                <a:off x="3314" y="2465"/>
                <a:ext cx="51" cy="16"/>
              </a:xfrm>
              <a:custGeom>
                <a:avLst/>
                <a:gdLst/>
                <a:ahLst/>
                <a:cxnLst>
                  <a:cxn ang="0">
                    <a:pos x="0" y="8"/>
                  </a:cxn>
                  <a:cxn ang="0">
                    <a:pos x="1" y="12"/>
                  </a:cxn>
                  <a:cxn ang="0">
                    <a:pos x="54" y="18"/>
                  </a:cxn>
                  <a:cxn ang="0">
                    <a:pos x="56" y="14"/>
                  </a:cxn>
                  <a:cxn ang="0">
                    <a:pos x="0" y="8"/>
                  </a:cxn>
                </a:cxnLst>
                <a:rect l="0" t="0" r="r" b="b"/>
                <a:pathLst>
                  <a:path w="56" h="18">
                    <a:moveTo>
                      <a:pt x="0" y="8"/>
                    </a:moveTo>
                    <a:cubicBezTo>
                      <a:pt x="1" y="12"/>
                      <a:pt x="1" y="12"/>
                      <a:pt x="1" y="12"/>
                    </a:cubicBezTo>
                    <a:cubicBezTo>
                      <a:pt x="29" y="4"/>
                      <a:pt x="54" y="18"/>
                      <a:pt x="54" y="18"/>
                    </a:cubicBezTo>
                    <a:cubicBezTo>
                      <a:pt x="56" y="14"/>
                      <a:pt x="56" y="14"/>
                      <a:pt x="56" y="14"/>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5" name="Freeform 267"/>
              <p:cNvSpPr>
                <a:spLocks/>
              </p:cNvSpPr>
              <p:nvPr/>
            </p:nvSpPr>
            <p:spPr bwMode="auto">
              <a:xfrm>
                <a:off x="3314" y="2476"/>
                <a:ext cx="51" cy="17"/>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6" name="Freeform 268"/>
              <p:cNvSpPr>
                <a:spLocks/>
              </p:cNvSpPr>
              <p:nvPr/>
            </p:nvSpPr>
            <p:spPr bwMode="auto">
              <a:xfrm>
                <a:off x="3314" y="2487"/>
                <a:ext cx="51" cy="17"/>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8"/>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7" name="Freeform 269"/>
              <p:cNvSpPr>
                <a:spLocks/>
              </p:cNvSpPr>
              <p:nvPr/>
            </p:nvSpPr>
            <p:spPr bwMode="auto">
              <a:xfrm>
                <a:off x="3314" y="2497"/>
                <a:ext cx="51" cy="18"/>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8" name="Freeform 270"/>
              <p:cNvSpPr>
                <a:spLocks/>
              </p:cNvSpPr>
              <p:nvPr/>
            </p:nvSpPr>
            <p:spPr bwMode="auto">
              <a:xfrm>
                <a:off x="3314" y="2508"/>
                <a:ext cx="51" cy="17"/>
              </a:xfrm>
              <a:custGeom>
                <a:avLst/>
                <a:gdLst/>
                <a:ahLst/>
                <a:cxnLst>
                  <a:cxn ang="0">
                    <a:pos x="0" y="8"/>
                  </a:cxn>
                  <a:cxn ang="0">
                    <a:pos x="1" y="12"/>
                  </a:cxn>
                  <a:cxn ang="0">
                    <a:pos x="54" y="19"/>
                  </a:cxn>
                  <a:cxn ang="0">
                    <a:pos x="56" y="15"/>
                  </a:cxn>
                  <a:cxn ang="0">
                    <a:pos x="0" y="8"/>
                  </a:cxn>
                </a:cxnLst>
                <a:rect l="0" t="0" r="r" b="b"/>
                <a:pathLst>
                  <a:path w="56" h="19">
                    <a:moveTo>
                      <a:pt x="0" y="8"/>
                    </a:moveTo>
                    <a:cubicBezTo>
                      <a:pt x="1" y="12"/>
                      <a:pt x="1" y="12"/>
                      <a:pt x="1" y="12"/>
                    </a:cubicBezTo>
                    <a:cubicBezTo>
                      <a:pt x="29" y="5"/>
                      <a:pt x="54" y="19"/>
                      <a:pt x="54" y="19"/>
                    </a:cubicBezTo>
                    <a:cubicBezTo>
                      <a:pt x="56" y="15"/>
                      <a:pt x="56" y="15"/>
                      <a:pt x="56" y="15"/>
                    </a:cubicBezTo>
                    <a:cubicBezTo>
                      <a:pt x="55" y="14"/>
                      <a:pt x="29" y="0"/>
                      <a:pt x="0" y="8"/>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9" name="Freeform 271"/>
              <p:cNvSpPr>
                <a:spLocks/>
              </p:cNvSpPr>
              <p:nvPr/>
            </p:nvSpPr>
            <p:spPr bwMode="auto">
              <a:xfrm>
                <a:off x="3389" y="2443"/>
                <a:ext cx="51" cy="17"/>
              </a:xfrm>
              <a:custGeom>
                <a:avLst/>
                <a:gdLst/>
                <a:ahLst/>
                <a:cxnLst>
                  <a:cxn ang="0">
                    <a:pos x="2" y="19"/>
                  </a:cxn>
                  <a:cxn ang="0">
                    <a:pos x="55" y="12"/>
                  </a:cxn>
                  <a:cxn ang="0">
                    <a:pos x="56" y="8"/>
                  </a:cxn>
                  <a:cxn ang="0">
                    <a:pos x="0" y="15"/>
                  </a:cxn>
                  <a:cxn ang="0">
                    <a:pos x="2" y="19"/>
                  </a:cxn>
                </a:cxnLst>
                <a:rect l="0" t="0" r="r" b="b"/>
                <a:pathLst>
                  <a:path w="56" h="19">
                    <a:moveTo>
                      <a:pt x="2" y="19"/>
                    </a:moveTo>
                    <a:cubicBezTo>
                      <a:pt x="2" y="19"/>
                      <a:pt x="27" y="5"/>
                      <a:pt x="55" y="12"/>
                    </a:cubicBezTo>
                    <a:cubicBezTo>
                      <a:pt x="56" y="8"/>
                      <a:pt x="56" y="8"/>
                      <a:pt x="56" y="8"/>
                    </a:cubicBezTo>
                    <a:cubicBezTo>
                      <a:pt x="27" y="0"/>
                      <a:pt x="1" y="14"/>
                      <a:pt x="0" y="15"/>
                    </a:cubicBezTo>
                    <a:lnTo>
                      <a:pt x="2" y="19"/>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0" name="Freeform 272"/>
              <p:cNvSpPr>
                <a:spLocks/>
              </p:cNvSpPr>
              <p:nvPr/>
            </p:nvSpPr>
            <p:spPr bwMode="auto">
              <a:xfrm>
                <a:off x="3389" y="2454"/>
                <a:ext cx="51" cy="17"/>
              </a:xfrm>
              <a:custGeom>
                <a:avLst/>
                <a:gdLst/>
                <a:ahLst/>
                <a:cxnLst>
                  <a:cxn ang="0">
                    <a:pos x="0" y="15"/>
                  </a:cxn>
                  <a:cxn ang="0">
                    <a:pos x="2" y="19"/>
                  </a:cxn>
                  <a:cxn ang="0">
                    <a:pos x="55" y="13"/>
                  </a:cxn>
                  <a:cxn ang="0">
                    <a:pos x="56" y="8"/>
                  </a:cxn>
                  <a:cxn ang="0">
                    <a:pos x="0" y="15"/>
                  </a:cxn>
                </a:cxnLst>
                <a:rect l="0" t="0" r="r" b="b"/>
                <a:pathLst>
                  <a:path w="56" h="19">
                    <a:moveTo>
                      <a:pt x="0" y="15"/>
                    </a:moveTo>
                    <a:cubicBezTo>
                      <a:pt x="2" y="19"/>
                      <a:pt x="2" y="19"/>
                      <a:pt x="2" y="19"/>
                    </a:cubicBezTo>
                    <a:cubicBezTo>
                      <a:pt x="2" y="19"/>
                      <a:pt x="27" y="5"/>
                      <a:pt x="55" y="13"/>
                    </a:cubicBezTo>
                    <a:cubicBezTo>
                      <a:pt x="56" y="8"/>
                      <a:pt x="56" y="8"/>
                      <a:pt x="56" y="8"/>
                    </a:cubicBezTo>
                    <a:cubicBezTo>
                      <a:pt x="27" y="0"/>
                      <a:pt x="1" y="15"/>
                      <a:pt x="0"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1" name="Freeform 273"/>
              <p:cNvSpPr>
                <a:spLocks/>
              </p:cNvSpPr>
              <p:nvPr/>
            </p:nvSpPr>
            <p:spPr bwMode="auto">
              <a:xfrm>
                <a:off x="3389" y="2465"/>
                <a:ext cx="51" cy="17"/>
              </a:xfrm>
              <a:custGeom>
                <a:avLst/>
                <a:gdLst/>
                <a:ahLst/>
                <a:cxnLst>
                  <a:cxn ang="0">
                    <a:pos x="0" y="15"/>
                  </a:cxn>
                  <a:cxn ang="0">
                    <a:pos x="2" y="19"/>
                  </a:cxn>
                  <a:cxn ang="0">
                    <a:pos x="55" y="12"/>
                  </a:cxn>
                  <a:cxn ang="0">
                    <a:pos x="56" y="8"/>
                  </a:cxn>
                  <a:cxn ang="0">
                    <a:pos x="0" y="15"/>
                  </a:cxn>
                </a:cxnLst>
                <a:rect l="0" t="0" r="r" b="b"/>
                <a:pathLst>
                  <a:path w="56" h="19">
                    <a:moveTo>
                      <a:pt x="0" y="15"/>
                    </a:moveTo>
                    <a:cubicBezTo>
                      <a:pt x="2" y="19"/>
                      <a:pt x="2" y="19"/>
                      <a:pt x="2" y="19"/>
                    </a:cubicBezTo>
                    <a:cubicBezTo>
                      <a:pt x="2" y="18"/>
                      <a:pt x="27" y="5"/>
                      <a:pt x="55" y="12"/>
                    </a:cubicBezTo>
                    <a:cubicBezTo>
                      <a:pt x="56" y="8"/>
                      <a:pt x="56" y="8"/>
                      <a:pt x="56" y="8"/>
                    </a:cubicBezTo>
                    <a:cubicBezTo>
                      <a:pt x="27" y="0"/>
                      <a:pt x="1" y="14"/>
                      <a:pt x="0"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2" name="Freeform 274"/>
              <p:cNvSpPr>
                <a:spLocks/>
              </p:cNvSpPr>
              <p:nvPr/>
            </p:nvSpPr>
            <p:spPr bwMode="auto">
              <a:xfrm>
                <a:off x="3389" y="2477"/>
                <a:ext cx="51" cy="16"/>
              </a:xfrm>
              <a:custGeom>
                <a:avLst/>
                <a:gdLst/>
                <a:ahLst/>
                <a:cxnLst>
                  <a:cxn ang="0">
                    <a:pos x="0" y="14"/>
                  </a:cxn>
                  <a:cxn ang="0">
                    <a:pos x="2" y="18"/>
                  </a:cxn>
                  <a:cxn ang="0">
                    <a:pos x="55" y="12"/>
                  </a:cxn>
                  <a:cxn ang="0">
                    <a:pos x="56" y="8"/>
                  </a:cxn>
                  <a:cxn ang="0">
                    <a:pos x="0" y="14"/>
                  </a:cxn>
                </a:cxnLst>
                <a:rect l="0" t="0" r="r" b="b"/>
                <a:pathLst>
                  <a:path w="56" h="18">
                    <a:moveTo>
                      <a:pt x="0" y="14"/>
                    </a:moveTo>
                    <a:cubicBezTo>
                      <a:pt x="2" y="18"/>
                      <a:pt x="2" y="18"/>
                      <a:pt x="2" y="18"/>
                    </a:cubicBezTo>
                    <a:cubicBezTo>
                      <a:pt x="2" y="18"/>
                      <a:pt x="27" y="4"/>
                      <a:pt x="55" y="12"/>
                    </a:cubicBezTo>
                    <a:cubicBezTo>
                      <a:pt x="56" y="8"/>
                      <a:pt x="56" y="8"/>
                      <a:pt x="56" y="8"/>
                    </a:cubicBezTo>
                    <a:cubicBezTo>
                      <a:pt x="27" y="0"/>
                      <a:pt x="1" y="14"/>
                      <a:pt x="0" y="1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3" name="Freeform 275"/>
              <p:cNvSpPr>
                <a:spLocks/>
              </p:cNvSpPr>
              <p:nvPr/>
            </p:nvSpPr>
            <p:spPr bwMode="auto">
              <a:xfrm>
                <a:off x="3389" y="2487"/>
                <a:ext cx="51" cy="17"/>
              </a:xfrm>
              <a:custGeom>
                <a:avLst/>
                <a:gdLst/>
                <a:ahLst/>
                <a:cxnLst>
                  <a:cxn ang="0">
                    <a:pos x="0" y="15"/>
                  </a:cxn>
                  <a:cxn ang="0">
                    <a:pos x="2" y="19"/>
                  </a:cxn>
                  <a:cxn ang="0">
                    <a:pos x="55" y="13"/>
                  </a:cxn>
                  <a:cxn ang="0">
                    <a:pos x="56" y="8"/>
                  </a:cxn>
                  <a:cxn ang="0">
                    <a:pos x="0" y="15"/>
                  </a:cxn>
                </a:cxnLst>
                <a:rect l="0" t="0" r="r" b="b"/>
                <a:pathLst>
                  <a:path w="56" h="19">
                    <a:moveTo>
                      <a:pt x="0" y="15"/>
                    </a:moveTo>
                    <a:cubicBezTo>
                      <a:pt x="2" y="19"/>
                      <a:pt x="2" y="19"/>
                      <a:pt x="2" y="19"/>
                    </a:cubicBezTo>
                    <a:cubicBezTo>
                      <a:pt x="2" y="19"/>
                      <a:pt x="27" y="5"/>
                      <a:pt x="55" y="13"/>
                    </a:cubicBezTo>
                    <a:cubicBezTo>
                      <a:pt x="56" y="8"/>
                      <a:pt x="56" y="8"/>
                      <a:pt x="56" y="8"/>
                    </a:cubicBezTo>
                    <a:cubicBezTo>
                      <a:pt x="27" y="0"/>
                      <a:pt x="1" y="15"/>
                      <a:pt x="0" y="1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4" name="Freeform 276"/>
              <p:cNvSpPr>
                <a:spLocks/>
              </p:cNvSpPr>
              <p:nvPr/>
            </p:nvSpPr>
            <p:spPr bwMode="auto">
              <a:xfrm>
                <a:off x="3389" y="2498"/>
                <a:ext cx="51" cy="17"/>
              </a:xfrm>
              <a:custGeom>
                <a:avLst/>
                <a:gdLst/>
                <a:ahLst/>
                <a:cxnLst>
                  <a:cxn ang="0">
                    <a:pos x="0" y="14"/>
                  </a:cxn>
                  <a:cxn ang="0">
                    <a:pos x="2" y="18"/>
                  </a:cxn>
                  <a:cxn ang="0">
                    <a:pos x="55" y="12"/>
                  </a:cxn>
                  <a:cxn ang="0">
                    <a:pos x="56" y="7"/>
                  </a:cxn>
                  <a:cxn ang="0">
                    <a:pos x="0" y="14"/>
                  </a:cxn>
                </a:cxnLst>
                <a:rect l="0" t="0" r="r" b="b"/>
                <a:pathLst>
                  <a:path w="56" h="18">
                    <a:moveTo>
                      <a:pt x="0" y="14"/>
                    </a:moveTo>
                    <a:cubicBezTo>
                      <a:pt x="2" y="18"/>
                      <a:pt x="2" y="18"/>
                      <a:pt x="2" y="18"/>
                    </a:cubicBezTo>
                    <a:cubicBezTo>
                      <a:pt x="2" y="18"/>
                      <a:pt x="27" y="4"/>
                      <a:pt x="55" y="12"/>
                    </a:cubicBezTo>
                    <a:cubicBezTo>
                      <a:pt x="56" y="7"/>
                      <a:pt x="56" y="7"/>
                      <a:pt x="56" y="7"/>
                    </a:cubicBezTo>
                    <a:cubicBezTo>
                      <a:pt x="27" y="0"/>
                      <a:pt x="1" y="14"/>
                      <a:pt x="0" y="1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5" name="Freeform 277"/>
              <p:cNvSpPr>
                <a:spLocks/>
              </p:cNvSpPr>
              <p:nvPr/>
            </p:nvSpPr>
            <p:spPr bwMode="auto">
              <a:xfrm>
                <a:off x="3389" y="2509"/>
                <a:ext cx="51" cy="16"/>
              </a:xfrm>
              <a:custGeom>
                <a:avLst/>
                <a:gdLst/>
                <a:ahLst/>
                <a:cxnLst>
                  <a:cxn ang="0">
                    <a:pos x="0" y="14"/>
                  </a:cxn>
                  <a:cxn ang="0">
                    <a:pos x="2" y="18"/>
                  </a:cxn>
                  <a:cxn ang="0">
                    <a:pos x="55" y="12"/>
                  </a:cxn>
                  <a:cxn ang="0">
                    <a:pos x="56" y="7"/>
                  </a:cxn>
                  <a:cxn ang="0">
                    <a:pos x="0" y="14"/>
                  </a:cxn>
                </a:cxnLst>
                <a:rect l="0" t="0" r="r" b="b"/>
                <a:pathLst>
                  <a:path w="56" h="18">
                    <a:moveTo>
                      <a:pt x="0" y="14"/>
                    </a:moveTo>
                    <a:cubicBezTo>
                      <a:pt x="2" y="18"/>
                      <a:pt x="2" y="18"/>
                      <a:pt x="2" y="18"/>
                    </a:cubicBezTo>
                    <a:cubicBezTo>
                      <a:pt x="2" y="18"/>
                      <a:pt x="27" y="4"/>
                      <a:pt x="55" y="12"/>
                    </a:cubicBezTo>
                    <a:cubicBezTo>
                      <a:pt x="56" y="7"/>
                      <a:pt x="56" y="7"/>
                      <a:pt x="56" y="7"/>
                    </a:cubicBezTo>
                    <a:cubicBezTo>
                      <a:pt x="27" y="0"/>
                      <a:pt x="1" y="14"/>
                      <a:pt x="0" y="14"/>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6" name="Freeform 278"/>
              <p:cNvSpPr>
                <a:spLocks noEditPoints="1"/>
              </p:cNvSpPr>
              <p:nvPr/>
            </p:nvSpPr>
            <p:spPr bwMode="auto">
              <a:xfrm>
                <a:off x="1708" y="1776"/>
                <a:ext cx="135" cy="131"/>
              </a:xfrm>
              <a:custGeom>
                <a:avLst/>
                <a:gdLst/>
                <a:ahLst/>
                <a:cxnLst>
                  <a:cxn ang="0">
                    <a:pos x="48" y="110"/>
                  </a:cxn>
                  <a:cxn ang="0">
                    <a:pos x="116" y="42"/>
                  </a:cxn>
                  <a:cxn ang="0">
                    <a:pos x="135" y="0"/>
                  </a:cxn>
                  <a:cxn ang="0">
                    <a:pos x="92" y="16"/>
                  </a:cxn>
                  <a:cxn ang="0">
                    <a:pos x="23" y="83"/>
                  </a:cxn>
                  <a:cxn ang="0">
                    <a:pos x="22" y="83"/>
                  </a:cxn>
                  <a:cxn ang="0">
                    <a:pos x="0" y="106"/>
                  </a:cxn>
                  <a:cxn ang="0">
                    <a:pos x="27" y="131"/>
                  </a:cxn>
                  <a:cxn ang="0">
                    <a:pos x="48" y="110"/>
                  </a:cxn>
                  <a:cxn ang="0">
                    <a:pos x="48" y="110"/>
                  </a:cxn>
                  <a:cxn ang="0">
                    <a:pos x="27" y="121"/>
                  </a:cxn>
                  <a:cxn ang="0">
                    <a:pos x="10" y="106"/>
                  </a:cxn>
                  <a:cxn ang="0">
                    <a:pos x="18" y="98"/>
                  </a:cxn>
                  <a:cxn ang="0">
                    <a:pos x="35" y="114"/>
                  </a:cxn>
                  <a:cxn ang="0">
                    <a:pos x="27" y="121"/>
                  </a:cxn>
                  <a:cxn ang="0">
                    <a:pos x="111" y="43"/>
                  </a:cxn>
                  <a:cxn ang="0">
                    <a:pos x="112" y="29"/>
                  </a:cxn>
                  <a:cxn ang="0">
                    <a:pos x="102" y="31"/>
                  </a:cxn>
                  <a:cxn ang="0">
                    <a:pos x="103" y="21"/>
                  </a:cxn>
                  <a:cxn ang="0">
                    <a:pos x="91" y="21"/>
                  </a:cxn>
                  <a:cxn ang="0">
                    <a:pos x="93" y="18"/>
                  </a:cxn>
                  <a:cxn ang="0">
                    <a:pos x="118" y="10"/>
                  </a:cxn>
                  <a:cxn ang="0">
                    <a:pos x="124" y="16"/>
                  </a:cxn>
                  <a:cxn ang="0">
                    <a:pos x="113" y="40"/>
                  </a:cxn>
                  <a:cxn ang="0">
                    <a:pos x="111" y="43"/>
                  </a:cxn>
                </a:cxnLst>
                <a:rect l="0" t="0" r="r" b="b"/>
                <a:pathLst>
                  <a:path w="135" h="131">
                    <a:moveTo>
                      <a:pt x="48" y="110"/>
                    </a:moveTo>
                    <a:lnTo>
                      <a:pt x="116" y="42"/>
                    </a:lnTo>
                    <a:lnTo>
                      <a:pt x="135" y="0"/>
                    </a:lnTo>
                    <a:lnTo>
                      <a:pt x="92" y="16"/>
                    </a:lnTo>
                    <a:lnTo>
                      <a:pt x="23" y="83"/>
                    </a:lnTo>
                    <a:lnTo>
                      <a:pt x="22" y="83"/>
                    </a:lnTo>
                    <a:lnTo>
                      <a:pt x="0" y="106"/>
                    </a:lnTo>
                    <a:lnTo>
                      <a:pt x="27" y="131"/>
                    </a:lnTo>
                    <a:lnTo>
                      <a:pt x="48" y="110"/>
                    </a:lnTo>
                    <a:lnTo>
                      <a:pt x="48" y="110"/>
                    </a:lnTo>
                    <a:close/>
                    <a:moveTo>
                      <a:pt x="27" y="121"/>
                    </a:moveTo>
                    <a:lnTo>
                      <a:pt x="10" y="106"/>
                    </a:lnTo>
                    <a:lnTo>
                      <a:pt x="18" y="98"/>
                    </a:lnTo>
                    <a:lnTo>
                      <a:pt x="35" y="114"/>
                    </a:lnTo>
                    <a:lnTo>
                      <a:pt x="27" y="121"/>
                    </a:lnTo>
                    <a:close/>
                    <a:moveTo>
                      <a:pt x="111" y="43"/>
                    </a:moveTo>
                    <a:lnTo>
                      <a:pt x="112" y="29"/>
                    </a:lnTo>
                    <a:lnTo>
                      <a:pt x="102" y="31"/>
                    </a:lnTo>
                    <a:lnTo>
                      <a:pt x="103" y="21"/>
                    </a:lnTo>
                    <a:lnTo>
                      <a:pt x="91" y="21"/>
                    </a:lnTo>
                    <a:lnTo>
                      <a:pt x="93" y="18"/>
                    </a:lnTo>
                    <a:lnTo>
                      <a:pt x="118" y="10"/>
                    </a:lnTo>
                    <a:lnTo>
                      <a:pt x="124" y="16"/>
                    </a:lnTo>
                    <a:lnTo>
                      <a:pt x="113" y="40"/>
                    </a:lnTo>
                    <a:lnTo>
                      <a:pt x="111" y="43"/>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7" name="Freeform 279"/>
              <p:cNvSpPr>
                <a:spLocks/>
              </p:cNvSpPr>
              <p:nvPr/>
            </p:nvSpPr>
            <p:spPr bwMode="auto">
              <a:xfrm>
                <a:off x="3904" y="1930"/>
                <a:ext cx="28" cy="31"/>
              </a:xfrm>
              <a:custGeom>
                <a:avLst/>
                <a:gdLst/>
                <a:ahLst/>
                <a:cxnLst>
                  <a:cxn ang="0">
                    <a:pos x="21" y="23"/>
                  </a:cxn>
                  <a:cxn ang="0">
                    <a:pos x="20" y="25"/>
                  </a:cxn>
                  <a:cxn ang="0">
                    <a:pos x="19" y="26"/>
                  </a:cxn>
                  <a:cxn ang="0">
                    <a:pos x="16" y="26"/>
                  </a:cxn>
                  <a:cxn ang="0">
                    <a:pos x="13" y="26"/>
                  </a:cxn>
                  <a:cxn ang="0">
                    <a:pos x="11" y="23"/>
                  </a:cxn>
                  <a:cxn ang="0">
                    <a:pos x="10" y="20"/>
                  </a:cxn>
                  <a:cxn ang="0">
                    <a:pos x="10" y="17"/>
                  </a:cxn>
                  <a:cxn ang="0">
                    <a:pos x="10" y="14"/>
                  </a:cxn>
                  <a:cxn ang="0">
                    <a:pos x="11" y="11"/>
                  </a:cxn>
                  <a:cxn ang="0">
                    <a:pos x="13" y="9"/>
                  </a:cxn>
                  <a:cxn ang="0">
                    <a:pos x="16" y="8"/>
                  </a:cxn>
                  <a:cxn ang="0">
                    <a:pos x="19" y="9"/>
                  </a:cxn>
                  <a:cxn ang="0">
                    <a:pos x="21" y="10"/>
                  </a:cxn>
                  <a:cxn ang="0">
                    <a:pos x="21" y="12"/>
                  </a:cxn>
                  <a:cxn ang="0">
                    <a:pos x="22" y="13"/>
                  </a:cxn>
                  <a:cxn ang="0">
                    <a:pos x="32" y="13"/>
                  </a:cxn>
                  <a:cxn ang="0">
                    <a:pos x="27" y="3"/>
                  </a:cxn>
                  <a:cxn ang="0">
                    <a:pos x="17" y="0"/>
                  </a:cxn>
                  <a:cxn ang="0">
                    <a:pos x="10" y="1"/>
                  </a:cxn>
                  <a:cxn ang="0">
                    <a:pos x="4" y="4"/>
                  </a:cxn>
                  <a:cxn ang="0">
                    <a:pos x="1" y="10"/>
                  </a:cxn>
                  <a:cxn ang="0">
                    <a:pos x="0" y="17"/>
                  </a:cxn>
                  <a:cxn ang="0">
                    <a:pos x="1" y="24"/>
                  </a:cxn>
                  <a:cxn ang="0">
                    <a:pos x="4" y="30"/>
                  </a:cxn>
                  <a:cxn ang="0">
                    <a:pos x="9" y="33"/>
                  </a:cxn>
                  <a:cxn ang="0">
                    <a:pos x="17" y="35"/>
                  </a:cxn>
                  <a:cxn ang="0">
                    <a:pos x="23" y="33"/>
                  </a:cxn>
                  <a:cxn ang="0">
                    <a:pos x="28" y="30"/>
                  </a:cxn>
                  <a:cxn ang="0">
                    <a:pos x="31" y="26"/>
                  </a:cxn>
                  <a:cxn ang="0">
                    <a:pos x="32" y="21"/>
                  </a:cxn>
                  <a:cxn ang="0">
                    <a:pos x="22" y="21"/>
                  </a:cxn>
                  <a:cxn ang="0">
                    <a:pos x="21" y="23"/>
                  </a:cxn>
                </a:cxnLst>
                <a:rect l="0" t="0" r="r" b="b"/>
                <a:pathLst>
                  <a:path w="32" h="35">
                    <a:moveTo>
                      <a:pt x="21" y="23"/>
                    </a:moveTo>
                    <a:cubicBezTo>
                      <a:pt x="21" y="24"/>
                      <a:pt x="21" y="24"/>
                      <a:pt x="20" y="25"/>
                    </a:cubicBezTo>
                    <a:cubicBezTo>
                      <a:pt x="20" y="25"/>
                      <a:pt x="19" y="26"/>
                      <a:pt x="19" y="26"/>
                    </a:cubicBezTo>
                    <a:cubicBezTo>
                      <a:pt x="18" y="26"/>
                      <a:pt x="17" y="26"/>
                      <a:pt x="16" y="26"/>
                    </a:cubicBezTo>
                    <a:cubicBezTo>
                      <a:pt x="15" y="26"/>
                      <a:pt x="14" y="26"/>
                      <a:pt x="13" y="26"/>
                    </a:cubicBezTo>
                    <a:cubicBezTo>
                      <a:pt x="12" y="25"/>
                      <a:pt x="12" y="24"/>
                      <a:pt x="11" y="23"/>
                    </a:cubicBezTo>
                    <a:cubicBezTo>
                      <a:pt x="11" y="23"/>
                      <a:pt x="10" y="22"/>
                      <a:pt x="10" y="20"/>
                    </a:cubicBezTo>
                    <a:cubicBezTo>
                      <a:pt x="10" y="19"/>
                      <a:pt x="10" y="18"/>
                      <a:pt x="10" y="17"/>
                    </a:cubicBezTo>
                    <a:cubicBezTo>
                      <a:pt x="10" y="16"/>
                      <a:pt x="10" y="15"/>
                      <a:pt x="10" y="14"/>
                    </a:cubicBezTo>
                    <a:cubicBezTo>
                      <a:pt x="10" y="13"/>
                      <a:pt x="11" y="12"/>
                      <a:pt x="11" y="11"/>
                    </a:cubicBezTo>
                    <a:cubicBezTo>
                      <a:pt x="12" y="10"/>
                      <a:pt x="12" y="9"/>
                      <a:pt x="13" y="9"/>
                    </a:cubicBezTo>
                    <a:cubicBezTo>
                      <a:pt x="14" y="8"/>
                      <a:pt x="15" y="8"/>
                      <a:pt x="16" y="8"/>
                    </a:cubicBezTo>
                    <a:cubicBezTo>
                      <a:pt x="17" y="8"/>
                      <a:pt x="18" y="8"/>
                      <a:pt x="19" y="9"/>
                    </a:cubicBezTo>
                    <a:cubicBezTo>
                      <a:pt x="20" y="9"/>
                      <a:pt x="20" y="9"/>
                      <a:pt x="21" y="10"/>
                    </a:cubicBezTo>
                    <a:cubicBezTo>
                      <a:pt x="21" y="10"/>
                      <a:pt x="21" y="11"/>
                      <a:pt x="21" y="12"/>
                    </a:cubicBezTo>
                    <a:cubicBezTo>
                      <a:pt x="22" y="12"/>
                      <a:pt x="22" y="13"/>
                      <a:pt x="22" y="13"/>
                    </a:cubicBezTo>
                    <a:cubicBezTo>
                      <a:pt x="32" y="13"/>
                      <a:pt x="32" y="13"/>
                      <a:pt x="32" y="13"/>
                    </a:cubicBezTo>
                    <a:cubicBezTo>
                      <a:pt x="31" y="9"/>
                      <a:pt x="30" y="5"/>
                      <a:pt x="27" y="3"/>
                    </a:cubicBezTo>
                    <a:cubicBezTo>
                      <a:pt x="25" y="1"/>
                      <a:pt x="21" y="0"/>
                      <a:pt x="17" y="0"/>
                    </a:cubicBezTo>
                    <a:cubicBezTo>
                      <a:pt x="14" y="0"/>
                      <a:pt x="12" y="0"/>
                      <a:pt x="10" y="1"/>
                    </a:cubicBezTo>
                    <a:cubicBezTo>
                      <a:pt x="7" y="2"/>
                      <a:pt x="6" y="3"/>
                      <a:pt x="4" y="4"/>
                    </a:cubicBezTo>
                    <a:cubicBezTo>
                      <a:pt x="3" y="6"/>
                      <a:pt x="2" y="8"/>
                      <a:pt x="1" y="10"/>
                    </a:cubicBezTo>
                    <a:cubicBezTo>
                      <a:pt x="0" y="12"/>
                      <a:pt x="0" y="14"/>
                      <a:pt x="0" y="17"/>
                    </a:cubicBezTo>
                    <a:cubicBezTo>
                      <a:pt x="0" y="20"/>
                      <a:pt x="0" y="22"/>
                      <a:pt x="1" y="24"/>
                    </a:cubicBezTo>
                    <a:cubicBezTo>
                      <a:pt x="1" y="26"/>
                      <a:pt x="3" y="28"/>
                      <a:pt x="4" y="30"/>
                    </a:cubicBezTo>
                    <a:cubicBezTo>
                      <a:pt x="5" y="31"/>
                      <a:pt x="7" y="32"/>
                      <a:pt x="9" y="33"/>
                    </a:cubicBezTo>
                    <a:cubicBezTo>
                      <a:pt x="11" y="34"/>
                      <a:pt x="14" y="35"/>
                      <a:pt x="17" y="35"/>
                    </a:cubicBezTo>
                    <a:cubicBezTo>
                      <a:pt x="19" y="35"/>
                      <a:pt x="21" y="34"/>
                      <a:pt x="23" y="33"/>
                    </a:cubicBezTo>
                    <a:cubicBezTo>
                      <a:pt x="25" y="33"/>
                      <a:pt x="27" y="32"/>
                      <a:pt x="28" y="30"/>
                    </a:cubicBezTo>
                    <a:cubicBezTo>
                      <a:pt x="29" y="29"/>
                      <a:pt x="30" y="27"/>
                      <a:pt x="31" y="26"/>
                    </a:cubicBezTo>
                    <a:cubicBezTo>
                      <a:pt x="32" y="24"/>
                      <a:pt x="32" y="22"/>
                      <a:pt x="32" y="21"/>
                    </a:cubicBezTo>
                    <a:cubicBezTo>
                      <a:pt x="22" y="21"/>
                      <a:pt x="22" y="21"/>
                      <a:pt x="22" y="21"/>
                    </a:cubicBezTo>
                    <a:cubicBezTo>
                      <a:pt x="22" y="22"/>
                      <a:pt x="21" y="22"/>
                      <a:pt x="21" y="23"/>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8" name="Freeform 280"/>
              <p:cNvSpPr>
                <a:spLocks noEditPoints="1"/>
              </p:cNvSpPr>
              <p:nvPr/>
            </p:nvSpPr>
            <p:spPr bwMode="auto">
              <a:xfrm>
                <a:off x="3890" y="1914"/>
                <a:ext cx="60" cy="61"/>
              </a:xfrm>
              <a:custGeom>
                <a:avLst/>
                <a:gdLst/>
                <a:ahLst/>
                <a:cxnLst>
                  <a:cxn ang="0">
                    <a:pos x="0" y="61"/>
                  </a:cxn>
                  <a:cxn ang="0">
                    <a:pos x="60" y="61"/>
                  </a:cxn>
                  <a:cxn ang="0">
                    <a:pos x="60" y="0"/>
                  </a:cxn>
                  <a:cxn ang="0">
                    <a:pos x="0" y="0"/>
                  </a:cxn>
                  <a:cxn ang="0">
                    <a:pos x="0" y="61"/>
                  </a:cxn>
                  <a:cxn ang="0">
                    <a:pos x="7" y="8"/>
                  </a:cxn>
                  <a:cxn ang="0">
                    <a:pos x="52" y="8"/>
                  </a:cxn>
                  <a:cxn ang="0">
                    <a:pos x="52" y="54"/>
                  </a:cxn>
                  <a:cxn ang="0">
                    <a:pos x="7" y="54"/>
                  </a:cxn>
                  <a:cxn ang="0">
                    <a:pos x="7" y="8"/>
                  </a:cxn>
                </a:cxnLst>
                <a:rect l="0" t="0" r="r" b="b"/>
                <a:pathLst>
                  <a:path w="60" h="61">
                    <a:moveTo>
                      <a:pt x="0" y="61"/>
                    </a:moveTo>
                    <a:lnTo>
                      <a:pt x="60" y="61"/>
                    </a:lnTo>
                    <a:lnTo>
                      <a:pt x="60" y="0"/>
                    </a:lnTo>
                    <a:lnTo>
                      <a:pt x="0" y="0"/>
                    </a:lnTo>
                    <a:lnTo>
                      <a:pt x="0" y="61"/>
                    </a:lnTo>
                    <a:close/>
                    <a:moveTo>
                      <a:pt x="7" y="8"/>
                    </a:moveTo>
                    <a:lnTo>
                      <a:pt x="52" y="8"/>
                    </a:lnTo>
                    <a:lnTo>
                      <a:pt x="52" y="54"/>
                    </a:lnTo>
                    <a:lnTo>
                      <a:pt x="7" y="54"/>
                    </a:lnTo>
                    <a:lnTo>
                      <a:pt x="7" y="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9" name="Freeform 281"/>
              <p:cNvSpPr>
                <a:spLocks noEditPoints="1"/>
              </p:cNvSpPr>
              <p:nvPr/>
            </p:nvSpPr>
            <p:spPr bwMode="auto">
              <a:xfrm>
                <a:off x="3964" y="1925"/>
                <a:ext cx="19" cy="26"/>
              </a:xfrm>
              <a:custGeom>
                <a:avLst/>
                <a:gdLst/>
                <a:ahLst/>
                <a:cxnLst>
                  <a:cxn ang="0">
                    <a:pos x="7" y="2"/>
                  </a:cxn>
                  <a:cxn ang="0">
                    <a:pos x="0" y="26"/>
                  </a:cxn>
                  <a:cxn ang="0">
                    <a:pos x="6" y="25"/>
                  </a:cxn>
                  <a:cxn ang="0">
                    <a:pos x="7" y="21"/>
                  </a:cxn>
                  <a:cxn ang="0">
                    <a:pos x="13" y="18"/>
                  </a:cxn>
                  <a:cxn ang="0">
                    <a:pos x="14" y="22"/>
                  </a:cxn>
                  <a:cxn ang="0">
                    <a:pos x="19" y="19"/>
                  </a:cxn>
                  <a:cxn ang="0">
                    <a:pos x="13" y="0"/>
                  </a:cxn>
                  <a:cxn ang="0">
                    <a:pos x="7" y="2"/>
                  </a:cxn>
                  <a:cxn ang="0">
                    <a:pos x="8" y="16"/>
                  </a:cxn>
                  <a:cxn ang="0">
                    <a:pos x="10" y="8"/>
                  </a:cxn>
                  <a:cxn ang="0">
                    <a:pos x="10" y="8"/>
                  </a:cxn>
                  <a:cxn ang="0">
                    <a:pos x="12" y="15"/>
                  </a:cxn>
                  <a:cxn ang="0">
                    <a:pos x="8" y="16"/>
                  </a:cxn>
                </a:cxnLst>
                <a:rect l="0" t="0" r="r" b="b"/>
                <a:pathLst>
                  <a:path w="19" h="26">
                    <a:moveTo>
                      <a:pt x="7" y="2"/>
                    </a:moveTo>
                    <a:lnTo>
                      <a:pt x="0" y="26"/>
                    </a:lnTo>
                    <a:lnTo>
                      <a:pt x="6" y="25"/>
                    </a:lnTo>
                    <a:lnTo>
                      <a:pt x="7" y="21"/>
                    </a:lnTo>
                    <a:lnTo>
                      <a:pt x="13" y="18"/>
                    </a:lnTo>
                    <a:lnTo>
                      <a:pt x="14" y="22"/>
                    </a:lnTo>
                    <a:lnTo>
                      <a:pt x="19" y="19"/>
                    </a:lnTo>
                    <a:lnTo>
                      <a:pt x="13" y="0"/>
                    </a:lnTo>
                    <a:lnTo>
                      <a:pt x="7" y="2"/>
                    </a:lnTo>
                    <a:close/>
                    <a:moveTo>
                      <a:pt x="8" y="16"/>
                    </a:moveTo>
                    <a:lnTo>
                      <a:pt x="10" y="8"/>
                    </a:lnTo>
                    <a:lnTo>
                      <a:pt x="10" y="8"/>
                    </a:lnTo>
                    <a:lnTo>
                      <a:pt x="12" y="15"/>
                    </a:lnTo>
                    <a:lnTo>
                      <a:pt x="8" y="16"/>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0" name="Freeform 282"/>
              <p:cNvSpPr>
                <a:spLocks noEditPoints="1"/>
              </p:cNvSpPr>
              <p:nvPr/>
            </p:nvSpPr>
            <p:spPr bwMode="auto">
              <a:xfrm>
                <a:off x="4060" y="1895"/>
                <a:ext cx="37" cy="75"/>
              </a:xfrm>
              <a:custGeom>
                <a:avLst/>
                <a:gdLst/>
                <a:ahLst/>
                <a:cxnLst>
                  <a:cxn ang="0">
                    <a:pos x="37" y="0"/>
                  </a:cxn>
                  <a:cxn ang="0">
                    <a:pos x="0" y="15"/>
                  </a:cxn>
                  <a:cxn ang="0">
                    <a:pos x="0" y="75"/>
                  </a:cxn>
                  <a:cxn ang="0">
                    <a:pos x="37" y="61"/>
                  </a:cxn>
                  <a:cxn ang="0">
                    <a:pos x="37" y="0"/>
                  </a:cxn>
                  <a:cxn ang="0">
                    <a:pos x="7" y="65"/>
                  </a:cxn>
                  <a:cxn ang="0">
                    <a:pos x="7" y="19"/>
                  </a:cxn>
                  <a:cxn ang="0">
                    <a:pos x="30" y="11"/>
                  </a:cxn>
                  <a:cxn ang="0">
                    <a:pos x="30" y="56"/>
                  </a:cxn>
                  <a:cxn ang="0">
                    <a:pos x="7" y="65"/>
                  </a:cxn>
                </a:cxnLst>
                <a:rect l="0" t="0" r="r" b="b"/>
                <a:pathLst>
                  <a:path w="37" h="75">
                    <a:moveTo>
                      <a:pt x="37" y="0"/>
                    </a:moveTo>
                    <a:lnTo>
                      <a:pt x="0" y="15"/>
                    </a:lnTo>
                    <a:lnTo>
                      <a:pt x="0" y="75"/>
                    </a:lnTo>
                    <a:lnTo>
                      <a:pt x="37" y="61"/>
                    </a:lnTo>
                    <a:lnTo>
                      <a:pt x="37" y="0"/>
                    </a:lnTo>
                    <a:close/>
                    <a:moveTo>
                      <a:pt x="7" y="65"/>
                    </a:moveTo>
                    <a:lnTo>
                      <a:pt x="7" y="19"/>
                    </a:lnTo>
                    <a:lnTo>
                      <a:pt x="30" y="11"/>
                    </a:lnTo>
                    <a:lnTo>
                      <a:pt x="30" y="56"/>
                    </a:lnTo>
                    <a:lnTo>
                      <a:pt x="7" y="65"/>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1" name="Freeform 283"/>
              <p:cNvSpPr>
                <a:spLocks noEditPoints="1"/>
              </p:cNvSpPr>
              <p:nvPr/>
            </p:nvSpPr>
            <p:spPr bwMode="auto">
              <a:xfrm>
                <a:off x="4011" y="1926"/>
                <a:ext cx="28" cy="30"/>
              </a:xfrm>
              <a:custGeom>
                <a:avLst/>
                <a:gdLst/>
                <a:ahLst/>
                <a:cxnLst>
                  <a:cxn ang="0">
                    <a:pos x="24" y="33"/>
                  </a:cxn>
                  <a:cxn ang="0">
                    <a:pos x="27" y="31"/>
                  </a:cxn>
                  <a:cxn ang="0">
                    <a:pos x="30" y="28"/>
                  </a:cxn>
                  <a:cxn ang="0">
                    <a:pos x="31" y="23"/>
                  </a:cxn>
                  <a:cxn ang="0">
                    <a:pos x="31" y="20"/>
                  </a:cxn>
                  <a:cxn ang="0">
                    <a:pos x="29" y="18"/>
                  </a:cxn>
                  <a:cxn ang="0">
                    <a:pos x="28" y="16"/>
                  </a:cxn>
                  <a:cxn ang="0">
                    <a:pos x="25" y="15"/>
                  </a:cxn>
                  <a:cxn ang="0">
                    <a:pos x="28" y="12"/>
                  </a:cxn>
                  <a:cxn ang="0">
                    <a:pos x="29" y="8"/>
                  </a:cxn>
                  <a:cxn ang="0">
                    <a:pos x="29" y="5"/>
                  </a:cxn>
                  <a:cxn ang="0">
                    <a:pos x="27" y="3"/>
                  </a:cxn>
                  <a:cxn ang="0">
                    <a:pos x="24" y="1"/>
                  </a:cxn>
                  <a:cxn ang="0">
                    <a:pos x="19" y="0"/>
                  </a:cxn>
                  <a:cxn ang="0">
                    <a:pos x="0" y="0"/>
                  </a:cxn>
                  <a:cxn ang="0">
                    <a:pos x="0" y="33"/>
                  </a:cxn>
                  <a:cxn ang="0">
                    <a:pos x="19" y="33"/>
                  </a:cxn>
                  <a:cxn ang="0">
                    <a:pos x="24" y="33"/>
                  </a:cxn>
                  <a:cxn ang="0">
                    <a:pos x="11" y="8"/>
                  </a:cxn>
                  <a:cxn ang="0">
                    <a:pos x="16" y="8"/>
                  </a:cxn>
                  <a:cxn ang="0">
                    <a:pos x="19" y="8"/>
                  </a:cxn>
                  <a:cxn ang="0">
                    <a:pos x="20" y="10"/>
                  </a:cxn>
                  <a:cxn ang="0">
                    <a:pos x="19" y="12"/>
                  </a:cxn>
                  <a:cxn ang="0">
                    <a:pos x="16" y="13"/>
                  </a:cxn>
                  <a:cxn ang="0">
                    <a:pos x="11" y="13"/>
                  </a:cxn>
                  <a:cxn ang="0">
                    <a:pos x="11" y="8"/>
                  </a:cxn>
                  <a:cxn ang="0">
                    <a:pos x="17" y="25"/>
                  </a:cxn>
                  <a:cxn ang="0">
                    <a:pos x="11" y="25"/>
                  </a:cxn>
                  <a:cxn ang="0">
                    <a:pos x="11" y="19"/>
                  </a:cxn>
                  <a:cxn ang="0">
                    <a:pos x="17" y="19"/>
                  </a:cxn>
                  <a:cxn ang="0">
                    <a:pos x="21" y="22"/>
                  </a:cxn>
                  <a:cxn ang="0">
                    <a:pos x="20" y="24"/>
                  </a:cxn>
                  <a:cxn ang="0">
                    <a:pos x="20" y="25"/>
                  </a:cxn>
                  <a:cxn ang="0">
                    <a:pos x="18" y="25"/>
                  </a:cxn>
                  <a:cxn ang="0">
                    <a:pos x="17" y="25"/>
                  </a:cxn>
                </a:cxnLst>
                <a:rect l="0" t="0" r="r" b="b"/>
                <a:pathLst>
                  <a:path w="31" h="33">
                    <a:moveTo>
                      <a:pt x="24" y="33"/>
                    </a:moveTo>
                    <a:cubicBezTo>
                      <a:pt x="25" y="32"/>
                      <a:pt x="26" y="32"/>
                      <a:pt x="27" y="31"/>
                    </a:cubicBezTo>
                    <a:cubicBezTo>
                      <a:pt x="29" y="30"/>
                      <a:pt x="29" y="29"/>
                      <a:pt x="30" y="28"/>
                    </a:cubicBezTo>
                    <a:cubicBezTo>
                      <a:pt x="31" y="26"/>
                      <a:pt x="31" y="25"/>
                      <a:pt x="31" y="23"/>
                    </a:cubicBezTo>
                    <a:cubicBezTo>
                      <a:pt x="31" y="22"/>
                      <a:pt x="31" y="21"/>
                      <a:pt x="31" y="20"/>
                    </a:cubicBezTo>
                    <a:cubicBezTo>
                      <a:pt x="30" y="19"/>
                      <a:pt x="30" y="18"/>
                      <a:pt x="29" y="18"/>
                    </a:cubicBezTo>
                    <a:cubicBezTo>
                      <a:pt x="29" y="17"/>
                      <a:pt x="28" y="16"/>
                      <a:pt x="28" y="16"/>
                    </a:cubicBezTo>
                    <a:cubicBezTo>
                      <a:pt x="27" y="15"/>
                      <a:pt x="26" y="15"/>
                      <a:pt x="25" y="15"/>
                    </a:cubicBezTo>
                    <a:cubicBezTo>
                      <a:pt x="27" y="14"/>
                      <a:pt x="28" y="13"/>
                      <a:pt x="28" y="12"/>
                    </a:cubicBezTo>
                    <a:cubicBezTo>
                      <a:pt x="29" y="11"/>
                      <a:pt x="29" y="10"/>
                      <a:pt x="29" y="8"/>
                    </a:cubicBezTo>
                    <a:cubicBezTo>
                      <a:pt x="29" y="7"/>
                      <a:pt x="29" y="6"/>
                      <a:pt x="29" y="5"/>
                    </a:cubicBezTo>
                    <a:cubicBezTo>
                      <a:pt x="29" y="4"/>
                      <a:pt x="28" y="4"/>
                      <a:pt x="27" y="3"/>
                    </a:cubicBezTo>
                    <a:cubicBezTo>
                      <a:pt x="27" y="2"/>
                      <a:pt x="26" y="1"/>
                      <a:pt x="24" y="1"/>
                    </a:cubicBezTo>
                    <a:cubicBezTo>
                      <a:pt x="23" y="0"/>
                      <a:pt x="21" y="0"/>
                      <a:pt x="19" y="0"/>
                    </a:cubicBezTo>
                    <a:cubicBezTo>
                      <a:pt x="0" y="0"/>
                      <a:pt x="0" y="0"/>
                      <a:pt x="0" y="0"/>
                    </a:cubicBezTo>
                    <a:cubicBezTo>
                      <a:pt x="0" y="33"/>
                      <a:pt x="0" y="33"/>
                      <a:pt x="0" y="33"/>
                    </a:cubicBezTo>
                    <a:cubicBezTo>
                      <a:pt x="19" y="33"/>
                      <a:pt x="19" y="33"/>
                      <a:pt x="19" y="33"/>
                    </a:cubicBezTo>
                    <a:cubicBezTo>
                      <a:pt x="21" y="33"/>
                      <a:pt x="22" y="33"/>
                      <a:pt x="24" y="33"/>
                    </a:cubicBezTo>
                    <a:close/>
                    <a:moveTo>
                      <a:pt x="11" y="8"/>
                    </a:moveTo>
                    <a:cubicBezTo>
                      <a:pt x="16" y="8"/>
                      <a:pt x="16" y="8"/>
                      <a:pt x="16" y="8"/>
                    </a:cubicBezTo>
                    <a:cubicBezTo>
                      <a:pt x="17" y="8"/>
                      <a:pt x="18" y="8"/>
                      <a:pt x="19" y="8"/>
                    </a:cubicBezTo>
                    <a:cubicBezTo>
                      <a:pt x="19" y="9"/>
                      <a:pt x="20" y="9"/>
                      <a:pt x="20" y="10"/>
                    </a:cubicBezTo>
                    <a:cubicBezTo>
                      <a:pt x="20" y="11"/>
                      <a:pt x="19" y="12"/>
                      <a:pt x="19" y="12"/>
                    </a:cubicBezTo>
                    <a:cubicBezTo>
                      <a:pt x="18" y="13"/>
                      <a:pt x="17" y="13"/>
                      <a:pt x="16" y="13"/>
                    </a:cubicBezTo>
                    <a:cubicBezTo>
                      <a:pt x="11" y="13"/>
                      <a:pt x="11" y="13"/>
                      <a:pt x="11" y="13"/>
                    </a:cubicBezTo>
                    <a:lnTo>
                      <a:pt x="11" y="8"/>
                    </a:lnTo>
                    <a:close/>
                    <a:moveTo>
                      <a:pt x="17" y="25"/>
                    </a:moveTo>
                    <a:cubicBezTo>
                      <a:pt x="11" y="25"/>
                      <a:pt x="11" y="25"/>
                      <a:pt x="11" y="25"/>
                    </a:cubicBezTo>
                    <a:cubicBezTo>
                      <a:pt x="11" y="19"/>
                      <a:pt x="11" y="19"/>
                      <a:pt x="11" y="19"/>
                    </a:cubicBezTo>
                    <a:cubicBezTo>
                      <a:pt x="17" y="19"/>
                      <a:pt x="17" y="19"/>
                      <a:pt x="17" y="19"/>
                    </a:cubicBezTo>
                    <a:cubicBezTo>
                      <a:pt x="20" y="19"/>
                      <a:pt x="21" y="20"/>
                      <a:pt x="21" y="22"/>
                    </a:cubicBezTo>
                    <a:cubicBezTo>
                      <a:pt x="21" y="23"/>
                      <a:pt x="21" y="23"/>
                      <a:pt x="20" y="24"/>
                    </a:cubicBezTo>
                    <a:cubicBezTo>
                      <a:pt x="20" y="24"/>
                      <a:pt x="20" y="25"/>
                      <a:pt x="20" y="25"/>
                    </a:cubicBezTo>
                    <a:cubicBezTo>
                      <a:pt x="19" y="25"/>
                      <a:pt x="19" y="25"/>
                      <a:pt x="18" y="25"/>
                    </a:cubicBezTo>
                    <a:cubicBezTo>
                      <a:pt x="18" y="25"/>
                      <a:pt x="17" y="25"/>
                      <a:pt x="17" y="25"/>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2" name="Freeform 284"/>
              <p:cNvSpPr>
                <a:spLocks/>
              </p:cNvSpPr>
              <p:nvPr/>
            </p:nvSpPr>
            <p:spPr bwMode="auto">
              <a:xfrm>
                <a:off x="4069" y="1921"/>
                <a:ext cx="19" cy="24"/>
              </a:xfrm>
              <a:custGeom>
                <a:avLst/>
                <a:gdLst/>
                <a:ahLst/>
                <a:cxnLst>
                  <a:cxn ang="0">
                    <a:pos x="14" y="17"/>
                  </a:cxn>
                  <a:cxn ang="0">
                    <a:pos x="13" y="18"/>
                  </a:cxn>
                  <a:cxn ang="0">
                    <a:pos x="12" y="19"/>
                  </a:cxn>
                  <a:cxn ang="0">
                    <a:pos x="11" y="20"/>
                  </a:cxn>
                  <a:cxn ang="0">
                    <a:pos x="9" y="20"/>
                  </a:cxn>
                  <a:cxn ang="0">
                    <a:pos x="8" y="19"/>
                  </a:cxn>
                  <a:cxn ang="0">
                    <a:pos x="7" y="17"/>
                  </a:cxn>
                  <a:cxn ang="0">
                    <a:pos x="7" y="15"/>
                  </a:cxn>
                  <a:cxn ang="0">
                    <a:pos x="7" y="12"/>
                  </a:cxn>
                  <a:cxn ang="0">
                    <a:pos x="8" y="10"/>
                  </a:cxn>
                  <a:cxn ang="0">
                    <a:pos x="9" y="8"/>
                  </a:cxn>
                  <a:cxn ang="0">
                    <a:pos x="11" y="7"/>
                  </a:cxn>
                  <a:cxn ang="0">
                    <a:pos x="13" y="7"/>
                  </a:cxn>
                  <a:cxn ang="0">
                    <a:pos x="14" y="8"/>
                  </a:cxn>
                  <a:cxn ang="0">
                    <a:pos x="14" y="9"/>
                  </a:cxn>
                  <a:cxn ang="0">
                    <a:pos x="14" y="9"/>
                  </a:cxn>
                  <a:cxn ang="0">
                    <a:pos x="20" y="8"/>
                  </a:cxn>
                  <a:cxn ang="0">
                    <a:pos x="18" y="1"/>
                  </a:cxn>
                  <a:cxn ang="0">
                    <a:pos x="11" y="1"/>
                  </a:cxn>
                  <a:cxn ang="0">
                    <a:pos x="7" y="3"/>
                  </a:cxn>
                  <a:cxn ang="0">
                    <a:pos x="3" y="6"/>
                  </a:cxn>
                  <a:cxn ang="0">
                    <a:pos x="1" y="11"/>
                  </a:cxn>
                  <a:cxn ang="0">
                    <a:pos x="0" y="16"/>
                  </a:cxn>
                  <a:cxn ang="0">
                    <a:pos x="1" y="21"/>
                  </a:cxn>
                  <a:cxn ang="0">
                    <a:pos x="3" y="25"/>
                  </a:cxn>
                  <a:cxn ang="0">
                    <a:pos x="7" y="26"/>
                  </a:cxn>
                  <a:cxn ang="0">
                    <a:pos x="11" y="26"/>
                  </a:cxn>
                  <a:cxn ang="0">
                    <a:pos x="15" y="24"/>
                  </a:cxn>
                  <a:cxn ang="0">
                    <a:pos x="18" y="21"/>
                  </a:cxn>
                  <a:cxn ang="0">
                    <a:pos x="20" y="17"/>
                  </a:cxn>
                  <a:cxn ang="0">
                    <a:pos x="21" y="13"/>
                  </a:cxn>
                  <a:cxn ang="0">
                    <a:pos x="14" y="15"/>
                  </a:cxn>
                  <a:cxn ang="0">
                    <a:pos x="14" y="17"/>
                  </a:cxn>
                </a:cxnLst>
                <a:rect l="0" t="0" r="r" b="b"/>
                <a:pathLst>
                  <a:path w="21" h="27">
                    <a:moveTo>
                      <a:pt x="14" y="17"/>
                    </a:moveTo>
                    <a:cubicBezTo>
                      <a:pt x="14" y="17"/>
                      <a:pt x="14" y="18"/>
                      <a:pt x="13" y="18"/>
                    </a:cubicBezTo>
                    <a:cubicBezTo>
                      <a:pt x="13" y="19"/>
                      <a:pt x="13" y="19"/>
                      <a:pt x="12" y="19"/>
                    </a:cubicBezTo>
                    <a:cubicBezTo>
                      <a:pt x="12" y="20"/>
                      <a:pt x="11" y="20"/>
                      <a:pt x="11" y="20"/>
                    </a:cubicBezTo>
                    <a:cubicBezTo>
                      <a:pt x="10" y="20"/>
                      <a:pt x="10" y="20"/>
                      <a:pt x="9" y="20"/>
                    </a:cubicBezTo>
                    <a:cubicBezTo>
                      <a:pt x="9" y="20"/>
                      <a:pt x="8" y="19"/>
                      <a:pt x="8" y="19"/>
                    </a:cubicBezTo>
                    <a:cubicBezTo>
                      <a:pt x="7" y="18"/>
                      <a:pt x="7" y="18"/>
                      <a:pt x="7" y="17"/>
                    </a:cubicBezTo>
                    <a:cubicBezTo>
                      <a:pt x="7" y="16"/>
                      <a:pt x="7" y="15"/>
                      <a:pt x="7" y="15"/>
                    </a:cubicBezTo>
                    <a:cubicBezTo>
                      <a:pt x="7" y="14"/>
                      <a:pt x="7" y="13"/>
                      <a:pt x="7" y="12"/>
                    </a:cubicBezTo>
                    <a:cubicBezTo>
                      <a:pt x="7" y="11"/>
                      <a:pt x="7" y="10"/>
                      <a:pt x="8" y="10"/>
                    </a:cubicBezTo>
                    <a:cubicBezTo>
                      <a:pt x="8" y="9"/>
                      <a:pt x="9" y="8"/>
                      <a:pt x="9" y="8"/>
                    </a:cubicBezTo>
                    <a:cubicBezTo>
                      <a:pt x="10" y="7"/>
                      <a:pt x="10" y="7"/>
                      <a:pt x="11" y="7"/>
                    </a:cubicBezTo>
                    <a:cubicBezTo>
                      <a:pt x="12" y="7"/>
                      <a:pt x="12" y="7"/>
                      <a:pt x="13" y="7"/>
                    </a:cubicBezTo>
                    <a:cubicBezTo>
                      <a:pt x="13" y="7"/>
                      <a:pt x="13" y="7"/>
                      <a:pt x="14" y="8"/>
                    </a:cubicBezTo>
                    <a:cubicBezTo>
                      <a:pt x="14" y="8"/>
                      <a:pt x="14" y="8"/>
                      <a:pt x="14" y="9"/>
                    </a:cubicBezTo>
                    <a:cubicBezTo>
                      <a:pt x="14" y="9"/>
                      <a:pt x="14" y="9"/>
                      <a:pt x="14" y="9"/>
                    </a:cubicBezTo>
                    <a:cubicBezTo>
                      <a:pt x="20" y="8"/>
                      <a:pt x="20" y="8"/>
                      <a:pt x="20" y="8"/>
                    </a:cubicBezTo>
                    <a:cubicBezTo>
                      <a:pt x="20" y="5"/>
                      <a:pt x="19" y="3"/>
                      <a:pt x="18" y="1"/>
                    </a:cubicBezTo>
                    <a:cubicBezTo>
                      <a:pt x="16" y="0"/>
                      <a:pt x="14" y="0"/>
                      <a:pt x="11" y="1"/>
                    </a:cubicBezTo>
                    <a:cubicBezTo>
                      <a:pt x="9" y="1"/>
                      <a:pt x="8" y="2"/>
                      <a:pt x="7" y="3"/>
                    </a:cubicBezTo>
                    <a:cubicBezTo>
                      <a:pt x="5" y="4"/>
                      <a:pt x="4" y="5"/>
                      <a:pt x="3" y="6"/>
                    </a:cubicBezTo>
                    <a:cubicBezTo>
                      <a:pt x="2" y="8"/>
                      <a:pt x="2" y="9"/>
                      <a:pt x="1" y="11"/>
                    </a:cubicBezTo>
                    <a:cubicBezTo>
                      <a:pt x="1" y="13"/>
                      <a:pt x="0" y="14"/>
                      <a:pt x="0" y="16"/>
                    </a:cubicBezTo>
                    <a:cubicBezTo>
                      <a:pt x="0" y="18"/>
                      <a:pt x="1" y="20"/>
                      <a:pt x="1" y="21"/>
                    </a:cubicBezTo>
                    <a:cubicBezTo>
                      <a:pt x="2" y="23"/>
                      <a:pt x="2" y="24"/>
                      <a:pt x="3" y="25"/>
                    </a:cubicBezTo>
                    <a:cubicBezTo>
                      <a:pt x="4" y="25"/>
                      <a:pt x="5" y="26"/>
                      <a:pt x="7" y="26"/>
                    </a:cubicBezTo>
                    <a:cubicBezTo>
                      <a:pt x="8" y="27"/>
                      <a:pt x="9" y="26"/>
                      <a:pt x="11" y="26"/>
                    </a:cubicBezTo>
                    <a:cubicBezTo>
                      <a:pt x="13" y="25"/>
                      <a:pt x="14" y="25"/>
                      <a:pt x="15" y="24"/>
                    </a:cubicBezTo>
                    <a:cubicBezTo>
                      <a:pt x="16" y="23"/>
                      <a:pt x="17" y="22"/>
                      <a:pt x="18" y="21"/>
                    </a:cubicBezTo>
                    <a:cubicBezTo>
                      <a:pt x="19" y="19"/>
                      <a:pt x="19" y="18"/>
                      <a:pt x="20" y="17"/>
                    </a:cubicBezTo>
                    <a:cubicBezTo>
                      <a:pt x="20" y="16"/>
                      <a:pt x="21" y="14"/>
                      <a:pt x="21" y="13"/>
                    </a:cubicBezTo>
                    <a:cubicBezTo>
                      <a:pt x="14" y="15"/>
                      <a:pt x="14" y="15"/>
                      <a:pt x="14" y="15"/>
                    </a:cubicBezTo>
                    <a:cubicBezTo>
                      <a:pt x="14" y="16"/>
                      <a:pt x="14" y="16"/>
                      <a:pt x="14" y="17"/>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3" name="Freeform 285"/>
              <p:cNvSpPr>
                <a:spLocks/>
              </p:cNvSpPr>
              <p:nvPr/>
            </p:nvSpPr>
            <p:spPr bwMode="auto">
              <a:xfrm>
                <a:off x="4034" y="1892"/>
                <a:ext cx="59" cy="13"/>
              </a:xfrm>
              <a:custGeom>
                <a:avLst/>
                <a:gdLst/>
                <a:ahLst/>
                <a:cxnLst>
                  <a:cxn ang="0">
                    <a:pos x="36" y="0"/>
                  </a:cxn>
                  <a:cxn ang="0">
                    <a:pos x="0" y="13"/>
                  </a:cxn>
                  <a:cxn ang="0">
                    <a:pos x="24" y="13"/>
                  </a:cxn>
                  <a:cxn ang="0">
                    <a:pos x="59" y="1"/>
                  </a:cxn>
                  <a:cxn ang="0">
                    <a:pos x="36" y="0"/>
                  </a:cxn>
                </a:cxnLst>
                <a:rect l="0" t="0" r="r" b="b"/>
                <a:pathLst>
                  <a:path w="59" h="13">
                    <a:moveTo>
                      <a:pt x="36" y="0"/>
                    </a:moveTo>
                    <a:lnTo>
                      <a:pt x="0" y="13"/>
                    </a:lnTo>
                    <a:lnTo>
                      <a:pt x="24" y="13"/>
                    </a:lnTo>
                    <a:lnTo>
                      <a:pt x="59" y="1"/>
                    </a:lnTo>
                    <a:lnTo>
                      <a:pt x="36"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4" name="Freeform 286"/>
              <p:cNvSpPr>
                <a:spLocks noEditPoints="1"/>
              </p:cNvSpPr>
              <p:nvPr/>
            </p:nvSpPr>
            <p:spPr bwMode="auto">
              <a:xfrm>
                <a:off x="3946" y="1850"/>
                <a:ext cx="60" cy="60"/>
              </a:xfrm>
              <a:custGeom>
                <a:avLst/>
                <a:gdLst/>
                <a:ahLst/>
                <a:cxnLst>
                  <a:cxn ang="0">
                    <a:pos x="60" y="0"/>
                  </a:cxn>
                  <a:cxn ang="0">
                    <a:pos x="0" y="0"/>
                  </a:cxn>
                  <a:cxn ang="0">
                    <a:pos x="0" y="60"/>
                  </a:cxn>
                  <a:cxn ang="0">
                    <a:pos x="60" y="60"/>
                  </a:cxn>
                  <a:cxn ang="0">
                    <a:pos x="60" y="0"/>
                  </a:cxn>
                  <a:cxn ang="0">
                    <a:pos x="52" y="54"/>
                  </a:cxn>
                  <a:cxn ang="0">
                    <a:pos x="7" y="54"/>
                  </a:cxn>
                  <a:cxn ang="0">
                    <a:pos x="7" y="7"/>
                  </a:cxn>
                  <a:cxn ang="0">
                    <a:pos x="52" y="7"/>
                  </a:cxn>
                  <a:cxn ang="0">
                    <a:pos x="52" y="54"/>
                  </a:cxn>
                </a:cxnLst>
                <a:rect l="0" t="0" r="r" b="b"/>
                <a:pathLst>
                  <a:path w="60" h="60">
                    <a:moveTo>
                      <a:pt x="60" y="0"/>
                    </a:moveTo>
                    <a:lnTo>
                      <a:pt x="0" y="0"/>
                    </a:lnTo>
                    <a:lnTo>
                      <a:pt x="0" y="60"/>
                    </a:lnTo>
                    <a:lnTo>
                      <a:pt x="60" y="60"/>
                    </a:lnTo>
                    <a:lnTo>
                      <a:pt x="60" y="0"/>
                    </a:lnTo>
                    <a:close/>
                    <a:moveTo>
                      <a:pt x="52" y="54"/>
                    </a:moveTo>
                    <a:lnTo>
                      <a:pt x="7" y="54"/>
                    </a:lnTo>
                    <a:lnTo>
                      <a:pt x="7" y="7"/>
                    </a:lnTo>
                    <a:lnTo>
                      <a:pt x="52" y="7"/>
                    </a:lnTo>
                    <a:lnTo>
                      <a:pt x="52" y="54"/>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5" name="Freeform 287"/>
              <p:cNvSpPr>
                <a:spLocks noEditPoints="1"/>
              </p:cNvSpPr>
              <p:nvPr/>
            </p:nvSpPr>
            <p:spPr bwMode="auto">
              <a:xfrm>
                <a:off x="4012" y="1836"/>
                <a:ext cx="36" cy="75"/>
              </a:xfrm>
              <a:custGeom>
                <a:avLst/>
                <a:gdLst/>
                <a:ahLst/>
                <a:cxnLst>
                  <a:cxn ang="0">
                    <a:pos x="0" y="75"/>
                  </a:cxn>
                  <a:cxn ang="0">
                    <a:pos x="36" y="60"/>
                  </a:cxn>
                  <a:cxn ang="0">
                    <a:pos x="36" y="0"/>
                  </a:cxn>
                  <a:cxn ang="0">
                    <a:pos x="0" y="14"/>
                  </a:cxn>
                  <a:cxn ang="0">
                    <a:pos x="0" y="75"/>
                  </a:cxn>
                  <a:cxn ang="0">
                    <a:pos x="29" y="11"/>
                  </a:cxn>
                  <a:cxn ang="0">
                    <a:pos x="29" y="56"/>
                  </a:cxn>
                  <a:cxn ang="0">
                    <a:pos x="7" y="64"/>
                  </a:cxn>
                  <a:cxn ang="0">
                    <a:pos x="7" y="19"/>
                  </a:cxn>
                  <a:cxn ang="0">
                    <a:pos x="29" y="11"/>
                  </a:cxn>
                </a:cxnLst>
                <a:rect l="0" t="0" r="r" b="b"/>
                <a:pathLst>
                  <a:path w="36" h="75">
                    <a:moveTo>
                      <a:pt x="0" y="75"/>
                    </a:moveTo>
                    <a:lnTo>
                      <a:pt x="36" y="60"/>
                    </a:lnTo>
                    <a:lnTo>
                      <a:pt x="36" y="0"/>
                    </a:lnTo>
                    <a:lnTo>
                      <a:pt x="0" y="14"/>
                    </a:lnTo>
                    <a:lnTo>
                      <a:pt x="0" y="75"/>
                    </a:lnTo>
                    <a:close/>
                    <a:moveTo>
                      <a:pt x="29" y="11"/>
                    </a:moveTo>
                    <a:lnTo>
                      <a:pt x="29" y="56"/>
                    </a:lnTo>
                    <a:lnTo>
                      <a:pt x="7" y="64"/>
                    </a:lnTo>
                    <a:lnTo>
                      <a:pt x="7" y="19"/>
                    </a:lnTo>
                    <a:lnTo>
                      <a:pt x="29" y="1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6" name="Freeform 288"/>
              <p:cNvSpPr>
                <a:spLocks/>
              </p:cNvSpPr>
              <p:nvPr/>
            </p:nvSpPr>
            <p:spPr bwMode="auto">
              <a:xfrm>
                <a:off x="3946" y="1833"/>
                <a:ext cx="99" cy="13"/>
              </a:xfrm>
              <a:custGeom>
                <a:avLst/>
                <a:gdLst/>
                <a:ahLst/>
                <a:cxnLst>
                  <a:cxn ang="0">
                    <a:pos x="99" y="0"/>
                  </a:cxn>
                  <a:cxn ang="0">
                    <a:pos x="34" y="0"/>
                  </a:cxn>
                  <a:cxn ang="0">
                    <a:pos x="0" y="13"/>
                  </a:cxn>
                  <a:cxn ang="0">
                    <a:pos x="64" y="13"/>
                  </a:cxn>
                  <a:cxn ang="0">
                    <a:pos x="99" y="0"/>
                  </a:cxn>
                </a:cxnLst>
                <a:rect l="0" t="0" r="r" b="b"/>
                <a:pathLst>
                  <a:path w="99" h="13">
                    <a:moveTo>
                      <a:pt x="99" y="0"/>
                    </a:moveTo>
                    <a:lnTo>
                      <a:pt x="34" y="0"/>
                    </a:lnTo>
                    <a:lnTo>
                      <a:pt x="0" y="13"/>
                    </a:lnTo>
                    <a:lnTo>
                      <a:pt x="64" y="13"/>
                    </a:lnTo>
                    <a:lnTo>
                      <a:pt x="9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7" name="Freeform 289"/>
              <p:cNvSpPr>
                <a:spLocks noEditPoints="1"/>
              </p:cNvSpPr>
              <p:nvPr/>
            </p:nvSpPr>
            <p:spPr bwMode="auto">
              <a:xfrm>
                <a:off x="3962" y="1864"/>
                <a:ext cx="31" cy="30"/>
              </a:xfrm>
              <a:custGeom>
                <a:avLst/>
                <a:gdLst/>
                <a:ahLst/>
                <a:cxnLst>
                  <a:cxn ang="0">
                    <a:pos x="10" y="26"/>
                  </a:cxn>
                  <a:cxn ang="0">
                    <a:pos x="20" y="26"/>
                  </a:cxn>
                  <a:cxn ang="0">
                    <a:pos x="22" y="30"/>
                  </a:cxn>
                  <a:cxn ang="0">
                    <a:pos x="31" y="30"/>
                  </a:cxn>
                  <a:cxn ang="0">
                    <a:pos x="20" y="0"/>
                  </a:cxn>
                  <a:cxn ang="0">
                    <a:pos x="11" y="0"/>
                  </a:cxn>
                  <a:cxn ang="0">
                    <a:pos x="0" y="30"/>
                  </a:cxn>
                  <a:cxn ang="0">
                    <a:pos x="9" y="30"/>
                  </a:cxn>
                  <a:cxn ang="0">
                    <a:pos x="10" y="26"/>
                  </a:cxn>
                  <a:cxn ang="0">
                    <a:pos x="16" y="10"/>
                  </a:cxn>
                  <a:cxn ang="0">
                    <a:pos x="16" y="10"/>
                  </a:cxn>
                  <a:cxn ang="0">
                    <a:pos x="18" y="19"/>
                  </a:cxn>
                  <a:cxn ang="0">
                    <a:pos x="13" y="19"/>
                  </a:cxn>
                  <a:cxn ang="0">
                    <a:pos x="16" y="10"/>
                  </a:cxn>
                </a:cxnLst>
                <a:rect l="0" t="0" r="r" b="b"/>
                <a:pathLst>
                  <a:path w="31" h="30">
                    <a:moveTo>
                      <a:pt x="10" y="26"/>
                    </a:moveTo>
                    <a:lnTo>
                      <a:pt x="20" y="26"/>
                    </a:lnTo>
                    <a:lnTo>
                      <a:pt x="22" y="30"/>
                    </a:lnTo>
                    <a:lnTo>
                      <a:pt x="31" y="30"/>
                    </a:lnTo>
                    <a:lnTo>
                      <a:pt x="20" y="0"/>
                    </a:lnTo>
                    <a:lnTo>
                      <a:pt x="11" y="0"/>
                    </a:lnTo>
                    <a:lnTo>
                      <a:pt x="0" y="30"/>
                    </a:lnTo>
                    <a:lnTo>
                      <a:pt x="9" y="30"/>
                    </a:lnTo>
                    <a:lnTo>
                      <a:pt x="10" y="26"/>
                    </a:lnTo>
                    <a:close/>
                    <a:moveTo>
                      <a:pt x="16" y="10"/>
                    </a:moveTo>
                    <a:lnTo>
                      <a:pt x="16" y="10"/>
                    </a:lnTo>
                    <a:lnTo>
                      <a:pt x="18" y="19"/>
                    </a:lnTo>
                    <a:lnTo>
                      <a:pt x="13" y="19"/>
                    </a:lnTo>
                    <a:lnTo>
                      <a:pt x="16" y="1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8" name="Freeform 290"/>
              <p:cNvSpPr>
                <a:spLocks noEditPoints="1"/>
              </p:cNvSpPr>
              <p:nvPr/>
            </p:nvSpPr>
            <p:spPr bwMode="auto">
              <a:xfrm>
                <a:off x="4024" y="1862"/>
                <a:ext cx="16" cy="25"/>
              </a:xfrm>
              <a:custGeom>
                <a:avLst/>
                <a:gdLst/>
                <a:ahLst/>
                <a:cxnLst>
                  <a:cxn ang="0">
                    <a:pos x="14" y="23"/>
                  </a:cxn>
                  <a:cxn ang="0">
                    <a:pos x="16" y="21"/>
                  </a:cxn>
                  <a:cxn ang="0">
                    <a:pos x="18" y="18"/>
                  </a:cxn>
                  <a:cxn ang="0">
                    <a:pos x="18" y="15"/>
                  </a:cxn>
                  <a:cxn ang="0">
                    <a:pos x="18" y="12"/>
                  </a:cxn>
                  <a:cxn ang="0">
                    <a:pos x="17" y="11"/>
                  </a:cxn>
                  <a:cxn ang="0">
                    <a:pos x="16" y="10"/>
                  </a:cxn>
                  <a:cxn ang="0">
                    <a:pos x="15" y="10"/>
                  </a:cxn>
                  <a:cxn ang="0">
                    <a:pos x="17" y="7"/>
                  </a:cxn>
                  <a:cxn ang="0">
                    <a:pos x="17" y="4"/>
                  </a:cxn>
                  <a:cxn ang="0">
                    <a:pos x="17" y="3"/>
                  </a:cxn>
                  <a:cxn ang="0">
                    <a:pos x="16" y="1"/>
                  </a:cxn>
                  <a:cxn ang="0">
                    <a:pos x="14" y="0"/>
                  </a:cxn>
                  <a:cxn ang="0">
                    <a:pos x="11" y="1"/>
                  </a:cxn>
                  <a:cxn ang="0">
                    <a:pos x="0" y="4"/>
                  </a:cxn>
                  <a:cxn ang="0">
                    <a:pos x="0" y="28"/>
                  </a:cxn>
                  <a:cxn ang="0">
                    <a:pos x="11" y="24"/>
                  </a:cxn>
                  <a:cxn ang="0">
                    <a:pos x="14" y="23"/>
                  </a:cxn>
                  <a:cxn ang="0">
                    <a:pos x="6" y="8"/>
                  </a:cxn>
                  <a:cxn ang="0">
                    <a:pos x="9" y="7"/>
                  </a:cxn>
                  <a:cxn ang="0">
                    <a:pos x="11" y="7"/>
                  </a:cxn>
                  <a:cxn ang="0">
                    <a:pos x="11" y="8"/>
                  </a:cxn>
                  <a:cxn ang="0">
                    <a:pos x="11" y="9"/>
                  </a:cxn>
                  <a:cxn ang="0">
                    <a:pos x="9" y="10"/>
                  </a:cxn>
                  <a:cxn ang="0">
                    <a:pos x="6" y="11"/>
                  </a:cxn>
                  <a:cxn ang="0">
                    <a:pos x="6" y="8"/>
                  </a:cxn>
                  <a:cxn ang="0">
                    <a:pos x="10" y="19"/>
                  </a:cxn>
                  <a:cxn ang="0">
                    <a:pos x="6" y="20"/>
                  </a:cxn>
                  <a:cxn ang="0">
                    <a:pos x="6" y="16"/>
                  </a:cxn>
                  <a:cxn ang="0">
                    <a:pos x="10" y="15"/>
                  </a:cxn>
                  <a:cxn ang="0">
                    <a:pos x="12" y="16"/>
                  </a:cxn>
                  <a:cxn ang="0">
                    <a:pos x="12" y="17"/>
                  </a:cxn>
                  <a:cxn ang="0">
                    <a:pos x="11" y="18"/>
                  </a:cxn>
                  <a:cxn ang="0">
                    <a:pos x="11" y="19"/>
                  </a:cxn>
                  <a:cxn ang="0">
                    <a:pos x="10" y="19"/>
                  </a:cxn>
                </a:cxnLst>
                <a:rect l="0" t="0" r="r" b="b"/>
                <a:pathLst>
                  <a:path w="18" h="28">
                    <a:moveTo>
                      <a:pt x="14" y="23"/>
                    </a:moveTo>
                    <a:cubicBezTo>
                      <a:pt x="15" y="22"/>
                      <a:pt x="15" y="21"/>
                      <a:pt x="16" y="21"/>
                    </a:cubicBezTo>
                    <a:cubicBezTo>
                      <a:pt x="17" y="20"/>
                      <a:pt x="17" y="19"/>
                      <a:pt x="18" y="18"/>
                    </a:cubicBezTo>
                    <a:cubicBezTo>
                      <a:pt x="18" y="17"/>
                      <a:pt x="18" y="16"/>
                      <a:pt x="18" y="15"/>
                    </a:cubicBezTo>
                    <a:cubicBezTo>
                      <a:pt x="18" y="14"/>
                      <a:pt x="18" y="13"/>
                      <a:pt x="18" y="12"/>
                    </a:cubicBezTo>
                    <a:cubicBezTo>
                      <a:pt x="18" y="12"/>
                      <a:pt x="18" y="11"/>
                      <a:pt x="17" y="11"/>
                    </a:cubicBezTo>
                    <a:cubicBezTo>
                      <a:pt x="17" y="11"/>
                      <a:pt x="17" y="10"/>
                      <a:pt x="16" y="10"/>
                    </a:cubicBezTo>
                    <a:cubicBezTo>
                      <a:pt x="16" y="10"/>
                      <a:pt x="15" y="10"/>
                      <a:pt x="15" y="10"/>
                    </a:cubicBezTo>
                    <a:cubicBezTo>
                      <a:pt x="16" y="9"/>
                      <a:pt x="16" y="8"/>
                      <a:pt x="17" y="7"/>
                    </a:cubicBezTo>
                    <a:cubicBezTo>
                      <a:pt x="17" y="7"/>
                      <a:pt x="17" y="6"/>
                      <a:pt x="17" y="4"/>
                    </a:cubicBezTo>
                    <a:cubicBezTo>
                      <a:pt x="17" y="4"/>
                      <a:pt x="17" y="3"/>
                      <a:pt x="17" y="3"/>
                    </a:cubicBezTo>
                    <a:cubicBezTo>
                      <a:pt x="17" y="2"/>
                      <a:pt x="17" y="1"/>
                      <a:pt x="16" y="1"/>
                    </a:cubicBezTo>
                    <a:cubicBezTo>
                      <a:pt x="16" y="1"/>
                      <a:pt x="15" y="0"/>
                      <a:pt x="14" y="0"/>
                    </a:cubicBezTo>
                    <a:cubicBezTo>
                      <a:pt x="13" y="0"/>
                      <a:pt x="12" y="0"/>
                      <a:pt x="11" y="1"/>
                    </a:cubicBezTo>
                    <a:cubicBezTo>
                      <a:pt x="0" y="4"/>
                      <a:pt x="0" y="4"/>
                      <a:pt x="0" y="4"/>
                    </a:cubicBezTo>
                    <a:cubicBezTo>
                      <a:pt x="0" y="28"/>
                      <a:pt x="0" y="28"/>
                      <a:pt x="0" y="28"/>
                    </a:cubicBezTo>
                    <a:cubicBezTo>
                      <a:pt x="11" y="24"/>
                      <a:pt x="11" y="24"/>
                      <a:pt x="11" y="24"/>
                    </a:cubicBezTo>
                    <a:cubicBezTo>
                      <a:pt x="12" y="24"/>
                      <a:pt x="13" y="23"/>
                      <a:pt x="14" y="23"/>
                    </a:cubicBezTo>
                    <a:close/>
                    <a:moveTo>
                      <a:pt x="6" y="8"/>
                    </a:moveTo>
                    <a:cubicBezTo>
                      <a:pt x="9" y="7"/>
                      <a:pt x="9" y="7"/>
                      <a:pt x="9" y="7"/>
                    </a:cubicBezTo>
                    <a:cubicBezTo>
                      <a:pt x="10" y="7"/>
                      <a:pt x="10" y="6"/>
                      <a:pt x="11" y="7"/>
                    </a:cubicBezTo>
                    <a:cubicBezTo>
                      <a:pt x="11" y="7"/>
                      <a:pt x="11" y="7"/>
                      <a:pt x="11" y="8"/>
                    </a:cubicBezTo>
                    <a:cubicBezTo>
                      <a:pt x="11" y="8"/>
                      <a:pt x="11" y="9"/>
                      <a:pt x="11" y="9"/>
                    </a:cubicBezTo>
                    <a:cubicBezTo>
                      <a:pt x="10" y="10"/>
                      <a:pt x="10" y="10"/>
                      <a:pt x="9" y="10"/>
                    </a:cubicBezTo>
                    <a:cubicBezTo>
                      <a:pt x="6" y="11"/>
                      <a:pt x="6" y="11"/>
                      <a:pt x="6" y="11"/>
                    </a:cubicBezTo>
                    <a:lnTo>
                      <a:pt x="6" y="8"/>
                    </a:lnTo>
                    <a:close/>
                    <a:moveTo>
                      <a:pt x="10" y="19"/>
                    </a:moveTo>
                    <a:cubicBezTo>
                      <a:pt x="6" y="20"/>
                      <a:pt x="6" y="20"/>
                      <a:pt x="6" y="20"/>
                    </a:cubicBezTo>
                    <a:cubicBezTo>
                      <a:pt x="6" y="16"/>
                      <a:pt x="6" y="16"/>
                      <a:pt x="6" y="16"/>
                    </a:cubicBezTo>
                    <a:cubicBezTo>
                      <a:pt x="10" y="15"/>
                      <a:pt x="10" y="15"/>
                      <a:pt x="10" y="15"/>
                    </a:cubicBezTo>
                    <a:cubicBezTo>
                      <a:pt x="11" y="14"/>
                      <a:pt x="12" y="15"/>
                      <a:pt x="12" y="16"/>
                    </a:cubicBezTo>
                    <a:cubicBezTo>
                      <a:pt x="12" y="16"/>
                      <a:pt x="12" y="17"/>
                      <a:pt x="12" y="17"/>
                    </a:cubicBezTo>
                    <a:cubicBezTo>
                      <a:pt x="12" y="17"/>
                      <a:pt x="12" y="18"/>
                      <a:pt x="11" y="18"/>
                    </a:cubicBezTo>
                    <a:cubicBezTo>
                      <a:pt x="11" y="18"/>
                      <a:pt x="11" y="18"/>
                      <a:pt x="11" y="19"/>
                    </a:cubicBezTo>
                    <a:cubicBezTo>
                      <a:pt x="10" y="19"/>
                      <a:pt x="10" y="19"/>
                      <a:pt x="10" y="19"/>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9" name="Freeform 291"/>
              <p:cNvSpPr>
                <a:spLocks noEditPoints="1"/>
              </p:cNvSpPr>
              <p:nvPr/>
            </p:nvSpPr>
            <p:spPr bwMode="auto">
              <a:xfrm>
                <a:off x="3994" y="1910"/>
                <a:ext cx="60" cy="60"/>
              </a:xfrm>
              <a:custGeom>
                <a:avLst/>
                <a:gdLst/>
                <a:ahLst/>
                <a:cxnLst>
                  <a:cxn ang="0">
                    <a:pos x="15" y="4"/>
                  </a:cxn>
                  <a:cxn ang="0">
                    <a:pos x="0" y="4"/>
                  </a:cxn>
                  <a:cxn ang="0">
                    <a:pos x="0" y="60"/>
                  </a:cxn>
                  <a:cxn ang="0">
                    <a:pos x="60" y="60"/>
                  </a:cxn>
                  <a:cxn ang="0">
                    <a:pos x="60" y="0"/>
                  </a:cxn>
                  <a:cxn ang="0">
                    <a:pos x="26" y="0"/>
                  </a:cxn>
                  <a:cxn ang="0">
                    <a:pos x="15" y="4"/>
                  </a:cxn>
                  <a:cxn ang="0">
                    <a:pos x="53" y="52"/>
                  </a:cxn>
                  <a:cxn ang="0">
                    <a:pos x="7" y="52"/>
                  </a:cxn>
                  <a:cxn ang="0">
                    <a:pos x="7" y="7"/>
                  </a:cxn>
                  <a:cxn ang="0">
                    <a:pos x="53" y="7"/>
                  </a:cxn>
                  <a:cxn ang="0">
                    <a:pos x="53" y="52"/>
                  </a:cxn>
                </a:cxnLst>
                <a:rect l="0" t="0" r="r" b="b"/>
                <a:pathLst>
                  <a:path w="60" h="60">
                    <a:moveTo>
                      <a:pt x="15" y="4"/>
                    </a:moveTo>
                    <a:lnTo>
                      <a:pt x="0" y="4"/>
                    </a:lnTo>
                    <a:lnTo>
                      <a:pt x="0" y="60"/>
                    </a:lnTo>
                    <a:lnTo>
                      <a:pt x="60" y="60"/>
                    </a:lnTo>
                    <a:lnTo>
                      <a:pt x="60" y="0"/>
                    </a:lnTo>
                    <a:lnTo>
                      <a:pt x="26" y="0"/>
                    </a:lnTo>
                    <a:lnTo>
                      <a:pt x="15" y="4"/>
                    </a:lnTo>
                    <a:close/>
                    <a:moveTo>
                      <a:pt x="53" y="52"/>
                    </a:moveTo>
                    <a:lnTo>
                      <a:pt x="7" y="52"/>
                    </a:lnTo>
                    <a:lnTo>
                      <a:pt x="7" y="7"/>
                    </a:lnTo>
                    <a:lnTo>
                      <a:pt x="53" y="7"/>
                    </a:lnTo>
                    <a:lnTo>
                      <a:pt x="53" y="52"/>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0" name="Freeform 292"/>
              <p:cNvSpPr>
                <a:spLocks/>
              </p:cNvSpPr>
              <p:nvPr/>
            </p:nvSpPr>
            <p:spPr bwMode="auto">
              <a:xfrm>
                <a:off x="3890" y="1897"/>
                <a:ext cx="53" cy="13"/>
              </a:xfrm>
              <a:custGeom>
                <a:avLst/>
                <a:gdLst/>
                <a:ahLst/>
                <a:cxnLst>
                  <a:cxn ang="0">
                    <a:pos x="53" y="0"/>
                  </a:cxn>
                  <a:cxn ang="0">
                    <a:pos x="34" y="0"/>
                  </a:cxn>
                  <a:cxn ang="0">
                    <a:pos x="0" y="13"/>
                  </a:cxn>
                  <a:cxn ang="0">
                    <a:pos x="53" y="13"/>
                  </a:cxn>
                  <a:cxn ang="0">
                    <a:pos x="53" y="0"/>
                  </a:cxn>
                </a:cxnLst>
                <a:rect l="0" t="0" r="r" b="b"/>
                <a:pathLst>
                  <a:path w="53" h="13">
                    <a:moveTo>
                      <a:pt x="53" y="0"/>
                    </a:moveTo>
                    <a:lnTo>
                      <a:pt x="34" y="0"/>
                    </a:lnTo>
                    <a:lnTo>
                      <a:pt x="0" y="13"/>
                    </a:lnTo>
                    <a:lnTo>
                      <a:pt x="53" y="13"/>
                    </a:lnTo>
                    <a:lnTo>
                      <a:pt x="53"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1" name="Freeform 293"/>
              <p:cNvSpPr>
                <a:spLocks/>
              </p:cNvSpPr>
              <p:nvPr/>
            </p:nvSpPr>
            <p:spPr bwMode="auto">
              <a:xfrm>
                <a:off x="3956" y="1914"/>
                <a:ext cx="36" cy="61"/>
              </a:xfrm>
              <a:custGeom>
                <a:avLst/>
                <a:gdLst/>
                <a:ahLst/>
                <a:cxnLst>
                  <a:cxn ang="0">
                    <a:pos x="29" y="0"/>
                  </a:cxn>
                  <a:cxn ang="0">
                    <a:pos x="29" y="42"/>
                  </a:cxn>
                  <a:cxn ang="0">
                    <a:pos x="7" y="50"/>
                  </a:cxn>
                  <a:cxn ang="0">
                    <a:pos x="6" y="6"/>
                  </a:cxn>
                  <a:cxn ang="0">
                    <a:pos x="21" y="0"/>
                  </a:cxn>
                  <a:cxn ang="0">
                    <a:pos x="1" y="0"/>
                  </a:cxn>
                  <a:cxn ang="0">
                    <a:pos x="0" y="0"/>
                  </a:cxn>
                  <a:cxn ang="0">
                    <a:pos x="0" y="61"/>
                  </a:cxn>
                  <a:cxn ang="0">
                    <a:pos x="36" y="47"/>
                  </a:cxn>
                  <a:cxn ang="0">
                    <a:pos x="36" y="0"/>
                  </a:cxn>
                  <a:cxn ang="0">
                    <a:pos x="29" y="0"/>
                  </a:cxn>
                </a:cxnLst>
                <a:rect l="0" t="0" r="r" b="b"/>
                <a:pathLst>
                  <a:path w="36" h="61">
                    <a:moveTo>
                      <a:pt x="29" y="0"/>
                    </a:moveTo>
                    <a:lnTo>
                      <a:pt x="29" y="42"/>
                    </a:lnTo>
                    <a:lnTo>
                      <a:pt x="7" y="50"/>
                    </a:lnTo>
                    <a:lnTo>
                      <a:pt x="6" y="6"/>
                    </a:lnTo>
                    <a:lnTo>
                      <a:pt x="21" y="0"/>
                    </a:lnTo>
                    <a:lnTo>
                      <a:pt x="1" y="0"/>
                    </a:lnTo>
                    <a:lnTo>
                      <a:pt x="0" y="0"/>
                    </a:lnTo>
                    <a:lnTo>
                      <a:pt x="0" y="61"/>
                    </a:lnTo>
                    <a:lnTo>
                      <a:pt x="36" y="47"/>
                    </a:lnTo>
                    <a:lnTo>
                      <a:pt x="36" y="0"/>
                    </a:lnTo>
                    <a:lnTo>
                      <a:pt x="29"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2" name="Freeform 294"/>
              <p:cNvSpPr>
                <a:spLocks noEditPoints="1"/>
              </p:cNvSpPr>
              <p:nvPr/>
            </p:nvSpPr>
            <p:spPr bwMode="auto">
              <a:xfrm>
                <a:off x="3870" y="897"/>
                <a:ext cx="125" cy="125"/>
              </a:xfrm>
              <a:custGeom>
                <a:avLst/>
                <a:gdLst/>
                <a:ahLst/>
                <a:cxnLst>
                  <a:cxn ang="0">
                    <a:pos x="138" y="65"/>
                  </a:cxn>
                  <a:cxn ang="0">
                    <a:pos x="126" y="30"/>
                  </a:cxn>
                  <a:cxn ang="0">
                    <a:pos x="86" y="2"/>
                  </a:cxn>
                  <a:cxn ang="0">
                    <a:pos x="69" y="0"/>
                  </a:cxn>
                  <a:cxn ang="0">
                    <a:pos x="48" y="3"/>
                  </a:cxn>
                  <a:cxn ang="0">
                    <a:pos x="9" y="34"/>
                  </a:cxn>
                  <a:cxn ang="0">
                    <a:pos x="0" y="61"/>
                  </a:cxn>
                  <a:cxn ang="0">
                    <a:pos x="0" y="69"/>
                  </a:cxn>
                  <a:cxn ang="0">
                    <a:pos x="13" y="110"/>
                  </a:cxn>
                  <a:cxn ang="0">
                    <a:pos x="47" y="135"/>
                  </a:cxn>
                  <a:cxn ang="0">
                    <a:pos x="69" y="138"/>
                  </a:cxn>
                  <a:cxn ang="0">
                    <a:pos x="98" y="132"/>
                  </a:cxn>
                  <a:cxn ang="0">
                    <a:pos x="123" y="112"/>
                  </a:cxn>
                  <a:cxn ang="0">
                    <a:pos x="138" y="69"/>
                  </a:cxn>
                  <a:cxn ang="0">
                    <a:pos x="138" y="65"/>
                  </a:cxn>
                  <a:cxn ang="0">
                    <a:pos x="124" y="65"/>
                  </a:cxn>
                  <a:cxn ang="0">
                    <a:pos x="110" y="90"/>
                  </a:cxn>
                  <a:cxn ang="0">
                    <a:pos x="119" y="106"/>
                  </a:cxn>
                  <a:cxn ang="0">
                    <a:pos x="95" y="126"/>
                  </a:cxn>
                  <a:cxn ang="0">
                    <a:pos x="88" y="114"/>
                  </a:cxn>
                  <a:cxn ang="0">
                    <a:pos x="59" y="114"/>
                  </a:cxn>
                  <a:cxn ang="0">
                    <a:pos x="50" y="129"/>
                  </a:cxn>
                  <a:cxn ang="0">
                    <a:pos x="17" y="104"/>
                  </a:cxn>
                  <a:cxn ang="0">
                    <a:pos x="28" y="85"/>
                  </a:cxn>
                  <a:cxn ang="0">
                    <a:pos x="14" y="61"/>
                  </a:cxn>
                  <a:cxn ang="0">
                    <a:pos x="7" y="61"/>
                  </a:cxn>
                  <a:cxn ang="0">
                    <a:pos x="17" y="34"/>
                  </a:cxn>
                  <a:cxn ang="0">
                    <a:pos x="37" y="34"/>
                  </a:cxn>
                  <a:cxn ang="0">
                    <a:pos x="51" y="10"/>
                  </a:cxn>
                  <a:cxn ang="0">
                    <a:pos x="51" y="9"/>
                  </a:cxn>
                  <a:cxn ang="0">
                    <a:pos x="69" y="7"/>
                  </a:cxn>
                  <a:cxn ang="0">
                    <a:pos x="82" y="8"/>
                  </a:cxn>
                  <a:cxn ang="0">
                    <a:pos x="81" y="10"/>
                  </a:cxn>
                  <a:cxn ang="0">
                    <a:pos x="95" y="34"/>
                  </a:cxn>
                  <a:cxn ang="0">
                    <a:pos x="121" y="34"/>
                  </a:cxn>
                  <a:cxn ang="0">
                    <a:pos x="131" y="65"/>
                  </a:cxn>
                  <a:cxn ang="0">
                    <a:pos x="124" y="65"/>
                  </a:cxn>
                </a:cxnLst>
                <a:rect l="0" t="0" r="r" b="b"/>
                <a:pathLst>
                  <a:path w="138" h="138">
                    <a:moveTo>
                      <a:pt x="138" y="65"/>
                    </a:moveTo>
                    <a:cubicBezTo>
                      <a:pt x="137" y="52"/>
                      <a:pt x="133" y="40"/>
                      <a:pt x="126" y="30"/>
                    </a:cubicBezTo>
                    <a:cubicBezTo>
                      <a:pt x="117" y="16"/>
                      <a:pt x="102" y="6"/>
                      <a:pt x="86" y="2"/>
                    </a:cubicBezTo>
                    <a:cubicBezTo>
                      <a:pt x="80" y="1"/>
                      <a:pt x="75" y="0"/>
                      <a:pt x="69" y="0"/>
                    </a:cubicBezTo>
                    <a:cubicBezTo>
                      <a:pt x="62" y="0"/>
                      <a:pt x="54" y="1"/>
                      <a:pt x="48" y="3"/>
                    </a:cubicBezTo>
                    <a:cubicBezTo>
                      <a:pt x="31" y="9"/>
                      <a:pt x="18" y="20"/>
                      <a:pt x="9" y="34"/>
                    </a:cubicBezTo>
                    <a:cubicBezTo>
                      <a:pt x="5" y="42"/>
                      <a:pt x="2" y="51"/>
                      <a:pt x="0" y="61"/>
                    </a:cubicBezTo>
                    <a:cubicBezTo>
                      <a:pt x="0" y="63"/>
                      <a:pt x="0" y="66"/>
                      <a:pt x="0" y="69"/>
                    </a:cubicBezTo>
                    <a:cubicBezTo>
                      <a:pt x="0" y="84"/>
                      <a:pt x="5" y="98"/>
                      <a:pt x="13" y="110"/>
                    </a:cubicBezTo>
                    <a:cubicBezTo>
                      <a:pt x="22" y="121"/>
                      <a:pt x="33" y="130"/>
                      <a:pt x="47" y="135"/>
                    </a:cubicBezTo>
                    <a:cubicBezTo>
                      <a:pt x="54" y="137"/>
                      <a:pt x="61" y="138"/>
                      <a:pt x="69" y="138"/>
                    </a:cubicBezTo>
                    <a:cubicBezTo>
                      <a:pt x="79" y="138"/>
                      <a:pt x="89" y="136"/>
                      <a:pt x="98" y="132"/>
                    </a:cubicBezTo>
                    <a:cubicBezTo>
                      <a:pt x="108" y="127"/>
                      <a:pt x="116" y="121"/>
                      <a:pt x="123" y="112"/>
                    </a:cubicBezTo>
                    <a:cubicBezTo>
                      <a:pt x="132" y="101"/>
                      <a:pt x="138" y="85"/>
                      <a:pt x="138" y="69"/>
                    </a:cubicBezTo>
                    <a:cubicBezTo>
                      <a:pt x="138" y="68"/>
                      <a:pt x="138" y="67"/>
                      <a:pt x="138" y="65"/>
                    </a:cubicBezTo>
                    <a:close/>
                    <a:moveTo>
                      <a:pt x="124" y="65"/>
                    </a:moveTo>
                    <a:cubicBezTo>
                      <a:pt x="110" y="90"/>
                      <a:pt x="110" y="90"/>
                      <a:pt x="110" y="90"/>
                    </a:cubicBezTo>
                    <a:cubicBezTo>
                      <a:pt x="119" y="106"/>
                      <a:pt x="119" y="106"/>
                      <a:pt x="119" y="106"/>
                    </a:cubicBezTo>
                    <a:cubicBezTo>
                      <a:pt x="113" y="115"/>
                      <a:pt x="104" y="121"/>
                      <a:pt x="95" y="126"/>
                    </a:cubicBezTo>
                    <a:cubicBezTo>
                      <a:pt x="88" y="114"/>
                      <a:pt x="88" y="114"/>
                      <a:pt x="88" y="114"/>
                    </a:cubicBezTo>
                    <a:cubicBezTo>
                      <a:pt x="59" y="114"/>
                      <a:pt x="59" y="114"/>
                      <a:pt x="59" y="114"/>
                    </a:cubicBezTo>
                    <a:cubicBezTo>
                      <a:pt x="50" y="129"/>
                      <a:pt x="50" y="129"/>
                      <a:pt x="50" y="129"/>
                    </a:cubicBezTo>
                    <a:cubicBezTo>
                      <a:pt x="37" y="124"/>
                      <a:pt x="25" y="116"/>
                      <a:pt x="17" y="104"/>
                    </a:cubicBezTo>
                    <a:cubicBezTo>
                      <a:pt x="28" y="85"/>
                      <a:pt x="28" y="85"/>
                      <a:pt x="28" y="85"/>
                    </a:cubicBezTo>
                    <a:cubicBezTo>
                      <a:pt x="14" y="61"/>
                      <a:pt x="14" y="61"/>
                      <a:pt x="14" y="61"/>
                    </a:cubicBezTo>
                    <a:cubicBezTo>
                      <a:pt x="7" y="61"/>
                      <a:pt x="7" y="61"/>
                      <a:pt x="7" y="61"/>
                    </a:cubicBezTo>
                    <a:cubicBezTo>
                      <a:pt x="8" y="51"/>
                      <a:pt x="12" y="42"/>
                      <a:pt x="17" y="34"/>
                    </a:cubicBezTo>
                    <a:cubicBezTo>
                      <a:pt x="37" y="34"/>
                      <a:pt x="37" y="34"/>
                      <a:pt x="37" y="34"/>
                    </a:cubicBezTo>
                    <a:cubicBezTo>
                      <a:pt x="51" y="10"/>
                      <a:pt x="51" y="10"/>
                      <a:pt x="51" y="10"/>
                    </a:cubicBezTo>
                    <a:cubicBezTo>
                      <a:pt x="51" y="9"/>
                      <a:pt x="51" y="9"/>
                      <a:pt x="51" y="9"/>
                    </a:cubicBezTo>
                    <a:cubicBezTo>
                      <a:pt x="57" y="8"/>
                      <a:pt x="63" y="7"/>
                      <a:pt x="69" y="7"/>
                    </a:cubicBezTo>
                    <a:cubicBezTo>
                      <a:pt x="73" y="7"/>
                      <a:pt x="78" y="7"/>
                      <a:pt x="82" y="8"/>
                    </a:cubicBezTo>
                    <a:cubicBezTo>
                      <a:pt x="81" y="10"/>
                      <a:pt x="81" y="10"/>
                      <a:pt x="81" y="10"/>
                    </a:cubicBezTo>
                    <a:cubicBezTo>
                      <a:pt x="95" y="34"/>
                      <a:pt x="95" y="34"/>
                      <a:pt x="95" y="34"/>
                    </a:cubicBezTo>
                    <a:cubicBezTo>
                      <a:pt x="121" y="34"/>
                      <a:pt x="121" y="34"/>
                      <a:pt x="121" y="34"/>
                    </a:cubicBezTo>
                    <a:cubicBezTo>
                      <a:pt x="127" y="43"/>
                      <a:pt x="131" y="54"/>
                      <a:pt x="131" y="65"/>
                    </a:cubicBezTo>
                    <a:lnTo>
                      <a:pt x="124" y="65"/>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3" name="Freeform 295"/>
              <p:cNvSpPr>
                <a:spLocks/>
              </p:cNvSpPr>
              <p:nvPr/>
            </p:nvSpPr>
            <p:spPr bwMode="auto">
              <a:xfrm>
                <a:off x="3907" y="937"/>
                <a:ext cx="51" cy="44"/>
              </a:xfrm>
              <a:custGeom>
                <a:avLst/>
                <a:gdLst/>
                <a:ahLst/>
                <a:cxnLst>
                  <a:cxn ang="0">
                    <a:pos x="13" y="0"/>
                  </a:cxn>
                  <a:cxn ang="0">
                    <a:pos x="0" y="21"/>
                  </a:cxn>
                  <a:cxn ang="0">
                    <a:pos x="13" y="44"/>
                  </a:cxn>
                  <a:cxn ang="0">
                    <a:pos x="38" y="44"/>
                  </a:cxn>
                  <a:cxn ang="0">
                    <a:pos x="51" y="21"/>
                  </a:cxn>
                  <a:cxn ang="0">
                    <a:pos x="38" y="0"/>
                  </a:cxn>
                  <a:cxn ang="0">
                    <a:pos x="13" y="0"/>
                  </a:cxn>
                </a:cxnLst>
                <a:rect l="0" t="0" r="r" b="b"/>
                <a:pathLst>
                  <a:path w="51" h="44">
                    <a:moveTo>
                      <a:pt x="13" y="0"/>
                    </a:moveTo>
                    <a:lnTo>
                      <a:pt x="0" y="21"/>
                    </a:lnTo>
                    <a:lnTo>
                      <a:pt x="13" y="44"/>
                    </a:lnTo>
                    <a:lnTo>
                      <a:pt x="38" y="44"/>
                    </a:lnTo>
                    <a:lnTo>
                      <a:pt x="51" y="21"/>
                    </a:lnTo>
                    <a:lnTo>
                      <a:pt x="38" y="0"/>
                    </a:lnTo>
                    <a:lnTo>
                      <a:pt x="13" y="0"/>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4" name="Freeform 296"/>
              <p:cNvSpPr>
                <a:spLocks/>
              </p:cNvSpPr>
              <p:nvPr/>
            </p:nvSpPr>
            <p:spPr bwMode="auto">
              <a:xfrm>
                <a:off x="1774" y="2073"/>
                <a:ext cx="90" cy="38"/>
              </a:xfrm>
              <a:custGeom>
                <a:avLst/>
                <a:gdLst/>
                <a:ahLst/>
                <a:cxnLst>
                  <a:cxn ang="0">
                    <a:pos x="46" y="38"/>
                  </a:cxn>
                  <a:cxn ang="0">
                    <a:pos x="90" y="0"/>
                  </a:cxn>
                  <a:cxn ang="0">
                    <a:pos x="0" y="0"/>
                  </a:cxn>
                  <a:cxn ang="0">
                    <a:pos x="46" y="38"/>
                  </a:cxn>
                </a:cxnLst>
                <a:rect l="0" t="0" r="r" b="b"/>
                <a:pathLst>
                  <a:path w="90" h="38">
                    <a:moveTo>
                      <a:pt x="46" y="38"/>
                    </a:moveTo>
                    <a:lnTo>
                      <a:pt x="90" y="0"/>
                    </a:lnTo>
                    <a:lnTo>
                      <a:pt x="0" y="0"/>
                    </a:lnTo>
                    <a:lnTo>
                      <a:pt x="46" y="38"/>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5" name="Freeform 297"/>
              <p:cNvSpPr>
                <a:spLocks/>
              </p:cNvSpPr>
              <p:nvPr/>
            </p:nvSpPr>
            <p:spPr bwMode="auto">
              <a:xfrm>
                <a:off x="1771" y="2076"/>
                <a:ext cx="97" cy="56"/>
              </a:xfrm>
              <a:custGeom>
                <a:avLst/>
                <a:gdLst/>
                <a:ahLst/>
                <a:cxnLst>
                  <a:cxn ang="0">
                    <a:pos x="49" y="41"/>
                  </a:cxn>
                  <a:cxn ang="0">
                    <a:pos x="0" y="0"/>
                  </a:cxn>
                  <a:cxn ang="0">
                    <a:pos x="0" y="56"/>
                  </a:cxn>
                  <a:cxn ang="0">
                    <a:pos x="97" y="56"/>
                  </a:cxn>
                  <a:cxn ang="0">
                    <a:pos x="97" y="0"/>
                  </a:cxn>
                  <a:cxn ang="0">
                    <a:pos x="49" y="41"/>
                  </a:cxn>
                </a:cxnLst>
                <a:rect l="0" t="0" r="r" b="b"/>
                <a:pathLst>
                  <a:path w="97" h="56">
                    <a:moveTo>
                      <a:pt x="49" y="41"/>
                    </a:moveTo>
                    <a:lnTo>
                      <a:pt x="0" y="0"/>
                    </a:lnTo>
                    <a:lnTo>
                      <a:pt x="0" y="56"/>
                    </a:lnTo>
                    <a:lnTo>
                      <a:pt x="97" y="56"/>
                    </a:lnTo>
                    <a:lnTo>
                      <a:pt x="97" y="0"/>
                    </a:lnTo>
                    <a:lnTo>
                      <a:pt x="49" y="41"/>
                    </a:ln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6" name="Freeform 298"/>
              <p:cNvSpPr>
                <a:spLocks noEditPoints="1"/>
              </p:cNvSpPr>
              <p:nvPr/>
            </p:nvSpPr>
            <p:spPr bwMode="auto">
              <a:xfrm>
                <a:off x="3029" y="872"/>
                <a:ext cx="154" cy="155"/>
              </a:xfrm>
              <a:custGeom>
                <a:avLst/>
                <a:gdLst/>
                <a:ahLst/>
                <a:cxnLst>
                  <a:cxn ang="0">
                    <a:pos x="85" y="0"/>
                  </a:cxn>
                  <a:cxn ang="0">
                    <a:pos x="0" y="86"/>
                  </a:cxn>
                  <a:cxn ang="0">
                    <a:pos x="4" y="112"/>
                  </a:cxn>
                  <a:cxn ang="0">
                    <a:pos x="58" y="116"/>
                  </a:cxn>
                  <a:cxn ang="0">
                    <a:pos x="57" y="166"/>
                  </a:cxn>
                  <a:cxn ang="0">
                    <a:pos x="85" y="171"/>
                  </a:cxn>
                  <a:cxn ang="0">
                    <a:pos x="171" y="86"/>
                  </a:cxn>
                  <a:cxn ang="0">
                    <a:pos x="85" y="0"/>
                  </a:cxn>
                  <a:cxn ang="0">
                    <a:pos x="127" y="29"/>
                  </a:cxn>
                  <a:cxn ang="0">
                    <a:pos x="144" y="44"/>
                  </a:cxn>
                  <a:cxn ang="0">
                    <a:pos x="127" y="59"/>
                  </a:cxn>
                  <a:cxn ang="0">
                    <a:pos x="109" y="44"/>
                  </a:cxn>
                  <a:cxn ang="0">
                    <a:pos x="127" y="29"/>
                  </a:cxn>
                  <a:cxn ang="0">
                    <a:pos x="27" y="91"/>
                  </a:cxn>
                  <a:cxn ang="0">
                    <a:pos x="9" y="76"/>
                  </a:cxn>
                  <a:cxn ang="0">
                    <a:pos x="27" y="61"/>
                  </a:cxn>
                  <a:cxn ang="0">
                    <a:pos x="45" y="76"/>
                  </a:cxn>
                  <a:cxn ang="0">
                    <a:pos x="27" y="91"/>
                  </a:cxn>
                  <a:cxn ang="0">
                    <a:pos x="48" y="57"/>
                  </a:cxn>
                  <a:cxn ang="0">
                    <a:pos x="30" y="42"/>
                  </a:cxn>
                  <a:cxn ang="0">
                    <a:pos x="48" y="27"/>
                  </a:cxn>
                  <a:cxn ang="0">
                    <a:pos x="65" y="42"/>
                  </a:cxn>
                  <a:cxn ang="0">
                    <a:pos x="48" y="57"/>
                  </a:cxn>
                  <a:cxn ang="0">
                    <a:pos x="69" y="24"/>
                  </a:cxn>
                  <a:cxn ang="0">
                    <a:pos x="87" y="9"/>
                  </a:cxn>
                  <a:cxn ang="0">
                    <a:pos x="104" y="24"/>
                  </a:cxn>
                  <a:cxn ang="0">
                    <a:pos x="87" y="39"/>
                  </a:cxn>
                  <a:cxn ang="0">
                    <a:pos x="69" y="24"/>
                  </a:cxn>
                  <a:cxn ang="0">
                    <a:pos x="99" y="159"/>
                  </a:cxn>
                  <a:cxn ang="0">
                    <a:pos x="82" y="144"/>
                  </a:cxn>
                  <a:cxn ang="0">
                    <a:pos x="99" y="129"/>
                  </a:cxn>
                  <a:cxn ang="0">
                    <a:pos x="117" y="144"/>
                  </a:cxn>
                  <a:cxn ang="0">
                    <a:pos x="99" y="159"/>
                  </a:cxn>
                  <a:cxn ang="0">
                    <a:pos x="135" y="133"/>
                  </a:cxn>
                  <a:cxn ang="0">
                    <a:pos x="117" y="118"/>
                  </a:cxn>
                  <a:cxn ang="0">
                    <a:pos x="135" y="103"/>
                  </a:cxn>
                  <a:cxn ang="0">
                    <a:pos x="152" y="118"/>
                  </a:cxn>
                  <a:cxn ang="0">
                    <a:pos x="135" y="133"/>
                  </a:cxn>
                  <a:cxn ang="0">
                    <a:pos x="144" y="96"/>
                  </a:cxn>
                  <a:cxn ang="0">
                    <a:pos x="127" y="81"/>
                  </a:cxn>
                  <a:cxn ang="0">
                    <a:pos x="144" y="66"/>
                  </a:cxn>
                  <a:cxn ang="0">
                    <a:pos x="162" y="81"/>
                  </a:cxn>
                  <a:cxn ang="0">
                    <a:pos x="144" y="96"/>
                  </a:cxn>
                </a:cxnLst>
                <a:rect l="0" t="0" r="r" b="b"/>
                <a:pathLst>
                  <a:path w="171" h="171">
                    <a:moveTo>
                      <a:pt x="85" y="0"/>
                    </a:moveTo>
                    <a:cubicBezTo>
                      <a:pt x="38" y="0"/>
                      <a:pt x="0" y="39"/>
                      <a:pt x="0" y="86"/>
                    </a:cubicBezTo>
                    <a:cubicBezTo>
                      <a:pt x="0" y="96"/>
                      <a:pt x="1" y="102"/>
                      <a:pt x="4" y="112"/>
                    </a:cubicBezTo>
                    <a:cubicBezTo>
                      <a:pt x="10" y="130"/>
                      <a:pt x="44" y="96"/>
                      <a:pt x="58" y="116"/>
                    </a:cubicBezTo>
                    <a:cubicBezTo>
                      <a:pt x="72" y="136"/>
                      <a:pt x="26" y="154"/>
                      <a:pt x="57" y="166"/>
                    </a:cubicBezTo>
                    <a:cubicBezTo>
                      <a:pt x="71" y="170"/>
                      <a:pt x="75" y="171"/>
                      <a:pt x="85" y="171"/>
                    </a:cubicBezTo>
                    <a:cubicBezTo>
                      <a:pt x="132" y="171"/>
                      <a:pt x="171" y="133"/>
                      <a:pt x="171" y="86"/>
                    </a:cubicBezTo>
                    <a:cubicBezTo>
                      <a:pt x="171" y="39"/>
                      <a:pt x="132" y="0"/>
                      <a:pt x="85" y="0"/>
                    </a:cubicBezTo>
                    <a:close/>
                    <a:moveTo>
                      <a:pt x="127" y="29"/>
                    </a:moveTo>
                    <a:cubicBezTo>
                      <a:pt x="136" y="29"/>
                      <a:pt x="144" y="36"/>
                      <a:pt x="144" y="44"/>
                    </a:cubicBezTo>
                    <a:cubicBezTo>
                      <a:pt x="144" y="52"/>
                      <a:pt x="136" y="59"/>
                      <a:pt x="127" y="59"/>
                    </a:cubicBezTo>
                    <a:cubicBezTo>
                      <a:pt x="117" y="59"/>
                      <a:pt x="109" y="52"/>
                      <a:pt x="109" y="44"/>
                    </a:cubicBezTo>
                    <a:cubicBezTo>
                      <a:pt x="109" y="36"/>
                      <a:pt x="117" y="29"/>
                      <a:pt x="127" y="29"/>
                    </a:cubicBezTo>
                    <a:close/>
                    <a:moveTo>
                      <a:pt x="27" y="91"/>
                    </a:moveTo>
                    <a:cubicBezTo>
                      <a:pt x="17" y="91"/>
                      <a:pt x="9" y="84"/>
                      <a:pt x="9" y="76"/>
                    </a:cubicBezTo>
                    <a:cubicBezTo>
                      <a:pt x="9" y="68"/>
                      <a:pt x="17" y="61"/>
                      <a:pt x="27" y="61"/>
                    </a:cubicBezTo>
                    <a:cubicBezTo>
                      <a:pt x="37" y="61"/>
                      <a:pt x="45" y="68"/>
                      <a:pt x="45" y="76"/>
                    </a:cubicBezTo>
                    <a:cubicBezTo>
                      <a:pt x="45" y="84"/>
                      <a:pt x="37" y="91"/>
                      <a:pt x="27" y="91"/>
                    </a:cubicBezTo>
                    <a:close/>
                    <a:moveTo>
                      <a:pt x="48" y="57"/>
                    </a:moveTo>
                    <a:cubicBezTo>
                      <a:pt x="38" y="57"/>
                      <a:pt x="30" y="50"/>
                      <a:pt x="30" y="42"/>
                    </a:cubicBezTo>
                    <a:cubicBezTo>
                      <a:pt x="30" y="33"/>
                      <a:pt x="38" y="27"/>
                      <a:pt x="48" y="27"/>
                    </a:cubicBezTo>
                    <a:cubicBezTo>
                      <a:pt x="57" y="27"/>
                      <a:pt x="65" y="33"/>
                      <a:pt x="65" y="42"/>
                    </a:cubicBezTo>
                    <a:cubicBezTo>
                      <a:pt x="65" y="50"/>
                      <a:pt x="57" y="57"/>
                      <a:pt x="48" y="57"/>
                    </a:cubicBezTo>
                    <a:close/>
                    <a:moveTo>
                      <a:pt x="69" y="24"/>
                    </a:moveTo>
                    <a:cubicBezTo>
                      <a:pt x="69" y="16"/>
                      <a:pt x="77" y="9"/>
                      <a:pt x="87" y="9"/>
                    </a:cubicBezTo>
                    <a:cubicBezTo>
                      <a:pt x="96" y="9"/>
                      <a:pt x="104" y="16"/>
                      <a:pt x="104" y="24"/>
                    </a:cubicBezTo>
                    <a:cubicBezTo>
                      <a:pt x="104" y="33"/>
                      <a:pt x="96" y="39"/>
                      <a:pt x="87" y="39"/>
                    </a:cubicBezTo>
                    <a:cubicBezTo>
                      <a:pt x="77" y="39"/>
                      <a:pt x="69" y="33"/>
                      <a:pt x="69" y="24"/>
                    </a:cubicBezTo>
                    <a:close/>
                    <a:moveTo>
                      <a:pt x="99" y="159"/>
                    </a:moveTo>
                    <a:cubicBezTo>
                      <a:pt x="90" y="159"/>
                      <a:pt x="82" y="152"/>
                      <a:pt x="82" y="144"/>
                    </a:cubicBezTo>
                    <a:cubicBezTo>
                      <a:pt x="82" y="136"/>
                      <a:pt x="90" y="129"/>
                      <a:pt x="99" y="129"/>
                    </a:cubicBezTo>
                    <a:cubicBezTo>
                      <a:pt x="109" y="129"/>
                      <a:pt x="117" y="136"/>
                      <a:pt x="117" y="144"/>
                    </a:cubicBezTo>
                    <a:cubicBezTo>
                      <a:pt x="117" y="152"/>
                      <a:pt x="109" y="159"/>
                      <a:pt x="99" y="159"/>
                    </a:cubicBezTo>
                    <a:close/>
                    <a:moveTo>
                      <a:pt x="135" y="133"/>
                    </a:moveTo>
                    <a:cubicBezTo>
                      <a:pt x="125" y="133"/>
                      <a:pt x="117" y="127"/>
                      <a:pt x="117" y="118"/>
                    </a:cubicBezTo>
                    <a:cubicBezTo>
                      <a:pt x="117" y="110"/>
                      <a:pt x="125" y="103"/>
                      <a:pt x="135" y="103"/>
                    </a:cubicBezTo>
                    <a:cubicBezTo>
                      <a:pt x="144" y="103"/>
                      <a:pt x="152" y="110"/>
                      <a:pt x="152" y="118"/>
                    </a:cubicBezTo>
                    <a:cubicBezTo>
                      <a:pt x="152" y="127"/>
                      <a:pt x="144" y="133"/>
                      <a:pt x="135" y="133"/>
                    </a:cubicBezTo>
                    <a:close/>
                    <a:moveTo>
                      <a:pt x="144" y="96"/>
                    </a:moveTo>
                    <a:cubicBezTo>
                      <a:pt x="134" y="96"/>
                      <a:pt x="127" y="89"/>
                      <a:pt x="127" y="81"/>
                    </a:cubicBezTo>
                    <a:cubicBezTo>
                      <a:pt x="127" y="72"/>
                      <a:pt x="134" y="66"/>
                      <a:pt x="144" y="66"/>
                    </a:cubicBezTo>
                    <a:cubicBezTo>
                      <a:pt x="154" y="66"/>
                      <a:pt x="162" y="72"/>
                      <a:pt x="162" y="81"/>
                    </a:cubicBezTo>
                    <a:cubicBezTo>
                      <a:pt x="162" y="89"/>
                      <a:pt x="154" y="96"/>
                      <a:pt x="144" y="96"/>
                    </a:cubicBezTo>
                    <a:close/>
                  </a:path>
                </a:pathLst>
              </a:custGeom>
              <a:solidFill>
                <a:srgbClr val="C7C8C9"/>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sp>
          <p:nvSpPr>
            <p:cNvPr id="11" name="Oval 30"/>
            <p:cNvSpPr>
              <a:spLocks noChangeArrowheads="1"/>
            </p:cNvSpPr>
            <p:nvPr/>
          </p:nvSpPr>
          <p:spPr bwMode="auto">
            <a:xfrm>
              <a:off x="2449512" y="2962275"/>
              <a:ext cx="293688" cy="295275"/>
            </a:xfrm>
            <a:prstGeom prst="ellipse">
              <a:avLst/>
            </a:prstGeom>
            <a:solidFill>
              <a:schemeClr val="accent1"/>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grpSp>
        <p:nvGrpSpPr>
          <p:cNvPr id="305" name="Group 304"/>
          <p:cNvGrpSpPr/>
          <p:nvPr/>
        </p:nvGrpSpPr>
        <p:grpSpPr>
          <a:xfrm>
            <a:off x="546471" y="1888322"/>
            <a:ext cx="4938942" cy="4288110"/>
            <a:chOff x="7135999" y="1944110"/>
            <a:chExt cx="4938942" cy="4288110"/>
          </a:xfrm>
        </p:grpSpPr>
        <p:grpSp>
          <p:nvGrpSpPr>
            <p:cNvPr id="306" name="Group 305"/>
            <p:cNvGrpSpPr/>
            <p:nvPr/>
          </p:nvGrpSpPr>
          <p:grpSpPr>
            <a:xfrm>
              <a:off x="7135999" y="3555555"/>
              <a:ext cx="3360373" cy="2676665"/>
              <a:chOff x="5724128" y="1686945"/>
              <a:chExt cx="2520280" cy="2007505"/>
            </a:xfrm>
          </p:grpSpPr>
          <p:sp>
            <p:nvSpPr>
              <p:cNvPr id="309" name="Rounded Rectangle 308"/>
              <p:cNvSpPr/>
              <p:nvPr/>
            </p:nvSpPr>
            <p:spPr>
              <a:xfrm>
                <a:off x="5820441" y="2237587"/>
                <a:ext cx="2232248" cy="144016"/>
              </a:xfrm>
              <a:prstGeom prst="roundRect">
                <a:avLst/>
              </a:prstGeom>
              <a:solidFill>
                <a:schemeClr val="bg1">
                  <a:lumMod val="9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310" name="Rounded Rectangle 309"/>
              <p:cNvSpPr/>
              <p:nvPr/>
            </p:nvSpPr>
            <p:spPr>
              <a:xfrm>
                <a:off x="5820441" y="2237587"/>
                <a:ext cx="2088232" cy="144016"/>
              </a:xfrm>
              <a:prstGeom prst="roundRect">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311" name="Rounded Rectangle 310"/>
              <p:cNvSpPr/>
              <p:nvPr/>
            </p:nvSpPr>
            <p:spPr>
              <a:xfrm>
                <a:off x="5820441" y="2649443"/>
                <a:ext cx="2232248" cy="144016"/>
              </a:xfrm>
              <a:prstGeom prst="roundRect">
                <a:avLst/>
              </a:prstGeom>
              <a:solidFill>
                <a:schemeClr val="bg1">
                  <a:lumMod val="9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312" name="Rounded Rectangle 311"/>
              <p:cNvSpPr/>
              <p:nvPr/>
            </p:nvSpPr>
            <p:spPr>
              <a:xfrm>
                <a:off x="5820441" y="2649443"/>
                <a:ext cx="1224136" cy="144016"/>
              </a:xfrm>
              <a:prstGeom prst="roundRect">
                <a:avLst/>
              </a:prstGeom>
              <a:solidFill>
                <a:schemeClr val="accent4"/>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313" name="Rounded Rectangle 312"/>
              <p:cNvSpPr/>
              <p:nvPr/>
            </p:nvSpPr>
            <p:spPr>
              <a:xfrm>
                <a:off x="5820441" y="3106764"/>
                <a:ext cx="2232248" cy="144016"/>
              </a:xfrm>
              <a:prstGeom prst="roundRect">
                <a:avLst/>
              </a:prstGeom>
              <a:solidFill>
                <a:schemeClr val="bg1">
                  <a:lumMod val="9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314" name="Rounded Rectangle 313"/>
              <p:cNvSpPr/>
              <p:nvPr/>
            </p:nvSpPr>
            <p:spPr>
              <a:xfrm>
                <a:off x="5820441" y="3106764"/>
                <a:ext cx="1536472" cy="144016"/>
              </a:xfrm>
              <a:prstGeom prst="roundRect">
                <a:avLst/>
              </a:prstGeom>
              <a:solidFill>
                <a:schemeClr val="accent6"/>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315" name="Rounded Rectangle 314"/>
              <p:cNvSpPr/>
              <p:nvPr/>
            </p:nvSpPr>
            <p:spPr>
              <a:xfrm>
                <a:off x="5820441" y="3550434"/>
                <a:ext cx="2232248" cy="144016"/>
              </a:xfrm>
              <a:prstGeom prst="roundRect">
                <a:avLst/>
              </a:prstGeom>
              <a:solidFill>
                <a:schemeClr val="bg1">
                  <a:lumMod val="9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316" name="Rounded Rectangle 315"/>
              <p:cNvSpPr/>
              <p:nvPr/>
            </p:nvSpPr>
            <p:spPr>
              <a:xfrm>
                <a:off x="5820441" y="3550433"/>
                <a:ext cx="1728192" cy="144016"/>
              </a:xfrm>
              <a:prstGeom prst="roundRect">
                <a:avLst/>
              </a:prstGeom>
              <a:solidFill>
                <a:schemeClr val="accent5"/>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317" name="Title 13"/>
              <p:cNvSpPr txBox="1">
                <a:spLocks/>
              </p:cNvSpPr>
              <p:nvPr/>
            </p:nvSpPr>
            <p:spPr>
              <a:xfrm>
                <a:off x="5724128" y="1686945"/>
                <a:ext cx="2520280" cy="276999"/>
              </a:xfrm>
              <a:prstGeom prst="rect">
                <a:avLst/>
              </a:prstGeom>
            </p:spPr>
            <p:txBody>
              <a:bodyPr vert="horz" lIns="121920" tIns="60960" rIns="121920" bIns="60960" rtlCol="0" anchor="ctr">
                <a:sp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600" dirty="0" smtClean="0">
                    <a:latin typeface="GeosansLight" panose="02000603020000020003"/>
                    <a:ea typeface="Open Sans" pitchFamily="34" charset="0"/>
                    <a:cs typeface="Open Sans" pitchFamily="34" charset="0"/>
                  </a:rPr>
                  <a:t>PERFORMANCE</a:t>
                </a:r>
                <a:endParaRPr lang="en-US" sz="1600" dirty="0">
                  <a:latin typeface="GeosansLight" panose="02000603020000020003"/>
                  <a:ea typeface="Open Sans" pitchFamily="34" charset="0"/>
                  <a:cs typeface="Open Sans" pitchFamily="34" charset="0"/>
                </a:endParaRPr>
              </a:p>
            </p:txBody>
          </p:sp>
          <p:sp>
            <p:nvSpPr>
              <p:cNvPr id="318" name="Content Placeholder 2"/>
              <p:cNvSpPr txBox="1">
                <a:spLocks/>
              </p:cNvSpPr>
              <p:nvPr/>
            </p:nvSpPr>
            <p:spPr>
              <a:xfrm>
                <a:off x="5763922" y="2006954"/>
                <a:ext cx="1112334" cy="246173"/>
              </a:xfrm>
              <a:prstGeom prst="rect">
                <a:avLst/>
              </a:prstGeom>
            </p:spPr>
            <p:txBody>
              <a:bodyPr vert="horz" lIns="121920" tIns="60960" rIns="121920" bIns="6096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333" b="1" dirty="0">
                    <a:solidFill>
                      <a:schemeClr val="bg1">
                        <a:lumMod val="50000"/>
                      </a:schemeClr>
                    </a:solidFill>
                  </a:rPr>
                  <a:t>Management</a:t>
                </a:r>
                <a:endParaRPr lang="en-US" sz="1333" b="1" dirty="0">
                  <a:solidFill>
                    <a:schemeClr val="bg1">
                      <a:lumMod val="50000"/>
                    </a:schemeClr>
                  </a:solidFill>
                </a:endParaRPr>
              </a:p>
            </p:txBody>
          </p:sp>
          <p:sp>
            <p:nvSpPr>
              <p:cNvPr id="319" name="Content Placeholder 2"/>
              <p:cNvSpPr txBox="1">
                <a:spLocks/>
              </p:cNvSpPr>
              <p:nvPr/>
            </p:nvSpPr>
            <p:spPr>
              <a:xfrm>
                <a:off x="5763922" y="2437306"/>
                <a:ext cx="1112334" cy="246173"/>
              </a:xfrm>
              <a:prstGeom prst="rect">
                <a:avLst/>
              </a:prstGeom>
            </p:spPr>
            <p:txBody>
              <a:bodyPr vert="horz" lIns="121920" tIns="60960" rIns="121920" bIns="6096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333" b="1" dirty="0">
                    <a:solidFill>
                      <a:schemeClr val="bg1">
                        <a:lumMod val="50000"/>
                      </a:schemeClr>
                    </a:solidFill>
                  </a:rPr>
                  <a:t>Innovation</a:t>
                </a:r>
                <a:endParaRPr lang="en-US" sz="1333" b="1" dirty="0">
                  <a:solidFill>
                    <a:schemeClr val="bg1">
                      <a:lumMod val="50000"/>
                    </a:schemeClr>
                  </a:solidFill>
                </a:endParaRPr>
              </a:p>
            </p:txBody>
          </p:sp>
          <p:sp>
            <p:nvSpPr>
              <p:cNvPr id="320" name="Content Placeholder 2"/>
              <p:cNvSpPr txBox="1">
                <a:spLocks/>
              </p:cNvSpPr>
              <p:nvPr/>
            </p:nvSpPr>
            <p:spPr>
              <a:xfrm>
                <a:off x="5763922" y="2881838"/>
                <a:ext cx="1112334" cy="246173"/>
              </a:xfrm>
              <a:prstGeom prst="rect">
                <a:avLst/>
              </a:prstGeom>
            </p:spPr>
            <p:txBody>
              <a:bodyPr vert="horz" lIns="121920" tIns="60960" rIns="121920" bIns="6096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333" b="1" dirty="0">
                    <a:solidFill>
                      <a:schemeClr val="bg1">
                        <a:lumMod val="50000"/>
                      </a:schemeClr>
                    </a:solidFill>
                  </a:rPr>
                  <a:t>Negotiation</a:t>
                </a:r>
                <a:endParaRPr lang="en-US" sz="1333" b="1" dirty="0">
                  <a:solidFill>
                    <a:schemeClr val="bg1">
                      <a:lumMod val="50000"/>
                    </a:schemeClr>
                  </a:solidFill>
                </a:endParaRPr>
              </a:p>
            </p:txBody>
          </p:sp>
          <p:sp>
            <p:nvSpPr>
              <p:cNvPr id="321" name="Content Placeholder 2"/>
              <p:cNvSpPr txBox="1">
                <a:spLocks/>
              </p:cNvSpPr>
              <p:nvPr/>
            </p:nvSpPr>
            <p:spPr>
              <a:xfrm>
                <a:off x="5763922" y="3336648"/>
                <a:ext cx="1112334" cy="246173"/>
              </a:xfrm>
              <a:prstGeom prst="rect">
                <a:avLst/>
              </a:prstGeom>
            </p:spPr>
            <p:txBody>
              <a:bodyPr vert="horz" lIns="121920" tIns="60960" rIns="121920" bIns="6096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333" b="1" dirty="0">
                    <a:solidFill>
                      <a:schemeClr val="bg1">
                        <a:lumMod val="50000"/>
                      </a:schemeClr>
                    </a:solidFill>
                  </a:rPr>
                  <a:t>Argumentation</a:t>
                </a:r>
                <a:endParaRPr lang="en-US" sz="1333" b="1" dirty="0">
                  <a:solidFill>
                    <a:schemeClr val="bg1">
                      <a:lumMod val="50000"/>
                    </a:schemeClr>
                  </a:solidFill>
                </a:endParaRPr>
              </a:p>
            </p:txBody>
          </p:sp>
        </p:grpSp>
        <p:sp>
          <p:nvSpPr>
            <p:cNvPr id="307" name="TextBox 306"/>
            <p:cNvSpPr txBox="1"/>
            <p:nvPr/>
          </p:nvSpPr>
          <p:spPr>
            <a:xfrm>
              <a:off x="7146805" y="1944110"/>
              <a:ext cx="3547253" cy="461665"/>
            </a:xfrm>
            <a:prstGeom prst="rect">
              <a:avLst/>
            </a:prstGeom>
            <a:noFill/>
          </p:spPr>
          <p:txBody>
            <a:bodyPr wrap="none" rtlCol="0">
              <a:spAutoFit/>
            </a:bodyPr>
            <a:lstStyle/>
            <a:p>
              <a:r>
                <a:rPr lang="id-ID" sz="2400" spc="600" smtClean="0">
                  <a:solidFill>
                    <a:schemeClr val="tx1">
                      <a:lumMod val="65000"/>
                      <a:lumOff val="35000"/>
                    </a:schemeClr>
                  </a:solidFill>
                  <a:latin typeface="GeosansLight" panose="02000603020000020003" pitchFamily="2" charset="0"/>
                </a:rPr>
                <a:t>TOTAL SOLUTIONS</a:t>
              </a:r>
              <a:endParaRPr lang="en-US" sz="2400" spc="600" dirty="0">
                <a:solidFill>
                  <a:schemeClr val="tx1">
                    <a:lumMod val="65000"/>
                    <a:lumOff val="35000"/>
                  </a:schemeClr>
                </a:solidFill>
                <a:latin typeface="GeosansLight" panose="02000603020000020003" pitchFamily="2" charset="0"/>
              </a:endParaRPr>
            </a:p>
          </p:txBody>
        </p:sp>
        <p:sp>
          <p:nvSpPr>
            <p:cNvPr id="308" name="Rectangle 307"/>
            <p:cNvSpPr/>
            <p:nvPr/>
          </p:nvSpPr>
          <p:spPr>
            <a:xfrm>
              <a:off x="7153287" y="2371326"/>
              <a:ext cx="4921654" cy="964367"/>
            </a:xfrm>
            <a:prstGeom prst="rect">
              <a:avLst/>
            </a:prstGeom>
          </p:spPr>
          <p:txBody>
            <a:bodyPr wrap="square">
              <a:spAutoFit/>
            </a:bodyPr>
            <a:lstStyle/>
            <a:p>
              <a:pPr>
                <a:lnSpc>
                  <a:spcPts val="1650"/>
                </a:lnSpc>
                <a:spcAft>
                  <a:spcPts val="1500"/>
                </a:spcAft>
              </a:pP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ipsum</a:t>
              </a:r>
              <a:r>
                <a:rPr lang="en-US" sz="1200" dirty="0">
                  <a:solidFill>
                    <a:schemeClr val="bg1">
                      <a:lumMod val="65000"/>
                    </a:schemeClr>
                  </a:solidFill>
                  <a:ea typeface="Times New Roman" panose="02020603050405020304" pitchFamily="18" charset="0"/>
                </a:rPr>
                <a:t> dolor sit </a:t>
              </a:r>
              <a:r>
                <a:rPr lang="en-US" sz="1200" dirty="0" err="1">
                  <a:solidFill>
                    <a:schemeClr val="bg1">
                      <a:lumMod val="65000"/>
                    </a:schemeClr>
                  </a:solidFill>
                  <a:ea typeface="Times New Roman" panose="02020603050405020304" pitchFamily="18" charset="0"/>
                </a:rPr>
                <a:t>amet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consectetur</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elit</a:t>
              </a:r>
              <a:r>
                <a:rPr lang="en-US" sz="1200" dirty="0">
                  <a:solidFill>
                    <a:schemeClr val="bg1">
                      <a:lumMod val="65000"/>
                    </a:schemeClr>
                  </a:solidFill>
                  <a:ea typeface="Times New Roman" panose="02020603050405020304" pitchFamily="18" charset="0"/>
                </a:rPr>
                <a:t>. Nam </a:t>
              </a:r>
              <a:r>
                <a:rPr lang="en-US" sz="1200" dirty="0" err="1">
                  <a:solidFill>
                    <a:schemeClr val="bg1">
                      <a:lumMod val="65000"/>
                    </a:schemeClr>
                  </a:solidFill>
                  <a:ea typeface="Times New Roman" panose="02020603050405020304" pitchFamily="18" charset="0"/>
                </a:rPr>
                <a:t>viverra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euismod</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odio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gravida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pellentesque</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urna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varius</a:t>
              </a:r>
              <a:r>
                <a:rPr lang="en-US" sz="1200" dirty="0">
                  <a:solidFill>
                    <a:schemeClr val="bg1">
                      <a:lumMod val="65000"/>
                    </a:schemeClr>
                  </a:solidFill>
                  <a:ea typeface="Times New Roman" panose="02020603050405020304" pitchFamily="18" charset="0"/>
                </a:rPr>
                <a:t> vitae. </a:t>
              </a:r>
              <a:r>
                <a:rPr lang="en-US" sz="1200" dirty="0" err="1">
                  <a:solidFill>
                    <a:schemeClr val="bg1">
                      <a:lumMod val="65000"/>
                    </a:schemeClr>
                  </a:solidFill>
                  <a:ea typeface="Times New Roman" panose="02020603050405020304" pitchFamily="18" charset="0"/>
                </a:rPr>
                <a:t>Sed</a:t>
              </a:r>
              <a:r>
                <a:rPr lang="en-US" sz="1200" dirty="0">
                  <a:solidFill>
                    <a:schemeClr val="bg1">
                      <a:lumMod val="65000"/>
                    </a:schemeClr>
                  </a:solidFill>
                  <a:ea typeface="Times New Roman" panose="02020603050405020304" pitchFamily="18" charset="0"/>
                </a:rPr>
                <a:t> dui </a:t>
              </a: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in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et, </a:t>
              </a:r>
              <a:r>
                <a:rPr lang="en-US" sz="1200" dirty="0" err="1">
                  <a:solidFill>
                    <a:schemeClr val="bg1">
                      <a:lumMod val="65000"/>
                    </a:schemeClr>
                  </a:solidFill>
                  <a:ea typeface="Times New Roman" panose="02020603050405020304" pitchFamily="18" charset="0"/>
                </a:rPr>
                <a:t>interdum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nec</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metus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Mauris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ultricies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justo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convallis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placerat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felis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enim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ornare</a:t>
              </a:r>
              <a:r>
                <a:rPr lang="en-US" sz="1200" dirty="0">
                  <a:solidFill>
                    <a:schemeClr val="bg1">
                      <a:lumMod val="65000"/>
                    </a:schemeClr>
                  </a:solidFill>
                  <a:ea typeface="Times New Roman" panose="02020603050405020304" pitchFamily="18" charset="0"/>
                </a:rPr>
                <a:t> </a:t>
              </a:r>
              <a:r>
                <a:rPr lang="en-US" sz="1200" dirty="0" smtClean="0">
                  <a:solidFill>
                    <a:schemeClr val="bg1">
                      <a:lumMod val="65000"/>
                    </a:schemeClr>
                  </a:solidFill>
                  <a:ea typeface="Times New Roman" panose="02020603050405020304" pitchFamily="18" charset="0"/>
                </a:rPr>
                <a:t>nisi</a:t>
              </a:r>
              <a:r>
                <a:rPr lang="id-ID" sz="1200" dirty="0" smtClean="0">
                  <a:solidFill>
                    <a:schemeClr val="bg1">
                      <a:lumMod val="65000"/>
                    </a:schemeClr>
                  </a:solidFill>
                  <a:ea typeface="Times New Roman" panose="02020603050405020304" pitchFamily="18" charset="0"/>
                </a:rPr>
                <a:t>.</a:t>
              </a:r>
              <a:endParaRPr lang="en-US" sz="1200" dirty="0" smtClean="0">
                <a:solidFill>
                  <a:schemeClr val="bg1">
                    <a:lumMod val="65000"/>
                  </a:schemeClr>
                </a:solidFill>
                <a:ea typeface="Times New Roman" panose="02020603050405020304" pitchFamily="18" charset="0"/>
              </a:endParaRPr>
            </a:p>
          </p:txBody>
        </p:sp>
      </p:grpSp>
    </p:spTree>
    <p:extLst>
      <p:ext uri="{BB962C8B-B14F-4D97-AF65-F5344CB8AC3E}">
        <p14:creationId xmlns:p14="http://schemas.microsoft.com/office/powerpoint/2010/main" val="33698667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200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0-#ppt_w/2"/>
                                          </p:val>
                                        </p:tav>
                                        <p:tav tm="100000">
                                          <p:val>
                                            <p:strVal val="#ppt_x"/>
                                          </p:val>
                                        </p:tav>
                                      </p:tavLst>
                                    </p:anim>
                                    <p:anim calcmode="lin" valueType="num">
                                      <p:cBhvr additive="base">
                                        <p:cTn id="18" dur="500" fill="hold"/>
                                        <p:tgtEl>
                                          <p:spTgt spid="8"/>
                                        </p:tgtEl>
                                        <p:attrNameLst>
                                          <p:attrName>ppt_y</p:attrName>
                                        </p:attrNameLst>
                                      </p:cBhvr>
                                      <p:tavLst>
                                        <p:tav tm="0">
                                          <p:val>
                                            <p:strVal val="#ppt_y"/>
                                          </p:val>
                                        </p:tav>
                                        <p:tav tm="100000">
                                          <p:val>
                                            <p:strVal val="#ppt_y"/>
                                          </p:val>
                                        </p:tav>
                                      </p:tavLst>
                                    </p:anim>
                                  </p:childTnLst>
                                </p:cTn>
                              </p:par>
                              <p:par>
                                <p:cTn id="19" presetID="26" presetClass="entr" presetSubtype="0" fill="hold" nodeType="with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wipe(down)">
                                      <p:cBhvr>
                                        <p:cTn id="21" dur="435">
                                          <p:stCondLst>
                                            <p:cond delay="0"/>
                                          </p:stCondLst>
                                        </p:cTn>
                                        <p:tgtEl>
                                          <p:spTgt spid="9"/>
                                        </p:tgtEl>
                                      </p:cBhvr>
                                    </p:animEffect>
                                    <p:anim calcmode="lin" valueType="num">
                                      <p:cBhvr>
                                        <p:cTn id="22" dur="1367" tmFilter="0,0; 0.14,0.36; 0.43,0.73; 0.71,0.91; 1.0,1.0">
                                          <p:stCondLst>
                                            <p:cond delay="0"/>
                                          </p:stCondLst>
                                        </p:cTn>
                                        <p:tgtEl>
                                          <p:spTgt spid="9"/>
                                        </p:tgtEl>
                                        <p:attrNameLst>
                                          <p:attrName>ppt_x</p:attrName>
                                        </p:attrNameLst>
                                      </p:cBhvr>
                                      <p:tavLst>
                                        <p:tav tm="0">
                                          <p:val>
                                            <p:strVal val="#ppt_x-0.25"/>
                                          </p:val>
                                        </p:tav>
                                        <p:tav tm="100000">
                                          <p:val>
                                            <p:strVal val="#ppt_x"/>
                                          </p:val>
                                        </p:tav>
                                      </p:tavLst>
                                    </p:anim>
                                    <p:anim calcmode="lin" valueType="num">
                                      <p:cBhvr>
                                        <p:cTn id="23" dur="498" tmFilter="0.0,0.0; 0.25,0.07; 0.50,0.2; 0.75,0.467; 1.0,1.0">
                                          <p:stCondLst>
                                            <p:cond delay="0"/>
                                          </p:stCondLst>
                                        </p:cTn>
                                        <p:tgtEl>
                                          <p:spTgt spid="9"/>
                                        </p:tgtEl>
                                        <p:attrNameLst>
                                          <p:attrName>ppt_y</p:attrName>
                                        </p:attrNameLst>
                                      </p:cBhvr>
                                      <p:tavLst>
                                        <p:tav tm="0" fmla="#ppt_y-sin(pi*$)/3">
                                          <p:val>
                                            <p:fltVal val="0.5"/>
                                          </p:val>
                                        </p:tav>
                                        <p:tav tm="100000">
                                          <p:val>
                                            <p:fltVal val="1"/>
                                          </p:val>
                                        </p:tav>
                                      </p:tavLst>
                                    </p:anim>
                                    <p:anim calcmode="lin" valueType="num">
                                      <p:cBhvr>
                                        <p:cTn id="24" dur="498" tmFilter="0, 0; 0.125,0.2665; 0.25,0.4; 0.375,0.465; 0.5,0.5;  0.625,0.535; 0.75,0.6; 0.875,0.7335; 1,1">
                                          <p:stCondLst>
                                            <p:cond delay="498"/>
                                          </p:stCondLst>
                                        </p:cTn>
                                        <p:tgtEl>
                                          <p:spTgt spid="9"/>
                                        </p:tgtEl>
                                        <p:attrNameLst>
                                          <p:attrName>ppt_y</p:attrName>
                                        </p:attrNameLst>
                                      </p:cBhvr>
                                      <p:tavLst>
                                        <p:tav tm="0" fmla="#ppt_y-sin(pi*$)/9">
                                          <p:val>
                                            <p:fltVal val="0"/>
                                          </p:val>
                                        </p:tav>
                                        <p:tav tm="100000">
                                          <p:val>
                                            <p:fltVal val="1"/>
                                          </p:val>
                                        </p:tav>
                                      </p:tavLst>
                                    </p:anim>
                                    <p:anim calcmode="lin" valueType="num">
                                      <p:cBhvr>
                                        <p:cTn id="25" dur="249" tmFilter="0, 0; 0.125,0.2665; 0.25,0.4; 0.375,0.465; 0.5,0.5;  0.625,0.535; 0.75,0.6; 0.875,0.7335; 1,1">
                                          <p:stCondLst>
                                            <p:cond delay="993"/>
                                          </p:stCondLst>
                                        </p:cTn>
                                        <p:tgtEl>
                                          <p:spTgt spid="9"/>
                                        </p:tgtEl>
                                        <p:attrNameLst>
                                          <p:attrName>ppt_y</p:attrName>
                                        </p:attrNameLst>
                                      </p:cBhvr>
                                      <p:tavLst>
                                        <p:tav tm="0" fmla="#ppt_y-sin(pi*$)/27">
                                          <p:val>
                                            <p:fltVal val="0"/>
                                          </p:val>
                                        </p:tav>
                                        <p:tav tm="100000">
                                          <p:val>
                                            <p:fltVal val="1"/>
                                          </p:val>
                                        </p:tav>
                                      </p:tavLst>
                                    </p:anim>
                                    <p:anim calcmode="lin" valueType="num">
                                      <p:cBhvr>
                                        <p:cTn id="26" dur="123" tmFilter="0, 0; 0.125,0.2665; 0.25,0.4; 0.375,0.465; 0.5,0.5;  0.625,0.535; 0.75,0.6; 0.875,0.7335; 1,1">
                                          <p:stCondLst>
                                            <p:cond delay="1242"/>
                                          </p:stCondLst>
                                        </p:cTn>
                                        <p:tgtEl>
                                          <p:spTgt spid="9"/>
                                        </p:tgtEl>
                                        <p:attrNameLst>
                                          <p:attrName>ppt_y</p:attrName>
                                        </p:attrNameLst>
                                      </p:cBhvr>
                                      <p:tavLst>
                                        <p:tav tm="0" fmla="#ppt_y-sin(pi*$)/81">
                                          <p:val>
                                            <p:fltVal val="0"/>
                                          </p:val>
                                        </p:tav>
                                        <p:tav tm="100000">
                                          <p:val>
                                            <p:fltVal val="1"/>
                                          </p:val>
                                        </p:tav>
                                      </p:tavLst>
                                    </p:anim>
                                    <p:animScale>
                                      <p:cBhvr>
                                        <p:cTn id="27" dur="20">
                                          <p:stCondLst>
                                            <p:cond delay="487"/>
                                          </p:stCondLst>
                                        </p:cTn>
                                        <p:tgtEl>
                                          <p:spTgt spid="9"/>
                                        </p:tgtEl>
                                      </p:cBhvr>
                                      <p:to x="100000" y="60000"/>
                                    </p:animScale>
                                    <p:animScale>
                                      <p:cBhvr>
                                        <p:cTn id="28" dur="124" decel="50000">
                                          <p:stCondLst>
                                            <p:cond delay="507"/>
                                          </p:stCondLst>
                                        </p:cTn>
                                        <p:tgtEl>
                                          <p:spTgt spid="9"/>
                                        </p:tgtEl>
                                      </p:cBhvr>
                                      <p:to x="100000" y="100000"/>
                                    </p:animScale>
                                    <p:animScale>
                                      <p:cBhvr>
                                        <p:cTn id="29" dur="20">
                                          <p:stCondLst>
                                            <p:cond delay="984"/>
                                          </p:stCondLst>
                                        </p:cTn>
                                        <p:tgtEl>
                                          <p:spTgt spid="9"/>
                                        </p:tgtEl>
                                      </p:cBhvr>
                                      <p:to x="100000" y="80000"/>
                                    </p:animScale>
                                    <p:animScale>
                                      <p:cBhvr>
                                        <p:cTn id="30" dur="124" decel="50000">
                                          <p:stCondLst>
                                            <p:cond delay="1004"/>
                                          </p:stCondLst>
                                        </p:cTn>
                                        <p:tgtEl>
                                          <p:spTgt spid="9"/>
                                        </p:tgtEl>
                                      </p:cBhvr>
                                      <p:to x="100000" y="100000"/>
                                    </p:animScale>
                                    <p:animScale>
                                      <p:cBhvr>
                                        <p:cTn id="31" dur="20">
                                          <p:stCondLst>
                                            <p:cond delay="1231"/>
                                          </p:stCondLst>
                                        </p:cTn>
                                        <p:tgtEl>
                                          <p:spTgt spid="9"/>
                                        </p:tgtEl>
                                      </p:cBhvr>
                                      <p:to x="100000" y="90000"/>
                                    </p:animScale>
                                    <p:animScale>
                                      <p:cBhvr>
                                        <p:cTn id="32" dur="124" decel="50000">
                                          <p:stCondLst>
                                            <p:cond delay="1251"/>
                                          </p:stCondLst>
                                        </p:cTn>
                                        <p:tgtEl>
                                          <p:spTgt spid="9"/>
                                        </p:tgtEl>
                                      </p:cBhvr>
                                      <p:to x="100000" y="100000"/>
                                    </p:animScale>
                                    <p:animScale>
                                      <p:cBhvr>
                                        <p:cTn id="33" dur="20">
                                          <p:stCondLst>
                                            <p:cond delay="1356"/>
                                          </p:stCondLst>
                                        </p:cTn>
                                        <p:tgtEl>
                                          <p:spTgt spid="9"/>
                                        </p:tgtEl>
                                      </p:cBhvr>
                                      <p:to x="100000" y="95000"/>
                                    </p:animScale>
                                    <p:animScale>
                                      <p:cBhvr>
                                        <p:cTn id="34" dur="124" decel="50000">
                                          <p:stCondLst>
                                            <p:cond delay="1376"/>
                                          </p:stCondLst>
                                        </p:cTn>
                                        <p:tgtEl>
                                          <p:spTgt spid="9"/>
                                        </p:tgtEl>
                                      </p:cBhvr>
                                      <p:to x="100000" y="100000"/>
                                    </p:animScale>
                                  </p:childTnLst>
                                </p:cTn>
                              </p:par>
                              <p:par>
                                <p:cTn id="35" presetID="22" presetClass="entr" presetSubtype="4" fill="hold" nodeType="withEffect">
                                  <p:stCondLst>
                                    <p:cond delay="2700"/>
                                  </p:stCondLst>
                                  <p:childTnLst>
                                    <p:set>
                                      <p:cBhvr>
                                        <p:cTn id="36" dur="1" fill="hold">
                                          <p:stCondLst>
                                            <p:cond delay="0"/>
                                          </p:stCondLst>
                                        </p:cTn>
                                        <p:tgtEl>
                                          <p:spTgt spid="305"/>
                                        </p:tgtEl>
                                        <p:attrNameLst>
                                          <p:attrName>style.visibility</p:attrName>
                                        </p:attrNameLst>
                                      </p:cBhvr>
                                      <p:to>
                                        <p:strVal val="visible"/>
                                      </p:to>
                                    </p:set>
                                    <p:animEffect transition="in" filter="wipe(down)">
                                      <p:cBhvr>
                                        <p:cTn id="37" dur="500"/>
                                        <p:tgtEl>
                                          <p:spTgt spid="3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8"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48</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Solution Step</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sp>
        <p:nvSpPr>
          <p:cNvPr id="8" name="TextBox 7"/>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graphicFrame>
        <p:nvGraphicFramePr>
          <p:cNvPr id="61" name="Diagram 60"/>
          <p:cNvGraphicFramePr/>
          <p:nvPr>
            <p:extLst>
              <p:ext uri="{D42A27DB-BD31-4B8C-83A1-F6EECF244321}">
                <p14:modId xmlns:p14="http://schemas.microsoft.com/office/powerpoint/2010/main" val="1125119523"/>
              </p:ext>
            </p:extLst>
          </p:nvPr>
        </p:nvGraphicFramePr>
        <p:xfrm>
          <a:off x="2392609" y="848455"/>
          <a:ext cx="8128000" cy="541866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2" name="Oval 61"/>
          <p:cNvSpPr/>
          <p:nvPr/>
        </p:nvSpPr>
        <p:spPr>
          <a:xfrm flipH="1">
            <a:off x="3779015" y="3608472"/>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a:solidFill>
                  <a:schemeClr val="bg1"/>
                </a:solidFill>
                <a:latin typeface="Sosa" pitchFamily="2" charset="0"/>
              </a:rPr>
              <a:t>r</a:t>
            </a:r>
            <a:endParaRPr lang="en-US" sz="2000" dirty="0">
              <a:solidFill>
                <a:schemeClr val="bg1"/>
              </a:solidFill>
              <a:latin typeface="Sosa" pitchFamily="2" charset="0"/>
            </a:endParaRPr>
          </a:p>
        </p:txBody>
      </p:sp>
      <p:sp>
        <p:nvSpPr>
          <p:cNvPr id="63" name="Oval 62"/>
          <p:cNvSpPr/>
          <p:nvPr/>
        </p:nvSpPr>
        <p:spPr>
          <a:xfrm flipH="1">
            <a:off x="4420812" y="3621351"/>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smtClean="0">
                <a:solidFill>
                  <a:schemeClr val="bg1"/>
                </a:solidFill>
                <a:latin typeface="Sosa" pitchFamily="2" charset="0"/>
              </a:rPr>
              <a:t>s</a:t>
            </a:r>
            <a:endParaRPr lang="en-US" sz="2000" dirty="0">
              <a:solidFill>
                <a:schemeClr val="bg1"/>
              </a:solidFill>
              <a:latin typeface="Sosa" pitchFamily="2" charset="0"/>
            </a:endParaRPr>
          </a:p>
        </p:txBody>
      </p:sp>
      <p:sp>
        <p:nvSpPr>
          <p:cNvPr id="64" name="Oval 63"/>
          <p:cNvSpPr/>
          <p:nvPr/>
        </p:nvSpPr>
        <p:spPr>
          <a:xfrm flipH="1">
            <a:off x="5112118" y="3613216"/>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smtClean="0">
                <a:solidFill>
                  <a:schemeClr val="bg1"/>
                </a:solidFill>
                <a:latin typeface="Sosa" pitchFamily="2" charset="0"/>
              </a:rPr>
              <a:t>q</a:t>
            </a:r>
            <a:endParaRPr lang="en-US" sz="2000" dirty="0">
              <a:solidFill>
                <a:schemeClr val="bg1"/>
              </a:solidFill>
              <a:latin typeface="Sosa" pitchFamily="2" charset="0"/>
            </a:endParaRPr>
          </a:p>
        </p:txBody>
      </p:sp>
      <p:sp>
        <p:nvSpPr>
          <p:cNvPr id="65" name="Oval 64"/>
          <p:cNvSpPr/>
          <p:nvPr/>
        </p:nvSpPr>
        <p:spPr>
          <a:xfrm flipH="1">
            <a:off x="6970829" y="3621350"/>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a:solidFill>
                  <a:schemeClr val="bg1"/>
                </a:solidFill>
                <a:latin typeface="Sosa" pitchFamily="2" charset="0"/>
              </a:rPr>
              <a:t>E</a:t>
            </a:r>
            <a:endParaRPr lang="en-US" sz="2000" dirty="0">
              <a:solidFill>
                <a:schemeClr val="bg1"/>
              </a:solidFill>
              <a:latin typeface="Sosa" pitchFamily="2" charset="0"/>
            </a:endParaRPr>
          </a:p>
        </p:txBody>
      </p:sp>
      <p:sp>
        <p:nvSpPr>
          <p:cNvPr id="66" name="Oval 65"/>
          <p:cNvSpPr/>
          <p:nvPr/>
        </p:nvSpPr>
        <p:spPr>
          <a:xfrm flipH="1">
            <a:off x="7662135" y="3608471"/>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a:solidFill>
                  <a:schemeClr val="bg1"/>
                </a:solidFill>
                <a:latin typeface="Sosa" pitchFamily="2" charset="0"/>
              </a:rPr>
              <a:t>a</a:t>
            </a:r>
            <a:endParaRPr lang="en-US" sz="2000" dirty="0">
              <a:solidFill>
                <a:schemeClr val="bg1"/>
              </a:solidFill>
              <a:latin typeface="Sosa" pitchFamily="2" charset="0"/>
            </a:endParaRPr>
          </a:p>
        </p:txBody>
      </p:sp>
      <p:sp>
        <p:nvSpPr>
          <p:cNvPr id="67" name="Oval 66"/>
          <p:cNvSpPr/>
          <p:nvPr/>
        </p:nvSpPr>
        <p:spPr>
          <a:xfrm flipH="1">
            <a:off x="8312032" y="3621349"/>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smtClean="0">
                <a:solidFill>
                  <a:schemeClr val="bg1"/>
                </a:solidFill>
                <a:latin typeface="Sosa" pitchFamily="2" charset="0"/>
              </a:rPr>
              <a:t>c</a:t>
            </a:r>
            <a:endParaRPr lang="en-US" sz="2000" dirty="0">
              <a:solidFill>
                <a:schemeClr val="bg1"/>
              </a:solidFill>
              <a:latin typeface="Sosa" pitchFamily="2" charset="0"/>
            </a:endParaRPr>
          </a:p>
        </p:txBody>
      </p:sp>
      <p:grpSp>
        <p:nvGrpSpPr>
          <p:cNvPr id="68" name="Group 161"/>
          <p:cNvGrpSpPr/>
          <p:nvPr/>
        </p:nvGrpSpPr>
        <p:grpSpPr>
          <a:xfrm>
            <a:off x="2695366" y="3505465"/>
            <a:ext cx="540847" cy="545580"/>
            <a:chOff x="6352022" y="2360197"/>
            <a:chExt cx="406813" cy="406813"/>
          </a:xfrm>
          <a:solidFill>
            <a:schemeClr val="accent1"/>
          </a:solidFill>
        </p:grpSpPr>
        <p:sp>
          <p:nvSpPr>
            <p:cNvPr id="69" name="Freeform 39"/>
            <p:cNvSpPr>
              <a:spLocks noEditPoints="1"/>
            </p:cNvSpPr>
            <p:nvPr/>
          </p:nvSpPr>
          <p:spPr bwMode="auto">
            <a:xfrm>
              <a:off x="6352022" y="2360197"/>
              <a:ext cx="406813" cy="406813"/>
            </a:xfrm>
            <a:custGeom>
              <a:avLst/>
              <a:gdLst>
                <a:gd name="T0" fmla="*/ 61 w 122"/>
                <a:gd name="T1" fmla="*/ 0 h 122"/>
                <a:gd name="T2" fmla="*/ 0 w 122"/>
                <a:gd name="T3" fmla="*/ 61 h 122"/>
                <a:gd name="T4" fmla="*/ 61 w 122"/>
                <a:gd name="T5" fmla="*/ 122 h 122"/>
                <a:gd name="T6" fmla="*/ 122 w 122"/>
                <a:gd name="T7" fmla="*/ 61 h 122"/>
                <a:gd name="T8" fmla="*/ 61 w 122"/>
                <a:gd name="T9" fmla="*/ 0 h 122"/>
                <a:gd name="T10" fmla="*/ 65 w 122"/>
                <a:gd name="T11" fmla="*/ 109 h 122"/>
                <a:gd name="T12" fmla="*/ 65 w 122"/>
                <a:gd name="T13" fmla="*/ 102 h 122"/>
                <a:gd name="T14" fmla="*/ 58 w 122"/>
                <a:gd name="T15" fmla="*/ 102 h 122"/>
                <a:gd name="T16" fmla="*/ 58 w 122"/>
                <a:gd name="T17" fmla="*/ 109 h 122"/>
                <a:gd name="T18" fmla="*/ 30 w 122"/>
                <a:gd name="T19" fmla="*/ 97 h 122"/>
                <a:gd name="T20" fmla="*/ 29 w 122"/>
                <a:gd name="T21" fmla="*/ 97 h 122"/>
                <a:gd name="T22" fmla="*/ 27 w 122"/>
                <a:gd name="T23" fmla="*/ 95 h 122"/>
                <a:gd name="T24" fmla="*/ 25 w 122"/>
                <a:gd name="T25" fmla="*/ 93 h 122"/>
                <a:gd name="T26" fmla="*/ 25 w 122"/>
                <a:gd name="T27" fmla="*/ 92 h 122"/>
                <a:gd name="T28" fmla="*/ 13 w 122"/>
                <a:gd name="T29" fmla="*/ 64 h 122"/>
                <a:gd name="T30" fmla="*/ 20 w 122"/>
                <a:gd name="T31" fmla="*/ 64 h 122"/>
                <a:gd name="T32" fmla="*/ 20 w 122"/>
                <a:gd name="T33" fmla="*/ 57 h 122"/>
                <a:gd name="T34" fmla="*/ 13 w 122"/>
                <a:gd name="T35" fmla="*/ 57 h 122"/>
                <a:gd name="T36" fmla="*/ 58 w 122"/>
                <a:gd name="T37" fmla="*/ 13 h 122"/>
                <a:gd name="T38" fmla="*/ 58 w 122"/>
                <a:gd name="T39" fmla="*/ 20 h 122"/>
                <a:gd name="T40" fmla="*/ 65 w 122"/>
                <a:gd name="T41" fmla="*/ 20 h 122"/>
                <a:gd name="T42" fmla="*/ 65 w 122"/>
                <a:gd name="T43" fmla="*/ 13 h 122"/>
                <a:gd name="T44" fmla="*/ 83 w 122"/>
                <a:gd name="T45" fmla="*/ 18 h 122"/>
                <a:gd name="T46" fmla="*/ 83 w 122"/>
                <a:gd name="T47" fmla="*/ 18 h 122"/>
                <a:gd name="T48" fmla="*/ 87 w 122"/>
                <a:gd name="T49" fmla="*/ 20 h 122"/>
                <a:gd name="T50" fmla="*/ 88 w 122"/>
                <a:gd name="T51" fmla="*/ 21 h 122"/>
                <a:gd name="T52" fmla="*/ 90 w 122"/>
                <a:gd name="T53" fmla="*/ 23 h 122"/>
                <a:gd name="T54" fmla="*/ 91 w 122"/>
                <a:gd name="T55" fmla="*/ 24 h 122"/>
                <a:gd name="T56" fmla="*/ 94 w 122"/>
                <a:gd name="T57" fmla="*/ 25 h 122"/>
                <a:gd name="T58" fmla="*/ 95 w 122"/>
                <a:gd name="T59" fmla="*/ 27 h 122"/>
                <a:gd name="T60" fmla="*/ 97 w 122"/>
                <a:gd name="T61" fmla="*/ 28 h 122"/>
                <a:gd name="T62" fmla="*/ 98 w 122"/>
                <a:gd name="T63" fmla="*/ 31 h 122"/>
                <a:gd name="T64" fmla="*/ 99 w 122"/>
                <a:gd name="T65" fmla="*/ 32 h 122"/>
                <a:gd name="T66" fmla="*/ 101 w 122"/>
                <a:gd name="T67" fmla="*/ 34 h 122"/>
                <a:gd name="T68" fmla="*/ 102 w 122"/>
                <a:gd name="T69" fmla="*/ 35 h 122"/>
                <a:gd name="T70" fmla="*/ 104 w 122"/>
                <a:gd name="T71" fmla="*/ 39 h 122"/>
                <a:gd name="T72" fmla="*/ 104 w 122"/>
                <a:gd name="T73" fmla="*/ 39 h 122"/>
                <a:gd name="T74" fmla="*/ 109 w 122"/>
                <a:gd name="T75" fmla="*/ 57 h 122"/>
                <a:gd name="T76" fmla="*/ 102 w 122"/>
                <a:gd name="T77" fmla="*/ 57 h 122"/>
                <a:gd name="T78" fmla="*/ 102 w 122"/>
                <a:gd name="T79" fmla="*/ 64 h 122"/>
                <a:gd name="T80" fmla="*/ 109 w 122"/>
                <a:gd name="T81" fmla="*/ 64 h 122"/>
                <a:gd name="T82" fmla="*/ 65 w 122"/>
                <a:gd name="T83" fmla="*/ 10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22">
                  <a:moveTo>
                    <a:pt x="61" y="0"/>
                  </a:moveTo>
                  <a:cubicBezTo>
                    <a:pt x="27" y="0"/>
                    <a:pt x="0" y="27"/>
                    <a:pt x="0" y="61"/>
                  </a:cubicBezTo>
                  <a:cubicBezTo>
                    <a:pt x="0" y="95"/>
                    <a:pt x="27" y="122"/>
                    <a:pt x="61" y="122"/>
                  </a:cubicBezTo>
                  <a:cubicBezTo>
                    <a:pt x="95" y="122"/>
                    <a:pt x="122" y="95"/>
                    <a:pt x="122" y="61"/>
                  </a:cubicBezTo>
                  <a:cubicBezTo>
                    <a:pt x="122" y="27"/>
                    <a:pt x="95" y="0"/>
                    <a:pt x="61" y="0"/>
                  </a:cubicBezTo>
                  <a:close/>
                  <a:moveTo>
                    <a:pt x="65" y="109"/>
                  </a:moveTo>
                  <a:cubicBezTo>
                    <a:pt x="65" y="102"/>
                    <a:pt x="65" y="102"/>
                    <a:pt x="65" y="102"/>
                  </a:cubicBezTo>
                  <a:cubicBezTo>
                    <a:pt x="58" y="102"/>
                    <a:pt x="58" y="102"/>
                    <a:pt x="58" y="102"/>
                  </a:cubicBezTo>
                  <a:cubicBezTo>
                    <a:pt x="58" y="109"/>
                    <a:pt x="58" y="109"/>
                    <a:pt x="58" y="109"/>
                  </a:cubicBezTo>
                  <a:cubicBezTo>
                    <a:pt x="47" y="108"/>
                    <a:pt x="37" y="104"/>
                    <a:pt x="30" y="97"/>
                  </a:cubicBezTo>
                  <a:cubicBezTo>
                    <a:pt x="29" y="97"/>
                    <a:pt x="29" y="97"/>
                    <a:pt x="29" y="97"/>
                  </a:cubicBezTo>
                  <a:cubicBezTo>
                    <a:pt x="28" y="96"/>
                    <a:pt x="28" y="95"/>
                    <a:pt x="27" y="95"/>
                  </a:cubicBezTo>
                  <a:cubicBezTo>
                    <a:pt x="27" y="94"/>
                    <a:pt x="26" y="94"/>
                    <a:pt x="25" y="93"/>
                  </a:cubicBezTo>
                  <a:cubicBezTo>
                    <a:pt x="25" y="93"/>
                    <a:pt x="25" y="93"/>
                    <a:pt x="25" y="92"/>
                  </a:cubicBezTo>
                  <a:cubicBezTo>
                    <a:pt x="18" y="85"/>
                    <a:pt x="14" y="75"/>
                    <a:pt x="13" y="64"/>
                  </a:cubicBezTo>
                  <a:cubicBezTo>
                    <a:pt x="20" y="64"/>
                    <a:pt x="20" y="64"/>
                    <a:pt x="20" y="64"/>
                  </a:cubicBezTo>
                  <a:cubicBezTo>
                    <a:pt x="20" y="57"/>
                    <a:pt x="20" y="57"/>
                    <a:pt x="20" y="57"/>
                  </a:cubicBezTo>
                  <a:cubicBezTo>
                    <a:pt x="13" y="57"/>
                    <a:pt x="13" y="57"/>
                    <a:pt x="13" y="57"/>
                  </a:cubicBezTo>
                  <a:cubicBezTo>
                    <a:pt x="15" y="34"/>
                    <a:pt x="34" y="15"/>
                    <a:pt x="58" y="13"/>
                  </a:cubicBezTo>
                  <a:cubicBezTo>
                    <a:pt x="58" y="20"/>
                    <a:pt x="58" y="20"/>
                    <a:pt x="58" y="20"/>
                  </a:cubicBezTo>
                  <a:cubicBezTo>
                    <a:pt x="65" y="20"/>
                    <a:pt x="65" y="20"/>
                    <a:pt x="65" y="20"/>
                  </a:cubicBezTo>
                  <a:cubicBezTo>
                    <a:pt x="65" y="13"/>
                    <a:pt x="65" y="13"/>
                    <a:pt x="65" y="13"/>
                  </a:cubicBezTo>
                  <a:cubicBezTo>
                    <a:pt x="71" y="14"/>
                    <a:pt x="77" y="15"/>
                    <a:pt x="83" y="18"/>
                  </a:cubicBezTo>
                  <a:cubicBezTo>
                    <a:pt x="83" y="18"/>
                    <a:pt x="83" y="18"/>
                    <a:pt x="83" y="18"/>
                  </a:cubicBezTo>
                  <a:cubicBezTo>
                    <a:pt x="84" y="19"/>
                    <a:pt x="86" y="20"/>
                    <a:pt x="87" y="20"/>
                  </a:cubicBezTo>
                  <a:cubicBezTo>
                    <a:pt x="87" y="20"/>
                    <a:pt x="87" y="21"/>
                    <a:pt x="88" y="21"/>
                  </a:cubicBezTo>
                  <a:cubicBezTo>
                    <a:pt x="88" y="21"/>
                    <a:pt x="89" y="22"/>
                    <a:pt x="90" y="23"/>
                  </a:cubicBezTo>
                  <a:cubicBezTo>
                    <a:pt x="91" y="23"/>
                    <a:pt x="91" y="23"/>
                    <a:pt x="91" y="24"/>
                  </a:cubicBezTo>
                  <a:cubicBezTo>
                    <a:pt x="92" y="24"/>
                    <a:pt x="93" y="25"/>
                    <a:pt x="94" y="25"/>
                  </a:cubicBezTo>
                  <a:cubicBezTo>
                    <a:pt x="94" y="26"/>
                    <a:pt x="95" y="26"/>
                    <a:pt x="95" y="27"/>
                  </a:cubicBezTo>
                  <a:cubicBezTo>
                    <a:pt x="96" y="27"/>
                    <a:pt x="96" y="28"/>
                    <a:pt x="97" y="28"/>
                  </a:cubicBezTo>
                  <a:cubicBezTo>
                    <a:pt x="97" y="29"/>
                    <a:pt x="98" y="30"/>
                    <a:pt x="98" y="31"/>
                  </a:cubicBezTo>
                  <a:cubicBezTo>
                    <a:pt x="99" y="31"/>
                    <a:pt x="99" y="31"/>
                    <a:pt x="99" y="32"/>
                  </a:cubicBezTo>
                  <a:cubicBezTo>
                    <a:pt x="100" y="33"/>
                    <a:pt x="101" y="34"/>
                    <a:pt x="101" y="34"/>
                  </a:cubicBezTo>
                  <a:cubicBezTo>
                    <a:pt x="101" y="35"/>
                    <a:pt x="102" y="35"/>
                    <a:pt x="102" y="35"/>
                  </a:cubicBezTo>
                  <a:cubicBezTo>
                    <a:pt x="102" y="36"/>
                    <a:pt x="103" y="37"/>
                    <a:pt x="104" y="39"/>
                  </a:cubicBezTo>
                  <a:cubicBezTo>
                    <a:pt x="104" y="39"/>
                    <a:pt x="104" y="39"/>
                    <a:pt x="104" y="39"/>
                  </a:cubicBezTo>
                  <a:cubicBezTo>
                    <a:pt x="107" y="45"/>
                    <a:pt x="108" y="51"/>
                    <a:pt x="109" y="57"/>
                  </a:cubicBezTo>
                  <a:cubicBezTo>
                    <a:pt x="102" y="57"/>
                    <a:pt x="102" y="57"/>
                    <a:pt x="102" y="57"/>
                  </a:cubicBezTo>
                  <a:cubicBezTo>
                    <a:pt x="102" y="64"/>
                    <a:pt x="102" y="64"/>
                    <a:pt x="102" y="64"/>
                  </a:cubicBezTo>
                  <a:cubicBezTo>
                    <a:pt x="109" y="64"/>
                    <a:pt x="109" y="64"/>
                    <a:pt x="109" y="64"/>
                  </a:cubicBezTo>
                  <a:cubicBezTo>
                    <a:pt x="107" y="88"/>
                    <a:pt x="88" y="107"/>
                    <a:pt x="65" y="1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 name="Freeform 40"/>
            <p:cNvSpPr>
              <a:spLocks noEditPoints="1"/>
            </p:cNvSpPr>
            <p:nvPr/>
          </p:nvSpPr>
          <p:spPr bwMode="auto">
            <a:xfrm>
              <a:off x="6506761" y="2460029"/>
              <a:ext cx="119797" cy="177201"/>
            </a:xfrm>
            <a:custGeom>
              <a:avLst/>
              <a:gdLst>
                <a:gd name="T0" fmla="*/ 8 w 36"/>
                <a:gd name="T1" fmla="*/ 29 h 53"/>
                <a:gd name="T2" fmla="*/ 8 w 36"/>
                <a:gd name="T3" fmla="*/ 29 h 53"/>
                <a:gd name="T4" fmla="*/ 0 w 36"/>
                <a:gd name="T5" fmla="*/ 53 h 53"/>
                <a:gd name="T6" fmla="*/ 19 w 36"/>
                <a:gd name="T7" fmla="*/ 36 h 53"/>
                <a:gd name="T8" fmla="*/ 19 w 36"/>
                <a:gd name="T9" fmla="*/ 36 h 53"/>
                <a:gd name="T10" fmla="*/ 22 w 36"/>
                <a:gd name="T11" fmla="*/ 33 h 53"/>
                <a:gd name="T12" fmla="*/ 36 w 36"/>
                <a:gd name="T13" fmla="*/ 0 h 53"/>
                <a:gd name="T14" fmla="*/ 11 w 36"/>
                <a:gd name="T15" fmla="*/ 25 h 53"/>
                <a:gd name="T16" fmla="*/ 8 w 36"/>
                <a:gd name="T17" fmla="*/ 29 h 53"/>
                <a:gd name="T18" fmla="*/ 15 w 36"/>
                <a:gd name="T19" fmla="*/ 28 h 53"/>
                <a:gd name="T20" fmla="*/ 18 w 36"/>
                <a:gd name="T21" fmla="*/ 31 h 53"/>
                <a:gd name="T22" fmla="*/ 15 w 36"/>
                <a:gd name="T23" fmla="*/ 34 h 53"/>
                <a:gd name="T24" fmla="*/ 12 w 36"/>
                <a:gd name="T25" fmla="*/ 31 h 53"/>
                <a:gd name="T26" fmla="*/ 15 w 36"/>
                <a:gd name="T2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53">
                  <a:moveTo>
                    <a:pt x="8" y="29"/>
                  </a:moveTo>
                  <a:cubicBezTo>
                    <a:pt x="8" y="29"/>
                    <a:pt x="8" y="29"/>
                    <a:pt x="8" y="29"/>
                  </a:cubicBezTo>
                  <a:cubicBezTo>
                    <a:pt x="0" y="53"/>
                    <a:pt x="0" y="53"/>
                    <a:pt x="0" y="53"/>
                  </a:cubicBezTo>
                  <a:cubicBezTo>
                    <a:pt x="19" y="36"/>
                    <a:pt x="19" y="36"/>
                    <a:pt x="19" y="36"/>
                  </a:cubicBezTo>
                  <a:cubicBezTo>
                    <a:pt x="19" y="36"/>
                    <a:pt x="19" y="36"/>
                    <a:pt x="19" y="36"/>
                  </a:cubicBezTo>
                  <a:cubicBezTo>
                    <a:pt x="21" y="35"/>
                    <a:pt x="22" y="33"/>
                    <a:pt x="22" y="33"/>
                  </a:cubicBezTo>
                  <a:cubicBezTo>
                    <a:pt x="36" y="0"/>
                    <a:pt x="36" y="0"/>
                    <a:pt x="36" y="0"/>
                  </a:cubicBezTo>
                  <a:cubicBezTo>
                    <a:pt x="11" y="25"/>
                    <a:pt x="11" y="25"/>
                    <a:pt x="11" y="25"/>
                  </a:cubicBezTo>
                  <a:cubicBezTo>
                    <a:pt x="10" y="26"/>
                    <a:pt x="9" y="28"/>
                    <a:pt x="8" y="29"/>
                  </a:cubicBezTo>
                  <a:close/>
                  <a:moveTo>
                    <a:pt x="15" y="28"/>
                  </a:moveTo>
                  <a:cubicBezTo>
                    <a:pt x="17" y="28"/>
                    <a:pt x="18" y="29"/>
                    <a:pt x="18" y="31"/>
                  </a:cubicBezTo>
                  <a:cubicBezTo>
                    <a:pt x="18" y="33"/>
                    <a:pt x="17" y="34"/>
                    <a:pt x="15" y="34"/>
                  </a:cubicBezTo>
                  <a:cubicBezTo>
                    <a:pt x="13" y="34"/>
                    <a:pt x="12" y="33"/>
                    <a:pt x="12" y="31"/>
                  </a:cubicBezTo>
                  <a:cubicBezTo>
                    <a:pt x="12" y="29"/>
                    <a:pt x="13" y="28"/>
                    <a:pt x="15"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 name="Oval 41"/>
            <p:cNvSpPr>
              <a:spLocks noChangeArrowheads="1"/>
            </p:cNvSpPr>
            <p:nvPr/>
          </p:nvSpPr>
          <p:spPr bwMode="auto">
            <a:xfrm>
              <a:off x="6551685" y="2557365"/>
              <a:ext cx="9983" cy="998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72" name="Group 80"/>
          <p:cNvGrpSpPr/>
          <p:nvPr/>
        </p:nvGrpSpPr>
        <p:grpSpPr>
          <a:xfrm>
            <a:off x="5939540" y="3565211"/>
            <a:ext cx="482965" cy="410373"/>
            <a:chOff x="6051550" y="2911475"/>
            <a:chExt cx="382588" cy="322263"/>
          </a:xfrm>
          <a:solidFill>
            <a:srgbClr val="C00000"/>
          </a:solidFill>
        </p:grpSpPr>
        <p:sp>
          <p:nvSpPr>
            <p:cNvPr id="73" name="Freeform 823"/>
            <p:cNvSpPr>
              <a:spLocks noEditPoints="1"/>
            </p:cNvSpPr>
            <p:nvPr/>
          </p:nvSpPr>
          <p:spPr bwMode="auto">
            <a:xfrm>
              <a:off x="6080125" y="2911475"/>
              <a:ext cx="320675" cy="236538"/>
            </a:xfrm>
            <a:custGeom>
              <a:avLst/>
              <a:gdLst/>
              <a:ahLst/>
              <a:cxnLst>
                <a:cxn ang="0">
                  <a:pos x="6" y="66"/>
                </a:cxn>
                <a:cxn ang="0">
                  <a:pos x="85" y="66"/>
                </a:cxn>
                <a:cxn ang="0">
                  <a:pos x="90" y="60"/>
                </a:cxn>
                <a:cxn ang="0">
                  <a:pos x="90" y="6"/>
                </a:cxn>
                <a:cxn ang="0">
                  <a:pos x="85" y="0"/>
                </a:cxn>
                <a:cxn ang="0">
                  <a:pos x="6" y="0"/>
                </a:cxn>
                <a:cxn ang="0">
                  <a:pos x="0" y="6"/>
                </a:cxn>
                <a:cxn ang="0">
                  <a:pos x="0" y="60"/>
                </a:cxn>
                <a:cxn ang="0">
                  <a:pos x="6" y="66"/>
                </a:cxn>
                <a:cxn ang="0">
                  <a:pos x="7" y="10"/>
                </a:cxn>
                <a:cxn ang="0">
                  <a:pos x="10" y="6"/>
                </a:cxn>
                <a:cxn ang="0">
                  <a:pos x="80" y="6"/>
                </a:cxn>
                <a:cxn ang="0">
                  <a:pos x="84" y="10"/>
                </a:cxn>
                <a:cxn ang="0">
                  <a:pos x="84" y="56"/>
                </a:cxn>
                <a:cxn ang="0">
                  <a:pos x="80" y="59"/>
                </a:cxn>
                <a:cxn ang="0">
                  <a:pos x="10" y="59"/>
                </a:cxn>
                <a:cxn ang="0">
                  <a:pos x="7" y="56"/>
                </a:cxn>
                <a:cxn ang="0">
                  <a:pos x="7" y="10"/>
                </a:cxn>
              </a:cxnLst>
              <a:rect l="0" t="0" r="r" b="b"/>
              <a:pathLst>
                <a:path w="90" h="66">
                  <a:moveTo>
                    <a:pt x="6" y="66"/>
                  </a:moveTo>
                  <a:cubicBezTo>
                    <a:pt x="85" y="66"/>
                    <a:pt x="85" y="66"/>
                    <a:pt x="85" y="66"/>
                  </a:cubicBezTo>
                  <a:cubicBezTo>
                    <a:pt x="88" y="66"/>
                    <a:pt x="90" y="63"/>
                    <a:pt x="90" y="60"/>
                  </a:cubicBezTo>
                  <a:cubicBezTo>
                    <a:pt x="90" y="6"/>
                    <a:pt x="90" y="6"/>
                    <a:pt x="90" y="6"/>
                  </a:cubicBezTo>
                  <a:cubicBezTo>
                    <a:pt x="90" y="2"/>
                    <a:pt x="88" y="0"/>
                    <a:pt x="85" y="0"/>
                  </a:cubicBezTo>
                  <a:cubicBezTo>
                    <a:pt x="6" y="0"/>
                    <a:pt x="6" y="0"/>
                    <a:pt x="6" y="0"/>
                  </a:cubicBezTo>
                  <a:cubicBezTo>
                    <a:pt x="3" y="0"/>
                    <a:pt x="0" y="2"/>
                    <a:pt x="0" y="6"/>
                  </a:cubicBezTo>
                  <a:cubicBezTo>
                    <a:pt x="0" y="60"/>
                    <a:pt x="0" y="60"/>
                    <a:pt x="0" y="60"/>
                  </a:cubicBezTo>
                  <a:cubicBezTo>
                    <a:pt x="0" y="63"/>
                    <a:pt x="3" y="66"/>
                    <a:pt x="6" y="66"/>
                  </a:cubicBezTo>
                  <a:close/>
                  <a:moveTo>
                    <a:pt x="7" y="10"/>
                  </a:moveTo>
                  <a:cubicBezTo>
                    <a:pt x="7" y="8"/>
                    <a:pt x="8" y="6"/>
                    <a:pt x="10" y="6"/>
                  </a:cubicBezTo>
                  <a:cubicBezTo>
                    <a:pt x="80" y="6"/>
                    <a:pt x="80" y="6"/>
                    <a:pt x="80" y="6"/>
                  </a:cubicBezTo>
                  <a:cubicBezTo>
                    <a:pt x="82" y="6"/>
                    <a:pt x="84" y="8"/>
                    <a:pt x="84" y="10"/>
                  </a:cubicBezTo>
                  <a:cubicBezTo>
                    <a:pt x="84" y="56"/>
                    <a:pt x="84" y="56"/>
                    <a:pt x="84" y="56"/>
                  </a:cubicBezTo>
                  <a:cubicBezTo>
                    <a:pt x="84" y="58"/>
                    <a:pt x="82" y="59"/>
                    <a:pt x="80" y="59"/>
                  </a:cubicBezTo>
                  <a:cubicBezTo>
                    <a:pt x="10" y="59"/>
                    <a:pt x="10" y="59"/>
                    <a:pt x="10" y="59"/>
                  </a:cubicBezTo>
                  <a:cubicBezTo>
                    <a:pt x="8" y="59"/>
                    <a:pt x="7" y="58"/>
                    <a:pt x="7" y="56"/>
                  </a:cubicBezTo>
                  <a:lnTo>
                    <a:pt x="7"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4" name="Freeform 824"/>
            <p:cNvSpPr>
              <a:spLocks/>
            </p:cNvSpPr>
            <p:nvPr/>
          </p:nvSpPr>
          <p:spPr bwMode="auto">
            <a:xfrm>
              <a:off x="6051550" y="3162300"/>
              <a:ext cx="382588" cy="71438"/>
            </a:xfrm>
            <a:custGeom>
              <a:avLst/>
              <a:gdLst/>
              <a:ahLst/>
              <a:cxnLst>
                <a:cxn ang="0">
                  <a:pos x="105" y="8"/>
                </a:cxn>
                <a:cxn ang="0">
                  <a:pos x="101" y="2"/>
                </a:cxn>
                <a:cxn ang="0">
                  <a:pos x="97" y="0"/>
                </a:cxn>
                <a:cxn ang="0">
                  <a:pos x="96" y="0"/>
                </a:cxn>
                <a:cxn ang="0">
                  <a:pos x="10" y="0"/>
                </a:cxn>
                <a:cxn ang="0">
                  <a:pos x="10" y="0"/>
                </a:cxn>
                <a:cxn ang="0">
                  <a:pos x="5" y="2"/>
                </a:cxn>
                <a:cxn ang="0">
                  <a:pos x="1" y="8"/>
                </a:cxn>
                <a:cxn ang="0">
                  <a:pos x="1" y="16"/>
                </a:cxn>
                <a:cxn ang="0">
                  <a:pos x="6" y="20"/>
                </a:cxn>
                <a:cxn ang="0">
                  <a:pos x="100" y="20"/>
                </a:cxn>
                <a:cxn ang="0">
                  <a:pos x="105" y="16"/>
                </a:cxn>
                <a:cxn ang="0">
                  <a:pos x="105" y="8"/>
                </a:cxn>
              </a:cxnLst>
              <a:rect l="0" t="0" r="r" b="b"/>
              <a:pathLst>
                <a:path w="107" h="20">
                  <a:moveTo>
                    <a:pt x="105" y="8"/>
                  </a:moveTo>
                  <a:cubicBezTo>
                    <a:pt x="101" y="2"/>
                    <a:pt x="101" y="2"/>
                    <a:pt x="101" y="2"/>
                  </a:cubicBezTo>
                  <a:cubicBezTo>
                    <a:pt x="100" y="1"/>
                    <a:pt x="98" y="0"/>
                    <a:pt x="97" y="0"/>
                  </a:cubicBezTo>
                  <a:cubicBezTo>
                    <a:pt x="96" y="0"/>
                    <a:pt x="96" y="0"/>
                    <a:pt x="96" y="0"/>
                  </a:cubicBezTo>
                  <a:cubicBezTo>
                    <a:pt x="10" y="0"/>
                    <a:pt x="10" y="0"/>
                    <a:pt x="10" y="0"/>
                  </a:cubicBezTo>
                  <a:cubicBezTo>
                    <a:pt x="10" y="0"/>
                    <a:pt x="10" y="0"/>
                    <a:pt x="10" y="0"/>
                  </a:cubicBezTo>
                  <a:cubicBezTo>
                    <a:pt x="8" y="0"/>
                    <a:pt x="6" y="1"/>
                    <a:pt x="5" y="2"/>
                  </a:cubicBezTo>
                  <a:cubicBezTo>
                    <a:pt x="1" y="8"/>
                    <a:pt x="1" y="8"/>
                    <a:pt x="1" y="8"/>
                  </a:cubicBezTo>
                  <a:cubicBezTo>
                    <a:pt x="0" y="10"/>
                    <a:pt x="0" y="13"/>
                    <a:pt x="1" y="16"/>
                  </a:cubicBezTo>
                  <a:cubicBezTo>
                    <a:pt x="2" y="18"/>
                    <a:pt x="4" y="20"/>
                    <a:pt x="6" y="20"/>
                  </a:cubicBezTo>
                  <a:cubicBezTo>
                    <a:pt x="100" y="20"/>
                    <a:pt x="100" y="20"/>
                    <a:pt x="100" y="20"/>
                  </a:cubicBezTo>
                  <a:cubicBezTo>
                    <a:pt x="102" y="20"/>
                    <a:pt x="104" y="18"/>
                    <a:pt x="105" y="16"/>
                  </a:cubicBezTo>
                  <a:cubicBezTo>
                    <a:pt x="107" y="13"/>
                    <a:pt x="106" y="10"/>
                    <a:pt x="105"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sp>
        <p:nvSpPr>
          <p:cNvPr id="75" name="Rectangle 74"/>
          <p:cNvSpPr/>
          <p:nvPr/>
        </p:nvSpPr>
        <p:spPr>
          <a:xfrm>
            <a:off x="9095725" y="3465785"/>
            <a:ext cx="595035" cy="584775"/>
          </a:xfrm>
          <a:prstGeom prst="rect">
            <a:avLst/>
          </a:prstGeom>
        </p:spPr>
        <p:txBody>
          <a:bodyPr wrap="none">
            <a:spAutoFit/>
          </a:bodyPr>
          <a:lstStyle/>
          <a:p>
            <a:r>
              <a:rPr lang="en-US" sz="3200" dirty="0">
                <a:solidFill>
                  <a:schemeClr val="accent2"/>
                </a:solidFill>
                <a:latin typeface="FontAwesome" pitchFamily="2" charset="0"/>
              </a:rPr>
              <a:t></a:t>
            </a:r>
          </a:p>
        </p:txBody>
      </p:sp>
      <p:cxnSp>
        <p:nvCxnSpPr>
          <p:cNvPr id="76" name="Straight Connector 75"/>
          <p:cNvCxnSpPr/>
          <p:nvPr/>
        </p:nvCxnSpPr>
        <p:spPr>
          <a:xfrm flipV="1">
            <a:off x="3919889" y="2536225"/>
            <a:ext cx="0" cy="837127"/>
          </a:xfrm>
          <a:prstGeom prst="line">
            <a:avLst/>
          </a:prstGeom>
          <a:ln>
            <a:solidFill>
              <a:schemeClr val="bg1">
                <a:lumMod val="75000"/>
              </a:schemeClr>
            </a:solidFill>
            <a:prstDash val="sysDash"/>
            <a:tailEnd type="ova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flipV="1">
            <a:off x="5286717" y="2536225"/>
            <a:ext cx="0" cy="837127"/>
          </a:xfrm>
          <a:prstGeom prst="line">
            <a:avLst/>
          </a:prstGeom>
          <a:ln>
            <a:solidFill>
              <a:schemeClr val="bg1">
                <a:lumMod val="75000"/>
              </a:schemeClr>
            </a:solidFill>
            <a:prstDash val="sysDash"/>
            <a:tailEnd type="ova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flipV="1">
            <a:off x="7078077" y="2536225"/>
            <a:ext cx="0" cy="837127"/>
          </a:xfrm>
          <a:prstGeom prst="line">
            <a:avLst/>
          </a:prstGeom>
          <a:ln>
            <a:solidFill>
              <a:schemeClr val="bg1">
                <a:lumMod val="75000"/>
              </a:schemeClr>
            </a:solidFill>
            <a:prstDash val="sysDash"/>
            <a:tailEnd type="ova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flipV="1">
            <a:off x="8453970" y="2536225"/>
            <a:ext cx="0" cy="837127"/>
          </a:xfrm>
          <a:prstGeom prst="line">
            <a:avLst/>
          </a:prstGeom>
          <a:ln>
            <a:solidFill>
              <a:schemeClr val="bg1">
                <a:lumMod val="75000"/>
              </a:schemeClr>
            </a:solidFill>
            <a:prstDash val="sysDash"/>
            <a:tailEnd type="ova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a:off x="4591848" y="4200893"/>
            <a:ext cx="0" cy="837127"/>
          </a:xfrm>
          <a:prstGeom prst="line">
            <a:avLst/>
          </a:prstGeom>
          <a:ln>
            <a:solidFill>
              <a:schemeClr val="bg1">
                <a:lumMod val="75000"/>
              </a:schemeClr>
            </a:solidFill>
            <a:prstDash val="sysDash"/>
            <a:tailEnd type="ova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a:off x="7809420" y="4200893"/>
            <a:ext cx="0" cy="837127"/>
          </a:xfrm>
          <a:prstGeom prst="line">
            <a:avLst/>
          </a:prstGeom>
          <a:ln>
            <a:solidFill>
              <a:schemeClr val="bg1">
                <a:lumMod val="75000"/>
              </a:schemeClr>
            </a:solidFill>
            <a:prstDash val="sysDash"/>
            <a:tailEnd type="ova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a:off x="6184535" y="4469203"/>
            <a:ext cx="0" cy="837127"/>
          </a:xfrm>
          <a:prstGeom prst="line">
            <a:avLst/>
          </a:prstGeom>
          <a:ln>
            <a:solidFill>
              <a:schemeClr val="bg1">
                <a:lumMod val="75000"/>
              </a:schemeClr>
            </a:solidFill>
            <a:prstDash val="sysDash"/>
            <a:tailEnd type="oval"/>
          </a:ln>
        </p:spPr>
        <p:style>
          <a:lnRef idx="1">
            <a:schemeClr val="accent1"/>
          </a:lnRef>
          <a:fillRef idx="0">
            <a:schemeClr val="accent1"/>
          </a:fillRef>
          <a:effectRef idx="0">
            <a:schemeClr val="accent1"/>
          </a:effectRef>
          <a:fontRef idx="minor">
            <a:schemeClr val="tx1"/>
          </a:fontRef>
        </p:style>
      </p:cxnSp>
      <p:grpSp>
        <p:nvGrpSpPr>
          <p:cNvPr id="83" name="Group 82"/>
          <p:cNvGrpSpPr/>
          <p:nvPr/>
        </p:nvGrpSpPr>
        <p:grpSpPr>
          <a:xfrm>
            <a:off x="3250341" y="1523618"/>
            <a:ext cx="1424923" cy="1052955"/>
            <a:chOff x="4692782" y="1868736"/>
            <a:chExt cx="1424923" cy="1052955"/>
          </a:xfrm>
        </p:grpSpPr>
        <p:sp>
          <p:nvSpPr>
            <p:cNvPr id="84" name="Content Placeholder 2"/>
            <p:cNvSpPr txBox="1">
              <a:spLocks/>
            </p:cNvSpPr>
            <p:nvPr/>
          </p:nvSpPr>
          <p:spPr>
            <a:xfrm>
              <a:off x="4692782" y="2140556"/>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bg1">
                      <a:lumMod val="50000"/>
                    </a:schemeClr>
                  </a:solidFill>
                </a:rPr>
                <a:t>Content here</a:t>
              </a:r>
              <a:r>
                <a:rPr lang="en-US" b="1" dirty="0" smtClean="0">
                  <a:solidFill>
                    <a:schemeClr val="bg1">
                      <a:lumMod val="50000"/>
                    </a:schemeClr>
                  </a:solidFill>
                </a:rPr>
                <a:t/>
              </a:r>
              <a:br>
                <a:rPr lang="en-US" b="1" dirty="0" smtClean="0">
                  <a:solidFill>
                    <a:schemeClr val="bg1">
                      <a:lumMod val="50000"/>
                    </a:schemeClr>
                  </a:solidFill>
                </a:rPr>
              </a:br>
              <a:r>
                <a:rPr lang="en-US" sz="1100" dirty="0" smtClean="0">
                  <a:solidFill>
                    <a:schemeClr val="bg1">
                      <a:lumMod val="50000"/>
                    </a:schemeClr>
                  </a:solidFill>
                </a:rPr>
                <a:t>Lorem ipsum dolor sit amet, </a:t>
              </a:r>
              <a:r>
                <a:rPr lang="en-US" sz="1100" dirty="0" err="1" smtClean="0">
                  <a:solidFill>
                    <a:schemeClr val="bg1">
                      <a:lumMod val="50000"/>
                    </a:schemeClr>
                  </a:solidFill>
                </a:rPr>
                <a:t>adipiscing</a:t>
              </a:r>
              <a:r>
                <a:rPr lang="en-US" sz="1100" dirty="0" smtClean="0">
                  <a:solidFill>
                    <a:schemeClr val="bg1">
                      <a:lumMod val="50000"/>
                    </a:schemeClr>
                  </a:solidFill>
                </a:rPr>
                <a:t> elit. </a:t>
              </a:r>
              <a:endParaRPr lang="en-US" sz="1100" dirty="0">
                <a:solidFill>
                  <a:schemeClr val="bg1">
                    <a:lumMod val="50000"/>
                  </a:schemeClr>
                </a:solidFill>
              </a:endParaRPr>
            </a:p>
          </p:txBody>
        </p:sp>
        <p:sp>
          <p:nvSpPr>
            <p:cNvPr id="85" name="Oval 84"/>
            <p:cNvSpPr/>
            <p:nvPr/>
          </p:nvSpPr>
          <p:spPr>
            <a:xfrm flipH="1">
              <a:off x="5290016" y="1868736"/>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a:solidFill>
                    <a:schemeClr val="accent4"/>
                  </a:solidFill>
                  <a:latin typeface="Sosa" pitchFamily="2" charset="0"/>
                </a:rPr>
                <a:t>r</a:t>
              </a:r>
              <a:endParaRPr lang="en-US" sz="2000" dirty="0">
                <a:solidFill>
                  <a:schemeClr val="accent4"/>
                </a:solidFill>
                <a:latin typeface="Sosa" pitchFamily="2" charset="0"/>
              </a:endParaRPr>
            </a:p>
          </p:txBody>
        </p:sp>
      </p:grpSp>
      <p:grpSp>
        <p:nvGrpSpPr>
          <p:cNvPr id="86" name="Group 85"/>
          <p:cNvGrpSpPr/>
          <p:nvPr/>
        </p:nvGrpSpPr>
        <p:grpSpPr>
          <a:xfrm>
            <a:off x="7794322" y="1483814"/>
            <a:ext cx="1424923" cy="1071484"/>
            <a:chOff x="7235039" y="1846467"/>
            <a:chExt cx="1424923" cy="1071484"/>
          </a:xfrm>
        </p:grpSpPr>
        <p:sp>
          <p:nvSpPr>
            <p:cNvPr id="87" name="Content Placeholder 2"/>
            <p:cNvSpPr txBox="1">
              <a:spLocks/>
            </p:cNvSpPr>
            <p:nvPr/>
          </p:nvSpPr>
          <p:spPr>
            <a:xfrm>
              <a:off x="7235039" y="2136816"/>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bg1">
                      <a:lumMod val="50000"/>
                    </a:schemeClr>
                  </a:solidFill>
                </a:rPr>
                <a:t>Content here</a:t>
              </a:r>
              <a:r>
                <a:rPr lang="en-US" b="1" dirty="0" smtClean="0">
                  <a:solidFill>
                    <a:schemeClr val="bg1">
                      <a:lumMod val="50000"/>
                    </a:schemeClr>
                  </a:solidFill>
                </a:rPr>
                <a:t/>
              </a:r>
              <a:br>
                <a:rPr lang="en-US" b="1" dirty="0" smtClean="0">
                  <a:solidFill>
                    <a:schemeClr val="bg1">
                      <a:lumMod val="50000"/>
                    </a:schemeClr>
                  </a:solidFill>
                </a:rPr>
              </a:br>
              <a:r>
                <a:rPr lang="en-US" sz="1100" dirty="0" smtClean="0">
                  <a:solidFill>
                    <a:schemeClr val="bg1">
                      <a:lumMod val="50000"/>
                    </a:schemeClr>
                  </a:solidFill>
                </a:rPr>
                <a:t>Lorem ipsum dolor sit amet, </a:t>
              </a:r>
              <a:r>
                <a:rPr lang="en-US" sz="1100" dirty="0" err="1" smtClean="0">
                  <a:solidFill>
                    <a:schemeClr val="bg1">
                      <a:lumMod val="50000"/>
                    </a:schemeClr>
                  </a:solidFill>
                </a:rPr>
                <a:t>adipiscing</a:t>
              </a:r>
              <a:r>
                <a:rPr lang="en-US" sz="1100" dirty="0" smtClean="0">
                  <a:solidFill>
                    <a:schemeClr val="bg1">
                      <a:lumMod val="50000"/>
                    </a:schemeClr>
                  </a:solidFill>
                </a:rPr>
                <a:t> elit. </a:t>
              </a:r>
              <a:endParaRPr lang="en-US" sz="1100" dirty="0">
                <a:solidFill>
                  <a:schemeClr val="bg1">
                    <a:lumMod val="50000"/>
                  </a:schemeClr>
                </a:solidFill>
              </a:endParaRPr>
            </a:p>
          </p:txBody>
        </p:sp>
        <p:sp>
          <p:nvSpPr>
            <p:cNvPr id="88" name="Oval 87"/>
            <p:cNvSpPr/>
            <p:nvPr/>
          </p:nvSpPr>
          <p:spPr>
            <a:xfrm flipH="1">
              <a:off x="7740911" y="1846467"/>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smtClean="0">
                  <a:solidFill>
                    <a:schemeClr val="accent1"/>
                  </a:solidFill>
                  <a:latin typeface="Sosa" pitchFamily="2" charset="0"/>
                </a:rPr>
                <a:t>l</a:t>
              </a:r>
              <a:endParaRPr lang="en-US" sz="2000" dirty="0">
                <a:solidFill>
                  <a:schemeClr val="accent1"/>
                </a:solidFill>
                <a:latin typeface="Sosa" pitchFamily="2" charset="0"/>
              </a:endParaRPr>
            </a:p>
          </p:txBody>
        </p:sp>
      </p:grpSp>
      <p:grpSp>
        <p:nvGrpSpPr>
          <p:cNvPr id="89" name="Group 88"/>
          <p:cNvGrpSpPr/>
          <p:nvPr/>
        </p:nvGrpSpPr>
        <p:grpSpPr>
          <a:xfrm>
            <a:off x="3879386" y="5183373"/>
            <a:ext cx="1424923" cy="1077510"/>
            <a:chOff x="5867839" y="4205683"/>
            <a:chExt cx="1424923" cy="1077510"/>
          </a:xfrm>
        </p:grpSpPr>
        <p:sp>
          <p:nvSpPr>
            <p:cNvPr id="90" name="Content Placeholder 2"/>
            <p:cNvSpPr txBox="1">
              <a:spLocks/>
            </p:cNvSpPr>
            <p:nvPr/>
          </p:nvSpPr>
          <p:spPr>
            <a:xfrm>
              <a:off x="5867839" y="4502058"/>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bg1">
                      <a:lumMod val="50000"/>
                    </a:schemeClr>
                  </a:solidFill>
                </a:rPr>
                <a:t>Content here</a:t>
              </a:r>
              <a:r>
                <a:rPr lang="en-US" b="1" dirty="0" smtClean="0">
                  <a:solidFill>
                    <a:schemeClr val="bg1">
                      <a:lumMod val="50000"/>
                    </a:schemeClr>
                  </a:solidFill>
                </a:rPr>
                <a:t/>
              </a:r>
              <a:br>
                <a:rPr lang="en-US" b="1" dirty="0" smtClean="0">
                  <a:solidFill>
                    <a:schemeClr val="bg1">
                      <a:lumMod val="50000"/>
                    </a:schemeClr>
                  </a:solidFill>
                </a:rPr>
              </a:br>
              <a:r>
                <a:rPr lang="en-US" sz="1100" dirty="0" err="1" smtClean="0">
                  <a:solidFill>
                    <a:schemeClr val="bg1">
                      <a:lumMod val="50000"/>
                    </a:schemeClr>
                  </a:solidFill>
                </a:rPr>
                <a:t>Lorem</a:t>
              </a:r>
              <a:r>
                <a:rPr lang="en-US" sz="1100" dirty="0" smtClean="0">
                  <a:solidFill>
                    <a:schemeClr val="bg1">
                      <a:lumMod val="50000"/>
                    </a:schemeClr>
                  </a:solidFill>
                </a:rPr>
                <a:t> ipsum dolor sit amet, </a:t>
              </a:r>
              <a:r>
                <a:rPr lang="en-US" sz="1100" dirty="0" err="1" smtClean="0">
                  <a:solidFill>
                    <a:schemeClr val="bg1">
                      <a:lumMod val="50000"/>
                    </a:schemeClr>
                  </a:solidFill>
                </a:rPr>
                <a:t>adipiscing</a:t>
              </a:r>
              <a:r>
                <a:rPr lang="en-US" sz="1100" dirty="0" smtClean="0">
                  <a:solidFill>
                    <a:schemeClr val="bg1">
                      <a:lumMod val="50000"/>
                    </a:schemeClr>
                  </a:solidFill>
                </a:rPr>
                <a:t> elit. </a:t>
              </a:r>
              <a:endParaRPr lang="en-US" sz="1100" dirty="0">
                <a:solidFill>
                  <a:schemeClr val="bg1">
                    <a:lumMod val="50000"/>
                  </a:schemeClr>
                </a:solidFill>
              </a:endParaRPr>
            </a:p>
          </p:txBody>
        </p:sp>
        <p:sp>
          <p:nvSpPr>
            <p:cNvPr id="91" name="Oval 90"/>
            <p:cNvSpPr/>
            <p:nvPr/>
          </p:nvSpPr>
          <p:spPr>
            <a:xfrm flipH="1">
              <a:off x="6434720" y="4205683"/>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a:solidFill>
                    <a:schemeClr val="accent2"/>
                  </a:solidFill>
                  <a:latin typeface="Sosa" pitchFamily="2" charset="0"/>
                </a:rPr>
                <a:t>e</a:t>
              </a:r>
              <a:endParaRPr lang="en-US" sz="2000" dirty="0">
                <a:solidFill>
                  <a:schemeClr val="accent2"/>
                </a:solidFill>
                <a:latin typeface="Sosa" pitchFamily="2" charset="0"/>
              </a:endParaRPr>
            </a:p>
          </p:txBody>
        </p:sp>
      </p:grpSp>
      <p:grpSp>
        <p:nvGrpSpPr>
          <p:cNvPr id="92" name="Group 91"/>
          <p:cNvGrpSpPr/>
          <p:nvPr/>
        </p:nvGrpSpPr>
        <p:grpSpPr>
          <a:xfrm>
            <a:off x="4696604" y="1523484"/>
            <a:ext cx="1424923" cy="1055110"/>
            <a:chOff x="3229293" y="4228083"/>
            <a:chExt cx="1424923" cy="1055110"/>
          </a:xfrm>
        </p:grpSpPr>
        <p:sp>
          <p:nvSpPr>
            <p:cNvPr id="93" name="Content Placeholder 2"/>
            <p:cNvSpPr txBox="1">
              <a:spLocks/>
            </p:cNvSpPr>
            <p:nvPr/>
          </p:nvSpPr>
          <p:spPr>
            <a:xfrm>
              <a:off x="3229293" y="4502058"/>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bg1">
                      <a:lumMod val="50000"/>
                    </a:schemeClr>
                  </a:solidFill>
                </a:rPr>
                <a:t>Content here</a:t>
              </a:r>
              <a:r>
                <a:rPr lang="en-US" b="1" dirty="0" smtClean="0">
                  <a:solidFill>
                    <a:schemeClr val="bg1">
                      <a:lumMod val="50000"/>
                    </a:schemeClr>
                  </a:solidFill>
                </a:rPr>
                <a:t/>
              </a:r>
              <a:br>
                <a:rPr lang="en-US" b="1" dirty="0" smtClean="0">
                  <a:solidFill>
                    <a:schemeClr val="bg1">
                      <a:lumMod val="50000"/>
                    </a:schemeClr>
                  </a:solidFill>
                </a:rPr>
              </a:br>
              <a:r>
                <a:rPr lang="en-US" sz="1100" dirty="0" err="1" smtClean="0">
                  <a:solidFill>
                    <a:schemeClr val="bg1">
                      <a:lumMod val="50000"/>
                    </a:schemeClr>
                  </a:solidFill>
                </a:rPr>
                <a:t>Lorem</a:t>
              </a:r>
              <a:r>
                <a:rPr lang="en-US" sz="1100" dirty="0" smtClean="0">
                  <a:solidFill>
                    <a:schemeClr val="bg1">
                      <a:lumMod val="50000"/>
                    </a:schemeClr>
                  </a:solidFill>
                </a:rPr>
                <a:t> ipsum dolor sit amet, </a:t>
              </a:r>
              <a:r>
                <a:rPr lang="en-US" sz="1100" dirty="0" err="1" smtClean="0">
                  <a:solidFill>
                    <a:schemeClr val="bg1">
                      <a:lumMod val="50000"/>
                    </a:schemeClr>
                  </a:solidFill>
                </a:rPr>
                <a:t>adipiscing</a:t>
              </a:r>
              <a:r>
                <a:rPr lang="en-US" sz="1100" dirty="0" smtClean="0">
                  <a:solidFill>
                    <a:schemeClr val="bg1">
                      <a:lumMod val="50000"/>
                    </a:schemeClr>
                  </a:solidFill>
                </a:rPr>
                <a:t> elit. </a:t>
              </a:r>
              <a:endParaRPr lang="en-US" sz="1100" dirty="0">
                <a:solidFill>
                  <a:schemeClr val="bg1">
                    <a:lumMod val="50000"/>
                  </a:schemeClr>
                </a:solidFill>
              </a:endParaRPr>
            </a:p>
          </p:txBody>
        </p:sp>
        <p:sp>
          <p:nvSpPr>
            <p:cNvPr id="94" name="Oval 93"/>
            <p:cNvSpPr/>
            <p:nvPr/>
          </p:nvSpPr>
          <p:spPr>
            <a:xfrm flipH="1">
              <a:off x="3788196" y="4228083"/>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a:solidFill>
                    <a:schemeClr val="accent6"/>
                  </a:solidFill>
                  <a:latin typeface="Sosa" pitchFamily="2" charset="0"/>
                </a:rPr>
                <a:t>&gt;</a:t>
              </a:r>
              <a:endParaRPr lang="en-US" sz="2000" dirty="0">
                <a:solidFill>
                  <a:schemeClr val="accent6"/>
                </a:solidFill>
                <a:latin typeface="Sosa" pitchFamily="2" charset="0"/>
              </a:endParaRPr>
            </a:p>
          </p:txBody>
        </p:sp>
      </p:grpSp>
      <p:grpSp>
        <p:nvGrpSpPr>
          <p:cNvPr id="95" name="Group 94"/>
          <p:cNvGrpSpPr/>
          <p:nvPr/>
        </p:nvGrpSpPr>
        <p:grpSpPr>
          <a:xfrm>
            <a:off x="6361833" y="1483220"/>
            <a:ext cx="1424923" cy="1077510"/>
            <a:chOff x="5867839" y="4205683"/>
            <a:chExt cx="1424923" cy="1077510"/>
          </a:xfrm>
        </p:grpSpPr>
        <p:sp>
          <p:nvSpPr>
            <p:cNvPr id="96" name="Content Placeholder 2"/>
            <p:cNvSpPr txBox="1">
              <a:spLocks/>
            </p:cNvSpPr>
            <p:nvPr/>
          </p:nvSpPr>
          <p:spPr>
            <a:xfrm>
              <a:off x="5867839" y="4502058"/>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bg1">
                      <a:lumMod val="50000"/>
                    </a:schemeClr>
                  </a:solidFill>
                </a:rPr>
                <a:t>Content here</a:t>
              </a:r>
              <a:r>
                <a:rPr lang="en-US" b="1" dirty="0" smtClean="0">
                  <a:solidFill>
                    <a:schemeClr val="bg1">
                      <a:lumMod val="50000"/>
                    </a:schemeClr>
                  </a:solidFill>
                </a:rPr>
                <a:t/>
              </a:r>
              <a:br>
                <a:rPr lang="en-US" b="1" dirty="0" smtClean="0">
                  <a:solidFill>
                    <a:schemeClr val="bg1">
                      <a:lumMod val="50000"/>
                    </a:schemeClr>
                  </a:solidFill>
                </a:rPr>
              </a:br>
              <a:r>
                <a:rPr lang="en-US" sz="1100" dirty="0" err="1" smtClean="0">
                  <a:solidFill>
                    <a:schemeClr val="bg1">
                      <a:lumMod val="50000"/>
                    </a:schemeClr>
                  </a:solidFill>
                </a:rPr>
                <a:t>Lorem</a:t>
              </a:r>
              <a:r>
                <a:rPr lang="en-US" sz="1100" dirty="0" smtClean="0">
                  <a:solidFill>
                    <a:schemeClr val="bg1">
                      <a:lumMod val="50000"/>
                    </a:schemeClr>
                  </a:solidFill>
                </a:rPr>
                <a:t> ipsum dolor sit amet, </a:t>
              </a:r>
              <a:r>
                <a:rPr lang="en-US" sz="1100" dirty="0" err="1" smtClean="0">
                  <a:solidFill>
                    <a:schemeClr val="bg1">
                      <a:lumMod val="50000"/>
                    </a:schemeClr>
                  </a:solidFill>
                </a:rPr>
                <a:t>adipiscing</a:t>
              </a:r>
              <a:r>
                <a:rPr lang="en-US" sz="1100" dirty="0" smtClean="0">
                  <a:solidFill>
                    <a:schemeClr val="bg1">
                      <a:lumMod val="50000"/>
                    </a:schemeClr>
                  </a:solidFill>
                </a:rPr>
                <a:t> elit. </a:t>
              </a:r>
              <a:endParaRPr lang="en-US" sz="1100" dirty="0">
                <a:solidFill>
                  <a:schemeClr val="bg1">
                    <a:lumMod val="50000"/>
                  </a:schemeClr>
                </a:solidFill>
              </a:endParaRPr>
            </a:p>
          </p:txBody>
        </p:sp>
        <p:sp>
          <p:nvSpPr>
            <p:cNvPr id="97" name="Oval 96"/>
            <p:cNvSpPr/>
            <p:nvPr/>
          </p:nvSpPr>
          <p:spPr>
            <a:xfrm flipH="1">
              <a:off x="6434720" y="4205683"/>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a:solidFill>
                    <a:schemeClr val="tx2"/>
                  </a:solidFill>
                  <a:latin typeface="Sosa" pitchFamily="2" charset="0"/>
                </a:rPr>
                <a:t>L</a:t>
              </a:r>
              <a:endParaRPr lang="en-US" sz="2000" dirty="0">
                <a:solidFill>
                  <a:schemeClr val="tx2"/>
                </a:solidFill>
                <a:latin typeface="Sosa" pitchFamily="2" charset="0"/>
              </a:endParaRPr>
            </a:p>
          </p:txBody>
        </p:sp>
      </p:grpSp>
      <p:grpSp>
        <p:nvGrpSpPr>
          <p:cNvPr id="98" name="Group 97"/>
          <p:cNvGrpSpPr/>
          <p:nvPr/>
        </p:nvGrpSpPr>
        <p:grpSpPr>
          <a:xfrm>
            <a:off x="5474385" y="5411100"/>
            <a:ext cx="1424923" cy="1077510"/>
            <a:chOff x="5867839" y="4205683"/>
            <a:chExt cx="1424923" cy="1077510"/>
          </a:xfrm>
        </p:grpSpPr>
        <p:sp>
          <p:nvSpPr>
            <p:cNvPr id="99" name="Content Placeholder 2"/>
            <p:cNvSpPr txBox="1">
              <a:spLocks/>
            </p:cNvSpPr>
            <p:nvPr/>
          </p:nvSpPr>
          <p:spPr>
            <a:xfrm>
              <a:off x="5867839" y="4502058"/>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bg1">
                      <a:lumMod val="50000"/>
                    </a:schemeClr>
                  </a:solidFill>
                </a:rPr>
                <a:t>Content here</a:t>
              </a:r>
              <a:r>
                <a:rPr lang="en-US" b="1" dirty="0" smtClean="0">
                  <a:solidFill>
                    <a:schemeClr val="bg1">
                      <a:lumMod val="50000"/>
                    </a:schemeClr>
                  </a:solidFill>
                </a:rPr>
                <a:t/>
              </a:r>
              <a:br>
                <a:rPr lang="en-US" b="1" dirty="0" smtClean="0">
                  <a:solidFill>
                    <a:schemeClr val="bg1">
                      <a:lumMod val="50000"/>
                    </a:schemeClr>
                  </a:solidFill>
                </a:rPr>
              </a:br>
              <a:r>
                <a:rPr lang="en-US" sz="1100" dirty="0" err="1" smtClean="0">
                  <a:solidFill>
                    <a:schemeClr val="bg1">
                      <a:lumMod val="50000"/>
                    </a:schemeClr>
                  </a:solidFill>
                </a:rPr>
                <a:t>Lorem</a:t>
              </a:r>
              <a:r>
                <a:rPr lang="en-US" sz="1100" dirty="0" smtClean="0">
                  <a:solidFill>
                    <a:schemeClr val="bg1">
                      <a:lumMod val="50000"/>
                    </a:schemeClr>
                  </a:solidFill>
                </a:rPr>
                <a:t> ipsum dolor sit amet, </a:t>
              </a:r>
              <a:r>
                <a:rPr lang="en-US" sz="1100" dirty="0" err="1" smtClean="0">
                  <a:solidFill>
                    <a:schemeClr val="bg1">
                      <a:lumMod val="50000"/>
                    </a:schemeClr>
                  </a:solidFill>
                </a:rPr>
                <a:t>adipiscing</a:t>
              </a:r>
              <a:r>
                <a:rPr lang="en-US" sz="1100" dirty="0" smtClean="0">
                  <a:solidFill>
                    <a:schemeClr val="bg1">
                      <a:lumMod val="50000"/>
                    </a:schemeClr>
                  </a:solidFill>
                </a:rPr>
                <a:t> elit. </a:t>
              </a:r>
              <a:endParaRPr lang="en-US" sz="1100" dirty="0">
                <a:solidFill>
                  <a:schemeClr val="bg1">
                    <a:lumMod val="50000"/>
                  </a:schemeClr>
                </a:solidFill>
              </a:endParaRPr>
            </a:p>
          </p:txBody>
        </p:sp>
        <p:sp>
          <p:nvSpPr>
            <p:cNvPr id="100" name="Oval 99"/>
            <p:cNvSpPr/>
            <p:nvPr/>
          </p:nvSpPr>
          <p:spPr>
            <a:xfrm flipH="1">
              <a:off x="6434720" y="4205683"/>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smtClean="0">
                  <a:solidFill>
                    <a:schemeClr val="accent5"/>
                  </a:solidFill>
                  <a:latin typeface="Sosa" pitchFamily="2" charset="0"/>
                </a:rPr>
                <a:t>F</a:t>
              </a:r>
              <a:endParaRPr lang="en-US" sz="2000" dirty="0">
                <a:solidFill>
                  <a:schemeClr val="accent5"/>
                </a:solidFill>
                <a:latin typeface="Sosa" pitchFamily="2" charset="0"/>
              </a:endParaRPr>
            </a:p>
          </p:txBody>
        </p:sp>
      </p:grpSp>
      <p:grpSp>
        <p:nvGrpSpPr>
          <p:cNvPr id="101" name="Group 100"/>
          <p:cNvGrpSpPr/>
          <p:nvPr/>
        </p:nvGrpSpPr>
        <p:grpSpPr>
          <a:xfrm>
            <a:off x="7140576" y="5186152"/>
            <a:ext cx="1424923" cy="1077510"/>
            <a:chOff x="5867839" y="4205683"/>
            <a:chExt cx="1424923" cy="1077510"/>
          </a:xfrm>
        </p:grpSpPr>
        <p:sp>
          <p:nvSpPr>
            <p:cNvPr id="102" name="Content Placeholder 2"/>
            <p:cNvSpPr txBox="1">
              <a:spLocks/>
            </p:cNvSpPr>
            <p:nvPr/>
          </p:nvSpPr>
          <p:spPr>
            <a:xfrm>
              <a:off x="5867839" y="4502058"/>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bg1">
                      <a:lumMod val="50000"/>
                    </a:schemeClr>
                  </a:solidFill>
                </a:rPr>
                <a:t>Content here</a:t>
              </a:r>
              <a:r>
                <a:rPr lang="en-US" b="1" dirty="0" smtClean="0">
                  <a:solidFill>
                    <a:schemeClr val="bg1">
                      <a:lumMod val="50000"/>
                    </a:schemeClr>
                  </a:solidFill>
                </a:rPr>
                <a:t/>
              </a:r>
              <a:br>
                <a:rPr lang="en-US" b="1" dirty="0" smtClean="0">
                  <a:solidFill>
                    <a:schemeClr val="bg1">
                      <a:lumMod val="50000"/>
                    </a:schemeClr>
                  </a:solidFill>
                </a:rPr>
              </a:br>
              <a:r>
                <a:rPr lang="en-US" sz="1100" dirty="0" err="1" smtClean="0">
                  <a:solidFill>
                    <a:schemeClr val="bg1">
                      <a:lumMod val="50000"/>
                    </a:schemeClr>
                  </a:solidFill>
                </a:rPr>
                <a:t>Lorem</a:t>
              </a:r>
              <a:r>
                <a:rPr lang="en-US" sz="1100" dirty="0" smtClean="0">
                  <a:solidFill>
                    <a:schemeClr val="bg1">
                      <a:lumMod val="50000"/>
                    </a:schemeClr>
                  </a:solidFill>
                </a:rPr>
                <a:t> ipsum dolor sit amet, </a:t>
              </a:r>
              <a:r>
                <a:rPr lang="en-US" sz="1100" dirty="0" err="1" smtClean="0">
                  <a:solidFill>
                    <a:schemeClr val="bg1">
                      <a:lumMod val="50000"/>
                    </a:schemeClr>
                  </a:solidFill>
                </a:rPr>
                <a:t>adipiscing</a:t>
              </a:r>
              <a:r>
                <a:rPr lang="en-US" sz="1100" dirty="0" smtClean="0">
                  <a:solidFill>
                    <a:schemeClr val="bg1">
                      <a:lumMod val="50000"/>
                    </a:schemeClr>
                  </a:solidFill>
                </a:rPr>
                <a:t> elit. </a:t>
              </a:r>
              <a:endParaRPr lang="en-US" sz="1100" dirty="0">
                <a:solidFill>
                  <a:schemeClr val="bg1">
                    <a:lumMod val="50000"/>
                  </a:schemeClr>
                </a:solidFill>
              </a:endParaRPr>
            </a:p>
          </p:txBody>
        </p:sp>
        <p:sp>
          <p:nvSpPr>
            <p:cNvPr id="103" name="Oval 102"/>
            <p:cNvSpPr/>
            <p:nvPr/>
          </p:nvSpPr>
          <p:spPr>
            <a:xfrm flipH="1">
              <a:off x="6434720" y="4205683"/>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a:solidFill>
                    <a:schemeClr val="accent4"/>
                  </a:solidFill>
                  <a:latin typeface="Sosa" pitchFamily="2" charset="0"/>
                </a:rPr>
                <a:t>q</a:t>
              </a:r>
              <a:endParaRPr lang="en-US" sz="2000" dirty="0">
                <a:solidFill>
                  <a:schemeClr val="accent4"/>
                </a:solidFill>
                <a:latin typeface="Sosa" pitchFamily="2" charset="0"/>
              </a:endParaRPr>
            </a:p>
          </p:txBody>
        </p:sp>
      </p:grpSp>
      <p:grpSp>
        <p:nvGrpSpPr>
          <p:cNvPr id="104" name="Group 103"/>
          <p:cNvGrpSpPr/>
          <p:nvPr/>
        </p:nvGrpSpPr>
        <p:grpSpPr>
          <a:xfrm>
            <a:off x="982729" y="3371120"/>
            <a:ext cx="1480516" cy="1055083"/>
            <a:chOff x="643212" y="3398474"/>
            <a:chExt cx="1480516" cy="1055083"/>
          </a:xfrm>
        </p:grpSpPr>
        <p:sp>
          <p:nvSpPr>
            <p:cNvPr id="105" name="Content Placeholder 2"/>
            <p:cNvSpPr txBox="1">
              <a:spLocks/>
            </p:cNvSpPr>
            <p:nvPr/>
          </p:nvSpPr>
          <p:spPr>
            <a:xfrm>
              <a:off x="697520" y="3902530"/>
              <a:ext cx="137190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t>Lorem ipsum dolor sit amet, consectetur adipiscing.</a:t>
              </a:r>
              <a:endParaRPr lang="en-US" sz="800" dirty="0"/>
            </a:p>
          </p:txBody>
        </p:sp>
        <p:grpSp>
          <p:nvGrpSpPr>
            <p:cNvPr id="106" name="Group 105"/>
            <p:cNvGrpSpPr/>
            <p:nvPr/>
          </p:nvGrpSpPr>
          <p:grpSpPr>
            <a:xfrm>
              <a:off x="643212" y="3398474"/>
              <a:ext cx="1480516" cy="590694"/>
              <a:chOff x="2343409" y="3651870"/>
              <a:chExt cx="1480516" cy="590694"/>
            </a:xfrm>
          </p:grpSpPr>
          <p:sp>
            <p:nvSpPr>
              <p:cNvPr id="107" name="Content Placeholder 2"/>
              <p:cNvSpPr txBox="1">
                <a:spLocks/>
              </p:cNvSpPr>
              <p:nvPr/>
            </p:nvSpPr>
            <p:spPr>
              <a:xfrm>
                <a:off x="2399260" y="3651870"/>
                <a:ext cx="1368815"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2000" dirty="0" smtClean="0">
                    <a:solidFill>
                      <a:schemeClr val="accent1"/>
                    </a:solidFill>
                    <a:latin typeface="GeosansLight" panose="02000603020000020003"/>
                  </a:rPr>
                  <a:t>$</a:t>
                </a:r>
                <a:r>
                  <a:rPr lang="id-ID" sz="2000" dirty="0" smtClean="0">
                    <a:solidFill>
                      <a:schemeClr val="accent1"/>
                    </a:solidFill>
                    <a:latin typeface="GeosansLight" panose="02000603020000020003"/>
                  </a:rPr>
                  <a:t>57</a:t>
                </a:r>
                <a:r>
                  <a:rPr lang="en-US" sz="2000" dirty="0" smtClean="0">
                    <a:solidFill>
                      <a:schemeClr val="accent1"/>
                    </a:solidFill>
                    <a:latin typeface="GeosansLight" panose="02000603020000020003"/>
                  </a:rPr>
                  <a:t>,453</a:t>
                </a:r>
                <a:endParaRPr lang="en-US" sz="2000" dirty="0">
                  <a:solidFill>
                    <a:schemeClr val="accent1"/>
                  </a:solidFill>
                  <a:latin typeface="GeosansLight" panose="02000603020000020003"/>
                </a:endParaRPr>
              </a:p>
            </p:txBody>
          </p:sp>
          <p:sp>
            <p:nvSpPr>
              <p:cNvPr id="108" name="Content Placeholder 2"/>
              <p:cNvSpPr txBox="1">
                <a:spLocks/>
              </p:cNvSpPr>
              <p:nvPr/>
            </p:nvSpPr>
            <p:spPr>
              <a:xfrm>
                <a:off x="2343409" y="3911771"/>
                <a:ext cx="1480516" cy="33079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b="1" dirty="0" smtClean="0">
                    <a:solidFill>
                      <a:schemeClr val="bg1">
                        <a:lumMod val="50000"/>
                      </a:schemeClr>
                    </a:solidFill>
                  </a:rPr>
                  <a:t>Revenue</a:t>
                </a:r>
                <a:endParaRPr lang="en-US" sz="1200" b="1" dirty="0">
                  <a:solidFill>
                    <a:schemeClr val="bg1">
                      <a:lumMod val="50000"/>
                    </a:schemeClr>
                  </a:solidFill>
                </a:endParaRPr>
              </a:p>
            </p:txBody>
          </p:sp>
        </p:grpSp>
      </p:grpSp>
      <p:grpSp>
        <p:nvGrpSpPr>
          <p:cNvPr id="109" name="Group 108"/>
          <p:cNvGrpSpPr/>
          <p:nvPr/>
        </p:nvGrpSpPr>
        <p:grpSpPr>
          <a:xfrm>
            <a:off x="9935741" y="3371120"/>
            <a:ext cx="1480516" cy="1055083"/>
            <a:chOff x="643212" y="3398474"/>
            <a:chExt cx="1480516" cy="1055083"/>
          </a:xfrm>
        </p:grpSpPr>
        <p:sp>
          <p:nvSpPr>
            <p:cNvPr id="110" name="Content Placeholder 2"/>
            <p:cNvSpPr txBox="1">
              <a:spLocks/>
            </p:cNvSpPr>
            <p:nvPr/>
          </p:nvSpPr>
          <p:spPr>
            <a:xfrm>
              <a:off x="697520" y="3902530"/>
              <a:ext cx="137190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t>Lorem ipsum dolor sit amet, consectetur adipiscing.</a:t>
              </a:r>
              <a:endParaRPr lang="en-US" sz="800" dirty="0"/>
            </a:p>
          </p:txBody>
        </p:sp>
        <p:grpSp>
          <p:nvGrpSpPr>
            <p:cNvPr id="111" name="Group 110"/>
            <p:cNvGrpSpPr/>
            <p:nvPr/>
          </p:nvGrpSpPr>
          <p:grpSpPr>
            <a:xfrm>
              <a:off x="643212" y="3398474"/>
              <a:ext cx="1480516" cy="590694"/>
              <a:chOff x="2343409" y="3651870"/>
              <a:chExt cx="1480516" cy="590694"/>
            </a:xfrm>
          </p:grpSpPr>
          <p:sp>
            <p:nvSpPr>
              <p:cNvPr id="112" name="Content Placeholder 2"/>
              <p:cNvSpPr txBox="1">
                <a:spLocks/>
              </p:cNvSpPr>
              <p:nvPr/>
            </p:nvSpPr>
            <p:spPr>
              <a:xfrm>
                <a:off x="2399260" y="3651870"/>
                <a:ext cx="1368815"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2000" dirty="0" smtClean="0">
                    <a:solidFill>
                      <a:schemeClr val="accent2"/>
                    </a:solidFill>
                    <a:latin typeface="GeosansLight" panose="02000603020000020003"/>
                  </a:rPr>
                  <a:t>$</a:t>
                </a:r>
                <a:r>
                  <a:rPr lang="id-ID" sz="2000" dirty="0" smtClean="0">
                    <a:solidFill>
                      <a:schemeClr val="accent2"/>
                    </a:solidFill>
                    <a:latin typeface="GeosansLight" panose="02000603020000020003"/>
                  </a:rPr>
                  <a:t>25</a:t>
                </a:r>
                <a:r>
                  <a:rPr lang="en-US" sz="2000" dirty="0" smtClean="0">
                    <a:solidFill>
                      <a:schemeClr val="accent2"/>
                    </a:solidFill>
                    <a:latin typeface="GeosansLight" panose="02000603020000020003"/>
                  </a:rPr>
                  <a:t>,</a:t>
                </a:r>
                <a:r>
                  <a:rPr lang="id-ID" sz="2000" dirty="0" smtClean="0">
                    <a:solidFill>
                      <a:schemeClr val="accent2"/>
                    </a:solidFill>
                    <a:latin typeface="GeosansLight" panose="02000603020000020003"/>
                  </a:rPr>
                  <a:t>100</a:t>
                </a:r>
                <a:endParaRPr lang="en-US" sz="2000" dirty="0">
                  <a:solidFill>
                    <a:schemeClr val="accent2"/>
                  </a:solidFill>
                  <a:latin typeface="GeosansLight" panose="02000603020000020003"/>
                </a:endParaRPr>
              </a:p>
            </p:txBody>
          </p:sp>
          <p:sp>
            <p:nvSpPr>
              <p:cNvPr id="113" name="Content Placeholder 2"/>
              <p:cNvSpPr txBox="1">
                <a:spLocks/>
              </p:cNvSpPr>
              <p:nvPr/>
            </p:nvSpPr>
            <p:spPr>
              <a:xfrm>
                <a:off x="2343409" y="3911771"/>
                <a:ext cx="1480516" cy="33079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b="1" dirty="0" smtClean="0">
                    <a:solidFill>
                      <a:schemeClr val="bg1">
                        <a:lumMod val="50000"/>
                      </a:schemeClr>
                    </a:solidFill>
                  </a:rPr>
                  <a:t>Revenue</a:t>
                </a:r>
                <a:endParaRPr lang="en-US" sz="1200" b="1" dirty="0">
                  <a:solidFill>
                    <a:schemeClr val="bg1">
                      <a:lumMod val="50000"/>
                    </a:schemeClr>
                  </a:solidFill>
                </a:endParaRPr>
              </a:p>
            </p:txBody>
          </p:sp>
        </p:grpSp>
      </p:grpSp>
    </p:spTree>
    <p:extLst>
      <p:ext uri="{BB962C8B-B14F-4D97-AF65-F5344CB8AC3E}">
        <p14:creationId xmlns:p14="http://schemas.microsoft.com/office/powerpoint/2010/main" val="19873719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200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0-#ppt_w/2"/>
                                          </p:val>
                                        </p:tav>
                                        <p:tav tm="100000">
                                          <p:val>
                                            <p:strVal val="#ppt_x"/>
                                          </p:val>
                                        </p:tav>
                                      </p:tavLst>
                                    </p:anim>
                                    <p:anim calcmode="lin" valueType="num">
                                      <p:cBhvr additive="base">
                                        <p:cTn id="18" dur="500" fill="hold"/>
                                        <p:tgtEl>
                                          <p:spTgt spid="8"/>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10" presetClass="entr" presetSubtype="0" fill="hold" nodeType="afterEffect">
                                  <p:stCondLst>
                                    <p:cond delay="0"/>
                                  </p:stCondLst>
                                  <p:childTnLst>
                                    <p:set>
                                      <p:cBhvr>
                                        <p:cTn id="21" dur="1" fill="hold">
                                          <p:stCondLst>
                                            <p:cond delay="0"/>
                                          </p:stCondLst>
                                        </p:cTn>
                                        <p:tgtEl>
                                          <p:spTgt spid="104"/>
                                        </p:tgtEl>
                                        <p:attrNameLst>
                                          <p:attrName>style.visibility</p:attrName>
                                        </p:attrNameLst>
                                      </p:cBhvr>
                                      <p:to>
                                        <p:strVal val="visible"/>
                                      </p:to>
                                    </p:set>
                                    <p:animEffect transition="in" filter="fade">
                                      <p:cBhvr>
                                        <p:cTn id="22" dur="500"/>
                                        <p:tgtEl>
                                          <p:spTgt spid="104"/>
                                        </p:tgtEl>
                                      </p:cBhvr>
                                    </p:animEffect>
                                  </p:childTnLst>
                                </p:cTn>
                              </p:par>
                            </p:childTnLst>
                          </p:cTn>
                        </p:par>
                        <p:par>
                          <p:cTn id="23" fill="hold">
                            <p:stCondLst>
                              <p:cond delay="3500"/>
                            </p:stCondLst>
                            <p:childTnLst>
                              <p:par>
                                <p:cTn id="24" presetID="10" presetClass="entr" presetSubtype="0" fill="hold" nodeType="afterEffect">
                                  <p:stCondLst>
                                    <p:cond delay="0"/>
                                  </p:stCondLst>
                                  <p:childTnLst>
                                    <p:set>
                                      <p:cBhvr>
                                        <p:cTn id="25" dur="1" fill="hold">
                                          <p:stCondLst>
                                            <p:cond delay="0"/>
                                          </p:stCondLst>
                                        </p:cTn>
                                        <p:tgtEl>
                                          <p:spTgt spid="109"/>
                                        </p:tgtEl>
                                        <p:attrNameLst>
                                          <p:attrName>style.visibility</p:attrName>
                                        </p:attrNameLst>
                                      </p:cBhvr>
                                      <p:to>
                                        <p:strVal val="visible"/>
                                      </p:to>
                                    </p:set>
                                    <p:animEffect transition="in" filter="fade">
                                      <p:cBhvr>
                                        <p:cTn id="26" dur="50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8"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0"/>
            <a:ext cx="12192000" cy="6683188"/>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12583" y="-5139"/>
            <a:ext cx="12192000" cy="6858000"/>
          </a:xfrm>
          <a:prstGeom prst="rect">
            <a:avLst/>
          </a:prstGeom>
          <a:solidFill>
            <a:schemeClr val="tx1">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49</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Promotion</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2"/>
                </a:solidFill>
                <a:latin typeface="+mn-lt"/>
              </a:rPr>
              <a:t>in this line</a:t>
            </a:r>
            <a:endParaRPr lang="en-US" sz="1400" b="1" dirty="0">
              <a:solidFill>
                <a:schemeClr val="accent2"/>
              </a:solidFill>
              <a:latin typeface="+mn-lt"/>
            </a:endParaRPr>
          </a:p>
        </p:txBody>
      </p:sp>
      <p:sp>
        <p:nvSpPr>
          <p:cNvPr id="8" name="TextBox 7"/>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grpSp>
        <p:nvGrpSpPr>
          <p:cNvPr id="10" name="Group 9"/>
          <p:cNvGrpSpPr/>
          <p:nvPr/>
        </p:nvGrpSpPr>
        <p:grpSpPr>
          <a:xfrm>
            <a:off x="4064000" y="1409935"/>
            <a:ext cx="3685704" cy="5079883"/>
            <a:chOff x="3048000" y="1057451"/>
            <a:chExt cx="2764278" cy="3809912"/>
          </a:xfrm>
        </p:grpSpPr>
        <p:sp>
          <p:nvSpPr>
            <p:cNvPr id="11" name="Freeform 5"/>
            <p:cNvSpPr>
              <a:spLocks/>
            </p:cNvSpPr>
            <p:nvPr/>
          </p:nvSpPr>
          <p:spPr bwMode="auto">
            <a:xfrm>
              <a:off x="3048000" y="1057451"/>
              <a:ext cx="2764278" cy="3019954"/>
            </a:xfrm>
            <a:custGeom>
              <a:avLst/>
              <a:gdLst/>
              <a:ahLst/>
              <a:cxnLst>
                <a:cxn ang="0">
                  <a:pos x="1472" y="548"/>
                </a:cxn>
                <a:cxn ang="0">
                  <a:pos x="959" y="57"/>
                </a:cxn>
                <a:cxn ang="0">
                  <a:pos x="107" y="395"/>
                </a:cxn>
                <a:cxn ang="0">
                  <a:pos x="127" y="1032"/>
                </a:cxn>
                <a:cxn ang="0">
                  <a:pos x="403" y="1683"/>
                </a:cxn>
                <a:cxn ang="0">
                  <a:pos x="1158" y="1912"/>
                </a:cxn>
                <a:cxn ang="0">
                  <a:pos x="1290" y="1706"/>
                </a:cxn>
                <a:cxn ang="0">
                  <a:pos x="1565" y="1597"/>
                </a:cxn>
                <a:cxn ang="0">
                  <a:pos x="1553" y="1507"/>
                </a:cxn>
                <a:cxn ang="0">
                  <a:pos x="1580" y="1393"/>
                </a:cxn>
                <a:cxn ang="0">
                  <a:pos x="1566" y="1341"/>
                </a:cxn>
                <a:cxn ang="0">
                  <a:pos x="1599" y="1302"/>
                </a:cxn>
                <a:cxn ang="0">
                  <a:pos x="1593" y="1176"/>
                </a:cxn>
                <a:cxn ang="0">
                  <a:pos x="1718" y="1037"/>
                </a:cxn>
                <a:cxn ang="0">
                  <a:pos x="1600" y="865"/>
                </a:cxn>
                <a:cxn ang="0">
                  <a:pos x="1522" y="767"/>
                </a:cxn>
                <a:cxn ang="0">
                  <a:pos x="1519" y="625"/>
                </a:cxn>
                <a:cxn ang="0">
                  <a:pos x="1472" y="548"/>
                </a:cxn>
              </a:cxnLst>
              <a:rect l="0" t="0" r="r" b="b"/>
              <a:pathLst>
                <a:path w="1749" h="1912">
                  <a:moveTo>
                    <a:pt x="1472" y="548"/>
                  </a:moveTo>
                  <a:cubicBezTo>
                    <a:pt x="1472" y="548"/>
                    <a:pt x="1359" y="115"/>
                    <a:pt x="959" y="57"/>
                  </a:cubicBezTo>
                  <a:cubicBezTo>
                    <a:pt x="558" y="0"/>
                    <a:pt x="213" y="94"/>
                    <a:pt x="107" y="395"/>
                  </a:cubicBezTo>
                  <a:cubicBezTo>
                    <a:pt x="0" y="696"/>
                    <a:pt x="33" y="916"/>
                    <a:pt x="127" y="1032"/>
                  </a:cubicBezTo>
                  <a:cubicBezTo>
                    <a:pt x="222" y="1148"/>
                    <a:pt x="424" y="1398"/>
                    <a:pt x="403" y="1683"/>
                  </a:cubicBezTo>
                  <a:cubicBezTo>
                    <a:pt x="1158" y="1912"/>
                    <a:pt x="1158" y="1912"/>
                    <a:pt x="1158" y="1912"/>
                  </a:cubicBezTo>
                  <a:cubicBezTo>
                    <a:pt x="1158" y="1912"/>
                    <a:pt x="1176" y="1701"/>
                    <a:pt x="1290" y="1706"/>
                  </a:cubicBezTo>
                  <a:cubicBezTo>
                    <a:pt x="1403" y="1710"/>
                    <a:pt x="1558" y="1738"/>
                    <a:pt x="1565" y="1597"/>
                  </a:cubicBezTo>
                  <a:cubicBezTo>
                    <a:pt x="1565" y="1597"/>
                    <a:pt x="1560" y="1529"/>
                    <a:pt x="1553" y="1507"/>
                  </a:cubicBezTo>
                  <a:cubicBezTo>
                    <a:pt x="1547" y="1485"/>
                    <a:pt x="1584" y="1418"/>
                    <a:pt x="1580" y="1393"/>
                  </a:cubicBezTo>
                  <a:cubicBezTo>
                    <a:pt x="1577" y="1369"/>
                    <a:pt x="1566" y="1341"/>
                    <a:pt x="1566" y="1341"/>
                  </a:cubicBezTo>
                  <a:cubicBezTo>
                    <a:pt x="1566" y="1341"/>
                    <a:pt x="1609" y="1324"/>
                    <a:pt x="1599" y="1302"/>
                  </a:cubicBezTo>
                  <a:cubicBezTo>
                    <a:pt x="1588" y="1280"/>
                    <a:pt x="1565" y="1203"/>
                    <a:pt x="1593" y="1176"/>
                  </a:cubicBezTo>
                  <a:cubicBezTo>
                    <a:pt x="1621" y="1148"/>
                    <a:pt x="1749" y="1112"/>
                    <a:pt x="1718" y="1037"/>
                  </a:cubicBezTo>
                  <a:cubicBezTo>
                    <a:pt x="1687" y="961"/>
                    <a:pt x="1636" y="890"/>
                    <a:pt x="1600" y="865"/>
                  </a:cubicBezTo>
                  <a:cubicBezTo>
                    <a:pt x="1600" y="865"/>
                    <a:pt x="1523" y="820"/>
                    <a:pt x="1522" y="767"/>
                  </a:cubicBezTo>
                  <a:cubicBezTo>
                    <a:pt x="1521" y="714"/>
                    <a:pt x="1540" y="657"/>
                    <a:pt x="1519" y="625"/>
                  </a:cubicBezTo>
                  <a:cubicBezTo>
                    <a:pt x="1498" y="592"/>
                    <a:pt x="1478" y="567"/>
                    <a:pt x="1472" y="548"/>
                  </a:cubicBezTo>
                  <a:close/>
                </a:path>
              </a:pathLst>
            </a:custGeom>
            <a:solidFill>
              <a:schemeClr val="bg2">
                <a:lumMod val="50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2" name="Freeform 6"/>
            <p:cNvSpPr>
              <a:spLocks/>
            </p:cNvSpPr>
            <p:nvPr/>
          </p:nvSpPr>
          <p:spPr bwMode="auto">
            <a:xfrm>
              <a:off x="3432087" y="3685293"/>
              <a:ext cx="1719791" cy="1182070"/>
            </a:xfrm>
            <a:custGeom>
              <a:avLst/>
              <a:gdLst/>
              <a:ahLst/>
              <a:cxnLst>
                <a:cxn ang="0">
                  <a:pos x="128" y="9"/>
                </a:cxn>
                <a:cxn ang="0">
                  <a:pos x="1021" y="320"/>
                </a:cxn>
                <a:cxn ang="0">
                  <a:pos x="1077" y="727"/>
                </a:cxn>
                <a:cxn ang="0">
                  <a:pos x="602" y="523"/>
                </a:cxn>
                <a:cxn ang="0">
                  <a:pos x="90" y="313"/>
                </a:cxn>
                <a:cxn ang="0">
                  <a:pos x="9" y="46"/>
                </a:cxn>
                <a:cxn ang="0">
                  <a:pos x="128" y="9"/>
                </a:cxn>
              </a:cxnLst>
              <a:rect l="0" t="0" r="r" b="b"/>
              <a:pathLst>
                <a:path w="1088" h="748">
                  <a:moveTo>
                    <a:pt x="128" y="9"/>
                  </a:moveTo>
                  <a:cubicBezTo>
                    <a:pt x="128" y="9"/>
                    <a:pt x="1003" y="225"/>
                    <a:pt x="1021" y="320"/>
                  </a:cubicBezTo>
                  <a:cubicBezTo>
                    <a:pt x="1040" y="415"/>
                    <a:pt x="1065" y="706"/>
                    <a:pt x="1077" y="727"/>
                  </a:cubicBezTo>
                  <a:cubicBezTo>
                    <a:pt x="1088" y="748"/>
                    <a:pt x="681" y="577"/>
                    <a:pt x="602" y="523"/>
                  </a:cubicBezTo>
                  <a:cubicBezTo>
                    <a:pt x="523" y="470"/>
                    <a:pt x="128" y="313"/>
                    <a:pt x="90" y="313"/>
                  </a:cubicBezTo>
                  <a:cubicBezTo>
                    <a:pt x="53" y="313"/>
                    <a:pt x="19" y="83"/>
                    <a:pt x="9" y="46"/>
                  </a:cubicBezTo>
                  <a:cubicBezTo>
                    <a:pt x="0" y="9"/>
                    <a:pt x="95" y="0"/>
                    <a:pt x="128" y="9"/>
                  </a:cubicBezTo>
                  <a:close/>
                </a:path>
              </a:pathLst>
            </a:custGeom>
            <a:solidFill>
              <a:schemeClr val="tx1">
                <a:lumMod val="50000"/>
                <a:lumOff val="50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13" name="Group 83"/>
            <p:cNvGrpSpPr/>
            <p:nvPr/>
          </p:nvGrpSpPr>
          <p:grpSpPr>
            <a:xfrm>
              <a:off x="3209660" y="1219112"/>
              <a:ext cx="1957123" cy="1900943"/>
              <a:chOff x="3209660" y="1219112"/>
              <a:chExt cx="1957123" cy="1900943"/>
            </a:xfrm>
            <a:solidFill>
              <a:schemeClr val="bg1">
                <a:lumMod val="95000"/>
              </a:schemeClr>
            </a:solidFill>
          </p:grpSpPr>
          <p:sp>
            <p:nvSpPr>
              <p:cNvPr id="14" name="Freeform 7"/>
              <p:cNvSpPr>
                <a:spLocks noEditPoints="1"/>
              </p:cNvSpPr>
              <p:nvPr/>
            </p:nvSpPr>
            <p:spPr bwMode="auto">
              <a:xfrm>
                <a:off x="4029428" y="1751101"/>
                <a:ext cx="440267" cy="465490"/>
              </a:xfrm>
              <a:custGeom>
                <a:avLst/>
                <a:gdLst/>
                <a:ahLst/>
                <a:cxnLst>
                  <a:cxn ang="0">
                    <a:pos x="277" y="97"/>
                  </a:cxn>
                  <a:cxn ang="0">
                    <a:pos x="264" y="70"/>
                  </a:cxn>
                  <a:cxn ang="0">
                    <a:pos x="253" y="70"/>
                  </a:cxn>
                  <a:cxn ang="0">
                    <a:pos x="214" y="86"/>
                  </a:cxn>
                  <a:cxn ang="0">
                    <a:pos x="168" y="55"/>
                  </a:cxn>
                  <a:cxn ang="0">
                    <a:pos x="168" y="13"/>
                  </a:cxn>
                  <a:cxn ang="0">
                    <a:pos x="164" y="2"/>
                  </a:cxn>
                  <a:cxn ang="0">
                    <a:pos x="135" y="0"/>
                  </a:cxn>
                  <a:cxn ang="0">
                    <a:pos x="129" y="10"/>
                  </a:cxn>
                  <a:cxn ang="0">
                    <a:pos x="124" y="52"/>
                  </a:cxn>
                  <a:cxn ang="0">
                    <a:pos x="74" y="76"/>
                  </a:cxn>
                  <a:cxn ang="0">
                    <a:pos x="37" y="55"/>
                  </a:cxn>
                  <a:cxn ang="0">
                    <a:pos x="26" y="53"/>
                  </a:cxn>
                  <a:cxn ang="0">
                    <a:pos x="10" y="78"/>
                  </a:cxn>
                  <a:cxn ang="0">
                    <a:pos x="16" y="87"/>
                  </a:cxn>
                  <a:cxn ang="0">
                    <a:pos x="49" y="113"/>
                  </a:cxn>
                  <a:cxn ang="0">
                    <a:pos x="43" y="140"/>
                  </a:cxn>
                  <a:cxn ang="0">
                    <a:pos x="45" y="168"/>
                  </a:cxn>
                  <a:cxn ang="0">
                    <a:pos x="8" y="189"/>
                  </a:cxn>
                  <a:cxn ang="0">
                    <a:pos x="1" y="198"/>
                  </a:cxn>
                  <a:cxn ang="0">
                    <a:pos x="14" y="225"/>
                  </a:cxn>
                  <a:cxn ang="0">
                    <a:pos x="25" y="224"/>
                  </a:cxn>
                  <a:cxn ang="0">
                    <a:pos x="64" y="208"/>
                  </a:cxn>
                  <a:cxn ang="0">
                    <a:pos x="110" y="239"/>
                  </a:cxn>
                  <a:cxn ang="0">
                    <a:pos x="110" y="282"/>
                  </a:cxn>
                  <a:cxn ang="0">
                    <a:pos x="114" y="292"/>
                  </a:cxn>
                  <a:cxn ang="0">
                    <a:pos x="143" y="294"/>
                  </a:cxn>
                  <a:cxn ang="0">
                    <a:pos x="149" y="284"/>
                  </a:cxn>
                  <a:cxn ang="0">
                    <a:pos x="154" y="243"/>
                  </a:cxn>
                  <a:cxn ang="0">
                    <a:pos x="205" y="218"/>
                  </a:cxn>
                  <a:cxn ang="0">
                    <a:pos x="241" y="240"/>
                  </a:cxn>
                  <a:cxn ang="0">
                    <a:pos x="252" y="242"/>
                  </a:cxn>
                  <a:cxn ang="0">
                    <a:pos x="269" y="217"/>
                  </a:cxn>
                  <a:cxn ang="0">
                    <a:pos x="263" y="207"/>
                  </a:cxn>
                  <a:cxn ang="0">
                    <a:pos x="229" y="182"/>
                  </a:cxn>
                  <a:cxn ang="0">
                    <a:pos x="235" y="154"/>
                  </a:cxn>
                  <a:cxn ang="0">
                    <a:pos x="233" y="126"/>
                  </a:cxn>
                  <a:cxn ang="0">
                    <a:pos x="270" y="105"/>
                  </a:cxn>
                  <a:cxn ang="0">
                    <a:pos x="277" y="97"/>
                  </a:cxn>
                  <a:cxn ang="0">
                    <a:pos x="139" y="222"/>
                  </a:cxn>
                  <a:cxn ang="0">
                    <a:pos x="65" y="147"/>
                  </a:cxn>
                  <a:cxn ang="0">
                    <a:pos x="139" y="73"/>
                  </a:cxn>
                  <a:cxn ang="0">
                    <a:pos x="214" y="147"/>
                  </a:cxn>
                  <a:cxn ang="0">
                    <a:pos x="139" y="222"/>
                  </a:cxn>
                </a:cxnLst>
                <a:rect l="0" t="0" r="r" b="b"/>
                <a:pathLst>
                  <a:path w="278" h="295">
                    <a:moveTo>
                      <a:pt x="277" y="97"/>
                    </a:moveTo>
                    <a:cubicBezTo>
                      <a:pt x="264" y="70"/>
                      <a:pt x="264" y="70"/>
                      <a:pt x="264" y="70"/>
                    </a:cubicBezTo>
                    <a:cubicBezTo>
                      <a:pt x="263" y="68"/>
                      <a:pt x="258" y="68"/>
                      <a:pt x="253" y="70"/>
                    </a:cubicBezTo>
                    <a:cubicBezTo>
                      <a:pt x="214" y="86"/>
                      <a:pt x="214" y="86"/>
                      <a:pt x="214" y="86"/>
                    </a:cubicBezTo>
                    <a:cubicBezTo>
                      <a:pt x="202" y="72"/>
                      <a:pt x="186" y="61"/>
                      <a:pt x="168" y="55"/>
                    </a:cubicBezTo>
                    <a:cubicBezTo>
                      <a:pt x="168" y="13"/>
                      <a:pt x="168" y="13"/>
                      <a:pt x="168" y="13"/>
                    </a:cubicBezTo>
                    <a:cubicBezTo>
                      <a:pt x="168" y="8"/>
                      <a:pt x="167" y="3"/>
                      <a:pt x="164" y="2"/>
                    </a:cubicBezTo>
                    <a:cubicBezTo>
                      <a:pt x="135" y="0"/>
                      <a:pt x="135" y="0"/>
                      <a:pt x="135" y="0"/>
                    </a:cubicBezTo>
                    <a:cubicBezTo>
                      <a:pt x="133" y="0"/>
                      <a:pt x="130" y="5"/>
                      <a:pt x="129" y="10"/>
                    </a:cubicBezTo>
                    <a:cubicBezTo>
                      <a:pt x="124" y="52"/>
                      <a:pt x="124" y="52"/>
                      <a:pt x="124" y="52"/>
                    </a:cubicBezTo>
                    <a:cubicBezTo>
                      <a:pt x="105" y="55"/>
                      <a:pt x="87" y="64"/>
                      <a:pt x="74" y="76"/>
                    </a:cubicBezTo>
                    <a:cubicBezTo>
                      <a:pt x="37" y="55"/>
                      <a:pt x="37" y="55"/>
                      <a:pt x="37" y="55"/>
                    </a:cubicBezTo>
                    <a:cubicBezTo>
                      <a:pt x="33" y="52"/>
                      <a:pt x="28" y="51"/>
                      <a:pt x="26" y="53"/>
                    </a:cubicBezTo>
                    <a:cubicBezTo>
                      <a:pt x="10" y="78"/>
                      <a:pt x="10" y="78"/>
                      <a:pt x="10" y="78"/>
                    </a:cubicBezTo>
                    <a:cubicBezTo>
                      <a:pt x="8" y="79"/>
                      <a:pt x="11" y="84"/>
                      <a:pt x="16" y="87"/>
                    </a:cubicBezTo>
                    <a:cubicBezTo>
                      <a:pt x="49" y="113"/>
                      <a:pt x="49" y="113"/>
                      <a:pt x="49" y="113"/>
                    </a:cubicBezTo>
                    <a:cubicBezTo>
                      <a:pt x="46" y="121"/>
                      <a:pt x="44" y="131"/>
                      <a:pt x="43" y="140"/>
                    </a:cubicBezTo>
                    <a:cubicBezTo>
                      <a:pt x="42" y="150"/>
                      <a:pt x="43" y="159"/>
                      <a:pt x="45" y="168"/>
                    </a:cubicBezTo>
                    <a:cubicBezTo>
                      <a:pt x="8" y="189"/>
                      <a:pt x="8" y="189"/>
                      <a:pt x="8" y="189"/>
                    </a:cubicBezTo>
                    <a:cubicBezTo>
                      <a:pt x="3" y="192"/>
                      <a:pt x="0" y="196"/>
                      <a:pt x="1" y="198"/>
                    </a:cubicBezTo>
                    <a:cubicBezTo>
                      <a:pt x="14" y="225"/>
                      <a:pt x="14" y="225"/>
                      <a:pt x="14" y="225"/>
                    </a:cubicBezTo>
                    <a:cubicBezTo>
                      <a:pt x="15" y="227"/>
                      <a:pt x="20" y="226"/>
                      <a:pt x="25" y="224"/>
                    </a:cubicBezTo>
                    <a:cubicBezTo>
                      <a:pt x="64" y="208"/>
                      <a:pt x="64" y="208"/>
                      <a:pt x="64" y="208"/>
                    </a:cubicBezTo>
                    <a:cubicBezTo>
                      <a:pt x="76" y="223"/>
                      <a:pt x="92" y="234"/>
                      <a:pt x="110" y="239"/>
                    </a:cubicBezTo>
                    <a:cubicBezTo>
                      <a:pt x="110" y="282"/>
                      <a:pt x="110" y="282"/>
                      <a:pt x="110" y="282"/>
                    </a:cubicBezTo>
                    <a:cubicBezTo>
                      <a:pt x="110" y="287"/>
                      <a:pt x="112" y="292"/>
                      <a:pt x="114" y="292"/>
                    </a:cubicBezTo>
                    <a:cubicBezTo>
                      <a:pt x="143" y="294"/>
                      <a:pt x="143" y="294"/>
                      <a:pt x="143" y="294"/>
                    </a:cubicBezTo>
                    <a:cubicBezTo>
                      <a:pt x="146" y="295"/>
                      <a:pt x="148" y="290"/>
                      <a:pt x="149" y="284"/>
                    </a:cubicBezTo>
                    <a:cubicBezTo>
                      <a:pt x="154" y="243"/>
                      <a:pt x="154" y="243"/>
                      <a:pt x="154" y="243"/>
                    </a:cubicBezTo>
                    <a:cubicBezTo>
                      <a:pt x="173" y="240"/>
                      <a:pt x="191" y="231"/>
                      <a:pt x="205" y="218"/>
                    </a:cubicBezTo>
                    <a:cubicBezTo>
                      <a:pt x="241" y="240"/>
                      <a:pt x="241" y="240"/>
                      <a:pt x="241" y="240"/>
                    </a:cubicBezTo>
                    <a:cubicBezTo>
                      <a:pt x="246" y="243"/>
                      <a:pt x="251" y="243"/>
                      <a:pt x="252" y="242"/>
                    </a:cubicBezTo>
                    <a:cubicBezTo>
                      <a:pt x="269" y="217"/>
                      <a:pt x="269" y="217"/>
                      <a:pt x="269" y="217"/>
                    </a:cubicBezTo>
                    <a:cubicBezTo>
                      <a:pt x="270" y="215"/>
                      <a:pt x="267" y="211"/>
                      <a:pt x="263" y="207"/>
                    </a:cubicBezTo>
                    <a:cubicBezTo>
                      <a:pt x="229" y="182"/>
                      <a:pt x="229" y="182"/>
                      <a:pt x="229" y="182"/>
                    </a:cubicBezTo>
                    <a:cubicBezTo>
                      <a:pt x="233" y="173"/>
                      <a:pt x="235" y="164"/>
                      <a:pt x="235" y="154"/>
                    </a:cubicBezTo>
                    <a:cubicBezTo>
                      <a:pt x="236" y="145"/>
                      <a:pt x="235" y="135"/>
                      <a:pt x="233" y="126"/>
                    </a:cubicBezTo>
                    <a:cubicBezTo>
                      <a:pt x="270" y="105"/>
                      <a:pt x="270" y="105"/>
                      <a:pt x="270" y="105"/>
                    </a:cubicBezTo>
                    <a:cubicBezTo>
                      <a:pt x="275" y="103"/>
                      <a:pt x="278" y="99"/>
                      <a:pt x="277" y="97"/>
                    </a:cubicBezTo>
                    <a:close/>
                    <a:moveTo>
                      <a:pt x="139" y="222"/>
                    </a:moveTo>
                    <a:cubicBezTo>
                      <a:pt x="98" y="222"/>
                      <a:pt x="65" y="189"/>
                      <a:pt x="65" y="147"/>
                    </a:cubicBezTo>
                    <a:cubicBezTo>
                      <a:pt x="65" y="106"/>
                      <a:pt x="98" y="73"/>
                      <a:pt x="139" y="73"/>
                    </a:cubicBezTo>
                    <a:cubicBezTo>
                      <a:pt x="180" y="73"/>
                      <a:pt x="214" y="106"/>
                      <a:pt x="214" y="147"/>
                    </a:cubicBezTo>
                    <a:cubicBezTo>
                      <a:pt x="214" y="189"/>
                      <a:pt x="180" y="222"/>
                      <a:pt x="139" y="2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 name="Freeform 8"/>
              <p:cNvSpPr>
                <a:spLocks noEditPoints="1"/>
              </p:cNvSpPr>
              <p:nvPr/>
            </p:nvSpPr>
            <p:spPr bwMode="auto">
              <a:xfrm>
                <a:off x="4139494" y="1872633"/>
                <a:ext cx="221280" cy="222426"/>
              </a:xfrm>
              <a:custGeom>
                <a:avLst/>
                <a:gdLst/>
                <a:ahLst/>
                <a:cxnLst>
                  <a:cxn ang="0">
                    <a:pos x="70" y="0"/>
                  </a:cxn>
                  <a:cxn ang="0">
                    <a:pos x="0" y="70"/>
                  </a:cxn>
                  <a:cxn ang="0">
                    <a:pos x="70" y="141"/>
                  </a:cxn>
                  <a:cxn ang="0">
                    <a:pos x="140" y="70"/>
                  </a:cxn>
                  <a:cxn ang="0">
                    <a:pos x="70" y="0"/>
                  </a:cxn>
                  <a:cxn ang="0">
                    <a:pos x="94" y="31"/>
                  </a:cxn>
                  <a:cxn ang="0">
                    <a:pos x="109" y="31"/>
                  </a:cxn>
                  <a:cxn ang="0">
                    <a:pos x="109" y="46"/>
                  </a:cxn>
                  <a:cxn ang="0">
                    <a:pos x="94" y="46"/>
                  </a:cxn>
                  <a:cxn ang="0">
                    <a:pos x="94" y="31"/>
                  </a:cxn>
                  <a:cxn ang="0">
                    <a:pos x="70" y="15"/>
                  </a:cxn>
                  <a:cxn ang="0">
                    <a:pos x="80" y="26"/>
                  </a:cxn>
                  <a:cxn ang="0">
                    <a:pos x="70" y="36"/>
                  </a:cxn>
                  <a:cxn ang="0">
                    <a:pos x="60" y="26"/>
                  </a:cxn>
                  <a:cxn ang="0">
                    <a:pos x="70" y="15"/>
                  </a:cxn>
                  <a:cxn ang="0">
                    <a:pos x="31" y="31"/>
                  </a:cxn>
                  <a:cxn ang="0">
                    <a:pos x="46" y="31"/>
                  </a:cxn>
                  <a:cxn ang="0">
                    <a:pos x="46" y="46"/>
                  </a:cxn>
                  <a:cxn ang="0">
                    <a:pos x="31" y="46"/>
                  </a:cxn>
                  <a:cxn ang="0">
                    <a:pos x="31" y="31"/>
                  </a:cxn>
                  <a:cxn ang="0">
                    <a:pos x="15" y="70"/>
                  </a:cxn>
                  <a:cxn ang="0">
                    <a:pos x="25" y="60"/>
                  </a:cxn>
                  <a:cxn ang="0">
                    <a:pos x="36" y="70"/>
                  </a:cxn>
                  <a:cxn ang="0">
                    <a:pos x="25" y="81"/>
                  </a:cxn>
                  <a:cxn ang="0">
                    <a:pos x="15" y="70"/>
                  </a:cxn>
                  <a:cxn ang="0">
                    <a:pos x="46" y="109"/>
                  </a:cxn>
                  <a:cxn ang="0">
                    <a:pos x="31" y="109"/>
                  </a:cxn>
                  <a:cxn ang="0">
                    <a:pos x="31" y="95"/>
                  </a:cxn>
                  <a:cxn ang="0">
                    <a:pos x="46" y="95"/>
                  </a:cxn>
                  <a:cxn ang="0">
                    <a:pos x="46" y="109"/>
                  </a:cxn>
                  <a:cxn ang="0">
                    <a:pos x="70" y="125"/>
                  </a:cxn>
                  <a:cxn ang="0">
                    <a:pos x="60" y="115"/>
                  </a:cxn>
                  <a:cxn ang="0">
                    <a:pos x="70" y="105"/>
                  </a:cxn>
                  <a:cxn ang="0">
                    <a:pos x="80" y="115"/>
                  </a:cxn>
                  <a:cxn ang="0">
                    <a:pos x="70" y="125"/>
                  </a:cxn>
                  <a:cxn ang="0">
                    <a:pos x="70" y="97"/>
                  </a:cxn>
                  <a:cxn ang="0">
                    <a:pos x="44" y="70"/>
                  </a:cxn>
                  <a:cxn ang="0">
                    <a:pos x="70" y="44"/>
                  </a:cxn>
                  <a:cxn ang="0">
                    <a:pos x="96" y="70"/>
                  </a:cxn>
                  <a:cxn ang="0">
                    <a:pos x="70" y="97"/>
                  </a:cxn>
                  <a:cxn ang="0">
                    <a:pos x="109" y="109"/>
                  </a:cxn>
                  <a:cxn ang="0">
                    <a:pos x="94" y="109"/>
                  </a:cxn>
                  <a:cxn ang="0">
                    <a:pos x="94" y="95"/>
                  </a:cxn>
                  <a:cxn ang="0">
                    <a:pos x="109" y="95"/>
                  </a:cxn>
                  <a:cxn ang="0">
                    <a:pos x="109" y="109"/>
                  </a:cxn>
                  <a:cxn ang="0">
                    <a:pos x="115" y="81"/>
                  </a:cxn>
                  <a:cxn ang="0">
                    <a:pos x="104" y="70"/>
                  </a:cxn>
                  <a:cxn ang="0">
                    <a:pos x="115" y="60"/>
                  </a:cxn>
                  <a:cxn ang="0">
                    <a:pos x="125" y="70"/>
                  </a:cxn>
                  <a:cxn ang="0">
                    <a:pos x="115" y="81"/>
                  </a:cxn>
                </a:cxnLst>
                <a:rect l="0" t="0" r="r" b="b"/>
                <a:pathLst>
                  <a:path w="140" h="141">
                    <a:moveTo>
                      <a:pt x="70" y="0"/>
                    </a:moveTo>
                    <a:cubicBezTo>
                      <a:pt x="31" y="0"/>
                      <a:pt x="0" y="32"/>
                      <a:pt x="0" y="70"/>
                    </a:cubicBezTo>
                    <a:cubicBezTo>
                      <a:pt x="0" y="109"/>
                      <a:pt x="31" y="141"/>
                      <a:pt x="70" y="141"/>
                    </a:cubicBezTo>
                    <a:cubicBezTo>
                      <a:pt x="109" y="141"/>
                      <a:pt x="140" y="109"/>
                      <a:pt x="140" y="70"/>
                    </a:cubicBezTo>
                    <a:cubicBezTo>
                      <a:pt x="140" y="32"/>
                      <a:pt x="109" y="0"/>
                      <a:pt x="70" y="0"/>
                    </a:cubicBezTo>
                    <a:close/>
                    <a:moveTo>
                      <a:pt x="94" y="31"/>
                    </a:moveTo>
                    <a:cubicBezTo>
                      <a:pt x="98" y="27"/>
                      <a:pt x="105" y="27"/>
                      <a:pt x="109" y="31"/>
                    </a:cubicBezTo>
                    <a:cubicBezTo>
                      <a:pt x="113" y="36"/>
                      <a:pt x="113" y="42"/>
                      <a:pt x="109" y="46"/>
                    </a:cubicBezTo>
                    <a:cubicBezTo>
                      <a:pt x="105" y="50"/>
                      <a:pt x="98" y="50"/>
                      <a:pt x="94" y="46"/>
                    </a:cubicBezTo>
                    <a:cubicBezTo>
                      <a:pt x="90" y="42"/>
                      <a:pt x="90" y="36"/>
                      <a:pt x="94" y="31"/>
                    </a:cubicBezTo>
                    <a:close/>
                    <a:moveTo>
                      <a:pt x="70" y="15"/>
                    </a:moveTo>
                    <a:cubicBezTo>
                      <a:pt x="76" y="15"/>
                      <a:pt x="80" y="20"/>
                      <a:pt x="80" y="26"/>
                    </a:cubicBezTo>
                    <a:cubicBezTo>
                      <a:pt x="80" y="31"/>
                      <a:pt x="76" y="36"/>
                      <a:pt x="70" y="36"/>
                    </a:cubicBezTo>
                    <a:cubicBezTo>
                      <a:pt x="64" y="36"/>
                      <a:pt x="60" y="31"/>
                      <a:pt x="60" y="26"/>
                    </a:cubicBezTo>
                    <a:cubicBezTo>
                      <a:pt x="60" y="20"/>
                      <a:pt x="64" y="15"/>
                      <a:pt x="70" y="15"/>
                    </a:cubicBezTo>
                    <a:close/>
                    <a:moveTo>
                      <a:pt x="31" y="31"/>
                    </a:moveTo>
                    <a:cubicBezTo>
                      <a:pt x="35" y="27"/>
                      <a:pt x="42" y="27"/>
                      <a:pt x="46" y="31"/>
                    </a:cubicBezTo>
                    <a:cubicBezTo>
                      <a:pt x="50" y="36"/>
                      <a:pt x="50" y="42"/>
                      <a:pt x="46" y="46"/>
                    </a:cubicBezTo>
                    <a:cubicBezTo>
                      <a:pt x="42" y="50"/>
                      <a:pt x="35" y="50"/>
                      <a:pt x="31" y="46"/>
                    </a:cubicBezTo>
                    <a:cubicBezTo>
                      <a:pt x="27" y="42"/>
                      <a:pt x="27" y="36"/>
                      <a:pt x="31" y="31"/>
                    </a:cubicBezTo>
                    <a:close/>
                    <a:moveTo>
                      <a:pt x="15" y="70"/>
                    </a:moveTo>
                    <a:cubicBezTo>
                      <a:pt x="15" y="65"/>
                      <a:pt x="20" y="60"/>
                      <a:pt x="25" y="60"/>
                    </a:cubicBezTo>
                    <a:cubicBezTo>
                      <a:pt x="31" y="60"/>
                      <a:pt x="36" y="65"/>
                      <a:pt x="36" y="70"/>
                    </a:cubicBezTo>
                    <a:cubicBezTo>
                      <a:pt x="36" y="76"/>
                      <a:pt x="31" y="81"/>
                      <a:pt x="25" y="81"/>
                    </a:cubicBezTo>
                    <a:cubicBezTo>
                      <a:pt x="20" y="81"/>
                      <a:pt x="15" y="76"/>
                      <a:pt x="15" y="70"/>
                    </a:cubicBezTo>
                    <a:close/>
                    <a:moveTo>
                      <a:pt x="46" y="109"/>
                    </a:moveTo>
                    <a:cubicBezTo>
                      <a:pt x="42" y="113"/>
                      <a:pt x="35" y="113"/>
                      <a:pt x="31" y="109"/>
                    </a:cubicBezTo>
                    <a:cubicBezTo>
                      <a:pt x="27" y="105"/>
                      <a:pt x="27" y="99"/>
                      <a:pt x="31" y="95"/>
                    </a:cubicBezTo>
                    <a:cubicBezTo>
                      <a:pt x="35" y="91"/>
                      <a:pt x="42" y="91"/>
                      <a:pt x="46" y="95"/>
                    </a:cubicBezTo>
                    <a:cubicBezTo>
                      <a:pt x="50" y="99"/>
                      <a:pt x="50" y="105"/>
                      <a:pt x="46" y="109"/>
                    </a:cubicBezTo>
                    <a:close/>
                    <a:moveTo>
                      <a:pt x="70" y="125"/>
                    </a:moveTo>
                    <a:cubicBezTo>
                      <a:pt x="64" y="125"/>
                      <a:pt x="60" y="121"/>
                      <a:pt x="60" y="115"/>
                    </a:cubicBezTo>
                    <a:cubicBezTo>
                      <a:pt x="60" y="109"/>
                      <a:pt x="64" y="105"/>
                      <a:pt x="70" y="105"/>
                    </a:cubicBezTo>
                    <a:cubicBezTo>
                      <a:pt x="76" y="105"/>
                      <a:pt x="80" y="109"/>
                      <a:pt x="80" y="115"/>
                    </a:cubicBezTo>
                    <a:cubicBezTo>
                      <a:pt x="80" y="121"/>
                      <a:pt x="76" y="125"/>
                      <a:pt x="70" y="125"/>
                    </a:cubicBezTo>
                    <a:close/>
                    <a:moveTo>
                      <a:pt x="70" y="97"/>
                    </a:moveTo>
                    <a:cubicBezTo>
                      <a:pt x="56" y="97"/>
                      <a:pt x="44" y="85"/>
                      <a:pt x="44" y="70"/>
                    </a:cubicBezTo>
                    <a:cubicBezTo>
                      <a:pt x="44" y="56"/>
                      <a:pt x="56" y="44"/>
                      <a:pt x="70" y="44"/>
                    </a:cubicBezTo>
                    <a:cubicBezTo>
                      <a:pt x="85" y="44"/>
                      <a:pt x="96" y="56"/>
                      <a:pt x="96" y="70"/>
                    </a:cubicBezTo>
                    <a:cubicBezTo>
                      <a:pt x="96" y="85"/>
                      <a:pt x="85" y="97"/>
                      <a:pt x="70" y="97"/>
                    </a:cubicBezTo>
                    <a:close/>
                    <a:moveTo>
                      <a:pt x="109" y="109"/>
                    </a:moveTo>
                    <a:cubicBezTo>
                      <a:pt x="105" y="113"/>
                      <a:pt x="98" y="113"/>
                      <a:pt x="94" y="109"/>
                    </a:cubicBezTo>
                    <a:cubicBezTo>
                      <a:pt x="90" y="105"/>
                      <a:pt x="90" y="99"/>
                      <a:pt x="94" y="95"/>
                    </a:cubicBezTo>
                    <a:cubicBezTo>
                      <a:pt x="98" y="91"/>
                      <a:pt x="105" y="91"/>
                      <a:pt x="109" y="95"/>
                    </a:cubicBezTo>
                    <a:cubicBezTo>
                      <a:pt x="113" y="99"/>
                      <a:pt x="113" y="105"/>
                      <a:pt x="109" y="109"/>
                    </a:cubicBezTo>
                    <a:close/>
                    <a:moveTo>
                      <a:pt x="115" y="81"/>
                    </a:moveTo>
                    <a:cubicBezTo>
                      <a:pt x="109" y="81"/>
                      <a:pt x="104" y="76"/>
                      <a:pt x="104" y="70"/>
                    </a:cubicBezTo>
                    <a:cubicBezTo>
                      <a:pt x="104" y="65"/>
                      <a:pt x="109" y="60"/>
                      <a:pt x="115" y="60"/>
                    </a:cubicBezTo>
                    <a:cubicBezTo>
                      <a:pt x="120" y="60"/>
                      <a:pt x="125" y="65"/>
                      <a:pt x="125" y="70"/>
                    </a:cubicBezTo>
                    <a:cubicBezTo>
                      <a:pt x="125" y="76"/>
                      <a:pt x="120" y="81"/>
                      <a:pt x="115" y="8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 name="Oval 9"/>
              <p:cNvSpPr>
                <a:spLocks noChangeArrowheads="1"/>
              </p:cNvSpPr>
              <p:nvPr/>
            </p:nvSpPr>
            <p:spPr bwMode="auto">
              <a:xfrm>
                <a:off x="4224337" y="1959769"/>
                <a:ext cx="50447" cy="48154"/>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 name="Freeform 10"/>
              <p:cNvSpPr>
                <a:spLocks noEditPoints="1"/>
              </p:cNvSpPr>
              <p:nvPr/>
            </p:nvSpPr>
            <p:spPr bwMode="auto">
              <a:xfrm>
                <a:off x="3843690" y="2655711"/>
                <a:ext cx="465490" cy="464344"/>
              </a:xfrm>
              <a:custGeom>
                <a:avLst/>
                <a:gdLst/>
                <a:ahLst/>
                <a:cxnLst>
                  <a:cxn ang="0">
                    <a:pos x="283" y="89"/>
                  </a:cxn>
                  <a:cxn ang="0">
                    <a:pos x="261" y="91"/>
                  </a:cxn>
                  <a:cxn ang="0">
                    <a:pos x="252" y="47"/>
                  </a:cxn>
                  <a:cxn ang="0">
                    <a:pos x="237" y="30"/>
                  </a:cxn>
                  <a:cxn ang="0">
                    <a:pos x="218" y="42"/>
                  </a:cxn>
                  <a:cxn ang="0">
                    <a:pos x="200" y="12"/>
                  </a:cxn>
                  <a:cxn ang="0">
                    <a:pos x="179" y="3"/>
                  </a:cxn>
                  <a:cxn ang="0">
                    <a:pos x="167" y="22"/>
                  </a:cxn>
                  <a:cxn ang="0">
                    <a:pos x="137" y="3"/>
                  </a:cxn>
                  <a:cxn ang="0">
                    <a:pos x="114" y="4"/>
                  </a:cxn>
                  <a:cxn ang="0">
                    <a:pos x="112" y="26"/>
                  </a:cxn>
                  <a:cxn ang="0">
                    <a:pos x="77" y="21"/>
                  </a:cxn>
                  <a:cxn ang="0">
                    <a:pos x="57" y="31"/>
                  </a:cxn>
                  <a:cxn ang="0">
                    <a:pos x="64" y="52"/>
                  </a:cxn>
                  <a:cxn ang="0">
                    <a:pos x="30" y="63"/>
                  </a:cxn>
                  <a:cxn ang="0">
                    <a:pos x="16" y="80"/>
                  </a:cxn>
                  <a:cxn ang="0">
                    <a:pos x="32" y="96"/>
                  </a:cxn>
                  <a:cxn ang="0">
                    <a:pos x="5" y="120"/>
                  </a:cxn>
                  <a:cxn ang="0">
                    <a:pos x="0" y="142"/>
                  </a:cxn>
                  <a:cxn ang="0">
                    <a:pos x="21" y="150"/>
                  </a:cxn>
                  <a:cxn ang="0">
                    <a:pos x="24" y="174"/>
                  </a:cxn>
                  <a:cxn ang="0">
                    <a:pos x="6" y="187"/>
                  </a:cxn>
                  <a:cxn ang="0">
                    <a:pos x="16" y="207"/>
                  </a:cxn>
                  <a:cxn ang="0">
                    <a:pos x="54" y="232"/>
                  </a:cxn>
                  <a:cxn ang="0">
                    <a:pos x="44" y="252"/>
                  </a:cxn>
                  <a:cxn ang="0">
                    <a:pos x="63" y="265"/>
                  </a:cxn>
                  <a:cxn ang="0">
                    <a:pos x="98" y="264"/>
                  </a:cxn>
                  <a:cxn ang="0">
                    <a:pos x="98" y="286"/>
                  </a:cxn>
                  <a:cxn ang="0">
                    <a:pos x="120" y="290"/>
                  </a:cxn>
                  <a:cxn ang="0">
                    <a:pos x="153" y="274"/>
                  </a:cxn>
                  <a:cxn ang="0">
                    <a:pos x="162" y="294"/>
                  </a:cxn>
                  <a:cxn ang="0">
                    <a:pos x="184" y="288"/>
                  </a:cxn>
                  <a:cxn ang="0">
                    <a:pos x="206" y="260"/>
                  </a:cxn>
                  <a:cxn ang="0">
                    <a:pos x="223" y="274"/>
                  </a:cxn>
                  <a:cxn ang="0">
                    <a:pos x="240" y="259"/>
                  </a:cxn>
                  <a:cxn ang="0">
                    <a:pos x="248" y="225"/>
                  </a:cxn>
                  <a:cxn ang="0">
                    <a:pos x="269" y="230"/>
                  </a:cxn>
                  <a:cxn ang="0">
                    <a:pos x="278" y="210"/>
                  </a:cxn>
                  <a:cxn ang="0">
                    <a:pos x="271" y="175"/>
                  </a:cxn>
                  <a:cxn ang="0">
                    <a:pos x="293" y="171"/>
                  </a:cxn>
                  <a:cxn ang="0">
                    <a:pos x="293" y="149"/>
                  </a:cxn>
                  <a:cxn ang="0">
                    <a:pos x="273" y="127"/>
                  </a:cxn>
                  <a:cxn ang="0">
                    <a:pos x="288" y="111"/>
                  </a:cxn>
                  <a:cxn ang="0">
                    <a:pos x="215" y="228"/>
                  </a:cxn>
                  <a:cxn ang="0">
                    <a:pos x="175" y="248"/>
                  </a:cxn>
                  <a:cxn ang="0">
                    <a:pos x="154" y="252"/>
                  </a:cxn>
                  <a:cxn ang="0">
                    <a:pos x="109" y="245"/>
                  </a:cxn>
                  <a:cxn ang="0">
                    <a:pos x="66" y="212"/>
                  </a:cxn>
                  <a:cxn ang="0">
                    <a:pos x="46" y="171"/>
                  </a:cxn>
                  <a:cxn ang="0">
                    <a:pos x="43" y="147"/>
                  </a:cxn>
                  <a:cxn ang="0">
                    <a:pos x="53" y="103"/>
                  </a:cxn>
                  <a:cxn ang="0">
                    <a:pos x="81" y="67"/>
                  </a:cxn>
                  <a:cxn ang="0">
                    <a:pos x="121" y="46"/>
                  </a:cxn>
                  <a:cxn ang="0">
                    <a:pos x="142" y="43"/>
                  </a:cxn>
                  <a:cxn ang="0">
                    <a:pos x="186" y="50"/>
                  </a:cxn>
                  <a:cxn ang="0">
                    <a:pos x="230" y="82"/>
                  </a:cxn>
                  <a:cxn ang="0">
                    <a:pos x="250" y="123"/>
                  </a:cxn>
                  <a:cxn ang="0">
                    <a:pos x="252" y="147"/>
                  </a:cxn>
                  <a:cxn ang="0">
                    <a:pos x="243" y="192"/>
                  </a:cxn>
                  <a:cxn ang="0">
                    <a:pos x="215" y="228"/>
                  </a:cxn>
                </a:cxnLst>
                <a:rect l="0" t="0" r="r" b="b"/>
                <a:pathLst>
                  <a:path w="295" h="294">
                    <a:moveTo>
                      <a:pt x="290" y="108"/>
                    </a:moveTo>
                    <a:cubicBezTo>
                      <a:pt x="283" y="89"/>
                      <a:pt x="283" y="89"/>
                      <a:pt x="283" y="89"/>
                    </a:cubicBezTo>
                    <a:cubicBezTo>
                      <a:pt x="283" y="88"/>
                      <a:pt x="281" y="87"/>
                      <a:pt x="280" y="87"/>
                    </a:cubicBezTo>
                    <a:cubicBezTo>
                      <a:pt x="261" y="91"/>
                      <a:pt x="261" y="91"/>
                      <a:pt x="261" y="91"/>
                    </a:cubicBezTo>
                    <a:cubicBezTo>
                      <a:pt x="256" y="81"/>
                      <a:pt x="250" y="71"/>
                      <a:pt x="242" y="63"/>
                    </a:cubicBezTo>
                    <a:cubicBezTo>
                      <a:pt x="252" y="47"/>
                      <a:pt x="252" y="47"/>
                      <a:pt x="252" y="47"/>
                    </a:cubicBezTo>
                    <a:cubicBezTo>
                      <a:pt x="253" y="45"/>
                      <a:pt x="253" y="43"/>
                      <a:pt x="252" y="42"/>
                    </a:cubicBezTo>
                    <a:cubicBezTo>
                      <a:pt x="237" y="30"/>
                      <a:pt x="237" y="30"/>
                      <a:pt x="237" y="30"/>
                    </a:cubicBezTo>
                    <a:cubicBezTo>
                      <a:pt x="236" y="29"/>
                      <a:pt x="234" y="29"/>
                      <a:pt x="233" y="30"/>
                    </a:cubicBezTo>
                    <a:cubicBezTo>
                      <a:pt x="218" y="42"/>
                      <a:pt x="218" y="42"/>
                      <a:pt x="218" y="42"/>
                    </a:cubicBezTo>
                    <a:cubicBezTo>
                      <a:pt x="212" y="38"/>
                      <a:pt x="205" y="34"/>
                      <a:pt x="197" y="31"/>
                    </a:cubicBezTo>
                    <a:cubicBezTo>
                      <a:pt x="200" y="12"/>
                      <a:pt x="200" y="12"/>
                      <a:pt x="200" y="12"/>
                    </a:cubicBezTo>
                    <a:cubicBezTo>
                      <a:pt x="200" y="10"/>
                      <a:pt x="199" y="9"/>
                      <a:pt x="198" y="8"/>
                    </a:cubicBezTo>
                    <a:cubicBezTo>
                      <a:pt x="179" y="3"/>
                      <a:pt x="179" y="3"/>
                      <a:pt x="179" y="3"/>
                    </a:cubicBezTo>
                    <a:cubicBezTo>
                      <a:pt x="178" y="3"/>
                      <a:pt x="176" y="4"/>
                      <a:pt x="175" y="5"/>
                    </a:cubicBezTo>
                    <a:cubicBezTo>
                      <a:pt x="167" y="22"/>
                      <a:pt x="167" y="22"/>
                      <a:pt x="167" y="22"/>
                    </a:cubicBezTo>
                    <a:cubicBezTo>
                      <a:pt x="159" y="21"/>
                      <a:pt x="151" y="20"/>
                      <a:pt x="143" y="21"/>
                    </a:cubicBezTo>
                    <a:cubicBezTo>
                      <a:pt x="137" y="3"/>
                      <a:pt x="137" y="3"/>
                      <a:pt x="137" y="3"/>
                    </a:cubicBezTo>
                    <a:cubicBezTo>
                      <a:pt x="136" y="1"/>
                      <a:pt x="135" y="0"/>
                      <a:pt x="133" y="1"/>
                    </a:cubicBezTo>
                    <a:cubicBezTo>
                      <a:pt x="114" y="4"/>
                      <a:pt x="114" y="4"/>
                      <a:pt x="114" y="4"/>
                    </a:cubicBezTo>
                    <a:cubicBezTo>
                      <a:pt x="113" y="4"/>
                      <a:pt x="112" y="5"/>
                      <a:pt x="112" y="7"/>
                    </a:cubicBezTo>
                    <a:cubicBezTo>
                      <a:pt x="112" y="26"/>
                      <a:pt x="112" y="26"/>
                      <a:pt x="112" y="26"/>
                    </a:cubicBezTo>
                    <a:cubicBezTo>
                      <a:pt x="104" y="28"/>
                      <a:pt x="97" y="31"/>
                      <a:pt x="90" y="35"/>
                    </a:cubicBezTo>
                    <a:cubicBezTo>
                      <a:pt x="77" y="21"/>
                      <a:pt x="77" y="21"/>
                      <a:pt x="77" y="21"/>
                    </a:cubicBezTo>
                    <a:cubicBezTo>
                      <a:pt x="76" y="20"/>
                      <a:pt x="74" y="19"/>
                      <a:pt x="73" y="20"/>
                    </a:cubicBezTo>
                    <a:cubicBezTo>
                      <a:pt x="57" y="31"/>
                      <a:pt x="57" y="31"/>
                      <a:pt x="57" y="31"/>
                    </a:cubicBezTo>
                    <a:cubicBezTo>
                      <a:pt x="56" y="32"/>
                      <a:pt x="55" y="34"/>
                      <a:pt x="56" y="35"/>
                    </a:cubicBezTo>
                    <a:cubicBezTo>
                      <a:pt x="64" y="52"/>
                      <a:pt x="64" y="52"/>
                      <a:pt x="64" y="52"/>
                    </a:cubicBezTo>
                    <a:cubicBezTo>
                      <a:pt x="58" y="58"/>
                      <a:pt x="53" y="63"/>
                      <a:pt x="48" y="70"/>
                    </a:cubicBezTo>
                    <a:cubicBezTo>
                      <a:pt x="30" y="63"/>
                      <a:pt x="30" y="63"/>
                      <a:pt x="30" y="63"/>
                    </a:cubicBezTo>
                    <a:cubicBezTo>
                      <a:pt x="29" y="62"/>
                      <a:pt x="27" y="63"/>
                      <a:pt x="26" y="64"/>
                    </a:cubicBezTo>
                    <a:cubicBezTo>
                      <a:pt x="16" y="80"/>
                      <a:pt x="16" y="80"/>
                      <a:pt x="16" y="80"/>
                    </a:cubicBezTo>
                    <a:cubicBezTo>
                      <a:pt x="15" y="82"/>
                      <a:pt x="16" y="84"/>
                      <a:pt x="17" y="85"/>
                    </a:cubicBezTo>
                    <a:cubicBezTo>
                      <a:pt x="32" y="96"/>
                      <a:pt x="32" y="96"/>
                      <a:pt x="32" y="96"/>
                    </a:cubicBezTo>
                    <a:cubicBezTo>
                      <a:pt x="29" y="104"/>
                      <a:pt x="26" y="111"/>
                      <a:pt x="24" y="119"/>
                    </a:cubicBezTo>
                    <a:cubicBezTo>
                      <a:pt x="5" y="120"/>
                      <a:pt x="5" y="120"/>
                      <a:pt x="5" y="120"/>
                    </a:cubicBezTo>
                    <a:cubicBezTo>
                      <a:pt x="4" y="120"/>
                      <a:pt x="2" y="122"/>
                      <a:pt x="2" y="123"/>
                    </a:cubicBezTo>
                    <a:cubicBezTo>
                      <a:pt x="0" y="142"/>
                      <a:pt x="0" y="142"/>
                      <a:pt x="0" y="142"/>
                    </a:cubicBezTo>
                    <a:cubicBezTo>
                      <a:pt x="0" y="144"/>
                      <a:pt x="1" y="145"/>
                      <a:pt x="3" y="146"/>
                    </a:cubicBezTo>
                    <a:cubicBezTo>
                      <a:pt x="21" y="150"/>
                      <a:pt x="21" y="150"/>
                      <a:pt x="21" y="150"/>
                    </a:cubicBezTo>
                    <a:cubicBezTo>
                      <a:pt x="21" y="156"/>
                      <a:pt x="22" y="162"/>
                      <a:pt x="23" y="167"/>
                    </a:cubicBezTo>
                    <a:cubicBezTo>
                      <a:pt x="23" y="170"/>
                      <a:pt x="24" y="172"/>
                      <a:pt x="24" y="174"/>
                    </a:cubicBezTo>
                    <a:cubicBezTo>
                      <a:pt x="7" y="183"/>
                      <a:pt x="7" y="183"/>
                      <a:pt x="7" y="183"/>
                    </a:cubicBezTo>
                    <a:cubicBezTo>
                      <a:pt x="6" y="184"/>
                      <a:pt x="5" y="185"/>
                      <a:pt x="6" y="187"/>
                    </a:cubicBezTo>
                    <a:cubicBezTo>
                      <a:pt x="12" y="205"/>
                      <a:pt x="12" y="205"/>
                      <a:pt x="12" y="205"/>
                    </a:cubicBezTo>
                    <a:cubicBezTo>
                      <a:pt x="13" y="206"/>
                      <a:pt x="14" y="207"/>
                      <a:pt x="16" y="207"/>
                    </a:cubicBezTo>
                    <a:cubicBezTo>
                      <a:pt x="34" y="203"/>
                      <a:pt x="34" y="203"/>
                      <a:pt x="34" y="203"/>
                    </a:cubicBezTo>
                    <a:cubicBezTo>
                      <a:pt x="39" y="214"/>
                      <a:pt x="46" y="223"/>
                      <a:pt x="54" y="232"/>
                    </a:cubicBezTo>
                    <a:cubicBezTo>
                      <a:pt x="43" y="248"/>
                      <a:pt x="43" y="248"/>
                      <a:pt x="43" y="248"/>
                    </a:cubicBezTo>
                    <a:cubicBezTo>
                      <a:pt x="42" y="249"/>
                      <a:pt x="43" y="251"/>
                      <a:pt x="44" y="252"/>
                    </a:cubicBezTo>
                    <a:cubicBezTo>
                      <a:pt x="58" y="265"/>
                      <a:pt x="58" y="265"/>
                      <a:pt x="58" y="265"/>
                    </a:cubicBezTo>
                    <a:cubicBezTo>
                      <a:pt x="60" y="266"/>
                      <a:pt x="61" y="266"/>
                      <a:pt x="63" y="265"/>
                    </a:cubicBezTo>
                    <a:cubicBezTo>
                      <a:pt x="77" y="252"/>
                      <a:pt x="77" y="252"/>
                      <a:pt x="77" y="252"/>
                    </a:cubicBezTo>
                    <a:cubicBezTo>
                      <a:pt x="84" y="257"/>
                      <a:pt x="91" y="261"/>
                      <a:pt x="98" y="264"/>
                    </a:cubicBezTo>
                    <a:cubicBezTo>
                      <a:pt x="96" y="283"/>
                      <a:pt x="96" y="283"/>
                      <a:pt x="96" y="283"/>
                    </a:cubicBezTo>
                    <a:cubicBezTo>
                      <a:pt x="95" y="284"/>
                      <a:pt x="96" y="286"/>
                      <a:pt x="98" y="286"/>
                    </a:cubicBezTo>
                    <a:cubicBezTo>
                      <a:pt x="116" y="291"/>
                      <a:pt x="116" y="291"/>
                      <a:pt x="116" y="291"/>
                    </a:cubicBezTo>
                    <a:cubicBezTo>
                      <a:pt x="118" y="292"/>
                      <a:pt x="120" y="291"/>
                      <a:pt x="120" y="290"/>
                    </a:cubicBezTo>
                    <a:cubicBezTo>
                      <a:pt x="128" y="272"/>
                      <a:pt x="128" y="272"/>
                      <a:pt x="128" y="272"/>
                    </a:cubicBezTo>
                    <a:cubicBezTo>
                      <a:pt x="136" y="274"/>
                      <a:pt x="144" y="274"/>
                      <a:pt x="153" y="274"/>
                    </a:cubicBezTo>
                    <a:cubicBezTo>
                      <a:pt x="159" y="292"/>
                      <a:pt x="159" y="292"/>
                      <a:pt x="159" y="292"/>
                    </a:cubicBezTo>
                    <a:cubicBezTo>
                      <a:pt x="159" y="293"/>
                      <a:pt x="161" y="294"/>
                      <a:pt x="162" y="294"/>
                    </a:cubicBezTo>
                    <a:cubicBezTo>
                      <a:pt x="181" y="291"/>
                      <a:pt x="181" y="291"/>
                      <a:pt x="181" y="291"/>
                    </a:cubicBezTo>
                    <a:cubicBezTo>
                      <a:pt x="183" y="291"/>
                      <a:pt x="184" y="289"/>
                      <a:pt x="184" y="288"/>
                    </a:cubicBezTo>
                    <a:cubicBezTo>
                      <a:pt x="183" y="269"/>
                      <a:pt x="183" y="269"/>
                      <a:pt x="183" y="269"/>
                    </a:cubicBezTo>
                    <a:cubicBezTo>
                      <a:pt x="191" y="266"/>
                      <a:pt x="199" y="263"/>
                      <a:pt x="206" y="260"/>
                    </a:cubicBezTo>
                    <a:cubicBezTo>
                      <a:pt x="219" y="274"/>
                      <a:pt x="219" y="274"/>
                      <a:pt x="219" y="274"/>
                    </a:cubicBezTo>
                    <a:cubicBezTo>
                      <a:pt x="220" y="275"/>
                      <a:pt x="222" y="275"/>
                      <a:pt x="223" y="274"/>
                    </a:cubicBezTo>
                    <a:cubicBezTo>
                      <a:pt x="239" y="263"/>
                      <a:pt x="239" y="263"/>
                      <a:pt x="239" y="263"/>
                    </a:cubicBezTo>
                    <a:cubicBezTo>
                      <a:pt x="240" y="262"/>
                      <a:pt x="240" y="261"/>
                      <a:pt x="240" y="259"/>
                    </a:cubicBezTo>
                    <a:cubicBezTo>
                      <a:pt x="231" y="242"/>
                      <a:pt x="231" y="242"/>
                      <a:pt x="231" y="242"/>
                    </a:cubicBezTo>
                    <a:cubicBezTo>
                      <a:pt x="237" y="237"/>
                      <a:pt x="243" y="231"/>
                      <a:pt x="248" y="225"/>
                    </a:cubicBezTo>
                    <a:cubicBezTo>
                      <a:pt x="265" y="232"/>
                      <a:pt x="265" y="232"/>
                      <a:pt x="265" y="232"/>
                    </a:cubicBezTo>
                    <a:cubicBezTo>
                      <a:pt x="267" y="232"/>
                      <a:pt x="269" y="232"/>
                      <a:pt x="269" y="230"/>
                    </a:cubicBezTo>
                    <a:cubicBezTo>
                      <a:pt x="279" y="214"/>
                      <a:pt x="279" y="214"/>
                      <a:pt x="279" y="214"/>
                    </a:cubicBezTo>
                    <a:cubicBezTo>
                      <a:pt x="280" y="213"/>
                      <a:pt x="280" y="211"/>
                      <a:pt x="278" y="210"/>
                    </a:cubicBezTo>
                    <a:cubicBezTo>
                      <a:pt x="264" y="198"/>
                      <a:pt x="264" y="198"/>
                      <a:pt x="264" y="198"/>
                    </a:cubicBezTo>
                    <a:cubicBezTo>
                      <a:pt x="267" y="191"/>
                      <a:pt x="270" y="183"/>
                      <a:pt x="271" y="175"/>
                    </a:cubicBezTo>
                    <a:cubicBezTo>
                      <a:pt x="290" y="174"/>
                      <a:pt x="290" y="174"/>
                      <a:pt x="290" y="174"/>
                    </a:cubicBezTo>
                    <a:cubicBezTo>
                      <a:pt x="292" y="174"/>
                      <a:pt x="293" y="173"/>
                      <a:pt x="293" y="171"/>
                    </a:cubicBezTo>
                    <a:cubicBezTo>
                      <a:pt x="295" y="152"/>
                      <a:pt x="295" y="152"/>
                      <a:pt x="295" y="152"/>
                    </a:cubicBezTo>
                    <a:cubicBezTo>
                      <a:pt x="295" y="151"/>
                      <a:pt x="294" y="149"/>
                      <a:pt x="293" y="149"/>
                    </a:cubicBezTo>
                    <a:cubicBezTo>
                      <a:pt x="274" y="144"/>
                      <a:pt x="274" y="144"/>
                      <a:pt x="274" y="144"/>
                    </a:cubicBezTo>
                    <a:cubicBezTo>
                      <a:pt x="274" y="139"/>
                      <a:pt x="274" y="133"/>
                      <a:pt x="273" y="127"/>
                    </a:cubicBezTo>
                    <a:cubicBezTo>
                      <a:pt x="272" y="125"/>
                      <a:pt x="272" y="123"/>
                      <a:pt x="271" y="120"/>
                    </a:cubicBezTo>
                    <a:cubicBezTo>
                      <a:pt x="288" y="111"/>
                      <a:pt x="288" y="111"/>
                      <a:pt x="288" y="111"/>
                    </a:cubicBezTo>
                    <a:cubicBezTo>
                      <a:pt x="290" y="111"/>
                      <a:pt x="290" y="109"/>
                      <a:pt x="290" y="108"/>
                    </a:cubicBezTo>
                    <a:close/>
                    <a:moveTo>
                      <a:pt x="215" y="228"/>
                    </a:moveTo>
                    <a:cubicBezTo>
                      <a:pt x="210" y="232"/>
                      <a:pt x="204" y="236"/>
                      <a:pt x="198" y="239"/>
                    </a:cubicBezTo>
                    <a:cubicBezTo>
                      <a:pt x="190" y="243"/>
                      <a:pt x="183" y="246"/>
                      <a:pt x="175" y="248"/>
                    </a:cubicBezTo>
                    <a:cubicBezTo>
                      <a:pt x="171" y="249"/>
                      <a:pt x="168" y="250"/>
                      <a:pt x="164" y="251"/>
                    </a:cubicBezTo>
                    <a:cubicBezTo>
                      <a:pt x="161" y="251"/>
                      <a:pt x="157" y="252"/>
                      <a:pt x="154" y="252"/>
                    </a:cubicBezTo>
                    <a:cubicBezTo>
                      <a:pt x="146" y="252"/>
                      <a:pt x="137" y="252"/>
                      <a:pt x="129" y="250"/>
                    </a:cubicBezTo>
                    <a:cubicBezTo>
                      <a:pt x="122" y="249"/>
                      <a:pt x="116" y="247"/>
                      <a:pt x="109" y="245"/>
                    </a:cubicBezTo>
                    <a:cubicBezTo>
                      <a:pt x="102" y="242"/>
                      <a:pt x="94" y="238"/>
                      <a:pt x="88" y="233"/>
                    </a:cubicBezTo>
                    <a:cubicBezTo>
                      <a:pt x="79" y="227"/>
                      <a:pt x="72" y="220"/>
                      <a:pt x="66" y="212"/>
                    </a:cubicBezTo>
                    <a:cubicBezTo>
                      <a:pt x="62" y="208"/>
                      <a:pt x="60" y="204"/>
                      <a:pt x="57" y="199"/>
                    </a:cubicBezTo>
                    <a:cubicBezTo>
                      <a:pt x="52" y="191"/>
                      <a:pt x="48" y="182"/>
                      <a:pt x="46" y="171"/>
                    </a:cubicBezTo>
                    <a:cubicBezTo>
                      <a:pt x="45" y="169"/>
                      <a:pt x="45" y="166"/>
                      <a:pt x="44" y="164"/>
                    </a:cubicBezTo>
                    <a:cubicBezTo>
                      <a:pt x="43" y="158"/>
                      <a:pt x="43" y="153"/>
                      <a:pt x="43" y="147"/>
                    </a:cubicBezTo>
                    <a:cubicBezTo>
                      <a:pt x="43" y="140"/>
                      <a:pt x="44" y="133"/>
                      <a:pt x="45" y="126"/>
                    </a:cubicBezTo>
                    <a:cubicBezTo>
                      <a:pt x="47" y="118"/>
                      <a:pt x="49" y="110"/>
                      <a:pt x="53" y="103"/>
                    </a:cubicBezTo>
                    <a:cubicBezTo>
                      <a:pt x="56" y="96"/>
                      <a:pt x="59" y="90"/>
                      <a:pt x="64" y="85"/>
                    </a:cubicBezTo>
                    <a:cubicBezTo>
                      <a:pt x="69" y="78"/>
                      <a:pt x="74" y="72"/>
                      <a:pt x="81" y="67"/>
                    </a:cubicBezTo>
                    <a:cubicBezTo>
                      <a:pt x="86" y="62"/>
                      <a:pt x="92" y="58"/>
                      <a:pt x="98" y="55"/>
                    </a:cubicBezTo>
                    <a:cubicBezTo>
                      <a:pt x="105" y="51"/>
                      <a:pt x="113" y="48"/>
                      <a:pt x="121" y="46"/>
                    </a:cubicBezTo>
                    <a:cubicBezTo>
                      <a:pt x="124" y="45"/>
                      <a:pt x="128" y="44"/>
                      <a:pt x="131" y="44"/>
                    </a:cubicBezTo>
                    <a:cubicBezTo>
                      <a:pt x="135" y="43"/>
                      <a:pt x="138" y="43"/>
                      <a:pt x="142" y="43"/>
                    </a:cubicBezTo>
                    <a:cubicBezTo>
                      <a:pt x="150" y="42"/>
                      <a:pt x="158" y="43"/>
                      <a:pt x="166" y="44"/>
                    </a:cubicBezTo>
                    <a:cubicBezTo>
                      <a:pt x="173" y="45"/>
                      <a:pt x="180" y="47"/>
                      <a:pt x="186" y="50"/>
                    </a:cubicBezTo>
                    <a:cubicBezTo>
                      <a:pt x="194" y="53"/>
                      <a:pt x="201" y="57"/>
                      <a:pt x="208" y="62"/>
                    </a:cubicBezTo>
                    <a:cubicBezTo>
                      <a:pt x="216" y="67"/>
                      <a:pt x="223" y="74"/>
                      <a:pt x="230" y="82"/>
                    </a:cubicBezTo>
                    <a:cubicBezTo>
                      <a:pt x="233" y="86"/>
                      <a:pt x="236" y="90"/>
                      <a:pt x="238" y="95"/>
                    </a:cubicBezTo>
                    <a:cubicBezTo>
                      <a:pt x="243" y="104"/>
                      <a:pt x="247" y="113"/>
                      <a:pt x="250" y="123"/>
                    </a:cubicBezTo>
                    <a:cubicBezTo>
                      <a:pt x="250" y="125"/>
                      <a:pt x="251" y="128"/>
                      <a:pt x="251" y="131"/>
                    </a:cubicBezTo>
                    <a:cubicBezTo>
                      <a:pt x="252" y="136"/>
                      <a:pt x="252" y="142"/>
                      <a:pt x="252" y="147"/>
                    </a:cubicBezTo>
                    <a:cubicBezTo>
                      <a:pt x="252" y="154"/>
                      <a:pt x="252" y="161"/>
                      <a:pt x="250" y="168"/>
                    </a:cubicBezTo>
                    <a:cubicBezTo>
                      <a:pt x="249" y="176"/>
                      <a:pt x="246" y="184"/>
                      <a:pt x="243" y="192"/>
                    </a:cubicBezTo>
                    <a:cubicBezTo>
                      <a:pt x="240" y="198"/>
                      <a:pt x="236" y="204"/>
                      <a:pt x="232" y="210"/>
                    </a:cubicBezTo>
                    <a:cubicBezTo>
                      <a:pt x="227" y="216"/>
                      <a:pt x="221" y="222"/>
                      <a:pt x="215" y="22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 name="Freeform 11"/>
              <p:cNvSpPr>
                <a:spLocks/>
              </p:cNvSpPr>
              <p:nvPr/>
            </p:nvSpPr>
            <p:spPr bwMode="auto">
              <a:xfrm>
                <a:off x="3943438" y="2754313"/>
                <a:ext cx="268287" cy="269434"/>
              </a:xfrm>
              <a:custGeom>
                <a:avLst/>
                <a:gdLst/>
                <a:ahLst/>
                <a:cxnLst>
                  <a:cxn ang="0">
                    <a:pos x="167" y="66"/>
                  </a:cxn>
                  <a:cxn ang="0">
                    <a:pos x="158" y="43"/>
                  </a:cxn>
                  <a:cxn ang="0">
                    <a:pos x="151" y="32"/>
                  </a:cxn>
                  <a:cxn ang="0">
                    <a:pos x="134" y="16"/>
                  </a:cxn>
                  <a:cxn ang="0">
                    <a:pos x="116" y="6"/>
                  </a:cxn>
                  <a:cxn ang="0">
                    <a:pos x="100" y="1"/>
                  </a:cxn>
                  <a:cxn ang="0">
                    <a:pos x="80" y="0"/>
                  </a:cxn>
                  <a:cxn ang="0">
                    <a:pos x="71" y="1"/>
                  </a:cxn>
                  <a:cxn ang="0">
                    <a:pos x="63" y="3"/>
                  </a:cxn>
                  <a:cxn ang="0">
                    <a:pos x="44" y="10"/>
                  </a:cxn>
                  <a:cxn ang="0">
                    <a:pos x="30" y="20"/>
                  </a:cxn>
                  <a:cxn ang="0">
                    <a:pos x="16" y="35"/>
                  </a:cxn>
                  <a:cxn ang="0">
                    <a:pos x="8" y="49"/>
                  </a:cxn>
                  <a:cxn ang="0">
                    <a:pos x="1" y="68"/>
                  </a:cxn>
                  <a:cxn ang="0">
                    <a:pos x="0" y="85"/>
                  </a:cxn>
                  <a:cxn ang="0">
                    <a:pos x="1" y="99"/>
                  </a:cxn>
                  <a:cxn ang="0">
                    <a:pos x="2" y="105"/>
                  </a:cxn>
                  <a:cxn ang="0">
                    <a:pos x="11" y="128"/>
                  </a:cxn>
                  <a:cxn ang="0">
                    <a:pos x="18" y="138"/>
                  </a:cxn>
                  <a:cxn ang="0">
                    <a:pos x="36" y="155"/>
                  </a:cxn>
                  <a:cxn ang="0">
                    <a:pos x="53" y="164"/>
                  </a:cxn>
                  <a:cxn ang="0">
                    <a:pos x="70" y="169"/>
                  </a:cxn>
                  <a:cxn ang="0">
                    <a:pos x="90" y="170"/>
                  </a:cxn>
                  <a:cxn ang="0">
                    <a:pos x="98" y="169"/>
                  </a:cxn>
                  <a:cxn ang="0">
                    <a:pos x="107" y="167"/>
                  </a:cxn>
                  <a:cxn ang="0">
                    <a:pos x="125" y="160"/>
                  </a:cxn>
                  <a:cxn ang="0">
                    <a:pos x="139" y="150"/>
                  </a:cxn>
                  <a:cxn ang="0">
                    <a:pos x="153" y="136"/>
                  </a:cxn>
                  <a:cxn ang="0">
                    <a:pos x="162" y="121"/>
                  </a:cxn>
                  <a:cxn ang="0">
                    <a:pos x="168" y="102"/>
                  </a:cxn>
                  <a:cxn ang="0">
                    <a:pos x="170" y="85"/>
                  </a:cxn>
                  <a:cxn ang="0">
                    <a:pos x="169" y="72"/>
                  </a:cxn>
                  <a:cxn ang="0">
                    <a:pos x="167" y="66"/>
                  </a:cxn>
                </a:cxnLst>
                <a:rect l="0" t="0" r="r" b="b"/>
                <a:pathLst>
                  <a:path w="170" h="171">
                    <a:moveTo>
                      <a:pt x="167" y="66"/>
                    </a:moveTo>
                    <a:cubicBezTo>
                      <a:pt x="166" y="57"/>
                      <a:pt x="162" y="50"/>
                      <a:pt x="158" y="43"/>
                    </a:cubicBezTo>
                    <a:cubicBezTo>
                      <a:pt x="156" y="39"/>
                      <a:pt x="154" y="36"/>
                      <a:pt x="151" y="32"/>
                    </a:cubicBezTo>
                    <a:cubicBezTo>
                      <a:pt x="146" y="26"/>
                      <a:pt x="140" y="20"/>
                      <a:pt x="134" y="16"/>
                    </a:cubicBezTo>
                    <a:cubicBezTo>
                      <a:pt x="128" y="12"/>
                      <a:pt x="122" y="9"/>
                      <a:pt x="116" y="6"/>
                    </a:cubicBezTo>
                    <a:cubicBezTo>
                      <a:pt x="111" y="4"/>
                      <a:pt x="105" y="2"/>
                      <a:pt x="100" y="1"/>
                    </a:cubicBezTo>
                    <a:cubicBezTo>
                      <a:pt x="93" y="0"/>
                      <a:pt x="86" y="0"/>
                      <a:pt x="80" y="0"/>
                    </a:cubicBezTo>
                    <a:cubicBezTo>
                      <a:pt x="77" y="0"/>
                      <a:pt x="74" y="1"/>
                      <a:pt x="71" y="1"/>
                    </a:cubicBezTo>
                    <a:cubicBezTo>
                      <a:pt x="68" y="2"/>
                      <a:pt x="66" y="2"/>
                      <a:pt x="63" y="3"/>
                    </a:cubicBezTo>
                    <a:cubicBezTo>
                      <a:pt x="56" y="5"/>
                      <a:pt x="50" y="7"/>
                      <a:pt x="44" y="10"/>
                    </a:cubicBezTo>
                    <a:cubicBezTo>
                      <a:pt x="39" y="13"/>
                      <a:pt x="34" y="16"/>
                      <a:pt x="30" y="20"/>
                    </a:cubicBezTo>
                    <a:cubicBezTo>
                      <a:pt x="25" y="24"/>
                      <a:pt x="20" y="29"/>
                      <a:pt x="16" y="35"/>
                    </a:cubicBezTo>
                    <a:cubicBezTo>
                      <a:pt x="13" y="39"/>
                      <a:pt x="10" y="44"/>
                      <a:pt x="8" y="49"/>
                    </a:cubicBezTo>
                    <a:cubicBezTo>
                      <a:pt x="5" y="55"/>
                      <a:pt x="3" y="62"/>
                      <a:pt x="1" y="68"/>
                    </a:cubicBezTo>
                    <a:cubicBezTo>
                      <a:pt x="0" y="74"/>
                      <a:pt x="0" y="79"/>
                      <a:pt x="0" y="85"/>
                    </a:cubicBezTo>
                    <a:cubicBezTo>
                      <a:pt x="0" y="90"/>
                      <a:pt x="0" y="94"/>
                      <a:pt x="1" y="99"/>
                    </a:cubicBezTo>
                    <a:cubicBezTo>
                      <a:pt x="1" y="101"/>
                      <a:pt x="2" y="103"/>
                      <a:pt x="2" y="105"/>
                    </a:cubicBezTo>
                    <a:cubicBezTo>
                      <a:pt x="4" y="113"/>
                      <a:pt x="7" y="121"/>
                      <a:pt x="11" y="128"/>
                    </a:cubicBezTo>
                    <a:cubicBezTo>
                      <a:pt x="13" y="131"/>
                      <a:pt x="15" y="135"/>
                      <a:pt x="18" y="138"/>
                    </a:cubicBezTo>
                    <a:cubicBezTo>
                      <a:pt x="23" y="145"/>
                      <a:pt x="29" y="150"/>
                      <a:pt x="36" y="155"/>
                    </a:cubicBezTo>
                    <a:cubicBezTo>
                      <a:pt x="41" y="159"/>
                      <a:pt x="47" y="162"/>
                      <a:pt x="53" y="164"/>
                    </a:cubicBezTo>
                    <a:cubicBezTo>
                      <a:pt x="59" y="166"/>
                      <a:pt x="64" y="168"/>
                      <a:pt x="70" y="169"/>
                    </a:cubicBezTo>
                    <a:cubicBezTo>
                      <a:pt x="76" y="170"/>
                      <a:pt x="83" y="171"/>
                      <a:pt x="90" y="170"/>
                    </a:cubicBezTo>
                    <a:cubicBezTo>
                      <a:pt x="93" y="170"/>
                      <a:pt x="95" y="170"/>
                      <a:pt x="98" y="169"/>
                    </a:cubicBezTo>
                    <a:cubicBezTo>
                      <a:pt x="101" y="169"/>
                      <a:pt x="104" y="168"/>
                      <a:pt x="107" y="167"/>
                    </a:cubicBezTo>
                    <a:cubicBezTo>
                      <a:pt x="113" y="166"/>
                      <a:pt x="119" y="163"/>
                      <a:pt x="125" y="160"/>
                    </a:cubicBezTo>
                    <a:cubicBezTo>
                      <a:pt x="130" y="157"/>
                      <a:pt x="135" y="154"/>
                      <a:pt x="139" y="150"/>
                    </a:cubicBezTo>
                    <a:cubicBezTo>
                      <a:pt x="144" y="146"/>
                      <a:pt x="149" y="141"/>
                      <a:pt x="153" y="136"/>
                    </a:cubicBezTo>
                    <a:cubicBezTo>
                      <a:pt x="156" y="131"/>
                      <a:pt x="159" y="126"/>
                      <a:pt x="162" y="121"/>
                    </a:cubicBezTo>
                    <a:cubicBezTo>
                      <a:pt x="165" y="115"/>
                      <a:pt x="167" y="109"/>
                      <a:pt x="168" y="102"/>
                    </a:cubicBezTo>
                    <a:cubicBezTo>
                      <a:pt x="169" y="97"/>
                      <a:pt x="170" y="91"/>
                      <a:pt x="170" y="85"/>
                    </a:cubicBezTo>
                    <a:cubicBezTo>
                      <a:pt x="170" y="81"/>
                      <a:pt x="169" y="76"/>
                      <a:pt x="169" y="72"/>
                    </a:cubicBezTo>
                    <a:cubicBezTo>
                      <a:pt x="168" y="70"/>
                      <a:pt x="168" y="68"/>
                      <a:pt x="167" y="6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 name="Freeform 12"/>
              <p:cNvSpPr>
                <a:spLocks noEditPoints="1"/>
              </p:cNvSpPr>
              <p:nvPr/>
            </p:nvSpPr>
            <p:spPr bwMode="auto">
              <a:xfrm>
                <a:off x="3209660" y="1935692"/>
                <a:ext cx="644349" cy="645495"/>
              </a:xfrm>
              <a:custGeom>
                <a:avLst/>
                <a:gdLst/>
                <a:ahLst/>
                <a:cxnLst>
                  <a:cxn ang="0">
                    <a:pos x="403" y="155"/>
                  </a:cxn>
                  <a:cxn ang="0">
                    <a:pos x="372" y="152"/>
                  </a:cxn>
                  <a:cxn ang="0">
                    <a:pos x="370" y="89"/>
                  </a:cxn>
                  <a:cxn ang="0">
                    <a:pos x="353" y="63"/>
                  </a:cxn>
                  <a:cxn ang="0">
                    <a:pos x="324" y="76"/>
                  </a:cxn>
                  <a:cxn ang="0">
                    <a:pos x="306" y="30"/>
                  </a:cxn>
                  <a:cxn ang="0">
                    <a:pos x="279" y="14"/>
                  </a:cxn>
                  <a:cxn ang="0">
                    <a:pos x="259" y="37"/>
                  </a:cxn>
                  <a:cxn ang="0">
                    <a:pos x="221" y="3"/>
                  </a:cxn>
                  <a:cxn ang="0">
                    <a:pos x="190" y="0"/>
                  </a:cxn>
                  <a:cxn ang="0">
                    <a:pos x="182" y="30"/>
                  </a:cxn>
                  <a:cxn ang="0">
                    <a:pos x="135" y="15"/>
                  </a:cxn>
                  <a:cxn ang="0">
                    <a:pos x="105" y="25"/>
                  </a:cxn>
                  <a:cxn ang="0">
                    <a:pos x="110" y="55"/>
                  </a:cxn>
                  <a:cxn ang="0">
                    <a:pos x="61" y="62"/>
                  </a:cxn>
                  <a:cxn ang="0">
                    <a:pos x="39" y="83"/>
                  </a:cxn>
                  <a:cxn ang="0">
                    <a:pos x="56" y="109"/>
                  </a:cxn>
                  <a:cxn ang="0">
                    <a:pos x="15" y="136"/>
                  </a:cxn>
                  <a:cxn ang="0">
                    <a:pos x="3" y="165"/>
                  </a:cxn>
                  <a:cxn ang="0">
                    <a:pos x="30" y="180"/>
                  </a:cxn>
                  <a:cxn ang="0">
                    <a:pos x="28" y="214"/>
                  </a:cxn>
                  <a:cxn ang="0">
                    <a:pos x="1" y="227"/>
                  </a:cxn>
                  <a:cxn ang="0">
                    <a:pos x="10" y="257"/>
                  </a:cxn>
                  <a:cxn ang="0">
                    <a:pos x="56" y="300"/>
                  </a:cxn>
                  <a:cxn ang="0">
                    <a:pos x="39" y="325"/>
                  </a:cxn>
                  <a:cxn ang="0">
                    <a:pos x="61" y="346"/>
                  </a:cxn>
                  <a:cxn ang="0">
                    <a:pos x="110" y="353"/>
                  </a:cxn>
                  <a:cxn ang="0">
                    <a:pos x="105" y="384"/>
                  </a:cxn>
                  <a:cxn ang="0">
                    <a:pos x="135" y="393"/>
                  </a:cxn>
                  <a:cxn ang="0">
                    <a:pos x="183" y="379"/>
                  </a:cxn>
                  <a:cxn ang="0">
                    <a:pos x="191" y="409"/>
                  </a:cxn>
                  <a:cxn ang="0">
                    <a:pos x="222" y="405"/>
                  </a:cxn>
                  <a:cxn ang="0">
                    <a:pos x="259" y="371"/>
                  </a:cxn>
                  <a:cxn ang="0">
                    <a:pos x="279" y="395"/>
                  </a:cxn>
                  <a:cxn ang="0">
                    <a:pos x="306" y="378"/>
                  </a:cxn>
                  <a:cxn ang="0">
                    <a:pos x="324" y="333"/>
                  </a:cxn>
                  <a:cxn ang="0">
                    <a:pos x="353" y="345"/>
                  </a:cxn>
                  <a:cxn ang="0">
                    <a:pos x="370" y="319"/>
                  </a:cxn>
                  <a:cxn ang="0">
                    <a:pos x="367" y="270"/>
                  </a:cxn>
                  <a:cxn ang="0">
                    <a:pos x="398" y="269"/>
                  </a:cxn>
                  <a:cxn ang="0">
                    <a:pos x="403" y="238"/>
                  </a:cxn>
                  <a:cxn ang="0">
                    <a:pos x="380" y="204"/>
                  </a:cxn>
                  <a:cxn ang="0">
                    <a:pos x="405" y="186"/>
                  </a:cxn>
                  <a:cxn ang="0">
                    <a:pos x="279" y="329"/>
                  </a:cxn>
                  <a:cxn ang="0">
                    <a:pos x="219" y="349"/>
                  </a:cxn>
                  <a:cxn ang="0">
                    <a:pos x="189" y="349"/>
                  </a:cxn>
                  <a:cxn ang="0">
                    <a:pos x="130" y="329"/>
                  </a:cxn>
                  <a:cxn ang="0">
                    <a:pos x="77" y="275"/>
                  </a:cxn>
                  <a:cxn ang="0">
                    <a:pos x="59" y="215"/>
                  </a:cxn>
                  <a:cxn ang="0">
                    <a:pos x="60" y="181"/>
                  </a:cxn>
                  <a:cxn ang="0">
                    <a:pos x="84" y="122"/>
                  </a:cxn>
                  <a:cxn ang="0">
                    <a:pos x="130" y="79"/>
                  </a:cxn>
                  <a:cxn ang="0">
                    <a:pos x="189" y="59"/>
                  </a:cxn>
                  <a:cxn ang="0">
                    <a:pos x="219" y="59"/>
                  </a:cxn>
                  <a:cxn ang="0">
                    <a:pos x="279" y="79"/>
                  </a:cxn>
                  <a:cxn ang="0">
                    <a:pos x="331" y="133"/>
                  </a:cxn>
                  <a:cxn ang="0">
                    <a:pos x="349" y="193"/>
                  </a:cxn>
                  <a:cxn ang="0">
                    <a:pos x="348" y="228"/>
                  </a:cxn>
                  <a:cxn ang="0">
                    <a:pos x="324" y="286"/>
                  </a:cxn>
                  <a:cxn ang="0">
                    <a:pos x="279" y="329"/>
                  </a:cxn>
                </a:cxnLst>
                <a:rect l="0" t="0" r="r" b="b"/>
                <a:pathLst>
                  <a:path w="408" h="409">
                    <a:moveTo>
                      <a:pt x="408" y="181"/>
                    </a:moveTo>
                    <a:cubicBezTo>
                      <a:pt x="403" y="155"/>
                      <a:pt x="403" y="155"/>
                      <a:pt x="403" y="155"/>
                    </a:cubicBezTo>
                    <a:cubicBezTo>
                      <a:pt x="403" y="153"/>
                      <a:pt x="401" y="151"/>
                      <a:pt x="399" y="151"/>
                    </a:cubicBezTo>
                    <a:cubicBezTo>
                      <a:pt x="372" y="152"/>
                      <a:pt x="372" y="152"/>
                      <a:pt x="372" y="152"/>
                    </a:cubicBezTo>
                    <a:cubicBezTo>
                      <a:pt x="368" y="137"/>
                      <a:pt x="361" y="122"/>
                      <a:pt x="352" y="109"/>
                    </a:cubicBezTo>
                    <a:cubicBezTo>
                      <a:pt x="370" y="89"/>
                      <a:pt x="370" y="89"/>
                      <a:pt x="370" y="89"/>
                    </a:cubicBezTo>
                    <a:cubicBezTo>
                      <a:pt x="371" y="88"/>
                      <a:pt x="371" y="85"/>
                      <a:pt x="370" y="83"/>
                    </a:cubicBezTo>
                    <a:cubicBezTo>
                      <a:pt x="353" y="63"/>
                      <a:pt x="353" y="63"/>
                      <a:pt x="353" y="63"/>
                    </a:cubicBezTo>
                    <a:cubicBezTo>
                      <a:pt x="351" y="61"/>
                      <a:pt x="349" y="61"/>
                      <a:pt x="347" y="62"/>
                    </a:cubicBezTo>
                    <a:cubicBezTo>
                      <a:pt x="324" y="76"/>
                      <a:pt x="324" y="76"/>
                      <a:pt x="324" y="76"/>
                    </a:cubicBezTo>
                    <a:cubicBezTo>
                      <a:pt x="316" y="68"/>
                      <a:pt x="307" y="61"/>
                      <a:pt x="298" y="55"/>
                    </a:cubicBezTo>
                    <a:cubicBezTo>
                      <a:pt x="306" y="30"/>
                      <a:pt x="306" y="30"/>
                      <a:pt x="306" y="30"/>
                    </a:cubicBezTo>
                    <a:cubicBezTo>
                      <a:pt x="306" y="28"/>
                      <a:pt x="305" y="26"/>
                      <a:pt x="303" y="25"/>
                    </a:cubicBezTo>
                    <a:cubicBezTo>
                      <a:pt x="279" y="14"/>
                      <a:pt x="279" y="14"/>
                      <a:pt x="279" y="14"/>
                    </a:cubicBezTo>
                    <a:cubicBezTo>
                      <a:pt x="277" y="13"/>
                      <a:pt x="275" y="13"/>
                      <a:pt x="273" y="15"/>
                    </a:cubicBezTo>
                    <a:cubicBezTo>
                      <a:pt x="259" y="37"/>
                      <a:pt x="259" y="37"/>
                      <a:pt x="259" y="37"/>
                    </a:cubicBezTo>
                    <a:cubicBezTo>
                      <a:pt x="248" y="33"/>
                      <a:pt x="237" y="31"/>
                      <a:pt x="225" y="29"/>
                    </a:cubicBezTo>
                    <a:cubicBezTo>
                      <a:pt x="221" y="3"/>
                      <a:pt x="221" y="3"/>
                      <a:pt x="221" y="3"/>
                    </a:cubicBezTo>
                    <a:cubicBezTo>
                      <a:pt x="221" y="1"/>
                      <a:pt x="219" y="0"/>
                      <a:pt x="217" y="0"/>
                    </a:cubicBezTo>
                    <a:cubicBezTo>
                      <a:pt x="190" y="0"/>
                      <a:pt x="190" y="0"/>
                      <a:pt x="190" y="0"/>
                    </a:cubicBezTo>
                    <a:cubicBezTo>
                      <a:pt x="188" y="0"/>
                      <a:pt x="186" y="1"/>
                      <a:pt x="186" y="4"/>
                    </a:cubicBezTo>
                    <a:cubicBezTo>
                      <a:pt x="182" y="30"/>
                      <a:pt x="182" y="30"/>
                      <a:pt x="182" y="30"/>
                    </a:cubicBezTo>
                    <a:cubicBezTo>
                      <a:pt x="171" y="31"/>
                      <a:pt x="160" y="33"/>
                      <a:pt x="149" y="37"/>
                    </a:cubicBezTo>
                    <a:cubicBezTo>
                      <a:pt x="135" y="15"/>
                      <a:pt x="135" y="15"/>
                      <a:pt x="135" y="15"/>
                    </a:cubicBezTo>
                    <a:cubicBezTo>
                      <a:pt x="134" y="13"/>
                      <a:pt x="131" y="13"/>
                      <a:pt x="129" y="14"/>
                    </a:cubicBezTo>
                    <a:cubicBezTo>
                      <a:pt x="105" y="25"/>
                      <a:pt x="105" y="25"/>
                      <a:pt x="105" y="25"/>
                    </a:cubicBezTo>
                    <a:cubicBezTo>
                      <a:pt x="103" y="26"/>
                      <a:pt x="102" y="28"/>
                      <a:pt x="103" y="30"/>
                    </a:cubicBezTo>
                    <a:cubicBezTo>
                      <a:pt x="110" y="55"/>
                      <a:pt x="110" y="55"/>
                      <a:pt x="110" y="55"/>
                    </a:cubicBezTo>
                    <a:cubicBezTo>
                      <a:pt x="101" y="61"/>
                      <a:pt x="92" y="68"/>
                      <a:pt x="84" y="76"/>
                    </a:cubicBezTo>
                    <a:cubicBezTo>
                      <a:pt x="61" y="62"/>
                      <a:pt x="61" y="62"/>
                      <a:pt x="61" y="62"/>
                    </a:cubicBezTo>
                    <a:cubicBezTo>
                      <a:pt x="60" y="61"/>
                      <a:pt x="57" y="61"/>
                      <a:pt x="56" y="63"/>
                    </a:cubicBezTo>
                    <a:cubicBezTo>
                      <a:pt x="39" y="83"/>
                      <a:pt x="39" y="83"/>
                      <a:pt x="39" y="83"/>
                    </a:cubicBezTo>
                    <a:cubicBezTo>
                      <a:pt x="37" y="85"/>
                      <a:pt x="37" y="88"/>
                      <a:pt x="39" y="89"/>
                    </a:cubicBezTo>
                    <a:cubicBezTo>
                      <a:pt x="56" y="109"/>
                      <a:pt x="56" y="109"/>
                      <a:pt x="56" y="109"/>
                    </a:cubicBezTo>
                    <a:cubicBezTo>
                      <a:pt x="50" y="118"/>
                      <a:pt x="45" y="128"/>
                      <a:pt x="41" y="139"/>
                    </a:cubicBezTo>
                    <a:cubicBezTo>
                      <a:pt x="15" y="136"/>
                      <a:pt x="15" y="136"/>
                      <a:pt x="15" y="136"/>
                    </a:cubicBezTo>
                    <a:cubicBezTo>
                      <a:pt x="13" y="135"/>
                      <a:pt x="10" y="137"/>
                      <a:pt x="10" y="139"/>
                    </a:cubicBezTo>
                    <a:cubicBezTo>
                      <a:pt x="3" y="165"/>
                      <a:pt x="3" y="165"/>
                      <a:pt x="3" y="165"/>
                    </a:cubicBezTo>
                    <a:cubicBezTo>
                      <a:pt x="2" y="167"/>
                      <a:pt x="4" y="169"/>
                      <a:pt x="6" y="170"/>
                    </a:cubicBezTo>
                    <a:cubicBezTo>
                      <a:pt x="30" y="180"/>
                      <a:pt x="30" y="180"/>
                      <a:pt x="30" y="180"/>
                    </a:cubicBezTo>
                    <a:cubicBezTo>
                      <a:pt x="29" y="188"/>
                      <a:pt x="28" y="196"/>
                      <a:pt x="28" y="204"/>
                    </a:cubicBezTo>
                    <a:cubicBezTo>
                      <a:pt x="28" y="207"/>
                      <a:pt x="28" y="211"/>
                      <a:pt x="28" y="214"/>
                    </a:cubicBezTo>
                    <a:cubicBezTo>
                      <a:pt x="3" y="222"/>
                      <a:pt x="3" y="222"/>
                      <a:pt x="3" y="222"/>
                    </a:cubicBezTo>
                    <a:cubicBezTo>
                      <a:pt x="2" y="223"/>
                      <a:pt x="0" y="225"/>
                      <a:pt x="1" y="227"/>
                    </a:cubicBezTo>
                    <a:cubicBezTo>
                      <a:pt x="5" y="253"/>
                      <a:pt x="5" y="253"/>
                      <a:pt x="5" y="253"/>
                    </a:cubicBezTo>
                    <a:cubicBezTo>
                      <a:pt x="6" y="256"/>
                      <a:pt x="8" y="257"/>
                      <a:pt x="10" y="257"/>
                    </a:cubicBezTo>
                    <a:cubicBezTo>
                      <a:pt x="36" y="256"/>
                      <a:pt x="36" y="256"/>
                      <a:pt x="36" y="256"/>
                    </a:cubicBezTo>
                    <a:cubicBezTo>
                      <a:pt x="41" y="272"/>
                      <a:pt x="48" y="286"/>
                      <a:pt x="56" y="300"/>
                    </a:cubicBezTo>
                    <a:cubicBezTo>
                      <a:pt x="39" y="319"/>
                      <a:pt x="39" y="319"/>
                      <a:pt x="39" y="319"/>
                    </a:cubicBezTo>
                    <a:cubicBezTo>
                      <a:pt x="37" y="321"/>
                      <a:pt x="37" y="323"/>
                      <a:pt x="39" y="325"/>
                    </a:cubicBezTo>
                    <a:cubicBezTo>
                      <a:pt x="56" y="345"/>
                      <a:pt x="56" y="345"/>
                      <a:pt x="56" y="345"/>
                    </a:cubicBezTo>
                    <a:cubicBezTo>
                      <a:pt x="57" y="347"/>
                      <a:pt x="60" y="347"/>
                      <a:pt x="61" y="346"/>
                    </a:cubicBezTo>
                    <a:cubicBezTo>
                      <a:pt x="84" y="333"/>
                      <a:pt x="84" y="333"/>
                      <a:pt x="84" y="333"/>
                    </a:cubicBezTo>
                    <a:cubicBezTo>
                      <a:pt x="92" y="340"/>
                      <a:pt x="101" y="347"/>
                      <a:pt x="110" y="353"/>
                    </a:cubicBezTo>
                    <a:cubicBezTo>
                      <a:pt x="103" y="378"/>
                      <a:pt x="103" y="378"/>
                      <a:pt x="103" y="378"/>
                    </a:cubicBezTo>
                    <a:cubicBezTo>
                      <a:pt x="102" y="380"/>
                      <a:pt x="103" y="383"/>
                      <a:pt x="105" y="384"/>
                    </a:cubicBezTo>
                    <a:cubicBezTo>
                      <a:pt x="129" y="395"/>
                      <a:pt x="129" y="395"/>
                      <a:pt x="129" y="395"/>
                    </a:cubicBezTo>
                    <a:cubicBezTo>
                      <a:pt x="131" y="396"/>
                      <a:pt x="134" y="395"/>
                      <a:pt x="135" y="393"/>
                    </a:cubicBezTo>
                    <a:cubicBezTo>
                      <a:pt x="149" y="371"/>
                      <a:pt x="149" y="371"/>
                      <a:pt x="149" y="371"/>
                    </a:cubicBezTo>
                    <a:cubicBezTo>
                      <a:pt x="160" y="375"/>
                      <a:pt x="171" y="378"/>
                      <a:pt x="183" y="379"/>
                    </a:cubicBezTo>
                    <a:cubicBezTo>
                      <a:pt x="187" y="405"/>
                      <a:pt x="187" y="405"/>
                      <a:pt x="187" y="405"/>
                    </a:cubicBezTo>
                    <a:cubicBezTo>
                      <a:pt x="187" y="407"/>
                      <a:pt x="189" y="409"/>
                      <a:pt x="191" y="409"/>
                    </a:cubicBezTo>
                    <a:cubicBezTo>
                      <a:pt x="218" y="409"/>
                      <a:pt x="218" y="409"/>
                      <a:pt x="218" y="409"/>
                    </a:cubicBezTo>
                    <a:cubicBezTo>
                      <a:pt x="220" y="409"/>
                      <a:pt x="222" y="407"/>
                      <a:pt x="222" y="405"/>
                    </a:cubicBezTo>
                    <a:cubicBezTo>
                      <a:pt x="226" y="379"/>
                      <a:pt x="226" y="379"/>
                      <a:pt x="226" y="379"/>
                    </a:cubicBezTo>
                    <a:cubicBezTo>
                      <a:pt x="237" y="377"/>
                      <a:pt x="248" y="375"/>
                      <a:pt x="259" y="371"/>
                    </a:cubicBezTo>
                    <a:cubicBezTo>
                      <a:pt x="273" y="393"/>
                      <a:pt x="273" y="393"/>
                      <a:pt x="273" y="393"/>
                    </a:cubicBezTo>
                    <a:cubicBezTo>
                      <a:pt x="275" y="395"/>
                      <a:pt x="277" y="396"/>
                      <a:pt x="279" y="395"/>
                    </a:cubicBezTo>
                    <a:cubicBezTo>
                      <a:pt x="303" y="384"/>
                      <a:pt x="303" y="384"/>
                      <a:pt x="303" y="384"/>
                    </a:cubicBezTo>
                    <a:cubicBezTo>
                      <a:pt x="305" y="383"/>
                      <a:pt x="306" y="380"/>
                      <a:pt x="306" y="378"/>
                    </a:cubicBezTo>
                    <a:cubicBezTo>
                      <a:pt x="298" y="353"/>
                      <a:pt x="298" y="353"/>
                      <a:pt x="298" y="353"/>
                    </a:cubicBezTo>
                    <a:cubicBezTo>
                      <a:pt x="307" y="347"/>
                      <a:pt x="316" y="340"/>
                      <a:pt x="324" y="333"/>
                    </a:cubicBezTo>
                    <a:cubicBezTo>
                      <a:pt x="347" y="346"/>
                      <a:pt x="347" y="346"/>
                      <a:pt x="347" y="346"/>
                    </a:cubicBezTo>
                    <a:cubicBezTo>
                      <a:pt x="349" y="347"/>
                      <a:pt x="351" y="347"/>
                      <a:pt x="353" y="345"/>
                    </a:cubicBezTo>
                    <a:cubicBezTo>
                      <a:pt x="370" y="325"/>
                      <a:pt x="370" y="325"/>
                      <a:pt x="370" y="325"/>
                    </a:cubicBezTo>
                    <a:cubicBezTo>
                      <a:pt x="371" y="323"/>
                      <a:pt x="371" y="321"/>
                      <a:pt x="370" y="319"/>
                    </a:cubicBezTo>
                    <a:cubicBezTo>
                      <a:pt x="352" y="300"/>
                      <a:pt x="352" y="300"/>
                      <a:pt x="352" y="300"/>
                    </a:cubicBezTo>
                    <a:cubicBezTo>
                      <a:pt x="358" y="290"/>
                      <a:pt x="363" y="280"/>
                      <a:pt x="367" y="270"/>
                    </a:cubicBezTo>
                    <a:cubicBezTo>
                      <a:pt x="394" y="273"/>
                      <a:pt x="394" y="273"/>
                      <a:pt x="394" y="273"/>
                    </a:cubicBezTo>
                    <a:cubicBezTo>
                      <a:pt x="396" y="273"/>
                      <a:pt x="398" y="271"/>
                      <a:pt x="398" y="269"/>
                    </a:cubicBezTo>
                    <a:cubicBezTo>
                      <a:pt x="405" y="244"/>
                      <a:pt x="405" y="244"/>
                      <a:pt x="405" y="244"/>
                    </a:cubicBezTo>
                    <a:cubicBezTo>
                      <a:pt x="406" y="242"/>
                      <a:pt x="405" y="239"/>
                      <a:pt x="403" y="238"/>
                    </a:cubicBezTo>
                    <a:cubicBezTo>
                      <a:pt x="378" y="228"/>
                      <a:pt x="378" y="228"/>
                      <a:pt x="378" y="228"/>
                    </a:cubicBezTo>
                    <a:cubicBezTo>
                      <a:pt x="380" y="220"/>
                      <a:pt x="380" y="212"/>
                      <a:pt x="380" y="204"/>
                    </a:cubicBezTo>
                    <a:cubicBezTo>
                      <a:pt x="380" y="201"/>
                      <a:pt x="380" y="198"/>
                      <a:pt x="380" y="195"/>
                    </a:cubicBezTo>
                    <a:cubicBezTo>
                      <a:pt x="405" y="186"/>
                      <a:pt x="405" y="186"/>
                      <a:pt x="405" y="186"/>
                    </a:cubicBezTo>
                    <a:cubicBezTo>
                      <a:pt x="407" y="186"/>
                      <a:pt x="408" y="183"/>
                      <a:pt x="408" y="181"/>
                    </a:cubicBezTo>
                    <a:close/>
                    <a:moveTo>
                      <a:pt x="279" y="329"/>
                    </a:moveTo>
                    <a:cubicBezTo>
                      <a:pt x="270" y="334"/>
                      <a:pt x="261" y="338"/>
                      <a:pt x="252" y="342"/>
                    </a:cubicBezTo>
                    <a:cubicBezTo>
                      <a:pt x="241" y="345"/>
                      <a:pt x="230" y="348"/>
                      <a:pt x="219" y="349"/>
                    </a:cubicBezTo>
                    <a:cubicBezTo>
                      <a:pt x="214" y="349"/>
                      <a:pt x="209" y="350"/>
                      <a:pt x="204" y="350"/>
                    </a:cubicBezTo>
                    <a:cubicBezTo>
                      <a:pt x="199" y="350"/>
                      <a:pt x="194" y="349"/>
                      <a:pt x="189" y="349"/>
                    </a:cubicBezTo>
                    <a:cubicBezTo>
                      <a:pt x="178" y="348"/>
                      <a:pt x="167" y="345"/>
                      <a:pt x="156" y="342"/>
                    </a:cubicBezTo>
                    <a:cubicBezTo>
                      <a:pt x="147" y="338"/>
                      <a:pt x="138" y="334"/>
                      <a:pt x="130" y="329"/>
                    </a:cubicBezTo>
                    <a:cubicBezTo>
                      <a:pt x="120" y="323"/>
                      <a:pt x="111" y="316"/>
                      <a:pt x="103" y="308"/>
                    </a:cubicBezTo>
                    <a:cubicBezTo>
                      <a:pt x="93" y="299"/>
                      <a:pt x="84" y="288"/>
                      <a:pt x="77" y="275"/>
                    </a:cubicBezTo>
                    <a:cubicBezTo>
                      <a:pt x="74" y="269"/>
                      <a:pt x="71" y="263"/>
                      <a:pt x="68" y="256"/>
                    </a:cubicBezTo>
                    <a:cubicBezTo>
                      <a:pt x="63" y="243"/>
                      <a:pt x="60" y="229"/>
                      <a:pt x="59" y="215"/>
                    </a:cubicBezTo>
                    <a:cubicBezTo>
                      <a:pt x="59" y="211"/>
                      <a:pt x="59" y="208"/>
                      <a:pt x="59" y="204"/>
                    </a:cubicBezTo>
                    <a:cubicBezTo>
                      <a:pt x="59" y="196"/>
                      <a:pt x="59" y="188"/>
                      <a:pt x="60" y="181"/>
                    </a:cubicBezTo>
                    <a:cubicBezTo>
                      <a:pt x="62" y="171"/>
                      <a:pt x="65" y="162"/>
                      <a:pt x="68" y="153"/>
                    </a:cubicBezTo>
                    <a:cubicBezTo>
                      <a:pt x="72" y="142"/>
                      <a:pt x="77" y="132"/>
                      <a:pt x="84" y="122"/>
                    </a:cubicBezTo>
                    <a:cubicBezTo>
                      <a:pt x="89" y="114"/>
                      <a:pt x="96" y="107"/>
                      <a:pt x="103" y="100"/>
                    </a:cubicBezTo>
                    <a:cubicBezTo>
                      <a:pt x="111" y="92"/>
                      <a:pt x="120" y="85"/>
                      <a:pt x="130" y="79"/>
                    </a:cubicBezTo>
                    <a:cubicBezTo>
                      <a:pt x="138" y="74"/>
                      <a:pt x="147" y="70"/>
                      <a:pt x="156" y="67"/>
                    </a:cubicBezTo>
                    <a:cubicBezTo>
                      <a:pt x="167" y="63"/>
                      <a:pt x="178" y="61"/>
                      <a:pt x="189" y="59"/>
                    </a:cubicBezTo>
                    <a:cubicBezTo>
                      <a:pt x="194" y="59"/>
                      <a:pt x="199" y="59"/>
                      <a:pt x="204" y="59"/>
                    </a:cubicBezTo>
                    <a:cubicBezTo>
                      <a:pt x="209" y="59"/>
                      <a:pt x="214" y="59"/>
                      <a:pt x="219" y="59"/>
                    </a:cubicBezTo>
                    <a:cubicBezTo>
                      <a:pt x="230" y="61"/>
                      <a:pt x="241" y="63"/>
                      <a:pt x="252" y="67"/>
                    </a:cubicBezTo>
                    <a:cubicBezTo>
                      <a:pt x="261" y="70"/>
                      <a:pt x="270" y="74"/>
                      <a:pt x="279" y="79"/>
                    </a:cubicBezTo>
                    <a:cubicBezTo>
                      <a:pt x="288" y="85"/>
                      <a:pt x="297" y="92"/>
                      <a:pt x="306" y="100"/>
                    </a:cubicBezTo>
                    <a:cubicBezTo>
                      <a:pt x="316" y="110"/>
                      <a:pt x="324" y="121"/>
                      <a:pt x="331" y="133"/>
                    </a:cubicBezTo>
                    <a:cubicBezTo>
                      <a:pt x="335" y="139"/>
                      <a:pt x="338" y="146"/>
                      <a:pt x="340" y="153"/>
                    </a:cubicBezTo>
                    <a:cubicBezTo>
                      <a:pt x="345" y="165"/>
                      <a:pt x="348" y="179"/>
                      <a:pt x="349" y="193"/>
                    </a:cubicBezTo>
                    <a:cubicBezTo>
                      <a:pt x="349" y="197"/>
                      <a:pt x="350" y="201"/>
                      <a:pt x="350" y="204"/>
                    </a:cubicBezTo>
                    <a:cubicBezTo>
                      <a:pt x="350" y="212"/>
                      <a:pt x="349" y="220"/>
                      <a:pt x="348" y="228"/>
                    </a:cubicBezTo>
                    <a:cubicBezTo>
                      <a:pt x="346" y="237"/>
                      <a:pt x="344" y="247"/>
                      <a:pt x="340" y="256"/>
                    </a:cubicBezTo>
                    <a:cubicBezTo>
                      <a:pt x="336" y="267"/>
                      <a:pt x="331" y="277"/>
                      <a:pt x="324" y="286"/>
                    </a:cubicBezTo>
                    <a:cubicBezTo>
                      <a:pt x="319" y="294"/>
                      <a:pt x="313" y="302"/>
                      <a:pt x="306" y="308"/>
                    </a:cubicBezTo>
                    <a:cubicBezTo>
                      <a:pt x="297" y="316"/>
                      <a:pt x="288" y="323"/>
                      <a:pt x="279" y="32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 name="Freeform 13"/>
              <p:cNvSpPr>
                <a:spLocks/>
              </p:cNvSpPr>
              <p:nvPr/>
            </p:nvSpPr>
            <p:spPr bwMode="auto">
              <a:xfrm>
                <a:off x="3346097" y="2072128"/>
                <a:ext cx="372621" cy="372622"/>
              </a:xfrm>
              <a:custGeom>
                <a:avLst/>
                <a:gdLst/>
                <a:ahLst/>
                <a:cxnLst>
                  <a:cxn ang="0">
                    <a:pos x="236" y="109"/>
                  </a:cxn>
                  <a:cxn ang="0">
                    <a:pos x="229" y="76"/>
                  </a:cxn>
                  <a:cxn ang="0">
                    <a:pos x="221" y="60"/>
                  </a:cxn>
                  <a:cxn ang="0">
                    <a:pos x="201" y="33"/>
                  </a:cxn>
                  <a:cxn ang="0">
                    <a:pos x="179" y="17"/>
                  </a:cxn>
                  <a:cxn ang="0">
                    <a:pos x="157" y="7"/>
                  </a:cxn>
                  <a:cxn ang="0">
                    <a:pos x="130" y="1"/>
                  </a:cxn>
                  <a:cxn ang="0">
                    <a:pos x="118" y="0"/>
                  </a:cxn>
                  <a:cxn ang="0">
                    <a:pos x="106" y="1"/>
                  </a:cxn>
                  <a:cxn ang="0">
                    <a:pos x="79" y="7"/>
                  </a:cxn>
                  <a:cxn ang="0">
                    <a:pos x="58" y="17"/>
                  </a:cxn>
                  <a:cxn ang="0">
                    <a:pos x="36" y="33"/>
                  </a:cxn>
                  <a:cxn ang="0">
                    <a:pos x="20" y="52"/>
                  </a:cxn>
                  <a:cxn ang="0">
                    <a:pos x="8" y="76"/>
                  </a:cxn>
                  <a:cxn ang="0">
                    <a:pos x="1" y="99"/>
                  </a:cxn>
                  <a:cxn ang="0">
                    <a:pos x="0" y="118"/>
                  </a:cxn>
                  <a:cxn ang="0">
                    <a:pos x="0" y="127"/>
                  </a:cxn>
                  <a:cxn ang="0">
                    <a:pos x="8" y="160"/>
                  </a:cxn>
                  <a:cxn ang="0">
                    <a:pos x="15" y="176"/>
                  </a:cxn>
                  <a:cxn ang="0">
                    <a:pos x="36" y="203"/>
                  </a:cxn>
                  <a:cxn ang="0">
                    <a:pos x="58" y="220"/>
                  </a:cxn>
                  <a:cxn ang="0">
                    <a:pos x="79" y="230"/>
                  </a:cxn>
                  <a:cxn ang="0">
                    <a:pos x="106" y="236"/>
                  </a:cxn>
                  <a:cxn ang="0">
                    <a:pos x="118" y="236"/>
                  </a:cxn>
                  <a:cxn ang="0">
                    <a:pos x="130" y="236"/>
                  </a:cxn>
                  <a:cxn ang="0">
                    <a:pos x="157" y="230"/>
                  </a:cxn>
                  <a:cxn ang="0">
                    <a:pos x="179" y="220"/>
                  </a:cxn>
                  <a:cxn ang="0">
                    <a:pos x="201" y="203"/>
                  </a:cxn>
                  <a:cxn ang="0">
                    <a:pos x="216" y="185"/>
                  </a:cxn>
                  <a:cxn ang="0">
                    <a:pos x="229" y="160"/>
                  </a:cxn>
                  <a:cxn ang="0">
                    <a:pos x="235" y="137"/>
                  </a:cxn>
                  <a:cxn ang="0">
                    <a:pos x="236" y="118"/>
                  </a:cxn>
                  <a:cxn ang="0">
                    <a:pos x="236" y="109"/>
                  </a:cxn>
                </a:cxnLst>
                <a:rect l="0" t="0" r="r" b="b"/>
                <a:pathLst>
                  <a:path w="236" h="236">
                    <a:moveTo>
                      <a:pt x="236" y="109"/>
                    </a:moveTo>
                    <a:cubicBezTo>
                      <a:pt x="235" y="98"/>
                      <a:pt x="233" y="87"/>
                      <a:pt x="229" y="76"/>
                    </a:cubicBezTo>
                    <a:cubicBezTo>
                      <a:pt x="227" y="71"/>
                      <a:pt x="224" y="66"/>
                      <a:pt x="221" y="60"/>
                    </a:cubicBezTo>
                    <a:cubicBezTo>
                      <a:pt x="216" y="51"/>
                      <a:pt x="209" y="41"/>
                      <a:pt x="201" y="33"/>
                    </a:cubicBezTo>
                    <a:cubicBezTo>
                      <a:pt x="194" y="27"/>
                      <a:pt x="187" y="21"/>
                      <a:pt x="179" y="17"/>
                    </a:cubicBezTo>
                    <a:cubicBezTo>
                      <a:pt x="172" y="13"/>
                      <a:pt x="165" y="9"/>
                      <a:pt x="157" y="7"/>
                    </a:cubicBezTo>
                    <a:cubicBezTo>
                      <a:pt x="148" y="4"/>
                      <a:pt x="139" y="2"/>
                      <a:pt x="130" y="1"/>
                    </a:cubicBezTo>
                    <a:cubicBezTo>
                      <a:pt x="126" y="0"/>
                      <a:pt x="122" y="0"/>
                      <a:pt x="118" y="0"/>
                    </a:cubicBezTo>
                    <a:cubicBezTo>
                      <a:pt x="114" y="0"/>
                      <a:pt x="110" y="0"/>
                      <a:pt x="106" y="1"/>
                    </a:cubicBezTo>
                    <a:cubicBezTo>
                      <a:pt x="97" y="2"/>
                      <a:pt x="88" y="4"/>
                      <a:pt x="79" y="7"/>
                    </a:cubicBezTo>
                    <a:cubicBezTo>
                      <a:pt x="72" y="9"/>
                      <a:pt x="64" y="13"/>
                      <a:pt x="58" y="17"/>
                    </a:cubicBezTo>
                    <a:cubicBezTo>
                      <a:pt x="50" y="21"/>
                      <a:pt x="42" y="27"/>
                      <a:pt x="36" y="33"/>
                    </a:cubicBezTo>
                    <a:cubicBezTo>
                      <a:pt x="30" y="39"/>
                      <a:pt x="25" y="45"/>
                      <a:pt x="20" y="52"/>
                    </a:cubicBezTo>
                    <a:cubicBezTo>
                      <a:pt x="15" y="59"/>
                      <a:pt x="11" y="68"/>
                      <a:pt x="8" y="76"/>
                    </a:cubicBezTo>
                    <a:cubicBezTo>
                      <a:pt x="5" y="84"/>
                      <a:pt x="3" y="91"/>
                      <a:pt x="1" y="99"/>
                    </a:cubicBezTo>
                    <a:cubicBezTo>
                      <a:pt x="0" y="105"/>
                      <a:pt x="0" y="112"/>
                      <a:pt x="0" y="118"/>
                    </a:cubicBezTo>
                    <a:cubicBezTo>
                      <a:pt x="0" y="121"/>
                      <a:pt x="0" y="124"/>
                      <a:pt x="0" y="127"/>
                    </a:cubicBezTo>
                    <a:cubicBezTo>
                      <a:pt x="1" y="139"/>
                      <a:pt x="4" y="150"/>
                      <a:pt x="8" y="160"/>
                    </a:cubicBezTo>
                    <a:cubicBezTo>
                      <a:pt x="10" y="166"/>
                      <a:pt x="12" y="171"/>
                      <a:pt x="15" y="176"/>
                    </a:cubicBezTo>
                    <a:cubicBezTo>
                      <a:pt x="21" y="186"/>
                      <a:pt x="28" y="195"/>
                      <a:pt x="36" y="203"/>
                    </a:cubicBezTo>
                    <a:cubicBezTo>
                      <a:pt x="42" y="209"/>
                      <a:pt x="50" y="215"/>
                      <a:pt x="58" y="220"/>
                    </a:cubicBezTo>
                    <a:cubicBezTo>
                      <a:pt x="64" y="224"/>
                      <a:pt x="72" y="227"/>
                      <a:pt x="79" y="230"/>
                    </a:cubicBezTo>
                    <a:cubicBezTo>
                      <a:pt x="88" y="233"/>
                      <a:pt x="97" y="235"/>
                      <a:pt x="106" y="236"/>
                    </a:cubicBezTo>
                    <a:cubicBezTo>
                      <a:pt x="110" y="236"/>
                      <a:pt x="114" y="236"/>
                      <a:pt x="118" y="236"/>
                    </a:cubicBezTo>
                    <a:cubicBezTo>
                      <a:pt x="122" y="236"/>
                      <a:pt x="126" y="236"/>
                      <a:pt x="130" y="236"/>
                    </a:cubicBezTo>
                    <a:cubicBezTo>
                      <a:pt x="139" y="235"/>
                      <a:pt x="148" y="233"/>
                      <a:pt x="157" y="230"/>
                    </a:cubicBezTo>
                    <a:cubicBezTo>
                      <a:pt x="165" y="227"/>
                      <a:pt x="172" y="224"/>
                      <a:pt x="179" y="220"/>
                    </a:cubicBezTo>
                    <a:cubicBezTo>
                      <a:pt x="187" y="215"/>
                      <a:pt x="194" y="209"/>
                      <a:pt x="201" y="203"/>
                    </a:cubicBezTo>
                    <a:cubicBezTo>
                      <a:pt x="206" y="197"/>
                      <a:pt x="211" y="191"/>
                      <a:pt x="216" y="185"/>
                    </a:cubicBezTo>
                    <a:cubicBezTo>
                      <a:pt x="221" y="177"/>
                      <a:pt x="225" y="169"/>
                      <a:pt x="229" y="160"/>
                    </a:cubicBezTo>
                    <a:cubicBezTo>
                      <a:pt x="231" y="153"/>
                      <a:pt x="234" y="145"/>
                      <a:pt x="235" y="137"/>
                    </a:cubicBezTo>
                    <a:cubicBezTo>
                      <a:pt x="236" y="131"/>
                      <a:pt x="236" y="125"/>
                      <a:pt x="236" y="118"/>
                    </a:cubicBezTo>
                    <a:cubicBezTo>
                      <a:pt x="236" y="115"/>
                      <a:pt x="236" y="112"/>
                      <a:pt x="236" y="10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 name="Freeform 14"/>
              <p:cNvSpPr>
                <a:spLocks noEditPoints="1"/>
              </p:cNvSpPr>
              <p:nvPr/>
            </p:nvSpPr>
            <p:spPr bwMode="auto">
              <a:xfrm>
                <a:off x="3849423" y="2170730"/>
                <a:ext cx="482688" cy="487274"/>
              </a:xfrm>
              <a:custGeom>
                <a:avLst/>
                <a:gdLst/>
                <a:ahLst/>
                <a:cxnLst>
                  <a:cxn ang="0">
                    <a:pos x="300" y="109"/>
                  </a:cxn>
                  <a:cxn ang="0">
                    <a:pos x="276" y="108"/>
                  </a:cxn>
                  <a:cxn ang="0">
                    <a:pos x="272" y="61"/>
                  </a:cxn>
                  <a:cxn ang="0">
                    <a:pos x="258" y="42"/>
                  </a:cxn>
                  <a:cxn ang="0">
                    <a:pos x="238" y="53"/>
                  </a:cxn>
                  <a:cxn ang="0">
                    <a:pos x="222" y="19"/>
                  </a:cxn>
                  <a:cxn ang="0">
                    <a:pos x="201" y="8"/>
                  </a:cxn>
                  <a:cxn ang="0">
                    <a:pos x="187" y="26"/>
                  </a:cxn>
                  <a:cxn ang="0">
                    <a:pos x="158" y="3"/>
                  </a:cxn>
                  <a:cxn ang="0">
                    <a:pos x="134" y="1"/>
                  </a:cxn>
                  <a:cxn ang="0">
                    <a:pos x="129" y="24"/>
                  </a:cxn>
                  <a:cxn ang="0">
                    <a:pos x="93" y="15"/>
                  </a:cxn>
                  <a:cxn ang="0">
                    <a:pos x="71" y="23"/>
                  </a:cxn>
                  <a:cxn ang="0">
                    <a:pos x="76" y="46"/>
                  </a:cxn>
                  <a:cxn ang="0">
                    <a:pos x="40" y="53"/>
                  </a:cxn>
                  <a:cxn ang="0">
                    <a:pos x="24" y="70"/>
                  </a:cxn>
                  <a:cxn ang="0">
                    <a:pos x="38" y="88"/>
                  </a:cxn>
                  <a:cxn ang="0">
                    <a:pos x="8" y="110"/>
                  </a:cxn>
                  <a:cxn ang="0">
                    <a:pos x="0" y="132"/>
                  </a:cxn>
                  <a:cxn ang="0">
                    <a:pos x="21" y="142"/>
                  </a:cxn>
                  <a:cxn ang="0">
                    <a:pos x="21" y="168"/>
                  </a:cxn>
                  <a:cxn ang="0">
                    <a:pos x="1" y="179"/>
                  </a:cxn>
                  <a:cxn ang="0">
                    <a:pos x="9" y="201"/>
                  </a:cxn>
                  <a:cxn ang="0">
                    <a:pos x="45" y="231"/>
                  </a:cxn>
                  <a:cxn ang="0">
                    <a:pos x="33" y="251"/>
                  </a:cxn>
                  <a:cxn ang="0">
                    <a:pos x="51" y="266"/>
                  </a:cxn>
                  <a:cxn ang="0">
                    <a:pos x="88" y="269"/>
                  </a:cxn>
                  <a:cxn ang="0">
                    <a:pos x="85" y="292"/>
                  </a:cxn>
                  <a:cxn ang="0">
                    <a:pos x="108" y="298"/>
                  </a:cxn>
                  <a:cxn ang="0">
                    <a:pos x="143" y="285"/>
                  </a:cxn>
                  <a:cxn ang="0">
                    <a:pos x="151" y="307"/>
                  </a:cxn>
                  <a:cxn ang="0">
                    <a:pos x="174" y="303"/>
                  </a:cxn>
                  <a:cxn ang="0">
                    <a:pos x="200" y="277"/>
                  </a:cxn>
                  <a:cxn ang="0">
                    <a:pos x="216" y="294"/>
                  </a:cxn>
                  <a:cxn ang="0">
                    <a:pos x="235" y="280"/>
                  </a:cxn>
                  <a:cxn ang="0">
                    <a:pos x="248" y="245"/>
                  </a:cxn>
                  <a:cxn ang="0">
                    <a:pos x="269" y="254"/>
                  </a:cxn>
                  <a:cxn ang="0">
                    <a:pos x="281" y="234"/>
                  </a:cxn>
                  <a:cxn ang="0">
                    <a:pos x="277" y="197"/>
                  </a:cxn>
                  <a:cxn ang="0">
                    <a:pos x="300" y="195"/>
                  </a:cxn>
                  <a:cxn ang="0">
                    <a:pos x="303" y="172"/>
                  </a:cxn>
                  <a:cxn ang="0">
                    <a:pos x="284" y="147"/>
                  </a:cxn>
                  <a:cxn ang="0">
                    <a:pos x="302" y="132"/>
                  </a:cxn>
                  <a:cxn ang="0">
                    <a:pos x="213" y="245"/>
                  </a:cxn>
                  <a:cxn ang="0">
                    <a:pos x="169" y="262"/>
                  </a:cxn>
                  <a:cxn ang="0">
                    <a:pos x="147" y="263"/>
                  </a:cxn>
                  <a:cxn ang="0">
                    <a:pos x="101" y="250"/>
                  </a:cxn>
                  <a:cxn ang="0">
                    <a:pos x="60" y="212"/>
                  </a:cxn>
                  <a:cxn ang="0">
                    <a:pos x="44" y="167"/>
                  </a:cxn>
                  <a:cxn ang="0">
                    <a:pos x="44" y="142"/>
                  </a:cxn>
                  <a:cxn ang="0">
                    <a:pos x="59" y="97"/>
                  </a:cxn>
                  <a:cxn ang="0">
                    <a:pos x="92" y="63"/>
                  </a:cxn>
                  <a:cxn ang="0">
                    <a:pos x="136" y="46"/>
                  </a:cxn>
                  <a:cxn ang="0">
                    <a:pos x="158" y="45"/>
                  </a:cxn>
                  <a:cxn ang="0">
                    <a:pos x="203" y="57"/>
                  </a:cxn>
                  <a:cxn ang="0">
                    <a:pos x="245" y="95"/>
                  </a:cxn>
                  <a:cxn ang="0">
                    <a:pos x="261" y="140"/>
                  </a:cxn>
                  <a:cxn ang="0">
                    <a:pos x="261" y="166"/>
                  </a:cxn>
                  <a:cxn ang="0">
                    <a:pos x="246" y="210"/>
                  </a:cxn>
                  <a:cxn ang="0">
                    <a:pos x="213" y="245"/>
                  </a:cxn>
                </a:cxnLst>
                <a:rect l="0" t="0" r="r" b="b"/>
                <a:pathLst>
                  <a:path w="305" h="308">
                    <a:moveTo>
                      <a:pt x="304" y="129"/>
                    </a:moveTo>
                    <a:cubicBezTo>
                      <a:pt x="300" y="109"/>
                      <a:pt x="300" y="109"/>
                      <a:pt x="300" y="109"/>
                    </a:cubicBezTo>
                    <a:cubicBezTo>
                      <a:pt x="299" y="108"/>
                      <a:pt x="298" y="106"/>
                      <a:pt x="296" y="107"/>
                    </a:cubicBezTo>
                    <a:cubicBezTo>
                      <a:pt x="276" y="108"/>
                      <a:pt x="276" y="108"/>
                      <a:pt x="276" y="108"/>
                    </a:cubicBezTo>
                    <a:cubicBezTo>
                      <a:pt x="272" y="97"/>
                      <a:pt x="267" y="86"/>
                      <a:pt x="260" y="77"/>
                    </a:cubicBezTo>
                    <a:cubicBezTo>
                      <a:pt x="272" y="61"/>
                      <a:pt x="272" y="61"/>
                      <a:pt x="272" y="61"/>
                    </a:cubicBezTo>
                    <a:cubicBezTo>
                      <a:pt x="273" y="60"/>
                      <a:pt x="273" y="58"/>
                      <a:pt x="272" y="57"/>
                    </a:cubicBezTo>
                    <a:cubicBezTo>
                      <a:pt x="258" y="42"/>
                      <a:pt x="258" y="42"/>
                      <a:pt x="258" y="42"/>
                    </a:cubicBezTo>
                    <a:cubicBezTo>
                      <a:pt x="257" y="41"/>
                      <a:pt x="255" y="41"/>
                      <a:pt x="254" y="42"/>
                    </a:cubicBezTo>
                    <a:cubicBezTo>
                      <a:pt x="238" y="53"/>
                      <a:pt x="238" y="53"/>
                      <a:pt x="238" y="53"/>
                    </a:cubicBezTo>
                    <a:cubicBezTo>
                      <a:pt x="231" y="47"/>
                      <a:pt x="224" y="43"/>
                      <a:pt x="217" y="38"/>
                    </a:cubicBezTo>
                    <a:cubicBezTo>
                      <a:pt x="222" y="19"/>
                      <a:pt x="222" y="19"/>
                      <a:pt x="222" y="19"/>
                    </a:cubicBezTo>
                    <a:cubicBezTo>
                      <a:pt x="222" y="18"/>
                      <a:pt x="221" y="16"/>
                      <a:pt x="220" y="15"/>
                    </a:cubicBezTo>
                    <a:cubicBezTo>
                      <a:pt x="201" y="8"/>
                      <a:pt x="201" y="8"/>
                      <a:pt x="201" y="8"/>
                    </a:cubicBezTo>
                    <a:cubicBezTo>
                      <a:pt x="200" y="7"/>
                      <a:pt x="198" y="8"/>
                      <a:pt x="197" y="9"/>
                    </a:cubicBezTo>
                    <a:cubicBezTo>
                      <a:pt x="187" y="26"/>
                      <a:pt x="187" y="26"/>
                      <a:pt x="187" y="26"/>
                    </a:cubicBezTo>
                    <a:cubicBezTo>
                      <a:pt x="179" y="24"/>
                      <a:pt x="170" y="22"/>
                      <a:pt x="162" y="22"/>
                    </a:cubicBezTo>
                    <a:cubicBezTo>
                      <a:pt x="158" y="3"/>
                      <a:pt x="158" y="3"/>
                      <a:pt x="158" y="3"/>
                    </a:cubicBezTo>
                    <a:cubicBezTo>
                      <a:pt x="157" y="1"/>
                      <a:pt x="156" y="0"/>
                      <a:pt x="154" y="0"/>
                    </a:cubicBezTo>
                    <a:cubicBezTo>
                      <a:pt x="134" y="1"/>
                      <a:pt x="134" y="1"/>
                      <a:pt x="134" y="1"/>
                    </a:cubicBezTo>
                    <a:cubicBezTo>
                      <a:pt x="132" y="1"/>
                      <a:pt x="131" y="2"/>
                      <a:pt x="131" y="4"/>
                    </a:cubicBezTo>
                    <a:cubicBezTo>
                      <a:pt x="129" y="24"/>
                      <a:pt x="129" y="24"/>
                      <a:pt x="129" y="24"/>
                    </a:cubicBezTo>
                    <a:cubicBezTo>
                      <a:pt x="121" y="25"/>
                      <a:pt x="113" y="27"/>
                      <a:pt x="105" y="30"/>
                    </a:cubicBezTo>
                    <a:cubicBezTo>
                      <a:pt x="93" y="15"/>
                      <a:pt x="93" y="15"/>
                      <a:pt x="93" y="15"/>
                    </a:cubicBezTo>
                    <a:cubicBezTo>
                      <a:pt x="92" y="13"/>
                      <a:pt x="90" y="13"/>
                      <a:pt x="89" y="14"/>
                    </a:cubicBezTo>
                    <a:cubicBezTo>
                      <a:pt x="71" y="23"/>
                      <a:pt x="71" y="23"/>
                      <a:pt x="71" y="23"/>
                    </a:cubicBezTo>
                    <a:cubicBezTo>
                      <a:pt x="70" y="24"/>
                      <a:pt x="69" y="26"/>
                      <a:pt x="70" y="27"/>
                    </a:cubicBezTo>
                    <a:cubicBezTo>
                      <a:pt x="76" y="46"/>
                      <a:pt x="76" y="46"/>
                      <a:pt x="76" y="46"/>
                    </a:cubicBezTo>
                    <a:cubicBezTo>
                      <a:pt x="70" y="50"/>
                      <a:pt x="63" y="56"/>
                      <a:pt x="57" y="62"/>
                    </a:cubicBezTo>
                    <a:cubicBezTo>
                      <a:pt x="40" y="53"/>
                      <a:pt x="40" y="53"/>
                      <a:pt x="40" y="53"/>
                    </a:cubicBezTo>
                    <a:cubicBezTo>
                      <a:pt x="39" y="52"/>
                      <a:pt x="37" y="52"/>
                      <a:pt x="36" y="54"/>
                    </a:cubicBezTo>
                    <a:cubicBezTo>
                      <a:pt x="24" y="70"/>
                      <a:pt x="24" y="70"/>
                      <a:pt x="24" y="70"/>
                    </a:cubicBezTo>
                    <a:cubicBezTo>
                      <a:pt x="23" y="71"/>
                      <a:pt x="23" y="73"/>
                      <a:pt x="24" y="74"/>
                    </a:cubicBezTo>
                    <a:cubicBezTo>
                      <a:pt x="38" y="88"/>
                      <a:pt x="38" y="88"/>
                      <a:pt x="38" y="88"/>
                    </a:cubicBezTo>
                    <a:cubicBezTo>
                      <a:pt x="34" y="95"/>
                      <a:pt x="30" y="103"/>
                      <a:pt x="27" y="111"/>
                    </a:cubicBezTo>
                    <a:cubicBezTo>
                      <a:pt x="8" y="110"/>
                      <a:pt x="8" y="110"/>
                      <a:pt x="8" y="110"/>
                    </a:cubicBezTo>
                    <a:cubicBezTo>
                      <a:pt x="6" y="110"/>
                      <a:pt x="5" y="111"/>
                      <a:pt x="4" y="112"/>
                    </a:cubicBezTo>
                    <a:cubicBezTo>
                      <a:pt x="0" y="132"/>
                      <a:pt x="0" y="132"/>
                      <a:pt x="0" y="132"/>
                    </a:cubicBezTo>
                    <a:cubicBezTo>
                      <a:pt x="0" y="133"/>
                      <a:pt x="1" y="135"/>
                      <a:pt x="2" y="136"/>
                    </a:cubicBezTo>
                    <a:cubicBezTo>
                      <a:pt x="21" y="142"/>
                      <a:pt x="21" y="142"/>
                      <a:pt x="21" y="142"/>
                    </a:cubicBezTo>
                    <a:cubicBezTo>
                      <a:pt x="20" y="148"/>
                      <a:pt x="20" y="154"/>
                      <a:pt x="20" y="160"/>
                    </a:cubicBezTo>
                    <a:cubicBezTo>
                      <a:pt x="21" y="163"/>
                      <a:pt x="21" y="165"/>
                      <a:pt x="21" y="168"/>
                    </a:cubicBezTo>
                    <a:cubicBezTo>
                      <a:pt x="3" y="175"/>
                      <a:pt x="3" y="175"/>
                      <a:pt x="3" y="175"/>
                    </a:cubicBezTo>
                    <a:cubicBezTo>
                      <a:pt x="1" y="175"/>
                      <a:pt x="0" y="177"/>
                      <a:pt x="1" y="179"/>
                    </a:cubicBezTo>
                    <a:cubicBezTo>
                      <a:pt x="5" y="198"/>
                      <a:pt x="5" y="198"/>
                      <a:pt x="5" y="198"/>
                    </a:cubicBezTo>
                    <a:cubicBezTo>
                      <a:pt x="5" y="200"/>
                      <a:pt x="7" y="201"/>
                      <a:pt x="9" y="201"/>
                    </a:cubicBezTo>
                    <a:cubicBezTo>
                      <a:pt x="28" y="199"/>
                      <a:pt x="28" y="199"/>
                      <a:pt x="28" y="199"/>
                    </a:cubicBezTo>
                    <a:cubicBezTo>
                      <a:pt x="33" y="211"/>
                      <a:pt x="38" y="221"/>
                      <a:pt x="45" y="231"/>
                    </a:cubicBezTo>
                    <a:cubicBezTo>
                      <a:pt x="33" y="246"/>
                      <a:pt x="33" y="246"/>
                      <a:pt x="33" y="246"/>
                    </a:cubicBezTo>
                    <a:cubicBezTo>
                      <a:pt x="32" y="247"/>
                      <a:pt x="32" y="249"/>
                      <a:pt x="33" y="251"/>
                    </a:cubicBezTo>
                    <a:cubicBezTo>
                      <a:pt x="47" y="265"/>
                      <a:pt x="47" y="265"/>
                      <a:pt x="47" y="265"/>
                    </a:cubicBezTo>
                    <a:cubicBezTo>
                      <a:pt x="48" y="266"/>
                      <a:pt x="50" y="267"/>
                      <a:pt x="51" y="266"/>
                    </a:cubicBezTo>
                    <a:cubicBezTo>
                      <a:pt x="67" y="255"/>
                      <a:pt x="67" y="255"/>
                      <a:pt x="67" y="255"/>
                    </a:cubicBezTo>
                    <a:cubicBezTo>
                      <a:pt x="74" y="260"/>
                      <a:pt x="81" y="265"/>
                      <a:pt x="88" y="269"/>
                    </a:cubicBezTo>
                    <a:cubicBezTo>
                      <a:pt x="83" y="288"/>
                      <a:pt x="83" y="288"/>
                      <a:pt x="83" y="288"/>
                    </a:cubicBezTo>
                    <a:cubicBezTo>
                      <a:pt x="83" y="290"/>
                      <a:pt x="84" y="291"/>
                      <a:pt x="85" y="292"/>
                    </a:cubicBezTo>
                    <a:cubicBezTo>
                      <a:pt x="104" y="300"/>
                      <a:pt x="104" y="300"/>
                      <a:pt x="104" y="300"/>
                    </a:cubicBezTo>
                    <a:cubicBezTo>
                      <a:pt x="105" y="300"/>
                      <a:pt x="107" y="299"/>
                      <a:pt x="108" y="298"/>
                    </a:cubicBezTo>
                    <a:cubicBezTo>
                      <a:pt x="118" y="281"/>
                      <a:pt x="118" y="281"/>
                      <a:pt x="118" y="281"/>
                    </a:cubicBezTo>
                    <a:cubicBezTo>
                      <a:pt x="126" y="283"/>
                      <a:pt x="135" y="285"/>
                      <a:pt x="143" y="285"/>
                    </a:cubicBezTo>
                    <a:cubicBezTo>
                      <a:pt x="147" y="305"/>
                      <a:pt x="147" y="305"/>
                      <a:pt x="147" y="305"/>
                    </a:cubicBezTo>
                    <a:cubicBezTo>
                      <a:pt x="148" y="306"/>
                      <a:pt x="149" y="308"/>
                      <a:pt x="151" y="307"/>
                    </a:cubicBezTo>
                    <a:cubicBezTo>
                      <a:pt x="171" y="306"/>
                      <a:pt x="171" y="306"/>
                      <a:pt x="171" y="306"/>
                    </a:cubicBezTo>
                    <a:cubicBezTo>
                      <a:pt x="172" y="306"/>
                      <a:pt x="174" y="305"/>
                      <a:pt x="174" y="303"/>
                    </a:cubicBezTo>
                    <a:cubicBezTo>
                      <a:pt x="176" y="284"/>
                      <a:pt x="176" y="284"/>
                      <a:pt x="176" y="284"/>
                    </a:cubicBezTo>
                    <a:cubicBezTo>
                      <a:pt x="184" y="282"/>
                      <a:pt x="192" y="280"/>
                      <a:pt x="200" y="277"/>
                    </a:cubicBezTo>
                    <a:cubicBezTo>
                      <a:pt x="212" y="293"/>
                      <a:pt x="212" y="293"/>
                      <a:pt x="212" y="293"/>
                    </a:cubicBezTo>
                    <a:cubicBezTo>
                      <a:pt x="213" y="294"/>
                      <a:pt x="214" y="294"/>
                      <a:pt x="216" y="294"/>
                    </a:cubicBezTo>
                    <a:cubicBezTo>
                      <a:pt x="234" y="284"/>
                      <a:pt x="234" y="284"/>
                      <a:pt x="234" y="284"/>
                    </a:cubicBezTo>
                    <a:cubicBezTo>
                      <a:pt x="235" y="284"/>
                      <a:pt x="236" y="282"/>
                      <a:pt x="235" y="280"/>
                    </a:cubicBezTo>
                    <a:cubicBezTo>
                      <a:pt x="228" y="262"/>
                      <a:pt x="228" y="262"/>
                      <a:pt x="228" y="262"/>
                    </a:cubicBezTo>
                    <a:cubicBezTo>
                      <a:pt x="235" y="257"/>
                      <a:pt x="242" y="251"/>
                      <a:pt x="248" y="245"/>
                    </a:cubicBezTo>
                    <a:cubicBezTo>
                      <a:pt x="265" y="255"/>
                      <a:pt x="265" y="255"/>
                      <a:pt x="265" y="255"/>
                    </a:cubicBezTo>
                    <a:cubicBezTo>
                      <a:pt x="266" y="255"/>
                      <a:pt x="268" y="255"/>
                      <a:pt x="269" y="254"/>
                    </a:cubicBezTo>
                    <a:cubicBezTo>
                      <a:pt x="281" y="238"/>
                      <a:pt x="281" y="238"/>
                      <a:pt x="281" y="238"/>
                    </a:cubicBezTo>
                    <a:cubicBezTo>
                      <a:pt x="282" y="237"/>
                      <a:pt x="282" y="235"/>
                      <a:pt x="281" y="234"/>
                    </a:cubicBezTo>
                    <a:cubicBezTo>
                      <a:pt x="267" y="219"/>
                      <a:pt x="267" y="219"/>
                      <a:pt x="267" y="219"/>
                    </a:cubicBezTo>
                    <a:cubicBezTo>
                      <a:pt x="271" y="212"/>
                      <a:pt x="275" y="205"/>
                      <a:pt x="277" y="197"/>
                    </a:cubicBezTo>
                    <a:cubicBezTo>
                      <a:pt x="297" y="198"/>
                      <a:pt x="297" y="198"/>
                      <a:pt x="297" y="198"/>
                    </a:cubicBezTo>
                    <a:cubicBezTo>
                      <a:pt x="299" y="198"/>
                      <a:pt x="300" y="197"/>
                      <a:pt x="300" y="195"/>
                    </a:cubicBezTo>
                    <a:cubicBezTo>
                      <a:pt x="305" y="176"/>
                      <a:pt x="305" y="176"/>
                      <a:pt x="305" y="176"/>
                    </a:cubicBezTo>
                    <a:cubicBezTo>
                      <a:pt x="305" y="174"/>
                      <a:pt x="304" y="172"/>
                      <a:pt x="303" y="172"/>
                    </a:cubicBezTo>
                    <a:cubicBezTo>
                      <a:pt x="284" y="165"/>
                      <a:pt x="284" y="165"/>
                      <a:pt x="284" y="165"/>
                    </a:cubicBezTo>
                    <a:cubicBezTo>
                      <a:pt x="285" y="159"/>
                      <a:pt x="285" y="153"/>
                      <a:pt x="284" y="147"/>
                    </a:cubicBezTo>
                    <a:cubicBezTo>
                      <a:pt x="284" y="145"/>
                      <a:pt x="284" y="142"/>
                      <a:pt x="284" y="140"/>
                    </a:cubicBezTo>
                    <a:cubicBezTo>
                      <a:pt x="302" y="132"/>
                      <a:pt x="302" y="132"/>
                      <a:pt x="302" y="132"/>
                    </a:cubicBezTo>
                    <a:cubicBezTo>
                      <a:pt x="304" y="132"/>
                      <a:pt x="305" y="130"/>
                      <a:pt x="304" y="129"/>
                    </a:cubicBezTo>
                    <a:close/>
                    <a:moveTo>
                      <a:pt x="213" y="245"/>
                    </a:moveTo>
                    <a:cubicBezTo>
                      <a:pt x="207" y="249"/>
                      <a:pt x="200" y="252"/>
                      <a:pt x="194" y="255"/>
                    </a:cubicBezTo>
                    <a:cubicBezTo>
                      <a:pt x="186" y="258"/>
                      <a:pt x="178" y="260"/>
                      <a:pt x="169" y="262"/>
                    </a:cubicBezTo>
                    <a:cubicBezTo>
                      <a:pt x="165" y="262"/>
                      <a:pt x="162" y="263"/>
                      <a:pt x="158" y="263"/>
                    </a:cubicBezTo>
                    <a:cubicBezTo>
                      <a:pt x="154" y="263"/>
                      <a:pt x="151" y="263"/>
                      <a:pt x="147" y="263"/>
                    </a:cubicBezTo>
                    <a:cubicBezTo>
                      <a:pt x="138" y="262"/>
                      <a:pt x="130" y="261"/>
                      <a:pt x="122" y="259"/>
                    </a:cubicBezTo>
                    <a:cubicBezTo>
                      <a:pt x="115" y="256"/>
                      <a:pt x="108" y="254"/>
                      <a:pt x="101" y="250"/>
                    </a:cubicBezTo>
                    <a:cubicBezTo>
                      <a:pt x="94" y="246"/>
                      <a:pt x="87" y="241"/>
                      <a:pt x="80" y="236"/>
                    </a:cubicBezTo>
                    <a:cubicBezTo>
                      <a:pt x="72" y="229"/>
                      <a:pt x="66" y="221"/>
                      <a:pt x="60" y="212"/>
                    </a:cubicBezTo>
                    <a:cubicBezTo>
                      <a:pt x="57" y="207"/>
                      <a:pt x="55" y="203"/>
                      <a:pt x="52" y="198"/>
                    </a:cubicBezTo>
                    <a:cubicBezTo>
                      <a:pt x="48" y="188"/>
                      <a:pt x="45" y="178"/>
                      <a:pt x="44" y="167"/>
                    </a:cubicBezTo>
                    <a:cubicBezTo>
                      <a:pt x="44" y="165"/>
                      <a:pt x="43" y="162"/>
                      <a:pt x="43" y="159"/>
                    </a:cubicBezTo>
                    <a:cubicBezTo>
                      <a:pt x="43" y="153"/>
                      <a:pt x="43" y="147"/>
                      <a:pt x="44" y="142"/>
                    </a:cubicBezTo>
                    <a:cubicBezTo>
                      <a:pt x="45" y="134"/>
                      <a:pt x="46" y="127"/>
                      <a:pt x="48" y="120"/>
                    </a:cubicBezTo>
                    <a:cubicBezTo>
                      <a:pt x="51" y="112"/>
                      <a:pt x="55" y="104"/>
                      <a:pt x="59" y="97"/>
                    </a:cubicBezTo>
                    <a:cubicBezTo>
                      <a:pt x="63" y="91"/>
                      <a:pt x="67" y="85"/>
                      <a:pt x="72" y="79"/>
                    </a:cubicBezTo>
                    <a:cubicBezTo>
                      <a:pt x="78" y="73"/>
                      <a:pt x="85" y="68"/>
                      <a:pt x="92" y="63"/>
                    </a:cubicBezTo>
                    <a:cubicBezTo>
                      <a:pt x="98" y="59"/>
                      <a:pt x="104" y="55"/>
                      <a:pt x="111" y="52"/>
                    </a:cubicBezTo>
                    <a:cubicBezTo>
                      <a:pt x="119" y="49"/>
                      <a:pt x="127" y="47"/>
                      <a:pt x="136" y="46"/>
                    </a:cubicBezTo>
                    <a:cubicBezTo>
                      <a:pt x="139" y="45"/>
                      <a:pt x="143" y="45"/>
                      <a:pt x="147" y="45"/>
                    </a:cubicBezTo>
                    <a:cubicBezTo>
                      <a:pt x="151" y="44"/>
                      <a:pt x="154" y="44"/>
                      <a:pt x="158" y="45"/>
                    </a:cubicBezTo>
                    <a:cubicBezTo>
                      <a:pt x="166" y="45"/>
                      <a:pt x="175" y="46"/>
                      <a:pt x="183" y="49"/>
                    </a:cubicBezTo>
                    <a:cubicBezTo>
                      <a:pt x="190" y="51"/>
                      <a:pt x="197" y="54"/>
                      <a:pt x="203" y="57"/>
                    </a:cubicBezTo>
                    <a:cubicBezTo>
                      <a:pt x="211" y="61"/>
                      <a:pt x="218" y="66"/>
                      <a:pt x="224" y="72"/>
                    </a:cubicBezTo>
                    <a:cubicBezTo>
                      <a:pt x="232" y="79"/>
                      <a:pt x="239" y="87"/>
                      <a:pt x="245" y="95"/>
                    </a:cubicBezTo>
                    <a:cubicBezTo>
                      <a:pt x="248" y="100"/>
                      <a:pt x="250" y="105"/>
                      <a:pt x="252" y="110"/>
                    </a:cubicBezTo>
                    <a:cubicBezTo>
                      <a:pt x="257" y="119"/>
                      <a:pt x="259" y="129"/>
                      <a:pt x="261" y="140"/>
                    </a:cubicBezTo>
                    <a:cubicBezTo>
                      <a:pt x="261" y="143"/>
                      <a:pt x="261" y="145"/>
                      <a:pt x="262" y="148"/>
                    </a:cubicBezTo>
                    <a:cubicBezTo>
                      <a:pt x="262" y="154"/>
                      <a:pt x="262" y="160"/>
                      <a:pt x="261" y="166"/>
                    </a:cubicBezTo>
                    <a:cubicBezTo>
                      <a:pt x="260" y="173"/>
                      <a:pt x="259" y="180"/>
                      <a:pt x="256" y="187"/>
                    </a:cubicBezTo>
                    <a:cubicBezTo>
                      <a:pt x="254" y="195"/>
                      <a:pt x="250" y="203"/>
                      <a:pt x="246" y="210"/>
                    </a:cubicBezTo>
                    <a:cubicBezTo>
                      <a:pt x="242" y="217"/>
                      <a:pt x="238" y="223"/>
                      <a:pt x="233" y="228"/>
                    </a:cubicBezTo>
                    <a:cubicBezTo>
                      <a:pt x="227" y="234"/>
                      <a:pt x="220" y="240"/>
                      <a:pt x="213" y="24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 name="Freeform 15"/>
              <p:cNvSpPr>
                <a:spLocks/>
              </p:cNvSpPr>
              <p:nvPr/>
            </p:nvSpPr>
            <p:spPr bwMode="auto">
              <a:xfrm>
                <a:off x="3951464" y="2273917"/>
                <a:ext cx="279753" cy="279753"/>
              </a:xfrm>
              <a:custGeom>
                <a:avLst/>
                <a:gdLst/>
                <a:ahLst/>
                <a:cxnLst>
                  <a:cxn ang="0">
                    <a:pos x="176" y="78"/>
                  </a:cxn>
                  <a:cxn ang="0">
                    <a:pos x="170" y="53"/>
                  </a:cxn>
                  <a:cxn ang="0">
                    <a:pos x="164" y="41"/>
                  </a:cxn>
                  <a:cxn ang="0">
                    <a:pos x="147" y="22"/>
                  </a:cxn>
                  <a:cxn ang="0">
                    <a:pos x="130" y="10"/>
                  </a:cxn>
                  <a:cxn ang="0">
                    <a:pos x="113" y="4"/>
                  </a:cxn>
                  <a:cxn ang="0">
                    <a:pos x="93" y="0"/>
                  </a:cxn>
                  <a:cxn ang="0">
                    <a:pos x="84" y="0"/>
                  </a:cxn>
                  <a:cxn ang="0">
                    <a:pos x="75" y="1"/>
                  </a:cxn>
                  <a:cxn ang="0">
                    <a:pos x="55" y="7"/>
                  </a:cxn>
                  <a:cxn ang="0">
                    <a:pos x="39" y="15"/>
                  </a:cxn>
                  <a:cxn ang="0">
                    <a:pos x="23" y="28"/>
                  </a:cxn>
                  <a:cxn ang="0">
                    <a:pos x="13" y="43"/>
                  </a:cxn>
                  <a:cxn ang="0">
                    <a:pos x="4" y="62"/>
                  </a:cxn>
                  <a:cxn ang="0">
                    <a:pos x="0" y="79"/>
                  </a:cxn>
                  <a:cxn ang="0">
                    <a:pos x="0" y="93"/>
                  </a:cxn>
                  <a:cxn ang="0">
                    <a:pos x="0" y="100"/>
                  </a:cxn>
                  <a:cxn ang="0">
                    <a:pos x="7" y="124"/>
                  </a:cxn>
                  <a:cxn ang="0">
                    <a:pos x="13" y="136"/>
                  </a:cxn>
                  <a:cxn ang="0">
                    <a:pos x="30" y="155"/>
                  </a:cxn>
                  <a:cxn ang="0">
                    <a:pos x="47" y="167"/>
                  </a:cxn>
                  <a:cxn ang="0">
                    <a:pos x="63" y="174"/>
                  </a:cxn>
                  <a:cxn ang="0">
                    <a:pos x="84" y="177"/>
                  </a:cxn>
                  <a:cxn ang="0">
                    <a:pos x="93" y="177"/>
                  </a:cxn>
                  <a:cxn ang="0">
                    <a:pos x="102" y="176"/>
                  </a:cxn>
                  <a:cxn ang="0">
                    <a:pos x="122" y="171"/>
                  </a:cxn>
                  <a:cxn ang="0">
                    <a:pos x="138" y="162"/>
                  </a:cxn>
                  <a:cxn ang="0">
                    <a:pos x="153" y="149"/>
                  </a:cxn>
                  <a:cxn ang="0">
                    <a:pos x="164" y="135"/>
                  </a:cxn>
                  <a:cxn ang="0">
                    <a:pos x="173" y="116"/>
                  </a:cxn>
                  <a:cxn ang="0">
                    <a:pos x="177" y="98"/>
                  </a:cxn>
                  <a:cxn ang="0">
                    <a:pos x="177" y="84"/>
                  </a:cxn>
                  <a:cxn ang="0">
                    <a:pos x="176" y="78"/>
                  </a:cxn>
                </a:cxnLst>
                <a:rect l="0" t="0" r="r" b="b"/>
                <a:pathLst>
                  <a:path w="177" h="177">
                    <a:moveTo>
                      <a:pt x="176" y="78"/>
                    </a:moveTo>
                    <a:cubicBezTo>
                      <a:pt x="175" y="69"/>
                      <a:pt x="173" y="61"/>
                      <a:pt x="170" y="53"/>
                    </a:cubicBezTo>
                    <a:cubicBezTo>
                      <a:pt x="168" y="49"/>
                      <a:pt x="166" y="45"/>
                      <a:pt x="164" y="41"/>
                    </a:cubicBezTo>
                    <a:cubicBezTo>
                      <a:pt x="159" y="34"/>
                      <a:pt x="153" y="28"/>
                      <a:pt x="147" y="22"/>
                    </a:cubicBezTo>
                    <a:cubicBezTo>
                      <a:pt x="142" y="17"/>
                      <a:pt x="136" y="13"/>
                      <a:pt x="130" y="10"/>
                    </a:cubicBezTo>
                    <a:cubicBezTo>
                      <a:pt x="125" y="7"/>
                      <a:pt x="119" y="5"/>
                      <a:pt x="113" y="4"/>
                    </a:cubicBezTo>
                    <a:cubicBezTo>
                      <a:pt x="107" y="2"/>
                      <a:pt x="100" y="0"/>
                      <a:pt x="93" y="0"/>
                    </a:cubicBezTo>
                    <a:cubicBezTo>
                      <a:pt x="90" y="0"/>
                      <a:pt x="87" y="0"/>
                      <a:pt x="84" y="0"/>
                    </a:cubicBezTo>
                    <a:cubicBezTo>
                      <a:pt x="81" y="0"/>
                      <a:pt x="78" y="1"/>
                      <a:pt x="75" y="1"/>
                    </a:cubicBezTo>
                    <a:cubicBezTo>
                      <a:pt x="68" y="2"/>
                      <a:pt x="61" y="4"/>
                      <a:pt x="55" y="7"/>
                    </a:cubicBezTo>
                    <a:cubicBezTo>
                      <a:pt x="49" y="9"/>
                      <a:pt x="44" y="12"/>
                      <a:pt x="39" y="15"/>
                    </a:cubicBezTo>
                    <a:cubicBezTo>
                      <a:pt x="33" y="19"/>
                      <a:pt x="28" y="23"/>
                      <a:pt x="23" y="28"/>
                    </a:cubicBezTo>
                    <a:cubicBezTo>
                      <a:pt x="19" y="33"/>
                      <a:pt x="16" y="37"/>
                      <a:pt x="13" y="43"/>
                    </a:cubicBezTo>
                    <a:cubicBezTo>
                      <a:pt x="9" y="48"/>
                      <a:pt x="6" y="55"/>
                      <a:pt x="4" y="62"/>
                    </a:cubicBezTo>
                    <a:cubicBezTo>
                      <a:pt x="2" y="67"/>
                      <a:pt x="1" y="73"/>
                      <a:pt x="0" y="79"/>
                    </a:cubicBezTo>
                    <a:cubicBezTo>
                      <a:pt x="0" y="84"/>
                      <a:pt x="0" y="88"/>
                      <a:pt x="0" y="93"/>
                    </a:cubicBezTo>
                    <a:cubicBezTo>
                      <a:pt x="0" y="95"/>
                      <a:pt x="0" y="98"/>
                      <a:pt x="0" y="100"/>
                    </a:cubicBezTo>
                    <a:cubicBezTo>
                      <a:pt x="1" y="108"/>
                      <a:pt x="4" y="117"/>
                      <a:pt x="7" y="124"/>
                    </a:cubicBezTo>
                    <a:cubicBezTo>
                      <a:pt x="9" y="128"/>
                      <a:pt x="11" y="132"/>
                      <a:pt x="13" y="136"/>
                    </a:cubicBezTo>
                    <a:cubicBezTo>
                      <a:pt x="18" y="143"/>
                      <a:pt x="23" y="150"/>
                      <a:pt x="30" y="155"/>
                    </a:cubicBezTo>
                    <a:cubicBezTo>
                      <a:pt x="35" y="160"/>
                      <a:pt x="41" y="164"/>
                      <a:pt x="47" y="167"/>
                    </a:cubicBezTo>
                    <a:cubicBezTo>
                      <a:pt x="52" y="170"/>
                      <a:pt x="58" y="172"/>
                      <a:pt x="63" y="174"/>
                    </a:cubicBezTo>
                    <a:cubicBezTo>
                      <a:pt x="70" y="176"/>
                      <a:pt x="77" y="177"/>
                      <a:pt x="84" y="177"/>
                    </a:cubicBezTo>
                    <a:cubicBezTo>
                      <a:pt x="87" y="177"/>
                      <a:pt x="90" y="177"/>
                      <a:pt x="93" y="177"/>
                    </a:cubicBezTo>
                    <a:cubicBezTo>
                      <a:pt x="96" y="177"/>
                      <a:pt x="99" y="177"/>
                      <a:pt x="102" y="176"/>
                    </a:cubicBezTo>
                    <a:cubicBezTo>
                      <a:pt x="109" y="175"/>
                      <a:pt x="116" y="173"/>
                      <a:pt x="122" y="171"/>
                    </a:cubicBezTo>
                    <a:cubicBezTo>
                      <a:pt x="127" y="169"/>
                      <a:pt x="133" y="166"/>
                      <a:pt x="138" y="162"/>
                    </a:cubicBezTo>
                    <a:cubicBezTo>
                      <a:pt x="143" y="159"/>
                      <a:pt x="149" y="154"/>
                      <a:pt x="153" y="149"/>
                    </a:cubicBezTo>
                    <a:cubicBezTo>
                      <a:pt x="157" y="145"/>
                      <a:pt x="161" y="140"/>
                      <a:pt x="164" y="135"/>
                    </a:cubicBezTo>
                    <a:cubicBezTo>
                      <a:pt x="168" y="129"/>
                      <a:pt x="171" y="123"/>
                      <a:pt x="173" y="116"/>
                    </a:cubicBezTo>
                    <a:cubicBezTo>
                      <a:pt x="175" y="110"/>
                      <a:pt x="176" y="104"/>
                      <a:pt x="177" y="98"/>
                    </a:cubicBezTo>
                    <a:cubicBezTo>
                      <a:pt x="177" y="94"/>
                      <a:pt x="177" y="89"/>
                      <a:pt x="177" y="84"/>
                    </a:cubicBezTo>
                    <a:cubicBezTo>
                      <a:pt x="177" y="82"/>
                      <a:pt x="177" y="80"/>
                      <a:pt x="176" y="7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 name="Freeform 16"/>
              <p:cNvSpPr>
                <a:spLocks noEditPoints="1"/>
              </p:cNvSpPr>
              <p:nvPr/>
            </p:nvSpPr>
            <p:spPr bwMode="auto">
              <a:xfrm>
                <a:off x="3780631" y="1913908"/>
                <a:ext cx="292365" cy="302683"/>
              </a:xfrm>
              <a:custGeom>
                <a:avLst/>
                <a:gdLst/>
                <a:ahLst/>
                <a:cxnLst>
                  <a:cxn ang="0">
                    <a:pos x="150" y="122"/>
                  </a:cxn>
                  <a:cxn ang="0">
                    <a:pos x="154" y="86"/>
                  </a:cxn>
                  <a:cxn ang="0">
                    <a:pos x="184" y="68"/>
                  </a:cxn>
                  <a:cxn ang="0">
                    <a:pos x="169" y="50"/>
                  </a:cxn>
                  <a:cxn ang="0">
                    <a:pos x="114" y="37"/>
                  </a:cxn>
                  <a:cxn ang="0">
                    <a:pos x="114" y="3"/>
                  </a:cxn>
                  <a:cxn ang="0">
                    <a:pos x="91" y="6"/>
                  </a:cxn>
                  <a:cxn ang="0">
                    <a:pos x="52" y="47"/>
                  </a:cxn>
                  <a:cxn ang="0">
                    <a:pos x="22" y="30"/>
                  </a:cxn>
                  <a:cxn ang="0">
                    <a:pos x="14" y="52"/>
                  </a:cxn>
                  <a:cxn ang="0">
                    <a:pos x="30" y="88"/>
                  </a:cxn>
                  <a:cxn ang="0">
                    <a:pos x="6" y="118"/>
                  </a:cxn>
                  <a:cxn ang="0">
                    <a:pos x="8" y="142"/>
                  </a:cxn>
                  <a:cxn ang="0">
                    <a:pos x="41" y="133"/>
                  </a:cxn>
                  <a:cxn ang="0">
                    <a:pos x="68" y="182"/>
                  </a:cxn>
                  <a:cxn ang="0">
                    <a:pos x="90" y="192"/>
                  </a:cxn>
                  <a:cxn ang="0">
                    <a:pos x="99" y="159"/>
                  </a:cxn>
                  <a:cxn ang="0">
                    <a:pos x="155" y="160"/>
                  </a:cxn>
                  <a:cxn ang="0">
                    <a:pos x="174" y="146"/>
                  </a:cxn>
                  <a:cxn ang="0">
                    <a:pos x="138" y="102"/>
                  </a:cxn>
                  <a:cxn ang="0">
                    <a:pos x="109" y="100"/>
                  </a:cxn>
                  <a:cxn ang="0">
                    <a:pos x="110" y="96"/>
                  </a:cxn>
                  <a:cxn ang="0">
                    <a:pos x="138" y="102"/>
                  </a:cxn>
                  <a:cxn ang="0">
                    <a:pos x="53" y="74"/>
                  </a:cxn>
                  <a:cxn ang="0">
                    <a:pos x="75" y="94"/>
                  </a:cxn>
                  <a:cxn ang="0">
                    <a:pos x="48" y="107"/>
                  </a:cxn>
                  <a:cxn ang="0">
                    <a:pos x="132" y="73"/>
                  </a:cxn>
                  <a:cxn ang="0">
                    <a:pos x="101" y="81"/>
                  </a:cxn>
                  <a:cxn ang="0">
                    <a:pos x="132" y="73"/>
                  </a:cxn>
                  <a:cxn ang="0">
                    <a:pos x="88" y="79"/>
                  </a:cxn>
                  <a:cxn ang="0">
                    <a:pos x="60" y="63"/>
                  </a:cxn>
                  <a:cxn ang="0">
                    <a:pos x="53" y="119"/>
                  </a:cxn>
                  <a:cxn ang="0">
                    <a:pos x="84" y="111"/>
                  </a:cxn>
                  <a:cxn ang="0">
                    <a:pos x="53" y="119"/>
                  </a:cxn>
                  <a:cxn ang="0">
                    <a:pos x="97" y="113"/>
                  </a:cxn>
                  <a:cxn ang="0">
                    <a:pos x="124" y="129"/>
                  </a:cxn>
                </a:cxnLst>
                <a:rect l="0" t="0" r="r" b="b"/>
                <a:pathLst>
                  <a:path w="185" h="192">
                    <a:moveTo>
                      <a:pt x="171" y="140"/>
                    </a:moveTo>
                    <a:cubicBezTo>
                      <a:pt x="150" y="122"/>
                      <a:pt x="150" y="122"/>
                      <a:pt x="150" y="122"/>
                    </a:cubicBezTo>
                    <a:cubicBezTo>
                      <a:pt x="152" y="116"/>
                      <a:pt x="154" y="110"/>
                      <a:pt x="155" y="104"/>
                    </a:cubicBezTo>
                    <a:cubicBezTo>
                      <a:pt x="156" y="98"/>
                      <a:pt x="155" y="92"/>
                      <a:pt x="154" y="86"/>
                    </a:cubicBezTo>
                    <a:cubicBezTo>
                      <a:pt x="179" y="74"/>
                      <a:pt x="179" y="74"/>
                      <a:pt x="179" y="74"/>
                    </a:cubicBezTo>
                    <a:cubicBezTo>
                      <a:pt x="182" y="72"/>
                      <a:pt x="185" y="69"/>
                      <a:pt x="184" y="68"/>
                    </a:cubicBezTo>
                    <a:cubicBezTo>
                      <a:pt x="177" y="50"/>
                      <a:pt x="177" y="50"/>
                      <a:pt x="177" y="50"/>
                    </a:cubicBezTo>
                    <a:cubicBezTo>
                      <a:pt x="176" y="49"/>
                      <a:pt x="173" y="49"/>
                      <a:pt x="169" y="50"/>
                    </a:cubicBezTo>
                    <a:cubicBezTo>
                      <a:pt x="143" y="59"/>
                      <a:pt x="143" y="59"/>
                      <a:pt x="143" y="59"/>
                    </a:cubicBezTo>
                    <a:cubicBezTo>
                      <a:pt x="136" y="49"/>
                      <a:pt x="126" y="41"/>
                      <a:pt x="114" y="37"/>
                    </a:cubicBezTo>
                    <a:cubicBezTo>
                      <a:pt x="116" y="10"/>
                      <a:pt x="116" y="10"/>
                      <a:pt x="116" y="10"/>
                    </a:cubicBezTo>
                    <a:cubicBezTo>
                      <a:pt x="117" y="6"/>
                      <a:pt x="116" y="3"/>
                      <a:pt x="114" y="3"/>
                    </a:cubicBezTo>
                    <a:cubicBezTo>
                      <a:pt x="95" y="0"/>
                      <a:pt x="95" y="0"/>
                      <a:pt x="95" y="0"/>
                    </a:cubicBezTo>
                    <a:cubicBezTo>
                      <a:pt x="94" y="0"/>
                      <a:pt x="92" y="3"/>
                      <a:pt x="91" y="6"/>
                    </a:cubicBezTo>
                    <a:cubicBezTo>
                      <a:pt x="86" y="33"/>
                      <a:pt x="86" y="33"/>
                      <a:pt x="86" y="33"/>
                    </a:cubicBezTo>
                    <a:cubicBezTo>
                      <a:pt x="73" y="35"/>
                      <a:pt x="62" y="40"/>
                      <a:pt x="52" y="47"/>
                    </a:cubicBezTo>
                    <a:cubicBezTo>
                      <a:pt x="30" y="32"/>
                      <a:pt x="30" y="32"/>
                      <a:pt x="30" y="32"/>
                    </a:cubicBezTo>
                    <a:cubicBezTo>
                      <a:pt x="27" y="30"/>
                      <a:pt x="23" y="29"/>
                      <a:pt x="22" y="30"/>
                    </a:cubicBezTo>
                    <a:cubicBezTo>
                      <a:pt x="11" y="46"/>
                      <a:pt x="11" y="46"/>
                      <a:pt x="11" y="46"/>
                    </a:cubicBezTo>
                    <a:cubicBezTo>
                      <a:pt x="10" y="47"/>
                      <a:pt x="11" y="50"/>
                      <a:pt x="14" y="52"/>
                    </a:cubicBezTo>
                    <a:cubicBezTo>
                      <a:pt x="35" y="70"/>
                      <a:pt x="35" y="70"/>
                      <a:pt x="35" y="70"/>
                    </a:cubicBezTo>
                    <a:cubicBezTo>
                      <a:pt x="32" y="76"/>
                      <a:pt x="31" y="82"/>
                      <a:pt x="30" y="88"/>
                    </a:cubicBezTo>
                    <a:cubicBezTo>
                      <a:pt x="29" y="94"/>
                      <a:pt x="29" y="100"/>
                      <a:pt x="30" y="106"/>
                    </a:cubicBezTo>
                    <a:cubicBezTo>
                      <a:pt x="6" y="118"/>
                      <a:pt x="6" y="118"/>
                      <a:pt x="6" y="118"/>
                    </a:cubicBezTo>
                    <a:cubicBezTo>
                      <a:pt x="2" y="120"/>
                      <a:pt x="0" y="122"/>
                      <a:pt x="1" y="124"/>
                    </a:cubicBezTo>
                    <a:cubicBezTo>
                      <a:pt x="8" y="142"/>
                      <a:pt x="8" y="142"/>
                      <a:pt x="8" y="142"/>
                    </a:cubicBezTo>
                    <a:cubicBezTo>
                      <a:pt x="9" y="143"/>
                      <a:pt x="12" y="143"/>
                      <a:pt x="15" y="142"/>
                    </a:cubicBezTo>
                    <a:cubicBezTo>
                      <a:pt x="41" y="133"/>
                      <a:pt x="41" y="133"/>
                      <a:pt x="41" y="133"/>
                    </a:cubicBezTo>
                    <a:cubicBezTo>
                      <a:pt x="48" y="143"/>
                      <a:pt x="58" y="150"/>
                      <a:pt x="70" y="155"/>
                    </a:cubicBezTo>
                    <a:cubicBezTo>
                      <a:pt x="68" y="182"/>
                      <a:pt x="68" y="182"/>
                      <a:pt x="68" y="182"/>
                    </a:cubicBezTo>
                    <a:cubicBezTo>
                      <a:pt x="68" y="186"/>
                      <a:pt x="69" y="189"/>
                      <a:pt x="71" y="189"/>
                    </a:cubicBezTo>
                    <a:cubicBezTo>
                      <a:pt x="90" y="192"/>
                      <a:pt x="90" y="192"/>
                      <a:pt x="90" y="192"/>
                    </a:cubicBezTo>
                    <a:cubicBezTo>
                      <a:pt x="91" y="192"/>
                      <a:pt x="93" y="189"/>
                      <a:pt x="94" y="185"/>
                    </a:cubicBezTo>
                    <a:cubicBezTo>
                      <a:pt x="99" y="159"/>
                      <a:pt x="99" y="159"/>
                      <a:pt x="99" y="159"/>
                    </a:cubicBezTo>
                    <a:cubicBezTo>
                      <a:pt x="111" y="157"/>
                      <a:pt x="123" y="152"/>
                      <a:pt x="132" y="145"/>
                    </a:cubicBezTo>
                    <a:cubicBezTo>
                      <a:pt x="155" y="160"/>
                      <a:pt x="155" y="160"/>
                      <a:pt x="155" y="160"/>
                    </a:cubicBezTo>
                    <a:cubicBezTo>
                      <a:pt x="158" y="162"/>
                      <a:pt x="161" y="163"/>
                      <a:pt x="162" y="161"/>
                    </a:cubicBezTo>
                    <a:cubicBezTo>
                      <a:pt x="174" y="146"/>
                      <a:pt x="174" y="146"/>
                      <a:pt x="174" y="146"/>
                    </a:cubicBezTo>
                    <a:cubicBezTo>
                      <a:pt x="175" y="145"/>
                      <a:pt x="173" y="142"/>
                      <a:pt x="171" y="140"/>
                    </a:cubicBezTo>
                    <a:close/>
                    <a:moveTo>
                      <a:pt x="138" y="102"/>
                    </a:moveTo>
                    <a:cubicBezTo>
                      <a:pt x="137" y="108"/>
                      <a:pt x="135" y="113"/>
                      <a:pt x="132" y="118"/>
                    </a:cubicBezTo>
                    <a:cubicBezTo>
                      <a:pt x="109" y="100"/>
                      <a:pt x="109" y="100"/>
                      <a:pt x="109" y="100"/>
                    </a:cubicBezTo>
                    <a:cubicBezTo>
                      <a:pt x="109" y="100"/>
                      <a:pt x="109" y="99"/>
                      <a:pt x="110" y="98"/>
                    </a:cubicBezTo>
                    <a:cubicBezTo>
                      <a:pt x="110" y="97"/>
                      <a:pt x="110" y="97"/>
                      <a:pt x="110" y="96"/>
                    </a:cubicBezTo>
                    <a:cubicBezTo>
                      <a:pt x="137" y="85"/>
                      <a:pt x="137" y="85"/>
                      <a:pt x="137" y="85"/>
                    </a:cubicBezTo>
                    <a:cubicBezTo>
                      <a:pt x="138" y="90"/>
                      <a:pt x="138" y="96"/>
                      <a:pt x="138" y="102"/>
                    </a:cubicBezTo>
                    <a:close/>
                    <a:moveTo>
                      <a:pt x="47" y="90"/>
                    </a:moveTo>
                    <a:cubicBezTo>
                      <a:pt x="48" y="84"/>
                      <a:pt x="50" y="79"/>
                      <a:pt x="53" y="74"/>
                    </a:cubicBezTo>
                    <a:cubicBezTo>
                      <a:pt x="76" y="91"/>
                      <a:pt x="76" y="91"/>
                      <a:pt x="76" y="91"/>
                    </a:cubicBezTo>
                    <a:cubicBezTo>
                      <a:pt x="75" y="92"/>
                      <a:pt x="75" y="93"/>
                      <a:pt x="75" y="94"/>
                    </a:cubicBezTo>
                    <a:cubicBezTo>
                      <a:pt x="75" y="94"/>
                      <a:pt x="75" y="95"/>
                      <a:pt x="75" y="96"/>
                    </a:cubicBezTo>
                    <a:cubicBezTo>
                      <a:pt x="48" y="107"/>
                      <a:pt x="48" y="107"/>
                      <a:pt x="48" y="107"/>
                    </a:cubicBezTo>
                    <a:cubicBezTo>
                      <a:pt x="47" y="102"/>
                      <a:pt x="46" y="96"/>
                      <a:pt x="47" y="90"/>
                    </a:cubicBezTo>
                    <a:close/>
                    <a:moveTo>
                      <a:pt x="132" y="73"/>
                    </a:moveTo>
                    <a:cubicBezTo>
                      <a:pt x="105" y="84"/>
                      <a:pt x="105" y="84"/>
                      <a:pt x="105" y="84"/>
                    </a:cubicBezTo>
                    <a:cubicBezTo>
                      <a:pt x="104" y="83"/>
                      <a:pt x="102" y="82"/>
                      <a:pt x="101" y="81"/>
                    </a:cubicBezTo>
                    <a:cubicBezTo>
                      <a:pt x="105" y="52"/>
                      <a:pt x="105" y="52"/>
                      <a:pt x="105" y="52"/>
                    </a:cubicBezTo>
                    <a:cubicBezTo>
                      <a:pt x="116" y="55"/>
                      <a:pt x="126" y="63"/>
                      <a:pt x="132" y="73"/>
                    </a:cubicBezTo>
                    <a:close/>
                    <a:moveTo>
                      <a:pt x="92" y="50"/>
                    </a:moveTo>
                    <a:cubicBezTo>
                      <a:pt x="88" y="79"/>
                      <a:pt x="88" y="79"/>
                      <a:pt x="88" y="79"/>
                    </a:cubicBezTo>
                    <a:cubicBezTo>
                      <a:pt x="86" y="80"/>
                      <a:pt x="85" y="80"/>
                      <a:pt x="84" y="81"/>
                    </a:cubicBezTo>
                    <a:cubicBezTo>
                      <a:pt x="60" y="63"/>
                      <a:pt x="60" y="63"/>
                      <a:pt x="60" y="63"/>
                    </a:cubicBezTo>
                    <a:cubicBezTo>
                      <a:pt x="69" y="55"/>
                      <a:pt x="80" y="50"/>
                      <a:pt x="92" y="50"/>
                    </a:cubicBezTo>
                    <a:close/>
                    <a:moveTo>
                      <a:pt x="53" y="119"/>
                    </a:moveTo>
                    <a:cubicBezTo>
                      <a:pt x="80" y="108"/>
                      <a:pt x="80" y="108"/>
                      <a:pt x="80" y="108"/>
                    </a:cubicBezTo>
                    <a:cubicBezTo>
                      <a:pt x="81" y="109"/>
                      <a:pt x="82" y="110"/>
                      <a:pt x="84" y="111"/>
                    </a:cubicBezTo>
                    <a:cubicBezTo>
                      <a:pt x="80" y="140"/>
                      <a:pt x="80" y="140"/>
                      <a:pt x="80" y="140"/>
                    </a:cubicBezTo>
                    <a:cubicBezTo>
                      <a:pt x="69" y="137"/>
                      <a:pt x="59" y="129"/>
                      <a:pt x="53" y="119"/>
                    </a:cubicBezTo>
                    <a:close/>
                    <a:moveTo>
                      <a:pt x="93" y="142"/>
                    </a:moveTo>
                    <a:cubicBezTo>
                      <a:pt x="97" y="113"/>
                      <a:pt x="97" y="113"/>
                      <a:pt x="97" y="113"/>
                    </a:cubicBezTo>
                    <a:cubicBezTo>
                      <a:pt x="98" y="112"/>
                      <a:pt x="100" y="112"/>
                      <a:pt x="101" y="111"/>
                    </a:cubicBezTo>
                    <a:cubicBezTo>
                      <a:pt x="124" y="129"/>
                      <a:pt x="124" y="129"/>
                      <a:pt x="124" y="129"/>
                    </a:cubicBezTo>
                    <a:cubicBezTo>
                      <a:pt x="116" y="137"/>
                      <a:pt x="105" y="141"/>
                      <a:pt x="93" y="14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 name="Freeform 17"/>
              <p:cNvSpPr>
                <a:spLocks noEditPoints="1"/>
              </p:cNvSpPr>
              <p:nvPr/>
            </p:nvSpPr>
            <p:spPr bwMode="auto">
              <a:xfrm>
                <a:off x="3488267" y="1237456"/>
                <a:ext cx="722312" cy="728045"/>
              </a:xfrm>
              <a:custGeom>
                <a:avLst/>
                <a:gdLst/>
                <a:ahLst/>
                <a:cxnLst>
                  <a:cxn ang="0">
                    <a:pos x="449" y="164"/>
                  </a:cxn>
                  <a:cxn ang="0">
                    <a:pos x="414" y="163"/>
                  </a:cxn>
                  <a:cxn ang="0">
                    <a:pos x="408" y="92"/>
                  </a:cxn>
                  <a:cxn ang="0">
                    <a:pos x="387" y="64"/>
                  </a:cxn>
                  <a:cxn ang="0">
                    <a:pos x="356" y="80"/>
                  </a:cxn>
                  <a:cxn ang="0">
                    <a:pos x="332" y="29"/>
                  </a:cxn>
                  <a:cxn ang="0">
                    <a:pos x="302" y="12"/>
                  </a:cxn>
                  <a:cxn ang="0">
                    <a:pos x="280" y="40"/>
                  </a:cxn>
                  <a:cxn ang="0">
                    <a:pos x="236" y="4"/>
                  </a:cxn>
                  <a:cxn ang="0">
                    <a:pos x="201" y="2"/>
                  </a:cxn>
                  <a:cxn ang="0">
                    <a:pos x="194" y="36"/>
                  </a:cxn>
                  <a:cxn ang="0">
                    <a:pos x="140" y="22"/>
                  </a:cxn>
                  <a:cxn ang="0">
                    <a:pos x="107" y="35"/>
                  </a:cxn>
                  <a:cxn ang="0">
                    <a:pos x="115" y="69"/>
                  </a:cxn>
                  <a:cxn ang="0">
                    <a:pos x="60" y="79"/>
                  </a:cxn>
                  <a:cxn ang="0">
                    <a:pos x="36" y="105"/>
                  </a:cxn>
                  <a:cxn ang="0">
                    <a:pos x="57" y="132"/>
                  </a:cxn>
                  <a:cxn ang="0">
                    <a:pos x="12" y="165"/>
                  </a:cxn>
                  <a:cxn ang="0">
                    <a:pos x="0" y="198"/>
                  </a:cxn>
                  <a:cxn ang="0">
                    <a:pos x="31" y="214"/>
                  </a:cxn>
                  <a:cxn ang="0">
                    <a:pos x="32" y="251"/>
                  </a:cxn>
                  <a:cxn ang="0">
                    <a:pos x="1" y="268"/>
                  </a:cxn>
                  <a:cxn ang="0">
                    <a:pos x="13" y="301"/>
                  </a:cxn>
                  <a:cxn ang="0">
                    <a:pos x="68" y="346"/>
                  </a:cxn>
                  <a:cxn ang="0">
                    <a:pos x="49" y="376"/>
                  </a:cxn>
                  <a:cxn ang="0">
                    <a:pos x="76" y="398"/>
                  </a:cxn>
                  <a:cxn ang="0">
                    <a:pos x="132" y="403"/>
                  </a:cxn>
                  <a:cxn ang="0">
                    <a:pos x="127" y="438"/>
                  </a:cxn>
                  <a:cxn ang="0">
                    <a:pos x="161" y="447"/>
                  </a:cxn>
                  <a:cxn ang="0">
                    <a:pos x="215" y="428"/>
                  </a:cxn>
                  <a:cxn ang="0">
                    <a:pos x="226" y="461"/>
                  </a:cxn>
                  <a:cxn ang="0">
                    <a:pos x="260" y="455"/>
                  </a:cxn>
                  <a:cxn ang="0">
                    <a:pos x="299" y="415"/>
                  </a:cxn>
                  <a:cxn ang="0">
                    <a:pos x="323" y="441"/>
                  </a:cxn>
                  <a:cxn ang="0">
                    <a:pos x="352" y="421"/>
                  </a:cxn>
                  <a:cxn ang="0">
                    <a:pos x="371" y="368"/>
                  </a:cxn>
                  <a:cxn ang="0">
                    <a:pos x="403" y="381"/>
                  </a:cxn>
                  <a:cxn ang="0">
                    <a:pos x="421" y="350"/>
                  </a:cxn>
                  <a:cxn ang="0">
                    <a:pos x="416" y="295"/>
                  </a:cxn>
                  <a:cxn ang="0">
                    <a:pos x="450" y="293"/>
                  </a:cxn>
                  <a:cxn ang="0">
                    <a:pos x="453" y="258"/>
                  </a:cxn>
                  <a:cxn ang="0">
                    <a:pos x="426" y="221"/>
                  </a:cxn>
                  <a:cxn ang="0">
                    <a:pos x="453" y="199"/>
                  </a:cxn>
                  <a:cxn ang="0">
                    <a:pos x="319" y="367"/>
                  </a:cxn>
                  <a:cxn ang="0">
                    <a:pos x="253" y="392"/>
                  </a:cxn>
                  <a:cxn ang="0">
                    <a:pos x="220" y="394"/>
                  </a:cxn>
                  <a:cxn ang="0">
                    <a:pos x="152" y="375"/>
                  </a:cxn>
                  <a:cxn ang="0">
                    <a:pos x="90" y="318"/>
                  </a:cxn>
                  <a:cxn ang="0">
                    <a:pos x="66" y="251"/>
                  </a:cxn>
                  <a:cxn ang="0">
                    <a:pos x="66" y="213"/>
                  </a:cxn>
                  <a:cxn ang="0">
                    <a:pos x="89" y="146"/>
                  </a:cxn>
                  <a:cxn ang="0">
                    <a:pos x="138" y="95"/>
                  </a:cxn>
                  <a:cxn ang="0">
                    <a:pos x="204" y="69"/>
                  </a:cxn>
                  <a:cxn ang="0">
                    <a:pos x="237" y="67"/>
                  </a:cxn>
                  <a:cxn ang="0">
                    <a:pos x="305" y="86"/>
                  </a:cxn>
                  <a:cxn ang="0">
                    <a:pos x="367" y="144"/>
                  </a:cxn>
                  <a:cxn ang="0">
                    <a:pos x="391" y="210"/>
                  </a:cxn>
                  <a:cxn ang="0">
                    <a:pos x="391" y="249"/>
                  </a:cxn>
                  <a:cxn ang="0">
                    <a:pos x="368" y="316"/>
                  </a:cxn>
                  <a:cxn ang="0">
                    <a:pos x="319" y="367"/>
                  </a:cxn>
                </a:cxnLst>
                <a:rect l="0" t="0" r="r" b="b"/>
                <a:pathLst>
                  <a:path w="457" h="461">
                    <a:moveTo>
                      <a:pt x="456" y="193"/>
                    </a:moveTo>
                    <a:cubicBezTo>
                      <a:pt x="449" y="164"/>
                      <a:pt x="449" y="164"/>
                      <a:pt x="449" y="164"/>
                    </a:cubicBezTo>
                    <a:cubicBezTo>
                      <a:pt x="448" y="162"/>
                      <a:pt x="446" y="160"/>
                      <a:pt x="444" y="160"/>
                    </a:cubicBezTo>
                    <a:cubicBezTo>
                      <a:pt x="414" y="163"/>
                      <a:pt x="414" y="163"/>
                      <a:pt x="414" y="163"/>
                    </a:cubicBezTo>
                    <a:cubicBezTo>
                      <a:pt x="408" y="146"/>
                      <a:pt x="399" y="130"/>
                      <a:pt x="389" y="115"/>
                    </a:cubicBezTo>
                    <a:cubicBezTo>
                      <a:pt x="408" y="92"/>
                      <a:pt x="408" y="92"/>
                      <a:pt x="408" y="92"/>
                    </a:cubicBezTo>
                    <a:cubicBezTo>
                      <a:pt x="409" y="90"/>
                      <a:pt x="409" y="87"/>
                      <a:pt x="407" y="86"/>
                    </a:cubicBezTo>
                    <a:cubicBezTo>
                      <a:pt x="387" y="64"/>
                      <a:pt x="387" y="64"/>
                      <a:pt x="387" y="64"/>
                    </a:cubicBezTo>
                    <a:cubicBezTo>
                      <a:pt x="385" y="62"/>
                      <a:pt x="383" y="62"/>
                      <a:pt x="381" y="63"/>
                    </a:cubicBezTo>
                    <a:cubicBezTo>
                      <a:pt x="356" y="80"/>
                      <a:pt x="356" y="80"/>
                      <a:pt x="356" y="80"/>
                    </a:cubicBezTo>
                    <a:cubicBezTo>
                      <a:pt x="346" y="72"/>
                      <a:pt x="336" y="64"/>
                      <a:pt x="325" y="58"/>
                    </a:cubicBezTo>
                    <a:cubicBezTo>
                      <a:pt x="332" y="29"/>
                      <a:pt x="332" y="29"/>
                      <a:pt x="332" y="29"/>
                    </a:cubicBezTo>
                    <a:cubicBezTo>
                      <a:pt x="333" y="27"/>
                      <a:pt x="332" y="25"/>
                      <a:pt x="329" y="24"/>
                    </a:cubicBezTo>
                    <a:cubicBezTo>
                      <a:pt x="302" y="12"/>
                      <a:pt x="302" y="12"/>
                      <a:pt x="302" y="12"/>
                    </a:cubicBezTo>
                    <a:cubicBezTo>
                      <a:pt x="299" y="11"/>
                      <a:pt x="297" y="12"/>
                      <a:pt x="295" y="14"/>
                    </a:cubicBezTo>
                    <a:cubicBezTo>
                      <a:pt x="280" y="40"/>
                      <a:pt x="280" y="40"/>
                      <a:pt x="280" y="40"/>
                    </a:cubicBezTo>
                    <a:cubicBezTo>
                      <a:pt x="268" y="36"/>
                      <a:pt x="255" y="34"/>
                      <a:pt x="242" y="33"/>
                    </a:cubicBezTo>
                    <a:cubicBezTo>
                      <a:pt x="236" y="4"/>
                      <a:pt x="236" y="4"/>
                      <a:pt x="236" y="4"/>
                    </a:cubicBezTo>
                    <a:cubicBezTo>
                      <a:pt x="236" y="2"/>
                      <a:pt x="233" y="0"/>
                      <a:pt x="231" y="0"/>
                    </a:cubicBezTo>
                    <a:cubicBezTo>
                      <a:pt x="201" y="2"/>
                      <a:pt x="201" y="2"/>
                      <a:pt x="201" y="2"/>
                    </a:cubicBezTo>
                    <a:cubicBezTo>
                      <a:pt x="199" y="2"/>
                      <a:pt x="197" y="4"/>
                      <a:pt x="196" y="6"/>
                    </a:cubicBezTo>
                    <a:cubicBezTo>
                      <a:pt x="194" y="36"/>
                      <a:pt x="194" y="36"/>
                      <a:pt x="194" y="36"/>
                    </a:cubicBezTo>
                    <a:cubicBezTo>
                      <a:pt x="181" y="38"/>
                      <a:pt x="169" y="42"/>
                      <a:pt x="157" y="46"/>
                    </a:cubicBezTo>
                    <a:cubicBezTo>
                      <a:pt x="140" y="22"/>
                      <a:pt x="140" y="22"/>
                      <a:pt x="140" y="22"/>
                    </a:cubicBezTo>
                    <a:cubicBezTo>
                      <a:pt x="138" y="20"/>
                      <a:pt x="136" y="20"/>
                      <a:pt x="133" y="21"/>
                    </a:cubicBezTo>
                    <a:cubicBezTo>
                      <a:pt x="107" y="35"/>
                      <a:pt x="107" y="35"/>
                      <a:pt x="107" y="35"/>
                    </a:cubicBezTo>
                    <a:cubicBezTo>
                      <a:pt x="105" y="36"/>
                      <a:pt x="104" y="39"/>
                      <a:pt x="105" y="41"/>
                    </a:cubicBezTo>
                    <a:cubicBezTo>
                      <a:pt x="115" y="69"/>
                      <a:pt x="115" y="69"/>
                      <a:pt x="115" y="69"/>
                    </a:cubicBezTo>
                    <a:cubicBezTo>
                      <a:pt x="104" y="76"/>
                      <a:pt x="95" y="84"/>
                      <a:pt x="86" y="93"/>
                    </a:cubicBezTo>
                    <a:cubicBezTo>
                      <a:pt x="60" y="79"/>
                      <a:pt x="60" y="79"/>
                      <a:pt x="60" y="79"/>
                    </a:cubicBezTo>
                    <a:cubicBezTo>
                      <a:pt x="58" y="78"/>
                      <a:pt x="55" y="79"/>
                      <a:pt x="54" y="81"/>
                    </a:cubicBezTo>
                    <a:cubicBezTo>
                      <a:pt x="36" y="105"/>
                      <a:pt x="36" y="105"/>
                      <a:pt x="36" y="105"/>
                    </a:cubicBezTo>
                    <a:cubicBezTo>
                      <a:pt x="34" y="106"/>
                      <a:pt x="34" y="109"/>
                      <a:pt x="36" y="111"/>
                    </a:cubicBezTo>
                    <a:cubicBezTo>
                      <a:pt x="57" y="132"/>
                      <a:pt x="57" y="132"/>
                      <a:pt x="57" y="132"/>
                    </a:cubicBezTo>
                    <a:cubicBezTo>
                      <a:pt x="51" y="143"/>
                      <a:pt x="45" y="154"/>
                      <a:pt x="41" y="166"/>
                    </a:cubicBezTo>
                    <a:cubicBezTo>
                      <a:pt x="12" y="165"/>
                      <a:pt x="12" y="165"/>
                      <a:pt x="12" y="165"/>
                    </a:cubicBezTo>
                    <a:cubicBezTo>
                      <a:pt x="9" y="164"/>
                      <a:pt x="7" y="166"/>
                      <a:pt x="7" y="169"/>
                    </a:cubicBezTo>
                    <a:cubicBezTo>
                      <a:pt x="0" y="198"/>
                      <a:pt x="0" y="198"/>
                      <a:pt x="0" y="198"/>
                    </a:cubicBezTo>
                    <a:cubicBezTo>
                      <a:pt x="0" y="200"/>
                      <a:pt x="1" y="203"/>
                      <a:pt x="3" y="204"/>
                    </a:cubicBezTo>
                    <a:cubicBezTo>
                      <a:pt x="31" y="214"/>
                      <a:pt x="31" y="214"/>
                      <a:pt x="31" y="214"/>
                    </a:cubicBezTo>
                    <a:cubicBezTo>
                      <a:pt x="31" y="223"/>
                      <a:pt x="30" y="232"/>
                      <a:pt x="31" y="241"/>
                    </a:cubicBezTo>
                    <a:cubicBezTo>
                      <a:pt x="31" y="244"/>
                      <a:pt x="31" y="248"/>
                      <a:pt x="32" y="251"/>
                    </a:cubicBezTo>
                    <a:cubicBezTo>
                      <a:pt x="4" y="262"/>
                      <a:pt x="4" y="262"/>
                      <a:pt x="4" y="262"/>
                    </a:cubicBezTo>
                    <a:cubicBezTo>
                      <a:pt x="2" y="263"/>
                      <a:pt x="1" y="266"/>
                      <a:pt x="1" y="268"/>
                    </a:cubicBezTo>
                    <a:cubicBezTo>
                      <a:pt x="8" y="297"/>
                      <a:pt x="8" y="297"/>
                      <a:pt x="8" y="297"/>
                    </a:cubicBezTo>
                    <a:cubicBezTo>
                      <a:pt x="8" y="300"/>
                      <a:pt x="11" y="301"/>
                      <a:pt x="13" y="301"/>
                    </a:cubicBezTo>
                    <a:cubicBezTo>
                      <a:pt x="43" y="299"/>
                      <a:pt x="43" y="299"/>
                      <a:pt x="43" y="299"/>
                    </a:cubicBezTo>
                    <a:cubicBezTo>
                      <a:pt x="49" y="316"/>
                      <a:pt x="57" y="332"/>
                      <a:pt x="68" y="346"/>
                    </a:cubicBezTo>
                    <a:cubicBezTo>
                      <a:pt x="49" y="369"/>
                      <a:pt x="49" y="369"/>
                      <a:pt x="49" y="369"/>
                    </a:cubicBezTo>
                    <a:cubicBezTo>
                      <a:pt x="48" y="371"/>
                      <a:pt x="48" y="374"/>
                      <a:pt x="49" y="376"/>
                    </a:cubicBezTo>
                    <a:cubicBezTo>
                      <a:pt x="70" y="398"/>
                      <a:pt x="70" y="398"/>
                      <a:pt x="70" y="398"/>
                    </a:cubicBezTo>
                    <a:cubicBezTo>
                      <a:pt x="71" y="399"/>
                      <a:pt x="74" y="400"/>
                      <a:pt x="76" y="398"/>
                    </a:cubicBezTo>
                    <a:cubicBezTo>
                      <a:pt x="101" y="382"/>
                      <a:pt x="101" y="382"/>
                      <a:pt x="101" y="382"/>
                    </a:cubicBezTo>
                    <a:cubicBezTo>
                      <a:pt x="110" y="390"/>
                      <a:pt x="121" y="397"/>
                      <a:pt x="132" y="403"/>
                    </a:cubicBezTo>
                    <a:cubicBezTo>
                      <a:pt x="124" y="432"/>
                      <a:pt x="124" y="432"/>
                      <a:pt x="124" y="432"/>
                    </a:cubicBezTo>
                    <a:cubicBezTo>
                      <a:pt x="124" y="434"/>
                      <a:pt x="125" y="437"/>
                      <a:pt x="127" y="438"/>
                    </a:cubicBezTo>
                    <a:cubicBezTo>
                      <a:pt x="155" y="449"/>
                      <a:pt x="155" y="449"/>
                      <a:pt x="155" y="449"/>
                    </a:cubicBezTo>
                    <a:cubicBezTo>
                      <a:pt x="157" y="450"/>
                      <a:pt x="160" y="449"/>
                      <a:pt x="161" y="447"/>
                    </a:cubicBezTo>
                    <a:cubicBezTo>
                      <a:pt x="177" y="422"/>
                      <a:pt x="177" y="422"/>
                      <a:pt x="177" y="422"/>
                    </a:cubicBezTo>
                    <a:cubicBezTo>
                      <a:pt x="189" y="425"/>
                      <a:pt x="202" y="427"/>
                      <a:pt x="215" y="428"/>
                    </a:cubicBezTo>
                    <a:cubicBezTo>
                      <a:pt x="221" y="457"/>
                      <a:pt x="221" y="457"/>
                      <a:pt x="221" y="457"/>
                    </a:cubicBezTo>
                    <a:cubicBezTo>
                      <a:pt x="221" y="459"/>
                      <a:pt x="223" y="461"/>
                      <a:pt x="226" y="461"/>
                    </a:cubicBezTo>
                    <a:cubicBezTo>
                      <a:pt x="256" y="460"/>
                      <a:pt x="256" y="460"/>
                      <a:pt x="256" y="460"/>
                    </a:cubicBezTo>
                    <a:cubicBezTo>
                      <a:pt x="258" y="459"/>
                      <a:pt x="260" y="457"/>
                      <a:pt x="260" y="455"/>
                    </a:cubicBezTo>
                    <a:cubicBezTo>
                      <a:pt x="263" y="426"/>
                      <a:pt x="263" y="426"/>
                      <a:pt x="263" y="426"/>
                    </a:cubicBezTo>
                    <a:cubicBezTo>
                      <a:pt x="276" y="423"/>
                      <a:pt x="288" y="420"/>
                      <a:pt x="299" y="415"/>
                    </a:cubicBezTo>
                    <a:cubicBezTo>
                      <a:pt x="317" y="439"/>
                      <a:pt x="317" y="439"/>
                      <a:pt x="317" y="439"/>
                    </a:cubicBezTo>
                    <a:cubicBezTo>
                      <a:pt x="318" y="441"/>
                      <a:pt x="321" y="442"/>
                      <a:pt x="323" y="441"/>
                    </a:cubicBezTo>
                    <a:cubicBezTo>
                      <a:pt x="350" y="427"/>
                      <a:pt x="350" y="427"/>
                      <a:pt x="350" y="427"/>
                    </a:cubicBezTo>
                    <a:cubicBezTo>
                      <a:pt x="352" y="425"/>
                      <a:pt x="353" y="423"/>
                      <a:pt x="352" y="421"/>
                    </a:cubicBezTo>
                    <a:cubicBezTo>
                      <a:pt x="342" y="393"/>
                      <a:pt x="342" y="393"/>
                      <a:pt x="342" y="393"/>
                    </a:cubicBezTo>
                    <a:cubicBezTo>
                      <a:pt x="353" y="385"/>
                      <a:pt x="362" y="377"/>
                      <a:pt x="371" y="368"/>
                    </a:cubicBezTo>
                    <a:cubicBezTo>
                      <a:pt x="397" y="382"/>
                      <a:pt x="397" y="382"/>
                      <a:pt x="397" y="382"/>
                    </a:cubicBezTo>
                    <a:cubicBezTo>
                      <a:pt x="399" y="383"/>
                      <a:pt x="402" y="383"/>
                      <a:pt x="403" y="381"/>
                    </a:cubicBezTo>
                    <a:cubicBezTo>
                      <a:pt x="421" y="357"/>
                      <a:pt x="421" y="357"/>
                      <a:pt x="421" y="357"/>
                    </a:cubicBezTo>
                    <a:cubicBezTo>
                      <a:pt x="423" y="355"/>
                      <a:pt x="423" y="352"/>
                      <a:pt x="421" y="350"/>
                    </a:cubicBezTo>
                    <a:cubicBezTo>
                      <a:pt x="400" y="329"/>
                      <a:pt x="400" y="329"/>
                      <a:pt x="400" y="329"/>
                    </a:cubicBezTo>
                    <a:cubicBezTo>
                      <a:pt x="406" y="318"/>
                      <a:pt x="411" y="307"/>
                      <a:pt x="416" y="295"/>
                    </a:cubicBezTo>
                    <a:cubicBezTo>
                      <a:pt x="445" y="297"/>
                      <a:pt x="445" y="297"/>
                      <a:pt x="445" y="297"/>
                    </a:cubicBezTo>
                    <a:cubicBezTo>
                      <a:pt x="447" y="297"/>
                      <a:pt x="450" y="295"/>
                      <a:pt x="450" y="293"/>
                    </a:cubicBezTo>
                    <a:cubicBezTo>
                      <a:pt x="456" y="264"/>
                      <a:pt x="456" y="264"/>
                      <a:pt x="456" y="264"/>
                    </a:cubicBezTo>
                    <a:cubicBezTo>
                      <a:pt x="457" y="261"/>
                      <a:pt x="456" y="259"/>
                      <a:pt x="453" y="258"/>
                    </a:cubicBezTo>
                    <a:cubicBezTo>
                      <a:pt x="426" y="248"/>
                      <a:pt x="426" y="248"/>
                      <a:pt x="426" y="248"/>
                    </a:cubicBezTo>
                    <a:cubicBezTo>
                      <a:pt x="426" y="239"/>
                      <a:pt x="426" y="230"/>
                      <a:pt x="426" y="221"/>
                    </a:cubicBezTo>
                    <a:cubicBezTo>
                      <a:pt x="426" y="217"/>
                      <a:pt x="425" y="214"/>
                      <a:pt x="425" y="210"/>
                    </a:cubicBezTo>
                    <a:cubicBezTo>
                      <a:pt x="453" y="199"/>
                      <a:pt x="453" y="199"/>
                      <a:pt x="453" y="199"/>
                    </a:cubicBezTo>
                    <a:cubicBezTo>
                      <a:pt x="455" y="198"/>
                      <a:pt x="456" y="196"/>
                      <a:pt x="456" y="193"/>
                    </a:cubicBezTo>
                    <a:close/>
                    <a:moveTo>
                      <a:pt x="319" y="367"/>
                    </a:moveTo>
                    <a:cubicBezTo>
                      <a:pt x="310" y="373"/>
                      <a:pt x="300" y="378"/>
                      <a:pt x="290" y="382"/>
                    </a:cubicBezTo>
                    <a:cubicBezTo>
                      <a:pt x="278" y="387"/>
                      <a:pt x="266" y="391"/>
                      <a:pt x="253" y="392"/>
                    </a:cubicBezTo>
                    <a:cubicBezTo>
                      <a:pt x="248" y="393"/>
                      <a:pt x="242" y="394"/>
                      <a:pt x="237" y="394"/>
                    </a:cubicBezTo>
                    <a:cubicBezTo>
                      <a:pt x="231" y="394"/>
                      <a:pt x="226" y="394"/>
                      <a:pt x="220" y="394"/>
                    </a:cubicBezTo>
                    <a:cubicBezTo>
                      <a:pt x="207" y="393"/>
                      <a:pt x="195" y="391"/>
                      <a:pt x="182" y="388"/>
                    </a:cubicBezTo>
                    <a:cubicBezTo>
                      <a:pt x="172" y="385"/>
                      <a:pt x="162" y="380"/>
                      <a:pt x="152" y="375"/>
                    </a:cubicBezTo>
                    <a:cubicBezTo>
                      <a:pt x="141" y="369"/>
                      <a:pt x="130" y="362"/>
                      <a:pt x="120" y="354"/>
                    </a:cubicBezTo>
                    <a:cubicBezTo>
                      <a:pt x="109" y="343"/>
                      <a:pt x="98" y="331"/>
                      <a:pt x="90" y="318"/>
                    </a:cubicBezTo>
                    <a:cubicBezTo>
                      <a:pt x="86" y="311"/>
                      <a:pt x="82" y="304"/>
                      <a:pt x="79" y="296"/>
                    </a:cubicBezTo>
                    <a:cubicBezTo>
                      <a:pt x="72" y="282"/>
                      <a:pt x="68" y="267"/>
                      <a:pt x="66" y="251"/>
                    </a:cubicBezTo>
                    <a:cubicBezTo>
                      <a:pt x="66" y="247"/>
                      <a:pt x="65" y="243"/>
                      <a:pt x="65" y="239"/>
                    </a:cubicBezTo>
                    <a:cubicBezTo>
                      <a:pt x="65" y="230"/>
                      <a:pt x="65" y="221"/>
                      <a:pt x="66" y="213"/>
                    </a:cubicBezTo>
                    <a:cubicBezTo>
                      <a:pt x="67" y="202"/>
                      <a:pt x="69" y="191"/>
                      <a:pt x="73" y="181"/>
                    </a:cubicBezTo>
                    <a:cubicBezTo>
                      <a:pt x="77" y="168"/>
                      <a:pt x="82" y="157"/>
                      <a:pt x="89" y="146"/>
                    </a:cubicBezTo>
                    <a:cubicBezTo>
                      <a:pt x="94" y="136"/>
                      <a:pt x="101" y="128"/>
                      <a:pt x="108" y="119"/>
                    </a:cubicBezTo>
                    <a:cubicBezTo>
                      <a:pt x="117" y="110"/>
                      <a:pt x="127" y="102"/>
                      <a:pt x="138" y="95"/>
                    </a:cubicBezTo>
                    <a:cubicBezTo>
                      <a:pt x="147" y="89"/>
                      <a:pt x="157" y="83"/>
                      <a:pt x="167" y="79"/>
                    </a:cubicBezTo>
                    <a:cubicBezTo>
                      <a:pt x="178" y="74"/>
                      <a:pt x="191" y="71"/>
                      <a:pt x="204" y="69"/>
                    </a:cubicBezTo>
                    <a:cubicBezTo>
                      <a:pt x="209" y="68"/>
                      <a:pt x="215" y="68"/>
                      <a:pt x="220" y="67"/>
                    </a:cubicBezTo>
                    <a:cubicBezTo>
                      <a:pt x="226" y="67"/>
                      <a:pt x="231" y="67"/>
                      <a:pt x="237" y="67"/>
                    </a:cubicBezTo>
                    <a:cubicBezTo>
                      <a:pt x="250" y="68"/>
                      <a:pt x="262" y="70"/>
                      <a:pt x="274" y="74"/>
                    </a:cubicBezTo>
                    <a:cubicBezTo>
                      <a:pt x="285" y="77"/>
                      <a:pt x="295" y="81"/>
                      <a:pt x="305" y="86"/>
                    </a:cubicBezTo>
                    <a:cubicBezTo>
                      <a:pt x="316" y="92"/>
                      <a:pt x="327" y="99"/>
                      <a:pt x="336" y="108"/>
                    </a:cubicBezTo>
                    <a:cubicBezTo>
                      <a:pt x="348" y="118"/>
                      <a:pt x="358" y="130"/>
                      <a:pt x="367" y="144"/>
                    </a:cubicBezTo>
                    <a:cubicBezTo>
                      <a:pt x="371" y="151"/>
                      <a:pt x="375" y="158"/>
                      <a:pt x="378" y="165"/>
                    </a:cubicBezTo>
                    <a:cubicBezTo>
                      <a:pt x="384" y="179"/>
                      <a:pt x="389" y="194"/>
                      <a:pt x="391" y="210"/>
                    </a:cubicBezTo>
                    <a:cubicBezTo>
                      <a:pt x="391" y="214"/>
                      <a:pt x="392" y="218"/>
                      <a:pt x="392" y="222"/>
                    </a:cubicBezTo>
                    <a:cubicBezTo>
                      <a:pt x="392" y="231"/>
                      <a:pt x="392" y="240"/>
                      <a:pt x="391" y="249"/>
                    </a:cubicBezTo>
                    <a:cubicBezTo>
                      <a:pt x="390" y="260"/>
                      <a:pt x="387" y="271"/>
                      <a:pt x="384" y="281"/>
                    </a:cubicBezTo>
                    <a:cubicBezTo>
                      <a:pt x="380" y="293"/>
                      <a:pt x="375" y="305"/>
                      <a:pt x="368" y="316"/>
                    </a:cubicBezTo>
                    <a:cubicBezTo>
                      <a:pt x="362" y="325"/>
                      <a:pt x="356" y="334"/>
                      <a:pt x="348" y="342"/>
                    </a:cubicBezTo>
                    <a:cubicBezTo>
                      <a:pt x="340" y="351"/>
                      <a:pt x="330" y="360"/>
                      <a:pt x="319" y="36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 name="Freeform 18"/>
              <p:cNvSpPr>
                <a:spLocks/>
              </p:cNvSpPr>
              <p:nvPr/>
            </p:nvSpPr>
            <p:spPr bwMode="auto">
              <a:xfrm>
                <a:off x="3638462" y="1392238"/>
                <a:ext cx="419629" cy="420776"/>
              </a:xfrm>
              <a:custGeom>
                <a:avLst/>
                <a:gdLst/>
                <a:ahLst/>
                <a:cxnLst>
                  <a:cxn ang="0">
                    <a:pos x="265" y="116"/>
                  </a:cxn>
                  <a:cxn ang="0">
                    <a:pos x="255" y="79"/>
                  </a:cxn>
                  <a:cxn ang="0">
                    <a:pos x="246" y="62"/>
                  </a:cxn>
                  <a:cxn ang="0">
                    <a:pos x="221" y="33"/>
                  </a:cxn>
                  <a:cxn ang="0">
                    <a:pos x="195" y="15"/>
                  </a:cxn>
                  <a:cxn ang="0">
                    <a:pos x="171" y="5"/>
                  </a:cxn>
                  <a:cxn ang="0">
                    <a:pos x="140" y="0"/>
                  </a:cxn>
                  <a:cxn ang="0">
                    <a:pos x="127" y="0"/>
                  </a:cxn>
                  <a:cxn ang="0">
                    <a:pos x="113" y="1"/>
                  </a:cxn>
                  <a:cxn ang="0">
                    <a:pos x="83" y="10"/>
                  </a:cxn>
                  <a:cxn ang="0">
                    <a:pos x="60" y="22"/>
                  </a:cxn>
                  <a:cxn ang="0">
                    <a:pos x="36" y="42"/>
                  </a:cxn>
                  <a:cxn ang="0">
                    <a:pos x="20" y="64"/>
                  </a:cxn>
                  <a:cxn ang="0">
                    <a:pos x="7" y="92"/>
                  </a:cxn>
                  <a:cxn ang="0">
                    <a:pos x="1" y="118"/>
                  </a:cxn>
                  <a:cxn ang="0">
                    <a:pos x="1" y="139"/>
                  </a:cxn>
                  <a:cxn ang="0">
                    <a:pos x="2" y="149"/>
                  </a:cxn>
                  <a:cxn ang="0">
                    <a:pos x="12" y="186"/>
                  </a:cxn>
                  <a:cxn ang="0">
                    <a:pos x="21" y="203"/>
                  </a:cxn>
                  <a:cxn ang="0">
                    <a:pos x="46" y="233"/>
                  </a:cxn>
                  <a:cxn ang="0">
                    <a:pos x="71" y="250"/>
                  </a:cxn>
                  <a:cxn ang="0">
                    <a:pos x="96" y="260"/>
                  </a:cxn>
                  <a:cxn ang="0">
                    <a:pos x="127" y="266"/>
                  </a:cxn>
                  <a:cxn ang="0">
                    <a:pos x="140" y="266"/>
                  </a:cxn>
                  <a:cxn ang="0">
                    <a:pos x="153" y="264"/>
                  </a:cxn>
                  <a:cxn ang="0">
                    <a:pos x="184" y="256"/>
                  </a:cxn>
                  <a:cxn ang="0">
                    <a:pos x="207" y="243"/>
                  </a:cxn>
                  <a:cxn ang="0">
                    <a:pos x="231" y="223"/>
                  </a:cxn>
                  <a:cxn ang="0">
                    <a:pos x="247" y="202"/>
                  </a:cxn>
                  <a:cxn ang="0">
                    <a:pos x="260" y="174"/>
                  </a:cxn>
                  <a:cxn ang="0">
                    <a:pos x="266" y="147"/>
                  </a:cxn>
                  <a:cxn ang="0">
                    <a:pos x="266" y="126"/>
                  </a:cxn>
                  <a:cxn ang="0">
                    <a:pos x="265" y="116"/>
                  </a:cxn>
                </a:cxnLst>
                <a:rect l="0" t="0" r="r" b="b"/>
                <a:pathLst>
                  <a:path w="266" h="266">
                    <a:moveTo>
                      <a:pt x="265" y="116"/>
                    </a:moveTo>
                    <a:cubicBezTo>
                      <a:pt x="264" y="103"/>
                      <a:pt x="260" y="91"/>
                      <a:pt x="255" y="79"/>
                    </a:cubicBezTo>
                    <a:cubicBezTo>
                      <a:pt x="252" y="73"/>
                      <a:pt x="249" y="68"/>
                      <a:pt x="246" y="62"/>
                    </a:cubicBezTo>
                    <a:cubicBezTo>
                      <a:pt x="239" y="51"/>
                      <a:pt x="231" y="41"/>
                      <a:pt x="221" y="33"/>
                    </a:cubicBezTo>
                    <a:cubicBezTo>
                      <a:pt x="213" y="26"/>
                      <a:pt x="205" y="20"/>
                      <a:pt x="195" y="15"/>
                    </a:cubicBezTo>
                    <a:cubicBezTo>
                      <a:pt x="188" y="11"/>
                      <a:pt x="179" y="8"/>
                      <a:pt x="171" y="5"/>
                    </a:cubicBezTo>
                    <a:cubicBezTo>
                      <a:pt x="161" y="2"/>
                      <a:pt x="151" y="1"/>
                      <a:pt x="140" y="0"/>
                    </a:cubicBezTo>
                    <a:cubicBezTo>
                      <a:pt x="136" y="0"/>
                      <a:pt x="131" y="0"/>
                      <a:pt x="127" y="0"/>
                    </a:cubicBezTo>
                    <a:cubicBezTo>
                      <a:pt x="122" y="0"/>
                      <a:pt x="118" y="1"/>
                      <a:pt x="113" y="1"/>
                    </a:cubicBezTo>
                    <a:cubicBezTo>
                      <a:pt x="103" y="3"/>
                      <a:pt x="93" y="6"/>
                      <a:pt x="83" y="10"/>
                    </a:cubicBezTo>
                    <a:cubicBezTo>
                      <a:pt x="75" y="13"/>
                      <a:pt x="67" y="17"/>
                      <a:pt x="60" y="22"/>
                    </a:cubicBezTo>
                    <a:cubicBezTo>
                      <a:pt x="51" y="28"/>
                      <a:pt x="43" y="35"/>
                      <a:pt x="36" y="42"/>
                    </a:cubicBezTo>
                    <a:cubicBezTo>
                      <a:pt x="30" y="49"/>
                      <a:pt x="25" y="56"/>
                      <a:pt x="20" y="64"/>
                    </a:cubicBezTo>
                    <a:cubicBezTo>
                      <a:pt x="14" y="72"/>
                      <a:pt x="10" y="82"/>
                      <a:pt x="7" y="92"/>
                    </a:cubicBezTo>
                    <a:cubicBezTo>
                      <a:pt x="4" y="100"/>
                      <a:pt x="2" y="109"/>
                      <a:pt x="1" y="118"/>
                    </a:cubicBezTo>
                    <a:cubicBezTo>
                      <a:pt x="1" y="125"/>
                      <a:pt x="0" y="132"/>
                      <a:pt x="1" y="139"/>
                    </a:cubicBezTo>
                    <a:cubicBezTo>
                      <a:pt x="1" y="143"/>
                      <a:pt x="1" y="146"/>
                      <a:pt x="2" y="149"/>
                    </a:cubicBezTo>
                    <a:cubicBezTo>
                      <a:pt x="3" y="162"/>
                      <a:pt x="7" y="175"/>
                      <a:pt x="12" y="186"/>
                    </a:cubicBezTo>
                    <a:cubicBezTo>
                      <a:pt x="14" y="192"/>
                      <a:pt x="17" y="198"/>
                      <a:pt x="21" y="203"/>
                    </a:cubicBezTo>
                    <a:cubicBezTo>
                      <a:pt x="28" y="214"/>
                      <a:pt x="36" y="224"/>
                      <a:pt x="46" y="233"/>
                    </a:cubicBezTo>
                    <a:cubicBezTo>
                      <a:pt x="53" y="239"/>
                      <a:pt x="62" y="245"/>
                      <a:pt x="71" y="250"/>
                    </a:cubicBezTo>
                    <a:cubicBezTo>
                      <a:pt x="79" y="254"/>
                      <a:pt x="87" y="258"/>
                      <a:pt x="96" y="260"/>
                    </a:cubicBezTo>
                    <a:cubicBezTo>
                      <a:pt x="106" y="263"/>
                      <a:pt x="116" y="265"/>
                      <a:pt x="127" y="266"/>
                    </a:cubicBezTo>
                    <a:cubicBezTo>
                      <a:pt x="131" y="266"/>
                      <a:pt x="136" y="266"/>
                      <a:pt x="140" y="266"/>
                    </a:cubicBezTo>
                    <a:cubicBezTo>
                      <a:pt x="145" y="265"/>
                      <a:pt x="149" y="265"/>
                      <a:pt x="153" y="264"/>
                    </a:cubicBezTo>
                    <a:cubicBezTo>
                      <a:pt x="164" y="263"/>
                      <a:pt x="174" y="260"/>
                      <a:pt x="184" y="256"/>
                    </a:cubicBezTo>
                    <a:cubicBezTo>
                      <a:pt x="192" y="252"/>
                      <a:pt x="200" y="248"/>
                      <a:pt x="207" y="243"/>
                    </a:cubicBezTo>
                    <a:cubicBezTo>
                      <a:pt x="216" y="238"/>
                      <a:pt x="224" y="231"/>
                      <a:pt x="231" y="223"/>
                    </a:cubicBezTo>
                    <a:cubicBezTo>
                      <a:pt x="237" y="217"/>
                      <a:pt x="242" y="209"/>
                      <a:pt x="247" y="202"/>
                    </a:cubicBezTo>
                    <a:cubicBezTo>
                      <a:pt x="252" y="193"/>
                      <a:pt x="257" y="184"/>
                      <a:pt x="260" y="174"/>
                    </a:cubicBezTo>
                    <a:cubicBezTo>
                      <a:pt x="263" y="165"/>
                      <a:pt x="265" y="156"/>
                      <a:pt x="266" y="147"/>
                    </a:cubicBezTo>
                    <a:cubicBezTo>
                      <a:pt x="266" y="140"/>
                      <a:pt x="266" y="133"/>
                      <a:pt x="266" y="126"/>
                    </a:cubicBezTo>
                    <a:cubicBezTo>
                      <a:pt x="266" y="123"/>
                      <a:pt x="266" y="119"/>
                      <a:pt x="265" y="11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 name="Freeform 19"/>
              <p:cNvSpPr>
                <a:spLocks noEditPoints="1"/>
              </p:cNvSpPr>
              <p:nvPr/>
            </p:nvSpPr>
            <p:spPr bwMode="auto">
              <a:xfrm>
                <a:off x="4360774" y="1873779"/>
                <a:ext cx="803716" cy="806009"/>
              </a:xfrm>
              <a:custGeom>
                <a:avLst/>
                <a:gdLst/>
                <a:ahLst/>
                <a:cxnLst>
                  <a:cxn ang="0">
                    <a:pos x="503" y="193"/>
                  </a:cxn>
                  <a:cxn ang="0">
                    <a:pos x="464" y="190"/>
                  </a:cxn>
                  <a:cxn ang="0">
                    <a:pos x="461" y="111"/>
                  </a:cxn>
                  <a:cxn ang="0">
                    <a:pos x="440" y="79"/>
                  </a:cxn>
                  <a:cxn ang="0">
                    <a:pos x="404" y="94"/>
                  </a:cxn>
                  <a:cxn ang="0">
                    <a:pos x="381" y="37"/>
                  </a:cxn>
                  <a:cxn ang="0">
                    <a:pos x="348" y="17"/>
                  </a:cxn>
                  <a:cxn ang="0">
                    <a:pos x="323" y="46"/>
                  </a:cxn>
                  <a:cxn ang="0">
                    <a:pos x="276" y="4"/>
                  </a:cxn>
                  <a:cxn ang="0">
                    <a:pos x="237" y="0"/>
                  </a:cxn>
                  <a:cxn ang="0">
                    <a:pos x="227" y="37"/>
                  </a:cxn>
                  <a:cxn ang="0">
                    <a:pos x="168" y="19"/>
                  </a:cxn>
                  <a:cxn ang="0">
                    <a:pos x="131" y="31"/>
                  </a:cxn>
                  <a:cxn ang="0">
                    <a:pos x="137" y="69"/>
                  </a:cxn>
                  <a:cxn ang="0">
                    <a:pos x="76" y="77"/>
                  </a:cxn>
                  <a:cxn ang="0">
                    <a:pos x="48" y="104"/>
                  </a:cxn>
                  <a:cxn ang="0">
                    <a:pos x="70" y="136"/>
                  </a:cxn>
                  <a:cxn ang="0">
                    <a:pos x="18" y="169"/>
                  </a:cxn>
                  <a:cxn ang="0">
                    <a:pos x="3" y="206"/>
                  </a:cxn>
                  <a:cxn ang="0">
                    <a:pos x="37" y="225"/>
                  </a:cxn>
                  <a:cxn ang="0">
                    <a:pos x="35" y="267"/>
                  </a:cxn>
                  <a:cxn ang="0">
                    <a:pos x="0" y="284"/>
                  </a:cxn>
                  <a:cxn ang="0">
                    <a:pos x="12" y="321"/>
                  </a:cxn>
                  <a:cxn ang="0">
                    <a:pos x="70" y="374"/>
                  </a:cxn>
                  <a:cxn ang="0">
                    <a:pos x="48" y="406"/>
                  </a:cxn>
                  <a:cxn ang="0">
                    <a:pos x="76" y="432"/>
                  </a:cxn>
                  <a:cxn ang="0">
                    <a:pos x="137" y="441"/>
                  </a:cxn>
                  <a:cxn ang="0">
                    <a:pos x="131" y="479"/>
                  </a:cxn>
                  <a:cxn ang="0">
                    <a:pos x="168" y="491"/>
                  </a:cxn>
                  <a:cxn ang="0">
                    <a:pos x="228" y="473"/>
                  </a:cxn>
                  <a:cxn ang="0">
                    <a:pos x="238" y="510"/>
                  </a:cxn>
                  <a:cxn ang="0">
                    <a:pos x="277" y="505"/>
                  </a:cxn>
                  <a:cxn ang="0">
                    <a:pos x="323" y="464"/>
                  </a:cxn>
                  <a:cxn ang="0">
                    <a:pos x="348" y="493"/>
                  </a:cxn>
                  <a:cxn ang="0">
                    <a:pos x="381" y="472"/>
                  </a:cxn>
                  <a:cxn ang="0">
                    <a:pos x="404" y="415"/>
                  </a:cxn>
                  <a:cxn ang="0">
                    <a:pos x="440" y="431"/>
                  </a:cxn>
                  <a:cxn ang="0">
                    <a:pos x="461" y="398"/>
                  </a:cxn>
                  <a:cxn ang="0">
                    <a:pos x="458" y="337"/>
                  </a:cxn>
                  <a:cxn ang="0">
                    <a:pos x="497" y="336"/>
                  </a:cxn>
                  <a:cxn ang="0">
                    <a:pos x="502" y="298"/>
                  </a:cxn>
                  <a:cxn ang="0">
                    <a:pos x="474" y="255"/>
                  </a:cxn>
                  <a:cxn ang="0">
                    <a:pos x="505" y="232"/>
                  </a:cxn>
                  <a:cxn ang="0">
                    <a:pos x="347" y="411"/>
                  </a:cxn>
                  <a:cxn ang="0">
                    <a:pos x="273" y="436"/>
                  </a:cxn>
                  <a:cxn ang="0">
                    <a:pos x="236" y="436"/>
                  </a:cxn>
                  <a:cxn ang="0">
                    <a:pos x="161" y="411"/>
                  </a:cxn>
                  <a:cxn ang="0">
                    <a:pos x="96" y="344"/>
                  </a:cxn>
                  <a:cxn ang="0">
                    <a:pos x="73" y="268"/>
                  </a:cxn>
                  <a:cxn ang="0">
                    <a:pos x="75" y="226"/>
                  </a:cxn>
                  <a:cxn ang="0">
                    <a:pos x="104" y="153"/>
                  </a:cxn>
                  <a:cxn ang="0">
                    <a:pos x="161" y="99"/>
                  </a:cxn>
                  <a:cxn ang="0">
                    <a:pos x="236" y="74"/>
                  </a:cxn>
                  <a:cxn ang="0">
                    <a:pos x="273" y="74"/>
                  </a:cxn>
                  <a:cxn ang="0">
                    <a:pos x="347" y="99"/>
                  </a:cxn>
                  <a:cxn ang="0">
                    <a:pos x="413" y="166"/>
                  </a:cxn>
                  <a:cxn ang="0">
                    <a:pos x="436" y="241"/>
                  </a:cxn>
                  <a:cxn ang="0">
                    <a:pos x="434" y="284"/>
                  </a:cxn>
                  <a:cxn ang="0">
                    <a:pos x="404" y="357"/>
                  </a:cxn>
                  <a:cxn ang="0">
                    <a:pos x="347" y="411"/>
                  </a:cxn>
                </a:cxnLst>
                <a:rect l="0" t="0" r="r" b="b"/>
                <a:pathLst>
                  <a:path w="509" h="510">
                    <a:moveTo>
                      <a:pt x="508" y="226"/>
                    </a:moveTo>
                    <a:cubicBezTo>
                      <a:pt x="503" y="193"/>
                      <a:pt x="503" y="193"/>
                      <a:pt x="503" y="193"/>
                    </a:cubicBezTo>
                    <a:cubicBezTo>
                      <a:pt x="502" y="191"/>
                      <a:pt x="500" y="189"/>
                      <a:pt x="497" y="189"/>
                    </a:cubicBezTo>
                    <a:cubicBezTo>
                      <a:pt x="464" y="190"/>
                      <a:pt x="464" y="190"/>
                      <a:pt x="464" y="190"/>
                    </a:cubicBezTo>
                    <a:cubicBezTo>
                      <a:pt x="458" y="171"/>
                      <a:pt x="450" y="152"/>
                      <a:pt x="439" y="136"/>
                    </a:cubicBezTo>
                    <a:cubicBezTo>
                      <a:pt x="461" y="111"/>
                      <a:pt x="461" y="111"/>
                      <a:pt x="461" y="111"/>
                    </a:cubicBezTo>
                    <a:cubicBezTo>
                      <a:pt x="463" y="109"/>
                      <a:pt x="463" y="106"/>
                      <a:pt x="461" y="104"/>
                    </a:cubicBezTo>
                    <a:cubicBezTo>
                      <a:pt x="440" y="79"/>
                      <a:pt x="440" y="79"/>
                      <a:pt x="440" y="79"/>
                    </a:cubicBezTo>
                    <a:cubicBezTo>
                      <a:pt x="438" y="77"/>
                      <a:pt x="435" y="76"/>
                      <a:pt x="433" y="77"/>
                    </a:cubicBezTo>
                    <a:cubicBezTo>
                      <a:pt x="404" y="94"/>
                      <a:pt x="404" y="94"/>
                      <a:pt x="404" y="94"/>
                    </a:cubicBezTo>
                    <a:cubicBezTo>
                      <a:pt x="394" y="85"/>
                      <a:pt x="383" y="76"/>
                      <a:pt x="371" y="69"/>
                    </a:cubicBezTo>
                    <a:cubicBezTo>
                      <a:pt x="381" y="37"/>
                      <a:pt x="381" y="37"/>
                      <a:pt x="381" y="37"/>
                    </a:cubicBezTo>
                    <a:cubicBezTo>
                      <a:pt x="382" y="35"/>
                      <a:pt x="380" y="32"/>
                      <a:pt x="378" y="31"/>
                    </a:cubicBezTo>
                    <a:cubicBezTo>
                      <a:pt x="348" y="17"/>
                      <a:pt x="348" y="17"/>
                      <a:pt x="348" y="17"/>
                    </a:cubicBezTo>
                    <a:cubicBezTo>
                      <a:pt x="345" y="16"/>
                      <a:pt x="342" y="17"/>
                      <a:pt x="341" y="19"/>
                    </a:cubicBezTo>
                    <a:cubicBezTo>
                      <a:pt x="323" y="46"/>
                      <a:pt x="323" y="46"/>
                      <a:pt x="323" y="46"/>
                    </a:cubicBezTo>
                    <a:cubicBezTo>
                      <a:pt x="309" y="42"/>
                      <a:pt x="295" y="38"/>
                      <a:pt x="281" y="37"/>
                    </a:cubicBezTo>
                    <a:cubicBezTo>
                      <a:pt x="276" y="4"/>
                      <a:pt x="276" y="4"/>
                      <a:pt x="276" y="4"/>
                    </a:cubicBezTo>
                    <a:cubicBezTo>
                      <a:pt x="275" y="2"/>
                      <a:pt x="273" y="0"/>
                      <a:pt x="270" y="0"/>
                    </a:cubicBezTo>
                    <a:cubicBezTo>
                      <a:pt x="237" y="0"/>
                      <a:pt x="237" y="0"/>
                      <a:pt x="237" y="0"/>
                    </a:cubicBezTo>
                    <a:cubicBezTo>
                      <a:pt x="234" y="0"/>
                      <a:pt x="232" y="2"/>
                      <a:pt x="231" y="4"/>
                    </a:cubicBezTo>
                    <a:cubicBezTo>
                      <a:pt x="227" y="37"/>
                      <a:pt x="227" y="37"/>
                      <a:pt x="227" y="37"/>
                    </a:cubicBezTo>
                    <a:cubicBezTo>
                      <a:pt x="213" y="39"/>
                      <a:pt x="199" y="42"/>
                      <a:pt x="186" y="46"/>
                    </a:cubicBezTo>
                    <a:cubicBezTo>
                      <a:pt x="168" y="19"/>
                      <a:pt x="168" y="19"/>
                      <a:pt x="168" y="19"/>
                    </a:cubicBezTo>
                    <a:cubicBezTo>
                      <a:pt x="166" y="17"/>
                      <a:pt x="163" y="16"/>
                      <a:pt x="161" y="17"/>
                    </a:cubicBezTo>
                    <a:cubicBezTo>
                      <a:pt x="131" y="31"/>
                      <a:pt x="131" y="31"/>
                      <a:pt x="131" y="31"/>
                    </a:cubicBezTo>
                    <a:cubicBezTo>
                      <a:pt x="128" y="32"/>
                      <a:pt x="127" y="35"/>
                      <a:pt x="128" y="37"/>
                    </a:cubicBezTo>
                    <a:cubicBezTo>
                      <a:pt x="137" y="69"/>
                      <a:pt x="137" y="69"/>
                      <a:pt x="137" y="69"/>
                    </a:cubicBezTo>
                    <a:cubicBezTo>
                      <a:pt x="125" y="76"/>
                      <a:pt x="114" y="85"/>
                      <a:pt x="104" y="94"/>
                    </a:cubicBezTo>
                    <a:cubicBezTo>
                      <a:pt x="76" y="77"/>
                      <a:pt x="76" y="77"/>
                      <a:pt x="76" y="77"/>
                    </a:cubicBezTo>
                    <a:cubicBezTo>
                      <a:pt x="74" y="76"/>
                      <a:pt x="71" y="77"/>
                      <a:pt x="69" y="79"/>
                    </a:cubicBezTo>
                    <a:cubicBezTo>
                      <a:pt x="48" y="104"/>
                      <a:pt x="48" y="104"/>
                      <a:pt x="48" y="104"/>
                    </a:cubicBezTo>
                    <a:cubicBezTo>
                      <a:pt x="46" y="106"/>
                      <a:pt x="46" y="109"/>
                      <a:pt x="48" y="111"/>
                    </a:cubicBezTo>
                    <a:cubicBezTo>
                      <a:pt x="70" y="136"/>
                      <a:pt x="70" y="136"/>
                      <a:pt x="70" y="136"/>
                    </a:cubicBezTo>
                    <a:cubicBezTo>
                      <a:pt x="62" y="147"/>
                      <a:pt x="56" y="160"/>
                      <a:pt x="50" y="173"/>
                    </a:cubicBezTo>
                    <a:cubicBezTo>
                      <a:pt x="18" y="169"/>
                      <a:pt x="18" y="169"/>
                      <a:pt x="18" y="169"/>
                    </a:cubicBezTo>
                    <a:cubicBezTo>
                      <a:pt x="15" y="169"/>
                      <a:pt x="13" y="171"/>
                      <a:pt x="12" y="173"/>
                    </a:cubicBezTo>
                    <a:cubicBezTo>
                      <a:pt x="3" y="206"/>
                      <a:pt x="3" y="206"/>
                      <a:pt x="3" y="206"/>
                    </a:cubicBezTo>
                    <a:cubicBezTo>
                      <a:pt x="3" y="208"/>
                      <a:pt x="4" y="211"/>
                      <a:pt x="6" y="212"/>
                    </a:cubicBezTo>
                    <a:cubicBezTo>
                      <a:pt x="37" y="225"/>
                      <a:pt x="37" y="225"/>
                      <a:pt x="37" y="225"/>
                    </a:cubicBezTo>
                    <a:cubicBezTo>
                      <a:pt x="35" y="235"/>
                      <a:pt x="35" y="245"/>
                      <a:pt x="35" y="255"/>
                    </a:cubicBezTo>
                    <a:cubicBezTo>
                      <a:pt x="35" y="259"/>
                      <a:pt x="35" y="263"/>
                      <a:pt x="35" y="267"/>
                    </a:cubicBezTo>
                    <a:cubicBezTo>
                      <a:pt x="4" y="277"/>
                      <a:pt x="4" y="277"/>
                      <a:pt x="4" y="277"/>
                    </a:cubicBezTo>
                    <a:cubicBezTo>
                      <a:pt x="1" y="278"/>
                      <a:pt x="0" y="281"/>
                      <a:pt x="0" y="284"/>
                    </a:cubicBezTo>
                    <a:cubicBezTo>
                      <a:pt x="6" y="316"/>
                      <a:pt x="6" y="316"/>
                      <a:pt x="6" y="316"/>
                    </a:cubicBezTo>
                    <a:cubicBezTo>
                      <a:pt x="6" y="319"/>
                      <a:pt x="9" y="321"/>
                      <a:pt x="12" y="321"/>
                    </a:cubicBezTo>
                    <a:cubicBezTo>
                      <a:pt x="44" y="320"/>
                      <a:pt x="44" y="320"/>
                      <a:pt x="44" y="320"/>
                    </a:cubicBezTo>
                    <a:cubicBezTo>
                      <a:pt x="50" y="339"/>
                      <a:pt x="59" y="357"/>
                      <a:pt x="70" y="374"/>
                    </a:cubicBezTo>
                    <a:cubicBezTo>
                      <a:pt x="48" y="398"/>
                      <a:pt x="48" y="398"/>
                      <a:pt x="48" y="398"/>
                    </a:cubicBezTo>
                    <a:cubicBezTo>
                      <a:pt x="46" y="400"/>
                      <a:pt x="46" y="404"/>
                      <a:pt x="48" y="406"/>
                    </a:cubicBezTo>
                    <a:cubicBezTo>
                      <a:pt x="69" y="431"/>
                      <a:pt x="69" y="431"/>
                      <a:pt x="69" y="431"/>
                    </a:cubicBezTo>
                    <a:cubicBezTo>
                      <a:pt x="71" y="433"/>
                      <a:pt x="74" y="434"/>
                      <a:pt x="76" y="432"/>
                    </a:cubicBezTo>
                    <a:cubicBezTo>
                      <a:pt x="104" y="415"/>
                      <a:pt x="104" y="415"/>
                      <a:pt x="104" y="415"/>
                    </a:cubicBezTo>
                    <a:cubicBezTo>
                      <a:pt x="114" y="425"/>
                      <a:pt x="125" y="433"/>
                      <a:pt x="137" y="441"/>
                    </a:cubicBezTo>
                    <a:cubicBezTo>
                      <a:pt x="128" y="472"/>
                      <a:pt x="128" y="472"/>
                      <a:pt x="128" y="472"/>
                    </a:cubicBezTo>
                    <a:cubicBezTo>
                      <a:pt x="127" y="475"/>
                      <a:pt x="128" y="478"/>
                      <a:pt x="131" y="479"/>
                    </a:cubicBezTo>
                    <a:cubicBezTo>
                      <a:pt x="161" y="493"/>
                      <a:pt x="161" y="493"/>
                      <a:pt x="161" y="493"/>
                    </a:cubicBezTo>
                    <a:cubicBezTo>
                      <a:pt x="163" y="494"/>
                      <a:pt x="166" y="493"/>
                      <a:pt x="168" y="491"/>
                    </a:cubicBezTo>
                    <a:cubicBezTo>
                      <a:pt x="186" y="464"/>
                      <a:pt x="186" y="464"/>
                      <a:pt x="186" y="464"/>
                    </a:cubicBezTo>
                    <a:cubicBezTo>
                      <a:pt x="199" y="468"/>
                      <a:pt x="213" y="471"/>
                      <a:pt x="228" y="473"/>
                    </a:cubicBezTo>
                    <a:cubicBezTo>
                      <a:pt x="233" y="505"/>
                      <a:pt x="233" y="505"/>
                      <a:pt x="233" y="505"/>
                    </a:cubicBezTo>
                    <a:cubicBezTo>
                      <a:pt x="233" y="508"/>
                      <a:pt x="236" y="510"/>
                      <a:pt x="238" y="510"/>
                    </a:cubicBezTo>
                    <a:cubicBezTo>
                      <a:pt x="272" y="510"/>
                      <a:pt x="272" y="510"/>
                      <a:pt x="272" y="510"/>
                    </a:cubicBezTo>
                    <a:cubicBezTo>
                      <a:pt x="274" y="510"/>
                      <a:pt x="277" y="508"/>
                      <a:pt x="277" y="505"/>
                    </a:cubicBezTo>
                    <a:cubicBezTo>
                      <a:pt x="282" y="473"/>
                      <a:pt x="282" y="473"/>
                      <a:pt x="282" y="473"/>
                    </a:cubicBezTo>
                    <a:cubicBezTo>
                      <a:pt x="296" y="471"/>
                      <a:pt x="309" y="468"/>
                      <a:pt x="323" y="464"/>
                    </a:cubicBezTo>
                    <a:cubicBezTo>
                      <a:pt x="341" y="491"/>
                      <a:pt x="341" y="491"/>
                      <a:pt x="341" y="491"/>
                    </a:cubicBezTo>
                    <a:cubicBezTo>
                      <a:pt x="342" y="493"/>
                      <a:pt x="345" y="494"/>
                      <a:pt x="348" y="493"/>
                    </a:cubicBezTo>
                    <a:cubicBezTo>
                      <a:pt x="378" y="479"/>
                      <a:pt x="378" y="479"/>
                      <a:pt x="378" y="479"/>
                    </a:cubicBezTo>
                    <a:cubicBezTo>
                      <a:pt x="380" y="478"/>
                      <a:pt x="382" y="475"/>
                      <a:pt x="381" y="472"/>
                    </a:cubicBezTo>
                    <a:cubicBezTo>
                      <a:pt x="371" y="441"/>
                      <a:pt x="371" y="441"/>
                      <a:pt x="371" y="441"/>
                    </a:cubicBezTo>
                    <a:cubicBezTo>
                      <a:pt x="383" y="433"/>
                      <a:pt x="394" y="425"/>
                      <a:pt x="404" y="415"/>
                    </a:cubicBezTo>
                    <a:cubicBezTo>
                      <a:pt x="433" y="432"/>
                      <a:pt x="433" y="432"/>
                      <a:pt x="433" y="432"/>
                    </a:cubicBezTo>
                    <a:cubicBezTo>
                      <a:pt x="435" y="434"/>
                      <a:pt x="438" y="433"/>
                      <a:pt x="440" y="431"/>
                    </a:cubicBezTo>
                    <a:cubicBezTo>
                      <a:pt x="461" y="406"/>
                      <a:pt x="461" y="406"/>
                      <a:pt x="461" y="406"/>
                    </a:cubicBezTo>
                    <a:cubicBezTo>
                      <a:pt x="463" y="404"/>
                      <a:pt x="463" y="400"/>
                      <a:pt x="461" y="398"/>
                    </a:cubicBezTo>
                    <a:cubicBezTo>
                      <a:pt x="439" y="374"/>
                      <a:pt x="439" y="374"/>
                      <a:pt x="439" y="374"/>
                    </a:cubicBezTo>
                    <a:cubicBezTo>
                      <a:pt x="446" y="362"/>
                      <a:pt x="453" y="350"/>
                      <a:pt x="458" y="337"/>
                    </a:cubicBezTo>
                    <a:cubicBezTo>
                      <a:pt x="491" y="340"/>
                      <a:pt x="491" y="340"/>
                      <a:pt x="491" y="340"/>
                    </a:cubicBezTo>
                    <a:cubicBezTo>
                      <a:pt x="493" y="341"/>
                      <a:pt x="496" y="339"/>
                      <a:pt x="497" y="336"/>
                    </a:cubicBezTo>
                    <a:cubicBezTo>
                      <a:pt x="505" y="304"/>
                      <a:pt x="505" y="304"/>
                      <a:pt x="505" y="304"/>
                    </a:cubicBezTo>
                    <a:cubicBezTo>
                      <a:pt x="506" y="302"/>
                      <a:pt x="505" y="299"/>
                      <a:pt x="502" y="298"/>
                    </a:cubicBezTo>
                    <a:cubicBezTo>
                      <a:pt x="472" y="285"/>
                      <a:pt x="472" y="285"/>
                      <a:pt x="472" y="285"/>
                    </a:cubicBezTo>
                    <a:cubicBezTo>
                      <a:pt x="473" y="275"/>
                      <a:pt x="474" y="265"/>
                      <a:pt x="474" y="255"/>
                    </a:cubicBezTo>
                    <a:cubicBezTo>
                      <a:pt x="474" y="251"/>
                      <a:pt x="474" y="247"/>
                      <a:pt x="474" y="243"/>
                    </a:cubicBezTo>
                    <a:cubicBezTo>
                      <a:pt x="505" y="232"/>
                      <a:pt x="505" y="232"/>
                      <a:pt x="505" y="232"/>
                    </a:cubicBezTo>
                    <a:cubicBezTo>
                      <a:pt x="507" y="232"/>
                      <a:pt x="509" y="229"/>
                      <a:pt x="508" y="226"/>
                    </a:cubicBezTo>
                    <a:close/>
                    <a:moveTo>
                      <a:pt x="347" y="411"/>
                    </a:moveTo>
                    <a:cubicBezTo>
                      <a:pt x="337" y="417"/>
                      <a:pt x="326" y="422"/>
                      <a:pt x="314" y="426"/>
                    </a:cubicBezTo>
                    <a:cubicBezTo>
                      <a:pt x="301" y="431"/>
                      <a:pt x="287" y="434"/>
                      <a:pt x="273" y="436"/>
                    </a:cubicBezTo>
                    <a:cubicBezTo>
                      <a:pt x="267" y="436"/>
                      <a:pt x="261" y="436"/>
                      <a:pt x="254" y="436"/>
                    </a:cubicBezTo>
                    <a:cubicBezTo>
                      <a:pt x="248" y="436"/>
                      <a:pt x="242" y="436"/>
                      <a:pt x="236" y="436"/>
                    </a:cubicBezTo>
                    <a:cubicBezTo>
                      <a:pt x="222" y="434"/>
                      <a:pt x="208" y="431"/>
                      <a:pt x="194" y="426"/>
                    </a:cubicBezTo>
                    <a:cubicBezTo>
                      <a:pt x="183" y="422"/>
                      <a:pt x="172" y="417"/>
                      <a:pt x="161" y="411"/>
                    </a:cubicBezTo>
                    <a:cubicBezTo>
                      <a:pt x="149" y="404"/>
                      <a:pt x="138" y="395"/>
                      <a:pt x="128" y="385"/>
                    </a:cubicBezTo>
                    <a:cubicBezTo>
                      <a:pt x="115" y="373"/>
                      <a:pt x="104" y="359"/>
                      <a:pt x="96" y="344"/>
                    </a:cubicBezTo>
                    <a:cubicBezTo>
                      <a:pt x="91" y="336"/>
                      <a:pt x="88" y="328"/>
                      <a:pt x="84" y="319"/>
                    </a:cubicBezTo>
                    <a:cubicBezTo>
                      <a:pt x="78" y="303"/>
                      <a:pt x="75" y="286"/>
                      <a:pt x="73" y="268"/>
                    </a:cubicBezTo>
                    <a:cubicBezTo>
                      <a:pt x="73" y="264"/>
                      <a:pt x="73" y="259"/>
                      <a:pt x="73" y="255"/>
                    </a:cubicBezTo>
                    <a:cubicBezTo>
                      <a:pt x="73" y="245"/>
                      <a:pt x="73" y="235"/>
                      <a:pt x="75" y="226"/>
                    </a:cubicBezTo>
                    <a:cubicBezTo>
                      <a:pt x="77" y="213"/>
                      <a:pt x="80" y="202"/>
                      <a:pt x="84" y="190"/>
                    </a:cubicBezTo>
                    <a:cubicBezTo>
                      <a:pt x="90" y="177"/>
                      <a:pt x="96" y="164"/>
                      <a:pt x="104" y="153"/>
                    </a:cubicBezTo>
                    <a:cubicBezTo>
                      <a:pt x="111" y="143"/>
                      <a:pt x="119" y="133"/>
                      <a:pt x="128" y="125"/>
                    </a:cubicBezTo>
                    <a:cubicBezTo>
                      <a:pt x="138" y="115"/>
                      <a:pt x="149" y="106"/>
                      <a:pt x="161" y="99"/>
                    </a:cubicBezTo>
                    <a:cubicBezTo>
                      <a:pt x="172" y="93"/>
                      <a:pt x="183" y="87"/>
                      <a:pt x="194" y="83"/>
                    </a:cubicBezTo>
                    <a:cubicBezTo>
                      <a:pt x="208" y="79"/>
                      <a:pt x="222" y="76"/>
                      <a:pt x="236" y="74"/>
                    </a:cubicBezTo>
                    <a:cubicBezTo>
                      <a:pt x="242" y="73"/>
                      <a:pt x="248" y="73"/>
                      <a:pt x="254" y="73"/>
                    </a:cubicBezTo>
                    <a:cubicBezTo>
                      <a:pt x="261" y="73"/>
                      <a:pt x="267" y="73"/>
                      <a:pt x="273" y="74"/>
                    </a:cubicBezTo>
                    <a:cubicBezTo>
                      <a:pt x="287" y="76"/>
                      <a:pt x="301" y="79"/>
                      <a:pt x="314" y="83"/>
                    </a:cubicBezTo>
                    <a:cubicBezTo>
                      <a:pt x="326" y="87"/>
                      <a:pt x="337" y="93"/>
                      <a:pt x="347" y="99"/>
                    </a:cubicBezTo>
                    <a:cubicBezTo>
                      <a:pt x="359" y="106"/>
                      <a:pt x="371" y="115"/>
                      <a:pt x="381" y="125"/>
                    </a:cubicBezTo>
                    <a:cubicBezTo>
                      <a:pt x="394" y="137"/>
                      <a:pt x="404" y="151"/>
                      <a:pt x="413" y="166"/>
                    </a:cubicBezTo>
                    <a:cubicBezTo>
                      <a:pt x="417" y="174"/>
                      <a:pt x="421" y="182"/>
                      <a:pt x="424" y="190"/>
                    </a:cubicBezTo>
                    <a:cubicBezTo>
                      <a:pt x="430" y="206"/>
                      <a:pt x="434" y="224"/>
                      <a:pt x="436" y="241"/>
                    </a:cubicBezTo>
                    <a:cubicBezTo>
                      <a:pt x="436" y="246"/>
                      <a:pt x="436" y="250"/>
                      <a:pt x="436" y="255"/>
                    </a:cubicBezTo>
                    <a:cubicBezTo>
                      <a:pt x="436" y="265"/>
                      <a:pt x="435" y="275"/>
                      <a:pt x="434" y="284"/>
                    </a:cubicBezTo>
                    <a:cubicBezTo>
                      <a:pt x="432" y="296"/>
                      <a:pt x="428" y="308"/>
                      <a:pt x="424" y="319"/>
                    </a:cubicBezTo>
                    <a:cubicBezTo>
                      <a:pt x="419" y="333"/>
                      <a:pt x="412" y="345"/>
                      <a:pt x="404" y="357"/>
                    </a:cubicBezTo>
                    <a:cubicBezTo>
                      <a:pt x="398" y="367"/>
                      <a:pt x="390" y="376"/>
                      <a:pt x="381" y="385"/>
                    </a:cubicBezTo>
                    <a:cubicBezTo>
                      <a:pt x="371" y="395"/>
                      <a:pt x="359" y="404"/>
                      <a:pt x="347" y="41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 name="Freeform 20"/>
              <p:cNvSpPr>
                <a:spLocks/>
              </p:cNvSpPr>
              <p:nvPr/>
            </p:nvSpPr>
            <p:spPr bwMode="auto">
              <a:xfrm>
                <a:off x="4529314" y="2043465"/>
                <a:ext cx="466637" cy="465490"/>
              </a:xfrm>
              <a:custGeom>
                <a:avLst/>
                <a:gdLst/>
                <a:ahLst/>
                <a:cxnLst>
                  <a:cxn ang="0">
                    <a:pos x="295" y="137"/>
                  </a:cxn>
                  <a:cxn ang="0">
                    <a:pos x="285" y="96"/>
                  </a:cxn>
                  <a:cxn ang="0">
                    <a:pos x="276" y="76"/>
                  </a:cxn>
                  <a:cxn ang="0">
                    <a:pos x="250" y="42"/>
                  </a:cxn>
                  <a:cxn ang="0">
                    <a:pos x="223" y="21"/>
                  </a:cxn>
                  <a:cxn ang="0">
                    <a:pos x="196" y="9"/>
                  </a:cxn>
                  <a:cxn ang="0">
                    <a:pos x="162" y="1"/>
                  </a:cxn>
                  <a:cxn ang="0">
                    <a:pos x="147" y="0"/>
                  </a:cxn>
                  <a:cxn ang="0">
                    <a:pos x="133" y="1"/>
                  </a:cxn>
                  <a:cxn ang="0">
                    <a:pos x="99" y="9"/>
                  </a:cxn>
                  <a:cxn ang="0">
                    <a:pos x="72" y="21"/>
                  </a:cxn>
                  <a:cxn ang="0">
                    <a:pos x="44" y="42"/>
                  </a:cxn>
                  <a:cxn ang="0">
                    <a:pos x="25" y="65"/>
                  </a:cxn>
                  <a:cxn ang="0">
                    <a:pos x="9" y="96"/>
                  </a:cxn>
                  <a:cxn ang="0">
                    <a:pos x="2" y="124"/>
                  </a:cxn>
                  <a:cxn ang="0">
                    <a:pos x="0" y="148"/>
                  </a:cxn>
                  <a:cxn ang="0">
                    <a:pos x="0" y="159"/>
                  </a:cxn>
                  <a:cxn ang="0">
                    <a:pos x="9" y="200"/>
                  </a:cxn>
                  <a:cxn ang="0">
                    <a:pos x="19" y="220"/>
                  </a:cxn>
                  <a:cxn ang="0">
                    <a:pos x="44" y="254"/>
                  </a:cxn>
                  <a:cxn ang="0">
                    <a:pos x="72" y="275"/>
                  </a:cxn>
                  <a:cxn ang="0">
                    <a:pos x="99" y="287"/>
                  </a:cxn>
                  <a:cxn ang="0">
                    <a:pos x="133" y="295"/>
                  </a:cxn>
                  <a:cxn ang="0">
                    <a:pos x="147" y="295"/>
                  </a:cxn>
                  <a:cxn ang="0">
                    <a:pos x="162" y="295"/>
                  </a:cxn>
                  <a:cxn ang="0">
                    <a:pos x="196" y="287"/>
                  </a:cxn>
                  <a:cxn ang="0">
                    <a:pos x="223" y="275"/>
                  </a:cxn>
                  <a:cxn ang="0">
                    <a:pos x="250" y="254"/>
                  </a:cxn>
                  <a:cxn ang="0">
                    <a:pos x="269" y="231"/>
                  </a:cxn>
                  <a:cxn ang="0">
                    <a:pos x="285" y="200"/>
                  </a:cxn>
                  <a:cxn ang="0">
                    <a:pos x="293" y="172"/>
                  </a:cxn>
                  <a:cxn ang="0">
                    <a:pos x="295" y="148"/>
                  </a:cxn>
                  <a:cxn ang="0">
                    <a:pos x="295" y="137"/>
                  </a:cxn>
                </a:cxnLst>
                <a:rect l="0" t="0" r="r" b="b"/>
                <a:pathLst>
                  <a:path w="295" h="295">
                    <a:moveTo>
                      <a:pt x="295" y="137"/>
                    </a:moveTo>
                    <a:cubicBezTo>
                      <a:pt x="293" y="122"/>
                      <a:pt x="290" y="109"/>
                      <a:pt x="285" y="96"/>
                    </a:cubicBezTo>
                    <a:cubicBezTo>
                      <a:pt x="283" y="89"/>
                      <a:pt x="280" y="82"/>
                      <a:pt x="276" y="76"/>
                    </a:cubicBezTo>
                    <a:cubicBezTo>
                      <a:pt x="269" y="63"/>
                      <a:pt x="260" y="52"/>
                      <a:pt x="250" y="42"/>
                    </a:cubicBezTo>
                    <a:cubicBezTo>
                      <a:pt x="242" y="34"/>
                      <a:pt x="233" y="27"/>
                      <a:pt x="223" y="21"/>
                    </a:cubicBezTo>
                    <a:cubicBezTo>
                      <a:pt x="214" y="16"/>
                      <a:pt x="205" y="12"/>
                      <a:pt x="196" y="9"/>
                    </a:cubicBezTo>
                    <a:cubicBezTo>
                      <a:pt x="185" y="5"/>
                      <a:pt x="174" y="2"/>
                      <a:pt x="162" y="1"/>
                    </a:cubicBezTo>
                    <a:cubicBezTo>
                      <a:pt x="157" y="0"/>
                      <a:pt x="152" y="0"/>
                      <a:pt x="147" y="0"/>
                    </a:cubicBezTo>
                    <a:cubicBezTo>
                      <a:pt x="142" y="0"/>
                      <a:pt x="137" y="0"/>
                      <a:pt x="133" y="1"/>
                    </a:cubicBezTo>
                    <a:cubicBezTo>
                      <a:pt x="121" y="2"/>
                      <a:pt x="109" y="5"/>
                      <a:pt x="99" y="9"/>
                    </a:cubicBezTo>
                    <a:cubicBezTo>
                      <a:pt x="89" y="12"/>
                      <a:pt x="80" y="16"/>
                      <a:pt x="72" y="21"/>
                    </a:cubicBezTo>
                    <a:cubicBezTo>
                      <a:pt x="62" y="27"/>
                      <a:pt x="53" y="34"/>
                      <a:pt x="44" y="42"/>
                    </a:cubicBezTo>
                    <a:cubicBezTo>
                      <a:pt x="37" y="49"/>
                      <a:pt x="31" y="57"/>
                      <a:pt x="25" y="65"/>
                    </a:cubicBezTo>
                    <a:cubicBezTo>
                      <a:pt x="19" y="74"/>
                      <a:pt x="13" y="85"/>
                      <a:pt x="9" y="96"/>
                    </a:cubicBezTo>
                    <a:cubicBezTo>
                      <a:pt x="6" y="105"/>
                      <a:pt x="3" y="114"/>
                      <a:pt x="2" y="124"/>
                    </a:cubicBezTo>
                    <a:cubicBezTo>
                      <a:pt x="0" y="132"/>
                      <a:pt x="0" y="140"/>
                      <a:pt x="0" y="148"/>
                    </a:cubicBezTo>
                    <a:cubicBezTo>
                      <a:pt x="0" y="152"/>
                      <a:pt x="0" y="155"/>
                      <a:pt x="0" y="159"/>
                    </a:cubicBezTo>
                    <a:cubicBezTo>
                      <a:pt x="1" y="173"/>
                      <a:pt x="4" y="187"/>
                      <a:pt x="9" y="200"/>
                    </a:cubicBezTo>
                    <a:cubicBezTo>
                      <a:pt x="12" y="207"/>
                      <a:pt x="15" y="214"/>
                      <a:pt x="19" y="220"/>
                    </a:cubicBezTo>
                    <a:cubicBezTo>
                      <a:pt x="25" y="232"/>
                      <a:pt x="34" y="244"/>
                      <a:pt x="44" y="254"/>
                    </a:cubicBezTo>
                    <a:cubicBezTo>
                      <a:pt x="53" y="262"/>
                      <a:pt x="62" y="269"/>
                      <a:pt x="72" y="275"/>
                    </a:cubicBezTo>
                    <a:cubicBezTo>
                      <a:pt x="80" y="280"/>
                      <a:pt x="89" y="284"/>
                      <a:pt x="99" y="287"/>
                    </a:cubicBezTo>
                    <a:cubicBezTo>
                      <a:pt x="109" y="291"/>
                      <a:pt x="121" y="293"/>
                      <a:pt x="133" y="295"/>
                    </a:cubicBezTo>
                    <a:cubicBezTo>
                      <a:pt x="137" y="295"/>
                      <a:pt x="142" y="295"/>
                      <a:pt x="147" y="295"/>
                    </a:cubicBezTo>
                    <a:cubicBezTo>
                      <a:pt x="152" y="295"/>
                      <a:pt x="157" y="295"/>
                      <a:pt x="162" y="295"/>
                    </a:cubicBezTo>
                    <a:cubicBezTo>
                      <a:pt x="174" y="293"/>
                      <a:pt x="185" y="291"/>
                      <a:pt x="196" y="287"/>
                    </a:cubicBezTo>
                    <a:cubicBezTo>
                      <a:pt x="205" y="284"/>
                      <a:pt x="214" y="280"/>
                      <a:pt x="223" y="275"/>
                    </a:cubicBezTo>
                    <a:cubicBezTo>
                      <a:pt x="233" y="269"/>
                      <a:pt x="242" y="262"/>
                      <a:pt x="250" y="254"/>
                    </a:cubicBezTo>
                    <a:cubicBezTo>
                      <a:pt x="257" y="247"/>
                      <a:pt x="264" y="239"/>
                      <a:pt x="269" y="231"/>
                    </a:cubicBezTo>
                    <a:cubicBezTo>
                      <a:pt x="276" y="221"/>
                      <a:pt x="281" y="211"/>
                      <a:pt x="285" y="200"/>
                    </a:cubicBezTo>
                    <a:cubicBezTo>
                      <a:pt x="289" y="191"/>
                      <a:pt x="291" y="181"/>
                      <a:pt x="293" y="172"/>
                    </a:cubicBezTo>
                    <a:cubicBezTo>
                      <a:pt x="294" y="164"/>
                      <a:pt x="295" y="156"/>
                      <a:pt x="295" y="148"/>
                    </a:cubicBezTo>
                    <a:cubicBezTo>
                      <a:pt x="295" y="144"/>
                      <a:pt x="295" y="141"/>
                      <a:pt x="295" y="13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 name="Freeform 21"/>
              <p:cNvSpPr>
                <a:spLocks noEditPoints="1"/>
              </p:cNvSpPr>
              <p:nvPr/>
            </p:nvSpPr>
            <p:spPr bwMode="auto">
              <a:xfrm>
                <a:off x="4224337" y="2488318"/>
                <a:ext cx="338226" cy="355424"/>
              </a:xfrm>
              <a:custGeom>
                <a:avLst/>
                <a:gdLst/>
                <a:ahLst/>
                <a:cxnLst>
                  <a:cxn ang="0">
                    <a:pos x="179" y="127"/>
                  </a:cxn>
                  <a:cxn ang="0">
                    <a:pos x="175" y="85"/>
                  </a:cxn>
                  <a:cxn ang="0">
                    <a:pos x="205" y="57"/>
                  </a:cxn>
                  <a:cxn ang="0">
                    <a:pos x="183" y="40"/>
                  </a:cxn>
                  <a:cxn ang="0">
                    <a:pos x="117" y="40"/>
                  </a:cxn>
                  <a:cxn ang="0">
                    <a:pos x="108" y="0"/>
                  </a:cxn>
                  <a:cxn ang="0">
                    <a:pos x="82" y="11"/>
                  </a:cxn>
                  <a:cxn ang="0">
                    <a:pos x="49" y="67"/>
                  </a:cxn>
                  <a:cxn ang="0">
                    <a:pos x="10" y="56"/>
                  </a:cxn>
                  <a:cxn ang="0">
                    <a:pos x="7" y="83"/>
                  </a:cxn>
                  <a:cxn ang="0">
                    <a:pos x="34" y="120"/>
                  </a:cxn>
                  <a:cxn ang="0">
                    <a:pos x="14" y="161"/>
                  </a:cxn>
                  <a:cxn ang="0">
                    <a:pos x="23" y="187"/>
                  </a:cxn>
                  <a:cxn ang="0">
                    <a:pos x="59" y="168"/>
                  </a:cxn>
                  <a:cxn ang="0">
                    <a:pos x="102" y="217"/>
                  </a:cxn>
                  <a:cxn ang="0">
                    <a:pos x="129" y="223"/>
                  </a:cxn>
                  <a:cxn ang="0">
                    <a:pos x="131" y="182"/>
                  </a:cxn>
                  <a:cxn ang="0">
                    <a:pos x="195" y="169"/>
                  </a:cxn>
                  <a:cxn ang="0">
                    <a:pos x="213" y="149"/>
                  </a:cxn>
                  <a:cxn ang="0">
                    <a:pos x="160" y="108"/>
                  </a:cxn>
                  <a:cxn ang="0">
                    <a:pos x="127" y="113"/>
                  </a:cxn>
                  <a:cxn ang="0">
                    <a:pos x="127" y="108"/>
                  </a:cxn>
                  <a:cxn ang="0">
                    <a:pos x="160" y="108"/>
                  </a:cxn>
                  <a:cxn ang="0">
                    <a:pos x="56" y="98"/>
                  </a:cxn>
                  <a:cxn ang="0">
                    <a:pos x="87" y="114"/>
                  </a:cxn>
                  <a:cxn ang="0">
                    <a:pos x="60" y="137"/>
                  </a:cxn>
                  <a:cxn ang="0">
                    <a:pos x="146" y="76"/>
                  </a:cxn>
                  <a:cxn ang="0">
                    <a:pos x="113" y="93"/>
                  </a:cxn>
                  <a:cxn ang="0">
                    <a:pos x="146" y="76"/>
                  </a:cxn>
                  <a:cxn ang="0">
                    <a:pos x="98" y="95"/>
                  </a:cxn>
                  <a:cxn ang="0">
                    <a:pos x="62" y="84"/>
                  </a:cxn>
                  <a:cxn ang="0">
                    <a:pos x="69" y="149"/>
                  </a:cxn>
                  <a:cxn ang="0">
                    <a:pos x="101" y="132"/>
                  </a:cxn>
                  <a:cxn ang="0">
                    <a:pos x="69" y="149"/>
                  </a:cxn>
                  <a:cxn ang="0">
                    <a:pos x="117" y="131"/>
                  </a:cxn>
                  <a:cxn ang="0">
                    <a:pos x="152" y="142"/>
                  </a:cxn>
                </a:cxnLst>
                <a:rect l="0" t="0" r="r" b="b"/>
                <a:pathLst>
                  <a:path w="214" h="225">
                    <a:moveTo>
                      <a:pt x="208" y="142"/>
                    </a:moveTo>
                    <a:cubicBezTo>
                      <a:pt x="179" y="127"/>
                      <a:pt x="179" y="127"/>
                      <a:pt x="179" y="127"/>
                    </a:cubicBezTo>
                    <a:cubicBezTo>
                      <a:pt x="181" y="120"/>
                      <a:pt x="181" y="113"/>
                      <a:pt x="180" y="106"/>
                    </a:cubicBezTo>
                    <a:cubicBezTo>
                      <a:pt x="180" y="98"/>
                      <a:pt x="178" y="91"/>
                      <a:pt x="175" y="85"/>
                    </a:cubicBezTo>
                    <a:cubicBezTo>
                      <a:pt x="200" y="65"/>
                      <a:pt x="200" y="65"/>
                      <a:pt x="200" y="65"/>
                    </a:cubicBezTo>
                    <a:cubicBezTo>
                      <a:pt x="204" y="62"/>
                      <a:pt x="206" y="58"/>
                      <a:pt x="205" y="57"/>
                    </a:cubicBezTo>
                    <a:cubicBezTo>
                      <a:pt x="192" y="39"/>
                      <a:pt x="192" y="39"/>
                      <a:pt x="192" y="39"/>
                    </a:cubicBezTo>
                    <a:cubicBezTo>
                      <a:pt x="191" y="37"/>
                      <a:pt x="187" y="38"/>
                      <a:pt x="183" y="40"/>
                    </a:cubicBezTo>
                    <a:cubicBezTo>
                      <a:pt x="156" y="57"/>
                      <a:pt x="156" y="57"/>
                      <a:pt x="156" y="57"/>
                    </a:cubicBezTo>
                    <a:cubicBezTo>
                      <a:pt x="145" y="48"/>
                      <a:pt x="132" y="42"/>
                      <a:pt x="117" y="40"/>
                    </a:cubicBezTo>
                    <a:cubicBezTo>
                      <a:pt x="112" y="8"/>
                      <a:pt x="112" y="8"/>
                      <a:pt x="112" y="8"/>
                    </a:cubicBezTo>
                    <a:cubicBezTo>
                      <a:pt x="111" y="4"/>
                      <a:pt x="109" y="0"/>
                      <a:pt x="108" y="0"/>
                    </a:cubicBezTo>
                    <a:cubicBezTo>
                      <a:pt x="85" y="3"/>
                      <a:pt x="85" y="3"/>
                      <a:pt x="85" y="3"/>
                    </a:cubicBezTo>
                    <a:cubicBezTo>
                      <a:pt x="84" y="3"/>
                      <a:pt x="82" y="6"/>
                      <a:pt x="82" y="11"/>
                    </a:cubicBezTo>
                    <a:cubicBezTo>
                      <a:pt x="84" y="43"/>
                      <a:pt x="84" y="43"/>
                      <a:pt x="84" y="43"/>
                    </a:cubicBezTo>
                    <a:cubicBezTo>
                      <a:pt x="70" y="48"/>
                      <a:pt x="58" y="56"/>
                      <a:pt x="49" y="67"/>
                    </a:cubicBezTo>
                    <a:cubicBezTo>
                      <a:pt x="19" y="56"/>
                      <a:pt x="19" y="56"/>
                      <a:pt x="19" y="56"/>
                    </a:cubicBezTo>
                    <a:cubicBezTo>
                      <a:pt x="15" y="54"/>
                      <a:pt x="11" y="54"/>
                      <a:pt x="10" y="56"/>
                    </a:cubicBezTo>
                    <a:cubicBezTo>
                      <a:pt x="1" y="77"/>
                      <a:pt x="1" y="77"/>
                      <a:pt x="1" y="77"/>
                    </a:cubicBezTo>
                    <a:cubicBezTo>
                      <a:pt x="0" y="78"/>
                      <a:pt x="3" y="81"/>
                      <a:pt x="7" y="83"/>
                    </a:cubicBezTo>
                    <a:cubicBezTo>
                      <a:pt x="35" y="98"/>
                      <a:pt x="35" y="98"/>
                      <a:pt x="35" y="98"/>
                    </a:cubicBezTo>
                    <a:cubicBezTo>
                      <a:pt x="34" y="105"/>
                      <a:pt x="33" y="112"/>
                      <a:pt x="34" y="120"/>
                    </a:cubicBezTo>
                    <a:cubicBezTo>
                      <a:pt x="35" y="127"/>
                      <a:pt x="36" y="134"/>
                      <a:pt x="39" y="140"/>
                    </a:cubicBezTo>
                    <a:cubicBezTo>
                      <a:pt x="14" y="161"/>
                      <a:pt x="14" y="161"/>
                      <a:pt x="14" y="161"/>
                    </a:cubicBezTo>
                    <a:cubicBezTo>
                      <a:pt x="11" y="163"/>
                      <a:pt x="9" y="167"/>
                      <a:pt x="10" y="168"/>
                    </a:cubicBezTo>
                    <a:cubicBezTo>
                      <a:pt x="23" y="187"/>
                      <a:pt x="23" y="187"/>
                      <a:pt x="23" y="187"/>
                    </a:cubicBezTo>
                    <a:cubicBezTo>
                      <a:pt x="24" y="188"/>
                      <a:pt x="28" y="187"/>
                      <a:pt x="31" y="185"/>
                    </a:cubicBezTo>
                    <a:cubicBezTo>
                      <a:pt x="59" y="168"/>
                      <a:pt x="59" y="168"/>
                      <a:pt x="59" y="168"/>
                    </a:cubicBezTo>
                    <a:cubicBezTo>
                      <a:pt x="69" y="177"/>
                      <a:pt x="83" y="184"/>
                      <a:pt x="97" y="186"/>
                    </a:cubicBezTo>
                    <a:cubicBezTo>
                      <a:pt x="102" y="217"/>
                      <a:pt x="102" y="217"/>
                      <a:pt x="102" y="217"/>
                    </a:cubicBezTo>
                    <a:cubicBezTo>
                      <a:pt x="103" y="221"/>
                      <a:pt x="105" y="225"/>
                      <a:pt x="107" y="225"/>
                    </a:cubicBezTo>
                    <a:cubicBezTo>
                      <a:pt x="129" y="223"/>
                      <a:pt x="129" y="223"/>
                      <a:pt x="129" y="223"/>
                    </a:cubicBezTo>
                    <a:cubicBezTo>
                      <a:pt x="131" y="222"/>
                      <a:pt x="132" y="219"/>
                      <a:pt x="132" y="214"/>
                    </a:cubicBezTo>
                    <a:cubicBezTo>
                      <a:pt x="131" y="182"/>
                      <a:pt x="131" y="182"/>
                      <a:pt x="131" y="182"/>
                    </a:cubicBezTo>
                    <a:cubicBezTo>
                      <a:pt x="145" y="178"/>
                      <a:pt x="157" y="169"/>
                      <a:pt x="165" y="158"/>
                    </a:cubicBezTo>
                    <a:cubicBezTo>
                      <a:pt x="195" y="169"/>
                      <a:pt x="195" y="169"/>
                      <a:pt x="195" y="169"/>
                    </a:cubicBezTo>
                    <a:cubicBezTo>
                      <a:pt x="199" y="171"/>
                      <a:pt x="203" y="171"/>
                      <a:pt x="204" y="169"/>
                    </a:cubicBezTo>
                    <a:cubicBezTo>
                      <a:pt x="213" y="149"/>
                      <a:pt x="213" y="149"/>
                      <a:pt x="213" y="149"/>
                    </a:cubicBezTo>
                    <a:cubicBezTo>
                      <a:pt x="214" y="147"/>
                      <a:pt x="212" y="144"/>
                      <a:pt x="208" y="142"/>
                    </a:cubicBezTo>
                    <a:close/>
                    <a:moveTo>
                      <a:pt x="160" y="108"/>
                    </a:moveTo>
                    <a:cubicBezTo>
                      <a:pt x="161" y="115"/>
                      <a:pt x="160" y="121"/>
                      <a:pt x="158" y="128"/>
                    </a:cubicBezTo>
                    <a:cubicBezTo>
                      <a:pt x="127" y="113"/>
                      <a:pt x="127" y="113"/>
                      <a:pt x="127" y="113"/>
                    </a:cubicBezTo>
                    <a:cubicBezTo>
                      <a:pt x="127" y="113"/>
                      <a:pt x="127" y="112"/>
                      <a:pt x="127" y="111"/>
                    </a:cubicBezTo>
                    <a:cubicBezTo>
                      <a:pt x="127" y="110"/>
                      <a:pt x="127" y="109"/>
                      <a:pt x="127" y="108"/>
                    </a:cubicBezTo>
                    <a:cubicBezTo>
                      <a:pt x="155" y="88"/>
                      <a:pt x="155" y="88"/>
                      <a:pt x="155" y="88"/>
                    </a:cubicBezTo>
                    <a:cubicBezTo>
                      <a:pt x="158" y="94"/>
                      <a:pt x="160" y="101"/>
                      <a:pt x="160" y="108"/>
                    </a:cubicBezTo>
                    <a:close/>
                    <a:moveTo>
                      <a:pt x="54" y="118"/>
                    </a:moveTo>
                    <a:cubicBezTo>
                      <a:pt x="53" y="111"/>
                      <a:pt x="54" y="104"/>
                      <a:pt x="56" y="98"/>
                    </a:cubicBezTo>
                    <a:cubicBezTo>
                      <a:pt x="87" y="112"/>
                      <a:pt x="87" y="112"/>
                      <a:pt x="87" y="112"/>
                    </a:cubicBezTo>
                    <a:cubicBezTo>
                      <a:pt x="87" y="113"/>
                      <a:pt x="87" y="114"/>
                      <a:pt x="87" y="114"/>
                    </a:cubicBezTo>
                    <a:cubicBezTo>
                      <a:pt x="87" y="115"/>
                      <a:pt x="87" y="116"/>
                      <a:pt x="87" y="117"/>
                    </a:cubicBezTo>
                    <a:cubicBezTo>
                      <a:pt x="60" y="137"/>
                      <a:pt x="60" y="137"/>
                      <a:pt x="60" y="137"/>
                    </a:cubicBezTo>
                    <a:cubicBezTo>
                      <a:pt x="57" y="131"/>
                      <a:pt x="55" y="125"/>
                      <a:pt x="54" y="118"/>
                    </a:cubicBezTo>
                    <a:close/>
                    <a:moveTo>
                      <a:pt x="146" y="76"/>
                    </a:moveTo>
                    <a:cubicBezTo>
                      <a:pt x="118" y="95"/>
                      <a:pt x="118" y="95"/>
                      <a:pt x="118" y="95"/>
                    </a:cubicBezTo>
                    <a:cubicBezTo>
                      <a:pt x="116" y="94"/>
                      <a:pt x="115" y="94"/>
                      <a:pt x="113" y="93"/>
                    </a:cubicBezTo>
                    <a:cubicBezTo>
                      <a:pt x="110" y="59"/>
                      <a:pt x="110" y="59"/>
                      <a:pt x="110" y="59"/>
                    </a:cubicBezTo>
                    <a:cubicBezTo>
                      <a:pt x="124" y="60"/>
                      <a:pt x="137" y="66"/>
                      <a:pt x="146" y="76"/>
                    </a:cubicBezTo>
                    <a:close/>
                    <a:moveTo>
                      <a:pt x="95" y="61"/>
                    </a:moveTo>
                    <a:cubicBezTo>
                      <a:pt x="98" y="95"/>
                      <a:pt x="98" y="95"/>
                      <a:pt x="98" y="95"/>
                    </a:cubicBezTo>
                    <a:cubicBezTo>
                      <a:pt x="96" y="95"/>
                      <a:pt x="95" y="97"/>
                      <a:pt x="93" y="98"/>
                    </a:cubicBezTo>
                    <a:cubicBezTo>
                      <a:pt x="62" y="84"/>
                      <a:pt x="62" y="84"/>
                      <a:pt x="62" y="84"/>
                    </a:cubicBezTo>
                    <a:cubicBezTo>
                      <a:pt x="70" y="72"/>
                      <a:pt x="81" y="64"/>
                      <a:pt x="95" y="61"/>
                    </a:cubicBezTo>
                    <a:close/>
                    <a:moveTo>
                      <a:pt x="69" y="149"/>
                    </a:moveTo>
                    <a:cubicBezTo>
                      <a:pt x="96" y="130"/>
                      <a:pt x="96" y="130"/>
                      <a:pt x="96" y="130"/>
                    </a:cubicBezTo>
                    <a:cubicBezTo>
                      <a:pt x="98" y="131"/>
                      <a:pt x="100" y="131"/>
                      <a:pt x="101" y="132"/>
                    </a:cubicBezTo>
                    <a:cubicBezTo>
                      <a:pt x="105" y="166"/>
                      <a:pt x="105" y="166"/>
                      <a:pt x="105" y="166"/>
                    </a:cubicBezTo>
                    <a:cubicBezTo>
                      <a:pt x="91" y="165"/>
                      <a:pt x="78" y="159"/>
                      <a:pt x="69" y="149"/>
                    </a:cubicBezTo>
                    <a:close/>
                    <a:moveTo>
                      <a:pt x="120" y="164"/>
                    </a:moveTo>
                    <a:cubicBezTo>
                      <a:pt x="117" y="131"/>
                      <a:pt x="117" y="131"/>
                      <a:pt x="117" y="131"/>
                    </a:cubicBezTo>
                    <a:cubicBezTo>
                      <a:pt x="118" y="130"/>
                      <a:pt x="120" y="129"/>
                      <a:pt x="121" y="127"/>
                    </a:cubicBezTo>
                    <a:cubicBezTo>
                      <a:pt x="152" y="142"/>
                      <a:pt x="152" y="142"/>
                      <a:pt x="152" y="142"/>
                    </a:cubicBezTo>
                    <a:cubicBezTo>
                      <a:pt x="145" y="153"/>
                      <a:pt x="133" y="161"/>
                      <a:pt x="120" y="16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 name="Freeform 22"/>
              <p:cNvSpPr>
                <a:spLocks noEditPoints="1"/>
              </p:cNvSpPr>
              <p:nvPr/>
            </p:nvSpPr>
            <p:spPr bwMode="auto">
              <a:xfrm>
                <a:off x="3526102" y="2500930"/>
                <a:ext cx="380647" cy="376061"/>
              </a:xfrm>
              <a:custGeom>
                <a:avLst/>
                <a:gdLst/>
                <a:ahLst/>
                <a:cxnLst>
                  <a:cxn ang="0">
                    <a:pos x="241" y="105"/>
                  </a:cxn>
                  <a:cxn ang="0">
                    <a:pos x="236" y="81"/>
                  </a:cxn>
                  <a:cxn ang="0">
                    <a:pos x="227" y="79"/>
                  </a:cxn>
                  <a:cxn ang="0">
                    <a:pos x="193" y="85"/>
                  </a:cxn>
                  <a:cxn ang="0">
                    <a:pos x="162" y="51"/>
                  </a:cxn>
                  <a:cxn ang="0">
                    <a:pos x="170" y="17"/>
                  </a:cxn>
                  <a:cxn ang="0">
                    <a:pos x="169" y="8"/>
                  </a:cxn>
                  <a:cxn ang="0">
                    <a:pos x="146" y="1"/>
                  </a:cxn>
                  <a:cxn ang="0">
                    <a:pos x="139" y="8"/>
                  </a:cxn>
                  <a:cxn ang="0">
                    <a:pos x="127" y="40"/>
                  </a:cxn>
                  <a:cxn ang="0">
                    <a:pos x="82" y="50"/>
                  </a:cxn>
                  <a:cxn ang="0">
                    <a:pos x="57" y="25"/>
                  </a:cxn>
                  <a:cxn ang="0">
                    <a:pos x="49" y="22"/>
                  </a:cxn>
                  <a:cxn ang="0">
                    <a:pos x="31" y="38"/>
                  </a:cxn>
                  <a:cxn ang="0">
                    <a:pos x="34" y="47"/>
                  </a:cxn>
                  <a:cxn ang="0">
                    <a:pos x="55" y="74"/>
                  </a:cxn>
                  <a:cxn ang="0">
                    <a:pos x="45" y="95"/>
                  </a:cxn>
                  <a:cxn ang="0">
                    <a:pos x="42" y="118"/>
                  </a:cxn>
                  <a:cxn ang="0">
                    <a:pos x="8" y="127"/>
                  </a:cxn>
                  <a:cxn ang="0">
                    <a:pos x="1" y="133"/>
                  </a:cxn>
                  <a:cxn ang="0">
                    <a:pos x="6" y="157"/>
                  </a:cxn>
                  <a:cxn ang="0">
                    <a:pos x="15" y="159"/>
                  </a:cxn>
                  <a:cxn ang="0">
                    <a:pos x="49" y="153"/>
                  </a:cxn>
                  <a:cxn ang="0">
                    <a:pos x="80" y="187"/>
                  </a:cxn>
                  <a:cxn ang="0">
                    <a:pos x="72" y="221"/>
                  </a:cxn>
                  <a:cxn ang="0">
                    <a:pos x="73" y="230"/>
                  </a:cxn>
                  <a:cxn ang="0">
                    <a:pos x="96" y="237"/>
                  </a:cxn>
                  <a:cxn ang="0">
                    <a:pos x="102" y="230"/>
                  </a:cxn>
                  <a:cxn ang="0">
                    <a:pos x="115" y="198"/>
                  </a:cxn>
                  <a:cxn ang="0">
                    <a:pos x="160" y="188"/>
                  </a:cxn>
                  <a:cxn ang="0">
                    <a:pos x="184" y="212"/>
                  </a:cxn>
                  <a:cxn ang="0">
                    <a:pos x="193" y="216"/>
                  </a:cxn>
                  <a:cxn ang="0">
                    <a:pos x="211" y="200"/>
                  </a:cxn>
                  <a:cxn ang="0">
                    <a:pos x="208" y="191"/>
                  </a:cxn>
                  <a:cxn ang="0">
                    <a:pos x="186" y="164"/>
                  </a:cxn>
                  <a:cxn ang="0">
                    <a:pos x="197" y="143"/>
                  </a:cxn>
                  <a:cxn ang="0">
                    <a:pos x="200" y="120"/>
                  </a:cxn>
                  <a:cxn ang="0">
                    <a:pos x="234" y="111"/>
                  </a:cxn>
                  <a:cxn ang="0">
                    <a:pos x="241" y="105"/>
                  </a:cxn>
                  <a:cxn ang="0">
                    <a:pos x="107" y="179"/>
                  </a:cxn>
                  <a:cxn ang="0">
                    <a:pos x="61" y="105"/>
                  </a:cxn>
                  <a:cxn ang="0">
                    <a:pos x="135" y="59"/>
                  </a:cxn>
                  <a:cxn ang="0">
                    <a:pos x="181" y="133"/>
                  </a:cxn>
                  <a:cxn ang="0">
                    <a:pos x="107" y="179"/>
                  </a:cxn>
                </a:cxnLst>
                <a:rect l="0" t="0" r="r" b="b"/>
                <a:pathLst>
                  <a:path w="241" h="238">
                    <a:moveTo>
                      <a:pt x="241" y="105"/>
                    </a:moveTo>
                    <a:cubicBezTo>
                      <a:pt x="236" y="81"/>
                      <a:pt x="236" y="81"/>
                      <a:pt x="236" y="81"/>
                    </a:cubicBezTo>
                    <a:cubicBezTo>
                      <a:pt x="235" y="80"/>
                      <a:pt x="231" y="79"/>
                      <a:pt x="227" y="79"/>
                    </a:cubicBezTo>
                    <a:cubicBezTo>
                      <a:pt x="193" y="85"/>
                      <a:pt x="193" y="85"/>
                      <a:pt x="193" y="85"/>
                    </a:cubicBezTo>
                    <a:cubicBezTo>
                      <a:pt x="186" y="71"/>
                      <a:pt x="175" y="59"/>
                      <a:pt x="162" y="51"/>
                    </a:cubicBezTo>
                    <a:cubicBezTo>
                      <a:pt x="170" y="17"/>
                      <a:pt x="170" y="17"/>
                      <a:pt x="170" y="17"/>
                    </a:cubicBezTo>
                    <a:cubicBezTo>
                      <a:pt x="171" y="13"/>
                      <a:pt x="171" y="9"/>
                      <a:pt x="169" y="8"/>
                    </a:cubicBezTo>
                    <a:cubicBezTo>
                      <a:pt x="146" y="1"/>
                      <a:pt x="146" y="1"/>
                      <a:pt x="146" y="1"/>
                    </a:cubicBezTo>
                    <a:cubicBezTo>
                      <a:pt x="144" y="0"/>
                      <a:pt x="141" y="3"/>
                      <a:pt x="139" y="8"/>
                    </a:cubicBezTo>
                    <a:cubicBezTo>
                      <a:pt x="127" y="40"/>
                      <a:pt x="127" y="40"/>
                      <a:pt x="127" y="40"/>
                    </a:cubicBezTo>
                    <a:cubicBezTo>
                      <a:pt x="111" y="39"/>
                      <a:pt x="96" y="42"/>
                      <a:pt x="82" y="50"/>
                    </a:cubicBezTo>
                    <a:cubicBezTo>
                      <a:pt x="57" y="25"/>
                      <a:pt x="57" y="25"/>
                      <a:pt x="57" y="25"/>
                    </a:cubicBezTo>
                    <a:cubicBezTo>
                      <a:pt x="54" y="22"/>
                      <a:pt x="50" y="21"/>
                      <a:pt x="49" y="22"/>
                    </a:cubicBezTo>
                    <a:cubicBezTo>
                      <a:pt x="31" y="38"/>
                      <a:pt x="31" y="38"/>
                      <a:pt x="31" y="38"/>
                    </a:cubicBezTo>
                    <a:cubicBezTo>
                      <a:pt x="30" y="39"/>
                      <a:pt x="31" y="44"/>
                      <a:pt x="34" y="47"/>
                    </a:cubicBezTo>
                    <a:cubicBezTo>
                      <a:pt x="55" y="74"/>
                      <a:pt x="55" y="74"/>
                      <a:pt x="55" y="74"/>
                    </a:cubicBezTo>
                    <a:cubicBezTo>
                      <a:pt x="51" y="80"/>
                      <a:pt x="48" y="87"/>
                      <a:pt x="45" y="95"/>
                    </a:cubicBezTo>
                    <a:cubicBezTo>
                      <a:pt x="43" y="102"/>
                      <a:pt x="42" y="110"/>
                      <a:pt x="42" y="118"/>
                    </a:cubicBezTo>
                    <a:cubicBezTo>
                      <a:pt x="8" y="127"/>
                      <a:pt x="8" y="127"/>
                      <a:pt x="8" y="127"/>
                    </a:cubicBezTo>
                    <a:cubicBezTo>
                      <a:pt x="4" y="128"/>
                      <a:pt x="0" y="131"/>
                      <a:pt x="1" y="133"/>
                    </a:cubicBezTo>
                    <a:cubicBezTo>
                      <a:pt x="6" y="157"/>
                      <a:pt x="6" y="157"/>
                      <a:pt x="6" y="157"/>
                    </a:cubicBezTo>
                    <a:cubicBezTo>
                      <a:pt x="6" y="158"/>
                      <a:pt x="11" y="159"/>
                      <a:pt x="15" y="159"/>
                    </a:cubicBezTo>
                    <a:cubicBezTo>
                      <a:pt x="49" y="153"/>
                      <a:pt x="49" y="153"/>
                      <a:pt x="49" y="153"/>
                    </a:cubicBezTo>
                    <a:cubicBezTo>
                      <a:pt x="56" y="167"/>
                      <a:pt x="67" y="179"/>
                      <a:pt x="80" y="187"/>
                    </a:cubicBezTo>
                    <a:cubicBezTo>
                      <a:pt x="72" y="221"/>
                      <a:pt x="72" y="221"/>
                      <a:pt x="72" y="221"/>
                    </a:cubicBezTo>
                    <a:cubicBezTo>
                      <a:pt x="71" y="225"/>
                      <a:pt x="71" y="229"/>
                      <a:pt x="73" y="230"/>
                    </a:cubicBezTo>
                    <a:cubicBezTo>
                      <a:pt x="96" y="237"/>
                      <a:pt x="96" y="237"/>
                      <a:pt x="96" y="237"/>
                    </a:cubicBezTo>
                    <a:cubicBezTo>
                      <a:pt x="98" y="238"/>
                      <a:pt x="101" y="235"/>
                      <a:pt x="102" y="230"/>
                    </a:cubicBezTo>
                    <a:cubicBezTo>
                      <a:pt x="115" y="198"/>
                      <a:pt x="115" y="198"/>
                      <a:pt x="115" y="198"/>
                    </a:cubicBezTo>
                    <a:cubicBezTo>
                      <a:pt x="131" y="199"/>
                      <a:pt x="146" y="196"/>
                      <a:pt x="160" y="188"/>
                    </a:cubicBezTo>
                    <a:cubicBezTo>
                      <a:pt x="184" y="212"/>
                      <a:pt x="184" y="212"/>
                      <a:pt x="184" y="212"/>
                    </a:cubicBezTo>
                    <a:cubicBezTo>
                      <a:pt x="188" y="216"/>
                      <a:pt x="192" y="217"/>
                      <a:pt x="193" y="216"/>
                    </a:cubicBezTo>
                    <a:cubicBezTo>
                      <a:pt x="211" y="200"/>
                      <a:pt x="211" y="200"/>
                      <a:pt x="211" y="200"/>
                    </a:cubicBezTo>
                    <a:cubicBezTo>
                      <a:pt x="212" y="198"/>
                      <a:pt x="211" y="194"/>
                      <a:pt x="208" y="191"/>
                    </a:cubicBezTo>
                    <a:cubicBezTo>
                      <a:pt x="186" y="164"/>
                      <a:pt x="186" y="164"/>
                      <a:pt x="186" y="164"/>
                    </a:cubicBezTo>
                    <a:cubicBezTo>
                      <a:pt x="191" y="158"/>
                      <a:pt x="194" y="151"/>
                      <a:pt x="197" y="143"/>
                    </a:cubicBezTo>
                    <a:cubicBezTo>
                      <a:pt x="199" y="135"/>
                      <a:pt x="200" y="128"/>
                      <a:pt x="200" y="120"/>
                    </a:cubicBezTo>
                    <a:cubicBezTo>
                      <a:pt x="234" y="111"/>
                      <a:pt x="234" y="111"/>
                      <a:pt x="234" y="111"/>
                    </a:cubicBezTo>
                    <a:cubicBezTo>
                      <a:pt x="238" y="109"/>
                      <a:pt x="241" y="107"/>
                      <a:pt x="241" y="105"/>
                    </a:cubicBezTo>
                    <a:close/>
                    <a:moveTo>
                      <a:pt x="107" y="179"/>
                    </a:moveTo>
                    <a:cubicBezTo>
                      <a:pt x="74" y="171"/>
                      <a:pt x="53" y="137"/>
                      <a:pt x="61" y="105"/>
                    </a:cubicBezTo>
                    <a:cubicBezTo>
                      <a:pt x="69" y="72"/>
                      <a:pt x="102" y="51"/>
                      <a:pt x="135" y="59"/>
                    </a:cubicBezTo>
                    <a:cubicBezTo>
                      <a:pt x="168" y="67"/>
                      <a:pt x="188" y="100"/>
                      <a:pt x="181" y="133"/>
                    </a:cubicBezTo>
                    <a:cubicBezTo>
                      <a:pt x="173" y="166"/>
                      <a:pt x="139" y="187"/>
                      <a:pt x="107" y="17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 name="Freeform 23"/>
              <p:cNvSpPr>
                <a:spLocks noEditPoints="1"/>
              </p:cNvSpPr>
              <p:nvPr/>
            </p:nvSpPr>
            <p:spPr bwMode="auto">
              <a:xfrm>
                <a:off x="3615531" y="2588066"/>
                <a:ext cx="202935" cy="201789"/>
              </a:xfrm>
              <a:custGeom>
                <a:avLst/>
                <a:gdLst/>
                <a:ahLst/>
                <a:cxnLst>
                  <a:cxn ang="0">
                    <a:pos x="77" y="8"/>
                  </a:cxn>
                  <a:cxn ang="0">
                    <a:pos x="8" y="50"/>
                  </a:cxn>
                  <a:cxn ang="0">
                    <a:pos x="50" y="120"/>
                  </a:cxn>
                  <a:cxn ang="0">
                    <a:pos x="120" y="77"/>
                  </a:cxn>
                  <a:cxn ang="0">
                    <a:pos x="77" y="8"/>
                  </a:cxn>
                  <a:cxn ang="0">
                    <a:pos x="91" y="38"/>
                  </a:cxn>
                  <a:cxn ang="0">
                    <a:pos x="102" y="40"/>
                  </a:cxn>
                  <a:cxn ang="0">
                    <a:pos x="100" y="52"/>
                  </a:cxn>
                  <a:cxn ang="0">
                    <a:pos x="88" y="49"/>
                  </a:cxn>
                  <a:cxn ang="0">
                    <a:pos x="91" y="38"/>
                  </a:cxn>
                  <a:cxn ang="0">
                    <a:pos x="74" y="20"/>
                  </a:cxn>
                  <a:cxn ang="0">
                    <a:pos x="81" y="30"/>
                  </a:cxn>
                  <a:cxn ang="0">
                    <a:pos x="71" y="36"/>
                  </a:cxn>
                  <a:cxn ang="0">
                    <a:pos x="64" y="26"/>
                  </a:cxn>
                  <a:cxn ang="0">
                    <a:pos x="74" y="20"/>
                  </a:cxn>
                  <a:cxn ang="0">
                    <a:pos x="40" y="25"/>
                  </a:cxn>
                  <a:cxn ang="0">
                    <a:pos x="52" y="28"/>
                  </a:cxn>
                  <a:cxn ang="0">
                    <a:pos x="49" y="40"/>
                  </a:cxn>
                  <a:cxn ang="0">
                    <a:pos x="38" y="37"/>
                  </a:cxn>
                  <a:cxn ang="0">
                    <a:pos x="40" y="25"/>
                  </a:cxn>
                  <a:cxn ang="0">
                    <a:pos x="20" y="53"/>
                  </a:cxn>
                  <a:cxn ang="0">
                    <a:pos x="30" y="47"/>
                  </a:cxn>
                  <a:cxn ang="0">
                    <a:pos x="36" y="57"/>
                  </a:cxn>
                  <a:cxn ang="0">
                    <a:pos x="26" y="64"/>
                  </a:cxn>
                  <a:cxn ang="0">
                    <a:pos x="20" y="53"/>
                  </a:cxn>
                  <a:cxn ang="0">
                    <a:pos x="37" y="90"/>
                  </a:cxn>
                  <a:cxn ang="0">
                    <a:pos x="25" y="87"/>
                  </a:cxn>
                  <a:cxn ang="0">
                    <a:pos x="28" y="76"/>
                  </a:cxn>
                  <a:cxn ang="0">
                    <a:pos x="40" y="79"/>
                  </a:cxn>
                  <a:cxn ang="0">
                    <a:pos x="37" y="90"/>
                  </a:cxn>
                  <a:cxn ang="0">
                    <a:pos x="53" y="108"/>
                  </a:cxn>
                  <a:cxn ang="0">
                    <a:pos x="47" y="98"/>
                  </a:cxn>
                  <a:cxn ang="0">
                    <a:pos x="57" y="91"/>
                  </a:cxn>
                  <a:cxn ang="0">
                    <a:pos x="64" y="102"/>
                  </a:cxn>
                  <a:cxn ang="0">
                    <a:pos x="53" y="108"/>
                  </a:cxn>
                  <a:cxn ang="0">
                    <a:pos x="59" y="85"/>
                  </a:cxn>
                  <a:cxn ang="0">
                    <a:pos x="43" y="59"/>
                  </a:cxn>
                  <a:cxn ang="0">
                    <a:pos x="69" y="43"/>
                  </a:cxn>
                  <a:cxn ang="0">
                    <a:pos x="85" y="69"/>
                  </a:cxn>
                  <a:cxn ang="0">
                    <a:pos x="59" y="85"/>
                  </a:cxn>
                  <a:cxn ang="0">
                    <a:pos x="87" y="102"/>
                  </a:cxn>
                  <a:cxn ang="0">
                    <a:pos x="76" y="100"/>
                  </a:cxn>
                  <a:cxn ang="0">
                    <a:pos x="79" y="88"/>
                  </a:cxn>
                  <a:cxn ang="0">
                    <a:pos x="90" y="91"/>
                  </a:cxn>
                  <a:cxn ang="0">
                    <a:pos x="87" y="102"/>
                  </a:cxn>
                  <a:cxn ang="0">
                    <a:pos x="98" y="81"/>
                  </a:cxn>
                  <a:cxn ang="0">
                    <a:pos x="91" y="71"/>
                  </a:cxn>
                  <a:cxn ang="0">
                    <a:pos x="102" y="64"/>
                  </a:cxn>
                  <a:cxn ang="0">
                    <a:pos x="108" y="75"/>
                  </a:cxn>
                  <a:cxn ang="0">
                    <a:pos x="98" y="81"/>
                  </a:cxn>
                </a:cxnLst>
                <a:rect l="0" t="0" r="r" b="b"/>
                <a:pathLst>
                  <a:path w="128" h="128">
                    <a:moveTo>
                      <a:pt x="77" y="8"/>
                    </a:moveTo>
                    <a:cubicBezTo>
                      <a:pt x="46" y="0"/>
                      <a:pt x="15" y="19"/>
                      <a:pt x="8" y="50"/>
                    </a:cubicBezTo>
                    <a:cubicBezTo>
                      <a:pt x="0" y="81"/>
                      <a:pt x="19" y="113"/>
                      <a:pt x="50" y="120"/>
                    </a:cubicBezTo>
                    <a:cubicBezTo>
                      <a:pt x="81" y="128"/>
                      <a:pt x="113" y="108"/>
                      <a:pt x="120" y="77"/>
                    </a:cubicBezTo>
                    <a:cubicBezTo>
                      <a:pt x="128" y="46"/>
                      <a:pt x="108" y="15"/>
                      <a:pt x="77" y="8"/>
                    </a:cubicBezTo>
                    <a:close/>
                    <a:moveTo>
                      <a:pt x="91" y="38"/>
                    </a:moveTo>
                    <a:cubicBezTo>
                      <a:pt x="95" y="35"/>
                      <a:pt x="100" y="36"/>
                      <a:pt x="102" y="40"/>
                    </a:cubicBezTo>
                    <a:cubicBezTo>
                      <a:pt x="105" y="44"/>
                      <a:pt x="104" y="50"/>
                      <a:pt x="100" y="52"/>
                    </a:cubicBezTo>
                    <a:cubicBezTo>
                      <a:pt x="96" y="54"/>
                      <a:pt x="90" y="53"/>
                      <a:pt x="88" y="49"/>
                    </a:cubicBezTo>
                    <a:cubicBezTo>
                      <a:pt x="86" y="45"/>
                      <a:pt x="87" y="40"/>
                      <a:pt x="91" y="38"/>
                    </a:cubicBezTo>
                    <a:close/>
                    <a:moveTo>
                      <a:pt x="74" y="20"/>
                    </a:moveTo>
                    <a:cubicBezTo>
                      <a:pt x="79" y="21"/>
                      <a:pt x="82" y="26"/>
                      <a:pt x="81" y="30"/>
                    </a:cubicBezTo>
                    <a:cubicBezTo>
                      <a:pt x="80" y="35"/>
                      <a:pt x="75" y="38"/>
                      <a:pt x="71" y="36"/>
                    </a:cubicBezTo>
                    <a:cubicBezTo>
                      <a:pt x="66" y="35"/>
                      <a:pt x="63" y="31"/>
                      <a:pt x="64" y="26"/>
                    </a:cubicBezTo>
                    <a:cubicBezTo>
                      <a:pt x="65" y="22"/>
                      <a:pt x="70" y="19"/>
                      <a:pt x="74" y="20"/>
                    </a:cubicBezTo>
                    <a:close/>
                    <a:moveTo>
                      <a:pt x="40" y="25"/>
                    </a:moveTo>
                    <a:cubicBezTo>
                      <a:pt x="44" y="23"/>
                      <a:pt x="50" y="24"/>
                      <a:pt x="52" y="28"/>
                    </a:cubicBezTo>
                    <a:cubicBezTo>
                      <a:pt x="54" y="32"/>
                      <a:pt x="53" y="37"/>
                      <a:pt x="49" y="40"/>
                    </a:cubicBezTo>
                    <a:cubicBezTo>
                      <a:pt x="45" y="42"/>
                      <a:pt x="40" y="41"/>
                      <a:pt x="38" y="37"/>
                    </a:cubicBezTo>
                    <a:cubicBezTo>
                      <a:pt x="35" y="33"/>
                      <a:pt x="36" y="28"/>
                      <a:pt x="40" y="25"/>
                    </a:cubicBezTo>
                    <a:close/>
                    <a:moveTo>
                      <a:pt x="20" y="53"/>
                    </a:moveTo>
                    <a:cubicBezTo>
                      <a:pt x="21" y="49"/>
                      <a:pt x="26" y="46"/>
                      <a:pt x="30" y="47"/>
                    </a:cubicBezTo>
                    <a:cubicBezTo>
                      <a:pt x="35" y="48"/>
                      <a:pt x="38" y="53"/>
                      <a:pt x="36" y="57"/>
                    </a:cubicBezTo>
                    <a:cubicBezTo>
                      <a:pt x="35" y="62"/>
                      <a:pt x="31" y="65"/>
                      <a:pt x="26" y="64"/>
                    </a:cubicBezTo>
                    <a:cubicBezTo>
                      <a:pt x="22" y="62"/>
                      <a:pt x="19" y="58"/>
                      <a:pt x="20" y="53"/>
                    </a:cubicBezTo>
                    <a:close/>
                    <a:moveTo>
                      <a:pt x="37" y="90"/>
                    </a:moveTo>
                    <a:cubicBezTo>
                      <a:pt x="33" y="93"/>
                      <a:pt x="28" y="91"/>
                      <a:pt x="25" y="87"/>
                    </a:cubicBezTo>
                    <a:cubicBezTo>
                      <a:pt x="23" y="84"/>
                      <a:pt x="24" y="78"/>
                      <a:pt x="28" y="76"/>
                    </a:cubicBezTo>
                    <a:cubicBezTo>
                      <a:pt x="32" y="73"/>
                      <a:pt x="37" y="75"/>
                      <a:pt x="40" y="79"/>
                    </a:cubicBezTo>
                    <a:cubicBezTo>
                      <a:pt x="42" y="83"/>
                      <a:pt x="41" y="88"/>
                      <a:pt x="37" y="90"/>
                    </a:cubicBezTo>
                    <a:close/>
                    <a:moveTo>
                      <a:pt x="53" y="108"/>
                    </a:moveTo>
                    <a:cubicBezTo>
                      <a:pt x="49" y="107"/>
                      <a:pt x="46" y="102"/>
                      <a:pt x="47" y="98"/>
                    </a:cubicBezTo>
                    <a:cubicBezTo>
                      <a:pt x="48" y="93"/>
                      <a:pt x="53" y="90"/>
                      <a:pt x="57" y="91"/>
                    </a:cubicBezTo>
                    <a:cubicBezTo>
                      <a:pt x="62" y="92"/>
                      <a:pt x="65" y="97"/>
                      <a:pt x="64" y="102"/>
                    </a:cubicBezTo>
                    <a:cubicBezTo>
                      <a:pt x="62" y="106"/>
                      <a:pt x="58" y="109"/>
                      <a:pt x="53" y="108"/>
                    </a:cubicBezTo>
                    <a:close/>
                    <a:moveTo>
                      <a:pt x="59" y="85"/>
                    </a:moveTo>
                    <a:cubicBezTo>
                      <a:pt x="47" y="82"/>
                      <a:pt x="40" y="70"/>
                      <a:pt x="43" y="59"/>
                    </a:cubicBezTo>
                    <a:cubicBezTo>
                      <a:pt x="46" y="47"/>
                      <a:pt x="57" y="40"/>
                      <a:pt x="69" y="43"/>
                    </a:cubicBezTo>
                    <a:cubicBezTo>
                      <a:pt x="81" y="46"/>
                      <a:pt x="88" y="57"/>
                      <a:pt x="85" y="69"/>
                    </a:cubicBezTo>
                    <a:cubicBezTo>
                      <a:pt x="82" y="81"/>
                      <a:pt x="70" y="88"/>
                      <a:pt x="59" y="85"/>
                    </a:cubicBezTo>
                    <a:close/>
                    <a:moveTo>
                      <a:pt x="87" y="102"/>
                    </a:moveTo>
                    <a:cubicBezTo>
                      <a:pt x="83" y="105"/>
                      <a:pt x="78" y="104"/>
                      <a:pt x="76" y="100"/>
                    </a:cubicBezTo>
                    <a:cubicBezTo>
                      <a:pt x="73" y="96"/>
                      <a:pt x="75" y="90"/>
                      <a:pt x="79" y="88"/>
                    </a:cubicBezTo>
                    <a:cubicBezTo>
                      <a:pt x="83" y="86"/>
                      <a:pt x="88" y="87"/>
                      <a:pt x="90" y="91"/>
                    </a:cubicBezTo>
                    <a:cubicBezTo>
                      <a:pt x="93" y="95"/>
                      <a:pt x="91" y="100"/>
                      <a:pt x="87" y="102"/>
                    </a:cubicBezTo>
                    <a:close/>
                    <a:moveTo>
                      <a:pt x="98" y="81"/>
                    </a:moveTo>
                    <a:cubicBezTo>
                      <a:pt x="93" y="80"/>
                      <a:pt x="90" y="75"/>
                      <a:pt x="91" y="71"/>
                    </a:cubicBezTo>
                    <a:cubicBezTo>
                      <a:pt x="92" y="66"/>
                      <a:pt x="97" y="63"/>
                      <a:pt x="102" y="64"/>
                    </a:cubicBezTo>
                    <a:cubicBezTo>
                      <a:pt x="106" y="65"/>
                      <a:pt x="109" y="70"/>
                      <a:pt x="108" y="75"/>
                    </a:cubicBezTo>
                    <a:cubicBezTo>
                      <a:pt x="107" y="79"/>
                      <a:pt x="102" y="82"/>
                      <a:pt x="98" y="8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 name="Freeform 24"/>
              <p:cNvSpPr>
                <a:spLocks/>
              </p:cNvSpPr>
              <p:nvPr/>
            </p:nvSpPr>
            <p:spPr bwMode="auto">
              <a:xfrm>
                <a:off x="3694641" y="2667176"/>
                <a:ext cx="44715" cy="43568"/>
              </a:xfrm>
              <a:custGeom>
                <a:avLst/>
                <a:gdLst/>
                <a:ahLst/>
                <a:cxnLst>
                  <a:cxn ang="0">
                    <a:pos x="17" y="1"/>
                  </a:cxn>
                  <a:cxn ang="0">
                    <a:pos x="1" y="11"/>
                  </a:cxn>
                  <a:cxn ang="0">
                    <a:pos x="11" y="26"/>
                  </a:cxn>
                  <a:cxn ang="0">
                    <a:pos x="26" y="17"/>
                  </a:cxn>
                  <a:cxn ang="0">
                    <a:pos x="17" y="1"/>
                  </a:cxn>
                </a:cxnLst>
                <a:rect l="0" t="0" r="r" b="b"/>
                <a:pathLst>
                  <a:path w="28" h="28">
                    <a:moveTo>
                      <a:pt x="17" y="1"/>
                    </a:moveTo>
                    <a:cubicBezTo>
                      <a:pt x="10" y="0"/>
                      <a:pt x="3" y="4"/>
                      <a:pt x="1" y="11"/>
                    </a:cubicBezTo>
                    <a:cubicBezTo>
                      <a:pt x="0" y="18"/>
                      <a:pt x="4" y="25"/>
                      <a:pt x="11" y="26"/>
                    </a:cubicBezTo>
                    <a:cubicBezTo>
                      <a:pt x="18" y="28"/>
                      <a:pt x="25" y="24"/>
                      <a:pt x="26" y="17"/>
                    </a:cubicBezTo>
                    <a:cubicBezTo>
                      <a:pt x="28" y="10"/>
                      <a:pt x="24" y="3"/>
                      <a:pt x="17"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 name="Freeform 25"/>
              <p:cNvSpPr>
                <a:spLocks noEditPoints="1"/>
              </p:cNvSpPr>
              <p:nvPr/>
            </p:nvSpPr>
            <p:spPr bwMode="auto">
              <a:xfrm>
                <a:off x="4199114" y="1219112"/>
                <a:ext cx="604220" cy="607660"/>
              </a:xfrm>
              <a:custGeom>
                <a:avLst/>
                <a:gdLst/>
                <a:ahLst/>
                <a:cxnLst>
                  <a:cxn ang="0">
                    <a:pos x="375" y="137"/>
                  </a:cxn>
                  <a:cxn ang="0">
                    <a:pos x="346" y="136"/>
                  </a:cxn>
                  <a:cxn ang="0">
                    <a:pos x="340" y="77"/>
                  </a:cxn>
                  <a:cxn ang="0">
                    <a:pos x="323" y="53"/>
                  </a:cxn>
                  <a:cxn ang="0">
                    <a:pos x="297" y="66"/>
                  </a:cxn>
                  <a:cxn ang="0">
                    <a:pos x="277" y="24"/>
                  </a:cxn>
                  <a:cxn ang="0">
                    <a:pos x="252" y="10"/>
                  </a:cxn>
                  <a:cxn ang="0">
                    <a:pos x="234" y="33"/>
                  </a:cxn>
                  <a:cxn ang="0">
                    <a:pos x="197" y="3"/>
                  </a:cxn>
                  <a:cxn ang="0">
                    <a:pos x="168" y="1"/>
                  </a:cxn>
                  <a:cxn ang="0">
                    <a:pos x="162" y="30"/>
                  </a:cxn>
                  <a:cxn ang="0">
                    <a:pos x="117" y="18"/>
                  </a:cxn>
                  <a:cxn ang="0">
                    <a:pos x="89" y="29"/>
                  </a:cxn>
                  <a:cxn ang="0">
                    <a:pos x="96" y="57"/>
                  </a:cxn>
                  <a:cxn ang="0">
                    <a:pos x="50" y="66"/>
                  </a:cxn>
                  <a:cxn ang="0">
                    <a:pos x="30" y="87"/>
                  </a:cxn>
                  <a:cxn ang="0">
                    <a:pos x="47" y="110"/>
                  </a:cxn>
                  <a:cxn ang="0">
                    <a:pos x="10" y="137"/>
                  </a:cxn>
                  <a:cxn ang="0">
                    <a:pos x="0" y="165"/>
                  </a:cxn>
                  <a:cxn ang="0">
                    <a:pos x="26" y="178"/>
                  </a:cxn>
                  <a:cxn ang="0">
                    <a:pos x="26" y="210"/>
                  </a:cxn>
                  <a:cxn ang="0">
                    <a:pos x="1" y="224"/>
                  </a:cxn>
                  <a:cxn ang="0">
                    <a:pos x="11" y="251"/>
                  </a:cxn>
                  <a:cxn ang="0">
                    <a:pos x="57" y="289"/>
                  </a:cxn>
                  <a:cxn ang="0">
                    <a:pos x="41" y="314"/>
                  </a:cxn>
                  <a:cxn ang="0">
                    <a:pos x="64" y="333"/>
                  </a:cxn>
                  <a:cxn ang="0">
                    <a:pos x="110" y="337"/>
                  </a:cxn>
                  <a:cxn ang="0">
                    <a:pos x="106" y="365"/>
                  </a:cxn>
                  <a:cxn ang="0">
                    <a:pos x="135" y="373"/>
                  </a:cxn>
                  <a:cxn ang="0">
                    <a:pos x="179" y="357"/>
                  </a:cxn>
                  <a:cxn ang="0">
                    <a:pos x="189" y="385"/>
                  </a:cxn>
                  <a:cxn ang="0">
                    <a:pos x="218" y="380"/>
                  </a:cxn>
                  <a:cxn ang="0">
                    <a:pos x="250" y="347"/>
                  </a:cxn>
                  <a:cxn ang="0">
                    <a:pos x="270" y="368"/>
                  </a:cxn>
                  <a:cxn ang="0">
                    <a:pos x="294" y="351"/>
                  </a:cxn>
                  <a:cxn ang="0">
                    <a:pos x="310" y="307"/>
                  </a:cxn>
                  <a:cxn ang="0">
                    <a:pos x="337" y="318"/>
                  </a:cxn>
                  <a:cxn ang="0">
                    <a:pos x="351" y="292"/>
                  </a:cxn>
                  <a:cxn ang="0">
                    <a:pos x="347" y="246"/>
                  </a:cxn>
                  <a:cxn ang="0">
                    <a:pos x="376" y="244"/>
                  </a:cxn>
                  <a:cxn ang="0">
                    <a:pos x="379" y="215"/>
                  </a:cxn>
                  <a:cxn ang="0">
                    <a:pos x="356" y="184"/>
                  </a:cxn>
                  <a:cxn ang="0">
                    <a:pos x="378" y="166"/>
                  </a:cxn>
                  <a:cxn ang="0">
                    <a:pos x="267" y="306"/>
                  </a:cxn>
                  <a:cxn ang="0">
                    <a:pos x="211" y="327"/>
                  </a:cxn>
                  <a:cxn ang="0">
                    <a:pos x="184" y="329"/>
                  </a:cxn>
                  <a:cxn ang="0">
                    <a:pos x="127" y="313"/>
                  </a:cxn>
                  <a:cxn ang="0">
                    <a:pos x="75" y="265"/>
                  </a:cxn>
                  <a:cxn ang="0">
                    <a:pos x="55" y="209"/>
                  </a:cxn>
                  <a:cxn ang="0">
                    <a:pos x="55" y="177"/>
                  </a:cxn>
                  <a:cxn ang="0">
                    <a:pos x="74" y="121"/>
                  </a:cxn>
                  <a:cxn ang="0">
                    <a:pos x="115" y="79"/>
                  </a:cxn>
                  <a:cxn ang="0">
                    <a:pos x="170" y="57"/>
                  </a:cxn>
                  <a:cxn ang="0">
                    <a:pos x="197" y="56"/>
                  </a:cxn>
                  <a:cxn ang="0">
                    <a:pos x="255" y="72"/>
                  </a:cxn>
                  <a:cxn ang="0">
                    <a:pos x="306" y="120"/>
                  </a:cxn>
                  <a:cxn ang="0">
                    <a:pos x="326" y="175"/>
                  </a:cxn>
                  <a:cxn ang="0">
                    <a:pos x="327" y="207"/>
                  </a:cxn>
                  <a:cxn ang="0">
                    <a:pos x="307" y="263"/>
                  </a:cxn>
                  <a:cxn ang="0">
                    <a:pos x="267" y="306"/>
                  </a:cxn>
                </a:cxnLst>
                <a:rect l="0" t="0" r="r" b="b"/>
                <a:pathLst>
                  <a:path w="382" h="385">
                    <a:moveTo>
                      <a:pt x="380" y="161"/>
                    </a:moveTo>
                    <a:cubicBezTo>
                      <a:pt x="375" y="137"/>
                      <a:pt x="375" y="137"/>
                      <a:pt x="375" y="137"/>
                    </a:cubicBezTo>
                    <a:cubicBezTo>
                      <a:pt x="374" y="135"/>
                      <a:pt x="372" y="133"/>
                      <a:pt x="371" y="133"/>
                    </a:cubicBezTo>
                    <a:cubicBezTo>
                      <a:pt x="346" y="136"/>
                      <a:pt x="346" y="136"/>
                      <a:pt x="346" y="136"/>
                    </a:cubicBezTo>
                    <a:cubicBezTo>
                      <a:pt x="341" y="121"/>
                      <a:pt x="334" y="108"/>
                      <a:pt x="325" y="96"/>
                    </a:cubicBezTo>
                    <a:cubicBezTo>
                      <a:pt x="340" y="77"/>
                      <a:pt x="340" y="77"/>
                      <a:pt x="340" y="77"/>
                    </a:cubicBezTo>
                    <a:cubicBezTo>
                      <a:pt x="342" y="75"/>
                      <a:pt x="342" y="73"/>
                      <a:pt x="340" y="71"/>
                    </a:cubicBezTo>
                    <a:cubicBezTo>
                      <a:pt x="323" y="53"/>
                      <a:pt x="323" y="53"/>
                      <a:pt x="323" y="53"/>
                    </a:cubicBezTo>
                    <a:cubicBezTo>
                      <a:pt x="322" y="51"/>
                      <a:pt x="319" y="51"/>
                      <a:pt x="318" y="52"/>
                    </a:cubicBezTo>
                    <a:cubicBezTo>
                      <a:pt x="297" y="66"/>
                      <a:pt x="297" y="66"/>
                      <a:pt x="297" y="66"/>
                    </a:cubicBezTo>
                    <a:cubicBezTo>
                      <a:pt x="289" y="59"/>
                      <a:pt x="281" y="53"/>
                      <a:pt x="272" y="48"/>
                    </a:cubicBezTo>
                    <a:cubicBezTo>
                      <a:pt x="277" y="24"/>
                      <a:pt x="277" y="24"/>
                      <a:pt x="277" y="24"/>
                    </a:cubicBezTo>
                    <a:cubicBezTo>
                      <a:pt x="278" y="22"/>
                      <a:pt x="277" y="20"/>
                      <a:pt x="275" y="19"/>
                    </a:cubicBezTo>
                    <a:cubicBezTo>
                      <a:pt x="252" y="10"/>
                      <a:pt x="252" y="10"/>
                      <a:pt x="252" y="10"/>
                    </a:cubicBezTo>
                    <a:cubicBezTo>
                      <a:pt x="250" y="9"/>
                      <a:pt x="248" y="10"/>
                      <a:pt x="247" y="12"/>
                    </a:cubicBezTo>
                    <a:cubicBezTo>
                      <a:pt x="234" y="33"/>
                      <a:pt x="234" y="33"/>
                      <a:pt x="234" y="33"/>
                    </a:cubicBezTo>
                    <a:cubicBezTo>
                      <a:pt x="224" y="30"/>
                      <a:pt x="213" y="28"/>
                      <a:pt x="202" y="28"/>
                    </a:cubicBezTo>
                    <a:cubicBezTo>
                      <a:pt x="197" y="3"/>
                      <a:pt x="197" y="3"/>
                      <a:pt x="197" y="3"/>
                    </a:cubicBezTo>
                    <a:cubicBezTo>
                      <a:pt x="197" y="1"/>
                      <a:pt x="195" y="0"/>
                      <a:pt x="193" y="0"/>
                    </a:cubicBezTo>
                    <a:cubicBezTo>
                      <a:pt x="168" y="1"/>
                      <a:pt x="168" y="1"/>
                      <a:pt x="168" y="1"/>
                    </a:cubicBezTo>
                    <a:cubicBezTo>
                      <a:pt x="166" y="1"/>
                      <a:pt x="164" y="3"/>
                      <a:pt x="164" y="5"/>
                    </a:cubicBezTo>
                    <a:cubicBezTo>
                      <a:pt x="162" y="30"/>
                      <a:pt x="162" y="30"/>
                      <a:pt x="162" y="30"/>
                    </a:cubicBezTo>
                    <a:cubicBezTo>
                      <a:pt x="151" y="32"/>
                      <a:pt x="141" y="34"/>
                      <a:pt x="131" y="38"/>
                    </a:cubicBezTo>
                    <a:cubicBezTo>
                      <a:pt x="117" y="18"/>
                      <a:pt x="117" y="18"/>
                      <a:pt x="117" y="18"/>
                    </a:cubicBezTo>
                    <a:cubicBezTo>
                      <a:pt x="115" y="17"/>
                      <a:pt x="113" y="16"/>
                      <a:pt x="111" y="17"/>
                    </a:cubicBezTo>
                    <a:cubicBezTo>
                      <a:pt x="89" y="29"/>
                      <a:pt x="89" y="29"/>
                      <a:pt x="89" y="29"/>
                    </a:cubicBezTo>
                    <a:cubicBezTo>
                      <a:pt x="87" y="30"/>
                      <a:pt x="87" y="32"/>
                      <a:pt x="87" y="34"/>
                    </a:cubicBezTo>
                    <a:cubicBezTo>
                      <a:pt x="96" y="57"/>
                      <a:pt x="96" y="57"/>
                      <a:pt x="96" y="57"/>
                    </a:cubicBezTo>
                    <a:cubicBezTo>
                      <a:pt x="87" y="63"/>
                      <a:pt x="79" y="70"/>
                      <a:pt x="72" y="78"/>
                    </a:cubicBezTo>
                    <a:cubicBezTo>
                      <a:pt x="50" y="66"/>
                      <a:pt x="50" y="66"/>
                      <a:pt x="50" y="66"/>
                    </a:cubicBezTo>
                    <a:cubicBezTo>
                      <a:pt x="48" y="65"/>
                      <a:pt x="46" y="66"/>
                      <a:pt x="45" y="67"/>
                    </a:cubicBezTo>
                    <a:cubicBezTo>
                      <a:pt x="30" y="87"/>
                      <a:pt x="30" y="87"/>
                      <a:pt x="30" y="87"/>
                    </a:cubicBezTo>
                    <a:cubicBezTo>
                      <a:pt x="28" y="89"/>
                      <a:pt x="29" y="91"/>
                      <a:pt x="30" y="93"/>
                    </a:cubicBezTo>
                    <a:cubicBezTo>
                      <a:pt x="47" y="110"/>
                      <a:pt x="47" y="110"/>
                      <a:pt x="47" y="110"/>
                    </a:cubicBezTo>
                    <a:cubicBezTo>
                      <a:pt x="42" y="119"/>
                      <a:pt x="38" y="129"/>
                      <a:pt x="34" y="139"/>
                    </a:cubicBezTo>
                    <a:cubicBezTo>
                      <a:pt x="10" y="137"/>
                      <a:pt x="10" y="137"/>
                      <a:pt x="10" y="137"/>
                    </a:cubicBezTo>
                    <a:cubicBezTo>
                      <a:pt x="8" y="137"/>
                      <a:pt x="6" y="139"/>
                      <a:pt x="5" y="141"/>
                    </a:cubicBezTo>
                    <a:cubicBezTo>
                      <a:pt x="0" y="165"/>
                      <a:pt x="0" y="165"/>
                      <a:pt x="0" y="165"/>
                    </a:cubicBezTo>
                    <a:cubicBezTo>
                      <a:pt x="0" y="167"/>
                      <a:pt x="1" y="169"/>
                      <a:pt x="3" y="170"/>
                    </a:cubicBezTo>
                    <a:cubicBezTo>
                      <a:pt x="26" y="178"/>
                      <a:pt x="26" y="178"/>
                      <a:pt x="26" y="178"/>
                    </a:cubicBezTo>
                    <a:cubicBezTo>
                      <a:pt x="25" y="186"/>
                      <a:pt x="25" y="193"/>
                      <a:pt x="26" y="201"/>
                    </a:cubicBezTo>
                    <a:cubicBezTo>
                      <a:pt x="26" y="204"/>
                      <a:pt x="26" y="207"/>
                      <a:pt x="26" y="210"/>
                    </a:cubicBezTo>
                    <a:cubicBezTo>
                      <a:pt x="3" y="219"/>
                      <a:pt x="3" y="219"/>
                      <a:pt x="3" y="219"/>
                    </a:cubicBezTo>
                    <a:cubicBezTo>
                      <a:pt x="2" y="220"/>
                      <a:pt x="1" y="222"/>
                      <a:pt x="1" y="224"/>
                    </a:cubicBezTo>
                    <a:cubicBezTo>
                      <a:pt x="7" y="248"/>
                      <a:pt x="7" y="248"/>
                      <a:pt x="7" y="248"/>
                    </a:cubicBezTo>
                    <a:cubicBezTo>
                      <a:pt x="7" y="250"/>
                      <a:pt x="9" y="252"/>
                      <a:pt x="11" y="251"/>
                    </a:cubicBezTo>
                    <a:cubicBezTo>
                      <a:pt x="36" y="249"/>
                      <a:pt x="36" y="249"/>
                      <a:pt x="36" y="249"/>
                    </a:cubicBezTo>
                    <a:cubicBezTo>
                      <a:pt x="41" y="264"/>
                      <a:pt x="48" y="277"/>
                      <a:pt x="57" y="289"/>
                    </a:cubicBezTo>
                    <a:cubicBezTo>
                      <a:pt x="41" y="308"/>
                      <a:pt x="41" y="308"/>
                      <a:pt x="41" y="308"/>
                    </a:cubicBezTo>
                    <a:cubicBezTo>
                      <a:pt x="40" y="310"/>
                      <a:pt x="40" y="312"/>
                      <a:pt x="41" y="314"/>
                    </a:cubicBezTo>
                    <a:cubicBezTo>
                      <a:pt x="58" y="332"/>
                      <a:pt x="58" y="332"/>
                      <a:pt x="58" y="332"/>
                    </a:cubicBezTo>
                    <a:cubicBezTo>
                      <a:pt x="60" y="333"/>
                      <a:pt x="62" y="334"/>
                      <a:pt x="64" y="333"/>
                    </a:cubicBezTo>
                    <a:cubicBezTo>
                      <a:pt x="84" y="319"/>
                      <a:pt x="84" y="319"/>
                      <a:pt x="84" y="319"/>
                    </a:cubicBezTo>
                    <a:cubicBezTo>
                      <a:pt x="92" y="325"/>
                      <a:pt x="101" y="331"/>
                      <a:pt x="110" y="337"/>
                    </a:cubicBezTo>
                    <a:cubicBezTo>
                      <a:pt x="104" y="361"/>
                      <a:pt x="104" y="361"/>
                      <a:pt x="104" y="361"/>
                    </a:cubicBezTo>
                    <a:cubicBezTo>
                      <a:pt x="104" y="363"/>
                      <a:pt x="105" y="365"/>
                      <a:pt x="106" y="365"/>
                    </a:cubicBezTo>
                    <a:cubicBezTo>
                      <a:pt x="130" y="375"/>
                      <a:pt x="130" y="375"/>
                      <a:pt x="130" y="375"/>
                    </a:cubicBezTo>
                    <a:cubicBezTo>
                      <a:pt x="131" y="376"/>
                      <a:pt x="134" y="375"/>
                      <a:pt x="135" y="373"/>
                    </a:cubicBezTo>
                    <a:cubicBezTo>
                      <a:pt x="147" y="352"/>
                      <a:pt x="147" y="352"/>
                      <a:pt x="147" y="352"/>
                    </a:cubicBezTo>
                    <a:cubicBezTo>
                      <a:pt x="158" y="355"/>
                      <a:pt x="168" y="356"/>
                      <a:pt x="179" y="357"/>
                    </a:cubicBezTo>
                    <a:cubicBezTo>
                      <a:pt x="184" y="381"/>
                      <a:pt x="184" y="381"/>
                      <a:pt x="184" y="381"/>
                    </a:cubicBezTo>
                    <a:cubicBezTo>
                      <a:pt x="185" y="383"/>
                      <a:pt x="187" y="385"/>
                      <a:pt x="189" y="385"/>
                    </a:cubicBezTo>
                    <a:cubicBezTo>
                      <a:pt x="214" y="383"/>
                      <a:pt x="214" y="383"/>
                      <a:pt x="214" y="383"/>
                    </a:cubicBezTo>
                    <a:cubicBezTo>
                      <a:pt x="216" y="383"/>
                      <a:pt x="217" y="382"/>
                      <a:pt x="218" y="380"/>
                    </a:cubicBezTo>
                    <a:cubicBezTo>
                      <a:pt x="220" y="355"/>
                      <a:pt x="220" y="355"/>
                      <a:pt x="220" y="355"/>
                    </a:cubicBezTo>
                    <a:cubicBezTo>
                      <a:pt x="230" y="353"/>
                      <a:pt x="240" y="350"/>
                      <a:pt x="250" y="347"/>
                    </a:cubicBezTo>
                    <a:cubicBezTo>
                      <a:pt x="265" y="366"/>
                      <a:pt x="265" y="366"/>
                      <a:pt x="265" y="366"/>
                    </a:cubicBezTo>
                    <a:cubicBezTo>
                      <a:pt x="266" y="368"/>
                      <a:pt x="268" y="369"/>
                      <a:pt x="270" y="368"/>
                    </a:cubicBezTo>
                    <a:cubicBezTo>
                      <a:pt x="292" y="356"/>
                      <a:pt x="292" y="356"/>
                      <a:pt x="292" y="356"/>
                    </a:cubicBezTo>
                    <a:cubicBezTo>
                      <a:pt x="294" y="355"/>
                      <a:pt x="295" y="353"/>
                      <a:pt x="294" y="351"/>
                    </a:cubicBezTo>
                    <a:cubicBezTo>
                      <a:pt x="286" y="328"/>
                      <a:pt x="286" y="328"/>
                      <a:pt x="286" y="328"/>
                    </a:cubicBezTo>
                    <a:cubicBezTo>
                      <a:pt x="294" y="321"/>
                      <a:pt x="302" y="315"/>
                      <a:pt x="310" y="307"/>
                    </a:cubicBezTo>
                    <a:cubicBezTo>
                      <a:pt x="331" y="319"/>
                      <a:pt x="331" y="319"/>
                      <a:pt x="331" y="319"/>
                    </a:cubicBezTo>
                    <a:cubicBezTo>
                      <a:pt x="333" y="320"/>
                      <a:pt x="336" y="319"/>
                      <a:pt x="337" y="318"/>
                    </a:cubicBezTo>
                    <a:cubicBezTo>
                      <a:pt x="352" y="298"/>
                      <a:pt x="352" y="298"/>
                      <a:pt x="352" y="298"/>
                    </a:cubicBezTo>
                    <a:cubicBezTo>
                      <a:pt x="353" y="296"/>
                      <a:pt x="353" y="294"/>
                      <a:pt x="351" y="292"/>
                    </a:cubicBezTo>
                    <a:cubicBezTo>
                      <a:pt x="334" y="275"/>
                      <a:pt x="334" y="275"/>
                      <a:pt x="334" y="275"/>
                    </a:cubicBezTo>
                    <a:cubicBezTo>
                      <a:pt x="339" y="266"/>
                      <a:pt x="344" y="256"/>
                      <a:pt x="347" y="246"/>
                    </a:cubicBezTo>
                    <a:cubicBezTo>
                      <a:pt x="372" y="248"/>
                      <a:pt x="372" y="248"/>
                      <a:pt x="372" y="248"/>
                    </a:cubicBezTo>
                    <a:cubicBezTo>
                      <a:pt x="374" y="248"/>
                      <a:pt x="376" y="246"/>
                      <a:pt x="376" y="244"/>
                    </a:cubicBezTo>
                    <a:cubicBezTo>
                      <a:pt x="381" y="220"/>
                      <a:pt x="381" y="220"/>
                      <a:pt x="381" y="220"/>
                    </a:cubicBezTo>
                    <a:cubicBezTo>
                      <a:pt x="382" y="218"/>
                      <a:pt x="380" y="216"/>
                      <a:pt x="379" y="215"/>
                    </a:cubicBezTo>
                    <a:cubicBezTo>
                      <a:pt x="355" y="206"/>
                      <a:pt x="355" y="206"/>
                      <a:pt x="355" y="206"/>
                    </a:cubicBezTo>
                    <a:cubicBezTo>
                      <a:pt x="356" y="199"/>
                      <a:pt x="356" y="192"/>
                      <a:pt x="356" y="184"/>
                    </a:cubicBezTo>
                    <a:cubicBezTo>
                      <a:pt x="356" y="181"/>
                      <a:pt x="355" y="178"/>
                      <a:pt x="355" y="175"/>
                    </a:cubicBezTo>
                    <a:cubicBezTo>
                      <a:pt x="378" y="166"/>
                      <a:pt x="378" y="166"/>
                      <a:pt x="378" y="166"/>
                    </a:cubicBezTo>
                    <a:cubicBezTo>
                      <a:pt x="380" y="165"/>
                      <a:pt x="381" y="163"/>
                      <a:pt x="380" y="161"/>
                    </a:cubicBezTo>
                    <a:close/>
                    <a:moveTo>
                      <a:pt x="267" y="306"/>
                    </a:moveTo>
                    <a:cubicBezTo>
                      <a:pt x="259" y="311"/>
                      <a:pt x="251" y="315"/>
                      <a:pt x="242" y="319"/>
                    </a:cubicBezTo>
                    <a:cubicBezTo>
                      <a:pt x="233" y="323"/>
                      <a:pt x="222" y="326"/>
                      <a:pt x="211" y="327"/>
                    </a:cubicBezTo>
                    <a:cubicBezTo>
                      <a:pt x="207" y="328"/>
                      <a:pt x="202" y="329"/>
                      <a:pt x="198" y="329"/>
                    </a:cubicBezTo>
                    <a:cubicBezTo>
                      <a:pt x="193" y="329"/>
                      <a:pt x="188" y="329"/>
                      <a:pt x="184" y="329"/>
                    </a:cubicBezTo>
                    <a:cubicBezTo>
                      <a:pt x="173" y="328"/>
                      <a:pt x="163" y="327"/>
                      <a:pt x="152" y="324"/>
                    </a:cubicBezTo>
                    <a:cubicBezTo>
                      <a:pt x="144" y="321"/>
                      <a:pt x="135" y="317"/>
                      <a:pt x="127" y="313"/>
                    </a:cubicBezTo>
                    <a:cubicBezTo>
                      <a:pt x="117" y="308"/>
                      <a:pt x="109" y="302"/>
                      <a:pt x="101" y="295"/>
                    </a:cubicBezTo>
                    <a:cubicBezTo>
                      <a:pt x="91" y="286"/>
                      <a:pt x="82" y="276"/>
                      <a:pt x="75" y="265"/>
                    </a:cubicBezTo>
                    <a:cubicBezTo>
                      <a:pt x="72" y="259"/>
                      <a:pt x="68" y="254"/>
                      <a:pt x="66" y="247"/>
                    </a:cubicBezTo>
                    <a:cubicBezTo>
                      <a:pt x="60" y="236"/>
                      <a:pt x="57" y="223"/>
                      <a:pt x="55" y="209"/>
                    </a:cubicBezTo>
                    <a:cubicBezTo>
                      <a:pt x="55" y="206"/>
                      <a:pt x="54" y="203"/>
                      <a:pt x="54" y="199"/>
                    </a:cubicBezTo>
                    <a:cubicBezTo>
                      <a:pt x="54" y="192"/>
                      <a:pt x="54" y="185"/>
                      <a:pt x="55" y="177"/>
                    </a:cubicBezTo>
                    <a:cubicBezTo>
                      <a:pt x="56" y="168"/>
                      <a:pt x="58" y="159"/>
                      <a:pt x="61" y="151"/>
                    </a:cubicBezTo>
                    <a:cubicBezTo>
                      <a:pt x="64" y="140"/>
                      <a:pt x="68" y="131"/>
                      <a:pt x="74" y="121"/>
                    </a:cubicBezTo>
                    <a:cubicBezTo>
                      <a:pt x="79" y="114"/>
                      <a:pt x="84" y="106"/>
                      <a:pt x="91" y="100"/>
                    </a:cubicBezTo>
                    <a:cubicBezTo>
                      <a:pt x="98" y="92"/>
                      <a:pt x="106" y="85"/>
                      <a:pt x="115" y="79"/>
                    </a:cubicBezTo>
                    <a:cubicBezTo>
                      <a:pt x="123" y="74"/>
                      <a:pt x="131" y="69"/>
                      <a:pt x="139" y="66"/>
                    </a:cubicBezTo>
                    <a:cubicBezTo>
                      <a:pt x="149" y="62"/>
                      <a:pt x="159" y="59"/>
                      <a:pt x="170" y="57"/>
                    </a:cubicBezTo>
                    <a:cubicBezTo>
                      <a:pt x="175" y="57"/>
                      <a:pt x="179" y="56"/>
                      <a:pt x="184" y="56"/>
                    </a:cubicBezTo>
                    <a:cubicBezTo>
                      <a:pt x="188" y="56"/>
                      <a:pt x="193" y="56"/>
                      <a:pt x="197" y="56"/>
                    </a:cubicBezTo>
                    <a:cubicBezTo>
                      <a:pt x="208" y="56"/>
                      <a:pt x="219" y="58"/>
                      <a:pt x="229" y="61"/>
                    </a:cubicBezTo>
                    <a:cubicBezTo>
                      <a:pt x="238" y="64"/>
                      <a:pt x="246" y="67"/>
                      <a:pt x="255" y="72"/>
                    </a:cubicBezTo>
                    <a:cubicBezTo>
                      <a:pt x="264" y="77"/>
                      <a:pt x="273" y="83"/>
                      <a:pt x="281" y="90"/>
                    </a:cubicBezTo>
                    <a:cubicBezTo>
                      <a:pt x="291" y="98"/>
                      <a:pt x="299" y="108"/>
                      <a:pt x="306" y="120"/>
                    </a:cubicBezTo>
                    <a:cubicBezTo>
                      <a:pt x="310" y="125"/>
                      <a:pt x="313" y="131"/>
                      <a:pt x="316" y="137"/>
                    </a:cubicBezTo>
                    <a:cubicBezTo>
                      <a:pt x="321" y="149"/>
                      <a:pt x="325" y="162"/>
                      <a:pt x="326" y="175"/>
                    </a:cubicBezTo>
                    <a:cubicBezTo>
                      <a:pt x="327" y="179"/>
                      <a:pt x="327" y="182"/>
                      <a:pt x="327" y="185"/>
                    </a:cubicBezTo>
                    <a:cubicBezTo>
                      <a:pt x="328" y="193"/>
                      <a:pt x="327" y="200"/>
                      <a:pt x="327" y="207"/>
                    </a:cubicBezTo>
                    <a:cubicBezTo>
                      <a:pt x="326" y="217"/>
                      <a:pt x="324" y="226"/>
                      <a:pt x="321" y="234"/>
                    </a:cubicBezTo>
                    <a:cubicBezTo>
                      <a:pt x="318" y="245"/>
                      <a:pt x="313" y="254"/>
                      <a:pt x="307" y="263"/>
                    </a:cubicBezTo>
                    <a:cubicBezTo>
                      <a:pt x="303" y="271"/>
                      <a:pt x="297" y="279"/>
                      <a:pt x="291" y="285"/>
                    </a:cubicBezTo>
                    <a:cubicBezTo>
                      <a:pt x="284" y="293"/>
                      <a:pt x="275" y="300"/>
                      <a:pt x="267" y="30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 name="Freeform 26"/>
              <p:cNvSpPr>
                <a:spLocks/>
              </p:cNvSpPr>
              <p:nvPr/>
            </p:nvSpPr>
            <p:spPr bwMode="auto">
              <a:xfrm>
                <a:off x="4325232" y="1346376"/>
                <a:ext cx="350837" cy="350838"/>
              </a:xfrm>
              <a:custGeom>
                <a:avLst/>
                <a:gdLst/>
                <a:ahLst/>
                <a:cxnLst>
                  <a:cxn ang="0">
                    <a:pos x="221" y="98"/>
                  </a:cxn>
                  <a:cxn ang="0">
                    <a:pos x="212" y="67"/>
                  </a:cxn>
                  <a:cxn ang="0">
                    <a:pos x="205" y="52"/>
                  </a:cxn>
                  <a:cxn ang="0">
                    <a:pos x="184" y="28"/>
                  </a:cxn>
                  <a:cxn ang="0">
                    <a:pos x="163" y="13"/>
                  </a:cxn>
                  <a:cxn ang="0">
                    <a:pos x="142" y="5"/>
                  </a:cxn>
                  <a:cxn ang="0">
                    <a:pos x="116" y="1"/>
                  </a:cxn>
                  <a:cxn ang="0">
                    <a:pos x="105" y="1"/>
                  </a:cxn>
                  <a:cxn ang="0">
                    <a:pos x="94" y="2"/>
                  </a:cxn>
                  <a:cxn ang="0">
                    <a:pos x="69" y="9"/>
                  </a:cxn>
                  <a:cxn ang="0">
                    <a:pos x="49" y="19"/>
                  </a:cxn>
                  <a:cxn ang="0">
                    <a:pos x="29" y="36"/>
                  </a:cxn>
                  <a:cxn ang="0">
                    <a:pos x="16" y="54"/>
                  </a:cxn>
                  <a:cxn ang="0">
                    <a:pos x="5" y="77"/>
                  </a:cxn>
                  <a:cxn ang="0">
                    <a:pos x="0" y="99"/>
                  </a:cxn>
                  <a:cxn ang="0">
                    <a:pos x="0" y="117"/>
                  </a:cxn>
                  <a:cxn ang="0">
                    <a:pos x="1" y="125"/>
                  </a:cxn>
                  <a:cxn ang="0">
                    <a:pos x="9" y="156"/>
                  </a:cxn>
                  <a:cxn ang="0">
                    <a:pos x="17" y="170"/>
                  </a:cxn>
                  <a:cxn ang="0">
                    <a:pos x="37" y="195"/>
                  </a:cxn>
                  <a:cxn ang="0">
                    <a:pos x="59" y="210"/>
                  </a:cxn>
                  <a:cxn ang="0">
                    <a:pos x="80" y="218"/>
                  </a:cxn>
                  <a:cxn ang="0">
                    <a:pos x="105" y="222"/>
                  </a:cxn>
                  <a:cxn ang="0">
                    <a:pos x="116" y="222"/>
                  </a:cxn>
                  <a:cxn ang="0">
                    <a:pos x="128" y="221"/>
                  </a:cxn>
                  <a:cxn ang="0">
                    <a:pos x="153" y="214"/>
                  </a:cxn>
                  <a:cxn ang="0">
                    <a:pos x="172" y="204"/>
                  </a:cxn>
                  <a:cxn ang="0">
                    <a:pos x="192" y="187"/>
                  </a:cxn>
                  <a:cxn ang="0">
                    <a:pos x="206" y="169"/>
                  </a:cxn>
                  <a:cxn ang="0">
                    <a:pos x="216" y="145"/>
                  </a:cxn>
                  <a:cxn ang="0">
                    <a:pos x="221" y="124"/>
                  </a:cxn>
                  <a:cxn ang="0">
                    <a:pos x="222" y="106"/>
                  </a:cxn>
                  <a:cxn ang="0">
                    <a:pos x="221" y="98"/>
                  </a:cxn>
                </a:cxnLst>
                <a:rect l="0" t="0" r="r" b="b"/>
                <a:pathLst>
                  <a:path w="222" h="222">
                    <a:moveTo>
                      <a:pt x="221" y="98"/>
                    </a:moveTo>
                    <a:cubicBezTo>
                      <a:pt x="219" y="87"/>
                      <a:pt x="217" y="76"/>
                      <a:pt x="212" y="67"/>
                    </a:cubicBezTo>
                    <a:cubicBezTo>
                      <a:pt x="210" y="62"/>
                      <a:pt x="208" y="57"/>
                      <a:pt x="205" y="52"/>
                    </a:cubicBezTo>
                    <a:cubicBezTo>
                      <a:pt x="199" y="43"/>
                      <a:pt x="192" y="35"/>
                      <a:pt x="184" y="28"/>
                    </a:cubicBezTo>
                    <a:cubicBezTo>
                      <a:pt x="177" y="22"/>
                      <a:pt x="170" y="17"/>
                      <a:pt x="163" y="13"/>
                    </a:cubicBezTo>
                    <a:cubicBezTo>
                      <a:pt x="156" y="10"/>
                      <a:pt x="149" y="7"/>
                      <a:pt x="142" y="5"/>
                    </a:cubicBezTo>
                    <a:cubicBezTo>
                      <a:pt x="134" y="2"/>
                      <a:pt x="125" y="1"/>
                      <a:pt x="116" y="1"/>
                    </a:cubicBezTo>
                    <a:cubicBezTo>
                      <a:pt x="113" y="0"/>
                      <a:pt x="109" y="0"/>
                      <a:pt x="105" y="1"/>
                    </a:cubicBezTo>
                    <a:cubicBezTo>
                      <a:pt x="101" y="1"/>
                      <a:pt x="98" y="1"/>
                      <a:pt x="94" y="2"/>
                    </a:cubicBezTo>
                    <a:cubicBezTo>
                      <a:pt x="85" y="3"/>
                      <a:pt x="77" y="5"/>
                      <a:pt x="69" y="9"/>
                    </a:cubicBezTo>
                    <a:cubicBezTo>
                      <a:pt x="62" y="11"/>
                      <a:pt x="55" y="15"/>
                      <a:pt x="49" y="19"/>
                    </a:cubicBezTo>
                    <a:cubicBezTo>
                      <a:pt x="42" y="24"/>
                      <a:pt x="35" y="30"/>
                      <a:pt x="29" y="36"/>
                    </a:cubicBezTo>
                    <a:cubicBezTo>
                      <a:pt x="24" y="41"/>
                      <a:pt x="20" y="47"/>
                      <a:pt x="16" y="54"/>
                    </a:cubicBezTo>
                    <a:cubicBezTo>
                      <a:pt x="11" y="61"/>
                      <a:pt x="8" y="69"/>
                      <a:pt x="5" y="77"/>
                    </a:cubicBezTo>
                    <a:cubicBezTo>
                      <a:pt x="3" y="84"/>
                      <a:pt x="1" y="92"/>
                      <a:pt x="0" y="99"/>
                    </a:cubicBezTo>
                    <a:cubicBezTo>
                      <a:pt x="0" y="105"/>
                      <a:pt x="0" y="111"/>
                      <a:pt x="0" y="117"/>
                    </a:cubicBezTo>
                    <a:cubicBezTo>
                      <a:pt x="0" y="120"/>
                      <a:pt x="0" y="123"/>
                      <a:pt x="1" y="125"/>
                    </a:cubicBezTo>
                    <a:cubicBezTo>
                      <a:pt x="2" y="136"/>
                      <a:pt x="5" y="146"/>
                      <a:pt x="9" y="156"/>
                    </a:cubicBezTo>
                    <a:cubicBezTo>
                      <a:pt x="11" y="161"/>
                      <a:pt x="14" y="166"/>
                      <a:pt x="17" y="170"/>
                    </a:cubicBezTo>
                    <a:cubicBezTo>
                      <a:pt x="22" y="180"/>
                      <a:pt x="30" y="188"/>
                      <a:pt x="37" y="195"/>
                    </a:cubicBezTo>
                    <a:cubicBezTo>
                      <a:pt x="44" y="200"/>
                      <a:pt x="51" y="205"/>
                      <a:pt x="59" y="210"/>
                    </a:cubicBezTo>
                    <a:cubicBezTo>
                      <a:pt x="65" y="213"/>
                      <a:pt x="72" y="216"/>
                      <a:pt x="80" y="218"/>
                    </a:cubicBezTo>
                    <a:cubicBezTo>
                      <a:pt x="88" y="220"/>
                      <a:pt x="96" y="222"/>
                      <a:pt x="105" y="222"/>
                    </a:cubicBezTo>
                    <a:cubicBezTo>
                      <a:pt x="109" y="222"/>
                      <a:pt x="113" y="222"/>
                      <a:pt x="116" y="222"/>
                    </a:cubicBezTo>
                    <a:cubicBezTo>
                      <a:pt x="120" y="222"/>
                      <a:pt x="124" y="222"/>
                      <a:pt x="128" y="221"/>
                    </a:cubicBezTo>
                    <a:cubicBezTo>
                      <a:pt x="136" y="220"/>
                      <a:pt x="145" y="217"/>
                      <a:pt x="153" y="214"/>
                    </a:cubicBezTo>
                    <a:cubicBezTo>
                      <a:pt x="160" y="211"/>
                      <a:pt x="166" y="208"/>
                      <a:pt x="172" y="204"/>
                    </a:cubicBezTo>
                    <a:cubicBezTo>
                      <a:pt x="180" y="199"/>
                      <a:pt x="186" y="193"/>
                      <a:pt x="192" y="187"/>
                    </a:cubicBezTo>
                    <a:cubicBezTo>
                      <a:pt x="197" y="181"/>
                      <a:pt x="202" y="175"/>
                      <a:pt x="206" y="169"/>
                    </a:cubicBezTo>
                    <a:cubicBezTo>
                      <a:pt x="210" y="162"/>
                      <a:pt x="214" y="154"/>
                      <a:pt x="216" y="145"/>
                    </a:cubicBezTo>
                    <a:cubicBezTo>
                      <a:pt x="219" y="138"/>
                      <a:pt x="220" y="131"/>
                      <a:pt x="221" y="124"/>
                    </a:cubicBezTo>
                    <a:cubicBezTo>
                      <a:pt x="222" y="118"/>
                      <a:pt x="222" y="112"/>
                      <a:pt x="222" y="106"/>
                    </a:cubicBezTo>
                    <a:cubicBezTo>
                      <a:pt x="221" y="103"/>
                      <a:pt x="221" y="100"/>
                      <a:pt x="221" y="9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 name="Freeform 27"/>
              <p:cNvSpPr>
                <a:spLocks noEditPoints="1"/>
              </p:cNvSpPr>
              <p:nvPr/>
            </p:nvSpPr>
            <p:spPr bwMode="auto">
              <a:xfrm>
                <a:off x="4724223" y="1589440"/>
                <a:ext cx="268287" cy="274020"/>
              </a:xfrm>
              <a:custGeom>
                <a:avLst/>
                <a:gdLst/>
                <a:ahLst/>
                <a:cxnLst>
                  <a:cxn ang="0">
                    <a:pos x="136" y="114"/>
                  </a:cxn>
                  <a:cxn ang="0">
                    <a:pos x="142" y="81"/>
                  </a:cxn>
                  <a:cxn ang="0">
                    <a:pos x="170" y="67"/>
                  </a:cxn>
                  <a:cxn ang="0">
                    <a:pos x="158" y="50"/>
                  </a:cxn>
                  <a:cxn ang="0">
                    <a:pos x="109" y="35"/>
                  </a:cxn>
                  <a:cxn ang="0">
                    <a:pos x="111" y="4"/>
                  </a:cxn>
                  <a:cxn ang="0">
                    <a:pos x="90" y="6"/>
                  </a:cxn>
                  <a:cxn ang="0">
                    <a:pos x="52" y="40"/>
                  </a:cxn>
                  <a:cxn ang="0">
                    <a:pos x="26" y="23"/>
                  </a:cxn>
                  <a:cxn ang="0">
                    <a:pos x="18" y="42"/>
                  </a:cxn>
                  <a:cxn ang="0">
                    <a:pos x="29" y="75"/>
                  </a:cxn>
                  <a:cxn ang="0">
                    <a:pos x="6" y="101"/>
                  </a:cxn>
                  <a:cxn ang="0">
                    <a:pos x="6" y="123"/>
                  </a:cxn>
                  <a:cxn ang="0">
                    <a:pos x="37" y="117"/>
                  </a:cxn>
                  <a:cxn ang="0">
                    <a:pos x="58" y="163"/>
                  </a:cxn>
                  <a:cxn ang="0">
                    <a:pos x="77" y="173"/>
                  </a:cxn>
                  <a:cxn ang="0">
                    <a:pos x="87" y="144"/>
                  </a:cxn>
                  <a:cxn ang="0">
                    <a:pos x="138" y="149"/>
                  </a:cxn>
                  <a:cxn ang="0">
                    <a:pos x="156" y="137"/>
                  </a:cxn>
                  <a:cxn ang="0">
                    <a:pos x="126" y="95"/>
                  </a:cxn>
                  <a:cxn ang="0">
                    <a:pos x="100" y="92"/>
                  </a:cxn>
                  <a:cxn ang="0">
                    <a:pos x="101" y="88"/>
                  </a:cxn>
                  <a:cxn ang="0">
                    <a:pos x="126" y="95"/>
                  </a:cxn>
                  <a:cxn ang="0">
                    <a:pos x="51" y="64"/>
                  </a:cxn>
                  <a:cxn ang="0">
                    <a:pos x="70" y="84"/>
                  </a:cxn>
                  <a:cxn ang="0">
                    <a:pos x="45" y="94"/>
                  </a:cxn>
                  <a:cxn ang="0">
                    <a:pos x="122" y="68"/>
                  </a:cxn>
                  <a:cxn ang="0">
                    <a:pos x="94" y="74"/>
                  </a:cxn>
                  <a:cxn ang="0">
                    <a:pos x="122" y="68"/>
                  </a:cxn>
                  <a:cxn ang="0">
                    <a:pos x="82" y="71"/>
                  </a:cxn>
                  <a:cxn ang="0">
                    <a:pos x="59" y="55"/>
                  </a:cxn>
                  <a:cxn ang="0">
                    <a:pos x="48" y="105"/>
                  </a:cxn>
                  <a:cxn ang="0">
                    <a:pos x="77" y="100"/>
                  </a:cxn>
                  <a:cxn ang="0">
                    <a:pos x="48" y="105"/>
                  </a:cxn>
                  <a:cxn ang="0">
                    <a:pos x="88" y="102"/>
                  </a:cxn>
                  <a:cxn ang="0">
                    <a:pos x="112" y="118"/>
                  </a:cxn>
                </a:cxnLst>
                <a:rect l="0" t="0" r="r" b="b"/>
                <a:pathLst>
                  <a:path w="170" h="173">
                    <a:moveTo>
                      <a:pt x="153" y="131"/>
                    </a:moveTo>
                    <a:cubicBezTo>
                      <a:pt x="136" y="114"/>
                      <a:pt x="136" y="114"/>
                      <a:pt x="136" y="114"/>
                    </a:cubicBezTo>
                    <a:cubicBezTo>
                      <a:pt x="138" y="109"/>
                      <a:pt x="140" y="104"/>
                      <a:pt x="141" y="98"/>
                    </a:cubicBezTo>
                    <a:cubicBezTo>
                      <a:pt x="142" y="92"/>
                      <a:pt x="143" y="87"/>
                      <a:pt x="142" y="81"/>
                    </a:cubicBezTo>
                    <a:cubicBezTo>
                      <a:pt x="165" y="72"/>
                      <a:pt x="165" y="72"/>
                      <a:pt x="165" y="72"/>
                    </a:cubicBezTo>
                    <a:cubicBezTo>
                      <a:pt x="168" y="71"/>
                      <a:pt x="170" y="69"/>
                      <a:pt x="170" y="67"/>
                    </a:cubicBezTo>
                    <a:cubicBezTo>
                      <a:pt x="164" y="51"/>
                      <a:pt x="164" y="51"/>
                      <a:pt x="164" y="51"/>
                    </a:cubicBezTo>
                    <a:cubicBezTo>
                      <a:pt x="164" y="50"/>
                      <a:pt x="161" y="49"/>
                      <a:pt x="158" y="50"/>
                    </a:cubicBezTo>
                    <a:cubicBezTo>
                      <a:pt x="134" y="57"/>
                      <a:pt x="134" y="57"/>
                      <a:pt x="134" y="57"/>
                    </a:cubicBezTo>
                    <a:cubicBezTo>
                      <a:pt x="128" y="47"/>
                      <a:pt x="120" y="40"/>
                      <a:pt x="109" y="35"/>
                    </a:cubicBezTo>
                    <a:cubicBezTo>
                      <a:pt x="113" y="10"/>
                      <a:pt x="113" y="10"/>
                      <a:pt x="113" y="10"/>
                    </a:cubicBezTo>
                    <a:cubicBezTo>
                      <a:pt x="113" y="7"/>
                      <a:pt x="112" y="4"/>
                      <a:pt x="111" y="4"/>
                    </a:cubicBezTo>
                    <a:cubicBezTo>
                      <a:pt x="94" y="0"/>
                      <a:pt x="94" y="0"/>
                      <a:pt x="94" y="0"/>
                    </a:cubicBezTo>
                    <a:cubicBezTo>
                      <a:pt x="93" y="0"/>
                      <a:pt x="91" y="2"/>
                      <a:pt x="90" y="6"/>
                    </a:cubicBezTo>
                    <a:cubicBezTo>
                      <a:pt x="84" y="30"/>
                      <a:pt x="84" y="30"/>
                      <a:pt x="84" y="30"/>
                    </a:cubicBezTo>
                    <a:cubicBezTo>
                      <a:pt x="72" y="30"/>
                      <a:pt x="61" y="34"/>
                      <a:pt x="52" y="40"/>
                    </a:cubicBezTo>
                    <a:cubicBezTo>
                      <a:pt x="33" y="25"/>
                      <a:pt x="33" y="25"/>
                      <a:pt x="33" y="25"/>
                    </a:cubicBezTo>
                    <a:cubicBezTo>
                      <a:pt x="30" y="23"/>
                      <a:pt x="27" y="22"/>
                      <a:pt x="26" y="23"/>
                    </a:cubicBezTo>
                    <a:cubicBezTo>
                      <a:pt x="15" y="36"/>
                      <a:pt x="15" y="36"/>
                      <a:pt x="15" y="36"/>
                    </a:cubicBezTo>
                    <a:cubicBezTo>
                      <a:pt x="14" y="37"/>
                      <a:pt x="15" y="40"/>
                      <a:pt x="18" y="42"/>
                    </a:cubicBezTo>
                    <a:cubicBezTo>
                      <a:pt x="35" y="60"/>
                      <a:pt x="35" y="60"/>
                      <a:pt x="35" y="60"/>
                    </a:cubicBezTo>
                    <a:cubicBezTo>
                      <a:pt x="33" y="65"/>
                      <a:pt x="31" y="70"/>
                      <a:pt x="29" y="75"/>
                    </a:cubicBezTo>
                    <a:cubicBezTo>
                      <a:pt x="28" y="81"/>
                      <a:pt x="28" y="87"/>
                      <a:pt x="29" y="92"/>
                    </a:cubicBezTo>
                    <a:cubicBezTo>
                      <a:pt x="6" y="101"/>
                      <a:pt x="6" y="101"/>
                      <a:pt x="6" y="101"/>
                    </a:cubicBezTo>
                    <a:cubicBezTo>
                      <a:pt x="2" y="103"/>
                      <a:pt x="0" y="105"/>
                      <a:pt x="1" y="106"/>
                    </a:cubicBezTo>
                    <a:cubicBezTo>
                      <a:pt x="6" y="123"/>
                      <a:pt x="6" y="123"/>
                      <a:pt x="6" y="123"/>
                    </a:cubicBezTo>
                    <a:cubicBezTo>
                      <a:pt x="7" y="124"/>
                      <a:pt x="10" y="124"/>
                      <a:pt x="13" y="123"/>
                    </a:cubicBezTo>
                    <a:cubicBezTo>
                      <a:pt x="37" y="117"/>
                      <a:pt x="37" y="117"/>
                      <a:pt x="37" y="117"/>
                    </a:cubicBezTo>
                    <a:cubicBezTo>
                      <a:pt x="43" y="126"/>
                      <a:pt x="51" y="134"/>
                      <a:pt x="62" y="139"/>
                    </a:cubicBezTo>
                    <a:cubicBezTo>
                      <a:pt x="58" y="163"/>
                      <a:pt x="58" y="163"/>
                      <a:pt x="58" y="163"/>
                    </a:cubicBezTo>
                    <a:cubicBezTo>
                      <a:pt x="58" y="166"/>
                      <a:pt x="58" y="169"/>
                      <a:pt x="60" y="170"/>
                    </a:cubicBezTo>
                    <a:cubicBezTo>
                      <a:pt x="77" y="173"/>
                      <a:pt x="77" y="173"/>
                      <a:pt x="77" y="173"/>
                    </a:cubicBezTo>
                    <a:cubicBezTo>
                      <a:pt x="78" y="173"/>
                      <a:pt x="80" y="171"/>
                      <a:pt x="81" y="168"/>
                    </a:cubicBezTo>
                    <a:cubicBezTo>
                      <a:pt x="87" y="144"/>
                      <a:pt x="87" y="144"/>
                      <a:pt x="87" y="144"/>
                    </a:cubicBezTo>
                    <a:cubicBezTo>
                      <a:pt x="98" y="143"/>
                      <a:pt x="109" y="140"/>
                      <a:pt x="118" y="133"/>
                    </a:cubicBezTo>
                    <a:cubicBezTo>
                      <a:pt x="138" y="149"/>
                      <a:pt x="138" y="149"/>
                      <a:pt x="138" y="149"/>
                    </a:cubicBezTo>
                    <a:cubicBezTo>
                      <a:pt x="141" y="151"/>
                      <a:pt x="143" y="151"/>
                      <a:pt x="144" y="150"/>
                    </a:cubicBezTo>
                    <a:cubicBezTo>
                      <a:pt x="156" y="137"/>
                      <a:pt x="156" y="137"/>
                      <a:pt x="156" y="137"/>
                    </a:cubicBezTo>
                    <a:cubicBezTo>
                      <a:pt x="157" y="136"/>
                      <a:pt x="156" y="134"/>
                      <a:pt x="153" y="131"/>
                    </a:cubicBezTo>
                    <a:close/>
                    <a:moveTo>
                      <a:pt x="126" y="95"/>
                    </a:moveTo>
                    <a:cubicBezTo>
                      <a:pt x="125" y="100"/>
                      <a:pt x="123" y="105"/>
                      <a:pt x="120" y="109"/>
                    </a:cubicBezTo>
                    <a:cubicBezTo>
                      <a:pt x="100" y="92"/>
                      <a:pt x="100" y="92"/>
                      <a:pt x="100" y="92"/>
                    </a:cubicBezTo>
                    <a:cubicBezTo>
                      <a:pt x="100" y="91"/>
                      <a:pt x="101" y="91"/>
                      <a:pt x="101" y="90"/>
                    </a:cubicBezTo>
                    <a:cubicBezTo>
                      <a:pt x="101" y="89"/>
                      <a:pt x="101" y="88"/>
                      <a:pt x="101" y="88"/>
                    </a:cubicBezTo>
                    <a:cubicBezTo>
                      <a:pt x="126" y="79"/>
                      <a:pt x="126" y="79"/>
                      <a:pt x="126" y="79"/>
                    </a:cubicBezTo>
                    <a:cubicBezTo>
                      <a:pt x="127" y="84"/>
                      <a:pt x="127" y="90"/>
                      <a:pt x="126" y="95"/>
                    </a:cubicBezTo>
                    <a:close/>
                    <a:moveTo>
                      <a:pt x="45" y="78"/>
                    </a:moveTo>
                    <a:cubicBezTo>
                      <a:pt x="46" y="73"/>
                      <a:pt x="48" y="68"/>
                      <a:pt x="51" y="64"/>
                    </a:cubicBezTo>
                    <a:cubicBezTo>
                      <a:pt x="71" y="82"/>
                      <a:pt x="71" y="82"/>
                      <a:pt x="71" y="82"/>
                    </a:cubicBezTo>
                    <a:cubicBezTo>
                      <a:pt x="70" y="82"/>
                      <a:pt x="70" y="83"/>
                      <a:pt x="70" y="84"/>
                    </a:cubicBezTo>
                    <a:cubicBezTo>
                      <a:pt x="70" y="84"/>
                      <a:pt x="70" y="85"/>
                      <a:pt x="70" y="86"/>
                    </a:cubicBezTo>
                    <a:cubicBezTo>
                      <a:pt x="45" y="94"/>
                      <a:pt x="45" y="94"/>
                      <a:pt x="45" y="94"/>
                    </a:cubicBezTo>
                    <a:cubicBezTo>
                      <a:pt x="44" y="89"/>
                      <a:pt x="44" y="84"/>
                      <a:pt x="45" y="78"/>
                    </a:cubicBezTo>
                    <a:close/>
                    <a:moveTo>
                      <a:pt x="122" y="68"/>
                    </a:moveTo>
                    <a:cubicBezTo>
                      <a:pt x="97" y="76"/>
                      <a:pt x="97" y="76"/>
                      <a:pt x="97" y="76"/>
                    </a:cubicBezTo>
                    <a:cubicBezTo>
                      <a:pt x="96" y="75"/>
                      <a:pt x="95" y="74"/>
                      <a:pt x="94" y="74"/>
                    </a:cubicBezTo>
                    <a:cubicBezTo>
                      <a:pt x="99" y="48"/>
                      <a:pt x="99" y="48"/>
                      <a:pt x="99" y="48"/>
                    </a:cubicBezTo>
                    <a:cubicBezTo>
                      <a:pt x="109" y="51"/>
                      <a:pt x="118" y="59"/>
                      <a:pt x="122" y="68"/>
                    </a:cubicBezTo>
                    <a:close/>
                    <a:moveTo>
                      <a:pt x="88" y="45"/>
                    </a:moveTo>
                    <a:cubicBezTo>
                      <a:pt x="82" y="71"/>
                      <a:pt x="82" y="71"/>
                      <a:pt x="82" y="71"/>
                    </a:cubicBezTo>
                    <a:cubicBezTo>
                      <a:pt x="81" y="72"/>
                      <a:pt x="80" y="72"/>
                      <a:pt x="78" y="73"/>
                    </a:cubicBezTo>
                    <a:cubicBezTo>
                      <a:pt x="59" y="55"/>
                      <a:pt x="59" y="55"/>
                      <a:pt x="59" y="55"/>
                    </a:cubicBezTo>
                    <a:cubicBezTo>
                      <a:pt x="67" y="49"/>
                      <a:pt x="77" y="45"/>
                      <a:pt x="88" y="45"/>
                    </a:cubicBezTo>
                    <a:close/>
                    <a:moveTo>
                      <a:pt x="48" y="105"/>
                    </a:moveTo>
                    <a:cubicBezTo>
                      <a:pt x="73" y="97"/>
                      <a:pt x="73" y="97"/>
                      <a:pt x="73" y="97"/>
                    </a:cubicBezTo>
                    <a:cubicBezTo>
                      <a:pt x="74" y="98"/>
                      <a:pt x="75" y="99"/>
                      <a:pt x="77" y="100"/>
                    </a:cubicBezTo>
                    <a:cubicBezTo>
                      <a:pt x="71" y="126"/>
                      <a:pt x="71" y="126"/>
                      <a:pt x="71" y="126"/>
                    </a:cubicBezTo>
                    <a:cubicBezTo>
                      <a:pt x="61" y="122"/>
                      <a:pt x="53" y="115"/>
                      <a:pt x="48" y="105"/>
                    </a:cubicBezTo>
                    <a:close/>
                    <a:moveTo>
                      <a:pt x="83" y="128"/>
                    </a:moveTo>
                    <a:cubicBezTo>
                      <a:pt x="88" y="102"/>
                      <a:pt x="88" y="102"/>
                      <a:pt x="88" y="102"/>
                    </a:cubicBezTo>
                    <a:cubicBezTo>
                      <a:pt x="90" y="102"/>
                      <a:pt x="91" y="101"/>
                      <a:pt x="92" y="101"/>
                    </a:cubicBezTo>
                    <a:cubicBezTo>
                      <a:pt x="112" y="118"/>
                      <a:pt x="112" y="118"/>
                      <a:pt x="112" y="118"/>
                    </a:cubicBezTo>
                    <a:cubicBezTo>
                      <a:pt x="104" y="125"/>
                      <a:pt x="94" y="129"/>
                      <a:pt x="83" y="12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 name="Freeform 28"/>
              <p:cNvSpPr>
                <a:spLocks noEditPoints="1"/>
              </p:cNvSpPr>
              <p:nvPr/>
            </p:nvSpPr>
            <p:spPr bwMode="auto">
              <a:xfrm>
                <a:off x="4927159" y="1741928"/>
                <a:ext cx="239624" cy="225866"/>
              </a:xfrm>
              <a:custGeom>
                <a:avLst/>
                <a:gdLst/>
                <a:ahLst/>
                <a:cxnLst>
                  <a:cxn ang="0">
                    <a:pos x="151" y="75"/>
                  </a:cxn>
                  <a:cxn ang="0">
                    <a:pos x="150" y="59"/>
                  </a:cxn>
                  <a:cxn ang="0">
                    <a:pos x="145" y="57"/>
                  </a:cxn>
                  <a:cxn ang="0">
                    <a:pos x="123" y="57"/>
                  </a:cxn>
                  <a:cxn ang="0">
                    <a:pos x="107" y="33"/>
                  </a:cxn>
                  <a:cxn ang="0">
                    <a:pos x="116" y="13"/>
                  </a:cxn>
                  <a:cxn ang="0">
                    <a:pos x="116" y="7"/>
                  </a:cxn>
                  <a:cxn ang="0">
                    <a:pos x="103" y="0"/>
                  </a:cxn>
                  <a:cxn ang="0">
                    <a:pos x="98" y="4"/>
                  </a:cxn>
                  <a:cxn ang="0">
                    <a:pos x="87" y="23"/>
                  </a:cxn>
                  <a:cxn ang="0">
                    <a:pos x="58" y="24"/>
                  </a:cxn>
                  <a:cxn ang="0">
                    <a:pos x="45" y="7"/>
                  </a:cxn>
                  <a:cxn ang="0">
                    <a:pos x="40" y="4"/>
                  </a:cxn>
                  <a:cxn ang="0">
                    <a:pos x="28" y="12"/>
                  </a:cxn>
                  <a:cxn ang="0">
                    <a:pos x="29" y="18"/>
                  </a:cxn>
                  <a:cxn ang="0">
                    <a:pos x="39" y="37"/>
                  </a:cxn>
                  <a:cxn ang="0">
                    <a:pos x="31" y="49"/>
                  </a:cxn>
                  <a:cxn ang="0">
                    <a:pos x="26" y="63"/>
                  </a:cxn>
                  <a:cxn ang="0">
                    <a:pos x="5" y="65"/>
                  </a:cxn>
                  <a:cxn ang="0">
                    <a:pos x="0" y="68"/>
                  </a:cxn>
                  <a:cxn ang="0">
                    <a:pos x="1" y="83"/>
                  </a:cxn>
                  <a:cxn ang="0">
                    <a:pos x="6" y="85"/>
                  </a:cxn>
                  <a:cxn ang="0">
                    <a:pos x="28" y="85"/>
                  </a:cxn>
                  <a:cxn ang="0">
                    <a:pos x="43" y="109"/>
                  </a:cxn>
                  <a:cxn ang="0">
                    <a:pos x="35" y="129"/>
                  </a:cxn>
                  <a:cxn ang="0">
                    <a:pos x="35" y="135"/>
                  </a:cxn>
                  <a:cxn ang="0">
                    <a:pos x="48" y="142"/>
                  </a:cxn>
                  <a:cxn ang="0">
                    <a:pos x="53" y="138"/>
                  </a:cxn>
                  <a:cxn ang="0">
                    <a:pos x="64" y="120"/>
                  </a:cxn>
                  <a:cxn ang="0">
                    <a:pos x="92" y="118"/>
                  </a:cxn>
                  <a:cxn ang="0">
                    <a:pos x="105" y="135"/>
                  </a:cxn>
                  <a:cxn ang="0">
                    <a:pos x="110" y="138"/>
                  </a:cxn>
                  <a:cxn ang="0">
                    <a:pos x="123" y="130"/>
                  </a:cxn>
                  <a:cxn ang="0">
                    <a:pos x="122" y="124"/>
                  </a:cxn>
                  <a:cxn ang="0">
                    <a:pos x="112" y="106"/>
                  </a:cxn>
                  <a:cxn ang="0">
                    <a:pos x="120" y="94"/>
                  </a:cxn>
                  <a:cxn ang="0">
                    <a:pos x="124" y="80"/>
                  </a:cxn>
                  <a:cxn ang="0">
                    <a:pos x="146" y="77"/>
                  </a:cxn>
                  <a:cxn ang="0">
                    <a:pos x="151" y="75"/>
                  </a:cxn>
                  <a:cxn ang="0">
                    <a:pos x="61" y="107"/>
                  </a:cxn>
                  <a:cxn ang="0">
                    <a:pos x="40" y="56"/>
                  </a:cxn>
                  <a:cxn ang="0">
                    <a:pos x="90" y="36"/>
                  </a:cxn>
                  <a:cxn ang="0">
                    <a:pos x="111" y="86"/>
                  </a:cxn>
                  <a:cxn ang="0">
                    <a:pos x="61" y="107"/>
                  </a:cxn>
                </a:cxnLst>
                <a:rect l="0" t="0" r="r" b="b"/>
                <a:pathLst>
                  <a:path w="151" h="143">
                    <a:moveTo>
                      <a:pt x="151" y="75"/>
                    </a:moveTo>
                    <a:cubicBezTo>
                      <a:pt x="150" y="59"/>
                      <a:pt x="150" y="59"/>
                      <a:pt x="150" y="59"/>
                    </a:cubicBezTo>
                    <a:cubicBezTo>
                      <a:pt x="150" y="58"/>
                      <a:pt x="148" y="57"/>
                      <a:pt x="145" y="57"/>
                    </a:cubicBezTo>
                    <a:cubicBezTo>
                      <a:pt x="123" y="57"/>
                      <a:pt x="123" y="57"/>
                      <a:pt x="123" y="57"/>
                    </a:cubicBezTo>
                    <a:cubicBezTo>
                      <a:pt x="120" y="48"/>
                      <a:pt x="115" y="40"/>
                      <a:pt x="107" y="33"/>
                    </a:cubicBezTo>
                    <a:cubicBezTo>
                      <a:pt x="116" y="13"/>
                      <a:pt x="116" y="13"/>
                      <a:pt x="116" y="13"/>
                    </a:cubicBezTo>
                    <a:cubicBezTo>
                      <a:pt x="117" y="11"/>
                      <a:pt x="117" y="8"/>
                      <a:pt x="116" y="7"/>
                    </a:cubicBezTo>
                    <a:cubicBezTo>
                      <a:pt x="103" y="0"/>
                      <a:pt x="103" y="0"/>
                      <a:pt x="103" y="0"/>
                    </a:cubicBezTo>
                    <a:cubicBezTo>
                      <a:pt x="102" y="0"/>
                      <a:pt x="99" y="2"/>
                      <a:pt x="98" y="4"/>
                    </a:cubicBezTo>
                    <a:cubicBezTo>
                      <a:pt x="87" y="23"/>
                      <a:pt x="87" y="23"/>
                      <a:pt x="87" y="23"/>
                    </a:cubicBezTo>
                    <a:cubicBezTo>
                      <a:pt x="77" y="21"/>
                      <a:pt x="67" y="21"/>
                      <a:pt x="58" y="24"/>
                    </a:cubicBezTo>
                    <a:cubicBezTo>
                      <a:pt x="45" y="7"/>
                      <a:pt x="45" y="7"/>
                      <a:pt x="45" y="7"/>
                    </a:cubicBezTo>
                    <a:cubicBezTo>
                      <a:pt x="44" y="5"/>
                      <a:pt x="41" y="3"/>
                      <a:pt x="40" y="4"/>
                    </a:cubicBezTo>
                    <a:cubicBezTo>
                      <a:pt x="28" y="12"/>
                      <a:pt x="28" y="12"/>
                      <a:pt x="28" y="12"/>
                    </a:cubicBezTo>
                    <a:cubicBezTo>
                      <a:pt x="27" y="13"/>
                      <a:pt x="27" y="16"/>
                      <a:pt x="29" y="18"/>
                    </a:cubicBezTo>
                    <a:cubicBezTo>
                      <a:pt x="39" y="37"/>
                      <a:pt x="39" y="37"/>
                      <a:pt x="39" y="37"/>
                    </a:cubicBezTo>
                    <a:cubicBezTo>
                      <a:pt x="36" y="40"/>
                      <a:pt x="33" y="44"/>
                      <a:pt x="31" y="49"/>
                    </a:cubicBezTo>
                    <a:cubicBezTo>
                      <a:pt x="29" y="53"/>
                      <a:pt x="27" y="58"/>
                      <a:pt x="26" y="63"/>
                    </a:cubicBezTo>
                    <a:cubicBezTo>
                      <a:pt x="5" y="65"/>
                      <a:pt x="5" y="65"/>
                      <a:pt x="5" y="65"/>
                    </a:cubicBezTo>
                    <a:cubicBezTo>
                      <a:pt x="2" y="65"/>
                      <a:pt x="0" y="67"/>
                      <a:pt x="0" y="68"/>
                    </a:cubicBezTo>
                    <a:cubicBezTo>
                      <a:pt x="1" y="83"/>
                      <a:pt x="1" y="83"/>
                      <a:pt x="1" y="83"/>
                    </a:cubicBezTo>
                    <a:cubicBezTo>
                      <a:pt x="1" y="84"/>
                      <a:pt x="3" y="85"/>
                      <a:pt x="6" y="85"/>
                    </a:cubicBezTo>
                    <a:cubicBezTo>
                      <a:pt x="28" y="85"/>
                      <a:pt x="28" y="85"/>
                      <a:pt x="28" y="85"/>
                    </a:cubicBezTo>
                    <a:cubicBezTo>
                      <a:pt x="30" y="95"/>
                      <a:pt x="36" y="103"/>
                      <a:pt x="43" y="109"/>
                    </a:cubicBezTo>
                    <a:cubicBezTo>
                      <a:pt x="35" y="129"/>
                      <a:pt x="35" y="129"/>
                      <a:pt x="35" y="129"/>
                    </a:cubicBezTo>
                    <a:cubicBezTo>
                      <a:pt x="34" y="132"/>
                      <a:pt x="34" y="135"/>
                      <a:pt x="35" y="135"/>
                    </a:cubicBezTo>
                    <a:cubicBezTo>
                      <a:pt x="48" y="142"/>
                      <a:pt x="48" y="142"/>
                      <a:pt x="48" y="142"/>
                    </a:cubicBezTo>
                    <a:cubicBezTo>
                      <a:pt x="49" y="143"/>
                      <a:pt x="51" y="141"/>
                      <a:pt x="53" y="138"/>
                    </a:cubicBezTo>
                    <a:cubicBezTo>
                      <a:pt x="64" y="120"/>
                      <a:pt x="64" y="120"/>
                      <a:pt x="64" y="120"/>
                    </a:cubicBezTo>
                    <a:cubicBezTo>
                      <a:pt x="73" y="122"/>
                      <a:pt x="83" y="121"/>
                      <a:pt x="92" y="118"/>
                    </a:cubicBezTo>
                    <a:cubicBezTo>
                      <a:pt x="105" y="135"/>
                      <a:pt x="105" y="135"/>
                      <a:pt x="105" y="135"/>
                    </a:cubicBezTo>
                    <a:cubicBezTo>
                      <a:pt x="107" y="138"/>
                      <a:pt x="109" y="139"/>
                      <a:pt x="110" y="138"/>
                    </a:cubicBezTo>
                    <a:cubicBezTo>
                      <a:pt x="123" y="130"/>
                      <a:pt x="123" y="130"/>
                      <a:pt x="123" y="130"/>
                    </a:cubicBezTo>
                    <a:cubicBezTo>
                      <a:pt x="124" y="129"/>
                      <a:pt x="124" y="127"/>
                      <a:pt x="122" y="124"/>
                    </a:cubicBezTo>
                    <a:cubicBezTo>
                      <a:pt x="112" y="106"/>
                      <a:pt x="112" y="106"/>
                      <a:pt x="112" y="106"/>
                    </a:cubicBezTo>
                    <a:cubicBezTo>
                      <a:pt x="115" y="102"/>
                      <a:pt x="118" y="98"/>
                      <a:pt x="120" y="94"/>
                    </a:cubicBezTo>
                    <a:cubicBezTo>
                      <a:pt x="122" y="89"/>
                      <a:pt x="124" y="85"/>
                      <a:pt x="124" y="80"/>
                    </a:cubicBezTo>
                    <a:cubicBezTo>
                      <a:pt x="146" y="77"/>
                      <a:pt x="146" y="77"/>
                      <a:pt x="146" y="77"/>
                    </a:cubicBezTo>
                    <a:cubicBezTo>
                      <a:pt x="149" y="77"/>
                      <a:pt x="151" y="76"/>
                      <a:pt x="151" y="75"/>
                    </a:cubicBezTo>
                    <a:close/>
                    <a:moveTo>
                      <a:pt x="61" y="107"/>
                    </a:moveTo>
                    <a:cubicBezTo>
                      <a:pt x="41" y="99"/>
                      <a:pt x="32" y="76"/>
                      <a:pt x="40" y="56"/>
                    </a:cubicBezTo>
                    <a:cubicBezTo>
                      <a:pt x="48" y="37"/>
                      <a:pt x="71" y="28"/>
                      <a:pt x="90" y="36"/>
                    </a:cubicBezTo>
                    <a:cubicBezTo>
                      <a:pt x="110" y="44"/>
                      <a:pt x="119" y="66"/>
                      <a:pt x="111" y="86"/>
                    </a:cubicBezTo>
                    <a:cubicBezTo>
                      <a:pt x="103" y="106"/>
                      <a:pt x="80" y="115"/>
                      <a:pt x="61" y="10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 name="Freeform 29"/>
              <p:cNvSpPr>
                <a:spLocks noEditPoints="1"/>
              </p:cNvSpPr>
              <p:nvPr/>
            </p:nvSpPr>
            <p:spPr bwMode="auto">
              <a:xfrm>
                <a:off x="4981045" y="1788936"/>
                <a:ext cx="131851" cy="129558"/>
              </a:xfrm>
              <a:custGeom>
                <a:avLst/>
                <a:gdLst/>
                <a:ahLst/>
                <a:cxnLst>
                  <a:cxn ang="0">
                    <a:pos x="55" y="8"/>
                  </a:cxn>
                  <a:cxn ang="0">
                    <a:pos x="8" y="27"/>
                  </a:cxn>
                  <a:cxn ang="0">
                    <a:pos x="28" y="75"/>
                  </a:cxn>
                  <a:cxn ang="0">
                    <a:pos x="75" y="55"/>
                  </a:cxn>
                  <a:cxn ang="0">
                    <a:pos x="55" y="8"/>
                  </a:cxn>
                  <a:cxn ang="0">
                    <a:pos x="61" y="28"/>
                  </a:cxn>
                  <a:cxn ang="0">
                    <a:pos x="68" y="30"/>
                  </a:cxn>
                  <a:cxn ang="0">
                    <a:pos x="65" y="37"/>
                  </a:cxn>
                  <a:cxn ang="0">
                    <a:pos x="58" y="35"/>
                  </a:cxn>
                  <a:cxn ang="0">
                    <a:pos x="61" y="28"/>
                  </a:cxn>
                  <a:cxn ang="0">
                    <a:pos x="52" y="15"/>
                  </a:cxn>
                  <a:cxn ang="0">
                    <a:pos x="55" y="22"/>
                  </a:cxn>
                  <a:cxn ang="0">
                    <a:pos x="48" y="25"/>
                  </a:cxn>
                  <a:cxn ang="0">
                    <a:pos x="45" y="18"/>
                  </a:cxn>
                  <a:cxn ang="0">
                    <a:pos x="52" y="15"/>
                  </a:cxn>
                  <a:cxn ang="0">
                    <a:pos x="31" y="15"/>
                  </a:cxn>
                  <a:cxn ang="0">
                    <a:pos x="38" y="18"/>
                  </a:cxn>
                  <a:cxn ang="0">
                    <a:pos x="35" y="25"/>
                  </a:cxn>
                  <a:cxn ang="0">
                    <a:pos x="28" y="22"/>
                  </a:cxn>
                  <a:cxn ang="0">
                    <a:pos x="31" y="15"/>
                  </a:cxn>
                  <a:cxn ang="0">
                    <a:pos x="15" y="30"/>
                  </a:cxn>
                  <a:cxn ang="0">
                    <a:pos x="22" y="27"/>
                  </a:cxn>
                  <a:cxn ang="0">
                    <a:pos x="25" y="34"/>
                  </a:cxn>
                  <a:cxn ang="0">
                    <a:pos x="18" y="37"/>
                  </a:cxn>
                  <a:cxn ang="0">
                    <a:pos x="15" y="30"/>
                  </a:cxn>
                  <a:cxn ang="0">
                    <a:pos x="22" y="55"/>
                  </a:cxn>
                  <a:cxn ang="0">
                    <a:pos x="15" y="52"/>
                  </a:cxn>
                  <a:cxn ang="0">
                    <a:pos x="18" y="45"/>
                  </a:cxn>
                  <a:cxn ang="0">
                    <a:pos x="25" y="48"/>
                  </a:cxn>
                  <a:cxn ang="0">
                    <a:pos x="22" y="55"/>
                  </a:cxn>
                  <a:cxn ang="0">
                    <a:pos x="31" y="67"/>
                  </a:cxn>
                  <a:cxn ang="0">
                    <a:pos x="28" y="60"/>
                  </a:cxn>
                  <a:cxn ang="0">
                    <a:pos x="35" y="58"/>
                  </a:cxn>
                  <a:cxn ang="0">
                    <a:pos x="37" y="65"/>
                  </a:cxn>
                  <a:cxn ang="0">
                    <a:pos x="31" y="67"/>
                  </a:cxn>
                  <a:cxn ang="0">
                    <a:pos x="36" y="54"/>
                  </a:cxn>
                  <a:cxn ang="0">
                    <a:pos x="29" y="36"/>
                  </a:cxn>
                  <a:cxn ang="0">
                    <a:pos x="47" y="29"/>
                  </a:cxn>
                  <a:cxn ang="0">
                    <a:pos x="54" y="46"/>
                  </a:cxn>
                  <a:cxn ang="0">
                    <a:pos x="36" y="54"/>
                  </a:cxn>
                  <a:cxn ang="0">
                    <a:pos x="52" y="67"/>
                  </a:cxn>
                  <a:cxn ang="0">
                    <a:pos x="45" y="65"/>
                  </a:cxn>
                  <a:cxn ang="0">
                    <a:pos x="48" y="58"/>
                  </a:cxn>
                  <a:cxn ang="0">
                    <a:pos x="55" y="60"/>
                  </a:cxn>
                  <a:cxn ang="0">
                    <a:pos x="52" y="67"/>
                  </a:cxn>
                  <a:cxn ang="0">
                    <a:pos x="61" y="55"/>
                  </a:cxn>
                  <a:cxn ang="0">
                    <a:pos x="58" y="48"/>
                  </a:cxn>
                  <a:cxn ang="0">
                    <a:pos x="65" y="45"/>
                  </a:cxn>
                  <a:cxn ang="0">
                    <a:pos x="68" y="52"/>
                  </a:cxn>
                  <a:cxn ang="0">
                    <a:pos x="61" y="55"/>
                  </a:cxn>
                </a:cxnLst>
                <a:rect l="0" t="0" r="r" b="b"/>
                <a:pathLst>
                  <a:path w="83" h="82">
                    <a:moveTo>
                      <a:pt x="55" y="8"/>
                    </a:moveTo>
                    <a:cubicBezTo>
                      <a:pt x="37" y="0"/>
                      <a:pt x="16" y="9"/>
                      <a:pt x="8" y="27"/>
                    </a:cubicBezTo>
                    <a:cubicBezTo>
                      <a:pt x="0" y="46"/>
                      <a:pt x="9" y="67"/>
                      <a:pt x="28" y="75"/>
                    </a:cubicBezTo>
                    <a:cubicBezTo>
                      <a:pt x="46" y="82"/>
                      <a:pt x="67" y="74"/>
                      <a:pt x="75" y="55"/>
                    </a:cubicBezTo>
                    <a:cubicBezTo>
                      <a:pt x="83" y="37"/>
                      <a:pt x="74" y="16"/>
                      <a:pt x="55" y="8"/>
                    </a:cubicBezTo>
                    <a:close/>
                    <a:moveTo>
                      <a:pt x="61" y="28"/>
                    </a:moveTo>
                    <a:cubicBezTo>
                      <a:pt x="63" y="26"/>
                      <a:pt x="67" y="28"/>
                      <a:pt x="68" y="30"/>
                    </a:cubicBezTo>
                    <a:cubicBezTo>
                      <a:pt x="69" y="33"/>
                      <a:pt x="67" y="36"/>
                      <a:pt x="65" y="37"/>
                    </a:cubicBezTo>
                    <a:cubicBezTo>
                      <a:pt x="62" y="38"/>
                      <a:pt x="59" y="37"/>
                      <a:pt x="58" y="35"/>
                    </a:cubicBezTo>
                    <a:cubicBezTo>
                      <a:pt x="57" y="32"/>
                      <a:pt x="58" y="29"/>
                      <a:pt x="61" y="28"/>
                    </a:cubicBezTo>
                    <a:close/>
                    <a:moveTo>
                      <a:pt x="52" y="15"/>
                    </a:moveTo>
                    <a:cubicBezTo>
                      <a:pt x="55" y="16"/>
                      <a:pt x="56" y="19"/>
                      <a:pt x="55" y="22"/>
                    </a:cubicBezTo>
                    <a:cubicBezTo>
                      <a:pt x="54" y="25"/>
                      <a:pt x="51" y="26"/>
                      <a:pt x="48" y="25"/>
                    </a:cubicBezTo>
                    <a:cubicBezTo>
                      <a:pt x="46" y="24"/>
                      <a:pt x="44" y="21"/>
                      <a:pt x="45" y="18"/>
                    </a:cubicBezTo>
                    <a:cubicBezTo>
                      <a:pt x="47" y="15"/>
                      <a:pt x="50" y="14"/>
                      <a:pt x="52" y="15"/>
                    </a:cubicBezTo>
                    <a:close/>
                    <a:moveTo>
                      <a:pt x="31" y="15"/>
                    </a:moveTo>
                    <a:cubicBezTo>
                      <a:pt x="33" y="14"/>
                      <a:pt x="36" y="15"/>
                      <a:pt x="38" y="18"/>
                    </a:cubicBezTo>
                    <a:cubicBezTo>
                      <a:pt x="39" y="21"/>
                      <a:pt x="37" y="24"/>
                      <a:pt x="35" y="25"/>
                    </a:cubicBezTo>
                    <a:cubicBezTo>
                      <a:pt x="32" y="26"/>
                      <a:pt x="29" y="25"/>
                      <a:pt x="28" y="22"/>
                    </a:cubicBezTo>
                    <a:cubicBezTo>
                      <a:pt x="27" y="19"/>
                      <a:pt x="28" y="16"/>
                      <a:pt x="31" y="15"/>
                    </a:cubicBezTo>
                    <a:close/>
                    <a:moveTo>
                      <a:pt x="15" y="30"/>
                    </a:moveTo>
                    <a:cubicBezTo>
                      <a:pt x="16" y="28"/>
                      <a:pt x="20" y="26"/>
                      <a:pt x="22" y="27"/>
                    </a:cubicBezTo>
                    <a:cubicBezTo>
                      <a:pt x="25" y="29"/>
                      <a:pt x="26" y="32"/>
                      <a:pt x="25" y="34"/>
                    </a:cubicBezTo>
                    <a:cubicBezTo>
                      <a:pt x="24" y="37"/>
                      <a:pt x="21" y="38"/>
                      <a:pt x="18" y="37"/>
                    </a:cubicBezTo>
                    <a:cubicBezTo>
                      <a:pt x="15" y="36"/>
                      <a:pt x="14" y="33"/>
                      <a:pt x="15" y="30"/>
                    </a:cubicBezTo>
                    <a:close/>
                    <a:moveTo>
                      <a:pt x="22" y="55"/>
                    </a:moveTo>
                    <a:cubicBezTo>
                      <a:pt x="19" y="56"/>
                      <a:pt x="16" y="55"/>
                      <a:pt x="15" y="52"/>
                    </a:cubicBezTo>
                    <a:cubicBezTo>
                      <a:pt x="14" y="49"/>
                      <a:pt x="15" y="46"/>
                      <a:pt x="18" y="45"/>
                    </a:cubicBezTo>
                    <a:cubicBezTo>
                      <a:pt x="21" y="44"/>
                      <a:pt x="24" y="45"/>
                      <a:pt x="25" y="48"/>
                    </a:cubicBezTo>
                    <a:cubicBezTo>
                      <a:pt x="26" y="51"/>
                      <a:pt x="25" y="54"/>
                      <a:pt x="22" y="55"/>
                    </a:cubicBezTo>
                    <a:close/>
                    <a:moveTo>
                      <a:pt x="31" y="67"/>
                    </a:moveTo>
                    <a:cubicBezTo>
                      <a:pt x="28" y="66"/>
                      <a:pt x="27" y="63"/>
                      <a:pt x="28" y="60"/>
                    </a:cubicBezTo>
                    <a:cubicBezTo>
                      <a:pt x="29" y="58"/>
                      <a:pt x="32" y="56"/>
                      <a:pt x="35" y="58"/>
                    </a:cubicBezTo>
                    <a:cubicBezTo>
                      <a:pt x="37" y="59"/>
                      <a:pt x="39" y="62"/>
                      <a:pt x="37" y="65"/>
                    </a:cubicBezTo>
                    <a:cubicBezTo>
                      <a:pt x="36" y="67"/>
                      <a:pt x="33" y="68"/>
                      <a:pt x="31" y="67"/>
                    </a:cubicBezTo>
                    <a:close/>
                    <a:moveTo>
                      <a:pt x="36" y="54"/>
                    </a:moveTo>
                    <a:cubicBezTo>
                      <a:pt x="29" y="51"/>
                      <a:pt x="26" y="43"/>
                      <a:pt x="29" y="36"/>
                    </a:cubicBezTo>
                    <a:cubicBezTo>
                      <a:pt x="32" y="29"/>
                      <a:pt x="40" y="26"/>
                      <a:pt x="47" y="29"/>
                    </a:cubicBezTo>
                    <a:cubicBezTo>
                      <a:pt x="54" y="32"/>
                      <a:pt x="57" y="40"/>
                      <a:pt x="54" y="46"/>
                    </a:cubicBezTo>
                    <a:cubicBezTo>
                      <a:pt x="51" y="53"/>
                      <a:pt x="43" y="57"/>
                      <a:pt x="36" y="54"/>
                    </a:cubicBezTo>
                    <a:close/>
                    <a:moveTo>
                      <a:pt x="52" y="67"/>
                    </a:moveTo>
                    <a:cubicBezTo>
                      <a:pt x="50" y="69"/>
                      <a:pt x="46" y="67"/>
                      <a:pt x="45" y="65"/>
                    </a:cubicBezTo>
                    <a:cubicBezTo>
                      <a:pt x="44" y="62"/>
                      <a:pt x="45" y="59"/>
                      <a:pt x="48" y="58"/>
                    </a:cubicBezTo>
                    <a:cubicBezTo>
                      <a:pt x="51" y="56"/>
                      <a:pt x="54" y="58"/>
                      <a:pt x="55" y="60"/>
                    </a:cubicBezTo>
                    <a:cubicBezTo>
                      <a:pt x="56" y="63"/>
                      <a:pt x="55" y="66"/>
                      <a:pt x="52" y="67"/>
                    </a:cubicBezTo>
                    <a:close/>
                    <a:moveTo>
                      <a:pt x="61" y="55"/>
                    </a:moveTo>
                    <a:cubicBezTo>
                      <a:pt x="58" y="54"/>
                      <a:pt x="57" y="51"/>
                      <a:pt x="58" y="48"/>
                    </a:cubicBezTo>
                    <a:cubicBezTo>
                      <a:pt x="59" y="45"/>
                      <a:pt x="62" y="44"/>
                      <a:pt x="65" y="45"/>
                    </a:cubicBezTo>
                    <a:cubicBezTo>
                      <a:pt x="67" y="46"/>
                      <a:pt x="69" y="49"/>
                      <a:pt x="68" y="52"/>
                    </a:cubicBezTo>
                    <a:cubicBezTo>
                      <a:pt x="66" y="55"/>
                      <a:pt x="63" y="56"/>
                      <a:pt x="61" y="5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 name="Freeform 30"/>
              <p:cNvSpPr>
                <a:spLocks/>
              </p:cNvSpPr>
              <p:nvPr/>
            </p:nvSpPr>
            <p:spPr bwMode="auto">
              <a:xfrm>
                <a:off x="5031493" y="1839383"/>
                <a:ext cx="30956" cy="28663"/>
              </a:xfrm>
              <a:custGeom>
                <a:avLst/>
                <a:gdLst/>
                <a:ahLst/>
                <a:cxnLst>
                  <a:cxn ang="0">
                    <a:pos x="13" y="2"/>
                  </a:cxn>
                  <a:cxn ang="0">
                    <a:pos x="2" y="6"/>
                  </a:cxn>
                  <a:cxn ang="0">
                    <a:pos x="6" y="17"/>
                  </a:cxn>
                  <a:cxn ang="0">
                    <a:pos x="17" y="12"/>
                  </a:cxn>
                  <a:cxn ang="0">
                    <a:pos x="13" y="2"/>
                  </a:cxn>
                </a:cxnLst>
                <a:rect l="0" t="0" r="r" b="b"/>
                <a:pathLst>
                  <a:path w="19" h="18">
                    <a:moveTo>
                      <a:pt x="13" y="2"/>
                    </a:moveTo>
                    <a:cubicBezTo>
                      <a:pt x="8" y="0"/>
                      <a:pt x="4" y="2"/>
                      <a:pt x="2" y="6"/>
                    </a:cubicBezTo>
                    <a:cubicBezTo>
                      <a:pt x="0" y="10"/>
                      <a:pt x="2" y="15"/>
                      <a:pt x="6" y="17"/>
                    </a:cubicBezTo>
                    <a:cubicBezTo>
                      <a:pt x="10" y="18"/>
                      <a:pt x="15" y="16"/>
                      <a:pt x="17" y="12"/>
                    </a:cubicBezTo>
                    <a:cubicBezTo>
                      <a:pt x="19" y="8"/>
                      <a:pt x="17" y="4"/>
                      <a:pt x="13"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grpSp>
      <p:grpSp>
        <p:nvGrpSpPr>
          <p:cNvPr id="38" name="Group 37"/>
          <p:cNvGrpSpPr/>
          <p:nvPr/>
        </p:nvGrpSpPr>
        <p:grpSpPr>
          <a:xfrm>
            <a:off x="536355" y="2006601"/>
            <a:ext cx="3234267" cy="1001487"/>
            <a:chOff x="685800" y="1733550"/>
            <a:chExt cx="2425700" cy="751115"/>
          </a:xfrm>
        </p:grpSpPr>
        <p:sp>
          <p:nvSpPr>
            <p:cNvPr id="39" name="Content Placeholder 2"/>
            <p:cNvSpPr txBox="1">
              <a:spLocks/>
            </p:cNvSpPr>
            <p:nvPr/>
          </p:nvSpPr>
          <p:spPr>
            <a:xfrm>
              <a:off x="685800" y="1733550"/>
              <a:ext cx="1722191" cy="751115"/>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id-ID" sz="1600" b="1" i="1" dirty="0">
                  <a:solidFill>
                    <a:schemeClr val="bg1"/>
                  </a:solidFill>
                </a:rPr>
                <a:t>Strategic Code</a:t>
              </a:r>
              <a:r>
                <a:rPr lang="en-US" sz="1600" b="1" i="1" dirty="0">
                  <a:solidFill>
                    <a:schemeClr val="bg1"/>
                  </a:solidFill>
                </a:rPr>
                <a:t/>
              </a:r>
              <a:br>
                <a:rPr lang="en-US" sz="1600" b="1" i="1" dirty="0">
                  <a:solidFill>
                    <a:schemeClr val="bg1"/>
                  </a:solidFill>
                </a:rPr>
              </a:br>
              <a:r>
                <a:rPr lang="en-US" sz="1200" i="1" dirty="0">
                  <a:solidFill>
                    <a:schemeClr val="bg1"/>
                  </a:solidFill>
                </a:rPr>
                <a:t>Lorem ipsum dolor sit amet, consectetur adipiscing elit. Curabitur elementum posuere pretium. </a:t>
              </a:r>
            </a:p>
          </p:txBody>
        </p:sp>
        <p:grpSp>
          <p:nvGrpSpPr>
            <p:cNvPr id="40" name="Group 1527"/>
            <p:cNvGrpSpPr/>
            <p:nvPr/>
          </p:nvGrpSpPr>
          <p:grpSpPr>
            <a:xfrm>
              <a:off x="2590800" y="1885950"/>
              <a:ext cx="520700" cy="520700"/>
              <a:chOff x="2590800" y="1885950"/>
              <a:chExt cx="520700" cy="520700"/>
            </a:xfrm>
          </p:grpSpPr>
          <p:sp>
            <p:nvSpPr>
              <p:cNvPr id="41" name="Oval 66"/>
              <p:cNvSpPr>
                <a:spLocks noChangeArrowheads="1"/>
              </p:cNvSpPr>
              <p:nvPr/>
            </p:nvSpPr>
            <p:spPr bwMode="auto">
              <a:xfrm>
                <a:off x="2590800" y="1885950"/>
                <a:ext cx="520700" cy="520700"/>
              </a:xfrm>
              <a:prstGeom prst="ellipse">
                <a:avLst/>
              </a:prstGeom>
              <a:solidFill>
                <a:schemeClr val="accent1"/>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 name="Freeform 67"/>
              <p:cNvSpPr>
                <a:spLocks/>
              </p:cNvSpPr>
              <p:nvPr/>
            </p:nvSpPr>
            <p:spPr bwMode="auto">
              <a:xfrm>
                <a:off x="2708275" y="1965325"/>
                <a:ext cx="396875" cy="436563"/>
              </a:xfrm>
              <a:custGeom>
                <a:avLst/>
                <a:gdLst/>
                <a:ahLst/>
                <a:cxnLst>
                  <a:cxn ang="0">
                    <a:pos x="222" y="133"/>
                  </a:cxn>
                  <a:cxn ang="0">
                    <a:pos x="152" y="55"/>
                  </a:cxn>
                  <a:cxn ang="0">
                    <a:pos x="137" y="67"/>
                  </a:cxn>
                  <a:cxn ang="0">
                    <a:pos x="96" y="21"/>
                  </a:cxn>
                  <a:cxn ang="0">
                    <a:pos x="92" y="25"/>
                  </a:cxn>
                  <a:cxn ang="0">
                    <a:pos x="71" y="1"/>
                  </a:cxn>
                  <a:cxn ang="0">
                    <a:pos x="61" y="11"/>
                  </a:cxn>
                  <a:cxn ang="0">
                    <a:pos x="51" y="0"/>
                  </a:cxn>
                  <a:cxn ang="0">
                    <a:pos x="27" y="22"/>
                  </a:cxn>
                  <a:cxn ang="0">
                    <a:pos x="98" y="102"/>
                  </a:cxn>
                  <a:cxn ang="0">
                    <a:pos x="89" y="111"/>
                  </a:cxn>
                  <a:cxn ang="0">
                    <a:pos x="35" y="50"/>
                  </a:cxn>
                  <a:cxn ang="0">
                    <a:pos x="0" y="81"/>
                  </a:cxn>
                  <a:cxn ang="0">
                    <a:pos x="54" y="142"/>
                  </a:cxn>
                  <a:cxn ang="0">
                    <a:pos x="27" y="165"/>
                  </a:cxn>
                  <a:cxn ang="0">
                    <a:pos x="98" y="244"/>
                  </a:cxn>
                  <a:cxn ang="0">
                    <a:pos x="222" y="133"/>
                  </a:cxn>
                </a:cxnLst>
                <a:rect l="0" t="0" r="r" b="b"/>
                <a:pathLst>
                  <a:path w="222" h="244">
                    <a:moveTo>
                      <a:pt x="222" y="133"/>
                    </a:moveTo>
                    <a:cubicBezTo>
                      <a:pt x="152" y="55"/>
                      <a:pt x="152" y="55"/>
                      <a:pt x="152" y="55"/>
                    </a:cubicBezTo>
                    <a:cubicBezTo>
                      <a:pt x="137" y="67"/>
                      <a:pt x="137" y="67"/>
                      <a:pt x="137" y="67"/>
                    </a:cubicBezTo>
                    <a:cubicBezTo>
                      <a:pt x="96" y="21"/>
                      <a:pt x="96" y="21"/>
                      <a:pt x="96" y="21"/>
                    </a:cubicBezTo>
                    <a:cubicBezTo>
                      <a:pt x="92" y="25"/>
                      <a:pt x="92" y="25"/>
                      <a:pt x="92" y="25"/>
                    </a:cubicBezTo>
                    <a:cubicBezTo>
                      <a:pt x="71" y="1"/>
                      <a:pt x="71" y="1"/>
                      <a:pt x="71" y="1"/>
                    </a:cubicBezTo>
                    <a:cubicBezTo>
                      <a:pt x="61" y="11"/>
                      <a:pt x="61" y="11"/>
                      <a:pt x="61" y="11"/>
                    </a:cubicBezTo>
                    <a:cubicBezTo>
                      <a:pt x="51" y="0"/>
                      <a:pt x="51" y="0"/>
                      <a:pt x="51" y="0"/>
                    </a:cubicBezTo>
                    <a:cubicBezTo>
                      <a:pt x="27" y="22"/>
                      <a:pt x="27" y="22"/>
                      <a:pt x="27" y="22"/>
                    </a:cubicBezTo>
                    <a:cubicBezTo>
                      <a:pt x="98" y="102"/>
                      <a:pt x="98" y="102"/>
                      <a:pt x="98" y="102"/>
                    </a:cubicBezTo>
                    <a:cubicBezTo>
                      <a:pt x="89" y="111"/>
                      <a:pt x="89" y="111"/>
                      <a:pt x="89" y="111"/>
                    </a:cubicBezTo>
                    <a:cubicBezTo>
                      <a:pt x="35" y="50"/>
                      <a:pt x="35" y="50"/>
                      <a:pt x="35" y="50"/>
                    </a:cubicBezTo>
                    <a:cubicBezTo>
                      <a:pt x="0" y="81"/>
                      <a:pt x="0" y="81"/>
                      <a:pt x="0" y="81"/>
                    </a:cubicBezTo>
                    <a:cubicBezTo>
                      <a:pt x="54" y="142"/>
                      <a:pt x="54" y="142"/>
                      <a:pt x="54" y="142"/>
                    </a:cubicBezTo>
                    <a:cubicBezTo>
                      <a:pt x="27" y="165"/>
                      <a:pt x="27" y="165"/>
                      <a:pt x="27" y="165"/>
                    </a:cubicBezTo>
                    <a:cubicBezTo>
                      <a:pt x="98" y="244"/>
                      <a:pt x="98" y="244"/>
                      <a:pt x="98" y="244"/>
                    </a:cubicBezTo>
                    <a:cubicBezTo>
                      <a:pt x="159" y="237"/>
                      <a:pt x="208" y="192"/>
                      <a:pt x="222" y="133"/>
                    </a:cubicBezTo>
                    <a:close/>
                  </a:path>
                </a:pathLst>
              </a:custGeom>
              <a:solidFill>
                <a:schemeClr val="accent1">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 name="Freeform 68"/>
              <p:cNvSpPr>
                <a:spLocks noEditPoints="1"/>
              </p:cNvSpPr>
              <p:nvPr/>
            </p:nvSpPr>
            <p:spPr bwMode="auto">
              <a:xfrm>
                <a:off x="2682875" y="1997075"/>
                <a:ext cx="333375" cy="304800"/>
              </a:xfrm>
              <a:custGeom>
                <a:avLst/>
                <a:gdLst/>
                <a:ahLst/>
                <a:cxnLst>
                  <a:cxn ang="0">
                    <a:pos x="101" y="34"/>
                  </a:cxn>
                  <a:cxn ang="0">
                    <a:pos x="113" y="5"/>
                  </a:cxn>
                  <a:cxn ang="0">
                    <a:pos x="107" y="0"/>
                  </a:cxn>
                  <a:cxn ang="0">
                    <a:pos x="94" y="34"/>
                  </a:cxn>
                  <a:cxn ang="0">
                    <a:pos x="11" y="88"/>
                  </a:cxn>
                  <a:cxn ang="0">
                    <a:pos x="98" y="171"/>
                  </a:cxn>
                  <a:cxn ang="0">
                    <a:pos x="177" y="87"/>
                  </a:cxn>
                  <a:cxn ang="0">
                    <a:pos x="101" y="34"/>
                  </a:cxn>
                  <a:cxn ang="0">
                    <a:pos x="42" y="83"/>
                  </a:cxn>
                  <a:cxn ang="0">
                    <a:pos x="29" y="75"/>
                  </a:cxn>
                  <a:cxn ang="0">
                    <a:pos x="48" y="48"/>
                  </a:cxn>
                  <a:cxn ang="0">
                    <a:pos x="60" y="58"/>
                  </a:cxn>
                  <a:cxn ang="0">
                    <a:pos x="42" y="83"/>
                  </a:cxn>
                </a:cxnLst>
                <a:rect l="0" t="0" r="r" b="b"/>
                <a:pathLst>
                  <a:path w="186" h="171">
                    <a:moveTo>
                      <a:pt x="101" y="34"/>
                    </a:moveTo>
                    <a:cubicBezTo>
                      <a:pt x="105" y="23"/>
                      <a:pt x="109" y="9"/>
                      <a:pt x="113" y="5"/>
                    </a:cubicBezTo>
                    <a:cubicBezTo>
                      <a:pt x="107" y="0"/>
                      <a:pt x="107" y="0"/>
                      <a:pt x="107" y="0"/>
                    </a:cubicBezTo>
                    <a:cubicBezTo>
                      <a:pt x="102" y="6"/>
                      <a:pt x="97" y="23"/>
                      <a:pt x="94" y="34"/>
                    </a:cubicBezTo>
                    <a:cubicBezTo>
                      <a:pt x="75" y="27"/>
                      <a:pt x="0" y="6"/>
                      <a:pt x="11" y="88"/>
                    </a:cubicBezTo>
                    <a:cubicBezTo>
                      <a:pt x="17" y="133"/>
                      <a:pt x="53" y="171"/>
                      <a:pt x="98" y="171"/>
                    </a:cubicBezTo>
                    <a:cubicBezTo>
                      <a:pt x="142" y="171"/>
                      <a:pt x="172" y="133"/>
                      <a:pt x="177" y="87"/>
                    </a:cubicBezTo>
                    <a:cubicBezTo>
                      <a:pt x="186" y="10"/>
                      <a:pt x="118" y="28"/>
                      <a:pt x="101" y="34"/>
                    </a:cubicBezTo>
                    <a:close/>
                    <a:moveTo>
                      <a:pt x="42" y="83"/>
                    </a:moveTo>
                    <a:cubicBezTo>
                      <a:pt x="29" y="75"/>
                      <a:pt x="29" y="75"/>
                      <a:pt x="29" y="75"/>
                    </a:cubicBezTo>
                    <a:cubicBezTo>
                      <a:pt x="25" y="62"/>
                      <a:pt x="48" y="48"/>
                      <a:pt x="48" y="48"/>
                    </a:cubicBezTo>
                    <a:cubicBezTo>
                      <a:pt x="60" y="58"/>
                      <a:pt x="60" y="58"/>
                      <a:pt x="60" y="58"/>
                    </a:cubicBezTo>
                    <a:cubicBezTo>
                      <a:pt x="45" y="63"/>
                      <a:pt x="42" y="83"/>
                      <a:pt x="42" y="83"/>
                    </a:cubicBezTo>
                    <a:close/>
                  </a:path>
                </a:pathLst>
              </a:custGeom>
              <a:solidFill>
                <a:srgbClr val="E4E4E4"/>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 name="Freeform 69"/>
              <p:cNvSpPr>
                <a:spLocks/>
              </p:cNvSpPr>
              <p:nvPr/>
            </p:nvSpPr>
            <p:spPr bwMode="auto">
              <a:xfrm>
                <a:off x="2736850" y="1931987"/>
                <a:ext cx="130175" cy="114300"/>
              </a:xfrm>
              <a:custGeom>
                <a:avLst/>
                <a:gdLst/>
                <a:ahLst/>
                <a:cxnLst>
                  <a:cxn ang="0">
                    <a:pos x="22" y="52"/>
                  </a:cxn>
                  <a:cxn ang="0">
                    <a:pos x="67" y="55"/>
                  </a:cxn>
                  <a:cxn ang="0">
                    <a:pos x="48" y="14"/>
                  </a:cxn>
                  <a:cxn ang="0">
                    <a:pos x="3" y="10"/>
                  </a:cxn>
                  <a:cxn ang="0">
                    <a:pos x="22" y="52"/>
                  </a:cxn>
                </a:cxnLst>
                <a:rect l="0" t="0" r="r" b="b"/>
                <a:pathLst>
                  <a:path w="73" h="64">
                    <a:moveTo>
                      <a:pt x="22" y="52"/>
                    </a:moveTo>
                    <a:cubicBezTo>
                      <a:pt x="37" y="62"/>
                      <a:pt x="61" y="64"/>
                      <a:pt x="67" y="55"/>
                    </a:cubicBezTo>
                    <a:cubicBezTo>
                      <a:pt x="73" y="47"/>
                      <a:pt x="69" y="28"/>
                      <a:pt x="48" y="14"/>
                    </a:cubicBezTo>
                    <a:cubicBezTo>
                      <a:pt x="27" y="0"/>
                      <a:pt x="3" y="10"/>
                      <a:pt x="3" y="10"/>
                    </a:cubicBezTo>
                    <a:cubicBezTo>
                      <a:pt x="3" y="10"/>
                      <a:pt x="0" y="37"/>
                      <a:pt x="22" y="52"/>
                    </a:cubicBezTo>
                    <a:close/>
                  </a:path>
                </a:pathLst>
              </a:custGeom>
              <a:solidFill>
                <a:srgbClr val="E4E4E4"/>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grpSp>
      <p:grpSp>
        <p:nvGrpSpPr>
          <p:cNvPr id="45" name="Group 44"/>
          <p:cNvGrpSpPr/>
          <p:nvPr/>
        </p:nvGrpSpPr>
        <p:grpSpPr>
          <a:xfrm>
            <a:off x="474928" y="3341912"/>
            <a:ext cx="3242976" cy="1103088"/>
            <a:chOff x="639730" y="2735034"/>
            <a:chExt cx="2432232" cy="827316"/>
          </a:xfrm>
        </p:grpSpPr>
        <p:sp>
          <p:nvSpPr>
            <p:cNvPr id="46" name="Content Placeholder 2"/>
            <p:cNvSpPr txBox="1">
              <a:spLocks/>
            </p:cNvSpPr>
            <p:nvPr/>
          </p:nvSpPr>
          <p:spPr>
            <a:xfrm>
              <a:off x="639730" y="2735034"/>
              <a:ext cx="1722191" cy="827316"/>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id-ID" sz="1600" b="1" i="1" dirty="0">
                  <a:solidFill>
                    <a:schemeClr val="bg1"/>
                  </a:solidFill>
                </a:rPr>
                <a:t>Development Code</a:t>
              </a:r>
              <a:r>
                <a:rPr lang="en-US" sz="1600" b="1" i="1" dirty="0">
                  <a:solidFill>
                    <a:schemeClr val="bg1"/>
                  </a:solidFill>
                </a:rPr>
                <a:t/>
              </a:r>
              <a:br>
                <a:rPr lang="en-US" sz="1600" b="1" i="1" dirty="0">
                  <a:solidFill>
                    <a:schemeClr val="bg1"/>
                  </a:solidFill>
                </a:rPr>
              </a:br>
              <a:r>
                <a:rPr lang="en-US" sz="1200" i="1" dirty="0">
                  <a:solidFill>
                    <a:schemeClr val="bg1"/>
                  </a:solidFill>
                </a:rPr>
                <a:t>Lorem ipsum dolor sit amet, consectetur adipiscing elit. Curabitur elementum posuere pretium</a:t>
              </a:r>
              <a:r>
                <a:rPr lang="en-US" sz="1200" i="1" dirty="0">
                  <a:solidFill>
                    <a:schemeClr val="bg1">
                      <a:lumMod val="50000"/>
                    </a:schemeClr>
                  </a:solidFill>
                </a:rPr>
                <a:t>. </a:t>
              </a:r>
            </a:p>
          </p:txBody>
        </p:sp>
        <p:grpSp>
          <p:nvGrpSpPr>
            <p:cNvPr id="47" name="Group 1526"/>
            <p:cNvGrpSpPr/>
            <p:nvPr/>
          </p:nvGrpSpPr>
          <p:grpSpPr>
            <a:xfrm>
              <a:off x="2551261" y="2901140"/>
              <a:ext cx="520701" cy="520700"/>
              <a:chOff x="2519362" y="2847975"/>
              <a:chExt cx="520701" cy="520700"/>
            </a:xfrm>
          </p:grpSpPr>
          <p:sp>
            <p:nvSpPr>
              <p:cNvPr id="48" name="Oval 38"/>
              <p:cNvSpPr>
                <a:spLocks noChangeArrowheads="1"/>
              </p:cNvSpPr>
              <p:nvPr/>
            </p:nvSpPr>
            <p:spPr bwMode="auto">
              <a:xfrm>
                <a:off x="2519362" y="2847975"/>
                <a:ext cx="520700" cy="520700"/>
              </a:xfrm>
              <a:prstGeom prst="ellipse">
                <a:avLst/>
              </a:prstGeom>
              <a:solidFill>
                <a:schemeClr val="accent4"/>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 name="Freeform 39"/>
              <p:cNvSpPr>
                <a:spLocks/>
              </p:cNvSpPr>
              <p:nvPr/>
            </p:nvSpPr>
            <p:spPr bwMode="auto">
              <a:xfrm>
                <a:off x="2590800" y="2876550"/>
                <a:ext cx="449263" cy="490538"/>
              </a:xfrm>
              <a:custGeom>
                <a:avLst/>
                <a:gdLst/>
                <a:ahLst/>
                <a:cxnLst>
                  <a:cxn ang="0">
                    <a:pos x="251" y="137"/>
                  </a:cxn>
                  <a:cxn ang="0">
                    <a:pos x="144" y="17"/>
                  </a:cxn>
                  <a:cxn ang="0">
                    <a:pos x="136" y="28"/>
                  </a:cxn>
                  <a:cxn ang="0">
                    <a:pos x="113" y="0"/>
                  </a:cxn>
                  <a:cxn ang="0">
                    <a:pos x="115" y="28"/>
                  </a:cxn>
                  <a:cxn ang="0">
                    <a:pos x="117" y="56"/>
                  </a:cxn>
                  <a:cxn ang="0">
                    <a:pos x="113" y="61"/>
                  </a:cxn>
                  <a:cxn ang="0">
                    <a:pos x="50" y="72"/>
                  </a:cxn>
                  <a:cxn ang="0">
                    <a:pos x="0" y="118"/>
                  </a:cxn>
                  <a:cxn ang="0">
                    <a:pos x="16" y="195"/>
                  </a:cxn>
                  <a:cxn ang="0">
                    <a:pos x="86" y="273"/>
                  </a:cxn>
                  <a:cxn ang="0">
                    <a:pos x="105" y="274"/>
                  </a:cxn>
                  <a:cxn ang="0">
                    <a:pos x="251" y="137"/>
                  </a:cxn>
                </a:cxnLst>
                <a:rect l="0" t="0" r="r" b="b"/>
                <a:pathLst>
                  <a:path w="251" h="274">
                    <a:moveTo>
                      <a:pt x="251" y="137"/>
                    </a:moveTo>
                    <a:cubicBezTo>
                      <a:pt x="144" y="17"/>
                      <a:pt x="144" y="17"/>
                      <a:pt x="144" y="17"/>
                    </a:cubicBezTo>
                    <a:cubicBezTo>
                      <a:pt x="136" y="28"/>
                      <a:pt x="136" y="28"/>
                      <a:pt x="136" y="28"/>
                    </a:cubicBezTo>
                    <a:cubicBezTo>
                      <a:pt x="113" y="0"/>
                      <a:pt x="113" y="0"/>
                      <a:pt x="113" y="0"/>
                    </a:cubicBezTo>
                    <a:cubicBezTo>
                      <a:pt x="115" y="28"/>
                      <a:pt x="115" y="28"/>
                      <a:pt x="115" y="28"/>
                    </a:cubicBezTo>
                    <a:cubicBezTo>
                      <a:pt x="117" y="56"/>
                      <a:pt x="117" y="56"/>
                      <a:pt x="117" y="56"/>
                    </a:cubicBezTo>
                    <a:cubicBezTo>
                      <a:pt x="113" y="61"/>
                      <a:pt x="113" y="61"/>
                      <a:pt x="113" y="61"/>
                    </a:cubicBezTo>
                    <a:cubicBezTo>
                      <a:pt x="50" y="72"/>
                      <a:pt x="50" y="72"/>
                      <a:pt x="50" y="72"/>
                    </a:cubicBezTo>
                    <a:cubicBezTo>
                      <a:pt x="0" y="118"/>
                      <a:pt x="0" y="118"/>
                      <a:pt x="0" y="118"/>
                    </a:cubicBezTo>
                    <a:cubicBezTo>
                      <a:pt x="16" y="195"/>
                      <a:pt x="16" y="195"/>
                      <a:pt x="16" y="195"/>
                    </a:cubicBezTo>
                    <a:cubicBezTo>
                      <a:pt x="86" y="273"/>
                      <a:pt x="86" y="273"/>
                      <a:pt x="86" y="273"/>
                    </a:cubicBezTo>
                    <a:cubicBezTo>
                      <a:pt x="92" y="274"/>
                      <a:pt x="99" y="274"/>
                      <a:pt x="105" y="274"/>
                    </a:cubicBezTo>
                    <a:cubicBezTo>
                      <a:pt x="183" y="274"/>
                      <a:pt x="247" y="213"/>
                      <a:pt x="251" y="137"/>
                    </a:cubicBezTo>
                    <a:close/>
                  </a:path>
                </a:pathLst>
              </a:custGeom>
              <a:solidFill>
                <a:schemeClr val="accent4">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 name="Freeform 40"/>
              <p:cNvSpPr>
                <a:spLocks/>
              </p:cNvSpPr>
              <p:nvPr/>
            </p:nvSpPr>
            <p:spPr bwMode="auto">
              <a:xfrm>
                <a:off x="2782887" y="2874962"/>
                <a:ext cx="47625" cy="242888"/>
              </a:xfrm>
              <a:custGeom>
                <a:avLst/>
                <a:gdLst/>
                <a:ahLst/>
                <a:cxnLst>
                  <a:cxn ang="0">
                    <a:pos x="25" y="111"/>
                  </a:cxn>
                  <a:cxn ang="0">
                    <a:pos x="24" y="103"/>
                  </a:cxn>
                  <a:cxn ang="0">
                    <a:pos x="18" y="62"/>
                  </a:cxn>
                  <a:cxn ang="0">
                    <a:pos x="11" y="27"/>
                  </a:cxn>
                  <a:cxn ang="0">
                    <a:pos x="11" y="27"/>
                  </a:cxn>
                  <a:cxn ang="0">
                    <a:pos x="11" y="27"/>
                  </a:cxn>
                  <a:cxn ang="0">
                    <a:pos x="12" y="14"/>
                  </a:cxn>
                  <a:cxn ang="0">
                    <a:pos x="4" y="0"/>
                  </a:cxn>
                  <a:cxn ang="0">
                    <a:pos x="0" y="16"/>
                  </a:cxn>
                  <a:cxn ang="0">
                    <a:pos x="5" y="28"/>
                  </a:cxn>
                  <a:cxn ang="0">
                    <a:pos x="5" y="28"/>
                  </a:cxn>
                  <a:cxn ang="0">
                    <a:pos x="5" y="28"/>
                  </a:cxn>
                  <a:cxn ang="0">
                    <a:pos x="6" y="60"/>
                  </a:cxn>
                  <a:cxn ang="0">
                    <a:pos x="11" y="105"/>
                  </a:cxn>
                  <a:cxn ang="0">
                    <a:pos x="12" y="113"/>
                  </a:cxn>
                  <a:cxn ang="0">
                    <a:pos x="15" y="134"/>
                  </a:cxn>
                  <a:cxn ang="0">
                    <a:pos x="27" y="136"/>
                  </a:cxn>
                  <a:cxn ang="0">
                    <a:pos x="25" y="111"/>
                  </a:cxn>
                </a:cxnLst>
                <a:rect l="0" t="0" r="r" b="b"/>
                <a:pathLst>
                  <a:path w="27" h="136">
                    <a:moveTo>
                      <a:pt x="25" y="111"/>
                    </a:moveTo>
                    <a:cubicBezTo>
                      <a:pt x="25" y="108"/>
                      <a:pt x="24" y="105"/>
                      <a:pt x="24" y="103"/>
                    </a:cubicBezTo>
                    <a:cubicBezTo>
                      <a:pt x="22" y="88"/>
                      <a:pt x="20" y="74"/>
                      <a:pt x="18" y="62"/>
                    </a:cubicBezTo>
                    <a:cubicBezTo>
                      <a:pt x="15" y="48"/>
                      <a:pt x="13" y="36"/>
                      <a:pt x="11" y="27"/>
                    </a:cubicBezTo>
                    <a:cubicBezTo>
                      <a:pt x="11" y="27"/>
                      <a:pt x="11" y="27"/>
                      <a:pt x="11" y="27"/>
                    </a:cubicBezTo>
                    <a:cubicBezTo>
                      <a:pt x="11" y="27"/>
                      <a:pt x="11" y="27"/>
                      <a:pt x="11" y="27"/>
                    </a:cubicBezTo>
                    <a:cubicBezTo>
                      <a:pt x="12" y="24"/>
                      <a:pt x="12" y="19"/>
                      <a:pt x="12" y="14"/>
                    </a:cubicBezTo>
                    <a:cubicBezTo>
                      <a:pt x="11" y="7"/>
                      <a:pt x="6" y="1"/>
                      <a:pt x="4" y="0"/>
                    </a:cubicBezTo>
                    <a:cubicBezTo>
                      <a:pt x="3" y="1"/>
                      <a:pt x="0" y="8"/>
                      <a:pt x="0" y="16"/>
                    </a:cubicBezTo>
                    <a:cubicBezTo>
                      <a:pt x="1" y="21"/>
                      <a:pt x="3" y="25"/>
                      <a:pt x="5" y="28"/>
                    </a:cubicBezTo>
                    <a:cubicBezTo>
                      <a:pt x="5" y="28"/>
                      <a:pt x="5" y="28"/>
                      <a:pt x="5" y="28"/>
                    </a:cubicBezTo>
                    <a:cubicBezTo>
                      <a:pt x="5" y="28"/>
                      <a:pt x="5" y="28"/>
                      <a:pt x="5" y="28"/>
                    </a:cubicBezTo>
                    <a:cubicBezTo>
                      <a:pt x="5" y="36"/>
                      <a:pt x="5" y="47"/>
                      <a:pt x="6" y="60"/>
                    </a:cubicBezTo>
                    <a:cubicBezTo>
                      <a:pt x="7" y="74"/>
                      <a:pt x="9" y="89"/>
                      <a:pt x="11" y="105"/>
                    </a:cubicBezTo>
                    <a:cubicBezTo>
                      <a:pt x="11" y="107"/>
                      <a:pt x="12" y="110"/>
                      <a:pt x="12" y="113"/>
                    </a:cubicBezTo>
                    <a:cubicBezTo>
                      <a:pt x="13" y="121"/>
                      <a:pt x="15" y="132"/>
                      <a:pt x="15" y="134"/>
                    </a:cubicBezTo>
                    <a:cubicBezTo>
                      <a:pt x="27" y="136"/>
                      <a:pt x="27" y="136"/>
                      <a:pt x="27" y="136"/>
                    </a:cubicBezTo>
                    <a:cubicBezTo>
                      <a:pt x="27" y="133"/>
                      <a:pt x="26" y="119"/>
                      <a:pt x="25" y="111"/>
                    </a:cubicBezTo>
                    <a:close/>
                  </a:path>
                </a:pathLst>
              </a:custGeom>
              <a:solidFill>
                <a:srgbClr val="F2F2F2"/>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 name="Freeform 41"/>
              <p:cNvSpPr>
                <a:spLocks/>
              </p:cNvSpPr>
              <p:nvPr/>
            </p:nvSpPr>
            <p:spPr bwMode="auto">
              <a:xfrm>
                <a:off x="2835275" y="2906712"/>
                <a:ext cx="19050" cy="209550"/>
              </a:xfrm>
              <a:custGeom>
                <a:avLst/>
                <a:gdLst/>
                <a:ahLst/>
                <a:cxnLst>
                  <a:cxn ang="0">
                    <a:pos x="10" y="90"/>
                  </a:cxn>
                  <a:cxn ang="0">
                    <a:pos x="10" y="84"/>
                  </a:cxn>
                  <a:cxn ang="0">
                    <a:pos x="10" y="51"/>
                  </a:cxn>
                  <a:cxn ang="0">
                    <a:pos x="9" y="23"/>
                  </a:cxn>
                  <a:cxn ang="0">
                    <a:pos x="9" y="23"/>
                  </a:cxn>
                  <a:cxn ang="0">
                    <a:pos x="9" y="23"/>
                  </a:cxn>
                  <a:cxn ang="0">
                    <a:pos x="11" y="13"/>
                  </a:cxn>
                  <a:cxn ang="0">
                    <a:pos x="7" y="0"/>
                  </a:cxn>
                  <a:cxn ang="0">
                    <a:pos x="3" y="13"/>
                  </a:cxn>
                  <a:cxn ang="0">
                    <a:pos x="4" y="23"/>
                  </a:cxn>
                  <a:cxn ang="0">
                    <a:pos x="4" y="23"/>
                  </a:cxn>
                  <a:cxn ang="0">
                    <a:pos x="4" y="23"/>
                  </a:cxn>
                  <a:cxn ang="0">
                    <a:pos x="2" y="48"/>
                  </a:cxn>
                  <a:cxn ang="0">
                    <a:pos x="0" y="84"/>
                  </a:cxn>
                  <a:cxn ang="0">
                    <a:pos x="0" y="91"/>
                  </a:cxn>
                  <a:cxn ang="0">
                    <a:pos x="0" y="117"/>
                  </a:cxn>
                  <a:cxn ang="0">
                    <a:pos x="9" y="115"/>
                  </a:cxn>
                  <a:cxn ang="0">
                    <a:pos x="10" y="90"/>
                  </a:cxn>
                </a:cxnLst>
                <a:rect l="0" t="0" r="r" b="b"/>
                <a:pathLst>
                  <a:path w="11" h="117">
                    <a:moveTo>
                      <a:pt x="10" y="90"/>
                    </a:moveTo>
                    <a:cubicBezTo>
                      <a:pt x="10" y="88"/>
                      <a:pt x="10" y="86"/>
                      <a:pt x="10" y="84"/>
                    </a:cubicBezTo>
                    <a:cubicBezTo>
                      <a:pt x="10" y="72"/>
                      <a:pt x="10" y="61"/>
                      <a:pt x="10" y="51"/>
                    </a:cubicBezTo>
                    <a:cubicBezTo>
                      <a:pt x="10" y="40"/>
                      <a:pt x="10" y="30"/>
                      <a:pt x="9" y="23"/>
                    </a:cubicBezTo>
                    <a:cubicBezTo>
                      <a:pt x="9" y="23"/>
                      <a:pt x="9" y="23"/>
                      <a:pt x="9" y="23"/>
                    </a:cubicBezTo>
                    <a:cubicBezTo>
                      <a:pt x="9" y="23"/>
                      <a:pt x="9" y="23"/>
                      <a:pt x="9" y="23"/>
                    </a:cubicBezTo>
                    <a:cubicBezTo>
                      <a:pt x="10" y="21"/>
                      <a:pt x="11" y="17"/>
                      <a:pt x="11" y="13"/>
                    </a:cubicBezTo>
                    <a:cubicBezTo>
                      <a:pt x="11" y="7"/>
                      <a:pt x="8" y="2"/>
                      <a:pt x="7" y="0"/>
                    </a:cubicBezTo>
                    <a:cubicBezTo>
                      <a:pt x="6" y="2"/>
                      <a:pt x="3" y="7"/>
                      <a:pt x="3" y="13"/>
                    </a:cubicBezTo>
                    <a:cubicBezTo>
                      <a:pt x="3" y="17"/>
                      <a:pt x="3" y="21"/>
                      <a:pt x="4" y="23"/>
                    </a:cubicBezTo>
                    <a:cubicBezTo>
                      <a:pt x="4" y="23"/>
                      <a:pt x="4" y="23"/>
                      <a:pt x="4" y="23"/>
                    </a:cubicBezTo>
                    <a:cubicBezTo>
                      <a:pt x="4" y="23"/>
                      <a:pt x="4" y="23"/>
                      <a:pt x="4" y="23"/>
                    </a:cubicBezTo>
                    <a:cubicBezTo>
                      <a:pt x="3" y="30"/>
                      <a:pt x="3" y="38"/>
                      <a:pt x="2" y="48"/>
                    </a:cubicBezTo>
                    <a:cubicBezTo>
                      <a:pt x="1" y="59"/>
                      <a:pt x="1" y="71"/>
                      <a:pt x="0" y="84"/>
                    </a:cubicBezTo>
                    <a:cubicBezTo>
                      <a:pt x="0" y="86"/>
                      <a:pt x="0" y="88"/>
                      <a:pt x="0" y="91"/>
                    </a:cubicBezTo>
                    <a:cubicBezTo>
                      <a:pt x="0" y="97"/>
                      <a:pt x="0" y="115"/>
                      <a:pt x="0" y="117"/>
                    </a:cubicBezTo>
                    <a:cubicBezTo>
                      <a:pt x="9" y="115"/>
                      <a:pt x="9" y="115"/>
                      <a:pt x="9" y="115"/>
                    </a:cubicBezTo>
                    <a:cubicBezTo>
                      <a:pt x="9" y="113"/>
                      <a:pt x="9" y="97"/>
                      <a:pt x="10" y="90"/>
                    </a:cubicBezTo>
                    <a:close/>
                  </a:path>
                </a:pathLst>
              </a:custGeom>
              <a:solidFill>
                <a:srgbClr val="F2F2F2"/>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 name="Freeform 42"/>
              <p:cNvSpPr>
                <a:spLocks/>
              </p:cNvSpPr>
              <p:nvPr/>
            </p:nvSpPr>
            <p:spPr bwMode="auto">
              <a:xfrm>
                <a:off x="2817812" y="2987675"/>
                <a:ext cx="17463" cy="87313"/>
              </a:xfrm>
              <a:custGeom>
                <a:avLst/>
                <a:gdLst/>
                <a:ahLst/>
                <a:cxnLst>
                  <a:cxn ang="0">
                    <a:pos x="7" y="49"/>
                  </a:cxn>
                  <a:cxn ang="0">
                    <a:pos x="8" y="49"/>
                  </a:cxn>
                  <a:cxn ang="0">
                    <a:pos x="9" y="2"/>
                  </a:cxn>
                  <a:cxn ang="0">
                    <a:pos x="0" y="0"/>
                  </a:cxn>
                  <a:cxn ang="0">
                    <a:pos x="7" y="49"/>
                  </a:cxn>
                </a:cxnLst>
                <a:rect l="0" t="0" r="r" b="b"/>
                <a:pathLst>
                  <a:path w="9" h="49">
                    <a:moveTo>
                      <a:pt x="7" y="49"/>
                    </a:moveTo>
                    <a:cubicBezTo>
                      <a:pt x="8" y="49"/>
                      <a:pt x="7" y="49"/>
                      <a:pt x="8" y="49"/>
                    </a:cubicBezTo>
                    <a:cubicBezTo>
                      <a:pt x="8" y="48"/>
                      <a:pt x="8" y="15"/>
                      <a:pt x="9" y="2"/>
                    </a:cubicBezTo>
                    <a:cubicBezTo>
                      <a:pt x="6" y="1"/>
                      <a:pt x="4" y="1"/>
                      <a:pt x="0" y="0"/>
                    </a:cubicBezTo>
                    <a:cubicBezTo>
                      <a:pt x="2" y="12"/>
                      <a:pt x="6" y="46"/>
                      <a:pt x="7" y="49"/>
                    </a:cubicBezTo>
                    <a:close/>
                  </a:path>
                </a:pathLst>
              </a:custGeom>
              <a:solidFill>
                <a:srgbClr val="F2F2F2"/>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 name="Freeform 43"/>
              <p:cNvSpPr>
                <a:spLocks noEditPoints="1"/>
              </p:cNvSpPr>
              <p:nvPr/>
            </p:nvSpPr>
            <p:spPr bwMode="auto">
              <a:xfrm>
                <a:off x="2578100" y="2981325"/>
                <a:ext cx="398463" cy="307975"/>
              </a:xfrm>
              <a:custGeom>
                <a:avLst/>
                <a:gdLst/>
                <a:ahLst/>
                <a:cxnLst>
                  <a:cxn ang="0">
                    <a:pos x="155" y="9"/>
                  </a:cxn>
                  <a:cxn ang="0">
                    <a:pos x="154" y="55"/>
                  </a:cxn>
                  <a:cxn ang="0">
                    <a:pos x="162" y="65"/>
                  </a:cxn>
                  <a:cxn ang="0">
                    <a:pos x="140" y="77"/>
                  </a:cxn>
                  <a:cxn ang="0">
                    <a:pos x="118" y="65"/>
                  </a:cxn>
                  <a:cxn ang="0">
                    <a:pos x="125" y="55"/>
                  </a:cxn>
                  <a:cxn ang="0">
                    <a:pos x="119" y="1"/>
                  </a:cxn>
                  <a:cxn ang="0">
                    <a:pos x="113" y="1"/>
                  </a:cxn>
                  <a:cxn ang="0">
                    <a:pos x="5" y="70"/>
                  </a:cxn>
                  <a:cxn ang="0">
                    <a:pos x="83" y="166"/>
                  </a:cxn>
                  <a:cxn ang="0">
                    <a:pos x="124" y="138"/>
                  </a:cxn>
                  <a:cxn ang="0">
                    <a:pos x="135" y="115"/>
                  </a:cxn>
                  <a:cxn ang="0">
                    <a:pos x="188" y="106"/>
                  </a:cxn>
                  <a:cxn ang="0">
                    <a:pos x="155" y="9"/>
                  </a:cxn>
                  <a:cxn ang="0">
                    <a:pos x="32" y="54"/>
                  </a:cxn>
                  <a:cxn ang="0">
                    <a:pos x="47" y="63"/>
                  </a:cxn>
                  <a:cxn ang="0">
                    <a:pos x="32" y="72"/>
                  </a:cxn>
                  <a:cxn ang="0">
                    <a:pos x="17" y="63"/>
                  </a:cxn>
                  <a:cxn ang="0">
                    <a:pos x="32" y="54"/>
                  </a:cxn>
                  <a:cxn ang="0">
                    <a:pos x="29" y="109"/>
                  </a:cxn>
                  <a:cxn ang="0">
                    <a:pos x="15" y="100"/>
                  </a:cxn>
                  <a:cxn ang="0">
                    <a:pos x="29" y="91"/>
                  </a:cxn>
                  <a:cxn ang="0">
                    <a:pos x="44" y="100"/>
                  </a:cxn>
                  <a:cxn ang="0">
                    <a:pos x="29" y="109"/>
                  </a:cxn>
                  <a:cxn ang="0">
                    <a:pos x="52" y="137"/>
                  </a:cxn>
                  <a:cxn ang="0">
                    <a:pos x="38" y="128"/>
                  </a:cxn>
                  <a:cxn ang="0">
                    <a:pos x="52" y="119"/>
                  </a:cxn>
                  <a:cxn ang="0">
                    <a:pos x="67" y="128"/>
                  </a:cxn>
                  <a:cxn ang="0">
                    <a:pos x="52" y="137"/>
                  </a:cxn>
                  <a:cxn ang="0">
                    <a:pos x="56" y="42"/>
                  </a:cxn>
                  <a:cxn ang="0">
                    <a:pos x="41" y="33"/>
                  </a:cxn>
                  <a:cxn ang="0">
                    <a:pos x="56" y="24"/>
                  </a:cxn>
                  <a:cxn ang="0">
                    <a:pos x="70" y="33"/>
                  </a:cxn>
                  <a:cxn ang="0">
                    <a:pos x="56" y="42"/>
                  </a:cxn>
                  <a:cxn ang="0">
                    <a:pos x="96" y="156"/>
                  </a:cxn>
                  <a:cxn ang="0">
                    <a:pos x="82" y="147"/>
                  </a:cxn>
                  <a:cxn ang="0">
                    <a:pos x="96" y="138"/>
                  </a:cxn>
                  <a:cxn ang="0">
                    <a:pos x="111" y="147"/>
                  </a:cxn>
                  <a:cxn ang="0">
                    <a:pos x="96" y="156"/>
                  </a:cxn>
                  <a:cxn ang="0">
                    <a:pos x="96" y="29"/>
                  </a:cxn>
                  <a:cxn ang="0">
                    <a:pos x="82" y="20"/>
                  </a:cxn>
                  <a:cxn ang="0">
                    <a:pos x="96" y="11"/>
                  </a:cxn>
                  <a:cxn ang="0">
                    <a:pos x="111" y="20"/>
                  </a:cxn>
                  <a:cxn ang="0">
                    <a:pos x="96" y="29"/>
                  </a:cxn>
                </a:cxnLst>
                <a:rect l="0" t="0" r="r" b="b"/>
                <a:pathLst>
                  <a:path w="222" h="172">
                    <a:moveTo>
                      <a:pt x="155" y="9"/>
                    </a:moveTo>
                    <a:cubicBezTo>
                      <a:pt x="155" y="22"/>
                      <a:pt x="154" y="54"/>
                      <a:pt x="154" y="55"/>
                    </a:cubicBezTo>
                    <a:cubicBezTo>
                      <a:pt x="159" y="57"/>
                      <a:pt x="162" y="60"/>
                      <a:pt x="162" y="65"/>
                    </a:cubicBezTo>
                    <a:cubicBezTo>
                      <a:pt x="162" y="72"/>
                      <a:pt x="152" y="77"/>
                      <a:pt x="140" y="77"/>
                    </a:cubicBezTo>
                    <a:cubicBezTo>
                      <a:pt x="127" y="77"/>
                      <a:pt x="118" y="72"/>
                      <a:pt x="118" y="65"/>
                    </a:cubicBezTo>
                    <a:cubicBezTo>
                      <a:pt x="118" y="61"/>
                      <a:pt x="120" y="57"/>
                      <a:pt x="125" y="55"/>
                    </a:cubicBezTo>
                    <a:cubicBezTo>
                      <a:pt x="124" y="52"/>
                      <a:pt x="120" y="15"/>
                      <a:pt x="119" y="1"/>
                    </a:cubicBezTo>
                    <a:cubicBezTo>
                      <a:pt x="116" y="1"/>
                      <a:pt x="115" y="1"/>
                      <a:pt x="113" y="1"/>
                    </a:cubicBezTo>
                    <a:cubicBezTo>
                      <a:pt x="63" y="0"/>
                      <a:pt x="9" y="26"/>
                      <a:pt x="5" y="70"/>
                    </a:cubicBezTo>
                    <a:cubicBezTo>
                      <a:pt x="0" y="121"/>
                      <a:pt x="36" y="158"/>
                      <a:pt x="83" y="166"/>
                    </a:cubicBezTo>
                    <a:cubicBezTo>
                      <a:pt x="126" y="172"/>
                      <a:pt x="157" y="162"/>
                      <a:pt x="124" y="138"/>
                    </a:cubicBezTo>
                    <a:cubicBezTo>
                      <a:pt x="110" y="128"/>
                      <a:pt x="117" y="117"/>
                      <a:pt x="135" y="115"/>
                    </a:cubicBezTo>
                    <a:cubicBezTo>
                      <a:pt x="150" y="112"/>
                      <a:pt x="173" y="115"/>
                      <a:pt x="188" y="106"/>
                    </a:cubicBezTo>
                    <a:cubicBezTo>
                      <a:pt x="222" y="85"/>
                      <a:pt x="214" y="28"/>
                      <a:pt x="155" y="9"/>
                    </a:cubicBezTo>
                    <a:close/>
                    <a:moveTo>
                      <a:pt x="32" y="54"/>
                    </a:moveTo>
                    <a:cubicBezTo>
                      <a:pt x="40" y="54"/>
                      <a:pt x="47" y="58"/>
                      <a:pt x="47" y="63"/>
                    </a:cubicBezTo>
                    <a:cubicBezTo>
                      <a:pt x="47" y="68"/>
                      <a:pt x="40" y="72"/>
                      <a:pt x="32" y="72"/>
                    </a:cubicBezTo>
                    <a:cubicBezTo>
                      <a:pt x="24" y="72"/>
                      <a:pt x="17" y="68"/>
                      <a:pt x="17" y="63"/>
                    </a:cubicBezTo>
                    <a:cubicBezTo>
                      <a:pt x="17" y="58"/>
                      <a:pt x="24" y="54"/>
                      <a:pt x="32" y="54"/>
                    </a:cubicBezTo>
                    <a:close/>
                    <a:moveTo>
                      <a:pt x="29" y="109"/>
                    </a:moveTo>
                    <a:cubicBezTo>
                      <a:pt x="21" y="109"/>
                      <a:pt x="15" y="105"/>
                      <a:pt x="15" y="100"/>
                    </a:cubicBezTo>
                    <a:cubicBezTo>
                      <a:pt x="15" y="95"/>
                      <a:pt x="21" y="91"/>
                      <a:pt x="29" y="91"/>
                    </a:cubicBezTo>
                    <a:cubicBezTo>
                      <a:pt x="37" y="91"/>
                      <a:pt x="44" y="95"/>
                      <a:pt x="44" y="100"/>
                    </a:cubicBezTo>
                    <a:cubicBezTo>
                      <a:pt x="44" y="105"/>
                      <a:pt x="37" y="109"/>
                      <a:pt x="29" y="109"/>
                    </a:cubicBezTo>
                    <a:close/>
                    <a:moveTo>
                      <a:pt x="52" y="137"/>
                    </a:moveTo>
                    <a:cubicBezTo>
                      <a:pt x="44" y="137"/>
                      <a:pt x="38" y="133"/>
                      <a:pt x="38" y="128"/>
                    </a:cubicBezTo>
                    <a:cubicBezTo>
                      <a:pt x="38" y="123"/>
                      <a:pt x="44" y="119"/>
                      <a:pt x="52" y="119"/>
                    </a:cubicBezTo>
                    <a:cubicBezTo>
                      <a:pt x="61" y="119"/>
                      <a:pt x="67" y="123"/>
                      <a:pt x="67" y="128"/>
                    </a:cubicBezTo>
                    <a:cubicBezTo>
                      <a:pt x="67" y="133"/>
                      <a:pt x="61" y="137"/>
                      <a:pt x="52" y="137"/>
                    </a:cubicBezTo>
                    <a:close/>
                    <a:moveTo>
                      <a:pt x="56" y="42"/>
                    </a:moveTo>
                    <a:cubicBezTo>
                      <a:pt x="48" y="42"/>
                      <a:pt x="41" y="38"/>
                      <a:pt x="41" y="33"/>
                    </a:cubicBezTo>
                    <a:cubicBezTo>
                      <a:pt x="41" y="28"/>
                      <a:pt x="48" y="24"/>
                      <a:pt x="56" y="24"/>
                    </a:cubicBezTo>
                    <a:cubicBezTo>
                      <a:pt x="64" y="24"/>
                      <a:pt x="70" y="28"/>
                      <a:pt x="70" y="33"/>
                    </a:cubicBezTo>
                    <a:cubicBezTo>
                      <a:pt x="70" y="38"/>
                      <a:pt x="64" y="42"/>
                      <a:pt x="56" y="42"/>
                    </a:cubicBezTo>
                    <a:close/>
                    <a:moveTo>
                      <a:pt x="96" y="156"/>
                    </a:moveTo>
                    <a:cubicBezTo>
                      <a:pt x="88" y="156"/>
                      <a:pt x="82" y="152"/>
                      <a:pt x="82" y="147"/>
                    </a:cubicBezTo>
                    <a:cubicBezTo>
                      <a:pt x="82" y="142"/>
                      <a:pt x="88" y="138"/>
                      <a:pt x="96" y="138"/>
                    </a:cubicBezTo>
                    <a:cubicBezTo>
                      <a:pt x="104" y="138"/>
                      <a:pt x="111" y="142"/>
                      <a:pt x="111" y="147"/>
                    </a:cubicBezTo>
                    <a:cubicBezTo>
                      <a:pt x="111" y="152"/>
                      <a:pt x="104" y="156"/>
                      <a:pt x="96" y="156"/>
                    </a:cubicBezTo>
                    <a:close/>
                    <a:moveTo>
                      <a:pt x="96" y="29"/>
                    </a:moveTo>
                    <a:cubicBezTo>
                      <a:pt x="88" y="29"/>
                      <a:pt x="82" y="25"/>
                      <a:pt x="82" y="20"/>
                    </a:cubicBezTo>
                    <a:cubicBezTo>
                      <a:pt x="82" y="15"/>
                      <a:pt x="88" y="11"/>
                      <a:pt x="96" y="11"/>
                    </a:cubicBezTo>
                    <a:cubicBezTo>
                      <a:pt x="104" y="11"/>
                      <a:pt x="111" y="15"/>
                      <a:pt x="111" y="20"/>
                    </a:cubicBezTo>
                    <a:cubicBezTo>
                      <a:pt x="111" y="25"/>
                      <a:pt x="104" y="29"/>
                      <a:pt x="96" y="29"/>
                    </a:cubicBezTo>
                    <a:close/>
                  </a:path>
                </a:pathLst>
              </a:custGeom>
              <a:solidFill>
                <a:srgbClr val="F2F2F2"/>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grpSp>
      <p:grpSp>
        <p:nvGrpSpPr>
          <p:cNvPr id="54" name="Group 53"/>
          <p:cNvGrpSpPr/>
          <p:nvPr/>
        </p:nvGrpSpPr>
        <p:grpSpPr>
          <a:xfrm>
            <a:off x="434755" y="4749800"/>
            <a:ext cx="3335867" cy="1103088"/>
            <a:chOff x="609600" y="3790950"/>
            <a:chExt cx="2501900" cy="827316"/>
          </a:xfrm>
        </p:grpSpPr>
        <p:sp>
          <p:nvSpPr>
            <p:cNvPr id="55" name="Content Placeholder 2"/>
            <p:cNvSpPr txBox="1">
              <a:spLocks/>
            </p:cNvSpPr>
            <p:nvPr/>
          </p:nvSpPr>
          <p:spPr>
            <a:xfrm>
              <a:off x="609600" y="3790950"/>
              <a:ext cx="1722191" cy="827316"/>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id-ID" sz="1600" b="1" dirty="0">
                  <a:solidFill>
                    <a:schemeClr val="bg1"/>
                  </a:solidFill>
                </a:rPr>
                <a:t>Development Code</a:t>
              </a:r>
              <a:r>
                <a:rPr lang="en-US" sz="1600" b="1" dirty="0">
                  <a:solidFill>
                    <a:schemeClr val="bg1"/>
                  </a:solidFill>
                </a:rPr>
                <a:t/>
              </a:r>
              <a:br>
                <a:rPr lang="en-US" sz="1600" b="1" dirty="0">
                  <a:solidFill>
                    <a:schemeClr val="bg1"/>
                  </a:solidFill>
                </a:rPr>
              </a:br>
              <a:r>
                <a:rPr lang="en-US" sz="1200" dirty="0">
                  <a:solidFill>
                    <a:schemeClr val="bg1"/>
                  </a:solidFill>
                </a:rPr>
                <a:t>Lorem ipsum dolor sit amet, consectetur adipiscing elit. Curabitur elementum posuere pretium. </a:t>
              </a:r>
            </a:p>
          </p:txBody>
        </p:sp>
        <p:grpSp>
          <p:nvGrpSpPr>
            <p:cNvPr id="56" name="Group 1528"/>
            <p:cNvGrpSpPr/>
            <p:nvPr/>
          </p:nvGrpSpPr>
          <p:grpSpPr>
            <a:xfrm>
              <a:off x="2590800" y="3867150"/>
              <a:ext cx="520700" cy="522287"/>
              <a:chOff x="2889250" y="1962150"/>
              <a:chExt cx="520700" cy="522287"/>
            </a:xfrm>
          </p:grpSpPr>
          <p:sp>
            <p:nvSpPr>
              <p:cNvPr id="57" name="Oval 44"/>
              <p:cNvSpPr>
                <a:spLocks noChangeArrowheads="1"/>
              </p:cNvSpPr>
              <p:nvPr/>
            </p:nvSpPr>
            <p:spPr bwMode="auto">
              <a:xfrm>
                <a:off x="2889250" y="1962150"/>
                <a:ext cx="520700" cy="520700"/>
              </a:xfrm>
              <a:prstGeom prst="ellipse">
                <a:avLst/>
              </a:prstGeom>
              <a:solidFill>
                <a:schemeClr val="accent2"/>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8" name="Freeform 45"/>
              <p:cNvSpPr>
                <a:spLocks/>
              </p:cNvSpPr>
              <p:nvPr/>
            </p:nvSpPr>
            <p:spPr bwMode="auto">
              <a:xfrm>
                <a:off x="2943225" y="2116137"/>
                <a:ext cx="466725" cy="368300"/>
              </a:xfrm>
              <a:custGeom>
                <a:avLst/>
                <a:gdLst/>
                <a:ahLst/>
                <a:cxnLst>
                  <a:cxn ang="0">
                    <a:pos x="261" y="60"/>
                  </a:cxn>
                  <a:cxn ang="0">
                    <a:pos x="261" y="51"/>
                  </a:cxn>
                  <a:cxn ang="0">
                    <a:pos x="219" y="0"/>
                  </a:cxn>
                  <a:cxn ang="0">
                    <a:pos x="112" y="88"/>
                  </a:cxn>
                  <a:cxn ang="0">
                    <a:pos x="69" y="37"/>
                  </a:cxn>
                  <a:cxn ang="0">
                    <a:pos x="0" y="63"/>
                  </a:cxn>
                  <a:cxn ang="0">
                    <a:pos x="5" y="91"/>
                  </a:cxn>
                  <a:cxn ang="0">
                    <a:pos x="101" y="205"/>
                  </a:cxn>
                  <a:cxn ang="0">
                    <a:pos x="116" y="206"/>
                  </a:cxn>
                  <a:cxn ang="0">
                    <a:pos x="261" y="60"/>
                  </a:cxn>
                </a:cxnLst>
                <a:rect l="0" t="0" r="r" b="b"/>
                <a:pathLst>
                  <a:path w="261" h="206">
                    <a:moveTo>
                      <a:pt x="261" y="60"/>
                    </a:moveTo>
                    <a:cubicBezTo>
                      <a:pt x="261" y="57"/>
                      <a:pt x="261" y="54"/>
                      <a:pt x="261" y="51"/>
                    </a:cubicBezTo>
                    <a:cubicBezTo>
                      <a:pt x="219" y="0"/>
                      <a:pt x="219" y="0"/>
                      <a:pt x="219" y="0"/>
                    </a:cubicBezTo>
                    <a:cubicBezTo>
                      <a:pt x="112" y="88"/>
                      <a:pt x="112" y="88"/>
                      <a:pt x="112" y="88"/>
                    </a:cubicBezTo>
                    <a:cubicBezTo>
                      <a:pt x="69" y="37"/>
                      <a:pt x="69" y="37"/>
                      <a:pt x="69" y="37"/>
                    </a:cubicBezTo>
                    <a:cubicBezTo>
                      <a:pt x="0" y="63"/>
                      <a:pt x="0" y="63"/>
                      <a:pt x="0" y="63"/>
                    </a:cubicBezTo>
                    <a:cubicBezTo>
                      <a:pt x="5" y="91"/>
                      <a:pt x="5" y="91"/>
                      <a:pt x="5" y="91"/>
                    </a:cubicBezTo>
                    <a:cubicBezTo>
                      <a:pt x="101" y="205"/>
                      <a:pt x="101" y="205"/>
                      <a:pt x="101" y="205"/>
                    </a:cubicBezTo>
                    <a:cubicBezTo>
                      <a:pt x="106" y="206"/>
                      <a:pt x="111" y="206"/>
                      <a:pt x="116" y="206"/>
                    </a:cubicBezTo>
                    <a:cubicBezTo>
                      <a:pt x="196" y="206"/>
                      <a:pt x="261" y="141"/>
                      <a:pt x="261" y="60"/>
                    </a:cubicBezTo>
                    <a:close/>
                  </a:path>
                </a:pathLst>
              </a:custGeom>
              <a:solidFill>
                <a:schemeClr val="accent2">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9" name="Freeform 46"/>
              <p:cNvSpPr>
                <a:spLocks/>
              </p:cNvSpPr>
              <p:nvPr/>
            </p:nvSpPr>
            <p:spPr bwMode="auto">
              <a:xfrm>
                <a:off x="2927350" y="2092325"/>
                <a:ext cx="423863" cy="257175"/>
              </a:xfrm>
              <a:custGeom>
                <a:avLst/>
                <a:gdLst/>
                <a:ahLst/>
                <a:cxnLst>
                  <a:cxn ang="0">
                    <a:pos x="231" y="36"/>
                  </a:cxn>
                  <a:cxn ang="0">
                    <a:pos x="136" y="138"/>
                  </a:cxn>
                  <a:cxn ang="0">
                    <a:pos x="20" y="102"/>
                  </a:cxn>
                  <a:cxn ang="0">
                    <a:pos x="13" y="74"/>
                  </a:cxn>
                  <a:cxn ang="0">
                    <a:pos x="133" y="107"/>
                  </a:cxn>
                  <a:cxn ang="0">
                    <a:pos x="227" y="12"/>
                  </a:cxn>
                  <a:cxn ang="0">
                    <a:pos x="121" y="0"/>
                  </a:cxn>
                  <a:cxn ang="0">
                    <a:pos x="8" y="73"/>
                  </a:cxn>
                  <a:cxn ang="0">
                    <a:pos x="8" y="73"/>
                  </a:cxn>
                  <a:cxn ang="0">
                    <a:pos x="8" y="73"/>
                  </a:cxn>
                  <a:cxn ang="0">
                    <a:pos x="18" y="107"/>
                  </a:cxn>
                  <a:cxn ang="0">
                    <a:pos x="138" y="144"/>
                  </a:cxn>
                  <a:cxn ang="0">
                    <a:pos x="237" y="36"/>
                  </a:cxn>
                  <a:cxn ang="0">
                    <a:pos x="231" y="36"/>
                  </a:cxn>
                </a:cxnLst>
                <a:rect l="0" t="0" r="r" b="b"/>
                <a:pathLst>
                  <a:path w="237" h="144">
                    <a:moveTo>
                      <a:pt x="231" y="36"/>
                    </a:moveTo>
                    <a:cubicBezTo>
                      <a:pt x="136" y="138"/>
                      <a:pt x="136" y="138"/>
                      <a:pt x="136" y="138"/>
                    </a:cubicBezTo>
                    <a:cubicBezTo>
                      <a:pt x="20" y="102"/>
                      <a:pt x="20" y="102"/>
                      <a:pt x="20" y="102"/>
                    </a:cubicBezTo>
                    <a:cubicBezTo>
                      <a:pt x="9" y="90"/>
                      <a:pt x="11" y="80"/>
                      <a:pt x="13" y="74"/>
                    </a:cubicBezTo>
                    <a:cubicBezTo>
                      <a:pt x="133" y="107"/>
                      <a:pt x="133" y="107"/>
                      <a:pt x="133" y="107"/>
                    </a:cubicBezTo>
                    <a:cubicBezTo>
                      <a:pt x="227" y="12"/>
                      <a:pt x="227" y="12"/>
                      <a:pt x="227" y="12"/>
                    </a:cubicBezTo>
                    <a:cubicBezTo>
                      <a:pt x="121" y="0"/>
                      <a:pt x="121" y="0"/>
                      <a:pt x="121" y="0"/>
                    </a:cubicBezTo>
                    <a:cubicBezTo>
                      <a:pt x="8" y="73"/>
                      <a:pt x="8" y="73"/>
                      <a:pt x="8" y="73"/>
                    </a:cubicBezTo>
                    <a:cubicBezTo>
                      <a:pt x="8" y="73"/>
                      <a:pt x="8" y="73"/>
                      <a:pt x="8" y="73"/>
                    </a:cubicBezTo>
                    <a:cubicBezTo>
                      <a:pt x="8" y="73"/>
                      <a:pt x="8" y="73"/>
                      <a:pt x="8" y="73"/>
                    </a:cubicBezTo>
                    <a:cubicBezTo>
                      <a:pt x="8" y="73"/>
                      <a:pt x="0" y="88"/>
                      <a:pt x="18" y="107"/>
                    </a:cubicBezTo>
                    <a:cubicBezTo>
                      <a:pt x="138" y="144"/>
                      <a:pt x="138" y="144"/>
                      <a:pt x="138" y="144"/>
                    </a:cubicBezTo>
                    <a:cubicBezTo>
                      <a:pt x="237" y="36"/>
                      <a:pt x="237" y="36"/>
                      <a:pt x="237" y="36"/>
                    </a:cubicBezTo>
                    <a:cubicBezTo>
                      <a:pt x="237" y="36"/>
                      <a:pt x="234" y="36"/>
                      <a:pt x="231" y="36"/>
                    </a:cubicBezTo>
                    <a:close/>
                  </a:path>
                </a:pathLst>
              </a:custGeom>
              <a:solidFill>
                <a:srgbClr val="E4E4E4"/>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grpSp>
      <p:grpSp>
        <p:nvGrpSpPr>
          <p:cNvPr id="60" name="Group 59"/>
          <p:cNvGrpSpPr/>
          <p:nvPr/>
        </p:nvGrpSpPr>
        <p:grpSpPr>
          <a:xfrm>
            <a:off x="8054755" y="1905000"/>
            <a:ext cx="3007095" cy="999067"/>
            <a:chOff x="5943600" y="1657350"/>
            <a:chExt cx="2255321" cy="749300"/>
          </a:xfrm>
        </p:grpSpPr>
        <p:sp>
          <p:nvSpPr>
            <p:cNvPr id="61" name="Content Placeholder 2"/>
            <p:cNvSpPr txBox="1">
              <a:spLocks/>
            </p:cNvSpPr>
            <p:nvPr/>
          </p:nvSpPr>
          <p:spPr>
            <a:xfrm>
              <a:off x="6514225" y="1657350"/>
              <a:ext cx="1684696" cy="744831"/>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600" b="1" i="1" dirty="0">
                  <a:solidFill>
                    <a:schemeClr val="bg1"/>
                  </a:solidFill>
                </a:rPr>
                <a:t>Password  Code</a:t>
              </a:r>
              <a:r>
                <a:rPr lang="en-US" sz="1600" b="1" i="1" dirty="0">
                  <a:solidFill>
                    <a:schemeClr val="bg1"/>
                  </a:solidFill>
                </a:rPr>
                <a:t/>
              </a:r>
              <a:br>
                <a:rPr lang="en-US" sz="1600" b="1" i="1" dirty="0">
                  <a:solidFill>
                    <a:schemeClr val="bg1"/>
                  </a:solidFill>
                </a:rPr>
              </a:br>
              <a:r>
                <a:rPr lang="en-US" sz="1200" i="1" dirty="0">
                  <a:solidFill>
                    <a:schemeClr val="bg1"/>
                  </a:solidFill>
                </a:rPr>
                <a:t>Lorem ipsum dolor sit amet, consectetur adipiscing elit. Curabitur elementum posuere pretium. </a:t>
              </a:r>
            </a:p>
          </p:txBody>
        </p:sp>
        <p:grpSp>
          <p:nvGrpSpPr>
            <p:cNvPr id="62" name="Group 1532"/>
            <p:cNvGrpSpPr/>
            <p:nvPr/>
          </p:nvGrpSpPr>
          <p:grpSpPr>
            <a:xfrm>
              <a:off x="5943600" y="1885950"/>
              <a:ext cx="520700" cy="520700"/>
              <a:chOff x="4070350" y="1962150"/>
              <a:chExt cx="520700" cy="520700"/>
            </a:xfrm>
          </p:grpSpPr>
          <p:sp>
            <p:nvSpPr>
              <p:cNvPr id="63" name="Oval 53"/>
              <p:cNvSpPr>
                <a:spLocks noChangeArrowheads="1"/>
              </p:cNvSpPr>
              <p:nvPr/>
            </p:nvSpPr>
            <p:spPr bwMode="auto">
              <a:xfrm>
                <a:off x="4070350" y="1962150"/>
                <a:ext cx="520700" cy="520700"/>
              </a:xfrm>
              <a:prstGeom prst="ellipse">
                <a:avLst/>
              </a:prstGeom>
              <a:solidFill>
                <a:schemeClr val="accent6"/>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4" name="Freeform 54"/>
              <p:cNvSpPr>
                <a:spLocks/>
              </p:cNvSpPr>
              <p:nvPr/>
            </p:nvSpPr>
            <p:spPr bwMode="auto">
              <a:xfrm>
                <a:off x="4168775" y="2089150"/>
                <a:ext cx="420688" cy="392113"/>
              </a:xfrm>
              <a:custGeom>
                <a:avLst/>
                <a:gdLst/>
                <a:ahLst/>
                <a:cxnLst>
                  <a:cxn ang="0">
                    <a:pos x="235" y="73"/>
                  </a:cxn>
                  <a:cxn ang="0">
                    <a:pos x="234" y="61"/>
                  </a:cxn>
                  <a:cxn ang="0">
                    <a:pos x="180" y="0"/>
                  </a:cxn>
                  <a:cxn ang="0">
                    <a:pos x="122" y="4"/>
                  </a:cxn>
                  <a:cxn ang="0">
                    <a:pos x="6" y="7"/>
                  </a:cxn>
                  <a:cxn ang="0">
                    <a:pos x="0" y="129"/>
                  </a:cxn>
                  <a:cxn ang="0">
                    <a:pos x="79" y="218"/>
                  </a:cxn>
                  <a:cxn ang="0">
                    <a:pos x="89" y="219"/>
                  </a:cxn>
                  <a:cxn ang="0">
                    <a:pos x="235" y="73"/>
                  </a:cxn>
                </a:cxnLst>
                <a:rect l="0" t="0" r="r" b="b"/>
                <a:pathLst>
                  <a:path w="235" h="219">
                    <a:moveTo>
                      <a:pt x="235" y="73"/>
                    </a:moveTo>
                    <a:cubicBezTo>
                      <a:pt x="235" y="69"/>
                      <a:pt x="234" y="65"/>
                      <a:pt x="234" y="61"/>
                    </a:cubicBezTo>
                    <a:cubicBezTo>
                      <a:pt x="180" y="0"/>
                      <a:pt x="180" y="0"/>
                      <a:pt x="180" y="0"/>
                    </a:cubicBezTo>
                    <a:cubicBezTo>
                      <a:pt x="122" y="4"/>
                      <a:pt x="122" y="4"/>
                      <a:pt x="122" y="4"/>
                    </a:cubicBezTo>
                    <a:cubicBezTo>
                      <a:pt x="6" y="7"/>
                      <a:pt x="6" y="7"/>
                      <a:pt x="6" y="7"/>
                    </a:cubicBezTo>
                    <a:cubicBezTo>
                      <a:pt x="0" y="129"/>
                      <a:pt x="0" y="129"/>
                      <a:pt x="0" y="129"/>
                    </a:cubicBezTo>
                    <a:cubicBezTo>
                      <a:pt x="79" y="218"/>
                      <a:pt x="79" y="218"/>
                      <a:pt x="79" y="218"/>
                    </a:cubicBezTo>
                    <a:cubicBezTo>
                      <a:pt x="83" y="219"/>
                      <a:pt x="86" y="219"/>
                      <a:pt x="89" y="219"/>
                    </a:cubicBezTo>
                    <a:cubicBezTo>
                      <a:pt x="170" y="219"/>
                      <a:pt x="235" y="154"/>
                      <a:pt x="235" y="73"/>
                    </a:cubicBezTo>
                    <a:close/>
                  </a:path>
                </a:pathLst>
              </a:custGeom>
              <a:solidFill>
                <a:schemeClr val="accent6">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5" name="Freeform 55"/>
              <p:cNvSpPr>
                <a:spLocks noEditPoints="1"/>
              </p:cNvSpPr>
              <p:nvPr/>
            </p:nvSpPr>
            <p:spPr bwMode="auto">
              <a:xfrm>
                <a:off x="4168775" y="2090737"/>
                <a:ext cx="323850" cy="279400"/>
              </a:xfrm>
              <a:custGeom>
                <a:avLst/>
                <a:gdLst/>
                <a:ahLst/>
                <a:cxnLst>
                  <a:cxn ang="0">
                    <a:pos x="172" y="0"/>
                  </a:cxn>
                  <a:cxn ang="0">
                    <a:pos x="8" y="0"/>
                  </a:cxn>
                  <a:cxn ang="0">
                    <a:pos x="0" y="8"/>
                  </a:cxn>
                  <a:cxn ang="0">
                    <a:pos x="0" y="121"/>
                  </a:cxn>
                  <a:cxn ang="0">
                    <a:pos x="8" y="129"/>
                  </a:cxn>
                  <a:cxn ang="0">
                    <a:pos x="61" y="129"/>
                  </a:cxn>
                  <a:cxn ang="0">
                    <a:pos x="61" y="143"/>
                  </a:cxn>
                  <a:cxn ang="0">
                    <a:pos x="48" y="143"/>
                  </a:cxn>
                  <a:cxn ang="0">
                    <a:pos x="48" y="156"/>
                  </a:cxn>
                  <a:cxn ang="0">
                    <a:pos x="133" y="156"/>
                  </a:cxn>
                  <a:cxn ang="0">
                    <a:pos x="133" y="143"/>
                  </a:cxn>
                  <a:cxn ang="0">
                    <a:pos x="120" y="143"/>
                  </a:cxn>
                  <a:cxn ang="0">
                    <a:pos x="120" y="129"/>
                  </a:cxn>
                  <a:cxn ang="0">
                    <a:pos x="172" y="129"/>
                  </a:cxn>
                  <a:cxn ang="0">
                    <a:pos x="181" y="121"/>
                  </a:cxn>
                  <a:cxn ang="0">
                    <a:pos x="181" y="8"/>
                  </a:cxn>
                  <a:cxn ang="0">
                    <a:pos x="172" y="0"/>
                  </a:cxn>
                  <a:cxn ang="0">
                    <a:pos x="170" y="113"/>
                  </a:cxn>
                  <a:cxn ang="0">
                    <a:pos x="163" y="120"/>
                  </a:cxn>
                  <a:cxn ang="0">
                    <a:pos x="18" y="120"/>
                  </a:cxn>
                  <a:cxn ang="0">
                    <a:pos x="10" y="113"/>
                  </a:cxn>
                  <a:cxn ang="0">
                    <a:pos x="10" y="17"/>
                  </a:cxn>
                  <a:cxn ang="0">
                    <a:pos x="18" y="10"/>
                  </a:cxn>
                  <a:cxn ang="0">
                    <a:pos x="163" y="10"/>
                  </a:cxn>
                  <a:cxn ang="0">
                    <a:pos x="170" y="17"/>
                  </a:cxn>
                  <a:cxn ang="0">
                    <a:pos x="170" y="113"/>
                  </a:cxn>
                </a:cxnLst>
                <a:rect l="0" t="0" r="r" b="b"/>
                <a:pathLst>
                  <a:path w="181" h="156">
                    <a:moveTo>
                      <a:pt x="172" y="0"/>
                    </a:moveTo>
                    <a:cubicBezTo>
                      <a:pt x="8" y="0"/>
                      <a:pt x="8" y="0"/>
                      <a:pt x="8" y="0"/>
                    </a:cubicBezTo>
                    <a:cubicBezTo>
                      <a:pt x="4" y="0"/>
                      <a:pt x="0" y="4"/>
                      <a:pt x="0" y="8"/>
                    </a:cubicBezTo>
                    <a:cubicBezTo>
                      <a:pt x="0" y="121"/>
                      <a:pt x="0" y="121"/>
                      <a:pt x="0" y="121"/>
                    </a:cubicBezTo>
                    <a:cubicBezTo>
                      <a:pt x="0" y="125"/>
                      <a:pt x="4" y="129"/>
                      <a:pt x="8" y="129"/>
                    </a:cubicBezTo>
                    <a:cubicBezTo>
                      <a:pt x="61" y="129"/>
                      <a:pt x="61" y="129"/>
                      <a:pt x="61" y="129"/>
                    </a:cubicBezTo>
                    <a:cubicBezTo>
                      <a:pt x="61" y="143"/>
                      <a:pt x="61" y="143"/>
                      <a:pt x="61" y="143"/>
                    </a:cubicBezTo>
                    <a:cubicBezTo>
                      <a:pt x="48" y="143"/>
                      <a:pt x="48" y="143"/>
                      <a:pt x="48" y="143"/>
                    </a:cubicBezTo>
                    <a:cubicBezTo>
                      <a:pt x="48" y="156"/>
                      <a:pt x="48" y="156"/>
                      <a:pt x="48" y="156"/>
                    </a:cubicBezTo>
                    <a:cubicBezTo>
                      <a:pt x="133" y="156"/>
                      <a:pt x="133" y="156"/>
                      <a:pt x="133" y="156"/>
                    </a:cubicBezTo>
                    <a:cubicBezTo>
                      <a:pt x="133" y="143"/>
                      <a:pt x="133" y="143"/>
                      <a:pt x="133" y="143"/>
                    </a:cubicBezTo>
                    <a:cubicBezTo>
                      <a:pt x="120" y="143"/>
                      <a:pt x="120" y="143"/>
                      <a:pt x="120" y="143"/>
                    </a:cubicBezTo>
                    <a:cubicBezTo>
                      <a:pt x="120" y="129"/>
                      <a:pt x="120" y="129"/>
                      <a:pt x="120" y="129"/>
                    </a:cubicBezTo>
                    <a:cubicBezTo>
                      <a:pt x="172" y="129"/>
                      <a:pt x="172" y="129"/>
                      <a:pt x="172" y="129"/>
                    </a:cubicBezTo>
                    <a:cubicBezTo>
                      <a:pt x="177" y="129"/>
                      <a:pt x="181" y="125"/>
                      <a:pt x="181" y="121"/>
                    </a:cubicBezTo>
                    <a:cubicBezTo>
                      <a:pt x="181" y="8"/>
                      <a:pt x="181" y="8"/>
                      <a:pt x="181" y="8"/>
                    </a:cubicBezTo>
                    <a:cubicBezTo>
                      <a:pt x="181" y="4"/>
                      <a:pt x="177" y="0"/>
                      <a:pt x="172" y="0"/>
                    </a:cubicBezTo>
                    <a:close/>
                    <a:moveTo>
                      <a:pt x="170" y="113"/>
                    </a:moveTo>
                    <a:cubicBezTo>
                      <a:pt x="170" y="117"/>
                      <a:pt x="167" y="120"/>
                      <a:pt x="163" y="120"/>
                    </a:cubicBezTo>
                    <a:cubicBezTo>
                      <a:pt x="18" y="120"/>
                      <a:pt x="18" y="120"/>
                      <a:pt x="18" y="120"/>
                    </a:cubicBezTo>
                    <a:cubicBezTo>
                      <a:pt x="13" y="120"/>
                      <a:pt x="10" y="117"/>
                      <a:pt x="10" y="113"/>
                    </a:cubicBezTo>
                    <a:cubicBezTo>
                      <a:pt x="10" y="17"/>
                      <a:pt x="10" y="17"/>
                      <a:pt x="10" y="17"/>
                    </a:cubicBezTo>
                    <a:cubicBezTo>
                      <a:pt x="10" y="13"/>
                      <a:pt x="13" y="10"/>
                      <a:pt x="18" y="10"/>
                    </a:cubicBezTo>
                    <a:cubicBezTo>
                      <a:pt x="163" y="10"/>
                      <a:pt x="163" y="10"/>
                      <a:pt x="163" y="10"/>
                    </a:cubicBezTo>
                    <a:cubicBezTo>
                      <a:pt x="167" y="10"/>
                      <a:pt x="170" y="13"/>
                      <a:pt x="170" y="17"/>
                    </a:cubicBezTo>
                    <a:lnTo>
                      <a:pt x="170" y="113"/>
                    </a:lnTo>
                    <a:close/>
                  </a:path>
                </a:pathLst>
              </a:custGeom>
              <a:solidFill>
                <a:srgbClr val="E4E4E4"/>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grpSp>
      <p:grpSp>
        <p:nvGrpSpPr>
          <p:cNvPr id="66" name="Group 65"/>
          <p:cNvGrpSpPr/>
          <p:nvPr/>
        </p:nvGrpSpPr>
        <p:grpSpPr>
          <a:xfrm>
            <a:off x="8026400" y="3242337"/>
            <a:ext cx="3048000" cy="993108"/>
            <a:chOff x="5922334" y="2660352"/>
            <a:chExt cx="2286000" cy="744831"/>
          </a:xfrm>
        </p:grpSpPr>
        <p:sp>
          <p:nvSpPr>
            <p:cNvPr id="67" name="Content Placeholder 2"/>
            <p:cNvSpPr txBox="1">
              <a:spLocks/>
            </p:cNvSpPr>
            <p:nvPr/>
          </p:nvSpPr>
          <p:spPr>
            <a:xfrm>
              <a:off x="6523638" y="2660352"/>
              <a:ext cx="1684696" cy="744831"/>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600" b="1" i="1" dirty="0">
                  <a:solidFill>
                    <a:schemeClr val="bg1"/>
                  </a:solidFill>
                </a:rPr>
                <a:t>Brain Storming Code</a:t>
              </a:r>
              <a:r>
                <a:rPr lang="en-US" sz="1600" b="1" i="1" dirty="0">
                  <a:solidFill>
                    <a:schemeClr val="bg1"/>
                  </a:solidFill>
                </a:rPr>
                <a:t/>
              </a:r>
              <a:br>
                <a:rPr lang="en-US" sz="1600" b="1" i="1" dirty="0">
                  <a:solidFill>
                    <a:schemeClr val="bg1"/>
                  </a:solidFill>
                </a:rPr>
              </a:br>
              <a:r>
                <a:rPr lang="en-US" sz="1200" i="1" dirty="0">
                  <a:solidFill>
                    <a:schemeClr val="bg1"/>
                  </a:solidFill>
                </a:rPr>
                <a:t>Lorem ipsum dolor sit amet, consectetur adipiscing elit. Curabitur elementum posuere pretium. </a:t>
              </a:r>
            </a:p>
          </p:txBody>
        </p:sp>
        <p:grpSp>
          <p:nvGrpSpPr>
            <p:cNvPr id="68" name="Group 1538"/>
            <p:cNvGrpSpPr/>
            <p:nvPr/>
          </p:nvGrpSpPr>
          <p:grpSpPr>
            <a:xfrm>
              <a:off x="5922334" y="2876550"/>
              <a:ext cx="520700" cy="520700"/>
              <a:chOff x="5265738" y="1962150"/>
              <a:chExt cx="520700" cy="520700"/>
            </a:xfrm>
          </p:grpSpPr>
          <p:sp>
            <p:nvSpPr>
              <p:cNvPr id="69" name="Oval 60"/>
              <p:cNvSpPr>
                <a:spLocks noChangeArrowheads="1"/>
              </p:cNvSpPr>
              <p:nvPr/>
            </p:nvSpPr>
            <p:spPr bwMode="auto">
              <a:xfrm>
                <a:off x="5265738" y="1962150"/>
                <a:ext cx="520700" cy="520700"/>
              </a:xfrm>
              <a:prstGeom prst="ellipse">
                <a:avLst/>
              </a:prstGeom>
              <a:solidFill>
                <a:schemeClr val="accent5"/>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0" name="Freeform 61"/>
              <p:cNvSpPr>
                <a:spLocks/>
              </p:cNvSpPr>
              <p:nvPr/>
            </p:nvSpPr>
            <p:spPr bwMode="auto">
              <a:xfrm>
                <a:off x="5391150" y="2035175"/>
                <a:ext cx="395288" cy="447675"/>
              </a:xfrm>
              <a:custGeom>
                <a:avLst/>
                <a:gdLst/>
                <a:ahLst/>
                <a:cxnLst>
                  <a:cxn ang="0">
                    <a:pos x="221" y="106"/>
                  </a:cxn>
                  <a:cxn ang="0">
                    <a:pos x="219" y="82"/>
                  </a:cxn>
                  <a:cxn ang="0">
                    <a:pos x="145" y="0"/>
                  </a:cxn>
                  <a:cxn ang="0">
                    <a:pos x="137" y="32"/>
                  </a:cxn>
                  <a:cxn ang="0">
                    <a:pos x="135" y="32"/>
                  </a:cxn>
                  <a:cxn ang="0">
                    <a:pos x="109" y="3"/>
                  </a:cxn>
                  <a:cxn ang="0">
                    <a:pos x="93" y="16"/>
                  </a:cxn>
                  <a:cxn ang="0">
                    <a:pos x="109" y="34"/>
                  </a:cxn>
                  <a:cxn ang="0">
                    <a:pos x="72" y="36"/>
                  </a:cxn>
                  <a:cxn ang="0">
                    <a:pos x="58" y="18"/>
                  </a:cxn>
                  <a:cxn ang="0">
                    <a:pos x="0" y="58"/>
                  </a:cxn>
                  <a:cxn ang="0">
                    <a:pos x="17" y="79"/>
                  </a:cxn>
                  <a:cxn ang="0">
                    <a:pos x="8" y="115"/>
                  </a:cxn>
                  <a:cxn ang="0">
                    <a:pos x="50" y="163"/>
                  </a:cxn>
                  <a:cxn ang="0">
                    <a:pos x="24" y="181"/>
                  </a:cxn>
                  <a:cxn ang="0">
                    <a:pos x="86" y="250"/>
                  </a:cxn>
                  <a:cxn ang="0">
                    <a:pos x="221" y="106"/>
                  </a:cxn>
                </a:cxnLst>
                <a:rect l="0" t="0" r="r" b="b"/>
                <a:pathLst>
                  <a:path w="221" h="250">
                    <a:moveTo>
                      <a:pt x="221" y="106"/>
                    </a:moveTo>
                    <a:cubicBezTo>
                      <a:pt x="221" y="98"/>
                      <a:pt x="220" y="90"/>
                      <a:pt x="219" y="82"/>
                    </a:cubicBezTo>
                    <a:cubicBezTo>
                      <a:pt x="145" y="0"/>
                      <a:pt x="145" y="0"/>
                      <a:pt x="145" y="0"/>
                    </a:cubicBezTo>
                    <a:cubicBezTo>
                      <a:pt x="137" y="32"/>
                      <a:pt x="137" y="32"/>
                      <a:pt x="137" y="32"/>
                    </a:cubicBezTo>
                    <a:cubicBezTo>
                      <a:pt x="135" y="32"/>
                      <a:pt x="135" y="32"/>
                      <a:pt x="135" y="32"/>
                    </a:cubicBezTo>
                    <a:cubicBezTo>
                      <a:pt x="109" y="3"/>
                      <a:pt x="109" y="3"/>
                      <a:pt x="109" y="3"/>
                    </a:cubicBezTo>
                    <a:cubicBezTo>
                      <a:pt x="93" y="16"/>
                      <a:pt x="93" y="16"/>
                      <a:pt x="93" y="16"/>
                    </a:cubicBezTo>
                    <a:cubicBezTo>
                      <a:pt x="109" y="34"/>
                      <a:pt x="109" y="34"/>
                      <a:pt x="109" y="34"/>
                    </a:cubicBezTo>
                    <a:cubicBezTo>
                      <a:pt x="72" y="36"/>
                      <a:pt x="72" y="36"/>
                      <a:pt x="72" y="36"/>
                    </a:cubicBezTo>
                    <a:cubicBezTo>
                      <a:pt x="58" y="18"/>
                      <a:pt x="58" y="18"/>
                      <a:pt x="58" y="18"/>
                    </a:cubicBezTo>
                    <a:cubicBezTo>
                      <a:pt x="0" y="58"/>
                      <a:pt x="0" y="58"/>
                      <a:pt x="0" y="58"/>
                    </a:cubicBezTo>
                    <a:cubicBezTo>
                      <a:pt x="17" y="79"/>
                      <a:pt x="17" y="79"/>
                      <a:pt x="17" y="79"/>
                    </a:cubicBezTo>
                    <a:cubicBezTo>
                      <a:pt x="8" y="115"/>
                      <a:pt x="8" y="115"/>
                      <a:pt x="8" y="115"/>
                    </a:cubicBezTo>
                    <a:cubicBezTo>
                      <a:pt x="50" y="163"/>
                      <a:pt x="50" y="163"/>
                      <a:pt x="50" y="163"/>
                    </a:cubicBezTo>
                    <a:cubicBezTo>
                      <a:pt x="24" y="181"/>
                      <a:pt x="24" y="181"/>
                      <a:pt x="24" y="181"/>
                    </a:cubicBezTo>
                    <a:cubicBezTo>
                      <a:pt x="86" y="250"/>
                      <a:pt x="86" y="250"/>
                      <a:pt x="86" y="250"/>
                    </a:cubicBezTo>
                    <a:cubicBezTo>
                      <a:pt x="161" y="244"/>
                      <a:pt x="221" y="182"/>
                      <a:pt x="221" y="106"/>
                    </a:cubicBezTo>
                    <a:close/>
                  </a:path>
                </a:pathLst>
              </a:custGeom>
              <a:solidFill>
                <a:schemeClr val="accent5">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1" name="Freeform 62"/>
              <p:cNvSpPr>
                <a:spLocks/>
              </p:cNvSpPr>
              <p:nvPr/>
            </p:nvSpPr>
            <p:spPr bwMode="auto">
              <a:xfrm>
                <a:off x="5508625" y="2111375"/>
                <a:ext cx="80963" cy="177800"/>
              </a:xfrm>
              <a:custGeom>
                <a:avLst/>
                <a:gdLst/>
                <a:ahLst/>
                <a:cxnLst>
                  <a:cxn ang="0">
                    <a:pos x="6" y="53"/>
                  </a:cxn>
                  <a:cxn ang="0">
                    <a:pos x="16" y="4"/>
                  </a:cxn>
                  <a:cxn ang="0">
                    <a:pos x="21" y="1"/>
                  </a:cxn>
                  <a:cxn ang="0">
                    <a:pos x="24" y="6"/>
                  </a:cxn>
                  <a:cxn ang="0">
                    <a:pos x="14" y="56"/>
                  </a:cxn>
                  <a:cxn ang="0">
                    <a:pos x="16" y="61"/>
                  </a:cxn>
                  <a:cxn ang="0">
                    <a:pos x="44" y="91"/>
                  </a:cxn>
                  <a:cxn ang="0">
                    <a:pos x="43" y="96"/>
                  </a:cxn>
                  <a:cxn ang="0">
                    <a:pos x="37" y="97"/>
                  </a:cxn>
                  <a:cxn ang="0">
                    <a:pos x="9" y="68"/>
                  </a:cxn>
                  <a:cxn ang="0">
                    <a:pos x="7" y="68"/>
                  </a:cxn>
                  <a:cxn ang="0">
                    <a:pos x="1" y="59"/>
                  </a:cxn>
                  <a:cxn ang="0">
                    <a:pos x="6" y="53"/>
                  </a:cxn>
                </a:cxnLst>
                <a:rect l="0" t="0" r="r" b="b"/>
                <a:pathLst>
                  <a:path w="45" h="99">
                    <a:moveTo>
                      <a:pt x="6" y="53"/>
                    </a:moveTo>
                    <a:cubicBezTo>
                      <a:pt x="16" y="4"/>
                      <a:pt x="16" y="4"/>
                      <a:pt x="16" y="4"/>
                    </a:cubicBezTo>
                    <a:cubicBezTo>
                      <a:pt x="16" y="2"/>
                      <a:pt x="19" y="0"/>
                      <a:pt x="21" y="1"/>
                    </a:cubicBezTo>
                    <a:cubicBezTo>
                      <a:pt x="23" y="1"/>
                      <a:pt x="25" y="3"/>
                      <a:pt x="24" y="6"/>
                    </a:cubicBezTo>
                    <a:cubicBezTo>
                      <a:pt x="14" y="56"/>
                      <a:pt x="14" y="56"/>
                      <a:pt x="14" y="56"/>
                    </a:cubicBezTo>
                    <a:cubicBezTo>
                      <a:pt x="15" y="57"/>
                      <a:pt x="16" y="59"/>
                      <a:pt x="16" y="61"/>
                    </a:cubicBezTo>
                    <a:cubicBezTo>
                      <a:pt x="44" y="91"/>
                      <a:pt x="44" y="91"/>
                      <a:pt x="44" y="91"/>
                    </a:cubicBezTo>
                    <a:cubicBezTo>
                      <a:pt x="45" y="92"/>
                      <a:pt x="45" y="94"/>
                      <a:pt x="43" y="96"/>
                    </a:cubicBezTo>
                    <a:cubicBezTo>
                      <a:pt x="41" y="98"/>
                      <a:pt x="38" y="99"/>
                      <a:pt x="37" y="97"/>
                    </a:cubicBezTo>
                    <a:cubicBezTo>
                      <a:pt x="9" y="68"/>
                      <a:pt x="9" y="68"/>
                      <a:pt x="9" y="68"/>
                    </a:cubicBezTo>
                    <a:cubicBezTo>
                      <a:pt x="8" y="68"/>
                      <a:pt x="7" y="68"/>
                      <a:pt x="7" y="68"/>
                    </a:cubicBezTo>
                    <a:cubicBezTo>
                      <a:pt x="2" y="67"/>
                      <a:pt x="0" y="63"/>
                      <a:pt x="1" y="59"/>
                    </a:cubicBezTo>
                    <a:cubicBezTo>
                      <a:pt x="1" y="56"/>
                      <a:pt x="3" y="54"/>
                      <a:pt x="6" y="53"/>
                    </a:cubicBezTo>
                    <a:close/>
                  </a:path>
                </a:pathLst>
              </a:custGeom>
              <a:solidFill>
                <a:srgbClr val="E4E4E4"/>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2" name="Freeform 63"/>
              <p:cNvSpPr>
                <a:spLocks/>
              </p:cNvSpPr>
              <p:nvPr/>
            </p:nvSpPr>
            <p:spPr bwMode="auto">
              <a:xfrm>
                <a:off x="5372100" y="2033587"/>
                <a:ext cx="122238" cy="104775"/>
              </a:xfrm>
              <a:custGeom>
                <a:avLst/>
                <a:gdLst/>
                <a:ahLst/>
                <a:cxnLst>
                  <a:cxn ang="0">
                    <a:pos x="24" y="8"/>
                  </a:cxn>
                  <a:cxn ang="0">
                    <a:pos x="22" y="6"/>
                  </a:cxn>
                  <a:cxn ang="0">
                    <a:pos x="16" y="5"/>
                  </a:cxn>
                  <a:cxn ang="0">
                    <a:pos x="15" y="11"/>
                  </a:cxn>
                  <a:cxn ang="0">
                    <a:pos x="16" y="13"/>
                  </a:cxn>
                  <a:cxn ang="0">
                    <a:pos x="11" y="59"/>
                  </a:cxn>
                  <a:cxn ang="0">
                    <a:pos x="69" y="19"/>
                  </a:cxn>
                  <a:cxn ang="0">
                    <a:pos x="24" y="8"/>
                  </a:cxn>
                </a:cxnLst>
                <a:rect l="0" t="0" r="r" b="b"/>
                <a:pathLst>
                  <a:path w="69" h="59">
                    <a:moveTo>
                      <a:pt x="24" y="8"/>
                    </a:moveTo>
                    <a:cubicBezTo>
                      <a:pt x="22" y="6"/>
                      <a:pt x="22" y="6"/>
                      <a:pt x="22" y="6"/>
                    </a:cubicBezTo>
                    <a:cubicBezTo>
                      <a:pt x="21" y="4"/>
                      <a:pt x="18" y="3"/>
                      <a:pt x="16" y="5"/>
                    </a:cubicBezTo>
                    <a:cubicBezTo>
                      <a:pt x="14" y="6"/>
                      <a:pt x="14" y="9"/>
                      <a:pt x="15" y="11"/>
                    </a:cubicBezTo>
                    <a:cubicBezTo>
                      <a:pt x="16" y="13"/>
                      <a:pt x="16" y="13"/>
                      <a:pt x="16" y="13"/>
                    </a:cubicBezTo>
                    <a:cubicBezTo>
                      <a:pt x="3" y="24"/>
                      <a:pt x="0" y="44"/>
                      <a:pt x="11" y="59"/>
                    </a:cubicBezTo>
                    <a:cubicBezTo>
                      <a:pt x="69" y="19"/>
                      <a:pt x="69" y="19"/>
                      <a:pt x="69" y="19"/>
                    </a:cubicBezTo>
                    <a:cubicBezTo>
                      <a:pt x="59" y="4"/>
                      <a:pt x="39" y="0"/>
                      <a:pt x="24" y="8"/>
                    </a:cubicBezTo>
                    <a:close/>
                  </a:path>
                </a:pathLst>
              </a:custGeom>
              <a:solidFill>
                <a:srgbClr val="E4E4E4"/>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3" name="Freeform 64"/>
              <p:cNvSpPr>
                <a:spLocks/>
              </p:cNvSpPr>
              <p:nvPr/>
            </p:nvSpPr>
            <p:spPr bwMode="auto">
              <a:xfrm>
                <a:off x="5557838" y="2025650"/>
                <a:ext cx="120650" cy="106363"/>
              </a:xfrm>
              <a:custGeom>
                <a:avLst/>
                <a:gdLst/>
                <a:ahLst/>
                <a:cxnLst>
                  <a:cxn ang="0">
                    <a:pos x="45" y="8"/>
                  </a:cxn>
                  <a:cxn ang="0">
                    <a:pos x="46" y="6"/>
                  </a:cxn>
                  <a:cxn ang="0">
                    <a:pos x="52" y="5"/>
                  </a:cxn>
                  <a:cxn ang="0">
                    <a:pos x="53" y="11"/>
                  </a:cxn>
                  <a:cxn ang="0">
                    <a:pos x="52" y="13"/>
                  </a:cxn>
                  <a:cxn ang="0">
                    <a:pos x="58" y="59"/>
                  </a:cxn>
                  <a:cxn ang="0">
                    <a:pos x="0" y="19"/>
                  </a:cxn>
                  <a:cxn ang="0">
                    <a:pos x="45" y="8"/>
                  </a:cxn>
                </a:cxnLst>
                <a:rect l="0" t="0" r="r" b="b"/>
                <a:pathLst>
                  <a:path w="68" h="59">
                    <a:moveTo>
                      <a:pt x="45" y="8"/>
                    </a:moveTo>
                    <a:cubicBezTo>
                      <a:pt x="46" y="6"/>
                      <a:pt x="46" y="6"/>
                      <a:pt x="46" y="6"/>
                    </a:cubicBezTo>
                    <a:cubicBezTo>
                      <a:pt x="47" y="4"/>
                      <a:pt x="50" y="3"/>
                      <a:pt x="52" y="5"/>
                    </a:cubicBezTo>
                    <a:cubicBezTo>
                      <a:pt x="54" y="6"/>
                      <a:pt x="55" y="9"/>
                      <a:pt x="53" y="11"/>
                    </a:cubicBezTo>
                    <a:cubicBezTo>
                      <a:pt x="52" y="13"/>
                      <a:pt x="52" y="13"/>
                      <a:pt x="52" y="13"/>
                    </a:cubicBezTo>
                    <a:cubicBezTo>
                      <a:pt x="65" y="24"/>
                      <a:pt x="68" y="44"/>
                      <a:pt x="58" y="59"/>
                    </a:cubicBezTo>
                    <a:cubicBezTo>
                      <a:pt x="0" y="19"/>
                      <a:pt x="0" y="19"/>
                      <a:pt x="0" y="19"/>
                    </a:cubicBezTo>
                    <a:cubicBezTo>
                      <a:pt x="10" y="4"/>
                      <a:pt x="29" y="0"/>
                      <a:pt x="45" y="8"/>
                    </a:cubicBezTo>
                    <a:close/>
                  </a:path>
                </a:pathLst>
              </a:custGeom>
              <a:solidFill>
                <a:srgbClr val="E4E4E4"/>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4" name="Freeform 65"/>
              <p:cNvSpPr>
                <a:spLocks noEditPoints="1"/>
              </p:cNvSpPr>
              <p:nvPr/>
            </p:nvSpPr>
            <p:spPr bwMode="auto">
              <a:xfrm>
                <a:off x="5400675" y="2081212"/>
                <a:ext cx="261938" cy="284163"/>
              </a:xfrm>
              <a:custGeom>
                <a:avLst/>
                <a:gdLst/>
                <a:ahLst/>
                <a:cxnLst>
                  <a:cxn ang="0">
                    <a:pos x="120" y="139"/>
                  </a:cxn>
                  <a:cxn ang="0">
                    <a:pos x="107" y="139"/>
                  </a:cxn>
                  <a:cxn ang="0">
                    <a:pos x="147" y="74"/>
                  </a:cxn>
                  <a:cxn ang="0">
                    <a:pos x="74" y="0"/>
                  </a:cxn>
                  <a:cxn ang="0">
                    <a:pos x="0" y="74"/>
                  </a:cxn>
                  <a:cxn ang="0">
                    <a:pos x="40" y="139"/>
                  </a:cxn>
                  <a:cxn ang="0">
                    <a:pos x="27" y="139"/>
                  </a:cxn>
                  <a:cxn ang="0">
                    <a:pos x="17" y="149"/>
                  </a:cxn>
                  <a:cxn ang="0">
                    <a:pos x="19" y="155"/>
                  </a:cxn>
                  <a:cxn ang="0">
                    <a:pos x="27" y="159"/>
                  </a:cxn>
                  <a:cxn ang="0">
                    <a:pos x="120" y="159"/>
                  </a:cxn>
                  <a:cxn ang="0">
                    <a:pos x="130" y="149"/>
                  </a:cxn>
                  <a:cxn ang="0">
                    <a:pos x="120" y="139"/>
                  </a:cxn>
                  <a:cxn ang="0">
                    <a:pos x="10" y="74"/>
                  </a:cxn>
                  <a:cxn ang="0">
                    <a:pos x="74" y="10"/>
                  </a:cxn>
                  <a:cxn ang="0">
                    <a:pos x="137" y="74"/>
                  </a:cxn>
                  <a:cxn ang="0">
                    <a:pos x="74" y="138"/>
                  </a:cxn>
                  <a:cxn ang="0">
                    <a:pos x="10" y="74"/>
                  </a:cxn>
                </a:cxnLst>
                <a:rect l="0" t="0" r="r" b="b"/>
                <a:pathLst>
                  <a:path w="147" h="159">
                    <a:moveTo>
                      <a:pt x="120" y="139"/>
                    </a:moveTo>
                    <a:cubicBezTo>
                      <a:pt x="107" y="139"/>
                      <a:pt x="107" y="139"/>
                      <a:pt x="107" y="139"/>
                    </a:cubicBezTo>
                    <a:cubicBezTo>
                      <a:pt x="131" y="127"/>
                      <a:pt x="147" y="102"/>
                      <a:pt x="147" y="74"/>
                    </a:cubicBezTo>
                    <a:cubicBezTo>
                      <a:pt x="147" y="33"/>
                      <a:pt x="114" y="0"/>
                      <a:pt x="74" y="0"/>
                    </a:cubicBezTo>
                    <a:cubicBezTo>
                      <a:pt x="33" y="0"/>
                      <a:pt x="0" y="33"/>
                      <a:pt x="0" y="74"/>
                    </a:cubicBezTo>
                    <a:cubicBezTo>
                      <a:pt x="0" y="102"/>
                      <a:pt x="16" y="127"/>
                      <a:pt x="40" y="139"/>
                    </a:cubicBezTo>
                    <a:cubicBezTo>
                      <a:pt x="27" y="139"/>
                      <a:pt x="27" y="139"/>
                      <a:pt x="27" y="139"/>
                    </a:cubicBezTo>
                    <a:cubicBezTo>
                      <a:pt x="22" y="139"/>
                      <a:pt x="17" y="144"/>
                      <a:pt x="17" y="149"/>
                    </a:cubicBezTo>
                    <a:cubicBezTo>
                      <a:pt x="17" y="151"/>
                      <a:pt x="18" y="153"/>
                      <a:pt x="19" y="155"/>
                    </a:cubicBezTo>
                    <a:cubicBezTo>
                      <a:pt x="21" y="157"/>
                      <a:pt x="24" y="159"/>
                      <a:pt x="27" y="159"/>
                    </a:cubicBezTo>
                    <a:cubicBezTo>
                      <a:pt x="120" y="159"/>
                      <a:pt x="120" y="159"/>
                      <a:pt x="120" y="159"/>
                    </a:cubicBezTo>
                    <a:cubicBezTo>
                      <a:pt x="125" y="159"/>
                      <a:pt x="130" y="154"/>
                      <a:pt x="130" y="149"/>
                    </a:cubicBezTo>
                    <a:cubicBezTo>
                      <a:pt x="130" y="144"/>
                      <a:pt x="125" y="139"/>
                      <a:pt x="120" y="139"/>
                    </a:cubicBezTo>
                    <a:close/>
                    <a:moveTo>
                      <a:pt x="10" y="74"/>
                    </a:moveTo>
                    <a:cubicBezTo>
                      <a:pt x="10" y="38"/>
                      <a:pt x="38" y="10"/>
                      <a:pt x="74" y="10"/>
                    </a:cubicBezTo>
                    <a:cubicBezTo>
                      <a:pt x="109" y="10"/>
                      <a:pt x="137" y="38"/>
                      <a:pt x="137" y="74"/>
                    </a:cubicBezTo>
                    <a:cubicBezTo>
                      <a:pt x="137" y="109"/>
                      <a:pt x="109" y="138"/>
                      <a:pt x="74" y="138"/>
                    </a:cubicBezTo>
                    <a:cubicBezTo>
                      <a:pt x="38" y="138"/>
                      <a:pt x="10" y="109"/>
                      <a:pt x="10" y="74"/>
                    </a:cubicBezTo>
                    <a:close/>
                  </a:path>
                </a:pathLst>
              </a:custGeom>
              <a:solidFill>
                <a:srgbClr val="E4E4E4"/>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grpSp>
      <p:grpSp>
        <p:nvGrpSpPr>
          <p:cNvPr id="75" name="Group 74"/>
          <p:cNvGrpSpPr/>
          <p:nvPr/>
        </p:nvGrpSpPr>
        <p:grpSpPr>
          <a:xfrm>
            <a:off x="7981509" y="4648201"/>
            <a:ext cx="3030707" cy="993108"/>
            <a:chOff x="5888666" y="3714750"/>
            <a:chExt cx="2273030" cy="744831"/>
          </a:xfrm>
        </p:grpSpPr>
        <p:sp>
          <p:nvSpPr>
            <p:cNvPr id="76" name="Content Placeholder 2"/>
            <p:cNvSpPr txBox="1">
              <a:spLocks/>
            </p:cNvSpPr>
            <p:nvPr/>
          </p:nvSpPr>
          <p:spPr>
            <a:xfrm>
              <a:off x="6477000" y="3714750"/>
              <a:ext cx="1684696" cy="744831"/>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600" b="1" i="1" dirty="0">
                  <a:solidFill>
                    <a:schemeClr val="bg1"/>
                  </a:solidFill>
                </a:rPr>
                <a:t>Distribution Code</a:t>
              </a:r>
              <a:r>
                <a:rPr lang="en-US" sz="1600" b="1" i="1" dirty="0">
                  <a:solidFill>
                    <a:schemeClr val="bg1"/>
                  </a:solidFill>
                </a:rPr>
                <a:t/>
              </a:r>
              <a:br>
                <a:rPr lang="en-US" sz="1600" b="1" i="1" dirty="0">
                  <a:solidFill>
                    <a:schemeClr val="bg1"/>
                  </a:solidFill>
                </a:rPr>
              </a:br>
              <a:r>
                <a:rPr lang="en-US" sz="1200" i="1" dirty="0">
                  <a:solidFill>
                    <a:schemeClr val="bg1"/>
                  </a:solidFill>
                </a:rPr>
                <a:t>Lorem ipsum dolor sit amet, consectetur adipiscing elit. Curabitur elementum posuere pretium. </a:t>
              </a:r>
            </a:p>
          </p:txBody>
        </p:sp>
        <p:grpSp>
          <p:nvGrpSpPr>
            <p:cNvPr id="77" name="Group 1545"/>
            <p:cNvGrpSpPr/>
            <p:nvPr/>
          </p:nvGrpSpPr>
          <p:grpSpPr>
            <a:xfrm>
              <a:off x="5888666" y="3867150"/>
              <a:ext cx="520700" cy="520700"/>
              <a:chOff x="3467100" y="1962150"/>
              <a:chExt cx="520700" cy="520700"/>
            </a:xfrm>
          </p:grpSpPr>
          <p:sp>
            <p:nvSpPr>
              <p:cNvPr id="78" name="Oval 47"/>
              <p:cNvSpPr>
                <a:spLocks noChangeArrowheads="1"/>
              </p:cNvSpPr>
              <p:nvPr/>
            </p:nvSpPr>
            <p:spPr bwMode="auto">
              <a:xfrm>
                <a:off x="3467100" y="1962150"/>
                <a:ext cx="520700" cy="520700"/>
              </a:xfrm>
              <a:prstGeom prst="ellipse">
                <a:avLst/>
              </a:prstGeom>
              <a:solidFill>
                <a:schemeClr val="tx2"/>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9" name="Freeform 48"/>
              <p:cNvSpPr>
                <a:spLocks/>
              </p:cNvSpPr>
              <p:nvPr/>
            </p:nvSpPr>
            <p:spPr bwMode="auto">
              <a:xfrm>
                <a:off x="3568700" y="2084387"/>
                <a:ext cx="414338" cy="398463"/>
              </a:xfrm>
              <a:custGeom>
                <a:avLst/>
                <a:gdLst/>
                <a:ahLst/>
                <a:cxnLst>
                  <a:cxn ang="0">
                    <a:pos x="231" y="105"/>
                  </a:cxn>
                  <a:cxn ang="0">
                    <a:pos x="166" y="27"/>
                  </a:cxn>
                  <a:cxn ang="0">
                    <a:pos x="151" y="39"/>
                  </a:cxn>
                  <a:cxn ang="0">
                    <a:pos x="119" y="0"/>
                  </a:cxn>
                  <a:cxn ang="0">
                    <a:pos x="31" y="30"/>
                  </a:cxn>
                  <a:cxn ang="0">
                    <a:pos x="0" y="100"/>
                  </a:cxn>
                  <a:cxn ang="0">
                    <a:pos x="103" y="222"/>
                  </a:cxn>
                  <a:cxn ang="0">
                    <a:pos x="231" y="105"/>
                  </a:cxn>
                </a:cxnLst>
                <a:rect l="0" t="0" r="r" b="b"/>
                <a:pathLst>
                  <a:path w="231" h="222">
                    <a:moveTo>
                      <a:pt x="231" y="105"/>
                    </a:moveTo>
                    <a:cubicBezTo>
                      <a:pt x="166" y="27"/>
                      <a:pt x="166" y="27"/>
                      <a:pt x="166" y="27"/>
                    </a:cubicBezTo>
                    <a:cubicBezTo>
                      <a:pt x="151" y="39"/>
                      <a:pt x="151" y="39"/>
                      <a:pt x="151" y="39"/>
                    </a:cubicBezTo>
                    <a:cubicBezTo>
                      <a:pt x="119" y="0"/>
                      <a:pt x="119" y="0"/>
                      <a:pt x="119" y="0"/>
                    </a:cubicBezTo>
                    <a:cubicBezTo>
                      <a:pt x="31" y="30"/>
                      <a:pt x="31" y="30"/>
                      <a:pt x="31" y="30"/>
                    </a:cubicBezTo>
                    <a:cubicBezTo>
                      <a:pt x="0" y="100"/>
                      <a:pt x="0" y="100"/>
                      <a:pt x="0" y="100"/>
                    </a:cubicBezTo>
                    <a:cubicBezTo>
                      <a:pt x="103" y="222"/>
                      <a:pt x="103" y="222"/>
                      <a:pt x="103" y="222"/>
                    </a:cubicBezTo>
                    <a:cubicBezTo>
                      <a:pt x="167" y="216"/>
                      <a:pt x="219" y="167"/>
                      <a:pt x="231" y="105"/>
                    </a:cubicBezTo>
                    <a:close/>
                  </a:path>
                </a:pathLst>
              </a:custGeom>
              <a:solidFill>
                <a:schemeClr val="tx2">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0" name="Freeform 49"/>
              <p:cNvSpPr>
                <a:spLocks/>
              </p:cNvSpPr>
              <p:nvPr/>
            </p:nvSpPr>
            <p:spPr bwMode="auto">
              <a:xfrm>
                <a:off x="3573463" y="2263775"/>
                <a:ext cx="4763" cy="9525"/>
              </a:xfrm>
              <a:custGeom>
                <a:avLst/>
                <a:gdLst/>
                <a:ahLst/>
                <a:cxnLst>
                  <a:cxn ang="0">
                    <a:pos x="3" y="5"/>
                  </a:cxn>
                  <a:cxn ang="0">
                    <a:pos x="0" y="0"/>
                  </a:cxn>
                  <a:cxn ang="0">
                    <a:pos x="3" y="5"/>
                  </a:cxn>
                </a:cxnLst>
                <a:rect l="0" t="0" r="r" b="b"/>
                <a:pathLst>
                  <a:path w="3" h="5">
                    <a:moveTo>
                      <a:pt x="3" y="5"/>
                    </a:moveTo>
                    <a:cubicBezTo>
                      <a:pt x="0" y="0"/>
                      <a:pt x="0" y="0"/>
                      <a:pt x="0" y="0"/>
                    </a:cubicBezTo>
                    <a:cubicBezTo>
                      <a:pt x="1" y="2"/>
                      <a:pt x="2" y="3"/>
                      <a:pt x="3" y="5"/>
                    </a:cubicBezTo>
                    <a:close/>
                  </a:path>
                </a:pathLst>
              </a:custGeom>
              <a:solidFill>
                <a:srgbClr val="E4E4E4"/>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1" name="Freeform 50"/>
              <p:cNvSpPr>
                <a:spLocks noEditPoints="1"/>
              </p:cNvSpPr>
              <p:nvPr/>
            </p:nvSpPr>
            <p:spPr bwMode="auto">
              <a:xfrm>
                <a:off x="3562350" y="2068512"/>
                <a:ext cx="341313" cy="273050"/>
              </a:xfrm>
              <a:custGeom>
                <a:avLst/>
                <a:gdLst/>
                <a:ahLst/>
                <a:cxnLst>
                  <a:cxn ang="0">
                    <a:pos x="172" y="38"/>
                  </a:cxn>
                  <a:cxn ang="0">
                    <a:pos x="142" y="16"/>
                  </a:cxn>
                  <a:cxn ang="0">
                    <a:pos x="100" y="7"/>
                  </a:cxn>
                  <a:cxn ang="0">
                    <a:pos x="55" y="21"/>
                  </a:cxn>
                  <a:cxn ang="0">
                    <a:pos x="24" y="44"/>
                  </a:cxn>
                  <a:cxn ang="0">
                    <a:pos x="5" y="77"/>
                  </a:cxn>
                  <a:cxn ang="0">
                    <a:pos x="6" y="109"/>
                  </a:cxn>
                  <a:cxn ang="0">
                    <a:pos x="52" y="72"/>
                  </a:cxn>
                  <a:cxn ang="0">
                    <a:pos x="58" y="64"/>
                  </a:cxn>
                  <a:cxn ang="0">
                    <a:pos x="83" y="74"/>
                  </a:cxn>
                  <a:cxn ang="0">
                    <a:pos x="95" y="64"/>
                  </a:cxn>
                  <a:cxn ang="0">
                    <a:pos x="94" y="54"/>
                  </a:cxn>
                  <a:cxn ang="0">
                    <a:pos x="101" y="60"/>
                  </a:cxn>
                  <a:cxn ang="0">
                    <a:pos x="132" y="67"/>
                  </a:cxn>
                  <a:cxn ang="0">
                    <a:pos x="154" y="59"/>
                  </a:cxn>
                  <a:cxn ang="0">
                    <a:pos x="149" y="68"/>
                  </a:cxn>
                  <a:cxn ang="0">
                    <a:pos x="123" y="68"/>
                  </a:cxn>
                  <a:cxn ang="0">
                    <a:pos x="95" y="71"/>
                  </a:cxn>
                  <a:cxn ang="0">
                    <a:pos x="55" y="77"/>
                  </a:cxn>
                  <a:cxn ang="0">
                    <a:pos x="9" y="114"/>
                  </a:cxn>
                  <a:cxn ang="0">
                    <a:pos x="31" y="122"/>
                  </a:cxn>
                  <a:cxn ang="0">
                    <a:pos x="61" y="125"/>
                  </a:cxn>
                  <a:cxn ang="0">
                    <a:pos x="108" y="125"/>
                  </a:cxn>
                  <a:cxn ang="0">
                    <a:pos x="147" y="152"/>
                  </a:cxn>
                  <a:cxn ang="0">
                    <a:pos x="147" y="129"/>
                  </a:cxn>
                  <a:cxn ang="0">
                    <a:pos x="175" y="93"/>
                  </a:cxn>
                  <a:cxn ang="0">
                    <a:pos x="123" y="35"/>
                  </a:cxn>
                  <a:cxn ang="0">
                    <a:pos x="102" y="36"/>
                  </a:cxn>
                  <a:cxn ang="0">
                    <a:pos x="75" y="43"/>
                  </a:cxn>
                  <a:cxn ang="0">
                    <a:pos x="37" y="53"/>
                  </a:cxn>
                  <a:cxn ang="0">
                    <a:pos x="21" y="66"/>
                  </a:cxn>
                  <a:cxn ang="0">
                    <a:pos x="64" y="46"/>
                  </a:cxn>
                  <a:cxn ang="0">
                    <a:pos x="80" y="31"/>
                  </a:cxn>
                  <a:cxn ang="0">
                    <a:pos x="111" y="33"/>
                  </a:cxn>
                  <a:cxn ang="0">
                    <a:pos x="129" y="23"/>
                  </a:cxn>
                  <a:cxn ang="0">
                    <a:pos x="123" y="35"/>
                  </a:cxn>
                  <a:cxn ang="0">
                    <a:pos x="134" y="114"/>
                  </a:cxn>
                  <a:cxn ang="0">
                    <a:pos x="120" y="106"/>
                  </a:cxn>
                  <a:cxn ang="0">
                    <a:pos x="91" y="105"/>
                  </a:cxn>
                  <a:cxn ang="0">
                    <a:pos x="51" y="104"/>
                  </a:cxn>
                  <a:cxn ang="0">
                    <a:pos x="30" y="106"/>
                  </a:cxn>
                  <a:cxn ang="0">
                    <a:pos x="79" y="105"/>
                  </a:cxn>
                  <a:cxn ang="0">
                    <a:pos x="100" y="95"/>
                  </a:cxn>
                  <a:cxn ang="0">
                    <a:pos x="129" y="107"/>
                  </a:cxn>
                  <a:cxn ang="0">
                    <a:pos x="152" y="102"/>
                  </a:cxn>
                  <a:cxn ang="0">
                    <a:pos x="146" y="111"/>
                  </a:cxn>
                </a:cxnLst>
                <a:rect l="0" t="0" r="r" b="b"/>
                <a:pathLst>
                  <a:path w="191" h="152">
                    <a:moveTo>
                      <a:pt x="178" y="62"/>
                    </a:moveTo>
                    <a:cubicBezTo>
                      <a:pt x="179" y="58"/>
                      <a:pt x="180" y="49"/>
                      <a:pt x="172" y="38"/>
                    </a:cubicBezTo>
                    <a:cubicBezTo>
                      <a:pt x="164" y="27"/>
                      <a:pt x="158" y="28"/>
                      <a:pt x="158" y="28"/>
                    </a:cubicBezTo>
                    <a:cubicBezTo>
                      <a:pt x="155" y="16"/>
                      <a:pt x="142" y="16"/>
                      <a:pt x="142" y="16"/>
                    </a:cubicBezTo>
                    <a:cubicBezTo>
                      <a:pt x="138" y="7"/>
                      <a:pt x="128" y="9"/>
                      <a:pt x="128" y="9"/>
                    </a:cubicBezTo>
                    <a:cubicBezTo>
                      <a:pt x="114" y="0"/>
                      <a:pt x="100" y="7"/>
                      <a:pt x="100" y="7"/>
                    </a:cubicBezTo>
                    <a:cubicBezTo>
                      <a:pt x="91" y="3"/>
                      <a:pt x="78" y="11"/>
                      <a:pt x="78" y="11"/>
                    </a:cubicBezTo>
                    <a:cubicBezTo>
                      <a:pt x="67" y="6"/>
                      <a:pt x="55" y="21"/>
                      <a:pt x="55" y="21"/>
                    </a:cubicBezTo>
                    <a:cubicBezTo>
                      <a:pt x="44" y="19"/>
                      <a:pt x="37" y="31"/>
                      <a:pt x="37" y="31"/>
                    </a:cubicBezTo>
                    <a:cubicBezTo>
                      <a:pt x="28" y="32"/>
                      <a:pt x="24" y="44"/>
                      <a:pt x="24" y="44"/>
                    </a:cubicBezTo>
                    <a:cubicBezTo>
                      <a:pt x="11" y="48"/>
                      <a:pt x="12" y="60"/>
                      <a:pt x="12" y="60"/>
                    </a:cubicBezTo>
                    <a:cubicBezTo>
                      <a:pt x="4" y="64"/>
                      <a:pt x="5" y="77"/>
                      <a:pt x="5" y="77"/>
                    </a:cubicBezTo>
                    <a:cubicBezTo>
                      <a:pt x="0" y="81"/>
                      <a:pt x="2" y="97"/>
                      <a:pt x="2" y="97"/>
                    </a:cubicBezTo>
                    <a:cubicBezTo>
                      <a:pt x="1" y="101"/>
                      <a:pt x="3" y="105"/>
                      <a:pt x="6" y="109"/>
                    </a:cubicBezTo>
                    <a:cubicBezTo>
                      <a:pt x="7" y="109"/>
                      <a:pt x="14" y="90"/>
                      <a:pt x="25" y="81"/>
                    </a:cubicBezTo>
                    <a:cubicBezTo>
                      <a:pt x="35" y="72"/>
                      <a:pt x="49" y="72"/>
                      <a:pt x="52" y="72"/>
                    </a:cubicBezTo>
                    <a:cubicBezTo>
                      <a:pt x="53" y="64"/>
                      <a:pt x="53" y="64"/>
                      <a:pt x="53" y="64"/>
                    </a:cubicBezTo>
                    <a:cubicBezTo>
                      <a:pt x="58" y="64"/>
                      <a:pt x="58" y="64"/>
                      <a:pt x="58" y="64"/>
                    </a:cubicBezTo>
                    <a:cubicBezTo>
                      <a:pt x="58" y="72"/>
                      <a:pt x="58" y="72"/>
                      <a:pt x="58" y="72"/>
                    </a:cubicBezTo>
                    <a:cubicBezTo>
                      <a:pt x="64" y="74"/>
                      <a:pt x="77" y="77"/>
                      <a:pt x="83" y="74"/>
                    </a:cubicBezTo>
                    <a:cubicBezTo>
                      <a:pt x="86" y="72"/>
                      <a:pt x="88" y="70"/>
                      <a:pt x="90" y="68"/>
                    </a:cubicBezTo>
                    <a:cubicBezTo>
                      <a:pt x="92" y="67"/>
                      <a:pt x="93" y="65"/>
                      <a:pt x="95" y="64"/>
                    </a:cubicBezTo>
                    <a:cubicBezTo>
                      <a:pt x="90" y="57"/>
                      <a:pt x="90" y="57"/>
                      <a:pt x="90" y="57"/>
                    </a:cubicBezTo>
                    <a:cubicBezTo>
                      <a:pt x="94" y="54"/>
                      <a:pt x="94" y="54"/>
                      <a:pt x="94" y="54"/>
                    </a:cubicBezTo>
                    <a:cubicBezTo>
                      <a:pt x="100" y="61"/>
                      <a:pt x="100" y="61"/>
                      <a:pt x="100" y="61"/>
                    </a:cubicBezTo>
                    <a:cubicBezTo>
                      <a:pt x="100" y="61"/>
                      <a:pt x="101" y="61"/>
                      <a:pt x="101" y="60"/>
                    </a:cubicBezTo>
                    <a:cubicBezTo>
                      <a:pt x="114" y="56"/>
                      <a:pt x="120" y="60"/>
                      <a:pt x="126" y="64"/>
                    </a:cubicBezTo>
                    <a:cubicBezTo>
                      <a:pt x="128" y="65"/>
                      <a:pt x="130" y="66"/>
                      <a:pt x="132" y="67"/>
                    </a:cubicBezTo>
                    <a:cubicBezTo>
                      <a:pt x="137" y="69"/>
                      <a:pt x="138" y="69"/>
                      <a:pt x="146" y="64"/>
                    </a:cubicBezTo>
                    <a:cubicBezTo>
                      <a:pt x="148" y="63"/>
                      <a:pt x="151" y="61"/>
                      <a:pt x="154" y="59"/>
                    </a:cubicBezTo>
                    <a:cubicBezTo>
                      <a:pt x="157" y="64"/>
                      <a:pt x="157" y="64"/>
                      <a:pt x="157" y="64"/>
                    </a:cubicBezTo>
                    <a:cubicBezTo>
                      <a:pt x="154" y="65"/>
                      <a:pt x="151" y="67"/>
                      <a:pt x="149" y="68"/>
                    </a:cubicBezTo>
                    <a:cubicBezTo>
                      <a:pt x="141" y="73"/>
                      <a:pt x="138" y="75"/>
                      <a:pt x="130" y="72"/>
                    </a:cubicBezTo>
                    <a:cubicBezTo>
                      <a:pt x="127" y="71"/>
                      <a:pt x="125" y="69"/>
                      <a:pt x="123" y="68"/>
                    </a:cubicBezTo>
                    <a:cubicBezTo>
                      <a:pt x="117" y="65"/>
                      <a:pt x="113" y="62"/>
                      <a:pt x="103" y="65"/>
                    </a:cubicBezTo>
                    <a:cubicBezTo>
                      <a:pt x="100" y="67"/>
                      <a:pt x="97" y="69"/>
                      <a:pt x="95" y="71"/>
                    </a:cubicBezTo>
                    <a:cubicBezTo>
                      <a:pt x="92" y="73"/>
                      <a:pt x="90" y="76"/>
                      <a:pt x="86" y="78"/>
                    </a:cubicBezTo>
                    <a:cubicBezTo>
                      <a:pt x="77" y="84"/>
                      <a:pt x="59" y="78"/>
                      <a:pt x="55" y="77"/>
                    </a:cubicBezTo>
                    <a:cubicBezTo>
                      <a:pt x="54" y="76"/>
                      <a:pt x="41" y="78"/>
                      <a:pt x="30" y="84"/>
                    </a:cubicBezTo>
                    <a:cubicBezTo>
                      <a:pt x="18" y="90"/>
                      <a:pt x="12" y="111"/>
                      <a:pt x="9" y="114"/>
                    </a:cubicBezTo>
                    <a:cubicBezTo>
                      <a:pt x="11" y="117"/>
                      <a:pt x="13" y="119"/>
                      <a:pt x="13" y="119"/>
                    </a:cubicBezTo>
                    <a:cubicBezTo>
                      <a:pt x="17" y="128"/>
                      <a:pt x="31" y="122"/>
                      <a:pt x="31" y="122"/>
                    </a:cubicBezTo>
                    <a:cubicBezTo>
                      <a:pt x="42" y="124"/>
                      <a:pt x="49" y="121"/>
                      <a:pt x="54" y="119"/>
                    </a:cubicBezTo>
                    <a:cubicBezTo>
                      <a:pt x="54" y="119"/>
                      <a:pt x="56" y="121"/>
                      <a:pt x="61" y="125"/>
                    </a:cubicBezTo>
                    <a:cubicBezTo>
                      <a:pt x="67" y="129"/>
                      <a:pt x="81" y="125"/>
                      <a:pt x="81" y="125"/>
                    </a:cubicBezTo>
                    <a:cubicBezTo>
                      <a:pt x="88" y="134"/>
                      <a:pt x="108" y="125"/>
                      <a:pt x="108" y="125"/>
                    </a:cubicBezTo>
                    <a:cubicBezTo>
                      <a:pt x="130" y="134"/>
                      <a:pt x="130" y="134"/>
                      <a:pt x="130" y="134"/>
                    </a:cubicBezTo>
                    <a:cubicBezTo>
                      <a:pt x="133" y="139"/>
                      <a:pt x="147" y="152"/>
                      <a:pt x="147" y="152"/>
                    </a:cubicBezTo>
                    <a:cubicBezTo>
                      <a:pt x="152" y="152"/>
                      <a:pt x="160" y="144"/>
                      <a:pt x="160" y="144"/>
                    </a:cubicBezTo>
                    <a:cubicBezTo>
                      <a:pt x="147" y="129"/>
                      <a:pt x="147" y="129"/>
                      <a:pt x="147" y="129"/>
                    </a:cubicBezTo>
                    <a:cubicBezTo>
                      <a:pt x="153" y="130"/>
                      <a:pt x="161" y="122"/>
                      <a:pt x="167" y="116"/>
                    </a:cubicBezTo>
                    <a:cubicBezTo>
                      <a:pt x="180" y="100"/>
                      <a:pt x="175" y="93"/>
                      <a:pt x="175" y="93"/>
                    </a:cubicBezTo>
                    <a:cubicBezTo>
                      <a:pt x="191" y="83"/>
                      <a:pt x="178" y="62"/>
                      <a:pt x="178" y="62"/>
                    </a:cubicBezTo>
                    <a:close/>
                    <a:moveTo>
                      <a:pt x="123" y="35"/>
                    </a:moveTo>
                    <a:cubicBezTo>
                      <a:pt x="119" y="39"/>
                      <a:pt x="117" y="40"/>
                      <a:pt x="110" y="38"/>
                    </a:cubicBezTo>
                    <a:cubicBezTo>
                      <a:pt x="107" y="38"/>
                      <a:pt x="105" y="37"/>
                      <a:pt x="102" y="36"/>
                    </a:cubicBezTo>
                    <a:cubicBezTo>
                      <a:pt x="96" y="33"/>
                      <a:pt x="92" y="31"/>
                      <a:pt x="83" y="35"/>
                    </a:cubicBezTo>
                    <a:cubicBezTo>
                      <a:pt x="79" y="37"/>
                      <a:pt x="77" y="40"/>
                      <a:pt x="75" y="43"/>
                    </a:cubicBezTo>
                    <a:cubicBezTo>
                      <a:pt x="73" y="45"/>
                      <a:pt x="71" y="47"/>
                      <a:pt x="68" y="50"/>
                    </a:cubicBezTo>
                    <a:cubicBezTo>
                      <a:pt x="59" y="57"/>
                      <a:pt x="41" y="53"/>
                      <a:pt x="37" y="53"/>
                    </a:cubicBezTo>
                    <a:cubicBezTo>
                      <a:pt x="35" y="52"/>
                      <a:pt x="30" y="59"/>
                      <a:pt x="27" y="68"/>
                    </a:cubicBezTo>
                    <a:cubicBezTo>
                      <a:pt x="21" y="66"/>
                      <a:pt x="21" y="66"/>
                      <a:pt x="21" y="66"/>
                    </a:cubicBezTo>
                    <a:cubicBezTo>
                      <a:pt x="23" y="61"/>
                      <a:pt x="30" y="46"/>
                      <a:pt x="38" y="48"/>
                    </a:cubicBezTo>
                    <a:cubicBezTo>
                      <a:pt x="45" y="49"/>
                      <a:pt x="59" y="51"/>
                      <a:pt x="64" y="46"/>
                    </a:cubicBezTo>
                    <a:cubicBezTo>
                      <a:pt x="67" y="44"/>
                      <a:pt x="69" y="42"/>
                      <a:pt x="70" y="40"/>
                    </a:cubicBezTo>
                    <a:cubicBezTo>
                      <a:pt x="73" y="37"/>
                      <a:pt x="75" y="33"/>
                      <a:pt x="80" y="31"/>
                    </a:cubicBezTo>
                    <a:cubicBezTo>
                      <a:pt x="92" y="25"/>
                      <a:pt x="99" y="28"/>
                      <a:pt x="105" y="31"/>
                    </a:cubicBezTo>
                    <a:cubicBezTo>
                      <a:pt x="107" y="32"/>
                      <a:pt x="109" y="33"/>
                      <a:pt x="111" y="33"/>
                    </a:cubicBezTo>
                    <a:cubicBezTo>
                      <a:pt x="116" y="35"/>
                      <a:pt x="116" y="35"/>
                      <a:pt x="119" y="31"/>
                    </a:cubicBezTo>
                    <a:cubicBezTo>
                      <a:pt x="121" y="29"/>
                      <a:pt x="124" y="27"/>
                      <a:pt x="129" y="23"/>
                    </a:cubicBezTo>
                    <a:cubicBezTo>
                      <a:pt x="133" y="27"/>
                      <a:pt x="133" y="27"/>
                      <a:pt x="133" y="27"/>
                    </a:cubicBezTo>
                    <a:cubicBezTo>
                      <a:pt x="128" y="30"/>
                      <a:pt x="125" y="33"/>
                      <a:pt x="123" y="35"/>
                    </a:cubicBezTo>
                    <a:close/>
                    <a:moveTo>
                      <a:pt x="146" y="111"/>
                    </a:moveTo>
                    <a:cubicBezTo>
                      <a:pt x="141" y="112"/>
                      <a:pt x="138" y="114"/>
                      <a:pt x="134" y="114"/>
                    </a:cubicBezTo>
                    <a:cubicBezTo>
                      <a:pt x="132" y="114"/>
                      <a:pt x="129" y="113"/>
                      <a:pt x="126" y="111"/>
                    </a:cubicBezTo>
                    <a:cubicBezTo>
                      <a:pt x="123" y="109"/>
                      <a:pt x="121" y="108"/>
                      <a:pt x="120" y="106"/>
                    </a:cubicBezTo>
                    <a:cubicBezTo>
                      <a:pt x="115" y="102"/>
                      <a:pt x="111" y="99"/>
                      <a:pt x="101" y="100"/>
                    </a:cubicBezTo>
                    <a:cubicBezTo>
                      <a:pt x="97" y="101"/>
                      <a:pt x="94" y="103"/>
                      <a:pt x="91" y="105"/>
                    </a:cubicBezTo>
                    <a:cubicBezTo>
                      <a:pt x="89" y="107"/>
                      <a:pt x="86" y="108"/>
                      <a:pt x="82" y="110"/>
                    </a:cubicBezTo>
                    <a:cubicBezTo>
                      <a:pt x="71" y="114"/>
                      <a:pt x="55" y="106"/>
                      <a:pt x="51" y="104"/>
                    </a:cubicBezTo>
                    <a:cubicBezTo>
                      <a:pt x="49" y="102"/>
                      <a:pt x="40" y="106"/>
                      <a:pt x="33" y="110"/>
                    </a:cubicBezTo>
                    <a:cubicBezTo>
                      <a:pt x="30" y="106"/>
                      <a:pt x="30" y="106"/>
                      <a:pt x="30" y="106"/>
                    </a:cubicBezTo>
                    <a:cubicBezTo>
                      <a:pt x="33" y="104"/>
                      <a:pt x="48" y="96"/>
                      <a:pt x="55" y="100"/>
                    </a:cubicBezTo>
                    <a:cubicBezTo>
                      <a:pt x="61" y="103"/>
                      <a:pt x="73" y="108"/>
                      <a:pt x="79" y="105"/>
                    </a:cubicBezTo>
                    <a:cubicBezTo>
                      <a:pt x="83" y="104"/>
                      <a:pt x="85" y="102"/>
                      <a:pt x="88" y="101"/>
                    </a:cubicBezTo>
                    <a:cubicBezTo>
                      <a:pt x="91" y="99"/>
                      <a:pt x="95" y="96"/>
                      <a:pt x="100" y="95"/>
                    </a:cubicBezTo>
                    <a:cubicBezTo>
                      <a:pt x="113" y="93"/>
                      <a:pt x="119" y="98"/>
                      <a:pt x="124" y="102"/>
                    </a:cubicBezTo>
                    <a:cubicBezTo>
                      <a:pt x="125" y="104"/>
                      <a:pt x="127" y="105"/>
                      <a:pt x="129" y="107"/>
                    </a:cubicBezTo>
                    <a:cubicBezTo>
                      <a:pt x="134" y="110"/>
                      <a:pt x="135" y="109"/>
                      <a:pt x="143" y="106"/>
                    </a:cubicBezTo>
                    <a:cubicBezTo>
                      <a:pt x="146" y="105"/>
                      <a:pt x="149" y="104"/>
                      <a:pt x="152" y="102"/>
                    </a:cubicBezTo>
                    <a:cubicBezTo>
                      <a:pt x="154" y="107"/>
                      <a:pt x="154" y="107"/>
                      <a:pt x="154" y="107"/>
                    </a:cubicBezTo>
                    <a:cubicBezTo>
                      <a:pt x="151" y="108"/>
                      <a:pt x="148" y="110"/>
                      <a:pt x="146" y="111"/>
                    </a:cubicBezTo>
                    <a:close/>
                  </a:path>
                </a:pathLst>
              </a:custGeom>
              <a:solidFill>
                <a:srgbClr val="E4E4E4"/>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2" name="Freeform 51"/>
              <p:cNvSpPr>
                <a:spLocks/>
              </p:cNvSpPr>
              <p:nvPr/>
            </p:nvSpPr>
            <p:spPr bwMode="auto">
              <a:xfrm>
                <a:off x="3578225" y="2273300"/>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4E4E4"/>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3" name="Rectangle 52"/>
              <p:cNvSpPr>
                <a:spLocks noChangeArrowheads="1"/>
              </p:cNvSpPr>
              <p:nvPr/>
            </p:nvSpPr>
            <p:spPr bwMode="auto">
              <a:xfrm>
                <a:off x="3573463" y="2263775"/>
                <a:ext cx="1588" cy="1588"/>
              </a:xfrm>
              <a:prstGeom prst="rect">
                <a:avLst/>
              </a:prstGeom>
              <a:solidFill>
                <a:srgbClr val="E4E4E4"/>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3200"/>
              </a:p>
            </p:txBody>
          </p:sp>
        </p:grpSp>
      </p:grpSp>
    </p:spTree>
    <p:extLst>
      <p:ext uri="{BB962C8B-B14F-4D97-AF65-F5344CB8AC3E}">
        <p14:creationId xmlns:p14="http://schemas.microsoft.com/office/powerpoint/2010/main" val="9510731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200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0-#ppt_w/2"/>
                                          </p:val>
                                        </p:tav>
                                        <p:tav tm="100000">
                                          <p:val>
                                            <p:strVal val="#ppt_x"/>
                                          </p:val>
                                        </p:tav>
                                      </p:tavLst>
                                    </p:anim>
                                    <p:anim calcmode="lin" valueType="num">
                                      <p:cBhvr additive="base">
                                        <p:cTn id="18" dur="500" fill="hold"/>
                                        <p:tgtEl>
                                          <p:spTgt spid="8"/>
                                        </p:tgtEl>
                                        <p:attrNameLst>
                                          <p:attrName>ppt_y</p:attrName>
                                        </p:attrNameLst>
                                      </p:cBhvr>
                                      <p:tavLst>
                                        <p:tav tm="0">
                                          <p:val>
                                            <p:strVal val="#ppt_y"/>
                                          </p:val>
                                        </p:tav>
                                        <p:tav tm="100000">
                                          <p:val>
                                            <p:strVal val="#ppt_y"/>
                                          </p:val>
                                        </p:tav>
                                      </p:tavLst>
                                    </p:anim>
                                  </p:childTnLst>
                                </p:cTn>
                              </p:par>
                              <p:par>
                                <p:cTn id="19" presetID="37" presetClass="entr" presetSubtype="0" fill="hold" nodeType="withEffect">
                                  <p:stCondLst>
                                    <p:cond delay="110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900" decel="100000" fill="hold"/>
                                        <p:tgtEl>
                                          <p:spTgt spid="10"/>
                                        </p:tgtEl>
                                        <p:attrNameLst>
                                          <p:attrName>ppt_y</p:attrName>
                                        </p:attrNameLst>
                                      </p:cBhvr>
                                      <p:tavLst>
                                        <p:tav tm="0">
                                          <p:val>
                                            <p:strVal val="#ppt_y+1"/>
                                          </p:val>
                                        </p:tav>
                                        <p:tav tm="100000">
                                          <p:val>
                                            <p:strVal val="#ppt_y-.03"/>
                                          </p:val>
                                        </p:tav>
                                      </p:tavLst>
                                    </p:anim>
                                    <p:anim calcmode="lin" valueType="num">
                                      <p:cBhvr>
                                        <p:cTn id="24" dur="100" accel="100000" fill="hold">
                                          <p:stCondLst>
                                            <p:cond delay="900"/>
                                          </p:stCondLst>
                                        </p:cTn>
                                        <p:tgtEl>
                                          <p:spTgt spid="10"/>
                                        </p:tgtEl>
                                        <p:attrNameLst>
                                          <p:attrName>ppt_y</p:attrName>
                                        </p:attrNameLst>
                                      </p:cBhvr>
                                      <p:tavLst>
                                        <p:tav tm="0">
                                          <p:val>
                                            <p:strVal val="#ppt_y-.03"/>
                                          </p:val>
                                        </p:tav>
                                        <p:tav tm="100000">
                                          <p:val>
                                            <p:strVal val="#ppt_y"/>
                                          </p:val>
                                        </p:tav>
                                      </p:tavLst>
                                    </p:anim>
                                  </p:childTnLst>
                                </p:cTn>
                              </p:par>
                              <p:par>
                                <p:cTn id="25" presetID="12" presetClass="entr" presetSubtype="8" fill="hold" nodeType="withEffect">
                                  <p:stCondLst>
                                    <p:cond delay="2400"/>
                                  </p:stCondLst>
                                  <p:childTnLst>
                                    <p:set>
                                      <p:cBhvr>
                                        <p:cTn id="26" dur="1" fill="hold">
                                          <p:stCondLst>
                                            <p:cond delay="0"/>
                                          </p:stCondLst>
                                        </p:cTn>
                                        <p:tgtEl>
                                          <p:spTgt spid="38"/>
                                        </p:tgtEl>
                                        <p:attrNameLst>
                                          <p:attrName>style.visibility</p:attrName>
                                        </p:attrNameLst>
                                      </p:cBhvr>
                                      <p:to>
                                        <p:strVal val="visible"/>
                                      </p:to>
                                    </p:set>
                                    <p:animEffect transition="in" filter="slide(fromLeft)">
                                      <p:cBhvr>
                                        <p:cTn id="27" dur="500"/>
                                        <p:tgtEl>
                                          <p:spTgt spid="38"/>
                                        </p:tgtEl>
                                      </p:cBhvr>
                                    </p:animEffect>
                                  </p:childTnLst>
                                </p:cTn>
                              </p:par>
                              <p:par>
                                <p:cTn id="28" presetID="12" presetClass="entr" presetSubtype="8" fill="hold" nodeType="withEffect">
                                  <p:stCondLst>
                                    <p:cond delay="3200"/>
                                  </p:stCondLst>
                                  <p:childTnLst>
                                    <p:set>
                                      <p:cBhvr>
                                        <p:cTn id="29" dur="1" fill="hold">
                                          <p:stCondLst>
                                            <p:cond delay="0"/>
                                          </p:stCondLst>
                                        </p:cTn>
                                        <p:tgtEl>
                                          <p:spTgt spid="45"/>
                                        </p:tgtEl>
                                        <p:attrNameLst>
                                          <p:attrName>style.visibility</p:attrName>
                                        </p:attrNameLst>
                                      </p:cBhvr>
                                      <p:to>
                                        <p:strVal val="visible"/>
                                      </p:to>
                                    </p:set>
                                    <p:animEffect transition="in" filter="slide(fromLeft)">
                                      <p:cBhvr>
                                        <p:cTn id="30" dur="500"/>
                                        <p:tgtEl>
                                          <p:spTgt spid="45"/>
                                        </p:tgtEl>
                                      </p:cBhvr>
                                    </p:animEffect>
                                  </p:childTnLst>
                                </p:cTn>
                              </p:par>
                              <p:par>
                                <p:cTn id="31" presetID="12" presetClass="entr" presetSubtype="8" fill="hold" nodeType="withEffect">
                                  <p:stCondLst>
                                    <p:cond delay="4000"/>
                                  </p:stCondLst>
                                  <p:childTnLst>
                                    <p:set>
                                      <p:cBhvr>
                                        <p:cTn id="32" dur="1" fill="hold">
                                          <p:stCondLst>
                                            <p:cond delay="0"/>
                                          </p:stCondLst>
                                        </p:cTn>
                                        <p:tgtEl>
                                          <p:spTgt spid="54"/>
                                        </p:tgtEl>
                                        <p:attrNameLst>
                                          <p:attrName>style.visibility</p:attrName>
                                        </p:attrNameLst>
                                      </p:cBhvr>
                                      <p:to>
                                        <p:strVal val="visible"/>
                                      </p:to>
                                    </p:set>
                                    <p:animEffect transition="in" filter="slide(fromLeft)">
                                      <p:cBhvr>
                                        <p:cTn id="33" dur="500"/>
                                        <p:tgtEl>
                                          <p:spTgt spid="54"/>
                                        </p:tgtEl>
                                      </p:cBhvr>
                                    </p:animEffect>
                                  </p:childTnLst>
                                </p:cTn>
                              </p:par>
                              <p:par>
                                <p:cTn id="34" presetID="12" presetClass="entr" presetSubtype="2" fill="hold" nodeType="withEffect">
                                  <p:stCondLst>
                                    <p:cond delay="5100"/>
                                  </p:stCondLst>
                                  <p:childTnLst>
                                    <p:set>
                                      <p:cBhvr>
                                        <p:cTn id="35" dur="1" fill="hold">
                                          <p:stCondLst>
                                            <p:cond delay="0"/>
                                          </p:stCondLst>
                                        </p:cTn>
                                        <p:tgtEl>
                                          <p:spTgt spid="60"/>
                                        </p:tgtEl>
                                        <p:attrNameLst>
                                          <p:attrName>style.visibility</p:attrName>
                                        </p:attrNameLst>
                                      </p:cBhvr>
                                      <p:to>
                                        <p:strVal val="visible"/>
                                      </p:to>
                                    </p:set>
                                    <p:animEffect transition="in" filter="slide(fromRight)">
                                      <p:cBhvr>
                                        <p:cTn id="36" dur="500"/>
                                        <p:tgtEl>
                                          <p:spTgt spid="60"/>
                                        </p:tgtEl>
                                      </p:cBhvr>
                                    </p:animEffect>
                                  </p:childTnLst>
                                </p:cTn>
                              </p:par>
                              <p:par>
                                <p:cTn id="37" presetID="12" presetClass="entr" presetSubtype="2" fill="hold" nodeType="withEffect">
                                  <p:stCondLst>
                                    <p:cond delay="5600"/>
                                  </p:stCondLst>
                                  <p:childTnLst>
                                    <p:set>
                                      <p:cBhvr>
                                        <p:cTn id="38" dur="1" fill="hold">
                                          <p:stCondLst>
                                            <p:cond delay="0"/>
                                          </p:stCondLst>
                                        </p:cTn>
                                        <p:tgtEl>
                                          <p:spTgt spid="66"/>
                                        </p:tgtEl>
                                        <p:attrNameLst>
                                          <p:attrName>style.visibility</p:attrName>
                                        </p:attrNameLst>
                                      </p:cBhvr>
                                      <p:to>
                                        <p:strVal val="visible"/>
                                      </p:to>
                                    </p:set>
                                    <p:animEffect transition="in" filter="slide(fromRight)">
                                      <p:cBhvr>
                                        <p:cTn id="39" dur="500"/>
                                        <p:tgtEl>
                                          <p:spTgt spid="66"/>
                                        </p:tgtEl>
                                      </p:cBhvr>
                                    </p:animEffect>
                                  </p:childTnLst>
                                </p:cTn>
                              </p:par>
                              <p:par>
                                <p:cTn id="40" presetID="12" presetClass="entr" presetSubtype="2" fill="hold" nodeType="withEffect">
                                  <p:stCondLst>
                                    <p:cond delay="6200"/>
                                  </p:stCondLst>
                                  <p:childTnLst>
                                    <p:set>
                                      <p:cBhvr>
                                        <p:cTn id="41" dur="1" fill="hold">
                                          <p:stCondLst>
                                            <p:cond delay="0"/>
                                          </p:stCondLst>
                                        </p:cTn>
                                        <p:tgtEl>
                                          <p:spTgt spid="75"/>
                                        </p:tgtEl>
                                        <p:attrNameLst>
                                          <p:attrName>style.visibility</p:attrName>
                                        </p:attrNameLst>
                                      </p:cBhvr>
                                      <p:to>
                                        <p:strVal val="visible"/>
                                      </p:to>
                                    </p:set>
                                    <p:animEffect transition="in" filter="slide(fromRight)">
                                      <p:cBhvr>
                                        <p:cTn id="42" dur="5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8"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0" y="1"/>
            <a:ext cx="12192000" cy="2003612"/>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5</a:t>
            </a:fld>
            <a:endParaRPr lang="en-US" sz="1200" dirty="0">
              <a:solidFill>
                <a:schemeClr val="bg1"/>
              </a:solidFill>
            </a:endParaRPr>
          </a:p>
        </p:txBody>
      </p:sp>
      <p:sp>
        <p:nvSpPr>
          <p:cNvPr id="8" name="TextBox 7"/>
          <p:cNvSpPr txBox="1"/>
          <p:nvPr/>
        </p:nvSpPr>
        <p:spPr>
          <a:xfrm>
            <a:off x="2151530" y="2634739"/>
            <a:ext cx="6193747" cy="923330"/>
          </a:xfrm>
          <a:prstGeom prst="rect">
            <a:avLst/>
          </a:prstGeom>
          <a:noFill/>
        </p:spPr>
        <p:txBody>
          <a:bodyPr wrap="none" rtlCol="0">
            <a:spAutoFit/>
          </a:bodyPr>
          <a:lstStyle/>
          <a:p>
            <a:r>
              <a:rPr lang="id-ID" b="1" spc="600" dirty="0" smtClean="0">
                <a:solidFill>
                  <a:schemeClr val="bg1">
                    <a:lumMod val="50000"/>
                  </a:schemeClr>
                </a:solidFill>
                <a:ea typeface="Open Sans" panose="020B0606030504020204" pitchFamily="34" charset="0"/>
                <a:cs typeface="Open Sans" panose="020B0606030504020204" pitchFamily="34" charset="0"/>
              </a:rPr>
              <a:t>WAVE COMPANY &amp; BUSINESS MARKET</a:t>
            </a:r>
            <a:endParaRPr lang="en-US" b="1" spc="600" dirty="0" smtClean="0">
              <a:solidFill>
                <a:schemeClr val="bg1">
                  <a:lumMod val="50000"/>
                </a:schemeClr>
              </a:solidFill>
              <a:ea typeface="Open Sans" panose="020B0606030504020204" pitchFamily="34" charset="0"/>
              <a:cs typeface="Open Sans" panose="020B0606030504020204" pitchFamily="34" charset="0"/>
            </a:endParaRPr>
          </a:p>
          <a:p>
            <a:r>
              <a:rPr lang="id-ID" sz="3600" spc="600" dirty="0" smtClean="0">
                <a:solidFill>
                  <a:schemeClr val="bg1">
                    <a:lumMod val="50000"/>
                  </a:schemeClr>
                </a:solidFill>
                <a:latin typeface="GeosansLight" panose="02000603020000020003" pitchFamily="2" charset="0"/>
              </a:rPr>
              <a:t>ABOUT OUR COMPANY</a:t>
            </a:r>
            <a:endParaRPr lang="en-US" sz="3600" spc="600" dirty="0">
              <a:solidFill>
                <a:schemeClr val="bg1">
                  <a:lumMod val="50000"/>
                </a:schemeClr>
              </a:solidFill>
              <a:latin typeface="GeosansLight" panose="02000603020000020003" pitchFamily="2" charset="0"/>
            </a:endParaRPr>
          </a:p>
        </p:txBody>
      </p:sp>
      <p:sp>
        <p:nvSpPr>
          <p:cNvPr id="9" name="Content Placeholder 2"/>
          <p:cNvSpPr txBox="1">
            <a:spLocks/>
          </p:cNvSpPr>
          <p:nvPr/>
        </p:nvSpPr>
        <p:spPr>
          <a:xfrm>
            <a:off x="2151530" y="3559574"/>
            <a:ext cx="8202707" cy="195522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i="1" dirty="0" smtClean="0">
                <a:solidFill>
                  <a:schemeClr val="bg1">
                    <a:lumMod val="50000"/>
                  </a:schemeClr>
                </a:solidFill>
              </a:rPr>
              <a:t>Lorem ipsum dolor sit amet, consectetur adipiscing elit. Curabitur elementum posuere pretium. Quisque nibh dolor, dignissim ac dignissim ut, luctus ac urna. Aliquam aliquet non massa quis tincidunt. Mauris ullamcorper justo tristique dui posuere tincidunt. In nec lacus laoreet orci varius imperdiet sit amet in </a:t>
            </a:r>
            <a:r>
              <a:rPr lang="en-US" sz="1200" i="1" dirty="0" err="1" smtClean="0">
                <a:solidFill>
                  <a:schemeClr val="bg1">
                    <a:lumMod val="50000"/>
                  </a:schemeClr>
                </a:solidFill>
              </a:rPr>
              <a:t>augue</a:t>
            </a:r>
            <a:r>
              <a:rPr lang="en-US" sz="1200" i="1" dirty="0" smtClean="0">
                <a:solidFill>
                  <a:schemeClr val="bg1">
                    <a:lumMod val="50000"/>
                  </a:schemeClr>
                </a:solidFill>
              </a:rPr>
              <a:t>. </a:t>
            </a:r>
            <a:r>
              <a:rPr lang="en-US" sz="1200" i="1" dirty="0" err="1">
                <a:solidFill>
                  <a:schemeClr val="bg1">
                    <a:lumMod val="50000"/>
                  </a:schemeClr>
                </a:solidFill>
              </a:rPr>
              <a:t>Lorem</a:t>
            </a:r>
            <a:r>
              <a:rPr lang="en-US" sz="1200" i="1" dirty="0">
                <a:solidFill>
                  <a:schemeClr val="bg1">
                    <a:lumMod val="50000"/>
                  </a:schemeClr>
                </a:solidFill>
              </a:rPr>
              <a:t> </a:t>
            </a:r>
            <a:r>
              <a:rPr lang="en-US" sz="1200" i="1" dirty="0" err="1">
                <a:solidFill>
                  <a:schemeClr val="bg1">
                    <a:lumMod val="50000"/>
                  </a:schemeClr>
                </a:solidFill>
              </a:rPr>
              <a:t>ipsum</a:t>
            </a:r>
            <a:r>
              <a:rPr lang="en-US" sz="1200" i="1" dirty="0">
                <a:solidFill>
                  <a:schemeClr val="bg1">
                    <a:lumMod val="50000"/>
                  </a:schemeClr>
                </a:solidFill>
              </a:rPr>
              <a:t> dolor sit </a:t>
            </a:r>
            <a:r>
              <a:rPr lang="en-US" sz="1200" i="1" dirty="0" err="1">
                <a:solidFill>
                  <a:schemeClr val="bg1">
                    <a:lumMod val="50000"/>
                  </a:schemeClr>
                </a:solidFill>
              </a:rPr>
              <a:t>amet</a:t>
            </a:r>
            <a:r>
              <a:rPr lang="en-US" sz="1200" i="1" dirty="0">
                <a:solidFill>
                  <a:schemeClr val="bg1">
                    <a:lumMod val="50000"/>
                  </a:schemeClr>
                </a:solidFill>
              </a:rPr>
              <a:t>, </a:t>
            </a:r>
            <a:r>
              <a:rPr lang="en-US" sz="1200" i="1" dirty="0" err="1">
                <a:solidFill>
                  <a:schemeClr val="bg1">
                    <a:lumMod val="50000"/>
                  </a:schemeClr>
                </a:solidFill>
              </a:rPr>
              <a:t>consectetur</a:t>
            </a:r>
            <a:r>
              <a:rPr lang="en-US" sz="1200" i="1" dirty="0">
                <a:solidFill>
                  <a:schemeClr val="bg1">
                    <a:lumMod val="50000"/>
                  </a:schemeClr>
                </a:solidFill>
              </a:rPr>
              <a:t> </a:t>
            </a:r>
            <a:r>
              <a:rPr lang="en-US" sz="1200" i="1" dirty="0" err="1">
                <a:solidFill>
                  <a:schemeClr val="bg1">
                    <a:lumMod val="50000"/>
                  </a:schemeClr>
                </a:solidFill>
              </a:rPr>
              <a:t>adipiscing</a:t>
            </a:r>
            <a:r>
              <a:rPr lang="en-US" sz="1200" i="1" dirty="0">
                <a:solidFill>
                  <a:schemeClr val="bg1">
                    <a:lumMod val="50000"/>
                  </a:schemeClr>
                </a:solidFill>
              </a:rPr>
              <a:t> </a:t>
            </a:r>
            <a:r>
              <a:rPr lang="en-US" sz="1200" i="1" dirty="0" err="1">
                <a:solidFill>
                  <a:schemeClr val="bg1">
                    <a:lumMod val="50000"/>
                  </a:schemeClr>
                </a:solidFill>
              </a:rPr>
              <a:t>elit</a:t>
            </a:r>
            <a:r>
              <a:rPr lang="en-US" sz="1200" i="1" dirty="0">
                <a:solidFill>
                  <a:schemeClr val="bg1">
                    <a:lumMod val="50000"/>
                  </a:schemeClr>
                </a:solidFill>
              </a:rPr>
              <a:t>. </a:t>
            </a:r>
            <a:r>
              <a:rPr lang="en-US" sz="1200" i="1" dirty="0" err="1">
                <a:solidFill>
                  <a:schemeClr val="bg1">
                    <a:lumMod val="50000"/>
                  </a:schemeClr>
                </a:solidFill>
              </a:rPr>
              <a:t>Curabitur</a:t>
            </a:r>
            <a:r>
              <a:rPr lang="en-US" sz="1200" i="1" dirty="0">
                <a:solidFill>
                  <a:schemeClr val="bg1">
                    <a:lumMod val="50000"/>
                  </a:schemeClr>
                </a:solidFill>
              </a:rPr>
              <a:t> </a:t>
            </a:r>
            <a:r>
              <a:rPr lang="en-US" sz="1200" i="1" dirty="0" err="1">
                <a:solidFill>
                  <a:schemeClr val="bg1">
                    <a:lumMod val="50000"/>
                  </a:schemeClr>
                </a:solidFill>
              </a:rPr>
              <a:t>elementum</a:t>
            </a:r>
            <a:r>
              <a:rPr lang="en-US" sz="1200" i="1" dirty="0">
                <a:solidFill>
                  <a:schemeClr val="bg1">
                    <a:lumMod val="50000"/>
                  </a:schemeClr>
                </a:solidFill>
              </a:rPr>
              <a:t> </a:t>
            </a:r>
            <a:r>
              <a:rPr lang="en-US" sz="1200" i="1" dirty="0" err="1">
                <a:solidFill>
                  <a:schemeClr val="bg1">
                    <a:lumMod val="50000"/>
                  </a:schemeClr>
                </a:solidFill>
              </a:rPr>
              <a:t>posuere</a:t>
            </a:r>
            <a:r>
              <a:rPr lang="en-US" sz="1200" i="1" dirty="0">
                <a:solidFill>
                  <a:schemeClr val="bg1">
                    <a:lumMod val="50000"/>
                  </a:schemeClr>
                </a:solidFill>
              </a:rPr>
              <a:t> </a:t>
            </a:r>
            <a:r>
              <a:rPr lang="en-US" sz="1200" i="1" dirty="0" err="1">
                <a:solidFill>
                  <a:schemeClr val="bg1">
                    <a:lumMod val="50000"/>
                  </a:schemeClr>
                </a:solidFill>
              </a:rPr>
              <a:t>pretium</a:t>
            </a:r>
            <a:r>
              <a:rPr lang="en-US" sz="1200" i="1" dirty="0">
                <a:solidFill>
                  <a:schemeClr val="bg1">
                    <a:lumMod val="50000"/>
                  </a:schemeClr>
                </a:solidFill>
              </a:rPr>
              <a:t>. </a:t>
            </a:r>
            <a:r>
              <a:rPr lang="en-US" sz="1200" i="1" dirty="0" err="1">
                <a:solidFill>
                  <a:schemeClr val="bg1">
                    <a:lumMod val="50000"/>
                  </a:schemeClr>
                </a:solidFill>
              </a:rPr>
              <a:t>Quisque</a:t>
            </a:r>
            <a:r>
              <a:rPr lang="en-US" sz="1200" i="1" dirty="0">
                <a:solidFill>
                  <a:schemeClr val="bg1">
                    <a:lumMod val="50000"/>
                  </a:schemeClr>
                </a:solidFill>
              </a:rPr>
              <a:t> </a:t>
            </a:r>
            <a:r>
              <a:rPr lang="en-US" sz="1200" i="1" dirty="0" err="1">
                <a:solidFill>
                  <a:schemeClr val="bg1">
                    <a:lumMod val="50000"/>
                  </a:schemeClr>
                </a:solidFill>
              </a:rPr>
              <a:t>nibh</a:t>
            </a:r>
            <a:r>
              <a:rPr lang="en-US" sz="1200" i="1" dirty="0">
                <a:solidFill>
                  <a:schemeClr val="bg1">
                    <a:lumMod val="50000"/>
                  </a:schemeClr>
                </a:solidFill>
              </a:rPr>
              <a:t> dolor, </a:t>
            </a:r>
            <a:r>
              <a:rPr lang="en-US" sz="1200" i="1" dirty="0" err="1">
                <a:solidFill>
                  <a:schemeClr val="bg1">
                    <a:lumMod val="50000"/>
                  </a:schemeClr>
                </a:solidFill>
              </a:rPr>
              <a:t>dignissim</a:t>
            </a:r>
            <a:r>
              <a:rPr lang="en-US" sz="1200" i="1" dirty="0">
                <a:solidFill>
                  <a:schemeClr val="bg1">
                    <a:lumMod val="50000"/>
                  </a:schemeClr>
                </a:solidFill>
              </a:rPr>
              <a:t> ac </a:t>
            </a:r>
            <a:r>
              <a:rPr lang="en-US" sz="1200" i="1" dirty="0" err="1">
                <a:solidFill>
                  <a:schemeClr val="bg1">
                    <a:lumMod val="50000"/>
                  </a:schemeClr>
                </a:solidFill>
              </a:rPr>
              <a:t>dignissim</a:t>
            </a:r>
            <a:r>
              <a:rPr lang="en-US" sz="1200" i="1" dirty="0">
                <a:solidFill>
                  <a:schemeClr val="bg1">
                    <a:lumMod val="50000"/>
                  </a:schemeClr>
                </a:solidFill>
              </a:rPr>
              <a:t> </a:t>
            </a:r>
            <a:r>
              <a:rPr lang="en-US" sz="1200" i="1" dirty="0" err="1">
                <a:solidFill>
                  <a:schemeClr val="bg1">
                    <a:lumMod val="50000"/>
                  </a:schemeClr>
                </a:solidFill>
              </a:rPr>
              <a:t>ut</a:t>
            </a:r>
            <a:r>
              <a:rPr lang="en-US" sz="1200" i="1" dirty="0">
                <a:solidFill>
                  <a:schemeClr val="bg1">
                    <a:lumMod val="50000"/>
                  </a:schemeClr>
                </a:solidFill>
              </a:rPr>
              <a:t>, </a:t>
            </a:r>
            <a:r>
              <a:rPr lang="en-US" sz="1200" i="1" dirty="0" err="1">
                <a:solidFill>
                  <a:schemeClr val="bg1">
                    <a:lumMod val="50000"/>
                  </a:schemeClr>
                </a:solidFill>
              </a:rPr>
              <a:t>luctus</a:t>
            </a:r>
            <a:r>
              <a:rPr lang="en-US" sz="1200" i="1" dirty="0">
                <a:solidFill>
                  <a:schemeClr val="bg1">
                    <a:lumMod val="50000"/>
                  </a:schemeClr>
                </a:solidFill>
              </a:rPr>
              <a:t> ac </a:t>
            </a:r>
            <a:r>
              <a:rPr lang="en-US" sz="1200" i="1" dirty="0" err="1">
                <a:solidFill>
                  <a:schemeClr val="bg1">
                    <a:lumMod val="50000"/>
                  </a:schemeClr>
                </a:solidFill>
              </a:rPr>
              <a:t>urna</a:t>
            </a:r>
            <a:r>
              <a:rPr lang="en-US" sz="1200" i="1" dirty="0">
                <a:solidFill>
                  <a:schemeClr val="bg1">
                    <a:lumMod val="50000"/>
                  </a:schemeClr>
                </a:solidFill>
              </a:rPr>
              <a:t>. </a:t>
            </a:r>
            <a:r>
              <a:rPr lang="en-US" sz="1200" i="1" dirty="0" err="1">
                <a:solidFill>
                  <a:schemeClr val="bg1">
                    <a:lumMod val="50000"/>
                  </a:schemeClr>
                </a:solidFill>
              </a:rPr>
              <a:t>Aliquam</a:t>
            </a:r>
            <a:r>
              <a:rPr lang="en-US" sz="1200" i="1" dirty="0">
                <a:solidFill>
                  <a:schemeClr val="bg1">
                    <a:lumMod val="50000"/>
                  </a:schemeClr>
                </a:solidFill>
              </a:rPr>
              <a:t> </a:t>
            </a:r>
            <a:r>
              <a:rPr lang="en-US" sz="1200" i="1" dirty="0" err="1">
                <a:solidFill>
                  <a:schemeClr val="bg1">
                    <a:lumMod val="50000"/>
                  </a:schemeClr>
                </a:solidFill>
              </a:rPr>
              <a:t>aliquet</a:t>
            </a:r>
            <a:r>
              <a:rPr lang="en-US" sz="1200" i="1" dirty="0">
                <a:solidFill>
                  <a:schemeClr val="bg1">
                    <a:lumMod val="50000"/>
                  </a:schemeClr>
                </a:solidFill>
              </a:rPr>
              <a:t> non </a:t>
            </a:r>
            <a:r>
              <a:rPr lang="en-US" sz="1200" i="1" dirty="0" err="1">
                <a:solidFill>
                  <a:schemeClr val="bg1">
                    <a:lumMod val="50000"/>
                  </a:schemeClr>
                </a:solidFill>
              </a:rPr>
              <a:t>massa</a:t>
            </a:r>
            <a:r>
              <a:rPr lang="en-US" sz="1200" i="1" dirty="0">
                <a:solidFill>
                  <a:schemeClr val="bg1">
                    <a:lumMod val="50000"/>
                  </a:schemeClr>
                </a:solidFill>
              </a:rPr>
              <a:t> </a:t>
            </a:r>
            <a:r>
              <a:rPr lang="en-US" sz="1200" i="1" dirty="0" err="1">
                <a:solidFill>
                  <a:schemeClr val="bg1">
                    <a:lumMod val="50000"/>
                  </a:schemeClr>
                </a:solidFill>
              </a:rPr>
              <a:t>quis</a:t>
            </a:r>
            <a:r>
              <a:rPr lang="en-US" sz="1200" i="1" dirty="0">
                <a:solidFill>
                  <a:schemeClr val="bg1">
                    <a:lumMod val="50000"/>
                  </a:schemeClr>
                </a:solidFill>
              </a:rPr>
              <a:t> </a:t>
            </a:r>
            <a:r>
              <a:rPr lang="en-US" sz="1200" i="1" dirty="0" err="1">
                <a:solidFill>
                  <a:schemeClr val="bg1">
                    <a:lumMod val="50000"/>
                  </a:schemeClr>
                </a:solidFill>
              </a:rPr>
              <a:t>tincidunt</a:t>
            </a:r>
            <a:r>
              <a:rPr lang="en-US" sz="1200" i="1" dirty="0">
                <a:solidFill>
                  <a:schemeClr val="bg1">
                    <a:lumMod val="50000"/>
                  </a:schemeClr>
                </a:solidFill>
              </a:rPr>
              <a:t>. </a:t>
            </a:r>
            <a:r>
              <a:rPr lang="en-US" sz="1200" i="1" dirty="0" err="1">
                <a:solidFill>
                  <a:schemeClr val="bg1">
                    <a:lumMod val="50000"/>
                  </a:schemeClr>
                </a:solidFill>
              </a:rPr>
              <a:t>Mauris</a:t>
            </a:r>
            <a:r>
              <a:rPr lang="en-US" sz="1200" i="1" dirty="0">
                <a:solidFill>
                  <a:schemeClr val="bg1">
                    <a:lumMod val="50000"/>
                  </a:schemeClr>
                </a:solidFill>
              </a:rPr>
              <a:t> </a:t>
            </a:r>
            <a:r>
              <a:rPr lang="en-US" sz="1200" i="1" dirty="0" err="1">
                <a:solidFill>
                  <a:schemeClr val="bg1">
                    <a:lumMod val="50000"/>
                  </a:schemeClr>
                </a:solidFill>
              </a:rPr>
              <a:t>ullamcorper</a:t>
            </a:r>
            <a:r>
              <a:rPr lang="en-US" sz="1200" i="1" dirty="0">
                <a:solidFill>
                  <a:schemeClr val="bg1">
                    <a:lumMod val="50000"/>
                  </a:schemeClr>
                </a:solidFill>
              </a:rPr>
              <a:t> </a:t>
            </a:r>
            <a:r>
              <a:rPr lang="en-US" sz="1200" i="1" dirty="0" err="1">
                <a:solidFill>
                  <a:schemeClr val="bg1">
                    <a:lumMod val="50000"/>
                  </a:schemeClr>
                </a:solidFill>
              </a:rPr>
              <a:t>justo</a:t>
            </a:r>
            <a:r>
              <a:rPr lang="en-US" sz="1200" i="1" dirty="0">
                <a:solidFill>
                  <a:schemeClr val="bg1">
                    <a:lumMod val="50000"/>
                  </a:schemeClr>
                </a:solidFill>
              </a:rPr>
              <a:t> </a:t>
            </a:r>
            <a:r>
              <a:rPr lang="en-US" sz="1200" i="1" dirty="0" err="1">
                <a:solidFill>
                  <a:schemeClr val="bg1">
                    <a:lumMod val="50000"/>
                  </a:schemeClr>
                </a:solidFill>
              </a:rPr>
              <a:t>tristique</a:t>
            </a:r>
            <a:r>
              <a:rPr lang="en-US" sz="1200" i="1" dirty="0">
                <a:solidFill>
                  <a:schemeClr val="bg1">
                    <a:lumMod val="50000"/>
                  </a:schemeClr>
                </a:solidFill>
              </a:rPr>
              <a:t> dui </a:t>
            </a:r>
            <a:r>
              <a:rPr lang="en-US" sz="1200" i="1" dirty="0" err="1">
                <a:solidFill>
                  <a:schemeClr val="bg1">
                    <a:lumMod val="50000"/>
                  </a:schemeClr>
                </a:solidFill>
              </a:rPr>
              <a:t>posuere</a:t>
            </a:r>
            <a:r>
              <a:rPr lang="en-US" sz="1200" i="1" dirty="0">
                <a:solidFill>
                  <a:schemeClr val="bg1">
                    <a:lumMod val="50000"/>
                  </a:schemeClr>
                </a:solidFill>
              </a:rPr>
              <a:t> </a:t>
            </a:r>
            <a:r>
              <a:rPr lang="en-US" sz="1200" i="1" dirty="0" err="1">
                <a:solidFill>
                  <a:schemeClr val="bg1">
                    <a:lumMod val="50000"/>
                  </a:schemeClr>
                </a:solidFill>
              </a:rPr>
              <a:t>tincidunt</a:t>
            </a:r>
            <a:r>
              <a:rPr lang="en-US" sz="1200" i="1" dirty="0">
                <a:solidFill>
                  <a:schemeClr val="bg1">
                    <a:lumMod val="50000"/>
                  </a:schemeClr>
                </a:solidFill>
              </a:rPr>
              <a:t>. In </a:t>
            </a:r>
            <a:r>
              <a:rPr lang="en-US" sz="1200" i="1" dirty="0" err="1">
                <a:solidFill>
                  <a:schemeClr val="bg1">
                    <a:lumMod val="50000"/>
                  </a:schemeClr>
                </a:solidFill>
              </a:rPr>
              <a:t>nec</a:t>
            </a:r>
            <a:r>
              <a:rPr lang="en-US" sz="1200" i="1" dirty="0">
                <a:solidFill>
                  <a:schemeClr val="bg1">
                    <a:lumMod val="50000"/>
                  </a:schemeClr>
                </a:solidFill>
              </a:rPr>
              <a:t> lacus </a:t>
            </a:r>
            <a:r>
              <a:rPr lang="en-US" sz="1200" i="1" dirty="0" err="1">
                <a:solidFill>
                  <a:schemeClr val="bg1">
                    <a:lumMod val="50000"/>
                  </a:schemeClr>
                </a:solidFill>
              </a:rPr>
              <a:t>laoreet</a:t>
            </a:r>
            <a:r>
              <a:rPr lang="en-US" sz="1200" i="1" dirty="0">
                <a:solidFill>
                  <a:schemeClr val="bg1">
                    <a:lumMod val="50000"/>
                  </a:schemeClr>
                </a:solidFill>
              </a:rPr>
              <a:t> </a:t>
            </a:r>
            <a:r>
              <a:rPr lang="en-US" sz="1200" i="1" dirty="0" err="1">
                <a:solidFill>
                  <a:schemeClr val="bg1">
                    <a:lumMod val="50000"/>
                  </a:schemeClr>
                </a:solidFill>
              </a:rPr>
              <a:t>orci</a:t>
            </a:r>
            <a:r>
              <a:rPr lang="en-US" sz="1200" i="1" dirty="0">
                <a:solidFill>
                  <a:schemeClr val="bg1">
                    <a:lumMod val="50000"/>
                  </a:schemeClr>
                </a:solidFill>
              </a:rPr>
              <a:t> </a:t>
            </a:r>
            <a:r>
              <a:rPr lang="en-US" sz="1200" i="1" dirty="0" err="1">
                <a:solidFill>
                  <a:schemeClr val="bg1">
                    <a:lumMod val="50000"/>
                  </a:schemeClr>
                </a:solidFill>
              </a:rPr>
              <a:t>varius</a:t>
            </a:r>
            <a:r>
              <a:rPr lang="en-US" sz="1200" i="1" dirty="0">
                <a:solidFill>
                  <a:schemeClr val="bg1">
                    <a:lumMod val="50000"/>
                  </a:schemeClr>
                </a:solidFill>
              </a:rPr>
              <a:t> </a:t>
            </a:r>
            <a:r>
              <a:rPr lang="en-US" sz="1200" i="1" dirty="0" err="1">
                <a:solidFill>
                  <a:schemeClr val="bg1">
                    <a:lumMod val="50000"/>
                  </a:schemeClr>
                </a:solidFill>
              </a:rPr>
              <a:t>imperdiet</a:t>
            </a:r>
            <a:r>
              <a:rPr lang="en-US" sz="1200" i="1" dirty="0">
                <a:solidFill>
                  <a:schemeClr val="bg1">
                    <a:lumMod val="50000"/>
                  </a:schemeClr>
                </a:solidFill>
              </a:rPr>
              <a:t> sit </a:t>
            </a:r>
            <a:r>
              <a:rPr lang="en-US" sz="1200" i="1" dirty="0" err="1">
                <a:solidFill>
                  <a:schemeClr val="bg1">
                    <a:lumMod val="50000"/>
                  </a:schemeClr>
                </a:solidFill>
              </a:rPr>
              <a:t>amet</a:t>
            </a:r>
            <a:r>
              <a:rPr lang="en-US" sz="1200" i="1" dirty="0">
                <a:solidFill>
                  <a:schemeClr val="bg1">
                    <a:lumMod val="50000"/>
                  </a:schemeClr>
                </a:solidFill>
              </a:rPr>
              <a:t> in </a:t>
            </a:r>
            <a:r>
              <a:rPr lang="en-US" sz="1200" i="1" dirty="0" err="1">
                <a:solidFill>
                  <a:schemeClr val="bg1">
                    <a:lumMod val="50000"/>
                  </a:schemeClr>
                </a:solidFill>
              </a:rPr>
              <a:t>augue</a:t>
            </a:r>
            <a:r>
              <a:rPr lang="en-US" sz="1200" i="1" dirty="0">
                <a:solidFill>
                  <a:schemeClr val="bg1">
                    <a:lumMod val="50000"/>
                  </a:schemeClr>
                </a:solidFill>
              </a:rPr>
              <a:t>. </a:t>
            </a:r>
            <a:r>
              <a:rPr lang="en-US" sz="1200" i="1" dirty="0" err="1">
                <a:solidFill>
                  <a:schemeClr val="bg1">
                    <a:lumMod val="50000"/>
                  </a:schemeClr>
                </a:solidFill>
              </a:rPr>
              <a:t>Lorem</a:t>
            </a:r>
            <a:r>
              <a:rPr lang="en-US" sz="1200" i="1" dirty="0">
                <a:solidFill>
                  <a:schemeClr val="bg1">
                    <a:lumMod val="50000"/>
                  </a:schemeClr>
                </a:solidFill>
              </a:rPr>
              <a:t> </a:t>
            </a:r>
            <a:r>
              <a:rPr lang="en-US" sz="1200" i="1" dirty="0" err="1">
                <a:solidFill>
                  <a:schemeClr val="bg1">
                    <a:lumMod val="50000"/>
                  </a:schemeClr>
                </a:solidFill>
              </a:rPr>
              <a:t>ipsum</a:t>
            </a:r>
            <a:r>
              <a:rPr lang="en-US" sz="1200" i="1" dirty="0">
                <a:solidFill>
                  <a:schemeClr val="bg1">
                    <a:lumMod val="50000"/>
                  </a:schemeClr>
                </a:solidFill>
              </a:rPr>
              <a:t> dolor sit </a:t>
            </a:r>
            <a:r>
              <a:rPr lang="en-US" sz="1200" i="1" dirty="0" err="1">
                <a:solidFill>
                  <a:schemeClr val="bg1">
                    <a:lumMod val="50000"/>
                  </a:schemeClr>
                </a:solidFill>
              </a:rPr>
              <a:t>amet</a:t>
            </a:r>
            <a:r>
              <a:rPr lang="en-US" sz="1200" i="1" dirty="0">
                <a:solidFill>
                  <a:schemeClr val="bg1">
                    <a:lumMod val="50000"/>
                  </a:schemeClr>
                </a:solidFill>
              </a:rPr>
              <a:t>, </a:t>
            </a:r>
            <a:r>
              <a:rPr lang="en-US" sz="1200" i="1" dirty="0" err="1">
                <a:solidFill>
                  <a:schemeClr val="bg1">
                    <a:lumMod val="50000"/>
                  </a:schemeClr>
                </a:solidFill>
              </a:rPr>
              <a:t>consectetur</a:t>
            </a:r>
            <a:r>
              <a:rPr lang="en-US" sz="1200" i="1" dirty="0">
                <a:solidFill>
                  <a:schemeClr val="bg1">
                    <a:lumMod val="50000"/>
                  </a:schemeClr>
                </a:solidFill>
              </a:rPr>
              <a:t> </a:t>
            </a:r>
            <a:r>
              <a:rPr lang="en-US" sz="1200" i="1" dirty="0" err="1">
                <a:solidFill>
                  <a:schemeClr val="bg1">
                    <a:lumMod val="50000"/>
                  </a:schemeClr>
                </a:solidFill>
              </a:rPr>
              <a:t>adipiscing</a:t>
            </a:r>
            <a:r>
              <a:rPr lang="en-US" sz="1200" i="1" dirty="0">
                <a:solidFill>
                  <a:schemeClr val="bg1">
                    <a:lumMod val="50000"/>
                  </a:schemeClr>
                </a:solidFill>
              </a:rPr>
              <a:t> </a:t>
            </a:r>
            <a:r>
              <a:rPr lang="en-US" sz="1200" i="1" dirty="0" err="1">
                <a:solidFill>
                  <a:schemeClr val="bg1">
                    <a:lumMod val="50000"/>
                  </a:schemeClr>
                </a:solidFill>
              </a:rPr>
              <a:t>elit</a:t>
            </a:r>
            <a:r>
              <a:rPr lang="en-US" sz="1200" i="1" dirty="0">
                <a:solidFill>
                  <a:schemeClr val="bg1">
                    <a:lumMod val="50000"/>
                  </a:schemeClr>
                </a:solidFill>
              </a:rPr>
              <a:t>. </a:t>
            </a:r>
            <a:r>
              <a:rPr lang="en-US" sz="1200" i="1" dirty="0" err="1">
                <a:solidFill>
                  <a:schemeClr val="bg1">
                    <a:lumMod val="50000"/>
                  </a:schemeClr>
                </a:solidFill>
              </a:rPr>
              <a:t>Curabitur</a:t>
            </a:r>
            <a:r>
              <a:rPr lang="en-US" sz="1200" i="1" dirty="0">
                <a:solidFill>
                  <a:schemeClr val="bg1">
                    <a:lumMod val="50000"/>
                  </a:schemeClr>
                </a:solidFill>
              </a:rPr>
              <a:t> </a:t>
            </a:r>
            <a:r>
              <a:rPr lang="en-US" sz="1200" i="1" dirty="0" err="1">
                <a:solidFill>
                  <a:schemeClr val="bg1">
                    <a:lumMod val="50000"/>
                  </a:schemeClr>
                </a:solidFill>
              </a:rPr>
              <a:t>elementum</a:t>
            </a:r>
            <a:r>
              <a:rPr lang="en-US" sz="1200" i="1" dirty="0">
                <a:solidFill>
                  <a:schemeClr val="bg1">
                    <a:lumMod val="50000"/>
                  </a:schemeClr>
                </a:solidFill>
              </a:rPr>
              <a:t> </a:t>
            </a:r>
            <a:r>
              <a:rPr lang="en-US" sz="1200" i="1" dirty="0" err="1">
                <a:solidFill>
                  <a:schemeClr val="bg1">
                    <a:lumMod val="50000"/>
                  </a:schemeClr>
                </a:solidFill>
              </a:rPr>
              <a:t>posuere</a:t>
            </a:r>
            <a:r>
              <a:rPr lang="en-US" sz="1200" i="1" dirty="0">
                <a:solidFill>
                  <a:schemeClr val="bg1">
                    <a:lumMod val="50000"/>
                  </a:schemeClr>
                </a:solidFill>
              </a:rPr>
              <a:t> </a:t>
            </a:r>
            <a:r>
              <a:rPr lang="en-US" sz="1200" i="1" dirty="0" err="1">
                <a:solidFill>
                  <a:schemeClr val="bg1">
                    <a:lumMod val="50000"/>
                  </a:schemeClr>
                </a:solidFill>
              </a:rPr>
              <a:t>pretium</a:t>
            </a:r>
            <a:r>
              <a:rPr lang="en-US" sz="1200" i="1" dirty="0">
                <a:solidFill>
                  <a:schemeClr val="bg1">
                    <a:lumMod val="50000"/>
                  </a:schemeClr>
                </a:solidFill>
              </a:rPr>
              <a:t>. </a:t>
            </a:r>
            <a:r>
              <a:rPr lang="en-US" sz="1200" i="1" dirty="0" err="1">
                <a:solidFill>
                  <a:schemeClr val="bg1">
                    <a:lumMod val="50000"/>
                  </a:schemeClr>
                </a:solidFill>
              </a:rPr>
              <a:t>Quisque</a:t>
            </a:r>
            <a:r>
              <a:rPr lang="en-US" sz="1200" i="1" dirty="0">
                <a:solidFill>
                  <a:schemeClr val="bg1">
                    <a:lumMod val="50000"/>
                  </a:schemeClr>
                </a:solidFill>
              </a:rPr>
              <a:t> </a:t>
            </a:r>
            <a:r>
              <a:rPr lang="en-US" sz="1200" i="1" dirty="0" err="1">
                <a:solidFill>
                  <a:schemeClr val="bg1">
                    <a:lumMod val="50000"/>
                  </a:schemeClr>
                </a:solidFill>
              </a:rPr>
              <a:t>nibh</a:t>
            </a:r>
            <a:r>
              <a:rPr lang="en-US" sz="1200" i="1" dirty="0">
                <a:solidFill>
                  <a:schemeClr val="bg1">
                    <a:lumMod val="50000"/>
                  </a:schemeClr>
                </a:solidFill>
              </a:rPr>
              <a:t> dolor, </a:t>
            </a:r>
            <a:r>
              <a:rPr lang="en-US" sz="1200" i="1" dirty="0" err="1">
                <a:solidFill>
                  <a:schemeClr val="bg1">
                    <a:lumMod val="50000"/>
                  </a:schemeClr>
                </a:solidFill>
              </a:rPr>
              <a:t>dignissim</a:t>
            </a:r>
            <a:r>
              <a:rPr lang="en-US" sz="1200" i="1" dirty="0">
                <a:solidFill>
                  <a:schemeClr val="bg1">
                    <a:lumMod val="50000"/>
                  </a:schemeClr>
                </a:solidFill>
              </a:rPr>
              <a:t> ac </a:t>
            </a:r>
            <a:r>
              <a:rPr lang="en-US" sz="1200" i="1" dirty="0" err="1">
                <a:solidFill>
                  <a:schemeClr val="bg1">
                    <a:lumMod val="50000"/>
                  </a:schemeClr>
                </a:solidFill>
              </a:rPr>
              <a:t>dignissim</a:t>
            </a:r>
            <a:r>
              <a:rPr lang="en-US" sz="1200" i="1" dirty="0">
                <a:solidFill>
                  <a:schemeClr val="bg1">
                    <a:lumMod val="50000"/>
                  </a:schemeClr>
                </a:solidFill>
              </a:rPr>
              <a:t> </a:t>
            </a:r>
            <a:r>
              <a:rPr lang="en-US" sz="1200" i="1" dirty="0" err="1">
                <a:solidFill>
                  <a:schemeClr val="bg1">
                    <a:lumMod val="50000"/>
                  </a:schemeClr>
                </a:solidFill>
              </a:rPr>
              <a:t>ut</a:t>
            </a:r>
            <a:r>
              <a:rPr lang="en-US" sz="1200" i="1" dirty="0">
                <a:solidFill>
                  <a:schemeClr val="bg1">
                    <a:lumMod val="50000"/>
                  </a:schemeClr>
                </a:solidFill>
              </a:rPr>
              <a:t>, </a:t>
            </a:r>
            <a:r>
              <a:rPr lang="en-US" sz="1200" i="1" dirty="0" err="1">
                <a:solidFill>
                  <a:schemeClr val="bg1">
                    <a:lumMod val="50000"/>
                  </a:schemeClr>
                </a:solidFill>
              </a:rPr>
              <a:t>luctus</a:t>
            </a:r>
            <a:r>
              <a:rPr lang="en-US" sz="1200" i="1" dirty="0">
                <a:solidFill>
                  <a:schemeClr val="bg1">
                    <a:lumMod val="50000"/>
                  </a:schemeClr>
                </a:solidFill>
              </a:rPr>
              <a:t> ac </a:t>
            </a:r>
            <a:r>
              <a:rPr lang="en-US" sz="1200" i="1" dirty="0" err="1">
                <a:solidFill>
                  <a:schemeClr val="bg1">
                    <a:lumMod val="50000"/>
                  </a:schemeClr>
                </a:solidFill>
              </a:rPr>
              <a:t>urna</a:t>
            </a:r>
            <a:r>
              <a:rPr lang="en-US" sz="1200" i="1" dirty="0">
                <a:solidFill>
                  <a:schemeClr val="bg1">
                    <a:lumMod val="50000"/>
                  </a:schemeClr>
                </a:solidFill>
              </a:rPr>
              <a:t>. </a:t>
            </a:r>
            <a:r>
              <a:rPr lang="en-US" sz="1200" i="1" dirty="0" err="1">
                <a:solidFill>
                  <a:schemeClr val="bg1">
                    <a:lumMod val="50000"/>
                  </a:schemeClr>
                </a:solidFill>
              </a:rPr>
              <a:t>Aliquam</a:t>
            </a:r>
            <a:r>
              <a:rPr lang="en-US" sz="1200" i="1" dirty="0">
                <a:solidFill>
                  <a:schemeClr val="bg1">
                    <a:lumMod val="50000"/>
                  </a:schemeClr>
                </a:solidFill>
              </a:rPr>
              <a:t> </a:t>
            </a:r>
            <a:r>
              <a:rPr lang="en-US" sz="1200" i="1" dirty="0" err="1">
                <a:solidFill>
                  <a:schemeClr val="bg1">
                    <a:lumMod val="50000"/>
                  </a:schemeClr>
                </a:solidFill>
              </a:rPr>
              <a:t>aliquet</a:t>
            </a:r>
            <a:r>
              <a:rPr lang="en-US" sz="1200" i="1" dirty="0">
                <a:solidFill>
                  <a:schemeClr val="bg1">
                    <a:lumMod val="50000"/>
                  </a:schemeClr>
                </a:solidFill>
              </a:rPr>
              <a:t> non </a:t>
            </a:r>
            <a:r>
              <a:rPr lang="en-US" sz="1200" i="1" dirty="0" err="1">
                <a:solidFill>
                  <a:schemeClr val="bg1">
                    <a:lumMod val="50000"/>
                  </a:schemeClr>
                </a:solidFill>
              </a:rPr>
              <a:t>massa</a:t>
            </a:r>
            <a:r>
              <a:rPr lang="en-US" sz="1200" i="1" dirty="0">
                <a:solidFill>
                  <a:schemeClr val="bg1">
                    <a:lumMod val="50000"/>
                  </a:schemeClr>
                </a:solidFill>
              </a:rPr>
              <a:t> </a:t>
            </a:r>
            <a:r>
              <a:rPr lang="en-US" sz="1200" i="1" dirty="0" err="1">
                <a:solidFill>
                  <a:schemeClr val="bg1">
                    <a:lumMod val="50000"/>
                  </a:schemeClr>
                </a:solidFill>
              </a:rPr>
              <a:t>quis</a:t>
            </a:r>
            <a:r>
              <a:rPr lang="en-US" sz="1200" i="1" dirty="0">
                <a:solidFill>
                  <a:schemeClr val="bg1">
                    <a:lumMod val="50000"/>
                  </a:schemeClr>
                </a:solidFill>
              </a:rPr>
              <a:t> </a:t>
            </a:r>
            <a:r>
              <a:rPr lang="en-US" sz="1200" i="1" dirty="0" err="1">
                <a:solidFill>
                  <a:schemeClr val="bg1">
                    <a:lumMod val="50000"/>
                  </a:schemeClr>
                </a:solidFill>
              </a:rPr>
              <a:t>tincidunt</a:t>
            </a:r>
            <a:r>
              <a:rPr lang="en-US" sz="1200" i="1" dirty="0">
                <a:solidFill>
                  <a:schemeClr val="bg1">
                    <a:lumMod val="50000"/>
                  </a:schemeClr>
                </a:solidFill>
              </a:rPr>
              <a:t>. </a:t>
            </a:r>
            <a:r>
              <a:rPr lang="en-US" sz="1200" i="1" dirty="0" err="1">
                <a:solidFill>
                  <a:schemeClr val="bg1">
                    <a:lumMod val="50000"/>
                  </a:schemeClr>
                </a:solidFill>
              </a:rPr>
              <a:t>Mauris</a:t>
            </a:r>
            <a:r>
              <a:rPr lang="en-US" sz="1200" i="1" dirty="0">
                <a:solidFill>
                  <a:schemeClr val="bg1">
                    <a:lumMod val="50000"/>
                  </a:schemeClr>
                </a:solidFill>
              </a:rPr>
              <a:t> </a:t>
            </a:r>
            <a:r>
              <a:rPr lang="en-US" sz="1200" i="1" dirty="0" err="1">
                <a:solidFill>
                  <a:schemeClr val="bg1">
                    <a:lumMod val="50000"/>
                  </a:schemeClr>
                </a:solidFill>
              </a:rPr>
              <a:t>ullamcorper</a:t>
            </a:r>
            <a:r>
              <a:rPr lang="en-US" sz="1200" i="1" dirty="0">
                <a:solidFill>
                  <a:schemeClr val="bg1">
                    <a:lumMod val="50000"/>
                  </a:schemeClr>
                </a:solidFill>
              </a:rPr>
              <a:t> </a:t>
            </a:r>
            <a:r>
              <a:rPr lang="en-US" sz="1200" i="1" dirty="0" err="1">
                <a:solidFill>
                  <a:schemeClr val="bg1">
                    <a:lumMod val="50000"/>
                  </a:schemeClr>
                </a:solidFill>
              </a:rPr>
              <a:t>justo</a:t>
            </a:r>
            <a:r>
              <a:rPr lang="en-US" sz="1200" i="1" dirty="0">
                <a:solidFill>
                  <a:schemeClr val="bg1">
                    <a:lumMod val="50000"/>
                  </a:schemeClr>
                </a:solidFill>
              </a:rPr>
              <a:t> </a:t>
            </a:r>
            <a:r>
              <a:rPr lang="en-US" sz="1200" i="1" dirty="0" err="1">
                <a:solidFill>
                  <a:schemeClr val="bg1">
                    <a:lumMod val="50000"/>
                  </a:schemeClr>
                </a:solidFill>
              </a:rPr>
              <a:t>tristique</a:t>
            </a:r>
            <a:r>
              <a:rPr lang="en-US" sz="1200" i="1" dirty="0">
                <a:solidFill>
                  <a:schemeClr val="bg1">
                    <a:lumMod val="50000"/>
                  </a:schemeClr>
                </a:solidFill>
              </a:rPr>
              <a:t> dui </a:t>
            </a:r>
            <a:r>
              <a:rPr lang="en-US" sz="1200" i="1" dirty="0" err="1">
                <a:solidFill>
                  <a:schemeClr val="bg1">
                    <a:lumMod val="50000"/>
                  </a:schemeClr>
                </a:solidFill>
              </a:rPr>
              <a:t>posuere</a:t>
            </a:r>
            <a:r>
              <a:rPr lang="en-US" sz="1200" i="1" dirty="0">
                <a:solidFill>
                  <a:schemeClr val="bg1">
                    <a:lumMod val="50000"/>
                  </a:schemeClr>
                </a:solidFill>
              </a:rPr>
              <a:t> </a:t>
            </a:r>
            <a:r>
              <a:rPr lang="en-US" sz="1200" i="1" dirty="0" err="1">
                <a:solidFill>
                  <a:schemeClr val="bg1">
                    <a:lumMod val="50000"/>
                  </a:schemeClr>
                </a:solidFill>
              </a:rPr>
              <a:t>tincidunt</a:t>
            </a:r>
            <a:r>
              <a:rPr lang="en-US" sz="1200" i="1" dirty="0">
                <a:solidFill>
                  <a:schemeClr val="bg1">
                    <a:lumMod val="50000"/>
                  </a:schemeClr>
                </a:solidFill>
              </a:rPr>
              <a:t>. In </a:t>
            </a:r>
            <a:r>
              <a:rPr lang="en-US" sz="1200" i="1" dirty="0" err="1">
                <a:solidFill>
                  <a:schemeClr val="bg1">
                    <a:lumMod val="50000"/>
                  </a:schemeClr>
                </a:solidFill>
              </a:rPr>
              <a:t>nec</a:t>
            </a:r>
            <a:r>
              <a:rPr lang="en-US" sz="1200" i="1" dirty="0">
                <a:solidFill>
                  <a:schemeClr val="bg1">
                    <a:lumMod val="50000"/>
                  </a:schemeClr>
                </a:solidFill>
              </a:rPr>
              <a:t> lacus </a:t>
            </a:r>
            <a:r>
              <a:rPr lang="en-US" sz="1200" i="1" dirty="0" err="1">
                <a:solidFill>
                  <a:schemeClr val="bg1">
                    <a:lumMod val="50000"/>
                  </a:schemeClr>
                </a:solidFill>
              </a:rPr>
              <a:t>laoreet</a:t>
            </a:r>
            <a:r>
              <a:rPr lang="en-US" sz="1200" i="1" dirty="0">
                <a:solidFill>
                  <a:schemeClr val="bg1">
                    <a:lumMod val="50000"/>
                  </a:schemeClr>
                </a:solidFill>
              </a:rPr>
              <a:t> </a:t>
            </a:r>
            <a:r>
              <a:rPr lang="en-US" sz="1200" i="1" dirty="0" err="1">
                <a:solidFill>
                  <a:schemeClr val="bg1">
                    <a:lumMod val="50000"/>
                  </a:schemeClr>
                </a:solidFill>
              </a:rPr>
              <a:t>orci</a:t>
            </a:r>
            <a:r>
              <a:rPr lang="en-US" sz="1200" i="1" dirty="0">
                <a:solidFill>
                  <a:schemeClr val="bg1">
                    <a:lumMod val="50000"/>
                  </a:schemeClr>
                </a:solidFill>
              </a:rPr>
              <a:t> </a:t>
            </a:r>
            <a:r>
              <a:rPr lang="en-US" sz="1200" i="1" dirty="0" err="1">
                <a:solidFill>
                  <a:schemeClr val="bg1">
                    <a:lumMod val="50000"/>
                  </a:schemeClr>
                </a:solidFill>
              </a:rPr>
              <a:t>varius</a:t>
            </a:r>
            <a:r>
              <a:rPr lang="en-US" sz="1200" i="1" dirty="0">
                <a:solidFill>
                  <a:schemeClr val="bg1">
                    <a:lumMod val="50000"/>
                  </a:schemeClr>
                </a:solidFill>
              </a:rPr>
              <a:t> </a:t>
            </a:r>
            <a:r>
              <a:rPr lang="en-US" sz="1200" i="1" dirty="0" err="1">
                <a:solidFill>
                  <a:schemeClr val="bg1">
                    <a:lumMod val="50000"/>
                  </a:schemeClr>
                </a:solidFill>
              </a:rPr>
              <a:t>imperdiet</a:t>
            </a:r>
            <a:r>
              <a:rPr lang="en-US" sz="1200" i="1" dirty="0">
                <a:solidFill>
                  <a:schemeClr val="bg1">
                    <a:lumMod val="50000"/>
                  </a:schemeClr>
                </a:solidFill>
              </a:rPr>
              <a:t> sit </a:t>
            </a:r>
            <a:r>
              <a:rPr lang="en-US" sz="1200" i="1" dirty="0" err="1">
                <a:solidFill>
                  <a:schemeClr val="bg1">
                    <a:lumMod val="50000"/>
                  </a:schemeClr>
                </a:solidFill>
              </a:rPr>
              <a:t>amet</a:t>
            </a:r>
            <a:r>
              <a:rPr lang="en-US" sz="1200" i="1" dirty="0">
                <a:solidFill>
                  <a:schemeClr val="bg1">
                    <a:lumMod val="50000"/>
                  </a:schemeClr>
                </a:solidFill>
              </a:rPr>
              <a:t> in </a:t>
            </a:r>
            <a:r>
              <a:rPr lang="en-US" sz="1200" i="1" dirty="0" err="1">
                <a:solidFill>
                  <a:schemeClr val="bg1">
                    <a:lumMod val="50000"/>
                  </a:schemeClr>
                </a:solidFill>
              </a:rPr>
              <a:t>augue</a:t>
            </a:r>
            <a:r>
              <a:rPr lang="en-US" sz="1200" i="1" dirty="0">
                <a:solidFill>
                  <a:schemeClr val="bg1">
                    <a:lumMod val="50000"/>
                  </a:schemeClr>
                </a:solidFill>
              </a:rPr>
              <a:t>. </a:t>
            </a:r>
            <a:r>
              <a:rPr lang="id-ID" sz="1200" i="1" dirty="0">
                <a:solidFill>
                  <a:schemeClr val="bg1">
                    <a:lumMod val="50000"/>
                  </a:schemeClr>
                </a:solidFill>
              </a:rPr>
              <a:t>  </a:t>
            </a:r>
          </a:p>
          <a:p>
            <a:pPr marL="0" indent="0">
              <a:buNone/>
            </a:pPr>
            <a:endParaRPr lang="id-ID" sz="1200" i="1" dirty="0">
              <a:solidFill>
                <a:schemeClr val="bg1">
                  <a:lumMod val="50000"/>
                </a:schemeClr>
              </a:solidFill>
            </a:endParaRPr>
          </a:p>
          <a:p>
            <a:pPr marL="0" indent="0">
              <a:buFont typeface="Arial" pitchFamily="34" charset="0"/>
              <a:buNone/>
            </a:pPr>
            <a:endParaRPr lang="id-ID" sz="1200" i="1" dirty="0" smtClean="0">
              <a:solidFill>
                <a:schemeClr val="bg1">
                  <a:lumMod val="50000"/>
                </a:schemeClr>
              </a:solidFill>
            </a:endParaRPr>
          </a:p>
          <a:p>
            <a:pPr marL="0" indent="0">
              <a:buFont typeface="Arial" pitchFamily="34" charset="0"/>
              <a:buNone/>
            </a:pPr>
            <a:endParaRPr lang="id-ID" sz="1200" i="1" dirty="0" smtClean="0">
              <a:solidFill>
                <a:schemeClr val="bg1">
                  <a:lumMod val="50000"/>
                </a:schemeClr>
              </a:solidFill>
            </a:endParaRPr>
          </a:p>
        </p:txBody>
      </p:sp>
      <p:grpSp>
        <p:nvGrpSpPr>
          <p:cNvPr id="10" name="Group 9"/>
          <p:cNvGrpSpPr/>
          <p:nvPr/>
        </p:nvGrpSpPr>
        <p:grpSpPr>
          <a:xfrm>
            <a:off x="995083" y="2634739"/>
            <a:ext cx="890463" cy="903342"/>
            <a:chOff x="923523" y="4574850"/>
            <a:chExt cx="890463" cy="903342"/>
          </a:xfrm>
        </p:grpSpPr>
        <p:sp>
          <p:nvSpPr>
            <p:cNvPr id="11" name="Oval 10"/>
            <p:cNvSpPr/>
            <p:nvPr/>
          </p:nvSpPr>
          <p:spPr>
            <a:xfrm>
              <a:off x="923523" y="4600608"/>
              <a:ext cx="877584" cy="877584"/>
            </a:xfrm>
            <a:prstGeom prst="ellipse">
              <a:avLst/>
            </a:prstGeom>
            <a:noFill/>
            <a:ln w="63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latin typeface="Sosa" pitchFamily="2" charset="0"/>
              </a:endParaRPr>
            </a:p>
          </p:txBody>
        </p:sp>
        <p:sp>
          <p:nvSpPr>
            <p:cNvPr id="12" name="Oval 11"/>
            <p:cNvSpPr/>
            <p:nvPr/>
          </p:nvSpPr>
          <p:spPr>
            <a:xfrm>
              <a:off x="936402" y="4574850"/>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4800" dirty="0">
                  <a:solidFill>
                    <a:schemeClr val="tx1">
                      <a:lumMod val="50000"/>
                      <a:lumOff val="50000"/>
                    </a:schemeClr>
                  </a:solidFill>
                  <a:latin typeface="Sosa" pitchFamily="2" charset="0"/>
                </a:rPr>
                <a:t>&gt;</a:t>
              </a:r>
              <a:endParaRPr lang="en-US" sz="4800" dirty="0">
                <a:solidFill>
                  <a:schemeClr val="tx1">
                    <a:lumMod val="50000"/>
                    <a:lumOff val="50000"/>
                  </a:schemeClr>
                </a:solidFill>
                <a:latin typeface="Sosa" pitchFamily="2" charset="0"/>
              </a:endParaRPr>
            </a:p>
          </p:txBody>
        </p:sp>
      </p:grpSp>
      <p:sp>
        <p:nvSpPr>
          <p:cNvPr id="14" name="TextBox 13"/>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spTree>
    <p:extLst>
      <p:ext uri="{BB962C8B-B14F-4D97-AF65-F5344CB8AC3E}">
        <p14:creationId xmlns:p14="http://schemas.microsoft.com/office/powerpoint/2010/main" val="20644648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250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1+#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50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600"/>
                                        <p:tgtEl>
                                          <p:spTgt spid="9"/>
                                        </p:tgtEl>
                                      </p:cBhvr>
                                    </p:animEffect>
                                  </p:childTnLst>
                                </p:cTn>
                              </p:par>
                              <p:par>
                                <p:cTn id="12" presetID="2" presetClass="entr" presetSubtype="4" fill="hold" nodeType="with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additive="base">
                                        <p:cTn id="14" dur="500" fill="hold"/>
                                        <p:tgtEl>
                                          <p:spTgt spid="10"/>
                                        </p:tgtEl>
                                        <p:attrNameLst>
                                          <p:attrName>ppt_x</p:attrName>
                                        </p:attrNameLst>
                                      </p:cBhvr>
                                      <p:tavLst>
                                        <p:tav tm="0">
                                          <p:val>
                                            <p:strVal val="#ppt_x"/>
                                          </p:val>
                                        </p:tav>
                                        <p:tav tm="100000">
                                          <p:val>
                                            <p:strVal val="#ppt_x"/>
                                          </p:val>
                                        </p:tav>
                                      </p:tavLst>
                                    </p:anim>
                                    <p:anim calcmode="lin" valueType="num">
                                      <p:cBhvr additive="base">
                                        <p:cTn id="15" dur="500" fill="hold"/>
                                        <p:tgtEl>
                                          <p:spTgt spid="10"/>
                                        </p:tgtEl>
                                        <p:attrNameLst>
                                          <p:attrName>ppt_y</p:attrName>
                                        </p:attrNameLst>
                                      </p:cBhvr>
                                      <p:tavLst>
                                        <p:tav tm="0">
                                          <p:val>
                                            <p:strVal val="1+#ppt_h/2"/>
                                          </p:val>
                                        </p:tav>
                                        <p:tav tm="100000">
                                          <p:val>
                                            <p:strVal val="#ppt_y"/>
                                          </p:val>
                                        </p:tav>
                                      </p:tavLst>
                                    </p:anim>
                                  </p:childTnLst>
                                </p:cTn>
                              </p:par>
                              <p:par>
                                <p:cTn id="16" presetID="2" presetClass="entr" presetSubtype="8" fill="hold" grpId="0" nodeType="withEffect">
                                  <p:stCondLst>
                                    <p:cond delay="2000"/>
                                  </p:stCondLst>
                                  <p:childTnLst>
                                    <p:set>
                                      <p:cBhvr>
                                        <p:cTn id="17" dur="1" fill="hold">
                                          <p:stCondLst>
                                            <p:cond delay="0"/>
                                          </p:stCondLst>
                                        </p:cTn>
                                        <p:tgtEl>
                                          <p:spTgt spid="14"/>
                                        </p:tgtEl>
                                        <p:attrNameLst>
                                          <p:attrName>style.visibility</p:attrName>
                                        </p:attrNameLst>
                                      </p:cBhvr>
                                      <p:to>
                                        <p:strVal val="visible"/>
                                      </p:to>
                                    </p:set>
                                    <p:anim calcmode="lin" valueType="num">
                                      <p:cBhvr additive="base">
                                        <p:cTn id="18" dur="500" fill="hold"/>
                                        <p:tgtEl>
                                          <p:spTgt spid="14"/>
                                        </p:tgtEl>
                                        <p:attrNameLst>
                                          <p:attrName>ppt_x</p:attrName>
                                        </p:attrNameLst>
                                      </p:cBhvr>
                                      <p:tavLst>
                                        <p:tav tm="0">
                                          <p:val>
                                            <p:strVal val="0-#ppt_w/2"/>
                                          </p:val>
                                        </p:tav>
                                        <p:tav tm="100000">
                                          <p:val>
                                            <p:strVal val="#ppt_x"/>
                                          </p:val>
                                        </p:tav>
                                      </p:tavLst>
                                    </p:anim>
                                    <p:anim calcmode="lin" valueType="num">
                                      <p:cBhvr additive="base">
                                        <p:cTn id="19" dur="500" fill="hold"/>
                                        <p:tgtEl>
                                          <p:spTgt spid="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9" grpId="0"/>
      <p:bldP spid="14"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50</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Action Plan</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sp>
        <p:nvSpPr>
          <p:cNvPr id="8" name="TextBox 7"/>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grpSp>
        <p:nvGrpSpPr>
          <p:cNvPr id="46" name="Group 45"/>
          <p:cNvGrpSpPr/>
          <p:nvPr/>
        </p:nvGrpSpPr>
        <p:grpSpPr>
          <a:xfrm>
            <a:off x="721659" y="1779306"/>
            <a:ext cx="4529667" cy="4133851"/>
            <a:chOff x="914400" y="1123950"/>
            <a:chExt cx="3397250" cy="3100388"/>
          </a:xfrm>
        </p:grpSpPr>
        <p:grpSp>
          <p:nvGrpSpPr>
            <p:cNvPr id="47" name="Group 304"/>
            <p:cNvGrpSpPr/>
            <p:nvPr/>
          </p:nvGrpSpPr>
          <p:grpSpPr>
            <a:xfrm>
              <a:off x="914400" y="1123950"/>
              <a:ext cx="3397250" cy="3100388"/>
              <a:chOff x="2133601" y="1276350"/>
              <a:chExt cx="3397250" cy="3100388"/>
            </a:xfrm>
          </p:grpSpPr>
          <p:sp>
            <p:nvSpPr>
              <p:cNvPr id="63" name="Freeform 263"/>
              <p:cNvSpPr>
                <a:spLocks/>
              </p:cNvSpPr>
              <p:nvPr/>
            </p:nvSpPr>
            <p:spPr bwMode="auto">
              <a:xfrm>
                <a:off x="3124200" y="1276350"/>
                <a:ext cx="1533525" cy="1474788"/>
              </a:xfrm>
              <a:custGeom>
                <a:avLst/>
                <a:gdLst/>
                <a:ahLst/>
                <a:cxnLst>
                  <a:cxn ang="0">
                    <a:pos x="10" y="124"/>
                  </a:cxn>
                  <a:cxn ang="0">
                    <a:pos x="119" y="124"/>
                  </a:cxn>
                  <a:cxn ang="0">
                    <a:pos x="126" y="113"/>
                  </a:cxn>
                  <a:cxn ang="0">
                    <a:pos x="70" y="6"/>
                  </a:cxn>
                  <a:cxn ang="0">
                    <a:pos x="59" y="6"/>
                  </a:cxn>
                  <a:cxn ang="0">
                    <a:pos x="3" y="113"/>
                  </a:cxn>
                  <a:cxn ang="0">
                    <a:pos x="10" y="124"/>
                  </a:cxn>
                </a:cxnLst>
                <a:rect l="0" t="0" r="r" b="b"/>
                <a:pathLst>
                  <a:path w="129" h="124">
                    <a:moveTo>
                      <a:pt x="10" y="124"/>
                    </a:moveTo>
                    <a:cubicBezTo>
                      <a:pt x="119" y="124"/>
                      <a:pt x="119" y="124"/>
                      <a:pt x="119" y="124"/>
                    </a:cubicBezTo>
                    <a:cubicBezTo>
                      <a:pt x="126" y="124"/>
                      <a:pt x="129" y="119"/>
                      <a:pt x="126" y="113"/>
                    </a:cubicBezTo>
                    <a:cubicBezTo>
                      <a:pt x="70" y="6"/>
                      <a:pt x="70" y="6"/>
                      <a:pt x="70" y="6"/>
                    </a:cubicBezTo>
                    <a:cubicBezTo>
                      <a:pt x="67" y="0"/>
                      <a:pt x="62" y="0"/>
                      <a:pt x="59" y="6"/>
                    </a:cubicBezTo>
                    <a:cubicBezTo>
                      <a:pt x="3" y="113"/>
                      <a:pt x="3" y="113"/>
                      <a:pt x="3" y="113"/>
                    </a:cubicBezTo>
                    <a:cubicBezTo>
                      <a:pt x="0" y="119"/>
                      <a:pt x="3" y="124"/>
                      <a:pt x="10" y="124"/>
                    </a:cubicBezTo>
                    <a:close/>
                  </a:path>
                </a:pathLst>
              </a:custGeom>
              <a:solidFill>
                <a:schemeClr val="accent4"/>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4" name="Freeform 264"/>
              <p:cNvSpPr>
                <a:spLocks/>
              </p:cNvSpPr>
              <p:nvPr/>
            </p:nvSpPr>
            <p:spPr bwMode="auto">
              <a:xfrm>
                <a:off x="2133601" y="2901950"/>
                <a:ext cx="1531938" cy="1474788"/>
              </a:xfrm>
              <a:custGeom>
                <a:avLst/>
                <a:gdLst/>
                <a:ahLst/>
                <a:cxnLst>
                  <a:cxn ang="0">
                    <a:pos x="11" y="124"/>
                  </a:cxn>
                  <a:cxn ang="0">
                    <a:pos x="118" y="124"/>
                  </a:cxn>
                  <a:cxn ang="0">
                    <a:pos x="125" y="113"/>
                  </a:cxn>
                  <a:cxn ang="0">
                    <a:pos x="70" y="6"/>
                  </a:cxn>
                  <a:cxn ang="0">
                    <a:pos x="59" y="6"/>
                  </a:cxn>
                  <a:cxn ang="0">
                    <a:pos x="3" y="113"/>
                  </a:cxn>
                  <a:cxn ang="0">
                    <a:pos x="11" y="124"/>
                  </a:cxn>
                </a:cxnLst>
                <a:rect l="0" t="0" r="r" b="b"/>
                <a:pathLst>
                  <a:path w="129" h="124">
                    <a:moveTo>
                      <a:pt x="11" y="124"/>
                    </a:moveTo>
                    <a:cubicBezTo>
                      <a:pt x="118" y="124"/>
                      <a:pt x="118" y="124"/>
                      <a:pt x="118" y="124"/>
                    </a:cubicBezTo>
                    <a:cubicBezTo>
                      <a:pt x="125" y="124"/>
                      <a:pt x="129" y="119"/>
                      <a:pt x="125" y="113"/>
                    </a:cubicBezTo>
                    <a:cubicBezTo>
                      <a:pt x="70" y="6"/>
                      <a:pt x="70" y="6"/>
                      <a:pt x="70" y="6"/>
                    </a:cubicBezTo>
                    <a:cubicBezTo>
                      <a:pt x="67" y="0"/>
                      <a:pt x="62" y="0"/>
                      <a:pt x="59" y="6"/>
                    </a:cubicBezTo>
                    <a:cubicBezTo>
                      <a:pt x="3" y="113"/>
                      <a:pt x="3" y="113"/>
                      <a:pt x="3" y="113"/>
                    </a:cubicBezTo>
                    <a:cubicBezTo>
                      <a:pt x="0" y="119"/>
                      <a:pt x="3" y="124"/>
                      <a:pt x="11" y="124"/>
                    </a:cubicBezTo>
                    <a:close/>
                  </a:path>
                </a:pathLst>
              </a:custGeom>
              <a:solidFill>
                <a:schemeClr val="accent1"/>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5" name="Freeform 265"/>
              <p:cNvSpPr>
                <a:spLocks/>
              </p:cNvSpPr>
              <p:nvPr/>
            </p:nvSpPr>
            <p:spPr bwMode="auto">
              <a:xfrm>
                <a:off x="3998913" y="2901950"/>
                <a:ext cx="1531938" cy="1474788"/>
              </a:xfrm>
              <a:custGeom>
                <a:avLst/>
                <a:gdLst/>
                <a:ahLst/>
                <a:cxnLst>
                  <a:cxn ang="0">
                    <a:pos x="10" y="124"/>
                  </a:cxn>
                  <a:cxn ang="0">
                    <a:pos x="118" y="124"/>
                  </a:cxn>
                  <a:cxn ang="0">
                    <a:pos x="125" y="113"/>
                  </a:cxn>
                  <a:cxn ang="0">
                    <a:pos x="70" y="6"/>
                  </a:cxn>
                  <a:cxn ang="0">
                    <a:pos x="58" y="6"/>
                  </a:cxn>
                  <a:cxn ang="0">
                    <a:pos x="3" y="113"/>
                  </a:cxn>
                  <a:cxn ang="0">
                    <a:pos x="10" y="124"/>
                  </a:cxn>
                </a:cxnLst>
                <a:rect l="0" t="0" r="r" b="b"/>
                <a:pathLst>
                  <a:path w="129" h="124">
                    <a:moveTo>
                      <a:pt x="10" y="124"/>
                    </a:moveTo>
                    <a:cubicBezTo>
                      <a:pt x="118" y="124"/>
                      <a:pt x="118" y="124"/>
                      <a:pt x="118" y="124"/>
                    </a:cubicBezTo>
                    <a:cubicBezTo>
                      <a:pt x="126" y="124"/>
                      <a:pt x="129" y="119"/>
                      <a:pt x="125" y="113"/>
                    </a:cubicBezTo>
                    <a:cubicBezTo>
                      <a:pt x="70" y="6"/>
                      <a:pt x="70" y="6"/>
                      <a:pt x="70" y="6"/>
                    </a:cubicBezTo>
                    <a:cubicBezTo>
                      <a:pt x="67" y="0"/>
                      <a:pt x="62" y="0"/>
                      <a:pt x="58" y="6"/>
                    </a:cubicBezTo>
                    <a:cubicBezTo>
                      <a:pt x="3" y="113"/>
                      <a:pt x="3" y="113"/>
                      <a:pt x="3" y="113"/>
                    </a:cubicBezTo>
                    <a:cubicBezTo>
                      <a:pt x="0" y="119"/>
                      <a:pt x="3" y="124"/>
                      <a:pt x="10" y="124"/>
                    </a:cubicBezTo>
                    <a:close/>
                  </a:path>
                </a:pathLst>
              </a:custGeom>
              <a:solidFill>
                <a:schemeClr val="accent6"/>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6" name="Freeform 266"/>
              <p:cNvSpPr>
                <a:spLocks/>
              </p:cNvSpPr>
              <p:nvPr/>
            </p:nvSpPr>
            <p:spPr bwMode="auto">
              <a:xfrm>
                <a:off x="3059113" y="2878138"/>
                <a:ext cx="1533525" cy="1485900"/>
              </a:xfrm>
              <a:custGeom>
                <a:avLst/>
                <a:gdLst/>
                <a:ahLst/>
                <a:cxnLst>
                  <a:cxn ang="0">
                    <a:pos x="119" y="0"/>
                  </a:cxn>
                  <a:cxn ang="0">
                    <a:pos x="11" y="0"/>
                  </a:cxn>
                  <a:cxn ang="0">
                    <a:pos x="4" y="11"/>
                  </a:cxn>
                  <a:cxn ang="0">
                    <a:pos x="59" y="118"/>
                  </a:cxn>
                  <a:cxn ang="0">
                    <a:pos x="71" y="118"/>
                  </a:cxn>
                  <a:cxn ang="0">
                    <a:pos x="126" y="11"/>
                  </a:cxn>
                  <a:cxn ang="0">
                    <a:pos x="119" y="0"/>
                  </a:cxn>
                </a:cxnLst>
                <a:rect l="0" t="0" r="r" b="b"/>
                <a:pathLst>
                  <a:path w="129" h="125">
                    <a:moveTo>
                      <a:pt x="119" y="0"/>
                    </a:moveTo>
                    <a:cubicBezTo>
                      <a:pt x="11" y="0"/>
                      <a:pt x="11" y="0"/>
                      <a:pt x="11" y="0"/>
                    </a:cubicBezTo>
                    <a:cubicBezTo>
                      <a:pt x="4" y="0"/>
                      <a:pt x="0" y="5"/>
                      <a:pt x="4" y="11"/>
                    </a:cubicBezTo>
                    <a:cubicBezTo>
                      <a:pt x="59" y="118"/>
                      <a:pt x="59" y="118"/>
                      <a:pt x="59" y="118"/>
                    </a:cubicBezTo>
                    <a:cubicBezTo>
                      <a:pt x="62" y="125"/>
                      <a:pt x="67" y="125"/>
                      <a:pt x="71" y="118"/>
                    </a:cubicBezTo>
                    <a:cubicBezTo>
                      <a:pt x="126" y="11"/>
                      <a:pt x="126" y="11"/>
                      <a:pt x="126" y="11"/>
                    </a:cubicBezTo>
                    <a:cubicBezTo>
                      <a:pt x="129" y="5"/>
                      <a:pt x="126" y="0"/>
                      <a:pt x="119" y="0"/>
                    </a:cubicBezTo>
                    <a:close/>
                  </a:path>
                </a:pathLst>
              </a:custGeom>
              <a:solidFill>
                <a:schemeClr val="accent5"/>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grpSp>
          <p:nvGrpSpPr>
            <p:cNvPr id="48" name="Group 311"/>
            <p:cNvGrpSpPr/>
            <p:nvPr/>
          </p:nvGrpSpPr>
          <p:grpSpPr>
            <a:xfrm>
              <a:off x="2362200" y="1809750"/>
              <a:ext cx="614363" cy="411163"/>
              <a:chOff x="4992329" y="515938"/>
              <a:chExt cx="614363" cy="411163"/>
            </a:xfrm>
          </p:grpSpPr>
          <p:sp>
            <p:nvSpPr>
              <p:cNvPr id="61" name="Freeform 59"/>
              <p:cNvSpPr>
                <a:spLocks/>
              </p:cNvSpPr>
              <p:nvPr/>
            </p:nvSpPr>
            <p:spPr bwMode="auto">
              <a:xfrm>
                <a:off x="4992329" y="515938"/>
                <a:ext cx="436563" cy="346075"/>
              </a:xfrm>
              <a:custGeom>
                <a:avLst/>
                <a:gdLst/>
                <a:ahLst/>
                <a:cxnLst>
                  <a:cxn ang="0">
                    <a:pos x="87" y="0"/>
                  </a:cxn>
                  <a:cxn ang="0">
                    <a:pos x="0" y="67"/>
                  </a:cxn>
                  <a:cxn ang="0">
                    <a:pos x="31" y="118"/>
                  </a:cxn>
                  <a:cxn ang="0">
                    <a:pos x="9" y="138"/>
                  </a:cxn>
                  <a:cxn ang="0">
                    <a:pos x="48" y="127"/>
                  </a:cxn>
                  <a:cxn ang="0">
                    <a:pos x="87" y="134"/>
                  </a:cxn>
                  <a:cxn ang="0">
                    <a:pos x="174" y="67"/>
                  </a:cxn>
                  <a:cxn ang="0">
                    <a:pos x="87" y="0"/>
                  </a:cxn>
                </a:cxnLst>
                <a:rect l="0" t="0" r="r" b="b"/>
                <a:pathLst>
                  <a:path w="174" h="138">
                    <a:moveTo>
                      <a:pt x="87" y="0"/>
                    </a:moveTo>
                    <a:cubicBezTo>
                      <a:pt x="39" y="0"/>
                      <a:pt x="0" y="30"/>
                      <a:pt x="0" y="67"/>
                    </a:cubicBezTo>
                    <a:cubicBezTo>
                      <a:pt x="0" y="88"/>
                      <a:pt x="12" y="106"/>
                      <a:pt x="31" y="118"/>
                    </a:cubicBezTo>
                    <a:cubicBezTo>
                      <a:pt x="21" y="133"/>
                      <a:pt x="9" y="138"/>
                      <a:pt x="9" y="138"/>
                    </a:cubicBezTo>
                    <a:cubicBezTo>
                      <a:pt x="25" y="135"/>
                      <a:pt x="38" y="131"/>
                      <a:pt x="48" y="127"/>
                    </a:cubicBezTo>
                    <a:cubicBezTo>
                      <a:pt x="59" y="132"/>
                      <a:pt x="73" y="134"/>
                      <a:pt x="87" y="134"/>
                    </a:cubicBezTo>
                    <a:cubicBezTo>
                      <a:pt x="135" y="134"/>
                      <a:pt x="174" y="104"/>
                      <a:pt x="174" y="67"/>
                    </a:cubicBezTo>
                    <a:cubicBezTo>
                      <a:pt x="174" y="30"/>
                      <a:pt x="135" y="0"/>
                      <a:pt x="87" y="0"/>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2" name="Freeform 60"/>
              <p:cNvSpPr>
                <a:spLocks/>
              </p:cNvSpPr>
              <p:nvPr/>
            </p:nvSpPr>
            <p:spPr bwMode="auto">
              <a:xfrm>
                <a:off x="5330467" y="700088"/>
                <a:ext cx="276225" cy="227013"/>
              </a:xfrm>
              <a:custGeom>
                <a:avLst/>
                <a:gdLst/>
                <a:ahLst/>
                <a:cxnLst>
                  <a:cxn ang="0">
                    <a:pos x="89" y="78"/>
                  </a:cxn>
                  <a:cxn ang="0">
                    <a:pos x="110" y="44"/>
                  </a:cxn>
                  <a:cxn ang="0">
                    <a:pos x="53" y="0"/>
                  </a:cxn>
                  <a:cxn ang="0">
                    <a:pos x="50" y="0"/>
                  </a:cxn>
                  <a:cxn ang="0">
                    <a:pos x="0" y="62"/>
                  </a:cxn>
                  <a:cxn ang="0">
                    <a:pos x="53" y="88"/>
                  </a:cxn>
                  <a:cxn ang="0">
                    <a:pos x="78" y="84"/>
                  </a:cxn>
                  <a:cxn ang="0">
                    <a:pos x="104" y="91"/>
                  </a:cxn>
                  <a:cxn ang="0">
                    <a:pos x="89" y="78"/>
                  </a:cxn>
                </a:cxnLst>
                <a:rect l="0" t="0" r="r" b="b"/>
                <a:pathLst>
                  <a:path w="110" h="91">
                    <a:moveTo>
                      <a:pt x="89" y="78"/>
                    </a:moveTo>
                    <a:cubicBezTo>
                      <a:pt x="102" y="70"/>
                      <a:pt x="110" y="58"/>
                      <a:pt x="110" y="44"/>
                    </a:cubicBezTo>
                    <a:cubicBezTo>
                      <a:pt x="110" y="20"/>
                      <a:pt x="84" y="0"/>
                      <a:pt x="53" y="0"/>
                    </a:cubicBezTo>
                    <a:cubicBezTo>
                      <a:pt x="52" y="0"/>
                      <a:pt x="51" y="0"/>
                      <a:pt x="50" y="0"/>
                    </a:cubicBezTo>
                    <a:cubicBezTo>
                      <a:pt x="47" y="27"/>
                      <a:pt x="28" y="49"/>
                      <a:pt x="0" y="62"/>
                    </a:cubicBezTo>
                    <a:cubicBezTo>
                      <a:pt x="9" y="77"/>
                      <a:pt x="29" y="88"/>
                      <a:pt x="53" y="88"/>
                    </a:cubicBezTo>
                    <a:cubicBezTo>
                      <a:pt x="62" y="88"/>
                      <a:pt x="71" y="87"/>
                      <a:pt x="78" y="84"/>
                    </a:cubicBezTo>
                    <a:cubicBezTo>
                      <a:pt x="85" y="86"/>
                      <a:pt x="93" y="89"/>
                      <a:pt x="104" y="91"/>
                    </a:cubicBezTo>
                    <a:cubicBezTo>
                      <a:pt x="104" y="91"/>
                      <a:pt x="96" y="87"/>
                      <a:pt x="89" y="7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grpSp>
          <p:nvGrpSpPr>
            <p:cNvPr id="49" name="Group 315"/>
            <p:cNvGrpSpPr/>
            <p:nvPr/>
          </p:nvGrpSpPr>
          <p:grpSpPr>
            <a:xfrm>
              <a:off x="2362200" y="3181350"/>
              <a:ext cx="493713" cy="441325"/>
              <a:chOff x="6652854" y="2162175"/>
              <a:chExt cx="493713" cy="441325"/>
            </a:xfrm>
            <a:solidFill>
              <a:schemeClr val="bg1"/>
            </a:solidFill>
          </p:grpSpPr>
          <p:sp>
            <p:nvSpPr>
              <p:cNvPr id="58" name="Freeform 44"/>
              <p:cNvSpPr>
                <a:spLocks noEditPoints="1"/>
              </p:cNvSpPr>
              <p:nvPr/>
            </p:nvSpPr>
            <p:spPr bwMode="auto">
              <a:xfrm>
                <a:off x="6652854" y="2279650"/>
                <a:ext cx="285750" cy="285750"/>
              </a:xfrm>
              <a:custGeom>
                <a:avLst/>
                <a:gdLst/>
                <a:ahLst/>
                <a:cxnLst>
                  <a:cxn ang="0">
                    <a:pos x="107" y="67"/>
                  </a:cxn>
                  <a:cxn ang="0">
                    <a:pos x="114" y="59"/>
                  </a:cxn>
                  <a:cxn ang="0">
                    <a:pos x="114" y="54"/>
                  </a:cxn>
                  <a:cxn ang="0">
                    <a:pos x="107" y="47"/>
                  </a:cxn>
                  <a:cxn ang="0">
                    <a:pos x="106" y="47"/>
                  </a:cxn>
                  <a:cxn ang="0">
                    <a:pos x="97" y="42"/>
                  </a:cxn>
                  <a:cxn ang="0">
                    <a:pos x="99" y="29"/>
                  </a:cxn>
                  <a:cxn ang="0">
                    <a:pos x="99" y="29"/>
                  </a:cxn>
                  <a:cxn ang="0">
                    <a:pos x="99" y="18"/>
                  </a:cxn>
                  <a:cxn ang="0">
                    <a:pos x="96" y="15"/>
                  </a:cxn>
                  <a:cxn ang="0">
                    <a:pos x="85" y="15"/>
                  </a:cxn>
                  <a:cxn ang="0">
                    <a:pos x="85" y="15"/>
                  </a:cxn>
                  <a:cxn ang="0">
                    <a:pos x="75" y="18"/>
                  </a:cxn>
                  <a:cxn ang="0">
                    <a:pos x="67" y="8"/>
                  </a:cxn>
                  <a:cxn ang="0">
                    <a:pos x="67" y="7"/>
                  </a:cxn>
                  <a:cxn ang="0">
                    <a:pos x="60" y="0"/>
                  </a:cxn>
                  <a:cxn ang="0">
                    <a:pos x="55" y="0"/>
                  </a:cxn>
                  <a:cxn ang="0">
                    <a:pos x="47" y="7"/>
                  </a:cxn>
                  <a:cxn ang="0">
                    <a:pos x="47" y="8"/>
                  </a:cxn>
                  <a:cxn ang="0">
                    <a:pos x="43" y="17"/>
                  </a:cxn>
                  <a:cxn ang="0">
                    <a:pos x="29" y="15"/>
                  </a:cxn>
                  <a:cxn ang="0">
                    <a:pos x="29" y="15"/>
                  </a:cxn>
                  <a:cxn ang="0">
                    <a:pos x="18" y="15"/>
                  </a:cxn>
                  <a:cxn ang="0">
                    <a:pos x="15" y="18"/>
                  </a:cxn>
                  <a:cxn ang="0">
                    <a:pos x="15" y="29"/>
                  </a:cxn>
                  <a:cxn ang="0">
                    <a:pos x="15" y="29"/>
                  </a:cxn>
                  <a:cxn ang="0">
                    <a:pos x="19" y="38"/>
                  </a:cxn>
                  <a:cxn ang="0">
                    <a:pos x="8" y="47"/>
                  </a:cxn>
                  <a:cxn ang="0">
                    <a:pos x="8" y="47"/>
                  </a:cxn>
                  <a:cxn ang="0">
                    <a:pos x="0" y="54"/>
                  </a:cxn>
                  <a:cxn ang="0">
                    <a:pos x="0" y="59"/>
                  </a:cxn>
                  <a:cxn ang="0">
                    <a:pos x="8" y="67"/>
                  </a:cxn>
                  <a:cxn ang="0">
                    <a:pos x="8" y="67"/>
                  </a:cxn>
                  <a:cxn ang="0">
                    <a:pos x="17" y="71"/>
                  </a:cxn>
                  <a:cxn ang="0">
                    <a:pos x="15" y="85"/>
                  </a:cxn>
                  <a:cxn ang="0">
                    <a:pos x="15" y="85"/>
                  </a:cxn>
                  <a:cxn ang="0">
                    <a:pos x="15" y="95"/>
                  </a:cxn>
                  <a:cxn ang="0">
                    <a:pos x="18" y="99"/>
                  </a:cxn>
                  <a:cxn ang="0">
                    <a:pos x="29" y="99"/>
                  </a:cxn>
                  <a:cxn ang="0">
                    <a:pos x="29" y="99"/>
                  </a:cxn>
                  <a:cxn ang="0">
                    <a:pos x="39" y="95"/>
                  </a:cxn>
                  <a:cxn ang="0">
                    <a:pos x="47" y="106"/>
                  </a:cxn>
                  <a:cxn ang="0">
                    <a:pos x="47" y="106"/>
                  </a:cxn>
                  <a:cxn ang="0">
                    <a:pos x="55" y="114"/>
                  </a:cxn>
                  <a:cxn ang="0">
                    <a:pos x="60" y="114"/>
                  </a:cxn>
                  <a:cxn ang="0">
                    <a:pos x="67" y="106"/>
                  </a:cxn>
                  <a:cxn ang="0">
                    <a:pos x="67" y="106"/>
                  </a:cxn>
                  <a:cxn ang="0">
                    <a:pos x="71" y="97"/>
                  </a:cxn>
                  <a:cxn ang="0">
                    <a:pos x="85" y="99"/>
                  </a:cxn>
                  <a:cxn ang="0">
                    <a:pos x="85" y="99"/>
                  </a:cxn>
                  <a:cxn ang="0">
                    <a:pos x="96" y="99"/>
                  </a:cxn>
                  <a:cxn ang="0">
                    <a:pos x="99" y="95"/>
                  </a:cxn>
                  <a:cxn ang="0">
                    <a:pos x="99" y="85"/>
                  </a:cxn>
                  <a:cxn ang="0">
                    <a:pos x="99" y="85"/>
                  </a:cxn>
                  <a:cxn ang="0">
                    <a:pos x="96" y="75"/>
                  </a:cxn>
                  <a:cxn ang="0">
                    <a:pos x="106" y="67"/>
                  </a:cxn>
                  <a:cxn ang="0">
                    <a:pos x="107" y="67"/>
                  </a:cxn>
                  <a:cxn ang="0">
                    <a:pos x="57" y="85"/>
                  </a:cxn>
                  <a:cxn ang="0">
                    <a:pos x="29" y="57"/>
                  </a:cxn>
                  <a:cxn ang="0">
                    <a:pos x="57" y="28"/>
                  </a:cxn>
                  <a:cxn ang="0">
                    <a:pos x="86" y="57"/>
                  </a:cxn>
                  <a:cxn ang="0">
                    <a:pos x="57" y="85"/>
                  </a:cxn>
                </a:cxnLst>
                <a:rect l="0" t="0" r="r" b="b"/>
                <a:pathLst>
                  <a:path w="114" h="114">
                    <a:moveTo>
                      <a:pt x="107" y="67"/>
                    </a:moveTo>
                    <a:cubicBezTo>
                      <a:pt x="111" y="67"/>
                      <a:pt x="114" y="63"/>
                      <a:pt x="114" y="59"/>
                    </a:cubicBezTo>
                    <a:cubicBezTo>
                      <a:pt x="114" y="54"/>
                      <a:pt x="114" y="54"/>
                      <a:pt x="114" y="54"/>
                    </a:cubicBezTo>
                    <a:cubicBezTo>
                      <a:pt x="114" y="50"/>
                      <a:pt x="111" y="47"/>
                      <a:pt x="107" y="47"/>
                    </a:cubicBezTo>
                    <a:cubicBezTo>
                      <a:pt x="106" y="47"/>
                      <a:pt x="106" y="47"/>
                      <a:pt x="106" y="47"/>
                    </a:cubicBezTo>
                    <a:cubicBezTo>
                      <a:pt x="102" y="47"/>
                      <a:pt x="98" y="45"/>
                      <a:pt x="97" y="42"/>
                    </a:cubicBezTo>
                    <a:cubicBezTo>
                      <a:pt x="97" y="40"/>
                      <a:pt x="96" y="32"/>
                      <a:pt x="99" y="29"/>
                    </a:cubicBezTo>
                    <a:cubicBezTo>
                      <a:pt x="99" y="29"/>
                      <a:pt x="99" y="29"/>
                      <a:pt x="99" y="29"/>
                    </a:cubicBezTo>
                    <a:cubicBezTo>
                      <a:pt x="102" y="26"/>
                      <a:pt x="102" y="21"/>
                      <a:pt x="99" y="18"/>
                    </a:cubicBezTo>
                    <a:cubicBezTo>
                      <a:pt x="96" y="15"/>
                      <a:pt x="96" y="15"/>
                      <a:pt x="96" y="15"/>
                    </a:cubicBezTo>
                    <a:cubicBezTo>
                      <a:pt x="93" y="12"/>
                      <a:pt x="88" y="12"/>
                      <a:pt x="85" y="15"/>
                    </a:cubicBezTo>
                    <a:cubicBezTo>
                      <a:pt x="85" y="15"/>
                      <a:pt x="85" y="15"/>
                      <a:pt x="85" y="15"/>
                    </a:cubicBezTo>
                    <a:cubicBezTo>
                      <a:pt x="82" y="18"/>
                      <a:pt x="78" y="19"/>
                      <a:pt x="75" y="18"/>
                    </a:cubicBezTo>
                    <a:cubicBezTo>
                      <a:pt x="73" y="17"/>
                      <a:pt x="67" y="12"/>
                      <a:pt x="67" y="8"/>
                    </a:cubicBezTo>
                    <a:cubicBezTo>
                      <a:pt x="67" y="7"/>
                      <a:pt x="67" y="7"/>
                      <a:pt x="67" y="7"/>
                    </a:cubicBezTo>
                    <a:cubicBezTo>
                      <a:pt x="67" y="3"/>
                      <a:pt x="64" y="0"/>
                      <a:pt x="60" y="0"/>
                    </a:cubicBezTo>
                    <a:cubicBezTo>
                      <a:pt x="55" y="0"/>
                      <a:pt x="55" y="0"/>
                      <a:pt x="55" y="0"/>
                    </a:cubicBezTo>
                    <a:cubicBezTo>
                      <a:pt x="51" y="0"/>
                      <a:pt x="47" y="3"/>
                      <a:pt x="47" y="7"/>
                    </a:cubicBezTo>
                    <a:cubicBezTo>
                      <a:pt x="47" y="8"/>
                      <a:pt x="47" y="8"/>
                      <a:pt x="47" y="8"/>
                    </a:cubicBezTo>
                    <a:cubicBezTo>
                      <a:pt x="47" y="12"/>
                      <a:pt x="45" y="16"/>
                      <a:pt x="43" y="17"/>
                    </a:cubicBezTo>
                    <a:cubicBezTo>
                      <a:pt x="40" y="17"/>
                      <a:pt x="32" y="18"/>
                      <a:pt x="29" y="15"/>
                    </a:cubicBezTo>
                    <a:cubicBezTo>
                      <a:pt x="29" y="15"/>
                      <a:pt x="29" y="15"/>
                      <a:pt x="29" y="15"/>
                    </a:cubicBezTo>
                    <a:cubicBezTo>
                      <a:pt x="26" y="12"/>
                      <a:pt x="21" y="12"/>
                      <a:pt x="18" y="15"/>
                    </a:cubicBezTo>
                    <a:cubicBezTo>
                      <a:pt x="15" y="18"/>
                      <a:pt x="15" y="18"/>
                      <a:pt x="15" y="18"/>
                    </a:cubicBezTo>
                    <a:cubicBezTo>
                      <a:pt x="12" y="21"/>
                      <a:pt x="12" y="26"/>
                      <a:pt x="15" y="29"/>
                    </a:cubicBezTo>
                    <a:cubicBezTo>
                      <a:pt x="15" y="29"/>
                      <a:pt x="15" y="29"/>
                      <a:pt x="15" y="29"/>
                    </a:cubicBezTo>
                    <a:cubicBezTo>
                      <a:pt x="18" y="32"/>
                      <a:pt x="20" y="36"/>
                      <a:pt x="19" y="38"/>
                    </a:cubicBezTo>
                    <a:cubicBezTo>
                      <a:pt x="17" y="41"/>
                      <a:pt x="12" y="47"/>
                      <a:pt x="8" y="47"/>
                    </a:cubicBezTo>
                    <a:cubicBezTo>
                      <a:pt x="8" y="47"/>
                      <a:pt x="8" y="47"/>
                      <a:pt x="8" y="47"/>
                    </a:cubicBezTo>
                    <a:cubicBezTo>
                      <a:pt x="3" y="47"/>
                      <a:pt x="0" y="50"/>
                      <a:pt x="0" y="54"/>
                    </a:cubicBezTo>
                    <a:cubicBezTo>
                      <a:pt x="0" y="59"/>
                      <a:pt x="0" y="59"/>
                      <a:pt x="0" y="59"/>
                    </a:cubicBezTo>
                    <a:cubicBezTo>
                      <a:pt x="0" y="63"/>
                      <a:pt x="3" y="67"/>
                      <a:pt x="8" y="67"/>
                    </a:cubicBezTo>
                    <a:cubicBezTo>
                      <a:pt x="8" y="67"/>
                      <a:pt x="8" y="67"/>
                      <a:pt x="8" y="67"/>
                    </a:cubicBezTo>
                    <a:cubicBezTo>
                      <a:pt x="12" y="67"/>
                      <a:pt x="16" y="69"/>
                      <a:pt x="17" y="71"/>
                    </a:cubicBezTo>
                    <a:cubicBezTo>
                      <a:pt x="18" y="73"/>
                      <a:pt x="18" y="82"/>
                      <a:pt x="15" y="85"/>
                    </a:cubicBezTo>
                    <a:cubicBezTo>
                      <a:pt x="15" y="85"/>
                      <a:pt x="15" y="85"/>
                      <a:pt x="15" y="85"/>
                    </a:cubicBezTo>
                    <a:cubicBezTo>
                      <a:pt x="12" y="88"/>
                      <a:pt x="12" y="93"/>
                      <a:pt x="15" y="95"/>
                    </a:cubicBezTo>
                    <a:cubicBezTo>
                      <a:pt x="18" y="99"/>
                      <a:pt x="18" y="99"/>
                      <a:pt x="18" y="99"/>
                    </a:cubicBezTo>
                    <a:cubicBezTo>
                      <a:pt x="21" y="102"/>
                      <a:pt x="26" y="102"/>
                      <a:pt x="29" y="99"/>
                    </a:cubicBezTo>
                    <a:cubicBezTo>
                      <a:pt x="29" y="99"/>
                      <a:pt x="29" y="99"/>
                      <a:pt x="29" y="99"/>
                    </a:cubicBezTo>
                    <a:cubicBezTo>
                      <a:pt x="32" y="96"/>
                      <a:pt x="37" y="94"/>
                      <a:pt x="39" y="95"/>
                    </a:cubicBezTo>
                    <a:cubicBezTo>
                      <a:pt x="41" y="96"/>
                      <a:pt x="47" y="102"/>
                      <a:pt x="47" y="106"/>
                    </a:cubicBezTo>
                    <a:cubicBezTo>
                      <a:pt x="47" y="106"/>
                      <a:pt x="47" y="106"/>
                      <a:pt x="47" y="106"/>
                    </a:cubicBezTo>
                    <a:cubicBezTo>
                      <a:pt x="47" y="110"/>
                      <a:pt x="51" y="114"/>
                      <a:pt x="55" y="114"/>
                    </a:cubicBezTo>
                    <a:cubicBezTo>
                      <a:pt x="60" y="114"/>
                      <a:pt x="60" y="114"/>
                      <a:pt x="60" y="114"/>
                    </a:cubicBezTo>
                    <a:cubicBezTo>
                      <a:pt x="64" y="114"/>
                      <a:pt x="67" y="110"/>
                      <a:pt x="67" y="106"/>
                    </a:cubicBezTo>
                    <a:cubicBezTo>
                      <a:pt x="67" y="106"/>
                      <a:pt x="67" y="106"/>
                      <a:pt x="67" y="106"/>
                    </a:cubicBezTo>
                    <a:cubicBezTo>
                      <a:pt x="67" y="102"/>
                      <a:pt x="69" y="98"/>
                      <a:pt x="71" y="97"/>
                    </a:cubicBezTo>
                    <a:cubicBezTo>
                      <a:pt x="74" y="96"/>
                      <a:pt x="82" y="96"/>
                      <a:pt x="85" y="99"/>
                    </a:cubicBezTo>
                    <a:cubicBezTo>
                      <a:pt x="85" y="99"/>
                      <a:pt x="85" y="99"/>
                      <a:pt x="85" y="99"/>
                    </a:cubicBezTo>
                    <a:cubicBezTo>
                      <a:pt x="88" y="102"/>
                      <a:pt x="93" y="102"/>
                      <a:pt x="96" y="99"/>
                    </a:cubicBezTo>
                    <a:cubicBezTo>
                      <a:pt x="99" y="95"/>
                      <a:pt x="99" y="95"/>
                      <a:pt x="99" y="95"/>
                    </a:cubicBezTo>
                    <a:cubicBezTo>
                      <a:pt x="102" y="93"/>
                      <a:pt x="102" y="88"/>
                      <a:pt x="99" y="85"/>
                    </a:cubicBezTo>
                    <a:cubicBezTo>
                      <a:pt x="99" y="85"/>
                      <a:pt x="99" y="85"/>
                      <a:pt x="99" y="85"/>
                    </a:cubicBezTo>
                    <a:cubicBezTo>
                      <a:pt x="96" y="82"/>
                      <a:pt x="95" y="77"/>
                      <a:pt x="96" y="75"/>
                    </a:cubicBezTo>
                    <a:cubicBezTo>
                      <a:pt x="97" y="73"/>
                      <a:pt x="102" y="67"/>
                      <a:pt x="106" y="67"/>
                    </a:cubicBezTo>
                    <a:lnTo>
                      <a:pt x="107" y="67"/>
                    </a:lnTo>
                    <a:close/>
                    <a:moveTo>
                      <a:pt x="57" y="85"/>
                    </a:moveTo>
                    <a:cubicBezTo>
                      <a:pt x="41" y="85"/>
                      <a:pt x="29" y="73"/>
                      <a:pt x="29" y="57"/>
                    </a:cubicBezTo>
                    <a:cubicBezTo>
                      <a:pt x="29" y="41"/>
                      <a:pt x="41" y="28"/>
                      <a:pt x="57" y="28"/>
                    </a:cubicBezTo>
                    <a:cubicBezTo>
                      <a:pt x="73" y="28"/>
                      <a:pt x="86" y="41"/>
                      <a:pt x="86" y="57"/>
                    </a:cubicBezTo>
                    <a:cubicBezTo>
                      <a:pt x="86" y="73"/>
                      <a:pt x="73" y="85"/>
                      <a:pt x="57" y="8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9" name="Freeform 45"/>
              <p:cNvSpPr>
                <a:spLocks noEditPoints="1"/>
              </p:cNvSpPr>
              <p:nvPr/>
            </p:nvSpPr>
            <p:spPr bwMode="auto">
              <a:xfrm>
                <a:off x="6914792" y="2162175"/>
                <a:ext cx="231775" cy="233363"/>
              </a:xfrm>
              <a:custGeom>
                <a:avLst/>
                <a:gdLst/>
                <a:ahLst/>
                <a:cxnLst>
                  <a:cxn ang="0">
                    <a:pos x="87" y="55"/>
                  </a:cxn>
                  <a:cxn ang="0">
                    <a:pos x="93" y="47"/>
                  </a:cxn>
                  <a:cxn ang="0">
                    <a:pos x="93" y="46"/>
                  </a:cxn>
                  <a:cxn ang="0">
                    <a:pos x="87" y="39"/>
                  </a:cxn>
                  <a:cxn ang="0">
                    <a:pos x="79" y="35"/>
                  </a:cxn>
                  <a:cxn ang="0">
                    <a:pos x="81" y="24"/>
                  </a:cxn>
                  <a:cxn ang="0">
                    <a:pos x="80" y="14"/>
                  </a:cxn>
                  <a:cxn ang="0">
                    <a:pos x="79" y="13"/>
                  </a:cxn>
                  <a:cxn ang="0">
                    <a:pos x="69" y="12"/>
                  </a:cxn>
                  <a:cxn ang="0">
                    <a:pos x="62" y="15"/>
                  </a:cxn>
                  <a:cxn ang="0">
                    <a:pos x="55" y="6"/>
                  </a:cxn>
                  <a:cxn ang="0">
                    <a:pos x="47" y="0"/>
                  </a:cxn>
                  <a:cxn ang="0">
                    <a:pos x="46" y="0"/>
                  </a:cxn>
                  <a:cxn ang="0">
                    <a:pos x="38" y="6"/>
                  </a:cxn>
                  <a:cxn ang="0">
                    <a:pos x="35" y="14"/>
                  </a:cxn>
                  <a:cxn ang="0">
                    <a:pos x="24" y="12"/>
                  </a:cxn>
                  <a:cxn ang="0">
                    <a:pos x="14" y="13"/>
                  </a:cxn>
                  <a:cxn ang="0">
                    <a:pos x="13" y="14"/>
                  </a:cxn>
                  <a:cxn ang="0">
                    <a:pos x="12" y="24"/>
                  </a:cxn>
                  <a:cxn ang="0">
                    <a:pos x="15" y="32"/>
                  </a:cxn>
                  <a:cxn ang="0">
                    <a:pos x="6" y="39"/>
                  </a:cxn>
                  <a:cxn ang="0">
                    <a:pos x="0" y="46"/>
                  </a:cxn>
                  <a:cxn ang="0">
                    <a:pos x="0" y="47"/>
                  </a:cxn>
                  <a:cxn ang="0">
                    <a:pos x="6" y="55"/>
                  </a:cxn>
                  <a:cxn ang="0">
                    <a:pos x="14" y="58"/>
                  </a:cxn>
                  <a:cxn ang="0">
                    <a:pos x="12" y="69"/>
                  </a:cxn>
                  <a:cxn ang="0">
                    <a:pos x="13" y="79"/>
                  </a:cxn>
                  <a:cxn ang="0">
                    <a:pos x="14" y="80"/>
                  </a:cxn>
                  <a:cxn ang="0">
                    <a:pos x="24" y="81"/>
                  </a:cxn>
                  <a:cxn ang="0">
                    <a:pos x="31" y="78"/>
                  </a:cxn>
                  <a:cxn ang="0">
                    <a:pos x="38" y="87"/>
                  </a:cxn>
                  <a:cxn ang="0">
                    <a:pos x="46" y="93"/>
                  </a:cxn>
                  <a:cxn ang="0">
                    <a:pos x="47" y="93"/>
                  </a:cxn>
                  <a:cxn ang="0">
                    <a:pos x="55" y="87"/>
                  </a:cxn>
                  <a:cxn ang="0">
                    <a:pos x="58" y="80"/>
                  </a:cxn>
                  <a:cxn ang="0">
                    <a:pos x="69" y="81"/>
                  </a:cxn>
                  <a:cxn ang="0">
                    <a:pos x="79" y="80"/>
                  </a:cxn>
                  <a:cxn ang="0">
                    <a:pos x="80" y="79"/>
                  </a:cxn>
                  <a:cxn ang="0">
                    <a:pos x="81" y="69"/>
                  </a:cxn>
                  <a:cxn ang="0">
                    <a:pos x="78" y="62"/>
                  </a:cxn>
                  <a:cxn ang="0">
                    <a:pos x="87" y="55"/>
                  </a:cxn>
                  <a:cxn ang="0">
                    <a:pos x="47" y="70"/>
                  </a:cxn>
                  <a:cxn ang="0">
                    <a:pos x="23" y="47"/>
                  </a:cxn>
                  <a:cxn ang="0">
                    <a:pos x="47" y="23"/>
                  </a:cxn>
                  <a:cxn ang="0">
                    <a:pos x="70" y="47"/>
                  </a:cxn>
                  <a:cxn ang="0">
                    <a:pos x="47" y="70"/>
                  </a:cxn>
                </a:cxnLst>
                <a:rect l="0" t="0" r="r" b="b"/>
                <a:pathLst>
                  <a:path w="93" h="93">
                    <a:moveTo>
                      <a:pt x="87" y="55"/>
                    </a:moveTo>
                    <a:cubicBezTo>
                      <a:pt x="90" y="55"/>
                      <a:pt x="93" y="51"/>
                      <a:pt x="93" y="47"/>
                    </a:cubicBezTo>
                    <a:cubicBezTo>
                      <a:pt x="93" y="46"/>
                      <a:pt x="93" y="46"/>
                      <a:pt x="93" y="46"/>
                    </a:cubicBezTo>
                    <a:cubicBezTo>
                      <a:pt x="93" y="42"/>
                      <a:pt x="90" y="39"/>
                      <a:pt x="87" y="39"/>
                    </a:cubicBezTo>
                    <a:cubicBezTo>
                      <a:pt x="83" y="39"/>
                      <a:pt x="80" y="37"/>
                      <a:pt x="79" y="35"/>
                    </a:cubicBezTo>
                    <a:cubicBezTo>
                      <a:pt x="79" y="33"/>
                      <a:pt x="78" y="26"/>
                      <a:pt x="81" y="24"/>
                    </a:cubicBezTo>
                    <a:cubicBezTo>
                      <a:pt x="83" y="21"/>
                      <a:pt x="83" y="17"/>
                      <a:pt x="80" y="14"/>
                    </a:cubicBezTo>
                    <a:cubicBezTo>
                      <a:pt x="79" y="13"/>
                      <a:pt x="79" y="13"/>
                      <a:pt x="79" y="13"/>
                    </a:cubicBezTo>
                    <a:cubicBezTo>
                      <a:pt x="76" y="10"/>
                      <a:pt x="72" y="10"/>
                      <a:pt x="69" y="12"/>
                    </a:cubicBezTo>
                    <a:cubicBezTo>
                      <a:pt x="67" y="15"/>
                      <a:pt x="63" y="16"/>
                      <a:pt x="62" y="15"/>
                    </a:cubicBezTo>
                    <a:cubicBezTo>
                      <a:pt x="60" y="14"/>
                      <a:pt x="55" y="10"/>
                      <a:pt x="55" y="6"/>
                    </a:cubicBezTo>
                    <a:cubicBezTo>
                      <a:pt x="55" y="3"/>
                      <a:pt x="51" y="0"/>
                      <a:pt x="47" y="0"/>
                    </a:cubicBezTo>
                    <a:cubicBezTo>
                      <a:pt x="46" y="0"/>
                      <a:pt x="46" y="0"/>
                      <a:pt x="46" y="0"/>
                    </a:cubicBezTo>
                    <a:cubicBezTo>
                      <a:pt x="42" y="0"/>
                      <a:pt x="38" y="3"/>
                      <a:pt x="38" y="6"/>
                    </a:cubicBezTo>
                    <a:cubicBezTo>
                      <a:pt x="38" y="10"/>
                      <a:pt x="37" y="13"/>
                      <a:pt x="35" y="14"/>
                    </a:cubicBezTo>
                    <a:cubicBezTo>
                      <a:pt x="33" y="14"/>
                      <a:pt x="26" y="15"/>
                      <a:pt x="24" y="12"/>
                    </a:cubicBezTo>
                    <a:cubicBezTo>
                      <a:pt x="21" y="10"/>
                      <a:pt x="17" y="10"/>
                      <a:pt x="14" y="13"/>
                    </a:cubicBezTo>
                    <a:cubicBezTo>
                      <a:pt x="13" y="14"/>
                      <a:pt x="13" y="14"/>
                      <a:pt x="13" y="14"/>
                    </a:cubicBezTo>
                    <a:cubicBezTo>
                      <a:pt x="10" y="17"/>
                      <a:pt x="10" y="21"/>
                      <a:pt x="12" y="24"/>
                    </a:cubicBezTo>
                    <a:cubicBezTo>
                      <a:pt x="15" y="26"/>
                      <a:pt x="16" y="30"/>
                      <a:pt x="15" y="32"/>
                    </a:cubicBezTo>
                    <a:cubicBezTo>
                      <a:pt x="14" y="33"/>
                      <a:pt x="10" y="39"/>
                      <a:pt x="6" y="39"/>
                    </a:cubicBezTo>
                    <a:cubicBezTo>
                      <a:pt x="3" y="39"/>
                      <a:pt x="0" y="42"/>
                      <a:pt x="0" y="46"/>
                    </a:cubicBezTo>
                    <a:cubicBezTo>
                      <a:pt x="0" y="47"/>
                      <a:pt x="0" y="47"/>
                      <a:pt x="0" y="47"/>
                    </a:cubicBezTo>
                    <a:cubicBezTo>
                      <a:pt x="0" y="51"/>
                      <a:pt x="3" y="55"/>
                      <a:pt x="6" y="55"/>
                    </a:cubicBezTo>
                    <a:cubicBezTo>
                      <a:pt x="10" y="55"/>
                      <a:pt x="13" y="56"/>
                      <a:pt x="14" y="58"/>
                    </a:cubicBezTo>
                    <a:cubicBezTo>
                      <a:pt x="14" y="60"/>
                      <a:pt x="15" y="67"/>
                      <a:pt x="12" y="69"/>
                    </a:cubicBezTo>
                    <a:cubicBezTo>
                      <a:pt x="10" y="72"/>
                      <a:pt x="10" y="76"/>
                      <a:pt x="13" y="79"/>
                    </a:cubicBezTo>
                    <a:cubicBezTo>
                      <a:pt x="14" y="80"/>
                      <a:pt x="14" y="80"/>
                      <a:pt x="14" y="80"/>
                    </a:cubicBezTo>
                    <a:cubicBezTo>
                      <a:pt x="17" y="83"/>
                      <a:pt x="21" y="83"/>
                      <a:pt x="24" y="81"/>
                    </a:cubicBezTo>
                    <a:cubicBezTo>
                      <a:pt x="26" y="79"/>
                      <a:pt x="30" y="77"/>
                      <a:pt x="31" y="78"/>
                    </a:cubicBezTo>
                    <a:cubicBezTo>
                      <a:pt x="33" y="79"/>
                      <a:pt x="38" y="84"/>
                      <a:pt x="38" y="87"/>
                    </a:cubicBezTo>
                    <a:cubicBezTo>
                      <a:pt x="38" y="91"/>
                      <a:pt x="42" y="93"/>
                      <a:pt x="46" y="93"/>
                    </a:cubicBezTo>
                    <a:cubicBezTo>
                      <a:pt x="47" y="93"/>
                      <a:pt x="47" y="93"/>
                      <a:pt x="47" y="93"/>
                    </a:cubicBezTo>
                    <a:cubicBezTo>
                      <a:pt x="51" y="93"/>
                      <a:pt x="55" y="91"/>
                      <a:pt x="55" y="87"/>
                    </a:cubicBezTo>
                    <a:cubicBezTo>
                      <a:pt x="55" y="84"/>
                      <a:pt x="56" y="80"/>
                      <a:pt x="58" y="80"/>
                    </a:cubicBezTo>
                    <a:cubicBezTo>
                      <a:pt x="60" y="79"/>
                      <a:pt x="67" y="79"/>
                      <a:pt x="69" y="81"/>
                    </a:cubicBezTo>
                    <a:cubicBezTo>
                      <a:pt x="72" y="83"/>
                      <a:pt x="76" y="83"/>
                      <a:pt x="79" y="80"/>
                    </a:cubicBezTo>
                    <a:cubicBezTo>
                      <a:pt x="80" y="79"/>
                      <a:pt x="80" y="79"/>
                      <a:pt x="80" y="79"/>
                    </a:cubicBezTo>
                    <a:cubicBezTo>
                      <a:pt x="83" y="76"/>
                      <a:pt x="83" y="72"/>
                      <a:pt x="81" y="69"/>
                    </a:cubicBezTo>
                    <a:cubicBezTo>
                      <a:pt x="78" y="67"/>
                      <a:pt x="77" y="64"/>
                      <a:pt x="78" y="62"/>
                    </a:cubicBezTo>
                    <a:cubicBezTo>
                      <a:pt x="79" y="60"/>
                      <a:pt x="83" y="55"/>
                      <a:pt x="87" y="55"/>
                    </a:cubicBezTo>
                    <a:close/>
                    <a:moveTo>
                      <a:pt x="47" y="70"/>
                    </a:moveTo>
                    <a:cubicBezTo>
                      <a:pt x="34" y="70"/>
                      <a:pt x="23" y="60"/>
                      <a:pt x="23" y="47"/>
                    </a:cubicBezTo>
                    <a:cubicBezTo>
                      <a:pt x="23" y="34"/>
                      <a:pt x="34" y="23"/>
                      <a:pt x="47" y="23"/>
                    </a:cubicBezTo>
                    <a:cubicBezTo>
                      <a:pt x="59" y="23"/>
                      <a:pt x="70" y="34"/>
                      <a:pt x="70" y="47"/>
                    </a:cubicBezTo>
                    <a:cubicBezTo>
                      <a:pt x="70" y="60"/>
                      <a:pt x="59" y="70"/>
                      <a:pt x="47" y="7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0" name="Freeform 46"/>
              <p:cNvSpPr>
                <a:spLocks noEditPoints="1"/>
              </p:cNvSpPr>
              <p:nvPr/>
            </p:nvSpPr>
            <p:spPr bwMode="auto">
              <a:xfrm>
                <a:off x="6938604" y="2422525"/>
                <a:ext cx="182563" cy="180975"/>
              </a:xfrm>
              <a:custGeom>
                <a:avLst/>
                <a:gdLst/>
                <a:ahLst/>
                <a:cxnLst>
                  <a:cxn ang="0">
                    <a:pos x="68" y="42"/>
                  </a:cxn>
                  <a:cxn ang="0">
                    <a:pos x="73" y="36"/>
                  </a:cxn>
                  <a:cxn ang="0">
                    <a:pos x="68" y="30"/>
                  </a:cxn>
                  <a:cxn ang="0">
                    <a:pos x="62" y="27"/>
                  </a:cxn>
                  <a:cxn ang="0">
                    <a:pos x="63" y="18"/>
                  </a:cxn>
                  <a:cxn ang="0">
                    <a:pos x="62" y="10"/>
                  </a:cxn>
                  <a:cxn ang="0">
                    <a:pos x="54" y="9"/>
                  </a:cxn>
                  <a:cxn ang="0">
                    <a:pos x="48" y="12"/>
                  </a:cxn>
                  <a:cxn ang="0">
                    <a:pos x="43" y="5"/>
                  </a:cxn>
                  <a:cxn ang="0">
                    <a:pos x="37" y="0"/>
                  </a:cxn>
                  <a:cxn ang="0">
                    <a:pos x="30" y="5"/>
                  </a:cxn>
                  <a:cxn ang="0">
                    <a:pos x="27" y="11"/>
                  </a:cxn>
                  <a:cxn ang="0">
                    <a:pos x="19" y="9"/>
                  </a:cxn>
                  <a:cxn ang="0">
                    <a:pos x="11" y="10"/>
                  </a:cxn>
                  <a:cxn ang="0">
                    <a:pos x="10" y="18"/>
                  </a:cxn>
                  <a:cxn ang="0">
                    <a:pos x="12" y="24"/>
                  </a:cxn>
                  <a:cxn ang="0">
                    <a:pos x="5" y="30"/>
                  </a:cxn>
                  <a:cxn ang="0">
                    <a:pos x="0" y="36"/>
                  </a:cxn>
                  <a:cxn ang="0">
                    <a:pos x="5" y="42"/>
                  </a:cxn>
                  <a:cxn ang="0">
                    <a:pos x="11" y="45"/>
                  </a:cxn>
                  <a:cxn ang="0">
                    <a:pos x="10" y="54"/>
                  </a:cxn>
                  <a:cxn ang="0">
                    <a:pos x="11" y="62"/>
                  </a:cxn>
                  <a:cxn ang="0">
                    <a:pos x="19" y="63"/>
                  </a:cxn>
                  <a:cxn ang="0">
                    <a:pos x="25" y="61"/>
                  </a:cxn>
                  <a:cxn ang="0">
                    <a:pos x="30" y="68"/>
                  </a:cxn>
                  <a:cxn ang="0">
                    <a:pos x="37" y="72"/>
                  </a:cxn>
                  <a:cxn ang="0">
                    <a:pos x="43" y="68"/>
                  </a:cxn>
                  <a:cxn ang="0">
                    <a:pos x="46" y="62"/>
                  </a:cxn>
                  <a:cxn ang="0">
                    <a:pos x="54" y="63"/>
                  </a:cxn>
                  <a:cxn ang="0">
                    <a:pos x="62" y="62"/>
                  </a:cxn>
                  <a:cxn ang="0">
                    <a:pos x="63" y="54"/>
                  </a:cxn>
                  <a:cxn ang="0">
                    <a:pos x="61" y="48"/>
                  </a:cxn>
                  <a:cxn ang="0">
                    <a:pos x="68" y="42"/>
                  </a:cxn>
                  <a:cxn ang="0">
                    <a:pos x="37" y="54"/>
                  </a:cxn>
                  <a:cxn ang="0">
                    <a:pos x="18" y="36"/>
                  </a:cxn>
                  <a:cxn ang="0">
                    <a:pos x="37" y="18"/>
                  </a:cxn>
                  <a:cxn ang="0">
                    <a:pos x="55" y="36"/>
                  </a:cxn>
                  <a:cxn ang="0">
                    <a:pos x="37" y="54"/>
                  </a:cxn>
                </a:cxnLst>
                <a:rect l="0" t="0" r="r" b="b"/>
                <a:pathLst>
                  <a:path w="73" h="72">
                    <a:moveTo>
                      <a:pt x="68" y="42"/>
                    </a:moveTo>
                    <a:cubicBezTo>
                      <a:pt x="71" y="42"/>
                      <a:pt x="73" y="40"/>
                      <a:pt x="73" y="36"/>
                    </a:cubicBezTo>
                    <a:cubicBezTo>
                      <a:pt x="73" y="33"/>
                      <a:pt x="71" y="30"/>
                      <a:pt x="68" y="30"/>
                    </a:cubicBezTo>
                    <a:cubicBezTo>
                      <a:pt x="65" y="30"/>
                      <a:pt x="63" y="29"/>
                      <a:pt x="62" y="27"/>
                    </a:cubicBezTo>
                    <a:cubicBezTo>
                      <a:pt x="62" y="26"/>
                      <a:pt x="61" y="20"/>
                      <a:pt x="63" y="18"/>
                    </a:cubicBezTo>
                    <a:cubicBezTo>
                      <a:pt x="65" y="16"/>
                      <a:pt x="65" y="13"/>
                      <a:pt x="62" y="10"/>
                    </a:cubicBezTo>
                    <a:cubicBezTo>
                      <a:pt x="60" y="8"/>
                      <a:pt x="56" y="7"/>
                      <a:pt x="54" y="9"/>
                    </a:cubicBezTo>
                    <a:cubicBezTo>
                      <a:pt x="52" y="11"/>
                      <a:pt x="50" y="12"/>
                      <a:pt x="48" y="12"/>
                    </a:cubicBezTo>
                    <a:cubicBezTo>
                      <a:pt x="47" y="11"/>
                      <a:pt x="43" y="7"/>
                      <a:pt x="43" y="5"/>
                    </a:cubicBezTo>
                    <a:cubicBezTo>
                      <a:pt x="43" y="2"/>
                      <a:pt x="40" y="0"/>
                      <a:pt x="37" y="0"/>
                    </a:cubicBezTo>
                    <a:cubicBezTo>
                      <a:pt x="33" y="0"/>
                      <a:pt x="30" y="2"/>
                      <a:pt x="30" y="5"/>
                    </a:cubicBezTo>
                    <a:cubicBezTo>
                      <a:pt x="30" y="7"/>
                      <a:pt x="29" y="10"/>
                      <a:pt x="27" y="11"/>
                    </a:cubicBezTo>
                    <a:cubicBezTo>
                      <a:pt x="26" y="11"/>
                      <a:pt x="21" y="11"/>
                      <a:pt x="19" y="9"/>
                    </a:cubicBezTo>
                    <a:cubicBezTo>
                      <a:pt x="17" y="7"/>
                      <a:pt x="13" y="8"/>
                      <a:pt x="11" y="10"/>
                    </a:cubicBezTo>
                    <a:cubicBezTo>
                      <a:pt x="8" y="13"/>
                      <a:pt x="8" y="16"/>
                      <a:pt x="10" y="18"/>
                    </a:cubicBezTo>
                    <a:cubicBezTo>
                      <a:pt x="12" y="20"/>
                      <a:pt x="13" y="23"/>
                      <a:pt x="12" y="24"/>
                    </a:cubicBezTo>
                    <a:cubicBezTo>
                      <a:pt x="11" y="26"/>
                      <a:pt x="8" y="30"/>
                      <a:pt x="5" y="30"/>
                    </a:cubicBezTo>
                    <a:cubicBezTo>
                      <a:pt x="2" y="30"/>
                      <a:pt x="0" y="33"/>
                      <a:pt x="0" y="36"/>
                    </a:cubicBezTo>
                    <a:cubicBezTo>
                      <a:pt x="0" y="40"/>
                      <a:pt x="2" y="42"/>
                      <a:pt x="5" y="42"/>
                    </a:cubicBezTo>
                    <a:cubicBezTo>
                      <a:pt x="8" y="42"/>
                      <a:pt x="10" y="44"/>
                      <a:pt x="11" y="45"/>
                    </a:cubicBezTo>
                    <a:cubicBezTo>
                      <a:pt x="11" y="47"/>
                      <a:pt x="12" y="52"/>
                      <a:pt x="10" y="54"/>
                    </a:cubicBezTo>
                    <a:cubicBezTo>
                      <a:pt x="8" y="56"/>
                      <a:pt x="8" y="59"/>
                      <a:pt x="11" y="62"/>
                    </a:cubicBezTo>
                    <a:cubicBezTo>
                      <a:pt x="13" y="64"/>
                      <a:pt x="17" y="65"/>
                      <a:pt x="19" y="63"/>
                    </a:cubicBezTo>
                    <a:cubicBezTo>
                      <a:pt x="21" y="61"/>
                      <a:pt x="23" y="60"/>
                      <a:pt x="25" y="61"/>
                    </a:cubicBezTo>
                    <a:cubicBezTo>
                      <a:pt x="26" y="61"/>
                      <a:pt x="30" y="65"/>
                      <a:pt x="30" y="68"/>
                    </a:cubicBezTo>
                    <a:cubicBezTo>
                      <a:pt x="30" y="70"/>
                      <a:pt x="33" y="72"/>
                      <a:pt x="37" y="72"/>
                    </a:cubicBezTo>
                    <a:cubicBezTo>
                      <a:pt x="40" y="72"/>
                      <a:pt x="43" y="70"/>
                      <a:pt x="43" y="68"/>
                    </a:cubicBezTo>
                    <a:cubicBezTo>
                      <a:pt x="43" y="65"/>
                      <a:pt x="44" y="62"/>
                      <a:pt x="46" y="62"/>
                    </a:cubicBezTo>
                    <a:cubicBezTo>
                      <a:pt x="47" y="61"/>
                      <a:pt x="52" y="61"/>
                      <a:pt x="54" y="63"/>
                    </a:cubicBezTo>
                    <a:cubicBezTo>
                      <a:pt x="56" y="65"/>
                      <a:pt x="60" y="64"/>
                      <a:pt x="62" y="62"/>
                    </a:cubicBezTo>
                    <a:cubicBezTo>
                      <a:pt x="65" y="59"/>
                      <a:pt x="65" y="56"/>
                      <a:pt x="63" y="54"/>
                    </a:cubicBezTo>
                    <a:cubicBezTo>
                      <a:pt x="61" y="52"/>
                      <a:pt x="60" y="49"/>
                      <a:pt x="61" y="48"/>
                    </a:cubicBezTo>
                    <a:cubicBezTo>
                      <a:pt x="62" y="46"/>
                      <a:pt x="65" y="42"/>
                      <a:pt x="68" y="42"/>
                    </a:cubicBezTo>
                    <a:close/>
                    <a:moveTo>
                      <a:pt x="37" y="54"/>
                    </a:moveTo>
                    <a:cubicBezTo>
                      <a:pt x="26" y="54"/>
                      <a:pt x="18" y="46"/>
                      <a:pt x="18" y="36"/>
                    </a:cubicBezTo>
                    <a:cubicBezTo>
                      <a:pt x="18" y="26"/>
                      <a:pt x="26" y="18"/>
                      <a:pt x="37" y="18"/>
                    </a:cubicBezTo>
                    <a:cubicBezTo>
                      <a:pt x="47" y="18"/>
                      <a:pt x="55" y="26"/>
                      <a:pt x="55" y="36"/>
                    </a:cubicBezTo>
                    <a:cubicBezTo>
                      <a:pt x="55" y="46"/>
                      <a:pt x="47" y="54"/>
                      <a:pt x="37" y="5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sp>
          <p:nvSpPr>
            <p:cNvPr id="50" name="Freeform 63"/>
            <p:cNvSpPr>
              <a:spLocks noEditPoints="1"/>
            </p:cNvSpPr>
            <p:nvPr/>
          </p:nvSpPr>
          <p:spPr bwMode="auto">
            <a:xfrm>
              <a:off x="1447800" y="3257550"/>
              <a:ext cx="436563" cy="434975"/>
            </a:xfrm>
            <a:custGeom>
              <a:avLst/>
              <a:gdLst/>
              <a:ahLst/>
              <a:cxnLst>
                <a:cxn ang="0">
                  <a:pos x="163" y="88"/>
                </a:cxn>
                <a:cxn ang="0">
                  <a:pos x="155" y="92"/>
                </a:cxn>
                <a:cxn ang="0">
                  <a:pos x="144" y="92"/>
                </a:cxn>
                <a:cxn ang="0">
                  <a:pos x="137" y="73"/>
                </a:cxn>
                <a:cxn ang="0">
                  <a:pos x="130" y="76"/>
                </a:cxn>
                <a:cxn ang="0">
                  <a:pos x="124" y="81"/>
                </a:cxn>
                <a:cxn ang="0">
                  <a:pos x="121" y="82"/>
                </a:cxn>
                <a:cxn ang="0">
                  <a:pos x="128" y="99"/>
                </a:cxn>
                <a:cxn ang="0">
                  <a:pos x="122" y="116"/>
                </a:cxn>
                <a:cxn ang="0">
                  <a:pos x="116" y="127"/>
                </a:cxn>
                <a:cxn ang="0">
                  <a:pos x="107" y="123"/>
                </a:cxn>
                <a:cxn ang="0">
                  <a:pos x="101" y="107"/>
                </a:cxn>
                <a:cxn ang="0">
                  <a:pos x="91" y="95"/>
                </a:cxn>
                <a:cxn ang="0">
                  <a:pos x="79" y="83"/>
                </a:cxn>
                <a:cxn ang="0">
                  <a:pos x="91" y="77"/>
                </a:cxn>
                <a:cxn ang="0">
                  <a:pos x="114" y="65"/>
                </a:cxn>
                <a:cxn ang="0">
                  <a:pos x="95" y="65"/>
                </a:cxn>
                <a:cxn ang="0">
                  <a:pos x="76" y="63"/>
                </a:cxn>
                <a:cxn ang="0">
                  <a:pos x="95" y="46"/>
                </a:cxn>
                <a:cxn ang="0">
                  <a:pos x="112" y="30"/>
                </a:cxn>
                <a:cxn ang="0">
                  <a:pos x="132" y="29"/>
                </a:cxn>
                <a:cxn ang="0">
                  <a:pos x="152" y="29"/>
                </a:cxn>
                <a:cxn ang="0">
                  <a:pos x="24" y="27"/>
                </a:cxn>
                <a:cxn ang="0">
                  <a:pos x="49" y="27"/>
                </a:cxn>
                <a:cxn ang="0">
                  <a:pos x="64" y="38"/>
                </a:cxn>
                <a:cxn ang="0">
                  <a:pos x="60" y="58"/>
                </a:cxn>
                <a:cxn ang="0">
                  <a:pos x="49" y="79"/>
                </a:cxn>
                <a:cxn ang="0">
                  <a:pos x="74" y="94"/>
                </a:cxn>
                <a:cxn ang="0">
                  <a:pos x="83" y="105"/>
                </a:cxn>
                <a:cxn ang="0">
                  <a:pos x="70" y="120"/>
                </a:cxn>
                <a:cxn ang="0">
                  <a:pos x="61" y="133"/>
                </a:cxn>
                <a:cxn ang="0">
                  <a:pos x="63" y="148"/>
                </a:cxn>
                <a:cxn ang="0">
                  <a:pos x="55" y="149"/>
                </a:cxn>
                <a:cxn ang="0">
                  <a:pos x="50" y="128"/>
                </a:cxn>
                <a:cxn ang="0">
                  <a:pos x="39" y="111"/>
                </a:cxn>
                <a:cxn ang="0">
                  <a:pos x="31" y="87"/>
                </a:cxn>
                <a:cxn ang="0">
                  <a:pos x="19" y="83"/>
                </a:cxn>
                <a:cxn ang="0">
                  <a:pos x="14" y="59"/>
                </a:cxn>
                <a:cxn ang="0">
                  <a:pos x="13" y="46"/>
                </a:cxn>
                <a:cxn ang="0">
                  <a:pos x="0" y="87"/>
                </a:cxn>
                <a:cxn ang="0">
                  <a:pos x="174" y="89"/>
                </a:cxn>
                <a:cxn ang="0">
                  <a:pos x="73" y="53"/>
                </a:cxn>
                <a:cxn ang="0">
                  <a:pos x="69" y="42"/>
                </a:cxn>
                <a:cxn ang="0">
                  <a:pos x="85" y="34"/>
                </a:cxn>
                <a:cxn ang="0">
                  <a:pos x="85" y="45"/>
                </a:cxn>
                <a:cxn ang="0">
                  <a:pos x="73" y="53"/>
                </a:cxn>
              </a:cxnLst>
              <a:rect l="0" t="0" r="r" b="b"/>
              <a:pathLst>
                <a:path w="174" h="174">
                  <a:moveTo>
                    <a:pt x="167" y="92"/>
                  </a:moveTo>
                  <a:cubicBezTo>
                    <a:pt x="165" y="92"/>
                    <a:pt x="163" y="90"/>
                    <a:pt x="163" y="88"/>
                  </a:cubicBezTo>
                  <a:cubicBezTo>
                    <a:pt x="163" y="86"/>
                    <a:pt x="161" y="84"/>
                    <a:pt x="159" y="84"/>
                  </a:cubicBezTo>
                  <a:cubicBezTo>
                    <a:pt x="157" y="84"/>
                    <a:pt x="155" y="88"/>
                    <a:pt x="155" y="92"/>
                  </a:cubicBezTo>
                  <a:cubicBezTo>
                    <a:pt x="155" y="97"/>
                    <a:pt x="155" y="100"/>
                    <a:pt x="147" y="100"/>
                  </a:cubicBezTo>
                  <a:cubicBezTo>
                    <a:pt x="139" y="100"/>
                    <a:pt x="144" y="92"/>
                    <a:pt x="144" y="92"/>
                  </a:cubicBezTo>
                  <a:cubicBezTo>
                    <a:pt x="146" y="88"/>
                    <a:pt x="145" y="82"/>
                    <a:pt x="142" y="79"/>
                  </a:cubicBezTo>
                  <a:cubicBezTo>
                    <a:pt x="140" y="77"/>
                    <a:pt x="138" y="75"/>
                    <a:pt x="137" y="73"/>
                  </a:cubicBezTo>
                  <a:cubicBezTo>
                    <a:pt x="134" y="70"/>
                    <a:pt x="130" y="69"/>
                    <a:pt x="129" y="70"/>
                  </a:cubicBezTo>
                  <a:cubicBezTo>
                    <a:pt x="128" y="71"/>
                    <a:pt x="129" y="74"/>
                    <a:pt x="130" y="76"/>
                  </a:cubicBezTo>
                  <a:cubicBezTo>
                    <a:pt x="132" y="77"/>
                    <a:pt x="133" y="80"/>
                    <a:pt x="133" y="82"/>
                  </a:cubicBezTo>
                  <a:cubicBezTo>
                    <a:pt x="132" y="83"/>
                    <a:pt x="128" y="83"/>
                    <a:pt x="124" y="81"/>
                  </a:cubicBezTo>
                  <a:cubicBezTo>
                    <a:pt x="123" y="80"/>
                    <a:pt x="123" y="80"/>
                    <a:pt x="122" y="80"/>
                  </a:cubicBezTo>
                  <a:cubicBezTo>
                    <a:pt x="118" y="78"/>
                    <a:pt x="118" y="79"/>
                    <a:pt x="121" y="82"/>
                  </a:cubicBezTo>
                  <a:cubicBezTo>
                    <a:pt x="122" y="84"/>
                    <a:pt x="124" y="85"/>
                    <a:pt x="125" y="87"/>
                  </a:cubicBezTo>
                  <a:cubicBezTo>
                    <a:pt x="129" y="90"/>
                    <a:pt x="130" y="96"/>
                    <a:pt x="128" y="99"/>
                  </a:cubicBezTo>
                  <a:cubicBezTo>
                    <a:pt x="128" y="100"/>
                    <a:pt x="127" y="101"/>
                    <a:pt x="127" y="101"/>
                  </a:cubicBezTo>
                  <a:cubicBezTo>
                    <a:pt x="125" y="105"/>
                    <a:pt x="123" y="112"/>
                    <a:pt x="122" y="116"/>
                  </a:cubicBezTo>
                  <a:cubicBezTo>
                    <a:pt x="122" y="116"/>
                    <a:pt x="121" y="116"/>
                    <a:pt x="121" y="117"/>
                  </a:cubicBezTo>
                  <a:cubicBezTo>
                    <a:pt x="120" y="121"/>
                    <a:pt x="118" y="126"/>
                    <a:pt x="116" y="127"/>
                  </a:cubicBezTo>
                  <a:cubicBezTo>
                    <a:pt x="114" y="129"/>
                    <a:pt x="112" y="129"/>
                    <a:pt x="111" y="127"/>
                  </a:cubicBezTo>
                  <a:cubicBezTo>
                    <a:pt x="111" y="125"/>
                    <a:pt x="109" y="123"/>
                    <a:pt x="107" y="123"/>
                  </a:cubicBezTo>
                  <a:cubicBezTo>
                    <a:pt x="105" y="122"/>
                    <a:pt x="103" y="119"/>
                    <a:pt x="102" y="115"/>
                  </a:cubicBezTo>
                  <a:cubicBezTo>
                    <a:pt x="102" y="112"/>
                    <a:pt x="102" y="110"/>
                    <a:pt x="101" y="107"/>
                  </a:cubicBezTo>
                  <a:cubicBezTo>
                    <a:pt x="101" y="103"/>
                    <a:pt x="97" y="98"/>
                    <a:pt x="93" y="96"/>
                  </a:cubicBezTo>
                  <a:cubicBezTo>
                    <a:pt x="93" y="95"/>
                    <a:pt x="92" y="95"/>
                    <a:pt x="91" y="95"/>
                  </a:cubicBezTo>
                  <a:cubicBezTo>
                    <a:pt x="87" y="93"/>
                    <a:pt x="82" y="88"/>
                    <a:pt x="79" y="85"/>
                  </a:cubicBezTo>
                  <a:cubicBezTo>
                    <a:pt x="79" y="84"/>
                    <a:pt x="79" y="84"/>
                    <a:pt x="79" y="83"/>
                  </a:cubicBezTo>
                  <a:cubicBezTo>
                    <a:pt x="76" y="80"/>
                    <a:pt x="78" y="77"/>
                    <a:pt x="83" y="77"/>
                  </a:cubicBezTo>
                  <a:cubicBezTo>
                    <a:pt x="86" y="77"/>
                    <a:pt x="88" y="77"/>
                    <a:pt x="91" y="77"/>
                  </a:cubicBezTo>
                  <a:cubicBezTo>
                    <a:pt x="95" y="77"/>
                    <a:pt x="102" y="76"/>
                    <a:pt x="107" y="74"/>
                  </a:cubicBezTo>
                  <a:cubicBezTo>
                    <a:pt x="111" y="73"/>
                    <a:pt x="114" y="69"/>
                    <a:pt x="114" y="65"/>
                  </a:cubicBezTo>
                  <a:cubicBezTo>
                    <a:pt x="115" y="61"/>
                    <a:pt x="111" y="59"/>
                    <a:pt x="107" y="60"/>
                  </a:cubicBezTo>
                  <a:cubicBezTo>
                    <a:pt x="103" y="61"/>
                    <a:pt x="98" y="63"/>
                    <a:pt x="95" y="65"/>
                  </a:cubicBezTo>
                  <a:cubicBezTo>
                    <a:pt x="93" y="67"/>
                    <a:pt x="88" y="69"/>
                    <a:pt x="83" y="69"/>
                  </a:cubicBezTo>
                  <a:cubicBezTo>
                    <a:pt x="79" y="70"/>
                    <a:pt x="75" y="67"/>
                    <a:pt x="76" y="63"/>
                  </a:cubicBezTo>
                  <a:cubicBezTo>
                    <a:pt x="77" y="59"/>
                    <a:pt x="80" y="54"/>
                    <a:pt x="83" y="51"/>
                  </a:cubicBezTo>
                  <a:cubicBezTo>
                    <a:pt x="87" y="49"/>
                    <a:pt x="92" y="46"/>
                    <a:pt x="95" y="46"/>
                  </a:cubicBezTo>
                  <a:cubicBezTo>
                    <a:pt x="99" y="46"/>
                    <a:pt x="102" y="43"/>
                    <a:pt x="103" y="39"/>
                  </a:cubicBezTo>
                  <a:cubicBezTo>
                    <a:pt x="104" y="35"/>
                    <a:pt x="108" y="31"/>
                    <a:pt x="112" y="30"/>
                  </a:cubicBezTo>
                  <a:cubicBezTo>
                    <a:pt x="114" y="30"/>
                    <a:pt x="116" y="30"/>
                    <a:pt x="119" y="29"/>
                  </a:cubicBezTo>
                  <a:cubicBezTo>
                    <a:pt x="122" y="29"/>
                    <a:pt x="129" y="29"/>
                    <a:pt x="132" y="29"/>
                  </a:cubicBezTo>
                  <a:cubicBezTo>
                    <a:pt x="135" y="29"/>
                    <a:pt x="138" y="29"/>
                    <a:pt x="141" y="29"/>
                  </a:cubicBezTo>
                  <a:cubicBezTo>
                    <a:pt x="144" y="29"/>
                    <a:pt x="148" y="29"/>
                    <a:pt x="152" y="29"/>
                  </a:cubicBezTo>
                  <a:cubicBezTo>
                    <a:pt x="136" y="11"/>
                    <a:pt x="113" y="0"/>
                    <a:pt x="87" y="0"/>
                  </a:cubicBezTo>
                  <a:cubicBezTo>
                    <a:pt x="62" y="0"/>
                    <a:pt x="40" y="11"/>
                    <a:pt x="24" y="27"/>
                  </a:cubicBezTo>
                  <a:cubicBezTo>
                    <a:pt x="28" y="27"/>
                    <a:pt x="31" y="27"/>
                    <a:pt x="35" y="27"/>
                  </a:cubicBezTo>
                  <a:cubicBezTo>
                    <a:pt x="39" y="26"/>
                    <a:pt x="45" y="27"/>
                    <a:pt x="49" y="27"/>
                  </a:cubicBezTo>
                  <a:cubicBezTo>
                    <a:pt x="51" y="28"/>
                    <a:pt x="54" y="28"/>
                    <a:pt x="56" y="28"/>
                  </a:cubicBezTo>
                  <a:cubicBezTo>
                    <a:pt x="60" y="29"/>
                    <a:pt x="63" y="34"/>
                    <a:pt x="64" y="38"/>
                  </a:cubicBezTo>
                  <a:cubicBezTo>
                    <a:pt x="64" y="40"/>
                    <a:pt x="64" y="43"/>
                    <a:pt x="65" y="45"/>
                  </a:cubicBezTo>
                  <a:cubicBezTo>
                    <a:pt x="65" y="49"/>
                    <a:pt x="63" y="55"/>
                    <a:pt x="60" y="58"/>
                  </a:cubicBezTo>
                  <a:cubicBezTo>
                    <a:pt x="57" y="61"/>
                    <a:pt x="52" y="65"/>
                    <a:pt x="48" y="69"/>
                  </a:cubicBezTo>
                  <a:cubicBezTo>
                    <a:pt x="45" y="72"/>
                    <a:pt x="46" y="77"/>
                    <a:pt x="49" y="79"/>
                  </a:cubicBezTo>
                  <a:cubicBezTo>
                    <a:pt x="53" y="82"/>
                    <a:pt x="57" y="84"/>
                    <a:pt x="60" y="86"/>
                  </a:cubicBezTo>
                  <a:cubicBezTo>
                    <a:pt x="64" y="89"/>
                    <a:pt x="70" y="92"/>
                    <a:pt x="74" y="94"/>
                  </a:cubicBezTo>
                  <a:cubicBezTo>
                    <a:pt x="75" y="94"/>
                    <a:pt x="75" y="94"/>
                    <a:pt x="76" y="95"/>
                  </a:cubicBezTo>
                  <a:cubicBezTo>
                    <a:pt x="80" y="96"/>
                    <a:pt x="83" y="101"/>
                    <a:pt x="83" y="105"/>
                  </a:cubicBezTo>
                  <a:cubicBezTo>
                    <a:pt x="82" y="108"/>
                    <a:pt x="80" y="112"/>
                    <a:pt x="78" y="112"/>
                  </a:cubicBezTo>
                  <a:cubicBezTo>
                    <a:pt x="76" y="112"/>
                    <a:pt x="72" y="116"/>
                    <a:pt x="70" y="120"/>
                  </a:cubicBezTo>
                  <a:cubicBezTo>
                    <a:pt x="70" y="120"/>
                    <a:pt x="70" y="121"/>
                    <a:pt x="69" y="121"/>
                  </a:cubicBezTo>
                  <a:cubicBezTo>
                    <a:pt x="67" y="125"/>
                    <a:pt x="63" y="131"/>
                    <a:pt x="61" y="133"/>
                  </a:cubicBezTo>
                  <a:cubicBezTo>
                    <a:pt x="59" y="136"/>
                    <a:pt x="59" y="139"/>
                    <a:pt x="60" y="141"/>
                  </a:cubicBezTo>
                  <a:cubicBezTo>
                    <a:pt x="62" y="142"/>
                    <a:pt x="63" y="146"/>
                    <a:pt x="63" y="148"/>
                  </a:cubicBezTo>
                  <a:cubicBezTo>
                    <a:pt x="63" y="150"/>
                    <a:pt x="60" y="151"/>
                    <a:pt x="57" y="149"/>
                  </a:cubicBezTo>
                  <a:cubicBezTo>
                    <a:pt x="56" y="149"/>
                    <a:pt x="56" y="149"/>
                    <a:pt x="55" y="149"/>
                  </a:cubicBezTo>
                  <a:cubicBezTo>
                    <a:pt x="52" y="148"/>
                    <a:pt x="50" y="143"/>
                    <a:pt x="50" y="138"/>
                  </a:cubicBezTo>
                  <a:cubicBezTo>
                    <a:pt x="50" y="135"/>
                    <a:pt x="50" y="132"/>
                    <a:pt x="50" y="128"/>
                  </a:cubicBezTo>
                  <a:cubicBezTo>
                    <a:pt x="51" y="124"/>
                    <a:pt x="49" y="119"/>
                    <a:pt x="47" y="118"/>
                  </a:cubicBezTo>
                  <a:cubicBezTo>
                    <a:pt x="45" y="116"/>
                    <a:pt x="41" y="113"/>
                    <a:pt x="39" y="111"/>
                  </a:cubicBezTo>
                  <a:cubicBezTo>
                    <a:pt x="37" y="109"/>
                    <a:pt x="35" y="103"/>
                    <a:pt x="35" y="99"/>
                  </a:cubicBezTo>
                  <a:cubicBezTo>
                    <a:pt x="35" y="94"/>
                    <a:pt x="33" y="89"/>
                    <a:pt x="31" y="87"/>
                  </a:cubicBezTo>
                  <a:cubicBezTo>
                    <a:pt x="29" y="85"/>
                    <a:pt x="27" y="83"/>
                    <a:pt x="27" y="83"/>
                  </a:cubicBezTo>
                  <a:cubicBezTo>
                    <a:pt x="27" y="83"/>
                    <a:pt x="27" y="83"/>
                    <a:pt x="19" y="83"/>
                  </a:cubicBezTo>
                  <a:cubicBezTo>
                    <a:pt x="11" y="83"/>
                    <a:pt x="11" y="75"/>
                    <a:pt x="11" y="75"/>
                  </a:cubicBezTo>
                  <a:cubicBezTo>
                    <a:pt x="11" y="70"/>
                    <a:pt x="13" y="64"/>
                    <a:pt x="14" y="59"/>
                  </a:cubicBezTo>
                  <a:cubicBezTo>
                    <a:pt x="15" y="57"/>
                    <a:pt x="16" y="54"/>
                    <a:pt x="17" y="51"/>
                  </a:cubicBezTo>
                  <a:cubicBezTo>
                    <a:pt x="19" y="47"/>
                    <a:pt x="17" y="45"/>
                    <a:pt x="13" y="46"/>
                  </a:cubicBezTo>
                  <a:cubicBezTo>
                    <a:pt x="12" y="47"/>
                    <a:pt x="11" y="47"/>
                    <a:pt x="10" y="48"/>
                  </a:cubicBezTo>
                  <a:cubicBezTo>
                    <a:pt x="4" y="60"/>
                    <a:pt x="0" y="73"/>
                    <a:pt x="0" y="87"/>
                  </a:cubicBezTo>
                  <a:cubicBezTo>
                    <a:pt x="0" y="135"/>
                    <a:pt x="39" y="174"/>
                    <a:pt x="87" y="174"/>
                  </a:cubicBezTo>
                  <a:cubicBezTo>
                    <a:pt x="135" y="174"/>
                    <a:pt x="173" y="136"/>
                    <a:pt x="174" y="89"/>
                  </a:cubicBezTo>
                  <a:cubicBezTo>
                    <a:pt x="172" y="91"/>
                    <a:pt x="169" y="92"/>
                    <a:pt x="167" y="92"/>
                  </a:cubicBezTo>
                  <a:close/>
                  <a:moveTo>
                    <a:pt x="73" y="53"/>
                  </a:moveTo>
                  <a:cubicBezTo>
                    <a:pt x="72" y="55"/>
                    <a:pt x="70" y="52"/>
                    <a:pt x="69" y="49"/>
                  </a:cubicBezTo>
                  <a:cubicBezTo>
                    <a:pt x="69" y="47"/>
                    <a:pt x="69" y="44"/>
                    <a:pt x="69" y="42"/>
                  </a:cubicBezTo>
                  <a:cubicBezTo>
                    <a:pt x="69" y="39"/>
                    <a:pt x="74" y="34"/>
                    <a:pt x="77" y="34"/>
                  </a:cubicBezTo>
                  <a:cubicBezTo>
                    <a:pt x="80" y="34"/>
                    <a:pt x="82" y="34"/>
                    <a:pt x="85" y="34"/>
                  </a:cubicBezTo>
                  <a:cubicBezTo>
                    <a:pt x="88" y="34"/>
                    <a:pt x="92" y="37"/>
                    <a:pt x="92" y="38"/>
                  </a:cubicBezTo>
                  <a:cubicBezTo>
                    <a:pt x="92" y="40"/>
                    <a:pt x="89" y="43"/>
                    <a:pt x="85" y="45"/>
                  </a:cubicBezTo>
                  <a:cubicBezTo>
                    <a:pt x="85" y="45"/>
                    <a:pt x="84" y="46"/>
                    <a:pt x="83" y="46"/>
                  </a:cubicBezTo>
                  <a:cubicBezTo>
                    <a:pt x="79" y="48"/>
                    <a:pt x="75" y="51"/>
                    <a:pt x="73" y="53"/>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51" name="Group 319"/>
            <p:cNvGrpSpPr/>
            <p:nvPr/>
          </p:nvGrpSpPr>
          <p:grpSpPr>
            <a:xfrm>
              <a:off x="3222434" y="3333750"/>
              <a:ext cx="601663" cy="438150"/>
              <a:chOff x="4930417" y="3856038"/>
              <a:chExt cx="601663" cy="438150"/>
            </a:xfrm>
            <a:solidFill>
              <a:schemeClr val="bg1"/>
            </a:solidFill>
          </p:grpSpPr>
          <p:sp>
            <p:nvSpPr>
              <p:cNvPr id="56" name="Freeform 68"/>
              <p:cNvSpPr>
                <a:spLocks noEditPoints="1"/>
              </p:cNvSpPr>
              <p:nvPr/>
            </p:nvSpPr>
            <p:spPr bwMode="auto">
              <a:xfrm>
                <a:off x="4955817" y="3856038"/>
                <a:ext cx="539750" cy="387350"/>
              </a:xfrm>
              <a:custGeom>
                <a:avLst/>
                <a:gdLst/>
                <a:ahLst/>
                <a:cxnLst>
                  <a:cxn ang="0">
                    <a:pos x="216" y="13"/>
                  </a:cxn>
                  <a:cxn ang="0">
                    <a:pos x="203" y="0"/>
                  </a:cxn>
                  <a:cxn ang="0">
                    <a:pos x="13" y="0"/>
                  </a:cxn>
                  <a:cxn ang="0">
                    <a:pos x="0" y="13"/>
                  </a:cxn>
                  <a:cxn ang="0">
                    <a:pos x="0" y="143"/>
                  </a:cxn>
                  <a:cxn ang="0">
                    <a:pos x="13" y="155"/>
                  </a:cxn>
                  <a:cxn ang="0">
                    <a:pos x="203" y="155"/>
                  </a:cxn>
                  <a:cxn ang="0">
                    <a:pos x="216" y="143"/>
                  </a:cxn>
                  <a:cxn ang="0">
                    <a:pos x="216" y="13"/>
                  </a:cxn>
                  <a:cxn ang="0">
                    <a:pos x="206" y="138"/>
                  </a:cxn>
                  <a:cxn ang="0">
                    <a:pos x="14" y="138"/>
                  </a:cxn>
                  <a:cxn ang="0">
                    <a:pos x="14" y="13"/>
                  </a:cxn>
                  <a:cxn ang="0">
                    <a:pos x="206" y="13"/>
                  </a:cxn>
                  <a:cxn ang="0">
                    <a:pos x="206" y="138"/>
                  </a:cxn>
                </a:cxnLst>
                <a:rect l="0" t="0" r="r" b="b"/>
                <a:pathLst>
                  <a:path w="216" h="155">
                    <a:moveTo>
                      <a:pt x="216" y="13"/>
                    </a:moveTo>
                    <a:cubicBezTo>
                      <a:pt x="216" y="6"/>
                      <a:pt x="210" y="0"/>
                      <a:pt x="203" y="0"/>
                    </a:cubicBezTo>
                    <a:cubicBezTo>
                      <a:pt x="13" y="0"/>
                      <a:pt x="13" y="0"/>
                      <a:pt x="13" y="0"/>
                    </a:cubicBezTo>
                    <a:cubicBezTo>
                      <a:pt x="6" y="0"/>
                      <a:pt x="0" y="6"/>
                      <a:pt x="0" y="13"/>
                    </a:cubicBezTo>
                    <a:cubicBezTo>
                      <a:pt x="0" y="143"/>
                      <a:pt x="0" y="143"/>
                      <a:pt x="0" y="143"/>
                    </a:cubicBezTo>
                    <a:cubicBezTo>
                      <a:pt x="0" y="150"/>
                      <a:pt x="6" y="155"/>
                      <a:pt x="13" y="155"/>
                    </a:cubicBezTo>
                    <a:cubicBezTo>
                      <a:pt x="203" y="155"/>
                      <a:pt x="203" y="155"/>
                      <a:pt x="203" y="155"/>
                    </a:cubicBezTo>
                    <a:cubicBezTo>
                      <a:pt x="210" y="155"/>
                      <a:pt x="216" y="150"/>
                      <a:pt x="216" y="143"/>
                    </a:cubicBezTo>
                    <a:lnTo>
                      <a:pt x="216" y="13"/>
                    </a:lnTo>
                    <a:close/>
                    <a:moveTo>
                      <a:pt x="206" y="138"/>
                    </a:moveTo>
                    <a:cubicBezTo>
                      <a:pt x="14" y="138"/>
                      <a:pt x="14" y="138"/>
                      <a:pt x="14" y="138"/>
                    </a:cubicBezTo>
                    <a:cubicBezTo>
                      <a:pt x="14" y="13"/>
                      <a:pt x="14" y="13"/>
                      <a:pt x="14" y="13"/>
                    </a:cubicBezTo>
                    <a:cubicBezTo>
                      <a:pt x="206" y="13"/>
                      <a:pt x="206" y="13"/>
                      <a:pt x="206" y="13"/>
                    </a:cubicBezTo>
                    <a:lnTo>
                      <a:pt x="206" y="13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7" name="Freeform 69"/>
              <p:cNvSpPr>
                <a:spLocks/>
              </p:cNvSpPr>
              <p:nvPr/>
            </p:nvSpPr>
            <p:spPr bwMode="auto">
              <a:xfrm>
                <a:off x="4930417" y="4251325"/>
                <a:ext cx="601663" cy="42863"/>
              </a:xfrm>
              <a:custGeom>
                <a:avLst/>
                <a:gdLst/>
                <a:ahLst/>
                <a:cxnLst>
                  <a:cxn ang="0">
                    <a:pos x="152" y="0"/>
                  </a:cxn>
                  <a:cxn ang="0">
                    <a:pos x="139" y="7"/>
                  </a:cxn>
                  <a:cxn ang="0">
                    <a:pos x="101" y="7"/>
                  </a:cxn>
                  <a:cxn ang="0">
                    <a:pos x="89" y="0"/>
                  </a:cxn>
                  <a:cxn ang="0">
                    <a:pos x="0" y="0"/>
                  </a:cxn>
                  <a:cxn ang="0">
                    <a:pos x="25" y="17"/>
                  </a:cxn>
                  <a:cxn ang="0">
                    <a:pos x="215" y="17"/>
                  </a:cxn>
                  <a:cxn ang="0">
                    <a:pos x="240" y="0"/>
                  </a:cxn>
                  <a:cxn ang="0">
                    <a:pos x="152" y="0"/>
                  </a:cxn>
                </a:cxnLst>
                <a:rect l="0" t="0" r="r" b="b"/>
                <a:pathLst>
                  <a:path w="240" h="17">
                    <a:moveTo>
                      <a:pt x="152" y="0"/>
                    </a:moveTo>
                    <a:cubicBezTo>
                      <a:pt x="152" y="0"/>
                      <a:pt x="152" y="7"/>
                      <a:pt x="139" y="7"/>
                    </a:cubicBezTo>
                    <a:cubicBezTo>
                      <a:pt x="126" y="7"/>
                      <a:pt x="114" y="7"/>
                      <a:pt x="101" y="7"/>
                    </a:cubicBezTo>
                    <a:cubicBezTo>
                      <a:pt x="89" y="7"/>
                      <a:pt x="89" y="0"/>
                      <a:pt x="89" y="0"/>
                    </a:cubicBezTo>
                    <a:cubicBezTo>
                      <a:pt x="0" y="0"/>
                      <a:pt x="0" y="0"/>
                      <a:pt x="0" y="0"/>
                    </a:cubicBezTo>
                    <a:cubicBezTo>
                      <a:pt x="0" y="0"/>
                      <a:pt x="0" y="17"/>
                      <a:pt x="25" y="17"/>
                    </a:cubicBezTo>
                    <a:cubicBezTo>
                      <a:pt x="51" y="17"/>
                      <a:pt x="190" y="17"/>
                      <a:pt x="215" y="17"/>
                    </a:cubicBezTo>
                    <a:cubicBezTo>
                      <a:pt x="240" y="17"/>
                      <a:pt x="240" y="0"/>
                      <a:pt x="240" y="0"/>
                    </a:cubicBezTo>
                    <a:lnTo>
                      <a:pt x="15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sp>
          <p:nvSpPr>
            <p:cNvPr id="52" name="Content Placeholder 2"/>
            <p:cNvSpPr txBox="1">
              <a:spLocks/>
            </p:cNvSpPr>
            <p:nvPr/>
          </p:nvSpPr>
          <p:spPr>
            <a:xfrm>
              <a:off x="1981200" y="2266950"/>
              <a:ext cx="1371600" cy="304800"/>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sz="1600" b="1" dirty="0">
                  <a:solidFill>
                    <a:schemeClr val="bg1"/>
                  </a:solidFill>
                </a:rPr>
                <a:t>Communication</a:t>
              </a:r>
              <a:endParaRPr lang="en-US" sz="1200" dirty="0">
                <a:solidFill>
                  <a:schemeClr val="bg1"/>
                </a:solidFill>
              </a:endParaRPr>
            </a:p>
          </p:txBody>
        </p:sp>
        <p:sp>
          <p:nvSpPr>
            <p:cNvPr id="53" name="Content Placeholder 2"/>
            <p:cNvSpPr txBox="1">
              <a:spLocks/>
            </p:cNvSpPr>
            <p:nvPr/>
          </p:nvSpPr>
          <p:spPr>
            <a:xfrm>
              <a:off x="1905000" y="2800350"/>
              <a:ext cx="1371600" cy="304800"/>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sz="1600" b="1" dirty="0">
                  <a:solidFill>
                    <a:schemeClr val="bg1"/>
                  </a:solidFill>
                </a:rPr>
                <a:t>Proccess  Link</a:t>
              </a:r>
              <a:endParaRPr lang="en-US" sz="1200" dirty="0">
                <a:solidFill>
                  <a:schemeClr val="bg1"/>
                </a:solidFill>
              </a:endParaRPr>
            </a:p>
          </p:txBody>
        </p:sp>
        <p:sp>
          <p:nvSpPr>
            <p:cNvPr id="54" name="Content Placeholder 2"/>
            <p:cNvSpPr txBox="1">
              <a:spLocks/>
            </p:cNvSpPr>
            <p:nvPr/>
          </p:nvSpPr>
          <p:spPr>
            <a:xfrm>
              <a:off x="990600" y="3790950"/>
              <a:ext cx="1371600" cy="304800"/>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sz="1600" b="1" dirty="0">
                  <a:solidFill>
                    <a:schemeClr val="bg1"/>
                  </a:solidFill>
                </a:rPr>
                <a:t>Global ization</a:t>
              </a:r>
              <a:endParaRPr lang="en-US" sz="1200" dirty="0">
                <a:solidFill>
                  <a:schemeClr val="bg1"/>
                </a:solidFill>
              </a:endParaRPr>
            </a:p>
          </p:txBody>
        </p:sp>
        <p:sp>
          <p:nvSpPr>
            <p:cNvPr id="55" name="Content Placeholder 2"/>
            <p:cNvSpPr txBox="1">
              <a:spLocks/>
            </p:cNvSpPr>
            <p:nvPr/>
          </p:nvSpPr>
          <p:spPr>
            <a:xfrm>
              <a:off x="2819400" y="3790950"/>
              <a:ext cx="1371600" cy="304800"/>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sz="1600" b="1" dirty="0">
                  <a:solidFill>
                    <a:schemeClr val="bg1"/>
                  </a:solidFill>
                </a:rPr>
                <a:t>Digitalization</a:t>
              </a:r>
              <a:endParaRPr lang="en-US" sz="1200" dirty="0">
                <a:solidFill>
                  <a:schemeClr val="bg1"/>
                </a:solidFill>
              </a:endParaRPr>
            </a:p>
          </p:txBody>
        </p:sp>
      </p:grpSp>
      <p:sp>
        <p:nvSpPr>
          <p:cNvPr id="67" name="Oval 66"/>
          <p:cNvSpPr/>
          <p:nvPr/>
        </p:nvSpPr>
        <p:spPr>
          <a:xfrm>
            <a:off x="8118967" y="2841529"/>
            <a:ext cx="955091" cy="960571"/>
          </a:xfrm>
          <a:prstGeom prst="ellipse">
            <a:avLst/>
          </a:prstGeom>
          <a:solidFill>
            <a:schemeClr val="accent1"/>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1733">
              <a:solidFill>
                <a:schemeClr val="bg1"/>
              </a:solidFill>
            </a:endParaRPr>
          </a:p>
        </p:txBody>
      </p:sp>
      <p:sp>
        <p:nvSpPr>
          <p:cNvPr id="68" name="Text Box 10"/>
          <p:cNvSpPr txBox="1">
            <a:spLocks noChangeArrowheads="1"/>
          </p:cNvSpPr>
          <p:nvPr/>
        </p:nvSpPr>
        <p:spPr bwMode="auto">
          <a:xfrm>
            <a:off x="9224750" y="2582900"/>
            <a:ext cx="2145419" cy="1200329"/>
          </a:xfrm>
          <a:prstGeom prst="rect">
            <a:avLst/>
          </a:prstGeom>
          <a:noFill/>
          <a:ln w="9525">
            <a:noFill/>
            <a:miter lim="800000"/>
            <a:headEnd/>
            <a:tailEnd/>
          </a:ln>
        </p:spPr>
        <p:txBody>
          <a:bodyPr wrap="square" lIns="60960" tIns="30480" rIns="60960" bIns="30480">
            <a:spAutoFit/>
          </a:bodyPr>
          <a:lstStyle/>
          <a:p>
            <a:pPr defTabSz="1450940">
              <a:lnSpc>
                <a:spcPct val="200000"/>
              </a:lnSpc>
            </a:pPr>
            <a:r>
              <a:rPr lang="id-ID" sz="1600" b="1" i="1" dirty="0">
                <a:solidFill>
                  <a:schemeClr val="accent1"/>
                </a:solidFill>
                <a:ea typeface="Open Sans" pitchFamily="34" charset="0"/>
                <a:cs typeface="Open Sans" pitchFamily="34" charset="0"/>
              </a:rPr>
              <a:t>Bandwidth</a:t>
            </a:r>
            <a:endParaRPr lang="en-US" sz="1600" b="1" i="1" dirty="0">
              <a:solidFill>
                <a:schemeClr val="accent1"/>
              </a:solidFill>
              <a:ea typeface="Open Sans" pitchFamily="34" charset="0"/>
              <a:cs typeface="Open Sans" pitchFamily="34" charset="0"/>
            </a:endParaRPr>
          </a:p>
          <a:p>
            <a:pPr defTabSz="1450940"/>
            <a:r>
              <a:rPr lang="en-US" sz="1400" i="1" dirty="0" err="1">
                <a:solidFill>
                  <a:schemeClr val="bg1">
                    <a:lumMod val="65000"/>
                  </a:schemeClr>
                </a:solidFill>
                <a:ea typeface="Open Sans" pitchFamily="34" charset="0"/>
                <a:cs typeface="Open Sans" pitchFamily="34" charset="0"/>
              </a:rPr>
              <a:t>Nullam</a:t>
            </a:r>
            <a:r>
              <a:rPr lang="en-US" sz="1400" i="1" dirty="0">
                <a:solidFill>
                  <a:schemeClr val="bg1">
                    <a:lumMod val="65000"/>
                  </a:schemeClr>
                </a:solidFill>
                <a:ea typeface="Open Sans" pitchFamily="34" charset="0"/>
                <a:cs typeface="Open Sans" pitchFamily="34" charset="0"/>
              </a:rPr>
              <a:t> </a:t>
            </a:r>
            <a:r>
              <a:rPr lang="en-US" sz="1400" i="1" dirty="0" err="1">
                <a:solidFill>
                  <a:schemeClr val="bg1">
                    <a:lumMod val="65000"/>
                  </a:schemeClr>
                </a:solidFill>
                <a:ea typeface="Open Sans" pitchFamily="34" charset="0"/>
                <a:cs typeface="Open Sans" pitchFamily="34" charset="0"/>
              </a:rPr>
              <a:t>eu</a:t>
            </a:r>
            <a:r>
              <a:rPr lang="en-US" sz="1400" i="1" dirty="0">
                <a:solidFill>
                  <a:schemeClr val="bg1">
                    <a:lumMod val="65000"/>
                  </a:schemeClr>
                </a:solidFill>
                <a:ea typeface="Open Sans" pitchFamily="34" charset="0"/>
                <a:cs typeface="Open Sans" pitchFamily="34" charset="0"/>
              </a:rPr>
              <a:t> </a:t>
            </a:r>
            <a:r>
              <a:rPr lang="en-US" sz="1400" i="1" dirty="0" err="1">
                <a:solidFill>
                  <a:schemeClr val="bg1">
                    <a:lumMod val="65000"/>
                  </a:schemeClr>
                </a:solidFill>
                <a:ea typeface="Open Sans" pitchFamily="34" charset="0"/>
                <a:cs typeface="Open Sans" pitchFamily="34" charset="0"/>
              </a:rPr>
              <a:t>tempor</a:t>
            </a:r>
            <a:r>
              <a:rPr lang="en-US" sz="1400" i="1" dirty="0">
                <a:solidFill>
                  <a:schemeClr val="bg1">
                    <a:lumMod val="65000"/>
                  </a:schemeClr>
                </a:solidFill>
                <a:ea typeface="Open Sans" pitchFamily="34" charset="0"/>
                <a:cs typeface="Open Sans" pitchFamily="34" charset="0"/>
              </a:rPr>
              <a:t> </a:t>
            </a:r>
            <a:r>
              <a:rPr lang="en-US" sz="1400" i="1" dirty="0" err="1">
                <a:solidFill>
                  <a:schemeClr val="bg1">
                    <a:lumMod val="65000"/>
                  </a:schemeClr>
                </a:solidFill>
                <a:ea typeface="Open Sans" pitchFamily="34" charset="0"/>
                <a:cs typeface="Open Sans" pitchFamily="34" charset="0"/>
              </a:rPr>
              <a:t>purus</a:t>
            </a:r>
            <a:r>
              <a:rPr lang="en-US" sz="1400" i="1" dirty="0">
                <a:solidFill>
                  <a:schemeClr val="bg1">
                    <a:lumMod val="65000"/>
                  </a:schemeClr>
                </a:solidFill>
                <a:ea typeface="Open Sans" pitchFamily="34" charset="0"/>
                <a:cs typeface="Open Sans" pitchFamily="34" charset="0"/>
              </a:rPr>
              <a:t>. </a:t>
            </a:r>
            <a:r>
              <a:rPr lang="en-US" sz="1400" i="1" dirty="0" err="1">
                <a:solidFill>
                  <a:schemeClr val="bg1">
                    <a:lumMod val="65000"/>
                  </a:schemeClr>
                </a:solidFill>
                <a:ea typeface="Open Sans" pitchFamily="34" charset="0"/>
                <a:cs typeface="Open Sans" pitchFamily="34" charset="0"/>
              </a:rPr>
              <a:t>Nunc</a:t>
            </a:r>
            <a:r>
              <a:rPr lang="en-US" sz="1400" i="1" dirty="0">
                <a:solidFill>
                  <a:schemeClr val="bg1">
                    <a:lumMod val="65000"/>
                  </a:schemeClr>
                </a:solidFill>
                <a:ea typeface="Open Sans" pitchFamily="34" charset="0"/>
                <a:cs typeface="Open Sans" pitchFamily="34" charset="0"/>
              </a:rPr>
              <a:t> a </a:t>
            </a:r>
            <a:r>
              <a:rPr lang="en-US" sz="1400" i="1" dirty="0" err="1">
                <a:solidFill>
                  <a:schemeClr val="bg1">
                    <a:lumMod val="65000"/>
                  </a:schemeClr>
                </a:solidFill>
                <a:ea typeface="Open Sans" pitchFamily="34" charset="0"/>
                <a:cs typeface="Open Sans" pitchFamily="34" charset="0"/>
              </a:rPr>
              <a:t>leo</a:t>
            </a:r>
            <a:r>
              <a:rPr lang="en-US" sz="1400" i="1" dirty="0">
                <a:solidFill>
                  <a:schemeClr val="bg1">
                    <a:lumMod val="65000"/>
                  </a:schemeClr>
                </a:solidFill>
                <a:ea typeface="Open Sans" pitchFamily="34" charset="0"/>
                <a:cs typeface="Open Sans" pitchFamily="34" charset="0"/>
              </a:rPr>
              <a:t> magna, </a:t>
            </a:r>
            <a:r>
              <a:rPr lang="en-US" sz="1400" i="1" dirty="0" err="1">
                <a:solidFill>
                  <a:schemeClr val="bg1">
                    <a:lumMod val="65000"/>
                  </a:schemeClr>
                </a:solidFill>
                <a:ea typeface="Open Sans" pitchFamily="34" charset="0"/>
                <a:cs typeface="Open Sans" pitchFamily="34" charset="0"/>
              </a:rPr>
              <a:t>consequat</a:t>
            </a:r>
            <a:r>
              <a:rPr lang="en-US" sz="1400" i="1" dirty="0">
                <a:solidFill>
                  <a:schemeClr val="bg1">
                    <a:lumMod val="65000"/>
                  </a:schemeClr>
                </a:solidFill>
                <a:ea typeface="Open Sans" pitchFamily="34" charset="0"/>
                <a:cs typeface="Open Sans" pitchFamily="34" charset="0"/>
              </a:rPr>
              <a:t> </a:t>
            </a:r>
            <a:r>
              <a:rPr lang="en-US" sz="1400" i="1" dirty="0" err="1">
                <a:solidFill>
                  <a:schemeClr val="bg1">
                    <a:lumMod val="65000"/>
                  </a:schemeClr>
                </a:solidFill>
                <a:ea typeface="Open Sans" pitchFamily="34" charset="0"/>
                <a:cs typeface="Open Sans" pitchFamily="34" charset="0"/>
              </a:rPr>
              <a:t>risus</a:t>
            </a:r>
            <a:r>
              <a:rPr lang="en-US" sz="1400" i="1" dirty="0">
                <a:solidFill>
                  <a:schemeClr val="bg1">
                    <a:lumMod val="65000"/>
                  </a:schemeClr>
                </a:solidFill>
                <a:ea typeface="Open Sans" pitchFamily="34" charset="0"/>
                <a:cs typeface="Open Sans" pitchFamily="34" charset="0"/>
              </a:rPr>
              <a:t>. </a:t>
            </a:r>
          </a:p>
        </p:txBody>
      </p:sp>
      <p:sp>
        <p:nvSpPr>
          <p:cNvPr id="69" name="Oval 68"/>
          <p:cNvSpPr/>
          <p:nvPr/>
        </p:nvSpPr>
        <p:spPr>
          <a:xfrm>
            <a:off x="8118967" y="4060729"/>
            <a:ext cx="955091" cy="960571"/>
          </a:xfrm>
          <a:prstGeom prst="ellipse">
            <a:avLst/>
          </a:prstGeom>
          <a:solidFill>
            <a:schemeClr val="accent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1733">
              <a:solidFill>
                <a:schemeClr val="bg1"/>
              </a:solidFill>
            </a:endParaRPr>
          </a:p>
        </p:txBody>
      </p:sp>
      <p:sp>
        <p:nvSpPr>
          <p:cNvPr id="70" name="Text Box 10"/>
          <p:cNvSpPr txBox="1">
            <a:spLocks noChangeArrowheads="1"/>
          </p:cNvSpPr>
          <p:nvPr/>
        </p:nvSpPr>
        <p:spPr bwMode="auto">
          <a:xfrm>
            <a:off x="9224749" y="3802100"/>
            <a:ext cx="2145417" cy="1200329"/>
          </a:xfrm>
          <a:prstGeom prst="rect">
            <a:avLst/>
          </a:prstGeom>
          <a:noFill/>
          <a:ln w="9525">
            <a:noFill/>
            <a:miter lim="800000"/>
            <a:headEnd/>
            <a:tailEnd/>
          </a:ln>
        </p:spPr>
        <p:txBody>
          <a:bodyPr wrap="square" lIns="60960" tIns="30480" rIns="60960" bIns="30480">
            <a:spAutoFit/>
          </a:bodyPr>
          <a:lstStyle/>
          <a:p>
            <a:pPr defTabSz="1450940">
              <a:lnSpc>
                <a:spcPct val="200000"/>
              </a:lnSpc>
            </a:pPr>
            <a:r>
              <a:rPr lang="id-ID" sz="1600" b="1" i="1" dirty="0">
                <a:solidFill>
                  <a:schemeClr val="accent6"/>
                </a:solidFill>
                <a:ea typeface="Open Sans" pitchFamily="34" charset="0"/>
                <a:cs typeface="Open Sans" pitchFamily="34" charset="0"/>
              </a:rPr>
              <a:t>Development</a:t>
            </a:r>
            <a:endParaRPr lang="en-US" sz="1600" b="1" i="1" dirty="0">
              <a:solidFill>
                <a:schemeClr val="accent6"/>
              </a:solidFill>
              <a:ea typeface="Open Sans" pitchFamily="34" charset="0"/>
              <a:cs typeface="Open Sans" pitchFamily="34" charset="0"/>
            </a:endParaRPr>
          </a:p>
          <a:p>
            <a:pPr defTabSz="1450940"/>
            <a:r>
              <a:rPr lang="en-US" sz="1400" i="1" dirty="0" err="1">
                <a:solidFill>
                  <a:schemeClr val="bg1">
                    <a:lumMod val="65000"/>
                  </a:schemeClr>
                </a:solidFill>
                <a:ea typeface="Open Sans" pitchFamily="34" charset="0"/>
                <a:cs typeface="Open Sans" pitchFamily="34" charset="0"/>
              </a:rPr>
              <a:t>Nullam</a:t>
            </a:r>
            <a:r>
              <a:rPr lang="en-US" sz="1400" i="1" dirty="0">
                <a:solidFill>
                  <a:schemeClr val="bg1">
                    <a:lumMod val="65000"/>
                  </a:schemeClr>
                </a:solidFill>
                <a:ea typeface="Open Sans" pitchFamily="34" charset="0"/>
                <a:cs typeface="Open Sans" pitchFamily="34" charset="0"/>
              </a:rPr>
              <a:t> </a:t>
            </a:r>
            <a:r>
              <a:rPr lang="en-US" sz="1400" i="1" dirty="0" err="1">
                <a:solidFill>
                  <a:schemeClr val="bg1">
                    <a:lumMod val="65000"/>
                  </a:schemeClr>
                </a:solidFill>
                <a:ea typeface="Open Sans" pitchFamily="34" charset="0"/>
                <a:cs typeface="Open Sans" pitchFamily="34" charset="0"/>
              </a:rPr>
              <a:t>eu</a:t>
            </a:r>
            <a:r>
              <a:rPr lang="en-US" sz="1400" i="1" dirty="0">
                <a:solidFill>
                  <a:schemeClr val="bg1">
                    <a:lumMod val="65000"/>
                  </a:schemeClr>
                </a:solidFill>
                <a:ea typeface="Open Sans" pitchFamily="34" charset="0"/>
                <a:cs typeface="Open Sans" pitchFamily="34" charset="0"/>
              </a:rPr>
              <a:t> </a:t>
            </a:r>
            <a:r>
              <a:rPr lang="en-US" sz="1400" i="1" dirty="0" err="1">
                <a:solidFill>
                  <a:schemeClr val="bg1">
                    <a:lumMod val="65000"/>
                  </a:schemeClr>
                </a:solidFill>
                <a:ea typeface="Open Sans" pitchFamily="34" charset="0"/>
                <a:cs typeface="Open Sans" pitchFamily="34" charset="0"/>
              </a:rPr>
              <a:t>tempor</a:t>
            </a:r>
            <a:r>
              <a:rPr lang="en-US" sz="1400" i="1" dirty="0">
                <a:solidFill>
                  <a:schemeClr val="bg1">
                    <a:lumMod val="65000"/>
                  </a:schemeClr>
                </a:solidFill>
                <a:ea typeface="Open Sans" pitchFamily="34" charset="0"/>
                <a:cs typeface="Open Sans" pitchFamily="34" charset="0"/>
              </a:rPr>
              <a:t> </a:t>
            </a:r>
            <a:r>
              <a:rPr lang="en-US" sz="1400" i="1" dirty="0" err="1">
                <a:solidFill>
                  <a:schemeClr val="bg1">
                    <a:lumMod val="65000"/>
                  </a:schemeClr>
                </a:solidFill>
                <a:ea typeface="Open Sans" pitchFamily="34" charset="0"/>
                <a:cs typeface="Open Sans" pitchFamily="34" charset="0"/>
              </a:rPr>
              <a:t>purus</a:t>
            </a:r>
            <a:r>
              <a:rPr lang="en-US" sz="1400" i="1" dirty="0">
                <a:solidFill>
                  <a:schemeClr val="bg1">
                    <a:lumMod val="65000"/>
                  </a:schemeClr>
                </a:solidFill>
                <a:ea typeface="Open Sans" pitchFamily="34" charset="0"/>
                <a:cs typeface="Open Sans" pitchFamily="34" charset="0"/>
              </a:rPr>
              <a:t>. </a:t>
            </a:r>
            <a:r>
              <a:rPr lang="en-US" sz="1400" i="1" dirty="0" err="1">
                <a:solidFill>
                  <a:schemeClr val="bg1">
                    <a:lumMod val="65000"/>
                  </a:schemeClr>
                </a:solidFill>
                <a:ea typeface="Open Sans" pitchFamily="34" charset="0"/>
                <a:cs typeface="Open Sans" pitchFamily="34" charset="0"/>
              </a:rPr>
              <a:t>Nunc</a:t>
            </a:r>
            <a:r>
              <a:rPr lang="en-US" sz="1400" i="1" dirty="0">
                <a:solidFill>
                  <a:schemeClr val="bg1">
                    <a:lumMod val="65000"/>
                  </a:schemeClr>
                </a:solidFill>
                <a:ea typeface="Open Sans" pitchFamily="34" charset="0"/>
                <a:cs typeface="Open Sans" pitchFamily="34" charset="0"/>
              </a:rPr>
              <a:t> a </a:t>
            </a:r>
            <a:r>
              <a:rPr lang="en-US" sz="1400" i="1" dirty="0" err="1">
                <a:solidFill>
                  <a:schemeClr val="bg1">
                    <a:lumMod val="65000"/>
                  </a:schemeClr>
                </a:solidFill>
                <a:ea typeface="Open Sans" pitchFamily="34" charset="0"/>
                <a:cs typeface="Open Sans" pitchFamily="34" charset="0"/>
              </a:rPr>
              <a:t>leo</a:t>
            </a:r>
            <a:r>
              <a:rPr lang="en-US" sz="1400" i="1" dirty="0">
                <a:solidFill>
                  <a:schemeClr val="bg1">
                    <a:lumMod val="65000"/>
                  </a:schemeClr>
                </a:solidFill>
                <a:ea typeface="Open Sans" pitchFamily="34" charset="0"/>
                <a:cs typeface="Open Sans" pitchFamily="34" charset="0"/>
              </a:rPr>
              <a:t> magna, </a:t>
            </a:r>
            <a:r>
              <a:rPr lang="en-US" sz="1400" i="1" dirty="0" err="1">
                <a:solidFill>
                  <a:schemeClr val="bg1">
                    <a:lumMod val="65000"/>
                  </a:schemeClr>
                </a:solidFill>
                <a:ea typeface="Open Sans" pitchFamily="34" charset="0"/>
                <a:cs typeface="Open Sans" pitchFamily="34" charset="0"/>
              </a:rPr>
              <a:t>consequat</a:t>
            </a:r>
            <a:r>
              <a:rPr lang="en-US" sz="1400" i="1" dirty="0">
                <a:solidFill>
                  <a:schemeClr val="bg1">
                    <a:lumMod val="65000"/>
                  </a:schemeClr>
                </a:solidFill>
                <a:ea typeface="Open Sans" pitchFamily="34" charset="0"/>
                <a:cs typeface="Open Sans" pitchFamily="34" charset="0"/>
              </a:rPr>
              <a:t> </a:t>
            </a:r>
            <a:r>
              <a:rPr lang="en-US" sz="1400" i="1" dirty="0" err="1">
                <a:solidFill>
                  <a:schemeClr val="bg1">
                    <a:lumMod val="65000"/>
                  </a:schemeClr>
                </a:solidFill>
                <a:ea typeface="Open Sans" pitchFamily="34" charset="0"/>
                <a:cs typeface="Open Sans" pitchFamily="34" charset="0"/>
              </a:rPr>
              <a:t>risus</a:t>
            </a:r>
            <a:r>
              <a:rPr lang="en-US" sz="1400" i="1" dirty="0">
                <a:solidFill>
                  <a:schemeClr val="bg1">
                    <a:lumMod val="65000"/>
                  </a:schemeClr>
                </a:solidFill>
                <a:ea typeface="Open Sans" pitchFamily="34" charset="0"/>
                <a:cs typeface="Open Sans" pitchFamily="34" charset="0"/>
              </a:rPr>
              <a:t>. </a:t>
            </a:r>
          </a:p>
        </p:txBody>
      </p:sp>
      <p:sp>
        <p:nvSpPr>
          <p:cNvPr id="71" name="Oval 70"/>
          <p:cNvSpPr/>
          <p:nvPr/>
        </p:nvSpPr>
        <p:spPr>
          <a:xfrm>
            <a:off x="8118967" y="5381529"/>
            <a:ext cx="955091" cy="960571"/>
          </a:xfrm>
          <a:prstGeom prst="ellipse">
            <a:avLst/>
          </a:prstGeom>
          <a:solidFill>
            <a:schemeClr val="accent5"/>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1733">
              <a:solidFill>
                <a:schemeClr val="bg1"/>
              </a:solidFill>
            </a:endParaRPr>
          </a:p>
        </p:txBody>
      </p:sp>
      <p:sp>
        <p:nvSpPr>
          <p:cNvPr id="72" name="Text Box 10"/>
          <p:cNvSpPr txBox="1">
            <a:spLocks noChangeArrowheads="1"/>
          </p:cNvSpPr>
          <p:nvPr/>
        </p:nvSpPr>
        <p:spPr bwMode="auto">
          <a:xfrm>
            <a:off x="9224750" y="5122900"/>
            <a:ext cx="2164909" cy="1200329"/>
          </a:xfrm>
          <a:prstGeom prst="rect">
            <a:avLst/>
          </a:prstGeom>
          <a:noFill/>
          <a:ln w="9525">
            <a:noFill/>
            <a:miter lim="800000"/>
            <a:headEnd/>
            <a:tailEnd/>
          </a:ln>
        </p:spPr>
        <p:txBody>
          <a:bodyPr wrap="square" lIns="60960" tIns="30480" rIns="60960" bIns="30480">
            <a:spAutoFit/>
          </a:bodyPr>
          <a:lstStyle/>
          <a:p>
            <a:pPr defTabSz="1450940">
              <a:lnSpc>
                <a:spcPct val="200000"/>
              </a:lnSpc>
            </a:pPr>
            <a:r>
              <a:rPr lang="id-ID" sz="1600" b="1" i="1" dirty="0">
                <a:solidFill>
                  <a:schemeClr val="accent5"/>
                </a:solidFill>
                <a:ea typeface="Open Sans" pitchFamily="34" charset="0"/>
                <a:cs typeface="Open Sans" pitchFamily="34" charset="0"/>
              </a:rPr>
              <a:t>Action Plan</a:t>
            </a:r>
            <a:endParaRPr lang="en-US" sz="1600" b="1" i="1" dirty="0">
              <a:solidFill>
                <a:schemeClr val="accent5"/>
              </a:solidFill>
              <a:ea typeface="Open Sans" pitchFamily="34" charset="0"/>
              <a:cs typeface="Open Sans" pitchFamily="34" charset="0"/>
            </a:endParaRPr>
          </a:p>
          <a:p>
            <a:pPr defTabSz="1450940"/>
            <a:r>
              <a:rPr lang="en-US" sz="1400" i="1" dirty="0" err="1">
                <a:solidFill>
                  <a:schemeClr val="bg1">
                    <a:lumMod val="65000"/>
                  </a:schemeClr>
                </a:solidFill>
                <a:ea typeface="Open Sans" pitchFamily="34" charset="0"/>
                <a:cs typeface="Open Sans" pitchFamily="34" charset="0"/>
              </a:rPr>
              <a:t>Nullam</a:t>
            </a:r>
            <a:r>
              <a:rPr lang="en-US" sz="1400" i="1" dirty="0">
                <a:solidFill>
                  <a:schemeClr val="bg1">
                    <a:lumMod val="65000"/>
                  </a:schemeClr>
                </a:solidFill>
                <a:ea typeface="Open Sans" pitchFamily="34" charset="0"/>
                <a:cs typeface="Open Sans" pitchFamily="34" charset="0"/>
              </a:rPr>
              <a:t> </a:t>
            </a:r>
            <a:r>
              <a:rPr lang="en-US" sz="1400" i="1" dirty="0" err="1">
                <a:solidFill>
                  <a:schemeClr val="bg1">
                    <a:lumMod val="65000"/>
                  </a:schemeClr>
                </a:solidFill>
                <a:ea typeface="Open Sans" pitchFamily="34" charset="0"/>
                <a:cs typeface="Open Sans" pitchFamily="34" charset="0"/>
              </a:rPr>
              <a:t>eu</a:t>
            </a:r>
            <a:r>
              <a:rPr lang="en-US" sz="1400" i="1" dirty="0">
                <a:solidFill>
                  <a:schemeClr val="bg1">
                    <a:lumMod val="65000"/>
                  </a:schemeClr>
                </a:solidFill>
                <a:ea typeface="Open Sans" pitchFamily="34" charset="0"/>
                <a:cs typeface="Open Sans" pitchFamily="34" charset="0"/>
              </a:rPr>
              <a:t> </a:t>
            </a:r>
            <a:r>
              <a:rPr lang="en-US" sz="1400" i="1" dirty="0" err="1">
                <a:solidFill>
                  <a:schemeClr val="bg1">
                    <a:lumMod val="65000"/>
                  </a:schemeClr>
                </a:solidFill>
                <a:ea typeface="Open Sans" pitchFamily="34" charset="0"/>
                <a:cs typeface="Open Sans" pitchFamily="34" charset="0"/>
              </a:rPr>
              <a:t>tempor</a:t>
            </a:r>
            <a:r>
              <a:rPr lang="en-US" sz="1400" i="1" dirty="0">
                <a:solidFill>
                  <a:schemeClr val="bg1">
                    <a:lumMod val="65000"/>
                  </a:schemeClr>
                </a:solidFill>
                <a:ea typeface="Open Sans" pitchFamily="34" charset="0"/>
                <a:cs typeface="Open Sans" pitchFamily="34" charset="0"/>
              </a:rPr>
              <a:t> </a:t>
            </a:r>
            <a:r>
              <a:rPr lang="en-US" sz="1400" i="1" dirty="0" err="1">
                <a:solidFill>
                  <a:schemeClr val="bg1">
                    <a:lumMod val="65000"/>
                  </a:schemeClr>
                </a:solidFill>
                <a:ea typeface="Open Sans" pitchFamily="34" charset="0"/>
                <a:cs typeface="Open Sans" pitchFamily="34" charset="0"/>
              </a:rPr>
              <a:t>purus</a:t>
            </a:r>
            <a:r>
              <a:rPr lang="en-US" sz="1400" i="1" dirty="0">
                <a:solidFill>
                  <a:schemeClr val="bg1">
                    <a:lumMod val="65000"/>
                  </a:schemeClr>
                </a:solidFill>
                <a:ea typeface="Open Sans" pitchFamily="34" charset="0"/>
                <a:cs typeface="Open Sans" pitchFamily="34" charset="0"/>
              </a:rPr>
              <a:t>. </a:t>
            </a:r>
            <a:r>
              <a:rPr lang="en-US" sz="1400" i="1" dirty="0" err="1">
                <a:solidFill>
                  <a:schemeClr val="bg1">
                    <a:lumMod val="65000"/>
                  </a:schemeClr>
                </a:solidFill>
                <a:ea typeface="Open Sans" pitchFamily="34" charset="0"/>
                <a:cs typeface="Open Sans" pitchFamily="34" charset="0"/>
              </a:rPr>
              <a:t>Nunc</a:t>
            </a:r>
            <a:r>
              <a:rPr lang="en-US" sz="1400" i="1" dirty="0">
                <a:solidFill>
                  <a:schemeClr val="bg1">
                    <a:lumMod val="65000"/>
                  </a:schemeClr>
                </a:solidFill>
                <a:ea typeface="Open Sans" pitchFamily="34" charset="0"/>
                <a:cs typeface="Open Sans" pitchFamily="34" charset="0"/>
              </a:rPr>
              <a:t> a </a:t>
            </a:r>
            <a:r>
              <a:rPr lang="en-US" sz="1400" i="1" dirty="0" err="1">
                <a:solidFill>
                  <a:schemeClr val="bg1">
                    <a:lumMod val="65000"/>
                  </a:schemeClr>
                </a:solidFill>
                <a:ea typeface="Open Sans" pitchFamily="34" charset="0"/>
                <a:cs typeface="Open Sans" pitchFamily="34" charset="0"/>
              </a:rPr>
              <a:t>leo</a:t>
            </a:r>
            <a:r>
              <a:rPr lang="en-US" sz="1400" i="1" dirty="0">
                <a:solidFill>
                  <a:schemeClr val="bg1">
                    <a:lumMod val="65000"/>
                  </a:schemeClr>
                </a:solidFill>
                <a:ea typeface="Open Sans" pitchFamily="34" charset="0"/>
                <a:cs typeface="Open Sans" pitchFamily="34" charset="0"/>
              </a:rPr>
              <a:t> magna, </a:t>
            </a:r>
            <a:r>
              <a:rPr lang="en-US" sz="1400" i="1" dirty="0" err="1">
                <a:solidFill>
                  <a:schemeClr val="bg1">
                    <a:lumMod val="65000"/>
                  </a:schemeClr>
                </a:solidFill>
                <a:ea typeface="Open Sans" pitchFamily="34" charset="0"/>
                <a:cs typeface="Open Sans" pitchFamily="34" charset="0"/>
              </a:rPr>
              <a:t>consequat</a:t>
            </a:r>
            <a:r>
              <a:rPr lang="en-US" sz="1400" i="1" dirty="0">
                <a:solidFill>
                  <a:schemeClr val="bg1">
                    <a:lumMod val="65000"/>
                  </a:schemeClr>
                </a:solidFill>
                <a:ea typeface="Open Sans" pitchFamily="34" charset="0"/>
                <a:cs typeface="Open Sans" pitchFamily="34" charset="0"/>
              </a:rPr>
              <a:t> </a:t>
            </a:r>
            <a:r>
              <a:rPr lang="en-US" sz="1400" i="1" dirty="0" err="1">
                <a:solidFill>
                  <a:schemeClr val="bg1">
                    <a:lumMod val="65000"/>
                  </a:schemeClr>
                </a:solidFill>
                <a:ea typeface="Open Sans" pitchFamily="34" charset="0"/>
                <a:cs typeface="Open Sans" pitchFamily="34" charset="0"/>
              </a:rPr>
              <a:t>risus</a:t>
            </a:r>
            <a:r>
              <a:rPr lang="en-US" sz="1400" i="1" dirty="0">
                <a:solidFill>
                  <a:schemeClr val="bg1">
                    <a:lumMod val="65000"/>
                  </a:schemeClr>
                </a:solidFill>
                <a:ea typeface="Open Sans" pitchFamily="34" charset="0"/>
                <a:cs typeface="Open Sans" pitchFamily="34" charset="0"/>
              </a:rPr>
              <a:t>. </a:t>
            </a:r>
          </a:p>
        </p:txBody>
      </p:sp>
      <p:sp>
        <p:nvSpPr>
          <p:cNvPr id="73" name="Oval 72"/>
          <p:cNvSpPr/>
          <p:nvPr/>
        </p:nvSpPr>
        <p:spPr>
          <a:xfrm>
            <a:off x="8118967" y="1529935"/>
            <a:ext cx="955091" cy="960571"/>
          </a:xfrm>
          <a:prstGeom prst="ellipse">
            <a:avLst/>
          </a:prstGeom>
          <a:solidFill>
            <a:schemeClr val="accent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1733">
              <a:solidFill>
                <a:schemeClr val="bg1"/>
              </a:solidFill>
            </a:endParaRPr>
          </a:p>
        </p:txBody>
      </p:sp>
      <p:sp>
        <p:nvSpPr>
          <p:cNvPr id="74" name="Text Box 10"/>
          <p:cNvSpPr txBox="1">
            <a:spLocks noChangeArrowheads="1"/>
          </p:cNvSpPr>
          <p:nvPr/>
        </p:nvSpPr>
        <p:spPr bwMode="auto">
          <a:xfrm>
            <a:off x="9224750" y="1271307"/>
            <a:ext cx="2145419" cy="1200329"/>
          </a:xfrm>
          <a:prstGeom prst="rect">
            <a:avLst/>
          </a:prstGeom>
          <a:noFill/>
          <a:ln w="9525">
            <a:noFill/>
            <a:miter lim="800000"/>
            <a:headEnd/>
            <a:tailEnd/>
          </a:ln>
        </p:spPr>
        <p:txBody>
          <a:bodyPr wrap="square" lIns="60960" tIns="30480" rIns="60960" bIns="30480">
            <a:spAutoFit/>
          </a:bodyPr>
          <a:lstStyle/>
          <a:p>
            <a:pPr defTabSz="1450940">
              <a:lnSpc>
                <a:spcPct val="200000"/>
              </a:lnSpc>
            </a:pPr>
            <a:r>
              <a:rPr lang="id-ID" sz="1600" b="1" i="1" dirty="0">
                <a:solidFill>
                  <a:schemeClr val="accent4"/>
                </a:solidFill>
                <a:ea typeface="Open Sans" pitchFamily="34" charset="0"/>
                <a:cs typeface="Open Sans" pitchFamily="34" charset="0"/>
              </a:rPr>
              <a:t>Sosial Media</a:t>
            </a:r>
            <a:endParaRPr lang="en-US" sz="1600" b="1" i="1" dirty="0">
              <a:solidFill>
                <a:schemeClr val="accent4"/>
              </a:solidFill>
              <a:ea typeface="Open Sans" pitchFamily="34" charset="0"/>
              <a:cs typeface="Open Sans" pitchFamily="34" charset="0"/>
            </a:endParaRPr>
          </a:p>
          <a:p>
            <a:pPr defTabSz="1450940"/>
            <a:r>
              <a:rPr lang="en-US" sz="1400" i="1" dirty="0" err="1">
                <a:solidFill>
                  <a:schemeClr val="bg1">
                    <a:lumMod val="65000"/>
                  </a:schemeClr>
                </a:solidFill>
                <a:ea typeface="Open Sans" pitchFamily="34" charset="0"/>
                <a:cs typeface="Open Sans" pitchFamily="34" charset="0"/>
              </a:rPr>
              <a:t>Nullam</a:t>
            </a:r>
            <a:r>
              <a:rPr lang="en-US" sz="1400" i="1" dirty="0">
                <a:solidFill>
                  <a:schemeClr val="bg1">
                    <a:lumMod val="65000"/>
                  </a:schemeClr>
                </a:solidFill>
                <a:ea typeface="Open Sans" pitchFamily="34" charset="0"/>
                <a:cs typeface="Open Sans" pitchFamily="34" charset="0"/>
              </a:rPr>
              <a:t> </a:t>
            </a:r>
            <a:r>
              <a:rPr lang="en-US" sz="1400" i="1" dirty="0" err="1">
                <a:solidFill>
                  <a:schemeClr val="bg1">
                    <a:lumMod val="65000"/>
                  </a:schemeClr>
                </a:solidFill>
                <a:ea typeface="Open Sans" pitchFamily="34" charset="0"/>
                <a:cs typeface="Open Sans" pitchFamily="34" charset="0"/>
              </a:rPr>
              <a:t>eu</a:t>
            </a:r>
            <a:r>
              <a:rPr lang="en-US" sz="1400" i="1" dirty="0">
                <a:solidFill>
                  <a:schemeClr val="bg1">
                    <a:lumMod val="65000"/>
                  </a:schemeClr>
                </a:solidFill>
                <a:ea typeface="Open Sans" pitchFamily="34" charset="0"/>
                <a:cs typeface="Open Sans" pitchFamily="34" charset="0"/>
              </a:rPr>
              <a:t> </a:t>
            </a:r>
            <a:r>
              <a:rPr lang="en-US" sz="1400" i="1" dirty="0" err="1">
                <a:solidFill>
                  <a:schemeClr val="bg1">
                    <a:lumMod val="65000"/>
                  </a:schemeClr>
                </a:solidFill>
                <a:ea typeface="Open Sans" pitchFamily="34" charset="0"/>
                <a:cs typeface="Open Sans" pitchFamily="34" charset="0"/>
              </a:rPr>
              <a:t>tempor</a:t>
            </a:r>
            <a:r>
              <a:rPr lang="en-US" sz="1400" i="1" dirty="0">
                <a:solidFill>
                  <a:schemeClr val="bg1">
                    <a:lumMod val="65000"/>
                  </a:schemeClr>
                </a:solidFill>
                <a:ea typeface="Open Sans" pitchFamily="34" charset="0"/>
                <a:cs typeface="Open Sans" pitchFamily="34" charset="0"/>
              </a:rPr>
              <a:t> </a:t>
            </a:r>
            <a:r>
              <a:rPr lang="en-US" sz="1400" i="1" dirty="0" err="1">
                <a:solidFill>
                  <a:schemeClr val="bg1">
                    <a:lumMod val="65000"/>
                  </a:schemeClr>
                </a:solidFill>
                <a:ea typeface="Open Sans" pitchFamily="34" charset="0"/>
                <a:cs typeface="Open Sans" pitchFamily="34" charset="0"/>
              </a:rPr>
              <a:t>purus</a:t>
            </a:r>
            <a:r>
              <a:rPr lang="en-US" sz="1400" i="1" dirty="0">
                <a:solidFill>
                  <a:schemeClr val="bg1">
                    <a:lumMod val="65000"/>
                  </a:schemeClr>
                </a:solidFill>
                <a:ea typeface="Open Sans" pitchFamily="34" charset="0"/>
                <a:cs typeface="Open Sans" pitchFamily="34" charset="0"/>
              </a:rPr>
              <a:t>. </a:t>
            </a:r>
            <a:r>
              <a:rPr lang="en-US" sz="1400" i="1" dirty="0" err="1">
                <a:solidFill>
                  <a:schemeClr val="bg1">
                    <a:lumMod val="65000"/>
                  </a:schemeClr>
                </a:solidFill>
                <a:ea typeface="Open Sans" pitchFamily="34" charset="0"/>
                <a:cs typeface="Open Sans" pitchFamily="34" charset="0"/>
              </a:rPr>
              <a:t>Nunc</a:t>
            </a:r>
            <a:r>
              <a:rPr lang="en-US" sz="1400" i="1" dirty="0">
                <a:solidFill>
                  <a:schemeClr val="bg1">
                    <a:lumMod val="65000"/>
                  </a:schemeClr>
                </a:solidFill>
                <a:ea typeface="Open Sans" pitchFamily="34" charset="0"/>
                <a:cs typeface="Open Sans" pitchFamily="34" charset="0"/>
              </a:rPr>
              <a:t> a </a:t>
            </a:r>
            <a:r>
              <a:rPr lang="en-US" sz="1400" i="1" dirty="0" err="1">
                <a:solidFill>
                  <a:schemeClr val="bg1">
                    <a:lumMod val="65000"/>
                  </a:schemeClr>
                </a:solidFill>
                <a:ea typeface="Open Sans" pitchFamily="34" charset="0"/>
                <a:cs typeface="Open Sans" pitchFamily="34" charset="0"/>
              </a:rPr>
              <a:t>leo</a:t>
            </a:r>
            <a:r>
              <a:rPr lang="en-US" sz="1400" i="1" dirty="0">
                <a:solidFill>
                  <a:schemeClr val="bg1">
                    <a:lumMod val="65000"/>
                  </a:schemeClr>
                </a:solidFill>
                <a:ea typeface="Open Sans" pitchFamily="34" charset="0"/>
                <a:cs typeface="Open Sans" pitchFamily="34" charset="0"/>
              </a:rPr>
              <a:t> magna, </a:t>
            </a:r>
            <a:r>
              <a:rPr lang="en-US" sz="1400" i="1" dirty="0" err="1">
                <a:solidFill>
                  <a:schemeClr val="bg1">
                    <a:lumMod val="65000"/>
                  </a:schemeClr>
                </a:solidFill>
                <a:ea typeface="Open Sans" pitchFamily="34" charset="0"/>
                <a:cs typeface="Open Sans" pitchFamily="34" charset="0"/>
              </a:rPr>
              <a:t>consequat</a:t>
            </a:r>
            <a:r>
              <a:rPr lang="en-US" sz="1400" i="1" dirty="0">
                <a:solidFill>
                  <a:schemeClr val="bg1">
                    <a:lumMod val="65000"/>
                  </a:schemeClr>
                </a:solidFill>
                <a:ea typeface="Open Sans" pitchFamily="34" charset="0"/>
                <a:cs typeface="Open Sans" pitchFamily="34" charset="0"/>
              </a:rPr>
              <a:t> </a:t>
            </a:r>
            <a:r>
              <a:rPr lang="en-US" sz="1400" i="1" dirty="0" err="1">
                <a:solidFill>
                  <a:schemeClr val="bg1">
                    <a:lumMod val="65000"/>
                  </a:schemeClr>
                </a:solidFill>
                <a:ea typeface="Open Sans" pitchFamily="34" charset="0"/>
                <a:cs typeface="Open Sans" pitchFamily="34" charset="0"/>
              </a:rPr>
              <a:t>risus</a:t>
            </a:r>
            <a:r>
              <a:rPr lang="en-US" sz="1400" i="1" dirty="0">
                <a:solidFill>
                  <a:schemeClr val="bg1">
                    <a:lumMod val="65000"/>
                  </a:schemeClr>
                </a:solidFill>
                <a:ea typeface="Open Sans" pitchFamily="34" charset="0"/>
                <a:cs typeface="Open Sans" pitchFamily="34" charset="0"/>
              </a:rPr>
              <a:t>. </a:t>
            </a:r>
          </a:p>
        </p:txBody>
      </p:sp>
      <p:grpSp>
        <p:nvGrpSpPr>
          <p:cNvPr id="75" name="Group 74"/>
          <p:cNvGrpSpPr/>
          <p:nvPr/>
        </p:nvGrpSpPr>
        <p:grpSpPr>
          <a:xfrm>
            <a:off x="8312281" y="5553196"/>
            <a:ext cx="571253" cy="571253"/>
            <a:chOff x="6352022" y="2360197"/>
            <a:chExt cx="406813" cy="406813"/>
          </a:xfrm>
          <a:solidFill>
            <a:schemeClr val="bg1"/>
          </a:solidFill>
        </p:grpSpPr>
        <p:sp>
          <p:nvSpPr>
            <p:cNvPr id="76" name="Freeform 39"/>
            <p:cNvSpPr>
              <a:spLocks noEditPoints="1"/>
            </p:cNvSpPr>
            <p:nvPr/>
          </p:nvSpPr>
          <p:spPr bwMode="auto">
            <a:xfrm>
              <a:off x="6352022" y="2360197"/>
              <a:ext cx="406813" cy="406813"/>
            </a:xfrm>
            <a:custGeom>
              <a:avLst/>
              <a:gdLst>
                <a:gd name="T0" fmla="*/ 61 w 122"/>
                <a:gd name="T1" fmla="*/ 0 h 122"/>
                <a:gd name="T2" fmla="*/ 0 w 122"/>
                <a:gd name="T3" fmla="*/ 61 h 122"/>
                <a:gd name="T4" fmla="*/ 61 w 122"/>
                <a:gd name="T5" fmla="*/ 122 h 122"/>
                <a:gd name="T6" fmla="*/ 122 w 122"/>
                <a:gd name="T7" fmla="*/ 61 h 122"/>
                <a:gd name="T8" fmla="*/ 61 w 122"/>
                <a:gd name="T9" fmla="*/ 0 h 122"/>
                <a:gd name="T10" fmla="*/ 65 w 122"/>
                <a:gd name="T11" fmla="*/ 109 h 122"/>
                <a:gd name="T12" fmla="*/ 65 w 122"/>
                <a:gd name="T13" fmla="*/ 102 h 122"/>
                <a:gd name="T14" fmla="*/ 58 w 122"/>
                <a:gd name="T15" fmla="*/ 102 h 122"/>
                <a:gd name="T16" fmla="*/ 58 w 122"/>
                <a:gd name="T17" fmla="*/ 109 h 122"/>
                <a:gd name="T18" fmla="*/ 30 w 122"/>
                <a:gd name="T19" fmla="*/ 97 h 122"/>
                <a:gd name="T20" fmla="*/ 29 w 122"/>
                <a:gd name="T21" fmla="*/ 97 h 122"/>
                <a:gd name="T22" fmla="*/ 27 w 122"/>
                <a:gd name="T23" fmla="*/ 95 h 122"/>
                <a:gd name="T24" fmla="*/ 25 w 122"/>
                <a:gd name="T25" fmla="*/ 93 h 122"/>
                <a:gd name="T26" fmla="*/ 25 w 122"/>
                <a:gd name="T27" fmla="*/ 92 h 122"/>
                <a:gd name="T28" fmla="*/ 13 w 122"/>
                <a:gd name="T29" fmla="*/ 64 h 122"/>
                <a:gd name="T30" fmla="*/ 20 w 122"/>
                <a:gd name="T31" fmla="*/ 64 h 122"/>
                <a:gd name="T32" fmla="*/ 20 w 122"/>
                <a:gd name="T33" fmla="*/ 57 h 122"/>
                <a:gd name="T34" fmla="*/ 13 w 122"/>
                <a:gd name="T35" fmla="*/ 57 h 122"/>
                <a:gd name="T36" fmla="*/ 58 w 122"/>
                <a:gd name="T37" fmla="*/ 13 h 122"/>
                <a:gd name="T38" fmla="*/ 58 w 122"/>
                <a:gd name="T39" fmla="*/ 20 h 122"/>
                <a:gd name="T40" fmla="*/ 65 w 122"/>
                <a:gd name="T41" fmla="*/ 20 h 122"/>
                <a:gd name="T42" fmla="*/ 65 w 122"/>
                <a:gd name="T43" fmla="*/ 13 h 122"/>
                <a:gd name="T44" fmla="*/ 83 w 122"/>
                <a:gd name="T45" fmla="*/ 18 h 122"/>
                <a:gd name="T46" fmla="*/ 83 w 122"/>
                <a:gd name="T47" fmla="*/ 18 h 122"/>
                <a:gd name="T48" fmla="*/ 87 w 122"/>
                <a:gd name="T49" fmla="*/ 20 h 122"/>
                <a:gd name="T50" fmla="*/ 88 w 122"/>
                <a:gd name="T51" fmla="*/ 21 h 122"/>
                <a:gd name="T52" fmla="*/ 90 w 122"/>
                <a:gd name="T53" fmla="*/ 23 h 122"/>
                <a:gd name="T54" fmla="*/ 91 w 122"/>
                <a:gd name="T55" fmla="*/ 24 h 122"/>
                <a:gd name="T56" fmla="*/ 94 w 122"/>
                <a:gd name="T57" fmla="*/ 25 h 122"/>
                <a:gd name="T58" fmla="*/ 95 w 122"/>
                <a:gd name="T59" fmla="*/ 27 h 122"/>
                <a:gd name="T60" fmla="*/ 97 w 122"/>
                <a:gd name="T61" fmla="*/ 28 h 122"/>
                <a:gd name="T62" fmla="*/ 98 w 122"/>
                <a:gd name="T63" fmla="*/ 31 h 122"/>
                <a:gd name="T64" fmla="*/ 99 w 122"/>
                <a:gd name="T65" fmla="*/ 32 h 122"/>
                <a:gd name="T66" fmla="*/ 101 w 122"/>
                <a:gd name="T67" fmla="*/ 34 h 122"/>
                <a:gd name="T68" fmla="*/ 102 w 122"/>
                <a:gd name="T69" fmla="*/ 35 h 122"/>
                <a:gd name="T70" fmla="*/ 104 w 122"/>
                <a:gd name="T71" fmla="*/ 39 h 122"/>
                <a:gd name="T72" fmla="*/ 104 w 122"/>
                <a:gd name="T73" fmla="*/ 39 h 122"/>
                <a:gd name="T74" fmla="*/ 109 w 122"/>
                <a:gd name="T75" fmla="*/ 57 h 122"/>
                <a:gd name="T76" fmla="*/ 102 w 122"/>
                <a:gd name="T77" fmla="*/ 57 h 122"/>
                <a:gd name="T78" fmla="*/ 102 w 122"/>
                <a:gd name="T79" fmla="*/ 64 h 122"/>
                <a:gd name="T80" fmla="*/ 109 w 122"/>
                <a:gd name="T81" fmla="*/ 64 h 122"/>
                <a:gd name="T82" fmla="*/ 65 w 122"/>
                <a:gd name="T83" fmla="*/ 10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22">
                  <a:moveTo>
                    <a:pt x="61" y="0"/>
                  </a:moveTo>
                  <a:cubicBezTo>
                    <a:pt x="27" y="0"/>
                    <a:pt x="0" y="27"/>
                    <a:pt x="0" y="61"/>
                  </a:cubicBezTo>
                  <a:cubicBezTo>
                    <a:pt x="0" y="95"/>
                    <a:pt x="27" y="122"/>
                    <a:pt x="61" y="122"/>
                  </a:cubicBezTo>
                  <a:cubicBezTo>
                    <a:pt x="95" y="122"/>
                    <a:pt x="122" y="95"/>
                    <a:pt x="122" y="61"/>
                  </a:cubicBezTo>
                  <a:cubicBezTo>
                    <a:pt x="122" y="27"/>
                    <a:pt x="95" y="0"/>
                    <a:pt x="61" y="0"/>
                  </a:cubicBezTo>
                  <a:close/>
                  <a:moveTo>
                    <a:pt x="65" y="109"/>
                  </a:moveTo>
                  <a:cubicBezTo>
                    <a:pt x="65" y="102"/>
                    <a:pt x="65" y="102"/>
                    <a:pt x="65" y="102"/>
                  </a:cubicBezTo>
                  <a:cubicBezTo>
                    <a:pt x="58" y="102"/>
                    <a:pt x="58" y="102"/>
                    <a:pt x="58" y="102"/>
                  </a:cubicBezTo>
                  <a:cubicBezTo>
                    <a:pt x="58" y="109"/>
                    <a:pt x="58" y="109"/>
                    <a:pt x="58" y="109"/>
                  </a:cubicBezTo>
                  <a:cubicBezTo>
                    <a:pt x="47" y="108"/>
                    <a:pt x="37" y="104"/>
                    <a:pt x="30" y="97"/>
                  </a:cubicBezTo>
                  <a:cubicBezTo>
                    <a:pt x="29" y="97"/>
                    <a:pt x="29" y="97"/>
                    <a:pt x="29" y="97"/>
                  </a:cubicBezTo>
                  <a:cubicBezTo>
                    <a:pt x="28" y="96"/>
                    <a:pt x="28" y="95"/>
                    <a:pt x="27" y="95"/>
                  </a:cubicBezTo>
                  <a:cubicBezTo>
                    <a:pt x="27" y="94"/>
                    <a:pt x="26" y="94"/>
                    <a:pt x="25" y="93"/>
                  </a:cubicBezTo>
                  <a:cubicBezTo>
                    <a:pt x="25" y="93"/>
                    <a:pt x="25" y="93"/>
                    <a:pt x="25" y="92"/>
                  </a:cubicBezTo>
                  <a:cubicBezTo>
                    <a:pt x="18" y="85"/>
                    <a:pt x="14" y="75"/>
                    <a:pt x="13" y="64"/>
                  </a:cubicBezTo>
                  <a:cubicBezTo>
                    <a:pt x="20" y="64"/>
                    <a:pt x="20" y="64"/>
                    <a:pt x="20" y="64"/>
                  </a:cubicBezTo>
                  <a:cubicBezTo>
                    <a:pt x="20" y="57"/>
                    <a:pt x="20" y="57"/>
                    <a:pt x="20" y="57"/>
                  </a:cubicBezTo>
                  <a:cubicBezTo>
                    <a:pt x="13" y="57"/>
                    <a:pt x="13" y="57"/>
                    <a:pt x="13" y="57"/>
                  </a:cubicBezTo>
                  <a:cubicBezTo>
                    <a:pt x="15" y="34"/>
                    <a:pt x="34" y="15"/>
                    <a:pt x="58" y="13"/>
                  </a:cubicBezTo>
                  <a:cubicBezTo>
                    <a:pt x="58" y="20"/>
                    <a:pt x="58" y="20"/>
                    <a:pt x="58" y="20"/>
                  </a:cubicBezTo>
                  <a:cubicBezTo>
                    <a:pt x="65" y="20"/>
                    <a:pt x="65" y="20"/>
                    <a:pt x="65" y="20"/>
                  </a:cubicBezTo>
                  <a:cubicBezTo>
                    <a:pt x="65" y="13"/>
                    <a:pt x="65" y="13"/>
                    <a:pt x="65" y="13"/>
                  </a:cubicBezTo>
                  <a:cubicBezTo>
                    <a:pt x="71" y="14"/>
                    <a:pt x="77" y="15"/>
                    <a:pt x="83" y="18"/>
                  </a:cubicBezTo>
                  <a:cubicBezTo>
                    <a:pt x="83" y="18"/>
                    <a:pt x="83" y="18"/>
                    <a:pt x="83" y="18"/>
                  </a:cubicBezTo>
                  <a:cubicBezTo>
                    <a:pt x="84" y="19"/>
                    <a:pt x="86" y="20"/>
                    <a:pt x="87" y="20"/>
                  </a:cubicBezTo>
                  <a:cubicBezTo>
                    <a:pt x="87" y="20"/>
                    <a:pt x="87" y="21"/>
                    <a:pt x="88" y="21"/>
                  </a:cubicBezTo>
                  <a:cubicBezTo>
                    <a:pt x="88" y="21"/>
                    <a:pt x="89" y="22"/>
                    <a:pt x="90" y="23"/>
                  </a:cubicBezTo>
                  <a:cubicBezTo>
                    <a:pt x="91" y="23"/>
                    <a:pt x="91" y="23"/>
                    <a:pt x="91" y="24"/>
                  </a:cubicBezTo>
                  <a:cubicBezTo>
                    <a:pt x="92" y="24"/>
                    <a:pt x="93" y="25"/>
                    <a:pt x="94" y="25"/>
                  </a:cubicBezTo>
                  <a:cubicBezTo>
                    <a:pt x="94" y="26"/>
                    <a:pt x="95" y="26"/>
                    <a:pt x="95" y="27"/>
                  </a:cubicBezTo>
                  <a:cubicBezTo>
                    <a:pt x="96" y="27"/>
                    <a:pt x="96" y="28"/>
                    <a:pt x="97" y="28"/>
                  </a:cubicBezTo>
                  <a:cubicBezTo>
                    <a:pt x="97" y="29"/>
                    <a:pt x="98" y="30"/>
                    <a:pt x="98" y="31"/>
                  </a:cubicBezTo>
                  <a:cubicBezTo>
                    <a:pt x="99" y="31"/>
                    <a:pt x="99" y="31"/>
                    <a:pt x="99" y="32"/>
                  </a:cubicBezTo>
                  <a:cubicBezTo>
                    <a:pt x="100" y="33"/>
                    <a:pt x="101" y="34"/>
                    <a:pt x="101" y="34"/>
                  </a:cubicBezTo>
                  <a:cubicBezTo>
                    <a:pt x="101" y="35"/>
                    <a:pt x="102" y="35"/>
                    <a:pt x="102" y="35"/>
                  </a:cubicBezTo>
                  <a:cubicBezTo>
                    <a:pt x="102" y="36"/>
                    <a:pt x="103" y="37"/>
                    <a:pt x="104" y="39"/>
                  </a:cubicBezTo>
                  <a:cubicBezTo>
                    <a:pt x="104" y="39"/>
                    <a:pt x="104" y="39"/>
                    <a:pt x="104" y="39"/>
                  </a:cubicBezTo>
                  <a:cubicBezTo>
                    <a:pt x="107" y="45"/>
                    <a:pt x="108" y="51"/>
                    <a:pt x="109" y="57"/>
                  </a:cubicBezTo>
                  <a:cubicBezTo>
                    <a:pt x="102" y="57"/>
                    <a:pt x="102" y="57"/>
                    <a:pt x="102" y="57"/>
                  </a:cubicBezTo>
                  <a:cubicBezTo>
                    <a:pt x="102" y="64"/>
                    <a:pt x="102" y="64"/>
                    <a:pt x="102" y="64"/>
                  </a:cubicBezTo>
                  <a:cubicBezTo>
                    <a:pt x="109" y="64"/>
                    <a:pt x="109" y="64"/>
                    <a:pt x="109" y="64"/>
                  </a:cubicBezTo>
                  <a:cubicBezTo>
                    <a:pt x="107" y="88"/>
                    <a:pt x="88" y="107"/>
                    <a:pt x="65" y="1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 name="Freeform 40"/>
            <p:cNvSpPr>
              <a:spLocks noEditPoints="1"/>
            </p:cNvSpPr>
            <p:nvPr/>
          </p:nvSpPr>
          <p:spPr bwMode="auto">
            <a:xfrm>
              <a:off x="6506761" y="2460029"/>
              <a:ext cx="119797" cy="177201"/>
            </a:xfrm>
            <a:custGeom>
              <a:avLst/>
              <a:gdLst>
                <a:gd name="T0" fmla="*/ 8 w 36"/>
                <a:gd name="T1" fmla="*/ 29 h 53"/>
                <a:gd name="T2" fmla="*/ 8 w 36"/>
                <a:gd name="T3" fmla="*/ 29 h 53"/>
                <a:gd name="T4" fmla="*/ 0 w 36"/>
                <a:gd name="T5" fmla="*/ 53 h 53"/>
                <a:gd name="T6" fmla="*/ 19 w 36"/>
                <a:gd name="T7" fmla="*/ 36 h 53"/>
                <a:gd name="T8" fmla="*/ 19 w 36"/>
                <a:gd name="T9" fmla="*/ 36 h 53"/>
                <a:gd name="T10" fmla="*/ 22 w 36"/>
                <a:gd name="T11" fmla="*/ 33 h 53"/>
                <a:gd name="T12" fmla="*/ 36 w 36"/>
                <a:gd name="T13" fmla="*/ 0 h 53"/>
                <a:gd name="T14" fmla="*/ 11 w 36"/>
                <a:gd name="T15" fmla="*/ 25 h 53"/>
                <a:gd name="T16" fmla="*/ 8 w 36"/>
                <a:gd name="T17" fmla="*/ 29 h 53"/>
                <a:gd name="T18" fmla="*/ 15 w 36"/>
                <a:gd name="T19" fmla="*/ 28 h 53"/>
                <a:gd name="T20" fmla="*/ 18 w 36"/>
                <a:gd name="T21" fmla="*/ 31 h 53"/>
                <a:gd name="T22" fmla="*/ 15 w 36"/>
                <a:gd name="T23" fmla="*/ 34 h 53"/>
                <a:gd name="T24" fmla="*/ 12 w 36"/>
                <a:gd name="T25" fmla="*/ 31 h 53"/>
                <a:gd name="T26" fmla="*/ 15 w 36"/>
                <a:gd name="T2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53">
                  <a:moveTo>
                    <a:pt x="8" y="29"/>
                  </a:moveTo>
                  <a:cubicBezTo>
                    <a:pt x="8" y="29"/>
                    <a:pt x="8" y="29"/>
                    <a:pt x="8" y="29"/>
                  </a:cubicBezTo>
                  <a:cubicBezTo>
                    <a:pt x="0" y="53"/>
                    <a:pt x="0" y="53"/>
                    <a:pt x="0" y="53"/>
                  </a:cubicBezTo>
                  <a:cubicBezTo>
                    <a:pt x="19" y="36"/>
                    <a:pt x="19" y="36"/>
                    <a:pt x="19" y="36"/>
                  </a:cubicBezTo>
                  <a:cubicBezTo>
                    <a:pt x="19" y="36"/>
                    <a:pt x="19" y="36"/>
                    <a:pt x="19" y="36"/>
                  </a:cubicBezTo>
                  <a:cubicBezTo>
                    <a:pt x="21" y="35"/>
                    <a:pt x="22" y="33"/>
                    <a:pt x="22" y="33"/>
                  </a:cubicBezTo>
                  <a:cubicBezTo>
                    <a:pt x="36" y="0"/>
                    <a:pt x="36" y="0"/>
                    <a:pt x="36" y="0"/>
                  </a:cubicBezTo>
                  <a:cubicBezTo>
                    <a:pt x="11" y="25"/>
                    <a:pt x="11" y="25"/>
                    <a:pt x="11" y="25"/>
                  </a:cubicBezTo>
                  <a:cubicBezTo>
                    <a:pt x="10" y="26"/>
                    <a:pt x="9" y="28"/>
                    <a:pt x="8" y="29"/>
                  </a:cubicBezTo>
                  <a:close/>
                  <a:moveTo>
                    <a:pt x="15" y="28"/>
                  </a:moveTo>
                  <a:cubicBezTo>
                    <a:pt x="17" y="28"/>
                    <a:pt x="18" y="29"/>
                    <a:pt x="18" y="31"/>
                  </a:cubicBezTo>
                  <a:cubicBezTo>
                    <a:pt x="18" y="33"/>
                    <a:pt x="17" y="34"/>
                    <a:pt x="15" y="34"/>
                  </a:cubicBezTo>
                  <a:cubicBezTo>
                    <a:pt x="13" y="34"/>
                    <a:pt x="12" y="33"/>
                    <a:pt x="12" y="31"/>
                  </a:cubicBezTo>
                  <a:cubicBezTo>
                    <a:pt x="12" y="29"/>
                    <a:pt x="13" y="28"/>
                    <a:pt x="15"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 name="Oval 41"/>
            <p:cNvSpPr>
              <a:spLocks noChangeArrowheads="1"/>
            </p:cNvSpPr>
            <p:nvPr/>
          </p:nvSpPr>
          <p:spPr bwMode="auto">
            <a:xfrm>
              <a:off x="6551685" y="2557365"/>
              <a:ext cx="9983" cy="998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79" name="Group 78"/>
          <p:cNvGrpSpPr/>
          <p:nvPr/>
        </p:nvGrpSpPr>
        <p:grpSpPr>
          <a:xfrm>
            <a:off x="8341660" y="4319306"/>
            <a:ext cx="498231" cy="561960"/>
            <a:chOff x="5513440" y="1766202"/>
            <a:chExt cx="429274" cy="484183"/>
          </a:xfrm>
          <a:solidFill>
            <a:schemeClr val="bg1"/>
          </a:solidFill>
        </p:grpSpPr>
        <p:sp>
          <p:nvSpPr>
            <p:cNvPr id="80" name="Freeform 147"/>
            <p:cNvSpPr>
              <a:spLocks/>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 name="Freeform 149"/>
            <p:cNvSpPr>
              <a:spLocks/>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83" name="Group 82"/>
          <p:cNvGrpSpPr/>
          <p:nvPr/>
        </p:nvGrpSpPr>
        <p:grpSpPr>
          <a:xfrm>
            <a:off x="8341659" y="3078908"/>
            <a:ext cx="578264" cy="529199"/>
            <a:chOff x="6726389" y="1486674"/>
            <a:chExt cx="411805" cy="376863"/>
          </a:xfrm>
          <a:solidFill>
            <a:schemeClr val="bg1"/>
          </a:solidFill>
        </p:grpSpPr>
        <p:sp>
          <p:nvSpPr>
            <p:cNvPr id="84" name="Oval 52"/>
            <p:cNvSpPr>
              <a:spLocks noChangeArrowheads="1"/>
            </p:cNvSpPr>
            <p:nvPr/>
          </p:nvSpPr>
          <p:spPr bwMode="auto">
            <a:xfrm>
              <a:off x="6773808" y="1786168"/>
              <a:ext cx="44924" cy="424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 name="Oval 53"/>
            <p:cNvSpPr>
              <a:spLocks noChangeArrowheads="1"/>
            </p:cNvSpPr>
            <p:nvPr/>
          </p:nvSpPr>
          <p:spPr bwMode="auto">
            <a:xfrm>
              <a:off x="6748851" y="1836083"/>
              <a:ext cx="24958" cy="274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 name="Freeform 54"/>
            <p:cNvSpPr>
              <a:spLocks/>
            </p:cNvSpPr>
            <p:nvPr/>
          </p:nvSpPr>
          <p:spPr bwMode="auto">
            <a:xfrm>
              <a:off x="6726389" y="1486674"/>
              <a:ext cx="411805" cy="292007"/>
            </a:xfrm>
            <a:custGeom>
              <a:avLst/>
              <a:gdLst>
                <a:gd name="T0" fmla="*/ 124 w 124"/>
                <a:gd name="T1" fmla="*/ 34 h 88"/>
                <a:gd name="T2" fmla="*/ 99 w 124"/>
                <a:gd name="T3" fmla="*/ 9 h 88"/>
                <a:gd name="T4" fmla="*/ 93 w 124"/>
                <a:gd name="T5" fmla="*/ 10 h 88"/>
                <a:gd name="T6" fmla="*/ 74 w 124"/>
                <a:gd name="T7" fmla="*/ 0 h 88"/>
                <a:gd name="T8" fmla="*/ 60 w 124"/>
                <a:gd name="T9" fmla="*/ 5 h 88"/>
                <a:gd name="T10" fmla="*/ 46 w 124"/>
                <a:gd name="T11" fmla="*/ 0 h 88"/>
                <a:gd name="T12" fmla="*/ 31 w 124"/>
                <a:gd name="T13" fmla="*/ 5 h 88"/>
                <a:gd name="T14" fmla="*/ 25 w 124"/>
                <a:gd name="T15" fmla="*/ 5 h 88"/>
                <a:gd name="T16" fmla="*/ 0 w 124"/>
                <a:gd name="T17" fmla="*/ 30 h 88"/>
                <a:gd name="T18" fmla="*/ 3 w 124"/>
                <a:gd name="T19" fmla="*/ 43 h 88"/>
                <a:gd name="T20" fmla="*/ 0 w 124"/>
                <a:gd name="T21" fmla="*/ 55 h 88"/>
                <a:gd name="T22" fmla="*/ 25 w 124"/>
                <a:gd name="T23" fmla="*/ 80 h 88"/>
                <a:gd name="T24" fmla="*/ 28 w 124"/>
                <a:gd name="T25" fmla="*/ 80 h 88"/>
                <a:gd name="T26" fmla="*/ 46 w 124"/>
                <a:gd name="T27" fmla="*/ 88 h 88"/>
                <a:gd name="T28" fmla="*/ 64 w 124"/>
                <a:gd name="T29" fmla="*/ 80 h 88"/>
                <a:gd name="T30" fmla="*/ 79 w 124"/>
                <a:gd name="T31" fmla="*/ 85 h 88"/>
                <a:gd name="T32" fmla="*/ 104 w 124"/>
                <a:gd name="T33" fmla="*/ 60 h 88"/>
                <a:gd name="T34" fmla="*/ 104 w 124"/>
                <a:gd name="T35" fmla="*/ 59 h 88"/>
                <a:gd name="T36" fmla="*/ 124 w 124"/>
                <a:gd name="T37" fmla="*/ 3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4" h="88">
                  <a:moveTo>
                    <a:pt x="124" y="34"/>
                  </a:moveTo>
                  <a:cubicBezTo>
                    <a:pt x="124" y="21"/>
                    <a:pt x="113" y="9"/>
                    <a:pt x="99" y="9"/>
                  </a:cubicBezTo>
                  <a:cubicBezTo>
                    <a:pt x="97" y="9"/>
                    <a:pt x="95" y="10"/>
                    <a:pt x="93" y="10"/>
                  </a:cubicBezTo>
                  <a:cubicBezTo>
                    <a:pt x="89" y="4"/>
                    <a:pt x="82" y="0"/>
                    <a:pt x="74" y="0"/>
                  </a:cubicBezTo>
                  <a:cubicBezTo>
                    <a:pt x="69" y="0"/>
                    <a:pt x="64" y="2"/>
                    <a:pt x="60" y="5"/>
                  </a:cubicBezTo>
                  <a:cubicBezTo>
                    <a:pt x="56" y="2"/>
                    <a:pt x="51" y="0"/>
                    <a:pt x="46" y="0"/>
                  </a:cubicBezTo>
                  <a:cubicBezTo>
                    <a:pt x="40" y="0"/>
                    <a:pt x="35" y="2"/>
                    <a:pt x="31" y="5"/>
                  </a:cubicBezTo>
                  <a:cubicBezTo>
                    <a:pt x="29" y="5"/>
                    <a:pt x="27" y="5"/>
                    <a:pt x="25" y="5"/>
                  </a:cubicBezTo>
                  <a:cubicBezTo>
                    <a:pt x="11" y="5"/>
                    <a:pt x="0" y="16"/>
                    <a:pt x="0" y="30"/>
                  </a:cubicBezTo>
                  <a:cubicBezTo>
                    <a:pt x="0" y="35"/>
                    <a:pt x="1" y="39"/>
                    <a:pt x="3" y="43"/>
                  </a:cubicBezTo>
                  <a:cubicBezTo>
                    <a:pt x="1" y="46"/>
                    <a:pt x="0" y="51"/>
                    <a:pt x="0" y="55"/>
                  </a:cubicBezTo>
                  <a:cubicBezTo>
                    <a:pt x="0" y="69"/>
                    <a:pt x="11" y="80"/>
                    <a:pt x="25" y="80"/>
                  </a:cubicBezTo>
                  <a:cubicBezTo>
                    <a:pt x="26" y="80"/>
                    <a:pt x="27" y="80"/>
                    <a:pt x="28" y="80"/>
                  </a:cubicBezTo>
                  <a:cubicBezTo>
                    <a:pt x="32" y="85"/>
                    <a:pt x="39" y="88"/>
                    <a:pt x="46" y="88"/>
                  </a:cubicBezTo>
                  <a:cubicBezTo>
                    <a:pt x="53" y="88"/>
                    <a:pt x="59" y="85"/>
                    <a:pt x="64" y="80"/>
                  </a:cubicBezTo>
                  <a:cubicBezTo>
                    <a:pt x="68" y="83"/>
                    <a:pt x="73" y="85"/>
                    <a:pt x="79" y="85"/>
                  </a:cubicBezTo>
                  <a:cubicBezTo>
                    <a:pt x="92" y="85"/>
                    <a:pt x="104" y="74"/>
                    <a:pt x="104" y="60"/>
                  </a:cubicBezTo>
                  <a:cubicBezTo>
                    <a:pt x="104" y="60"/>
                    <a:pt x="104" y="59"/>
                    <a:pt x="104" y="59"/>
                  </a:cubicBezTo>
                  <a:cubicBezTo>
                    <a:pt x="115" y="57"/>
                    <a:pt x="124" y="47"/>
                    <a:pt x="124"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87" name="Group 86"/>
          <p:cNvGrpSpPr>
            <a:grpSpLocks noChangeAspect="1"/>
          </p:cNvGrpSpPr>
          <p:nvPr/>
        </p:nvGrpSpPr>
        <p:grpSpPr>
          <a:xfrm>
            <a:off x="8321218" y="1779306"/>
            <a:ext cx="585973" cy="412704"/>
            <a:chOff x="6040049" y="4182118"/>
            <a:chExt cx="521619" cy="459224"/>
          </a:xfrm>
          <a:solidFill>
            <a:schemeClr val="bg1"/>
          </a:solidFill>
        </p:grpSpPr>
        <p:sp>
          <p:nvSpPr>
            <p:cNvPr id="88" name="Freeform 84"/>
            <p:cNvSpPr>
              <a:spLocks/>
            </p:cNvSpPr>
            <p:nvPr/>
          </p:nvSpPr>
          <p:spPr bwMode="auto">
            <a:xfrm>
              <a:off x="6087469" y="4202084"/>
              <a:ext cx="194671" cy="419291"/>
            </a:xfrm>
            <a:custGeom>
              <a:avLst/>
              <a:gdLst>
                <a:gd name="T0" fmla="*/ 52 w 59"/>
                <a:gd name="T1" fmla="*/ 5 h 126"/>
                <a:gd name="T2" fmla="*/ 9 w 59"/>
                <a:gd name="T3" fmla="*/ 38 h 126"/>
                <a:gd name="T4" fmla="*/ 0 w 59"/>
                <a:gd name="T5" fmla="*/ 39 h 126"/>
                <a:gd name="T6" fmla="*/ 0 w 59"/>
                <a:gd name="T7" fmla="*/ 86 h 126"/>
                <a:gd name="T8" fmla="*/ 9 w 59"/>
                <a:gd name="T9" fmla="*/ 88 h 126"/>
                <a:gd name="T10" fmla="*/ 51 w 59"/>
                <a:gd name="T11" fmla="*/ 119 h 126"/>
                <a:gd name="T12" fmla="*/ 59 w 59"/>
                <a:gd name="T13" fmla="*/ 119 h 126"/>
                <a:gd name="T14" fmla="*/ 59 w 59"/>
                <a:gd name="T15" fmla="*/ 5 h 126"/>
                <a:gd name="T16" fmla="*/ 52 w 59"/>
                <a:gd name="T17" fmla="*/ 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26">
                  <a:moveTo>
                    <a:pt x="52" y="5"/>
                  </a:moveTo>
                  <a:cubicBezTo>
                    <a:pt x="9" y="38"/>
                    <a:pt x="9" y="38"/>
                    <a:pt x="9" y="38"/>
                  </a:cubicBezTo>
                  <a:cubicBezTo>
                    <a:pt x="9" y="38"/>
                    <a:pt x="5" y="38"/>
                    <a:pt x="0" y="39"/>
                  </a:cubicBezTo>
                  <a:cubicBezTo>
                    <a:pt x="0" y="86"/>
                    <a:pt x="0" y="86"/>
                    <a:pt x="0" y="86"/>
                  </a:cubicBezTo>
                  <a:cubicBezTo>
                    <a:pt x="5" y="87"/>
                    <a:pt x="9" y="88"/>
                    <a:pt x="9" y="88"/>
                  </a:cubicBezTo>
                  <a:cubicBezTo>
                    <a:pt x="51" y="119"/>
                    <a:pt x="51" y="119"/>
                    <a:pt x="51" y="119"/>
                  </a:cubicBezTo>
                  <a:cubicBezTo>
                    <a:pt x="51" y="119"/>
                    <a:pt x="59" y="126"/>
                    <a:pt x="59" y="119"/>
                  </a:cubicBezTo>
                  <a:cubicBezTo>
                    <a:pt x="59" y="112"/>
                    <a:pt x="59" y="11"/>
                    <a:pt x="59" y="5"/>
                  </a:cubicBezTo>
                  <a:cubicBezTo>
                    <a:pt x="59" y="0"/>
                    <a:pt x="52" y="5"/>
                    <a:pt x="5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 name="Freeform 85"/>
            <p:cNvSpPr>
              <a:spLocks/>
            </p:cNvSpPr>
            <p:nvPr/>
          </p:nvSpPr>
          <p:spPr bwMode="auto">
            <a:xfrm>
              <a:off x="6040049" y="4339353"/>
              <a:ext cx="27454" cy="147252"/>
            </a:xfrm>
            <a:custGeom>
              <a:avLst/>
              <a:gdLst>
                <a:gd name="T0" fmla="*/ 0 w 8"/>
                <a:gd name="T1" fmla="*/ 8 h 44"/>
                <a:gd name="T2" fmla="*/ 0 w 8"/>
                <a:gd name="T3" fmla="*/ 38 h 44"/>
                <a:gd name="T4" fmla="*/ 8 w 8"/>
                <a:gd name="T5" fmla="*/ 44 h 44"/>
                <a:gd name="T6" fmla="*/ 8 w 8"/>
                <a:gd name="T7" fmla="*/ 0 h 44"/>
                <a:gd name="T8" fmla="*/ 0 w 8"/>
                <a:gd name="T9" fmla="*/ 8 h 44"/>
              </a:gdLst>
              <a:ahLst/>
              <a:cxnLst>
                <a:cxn ang="0">
                  <a:pos x="T0" y="T1"/>
                </a:cxn>
                <a:cxn ang="0">
                  <a:pos x="T2" y="T3"/>
                </a:cxn>
                <a:cxn ang="0">
                  <a:pos x="T4" y="T5"/>
                </a:cxn>
                <a:cxn ang="0">
                  <a:pos x="T6" y="T7"/>
                </a:cxn>
                <a:cxn ang="0">
                  <a:pos x="T8" y="T9"/>
                </a:cxn>
              </a:cxnLst>
              <a:rect l="0" t="0" r="r" b="b"/>
              <a:pathLst>
                <a:path w="8" h="44">
                  <a:moveTo>
                    <a:pt x="0" y="8"/>
                  </a:moveTo>
                  <a:cubicBezTo>
                    <a:pt x="0" y="16"/>
                    <a:pt x="0" y="32"/>
                    <a:pt x="0" y="38"/>
                  </a:cubicBezTo>
                  <a:cubicBezTo>
                    <a:pt x="0" y="40"/>
                    <a:pt x="4" y="42"/>
                    <a:pt x="8" y="44"/>
                  </a:cubicBezTo>
                  <a:cubicBezTo>
                    <a:pt x="8" y="0"/>
                    <a:pt x="8" y="0"/>
                    <a:pt x="8" y="0"/>
                  </a:cubicBezTo>
                  <a:cubicBezTo>
                    <a:pt x="4" y="2"/>
                    <a:pt x="0" y="4"/>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 name="Freeform 86"/>
            <p:cNvSpPr>
              <a:spLocks/>
            </p:cNvSpPr>
            <p:nvPr/>
          </p:nvSpPr>
          <p:spPr bwMode="auto">
            <a:xfrm>
              <a:off x="6329559" y="4296924"/>
              <a:ext cx="77370" cy="229612"/>
            </a:xfrm>
            <a:custGeom>
              <a:avLst/>
              <a:gdLst>
                <a:gd name="T0" fmla="*/ 10 w 23"/>
                <a:gd name="T1" fmla="*/ 2 h 69"/>
                <a:gd name="T2" fmla="*/ 2 w 23"/>
                <a:gd name="T3" fmla="*/ 2 h 69"/>
                <a:gd name="T4" fmla="*/ 2 w 23"/>
                <a:gd name="T5" fmla="*/ 10 h 69"/>
                <a:gd name="T6" fmla="*/ 12 w 23"/>
                <a:gd name="T7" fmla="*/ 35 h 69"/>
                <a:gd name="T8" fmla="*/ 2 w 23"/>
                <a:gd name="T9" fmla="*/ 60 h 69"/>
                <a:gd name="T10" fmla="*/ 2 w 23"/>
                <a:gd name="T11" fmla="*/ 67 h 69"/>
                <a:gd name="T12" fmla="*/ 6 w 23"/>
                <a:gd name="T13" fmla="*/ 69 h 69"/>
                <a:gd name="T14" fmla="*/ 10 w 23"/>
                <a:gd name="T15" fmla="*/ 67 h 69"/>
                <a:gd name="T16" fmla="*/ 23 w 23"/>
                <a:gd name="T17" fmla="*/ 35 h 69"/>
                <a:gd name="T18" fmla="*/ 10 w 23"/>
                <a:gd name="T19" fmla="*/ 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69">
                  <a:moveTo>
                    <a:pt x="10" y="2"/>
                  </a:moveTo>
                  <a:cubicBezTo>
                    <a:pt x="7" y="0"/>
                    <a:pt x="4" y="0"/>
                    <a:pt x="2" y="2"/>
                  </a:cubicBezTo>
                  <a:cubicBezTo>
                    <a:pt x="0" y="4"/>
                    <a:pt x="0" y="8"/>
                    <a:pt x="2" y="10"/>
                  </a:cubicBezTo>
                  <a:cubicBezTo>
                    <a:pt x="9" y="17"/>
                    <a:pt x="12" y="26"/>
                    <a:pt x="12" y="35"/>
                  </a:cubicBezTo>
                  <a:cubicBezTo>
                    <a:pt x="12" y="44"/>
                    <a:pt x="9" y="53"/>
                    <a:pt x="2" y="60"/>
                  </a:cubicBezTo>
                  <a:cubicBezTo>
                    <a:pt x="0" y="62"/>
                    <a:pt x="0" y="65"/>
                    <a:pt x="2" y="67"/>
                  </a:cubicBezTo>
                  <a:cubicBezTo>
                    <a:pt x="3" y="68"/>
                    <a:pt x="4" y="69"/>
                    <a:pt x="6" y="69"/>
                  </a:cubicBezTo>
                  <a:cubicBezTo>
                    <a:pt x="7" y="69"/>
                    <a:pt x="9" y="68"/>
                    <a:pt x="10" y="67"/>
                  </a:cubicBezTo>
                  <a:cubicBezTo>
                    <a:pt x="19" y="58"/>
                    <a:pt x="23" y="47"/>
                    <a:pt x="23" y="35"/>
                  </a:cubicBezTo>
                  <a:cubicBezTo>
                    <a:pt x="23" y="23"/>
                    <a:pt x="19" y="11"/>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 name="Freeform 87"/>
            <p:cNvSpPr>
              <a:spLocks/>
            </p:cNvSpPr>
            <p:nvPr/>
          </p:nvSpPr>
          <p:spPr bwMode="auto">
            <a:xfrm>
              <a:off x="6376980" y="4239521"/>
              <a:ext cx="102328" cy="341923"/>
            </a:xfrm>
            <a:custGeom>
              <a:avLst/>
              <a:gdLst>
                <a:gd name="T0" fmla="*/ 10 w 31"/>
                <a:gd name="T1" fmla="*/ 2 h 103"/>
                <a:gd name="T2" fmla="*/ 3 w 31"/>
                <a:gd name="T3" fmla="*/ 2 h 103"/>
                <a:gd name="T4" fmla="*/ 3 w 31"/>
                <a:gd name="T5" fmla="*/ 10 h 103"/>
                <a:gd name="T6" fmla="*/ 20 w 31"/>
                <a:gd name="T7" fmla="*/ 52 h 103"/>
                <a:gd name="T8" fmla="*/ 3 w 31"/>
                <a:gd name="T9" fmla="*/ 94 h 103"/>
                <a:gd name="T10" fmla="*/ 3 w 31"/>
                <a:gd name="T11" fmla="*/ 102 h 103"/>
                <a:gd name="T12" fmla="*/ 6 w 31"/>
                <a:gd name="T13" fmla="*/ 103 h 103"/>
                <a:gd name="T14" fmla="*/ 10 w 31"/>
                <a:gd name="T15" fmla="*/ 102 h 103"/>
                <a:gd name="T16" fmla="*/ 31 w 31"/>
                <a:gd name="T17" fmla="*/ 52 h 103"/>
                <a:gd name="T18" fmla="*/ 10 w 31"/>
                <a:gd name="T19" fmla="*/ 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03">
                  <a:moveTo>
                    <a:pt x="10" y="2"/>
                  </a:moveTo>
                  <a:cubicBezTo>
                    <a:pt x="8" y="0"/>
                    <a:pt x="5" y="0"/>
                    <a:pt x="3" y="2"/>
                  </a:cubicBezTo>
                  <a:cubicBezTo>
                    <a:pt x="0" y="4"/>
                    <a:pt x="0" y="8"/>
                    <a:pt x="3" y="10"/>
                  </a:cubicBezTo>
                  <a:cubicBezTo>
                    <a:pt x="14" y="21"/>
                    <a:pt x="20" y="37"/>
                    <a:pt x="20" y="52"/>
                  </a:cubicBezTo>
                  <a:cubicBezTo>
                    <a:pt x="20" y="67"/>
                    <a:pt x="14" y="82"/>
                    <a:pt x="3" y="94"/>
                  </a:cubicBezTo>
                  <a:cubicBezTo>
                    <a:pt x="0" y="96"/>
                    <a:pt x="0" y="100"/>
                    <a:pt x="3" y="102"/>
                  </a:cubicBezTo>
                  <a:cubicBezTo>
                    <a:pt x="4" y="103"/>
                    <a:pt x="5" y="103"/>
                    <a:pt x="6" y="103"/>
                  </a:cubicBezTo>
                  <a:cubicBezTo>
                    <a:pt x="8" y="103"/>
                    <a:pt x="9" y="103"/>
                    <a:pt x="10" y="102"/>
                  </a:cubicBezTo>
                  <a:cubicBezTo>
                    <a:pt x="24" y="88"/>
                    <a:pt x="31" y="70"/>
                    <a:pt x="31" y="52"/>
                  </a:cubicBezTo>
                  <a:cubicBezTo>
                    <a:pt x="31" y="34"/>
                    <a:pt x="24" y="16"/>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 name="Freeform 88"/>
            <p:cNvSpPr>
              <a:spLocks/>
            </p:cNvSpPr>
            <p:nvPr/>
          </p:nvSpPr>
          <p:spPr bwMode="auto">
            <a:xfrm>
              <a:off x="6436879" y="4182118"/>
              <a:ext cx="124789" cy="459224"/>
            </a:xfrm>
            <a:custGeom>
              <a:avLst/>
              <a:gdLst>
                <a:gd name="T0" fmla="*/ 10 w 38"/>
                <a:gd name="T1" fmla="*/ 2 h 138"/>
                <a:gd name="T2" fmla="*/ 2 w 38"/>
                <a:gd name="T3" fmla="*/ 2 h 138"/>
                <a:gd name="T4" fmla="*/ 2 w 38"/>
                <a:gd name="T5" fmla="*/ 9 h 138"/>
                <a:gd name="T6" fmla="*/ 27 w 38"/>
                <a:gd name="T7" fmla="*/ 69 h 138"/>
                <a:gd name="T8" fmla="*/ 2 w 38"/>
                <a:gd name="T9" fmla="*/ 128 h 138"/>
                <a:gd name="T10" fmla="*/ 2 w 38"/>
                <a:gd name="T11" fmla="*/ 136 h 138"/>
                <a:gd name="T12" fmla="*/ 6 w 38"/>
                <a:gd name="T13" fmla="*/ 138 h 138"/>
                <a:gd name="T14" fmla="*/ 10 w 38"/>
                <a:gd name="T15" fmla="*/ 136 h 138"/>
                <a:gd name="T16" fmla="*/ 38 w 38"/>
                <a:gd name="T17" fmla="*/ 69 h 138"/>
                <a:gd name="T18" fmla="*/ 10 w 38"/>
                <a:gd name="T19"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138">
                  <a:moveTo>
                    <a:pt x="10" y="2"/>
                  </a:moveTo>
                  <a:cubicBezTo>
                    <a:pt x="8" y="0"/>
                    <a:pt x="5" y="0"/>
                    <a:pt x="2" y="2"/>
                  </a:cubicBezTo>
                  <a:cubicBezTo>
                    <a:pt x="0" y="4"/>
                    <a:pt x="0" y="7"/>
                    <a:pt x="2" y="9"/>
                  </a:cubicBezTo>
                  <a:cubicBezTo>
                    <a:pt x="19" y="26"/>
                    <a:pt x="27" y="47"/>
                    <a:pt x="27" y="69"/>
                  </a:cubicBezTo>
                  <a:cubicBezTo>
                    <a:pt x="27" y="90"/>
                    <a:pt x="19" y="112"/>
                    <a:pt x="2" y="128"/>
                  </a:cubicBezTo>
                  <a:cubicBezTo>
                    <a:pt x="0" y="130"/>
                    <a:pt x="0" y="134"/>
                    <a:pt x="2" y="136"/>
                  </a:cubicBezTo>
                  <a:cubicBezTo>
                    <a:pt x="4" y="137"/>
                    <a:pt x="5" y="138"/>
                    <a:pt x="6" y="138"/>
                  </a:cubicBezTo>
                  <a:cubicBezTo>
                    <a:pt x="8" y="138"/>
                    <a:pt x="9" y="137"/>
                    <a:pt x="10" y="136"/>
                  </a:cubicBezTo>
                  <a:cubicBezTo>
                    <a:pt x="29" y="117"/>
                    <a:pt x="38" y="93"/>
                    <a:pt x="38" y="69"/>
                  </a:cubicBezTo>
                  <a:cubicBezTo>
                    <a:pt x="38" y="45"/>
                    <a:pt x="29" y="20"/>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93" name="Text Box 10"/>
          <p:cNvSpPr txBox="1">
            <a:spLocks noChangeArrowheads="1"/>
          </p:cNvSpPr>
          <p:nvPr/>
        </p:nvSpPr>
        <p:spPr bwMode="auto">
          <a:xfrm>
            <a:off x="5753068" y="2582900"/>
            <a:ext cx="2145419" cy="1200329"/>
          </a:xfrm>
          <a:prstGeom prst="rect">
            <a:avLst/>
          </a:prstGeom>
          <a:noFill/>
          <a:ln w="9525">
            <a:noFill/>
            <a:miter lim="800000"/>
            <a:headEnd/>
            <a:tailEnd/>
          </a:ln>
        </p:spPr>
        <p:txBody>
          <a:bodyPr wrap="square" lIns="60960" tIns="30480" rIns="60960" bIns="30480">
            <a:spAutoFit/>
          </a:bodyPr>
          <a:lstStyle/>
          <a:p>
            <a:pPr algn="r" defTabSz="1450940">
              <a:lnSpc>
                <a:spcPct val="200000"/>
              </a:lnSpc>
            </a:pPr>
            <a:r>
              <a:rPr lang="id-ID" sz="1600" b="1" i="1" dirty="0">
                <a:solidFill>
                  <a:schemeClr val="accent1"/>
                </a:solidFill>
                <a:ea typeface="Open Sans" pitchFamily="34" charset="0"/>
                <a:cs typeface="Open Sans" pitchFamily="34" charset="0"/>
              </a:rPr>
              <a:t>Bandwidth</a:t>
            </a:r>
            <a:endParaRPr lang="en-US" sz="1600" b="1" i="1" dirty="0">
              <a:solidFill>
                <a:schemeClr val="accent1"/>
              </a:solidFill>
              <a:ea typeface="Open Sans" pitchFamily="34" charset="0"/>
              <a:cs typeface="Open Sans" pitchFamily="34" charset="0"/>
            </a:endParaRPr>
          </a:p>
          <a:p>
            <a:pPr algn="r" defTabSz="1450940"/>
            <a:r>
              <a:rPr lang="en-US" sz="1400" i="1" dirty="0" err="1">
                <a:solidFill>
                  <a:schemeClr val="bg1">
                    <a:lumMod val="65000"/>
                  </a:schemeClr>
                </a:solidFill>
                <a:ea typeface="Open Sans" pitchFamily="34" charset="0"/>
                <a:cs typeface="Open Sans" pitchFamily="34" charset="0"/>
              </a:rPr>
              <a:t>Nullam</a:t>
            </a:r>
            <a:r>
              <a:rPr lang="en-US" sz="1400" i="1" dirty="0">
                <a:solidFill>
                  <a:schemeClr val="bg1">
                    <a:lumMod val="65000"/>
                  </a:schemeClr>
                </a:solidFill>
                <a:ea typeface="Open Sans" pitchFamily="34" charset="0"/>
                <a:cs typeface="Open Sans" pitchFamily="34" charset="0"/>
              </a:rPr>
              <a:t> </a:t>
            </a:r>
            <a:r>
              <a:rPr lang="en-US" sz="1400" i="1" dirty="0" err="1">
                <a:solidFill>
                  <a:schemeClr val="bg1">
                    <a:lumMod val="65000"/>
                  </a:schemeClr>
                </a:solidFill>
                <a:ea typeface="Open Sans" pitchFamily="34" charset="0"/>
                <a:cs typeface="Open Sans" pitchFamily="34" charset="0"/>
              </a:rPr>
              <a:t>eu</a:t>
            </a:r>
            <a:r>
              <a:rPr lang="en-US" sz="1400" i="1" dirty="0">
                <a:solidFill>
                  <a:schemeClr val="bg1">
                    <a:lumMod val="65000"/>
                  </a:schemeClr>
                </a:solidFill>
                <a:ea typeface="Open Sans" pitchFamily="34" charset="0"/>
                <a:cs typeface="Open Sans" pitchFamily="34" charset="0"/>
              </a:rPr>
              <a:t> </a:t>
            </a:r>
            <a:r>
              <a:rPr lang="en-US" sz="1400" i="1" dirty="0" err="1">
                <a:solidFill>
                  <a:schemeClr val="bg1">
                    <a:lumMod val="65000"/>
                  </a:schemeClr>
                </a:solidFill>
                <a:ea typeface="Open Sans" pitchFamily="34" charset="0"/>
                <a:cs typeface="Open Sans" pitchFamily="34" charset="0"/>
              </a:rPr>
              <a:t>tempor</a:t>
            </a:r>
            <a:r>
              <a:rPr lang="en-US" sz="1400" i="1" dirty="0">
                <a:solidFill>
                  <a:schemeClr val="bg1">
                    <a:lumMod val="65000"/>
                  </a:schemeClr>
                </a:solidFill>
                <a:ea typeface="Open Sans" pitchFamily="34" charset="0"/>
                <a:cs typeface="Open Sans" pitchFamily="34" charset="0"/>
              </a:rPr>
              <a:t> </a:t>
            </a:r>
            <a:r>
              <a:rPr lang="en-US" sz="1400" i="1" dirty="0" err="1">
                <a:solidFill>
                  <a:schemeClr val="bg1">
                    <a:lumMod val="65000"/>
                  </a:schemeClr>
                </a:solidFill>
                <a:ea typeface="Open Sans" pitchFamily="34" charset="0"/>
                <a:cs typeface="Open Sans" pitchFamily="34" charset="0"/>
              </a:rPr>
              <a:t>purus</a:t>
            </a:r>
            <a:r>
              <a:rPr lang="en-US" sz="1400" i="1" dirty="0">
                <a:solidFill>
                  <a:schemeClr val="bg1">
                    <a:lumMod val="65000"/>
                  </a:schemeClr>
                </a:solidFill>
                <a:ea typeface="Open Sans" pitchFamily="34" charset="0"/>
                <a:cs typeface="Open Sans" pitchFamily="34" charset="0"/>
              </a:rPr>
              <a:t>. </a:t>
            </a:r>
            <a:r>
              <a:rPr lang="en-US" sz="1400" i="1" dirty="0" err="1">
                <a:solidFill>
                  <a:schemeClr val="bg1">
                    <a:lumMod val="65000"/>
                  </a:schemeClr>
                </a:solidFill>
                <a:ea typeface="Open Sans" pitchFamily="34" charset="0"/>
                <a:cs typeface="Open Sans" pitchFamily="34" charset="0"/>
              </a:rPr>
              <a:t>Nunc</a:t>
            </a:r>
            <a:r>
              <a:rPr lang="en-US" sz="1400" i="1" dirty="0">
                <a:solidFill>
                  <a:schemeClr val="bg1">
                    <a:lumMod val="65000"/>
                  </a:schemeClr>
                </a:solidFill>
                <a:ea typeface="Open Sans" pitchFamily="34" charset="0"/>
                <a:cs typeface="Open Sans" pitchFamily="34" charset="0"/>
              </a:rPr>
              <a:t> a </a:t>
            </a:r>
            <a:r>
              <a:rPr lang="en-US" sz="1400" i="1" dirty="0" err="1">
                <a:solidFill>
                  <a:schemeClr val="bg1">
                    <a:lumMod val="65000"/>
                  </a:schemeClr>
                </a:solidFill>
                <a:ea typeface="Open Sans" pitchFamily="34" charset="0"/>
                <a:cs typeface="Open Sans" pitchFamily="34" charset="0"/>
              </a:rPr>
              <a:t>leo</a:t>
            </a:r>
            <a:r>
              <a:rPr lang="en-US" sz="1400" i="1" dirty="0">
                <a:solidFill>
                  <a:schemeClr val="bg1">
                    <a:lumMod val="65000"/>
                  </a:schemeClr>
                </a:solidFill>
                <a:ea typeface="Open Sans" pitchFamily="34" charset="0"/>
                <a:cs typeface="Open Sans" pitchFamily="34" charset="0"/>
              </a:rPr>
              <a:t> magna, </a:t>
            </a:r>
            <a:r>
              <a:rPr lang="en-US" sz="1400" i="1" dirty="0" err="1">
                <a:solidFill>
                  <a:schemeClr val="bg1">
                    <a:lumMod val="65000"/>
                  </a:schemeClr>
                </a:solidFill>
                <a:ea typeface="Open Sans" pitchFamily="34" charset="0"/>
                <a:cs typeface="Open Sans" pitchFamily="34" charset="0"/>
              </a:rPr>
              <a:t>consequat</a:t>
            </a:r>
            <a:r>
              <a:rPr lang="en-US" sz="1400" i="1" dirty="0">
                <a:solidFill>
                  <a:schemeClr val="bg1">
                    <a:lumMod val="65000"/>
                  </a:schemeClr>
                </a:solidFill>
                <a:ea typeface="Open Sans" pitchFamily="34" charset="0"/>
                <a:cs typeface="Open Sans" pitchFamily="34" charset="0"/>
              </a:rPr>
              <a:t> </a:t>
            </a:r>
            <a:r>
              <a:rPr lang="en-US" sz="1400" i="1" dirty="0" err="1">
                <a:solidFill>
                  <a:schemeClr val="bg1">
                    <a:lumMod val="65000"/>
                  </a:schemeClr>
                </a:solidFill>
                <a:ea typeface="Open Sans" pitchFamily="34" charset="0"/>
                <a:cs typeface="Open Sans" pitchFamily="34" charset="0"/>
              </a:rPr>
              <a:t>risus</a:t>
            </a:r>
            <a:r>
              <a:rPr lang="en-US" sz="1400" i="1" dirty="0">
                <a:solidFill>
                  <a:schemeClr val="bg1">
                    <a:lumMod val="65000"/>
                  </a:schemeClr>
                </a:solidFill>
                <a:ea typeface="Open Sans" pitchFamily="34" charset="0"/>
                <a:cs typeface="Open Sans" pitchFamily="34" charset="0"/>
              </a:rPr>
              <a:t>. </a:t>
            </a:r>
          </a:p>
        </p:txBody>
      </p:sp>
      <p:sp>
        <p:nvSpPr>
          <p:cNvPr id="94" name="Text Box 10"/>
          <p:cNvSpPr txBox="1">
            <a:spLocks noChangeArrowheads="1"/>
          </p:cNvSpPr>
          <p:nvPr/>
        </p:nvSpPr>
        <p:spPr bwMode="auto">
          <a:xfrm>
            <a:off x="5753068" y="3802100"/>
            <a:ext cx="2145417" cy="1200329"/>
          </a:xfrm>
          <a:prstGeom prst="rect">
            <a:avLst/>
          </a:prstGeom>
          <a:noFill/>
          <a:ln w="9525">
            <a:noFill/>
            <a:miter lim="800000"/>
            <a:headEnd/>
            <a:tailEnd/>
          </a:ln>
        </p:spPr>
        <p:txBody>
          <a:bodyPr wrap="square" lIns="60960" tIns="30480" rIns="60960" bIns="30480">
            <a:spAutoFit/>
          </a:bodyPr>
          <a:lstStyle/>
          <a:p>
            <a:pPr algn="r" defTabSz="1450940">
              <a:lnSpc>
                <a:spcPct val="200000"/>
              </a:lnSpc>
            </a:pPr>
            <a:r>
              <a:rPr lang="id-ID" sz="1600" b="1" i="1" dirty="0">
                <a:solidFill>
                  <a:schemeClr val="accent6"/>
                </a:solidFill>
                <a:ea typeface="Open Sans" pitchFamily="34" charset="0"/>
                <a:cs typeface="Open Sans" pitchFamily="34" charset="0"/>
              </a:rPr>
              <a:t>Development</a:t>
            </a:r>
            <a:endParaRPr lang="en-US" sz="1600" b="1" i="1" dirty="0">
              <a:solidFill>
                <a:schemeClr val="accent6"/>
              </a:solidFill>
              <a:ea typeface="Open Sans" pitchFamily="34" charset="0"/>
              <a:cs typeface="Open Sans" pitchFamily="34" charset="0"/>
            </a:endParaRPr>
          </a:p>
          <a:p>
            <a:pPr algn="r" defTabSz="1450940"/>
            <a:r>
              <a:rPr lang="en-US" sz="1400" i="1" dirty="0" err="1">
                <a:solidFill>
                  <a:schemeClr val="bg1">
                    <a:lumMod val="65000"/>
                  </a:schemeClr>
                </a:solidFill>
                <a:ea typeface="Open Sans" pitchFamily="34" charset="0"/>
                <a:cs typeface="Open Sans" pitchFamily="34" charset="0"/>
              </a:rPr>
              <a:t>Nullam</a:t>
            </a:r>
            <a:r>
              <a:rPr lang="en-US" sz="1400" i="1" dirty="0">
                <a:solidFill>
                  <a:schemeClr val="bg1">
                    <a:lumMod val="65000"/>
                  </a:schemeClr>
                </a:solidFill>
                <a:ea typeface="Open Sans" pitchFamily="34" charset="0"/>
                <a:cs typeface="Open Sans" pitchFamily="34" charset="0"/>
              </a:rPr>
              <a:t> </a:t>
            </a:r>
            <a:r>
              <a:rPr lang="en-US" sz="1400" i="1" dirty="0" err="1">
                <a:solidFill>
                  <a:schemeClr val="bg1">
                    <a:lumMod val="65000"/>
                  </a:schemeClr>
                </a:solidFill>
                <a:ea typeface="Open Sans" pitchFamily="34" charset="0"/>
                <a:cs typeface="Open Sans" pitchFamily="34" charset="0"/>
              </a:rPr>
              <a:t>eu</a:t>
            </a:r>
            <a:r>
              <a:rPr lang="en-US" sz="1400" i="1" dirty="0">
                <a:solidFill>
                  <a:schemeClr val="bg1">
                    <a:lumMod val="65000"/>
                  </a:schemeClr>
                </a:solidFill>
                <a:ea typeface="Open Sans" pitchFamily="34" charset="0"/>
                <a:cs typeface="Open Sans" pitchFamily="34" charset="0"/>
              </a:rPr>
              <a:t> </a:t>
            </a:r>
            <a:r>
              <a:rPr lang="en-US" sz="1400" i="1" dirty="0" err="1">
                <a:solidFill>
                  <a:schemeClr val="bg1">
                    <a:lumMod val="65000"/>
                  </a:schemeClr>
                </a:solidFill>
                <a:ea typeface="Open Sans" pitchFamily="34" charset="0"/>
                <a:cs typeface="Open Sans" pitchFamily="34" charset="0"/>
              </a:rPr>
              <a:t>tempor</a:t>
            </a:r>
            <a:r>
              <a:rPr lang="en-US" sz="1400" i="1" dirty="0">
                <a:solidFill>
                  <a:schemeClr val="bg1">
                    <a:lumMod val="65000"/>
                  </a:schemeClr>
                </a:solidFill>
                <a:ea typeface="Open Sans" pitchFamily="34" charset="0"/>
                <a:cs typeface="Open Sans" pitchFamily="34" charset="0"/>
              </a:rPr>
              <a:t> </a:t>
            </a:r>
            <a:r>
              <a:rPr lang="en-US" sz="1400" i="1" dirty="0" err="1">
                <a:solidFill>
                  <a:schemeClr val="bg1">
                    <a:lumMod val="65000"/>
                  </a:schemeClr>
                </a:solidFill>
                <a:ea typeface="Open Sans" pitchFamily="34" charset="0"/>
                <a:cs typeface="Open Sans" pitchFamily="34" charset="0"/>
              </a:rPr>
              <a:t>purus</a:t>
            </a:r>
            <a:r>
              <a:rPr lang="en-US" sz="1400" i="1" dirty="0">
                <a:solidFill>
                  <a:schemeClr val="bg1">
                    <a:lumMod val="65000"/>
                  </a:schemeClr>
                </a:solidFill>
                <a:ea typeface="Open Sans" pitchFamily="34" charset="0"/>
                <a:cs typeface="Open Sans" pitchFamily="34" charset="0"/>
              </a:rPr>
              <a:t>. </a:t>
            </a:r>
            <a:r>
              <a:rPr lang="en-US" sz="1400" i="1" dirty="0" err="1">
                <a:solidFill>
                  <a:schemeClr val="bg1">
                    <a:lumMod val="65000"/>
                  </a:schemeClr>
                </a:solidFill>
                <a:ea typeface="Open Sans" pitchFamily="34" charset="0"/>
                <a:cs typeface="Open Sans" pitchFamily="34" charset="0"/>
              </a:rPr>
              <a:t>Nunc</a:t>
            </a:r>
            <a:r>
              <a:rPr lang="en-US" sz="1400" i="1" dirty="0">
                <a:solidFill>
                  <a:schemeClr val="bg1">
                    <a:lumMod val="65000"/>
                  </a:schemeClr>
                </a:solidFill>
                <a:ea typeface="Open Sans" pitchFamily="34" charset="0"/>
                <a:cs typeface="Open Sans" pitchFamily="34" charset="0"/>
              </a:rPr>
              <a:t> a </a:t>
            </a:r>
            <a:r>
              <a:rPr lang="en-US" sz="1400" i="1" dirty="0" err="1">
                <a:solidFill>
                  <a:schemeClr val="bg1">
                    <a:lumMod val="65000"/>
                  </a:schemeClr>
                </a:solidFill>
                <a:ea typeface="Open Sans" pitchFamily="34" charset="0"/>
                <a:cs typeface="Open Sans" pitchFamily="34" charset="0"/>
              </a:rPr>
              <a:t>leo</a:t>
            </a:r>
            <a:r>
              <a:rPr lang="en-US" sz="1400" i="1" dirty="0">
                <a:solidFill>
                  <a:schemeClr val="bg1">
                    <a:lumMod val="65000"/>
                  </a:schemeClr>
                </a:solidFill>
                <a:ea typeface="Open Sans" pitchFamily="34" charset="0"/>
                <a:cs typeface="Open Sans" pitchFamily="34" charset="0"/>
              </a:rPr>
              <a:t> magna, </a:t>
            </a:r>
            <a:r>
              <a:rPr lang="en-US" sz="1400" i="1" dirty="0" err="1">
                <a:solidFill>
                  <a:schemeClr val="bg1">
                    <a:lumMod val="65000"/>
                  </a:schemeClr>
                </a:solidFill>
                <a:ea typeface="Open Sans" pitchFamily="34" charset="0"/>
                <a:cs typeface="Open Sans" pitchFamily="34" charset="0"/>
              </a:rPr>
              <a:t>consequat</a:t>
            </a:r>
            <a:r>
              <a:rPr lang="en-US" sz="1400" i="1" dirty="0">
                <a:solidFill>
                  <a:schemeClr val="bg1">
                    <a:lumMod val="65000"/>
                  </a:schemeClr>
                </a:solidFill>
                <a:ea typeface="Open Sans" pitchFamily="34" charset="0"/>
                <a:cs typeface="Open Sans" pitchFamily="34" charset="0"/>
              </a:rPr>
              <a:t> </a:t>
            </a:r>
            <a:r>
              <a:rPr lang="en-US" sz="1400" i="1" dirty="0" err="1">
                <a:solidFill>
                  <a:schemeClr val="bg1">
                    <a:lumMod val="65000"/>
                  </a:schemeClr>
                </a:solidFill>
                <a:ea typeface="Open Sans" pitchFamily="34" charset="0"/>
                <a:cs typeface="Open Sans" pitchFamily="34" charset="0"/>
              </a:rPr>
              <a:t>risus</a:t>
            </a:r>
            <a:r>
              <a:rPr lang="en-US" sz="1400" i="1" dirty="0">
                <a:solidFill>
                  <a:schemeClr val="bg1">
                    <a:lumMod val="65000"/>
                  </a:schemeClr>
                </a:solidFill>
                <a:ea typeface="Open Sans" pitchFamily="34" charset="0"/>
                <a:cs typeface="Open Sans" pitchFamily="34" charset="0"/>
              </a:rPr>
              <a:t>. </a:t>
            </a:r>
          </a:p>
        </p:txBody>
      </p:sp>
      <p:sp>
        <p:nvSpPr>
          <p:cNvPr id="95" name="Text Box 10"/>
          <p:cNvSpPr txBox="1">
            <a:spLocks noChangeArrowheads="1"/>
          </p:cNvSpPr>
          <p:nvPr/>
        </p:nvSpPr>
        <p:spPr bwMode="auto">
          <a:xfrm>
            <a:off x="5753069" y="5122900"/>
            <a:ext cx="2164909" cy="1200329"/>
          </a:xfrm>
          <a:prstGeom prst="rect">
            <a:avLst/>
          </a:prstGeom>
          <a:noFill/>
          <a:ln w="9525">
            <a:noFill/>
            <a:miter lim="800000"/>
            <a:headEnd/>
            <a:tailEnd/>
          </a:ln>
        </p:spPr>
        <p:txBody>
          <a:bodyPr wrap="square" lIns="60960" tIns="30480" rIns="60960" bIns="30480">
            <a:spAutoFit/>
          </a:bodyPr>
          <a:lstStyle/>
          <a:p>
            <a:pPr algn="r" defTabSz="1450940">
              <a:lnSpc>
                <a:spcPct val="200000"/>
              </a:lnSpc>
            </a:pPr>
            <a:r>
              <a:rPr lang="id-ID" sz="1600" b="1" i="1" dirty="0">
                <a:solidFill>
                  <a:schemeClr val="accent5"/>
                </a:solidFill>
                <a:ea typeface="Open Sans" pitchFamily="34" charset="0"/>
                <a:cs typeface="Open Sans" pitchFamily="34" charset="0"/>
              </a:rPr>
              <a:t>Action Plan</a:t>
            </a:r>
            <a:endParaRPr lang="en-US" sz="1600" b="1" i="1" dirty="0">
              <a:solidFill>
                <a:schemeClr val="accent5"/>
              </a:solidFill>
              <a:ea typeface="Open Sans" pitchFamily="34" charset="0"/>
              <a:cs typeface="Open Sans" pitchFamily="34" charset="0"/>
            </a:endParaRPr>
          </a:p>
          <a:p>
            <a:pPr algn="r" defTabSz="1450940"/>
            <a:r>
              <a:rPr lang="en-US" sz="1400" i="1" dirty="0" err="1">
                <a:solidFill>
                  <a:schemeClr val="bg1">
                    <a:lumMod val="65000"/>
                  </a:schemeClr>
                </a:solidFill>
                <a:ea typeface="Open Sans" pitchFamily="34" charset="0"/>
                <a:cs typeface="Open Sans" pitchFamily="34" charset="0"/>
              </a:rPr>
              <a:t>Nullam</a:t>
            </a:r>
            <a:r>
              <a:rPr lang="en-US" sz="1400" i="1" dirty="0">
                <a:solidFill>
                  <a:schemeClr val="bg1">
                    <a:lumMod val="65000"/>
                  </a:schemeClr>
                </a:solidFill>
                <a:ea typeface="Open Sans" pitchFamily="34" charset="0"/>
                <a:cs typeface="Open Sans" pitchFamily="34" charset="0"/>
              </a:rPr>
              <a:t> </a:t>
            </a:r>
            <a:r>
              <a:rPr lang="en-US" sz="1400" i="1" dirty="0" err="1">
                <a:solidFill>
                  <a:schemeClr val="bg1">
                    <a:lumMod val="65000"/>
                  </a:schemeClr>
                </a:solidFill>
                <a:ea typeface="Open Sans" pitchFamily="34" charset="0"/>
                <a:cs typeface="Open Sans" pitchFamily="34" charset="0"/>
              </a:rPr>
              <a:t>eu</a:t>
            </a:r>
            <a:r>
              <a:rPr lang="en-US" sz="1400" i="1" dirty="0">
                <a:solidFill>
                  <a:schemeClr val="bg1">
                    <a:lumMod val="65000"/>
                  </a:schemeClr>
                </a:solidFill>
                <a:ea typeface="Open Sans" pitchFamily="34" charset="0"/>
                <a:cs typeface="Open Sans" pitchFamily="34" charset="0"/>
              </a:rPr>
              <a:t> </a:t>
            </a:r>
            <a:r>
              <a:rPr lang="en-US" sz="1400" i="1" dirty="0" err="1">
                <a:solidFill>
                  <a:schemeClr val="bg1">
                    <a:lumMod val="65000"/>
                  </a:schemeClr>
                </a:solidFill>
                <a:ea typeface="Open Sans" pitchFamily="34" charset="0"/>
                <a:cs typeface="Open Sans" pitchFamily="34" charset="0"/>
              </a:rPr>
              <a:t>tempor</a:t>
            </a:r>
            <a:r>
              <a:rPr lang="en-US" sz="1400" i="1" dirty="0">
                <a:solidFill>
                  <a:schemeClr val="bg1">
                    <a:lumMod val="65000"/>
                  </a:schemeClr>
                </a:solidFill>
                <a:ea typeface="Open Sans" pitchFamily="34" charset="0"/>
                <a:cs typeface="Open Sans" pitchFamily="34" charset="0"/>
              </a:rPr>
              <a:t> </a:t>
            </a:r>
            <a:r>
              <a:rPr lang="en-US" sz="1400" i="1" dirty="0" err="1">
                <a:solidFill>
                  <a:schemeClr val="bg1">
                    <a:lumMod val="65000"/>
                  </a:schemeClr>
                </a:solidFill>
                <a:ea typeface="Open Sans" pitchFamily="34" charset="0"/>
                <a:cs typeface="Open Sans" pitchFamily="34" charset="0"/>
              </a:rPr>
              <a:t>purus</a:t>
            </a:r>
            <a:r>
              <a:rPr lang="en-US" sz="1400" i="1" dirty="0">
                <a:solidFill>
                  <a:schemeClr val="bg1">
                    <a:lumMod val="65000"/>
                  </a:schemeClr>
                </a:solidFill>
                <a:ea typeface="Open Sans" pitchFamily="34" charset="0"/>
                <a:cs typeface="Open Sans" pitchFamily="34" charset="0"/>
              </a:rPr>
              <a:t>. </a:t>
            </a:r>
            <a:r>
              <a:rPr lang="en-US" sz="1400" i="1" dirty="0" err="1">
                <a:solidFill>
                  <a:schemeClr val="bg1">
                    <a:lumMod val="65000"/>
                  </a:schemeClr>
                </a:solidFill>
                <a:ea typeface="Open Sans" pitchFamily="34" charset="0"/>
                <a:cs typeface="Open Sans" pitchFamily="34" charset="0"/>
              </a:rPr>
              <a:t>Nunc</a:t>
            </a:r>
            <a:r>
              <a:rPr lang="en-US" sz="1400" i="1" dirty="0">
                <a:solidFill>
                  <a:schemeClr val="bg1">
                    <a:lumMod val="65000"/>
                  </a:schemeClr>
                </a:solidFill>
                <a:ea typeface="Open Sans" pitchFamily="34" charset="0"/>
                <a:cs typeface="Open Sans" pitchFamily="34" charset="0"/>
              </a:rPr>
              <a:t> a </a:t>
            </a:r>
            <a:r>
              <a:rPr lang="en-US" sz="1400" i="1" dirty="0" err="1">
                <a:solidFill>
                  <a:schemeClr val="bg1">
                    <a:lumMod val="65000"/>
                  </a:schemeClr>
                </a:solidFill>
                <a:ea typeface="Open Sans" pitchFamily="34" charset="0"/>
                <a:cs typeface="Open Sans" pitchFamily="34" charset="0"/>
              </a:rPr>
              <a:t>leo</a:t>
            </a:r>
            <a:r>
              <a:rPr lang="en-US" sz="1400" i="1" dirty="0">
                <a:solidFill>
                  <a:schemeClr val="bg1">
                    <a:lumMod val="65000"/>
                  </a:schemeClr>
                </a:solidFill>
                <a:ea typeface="Open Sans" pitchFamily="34" charset="0"/>
                <a:cs typeface="Open Sans" pitchFamily="34" charset="0"/>
              </a:rPr>
              <a:t> magna, </a:t>
            </a:r>
            <a:r>
              <a:rPr lang="en-US" sz="1400" i="1" dirty="0" err="1">
                <a:solidFill>
                  <a:schemeClr val="bg1">
                    <a:lumMod val="65000"/>
                  </a:schemeClr>
                </a:solidFill>
                <a:ea typeface="Open Sans" pitchFamily="34" charset="0"/>
                <a:cs typeface="Open Sans" pitchFamily="34" charset="0"/>
              </a:rPr>
              <a:t>consequat</a:t>
            </a:r>
            <a:r>
              <a:rPr lang="en-US" sz="1400" i="1" dirty="0">
                <a:solidFill>
                  <a:schemeClr val="bg1">
                    <a:lumMod val="65000"/>
                  </a:schemeClr>
                </a:solidFill>
                <a:ea typeface="Open Sans" pitchFamily="34" charset="0"/>
                <a:cs typeface="Open Sans" pitchFamily="34" charset="0"/>
              </a:rPr>
              <a:t> </a:t>
            </a:r>
            <a:r>
              <a:rPr lang="en-US" sz="1400" i="1" dirty="0" err="1">
                <a:solidFill>
                  <a:schemeClr val="bg1">
                    <a:lumMod val="65000"/>
                  </a:schemeClr>
                </a:solidFill>
                <a:ea typeface="Open Sans" pitchFamily="34" charset="0"/>
                <a:cs typeface="Open Sans" pitchFamily="34" charset="0"/>
              </a:rPr>
              <a:t>risus</a:t>
            </a:r>
            <a:r>
              <a:rPr lang="en-US" sz="1400" i="1" dirty="0">
                <a:solidFill>
                  <a:schemeClr val="bg1">
                    <a:lumMod val="65000"/>
                  </a:schemeClr>
                </a:solidFill>
                <a:ea typeface="Open Sans" pitchFamily="34" charset="0"/>
                <a:cs typeface="Open Sans" pitchFamily="34" charset="0"/>
              </a:rPr>
              <a:t>. </a:t>
            </a:r>
          </a:p>
        </p:txBody>
      </p:sp>
      <p:sp>
        <p:nvSpPr>
          <p:cNvPr id="96" name="Text Box 10"/>
          <p:cNvSpPr txBox="1">
            <a:spLocks noChangeArrowheads="1"/>
          </p:cNvSpPr>
          <p:nvPr/>
        </p:nvSpPr>
        <p:spPr bwMode="auto">
          <a:xfrm>
            <a:off x="5753068" y="1271307"/>
            <a:ext cx="2145419" cy="1200329"/>
          </a:xfrm>
          <a:prstGeom prst="rect">
            <a:avLst/>
          </a:prstGeom>
          <a:noFill/>
          <a:ln w="9525">
            <a:noFill/>
            <a:miter lim="800000"/>
            <a:headEnd/>
            <a:tailEnd/>
          </a:ln>
        </p:spPr>
        <p:txBody>
          <a:bodyPr wrap="square" lIns="60960" tIns="30480" rIns="60960" bIns="30480">
            <a:spAutoFit/>
          </a:bodyPr>
          <a:lstStyle/>
          <a:p>
            <a:pPr algn="r" defTabSz="1450940">
              <a:lnSpc>
                <a:spcPct val="200000"/>
              </a:lnSpc>
            </a:pPr>
            <a:r>
              <a:rPr lang="id-ID" sz="1600" b="1" i="1" dirty="0">
                <a:solidFill>
                  <a:schemeClr val="accent4"/>
                </a:solidFill>
                <a:ea typeface="Open Sans" pitchFamily="34" charset="0"/>
                <a:cs typeface="Open Sans" pitchFamily="34" charset="0"/>
              </a:rPr>
              <a:t>Sosial Media</a:t>
            </a:r>
            <a:endParaRPr lang="en-US" sz="1600" b="1" i="1" dirty="0">
              <a:solidFill>
                <a:schemeClr val="accent4"/>
              </a:solidFill>
              <a:ea typeface="Open Sans" pitchFamily="34" charset="0"/>
              <a:cs typeface="Open Sans" pitchFamily="34" charset="0"/>
            </a:endParaRPr>
          </a:p>
          <a:p>
            <a:pPr algn="r" defTabSz="1450940"/>
            <a:r>
              <a:rPr lang="en-US" sz="1400" i="1" dirty="0" err="1">
                <a:solidFill>
                  <a:schemeClr val="bg1">
                    <a:lumMod val="65000"/>
                  </a:schemeClr>
                </a:solidFill>
                <a:ea typeface="Open Sans" pitchFamily="34" charset="0"/>
                <a:cs typeface="Open Sans" pitchFamily="34" charset="0"/>
              </a:rPr>
              <a:t>Nullam</a:t>
            </a:r>
            <a:r>
              <a:rPr lang="en-US" sz="1400" i="1" dirty="0">
                <a:solidFill>
                  <a:schemeClr val="bg1">
                    <a:lumMod val="65000"/>
                  </a:schemeClr>
                </a:solidFill>
                <a:ea typeface="Open Sans" pitchFamily="34" charset="0"/>
                <a:cs typeface="Open Sans" pitchFamily="34" charset="0"/>
              </a:rPr>
              <a:t> </a:t>
            </a:r>
            <a:r>
              <a:rPr lang="en-US" sz="1400" i="1" dirty="0" err="1">
                <a:solidFill>
                  <a:schemeClr val="bg1">
                    <a:lumMod val="65000"/>
                  </a:schemeClr>
                </a:solidFill>
                <a:ea typeface="Open Sans" pitchFamily="34" charset="0"/>
                <a:cs typeface="Open Sans" pitchFamily="34" charset="0"/>
              </a:rPr>
              <a:t>eu</a:t>
            </a:r>
            <a:r>
              <a:rPr lang="en-US" sz="1400" i="1" dirty="0">
                <a:solidFill>
                  <a:schemeClr val="bg1">
                    <a:lumMod val="65000"/>
                  </a:schemeClr>
                </a:solidFill>
                <a:ea typeface="Open Sans" pitchFamily="34" charset="0"/>
                <a:cs typeface="Open Sans" pitchFamily="34" charset="0"/>
              </a:rPr>
              <a:t> </a:t>
            </a:r>
            <a:r>
              <a:rPr lang="en-US" sz="1400" i="1" dirty="0" err="1">
                <a:solidFill>
                  <a:schemeClr val="bg1">
                    <a:lumMod val="65000"/>
                  </a:schemeClr>
                </a:solidFill>
                <a:ea typeface="Open Sans" pitchFamily="34" charset="0"/>
                <a:cs typeface="Open Sans" pitchFamily="34" charset="0"/>
              </a:rPr>
              <a:t>tempor</a:t>
            </a:r>
            <a:r>
              <a:rPr lang="en-US" sz="1400" i="1" dirty="0">
                <a:solidFill>
                  <a:schemeClr val="bg1">
                    <a:lumMod val="65000"/>
                  </a:schemeClr>
                </a:solidFill>
                <a:ea typeface="Open Sans" pitchFamily="34" charset="0"/>
                <a:cs typeface="Open Sans" pitchFamily="34" charset="0"/>
              </a:rPr>
              <a:t> </a:t>
            </a:r>
            <a:r>
              <a:rPr lang="en-US" sz="1400" i="1" dirty="0" err="1">
                <a:solidFill>
                  <a:schemeClr val="bg1">
                    <a:lumMod val="65000"/>
                  </a:schemeClr>
                </a:solidFill>
                <a:ea typeface="Open Sans" pitchFamily="34" charset="0"/>
                <a:cs typeface="Open Sans" pitchFamily="34" charset="0"/>
              </a:rPr>
              <a:t>purus</a:t>
            </a:r>
            <a:r>
              <a:rPr lang="en-US" sz="1400" i="1" dirty="0">
                <a:solidFill>
                  <a:schemeClr val="bg1">
                    <a:lumMod val="65000"/>
                  </a:schemeClr>
                </a:solidFill>
                <a:ea typeface="Open Sans" pitchFamily="34" charset="0"/>
                <a:cs typeface="Open Sans" pitchFamily="34" charset="0"/>
              </a:rPr>
              <a:t>. </a:t>
            </a:r>
            <a:r>
              <a:rPr lang="en-US" sz="1400" i="1" dirty="0" err="1">
                <a:solidFill>
                  <a:schemeClr val="bg1">
                    <a:lumMod val="65000"/>
                  </a:schemeClr>
                </a:solidFill>
                <a:ea typeface="Open Sans" pitchFamily="34" charset="0"/>
                <a:cs typeface="Open Sans" pitchFamily="34" charset="0"/>
              </a:rPr>
              <a:t>Nunc</a:t>
            </a:r>
            <a:r>
              <a:rPr lang="en-US" sz="1400" i="1" dirty="0">
                <a:solidFill>
                  <a:schemeClr val="bg1">
                    <a:lumMod val="65000"/>
                  </a:schemeClr>
                </a:solidFill>
                <a:ea typeface="Open Sans" pitchFamily="34" charset="0"/>
                <a:cs typeface="Open Sans" pitchFamily="34" charset="0"/>
              </a:rPr>
              <a:t> a </a:t>
            </a:r>
            <a:r>
              <a:rPr lang="en-US" sz="1400" i="1" dirty="0" err="1">
                <a:solidFill>
                  <a:schemeClr val="bg1">
                    <a:lumMod val="65000"/>
                  </a:schemeClr>
                </a:solidFill>
                <a:ea typeface="Open Sans" pitchFamily="34" charset="0"/>
                <a:cs typeface="Open Sans" pitchFamily="34" charset="0"/>
              </a:rPr>
              <a:t>leo</a:t>
            </a:r>
            <a:r>
              <a:rPr lang="en-US" sz="1400" i="1" dirty="0">
                <a:solidFill>
                  <a:schemeClr val="bg1">
                    <a:lumMod val="65000"/>
                  </a:schemeClr>
                </a:solidFill>
                <a:ea typeface="Open Sans" pitchFamily="34" charset="0"/>
                <a:cs typeface="Open Sans" pitchFamily="34" charset="0"/>
              </a:rPr>
              <a:t> magna, </a:t>
            </a:r>
            <a:r>
              <a:rPr lang="en-US" sz="1400" i="1" dirty="0" err="1">
                <a:solidFill>
                  <a:schemeClr val="bg1">
                    <a:lumMod val="65000"/>
                  </a:schemeClr>
                </a:solidFill>
                <a:ea typeface="Open Sans" pitchFamily="34" charset="0"/>
                <a:cs typeface="Open Sans" pitchFamily="34" charset="0"/>
              </a:rPr>
              <a:t>consequat</a:t>
            </a:r>
            <a:r>
              <a:rPr lang="en-US" sz="1400" i="1" dirty="0">
                <a:solidFill>
                  <a:schemeClr val="bg1">
                    <a:lumMod val="65000"/>
                  </a:schemeClr>
                </a:solidFill>
                <a:ea typeface="Open Sans" pitchFamily="34" charset="0"/>
                <a:cs typeface="Open Sans" pitchFamily="34" charset="0"/>
              </a:rPr>
              <a:t> </a:t>
            </a:r>
            <a:r>
              <a:rPr lang="en-US" sz="1400" i="1" dirty="0" err="1">
                <a:solidFill>
                  <a:schemeClr val="bg1">
                    <a:lumMod val="65000"/>
                  </a:schemeClr>
                </a:solidFill>
                <a:ea typeface="Open Sans" pitchFamily="34" charset="0"/>
                <a:cs typeface="Open Sans" pitchFamily="34" charset="0"/>
              </a:rPr>
              <a:t>risus</a:t>
            </a:r>
            <a:r>
              <a:rPr lang="en-US" sz="1400" i="1" dirty="0">
                <a:solidFill>
                  <a:schemeClr val="bg1">
                    <a:lumMod val="65000"/>
                  </a:schemeClr>
                </a:solidFill>
                <a:ea typeface="Open Sans" pitchFamily="34" charset="0"/>
                <a:cs typeface="Open Sans" pitchFamily="34" charset="0"/>
              </a:rPr>
              <a:t>. </a:t>
            </a:r>
          </a:p>
        </p:txBody>
      </p:sp>
    </p:spTree>
    <p:extLst>
      <p:ext uri="{BB962C8B-B14F-4D97-AF65-F5344CB8AC3E}">
        <p14:creationId xmlns:p14="http://schemas.microsoft.com/office/powerpoint/2010/main" val="23795829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200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0-#ppt_w/2"/>
                                          </p:val>
                                        </p:tav>
                                        <p:tav tm="100000">
                                          <p:val>
                                            <p:strVal val="#ppt_x"/>
                                          </p:val>
                                        </p:tav>
                                      </p:tavLst>
                                    </p:anim>
                                    <p:anim calcmode="lin" valueType="num">
                                      <p:cBhvr additive="base">
                                        <p:cTn id="18" dur="500" fill="hold"/>
                                        <p:tgtEl>
                                          <p:spTgt spid="8"/>
                                        </p:tgtEl>
                                        <p:attrNameLst>
                                          <p:attrName>ppt_y</p:attrName>
                                        </p:attrNameLst>
                                      </p:cBhvr>
                                      <p:tavLst>
                                        <p:tav tm="0">
                                          <p:val>
                                            <p:strVal val="#ppt_y"/>
                                          </p:val>
                                        </p:tav>
                                        <p:tav tm="100000">
                                          <p:val>
                                            <p:strVal val="#ppt_y"/>
                                          </p:val>
                                        </p:tav>
                                      </p:tavLst>
                                    </p:anim>
                                  </p:childTnLst>
                                </p:cTn>
                              </p:par>
                              <p:par>
                                <p:cTn id="19" presetID="30" presetClass="entr" presetSubtype="0" fill="hold" nodeType="withEffect">
                                  <p:stCondLst>
                                    <p:cond delay="800"/>
                                  </p:stCondLst>
                                  <p:childTnLst>
                                    <p:set>
                                      <p:cBhvr>
                                        <p:cTn id="20" dur="1" fill="hold">
                                          <p:stCondLst>
                                            <p:cond delay="0"/>
                                          </p:stCondLst>
                                        </p:cTn>
                                        <p:tgtEl>
                                          <p:spTgt spid="46"/>
                                        </p:tgtEl>
                                        <p:attrNameLst>
                                          <p:attrName>style.visibility</p:attrName>
                                        </p:attrNameLst>
                                      </p:cBhvr>
                                      <p:to>
                                        <p:strVal val="visible"/>
                                      </p:to>
                                    </p:set>
                                    <p:animEffect transition="in" filter="fade">
                                      <p:cBhvr>
                                        <p:cTn id="21" dur="800" decel="100000"/>
                                        <p:tgtEl>
                                          <p:spTgt spid="46"/>
                                        </p:tgtEl>
                                      </p:cBhvr>
                                    </p:animEffect>
                                    <p:anim calcmode="lin" valueType="num">
                                      <p:cBhvr>
                                        <p:cTn id="22" dur="800" decel="100000" fill="hold"/>
                                        <p:tgtEl>
                                          <p:spTgt spid="46"/>
                                        </p:tgtEl>
                                        <p:attrNameLst>
                                          <p:attrName>style.rotation</p:attrName>
                                        </p:attrNameLst>
                                      </p:cBhvr>
                                      <p:tavLst>
                                        <p:tav tm="0">
                                          <p:val>
                                            <p:fltVal val="-90"/>
                                          </p:val>
                                        </p:tav>
                                        <p:tav tm="100000">
                                          <p:val>
                                            <p:fltVal val="0"/>
                                          </p:val>
                                        </p:tav>
                                      </p:tavLst>
                                    </p:anim>
                                    <p:anim calcmode="lin" valueType="num">
                                      <p:cBhvr>
                                        <p:cTn id="23" dur="800" decel="100000" fill="hold"/>
                                        <p:tgtEl>
                                          <p:spTgt spid="46"/>
                                        </p:tgtEl>
                                        <p:attrNameLst>
                                          <p:attrName>ppt_x</p:attrName>
                                        </p:attrNameLst>
                                      </p:cBhvr>
                                      <p:tavLst>
                                        <p:tav tm="0">
                                          <p:val>
                                            <p:strVal val="#ppt_x+0.4"/>
                                          </p:val>
                                        </p:tav>
                                        <p:tav tm="100000">
                                          <p:val>
                                            <p:strVal val="#ppt_x-0.05"/>
                                          </p:val>
                                        </p:tav>
                                      </p:tavLst>
                                    </p:anim>
                                    <p:anim calcmode="lin" valueType="num">
                                      <p:cBhvr>
                                        <p:cTn id="24" dur="800" decel="100000" fill="hold"/>
                                        <p:tgtEl>
                                          <p:spTgt spid="46"/>
                                        </p:tgtEl>
                                        <p:attrNameLst>
                                          <p:attrName>ppt_y</p:attrName>
                                        </p:attrNameLst>
                                      </p:cBhvr>
                                      <p:tavLst>
                                        <p:tav tm="0">
                                          <p:val>
                                            <p:strVal val="#ppt_y-0.4"/>
                                          </p:val>
                                        </p:tav>
                                        <p:tav tm="100000">
                                          <p:val>
                                            <p:strVal val="#ppt_y+0.1"/>
                                          </p:val>
                                        </p:tav>
                                      </p:tavLst>
                                    </p:anim>
                                    <p:anim calcmode="lin" valueType="num">
                                      <p:cBhvr>
                                        <p:cTn id="25" dur="200" accel="100000" fill="hold">
                                          <p:stCondLst>
                                            <p:cond delay="800"/>
                                          </p:stCondLst>
                                        </p:cTn>
                                        <p:tgtEl>
                                          <p:spTgt spid="46"/>
                                        </p:tgtEl>
                                        <p:attrNameLst>
                                          <p:attrName>ppt_x</p:attrName>
                                        </p:attrNameLst>
                                      </p:cBhvr>
                                      <p:tavLst>
                                        <p:tav tm="0">
                                          <p:val>
                                            <p:strVal val="#ppt_x-0.05"/>
                                          </p:val>
                                        </p:tav>
                                        <p:tav tm="100000">
                                          <p:val>
                                            <p:strVal val="#ppt_x"/>
                                          </p:val>
                                        </p:tav>
                                      </p:tavLst>
                                    </p:anim>
                                    <p:anim calcmode="lin" valueType="num">
                                      <p:cBhvr>
                                        <p:cTn id="26" dur="200" accel="100000" fill="hold">
                                          <p:stCondLst>
                                            <p:cond delay="800"/>
                                          </p:stCondLst>
                                        </p:cTn>
                                        <p:tgtEl>
                                          <p:spTgt spid="46"/>
                                        </p:tgtEl>
                                        <p:attrNameLst>
                                          <p:attrName>ppt_y</p:attrName>
                                        </p:attrNameLst>
                                      </p:cBhvr>
                                      <p:tavLst>
                                        <p:tav tm="0">
                                          <p:val>
                                            <p:strVal val="#ppt_y+0.1"/>
                                          </p:val>
                                        </p:tav>
                                        <p:tav tm="100000">
                                          <p:val>
                                            <p:strVal val="#ppt_y"/>
                                          </p:val>
                                        </p:tav>
                                      </p:tavLst>
                                    </p:anim>
                                  </p:childTnLst>
                                </p:cTn>
                              </p:par>
                            </p:childTnLst>
                          </p:cTn>
                        </p:par>
                        <p:par>
                          <p:cTn id="27" fill="hold">
                            <p:stCondLst>
                              <p:cond delay="3000"/>
                            </p:stCondLst>
                            <p:childTnLst>
                              <p:par>
                                <p:cTn id="28" presetID="2" presetClass="entr" presetSubtype="4" fill="hold" grpId="0" nodeType="afterEffect">
                                  <p:stCondLst>
                                    <p:cond delay="0"/>
                                  </p:stCondLst>
                                  <p:childTnLst>
                                    <p:set>
                                      <p:cBhvr>
                                        <p:cTn id="29" dur="1" fill="hold">
                                          <p:stCondLst>
                                            <p:cond delay="0"/>
                                          </p:stCondLst>
                                        </p:cTn>
                                        <p:tgtEl>
                                          <p:spTgt spid="73"/>
                                        </p:tgtEl>
                                        <p:attrNameLst>
                                          <p:attrName>style.visibility</p:attrName>
                                        </p:attrNameLst>
                                      </p:cBhvr>
                                      <p:to>
                                        <p:strVal val="visible"/>
                                      </p:to>
                                    </p:set>
                                    <p:anim calcmode="lin" valueType="num">
                                      <p:cBhvr additive="base">
                                        <p:cTn id="30" dur="250" fill="hold"/>
                                        <p:tgtEl>
                                          <p:spTgt spid="73"/>
                                        </p:tgtEl>
                                        <p:attrNameLst>
                                          <p:attrName>ppt_x</p:attrName>
                                        </p:attrNameLst>
                                      </p:cBhvr>
                                      <p:tavLst>
                                        <p:tav tm="0">
                                          <p:val>
                                            <p:strVal val="#ppt_x"/>
                                          </p:val>
                                        </p:tav>
                                        <p:tav tm="100000">
                                          <p:val>
                                            <p:strVal val="#ppt_x"/>
                                          </p:val>
                                        </p:tav>
                                      </p:tavLst>
                                    </p:anim>
                                    <p:anim calcmode="lin" valueType="num">
                                      <p:cBhvr additive="base">
                                        <p:cTn id="31" dur="250" fill="hold"/>
                                        <p:tgtEl>
                                          <p:spTgt spid="73"/>
                                        </p:tgtEl>
                                        <p:attrNameLst>
                                          <p:attrName>ppt_y</p:attrName>
                                        </p:attrNameLst>
                                      </p:cBhvr>
                                      <p:tavLst>
                                        <p:tav tm="0">
                                          <p:val>
                                            <p:strVal val="1+#ppt_h/2"/>
                                          </p:val>
                                        </p:tav>
                                        <p:tav tm="100000">
                                          <p:val>
                                            <p:strVal val="#ppt_y"/>
                                          </p:val>
                                        </p:tav>
                                      </p:tavLst>
                                    </p:anim>
                                  </p:childTnLst>
                                </p:cTn>
                              </p:par>
                            </p:childTnLst>
                          </p:cTn>
                        </p:par>
                        <p:par>
                          <p:cTn id="32" fill="hold">
                            <p:stCondLst>
                              <p:cond delay="3250"/>
                            </p:stCondLst>
                            <p:childTnLst>
                              <p:par>
                                <p:cTn id="33" presetID="2" presetClass="entr" presetSubtype="4" fill="hold" grpId="0" nodeType="afterEffect">
                                  <p:stCondLst>
                                    <p:cond delay="0"/>
                                  </p:stCondLst>
                                  <p:childTnLst>
                                    <p:set>
                                      <p:cBhvr>
                                        <p:cTn id="34" dur="1" fill="hold">
                                          <p:stCondLst>
                                            <p:cond delay="0"/>
                                          </p:stCondLst>
                                        </p:cTn>
                                        <p:tgtEl>
                                          <p:spTgt spid="74"/>
                                        </p:tgtEl>
                                        <p:attrNameLst>
                                          <p:attrName>style.visibility</p:attrName>
                                        </p:attrNameLst>
                                      </p:cBhvr>
                                      <p:to>
                                        <p:strVal val="visible"/>
                                      </p:to>
                                    </p:set>
                                    <p:anim calcmode="lin" valueType="num">
                                      <p:cBhvr additive="base">
                                        <p:cTn id="35" dur="250" fill="hold"/>
                                        <p:tgtEl>
                                          <p:spTgt spid="74"/>
                                        </p:tgtEl>
                                        <p:attrNameLst>
                                          <p:attrName>ppt_x</p:attrName>
                                        </p:attrNameLst>
                                      </p:cBhvr>
                                      <p:tavLst>
                                        <p:tav tm="0">
                                          <p:val>
                                            <p:strVal val="#ppt_x"/>
                                          </p:val>
                                        </p:tav>
                                        <p:tav tm="100000">
                                          <p:val>
                                            <p:strVal val="#ppt_x"/>
                                          </p:val>
                                        </p:tav>
                                      </p:tavLst>
                                    </p:anim>
                                    <p:anim calcmode="lin" valueType="num">
                                      <p:cBhvr additive="base">
                                        <p:cTn id="36" dur="250" fill="hold"/>
                                        <p:tgtEl>
                                          <p:spTgt spid="74"/>
                                        </p:tgtEl>
                                        <p:attrNameLst>
                                          <p:attrName>ppt_y</p:attrName>
                                        </p:attrNameLst>
                                      </p:cBhvr>
                                      <p:tavLst>
                                        <p:tav tm="0">
                                          <p:val>
                                            <p:strVal val="1+#ppt_h/2"/>
                                          </p:val>
                                        </p:tav>
                                        <p:tav tm="100000">
                                          <p:val>
                                            <p:strVal val="#ppt_y"/>
                                          </p:val>
                                        </p:tav>
                                      </p:tavLst>
                                    </p:anim>
                                  </p:childTnLst>
                                </p:cTn>
                              </p:par>
                            </p:childTnLst>
                          </p:cTn>
                        </p:par>
                        <p:par>
                          <p:cTn id="37" fill="hold">
                            <p:stCondLst>
                              <p:cond delay="3500"/>
                            </p:stCondLst>
                            <p:childTnLst>
                              <p:par>
                                <p:cTn id="38" presetID="2" presetClass="entr" presetSubtype="4" fill="hold" grpId="0" nodeType="afterEffect">
                                  <p:stCondLst>
                                    <p:cond delay="0"/>
                                  </p:stCondLst>
                                  <p:childTnLst>
                                    <p:set>
                                      <p:cBhvr>
                                        <p:cTn id="39" dur="1" fill="hold">
                                          <p:stCondLst>
                                            <p:cond delay="0"/>
                                          </p:stCondLst>
                                        </p:cTn>
                                        <p:tgtEl>
                                          <p:spTgt spid="67"/>
                                        </p:tgtEl>
                                        <p:attrNameLst>
                                          <p:attrName>style.visibility</p:attrName>
                                        </p:attrNameLst>
                                      </p:cBhvr>
                                      <p:to>
                                        <p:strVal val="visible"/>
                                      </p:to>
                                    </p:set>
                                    <p:anim calcmode="lin" valueType="num">
                                      <p:cBhvr additive="base">
                                        <p:cTn id="40" dur="250" fill="hold"/>
                                        <p:tgtEl>
                                          <p:spTgt spid="67"/>
                                        </p:tgtEl>
                                        <p:attrNameLst>
                                          <p:attrName>ppt_x</p:attrName>
                                        </p:attrNameLst>
                                      </p:cBhvr>
                                      <p:tavLst>
                                        <p:tav tm="0">
                                          <p:val>
                                            <p:strVal val="#ppt_x"/>
                                          </p:val>
                                        </p:tav>
                                        <p:tav tm="100000">
                                          <p:val>
                                            <p:strVal val="#ppt_x"/>
                                          </p:val>
                                        </p:tav>
                                      </p:tavLst>
                                    </p:anim>
                                    <p:anim calcmode="lin" valueType="num">
                                      <p:cBhvr additive="base">
                                        <p:cTn id="41" dur="250" fill="hold"/>
                                        <p:tgtEl>
                                          <p:spTgt spid="67"/>
                                        </p:tgtEl>
                                        <p:attrNameLst>
                                          <p:attrName>ppt_y</p:attrName>
                                        </p:attrNameLst>
                                      </p:cBhvr>
                                      <p:tavLst>
                                        <p:tav tm="0">
                                          <p:val>
                                            <p:strVal val="1+#ppt_h/2"/>
                                          </p:val>
                                        </p:tav>
                                        <p:tav tm="100000">
                                          <p:val>
                                            <p:strVal val="#ppt_y"/>
                                          </p:val>
                                        </p:tav>
                                      </p:tavLst>
                                    </p:anim>
                                  </p:childTnLst>
                                </p:cTn>
                              </p:par>
                            </p:childTnLst>
                          </p:cTn>
                        </p:par>
                        <p:par>
                          <p:cTn id="42" fill="hold">
                            <p:stCondLst>
                              <p:cond delay="3750"/>
                            </p:stCondLst>
                            <p:childTnLst>
                              <p:par>
                                <p:cTn id="43" presetID="2" presetClass="entr" presetSubtype="4" fill="hold" grpId="0" nodeType="afterEffect">
                                  <p:stCondLst>
                                    <p:cond delay="0"/>
                                  </p:stCondLst>
                                  <p:childTnLst>
                                    <p:set>
                                      <p:cBhvr>
                                        <p:cTn id="44" dur="1" fill="hold">
                                          <p:stCondLst>
                                            <p:cond delay="0"/>
                                          </p:stCondLst>
                                        </p:cTn>
                                        <p:tgtEl>
                                          <p:spTgt spid="68"/>
                                        </p:tgtEl>
                                        <p:attrNameLst>
                                          <p:attrName>style.visibility</p:attrName>
                                        </p:attrNameLst>
                                      </p:cBhvr>
                                      <p:to>
                                        <p:strVal val="visible"/>
                                      </p:to>
                                    </p:set>
                                    <p:anim calcmode="lin" valueType="num">
                                      <p:cBhvr additive="base">
                                        <p:cTn id="45" dur="250" fill="hold"/>
                                        <p:tgtEl>
                                          <p:spTgt spid="68"/>
                                        </p:tgtEl>
                                        <p:attrNameLst>
                                          <p:attrName>ppt_x</p:attrName>
                                        </p:attrNameLst>
                                      </p:cBhvr>
                                      <p:tavLst>
                                        <p:tav tm="0">
                                          <p:val>
                                            <p:strVal val="#ppt_x"/>
                                          </p:val>
                                        </p:tav>
                                        <p:tav tm="100000">
                                          <p:val>
                                            <p:strVal val="#ppt_x"/>
                                          </p:val>
                                        </p:tav>
                                      </p:tavLst>
                                    </p:anim>
                                    <p:anim calcmode="lin" valueType="num">
                                      <p:cBhvr additive="base">
                                        <p:cTn id="46" dur="250" fill="hold"/>
                                        <p:tgtEl>
                                          <p:spTgt spid="68"/>
                                        </p:tgtEl>
                                        <p:attrNameLst>
                                          <p:attrName>ppt_y</p:attrName>
                                        </p:attrNameLst>
                                      </p:cBhvr>
                                      <p:tavLst>
                                        <p:tav tm="0">
                                          <p:val>
                                            <p:strVal val="1+#ppt_h/2"/>
                                          </p:val>
                                        </p:tav>
                                        <p:tav tm="100000">
                                          <p:val>
                                            <p:strVal val="#ppt_y"/>
                                          </p:val>
                                        </p:tav>
                                      </p:tavLst>
                                    </p:anim>
                                  </p:childTnLst>
                                </p:cTn>
                              </p:par>
                            </p:childTnLst>
                          </p:cTn>
                        </p:par>
                        <p:par>
                          <p:cTn id="47" fill="hold">
                            <p:stCondLst>
                              <p:cond delay="4000"/>
                            </p:stCondLst>
                            <p:childTnLst>
                              <p:par>
                                <p:cTn id="48" presetID="2" presetClass="entr" presetSubtype="4" fill="hold" grpId="0" nodeType="afterEffect">
                                  <p:stCondLst>
                                    <p:cond delay="0"/>
                                  </p:stCondLst>
                                  <p:childTnLst>
                                    <p:set>
                                      <p:cBhvr>
                                        <p:cTn id="49" dur="1" fill="hold">
                                          <p:stCondLst>
                                            <p:cond delay="0"/>
                                          </p:stCondLst>
                                        </p:cTn>
                                        <p:tgtEl>
                                          <p:spTgt spid="69"/>
                                        </p:tgtEl>
                                        <p:attrNameLst>
                                          <p:attrName>style.visibility</p:attrName>
                                        </p:attrNameLst>
                                      </p:cBhvr>
                                      <p:to>
                                        <p:strVal val="visible"/>
                                      </p:to>
                                    </p:set>
                                    <p:anim calcmode="lin" valueType="num">
                                      <p:cBhvr additive="base">
                                        <p:cTn id="50" dur="250" fill="hold"/>
                                        <p:tgtEl>
                                          <p:spTgt spid="69"/>
                                        </p:tgtEl>
                                        <p:attrNameLst>
                                          <p:attrName>ppt_x</p:attrName>
                                        </p:attrNameLst>
                                      </p:cBhvr>
                                      <p:tavLst>
                                        <p:tav tm="0">
                                          <p:val>
                                            <p:strVal val="#ppt_x"/>
                                          </p:val>
                                        </p:tav>
                                        <p:tav tm="100000">
                                          <p:val>
                                            <p:strVal val="#ppt_x"/>
                                          </p:val>
                                        </p:tav>
                                      </p:tavLst>
                                    </p:anim>
                                    <p:anim calcmode="lin" valueType="num">
                                      <p:cBhvr additive="base">
                                        <p:cTn id="51" dur="250" fill="hold"/>
                                        <p:tgtEl>
                                          <p:spTgt spid="69"/>
                                        </p:tgtEl>
                                        <p:attrNameLst>
                                          <p:attrName>ppt_y</p:attrName>
                                        </p:attrNameLst>
                                      </p:cBhvr>
                                      <p:tavLst>
                                        <p:tav tm="0">
                                          <p:val>
                                            <p:strVal val="1+#ppt_h/2"/>
                                          </p:val>
                                        </p:tav>
                                        <p:tav tm="100000">
                                          <p:val>
                                            <p:strVal val="#ppt_y"/>
                                          </p:val>
                                        </p:tav>
                                      </p:tavLst>
                                    </p:anim>
                                  </p:childTnLst>
                                </p:cTn>
                              </p:par>
                            </p:childTnLst>
                          </p:cTn>
                        </p:par>
                        <p:par>
                          <p:cTn id="52" fill="hold">
                            <p:stCondLst>
                              <p:cond delay="4250"/>
                            </p:stCondLst>
                            <p:childTnLst>
                              <p:par>
                                <p:cTn id="53" presetID="2" presetClass="entr" presetSubtype="4" fill="hold" grpId="0" nodeType="afterEffect">
                                  <p:stCondLst>
                                    <p:cond delay="0"/>
                                  </p:stCondLst>
                                  <p:childTnLst>
                                    <p:set>
                                      <p:cBhvr>
                                        <p:cTn id="54" dur="1" fill="hold">
                                          <p:stCondLst>
                                            <p:cond delay="0"/>
                                          </p:stCondLst>
                                        </p:cTn>
                                        <p:tgtEl>
                                          <p:spTgt spid="70"/>
                                        </p:tgtEl>
                                        <p:attrNameLst>
                                          <p:attrName>style.visibility</p:attrName>
                                        </p:attrNameLst>
                                      </p:cBhvr>
                                      <p:to>
                                        <p:strVal val="visible"/>
                                      </p:to>
                                    </p:set>
                                    <p:anim calcmode="lin" valueType="num">
                                      <p:cBhvr additive="base">
                                        <p:cTn id="55" dur="250" fill="hold"/>
                                        <p:tgtEl>
                                          <p:spTgt spid="70"/>
                                        </p:tgtEl>
                                        <p:attrNameLst>
                                          <p:attrName>ppt_x</p:attrName>
                                        </p:attrNameLst>
                                      </p:cBhvr>
                                      <p:tavLst>
                                        <p:tav tm="0">
                                          <p:val>
                                            <p:strVal val="#ppt_x"/>
                                          </p:val>
                                        </p:tav>
                                        <p:tav tm="100000">
                                          <p:val>
                                            <p:strVal val="#ppt_x"/>
                                          </p:val>
                                        </p:tav>
                                      </p:tavLst>
                                    </p:anim>
                                    <p:anim calcmode="lin" valueType="num">
                                      <p:cBhvr additive="base">
                                        <p:cTn id="56" dur="250" fill="hold"/>
                                        <p:tgtEl>
                                          <p:spTgt spid="70"/>
                                        </p:tgtEl>
                                        <p:attrNameLst>
                                          <p:attrName>ppt_y</p:attrName>
                                        </p:attrNameLst>
                                      </p:cBhvr>
                                      <p:tavLst>
                                        <p:tav tm="0">
                                          <p:val>
                                            <p:strVal val="1+#ppt_h/2"/>
                                          </p:val>
                                        </p:tav>
                                        <p:tav tm="100000">
                                          <p:val>
                                            <p:strVal val="#ppt_y"/>
                                          </p:val>
                                        </p:tav>
                                      </p:tavLst>
                                    </p:anim>
                                  </p:childTnLst>
                                </p:cTn>
                              </p:par>
                            </p:childTnLst>
                          </p:cTn>
                        </p:par>
                        <p:par>
                          <p:cTn id="57" fill="hold">
                            <p:stCondLst>
                              <p:cond delay="4500"/>
                            </p:stCondLst>
                            <p:childTnLst>
                              <p:par>
                                <p:cTn id="58" presetID="2" presetClass="entr" presetSubtype="4" fill="hold" grpId="0" nodeType="afterEffect">
                                  <p:stCondLst>
                                    <p:cond delay="0"/>
                                  </p:stCondLst>
                                  <p:childTnLst>
                                    <p:set>
                                      <p:cBhvr>
                                        <p:cTn id="59" dur="1" fill="hold">
                                          <p:stCondLst>
                                            <p:cond delay="0"/>
                                          </p:stCondLst>
                                        </p:cTn>
                                        <p:tgtEl>
                                          <p:spTgt spid="71"/>
                                        </p:tgtEl>
                                        <p:attrNameLst>
                                          <p:attrName>style.visibility</p:attrName>
                                        </p:attrNameLst>
                                      </p:cBhvr>
                                      <p:to>
                                        <p:strVal val="visible"/>
                                      </p:to>
                                    </p:set>
                                    <p:anim calcmode="lin" valueType="num">
                                      <p:cBhvr additive="base">
                                        <p:cTn id="60" dur="250" fill="hold"/>
                                        <p:tgtEl>
                                          <p:spTgt spid="71"/>
                                        </p:tgtEl>
                                        <p:attrNameLst>
                                          <p:attrName>ppt_x</p:attrName>
                                        </p:attrNameLst>
                                      </p:cBhvr>
                                      <p:tavLst>
                                        <p:tav tm="0">
                                          <p:val>
                                            <p:strVal val="#ppt_x"/>
                                          </p:val>
                                        </p:tav>
                                        <p:tav tm="100000">
                                          <p:val>
                                            <p:strVal val="#ppt_x"/>
                                          </p:val>
                                        </p:tav>
                                      </p:tavLst>
                                    </p:anim>
                                    <p:anim calcmode="lin" valueType="num">
                                      <p:cBhvr additive="base">
                                        <p:cTn id="61" dur="250" fill="hold"/>
                                        <p:tgtEl>
                                          <p:spTgt spid="71"/>
                                        </p:tgtEl>
                                        <p:attrNameLst>
                                          <p:attrName>ppt_y</p:attrName>
                                        </p:attrNameLst>
                                      </p:cBhvr>
                                      <p:tavLst>
                                        <p:tav tm="0">
                                          <p:val>
                                            <p:strVal val="1+#ppt_h/2"/>
                                          </p:val>
                                        </p:tav>
                                        <p:tav tm="100000">
                                          <p:val>
                                            <p:strVal val="#ppt_y"/>
                                          </p:val>
                                        </p:tav>
                                      </p:tavLst>
                                    </p:anim>
                                  </p:childTnLst>
                                </p:cTn>
                              </p:par>
                            </p:childTnLst>
                          </p:cTn>
                        </p:par>
                        <p:par>
                          <p:cTn id="62" fill="hold">
                            <p:stCondLst>
                              <p:cond delay="4750"/>
                            </p:stCondLst>
                            <p:childTnLst>
                              <p:par>
                                <p:cTn id="63" presetID="2" presetClass="entr" presetSubtype="4" fill="hold" grpId="0" nodeType="afterEffect">
                                  <p:stCondLst>
                                    <p:cond delay="0"/>
                                  </p:stCondLst>
                                  <p:childTnLst>
                                    <p:set>
                                      <p:cBhvr>
                                        <p:cTn id="64" dur="1" fill="hold">
                                          <p:stCondLst>
                                            <p:cond delay="0"/>
                                          </p:stCondLst>
                                        </p:cTn>
                                        <p:tgtEl>
                                          <p:spTgt spid="72"/>
                                        </p:tgtEl>
                                        <p:attrNameLst>
                                          <p:attrName>style.visibility</p:attrName>
                                        </p:attrNameLst>
                                      </p:cBhvr>
                                      <p:to>
                                        <p:strVal val="visible"/>
                                      </p:to>
                                    </p:set>
                                    <p:anim calcmode="lin" valueType="num">
                                      <p:cBhvr additive="base">
                                        <p:cTn id="65" dur="250" fill="hold"/>
                                        <p:tgtEl>
                                          <p:spTgt spid="72"/>
                                        </p:tgtEl>
                                        <p:attrNameLst>
                                          <p:attrName>ppt_x</p:attrName>
                                        </p:attrNameLst>
                                      </p:cBhvr>
                                      <p:tavLst>
                                        <p:tav tm="0">
                                          <p:val>
                                            <p:strVal val="#ppt_x"/>
                                          </p:val>
                                        </p:tav>
                                        <p:tav tm="100000">
                                          <p:val>
                                            <p:strVal val="#ppt_x"/>
                                          </p:val>
                                        </p:tav>
                                      </p:tavLst>
                                    </p:anim>
                                    <p:anim calcmode="lin" valueType="num">
                                      <p:cBhvr additive="base">
                                        <p:cTn id="66" dur="250" fill="hold"/>
                                        <p:tgtEl>
                                          <p:spTgt spid="72"/>
                                        </p:tgtEl>
                                        <p:attrNameLst>
                                          <p:attrName>ppt_y</p:attrName>
                                        </p:attrNameLst>
                                      </p:cBhvr>
                                      <p:tavLst>
                                        <p:tav tm="0">
                                          <p:val>
                                            <p:strVal val="1+#ppt_h/2"/>
                                          </p:val>
                                        </p:tav>
                                        <p:tav tm="100000">
                                          <p:val>
                                            <p:strVal val="#ppt_y"/>
                                          </p:val>
                                        </p:tav>
                                      </p:tavLst>
                                    </p:anim>
                                  </p:childTnLst>
                                </p:cTn>
                              </p:par>
                            </p:childTnLst>
                          </p:cTn>
                        </p:par>
                        <p:par>
                          <p:cTn id="67" fill="hold">
                            <p:stCondLst>
                              <p:cond delay="5000"/>
                            </p:stCondLst>
                            <p:childTnLst>
                              <p:par>
                                <p:cTn id="68" presetID="2" presetClass="entr" presetSubtype="4" fill="hold" nodeType="afterEffect">
                                  <p:stCondLst>
                                    <p:cond delay="0"/>
                                  </p:stCondLst>
                                  <p:childTnLst>
                                    <p:set>
                                      <p:cBhvr>
                                        <p:cTn id="69" dur="1" fill="hold">
                                          <p:stCondLst>
                                            <p:cond delay="0"/>
                                          </p:stCondLst>
                                        </p:cTn>
                                        <p:tgtEl>
                                          <p:spTgt spid="75"/>
                                        </p:tgtEl>
                                        <p:attrNameLst>
                                          <p:attrName>style.visibility</p:attrName>
                                        </p:attrNameLst>
                                      </p:cBhvr>
                                      <p:to>
                                        <p:strVal val="visible"/>
                                      </p:to>
                                    </p:set>
                                    <p:anim calcmode="lin" valueType="num">
                                      <p:cBhvr additive="base">
                                        <p:cTn id="70" dur="250" fill="hold"/>
                                        <p:tgtEl>
                                          <p:spTgt spid="75"/>
                                        </p:tgtEl>
                                        <p:attrNameLst>
                                          <p:attrName>ppt_x</p:attrName>
                                        </p:attrNameLst>
                                      </p:cBhvr>
                                      <p:tavLst>
                                        <p:tav tm="0">
                                          <p:val>
                                            <p:strVal val="#ppt_x"/>
                                          </p:val>
                                        </p:tav>
                                        <p:tav tm="100000">
                                          <p:val>
                                            <p:strVal val="#ppt_x"/>
                                          </p:val>
                                        </p:tav>
                                      </p:tavLst>
                                    </p:anim>
                                    <p:anim calcmode="lin" valueType="num">
                                      <p:cBhvr additive="base">
                                        <p:cTn id="71" dur="250" fill="hold"/>
                                        <p:tgtEl>
                                          <p:spTgt spid="75"/>
                                        </p:tgtEl>
                                        <p:attrNameLst>
                                          <p:attrName>ppt_y</p:attrName>
                                        </p:attrNameLst>
                                      </p:cBhvr>
                                      <p:tavLst>
                                        <p:tav tm="0">
                                          <p:val>
                                            <p:strVal val="1+#ppt_h/2"/>
                                          </p:val>
                                        </p:tav>
                                        <p:tav tm="100000">
                                          <p:val>
                                            <p:strVal val="#ppt_y"/>
                                          </p:val>
                                        </p:tav>
                                      </p:tavLst>
                                    </p:anim>
                                  </p:childTnLst>
                                </p:cTn>
                              </p:par>
                            </p:childTnLst>
                          </p:cTn>
                        </p:par>
                        <p:par>
                          <p:cTn id="72" fill="hold">
                            <p:stCondLst>
                              <p:cond delay="5250"/>
                            </p:stCondLst>
                            <p:childTnLst>
                              <p:par>
                                <p:cTn id="73" presetID="2" presetClass="entr" presetSubtype="4" fill="hold" nodeType="afterEffect">
                                  <p:stCondLst>
                                    <p:cond delay="0"/>
                                  </p:stCondLst>
                                  <p:childTnLst>
                                    <p:set>
                                      <p:cBhvr>
                                        <p:cTn id="74" dur="1" fill="hold">
                                          <p:stCondLst>
                                            <p:cond delay="0"/>
                                          </p:stCondLst>
                                        </p:cTn>
                                        <p:tgtEl>
                                          <p:spTgt spid="79"/>
                                        </p:tgtEl>
                                        <p:attrNameLst>
                                          <p:attrName>style.visibility</p:attrName>
                                        </p:attrNameLst>
                                      </p:cBhvr>
                                      <p:to>
                                        <p:strVal val="visible"/>
                                      </p:to>
                                    </p:set>
                                    <p:anim calcmode="lin" valueType="num">
                                      <p:cBhvr additive="base">
                                        <p:cTn id="75" dur="250" fill="hold"/>
                                        <p:tgtEl>
                                          <p:spTgt spid="79"/>
                                        </p:tgtEl>
                                        <p:attrNameLst>
                                          <p:attrName>ppt_x</p:attrName>
                                        </p:attrNameLst>
                                      </p:cBhvr>
                                      <p:tavLst>
                                        <p:tav tm="0">
                                          <p:val>
                                            <p:strVal val="#ppt_x"/>
                                          </p:val>
                                        </p:tav>
                                        <p:tav tm="100000">
                                          <p:val>
                                            <p:strVal val="#ppt_x"/>
                                          </p:val>
                                        </p:tav>
                                      </p:tavLst>
                                    </p:anim>
                                    <p:anim calcmode="lin" valueType="num">
                                      <p:cBhvr additive="base">
                                        <p:cTn id="76" dur="250" fill="hold"/>
                                        <p:tgtEl>
                                          <p:spTgt spid="79"/>
                                        </p:tgtEl>
                                        <p:attrNameLst>
                                          <p:attrName>ppt_y</p:attrName>
                                        </p:attrNameLst>
                                      </p:cBhvr>
                                      <p:tavLst>
                                        <p:tav tm="0">
                                          <p:val>
                                            <p:strVal val="1+#ppt_h/2"/>
                                          </p:val>
                                        </p:tav>
                                        <p:tav tm="100000">
                                          <p:val>
                                            <p:strVal val="#ppt_y"/>
                                          </p:val>
                                        </p:tav>
                                      </p:tavLst>
                                    </p:anim>
                                  </p:childTnLst>
                                </p:cTn>
                              </p:par>
                            </p:childTnLst>
                          </p:cTn>
                        </p:par>
                        <p:par>
                          <p:cTn id="77" fill="hold">
                            <p:stCondLst>
                              <p:cond delay="5500"/>
                            </p:stCondLst>
                            <p:childTnLst>
                              <p:par>
                                <p:cTn id="78" presetID="2" presetClass="entr" presetSubtype="4" fill="hold" nodeType="afterEffect">
                                  <p:stCondLst>
                                    <p:cond delay="0"/>
                                  </p:stCondLst>
                                  <p:childTnLst>
                                    <p:set>
                                      <p:cBhvr>
                                        <p:cTn id="79" dur="1" fill="hold">
                                          <p:stCondLst>
                                            <p:cond delay="0"/>
                                          </p:stCondLst>
                                        </p:cTn>
                                        <p:tgtEl>
                                          <p:spTgt spid="83"/>
                                        </p:tgtEl>
                                        <p:attrNameLst>
                                          <p:attrName>style.visibility</p:attrName>
                                        </p:attrNameLst>
                                      </p:cBhvr>
                                      <p:to>
                                        <p:strVal val="visible"/>
                                      </p:to>
                                    </p:set>
                                    <p:anim calcmode="lin" valueType="num">
                                      <p:cBhvr additive="base">
                                        <p:cTn id="80" dur="250" fill="hold"/>
                                        <p:tgtEl>
                                          <p:spTgt spid="83"/>
                                        </p:tgtEl>
                                        <p:attrNameLst>
                                          <p:attrName>ppt_x</p:attrName>
                                        </p:attrNameLst>
                                      </p:cBhvr>
                                      <p:tavLst>
                                        <p:tav tm="0">
                                          <p:val>
                                            <p:strVal val="#ppt_x"/>
                                          </p:val>
                                        </p:tav>
                                        <p:tav tm="100000">
                                          <p:val>
                                            <p:strVal val="#ppt_x"/>
                                          </p:val>
                                        </p:tav>
                                      </p:tavLst>
                                    </p:anim>
                                    <p:anim calcmode="lin" valueType="num">
                                      <p:cBhvr additive="base">
                                        <p:cTn id="81" dur="250" fill="hold"/>
                                        <p:tgtEl>
                                          <p:spTgt spid="83"/>
                                        </p:tgtEl>
                                        <p:attrNameLst>
                                          <p:attrName>ppt_y</p:attrName>
                                        </p:attrNameLst>
                                      </p:cBhvr>
                                      <p:tavLst>
                                        <p:tav tm="0">
                                          <p:val>
                                            <p:strVal val="1+#ppt_h/2"/>
                                          </p:val>
                                        </p:tav>
                                        <p:tav tm="100000">
                                          <p:val>
                                            <p:strVal val="#ppt_y"/>
                                          </p:val>
                                        </p:tav>
                                      </p:tavLst>
                                    </p:anim>
                                  </p:childTnLst>
                                </p:cTn>
                              </p:par>
                            </p:childTnLst>
                          </p:cTn>
                        </p:par>
                        <p:par>
                          <p:cTn id="82" fill="hold">
                            <p:stCondLst>
                              <p:cond delay="5750"/>
                            </p:stCondLst>
                            <p:childTnLst>
                              <p:par>
                                <p:cTn id="83" presetID="2" presetClass="entr" presetSubtype="4" fill="hold" nodeType="afterEffect">
                                  <p:stCondLst>
                                    <p:cond delay="0"/>
                                  </p:stCondLst>
                                  <p:childTnLst>
                                    <p:set>
                                      <p:cBhvr>
                                        <p:cTn id="84" dur="1" fill="hold">
                                          <p:stCondLst>
                                            <p:cond delay="0"/>
                                          </p:stCondLst>
                                        </p:cTn>
                                        <p:tgtEl>
                                          <p:spTgt spid="87"/>
                                        </p:tgtEl>
                                        <p:attrNameLst>
                                          <p:attrName>style.visibility</p:attrName>
                                        </p:attrNameLst>
                                      </p:cBhvr>
                                      <p:to>
                                        <p:strVal val="visible"/>
                                      </p:to>
                                    </p:set>
                                    <p:anim calcmode="lin" valueType="num">
                                      <p:cBhvr additive="base">
                                        <p:cTn id="85" dur="250" fill="hold"/>
                                        <p:tgtEl>
                                          <p:spTgt spid="87"/>
                                        </p:tgtEl>
                                        <p:attrNameLst>
                                          <p:attrName>ppt_x</p:attrName>
                                        </p:attrNameLst>
                                      </p:cBhvr>
                                      <p:tavLst>
                                        <p:tav tm="0">
                                          <p:val>
                                            <p:strVal val="#ppt_x"/>
                                          </p:val>
                                        </p:tav>
                                        <p:tav tm="100000">
                                          <p:val>
                                            <p:strVal val="#ppt_x"/>
                                          </p:val>
                                        </p:tav>
                                      </p:tavLst>
                                    </p:anim>
                                    <p:anim calcmode="lin" valueType="num">
                                      <p:cBhvr additive="base">
                                        <p:cTn id="86" dur="250" fill="hold"/>
                                        <p:tgtEl>
                                          <p:spTgt spid="87"/>
                                        </p:tgtEl>
                                        <p:attrNameLst>
                                          <p:attrName>ppt_y</p:attrName>
                                        </p:attrNameLst>
                                      </p:cBhvr>
                                      <p:tavLst>
                                        <p:tav tm="0">
                                          <p:val>
                                            <p:strVal val="1+#ppt_h/2"/>
                                          </p:val>
                                        </p:tav>
                                        <p:tav tm="100000">
                                          <p:val>
                                            <p:strVal val="#ppt_y"/>
                                          </p:val>
                                        </p:tav>
                                      </p:tavLst>
                                    </p:anim>
                                  </p:childTnLst>
                                </p:cTn>
                              </p:par>
                            </p:childTnLst>
                          </p:cTn>
                        </p:par>
                        <p:par>
                          <p:cTn id="87" fill="hold">
                            <p:stCondLst>
                              <p:cond delay="6000"/>
                            </p:stCondLst>
                            <p:childTnLst>
                              <p:par>
                                <p:cTn id="88" presetID="2" presetClass="entr" presetSubtype="4" fill="hold" grpId="0" nodeType="afterEffect">
                                  <p:stCondLst>
                                    <p:cond delay="0"/>
                                  </p:stCondLst>
                                  <p:childTnLst>
                                    <p:set>
                                      <p:cBhvr>
                                        <p:cTn id="89" dur="1" fill="hold">
                                          <p:stCondLst>
                                            <p:cond delay="0"/>
                                          </p:stCondLst>
                                        </p:cTn>
                                        <p:tgtEl>
                                          <p:spTgt spid="96"/>
                                        </p:tgtEl>
                                        <p:attrNameLst>
                                          <p:attrName>style.visibility</p:attrName>
                                        </p:attrNameLst>
                                      </p:cBhvr>
                                      <p:to>
                                        <p:strVal val="visible"/>
                                      </p:to>
                                    </p:set>
                                    <p:anim calcmode="lin" valueType="num">
                                      <p:cBhvr additive="base">
                                        <p:cTn id="90" dur="250" fill="hold"/>
                                        <p:tgtEl>
                                          <p:spTgt spid="96"/>
                                        </p:tgtEl>
                                        <p:attrNameLst>
                                          <p:attrName>ppt_x</p:attrName>
                                        </p:attrNameLst>
                                      </p:cBhvr>
                                      <p:tavLst>
                                        <p:tav tm="0">
                                          <p:val>
                                            <p:strVal val="#ppt_x"/>
                                          </p:val>
                                        </p:tav>
                                        <p:tav tm="100000">
                                          <p:val>
                                            <p:strVal val="#ppt_x"/>
                                          </p:val>
                                        </p:tav>
                                      </p:tavLst>
                                    </p:anim>
                                    <p:anim calcmode="lin" valueType="num">
                                      <p:cBhvr additive="base">
                                        <p:cTn id="91" dur="250" fill="hold"/>
                                        <p:tgtEl>
                                          <p:spTgt spid="96"/>
                                        </p:tgtEl>
                                        <p:attrNameLst>
                                          <p:attrName>ppt_y</p:attrName>
                                        </p:attrNameLst>
                                      </p:cBhvr>
                                      <p:tavLst>
                                        <p:tav tm="0">
                                          <p:val>
                                            <p:strVal val="1+#ppt_h/2"/>
                                          </p:val>
                                        </p:tav>
                                        <p:tav tm="100000">
                                          <p:val>
                                            <p:strVal val="#ppt_y"/>
                                          </p:val>
                                        </p:tav>
                                      </p:tavLst>
                                    </p:anim>
                                  </p:childTnLst>
                                </p:cTn>
                              </p:par>
                            </p:childTnLst>
                          </p:cTn>
                        </p:par>
                        <p:par>
                          <p:cTn id="92" fill="hold">
                            <p:stCondLst>
                              <p:cond delay="6250"/>
                            </p:stCondLst>
                            <p:childTnLst>
                              <p:par>
                                <p:cTn id="93" presetID="2" presetClass="entr" presetSubtype="4" fill="hold" grpId="0" nodeType="afterEffect">
                                  <p:stCondLst>
                                    <p:cond delay="0"/>
                                  </p:stCondLst>
                                  <p:childTnLst>
                                    <p:set>
                                      <p:cBhvr>
                                        <p:cTn id="94" dur="1" fill="hold">
                                          <p:stCondLst>
                                            <p:cond delay="0"/>
                                          </p:stCondLst>
                                        </p:cTn>
                                        <p:tgtEl>
                                          <p:spTgt spid="93"/>
                                        </p:tgtEl>
                                        <p:attrNameLst>
                                          <p:attrName>style.visibility</p:attrName>
                                        </p:attrNameLst>
                                      </p:cBhvr>
                                      <p:to>
                                        <p:strVal val="visible"/>
                                      </p:to>
                                    </p:set>
                                    <p:anim calcmode="lin" valueType="num">
                                      <p:cBhvr additive="base">
                                        <p:cTn id="95" dur="250" fill="hold"/>
                                        <p:tgtEl>
                                          <p:spTgt spid="93"/>
                                        </p:tgtEl>
                                        <p:attrNameLst>
                                          <p:attrName>ppt_x</p:attrName>
                                        </p:attrNameLst>
                                      </p:cBhvr>
                                      <p:tavLst>
                                        <p:tav tm="0">
                                          <p:val>
                                            <p:strVal val="#ppt_x"/>
                                          </p:val>
                                        </p:tav>
                                        <p:tav tm="100000">
                                          <p:val>
                                            <p:strVal val="#ppt_x"/>
                                          </p:val>
                                        </p:tav>
                                      </p:tavLst>
                                    </p:anim>
                                    <p:anim calcmode="lin" valueType="num">
                                      <p:cBhvr additive="base">
                                        <p:cTn id="96" dur="250" fill="hold"/>
                                        <p:tgtEl>
                                          <p:spTgt spid="93"/>
                                        </p:tgtEl>
                                        <p:attrNameLst>
                                          <p:attrName>ppt_y</p:attrName>
                                        </p:attrNameLst>
                                      </p:cBhvr>
                                      <p:tavLst>
                                        <p:tav tm="0">
                                          <p:val>
                                            <p:strVal val="1+#ppt_h/2"/>
                                          </p:val>
                                        </p:tav>
                                        <p:tav tm="100000">
                                          <p:val>
                                            <p:strVal val="#ppt_y"/>
                                          </p:val>
                                        </p:tav>
                                      </p:tavLst>
                                    </p:anim>
                                  </p:childTnLst>
                                </p:cTn>
                              </p:par>
                            </p:childTnLst>
                          </p:cTn>
                        </p:par>
                        <p:par>
                          <p:cTn id="97" fill="hold">
                            <p:stCondLst>
                              <p:cond delay="6500"/>
                            </p:stCondLst>
                            <p:childTnLst>
                              <p:par>
                                <p:cTn id="98" presetID="2" presetClass="entr" presetSubtype="4" fill="hold" grpId="0" nodeType="afterEffect">
                                  <p:stCondLst>
                                    <p:cond delay="0"/>
                                  </p:stCondLst>
                                  <p:childTnLst>
                                    <p:set>
                                      <p:cBhvr>
                                        <p:cTn id="99" dur="1" fill="hold">
                                          <p:stCondLst>
                                            <p:cond delay="0"/>
                                          </p:stCondLst>
                                        </p:cTn>
                                        <p:tgtEl>
                                          <p:spTgt spid="94"/>
                                        </p:tgtEl>
                                        <p:attrNameLst>
                                          <p:attrName>style.visibility</p:attrName>
                                        </p:attrNameLst>
                                      </p:cBhvr>
                                      <p:to>
                                        <p:strVal val="visible"/>
                                      </p:to>
                                    </p:set>
                                    <p:anim calcmode="lin" valueType="num">
                                      <p:cBhvr additive="base">
                                        <p:cTn id="100" dur="250" fill="hold"/>
                                        <p:tgtEl>
                                          <p:spTgt spid="94"/>
                                        </p:tgtEl>
                                        <p:attrNameLst>
                                          <p:attrName>ppt_x</p:attrName>
                                        </p:attrNameLst>
                                      </p:cBhvr>
                                      <p:tavLst>
                                        <p:tav tm="0">
                                          <p:val>
                                            <p:strVal val="#ppt_x"/>
                                          </p:val>
                                        </p:tav>
                                        <p:tav tm="100000">
                                          <p:val>
                                            <p:strVal val="#ppt_x"/>
                                          </p:val>
                                        </p:tav>
                                      </p:tavLst>
                                    </p:anim>
                                    <p:anim calcmode="lin" valueType="num">
                                      <p:cBhvr additive="base">
                                        <p:cTn id="101" dur="250" fill="hold"/>
                                        <p:tgtEl>
                                          <p:spTgt spid="94"/>
                                        </p:tgtEl>
                                        <p:attrNameLst>
                                          <p:attrName>ppt_y</p:attrName>
                                        </p:attrNameLst>
                                      </p:cBhvr>
                                      <p:tavLst>
                                        <p:tav tm="0">
                                          <p:val>
                                            <p:strVal val="1+#ppt_h/2"/>
                                          </p:val>
                                        </p:tav>
                                        <p:tav tm="100000">
                                          <p:val>
                                            <p:strVal val="#ppt_y"/>
                                          </p:val>
                                        </p:tav>
                                      </p:tavLst>
                                    </p:anim>
                                  </p:childTnLst>
                                </p:cTn>
                              </p:par>
                            </p:childTnLst>
                          </p:cTn>
                        </p:par>
                        <p:par>
                          <p:cTn id="102" fill="hold">
                            <p:stCondLst>
                              <p:cond delay="6750"/>
                            </p:stCondLst>
                            <p:childTnLst>
                              <p:par>
                                <p:cTn id="103" presetID="2" presetClass="entr" presetSubtype="4" fill="hold" grpId="0" nodeType="afterEffect">
                                  <p:stCondLst>
                                    <p:cond delay="0"/>
                                  </p:stCondLst>
                                  <p:childTnLst>
                                    <p:set>
                                      <p:cBhvr>
                                        <p:cTn id="104" dur="1" fill="hold">
                                          <p:stCondLst>
                                            <p:cond delay="0"/>
                                          </p:stCondLst>
                                        </p:cTn>
                                        <p:tgtEl>
                                          <p:spTgt spid="95"/>
                                        </p:tgtEl>
                                        <p:attrNameLst>
                                          <p:attrName>style.visibility</p:attrName>
                                        </p:attrNameLst>
                                      </p:cBhvr>
                                      <p:to>
                                        <p:strVal val="visible"/>
                                      </p:to>
                                    </p:set>
                                    <p:anim calcmode="lin" valueType="num">
                                      <p:cBhvr additive="base">
                                        <p:cTn id="105" dur="250" fill="hold"/>
                                        <p:tgtEl>
                                          <p:spTgt spid="95"/>
                                        </p:tgtEl>
                                        <p:attrNameLst>
                                          <p:attrName>ppt_x</p:attrName>
                                        </p:attrNameLst>
                                      </p:cBhvr>
                                      <p:tavLst>
                                        <p:tav tm="0">
                                          <p:val>
                                            <p:strVal val="#ppt_x"/>
                                          </p:val>
                                        </p:tav>
                                        <p:tav tm="100000">
                                          <p:val>
                                            <p:strVal val="#ppt_x"/>
                                          </p:val>
                                        </p:tav>
                                      </p:tavLst>
                                    </p:anim>
                                    <p:anim calcmode="lin" valueType="num">
                                      <p:cBhvr additive="base">
                                        <p:cTn id="106" dur="250" fill="hold"/>
                                        <p:tgtEl>
                                          <p:spTgt spid="9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8" grpId="0"/>
      <p:bldP spid="67" grpId="0" animBg="1"/>
      <p:bldP spid="68" grpId="0"/>
      <p:bldP spid="69" grpId="0" animBg="1"/>
      <p:bldP spid="70" grpId="0"/>
      <p:bldP spid="71" grpId="0" animBg="1"/>
      <p:bldP spid="72" grpId="0"/>
      <p:bldP spid="73" grpId="0" animBg="1"/>
      <p:bldP spid="74" grpId="0"/>
      <p:bldP spid="93" grpId="0"/>
      <p:bldP spid="94" grpId="0"/>
      <p:bldP spid="95" grpId="0"/>
      <p:bldP spid="96"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51</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Business Circle</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sp>
        <p:nvSpPr>
          <p:cNvPr id="8" name="TextBox 7"/>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sp>
        <p:nvSpPr>
          <p:cNvPr id="9" name="Freeform 927"/>
          <p:cNvSpPr>
            <a:spLocks noEditPoints="1"/>
          </p:cNvSpPr>
          <p:nvPr/>
        </p:nvSpPr>
        <p:spPr bwMode="auto">
          <a:xfrm>
            <a:off x="3915788" y="1733549"/>
            <a:ext cx="4133088" cy="4132384"/>
          </a:xfrm>
          <a:custGeom>
            <a:avLst/>
            <a:gdLst/>
            <a:ahLst/>
            <a:cxnLst>
              <a:cxn ang="0">
                <a:pos x="571" y="1124"/>
              </a:cxn>
              <a:cxn ang="0">
                <a:pos x="602" y="1122"/>
              </a:cxn>
              <a:cxn ang="0">
                <a:pos x="513" y="1118"/>
              </a:cxn>
              <a:cxn ang="0">
                <a:pos x="664" y="1114"/>
              </a:cxn>
              <a:cxn ang="0">
                <a:pos x="451" y="1109"/>
              </a:cxn>
              <a:cxn ang="0">
                <a:pos x="724" y="1100"/>
              </a:cxn>
              <a:cxn ang="0">
                <a:pos x="391" y="1093"/>
              </a:cxn>
              <a:cxn ang="0">
                <a:pos x="783" y="1078"/>
              </a:cxn>
              <a:cxn ang="0">
                <a:pos x="333" y="1071"/>
              </a:cxn>
              <a:cxn ang="0">
                <a:pos x="839" y="1051"/>
              </a:cxn>
              <a:cxn ang="0">
                <a:pos x="278" y="1042"/>
              </a:cxn>
              <a:cxn ang="0">
                <a:pos x="891" y="1017"/>
              </a:cxn>
              <a:cxn ang="0">
                <a:pos x="227" y="1008"/>
              </a:cxn>
              <a:cxn ang="0">
                <a:pos x="940" y="978"/>
              </a:cxn>
              <a:cxn ang="0">
                <a:pos x="179" y="968"/>
              </a:cxn>
              <a:cxn ang="0">
                <a:pos x="984" y="933"/>
              </a:cxn>
              <a:cxn ang="0">
                <a:pos x="137" y="923"/>
              </a:cxn>
              <a:cxn ang="0">
                <a:pos x="1022" y="884"/>
              </a:cxn>
              <a:cxn ang="0">
                <a:pos x="99" y="873"/>
              </a:cxn>
              <a:cxn ang="0">
                <a:pos x="1055" y="831"/>
              </a:cxn>
              <a:cxn ang="0">
                <a:pos x="68" y="820"/>
              </a:cxn>
              <a:cxn ang="0">
                <a:pos x="1082" y="775"/>
              </a:cxn>
              <a:cxn ang="0">
                <a:pos x="42" y="764"/>
              </a:cxn>
              <a:cxn ang="0">
                <a:pos x="1103" y="716"/>
              </a:cxn>
              <a:cxn ang="0">
                <a:pos x="23" y="705"/>
              </a:cxn>
              <a:cxn ang="0">
                <a:pos x="1116" y="655"/>
              </a:cxn>
              <a:cxn ang="0">
                <a:pos x="10" y="644"/>
              </a:cxn>
              <a:cxn ang="0">
                <a:pos x="1115" y="528"/>
              </a:cxn>
              <a:cxn ang="0">
                <a:pos x="4" y="583"/>
              </a:cxn>
              <a:cxn ang="0">
                <a:pos x="5" y="583"/>
              </a:cxn>
              <a:cxn ang="0">
                <a:pos x="10" y="517"/>
              </a:cxn>
              <a:cxn ang="0">
                <a:pos x="1117" y="501"/>
              </a:cxn>
              <a:cxn ang="0">
                <a:pos x="18" y="456"/>
              </a:cxn>
              <a:cxn ang="0">
                <a:pos x="1107" y="440"/>
              </a:cxn>
              <a:cxn ang="0">
                <a:pos x="33" y="396"/>
              </a:cxn>
              <a:cxn ang="0">
                <a:pos x="1090" y="380"/>
              </a:cxn>
              <a:cxn ang="0">
                <a:pos x="55" y="339"/>
              </a:cxn>
              <a:cxn ang="0">
                <a:pos x="1067" y="323"/>
              </a:cxn>
              <a:cxn ang="0">
                <a:pos x="83" y="284"/>
              </a:cxn>
              <a:cxn ang="0">
                <a:pos x="1037" y="268"/>
              </a:cxn>
              <a:cxn ang="0">
                <a:pos x="117" y="232"/>
              </a:cxn>
              <a:cxn ang="0">
                <a:pos x="1001" y="218"/>
              </a:cxn>
              <a:cxn ang="0">
                <a:pos x="156" y="185"/>
              </a:cxn>
              <a:cxn ang="0">
                <a:pos x="961" y="171"/>
              </a:cxn>
              <a:cxn ang="0">
                <a:pos x="200" y="142"/>
              </a:cxn>
              <a:cxn ang="0">
                <a:pos x="915" y="129"/>
              </a:cxn>
              <a:cxn ang="0">
                <a:pos x="249" y="105"/>
              </a:cxn>
              <a:cxn ang="0">
                <a:pos x="865" y="93"/>
              </a:cxn>
              <a:cxn ang="0">
                <a:pos x="301" y="73"/>
              </a:cxn>
              <a:cxn ang="0">
                <a:pos x="811" y="62"/>
              </a:cxn>
              <a:cxn ang="0">
                <a:pos x="357" y="47"/>
              </a:cxn>
              <a:cxn ang="0">
                <a:pos x="754" y="37"/>
              </a:cxn>
              <a:cxn ang="0">
                <a:pos x="416" y="27"/>
              </a:cxn>
              <a:cxn ang="0">
                <a:pos x="694" y="19"/>
              </a:cxn>
              <a:cxn ang="0">
                <a:pos x="476" y="14"/>
              </a:cxn>
              <a:cxn ang="0">
                <a:pos x="633" y="8"/>
              </a:cxn>
              <a:cxn ang="0">
                <a:pos x="568" y="8"/>
              </a:cxn>
            </a:cxnLst>
            <a:rect l="0" t="0" r="r" b="b"/>
            <a:pathLst>
              <a:path w="1124" h="1124">
                <a:moveTo>
                  <a:pt x="562" y="1124"/>
                </a:moveTo>
                <a:cubicBezTo>
                  <a:pt x="555" y="1124"/>
                  <a:pt x="547" y="1123"/>
                  <a:pt x="540" y="1123"/>
                </a:cubicBezTo>
                <a:cubicBezTo>
                  <a:pt x="537" y="1123"/>
                  <a:pt x="536" y="1121"/>
                  <a:pt x="536" y="1119"/>
                </a:cubicBezTo>
                <a:cubicBezTo>
                  <a:pt x="536" y="1117"/>
                  <a:pt x="538" y="1115"/>
                  <a:pt x="540" y="1115"/>
                </a:cubicBezTo>
                <a:cubicBezTo>
                  <a:pt x="550" y="1116"/>
                  <a:pt x="560" y="1116"/>
                  <a:pt x="571" y="1116"/>
                </a:cubicBezTo>
                <a:cubicBezTo>
                  <a:pt x="571" y="1116"/>
                  <a:pt x="571" y="1116"/>
                  <a:pt x="571" y="1116"/>
                </a:cubicBezTo>
                <a:cubicBezTo>
                  <a:pt x="573" y="1116"/>
                  <a:pt x="575" y="1117"/>
                  <a:pt x="575" y="1120"/>
                </a:cubicBezTo>
                <a:cubicBezTo>
                  <a:pt x="575" y="1122"/>
                  <a:pt x="573" y="1123"/>
                  <a:pt x="571" y="1124"/>
                </a:cubicBezTo>
                <a:cubicBezTo>
                  <a:pt x="568" y="1124"/>
                  <a:pt x="565" y="1124"/>
                  <a:pt x="562" y="1124"/>
                </a:cubicBezTo>
                <a:close/>
                <a:moveTo>
                  <a:pt x="602" y="1122"/>
                </a:moveTo>
                <a:cubicBezTo>
                  <a:pt x="600" y="1122"/>
                  <a:pt x="598" y="1121"/>
                  <a:pt x="598" y="1119"/>
                </a:cubicBezTo>
                <a:cubicBezTo>
                  <a:pt x="598" y="1116"/>
                  <a:pt x="599" y="1115"/>
                  <a:pt x="601" y="1114"/>
                </a:cubicBezTo>
                <a:cubicBezTo>
                  <a:pt x="612" y="1114"/>
                  <a:pt x="622" y="1113"/>
                  <a:pt x="632" y="1111"/>
                </a:cubicBezTo>
                <a:cubicBezTo>
                  <a:pt x="634" y="1111"/>
                  <a:pt x="636" y="1113"/>
                  <a:pt x="636" y="1115"/>
                </a:cubicBezTo>
                <a:cubicBezTo>
                  <a:pt x="637" y="1117"/>
                  <a:pt x="635" y="1119"/>
                  <a:pt x="633" y="1119"/>
                </a:cubicBezTo>
                <a:cubicBezTo>
                  <a:pt x="623" y="1120"/>
                  <a:pt x="612" y="1121"/>
                  <a:pt x="602" y="1122"/>
                </a:cubicBezTo>
                <a:cubicBezTo>
                  <a:pt x="602" y="1122"/>
                  <a:pt x="602" y="1122"/>
                  <a:pt x="602" y="1122"/>
                </a:cubicBezTo>
                <a:close/>
                <a:moveTo>
                  <a:pt x="509" y="1121"/>
                </a:moveTo>
                <a:cubicBezTo>
                  <a:pt x="509" y="1121"/>
                  <a:pt x="509" y="1121"/>
                  <a:pt x="508" y="1121"/>
                </a:cubicBezTo>
                <a:cubicBezTo>
                  <a:pt x="498" y="1120"/>
                  <a:pt x="488" y="1119"/>
                  <a:pt x="477" y="1117"/>
                </a:cubicBezTo>
                <a:cubicBezTo>
                  <a:pt x="475" y="1117"/>
                  <a:pt x="474" y="1115"/>
                  <a:pt x="474" y="1113"/>
                </a:cubicBezTo>
                <a:cubicBezTo>
                  <a:pt x="474" y="1111"/>
                  <a:pt x="476" y="1109"/>
                  <a:pt x="479" y="1110"/>
                </a:cubicBezTo>
                <a:cubicBezTo>
                  <a:pt x="489" y="1111"/>
                  <a:pt x="499" y="1112"/>
                  <a:pt x="509" y="1113"/>
                </a:cubicBezTo>
                <a:cubicBezTo>
                  <a:pt x="511" y="1114"/>
                  <a:pt x="513" y="1115"/>
                  <a:pt x="513" y="1118"/>
                </a:cubicBezTo>
                <a:cubicBezTo>
                  <a:pt x="512" y="1120"/>
                  <a:pt x="511" y="1121"/>
                  <a:pt x="509" y="1121"/>
                </a:cubicBezTo>
                <a:close/>
                <a:moveTo>
                  <a:pt x="663" y="1114"/>
                </a:moveTo>
                <a:cubicBezTo>
                  <a:pt x="661" y="1114"/>
                  <a:pt x="660" y="1113"/>
                  <a:pt x="659" y="1111"/>
                </a:cubicBezTo>
                <a:cubicBezTo>
                  <a:pt x="659" y="1109"/>
                  <a:pt x="660" y="1107"/>
                  <a:pt x="662" y="1107"/>
                </a:cubicBezTo>
                <a:cubicBezTo>
                  <a:pt x="672" y="1105"/>
                  <a:pt x="683" y="1103"/>
                  <a:pt x="693" y="1100"/>
                </a:cubicBezTo>
                <a:cubicBezTo>
                  <a:pt x="695" y="1100"/>
                  <a:pt x="697" y="1101"/>
                  <a:pt x="697" y="1103"/>
                </a:cubicBezTo>
                <a:cubicBezTo>
                  <a:pt x="698" y="1105"/>
                  <a:pt x="696" y="1107"/>
                  <a:pt x="694" y="1108"/>
                </a:cubicBezTo>
                <a:cubicBezTo>
                  <a:pt x="684" y="1110"/>
                  <a:pt x="674" y="1113"/>
                  <a:pt x="664" y="1114"/>
                </a:cubicBezTo>
                <a:cubicBezTo>
                  <a:pt x="664" y="1114"/>
                  <a:pt x="663" y="1114"/>
                  <a:pt x="663" y="1114"/>
                </a:cubicBezTo>
                <a:close/>
                <a:moveTo>
                  <a:pt x="447" y="1112"/>
                </a:moveTo>
                <a:cubicBezTo>
                  <a:pt x="447" y="1112"/>
                  <a:pt x="447" y="1112"/>
                  <a:pt x="447" y="1112"/>
                </a:cubicBezTo>
                <a:cubicBezTo>
                  <a:pt x="437" y="1110"/>
                  <a:pt x="426" y="1107"/>
                  <a:pt x="416" y="1104"/>
                </a:cubicBezTo>
                <a:cubicBezTo>
                  <a:pt x="414" y="1104"/>
                  <a:pt x="413" y="1102"/>
                  <a:pt x="414" y="1100"/>
                </a:cubicBezTo>
                <a:cubicBezTo>
                  <a:pt x="414" y="1098"/>
                  <a:pt x="416" y="1096"/>
                  <a:pt x="418" y="1097"/>
                </a:cubicBezTo>
                <a:cubicBezTo>
                  <a:pt x="428" y="1100"/>
                  <a:pt x="438" y="1102"/>
                  <a:pt x="448" y="1104"/>
                </a:cubicBezTo>
                <a:cubicBezTo>
                  <a:pt x="450" y="1105"/>
                  <a:pt x="452" y="1107"/>
                  <a:pt x="451" y="1109"/>
                </a:cubicBezTo>
                <a:cubicBezTo>
                  <a:pt x="451" y="1111"/>
                  <a:pt x="449" y="1112"/>
                  <a:pt x="447" y="1112"/>
                </a:cubicBezTo>
                <a:close/>
                <a:moveTo>
                  <a:pt x="723" y="1100"/>
                </a:moveTo>
                <a:cubicBezTo>
                  <a:pt x="722" y="1100"/>
                  <a:pt x="720" y="1099"/>
                  <a:pt x="720" y="1097"/>
                </a:cubicBezTo>
                <a:cubicBezTo>
                  <a:pt x="719" y="1095"/>
                  <a:pt x="720" y="1093"/>
                  <a:pt x="722" y="1092"/>
                </a:cubicBezTo>
                <a:cubicBezTo>
                  <a:pt x="732" y="1089"/>
                  <a:pt x="742" y="1086"/>
                  <a:pt x="751" y="1083"/>
                </a:cubicBezTo>
                <a:cubicBezTo>
                  <a:pt x="753" y="1082"/>
                  <a:pt x="756" y="1083"/>
                  <a:pt x="756" y="1085"/>
                </a:cubicBezTo>
                <a:cubicBezTo>
                  <a:pt x="757" y="1087"/>
                  <a:pt x="756" y="1089"/>
                  <a:pt x="754" y="1090"/>
                </a:cubicBezTo>
                <a:cubicBezTo>
                  <a:pt x="744" y="1093"/>
                  <a:pt x="734" y="1097"/>
                  <a:pt x="724" y="1100"/>
                </a:cubicBezTo>
                <a:cubicBezTo>
                  <a:pt x="724" y="1100"/>
                  <a:pt x="724" y="1100"/>
                  <a:pt x="723" y="1100"/>
                </a:cubicBezTo>
                <a:close/>
                <a:moveTo>
                  <a:pt x="388" y="1096"/>
                </a:moveTo>
                <a:cubicBezTo>
                  <a:pt x="387" y="1096"/>
                  <a:pt x="387" y="1096"/>
                  <a:pt x="386" y="1096"/>
                </a:cubicBezTo>
                <a:cubicBezTo>
                  <a:pt x="377" y="1092"/>
                  <a:pt x="367" y="1089"/>
                  <a:pt x="357" y="1085"/>
                </a:cubicBezTo>
                <a:cubicBezTo>
                  <a:pt x="355" y="1084"/>
                  <a:pt x="354" y="1082"/>
                  <a:pt x="355" y="1080"/>
                </a:cubicBezTo>
                <a:cubicBezTo>
                  <a:pt x="356" y="1078"/>
                  <a:pt x="358" y="1077"/>
                  <a:pt x="360" y="1078"/>
                </a:cubicBezTo>
                <a:cubicBezTo>
                  <a:pt x="369" y="1081"/>
                  <a:pt x="379" y="1085"/>
                  <a:pt x="389" y="1088"/>
                </a:cubicBezTo>
                <a:cubicBezTo>
                  <a:pt x="391" y="1089"/>
                  <a:pt x="392" y="1091"/>
                  <a:pt x="391" y="1093"/>
                </a:cubicBezTo>
                <a:cubicBezTo>
                  <a:pt x="391" y="1095"/>
                  <a:pt x="389" y="1096"/>
                  <a:pt x="388" y="1096"/>
                </a:cubicBezTo>
                <a:close/>
                <a:moveTo>
                  <a:pt x="782" y="1079"/>
                </a:moveTo>
                <a:cubicBezTo>
                  <a:pt x="780" y="1079"/>
                  <a:pt x="779" y="1078"/>
                  <a:pt x="778" y="1076"/>
                </a:cubicBezTo>
                <a:cubicBezTo>
                  <a:pt x="777" y="1074"/>
                  <a:pt x="778" y="1072"/>
                  <a:pt x="780" y="1071"/>
                </a:cubicBezTo>
                <a:cubicBezTo>
                  <a:pt x="789" y="1067"/>
                  <a:pt x="799" y="1063"/>
                  <a:pt x="808" y="1058"/>
                </a:cubicBezTo>
                <a:cubicBezTo>
                  <a:pt x="810" y="1058"/>
                  <a:pt x="812" y="1058"/>
                  <a:pt x="813" y="1060"/>
                </a:cubicBezTo>
                <a:cubicBezTo>
                  <a:pt x="814" y="1062"/>
                  <a:pt x="813" y="1064"/>
                  <a:pt x="811" y="1065"/>
                </a:cubicBezTo>
                <a:cubicBezTo>
                  <a:pt x="802" y="1070"/>
                  <a:pt x="793" y="1074"/>
                  <a:pt x="783" y="1078"/>
                </a:cubicBezTo>
                <a:cubicBezTo>
                  <a:pt x="783" y="1079"/>
                  <a:pt x="782" y="1079"/>
                  <a:pt x="782" y="1079"/>
                </a:cubicBezTo>
                <a:close/>
                <a:moveTo>
                  <a:pt x="330" y="1073"/>
                </a:moveTo>
                <a:cubicBezTo>
                  <a:pt x="329" y="1073"/>
                  <a:pt x="329" y="1073"/>
                  <a:pt x="328" y="1073"/>
                </a:cubicBezTo>
                <a:cubicBezTo>
                  <a:pt x="319" y="1068"/>
                  <a:pt x="309" y="1064"/>
                  <a:pt x="300" y="1059"/>
                </a:cubicBezTo>
                <a:cubicBezTo>
                  <a:pt x="298" y="1058"/>
                  <a:pt x="298" y="1056"/>
                  <a:pt x="299" y="1054"/>
                </a:cubicBezTo>
                <a:cubicBezTo>
                  <a:pt x="300" y="1052"/>
                  <a:pt x="302" y="1051"/>
                  <a:pt x="304" y="1052"/>
                </a:cubicBezTo>
                <a:cubicBezTo>
                  <a:pt x="313" y="1057"/>
                  <a:pt x="322" y="1061"/>
                  <a:pt x="331" y="1066"/>
                </a:cubicBezTo>
                <a:cubicBezTo>
                  <a:pt x="333" y="1067"/>
                  <a:pt x="334" y="1069"/>
                  <a:pt x="333" y="1071"/>
                </a:cubicBezTo>
                <a:cubicBezTo>
                  <a:pt x="333" y="1072"/>
                  <a:pt x="331" y="1073"/>
                  <a:pt x="330" y="1073"/>
                </a:cubicBezTo>
                <a:close/>
                <a:moveTo>
                  <a:pt x="837" y="1051"/>
                </a:moveTo>
                <a:cubicBezTo>
                  <a:pt x="836" y="1051"/>
                  <a:pt x="834" y="1051"/>
                  <a:pt x="834" y="1049"/>
                </a:cubicBezTo>
                <a:cubicBezTo>
                  <a:pt x="833" y="1047"/>
                  <a:pt x="833" y="1045"/>
                  <a:pt x="835" y="1044"/>
                </a:cubicBezTo>
                <a:cubicBezTo>
                  <a:pt x="844" y="1039"/>
                  <a:pt x="853" y="1034"/>
                  <a:pt x="861" y="1028"/>
                </a:cubicBezTo>
                <a:cubicBezTo>
                  <a:pt x="863" y="1027"/>
                  <a:pt x="866" y="1027"/>
                  <a:pt x="867" y="1029"/>
                </a:cubicBezTo>
                <a:cubicBezTo>
                  <a:pt x="868" y="1031"/>
                  <a:pt x="867" y="1033"/>
                  <a:pt x="866" y="1035"/>
                </a:cubicBezTo>
                <a:cubicBezTo>
                  <a:pt x="857" y="1040"/>
                  <a:pt x="848" y="1046"/>
                  <a:pt x="839" y="1051"/>
                </a:cubicBezTo>
                <a:cubicBezTo>
                  <a:pt x="838" y="1051"/>
                  <a:pt x="838" y="1051"/>
                  <a:pt x="837" y="1051"/>
                </a:cubicBezTo>
                <a:close/>
                <a:moveTo>
                  <a:pt x="275" y="1044"/>
                </a:moveTo>
                <a:cubicBezTo>
                  <a:pt x="274" y="1044"/>
                  <a:pt x="274" y="1044"/>
                  <a:pt x="273" y="1044"/>
                </a:cubicBezTo>
                <a:cubicBezTo>
                  <a:pt x="264" y="1038"/>
                  <a:pt x="255" y="1032"/>
                  <a:pt x="247" y="1027"/>
                </a:cubicBezTo>
                <a:cubicBezTo>
                  <a:pt x="245" y="1025"/>
                  <a:pt x="244" y="1023"/>
                  <a:pt x="246" y="1021"/>
                </a:cubicBezTo>
                <a:cubicBezTo>
                  <a:pt x="247" y="1020"/>
                  <a:pt x="249" y="1019"/>
                  <a:pt x="251" y="1020"/>
                </a:cubicBezTo>
                <a:cubicBezTo>
                  <a:pt x="259" y="1026"/>
                  <a:pt x="268" y="1032"/>
                  <a:pt x="277" y="1037"/>
                </a:cubicBezTo>
                <a:cubicBezTo>
                  <a:pt x="279" y="1038"/>
                  <a:pt x="279" y="1040"/>
                  <a:pt x="278" y="1042"/>
                </a:cubicBezTo>
                <a:cubicBezTo>
                  <a:pt x="278" y="1043"/>
                  <a:pt x="276" y="1044"/>
                  <a:pt x="275" y="1044"/>
                </a:cubicBezTo>
                <a:close/>
                <a:moveTo>
                  <a:pt x="889" y="1018"/>
                </a:moveTo>
                <a:cubicBezTo>
                  <a:pt x="888" y="1018"/>
                  <a:pt x="887" y="1017"/>
                  <a:pt x="886" y="1016"/>
                </a:cubicBezTo>
                <a:cubicBezTo>
                  <a:pt x="885" y="1014"/>
                  <a:pt x="885" y="1012"/>
                  <a:pt x="887" y="1011"/>
                </a:cubicBezTo>
                <a:cubicBezTo>
                  <a:pt x="895" y="1005"/>
                  <a:pt x="903" y="999"/>
                  <a:pt x="911" y="992"/>
                </a:cubicBezTo>
                <a:cubicBezTo>
                  <a:pt x="913" y="991"/>
                  <a:pt x="915" y="991"/>
                  <a:pt x="917" y="993"/>
                </a:cubicBezTo>
                <a:cubicBezTo>
                  <a:pt x="918" y="994"/>
                  <a:pt x="918" y="997"/>
                  <a:pt x="916" y="998"/>
                </a:cubicBezTo>
                <a:cubicBezTo>
                  <a:pt x="908" y="1005"/>
                  <a:pt x="900" y="1011"/>
                  <a:pt x="891" y="1017"/>
                </a:cubicBezTo>
                <a:cubicBezTo>
                  <a:pt x="891" y="1018"/>
                  <a:pt x="890" y="1018"/>
                  <a:pt x="889" y="1018"/>
                </a:cubicBezTo>
                <a:close/>
                <a:moveTo>
                  <a:pt x="224" y="1009"/>
                </a:moveTo>
                <a:cubicBezTo>
                  <a:pt x="223" y="1009"/>
                  <a:pt x="222" y="1009"/>
                  <a:pt x="221" y="1008"/>
                </a:cubicBezTo>
                <a:cubicBezTo>
                  <a:pt x="213" y="1002"/>
                  <a:pt x="205" y="996"/>
                  <a:pt x="197" y="989"/>
                </a:cubicBezTo>
                <a:cubicBezTo>
                  <a:pt x="195" y="987"/>
                  <a:pt x="195" y="985"/>
                  <a:pt x="197" y="983"/>
                </a:cubicBezTo>
                <a:cubicBezTo>
                  <a:pt x="198" y="982"/>
                  <a:pt x="200" y="981"/>
                  <a:pt x="202" y="983"/>
                </a:cubicBezTo>
                <a:cubicBezTo>
                  <a:pt x="210" y="990"/>
                  <a:pt x="218" y="996"/>
                  <a:pt x="226" y="1002"/>
                </a:cubicBezTo>
                <a:cubicBezTo>
                  <a:pt x="228" y="1004"/>
                  <a:pt x="228" y="1006"/>
                  <a:pt x="227" y="1008"/>
                </a:cubicBezTo>
                <a:cubicBezTo>
                  <a:pt x="226" y="1009"/>
                  <a:pt x="225" y="1009"/>
                  <a:pt x="224" y="1009"/>
                </a:cubicBezTo>
                <a:close/>
                <a:moveTo>
                  <a:pt x="937" y="979"/>
                </a:moveTo>
                <a:cubicBezTo>
                  <a:pt x="936" y="979"/>
                  <a:pt x="935" y="978"/>
                  <a:pt x="934" y="977"/>
                </a:cubicBezTo>
                <a:cubicBezTo>
                  <a:pt x="933" y="976"/>
                  <a:pt x="933" y="973"/>
                  <a:pt x="935" y="972"/>
                </a:cubicBezTo>
                <a:cubicBezTo>
                  <a:pt x="942" y="965"/>
                  <a:pt x="950" y="958"/>
                  <a:pt x="957" y="951"/>
                </a:cubicBezTo>
                <a:cubicBezTo>
                  <a:pt x="958" y="949"/>
                  <a:pt x="961" y="949"/>
                  <a:pt x="962" y="951"/>
                </a:cubicBezTo>
                <a:cubicBezTo>
                  <a:pt x="964" y="952"/>
                  <a:pt x="964" y="955"/>
                  <a:pt x="962" y="956"/>
                </a:cubicBezTo>
                <a:cubicBezTo>
                  <a:pt x="955" y="963"/>
                  <a:pt x="947" y="971"/>
                  <a:pt x="940" y="978"/>
                </a:cubicBezTo>
                <a:cubicBezTo>
                  <a:pt x="939" y="978"/>
                  <a:pt x="938" y="979"/>
                  <a:pt x="937" y="979"/>
                </a:cubicBezTo>
                <a:close/>
                <a:moveTo>
                  <a:pt x="177" y="969"/>
                </a:moveTo>
                <a:cubicBezTo>
                  <a:pt x="176" y="969"/>
                  <a:pt x="175" y="969"/>
                  <a:pt x="174" y="968"/>
                </a:cubicBezTo>
                <a:cubicBezTo>
                  <a:pt x="166" y="961"/>
                  <a:pt x="159" y="953"/>
                  <a:pt x="152" y="946"/>
                </a:cubicBezTo>
                <a:cubicBezTo>
                  <a:pt x="150" y="944"/>
                  <a:pt x="151" y="942"/>
                  <a:pt x="152" y="940"/>
                </a:cubicBezTo>
                <a:cubicBezTo>
                  <a:pt x="154" y="939"/>
                  <a:pt x="156" y="939"/>
                  <a:pt x="158" y="940"/>
                </a:cubicBezTo>
                <a:cubicBezTo>
                  <a:pt x="165" y="948"/>
                  <a:pt x="172" y="955"/>
                  <a:pt x="179" y="962"/>
                </a:cubicBezTo>
                <a:cubicBezTo>
                  <a:pt x="181" y="964"/>
                  <a:pt x="181" y="966"/>
                  <a:pt x="179" y="968"/>
                </a:cubicBezTo>
                <a:cubicBezTo>
                  <a:pt x="179" y="968"/>
                  <a:pt x="178" y="969"/>
                  <a:pt x="177" y="969"/>
                </a:cubicBezTo>
                <a:close/>
                <a:moveTo>
                  <a:pt x="981" y="935"/>
                </a:moveTo>
                <a:cubicBezTo>
                  <a:pt x="980" y="935"/>
                  <a:pt x="979" y="934"/>
                  <a:pt x="978" y="934"/>
                </a:cubicBezTo>
                <a:cubicBezTo>
                  <a:pt x="977" y="932"/>
                  <a:pt x="976" y="930"/>
                  <a:pt x="978" y="928"/>
                </a:cubicBezTo>
                <a:cubicBezTo>
                  <a:pt x="985" y="920"/>
                  <a:pt x="991" y="913"/>
                  <a:pt x="998" y="905"/>
                </a:cubicBezTo>
                <a:cubicBezTo>
                  <a:pt x="999" y="903"/>
                  <a:pt x="1001" y="903"/>
                  <a:pt x="1003" y="904"/>
                </a:cubicBezTo>
                <a:cubicBezTo>
                  <a:pt x="1005" y="905"/>
                  <a:pt x="1005" y="908"/>
                  <a:pt x="1004" y="909"/>
                </a:cubicBezTo>
                <a:cubicBezTo>
                  <a:pt x="997" y="917"/>
                  <a:pt x="990" y="926"/>
                  <a:pt x="984" y="933"/>
                </a:cubicBezTo>
                <a:cubicBezTo>
                  <a:pt x="983" y="934"/>
                  <a:pt x="982" y="935"/>
                  <a:pt x="981" y="935"/>
                </a:cubicBezTo>
                <a:close/>
                <a:moveTo>
                  <a:pt x="134" y="924"/>
                </a:moveTo>
                <a:cubicBezTo>
                  <a:pt x="133" y="924"/>
                  <a:pt x="132" y="923"/>
                  <a:pt x="131" y="922"/>
                </a:cubicBezTo>
                <a:cubicBezTo>
                  <a:pt x="125" y="914"/>
                  <a:pt x="118" y="906"/>
                  <a:pt x="112" y="898"/>
                </a:cubicBezTo>
                <a:cubicBezTo>
                  <a:pt x="111" y="896"/>
                  <a:pt x="111" y="894"/>
                  <a:pt x="113" y="892"/>
                </a:cubicBezTo>
                <a:cubicBezTo>
                  <a:pt x="114" y="891"/>
                  <a:pt x="117" y="891"/>
                  <a:pt x="118" y="893"/>
                </a:cubicBezTo>
                <a:cubicBezTo>
                  <a:pt x="124" y="901"/>
                  <a:pt x="131" y="909"/>
                  <a:pt x="137" y="917"/>
                </a:cubicBezTo>
                <a:cubicBezTo>
                  <a:pt x="139" y="919"/>
                  <a:pt x="138" y="921"/>
                  <a:pt x="137" y="923"/>
                </a:cubicBezTo>
                <a:cubicBezTo>
                  <a:pt x="136" y="923"/>
                  <a:pt x="135" y="924"/>
                  <a:pt x="134" y="924"/>
                </a:cubicBezTo>
                <a:close/>
                <a:moveTo>
                  <a:pt x="1019" y="886"/>
                </a:moveTo>
                <a:cubicBezTo>
                  <a:pt x="1018" y="886"/>
                  <a:pt x="1018" y="886"/>
                  <a:pt x="1017" y="885"/>
                </a:cubicBezTo>
                <a:cubicBezTo>
                  <a:pt x="1015" y="884"/>
                  <a:pt x="1015" y="882"/>
                  <a:pt x="1016" y="880"/>
                </a:cubicBezTo>
                <a:cubicBezTo>
                  <a:pt x="1022" y="871"/>
                  <a:pt x="1028" y="863"/>
                  <a:pt x="1033" y="854"/>
                </a:cubicBezTo>
                <a:cubicBezTo>
                  <a:pt x="1034" y="852"/>
                  <a:pt x="1036" y="852"/>
                  <a:pt x="1038" y="853"/>
                </a:cubicBezTo>
                <a:cubicBezTo>
                  <a:pt x="1040" y="854"/>
                  <a:pt x="1041" y="856"/>
                  <a:pt x="1040" y="858"/>
                </a:cubicBezTo>
                <a:cubicBezTo>
                  <a:pt x="1034" y="867"/>
                  <a:pt x="1028" y="876"/>
                  <a:pt x="1022" y="884"/>
                </a:cubicBezTo>
                <a:cubicBezTo>
                  <a:pt x="1022" y="885"/>
                  <a:pt x="1020" y="886"/>
                  <a:pt x="1019" y="886"/>
                </a:cubicBezTo>
                <a:close/>
                <a:moveTo>
                  <a:pt x="97" y="874"/>
                </a:moveTo>
                <a:cubicBezTo>
                  <a:pt x="96" y="874"/>
                  <a:pt x="95" y="873"/>
                  <a:pt x="94" y="872"/>
                </a:cubicBezTo>
                <a:cubicBezTo>
                  <a:pt x="88" y="864"/>
                  <a:pt x="83" y="855"/>
                  <a:pt x="77" y="846"/>
                </a:cubicBezTo>
                <a:cubicBezTo>
                  <a:pt x="76" y="844"/>
                  <a:pt x="77" y="842"/>
                  <a:pt x="79" y="841"/>
                </a:cubicBezTo>
                <a:cubicBezTo>
                  <a:pt x="81" y="839"/>
                  <a:pt x="83" y="840"/>
                  <a:pt x="84" y="842"/>
                </a:cubicBezTo>
                <a:cubicBezTo>
                  <a:pt x="89" y="851"/>
                  <a:pt x="95" y="859"/>
                  <a:pt x="100" y="868"/>
                </a:cubicBezTo>
                <a:cubicBezTo>
                  <a:pt x="102" y="870"/>
                  <a:pt x="101" y="872"/>
                  <a:pt x="99" y="873"/>
                </a:cubicBezTo>
                <a:cubicBezTo>
                  <a:pt x="99" y="874"/>
                  <a:pt x="98" y="874"/>
                  <a:pt x="97" y="874"/>
                </a:cubicBezTo>
                <a:close/>
                <a:moveTo>
                  <a:pt x="1052" y="833"/>
                </a:moveTo>
                <a:cubicBezTo>
                  <a:pt x="1051" y="833"/>
                  <a:pt x="1051" y="833"/>
                  <a:pt x="1050" y="833"/>
                </a:cubicBezTo>
                <a:cubicBezTo>
                  <a:pt x="1048" y="832"/>
                  <a:pt x="1047" y="829"/>
                  <a:pt x="1048" y="828"/>
                </a:cubicBezTo>
                <a:cubicBezTo>
                  <a:pt x="1053" y="819"/>
                  <a:pt x="1058" y="809"/>
                  <a:pt x="1063" y="800"/>
                </a:cubicBezTo>
                <a:cubicBezTo>
                  <a:pt x="1063" y="798"/>
                  <a:pt x="1066" y="797"/>
                  <a:pt x="1068" y="798"/>
                </a:cubicBezTo>
                <a:cubicBezTo>
                  <a:pt x="1070" y="799"/>
                  <a:pt x="1070" y="801"/>
                  <a:pt x="1070" y="803"/>
                </a:cubicBezTo>
                <a:cubicBezTo>
                  <a:pt x="1065" y="813"/>
                  <a:pt x="1060" y="822"/>
                  <a:pt x="1055" y="831"/>
                </a:cubicBezTo>
                <a:cubicBezTo>
                  <a:pt x="1055" y="833"/>
                  <a:pt x="1053" y="833"/>
                  <a:pt x="1052" y="833"/>
                </a:cubicBezTo>
                <a:close/>
                <a:moveTo>
                  <a:pt x="66" y="821"/>
                </a:moveTo>
                <a:cubicBezTo>
                  <a:pt x="64" y="821"/>
                  <a:pt x="63" y="820"/>
                  <a:pt x="62" y="819"/>
                </a:cubicBezTo>
                <a:cubicBezTo>
                  <a:pt x="58" y="809"/>
                  <a:pt x="53" y="800"/>
                  <a:pt x="49" y="790"/>
                </a:cubicBezTo>
                <a:cubicBezTo>
                  <a:pt x="48" y="788"/>
                  <a:pt x="49" y="786"/>
                  <a:pt x="51" y="785"/>
                </a:cubicBezTo>
                <a:cubicBezTo>
                  <a:pt x="53" y="784"/>
                  <a:pt x="55" y="785"/>
                  <a:pt x="56" y="787"/>
                </a:cubicBezTo>
                <a:cubicBezTo>
                  <a:pt x="60" y="797"/>
                  <a:pt x="65" y="806"/>
                  <a:pt x="69" y="815"/>
                </a:cubicBezTo>
                <a:cubicBezTo>
                  <a:pt x="70" y="817"/>
                  <a:pt x="69" y="819"/>
                  <a:pt x="68" y="820"/>
                </a:cubicBezTo>
                <a:cubicBezTo>
                  <a:pt x="67" y="821"/>
                  <a:pt x="66" y="821"/>
                  <a:pt x="66" y="821"/>
                </a:cubicBezTo>
                <a:close/>
                <a:moveTo>
                  <a:pt x="1079" y="777"/>
                </a:moveTo>
                <a:cubicBezTo>
                  <a:pt x="1078" y="777"/>
                  <a:pt x="1078" y="777"/>
                  <a:pt x="1077" y="777"/>
                </a:cubicBezTo>
                <a:cubicBezTo>
                  <a:pt x="1075" y="776"/>
                  <a:pt x="1074" y="774"/>
                  <a:pt x="1075" y="772"/>
                </a:cubicBezTo>
                <a:cubicBezTo>
                  <a:pt x="1079" y="762"/>
                  <a:pt x="1083" y="753"/>
                  <a:pt x="1086" y="743"/>
                </a:cubicBezTo>
                <a:cubicBezTo>
                  <a:pt x="1087" y="741"/>
                  <a:pt x="1089" y="740"/>
                  <a:pt x="1091" y="741"/>
                </a:cubicBezTo>
                <a:cubicBezTo>
                  <a:pt x="1093" y="741"/>
                  <a:pt x="1094" y="744"/>
                  <a:pt x="1093" y="746"/>
                </a:cubicBezTo>
                <a:cubicBezTo>
                  <a:pt x="1090" y="755"/>
                  <a:pt x="1086" y="765"/>
                  <a:pt x="1082" y="775"/>
                </a:cubicBezTo>
                <a:cubicBezTo>
                  <a:pt x="1082" y="776"/>
                  <a:pt x="1080" y="777"/>
                  <a:pt x="1079" y="777"/>
                </a:cubicBezTo>
                <a:close/>
                <a:moveTo>
                  <a:pt x="41" y="764"/>
                </a:moveTo>
                <a:cubicBezTo>
                  <a:pt x="39" y="764"/>
                  <a:pt x="37" y="763"/>
                  <a:pt x="37" y="762"/>
                </a:cubicBezTo>
                <a:cubicBezTo>
                  <a:pt x="33" y="752"/>
                  <a:pt x="30" y="742"/>
                  <a:pt x="27" y="732"/>
                </a:cubicBezTo>
                <a:cubicBezTo>
                  <a:pt x="26" y="730"/>
                  <a:pt x="27" y="728"/>
                  <a:pt x="29" y="727"/>
                </a:cubicBezTo>
                <a:cubicBezTo>
                  <a:pt x="31" y="727"/>
                  <a:pt x="33" y="728"/>
                  <a:pt x="34" y="730"/>
                </a:cubicBezTo>
                <a:cubicBezTo>
                  <a:pt x="37" y="740"/>
                  <a:pt x="41" y="749"/>
                  <a:pt x="44" y="759"/>
                </a:cubicBezTo>
                <a:cubicBezTo>
                  <a:pt x="45" y="761"/>
                  <a:pt x="44" y="763"/>
                  <a:pt x="42" y="764"/>
                </a:cubicBezTo>
                <a:cubicBezTo>
                  <a:pt x="41" y="764"/>
                  <a:pt x="41" y="764"/>
                  <a:pt x="41" y="764"/>
                </a:cubicBezTo>
                <a:close/>
                <a:moveTo>
                  <a:pt x="1099" y="719"/>
                </a:moveTo>
                <a:cubicBezTo>
                  <a:pt x="1099" y="719"/>
                  <a:pt x="1098" y="719"/>
                  <a:pt x="1098" y="718"/>
                </a:cubicBezTo>
                <a:cubicBezTo>
                  <a:pt x="1096" y="718"/>
                  <a:pt x="1095" y="716"/>
                  <a:pt x="1095" y="714"/>
                </a:cubicBezTo>
                <a:cubicBezTo>
                  <a:pt x="1098" y="704"/>
                  <a:pt x="1101" y="694"/>
                  <a:pt x="1103" y="684"/>
                </a:cubicBezTo>
                <a:cubicBezTo>
                  <a:pt x="1103" y="682"/>
                  <a:pt x="1105" y="680"/>
                  <a:pt x="1107" y="681"/>
                </a:cubicBezTo>
                <a:cubicBezTo>
                  <a:pt x="1109" y="681"/>
                  <a:pt x="1111" y="683"/>
                  <a:pt x="1110" y="686"/>
                </a:cubicBezTo>
                <a:cubicBezTo>
                  <a:pt x="1108" y="696"/>
                  <a:pt x="1105" y="706"/>
                  <a:pt x="1103" y="716"/>
                </a:cubicBezTo>
                <a:cubicBezTo>
                  <a:pt x="1102" y="718"/>
                  <a:pt x="1101" y="719"/>
                  <a:pt x="1099" y="719"/>
                </a:cubicBezTo>
                <a:close/>
                <a:moveTo>
                  <a:pt x="22" y="705"/>
                </a:moveTo>
                <a:cubicBezTo>
                  <a:pt x="20" y="705"/>
                  <a:pt x="18" y="704"/>
                  <a:pt x="18" y="702"/>
                </a:cubicBezTo>
                <a:cubicBezTo>
                  <a:pt x="15" y="692"/>
                  <a:pt x="13" y="682"/>
                  <a:pt x="11" y="672"/>
                </a:cubicBezTo>
                <a:cubicBezTo>
                  <a:pt x="11" y="670"/>
                  <a:pt x="12" y="668"/>
                  <a:pt x="14" y="667"/>
                </a:cubicBezTo>
                <a:cubicBezTo>
                  <a:pt x="16" y="667"/>
                  <a:pt x="18" y="668"/>
                  <a:pt x="19" y="670"/>
                </a:cubicBezTo>
                <a:cubicBezTo>
                  <a:pt x="21" y="680"/>
                  <a:pt x="23" y="690"/>
                  <a:pt x="26" y="700"/>
                </a:cubicBezTo>
                <a:cubicBezTo>
                  <a:pt x="26" y="702"/>
                  <a:pt x="25" y="704"/>
                  <a:pt x="23" y="705"/>
                </a:cubicBezTo>
                <a:cubicBezTo>
                  <a:pt x="22" y="705"/>
                  <a:pt x="22" y="705"/>
                  <a:pt x="22" y="705"/>
                </a:cubicBezTo>
                <a:close/>
                <a:moveTo>
                  <a:pt x="1113" y="658"/>
                </a:moveTo>
                <a:cubicBezTo>
                  <a:pt x="1112" y="658"/>
                  <a:pt x="1112" y="658"/>
                  <a:pt x="1112" y="658"/>
                </a:cubicBezTo>
                <a:cubicBezTo>
                  <a:pt x="1110" y="658"/>
                  <a:pt x="1108" y="656"/>
                  <a:pt x="1109" y="654"/>
                </a:cubicBezTo>
                <a:cubicBezTo>
                  <a:pt x="1110" y="644"/>
                  <a:pt x="1112" y="633"/>
                  <a:pt x="1113" y="623"/>
                </a:cubicBezTo>
                <a:cubicBezTo>
                  <a:pt x="1113" y="621"/>
                  <a:pt x="1115" y="619"/>
                  <a:pt x="1117" y="620"/>
                </a:cubicBezTo>
                <a:cubicBezTo>
                  <a:pt x="1119" y="620"/>
                  <a:pt x="1121" y="622"/>
                  <a:pt x="1121" y="624"/>
                </a:cubicBezTo>
                <a:cubicBezTo>
                  <a:pt x="1119" y="634"/>
                  <a:pt x="1118" y="645"/>
                  <a:pt x="1116" y="655"/>
                </a:cubicBezTo>
                <a:cubicBezTo>
                  <a:pt x="1116" y="657"/>
                  <a:pt x="1114" y="658"/>
                  <a:pt x="1113" y="658"/>
                </a:cubicBezTo>
                <a:close/>
                <a:moveTo>
                  <a:pt x="10" y="644"/>
                </a:moveTo>
                <a:cubicBezTo>
                  <a:pt x="8" y="644"/>
                  <a:pt x="6" y="643"/>
                  <a:pt x="6" y="641"/>
                </a:cubicBezTo>
                <a:cubicBezTo>
                  <a:pt x="4" y="631"/>
                  <a:pt x="3" y="620"/>
                  <a:pt x="2" y="610"/>
                </a:cubicBezTo>
                <a:cubicBezTo>
                  <a:pt x="2" y="608"/>
                  <a:pt x="4" y="606"/>
                  <a:pt x="6" y="606"/>
                </a:cubicBezTo>
                <a:cubicBezTo>
                  <a:pt x="8" y="606"/>
                  <a:pt x="10" y="607"/>
                  <a:pt x="10" y="609"/>
                </a:cubicBezTo>
                <a:cubicBezTo>
                  <a:pt x="11" y="619"/>
                  <a:pt x="12" y="630"/>
                  <a:pt x="14" y="640"/>
                </a:cubicBezTo>
                <a:cubicBezTo>
                  <a:pt x="14" y="642"/>
                  <a:pt x="12" y="644"/>
                  <a:pt x="10" y="644"/>
                </a:cubicBezTo>
                <a:cubicBezTo>
                  <a:pt x="10" y="644"/>
                  <a:pt x="10" y="644"/>
                  <a:pt x="10" y="644"/>
                </a:cubicBezTo>
                <a:close/>
                <a:moveTo>
                  <a:pt x="1119" y="597"/>
                </a:moveTo>
                <a:cubicBezTo>
                  <a:pt x="1119" y="597"/>
                  <a:pt x="1119" y="597"/>
                  <a:pt x="1119" y="597"/>
                </a:cubicBezTo>
                <a:cubicBezTo>
                  <a:pt x="1117" y="596"/>
                  <a:pt x="1115" y="595"/>
                  <a:pt x="1115" y="592"/>
                </a:cubicBezTo>
                <a:cubicBezTo>
                  <a:pt x="1116" y="582"/>
                  <a:pt x="1116" y="572"/>
                  <a:pt x="1116" y="562"/>
                </a:cubicBezTo>
                <a:cubicBezTo>
                  <a:pt x="1116" y="561"/>
                  <a:pt x="1116" y="561"/>
                  <a:pt x="1117" y="560"/>
                </a:cubicBezTo>
                <a:cubicBezTo>
                  <a:pt x="1116" y="560"/>
                  <a:pt x="1116" y="559"/>
                  <a:pt x="1116" y="559"/>
                </a:cubicBezTo>
                <a:cubicBezTo>
                  <a:pt x="1116" y="549"/>
                  <a:pt x="1116" y="538"/>
                  <a:pt x="1115" y="528"/>
                </a:cubicBezTo>
                <a:cubicBezTo>
                  <a:pt x="1115" y="526"/>
                  <a:pt x="1117" y="524"/>
                  <a:pt x="1119" y="524"/>
                </a:cubicBezTo>
                <a:cubicBezTo>
                  <a:pt x="1121" y="524"/>
                  <a:pt x="1123" y="525"/>
                  <a:pt x="1123" y="528"/>
                </a:cubicBezTo>
                <a:cubicBezTo>
                  <a:pt x="1124" y="538"/>
                  <a:pt x="1124" y="548"/>
                  <a:pt x="1124" y="559"/>
                </a:cubicBezTo>
                <a:cubicBezTo>
                  <a:pt x="1124" y="559"/>
                  <a:pt x="1124" y="560"/>
                  <a:pt x="1124" y="560"/>
                </a:cubicBezTo>
                <a:cubicBezTo>
                  <a:pt x="1124" y="561"/>
                  <a:pt x="1124" y="561"/>
                  <a:pt x="1124" y="562"/>
                </a:cubicBezTo>
                <a:cubicBezTo>
                  <a:pt x="1124" y="572"/>
                  <a:pt x="1124" y="583"/>
                  <a:pt x="1123" y="593"/>
                </a:cubicBezTo>
                <a:cubicBezTo>
                  <a:pt x="1123" y="595"/>
                  <a:pt x="1121" y="597"/>
                  <a:pt x="1119" y="597"/>
                </a:cubicBezTo>
                <a:close/>
                <a:moveTo>
                  <a:pt x="4" y="583"/>
                </a:moveTo>
                <a:cubicBezTo>
                  <a:pt x="2" y="583"/>
                  <a:pt x="1" y="581"/>
                  <a:pt x="1" y="579"/>
                </a:cubicBezTo>
                <a:cubicBezTo>
                  <a:pt x="0" y="573"/>
                  <a:pt x="0" y="567"/>
                  <a:pt x="0" y="562"/>
                </a:cubicBezTo>
                <a:cubicBezTo>
                  <a:pt x="0" y="557"/>
                  <a:pt x="0" y="552"/>
                  <a:pt x="0" y="548"/>
                </a:cubicBezTo>
                <a:cubicBezTo>
                  <a:pt x="1" y="545"/>
                  <a:pt x="2" y="544"/>
                  <a:pt x="4" y="544"/>
                </a:cubicBezTo>
                <a:cubicBezTo>
                  <a:pt x="7" y="544"/>
                  <a:pt x="8" y="546"/>
                  <a:pt x="8" y="548"/>
                </a:cubicBezTo>
                <a:cubicBezTo>
                  <a:pt x="8" y="552"/>
                  <a:pt x="8" y="557"/>
                  <a:pt x="8" y="562"/>
                </a:cubicBezTo>
                <a:cubicBezTo>
                  <a:pt x="8" y="567"/>
                  <a:pt x="8" y="573"/>
                  <a:pt x="8" y="579"/>
                </a:cubicBezTo>
                <a:cubicBezTo>
                  <a:pt x="8" y="581"/>
                  <a:pt x="7" y="582"/>
                  <a:pt x="5" y="583"/>
                </a:cubicBezTo>
                <a:cubicBezTo>
                  <a:pt x="5" y="583"/>
                  <a:pt x="4" y="583"/>
                  <a:pt x="4" y="583"/>
                </a:cubicBezTo>
                <a:close/>
                <a:moveTo>
                  <a:pt x="6" y="521"/>
                </a:moveTo>
                <a:cubicBezTo>
                  <a:pt x="6" y="521"/>
                  <a:pt x="6" y="521"/>
                  <a:pt x="6" y="521"/>
                </a:cubicBezTo>
                <a:cubicBezTo>
                  <a:pt x="4" y="520"/>
                  <a:pt x="2" y="519"/>
                  <a:pt x="2" y="516"/>
                </a:cubicBezTo>
                <a:cubicBezTo>
                  <a:pt x="3" y="506"/>
                  <a:pt x="4" y="496"/>
                  <a:pt x="5" y="485"/>
                </a:cubicBezTo>
                <a:cubicBezTo>
                  <a:pt x="6" y="483"/>
                  <a:pt x="8" y="482"/>
                  <a:pt x="10" y="482"/>
                </a:cubicBezTo>
                <a:cubicBezTo>
                  <a:pt x="12" y="482"/>
                  <a:pt x="13" y="484"/>
                  <a:pt x="13" y="486"/>
                </a:cubicBezTo>
                <a:cubicBezTo>
                  <a:pt x="12" y="497"/>
                  <a:pt x="11" y="507"/>
                  <a:pt x="10" y="517"/>
                </a:cubicBezTo>
                <a:cubicBezTo>
                  <a:pt x="10" y="519"/>
                  <a:pt x="8" y="521"/>
                  <a:pt x="6" y="521"/>
                </a:cubicBezTo>
                <a:close/>
                <a:moveTo>
                  <a:pt x="1116" y="501"/>
                </a:moveTo>
                <a:cubicBezTo>
                  <a:pt x="1114" y="501"/>
                  <a:pt x="1113" y="499"/>
                  <a:pt x="1113" y="497"/>
                </a:cubicBezTo>
                <a:cubicBezTo>
                  <a:pt x="1111" y="487"/>
                  <a:pt x="1110" y="477"/>
                  <a:pt x="1108" y="467"/>
                </a:cubicBezTo>
                <a:cubicBezTo>
                  <a:pt x="1108" y="465"/>
                  <a:pt x="1109" y="463"/>
                  <a:pt x="1111" y="462"/>
                </a:cubicBezTo>
                <a:cubicBezTo>
                  <a:pt x="1113" y="462"/>
                  <a:pt x="1115" y="463"/>
                  <a:pt x="1116" y="466"/>
                </a:cubicBezTo>
                <a:cubicBezTo>
                  <a:pt x="1118" y="476"/>
                  <a:pt x="1119" y="486"/>
                  <a:pt x="1120" y="496"/>
                </a:cubicBezTo>
                <a:cubicBezTo>
                  <a:pt x="1121" y="499"/>
                  <a:pt x="1119" y="500"/>
                  <a:pt x="1117" y="501"/>
                </a:cubicBezTo>
                <a:cubicBezTo>
                  <a:pt x="1117" y="501"/>
                  <a:pt x="1117" y="501"/>
                  <a:pt x="1116" y="501"/>
                </a:cubicBezTo>
                <a:close/>
                <a:moveTo>
                  <a:pt x="14" y="459"/>
                </a:moveTo>
                <a:cubicBezTo>
                  <a:pt x="14" y="459"/>
                  <a:pt x="14" y="459"/>
                  <a:pt x="14" y="459"/>
                </a:cubicBezTo>
                <a:cubicBezTo>
                  <a:pt x="11" y="459"/>
                  <a:pt x="10" y="457"/>
                  <a:pt x="10" y="455"/>
                </a:cubicBezTo>
                <a:cubicBezTo>
                  <a:pt x="12" y="444"/>
                  <a:pt x="15" y="434"/>
                  <a:pt x="17" y="424"/>
                </a:cubicBezTo>
                <a:cubicBezTo>
                  <a:pt x="18" y="422"/>
                  <a:pt x="20" y="421"/>
                  <a:pt x="22" y="421"/>
                </a:cubicBezTo>
                <a:cubicBezTo>
                  <a:pt x="24" y="422"/>
                  <a:pt x="25" y="424"/>
                  <a:pt x="25" y="426"/>
                </a:cubicBezTo>
                <a:cubicBezTo>
                  <a:pt x="22" y="436"/>
                  <a:pt x="20" y="446"/>
                  <a:pt x="18" y="456"/>
                </a:cubicBezTo>
                <a:cubicBezTo>
                  <a:pt x="18" y="458"/>
                  <a:pt x="16" y="459"/>
                  <a:pt x="14" y="459"/>
                </a:cubicBezTo>
                <a:close/>
                <a:moveTo>
                  <a:pt x="1106" y="440"/>
                </a:moveTo>
                <a:cubicBezTo>
                  <a:pt x="1104" y="440"/>
                  <a:pt x="1103" y="438"/>
                  <a:pt x="1102" y="437"/>
                </a:cubicBezTo>
                <a:cubicBezTo>
                  <a:pt x="1100" y="427"/>
                  <a:pt x="1097" y="417"/>
                  <a:pt x="1094" y="407"/>
                </a:cubicBezTo>
                <a:cubicBezTo>
                  <a:pt x="1094" y="405"/>
                  <a:pt x="1095" y="403"/>
                  <a:pt x="1097" y="402"/>
                </a:cubicBezTo>
                <a:cubicBezTo>
                  <a:pt x="1099" y="402"/>
                  <a:pt x="1101" y="403"/>
                  <a:pt x="1102" y="405"/>
                </a:cubicBezTo>
                <a:cubicBezTo>
                  <a:pt x="1105" y="415"/>
                  <a:pt x="1107" y="425"/>
                  <a:pt x="1110" y="435"/>
                </a:cubicBezTo>
                <a:cubicBezTo>
                  <a:pt x="1110" y="437"/>
                  <a:pt x="1109" y="439"/>
                  <a:pt x="1107" y="440"/>
                </a:cubicBezTo>
                <a:cubicBezTo>
                  <a:pt x="1106" y="440"/>
                  <a:pt x="1106" y="440"/>
                  <a:pt x="1106" y="440"/>
                </a:cubicBezTo>
                <a:close/>
                <a:moveTo>
                  <a:pt x="29" y="399"/>
                </a:moveTo>
                <a:cubicBezTo>
                  <a:pt x="29" y="399"/>
                  <a:pt x="29" y="399"/>
                  <a:pt x="28" y="399"/>
                </a:cubicBezTo>
                <a:cubicBezTo>
                  <a:pt x="26" y="398"/>
                  <a:pt x="25" y="396"/>
                  <a:pt x="26" y="394"/>
                </a:cubicBezTo>
                <a:cubicBezTo>
                  <a:pt x="29" y="384"/>
                  <a:pt x="32" y="374"/>
                  <a:pt x="36" y="364"/>
                </a:cubicBezTo>
                <a:cubicBezTo>
                  <a:pt x="37" y="362"/>
                  <a:pt x="39" y="361"/>
                  <a:pt x="41" y="362"/>
                </a:cubicBezTo>
                <a:cubicBezTo>
                  <a:pt x="43" y="363"/>
                  <a:pt x="44" y="365"/>
                  <a:pt x="43" y="367"/>
                </a:cubicBezTo>
                <a:cubicBezTo>
                  <a:pt x="40" y="377"/>
                  <a:pt x="36" y="387"/>
                  <a:pt x="33" y="396"/>
                </a:cubicBezTo>
                <a:cubicBezTo>
                  <a:pt x="33" y="398"/>
                  <a:pt x="31" y="399"/>
                  <a:pt x="29" y="399"/>
                </a:cubicBezTo>
                <a:close/>
                <a:moveTo>
                  <a:pt x="1089" y="380"/>
                </a:moveTo>
                <a:cubicBezTo>
                  <a:pt x="1087" y="380"/>
                  <a:pt x="1086" y="379"/>
                  <a:pt x="1085" y="378"/>
                </a:cubicBezTo>
                <a:cubicBezTo>
                  <a:pt x="1082" y="368"/>
                  <a:pt x="1078" y="358"/>
                  <a:pt x="1074" y="349"/>
                </a:cubicBezTo>
                <a:cubicBezTo>
                  <a:pt x="1073" y="347"/>
                  <a:pt x="1074" y="345"/>
                  <a:pt x="1076" y="344"/>
                </a:cubicBezTo>
                <a:cubicBezTo>
                  <a:pt x="1078" y="343"/>
                  <a:pt x="1080" y="344"/>
                  <a:pt x="1081" y="346"/>
                </a:cubicBezTo>
                <a:cubicBezTo>
                  <a:pt x="1085" y="355"/>
                  <a:pt x="1089" y="365"/>
                  <a:pt x="1092" y="375"/>
                </a:cubicBezTo>
                <a:cubicBezTo>
                  <a:pt x="1093" y="377"/>
                  <a:pt x="1092" y="379"/>
                  <a:pt x="1090" y="380"/>
                </a:cubicBezTo>
                <a:cubicBezTo>
                  <a:pt x="1089" y="380"/>
                  <a:pt x="1089" y="380"/>
                  <a:pt x="1089" y="380"/>
                </a:cubicBezTo>
                <a:close/>
                <a:moveTo>
                  <a:pt x="51" y="341"/>
                </a:moveTo>
                <a:cubicBezTo>
                  <a:pt x="51" y="341"/>
                  <a:pt x="50" y="341"/>
                  <a:pt x="50" y="341"/>
                </a:cubicBezTo>
                <a:cubicBezTo>
                  <a:pt x="48" y="340"/>
                  <a:pt x="47" y="337"/>
                  <a:pt x="48" y="336"/>
                </a:cubicBezTo>
                <a:cubicBezTo>
                  <a:pt x="52" y="326"/>
                  <a:pt x="56" y="317"/>
                  <a:pt x="61" y="307"/>
                </a:cubicBezTo>
                <a:cubicBezTo>
                  <a:pt x="62" y="305"/>
                  <a:pt x="64" y="305"/>
                  <a:pt x="66" y="306"/>
                </a:cubicBezTo>
                <a:cubicBezTo>
                  <a:pt x="68" y="307"/>
                  <a:pt x="69" y="309"/>
                  <a:pt x="68" y="311"/>
                </a:cubicBezTo>
                <a:cubicBezTo>
                  <a:pt x="63" y="320"/>
                  <a:pt x="59" y="329"/>
                  <a:pt x="55" y="339"/>
                </a:cubicBezTo>
                <a:cubicBezTo>
                  <a:pt x="54" y="340"/>
                  <a:pt x="53" y="341"/>
                  <a:pt x="51" y="341"/>
                </a:cubicBezTo>
                <a:close/>
                <a:moveTo>
                  <a:pt x="1065" y="323"/>
                </a:moveTo>
                <a:cubicBezTo>
                  <a:pt x="1063" y="323"/>
                  <a:pt x="1062" y="322"/>
                  <a:pt x="1061" y="321"/>
                </a:cubicBezTo>
                <a:cubicBezTo>
                  <a:pt x="1057" y="312"/>
                  <a:pt x="1052" y="303"/>
                  <a:pt x="1047" y="294"/>
                </a:cubicBezTo>
                <a:cubicBezTo>
                  <a:pt x="1046" y="292"/>
                  <a:pt x="1047" y="289"/>
                  <a:pt x="1049" y="288"/>
                </a:cubicBezTo>
                <a:cubicBezTo>
                  <a:pt x="1051" y="287"/>
                  <a:pt x="1053" y="288"/>
                  <a:pt x="1054" y="290"/>
                </a:cubicBezTo>
                <a:cubicBezTo>
                  <a:pt x="1059" y="299"/>
                  <a:pt x="1064" y="308"/>
                  <a:pt x="1068" y="318"/>
                </a:cubicBezTo>
                <a:cubicBezTo>
                  <a:pt x="1069" y="319"/>
                  <a:pt x="1068" y="322"/>
                  <a:pt x="1067" y="323"/>
                </a:cubicBezTo>
                <a:cubicBezTo>
                  <a:pt x="1066" y="323"/>
                  <a:pt x="1065" y="323"/>
                  <a:pt x="1065" y="323"/>
                </a:cubicBezTo>
                <a:close/>
                <a:moveTo>
                  <a:pt x="79" y="286"/>
                </a:moveTo>
                <a:cubicBezTo>
                  <a:pt x="79" y="286"/>
                  <a:pt x="78" y="285"/>
                  <a:pt x="77" y="285"/>
                </a:cubicBezTo>
                <a:cubicBezTo>
                  <a:pt x="76" y="284"/>
                  <a:pt x="75" y="282"/>
                  <a:pt x="76" y="280"/>
                </a:cubicBezTo>
                <a:cubicBezTo>
                  <a:pt x="81" y="271"/>
                  <a:pt x="87" y="262"/>
                  <a:pt x="92" y="253"/>
                </a:cubicBezTo>
                <a:cubicBezTo>
                  <a:pt x="94" y="251"/>
                  <a:pt x="96" y="251"/>
                  <a:pt x="98" y="252"/>
                </a:cubicBezTo>
                <a:cubicBezTo>
                  <a:pt x="100" y="253"/>
                  <a:pt x="100" y="256"/>
                  <a:pt x="99" y="257"/>
                </a:cubicBezTo>
                <a:cubicBezTo>
                  <a:pt x="93" y="266"/>
                  <a:pt x="88" y="275"/>
                  <a:pt x="83" y="284"/>
                </a:cubicBezTo>
                <a:cubicBezTo>
                  <a:pt x="82" y="285"/>
                  <a:pt x="81" y="286"/>
                  <a:pt x="79" y="286"/>
                </a:cubicBezTo>
                <a:close/>
                <a:moveTo>
                  <a:pt x="1035" y="269"/>
                </a:moveTo>
                <a:cubicBezTo>
                  <a:pt x="1034" y="269"/>
                  <a:pt x="1032" y="268"/>
                  <a:pt x="1032" y="267"/>
                </a:cubicBezTo>
                <a:cubicBezTo>
                  <a:pt x="1026" y="258"/>
                  <a:pt x="1020" y="250"/>
                  <a:pt x="1014" y="242"/>
                </a:cubicBezTo>
                <a:cubicBezTo>
                  <a:pt x="1013" y="240"/>
                  <a:pt x="1014" y="237"/>
                  <a:pt x="1015" y="236"/>
                </a:cubicBezTo>
                <a:cubicBezTo>
                  <a:pt x="1017" y="235"/>
                  <a:pt x="1020" y="235"/>
                  <a:pt x="1021" y="237"/>
                </a:cubicBezTo>
                <a:cubicBezTo>
                  <a:pt x="1027" y="246"/>
                  <a:pt x="1033" y="254"/>
                  <a:pt x="1038" y="263"/>
                </a:cubicBezTo>
                <a:cubicBezTo>
                  <a:pt x="1039" y="265"/>
                  <a:pt x="1039" y="267"/>
                  <a:pt x="1037" y="268"/>
                </a:cubicBezTo>
                <a:cubicBezTo>
                  <a:pt x="1036" y="269"/>
                  <a:pt x="1036" y="269"/>
                  <a:pt x="1035" y="269"/>
                </a:cubicBezTo>
                <a:close/>
                <a:moveTo>
                  <a:pt x="113" y="234"/>
                </a:moveTo>
                <a:cubicBezTo>
                  <a:pt x="113" y="234"/>
                  <a:pt x="112" y="234"/>
                  <a:pt x="111" y="233"/>
                </a:cubicBezTo>
                <a:cubicBezTo>
                  <a:pt x="109" y="232"/>
                  <a:pt x="109" y="229"/>
                  <a:pt x="110" y="228"/>
                </a:cubicBezTo>
                <a:cubicBezTo>
                  <a:pt x="117" y="219"/>
                  <a:pt x="123" y="211"/>
                  <a:pt x="130" y="203"/>
                </a:cubicBezTo>
                <a:cubicBezTo>
                  <a:pt x="131" y="201"/>
                  <a:pt x="133" y="201"/>
                  <a:pt x="135" y="203"/>
                </a:cubicBezTo>
                <a:cubicBezTo>
                  <a:pt x="137" y="204"/>
                  <a:pt x="137" y="206"/>
                  <a:pt x="136" y="208"/>
                </a:cubicBezTo>
                <a:cubicBezTo>
                  <a:pt x="129" y="216"/>
                  <a:pt x="123" y="224"/>
                  <a:pt x="117" y="232"/>
                </a:cubicBezTo>
                <a:cubicBezTo>
                  <a:pt x="116" y="233"/>
                  <a:pt x="115" y="234"/>
                  <a:pt x="113" y="234"/>
                </a:cubicBezTo>
                <a:close/>
                <a:moveTo>
                  <a:pt x="999" y="218"/>
                </a:moveTo>
                <a:cubicBezTo>
                  <a:pt x="998" y="218"/>
                  <a:pt x="997" y="218"/>
                  <a:pt x="996" y="217"/>
                </a:cubicBezTo>
                <a:cubicBezTo>
                  <a:pt x="990" y="209"/>
                  <a:pt x="983" y="201"/>
                  <a:pt x="976" y="193"/>
                </a:cubicBezTo>
                <a:cubicBezTo>
                  <a:pt x="975" y="192"/>
                  <a:pt x="975" y="189"/>
                  <a:pt x="976" y="188"/>
                </a:cubicBezTo>
                <a:cubicBezTo>
                  <a:pt x="978" y="186"/>
                  <a:pt x="981" y="187"/>
                  <a:pt x="982" y="188"/>
                </a:cubicBezTo>
                <a:cubicBezTo>
                  <a:pt x="989" y="196"/>
                  <a:pt x="996" y="204"/>
                  <a:pt x="1002" y="212"/>
                </a:cubicBezTo>
                <a:cubicBezTo>
                  <a:pt x="1003" y="214"/>
                  <a:pt x="1003" y="216"/>
                  <a:pt x="1001" y="218"/>
                </a:cubicBezTo>
                <a:cubicBezTo>
                  <a:pt x="1001" y="218"/>
                  <a:pt x="1000" y="218"/>
                  <a:pt x="999" y="218"/>
                </a:cubicBezTo>
                <a:close/>
                <a:moveTo>
                  <a:pt x="153" y="186"/>
                </a:moveTo>
                <a:cubicBezTo>
                  <a:pt x="152" y="186"/>
                  <a:pt x="151" y="186"/>
                  <a:pt x="150" y="185"/>
                </a:cubicBezTo>
                <a:cubicBezTo>
                  <a:pt x="149" y="184"/>
                  <a:pt x="149" y="181"/>
                  <a:pt x="150" y="180"/>
                </a:cubicBezTo>
                <a:cubicBezTo>
                  <a:pt x="157" y="172"/>
                  <a:pt x="165" y="165"/>
                  <a:pt x="172" y="157"/>
                </a:cubicBezTo>
                <a:cubicBezTo>
                  <a:pt x="174" y="156"/>
                  <a:pt x="176" y="156"/>
                  <a:pt x="178" y="157"/>
                </a:cubicBezTo>
                <a:cubicBezTo>
                  <a:pt x="179" y="159"/>
                  <a:pt x="179" y="161"/>
                  <a:pt x="177" y="163"/>
                </a:cubicBezTo>
                <a:cubicBezTo>
                  <a:pt x="170" y="170"/>
                  <a:pt x="163" y="177"/>
                  <a:pt x="156" y="185"/>
                </a:cubicBezTo>
                <a:cubicBezTo>
                  <a:pt x="155" y="186"/>
                  <a:pt x="154" y="186"/>
                  <a:pt x="153" y="186"/>
                </a:cubicBezTo>
                <a:close/>
                <a:moveTo>
                  <a:pt x="958" y="172"/>
                </a:moveTo>
                <a:cubicBezTo>
                  <a:pt x="957" y="172"/>
                  <a:pt x="956" y="172"/>
                  <a:pt x="955" y="171"/>
                </a:cubicBezTo>
                <a:cubicBezTo>
                  <a:pt x="948" y="164"/>
                  <a:pt x="940" y="157"/>
                  <a:pt x="933" y="150"/>
                </a:cubicBezTo>
                <a:cubicBezTo>
                  <a:pt x="931" y="148"/>
                  <a:pt x="931" y="146"/>
                  <a:pt x="932" y="144"/>
                </a:cubicBezTo>
                <a:cubicBezTo>
                  <a:pt x="934" y="143"/>
                  <a:pt x="936" y="143"/>
                  <a:pt x="938" y="144"/>
                </a:cubicBezTo>
                <a:cubicBezTo>
                  <a:pt x="946" y="151"/>
                  <a:pt x="953" y="158"/>
                  <a:pt x="961" y="166"/>
                </a:cubicBezTo>
                <a:cubicBezTo>
                  <a:pt x="962" y="167"/>
                  <a:pt x="962" y="169"/>
                  <a:pt x="961" y="171"/>
                </a:cubicBezTo>
                <a:cubicBezTo>
                  <a:pt x="960" y="172"/>
                  <a:pt x="959" y="172"/>
                  <a:pt x="958" y="172"/>
                </a:cubicBezTo>
                <a:close/>
                <a:moveTo>
                  <a:pt x="198" y="143"/>
                </a:moveTo>
                <a:cubicBezTo>
                  <a:pt x="197" y="143"/>
                  <a:pt x="195" y="143"/>
                  <a:pt x="195" y="142"/>
                </a:cubicBezTo>
                <a:cubicBezTo>
                  <a:pt x="193" y="140"/>
                  <a:pt x="194" y="138"/>
                  <a:pt x="195" y="136"/>
                </a:cubicBezTo>
                <a:cubicBezTo>
                  <a:pt x="203" y="129"/>
                  <a:pt x="211" y="123"/>
                  <a:pt x="219" y="117"/>
                </a:cubicBezTo>
                <a:cubicBezTo>
                  <a:pt x="221" y="115"/>
                  <a:pt x="223" y="116"/>
                  <a:pt x="225" y="117"/>
                </a:cubicBezTo>
                <a:cubicBezTo>
                  <a:pt x="226" y="119"/>
                  <a:pt x="226" y="121"/>
                  <a:pt x="224" y="123"/>
                </a:cubicBezTo>
                <a:cubicBezTo>
                  <a:pt x="216" y="129"/>
                  <a:pt x="208" y="135"/>
                  <a:pt x="200" y="142"/>
                </a:cubicBezTo>
                <a:cubicBezTo>
                  <a:pt x="199" y="143"/>
                  <a:pt x="199" y="143"/>
                  <a:pt x="198" y="143"/>
                </a:cubicBezTo>
                <a:close/>
                <a:moveTo>
                  <a:pt x="912" y="131"/>
                </a:moveTo>
                <a:cubicBezTo>
                  <a:pt x="911" y="131"/>
                  <a:pt x="910" y="130"/>
                  <a:pt x="909" y="130"/>
                </a:cubicBezTo>
                <a:cubicBezTo>
                  <a:pt x="901" y="123"/>
                  <a:pt x="893" y="117"/>
                  <a:pt x="885" y="111"/>
                </a:cubicBezTo>
                <a:cubicBezTo>
                  <a:pt x="883" y="110"/>
                  <a:pt x="883" y="107"/>
                  <a:pt x="884" y="106"/>
                </a:cubicBezTo>
                <a:cubicBezTo>
                  <a:pt x="885" y="104"/>
                  <a:pt x="888" y="104"/>
                  <a:pt x="889" y="105"/>
                </a:cubicBezTo>
                <a:cubicBezTo>
                  <a:pt x="898" y="111"/>
                  <a:pt x="906" y="117"/>
                  <a:pt x="914" y="124"/>
                </a:cubicBezTo>
                <a:cubicBezTo>
                  <a:pt x="916" y="125"/>
                  <a:pt x="916" y="128"/>
                  <a:pt x="915" y="129"/>
                </a:cubicBezTo>
                <a:cubicBezTo>
                  <a:pt x="914" y="130"/>
                  <a:pt x="913" y="131"/>
                  <a:pt x="912" y="131"/>
                </a:cubicBezTo>
                <a:close/>
                <a:moveTo>
                  <a:pt x="247" y="105"/>
                </a:moveTo>
                <a:cubicBezTo>
                  <a:pt x="245" y="105"/>
                  <a:pt x="244" y="105"/>
                  <a:pt x="244" y="104"/>
                </a:cubicBezTo>
                <a:cubicBezTo>
                  <a:pt x="242" y="102"/>
                  <a:pt x="243" y="99"/>
                  <a:pt x="245" y="98"/>
                </a:cubicBezTo>
                <a:cubicBezTo>
                  <a:pt x="253" y="92"/>
                  <a:pt x="262" y="87"/>
                  <a:pt x="271" y="81"/>
                </a:cubicBezTo>
                <a:cubicBezTo>
                  <a:pt x="273" y="80"/>
                  <a:pt x="275" y="81"/>
                  <a:pt x="276" y="83"/>
                </a:cubicBezTo>
                <a:cubicBezTo>
                  <a:pt x="277" y="84"/>
                  <a:pt x="277" y="87"/>
                  <a:pt x="275" y="88"/>
                </a:cubicBezTo>
                <a:cubicBezTo>
                  <a:pt x="266" y="93"/>
                  <a:pt x="257" y="99"/>
                  <a:pt x="249" y="105"/>
                </a:cubicBezTo>
                <a:cubicBezTo>
                  <a:pt x="248" y="105"/>
                  <a:pt x="247" y="105"/>
                  <a:pt x="247" y="105"/>
                </a:cubicBezTo>
                <a:close/>
                <a:moveTo>
                  <a:pt x="861" y="94"/>
                </a:moveTo>
                <a:cubicBezTo>
                  <a:pt x="861" y="94"/>
                  <a:pt x="860" y="94"/>
                  <a:pt x="859" y="94"/>
                </a:cubicBezTo>
                <a:cubicBezTo>
                  <a:pt x="851" y="88"/>
                  <a:pt x="842" y="83"/>
                  <a:pt x="833" y="78"/>
                </a:cubicBezTo>
                <a:cubicBezTo>
                  <a:pt x="831" y="77"/>
                  <a:pt x="830" y="75"/>
                  <a:pt x="831" y="73"/>
                </a:cubicBezTo>
                <a:cubicBezTo>
                  <a:pt x="832" y="71"/>
                  <a:pt x="835" y="70"/>
                  <a:pt x="837" y="71"/>
                </a:cubicBezTo>
                <a:cubicBezTo>
                  <a:pt x="846" y="76"/>
                  <a:pt x="855" y="82"/>
                  <a:pt x="863" y="87"/>
                </a:cubicBezTo>
                <a:cubicBezTo>
                  <a:pt x="865" y="88"/>
                  <a:pt x="866" y="91"/>
                  <a:pt x="865" y="93"/>
                </a:cubicBezTo>
                <a:cubicBezTo>
                  <a:pt x="864" y="94"/>
                  <a:pt x="863" y="94"/>
                  <a:pt x="861" y="94"/>
                </a:cubicBezTo>
                <a:close/>
                <a:moveTo>
                  <a:pt x="300" y="73"/>
                </a:moveTo>
                <a:cubicBezTo>
                  <a:pt x="298" y="73"/>
                  <a:pt x="297" y="72"/>
                  <a:pt x="296" y="71"/>
                </a:cubicBezTo>
                <a:cubicBezTo>
                  <a:pt x="295" y="69"/>
                  <a:pt x="296" y="67"/>
                  <a:pt x="298" y="66"/>
                </a:cubicBezTo>
                <a:cubicBezTo>
                  <a:pt x="307" y="61"/>
                  <a:pt x="316" y="56"/>
                  <a:pt x="326" y="52"/>
                </a:cubicBezTo>
                <a:cubicBezTo>
                  <a:pt x="328" y="51"/>
                  <a:pt x="330" y="52"/>
                  <a:pt x="331" y="54"/>
                </a:cubicBezTo>
                <a:cubicBezTo>
                  <a:pt x="332" y="56"/>
                  <a:pt x="331" y="58"/>
                  <a:pt x="329" y="59"/>
                </a:cubicBezTo>
                <a:cubicBezTo>
                  <a:pt x="320" y="63"/>
                  <a:pt x="310" y="68"/>
                  <a:pt x="301" y="73"/>
                </a:cubicBezTo>
                <a:cubicBezTo>
                  <a:pt x="301" y="73"/>
                  <a:pt x="300" y="73"/>
                  <a:pt x="300" y="73"/>
                </a:cubicBezTo>
                <a:close/>
                <a:moveTo>
                  <a:pt x="807" y="64"/>
                </a:moveTo>
                <a:cubicBezTo>
                  <a:pt x="807" y="64"/>
                  <a:pt x="806" y="64"/>
                  <a:pt x="806" y="64"/>
                </a:cubicBezTo>
                <a:cubicBezTo>
                  <a:pt x="796" y="59"/>
                  <a:pt x="787" y="55"/>
                  <a:pt x="777" y="51"/>
                </a:cubicBezTo>
                <a:cubicBezTo>
                  <a:pt x="776" y="50"/>
                  <a:pt x="775" y="48"/>
                  <a:pt x="775" y="46"/>
                </a:cubicBezTo>
                <a:cubicBezTo>
                  <a:pt x="776" y="44"/>
                  <a:pt x="779" y="43"/>
                  <a:pt x="780" y="44"/>
                </a:cubicBezTo>
                <a:cubicBezTo>
                  <a:pt x="790" y="48"/>
                  <a:pt x="800" y="52"/>
                  <a:pt x="809" y="57"/>
                </a:cubicBezTo>
                <a:cubicBezTo>
                  <a:pt x="811" y="58"/>
                  <a:pt x="812" y="60"/>
                  <a:pt x="811" y="62"/>
                </a:cubicBezTo>
                <a:cubicBezTo>
                  <a:pt x="810" y="63"/>
                  <a:pt x="809" y="64"/>
                  <a:pt x="807" y="64"/>
                </a:cubicBezTo>
                <a:close/>
                <a:moveTo>
                  <a:pt x="356" y="47"/>
                </a:moveTo>
                <a:cubicBezTo>
                  <a:pt x="354" y="47"/>
                  <a:pt x="353" y="46"/>
                  <a:pt x="352" y="45"/>
                </a:cubicBezTo>
                <a:cubicBezTo>
                  <a:pt x="351" y="43"/>
                  <a:pt x="352" y="40"/>
                  <a:pt x="354" y="40"/>
                </a:cubicBezTo>
                <a:cubicBezTo>
                  <a:pt x="364" y="36"/>
                  <a:pt x="374" y="32"/>
                  <a:pt x="384" y="29"/>
                </a:cubicBezTo>
                <a:cubicBezTo>
                  <a:pt x="386" y="28"/>
                  <a:pt x="388" y="29"/>
                  <a:pt x="389" y="31"/>
                </a:cubicBezTo>
                <a:cubicBezTo>
                  <a:pt x="389" y="33"/>
                  <a:pt x="388" y="35"/>
                  <a:pt x="386" y="36"/>
                </a:cubicBezTo>
                <a:cubicBezTo>
                  <a:pt x="376" y="39"/>
                  <a:pt x="367" y="43"/>
                  <a:pt x="357" y="47"/>
                </a:cubicBezTo>
                <a:cubicBezTo>
                  <a:pt x="357" y="47"/>
                  <a:pt x="356" y="47"/>
                  <a:pt x="356" y="47"/>
                </a:cubicBezTo>
                <a:close/>
                <a:moveTo>
                  <a:pt x="750" y="40"/>
                </a:moveTo>
                <a:cubicBezTo>
                  <a:pt x="750" y="40"/>
                  <a:pt x="749" y="40"/>
                  <a:pt x="749" y="40"/>
                </a:cubicBezTo>
                <a:cubicBezTo>
                  <a:pt x="739" y="36"/>
                  <a:pt x="729" y="33"/>
                  <a:pt x="719" y="30"/>
                </a:cubicBezTo>
                <a:cubicBezTo>
                  <a:pt x="717" y="30"/>
                  <a:pt x="716" y="27"/>
                  <a:pt x="717" y="25"/>
                </a:cubicBezTo>
                <a:cubicBezTo>
                  <a:pt x="717" y="23"/>
                  <a:pt x="720" y="22"/>
                  <a:pt x="722" y="23"/>
                </a:cubicBezTo>
                <a:cubicBezTo>
                  <a:pt x="732" y="26"/>
                  <a:pt x="742" y="29"/>
                  <a:pt x="751" y="32"/>
                </a:cubicBezTo>
                <a:cubicBezTo>
                  <a:pt x="753" y="33"/>
                  <a:pt x="754" y="35"/>
                  <a:pt x="754" y="37"/>
                </a:cubicBezTo>
                <a:cubicBezTo>
                  <a:pt x="753" y="39"/>
                  <a:pt x="752" y="40"/>
                  <a:pt x="750" y="40"/>
                </a:cubicBezTo>
                <a:close/>
                <a:moveTo>
                  <a:pt x="414" y="27"/>
                </a:moveTo>
                <a:cubicBezTo>
                  <a:pt x="413" y="27"/>
                  <a:pt x="411" y="26"/>
                  <a:pt x="411" y="24"/>
                </a:cubicBezTo>
                <a:cubicBezTo>
                  <a:pt x="410" y="22"/>
                  <a:pt x="411" y="20"/>
                  <a:pt x="413" y="20"/>
                </a:cubicBezTo>
                <a:cubicBezTo>
                  <a:pt x="423" y="17"/>
                  <a:pt x="434" y="14"/>
                  <a:pt x="444" y="12"/>
                </a:cubicBezTo>
                <a:cubicBezTo>
                  <a:pt x="446" y="12"/>
                  <a:pt x="448" y="13"/>
                  <a:pt x="448" y="15"/>
                </a:cubicBezTo>
                <a:cubicBezTo>
                  <a:pt x="449" y="17"/>
                  <a:pt x="448" y="19"/>
                  <a:pt x="445" y="20"/>
                </a:cubicBezTo>
                <a:cubicBezTo>
                  <a:pt x="435" y="22"/>
                  <a:pt x="425" y="24"/>
                  <a:pt x="416" y="27"/>
                </a:cubicBezTo>
                <a:cubicBezTo>
                  <a:pt x="415" y="27"/>
                  <a:pt x="415" y="27"/>
                  <a:pt x="414" y="27"/>
                </a:cubicBezTo>
                <a:close/>
                <a:moveTo>
                  <a:pt x="691" y="22"/>
                </a:moveTo>
                <a:cubicBezTo>
                  <a:pt x="690" y="22"/>
                  <a:pt x="690" y="22"/>
                  <a:pt x="690" y="22"/>
                </a:cubicBezTo>
                <a:cubicBezTo>
                  <a:pt x="680" y="20"/>
                  <a:pt x="670" y="18"/>
                  <a:pt x="660" y="16"/>
                </a:cubicBezTo>
                <a:cubicBezTo>
                  <a:pt x="657" y="16"/>
                  <a:pt x="656" y="14"/>
                  <a:pt x="656" y="12"/>
                </a:cubicBezTo>
                <a:cubicBezTo>
                  <a:pt x="657" y="10"/>
                  <a:pt x="659" y="8"/>
                  <a:pt x="661" y="8"/>
                </a:cubicBezTo>
                <a:cubicBezTo>
                  <a:pt x="671" y="10"/>
                  <a:pt x="681" y="12"/>
                  <a:pt x="692" y="15"/>
                </a:cubicBezTo>
                <a:cubicBezTo>
                  <a:pt x="694" y="15"/>
                  <a:pt x="695" y="17"/>
                  <a:pt x="694" y="19"/>
                </a:cubicBezTo>
                <a:cubicBezTo>
                  <a:pt x="694" y="21"/>
                  <a:pt x="692" y="22"/>
                  <a:pt x="691" y="22"/>
                </a:cubicBezTo>
                <a:close/>
                <a:moveTo>
                  <a:pt x="475" y="14"/>
                </a:moveTo>
                <a:cubicBezTo>
                  <a:pt x="473" y="14"/>
                  <a:pt x="472" y="13"/>
                  <a:pt x="471" y="11"/>
                </a:cubicBezTo>
                <a:cubicBezTo>
                  <a:pt x="471" y="9"/>
                  <a:pt x="472" y="7"/>
                  <a:pt x="474" y="7"/>
                </a:cubicBezTo>
                <a:cubicBezTo>
                  <a:pt x="485" y="5"/>
                  <a:pt x="495" y="4"/>
                  <a:pt x="505" y="3"/>
                </a:cubicBezTo>
                <a:cubicBezTo>
                  <a:pt x="508" y="2"/>
                  <a:pt x="509" y="4"/>
                  <a:pt x="510" y="6"/>
                </a:cubicBezTo>
                <a:cubicBezTo>
                  <a:pt x="510" y="8"/>
                  <a:pt x="508" y="10"/>
                  <a:pt x="506" y="10"/>
                </a:cubicBezTo>
                <a:cubicBezTo>
                  <a:pt x="496" y="11"/>
                  <a:pt x="486" y="13"/>
                  <a:pt x="476" y="14"/>
                </a:cubicBezTo>
                <a:cubicBezTo>
                  <a:pt x="475" y="14"/>
                  <a:pt x="475" y="14"/>
                  <a:pt x="475" y="14"/>
                </a:cubicBezTo>
                <a:close/>
                <a:moveTo>
                  <a:pt x="630" y="12"/>
                </a:moveTo>
                <a:cubicBezTo>
                  <a:pt x="629" y="12"/>
                  <a:pt x="629" y="12"/>
                  <a:pt x="629" y="12"/>
                </a:cubicBezTo>
                <a:cubicBezTo>
                  <a:pt x="619" y="10"/>
                  <a:pt x="609" y="9"/>
                  <a:pt x="598" y="9"/>
                </a:cubicBezTo>
                <a:cubicBezTo>
                  <a:pt x="596" y="9"/>
                  <a:pt x="595" y="7"/>
                  <a:pt x="595" y="5"/>
                </a:cubicBezTo>
                <a:cubicBezTo>
                  <a:pt x="595" y="2"/>
                  <a:pt x="597" y="1"/>
                  <a:pt x="599" y="1"/>
                </a:cubicBezTo>
                <a:cubicBezTo>
                  <a:pt x="609" y="2"/>
                  <a:pt x="620" y="3"/>
                  <a:pt x="630" y="4"/>
                </a:cubicBezTo>
                <a:cubicBezTo>
                  <a:pt x="632" y="4"/>
                  <a:pt x="634" y="6"/>
                  <a:pt x="633" y="8"/>
                </a:cubicBezTo>
                <a:cubicBezTo>
                  <a:pt x="633" y="10"/>
                  <a:pt x="632" y="12"/>
                  <a:pt x="630" y="12"/>
                </a:cubicBezTo>
                <a:close/>
                <a:moveTo>
                  <a:pt x="537" y="8"/>
                </a:moveTo>
                <a:cubicBezTo>
                  <a:pt x="535" y="8"/>
                  <a:pt x="533" y="7"/>
                  <a:pt x="533" y="4"/>
                </a:cubicBezTo>
                <a:cubicBezTo>
                  <a:pt x="533" y="2"/>
                  <a:pt x="534" y="0"/>
                  <a:pt x="537" y="0"/>
                </a:cubicBezTo>
                <a:cubicBezTo>
                  <a:pt x="547" y="0"/>
                  <a:pt x="557" y="0"/>
                  <a:pt x="568" y="0"/>
                </a:cubicBezTo>
                <a:cubicBezTo>
                  <a:pt x="570" y="0"/>
                  <a:pt x="572" y="2"/>
                  <a:pt x="572" y="4"/>
                </a:cubicBezTo>
                <a:cubicBezTo>
                  <a:pt x="572" y="6"/>
                  <a:pt x="570" y="8"/>
                  <a:pt x="568" y="8"/>
                </a:cubicBezTo>
                <a:cubicBezTo>
                  <a:pt x="568" y="8"/>
                  <a:pt x="568" y="8"/>
                  <a:pt x="568" y="8"/>
                </a:cubicBezTo>
                <a:cubicBezTo>
                  <a:pt x="558" y="8"/>
                  <a:pt x="547" y="8"/>
                  <a:pt x="537" y="8"/>
                </a:cubicBezTo>
                <a:cubicBezTo>
                  <a:pt x="537" y="8"/>
                  <a:pt x="537" y="8"/>
                  <a:pt x="537" y="8"/>
                </a:cubicBezTo>
                <a:close/>
              </a:path>
            </a:pathLst>
          </a:custGeom>
          <a:solidFill>
            <a:schemeClr val="accent5"/>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 name="Freeform 928"/>
          <p:cNvSpPr>
            <a:spLocks/>
          </p:cNvSpPr>
          <p:nvPr/>
        </p:nvSpPr>
        <p:spPr bwMode="auto">
          <a:xfrm>
            <a:off x="5751950" y="1411022"/>
            <a:ext cx="602533" cy="918308"/>
          </a:xfrm>
          <a:custGeom>
            <a:avLst/>
            <a:gdLst/>
            <a:ahLst/>
            <a:cxnLst>
              <a:cxn ang="0">
                <a:pos x="1" y="86"/>
              </a:cxn>
              <a:cxn ang="0">
                <a:pos x="84" y="1"/>
              </a:cxn>
              <a:cxn ang="0">
                <a:pos x="169" y="84"/>
              </a:cxn>
              <a:cxn ang="0">
                <a:pos x="99" y="168"/>
              </a:cxn>
              <a:cxn ang="0">
                <a:pos x="85" y="250"/>
              </a:cxn>
              <a:cxn ang="0">
                <a:pos x="71" y="168"/>
              </a:cxn>
              <a:cxn ang="0">
                <a:pos x="1" y="86"/>
              </a:cxn>
            </a:cxnLst>
            <a:rect l="0" t="0" r="r" b="b"/>
            <a:pathLst>
              <a:path w="170" h="250">
                <a:moveTo>
                  <a:pt x="1" y="86"/>
                </a:moveTo>
                <a:cubicBezTo>
                  <a:pt x="0" y="39"/>
                  <a:pt x="38" y="1"/>
                  <a:pt x="84" y="1"/>
                </a:cubicBezTo>
                <a:cubicBezTo>
                  <a:pt x="131" y="0"/>
                  <a:pt x="169" y="38"/>
                  <a:pt x="169" y="84"/>
                </a:cubicBezTo>
                <a:cubicBezTo>
                  <a:pt x="170" y="126"/>
                  <a:pt x="139" y="161"/>
                  <a:pt x="99" y="168"/>
                </a:cubicBezTo>
                <a:cubicBezTo>
                  <a:pt x="85" y="250"/>
                  <a:pt x="85" y="250"/>
                  <a:pt x="85" y="250"/>
                </a:cubicBezTo>
                <a:cubicBezTo>
                  <a:pt x="71" y="168"/>
                  <a:pt x="71" y="168"/>
                  <a:pt x="71" y="168"/>
                </a:cubicBezTo>
                <a:cubicBezTo>
                  <a:pt x="31" y="161"/>
                  <a:pt x="1" y="127"/>
                  <a:pt x="1" y="86"/>
                </a:cubicBezTo>
                <a:close/>
              </a:path>
            </a:pathLst>
          </a:custGeom>
          <a:solidFill>
            <a:schemeClr val="accent4"/>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 name="Freeform 929"/>
          <p:cNvSpPr>
            <a:spLocks/>
          </p:cNvSpPr>
          <p:nvPr/>
        </p:nvSpPr>
        <p:spPr bwMode="auto">
          <a:xfrm>
            <a:off x="4231094" y="4907310"/>
            <a:ext cx="732111" cy="781681"/>
          </a:xfrm>
          <a:custGeom>
            <a:avLst/>
            <a:gdLst/>
            <a:ahLst/>
            <a:cxnLst>
              <a:cxn ang="0">
                <a:pos x="155" y="177"/>
              </a:cxn>
              <a:cxn ang="0">
                <a:pos x="36" y="181"/>
              </a:cxn>
              <a:cxn ang="0">
                <a:pos x="32" y="62"/>
              </a:cxn>
              <a:cxn ang="0">
                <a:pos x="140" y="49"/>
              </a:cxn>
              <a:cxn ang="0">
                <a:pos x="207" y="0"/>
              </a:cxn>
              <a:cxn ang="0">
                <a:pos x="161" y="69"/>
              </a:cxn>
              <a:cxn ang="0">
                <a:pos x="155" y="177"/>
              </a:cxn>
            </a:cxnLst>
            <a:rect l="0" t="0" r="r" b="b"/>
            <a:pathLst>
              <a:path w="207" h="213">
                <a:moveTo>
                  <a:pt x="155" y="177"/>
                </a:moveTo>
                <a:cubicBezTo>
                  <a:pt x="123" y="211"/>
                  <a:pt x="70" y="213"/>
                  <a:pt x="36" y="181"/>
                </a:cubicBezTo>
                <a:cubicBezTo>
                  <a:pt x="2" y="150"/>
                  <a:pt x="0" y="96"/>
                  <a:pt x="32" y="62"/>
                </a:cubicBezTo>
                <a:cubicBezTo>
                  <a:pt x="60" y="31"/>
                  <a:pt x="106" y="27"/>
                  <a:pt x="140" y="49"/>
                </a:cubicBezTo>
                <a:cubicBezTo>
                  <a:pt x="207" y="0"/>
                  <a:pt x="207" y="0"/>
                  <a:pt x="207" y="0"/>
                </a:cubicBezTo>
                <a:cubicBezTo>
                  <a:pt x="161" y="69"/>
                  <a:pt x="161" y="69"/>
                  <a:pt x="161" y="69"/>
                </a:cubicBezTo>
                <a:cubicBezTo>
                  <a:pt x="185" y="101"/>
                  <a:pt x="183" y="146"/>
                  <a:pt x="155" y="177"/>
                </a:cubicBezTo>
                <a:close/>
              </a:path>
            </a:pathLst>
          </a:custGeom>
          <a:solidFill>
            <a:schemeClr val="tx2"/>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2" name="Freeform 930"/>
          <p:cNvSpPr>
            <a:spLocks/>
          </p:cNvSpPr>
          <p:nvPr/>
        </p:nvSpPr>
        <p:spPr bwMode="auto">
          <a:xfrm>
            <a:off x="4120953" y="2060556"/>
            <a:ext cx="790420" cy="732407"/>
          </a:xfrm>
          <a:custGeom>
            <a:avLst/>
            <a:gdLst/>
            <a:ahLst/>
            <a:cxnLst>
              <a:cxn ang="0">
                <a:pos x="43" y="160"/>
              </a:cxn>
              <a:cxn ang="0">
                <a:pos x="30" y="42"/>
              </a:cxn>
              <a:cxn ang="0">
                <a:pos x="148" y="29"/>
              </a:cxn>
              <a:cxn ang="0">
                <a:pos x="169" y="136"/>
              </a:cxn>
              <a:cxn ang="0">
                <a:pos x="223" y="199"/>
              </a:cxn>
              <a:cxn ang="0">
                <a:pos x="150" y="158"/>
              </a:cxn>
              <a:cxn ang="0">
                <a:pos x="43" y="160"/>
              </a:cxn>
            </a:cxnLst>
            <a:rect l="0" t="0" r="r" b="b"/>
            <a:pathLst>
              <a:path w="223" h="199">
                <a:moveTo>
                  <a:pt x="43" y="160"/>
                </a:moveTo>
                <a:cubicBezTo>
                  <a:pt x="6" y="131"/>
                  <a:pt x="0" y="78"/>
                  <a:pt x="30" y="42"/>
                </a:cubicBezTo>
                <a:cubicBezTo>
                  <a:pt x="59" y="6"/>
                  <a:pt x="112" y="0"/>
                  <a:pt x="148" y="29"/>
                </a:cubicBezTo>
                <a:cubicBezTo>
                  <a:pt x="181" y="55"/>
                  <a:pt x="189" y="101"/>
                  <a:pt x="169" y="136"/>
                </a:cubicBezTo>
                <a:cubicBezTo>
                  <a:pt x="223" y="199"/>
                  <a:pt x="223" y="199"/>
                  <a:pt x="223" y="199"/>
                </a:cubicBezTo>
                <a:cubicBezTo>
                  <a:pt x="150" y="158"/>
                  <a:pt x="150" y="158"/>
                  <a:pt x="150" y="158"/>
                </a:cubicBezTo>
                <a:cubicBezTo>
                  <a:pt x="120" y="185"/>
                  <a:pt x="75" y="186"/>
                  <a:pt x="43" y="160"/>
                </a:cubicBezTo>
                <a:close/>
              </a:path>
            </a:pathLst>
          </a:custGeom>
          <a:solidFill>
            <a:schemeClr val="accent1">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 name="Freeform 931"/>
          <p:cNvSpPr>
            <a:spLocks/>
          </p:cNvSpPr>
          <p:nvPr/>
        </p:nvSpPr>
        <p:spPr bwMode="auto">
          <a:xfrm>
            <a:off x="3611284" y="3588083"/>
            <a:ext cx="881124" cy="620417"/>
          </a:xfrm>
          <a:custGeom>
            <a:avLst/>
            <a:gdLst/>
            <a:ahLst/>
            <a:cxnLst>
              <a:cxn ang="0">
                <a:pos x="85" y="169"/>
              </a:cxn>
              <a:cxn ang="0">
                <a:pos x="0" y="85"/>
              </a:cxn>
              <a:cxn ang="0">
                <a:pos x="84" y="1"/>
              </a:cxn>
              <a:cxn ang="0">
                <a:pos x="168" y="71"/>
              </a:cxn>
              <a:cxn ang="0">
                <a:pos x="249" y="86"/>
              </a:cxn>
              <a:cxn ang="0">
                <a:pos x="167" y="100"/>
              </a:cxn>
              <a:cxn ang="0">
                <a:pos x="85" y="169"/>
              </a:cxn>
            </a:cxnLst>
            <a:rect l="0" t="0" r="r" b="b"/>
            <a:pathLst>
              <a:path w="249" h="169">
                <a:moveTo>
                  <a:pt x="85" y="169"/>
                </a:moveTo>
                <a:cubicBezTo>
                  <a:pt x="38" y="169"/>
                  <a:pt x="0" y="132"/>
                  <a:pt x="0" y="85"/>
                </a:cubicBezTo>
                <a:cubicBezTo>
                  <a:pt x="0" y="39"/>
                  <a:pt x="38" y="1"/>
                  <a:pt x="84" y="1"/>
                </a:cubicBezTo>
                <a:cubicBezTo>
                  <a:pt x="126" y="0"/>
                  <a:pt x="161" y="31"/>
                  <a:pt x="168" y="71"/>
                </a:cubicBezTo>
                <a:cubicBezTo>
                  <a:pt x="249" y="86"/>
                  <a:pt x="249" y="86"/>
                  <a:pt x="249" y="86"/>
                </a:cubicBezTo>
                <a:cubicBezTo>
                  <a:pt x="167" y="100"/>
                  <a:pt x="167" y="100"/>
                  <a:pt x="167" y="100"/>
                </a:cubicBezTo>
                <a:cubicBezTo>
                  <a:pt x="160" y="139"/>
                  <a:pt x="126" y="169"/>
                  <a:pt x="85" y="169"/>
                </a:cubicBezTo>
                <a:close/>
              </a:path>
            </a:pathLst>
          </a:custGeom>
          <a:solidFill>
            <a:schemeClr val="accent3"/>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 name="Freeform 932"/>
          <p:cNvSpPr>
            <a:spLocks/>
          </p:cNvSpPr>
          <p:nvPr/>
        </p:nvSpPr>
        <p:spPr bwMode="auto">
          <a:xfrm>
            <a:off x="5686676" y="5270154"/>
            <a:ext cx="598215" cy="916068"/>
          </a:xfrm>
          <a:custGeom>
            <a:avLst/>
            <a:gdLst/>
            <a:ahLst/>
            <a:cxnLst>
              <a:cxn ang="0">
                <a:pos x="169" y="163"/>
              </a:cxn>
              <a:cxn ang="0">
                <a:pos x="85" y="249"/>
              </a:cxn>
              <a:cxn ang="0">
                <a:pos x="0" y="165"/>
              </a:cxn>
              <a:cxn ang="0">
                <a:pos x="70" y="81"/>
              </a:cxn>
              <a:cxn ang="0">
                <a:pos x="84" y="0"/>
              </a:cxn>
              <a:cxn ang="0">
                <a:pos x="99" y="81"/>
              </a:cxn>
              <a:cxn ang="0">
                <a:pos x="169" y="163"/>
              </a:cxn>
            </a:cxnLst>
            <a:rect l="0" t="0" r="r" b="b"/>
            <a:pathLst>
              <a:path w="169" h="249">
                <a:moveTo>
                  <a:pt x="169" y="163"/>
                </a:moveTo>
                <a:cubicBezTo>
                  <a:pt x="169" y="210"/>
                  <a:pt x="132" y="248"/>
                  <a:pt x="85" y="249"/>
                </a:cubicBezTo>
                <a:cubicBezTo>
                  <a:pt x="39" y="249"/>
                  <a:pt x="1" y="212"/>
                  <a:pt x="0" y="165"/>
                </a:cubicBezTo>
                <a:cubicBezTo>
                  <a:pt x="0" y="123"/>
                  <a:pt x="30" y="88"/>
                  <a:pt x="70" y="81"/>
                </a:cubicBezTo>
                <a:cubicBezTo>
                  <a:pt x="84" y="0"/>
                  <a:pt x="84" y="0"/>
                  <a:pt x="84" y="0"/>
                </a:cubicBezTo>
                <a:cubicBezTo>
                  <a:pt x="99" y="81"/>
                  <a:pt x="99" y="81"/>
                  <a:pt x="99" y="81"/>
                </a:cubicBezTo>
                <a:cubicBezTo>
                  <a:pt x="138" y="88"/>
                  <a:pt x="168" y="122"/>
                  <a:pt x="169" y="163"/>
                </a:cubicBezTo>
                <a:close/>
              </a:path>
            </a:pathLst>
          </a:custGeom>
          <a:solidFill>
            <a:schemeClr val="accent5"/>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 name="Freeform 933"/>
          <p:cNvSpPr>
            <a:spLocks/>
          </p:cNvSpPr>
          <p:nvPr/>
        </p:nvSpPr>
        <p:spPr bwMode="auto">
          <a:xfrm>
            <a:off x="6850710" y="4929709"/>
            <a:ext cx="729951" cy="781681"/>
          </a:xfrm>
          <a:custGeom>
            <a:avLst/>
            <a:gdLst/>
            <a:ahLst/>
            <a:cxnLst>
              <a:cxn ang="0">
                <a:pos x="51" y="177"/>
              </a:cxn>
              <a:cxn ang="0">
                <a:pos x="170" y="181"/>
              </a:cxn>
              <a:cxn ang="0">
                <a:pos x="175" y="62"/>
              </a:cxn>
              <a:cxn ang="0">
                <a:pos x="66" y="49"/>
              </a:cxn>
              <a:cxn ang="0">
                <a:pos x="0" y="0"/>
              </a:cxn>
              <a:cxn ang="0">
                <a:pos x="45" y="69"/>
              </a:cxn>
              <a:cxn ang="0">
                <a:pos x="51" y="177"/>
              </a:cxn>
            </a:cxnLst>
            <a:rect l="0" t="0" r="r" b="b"/>
            <a:pathLst>
              <a:path w="206" h="213">
                <a:moveTo>
                  <a:pt x="51" y="177"/>
                </a:moveTo>
                <a:cubicBezTo>
                  <a:pt x="83" y="211"/>
                  <a:pt x="136" y="213"/>
                  <a:pt x="170" y="181"/>
                </a:cubicBezTo>
                <a:cubicBezTo>
                  <a:pt x="204" y="149"/>
                  <a:pt x="206" y="96"/>
                  <a:pt x="175" y="62"/>
                </a:cubicBezTo>
                <a:cubicBezTo>
                  <a:pt x="146" y="31"/>
                  <a:pt x="100" y="26"/>
                  <a:pt x="66" y="49"/>
                </a:cubicBezTo>
                <a:cubicBezTo>
                  <a:pt x="0" y="0"/>
                  <a:pt x="0" y="0"/>
                  <a:pt x="0" y="0"/>
                </a:cubicBezTo>
                <a:cubicBezTo>
                  <a:pt x="45" y="69"/>
                  <a:pt x="45" y="69"/>
                  <a:pt x="45" y="69"/>
                </a:cubicBezTo>
                <a:cubicBezTo>
                  <a:pt x="22" y="101"/>
                  <a:pt x="23" y="146"/>
                  <a:pt x="51" y="177"/>
                </a:cubicBezTo>
                <a:close/>
              </a:path>
            </a:pathLst>
          </a:custGeom>
          <a:solidFill>
            <a:schemeClr val="accent2"/>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 name="Freeform 934"/>
          <p:cNvSpPr>
            <a:spLocks/>
          </p:cNvSpPr>
          <p:nvPr/>
        </p:nvSpPr>
        <p:spPr bwMode="auto">
          <a:xfrm>
            <a:off x="6990782" y="2082954"/>
            <a:ext cx="786101" cy="732407"/>
          </a:xfrm>
          <a:custGeom>
            <a:avLst/>
            <a:gdLst/>
            <a:ahLst/>
            <a:cxnLst>
              <a:cxn ang="0">
                <a:pos x="180" y="160"/>
              </a:cxn>
              <a:cxn ang="0">
                <a:pos x="193" y="42"/>
              </a:cxn>
              <a:cxn ang="0">
                <a:pos x="74" y="29"/>
              </a:cxn>
              <a:cxn ang="0">
                <a:pos x="54" y="136"/>
              </a:cxn>
              <a:cxn ang="0">
                <a:pos x="0" y="199"/>
              </a:cxn>
              <a:cxn ang="0">
                <a:pos x="72" y="158"/>
              </a:cxn>
              <a:cxn ang="0">
                <a:pos x="180" y="160"/>
              </a:cxn>
            </a:cxnLst>
            <a:rect l="0" t="0" r="r" b="b"/>
            <a:pathLst>
              <a:path w="222" h="199">
                <a:moveTo>
                  <a:pt x="180" y="160"/>
                </a:moveTo>
                <a:cubicBezTo>
                  <a:pt x="216" y="131"/>
                  <a:pt x="222" y="78"/>
                  <a:pt x="193" y="42"/>
                </a:cubicBezTo>
                <a:cubicBezTo>
                  <a:pt x="164" y="5"/>
                  <a:pt x="111" y="0"/>
                  <a:pt x="74" y="29"/>
                </a:cubicBezTo>
                <a:cubicBezTo>
                  <a:pt x="42" y="55"/>
                  <a:pt x="34" y="101"/>
                  <a:pt x="54" y="136"/>
                </a:cubicBezTo>
                <a:cubicBezTo>
                  <a:pt x="0" y="199"/>
                  <a:pt x="0" y="199"/>
                  <a:pt x="0" y="199"/>
                </a:cubicBezTo>
                <a:cubicBezTo>
                  <a:pt x="72" y="158"/>
                  <a:pt x="72" y="158"/>
                  <a:pt x="72" y="158"/>
                </a:cubicBezTo>
                <a:cubicBezTo>
                  <a:pt x="102" y="184"/>
                  <a:pt x="147" y="186"/>
                  <a:pt x="180" y="160"/>
                </a:cubicBezTo>
                <a:close/>
              </a:path>
            </a:pathLst>
          </a:custGeom>
          <a:solidFill>
            <a:schemeClr val="accent1"/>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 name="Freeform 935"/>
          <p:cNvSpPr>
            <a:spLocks/>
          </p:cNvSpPr>
          <p:nvPr/>
        </p:nvSpPr>
        <p:spPr bwMode="auto">
          <a:xfrm>
            <a:off x="7401600" y="3608241"/>
            <a:ext cx="883284" cy="622657"/>
          </a:xfrm>
          <a:custGeom>
            <a:avLst/>
            <a:gdLst/>
            <a:ahLst/>
            <a:cxnLst>
              <a:cxn ang="0">
                <a:pos x="164" y="169"/>
              </a:cxn>
              <a:cxn ang="0">
                <a:pos x="249" y="85"/>
              </a:cxn>
              <a:cxn ang="0">
                <a:pos x="165" y="0"/>
              </a:cxn>
              <a:cxn ang="0">
                <a:pos x="82" y="71"/>
              </a:cxn>
              <a:cxn ang="0">
                <a:pos x="0" y="86"/>
              </a:cxn>
              <a:cxn ang="0">
                <a:pos x="82" y="100"/>
              </a:cxn>
              <a:cxn ang="0">
                <a:pos x="164" y="169"/>
              </a:cxn>
            </a:cxnLst>
            <a:rect l="0" t="0" r="r" b="b"/>
            <a:pathLst>
              <a:path w="249" h="169">
                <a:moveTo>
                  <a:pt x="164" y="169"/>
                </a:moveTo>
                <a:cubicBezTo>
                  <a:pt x="211" y="169"/>
                  <a:pt x="249" y="132"/>
                  <a:pt x="249" y="85"/>
                </a:cubicBezTo>
                <a:cubicBezTo>
                  <a:pt x="249" y="38"/>
                  <a:pt x="212" y="1"/>
                  <a:pt x="165" y="0"/>
                </a:cubicBezTo>
                <a:cubicBezTo>
                  <a:pt x="123" y="0"/>
                  <a:pt x="88" y="31"/>
                  <a:pt x="82" y="71"/>
                </a:cubicBezTo>
                <a:cubicBezTo>
                  <a:pt x="0" y="86"/>
                  <a:pt x="0" y="86"/>
                  <a:pt x="0" y="86"/>
                </a:cubicBezTo>
                <a:cubicBezTo>
                  <a:pt x="82" y="100"/>
                  <a:pt x="82" y="100"/>
                  <a:pt x="82" y="100"/>
                </a:cubicBezTo>
                <a:cubicBezTo>
                  <a:pt x="89" y="139"/>
                  <a:pt x="123" y="169"/>
                  <a:pt x="164" y="169"/>
                </a:cubicBezTo>
                <a:close/>
              </a:path>
            </a:pathLst>
          </a:custGeom>
          <a:solidFill>
            <a:schemeClr val="accent6"/>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18" name="Group 17"/>
          <p:cNvGrpSpPr/>
          <p:nvPr/>
        </p:nvGrpSpPr>
        <p:grpSpPr>
          <a:xfrm>
            <a:off x="5495152" y="2442986"/>
            <a:ext cx="1062531" cy="2828836"/>
            <a:chOff x="4141086" y="2008756"/>
            <a:chExt cx="796898" cy="2121627"/>
          </a:xfrm>
          <a:solidFill>
            <a:schemeClr val="tx1"/>
          </a:solidFill>
          <a:effectLst>
            <a:outerShdw blurRad="76200" dir="18900000" sy="23000" kx="-1200000" algn="bl" rotWithShape="0">
              <a:prstClr val="black">
                <a:alpha val="20000"/>
              </a:prstClr>
            </a:outerShdw>
          </a:effectLst>
        </p:grpSpPr>
        <p:sp>
          <p:nvSpPr>
            <p:cNvPr id="19" name="Freeform 936"/>
            <p:cNvSpPr>
              <a:spLocks/>
            </p:cNvSpPr>
            <p:nvPr/>
          </p:nvSpPr>
          <p:spPr bwMode="auto">
            <a:xfrm>
              <a:off x="4492564" y="2586618"/>
              <a:ext cx="1620" cy="6719"/>
            </a:xfrm>
            <a:custGeom>
              <a:avLst/>
              <a:gdLst/>
              <a:ahLst/>
              <a:cxnLst>
                <a:cxn ang="0">
                  <a:pos x="0" y="0"/>
                </a:cxn>
                <a:cxn ang="0">
                  <a:pos x="1" y="3"/>
                </a:cxn>
                <a:cxn ang="0">
                  <a:pos x="0" y="0"/>
                </a:cxn>
                <a:cxn ang="0">
                  <a:pos x="0" y="0"/>
                </a:cxn>
              </a:cxnLst>
              <a:rect l="0" t="0" r="r" b="b"/>
              <a:pathLst>
                <a:path w="1" h="3">
                  <a:moveTo>
                    <a:pt x="0" y="0"/>
                  </a:moveTo>
                  <a:cubicBezTo>
                    <a:pt x="0" y="1"/>
                    <a:pt x="1" y="2"/>
                    <a:pt x="1" y="3"/>
                  </a:cubicBezTo>
                  <a:cubicBezTo>
                    <a:pt x="1" y="2"/>
                    <a:pt x="0" y="1"/>
                    <a:pt x="0" y="0"/>
                  </a:cubicBezTo>
                  <a:cubicBezTo>
                    <a:pt x="0" y="0"/>
                    <a:pt x="0" y="0"/>
                    <a:pt x="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 name="Freeform 937"/>
            <p:cNvSpPr>
              <a:spLocks/>
            </p:cNvSpPr>
            <p:nvPr/>
          </p:nvSpPr>
          <p:spPr bwMode="auto">
            <a:xfrm>
              <a:off x="4465028" y="2368240"/>
              <a:ext cx="1620" cy="1680"/>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 name="Freeform 938"/>
            <p:cNvSpPr>
              <a:spLocks/>
            </p:cNvSpPr>
            <p:nvPr/>
          </p:nvSpPr>
          <p:spPr bwMode="auto">
            <a:xfrm>
              <a:off x="4510380" y="2287608"/>
              <a:ext cx="215422" cy="398120"/>
            </a:xfrm>
            <a:custGeom>
              <a:avLst/>
              <a:gdLst/>
              <a:ahLst/>
              <a:cxnLst>
                <a:cxn ang="0">
                  <a:pos x="0" y="143"/>
                </a:cxn>
                <a:cxn ang="0">
                  <a:pos x="0" y="143"/>
                </a:cxn>
                <a:cxn ang="0">
                  <a:pos x="18" y="121"/>
                </a:cxn>
                <a:cxn ang="0">
                  <a:pos x="49" y="76"/>
                </a:cxn>
                <a:cxn ang="0">
                  <a:pos x="80" y="25"/>
                </a:cxn>
                <a:cxn ang="0">
                  <a:pos x="81" y="22"/>
                </a:cxn>
                <a:cxn ang="0">
                  <a:pos x="67" y="18"/>
                </a:cxn>
                <a:cxn ang="0">
                  <a:pos x="53" y="12"/>
                </a:cxn>
                <a:cxn ang="0">
                  <a:pos x="44" y="5"/>
                </a:cxn>
                <a:cxn ang="0">
                  <a:pos x="39" y="0"/>
                </a:cxn>
                <a:cxn ang="0">
                  <a:pos x="37" y="9"/>
                </a:cxn>
                <a:cxn ang="0">
                  <a:pos x="29" y="39"/>
                </a:cxn>
                <a:cxn ang="0">
                  <a:pos x="18" y="82"/>
                </a:cxn>
                <a:cxn ang="0">
                  <a:pos x="1" y="137"/>
                </a:cxn>
                <a:cxn ang="0">
                  <a:pos x="0" y="143"/>
                </a:cxn>
              </a:cxnLst>
              <a:rect l="0" t="0" r="r" b="b"/>
              <a:pathLst>
                <a:path w="81" h="144">
                  <a:moveTo>
                    <a:pt x="0" y="143"/>
                  </a:moveTo>
                  <a:cubicBezTo>
                    <a:pt x="0" y="144"/>
                    <a:pt x="0" y="144"/>
                    <a:pt x="0" y="143"/>
                  </a:cubicBezTo>
                  <a:cubicBezTo>
                    <a:pt x="1" y="141"/>
                    <a:pt x="13" y="127"/>
                    <a:pt x="18" y="121"/>
                  </a:cubicBezTo>
                  <a:cubicBezTo>
                    <a:pt x="23" y="115"/>
                    <a:pt x="44" y="82"/>
                    <a:pt x="49" y="76"/>
                  </a:cubicBezTo>
                  <a:cubicBezTo>
                    <a:pt x="53" y="70"/>
                    <a:pt x="80" y="25"/>
                    <a:pt x="80" y="25"/>
                  </a:cubicBezTo>
                  <a:cubicBezTo>
                    <a:pt x="81" y="22"/>
                    <a:pt x="81" y="22"/>
                    <a:pt x="81" y="22"/>
                  </a:cubicBezTo>
                  <a:cubicBezTo>
                    <a:pt x="81" y="22"/>
                    <a:pt x="70" y="19"/>
                    <a:pt x="67" y="18"/>
                  </a:cubicBezTo>
                  <a:cubicBezTo>
                    <a:pt x="63" y="17"/>
                    <a:pt x="55" y="13"/>
                    <a:pt x="53" y="12"/>
                  </a:cubicBezTo>
                  <a:cubicBezTo>
                    <a:pt x="52" y="11"/>
                    <a:pt x="45" y="7"/>
                    <a:pt x="44" y="5"/>
                  </a:cubicBezTo>
                  <a:cubicBezTo>
                    <a:pt x="43" y="4"/>
                    <a:pt x="39" y="0"/>
                    <a:pt x="39" y="0"/>
                  </a:cubicBezTo>
                  <a:cubicBezTo>
                    <a:pt x="37" y="9"/>
                    <a:pt x="37" y="9"/>
                    <a:pt x="37" y="9"/>
                  </a:cubicBezTo>
                  <a:cubicBezTo>
                    <a:pt x="29" y="39"/>
                    <a:pt x="29" y="39"/>
                    <a:pt x="29" y="39"/>
                  </a:cubicBezTo>
                  <a:cubicBezTo>
                    <a:pt x="18" y="82"/>
                    <a:pt x="18" y="82"/>
                    <a:pt x="18" y="82"/>
                  </a:cubicBezTo>
                  <a:cubicBezTo>
                    <a:pt x="1" y="137"/>
                    <a:pt x="1" y="137"/>
                    <a:pt x="1" y="137"/>
                  </a:cubicBezTo>
                  <a:cubicBezTo>
                    <a:pt x="1" y="137"/>
                    <a:pt x="0" y="142"/>
                    <a:pt x="0" y="14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 name="Freeform 939"/>
            <p:cNvSpPr>
              <a:spLocks/>
            </p:cNvSpPr>
            <p:nvPr/>
          </p:nvSpPr>
          <p:spPr bwMode="auto">
            <a:xfrm>
              <a:off x="4359747" y="2304407"/>
              <a:ext cx="153873" cy="377962"/>
            </a:xfrm>
            <a:custGeom>
              <a:avLst/>
              <a:gdLst/>
              <a:ahLst/>
              <a:cxnLst>
                <a:cxn ang="0">
                  <a:pos x="57" y="137"/>
                </a:cxn>
                <a:cxn ang="0">
                  <a:pos x="57" y="137"/>
                </a:cxn>
                <a:cxn ang="0">
                  <a:pos x="58" y="131"/>
                </a:cxn>
                <a:cxn ang="0">
                  <a:pos x="51" y="105"/>
                </a:cxn>
                <a:cxn ang="0">
                  <a:pos x="50" y="102"/>
                </a:cxn>
                <a:cxn ang="0">
                  <a:pos x="50" y="102"/>
                </a:cxn>
                <a:cxn ang="0">
                  <a:pos x="48" y="91"/>
                </a:cxn>
                <a:cxn ang="0">
                  <a:pos x="40" y="27"/>
                </a:cxn>
                <a:cxn ang="0">
                  <a:pos x="40" y="24"/>
                </a:cxn>
                <a:cxn ang="0">
                  <a:pos x="40" y="23"/>
                </a:cxn>
                <a:cxn ang="0">
                  <a:pos x="40" y="23"/>
                </a:cxn>
                <a:cxn ang="0">
                  <a:pos x="38" y="0"/>
                </a:cxn>
                <a:cxn ang="0">
                  <a:pos x="24" y="7"/>
                </a:cxn>
                <a:cxn ang="0">
                  <a:pos x="0" y="14"/>
                </a:cxn>
                <a:cxn ang="0">
                  <a:pos x="21" y="74"/>
                </a:cxn>
                <a:cxn ang="0">
                  <a:pos x="57" y="137"/>
                </a:cxn>
              </a:cxnLst>
              <a:rect l="0" t="0" r="r" b="b"/>
              <a:pathLst>
                <a:path w="58" h="137">
                  <a:moveTo>
                    <a:pt x="57" y="137"/>
                  </a:moveTo>
                  <a:cubicBezTo>
                    <a:pt x="57" y="137"/>
                    <a:pt x="57" y="137"/>
                    <a:pt x="57" y="137"/>
                  </a:cubicBezTo>
                  <a:cubicBezTo>
                    <a:pt x="57" y="135"/>
                    <a:pt x="58" y="131"/>
                    <a:pt x="58" y="131"/>
                  </a:cubicBezTo>
                  <a:cubicBezTo>
                    <a:pt x="58" y="133"/>
                    <a:pt x="54" y="118"/>
                    <a:pt x="51" y="105"/>
                  </a:cubicBezTo>
                  <a:cubicBezTo>
                    <a:pt x="51" y="104"/>
                    <a:pt x="50" y="103"/>
                    <a:pt x="50" y="102"/>
                  </a:cubicBezTo>
                  <a:cubicBezTo>
                    <a:pt x="50" y="102"/>
                    <a:pt x="50" y="102"/>
                    <a:pt x="50" y="102"/>
                  </a:cubicBezTo>
                  <a:cubicBezTo>
                    <a:pt x="49" y="97"/>
                    <a:pt x="49" y="94"/>
                    <a:pt x="48" y="91"/>
                  </a:cubicBezTo>
                  <a:cubicBezTo>
                    <a:pt x="47" y="79"/>
                    <a:pt x="41" y="32"/>
                    <a:pt x="40" y="27"/>
                  </a:cubicBezTo>
                  <a:cubicBezTo>
                    <a:pt x="40" y="26"/>
                    <a:pt x="40" y="25"/>
                    <a:pt x="40" y="24"/>
                  </a:cubicBezTo>
                  <a:cubicBezTo>
                    <a:pt x="40" y="23"/>
                    <a:pt x="40" y="23"/>
                    <a:pt x="40" y="23"/>
                  </a:cubicBezTo>
                  <a:cubicBezTo>
                    <a:pt x="40" y="23"/>
                    <a:pt x="40" y="23"/>
                    <a:pt x="40" y="23"/>
                  </a:cubicBezTo>
                  <a:cubicBezTo>
                    <a:pt x="39" y="16"/>
                    <a:pt x="38" y="3"/>
                    <a:pt x="38" y="0"/>
                  </a:cubicBezTo>
                  <a:cubicBezTo>
                    <a:pt x="38" y="0"/>
                    <a:pt x="27" y="5"/>
                    <a:pt x="24" y="7"/>
                  </a:cubicBezTo>
                  <a:cubicBezTo>
                    <a:pt x="21" y="8"/>
                    <a:pt x="10" y="12"/>
                    <a:pt x="0" y="14"/>
                  </a:cubicBezTo>
                  <a:cubicBezTo>
                    <a:pt x="0" y="14"/>
                    <a:pt x="13" y="59"/>
                    <a:pt x="21" y="74"/>
                  </a:cubicBezTo>
                  <a:cubicBezTo>
                    <a:pt x="28" y="89"/>
                    <a:pt x="57" y="136"/>
                    <a:pt x="57" y="13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 name="Freeform 940"/>
            <p:cNvSpPr>
              <a:spLocks/>
            </p:cNvSpPr>
            <p:nvPr/>
          </p:nvSpPr>
          <p:spPr bwMode="auto">
            <a:xfrm>
              <a:off x="4487704" y="2547982"/>
              <a:ext cx="1620" cy="1680"/>
            </a:xfrm>
            <a:custGeom>
              <a:avLst/>
              <a:gdLst/>
              <a:ahLst/>
              <a:cxnLst>
                <a:cxn ang="0">
                  <a:pos x="0" y="1"/>
                </a:cxn>
                <a:cxn ang="0">
                  <a:pos x="0" y="0"/>
                </a:cxn>
                <a:cxn ang="0">
                  <a:pos x="0" y="0"/>
                </a:cxn>
                <a:cxn ang="0">
                  <a:pos x="0" y="1"/>
                </a:cxn>
              </a:cxnLst>
              <a:rect l="0" t="0" r="r" b="b"/>
              <a:pathLst>
                <a:path h="1">
                  <a:moveTo>
                    <a:pt x="0" y="1"/>
                  </a:moveTo>
                  <a:cubicBezTo>
                    <a:pt x="0" y="0"/>
                    <a:pt x="0" y="0"/>
                    <a:pt x="0" y="0"/>
                  </a:cubicBezTo>
                  <a:cubicBezTo>
                    <a:pt x="0" y="0"/>
                    <a:pt x="0" y="0"/>
                    <a:pt x="0" y="0"/>
                  </a:cubicBezTo>
                  <a:cubicBezTo>
                    <a:pt x="0" y="1"/>
                    <a:pt x="0" y="1"/>
                    <a:pt x="0"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 name="Freeform 941"/>
            <p:cNvSpPr>
              <a:spLocks/>
            </p:cNvSpPr>
            <p:nvPr/>
          </p:nvSpPr>
          <p:spPr bwMode="auto">
            <a:xfrm>
              <a:off x="4510380" y="2665570"/>
              <a:ext cx="3239" cy="16798"/>
            </a:xfrm>
            <a:custGeom>
              <a:avLst/>
              <a:gdLst/>
              <a:ahLst/>
              <a:cxnLst>
                <a:cxn ang="0">
                  <a:pos x="1" y="0"/>
                </a:cxn>
                <a:cxn ang="0">
                  <a:pos x="0" y="6"/>
                </a:cxn>
                <a:cxn ang="0">
                  <a:pos x="1" y="0"/>
                </a:cxn>
              </a:cxnLst>
              <a:rect l="0" t="0" r="r" b="b"/>
              <a:pathLst>
                <a:path w="1" h="6">
                  <a:moveTo>
                    <a:pt x="1" y="0"/>
                  </a:moveTo>
                  <a:cubicBezTo>
                    <a:pt x="1" y="0"/>
                    <a:pt x="0" y="4"/>
                    <a:pt x="0" y="6"/>
                  </a:cubicBezTo>
                  <a:cubicBezTo>
                    <a:pt x="0" y="5"/>
                    <a:pt x="1"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 name="Freeform 942"/>
            <p:cNvSpPr>
              <a:spLocks/>
            </p:cNvSpPr>
            <p:nvPr/>
          </p:nvSpPr>
          <p:spPr bwMode="auto">
            <a:xfrm>
              <a:off x="4633479" y="2841953"/>
              <a:ext cx="111760" cy="82312"/>
            </a:xfrm>
            <a:custGeom>
              <a:avLst/>
              <a:gdLst/>
              <a:ahLst/>
              <a:cxnLst>
                <a:cxn ang="0">
                  <a:pos x="1" y="1"/>
                </a:cxn>
                <a:cxn ang="0">
                  <a:pos x="1" y="14"/>
                </a:cxn>
                <a:cxn ang="0">
                  <a:pos x="5" y="21"/>
                </a:cxn>
                <a:cxn ang="0">
                  <a:pos x="42" y="30"/>
                </a:cxn>
                <a:cxn ang="0">
                  <a:pos x="41" y="10"/>
                </a:cxn>
                <a:cxn ang="0">
                  <a:pos x="1" y="1"/>
                </a:cxn>
              </a:cxnLst>
              <a:rect l="0" t="0" r="r" b="b"/>
              <a:pathLst>
                <a:path w="42" h="30">
                  <a:moveTo>
                    <a:pt x="1" y="1"/>
                  </a:moveTo>
                  <a:cubicBezTo>
                    <a:pt x="1" y="14"/>
                    <a:pt x="1" y="14"/>
                    <a:pt x="1" y="14"/>
                  </a:cubicBezTo>
                  <a:cubicBezTo>
                    <a:pt x="1" y="14"/>
                    <a:pt x="0" y="18"/>
                    <a:pt x="5" y="21"/>
                  </a:cubicBezTo>
                  <a:cubicBezTo>
                    <a:pt x="10" y="23"/>
                    <a:pt x="42" y="30"/>
                    <a:pt x="42" y="30"/>
                  </a:cubicBezTo>
                  <a:cubicBezTo>
                    <a:pt x="41" y="10"/>
                    <a:pt x="41" y="10"/>
                    <a:pt x="41" y="10"/>
                  </a:cubicBezTo>
                  <a:cubicBezTo>
                    <a:pt x="41" y="10"/>
                    <a:pt x="12" y="0"/>
                    <a:pt x="1"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 name="Freeform 943"/>
            <p:cNvSpPr>
              <a:spLocks/>
            </p:cNvSpPr>
            <p:nvPr/>
          </p:nvSpPr>
          <p:spPr bwMode="auto">
            <a:xfrm>
              <a:off x="4317635" y="2828514"/>
              <a:ext cx="79366" cy="87351"/>
            </a:xfrm>
            <a:custGeom>
              <a:avLst/>
              <a:gdLst/>
              <a:ahLst/>
              <a:cxnLst>
                <a:cxn ang="0">
                  <a:pos x="28" y="8"/>
                </a:cxn>
                <a:cxn ang="0">
                  <a:pos x="26" y="3"/>
                </a:cxn>
                <a:cxn ang="0">
                  <a:pos x="2" y="12"/>
                </a:cxn>
                <a:cxn ang="0">
                  <a:pos x="0" y="32"/>
                </a:cxn>
                <a:cxn ang="0">
                  <a:pos x="20" y="26"/>
                </a:cxn>
                <a:cxn ang="0">
                  <a:pos x="28" y="8"/>
                </a:cxn>
              </a:cxnLst>
              <a:rect l="0" t="0" r="r" b="b"/>
              <a:pathLst>
                <a:path w="30" h="32">
                  <a:moveTo>
                    <a:pt x="28" y="8"/>
                  </a:moveTo>
                  <a:cubicBezTo>
                    <a:pt x="30" y="0"/>
                    <a:pt x="26" y="3"/>
                    <a:pt x="26" y="3"/>
                  </a:cubicBezTo>
                  <a:cubicBezTo>
                    <a:pt x="2" y="12"/>
                    <a:pt x="2" y="12"/>
                    <a:pt x="2" y="12"/>
                  </a:cubicBezTo>
                  <a:cubicBezTo>
                    <a:pt x="0" y="32"/>
                    <a:pt x="0" y="32"/>
                    <a:pt x="0" y="32"/>
                  </a:cubicBezTo>
                  <a:cubicBezTo>
                    <a:pt x="0" y="32"/>
                    <a:pt x="11" y="29"/>
                    <a:pt x="20" y="26"/>
                  </a:cubicBezTo>
                  <a:cubicBezTo>
                    <a:pt x="29" y="22"/>
                    <a:pt x="26" y="15"/>
                    <a:pt x="2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 name="Freeform 944"/>
            <p:cNvSpPr>
              <a:spLocks/>
            </p:cNvSpPr>
            <p:nvPr/>
          </p:nvSpPr>
          <p:spPr bwMode="auto">
            <a:xfrm>
              <a:off x="4487704" y="2549662"/>
              <a:ext cx="25915" cy="115908"/>
            </a:xfrm>
            <a:custGeom>
              <a:avLst/>
              <a:gdLst/>
              <a:ahLst/>
              <a:cxnLst>
                <a:cxn ang="0">
                  <a:pos x="3" y="16"/>
                </a:cxn>
                <a:cxn ang="0">
                  <a:pos x="10" y="42"/>
                </a:cxn>
                <a:cxn ang="0">
                  <a:pos x="10" y="41"/>
                </a:cxn>
                <a:cxn ang="0">
                  <a:pos x="0" y="0"/>
                </a:cxn>
                <a:cxn ang="0">
                  <a:pos x="2" y="13"/>
                </a:cxn>
                <a:cxn ang="0">
                  <a:pos x="3" y="16"/>
                </a:cxn>
              </a:cxnLst>
              <a:rect l="0" t="0" r="r" b="b"/>
              <a:pathLst>
                <a:path w="10" h="42">
                  <a:moveTo>
                    <a:pt x="3" y="16"/>
                  </a:moveTo>
                  <a:cubicBezTo>
                    <a:pt x="5" y="25"/>
                    <a:pt x="10" y="42"/>
                    <a:pt x="10" y="42"/>
                  </a:cubicBezTo>
                  <a:cubicBezTo>
                    <a:pt x="10" y="42"/>
                    <a:pt x="10" y="42"/>
                    <a:pt x="10" y="41"/>
                  </a:cubicBezTo>
                  <a:cubicBezTo>
                    <a:pt x="10" y="39"/>
                    <a:pt x="2" y="15"/>
                    <a:pt x="0" y="0"/>
                  </a:cubicBezTo>
                  <a:cubicBezTo>
                    <a:pt x="1" y="5"/>
                    <a:pt x="2" y="10"/>
                    <a:pt x="2" y="13"/>
                  </a:cubicBezTo>
                  <a:cubicBezTo>
                    <a:pt x="2" y="14"/>
                    <a:pt x="3" y="15"/>
                    <a:pt x="3" y="1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 name="Freeform 945"/>
            <p:cNvSpPr>
              <a:spLocks/>
            </p:cNvSpPr>
            <p:nvPr/>
          </p:nvSpPr>
          <p:spPr bwMode="auto">
            <a:xfrm>
              <a:off x="4460169" y="2301047"/>
              <a:ext cx="27535" cy="246935"/>
            </a:xfrm>
            <a:custGeom>
              <a:avLst/>
              <a:gdLst/>
              <a:ahLst/>
              <a:cxnLst>
                <a:cxn ang="0">
                  <a:pos x="2" y="24"/>
                </a:cxn>
                <a:cxn ang="0">
                  <a:pos x="2" y="25"/>
                </a:cxn>
                <a:cxn ang="0">
                  <a:pos x="5" y="54"/>
                </a:cxn>
                <a:cxn ang="0">
                  <a:pos x="10" y="89"/>
                </a:cxn>
                <a:cxn ang="0">
                  <a:pos x="0" y="0"/>
                </a:cxn>
                <a:cxn ang="0">
                  <a:pos x="0" y="1"/>
                </a:cxn>
                <a:cxn ang="0">
                  <a:pos x="0" y="1"/>
                </a:cxn>
                <a:cxn ang="0">
                  <a:pos x="2" y="24"/>
                </a:cxn>
              </a:cxnLst>
              <a:rect l="0" t="0" r="r" b="b"/>
              <a:pathLst>
                <a:path w="10" h="89">
                  <a:moveTo>
                    <a:pt x="2" y="24"/>
                  </a:moveTo>
                  <a:cubicBezTo>
                    <a:pt x="2" y="24"/>
                    <a:pt x="2" y="24"/>
                    <a:pt x="2" y="25"/>
                  </a:cubicBezTo>
                  <a:cubicBezTo>
                    <a:pt x="2" y="26"/>
                    <a:pt x="5" y="53"/>
                    <a:pt x="5" y="54"/>
                  </a:cubicBezTo>
                  <a:cubicBezTo>
                    <a:pt x="6" y="54"/>
                    <a:pt x="8" y="75"/>
                    <a:pt x="10" y="89"/>
                  </a:cubicBezTo>
                  <a:cubicBezTo>
                    <a:pt x="0" y="0"/>
                    <a:pt x="0" y="0"/>
                    <a:pt x="0" y="0"/>
                  </a:cubicBezTo>
                  <a:cubicBezTo>
                    <a:pt x="0" y="0"/>
                    <a:pt x="0" y="0"/>
                    <a:pt x="0" y="1"/>
                  </a:cubicBezTo>
                  <a:cubicBezTo>
                    <a:pt x="0" y="1"/>
                    <a:pt x="0" y="1"/>
                    <a:pt x="0" y="1"/>
                  </a:cubicBezTo>
                  <a:lnTo>
                    <a:pt x="2" y="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 name="Freeform 946"/>
            <p:cNvSpPr>
              <a:spLocks/>
            </p:cNvSpPr>
            <p:nvPr/>
          </p:nvSpPr>
          <p:spPr bwMode="auto">
            <a:xfrm>
              <a:off x="4494183" y="2593338"/>
              <a:ext cx="19437" cy="77272"/>
            </a:xfrm>
            <a:custGeom>
              <a:avLst/>
              <a:gdLst/>
              <a:ahLst/>
              <a:cxnLst>
                <a:cxn ang="0">
                  <a:pos x="7" y="26"/>
                </a:cxn>
                <a:cxn ang="0">
                  <a:pos x="0" y="0"/>
                </a:cxn>
                <a:cxn ang="0">
                  <a:pos x="7" y="26"/>
                </a:cxn>
              </a:cxnLst>
              <a:rect l="0" t="0" r="r" b="b"/>
              <a:pathLst>
                <a:path w="7" h="28">
                  <a:moveTo>
                    <a:pt x="7" y="26"/>
                  </a:moveTo>
                  <a:cubicBezTo>
                    <a:pt x="7" y="26"/>
                    <a:pt x="2" y="9"/>
                    <a:pt x="0" y="0"/>
                  </a:cubicBezTo>
                  <a:cubicBezTo>
                    <a:pt x="3" y="13"/>
                    <a:pt x="7" y="28"/>
                    <a:pt x="7" y="2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 name="Freeform 947"/>
            <p:cNvSpPr>
              <a:spLocks/>
            </p:cNvSpPr>
            <p:nvPr/>
          </p:nvSpPr>
          <p:spPr bwMode="auto">
            <a:xfrm>
              <a:off x="4460169" y="2304407"/>
              <a:ext cx="4859" cy="63834"/>
            </a:xfrm>
            <a:custGeom>
              <a:avLst/>
              <a:gdLst/>
              <a:ahLst/>
              <a:cxnLst>
                <a:cxn ang="0">
                  <a:pos x="0" y="0"/>
                </a:cxn>
                <a:cxn ang="0">
                  <a:pos x="0" y="0"/>
                </a:cxn>
                <a:cxn ang="0">
                  <a:pos x="2" y="23"/>
                </a:cxn>
                <a:cxn ang="0">
                  <a:pos x="0" y="0"/>
                </a:cxn>
              </a:cxnLst>
              <a:rect l="0" t="0" r="r" b="b"/>
              <a:pathLst>
                <a:path w="2" h="23">
                  <a:moveTo>
                    <a:pt x="0" y="0"/>
                  </a:moveTo>
                  <a:cubicBezTo>
                    <a:pt x="0" y="0"/>
                    <a:pt x="0" y="0"/>
                    <a:pt x="0" y="0"/>
                  </a:cubicBezTo>
                  <a:cubicBezTo>
                    <a:pt x="0" y="3"/>
                    <a:pt x="1" y="16"/>
                    <a:pt x="2" y="23"/>
                  </a:cubicBezTo>
                  <a:lnTo>
                    <a:pt x="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 name="Freeform 948"/>
            <p:cNvSpPr>
              <a:spLocks/>
            </p:cNvSpPr>
            <p:nvPr/>
          </p:nvSpPr>
          <p:spPr bwMode="auto">
            <a:xfrm>
              <a:off x="4465028" y="2369920"/>
              <a:ext cx="27535" cy="216698"/>
            </a:xfrm>
            <a:custGeom>
              <a:avLst/>
              <a:gdLst/>
              <a:ahLst/>
              <a:cxnLst>
                <a:cxn ang="0">
                  <a:pos x="0" y="0"/>
                </a:cxn>
                <a:cxn ang="0">
                  <a:pos x="0" y="3"/>
                </a:cxn>
                <a:cxn ang="0">
                  <a:pos x="8" y="67"/>
                </a:cxn>
                <a:cxn ang="0">
                  <a:pos x="10" y="78"/>
                </a:cxn>
                <a:cxn ang="0">
                  <a:pos x="8" y="65"/>
                </a:cxn>
                <a:cxn ang="0">
                  <a:pos x="8" y="64"/>
                </a:cxn>
                <a:cxn ang="0">
                  <a:pos x="8" y="64"/>
                </a:cxn>
                <a:cxn ang="0">
                  <a:pos x="3" y="29"/>
                </a:cxn>
                <a:cxn ang="0">
                  <a:pos x="0" y="0"/>
                </a:cxn>
              </a:cxnLst>
              <a:rect l="0" t="0" r="r" b="b"/>
              <a:pathLst>
                <a:path w="10" h="78">
                  <a:moveTo>
                    <a:pt x="0" y="0"/>
                  </a:moveTo>
                  <a:cubicBezTo>
                    <a:pt x="0" y="1"/>
                    <a:pt x="0" y="2"/>
                    <a:pt x="0" y="3"/>
                  </a:cubicBezTo>
                  <a:cubicBezTo>
                    <a:pt x="1" y="8"/>
                    <a:pt x="7" y="55"/>
                    <a:pt x="8" y="67"/>
                  </a:cubicBezTo>
                  <a:cubicBezTo>
                    <a:pt x="9" y="70"/>
                    <a:pt x="9" y="73"/>
                    <a:pt x="10" y="78"/>
                  </a:cubicBezTo>
                  <a:cubicBezTo>
                    <a:pt x="10" y="75"/>
                    <a:pt x="9" y="70"/>
                    <a:pt x="8" y="65"/>
                  </a:cubicBezTo>
                  <a:cubicBezTo>
                    <a:pt x="8" y="65"/>
                    <a:pt x="8" y="65"/>
                    <a:pt x="8" y="64"/>
                  </a:cubicBezTo>
                  <a:cubicBezTo>
                    <a:pt x="8" y="64"/>
                    <a:pt x="8" y="64"/>
                    <a:pt x="8" y="64"/>
                  </a:cubicBezTo>
                  <a:cubicBezTo>
                    <a:pt x="6" y="50"/>
                    <a:pt x="4" y="29"/>
                    <a:pt x="3" y="29"/>
                  </a:cubicBezTo>
                  <a:cubicBezTo>
                    <a:pt x="3" y="28"/>
                    <a:pt x="0" y="1"/>
                    <a:pt x="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 name="Freeform 949"/>
            <p:cNvSpPr>
              <a:spLocks/>
            </p:cNvSpPr>
            <p:nvPr/>
          </p:nvSpPr>
          <p:spPr bwMode="auto">
            <a:xfrm>
              <a:off x="4513620" y="2657171"/>
              <a:ext cx="3239" cy="5039"/>
            </a:xfrm>
            <a:custGeom>
              <a:avLst/>
              <a:gdLst/>
              <a:ahLst/>
              <a:cxnLst>
                <a:cxn ang="0">
                  <a:pos x="1" y="0"/>
                </a:cxn>
                <a:cxn ang="0">
                  <a:pos x="0" y="2"/>
                </a:cxn>
                <a:cxn ang="0">
                  <a:pos x="0" y="2"/>
                </a:cxn>
                <a:cxn ang="0">
                  <a:pos x="1" y="0"/>
                </a:cxn>
              </a:cxnLst>
              <a:rect l="0" t="0" r="r" b="b"/>
              <a:pathLst>
                <a:path w="1" h="2">
                  <a:moveTo>
                    <a:pt x="1" y="0"/>
                  </a:moveTo>
                  <a:cubicBezTo>
                    <a:pt x="1" y="1"/>
                    <a:pt x="1" y="1"/>
                    <a:pt x="0" y="2"/>
                  </a:cubicBezTo>
                  <a:cubicBezTo>
                    <a:pt x="0" y="2"/>
                    <a:pt x="0" y="2"/>
                    <a:pt x="0" y="2"/>
                  </a:cubicBezTo>
                  <a:lnTo>
                    <a:pt x="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 name="Freeform 950"/>
            <p:cNvSpPr>
              <a:spLocks/>
            </p:cNvSpPr>
            <p:nvPr/>
          </p:nvSpPr>
          <p:spPr bwMode="auto">
            <a:xfrm>
              <a:off x="4439113" y="2008756"/>
              <a:ext cx="202464" cy="299010"/>
            </a:xfrm>
            <a:custGeom>
              <a:avLst/>
              <a:gdLst/>
              <a:ahLst/>
              <a:cxnLst>
                <a:cxn ang="0">
                  <a:pos x="12" y="70"/>
                </a:cxn>
                <a:cxn ang="0">
                  <a:pos x="13" y="96"/>
                </a:cxn>
                <a:cxn ang="0">
                  <a:pos x="11" y="102"/>
                </a:cxn>
                <a:cxn ang="0">
                  <a:pos x="15" y="104"/>
                </a:cxn>
                <a:cxn ang="0">
                  <a:pos x="37" y="108"/>
                </a:cxn>
                <a:cxn ang="0">
                  <a:pos x="57" y="103"/>
                </a:cxn>
                <a:cxn ang="0">
                  <a:pos x="65" y="97"/>
                </a:cxn>
                <a:cxn ang="0">
                  <a:pos x="66" y="95"/>
                </a:cxn>
                <a:cxn ang="0">
                  <a:pos x="67" y="71"/>
                </a:cxn>
                <a:cxn ang="0">
                  <a:pos x="76" y="53"/>
                </a:cxn>
                <a:cxn ang="0">
                  <a:pos x="71" y="48"/>
                </a:cxn>
                <a:cxn ang="0">
                  <a:pos x="34" y="0"/>
                </a:cxn>
                <a:cxn ang="0">
                  <a:pos x="8" y="50"/>
                </a:cxn>
                <a:cxn ang="0">
                  <a:pos x="4" y="53"/>
                </a:cxn>
                <a:cxn ang="0">
                  <a:pos x="5" y="68"/>
                </a:cxn>
                <a:cxn ang="0">
                  <a:pos x="12" y="70"/>
                </a:cxn>
              </a:cxnLst>
              <a:rect l="0" t="0" r="r" b="b"/>
              <a:pathLst>
                <a:path w="76" h="108">
                  <a:moveTo>
                    <a:pt x="12" y="70"/>
                  </a:moveTo>
                  <a:cubicBezTo>
                    <a:pt x="13" y="96"/>
                    <a:pt x="13" y="96"/>
                    <a:pt x="13" y="96"/>
                  </a:cubicBezTo>
                  <a:cubicBezTo>
                    <a:pt x="11" y="102"/>
                    <a:pt x="11" y="102"/>
                    <a:pt x="11" y="102"/>
                  </a:cubicBezTo>
                  <a:cubicBezTo>
                    <a:pt x="15" y="104"/>
                    <a:pt x="15" y="104"/>
                    <a:pt x="15" y="104"/>
                  </a:cubicBezTo>
                  <a:cubicBezTo>
                    <a:pt x="20" y="106"/>
                    <a:pt x="28" y="108"/>
                    <a:pt x="37" y="108"/>
                  </a:cubicBezTo>
                  <a:cubicBezTo>
                    <a:pt x="44" y="108"/>
                    <a:pt x="51" y="106"/>
                    <a:pt x="57" y="103"/>
                  </a:cubicBezTo>
                  <a:cubicBezTo>
                    <a:pt x="65" y="97"/>
                    <a:pt x="65" y="97"/>
                    <a:pt x="65" y="97"/>
                  </a:cubicBezTo>
                  <a:cubicBezTo>
                    <a:pt x="66" y="95"/>
                    <a:pt x="66" y="95"/>
                    <a:pt x="66" y="95"/>
                  </a:cubicBezTo>
                  <a:cubicBezTo>
                    <a:pt x="67" y="71"/>
                    <a:pt x="67" y="71"/>
                    <a:pt x="67" y="71"/>
                  </a:cubicBezTo>
                  <a:cubicBezTo>
                    <a:pt x="76" y="82"/>
                    <a:pt x="76" y="62"/>
                    <a:pt x="76" y="53"/>
                  </a:cubicBezTo>
                  <a:cubicBezTo>
                    <a:pt x="76" y="44"/>
                    <a:pt x="71" y="48"/>
                    <a:pt x="71" y="48"/>
                  </a:cubicBezTo>
                  <a:cubicBezTo>
                    <a:pt x="72" y="37"/>
                    <a:pt x="68" y="0"/>
                    <a:pt x="34" y="0"/>
                  </a:cubicBezTo>
                  <a:cubicBezTo>
                    <a:pt x="0" y="0"/>
                    <a:pt x="8" y="50"/>
                    <a:pt x="8" y="50"/>
                  </a:cubicBezTo>
                  <a:cubicBezTo>
                    <a:pt x="7" y="49"/>
                    <a:pt x="5" y="51"/>
                    <a:pt x="4" y="53"/>
                  </a:cubicBezTo>
                  <a:cubicBezTo>
                    <a:pt x="3" y="54"/>
                    <a:pt x="3" y="61"/>
                    <a:pt x="5" y="68"/>
                  </a:cubicBezTo>
                  <a:cubicBezTo>
                    <a:pt x="6" y="76"/>
                    <a:pt x="12" y="70"/>
                    <a:pt x="12" y="7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 name="Freeform 951"/>
            <p:cNvSpPr>
              <a:spLocks/>
            </p:cNvSpPr>
            <p:nvPr/>
          </p:nvSpPr>
          <p:spPr bwMode="auto">
            <a:xfrm>
              <a:off x="4487704" y="2354802"/>
              <a:ext cx="413027" cy="787841"/>
            </a:xfrm>
            <a:custGeom>
              <a:avLst/>
              <a:gdLst/>
              <a:ahLst/>
              <a:cxnLst>
                <a:cxn ang="0">
                  <a:pos x="53" y="69"/>
                </a:cxn>
                <a:cxn ang="0">
                  <a:pos x="31" y="100"/>
                </a:cxn>
                <a:cxn ang="0">
                  <a:pos x="28" y="104"/>
                </a:cxn>
                <a:cxn ang="0">
                  <a:pos x="14" y="122"/>
                </a:cxn>
                <a:cxn ang="0">
                  <a:pos x="10" y="125"/>
                </a:cxn>
                <a:cxn ang="0">
                  <a:pos x="4" y="153"/>
                </a:cxn>
                <a:cxn ang="0">
                  <a:pos x="4" y="156"/>
                </a:cxn>
                <a:cxn ang="0">
                  <a:pos x="0" y="231"/>
                </a:cxn>
                <a:cxn ang="0">
                  <a:pos x="4" y="261"/>
                </a:cxn>
                <a:cxn ang="0">
                  <a:pos x="4" y="261"/>
                </a:cxn>
                <a:cxn ang="0">
                  <a:pos x="20" y="279"/>
                </a:cxn>
                <a:cxn ang="0">
                  <a:pos x="86" y="285"/>
                </a:cxn>
                <a:cxn ang="0">
                  <a:pos x="103" y="285"/>
                </a:cxn>
                <a:cxn ang="0">
                  <a:pos x="105" y="279"/>
                </a:cxn>
                <a:cxn ang="0">
                  <a:pos x="100" y="231"/>
                </a:cxn>
                <a:cxn ang="0">
                  <a:pos x="101" y="227"/>
                </a:cxn>
                <a:cxn ang="0">
                  <a:pos x="98" y="213"/>
                </a:cxn>
                <a:cxn ang="0">
                  <a:pos x="96" y="212"/>
                </a:cxn>
                <a:cxn ang="0">
                  <a:pos x="58" y="202"/>
                </a:cxn>
                <a:cxn ang="0">
                  <a:pos x="51" y="191"/>
                </a:cxn>
                <a:cxn ang="0">
                  <a:pos x="51" y="173"/>
                </a:cxn>
                <a:cxn ang="0">
                  <a:pos x="56" y="172"/>
                </a:cxn>
                <a:cxn ang="0">
                  <a:pos x="96" y="182"/>
                </a:cxn>
                <a:cxn ang="0">
                  <a:pos x="95" y="141"/>
                </a:cxn>
                <a:cxn ang="0">
                  <a:pos x="97" y="128"/>
                </a:cxn>
                <a:cxn ang="0">
                  <a:pos x="100" y="128"/>
                </a:cxn>
                <a:cxn ang="0">
                  <a:pos x="104" y="142"/>
                </a:cxn>
                <a:cxn ang="0">
                  <a:pos x="109" y="165"/>
                </a:cxn>
                <a:cxn ang="0">
                  <a:pos x="113" y="196"/>
                </a:cxn>
                <a:cxn ang="0">
                  <a:pos x="119" y="228"/>
                </a:cxn>
                <a:cxn ang="0">
                  <a:pos x="120" y="249"/>
                </a:cxn>
                <a:cxn ang="0">
                  <a:pos x="137" y="246"/>
                </a:cxn>
                <a:cxn ang="0">
                  <a:pos x="155" y="253"/>
                </a:cxn>
                <a:cxn ang="0">
                  <a:pos x="154" y="216"/>
                </a:cxn>
                <a:cxn ang="0">
                  <a:pos x="149" y="160"/>
                </a:cxn>
                <a:cxn ang="0">
                  <a:pos x="144" y="142"/>
                </a:cxn>
                <a:cxn ang="0">
                  <a:pos x="140" y="120"/>
                </a:cxn>
                <a:cxn ang="0">
                  <a:pos x="138" y="103"/>
                </a:cxn>
                <a:cxn ang="0">
                  <a:pos x="131" y="70"/>
                </a:cxn>
                <a:cxn ang="0">
                  <a:pos x="130" y="57"/>
                </a:cxn>
                <a:cxn ang="0">
                  <a:pos x="127" y="45"/>
                </a:cxn>
                <a:cxn ang="0">
                  <a:pos x="124" y="24"/>
                </a:cxn>
                <a:cxn ang="0">
                  <a:pos x="119" y="8"/>
                </a:cxn>
                <a:cxn ang="0">
                  <a:pos x="95" y="0"/>
                </a:cxn>
                <a:cxn ang="0">
                  <a:pos x="93" y="4"/>
                </a:cxn>
                <a:cxn ang="0">
                  <a:pos x="62" y="55"/>
                </a:cxn>
                <a:cxn ang="0">
                  <a:pos x="53" y="69"/>
                </a:cxn>
              </a:cxnLst>
              <a:rect l="0" t="0" r="r" b="b"/>
              <a:pathLst>
                <a:path w="156" h="286">
                  <a:moveTo>
                    <a:pt x="53" y="69"/>
                  </a:moveTo>
                  <a:cubicBezTo>
                    <a:pt x="45" y="81"/>
                    <a:pt x="34" y="96"/>
                    <a:pt x="31" y="100"/>
                  </a:cubicBezTo>
                  <a:cubicBezTo>
                    <a:pt x="30" y="101"/>
                    <a:pt x="29" y="102"/>
                    <a:pt x="28" y="104"/>
                  </a:cubicBezTo>
                  <a:cubicBezTo>
                    <a:pt x="24" y="108"/>
                    <a:pt x="15" y="119"/>
                    <a:pt x="14" y="122"/>
                  </a:cubicBezTo>
                  <a:cubicBezTo>
                    <a:pt x="13" y="124"/>
                    <a:pt x="11" y="125"/>
                    <a:pt x="10" y="125"/>
                  </a:cubicBezTo>
                  <a:cubicBezTo>
                    <a:pt x="9" y="127"/>
                    <a:pt x="5" y="139"/>
                    <a:pt x="4" y="153"/>
                  </a:cubicBezTo>
                  <a:cubicBezTo>
                    <a:pt x="4" y="156"/>
                    <a:pt x="4" y="156"/>
                    <a:pt x="4" y="156"/>
                  </a:cubicBezTo>
                  <a:cubicBezTo>
                    <a:pt x="3" y="174"/>
                    <a:pt x="0" y="222"/>
                    <a:pt x="0" y="231"/>
                  </a:cubicBezTo>
                  <a:cubicBezTo>
                    <a:pt x="1" y="240"/>
                    <a:pt x="3" y="259"/>
                    <a:pt x="4" y="261"/>
                  </a:cubicBezTo>
                  <a:cubicBezTo>
                    <a:pt x="4" y="261"/>
                    <a:pt x="4" y="261"/>
                    <a:pt x="4" y="261"/>
                  </a:cubicBezTo>
                  <a:cubicBezTo>
                    <a:pt x="6" y="268"/>
                    <a:pt x="10" y="278"/>
                    <a:pt x="20" y="279"/>
                  </a:cubicBezTo>
                  <a:cubicBezTo>
                    <a:pt x="37" y="281"/>
                    <a:pt x="79" y="285"/>
                    <a:pt x="86" y="285"/>
                  </a:cubicBezTo>
                  <a:cubicBezTo>
                    <a:pt x="93" y="286"/>
                    <a:pt x="100" y="285"/>
                    <a:pt x="103" y="285"/>
                  </a:cubicBezTo>
                  <a:cubicBezTo>
                    <a:pt x="105" y="286"/>
                    <a:pt x="106" y="285"/>
                    <a:pt x="105" y="279"/>
                  </a:cubicBezTo>
                  <a:cubicBezTo>
                    <a:pt x="105" y="274"/>
                    <a:pt x="100" y="235"/>
                    <a:pt x="100" y="231"/>
                  </a:cubicBezTo>
                  <a:cubicBezTo>
                    <a:pt x="101" y="227"/>
                    <a:pt x="101" y="227"/>
                    <a:pt x="101" y="227"/>
                  </a:cubicBezTo>
                  <a:cubicBezTo>
                    <a:pt x="101" y="227"/>
                    <a:pt x="99" y="216"/>
                    <a:pt x="98" y="213"/>
                  </a:cubicBezTo>
                  <a:cubicBezTo>
                    <a:pt x="96" y="212"/>
                    <a:pt x="96" y="212"/>
                    <a:pt x="96" y="212"/>
                  </a:cubicBezTo>
                  <a:cubicBezTo>
                    <a:pt x="91" y="211"/>
                    <a:pt x="63" y="205"/>
                    <a:pt x="58" y="202"/>
                  </a:cubicBezTo>
                  <a:cubicBezTo>
                    <a:pt x="52" y="200"/>
                    <a:pt x="50" y="194"/>
                    <a:pt x="51" y="191"/>
                  </a:cubicBezTo>
                  <a:cubicBezTo>
                    <a:pt x="51" y="173"/>
                    <a:pt x="51" y="173"/>
                    <a:pt x="51" y="173"/>
                  </a:cubicBezTo>
                  <a:cubicBezTo>
                    <a:pt x="56" y="172"/>
                    <a:pt x="56" y="172"/>
                    <a:pt x="56" y="172"/>
                  </a:cubicBezTo>
                  <a:cubicBezTo>
                    <a:pt x="67" y="172"/>
                    <a:pt x="89" y="179"/>
                    <a:pt x="96" y="182"/>
                  </a:cubicBezTo>
                  <a:cubicBezTo>
                    <a:pt x="95" y="171"/>
                    <a:pt x="94" y="143"/>
                    <a:pt x="95" y="141"/>
                  </a:cubicBezTo>
                  <a:cubicBezTo>
                    <a:pt x="95" y="138"/>
                    <a:pt x="96" y="129"/>
                    <a:pt x="97" y="128"/>
                  </a:cubicBezTo>
                  <a:cubicBezTo>
                    <a:pt x="98" y="127"/>
                    <a:pt x="99" y="126"/>
                    <a:pt x="100" y="128"/>
                  </a:cubicBezTo>
                  <a:cubicBezTo>
                    <a:pt x="100" y="131"/>
                    <a:pt x="103" y="140"/>
                    <a:pt x="104" y="142"/>
                  </a:cubicBezTo>
                  <a:cubicBezTo>
                    <a:pt x="105" y="144"/>
                    <a:pt x="106" y="161"/>
                    <a:pt x="109" y="165"/>
                  </a:cubicBezTo>
                  <a:cubicBezTo>
                    <a:pt x="111" y="170"/>
                    <a:pt x="111" y="191"/>
                    <a:pt x="113" y="196"/>
                  </a:cubicBezTo>
                  <a:cubicBezTo>
                    <a:pt x="115" y="201"/>
                    <a:pt x="118" y="226"/>
                    <a:pt x="119" y="228"/>
                  </a:cubicBezTo>
                  <a:cubicBezTo>
                    <a:pt x="119" y="230"/>
                    <a:pt x="120" y="249"/>
                    <a:pt x="120" y="249"/>
                  </a:cubicBezTo>
                  <a:cubicBezTo>
                    <a:pt x="120" y="249"/>
                    <a:pt x="132" y="246"/>
                    <a:pt x="137" y="246"/>
                  </a:cubicBezTo>
                  <a:cubicBezTo>
                    <a:pt x="142" y="247"/>
                    <a:pt x="154" y="251"/>
                    <a:pt x="155" y="253"/>
                  </a:cubicBezTo>
                  <a:cubicBezTo>
                    <a:pt x="156" y="254"/>
                    <a:pt x="154" y="216"/>
                    <a:pt x="154" y="216"/>
                  </a:cubicBezTo>
                  <a:cubicBezTo>
                    <a:pt x="154" y="216"/>
                    <a:pt x="150" y="168"/>
                    <a:pt x="149" y="160"/>
                  </a:cubicBezTo>
                  <a:cubicBezTo>
                    <a:pt x="147" y="152"/>
                    <a:pt x="144" y="144"/>
                    <a:pt x="144" y="142"/>
                  </a:cubicBezTo>
                  <a:cubicBezTo>
                    <a:pt x="144" y="139"/>
                    <a:pt x="141" y="123"/>
                    <a:pt x="140" y="120"/>
                  </a:cubicBezTo>
                  <a:cubicBezTo>
                    <a:pt x="140" y="117"/>
                    <a:pt x="139" y="106"/>
                    <a:pt x="138" y="103"/>
                  </a:cubicBezTo>
                  <a:cubicBezTo>
                    <a:pt x="137" y="101"/>
                    <a:pt x="132" y="72"/>
                    <a:pt x="131" y="70"/>
                  </a:cubicBezTo>
                  <a:cubicBezTo>
                    <a:pt x="130" y="67"/>
                    <a:pt x="130" y="62"/>
                    <a:pt x="130" y="57"/>
                  </a:cubicBezTo>
                  <a:cubicBezTo>
                    <a:pt x="131" y="53"/>
                    <a:pt x="128" y="47"/>
                    <a:pt x="127" y="45"/>
                  </a:cubicBezTo>
                  <a:cubicBezTo>
                    <a:pt x="127" y="43"/>
                    <a:pt x="123" y="32"/>
                    <a:pt x="124" y="24"/>
                  </a:cubicBezTo>
                  <a:cubicBezTo>
                    <a:pt x="124" y="16"/>
                    <a:pt x="124" y="10"/>
                    <a:pt x="119" y="8"/>
                  </a:cubicBezTo>
                  <a:cubicBezTo>
                    <a:pt x="117" y="7"/>
                    <a:pt x="105" y="3"/>
                    <a:pt x="95" y="0"/>
                  </a:cubicBezTo>
                  <a:cubicBezTo>
                    <a:pt x="93" y="4"/>
                    <a:pt x="93" y="4"/>
                    <a:pt x="93" y="4"/>
                  </a:cubicBezTo>
                  <a:cubicBezTo>
                    <a:pt x="92" y="6"/>
                    <a:pt x="66" y="49"/>
                    <a:pt x="62" y="55"/>
                  </a:cubicBezTo>
                  <a:cubicBezTo>
                    <a:pt x="60" y="57"/>
                    <a:pt x="57" y="63"/>
                    <a:pt x="53" y="6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 name="Freeform 952"/>
            <p:cNvSpPr>
              <a:spLocks/>
            </p:cNvSpPr>
            <p:nvPr/>
          </p:nvSpPr>
          <p:spPr bwMode="auto">
            <a:xfrm>
              <a:off x="4141086" y="2346402"/>
              <a:ext cx="361196" cy="791200"/>
            </a:xfrm>
            <a:custGeom>
              <a:avLst/>
              <a:gdLst/>
              <a:ahLst/>
              <a:cxnLst>
                <a:cxn ang="0">
                  <a:pos x="19" y="245"/>
                </a:cxn>
                <a:cxn ang="0">
                  <a:pos x="40" y="252"/>
                </a:cxn>
                <a:cxn ang="0">
                  <a:pos x="45" y="231"/>
                </a:cxn>
                <a:cxn ang="0">
                  <a:pos x="51" y="211"/>
                </a:cxn>
                <a:cxn ang="0">
                  <a:pos x="61" y="159"/>
                </a:cxn>
                <a:cxn ang="0">
                  <a:pos x="67" y="114"/>
                </a:cxn>
                <a:cxn ang="0">
                  <a:pos x="70" y="126"/>
                </a:cxn>
                <a:cxn ang="0">
                  <a:pos x="73" y="154"/>
                </a:cxn>
                <a:cxn ang="0">
                  <a:pos x="69" y="181"/>
                </a:cxn>
                <a:cxn ang="0">
                  <a:pos x="90" y="173"/>
                </a:cxn>
                <a:cxn ang="0">
                  <a:pos x="93" y="172"/>
                </a:cxn>
                <a:cxn ang="0">
                  <a:pos x="98" y="174"/>
                </a:cxn>
                <a:cxn ang="0">
                  <a:pos x="99" y="184"/>
                </a:cxn>
                <a:cxn ang="0">
                  <a:pos x="98" y="189"/>
                </a:cxn>
                <a:cxn ang="0">
                  <a:pos x="88" y="206"/>
                </a:cxn>
                <a:cxn ang="0">
                  <a:pos x="68" y="212"/>
                </a:cxn>
                <a:cxn ang="0">
                  <a:pos x="66" y="213"/>
                </a:cxn>
                <a:cxn ang="0">
                  <a:pos x="65" y="221"/>
                </a:cxn>
                <a:cxn ang="0">
                  <a:pos x="60" y="271"/>
                </a:cxn>
                <a:cxn ang="0">
                  <a:pos x="60" y="287"/>
                </a:cxn>
                <a:cxn ang="0">
                  <a:pos x="91" y="284"/>
                </a:cxn>
                <a:cxn ang="0">
                  <a:pos x="118" y="281"/>
                </a:cxn>
                <a:cxn ang="0">
                  <a:pos x="130" y="264"/>
                </a:cxn>
                <a:cxn ang="0">
                  <a:pos x="127" y="234"/>
                </a:cxn>
                <a:cxn ang="0">
                  <a:pos x="131" y="159"/>
                </a:cxn>
                <a:cxn ang="0">
                  <a:pos x="131" y="156"/>
                </a:cxn>
                <a:cxn ang="0">
                  <a:pos x="136" y="128"/>
                </a:cxn>
                <a:cxn ang="0">
                  <a:pos x="136" y="127"/>
                </a:cxn>
                <a:cxn ang="0">
                  <a:pos x="135" y="127"/>
                </a:cxn>
                <a:cxn ang="0">
                  <a:pos x="135" y="126"/>
                </a:cxn>
                <a:cxn ang="0">
                  <a:pos x="135" y="126"/>
                </a:cxn>
                <a:cxn ang="0">
                  <a:pos x="134" y="123"/>
                </a:cxn>
                <a:cxn ang="0">
                  <a:pos x="129" y="115"/>
                </a:cxn>
                <a:cxn ang="0">
                  <a:pos x="98" y="62"/>
                </a:cxn>
                <a:cxn ang="0">
                  <a:pos x="77" y="0"/>
                </a:cxn>
                <a:cxn ang="0">
                  <a:pos x="76" y="0"/>
                </a:cxn>
                <a:cxn ang="0">
                  <a:pos x="76" y="0"/>
                </a:cxn>
                <a:cxn ang="0">
                  <a:pos x="50" y="9"/>
                </a:cxn>
                <a:cxn ang="0">
                  <a:pos x="44" y="17"/>
                </a:cxn>
                <a:cxn ang="0">
                  <a:pos x="39" y="50"/>
                </a:cxn>
                <a:cxn ang="0">
                  <a:pos x="31" y="76"/>
                </a:cxn>
                <a:cxn ang="0">
                  <a:pos x="17" y="137"/>
                </a:cxn>
                <a:cxn ang="0">
                  <a:pos x="6" y="190"/>
                </a:cxn>
                <a:cxn ang="0">
                  <a:pos x="1" y="236"/>
                </a:cxn>
                <a:cxn ang="0">
                  <a:pos x="0" y="253"/>
                </a:cxn>
                <a:cxn ang="0">
                  <a:pos x="19" y="245"/>
                </a:cxn>
              </a:cxnLst>
              <a:rect l="0" t="0" r="r" b="b"/>
              <a:pathLst>
                <a:path w="136" h="287">
                  <a:moveTo>
                    <a:pt x="19" y="245"/>
                  </a:moveTo>
                  <a:cubicBezTo>
                    <a:pt x="32" y="246"/>
                    <a:pt x="40" y="250"/>
                    <a:pt x="40" y="252"/>
                  </a:cubicBezTo>
                  <a:cubicBezTo>
                    <a:pt x="40" y="252"/>
                    <a:pt x="45" y="237"/>
                    <a:pt x="45" y="231"/>
                  </a:cubicBezTo>
                  <a:cubicBezTo>
                    <a:pt x="46" y="224"/>
                    <a:pt x="50" y="214"/>
                    <a:pt x="51" y="211"/>
                  </a:cubicBezTo>
                  <a:cubicBezTo>
                    <a:pt x="52" y="207"/>
                    <a:pt x="61" y="163"/>
                    <a:pt x="61" y="159"/>
                  </a:cubicBezTo>
                  <a:cubicBezTo>
                    <a:pt x="61" y="156"/>
                    <a:pt x="66" y="119"/>
                    <a:pt x="67" y="114"/>
                  </a:cubicBezTo>
                  <a:cubicBezTo>
                    <a:pt x="67" y="110"/>
                    <a:pt x="69" y="123"/>
                    <a:pt x="70" y="126"/>
                  </a:cubicBezTo>
                  <a:cubicBezTo>
                    <a:pt x="71" y="129"/>
                    <a:pt x="73" y="150"/>
                    <a:pt x="73" y="154"/>
                  </a:cubicBezTo>
                  <a:cubicBezTo>
                    <a:pt x="73" y="157"/>
                    <a:pt x="70" y="173"/>
                    <a:pt x="69" y="181"/>
                  </a:cubicBezTo>
                  <a:cubicBezTo>
                    <a:pt x="90" y="173"/>
                    <a:pt x="90" y="173"/>
                    <a:pt x="90" y="173"/>
                  </a:cubicBezTo>
                  <a:cubicBezTo>
                    <a:pt x="91" y="173"/>
                    <a:pt x="92" y="172"/>
                    <a:pt x="93" y="172"/>
                  </a:cubicBezTo>
                  <a:cubicBezTo>
                    <a:pt x="95" y="172"/>
                    <a:pt x="97" y="173"/>
                    <a:pt x="98" y="174"/>
                  </a:cubicBezTo>
                  <a:cubicBezTo>
                    <a:pt x="100" y="177"/>
                    <a:pt x="100" y="180"/>
                    <a:pt x="99" y="184"/>
                  </a:cubicBezTo>
                  <a:cubicBezTo>
                    <a:pt x="99" y="185"/>
                    <a:pt x="98" y="187"/>
                    <a:pt x="98" y="189"/>
                  </a:cubicBezTo>
                  <a:cubicBezTo>
                    <a:pt x="98" y="195"/>
                    <a:pt x="97" y="202"/>
                    <a:pt x="88" y="206"/>
                  </a:cubicBezTo>
                  <a:cubicBezTo>
                    <a:pt x="79" y="209"/>
                    <a:pt x="68" y="212"/>
                    <a:pt x="68" y="212"/>
                  </a:cubicBezTo>
                  <a:cubicBezTo>
                    <a:pt x="66" y="213"/>
                    <a:pt x="66" y="213"/>
                    <a:pt x="66" y="213"/>
                  </a:cubicBezTo>
                  <a:cubicBezTo>
                    <a:pt x="66" y="217"/>
                    <a:pt x="65" y="220"/>
                    <a:pt x="65" y="221"/>
                  </a:cubicBezTo>
                  <a:cubicBezTo>
                    <a:pt x="64" y="227"/>
                    <a:pt x="59" y="264"/>
                    <a:pt x="60" y="271"/>
                  </a:cubicBezTo>
                  <a:cubicBezTo>
                    <a:pt x="61" y="277"/>
                    <a:pt x="60" y="287"/>
                    <a:pt x="60" y="287"/>
                  </a:cubicBezTo>
                  <a:cubicBezTo>
                    <a:pt x="60" y="287"/>
                    <a:pt x="88" y="285"/>
                    <a:pt x="91" y="284"/>
                  </a:cubicBezTo>
                  <a:cubicBezTo>
                    <a:pt x="94" y="282"/>
                    <a:pt x="114" y="284"/>
                    <a:pt x="118" y="281"/>
                  </a:cubicBezTo>
                  <a:cubicBezTo>
                    <a:pt x="121" y="278"/>
                    <a:pt x="127" y="270"/>
                    <a:pt x="130" y="264"/>
                  </a:cubicBezTo>
                  <a:cubicBezTo>
                    <a:pt x="130" y="260"/>
                    <a:pt x="127" y="242"/>
                    <a:pt x="127" y="234"/>
                  </a:cubicBezTo>
                  <a:cubicBezTo>
                    <a:pt x="126" y="225"/>
                    <a:pt x="129" y="179"/>
                    <a:pt x="131" y="159"/>
                  </a:cubicBezTo>
                  <a:cubicBezTo>
                    <a:pt x="131" y="156"/>
                    <a:pt x="131" y="156"/>
                    <a:pt x="131" y="156"/>
                  </a:cubicBezTo>
                  <a:cubicBezTo>
                    <a:pt x="132" y="143"/>
                    <a:pt x="135" y="131"/>
                    <a:pt x="136" y="128"/>
                  </a:cubicBezTo>
                  <a:cubicBezTo>
                    <a:pt x="136" y="127"/>
                    <a:pt x="136" y="127"/>
                    <a:pt x="136" y="127"/>
                  </a:cubicBezTo>
                  <a:cubicBezTo>
                    <a:pt x="135" y="127"/>
                    <a:pt x="135" y="127"/>
                    <a:pt x="135" y="127"/>
                  </a:cubicBezTo>
                  <a:cubicBezTo>
                    <a:pt x="135" y="126"/>
                    <a:pt x="135" y="126"/>
                    <a:pt x="135" y="126"/>
                  </a:cubicBezTo>
                  <a:cubicBezTo>
                    <a:pt x="135" y="126"/>
                    <a:pt x="135" y="126"/>
                    <a:pt x="135" y="126"/>
                  </a:cubicBezTo>
                  <a:cubicBezTo>
                    <a:pt x="134" y="125"/>
                    <a:pt x="134" y="124"/>
                    <a:pt x="134" y="123"/>
                  </a:cubicBezTo>
                  <a:cubicBezTo>
                    <a:pt x="133" y="121"/>
                    <a:pt x="131" y="118"/>
                    <a:pt x="129" y="115"/>
                  </a:cubicBezTo>
                  <a:cubicBezTo>
                    <a:pt x="120" y="100"/>
                    <a:pt x="104" y="72"/>
                    <a:pt x="98" y="62"/>
                  </a:cubicBezTo>
                  <a:cubicBezTo>
                    <a:pt x="90" y="46"/>
                    <a:pt x="77" y="2"/>
                    <a:pt x="77" y="0"/>
                  </a:cubicBezTo>
                  <a:cubicBezTo>
                    <a:pt x="76" y="0"/>
                    <a:pt x="76" y="0"/>
                    <a:pt x="76" y="0"/>
                  </a:cubicBezTo>
                  <a:cubicBezTo>
                    <a:pt x="76" y="0"/>
                    <a:pt x="76" y="0"/>
                    <a:pt x="76" y="0"/>
                  </a:cubicBezTo>
                  <a:cubicBezTo>
                    <a:pt x="72" y="2"/>
                    <a:pt x="50" y="9"/>
                    <a:pt x="50" y="9"/>
                  </a:cubicBezTo>
                  <a:cubicBezTo>
                    <a:pt x="50" y="9"/>
                    <a:pt x="44" y="12"/>
                    <a:pt x="44" y="17"/>
                  </a:cubicBezTo>
                  <a:cubicBezTo>
                    <a:pt x="44" y="23"/>
                    <a:pt x="39" y="46"/>
                    <a:pt x="39" y="50"/>
                  </a:cubicBezTo>
                  <a:cubicBezTo>
                    <a:pt x="39" y="54"/>
                    <a:pt x="31" y="69"/>
                    <a:pt x="31" y="76"/>
                  </a:cubicBezTo>
                  <a:cubicBezTo>
                    <a:pt x="30" y="83"/>
                    <a:pt x="18" y="132"/>
                    <a:pt x="17" y="137"/>
                  </a:cubicBezTo>
                  <a:cubicBezTo>
                    <a:pt x="17" y="143"/>
                    <a:pt x="6" y="186"/>
                    <a:pt x="6" y="190"/>
                  </a:cubicBezTo>
                  <a:cubicBezTo>
                    <a:pt x="6" y="195"/>
                    <a:pt x="2" y="233"/>
                    <a:pt x="1" y="236"/>
                  </a:cubicBezTo>
                  <a:cubicBezTo>
                    <a:pt x="0" y="239"/>
                    <a:pt x="0" y="251"/>
                    <a:pt x="0" y="253"/>
                  </a:cubicBezTo>
                  <a:cubicBezTo>
                    <a:pt x="1" y="255"/>
                    <a:pt x="7" y="245"/>
                    <a:pt x="19" y="24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 name="Freeform 953"/>
            <p:cNvSpPr>
              <a:spLocks/>
            </p:cNvSpPr>
            <p:nvPr/>
          </p:nvSpPr>
          <p:spPr bwMode="auto">
            <a:xfrm>
              <a:off x="4141086" y="3035133"/>
              <a:ext cx="118239" cy="188141"/>
            </a:xfrm>
            <a:custGeom>
              <a:avLst/>
              <a:gdLst/>
              <a:ahLst/>
              <a:cxnLst>
                <a:cxn ang="0">
                  <a:pos x="21" y="67"/>
                </a:cxn>
                <a:cxn ang="0">
                  <a:pos x="25" y="67"/>
                </a:cxn>
                <a:cxn ang="0">
                  <a:pos x="28" y="63"/>
                </a:cxn>
                <a:cxn ang="0">
                  <a:pos x="25" y="48"/>
                </a:cxn>
                <a:cxn ang="0">
                  <a:pos x="25" y="30"/>
                </a:cxn>
                <a:cxn ang="0">
                  <a:pos x="29" y="23"/>
                </a:cxn>
                <a:cxn ang="0">
                  <a:pos x="29" y="28"/>
                </a:cxn>
                <a:cxn ang="0">
                  <a:pos x="32" y="44"/>
                </a:cxn>
                <a:cxn ang="0">
                  <a:pos x="43" y="47"/>
                </a:cxn>
                <a:cxn ang="0">
                  <a:pos x="40" y="35"/>
                </a:cxn>
                <a:cxn ang="0">
                  <a:pos x="39" y="22"/>
                </a:cxn>
                <a:cxn ang="0">
                  <a:pos x="37" y="11"/>
                </a:cxn>
                <a:cxn ang="0">
                  <a:pos x="37" y="3"/>
                </a:cxn>
                <a:cxn ang="0">
                  <a:pos x="35" y="3"/>
                </a:cxn>
                <a:cxn ang="0">
                  <a:pos x="36" y="5"/>
                </a:cxn>
                <a:cxn ang="0">
                  <a:pos x="19" y="1"/>
                </a:cxn>
                <a:cxn ang="0">
                  <a:pos x="6" y="6"/>
                </a:cxn>
                <a:cxn ang="0">
                  <a:pos x="2" y="8"/>
                </a:cxn>
                <a:cxn ang="0">
                  <a:pos x="1" y="20"/>
                </a:cxn>
                <a:cxn ang="0">
                  <a:pos x="1" y="35"/>
                </a:cxn>
                <a:cxn ang="0">
                  <a:pos x="3" y="43"/>
                </a:cxn>
                <a:cxn ang="0">
                  <a:pos x="5" y="49"/>
                </a:cxn>
                <a:cxn ang="0">
                  <a:pos x="16" y="62"/>
                </a:cxn>
                <a:cxn ang="0">
                  <a:pos x="21" y="67"/>
                </a:cxn>
              </a:cxnLst>
              <a:rect l="0" t="0" r="r" b="b"/>
              <a:pathLst>
                <a:path w="44" h="68">
                  <a:moveTo>
                    <a:pt x="21" y="67"/>
                  </a:moveTo>
                  <a:cubicBezTo>
                    <a:pt x="21" y="67"/>
                    <a:pt x="22" y="68"/>
                    <a:pt x="25" y="67"/>
                  </a:cubicBezTo>
                  <a:cubicBezTo>
                    <a:pt x="27" y="66"/>
                    <a:pt x="29" y="67"/>
                    <a:pt x="28" y="63"/>
                  </a:cubicBezTo>
                  <a:cubicBezTo>
                    <a:pt x="28" y="59"/>
                    <a:pt x="25" y="53"/>
                    <a:pt x="25" y="48"/>
                  </a:cubicBezTo>
                  <a:cubicBezTo>
                    <a:pt x="25" y="44"/>
                    <a:pt x="25" y="30"/>
                    <a:pt x="25" y="30"/>
                  </a:cubicBezTo>
                  <a:cubicBezTo>
                    <a:pt x="29" y="23"/>
                    <a:pt x="29" y="23"/>
                    <a:pt x="29" y="23"/>
                  </a:cubicBezTo>
                  <a:cubicBezTo>
                    <a:pt x="29" y="23"/>
                    <a:pt x="29" y="25"/>
                    <a:pt x="29" y="28"/>
                  </a:cubicBezTo>
                  <a:cubicBezTo>
                    <a:pt x="29" y="31"/>
                    <a:pt x="28" y="41"/>
                    <a:pt x="32" y="44"/>
                  </a:cubicBezTo>
                  <a:cubicBezTo>
                    <a:pt x="37" y="47"/>
                    <a:pt x="41" y="50"/>
                    <a:pt x="43" y="47"/>
                  </a:cubicBezTo>
                  <a:cubicBezTo>
                    <a:pt x="44" y="44"/>
                    <a:pt x="41" y="41"/>
                    <a:pt x="40" y="35"/>
                  </a:cubicBezTo>
                  <a:cubicBezTo>
                    <a:pt x="38" y="29"/>
                    <a:pt x="38" y="24"/>
                    <a:pt x="39" y="22"/>
                  </a:cubicBezTo>
                  <a:cubicBezTo>
                    <a:pt x="40" y="20"/>
                    <a:pt x="38" y="12"/>
                    <a:pt x="37" y="11"/>
                  </a:cubicBezTo>
                  <a:cubicBezTo>
                    <a:pt x="37" y="10"/>
                    <a:pt x="37" y="6"/>
                    <a:pt x="37" y="3"/>
                  </a:cubicBezTo>
                  <a:cubicBezTo>
                    <a:pt x="35" y="3"/>
                    <a:pt x="35" y="3"/>
                    <a:pt x="35" y="3"/>
                  </a:cubicBezTo>
                  <a:cubicBezTo>
                    <a:pt x="35" y="4"/>
                    <a:pt x="36" y="4"/>
                    <a:pt x="36" y="5"/>
                  </a:cubicBezTo>
                  <a:cubicBezTo>
                    <a:pt x="35" y="4"/>
                    <a:pt x="29" y="1"/>
                    <a:pt x="19" y="1"/>
                  </a:cubicBezTo>
                  <a:cubicBezTo>
                    <a:pt x="13" y="0"/>
                    <a:pt x="9" y="4"/>
                    <a:pt x="6" y="6"/>
                  </a:cubicBezTo>
                  <a:cubicBezTo>
                    <a:pt x="5" y="7"/>
                    <a:pt x="4" y="8"/>
                    <a:pt x="2" y="8"/>
                  </a:cubicBezTo>
                  <a:cubicBezTo>
                    <a:pt x="2" y="13"/>
                    <a:pt x="1" y="18"/>
                    <a:pt x="1" y="20"/>
                  </a:cubicBezTo>
                  <a:cubicBezTo>
                    <a:pt x="0" y="23"/>
                    <a:pt x="1" y="33"/>
                    <a:pt x="1" y="35"/>
                  </a:cubicBezTo>
                  <a:cubicBezTo>
                    <a:pt x="1" y="37"/>
                    <a:pt x="0" y="41"/>
                    <a:pt x="3" y="43"/>
                  </a:cubicBezTo>
                  <a:cubicBezTo>
                    <a:pt x="3" y="43"/>
                    <a:pt x="3" y="46"/>
                    <a:pt x="5" y="49"/>
                  </a:cubicBezTo>
                  <a:cubicBezTo>
                    <a:pt x="8" y="52"/>
                    <a:pt x="16" y="62"/>
                    <a:pt x="16" y="62"/>
                  </a:cubicBezTo>
                  <a:lnTo>
                    <a:pt x="21" y="6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 name="Freeform 954"/>
            <p:cNvSpPr>
              <a:spLocks/>
            </p:cNvSpPr>
            <p:nvPr/>
          </p:nvSpPr>
          <p:spPr bwMode="auto">
            <a:xfrm>
              <a:off x="4803549" y="3046892"/>
              <a:ext cx="100422" cy="107509"/>
            </a:xfrm>
            <a:custGeom>
              <a:avLst/>
              <a:gdLst/>
              <a:ahLst/>
              <a:cxnLst>
                <a:cxn ang="0">
                  <a:pos x="34" y="7"/>
                </a:cxn>
                <a:cxn ang="0">
                  <a:pos x="33" y="6"/>
                </a:cxn>
                <a:cxn ang="0">
                  <a:pos x="17" y="0"/>
                </a:cxn>
                <a:cxn ang="0">
                  <a:pos x="6" y="2"/>
                </a:cxn>
                <a:cxn ang="0">
                  <a:pos x="6" y="10"/>
                </a:cxn>
                <a:cxn ang="0">
                  <a:pos x="1" y="21"/>
                </a:cxn>
                <a:cxn ang="0">
                  <a:pos x="0" y="28"/>
                </a:cxn>
                <a:cxn ang="0">
                  <a:pos x="3" y="39"/>
                </a:cxn>
                <a:cxn ang="0">
                  <a:pos x="9" y="31"/>
                </a:cxn>
                <a:cxn ang="0">
                  <a:pos x="12" y="19"/>
                </a:cxn>
                <a:cxn ang="0">
                  <a:pos x="20" y="21"/>
                </a:cxn>
                <a:cxn ang="0">
                  <a:pos x="23" y="28"/>
                </a:cxn>
                <a:cxn ang="0">
                  <a:pos x="21" y="32"/>
                </a:cxn>
                <a:cxn ang="0">
                  <a:pos x="23" y="38"/>
                </a:cxn>
                <a:cxn ang="0">
                  <a:pos x="31" y="33"/>
                </a:cxn>
                <a:cxn ang="0">
                  <a:pos x="36" y="25"/>
                </a:cxn>
                <a:cxn ang="0">
                  <a:pos x="37" y="19"/>
                </a:cxn>
                <a:cxn ang="0">
                  <a:pos x="34" y="7"/>
                </a:cxn>
              </a:cxnLst>
              <a:rect l="0" t="0" r="r" b="b"/>
              <a:pathLst>
                <a:path w="38" h="39">
                  <a:moveTo>
                    <a:pt x="34" y="7"/>
                  </a:moveTo>
                  <a:cubicBezTo>
                    <a:pt x="33" y="6"/>
                    <a:pt x="33" y="6"/>
                    <a:pt x="33" y="6"/>
                  </a:cubicBezTo>
                  <a:cubicBezTo>
                    <a:pt x="30" y="4"/>
                    <a:pt x="21" y="1"/>
                    <a:pt x="17" y="0"/>
                  </a:cubicBezTo>
                  <a:cubicBezTo>
                    <a:pt x="15" y="0"/>
                    <a:pt x="10" y="1"/>
                    <a:pt x="6" y="2"/>
                  </a:cubicBezTo>
                  <a:cubicBezTo>
                    <a:pt x="6" y="5"/>
                    <a:pt x="6" y="8"/>
                    <a:pt x="6" y="10"/>
                  </a:cubicBezTo>
                  <a:cubicBezTo>
                    <a:pt x="5" y="12"/>
                    <a:pt x="3" y="19"/>
                    <a:pt x="1" y="21"/>
                  </a:cubicBezTo>
                  <a:cubicBezTo>
                    <a:pt x="0" y="23"/>
                    <a:pt x="0" y="24"/>
                    <a:pt x="0" y="28"/>
                  </a:cubicBezTo>
                  <a:cubicBezTo>
                    <a:pt x="0" y="31"/>
                    <a:pt x="1" y="39"/>
                    <a:pt x="3" y="39"/>
                  </a:cubicBezTo>
                  <a:cubicBezTo>
                    <a:pt x="5" y="39"/>
                    <a:pt x="9" y="35"/>
                    <a:pt x="9" y="31"/>
                  </a:cubicBezTo>
                  <a:cubicBezTo>
                    <a:pt x="8" y="28"/>
                    <a:pt x="9" y="20"/>
                    <a:pt x="12" y="19"/>
                  </a:cubicBezTo>
                  <a:cubicBezTo>
                    <a:pt x="14" y="19"/>
                    <a:pt x="19" y="19"/>
                    <a:pt x="20" y="21"/>
                  </a:cubicBezTo>
                  <a:cubicBezTo>
                    <a:pt x="21" y="22"/>
                    <a:pt x="24" y="28"/>
                    <a:pt x="23" y="28"/>
                  </a:cubicBezTo>
                  <a:cubicBezTo>
                    <a:pt x="21" y="28"/>
                    <a:pt x="21" y="31"/>
                    <a:pt x="21" y="32"/>
                  </a:cubicBezTo>
                  <a:cubicBezTo>
                    <a:pt x="21" y="34"/>
                    <a:pt x="21" y="38"/>
                    <a:pt x="23" y="38"/>
                  </a:cubicBezTo>
                  <a:cubicBezTo>
                    <a:pt x="25" y="38"/>
                    <a:pt x="29" y="35"/>
                    <a:pt x="31" y="33"/>
                  </a:cubicBezTo>
                  <a:cubicBezTo>
                    <a:pt x="32" y="30"/>
                    <a:pt x="35" y="26"/>
                    <a:pt x="36" y="25"/>
                  </a:cubicBezTo>
                  <a:cubicBezTo>
                    <a:pt x="37" y="24"/>
                    <a:pt x="38" y="23"/>
                    <a:pt x="37" y="19"/>
                  </a:cubicBezTo>
                  <a:cubicBezTo>
                    <a:pt x="37" y="18"/>
                    <a:pt x="35" y="12"/>
                    <a:pt x="34"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 name="Freeform 955"/>
            <p:cNvSpPr>
              <a:spLocks/>
            </p:cNvSpPr>
            <p:nvPr/>
          </p:nvSpPr>
          <p:spPr bwMode="auto">
            <a:xfrm>
              <a:off x="4213973" y="3098967"/>
              <a:ext cx="560421" cy="977662"/>
            </a:xfrm>
            <a:custGeom>
              <a:avLst/>
              <a:gdLst/>
              <a:ahLst/>
              <a:cxnLst>
                <a:cxn ang="0">
                  <a:pos x="193" y="273"/>
                </a:cxn>
                <a:cxn ang="0">
                  <a:pos x="198" y="228"/>
                </a:cxn>
                <a:cxn ang="0">
                  <a:pos x="196" y="163"/>
                </a:cxn>
                <a:cxn ang="0">
                  <a:pos x="194" y="139"/>
                </a:cxn>
                <a:cxn ang="0">
                  <a:pos x="197" y="119"/>
                </a:cxn>
                <a:cxn ang="0">
                  <a:pos x="196" y="69"/>
                </a:cxn>
                <a:cxn ang="0">
                  <a:pos x="199" y="20"/>
                </a:cxn>
                <a:cxn ang="0">
                  <a:pos x="193" y="21"/>
                </a:cxn>
                <a:cxn ang="0">
                  <a:pos x="188" y="21"/>
                </a:cxn>
                <a:cxn ang="0">
                  <a:pos x="183" y="20"/>
                </a:cxn>
                <a:cxn ang="0">
                  <a:pos x="123" y="15"/>
                </a:cxn>
                <a:cxn ang="0">
                  <a:pos x="104" y="0"/>
                </a:cxn>
                <a:cxn ang="0">
                  <a:pos x="95" y="12"/>
                </a:cxn>
                <a:cxn ang="0">
                  <a:pos x="73" y="15"/>
                </a:cxn>
                <a:cxn ang="0">
                  <a:pos x="66" y="16"/>
                </a:cxn>
                <a:cxn ang="0">
                  <a:pos x="36" y="19"/>
                </a:cxn>
                <a:cxn ang="0">
                  <a:pos x="38" y="91"/>
                </a:cxn>
                <a:cxn ang="0">
                  <a:pos x="42" y="140"/>
                </a:cxn>
                <a:cxn ang="0">
                  <a:pos x="31" y="201"/>
                </a:cxn>
                <a:cxn ang="0">
                  <a:pos x="21" y="281"/>
                </a:cxn>
                <a:cxn ang="0">
                  <a:pos x="27" y="300"/>
                </a:cxn>
                <a:cxn ang="0">
                  <a:pos x="16" y="324"/>
                </a:cxn>
                <a:cxn ang="0">
                  <a:pos x="16" y="345"/>
                </a:cxn>
                <a:cxn ang="0">
                  <a:pos x="45" y="355"/>
                </a:cxn>
                <a:cxn ang="0">
                  <a:pos x="81" y="327"/>
                </a:cxn>
                <a:cxn ang="0">
                  <a:pos x="90" y="239"/>
                </a:cxn>
                <a:cxn ang="0">
                  <a:pos x="92" y="163"/>
                </a:cxn>
                <a:cxn ang="0">
                  <a:pos x="97" y="139"/>
                </a:cxn>
                <a:cxn ang="0">
                  <a:pos x="103" y="99"/>
                </a:cxn>
                <a:cxn ang="0">
                  <a:pos x="118" y="38"/>
                </a:cxn>
                <a:cxn ang="0">
                  <a:pos x="122" y="38"/>
                </a:cxn>
                <a:cxn ang="0">
                  <a:pos x="137" y="127"/>
                </a:cxn>
                <a:cxn ang="0">
                  <a:pos x="145" y="195"/>
                </a:cxn>
                <a:cxn ang="0">
                  <a:pos x="142" y="263"/>
                </a:cxn>
                <a:cxn ang="0">
                  <a:pos x="146" y="341"/>
                </a:cxn>
                <a:cxn ang="0">
                  <a:pos x="162" y="355"/>
                </a:cxn>
                <a:cxn ang="0">
                  <a:pos x="175" y="345"/>
                </a:cxn>
                <a:cxn ang="0">
                  <a:pos x="202" y="347"/>
                </a:cxn>
                <a:cxn ang="0">
                  <a:pos x="207" y="320"/>
                </a:cxn>
                <a:cxn ang="0">
                  <a:pos x="193" y="273"/>
                </a:cxn>
              </a:cxnLst>
              <a:rect l="0" t="0" r="r" b="b"/>
              <a:pathLst>
                <a:path w="211" h="355">
                  <a:moveTo>
                    <a:pt x="193" y="273"/>
                  </a:moveTo>
                  <a:cubicBezTo>
                    <a:pt x="193" y="273"/>
                    <a:pt x="198" y="240"/>
                    <a:pt x="198" y="228"/>
                  </a:cubicBezTo>
                  <a:cubicBezTo>
                    <a:pt x="199" y="217"/>
                    <a:pt x="198" y="171"/>
                    <a:pt x="196" y="163"/>
                  </a:cubicBezTo>
                  <a:cubicBezTo>
                    <a:pt x="195" y="156"/>
                    <a:pt x="194" y="139"/>
                    <a:pt x="194" y="139"/>
                  </a:cubicBezTo>
                  <a:cubicBezTo>
                    <a:pt x="194" y="139"/>
                    <a:pt x="198" y="129"/>
                    <a:pt x="197" y="119"/>
                  </a:cubicBezTo>
                  <a:cubicBezTo>
                    <a:pt x="196" y="109"/>
                    <a:pt x="195" y="74"/>
                    <a:pt x="196" y="69"/>
                  </a:cubicBezTo>
                  <a:cubicBezTo>
                    <a:pt x="196" y="65"/>
                    <a:pt x="199" y="33"/>
                    <a:pt x="199" y="20"/>
                  </a:cubicBezTo>
                  <a:cubicBezTo>
                    <a:pt x="198" y="21"/>
                    <a:pt x="195" y="21"/>
                    <a:pt x="193" y="21"/>
                  </a:cubicBezTo>
                  <a:cubicBezTo>
                    <a:pt x="191" y="21"/>
                    <a:pt x="190" y="21"/>
                    <a:pt x="188" y="21"/>
                  </a:cubicBezTo>
                  <a:cubicBezTo>
                    <a:pt x="187" y="20"/>
                    <a:pt x="185" y="20"/>
                    <a:pt x="183" y="20"/>
                  </a:cubicBezTo>
                  <a:cubicBezTo>
                    <a:pt x="169" y="19"/>
                    <a:pt x="137" y="16"/>
                    <a:pt x="123" y="15"/>
                  </a:cubicBezTo>
                  <a:cubicBezTo>
                    <a:pt x="115" y="14"/>
                    <a:pt x="109" y="8"/>
                    <a:pt x="104" y="0"/>
                  </a:cubicBezTo>
                  <a:cubicBezTo>
                    <a:pt x="101" y="5"/>
                    <a:pt x="97" y="10"/>
                    <a:pt x="95" y="12"/>
                  </a:cubicBezTo>
                  <a:cubicBezTo>
                    <a:pt x="91" y="15"/>
                    <a:pt x="84" y="15"/>
                    <a:pt x="73" y="15"/>
                  </a:cubicBezTo>
                  <a:cubicBezTo>
                    <a:pt x="71" y="15"/>
                    <a:pt x="67" y="15"/>
                    <a:pt x="66" y="16"/>
                  </a:cubicBezTo>
                  <a:cubicBezTo>
                    <a:pt x="64" y="16"/>
                    <a:pt x="60" y="18"/>
                    <a:pt x="36" y="19"/>
                  </a:cubicBezTo>
                  <a:cubicBezTo>
                    <a:pt x="36" y="33"/>
                    <a:pt x="39" y="82"/>
                    <a:pt x="38" y="91"/>
                  </a:cubicBezTo>
                  <a:cubicBezTo>
                    <a:pt x="38" y="103"/>
                    <a:pt x="38" y="134"/>
                    <a:pt x="42" y="140"/>
                  </a:cubicBezTo>
                  <a:cubicBezTo>
                    <a:pt x="42" y="140"/>
                    <a:pt x="34" y="185"/>
                    <a:pt x="31" y="201"/>
                  </a:cubicBezTo>
                  <a:cubicBezTo>
                    <a:pt x="29" y="217"/>
                    <a:pt x="21" y="281"/>
                    <a:pt x="21" y="281"/>
                  </a:cubicBezTo>
                  <a:cubicBezTo>
                    <a:pt x="21" y="281"/>
                    <a:pt x="19" y="293"/>
                    <a:pt x="27" y="300"/>
                  </a:cubicBezTo>
                  <a:cubicBezTo>
                    <a:pt x="34" y="307"/>
                    <a:pt x="18" y="319"/>
                    <a:pt x="16" y="324"/>
                  </a:cubicBezTo>
                  <a:cubicBezTo>
                    <a:pt x="14" y="328"/>
                    <a:pt x="0" y="344"/>
                    <a:pt x="16" y="345"/>
                  </a:cubicBezTo>
                  <a:cubicBezTo>
                    <a:pt x="31" y="345"/>
                    <a:pt x="44" y="354"/>
                    <a:pt x="45" y="355"/>
                  </a:cubicBezTo>
                  <a:cubicBezTo>
                    <a:pt x="46" y="355"/>
                    <a:pt x="75" y="349"/>
                    <a:pt x="81" y="327"/>
                  </a:cubicBezTo>
                  <a:cubicBezTo>
                    <a:pt x="86" y="304"/>
                    <a:pt x="91" y="253"/>
                    <a:pt x="90" y="239"/>
                  </a:cubicBezTo>
                  <a:cubicBezTo>
                    <a:pt x="90" y="226"/>
                    <a:pt x="88" y="173"/>
                    <a:pt x="92" y="163"/>
                  </a:cubicBezTo>
                  <a:cubicBezTo>
                    <a:pt x="95" y="153"/>
                    <a:pt x="96" y="146"/>
                    <a:pt x="97" y="139"/>
                  </a:cubicBezTo>
                  <a:cubicBezTo>
                    <a:pt x="97" y="132"/>
                    <a:pt x="103" y="105"/>
                    <a:pt x="103" y="99"/>
                  </a:cubicBezTo>
                  <a:cubicBezTo>
                    <a:pt x="102" y="92"/>
                    <a:pt x="118" y="38"/>
                    <a:pt x="118" y="38"/>
                  </a:cubicBezTo>
                  <a:cubicBezTo>
                    <a:pt x="118" y="38"/>
                    <a:pt x="121" y="31"/>
                    <a:pt x="122" y="38"/>
                  </a:cubicBezTo>
                  <a:cubicBezTo>
                    <a:pt x="123" y="44"/>
                    <a:pt x="136" y="123"/>
                    <a:pt x="137" y="127"/>
                  </a:cubicBezTo>
                  <a:cubicBezTo>
                    <a:pt x="137" y="130"/>
                    <a:pt x="145" y="191"/>
                    <a:pt x="145" y="195"/>
                  </a:cubicBezTo>
                  <a:cubicBezTo>
                    <a:pt x="144" y="199"/>
                    <a:pt x="141" y="259"/>
                    <a:pt x="142" y="263"/>
                  </a:cubicBezTo>
                  <a:cubicBezTo>
                    <a:pt x="142" y="267"/>
                    <a:pt x="137" y="333"/>
                    <a:pt x="146" y="341"/>
                  </a:cubicBezTo>
                  <a:cubicBezTo>
                    <a:pt x="155" y="349"/>
                    <a:pt x="162" y="355"/>
                    <a:pt x="162" y="355"/>
                  </a:cubicBezTo>
                  <a:cubicBezTo>
                    <a:pt x="162" y="355"/>
                    <a:pt x="166" y="344"/>
                    <a:pt x="175" y="345"/>
                  </a:cubicBezTo>
                  <a:cubicBezTo>
                    <a:pt x="183" y="345"/>
                    <a:pt x="200" y="345"/>
                    <a:pt x="202" y="347"/>
                  </a:cubicBezTo>
                  <a:cubicBezTo>
                    <a:pt x="204" y="349"/>
                    <a:pt x="211" y="331"/>
                    <a:pt x="207" y="320"/>
                  </a:cubicBezTo>
                  <a:cubicBezTo>
                    <a:pt x="203" y="309"/>
                    <a:pt x="193" y="273"/>
                    <a:pt x="193" y="27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 name="Freeform 956"/>
            <p:cNvSpPr>
              <a:spLocks/>
            </p:cNvSpPr>
            <p:nvPr/>
          </p:nvSpPr>
          <p:spPr bwMode="auto">
            <a:xfrm>
              <a:off x="4737140" y="3109046"/>
              <a:ext cx="200844" cy="455234"/>
            </a:xfrm>
            <a:custGeom>
              <a:avLst/>
              <a:gdLst/>
              <a:ahLst/>
              <a:cxnLst>
                <a:cxn ang="0">
                  <a:pos x="70" y="93"/>
                </a:cxn>
                <a:cxn ang="0">
                  <a:pos x="65" y="73"/>
                </a:cxn>
                <a:cxn ang="0">
                  <a:pos x="62" y="63"/>
                </a:cxn>
                <a:cxn ang="0">
                  <a:pos x="57" y="41"/>
                </a:cxn>
                <a:cxn ang="0">
                  <a:pos x="53" y="28"/>
                </a:cxn>
                <a:cxn ang="0">
                  <a:pos x="46" y="22"/>
                </a:cxn>
                <a:cxn ang="0">
                  <a:pos x="46" y="18"/>
                </a:cxn>
                <a:cxn ang="0">
                  <a:pos x="43" y="11"/>
                </a:cxn>
                <a:cxn ang="0">
                  <a:pos x="43" y="10"/>
                </a:cxn>
                <a:cxn ang="0">
                  <a:pos x="44" y="3"/>
                </a:cxn>
                <a:cxn ang="0">
                  <a:pos x="44" y="3"/>
                </a:cxn>
                <a:cxn ang="0">
                  <a:pos x="43" y="0"/>
                </a:cxn>
                <a:cxn ang="0">
                  <a:pos x="40" y="0"/>
                </a:cxn>
                <a:cxn ang="0">
                  <a:pos x="38" y="0"/>
                </a:cxn>
                <a:cxn ang="0">
                  <a:pos x="37" y="8"/>
                </a:cxn>
                <a:cxn ang="0">
                  <a:pos x="33" y="17"/>
                </a:cxn>
                <a:cxn ang="0">
                  <a:pos x="33" y="22"/>
                </a:cxn>
                <a:cxn ang="0">
                  <a:pos x="32" y="23"/>
                </a:cxn>
                <a:cxn ang="0">
                  <a:pos x="27" y="28"/>
                </a:cxn>
                <a:cxn ang="0">
                  <a:pos x="21" y="28"/>
                </a:cxn>
                <a:cxn ang="0">
                  <a:pos x="16" y="54"/>
                </a:cxn>
                <a:cxn ang="0">
                  <a:pos x="7" y="97"/>
                </a:cxn>
                <a:cxn ang="0">
                  <a:pos x="2" y="148"/>
                </a:cxn>
                <a:cxn ang="0">
                  <a:pos x="11" y="161"/>
                </a:cxn>
                <a:cxn ang="0">
                  <a:pos x="48" y="162"/>
                </a:cxn>
                <a:cxn ang="0">
                  <a:pos x="51" y="159"/>
                </a:cxn>
                <a:cxn ang="0">
                  <a:pos x="62" y="158"/>
                </a:cxn>
                <a:cxn ang="0">
                  <a:pos x="76" y="104"/>
                </a:cxn>
                <a:cxn ang="0">
                  <a:pos x="70" y="93"/>
                </a:cxn>
              </a:cxnLst>
              <a:rect l="0" t="0" r="r" b="b"/>
              <a:pathLst>
                <a:path w="76" h="165">
                  <a:moveTo>
                    <a:pt x="70" y="93"/>
                  </a:moveTo>
                  <a:cubicBezTo>
                    <a:pt x="67" y="87"/>
                    <a:pt x="65" y="79"/>
                    <a:pt x="65" y="73"/>
                  </a:cubicBezTo>
                  <a:cubicBezTo>
                    <a:pt x="65" y="68"/>
                    <a:pt x="66" y="64"/>
                    <a:pt x="62" y="63"/>
                  </a:cubicBezTo>
                  <a:cubicBezTo>
                    <a:pt x="58" y="63"/>
                    <a:pt x="57" y="46"/>
                    <a:pt x="57" y="41"/>
                  </a:cubicBezTo>
                  <a:cubicBezTo>
                    <a:pt x="57" y="37"/>
                    <a:pt x="56" y="30"/>
                    <a:pt x="53" y="28"/>
                  </a:cubicBezTo>
                  <a:cubicBezTo>
                    <a:pt x="50" y="25"/>
                    <a:pt x="49" y="22"/>
                    <a:pt x="46" y="22"/>
                  </a:cubicBezTo>
                  <a:cubicBezTo>
                    <a:pt x="46" y="18"/>
                    <a:pt x="46" y="18"/>
                    <a:pt x="46" y="18"/>
                  </a:cubicBezTo>
                  <a:cubicBezTo>
                    <a:pt x="43" y="17"/>
                    <a:pt x="43" y="13"/>
                    <a:pt x="43" y="11"/>
                  </a:cubicBezTo>
                  <a:cubicBezTo>
                    <a:pt x="43" y="11"/>
                    <a:pt x="43" y="11"/>
                    <a:pt x="43" y="10"/>
                  </a:cubicBezTo>
                  <a:cubicBezTo>
                    <a:pt x="42" y="9"/>
                    <a:pt x="43" y="5"/>
                    <a:pt x="44" y="3"/>
                  </a:cubicBezTo>
                  <a:cubicBezTo>
                    <a:pt x="44" y="3"/>
                    <a:pt x="44" y="3"/>
                    <a:pt x="44" y="3"/>
                  </a:cubicBezTo>
                  <a:cubicBezTo>
                    <a:pt x="44" y="2"/>
                    <a:pt x="43" y="1"/>
                    <a:pt x="43" y="0"/>
                  </a:cubicBezTo>
                  <a:cubicBezTo>
                    <a:pt x="42" y="0"/>
                    <a:pt x="41" y="0"/>
                    <a:pt x="40" y="0"/>
                  </a:cubicBezTo>
                  <a:cubicBezTo>
                    <a:pt x="39" y="0"/>
                    <a:pt x="39" y="0"/>
                    <a:pt x="38" y="0"/>
                  </a:cubicBezTo>
                  <a:cubicBezTo>
                    <a:pt x="38" y="1"/>
                    <a:pt x="37" y="6"/>
                    <a:pt x="37" y="8"/>
                  </a:cubicBezTo>
                  <a:cubicBezTo>
                    <a:pt x="37" y="11"/>
                    <a:pt x="36" y="15"/>
                    <a:pt x="33" y="17"/>
                  </a:cubicBezTo>
                  <a:cubicBezTo>
                    <a:pt x="33" y="22"/>
                    <a:pt x="33" y="22"/>
                    <a:pt x="33" y="22"/>
                  </a:cubicBezTo>
                  <a:cubicBezTo>
                    <a:pt x="32" y="23"/>
                    <a:pt x="32" y="23"/>
                    <a:pt x="32" y="23"/>
                  </a:cubicBezTo>
                  <a:cubicBezTo>
                    <a:pt x="32" y="23"/>
                    <a:pt x="29" y="28"/>
                    <a:pt x="27" y="28"/>
                  </a:cubicBezTo>
                  <a:cubicBezTo>
                    <a:pt x="26" y="28"/>
                    <a:pt x="23" y="24"/>
                    <a:pt x="21" y="28"/>
                  </a:cubicBezTo>
                  <a:cubicBezTo>
                    <a:pt x="19" y="33"/>
                    <a:pt x="18" y="48"/>
                    <a:pt x="16" y="54"/>
                  </a:cubicBezTo>
                  <a:cubicBezTo>
                    <a:pt x="14" y="60"/>
                    <a:pt x="8" y="85"/>
                    <a:pt x="7" y="97"/>
                  </a:cubicBezTo>
                  <a:cubicBezTo>
                    <a:pt x="5" y="109"/>
                    <a:pt x="0" y="143"/>
                    <a:pt x="2" y="148"/>
                  </a:cubicBezTo>
                  <a:cubicBezTo>
                    <a:pt x="4" y="154"/>
                    <a:pt x="4" y="160"/>
                    <a:pt x="11" y="161"/>
                  </a:cubicBezTo>
                  <a:cubicBezTo>
                    <a:pt x="19" y="161"/>
                    <a:pt x="45" y="163"/>
                    <a:pt x="48" y="162"/>
                  </a:cubicBezTo>
                  <a:cubicBezTo>
                    <a:pt x="51" y="161"/>
                    <a:pt x="49" y="158"/>
                    <a:pt x="51" y="159"/>
                  </a:cubicBezTo>
                  <a:cubicBezTo>
                    <a:pt x="53" y="160"/>
                    <a:pt x="59" y="165"/>
                    <a:pt x="62" y="158"/>
                  </a:cubicBezTo>
                  <a:cubicBezTo>
                    <a:pt x="65" y="150"/>
                    <a:pt x="76" y="109"/>
                    <a:pt x="76" y="104"/>
                  </a:cubicBezTo>
                  <a:cubicBezTo>
                    <a:pt x="76" y="100"/>
                    <a:pt x="72" y="99"/>
                    <a:pt x="70" y="9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 name="Freeform 957"/>
            <p:cNvSpPr>
              <a:spLocks/>
            </p:cNvSpPr>
            <p:nvPr/>
          </p:nvSpPr>
          <p:spPr bwMode="auto">
            <a:xfrm>
              <a:off x="4162142" y="4046392"/>
              <a:ext cx="157112" cy="75592"/>
            </a:xfrm>
            <a:custGeom>
              <a:avLst/>
              <a:gdLst/>
              <a:ahLst/>
              <a:cxnLst>
                <a:cxn ang="0">
                  <a:pos x="23" y="0"/>
                </a:cxn>
                <a:cxn ang="0">
                  <a:pos x="23" y="0"/>
                </a:cxn>
                <a:cxn ang="0">
                  <a:pos x="12" y="21"/>
                </a:cxn>
                <a:cxn ang="0">
                  <a:pos x="46" y="22"/>
                </a:cxn>
                <a:cxn ang="0">
                  <a:pos x="59" y="14"/>
                </a:cxn>
                <a:cxn ang="0">
                  <a:pos x="34" y="6"/>
                </a:cxn>
                <a:cxn ang="0">
                  <a:pos x="23" y="0"/>
                </a:cxn>
              </a:cxnLst>
              <a:rect l="0" t="0" r="r" b="b"/>
              <a:pathLst>
                <a:path w="59" h="27">
                  <a:moveTo>
                    <a:pt x="23" y="0"/>
                  </a:moveTo>
                  <a:cubicBezTo>
                    <a:pt x="23" y="0"/>
                    <a:pt x="23" y="0"/>
                    <a:pt x="23" y="0"/>
                  </a:cubicBezTo>
                  <a:cubicBezTo>
                    <a:pt x="15" y="5"/>
                    <a:pt x="0" y="15"/>
                    <a:pt x="12" y="21"/>
                  </a:cubicBezTo>
                  <a:cubicBezTo>
                    <a:pt x="28" y="27"/>
                    <a:pt x="37" y="26"/>
                    <a:pt x="46" y="22"/>
                  </a:cubicBezTo>
                  <a:cubicBezTo>
                    <a:pt x="51" y="20"/>
                    <a:pt x="56" y="17"/>
                    <a:pt x="59" y="14"/>
                  </a:cubicBezTo>
                  <a:cubicBezTo>
                    <a:pt x="49" y="8"/>
                    <a:pt x="40" y="6"/>
                    <a:pt x="34" y="6"/>
                  </a:cubicBezTo>
                  <a:cubicBezTo>
                    <a:pt x="29" y="6"/>
                    <a:pt x="25" y="4"/>
                    <a:pt x="23"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 name="Freeform 958"/>
            <p:cNvSpPr>
              <a:spLocks/>
            </p:cNvSpPr>
            <p:nvPr/>
          </p:nvSpPr>
          <p:spPr bwMode="auto">
            <a:xfrm>
              <a:off x="4649676" y="4063190"/>
              <a:ext cx="110140" cy="67193"/>
            </a:xfrm>
            <a:custGeom>
              <a:avLst/>
              <a:gdLst/>
              <a:ahLst/>
              <a:cxnLst>
                <a:cxn ang="0">
                  <a:pos x="39" y="3"/>
                </a:cxn>
                <a:cxn ang="0">
                  <a:pos x="35" y="2"/>
                </a:cxn>
                <a:cxn ang="0">
                  <a:pos x="14" y="0"/>
                </a:cxn>
                <a:cxn ang="0">
                  <a:pos x="10" y="0"/>
                </a:cxn>
                <a:cxn ang="0">
                  <a:pos x="10" y="0"/>
                </a:cxn>
                <a:cxn ang="0">
                  <a:pos x="3" y="7"/>
                </a:cxn>
                <a:cxn ang="0">
                  <a:pos x="1" y="13"/>
                </a:cxn>
                <a:cxn ang="0">
                  <a:pos x="0" y="13"/>
                </a:cxn>
                <a:cxn ang="0">
                  <a:pos x="12" y="24"/>
                </a:cxn>
                <a:cxn ang="0">
                  <a:pos x="42" y="14"/>
                </a:cxn>
                <a:cxn ang="0">
                  <a:pos x="40" y="3"/>
                </a:cxn>
                <a:cxn ang="0">
                  <a:pos x="39" y="3"/>
                </a:cxn>
              </a:cxnLst>
              <a:rect l="0" t="0" r="r" b="b"/>
              <a:pathLst>
                <a:path w="42" h="24">
                  <a:moveTo>
                    <a:pt x="39" y="3"/>
                  </a:moveTo>
                  <a:cubicBezTo>
                    <a:pt x="38" y="3"/>
                    <a:pt x="36" y="3"/>
                    <a:pt x="35" y="2"/>
                  </a:cubicBezTo>
                  <a:cubicBezTo>
                    <a:pt x="32" y="1"/>
                    <a:pt x="19" y="0"/>
                    <a:pt x="14" y="0"/>
                  </a:cubicBezTo>
                  <a:cubicBezTo>
                    <a:pt x="10" y="0"/>
                    <a:pt x="10" y="0"/>
                    <a:pt x="10" y="0"/>
                  </a:cubicBezTo>
                  <a:cubicBezTo>
                    <a:pt x="10" y="0"/>
                    <a:pt x="10" y="0"/>
                    <a:pt x="10" y="0"/>
                  </a:cubicBezTo>
                  <a:cubicBezTo>
                    <a:pt x="6" y="0"/>
                    <a:pt x="3" y="7"/>
                    <a:pt x="3" y="7"/>
                  </a:cubicBezTo>
                  <a:cubicBezTo>
                    <a:pt x="1" y="13"/>
                    <a:pt x="1" y="13"/>
                    <a:pt x="1" y="13"/>
                  </a:cubicBezTo>
                  <a:cubicBezTo>
                    <a:pt x="0" y="13"/>
                    <a:pt x="0" y="13"/>
                    <a:pt x="0" y="13"/>
                  </a:cubicBezTo>
                  <a:cubicBezTo>
                    <a:pt x="2" y="18"/>
                    <a:pt x="6" y="24"/>
                    <a:pt x="12" y="24"/>
                  </a:cubicBezTo>
                  <a:cubicBezTo>
                    <a:pt x="22" y="23"/>
                    <a:pt x="41" y="20"/>
                    <a:pt x="42" y="14"/>
                  </a:cubicBezTo>
                  <a:cubicBezTo>
                    <a:pt x="42" y="12"/>
                    <a:pt x="41" y="8"/>
                    <a:pt x="40" y="3"/>
                  </a:cubicBezTo>
                  <a:cubicBezTo>
                    <a:pt x="39" y="3"/>
                    <a:pt x="39" y="3"/>
                    <a:pt x="39" y="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 name="Freeform 959"/>
            <p:cNvSpPr>
              <a:spLocks/>
            </p:cNvSpPr>
            <p:nvPr/>
          </p:nvSpPr>
          <p:spPr bwMode="auto">
            <a:xfrm>
              <a:off x="4494183" y="2324565"/>
              <a:ext cx="74507" cy="73913"/>
            </a:xfrm>
            <a:custGeom>
              <a:avLst/>
              <a:gdLst/>
              <a:ahLst/>
              <a:cxnLst>
                <a:cxn ang="0">
                  <a:pos x="0" y="13"/>
                </a:cxn>
                <a:cxn ang="0">
                  <a:pos x="13" y="27"/>
                </a:cxn>
                <a:cxn ang="0">
                  <a:pos x="13" y="27"/>
                </a:cxn>
                <a:cxn ang="0">
                  <a:pos x="13" y="27"/>
                </a:cxn>
                <a:cxn ang="0">
                  <a:pos x="13" y="27"/>
                </a:cxn>
                <a:cxn ang="0">
                  <a:pos x="26" y="13"/>
                </a:cxn>
                <a:cxn ang="0">
                  <a:pos x="13" y="0"/>
                </a:cxn>
                <a:cxn ang="0">
                  <a:pos x="0" y="13"/>
                </a:cxn>
              </a:cxnLst>
              <a:rect l="0" t="0" r="r" b="b"/>
              <a:pathLst>
                <a:path w="28" h="27">
                  <a:moveTo>
                    <a:pt x="0" y="13"/>
                  </a:moveTo>
                  <a:cubicBezTo>
                    <a:pt x="0" y="17"/>
                    <a:pt x="12" y="26"/>
                    <a:pt x="13" y="27"/>
                  </a:cubicBezTo>
                  <a:cubicBezTo>
                    <a:pt x="13" y="27"/>
                    <a:pt x="13" y="27"/>
                    <a:pt x="13" y="27"/>
                  </a:cubicBezTo>
                  <a:cubicBezTo>
                    <a:pt x="13" y="27"/>
                    <a:pt x="13" y="27"/>
                    <a:pt x="13" y="27"/>
                  </a:cubicBezTo>
                  <a:cubicBezTo>
                    <a:pt x="13" y="27"/>
                    <a:pt x="13" y="27"/>
                    <a:pt x="13" y="27"/>
                  </a:cubicBezTo>
                  <a:cubicBezTo>
                    <a:pt x="16" y="26"/>
                    <a:pt x="24" y="17"/>
                    <a:pt x="26" y="13"/>
                  </a:cubicBezTo>
                  <a:cubicBezTo>
                    <a:pt x="28" y="10"/>
                    <a:pt x="13" y="0"/>
                    <a:pt x="13" y="0"/>
                  </a:cubicBezTo>
                  <a:cubicBezTo>
                    <a:pt x="13" y="0"/>
                    <a:pt x="0" y="10"/>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 name="Freeform 960"/>
            <p:cNvSpPr>
              <a:spLocks/>
            </p:cNvSpPr>
            <p:nvPr/>
          </p:nvSpPr>
          <p:spPr bwMode="auto">
            <a:xfrm>
              <a:off x="4494183" y="2398477"/>
              <a:ext cx="64789" cy="181422"/>
            </a:xfrm>
            <a:custGeom>
              <a:avLst/>
              <a:gdLst/>
              <a:ahLst/>
              <a:cxnLst>
                <a:cxn ang="0">
                  <a:pos x="13" y="0"/>
                </a:cxn>
                <a:cxn ang="0">
                  <a:pos x="0" y="11"/>
                </a:cxn>
                <a:cxn ang="0">
                  <a:pos x="3" y="37"/>
                </a:cxn>
                <a:cxn ang="0">
                  <a:pos x="6" y="56"/>
                </a:cxn>
                <a:cxn ang="0">
                  <a:pos x="9" y="66"/>
                </a:cxn>
                <a:cxn ang="0">
                  <a:pos x="24" y="11"/>
                </a:cxn>
                <a:cxn ang="0">
                  <a:pos x="13" y="0"/>
                </a:cxn>
                <a:cxn ang="0">
                  <a:pos x="13" y="0"/>
                </a:cxn>
              </a:cxnLst>
              <a:rect l="0" t="0" r="r" b="b"/>
              <a:pathLst>
                <a:path w="24" h="66">
                  <a:moveTo>
                    <a:pt x="13" y="0"/>
                  </a:moveTo>
                  <a:cubicBezTo>
                    <a:pt x="12" y="0"/>
                    <a:pt x="1" y="7"/>
                    <a:pt x="0" y="11"/>
                  </a:cubicBezTo>
                  <a:cubicBezTo>
                    <a:pt x="3" y="37"/>
                    <a:pt x="3" y="37"/>
                    <a:pt x="3" y="37"/>
                  </a:cubicBezTo>
                  <a:cubicBezTo>
                    <a:pt x="6" y="56"/>
                    <a:pt x="6" y="56"/>
                    <a:pt x="6" y="56"/>
                  </a:cubicBezTo>
                  <a:cubicBezTo>
                    <a:pt x="9" y="66"/>
                    <a:pt x="9" y="66"/>
                    <a:pt x="9" y="66"/>
                  </a:cubicBezTo>
                  <a:cubicBezTo>
                    <a:pt x="24" y="11"/>
                    <a:pt x="24" y="11"/>
                    <a:pt x="24" y="11"/>
                  </a:cubicBezTo>
                  <a:cubicBezTo>
                    <a:pt x="24" y="11"/>
                    <a:pt x="18" y="2"/>
                    <a:pt x="13" y="0"/>
                  </a:cubicBezTo>
                  <a:cubicBezTo>
                    <a:pt x="13" y="0"/>
                    <a:pt x="13" y="0"/>
                    <a:pt x="13"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 name="Freeform 961"/>
            <p:cNvSpPr>
              <a:spLocks/>
            </p:cNvSpPr>
            <p:nvPr/>
          </p:nvSpPr>
          <p:spPr bwMode="auto">
            <a:xfrm>
              <a:off x="4529817" y="2398477"/>
              <a:ext cx="1620" cy="168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 name="Freeform 962"/>
            <p:cNvSpPr>
              <a:spLocks/>
            </p:cNvSpPr>
            <p:nvPr/>
          </p:nvSpPr>
          <p:spPr bwMode="auto">
            <a:xfrm>
              <a:off x="4529817" y="2398477"/>
              <a:ext cx="1620" cy="168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 name="Freeform 963"/>
            <p:cNvSpPr>
              <a:spLocks/>
            </p:cNvSpPr>
            <p:nvPr/>
          </p:nvSpPr>
          <p:spPr bwMode="auto">
            <a:xfrm>
              <a:off x="4529817" y="2398477"/>
              <a:ext cx="1620" cy="168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 name="Freeform 964"/>
            <p:cNvSpPr>
              <a:spLocks/>
            </p:cNvSpPr>
            <p:nvPr/>
          </p:nvSpPr>
          <p:spPr bwMode="auto">
            <a:xfrm>
              <a:off x="4473127" y="2309446"/>
              <a:ext cx="35634" cy="105829"/>
            </a:xfrm>
            <a:custGeom>
              <a:avLst/>
              <a:gdLst/>
              <a:ahLst/>
              <a:cxnLst>
                <a:cxn ang="0">
                  <a:pos x="11" y="31"/>
                </a:cxn>
                <a:cxn ang="0">
                  <a:pos x="2" y="18"/>
                </a:cxn>
                <a:cxn ang="0">
                  <a:pos x="13" y="3"/>
                </a:cxn>
                <a:cxn ang="0">
                  <a:pos x="0" y="0"/>
                </a:cxn>
                <a:cxn ang="0">
                  <a:pos x="2" y="21"/>
                </a:cxn>
                <a:cxn ang="0">
                  <a:pos x="4" y="38"/>
                </a:cxn>
                <a:cxn ang="0">
                  <a:pos x="11" y="31"/>
                </a:cxn>
              </a:cxnLst>
              <a:rect l="0" t="0" r="r" b="b"/>
              <a:pathLst>
                <a:path w="13" h="38">
                  <a:moveTo>
                    <a:pt x="11" y="31"/>
                  </a:moveTo>
                  <a:cubicBezTo>
                    <a:pt x="2" y="23"/>
                    <a:pt x="2" y="20"/>
                    <a:pt x="2" y="18"/>
                  </a:cubicBezTo>
                  <a:cubicBezTo>
                    <a:pt x="2" y="16"/>
                    <a:pt x="3" y="13"/>
                    <a:pt x="13" y="3"/>
                  </a:cubicBezTo>
                  <a:cubicBezTo>
                    <a:pt x="8" y="2"/>
                    <a:pt x="3" y="1"/>
                    <a:pt x="0" y="0"/>
                  </a:cubicBezTo>
                  <a:cubicBezTo>
                    <a:pt x="2" y="21"/>
                    <a:pt x="2" y="21"/>
                    <a:pt x="2" y="21"/>
                  </a:cubicBezTo>
                  <a:cubicBezTo>
                    <a:pt x="2" y="21"/>
                    <a:pt x="3" y="30"/>
                    <a:pt x="4" y="38"/>
                  </a:cubicBezTo>
                  <a:cubicBezTo>
                    <a:pt x="6" y="36"/>
                    <a:pt x="8" y="34"/>
                    <a:pt x="11" y="3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 name="Freeform 965"/>
            <p:cNvSpPr>
              <a:spLocks/>
            </p:cNvSpPr>
            <p:nvPr/>
          </p:nvSpPr>
          <p:spPr bwMode="auto">
            <a:xfrm>
              <a:off x="4552493" y="2304407"/>
              <a:ext cx="43732" cy="110869"/>
            </a:xfrm>
            <a:custGeom>
              <a:avLst/>
              <a:gdLst/>
              <a:ahLst/>
              <a:cxnLst>
                <a:cxn ang="0">
                  <a:pos x="16" y="2"/>
                </a:cxn>
                <a:cxn ang="0">
                  <a:pos x="16" y="0"/>
                </a:cxn>
                <a:cxn ang="0">
                  <a:pos x="0" y="6"/>
                </a:cxn>
                <a:cxn ang="0">
                  <a:pos x="9" y="23"/>
                </a:cxn>
                <a:cxn ang="0">
                  <a:pos x="1" y="34"/>
                </a:cxn>
                <a:cxn ang="0">
                  <a:pos x="6" y="40"/>
                </a:cxn>
                <a:cxn ang="0">
                  <a:pos x="8" y="31"/>
                </a:cxn>
                <a:cxn ang="0">
                  <a:pos x="16" y="2"/>
                </a:cxn>
              </a:cxnLst>
              <a:rect l="0" t="0" r="r" b="b"/>
              <a:pathLst>
                <a:path w="16" h="40">
                  <a:moveTo>
                    <a:pt x="16" y="2"/>
                  </a:moveTo>
                  <a:cubicBezTo>
                    <a:pt x="16" y="0"/>
                    <a:pt x="16" y="0"/>
                    <a:pt x="16" y="0"/>
                  </a:cubicBezTo>
                  <a:cubicBezTo>
                    <a:pt x="11" y="4"/>
                    <a:pt x="6" y="5"/>
                    <a:pt x="0" y="6"/>
                  </a:cubicBezTo>
                  <a:cubicBezTo>
                    <a:pt x="13" y="16"/>
                    <a:pt x="10" y="21"/>
                    <a:pt x="9" y="23"/>
                  </a:cubicBezTo>
                  <a:cubicBezTo>
                    <a:pt x="9" y="24"/>
                    <a:pt x="5" y="30"/>
                    <a:pt x="1" y="34"/>
                  </a:cubicBezTo>
                  <a:cubicBezTo>
                    <a:pt x="3" y="36"/>
                    <a:pt x="5" y="38"/>
                    <a:pt x="6" y="40"/>
                  </a:cubicBezTo>
                  <a:cubicBezTo>
                    <a:pt x="8" y="31"/>
                    <a:pt x="8" y="31"/>
                    <a:pt x="8" y="31"/>
                  </a:cubicBezTo>
                  <a:lnTo>
                    <a:pt x="1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 name="Freeform 966"/>
            <p:cNvSpPr>
              <a:spLocks/>
            </p:cNvSpPr>
            <p:nvPr/>
          </p:nvSpPr>
          <p:spPr bwMode="auto">
            <a:xfrm>
              <a:off x="4494183" y="2324565"/>
              <a:ext cx="74507" cy="255334"/>
            </a:xfrm>
            <a:custGeom>
              <a:avLst/>
              <a:gdLst/>
              <a:ahLst/>
              <a:cxnLst>
                <a:cxn ang="0">
                  <a:pos x="13" y="27"/>
                </a:cxn>
                <a:cxn ang="0">
                  <a:pos x="26" y="13"/>
                </a:cxn>
                <a:cxn ang="0">
                  <a:pos x="13" y="0"/>
                </a:cxn>
                <a:cxn ang="0">
                  <a:pos x="0" y="13"/>
                </a:cxn>
                <a:cxn ang="0">
                  <a:pos x="13" y="27"/>
                </a:cxn>
                <a:cxn ang="0">
                  <a:pos x="13" y="27"/>
                </a:cxn>
                <a:cxn ang="0">
                  <a:pos x="0" y="38"/>
                </a:cxn>
                <a:cxn ang="0">
                  <a:pos x="3" y="64"/>
                </a:cxn>
                <a:cxn ang="0">
                  <a:pos x="6" y="83"/>
                </a:cxn>
                <a:cxn ang="0">
                  <a:pos x="9" y="93"/>
                </a:cxn>
                <a:cxn ang="0">
                  <a:pos x="24" y="38"/>
                </a:cxn>
                <a:cxn ang="0">
                  <a:pos x="13" y="27"/>
                </a:cxn>
              </a:cxnLst>
              <a:rect l="0" t="0" r="r" b="b"/>
              <a:pathLst>
                <a:path w="28" h="93">
                  <a:moveTo>
                    <a:pt x="13" y="27"/>
                  </a:moveTo>
                  <a:cubicBezTo>
                    <a:pt x="16" y="26"/>
                    <a:pt x="24" y="17"/>
                    <a:pt x="26" y="13"/>
                  </a:cubicBezTo>
                  <a:cubicBezTo>
                    <a:pt x="28" y="10"/>
                    <a:pt x="13" y="0"/>
                    <a:pt x="13" y="0"/>
                  </a:cubicBezTo>
                  <a:cubicBezTo>
                    <a:pt x="13" y="0"/>
                    <a:pt x="0" y="10"/>
                    <a:pt x="0" y="13"/>
                  </a:cubicBezTo>
                  <a:cubicBezTo>
                    <a:pt x="0" y="17"/>
                    <a:pt x="12" y="26"/>
                    <a:pt x="13" y="27"/>
                  </a:cubicBezTo>
                  <a:cubicBezTo>
                    <a:pt x="13" y="27"/>
                    <a:pt x="13" y="27"/>
                    <a:pt x="13" y="27"/>
                  </a:cubicBezTo>
                  <a:cubicBezTo>
                    <a:pt x="12" y="27"/>
                    <a:pt x="1" y="34"/>
                    <a:pt x="0" y="38"/>
                  </a:cubicBezTo>
                  <a:cubicBezTo>
                    <a:pt x="3" y="64"/>
                    <a:pt x="3" y="64"/>
                    <a:pt x="3" y="64"/>
                  </a:cubicBezTo>
                  <a:cubicBezTo>
                    <a:pt x="6" y="83"/>
                    <a:pt x="6" y="83"/>
                    <a:pt x="6" y="83"/>
                  </a:cubicBezTo>
                  <a:cubicBezTo>
                    <a:pt x="9" y="93"/>
                    <a:pt x="9" y="93"/>
                    <a:pt x="9" y="93"/>
                  </a:cubicBezTo>
                  <a:cubicBezTo>
                    <a:pt x="24" y="38"/>
                    <a:pt x="24" y="38"/>
                    <a:pt x="24" y="38"/>
                  </a:cubicBezTo>
                  <a:cubicBezTo>
                    <a:pt x="24" y="38"/>
                    <a:pt x="18" y="29"/>
                    <a:pt x="13" y="2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sp>
        <p:nvSpPr>
          <p:cNvPr id="50" name="Freeform 967"/>
          <p:cNvSpPr>
            <a:spLocks noEditPoints="1"/>
          </p:cNvSpPr>
          <p:nvPr/>
        </p:nvSpPr>
        <p:spPr bwMode="auto">
          <a:xfrm>
            <a:off x="7582820" y="5653155"/>
            <a:ext cx="263473" cy="271013"/>
          </a:xfrm>
          <a:custGeom>
            <a:avLst/>
            <a:gdLst/>
            <a:ahLst/>
            <a:cxnLst>
              <a:cxn ang="0">
                <a:pos x="0" y="37"/>
              </a:cxn>
              <a:cxn ang="0">
                <a:pos x="37" y="74"/>
              </a:cxn>
              <a:cxn ang="0">
                <a:pos x="74" y="37"/>
              </a:cxn>
              <a:cxn ang="0">
                <a:pos x="37" y="0"/>
              </a:cxn>
              <a:cxn ang="0">
                <a:pos x="0" y="37"/>
              </a:cxn>
              <a:cxn ang="0">
                <a:pos x="8" y="37"/>
              </a:cxn>
              <a:cxn ang="0">
                <a:pos x="15" y="30"/>
              </a:cxn>
              <a:cxn ang="0">
                <a:pos x="30" y="30"/>
              </a:cxn>
              <a:cxn ang="0">
                <a:pos x="30" y="14"/>
              </a:cxn>
              <a:cxn ang="0">
                <a:pos x="37" y="7"/>
              </a:cxn>
              <a:cxn ang="0">
                <a:pos x="44" y="14"/>
              </a:cxn>
              <a:cxn ang="0">
                <a:pos x="44" y="30"/>
              </a:cxn>
              <a:cxn ang="0">
                <a:pos x="60" y="30"/>
              </a:cxn>
              <a:cxn ang="0">
                <a:pos x="67" y="37"/>
              </a:cxn>
              <a:cxn ang="0">
                <a:pos x="60" y="44"/>
              </a:cxn>
              <a:cxn ang="0">
                <a:pos x="44" y="44"/>
              </a:cxn>
              <a:cxn ang="0">
                <a:pos x="44" y="59"/>
              </a:cxn>
              <a:cxn ang="0">
                <a:pos x="37" y="66"/>
              </a:cxn>
              <a:cxn ang="0">
                <a:pos x="30" y="59"/>
              </a:cxn>
              <a:cxn ang="0">
                <a:pos x="30" y="44"/>
              </a:cxn>
              <a:cxn ang="0">
                <a:pos x="15" y="44"/>
              </a:cxn>
              <a:cxn ang="0">
                <a:pos x="8" y="37"/>
              </a:cxn>
            </a:cxnLst>
            <a:rect l="0" t="0" r="r" b="b"/>
            <a:pathLst>
              <a:path w="74" h="74">
                <a:moveTo>
                  <a:pt x="0" y="37"/>
                </a:moveTo>
                <a:cubicBezTo>
                  <a:pt x="0" y="57"/>
                  <a:pt x="17" y="74"/>
                  <a:pt x="37" y="74"/>
                </a:cubicBezTo>
                <a:cubicBezTo>
                  <a:pt x="58" y="74"/>
                  <a:pt x="74" y="57"/>
                  <a:pt x="74" y="37"/>
                </a:cubicBezTo>
                <a:cubicBezTo>
                  <a:pt x="74" y="16"/>
                  <a:pt x="58" y="0"/>
                  <a:pt x="37" y="0"/>
                </a:cubicBezTo>
                <a:cubicBezTo>
                  <a:pt x="17" y="0"/>
                  <a:pt x="0" y="16"/>
                  <a:pt x="0" y="37"/>
                </a:cubicBezTo>
                <a:close/>
                <a:moveTo>
                  <a:pt x="8" y="37"/>
                </a:moveTo>
                <a:cubicBezTo>
                  <a:pt x="8" y="33"/>
                  <a:pt x="11" y="30"/>
                  <a:pt x="15" y="30"/>
                </a:cubicBezTo>
                <a:cubicBezTo>
                  <a:pt x="30" y="30"/>
                  <a:pt x="30" y="30"/>
                  <a:pt x="30" y="30"/>
                </a:cubicBezTo>
                <a:cubicBezTo>
                  <a:pt x="30" y="14"/>
                  <a:pt x="30" y="14"/>
                  <a:pt x="30" y="14"/>
                </a:cubicBezTo>
                <a:cubicBezTo>
                  <a:pt x="30" y="10"/>
                  <a:pt x="33" y="7"/>
                  <a:pt x="37" y="7"/>
                </a:cubicBezTo>
                <a:cubicBezTo>
                  <a:pt x="41" y="7"/>
                  <a:pt x="44" y="10"/>
                  <a:pt x="44" y="14"/>
                </a:cubicBezTo>
                <a:cubicBezTo>
                  <a:pt x="44" y="30"/>
                  <a:pt x="44" y="30"/>
                  <a:pt x="44" y="30"/>
                </a:cubicBezTo>
                <a:cubicBezTo>
                  <a:pt x="60" y="30"/>
                  <a:pt x="60" y="30"/>
                  <a:pt x="60" y="30"/>
                </a:cubicBezTo>
                <a:cubicBezTo>
                  <a:pt x="64" y="30"/>
                  <a:pt x="67" y="33"/>
                  <a:pt x="67" y="37"/>
                </a:cubicBezTo>
                <a:cubicBezTo>
                  <a:pt x="67" y="41"/>
                  <a:pt x="64" y="44"/>
                  <a:pt x="60" y="44"/>
                </a:cubicBezTo>
                <a:cubicBezTo>
                  <a:pt x="44" y="44"/>
                  <a:pt x="44" y="44"/>
                  <a:pt x="44" y="44"/>
                </a:cubicBezTo>
                <a:cubicBezTo>
                  <a:pt x="44" y="59"/>
                  <a:pt x="44" y="59"/>
                  <a:pt x="44" y="59"/>
                </a:cubicBezTo>
                <a:cubicBezTo>
                  <a:pt x="44" y="63"/>
                  <a:pt x="41" y="66"/>
                  <a:pt x="37" y="66"/>
                </a:cubicBezTo>
                <a:cubicBezTo>
                  <a:pt x="33" y="66"/>
                  <a:pt x="30" y="63"/>
                  <a:pt x="30" y="59"/>
                </a:cubicBezTo>
                <a:cubicBezTo>
                  <a:pt x="30" y="44"/>
                  <a:pt x="30" y="44"/>
                  <a:pt x="30" y="44"/>
                </a:cubicBezTo>
                <a:cubicBezTo>
                  <a:pt x="15" y="44"/>
                  <a:pt x="15" y="44"/>
                  <a:pt x="15" y="44"/>
                </a:cubicBezTo>
                <a:cubicBezTo>
                  <a:pt x="11" y="44"/>
                  <a:pt x="8" y="41"/>
                  <a:pt x="8" y="37"/>
                </a:cubicBezTo>
                <a:close/>
              </a:path>
            </a:pathLst>
          </a:custGeom>
          <a:solidFill>
            <a:srgbClr val="F5F6F6"/>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 name="Freeform 1122"/>
          <p:cNvSpPr>
            <a:spLocks noEditPoints="1"/>
          </p:cNvSpPr>
          <p:nvPr/>
        </p:nvSpPr>
        <p:spPr bwMode="auto">
          <a:xfrm>
            <a:off x="7708079" y="2020240"/>
            <a:ext cx="261313" cy="273252"/>
          </a:xfrm>
          <a:custGeom>
            <a:avLst/>
            <a:gdLst/>
            <a:ahLst/>
            <a:cxnLst>
              <a:cxn ang="0">
                <a:pos x="0" y="37"/>
              </a:cxn>
              <a:cxn ang="0">
                <a:pos x="37" y="74"/>
              </a:cxn>
              <a:cxn ang="0">
                <a:pos x="74" y="37"/>
              </a:cxn>
              <a:cxn ang="0">
                <a:pos x="37" y="0"/>
              </a:cxn>
              <a:cxn ang="0">
                <a:pos x="0" y="37"/>
              </a:cxn>
              <a:cxn ang="0">
                <a:pos x="8" y="37"/>
              </a:cxn>
              <a:cxn ang="0">
                <a:pos x="15" y="30"/>
              </a:cxn>
              <a:cxn ang="0">
                <a:pos x="30" y="30"/>
              </a:cxn>
              <a:cxn ang="0">
                <a:pos x="30" y="15"/>
              </a:cxn>
              <a:cxn ang="0">
                <a:pos x="37" y="8"/>
              </a:cxn>
              <a:cxn ang="0">
                <a:pos x="44" y="15"/>
              </a:cxn>
              <a:cxn ang="0">
                <a:pos x="44" y="30"/>
              </a:cxn>
              <a:cxn ang="0">
                <a:pos x="60" y="30"/>
              </a:cxn>
              <a:cxn ang="0">
                <a:pos x="67" y="37"/>
              </a:cxn>
              <a:cxn ang="0">
                <a:pos x="60" y="44"/>
              </a:cxn>
              <a:cxn ang="0">
                <a:pos x="44" y="44"/>
              </a:cxn>
              <a:cxn ang="0">
                <a:pos x="44" y="60"/>
              </a:cxn>
              <a:cxn ang="0">
                <a:pos x="37" y="66"/>
              </a:cxn>
              <a:cxn ang="0">
                <a:pos x="30" y="60"/>
              </a:cxn>
              <a:cxn ang="0">
                <a:pos x="30" y="44"/>
              </a:cxn>
              <a:cxn ang="0">
                <a:pos x="15" y="44"/>
              </a:cxn>
              <a:cxn ang="0">
                <a:pos x="8" y="37"/>
              </a:cxn>
            </a:cxnLst>
            <a:rect l="0" t="0" r="r" b="b"/>
            <a:pathLst>
              <a:path w="74" h="74">
                <a:moveTo>
                  <a:pt x="0" y="37"/>
                </a:moveTo>
                <a:cubicBezTo>
                  <a:pt x="0" y="58"/>
                  <a:pt x="17" y="74"/>
                  <a:pt x="37" y="74"/>
                </a:cubicBezTo>
                <a:cubicBezTo>
                  <a:pt x="58" y="74"/>
                  <a:pt x="74" y="58"/>
                  <a:pt x="74" y="37"/>
                </a:cubicBezTo>
                <a:cubicBezTo>
                  <a:pt x="74" y="17"/>
                  <a:pt x="58" y="0"/>
                  <a:pt x="37" y="0"/>
                </a:cubicBezTo>
                <a:cubicBezTo>
                  <a:pt x="17" y="0"/>
                  <a:pt x="0" y="17"/>
                  <a:pt x="0" y="37"/>
                </a:cubicBezTo>
                <a:close/>
                <a:moveTo>
                  <a:pt x="8" y="37"/>
                </a:moveTo>
                <a:cubicBezTo>
                  <a:pt x="8" y="33"/>
                  <a:pt x="11" y="30"/>
                  <a:pt x="15" y="30"/>
                </a:cubicBezTo>
                <a:cubicBezTo>
                  <a:pt x="30" y="30"/>
                  <a:pt x="30" y="30"/>
                  <a:pt x="30" y="30"/>
                </a:cubicBezTo>
                <a:cubicBezTo>
                  <a:pt x="30" y="15"/>
                  <a:pt x="30" y="15"/>
                  <a:pt x="30" y="15"/>
                </a:cubicBezTo>
                <a:cubicBezTo>
                  <a:pt x="30" y="11"/>
                  <a:pt x="34" y="8"/>
                  <a:pt x="37" y="8"/>
                </a:cubicBezTo>
                <a:cubicBezTo>
                  <a:pt x="41" y="8"/>
                  <a:pt x="44" y="11"/>
                  <a:pt x="44" y="15"/>
                </a:cubicBezTo>
                <a:cubicBezTo>
                  <a:pt x="44" y="30"/>
                  <a:pt x="44" y="30"/>
                  <a:pt x="44" y="30"/>
                </a:cubicBezTo>
                <a:cubicBezTo>
                  <a:pt x="60" y="30"/>
                  <a:pt x="60" y="30"/>
                  <a:pt x="60" y="30"/>
                </a:cubicBezTo>
                <a:cubicBezTo>
                  <a:pt x="64" y="30"/>
                  <a:pt x="67" y="33"/>
                  <a:pt x="67" y="37"/>
                </a:cubicBezTo>
                <a:cubicBezTo>
                  <a:pt x="67" y="41"/>
                  <a:pt x="64" y="44"/>
                  <a:pt x="60" y="44"/>
                </a:cubicBezTo>
                <a:cubicBezTo>
                  <a:pt x="44" y="44"/>
                  <a:pt x="44" y="44"/>
                  <a:pt x="44" y="44"/>
                </a:cubicBezTo>
                <a:cubicBezTo>
                  <a:pt x="44" y="60"/>
                  <a:pt x="44" y="60"/>
                  <a:pt x="44" y="60"/>
                </a:cubicBezTo>
                <a:cubicBezTo>
                  <a:pt x="44" y="63"/>
                  <a:pt x="41" y="66"/>
                  <a:pt x="37" y="66"/>
                </a:cubicBezTo>
                <a:cubicBezTo>
                  <a:pt x="34" y="66"/>
                  <a:pt x="30" y="63"/>
                  <a:pt x="30" y="60"/>
                </a:cubicBezTo>
                <a:cubicBezTo>
                  <a:pt x="30" y="44"/>
                  <a:pt x="30" y="44"/>
                  <a:pt x="30" y="44"/>
                </a:cubicBezTo>
                <a:cubicBezTo>
                  <a:pt x="15" y="44"/>
                  <a:pt x="15" y="44"/>
                  <a:pt x="15" y="44"/>
                </a:cubicBezTo>
                <a:cubicBezTo>
                  <a:pt x="11" y="44"/>
                  <a:pt x="8" y="41"/>
                  <a:pt x="8" y="37"/>
                </a:cubicBezTo>
                <a:close/>
              </a:path>
            </a:pathLst>
          </a:custGeom>
          <a:solidFill>
            <a:srgbClr val="F5F6F6"/>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 name="Freeform 610"/>
          <p:cNvSpPr>
            <a:spLocks noEditPoints="1"/>
          </p:cNvSpPr>
          <p:nvPr/>
        </p:nvSpPr>
        <p:spPr bwMode="auto">
          <a:xfrm>
            <a:off x="5868572" y="1547962"/>
            <a:ext cx="378884" cy="361951"/>
          </a:xfrm>
          <a:custGeom>
            <a:avLst/>
            <a:gdLst/>
            <a:ahLst/>
            <a:cxnLst>
              <a:cxn ang="0">
                <a:pos x="49" y="37"/>
              </a:cxn>
              <a:cxn ang="0">
                <a:pos x="89" y="0"/>
              </a:cxn>
              <a:cxn ang="0">
                <a:pos x="0" y="0"/>
              </a:cxn>
              <a:cxn ang="0">
                <a:pos x="42" y="37"/>
              </a:cxn>
              <a:cxn ang="0">
                <a:pos x="42" y="72"/>
              </a:cxn>
              <a:cxn ang="0">
                <a:pos x="16" y="84"/>
              </a:cxn>
              <a:cxn ang="0">
                <a:pos x="74" y="84"/>
              </a:cxn>
              <a:cxn ang="0">
                <a:pos x="49" y="72"/>
              </a:cxn>
              <a:cxn ang="0">
                <a:pos x="49" y="37"/>
              </a:cxn>
              <a:cxn ang="0">
                <a:pos x="61" y="82"/>
              </a:cxn>
              <a:cxn ang="0">
                <a:pos x="28" y="82"/>
              </a:cxn>
              <a:cxn ang="0">
                <a:pos x="44" y="74"/>
              </a:cxn>
              <a:cxn ang="0">
                <a:pos x="44" y="36"/>
              </a:cxn>
              <a:cxn ang="0">
                <a:pos x="7" y="3"/>
              </a:cxn>
              <a:cxn ang="0">
                <a:pos x="82" y="3"/>
              </a:cxn>
              <a:cxn ang="0">
                <a:pos x="46" y="36"/>
              </a:cxn>
              <a:cxn ang="0">
                <a:pos x="46" y="74"/>
              </a:cxn>
              <a:cxn ang="0">
                <a:pos x="61" y="82"/>
              </a:cxn>
              <a:cxn ang="0">
                <a:pos x="71" y="11"/>
              </a:cxn>
              <a:cxn ang="0">
                <a:pos x="45" y="34"/>
              </a:cxn>
              <a:cxn ang="0">
                <a:pos x="19" y="11"/>
              </a:cxn>
              <a:cxn ang="0">
                <a:pos x="42" y="11"/>
              </a:cxn>
              <a:cxn ang="0">
                <a:pos x="44" y="24"/>
              </a:cxn>
              <a:cxn ang="0">
                <a:pos x="58" y="20"/>
              </a:cxn>
              <a:cxn ang="0">
                <a:pos x="60" y="11"/>
              </a:cxn>
              <a:cxn ang="0">
                <a:pos x="71" y="11"/>
              </a:cxn>
              <a:cxn ang="0">
                <a:pos x="56" y="5"/>
              </a:cxn>
              <a:cxn ang="0">
                <a:pos x="43" y="10"/>
              </a:cxn>
              <a:cxn ang="0">
                <a:pos x="42" y="11"/>
              </a:cxn>
              <a:cxn ang="0">
                <a:pos x="60" y="11"/>
              </a:cxn>
              <a:cxn ang="0">
                <a:pos x="56" y="5"/>
              </a:cxn>
              <a:cxn ang="0">
                <a:pos x="49" y="10"/>
              </a:cxn>
              <a:cxn ang="0">
                <a:pos x="46" y="9"/>
              </a:cxn>
              <a:cxn ang="0">
                <a:pos x="47" y="7"/>
              </a:cxn>
              <a:cxn ang="0">
                <a:pos x="50" y="7"/>
              </a:cxn>
              <a:cxn ang="0">
                <a:pos x="49" y="10"/>
              </a:cxn>
              <a:cxn ang="0">
                <a:pos x="51" y="7"/>
              </a:cxn>
              <a:cxn ang="0">
                <a:pos x="50" y="7"/>
              </a:cxn>
              <a:cxn ang="0">
                <a:pos x="51" y="5"/>
              </a:cxn>
              <a:cxn ang="0">
                <a:pos x="52" y="6"/>
              </a:cxn>
              <a:cxn ang="0">
                <a:pos x="51" y="7"/>
              </a:cxn>
            </a:cxnLst>
            <a:rect l="0" t="0" r="r" b="b"/>
            <a:pathLst>
              <a:path w="89" h="84">
                <a:moveTo>
                  <a:pt x="49" y="37"/>
                </a:moveTo>
                <a:cubicBezTo>
                  <a:pt x="89" y="0"/>
                  <a:pt x="89" y="0"/>
                  <a:pt x="89" y="0"/>
                </a:cubicBezTo>
                <a:cubicBezTo>
                  <a:pt x="0" y="0"/>
                  <a:pt x="0" y="0"/>
                  <a:pt x="0" y="0"/>
                </a:cubicBezTo>
                <a:cubicBezTo>
                  <a:pt x="42" y="37"/>
                  <a:pt x="42" y="37"/>
                  <a:pt x="42" y="37"/>
                </a:cubicBezTo>
                <a:cubicBezTo>
                  <a:pt x="42" y="72"/>
                  <a:pt x="42" y="72"/>
                  <a:pt x="42" y="72"/>
                </a:cubicBezTo>
                <a:cubicBezTo>
                  <a:pt x="16" y="84"/>
                  <a:pt x="16" y="84"/>
                  <a:pt x="16" y="84"/>
                </a:cubicBezTo>
                <a:cubicBezTo>
                  <a:pt x="74" y="84"/>
                  <a:pt x="74" y="84"/>
                  <a:pt x="74" y="84"/>
                </a:cubicBezTo>
                <a:cubicBezTo>
                  <a:pt x="49" y="72"/>
                  <a:pt x="49" y="72"/>
                  <a:pt x="49" y="72"/>
                </a:cubicBezTo>
                <a:lnTo>
                  <a:pt x="49" y="37"/>
                </a:lnTo>
                <a:close/>
                <a:moveTo>
                  <a:pt x="61" y="82"/>
                </a:moveTo>
                <a:cubicBezTo>
                  <a:pt x="28" y="82"/>
                  <a:pt x="28" y="82"/>
                  <a:pt x="28" y="82"/>
                </a:cubicBezTo>
                <a:cubicBezTo>
                  <a:pt x="44" y="74"/>
                  <a:pt x="44" y="74"/>
                  <a:pt x="44" y="74"/>
                </a:cubicBezTo>
                <a:cubicBezTo>
                  <a:pt x="44" y="36"/>
                  <a:pt x="44" y="36"/>
                  <a:pt x="44" y="36"/>
                </a:cubicBezTo>
                <a:cubicBezTo>
                  <a:pt x="7" y="3"/>
                  <a:pt x="7" y="3"/>
                  <a:pt x="7" y="3"/>
                </a:cubicBezTo>
                <a:cubicBezTo>
                  <a:pt x="82" y="3"/>
                  <a:pt x="82" y="3"/>
                  <a:pt x="82" y="3"/>
                </a:cubicBezTo>
                <a:cubicBezTo>
                  <a:pt x="46" y="36"/>
                  <a:pt x="46" y="36"/>
                  <a:pt x="46" y="36"/>
                </a:cubicBezTo>
                <a:cubicBezTo>
                  <a:pt x="46" y="74"/>
                  <a:pt x="46" y="74"/>
                  <a:pt x="46" y="74"/>
                </a:cubicBezTo>
                <a:lnTo>
                  <a:pt x="61" y="82"/>
                </a:lnTo>
                <a:close/>
                <a:moveTo>
                  <a:pt x="71" y="11"/>
                </a:moveTo>
                <a:cubicBezTo>
                  <a:pt x="45" y="34"/>
                  <a:pt x="45" y="34"/>
                  <a:pt x="45" y="34"/>
                </a:cubicBezTo>
                <a:cubicBezTo>
                  <a:pt x="19" y="11"/>
                  <a:pt x="19" y="11"/>
                  <a:pt x="19" y="11"/>
                </a:cubicBezTo>
                <a:cubicBezTo>
                  <a:pt x="42" y="11"/>
                  <a:pt x="42" y="11"/>
                  <a:pt x="42" y="11"/>
                </a:cubicBezTo>
                <a:cubicBezTo>
                  <a:pt x="40" y="15"/>
                  <a:pt x="40" y="21"/>
                  <a:pt x="44" y="24"/>
                </a:cubicBezTo>
                <a:cubicBezTo>
                  <a:pt x="48" y="27"/>
                  <a:pt x="54" y="25"/>
                  <a:pt x="58" y="20"/>
                </a:cubicBezTo>
                <a:cubicBezTo>
                  <a:pt x="59" y="17"/>
                  <a:pt x="60" y="14"/>
                  <a:pt x="60" y="11"/>
                </a:cubicBezTo>
                <a:lnTo>
                  <a:pt x="71" y="11"/>
                </a:lnTo>
                <a:close/>
                <a:moveTo>
                  <a:pt x="56" y="5"/>
                </a:moveTo>
                <a:cubicBezTo>
                  <a:pt x="53" y="3"/>
                  <a:pt x="47" y="5"/>
                  <a:pt x="43" y="10"/>
                </a:cubicBezTo>
                <a:cubicBezTo>
                  <a:pt x="43" y="10"/>
                  <a:pt x="42" y="11"/>
                  <a:pt x="42" y="11"/>
                </a:cubicBezTo>
                <a:cubicBezTo>
                  <a:pt x="60" y="11"/>
                  <a:pt x="60" y="11"/>
                  <a:pt x="60" y="11"/>
                </a:cubicBezTo>
                <a:cubicBezTo>
                  <a:pt x="59" y="9"/>
                  <a:pt x="58" y="7"/>
                  <a:pt x="56" y="5"/>
                </a:cubicBezTo>
                <a:close/>
                <a:moveTo>
                  <a:pt x="49" y="10"/>
                </a:moveTo>
                <a:cubicBezTo>
                  <a:pt x="48" y="10"/>
                  <a:pt x="47" y="10"/>
                  <a:pt x="46" y="9"/>
                </a:cubicBezTo>
                <a:cubicBezTo>
                  <a:pt x="46" y="9"/>
                  <a:pt x="46" y="8"/>
                  <a:pt x="47" y="7"/>
                </a:cubicBezTo>
                <a:cubicBezTo>
                  <a:pt x="48" y="7"/>
                  <a:pt x="49" y="7"/>
                  <a:pt x="50" y="7"/>
                </a:cubicBezTo>
                <a:cubicBezTo>
                  <a:pt x="50" y="8"/>
                  <a:pt x="50" y="9"/>
                  <a:pt x="49" y="10"/>
                </a:cubicBezTo>
                <a:close/>
                <a:moveTo>
                  <a:pt x="51" y="7"/>
                </a:moveTo>
                <a:cubicBezTo>
                  <a:pt x="51" y="7"/>
                  <a:pt x="50" y="7"/>
                  <a:pt x="50" y="7"/>
                </a:cubicBezTo>
                <a:cubicBezTo>
                  <a:pt x="50" y="6"/>
                  <a:pt x="50" y="6"/>
                  <a:pt x="51" y="5"/>
                </a:cubicBezTo>
                <a:cubicBezTo>
                  <a:pt x="51" y="5"/>
                  <a:pt x="52" y="5"/>
                  <a:pt x="52" y="6"/>
                </a:cubicBezTo>
                <a:cubicBezTo>
                  <a:pt x="52" y="6"/>
                  <a:pt x="52" y="7"/>
                  <a:pt x="51" y="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 name="Freeform 612"/>
          <p:cNvSpPr>
            <a:spLocks/>
          </p:cNvSpPr>
          <p:nvPr/>
        </p:nvSpPr>
        <p:spPr bwMode="auto">
          <a:xfrm>
            <a:off x="4247387" y="2210570"/>
            <a:ext cx="357717" cy="361951"/>
          </a:xfrm>
          <a:custGeom>
            <a:avLst/>
            <a:gdLst/>
            <a:ahLst/>
            <a:cxnLst>
              <a:cxn ang="0">
                <a:pos x="67" y="48"/>
              </a:cxn>
              <a:cxn ang="0">
                <a:pos x="74" y="45"/>
              </a:cxn>
              <a:cxn ang="0">
                <a:pos x="75" y="44"/>
              </a:cxn>
              <a:cxn ang="0">
                <a:pos x="78" y="42"/>
              </a:cxn>
              <a:cxn ang="0">
                <a:pos x="67" y="36"/>
              </a:cxn>
              <a:cxn ang="0">
                <a:pos x="67" y="34"/>
              </a:cxn>
              <a:cxn ang="0">
                <a:pos x="81" y="26"/>
              </a:cxn>
              <a:cxn ang="0">
                <a:pos x="64" y="28"/>
              </a:cxn>
              <a:cxn ang="0">
                <a:pos x="67" y="21"/>
              </a:cxn>
              <a:cxn ang="0">
                <a:pos x="66" y="19"/>
              </a:cxn>
              <a:cxn ang="0">
                <a:pos x="68" y="16"/>
              </a:cxn>
              <a:cxn ang="0">
                <a:pos x="56" y="20"/>
              </a:cxn>
              <a:cxn ang="0">
                <a:pos x="54" y="18"/>
              </a:cxn>
              <a:cxn ang="0">
                <a:pos x="58" y="3"/>
              </a:cxn>
              <a:cxn ang="0">
                <a:pos x="48" y="17"/>
              </a:cxn>
              <a:cxn ang="0">
                <a:pos x="45" y="10"/>
              </a:cxn>
              <a:cxn ang="0">
                <a:pos x="43" y="9"/>
              </a:cxn>
              <a:cxn ang="0">
                <a:pos x="42" y="6"/>
              </a:cxn>
              <a:cxn ang="0">
                <a:pos x="36" y="17"/>
              </a:cxn>
              <a:cxn ang="0">
                <a:pos x="34" y="17"/>
              </a:cxn>
              <a:cxn ang="0">
                <a:pos x="26" y="3"/>
              </a:cxn>
              <a:cxn ang="0">
                <a:pos x="28" y="20"/>
              </a:cxn>
              <a:cxn ang="0">
                <a:pos x="21" y="17"/>
              </a:cxn>
              <a:cxn ang="0">
                <a:pos x="19" y="17"/>
              </a:cxn>
              <a:cxn ang="0">
                <a:pos x="16" y="16"/>
              </a:cxn>
              <a:cxn ang="0">
                <a:pos x="20" y="28"/>
              </a:cxn>
              <a:cxn ang="0">
                <a:pos x="18" y="30"/>
              </a:cxn>
              <a:cxn ang="0">
                <a:pos x="3" y="26"/>
              </a:cxn>
              <a:cxn ang="0">
                <a:pos x="16" y="36"/>
              </a:cxn>
              <a:cxn ang="0">
                <a:pos x="10" y="39"/>
              </a:cxn>
              <a:cxn ang="0">
                <a:pos x="9" y="41"/>
              </a:cxn>
              <a:cxn ang="0">
                <a:pos x="6" y="42"/>
              </a:cxn>
              <a:cxn ang="0">
                <a:pos x="16" y="48"/>
              </a:cxn>
              <a:cxn ang="0">
                <a:pos x="17" y="50"/>
              </a:cxn>
              <a:cxn ang="0">
                <a:pos x="3" y="58"/>
              </a:cxn>
              <a:cxn ang="0">
                <a:pos x="20" y="56"/>
              </a:cxn>
              <a:cxn ang="0">
                <a:pos x="17" y="63"/>
              </a:cxn>
              <a:cxn ang="0">
                <a:pos x="17" y="65"/>
              </a:cxn>
              <a:cxn ang="0">
                <a:pos x="16" y="68"/>
              </a:cxn>
              <a:cxn ang="0">
                <a:pos x="28" y="64"/>
              </a:cxn>
              <a:cxn ang="0">
                <a:pos x="30" y="66"/>
              </a:cxn>
              <a:cxn ang="0">
                <a:pos x="26" y="81"/>
              </a:cxn>
              <a:cxn ang="0">
                <a:pos x="36" y="68"/>
              </a:cxn>
              <a:cxn ang="0">
                <a:pos x="39" y="74"/>
              </a:cxn>
              <a:cxn ang="0">
                <a:pos x="41" y="75"/>
              </a:cxn>
              <a:cxn ang="0">
                <a:pos x="42" y="78"/>
              </a:cxn>
              <a:cxn ang="0">
                <a:pos x="48" y="68"/>
              </a:cxn>
              <a:cxn ang="0">
                <a:pos x="50" y="67"/>
              </a:cxn>
              <a:cxn ang="0">
                <a:pos x="58" y="81"/>
              </a:cxn>
              <a:cxn ang="0">
                <a:pos x="56" y="64"/>
              </a:cxn>
              <a:cxn ang="0">
                <a:pos x="63" y="67"/>
              </a:cxn>
              <a:cxn ang="0">
                <a:pos x="64" y="67"/>
              </a:cxn>
              <a:cxn ang="0">
                <a:pos x="68" y="68"/>
              </a:cxn>
              <a:cxn ang="0">
                <a:pos x="64" y="56"/>
              </a:cxn>
              <a:cxn ang="0">
                <a:pos x="65" y="54"/>
              </a:cxn>
              <a:cxn ang="0">
                <a:pos x="80" y="58"/>
              </a:cxn>
            </a:cxnLst>
            <a:rect l="0" t="0" r="r" b="b"/>
            <a:pathLst>
              <a:path w="84" h="84">
                <a:moveTo>
                  <a:pt x="75" y="56"/>
                </a:moveTo>
                <a:cubicBezTo>
                  <a:pt x="73" y="51"/>
                  <a:pt x="70" y="49"/>
                  <a:pt x="67" y="48"/>
                </a:cubicBezTo>
                <a:cubicBezTo>
                  <a:pt x="68" y="47"/>
                  <a:pt x="68" y="47"/>
                  <a:pt x="68" y="46"/>
                </a:cubicBezTo>
                <a:cubicBezTo>
                  <a:pt x="69" y="47"/>
                  <a:pt x="72" y="46"/>
                  <a:pt x="74" y="45"/>
                </a:cubicBezTo>
                <a:cubicBezTo>
                  <a:pt x="71" y="46"/>
                  <a:pt x="69" y="45"/>
                  <a:pt x="68" y="44"/>
                </a:cubicBezTo>
                <a:cubicBezTo>
                  <a:pt x="70" y="43"/>
                  <a:pt x="73" y="42"/>
                  <a:pt x="75" y="44"/>
                </a:cubicBezTo>
                <a:cubicBezTo>
                  <a:pt x="78" y="45"/>
                  <a:pt x="81" y="45"/>
                  <a:pt x="84" y="42"/>
                </a:cubicBezTo>
                <a:cubicBezTo>
                  <a:pt x="83" y="43"/>
                  <a:pt x="80" y="44"/>
                  <a:pt x="78" y="42"/>
                </a:cubicBezTo>
                <a:cubicBezTo>
                  <a:pt x="74" y="38"/>
                  <a:pt x="70" y="38"/>
                  <a:pt x="68" y="38"/>
                </a:cubicBezTo>
                <a:cubicBezTo>
                  <a:pt x="68" y="37"/>
                  <a:pt x="68" y="37"/>
                  <a:pt x="67" y="36"/>
                </a:cubicBezTo>
                <a:cubicBezTo>
                  <a:pt x="69" y="36"/>
                  <a:pt x="71" y="35"/>
                  <a:pt x="73" y="32"/>
                </a:cubicBezTo>
                <a:cubicBezTo>
                  <a:pt x="70" y="34"/>
                  <a:pt x="68" y="34"/>
                  <a:pt x="67" y="34"/>
                </a:cubicBezTo>
                <a:cubicBezTo>
                  <a:pt x="68" y="32"/>
                  <a:pt x="71" y="30"/>
                  <a:pt x="73" y="31"/>
                </a:cubicBezTo>
                <a:cubicBezTo>
                  <a:pt x="76" y="31"/>
                  <a:pt x="79" y="30"/>
                  <a:pt x="81" y="26"/>
                </a:cubicBezTo>
                <a:cubicBezTo>
                  <a:pt x="80" y="27"/>
                  <a:pt x="78" y="29"/>
                  <a:pt x="75" y="28"/>
                </a:cubicBezTo>
                <a:cubicBezTo>
                  <a:pt x="70" y="26"/>
                  <a:pt x="66" y="27"/>
                  <a:pt x="64" y="28"/>
                </a:cubicBezTo>
                <a:cubicBezTo>
                  <a:pt x="64" y="28"/>
                  <a:pt x="64" y="27"/>
                  <a:pt x="63" y="27"/>
                </a:cubicBezTo>
                <a:cubicBezTo>
                  <a:pt x="65" y="26"/>
                  <a:pt x="66" y="24"/>
                  <a:pt x="67" y="21"/>
                </a:cubicBezTo>
                <a:cubicBezTo>
                  <a:pt x="65" y="24"/>
                  <a:pt x="63" y="25"/>
                  <a:pt x="62" y="25"/>
                </a:cubicBezTo>
                <a:cubicBezTo>
                  <a:pt x="63" y="23"/>
                  <a:pt x="64" y="20"/>
                  <a:pt x="66" y="19"/>
                </a:cubicBezTo>
                <a:cubicBezTo>
                  <a:pt x="70" y="19"/>
                  <a:pt x="72" y="17"/>
                  <a:pt x="72" y="13"/>
                </a:cubicBezTo>
                <a:cubicBezTo>
                  <a:pt x="71" y="13"/>
                  <a:pt x="70" y="16"/>
                  <a:pt x="68" y="16"/>
                </a:cubicBezTo>
                <a:cubicBezTo>
                  <a:pt x="62" y="16"/>
                  <a:pt x="59" y="19"/>
                  <a:pt x="57" y="21"/>
                </a:cubicBezTo>
                <a:cubicBezTo>
                  <a:pt x="57" y="20"/>
                  <a:pt x="56" y="20"/>
                  <a:pt x="56" y="20"/>
                </a:cubicBezTo>
                <a:cubicBezTo>
                  <a:pt x="57" y="18"/>
                  <a:pt x="57" y="16"/>
                  <a:pt x="57" y="13"/>
                </a:cubicBezTo>
                <a:cubicBezTo>
                  <a:pt x="56" y="17"/>
                  <a:pt x="55" y="18"/>
                  <a:pt x="54" y="18"/>
                </a:cubicBezTo>
                <a:cubicBezTo>
                  <a:pt x="54" y="16"/>
                  <a:pt x="54" y="13"/>
                  <a:pt x="56" y="12"/>
                </a:cubicBezTo>
                <a:cubicBezTo>
                  <a:pt x="59" y="10"/>
                  <a:pt x="60" y="7"/>
                  <a:pt x="58" y="3"/>
                </a:cubicBezTo>
                <a:cubicBezTo>
                  <a:pt x="58" y="4"/>
                  <a:pt x="58" y="7"/>
                  <a:pt x="56" y="8"/>
                </a:cubicBezTo>
                <a:cubicBezTo>
                  <a:pt x="50" y="11"/>
                  <a:pt x="48" y="14"/>
                  <a:pt x="48" y="17"/>
                </a:cubicBezTo>
                <a:cubicBezTo>
                  <a:pt x="47" y="16"/>
                  <a:pt x="47" y="16"/>
                  <a:pt x="46" y="16"/>
                </a:cubicBezTo>
                <a:cubicBezTo>
                  <a:pt x="47" y="14"/>
                  <a:pt x="46" y="12"/>
                  <a:pt x="45" y="10"/>
                </a:cubicBezTo>
                <a:cubicBezTo>
                  <a:pt x="45" y="13"/>
                  <a:pt x="44" y="15"/>
                  <a:pt x="44" y="16"/>
                </a:cubicBezTo>
                <a:cubicBezTo>
                  <a:pt x="43" y="14"/>
                  <a:pt x="42" y="11"/>
                  <a:pt x="43" y="9"/>
                </a:cubicBezTo>
                <a:cubicBezTo>
                  <a:pt x="45" y="6"/>
                  <a:pt x="45" y="3"/>
                  <a:pt x="42" y="0"/>
                </a:cubicBezTo>
                <a:cubicBezTo>
                  <a:pt x="42" y="1"/>
                  <a:pt x="44" y="4"/>
                  <a:pt x="42" y="6"/>
                </a:cubicBezTo>
                <a:cubicBezTo>
                  <a:pt x="38" y="10"/>
                  <a:pt x="37" y="14"/>
                  <a:pt x="37" y="16"/>
                </a:cubicBezTo>
                <a:cubicBezTo>
                  <a:pt x="37" y="16"/>
                  <a:pt x="36" y="16"/>
                  <a:pt x="36" y="17"/>
                </a:cubicBezTo>
                <a:cubicBezTo>
                  <a:pt x="36" y="15"/>
                  <a:pt x="34" y="13"/>
                  <a:pt x="32" y="11"/>
                </a:cubicBezTo>
                <a:cubicBezTo>
                  <a:pt x="34" y="14"/>
                  <a:pt x="34" y="16"/>
                  <a:pt x="34" y="17"/>
                </a:cubicBezTo>
                <a:cubicBezTo>
                  <a:pt x="32" y="16"/>
                  <a:pt x="30" y="13"/>
                  <a:pt x="30" y="11"/>
                </a:cubicBezTo>
                <a:cubicBezTo>
                  <a:pt x="31" y="8"/>
                  <a:pt x="30" y="5"/>
                  <a:pt x="26" y="3"/>
                </a:cubicBezTo>
                <a:cubicBezTo>
                  <a:pt x="27" y="4"/>
                  <a:pt x="29" y="6"/>
                  <a:pt x="28" y="8"/>
                </a:cubicBezTo>
                <a:cubicBezTo>
                  <a:pt x="26" y="14"/>
                  <a:pt x="27" y="18"/>
                  <a:pt x="28" y="20"/>
                </a:cubicBezTo>
                <a:cubicBezTo>
                  <a:pt x="28" y="20"/>
                  <a:pt x="27" y="20"/>
                  <a:pt x="27" y="21"/>
                </a:cubicBezTo>
                <a:cubicBezTo>
                  <a:pt x="26" y="19"/>
                  <a:pt x="24" y="18"/>
                  <a:pt x="21" y="17"/>
                </a:cubicBezTo>
                <a:cubicBezTo>
                  <a:pt x="24" y="19"/>
                  <a:pt x="25" y="21"/>
                  <a:pt x="25" y="22"/>
                </a:cubicBezTo>
                <a:cubicBezTo>
                  <a:pt x="23" y="21"/>
                  <a:pt x="20" y="20"/>
                  <a:pt x="19" y="17"/>
                </a:cubicBezTo>
                <a:cubicBezTo>
                  <a:pt x="19" y="14"/>
                  <a:pt x="17" y="12"/>
                  <a:pt x="13" y="12"/>
                </a:cubicBezTo>
                <a:cubicBezTo>
                  <a:pt x="13" y="13"/>
                  <a:pt x="16" y="14"/>
                  <a:pt x="16" y="16"/>
                </a:cubicBezTo>
                <a:cubicBezTo>
                  <a:pt x="16" y="22"/>
                  <a:pt x="19" y="25"/>
                  <a:pt x="21" y="27"/>
                </a:cubicBezTo>
                <a:cubicBezTo>
                  <a:pt x="20" y="27"/>
                  <a:pt x="20" y="28"/>
                  <a:pt x="20" y="28"/>
                </a:cubicBezTo>
                <a:cubicBezTo>
                  <a:pt x="18" y="27"/>
                  <a:pt x="16" y="27"/>
                  <a:pt x="13" y="27"/>
                </a:cubicBezTo>
                <a:cubicBezTo>
                  <a:pt x="17" y="28"/>
                  <a:pt x="18" y="29"/>
                  <a:pt x="18" y="30"/>
                </a:cubicBezTo>
                <a:cubicBezTo>
                  <a:pt x="16" y="30"/>
                  <a:pt x="13" y="30"/>
                  <a:pt x="12" y="28"/>
                </a:cubicBezTo>
                <a:cubicBezTo>
                  <a:pt x="10" y="25"/>
                  <a:pt x="7" y="24"/>
                  <a:pt x="3" y="26"/>
                </a:cubicBezTo>
                <a:cubicBezTo>
                  <a:pt x="4" y="26"/>
                  <a:pt x="7" y="26"/>
                  <a:pt x="8" y="28"/>
                </a:cubicBezTo>
                <a:cubicBezTo>
                  <a:pt x="11" y="33"/>
                  <a:pt x="14" y="35"/>
                  <a:pt x="16" y="36"/>
                </a:cubicBezTo>
                <a:cubicBezTo>
                  <a:pt x="16" y="37"/>
                  <a:pt x="16" y="37"/>
                  <a:pt x="16" y="38"/>
                </a:cubicBezTo>
                <a:cubicBezTo>
                  <a:pt x="14" y="37"/>
                  <a:pt x="12" y="38"/>
                  <a:pt x="10" y="39"/>
                </a:cubicBezTo>
                <a:cubicBezTo>
                  <a:pt x="13" y="38"/>
                  <a:pt x="15" y="39"/>
                  <a:pt x="16" y="40"/>
                </a:cubicBezTo>
                <a:cubicBezTo>
                  <a:pt x="14" y="41"/>
                  <a:pt x="11" y="42"/>
                  <a:pt x="9" y="41"/>
                </a:cubicBezTo>
                <a:cubicBezTo>
                  <a:pt x="6" y="39"/>
                  <a:pt x="3" y="39"/>
                  <a:pt x="0" y="42"/>
                </a:cubicBezTo>
                <a:cubicBezTo>
                  <a:pt x="1" y="41"/>
                  <a:pt x="3" y="40"/>
                  <a:pt x="6" y="42"/>
                </a:cubicBezTo>
                <a:cubicBezTo>
                  <a:pt x="10" y="46"/>
                  <a:pt x="14" y="46"/>
                  <a:pt x="16" y="46"/>
                </a:cubicBezTo>
                <a:cubicBezTo>
                  <a:pt x="16" y="47"/>
                  <a:pt x="16" y="47"/>
                  <a:pt x="16" y="48"/>
                </a:cubicBezTo>
                <a:cubicBezTo>
                  <a:pt x="15" y="48"/>
                  <a:pt x="13" y="49"/>
                  <a:pt x="11" y="52"/>
                </a:cubicBezTo>
                <a:cubicBezTo>
                  <a:pt x="14" y="50"/>
                  <a:pt x="16" y="50"/>
                  <a:pt x="17" y="50"/>
                </a:cubicBezTo>
                <a:cubicBezTo>
                  <a:pt x="15" y="52"/>
                  <a:pt x="13" y="54"/>
                  <a:pt x="11" y="53"/>
                </a:cubicBezTo>
                <a:cubicBezTo>
                  <a:pt x="7" y="53"/>
                  <a:pt x="5" y="54"/>
                  <a:pt x="3" y="58"/>
                </a:cubicBezTo>
                <a:cubicBezTo>
                  <a:pt x="4" y="57"/>
                  <a:pt x="6" y="55"/>
                  <a:pt x="8" y="56"/>
                </a:cubicBezTo>
                <a:cubicBezTo>
                  <a:pt x="14" y="58"/>
                  <a:pt x="18" y="57"/>
                  <a:pt x="20" y="56"/>
                </a:cubicBezTo>
                <a:cubicBezTo>
                  <a:pt x="20" y="56"/>
                  <a:pt x="20" y="57"/>
                  <a:pt x="21" y="57"/>
                </a:cubicBezTo>
                <a:cubicBezTo>
                  <a:pt x="19" y="58"/>
                  <a:pt x="18" y="60"/>
                  <a:pt x="17" y="63"/>
                </a:cubicBezTo>
                <a:cubicBezTo>
                  <a:pt x="19" y="60"/>
                  <a:pt x="21" y="59"/>
                  <a:pt x="22" y="59"/>
                </a:cubicBezTo>
                <a:cubicBezTo>
                  <a:pt x="21" y="61"/>
                  <a:pt x="20" y="64"/>
                  <a:pt x="17" y="65"/>
                </a:cubicBezTo>
                <a:cubicBezTo>
                  <a:pt x="14" y="65"/>
                  <a:pt x="12" y="68"/>
                  <a:pt x="12" y="72"/>
                </a:cubicBezTo>
                <a:cubicBezTo>
                  <a:pt x="13" y="71"/>
                  <a:pt x="13" y="68"/>
                  <a:pt x="16" y="68"/>
                </a:cubicBezTo>
                <a:cubicBezTo>
                  <a:pt x="22" y="68"/>
                  <a:pt x="25" y="65"/>
                  <a:pt x="27" y="63"/>
                </a:cubicBezTo>
                <a:cubicBezTo>
                  <a:pt x="27" y="64"/>
                  <a:pt x="28" y="64"/>
                  <a:pt x="28" y="64"/>
                </a:cubicBezTo>
                <a:cubicBezTo>
                  <a:pt x="27" y="66"/>
                  <a:pt x="27" y="68"/>
                  <a:pt x="27" y="71"/>
                </a:cubicBezTo>
                <a:cubicBezTo>
                  <a:pt x="28" y="67"/>
                  <a:pt x="29" y="66"/>
                  <a:pt x="30" y="66"/>
                </a:cubicBezTo>
                <a:cubicBezTo>
                  <a:pt x="30" y="68"/>
                  <a:pt x="30" y="71"/>
                  <a:pt x="28" y="72"/>
                </a:cubicBezTo>
                <a:cubicBezTo>
                  <a:pt x="25" y="74"/>
                  <a:pt x="24" y="77"/>
                  <a:pt x="26" y="81"/>
                </a:cubicBezTo>
                <a:cubicBezTo>
                  <a:pt x="26" y="80"/>
                  <a:pt x="25" y="77"/>
                  <a:pt x="28" y="76"/>
                </a:cubicBezTo>
                <a:cubicBezTo>
                  <a:pt x="33" y="73"/>
                  <a:pt x="35" y="70"/>
                  <a:pt x="36" y="68"/>
                </a:cubicBezTo>
                <a:cubicBezTo>
                  <a:pt x="37" y="68"/>
                  <a:pt x="37" y="68"/>
                  <a:pt x="38" y="68"/>
                </a:cubicBezTo>
                <a:cubicBezTo>
                  <a:pt x="37" y="70"/>
                  <a:pt x="38" y="72"/>
                  <a:pt x="39" y="74"/>
                </a:cubicBezTo>
                <a:cubicBezTo>
                  <a:pt x="38" y="71"/>
                  <a:pt x="39" y="69"/>
                  <a:pt x="40" y="68"/>
                </a:cubicBezTo>
                <a:cubicBezTo>
                  <a:pt x="41" y="70"/>
                  <a:pt x="42" y="73"/>
                  <a:pt x="41" y="75"/>
                </a:cubicBezTo>
                <a:cubicBezTo>
                  <a:pt x="39" y="78"/>
                  <a:pt x="39" y="81"/>
                  <a:pt x="42" y="84"/>
                </a:cubicBezTo>
                <a:cubicBezTo>
                  <a:pt x="41" y="83"/>
                  <a:pt x="40" y="81"/>
                  <a:pt x="42" y="78"/>
                </a:cubicBezTo>
                <a:cubicBezTo>
                  <a:pt x="46" y="74"/>
                  <a:pt x="46" y="70"/>
                  <a:pt x="46" y="68"/>
                </a:cubicBezTo>
                <a:cubicBezTo>
                  <a:pt x="47" y="68"/>
                  <a:pt x="47" y="68"/>
                  <a:pt x="48" y="68"/>
                </a:cubicBezTo>
                <a:cubicBezTo>
                  <a:pt x="48" y="69"/>
                  <a:pt x="49" y="71"/>
                  <a:pt x="52" y="73"/>
                </a:cubicBezTo>
                <a:cubicBezTo>
                  <a:pt x="50" y="70"/>
                  <a:pt x="50" y="68"/>
                  <a:pt x="50" y="67"/>
                </a:cubicBezTo>
                <a:cubicBezTo>
                  <a:pt x="52" y="69"/>
                  <a:pt x="54" y="71"/>
                  <a:pt x="53" y="73"/>
                </a:cubicBezTo>
                <a:cubicBezTo>
                  <a:pt x="53" y="77"/>
                  <a:pt x="54" y="79"/>
                  <a:pt x="58" y="81"/>
                </a:cubicBezTo>
                <a:cubicBezTo>
                  <a:pt x="57" y="80"/>
                  <a:pt x="55" y="78"/>
                  <a:pt x="56" y="76"/>
                </a:cubicBezTo>
                <a:cubicBezTo>
                  <a:pt x="58" y="70"/>
                  <a:pt x="57" y="66"/>
                  <a:pt x="56" y="64"/>
                </a:cubicBezTo>
                <a:cubicBezTo>
                  <a:pt x="56" y="64"/>
                  <a:pt x="57" y="64"/>
                  <a:pt x="57" y="63"/>
                </a:cubicBezTo>
                <a:cubicBezTo>
                  <a:pt x="58" y="65"/>
                  <a:pt x="60" y="66"/>
                  <a:pt x="63" y="67"/>
                </a:cubicBezTo>
                <a:cubicBezTo>
                  <a:pt x="60" y="65"/>
                  <a:pt x="59" y="63"/>
                  <a:pt x="59" y="62"/>
                </a:cubicBezTo>
                <a:cubicBezTo>
                  <a:pt x="61" y="63"/>
                  <a:pt x="64" y="64"/>
                  <a:pt x="64" y="67"/>
                </a:cubicBezTo>
                <a:cubicBezTo>
                  <a:pt x="65" y="70"/>
                  <a:pt x="67" y="72"/>
                  <a:pt x="71" y="72"/>
                </a:cubicBezTo>
                <a:cubicBezTo>
                  <a:pt x="70" y="71"/>
                  <a:pt x="68" y="71"/>
                  <a:pt x="68" y="68"/>
                </a:cubicBezTo>
                <a:cubicBezTo>
                  <a:pt x="67" y="62"/>
                  <a:pt x="65" y="59"/>
                  <a:pt x="63" y="57"/>
                </a:cubicBezTo>
                <a:cubicBezTo>
                  <a:pt x="64" y="57"/>
                  <a:pt x="64" y="56"/>
                  <a:pt x="64" y="56"/>
                </a:cubicBezTo>
                <a:cubicBezTo>
                  <a:pt x="66" y="57"/>
                  <a:pt x="68" y="57"/>
                  <a:pt x="71" y="57"/>
                </a:cubicBezTo>
                <a:cubicBezTo>
                  <a:pt x="67" y="56"/>
                  <a:pt x="66" y="55"/>
                  <a:pt x="65" y="54"/>
                </a:cubicBezTo>
                <a:cubicBezTo>
                  <a:pt x="68" y="54"/>
                  <a:pt x="71" y="54"/>
                  <a:pt x="72" y="56"/>
                </a:cubicBezTo>
                <a:cubicBezTo>
                  <a:pt x="74" y="59"/>
                  <a:pt x="77" y="60"/>
                  <a:pt x="80" y="58"/>
                </a:cubicBezTo>
                <a:cubicBezTo>
                  <a:pt x="80" y="58"/>
                  <a:pt x="77" y="59"/>
                  <a:pt x="75" y="56"/>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4" name="Freeform 615"/>
          <p:cNvSpPr>
            <a:spLocks noEditPoints="1"/>
          </p:cNvSpPr>
          <p:nvPr/>
        </p:nvSpPr>
        <p:spPr bwMode="auto">
          <a:xfrm>
            <a:off x="7065683" y="5170221"/>
            <a:ext cx="355600" cy="366184"/>
          </a:xfrm>
          <a:custGeom>
            <a:avLst/>
            <a:gdLst/>
            <a:ahLst/>
            <a:cxnLst>
              <a:cxn ang="0">
                <a:pos x="42" y="0"/>
              </a:cxn>
              <a:cxn ang="0">
                <a:pos x="0" y="43"/>
              </a:cxn>
              <a:cxn ang="0">
                <a:pos x="42" y="85"/>
              </a:cxn>
              <a:cxn ang="0">
                <a:pos x="84" y="43"/>
              </a:cxn>
              <a:cxn ang="0">
                <a:pos x="42" y="0"/>
              </a:cxn>
              <a:cxn ang="0">
                <a:pos x="41" y="18"/>
              </a:cxn>
              <a:cxn ang="0">
                <a:pos x="41" y="4"/>
              </a:cxn>
              <a:cxn ang="0">
                <a:pos x="41" y="2"/>
              </a:cxn>
              <a:cxn ang="0">
                <a:pos x="42" y="2"/>
              </a:cxn>
              <a:cxn ang="0">
                <a:pos x="70" y="14"/>
              </a:cxn>
              <a:cxn ang="0">
                <a:pos x="69" y="15"/>
              </a:cxn>
              <a:cxn ang="0">
                <a:pos x="69" y="15"/>
              </a:cxn>
              <a:cxn ang="0">
                <a:pos x="59" y="26"/>
              </a:cxn>
              <a:cxn ang="0">
                <a:pos x="59" y="25"/>
              </a:cxn>
              <a:cxn ang="0">
                <a:pos x="58" y="27"/>
              </a:cxn>
              <a:cxn ang="0">
                <a:pos x="42" y="20"/>
              </a:cxn>
              <a:cxn ang="0">
                <a:pos x="41" y="20"/>
              </a:cxn>
              <a:cxn ang="0">
                <a:pos x="41" y="18"/>
              </a:cxn>
              <a:cxn ang="0">
                <a:pos x="3" y="44"/>
              </a:cxn>
              <a:cxn ang="0">
                <a:pos x="1" y="44"/>
              </a:cxn>
              <a:cxn ang="0">
                <a:pos x="1" y="43"/>
              </a:cxn>
              <a:cxn ang="0">
                <a:pos x="13" y="14"/>
              </a:cxn>
              <a:cxn ang="0">
                <a:pos x="26" y="27"/>
              </a:cxn>
              <a:cxn ang="0">
                <a:pos x="19" y="43"/>
              </a:cxn>
              <a:cxn ang="0">
                <a:pos x="19" y="44"/>
              </a:cxn>
              <a:cxn ang="0">
                <a:pos x="17" y="44"/>
              </a:cxn>
              <a:cxn ang="0">
                <a:pos x="3" y="44"/>
              </a:cxn>
              <a:cxn ang="0">
                <a:pos x="41" y="67"/>
              </a:cxn>
              <a:cxn ang="0">
                <a:pos x="41" y="81"/>
              </a:cxn>
              <a:cxn ang="0">
                <a:pos x="41" y="83"/>
              </a:cxn>
              <a:cxn ang="0">
                <a:pos x="13" y="71"/>
              </a:cxn>
              <a:cxn ang="0">
                <a:pos x="26" y="59"/>
              </a:cxn>
              <a:cxn ang="0">
                <a:pos x="41" y="65"/>
              </a:cxn>
              <a:cxn ang="0">
                <a:pos x="41" y="67"/>
              </a:cxn>
              <a:cxn ang="0">
                <a:pos x="42" y="64"/>
              </a:cxn>
              <a:cxn ang="0">
                <a:pos x="21" y="43"/>
              </a:cxn>
              <a:cxn ang="0">
                <a:pos x="42" y="22"/>
              </a:cxn>
              <a:cxn ang="0">
                <a:pos x="63" y="43"/>
              </a:cxn>
              <a:cxn ang="0">
                <a:pos x="42" y="64"/>
              </a:cxn>
              <a:cxn ang="0">
                <a:pos x="70" y="72"/>
              </a:cxn>
              <a:cxn ang="0">
                <a:pos x="58" y="59"/>
              </a:cxn>
              <a:cxn ang="0">
                <a:pos x="64" y="44"/>
              </a:cxn>
              <a:cxn ang="0">
                <a:pos x="66" y="44"/>
              </a:cxn>
              <a:cxn ang="0">
                <a:pos x="81" y="44"/>
              </a:cxn>
              <a:cxn ang="0">
                <a:pos x="82" y="44"/>
              </a:cxn>
              <a:cxn ang="0">
                <a:pos x="70" y="72"/>
              </a:cxn>
            </a:cxnLst>
            <a:rect l="0" t="0" r="r" b="b"/>
            <a:pathLst>
              <a:path w="84" h="85">
                <a:moveTo>
                  <a:pt x="42" y="0"/>
                </a:moveTo>
                <a:cubicBezTo>
                  <a:pt x="19" y="0"/>
                  <a:pt x="0" y="19"/>
                  <a:pt x="0" y="43"/>
                </a:cubicBezTo>
                <a:cubicBezTo>
                  <a:pt x="0" y="66"/>
                  <a:pt x="19" y="85"/>
                  <a:pt x="42" y="85"/>
                </a:cubicBezTo>
                <a:cubicBezTo>
                  <a:pt x="65" y="85"/>
                  <a:pt x="84" y="66"/>
                  <a:pt x="84" y="43"/>
                </a:cubicBezTo>
                <a:cubicBezTo>
                  <a:pt x="84" y="19"/>
                  <a:pt x="65" y="0"/>
                  <a:pt x="42" y="0"/>
                </a:cubicBezTo>
                <a:close/>
                <a:moveTo>
                  <a:pt x="41" y="18"/>
                </a:moveTo>
                <a:cubicBezTo>
                  <a:pt x="41" y="4"/>
                  <a:pt x="41" y="4"/>
                  <a:pt x="41" y="4"/>
                </a:cubicBezTo>
                <a:cubicBezTo>
                  <a:pt x="41" y="2"/>
                  <a:pt x="41" y="2"/>
                  <a:pt x="41" y="2"/>
                </a:cubicBezTo>
                <a:cubicBezTo>
                  <a:pt x="42" y="2"/>
                  <a:pt x="41" y="2"/>
                  <a:pt x="42" y="2"/>
                </a:cubicBezTo>
                <a:cubicBezTo>
                  <a:pt x="53" y="2"/>
                  <a:pt x="63" y="7"/>
                  <a:pt x="70" y="14"/>
                </a:cubicBezTo>
                <a:cubicBezTo>
                  <a:pt x="69" y="15"/>
                  <a:pt x="69" y="15"/>
                  <a:pt x="69" y="15"/>
                </a:cubicBezTo>
                <a:cubicBezTo>
                  <a:pt x="69" y="15"/>
                  <a:pt x="69" y="15"/>
                  <a:pt x="69" y="15"/>
                </a:cubicBezTo>
                <a:cubicBezTo>
                  <a:pt x="59" y="26"/>
                  <a:pt x="59" y="26"/>
                  <a:pt x="59" y="26"/>
                </a:cubicBezTo>
                <a:cubicBezTo>
                  <a:pt x="59" y="25"/>
                  <a:pt x="59" y="25"/>
                  <a:pt x="59" y="25"/>
                </a:cubicBezTo>
                <a:cubicBezTo>
                  <a:pt x="58" y="27"/>
                  <a:pt x="58" y="27"/>
                  <a:pt x="58" y="27"/>
                </a:cubicBezTo>
                <a:cubicBezTo>
                  <a:pt x="54" y="23"/>
                  <a:pt x="48" y="20"/>
                  <a:pt x="42" y="20"/>
                </a:cubicBezTo>
                <a:cubicBezTo>
                  <a:pt x="41" y="20"/>
                  <a:pt x="42" y="20"/>
                  <a:pt x="41" y="20"/>
                </a:cubicBezTo>
                <a:lnTo>
                  <a:pt x="41" y="18"/>
                </a:lnTo>
                <a:close/>
                <a:moveTo>
                  <a:pt x="3" y="44"/>
                </a:moveTo>
                <a:cubicBezTo>
                  <a:pt x="1" y="44"/>
                  <a:pt x="1" y="44"/>
                  <a:pt x="1" y="44"/>
                </a:cubicBezTo>
                <a:cubicBezTo>
                  <a:pt x="1" y="43"/>
                  <a:pt x="1" y="43"/>
                  <a:pt x="1" y="43"/>
                </a:cubicBezTo>
                <a:cubicBezTo>
                  <a:pt x="1" y="32"/>
                  <a:pt x="6" y="21"/>
                  <a:pt x="13" y="14"/>
                </a:cubicBezTo>
                <a:cubicBezTo>
                  <a:pt x="26" y="27"/>
                  <a:pt x="26" y="27"/>
                  <a:pt x="26" y="27"/>
                </a:cubicBezTo>
                <a:cubicBezTo>
                  <a:pt x="22" y="31"/>
                  <a:pt x="19" y="37"/>
                  <a:pt x="19" y="43"/>
                </a:cubicBezTo>
                <a:cubicBezTo>
                  <a:pt x="19" y="43"/>
                  <a:pt x="19" y="43"/>
                  <a:pt x="19" y="44"/>
                </a:cubicBezTo>
                <a:cubicBezTo>
                  <a:pt x="17" y="44"/>
                  <a:pt x="17" y="44"/>
                  <a:pt x="17" y="44"/>
                </a:cubicBezTo>
                <a:lnTo>
                  <a:pt x="3" y="44"/>
                </a:lnTo>
                <a:close/>
                <a:moveTo>
                  <a:pt x="41" y="67"/>
                </a:moveTo>
                <a:cubicBezTo>
                  <a:pt x="41" y="81"/>
                  <a:pt x="41" y="81"/>
                  <a:pt x="41" y="81"/>
                </a:cubicBezTo>
                <a:cubicBezTo>
                  <a:pt x="41" y="83"/>
                  <a:pt x="41" y="83"/>
                  <a:pt x="41" y="83"/>
                </a:cubicBezTo>
                <a:cubicBezTo>
                  <a:pt x="30" y="83"/>
                  <a:pt x="20" y="79"/>
                  <a:pt x="13" y="71"/>
                </a:cubicBezTo>
                <a:cubicBezTo>
                  <a:pt x="26" y="59"/>
                  <a:pt x="26" y="59"/>
                  <a:pt x="26" y="59"/>
                </a:cubicBezTo>
                <a:cubicBezTo>
                  <a:pt x="30" y="63"/>
                  <a:pt x="35" y="65"/>
                  <a:pt x="41" y="65"/>
                </a:cubicBezTo>
                <a:lnTo>
                  <a:pt x="41" y="67"/>
                </a:lnTo>
                <a:close/>
                <a:moveTo>
                  <a:pt x="42" y="64"/>
                </a:moveTo>
                <a:cubicBezTo>
                  <a:pt x="30" y="64"/>
                  <a:pt x="21" y="54"/>
                  <a:pt x="21" y="43"/>
                </a:cubicBezTo>
                <a:cubicBezTo>
                  <a:pt x="21" y="31"/>
                  <a:pt x="30" y="22"/>
                  <a:pt x="42" y="22"/>
                </a:cubicBezTo>
                <a:cubicBezTo>
                  <a:pt x="53" y="22"/>
                  <a:pt x="63" y="31"/>
                  <a:pt x="63" y="43"/>
                </a:cubicBezTo>
                <a:cubicBezTo>
                  <a:pt x="63" y="54"/>
                  <a:pt x="53" y="64"/>
                  <a:pt x="42" y="64"/>
                </a:cubicBezTo>
                <a:close/>
                <a:moveTo>
                  <a:pt x="70" y="72"/>
                </a:moveTo>
                <a:cubicBezTo>
                  <a:pt x="58" y="59"/>
                  <a:pt x="58" y="59"/>
                  <a:pt x="58" y="59"/>
                </a:cubicBezTo>
                <a:cubicBezTo>
                  <a:pt x="62" y="55"/>
                  <a:pt x="64" y="50"/>
                  <a:pt x="64" y="44"/>
                </a:cubicBezTo>
                <a:cubicBezTo>
                  <a:pt x="66" y="44"/>
                  <a:pt x="66" y="44"/>
                  <a:pt x="66" y="44"/>
                </a:cubicBezTo>
                <a:cubicBezTo>
                  <a:pt x="81" y="44"/>
                  <a:pt x="81" y="44"/>
                  <a:pt x="81" y="44"/>
                </a:cubicBezTo>
                <a:cubicBezTo>
                  <a:pt x="82" y="44"/>
                  <a:pt x="82" y="44"/>
                  <a:pt x="82" y="44"/>
                </a:cubicBezTo>
                <a:cubicBezTo>
                  <a:pt x="82" y="55"/>
                  <a:pt x="78" y="65"/>
                  <a:pt x="70" y="72"/>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5" name="Freeform 616"/>
          <p:cNvSpPr>
            <a:spLocks noEditPoints="1"/>
          </p:cNvSpPr>
          <p:nvPr/>
        </p:nvSpPr>
        <p:spPr bwMode="auto">
          <a:xfrm>
            <a:off x="4362239" y="5170222"/>
            <a:ext cx="349251" cy="361951"/>
          </a:xfrm>
          <a:custGeom>
            <a:avLst/>
            <a:gdLst/>
            <a:ahLst/>
            <a:cxnLst>
              <a:cxn ang="0">
                <a:pos x="30" y="4"/>
              </a:cxn>
              <a:cxn ang="0">
                <a:pos x="72" y="23"/>
              </a:cxn>
              <a:cxn ang="0">
                <a:pos x="57" y="30"/>
              </a:cxn>
              <a:cxn ang="0">
                <a:pos x="30" y="4"/>
              </a:cxn>
              <a:cxn ang="0">
                <a:pos x="20" y="8"/>
              </a:cxn>
              <a:cxn ang="0">
                <a:pos x="7" y="53"/>
              </a:cxn>
              <a:cxn ang="0">
                <a:pos x="23" y="46"/>
              </a:cxn>
              <a:cxn ang="0">
                <a:pos x="20" y="8"/>
              </a:cxn>
              <a:cxn ang="0">
                <a:pos x="26" y="45"/>
              </a:cxn>
              <a:cxn ang="0">
                <a:pos x="38" y="39"/>
              </a:cxn>
              <a:cxn ang="0">
                <a:pos x="23" y="7"/>
              </a:cxn>
              <a:cxn ang="0">
                <a:pos x="26" y="45"/>
              </a:cxn>
              <a:cxn ang="0">
                <a:pos x="54" y="31"/>
              </a:cxn>
              <a:cxn ang="0">
                <a:pos x="26" y="6"/>
              </a:cxn>
              <a:cxn ang="0">
                <a:pos x="41" y="38"/>
              </a:cxn>
              <a:cxn ang="0">
                <a:pos x="54" y="31"/>
              </a:cxn>
              <a:cxn ang="0">
                <a:pos x="59" y="78"/>
              </a:cxn>
              <a:cxn ang="0">
                <a:pos x="41" y="38"/>
              </a:cxn>
              <a:cxn ang="0">
                <a:pos x="38" y="39"/>
              </a:cxn>
              <a:cxn ang="0">
                <a:pos x="57" y="79"/>
              </a:cxn>
              <a:cxn ang="0">
                <a:pos x="59" y="80"/>
              </a:cxn>
              <a:cxn ang="0">
                <a:pos x="59" y="78"/>
              </a:cxn>
              <a:cxn ang="0">
                <a:pos x="25" y="6"/>
              </a:cxn>
              <a:cxn ang="0">
                <a:pos x="26" y="6"/>
              </a:cxn>
              <a:cxn ang="0">
                <a:pos x="24" y="1"/>
              </a:cxn>
              <a:cxn ang="0">
                <a:pos x="22" y="0"/>
              </a:cxn>
              <a:cxn ang="0">
                <a:pos x="21" y="2"/>
              </a:cxn>
              <a:cxn ang="0">
                <a:pos x="23" y="7"/>
              </a:cxn>
              <a:cxn ang="0">
                <a:pos x="25" y="6"/>
              </a:cxn>
              <a:cxn ang="0">
                <a:pos x="14" y="84"/>
              </a:cxn>
              <a:cxn ang="0">
                <a:pos x="82" y="84"/>
              </a:cxn>
              <a:cxn ang="0">
                <a:pos x="48" y="74"/>
              </a:cxn>
              <a:cxn ang="0">
                <a:pos x="14" y="84"/>
              </a:cxn>
            </a:cxnLst>
            <a:rect l="0" t="0" r="r" b="b"/>
            <a:pathLst>
              <a:path w="82" h="84">
                <a:moveTo>
                  <a:pt x="30" y="4"/>
                </a:moveTo>
                <a:cubicBezTo>
                  <a:pt x="47" y="0"/>
                  <a:pt x="64" y="8"/>
                  <a:pt x="72" y="23"/>
                </a:cubicBezTo>
                <a:cubicBezTo>
                  <a:pt x="57" y="30"/>
                  <a:pt x="57" y="30"/>
                  <a:pt x="57" y="30"/>
                </a:cubicBezTo>
                <a:cubicBezTo>
                  <a:pt x="49" y="15"/>
                  <a:pt x="39" y="6"/>
                  <a:pt x="30" y="4"/>
                </a:cubicBezTo>
                <a:close/>
                <a:moveTo>
                  <a:pt x="20" y="8"/>
                </a:moveTo>
                <a:cubicBezTo>
                  <a:pt x="6" y="18"/>
                  <a:pt x="0" y="37"/>
                  <a:pt x="7" y="53"/>
                </a:cubicBezTo>
                <a:cubicBezTo>
                  <a:pt x="23" y="46"/>
                  <a:pt x="23" y="46"/>
                  <a:pt x="23" y="46"/>
                </a:cubicBezTo>
                <a:cubicBezTo>
                  <a:pt x="17" y="30"/>
                  <a:pt x="16" y="16"/>
                  <a:pt x="20" y="8"/>
                </a:cubicBezTo>
                <a:close/>
                <a:moveTo>
                  <a:pt x="26" y="45"/>
                </a:moveTo>
                <a:cubicBezTo>
                  <a:pt x="38" y="39"/>
                  <a:pt x="38" y="39"/>
                  <a:pt x="38" y="39"/>
                </a:cubicBezTo>
                <a:cubicBezTo>
                  <a:pt x="23" y="7"/>
                  <a:pt x="23" y="7"/>
                  <a:pt x="23" y="7"/>
                </a:cubicBezTo>
                <a:cubicBezTo>
                  <a:pt x="18" y="13"/>
                  <a:pt x="20" y="29"/>
                  <a:pt x="26" y="45"/>
                </a:cubicBezTo>
                <a:close/>
                <a:moveTo>
                  <a:pt x="54" y="31"/>
                </a:moveTo>
                <a:cubicBezTo>
                  <a:pt x="46" y="15"/>
                  <a:pt x="33" y="4"/>
                  <a:pt x="26" y="6"/>
                </a:cubicBezTo>
                <a:cubicBezTo>
                  <a:pt x="41" y="38"/>
                  <a:pt x="41" y="38"/>
                  <a:pt x="41" y="38"/>
                </a:cubicBezTo>
                <a:lnTo>
                  <a:pt x="54" y="31"/>
                </a:lnTo>
                <a:close/>
                <a:moveTo>
                  <a:pt x="59" y="78"/>
                </a:moveTo>
                <a:cubicBezTo>
                  <a:pt x="41" y="38"/>
                  <a:pt x="41" y="38"/>
                  <a:pt x="41" y="38"/>
                </a:cubicBezTo>
                <a:cubicBezTo>
                  <a:pt x="38" y="39"/>
                  <a:pt x="38" y="39"/>
                  <a:pt x="38" y="39"/>
                </a:cubicBezTo>
                <a:cubicBezTo>
                  <a:pt x="57" y="79"/>
                  <a:pt x="57" y="79"/>
                  <a:pt x="57" y="79"/>
                </a:cubicBezTo>
                <a:cubicBezTo>
                  <a:pt x="57" y="80"/>
                  <a:pt x="58" y="80"/>
                  <a:pt x="59" y="80"/>
                </a:cubicBezTo>
                <a:cubicBezTo>
                  <a:pt x="59" y="79"/>
                  <a:pt x="60" y="78"/>
                  <a:pt x="59" y="78"/>
                </a:cubicBezTo>
                <a:close/>
                <a:moveTo>
                  <a:pt x="25" y="6"/>
                </a:moveTo>
                <a:cubicBezTo>
                  <a:pt x="25" y="6"/>
                  <a:pt x="26" y="6"/>
                  <a:pt x="26" y="6"/>
                </a:cubicBezTo>
                <a:cubicBezTo>
                  <a:pt x="24" y="1"/>
                  <a:pt x="24" y="1"/>
                  <a:pt x="24" y="1"/>
                </a:cubicBezTo>
                <a:cubicBezTo>
                  <a:pt x="23" y="0"/>
                  <a:pt x="22" y="0"/>
                  <a:pt x="22" y="0"/>
                </a:cubicBezTo>
                <a:cubicBezTo>
                  <a:pt x="21" y="1"/>
                  <a:pt x="21" y="2"/>
                  <a:pt x="21" y="2"/>
                </a:cubicBezTo>
                <a:cubicBezTo>
                  <a:pt x="23" y="7"/>
                  <a:pt x="23" y="7"/>
                  <a:pt x="23" y="7"/>
                </a:cubicBezTo>
                <a:cubicBezTo>
                  <a:pt x="24" y="7"/>
                  <a:pt x="25" y="7"/>
                  <a:pt x="25" y="6"/>
                </a:cubicBezTo>
                <a:close/>
                <a:moveTo>
                  <a:pt x="14" y="84"/>
                </a:moveTo>
                <a:cubicBezTo>
                  <a:pt x="82" y="84"/>
                  <a:pt x="82" y="84"/>
                  <a:pt x="82" y="84"/>
                </a:cubicBezTo>
                <a:cubicBezTo>
                  <a:pt x="82" y="84"/>
                  <a:pt x="73" y="74"/>
                  <a:pt x="48" y="74"/>
                </a:cubicBezTo>
                <a:cubicBezTo>
                  <a:pt x="22" y="74"/>
                  <a:pt x="14" y="84"/>
                  <a:pt x="14" y="8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6" name="Freeform 617"/>
          <p:cNvSpPr>
            <a:spLocks noEditPoints="1"/>
          </p:cNvSpPr>
          <p:nvPr/>
        </p:nvSpPr>
        <p:spPr bwMode="auto">
          <a:xfrm>
            <a:off x="7825476" y="3747821"/>
            <a:ext cx="353484" cy="366184"/>
          </a:xfrm>
          <a:custGeom>
            <a:avLst/>
            <a:gdLst/>
            <a:ahLst/>
            <a:cxnLst>
              <a:cxn ang="0">
                <a:pos x="62" y="73"/>
              </a:cxn>
              <a:cxn ang="0">
                <a:pos x="57" y="32"/>
              </a:cxn>
              <a:cxn ang="0">
                <a:pos x="51" y="32"/>
              </a:cxn>
              <a:cxn ang="0">
                <a:pos x="44" y="73"/>
              </a:cxn>
              <a:cxn ang="0">
                <a:pos x="41" y="29"/>
              </a:cxn>
              <a:cxn ang="0">
                <a:pos x="38" y="73"/>
              </a:cxn>
              <a:cxn ang="0">
                <a:pos x="32" y="32"/>
              </a:cxn>
              <a:cxn ang="0">
                <a:pos x="26" y="32"/>
              </a:cxn>
              <a:cxn ang="0">
                <a:pos x="20" y="73"/>
              </a:cxn>
              <a:cxn ang="0">
                <a:pos x="62" y="23"/>
              </a:cxn>
              <a:cxn ang="0">
                <a:pos x="20" y="77"/>
              </a:cxn>
              <a:cxn ang="0">
                <a:pos x="64" y="79"/>
              </a:cxn>
              <a:cxn ang="0">
                <a:pos x="64" y="81"/>
              </a:cxn>
              <a:cxn ang="0">
                <a:pos x="17" y="85"/>
              </a:cxn>
              <a:cxn ang="0">
                <a:pos x="64" y="81"/>
              </a:cxn>
              <a:cxn ang="0">
                <a:pos x="23" y="21"/>
              </a:cxn>
              <a:cxn ang="0">
                <a:pos x="60" y="18"/>
              </a:cxn>
              <a:cxn ang="0">
                <a:pos x="69" y="1"/>
              </a:cxn>
              <a:cxn ang="0">
                <a:pos x="0" y="15"/>
              </a:cxn>
              <a:cxn ang="0">
                <a:pos x="12" y="26"/>
              </a:cxn>
              <a:cxn ang="0">
                <a:pos x="21" y="17"/>
              </a:cxn>
              <a:cxn ang="0">
                <a:pos x="9" y="11"/>
              </a:cxn>
              <a:cxn ang="0">
                <a:pos x="9" y="19"/>
              </a:cxn>
              <a:cxn ang="0">
                <a:pos x="16" y="20"/>
              </a:cxn>
              <a:cxn ang="0">
                <a:pos x="16" y="14"/>
              </a:cxn>
              <a:cxn ang="0">
                <a:pos x="10" y="16"/>
              </a:cxn>
              <a:cxn ang="0">
                <a:pos x="12" y="16"/>
              </a:cxn>
              <a:cxn ang="0">
                <a:pos x="14" y="15"/>
              </a:cxn>
              <a:cxn ang="0">
                <a:pos x="14" y="18"/>
              </a:cxn>
              <a:cxn ang="0">
                <a:pos x="10" y="18"/>
              </a:cxn>
              <a:cxn ang="0">
                <a:pos x="10" y="12"/>
              </a:cxn>
              <a:cxn ang="0">
                <a:pos x="13" y="11"/>
              </a:cxn>
              <a:cxn ang="0">
                <a:pos x="17" y="22"/>
              </a:cxn>
              <a:cxn ang="0">
                <a:pos x="7" y="23"/>
              </a:cxn>
              <a:cxn ang="0">
                <a:pos x="14" y="7"/>
              </a:cxn>
              <a:cxn ang="0">
                <a:pos x="23" y="16"/>
              </a:cxn>
              <a:cxn ang="0">
                <a:pos x="66" y="8"/>
              </a:cxn>
              <a:cxn ang="0">
                <a:pos x="79" y="17"/>
              </a:cxn>
              <a:cxn ang="0">
                <a:pos x="71" y="25"/>
              </a:cxn>
              <a:cxn ang="0">
                <a:pos x="65" y="13"/>
              </a:cxn>
              <a:cxn ang="0">
                <a:pos x="72" y="13"/>
              </a:cxn>
              <a:cxn ang="0">
                <a:pos x="73" y="18"/>
              </a:cxn>
              <a:cxn ang="0">
                <a:pos x="69" y="18"/>
              </a:cxn>
              <a:cxn ang="0">
                <a:pos x="68" y="15"/>
              </a:cxn>
              <a:cxn ang="0">
                <a:pos x="71" y="16"/>
              </a:cxn>
              <a:cxn ang="0">
                <a:pos x="70" y="17"/>
              </a:cxn>
              <a:cxn ang="0">
                <a:pos x="70" y="13"/>
              </a:cxn>
              <a:cxn ang="0">
                <a:pos x="66" y="17"/>
              </a:cxn>
              <a:cxn ang="0">
                <a:pos x="70" y="21"/>
              </a:cxn>
              <a:cxn ang="0">
                <a:pos x="76" y="16"/>
              </a:cxn>
              <a:cxn ang="0">
                <a:pos x="69" y="9"/>
              </a:cxn>
              <a:cxn ang="0">
                <a:pos x="61" y="17"/>
              </a:cxn>
              <a:cxn ang="0">
                <a:pos x="71" y="27"/>
              </a:cxn>
              <a:cxn ang="0">
                <a:pos x="83" y="15"/>
              </a:cxn>
            </a:cxnLst>
            <a:rect l="0" t="0" r="r" b="b"/>
            <a:pathLst>
              <a:path w="83" h="85">
                <a:moveTo>
                  <a:pt x="62" y="23"/>
                </a:moveTo>
                <a:cubicBezTo>
                  <a:pt x="62" y="73"/>
                  <a:pt x="62" y="73"/>
                  <a:pt x="62" y="73"/>
                </a:cubicBezTo>
                <a:cubicBezTo>
                  <a:pt x="57" y="73"/>
                  <a:pt x="57" y="73"/>
                  <a:pt x="57" y="73"/>
                </a:cubicBezTo>
                <a:cubicBezTo>
                  <a:pt x="57" y="32"/>
                  <a:pt x="57" y="32"/>
                  <a:pt x="57" y="32"/>
                </a:cubicBezTo>
                <a:cubicBezTo>
                  <a:pt x="57" y="31"/>
                  <a:pt x="56" y="29"/>
                  <a:pt x="54" y="29"/>
                </a:cubicBezTo>
                <a:cubicBezTo>
                  <a:pt x="52" y="29"/>
                  <a:pt x="51" y="31"/>
                  <a:pt x="51" y="32"/>
                </a:cubicBezTo>
                <a:cubicBezTo>
                  <a:pt x="51" y="73"/>
                  <a:pt x="51" y="73"/>
                  <a:pt x="51" y="73"/>
                </a:cubicBezTo>
                <a:cubicBezTo>
                  <a:pt x="44" y="73"/>
                  <a:pt x="44" y="73"/>
                  <a:pt x="44" y="73"/>
                </a:cubicBezTo>
                <a:cubicBezTo>
                  <a:pt x="44" y="32"/>
                  <a:pt x="44" y="32"/>
                  <a:pt x="44" y="32"/>
                </a:cubicBezTo>
                <a:cubicBezTo>
                  <a:pt x="44" y="31"/>
                  <a:pt x="43" y="29"/>
                  <a:pt x="41" y="29"/>
                </a:cubicBezTo>
                <a:cubicBezTo>
                  <a:pt x="39" y="29"/>
                  <a:pt x="38" y="31"/>
                  <a:pt x="38" y="32"/>
                </a:cubicBezTo>
                <a:cubicBezTo>
                  <a:pt x="38" y="73"/>
                  <a:pt x="38" y="73"/>
                  <a:pt x="38" y="73"/>
                </a:cubicBezTo>
                <a:cubicBezTo>
                  <a:pt x="32" y="73"/>
                  <a:pt x="32" y="73"/>
                  <a:pt x="32" y="73"/>
                </a:cubicBezTo>
                <a:cubicBezTo>
                  <a:pt x="32" y="32"/>
                  <a:pt x="32" y="32"/>
                  <a:pt x="32" y="32"/>
                </a:cubicBezTo>
                <a:cubicBezTo>
                  <a:pt x="32" y="31"/>
                  <a:pt x="31" y="29"/>
                  <a:pt x="29" y="29"/>
                </a:cubicBezTo>
                <a:cubicBezTo>
                  <a:pt x="27" y="29"/>
                  <a:pt x="26" y="31"/>
                  <a:pt x="26" y="32"/>
                </a:cubicBezTo>
                <a:cubicBezTo>
                  <a:pt x="26" y="73"/>
                  <a:pt x="26" y="73"/>
                  <a:pt x="26" y="73"/>
                </a:cubicBezTo>
                <a:cubicBezTo>
                  <a:pt x="20" y="73"/>
                  <a:pt x="20" y="73"/>
                  <a:pt x="20" y="73"/>
                </a:cubicBezTo>
                <a:cubicBezTo>
                  <a:pt x="21" y="23"/>
                  <a:pt x="21" y="23"/>
                  <a:pt x="21" y="23"/>
                </a:cubicBezTo>
                <a:lnTo>
                  <a:pt x="62" y="23"/>
                </a:lnTo>
                <a:close/>
                <a:moveTo>
                  <a:pt x="63" y="77"/>
                </a:moveTo>
                <a:cubicBezTo>
                  <a:pt x="20" y="77"/>
                  <a:pt x="20" y="77"/>
                  <a:pt x="20" y="77"/>
                </a:cubicBezTo>
                <a:cubicBezTo>
                  <a:pt x="18" y="79"/>
                  <a:pt x="18" y="79"/>
                  <a:pt x="18" y="79"/>
                </a:cubicBezTo>
                <a:cubicBezTo>
                  <a:pt x="64" y="79"/>
                  <a:pt x="64" y="79"/>
                  <a:pt x="64" y="79"/>
                </a:cubicBezTo>
                <a:lnTo>
                  <a:pt x="63" y="77"/>
                </a:lnTo>
                <a:close/>
                <a:moveTo>
                  <a:pt x="64" y="81"/>
                </a:moveTo>
                <a:cubicBezTo>
                  <a:pt x="17" y="81"/>
                  <a:pt x="17" y="81"/>
                  <a:pt x="17" y="81"/>
                </a:cubicBezTo>
                <a:cubicBezTo>
                  <a:pt x="17" y="85"/>
                  <a:pt x="17" y="85"/>
                  <a:pt x="17" y="85"/>
                </a:cubicBezTo>
                <a:cubicBezTo>
                  <a:pt x="64" y="85"/>
                  <a:pt x="64" y="85"/>
                  <a:pt x="64" y="85"/>
                </a:cubicBezTo>
                <a:lnTo>
                  <a:pt x="64" y="81"/>
                </a:lnTo>
                <a:close/>
                <a:moveTo>
                  <a:pt x="23" y="18"/>
                </a:moveTo>
                <a:cubicBezTo>
                  <a:pt x="23" y="18"/>
                  <a:pt x="23" y="20"/>
                  <a:pt x="23" y="21"/>
                </a:cubicBezTo>
                <a:cubicBezTo>
                  <a:pt x="60" y="21"/>
                  <a:pt x="60" y="21"/>
                  <a:pt x="60" y="21"/>
                </a:cubicBezTo>
                <a:cubicBezTo>
                  <a:pt x="60" y="20"/>
                  <a:pt x="60" y="18"/>
                  <a:pt x="60" y="18"/>
                </a:cubicBezTo>
                <a:lnTo>
                  <a:pt x="23" y="18"/>
                </a:lnTo>
                <a:close/>
                <a:moveTo>
                  <a:pt x="69" y="1"/>
                </a:moveTo>
                <a:cubicBezTo>
                  <a:pt x="14" y="0"/>
                  <a:pt x="14" y="0"/>
                  <a:pt x="14" y="0"/>
                </a:cubicBezTo>
                <a:cubicBezTo>
                  <a:pt x="6" y="1"/>
                  <a:pt x="0" y="7"/>
                  <a:pt x="0" y="15"/>
                </a:cubicBezTo>
                <a:cubicBezTo>
                  <a:pt x="0" y="18"/>
                  <a:pt x="1" y="21"/>
                  <a:pt x="3" y="23"/>
                </a:cubicBezTo>
                <a:cubicBezTo>
                  <a:pt x="6" y="25"/>
                  <a:pt x="9" y="27"/>
                  <a:pt x="12" y="26"/>
                </a:cubicBezTo>
                <a:cubicBezTo>
                  <a:pt x="14" y="26"/>
                  <a:pt x="17" y="25"/>
                  <a:pt x="18" y="24"/>
                </a:cubicBezTo>
                <a:cubicBezTo>
                  <a:pt x="20" y="22"/>
                  <a:pt x="21" y="19"/>
                  <a:pt x="21" y="17"/>
                </a:cubicBezTo>
                <a:cubicBezTo>
                  <a:pt x="21" y="13"/>
                  <a:pt x="18" y="9"/>
                  <a:pt x="13" y="9"/>
                </a:cubicBezTo>
                <a:cubicBezTo>
                  <a:pt x="12" y="9"/>
                  <a:pt x="10" y="10"/>
                  <a:pt x="9" y="11"/>
                </a:cubicBezTo>
                <a:cubicBezTo>
                  <a:pt x="8" y="12"/>
                  <a:pt x="7" y="14"/>
                  <a:pt x="7" y="16"/>
                </a:cubicBezTo>
                <a:cubicBezTo>
                  <a:pt x="7" y="17"/>
                  <a:pt x="8" y="18"/>
                  <a:pt x="9" y="19"/>
                </a:cubicBezTo>
                <a:cubicBezTo>
                  <a:pt x="10" y="20"/>
                  <a:pt x="11" y="21"/>
                  <a:pt x="12" y="21"/>
                </a:cubicBezTo>
                <a:cubicBezTo>
                  <a:pt x="14" y="21"/>
                  <a:pt x="15" y="20"/>
                  <a:pt x="16" y="20"/>
                </a:cubicBezTo>
                <a:cubicBezTo>
                  <a:pt x="16" y="19"/>
                  <a:pt x="17" y="18"/>
                  <a:pt x="17" y="16"/>
                </a:cubicBezTo>
                <a:cubicBezTo>
                  <a:pt x="17" y="15"/>
                  <a:pt x="16" y="14"/>
                  <a:pt x="16" y="14"/>
                </a:cubicBezTo>
                <a:cubicBezTo>
                  <a:pt x="15" y="13"/>
                  <a:pt x="14" y="13"/>
                  <a:pt x="13" y="13"/>
                </a:cubicBezTo>
                <a:cubicBezTo>
                  <a:pt x="11" y="13"/>
                  <a:pt x="10" y="14"/>
                  <a:pt x="10" y="16"/>
                </a:cubicBezTo>
                <a:cubicBezTo>
                  <a:pt x="10" y="19"/>
                  <a:pt x="13" y="17"/>
                  <a:pt x="13" y="17"/>
                </a:cubicBezTo>
                <a:cubicBezTo>
                  <a:pt x="12" y="17"/>
                  <a:pt x="12" y="16"/>
                  <a:pt x="12" y="16"/>
                </a:cubicBezTo>
                <a:cubicBezTo>
                  <a:pt x="12" y="15"/>
                  <a:pt x="12" y="15"/>
                  <a:pt x="13" y="15"/>
                </a:cubicBezTo>
                <a:cubicBezTo>
                  <a:pt x="13" y="15"/>
                  <a:pt x="14" y="15"/>
                  <a:pt x="14" y="15"/>
                </a:cubicBezTo>
                <a:cubicBezTo>
                  <a:pt x="15" y="15"/>
                  <a:pt x="15" y="16"/>
                  <a:pt x="15" y="16"/>
                </a:cubicBezTo>
                <a:cubicBezTo>
                  <a:pt x="15" y="17"/>
                  <a:pt x="15" y="18"/>
                  <a:pt x="14" y="18"/>
                </a:cubicBezTo>
                <a:cubicBezTo>
                  <a:pt x="14" y="19"/>
                  <a:pt x="13" y="19"/>
                  <a:pt x="12" y="19"/>
                </a:cubicBezTo>
                <a:cubicBezTo>
                  <a:pt x="11" y="19"/>
                  <a:pt x="11" y="19"/>
                  <a:pt x="10" y="18"/>
                </a:cubicBezTo>
                <a:cubicBezTo>
                  <a:pt x="9" y="17"/>
                  <a:pt x="9" y="17"/>
                  <a:pt x="9" y="16"/>
                </a:cubicBezTo>
                <a:cubicBezTo>
                  <a:pt x="9" y="14"/>
                  <a:pt x="9" y="13"/>
                  <a:pt x="10" y="12"/>
                </a:cubicBezTo>
                <a:cubicBezTo>
                  <a:pt x="11" y="12"/>
                  <a:pt x="12" y="11"/>
                  <a:pt x="13" y="11"/>
                </a:cubicBezTo>
                <a:cubicBezTo>
                  <a:pt x="13" y="11"/>
                  <a:pt x="13" y="11"/>
                  <a:pt x="13" y="11"/>
                </a:cubicBezTo>
                <a:cubicBezTo>
                  <a:pt x="17" y="11"/>
                  <a:pt x="19" y="14"/>
                  <a:pt x="19" y="17"/>
                </a:cubicBezTo>
                <a:cubicBezTo>
                  <a:pt x="19" y="19"/>
                  <a:pt x="18" y="21"/>
                  <a:pt x="17" y="22"/>
                </a:cubicBezTo>
                <a:cubicBezTo>
                  <a:pt x="16" y="24"/>
                  <a:pt x="14" y="24"/>
                  <a:pt x="12" y="24"/>
                </a:cubicBezTo>
                <a:cubicBezTo>
                  <a:pt x="10" y="24"/>
                  <a:pt x="9" y="24"/>
                  <a:pt x="7" y="23"/>
                </a:cubicBezTo>
                <a:cubicBezTo>
                  <a:pt x="6" y="22"/>
                  <a:pt x="5" y="19"/>
                  <a:pt x="5" y="17"/>
                </a:cubicBezTo>
                <a:cubicBezTo>
                  <a:pt x="5" y="11"/>
                  <a:pt x="9" y="7"/>
                  <a:pt x="14" y="7"/>
                </a:cubicBezTo>
                <a:cubicBezTo>
                  <a:pt x="15" y="7"/>
                  <a:pt x="16" y="8"/>
                  <a:pt x="18" y="8"/>
                </a:cubicBezTo>
                <a:cubicBezTo>
                  <a:pt x="21" y="9"/>
                  <a:pt x="23" y="12"/>
                  <a:pt x="23" y="16"/>
                </a:cubicBezTo>
                <a:cubicBezTo>
                  <a:pt x="60" y="16"/>
                  <a:pt x="60" y="16"/>
                  <a:pt x="60" y="16"/>
                </a:cubicBezTo>
                <a:cubicBezTo>
                  <a:pt x="60" y="12"/>
                  <a:pt x="63" y="9"/>
                  <a:pt x="66" y="8"/>
                </a:cubicBezTo>
                <a:cubicBezTo>
                  <a:pt x="67" y="7"/>
                  <a:pt x="68" y="7"/>
                  <a:pt x="69" y="7"/>
                </a:cubicBezTo>
                <a:cubicBezTo>
                  <a:pt x="74" y="7"/>
                  <a:pt x="79" y="11"/>
                  <a:pt x="79" y="17"/>
                </a:cubicBezTo>
                <a:cubicBezTo>
                  <a:pt x="79" y="19"/>
                  <a:pt x="78" y="22"/>
                  <a:pt x="76" y="23"/>
                </a:cubicBezTo>
                <a:cubicBezTo>
                  <a:pt x="75" y="24"/>
                  <a:pt x="73" y="25"/>
                  <a:pt x="71" y="25"/>
                </a:cubicBezTo>
                <a:cubicBezTo>
                  <a:pt x="67" y="25"/>
                  <a:pt x="63" y="21"/>
                  <a:pt x="63" y="17"/>
                </a:cubicBezTo>
                <a:cubicBezTo>
                  <a:pt x="63" y="15"/>
                  <a:pt x="64" y="14"/>
                  <a:pt x="65" y="13"/>
                </a:cubicBezTo>
                <a:cubicBezTo>
                  <a:pt x="66" y="12"/>
                  <a:pt x="68" y="11"/>
                  <a:pt x="69" y="11"/>
                </a:cubicBezTo>
                <a:cubicBezTo>
                  <a:pt x="71" y="11"/>
                  <a:pt x="72" y="12"/>
                  <a:pt x="72" y="13"/>
                </a:cubicBezTo>
                <a:cubicBezTo>
                  <a:pt x="73" y="14"/>
                  <a:pt x="74" y="15"/>
                  <a:pt x="74" y="16"/>
                </a:cubicBezTo>
                <a:cubicBezTo>
                  <a:pt x="74" y="17"/>
                  <a:pt x="73" y="18"/>
                  <a:pt x="73" y="18"/>
                </a:cubicBezTo>
                <a:cubicBezTo>
                  <a:pt x="72" y="19"/>
                  <a:pt x="71" y="19"/>
                  <a:pt x="70" y="19"/>
                </a:cubicBezTo>
                <a:cubicBezTo>
                  <a:pt x="70" y="19"/>
                  <a:pt x="69" y="19"/>
                  <a:pt x="69" y="18"/>
                </a:cubicBezTo>
                <a:cubicBezTo>
                  <a:pt x="68" y="18"/>
                  <a:pt x="68" y="17"/>
                  <a:pt x="68" y="17"/>
                </a:cubicBezTo>
                <a:cubicBezTo>
                  <a:pt x="68" y="16"/>
                  <a:pt x="68" y="16"/>
                  <a:pt x="68" y="15"/>
                </a:cubicBezTo>
                <a:cubicBezTo>
                  <a:pt x="69" y="15"/>
                  <a:pt x="69" y="15"/>
                  <a:pt x="70" y="15"/>
                </a:cubicBezTo>
                <a:cubicBezTo>
                  <a:pt x="70" y="15"/>
                  <a:pt x="71" y="15"/>
                  <a:pt x="71" y="16"/>
                </a:cubicBezTo>
                <a:cubicBezTo>
                  <a:pt x="71" y="16"/>
                  <a:pt x="71" y="16"/>
                  <a:pt x="71" y="17"/>
                </a:cubicBezTo>
                <a:cubicBezTo>
                  <a:pt x="70" y="17"/>
                  <a:pt x="70" y="17"/>
                  <a:pt x="70" y="17"/>
                </a:cubicBezTo>
                <a:cubicBezTo>
                  <a:pt x="70" y="17"/>
                  <a:pt x="73" y="19"/>
                  <a:pt x="73" y="16"/>
                </a:cubicBezTo>
                <a:cubicBezTo>
                  <a:pt x="73" y="14"/>
                  <a:pt x="71" y="13"/>
                  <a:pt x="70" y="13"/>
                </a:cubicBezTo>
                <a:cubicBezTo>
                  <a:pt x="69" y="13"/>
                  <a:pt x="68" y="13"/>
                  <a:pt x="67" y="14"/>
                </a:cubicBezTo>
                <a:cubicBezTo>
                  <a:pt x="66" y="15"/>
                  <a:pt x="66" y="16"/>
                  <a:pt x="66" y="17"/>
                </a:cubicBezTo>
                <a:cubicBezTo>
                  <a:pt x="66" y="18"/>
                  <a:pt x="66" y="19"/>
                  <a:pt x="67" y="20"/>
                </a:cubicBezTo>
                <a:cubicBezTo>
                  <a:pt x="68" y="21"/>
                  <a:pt x="69" y="21"/>
                  <a:pt x="70" y="21"/>
                </a:cubicBezTo>
                <a:cubicBezTo>
                  <a:pt x="72" y="21"/>
                  <a:pt x="73" y="21"/>
                  <a:pt x="74" y="20"/>
                </a:cubicBezTo>
                <a:cubicBezTo>
                  <a:pt x="75" y="19"/>
                  <a:pt x="76" y="17"/>
                  <a:pt x="76" y="16"/>
                </a:cubicBezTo>
                <a:cubicBezTo>
                  <a:pt x="76" y="14"/>
                  <a:pt x="75" y="13"/>
                  <a:pt x="74" y="11"/>
                </a:cubicBezTo>
                <a:cubicBezTo>
                  <a:pt x="73" y="10"/>
                  <a:pt x="71" y="9"/>
                  <a:pt x="69" y="9"/>
                </a:cubicBezTo>
                <a:cubicBezTo>
                  <a:pt x="67" y="9"/>
                  <a:pt x="65" y="10"/>
                  <a:pt x="64" y="12"/>
                </a:cubicBezTo>
                <a:cubicBezTo>
                  <a:pt x="62" y="13"/>
                  <a:pt x="61" y="15"/>
                  <a:pt x="61" y="17"/>
                </a:cubicBezTo>
                <a:cubicBezTo>
                  <a:pt x="61" y="22"/>
                  <a:pt x="66" y="27"/>
                  <a:pt x="71" y="27"/>
                </a:cubicBezTo>
                <a:cubicBezTo>
                  <a:pt x="71" y="27"/>
                  <a:pt x="71" y="27"/>
                  <a:pt x="71" y="27"/>
                </a:cubicBezTo>
                <a:cubicBezTo>
                  <a:pt x="74" y="27"/>
                  <a:pt x="77" y="26"/>
                  <a:pt x="79" y="23"/>
                </a:cubicBezTo>
                <a:cubicBezTo>
                  <a:pt x="81" y="21"/>
                  <a:pt x="83" y="18"/>
                  <a:pt x="83" y="15"/>
                </a:cubicBezTo>
                <a:cubicBezTo>
                  <a:pt x="83" y="7"/>
                  <a:pt x="76" y="1"/>
                  <a:pt x="69" y="1"/>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7" name="Freeform 645"/>
          <p:cNvSpPr>
            <a:spLocks noEditPoints="1"/>
          </p:cNvSpPr>
          <p:nvPr/>
        </p:nvSpPr>
        <p:spPr bwMode="auto">
          <a:xfrm>
            <a:off x="7233544" y="2272413"/>
            <a:ext cx="406399" cy="304800"/>
          </a:xfrm>
          <a:custGeom>
            <a:avLst/>
            <a:gdLst/>
            <a:ahLst/>
            <a:cxnLst>
              <a:cxn ang="0">
                <a:pos x="103" y="6"/>
              </a:cxn>
              <a:cxn ang="0">
                <a:pos x="78" y="6"/>
              </a:cxn>
              <a:cxn ang="0">
                <a:pos x="71" y="0"/>
              </a:cxn>
              <a:cxn ang="0">
                <a:pos x="43" y="0"/>
              </a:cxn>
              <a:cxn ang="0">
                <a:pos x="36" y="6"/>
              </a:cxn>
              <a:cxn ang="0">
                <a:pos x="10" y="6"/>
              </a:cxn>
              <a:cxn ang="0">
                <a:pos x="0" y="16"/>
              </a:cxn>
              <a:cxn ang="0">
                <a:pos x="0" y="75"/>
              </a:cxn>
              <a:cxn ang="0">
                <a:pos x="10" y="85"/>
              </a:cxn>
              <a:cxn ang="0">
                <a:pos x="103" y="85"/>
              </a:cxn>
              <a:cxn ang="0">
                <a:pos x="112" y="75"/>
              </a:cxn>
              <a:cxn ang="0">
                <a:pos x="112" y="16"/>
              </a:cxn>
              <a:cxn ang="0">
                <a:pos x="103" y="6"/>
              </a:cxn>
              <a:cxn ang="0">
                <a:pos x="57" y="79"/>
              </a:cxn>
              <a:cxn ang="0">
                <a:pos x="26" y="49"/>
              </a:cxn>
              <a:cxn ang="0">
                <a:pos x="57" y="18"/>
              </a:cxn>
              <a:cxn ang="0">
                <a:pos x="87" y="49"/>
              </a:cxn>
              <a:cxn ang="0">
                <a:pos x="57" y="79"/>
              </a:cxn>
              <a:cxn ang="0">
                <a:pos x="102" y="20"/>
              </a:cxn>
              <a:cxn ang="0">
                <a:pos x="88" y="20"/>
              </a:cxn>
              <a:cxn ang="0">
                <a:pos x="84" y="17"/>
              </a:cxn>
              <a:cxn ang="0">
                <a:pos x="88" y="13"/>
              </a:cxn>
              <a:cxn ang="0">
                <a:pos x="102" y="13"/>
              </a:cxn>
              <a:cxn ang="0">
                <a:pos x="105" y="17"/>
              </a:cxn>
              <a:cxn ang="0">
                <a:pos x="102" y="20"/>
              </a:cxn>
              <a:cxn ang="0">
                <a:pos x="28" y="4"/>
              </a:cxn>
              <a:cxn ang="0">
                <a:pos x="6" y="4"/>
              </a:cxn>
              <a:cxn ang="0">
                <a:pos x="6" y="0"/>
              </a:cxn>
              <a:cxn ang="0">
                <a:pos x="28" y="0"/>
              </a:cxn>
              <a:cxn ang="0">
                <a:pos x="28" y="4"/>
              </a:cxn>
              <a:cxn ang="0">
                <a:pos x="57" y="24"/>
              </a:cxn>
              <a:cxn ang="0">
                <a:pos x="32" y="49"/>
              </a:cxn>
              <a:cxn ang="0">
                <a:pos x="57" y="73"/>
              </a:cxn>
              <a:cxn ang="0">
                <a:pos x="81" y="49"/>
              </a:cxn>
              <a:cxn ang="0">
                <a:pos x="57" y="24"/>
              </a:cxn>
              <a:cxn ang="0">
                <a:pos x="68" y="37"/>
              </a:cxn>
              <a:cxn ang="0">
                <a:pos x="47" y="58"/>
              </a:cxn>
              <a:cxn ang="0">
                <a:pos x="50" y="68"/>
              </a:cxn>
              <a:cxn ang="0">
                <a:pos x="36" y="49"/>
              </a:cxn>
              <a:cxn ang="0">
                <a:pos x="57" y="28"/>
              </a:cxn>
              <a:cxn ang="0">
                <a:pos x="75" y="39"/>
              </a:cxn>
              <a:cxn ang="0">
                <a:pos x="68" y="37"/>
              </a:cxn>
            </a:cxnLst>
            <a:rect l="0" t="0" r="r" b="b"/>
            <a:pathLst>
              <a:path w="112" h="85">
                <a:moveTo>
                  <a:pt x="103" y="6"/>
                </a:moveTo>
                <a:cubicBezTo>
                  <a:pt x="78" y="6"/>
                  <a:pt x="78" y="6"/>
                  <a:pt x="78" y="6"/>
                </a:cubicBezTo>
                <a:cubicBezTo>
                  <a:pt x="71" y="0"/>
                  <a:pt x="71" y="0"/>
                  <a:pt x="71" y="0"/>
                </a:cubicBezTo>
                <a:cubicBezTo>
                  <a:pt x="43" y="0"/>
                  <a:pt x="43" y="0"/>
                  <a:pt x="43" y="0"/>
                </a:cubicBezTo>
                <a:cubicBezTo>
                  <a:pt x="36" y="6"/>
                  <a:pt x="36" y="6"/>
                  <a:pt x="36" y="6"/>
                </a:cubicBezTo>
                <a:cubicBezTo>
                  <a:pt x="10" y="6"/>
                  <a:pt x="10" y="6"/>
                  <a:pt x="10" y="6"/>
                </a:cubicBezTo>
                <a:cubicBezTo>
                  <a:pt x="5" y="6"/>
                  <a:pt x="0" y="11"/>
                  <a:pt x="0" y="16"/>
                </a:cubicBezTo>
                <a:cubicBezTo>
                  <a:pt x="0" y="75"/>
                  <a:pt x="0" y="75"/>
                  <a:pt x="0" y="75"/>
                </a:cubicBezTo>
                <a:cubicBezTo>
                  <a:pt x="0" y="80"/>
                  <a:pt x="5" y="85"/>
                  <a:pt x="10" y="85"/>
                </a:cubicBezTo>
                <a:cubicBezTo>
                  <a:pt x="103" y="85"/>
                  <a:pt x="103" y="85"/>
                  <a:pt x="103" y="85"/>
                </a:cubicBezTo>
                <a:cubicBezTo>
                  <a:pt x="108" y="85"/>
                  <a:pt x="112" y="80"/>
                  <a:pt x="112" y="75"/>
                </a:cubicBezTo>
                <a:cubicBezTo>
                  <a:pt x="112" y="16"/>
                  <a:pt x="112" y="16"/>
                  <a:pt x="112" y="16"/>
                </a:cubicBezTo>
                <a:cubicBezTo>
                  <a:pt x="112" y="11"/>
                  <a:pt x="108" y="6"/>
                  <a:pt x="103" y="6"/>
                </a:cubicBezTo>
                <a:close/>
                <a:moveTo>
                  <a:pt x="57" y="79"/>
                </a:moveTo>
                <a:cubicBezTo>
                  <a:pt x="40" y="79"/>
                  <a:pt x="26" y="65"/>
                  <a:pt x="26" y="49"/>
                </a:cubicBezTo>
                <a:cubicBezTo>
                  <a:pt x="26" y="32"/>
                  <a:pt x="40" y="18"/>
                  <a:pt x="57" y="18"/>
                </a:cubicBezTo>
                <a:cubicBezTo>
                  <a:pt x="73" y="18"/>
                  <a:pt x="87" y="32"/>
                  <a:pt x="87" y="49"/>
                </a:cubicBezTo>
                <a:cubicBezTo>
                  <a:pt x="87" y="65"/>
                  <a:pt x="73" y="79"/>
                  <a:pt x="57" y="79"/>
                </a:cubicBezTo>
                <a:close/>
                <a:moveTo>
                  <a:pt x="102" y="20"/>
                </a:moveTo>
                <a:cubicBezTo>
                  <a:pt x="88" y="20"/>
                  <a:pt x="88" y="20"/>
                  <a:pt x="88" y="20"/>
                </a:cubicBezTo>
                <a:cubicBezTo>
                  <a:pt x="86" y="20"/>
                  <a:pt x="84" y="19"/>
                  <a:pt x="84" y="17"/>
                </a:cubicBezTo>
                <a:cubicBezTo>
                  <a:pt x="84" y="15"/>
                  <a:pt x="86" y="13"/>
                  <a:pt x="88" y="13"/>
                </a:cubicBezTo>
                <a:cubicBezTo>
                  <a:pt x="102" y="13"/>
                  <a:pt x="102" y="13"/>
                  <a:pt x="102" y="13"/>
                </a:cubicBezTo>
                <a:cubicBezTo>
                  <a:pt x="103" y="13"/>
                  <a:pt x="105" y="15"/>
                  <a:pt x="105" y="17"/>
                </a:cubicBezTo>
                <a:cubicBezTo>
                  <a:pt x="105" y="19"/>
                  <a:pt x="103" y="20"/>
                  <a:pt x="102" y="20"/>
                </a:cubicBezTo>
                <a:close/>
                <a:moveTo>
                  <a:pt x="28" y="4"/>
                </a:moveTo>
                <a:cubicBezTo>
                  <a:pt x="6" y="4"/>
                  <a:pt x="6" y="4"/>
                  <a:pt x="6" y="4"/>
                </a:cubicBezTo>
                <a:cubicBezTo>
                  <a:pt x="6" y="0"/>
                  <a:pt x="6" y="0"/>
                  <a:pt x="6" y="0"/>
                </a:cubicBezTo>
                <a:cubicBezTo>
                  <a:pt x="28" y="0"/>
                  <a:pt x="28" y="0"/>
                  <a:pt x="28" y="0"/>
                </a:cubicBezTo>
                <a:lnTo>
                  <a:pt x="28" y="4"/>
                </a:lnTo>
                <a:close/>
                <a:moveTo>
                  <a:pt x="57" y="24"/>
                </a:moveTo>
                <a:cubicBezTo>
                  <a:pt x="43" y="24"/>
                  <a:pt x="32" y="35"/>
                  <a:pt x="32" y="49"/>
                </a:cubicBezTo>
                <a:cubicBezTo>
                  <a:pt x="32" y="62"/>
                  <a:pt x="43" y="73"/>
                  <a:pt x="57" y="73"/>
                </a:cubicBezTo>
                <a:cubicBezTo>
                  <a:pt x="70" y="73"/>
                  <a:pt x="81" y="62"/>
                  <a:pt x="81" y="49"/>
                </a:cubicBezTo>
                <a:cubicBezTo>
                  <a:pt x="81" y="35"/>
                  <a:pt x="70" y="24"/>
                  <a:pt x="57" y="24"/>
                </a:cubicBezTo>
                <a:close/>
                <a:moveTo>
                  <a:pt x="68" y="37"/>
                </a:moveTo>
                <a:cubicBezTo>
                  <a:pt x="56" y="37"/>
                  <a:pt x="47" y="46"/>
                  <a:pt x="47" y="58"/>
                </a:cubicBezTo>
                <a:cubicBezTo>
                  <a:pt x="47" y="61"/>
                  <a:pt x="48" y="65"/>
                  <a:pt x="50" y="68"/>
                </a:cubicBezTo>
                <a:cubicBezTo>
                  <a:pt x="42" y="65"/>
                  <a:pt x="36" y="57"/>
                  <a:pt x="36" y="49"/>
                </a:cubicBezTo>
                <a:cubicBezTo>
                  <a:pt x="36" y="37"/>
                  <a:pt x="45" y="28"/>
                  <a:pt x="57" y="28"/>
                </a:cubicBezTo>
                <a:cubicBezTo>
                  <a:pt x="64" y="28"/>
                  <a:pt x="71" y="32"/>
                  <a:pt x="75" y="39"/>
                </a:cubicBezTo>
                <a:cubicBezTo>
                  <a:pt x="72" y="38"/>
                  <a:pt x="70" y="37"/>
                  <a:pt x="68" y="3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8" name="Freeform 649"/>
          <p:cNvSpPr>
            <a:spLocks noEditPoints="1"/>
          </p:cNvSpPr>
          <p:nvPr/>
        </p:nvSpPr>
        <p:spPr bwMode="auto">
          <a:xfrm>
            <a:off x="5771387" y="5656134"/>
            <a:ext cx="408517" cy="412751"/>
          </a:xfrm>
          <a:custGeom>
            <a:avLst/>
            <a:gdLst/>
            <a:ahLst/>
            <a:cxnLst>
              <a:cxn ang="0">
                <a:pos x="81" y="21"/>
              </a:cxn>
              <a:cxn ang="0">
                <a:pos x="21" y="15"/>
              </a:cxn>
              <a:cxn ang="0">
                <a:pos x="15" y="75"/>
              </a:cxn>
              <a:cxn ang="0">
                <a:pos x="75" y="81"/>
              </a:cxn>
              <a:cxn ang="0">
                <a:pos x="81" y="21"/>
              </a:cxn>
              <a:cxn ang="0">
                <a:pos x="18" y="73"/>
              </a:cxn>
              <a:cxn ang="0">
                <a:pos x="11" y="63"/>
              </a:cxn>
              <a:cxn ang="0">
                <a:pos x="29" y="25"/>
              </a:cxn>
              <a:cxn ang="0">
                <a:pos x="13" y="31"/>
              </a:cxn>
              <a:cxn ang="0">
                <a:pos x="22" y="19"/>
              </a:cxn>
              <a:cxn ang="0">
                <a:pos x="29" y="25"/>
              </a:cxn>
              <a:cxn ang="0">
                <a:pos x="28" y="14"/>
              </a:cxn>
              <a:cxn ang="0">
                <a:pos x="44" y="9"/>
              </a:cxn>
              <a:cxn ang="0">
                <a:pos x="29" y="25"/>
              </a:cxn>
              <a:cxn ang="0">
                <a:pos x="71" y="17"/>
              </a:cxn>
              <a:cxn ang="0">
                <a:pos x="78" y="23"/>
              </a:cxn>
              <a:cxn ang="0">
                <a:pos x="83" y="66"/>
              </a:cxn>
              <a:cxn ang="0">
                <a:pos x="29" y="25"/>
              </a:cxn>
              <a:cxn ang="0">
                <a:pos x="60" y="86"/>
              </a:cxn>
              <a:cxn ang="0">
                <a:pos x="18" y="73"/>
              </a:cxn>
            </a:cxnLst>
            <a:rect l="0" t="0" r="r" b="b"/>
            <a:pathLst>
              <a:path w="96" h="96">
                <a:moveTo>
                  <a:pt x="81" y="21"/>
                </a:moveTo>
                <a:cubicBezTo>
                  <a:pt x="66" y="3"/>
                  <a:pt x="39" y="0"/>
                  <a:pt x="21" y="15"/>
                </a:cubicBezTo>
                <a:cubicBezTo>
                  <a:pt x="3" y="30"/>
                  <a:pt x="0" y="57"/>
                  <a:pt x="15" y="75"/>
                </a:cubicBezTo>
                <a:cubicBezTo>
                  <a:pt x="30" y="94"/>
                  <a:pt x="57" y="96"/>
                  <a:pt x="75" y="81"/>
                </a:cubicBezTo>
                <a:cubicBezTo>
                  <a:pt x="93" y="66"/>
                  <a:pt x="96" y="39"/>
                  <a:pt x="81" y="21"/>
                </a:cubicBezTo>
                <a:close/>
                <a:moveTo>
                  <a:pt x="18" y="73"/>
                </a:moveTo>
                <a:cubicBezTo>
                  <a:pt x="15" y="70"/>
                  <a:pt x="13" y="67"/>
                  <a:pt x="11" y="63"/>
                </a:cubicBezTo>
                <a:cubicBezTo>
                  <a:pt x="12" y="50"/>
                  <a:pt x="16" y="35"/>
                  <a:pt x="29" y="25"/>
                </a:cubicBezTo>
                <a:cubicBezTo>
                  <a:pt x="29" y="25"/>
                  <a:pt x="20" y="25"/>
                  <a:pt x="13" y="31"/>
                </a:cubicBezTo>
                <a:cubicBezTo>
                  <a:pt x="15" y="26"/>
                  <a:pt x="18" y="22"/>
                  <a:pt x="22" y="19"/>
                </a:cubicBezTo>
                <a:cubicBezTo>
                  <a:pt x="24" y="20"/>
                  <a:pt x="27" y="22"/>
                  <a:pt x="29" y="25"/>
                </a:cubicBezTo>
                <a:cubicBezTo>
                  <a:pt x="28" y="21"/>
                  <a:pt x="28" y="18"/>
                  <a:pt x="28" y="14"/>
                </a:cubicBezTo>
                <a:cubicBezTo>
                  <a:pt x="33" y="11"/>
                  <a:pt x="38" y="10"/>
                  <a:pt x="44" y="9"/>
                </a:cubicBezTo>
                <a:cubicBezTo>
                  <a:pt x="35" y="16"/>
                  <a:pt x="29" y="25"/>
                  <a:pt x="29" y="25"/>
                </a:cubicBezTo>
                <a:cubicBezTo>
                  <a:pt x="43" y="15"/>
                  <a:pt x="59" y="14"/>
                  <a:pt x="71" y="17"/>
                </a:cubicBezTo>
                <a:cubicBezTo>
                  <a:pt x="74" y="18"/>
                  <a:pt x="76" y="21"/>
                  <a:pt x="78" y="23"/>
                </a:cubicBezTo>
                <a:cubicBezTo>
                  <a:pt x="88" y="36"/>
                  <a:pt x="90" y="52"/>
                  <a:pt x="83" y="66"/>
                </a:cubicBezTo>
                <a:cubicBezTo>
                  <a:pt x="72" y="20"/>
                  <a:pt x="29" y="25"/>
                  <a:pt x="29" y="25"/>
                </a:cubicBezTo>
                <a:cubicBezTo>
                  <a:pt x="29" y="25"/>
                  <a:pt x="14" y="67"/>
                  <a:pt x="60" y="86"/>
                </a:cubicBezTo>
                <a:cubicBezTo>
                  <a:pt x="45" y="90"/>
                  <a:pt x="28" y="86"/>
                  <a:pt x="18" y="73"/>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9" name="Freeform 657"/>
          <p:cNvSpPr>
            <a:spLocks noEditPoints="1"/>
          </p:cNvSpPr>
          <p:nvPr/>
        </p:nvSpPr>
        <p:spPr bwMode="auto">
          <a:xfrm>
            <a:off x="3726136" y="3725733"/>
            <a:ext cx="353484" cy="357717"/>
          </a:xfrm>
          <a:custGeom>
            <a:avLst/>
            <a:gdLst/>
            <a:ahLst/>
            <a:cxnLst>
              <a:cxn ang="0">
                <a:pos x="67" y="41"/>
              </a:cxn>
              <a:cxn ang="0">
                <a:pos x="42" y="66"/>
              </a:cxn>
              <a:cxn ang="0">
                <a:pos x="17" y="41"/>
              </a:cxn>
              <a:cxn ang="0">
                <a:pos x="42" y="17"/>
              </a:cxn>
              <a:cxn ang="0">
                <a:pos x="67" y="41"/>
              </a:cxn>
              <a:cxn ang="0">
                <a:pos x="45" y="0"/>
              </a:cxn>
              <a:cxn ang="0">
                <a:pos x="39" y="0"/>
              </a:cxn>
              <a:cxn ang="0">
                <a:pos x="39" y="12"/>
              </a:cxn>
              <a:cxn ang="0">
                <a:pos x="45" y="12"/>
              </a:cxn>
              <a:cxn ang="0">
                <a:pos x="45" y="0"/>
              </a:cxn>
              <a:cxn ang="0">
                <a:pos x="45" y="71"/>
              </a:cxn>
              <a:cxn ang="0">
                <a:pos x="39" y="71"/>
              </a:cxn>
              <a:cxn ang="0">
                <a:pos x="39" y="83"/>
              </a:cxn>
              <a:cxn ang="0">
                <a:pos x="45" y="83"/>
              </a:cxn>
              <a:cxn ang="0">
                <a:pos x="45" y="71"/>
              </a:cxn>
              <a:cxn ang="0">
                <a:pos x="0" y="38"/>
              </a:cxn>
              <a:cxn ang="0">
                <a:pos x="0" y="45"/>
              </a:cxn>
              <a:cxn ang="0">
                <a:pos x="12" y="45"/>
              </a:cxn>
              <a:cxn ang="0">
                <a:pos x="12" y="38"/>
              </a:cxn>
              <a:cxn ang="0">
                <a:pos x="0" y="38"/>
              </a:cxn>
              <a:cxn ang="0">
                <a:pos x="72" y="38"/>
              </a:cxn>
              <a:cxn ang="0">
                <a:pos x="72" y="45"/>
              </a:cxn>
              <a:cxn ang="0">
                <a:pos x="83" y="45"/>
              </a:cxn>
              <a:cxn ang="0">
                <a:pos x="83" y="38"/>
              </a:cxn>
              <a:cxn ang="0">
                <a:pos x="72" y="38"/>
              </a:cxn>
              <a:cxn ang="0">
                <a:pos x="15" y="10"/>
              </a:cxn>
              <a:cxn ang="0">
                <a:pos x="10" y="14"/>
              </a:cxn>
              <a:cxn ang="0">
                <a:pos x="19" y="23"/>
              </a:cxn>
              <a:cxn ang="0">
                <a:pos x="23" y="18"/>
              </a:cxn>
              <a:cxn ang="0">
                <a:pos x="15" y="10"/>
              </a:cxn>
              <a:cxn ang="0">
                <a:pos x="65" y="60"/>
              </a:cxn>
              <a:cxn ang="0">
                <a:pos x="61" y="65"/>
              </a:cxn>
              <a:cxn ang="0">
                <a:pos x="69" y="73"/>
              </a:cxn>
              <a:cxn ang="0">
                <a:pos x="73" y="68"/>
              </a:cxn>
              <a:cxn ang="0">
                <a:pos x="65" y="60"/>
              </a:cxn>
              <a:cxn ang="0">
                <a:pos x="10" y="68"/>
              </a:cxn>
              <a:cxn ang="0">
                <a:pos x="15" y="73"/>
              </a:cxn>
              <a:cxn ang="0">
                <a:pos x="23" y="65"/>
              </a:cxn>
              <a:cxn ang="0">
                <a:pos x="19" y="60"/>
              </a:cxn>
              <a:cxn ang="0">
                <a:pos x="10" y="68"/>
              </a:cxn>
              <a:cxn ang="0">
                <a:pos x="61" y="18"/>
              </a:cxn>
              <a:cxn ang="0">
                <a:pos x="65" y="23"/>
              </a:cxn>
              <a:cxn ang="0">
                <a:pos x="73" y="14"/>
              </a:cxn>
              <a:cxn ang="0">
                <a:pos x="69" y="10"/>
              </a:cxn>
              <a:cxn ang="0">
                <a:pos x="61" y="18"/>
              </a:cxn>
            </a:cxnLst>
            <a:rect l="0" t="0" r="r" b="b"/>
            <a:pathLst>
              <a:path w="83" h="83">
                <a:moveTo>
                  <a:pt x="67" y="41"/>
                </a:moveTo>
                <a:cubicBezTo>
                  <a:pt x="67" y="55"/>
                  <a:pt x="56" y="66"/>
                  <a:pt x="42" y="66"/>
                </a:cubicBezTo>
                <a:cubicBezTo>
                  <a:pt x="28" y="66"/>
                  <a:pt x="17" y="55"/>
                  <a:pt x="17" y="41"/>
                </a:cubicBezTo>
                <a:cubicBezTo>
                  <a:pt x="17" y="28"/>
                  <a:pt x="28" y="17"/>
                  <a:pt x="42" y="17"/>
                </a:cubicBezTo>
                <a:cubicBezTo>
                  <a:pt x="56" y="17"/>
                  <a:pt x="67" y="28"/>
                  <a:pt x="67" y="41"/>
                </a:cubicBezTo>
                <a:close/>
                <a:moveTo>
                  <a:pt x="45" y="0"/>
                </a:moveTo>
                <a:cubicBezTo>
                  <a:pt x="39" y="0"/>
                  <a:pt x="39" y="0"/>
                  <a:pt x="39" y="0"/>
                </a:cubicBezTo>
                <a:cubicBezTo>
                  <a:pt x="39" y="12"/>
                  <a:pt x="39" y="12"/>
                  <a:pt x="39" y="12"/>
                </a:cubicBezTo>
                <a:cubicBezTo>
                  <a:pt x="45" y="12"/>
                  <a:pt x="45" y="12"/>
                  <a:pt x="45" y="12"/>
                </a:cubicBezTo>
                <a:lnTo>
                  <a:pt x="45" y="0"/>
                </a:lnTo>
                <a:close/>
                <a:moveTo>
                  <a:pt x="45" y="71"/>
                </a:moveTo>
                <a:cubicBezTo>
                  <a:pt x="39" y="71"/>
                  <a:pt x="39" y="71"/>
                  <a:pt x="39" y="71"/>
                </a:cubicBezTo>
                <a:cubicBezTo>
                  <a:pt x="39" y="83"/>
                  <a:pt x="39" y="83"/>
                  <a:pt x="39" y="83"/>
                </a:cubicBezTo>
                <a:cubicBezTo>
                  <a:pt x="45" y="83"/>
                  <a:pt x="45" y="83"/>
                  <a:pt x="45" y="83"/>
                </a:cubicBezTo>
                <a:lnTo>
                  <a:pt x="45" y="71"/>
                </a:lnTo>
                <a:close/>
                <a:moveTo>
                  <a:pt x="0" y="38"/>
                </a:moveTo>
                <a:cubicBezTo>
                  <a:pt x="0" y="45"/>
                  <a:pt x="0" y="45"/>
                  <a:pt x="0" y="45"/>
                </a:cubicBezTo>
                <a:cubicBezTo>
                  <a:pt x="12" y="45"/>
                  <a:pt x="12" y="45"/>
                  <a:pt x="12" y="45"/>
                </a:cubicBezTo>
                <a:cubicBezTo>
                  <a:pt x="12" y="38"/>
                  <a:pt x="12" y="38"/>
                  <a:pt x="12" y="38"/>
                </a:cubicBezTo>
                <a:lnTo>
                  <a:pt x="0" y="38"/>
                </a:lnTo>
                <a:close/>
                <a:moveTo>
                  <a:pt x="72" y="38"/>
                </a:moveTo>
                <a:cubicBezTo>
                  <a:pt x="72" y="45"/>
                  <a:pt x="72" y="45"/>
                  <a:pt x="72" y="45"/>
                </a:cubicBezTo>
                <a:cubicBezTo>
                  <a:pt x="83" y="45"/>
                  <a:pt x="83" y="45"/>
                  <a:pt x="83" y="45"/>
                </a:cubicBezTo>
                <a:cubicBezTo>
                  <a:pt x="83" y="38"/>
                  <a:pt x="83" y="38"/>
                  <a:pt x="83" y="38"/>
                </a:cubicBezTo>
                <a:lnTo>
                  <a:pt x="72" y="38"/>
                </a:lnTo>
                <a:close/>
                <a:moveTo>
                  <a:pt x="15" y="10"/>
                </a:moveTo>
                <a:cubicBezTo>
                  <a:pt x="10" y="14"/>
                  <a:pt x="10" y="14"/>
                  <a:pt x="10" y="14"/>
                </a:cubicBezTo>
                <a:cubicBezTo>
                  <a:pt x="19" y="23"/>
                  <a:pt x="19" y="23"/>
                  <a:pt x="19" y="23"/>
                </a:cubicBezTo>
                <a:cubicBezTo>
                  <a:pt x="23" y="18"/>
                  <a:pt x="23" y="18"/>
                  <a:pt x="23" y="18"/>
                </a:cubicBezTo>
                <a:lnTo>
                  <a:pt x="15" y="10"/>
                </a:lnTo>
                <a:close/>
                <a:moveTo>
                  <a:pt x="65" y="60"/>
                </a:moveTo>
                <a:cubicBezTo>
                  <a:pt x="61" y="65"/>
                  <a:pt x="61" y="65"/>
                  <a:pt x="61" y="65"/>
                </a:cubicBezTo>
                <a:cubicBezTo>
                  <a:pt x="69" y="73"/>
                  <a:pt x="69" y="73"/>
                  <a:pt x="69" y="73"/>
                </a:cubicBezTo>
                <a:cubicBezTo>
                  <a:pt x="73" y="68"/>
                  <a:pt x="73" y="68"/>
                  <a:pt x="73" y="68"/>
                </a:cubicBezTo>
                <a:lnTo>
                  <a:pt x="65" y="60"/>
                </a:lnTo>
                <a:close/>
                <a:moveTo>
                  <a:pt x="10" y="68"/>
                </a:moveTo>
                <a:cubicBezTo>
                  <a:pt x="15" y="73"/>
                  <a:pt x="15" y="73"/>
                  <a:pt x="15" y="73"/>
                </a:cubicBezTo>
                <a:cubicBezTo>
                  <a:pt x="23" y="65"/>
                  <a:pt x="23" y="65"/>
                  <a:pt x="23" y="65"/>
                </a:cubicBezTo>
                <a:cubicBezTo>
                  <a:pt x="19" y="60"/>
                  <a:pt x="19" y="60"/>
                  <a:pt x="19" y="60"/>
                </a:cubicBezTo>
                <a:lnTo>
                  <a:pt x="10" y="68"/>
                </a:lnTo>
                <a:close/>
                <a:moveTo>
                  <a:pt x="61" y="18"/>
                </a:moveTo>
                <a:cubicBezTo>
                  <a:pt x="65" y="23"/>
                  <a:pt x="65" y="23"/>
                  <a:pt x="65" y="23"/>
                </a:cubicBezTo>
                <a:cubicBezTo>
                  <a:pt x="73" y="14"/>
                  <a:pt x="73" y="14"/>
                  <a:pt x="73" y="14"/>
                </a:cubicBezTo>
                <a:cubicBezTo>
                  <a:pt x="69" y="10"/>
                  <a:pt x="69" y="10"/>
                  <a:pt x="69" y="10"/>
                </a:cubicBezTo>
                <a:lnTo>
                  <a:pt x="61" y="18"/>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0" name="Content Placeholder 2"/>
          <p:cNvSpPr txBox="1">
            <a:spLocks/>
          </p:cNvSpPr>
          <p:nvPr/>
        </p:nvSpPr>
        <p:spPr>
          <a:xfrm>
            <a:off x="6557683" y="1207821"/>
            <a:ext cx="4673600" cy="609600"/>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200" b="1" i="1" dirty="0">
                <a:solidFill>
                  <a:schemeClr val="accent4"/>
                </a:solidFill>
              </a:rPr>
              <a:t>Enviroment</a:t>
            </a:r>
            <a:r>
              <a:rPr lang="en-US" sz="1200" b="1" i="1" dirty="0">
                <a:solidFill>
                  <a:schemeClr val="accent4"/>
                </a:solidFill>
              </a:rPr>
              <a:t/>
            </a:r>
            <a:br>
              <a:rPr lang="en-US" sz="1200" b="1" i="1" dirty="0">
                <a:solidFill>
                  <a:schemeClr val="accent4"/>
                </a:solidFill>
              </a:rPr>
            </a:br>
            <a:r>
              <a:rPr lang="en-US" sz="1200" i="1" dirty="0">
                <a:solidFill>
                  <a:schemeClr val="tx1">
                    <a:lumMod val="50000"/>
                    <a:lumOff val="50000"/>
                  </a:schemeClr>
                </a:solidFill>
              </a:rPr>
              <a:t>Lorem ipsum dolor sit amet, consectetur adipiscing elit. Curabitur elementum posuere pretium. </a:t>
            </a:r>
          </a:p>
        </p:txBody>
      </p:sp>
      <p:sp>
        <p:nvSpPr>
          <p:cNvPr id="61" name="Content Placeholder 2"/>
          <p:cNvSpPr txBox="1">
            <a:spLocks/>
          </p:cNvSpPr>
          <p:nvPr/>
        </p:nvSpPr>
        <p:spPr>
          <a:xfrm>
            <a:off x="8081683" y="2122221"/>
            <a:ext cx="2336800" cy="1117600"/>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200" b="1" i="1" dirty="0">
                <a:solidFill>
                  <a:schemeClr val="accent1"/>
                </a:solidFill>
              </a:rPr>
              <a:t>Enviroment</a:t>
            </a:r>
            <a:r>
              <a:rPr lang="en-US" sz="1200" b="1" i="1" dirty="0">
                <a:solidFill>
                  <a:srgbClr val="7030A0"/>
                </a:solidFill>
              </a:rPr>
              <a:t/>
            </a:r>
            <a:br>
              <a:rPr lang="en-US" sz="1200" b="1" i="1" dirty="0">
                <a:solidFill>
                  <a:srgbClr val="7030A0"/>
                </a:solidFill>
              </a:rPr>
            </a:br>
            <a:r>
              <a:rPr lang="en-US" sz="1200" i="1" dirty="0">
                <a:solidFill>
                  <a:schemeClr val="tx1">
                    <a:lumMod val="50000"/>
                    <a:lumOff val="50000"/>
                  </a:schemeClr>
                </a:solidFill>
              </a:rPr>
              <a:t>Lorem ipsum dolor sit amet, consectetur adipiscing elit. Curabitur elementum posuere pretium. </a:t>
            </a:r>
          </a:p>
        </p:txBody>
      </p:sp>
      <p:sp>
        <p:nvSpPr>
          <p:cNvPr id="62" name="Content Placeholder 2"/>
          <p:cNvSpPr txBox="1">
            <a:spLocks/>
          </p:cNvSpPr>
          <p:nvPr/>
        </p:nvSpPr>
        <p:spPr>
          <a:xfrm>
            <a:off x="8386483" y="3646221"/>
            <a:ext cx="2336800" cy="1117600"/>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200" b="1" i="1" dirty="0">
                <a:solidFill>
                  <a:schemeClr val="accent6"/>
                </a:solidFill>
              </a:rPr>
              <a:t>Enviroment</a:t>
            </a:r>
            <a:r>
              <a:rPr lang="en-US" sz="1200" b="1" i="1" dirty="0">
                <a:solidFill>
                  <a:srgbClr val="7030A0"/>
                </a:solidFill>
              </a:rPr>
              <a:t/>
            </a:r>
            <a:br>
              <a:rPr lang="en-US" sz="1200" b="1" i="1" dirty="0">
                <a:solidFill>
                  <a:srgbClr val="7030A0"/>
                </a:solidFill>
              </a:rPr>
            </a:br>
            <a:r>
              <a:rPr lang="en-US" sz="1200" i="1" dirty="0">
                <a:solidFill>
                  <a:schemeClr val="tx1">
                    <a:lumMod val="50000"/>
                    <a:lumOff val="50000"/>
                  </a:schemeClr>
                </a:solidFill>
              </a:rPr>
              <a:t>Lorem ipsum dolor sit amet, consectetur adipiscing elit. Curabitur elementum posuere pretium. </a:t>
            </a:r>
          </a:p>
        </p:txBody>
      </p:sp>
      <p:sp>
        <p:nvSpPr>
          <p:cNvPr id="63" name="Content Placeholder 2"/>
          <p:cNvSpPr txBox="1">
            <a:spLocks/>
          </p:cNvSpPr>
          <p:nvPr/>
        </p:nvSpPr>
        <p:spPr>
          <a:xfrm>
            <a:off x="7675283" y="5271821"/>
            <a:ext cx="2336800" cy="711200"/>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200" b="1" i="1" dirty="0">
                <a:solidFill>
                  <a:schemeClr val="accent2"/>
                </a:solidFill>
              </a:rPr>
              <a:t>Enviroment</a:t>
            </a:r>
            <a:r>
              <a:rPr lang="en-US" sz="1200" b="1" i="1" dirty="0">
                <a:solidFill>
                  <a:srgbClr val="7030A0"/>
                </a:solidFill>
              </a:rPr>
              <a:t/>
            </a:r>
            <a:br>
              <a:rPr lang="en-US" sz="1200" b="1" i="1" dirty="0">
                <a:solidFill>
                  <a:srgbClr val="7030A0"/>
                </a:solidFill>
              </a:rPr>
            </a:br>
            <a:r>
              <a:rPr lang="en-US" sz="1200" i="1" dirty="0">
                <a:solidFill>
                  <a:schemeClr val="tx1">
                    <a:lumMod val="50000"/>
                    <a:lumOff val="50000"/>
                  </a:schemeClr>
                </a:solidFill>
              </a:rPr>
              <a:t>Lorem ipsum dolor sit amet, consectetur adipiscing elit. </a:t>
            </a:r>
          </a:p>
        </p:txBody>
      </p:sp>
      <p:sp>
        <p:nvSpPr>
          <p:cNvPr id="64" name="Content Placeholder 2"/>
          <p:cNvSpPr txBox="1">
            <a:spLocks/>
          </p:cNvSpPr>
          <p:nvPr/>
        </p:nvSpPr>
        <p:spPr>
          <a:xfrm>
            <a:off x="766483" y="5779821"/>
            <a:ext cx="4673600" cy="609600"/>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id-ID" sz="1200" b="1" i="1" dirty="0">
                <a:solidFill>
                  <a:schemeClr val="accent5"/>
                </a:solidFill>
              </a:rPr>
              <a:t>Enviroment</a:t>
            </a:r>
            <a:r>
              <a:rPr lang="en-US" sz="1200" b="1" i="1" dirty="0">
                <a:solidFill>
                  <a:schemeClr val="accent5"/>
                </a:solidFill>
              </a:rPr>
              <a:t/>
            </a:r>
            <a:br>
              <a:rPr lang="en-US" sz="1200" b="1" i="1" dirty="0">
                <a:solidFill>
                  <a:schemeClr val="accent5"/>
                </a:solidFill>
              </a:rPr>
            </a:br>
            <a:r>
              <a:rPr lang="en-US" sz="1200" i="1" dirty="0">
                <a:solidFill>
                  <a:schemeClr val="tx1">
                    <a:lumMod val="50000"/>
                    <a:lumOff val="50000"/>
                  </a:schemeClr>
                </a:solidFill>
              </a:rPr>
              <a:t>Lorem ipsum dolor sit amet, consectetur adipiscing elit. </a:t>
            </a:r>
          </a:p>
        </p:txBody>
      </p:sp>
      <p:sp>
        <p:nvSpPr>
          <p:cNvPr id="65" name="Content Placeholder 2"/>
          <p:cNvSpPr txBox="1">
            <a:spLocks/>
          </p:cNvSpPr>
          <p:nvPr/>
        </p:nvSpPr>
        <p:spPr>
          <a:xfrm>
            <a:off x="1680883" y="2020621"/>
            <a:ext cx="2336800" cy="1117600"/>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id-ID" sz="1200" b="1" i="1" dirty="0">
                <a:solidFill>
                  <a:schemeClr val="accent2">
                    <a:lumMod val="75000"/>
                  </a:schemeClr>
                </a:solidFill>
              </a:rPr>
              <a:t>Enviroment</a:t>
            </a:r>
            <a:r>
              <a:rPr lang="en-US" sz="1200" b="1" i="1" dirty="0">
                <a:solidFill>
                  <a:schemeClr val="accent2">
                    <a:lumMod val="75000"/>
                  </a:schemeClr>
                </a:solidFill>
              </a:rPr>
              <a:t/>
            </a:r>
            <a:br>
              <a:rPr lang="en-US" sz="1200" b="1" i="1" dirty="0">
                <a:solidFill>
                  <a:schemeClr val="accent2">
                    <a:lumMod val="75000"/>
                  </a:schemeClr>
                </a:solidFill>
              </a:rPr>
            </a:br>
            <a:r>
              <a:rPr lang="en-US" sz="1200" i="1" dirty="0">
                <a:solidFill>
                  <a:schemeClr val="tx1">
                    <a:lumMod val="50000"/>
                    <a:lumOff val="50000"/>
                  </a:schemeClr>
                </a:solidFill>
              </a:rPr>
              <a:t>Lorem ipsum dolor sit amet, consectetur adipiscing elit. Curabitur elementum posuere pretium. </a:t>
            </a:r>
          </a:p>
        </p:txBody>
      </p:sp>
      <p:sp>
        <p:nvSpPr>
          <p:cNvPr id="66" name="Content Placeholder 2"/>
          <p:cNvSpPr txBox="1">
            <a:spLocks/>
          </p:cNvSpPr>
          <p:nvPr/>
        </p:nvSpPr>
        <p:spPr>
          <a:xfrm>
            <a:off x="1782483" y="5068621"/>
            <a:ext cx="2336800" cy="711200"/>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id-ID" sz="1200" b="1" i="1" dirty="0">
                <a:solidFill>
                  <a:schemeClr val="tx2"/>
                </a:solidFill>
              </a:rPr>
              <a:t>Enviroment</a:t>
            </a:r>
            <a:r>
              <a:rPr lang="en-US" sz="1200" b="1" i="1" dirty="0">
                <a:solidFill>
                  <a:schemeClr val="tx2"/>
                </a:solidFill>
              </a:rPr>
              <a:t/>
            </a:r>
            <a:br>
              <a:rPr lang="en-US" sz="1200" b="1" i="1" dirty="0">
                <a:solidFill>
                  <a:schemeClr val="tx2"/>
                </a:solidFill>
              </a:rPr>
            </a:br>
            <a:r>
              <a:rPr lang="en-US" sz="1200" i="1" dirty="0">
                <a:solidFill>
                  <a:schemeClr val="tx1">
                    <a:lumMod val="50000"/>
                    <a:lumOff val="50000"/>
                  </a:schemeClr>
                </a:solidFill>
              </a:rPr>
              <a:t>Lorem ipsum dolor sit amet, consectetur adipiscing elit. </a:t>
            </a:r>
          </a:p>
        </p:txBody>
      </p:sp>
      <p:sp>
        <p:nvSpPr>
          <p:cNvPr id="67" name="Content Placeholder 2"/>
          <p:cNvSpPr txBox="1">
            <a:spLocks/>
          </p:cNvSpPr>
          <p:nvPr/>
        </p:nvSpPr>
        <p:spPr>
          <a:xfrm>
            <a:off x="1172736" y="3389314"/>
            <a:ext cx="2336800" cy="1117600"/>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id-ID" sz="1200" b="1" i="1" dirty="0">
                <a:solidFill>
                  <a:schemeClr val="accent3"/>
                </a:solidFill>
              </a:rPr>
              <a:t>Enviroment</a:t>
            </a:r>
            <a:r>
              <a:rPr lang="en-US" sz="1200" b="1" i="1" dirty="0">
                <a:solidFill>
                  <a:schemeClr val="accent3"/>
                </a:solidFill>
              </a:rPr>
              <a:t/>
            </a:r>
            <a:br>
              <a:rPr lang="en-US" sz="1200" b="1" i="1" dirty="0">
                <a:solidFill>
                  <a:schemeClr val="accent3"/>
                </a:solidFill>
              </a:rPr>
            </a:br>
            <a:r>
              <a:rPr lang="en-US" sz="1200" i="1" dirty="0">
                <a:solidFill>
                  <a:schemeClr val="tx1">
                    <a:lumMod val="50000"/>
                    <a:lumOff val="50000"/>
                  </a:schemeClr>
                </a:solidFill>
              </a:rPr>
              <a:t>Lorem ipsum dolor sit amet, consectetur adipiscing elit. Curabitur elementum posuere pretium. </a:t>
            </a:r>
          </a:p>
        </p:txBody>
      </p:sp>
    </p:spTree>
    <p:extLst>
      <p:ext uri="{BB962C8B-B14F-4D97-AF65-F5344CB8AC3E}">
        <p14:creationId xmlns:p14="http://schemas.microsoft.com/office/powerpoint/2010/main" val="40405653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200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0-#ppt_w/2"/>
                                          </p:val>
                                        </p:tav>
                                        <p:tav tm="100000">
                                          <p:val>
                                            <p:strVal val="#ppt_x"/>
                                          </p:val>
                                        </p:tav>
                                      </p:tavLst>
                                    </p:anim>
                                    <p:anim calcmode="lin" valueType="num">
                                      <p:cBhvr additive="base">
                                        <p:cTn id="18" dur="500" fill="hold"/>
                                        <p:tgtEl>
                                          <p:spTgt spid="8"/>
                                        </p:tgtEl>
                                        <p:attrNameLst>
                                          <p:attrName>ppt_y</p:attrName>
                                        </p:attrNameLst>
                                      </p:cBhvr>
                                      <p:tavLst>
                                        <p:tav tm="0">
                                          <p:val>
                                            <p:strVal val="#ppt_y"/>
                                          </p:val>
                                        </p:tav>
                                        <p:tav tm="100000">
                                          <p:val>
                                            <p:strVal val="#ppt_y"/>
                                          </p:val>
                                        </p:tav>
                                      </p:tavLst>
                                    </p:anim>
                                  </p:childTnLst>
                                </p:cTn>
                              </p:par>
                              <p:par>
                                <p:cTn id="19" presetID="29" presetClass="entr" presetSubtype="0" fill="hold" grpId="0" nodeType="withEffect">
                                  <p:stCondLst>
                                    <p:cond delay="2100"/>
                                  </p:stCondLst>
                                  <p:childTnLst>
                                    <p:set>
                                      <p:cBhvr>
                                        <p:cTn id="20" dur="1" fill="hold">
                                          <p:stCondLst>
                                            <p:cond delay="0"/>
                                          </p:stCondLst>
                                        </p:cTn>
                                        <p:tgtEl>
                                          <p:spTgt spid="60"/>
                                        </p:tgtEl>
                                        <p:attrNameLst>
                                          <p:attrName>style.visibility</p:attrName>
                                        </p:attrNameLst>
                                      </p:cBhvr>
                                      <p:to>
                                        <p:strVal val="visible"/>
                                      </p:to>
                                    </p:set>
                                    <p:anim calcmode="lin" valueType="num">
                                      <p:cBhvr>
                                        <p:cTn id="21" dur="1000" fill="hold"/>
                                        <p:tgtEl>
                                          <p:spTgt spid="60"/>
                                        </p:tgtEl>
                                        <p:attrNameLst>
                                          <p:attrName>ppt_x</p:attrName>
                                        </p:attrNameLst>
                                      </p:cBhvr>
                                      <p:tavLst>
                                        <p:tav tm="0">
                                          <p:val>
                                            <p:strVal val="#ppt_x-.2"/>
                                          </p:val>
                                        </p:tav>
                                        <p:tav tm="100000">
                                          <p:val>
                                            <p:strVal val="#ppt_x"/>
                                          </p:val>
                                        </p:tav>
                                      </p:tavLst>
                                    </p:anim>
                                    <p:anim calcmode="lin" valueType="num">
                                      <p:cBhvr>
                                        <p:cTn id="22" dur="1000" fill="hold"/>
                                        <p:tgtEl>
                                          <p:spTgt spid="60"/>
                                        </p:tgtEl>
                                        <p:attrNameLst>
                                          <p:attrName>ppt_y</p:attrName>
                                        </p:attrNameLst>
                                      </p:cBhvr>
                                      <p:tavLst>
                                        <p:tav tm="0">
                                          <p:val>
                                            <p:strVal val="#ppt_y"/>
                                          </p:val>
                                        </p:tav>
                                        <p:tav tm="100000">
                                          <p:val>
                                            <p:strVal val="#ppt_y"/>
                                          </p:val>
                                        </p:tav>
                                      </p:tavLst>
                                    </p:anim>
                                    <p:animEffect transition="in" filter="wipe(right)" prLst="gradientSize: 0.1">
                                      <p:cBhvr>
                                        <p:cTn id="23" dur="1000"/>
                                        <p:tgtEl>
                                          <p:spTgt spid="60"/>
                                        </p:tgtEl>
                                      </p:cBhvr>
                                    </p:animEffect>
                                  </p:childTnLst>
                                </p:cTn>
                              </p:par>
                              <p:par>
                                <p:cTn id="24" presetID="29" presetClass="entr" presetSubtype="0" fill="hold" grpId="0" nodeType="withEffect">
                                  <p:stCondLst>
                                    <p:cond delay="2100"/>
                                  </p:stCondLst>
                                  <p:childTnLst>
                                    <p:set>
                                      <p:cBhvr>
                                        <p:cTn id="25" dur="1" fill="hold">
                                          <p:stCondLst>
                                            <p:cond delay="0"/>
                                          </p:stCondLst>
                                        </p:cTn>
                                        <p:tgtEl>
                                          <p:spTgt spid="61"/>
                                        </p:tgtEl>
                                        <p:attrNameLst>
                                          <p:attrName>style.visibility</p:attrName>
                                        </p:attrNameLst>
                                      </p:cBhvr>
                                      <p:to>
                                        <p:strVal val="visible"/>
                                      </p:to>
                                    </p:set>
                                    <p:anim calcmode="lin" valueType="num">
                                      <p:cBhvr>
                                        <p:cTn id="26" dur="1000" fill="hold"/>
                                        <p:tgtEl>
                                          <p:spTgt spid="61"/>
                                        </p:tgtEl>
                                        <p:attrNameLst>
                                          <p:attrName>ppt_x</p:attrName>
                                        </p:attrNameLst>
                                      </p:cBhvr>
                                      <p:tavLst>
                                        <p:tav tm="0">
                                          <p:val>
                                            <p:strVal val="#ppt_x-.2"/>
                                          </p:val>
                                        </p:tav>
                                        <p:tav tm="100000">
                                          <p:val>
                                            <p:strVal val="#ppt_x"/>
                                          </p:val>
                                        </p:tav>
                                      </p:tavLst>
                                    </p:anim>
                                    <p:anim calcmode="lin" valueType="num">
                                      <p:cBhvr>
                                        <p:cTn id="27" dur="1000" fill="hold"/>
                                        <p:tgtEl>
                                          <p:spTgt spid="61"/>
                                        </p:tgtEl>
                                        <p:attrNameLst>
                                          <p:attrName>ppt_y</p:attrName>
                                        </p:attrNameLst>
                                      </p:cBhvr>
                                      <p:tavLst>
                                        <p:tav tm="0">
                                          <p:val>
                                            <p:strVal val="#ppt_y"/>
                                          </p:val>
                                        </p:tav>
                                        <p:tav tm="100000">
                                          <p:val>
                                            <p:strVal val="#ppt_y"/>
                                          </p:val>
                                        </p:tav>
                                      </p:tavLst>
                                    </p:anim>
                                    <p:animEffect transition="in" filter="wipe(right)" prLst="gradientSize: 0.1">
                                      <p:cBhvr>
                                        <p:cTn id="28" dur="1000"/>
                                        <p:tgtEl>
                                          <p:spTgt spid="61"/>
                                        </p:tgtEl>
                                      </p:cBhvr>
                                    </p:animEffect>
                                  </p:childTnLst>
                                </p:cTn>
                              </p:par>
                              <p:par>
                                <p:cTn id="29" presetID="29" presetClass="entr" presetSubtype="0" fill="hold" grpId="0" nodeType="withEffect">
                                  <p:stCondLst>
                                    <p:cond delay="2100"/>
                                  </p:stCondLst>
                                  <p:childTnLst>
                                    <p:set>
                                      <p:cBhvr>
                                        <p:cTn id="30" dur="1" fill="hold">
                                          <p:stCondLst>
                                            <p:cond delay="0"/>
                                          </p:stCondLst>
                                        </p:cTn>
                                        <p:tgtEl>
                                          <p:spTgt spid="62"/>
                                        </p:tgtEl>
                                        <p:attrNameLst>
                                          <p:attrName>style.visibility</p:attrName>
                                        </p:attrNameLst>
                                      </p:cBhvr>
                                      <p:to>
                                        <p:strVal val="visible"/>
                                      </p:to>
                                    </p:set>
                                    <p:anim calcmode="lin" valueType="num">
                                      <p:cBhvr>
                                        <p:cTn id="31" dur="1000" fill="hold"/>
                                        <p:tgtEl>
                                          <p:spTgt spid="62"/>
                                        </p:tgtEl>
                                        <p:attrNameLst>
                                          <p:attrName>ppt_x</p:attrName>
                                        </p:attrNameLst>
                                      </p:cBhvr>
                                      <p:tavLst>
                                        <p:tav tm="0">
                                          <p:val>
                                            <p:strVal val="#ppt_x-.2"/>
                                          </p:val>
                                        </p:tav>
                                        <p:tav tm="100000">
                                          <p:val>
                                            <p:strVal val="#ppt_x"/>
                                          </p:val>
                                        </p:tav>
                                      </p:tavLst>
                                    </p:anim>
                                    <p:anim calcmode="lin" valueType="num">
                                      <p:cBhvr>
                                        <p:cTn id="32" dur="1000" fill="hold"/>
                                        <p:tgtEl>
                                          <p:spTgt spid="62"/>
                                        </p:tgtEl>
                                        <p:attrNameLst>
                                          <p:attrName>ppt_y</p:attrName>
                                        </p:attrNameLst>
                                      </p:cBhvr>
                                      <p:tavLst>
                                        <p:tav tm="0">
                                          <p:val>
                                            <p:strVal val="#ppt_y"/>
                                          </p:val>
                                        </p:tav>
                                        <p:tav tm="100000">
                                          <p:val>
                                            <p:strVal val="#ppt_y"/>
                                          </p:val>
                                        </p:tav>
                                      </p:tavLst>
                                    </p:anim>
                                    <p:animEffect transition="in" filter="wipe(right)" prLst="gradientSize: 0.1">
                                      <p:cBhvr>
                                        <p:cTn id="33" dur="1000"/>
                                        <p:tgtEl>
                                          <p:spTgt spid="62"/>
                                        </p:tgtEl>
                                      </p:cBhvr>
                                    </p:animEffect>
                                  </p:childTnLst>
                                </p:cTn>
                              </p:par>
                              <p:par>
                                <p:cTn id="34" presetID="29" presetClass="entr" presetSubtype="0" fill="hold" grpId="0" nodeType="withEffect">
                                  <p:stCondLst>
                                    <p:cond delay="2100"/>
                                  </p:stCondLst>
                                  <p:childTnLst>
                                    <p:set>
                                      <p:cBhvr>
                                        <p:cTn id="35" dur="1" fill="hold">
                                          <p:stCondLst>
                                            <p:cond delay="0"/>
                                          </p:stCondLst>
                                        </p:cTn>
                                        <p:tgtEl>
                                          <p:spTgt spid="63"/>
                                        </p:tgtEl>
                                        <p:attrNameLst>
                                          <p:attrName>style.visibility</p:attrName>
                                        </p:attrNameLst>
                                      </p:cBhvr>
                                      <p:to>
                                        <p:strVal val="visible"/>
                                      </p:to>
                                    </p:set>
                                    <p:anim calcmode="lin" valueType="num">
                                      <p:cBhvr>
                                        <p:cTn id="36" dur="1000" fill="hold"/>
                                        <p:tgtEl>
                                          <p:spTgt spid="63"/>
                                        </p:tgtEl>
                                        <p:attrNameLst>
                                          <p:attrName>ppt_x</p:attrName>
                                        </p:attrNameLst>
                                      </p:cBhvr>
                                      <p:tavLst>
                                        <p:tav tm="0">
                                          <p:val>
                                            <p:strVal val="#ppt_x-.2"/>
                                          </p:val>
                                        </p:tav>
                                        <p:tav tm="100000">
                                          <p:val>
                                            <p:strVal val="#ppt_x"/>
                                          </p:val>
                                        </p:tav>
                                      </p:tavLst>
                                    </p:anim>
                                    <p:anim calcmode="lin" valueType="num">
                                      <p:cBhvr>
                                        <p:cTn id="37" dur="1000" fill="hold"/>
                                        <p:tgtEl>
                                          <p:spTgt spid="63"/>
                                        </p:tgtEl>
                                        <p:attrNameLst>
                                          <p:attrName>ppt_y</p:attrName>
                                        </p:attrNameLst>
                                      </p:cBhvr>
                                      <p:tavLst>
                                        <p:tav tm="0">
                                          <p:val>
                                            <p:strVal val="#ppt_y"/>
                                          </p:val>
                                        </p:tav>
                                        <p:tav tm="100000">
                                          <p:val>
                                            <p:strVal val="#ppt_y"/>
                                          </p:val>
                                        </p:tav>
                                      </p:tavLst>
                                    </p:anim>
                                    <p:animEffect transition="in" filter="wipe(right)" prLst="gradientSize: 0.1">
                                      <p:cBhvr>
                                        <p:cTn id="38" dur="1000"/>
                                        <p:tgtEl>
                                          <p:spTgt spid="63"/>
                                        </p:tgtEl>
                                      </p:cBhvr>
                                    </p:animEffect>
                                  </p:childTnLst>
                                </p:cTn>
                              </p:par>
                              <p:par>
                                <p:cTn id="39" presetID="29" presetClass="entr" presetSubtype="0" fill="hold" grpId="0" nodeType="withEffect">
                                  <p:stCondLst>
                                    <p:cond delay="2100"/>
                                  </p:stCondLst>
                                  <p:childTnLst>
                                    <p:set>
                                      <p:cBhvr>
                                        <p:cTn id="40" dur="1" fill="hold">
                                          <p:stCondLst>
                                            <p:cond delay="0"/>
                                          </p:stCondLst>
                                        </p:cTn>
                                        <p:tgtEl>
                                          <p:spTgt spid="64"/>
                                        </p:tgtEl>
                                        <p:attrNameLst>
                                          <p:attrName>style.visibility</p:attrName>
                                        </p:attrNameLst>
                                      </p:cBhvr>
                                      <p:to>
                                        <p:strVal val="visible"/>
                                      </p:to>
                                    </p:set>
                                    <p:anim calcmode="lin" valueType="num">
                                      <p:cBhvr>
                                        <p:cTn id="41" dur="1000" fill="hold"/>
                                        <p:tgtEl>
                                          <p:spTgt spid="64"/>
                                        </p:tgtEl>
                                        <p:attrNameLst>
                                          <p:attrName>ppt_x</p:attrName>
                                        </p:attrNameLst>
                                      </p:cBhvr>
                                      <p:tavLst>
                                        <p:tav tm="0">
                                          <p:val>
                                            <p:strVal val="#ppt_x-.2"/>
                                          </p:val>
                                        </p:tav>
                                        <p:tav tm="100000">
                                          <p:val>
                                            <p:strVal val="#ppt_x"/>
                                          </p:val>
                                        </p:tav>
                                      </p:tavLst>
                                    </p:anim>
                                    <p:anim calcmode="lin" valueType="num">
                                      <p:cBhvr>
                                        <p:cTn id="42" dur="1000" fill="hold"/>
                                        <p:tgtEl>
                                          <p:spTgt spid="64"/>
                                        </p:tgtEl>
                                        <p:attrNameLst>
                                          <p:attrName>ppt_y</p:attrName>
                                        </p:attrNameLst>
                                      </p:cBhvr>
                                      <p:tavLst>
                                        <p:tav tm="0">
                                          <p:val>
                                            <p:strVal val="#ppt_y"/>
                                          </p:val>
                                        </p:tav>
                                        <p:tav tm="100000">
                                          <p:val>
                                            <p:strVal val="#ppt_y"/>
                                          </p:val>
                                        </p:tav>
                                      </p:tavLst>
                                    </p:anim>
                                    <p:animEffect transition="in" filter="wipe(right)" prLst="gradientSize: 0.1">
                                      <p:cBhvr>
                                        <p:cTn id="43" dur="1000"/>
                                        <p:tgtEl>
                                          <p:spTgt spid="64"/>
                                        </p:tgtEl>
                                      </p:cBhvr>
                                    </p:animEffect>
                                  </p:childTnLst>
                                </p:cTn>
                              </p:par>
                              <p:par>
                                <p:cTn id="44" presetID="29" presetClass="entr" presetSubtype="0" fill="hold" grpId="0" nodeType="withEffect">
                                  <p:stCondLst>
                                    <p:cond delay="2100"/>
                                  </p:stCondLst>
                                  <p:childTnLst>
                                    <p:set>
                                      <p:cBhvr>
                                        <p:cTn id="45" dur="1" fill="hold">
                                          <p:stCondLst>
                                            <p:cond delay="0"/>
                                          </p:stCondLst>
                                        </p:cTn>
                                        <p:tgtEl>
                                          <p:spTgt spid="65"/>
                                        </p:tgtEl>
                                        <p:attrNameLst>
                                          <p:attrName>style.visibility</p:attrName>
                                        </p:attrNameLst>
                                      </p:cBhvr>
                                      <p:to>
                                        <p:strVal val="visible"/>
                                      </p:to>
                                    </p:set>
                                    <p:anim calcmode="lin" valueType="num">
                                      <p:cBhvr>
                                        <p:cTn id="46" dur="1000" fill="hold"/>
                                        <p:tgtEl>
                                          <p:spTgt spid="65"/>
                                        </p:tgtEl>
                                        <p:attrNameLst>
                                          <p:attrName>ppt_x</p:attrName>
                                        </p:attrNameLst>
                                      </p:cBhvr>
                                      <p:tavLst>
                                        <p:tav tm="0">
                                          <p:val>
                                            <p:strVal val="#ppt_x-.2"/>
                                          </p:val>
                                        </p:tav>
                                        <p:tav tm="100000">
                                          <p:val>
                                            <p:strVal val="#ppt_x"/>
                                          </p:val>
                                        </p:tav>
                                      </p:tavLst>
                                    </p:anim>
                                    <p:anim calcmode="lin" valueType="num">
                                      <p:cBhvr>
                                        <p:cTn id="47" dur="1000" fill="hold"/>
                                        <p:tgtEl>
                                          <p:spTgt spid="65"/>
                                        </p:tgtEl>
                                        <p:attrNameLst>
                                          <p:attrName>ppt_y</p:attrName>
                                        </p:attrNameLst>
                                      </p:cBhvr>
                                      <p:tavLst>
                                        <p:tav tm="0">
                                          <p:val>
                                            <p:strVal val="#ppt_y"/>
                                          </p:val>
                                        </p:tav>
                                        <p:tav tm="100000">
                                          <p:val>
                                            <p:strVal val="#ppt_y"/>
                                          </p:val>
                                        </p:tav>
                                      </p:tavLst>
                                    </p:anim>
                                    <p:animEffect transition="in" filter="wipe(right)" prLst="gradientSize: 0.1">
                                      <p:cBhvr>
                                        <p:cTn id="48" dur="1000"/>
                                        <p:tgtEl>
                                          <p:spTgt spid="65"/>
                                        </p:tgtEl>
                                      </p:cBhvr>
                                    </p:animEffect>
                                  </p:childTnLst>
                                </p:cTn>
                              </p:par>
                              <p:par>
                                <p:cTn id="49" presetID="29" presetClass="entr" presetSubtype="0" fill="hold" grpId="0" nodeType="withEffect">
                                  <p:stCondLst>
                                    <p:cond delay="2100"/>
                                  </p:stCondLst>
                                  <p:childTnLst>
                                    <p:set>
                                      <p:cBhvr>
                                        <p:cTn id="50" dur="1" fill="hold">
                                          <p:stCondLst>
                                            <p:cond delay="0"/>
                                          </p:stCondLst>
                                        </p:cTn>
                                        <p:tgtEl>
                                          <p:spTgt spid="66"/>
                                        </p:tgtEl>
                                        <p:attrNameLst>
                                          <p:attrName>style.visibility</p:attrName>
                                        </p:attrNameLst>
                                      </p:cBhvr>
                                      <p:to>
                                        <p:strVal val="visible"/>
                                      </p:to>
                                    </p:set>
                                    <p:anim calcmode="lin" valueType="num">
                                      <p:cBhvr>
                                        <p:cTn id="51" dur="1000" fill="hold"/>
                                        <p:tgtEl>
                                          <p:spTgt spid="66"/>
                                        </p:tgtEl>
                                        <p:attrNameLst>
                                          <p:attrName>ppt_x</p:attrName>
                                        </p:attrNameLst>
                                      </p:cBhvr>
                                      <p:tavLst>
                                        <p:tav tm="0">
                                          <p:val>
                                            <p:strVal val="#ppt_x-.2"/>
                                          </p:val>
                                        </p:tav>
                                        <p:tav tm="100000">
                                          <p:val>
                                            <p:strVal val="#ppt_x"/>
                                          </p:val>
                                        </p:tav>
                                      </p:tavLst>
                                    </p:anim>
                                    <p:anim calcmode="lin" valueType="num">
                                      <p:cBhvr>
                                        <p:cTn id="52" dur="1000" fill="hold"/>
                                        <p:tgtEl>
                                          <p:spTgt spid="66"/>
                                        </p:tgtEl>
                                        <p:attrNameLst>
                                          <p:attrName>ppt_y</p:attrName>
                                        </p:attrNameLst>
                                      </p:cBhvr>
                                      <p:tavLst>
                                        <p:tav tm="0">
                                          <p:val>
                                            <p:strVal val="#ppt_y"/>
                                          </p:val>
                                        </p:tav>
                                        <p:tav tm="100000">
                                          <p:val>
                                            <p:strVal val="#ppt_y"/>
                                          </p:val>
                                        </p:tav>
                                      </p:tavLst>
                                    </p:anim>
                                    <p:animEffect transition="in" filter="wipe(right)" prLst="gradientSize: 0.1">
                                      <p:cBhvr>
                                        <p:cTn id="53" dur="1000"/>
                                        <p:tgtEl>
                                          <p:spTgt spid="66"/>
                                        </p:tgtEl>
                                      </p:cBhvr>
                                    </p:animEffect>
                                  </p:childTnLst>
                                </p:cTn>
                              </p:par>
                              <p:par>
                                <p:cTn id="54" presetID="29" presetClass="entr" presetSubtype="0" fill="hold" grpId="0" nodeType="withEffect">
                                  <p:stCondLst>
                                    <p:cond delay="2100"/>
                                  </p:stCondLst>
                                  <p:childTnLst>
                                    <p:set>
                                      <p:cBhvr>
                                        <p:cTn id="55" dur="1" fill="hold">
                                          <p:stCondLst>
                                            <p:cond delay="0"/>
                                          </p:stCondLst>
                                        </p:cTn>
                                        <p:tgtEl>
                                          <p:spTgt spid="67"/>
                                        </p:tgtEl>
                                        <p:attrNameLst>
                                          <p:attrName>style.visibility</p:attrName>
                                        </p:attrNameLst>
                                      </p:cBhvr>
                                      <p:to>
                                        <p:strVal val="visible"/>
                                      </p:to>
                                    </p:set>
                                    <p:anim calcmode="lin" valueType="num">
                                      <p:cBhvr>
                                        <p:cTn id="56" dur="1000" fill="hold"/>
                                        <p:tgtEl>
                                          <p:spTgt spid="67"/>
                                        </p:tgtEl>
                                        <p:attrNameLst>
                                          <p:attrName>ppt_x</p:attrName>
                                        </p:attrNameLst>
                                      </p:cBhvr>
                                      <p:tavLst>
                                        <p:tav tm="0">
                                          <p:val>
                                            <p:strVal val="#ppt_x-.2"/>
                                          </p:val>
                                        </p:tav>
                                        <p:tav tm="100000">
                                          <p:val>
                                            <p:strVal val="#ppt_x"/>
                                          </p:val>
                                        </p:tav>
                                      </p:tavLst>
                                    </p:anim>
                                    <p:anim calcmode="lin" valueType="num">
                                      <p:cBhvr>
                                        <p:cTn id="57" dur="1000" fill="hold"/>
                                        <p:tgtEl>
                                          <p:spTgt spid="67"/>
                                        </p:tgtEl>
                                        <p:attrNameLst>
                                          <p:attrName>ppt_y</p:attrName>
                                        </p:attrNameLst>
                                      </p:cBhvr>
                                      <p:tavLst>
                                        <p:tav tm="0">
                                          <p:val>
                                            <p:strVal val="#ppt_y"/>
                                          </p:val>
                                        </p:tav>
                                        <p:tav tm="100000">
                                          <p:val>
                                            <p:strVal val="#ppt_y"/>
                                          </p:val>
                                        </p:tav>
                                      </p:tavLst>
                                    </p:anim>
                                    <p:animEffect transition="in" filter="wipe(right)" prLst="gradientSize: 0.1">
                                      <p:cBhvr>
                                        <p:cTn id="58" dur="10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8" grpId="0"/>
      <p:bldP spid="60" grpId="0"/>
      <p:bldP spid="61" grpId="0"/>
      <p:bldP spid="62" grpId="0"/>
      <p:bldP spid="63" grpId="0"/>
      <p:bldP spid="64" grpId="0"/>
      <p:bldP spid="65" grpId="0"/>
      <p:bldP spid="66" grpId="0"/>
      <p:bldP spid="67"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215153" y="0"/>
            <a:ext cx="6241144" cy="6858000"/>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52</a:t>
            </a:fld>
            <a:endParaRPr lang="en-US" sz="1200" dirty="0">
              <a:solidFill>
                <a:schemeClr val="bg1"/>
              </a:solidFill>
            </a:endParaRPr>
          </a:p>
        </p:txBody>
      </p:sp>
      <p:sp>
        <p:nvSpPr>
          <p:cNvPr id="4" name="Title 13"/>
          <p:cNvSpPr txBox="1">
            <a:spLocks/>
          </p:cNvSpPr>
          <p:nvPr/>
        </p:nvSpPr>
        <p:spPr>
          <a:xfrm>
            <a:off x="4156989" y="227107"/>
            <a:ext cx="4168308" cy="634475"/>
          </a:xfrm>
          <a:prstGeom prst="rect">
            <a:avLst/>
          </a:prstGeom>
          <a:solidFill>
            <a:schemeClr val="bg1">
              <a:lumMod val="75000"/>
              <a:alpha val="65000"/>
            </a:schemeClr>
          </a:solidFill>
        </p:spPr>
        <p:txBody>
          <a:bodyPr vert="horz" lIns="121920" tIns="60960" rIns="121920" bIns="60960" rtlCol="0" anchor="ctr">
            <a:noAutofit/>
          </a:bodyPr>
          <a:lstStyle/>
          <a:p>
            <a:pPr algn="ctr">
              <a:spcBef>
                <a:spcPct val="0"/>
              </a:spcBef>
              <a:defRPr/>
            </a:pPr>
            <a:r>
              <a:rPr lang="id-ID" sz="3600" smtClean="0">
                <a:solidFill>
                  <a:schemeClr val="bg1"/>
                </a:solidFill>
                <a:latin typeface="GeosansLight" panose="02000603020000020003"/>
                <a:ea typeface="+mj-ea"/>
                <a:cs typeface="+mj-cs"/>
              </a:rPr>
              <a:t>Marketing Strategy</a:t>
            </a:r>
            <a:endParaRPr lang="en-US" sz="3600" dirty="0">
              <a:solidFill>
                <a:schemeClr val="bg1"/>
              </a:solidFill>
              <a:latin typeface="GeosansLight" panose="02000603020000020003"/>
              <a:ea typeface="+mj-ea"/>
              <a:cs typeface="+mj-cs"/>
            </a:endParaRPr>
          </a:p>
        </p:txBody>
      </p:sp>
      <p:sp>
        <p:nvSpPr>
          <p:cNvPr id="8" name="TextBox 7"/>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sp>
        <p:nvSpPr>
          <p:cNvPr id="10" name="Rectangle 9"/>
          <p:cNvSpPr/>
          <p:nvPr/>
        </p:nvSpPr>
        <p:spPr>
          <a:xfrm>
            <a:off x="5703263" y="1111287"/>
            <a:ext cx="4343400" cy="5143500"/>
          </a:xfrm>
          <a:prstGeom prst="rect">
            <a:avLst/>
          </a:prstGeom>
          <a:solidFill>
            <a:schemeClr val="accent6">
              <a:alpha val="79000"/>
            </a:schemeClr>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5398463" y="2463837"/>
            <a:ext cx="3733800" cy="893871"/>
            <a:chOff x="914400" y="1605961"/>
            <a:chExt cx="3733800" cy="893871"/>
          </a:xfrm>
        </p:grpSpPr>
        <p:sp>
          <p:nvSpPr>
            <p:cNvPr id="12" name="Oval 11"/>
            <p:cNvSpPr/>
            <p:nvPr/>
          </p:nvSpPr>
          <p:spPr>
            <a:xfrm>
              <a:off x="914400" y="1733550"/>
              <a:ext cx="582730" cy="58273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12"/>
            <p:cNvSpPr/>
            <p:nvPr/>
          </p:nvSpPr>
          <p:spPr>
            <a:xfrm>
              <a:off x="945222" y="1780278"/>
              <a:ext cx="514885" cy="461665"/>
            </a:xfrm>
            <a:prstGeom prst="rect">
              <a:avLst/>
            </a:prstGeom>
          </p:spPr>
          <p:txBody>
            <a:bodyPr wrap="none">
              <a:spAutoFit/>
            </a:bodyPr>
            <a:lstStyle/>
            <a:p>
              <a:r>
                <a:rPr lang="en-US" sz="2400" dirty="0" smtClean="0">
                  <a:solidFill>
                    <a:schemeClr val="bg1"/>
                  </a:solidFill>
                  <a:latin typeface="FontAwesome" pitchFamily="2" charset="0"/>
                </a:rPr>
                <a:t></a:t>
              </a:r>
              <a:endParaRPr lang="en-US" sz="2400" dirty="0">
                <a:solidFill>
                  <a:schemeClr val="bg1"/>
                </a:solidFill>
                <a:latin typeface="FontAwesome" pitchFamily="2" charset="0"/>
              </a:endParaRPr>
            </a:p>
          </p:txBody>
        </p:sp>
        <p:sp>
          <p:nvSpPr>
            <p:cNvPr id="14" name="Content Placeholder 2"/>
            <p:cNvSpPr txBox="1">
              <a:spLocks/>
            </p:cNvSpPr>
            <p:nvPr/>
          </p:nvSpPr>
          <p:spPr>
            <a:xfrm>
              <a:off x="1695872" y="1605961"/>
              <a:ext cx="2952328" cy="89387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1200" b="1" dirty="0" smtClean="0">
                  <a:solidFill>
                    <a:schemeClr val="tx1">
                      <a:lumMod val="85000"/>
                      <a:lumOff val="15000"/>
                    </a:schemeClr>
                  </a:solidFill>
                </a:rPr>
                <a:t>Photographic</a:t>
              </a:r>
              <a:r>
                <a:rPr lang="en-US" sz="1200" b="1" dirty="0" smtClean="0">
                  <a:solidFill>
                    <a:schemeClr val="bg1"/>
                  </a:solidFill>
                </a:rPr>
                <a:t/>
              </a:r>
              <a:br>
                <a:rPr lang="en-US" sz="1200" b="1" dirty="0" smtClean="0">
                  <a:solidFill>
                    <a:schemeClr val="bg1"/>
                  </a:solidFill>
                </a:rPr>
              </a:br>
              <a:r>
                <a:rPr lang="en-US" sz="900" dirty="0" smtClean="0">
                  <a:solidFill>
                    <a:schemeClr val="bg1"/>
                  </a:solidFill>
                </a:rPr>
                <a:t>Lorem ipsum dolor sit amet, consectetur adipiscing elit. Curabitur elementum posuere pretium. Quisque nibh dolor, dignissim ac dignissim ut, luctus ac urna. Aliquam aliquet non massa quis tincidunt.</a:t>
              </a:r>
              <a:endParaRPr lang="en-US" sz="900" dirty="0">
                <a:solidFill>
                  <a:schemeClr val="bg1"/>
                </a:solidFill>
              </a:endParaRPr>
            </a:p>
          </p:txBody>
        </p:sp>
      </p:grpSp>
      <p:grpSp>
        <p:nvGrpSpPr>
          <p:cNvPr id="15" name="Group 14"/>
          <p:cNvGrpSpPr/>
          <p:nvPr/>
        </p:nvGrpSpPr>
        <p:grpSpPr>
          <a:xfrm>
            <a:off x="5398463" y="3353426"/>
            <a:ext cx="3733800" cy="893871"/>
            <a:chOff x="914400" y="2495550"/>
            <a:chExt cx="3733800" cy="893871"/>
          </a:xfrm>
        </p:grpSpPr>
        <p:sp>
          <p:nvSpPr>
            <p:cNvPr id="16" name="Oval 15"/>
            <p:cNvSpPr/>
            <p:nvPr/>
          </p:nvSpPr>
          <p:spPr>
            <a:xfrm>
              <a:off x="914400" y="2623139"/>
              <a:ext cx="582730" cy="58273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Rectangle 16"/>
            <p:cNvSpPr/>
            <p:nvPr/>
          </p:nvSpPr>
          <p:spPr>
            <a:xfrm>
              <a:off x="945222" y="2669867"/>
              <a:ext cx="470000" cy="461665"/>
            </a:xfrm>
            <a:prstGeom prst="rect">
              <a:avLst/>
            </a:prstGeom>
          </p:spPr>
          <p:txBody>
            <a:bodyPr wrap="none">
              <a:spAutoFit/>
            </a:bodyPr>
            <a:lstStyle/>
            <a:p>
              <a:r>
                <a:rPr lang="en-US" sz="2400" dirty="0" smtClean="0">
                  <a:solidFill>
                    <a:schemeClr val="bg1">
                      <a:lumMod val="95000"/>
                    </a:schemeClr>
                  </a:solidFill>
                  <a:latin typeface="FontAwesome" pitchFamily="2" charset="0"/>
                </a:rPr>
                <a:t></a:t>
              </a:r>
              <a:endParaRPr lang="en-US" sz="2400" dirty="0">
                <a:solidFill>
                  <a:schemeClr val="bg1">
                    <a:lumMod val="95000"/>
                  </a:schemeClr>
                </a:solidFill>
                <a:latin typeface="FontAwesome" pitchFamily="2" charset="0"/>
              </a:endParaRPr>
            </a:p>
          </p:txBody>
        </p:sp>
        <p:sp>
          <p:nvSpPr>
            <p:cNvPr id="18" name="Content Placeholder 2"/>
            <p:cNvSpPr txBox="1">
              <a:spLocks/>
            </p:cNvSpPr>
            <p:nvPr/>
          </p:nvSpPr>
          <p:spPr>
            <a:xfrm>
              <a:off x="1695872" y="2495550"/>
              <a:ext cx="2952328" cy="89387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1200" b="1" dirty="0" smtClean="0">
                  <a:solidFill>
                    <a:schemeClr val="tx1">
                      <a:lumMod val="85000"/>
                      <a:lumOff val="15000"/>
                    </a:schemeClr>
                  </a:solidFill>
                </a:rPr>
                <a:t>Ecommerce</a:t>
              </a:r>
              <a:r>
                <a:rPr lang="en-US" sz="1200" b="1" dirty="0" smtClean="0">
                  <a:solidFill>
                    <a:schemeClr val="bg1"/>
                  </a:solidFill>
                </a:rPr>
                <a:t/>
              </a:r>
              <a:br>
                <a:rPr lang="en-US" sz="1200" b="1" dirty="0" smtClean="0">
                  <a:solidFill>
                    <a:schemeClr val="bg1"/>
                  </a:solidFill>
                </a:rPr>
              </a:br>
              <a:r>
                <a:rPr lang="en-US" sz="900" dirty="0" smtClean="0">
                  <a:solidFill>
                    <a:schemeClr val="bg1"/>
                  </a:solidFill>
                </a:rPr>
                <a:t>Lorem ipsum dolor sit amet, consectetur adipiscing elit. Curabitur elementum posuere pretium. Quisque nibh dolor, dignissim ac dignissim ut, luctus ac urna. Aliquam aliquet non massa quis tincidunt.</a:t>
              </a:r>
              <a:endParaRPr lang="en-US" sz="900" dirty="0">
                <a:solidFill>
                  <a:schemeClr val="bg1"/>
                </a:solidFill>
              </a:endParaRPr>
            </a:p>
          </p:txBody>
        </p:sp>
      </p:grpSp>
      <p:grpSp>
        <p:nvGrpSpPr>
          <p:cNvPr id="19" name="Group 18"/>
          <p:cNvGrpSpPr/>
          <p:nvPr/>
        </p:nvGrpSpPr>
        <p:grpSpPr>
          <a:xfrm>
            <a:off x="5398463" y="4267826"/>
            <a:ext cx="3733800" cy="893871"/>
            <a:chOff x="914400" y="3409950"/>
            <a:chExt cx="3733800" cy="893871"/>
          </a:xfrm>
        </p:grpSpPr>
        <p:sp>
          <p:nvSpPr>
            <p:cNvPr id="20" name="Oval 19"/>
            <p:cNvSpPr/>
            <p:nvPr/>
          </p:nvSpPr>
          <p:spPr>
            <a:xfrm>
              <a:off x="914400" y="3537539"/>
              <a:ext cx="582730" cy="58273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Rectangle 20"/>
            <p:cNvSpPr/>
            <p:nvPr/>
          </p:nvSpPr>
          <p:spPr>
            <a:xfrm>
              <a:off x="945222" y="3584267"/>
              <a:ext cx="492443" cy="461665"/>
            </a:xfrm>
            <a:prstGeom prst="rect">
              <a:avLst/>
            </a:prstGeom>
          </p:spPr>
          <p:txBody>
            <a:bodyPr wrap="none">
              <a:spAutoFit/>
            </a:bodyPr>
            <a:lstStyle/>
            <a:p>
              <a:r>
                <a:rPr lang="en-US" sz="2400" dirty="0" smtClean="0">
                  <a:solidFill>
                    <a:schemeClr val="bg1"/>
                  </a:solidFill>
                  <a:latin typeface="FontAwesome" pitchFamily="2" charset="0"/>
                </a:rPr>
                <a:t></a:t>
              </a:r>
              <a:endParaRPr lang="en-US" sz="2400" dirty="0">
                <a:solidFill>
                  <a:schemeClr val="bg1"/>
                </a:solidFill>
                <a:latin typeface="FontAwesome" pitchFamily="2" charset="0"/>
              </a:endParaRPr>
            </a:p>
          </p:txBody>
        </p:sp>
        <p:sp>
          <p:nvSpPr>
            <p:cNvPr id="22" name="Content Placeholder 2"/>
            <p:cNvSpPr txBox="1">
              <a:spLocks/>
            </p:cNvSpPr>
            <p:nvPr/>
          </p:nvSpPr>
          <p:spPr>
            <a:xfrm>
              <a:off x="1695872" y="3409950"/>
              <a:ext cx="2952328" cy="89387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1200" b="1" dirty="0" smtClean="0">
                  <a:solidFill>
                    <a:schemeClr val="tx1">
                      <a:lumMod val="85000"/>
                      <a:lumOff val="15000"/>
                    </a:schemeClr>
                  </a:solidFill>
                </a:rPr>
                <a:t>Recycling</a:t>
              </a:r>
              <a:r>
                <a:rPr lang="en-US" sz="1200" b="1" dirty="0" smtClean="0">
                  <a:solidFill>
                    <a:schemeClr val="bg1"/>
                  </a:solidFill>
                </a:rPr>
                <a:t/>
              </a:r>
              <a:br>
                <a:rPr lang="en-US" sz="1200" b="1" dirty="0" smtClean="0">
                  <a:solidFill>
                    <a:schemeClr val="bg1"/>
                  </a:solidFill>
                </a:rPr>
              </a:br>
              <a:r>
                <a:rPr lang="en-US" sz="900" dirty="0" smtClean="0">
                  <a:solidFill>
                    <a:schemeClr val="bg1"/>
                  </a:solidFill>
                </a:rPr>
                <a:t>Lorem ipsum dolor sit amet, consectetur adipiscing elit. Curabitur elementum posuere pretium. Quisque nibh dolor, dignissim ac dignissim ut, luctus ac urna. Aliquam aliquet non massa quis tincidunt.</a:t>
              </a:r>
              <a:endParaRPr lang="en-US" sz="900" dirty="0">
                <a:solidFill>
                  <a:schemeClr val="bg1"/>
                </a:solidFill>
              </a:endParaRPr>
            </a:p>
          </p:txBody>
        </p:sp>
      </p:grpSp>
      <p:grpSp>
        <p:nvGrpSpPr>
          <p:cNvPr id="23" name="Group 22"/>
          <p:cNvGrpSpPr/>
          <p:nvPr/>
        </p:nvGrpSpPr>
        <p:grpSpPr>
          <a:xfrm>
            <a:off x="10327255" y="3624270"/>
            <a:ext cx="1062531" cy="2828836"/>
            <a:chOff x="4141086" y="2008756"/>
            <a:chExt cx="796898" cy="2121627"/>
          </a:xfrm>
          <a:solidFill>
            <a:schemeClr val="tx1"/>
          </a:solidFill>
          <a:effectLst>
            <a:outerShdw blurRad="76200" dir="18900000" sy="23000" kx="-1200000" algn="bl" rotWithShape="0">
              <a:prstClr val="black">
                <a:alpha val="20000"/>
              </a:prstClr>
            </a:outerShdw>
          </a:effectLst>
        </p:grpSpPr>
        <p:sp>
          <p:nvSpPr>
            <p:cNvPr id="24" name="Freeform 936"/>
            <p:cNvSpPr>
              <a:spLocks/>
            </p:cNvSpPr>
            <p:nvPr/>
          </p:nvSpPr>
          <p:spPr bwMode="auto">
            <a:xfrm>
              <a:off x="4492564" y="2586618"/>
              <a:ext cx="1620" cy="6719"/>
            </a:xfrm>
            <a:custGeom>
              <a:avLst/>
              <a:gdLst/>
              <a:ahLst/>
              <a:cxnLst>
                <a:cxn ang="0">
                  <a:pos x="0" y="0"/>
                </a:cxn>
                <a:cxn ang="0">
                  <a:pos x="1" y="3"/>
                </a:cxn>
                <a:cxn ang="0">
                  <a:pos x="0" y="0"/>
                </a:cxn>
                <a:cxn ang="0">
                  <a:pos x="0" y="0"/>
                </a:cxn>
              </a:cxnLst>
              <a:rect l="0" t="0" r="r" b="b"/>
              <a:pathLst>
                <a:path w="1" h="3">
                  <a:moveTo>
                    <a:pt x="0" y="0"/>
                  </a:moveTo>
                  <a:cubicBezTo>
                    <a:pt x="0" y="1"/>
                    <a:pt x="1" y="2"/>
                    <a:pt x="1" y="3"/>
                  </a:cubicBezTo>
                  <a:cubicBezTo>
                    <a:pt x="1" y="2"/>
                    <a:pt x="0" y="1"/>
                    <a:pt x="0" y="0"/>
                  </a:cubicBezTo>
                  <a:cubicBezTo>
                    <a:pt x="0" y="0"/>
                    <a:pt x="0" y="0"/>
                    <a:pt x="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 name="Freeform 937"/>
            <p:cNvSpPr>
              <a:spLocks/>
            </p:cNvSpPr>
            <p:nvPr/>
          </p:nvSpPr>
          <p:spPr bwMode="auto">
            <a:xfrm>
              <a:off x="4465028" y="2368240"/>
              <a:ext cx="1620" cy="1680"/>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 name="Freeform 938"/>
            <p:cNvSpPr>
              <a:spLocks/>
            </p:cNvSpPr>
            <p:nvPr/>
          </p:nvSpPr>
          <p:spPr bwMode="auto">
            <a:xfrm>
              <a:off x="4510380" y="2287608"/>
              <a:ext cx="215422" cy="398120"/>
            </a:xfrm>
            <a:custGeom>
              <a:avLst/>
              <a:gdLst/>
              <a:ahLst/>
              <a:cxnLst>
                <a:cxn ang="0">
                  <a:pos x="0" y="143"/>
                </a:cxn>
                <a:cxn ang="0">
                  <a:pos x="0" y="143"/>
                </a:cxn>
                <a:cxn ang="0">
                  <a:pos x="18" y="121"/>
                </a:cxn>
                <a:cxn ang="0">
                  <a:pos x="49" y="76"/>
                </a:cxn>
                <a:cxn ang="0">
                  <a:pos x="80" y="25"/>
                </a:cxn>
                <a:cxn ang="0">
                  <a:pos x="81" y="22"/>
                </a:cxn>
                <a:cxn ang="0">
                  <a:pos x="67" y="18"/>
                </a:cxn>
                <a:cxn ang="0">
                  <a:pos x="53" y="12"/>
                </a:cxn>
                <a:cxn ang="0">
                  <a:pos x="44" y="5"/>
                </a:cxn>
                <a:cxn ang="0">
                  <a:pos x="39" y="0"/>
                </a:cxn>
                <a:cxn ang="0">
                  <a:pos x="37" y="9"/>
                </a:cxn>
                <a:cxn ang="0">
                  <a:pos x="29" y="39"/>
                </a:cxn>
                <a:cxn ang="0">
                  <a:pos x="18" y="82"/>
                </a:cxn>
                <a:cxn ang="0">
                  <a:pos x="1" y="137"/>
                </a:cxn>
                <a:cxn ang="0">
                  <a:pos x="0" y="143"/>
                </a:cxn>
              </a:cxnLst>
              <a:rect l="0" t="0" r="r" b="b"/>
              <a:pathLst>
                <a:path w="81" h="144">
                  <a:moveTo>
                    <a:pt x="0" y="143"/>
                  </a:moveTo>
                  <a:cubicBezTo>
                    <a:pt x="0" y="144"/>
                    <a:pt x="0" y="144"/>
                    <a:pt x="0" y="143"/>
                  </a:cubicBezTo>
                  <a:cubicBezTo>
                    <a:pt x="1" y="141"/>
                    <a:pt x="13" y="127"/>
                    <a:pt x="18" y="121"/>
                  </a:cubicBezTo>
                  <a:cubicBezTo>
                    <a:pt x="23" y="115"/>
                    <a:pt x="44" y="82"/>
                    <a:pt x="49" y="76"/>
                  </a:cubicBezTo>
                  <a:cubicBezTo>
                    <a:pt x="53" y="70"/>
                    <a:pt x="80" y="25"/>
                    <a:pt x="80" y="25"/>
                  </a:cubicBezTo>
                  <a:cubicBezTo>
                    <a:pt x="81" y="22"/>
                    <a:pt x="81" y="22"/>
                    <a:pt x="81" y="22"/>
                  </a:cubicBezTo>
                  <a:cubicBezTo>
                    <a:pt x="81" y="22"/>
                    <a:pt x="70" y="19"/>
                    <a:pt x="67" y="18"/>
                  </a:cubicBezTo>
                  <a:cubicBezTo>
                    <a:pt x="63" y="17"/>
                    <a:pt x="55" y="13"/>
                    <a:pt x="53" y="12"/>
                  </a:cubicBezTo>
                  <a:cubicBezTo>
                    <a:pt x="52" y="11"/>
                    <a:pt x="45" y="7"/>
                    <a:pt x="44" y="5"/>
                  </a:cubicBezTo>
                  <a:cubicBezTo>
                    <a:pt x="43" y="4"/>
                    <a:pt x="39" y="0"/>
                    <a:pt x="39" y="0"/>
                  </a:cubicBezTo>
                  <a:cubicBezTo>
                    <a:pt x="37" y="9"/>
                    <a:pt x="37" y="9"/>
                    <a:pt x="37" y="9"/>
                  </a:cubicBezTo>
                  <a:cubicBezTo>
                    <a:pt x="29" y="39"/>
                    <a:pt x="29" y="39"/>
                    <a:pt x="29" y="39"/>
                  </a:cubicBezTo>
                  <a:cubicBezTo>
                    <a:pt x="18" y="82"/>
                    <a:pt x="18" y="82"/>
                    <a:pt x="18" y="82"/>
                  </a:cubicBezTo>
                  <a:cubicBezTo>
                    <a:pt x="1" y="137"/>
                    <a:pt x="1" y="137"/>
                    <a:pt x="1" y="137"/>
                  </a:cubicBezTo>
                  <a:cubicBezTo>
                    <a:pt x="1" y="137"/>
                    <a:pt x="0" y="142"/>
                    <a:pt x="0" y="14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 name="Freeform 939"/>
            <p:cNvSpPr>
              <a:spLocks/>
            </p:cNvSpPr>
            <p:nvPr/>
          </p:nvSpPr>
          <p:spPr bwMode="auto">
            <a:xfrm>
              <a:off x="4359747" y="2304407"/>
              <a:ext cx="153873" cy="377962"/>
            </a:xfrm>
            <a:custGeom>
              <a:avLst/>
              <a:gdLst/>
              <a:ahLst/>
              <a:cxnLst>
                <a:cxn ang="0">
                  <a:pos x="57" y="137"/>
                </a:cxn>
                <a:cxn ang="0">
                  <a:pos x="57" y="137"/>
                </a:cxn>
                <a:cxn ang="0">
                  <a:pos x="58" y="131"/>
                </a:cxn>
                <a:cxn ang="0">
                  <a:pos x="51" y="105"/>
                </a:cxn>
                <a:cxn ang="0">
                  <a:pos x="50" y="102"/>
                </a:cxn>
                <a:cxn ang="0">
                  <a:pos x="50" y="102"/>
                </a:cxn>
                <a:cxn ang="0">
                  <a:pos x="48" y="91"/>
                </a:cxn>
                <a:cxn ang="0">
                  <a:pos x="40" y="27"/>
                </a:cxn>
                <a:cxn ang="0">
                  <a:pos x="40" y="24"/>
                </a:cxn>
                <a:cxn ang="0">
                  <a:pos x="40" y="23"/>
                </a:cxn>
                <a:cxn ang="0">
                  <a:pos x="40" y="23"/>
                </a:cxn>
                <a:cxn ang="0">
                  <a:pos x="38" y="0"/>
                </a:cxn>
                <a:cxn ang="0">
                  <a:pos x="24" y="7"/>
                </a:cxn>
                <a:cxn ang="0">
                  <a:pos x="0" y="14"/>
                </a:cxn>
                <a:cxn ang="0">
                  <a:pos x="21" y="74"/>
                </a:cxn>
                <a:cxn ang="0">
                  <a:pos x="57" y="137"/>
                </a:cxn>
              </a:cxnLst>
              <a:rect l="0" t="0" r="r" b="b"/>
              <a:pathLst>
                <a:path w="58" h="137">
                  <a:moveTo>
                    <a:pt x="57" y="137"/>
                  </a:moveTo>
                  <a:cubicBezTo>
                    <a:pt x="57" y="137"/>
                    <a:pt x="57" y="137"/>
                    <a:pt x="57" y="137"/>
                  </a:cubicBezTo>
                  <a:cubicBezTo>
                    <a:pt x="57" y="135"/>
                    <a:pt x="58" y="131"/>
                    <a:pt x="58" y="131"/>
                  </a:cubicBezTo>
                  <a:cubicBezTo>
                    <a:pt x="58" y="133"/>
                    <a:pt x="54" y="118"/>
                    <a:pt x="51" y="105"/>
                  </a:cubicBezTo>
                  <a:cubicBezTo>
                    <a:pt x="51" y="104"/>
                    <a:pt x="50" y="103"/>
                    <a:pt x="50" y="102"/>
                  </a:cubicBezTo>
                  <a:cubicBezTo>
                    <a:pt x="50" y="102"/>
                    <a:pt x="50" y="102"/>
                    <a:pt x="50" y="102"/>
                  </a:cubicBezTo>
                  <a:cubicBezTo>
                    <a:pt x="49" y="97"/>
                    <a:pt x="49" y="94"/>
                    <a:pt x="48" y="91"/>
                  </a:cubicBezTo>
                  <a:cubicBezTo>
                    <a:pt x="47" y="79"/>
                    <a:pt x="41" y="32"/>
                    <a:pt x="40" y="27"/>
                  </a:cubicBezTo>
                  <a:cubicBezTo>
                    <a:pt x="40" y="26"/>
                    <a:pt x="40" y="25"/>
                    <a:pt x="40" y="24"/>
                  </a:cubicBezTo>
                  <a:cubicBezTo>
                    <a:pt x="40" y="23"/>
                    <a:pt x="40" y="23"/>
                    <a:pt x="40" y="23"/>
                  </a:cubicBezTo>
                  <a:cubicBezTo>
                    <a:pt x="40" y="23"/>
                    <a:pt x="40" y="23"/>
                    <a:pt x="40" y="23"/>
                  </a:cubicBezTo>
                  <a:cubicBezTo>
                    <a:pt x="39" y="16"/>
                    <a:pt x="38" y="3"/>
                    <a:pt x="38" y="0"/>
                  </a:cubicBezTo>
                  <a:cubicBezTo>
                    <a:pt x="38" y="0"/>
                    <a:pt x="27" y="5"/>
                    <a:pt x="24" y="7"/>
                  </a:cubicBezTo>
                  <a:cubicBezTo>
                    <a:pt x="21" y="8"/>
                    <a:pt x="10" y="12"/>
                    <a:pt x="0" y="14"/>
                  </a:cubicBezTo>
                  <a:cubicBezTo>
                    <a:pt x="0" y="14"/>
                    <a:pt x="13" y="59"/>
                    <a:pt x="21" y="74"/>
                  </a:cubicBezTo>
                  <a:cubicBezTo>
                    <a:pt x="28" y="89"/>
                    <a:pt x="57" y="136"/>
                    <a:pt x="57" y="13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 name="Freeform 940"/>
            <p:cNvSpPr>
              <a:spLocks/>
            </p:cNvSpPr>
            <p:nvPr/>
          </p:nvSpPr>
          <p:spPr bwMode="auto">
            <a:xfrm>
              <a:off x="4487704" y="2547982"/>
              <a:ext cx="1620" cy="1680"/>
            </a:xfrm>
            <a:custGeom>
              <a:avLst/>
              <a:gdLst/>
              <a:ahLst/>
              <a:cxnLst>
                <a:cxn ang="0">
                  <a:pos x="0" y="1"/>
                </a:cxn>
                <a:cxn ang="0">
                  <a:pos x="0" y="0"/>
                </a:cxn>
                <a:cxn ang="0">
                  <a:pos x="0" y="0"/>
                </a:cxn>
                <a:cxn ang="0">
                  <a:pos x="0" y="1"/>
                </a:cxn>
              </a:cxnLst>
              <a:rect l="0" t="0" r="r" b="b"/>
              <a:pathLst>
                <a:path h="1">
                  <a:moveTo>
                    <a:pt x="0" y="1"/>
                  </a:moveTo>
                  <a:cubicBezTo>
                    <a:pt x="0" y="0"/>
                    <a:pt x="0" y="0"/>
                    <a:pt x="0" y="0"/>
                  </a:cubicBezTo>
                  <a:cubicBezTo>
                    <a:pt x="0" y="0"/>
                    <a:pt x="0" y="0"/>
                    <a:pt x="0" y="0"/>
                  </a:cubicBezTo>
                  <a:cubicBezTo>
                    <a:pt x="0" y="1"/>
                    <a:pt x="0" y="1"/>
                    <a:pt x="0"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 name="Freeform 941"/>
            <p:cNvSpPr>
              <a:spLocks/>
            </p:cNvSpPr>
            <p:nvPr/>
          </p:nvSpPr>
          <p:spPr bwMode="auto">
            <a:xfrm>
              <a:off x="4510380" y="2665570"/>
              <a:ext cx="3239" cy="16798"/>
            </a:xfrm>
            <a:custGeom>
              <a:avLst/>
              <a:gdLst/>
              <a:ahLst/>
              <a:cxnLst>
                <a:cxn ang="0">
                  <a:pos x="1" y="0"/>
                </a:cxn>
                <a:cxn ang="0">
                  <a:pos x="0" y="6"/>
                </a:cxn>
                <a:cxn ang="0">
                  <a:pos x="1" y="0"/>
                </a:cxn>
              </a:cxnLst>
              <a:rect l="0" t="0" r="r" b="b"/>
              <a:pathLst>
                <a:path w="1" h="6">
                  <a:moveTo>
                    <a:pt x="1" y="0"/>
                  </a:moveTo>
                  <a:cubicBezTo>
                    <a:pt x="1" y="0"/>
                    <a:pt x="0" y="4"/>
                    <a:pt x="0" y="6"/>
                  </a:cubicBezTo>
                  <a:cubicBezTo>
                    <a:pt x="0" y="5"/>
                    <a:pt x="1"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 name="Freeform 942"/>
            <p:cNvSpPr>
              <a:spLocks/>
            </p:cNvSpPr>
            <p:nvPr/>
          </p:nvSpPr>
          <p:spPr bwMode="auto">
            <a:xfrm>
              <a:off x="4633479" y="2841953"/>
              <a:ext cx="111760" cy="82312"/>
            </a:xfrm>
            <a:custGeom>
              <a:avLst/>
              <a:gdLst/>
              <a:ahLst/>
              <a:cxnLst>
                <a:cxn ang="0">
                  <a:pos x="1" y="1"/>
                </a:cxn>
                <a:cxn ang="0">
                  <a:pos x="1" y="14"/>
                </a:cxn>
                <a:cxn ang="0">
                  <a:pos x="5" y="21"/>
                </a:cxn>
                <a:cxn ang="0">
                  <a:pos x="42" y="30"/>
                </a:cxn>
                <a:cxn ang="0">
                  <a:pos x="41" y="10"/>
                </a:cxn>
                <a:cxn ang="0">
                  <a:pos x="1" y="1"/>
                </a:cxn>
              </a:cxnLst>
              <a:rect l="0" t="0" r="r" b="b"/>
              <a:pathLst>
                <a:path w="42" h="30">
                  <a:moveTo>
                    <a:pt x="1" y="1"/>
                  </a:moveTo>
                  <a:cubicBezTo>
                    <a:pt x="1" y="14"/>
                    <a:pt x="1" y="14"/>
                    <a:pt x="1" y="14"/>
                  </a:cubicBezTo>
                  <a:cubicBezTo>
                    <a:pt x="1" y="14"/>
                    <a:pt x="0" y="18"/>
                    <a:pt x="5" y="21"/>
                  </a:cubicBezTo>
                  <a:cubicBezTo>
                    <a:pt x="10" y="23"/>
                    <a:pt x="42" y="30"/>
                    <a:pt x="42" y="30"/>
                  </a:cubicBezTo>
                  <a:cubicBezTo>
                    <a:pt x="41" y="10"/>
                    <a:pt x="41" y="10"/>
                    <a:pt x="41" y="10"/>
                  </a:cubicBezTo>
                  <a:cubicBezTo>
                    <a:pt x="41" y="10"/>
                    <a:pt x="12" y="0"/>
                    <a:pt x="1"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 name="Freeform 943"/>
            <p:cNvSpPr>
              <a:spLocks/>
            </p:cNvSpPr>
            <p:nvPr/>
          </p:nvSpPr>
          <p:spPr bwMode="auto">
            <a:xfrm>
              <a:off x="4317635" y="2828514"/>
              <a:ext cx="79366" cy="87351"/>
            </a:xfrm>
            <a:custGeom>
              <a:avLst/>
              <a:gdLst/>
              <a:ahLst/>
              <a:cxnLst>
                <a:cxn ang="0">
                  <a:pos x="28" y="8"/>
                </a:cxn>
                <a:cxn ang="0">
                  <a:pos x="26" y="3"/>
                </a:cxn>
                <a:cxn ang="0">
                  <a:pos x="2" y="12"/>
                </a:cxn>
                <a:cxn ang="0">
                  <a:pos x="0" y="32"/>
                </a:cxn>
                <a:cxn ang="0">
                  <a:pos x="20" y="26"/>
                </a:cxn>
                <a:cxn ang="0">
                  <a:pos x="28" y="8"/>
                </a:cxn>
              </a:cxnLst>
              <a:rect l="0" t="0" r="r" b="b"/>
              <a:pathLst>
                <a:path w="30" h="32">
                  <a:moveTo>
                    <a:pt x="28" y="8"/>
                  </a:moveTo>
                  <a:cubicBezTo>
                    <a:pt x="30" y="0"/>
                    <a:pt x="26" y="3"/>
                    <a:pt x="26" y="3"/>
                  </a:cubicBezTo>
                  <a:cubicBezTo>
                    <a:pt x="2" y="12"/>
                    <a:pt x="2" y="12"/>
                    <a:pt x="2" y="12"/>
                  </a:cubicBezTo>
                  <a:cubicBezTo>
                    <a:pt x="0" y="32"/>
                    <a:pt x="0" y="32"/>
                    <a:pt x="0" y="32"/>
                  </a:cubicBezTo>
                  <a:cubicBezTo>
                    <a:pt x="0" y="32"/>
                    <a:pt x="11" y="29"/>
                    <a:pt x="20" y="26"/>
                  </a:cubicBezTo>
                  <a:cubicBezTo>
                    <a:pt x="29" y="22"/>
                    <a:pt x="26" y="15"/>
                    <a:pt x="2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 name="Freeform 944"/>
            <p:cNvSpPr>
              <a:spLocks/>
            </p:cNvSpPr>
            <p:nvPr/>
          </p:nvSpPr>
          <p:spPr bwMode="auto">
            <a:xfrm>
              <a:off x="4487704" y="2549662"/>
              <a:ext cx="25915" cy="115908"/>
            </a:xfrm>
            <a:custGeom>
              <a:avLst/>
              <a:gdLst/>
              <a:ahLst/>
              <a:cxnLst>
                <a:cxn ang="0">
                  <a:pos x="3" y="16"/>
                </a:cxn>
                <a:cxn ang="0">
                  <a:pos x="10" y="42"/>
                </a:cxn>
                <a:cxn ang="0">
                  <a:pos x="10" y="41"/>
                </a:cxn>
                <a:cxn ang="0">
                  <a:pos x="0" y="0"/>
                </a:cxn>
                <a:cxn ang="0">
                  <a:pos x="2" y="13"/>
                </a:cxn>
                <a:cxn ang="0">
                  <a:pos x="3" y="16"/>
                </a:cxn>
              </a:cxnLst>
              <a:rect l="0" t="0" r="r" b="b"/>
              <a:pathLst>
                <a:path w="10" h="42">
                  <a:moveTo>
                    <a:pt x="3" y="16"/>
                  </a:moveTo>
                  <a:cubicBezTo>
                    <a:pt x="5" y="25"/>
                    <a:pt x="10" y="42"/>
                    <a:pt x="10" y="42"/>
                  </a:cubicBezTo>
                  <a:cubicBezTo>
                    <a:pt x="10" y="42"/>
                    <a:pt x="10" y="42"/>
                    <a:pt x="10" y="41"/>
                  </a:cubicBezTo>
                  <a:cubicBezTo>
                    <a:pt x="10" y="39"/>
                    <a:pt x="2" y="15"/>
                    <a:pt x="0" y="0"/>
                  </a:cubicBezTo>
                  <a:cubicBezTo>
                    <a:pt x="1" y="5"/>
                    <a:pt x="2" y="10"/>
                    <a:pt x="2" y="13"/>
                  </a:cubicBezTo>
                  <a:cubicBezTo>
                    <a:pt x="2" y="14"/>
                    <a:pt x="3" y="15"/>
                    <a:pt x="3" y="1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 name="Freeform 945"/>
            <p:cNvSpPr>
              <a:spLocks/>
            </p:cNvSpPr>
            <p:nvPr/>
          </p:nvSpPr>
          <p:spPr bwMode="auto">
            <a:xfrm>
              <a:off x="4460169" y="2301047"/>
              <a:ext cx="27535" cy="246935"/>
            </a:xfrm>
            <a:custGeom>
              <a:avLst/>
              <a:gdLst/>
              <a:ahLst/>
              <a:cxnLst>
                <a:cxn ang="0">
                  <a:pos x="2" y="24"/>
                </a:cxn>
                <a:cxn ang="0">
                  <a:pos x="2" y="25"/>
                </a:cxn>
                <a:cxn ang="0">
                  <a:pos x="5" y="54"/>
                </a:cxn>
                <a:cxn ang="0">
                  <a:pos x="10" y="89"/>
                </a:cxn>
                <a:cxn ang="0">
                  <a:pos x="0" y="0"/>
                </a:cxn>
                <a:cxn ang="0">
                  <a:pos x="0" y="1"/>
                </a:cxn>
                <a:cxn ang="0">
                  <a:pos x="0" y="1"/>
                </a:cxn>
                <a:cxn ang="0">
                  <a:pos x="2" y="24"/>
                </a:cxn>
              </a:cxnLst>
              <a:rect l="0" t="0" r="r" b="b"/>
              <a:pathLst>
                <a:path w="10" h="89">
                  <a:moveTo>
                    <a:pt x="2" y="24"/>
                  </a:moveTo>
                  <a:cubicBezTo>
                    <a:pt x="2" y="24"/>
                    <a:pt x="2" y="24"/>
                    <a:pt x="2" y="25"/>
                  </a:cubicBezTo>
                  <a:cubicBezTo>
                    <a:pt x="2" y="26"/>
                    <a:pt x="5" y="53"/>
                    <a:pt x="5" y="54"/>
                  </a:cubicBezTo>
                  <a:cubicBezTo>
                    <a:pt x="6" y="54"/>
                    <a:pt x="8" y="75"/>
                    <a:pt x="10" y="89"/>
                  </a:cubicBezTo>
                  <a:cubicBezTo>
                    <a:pt x="0" y="0"/>
                    <a:pt x="0" y="0"/>
                    <a:pt x="0" y="0"/>
                  </a:cubicBezTo>
                  <a:cubicBezTo>
                    <a:pt x="0" y="0"/>
                    <a:pt x="0" y="0"/>
                    <a:pt x="0" y="1"/>
                  </a:cubicBezTo>
                  <a:cubicBezTo>
                    <a:pt x="0" y="1"/>
                    <a:pt x="0" y="1"/>
                    <a:pt x="0" y="1"/>
                  </a:cubicBezTo>
                  <a:lnTo>
                    <a:pt x="2" y="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 name="Freeform 946"/>
            <p:cNvSpPr>
              <a:spLocks/>
            </p:cNvSpPr>
            <p:nvPr/>
          </p:nvSpPr>
          <p:spPr bwMode="auto">
            <a:xfrm>
              <a:off x="4494183" y="2593338"/>
              <a:ext cx="19437" cy="77272"/>
            </a:xfrm>
            <a:custGeom>
              <a:avLst/>
              <a:gdLst/>
              <a:ahLst/>
              <a:cxnLst>
                <a:cxn ang="0">
                  <a:pos x="7" y="26"/>
                </a:cxn>
                <a:cxn ang="0">
                  <a:pos x="0" y="0"/>
                </a:cxn>
                <a:cxn ang="0">
                  <a:pos x="7" y="26"/>
                </a:cxn>
              </a:cxnLst>
              <a:rect l="0" t="0" r="r" b="b"/>
              <a:pathLst>
                <a:path w="7" h="28">
                  <a:moveTo>
                    <a:pt x="7" y="26"/>
                  </a:moveTo>
                  <a:cubicBezTo>
                    <a:pt x="7" y="26"/>
                    <a:pt x="2" y="9"/>
                    <a:pt x="0" y="0"/>
                  </a:cubicBezTo>
                  <a:cubicBezTo>
                    <a:pt x="3" y="13"/>
                    <a:pt x="7" y="28"/>
                    <a:pt x="7" y="2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 name="Freeform 947"/>
            <p:cNvSpPr>
              <a:spLocks/>
            </p:cNvSpPr>
            <p:nvPr/>
          </p:nvSpPr>
          <p:spPr bwMode="auto">
            <a:xfrm>
              <a:off x="4460169" y="2304407"/>
              <a:ext cx="4859" cy="63834"/>
            </a:xfrm>
            <a:custGeom>
              <a:avLst/>
              <a:gdLst/>
              <a:ahLst/>
              <a:cxnLst>
                <a:cxn ang="0">
                  <a:pos x="0" y="0"/>
                </a:cxn>
                <a:cxn ang="0">
                  <a:pos x="0" y="0"/>
                </a:cxn>
                <a:cxn ang="0">
                  <a:pos x="2" y="23"/>
                </a:cxn>
                <a:cxn ang="0">
                  <a:pos x="0" y="0"/>
                </a:cxn>
              </a:cxnLst>
              <a:rect l="0" t="0" r="r" b="b"/>
              <a:pathLst>
                <a:path w="2" h="23">
                  <a:moveTo>
                    <a:pt x="0" y="0"/>
                  </a:moveTo>
                  <a:cubicBezTo>
                    <a:pt x="0" y="0"/>
                    <a:pt x="0" y="0"/>
                    <a:pt x="0" y="0"/>
                  </a:cubicBezTo>
                  <a:cubicBezTo>
                    <a:pt x="0" y="3"/>
                    <a:pt x="1" y="16"/>
                    <a:pt x="2" y="23"/>
                  </a:cubicBezTo>
                  <a:lnTo>
                    <a:pt x="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 name="Freeform 948"/>
            <p:cNvSpPr>
              <a:spLocks/>
            </p:cNvSpPr>
            <p:nvPr/>
          </p:nvSpPr>
          <p:spPr bwMode="auto">
            <a:xfrm>
              <a:off x="4465028" y="2369920"/>
              <a:ext cx="27535" cy="216698"/>
            </a:xfrm>
            <a:custGeom>
              <a:avLst/>
              <a:gdLst/>
              <a:ahLst/>
              <a:cxnLst>
                <a:cxn ang="0">
                  <a:pos x="0" y="0"/>
                </a:cxn>
                <a:cxn ang="0">
                  <a:pos x="0" y="3"/>
                </a:cxn>
                <a:cxn ang="0">
                  <a:pos x="8" y="67"/>
                </a:cxn>
                <a:cxn ang="0">
                  <a:pos x="10" y="78"/>
                </a:cxn>
                <a:cxn ang="0">
                  <a:pos x="8" y="65"/>
                </a:cxn>
                <a:cxn ang="0">
                  <a:pos x="8" y="64"/>
                </a:cxn>
                <a:cxn ang="0">
                  <a:pos x="8" y="64"/>
                </a:cxn>
                <a:cxn ang="0">
                  <a:pos x="3" y="29"/>
                </a:cxn>
                <a:cxn ang="0">
                  <a:pos x="0" y="0"/>
                </a:cxn>
              </a:cxnLst>
              <a:rect l="0" t="0" r="r" b="b"/>
              <a:pathLst>
                <a:path w="10" h="78">
                  <a:moveTo>
                    <a:pt x="0" y="0"/>
                  </a:moveTo>
                  <a:cubicBezTo>
                    <a:pt x="0" y="1"/>
                    <a:pt x="0" y="2"/>
                    <a:pt x="0" y="3"/>
                  </a:cubicBezTo>
                  <a:cubicBezTo>
                    <a:pt x="1" y="8"/>
                    <a:pt x="7" y="55"/>
                    <a:pt x="8" y="67"/>
                  </a:cubicBezTo>
                  <a:cubicBezTo>
                    <a:pt x="9" y="70"/>
                    <a:pt x="9" y="73"/>
                    <a:pt x="10" y="78"/>
                  </a:cubicBezTo>
                  <a:cubicBezTo>
                    <a:pt x="10" y="75"/>
                    <a:pt x="9" y="70"/>
                    <a:pt x="8" y="65"/>
                  </a:cubicBezTo>
                  <a:cubicBezTo>
                    <a:pt x="8" y="65"/>
                    <a:pt x="8" y="65"/>
                    <a:pt x="8" y="64"/>
                  </a:cubicBezTo>
                  <a:cubicBezTo>
                    <a:pt x="8" y="64"/>
                    <a:pt x="8" y="64"/>
                    <a:pt x="8" y="64"/>
                  </a:cubicBezTo>
                  <a:cubicBezTo>
                    <a:pt x="6" y="50"/>
                    <a:pt x="4" y="29"/>
                    <a:pt x="3" y="29"/>
                  </a:cubicBezTo>
                  <a:cubicBezTo>
                    <a:pt x="3" y="28"/>
                    <a:pt x="0" y="1"/>
                    <a:pt x="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 name="Freeform 949"/>
            <p:cNvSpPr>
              <a:spLocks/>
            </p:cNvSpPr>
            <p:nvPr/>
          </p:nvSpPr>
          <p:spPr bwMode="auto">
            <a:xfrm>
              <a:off x="4513620" y="2657171"/>
              <a:ext cx="3239" cy="5039"/>
            </a:xfrm>
            <a:custGeom>
              <a:avLst/>
              <a:gdLst/>
              <a:ahLst/>
              <a:cxnLst>
                <a:cxn ang="0">
                  <a:pos x="1" y="0"/>
                </a:cxn>
                <a:cxn ang="0">
                  <a:pos x="0" y="2"/>
                </a:cxn>
                <a:cxn ang="0">
                  <a:pos x="0" y="2"/>
                </a:cxn>
                <a:cxn ang="0">
                  <a:pos x="1" y="0"/>
                </a:cxn>
              </a:cxnLst>
              <a:rect l="0" t="0" r="r" b="b"/>
              <a:pathLst>
                <a:path w="1" h="2">
                  <a:moveTo>
                    <a:pt x="1" y="0"/>
                  </a:moveTo>
                  <a:cubicBezTo>
                    <a:pt x="1" y="1"/>
                    <a:pt x="1" y="1"/>
                    <a:pt x="0" y="2"/>
                  </a:cubicBezTo>
                  <a:cubicBezTo>
                    <a:pt x="0" y="2"/>
                    <a:pt x="0" y="2"/>
                    <a:pt x="0" y="2"/>
                  </a:cubicBezTo>
                  <a:lnTo>
                    <a:pt x="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 name="Freeform 950"/>
            <p:cNvSpPr>
              <a:spLocks/>
            </p:cNvSpPr>
            <p:nvPr/>
          </p:nvSpPr>
          <p:spPr bwMode="auto">
            <a:xfrm>
              <a:off x="4439113" y="2008756"/>
              <a:ext cx="202464" cy="299010"/>
            </a:xfrm>
            <a:custGeom>
              <a:avLst/>
              <a:gdLst/>
              <a:ahLst/>
              <a:cxnLst>
                <a:cxn ang="0">
                  <a:pos x="12" y="70"/>
                </a:cxn>
                <a:cxn ang="0">
                  <a:pos x="13" y="96"/>
                </a:cxn>
                <a:cxn ang="0">
                  <a:pos x="11" y="102"/>
                </a:cxn>
                <a:cxn ang="0">
                  <a:pos x="15" y="104"/>
                </a:cxn>
                <a:cxn ang="0">
                  <a:pos x="37" y="108"/>
                </a:cxn>
                <a:cxn ang="0">
                  <a:pos x="57" y="103"/>
                </a:cxn>
                <a:cxn ang="0">
                  <a:pos x="65" y="97"/>
                </a:cxn>
                <a:cxn ang="0">
                  <a:pos x="66" y="95"/>
                </a:cxn>
                <a:cxn ang="0">
                  <a:pos x="67" y="71"/>
                </a:cxn>
                <a:cxn ang="0">
                  <a:pos x="76" y="53"/>
                </a:cxn>
                <a:cxn ang="0">
                  <a:pos x="71" y="48"/>
                </a:cxn>
                <a:cxn ang="0">
                  <a:pos x="34" y="0"/>
                </a:cxn>
                <a:cxn ang="0">
                  <a:pos x="8" y="50"/>
                </a:cxn>
                <a:cxn ang="0">
                  <a:pos x="4" y="53"/>
                </a:cxn>
                <a:cxn ang="0">
                  <a:pos x="5" y="68"/>
                </a:cxn>
                <a:cxn ang="0">
                  <a:pos x="12" y="70"/>
                </a:cxn>
              </a:cxnLst>
              <a:rect l="0" t="0" r="r" b="b"/>
              <a:pathLst>
                <a:path w="76" h="108">
                  <a:moveTo>
                    <a:pt x="12" y="70"/>
                  </a:moveTo>
                  <a:cubicBezTo>
                    <a:pt x="13" y="96"/>
                    <a:pt x="13" y="96"/>
                    <a:pt x="13" y="96"/>
                  </a:cubicBezTo>
                  <a:cubicBezTo>
                    <a:pt x="11" y="102"/>
                    <a:pt x="11" y="102"/>
                    <a:pt x="11" y="102"/>
                  </a:cubicBezTo>
                  <a:cubicBezTo>
                    <a:pt x="15" y="104"/>
                    <a:pt x="15" y="104"/>
                    <a:pt x="15" y="104"/>
                  </a:cubicBezTo>
                  <a:cubicBezTo>
                    <a:pt x="20" y="106"/>
                    <a:pt x="28" y="108"/>
                    <a:pt x="37" y="108"/>
                  </a:cubicBezTo>
                  <a:cubicBezTo>
                    <a:pt x="44" y="108"/>
                    <a:pt x="51" y="106"/>
                    <a:pt x="57" y="103"/>
                  </a:cubicBezTo>
                  <a:cubicBezTo>
                    <a:pt x="65" y="97"/>
                    <a:pt x="65" y="97"/>
                    <a:pt x="65" y="97"/>
                  </a:cubicBezTo>
                  <a:cubicBezTo>
                    <a:pt x="66" y="95"/>
                    <a:pt x="66" y="95"/>
                    <a:pt x="66" y="95"/>
                  </a:cubicBezTo>
                  <a:cubicBezTo>
                    <a:pt x="67" y="71"/>
                    <a:pt x="67" y="71"/>
                    <a:pt x="67" y="71"/>
                  </a:cubicBezTo>
                  <a:cubicBezTo>
                    <a:pt x="76" y="82"/>
                    <a:pt x="76" y="62"/>
                    <a:pt x="76" y="53"/>
                  </a:cubicBezTo>
                  <a:cubicBezTo>
                    <a:pt x="76" y="44"/>
                    <a:pt x="71" y="48"/>
                    <a:pt x="71" y="48"/>
                  </a:cubicBezTo>
                  <a:cubicBezTo>
                    <a:pt x="72" y="37"/>
                    <a:pt x="68" y="0"/>
                    <a:pt x="34" y="0"/>
                  </a:cubicBezTo>
                  <a:cubicBezTo>
                    <a:pt x="0" y="0"/>
                    <a:pt x="8" y="50"/>
                    <a:pt x="8" y="50"/>
                  </a:cubicBezTo>
                  <a:cubicBezTo>
                    <a:pt x="7" y="49"/>
                    <a:pt x="5" y="51"/>
                    <a:pt x="4" y="53"/>
                  </a:cubicBezTo>
                  <a:cubicBezTo>
                    <a:pt x="3" y="54"/>
                    <a:pt x="3" y="61"/>
                    <a:pt x="5" y="68"/>
                  </a:cubicBezTo>
                  <a:cubicBezTo>
                    <a:pt x="6" y="76"/>
                    <a:pt x="12" y="70"/>
                    <a:pt x="12" y="7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 name="Freeform 951"/>
            <p:cNvSpPr>
              <a:spLocks/>
            </p:cNvSpPr>
            <p:nvPr/>
          </p:nvSpPr>
          <p:spPr bwMode="auto">
            <a:xfrm>
              <a:off x="4487704" y="2354802"/>
              <a:ext cx="413027" cy="787841"/>
            </a:xfrm>
            <a:custGeom>
              <a:avLst/>
              <a:gdLst/>
              <a:ahLst/>
              <a:cxnLst>
                <a:cxn ang="0">
                  <a:pos x="53" y="69"/>
                </a:cxn>
                <a:cxn ang="0">
                  <a:pos x="31" y="100"/>
                </a:cxn>
                <a:cxn ang="0">
                  <a:pos x="28" y="104"/>
                </a:cxn>
                <a:cxn ang="0">
                  <a:pos x="14" y="122"/>
                </a:cxn>
                <a:cxn ang="0">
                  <a:pos x="10" y="125"/>
                </a:cxn>
                <a:cxn ang="0">
                  <a:pos x="4" y="153"/>
                </a:cxn>
                <a:cxn ang="0">
                  <a:pos x="4" y="156"/>
                </a:cxn>
                <a:cxn ang="0">
                  <a:pos x="0" y="231"/>
                </a:cxn>
                <a:cxn ang="0">
                  <a:pos x="4" y="261"/>
                </a:cxn>
                <a:cxn ang="0">
                  <a:pos x="4" y="261"/>
                </a:cxn>
                <a:cxn ang="0">
                  <a:pos x="20" y="279"/>
                </a:cxn>
                <a:cxn ang="0">
                  <a:pos x="86" y="285"/>
                </a:cxn>
                <a:cxn ang="0">
                  <a:pos x="103" y="285"/>
                </a:cxn>
                <a:cxn ang="0">
                  <a:pos x="105" y="279"/>
                </a:cxn>
                <a:cxn ang="0">
                  <a:pos x="100" y="231"/>
                </a:cxn>
                <a:cxn ang="0">
                  <a:pos x="101" y="227"/>
                </a:cxn>
                <a:cxn ang="0">
                  <a:pos x="98" y="213"/>
                </a:cxn>
                <a:cxn ang="0">
                  <a:pos x="96" y="212"/>
                </a:cxn>
                <a:cxn ang="0">
                  <a:pos x="58" y="202"/>
                </a:cxn>
                <a:cxn ang="0">
                  <a:pos x="51" y="191"/>
                </a:cxn>
                <a:cxn ang="0">
                  <a:pos x="51" y="173"/>
                </a:cxn>
                <a:cxn ang="0">
                  <a:pos x="56" y="172"/>
                </a:cxn>
                <a:cxn ang="0">
                  <a:pos x="96" y="182"/>
                </a:cxn>
                <a:cxn ang="0">
                  <a:pos x="95" y="141"/>
                </a:cxn>
                <a:cxn ang="0">
                  <a:pos x="97" y="128"/>
                </a:cxn>
                <a:cxn ang="0">
                  <a:pos x="100" y="128"/>
                </a:cxn>
                <a:cxn ang="0">
                  <a:pos x="104" y="142"/>
                </a:cxn>
                <a:cxn ang="0">
                  <a:pos x="109" y="165"/>
                </a:cxn>
                <a:cxn ang="0">
                  <a:pos x="113" y="196"/>
                </a:cxn>
                <a:cxn ang="0">
                  <a:pos x="119" y="228"/>
                </a:cxn>
                <a:cxn ang="0">
                  <a:pos x="120" y="249"/>
                </a:cxn>
                <a:cxn ang="0">
                  <a:pos x="137" y="246"/>
                </a:cxn>
                <a:cxn ang="0">
                  <a:pos x="155" y="253"/>
                </a:cxn>
                <a:cxn ang="0">
                  <a:pos x="154" y="216"/>
                </a:cxn>
                <a:cxn ang="0">
                  <a:pos x="149" y="160"/>
                </a:cxn>
                <a:cxn ang="0">
                  <a:pos x="144" y="142"/>
                </a:cxn>
                <a:cxn ang="0">
                  <a:pos x="140" y="120"/>
                </a:cxn>
                <a:cxn ang="0">
                  <a:pos x="138" y="103"/>
                </a:cxn>
                <a:cxn ang="0">
                  <a:pos x="131" y="70"/>
                </a:cxn>
                <a:cxn ang="0">
                  <a:pos x="130" y="57"/>
                </a:cxn>
                <a:cxn ang="0">
                  <a:pos x="127" y="45"/>
                </a:cxn>
                <a:cxn ang="0">
                  <a:pos x="124" y="24"/>
                </a:cxn>
                <a:cxn ang="0">
                  <a:pos x="119" y="8"/>
                </a:cxn>
                <a:cxn ang="0">
                  <a:pos x="95" y="0"/>
                </a:cxn>
                <a:cxn ang="0">
                  <a:pos x="93" y="4"/>
                </a:cxn>
                <a:cxn ang="0">
                  <a:pos x="62" y="55"/>
                </a:cxn>
                <a:cxn ang="0">
                  <a:pos x="53" y="69"/>
                </a:cxn>
              </a:cxnLst>
              <a:rect l="0" t="0" r="r" b="b"/>
              <a:pathLst>
                <a:path w="156" h="286">
                  <a:moveTo>
                    <a:pt x="53" y="69"/>
                  </a:moveTo>
                  <a:cubicBezTo>
                    <a:pt x="45" y="81"/>
                    <a:pt x="34" y="96"/>
                    <a:pt x="31" y="100"/>
                  </a:cubicBezTo>
                  <a:cubicBezTo>
                    <a:pt x="30" y="101"/>
                    <a:pt x="29" y="102"/>
                    <a:pt x="28" y="104"/>
                  </a:cubicBezTo>
                  <a:cubicBezTo>
                    <a:pt x="24" y="108"/>
                    <a:pt x="15" y="119"/>
                    <a:pt x="14" y="122"/>
                  </a:cubicBezTo>
                  <a:cubicBezTo>
                    <a:pt x="13" y="124"/>
                    <a:pt x="11" y="125"/>
                    <a:pt x="10" y="125"/>
                  </a:cubicBezTo>
                  <a:cubicBezTo>
                    <a:pt x="9" y="127"/>
                    <a:pt x="5" y="139"/>
                    <a:pt x="4" y="153"/>
                  </a:cubicBezTo>
                  <a:cubicBezTo>
                    <a:pt x="4" y="156"/>
                    <a:pt x="4" y="156"/>
                    <a:pt x="4" y="156"/>
                  </a:cubicBezTo>
                  <a:cubicBezTo>
                    <a:pt x="3" y="174"/>
                    <a:pt x="0" y="222"/>
                    <a:pt x="0" y="231"/>
                  </a:cubicBezTo>
                  <a:cubicBezTo>
                    <a:pt x="1" y="240"/>
                    <a:pt x="3" y="259"/>
                    <a:pt x="4" y="261"/>
                  </a:cubicBezTo>
                  <a:cubicBezTo>
                    <a:pt x="4" y="261"/>
                    <a:pt x="4" y="261"/>
                    <a:pt x="4" y="261"/>
                  </a:cubicBezTo>
                  <a:cubicBezTo>
                    <a:pt x="6" y="268"/>
                    <a:pt x="10" y="278"/>
                    <a:pt x="20" y="279"/>
                  </a:cubicBezTo>
                  <a:cubicBezTo>
                    <a:pt x="37" y="281"/>
                    <a:pt x="79" y="285"/>
                    <a:pt x="86" y="285"/>
                  </a:cubicBezTo>
                  <a:cubicBezTo>
                    <a:pt x="93" y="286"/>
                    <a:pt x="100" y="285"/>
                    <a:pt x="103" y="285"/>
                  </a:cubicBezTo>
                  <a:cubicBezTo>
                    <a:pt x="105" y="286"/>
                    <a:pt x="106" y="285"/>
                    <a:pt x="105" y="279"/>
                  </a:cubicBezTo>
                  <a:cubicBezTo>
                    <a:pt x="105" y="274"/>
                    <a:pt x="100" y="235"/>
                    <a:pt x="100" y="231"/>
                  </a:cubicBezTo>
                  <a:cubicBezTo>
                    <a:pt x="101" y="227"/>
                    <a:pt x="101" y="227"/>
                    <a:pt x="101" y="227"/>
                  </a:cubicBezTo>
                  <a:cubicBezTo>
                    <a:pt x="101" y="227"/>
                    <a:pt x="99" y="216"/>
                    <a:pt x="98" y="213"/>
                  </a:cubicBezTo>
                  <a:cubicBezTo>
                    <a:pt x="96" y="212"/>
                    <a:pt x="96" y="212"/>
                    <a:pt x="96" y="212"/>
                  </a:cubicBezTo>
                  <a:cubicBezTo>
                    <a:pt x="91" y="211"/>
                    <a:pt x="63" y="205"/>
                    <a:pt x="58" y="202"/>
                  </a:cubicBezTo>
                  <a:cubicBezTo>
                    <a:pt x="52" y="200"/>
                    <a:pt x="50" y="194"/>
                    <a:pt x="51" y="191"/>
                  </a:cubicBezTo>
                  <a:cubicBezTo>
                    <a:pt x="51" y="173"/>
                    <a:pt x="51" y="173"/>
                    <a:pt x="51" y="173"/>
                  </a:cubicBezTo>
                  <a:cubicBezTo>
                    <a:pt x="56" y="172"/>
                    <a:pt x="56" y="172"/>
                    <a:pt x="56" y="172"/>
                  </a:cubicBezTo>
                  <a:cubicBezTo>
                    <a:pt x="67" y="172"/>
                    <a:pt x="89" y="179"/>
                    <a:pt x="96" y="182"/>
                  </a:cubicBezTo>
                  <a:cubicBezTo>
                    <a:pt x="95" y="171"/>
                    <a:pt x="94" y="143"/>
                    <a:pt x="95" y="141"/>
                  </a:cubicBezTo>
                  <a:cubicBezTo>
                    <a:pt x="95" y="138"/>
                    <a:pt x="96" y="129"/>
                    <a:pt x="97" y="128"/>
                  </a:cubicBezTo>
                  <a:cubicBezTo>
                    <a:pt x="98" y="127"/>
                    <a:pt x="99" y="126"/>
                    <a:pt x="100" y="128"/>
                  </a:cubicBezTo>
                  <a:cubicBezTo>
                    <a:pt x="100" y="131"/>
                    <a:pt x="103" y="140"/>
                    <a:pt x="104" y="142"/>
                  </a:cubicBezTo>
                  <a:cubicBezTo>
                    <a:pt x="105" y="144"/>
                    <a:pt x="106" y="161"/>
                    <a:pt x="109" y="165"/>
                  </a:cubicBezTo>
                  <a:cubicBezTo>
                    <a:pt x="111" y="170"/>
                    <a:pt x="111" y="191"/>
                    <a:pt x="113" y="196"/>
                  </a:cubicBezTo>
                  <a:cubicBezTo>
                    <a:pt x="115" y="201"/>
                    <a:pt x="118" y="226"/>
                    <a:pt x="119" y="228"/>
                  </a:cubicBezTo>
                  <a:cubicBezTo>
                    <a:pt x="119" y="230"/>
                    <a:pt x="120" y="249"/>
                    <a:pt x="120" y="249"/>
                  </a:cubicBezTo>
                  <a:cubicBezTo>
                    <a:pt x="120" y="249"/>
                    <a:pt x="132" y="246"/>
                    <a:pt x="137" y="246"/>
                  </a:cubicBezTo>
                  <a:cubicBezTo>
                    <a:pt x="142" y="247"/>
                    <a:pt x="154" y="251"/>
                    <a:pt x="155" y="253"/>
                  </a:cubicBezTo>
                  <a:cubicBezTo>
                    <a:pt x="156" y="254"/>
                    <a:pt x="154" y="216"/>
                    <a:pt x="154" y="216"/>
                  </a:cubicBezTo>
                  <a:cubicBezTo>
                    <a:pt x="154" y="216"/>
                    <a:pt x="150" y="168"/>
                    <a:pt x="149" y="160"/>
                  </a:cubicBezTo>
                  <a:cubicBezTo>
                    <a:pt x="147" y="152"/>
                    <a:pt x="144" y="144"/>
                    <a:pt x="144" y="142"/>
                  </a:cubicBezTo>
                  <a:cubicBezTo>
                    <a:pt x="144" y="139"/>
                    <a:pt x="141" y="123"/>
                    <a:pt x="140" y="120"/>
                  </a:cubicBezTo>
                  <a:cubicBezTo>
                    <a:pt x="140" y="117"/>
                    <a:pt x="139" y="106"/>
                    <a:pt x="138" y="103"/>
                  </a:cubicBezTo>
                  <a:cubicBezTo>
                    <a:pt x="137" y="101"/>
                    <a:pt x="132" y="72"/>
                    <a:pt x="131" y="70"/>
                  </a:cubicBezTo>
                  <a:cubicBezTo>
                    <a:pt x="130" y="67"/>
                    <a:pt x="130" y="62"/>
                    <a:pt x="130" y="57"/>
                  </a:cubicBezTo>
                  <a:cubicBezTo>
                    <a:pt x="131" y="53"/>
                    <a:pt x="128" y="47"/>
                    <a:pt x="127" y="45"/>
                  </a:cubicBezTo>
                  <a:cubicBezTo>
                    <a:pt x="127" y="43"/>
                    <a:pt x="123" y="32"/>
                    <a:pt x="124" y="24"/>
                  </a:cubicBezTo>
                  <a:cubicBezTo>
                    <a:pt x="124" y="16"/>
                    <a:pt x="124" y="10"/>
                    <a:pt x="119" y="8"/>
                  </a:cubicBezTo>
                  <a:cubicBezTo>
                    <a:pt x="117" y="7"/>
                    <a:pt x="105" y="3"/>
                    <a:pt x="95" y="0"/>
                  </a:cubicBezTo>
                  <a:cubicBezTo>
                    <a:pt x="93" y="4"/>
                    <a:pt x="93" y="4"/>
                    <a:pt x="93" y="4"/>
                  </a:cubicBezTo>
                  <a:cubicBezTo>
                    <a:pt x="92" y="6"/>
                    <a:pt x="66" y="49"/>
                    <a:pt x="62" y="55"/>
                  </a:cubicBezTo>
                  <a:cubicBezTo>
                    <a:pt x="60" y="57"/>
                    <a:pt x="57" y="63"/>
                    <a:pt x="53" y="6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 name="Freeform 952"/>
            <p:cNvSpPr>
              <a:spLocks/>
            </p:cNvSpPr>
            <p:nvPr/>
          </p:nvSpPr>
          <p:spPr bwMode="auto">
            <a:xfrm>
              <a:off x="4141086" y="2346402"/>
              <a:ext cx="361196" cy="791200"/>
            </a:xfrm>
            <a:custGeom>
              <a:avLst/>
              <a:gdLst/>
              <a:ahLst/>
              <a:cxnLst>
                <a:cxn ang="0">
                  <a:pos x="19" y="245"/>
                </a:cxn>
                <a:cxn ang="0">
                  <a:pos x="40" y="252"/>
                </a:cxn>
                <a:cxn ang="0">
                  <a:pos x="45" y="231"/>
                </a:cxn>
                <a:cxn ang="0">
                  <a:pos x="51" y="211"/>
                </a:cxn>
                <a:cxn ang="0">
                  <a:pos x="61" y="159"/>
                </a:cxn>
                <a:cxn ang="0">
                  <a:pos x="67" y="114"/>
                </a:cxn>
                <a:cxn ang="0">
                  <a:pos x="70" y="126"/>
                </a:cxn>
                <a:cxn ang="0">
                  <a:pos x="73" y="154"/>
                </a:cxn>
                <a:cxn ang="0">
                  <a:pos x="69" y="181"/>
                </a:cxn>
                <a:cxn ang="0">
                  <a:pos x="90" y="173"/>
                </a:cxn>
                <a:cxn ang="0">
                  <a:pos x="93" y="172"/>
                </a:cxn>
                <a:cxn ang="0">
                  <a:pos x="98" y="174"/>
                </a:cxn>
                <a:cxn ang="0">
                  <a:pos x="99" y="184"/>
                </a:cxn>
                <a:cxn ang="0">
                  <a:pos x="98" y="189"/>
                </a:cxn>
                <a:cxn ang="0">
                  <a:pos x="88" y="206"/>
                </a:cxn>
                <a:cxn ang="0">
                  <a:pos x="68" y="212"/>
                </a:cxn>
                <a:cxn ang="0">
                  <a:pos x="66" y="213"/>
                </a:cxn>
                <a:cxn ang="0">
                  <a:pos x="65" y="221"/>
                </a:cxn>
                <a:cxn ang="0">
                  <a:pos x="60" y="271"/>
                </a:cxn>
                <a:cxn ang="0">
                  <a:pos x="60" y="287"/>
                </a:cxn>
                <a:cxn ang="0">
                  <a:pos x="91" y="284"/>
                </a:cxn>
                <a:cxn ang="0">
                  <a:pos x="118" y="281"/>
                </a:cxn>
                <a:cxn ang="0">
                  <a:pos x="130" y="264"/>
                </a:cxn>
                <a:cxn ang="0">
                  <a:pos x="127" y="234"/>
                </a:cxn>
                <a:cxn ang="0">
                  <a:pos x="131" y="159"/>
                </a:cxn>
                <a:cxn ang="0">
                  <a:pos x="131" y="156"/>
                </a:cxn>
                <a:cxn ang="0">
                  <a:pos x="136" y="128"/>
                </a:cxn>
                <a:cxn ang="0">
                  <a:pos x="136" y="127"/>
                </a:cxn>
                <a:cxn ang="0">
                  <a:pos x="135" y="127"/>
                </a:cxn>
                <a:cxn ang="0">
                  <a:pos x="135" y="126"/>
                </a:cxn>
                <a:cxn ang="0">
                  <a:pos x="135" y="126"/>
                </a:cxn>
                <a:cxn ang="0">
                  <a:pos x="134" y="123"/>
                </a:cxn>
                <a:cxn ang="0">
                  <a:pos x="129" y="115"/>
                </a:cxn>
                <a:cxn ang="0">
                  <a:pos x="98" y="62"/>
                </a:cxn>
                <a:cxn ang="0">
                  <a:pos x="77" y="0"/>
                </a:cxn>
                <a:cxn ang="0">
                  <a:pos x="76" y="0"/>
                </a:cxn>
                <a:cxn ang="0">
                  <a:pos x="76" y="0"/>
                </a:cxn>
                <a:cxn ang="0">
                  <a:pos x="50" y="9"/>
                </a:cxn>
                <a:cxn ang="0">
                  <a:pos x="44" y="17"/>
                </a:cxn>
                <a:cxn ang="0">
                  <a:pos x="39" y="50"/>
                </a:cxn>
                <a:cxn ang="0">
                  <a:pos x="31" y="76"/>
                </a:cxn>
                <a:cxn ang="0">
                  <a:pos x="17" y="137"/>
                </a:cxn>
                <a:cxn ang="0">
                  <a:pos x="6" y="190"/>
                </a:cxn>
                <a:cxn ang="0">
                  <a:pos x="1" y="236"/>
                </a:cxn>
                <a:cxn ang="0">
                  <a:pos x="0" y="253"/>
                </a:cxn>
                <a:cxn ang="0">
                  <a:pos x="19" y="245"/>
                </a:cxn>
              </a:cxnLst>
              <a:rect l="0" t="0" r="r" b="b"/>
              <a:pathLst>
                <a:path w="136" h="287">
                  <a:moveTo>
                    <a:pt x="19" y="245"/>
                  </a:moveTo>
                  <a:cubicBezTo>
                    <a:pt x="32" y="246"/>
                    <a:pt x="40" y="250"/>
                    <a:pt x="40" y="252"/>
                  </a:cubicBezTo>
                  <a:cubicBezTo>
                    <a:pt x="40" y="252"/>
                    <a:pt x="45" y="237"/>
                    <a:pt x="45" y="231"/>
                  </a:cubicBezTo>
                  <a:cubicBezTo>
                    <a:pt x="46" y="224"/>
                    <a:pt x="50" y="214"/>
                    <a:pt x="51" y="211"/>
                  </a:cubicBezTo>
                  <a:cubicBezTo>
                    <a:pt x="52" y="207"/>
                    <a:pt x="61" y="163"/>
                    <a:pt x="61" y="159"/>
                  </a:cubicBezTo>
                  <a:cubicBezTo>
                    <a:pt x="61" y="156"/>
                    <a:pt x="66" y="119"/>
                    <a:pt x="67" y="114"/>
                  </a:cubicBezTo>
                  <a:cubicBezTo>
                    <a:pt x="67" y="110"/>
                    <a:pt x="69" y="123"/>
                    <a:pt x="70" y="126"/>
                  </a:cubicBezTo>
                  <a:cubicBezTo>
                    <a:pt x="71" y="129"/>
                    <a:pt x="73" y="150"/>
                    <a:pt x="73" y="154"/>
                  </a:cubicBezTo>
                  <a:cubicBezTo>
                    <a:pt x="73" y="157"/>
                    <a:pt x="70" y="173"/>
                    <a:pt x="69" y="181"/>
                  </a:cubicBezTo>
                  <a:cubicBezTo>
                    <a:pt x="90" y="173"/>
                    <a:pt x="90" y="173"/>
                    <a:pt x="90" y="173"/>
                  </a:cubicBezTo>
                  <a:cubicBezTo>
                    <a:pt x="91" y="173"/>
                    <a:pt x="92" y="172"/>
                    <a:pt x="93" y="172"/>
                  </a:cubicBezTo>
                  <a:cubicBezTo>
                    <a:pt x="95" y="172"/>
                    <a:pt x="97" y="173"/>
                    <a:pt x="98" y="174"/>
                  </a:cubicBezTo>
                  <a:cubicBezTo>
                    <a:pt x="100" y="177"/>
                    <a:pt x="100" y="180"/>
                    <a:pt x="99" y="184"/>
                  </a:cubicBezTo>
                  <a:cubicBezTo>
                    <a:pt x="99" y="185"/>
                    <a:pt x="98" y="187"/>
                    <a:pt x="98" y="189"/>
                  </a:cubicBezTo>
                  <a:cubicBezTo>
                    <a:pt x="98" y="195"/>
                    <a:pt x="97" y="202"/>
                    <a:pt x="88" y="206"/>
                  </a:cubicBezTo>
                  <a:cubicBezTo>
                    <a:pt x="79" y="209"/>
                    <a:pt x="68" y="212"/>
                    <a:pt x="68" y="212"/>
                  </a:cubicBezTo>
                  <a:cubicBezTo>
                    <a:pt x="66" y="213"/>
                    <a:pt x="66" y="213"/>
                    <a:pt x="66" y="213"/>
                  </a:cubicBezTo>
                  <a:cubicBezTo>
                    <a:pt x="66" y="217"/>
                    <a:pt x="65" y="220"/>
                    <a:pt x="65" y="221"/>
                  </a:cubicBezTo>
                  <a:cubicBezTo>
                    <a:pt x="64" y="227"/>
                    <a:pt x="59" y="264"/>
                    <a:pt x="60" y="271"/>
                  </a:cubicBezTo>
                  <a:cubicBezTo>
                    <a:pt x="61" y="277"/>
                    <a:pt x="60" y="287"/>
                    <a:pt x="60" y="287"/>
                  </a:cubicBezTo>
                  <a:cubicBezTo>
                    <a:pt x="60" y="287"/>
                    <a:pt x="88" y="285"/>
                    <a:pt x="91" y="284"/>
                  </a:cubicBezTo>
                  <a:cubicBezTo>
                    <a:pt x="94" y="282"/>
                    <a:pt x="114" y="284"/>
                    <a:pt x="118" y="281"/>
                  </a:cubicBezTo>
                  <a:cubicBezTo>
                    <a:pt x="121" y="278"/>
                    <a:pt x="127" y="270"/>
                    <a:pt x="130" y="264"/>
                  </a:cubicBezTo>
                  <a:cubicBezTo>
                    <a:pt x="130" y="260"/>
                    <a:pt x="127" y="242"/>
                    <a:pt x="127" y="234"/>
                  </a:cubicBezTo>
                  <a:cubicBezTo>
                    <a:pt x="126" y="225"/>
                    <a:pt x="129" y="179"/>
                    <a:pt x="131" y="159"/>
                  </a:cubicBezTo>
                  <a:cubicBezTo>
                    <a:pt x="131" y="156"/>
                    <a:pt x="131" y="156"/>
                    <a:pt x="131" y="156"/>
                  </a:cubicBezTo>
                  <a:cubicBezTo>
                    <a:pt x="132" y="143"/>
                    <a:pt x="135" y="131"/>
                    <a:pt x="136" y="128"/>
                  </a:cubicBezTo>
                  <a:cubicBezTo>
                    <a:pt x="136" y="127"/>
                    <a:pt x="136" y="127"/>
                    <a:pt x="136" y="127"/>
                  </a:cubicBezTo>
                  <a:cubicBezTo>
                    <a:pt x="135" y="127"/>
                    <a:pt x="135" y="127"/>
                    <a:pt x="135" y="127"/>
                  </a:cubicBezTo>
                  <a:cubicBezTo>
                    <a:pt x="135" y="126"/>
                    <a:pt x="135" y="126"/>
                    <a:pt x="135" y="126"/>
                  </a:cubicBezTo>
                  <a:cubicBezTo>
                    <a:pt x="135" y="126"/>
                    <a:pt x="135" y="126"/>
                    <a:pt x="135" y="126"/>
                  </a:cubicBezTo>
                  <a:cubicBezTo>
                    <a:pt x="134" y="125"/>
                    <a:pt x="134" y="124"/>
                    <a:pt x="134" y="123"/>
                  </a:cubicBezTo>
                  <a:cubicBezTo>
                    <a:pt x="133" y="121"/>
                    <a:pt x="131" y="118"/>
                    <a:pt x="129" y="115"/>
                  </a:cubicBezTo>
                  <a:cubicBezTo>
                    <a:pt x="120" y="100"/>
                    <a:pt x="104" y="72"/>
                    <a:pt x="98" y="62"/>
                  </a:cubicBezTo>
                  <a:cubicBezTo>
                    <a:pt x="90" y="46"/>
                    <a:pt x="77" y="2"/>
                    <a:pt x="77" y="0"/>
                  </a:cubicBezTo>
                  <a:cubicBezTo>
                    <a:pt x="76" y="0"/>
                    <a:pt x="76" y="0"/>
                    <a:pt x="76" y="0"/>
                  </a:cubicBezTo>
                  <a:cubicBezTo>
                    <a:pt x="76" y="0"/>
                    <a:pt x="76" y="0"/>
                    <a:pt x="76" y="0"/>
                  </a:cubicBezTo>
                  <a:cubicBezTo>
                    <a:pt x="72" y="2"/>
                    <a:pt x="50" y="9"/>
                    <a:pt x="50" y="9"/>
                  </a:cubicBezTo>
                  <a:cubicBezTo>
                    <a:pt x="50" y="9"/>
                    <a:pt x="44" y="12"/>
                    <a:pt x="44" y="17"/>
                  </a:cubicBezTo>
                  <a:cubicBezTo>
                    <a:pt x="44" y="23"/>
                    <a:pt x="39" y="46"/>
                    <a:pt x="39" y="50"/>
                  </a:cubicBezTo>
                  <a:cubicBezTo>
                    <a:pt x="39" y="54"/>
                    <a:pt x="31" y="69"/>
                    <a:pt x="31" y="76"/>
                  </a:cubicBezTo>
                  <a:cubicBezTo>
                    <a:pt x="30" y="83"/>
                    <a:pt x="18" y="132"/>
                    <a:pt x="17" y="137"/>
                  </a:cubicBezTo>
                  <a:cubicBezTo>
                    <a:pt x="17" y="143"/>
                    <a:pt x="6" y="186"/>
                    <a:pt x="6" y="190"/>
                  </a:cubicBezTo>
                  <a:cubicBezTo>
                    <a:pt x="6" y="195"/>
                    <a:pt x="2" y="233"/>
                    <a:pt x="1" y="236"/>
                  </a:cubicBezTo>
                  <a:cubicBezTo>
                    <a:pt x="0" y="239"/>
                    <a:pt x="0" y="251"/>
                    <a:pt x="0" y="253"/>
                  </a:cubicBezTo>
                  <a:cubicBezTo>
                    <a:pt x="1" y="255"/>
                    <a:pt x="7" y="245"/>
                    <a:pt x="19" y="24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 name="Freeform 953"/>
            <p:cNvSpPr>
              <a:spLocks/>
            </p:cNvSpPr>
            <p:nvPr/>
          </p:nvSpPr>
          <p:spPr bwMode="auto">
            <a:xfrm>
              <a:off x="4141086" y="3035133"/>
              <a:ext cx="118239" cy="188141"/>
            </a:xfrm>
            <a:custGeom>
              <a:avLst/>
              <a:gdLst/>
              <a:ahLst/>
              <a:cxnLst>
                <a:cxn ang="0">
                  <a:pos x="21" y="67"/>
                </a:cxn>
                <a:cxn ang="0">
                  <a:pos x="25" y="67"/>
                </a:cxn>
                <a:cxn ang="0">
                  <a:pos x="28" y="63"/>
                </a:cxn>
                <a:cxn ang="0">
                  <a:pos x="25" y="48"/>
                </a:cxn>
                <a:cxn ang="0">
                  <a:pos x="25" y="30"/>
                </a:cxn>
                <a:cxn ang="0">
                  <a:pos x="29" y="23"/>
                </a:cxn>
                <a:cxn ang="0">
                  <a:pos x="29" y="28"/>
                </a:cxn>
                <a:cxn ang="0">
                  <a:pos x="32" y="44"/>
                </a:cxn>
                <a:cxn ang="0">
                  <a:pos x="43" y="47"/>
                </a:cxn>
                <a:cxn ang="0">
                  <a:pos x="40" y="35"/>
                </a:cxn>
                <a:cxn ang="0">
                  <a:pos x="39" y="22"/>
                </a:cxn>
                <a:cxn ang="0">
                  <a:pos x="37" y="11"/>
                </a:cxn>
                <a:cxn ang="0">
                  <a:pos x="37" y="3"/>
                </a:cxn>
                <a:cxn ang="0">
                  <a:pos x="35" y="3"/>
                </a:cxn>
                <a:cxn ang="0">
                  <a:pos x="36" y="5"/>
                </a:cxn>
                <a:cxn ang="0">
                  <a:pos x="19" y="1"/>
                </a:cxn>
                <a:cxn ang="0">
                  <a:pos x="6" y="6"/>
                </a:cxn>
                <a:cxn ang="0">
                  <a:pos x="2" y="8"/>
                </a:cxn>
                <a:cxn ang="0">
                  <a:pos x="1" y="20"/>
                </a:cxn>
                <a:cxn ang="0">
                  <a:pos x="1" y="35"/>
                </a:cxn>
                <a:cxn ang="0">
                  <a:pos x="3" y="43"/>
                </a:cxn>
                <a:cxn ang="0">
                  <a:pos x="5" y="49"/>
                </a:cxn>
                <a:cxn ang="0">
                  <a:pos x="16" y="62"/>
                </a:cxn>
                <a:cxn ang="0">
                  <a:pos x="21" y="67"/>
                </a:cxn>
              </a:cxnLst>
              <a:rect l="0" t="0" r="r" b="b"/>
              <a:pathLst>
                <a:path w="44" h="68">
                  <a:moveTo>
                    <a:pt x="21" y="67"/>
                  </a:moveTo>
                  <a:cubicBezTo>
                    <a:pt x="21" y="67"/>
                    <a:pt x="22" y="68"/>
                    <a:pt x="25" y="67"/>
                  </a:cubicBezTo>
                  <a:cubicBezTo>
                    <a:pt x="27" y="66"/>
                    <a:pt x="29" y="67"/>
                    <a:pt x="28" y="63"/>
                  </a:cubicBezTo>
                  <a:cubicBezTo>
                    <a:pt x="28" y="59"/>
                    <a:pt x="25" y="53"/>
                    <a:pt x="25" y="48"/>
                  </a:cubicBezTo>
                  <a:cubicBezTo>
                    <a:pt x="25" y="44"/>
                    <a:pt x="25" y="30"/>
                    <a:pt x="25" y="30"/>
                  </a:cubicBezTo>
                  <a:cubicBezTo>
                    <a:pt x="29" y="23"/>
                    <a:pt x="29" y="23"/>
                    <a:pt x="29" y="23"/>
                  </a:cubicBezTo>
                  <a:cubicBezTo>
                    <a:pt x="29" y="23"/>
                    <a:pt x="29" y="25"/>
                    <a:pt x="29" y="28"/>
                  </a:cubicBezTo>
                  <a:cubicBezTo>
                    <a:pt x="29" y="31"/>
                    <a:pt x="28" y="41"/>
                    <a:pt x="32" y="44"/>
                  </a:cubicBezTo>
                  <a:cubicBezTo>
                    <a:pt x="37" y="47"/>
                    <a:pt x="41" y="50"/>
                    <a:pt x="43" y="47"/>
                  </a:cubicBezTo>
                  <a:cubicBezTo>
                    <a:pt x="44" y="44"/>
                    <a:pt x="41" y="41"/>
                    <a:pt x="40" y="35"/>
                  </a:cubicBezTo>
                  <a:cubicBezTo>
                    <a:pt x="38" y="29"/>
                    <a:pt x="38" y="24"/>
                    <a:pt x="39" y="22"/>
                  </a:cubicBezTo>
                  <a:cubicBezTo>
                    <a:pt x="40" y="20"/>
                    <a:pt x="38" y="12"/>
                    <a:pt x="37" y="11"/>
                  </a:cubicBezTo>
                  <a:cubicBezTo>
                    <a:pt x="37" y="10"/>
                    <a:pt x="37" y="6"/>
                    <a:pt x="37" y="3"/>
                  </a:cubicBezTo>
                  <a:cubicBezTo>
                    <a:pt x="35" y="3"/>
                    <a:pt x="35" y="3"/>
                    <a:pt x="35" y="3"/>
                  </a:cubicBezTo>
                  <a:cubicBezTo>
                    <a:pt x="35" y="4"/>
                    <a:pt x="36" y="4"/>
                    <a:pt x="36" y="5"/>
                  </a:cubicBezTo>
                  <a:cubicBezTo>
                    <a:pt x="35" y="4"/>
                    <a:pt x="29" y="1"/>
                    <a:pt x="19" y="1"/>
                  </a:cubicBezTo>
                  <a:cubicBezTo>
                    <a:pt x="13" y="0"/>
                    <a:pt x="9" y="4"/>
                    <a:pt x="6" y="6"/>
                  </a:cubicBezTo>
                  <a:cubicBezTo>
                    <a:pt x="5" y="7"/>
                    <a:pt x="4" y="8"/>
                    <a:pt x="2" y="8"/>
                  </a:cubicBezTo>
                  <a:cubicBezTo>
                    <a:pt x="2" y="13"/>
                    <a:pt x="1" y="18"/>
                    <a:pt x="1" y="20"/>
                  </a:cubicBezTo>
                  <a:cubicBezTo>
                    <a:pt x="0" y="23"/>
                    <a:pt x="1" y="33"/>
                    <a:pt x="1" y="35"/>
                  </a:cubicBezTo>
                  <a:cubicBezTo>
                    <a:pt x="1" y="37"/>
                    <a:pt x="0" y="41"/>
                    <a:pt x="3" y="43"/>
                  </a:cubicBezTo>
                  <a:cubicBezTo>
                    <a:pt x="3" y="43"/>
                    <a:pt x="3" y="46"/>
                    <a:pt x="5" y="49"/>
                  </a:cubicBezTo>
                  <a:cubicBezTo>
                    <a:pt x="8" y="52"/>
                    <a:pt x="16" y="62"/>
                    <a:pt x="16" y="62"/>
                  </a:cubicBezTo>
                  <a:lnTo>
                    <a:pt x="21" y="6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 name="Freeform 954"/>
            <p:cNvSpPr>
              <a:spLocks/>
            </p:cNvSpPr>
            <p:nvPr/>
          </p:nvSpPr>
          <p:spPr bwMode="auto">
            <a:xfrm>
              <a:off x="4803549" y="3046892"/>
              <a:ext cx="100422" cy="107509"/>
            </a:xfrm>
            <a:custGeom>
              <a:avLst/>
              <a:gdLst/>
              <a:ahLst/>
              <a:cxnLst>
                <a:cxn ang="0">
                  <a:pos x="34" y="7"/>
                </a:cxn>
                <a:cxn ang="0">
                  <a:pos x="33" y="6"/>
                </a:cxn>
                <a:cxn ang="0">
                  <a:pos x="17" y="0"/>
                </a:cxn>
                <a:cxn ang="0">
                  <a:pos x="6" y="2"/>
                </a:cxn>
                <a:cxn ang="0">
                  <a:pos x="6" y="10"/>
                </a:cxn>
                <a:cxn ang="0">
                  <a:pos x="1" y="21"/>
                </a:cxn>
                <a:cxn ang="0">
                  <a:pos x="0" y="28"/>
                </a:cxn>
                <a:cxn ang="0">
                  <a:pos x="3" y="39"/>
                </a:cxn>
                <a:cxn ang="0">
                  <a:pos x="9" y="31"/>
                </a:cxn>
                <a:cxn ang="0">
                  <a:pos x="12" y="19"/>
                </a:cxn>
                <a:cxn ang="0">
                  <a:pos x="20" y="21"/>
                </a:cxn>
                <a:cxn ang="0">
                  <a:pos x="23" y="28"/>
                </a:cxn>
                <a:cxn ang="0">
                  <a:pos x="21" y="32"/>
                </a:cxn>
                <a:cxn ang="0">
                  <a:pos x="23" y="38"/>
                </a:cxn>
                <a:cxn ang="0">
                  <a:pos x="31" y="33"/>
                </a:cxn>
                <a:cxn ang="0">
                  <a:pos x="36" y="25"/>
                </a:cxn>
                <a:cxn ang="0">
                  <a:pos x="37" y="19"/>
                </a:cxn>
                <a:cxn ang="0">
                  <a:pos x="34" y="7"/>
                </a:cxn>
              </a:cxnLst>
              <a:rect l="0" t="0" r="r" b="b"/>
              <a:pathLst>
                <a:path w="38" h="39">
                  <a:moveTo>
                    <a:pt x="34" y="7"/>
                  </a:moveTo>
                  <a:cubicBezTo>
                    <a:pt x="33" y="6"/>
                    <a:pt x="33" y="6"/>
                    <a:pt x="33" y="6"/>
                  </a:cubicBezTo>
                  <a:cubicBezTo>
                    <a:pt x="30" y="4"/>
                    <a:pt x="21" y="1"/>
                    <a:pt x="17" y="0"/>
                  </a:cubicBezTo>
                  <a:cubicBezTo>
                    <a:pt x="15" y="0"/>
                    <a:pt x="10" y="1"/>
                    <a:pt x="6" y="2"/>
                  </a:cubicBezTo>
                  <a:cubicBezTo>
                    <a:pt x="6" y="5"/>
                    <a:pt x="6" y="8"/>
                    <a:pt x="6" y="10"/>
                  </a:cubicBezTo>
                  <a:cubicBezTo>
                    <a:pt x="5" y="12"/>
                    <a:pt x="3" y="19"/>
                    <a:pt x="1" y="21"/>
                  </a:cubicBezTo>
                  <a:cubicBezTo>
                    <a:pt x="0" y="23"/>
                    <a:pt x="0" y="24"/>
                    <a:pt x="0" y="28"/>
                  </a:cubicBezTo>
                  <a:cubicBezTo>
                    <a:pt x="0" y="31"/>
                    <a:pt x="1" y="39"/>
                    <a:pt x="3" y="39"/>
                  </a:cubicBezTo>
                  <a:cubicBezTo>
                    <a:pt x="5" y="39"/>
                    <a:pt x="9" y="35"/>
                    <a:pt x="9" y="31"/>
                  </a:cubicBezTo>
                  <a:cubicBezTo>
                    <a:pt x="8" y="28"/>
                    <a:pt x="9" y="20"/>
                    <a:pt x="12" y="19"/>
                  </a:cubicBezTo>
                  <a:cubicBezTo>
                    <a:pt x="14" y="19"/>
                    <a:pt x="19" y="19"/>
                    <a:pt x="20" y="21"/>
                  </a:cubicBezTo>
                  <a:cubicBezTo>
                    <a:pt x="21" y="22"/>
                    <a:pt x="24" y="28"/>
                    <a:pt x="23" y="28"/>
                  </a:cubicBezTo>
                  <a:cubicBezTo>
                    <a:pt x="21" y="28"/>
                    <a:pt x="21" y="31"/>
                    <a:pt x="21" y="32"/>
                  </a:cubicBezTo>
                  <a:cubicBezTo>
                    <a:pt x="21" y="34"/>
                    <a:pt x="21" y="38"/>
                    <a:pt x="23" y="38"/>
                  </a:cubicBezTo>
                  <a:cubicBezTo>
                    <a:pt x="25" y="38"/>
                    <a:pt x="29" y="35"/>
                    <a:pt x="31" y="33"/>
                  </a:cubicBezTo>
                  <a:cubicBezTo>
                    <a:pt x="32" y="30"/>
                    <a:pt x="35" y="26"/>
                    <a:pt x="36" y="25"/>
                  </a:cubicBezTo>
                  <a:cubicBezTo>
                    <a:pt x="37" y="24"/>
                    <a:pt x="38" y="23"/>
                    <a:pt x="37" y="19"/>
                  </a:cubicBezTo>
                  <a:cubicBezTo>
                    <a:pt x="37" y="18"/>
                    <a:pt x="35" y="12"/>
                    <a:pt x="34"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 name="Freeform 955"/>
            <p:cNvSpPr>
              <a:spLocks/>
            </p:cNvSpPr>
            <p:nvPr/>
          </p:nvSpPr>
          <p:spPr bwMode="auto">
            <a:xfrm>
              <a:off x="4213973" y="3098967"/>
              <a:ext cx="560421" cy="977662"/>
            </a:xfrm>
            <a:custGeom>
              <a:avLst/>
              <a:gdLst/>
              <a:ahLst/>
              <a:cxnLst>
                <a:cxn ang="0">
                  <a:pos x="193" y="273"/>
                </a:cxn>
                <a:cxn ang="0">
                  <a:pos x="198" y="228"/>
                </a:cxn>
                <a:cxn ang="0">
                  <a:pos x="196" y="163"/>
                </a:cxn>
                <a:cxn ang="0">
                  <a:pos x="194" y="139"/>
                </a:cxn>
                <a:cxn ang="0">
                  <a:pos x="197" y="119"/>
                </a:cxn>
                <a:cxn ang="0">
                  <a:pos x="196" y="69"/>
                </a:cxn>
                <a:cxn ang="0">
                  <a:pos x="199" y="20"/>
                </a:cxn>
                <a:cxn ang="0">
                  <a:pos x="193" y="21"/>
                </a:cxn>
                <a:cxn ang="0">
                  <a:pos x="188" y="21"/>
                </a:cxn>
                <a:cxn ang="0">
                  <a:pos x="183" y="20"/>
                </a:cxn>
                <a:cxn ang="0">
                  <a:pos x="123" y="15"/>
                </a:cxn>
                <a:cxn ang="0">
                  <a:pos x="104" y="0"/>
                </a:cxn>
                <a:cxn ang="0">
                  <a:pos x="95" y="12"/>
                </a:cxn>
                <a:cxn ang="0">
                  <a:pos x="73" y="15"/>
                </a:cxn>
                <a:cxn ang="0">
                  <a:pos x="66" y="16"/>
                </a:cxn>
                <a:cxn ang="0">
                  <a:pos x="36" y="19"/>
                </a:cxn>
                <a:cxn ang="0">
                  <a:pos x="38" y="91"/>
                </a:cxn>
                <a:cxn ang="0">
                  <a:pos x="42" y="140"/>
                </a:cxn>
                <a:cxn ang="0">
                  <a:pos x="31" y="201"/>
                </a:cxn>
                <a:cxn ang="0">
                  <a:pos x="21" y="281"/>
                </a:cxn>
                <a:cxn ang="0">
                  <a:pos x="27" y="300"/>
                </a:cxn>
                <a:cxn ang="0">
                  <a:pos x="16" y="324"/>
                </a:cxn>
                <a:cxn ang="0">
                  <a:pos x="16" y="345"/>
                </a:cxn>
                <a:cxn ang="0">
                  <a:pos x="45" y="355"/>
                </a:cxn>
                <a:cxn ang="0">
                  <a:pos x="81" y="327"/>
                </a:cxn>
                <a:cxn ang="0">
                  <a:pos x="90" y="239"/>
                </a:cxn>
                <a:cxn ang="0">
                  <a:pos x="92" y="163"/>
                </a:cxn>
                <a:cxn ang="0">
                  <a:pos x="97" y="139"/>
                </a:cxn>
                <a:cxn ang="0">
                  <a:pos x="103" y="99"/>
                </a:cxn>
                <a:cxn ang="0">
                  <a:pos x="118" y="38"/>
                </a:cxn>
                <a:cxn ang="0">
                  <a:pos x="122" y="38"/>
                </a:cxn>
                <a:cxn ang="0">
                  <a:pos x="137" y="127"/>
                </a:cxn>
                <a:cxn ang="0">
                  <a:pos x="145" y="195"/>
                </a:cxn>
                <a:cxn ang="0">
                  <a:pos x="142" y="263"/>
                </a:cxn>
                <a:cxn ang="0">
                  <a:pos x="146" y="341"/>
                </a:cxn>
                <a:cxn ang="0">
                  <a:pos x="162" y="355"/>
                </a:cxn>
                <a:cxn ang="0">
                  <a:pos x="175" y="345"/>
                </a:cxn>
                <a:cxn ang="0">
                  <a:pos x="202" y="347"/>
                </a:cxn>
                <a:cxn ang="0">
                  <a:pos x="207" y="320"/>
                </a:cxn>
                <a:cxn ang="0">
                  <a:pos x="193" y="273"/>
                </a:cxn>
              </a:cxnLst>
              <a:rect l="0" t="0" r="r" b="b"/>
              <a:pathLst>
                <a:path w="211" h="355">
                  <a:moveTo>
                    <a:pt x="193" y="273"/>
                  </a:moveTo>
                  <a:cubicBezTo>
                    <a:pt x="193" y="273"/>
                    <a:pt x="198" y="240"/>
                    <a:pt x="198" y="228"/>
                  </a:cubicBezTo>
                  <a:cubicBezTo>
                    <a:pt x="199" y="217"/>
                    <a:pt x="198" y="171"/>
                    <a:pt x="196" y="163"/>
                  </a:cubicBezTo>
                  <a:cubicBezTo>
                    <a:pt x="195" y="156"/>
                    <a:pt x="194" y="139"/>
                    <a:pt x="194" y="139"/>
                  </a:cubicBezTo>
                  <a:cubicBezTo>
                    <a:pt x="194" y="139"/>
                    <a:pt x="198" y="129"/>
                    <a:pt x="197" y="119"/>
                  </a:cubicBezTo>
                  <a:cubicBezTo>
                    <a:pt x="196" y="109"/>
                    <a:pt x="195" y="74"/>
                    <a:pt x="196" y="69"/>
                  </a:cubicBezTo>
                  <a:cubicBezTo>
                    <a:pt x="196" y="65"/>
                    <a:pt x="199" y="33"/>
                    <a:pt x="199" y="20"/>
                  </a:cubicBezTo>
                  <a:cubicBezTo>
                    <a:pt x="198" y="21"/>
                    <a:pt x="195" y="21"/>
                    <a:pt x="193" y="21"/>
                  </a:cubicBezTo>
                  <a:cubicBezTo>
                    <a:pt x="191" y="21"/>
                    <a:pt x="190" y="21"/>
                    <a:pt x="188" y="21"/>
                  </a:cubicBezTo>
                  <a:cubicBezTo>
                    <a:pt x="187" y="20"/>
                    <a:pt x="185" y="20"/>
                    <a:pt x="183" y="20"/>
                  </a:cubicBezTo>
                  <a:cubicBezTo>
                    <a:pt x="169" y="19"/>
                    <a:pt x="137" y="16"/>
                    <a:pt x="123" y="15"/>
                  </a:cubicBezTo>
                  <a:cubicBezTo>
                    <a:pt x="115" y="14"/>
                    <a:pt x="109" y="8"/>
                    <a:pt x="104" y="0"/>
                  </a:cubicBezTo>
                  <a:cubicBezTo>
                    <a:pt x="101" y="5"/>
                    <a:pt x="97" y="10"/>
                    <a:pt x="95" y="12"/>
                  </a:cubicBezTo>
                  <a:cubicBezTo>
                    <a:pt x="91" y="15"/>
                    <a:pt x="84" y="15"/>
                    <a:pt x="73" y="15"/>
                  </a:cubicBezTo>
                  <a:cubicBezTo>
                    <a:pt x="71" y="15"/>
                    <a:pt x="67" y="15"/>
                    <a:pt x="66" y="16"/>
                  </a:cubicBezTo>
                  <a:cubicBezTo>
                    <a:pt x="64" y="16"/>
                    <a:pt x="60" y="18"/>
                    <a:pt x="36" y="19"/>
                  </a:cubicBezTo>
                  <a:cubicBezTo>
                    <a:pt x="36" y="33"/>
                    <a:pt x="39" y="82"/>
                    <a:pt x="38" y="91"/>
                  </a:cubicBezTo>
                  <a:cubicBezTo>
                    <a:pt x="38" y="103"/>
                    <a:pt x="38" y="134"/>
                    <a:pt x="42" y="140"/>
                  </a:cubicBezTo>
                  <a:cubicBezTo>
                    <a:pt x="42" y="140"/>
                    <a:pt x="34" y="185"/>
                    <a:pt x="31" y="201"/>
                  </a:cubicBezTo>
                  <a:cubicBezTo>
                    <a:pt x="29" y="217"/>
                    <a:pt x="21" y="281"/>
                    <a:pt x="21" y="281"/>
                  </a:cubicBezTo>
                  <a:cubicBezTo>
                    <a:pt x="21" y="281"/>
                    <a:pt x="19" y="293"/>
                    <a:pt x="27" y="300"/>
                  </a:cubicBezTo>
                  <a:cubicBezTo>
                    <a:pt x="34" y="307"/>
                    <a:pt x="18" y="319"/>
                    <a:pt x="16" y="324"/>
                  </a:cubicBezTo>
                  <a:cubicBezTo>
                    <a:pt x="14" y="328"/>
                    <a:pt x="0" y="344"/>
                    <a:pt x="16" y="345"/>
                  </a:cubicBezTo>
                  <a:cubicBezTo>
                    <a:pt x="31" y="345"/>
                    <a:pt x="44" y="354"/>
                    <a:pt x="45" y="355"/>
                  </a:cubicBezTo>
                  <a:cubicBezTo>
                    <a:pt x="46" y="355"/>
                    <a:pt x="75" y="349"/>
                    <a:pt x="81" y="327"/>
                  </a:cubicBezTo>
                  <a:cubicBezTo>
                    <a:pt x="86" y="304"/>
                    <a:pt x="91" y="253"/>
                    <a:pt x="90" y="239"/>
                  </a:cubicBezTo>
                  <a:cubicBezTo>
                    <a:pt x="90" y="226"/>
                    <a:pt x="88" y="173"/>
                    <a:pt x="92" y="163"/>
                  </a:cubicBezTo>
                  <a:cubicBezTo>
                    <a:pt x="95" y="153"/>
                    <a:pt x="96" y="146"/>
                    <a:pt x="97" y="139"/>
                  </a:cubicBezTo>
                  <a:cubicBezTo>
                    <a:pt x="97" y="132"/>
                    <a:pt x="103" y="105"/>
                    <a:pt x="103" y="99"/>
                  </a:cubicBezTo>
                  <a:cubicBezTo>
                    <a:pt x="102" y="92"/>
                    <a:pt x="118" y="38"/>
                    <a:pt x="118" y="38"/>
                  </a:cubicBezTo>
                  <a:cubicBezTo>
                    <a:pt x="118" y="38"/>
                    <a:pt x="121" y="31"/>
                    <a:pt x="122" y="38"/>
                  </a:cubicBezTo>
                  <a:cubicBezTo>
                    <a:pt x="123" y="44"/>
                    <a:pt x="136" y="123"/>
                    <a:pt x="137" y="127"/>
                  </a:cubicBezTo>
                  <a:cubicBezTo>
                    <a:pt x="137" y="130"/>
                    <a:pt x="145" y="191"/>
                    <a:pt x="145" y="195"/>
                  </a:cubicBezTo>
                  <a:cubicBezTo>
                    <a:pt x="144" y="199"/>
                    <a:pt x="141" y="259"/>
                    <a:pt x="142" y="263"/>
                  </a:cubicBezTo>
                  <a:cubicBezTo>
                    <a:pt x="142" y="267"/>
                    <a:pt x="137" y="333"/>
                    <a:pt x="146" y="341"/>
                  </a:cubicBezTo>
                  <a:cubicBezTo>
                    <a:pt x="155" y="349"/>
                    <a:pt x="162" y="355"/>
                    <a:pt x="162" y="355"/>
                  </a:cubicBezTo>
                  <a:cubicBezTo>
                    <a:pt x="162" y="355"/>
                    <a:pt x="166" y="344"/>
                    <a:pt x="175" y="345"/>
                  </a:cubicBezTo>
                  <a:cubicBezTo>
                    <a:pt x="183" y="345"/>
                    <a:pt x="200" y="345"/>
                    <a:pt x="202" y="347"/>
                  </a:cubicBezTo>
                  <a:cubicBezTo>
                    <a:pt x="204" y="349"/>
                    <a:pt x="211" y="331"/>
                    <a:pt x="207" y="320"/>
                  </a:cubicBezTo>
                  <a:cubicBezTo>
                    <a:pt x="203" y="309"/>
                    <a:pt x="193" y="273"/>
                    <a:pt x="193" y="27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 name="Freeform 956"/>
            <p:cNvSpPr>
              <a:spLocks/>
            </p:cNvSpPr>
            <p:nvPr/>
          </p:nvSpPr>
          <p:spPr bwMode="auto">
            <a:xfrm>
              <a:off x="4737140" y="3109046"/>
              <a:ext cx="200844" cy="455234"/>
            </a:xfrm>
            <a:custGeom>
              <a:avLst/>
              <a:gdLst/>
              <a:ahLst/>
              <a:cxnLst>
                <a:cxn ang="0">
                  <a:pos x="70" y="93"/>
                </a:cxn>
                <a:cxn ang="0">
                  <a:pos x="65" y="73"/>
                </a:cxn>
                <a:cxn ang="0">
                  <a:pos x="62" y="63"/>
                </a:cxn>
                <a:cxn ang="0">
                  <a:pos x="57" y="41"/>
                </a:cxn>
                <a:cxn ang="0">
                  <a:pos x="53" y="28"/>
                </a:cxn>
                <a:cxn ang="0">
                  <a:pos x="46" y="22"/>
                </a:cxn>
                <a:cxn ang="0">
                  <a:pos x="46" y="18"/>
                </a:cxn>
                <a:cxn ang="0">
                  <a:pos x="43" y="11"/>
                </a:cxn>
                <a:cxn ang="0">
                  <a:pos x="43" y="10"/>
                </a:cxn>
                <a:cxn ang="0">
                  <a:pos x="44" y="3"/>
                </a:cxn>
                <a:cxn ang="0">
                  <a:pos x="44" y="3"/>
                </a:cxn>
                <a:cxn ang="0">
                  <a:pos x="43" y="0"/>
                </a:cxn>
                <a:cxn ang="0">
                  <a:pos x="40" y="0"/>
                </a:cxn>
                <a:cxn ang="0">
                  <a:pos x="38" y="0"/>
                </a:cxn>
                <a:cxn ang="0">
                  <a:pos x="37" y="8"/>
                </a:cxn>
                <a:cxn ang="0">
                  <a:pos x="33" y="17"/>
                </a:cxn>
                <a:cxn ang="0">
                  <a:pos x="33" y="22"/>
                </a:cxn>
                <a:cxn ang="0">
                  <a:pos x="32" y="23"/>
                </a:cxn>
                <a:cxn ang="0">
                  <a:pos x="27" y="28"/>
                </a:cxn>
                <a:cxn ang="0">
                  <a:pos x="21" y="28"/>
                </a:cxn>
                <a:cxn ang="0">
                  <a:pos x="16" y="54"/>
                </a:cxn>
                <a:cxn ang="0">
                  <a:pos x="7" y="97"/>
                </a:cxn>
                <a:cxn ang="0">
                  <a:pos x="2" y="148"/>
                </a:cxn>
                <a:cxn ang="0">
                  <a:pos x="11" y="161"/>
                </a:cxn>
                <a:cxn ang="0">
                  <a:pos x="48" y="162"/>
                </a:cxn>
                <a:cxn ang="0">
                  <a:pos x="51" y="159"/>
                </a:cxn>
                <a:cxn ang="0">
                  <a:pos x="62" y="158"/>
                </a:cxn>
                <a:cxn ang="0">
                  <a:pos x="76" y="104"/>
                </a:cxn>
                <a:cxn ang="0">
                  <a:pos x="70" y="93"/>
                </a:cxn>
              </a:cxnLst>
              <a:rect l="0" t="0" r="r" b="b"/>
              <a:pathLst>
                <a:path w="76" h="165">
                  <a:moveTo>
                    <a:pt x="70" y="93"/>
                  </a:moveTo>
                  <a:cubicBezTo>
                    <a:pt x="67" y="87"/>
                    <a:pt x="65" y="79"/>
                    <a:pt x="65" y="73"/>
                  </a:cubicBezTo>
                  <a:cubicBezTo>
                    <a:pt x="65" y="68"/>
                    <a:pt x="66" y="64"/>
                    <a:pt x="62" y="63"/>
                  </a:cubicBezTo>
                  <a:cubicBezTo>
                    <a:pt x="58" y="63"/>
                    <a:pt x="57" y="46"/>
                    <a:pt x="57" y="41"/>
                  </a:cubicBezTo>
                  <a:cubicBezTo>
                    <a:pt x="57" y="37"/>
                    <a:pt x="56" y="30"/>
                    <a:pt x="53" y="28"/>
                  </a:cubicBezTo>
                  <a:cubicBezTo>
                    <a:pt x="50" y="25"/>
                    <a:pt x="49" y="22"/>
                    <a:pt x="46" y="22"/>
                  </a:cubicBezTo>
                  <a:cubicBezTo>
                    <a:pt x="46" y="18"/>
                    <a:pt x="46" y="18"/>
                    <a:pt x="46" y="18"/>
                  </a:cubicBezTo>
                  <a:cubicBezTo>
                    <a:pt x="43" y="17"/>
                    <a:pt x="43" y="13"/>
                    <a:pt x="43" y="11"/>
                  </a:cubicBezTo>
                  <a:cubicBezTo>
                    <a:pt x="43" y="11"/>
                    <a:pt x="43" y="11"/>
                    <a:pt x="43" y="10"/>
                  </a:cubicBezTo>
                  <a:cubicBezTo>
                    <a:pt x="42" y="9"/>
                    <a:pt x="43" y="5"/>
                    <a:pt x="44" y="3"/>
                  </a:cubicBezTo>
                  <a:cubicBezTo>
                    <a:pt x="44" y="3"/>
                    <a:pt x="44" y="3"/>
                    <a:pt x="44" y="3"/>
                  </a:cubicBezTo>
                  <a:cubicBezTo>
                    <a:pt x="44" y="2"/>
                    <a:pt x="43" y="1"/>
                    <a:pt x="43" y="0"/>
                  </a:cubicBezTo>
                  <a:cubicBezTo>
                    <a:pt x="42" y="0"/>
                    <a:pt x="41" y="0"/>
                    <a:pt x="40" y="0"/>
                  </a:cubicBezTo>
                  <a:cubicBezTo>
                    <a:pt x="39" y="0"/>
                    <a:pt x="39" y="0"/>
                    <a:pt x="38" y="0"/>
                  </a:cubicBezTo>
                  <a:cubicBezTo>
                    <a:pt x="38" y="1"/>
                    <a:pt x="37" y="6"/>
                    <a:pt x="37" y="8"/>
                  </a:cubicBezTo>
                  <a:cubicBezTo>
                    <a:pt x="37" y="11"/>
                    <a:pt x="36" y="15"/>
                    <a:pt x="33" y="17"/>
                  </a:cubicBezTo>
                  <a:cubicBezTo>
                    <a:pt x="33" y="22"/>
                    <a:pt x="33" y="22"/>
                    <a:pt x="33" y="22"/>
                  </a:cubicBezTo>
                  <a:cubicBezTo>
                    <a:pt x="32" y="23"/>
                    <a:pt x="32" y="23"/>
                    <a:pt x="32" y="23"/>
                  </a:cubicBezTo>
                  <a:cubicBezTo>
                    <a:pt x="32" y="23"/>
                    <a:pt x="29" y="28"/>
                    <a:pt x="27" y="28"/>
                  </a:cubicBezTo>
                  <a:cubicBezTo>
                    <a:pt x="26" y="28"/>
                    <a:pt x="23" y="24"/>
                    <a:pt x="21" y="28"/>
                  </a:cubicBezTo>
                  <a:cubicBezTo>
                    <a:pt x="19" y="33"/>
                    <a:pt x="18" y="48"/>
                    <a:pt x="16" y="54"/>
                  </a:cubicBezTo>
                  <a:cubicBezTo>
                    <a:pt x="14" y="60"/>
                    <a:pt x="8" y="85"/>
                    <a:pt x="7" y="97"/>
                  </a:cubicBezTo>
                  <a:cubicBezTo>
                    <a:pt x="5" y="109"/>
                    <a:pt x="0" y="143"/>
                    <a:pt x="2" y="148"/>
                  </a:cubicBezTo>
                  <a:cubicBezTo>
                    <a:pt x="4" y="154"/>
                    <a:pt x="4" y="160"/>
                    <a:pt x="11" y="161"/>
                  </a:cubicBezTo>
                  <a:cubicBezTo>
                    <a:pt x="19" y="161"/>
                    <a:pt x="45" y="163"/>
                    <a:pt x="48" y="162"/>
                  </a:cubicBezTo>
                  <a:cubicBezTo>
                    <a:pt x="51" y="161"/>
                    <a:pt x="49" y="158"/>
                    <a:pt x="51" y="159"/>
                  </a:cubicBezTo>
                  <a:cubicBezTo>
                    <a:pt x="53" y="160"/>
                    <a:pt x="59" y="165"/>
                    <a:pt x="62" y="158"/>
                  </a:cubicBezTo>
                  <a:cubicBezTo>
                    <a:pt x="65" y="150"/>
                    <a:pt x="76" y="109"/>
                    <a:pt x="76" y="104"/>
                  </a:cubicBezTo>
                  <a:cubicBezTo>
                    <a:pt x="76" y="100"/>
                    <a:pt x="72" y="99"/>
                    <a:pt x="70" y="9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 name="Freeform 957"/>
            <p:cNvSpPr>
              <a:spLocks/>
            </p:cNvSpPr>
            <p:nvPr/>
          </p:nvSpPr>
          <p:spPr bwMode="auto">
            <a:xfrm>
              <a:off x="4162142" y="4046392"/>
              <a:ext cx="157112" cy="75592"/>
            </a:xfrm>
            <a:custGeom>
              <a:avLst/>
              <a:gdLst/>
              <a:ahLst/>
              <a:cxnLst>
                <a:cxn ang="0">
                  <a:pos x="23" y="0"/>
                </a:cxn>
                <a:cxn ang="0">
                  <a:pos x="23" y="0"/>
                </a:cxn>
                <a:cxn ang="0">
                  <a:pos x="12" y="21"/>
                </a:cxn>
                <a:cxn ang="0">
                  <a:pos x="46" y="22"/>
                </a:cxn>
                <a:cxn ang="0">
                  <a:pos x="59" y="14"/>
                </a:cxn>
                <a:cxn ang="0">
                  <a:pos x="34" y="6"/>
                </a:cxn>
                <a:cxn ang="0">
                  <a:pos x="23" y="0"/>
                </a:cxn>
              </a:cxnLst>
              <a:rect l="0" t="0" r="r" b="b"/>
              <a:pathLst>
                <a:path w="59" h="27">
                  <a:moveTo>
                    <a:pt x="23" y="0"/>
                  </a:moveTo>
                  <a:cubicBezTo>
                    <a:pt x="23" y="0"/>
                    <a:pt x="23" y="0"/>
                    <a:pt x="23" y="0"/>
                  </a:cubicBezTo>
                  <a:cubicBezTo>
                    <a:pt x="15" y="5"/>
                    <a:pt x="0" y="15"/>
                    <a:pt x="12" y="21"/>
                  </a:cubicBezTo>
                  <a:cubicBezTo>
                    <a:pt x="28" y="27"/>
                    <a:pt x="37" y="26"/>
                    <a:pt x="46" y="22"/>
                  </a:cubicBezTo>
                  <a:cubicBezTo>
                    <a:pt x="51" y="20"/>
                    <a:pt x="56" y="17"/>
                    <a:pt x="59" y="14"/>
                  </a:cubicBezTo>
                  <a:cubicBezTo>
                    <a:pt x="49" y="8"/>
                    <a:pt x="40" y="6"/>
                    <a:pt x="34" y="6"/>
                  </a:cubicBezTo>
                  <a:cubicBezTo>
                    <a:pt x="29" y="6"/>
                    <a:pt x="25" y="4"/>
                    <a:pt x="23"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 name="Freeform 958"/>
            <p:cNvSpPr>
              <a:spLocks/>
            </p:cNvSpPr>
            <p:nvPr/>
          </p:nvSpPr>
          <p:spPr bwMode="auto">
            <a:xfrm>
              <a:off x="4649676" y="4063190"/>
              <a:ext cx="110140" cy="67193"/>
            </a:xfrm>
            <a:custGeom>
              <a:avLst/>
              <a:gdLst/>
              <a:ahLst/>
              <a:cxnLst>
                <a:cxn ang="0">
                  <a:pos x="39" y="3"/>
                </a:cxn>
                <a:cxn ang="0">
                  <a:pos x="35" y="2"/>
                </a:cxn>
                <a:cxn ang="0">
                  <a:pos x="14" y="0"/>
                </a:cxn>
                <a:cxn ang="0">
                  <a:pos x="10" y="0"/>
                </a:cxn>
                <a:cxn ang="0">
                  <a:pos x="10" y="0"/>
                </a:cxn>
                <a:cxn ang="0">
                  <a:pos x="3" y="7"/>
                </a:cxn>
                <a:cxn ang="0">
                  <a:pos x="1" y="13"/>
                </a:cxn>
                <a:cxn ang="0">
                  <a:pos x="0" y="13"/>
                </a:cxn>
                <a:cxn ang="0">
                  <a:pos x="12" y="24"/>
                </a:cxn>
                <a:cxn ang="0">
                  <a:pos x="42" y="14"/>
                </a:cxn>
                <a:cxn ang="0">
                  <a:pos x="40" y="3"/>
                </a:cxn>
                <a:cxn ang="0">
                  <a:pos x="39" y="3"/>
                </a:cxn>
              </a:cxnLst>
              <a:rect l="0" t="0" r="r" b="b"/>
              <a:pathLst>
                <a:path w="42" h="24">
                  <a:moveTo>
                    <a:pt x="39" y="3"/>
                  </a:moveTo>
                  <a:cubicBezTo>
                    <a:pt x="38" y="3"/>
                    <a:pt x="36" y="3"/>
                    <a:pt x="35" y="2"/>
                  </a:cubicBezTo>
                  <a:cubicBezTo>
                    <a:pt x="32" y="1"/>
                    <a:pt x="19" y="0"/>
                    <a:pt x="14" y="0"/>
                  </a:cubicBezTo>
                  <a:cubicBezTo>
                    <a:pt x="10" y="0"/>
                    <a:pt x="10" y="0"/>
                    <a:pt x="10" y="0"/>
                  </a:cubicBezTo>
                  <a:cubicBezTo>
                    <a:pt x="10" y="0"/>
                    <a:pt x="10" y="0"/>
                    <a:pt x="10" y="0"/>
                  </a:cubicBezTo>
                  <a:cubicBezTo>
                    <a:pt x="6" y="0"/>
                    <a:pt x="3" y="7"/>
                    <a:pt x="3" y="7"/>
                  </a:cubicBezTo>
                  <a:cubicBezTo>
                    <a:pt x="1" y="13"/>
                    <a:pt x="1" y="13"/>
                    <a:pt x="1" y="13"/>
                  </a:cubicBezTo>
                  <a:cubicBezTo>
                    <a:pt x="0" y="13"/>
                    <a:pt x="0" y="13"/>
                    <a:pt x="0" y="13"/>
                  </a:cubicBezTo>
                  <a:cubicBezTo>
                    <a:pt x="2" y="18"/>
                    <a:pt x="6" y="24"/>
                    <a:pt x="12" y="24"/>
                  </a:cubicBezTo>
                  <a:cubicBezTo>
                    <a:pt x="22" y="23"/>
                    <a:pt x="41" y="20"/>
                    <a:pt x="42" y="14"/>
                  </a:cubicBezTo>
                  <a:cubicBezTo>
                    <a:pt x="42" y="12"/>
                    <a:pt x="41" y="8"/>
                    <a:pt x="40" y="3"/>
                  </a:cubicBezTo>
                  <a:cubicBezTo>
                    <a:pt x="39" y="3"/>
                    <a:pt x="39" y="3"/>
                    <a:pt x="39" y="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 name="Freeform 959"/>
            <p:cNvSpPr>
              <a:spLocks/>
            </p:cNvSpPr>
            <p:nvPr/>
          </p:nvSpPr>
          <p:spPr bwMode="auto">
            <a:xfrm>
              <a:off x="4494183" y="2324565"/>
              <a:ext cx="74507" cy="73913"/>
            </a:xfrm>
            <a:custGeom>
              <a:avLst/>
              <a:gdLst/>
              <a:ahLst/>
              <a:cxnLst>
                <a:cxn ang="0">
                  <a:pos x="0" y="13"/>
                </a:cxn>
                <a:cxn ang="0">
                  <a:pos x="13" y="27"/>
                </a:cxn>
                <a:cxn ang="0">
                  <a:pos x="13" y="27"/>
                </a:cxn>
                <a:cxn ang="0">
                  <a:pos x="13" y="27"/>
                </a:cxn>
                <a:cxn ang="0">
                  <a:pos x="13" y="27"/>
                </a:cxn>
                <a:cxn ang="0">
                  <a:pos x="26" y="13"/>
                </a:cxn>
                <a:cxn ang="0">
                  <a:pos x="13" y="0"/>
                </a:cxn>
                <a:cxn ang="0">
                  <a:pos x="0" y="13"/>
                </a:cxn>
              </a:cxnLst>
              <a:rect l="0" t="0" r="r" b="b"/>
              <a:pathLst>
                <a:path w="28" h="27">
                  <a:moveTo>
                    <a:pt x="0" y="13"/>
                  </a:moveTo>
                  <a:cubicBezTo>
                    <a:pt x="0" y="17"/>
                    <a:pt x="12" y="26"/>
                    <a:pt x="13" y="27"/>
                  </a:cubicBezTo>
                  <a:cubicBezTo>
                    <a:pt x="13" y="27"/>
                    <a:pt x="13" y="27"/>
                    <a:pt x="13" y="27"/>
                  </a:cubicBezTo>
                  <a:cubicBezTo>
                    <a:pt x="13" y="27"/>
                    <a:pt x="13" y="27"/>
                    <a:pt x="13" y="27"/>
                  </a:cubicBezTo>
                  <a:cubicBezTo>
                    <a:pt x="13" y="27"/>
                    <a:pt x="13" y="27"/>
                    <a:pt x="13" y="27"/>
                  </a:cubicBezTo>
                  <a:cubicBezTo>
                    <a:pt x="16" y="26"/>
                    <a:pt x="24" y="17"/>
                    <a:pt x="26" y="13"/>
                  </a:cubicBezTo>
                  <a:cubicBezTo>
                    <a:pt x="28" y="10"/>
                    <a:pt x="13" y="0"/>
                    <a:pt x="13" y="0"/>
                  </a:cubicBezTo>
                  <a:cubicBezTo>
                    <a:pt x="13" y="0"/>
                    <a:pt x="0" y="10"/>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 name="Freeform 960"/>
            <p:cNvSpPr>
              <a:spLocks/>
            </p:cNvSpPr>
            <p:nvPr/>
          </p:nvSpPr>
          <p:spPr bwMode="auto">
            <a:xfrm>
              <a:off x="4494183" y="2398477"/>
              <a:ext cx="64789" cy="181422"/>
            </a:xfrm>
            <a:custGeom>
              <a:avLst/>
              <a:gdLst/>
              <a:ahLst/>
              <a:cxnLst>
                <a:cxn ang="0">
                  <a:pos x="13" y="0"/>
                </a:cxn>
                <a:cxn ang="0">
                  <a:pos x="0" y="11"/>
                </a:cxn>
                <a:cxn ang="0">
                  <a:pos x="3" y="37"/>
                </a:cxn>
                <a:cxn ang="0">
                  <a:pos x="6" y="56"/>
                </a:cxn>
                <a:cxn ang="0">
                  <a:pos x="9" y="66"/>
                </a:cxn>
                <a:cxn ang="0">
                  <a:pos x="24" y="11"/>
                </a:cxn>
                <a:cxn ang="0">
                  <a:pos x="13" y="0"/>
                </a:cxn>
                <a:cxn ang="0">
                  <a:pos x="13" y="0"/>
                </a:cxn>
              </a:cxnLst>
              <a:rect l="0" t="0" r="r" b="b"/>
              <a:pathLst>
                <a:path w="24" h="66">
                  <a:moveTo>
                    <a:pt x="13" y="0"/>
                  </a:moveTo>
                  <a:cubicBezTo>
                    <a:pt x="12" y="0"/>
                    <a:pt x="1" y="7"/>
                    <a:pt x="0" y="11"/>
                  </a:cubicBezTo>
                  <a:cubicBezTo>
                    <a:pt x="3" y="37"/>
                    <a:pt x="3" y="37"/>
                    <a:pt x="3" y="37"/>
                  </a:cubicBezTo>
                  <a:cubicBezTo>
                    <a:pt x="6" y="56"/>
                    <a:pt x="6" y="56"/>
                    <a:pt x="6" y="56"/>
                  </a:cubicBezTo>
                  <a:cubicBezTo>
                    <a:pt x="9" y="66"/>
                    <a:pt x="9" y="66"/>
                    <a:pt x="9" y="66"/>
                  </a:cubicBezTo>
                  <a:cubicBezTo>
                    <a:pt x="24" y="11"/>
                    <a:pt x="24" y="11"/>
                    <a:pt x="24" y="11"/>
                  </a:cubicBezTo>
                  <a:cubicBezTo>
                    <a:pt x="24" y="11"/>
                    <a:pt x="18" y="2"/>
                    <a:pt x="13" y="0"/>
                  </a:cubicBezTo>
                  <a:cubicBezTo>
                    <a:pt x="13" y="0"/>
                    <a:pt x="13" y="0"/>
                    <a:pt x="13"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 name="Freeform 961"/>
            <p:cNvSpPr>
              <a:spLocks/>
            </p:cNvSpPr>
            <p:nvPr/>
          </p:nvSpPr>
          <p:spPr bwMode="auto">
            <a:xfrm>
              <a:off x="4529817" y="2398477"/>
              <a:ext cx="1620" cy="168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 name="Freeform 962"/>
            <p:cNvSpPr>
              <a:spLocks/>
            </p:cNvSpPr>
            <p:nvPr/>
          </p:nvSpPr>
          <p:spPr bwMode="auto">
            <a:xfrm>
              <a:off x="4529817" y="2398477"/>
              <a:ext cx="1620" cy="168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 name="Freeform 963"/>
            <p:cNvSpPr>
              <a:spLocks/>
            </p:cNvSpPr>
            <p:nvPr/>
          </p:nvSpPr>
          <p:spPr bwMode="auto">
            <a:xfrm>
              <a:off x="4529817" y="2398477"/>
              <a:ext cx="1620" cy="168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 name="Freeform 964"/>
            <p:cNvSpPr>
              <a:spLocks/>
            </p:cNvSpPr>
            <p:nvPr/>
          </p:nvSpPr>
          <p:spPr bwMode="auto">
            <a:xfrm>
              <a:off x="4473127" y="2309446"/>
              <a:ext cx="35634" cy="105829"/>
            </a:xfrm>
            <a:custGeom>
              <a:avLst/>
              <a:gdLst/>
              <a:ahLst/>
              <a:cxnLst>
                <a:cxn ang="0">
                  <a:pos x="11" y="31"/>
                </a:cxn>
                <a:cxn ang="0">
                  <a:pos x="2" y="18"/>
                </a:cxn>
                <a:cxn ang="0">
                  <a:pos x="13" y="3"/>
                </a:cxn>
                <a:cxn ang="0">
                  <a:pos x="0" y="0"/>
                </a:cxn>
                <a:cxn ang="0">
                  <a:pos x="2" y="21"/>
                </a:cxn>
                <a:cxn ang="0">
                  <a:pos x="4" y="38"/>
                </a:cxn>
                <a:cxn ang="0">
                  <a:pos x="11" y="31"/>
                </a:cxn>
              </a:cxnLst>
              <a:rect l="0" t="0" r="r" b="b"/>
              <a:pathLst>
                <a:path w="13" h="38">
                  <a:moveTo>
                    <a:pt x="11" y="31"/>
                  </a:moveTo>
                  <a:cubicBezTo>
                    <a:pt x="2" y="23"/>
                    <a:pt x="2" y="20"/>
                    <a:pt x="2" y="18"/>
                  </a:cubicBezTo>
                  <a:cubicBezTo>
                    <a:pt x="2" y="16"/>
                    <a:pt x="3" y="13"/>
                    <a:pt x="13" y="3"/>
                  </a:cubicBezTo>
                  <a:cubicBezTo>
                    <a:pt x="8" y="2"/>
                    <a:pt x="3" y="1"/>
                    <a:pt x="0" y="0"/>
                  </a:cubicBezTo>
                  <a:cubicBezTo>
                    <a:pt x="2" y="21"/>
                    <a:pt x="2" y="21"/>
                    <a:pt x="2" y="21"/>
                  </a:cubicBezTo>
                  <a:cubicBezTo>
                    <a:pt x="2" y="21"/>
                    <a:pt x="3" y="30"/>
                    <a:pt x="4" y="38"/>
                  </a:cubicBezTo>
                  <a:cubicBezTo>
                    <a:pt x="6" y="36"/>
                    <a:pt x="8" y="34"/>
                    <a:pt x="11" y="3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 name="Freeform 965"/>
            <p:cNvSpPr>
              <a:spLocks/>
            </p:cNvSpPr>
            <p:nvPr/>
          </p:nvSpPr>
          <p:spPr bwMode="auto">
            <a:xfrm>
              <a:off x="4552493" y="2304407"/>
              <a:ext cx="43732" cy="110869"/>
            </a:xfrm>
            <a:custGeom>
              <a:avLst/>
              <a:gdLst/>
              <a:ahLst/>
              <a:cxnLst>
                <a:cxn ang="0">
                  <a:pos x="16" y="2"/>
                </a:cxn>
                <a:cxn ang="0">
                  <a:pos x="16" y="0"/>
                </a:cxn>
                <a:cxn ang="0">
                  <a:pos x="0" y="6"/>
                </a:cxn>
                <a:cxn ang="0">
                  <a:pos x="9" y="23"/>
                </a:cxn>
                <a:cxn ang="0">
                  <a:pos x="1" y="34"/>
                </a:cxn>
                <a:cxn ang="0">
                  <a:pos x="6" y="40"/>
                </a:cxn>
                <a:cxn ang="0">
                  <a:pos x="8" y="31"/>
                </a:cxn>
                <a:cxn ang="0">
                  <a:pos x="16" y="2"/>
                </a:cxn>
              </a:cxnLst>
              <a:rect l="0" t="0" r="r" b="b"/>
              <a:pathLst>
                <a:path w="16" h="40">
                  <a:moveTo>
                    <a:pt x="16" y="2"/>
                  </a:moveTo>
                  <a:cubicBezTo>
                    <a:pt x="16" y="0"/>
                    <a:pt x="16" y="0"/>
                    <a:pt x="16" y="0"/>
                  </a:cubicBezTo>
                  <a:cubicBezTo>
                    <a:pt x="11" y="4"/>
                    <a:pt x="6" y="5"/>
                    <a:pt x="0" y="6"/>
                  </a:cubicBezTo>
                  <a:cubicBezTo>
                    <a:pt x="13" y="16"/>
                    <a:pt x="10" y="21"/>
                    <a:pt x="9" y="23"/>
                  </a:cubicBezTo>
                  <a:cubicBezTo>
                    <a:pt x="9" y="24"/>
                    <a:pt x="5" y="30"/>
                    <a:pt x="1" y="34"/>
                  </a:cubicBezTo>
                  <a:cubicBezTo>
                    <a:pt x="3" y="36"/>
                    <a:pt x="5" y="38"/>
                    <a:pt x="6" y="40"/>
                  </a:cubicBezTo>
                  <a:cubicBezTo>
                    <a:pt x="8" y="31"/>
                    <a:pt x="8" y="31"/>
                    <a:pt x="8" y="31"/>
                  </a:cubicBezTo>
                  <a:lnTo>
                    <a:pt x="1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4" name="Freeform 966"/>
            <p:cNvSpPr>
              <a:spLocks/>
            </p:cNvSpPr>
            <p:nvPr/>
          </p:nvSpPr>
          <p:spPr bwMode="auto">
            <a:xfrm>
              <a:off x="4494183" y="2324565"/>
              <a:ext cx="74507" cy="255334"/>
            </a:xfrm>
            <a:custGeom>
              <a:avLst/>
              <a:gdLst/>
              <a:ahLst/>
              <a:cxnLst>
                <a:cxn ang="0">
                  <a:pos x="13" y="27"/>
                </a:cxn>
                <a:cxn ang="0">
                  <a:pos x="26" y="13"/>
                </a:cxn>
                <a:cxn ang="0">
                  <a:pos x="13" y="0"/>
                </a:cxn>
                <a:cxn ang="0">
                  <a:pos x="0" y="13"/>
                </a:cxn>
                <a:cxn ang="0">
                  <a:pos x="13" y="27"/>
                </a:cxn>
                <a:cxn ang="0">
                  <a:pos x="13" y="27"/>
                </a:cxn>
                <a:cxn ang="0">
                  <a:pos x="0" y="38"/>
                </a:cxn>
                <a:cxn ang="0">
                  <a:pos x="3" y="64"/>
                </a:cxn>
                <a:cxn ang="0">
                  <a:pos x="6" y="83"/>
                </a:cxn>
                <a:cxn ang="0">
                  <a:pos x="9" y="93"/>
                </a:cxn>
                <a:cxn ang="0">
                  <a:pos x="24" y="38"/>
                </a:cxn>
                <a:cxn ang="0">
                  <a:pos x="13" y="27"/>
                </a:cxn>
              </a:cxnLst>
              <a:rect l="0" t="0" r="r" b="b"/>
              <a:pathLst>
                <a:path w="28" h="93">
                  <a:moveTo>
                    <a:pt x="13" y="27"/>
                  </a:moveTo>
                  <a:cubicBezTo>
                    <a:pt x="16" y="26"/>
                    <a:pt x="24" y="17"/>
                    <a:pt x="26" y="13"/>
                  </a:cubicBezTo>
                  <a:cubicBezTo>
                    <a:pt x="28" y="10"/>
                    <a:pt x="13" y="0"/>
                    <a:pt x="13" y="0"/>
                  </a:cubicBezTo>
                  <a:cubicBezTo>
                    <a:pt x="13" y="0"/>
                    <a:pt x="0" y="10"/>
                    <a:pt x="0" y="13"/>
                  </a:cubicBezTo>
                  <a:cubicBezTo>
                    <a:pt x="0" y="17"/>
                    <a:pt x="12" y="26"/>
                    <a:pt x="13" y="27"/>
                  </a:cubicBezTo>
                  <a:cubicBezTo>
                    <a:pt x="13" y="27"/>
                    <a:pt x="13" y="27"/>
                    <a:pt x="13" y="27"/>
                  </a:cubicBezTo>
                  <a:cubicBezTo>
                    <a:pt x="12" y="27"/>
                    <a:pt x="1" y="34"/>
                    <a:pt x="0" y="38"/>
                  </a:cubicBezTo>
                  <a:cubicBezTo>
                    <a:pt x="3" y="64"/>
                    <a:pt x="3" y="64"/>
                    <a:pt x="3" y="64"/>
                  </a:cubicBezTo>
                  <a:cubicBezTo>
                    <a:pt x="6" y="83"/>
                    <a:pt x="6" y="83"/>
                    <a:pt x="6" y="83"/>
                  </a:cubicBezTo>
                  <a:cubicBezTo>
                    <a:pt x="9" y="93"/>
                    <a:pt x="9" y="93"/>
                    <a:pt x="9" y="93"/>
                  </a:cubicBezTo>
                  <a:cubicBezTo>
                    <a:pt x="24" y="38"/>
                    <a:pt x="24" y="38"/>
                    <a:pt x="24" y="38"/>
                  </a:cubicBezTo>
                  <a:cubicBezTo>
                    <a:pt x="24" y="38"/>
                    <a:pt x="18" y="29"/>
                    <a:pt x="13" y="2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spTree>
    <p:extLst>
      <p:ext uri="{BB962C8B-B14F-4D97-AF65-F5344CB8AC3E}">
        <p14:creationId xmlns:p14="http://schemas.microsoft.com/office/powerpoint/2010/main" val="26909882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 presetClass="entr" presetSubtype="2" fill="hold" grpId="0" nodeType="withEffect">
                                  <p:stCondLst>
                                    <p:cond delay="2500"/>
                                  </p:stCondLst>
                                  <p:childTnLst>
                                    <p:set>
                                      <p:cBhvr>
                                        <p:cTn id="9" dur="1" fill="hold">
                                          <p:stCondLst>
                                            <p:cond delay="0"/>
                                          </p:stCondLst>
                                        </p:cTn>
                                        <p:tgtEl>
                                          <p:spTgt spid="3"/>
                                        </p:tgtEl>
                                        <p:attrNameLst>
                                          <p:attrName>style.visibility</p:attrName>
                                        </p:attrNameLst>
                                      </p:cBhvr>
                                      <p:to>
                                        <p:strVal val="visible"/>
                                      </p:to>
                                    </p:set>
                                    <p:anim calcmode="lin" valueType="num">
                                      <p:cBhvr additive="base">
                                        <p:cTn id="10" dur="500" fill="hold"/>
                                        <p:tgtEl>
                                          <p:spTgt spid="3"/>
                                        </p:tgtEl>
                                        <p:attrNameLst>
                                          <p:attrName>ppt_x</p:attrName>
                                        </p:attrNameLst>
                                      </p:cBhvr>
                                      <p:tavLst>
                                        <p:tav tm="0">
                                          <p:val>
                                            <p:strVal val="1+#ppt_w/2"/>
                                          </p:val>
                                        </p:tav>
                                        <p:tav tm="100000">
                                          <p:val>
                                            <p:strVal val="#ppt_x"/>
                                          </p:val>
                                        </p:tav>
                                      </p:tavLst>
                                    </p:anim>
                                    <p:anim calcmode="lin" valueType="num">
                                      <p:cBhvr additive="base">
                                        <p:cTn id="11" dur="500" fill="hold"/>
                                        <p:tgtEl>
                                          <p:spTgt spid="3"/>
                                        </p:tgtEl>
                                        <p:attrNameLst>
                                          <p:attrName>ppt_y</p:attrName>
                                        </p:attrNameLst>
                                      </p:cBhvr>
                                      <p:tavLst>
                                        <p:tav tm="0">
                                          <p:val>
                                            <p:strVal val="#ppt_y"/>
                                          </p:val>
                                        </p:tav>
                                        <p:tav tm="100000">
                                          <p:val>
                                            <p:strVal val="#ppt_y"/>
                                          </p:val>
                                        </p:tav>
                                      </p:tavLst>
                                    </p:anim>
                                  </p:childTnLst>
                                </p:cTn>
                              </p:par>
                              <p:par>
                                <p:cTn id="12" presetID="2" presetClass="entr" presetSubtype="8" fill="hold" grpId="0" nodeType="withEffect">
                                  <p:stCondLst>
                                    <p:cond delay="2000"/>
                                  </p:stCondLst>
                                  <p:childTnLst>
                                    <p:set>
                                      <p:cBhvr>
                                        <p:cTn id="13" dur="1" fill="hold">
                                          <p:stCondLst>
                                            <p:cond delay="0"/>
                                          </p:stCondLst>
                                        </p:cTn>
                                        <p:tgtEl>
                                          <p:spTgt spid="8"/>
                                        </p:tgtEl>
                                        <p:attrNameLst>
                                          <p:attrName>style.visibility</p:attrName>
                                        </p:attrNameLst>
                                      </p:cBhvr>
                                      <p:to>
                                        <p:strVal val="visible"/>
                                      </p:to>
                                    </p:set>
                                    <p:anim calcmode="lin" valueType="num">
                                      <p:cBhvr additive="base">
                                        <p:cTn id="14" dur="500" fill="hold"/>
                                        <p:tgtEl>
                                          <p:spTgt spid="8"/>
                                        </p:tgtEl>
                                        <p:attrNameLst>
                                          <p:attrName>ppt_x</p:attrName>
                                        </p:attrNameLst>
                                      </p:cBhvr>
                                      <p:tavLst>
                                        <p:tav tm="0">
                                          <p:val>
                                            <p:strVal val="0-#ppt_w/2"/>
                                          </p:val>
                                        </p:tav>
                                        <p:tav tm="100000">
                                          <p:val>
                                            <p:strVal val="#ppt_x"/>
                                          </p:val>
                                        </p:tav>
                                      </p:tavLst>
                                    </p:anim>
                                    <p:anim calcmode="lin" valueType="num">
                                      <p:cBhvr additive="base">
                                        <p:cTn id="15" dur="500" fill="hold"/>
                                        <p:tgtEl>
                                          <p:spTgt spid="8"/>
                                        </p:tgtEl>
                                        <p:attrNameLst>
                                          <p:attrName>ppt_y</p:attrName>
                                        </p:attrNameLst>
                                      </p:cBhvr>
                                      <p:tavLst>
                                        <p:tav tm="0">
                                          <p:val>
                                            <p:strVal val="#ppt_y"/>
                                          </p:val>
                                        </p:tav>
                                        <p:tav tm="100000">
                                          <p:val>
                                            <p:strVal val="#ppt_y"/>
                                          </p:val>
                                        </p:tav>
                                      </p:tavLst>
                                    </p:anim>
                                  </p:childTnLst>
                                </p:cTn>
                              </p:par>
                              <p:par>
                                <p:cTn id="16" presetID="29" presetClass="entr" presetSubtype="0" fill="hold" nodeType="withEffect">
                                  <p:stCondLst>
                                    <p:cond delay="0"/>
                                  </p:stCondLst>
                                  <p:childTnLst>
                                    <p:set>
                                      <p:cBhvr>
                                        <p:cTn id="17" dur="1" fill="hold">
                                          <p:stCondLst>
                                            <p:cond delay="0"/>
                                          </p:stCondLst>
                                        </p:cTn>
                                        <p:tgtEl>
                                          <p:spTgt spid="11"/>
                                        </p:tgtEl>
                                        <p:attrNameLst>
                                          <p:attrName>style.visibility</p:attrName>
                                        </p:attrNameLst>
                                      </p:cBhvr>
                                      <p:to>
                                        <p:strVal val="visible"/>
                                      </p:to>
                                    </p:set>
                                    <p:anim calcmode="lin" valueType="num">
                                      <p:cBhvr>
                                        <p:cTn id="18" dur="1000" fill="hold"/>
                                        <p:tgtEl>
                                          <p:spTgt spid="11"/>
                                        </p:tgtEl>
                                        <p:attrNameLst>
                                          <p:attrName>ppt_x</p:attrName>
                                        </p:attrNameLst>
                                      </p:cBhvr>
                                      <p:tavLst>
                                        <p:tav tm="0">
                                          <p:val>
                                            <p:strVal val="#ppt_x-.2"/>
                                          </p:val>
                                        </p:tav>
                                        <p:tav tm="100000">
                                          <p:val>
                                            <p:strVal val="#ppt_x"/>
                                          </p:val>
                                        </p:tav>
                                      </p:tavLst>
                                    </p:anim>
                                    <p:anim calcmode="lin" valueType="num">
                                      <p:cBhvr>
                                        <p:cTn id="19" dur="1000" fill="hold"/>
                                        <p:tgtEl>
                                          <p:spTgt spid="11"/>
                                        </p:tgtEl>
                                        <p:attrNameLst>
                                          <p:attrName>ppt_y</p:attrName>
                                        </p:attrNameLst>
                                      </p:cBhvr>
                                      <p:tavLst>
                                        <p:tav tm="0">
                                          <p:val>
                                            <p:strVal val="#ppt_y"/>
                                          </p:val>
                                        </p:tav>
                                        <p:tav tm="100000">
                                          <p:val>
                                            <p:strVal val="#ppt_y"/>
                                          </p:val>
                                        </p:tav>
                                      </p:tavLst>
                                    </p:anim>
                                    <p:animEffect transition="in" filter="wipe(right)" prLst="gradientSize: 0.1">
                                      <p:cBhvr>
                                        <p:cTn id="20" dur="1000"/>
                                        <p:tgtEl>
                                          <p:spTgt spid="11"/>
                                        </p:tgtEl>
                                      </p:cBhvr>
                                    </p:animEffect>
                                  </p:childTnLst>
                                </p:cTn>
                              </p:par>
                              <p:par>
                                <p:cTn id="21" presetID="3" presetClass="entr" presetSubtype="5" fill="hold" nodeType="withEffect">
                                  <p:stCondLst>
                                    <p:cond delay="1000"/>
                                  </p:stCondLst>
                                  <p:childTnLst>
                                    <p:set>
                                      <p:cBhvr>
                                        <p:cTn id="22" dur="1" fill="hold">
                                          <p:stCondLst>
                                            <p:cond delay="0"/>
                                          </p:stCondLst>
                                        </p:cTn>
                                        <p:tgtEl>
                                          <p:spTgt spid="15"/>
                                        </p:tgtEl>
                                        <p:attrNameLst>
                                          <p:attrName>style.visibility</p:attrName>
                                        </p:attrNameLst>
                                      </p:cBhvr>
                                      <p:to>
                                        <p:strVal val="visible"/>
                                      </p:to>
                                    </p:set>
                                    <p:animEffect transition="in" filter="blinds(vertical)">
                                      <p:cBhvr>
                                        <p:cTn id="23" dur="1000"/>
                                        <p:tgtEl>
                                          <p:spTgt spid="15"/>
                                        </p:tgtEl>
                                      </p:cBhvr>
                                    </p:animEffect>
                                  </p:childTnLst>
                                </p:cTn>
                              </p:par>
                              <p:par>
                                <p:cTn id="24" presetID="26" presetClass="entr" presetSubtype="0" fill="hold" nodeType="withEffect">
                                  <p:stCondLst>
                                    <p:cond delay="1900"/>
                                  </p:stCondLst>
                                  <p:childTnLst>
                                    <p:set>
                                      <p:cBhvr>
                                        <p:cTn id="25" dur="1" fill="hold">
                                          <p:stCondLst>
                                            <p:cond delay="0"/>
                                          </p:stCondLst>
                                        </p:cTn>
                                        <p:tgtEl>
                                          <p:spTgt spid="19"/>
                                        </p:tgtEl>
                                        <p:attrNameLst>
                                          <p:attrName>style.visibility</p:attrName>
                                        </p:attrNameLst>
                                      </p:cBhvr>
                                      <p:to>
                                        <p:strVal val="visible"/>
                                      </p:to>
                                    </p:set>
                                    <p:animEffect transition="in" filter="wipe(down)">
                                      <p:cBhvr>
                                        <p:cTn id="26" dur="580">
                                          <p:stCondLst>
                                            <p:cond delay="0"/>
                                          </p:stCondLst>
                                        </p:cTn>
                                        <p:tgtEl>
                                          <p:spTgt spid="19"/>
                                        </p:tgtEl>
                                      </p:cBhvr>
                                    </p:animEffect>
                                    <p:anim calcmode="lin" valueType="num">
                                      <p:cBhvr>
                                        <p:cTn id="27" dur="1822" tmFilter="0,0; 0.14,0.36; 0.43,0.73; 0.71,0.91; 1.0,1.0">
                                          <p:stCondLst>
                                            <p:cond delay="0"/>
                                          </p:stCondLst>
                                        </p:cTn>
                                        <p:tgtEl>
                                          <p:spTgt spid="19"/>
                                        </p:tgtEl>
                                        <p:attrNameLst>
                                          <p:attrName>ppt_x</p:attrName>
                                        </p:attrNameLst>
                                      </p:cBhvr>
                                      <p:tavLst>
                                        <p:tav tm="0">
                                          <p:val>
                                            <p:strVal val="#ppt_x-0.25"/>
                                          </p:val>
                                        </p:tav>
                                        <p:tav tm="100000">
                                          <p:val>
                                            <p:strVal val="#ppt_x"/>
                                          </p:val>
                                        </p:tav>
                                      </p:tavLst>
                                    </p:anim>
                                    <p:anim calcmode="lin" valueType="num">
                                      <p:cBhvr>
                                        <p:cTn id="28" dur="664" tmFilter="0.0,0.0; 0.25,0.07; 0.50,0.2; 0.75,0.467; 1.0,1.0">
                                          <p:stCondLst>
                                            <p:cond delay="0"/>
                                          </p:stCondLst>
                                        </p:cTn>
                                        <p:tgtEl>
                                          <p:spTgt spid="19"/>
                                        </p:tgtEl>
                                        <p:attrNameLst>
                                          <p:attrName>ppt_y</p:attrName>
                                        </p:attrNameLst>
                                      </p:cBhvr>
                                      <p:tavLst>
                                        <p:tav tm="0" fmla="#ppt_y-sin(pi*$)/3">
                                          <p:val>
                                            <p:fltVal val="0.5"/>
                                          </p:val>
                                        </p:tav>
                                        <p:tav tm="100000">
                                          <p:val>
                                            <p:fltVal val="1"/>
                                          </p:val>
                                        </p:tav>
                                      </p:tavLst>
                                    </p:anim>
                                    <p:anim calcmode="lin" valueType="num">
                                      <p:cBhvr>
                                        <p:cTn id="29" dur="664" tmFilter="0, 0; 0.125,0.2665; 0.25,0.4; 0.375,0.465; 0.5,0.5;  0.625,0.535; 0.75,0.6; 0.875,0.7335; 1,1">
                                          <p:stCondLst>
                                            <p:cond delay="664"/>
                                          </p:stCondLst>
                                        </p:cTn>
                                        <p:tgtEl>
                                          <p:spTgt spid="19"/>
                                        </p:tgtEl>
                                        <p:attrNameLst>
                                          <p:attrName>ppt_y</p:attrName>
                                        </p:attrNameLst>
                                      </p:cBhvr>
                                      <p:tavLst>
                                        <p:tav tm="0" fmla="#ppt_y-sin(pi*$)/9">
                                          <p:val>
                                            <p:fltVal val="0"/>
                                          </p:val>
                                        </p:tav>
                                        <p:tav tm="100000">
                                          <p:val>
                                            <p:fltVal val="1"/>
                                          </p:val>
                                        </p:tav>
                                      </p:tavLst>
                                    </p:anim>
                                    <p:anim calcmode="lin" valueType="num">
                                      <p:cBhvr>
                                        <p:cTn id="30" dur="332" tmFilter="0, 0; 0.125,0.2665; 0.25,0.4; 0.375,0.465; 0.5,0.5;  0.625,0.535; 0.75,0.6; 0.875,0.7335; 1,1">
                                          <p:stCondLst>
                                            <p:cond delay="1324"/>
                                          </p:stCondLst>
                                        </p:cTn>
                                        <p:tgtEl>
                                          <p:spTgt spid="19"/>
                                        </p:tgtEl>
                                        <p:attrNameLst>
                                          <p:attrName>ppt_y</p:attrName>
                                        </p:attrNameLst>
                                      </p:cBhvr>
                                      <p:tavLst>
                                        <p:tav tm="0" fmla="#ppt_y-sin(pi*$)/27">
                                          <p:val>
                                            <p:fltVal val="0"/>
                                          </p:val>
                                        </p:tav>
                                        <p:tav tm="100000">
                                          <p:val>
                                            <p:fltVal val="1"/>
                                          </p:val>
                                        </p:tav>
                                      </p:tavLst>
                                    </p:anim>
                                    <p:anim calcmode="lin" valueType="num">
                                      <p:cBhvr>
                                        <p:cTn id="31" dur="164" tmFilter="0, 0; 0.125,0.2665; 0.25,0.4; 0.375,0.465; 0.5,0.5;  0.625,0.535; 0.75,0.6; 0.875,0.7335; 1,1">
                                          <p:stCondLst>
                                            <p:cond delay="1656"/>
                                          </p:stCondLst>
                                        </p:cTn>
                                        <p:tgtEl>
                                          <p:spTgt spid="19"/>
                                        </p:tgtEl>
                                        <p:attrNameLst>
                                          <p:attrName>ppt_y</p:attrName>
                                        </p:attrNameLst>
                                      </p:cBhvr>
                                      <p:tavLst>
                                        <p:tav tm="0" fmla="#ppt_y-sin(pi*$)/81">
                                          <p:val>
                                            <p:fltVal val="0"/>
                                          </p:val>
                                        </p:tav>
                                        <p:tav tm="100000">
                                          <p:val>
                                            <p:fltVal val="1"/>
                                          </p:val>
                                        </p:tav>
                                      </p:tavLst>
                                    </p:anim>
                                    <p:animScale>
                                      <p:cBhvr>
                                        <p:cTn id="32" dur="26">
                                          <p:stCondLst>
                                            <p:cond delay="650"/>
                                          </p:stCondLst>
                                        </p:cTn>
                                        <p:tgtEl>
                                          <p:spTgt spid="19"/>
                                        </p:tgtEl>
                                      </p:cBhvr>
                                      <p:to x="100000" y="60000"/>
                                    </p:animScale>
                                    <p:animScale>
                                      <p:cBhvr>
                                        <p:cTn id="33" dur="166" decel="50000">
                                          <p:stCondLst>
                                            <p:cond delay="676"/>
                                          </p:stCondLst>
                                        </p:cTn>
                                        <p:tgtEl>
                                          <p:spTgt spid="19"/>
                                        </p:tgtEl>
                                      </p:cBhvr>
                                      <p:to x="100000" y="100000"/>
                                    </p:animScale>
                                    <p:animScale>
                                      <p:cBhvr>
                                        <p:cTn id="34" dur="26">
                                          <p:stCondLst>
                                            <p:cond delay="1312"/>
                                          </p:stCondLst>
                                        </p:cTn>
                                        <p:tgtEl>
                                          <p:spTgt spid="19"/>
                                        </p:tgtEl>
                                      </p:cBhvr>
                                      <p:to x="100000" y="80000"/>
                                    </p:animScale>
                                    <p:animScale>
                                      <p:cBhvr>
                                        <p:cTn id="35" dur="166" decel="50000">
                                          <p:stCondLst>
                                            <p:cond delay="1338"/>
                                          </p:stCondLst>
                                        </p:cTn>
                                        <p:tgtEl>
                                          <p:spTgt spid="19"/>
                                        </p:tgtEl>
                                      </p:cBhvr>
                                      <p:to x="100000" y="100000"/>
                                    </p:animScale>
                                    <p:animScale>
                                      <p:cBhvr>
                                        <p:cTn id="36" dur="26">
                                          <p:stCondLst>
                                            <p:cond delay="1642"/>
                                          </p:stCondLst>
                                        </p:cTn>
                                        <p:tgtEl>
                                          <p:spTgt spid="19"/>
                                        </p:tgtEl>
                                      </p:cBhvr>
                                      <p:to x="100000" y="90000"/>
                                    </p:animScale>
                                    <p:animScale>
                                      <p:cBhvr>
                                        <p:cTn id="37" dur="166" decel="50000">
                                          <p:stCondLst>
                                            <p:cond delay="1668"/>
                                          </p:stCondLst>
                                        </p:cTn>
                                        <p:tgtEl>
                                          <p:spTgt spid="19"/>
                                        </p:tgtEl>
                                      </p:cBhvr>
                                      <p:to x="100000" y="100000"/>
                                    </p:animScale>
                                    <p:animScale>
                                      <p:cBhvr>
                                        <p:cTn id="38" dur="26">
                                          <p:stCondLst>
                                            <p:cond delay="1808"/>
                                          </p:stCondLst>
                                        </p:cTn>
                                        <p:tgtEl>
                                          <p:spTgt spid="19"/>
                                        </p:tgtEl>
                                      </p:cBhvr>
                                      <p:to x="100000" y="95000"/>
                                    </p:animScale>
                                    <p:animScale>
                                      <p:cBhvr>
                                        <p:cTn id="39" dur="166" decel="50000">
                                          <p:stCondLst>
                                            <p:cond delay="1834"/>
                                          </p:stCondLst>
                                        </p:cTn>
                                        <p:tgtEl>
                                          <p:spTgt spid="19"/>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animBg="1"/>
      <p:bldP spid="8"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7" name="Rectangle 6"/>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53</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solidFill>
                <a:latin typeface="GeosansLight" panose="02000603020000020003"/>
                <a:ea typeface="+mj-ea"/>
                <a:cs typeface="+mj-cs"/>
              </a:rPr>
              <a:t>Step Your Success Key</a:t>
            </a:r>
            <a:endParaRPr lang="en-US" sz="3600" dirty="0">
              <a:solidFill>
                <a:schemeClr val="bg1"/>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solidFill>
                <a:latin typeface="+mn-lt"/>
              </a:rPr>
              <a:t>Put a relevant subtitle</a:t>
            </a:r>
            <a:r>
              <a:rPr lang="en-US" sz="1400" dirty="0" smtClean="0">
                <a:solidFill>
                  <a:schemeClr val="bg1">
                    <a:lumMod val="65000"/>
                  </a:schemeClr>
                </a:solidFill>
                <a:latin typeface="+mn-lt"/>
              </a:rPr>
              <a:t> </a:t>
            </a:r>
            <a:r>
              <a:rPr lang="en-US" sz="1400" b="1" dirty="0" smtClean="0">
                <a:solidFill>
                  <a:schemeClr val="accent4"/>
                </a:solidFill>
                <a:latin typeface="+mn-lt"/>
              </a:rPr>
              <a:t>in this line</a:t>
            </a:r>
            <a:endParaRPr lang="en-US" sz="1400" b="1" dirty="0">
              <a:solidFill>
                <a:schemeClr val="accent4"/>
              </a:solidFill>
              <a:latin typeface="+mn-lt"/>
            </a:endParaRPr>
          </a:p>
        </p:txBody>
      </p:sp>
      <p:sp>
        <p:nvSpPr>
          <p:cNvPr id="8" name="TextBox 7"/>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sp>
        <p:nvSpPr>
          <p:cNvPr id="9" name="Rectangle 8"/>
          <p:cNvSpPr/>
          <p:nvPr/>
        </p:nvSpPr>
        <p:spPr>
          <a:xfrm>
            <a:off x="7848600" y="1594835"/>
            <a:ext cx="4343400" cy="4573932"/>
          </a:xfrm>
          <a:prstGeom prst="rect">
            <a:avLst/>
          </a:prstGeom>
          <a:solidFill>
            <a:schemeClr val="accent4">
              <a:alpha val="80000"/>
            </a:schemeClr>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p:cNvGrpSpPr/>
          <p:nvPr/>
        </p:nvGrpSpPr>
        <p:grpSpPr>
          <a:xfrm>
            <a:off x="7543800" y="2214132"/>
            <a:ext cx="3733800" cy="893871"/>
            <a:chOff x="914400" y="1605961"/>
            <a:chExt cx="3733800" cy="893871"/>
          </a:xfrm>
        </p:grpSpPr>
        <p:sp>
          <p:nvSpPr>
            <p:cNvPr id="11" name="Oval 10"/>
            <p:cNvSpPr/>
            <p:nvPr/>
          </p:nvSpPr>
          <p:spPr>
            <a:xfrm>
              <a:off x="914400" y="1733550"/>
              <a:ext cx="582730" cy="58273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p:cNvSpPr/>
            <p:nvPr/>
          </p:nvSpPr>
          <p:spPr>
            <a:xfrm>
              <a:off x="945222" y="1780278"/>
              <a:ext cx="514885" cy="461665"/>
            </a:xfrm>
            <a:prstGeom prst="rect">
              <a:avLst/>
            </a:prstGeom>
          </p:spPr>
          <p:txBody>
            <a:bodyPr wrap="none">
              <a:spAutoFit/>
            </a:bodyPr>
            <a:lstStyle/>
            <a:p>
              <a:r>
                <a:rPr lang="en-US" sz="2400" dirty="0" smtClean="0">
                  <a:solidFill>
                    <a:schemeClr val="bg1"/>
                  </a:solidFill>
                  <a:latin typeface="FontAwesome" pitchFamily="2" charset="0"/>
                </a:rPr>
                <a:t></a:t>
              </a:r>
              <a:endParaRPr lang="en-US" sz="2400" dirty="0">
                <a:solidFill>
                  <a:schemeClr val="bg1"/>
                </a:solidFill>
                <a:latin typeface="FontAwesome" pitchFamily="2" charset="0"/>
              </a:endParaRPr>
            </a:p>
          </p:txBody>
        </p:sp>
        <p:sp>
          <p:nvSpPr>
            <p:cNvPr id="13" name="Content Placeholder 2"/>
            <p:cNvSpPr txBox="1">
              <a:spLocks/>
            </p:cNvSpPr>
            <p:nvPr/>
          </p:nvSpPr>
          <p:spPr>
            <a:xfrm>
              <a:off x="1695872" y="1605961"/>
              <a:ext cx="2952328" cy="89387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1200" b="1" dirty="0" smtClean="0">
                  <a:solidFill>
                    <a:schemeClr val="bg1"/>
                  </a:solidFill>
                </a:rPr>
                <a:t>Photographic</a:t>
              </a:r>
              <a:r>
                <a:rPr lang="en-US" sz="1200" b="1" dirty="0" smtClean="0">
                  <a:solidFill>
                    <a:schemeClr val="bg1"/>
                  </a:solidFill>
                </a:rPr>
                <a:t/>
              </a:r>
              <a:br>
                <a:rPr lang="en-US" sz="1200" b="1" dirty="0" smtClean="0">
                  <a:solidFill>
                    <a:schemeClr val="bg1"/>
                  </a:solidFill>
                </a:rPr>
              </a:br>
              <a:r>
                <a:rPr lang="en-US" sz="900" dirty="0" smtClean="0">
                  <a:solidFill>
                    <a:schemeClr val="bg1"/>
                  </a:solidFill>
                </a:rPr>
                <a:t>Lorem ipsum dolor sit amet, consectetur adipiscing elit. Curabitur elementum posuere pretium. Quisque nibh dolor, dignissim ac dignissim ut, luctus ac urna. Aliquam aliquet non massa quis tincidunt.</a:t>
              </a:r>
              <a:endParaRPr lang="en-US" sz="900" dirty="0">
                <a:solidFill>
                  <a:schemeClr val="bg1"/>
                </a:solidFill>
              </a:endParaRPr>
            </a:p>
          </p:txBody>
        </p:sp>
      </p:grpSp>
      <p:grpSp>
        <p:nvGrpSpPr>
          <p:cNvPr id="14" name="Group 13"/>
          <p:cNvGrpSpPr/>
          <p:nvPr/>
        </p:nvGrpSpPr>
        <p:grpSpPr>
          <a:xfrm>
            <a:off x="7543800" y="3103721"/>
            <a:ext cx="3733800" cy="893871"/>
            <a:chOff x="914400" y="2495550"/>
            <a:chExt cx="3733800" cy="893871"/>
          </a:xfrm>
        </p:grpSpPr>
        <p:sp>
          <p:nvSpPr>
            <p:cNvPr id="15" name="Oval 14"/>
            <p:cNvSpPr/>
            <p:nvPr/>
          </p:nvSpPr>
          <p:spPr>
            <a:xfrm>
              <a:off x="914400" y="2623139"/>
              <a:ext cx="582730" cy="58273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ectangle 15"/>
            <p:cNvSpPr/>
            <p:nvPr/>
          </p:nvSpPr>
          <p:spPr>
            <a:xfrm>
              <a:off x="945222" y="2669867"/>
              <a:ext cx="470000" cy="461665"/>
            </a:xfrm>
            <a:prstGeom prst="rect">
              <a:avLst/>
            </a:prstGeom>
          </p:spPr>
          <p:txBody>
            <a:bodyPr wrap="none">
              <a:spAutoFit/>
            </a:bodyPr>
            <a:lstStyle/>
            <a:p>
              <a:r>
                <a:rPr lang="en-US" sz="2400" dirty="0" smtClean="0">
                  <a:solidFill>
                    <a:schemeClr val="bg1">
                      <a:lumMod val="95000"/>
                    </a:schemeClr>
                  </a:solidFill>
                  <a:latin typeface="FontAwesome" pitchFamily="2" charset="0"/>
                </a:rPr>
                <a:t></a:t>
              </a:r>
              <a:endParaRPr lang="en-US" sz="2400" dirty="0">
                <a:solidFill>
                  <a:schemeClr val="bg1">
                    <a:lumMod val="95000"/>
                  </a:schemeClr>
                </a:solidFill>
                <a:latin typeface="FontAwesome" pitchFamily="2" charset="0"/>
              </a:endParaRPr>
            </a:p>
          </p:txBody>
        </p:sp>
        <p:sp>
          <p:nvSpPr>
            <p:cNvPr id="17" name="Content Placeholder 2"/>
            <p:cNvSpPr txBox="1">
              <a:spLocks/>
            </p:cNvSpPr>
            <p:nvPr/>
          </p:nvSpPr>
          <p:spPr>
            <a:xfrm>
              <a:off x="1695872" y="2495550"/>
              <a:ext cx="2952328" cy="89387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1200" b="1" dirty="0" smtClean="0">
                  <a:solidFill>
                    <a:schemeClr val="bg1"/>
                  </a:solidFill>
                </a:rPr>
                <a:t>Ecommerce</a:t>
              </a:r>
              <a:r>
                <a:rPr lang="en-US" sz="1200" b="1" dirty="0" smtClean="0">
                  <a:solidFill>
                    <a:schemeClr val="bg1"/>
                  </a:solidFill>
                </a:rPr>
                <a:t/>
              </a:r>
              <a:br>
                <a:rPr lang="en-US" sz="1200" b="1" dirty="0" smtClean="0">
                  <a:solidFill>
                    <a:schemeClr val="bg1"/>
                  </a:solidFill>
                </a:rPr>
              </a:br>
              <a:r>
                <a:rPr lang="en-US" sz="900" dirty="0" smtClean="0">
                  <a:solidFill>
                    <a:schemeClr val="bg1"/>
                  </a:solidFill>
                </a:rPr>
                <a:t>Lorem ipsum dolor sit amet, consectetur adipiscing elit. Curabitur elementum posuere pretium. Quisque nibh dolor, dignissim ac dignissim ut, luctus ac urna. Aliquam aliquet non massa quis tincidunt.</a:t>
              </a:r>
              <a:endParaRPr lang="en-US" sz="900" dirty="0">
                <a:solidFill>
                  <a:schemeClr val="bg1"/>
                </a:solidFill>
              </a:endParaRPr>
            </a:p>
          </p:txBody>
        </p:sp>
      </p:grpSp>
      <p:grpSp>
        <p:nvGrpSpPr>
          <p:cNvPr id="18" name="Group 17"/>
          <p:cNvGrpSpPr/>
          <p:nvPr/>
        </p:nvGrpSpPr>
        <p:grpSpPr>
          <a:xfrm>
            <a:off x="7543800" y="4018121"/>
            <a:ext cx="3733800" cy="893871"/>
            <a:chOff x="914400" y="3409950"/>
            <a:chExt cx="3733800" cy="893871"/>
          </a:xfrm>
        </p:grpSpPr>
        <p:sp>
          <p:nvSpPr>
            <p:cNvPr id="19" name="Oval 18"/>
            <p:cNvSpPr/>
            <p:nvPr/>
          </p:nvSpPr>
          <p:spPr>
            <a:xfrm>
              <a:off x="914400" y="3537539"/>
              <a:ext cx="582730" cy="58273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Rectangle 19"/>
            <p:cNvSpPr/>
            <p:nvPr/>
          </p:nvSpPr>
          <p:spPr>
            <a:xfrm>
              <a:off x="945222" y="3584267"/>
              <a:ext cx="492443" cy="461665"/>
            </a:xfrm>
            <a:prstGeom prst="rect">
              <a:avLst/>
            </a:prstGeom>
          </p:spPr>
          <p:txBody>
            <a:bodyPr wrap="none">
              <a:spAutoFit/>
            </a:bodyPr>
            <a:lstStyle/>
            <a:p>
              <a:r>
                <a:rPr lang="en-US" sz="2400" dirty="0" smtClean="0">
                  <a:solidFill>
                    <a:schemeClr val="bg1"/>
                  </a:solidFill>
                  <a:latin typeface="FontAwesome" pitchFamily="2" charset="0"/>
                </a:rPr>
                <a:t></a:t>
              </a:r>
              <a:endParaRPr lang="en-US" sz="2400" dirty="0">
                <a:solidFill>
                  <a:schemeClr val="bg1"/>
                </a:solidFill>
                <a:latin typeface="FontAwesome" pitchFamily="2" charset="0"/>
              </a:endParaRPr>
            </a:p>
          </p:txBody>
        </p:sp>
        <p:sp>
          <p:nvSpPr>
            <p:cNvPr id="21" name="Content Placeholder 2"/>
            <p:cNvSpPr txBox="1">
              <a:spLocks/>
            </p:cNvSpPr>
            <p:nvPr/>
          </p:nvSpPr>
          <p:spPr>
            <a:xfrm>
              <a:off x="1695872" y="3409950"/>
              <a:ext cx="2952328" cy="89387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1200" b="1" dirty="0" smtClean="0">
                  <a:solidFill>
                    <a:schemeClr val="bg1"/>
                  </a:solidFill>
                </a:rPr>
                <a:t>Recycling</a:t>
              </a:r>
              <a:r>
                <a:rPr lang="en-US" sz="1200" b="1" dirty="0" smtClean="0">
                  <a:solidFill>
                    <a:schemeClr val="bg1"/>
                  </a:solidFill>
                </a:rPr>
                <a:t/>
              </a:r>
              <a:br>
                <a:rPr lang="en-US" sz="1200" b="1" dirty="0" smtClean="0">
                  <a:solidFill>
                    <a:schemeClr val="bg1"/>
                  </a:solidFill>
                </a:rPr>
              </a:br>
              <a:r>
                <a:rPr lang="en-US" sz="900" dirty="0" smtClean="0">
                  <a:solidFill>
                    <a:schemeClr val="bg1"/>
                  </a:solidFill>
                </a:rPr>
                <a:t>Lorem ipsum dolor sit amet, consectetur adipiscing elit. Curabitur elementum posuere pretium. Quisque nibh dolor, dignissim ac dignissim ut, luctus ac urna. Aliquam aliquet non massa quis tincidunt.</a:t>
              </a:r>
              <a:endParaRPr lang="en-US" sz="900" dirty="0">
                <a:solidFill>
                  <a:schemeClr val="bg1"/>
                </a:solidFill>
              </a:endParaRPr>
            </a:p>
          </p:txBody>
        </p:sp>
      </p:grpSp>
      <p:grpSp>
        <p:nvGrpSpPr>
          <p:cNvPr id="22" name="Group 21"/>
          <p:cNvGrpSpPr/>
          <p:nvPr/>
        </p:nvGrpSpPr>
        <p:grpSpPr>
          <a:xfrm>
            <a:off x="7436075" y="4874735"/>
            <a:ext cx="3841525" cy="893871"/>
            <a:chOff x="806675" y="3409950"/>
            <a:chExt cx="3841525" cy="893871"/>
          </a:xfrm>
        </p:grpSpPr>
        <p:sp>
          <p:nvSpPr>
            <p:cNvPr id="23" name="Oval 22"/>
            <p:cNvSpPr/>
            <p:nvPr/>
          </p:nvSpPr>
          <p:spPr>
            <a:xfrm>
              <a:off x="914400" y="3537539"/>
              <a:ext cx="582730" cy="58273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Rectangle 23"/>
            <p:cNvSpPr/>
            <p:nvPr/>
          </p:nvSpPr>
          <p:spPr>
            <a:xfrm>
              <a:off x="806675" y="3562430"/>
              <a:ext cx="638316" cy="461665"/>
            </a:xfrm>
            <a:prstGeom prst="rect">
              <a:avLst/>
            </a:prstGeom>
          </p:spPr>
          <p:txBody>
            <a:bodyPr wrap="none">
              <a:spAutoFit/>
            </a:bodyPr>
            <a:lstStyle/>
            <a:p>
              <a:r>
                <a:rPr lang="id-ID" sz="2400" smtClean="0">
                  <a:solidFill>
                    <a:schemeClr val="bg1"/>
                  </a:solidFill>
                  <a:latin typeface="FontAwesome" pitchFamily="2" charset="0"/>
                </a:rPr>
                <a:t>F</a:t>
              </a:r>
              <a:r>
                <a:rPr lang="id-ID" sz="2400" smtClean="0">
                  <a:solidFill>
                    <a:schemeClr val="bg1"/>
                  </a:solidFill>
                  <a:latin typeface="Sosa" pitchFamily="2" charset="0"/>
                </a:rPr>
                <a:t>F</a:t>
              </a:r>
              <a:endParaRPr lang="en-US" sz="2400" dirty="0">
                <a:solidFill>
                  <a:schemeClr val="bg1"/>
                </a:solidFill>
                <a:latin typeface="FontAwesome" pitchFamily="2" charset="0"/>
              </a:endParaRPr>
            </a:p>
          </p:txBody>
        </p:sp>
        <p:sp>
          <p:nvSpPr>
            <p:cNvPr id="25" name="Content Placeholder 2"/>
            <p:cNvSpPr txBox="1">
              <a:spLocks/>
            </p:cNvSpPr>
            <p:nvPr/>
          </p:nvSpPr>
          <p:spPr>
            <a:xfrm>
              <a:off x="1695872" y="3409950"/>
              <a:ext cx="2952328" cy="89387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1200" b="1" smtClean="0">
                  <a:solidFill>
                    <a:schemeClr val="bg1"/>
                  </a:solidFill>
                </a:rPr>
                <a:t>Infographic</a:t>
              </a:r>
              <a:r>
                <a:rPr lang="en-US" sz="1200" b="1" smtClean="0">
                  <a:solidFill>
                    <a:schemeClr val="bg1"/>
                  </a:solidFill>
                </a:rPr>
                <a:t/>
              </a:r>
              <a:br>
                <a:rPr lang="en-US" sz="1200" b="1" smtClean="0">
                  <a:solidFill>
                    <a:schemeClr val="bg1"/>
                  </a:solidFill>
                </a:rPr>
              </a:br>
              <a:r>
                <a:rPr lang="en-US" sz="900" smtClean="0">
                  <a:solidFill>
                    <a:schemeClr val="bg1"/>
                  </a:solidFill>
                </a:rPr>
                <a:t>Lorem </a:t>
              </a:r>
              <a:r>
                <a:rPr lang="en-US" sz="900" dirty="0" smtClean="0">
                  <a:solidFill>
                    <a:schemeClr val="bg1"/>
                  </a:solidFill>
                </a:rPr>
                <a:t>ipsum dolor sit amet, consectetur adipiscing elit. Curabitur elementum posuere pretium. Quisque nibh dolor, dignissim ac dignissim ut, luctus ac urna. Aliquam aliquet non massa quis tincidunt.</a:t>
              </a:r>
              <a:endParaRPr lang="en-US" sz="900" dirty="0">
                <a:solidFill>
                  <a:schemeClr val="bg1"/>
                </a:solidFill>
              </a:endParaRPr>
            </a:p>
          </p:txBody>
        </p:sp>
      </p:grpSp>
    </p:spTree>
    <p:extLst>
      <p:ext uri="{BB962C8B-B14F-4D97-AF65-F5344CB8AC3E}">
        <p14:creationId xmlns:p14="http://schemas.microsoft.com/office/powerpoint/2010/main" val="30397848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200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0-#ppt_w/2"/>
                                          </p:val>
                                        </p:tav>
                                        <p:tav tm="100000">
                                          <p:val>
                                            <p:strVal val="#ppt_x"/>
                                          </p:val>
                                        </p:tav>
                                      </p:tavLst>
                                    </p:anim>
                                    <p:anim calcmode="lin" valueType="num">
                                      <p:cBhvr additive="base">
                                        <p:cTn id="18" dur="500" fill="hold"/>
                                        <p:tgtEl>
                                          <p:spTgt spid="8"/>
                                        </p:tgtEl>
                                        <p:attrNameLst>
                                          <p:attrName>ppt_y</p:attrName>
                                        </p:attrNameLst>
                                      </p:cBhvr>
                                      <p:tavLst>
                                        <p:tav tm="0">
                                          <p:val>
                                            <p:strVal val="#ppt_y"/>
                                          </p:val>
                                        </p:tav>
                                        <p:tav tm="100000">
                                          <p:val>
                                            <p:strVal val="#ppt_y"/>
                                          </p:val>
                                        </p:tav>
                                      </p:tavLst>
                                    </p:anim>
                                  </p:childTnLst>
                                </p:cTn>
                              </p:par>
                              <p:par>
                                <p:cTn id="19" presetID="29" presetClass="entr" presetSubtype="0" fill="hold" nodeType="with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p:cTn id="21" dur="1000" fill="hold"/>
                                        <p:tgtEl>
                                          <p:spTgt spid="10"/>
                                        </p:tgtEl>
                                        <p:attrNameLst>
                                          <p:attrName>ppt_x</p:attrName>
                                        </p:attrNameLst>
                                      </p:cBhvr>
                                      <p:tavLst>
                                        <p:tav tm="0">
                                          <p:val>
                                            <p:strVal val="#ppt_x-.2"/>
                                          </p:val>
                                        </p:tav>
                                        <p:tav tm="100000">
                                          <p:val>
                                            <p:strVal val="#ppt_x"/>
                                          </p:val>
                                        </p:tav>
                                      </p:tavLst>
                                    </p:anim>
                                    <p:anim calcmode="lin" valueType="num">
                                      <p:cBhvr>
                                        <p:cTn id="22" dur="1000" fill="hold"/>
                                        <p:tgtEl>
                                          <p:spTgt spid="10"/>
                                        </p:tgtEl>
                                        <p:attrNameLst>
                                          <p:attrName>ppt_y</p:attrName>
                                        </p:attrNameLst>
                                      </p:cBhvr>
                                      <p:tavLst>
                                        <p:tav tm="0">
                                          <p:val>
                                            <p:strVal val="#ppt_y"/>
                                          </p:val>
                                        </p:tav>
                                        <p:tav tm="100000">
                                          <p:val>
                                            <p:strVal val="#ppt_y"/>
                                          </p:val>
                                        </p:tav>
                                      </p:tavLst>
                                    </p:anim>
                                    <p:animEffect transition="in" filter="wipe(right)" prLst="gradientSize: 0.1">
                                      <p:cBhvr>
                                        <p:cTn id="23" dur="1000"/>
                                        <p:tgtEl>
                                          <p:spTgt spid="10"/>
                                        </p:tgtEl>
                                      </p:cBhvr>
                                    </p:animEffect>
                                  </p:childTnLst>
                                </p:cTn>
                              </p:par>
                              <p:par>
                                <p:cTn id="24" presetID="3" presetClass="entr" presetSubtype="5" fill="hold" nodeType="withEffect">
                                  <p:stCondLst>
                                    <p:cond delay="1000"/>
                                  </p:stCondLst>
                                  <p:childTnLst>
                                    <p:set>
                                      <p:cBhvr>
                                        <p:cTn id="25" dur="1" fill="hold">
                                          <p:stCondLst>
                                            <p:cond delay="0"/>
                                          </p:stCondLst>
                                        </p:cTn>
                                        <p:tgtEl>
                                          <p:spTgt spid="14"/>
                                        </p:tgtEl>
                                        <p:attrNameLst>
                                          <p:attrName>style.visibility</p:attrName>
                                        </p:attrNameLst>
                                      </p:cBhvr>
                                      <p:to>
                                        <p:strVal val="visible"/>
                                      </p:to>
                                    </p:set>
                                    <p:animEffect transition="in" filter="blinds(vertical)">
                                      <p:cBhvr>
                                        <p:cTn id="26" dur="1000"/>
                                        <p:tgtEl>
                                          <p:spTgt spid="14"/>
                                        </p:tgtEl>
                                      </p:cBhvr>
                                    </p:animEffect>
                                  </p:childTnLst>
                                </p:cTn>
                              </p:par>
                              <p:par>
                                <p:cTn id="27" presetID="26" presetClass="entr" presetSubtype="0" fill="hold" nodeType="withEffect">
                                  <p:stCondLst>
                                    <p:cond delay="1900"/>
                                  </p:stCondLst>
                                  <p:childTnLst>
                                    <p:set>
                                      <p:cBhvr>
                                        <p:cTn id="28" dur="1" fill="hold">
                                          <p:stCondLst>
                                            <p:cond delay="0"/>
                                          </p:stCondLst>
                                        </p:cTn>
                                        <p:tgtEl>
                                          <p:spTgt spid="18"/>
                                        </p:tgtEl>
                                        <p:attrNameLst>
                                          <p:attrName>style.visibility</p:attrName>
                                        </p:attrNameLst>
                                      </p:cBhvr>
                                      <p:to>
                                        <p:strVal val="visible"/>
                                      </p:to>
                                    </p:set>
                                    <p:animEffect transition="in" filter="wipe(down)">
                                      <p:cBhvr>
                                        <p:cTn id="29" dur="580">
                                          <p:stCondLst>
                                            <p:cond delay="0"/>
                                          </p:stCondLst>
                                        </p:cTn>
                                        <p:tgtEl>
                                          <p:spTgt spid="18"/>
                                        </p:tgtEl>
                                      </p:cBhvr>
                                    </p:animEffect>
                                    <p:anim calcmode="lin" valueType="num">
                                      <p:cBhvr>
                                        <p:cTn id="30" dur="1822" tmFilter="0,0; 0.14,0.36; 0.43,0.73; 0.71,0.91; 1.0,1.0">
                                          <p:stCondLst>
                                            <p:cond delay="0"/>
                                          </p:stCondLst>
                                        </p:cTn>
                                        <p:tgtEl>
                                          <p:spTgt spid="18"/>
                                        </p:tgtEl>
                                        <p:attrNameLst>
                                          <p:attrName>ppt_x</p:attrName>
                                        </p:attrNameLst>
                                      </p:cBhvr>
                                      <p:tavLst>
                                        <p:tav tm="0">
                                          <p:val>
                                            <p:strVal val="#ppt_x-0.25"/>
                                          </p:val>
                                        </p:tav>
                                        <p:tav tm="100000">
                                          <p:val>
                                            <p:strVal val="#ppt_x"/>
                                          </p:val>
                                        </p:tav>
                                      </p:tavLst>
                                    </p:anim>
                                    <p:anim calcmode="lin" valueType="num">
                                      <p:cBhvr>
                                        <p:cTn id="31" dur="664" tmFilter="0.0,0.0; 0.25,0.07; 0.50,0.2; 0.75,0.467; 1.0,1.0">
                                          <p:stCondLst>
                                            <p:cond delay="0"/>
                                          </p:stCondLst>
                                        </p:cTn>
                                        <p:tgtEl>
                                          <p:spTgt spid="18"/>
                                        </p:tgtEl>
                                        <p:attrNameLst>
                                          <p:attrName>ppt_y</p:attrName>
                                        </p:attrNameLst>
                                      </p:cBhvr>
                                      <p:tavLst>
                                        <p:tav tm="0" fmla="#ppt_y-sin(pi*$)/3">
                                          <p:val>
                                            <p:fltVal val="0.5"/>
                                          </p:val>
                                        </p:tav>
                                        <p:tav tm="100000">
                                          <p:val>
                                            <p:fltVal val="1"/>
                                          </p:val>
                                        </p:tav>
                                      </p:tavLst>
                                    </p:anim>
                                    <p:anim calcmode="lin" valueType="num">
                                      <p:cBhvr>
                                        <p:cTn id="32" dur="664" tmFilter="0, 0; 0.125,0.2665; 0.25,0.4; 0.375,0.465; 0.5,0.5;  0.625,0.535; 0.75,0.6; 0.875,0.7335; 1,1">
                                          <p:stCondLst>
                                            <p:cond delay="664"/>
                                          </p:stCondLst>
                                        </p:cTn>
                                        <p:tgtEl>
                                          <p:spTgt spid="18"/>
                                        </p:tgtEl>
                                        <p:attrNameLst>
                                          <p:attrName>ppt_y</p:attrName>
                                        </p:attrNameLst>
                                      </p:cBhvr>
                                      <p:tavLst>
                                        <p:tav tm="0" fmla="#ppt_y-sin(pi*$)/9">
                                          <p:val>
                                            <p:fltVal val="0"/>
                                          </p:val>
                                        </p:tav>
                                        <p:tav tm="100000">
                                          <p:val>
                                            <p:fltVal val="1"/>
                                          </p:val>
                                        </p:tav>
                                      </p:tavLst>
                                    </p:anim>
                                    <p:anim calcmode="lin" valueType="num">
                                      <p:cBhvr>
                                        <p:cTn id="33" dur="332" tmFilter="0, 0; 0.125,0.2665; 0.25,0.4; 0.375,0.465; 0.5,0.5;  0.625,0.535; 0.75,0.6; 0.875,0.7335; 1,1">
                                          <p:stCondLst>
                                            <p:cond delay="1324"/>
                                          </p:stCondLst>
                                        </p:cTn>
                                        <p:tgtEl>
                                          <p:spTgt spid="18"/>
                                        </p:tgtEl>
                                        <p:attrNameLst>
                                          <p:attrName>ppt_y</p:attrName>
                                        </p:attrNameLst>
                                      </p:cBhvr>
                                      <p:tavLst>
                                        <p:tav tm="0" fmla="#ppt_y-sin(pi*$)/27">
                                          <p:val>
                                            <p:fltVal val="0"/>
                                          </p:val>
                                        </p:tav>
                                        <p:tav tm="100000">
                                          <p:val>
                                            <p:fltVal val="1"/>
                                          </p:val>
                                        </p:tav>
                                      </p:tavLst>
                                    </p:anim>
                                    <p:anim calcmode="lin" valueType="num">
                                      <p:cBhvr>
                                        <p:cTn id="34" dur="164" tmFilter="0, 0; 0.125,0.2665; 0.25,0.4; 0.375,0.465; 0.5,0.5;  0.625,0.535; 0.75,0.6; 0.875,0.7335; 1,1">
                                          <p:stCondLst>
                                            <p:cond delay="1656"/>
                                          </p:stCondLst>
                                        </p:cTn>
                                        <p:tgtEl>
                                          <p:spTgt spid="18"/>
                                        </p:tgtEl>
                                        <p:attrNameLst>
                                          <p:attrName>ppt_y</p:attrName>
                                        </p:attrNameLst>
                                      </p:cBhvr>
                                      <p:tavLst>
                                        <p:tav tm="0" fmla="#ppt_y-sin(pi*$)/81">
                                          <p:val>
                                            <p:fltVal val="0"/>
                                          </p:val>
                                        </p:tav>
                                        <p:tav tm="100000">
                                          <p:val>
                                            <p:fltVal val="1"/>
                                          </p:val>
                                        </p:tav>
                                      </p:tavLst>
                                    </p:anim>
                                    <p:animScale>
                                      <p:cBhvr>
                                        <p:cTn id="35" dur="26">
                                          <p:stCondLst>
                                            <p:cond delay="650"/>
                                          </p:stCondLst>
                                        </p:cTn>
                                        <p:tgtEl>
                                          <p:spTgt spid="18"/>
                                        </p:tgtEl>
                                      </p:cBhvr>
                                      <p:to x="100000" y="60000"/>
                                    </p:animScale>
                                    <p:animScale>
                                      <p:cBhvr>
                                        <p:cTn id="36" dur="166" decel="50000">
                                          <p:stCondLst>
                                            <p:cond delay="676"/>
                                          </p:stCondLst>
                                        </p:cTn>
                                        <p:tgtEl>
                                          <p:spTgt spid="18"/>
                                        </p:tgtEl>
                                      </p:cBhvr>
                                      <p:to x="100000" y="100000"/>
                                    </p:animScale>
                                    <p:animScale>
                                      <p:cBhvr>
                                        <p:cTn id="37" dur="26">
                                          <p:stCondLst>
                                            <p:cond delay="1312"/>
                                          </p:stCondLst>
                                        </p:cTn>
                                        <p:tgtEl>
                                          <p:spTgt spid="18"/>
                                        </p:tgtEl>
                                      </p:cBhvr>
                                      <p:to x="100000" y="80000"/>
                                    </p:animScale>
                                    <p:animScale>
                                      <p:cBhvr>
                                        <p:cTn id="38" dur="166" decel="50000">
                                          <p:stCondLst>
                                            <p:cond delay="1338"/>
                                          </p:stCondLst>
                                        </p:cTn>
                                        <p:tgtEl>
                                          <p:spTgt spid="18"/>
                                        </p:tgtEl>
                                      </p:cBhvr>
                                      <p:to x="100000" y="100000"/>
                                    </p:animScale>
                                    <p:animScale>
                                      <p:cBhvr>
                                        <p:cTn id="39" dur="26">
                                          <p:stCondLst>
                                            <p:cond delay="1642"/>
                                          </p:stCondLst>
                                        </p:cTn>
                                        <p:tgtEl>
                                          <p:spTgt spid="18"/>
                                        </p:tgtEl>
                                      </p:cBhvr>
                                      <p:to x="100000" y="90000"/>
                                    </p:animScale>
                                    <p:animScale>
                                      <p:cBhvr>
                                        <p:cTn id="40" dur="166" decel="50000">
                                          <p:stCondLst>
                                            <p:cond delay="1668"/>
                                          </p:stCondLst>
                                        </p:cTn>
                                        <p:tgtEl>
                                          <p:spTgt spid="18"/>
                                        </p:tgtEl>
                                      </p:cBhvr>
                                      <p:to x="100000" y="100000"/>
                                    </p:animScale>
                                    <p:animScale>
                                      <p:cBhvr>
                                        <p:cTn id="41" dur="26">
                                          <p:stCondLst>
                                            <p:cond delay="1808"/>
                                          </p:stCondLst>
                                        </p:cTn>
                                        <p:tgtEl>
                                          <p:spTgt spid="18"/>
                                        </p:tgtEl>
                                      </p:cBhvr>
                                      <p:to x="100000" y="95000"/>
                                    </p:animScale>
                                    <p:animScale>
                                      <p:cBhvr>
                                        <p:cTn id="42" dur="166" decel="50000">
                                          <p:stCondLst>
                                            <p:cond delay="1834"/>
                                          </p:stCondLst>
                                        </p:cTn>
                                        <p:tgtEl>
                                          <p:spTgt spid="18"/>
                                        </p:tgtEl>
                                      </p:cBhvr>
                                      <p:to x="100000" y="100000"/>
                                    </p:animScale>
                                  </p:childTnLst>
                                </p:cTn>
                              </p:par>
                              <p:par>
                                <p:cTn id="43" presetID="26" presetClass="entr" presetSubtype="0" fill="hold" nodeType="withEffect">
                                  <p:stCondLst>
                                    <p:cond delay="1900"/>
                                  </p:stCondLst>
                                  <p:childTnLst>
                                    <p:set>
                                      <p:cBhvr>
                                        <p:cTn id="44" dur="1" fill="hold">
                                          <p:stCondLst>
                                            <p:cond delay="0"/>
                                          </p:stCondLst>
                                        </p:cTn>
                                        <p:tgtEl>
                                          <p:spTgt spid="22"/>
                                        </p:tgtEl>
                                        <p:attrNameLst>
                                          <p:attrName>style.visibility</p:attrName>
                                        </p:attrNameLst>
                                      </p:cBhvr>
                                      <p:to>
                                        <p:strVal val="visible"/>
                                      </p:to>
                                    </p:set>
                                    <p:animEffect transition="in" filter="wipe(down)">
                                      <p:cBhvr>
                                        <p:cTn id="45" dur="580">
                                          <p:stCondLst>
                                            <p:cond delay="0"/>
                                          </p:stCondLst>
                                        </p:cTn>
                                        <p:tgtEl>
                                          <p:spTgt spid="22"/>
                                        </p:tgtEl>
                                      </p:cBhvr>
                                    </p:animEffect>
                                    <p:anim calcmode="lin" valueType="num">
                                      <p:cBhvr>
                                        <p:cTn id="46" dur="1822" tmFilter="0,0; 0.14,0.36; 0.43,0.73; 0.71,0.91; 1.0,1.0">
                                          <p:stCondLst>
                                            <p:cond delay="0"/>
                                          </p:stCondLst>
                                        </p:cTn>
                                        <p:tgtEl>
                                          <p:spTgt spid="22"/>
                                        </p:tgtEl>
                                        <p:attrNameLst>
                                          <p:attrName>ppt_x</p:attrName>
                                        </p:attrNameLst>
                                      </p:cBhvr>
                                      <p:tavLst>
                                        <p:tav tm="0">
                                          <p:val>
                                            <p:strVal val="#ppt_x-0.25"/>
                                          </p:val>
                                        </p:tav>
                                        <p:tav tm="100000">
                                          <p:val>
                                            <p:strVal val="#ppt_x"/>
                                          </p:val>
                                        </p:tav>
                                      </p:tavLst>
                                    </p:anim>
                                    <p:anim calcmode="lin" valueType="num">
                                      <p:cBhvr>
                                        <p:cTn id="47" dur="664" tmFilter="0.0,0.0; 0.25,0.07; 0.50,0.2; 0.75,0.467; 1.0,1.0">
                                          <p:stCondLst>
                                            <p:cond delay="0"/>
                                          </p:stCondLst>
                                        </p:cTn>
                                        <p:tgtEl>
                                          <p:spTgt spid="22"/>
                                        </p:tgtEl>
                                        <p:attrNameLst>
                                          <p:attrName>ppt_y</p:attrName>
                                        </p:attrNameLst>
                                      </p:cBhvr>
                                      <p:tavLst>
                                        <p:tav tm="0" fmla="#ppt_y-sin(pi*$)/3">
                                          <p:val>
                                            <p:fltVal val="0.5"/>
                                          </p:val>
                                        </p:tav>
                                        <p:tav tm="100000">
                                          <p:val>
                                            <p:fltVal val="1"/>
                                          </p:val>
                                        </p:tav>
                                      </p:tavLst>
                                    </p:anim>
                                    <p:anim calcmode="lin" valueType="num">
                                      <p:cBhvr>
                                        <p:cTn id="48" dur="664" tmFilter="0, 0; 0.125,0.2665; 0.25,0.4; 0.375,0.465; 0.5,0.5;  0.625,0.535; 0.75,0.6; 0.875,0.7335; 1,1">
                                          <p:stCondLst>
                                            <p:cond delay="664"/>
                                          </p:stCondLst>
                                        </p:cTn>
                                        <p:tgtEl>
                                          <p:spTgt spid="22"/>
                                        </p:tgtEl>
                                        <p:attrNameLst>
                                          <p:attrName>ppt_y</p:attrName>
                                        </p:attrNameLst>
                                      </p:cBhvr>
                                      <p:tavLst>
                                        <p:tav tm="0" fmla="#ppt_y-sin(pi*$)/9">
                                          <p:val>
                                            <p:fltVal val="0"/>
                                          </p:val>
                                        </p:tav>
                                        <p:tav tm="100000">
                                          <p:val>
                                            <p:fltVal val="1"/>
                                          </p:val>
                                        </p:tav>
                                      </p:tavLst>
                                    </p:anim>
                                    <p:anim calcmode="lin" valueType="num">
                                      <p:cBhvr>
                                        <p:cTn id="49" dur="332" tmFilter="0, 0; 0.125,0.2665; 0.25,0.4; 0.375,0.465; 0.5,0.5;  0.625,0.535; 0.75,0.6; 0.875,0.7335; 1,1">
                                          <p:stCondLst>
                                            <p:cond delay="1324"/>
                                          </p:stCondLst>
                                        </p:cTn>
                                        <p:tgtEl>
                                          <p:spTgt spid="22"/>
                                        </p:tgtEl>
                                        <p:attrNameLst>
                                          <p:attrName>ppt_y</p:attrName>
                                        </p:attrNameLst>
                                      </p:cBhvr>
                                      <p:tavLst>
                                        <p:tav tm="0" fmla="#ppt_y-sin(pi*$)/27">
                                          <p:val>
                                            <p:fltVal val="0"/>
                                          </p:val>
                                        </p:tav>
                                        <p:tav tm="100000">
                                          <p:val>
                                            <p:fltVal val="1"/>
                                          </p:val>
                                        </p:tav>
                                      </p:tavLst>
                                    </p:anim>
                                    <p:anim calcmode="lin" valueType="num">
                                      <p:cBhvr>
                                        <p:cTn id="50" dur="164" tmFilter="0, 0; 0.125,0.2665; 0.25,0.4; 0.375,0.465; 0.5,0.5;  0.625,0.535; 0.75,0.6; 0.875,0.7335; 1,1">
                                          <p:stCondLst>
                                            <p:cond delay="1656"/>
                                          </p:stCondLst>
                                        </p:cTn>
                                        <p:tgtEl>
                                          <p:spTgt spid="22"/>
                                        </p:tgtEl>
                                        <p:attrNameLst>
                                          <p:attrName>ppt_y</p:attrName>
                                        </p:attrNameLst>
                                      </p:cBhvr>
                                      <p:tavLst>
                                        <p:tav tm="0" fmla="#ppt_y-sin(pi*$)/81">
                                          <p:val>
                                            <p:fltVal val="0"/>
                                          </p:val>
                                        </p:tav>
                                        <p:tav tm="100000">
                                          <p:val>
                                            <p:fltVal val="1"/>
                                          </p:val>
                                        </p:tav>
                                      </p:tavLst>
                                    </p:anim>
                                    <p:animScale>
                                      <p:cBhvr>
                                        <p:cTn id="51" dur="26">
                                          <p:stCondLst>
                                            <p:cond delay="650"/>
                                          </p:stCondLst>
                                        </p:cTn>
                                        <p:tgtEl>
                                          <p:spTgt spid="22"/>
                                        </p:tgtEl>
                                      </p:cBhvr>
                                      <p:to x="100000" y="60000"/>
                                    </p:animScale>
                                    <p:animScale>
                                      <p:cBhvr>
                                        <p:cTn id="52" dur="166" decel="50000">
                                          <p:stCondLst>
                                            <p:cond delay="676"/>
                                          </p:stCondLst>
                                        </p:cTn>
                                        <p:tgtEl>
                                          <p:spTgt spid="22"/>
                                        </p:tgtEl>
                                      </p:cBhvr>
                                      <p:to x="100000" y="100000"/>
                                    </p:animScale>
                                    <p:animScale>
                                      <p:cBhvr>
                                        <p:cTn id="53" dur="26">
                                          <p:stCondLst>
                                            <p:cond delay="1312"/>
                                          </p:stCondLst>
                                        </p:cTn>
                                        <p:tgtEl>
                                          <p:spTgt spid="22"/>
                                        </p:tgtEl>
                                      </p:cBhvr>
                                      <p:to x="100000" y="80000"/>
                                    </p:animScale>
                                    <p:animScale>
                                      <p:cBhvr>
                                        <p:cTn id="54" dur="166" decel="50000">
                                          <p:stCondLst>
                                            <p:cond delay="1338"/>
                                          </p:stCondLst>
                                        </p:cTn>
                                        <p:tgtEl>
                                          <p:spTgt spid="22"/>
                                        </p:tgtEl>
                                      </p:cBhvr>
                                      <p:to x="100000" y="100000"/>
                                    </p:animScale>
                                    <p:animScale>
                                      <p:cBhvr>
                                        <p:cTn id="55" dur="26">
                                          <p:stCondLst>
                                            <p:cond delay="1642"/>
                                          </p:stCondLst>
                                        </p:cTn>
                                        <p:tgtEl>
                                          <p:spTgt spid="22"/>
                                        </p:tgtEl>
                                      </p:cBhvr>
                                      <p:to x="100000" y="90000"/>
                                    </p:animScale>
                                    <p:animScale>
                                      <p:cBhvr>
                                        <p:cTn id="56" dur="166" decel="50000">
                                          <p:stCondLst>
                                            <p:cond delay="1668"/>
                                          </p:stCondLst>
                                        </p:cTn>
                                        <p:tgtEl>
                                          <p:spTgt spid="22"/>
                                        </p:tgtEl>
                                      </p:cBhvr>
                                      <p:to x="100000" y="100000"/>
                                    </p:animScale>
                                    <p:animScale>
                                      <p:cBhvr>
                                        <p:cTn id="57" dur="26">
                                          <p:stCondLst>
                                            <p:cond delay="1808"/>
                                          </p:stCondLst>
                                        </p:cTn>
                                        <p:tgtEl>
                                          <p:spTgt spid="22"/>
                                        </p:tgtEl>
                                      </p:cBhvr>
                                      <p:to x="100000" y="95000"/>
                                    </p:animScale>
                                    <p:animScale>
                                      <p:cBhvr>
                                        <p:cTn id="58" dur="166" decel="50000">
                                          <p:stCondLst>
                                            <p:cond delay="1834"/>
                                          </p:stCondLst>
                                        </p:cTn>
                                        <p:tgtEl>
                                          <p:spTgt spid="22"/>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8"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9" name="Rectangle 8"/>
          <p:cNvSpPr/>
          <p:nvPr/>
        </p:nvSpPr>
        <p:spPr>
          <a:xfrm>
            <a:off x="-2116" y="-28460"/>
            <a:ext cx="12192000" cy="6858000"/>
          </a:xfrm>
          <a:prstGeom prst="rect">
            <a:avLst/>
          </a:prstGeom>
          <a:solidFill>
            <a:schemeClr val="tx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54</a:t>
            </a:fld>
            <a:endParaRPr lang="en-US" sz="1200" dirty="0">
              <a:solidFill>
                <a:schemeClr val="bg1"/>
              </a:solidFill>
            </a:endParaRPr>
          </a:p>
        </p:txBody>
      </p:sp>
      <p:sp>
        <p:nvSpPr>
          <p:cNvPr id="8" name="TextBox 7"/>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sp>
        <p:nvSpPr>
          <p:cNvPr id="10" name="TextBox 9"/>
          <p:cNvSpPr txBox="1"/>
          <p:nvPr/>
        </p:nvSpPr>
        <p:spPr>
          <a:xfrm>
            <a:off x="6006510" y="1391802"/>
            <a:ext cx="3085845" cy="923330"/>
          </a:xfrm>
          <a:prstGeom prst="rect">
            <a:avLst/>
          </a:prstGeom>
          <a:noFill/>
        </p:spPr>
        <p:txBody>
          <a:bodyPr wrap="none" rtlCol="0">
            <a:spAutoFit/>
          </a:bodyPr>
          <a:lstStyle/>
          <a:p>
            <a:r>
              <a:rPr lang="id-ID" b="1" dirty="0" smtClean="0">
                <a:solidFill>
                  <a:schemeClr val="bg1">
                    <a:lumMod val="75000"/>
                  </a:schemeClr>
                </a:solidFill>
                <a:ea typeface="Open Sans" panose="020B0606030504020204" pitchFamily="34" charset="0"/>
                <a:cs typeface="Open Sans" panose="020B0606030504020204" pitchFamily="34" charset="0"/>
              </a:rPr>
              <a:t>MEET TO OUR CONCEPTOR</a:t>
            </a:r>
            <a:endParaRPr lang="en-US" b="1" dirty="0" smtClean="0">
              <a:solidFill>
                <a:schemeClr val="bg1">
                  <a:lumMod val="75000"/>
                </a:schemeClr>
              </a:solidFill>
              <a:ea typeface="Open Sans" panose="020B0606030504020204" pitchFamily="34" charset="0"/>
              <a:cs typeface="Open Sans" panose="020B0606030504020204" pitchFamily="34" charset="0"/>
            </a:endParaRPr>
          </a:p>
          <a:p>
            <a:r>
              <a:rPr lang="id-ID" sz="3600" smtClean="0">
                <a:solidFill>
                  <a:schemeClr val="bg1">
                    <a:lumMod val="75000"/>
                  </a:schemeClr>
                </a:solidFill>
                <a:latin typeface="GeosansLight" panose="02000603020000020003" pitchFamily="2" charset="0"/>
              </a:rPr>
              <a:t>ENVIROMENTAL</a:t>
            </a:r>
            <a:endParaRPr lang="en-US" sz="3600" dirty="0">
              <a:solidFill>
                <a:schemeClr val="bg1">
                  <a:lumMod val="75000"/>
                </a:schemeClr>
              </a:solidFill>
              <a:latin typeface="GeosansLight" panose="02000603020000020003" pitchFamily="2" charset="0"/>
            </a:endParaRPr>
          </a:p>
        </p:txBody>
      </p:sp>
      <p:grpSp>
        <p:nvGrpSpPr>
          <p:cNvPr id="11" name="Group 10"/>
          <p:cNvGrpSpPr/>
          <p:nvPr/>
        </p:nvGrpSpPr>
        <p:grpSpPr>
          <a:xfrm>
            <a:off x="3946894" y="1839785"/>
            <a:ext cx="1964509" cy="937817"/>
            <a:chOff x="3946894" y="2189408"/>
            <a:chExt cx="1964509" cy="937817"/>
          </a:xfrm>
        </p:grpSpPr>
        <p:cxnSp>
          <p:nvCxnSpPr>
            <p:cNvPr id="12" name="Straight Connector 11"/>
            <p:cNvCxnSpPr/>
            <p:nvPr/>
          </p:nvCxnSpPr>
          <p:spPr>
            <a:xfrm flipV="1">
              <a:off x="3946894" y="2202285"/>
              <a:ext cx="0" cy="924940"/>
            </a:xfrm>
            <a:prstGeom prst="line">
              <a:avLst/>
            </a:prstGeom>
            <a:ln>
              <a:solidFill>
                <a:schemeClr val="accent1"/>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3946894" y="2189408"/>
              <a:ext cx="1964509" cy="0"/>
            </a:xfrm>
            <a:prstGeom prst="line">
              <a:avLst/>
            </a:prstGeom>
            <a:ln>
              <a:prstDash val="sysDash"/>
              <a:tailEnd type="oval"/>
            </a:ln>
          </p:spPr>
          <p:style>
            <a:lnRef idx="1">
              <a:schemeClr val="accent1"/>
            </a:lnRef>
            <a:fillRef idx="0">
              <a:schemeClr val="accent1"/>
            </a:fillRef>
            <a:effectRef idx="0">
              <a:schemeClr val="accent1"/>
            </a:effectRef>
            <a:fontRef idx="minor">
              <a:schemeClr val="tx1"/>
            </a:fontRef>
          </p:style>
        </p:cxnSp>
      </p:grpSp>
      <p:grpSp>
        <p:nvGrpSpPr>
          <p:cNvPr id="14" name="Group 4"/>
          <p:cNvGrpSpPr>
            <a:grpSpLocks noChangeAspect="1"/>
          </p:cNvGrpSpPr>
          <p:nvPr/>
        </p:nvGrpSpPr>
        <p:grpSpPr bwMode="auto">
          <a:xfrm>
            <a:off x="0" y="2996545"/>
            <a:ext cx="6941713" cy="3511832"/>
            <a:chOff x="-2" y="162"/>
            <a:chExt cx="5760" cy="2914"/>
          </a:xfrm>
        </p:grpSpPr>
        <p:sp>
          <p:nvSpPr>
            <p:cNvPr id="15" name="Freeform 5"/>
            <p:cNvSpPr>
              <a:spLocks/>
            </p:cNvSpPr>
            <p:nvPr/>
          </p:nvSpPr>
          <p:spPr bwMode="auto">
            <a:xfrm>
              <a:off x="1569" y="842"/>
              <a:ext cx="3413" cy="2234"/>
            </a:xfrm>
            <a:custGeom>
              <a:avLst/>
              <a:gdLst>
                <a:gd name="T0" fmla="*/ 0 w 3413"/>
                <a:gd name="T1" fmla="*/ 2234 h 2234"/>
                <a:gd name="T2" fmla="*/ 1304 w 3413"/>
                <a:gd name="T3" fmla="*/ 8 h 2234"/>
                <a:gd name="T4" fmla="*/ 1889 w 3413"/>
                <a:gd name="T5" fmla="*/ 66 h 2234"/>
                <a:gd name="T6" fmla="*/ 2105 w 3413"/>
                <a:gd name="T7" fmla="*/ 0 h 2234"/>
                <a:gd name="T8" fmla="*/ 3413 w 3413"/>
                <a:gd name="T9" fmla="*/ 2234 h 2234"/>
                <a:gd name="T10" fmla="*/ 0 w 3413"/>
                <a:gd name="T11" fmla="*/ 2234 h 2234"/>
              </a:gdLst>
              <a:ahLst/>
              <a:cxnLst>
                <a:cxn ang="0">
                  <a:pos x="T0" y="T1"/>
                </a:cxn>
                <a:cxn ang="0">
                  <a:pos x="T2" y="T3"/>
                </a:cxn>
                <a:cxn ang="0">
                  <a:pos x="T4" y="T5"/>
                </a:cxn>
                <a:cxn ang="0">
                  <a:pos x="T6" y="T7"/>
                </a:cxn>
                <a:cxn ang="0">
                  <a:pos x="T8" y="T9"/>
                </a:cxn>
                <a:cxn ang="0">
                  <a:pos x="T10" y="T11"/>
                </a:cxn>
              </a:cxnLst>
              <a:rect l="0" t="0" r="r" b="b"/>
              <a:pathLst>
                <a:path w="3413" h="2234">
                  <a:moveTo>
                    <a:pt x="0" y="2234"/>
                  </a:moveTo>
                  <a:lnTo>
                    <a:pt x="1304" y="8"/>
                  </a:lnTo>
                  <a:lnTo>
                    <a:pt x="1889" y="66"/>
                  </a:lnTo>
                  <a:lnTo>
                    <a:pt x="2105" y="0"/>
                  </a:lnTo>
                  <a:lnTo>
                    <a:pt x="3413" y="2234"/>
                  </a:lnTo>
                  <a:lnTo>
                    <a:pt x="0" y="2234"/>
                  </a:lnTo>
                  <a:close/>
                </a:path>
              </a:pathLst>
            </a:custGeom>
            <a:solidFill>
              <a:srgbClr val="818B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6"/>
            <p:cNvSpPr>
              <a:spLocks/>
            </p:cNvSpPr>
            <p:nvPr/>
          </p:nvSpPr>
          <p:spPr bwMode="auto">
            <a:xfrm>
              <a:off x="3458" y="842"/>
              <a:ext cx="1524" cy="2234"/>
            </a:xfrm>
            <a:custGeom>
              <a:avLst/>
              <a:gdLst>
                <a:gd name="T0" fmla="*/ 529 w 1524"/>
                <a:gd name="T1" fmla="*/ 2234 h 2234"/>
                <a:gd name="T2" fmla="*/ 0 w 1524"/>
                <a:gd name="T3" fmla="*/ 66 h 2234"/>
                <a:gd name="T4" fmla="*/ 216 w 1524"/>
                <a:gd name="T5" fmla="*/ 0 h 2234"/>
                <a:gd name="T6" fmla="*/ 1524 w 1524"/>
                <a:gd name="T7" fmla="*/ 2234 h 2234"/>
                <a:gd name="T8" fmla="*/ 529 w 1524"/>
                <a:gd name="T9" fmla="*/ 2234 h 2234"/>
              </a:gdLst>
              <a:ahLst/>
              <a:cxnLst>
                <a:cxn ang="0">
                  <a:pos x="T0" y="T1"/>
                </a:cxn>
                <a:cxn ang="0">
                  <a:pos x="T2" y="T3"/>
                </a:cxn>
                <a:cxn ang="0">
                  <a:pos x="T4" y="T5"/>
                </a:cxn>
                <a:cxn ang="0">
                  <a:pos x="T6" y="T7"/>
                </a:cxn>
                <a:cxn ang="0">
                  <a:pos x="T8" y="T9"/>
                </a:cxn>
              </a:cxnLst>
              <a:rect l="0" t="0" r="r" b="b"/>
              <a:pathLst>
                <a:path w="1524" h="2234">
                  <a:moveTo>
                    <a:pt x="529" y="2234"/>
                  </a:moveTo>
                  <a:lnTo>
                    <a:pt x="0" y="66"/>
                  </a:lnTo>
                  <a:lnTo>
                    <a:pt x="216" y="0"/>
                  </a:lnTo>
                  <a:lnTo>
                    <a:pt x="1524" y="2234"/>
                  </a:lnTo>
                  <a:lnTo>
                    <a:pt x="529" y="2234"/>
                  </a:lnTo>
                  <a:close/>
                </a:path>
              </a:pathLst>
            </a:custGeom>
            <a:solidFill>
              <a:srgbClr val="97A1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7"/>
            <p:cNvSpPr>
              <a:spLocks/>
            </p:cNvSpPr>
            <p:nvPr/>
          </p:nvSpPr>
          <p:spPr bwMode="auto">
            <a:xfrm>
              <a:off x="2884" y="162"/>
              <a:ext cx="585" cy="746"/>
            </a:xfrm>
            <a:custGeom>
              <a:avLst/>
              <a:gdLst>
                <a:gd name="T0" fmla="*/ 585 w 585"/>
                <a:gd name="T1" fmla="*/ 746 h 746"/>
                <a:gd name="T2" fmla="*/ 0 w 585"/>
                <a:gd name="T3" fmla="*/ 688 h 746"/>
                <a:gd name="T4" fmla="*/ 402 w 585"/>
                <a:gd name="T5" fmla="*/ 0 h 746"/>
                <a:gd name="T6" fmla="*/ 585 w 585"/>
                <a:gd name="T7" fmla="*/ 746 h 746"/>
              </a:gdLst>
              <a:ahLst/>
              <a:cxnLst>
                <a:cxn ang="0">
                  <a:pos x="T0" y="T1"/>
                </a:cxn>
                <a:cxn ang="0">
                  <a:pos x="T2" y="T3"/>
                </a:cxn>
                <a:cxn ang="0">
                  <a:pos x="T4" y="T5"/>
                </a:cxn>
                <a:cxn ang="0">
                  <a:pos x="T6" y="T7"/>
                </a:cxn>
              </a:cxnLst>
              <a:rect l="0" t="0" r="r" b="b"/>
              <a:pathLst>
                <a:path w="585" h="746">
                  <a:moveTo>
                    <a:pt x="585" y="746"/>
                  </a:moveTo>
                  <a:lnTo>
                    <a:pt x="0" y="688"/>
                  </a:lnTo>
                  <a:lnTo>
                    <a:pt x="402" y="0"/>
                  </a:lnTo>
                  <a:lnTo>
                    <a:pt x="585" y="746"/>
                  </a:lnTo>
                  <a:close/>
                </a:path>
              </a:pathLst>
            </a:custGeom>
            <a:solidFill>
              <a:srgbClr val="CDD4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8"/>
            <p:cNvSpPr>
              <a:spLocks/>
            </p:cNvSpPr>
            <p:nvPr/>
          </p:nvSpPr>
          <p:spPr bwMode="auto">
            <a:xfrm>
              <a:off x="3275" y="162"/>
              <a:ext cx="399" cy="746"/>
            </a:xfrm>
            <a:custGeom>
              <a:avLst/>
              <a:gdLst>
                <a:gd name="T0" fmla="*/ 0 w 399"/>
                <a:gd name="T1" fmla="*/ 0 h 746"/>
                <a:gd name="T2" fmla="*/ 399 w 399"/>
                <a:gd name="T3" fmla="*/ 680 h 746"/>
                <a:gd name="T4" fmla="*/ 183 w 399"/>
                <a:gd name="T5" fmla="*/ 746 h 746"/>
                <a:gd name="T6" fmla="*/ 0 w 399"/>
                <a:gd name="T7" fmla="*/ 0 h 746"/>
              </a:gdLst>
              <a:ahLst/>
              <a:cxnLst>
                <a:cxn ang="0">
                  <a:pos x="T0" y="T1"/>
                </a:cxn>
                <a:cxn ang="0">
                  <a:pos x="T2" y="T3"/>
                </a:cxn>
                <a:cxn ang="0">
                  <a:pos x="T4" y="T5"/>
                </a:cxn>
                <a:cxn ang="0">
                  <a:pos x="T6" y="T7"/>
                </a:cxn>
              </a:cxnLst>
              <a:rect l="0" t="0" r="r" b="b"/>
              <a:pathLst>
                <a:path w="399" h="746">
                  <a:moveTo>
                    <a:pt x="0" y="0"/>
                  </a:moveTo>
                  <a:lnTo>
                    <a:pt x="399" y="680"/>
                  </a:lnTo>
                  <a:lnTo>
                    <a:pt x="183" y="746"/>
                  </a:lnTo>
                  <a:lnTo>
                    <a:pt x="0" y="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9"/>
            <p:cNvSpPr>
              <a:spLocks/>
            </p:cNvSpPr>
            <p:nvPr/>
          </p:nvSpPr>
          <p:spPr bwMode="auto">
            <a:xfrm>
              <a:off x="816" y="1698"/>
              <a:ext cx="3109" cy="1378"/>
            </a:xfrm>
            <a:custGeom>
              <a:avLst/>
              <a:gdLst>
                <a:gd name="T0" fmla="*/ 0 w 3109"/>
                <a:gd name="T1" fmla="*/ 1378 h 1378"/>
                <a:gd name="T2" fmla="*/ 1193 w 3109"/>
                <a:gd name="T3" fmla="*/ 4 h 1378"/>
                <a:gd name="T4" fmla="*/ 1716 w 3109"/>
                <a:gd name="T5" fmla="*/ 39 h 1378"/>
                <a:gd name="T6" fmla="*/ 1911 w 3109"/>
                <a:gd name="T7" fmla="*/ 0 h 1378"/>
                <a:gd name="T8" fmla="*/ 3109 w 3109"/>
                <a:gd name="T9" fmla="*/ 1378 h 1378"/>
                <a:gd name="T10" fmla="*/ 0 w 3109"/>
                <a:gd name="T11" fmla="*/ 1378 h 1378"/>
              </a:gdLst>
              <a:ahLst/>
              <a:cxnLst>
                <a:cxn ang="0">
                  <a:pos x="T0" y="T1"/>
                </a:cxn>
                <a:cxn ang="0">
                  <a:pos x="T2" y="T3"/>
                </a:cxn>
                <a:cxn ang="0">
                  <a:pos x="T4" y="T5"/>
                </a:cxn>
                <a:cxn ang="0">
                  <a:pos x="T6" y="T7"/>
                </a:cxn>
                <a:cxn ang="0">
                  <a:pos x="T8" y="T9"/>
                </a:cxn>
                <a:cxn ang="0">
                  <a:pos x="T10" y="T11"/>
                </a:cxn>
              </a:cxnLst>
              <a:rect l="0" t="0" r="r" b="b"/>
              <a:pathLst>
                <a:path w="3109" h="1378">
                  <a:moveTo>
                    <a:pt x="0" y="1378"/>
                  </a:moveTo>
                  <a:lnTo>
                    <a:pt x="1193" y="4"/>
                  </a:lnTo>
                  <a:lnTo>
                    <a:pt x="1716" y="39"/>
                  </a:lnTo>
                  <a:lnTo>
                    <a:pt x="1911" y="0"/>
                  </a:lnTo>
                  <a:lnTo>
                    <a:pt x="3109" y="1378"/>
                  </a:lnTo>
                  <a:lnTo>
                    <a:pt x="0" y="1378"/>
                  </a:lnTo>
                  <a:close/>
                </a:path>
              </a:pathLst>
            </a:custGeom>
            <a:solidFill>
              <a:srgbClr val="818B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0"/>
            <p:cNvSpPr>
              <a:spLocks/>
            </p:cNvSpPr>
            <p:nvPr/>
          </p:nvSpPr>
          <p:spPr bwMode="auto">
            <a:xfrm>
              <a:off x="2532" y="1698"/>
              <a:ext cx="1393" cy="1378"/>
            </a:xfrm>
            <a:custGeom>
              <a:avLst/>
              <a:gdLst>
                <a:gd name="T0" fmla="*/ 486 w 1393"/>
                <a:gd name="T1" fmla="*/ 1378 h 1378"/>
                <a:gd name="T2" fmla="*/ 0 w 1393"/>
                <a:gd name="T3" fmla="*/ 39 h 1378"/>
                <a:gd name="T4" fmla="*/ 195 w 1393"/>
                <a:gd name="T5" fmla="*/ 0 h 1378"/>
                <a:gd name="T6" fmla="*/ 1393 w 1393"/>
                <a:gd name="T7" fmla="*/ 1378 h 1378"/>
                <a:gd name="T8" fmla="*/ 486 w 1393"/>
                <a:gd name="T9" fmla="*/ 1378 h 1378"/>
              </a:gdLst>
              <a:ahLst/>
              <a:cxnLst>
                <a:cxn ang="0">
                  <a:pos x="T0" y="T1"/>
                </a:cxn>
                <a:cxn ang="0">
                  <a:pos x="T2" y="T3"/>
                </a:cxn>
                <a:cxn ang="0">
                  <a:pos x="T4" y="T5"/>
                </a:cxn>
                <a:cxn ang="0">
                  <a:pos x="T6" y="T7"/>
                </a:cxn>
                <a:cxn ang="0">
                  <a:pos x="T8" y="T9"/>
                </a:cxn>
              </a:cxnLst>
              <a:rect l="0" t="0" r="r" b="b"/>
              <a:pathLst>
                <a:path w="1393" h="1378">
                  <a:moveTo>
                    <a:pt x="486" y="1378"/>
                  </a:moveTo>
                  <a:lnTo>
                    <a:pt x="0" y="39"/>
                  </a:lnTo>
                  <a:lnTo>
                    <a:pt x="195" y="0"/>
                  </a:lnTo>
                  <a:lnTo>
                    <a:pt x="1393" y="1378"/>
                  </a:lnTo>
                  <a:lnTo>
                    <a:pt x="486" y="1378"/>
                  </a:lnTo>
                  <a:close/>
                </a:path>
              </a:pathLst>
            </a:custGeom>
            <a:solidFill>
              <a:srgbClr val="97A1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1"/>
            <p:cNvSpPr>
              <a:spLocks/>
            </p:cNvSpPr>
            <p:nvPr/>
          </p:nvSpPr>
          <p:spPr bwMode="auto">
            <a:xfrm>
              <a:off x="2009" y="1297"/>
              <a:ext cx="523" cy="451"/>
            </a:xfrm>
            <a:custGeom>
              <a:avLst/>
              <a:gdLst>
                <a:gd name="T0" fmla="*/ 523 w 523"/>
                <a:gd name="T1" fmla="*/ 451 h 451"/>
                <a:gd name="T2" fmla="*/ 0 w 523"/>
                <a:gd name="T3" fmla="*/ 416 h 451"/>
                <a:gd name="T4" fmla="*/ 361 w 523"/>
                <a:gd name="T5" fmla="*/ 0 h 451"/>
                <a:gd name="T6" fmla="*/ 523 w 523"/>
                <a:gd name="T7" fmla="*/ 451 h 451"/>
              </a:gdLst>
              <a:ahLst/>
              <a:cxnLst>
                <a:cxn ang="0">
                  <a:pos x="T0" y="T1"/>
                </a:cxn>
                <a:cxn ang="0">
                  <a:pos x="T2" y="T3"/>
                </a:cxn>
                <a:cxn ang="0">
                  <a:pos x="T4" y="T5"/>
                </a:cxn>
                <a:cxn ang="0">
                  <a:pos x="T6" y="T7"/>
                </a:cxn>
              </a:cxnLst>
              <a:rect l="0" t="0" r="r" b="b"/>
              <a:pathLst>
                <a:path w="523" h="451">
                  <a:moveTo>
                    <a:pt x="523" y="451"/>
                  </a:moveTo>
                  <a:lnTo>
                    <a:pt x="0" y="416"/>
                  </a:lnTo>
                  <a:lnTo>
                    <a:pt x="361" y="0"/>
                  </a:lnTo>
                  <a:lnTo>
                    <a:pt x="523" y="451"/>
                  </a:lnTo>
                  <a:close/>
                </a:path>
              </a:pathLst>
            </a:custGeom>
            <a:solidFill>
              <a:srgbClr val="CDD4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2"/>
            <p:cNvSpPr>
              <a:spLocks/>
            </p:cNvSpPr>
            <p:nvPr/>
          </p:nvSpPr>
          <p:spPr bwMode="auto">
            <a:xfrm>
              <a:off x="517" y="2030"/>
              <a:ext cx="2854" cy="1046"/>
            </a:xfrm>
            <a:custGeom>
              <a:avLst/>
              <a:gdLst>
                <a:gd name="T0" fmla="*/ 687 w 1375"/>
                <a:gd name="T1" fmla="*/ 0 h 503"/>
                <a:gd name="T2" fmla="*/ 1375 w 1375"/>
                <a:gd name="T3" fmla="*/ 503 h 503"/>
                <a:gd name="T4" fmla="*/ 0 w 1375"/>
                <a:gd name="T5" fmla="*/ 503 h 503"/>
                <a:gd name="T6" fmla="*/ 687 w 1375"/>
                <a:gd name="T7" fmla="*/ 0 h 503"/>
              </a:gdLst>
              <a:ahLst/>
              <a:cxnLst>
                <a:cxn ang="0">
                  <a:pos x="T0" y="T1"/>
                </a:cxn>
                <a:cxn ang="0">
                  <a:pos x="T2" y="T3"/>
                </a:cxn>
                <a:cxn ang="0">
                  <a:pos x="T4" y="T5"/>
                </a:cxn>
                <a:cxn ang="0">
                  <a:pos x="T6" y="T7"/>
                </a:cxn>
              </a:cxnLst>
              <a:rect l="0" t="0" r="r" b="b"/>
              <a:pathLst>
                <a:path w="1375" h="503">
                  <a:moveTo>
                    <a:pt x="687" y="0"/>
                  </a:moveTo>
                  <a:cubicBezTo>
                    <a:pt x="1009" y="0"/>
                    <a:pt x="1282" y="211"/>
                    <a:pt x="1375" y="503"/>
                  </a:cubicBezTo>
                  <a:cubicBezTo>
                    <a:pt x="0" y="503"/>
                    <a:pt x="0" y="503"/>
                    <a:pt x="0" y="503"/>
                  </a:cubicBezTo>
                  <a:cubicBezTo>
                    <a:pt x="93" y="211"/>
                    <a:pt x="365" y="0"/>
                    <a:pt x="687" y="0"/>
                  </a:cubicBezTo>
                  <a:close/>
                </a:path>
              </a:pathLst>
            </a:custGeom>
            <a:solidFill>
              <a:srgbClr val="246F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13"/>
            <p:cNvSpPr>
              <a:spLocks/>
            </p:cNvSpPr>
            <p:nvPr/>
          </p:nvSpPr>
          <p:spPr bwMode="auto">
            <a:xfrm>
              <a:off x="1667" y="2030"/>
              <a:ext cx="1704" cy="1046"/>
            </a:xfrm>
            <a:custGeom>
              <a:avLst/>
              <a:gdLst>
                <a:gd name="T0" fmla="*/ 133 w 821"/>
                <a:gd name="T1" fmla="*/ 0 h 503"/>
                <a:gd name="T2" fmla="*/ 821 w 821"/>
                <a:gd name="T3" fmla="*/ 503 h 503"/>
                <a:gd name="T4" fmla="*/ 50 w 821"/>
                <a:gd name="T5" fmla="*/ 503 h 503"/>
                <a:gd name="T6" fmla="*/ 133 w 821"/>
                <a:gd name="T7" fmla="*/ 0 h 503"/>
              </a:gdLst>
              <a:ahLst/>
              <a:cxnLst>
                <a:cxn ang="0">
                  <a:pos x="T0" y="T1"/>
                </a:cxn>
                <a:cxn ang="0">
                  <a:pos x="T2" y="T3"/>
                </a:cxn>
                <a:cxn ang="0">
                  <a:pos x="T4" y="T5"/>
                </a:cxn>
                <a:cxn ang="0">
                  <a:pos x="T6" y="T7"/>
                </a:cxn>
              </a:cxnLst>
              <a:rect l="0" t="0" r="r" b="b"/>
              <a:pathLst>
                <a:path w="821" h="503">
                  <a:moveTo>
                    <a:pt x="133" y="0"/>
                  </a:moveTo>
                  <a:cubicBezTo>
                    <a:pt x="455" y="0"/>
                    <a:pt x="728" y="211"/>
                    <a:pt x="821" y="503"/>
                  </a:cubicBezTo>
                  <a:cubicBezTo>
                    <a:pt x="50" y="503"/>
                    <a:pt x="50" y="503"/>
                    <a:pt x="50" y="503"/>
                  </a:cubicBezTo>
                  <a:cubicBezTo>
                    <a:pt x="0" y="265"/>
                    <a:pt x="19" y="54"/>
                    <a:pt x="133" y="0"/>
                  </a:cubicBezTo>
                  <a:close/>
                </a:path>
              </a:pathLst>
            </a:custGeom>
            <a:solidFill>
              <a:srgbClr val="308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14"/>
            <p:cNvSpPr>
              <a:spLocks/>
            </p:cNvSpPr>
            <p:nvPr/>
          </p:nvSpPr>
          <p:spPr bwMode="auto">
            <a:xfrm>
              <a:off x="3140" y="1976"/>
              <a:ext cx="2296" cy="1100"/>
            </a:xfrm>
            <a:custGeom>
              <a:avLst/>
              <a:gdLst>
                <a:gd name="T0" fmla="*/ 0 w 2296"/>
                <a:gd name="T1" fmla="*/ 1100 h 1100"/>
                <a:gd name="T2" fmla="*/ 883 w 2296"/>
                <a:gd name="T3" fmla="*/ 2 h 1100"/>
                <a:gd name="T4" fmla="*/ 1269 w 2296"/>
                <a:gd name="T5" fmla="*/ 32 h 1100"/>
                <a:gd name="T6" fmla="*/ 1412 w 2296"/>
                <a:gd name="T7" fmla="*/ 0 h 1100"/>
                <a:gd name="T8" fmla="*/ 2296 w 2296"/>
                <a:gd name="T9" fmla="*/ 1100 h 1100"/>
                <a:gd name="T10" fmla="*/ 0 w 2296"/>
                <a:gd name="T11" fmla="*/ 1100 h 1100"/>
              </a:gdLst>
              <a:ahLst/>
              <a:cxnLst>
                <a:cxn ang="0">
                  <a:pos x="T0" y="T1"/>
                </a:cxn>
                <a:cxn ang="0">
                  <a:pos x="T2" y="T3"/>
                </a:cxn>
                <a:cxn ang="0">
                  <a:pos x="T4" y="T5"/>
                </a:cxn>
                <a:cxn ang="0">
                  <a:pos x="T6" y="T7"/>
                </a:cxn>
                <a:cxn ang="0">
                  <a:pos x="T8" y="T9"/>
                </a:cxn>
                <a:cxn ang="0">
                  <a:pos x="T10" y="T11"/>
                </a:cxn>
              </a:cxnLst>
              <a:rect l="0" t="0" r="r" b="b"/>
              <a:pathLst>
                <a:path w="2296" h="1100">
                  <a:moveTo>
                    <a:pt x="0" y="1100"/>
                  </a:moveTo>
                  <a:lnTo>
                    <a:pt x="883" y="2"/>
                  </a:lnTo>
                  <a:lnTo>
                    <a:pt x="1269" y="32"/>
                  </a:lnTo>
                  <a:lnTo>
                    <a:pt x="1412" y="0"/>
                  </a:lnTo>
                  <a:lnTo>
                    <a:pt x="2296" y="1100"/>
                  </a:lnTo>
                  <a:lnTo>
                    <a:pt x="0" y="1100"/>
                  </a:lnTo>
                  <a:close/>
                </a:path>
              </a:pathLst>
            </a:custGeom>
            <a:solidFill>
              <a:srgbClr val="818B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15"/>
            <p:cNvSpPr>
              <a:spLocks/>
            </p:cNvSpPr>
            <p:nvPr/>
          </p:nvSpPr>
          <p:spPr bwMode="auto">
            <a:xfrm>
              <a:off x="4409" y="1976"/>
              <a:ext cx="1027" cy="1100"/>
            </a:xfrm>
            <a:custGeom>
              <a:avLst/>
              <a:gdLst>
                <a:gd name="T0" fmla="*/ 359 w 1027"/>
                <a:gd name="T1" fmla="*/ 1100 h 1100"/>
                <a:gd name="T2" fmla="*/ 0 w 1027"/>
                <a:gd name="T3" fmla="*/ 32 h 1100"/>
                <a:gd name="T4" fmla="*/ 143 w 1027"/>
                <a:gd name="T5" fmla="*/ 0 h 1100"/>
                <a:gd name="T6" fmla="*/ 1027 w 1027"/>
                <a:gd name="T7" fmla="*/ 1100 h 1100"/>
                <a:gd name="T8" fmla="*/ 359 w 1027"/>
                <a:gd name="T9" fmla="*/ 1100 h 1100"/>
              </a:gdLst>
              <a:ahLst/>
              <a:cxnLst>
                <a:cxn ang="0">
                  <a:pos x="T0" y="T1"/>
                </a:cxn>
                <a:cxn ang="0">
                  <a:pos x="T2" y="T3"/>
                </a:cxn>
                <a:cxn ang="0">
                  <a:pos x="T4" y="T5"/>
                </a:cxn>
                <a:cxn ang="0">
                  <a:pos x="T6" y="T7"/>
                </a:cxn>
                <a:cxn ang="0">
                  <a:pos x="T8" y="T9"/>
                </a:cxn>
              </a:cxnLst>
              <a:rect l="0" t="0" r="r" b="b"/>
              <a:pathLst>
                <a:path w="1027" h="1100">
                  <a:moveTo>
                    <a:pt x="359" y="1100"/>
                  </a:moveTo>
                  <a:lnTo>
                    <a:pt x="0" y="32"/>
                  </a:lnTo>
                  <a:lnTo>
                    <a:pt x="143" y="0"/>
                  </a:lnTo>
                  <a:lnTo>
                    <a:pt x="1027" y="1100"/>
                  </a:lnTo>
                  <a:lnTo>
                    <a:pt x="359" y="1100"/>
                  </a:lnTo>
                  <a:close/>
                </a:path>
              </a:pathLst>
            </a:custGeom>
            <a:solidFill>
              <a:srgbClr val="97A1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6"/>
            <p:cNvSpPr>
              <a:spLocks/>
            </p:cNvSpPr>
            <p:nvPr/>
          </p:nvSpPr>
          <p:spPr bwMode="auto">
            <a:xfrm>
              <a:off x="4023" y="1648"/>
              <a:ext cx="386" cy="360"/>
            </a:xfrm>
            <a:custGeom>
              <a:avLst/>
              <a:gdLst>
                <a:gd name="T0" fmla="*/ 386 w 386"/>
                <a:gd name="T1" fmla="*/ 360 h 360"/>
                <a:gd name="T2" fmla="*/ 0 w 386"/>
                <a:gd name="T3" fmla="*/ 330 h 360"/>
                <a:gd name="T4" fmla="*/ 265 w 386"/>
                <a:gd name="T5" fmla="*/ 0 h 360"/>
                <a:gd name="T6" fmla="*/ 386 w 386"/>
                <a:gd name="T7" fmla="*/ 360 h 360"/>
              </a:gdLst>
              <a:ahLst/>
              <a:cxnLst>
                <a:cxn ang="0">
                  <a:pos x="T0" y="T1"/>
                </a:cxn>
                <a:cxn ang="0">
                  <a:pos x="T2" y="T3"/>
                </a:cxn>
                <a:cxn ang="0">
                  <a:pos x="T4" y="T5"/>
                </a:cxn>
                <a:cxn ang="0">
                  <a:pos x="T6" y="T7"/>
                </a:cxn>
              </a:cxnLst>
              <a:rect l="0" t="0" r="r" b="b"/>
              <a:pathLst>
                <a:path w="386" h="360">
                  <a:moveTo>
                    <a:pt x="386" y="360"/>
                  </a:moveTo>
                  <a:lnTo>
                    <a:pt x="0" y="330"/>
                  </a:lnTo>
                  <a:lnTo>
                    <a:pt x="265" y="0"/>
                  </a:lnTo>
                  <a:lnTo>
                    <a:pt x="386" y="360"/>
                  </a:lnTo>
                  <a:close/>
                </a:path>
              </a:pathLst>
            </a:custGeom>
            <a:solidFill>
              <a:srgbClr val="CDD4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7"/>
            <p:cNvSpPr>
              <a:spLocks/>
            </p:cNvSpPr>
            <p:nvPr/>
          </p:nvSpPr>
          <p:spPr bwMode="auto">
            <a:xfrm>
              <a:off x="4288" y="1648"/>
              <a:ext cx="264" cy="360"/>
            </a:xfrm>
            <a:custGeom>
              <a:avLst/>
              <a:gdLst>
                <a:gd name="T0" fmla="*/ 0 w 264"/>
                <a:gd name="T1" fmla="*/ 0 h 360"/>
                <a:gd name="T2" fmla="*/ 264 w 264"/>
                <a:gd name="T3" fmla="*/ 328 h 360"/>
                <a:gd name="T4" fmla="*/ 121 w 264"/>
                <a:gd name="T5" fmla="*/ 360 h 360"/>
                <a:gd name="T6" fmla="*/ 0 w 264"/>
                <a:gd name="T7" fmla="*/ 0 h 360"/>
              </a:gdLst>
              <a:ahLst/>
              <a:cxnLst>
                <a:cxn ang="0">
                  <a:pos x="T0" y="T1"/>
                </a:cxn>
                <a:cxn ang="0">
                  <a:pos x="T2" y="T3"/>
                </a:cxn>
                <a:cxn ang="0">
                  <a:pos x="T4" y="T5"/>
                </a:cxn>
                <a:cxn ang="0">
                  <a:pos x="T6" y="T7"/>
                </a:cxn>
              </a:cxnLst>
              <a:rect l="0" t="0" r="r" b="b"/>
              <a:pathLst>
                <a:path w="264" h="360">
                  <a:moveTo>
                    <a:pt x="0" y="0"/>
                  </a:moveTo>
                  <a:lnTo>
                    <a:pt x="264" y="328"/>
                  </a:lnTo>
                  <a:lnTo>
                    <a:pt x="121" y="360"/>
                  </a:lnTo>
                  <a:lnTo>
                    <a:pt x="0" y="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8"/>
            <p:cNvSpPr>
              <a:spLocks/>
            </p:cNvSpPr>
            <p:nvPr/>
          </p:nvSpPr>
          <p:spPr bwMode="auto">
            <a:xfrm>
              <a:off x="3095" y="2257"/>
              <a:ext cx="2034" cy="819"/>
            </a:xfrm>
            <a:custGeom>
              <a:avLst/>
              <a:gdLst>
                <a:gd name="T0" fmla="*/ 490 w 980"/>
                <a:gd name="T1" fmla="*/ 0 h 394"/>
                <a:gd name="T2" fmla="*/ 980 w 980"/>
                <a:gd name="T3" fmla="*/ 394 h 394"/>
                <a:gd name="T4" fmla="*/ 0 w 980"/>
                <a:gd name="T5" fmla="*/ 394 h 394"/>
                <a:gd name="T6" fmla="*/ 490 w 980"/>
                <a:gd name="T7" fmla="*/ 0 h 394"/>
              </a:gdLst>
              <a:ahLst/>
              <a:cxnLst>
                <a:cxn ang="0">
                  <a:pos x="T0" y="T1"/>
                </a:cxn>
                <a:cxn ang="0">
                  <a:pos x="T2" y="T3"/>
                </a:cxn>
                <a:cxn ang="0">
                  <a:pos x="T4" y="T5"/>
                </a:cxn>
                <a:cxn ang="0">
                  <a:pos x="T6" y="T7"/>
                </a:cxn>
              </a:cxnLst>
              <a:rect l="0" t="0" r="r" b="b"/>
              <a:pathLst>
                <a:path w="980" h="394">
                  <a:moveTo>
                    <a:pt x="490" y="0"/>
                  </a:moveTo>
                  <a:cubicBezTo>
                    <a:pt x="719" y="0"/>
                    <a:pt x="913" y="166"/>
                    <a:pt x="980" y="394"/>
                  </a:cubicBezTo>
                  <a:cubicBezTo>
                    <a:pt x="0" y="394"/>
                    <a:pt x="0" y="394"/>
                    <a:pt x="0" y="394"/>
                  </a:cubicBezTo>
                  <a:cubicBezTo>
                    <a:pt x="66" y="166"/>
                    <a:pt x="260" y="0"/>
                    <a:pt x="490" y="0"/>
                  </a:cubicBezTo>
                  <a:close/>
                </a:path>
              </a:pathLst>
            </a:custGeom>
            <a:solidFill>
              <a:srgbClr val="246F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9"/>
            <p:cNvSpPr>
              <a:spLocks/>
            </p:cNvSpPr>
            <p:nvPr/>
          </p:nvSpPr>
          <p:spPr bwMode="auto">
            <a:xfrm>
              <a:off x="3950" y="2257"/>
              <a:ext cx="1179" cy="819"/>
            </a:xfrm>
            <a:custGeom>
              <a:avLst/>
              <a:gdLst>
                <a:gd name="T0" fmla="*/ 84 w 568"/>
                <a:gd name="T1" fmla="*/ 0 h 394"/>
                <a:gd name="T2" fmla="*/ 568 w 568"/>
                <a:gd name="T3" fmla="*/ 394 h 394"/>
                <a:gd name="T4" fmla="*/ 92 w 568"/>
                <a:gd name="T5" fmla="*/ 394 h 394"/>
                <a:gd name="T6" fmla="*/ 84 w 568"/>
                <a:gd name="T7" fmla="*/ 0 h 394"/>
              </a:gdLst>
              <a:ahLst/>
              <a:cxnLst>
                <a:cxn ang="0">
                  <a:pos x="T0" y="T1"/>
                </a:cxn>
                <a:cxn ang="0">
                  <a:pos x="T2" y="T3"/>
                </a:cxn>
                <a:cxn ang="0">
                  <a:pos x="T4" y="T5"/>
                </a:cxn>
                <a:cxn ang="0">
                  <a:pos x="T6" y="T7"/>
                </a:cxn>
              </a:cxnLst>
              <a:rect l="0" t="0" r="r" b="b"/>
              <a:pathLst>
                <a:path w="568" h="394">
                  <a:moveTo>
                    <a:pt x="84" y="0"/>
                  </a:moveTo>
                  <a:cubicBezTo>
                    <a:pt x="311" y="3"/>
                    <a:pt x="502" y="168"/>
                    <a:pt x="568" y="394"/>
                  </a:cubicBezTo>
                  <a:cubicBezTo>
                    <a:pt x="92" y="394"/>
                    <a:pt x="92" y="394"/>
                    <a:pt x="92" y="394"/>
                  </a:cubicBezTo>
                  <a:cubicBezTo>
                    <a:pt x="16" y="203"/>
                    <a:pt x="0" y="46"/>
                    <a:pt x="84" y="0"/>
                  </a:cubicBezTo>
                  <a:close/>
                </a:path>
              </a:pathLst>
            </a:custGeom>
            <a:solidFill>
              <a:srgbClr val="308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0"/>
            <p:cNvSpPr>
              <a:spLocks/>
            </p:cNvSpPr>
            <p:nvPr/>
          </p:nvSpPr>
          <p:spPr bwMode="auto">
            <a:xfrm>
              <a:off x="-2" y="2714"/>
              <a:ext cx="2244" cy="362"/>
            </a:xfrm>
            <a:custGeom>
              <a:avLst/>
              <a:gdLst>
                <a:gd name="T0" fmla="*/ 541 w 1081"/>
                <a:gd name="T1" fmla="*/ 0 h 174"/>
                <a:gd name="T2" fmla="*/ 1081 w 1081"/>
                <a:gd name="T3" fmla="*/ 174 h 174"/>
                <a:gd name="T4" fmla="*/ 0 w 1081"/>
                <a:gd name="T5" fmla="*/ 174 h 174"/>
                <a:gd name="T6" fmla="*/ 541 w 1081"/>
                <a:gd name="T7" fmla="*/ 0 h 174"/>
              </a:gdLst>
              <a:ahLst/>
              <a:cxnLst>
                <a:cxn ang="0">
                  <a:pos x="T0" y="T1"/>
                </a:cxn>
                <a:cxn ang="0">
                  <a:pos x="T2" y="T3"/>
                </a:cxn>
                <a:cxn ang="0">
                  <a:pos x="T4" y="T5"/>
                </a:cxn>
                <a:cxn ang="0">
                  <a:pos x="T6" y="T7"/>
                </a:cxn>
              </a:cxnLst>
              <a:rect l="0" t="0" r="r" b="b"/>
              <a:pathLst>
                <a:path w="1081" h="174">
                  <a:moveTo>
                    <a:pt x="541" y="0"/>
                  </a:moveTo>
                  <a:cubicBezTo>
                    <a:pt x="793" y="0"/>
                    <a:pt x="1007" y="73"/>
                    <a:pt x="1081" y="174"/>
                  </a:cubicBezTo>
                  <a:cubicBezTo>
                    <a:pt x="0" y="174"/>
                    <a:pt x="0" y="174"/>
                    <a:pt x="0" y="174"/>
                  </a:cubicBezTo>
                  <a:cubicBezTo>
                    <a:pt x="75" y="73"/>
                    <a:pt x="289" y="0"/>
                    <a:pt x="541" y="0"/>
                  </a:cubicBezTo>
                  <a:close/>
                </a:path>
              </a:pathLst>
            </a:custGeom>
            <a:solidFill>
              <a:srgbClr val="3C9E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1"/>
            <p:cNvSpPr>
              <a:spLocks/>
            </p:cNvSpPr>
            <p:nvPr/>
          </p:nvSpPr>
          <p:spPr bwMode="auto">
            <a:xfrm>
              <a:off x="834" y="2714"/>
              <a:ext cx="1408" cy="362"/>
            </a:xfrm>
            <a:custGeom>
              <a:avLst/>
              <a:gdLst>
                <a:gd name="T0" fmla="*/ 138 w 678"/>
                <a:gd name="T1" fmla="*/ 0 h 174"/>
                <a:gd name="T2" fmla="*/ 678 w 678"/>
                <a:gd name="T3" fmla="*/ 174 h 174"/>
                <a:gd name="T4" fmla="*/ 1 w 678"/>
                <a:gd name="T5" fmla="*/ 174 h 174"/>
                <a:gd name="T6" fmla="*/ 138 w 678"/>
                <a:gd name="T7" fmla="*/ 0 h 174"/>
              </a:gdLst>
              <a:ahLst/>
              <a:cxnLst>
                <a:cxn ang="0">
                  <a:pos x="T0" y="T1"/>
                </a:cxn>
                <a:cxn ang="0">
                  <a:pos x="T2" y="T3"/>
                </a:cxn>
                <a:cxn ang="0">
                  <a:pos x="T4" y="T5"/>
                </a:cxn>
                <a:cxn ang="0">
                  <a:pos x="T6" y="T7"/>
                </a:cxn>
              </a:cxnLst>
              <a:rect l="0" t="0" r="r" b="b"/>
              <a:pathLst>
                <a:path w="678" h="174">
                  <a:moveTo>
                    <a:pt x="138" y="0"/>
                  </a:moveTo>
                  <a:cubicBezTo>
                    <a:pt x="390" y="0"/>
                    <a:pt x="604" y="73"/>
                    <a:pt x="678" y="174"/>
                  </a:cubicBezTo>
                  <a:cubicBezTo>
                    <a:pt x="1" y="174"/>
                    <a:pt x="1" y="174"/>
                    <a:pt x="1" y="174"/>
                  </a:cubicBezTo>
                  <a:cubicBezTo>
                    <a:pt x="0" y="87"/>
                    <a:pt x="51" y="31"/>
                    <a:pt x="138" y="0"/>
                  </a:cubicBezTo>
                  <a:close/>
                </a:path>
              </a:pathLst>
            </a:custGeom>
            <a:solidFill>
              <a:srgbClr val="60B9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22"/>
            <p:cNvSpPr>
              <a:spLocks/>
            </p:cNvSpPr>
            <p:nvPr/>
          </p:nvSpPr>
          <p:spPr bwMode="auto">
            <a:xfrm>
              <a:off x="1824" y="2517"/>
              <a:ext cx="2026" cy="559"/>
            </a:xfrm>
            <a:custGeom>
              <a:avLst/>
              <a:gdLst>
                <a:gd name="T0" fmla="*/ 488 w 976"/>
                <a:gd name="T1" fmla="*/ 0 h 269"/>
                <a:gd name="T2" fmla="*/ 976 w 976"/>
                <a:gd name="T3" fmla="*/ 269 h 269"/>
                <a:gd name="T4" fmla="*/ 0 w 976"/>
                <a:gd name="T5" fmla="*/ 269 h 269"/>
                <a:gd name="T6" fmla="*/ 488 w 976"/>
                <a:gd name="T7" fmla="*/ 0 h 269"/>
              </a:gdLst>
              <a:ahLst/>
              <a:cxnLst>
                <a:cxn ang="0">
                  <a:pos x="T0" y="T1"/>
                </a:cxn>
                <a:cxn ang="0">
                  <a:pos x="T2" y="T3"/>
                </a:cxn>
                <a:cxn ang="0">
                  <a:pos x="T4" y="T5"/>
                </a:cxn>
                <a:cxn ang="0">
                  <a:pos x="T6" y="T7"/>
                </a:cxn>
              </a:cxnLst>
              <a:rect l="0" t="0" r="r" b="b"/>
              <a:pathLst>
                <a:path w="976" h="269">
                  <a:moveTo>
                    <a:pt x="488" y="0"/>
                  </a:moveTo>
                  <a:cubicBezTo>
                    <a:pt x="716" y="0"/>
                    <a:pt x="910" y="113"/>
                    <a:pt x="976" y="269"/>
                  </a:cubicBezTo>
                  <a:cubicBezTo>
                    <a:pt x="0" y="269"/>
                    <a:pt x="0" y="269"/>
                    <a:pt x="0" y="269"/>
                  </a:cubicBezTo>
                  <a:cubicBezTo>
                    <a:pt x="67" y="113"/>
                    <a:pt x="260" y="0"/>
                    <a:pt x="488" y="0"/>
                  </a:cubicBezTo>
                  <a:close/>
                </a:path>
              </a:pathLst>
            </a:custGeom>
            <a:solidFill>
              <a:srgbClr val="3C9E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23"/>
            <p:cNvSpPr>
              <a:spLocks/>
            </p:cNvSpPr>
            <p:nvPr/>
          </p:nvSpPr>
          <p:spPr bwMode="auto">
            <a:xfrm>
              <a:off x="3516" y="2714"/>
              <a:ext cx="2242" cy="362"/>
            </a:xfrm>
            <a:custGeom>
              <a:avLst/>
              <a:gdLst>
                <a:gd name="T0" fmla="*/ 540 w 1080"/>
                <a:gd name="T1" fmla="*/ 0 h 174"/>
                <a:gd name="T2" fmla="*/ 1080 w 1080"/>
                <a:gd name="T3" fmla="*/ 174 h 174"/>
                <a:gd name="T4" fmla="*/ 0 w 1080"/>
                <a:gd name="T5" fmla="*/ 174 h 174"/>
                <a:gd name="T6" fmla="*/ 540 w 1080"/>
                <a:gd name="T7" fmla="*/ 0 h 174"/>
              </a:gdLst>
              <a:ahLst/>
              <a:cxnLst>
                <a:cxn ang="0">
                  <a:pos x="T0" y="T1"/>
                </a:cxn>
                <a:cxn ang="0">
                  <a:pos x="T2" y="T3"/>
                </a:cxn>
                <a:cxn ang="0">
                  <a:pos x="T4" y="T5"/>
                </a:cxn>
                <a:cxn ang="0">
                  <a:pos x="T6" y="T7"/>
                </a:cxn>
              </a:cxnLst>
              <a:rect l="0" t="0" r="r" b="b"/>
              <a:pathLst>
                <a:path w="1080" h="174">
                  <a:moveTo>
                    <a:pt x="540" y="0"/>
                  </a:moveTo>
                  <a:cubicBezTo>
                    <a:pt x="792" y="0"/>
                    <a:pt x="1006" y="73"/>
                    <a:pt x="1080" y="174"/>
                  </a:cubicBezTo>
                  <a:cubicBezTo>
                    <a:pt x="0" y="174"/>
                    <a:pt x="0" y="174"/>
                    <a:pt x="0" y="174"/>
                  </a:cubicBezTo>
                  <a:cubicBezTo>
                    <a:pt x="74" y="73"/>
                    <a:pt x="288" y="0"/>
                    <a:pt x="540" y="0"/>
                  </a:cubicBezTo>
                  <a:close/>
                </a:path>
              </a:pathLst>
            </a:custGeom>
            <a:solidFill>
              <a:srgbClr val="3C9E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24"/>
            <p:cNvSpPr>
              <a:spLocks/>
            </p:cNvSpPr>
            <p:nvPr/>
          </p:nvSpPr>
          <p:spPr bwMode="auto">
            <a:xfrm>
              <a:off x="4351" y="2714"/>
              <a:ext cx="1407" cy="362"/>
            </a:xfrm>
            <a:custGeom>
              <a:avLst/>
              <a:gdLst>
                <a:gd name="T0" fmla="*/ 138 w 678"/>
                <a:gd name="T1" fmla="*/ 0 h 174"/>
                <a:gd name="T2" fmla="*/ 678 w 678"/>
                <a:gd name="T3" fmla="*/ 174 h 174"/>
                <a:gd name="T4" fmla="*/ 1 w 678"/>
                <a:gd name="T5" fmla="*/ 174 h 174"/>
                <a:gd name="T6" fmla="*/ 138 w 678"/>
                <a:gd name="T7" fmla="*/ 0 h 174"/>
              </a:gdLst>
              <a:ahLst/>
              <a:cxnLst>
                <a:cxn ang="0">
                  <a:pos x="T0" y="T1"/>
                </a:cxn>
                <a:cxn ang="0">
                  <a:pos x="T2" y="T3"/>
                </a:cxn>
                <a:cxn ang="0">
                  <a:pos x="T4" y="T5"/>
                </a:cxn>
                <a:cxn ang="0">
                  <a:pos x="T6" y="T7"/>
                </a:cxn>
              </a:cxnLst>
              <a:rect l="0" t="0" r="r" b="b"/>
              <a:pathLst>
                <a:path w="678" h="174">
                  <a:moveTo>
                    <a:pt x="138" y="0"/>
                  </a:moveTo>
                  <a:cubicBezTo>
                    <a:pt x="390" y="0"/>
                    <a:pt x="604" y="73"/>
                    <a:pt x="678" y="174"/>
                  </a:cubicBezTo>
                  <a:cubicBezTo>
                    <a:pt x="1" y="174"/>
                    <a:pt x="1" y="174"/>
                    <a:pt x="1" y="174"/>
                  </a:cubicBezTo>
                  <a:cubicBezTo>
                    <a:pt x="0" y="87"/>
                    <a:pt x="51" y="31"/>
                    <a:pt x="138" y="0"/>
                  </a:cubicBezTo>
                  <a:close/>
                </a:path>
              </a:pathLst>
            </a:custGeom>
            <a:solidFill>
              <a:srgbClr val="60B9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25"/>
            <p:cNvSpPr>
              <a:spLocks/>
            </p:cNvSpPr>
            <p:nvPr/>
          </p:nvSpPr>
          <p:spPr bwMode="auto">
            <a:xfrm>
              <a:off x="2491" y="2517"/>
              <a:ext cx="1359" cy="559"/>
            </a:xfrm>
            <a:custGeom>
              <a:avLst/>
              <a:gdLst>
                <a:gd name="T0" fmla="*/ 167 w 655"/>
                <a:gd name="T1" fmla="*/ 0 h 269"/>
                <a:gd name="T2" fmla="*/ 655 w 655"/>
                <a:gd name="T3" fmla="*/ 269 h 269"/>
                <a:gd name="T4" fmla="*/ 49 w 655"/>
                <a:gd name="T5" fmla="*/ 269 h 269"/>
                <a:gd name="T6" fmla="*/ 167 w 655"/>
                <a:gd name="T7" fmla="*/ 0 h 269"/>
              </a:gdLst>
              <a:ahLst/>
              <a:cxnLst>
                <a:cxn ang="0">
                  <a:pos x="T0" y="T1"/>
                </a:cxn>
                <a:cxn ang="0">
                  <a:pos x="T2" y="T3"/>
                </a:cxn>
                <a:cxn ang="0">
                  <a:pos x="T4" y="T5"/>
                </a:cxn>
                <a:cxn ang="0">
                  <a:pos x="T6" y="T7"/>
                </a:cxn>
              </a:cxnLst>
              <a:rect l="0" t="0" r="r" b="b"/>
              <a:pathLst>
                <a:path w="655" h="269">
                  <a:moveTo>
                    <a:pt x="167" y="0"/>
                  </a:moveTo>
                  <a:cubicBezTo>
                    <a:pt x="395" y="0"/>
                    <a:pt x="589" y="113"/>
                    <a:pt x="655" y="269"/>
                  </a:cubicBezTo>
                  <a:cubicBezTo>
                    <a:pt x="49" y="269"/>
                    <a:pt x="49" y="269"/>
                    <a:pt x="49" y="269"/>
                  </a:cubicBezTo>
                  <a:cubicBezTo>
                    <a:pt x="0" y="127"/>
                    <a:pt x="52" y="41"/>
                    <a:pt x="167" y="0"/>
                  </a:cubicBezTo>
                  <a:close/>
                </a:path>
              </a:pathLst>
            </a:custGeom>
            <a:solidFill>
              <a:srgbClr val="60B9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26"/>
            <p:cNvSpPr>
              <a:spLocks/>
            </p:cNvSpPr>
            <p:nvPr/>
          </p:nvSpPr>
          <p:spPr bwMode="auto">
            <a:xfrm>
              <a:off x="2364" y="1297"/>
              <a:ext cx="357" cy="451"/>
            </a:xfrm>
            <a:custGeom>
              <a:avLst/>
              <a:gdLst>
                <a:gd name="T0" fmla="*/ 0 w 357"/>
                <a:gd name="T1" fmla="*/ 0 h 451"/>
                <a:gd name="T2" fmla="*/ 357 w 357"/>
                <a:gd name="T3" fmla="*/ 412 h 451"/>
                <a:gd name="T4" fmla="*/ 162 w 357"/>
                <a:gd name="T5" fmla="*/ 451 h 451"/>
                <a:gd name="T6" fmla="*/ 0 w 357"/>
                <a:gd name="T7" fmla="*/ 0 h 451"/>
              </a:gdLst>
              <a:ahLst/>
              <a:cxnLst>
                <a:cxn ang="0">
                  <a:pos x="T0" y="T1"/>
                </a:cxn>
                <a:cxn ang="0">
                  <a:pos x="T2" y="T3"/>
                </a:cxn>
                <a:cxn ang="0">
                  <a:pos x="T4" y="T5"/>
                </a:cxn>
                <a:cxn ang="0">
                  <a:pos x="T6" y="T7"/>
                </a:cxn>
              </a:cxnLst>
              <a:rect l="0" t="0" r="r" b="b"/>
              <a:pathLst>
                <a:path w="357" h="451">
                  <a:moveTo>
                    <a:pt x="0" y="0"/>
                  </a:moveTo>
                  <a:lnTo>
                    <a:pt x="357" y="412"/>
                  </a:lnTo>
                  <a:lnTo>
                    <a:pt x="162" y="451"/>
                  </a:lnTo>
                  <a:lnTo>
                    <a:pt x="0" y="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27"/>
            <p:cNvSpPr>
              <a:spLocks/>
            </p:cNvSpPr>
            <p:nvPr/>
          </p:nvSpPr>
          <p:spPr bwMode="auto">
            <a:xfrm>
              <a:off x="886" y="2700"/>
              <a:ext cx="36" cy="137"/>
            </a:xfrm>
            <a:custGeom>
              <a:avLst/>
              <a:gdLst>
                <a:gd name="T0" fmla="*/ 0 w 17"/>
                <a:gd name="T1" fmla="*/ 0 h 66"/>
                <a:gd name="T2" fmla="*/ 17 w 17"/>
                <a:gd name="T3" fmla="*/ 0 h 66"/>
                <a:gd name="T4" fmla="*/ 17 w 17"/>
                <a:gd name="T5" fmla="*/ 62 h 66"/>
                <a:gd name="T6" fmla="*/ 0 w 17"/>
                <a:gd name="T7" fmla="*/ 62 h 66"/>
                <a:gd name="T8" fmla="*/ 0 w 17"/>
                <a:gd name="T9" fmla="*/ 0 h 66"/>
              </a:gdLst>
              <a:ahLst/>
              <a:cxnLst>
                <a:cxn ang="0">
                  <a:pos x="T0" y="T1"/>
                </a:cxn>
                <a:cxn ang="0">
                  <a:pos x="T2" y="T3"/>
                </a:cxn>
                <a:cxn ang="0">
                  <a:pos x="T4" y="T5"/>
                </a:cxn>
                <a:cxn ang="0">
                  <a:pos x="T6" y="T7"/>
                </a:cxn>
                <a:cxn ang="0">
                  <a:pos x="T8" y="T9"/>
                </a:cxn>
              </a:cxnLst>
              <a:rect l="0" t="0" r="r" b="b"/>
              <a:pathLst>
                <a:path w="17" h="66">
                  <a:moveTo>
                    <a:pt x="0" y="0"/>
                  </a:moveTo>
                  <a:cubicBezTo>
                    <a:pt x="17" y="0"/>
                    <a:pt x="17" y="0"/>
                    <a:pt x="17" y="0"/>
                  </a:cubicBezTo>
                  <a:cubicBezTo>
                    <a:pt x="17" y="62"/>
                    <a:pt x="17" y="62"/>
                    <a:pt x="17" y="62"/>
                  </a:cubicBezTo>
                  <a:cubicBezTo>
                    <a:pt x="11" y="66"/>
                    <a:pt x="5" y="66"/>
                    <a:pt x="0" y="62"/>
                  </a:cubicBezTo>
                  <a:lnTo>
                    <a:pt x="0" y="0"/>
                  </a:lnTo>
                  <a:close/>
                </a:path>
              </a:pathLst>
            </a:custGeom>
            <a:solidFill>
              <a:srgbClr val="7444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8"/>
            <p:cNvSpPr>
              <a:spLocks/>
            </p:cNvSpPr>
            <p:nvPr/>
          </p:nvSpPr>
          <p:spPr bwMode="auto">
            <a:xfrm>
              <a:off x="903" y="2700"/>
              <a:ext cx="19" cy="135"/>
            </a:xfrm>
            <a:custGeom>
              <a:avLst/>
              <a:gdLst>
                <a:gd name="T0" fmla="*/ 0 w 9"/>
                <a:gd name="T1" fmla="*/ 0 h 65"/>
                <a:gd name="T2" fmla="*/ 9 w 9"/>
                <a:gd name="T3" fmla="*/ 0 h 65"/>
                <a:gd name="T4" fmla="*/ 9 w 9"/>
                <a:gd name="T5" fmla="*/ 62 h 65"/>
                <a:gd name="T6" fmla="*/ 0 w 9"/>
                <a:gd name="T7" fmla="*/ 65 h 65"/>
                <a:gd name="T8" fmla="*/ 0 w 9"/>
                <a:gd name="T9" fmla="*/ 0 h 65"/>
              </a:gdLst>
              <a:ahLst/>
              <a:cxnLst>
                <a:cxn ang="0">
                  <a:pos x="T0" y="T1"/>
                </a:cxn>
                <a:cxn ang="0">
                  <a:pos x="T2" y="T3"/>
                </a:cxn>
                <a:cxn ang="0">
                  <a:pos x="T4" y="T5"/>
                </a:cxn>
                <a:cxn ang="0">
                  <a:pos x="T6" y="T7"/>
                </a:cxn>
                <a:cxn ang="0">
                  <a:pos x="T8" y="T9"/>
                </a:cxn>
              </a:cxnLst>
              <a:rect l="0" t="0" r="r" b="b"/>
              <a:pathLst>
                <a:path w="9" h="65">
                  <a:moveTo>
                    <a:pt x="0" y="0"/>
                  </a:moveTo>
                  <a:cubicBezTo>
                    <a:pt x="9" y="0"/>
                    <a:pt x="9" y="0"/>
                    <a:pt x="9" y="0"/>
                  </a:cubicBezTo>
                  <a:cubicBezTo>
                    <a:pt x="9" y="62"/>
                    <a:pt x="9" y="62"/>
                    <a:pt x="9" y="62"/>
                  </a:cubicBezTo>
                  <a:cubicBezTo>
                    <a:pt x="6" y="64"/>
                    <a:pt x="3" y="65"/>
                    <a:pt x="0" y="65"/>
                  </a:cubicBezTo>
                  <a:lnTo>
                    <a:pt x="0" y="0"/>
                  </a:lnTo>
                  <a:close/>
                </a:path>
              </a:pathLst>
            </a:custGeom>
            <a:solidFill>
              <a:srgbClr val="8D5E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Oval 29"/>
            <p:cNvSpPr>
              <a:spLocks noChangeArrowheads="1"/>
            </p:cNvSpPr>
            <p:nvPr/>
          </p:nvSpPr>
          <p:spPr bwMode="auto">
            <a:xfrm>
              <a:off x="799" y="2413"/>
              <a:ext cx="208" cy="335"/>
            </a:xfrm>
            <a:prstGeom prst="ellipse">
              <a:avLst/>
            </a:prstGeom>
            <a:solidFill>
              <a:srgbClr val="9BCB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0"/>
            <p:cNvSpPr>
              <a:spLocks/>
            </p:cNvSpPr>
            <p:nvPr/>
          </p:nvSpPr>
          <p:spPr bwMode="auto">
            <a:xfrm>
              <a:off x="870" y="2413"/>
              <a:ext cx="137" cy="335"/>
            </a:xfrm>
            <a:custGeom>
              <a:avLst/>
              <a:gdLst>
                <a:gd name="T0" fmla="*/ 18 w 66"/>
                <a:gd name="T1" fmla="*/ 0 h 161"/>
                <a:gd name="T2" fmla="*/ 66 w 66"/>
                <a:gd name="T3" fmla="*/ 80 h 161"/>
                <a:gd name="T4" fmla="*/ 16 w 66"/>
                <a:gd name="T5" fmla="*/ 161 h 161"/>
                <a:gd name="T6" fmla="*/ 16 w 66"/>
                <a:gd name="T7" fmla="*/ 0 h 161"/>
                <a:gd name="T8" fmla="*/ 18 w 66"/>
                <a:gd name="T9" fmla="*/ 0 h 161"/>
              </a:gdLst>
              <a:ahLst/>
              <a:cxnLst>
                <a:cxn ang="0">
                  <a:pos x="T0" y="T1"/>
                </a:cxn>
                <a:cxn ang="0">
                  <a:pos x="T2" y="T3"/>
                </a:cxn>
                <a:cxn ang="0">
                  <a:pos x="T4" y="T5"/>
                </a:cxn>
                <a:cxn ang="0">
                  <a:pos x="T6" y="T7"/>
                </a:cxn>
                <a:cxn ang="0">
                  <a:pos x="T8" y="T9"/>
                </a:cxn>
              </a:cxnLst>
              <a:rect l="0" t="0" r="r" b="b"/>
              <a:pathLst>
                <a:path w="66" h="161">
                  <a:moveTo>
                    <a:pt x="18" y="0"/>
                  </a:moveTo>
                  <a:cubicBezTo>
                    <a:pt x="45" y="1"/>
                    <a:pt x="66" y="37"/>
                    <a:pt x="66" y="80"/>
                  </a:cubicBezTo>
                  <a:cubicBezTo>
                    <a:pt x="66" y="125"/>
                    <a:pt x="44" y="161"/>
                    <a:pt x="16" y="161"/>
                  </a:cubicBezTo>
                  <a:cubicBezTo>
                    <a:pt x="2" y="130"/>
                    <a:pt x="0" y="35"/>
                    <a:pt x="16" y="0"/>
                  </a:cubicBezTo>
                  <a:cubicBezTo>
                    <a:pt x="17" y="0"/>
                    <a:pt x="17" y="0"/>
                    <a:pt x="18" y="0"/>
                  </a:cubicBezTo>
                  <a:close/>
                </a:path>
              </a:pathLst>
            </a:custGeom>
            <a:solidFill>
              <a:srgbClr val="B7D6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1"/>
            <p:cNvSpPr>
              <a:spLocks/>
            </p:cNvSpPr>
            <p:nvPr/>
          </p:nvSpPr>
          <p:spPr bwMode="auto">
            <a:xfrm>
              <a:off x="1129" y="2881"/>
              <a:ext cx="48" cy="101"/>
            </a:xfrm>
            <a:custGeom>
              <a:avLst/>
              <a:gdLst>
                <a:gd name="T0" fmla="*/ 0 w 23"/>
                <a:gd name="T1" fmla="*/ 0 h 49"/>
                <a:gd name="T2" fmla="*/ 23 w 23"/>
                <a:gd name="T3" fmla="*/ 0 h 49"/>
                <a:gd name="T4" fmla="*/ 23 w 23"/>
                <a:gd name="T5" fmla="*/ 46 h 49"/>
                <a:gd name="T6" fmla="*/ 0 w 23"/>
                <a:gd name="T7" fmla="*/ 46 h 49"/>
                <a:gd name="T8" fmla="*/ 0 w 23"/>
                <a:gd name="T9" fmla="*/ 0 h 49"/>
              </a:gdLst>
              <a:ahLst/>
              <a:cxnLst>
                <a:cxn ang="0">
                  <a:pos x="T0" y="T1"/>
                </a:cxn>
                <a:cxn ang="0">
                  <a:pos x="T2" y="T3"/>
                </a:cxn>
                <a:cxn ang="0">
                  <a:pos x="T4" y="T5"/>
                </a:cxn>
                <a:cxn ang="0">
                  <a:pos x="T6" y="T7"/>
                </a:cxn>
                <a:cxn ang="0">
                  <a:pos x="T8" y="T9"/>
                </a:cxn>
              </a:cxnLst>
              <a:rect l="0" t="0" r="r" b="b"/>
              <a:pathLst>
                <a:path w="23" h="49">
                  <a:moveTo>
                    <a:pt x="0" y="0"/>
                  </a:moveTo>
                  <a:cubicBezTo>
                    <a:pt x="23" y="0"/>
                    <a:pt x="23" y="0"/>
                    <a:pt x="23" y="0"/>
                  </a:cubicBezTo>
                  <a:cubicBezTo>
                    <a:pt x="23" y="46"/>
                    <a:pt x="23" y="46"/>
                    <a:pt x="23" y="46"/>
                  </a:cubicBezTo>
                  <a:cubicBezTo>
                    <a:pt x="15" y="49"/>
                    <a:pt x="7" y="49"/>
                    <a:pt x="0" y="46"/>
                  </a:cubicBezTo>
                  <a:lnTo>
                    <a:pt x="0" y="0"/>
                  </a:lnTo>
                  <a:close/>
                </a:path>
              </a:pathLst>
            </a:custGeom>
            <a:solidFill>
              <a:srgbClr val="7444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32"/>
            <p:cNvSpPr>
              <a:spLocks/>
            </p:cNvSpPr>
            <p:nvPr/>
          </p:nvSpPr>
          <p:spPr bwMode="auto">
            <a:xfrm>
              <a:off x="1154" y="2881"/>
              <a:ext cx="23" cy="99"/>
            </a:xfrm>
            <a:custGeom>
              <a:avLst/>
              <a:gdLst>
                <a:gd name="T0" fmla="*/ 0 w 11"/>
                <a:gd name="T1" fmla="*/ 0 h 48"/>
                <a:gd name="T2" fmla="*/ 11 w 11"/>
                <a:gd name="T3" fmla="*/ 0 h 48"/>
                <a:gd name="T4" fmla="*/ 11 w 11"/>
                <a:gd name="T5" fmla="*/ 46 h 48"/>
                <a:gd name="T6" fmla="*/ 0 w 11"/>
                <a:gd name="T7" fmla="*/ 48 h 48"/>
                <a:gd name="T8" fmla="*/ 0 w 11"/>
                <a:gd name="T9" fmla="*/ 0 h 48"/>
              </a:gdLst>
              <a:ahLst/>
              <a:cxnLst>
                <a:cxn ang="0">
                  <a:pos x="T0" y="T1"/>
                </a:cxn>
                <a:cxn ang="0">
                  <a:pos x="T2" y="T3"/>
                </a:cxn>
                <a:cxn ang="0">
                  <a:pos x="T4" y="T5"/>
                </a:cxn>
                <a:cxn ang="0">
                  <a:pos x="T6" y="T7"/>
                </a:cxn>
                <a:cxn ang="0">
                  <a:pos x="T8" y="T9"/>
                </a:cxn>
              </a:cxnLst>
              <a:rect l="0" t="0" r="r" b="b"/>
              <a:pathLst>
                <a:path w="11" h="48">
                  <a:moveTo>
                    <a:pt x="0" y="0"/>
                  </a:moveTo>
                  <a:cubicBezTo>
                    <a:pt x="11" y="0"/>
                    <a:pt x="11" y="0"/>
                    <a:pt x="11" y="0"/>
                  </a:cubicBezTo>
                  <a:cubicBezTo>
                    <a:pt x="11" y="46"/>
                    <a:pt x="11" y="46"/>
                    <a:pt x="11" y="46"/>
                  </a:cubicBezTo>
                  <a:cubicBezTo>
                    <a:pt x="7" y="47"/>
                    <a:pt x="4" y="48"/>
                    <a:pt x="0" y="48"/>
                  </a:cubicBezTo>
                  <a:lnTo>
                    <a:pt x="0" y="0"/>
                  </a:lnTo>
                  <a:close/>
                </a:path>
              </a:pathLst>
            </a:custGeom>
            <a:solidFill>
              <a:srgbClr val="8D5E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3"/>
            <p:cNvSpPr>
              <a:spLocks/>
            </p:cNvSpPr>
            <p:nvPr/>
          </p:nvSpPr>
          <p:spPr bwMode="auto">
            <a:xfrm>
              <a:off x="1015" y="2407"/>
              <a:ext cx="278" cy="509"/>
            </a:xfrm>
            <a:custGeom>
              <a:avLst/>
              <a:gdLst>
                <a:gd name="T0" fmla="*/ 67 w 134"/>
                <a:gd name="T1" fmla="*/ 0 h 245"/>
                <a:gd name="T2" fmla="*/ 134 w 134"/>
                <a:gd name="T3" fmla="*/ 230 h 245"/>
                <a:gd name="T4" fmla="*/ 0 w 134"/>
                <a:gd name="T5" fmla="*/ 230 h 245"/>
                <a:gd name="T6" fmla="*/ 67 w 134"/>
                <a:gd name="T7" fmla="*/ 0 h 245"/>
              </a:gdLst>
              <a:ahLst/>
              <a:cxnLst>
                <a:cxn ang="0">
                  <a:pos x="T0" y="T1"/>
                </a:cxn>
                <a:cxn ang="0">
                  <a:pos x="T2" y="T3"/>
                </a:cxn>
                <a:cxn ang="0">
                  <a:pos x="T4" y="T5"/>
                </a:cxn>
                <a:cxn ang="0">
                  <a:pos x="T6" y="T7"/>
                </a:cxn>
              </a:cxnLst>
              <a:rect l="0" t="0" r="r" b="b"/>
              <a:pathLst>
                <a:path w="134" h="245">
                  <a:moveTo>
                    <a:pt x="67" y="0"/>
                  </a:moveTo>
                  <a:cubicBezTo>
                    <a:pt x="109" y="68"/>
                    <a:pt x="133" y="144"/>
                    <a:pt x="134" y="230"/>
                  </a:cubicBezTo>
                  <a:cubicBezTo>
                    <a:pt x="90" y="244"/>
                    <a:pt x="46" y="245"/>
                    <a:pt x="0" y="230"/>
                  </a:cubicBezTo>
                  <a:cubicBezTo>
                    <a:pt x="4" y="153"/>
                    <a:pt x="30" y="77"/>
                    <a:pt x="67" y="0"/>
                  </a:cubicBezTo>
                  <a:close/>
                </a:path>
              </a:pathLst>
            </a:custGeom>
            <a:solidFill>
              <a:srgbClr val="9BCB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34"/>
            <p:cNvSpPr>
              <a:spLocks/>
            </p:cNvSpPr>
            <p:nvPr/>
          </p:nvSpPr>
          <p:spPr bwMode="auto">
            <a:xfrm>
              <a:off x="1140" y="2407"/>
              <a:ext cx="153" cy="501"/>
            </a:xfrm>
            <a:custGeom>
              <a:avLst/>
              <a:gdLst>
                <a:gd name="T0" fmla="*/ 7 w 74"/>
                <a:gd name="T1" fmla="*/ 0 h 241"/>
                <a:gd name="T2" fmla="*/ 74 w 74"/>
                <a:gd name="T3" fmla="*/ 230 h 241"/>
                <a:gd name="T4" fmla="*/ 7 w 74"/>
                <a:gd name="T5" fmla="*/ 241 h 241"/>
                <a:gd name="T6" fmla="*/ 7 w 74"/>
                <a:gd name="T7" fmla="*/ 0 h 241"/>
              </a:gdLst>
              <a:ahLst/>
              <a:cxnLst>
                <a:cxn ang="0">
                  <a:pos x="T0" y="T1"/>
                </a:cxn>
                <a:cxn ang="0">
                  <a:pos x="T2" y="T3"/>
                </a:cxn>
                <a:cxn ang="0">
                  <a:pos x="T4" y="T5"/>
                </a:cxn>
                <a:cxn ang="0">
                  <a:pos x="T6" y="T7"/>
                </a:cxn>
              </a:cxnLst>
              <a:rect l="0" t="0" r="r" b="b"/>
              <a:pathLst>
                <a:path w="74" h="241">
                  <a:moveTo>
                    <a:pt x="7" y="0"/>
                  </a:moveTo>
                  <a:cubicBezTo>
                    <a:pt x="49" y="68"/>
                    <a:pt x="73" y="144"/>
                    <a:pt x="74" y="230"/>
                  </a:cubicBezTo>
                  <a:cubicBezTo>
                    <a:pt x="52" y="237"/>
                    <a:pt x="29" y="241"/>
                    <a:pt x="7" y="241"/>
                  </a:cubicBezTo>
                  <a:cubicBezTo>
                    <a:pt x="1" y="212"/>
                    <a:pt x="0" y="68"/>
                    <a:pt x="7" y="0"/>
                  </a:cubicBezTo>
                  <a:close/>
                </a:path>
              </a:pathLst>
            </a:custGeom>
            <a:solidFill>
              <a:srgbClr val="B7D6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35"/>
            <p:cNvSpPr>
              <a:spLocks/>
            </p:cNvSpPr>
            <p:nvPr/>
          </p:nvSpPr>
          <p:spPr bwMode="auto">
            <a:xfrm>
              <a:off x="1451" y="2166"/>
              <a:ext cx="35" cy="133"/>
            </a:xfrm>
            <a:custGeom>
              <a:avLst/>
              <a:gdLst>
                <a:gd name="T0" fmla="*/ 0 w 17"/>
                <a:gd name="T1" fmla="*/ 0 h 64"/>
                <a:gd name="T2" fmla="*/ 17 w 17"/>
                <a:gd name="T3" fmla="*/ 0 h 64"/>
                <a:gd name="T4" fmla="*/ 17 w 17"/>
                <a:gd name="T5" fmla="*/ 60 h 64"/>
                <a:gd name="T6" fmla="*/ 0 w 17"/>
                <a:gd name="T7" fmla="*/ 60 h 64"/>
                <a:gd name="T8" fmla="*/ 0 w 17"/>
                <a:gd name="T9" fmla="*/ 0 h 64"/>
              </a:gdLst>
              <a:ahLst/>
              <a:cxnLst>
                <a:cxn ang="0">
                  <a:pos x="T0" y="T1"/>
                </a:cxn>
                <a:cxn ang="0">
                  <a:pos x="T2" y="T3"/>
                </a:cxn>
                <a:cxn ang="0">
                  <a:pos x="T4" y="T5"/>
                </a:cxn>
                <a:cxn ang="0">
                  <a:pos x="T6" y="T7"/>
                </a:cxn>
                <a:cxn ang="0">
                  <a:pos x="T8" y="T9"/>
                </a:cxn>
              </a:cxnLst>
              <a:rect l="0" t="0" r="r" b="b"/>
              <a:pathLst>
                <a:path w="17" h="64">
                  <a:moveTo>
                    <a:pt x="0" y="0"/>
                  </a:moveTo>
                  <a:cubicBezTo>
                    <a:pt x="17" y="0"/>
                    <a:pt x="17" y="0"/>
                    <a:pt x="17" y="0"/>
                  </a:cubicBezTo>
                  <a:cubicBezTo>
                    <a:pt x="17" y="60"/>
                    <a:pt x="17" y="60"/>
                    <a:pt x="17" y="60"/>
                  </a:cubicBezTo>
                  <a:cubicBezTo>
                    <a:pt x="11" y="64"/>
                    <a:pt x="5" y="64"/>
                    <a:pt x="0" y="60"/>
                  </a:cubicBezTo>
                  <a:lnTo>
                    <a:pt x="0" y="0"/>
                  </a:lnTo>
                  <a:close/>
                </a:path>
              </a:pathLst>
            </a:custGeom>
            <a:solidFill>
              <a:srgbClr val="7444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36"/>
            <p:cNvSpPr>
              <a:spLocks/>
            </p:cNvSpPr>
            <p:nvPr/>
          </p:nvSpPr>
          <p:spPr bwMode="auto">
            <a:xfrm>
              <a:off x="1467" y="2166"/>
              <a:ext cx="19" cy="130"/>
            </a:xfrm>
            <a:custGeom>
              <a:avLst/>
              <a:gdLst>
                <a:gd name="T0" fmla="*/ 0 w 9"/>
                <a:gd name="T1" fmla="*/ 0 h 63"/>
                <a:gd name="T2" fmla="*/ 9 w 9"/>
                <a:gd name="T3" fmla="*/ 0 h 63"/>
                <a:gd name="T4" fmla="*/ 9 w 9"/>
                <a:gd name="T5" fmla="*/ 60 h 63"/>
                <a:gd name="T6" fmla="*/ 0 w 9"/>
                <a:gd name="T7" fmla="*/ 63 h 63"/>
                <a:gd name="T8" fmla="*/ 0 w 9"/>
                <a:gd name="T9" fmla="*/ 0 h 63"/>
              </a:gdLst>
              <a:ahLst/>
              <a:cxnLst>
                <a:cxn ang="0">
                  <a:pos x="T0" y="T1"/>
                </a:cxn>
                <a:cxn ang="0">
                  <a:pos x="T2" y="T3"/>
                </a:cxn>
                <a:cxn ang="0">
                  <a:pos x="T4" y="T5"/>
                </a:cxn>
                <a:cxn ang="0">
                  <a:pos x="T6" y="T7"/>
                </a:cxn>
                <a:cxn ang="0">
                  <a:pos x="T8" y="T9"/>
                </a:cxn>
              </a:cxnLst>
              <a:rect l="0" t="0" r="r" b="b"/>
              <a:pathLst>
                <a:path w="9" h="63">
                  <a:moveTo>
                    <a:pt x="0" y="0"/>
                  </a:moveTo>
                  <a:cubicBezTo>
                    <a:pt x="9" y="0"/>
                    <a:pt x="9" y="0"/>
                    <a:pt x="9" y="0"/>
                  </a:cubicBezTo>
                  <a:cubicBezTo>
                    <a:pt x="9" y="60"/>
                    <a:pt x="9" y="60"/>
                    <a:pt x="9" y="60"/>
                  </a:cubicBezTo>
                  <a:cubicBezTo>
                    <a:pt x="6" y="62"/>
                    <a:pt x="3" y="63"/>
                    <a:pt x="0" y="63"/>
                  </a:cubicBezTo>
                  <a:lnTo>
                    <a:pt x="0" y="0"/>
                  </a:lnTo>
                  <a:close/>
                </a:path>
              </a:pathLst>
            </a:custGeom>
            <a:solidFill>
              <a:srgbClr val="8D5E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Oval 37"/>
            <p:cNvSpPr>
              <a:spLocks noChangeArrowheads="1"/>
            </p:cNvSpPr>
            <p:nvPr/>
          </p:nvSpPr>
          <p:spPr bwMode="auto">
            <a:xfrm>
              <a:off x="1368" y="1891"/>
              <a:ext cx="199" cy="322"/>
            </a:xfrm>
            <a:prstGeom prst="ellipse">
              <a:avLst/>
            </a:prstGeom>
            <a:solidFill>
              <a:srgbClr val="9BCB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38"/>
            <p:cNvSpPr>
              <a:spLocks/>
            </p:cNvSpPr>
            <p:nvPr/>
          </p:nvSpPr>
          <p:spPr bwMode="auto">
            <a:xfrm>
              <a:off x="1434" y="1891"/>
              <a:ext cx="133" cy="322"/>
            </a:xfrm>
            <a:custGeom>
              <a:avLst/>
              <a:gdLst>
                <a:gd name="T0" fmla="*/ 17 w 64"/>
                <a:gd name="T1" fmla="*/ 0 h 155"/>
                <a:gd name="T2" fmla="*/ 64 w 64"/>
                <a:gd name="T3" fmla="*/ 77 h 155"/>
                <a:gd name="T4" fmla="*/ 16 w 64"/>
                <a:gd name="T5" fmla="*/ 155 h 155"/>
                <a:gd name="T6" fmla="*/ 16 w 64"/>
                <a:gd name="T7" fmla="*/ 0 h 155"/>
                <a:gd name="T8" fmla="*/ 17 w 64"/>
                <a:gd name="T9" fmla="*/ 0 h 155"/>
              </a:gdLst>
              <a:ahLst/>
              <a:cxnLst>
                <a:cxn ang="0">
                  <a:pos x="T0" y="T1"/>
                </a:cxn>
                <a:cxn ang="0">
                  <a:pos x="T2" y="T3"/>
                </a:cxn>
                <a:cxn ang="0">
                  <a:pos x="T4" y="T5"/>
                </a:cxn>
                <a:cxn ang="0">
                  <a:pos x="T6" y="T7"/>
                </a:cxn>
                <a:cxn ang="0">
                  <a:pos x="T8" y="T9"/>
                </a:cxn>
              </a:cxnLst>
              <a:rect l="0" t="0" r="r" b="b"/>
              <a:pathLst>
                <a:path w="64" h="155">
                  <a:moveTo>
                    <a:pt x="17" y="0"/>
                  </a:moveTo>
                  <a:cubicBezTo>
                    <a:pt x="43" y="1"/>
                    <a:pt x="64" y="35"/>
                    <a:pt x="64" y="77"/>
                  </a:cubicBezTo>
                  <a:cubicBezTo>
                    <a:pt x="64" y="120"/>
                    <a:pt x="43" y="155"/>
                    <a:pt x="16" y="155"/>
                  </a:cubicBezTo>
                  <a:cubicBezTo>
                    <a:pt x="2" y="125"/>
                    <a:pt x="0" y="34"/>
                    <a:pt x="16" y="0"/>
                  </a:cubicBezTo>
                  <a:cubicBezTo>
                    <a:pt x="17" y="0"/>
                    <a:pt x="17" y="0"/>
                    <a:pt x="17" y="0"/>
                  </a:cubicBezTo>
                  <a:close/>
                </a:path>
              </a:pathLst>
            </a:custGeom>
            <a:solidFill>
              <a:srgbClr val="B7D6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39"/>
            <p:cNvSpPr>
              <a:spLocks/>
            </p:cNvSpPr>
            <p:nvPr/>
          </p:nvSpPr>
          <p:spPr bwMode="auto">
            <a:xfrm>
              <a:off x="1685" y="2039"/>
              <a:ext cx="21" cy="79"/>
            </a:xfrm>
            <a:custGeom>
              <a:avLst/>
              <a:gdLst>
                <a:gd name="T0" fmla="*/ 0 w 10"/>
                <a:gd name="T1" fmla="*/ 0 h 38"/>
                <a:gd name="T2" fmla="*/ 10 w 10"/>
                <a:gd name="T3" fmla="*/ 0 h 38"/>
                <a:gd name="T4" fmla="*/ 10 w 10"/>
                <a:gd name="T5" fmla="*/ 35 h 38"/>
                <a:gd name="T6" fmla="*/ 0 w 10"/>
                <a:gd name="T7" fmla="*/ 35 h 38"/>
                <a:gd name="T8" fmla="*/ 0 w 10"/>
                <a:gd name="T9" fmla="*/ 0 h 38"/>
              </a:gdLst>
              <a:ahLst/>
              <a:cxnLst>
                <a:cxn ang="0">
                  <a:pos x="T0" y="T1"/>
                </a:cxn>
                <a:cxn ang="0">
                  <a:pos x="T2" y="T3"/>
                </a:cxn>
                <a:cxn ang="0">
                  <a:pos x="T4" y="T5"/>
                </a:cxn>
                <a:cxn ang="0">
                  <a:pos x="T6" y="T7"/>
                </a:cxn>
                <a:cxn ang="0">
                  <a:pos x="T8" y="T9"/>
                </a:cxn>
              </a:cxnLst>
              <a:rect l="0" t="0" r="r" b="b"/>
              <a:pathLst>
                <a:path w="10" h="38">
                  <a:moveTo>
                    <a:pt x="0" y="0"/>
                  </a:moveTo>
                  <a:cubicBezTo>
                    <a:pt x="10" y="0"/>
                    <a:pt x="10" y="0"/>
                    <a:pt x="10" y="0"/>
                  </a:cubicBezTo>
                  <a:cubicBezTo>
                    <a:pt x="10" y="35"/>
                    <a:pt x="10" y="35"/>
                    <a:pt x="10" y="35"/>
                  </a:cubicBezTo>
                  <a:cubicBezTo>
                    <a:pt x="6" y="38"/>
                    <a:pt x="3" y="38"/>
                    <a:pt x="0" y="35"/>
                  </a:cubicBezTo>
                  <a:lnTo>
                    <a:pt x="0" y="0"/>
                  </a:lnTo>
                  <a:close/>
                </a:path>
              </a:pathLst>
            </a:custGeom>
            <a:solidFill>
              <a:srgbClr val="7444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0"/>
            <p:cNvSpPr>
              <a:spLocks/>
            </p:cNvSpPr>
            <p:nvPr/>
          </p:nvSpPr>
          <p:spPr bwMode="auto">
            <a:xfrm>
              <a:off x="1696" y="2039"/>
              <a:ext cx="10" cy="77"/>
            </a:xfrm>
            <a:custGeom>
              <a:avLst/>
              <a:gdLst>
                <a:gd name="T0" fmla="*/ 0 w 5"/>
                <a:gd name="T1" fmla="*/ 0 h 37"/>
                <a:gd name="T2" fmla="*/ 5 w 5"/>
                <a:gd name="T3" fmla="*/ 0 h 37"/>
                <a:gd name="T4" fmla="*/ 5 w 5"/>
                <a:gd name="T5" fmla="*/ 35 h 37"/>
                <a:gd name="T6" fmla="*/ 0 w 5"/>
                <a:gd name="T7" fmla="*/ 37 h 37"/>
                <a:gd name="T8" fmla="*/ 0 w 5"/>
                <a:gd name="T9" fmla="*/ 0 h 37"/>
              </a:gdLst>
              <a:ahLst/>
              <a:cxnLst>
                <a:cxn ang="0">
                  <a:pos x="T0" y="T1"/>
                </a:cxn>
                <a:cxn ang="0">
                  <a:pos x="T2" y="T3"/>
                </a:cxn>
                <a:cxn ang="0">
                  <a:pos x="T4" y="T5"/>
                </a:cxn>
                <a:cxn ang="0">
                  <a:pos x="T6" y="T7"/>
                </a:cxn>
                <a:cxn ang="0">
                  <a:pos x="T8" y="T9"/>
                </a:cxn>
              </a:cxnLst>
              <a:rect l="0" t="0" r="r" b="b"/>
              <a:pathLst>
                <a:path w="5" h="37">
                  <a:moveTo>
                    <a:pt x="0" y="0"/>
                  </a:moveTo>
                  <a:cubicBezTo>
                    <a:pt x="5" y="0"/>
                    <a:pt x="5" y="0"/>
                    <a:pt x="5" y="0"/>
                  </a:cubicBezTo>
                  <a:cubicBezTo>
                    <a:pt x="5" y="35"/>
                    <a:pt x="5" y="35"/>
                    <a:pt x="5" y="35"/>
                  </a:cubicBezTo>
                  <a:cubicBezTo>
                    <a:pt x="3" y="37"/>
                    <a:pt x="1" y="37"/>
                    <a:pt x="0" y="37"/>
                  </a:cubicBezTo>
                  <a:lnTo>
                    <a:pt x="0" y="0"/>
                  </a:lnTo>
                  <a:close/>
                </a:path>
              </a:pathLst>
            </a:custGeom>
            <a:solidFill>
              <a:srgbClr val="8D5E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Oval 41"/>
            <p:cNvSpPr>
              <a:spLocks noChangeArrowheads="1"/>
            </p:cNvSpPr>
            <p:nvPr/>
          </p:nvSpPr>
          <p:spPr bwMode="auto">
            <a:xfrm>
              <a:off x="1636" y="1875"/>
              <a:ext cx="118" cy="191"/>
            </a:xfrm>
            <a:prstGeom prst="ellipse">
              <a:avLst/>
            </a:prstGeom>
            <a:solidFill>
              <a:srgbClr val="9BCB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42"/>
            <p:cNvSpPr>
              <a:spLocks/>
            </p:cNvSpPr>
            <p:nvPr/>
          </p:nvSpPr>
          <p:spPr bwMode="auto">
            <a:xfrm>
              <a:off x="1675" y="1875"/>
              <a:ext cx="79" cy="191"/>
            </a:xfrm>
            <a:custGeom>
              <a:avLst/>
              <a:gdLst>
                <a:gd name="T0" fmla="*/ 10 w 38"/>
                <a:gd name="T1" fmla="*/ 0 h 92"/>
                <a:gd name="T2" fmla="*/ 38 w 38"/>
                <a:gd name="T3" fmla="*/ 46 h 92"/>
                <a:gd name="T4" fmla="*/ 10 w 38"/>
                <a:gd name="T5" fmla="*/ 92 h 92"/>
                <a:gd name="T6" fmla="*/ 10 w 38"/>
                <a:gd name="T7" fmla="*/ 0 h 92"/>
                <a:gd name="T8" fmla="*/ 10 w 38"/>
                <a:gd name="T9" fmla="*/ 0 h 92"/>
              </a:gdLst>
              <a:ahLst/>
              <a:cxnLst>
                <a:cxn ang="0">
                  <a:pos x="T0" y="T1"/>
                </a:cxn>
                <a:cxn ang="0">
                  <a:pos x="T2" y="T3"/>
                </a:cxn>
                <a:cxn ang="0">
                  <a:pos x="T4" y="T5"/>
                </a:cxn>
                <a:cxn ang="0">
                  <a:pos x="T6" y="T7"/>
                </a:cxn>
                <a:cxn ang="0">
                  <a:pos x="T8" y="T9"/>
                </a:cxn>
              </a:cxnLst>
              <a:rect l="0" t="0" r="r" b="b"/>
              <a:pathLst>
                <a:path w="38" h="92">
                  <a:moveTo>
                    <a:pt x="10" y="0"/>
                  </a:moveTo>
                  <a:cubicBezTo>
                    <a:pt x="26" y="0"/>
                    <a:pt x="38" y="21"/>
                    <a:pt x="38" y="46"/>
                  </a:cubicBezTo>
                  <a:cubicBezTo>
                    <a:pt x="38" y="72"/>
                    <a:pt x="25" y="92"/>
                    <a:pt x="10" y="92"/>
                  </a:cubicBezTo>
                  <a:cubicBezTo>
                    <a:pt x="1" y="75"/>
                    <a:pt x="0" y="20"/>
                    <a:pt x="10" y="0"/>
                  </a:cubicBezTo>
                  <a:cubicBezTo>
                    <a:pt x="10" y="0"/>
                    <a:pt x="10" y="0"/>
                    <a:pt x="10" y="0"/>
                  </a:cubicBezTo>
                  <a:close/>
                </a:path>
              </a:pathLst>
            </a:custGeom>
            <a:solidFill>
              <a:srgbClr val="B7D6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43"/>
            <p:cNvSpPr>
              <a:spLocks/>
            </p:cNvSpPr>
            <p:nvPr/>
          </p:nvSpPr>
          <p:spPr bwMode="auto">
            <a:xfrm>
              <a:off x="3471" y="2775"/>
              <a:ext cx="45" cy="101"/>
            </a:xfrm>
            <a:custGeom>
              <a:avLst/>
              <a:gdLst>
                <a:gd name="T0" fmla="*/ 0 w 22"/>
                <a:gd name="T1" fmla="*/ 0 h 49"/>
                <a:gd name="T2" fmla="*/ 22 w 22"/>
                <a:gd name="T3" fmla="*/ 0 h 49"/>
                <a:gd name="T4" fmla="*/ 22 w 22"/>
                <a:gd name="T5" fmla="*/ 45 h 49"/>
                <a:gd name="T6" fmla="*/ 0 w 22"/>
                <a:gd name="T7" fmla="*/ 45 h 49"/>
                <a:gd name="T8" fmla="*/ 0 w 22"/>
                <a:gd name="T9" fmla="*/ 0 h 49"/>
              </a:gdLst>
              <a:ahLst/>
              <a:cxnLst>
                <a:cxn ang="0">
                  <a:pos x="T0" y="T1"/>
                </a:cxn>
                <a:cxn ang="0">
                  <a:pos x="T2" y="T3"/>
                </a:cxn>
                <a:cxn ang="0">
                  <a:pos x="T4" y="T5"/>
                </a:cxn>
                <a:cxn ang="0">
                  <a:pos x="T6" y="T7"/>
                </a:cxn>
                <a:cxn ang="0">
                  <a:pos x="T8" y="T9"/>
                </a:cxn>
              </a:cxnLst>
              <a:rect l="0" t="0" r="r" b="b"/>
              <a:pathLst>
                <a:path w="22" h="49">
                  <a:moveTo>
                    <a:pt x="0" y="0"/>
                  </a:moveTo>
                  <a:cubicBezTo>
                    <a:pt x="22" y="0"/>
                    <a:pt x="22" y="0"/>
                    <a:pt x="22" y="0"/>
                  </a:cubicBezTo>
                  <a:cubicBezTo>
                    <a:pt x="22" y="45"/>
                    <a:pt x="22" y="45"/>
                    <a:pt x="22" y="45"/>
                  </a:cubicBezTo>
                  <a:cubicBezTo>
                    <a:pt x="14" y="48"/>
                    <a:pt x="6" y="49"/>
                    <a:pt x="0" y="45"/>
                  </a:cubicBezTo>
                  <a:lnTo>
                    <a:pt x="0" y="0"/>
                  </a:lnTo>
                  <a:close/>
                </a:path>
              </a:pathLst>
            </a:custGeom>
            <a:solidFill>
              <a:srgbClr val="7444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44"/>
            <p:cNvSpPr>
              <a:spLocks/>
            </p:cNvSpPr>
            <p:nvPr/>
          </p:nvSpPr>
          <p:spPr bwMode="auto">
            <a:xfrm>
              <a:off x="3493" y="2775"/>
              <a:ext cx="23" cy="99"/>
            </a:xfrm>
            <a:custGeom>
              <a:avLst/>
              <a:gdLst>
                <a:gd name="T0" fmla="*/ 0 w 11"/>
                <a:gd name="T1" fmla="*/ 0 h 48"/>
                <a:gd name="T2" fmla="*/ 11 w 11"/>
                <a:gd name="T3" fmla="*/ 0 h 48"/>
                <a:gd name="T4" fmla="*/ 11 w 11"/>
                <a:gd name="T5" fmla="*/ 45 h 48"/>
                <a:gd name="T6" fmla="*/ 0 w 11"/>
                <a:gd name="T7" fmla="*/ 48 h 48"/>
                <a:gd name="T8" fmla="*/ 0 w 11"/>
                <a:gd name="T9" fmla="*/ 0 h 48"/>
              </a:gdLst>
              <a:ahLst/>
              <a:cxnLst>
                <a:cxn ang="0">
                  <a:pos x="T0" y="T1"/>
                </a:cxn>
                <a:cxn ang="0">
                  <a:pos x="T2" y="T3"/>
                </a:cxn>
                <a:cxn ang="0">
                  <a:pos x="T4" y="T5"/>
                </a:cxn>
                <a:cxn ang="0">
                  <a:pos x="T6" y="T7"/>
                </a:cxn>
                <a:cxn ang="0">
                  <a:pos x="T8" y="T9"/>
                </a:cxn>
              </a:cxnLst>
              <a:rect l="0" t="0" r="r" b="b"/>
              <a:pathLst>
                <a:path w="11" h="48">
                  <a:moveTo>
                    <a:pt x="0" y="0"/>
                  </a:moveTo>
                  <a:cubicBezTo>
                    <a:pt x="11" y="0"/>
                    <a:pt x="11" y="0"/>
                    <a:pt x="11" y="0"/>
                  </a:cubicBezTo>
                  <a:cubicBezTo>
                    <a:pt x="11" y="45"/>
                    <a:pt x="11" y="45"/>
                    <a:pt x="11" y="45"/>
                  </a:cubicBezTo>
                  <a:cubicBezTo>
                    <a:pt x="7" y="47"/>
                    <a:pt x="3" y="48"/>
                    <a:pt x="0" y="48"/>
                  </a:cubicBezTo>
                  <a:lnTo>
                    <a:pt x="0" y="0"/>
                  </a:lnTo>
                  <a:close/>
                </a:path>
              </a:pathLst>
            </a:custGeom>
            <a:solidFill>
              <a:srgbClr val="8D5E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5"/>
            <p:cNvSpPr>
              <a:spLocks/>
            </p:cNvSpPr>
            <p:nvPr/>
          </p:nvSpPr>
          <p:spPr bwMode="auto">
            <a:xfrm>
              <a:off x="3358" y="2315"/>
              <a:ext cx="270" cy="497"/>
            </a:xfrm>
            <a:custGeom>
              <a:avLst/>
              <a:gdLst>
                <a:gd name="T0" fmla="*/ 65 w 130"/>
                <a:gd name="T1" fmla="*/ 0 h 239"/>
                <a:gd name="T2" fmla="*/ 130 w 130"/>
                <a:gd name="T3" fmla="*/ 224 h 239"/>
                <a:gd name="T4" fmla="*/ 0 w 130"/>
                <a:gd name="T5" fmla="*/ 224 h 239"/>
                <a:gd name="T6" fmla="*/ 65 w 130"/>
                <a:gd name="T7" fmla="*/ 0 h 239"/>
              </a:gdLst>
              <a:ahLst/>
              <a:cxnLst>
                <a:cxn ang="0">
                  <a:pos x="T0" y="T1"/>
                </a:cxn>
                <a:cxn ang="0">
                  <a:pos x="T2" y="T3"/>
                </a:cxn>
                <a:cxn ang="0">
                  <a:pos x="T4" y="T5"/>
                </a:cxn>
                <a:cxn ang="0">
                  <a:pos x="T6" y="T7"/>
                </a:cxn>
              </a:cxnLst>
              <a:rect l="0" t="0" r="r" b="b"/>
              <a:pathLst>
                <a:path w="130" h="239">
                  <a:moveTo>
                    <a:pt x="65" y="0"/>
                  </a:moveTo>
                  <a:cubicBezTo>
                    <a:pt x="106" y="66"/>
                    <a:pt x="129" y="140"/>
                    <a:pt x="130" y="224"/>
                  </a:cubicBezTo>
                  <a:cubicBezTo>
                    <a:pt x="87" y="237"/>
                    <a:pt x="44" y="239"/>
                    <a:pt x="0" y="224"/>
                  </a:cubicBezTo>
                  <a:cubicBezTo>
                    <a:pt x="4" y="149"/>
                    <a:pt x="29" y="75"/>
                    <a:pt x="65" y="0"/>
                  </a:cubicBezTo>
                  <a:close/>
                </a:path>
              </a:pathLst>
            </a:custGeom>
            <a:solidFill>
              <a:srgbClr val="9BCB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6"/>
            <p:cNvSpPr>
              <a:spLocks/>
            </p:cNvSpPr>
            <p:nvPr/>
          </p:nvSpPr>
          <p:spPr bwMode="auto">
            <a:xfrm>
              <a:off x="3479" y="2315"/>
              <a:ext cx="149" cy="487"/>
            </a:xfrm>
            <a:custGeom>
              <a:avLst/>
              <a:gdLst>
                <a:gd name="T0" fmla="*/ 7 w 72"/>
                <a:gd name="T1" fmla="*/ 0 h 234"/>
                <a:gd name="T2" fmla="*/ 72 w 72"/>
                <a:gd name="T3" fmla="*/ 224 h 234"/>
                <a:gd name="T4" fmla="*/ 7 w 72"/>
                <a:gd name="T5" fmla="*/ 234 h 234"/>
                <a:gd name="T6" fmla="*/ 7 w 72"/>
                <a:gd name="T7" fmla="*/ 0 h 234"/>
              </a:gdLst>
              <a:ahLst/>
              <a:cxnLst>
                <a:cxn ang="0">
                  <a:pos x="T0" y="T1"/>
                </a:cxn>
                <a:cxn ang="0">
                  <a:pos x="T2" y="T3"/>
                </a:cxn>
                <a:cxn ang="0">
                  <a:pos x="T4" y="T5"/>
                </a:cxn>
                <a:cxn ang="0">
                  <a:pos x="T6" y="T7"/>
                </a:cxn>
              </a:cxnLst>
              <a:rect l="0" t="0" r="r" b="b"/>
              <a:pathLst>
                <a:path w="72" h="234">
                  <a:moveTo>
                    <a:pt x="7" y="0"/>
                  </a:moveTo>
                  <a:cubicBezTo>
                    <a:pt x="48" y="66"/>
                    <a:pt x="71" y="140"/>
                    <a:pt x="72" y="224"/>
                  </a:cubicBezTo>
                  <a:cubicBezTo>
                    <a:pt x="50" y="230"/>
                    <a:pt x="29" y="234"/>
                    <a:pt x="7" y="234"/>
                  </a:cubicBezTo>
                  <a:cubicBezTo>
                    <a:pt x="2" y="206"/>
                    <a:pt x="0" y="66"/>
                    <a:pt x="7" y="0"/>
                  </a:cubicBezTo>
                  <a:close/>
                </a:path>
              </a:pathLst>
            </a:custGeom>
            <a:solidFill>
              <a:srgbClr val="B7D6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47"/>
            <p:cNvSpPr>
              <a:spLocks/>
            </p:cNvSpPr>
            <p:nvPr/>
          </p:nvSpPr>
          <p:spPr bwMode="auto">
            <a:xfrm>
              <a:off x="2404" y="2247"/>
              <a:ext cx="33" cy="72"/>
            </a:xfrm>
            <a:custGeom>
              <a:avLst/>
              <a:gdLst>
                <a:gd name="T0" fmla="*/ 0 w 16"/>
                <a:gd name="T1" fmla="*/ 0 h 35"/>
                <a:gd name="T2" fmla="*/ 16 w 16"/>
                <a:gd name="T3" fmla="*/ 0 h 35"/>
                <a:gd name="T4" fmla="*/ 16 w 16"/>
                <a:gd name="T5" fmla="*/ 32 h 35"/>
                <a:gd name="T6" fmla="*/ 0 w 16"/>
                <a:gd name="T7" fmla="*/ 32 h 35"/>
                <a:gd name="T8" fmla="*/ 0 w 16"/>
                <a:gd name="T9" fmla="*/ 0 h 35"/>
              </a:gdLst>
              <a:ahLst/>
              <a:cxnLst>
                <a:cxn ang="0">
                  <a:pos x="T0" y="T1"/>
                </a:cxn>
                <a:cxn ang="0">
                  <a:pos x="T2" y="T3"/>
                </a:cxn>
                <a:cxn ang="0">
                  <a:pos x="T4" y="T5"/>
                </a:cxn>
                <a:cxn ang="0">
                  <a:pos x="T6" y="T7"/>
                </a:cxn>
                <a:cxn ang="0">
                  <a:pos x="T8" y="T9"/>
                </a:cxn>
              </a:cxnLst>
              <a:rect l="0" t="0" r="r" b="b"/>
              <a:pathLst>
                <a:path w="16" h="35">
                  <a:moveTo>
                    <a:pt x="0" y="0"/>
                  </a:moveTo>
                  <a:cubicBezTo>
                    <a:pt x="16" y="0"/>
                    <a:pt x="16" y="0"/>
                    <a:pt x="16" y="0"/>
                  </a:cubicBezTo>
                  <a:cubicBezTo>
                    <a:pt x="16" y="32"/>
                    <a:pt x="16" y="32"/>
                    <a:pt x="16" y="32"/>
                  </a:cubicBezTo>
                  <a:cubicBezTo>
                    <a:pt x="10" y="35"/>
                    <a:pt x="5" y="35"/>
                    <a:pt x="0" y="32"/>
                  </a:cubicBezTo>
                  <a:lnTo>
                    <a:pt x="0" y="0"/>
                  </a:lnTo>
                  <a:close/>
                </a:path>
              </a:pathLst>
            </a:custGeom>
            <a:solidFill>
              <a:srgbClr val="7444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48"/>
            <p:cNvSpPr>
              <a:spLocks/>
            </p:cNvSpPr>
            <p:nvPr/>
          </p:nvSpPr>
          <p:spPr bwMode="auto">
            <a:xfrm>
              <a:off x="2420" y="2247"/>
              <a:ext cx="17" cy="70"/>
            </a:xfrm>
            <a:custGeom>
              <a:avLst/>
              <a:gdLst>
                <a:gd name="T0" fmla="*/ 0 w 8"/>
                <a:gd name="T1" fmla="*/ 0 h 34"/>
                <a:gd name="T2" fmla="*/ 8 w 8"/>
                <a:gd name="T3" fmla="*/ 0 h 34"/>
                <a:gd name="T4" fmla="*/ 8 w 8"/>
                <a:gd name="T5" fmla="*/ 32 h 34"/>
                <a:gd name="T6" fmla="*/ 0 w 8"/>
                <a:gd name="T7" fmla="*/ 34 h 34"/>
                <a:gd name="T8" fmla="*/ 0 w 8"/>
                <a:gd name="T9" fmla="*/ 0 h 34"/>
              </a:gdLst>
              <a:ahLst/>
              <a:cxnLst>
                <a:cxn ang="0">
                  <a:pos x="T0" y="T1"/>
                </a:cxn>
                <a:cxn ang="0">
                  <a:pos x="T2" y="T3"/>
                </a:cxn>
                <a:cxn ang="0">
                  <a:pos x="T4" y="T5"/>
                </a:cxn>
                <a:cxn ang="0">
                  <a:pos x="T6" y="T7"/>
                </a:cxn>
                <a:cxn ang="0">
                  <a:pos x="T8" y="T9"/>
                </a:cxn>
              </a:cxnLst>
              <a:rect l="0" t="0" r="r" b="b"/>
              <a:pathLst>
                <a:path w="8" h="34">
                  <a:moveTo>
                    <a:pt x="0" y="0"/>
                  </a:moveTo>
                  <a:cubicBezTo>
                    <a:pt x="8" y="0"/>
                    <a:pt x="8" y="0"/>
                    <a:pt x="8" y="0"/>
                  </a:cubicBezTo>
                  <a:cubicBezTo>
                    <a:pt x="8" y="32"/>
                    <a:pt x="8" y="32"/>
                    <a:pt x="8" y="32"/>
                  </a:cubicBezTo>
                  <a:cubicBezTo>
                    <a:pt x="5" y="34"/>
                    <a:pt x="3" y="34"/>
                    <a:pt x="0" y="34"/>
                  </a:cubicBezTo>
                  <a:lnTo>
                    <a:pt x="0" y="0"/>
                  </a:lnTo>
                  <a:close/>
                </a:path>
              </a:pathLst>
            </a:custGeom>
            <a:solidFill>
              <a:srgbClr val="8D5E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49"/>
            <p:cNvSpPr>
              <a:spLocks/>
            </p:cNvSpPr>
            <p:nvPr/>
          </p:nvSpPr>
          <p:spPr bwMode="auto">
            <a:xfrm>
              <a:off x="2325" y="1918"/>
              <a:ext cx="191" cy="356"/>
            </a:xfrm>
            <a:custGeom>
              <a:avLst/>
              <a:gdLst>
                <a:gd name="T0" fmla="*/ 46 w 92"/>
                <a:gd name="T1" fmla="*/ 0 h 171"/>
                <a:gd name="T2" fmla="*/ 92 w 92"/>
                <a:gd name="T3" fmla="*/ 160 h 171"/>
                <a:gd name="T4" fmla="*/ 0 w 92"/>
                <a:gd name="T5" fmla="*/ 160 h 171"/>
                <a:gd name="T6" fmla="*/ 46 w 92"/>
                <a:gd name="T7" fmla="*/ 0 h 171"/>
              </a:gdLst>
              <a:ahLst/>
              <a:cxnLst>
                <a:cxn ang="0">
                  <a:pos x="T0" y="T1"/>
                </a:cxn>
                <a:cxn ang="0">
                  <a:pos x="T2" y="T3"/>
                </a:cxn>
                <a:cxn ang="0">
                  <a:pos x="T4" y="T5"/>
                </a:cxn>
                <a:cxn ang="0">
                  <a:pos x="T6" y="T7"/>
                </a:cxn>
              </a:cxnLst>
              <a:rect l="0" t="0" r="r" b="b"/>
              <a:pathLst>
                <a:path w="92" h="171">
                  <a:moveTo>
                    <a:pt x="46" y="0"/>
                  </a:moveTo>
                  <a:cubicBezTo>
                    <a:pt x="75" y="47"/>
                    <a:pt x="92" y="100"/>
                    <a:pt x="92" y="160"/>
                  </a:cubicBezTo>
                  <a:cubicBezTo>
                    <a:pt x="62" y="170"/>
                    <a:pt x="31" y="171"/>
                    <a:pt x="0" y="160"/>
                  </a:cubicBezTo>
                  <a:cubicBezTo>
                    <a:pt x="2" y="107"/>
                    <a:pt x="20" y="53"/>
                    <a:pt x="46" y="0"/>
                  </a:cubicBezTo>
                  <a:close/>
                </a:path>
              </a:pathLst>
            </a:custGeom>
            <a:solidFill>
              <a:srgbClr val="9BCB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0"/>
            <p:cNvSpPr>
              <a:spLocks/>
            </p:cNvSpPr>
            <p:nvPr/>
          </p:nvSpPr>
          <p:spPr bwMode="auto">
            <a:xfrm>
              <a:off x="2410" y="1918"/>
              <a:ext cx="106" cy="349"/>
            </a:xfrm>
            <a:custGeom>
              <a:avLst/>
              <a:gdLst>
                <a:gd name="T0" fmla="*/ 5 w 51"/>
                <a:gd name="T1" fmla="*/ 0 h 168"/>
                <a:gd name="T2" fmla="*/ 51 w 51"/>
                <a:gd name="T3" fmla="*/ 160 h 168"/>
                <a:gd name="T4" fmla="*/ 5 w 51"/>
                <a:gd name="T5" fmla="*/ 168 h 168"/>
                <a:gd name="T6" fmla="*/ 5 w 51"/>
                <a:gd name="T7" fmla="*/ 0 h 168"/>
              </a:gdLst>
              <a:ahLst/>
              <a:cxnLst>
                <a:cxn ang="0">
                  <a:pos x="T0" y="T1"/>
                </a:cxn>
                <a:cxn ang="0">
                  <a:pos x="T2" y="T3"/>
                </a:cxn>
                <a:cxn ang="0">
                  <a:pos x="T4" y="T5"/>
                </a:cxn>
                <a:cxn ang="0">
                  <a:pos x="T6" y="T7"/>
                </a:cxn>
              </a:cxnLst>
              <a:rect l="0" t="0" r="r" b="b"/>
              <a:pathLst>
                <a:path w="51" h="168">
                  <a:moveTo>
                    <a:pt x="5" y="0"/>
                  </a:moveTo>
                  <a:cubicBezTo>
                    <a:pt x="34" y="47"/>
                    <a:pt x="51" y="100"/>
                    <a:pt x="51" y="160"/>
                  </a:cubicBezTo>
                  <a:cubicBezTo>
                    <a:pt x="36" y="165"/>
                    <a:pt x="21" y="168"/>
                    <a:pt x="5" y="168"/>
                  </a:cubicBezTo>
                  <a:cubicBezTo>
                    <a:pt x="1" y="147"/>
                    <a:pt x="0" y="47"/>
                    <a:pt x="5" y="0"/>
                  </a:cubicBezTo>
                  <a:close/>
                </a:path>
              </a:pathLst>
            </a:custGeom>
            <a:solidFill>
              <a:srgbClr val="B7D6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51"/>
            <p:cNvSpPr>
              <a:spLocks/>
            </p:cNvSpPr>
            <p:nvPr/>
          </p:nvSpPr>
          <p:spPr bwMode="auto">
            <a:xfrm>
              <a:off x="2231" y="2147"/>
              <a:ext cx="25" cy="52"/>
            </a:xfrm>
            <a:custGeom>
              <a:avLst/>
              <a:gdLst>
                <a:gd name="T0" fmla="*/ 0 w 12"/>
                <a:gd name="T1" fmla="*/ 0 h 25"/>
                <a:gd name="T2" fmla="*/ 12 w 12"/>
                <a:gd name="T3" fmla="*/ 0 h 25"/>
                <a:gd name="T4" fmla="*/ 12 w 12"/>
                <a:gd name="T5" fmla="*/ 23 h 25"/>
                <a:gd name="T6" fmla="*/ 0 w 12"/>
                <a:gd name="T7" fmla="*/ 23 h 25"/>
                <a:gd name="T8" fmla="*/ 0 w 12"/>
                <a:gd name="T9" fmla="*/ 0 h 25"/>
              </a:gdLst>
              <a:ahLst/>
              <a:cxnLst>
                <a:cxn ang="0">
                  <a:pos x="T0" y="T1"/>
                </a:cxn>
                <a:cxn ang="0">
                  <a:pos x="T2" y="T3"/>
                </a:cxn>
                <a:cxn ang="0">
                  <a:pos x="T4" y="T5"/>
                </a:cxn>
                <a:cxn ang="0">
                  <a:pos x="T6" y="T7"/>
                </a:cxn>
                <a:cxn ang="0">
                  <a:pos x="T8" y="T9"/>
                </a:cxn>
              </a:cxnLst>
              <a:rect l="0" t="0" r="r" b="b"/>
              <a:pathLst>
                <a:path w="12" h="25">
                  <a:moveTo>
                    <a:pt x="0" y="0"/>
                  </a:moveTo>
                  <a:cubicBezTo>
                    <a:pt x="12" y="0"/>
                    <a:pt x="12" y="0"/>
                    <a:pt x="12" y="0"/>
                  </a:cubicBezTo>
                  <a:cubicBezTo>
                    <a:pt x="12" y="23"/>
                    <a:pt x="12" y="23"/>
                    <a:pt x="12" y="23"/>
                  </a:cubicBezTo>
                  <a:cubicBezTo>
                    <a:pt x="7" y="25"/>
                    <a:pt x="4" y="25"/>
                    <a:pt x="0" y="23"/>
                  </a:cubicBezTo>
                  <a:lnTo>
                    <a:pt x="0" y="0"/>
                  </a:lnTo>
                  <a:close/>
                </a:path>
              </a:pathLst>
            </a:custGeom>
            <a:solidFill>
              <a:srgbClr val="7444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52"/>
            <p:cNvSpPr>
              <a:spLocks/>
            </p:cNvSpPr>
            <p:nvPr/>
          </p:nvSpPr>
          <p:spPr bwMode="auto">
            <a:xfrm>
              <a:off x="2244" y="2147"/>
              <a:ext cx="12" cy="52"/>
            </a:xfrm>
            <a:custGeom>
              <a:avLst/>
              <a:gdLst>
                <a:gd name="T0" fmla="*/ 0 w 6"/>
                <a:gd name="T1" fmla="*/ 0 h 25"/>
                <a:gd name="T2" fmla="*/ 6 w 6"/>
                <a:gd name="T3" fmla="*/ 0 h 25"/>
                <a:gd name="T4" fmla="*/ 6 w 6"/>
                <a:gd name="T5" fmla="*/ 23 h 25"/>
                <a:gd name="T6" fmla="*/ 0 w 6"/>
                <a:gd name="T7" fmla="*/ 25 h 25"/>
                <a:gd name="T8" fmla="*/ 0 w 6"/>
                <a:gd name="T9" fmla="*/ 0 h 25"/>
              </a:gdLst>
              <a:ahLst/>
              <a:cxnLst>
                <a:cxn ang="0">
                  <a:pos x="T0" y="T1"/>
                </a:cxn>
                <a:cxn ang="0">
                  <a:pos x="T2" y="T3"/>
                </a:cxn>
                <a:cxn ang="0">
                  <a:pos x="T4" y="T5"/>
                </a:cxn>
                <a:cxn ang="0">
                  <a:pos x="T6" y="T7"/>
                </a:cxn>
                <a:cxn ang="0">
                  <a:pos x="T8" y="T9"/>
                </a:cxn>
              </a:cxnLst>
              <a:rect l="0" t="0" r="r" b="b"/>
              <a:pathLst>
                <a:path w="6" h="25">
                  <a:moveTo>
                    <a:pt x="0" y="0"/>
                  </a:moveTo>
                  <a:cubicBezTo>
                    <a:pt x="6" y="0"/>
                    <a:pt x="6" y="0"/>
                    <a:pt x="6" y="0"/>
                  </a:cubicBezTo>
                  <a:cubicBezTo>
                    <a:pt x="6" y="23"/>
                    <a:pt x="6" y="23"/>
                    <a:pt x="6" y="23"/>
                  </a:cubicBezTo>
                  <a:cubicBezTo>
                    <a:pt x="4" y="24"/>
                    <a:pt x="2" y="25"/>
                    <a:pt x="0" y="25"/>
                  </a:cubicBezTo>
                  <a:lnTo>
                    <a:pt x="0" y="0"/>
                  </a:lnTo>
                  <a:close/>
                </a:path>
              </a:pathLst>
            </a:custGeom>
            <a:solidFill>
              <a:srgbClr val="8D5E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53"/>
            <p:cNvSpPr>
              <a:spLocks/>
            </p:cNvSpPr>
            <p:nvPr/>
          </p:nvSpPr>
          <p:spPr bwMode="auto">
            <a:xfrm>
              <a:off x="2175" y="1912"/>
              <a:ext cx="137" cy="254"/>
            </a:xfrm>
            <a:custGeom>
              <a:avLst/>
              <a:gdLst>
                <a:gd name="T0" fmla="*/ 33 w 66"/>
                <a:gd name="T1" fmla="*/ 0 h 122"/>
                <a:gd name="T2" fmla="*/ 66 w 66"/>
                <a:gd name="T3" fmla="*/ 115 h 122"/>
                <a:gd name="T4" fmla="*/ 0 w 66"/>
                <a:gd name="T5" fmla="*/ 115 h 122"/>
                <a:gd name="T6" fmla="*/ 33 w 66"/>
                <a:gd name="T7" fmla="*/ 0 h 122"/>
              </a:gdLst>
              <a:ahLst/>
              <a:cxnLst>
                <a:cxn ang="0">
                  <a:pos x="T0" y="T1"/>
                </a:cxn>
                <a:cxn ang="0">
                  <a:pos x="T2" y="T3"/>
                </a:cxn>
                <a:cxn ang="0">
                  <a:pos x="T4" y="T5"/>
                </a:cxn>
                <a:cxn ang="0">
                  <a:pos x="T6" y="T7"/>
                </a:cxn>
              </a:cxnLst>
              <a:rect l="0" t="0" r="r" b="b"/>
              <a:pathLst>
                <a:path w="66" h="122">
                  <a:moveTo>
                    <a:pt x="33" y="0"/>
                  </a:moveTo>
                  <a:cubicBezTo>
                    <a:pt x="54" y="34"/>
                    <a:pt x="66" y="71"/>
                    <a:pt x="66" y="115"/>
                  </a:cubicBezTo>
                  <a:cubicBezTo>
                    <a:pt x="44" y="122"/>
                    <a:pt x="22" y="122"/>
                    <a:pt x="0" y="115"/>
                  </a:cubicBezTo>
                  <a:cubicBezTo>
                    <a:pt x="2" y="76"/>
                    <a:pt x="14" y="38"/>
                    <a:pt x="33" y="0"/>
                  </a:cubicBezTo>
                  <a:close/>
                </a:path>
              </a:pathLst>
            </a:custGeom>
            <a:solidFill>
              <a:srgbClr val="9BCB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54"/>
            <p:cNvSpPr>
              <a:spLocks/>
            </p:cNvSpPr>
            <p:nvPr/>
          </p:nvSpPr>
          <p:spPr bwMode="auto">
            <a:xfrm>
              <a:off x="2235" y="1912"/>
              <a:ext cx="77" cy="249"/>
            </a:xfrm>
            <a:custGeom>
              <a:avLst/>
              <a:gdLst>
                <a:gd name="T0" fmla="*/ 4 w 37"/>
                <a:gd name="T1" fmla="*/ 0 h 120"/>
                <a:gd name="T2" fmla="*/ 37 w 37"/>
                <a:gd name="T3" fmla="*/ 115 h 120"/>
                <a:gd name="T4" fmla="*/ 4 w 37"/>
                <a:gd name="T5" fmla="*/ 120 h 120"/>
                <a:gd name="T6" fmla="*/ 4 w 37"/>
                <a:gd name="T7" fmla="*/ 0 h 120"/>
              </a:gdLst>
              <a:ahLst/>
              <a:cxnLst>
                <a:cxn ang="0">
                  <a:pos x="T0" y="T1"/>
                </a:cxn>
                <a:cxn ang="0">
                  <a:pos x="T2" y="T3"/>
                </a:cxn>
                <a:cxn ang="0">
                  <a:pos x="T4" y="T5"/>
                </a:cxn>
                <a:cxn ang="0">
                  <a:pos x="T6" y="T7"/>
                </a:cxn>
              </a:cxnLst>
              <a:rect l="0" t="0" r="r" b="b"/>
              <a:pathLst>
                <a:path w="37" h="120">
                  <a:moveTo>
                    <a:pt x="4" y="0"/>
                  </a:moveTo>
                  <a:cubicBezTo>
                    <a:pt x="25" y="34"/>
                    <a:pt x="37" y="71"/>
                    <a:pt x="37" y="115"/>
                  </a:cubicBezTo>
                  <a:cubicBezTo>
                    <a:pt x="26" y="118"/>
                    <a:pt x="15" y="120"/>
                    <a:pt x="4" y="120"/>
                  </a:cubicBezTo>
                  <a:cubicBezTo>
                    <a:pt x="1" y="105"/>
                    <a:pt x="0" y="34"/>
                    <a:pt x="4" y="0"/>
                  </a:cubicBezTo>
                  <a:close/>
                </a:path>
              </a:pathLst>
            </a:custGeom>
            <a:solidFill>
              <a:srgbClr val="B7D6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55"/>
            <p:cNvSpPr>
              <a:spLocks/>
            </p:cNvSpPr>
            <p:nvPr/>
          </p:nvSpPr>
          <p:spPr bwMode="auto">
            <a:xfrm>
              <a:off x="3226" y="2808"/>
              <a:ext cx="47" cy="176"/>
            </a:xfrm>
            <a:custGeom>
              <a:avLst/>
              <a:gdLst>
                <a:gd name="T0" fmla="*/ 0 w 23"/>
                <a:gd name="T1" fmla="*/ 0 h 85"/>
                <a:gd name="T2" fmla="*/ 23 w 23"/>
                <a:gd name="T3" fmla="*/ 0 h 85"/>
                <a:gd name="T4" fmla="*/ 23 w 23"/>
                <a:gd name="T5" fmla="*/ 79 h 85"/>
                <a:gd name="T6" fmla="*/ 0 w 23"/>
                <a:gd name="T7" fmla="*/ 79 h 85"/>
                <a:gd name="T8" fmla="*/ 0 w 23"/>
                <a:gd name="T9" fmla="*/ 0 h 85"/>
              </a:gdLst>
              <a:ahLst/>
              <a:cxnLst>
                <a:cxn ang="0">
                  <a:pos x="T0" y="T1"/>
                </a:cxn>
                <a:cxn ang="0">
                  <a:pos x="T2" y="T3"/>
                </a:cxn>
                <a:cxn ang="0">
                  <a:pos x="T4" y="T5"/>
                </a:cxn>
                <a:cxn ang="0">
                  <a:pos x="T6" y="T7"/>
                </a:cxn>
                <a:cxn ang="0">
                  <a:pos x="T8" y="T9"/>
                </a:cxn>
              </a:cxnLst>
              <a:rect l="0" t="0" r="r" b="b"/>
              <a:pathLst>
                <a:path w="23" h="85">
                  <a:moveTo>
                    <a:pt x="0" y="0"/>
                  </a:moveTo>
                  <a:cubicBezTo>
                    <a:pt x="23" y="0"/>
                    <a:pt x="23" y="0"/>
                    <a:pt x="23" y="0"/>
                  </a:cubicBezTo>
                  <a:cubicBezTo>
                    <a:pt x="23" y="79"/>
                    <a:pt x="23" y="79"/>
                    <a:pt x="23" y="79"/>
                  </a:cubicBezTo>
                  <a:cubicBezTo>
                    <a:pt x="15" y="85"/>
                    <a:pt x="7" y="85"/>
                    <a:pt x="0" y="79"/>
                  </a:cubicBezTo>
                  <a:lnTo>
                    <a:pt x="0" y="0"/>
                  </a:lnTo>
                  <a:close/>
                </a:path>
              </a:pathLst>
            </a:custGeom>
            <a:solidFill>
              <a:srgbClr val="7444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56"/>
            <p:cNvSpPr>
              <a:spLocks/>
            </p:cNvSpPr>
            <p:nvPr/>
          </p:nvSpPr>
          <p:spPr bwMode="auto">
            <a:xfrm>
              <a:off x="3251" y="2808"/>
              <a:ext cx="22" cy="172"/>
            </a:xfrm>
            <a:custGeom>
              <a:avLst/>
              <a:gdLst>
                <a:gd name="T0" fmla="*/ 0 w 11"/>
                <a:gd name="T1" fmla="*/ 0 h 83"/>
                <a:gd name="T2" fmla="*/ 11 w 11"/>
                <a:gd name="T3" fmla="*/ 0 h 83"/>
                <a:gd name="T4" fmla="*/ 11 w 11"/>
                <a:gd name="T5" fmla="*/ 79 h 83"/>
                <a:gd name="T6" fmla="*/ 0 w 11"/>
                <a:gd name="T7" fmla="*/ 83 h 83"/>
                <a:gd name="T8" fmla="*/ 0 w 11"/>
                <a:gd name="T9" fmla="*/ 0 h 83"/>
              </a:gdLst>
              <a:ahLst/>
              <a:cxnLst>
                <a:cxn ang="0">
                  <a:pos x="T0" y="T1"/>
                </a:cxn>
                <a:cxn ang="0">
                  <a:pos x="T2" y="T3"/>
                </a:cxn>
                <a:cxn ang="0">
                  <a:pos x="T4" y="T5"/>
                </a:cxn>
                <a:cxn ang="0">
                  <a:pos x="T6" y="T7"/>
                </a:cxn>
                <a:cxn ang="0">
                  <a:pos x="T8" y="T9"/>
                </a:cxn>
              </a:cxnLst>
              <a:rect l="0" t="0" r="r" b="b"/>
              <a:pathLst>
                <a:path w="11" h="83">
                  <a:moveTo>
                    <a:pt x="0" y="0"/>
                  </a:moveTo>
                  <a:cubicBezTo>
                    <a:pt x="11" y="0"/>
                    <a:pt x="11" y="0"/>
                    <a:pt x="11" y="0"/>
                  </a:cubicBezTo>
                  <a:cubicBezTo>
                    <a:pt x="11" y="79"/>
                    <a:pt x="11" y="79"/>
                    <a:pt x="11" y="79"/>
                  </a:cubicBezTo>
                  <a:cubicBezTo>
                    <a:pt x="7" y="82"/>
                    <a:pt x="3" y="83"/>
                    <a:pt x="0" y="83"/>
                  </a:cubicBezTo>
                  <a:lnTo>
                    <a:pt x="0" y="0"/>
                  </a:lnTo>
                  <a:close/>
                </a:path>
              </a:pathLst>
            </a:custGeom>
            <a:solidFill>
              <a:srgbClr val="8D5E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Oval 57"/>
            <p:cNvSpPr>
              <a:spLocks noChangeArrowheads="1"/>
            </p:cNvSpPr>
            <p:nvPr/>
          </p:nvSpPr>
          <p:spPr bwMode="auto">
            <a:xfrm>
              <a:off x="3084" y="2523"/>
              <a:ext cx="330" cy="347"/>
            </a:xfrm>
            <a:prstGeom prst="ellipse">
              <a:avLst/>
            </a:prstGeom>
            <a:solidFill>
              <a:srgbClr val="9BCB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58"/>
            <p:cNvSpPr>
              <a:spLocks/>
            </p:cNvSpPr>
            <p:nvPr/>
          </p:nvSpPr>
          <p:spPr bwMode="auto">
            <a:xfrm>
              <a:off x="3197" y="2523"/>
              <a:ext cx="217" cy="347"/>
            </a:xfrm>
            <a:custGeom>
              <a:avLst/>
              <a:gdLst>
                <a:gd name="T0" fmla="*/ 28 w 105"/>
                <a:gd name="T1" fmla="*/ 0 h 167"/>
                <a:gd name="T2" fmla="*/ 105 w 105"/>
                <a:gd name="T3" fmla="*/ 84 h 167"/>
                <a:gd name="T4" fmla="*/ 26 w 105"/>
                <a:gd name="T5" fmla="*/ 167 h 167"/>
                <a:gd name="T6" fmla="*/ 26 w 105"/>
                <a:gd name="T7" fmla="*/ 0 h 167"/>
                <a:gd name="T8" fmla="*/ 28 w 105"/>
                <a:gd name="T9" fmla="*/ 0 h 167"/>
              </a:gdLst>
              <a:ahLst/>
              <a:cxnLst>
                <a:cxn ang="0">
                  <a:pos x="T0" y="T1"/>
                </a:cxn>
                <a:cxn ang="0">
                  <a:pos x="T2" y="T3"/>
                </a:cxn>
                <a:cxn ang="0">
                  <a:pos x="T4" y="T5"/>
                </a:cxn>
                <a:cxn ang="0">
                  <a:pos x="T6" y="T7"/>
                </a:cxn>
                <a:cxn ang="0">
                  <a:pos x="T8" y="T9"/>
                </a:cxn>
              </a:cxnLst>
              <a:rect l="0" t="0" r="r" b="b"/>
              <a:pathLst>
                <a:path w="105" h="167">
                  <a:moveTo>
                    <a:pt x="28" y="0"/>
                  </a:moveTo>
                  <a:cubicBezTo>
                    <a:pt x="71" y="1"/>
                    <a:pt x="105" y="38"/>
                    <a:pt x="105" y="84"/>
                  </a:cubicBezTo>
                  <a:cubicBezTo>
                    <a:pt x="105" y="130"/>
                    <a:pt x="69" y="167"/>
                    <a:pt x="26" y="167"/>
                  </a:cubicBezTo>
                  <a:cubicBezTo>
                    <a:pt x="2" y="135"/>
                    <a:pt x="0" y="37"/>
                    <a:pt x="26" y="0"/>
                  </a:cubicBezTo>
                  <a:cubicBezTo>
                    <a:pt x="26" y="0"/>
                    <a:pt x="27" y="0"/>
                    <a:pt x="28" y="0"/>
                  </a:cubicBezTo>
                  <a:close/>
                </a:path>
              </a:pathLst>
            </a:custGeom>
            <a:solidFill>
              <a:srgbClr val="B7D6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 name="Group 68"/>
          <p:cNvGrpSpPr/>
          <p:nvPr/>
        </p:nvGrpSpPr>
        <p:grpSpPr>
          <a:xfrm>
            <a:off x="4083992" y="3111883"/>
            <a:ext cx="1189038" cy="728663"/>
            <a:chOff x="328613" y="1200150"/>
            <a:chExt cx="1189038" cy="728663"/>
          </a:xfrm>
        </p:grpSpPr>
        <p:sp>
          <p:nvSpPr>
            <p:cNvPr id="70" name="Oval 289"/>
            <p:cNvSpPr>
              <a:spLocks noChangeArrowheads="1"/>
            </p:cNvSpPr>
            <p:nvPr/>
          </p:nvSpPr>
          <p:spPr bwMode="auto">
            <a:xfrm>
              <a:off x="603250" y="1200150"/>
              <a:ext cx="665163" cy="481013"/>
            </a:xfrm>
            <a:prstGeom prst="ellipse">
              <a:avLst/>
            </a:pr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Oval 290"/>
            <p:cNvSpPr>
              <a:spLocks noChangeArrowheads="1"/>
            </p:cNvSpPr>
            <p:nvPr/>
          </p:nvSpPr>
          <p:spPr bwMode="auto">
            <a:xfrm>
              <a:off x="1011238" y="1428750"/>
              <a:ext cx="506413" cy="366713"/>
            </a:xfrm>
            <a:prstGeom prst="ellipse">
              <a:avLst/>
            </a:pr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Oval 291"/>
            <p:cNvSpPr>
              <a:spLocks noChangeArrowheads="1"/>
            </p:cNvSpPr>
            <p:nvPr/>
          </p:nvSpPr>
          <p:spPr bwMode="auto">
            <a:xfrm>
              <a:off x="328613" y="1384300"/>
              <a:ext cx="452438" cy="325438"/>
            </a:xfrm>
            <a:prstGeom prst="ellipse">
              <a:avLst/>
            </a:pr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Oval 292"/>
            <p:cNvSpPr>
              <a:spLocks noChangeArrowheads="1"/>
            </p:cNvSpPr>
            <p:nvPr/>
          </p:nvSpPr>
          <p:spPr bwMode="auto">
            <a:xfrm>
              <a:off x="585788" y="1501775"/>
              <a:ext cx="590550" cy="427038"/>
            </a:xfrm>
            <a:prstGeom prst="ellipse">
              <a:avLst/>
            </a:pr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4" name="Group 73"/>
          <p:cNvGrpSpPr/>
          <p:nvPr/>
        </p:nvGrpSpPr>
        <p:grpSpPr>
          <a:xfrm>
            <a:off x="2532093" y="3159240"/>
            <a:ext cx="1090613" cy="855663"/>
            <a:chOff x="6184900" y="1639888"/>
            <a:chExt cx="1090613" cy="855663"/>
          </a:xfrm>
        </p:grpSpPr>
        <p:sp>
          <p:nvSpPr>
            <p:cNvPr id="75" name="Oval 297"/>
            <p:cNvSpPr>
              <a:spLocks noChangeArrowheads="1"/>
            </p:cNvSpPr>
            <p:nvPr/>
          </p:nvSpPr>
          <p:spPr bwMode="auto">
            <a:xfrm>
              <a:off x="6427788" y="1881188"/>
              <a:ext cx="847725" cy="614363"/>
            </a:xfrm>
            <a:prstGeom prst="ellipse">
              <a:avLst/>
            </a:pr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Oval 298"/>
            <p:cNvSpPr>
              <a:spLocks noChangeArrowheads="1"/>
            </p:cNvSpPr>
            <p:nvPr/>
          </p:nvSpPr>
          <p:spPr bwMode="auto">
            <a:xfrm>
              <a:off x="6184900" y="1782763"/>
              <a:ext cx="647700" cy="473075"/>
            </a:xfrm>
            <a:prstGeom prst="ellipse">
              <a:avLst/>
            </a:pr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Oval 300"/>
            <p:cNvSpPr>
              <a:spLocks noChangeArrowheads="1"/>
            </p:cNvSpPr>
            <p:nvPr/>
          </p:nvSpPr>
          <p:spPr bwMode="auto">
            <a:xfrm>
              <a:off x="6611938" y="1639888"/>
              <a:ext cx="552450" cy="403225"/>
            </a:xfrm>
            <a:prstGeom prst="ellipse">
              <a:avLst/>
            </a:pr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7948123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250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1+#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0-#ppt_w/2"/>
                                          </p:val>
                                        </p:tav>
                                        <p:tav tm="100000">
                                          <p:val>
                                            <p:strVal val="#ppt_x"/>
                                          </p:val>
                                        </p:tav>
                                      </p:tavLst>
                                    </p:anim>
                                    <p:anim calcmode="lin" valueType="num">
                                      <p:cBhvr additive="base">
                                        <p:cTn id="12" dur="500" fill="hold"/>
                                        <p:tgtEl>
                                          <p:spTgt spid="8"/>
                                        </p:tgtEl>
                                        <p:attrNameLst>
                                          <p:attrName>ppt_y</p:attrName>
                                        </p:attrNameLst>
                                      </p:cBhvr>
                                      <p:tavLst>
                                        <p:tav tm="0">
                                          <p:val>
                                            <p:strVal val="#ppt_y"/>
                                          </p:val>
                                        </p:tav>
                                        <p:tav tm="100000">
                                          <p:val>
                                            <p:strVal val="#ppt_y"/>
                                          </p:val>
                                        </p:tav>
                                      </p:tavLst>
                                    </p:anim>
                                  </p:childTnLst>
                                </p:cTn>
                              </p:par>
                              <p:par>
                                <p:cTn id="13" presetID="16" presetClass="entr" presetSubtype="21" fill="hold" nodeType="with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barn(inVertical)">
                                      <p:cBhvr>
                                        <p:cTn id="15" dur="500"/>
                                        <p:tgtEl>
                                          <p:spTgt spid="14"/>
                                        </p:tgtEl>
                                      </p:cBhvr>
                                    </p:animEffect>
                                  </p:childTnLst>
                                </p:cTn>
                              </p:par>
                              <p:par>
                                <p:cTn id="16" presetID="22" presetClass="entr" presetSubtype="8" fill="hold" nodeType="withEffect">
                                  <p:stCondLst>
                                    <p:cond delay="500"/>
                                  </p:stCondLst>
                                  <p:childTnLst>
                                    <p:set>
                                      <p:cBhvr>
                                        <p:cTn id="17" dur="1" fill="hold">
                                          <p:stCondLst>
                                            <p:cond delay="0"/>
                                          </p:stCondLst>
                                        </p:cTn>
                                        <p:tgtEl>
                                          <p:spTgt spid="11"/>
                                        </p:tgtEl>
                                        <p:attrNameLst>
                                          <p:attrName>style.visibility</p:attrName>
                                        </p:attrNameLst>
                                      </p:cBhvr>
                                      <p:to>
                                        <p:strVal val="visible"/>
                                      </p:to>
                                    </p:set>
                                    <p:animEffect transition="in" filter="wipe(left)">
                                      <p:cBhvr>
                                        <p:cTn id="18" dur="500"/>
                                        <p:tgtEl>
                                          <p:spTgt spid="11"/>
                                        </p:tgtEl>
                                      </p:cBhvr>
                                    </p:animEffect>
                                  </p:childTnLst>
                                </p:cTn>
                              </p:par>
                              <p:par>
                                <p:cTn id="19" presetID="12" presetClass="entr" presetSubtype="1" fill="hold" grpId="0" nodeType="withEffect">
                                  <p:stCondLst>
                                    <p:cond delay="1100"/>
                                  </p:stCondLst>
                                  <p:childTnLst>
                                    <p:set>
                                      <p:cBhvr>
                                        <p:cTn id="20" dur="1" fill="hold">
                                          <p:stCondLst>
                                            <p:cond delay="0"/>
                                          </p:stCondLst>
                                        </p:cTn>
                                        <p:tgtEl>
                                          <p:spTgt spid="10"/>
                                        </p:tgtEl>
                                        <p:attrNameLst>
                                          <p:attrName>style.visibility</p:attrName>
                                        </p:attrNameLst>
                                      </p:cBhvr>
                                      <p:to>
                                        <p:strVal val="visible"/>
                                      </p:to>
                                    </p:set>
                                    <p:anim calcmode="lin" valueType="num">
                                      <p:cBhvr additive="base">
                                        <p:cTn id="21" dur="500"/>
                                        <p:tgtEl>
                                          <p:spTgt spid="10"/>
                                        </p:tgtEl>
                                        <p:attrNameLst>
                                          <p:attrName>ppt_y</p:attrName>
                                        </p:attrNameLst>
                                      </p:cBhvr>
                                      <p:tavLst>
                                        <p:tav tm="0">
                                          <p:val>
                                            <p:strVal val="#ppt_y-#ppt_h*1.125000"/>
                                          </p:val>
                                        </p:tav>
                                        <p:tav tm="100000">
                                          <p:val>
                                            <p:strVal val="#ppt_y"/>
                                          </p:val>
                                        </p:tav>
                                      </p:tavLst>
                                    </p:anim>
                                    <p:animEffect transition="in" filter="wipe(down)">
                                      <p:cBhvr>
                                        <p:cTn id="22" dur="500"/>
                                        <p:tgtEl>
                                          <p:spTgt spid="10"/>
                                        </p:tgtEl>
                                      </p:cBhvr>
                                    </p:animEffect>
                                  </p:childTnLst>
                                </p:cTn>
                              </p:par>
                              <p:par>
                                <p:cTn id="23" presetID="42" presetClass="entr" presetSubtype="0" fill="hold" nodeType="withEffect">
                                  <p:stCondLst>
                                    <p:cond delay="1700"/>
                                  </p:stCondLst>
                                  <p:childTnLst>
                                    <p:set>
                                      <p:cBhvr>
                                        <p:cTn id="24" dur="1" fill="hold">
                                          <p:stCondLst>
                                            <p:cond delay="0"/>
                                          </p:stCondLst>
                                        </p:cTn>
                                        <p:tgtEl>
                                          <p:spTgt spid="74"/>
                                        </p:tgtEl>
                                        <p:attrNameLst>
                                          <p:attrName>style.visibility</p:attrName>
                                        </p:attrNameLst>
                                      </p:cBhvr>
                                      <p:to>
                                        <p:strVal val="visible"/>
                                      </p:to>
                                    </p:set>
                                    <p:animEffect transition="in" filter="fade">
                                      <p:cBhvr>
                                        <p:cTn id="25" dur="1000"/>
                                        <p:tgtEl>
                                          <p:spTgt spid="74"/>
                                        </p:tgtEl>
                                      </p:cBhvr>
                                    </p:animEffect>
                                    <p:anim calcmode="lin" valueType="num">
                                      <p:cBhvr>
                                        <p:cTn id="26" dur="1000" fill="hold"/>
                                        <p:tgtEl>
                                          <p:spTgt spid="74"/>
                                        </p:tgtEl>
                                        <p:attrNameLst>
                                          <p:attrName>ppt_x</p:attrName>
                                        </p:attrNameLst>
                                      </p:cBhvr>
                                      <p:tavLst>
                                        <p:tav tm="0">
                                          <p:val>
                                            <p:strVal val="#ppt_x"/>
                                          </p:val>
                                        </p:tav>
                                        <p:tav tm="100000">
                                          <p:val>
                                            <p:strVal val="#ppt_x"/>
                                          </p:val>
                                        </p:tav>
                                      </p:tavLst>
                                    </p:anim>
                                    <p:anim calcmode="lin" valueType="num">
                                      <p:cBhvr>
                                        <p:cTn id="27" dur="1000" fill="hold"/>
                                        <p:tgtEl>
                                          <p:spTgt spid="74"/>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2800"/>
                                  </p:stCondLst>
                                  <p:childTnLst>
                                    <p:set>
                                      <p:cBhvr>
                                        <p:cTn id="29" dur="1" fill="hold">
                                          <p:stCondLst>
                                            <p:cond delay="0"/>
                                          </p:stCondLst>
                                        </p:cTn>
                                        <p:tgtEl>
                                          <p:spTgt spid="69"/>
                                        </p:tgtEl>
                                        <p:attrNameLst>
                                          <p:attrName>style.visibility</p:attrName>
                                        </p:attrNameLst>
                                      </p:cBhvr>
                                      <p:to>
                                        <p:strVal val="visible"/>
                                      </p:to>
                                    </p:set>
                                    <p:animEffect transition="in" filter="fade">
                                      <p:cBhvr>
                                        <p:cTn id="30" dur="1000"/>
                                        <p:tgtEl>
                                          <p:spTgt spid="69"/>
                                        </p:tgtEl>
                                      </p:cBhvr>
                                    </p:animEffect>
                                    <p:anim calcmode="lin" valueType="num">
                                      <p:cBhvr>
                                        <p:cTn id="31" dur="1000" fill="hold"/>
                                        <p:tgtEl>
                                          <p:spTgt spid="69"/>
                                        </p:tgtEl>
                                        <p:attrNameLst>
                                          <p:attrName>ppt_x</p:attrName>
                                        </p:attrNameLst>
                                      </p:cBhvr>
                                      <p:tavLst>
                                        <p:tav tm="0">
                                          <p:val>
                                            <p:strVal val="#ppt_x"/>
                                          </p:val>
                                        </p:tav>
                                        <p:tav tm="100000">
                                          <p:val>
                                            <p:strVal val="#ppt_x"/>
                                          </p:val>
                                        </p:tav>
                                      </p:tavLst>
                                    </p:anim>
                                    <p:anim calcmode="lin" valueType="num">
                                      <p:cBhvr>
                                        <p:cTn id="32" dur="1000" fill="hold"/>
                                        <p:tgtEl>
                                          <p:spTgt spid="6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 grpId="0"/>
      <p:bldP spid="10"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55</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Polution Level</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sp>
        <p:nvSpPr>
          <p:cNvPr id="8" name="TextBox 7"/>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sp>
        <p:nvSpPr>
          <p:cNvPr id="55" name="Freeform 5"/>
          <p:cNvSpPr>
            <a:spLocks/>
          </p:cNvSpPr>
          <p:nvPr/>
        </p:nvSpPr>
        <p:spPr bwMode="auto">
          <a:xfrm>
            <a:off x="-94878" y="4661262"/>
            <a:ext cx="12460380" cy="1836900"/>
          </a:xfrm>
          <a:custGeom>
            <a:avLst/>
            <a:gdLst/>
            <a:ahLst/>
            <a:cxnLst>
              <a:cxn ang="0">
                <a:pos x="0" y="292"/>
              </a:cxn>
              <a:cxn ang="0">
                <a:pos x="848" y="292"/>
              </a:cxn>
              <a:cxn ang="0">
                <a:pos x="788" y="77"/>
              </a:cxn>
              <a:cxn ang="0">
                <a:pos x="746" y="140"/>
              </a:cxn>
              <a:cxn ang="0">
                <a:pos x="705" y="77"/>
              </a:cxn>
              <a:cxn ang="0">
                <a:pos x="662" y="43"/>
              </a:cxn>
              <a:cxn ang="0">
                <a:pos x="619" y="154"/>
              </a:cxn>
              <a:cxn ang="0">
                <a:pos x="577" y="0"/>
              </a:cxn>
              <a:cxn ang="0">
                <a:pos x="534" y="75"/>
              </a:cxn>
              <a:cxn ang="0">
                <a:pos x="491" y="75"/>
              </a:cxn>
              <a:cxn ang="0">
                <a:pos x="448" y="162"/>
              </a:cxn>
              <a:cxn ang="0">
                <a:pos x="405" y="125"/>
              </a:cxn>
              <a:cxn ang="0">
                <a:pos x="362" y="142"/>
              </a:cxn>
              <a:cxn ang="0">
                <a:pos x="319" y="89"/>
              </a:cxn>
              <a:cxn ang="0">
                <a:pos x="281" y="229"/>
              </a:cxn>
              <a:cxn ang="0">
                <a:pos x="241" y="191"/>
              </a:cxn>
              <a:cxn ang="0">
                <a:pos x="184" y="191"/>
              </a:cxn>
              <a:cxn ang="0">
                <a:pos x="141" y="82"/>
              </a:cxn>
              <a:cxn ang="0">
                <a:pos x="89" y="147"/>
              </a:cxn>
              <a:cxn ang="0">
                <a:pos x="31" y="87"/>
              </a:cxn>
              <a:cxn ang="0">
                <a:pos x="0" y="292"/>
              </a:cxn>
            </a:cxnLst>
            <a:rect l="0" t="0" r="r" b="b"/>
            <a:pathLst>
              <a:path w="848" h="292">
                <a:moveTo>
                  <a:pt x="0" y="292"/>
                </a:moveTo>
                <a:lnTo>
                  <a:pt x="848" y="292"/>
                </a:lnTo>
                <a:lnTo>
                  <a:pt x="788" y="77"/>
                </a:lnTo>
                <a:lnTo>
                  <a:pt x="746" y="140"/>
                </a:lnTo>
                <a:lnTo>
                  <a:pt x="705" y="77"/>
                </a:lnTo>
                <a:lnTo>
                  <a:pt x="662" y="43"/>
                </a:lnTo>
                <a:lnTo>
                  <a:pt x="619" y="154"/>
                </a:lnTo>
                <a:lnTo>
                  <a:pt x="577" y="0"/>
                </a:lnTo>
                <a:lnTo>
                  <a:pt x="534" y="75"/>
                </a:lnTo>
                <a:lnTo>
                  <a:pt x="491" y="75"/>
                </a:lnTo>
                <a:lnTo>
                  <a:pt x="448" y="162"/>
                </a:lnTo>
                <a:lnTo>
                  <a:pt x="405" y="125"/>
                </a:lnTo>
                <a:lnTo>
                  <a:pt x="362" y="142"/>
                </a:lnTo>
                <a:lnTo>
                  <a:pt x="319" y="89"/>
                </a:lnTo>
                <a:lnTo>
                  <a:pt x="281" y="229"/>
                </a:lnTo>
                <a:lnTo>
                  <a:pt x="241" y="191"/>
                </a:lnTo>
                <a:lnTo>
                  <a:pt x="184" y="191"/>
                </a:lnTo>
                <a:lnTo>
                  <a:pt x="141" y="82"/>
                </a:lnTo>
                <a:lnTo>
                  <a:pt x="89" y="147"/>
                </a:lnTo>
                <a:lnTo>
                  <a:pt x="31" y="87"/>
                </a:lnTo>
                <a:lnTo>
                  <a:pt x="0" y="292"/>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6" name="Group 4"/>
          <p:cNvGrpSpPr>
            <a:grpSpLocks noChangeAspect="1"/>
          </p:cNvGrpSpPr>
          <p:nvPr/>
        </p:nvGrpSpPr>
        <p:grpSpPr bwMode="auto">
          <a:xfrm>
            <a:off x="-16013" y="5049193"/>
            <a:ext cx="12381515" cy="1455300"/>
            <a:chOff x="2434" y="1457"/>
            <a:chExt cx="878" cy="308"/>
          </a:xfrm>
        </p:grpSpPr>
        <p:sp>
          <p:nvSpPr>
            <p:cNvPr id="57" name="AutoShape 3"/>
            <p:cNvSpPr>
              <a:spLocks noChangeAspect="1" noChangeArrowheads="1" noTextEdit="1"/>
            </p:cNvSpPr>
            <p:nvPr/>
          </p:nvSpPr>
          <p:spPr bwMode="auto">
            <a:xfrm>
              <a:off x="2462" y="1457"/>
              <a:ext cx="850" cy="29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5"/>
            <p:cNvSpPr>
              <a:spLocks/>
            </p:cNvSpPr>
            <p:nvPr/>
          </p:nvSpPr>
          <p:spPr bwMode="auto">
            <a:xfrm>
              <a:off x="2434" y="1473"/>
              <a:ext cx="871" cy="292"/>
            </a:xfrm>
            <a:custGeom>
              <a:avLst/>
              <a:gdLst/>
              <a:ahLst/>
              <a:cxnLst>
                <a:cxn ang="0">
                  <a:pos x="0" y="292"/>
                </a:cxn>
                <a:cxn ang="0">
                  <a:pos x="848" y="292"/>
                </a:cxn>
                <a:cxn ang="0">
                  <a:pos x="788" y="77"/>
                </a:cxn>
                <a:cxn ang="0">
                  <a:pos x="746" y="140"/>
                </a:cxn>
                <a:cxn ang="0">
                  <a:pos x="705" y="77"/>
                </a:cxn>
                <a:cxn ang="0">
                  <a:pos x="662" y="43"/>
                </a:cxn>
                <a:cxn ang="0">
                  <a:pos x="619" y="154"/>
                </a:cxn>
                <a:cxn ang="0">
                  <a:pos x="577" y="0"/>
                </a:cxn>
                <a:cxn ang="0">
                  <a:pos x="534" y="75"/>
                </a:cxn>
                <a:cxn ang="0">
                  <a:pos x="491" y="75"/>
                </a:cxn>
                <a:cxn ang="0">
                  <a:pos x="448" y="162"/>
                </a:cxn>
                <a:cxn ang="0">
                  <a:pos x="405" y="125"/>
                </a:cxn>
                <a:cxn ang="0">
                  <a:pos x="362" y="142"/>
                </a:cxn>
                <a:cxn ang="0">
                  <a:pos x="319" y="89"/>
                </a:cxn>
                <a:cxn ang="0">
                  <a:pos x="281" y="229"/>
                </a:cxn>
                <a:cxn ang="0">
                  <a:pos x="241" y="191"/>
                </a:cxn>
                <a:cxn ang="0">
                  <a:pos x="184" y="191"/>
                </a:cxn>
                <a:cxn ang="0">
                  <a:pos x="141" y="82"/>
                </a:cxn>
                <a:cxn ang="0">
                  <a:pos x="89" y="147"/>
                </a:cxn>
                <a:cxn ang="0">
                  <a:pos x="31" y="87"/>
                </a:cxn>
                <a:cxn ang="0">
                  <a:pos x="0" y="292"/>
                </a:cxn>
              </a:cxnLst>
              <a:rect l="0" t="0" r="r" b="b"/>
              <a:pathLst>
                <a:path w="848" h="292">
                  <a:moveTo>
                    <a:pt x="0" y="292"/>
                  </a:moveTo>
                  <a:lnTo>
                    <a:pt x="848" y="292"/>
                  </a:lnTo>
                  <a:lnTo>
                    <a:pt x="788" y="77"/>
                  </a:lnTo>
                  <a:lnTo>
                    <a:pt x="746" y="140"/>
                  </a:lnTo>
                  <a:lnTo>
                    <a:pt x="705" y="77"/>
                  </a:lnTo>
                  <a:lnTo>
                    <a:pt x="662" y="43"/>
                  </a:lnTo>
                  <a:lnTo>
                    <a:pt x="619" y="154"/>
                  </a:lnTo>
                  <a:lnTo>
                    <a:pt x="577" y="0"/>
                  </a:lnTo>
                  <a:lnTo>
                    <a:pt x="534" y="75"/>
                  </a:lnTo>
                  <a:lnTo>
                    <a:pt x="491" y="75"/>
                  </a:lnTo>
                  <a:lnTo>
                    <a:pt x="448" y="162"/>
                  </a:lnTo>
                  <a:lnTo>
                    <a:pt x="405" y="125"/>
                  </a:lnTo>
                  <a:lnTo>
                    <a:pt x="362" y="142"/>
                  </a:lnTo>
                  <a:lnTo>
                    <a:pt x="319" y="89"/>
                  </a:lnTo>
                  <a:lnTo>
                    <a:pt x="281" y="229"/>
                  </a:lnTo>
                  <a:lnTo>
                    <a:pt x="241" y="191"/>
                  </a:lnTo>
                  <a:lnTo>
                    <a:pt x="184" y="191"/>
                  </a:lnTo>
                  <a:lnTo>
                    <a:pt x="141" y="82"/>
                  </a:lnTo>
                  <a:lnTo>
                    <a:pt x="89" y="147"/>
                  </a:lnTo>
                  <a:lnTo>
                    <a:pt x="31" y="87"/>
                  </a:lnTo>
                  <a:lnTo>
                    <a:pt x="0" y="292"/>
                  </a:lnTo>
                  <a:close/>
                </a:path>
              </a:pathLst>
            </a:custGeom>
            <a:solidFill>
              <a:schemeClr val="tx1">
                <a:alpha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9" name="Group 58"/>
          <p:cNvGrpSpPr/>
          <p:nvPr/>
        </p:nvGrpSpPr>
        <p:grpSpPr>
          <a:xfrm>
            <a:off x="1057835" y="3501558"/>
            <a:ext cx="1066800" cy="926802"/>
            <a:chOff x="990600" y="1363183"/>
            <a:chExt cx="1066800" cy="926802"/>
          </a:xfrm>
        </p:grpSpPr>
        <p:sp>
          <p:nvSpPr>
            <p:cNvPr id="60" name="Content Placeholder 2"/>
            <p:cNvSpPr txBox="1">
              <a:spLocks/>
            </p:cNvSpPr>
            <p:nvPr/>
          </p:nvSpPr>
          <p:spPr>
            <a:xfrm>
              <a:off x="990600" y="1680385"/>
              <a:ext cx="1066800" cy="6096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b="1" dirty="0" smtClean="0">
                  <a:solidFill>
                    <a:schemeClr val="tx1">
                      <a:lumMod val="75000"/>
                      <a:lumOff val="25000"/>
                    </a:schemeClr>
                  </a:solidFill>
                </a:rPr>
                <a:t>Australia</a:t>
              </a:r>
            </a:p>
            <a:p>
              <a:pPr marL="0" indent="0" algn="ctr">
                <a:buFont typeface="Arial" pitchFamily="34" charset="0"/>
                <a:buNone/>
              </a:pPr>
              <a:r>
                <a:rPr lang="en-US" sz="800" dirty="0" smtClean="0"/>
                <a:t>Lorem ipsum dolor sit amet, consectetur adipiscing.</a:t>
              </a:r>
              <a:endParaRPr lang="en-US" sz="800" dirty="0"/>
            </a:p>
          </p:txBody>
        </p:sp>
        <p:sp>
          <p:nvSpPr>
            <p:cNvPr id="61" name="TextBox 60"/>
            <p:cNvSpPr txBox="1"/>
            <p:nvPr/>
          </p:nvSpPr>
          <p:spPr>
            <a:xfrm>
              <a:off x="1229833" y="1363183"/>
              <a:ext cx="609600" cy="400110"/>
            </a:xfrm>
            <a:prstGeom prst="rect">
              <a:avLst/>
            </a:prstGeom>
            <a:noFill/>
          </p:spPr>
          <p:txBody>
            <a:bodyPr wrap="square" rtlCol="0">
              <a:spAutoFit/>
            </a:bodyPr>
            <a:lstStyle/>
            <a:p>
              <a:pPr algn="ctr"/>
              <a:r>
                <a:rPr lang="id-ID" sz="2000" dirty="0" smtClean="0">
                  <a:solidFill>
                    <a:schemeClr val="accent1"/>
                  </a:solidFill>
                  <a:latin typeface="Bebas Neue" pitchFamily="34" charset="0"/>
                </a:rPr>
                <a:t>59%</a:t>
              </a:r>
              <a:endParaRPr lang="en-US" sz="2000" dirty="0">
                <a:solidFill>
                  <a:schemeClr val="accent1"/>
                </a:solidFill>
                <a:latin typeface="Bebas Neue" pitchFamily="34" charset="0"/>
              </a:endParaRPr>
            </a:p>
          </p:txBody>
        </p:sp>
      </p:grpSp>
      <p:grpSp>
        <p:nvGrpSpPr>
          <p:cNvPr id="62" name="Group 61"/>
          <p:cNvGrpSpPr/>
          <p:nvPr/>
        </p:nvGrpSpPr>
        <p:grpSpPr>
          <a:xfrm>
            <a:off x="3191435" y="3490925"/>
            <a:ext cx="1066800" cy="948068"/>
            <a:chOff x="3124200" y="1352550"/>
            <a:chExt cx="1066800" cy="948068"/>
          </a:xfrm>
        </p:grpSpPr>
        <p:sp>
          <p:nvSpPr>
            <p:cNvPr id="63" name="Content Placeholder 2"/>
            <p:cNvSpPr txBox="1">
              <a:spLocks/>
            </p:cNvSpPr>
            <p:nvPr/>
          </p:nvSpPr>
          <p:spPr>
            <a:xfrm>
              <a:off x="3124200" y="1691018"/>
              <a:ext cx="1066800" cy="6096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sz="1200" b="1" dirty="0" smtClean="0">
                  <a:solidFill>
                    <a:schemeClr val="tx1">
                      <a:lumMod val="75000"/>
                      <a:lumOff val="25000"/>
                    </a:schemeClr>
                  </a:solidFill>
                </a:rPr>
                <a:t>USA</a:t>
              </a:r>
              <a:endParaRPr lang="en-US" sz="1200" b="1" dirty="0" smtClean="0">
                <a:solidFill>
                  <a:schemeClr val="tx1">
                    <a:lumMod val="75000"/>
                    <a:lumOff val="25000"/>
                  </a:schemeClr>
                </a:solidFill>
              </a:endParaRPr>
            </a:p>
            <a:p>
              <a:pPr marL="0" indent="0" algn="ctr">
                <a:buFont typeface="Arial" pitchFamily="34" charset="0"/>
                <a:buNone/>
              </a:pPr>
              <a:r>
                <a:rPr lang="en-US" sz="800" dirty="0" smtClean="0"/>
                <a:t>Lorem ipsum dolor sit amet, consectetur adipiscing.</a:t>
              </a:r>
              <a:endParaRPr lang="en-US" sz="800" dirty="0"/>
            </a:p>
          </p:txBody>
        </p:sp>
        <p:sp>
          <p:nvSpPr>
            <p:cNvPr id="64" name="TextBox 63"/>
            <p:cNvSpPr txBox="1"/>
            <p:nvPr/>
          </p:nvSpPr>
          <p:spPr>
            <a:xfrm>
              <a:off x="3363433" y="1352550"/>
              <a:ext cx="609600" cy="400110"/>
            </a:xfrm>
            <a:prstGeom prst="rect">
              <a:avLst/>
            </a:prstGeom>
            <a:noFill/>
          </p:spPr>
          <p:txBody>
            <a:bodyPr wrap="square" rtlCol="0">
              <a:spAutoFit/>
            </a:bodyPr>
            <a:lstStyle/>
            <a:p>
              <a:pPr algn="ctr"/>
              <a:r>
                <a:rPr lang="id-ID" sz="2000" dirty="0" smtClean="0">
                  <a:solidFill>
                    <a:schemeClr val="accent4"/>
                  </a:solidFill>
                  <a:latin typeface="Bebas Neue" pitchFamily="34" charset="0"/>
                </a:rPr>
                <a:t>36%</a:t>
              </a:r>
              <a:endParaRPr lang="en-US" sz="2000" dirty="0">
                <a:solidFill>
                  <a:schemeClr val="accent4"/>
                </a:solidFill>
                <a:latin typeface="Bebas Neue" pitchFamily="34" charset="0"/>
              </a:endParaRPr>
            </a:p>
          </p:txBody>
        </p:sp>
      </p:grpSp>
      <p:grpSp>
        <p:nvGrpSpPr>
          <p:cNvPr id="65" name="Group 64"/>
          <p:cNvGrpSpPr/>
          <p:nvPr/>
        </p:nvGrpSpPr>
        <p:grpSpPr>
          <a:xfrm>
            <a:off x="4791635" y="3524593"/>
            <a:ext cx="1066800" cy="914400"/>
            <a:chOff x="4724400" y="1386218"/>
            <a:chExt cx="1066800" cy="914400"/>
          </a:xfrm>
        </p:grpSpPr>
        <p:sp>
          <p:nvSpPr>
            <p:cNvPr id="66" name="Content Placeholder 2"/>
            <p:cNvSpPr txBox="1">
              <a:spLocks/>
            </p:cNvSpPr>
            <p:nvPr/>
          </p:nvSpPr>
          <p:spPr>
            <a:xfrm>
              <a:off x="4724400" y="1691018"/>
              <a:ext cx="1066800" cy="6096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sz="1200" b="1" dirty="0" smtClean="0">
                  <a:solidFill>
                    <a:schemeClr val="tx1">
                      <a:lumMod val="75000"/>
                      <a:lumOff val="25000"/>
                    </a:schemeClr>
                  </a:solidFill>
                </a:rPr>
                <a:t>China</a:t>
              </a:r>
              <a:endParaRPr lang="en-US" sz="1200" b="1" dirty="0" smtClean="0">
                <a:solidFill>
                  <a:schemeClr val="tx1">
                    <a:lumMod val="75000"/>
                    <a:lumOff val="25000"/>
                  </a:schemeClr>
                </a:solidFill>
              </a:endParaRPr>
            </a:p>
            <a:p>
              <a:pPr marL="0" indent="0" algn="ctr">
                <a:buFont typeface="Arial" pitchFamily="34" charset="0"/>
                <a:buNone/>
              </a:pPr>
              <a:r>
                <a:rPr lang="en-US" sz="800" dirty="0" smtClean="0"/>
                <a:t>Lorem ipsum dolor sit amet, consectetur adipiscing.</a:t>
              </a:r>
              <a:endParaRPr lang="en-US" sz="800" dirty="0"/>
            </a:p>
          </p:txBody>
        </p:sp>
        <p:sp>
          <p:nvSpPr>
            <p:cNvPr id="67" name="TextBox 66"/>
            <p:cNvSpPr txBox="1"/>
            <p:nvPr/>
          </p:nvSpPr>
          <p:spPr>
            <a:xfrm>
              <a:off x="4963633" y="1386218"/>
              <a:ext cx="609600" cy="400110"/>
            </a:xfrm>
            <a:prstGeom prst="rect">
              <a:avLst/>
            </a:prstGeom>
            <a:noFill/>
          </p:spPr>
          <p:txBody>
            <a:bodyPr wrap="square" rtlCol="0">
              <a:spAutoFit/>
            </a:bodyPr>
            <a:lstStyle/>
            <a:p>
              <a:pPr algn="ctr"/>
              <a:r>
                <a:rPr lang="id-ID" sz="2000" dirty="0" smtClean="0">
                  <a:solidFill>
                    <a:schemeClr val="accent2"/>
                  </a:solidFill>
                  <a:latin typeface="Bebas Neue" pitchFamily="34" charset="0"/>
                </a:rPr>
                <a:t>99%</a:t>
              </a:r>
              <a:endParaRPr lang="en-US" sz="2000" dirty="0">
                <a:solidFill>
                  <a:schemeClr val="accent2"/>
                </a:solidFill>
                <a:latin typeface="Bebas Neue" pitchFamily="34" charset="0"/>
              </a:endParaRPr>
            </a:p>
          </p:txBody>
        </p:sp>
      </p:grpSp>
      <p:grpSp>
        <p:nvGrpSpPr>
          <p:cNvPr id="68" name="Group 67"/>
          <p:cNvGrpSpPr/>
          <p:nvPr/>
        </p:nvGrpSpPr>
        <p:grpSpPr>
          <a:xfrm>
            <a:off x="6577903" y="3524593"/>
            <a:ext cx="1066800" cy="914400"/>
            <a:chOff x="6510668" y="1386218"/>
            <a:chExt cx="1066800" cy="914400"/>
          </a:xfrm>
        </p:grpSpPr>
        <p:sp>
          <p:nvSpPr>
            <p:cNvPr id="69" name="Content Placeholder 2"/>
            <p:cNvSpPr txBox="1">
              <a:spLocks/>
            </p:cNvSpPr>
            <p:nvPr/>
          </p:nvSpPr>
          <p:spPr>
            <a:xfrm>
              <a:off x="6510668" y="1691018"/>
              <a:ext cx="1066800" cy="6096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sz="1200" b="1" dirty="0" smtClean="0">
                  <a:solidFill>
                    <a:schemeClr val="tx1">
                      <a:lumMod val="75000"/>
                      <a:lumOff val="25000"/>
                    </a:schemeClr>
                  </a:solidFill>
                </a:rPr>
                <a:t>Brasillia</a:t>
              </a:r>
              <a:endParaRPr lang="en-US" sz="1200" b="1" dirty="0" smtClean="0">
                <a:solidFill>
                  <a:schemeClr val="tx1">
                    <a:lumMod val="75000"/>
                    <a:lumOff val="25000"/>
                  </a:schemeClr>
                </a:solidFill>
              </a:endParaRPr>
            </a:p>
            <a:p>
              <a:pPr marL="0" indent="0" algn="ctr">
                <a:buFont typeface="Arial" pitchFamily="34" charset="0"/>
                <a:buNone/>
              </a:pPr>
              <a:r>
                <a:rPr lang="en-US" sz="800" dirty="0" smtClean="0"/>
                <a:t>Lorem ipsum dolor sit amet, consectetur adipiscing.</a:t>
              </a:r>
              <a:endParaRPr lang="en-US" sz="800" dirty="0"/>
            </a:p>
          </p:txBody>
        </p:sp>
        <p:sp>
          <p:nvSpPr>
            <p:cNvPr id="70" name="TextBox 69"/>
            <p:cNvSpPr txBox="1"/>
            <p:nvPr/>
          </p:nvSpPr>
          <p:spPr>
            <a:xfrm>
              <a:off x="6705600" y="1386218"/>
              <a:ext cx="609600" cy="400110"/>
            </a:xfrm>
            <a:prstGeom prst="rect">
              <a:avLst/>
            </a:prstGeom>
            <a:noFill/>
          </p:spPr>
          <p:txBody>
            <a:bodyPr wrap="square" rtlCol="0">
              <a:spAutoFit/>
            </a:bodyPr>
            <a:lstStyle/>
            <a:p>
              <a:pPr algn="ctr"/>
              <a:r>
                <a:rPr lang="id-ID" sz="2000" dirty="0" smtClean="0">
                  <a:solidFill>
                    <a:schemeClr val="accent6"/>
                  </a:solidFill>
                  <a:latin typeface="Bebas Neue" pitchFamily="34" charset="0"/>
                </a:rPr>
                <a:t>77%</a:t>
              </a:r>
              <a:endParaRPr lang="en-US" sz="2000" dirty="0">
                <a:solidFill>
                  <a:schemeClr val="accent6"/>
                </a:solidFill>
                <a:latin typeface="Bebas Neue" pitchFamily="34" charset="0"/>
              </a:endParaRPr>
            </a:p>
          </p:txBody>
        </p:sp>
      </p:grpSp>
      <p:grpSp>
        <p:nvGrpSpPr>
          <p:cNvPr id="226" name="Group 225"/>
          <p:cNvGrpSpPr/>
          <p:nvPr/>
        </p:nvGrpSpPr>
        <p:grpSpPr>
          <a:xfrm>
            <a:off x="1341369" y="4435079"/>
            <a:ext cx="8014765" cy="1642164"/>
            <a:chOff x="1341369" y="4435079"/>
            <a:chExt cx="8014765" cy="1642164"/>
          </a:xfrm>
        </p:grpSpPr>
        <p:grpSp>
          <p:nvGrpSpPr>
            <p:cNvPr id="71" name="Group 70"/>
            <p:cNvGrpSpPr/>
            <p:nvPr/>
          </p:nvGrpSpPr>
          <p:grpSpPr>
            <a:xfrm>
              <a:off x="1341369" y="4494224"/>
              <a:ext cx="5996467" cy="1583019"/>
              <a:chOff x="1274134" y="2355849"/>
              <a:chExt cx="5996467" cy="1583019"/>
            </a:xfrm>
          </p:grpSpPr>
          <p:cxnSp>
            <p:nvCxnSpPr>
              <p:cNvPr id="72" name="Straight Connector 71"/>
              <p:cNvCxnSpPr/>
              <p:nvPr/>
            </p:nvCxnSpPr>
            <p:spPr>
              <a:xfrm rot="5400000">
                <a:off x="6552406" y="2909424"/>
                <a:ext cx="914400" cy="1588"/>
              </a:xfrm>
              <a:prstGeom prst="line">
                <a:avLst/>
              </a:prstGeom>
              <a:ln w="6350">
                <a:solidFill>
                  <a:srgbClr val="7030A0"/>
                </a:solidFill>
                <a:headEnd type="oval" w="lg" len="lg"/>
                <a:tailEnd type="none" w="lg" len="lg"/>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rot="5400000">
                <a:off x="4801394" y="2909424"/>
                <a:ext cx="914400" cy="1588"/>
              </a:xfrm>
              <a:prstGeom prst="line">
                <a:avLst/>
              </a:prstGeom>
              <a:ln w="6350">
                <a:solidFill>
                  <a:srgbClr val="388E8E"/>
                </a:solidFill>
                <a:headEnd type="oval" w="lg" len="lg"/>
                <a:tailEnd type="none" w="lg" len="lg"/>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rot="5400000">
                <a:off x="1067594" y="2909424"/>
                <a:ext cx="914400" cy="1588"/>
              </a:xfrm>
              <a:prstGeom prst="line">
                <a:avLst/>
              </a:prstGeom>
              <a:ln w="6350">
                <a:solidFill>
                  <a:srgbClr val="FFC000"/>
                </a:solidFill>
                <a:headEnd type="oval" w="lg" len="lg"/>
                <a:tailEnd type="none" w="lg" len="lg"/>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a:off x="3659188" y="2453018"/>
                <a:ext cx="0" cy="1485850"/>
              </a:xfrm>
              <a:prstGeom prst="line">
                <a:avLst/>
              </a:prstGeom>
              <a:ln w="6350">
                <a:solidFill>
                  <a:srgbClr val="AD3E48"/>
                </a:solidFill>
                <a:headEnd type="oval" w="lg" len="lg"/>
                <a:tailEnd type="none" w="lg" len="lg"/>
              </a:ln>
            </p:spPr>
            <p:style>
              <a:lnRef idx="1">
                <a:schemeClr val="accent1"/>
              </a:lnRef>
              <a:fillRef idx="0">
                <a:schemeClr val="accent1"/>
              </a:fillRef>
              <a:effectRef idx="0">
                <a:schemeClr val="accent1"/>
              </a:effectRef>
              <a:fontRef idx="minor">
                <a:schemeClr val="tx1"/>
              </a:fontRef>
            </p:style>
          </p:cxnSp>
          <p:grpSp>
            <p:nvGrpSpPr>
              <p:cNvPr id="76" name="Group 75"/>
              <p:cNvGrpSpPr/>
              <p:nvPr/>
            </p:nvGrpSpPr>
            <p:grpSpPr>
              <a:xfrm>
                <a:off x="3397101" y="2355849"/>
                <a:ext cx="519113" cy="520701"/>
                <a:chOff x="4229100" y="1752600"/>
                <a:chExt cx="519113" cy="520701"/>
              </a:xfrm>
            </p:grpSpPr>
            <p:sp>
              <p:nvSpPr>
                <p:cNvPr id="97" name="Oval 18"/>
                <p:cNvSpPr>
                  <a:spLocks noChangeArrowheads="1"/>
                </p:cNvSpPr>
                <p:nvPr/>
              </p:nvSpPr>
              <p:spPr bwMode="auto">
                <a:xfrm>
                  <a:off x="4229100" y="1752600"/>
                  <a:ext cx="519113" cy="520700"/>
                </a:xfrm>
                <a:prstGeom prst="ellipse">
                  <a:avLst/>
                </a:pr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19"/>
                <p:cNvSpPr>
                  <a:spLocks/>
                </p:cNvSpPr>
                <p:nvPr/>
              </p:nvSpPr>
              <p:spPr bwMode="auto">
                <a:xfrm>
                  <a:off x="4330700" y="1836738"/>
                  <a:ext cx="417513" cy="436563"/>
                </a:xfrm>
                <a:custGeom>
                  <a:avLst/>
                  <a:gdLst/>
                  <a:ahLst/>
                  <a:cxnLst>
                    <a:cxn ang="0">
                      <a:pos x="233" y="103"/>
                    </a:cxn>
                    <a:cxn ang="0">
                      <a:pos x="171" y="36"/>
                    </a:cxn>
                    <a:cxn ang="0">
                      <a:pos x="139" y="33"/>
                    </a:cxn>
                    <a:cxn ang="0">
                      <a:pos x="109" y="0"/>
                    </a:cxn>
                    <a:cxn ang="0">
                      <a:pos x="70" y="3"/>
                    </a:cxn>
                    <a:cxn ang="0">
                      <a:pos x="56" y="24"/>
                    </a:cxn>
                    <a:cxn ang="0">
                      <a:pos x="16" y="28"/>
                    </a:cxn>
                    <a:cxn ang="0">
                      <a:pos x="3" y="50"/>
                    </a:cxn>
                    <a:cxn ang="0">
                      <a:pos x="9" y="96"/>
                    </a:cxn>
                    <a:cxn ang="0">
                      <a:pos x="0" y="131"/>
                    </a:cxn>
                    <a:cxn ang="0">
                      <a:pos x="1" y="159"/>
                    </a:cxn>
                    <a:cxn ang="0">
                      <a:pos x="79" y="244"/>
                    </a:cxn>
                    <a:cxn ang="0">
                      <a:pos x="88" y="244"/>
                    </a:cxn>
                    <a:cxn ang="0">
                      <a:pos x="233" y="103"/>
                    </a:cxn>
                  </a:cxnLst>
                  <a:rect l="0" t="0" r="r" b="b"/>
                  <a:pathLst>
                    <a:path w="233" h="244">
                      <a:moveTo>
                        <a:pt x="233" y="103"/>
                      </a:moveTo>
                      <a:cubicBezTo>
                        <a:pt x="171" y="36"/>
                        <a:pt x="171" y="36"/>
                        <a:pt x="171" y="36"/>
                      </a:cubicBezTo>
                      <a:cubicBezTo>
                        <a:pt x="139" y="33"/>
                        <a:pt x="139" y="33"/>
                        <a:pt x="139" y="33"/>
                      </a:cubicBezTo>
                      <a:cubicBezTo>
                        <a:pt x="109" y="0"/>
                        <a:pt x="109" y="0"/>
                        <a:pt x="109" y="0"/>
                      </a:cubicBezTo>
                      <a:cubicBezTo>
                        <a:pt x="70" y="3"/>
                        <a:pt x="70" y="3"/>
                        <a:pt x="70" y="3"/>
                      </a:cubicBezTo>
                      <a:cubicBezTo>
                        <a:pt x="56" y="24"/>
                        <a:pt x="56" y="24"/>
                        <a:pt x="56" y="24"/>
                      </a:cubicBezTo>
                      <a:cubicBezTo>
                        <a:pt x="16" y="28"/>
                        <a:pt x="16" y="28"/>
                        <a:pt x="16" y="28"/>
                      </a:cubicBezTo>
                      <a:cubicBezTo>
                        <a:pt x="3" y="50"/>
                        <a:pt x="3" y="50"/>
                        <a:pt x="3" y="50"/>
                      </a:cubicBezTo>
                      <a:cubicBezTo>
                        <a:pt x="9" y="96"/>
                        <a:pt x="9" y="96"/>
                        <a:pt x="9" y="96"/>
                      </a:cubicBezTo>
                      <a:cubicBezTo>
                        <a:pt x="0" y="131"/>
                        <a:pt x="0" y="131"/>
                        <a:pt x="0" y="131"/>
                      </a:cubicBezTo>
                      <a:cubicBezTo>
                        <a:pt x="1" y="159"/>
                        <a:pt x="1" y="159"/>
                        <a:pt x="1" y="159"/>
                      </a:cubicBezTo>
                      <a:cubicBezTo>
                        <a:pt x="79" y="244"/>
                        <a:pt x="79" y="244"/>
                        <a:pt x="79" y="244"/>
                      </a:cubicBezTo>
                      <a:cubicBezTo>
                        <a:pt x="82" y="244"/>
                        <a:pt x="85" y="244"/>
                        <a:pt x="88" y="244"/>
                      </a:cubicBezTo>
                      <a:cubicBezTo>
                        <a:pt x="167" y="244"/>
                        <a:pt x="230" y="181"/>
                        <a:pt x="233" y="103"/>
                      </a:cubicBez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20"/>
                <p:cNvSpPr>
                  <a:spLocks noEditPoints="1"/>
                </p:cNvSpPr>
                <p:nvPr/>
              </p:nvSpPr>
              <p:spPr bwMode="auto">
                <a:xfrm>
                  <a:off x="4313237" y="1824037"/>
                  <a:ext cx="352425" cy="379413"/>
                </a:xfrm>
                <a:custGeom>
                  <a:avLst/>
                  <a:gdLst/>
                  <a:ahLst/>
                  <a:cxnLst>
                    <a:cxn ang="0">
                      <a:pos x="187" y="48"/>
                    </a:cxn>
                    <a:cxn ang="0">
                      <a:pos x="139" y="30"/>
                    </a:cxn>
                    <a:cxn ang="0">
                      <a:pos x="59" y="26"/>
                    </a:cxn>
                    <a:cxn ang="0">
                      <a:pos x="14" y="40"/>
                    </a:cxn>
                    <a:cxn ang="0">
                      <a:pos x="19" y="102"/>
                    </a:cxn>
                    <a:cxn ang="0">
                      <a:pos x="9" y="164"/>
                    </a:cxn>
                    <a:cxn ang="0">
                      <a:pos x="57" y="181"/>
                    </a:cxn>
                    <a:cxn ang="0">
                      <a:pos x="137" y="185"/>
                    </a:cxn>
                    <a:cxn ang="0">
                      <a:pos x="182" y="171"/>
                    </a:cxn>
                    <a:cxn ang="0">
                      <a:pos x="177" y="109"/>
                    </a:cxn>
                    <a:cxn ang="0">
                      <a:pos x="180" y="52"/>
                    </a:cxn>
                    <a:cxn ang="0">
                      <a:pos x="154" y="78"/>
                    </a:cxn>
                    <a:cxn ang="0">
                      <a:pos x="146" y="38"/>
                    </a:cxn>
                    <a:cxn ang="0">
                      <a:pos x="96" y="163"/>
                    </a:cxn>
                    <a:cxn ang="0">
                      <a:pos x="49" y="129"/>
                    </a:cxn>
                    <a:cxn ang="0">
                      <a:pos x="50" y="79"/>
                    </a:cxn>
                    <a:cxn ang="0">
                      <a:pos x="100" y="48"/>
                    </a:cxn>
                    <a:cxn ang="0">
                      <a:pos x="147" y="82"/>
                    </a:cxn>
                    <a:cxn ang="0">
                      <a:pos x="146" y="132"/>
                    </a:cxn>
                    <a:cxn ang="0">
                      <a:pos x="144" y="144"/>
                    </a:cxn>
                    <a:cxn ang="0">
                      <a:pos x="105" y="168"/>
                    </a:cxn>
                    <a:cxn ang="0">
                      <a:pos x="144" y="144"/>
                    </a:cxn>
                    <a:cxn ang="0">
                      <a:pos x="61" y="173"/>
                    </a:cxn>
                    <a:cxn ang="0">
                      <a:pos x="62" y="151"/>
                    </a:cxn>
                    <a:cxn ang="0">
                      <a:pos x="40" y="120"/>
                    </a:cxn>
                    <a:cxn ang="0">
                      <a:pos x="41" y="88"/>
                    </a:cxn>
                    <a:cxn ang="0">
                      <a:pos x="40" y="120"/>
                    </a:cxn>
                    <a:cxn ang="0">
                      <a:pos x="63" y="35"/>
                    </a:cxn>
                    <a:cxn ang="0">
                      <a:pos x="66" y="57"/>
                    </a:cxn>
                    <a:cxn ang="0">
                      <a:pos x="110" y="44"/>
                    </a:cxn>
                    <a:cxn ang="0">
                      <a:pos x="144" y="69"/>
                    </a:cxn>
                    <a:cxn ang="0">
                      <a:pos x="110" y="44"/>
                    </a:cxn>
                    <a:cxn ang="0">
                      <a:pos x="168" y="109"/>
                    </a:cxn>
                    <a:cxn ang="0">
                      <a:pos x="156" y="106"/>
                    </a:cxn>
                    <a:cxn ang="0">
                      <a:pos x="98" y="7"/>
                    </a:cxn>
                    <a:cxn ang="0">
                      <a:pos x="101" y="39"/>
                    </a:cxn>
                    <a:cxn ang="0">
                      <a:pos x="98" y="7"/>
                    </a:cxn>
                    <a:cxn ang="0">
                      <a:pos x="20" y="45"/>
                    </a:cxn>
                    <a:cxn ang="0">
                      <a:pos x="55" y="34"/>
                    </a:cxn>
                    <a:cxn ang="0">
                      <a:pos x="24" y="95"/>
                    </a:cxn>
                    <a:cxn ang="0">
                      <a:pos x="50" y="174"/>
                    </a:cxn>
                    <a:cxn ang="0">
                      <a:pos x="20" y="115"/>
                    </a:cxn>
                    <a:cxn ang="0">
                      <a:pos x="42" y="133"/>
                    </a:cxn>
                    <a:cxn ang="0">
                      <a:pos x="50" y="174"/>
                    </a:cxn>
                    <a:cxn ang="0">
                      <a:pos x="65" y="180"/>
                    </a:cxn>
                    <a:cxn ang="0">
                      <a:pos x="128" y="184"/>
                    </a:cxn>
                    <a:cxn ang="0">
                      <a:pos x="176" y="166"/>
                    </a:cxn>
                    <a:cxn ang="0">
                      <a:pos x="141" y="178"/>
                    </a:cxn>
                    <a:cxn ang="0">
                      <a:pos x="172" y="116"/>
                    </a:cxn>
                    <a:cxn ang="0">
                      <a:pos x="176" y="166"/>
                    </a:cxn>
                  </a:cxnLst>
                  <a:rect l="0" t="0" r="r" b="b"/>
                  <a:pathLst>
                    <a:path w="197" h="212">
                      <a:moveTo>
                        <a:pt x="177" y="109"/>
                      </a:moveTo>
                      <a:cubicBezTo>
                        <a:pt x="193" y="87"/>
                        <a:pt x="197" y="64"/>
                        <a:pt x="187" y="48"/>
                      </a:cubicBezTo>
                      <a:cubicBezTo>
                        <a:pt x="179" y="36"/>
                        <a:pt x="165" y="30"/>
                        <a:pt x="146" y="30"/>
                      </a:cubicBezTo>
                      <a:cubicBezTo>
                        <a:pt x="144" y="30"/>
                        <a:pt x="141" y="30"/>
                        <a:pt x="139" y="30"/>
                      </a:cubicBezTo>
                      <a:cubicBezTo>
                        <a:pt x="129" y="11"/>
                        <a:pt x="114" y="0"/>
                        <a:pt x="98" y="0"/>
                      </a:cubicBezTo>
                      <a:cubicBezTo>
                        <a:pt x="83" y="0"/>
                        <a:pt x="69" y="10"/>
                        <a:pt x="59" y="26"/>
                      </a:cubicBezTo>
                      <a:cubicBezTo>
                        <a:pt x="56" y="26"/>
                        <a:pt x="53" y="26"/>
                        <a:pt x="50" y="26"/>
                      </a:cubicBezTo>
                      <a:cubicBezTo>
                        <a:pt x="34" y="26"/>
                        <a:pt x="22" y="31"/>
                        <a:pt x="14" y="40"/>
                      </a:cubicBezTo>
                      <a:cubicBezTo>
                        <a:pt x="4" y="53"/>
                        <a:pt x="4" y="72"/>
                        <a:pt x="14" y="93"/>
                      </a:cubicBezTo>
                      <a:cubicBezTo>
                        <a:pt x="15" y="96"/>
                        <a:pt x="17" y="99"/>
                        <a:pt x="19" y="102"/>
                      </a:cubicBezTo>
                      <a:cubicBezTo>
                        <a:pt x="17" y="105"/>
                        <a:pt x="15" y="108"/>
                        <a:pt x="13" y="111"/>
                      </a:cubicBezTo>
                      <a:cubicBezTo>
                        <a:pt x="2" y="132"/>
                        <a:pt x="0" y="150"/>
                        <a:pt x="9" y="164"/>
                      </a:cubicBezTo>
                      <a:cubicBezTo>
                        <a:pt x="16" y="175"/>
                        <a:pt x="31" y="181"/>
                        <a:pt x="50" y="181"/>
                      </a:cubicBezTo>
                      <a:cubicBezTo>
                        <a:pt x="52" y="181"/>
                        <a:pt x="55" y="181"/>
                        <a:pt x="57" y="181"/>
                      </a:cubicBezTo>
                      <a:cubicBezTo>
                        <a:pt x="67" y="200"/>
                        <a:pt x="82" y="212"/>
                        <a:pt x="98" y="212"/>
                      </a:cubicBezTo>
                      <a:cubicBezTo>
                        <a:pt x="113" y="212"/>
                        <a:pt x="127" y="202"/>
                        <a:pt x="137" y="185"/>
                      </a:cubicBezTo>
                      <a:cubicBezTo>
                        <a:pt x="140" y="185"/>
                        <a:pt x="143" y="186"/>
                        <a:pt x="146" y="186"/>
                      </a:cubicBezTo>
                      <a:cubicBezTo>
                        <a:pt x="162" y="186"/>
                        <a:pt x="174" y="180"/>
                        <a:pt x="182" y="171"/>
                      </a:cubicBezTo>
                      <a:cubicBezTo>
                        <a:pt x="191" y="158"/>
                        <a:pt x="192" y="140"/>
                        <a:pt x="182" y="118"/>
                      </a:cubicBezTo>
                      <a:cubicBezTo>
                        <a:pt x="181" y="115"/>
                        <a:pt x="179" y="112"/>
                        <a:pt x="177" y="109"/>
                      </a:cubicBezTo>
                      <a:close/>
                      <a:moveTo>
                        <a:pt x="146" y="38"/>
                      </a:moveTo>
                      <a:cubicBezTo>
                        <a:pt x="162" y="38"/>
                        <a:pt x="174" y="43"/>
                        <a:pt x="180" y="52"/>
                      </a:cubicBezTo>
                      <a:cubicBezTo>
                        <a:pt x="189" y="65"/>
                        <a:pt x="185" y="83"/>
                        <a:pt x="173" y="102"/>
                      </a:cubicBezTo>
                      <a:cubicBezTo>
                        <a:pt x="168" y="94"/>
                        <a:pt x="161" y="86"/>
                        <a:pt x="154" y="78"/>
                      </a:cubicBezTo>
                      <a:cubicBezTo>
                        <a:pt x="152" y="63"/>
                        <a:pt x="148" y="49"/>
                        <a:pt x="143" y="38"/>
                      </a:cubicBezTo>
                      <a:cubicBezTo>
                        <a:pt x="144" y="38"/>
                        <a:pt x="145" y="38"/>
                        <a:pt x="146" y="38"/>
                      </a:cubicBezTo>
                      <a:close/>
                      <a:moveTo>
                        <a:pt x="125" y="148"/>
                      </a:moveTo>
                      <a:cubicBezTo>
                        <a:pt x="116" y="154"/>
                        <a:pt x="105" y="159"/>
                        <a:pt x="96" y="163"/>
                      </a:cubicBezTo>
                      <a:cubicBezTo>
                        <a:pt x="86" y="158"/>
                        <a:pt x="76" y="152"/>
                        <a:pt x="67" y="145"/>
                      </a:cubicBezTo>
                      <a:cubicBezTo>
                        <a:pt x="61" y="140"/>
                        <a:pt x="55" y="135"/>
                        <a:pt x="49" y="129"/>
                      </a:cubicBezTo>
                      <a:cubicBezTo>
                        <a:pt x="48" y="122"/>
                        <a:pt x="48" y="114"/>
                        <a:pt x="48" y="106"/>
                      </a:cubicBezTo>
                      <a:cubicBezTo>
                        <a:pt x="48" y="97"/>
                        <a:pt x="48" y="88"/>
                        <a:pt x="50" y="79"/>
                      </a:cubicBezTo>
                      <a:cubicBezTo>
                        <a:pt x="56" y="74"/>
                        <a:pt x="63" y="69"/>
                        <a:pt x="71" y="64"/>
                      </a:cubicBezTo>
                      <a:cubicBezTo>
                        <a:pt x="80" y="57"/>
                        <a:pt x="90" y="52"/>
                        <a:pt x="100" y="48"/>
                      </a:cubicBezTo>
                      <a:cubicBezTo>
                        <a:pt x="110" y="53"/>
                        <a:pt x="120" y="59"/>
                        <a:pt x="129" y="66"/>
                      </a:cubicBezTo>
                      <a:cubicBezTo>
                        <a:pt x="135" y="71"/>
                        <a:pt x="141" y="76"/>
                        <a:pt x="147" y="82"/>
                      </a:cubicBezTo>
                      <a:cubicBezTo>
                        <a:pt x="148" y="90"/>
                        <a:pt x="148" y="97"/>
                        <a:pt x="148" y="106"/>
                      </a:cubicBezTo>
                      <a:cubicBezTo>
                        <a:pt x="148" y="115"/>
                        <a:pt x="147" y="124"/>
                        <a:pt x="146" y="132"/>
                      </a:cubicBezTo>
                      <a:cubicBezTo>
                        <a:pt x="140" y="137"/>
                        <a:pt x="133" y="143"/>
                        <a:pt x="125" y="148"/>
                      </a:cubicBezTo>
                      <a:close/>
                      <a:moveTo>
                        <a:pt x="144" y="144"/>
                      </a:moveTo>
                      <a:cubicBezTo>
                        <a:pt x="142" y="156"/>
                        <a:pt x="138" y="167"/>
                        <a:pt x="133" y="177"/>
                      </a:cubicBezTo>
                      <a:cubicBezTo>
                        <a:pt x="124" y="175"/>
                        <a:pt x="114" y="172"/>
                        <a:pt x="105" y="168"/>
                      </a:cubicBezTo>
                      <a:cubicBezTo>
                        <a:pt x="113" y="164"/>
                        <a:pt x="121" y="160"/>
                        <a:pt x="130" y="154"/>
                      </a:cubicBezTo>
                      <a:cubicBezTo>
                        <a:pt x="135" y="151"/>
                        <a:pt x="140" y="147"/>
                        <a:pt x="144" y="144"/>
                      </a:cubicBezTo>
                      <a:close/>
                      <a:moveTo>
                        <a:pt x="86" y="167"/>
                      </a:moveTo>
                      <a:cubicBezTo>
                        <a:pt x="77" y="170"/>
                        <a:pt x="69" y="172"/>
                        <a:pt x="61" y="173"/>
                      </a:cubicBezTo>
                      <a:cubicBezTo>
                        <a:pt x="57" y="164"/>
                        <a:pt x="54" y="154"/>
                        <a:pt x="51" y="142"/>
                      </a:cubicBezTo>
                      <a:cubicBezTo>
                        <a:pt x="55" y="145"/>
                        <a:pt x="59" y="148"/>
                        <a:pt x="62" y="151"/>
                      </a:cubicBezTo>
                      <a:cubicBezTo>
                        <a:pt x="70" y="157"/>
                        <a:pt x="78" y="163"/>
                        <a:pt x="86" y="167"/>
                      </a:cubicBezTo>
                      <a:close/>
                      <a:moveTo>
                        <a:pt x="40" y="120"/>
                      </a:moveTo>
                      <a:cubicBezTo>
                        <a:pt x="36" y="114"/>
                        <a:pt x="32" y="108"/>
                        <a:pt x="28" y="103"/>
                      </a:cubicBezTo>
                      <a:cubicBezTo>
                        <a:pt x="32" y="98"/>
                        <a:pt x="36" y="93"/>
                        <a:pt x="41" y="88"/>
                      </a:cubicBezTo>
                      <a:cubicBezTo>
                        <a:pt x="40" y="94"/>
                        <a:pt x="40" y="100"/>
                        <a:pt x="40" y="106"/>
                      </a:cubicBezTo>
                      <a:cubicBezTo>
                        <a:pt x="40" y="110"/>
                        <a:pt x="40" y="115"/>
                        <a:pt x="40" y="120"/>
                      </a:cubicBezTo>
                      <a:close/>
                      <a:moveTo>
                        <a:pt x="52" y="68"/>
                      </a:moveTo>
                      <a:cubicBezTo>
                        <a:pt x="54" y="55"/>
                        <a:pt x="58" y="44"/>
                        <a:pt x="63" y="35"/>
                      </a:cubicBezTo>
                      <a:cubicBezTo>
                        <a:pt x="72" y="36"/>
                        <a:pt x="82" y="39"/>
                        <a:pt x="91" y="43"/>
                      </a:cubicBezTo>
                      <a:cubicBezTo>
                        <a:pt x="83" y="47"/>
                        <a:pt x="74" y="52"/>
                        <a:pt x="66" y="57"/>
                      </a:cubicBezTo>
                      <a:cubicBezTo>
                        <a:pt x="61" y="60"/>
                        <a:pt x="56" y="64"/>
                        <a:pt x="52" y="68"/>
                      </a:cubicBezTo>
                      <a:close/>
                      <a:moveTo>
                        <a:pt x="110" y="44"/>
                      </a:moveTo>
                      <a:cubicBezTo>
                        <a:pt x="118" y="41"/>
                        <a:pt x="127" y="39"/>
                        <a:pt x="135" y="38"/>
                      </a:cubicBezTo>
                      <a:cubicBezTo>
                        <a:pt x="139" y="47"/>
                        <a:pt x="142" y="58"/>
                        <a:pt x="144" y="69"/>
                      </a:cubicBezTo>
                      <a:cubicBezTo>
                        <a:pt x="141" y="66"/>
                        <a:pt x="137" y="63"/>
                        <a:pt x="134" y="60"/>
                      </a:cubicBezTo>
                      <a:cubicBezTo>
                        <a:pt x="126" y="54"/>
                        <a:pt x="118" y="49"/>
                        <a:pt x="110" y="44"/>
                      </a:cubicBezTo>
                      <a:close/>
                      <a:moveTo>
                        <a:pt x="155" y="91"/>
                      </a:moveTo>
                      <a:cubicBezTo>
                        <a:pt x="160" y="97"/>
                        <a:pt x="164" y="103"/>
                        <a:pt x="168" y="109"/>
                      </a:cubicBezTo>
                      <a:cubicBezTo>
                        <a:pt x="164" y="114"/>
                        <a:pt x="160" y="119"/>
                        <a:pt x="155" y="124"/>
                      </a:cubicBezTo>
                      <a:cubicBezTo>
                        <a:pt x="156" y="118"/>
                        <a:pt x="156" y="112"/>
                        <a:pt x="156" y="106"/>
                      </a:cubicBezTo>
                      <a:cubicBezTo>
                        <a:pt x="156" y="101"/>
                        <a:pt x="156" y="96"/>
                        <a:pt x="155" y="91"/>
                      </a:cubicBezTo>
                      <a:close/>
                      <a:moveTo>
                        <a:pt x="98" y="7"/>
                      </a:moveTo>
                      <a:cubicBezTo>
                        <a:pt x="110" y="7"/>
                        <a:pt x="122" y="16"/>
                        <a:pt x="131" y="31"/>
                      </a:cubicBezTo>
                      <a:cubicBezTo>
                        <a:pt x="121" y="33"/>
                        <a:pt x="111" y="35"/>
                        <a:pt x="101" y="39"/>
                      </a:cubicBezTo>
                      <a:cubicBezTo>
                        <a:pt x="89" y="34"/>
                        <a:pt x="78" y="30"/>
                        <a:pt x="67" y="28"/>
                      </a:cubicBezTo>
                      <a:cubicBezTo>
                        <a:pt x="76" y="15"/>
                        <a:pt x="86" y="7"/>
                        <a:pt x="98" y="7"/>
                      </a:cubicBezTo>
                      <a:close/>
                      <a:moveTo>
                        <a:pt x="21" y="90"/>
                      </a:moveTo>
                      <a:cubicBezTo>
                        <a:pt x="13" y="71"/>
                        <a:pt x="12" y="55"/>
                        <a:pt x="20" y="45"/>
                      </a:cubicBezTo>
                      <a:cubicBezTo>
                        <a:pt x="26" y="38"/>
                        <a:pt x="36" y="34"/>
                        <a:pt x="50" y="34"/>
                      </a:cubicBezTo>
                      <a:cubicBezTo>
                        <a:pt x="51" y="34"/>
                        <a:pt x="53" y="34"/>
                        <a:pt x="55" y="34"/>
                      </a:cubicBezTo>
                      <a:cubicBezTo>
                        <a:pt x="49" y="46"/>
                        <a:pt x="45" y="60"/>
                        <a:pt x="42" y="76"/>
                      </a:cubicBezTo>
                      <a:cubicBezTo>
                        <a:pt x="35" y="82"/>
                        <a:pt x="29" y="88"/>
                        <a:pt x="24" y="95"/>
                      </a:cubicBezTo>
                      <a:cubicBezTo>
                        <a:pt x="23" y="93"/>
                        <a:pt x="22" y="92"/>
                        <a:pt x="21" y="90"/>
                      </a:cubicBezTo>
                      <a:close/>
                      <a:moveTo>
                        <a:pt x="50" y="174"/>
                      </a:moveTo>
                      <a:cubicBezTo>
                        <a:pt x="34" y="174"/>
                        <a:pt x="22" y="169"/>
                        <a:pt x="16" y="159"/>
                      </a:cubicBezTo>
                      <a:cubicBezTo>
                        <a:pt x="8" y="148"/>
                        <a:pt x="10" y="133"/>
                        <a:pt x="20" y="115"/>
                      </a:cubicBezTo>
                      <a:cubicBezTo>
                        <a:pt x="21" y="113"/>
                        <a:pt x="22" y="111"/>
                        <a:pt x="23" y="110"/>
                      </a:cubicBezTo>
                      <a:cubicBezTo>
                        <a:pt x="28" y="118"/>
                        <a:pt x="35" y="125"/>
                        <a:pt x="42" y="133"/>
                      </a:cubicBezTo>
                      <a:cubicBezTo>
                        <a:pt x="44" y="148"/>
                        <a:pt x="48" y="162"/>
                        <a:pt x="53" y="174"/>
                      </a:cubicBezTo>
                      <a:cubicBezTo>
                        <a:pt x="52" y="174"/>
                        <a:pt x="51" y="174"/>
                        <a:pt x="50" y="174"/>
                      </a:cubicBezTo>
                      <a:close/>
                      <a:moveTo>
                        <a:pt x="98" y="204"/>
                      </a:moveTo>
                      <a:cubicBezTo>
                        <a:pt x="85" y="204"/>
                        <a:pt x="74" y="195"/>
                        <a:pt x="65" y="180"/>
                      </a:cubicBezTo>
                      <a:cubicBezTo>
                        <a:pt x="75" y="179"/>
                        <a:pt x="85" y="176"/>
                        <a:pt x="95" y="172"/>
                      </a:cubicBezTo>
                      <a:cubicBezTo>
                        <a:pt x="106" y="178"/>
                        <a:pt x="118" y="181"/>
                        <a:pt x="128" y="184"/>
                      </a:cubicBezTo>
                      <a:cubicBezTo>
                        <a:pt x="120" y="196"/>
                        <a:pt x="109" y="204"/>
                        <a:pt x="98" y="204"/>
                      </a:cubicBezTo>
                      <a:close/>
                      <a:moveTo>
                        <a:pt x="176" y="166"/>
                      </a:moveTo>
                      <a:cubicBezTo>
                        <a:pt x="170" y="174"/>
                        <a:pt x="159" y="178"/>
                        <a:pt x="146" y="178"/>
                      </a:cubicBezTo>
                      <a:cubicBezTo>
                        <a:pt x="144" y="178"/>
                        <a:pt x="143" y="178"/>
                        <a:pt x="141" y="178"/>
                      </a:cubicBezTo>
                      <a:cubicBezTo>
                        <a:pt x="147" y="166"/>
                        <a:pt x="151" y="152"/>
                        <a:pt x="154" y="136"/>
                      </a:cubicBezTo>
                      <a:cubicBezTo>
                        <a:pt x="161" y="129"/>
                        <a:pt x="167" y="123"/>
                        <a:pt x="172" y="116"/>
                      </a:cubicBezTo>
                      <a:cubicBezTo>
                        <a:pt x="173" y="118"/>
                        <a:pt x="174" y="120"/>
                        <a:pt x="175" y="122"/>
                      </a:cubicBezTo>
                      <a:cubicBezTo>
                        <a:pt x="183" y="140"/>
                        <a:pt x="183" y="156"/>
                        <a:pt x="176" y="166"/>
                      </a:cubicBezTo>
                      <a:close/>
                    </a:path>
                  </a:pathLst>
                </a:custGeom>
                <a:solidFill>
                  <a:srgbClr val="E4E4E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Oval 21"/>
                <p:cNvSpPr>
                  <a:spLocks noChangeArrowheads="1"/>
                </p:cNvSpPr>
                <p:nvPr/>
              </p:nvSpPr>
              <p:spPr bwMode="auto">
                <a:xfrm>
                  <a:off x="4459287" y="1984375"/>
                  <a:ext cx="57150" cy="58738"/>
                </a:xfrm>
                <a:prstGeom prst="ellipse">
                  <a:avLst/>
                </a:prstGeom>
                <a:solidFill>
                  <a:srgbClr val="F1F1F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7" name="Group 76"/>
              <p:cNvGrpSpPr/>
              <p:nvPr/>
            </p:nvGrpSpPr>
            <p:grpSpPr>
              <a:xfrm>
                <a:off x="4997301" y="2355850"/>
                <a:ext cx="520700" cy="520700"/>
                <a:chOff x="4811712" y="1752600"/>
                <a:chExt cx="520700" cy="520700"/>
              </a:xfrm>
            </p:grpSpPr>
            <p:sp>
              <p:nvSpPr>
                <p:cNvPr id="93" name="Oval 22"/>
                <p:cNvSpPr>
                  <a:spLocks noChangeArrowheads="1"/>
                </p:cNvSpPr>
                <p:nvPr/>
              </p:nvSpPr>
              <p:spPr bwMode="auto">
                <a:xfrm>
                  <a:off x="4811712" y="1752600"/>
                  <a:ext cx="520700" cy="520700"/>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23"/>
                <p:cNvSpPr>
                  <a:spLocks/>
                </p:cNvSpPr>
                <p:nvPr/>
              </p:nvSpPr>
              <p:spPr bwMode="auto">
                <a:xfrm>
                  <a:off x="4949825" y="1817687"/>
                  <a:ext cx="381000" cy="455613"/>
                </a:xfrm>
                <a:custGeom>
                  <a:avLst/>
                  <a:gdLst/>
                  <a:ahLst/>
                  <a:cxnLst>
                    <a:cxn ang="0">
                      <a:pos x="213" y="124"/>
                    </a:cxn>
                    <a:cxn ang="0">
                      <a:pos x="99" y="0"/>
                    </a:cxn>
                    <a:cxn ang="0">
                      <a:pos x="44" y="7"/>
                    </a:cxn>
                    <a:cxn ang="0">
                      <a:pos x="44" y="74"/>
                    </a:cxn>
                    <a:cxn ang="0">
                      <a:pos x="13" y="95"/>
                    </a:cxn>
                    <a:cxn ang="0">
                      <a:pos x="0" y="130"/>
                    </a:cxn>
                    <a:cxn ang="0">
                      <a:pos x="13" y="181"/>
                    </a:cxn>
                    <a:cxn ang="0">
                      <a:pos x="82" y="255"/>
                    </a:cxn>
                    <a:cxn ang="0">
                      <a:pos x="213" y="124"/>
                    </a:cxn>
                  </a:cxnLst>
                  <a:rect l="0" t="0" r="r" b="b"/>
                  <a:pathLst>
                    <a:path w="213" h="255">
                      <a:moveTo>
                        <a:pt x="213" y="124"/>
                      </a:moveTo>
                      <a:cubicBezTo>
                        <a:pt x="99" y="0"/>
                        <a:pt x="99" y="0"/>
                        <a:pt x="99" y="0"/>
                      </a:cubicBezTo>
                      <a:cubicBezTo>
                        <a:pt x="44" y="7"/>
                        <a:pt x="44" y="7"/>
                        <a:pt x="44" y="7"/>
                      </a:cubicBezTo>
                      <a:cubicBezTo>
                        <a:pt x="44" y="74"/>
                        <a:pt x="44" y="74"/>
                        <a:pt x="44" y="74"/>
                      </a:cubicBezTo>
                      <a:cubicBezTo>
                        <a:pt x="13" y="95"/>
                        <a:pt x="13" y="95"/>
                        <a:pt x="13" y="95"/>
                      </a:cubicBezTo>
                      <a:cubicBezTo>
                        <a:pt x="0" y="130"/>
                        <a:pt x="0" y="130"/>
                        <a:pt x="0" y="130"/>
                      </a:cubicBezTo>
                      <a:cubicBezTo>
                        <a:pt x="13" y="181"/>
                        <a:pt x="13" y="181"/>
                        <a:pt x="13" y="181"/>
                      </a:cubicBezTo>
                      <a:cubicBezTo>
                        <a:pt x="82" y="255"/>
                        <a:pt x="82" y="255"/>
                        <a:pt x="82" y="255"/>
                      </a:cubicBezTo>
                      <a:cubicBezTo>
                        <a:pt x="151" y="249"/>
                        <a:pt x="207" y="193"/>
                        <a:pt x="213" y="124"/>
                      </a:cubicBezTo>
                      <a:close/>
                    </a:path>
                  </a:pathLst>
                </a:custGeom>
                <a:solidFill>
                  <a:schemeClr val="accent2">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24"/>
                <p:cNvSpPr>
                  <a:spLocks noEditPoints="1"/>
                </p:cNvSpPr>
                <p:nvPr/>
              </p:nvSpPr>
              <p:spPr bwMode="auto">
                <a:xfrm>
                  <a:off x="4943475" y="1817687"/>
                  <a:ext cx="258763" cy="366713"/>
                </a:xfrm>
                <a:custGeom>
                  <a:avLst/>
                  <a:gdLst/>
                  <a:ahLst/>
                  <a:cxnLst>
                    <a:cxn ang="0">
                      <a:pos x="72" y="205"/>
                    </a:cxn>
                    <a:cxn ang="0">
                      <a:pos x="0" y="135"/>
                    </a:cxn>
                    <a:cxn ang="0">
                      <a:pos x="41" y="72"/>
                    </a:cxn>
                    <a:cxn ang="0">
                      <a:pos x="41" y="0"/>
                    </a:cxn>
                    <a:cxn ang="0">
                      <a:pos x="103" y="0"/>
                    </a:cxn>
                    <a:cxn ang="0">
                      <a:pos x="103" y="72"/>
                    </a:cxn>
                    <a:cxn ang="0">
                      <a:pos x="145" y="135"/>
                    </a:cxn>
                    <a:cxn ang="0">
                      <a:pos x="72" y="205"/>
                    </a:cxn>
                    <a:cxn ang="0">
                      <a:pos x="50" y="9"/>
                    </a:cxn>
                    <a:cxn ang="0">
                      <a:pos x="50" y="78"/>
                    </a:cxn>
                    <a:cxn ang="0">
                      <a:pos x="47" y="79"/>
                    </a:cxn>
                    <a:cxn ang="0">
                      <a:pos x="9" y="135"/>
                    </a:cxn>
                    <a:cxn ang="0">
                      <a:pos x="72" y="196"/>
                    </a:cxn>
                    <a:cxn ang="0">
                      <a:pos x="136" y="135"/>
                    </a:cxn>
                    <a:cxn ang="0">
                      <a:pos x="97" y="79"/>
                    </a:cxn>
                    <a:cxn ang="0">
                      <a:pos x="95" y="78"/>
                    </a:cxn>
                    <a:cxn ang="0">
                      <a:pos x="95" y="9"/>
                    </a:cxn>
                    <a:cxn ang="0">
                      <a:pos x="50" y="9"/>
                    </a:cxn>
                  </a:cxnLst>
                  <a:rect l="0" t="0" r="r" b="b"/>
                  <a:pathLst>
                    <a:path w="145" h="205">
                      <a:moveTo>
                        <a:pt x="72" y="205"/>
                      </a:moveTo>
                      <a:cubicBezTo>
                        <a:pt x="32" y="205"/>
                        <a:pt x="0" y="174"/>
                        <a:pt x="0" y="135"/>
                      </a:cubicBezTo>
                      <a:cubicBezTo>
                        <a:pt x="0" y="108"/>
                        <a:pt x="16" y="84"/>
                        <a:pt x="41" y="72"/>
                      </a:cubicBezTo>
                      <a:cubicBezTo>
                        <a:pt x="41" y="0"/>
                        <a:pt x="41" y="0"/>
                        <a:pt x="41" y="0"/>
                      </a:cubicBezTo>
                      <a:cubicBezTo>
                        <a:pt x="103" y="0"/>
                        <a:pt x="103" y="0"/>
                        <a:pt x="103" y="0"/>
                      </a:cubicBezTo>
                      <a:cubicBezTo>
                        <a:pt x="103" y="72"/>
                        <a:pt x="103" y="72"/>
                        <a:pt x="103" y="72"/>
                      </a:cubicBezTo>
                      <a:cubicBezTo>
                        <a:pt x="128" y="84"/>
                        <a:pt x="145" y="108"/>
                        <a:pt x="145" y="135"/>
                      </a:cubicBezTo>
                      <a:cubicBezTo>
                        <a:pt x="145" y="174"/>
                        <a:pt x="112" y="205"/>
                        <a:pt x="72" y="205"/>
                      </a:cubicBezTo>
                      <a:close/>
                      <a:moveTo>
                        <a:pt x="50" y="9"/>
                      </a:moveTo>
                      <a:cubicBezTo>
                        <a:pt x="50" y="78"/>
                        <a:pt x="50" y="78"/>
                        <a:pt x="50" y="78"/>
                      </a:cubicBezTo>
                      <a:cubicBezTo>
                        <a:pt x="47" y="79"/>
                        <a:pt x="47" y="79"/>
                        <a:pt x="47" y="79"/>
                      </a:cubicBezTo>
                      <a:cubicBezTo>
                        <a:pt x="24" y="88"/>
                        <a:pt x="9" y="111"/>
                        <a:pt x="9" y="135"/>
                      </a:cubicBezTo>
                      <a:cubicBezTo>
                        <a:pt x="9" y="169"/>
                        <a:pt x="37" y="196"/>
                        <a:pt x="72" y="196"/>
                      </a:cubicBezTo>
                      <a:cubicBezTo>
                        <a:pt x="107" y="196"/>
                        <a:pt x="136" y="169"/>
                        <a:pt x="136" y="135"/>
                      </a:cubicBezTo>
                      <a:cubicBezTo>
                        <a:pt x="136" y="111"/>
                        <a:pt x="121" y="88"/>
                        <a:pt x="97" y="79"/>
                      </a:cubicBezTo>
                      <a:cubicBezTo>
                        <a:pt x="95" y="78"/>
                        <a:pt x="95" y="78"/>
                        <a:pt x="95" y="78"/>
                      </a:cubicBezTo>
                      <a:cubicBezTo>
                        <a:pt x="95" y="9"/>
                        <a:pt x="95" y="9"/>
                        <a:pt x="95" y="9"/>
                      </a:cubicBezTo>
                      <a:lnTo>
                        <a:pt x="50" y="9"/>
                      </a:lnTo>
                      <a:close/>
                    </a:path>
                  </a:pathLst>
                </a:custGeom>
                <a:solidFill>
                  <a:srgbClr val="E4E4E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25"/>
                <p:cNvSpPr>
                  <a:spLocks/>
                </p:cNvSpPr>
                <p:nvPr/>
              </p:nvSpPr>
              <p:spPr bwMode="auto">
                <a:xfrm>
                  <a:off x="5113337" y="1985963"/>
                  <a:ext cx="101600" cy="157163"/>
                </a:xfrm>
                <a:custGeom>
                  <a:avLst/>
                  <a:gdLst/>
                  <a:ahLst/>
                  <a:cxnLst>
                    <a:cxn ang="0">
                      <a:pos x="19" y="0"/>
                    </a:cxn>
                    <a:cxn ang="0">
                      <a:pos x="10" y="88"/>
                    </a:cxn>
                    <a:cxn ang="0">
                      <a:pos x="0" y="85"/>
                    </a:cxn>
                    <a:cxn ang="0">
                      <a:pos x="19" y="0"/>
                    </a:cxn>
                  </a:cxnLst>
                  <a:rect l="0" t="0" r="r" b="b"/>
                  <a:pathLst>
                    <a:path w="57" h="88">
                      <a:moveTo>
                        <a:pt x="19" y="0"/>
                      </a:moveTo>
                      <a:cubicBezTo>
                        <a:pt x="46" y="30"/>
                        <a:pt x="43" y="62"/>
                        <a:pt x="10" y="88"/>
                      </a:cubicBezTo>
                      <a:cubicBezTo>
                        <a:pt x="6" y="87"/>
                        <a:pt x="3" y="86"/>
                        <a:pt x="0" y="85"/>
                      </a:cubicBezTo>
                      <a:cubicBezTo>
                        <a:pt x="57" y="51"/>
                        <a:pt x="16" y="0"/>
                        <a:pt x="19" y="0"/>
                      </a:cubicBezTo>
                      <a:close/>
                    </a:path>
                  </a:pathLst>
                </a:custGeom>
                <a:solidFill>
                  <a:srgbClr val="E4E4E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8" name="Group 77"/>
              <p:cNvGrpSpPr/>
              <p:nvPr/>
            </p:nvGrpSpPr>
            <p:grpSpPr>
              <a:xfrm>
                <a:off x="1274134" y="2355850"/>
                <a:ext cx="520700" cy="520700"/>
                <a:chOff x="5427662" y="1752600"/>
                <a:chExt cx="520700" cy="520700"/>
              </a:xfrm>
            </p:grpSpPr>
            <p:sp>
              <p:nvSpPr>
                <p:cNvPr id="88" name="Oval 26"/>
                <p:cNvSpPr>
                  <a:spLocks noChangeArrowheads="1"/>
                </p:cNvSpPr>
                <p:nvPr/>
              </p:nvSpPr>
              <p:spPr bwMode="auto">
                <a:xfrm>
                  <a:off x="5427662" y="1752600"/>
                  <a:ext cx="520700" cy="520700"/>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89" name="Group 794"/>
                <p:cNvGrpSpPr/>
                <p:nvPr/>
              </p:nvGrpSpPr>
              <p:grpSpPr>
                <a:xfrm>
                  <a:off x="5513387" y="1828800"/>
                  <a:ext cx="414338" cy="430213"/>
                  <a:chOff x="5513387" y="1828800"/>
                  <a:chExt cx="414338" cy="430213"/>
                </a:xfrm>
              </p:grpSpPr>
              <p:sp>
                <p:nvSpPr>
                  <p:cNvPr id="90" name="Freeform 27"/>
                  <p:cNvSpPr>
                    <a:spLocks/>
                  </p:cNvSpPr>
                  <p:nvPr/>
                </p:nvSpPr>
                <p:spPr bwMode="auto">
                  <a:xfrm>
                    <a:off x="5532437" y="1849438"/>
                    <a:ext cx="395288" cy="409575"/>
                  </a:xfrm>
                  <a:custGeom>
                    <a:avLst/>
                    <a:gdLst/>
                    <a:ahLst/>
                    <a:cxnLst>
                      <a:cxn ang="0">
                        <a:pos x="221" y="153"/>
                      </a:cxn>
                      <a:cxn ang="0">
                        <a:pos x="87" y="7"/>
                      </a:cxn>
                      <a:cxn ang="0">
                        <a:pos x="48" y="0"/>
                      </a:cxn>
                      <a:cxn ang="0">
                        <a:pos x="15" y="11"/>
                      </a:cxn>
                      <a:cxn ang="0">
                        <a:pos x="0" y="41"/>
                      </a:cxn>
                      <a:cxn ang="0">
                        <a:pos x="6" y="81"/>
                      </a:cxn>
                      <a:cxn ang="0">
                        <a:pos x="141" y="229"/>
                      </a:cxn>
                      <a:cxn ang="0">
                        <a:pos x="221" y="153"/>
                      </a:cxn>
                    </a:cxnLst>
                    <a:rect l="0" t="0" r="r" b="b"/>
                    <a:pathLst>
                      <a:path w="221" h="229">
                        <a:moveTo>
                          <a:pt x="221" y="153"/>
                        </a:moveTo>
                        <a:cubicBezTo>
                          <a:pt x="87" y="7"/>
                          <a:pt x="87" y="7"/>
                          <a:pt x="87" y="7"/>
                        </a:cubicBezTo>
                        <a:cubicBezTo>
                          <a:pt x="48" y="0"/>
                          <a:pt x="48" y="0"/>
                          <a:pt x="48" y="0"/>
                        </a:cubicBezTo>
                        <a:cubicBezTo>
                          <a:pt x="15" y="11"/>
                          <a:pt x="15" y="11"/>
                          <a:pt x="15" y="11"/>
                        </a:cubicBezTo>
                        <a:cubicBezTo>
                          <a:pt x="0" y="41"/>
                          <a:pt x="0" y="41"/>
                          <a:pt x="0" y="41"/>
                        </a:cubicBezTo>
                        <a:cubicBezTo>
                          <a:pt x="6" y="81"/>
                          <a:pt x="6" y="81"/>
                          <a:pt x="6" y="81"/>
                        </a:cubicBezTo>
                        <a:cubicBezTo>
                          <a:pt x="141" y="229"/>
                          <a:pt x="141" y="229"/>
                          <a:pt x="141" y="229"/>
                        </a:cubicBezTo>
                        <a:cubicBezTo>
                          <a:pt x="177" y="215"/>
                          <a:pt x="205" y="188"/>
                          <a:pt x="221" y="153"/>
                        </a:cubicBez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28"/>
                  <p:cNvSpPr>
                    <a:spLocks/>
                  </p:cNvSpPr>
                  <p:nvPr/>
                </p:nvSpPr>
                <p:spPr bwMode="auto">
                  <a:xfrm>
                    <a:off x="5546725" y="1860550"/>
                    <a:ext cx="71438" cy="103188"/>
                  </a:xfrm>
                  <a:custGeom>
                    <a:avLst/>
                    <a:gdLst/>
                    <a:ahLst/>
                    <a:cxnLst>
                      <a:cxn ang="0">
                        <a:pos x="40" y="3"/>
                      </a:cxn>
                      <a:cxn ang="0">
                        <a:pos x="3" y="31"/>
                      </a:cxn>
                      <a:cxn ang="0">
                        <a:pos x="2" y="34"/>
                      </a:cxn>
                      <a:cxn ang="0">
                        <a:pos x="5" y="58"/>
                      </a:cxn>
                      <a:cxn ang="0">
                        <a:pos x="6" y="38"/>
                      </a:cxn>
                      <a:cxn ang="0">
                        <a:pos x="40" y="3"/>
                      </a:cxn>
                    </a:cxnLst>
                    <a:rect l="0" t="0" r="r" b="b"/>
                    <a:pathLst>
                      <a:path w="40" h="58">
                        <a:moveTo>
                          <a:pt x="40" y="3"/>
                        </a:moveTo>
                        <a:cubicBezTo>
                          <a:pt x="24" y="0"/>
                          <a:pt x="7" y="12"/>
                          <a:pt x="3" y="31"/>
                        </a:cubicBezTo>
                        <a:cubicBezTo>
                          <a:pt x="2" y="32"/>
                          <a:pt x="2" y="33"/>
                          <a:pt x="2" y="34"/>
                        </a:cubicBezTo>
                        <a:cubicBezTo>
                          <a:pt x="0" y="43"/>
                          <a:pt x="2" y="51"/>
                          <a:pt x="5" y="58"/>
                        </a:cubicBezTo>
                        <a:cubicBezTo>
                          <a:pt x="4" y="52"/>
                          <a:pt x="5" y="45"/>
                          <a:pt x="6" y="38"/>
                        </a:cubicBezTo>
                        <a:cubicBezTo>
                          <a:pt x="11" y="19"/>
                          <a:pt x="25" y="6"/>
                          <a:pt x="40" y="3"/>
                        </a:cubicBezTo>
                        <a:close/>
                      </a:path>
                    </a:pathLst>
                  </a:custGeom>
                  <a:solidFill>
                    <a:srgbClr val="E4E4E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29"/>
                  <p:cNvSpPr>
                    <a:spLocks noEditPoints="1"/>
                  </p:cNvSpPr>
                  <p:nvPr/>
                </p:nvSpPr>
                <p:spPr bwMode="auto">
                  <a:xfrm>
                    <a:off x="5513387" y="1828800"/>
                    <a:ext cx="342900" cy="355600"/>
                  </a:xfrm>
                  <a:custGeom>
                    <a:avLst/>
                    <a:gdLst/>
                    <a:ahLst/>
                    <a:cxnLst>
                      <a:cxn ang="0">
                        <a:pos x="185" y="169"/>
                      </a:cxn>
                      <a:cxn ang="0">
                        <a:pos x="127" y="107"/>
                      </a:cxn>
                      <a:cxn ang="0">
                        <a:pos x="107" y="103"/>
                      </a:cxn>
                      <a:cxn ang="0">
                        <a:pos x="100" y="95"/>
                      </a:cxn>
                      <a:cxn ang="0">
                        <a:pos x="99" y="23"/>
                      </a:cxn>
                      <a:cxn ang="0">
                        <a:pos x="23" y="20"/>
                      </a:cxn>
                      <a:cxn ang="0">
                        <a:pos x="20" y="97"/>
                      </a:cxn>
                      <a:cxn ang="0">
                        <a:pos x="92" y="103"/>
                      </a:cxn>
                      <a:cxn ang="0">
                        <a:pos x="99" y="110"/>
                      </a:cxn>
                      <a:cxn ang="0">
                        <a:pos x="102" y="130"/>
                      </a:cxn>
                      <a:cxn ang="0">
                        <a:pos x="159" y="192"/>
                      </a:cxn>
                      <a:cxn ang="0">
                        <a:pos x="184" y="193"/>
                      </a:cxn>
                      <a:cxn ang="0">
                        <a:pos x="185" y="169"/>
                      </a:cxn>
                      <a:cxn ang="0">
                        <a:pos x="27" y="90"/>
                      </a:cxn>
                      <a:cxn ang="0">
                        <a:pos x="29" y="28"/>
                      </a:cxn>
                      <a:cxn ang="0">
                        <a:pos x="92" y="30"/>
                      </a:cxn>
                      <a:cxn ang="0">
                        <a:pos x="90" y="92"/>
                      </a:cxn>
                      <a:cxn ang="0">
                        <a:pos x="27" y="90"/>
                      </a:cxn>
                    </a:cxnLst>
                    <a:rect l="0" t="0" r="r" b="b"/>
                    <a:pathLst>
                      <a:path w="191" h="199">
                        <a:moveTo>
                          <a:pt x="185" y="169"/>
                        </a:moveTo>
                        <a:cubicBezTo>
                          <a:pt x="127" y="107"/>
                          <a:pt x="127" y="107"/>
                          <a:pt x="127" y="107"/>
                        </a:cubicBezTo>
                        <a:cubicBezTo>
                          <a:pt x="125" y="105"/>
                          <a:pt x="115" y="101"/>
                          <a:pt x="107" y="103"/>
                        </a:cubicBezTo>
                        <a:cubicBezTo>
                          <a:pt x="100" y="95"/>
                          <a:pt x="100" y="95"/>
                          <a:pt x="100" y="95"/>
                        </a:cubicBezTo>
                        <a:cubicBezTo>
                          <a:pt x="118" y="75"/>
                          <a:pt x="118" y="43"/>
                          <a:pt x="99" y="23"/>
                        </a:cubicBezTo>
                        <a:cubicBezTo>
                          <a:pt x="79" y="1"/>
                          <a:pt x="44" y="0"/>
                          <a:pt x="23" y="20"/>
                        </a:cubicBezTo>
                        <a:cubicBezTo>
                          <a:pt x="1" y="41"/>
                          <a:pt x="0" y="75"/>
                          <a:pt x="20" y="97"/>
                        </a:cubicBezTo>
                        <a:cubicBezTo>
                          <a:pt x="39" y="117"/>
                          <a:pt x="70" y="119"/>
                          <a:pt x="92" y="103"/>
                        </a:cubicBezTo>
                        <a:cubicBezTo>
                          <a:pt x="99" y="110"/>
                          <a:pt x="99" y="110"/>
                          <a:pt x="99" y="110"/>
                        </a:cubicBezTo>
                        <a:cubicBezTo>
                          <a:pt x="96" y="118"/>
                          <a:pt x="99" y="128"/>
                          <a:pt x="102" y="130"/>
                        </a:cubicBezTo>
                        <a:cubicBezTo>
                          <a:pt x="159" y="192"/>
                          <a:pt x="159" y="192"/>
                          <a:pt x="159" y="192"/>
                        </a:cubicBezTo>
                        <a:cubicBezTo>
                          <a:pt x="166" y="199"/>
                          <a:pt x="177" y="199"/>
                          <a:pt x="184" y="193"/>
                        </a:cubicBezTo>
                        <a:cubicBezTo>
                          <a:pt x="191" y="186"/>
                          <a:pt x="191" y="176"/>
                          <a:pt x="185" y="169"/>
                        </a:cubicBezTo>
                        <a:close/>
                        <a:moveTo>
                          <a:pt x="27" y="90"/>
                        </a:moveTo>
                        <a:cubicBezTo>
                          <a:pt x="11" y="72"/>
                          <a:pt x="12" y="44"/>
                          <a:pt x="29" y="28"/>
                        </a:cubicBezTo>
                        <a:cubicBezTo>
                          <a:pt x="47" y="11"/>
                          <a:pt x="75" y="12"/>
                          <a:pt x="92" y="30"/>
                        </a:cubicBezTo>
                        <a:cubicBezTo>
                          <a:pt x="108" y="48"/>
                          <a:pt x="107" y="75"/>
                          <a:pt x="90" y="92"/>
                        </a:cubicBezTo>
                        <a:cubicBezTo>
                          <a:pt x="72" y="109"/>
                          <a:pt x="44" y="108"/>
                          <a:pt x="27" y="90"/>
                        </a:cubicBezTo>
                        <a:close/>
                      </a:path>
                    </a:pathLst>
                  </a:custGeom>
                  <a:solidFill>
                    <a:srgbClr val="E4E4E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79" name="Group 78"/>
              <p:cNvGrpSpPr/>
              <p:nvPr/>
            </p:nvGrpSpPr>
            <p:grpSpPr>
              <a:xfrm>
                <a:off x="6749901" y="2355850"/>
                <a:ext cx="520700" cy="520700"/>
                <a:chOff x="6034087" y="1752600"/>
                <a:chExt cx="520700" cy="520700"/>
              </a:xfrm>
            </p:grpSpPr>
            <p:sp>
              <p:nvSpPr>
                <p:cNvPr id="80" name="Oval 30"/>
                <p:cNvSpPr>
                  <a:spLocks noChangeArrowheads="1"/>
                </p:cNvSpPr>
                <p:nvPr/>
              </p:nvSpPr>
              <p:spPr bwMode="auto">
                <a:xfrm>
                  <a:off x="6034087" y="1752600"/>
                  <a:ext cx="520700" cy="520700"/>
                </a:xfrm>
                <a:prstGeom prst="ellipse">
                  <a:avLst/>
                </a:pr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31"/>
                <p:cNvSpPr>
                  <a:spLocks/>
                </p:cNvSpPr>
                <p:nvPr/>
              </p:nvSpPr>
              <p:spPr bwMode="auto">
                <a:xfrm>
                  <a:off x="6156325" y="1863725"/>
                  <a:ext cx="396875" cy="409575"/>
                </a:xfrm>
                <a:custGeom>
                  <a:avLst/>
                  <a:gdLst/>
                  <a:ahLst/>
                  <a:cxnLst>
                    <a:cxn ang="0">
                      <a:pos x="222" y="83"/>
                    </a:cxn>
                    <a:cxn ang="0">
                      <a:pos x="221" y="67"/>
                    </a:cxn>
                    <a:cxn ang="0">
                      <a:pos x="158" y="0"/>
                    </a:cxn>
                    <a:cxn ang="0">
                      <a:pos x="155" y="3"/>
                    </a:cxn>
                    <a:cxn ang="0">
                      <a:pos x="95" y="4"/>
                    </a:cxn>
                    <a:cxn ang="0">
                      <a:pos x="1" y="10"/>
                    </a:cxn>
                    <a:cxn ang="0">
                      <a:pos x="0" y="107"/>
                    </a:cxn>
                    <a:cxn ang="0">
                      <a:pos x="42" y="153"/>
                    </a:cxn>
                    <a:cxn ang="0">
                      <a:pos x="27" y="194"/>
                    </a:cxn>
                    <a:cxn ang="0">
                      <a:pos x="58" y="227"/>
                    </a:cxn>
                    <a:cxn ang="0">
                      <a:pos x="77" y="229"/>
                    </a:cxn>
                    <a:cxn ang="0">
                      <a:pos x="222" y="83"/>
                    </a:cxn>
                  </a:cxnLst>
                  <a:rect l="0" t="0" r="r" b="b"/>
                  <a:pathLst>
                    <a:path w="222" h="229">
                      <a:moveTo>
                        <a:pt x="222" y="83"/>
                      </a:moveTo>
                      <a:cubicBezTo>
                        <a:pt x="222" y="78"/>
                        <a:pt x="222" y="72"/>
                        <a:pt x="221" y="67"/>
                      </a:cubicBezTo>
                      <a:cubicBezTo>
                        <a:pt x="158" y="0"/>
                        <a:pt x="158" y="0"/>
                        <a:pt x="158" y="0"/>
                      </a:cubicBezTo>
                      <a:cubicBezTo>
                        <a:pt x="155" y="3"/>
                        <a:pt x="155" y="3"/>
                        <a:pt x="155" y="3"/>
                      </a:cubicBezTo>
                      <a:cubicBezTo>
                        <a:pt x="95" y="4"/>
                        <a:pt x="95" y="4"/>
                        <a:pt x="95" y="4"/>
                      </a:cubicBezTo>
                      <a:cubicBezTo>
                        <a:pt x="1" y="10"/>
                        <a:pt x="1" y="10"/>
                        <a:pt x="1" y="10"/>
                      </a:cubicBezTo>
                      <a:cubicBezTo>
                        <a:pt x="0" y="107"/>
                        <a:pt x="0" y="107"/>
                        <a:pt x="0" y="107"/>
                      </a:cubicBezTo>
                      <a:cubicBezTo>
                        <a:pt x="42" y="153"/>
                        <a:pt x="42" y="153"/>
                        <a:pt x="42" y="153"/>
                      </a:cubicBezTo>
                      <a:cubicBezTo>
                        <a:pt x="27" y="194"/>
                        <a:pt x="27" y="194"/>
                        <a:pt x="27" y="194"/>
                      </a:cubicBezTo>
                      <a:cubicBezTo>
                        <a:pt x="58" y="227"/>
                        <a:pt x="58" y="227"/>
                        <a:pt x="58" y="227"/>
                      </a:cubicBezTo>
                      <a:cubicBezTo>
                        <a:pt x="65" y="228"/>
                        <a:pt x="71" y="229"/>
                        <a:pt x="77" y="229"/>
                      </a:cubicBezTo>
                      <a:cubicBezTo>
                        <a:pt x="157" y="229"/>
                        <a:pt x="222" y="164"/>
                        <a:pt x="222" y="83"/>
                      </a:cubicBez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32"/>
                <p:cNvSpPr>
                  <a:spLocks/>
                </p:cNvSpPr>
                <p:nvPr/>
              </p:nvSpPr>
              <p:spPr bwMode="auto">
                <a:xfrm>
                  <a:off x="6235700" y="1933575"/>
                  <a:ext cx="22225" cy="42863"/>
                </a:xfrm>
                <a:custGeom>
                  <a:avLst/>
                  <a:gdLst/>
                  <a:ahLst/>
                  <a:cxnLst>
                    <a:cxn ang="0">
                      <a:pos x="13" y="6"/>
                    </a:cxn>
                    <a:cxn ang="0">
                      <a:pos x="12" y="1"/>
                    </a:cxn>
                    <a:cxn ang="0">
                      <a:pos x="6" y="0"/>
                    </a:cxn>
                    <a:cxn ang="0">
                      <a:pos x="3" y="0"/>
                    </a:cxn>
                    <a:cxn ang="0">
                      <a:pos x="1" y="2"/>
                    </a:cxn>
                    <a:cxn ang="0">
                      <a:pos x="0" y="4"/>
                    </a:cxn>
                    <a:cxn ang="0">
                      <a:pos x="0" y="7"/>
                    </a:cxn>
                    <a:cxn ang="0">
                      <a:pos x="0" y="8"/>
                    </a:cxn>
                    <a:cxn ang="0">
                      <a:pos x="5" y="8"/>
                    </a:cxn>
                    <a:cxn ang="0">
                      <a:pos x="5" y="6"/>
                    </a:cxn>
                    <a:cxn ang="0">
                      <a:pos x="6" y="4"/>
                    </a:cxn>
                    <a:cxn ang="0">
                      <a:pos x="7" y="3"/>
                    </a:cxn>
                    <a:cxn ang="0">
                      <a:pos x="8" y="4"/>
                    </a:cxn>
                    <a:cxn ang="0">
                      <a:pos x="8" y="5"/>
                    </a:cxn>
                    <a:cxn ang="0">
                      <a:pos x="7" y="9"/>
                    </a:cxn>
                    <a:cxn ang="0">
                      <a:pos x="0" y="20"/>
                    </a:cxn>
                    <a:cxn ang="0">
                      <a:pos x="0" y="24"/>
                    </a:cxn>
                    <a:cxn ang="0">
                      <a:pos x="13" y="24"/>
                    </a:cxn>
                    <a:cxn ang="0">
                      <a:pos x="13" y="20"/>
                    </a:cxn>
                    <a:cxn ang="0">
                      <a:pos x="6" y="20"/>
                    </a:cxn>
                    <a:cxn ang="0">
                      <a:pos x="12" y="10"/>
                    </a:cxn>
                    <a:cxn ang="0">
                      <a:pos x="13" y="6"/>
                    </a:cxn>
                  </a:cxnLst>
                  <a:rect l="0" t="0" r="r" b="b"/>
                  <a:pathLst>
                    <a:path w="13" h="24">
                      <a:moveTo>
                        <a:pt x="13" y="6"/>
                      </a:moveTo>
                      <a:cubicBezTo>
                        <a:pt x="13" y="4"/>
                        <a:pt x="13" y="3"/>
                        <a:pt x="12" y="1"/>
                      </a:cubicBezTo>
                      <a:cubicBezTo>
                        <a:pt x="10" y="0"/>
                        <a:pt x="9" y="0"/>
                        <a:pt x="6" y="0"/>
                      </a:cubicBezTo>
                      <a:cubicBezTo>
                        <a:pt x="5" y="0"/>
                        <a:pt x="4" y="0"/>
                        <a:pt x="3" y="0"/>
                      </a:cubicBezTo>
                      <a:cubicBezTo>
                        <a:pt x="2" y="1"/>
                        <a:pt x="2" y="1"/>
                        <a:pt x="1" y="2"/>
                      </a:cubicBezTo>
                      <a:cubicBezTo>
                        <a:pt x="1" y="3"/>
                        <a:pt x="0" y="3"/>
                        <a:pt x="0" y="4"/>
                      </a:cubicBezTo>
                      <a:cubicBezTo>
                        <a:pt x="0" y="5"/>
                        <a:pt x="0" y="6"/>
                        <a:pt x="0" y="7"/>
                      </a:cubicBezTo>
                      <a:cubicBezTo>
                        <a:pt x="0" y="8"/>
                        <a:pt x="0" y="8"/>
                        <a:pt x="0" y="8"/>
                      </a:cubicBezTo>
                      <a:cubicBezTo>
                        <a:pt x="5" y="8"/>
                        <a:pt x="5" y="8"/>
                        <a:pt x="5" y="8"/>
                      </a:cubicBezTo>
                      <a:cubicBezTo>
                        <a:pt x="5" y="6"/>
                        <a:pt x="5" y="6"/>
                        <a:pt x="5" y="6"/>
                      </a:cubicBezTo>
                      <a:cubicBezTo>
                        <a:pt x="5" y="5"/>
                        <a:pt x="5" y="4"/>
                        <a:pt x="6" y="4"/>
                      </a:cubicBezTo>
                      <a:cubicBezTo>
                        <a:pt x="6" y="4"/>
                        <a:pt x="6" y="3"/>
                        <a:pt x="7" y="3"/>
                      </a:cubicBezTo>
                      <a:cubicBezTo>
                        <a:pt x="7" y="3"/>
                        <a:pt x="7" y="4"/>
                        <a:pt x="8" y="4"/>
                      </a:cubicBezTo>
                      <a:cubicBezTo>
                        <a:pt x="8" y="4"/>
                        <a:pt x="8" y="5"/>
                        <a:pt x="8" y="5"/>
                      </a:cubicBezTo>
                      <a:cubicBezTo>
                        <a:pt x="8" y="6"/>
                        <a:pt x="8" y="7"/>
                        <a:pt x="7" y="9"/>
                      </a:cubicBezTo>
                      <a:cubicBezTo>
                        <a:pt x="6" y="10"/>
                        <a:pt x="4" y="14"/>
                        <a:pt x="0" y="20"/>
                      </a:cubicBezTo>
                      <a:cubicBezTo>
                        <a:pt x="0" y="24"/>
                        <a:pt x="0" y="24"/>
                        <a:pt x="0" y="24"/>
                      </a:cubicBezTo>
                      <a:cubicBezTo>
                        <a:pt x="13" y="24"/>
                        <a:pt x="13" y="24"/>
                        <a:pt x="13" y="24"/>
                      </a:cubicBezTo>
                      <a:cubicBezTo>
                        <a:pt x="13" y="20"/>
                        <a:pt x="13" y="20"/>
                        <a:pt x="13" y="20"/>
                      </a:cubicBezTo>
                      <a:cubicBezTo>
                        <a:pt x="6" y="20"/>
                        <a:pt x="6" y="20"/>
                        <a:pt x="6" y="20"/>
                      </a:cubicBezTo>
                      <a:cubicBezTo>
                        <a:pt x="10" y="15"/>
                        <a:pt x="12" y="12"/>
                        <a:pt x="12" y="10"/>
                      </a:cubicBezTo>
                      <a:cubicBezTo>
                        <a:pt x="13" y="9"/>
                        <a:pt x="13" y="7"/>
                        <a:pt x="13" y="6"/>
                      </a:cubicBezTo>
                      <a:close/>
                    </a:path>
                  </a:pathLst>
                </a:custGeom>
                <a:solidFill>
                  <a:srgbClr val="EBEBE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33"/>
                <p:cNvSpPr>
                  <a:spLocks/>
                </p:cNvSpPr>
                <p:nvPr/>
              </p:nvSpPr>
              <p:spPr bwMode="auto">
                <a:xfrm>
                  <a:off x="6269037" y="1941513"/>
                  <a:ext cx="25400" cy="34925"/>
                </a:xfrm>
                <a:custGeom>
                  <a:avLst/>
                  <a:gdLst/>
                  <a:ahLst/>
                  <a:cxnLst>
                    <a:cxn ang="0">
                      <a:pos x="13" y="0"/>
                    </a:cxn>
                    <a:cxn ang="0">
                      <a:pos x="8" y="0"/>
                    </a:cxn>
                    <a:cxn ang="0">
                      <a:pos x="7" y="7"/>
                    </a:cxn>
                    <a:cxn ang="0">
                      <a:pos x="5" y="0"/>
                    </a:cxn>
                    <a:cxn ang="0">
                      <a:pos x="0" y="0"/>
                    </a:cxn>
                    <a:cxn ang="0">
                      <a:pos x="3" y="10"/>
                    </a:cxn>
                    <a:cxn ang="0">
                      <a:pos x="0" y="20"/>
                    </a:cxn>
                    <a:cxn ang="0">
                      <a:pos x="5" y="20"/>
                    </a:cxn>
                    <a:cxn ang="0">
                      <a:pos x="7" y="13"/>
                    </a:cxn>
                    <a:cxn ang="0">
                      <a:pos x="8" y="20"/>
                    </a:cxn>
                    <a:cxn ang="0">
                      <a:pos x="14" y="20"/>
                    </a:cxn>
                    <a:cxn ang="0">
                      <a:pos x="11" y="10"/>
                    </a:cxn>
                    <a:cxn ang="0">
                      <a:pos x="13" y="0"/>
                    </a:cxn>
                  </a:cxnLst>
                  <a:rect l="0" t="0" r="r" b="b"/>
                  <a:pathLst>
                    <a:path w="14" h="20">
                      <a:moveTo>
                        <a:pt x="13" y="0"/>
                      </a:moveTo>
                      <a:cubicBezTo>
                        <a:pt x="8" y="0"/>
                        <a:pt x="8" y="0"/>
                        <a:pt x="8" y="0"/>
                      </a:cubicBezTo>
                      <a:cubicBezTo>
                        <a:pt x="8" y="2"/>
                        <a:pt x="7" y="4"/>
                        <a:pt x="7" y="7"/>
                      </a:cubicBezTo>
                      <a:cubicBezTo>
                        <a:pt x="7" y="7"/>
                        <a:pt x="6" y="4"/>
                        <a:pt x="5" y="0"/>
                      </a:cubicBezTo>
                      <a:cubicBezTo>
                        <a:pt x="0" y="0"/>
                        <a:pt x="0" y="0"/>
                        <a:pt x="0" y="0"/>
                      </a:cubicBezTo>
                      <a:cubicBezTo>
                        <a:pt x="3" y="10"/>
                        <a:pt x="3" y="10"/>
                        <a:pt x="3" y="10"/>
                      </a:cubicBezTo>
                      <a:cubicBezTo>
                        <a:pt x="0" y="20"/>
                        <a:pt x="0" y="20"/>
                        <a:pt x="0" y="20"/>
                      </a:cubicBezTo>
                      <a:cubicBezTo>
                        <a:pt x="5" y="20"/>
                        <a:pt x="5" y="20"/>
                        <a:pt x="5" y="20"/>
                      </a:cubicBezTo>
                      <a:cubicBezTo>
                        <a:pt x="6" y="18"/>
                        <a:pt x="6" y="16"/>
                        <a:pt x="7" y="13"/>
                      </a:cubicBezTo>
                      <a:cubicBezTo>
                        <a:pt x="7" y="15"/>
                        <a:pt x="7" y="17"/>
                        <a:pt x="8" y="20"/>
                      </a:cubicBezTo>
                      <a:cubicBezTo>
                        <a:pt x="14" y="20"/>
                        <a:pt x="14" y="20"/>
                        <a:pt x="14" y="20"/>
                      </a:cubicBezTo>
                      <a:cubicBezTo>
                        <a:pt x="11" y="10"/>
                        <a:pt x="11" y="10"/>
                        <a:pt x="11" y="10"/>
                      </a:cubicBezTo>
                      <a:lnTo>
                        <a:pt x="13" y="0"/>
                      </a:lnTo>
                      <a:close/>
                    </a:path>
                  </a:pathLst>
                </a:custGeom>
                <a:solidFill>
                  <a:srgbClr val="EBEBE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34"/>
                <p:cNvSpPr>
                  <a:spLocks/>
                </p:cNvSpPr>
                <p:nvPr/>
              </p:nvSpPr>
              <p:spPr bwMode="auto">
                <a:xfrm>
                  <a:off x="6302375" y="1933575"/>
                  <a:ext cx="25400" cy="42863"/>
                </a:xfrm>
                <a:custGeom>
                  <a:avLst/>
                  <a:gdLst/>
                  <a:ahLst/>
                  <a:cxnLst>
                    <a:cxn ang="0">
                      <a:pos x="14" y="6"/>
                    </a:cxn>
                    <a:cxn ang="0">
                      <a:pos x="12" y="1"/>
                    </a:cxn>
                    <a:cxn ang="0">
                      <a:pos x="7" y="0"/>
                    </a:cxn>
                    <a:cxn ang="0">
                      <a:pos x="4" y="0"/>
                    </a:cxn>
                    <a:cxn ang="0">
                      <a:pos x="2" y="2"/>
                    </a:cxn>
                    <a:cxn ang="0">
                      <a:pos x="1" y="4"/>
                    </a:cxn>
                    <a:cxn ang="0">
                      <a:pos x="0" y="7"/>
                    </a:cxn>
                    <a:cxn ang="0">
                      <a:pos x="0" y="8"/>
                    </a:cxn>
                    <a:cxn ang="0">
                      <a:pos x="6" y="8"/>
                    </a:cxn>
                    <a:cxn ang="0">
                      <a:pos x="6" y="6"/>
                    </a:cxn>
                    <a:cxn ang="0">
                      <a:pos x="6" y="4"/>
                    </a:cxn>
                    <a:cxn ang="0">
                      <a:pos x="7" y="3"/>
                    </a:cxn>
                    <a:cxn ang="0">
                      <a:pos x="8" y="4"/>
                    </a:cxn>
                    <a:cxn ang="0">
                      <a:pos x="8" y="5"/>
                    </a:cxn>
                    <a:cxn ang="0">
                      <a:pos x="7" y="9"/>
                    </a:cxn>
                    <a:cxn ang="0">
                      <a:pos x="0" y="20"/>
                    </a:cxn>
                    <a:cxn ang="0">
                      <a:pos x="0" y="24"/>
                    </a:cxn>
                    <a:cxn ang="0">
                      <a:pos x="13" y="24"/>
                    </a:cxn>
                    <a:cxn ang="0">
                      <a:pos x="13" y="20"/>
                    </a:cxn>
                    <a:cxn ang="0">
                      <a:pos x="7" y="20"/>
                    </a:cxn>
                    <a:cxn ang="0">
                      <a:pos x="13" y="10"/>
                    </a:cxn>
                    <a:cxn ang="0">
                      <a:pos x="14" y="6"/>
                    </a:cxn>
                  </a:cxnLst>
                  <a:rect l="0" t="0" r="r" b="b"/>
                  <a:pathLst>
                    <a:path w="14" h="24">
                      <a:moveTo>
                        <a:pt x="14" y="6"/>
                      </a:moveTo>
                      <a:cubicBezTo>
                        <a:pt x="14" y="4"/>
                        <a:pt x="13" y="3"/>
                        <a:pt x="12" y="1"/>
                      </a:cubicBezTo>
                      <a:cubicBezTo>
                        <a:pt x="11" y="0"/>
                        <a:pt x="9" y="0"/>
                        <a:pt x="7" y="0"/>
                      </a:cubicBezTo>
                      <a:cubicBezTo>
                        <a:pt x="6" y="0"/>
                        <a:pt x="5" y="0"/>
                        <a:pt x="4" y="0"/>
                      </a:cubicBezTo>
                      <a:cubicBezTo>
                        <a:pt x="3" y="1"/>
                        <a:pt x="2" y="1"/>
                        <a:pt x="2" y="2"/>
                      </a:cubicBezTo>
                      <a:cubicBezTo>
                        <a:pt x="1" y="3"/>
                        <a:pt x="1" y="3"/>
                        <a:pt x="1" y="4"/>
                      </a:cubicBezTo>
                      <a:cubicBezTo>
                        <a:pt x="0" y="5"/>
                        <a:pt x="0" y="6"/>
                        <a:pt x="0" y="7"/>
                      </a:cubicBezTo>
                      <a:cubicBezTo>
                        <a:pt x="0" y="8"/>
                        <a:pt x="0" y="8"/>
                        <a:pt x="0" y="8"/>
                      </a:cubicBezTo>
                      <a:cubicBezTo>
                        <a:pt x="6" y="8"/>
                        <a:pt x="6" y="8"/>
                        <a:pt x="6" y="8"/>
                      </a:cubicBezTo>
                      <a:cubicBezTo>
                        <a:pt x="6" y="6"/>
                        <a:pt x="6" y="6"/>
                        <a:pt x="6" y="6"/>
                      </a:cubicBezTo>
                      <a:cubicBezTo>
                        <a:pt x="6" y="5"/>
                        <a:pt x="6" y="4"/>
                        <a:pt x="6" y="4"/>
                      </a:cubicBezTo>
                      <a:cubicBezTo>
                        <a:pt x="6" y="4"/>
                        <a:pt x="7" y="3"/>
                        <a:pt x="7" y="3"/>
                      </a:cubicBezTo>
                      <a:cubicBezTo>
                        <a:pt x="7" y="3"/>
                        <a:pt x="8" y="4"/>
                        <a:pt x="8" y="4"/>
                      </a:cubicBezTo>
                      <a:cubicBezTo>
                        <a:pt x="8" y="4"/>
                        <a:pt x="8" y="5"/>
                        <a:pt x="8" y="5"/>
                      </a:cubicBezTo>
                      <a:cubicBezTo>
                        <a:pt x="8" y="6"/>
                        <a:pt x="8" y="7"/>
                        <a:pt x="7" y="9"/>
                      </a:cubicBezTo>
                      <a:cubicBezTo>
                        <a:pt x="7" y="10"/>
                        <a:pt x="4" y="14"/>
                        <a:pt x="0" y="20"/>
                      </a:cubicBezTo>
                      <a:cubicBezTo>
                        <a:pt x="0" y="24"/>
                        <a:pt x="0" y="24"/>
                        <a:pt x="0" y="24"/>
                      </a:cubicBezTo>
                      <a:cubicBezTo>
                        <a:pt x="13" y="24"/>
                        <a:pt x="13" y="24"/>
                        <a:pt x="13" y="24"/>
                      </a:cubicBezTo>
                      <a:cubicBezTo>
                        <a:pt x="13" y="20"/>
                        <a:pt x="13" y="20"/>
                        <a:pt x="13" y="20"/>
                      </a:cubicBezTo>
                      <a:cubicBezTo>
                        <a:pt x="7" y="20"/>
                        <a:pt x="7" y="20"/>
                        <a:pt x="7" y="20"/>
                      </a:cubicBezTo>
                      <a:cubicBezTo>
                        <a:pt x="10" y="15"/>
                        <a:pt x="12" y="12"/>
                        <a:pt x="13" y="10"/>
                      </a:cubicBezTo>
                      <a:cubicBezTo>
                        <a:pt x="14" y="9"/>
                        <a:pt x="14" y="7"/>
                        <a:pt x="14" y="6"/>
                      </a:cubicBezTo>
                      <a:close/>
                    </a:path>
                  </a:pathLst>
                </a:custGeom>
                <a:solidFill>
                  <a:srgbClr val="EBEBE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Rectangle 35"/>
                <p:cNvSpPr>
                  <a:spLocks noChangeArrowheads="1"/>
                </p:cNvSpPr>
                <p:nvPr/>
              </p:nvSpPr>
              <p:spPr bwMode="auto">
                <a:xfrm>
                  <a:off x="6340475" y="1946275"/>
                  <a:ext cx="25400" cy="7938"/>
                </a:xfrm>
                <a:prstGeom prst="rect">
                  <a:avLst/>
                </a:prstGeom>
                <a:solidFill>
                  <a:srgbClr val="EBEBEB"/>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6" name="Rectangle 36"/>
                <p:cNvSpPr>
                  <a:spLocks noChangeArrowheads="1"/>
                </p:cNvSpPr>
                <p:nvPr/>
              </p:nvSpPr>
              <p:spPr bwMode="auto">
                <a:xfrm>
                  <a:off x="6340475" y="1957388"/>
                  <a:ext cx="25400" cy="6350"/>
                </a:xfrm>
                <a:prstGeom prst="rect">
                  <a:avLst/>
                </a:prstGeom>
                <a:solidFill>
                  <a:srgbClr val="EBEBEB"/>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37"/>
                <p:cNvSpPr>
                  <a:spLocks noEditPoints="1"/>
                </p:cNvSpPr>
                <p:nvPr/>
              </p:nvSpPr>
              <p:spPr bwMode="auto">
                <a:xfrm>
                  <a:off x="6153150" y="1863725"/>
                  <a:ext cx="293688" cy="352425"/>
                </a:xfrm>
                <a:custGeom>
                  <a:avLst/>
                  <a:gdLst/>
                  <a:ahLst/>
                  <a:cxnLst>
                    <a:cxn ang="0">
                      <a:pos x="158" y="0"/>
                    </a:cxn>
                    <a:cxn ang="0">
                      <a:pos x="7" y="0"/>
                    </a:cxn>
                    <a:cxn ang="0">
                      <a:pos x="0" y="8"/>
                    </a:cxn>
                    <a:cxn ang="0">
                      <a:pos x="0" y="102"/>
                    </a:cxn>
                    <a:cxn ang="0">
                      <a:pos x="7" y="110"/>
                    </a:cxn>
                    <a:cxn ang="0">
                      <a:pos x="55" y="110"/>
                    </a:cxn>
                    <a:cxn ang="0">
                      <a:pos x="29" y="189"/>
                    </a:cxn>
                    <a:cxn ang="0">
                      <a:pos x="32" y="196"/>
                    </a:cxn>
                    <a:cxn ang="0">
                      <a:pos x="32" y="196"/>
                    </a:cxn>
                    <a:cxn ang="0">
                      <a:pos x="39" y="192"/>
                    </a:cxn>
                    <a:cxn ang="0">
                      <a:pos x="46" y="170"/>
                    </a:cxn>
                    <a:cxn ang="0">
                      <a:pos x="80" y="170"/>
                    </a:cxn>
                    <a:cxn ang="0">
                      <a:pos x="80" y="190"/>
                    </a:cxn>
                    <a:cxn ang="0">
                      <a:pos x="85" y="197"/>
                    </a:cxn>
                    <a:cxn ang="0">
                      <a:pos x="85" y="197"/>
                    </a:cxn>
                    <a:cxn ang="0">
                      <a:pos x="90" y="190"/>
                    </a:cxn>
                    <a:cxn ang="0">
                      <a:pos x="90" y="170"/>
                    </a:cxn>
                    <a:cxn ang="0">
                      <a:pos x="119" y="170"/>
                    </a:cxn>
                    <a:cxn ang="0">
                      <a:pos x="126" y="192"/>
                    </a:cxn>
                    <a:cxn ang="0">
                      <a:pos x="132" y="196"/>
                    </a:cxn>
                    <a:cxn ang="0">
                      <a:pos x="133" y="196"/>
                    </a:cxn>
                    <a:cxn ang="0">
                      <a:pos x="136" y="189"/>
                    </a:cxn>
                    <a:cxn ang="0">
                      <a:pos x="111" y="110"/>
                    </a:cxn>
                    <a:cxn ang="0">
                      <a:pos x="158" y="110"/>
                    </a:cxn>
                    <a:cxn ang="0">
                      <a:pos x="164" y="102"/>
                    </a:cxn>
                    <a:cxn ang="0">
                      <a:pos x="164" y="8"/>
                    </a:cxn>
                    <a:cxn ang="0">
                      <a:pos x="158" y="0"/>
                    </a:cxn>
                    <a:cxn ang="0">
                      <a:pos x="49" y="162"/>
                    </a:cxn>
                    <a:cxn ang="0">
                      <a:pos x="66" y="110"/>
                    </a:cxn>
                    <a:cxn ang="0">
                      <a:pos x="80" y="110"/>
                    </a:cxn>
                    <a:cxn ang="0">
                      <a:pos x="80" y="162"/>
                    </a:cxn>
                    <a:cxn ang="0">
                      <a:pos x="49" y="162"/>
                    </a:cxn>
                    <a:cxn ang="0">
                      <a:pos x="116" y="162"/>
                    </a:cxn>
                    <a:cxn ang="0">
                      <a:pos x="90" y="162"/>
                    </a:cxn>
                    <a:cxn ang="0">
                      <a:pos x="90" y="110"/>
                    </a:cxn>
                    <a:cxn ang="0">
                      <a:pos x="100" y="110"/>
                    </a:cxn>
                    <a:cxn ang="0">
                      <a:pos x="116" y="162"/>
                    </a:cxn>
                    <a:cxn ang="0">
                      <a:pos x="154" y="95"/>
                    </a:cxn>
                    <a:cxn ang="0">
                      <a:pos x="148" y="101"/>
                    </a:cxn>
                    <a:cxn ang="0">
                      <a:pos x="16" y="101"/>
                    </a:cxn>
                    <a:cxn ang="0">
                      <a:pos x="11" y="95"/>
                    </a:cxn>
                    <a:cxn ang="0">
                      <a:pos x="11" y="16"/>
                    </a:cxn>
                    <a:cxn ang="0">
                      <a:pos x="16" y="9"/>
                    </a:cxn>
                    <a:cxn ang="0">
                      <a:pos x="148" y="9"/>
                    </a:cxn>
                    <a:cxn ang="0">
                      <a:pos x="154" y="16"/>
                    </a:cxn>
                    <a:cxn ang="0">
                      <a:pos x="154" y="95"/>
                    </a:cxn>
                  </a:cxnLst>
                  <a:rect l="0" t="0" r="r" b="b"/>
                  <a:pathLst>
                    <a:path w="164" h="197">
                      <a:moveTo>
                        <a:pt x="158" y="0"/>
                      </a:moveTo>
                      <a:cubicBezTo>
                        <a:pt x="7" y="0"/>
                        <a:pt x="7" y="0"/>
                        <a:pt x="7" y="0"/>
                      </a:cubicBezTo>
                      <a:cubicBezTo>
                        <a:pt x="4" y="0"/>
                        <a:pt x="0" y="3"/>
                        <a:pt x="0" y="8"/>
                      </a:cubicBezTo>
                      <a:cubicBezTo>
                        <a:pt x="0" y="102"/>
                        <a:pt x="0" y="102"/>
                        <a:pt x="0" y="102"/>
                      </a:cubicBezTo>
                      <a:cubicBezTo>
                        <a:pt x="0" y="107"/>
                        <a:pt x="4" y="110"/>
                        <a:pt x="7" y="110"/>
                      </a:cubicBezTo>
                      <a:cubicBezTo>
                        <a:pt x="55" y="110"/>
                        <a:pt x="55" y="110"/>
                        <a:pt x="55" y="110"/>
                      </a:cubicBezTo>
                      <a:cubicBezTo>
                        <a:pt x="29" y="189"/>
                        <a:pt x="29" y="189"/>
                        <a:pt x="29" y="189"/>
                      </a:cubicBezTo>
                      <a:cubicBezTo>
                        <a:pt x="28" y="192"/>
                        <a:pt x="29" y="195"/>
                        <a:pt x="32" y="196"/>
                      </a:cubicBezTo>
                      <a:cubicBezTo>
                        <a:pt x="32" y="196"/>
                        <a:pt x="32" y="196"/>
                        <a:pt x="32" y="196"/>
                      </a:cubicBezTo>
                      <a:cubicBezTo>
                        <a:pt x="35" y="197"/>
                        <a:pt x="38" y="195"/>
                        <a:pt x="39" y="192"/>
                      </a:cubicBezTo>
                      <a:cubicBezTo>
                        <a:pt x="46" y="170"/>
                        <a:pt x="46" y="170"/>
                        <a:pt x="46" y="170"/>
                      </a:cubicBezTo>
                      <a:cubicBezTo>
                        <a:pt x="80" y="170"/>
                        <a:pt x="80" y="170"/>
                        <a:pt x="80" y="170"/>
                      </a:cubicBezTo>
                      <a:cubicBezTo>
                        <a:pt x="80" y="190"/>
                        <a:pt x="80" y="190"/>
                        <a:pt x="80" y="190"/>
                      </a:cubicBezTo>
                      <a:cubicBezTo>
                        <a:pt x="80" y="194"/>
                        <a:pt x="82" y="197"/>
                        <a:pt x="85" y="197"/>
                      </a:cubicBezTo>
                      <a:cubicBezTo>
                        <a:pt x="85" y="197"/>
                        <a:pt x="85" y="197"/>
                        <a:pt x="85" y="197"/>
                      </a:cubicBezTo>
                      <a:cubicBezTo>
                        <a:pt x="88" y="197"/>
                        <a:pt x="90" y="194"/>
                        <a:pt x="90" y="190"/>
                      </a:cubicBezTo>
                      <a:cubicBezTo>
                        <a:pt x="90" y="170"/>
                        <a:pt x="90" y="170"/>
                        <a:pt x="90" y="170"/>
                      </a:cubicBezTo>
                      <a:cubicBezTo>
                        <a:pt x="119" y="170"/>
                        <a:pt x="119" y="170"/>
                        <a:pt x="119" y="170"/>
                      </a:cubicBezTo>
                      <a:cubicBezTo>
                        <a:pt x="126" y="192"/>
                        <a:pt x="126" y="192"/>
                        <a:pt x="126" y="192"/>
                      </a:cubicBezTo>
                      <a:cubicBezTo>
                        <a:pt x="127" y="195"/>
                        <a:pt x="130" y="197"/>
                        <a:pt x="132" y="196"/>
                      </a:cubicBezTo>
                      <a:cubicBezTo>
                        <a:pt x="133" y="196"/>
                        <a:pt x="133" y="196"/>
                        <a:pt x="133" y="196"/>
                      </a:cubicBezTo>
                      <a:cubicBezTo>
                        <a:pt x="135" y="195"/>
                        <a:pt x="137" y="192"/>
                        <a:pt x="136" y="189"/>
                      </a:cubicBezTo>
                      <a:cubicBezTo>
                        <a:pt x="111" y="110"/>
                        <a:pt x="111" y="110"/>
                        <a:pt x="111" y="110"/>
                      </a:cubicBezTo>
                      <a:cubicBezTo>
                        <a:pt x="158" y="110"/>
                        <a:pt x="158" y="110"/>
                        <a:pt x="158" y="110"/>
                      </a:cubicBezTo>
                      <a:cubicBezTo>
                        <a:pt x="161" y="110"/>
                        <a:pt x="164" y="107"/>
                        <a:pt x="164" y="102"/>
                      </a:cubicBezTo>
                      <a:cubicBezTo>
                        <a:pt x="164" y="8"/>
                        <a:pt x="164" y="8"/>
                        <a:pt x="164" y="8"/>
                      </a:cubicBezTo>
                      <a:cubicBezTo>
                        <a:pt x="164" y="3"/>
                        <a:pt x="161" y="0"/>
                        <a:pt x="158" y="0"/>
                      </a:cubicBezTo>
                      <a:close/>
                      <a:moveTo>
                        <a:pt x="49" y="162"/>
                      </a:moveTo>
                      <a:cubicBezTo>
                        <a:pt x="66" y="110"/>
                        <a:pt x="66" y="110"/>
                        <a:pt x="66" y="110"/>
                      </a:cubicBezTo>
                      <a:cubicBezTo>
                        <a:pt x="80" y="110"/>
                        <a:pt x="80" y="110"/>
                        <a:pt x="80" y="110"/>
                      </a:cubicBezTo>
                      <a:cubicBezTo>
                        <a:pt x="80" y="162"/>
                        <a:pt x="80" y="162"/>
                        <a:pt x="80" y="162"/>
                      </a:cubicBezTo>
                      <a:lnTo>
                        <a:pt x="49" y="162"/>
                      </a:lnTo>
                      <a:close/>
                      <a:moveTo>
                        <a:pt x="116" y="162"/>
                      </a:moveTo>
                      <a:cubicBezTo>
                        <a:pt x="90" y="162"/>
                        <a:pt x="90" y="162"/>
                        <a:pt x="90" y="162"/>
                      </a:cubicBezTo>
                      <a:cubicBezTo>
                        <a:pt x="90" y="110"/>
                        <a:pt x="90" y="110"/>
                        <a:pt x="90" y="110"/>
                      </a:cubicBezTo>
                      <a:cubicBezTo>
                        <a:pt x="100" y="110"/>
                        <a:pt x="100" y="110"/>
                        <a:pt x="100" y="110"/>
                      </a:cubicBezTo>
                      <a:lnTo>
                        <a:pt x="116" y="162"/>
                      </a:lnTo>
                      <a:close/>
                      <a:moveTo>
                        <a:pt x="154" y="95"/>
                      </a:moveTo>
                      <a:cubicBezTo>
                        <a:pt x="154" y="98"/>
                        <a:pt x="152" y="101"/>
                        <a:pt x="148" y="101"/>
                      </a:cubicBezTo>
                      <a:cubicBezTo>
                        <a:pt x="16" y="101"/>
                        <a:pt x="16" y="101"/>
                        <a:pt x="16" y="101"/>
                      </a:cubicBezTo>
                      <a:cubicBezTo>
                        <a:pt x="13" y="101"/>
                        <a:pt x="11" y="98"/>
                        <a:pt x="11" y="95"/>
                      </a:cubicBezTo>
                      <a:cubicBezTo>
                        <a:pt x="11" y="16"/>
                        <a:pt x="11" y="16"/>
                        <a:pt x="11" y="16"/>
                      </a:cubicBezTo>
                      <a:cubicBezTo>
                        <a:pt x="11" y="12"/>
                        <a:pt x="13" y="9"/>
                        <a:pt x="16" y="9"/>
                      </a:cubicBezTo>
                      <a:cubicBezTo>
                        <a:pt x="148" y="9"/>
                        <a:pt x="148" y="9"/>
                        <a:pt x="148" y="9"/>
                      </a:cubicBezTo>
                      <a:cubicBezTo>
                        <a:pt x="152" y="9"/>
                        <a:pt x="154" y="12"/>
                        <a:pt x="154" y="16"/>
                      </a:cubicBezTo>
                      <a:lnTo>
                        <a:pt x="154" y="95"/>
                      </a:lnTo>
                      <a:close/>
                    </a:path>
                  </a:pathLst>
                </a:custGeom>
                <a:solidFill>
                  <a:srgbClr val="EBEBE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114" name="Group 113"/>
            <p:cNvGrpSpPr/>
            <p:nvPr/>
          </p:nvGrpSpPr>
          <p:grpSpPr>
            <a:xfrm>
              <a:off x="8837021" y="4435079"/>
              <a:ext cx="519113" cy="1070714"/>
              <a:chOff x="8837021" y="4435079"/>
              <a:chExt cx="519113" cy="1070714"/>
            </a:xfrm>
          </p:grpSpPr>
          <p:cxnSp>
            <p:nvCxnSpPr>
              <p:cNvPr id="110" name="Straight Connector 109"/>
              <p:cNvCxnSpPr/>
              <p:nvPr/>
            </p:nvCxnSpPr>
            <p:spPr>
              <a:xfrm>
                <a:off x="9099108" y="4532248"/>
                <a:ext cx="0" cy="973545"/>
              </a:xfrm>
              <a:prstGeom prst="line">
                <a:avLst/>
              </a:prstGeom>
              <a:ln w="6350">
                <a:solidFill>
                  <a:srgbClr val="AD3E48"/>
                </a:solidFill>
                <a:headEnd type="oval" w="lg" len="lg"/>
                <a:tailEnd type="none" w="lg" len="lg"/>
              </a:ln>
            </p:spPr>
            <p:style>
              <a:lnRef idx="1">
                <a:schemeClr val="accent1"/>
              </a:lnRef>
              <a:fillRef idx="0">
                <a:schemeClr val="accent1"/>
              </a:fillRef>
              <a:effectRef idx="0">
                <a:schemeClr val="accent1"/>
              </a:effectRef>
              <a:fontRef idx="minor">
                <a:schemeClr val="tx1"/>
              </a:fontRef>
            </p:style>
          </p:cxnSp>
          <p:sp>
            <p:nvSpPr>
              <p:cNvPr id="111" name="Oval 18"/>
              <p:cNvSpPr>
                <a:spLocks noChangeArrowheads="1"/>
              </p:cNvSpPr>
              <p:nvPr/>
            </p:nvSpPr>
            <p:spPr bwMode="auto">
              <a:xfrm>
                <a:off x="8837021" y="4435079"/>
                <a:ext cx="519113" cy="520700"/>
              </a:xfrm>
              <a:prstGeom prst="ellipse">
                <a:avLst/>
              </a:pr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 name="Freeform 19"/>
              <p:cNvSpPr>
                <a:spLocks/>
              </p:cNvSpPr>
              <p:nvPr/>
            </p:nvSpPr>
            <p:spPr bwMode="auto">
              <a:xfrm>
                <a:off x="8938621" y="4519217"/>
                <a:ext cx="417513" cy="436563"/>
              </a:xfrm>
              <a:custGeom>
                <a:avLst/>
                <a:gdLst/>
                <a:ahLst/>
                <a:cxnLst>
                  <a:cxn ang="0">
                    <a:pos x="233" y="103"/>
                  </a:cxn>
                  <a:cxn ang="0">
                    <a:pos x="171" y="36"/>
                  </a:cxn>
                  <a:cxn ang="0">
                    <a:pos x="139" y="33"/>
                  </a:cxn>
                  <a:cxn ang="0">
                    <a:pos x="109" y="0"/>
                  </a:cxn>
                  <a:cxn ang="0">
                    <a:pos x="70" y="3"/>
                  </a:cxn>
                  <a:cxn ang="0">
                    <a:pos x="56" y="24"/>
                  </a:cxn>
                  <a:cxn ang="0">
                    <a:pos x="16" y="28"/>
                  </a:cxn>
                  <a:cxn ang="0">
                    <a:pos x="3" y="50"/>
                  </a:cxn>
                  <a:cxn ang="0">
                    <a:pos x="9" y="96"/>
                  </a:cxn>
                  <a:cxn ang="0">
                    <a:pos x="0" y="131"/>
                  </a:cxn>
                  <a:cxn ang="0">
                    <a:pos x="1" y="159"/>
                  </a:cxn>
                  <a:cxn ang="0">
                    <a:pos x="79" y="244"/>
                  </a:cxn>
                  <a:cxn ang="0">
                    <a:pos x="88" y="244"/>
                  </a:cxn>
                  <a:cxn ang="0">
                    <a:pos x="233" y="103"/>
                  </a:cxn>
                </a:cxnLst>
                <a:rect l="0" t="0" r="r" b="b"/>
                <a:pathLst>
                  <a:path w="233" h="244">
                    <a:moveTo>
                      <a:pt x="233" y="103"/>
                    </a:moveTo>
                    <a:cubicBezTo>
                      <a:pt x="171" y="36"/>
                      <a:pt x="171" y="36"/>
                      <a:pt x="171" y="36"/>
                    </a:cubicBezTo>
                    <a:cubicBezTo>
                      <a:pt x="139" y="33"/>
                      <a:pt x="139" y="33"/>
                      <a:pt x="139" y="33"/>
                    </a:cubicBezTo>
                    <a:cubicBezTo>
                      <a:pt x="109" y="0"/>
                      <a:pt x="109" y="0"/>
                      <a:pt x="109" y="0"/>
                    </a:cubicBezTo>
                    <a:cubicBezTo>
                      <a:pt x="70" y="3"/>
                      <a:pt x="70" y="3"/>
                      <a:pt x="70" y="3"/>
                    </a:cubicBezTo>
                    <a:cubicBezTo>
                      <a:pt x="56" y="24"/>
                      <a:pt x="56" y="24"/>
                      <a:pt x="56" y="24"/>
                    </a:cubicBezTo>
                    <a:cubicBezTo>
                      <a:pt x="16" y="28"/>
                      <a:pt x="16" y="28"/>
                      <a:pt x="16" y="28"/>
                    </a:cubicBezTo>
                    <a:cubicBezTo>
                      <a:pt x="3" y="50"/>
                      <a:pt x="3" y="50"/>
                      <a:pt x="3" y="50"/>
                    </a:cubicBezTo>
                    <a:cubicBezTo>
                      <a:pt x="9" y="96"/>
                      <a:pt x="9" y="96"/>
                      <a:pt x="9" y="96"/>
                    </a:cubicBezTo>
                    <a:cubicBezTo>
                      <a:pt x="0" y="131"/>
                      <a:pt x="0" y="131"/>
                      <a:pt x="0" y="131"/>
                    </a:cubicBezTo>
                    <a:cubicBezTo>
                      <a:pt x="1" y="159"/>
                      <a:pt x="1" y="159"/>
                      <a:pt x="1" y="159"/>
                    </a:cubicBezTo>
                    <a:cubicBezTo>
                      <a:pt x="79" y="244"/>
                      <a:pt x="79" y="244"/>
                      <a:pt x="79" y="244"/>
                    </a:cubicBezTo>
                    <a:cubicBezTo>
                      <a:pt x="82" y="244"/>
                      <a:pt x="85" y="244"/>
                      <a:pt x="88" y="244"/>
                    </a:cubicBezTo>
                    <a:cubicBezTo>
                      <a:pt x="167" y="244"/>
                      <a:pt x="230" y="181"/>
                      <a:pt x="233" y="103"/>
                    </a:cubicBez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20"/>
              <p:cNvSpPr>
                <a:spLocks noEditPoints="1"/>
              </p:cNvSpPr>
              <p:nvPr/>
            </p:nvSpPr>
            <p:spPr bwMode="auto">
              <a:xfrm>
                <a:off x="8921158" y="4506516"/>
                <a:ext cx="352425" cy="379413"/>
              </a:xfrm>
              <a:custGeom>
                <a:avLst/>
                <a:gdLst/>
                <a:ahLst/>
                <a:cxnLst>
                  <a:cxn ang="0">
                    <a:pos x="187" y="48"/>
                  </a:cxn>
                  <a:cxn ang="0">
                    <a:pos x="139" y="30"/>
                  </a:cxn>
                  <a:cxn ang="0">
                    <a:pos x="59" y="26"/>
                  </a:cxn>
                  <a:cxn ang="0">
                    <a:pos x="14" y="40"/>
                  </a:cxn>
                  <a:cxn ang="0">
                    <a:pos x="19" y="102"/>
                  </a:cxn>
                  <a:cxn ang="0">
                    <a:pos x="9" y="164"/>
                  </a:cxn>
                  <a:cxn ang="0">
                    <a:pos x="57" y="181"/>
                  </a:cxn>
                  <a:cxn ang="0">
                    <a:pos x="137" y="185"/>
                  </a:cxn>
                  <a:cxn ang="0">
                    <a:pos x="182" y="171"/>
                  </a:cxn>
                  <a:cxn ang="0">
                    <a:pos x="177" y="109"/>
                  </a:cxn>
                  <a:cxn ang="0">
                    <a:pos x="180" y="52"/>
                  </a:cxn>
                  <a:cxn ang="0">
                    <a:pos x="154" y="78"/>
                  </a:cxn>
                  <a:cxn ang="0">
                    <a:pos x="146" y="38"/>
                  </a:cxn>
                  <a:cxn ang="0">
                    <a:pos x="96" y="163"/>
                  </a:cxn>
                  <a:cxn ang="0">
                    <a:pos x="49" y="129"/>
                  </a:cxn>
                  <a:cxn ang="0">
                    <a:pos x="50" y="79"/>
                  </a:cxn>
                  <a:cxn ang="0">
                    <a:pos x="100" y="48"/>
                  </a:cxn>
                  <a:cxn ang="0">
                    <a:pos x="147" y="82"/>
                  </a:cxn>
                  <a:cxn ang="0">
                    <a:pos x="146" y="132"/>
                  </a:cxn>
                  <a:cxn ang="0">
                    <a:pos x="144" y="144"/>
                  </a:cxn>
                  <a:cxn ang="0">
                    <a:pos x="105" y="168"/>
                  </a:cxn>
                  <a:cxn ang="0">
                    <a:pos x="144" y="144"/>
                  </a:cxn>
                  <a:cxn ang="0">
                    <a:pos x="61" y="173"/>
                  </a:cxn>
                  <a:cxn ang="0">
                    <a:pos x="62" y="151"/>
                  </a:cxn>
                  <a:cxn ang="0">
                    <a:pos x="40" y="120"/>
                  </a:cxn>
                  <a:cxn ang="0">
                    <a:pos x="41" y="88"/>
                  </a:cxn>
                  <a:cxn ang="0">
                    <a:pos x="40" y="120"/>
                  </a:cxn>
                  <a:cxn ang="0">
                    <a:pos x="63" y="35"/>
                  </a:cxn>
                  <a:cxn ang="0">
                    <a:pos x="66" y="57"/>
                  </a:cxn>
                  <a:cxn ang="0">
                    <a:pos x="110" y="44"/>
                  </a:cxn>
                  <a:cxn ang="0">
                    <a:pos x="144" y="69"/>
                  </a:cxn>
                  <a:cxn ang="0">
                    <a:pos x="110" y="44"/>
                  </a:cxn>
                  <a:cxn ang="0">
                    <a:pos x="168" y="109"/>
                  </a:cxn>
                  <a:cxn ang="0">
                    <a:pos x="156" y="106"/>
                  </a:cxn>
                  <a:cxn ang="0">
                    <a:pos x="98" y="7"/>
                  </a:cxn>
                  <a:cxn ang="0">
                    <a:pos x="101" y="39"/>
                  </a:cxn>
                  <a:cxn ang="0">
                    <a:pos x="98" y="7"/>
                  </a:cxn>
                  <a:cxn ang="0">
                    <a:pos x="20" y="45"/>
                  </a:cxn>
                  <a:cxn ang="0">
                    <a:pos x="55" y="34"/>
                  </a:cxn>
                  <a:cxn ang="0">
                    <a:pos x="24" y="95"/>
                  </a:cxn>
                  <a:cxn ang="0">
                    <a:pos x="50" y="174"/>
                  </a:cxn>
                  <a:cxn ang="0">
                    <a:pos x="20" y="115"/>
                  </a:cxn>
                  <a:cxn ang="0">
                    <a:pos x="42" y="133"/>
                  </a:cxn>
                  <a:cxn ang="0">
                    <a:pos x="50" y="174"/>
                  </a:cxn>
                  <a:cxn ang="0">
                    <a:pos x="65" y="180"/>
                  </a:cxn>
                  <a:cxn ang="0">
                    <a:pos x="128" y="184"/>
                  </a:cxn>
                  <a:cxn ang="0">
                    <a:pos x="176" y="166"/>
                  </a:cxn>
                  <a:cxn ang="0">
                    <a:pos x="141" y="178"/>
                  </a:cxn>
                  <a:cxn ang="0">
                    <a:pos x="172" y="116"/>
                  </a:cxn>
                  <a:cxn ang="0">
                    <a:pos x="176" y="166"/>
                  </a:cxn>
                </a:cxnLst>
                <a:rect l="0" t="0" r="r" b="b"/>
                <a:pathLst>
                  <a:path w="197" h="212">
                    <a:moveTo>
                      <a:pt x="177" y="109"/>
                    </a:moveTo>
                    <a:cubicBezTo>
                      <a:pt x="193" y="87"/>
                      <a:pt x="197" y="64"/>
                      <a:pt x="187" y="48"/>
                    </a:cubicBezTo>
                    <a:cubicBezTo>
                      <a:pt x="179" y="36"/>
                      <a:pt x="165" y="30"/>
                      <a:pt x="146" y="30"/>
                    </a:cubicBezTo>
                    <a:cubicBezTo>
                      <a:pt x="144" y="30"/>
                      <a:pt x="141" y="30"/>
                      <a:pt x="139" y="30"/>
                    </a:cubicBezTo>
                    <a:cubicBezTo>
                      <a:pt x="129" y="11"/>
                      <a:pt x="114" y="0"/>
                      <a:pt x="98" y="0"/>
                    </a:cubicBezTo>
                    <a:cubicBezTo>
                      <a:pt x="83" y="0"/>
                      <a:pt x="69" y="10"/>
                      <a:pt x="59" y="26"/>
                    </a:cubicBezTo>
                    <a:cubicBezTo>
                      <a:pt x="56" y="26"/>
                      <a:pt x="53" y="26"/>
                      <a:pt x="50" y="26"/>
                    </a:cubicBezTo>
                    <a:cubicBezTo>
                      <a:pt x="34" y="26"/>
                      <a:pt x="22" y="31"/>
                      <a:pt x="14" y="40"/>
                    </a:cubicBezTo>
                    <a:cubicBezTo>
                      <a:pt x="4" y="53"/>
                      <a:pt x="4" y="72"/>
                      <a:pt x="14" y="93"/>
                    </a:cubicBezTo>
                    <a:cubicBezTo>
                      <a:pt x="15" y="96"/>
                      <a:pt x="17" y="99"/>
                      <a:pt x="19" y="102"/>
                    </a:cubicBezTo>
                    <a:cubicBezTo>
                      <a:pt x="17" y="105"/>
                      <a:pt x="15" y="108"/>
                      <a:pt x="13" y="111"/>
                    </a:cubicBezTo>
                    <a:cubicBezTo>
                      <a:pt x="2" y="132"/>
                      <a:pt x="0" y="150"/>
                      <a:pt x="9" y="164"/>
                    </a:cubicBezTo>
                    <a:cubicBezTo>
                      <a:pt x="16" y="175"/>
                      <a:pt x="31" y="181"/>
                      <a:pt x="50" y="181"/>
                    </a:cubicBezTo>
                    <a:cubicBezTo>
                      <a:pt x="52" y="181"/>
                      <a:pt x="55" y="181"/>
                      <a:pt x="57" y="181"/>
                    </a:cubicBezTo>
                    <a:cubicBezTo>
                      <a:pt x="67" y="200"/>
                      <a:pt x="82" y="212"/>
                      <a:pt x="98" y="212"/>
                    </a:cubicBezTo>
                    <a:cubicBezTo>
                      <a:pt x="113" y="212"/>
                      <a:pt x="127" y="202"/>
                      <a:pt x="137" y="185"/>
                    </a:cubicBezTo>
                    <a:cubicBezTo>
                      <a:pt x="140" y="185"/>
                      <a:pt x="143" y="186"/>
                      <a:pt x="146" y="186"/>
                    </a:cubicBezTo>
                    <a:cubicBezTo>
                      <a:pt x="162" y="186"/>
                      <a:pt x="174" y="180"/>
                      <a:pt x="182" y="171"/>
                    </a:cubicBezTo>
                    <a:cubicBezTo>
                      <a:pt x="191" y="158"/>
                      <a:pt x="192" y="140"/>
                      <a:pt x="182" y="118"/>
                    </a:cubicBezTo>
                    <a:cubicBezTo>
                      <a:pt x="181" y="115"/>
                      <a:pt x="179" y="112"/>
                      <a:pt x="177" y="109"/>
                    </a:cubicBezTo>
                    <a:close/>
                    <a:moveTo>
                      <a:pt x="146" y="38"/>
                    </a:moveTo>
                    <a:cubicBezTo>
                      <a:pt x="162" y="38"/>
                      <a:pt x="174" y="43"/>
                      <a:pt x="180" y="52"/>
                    </a:cubicBezTo>
                    <a:cubicBezTo>
                      <a:pt x="189" y="65"/>
                      <a:pt x="185" y="83"/>
                      <a:pt x="173" y="102"/>
                    </a:cubicBezTo>
                    <a:cubicBezTo>
                      <a:pt x="168" y="94"/>
                      <a:pt x="161" y="86"/>
                      <a:pt x="154" y="78"/>
                    </a:cubicBezTo>
                    <a:cubicBezTo>
                      <a:pt x="152" y="63"/>
                      <a:pt x="148" y="49"/>
                      <a:pt x="143" y="38"/>
                    </a:cubicBezTo>
                    <a:cubicBezTo>
                      <a:pt x="144" y="38"/>
                      <a:pt x="145" y="38"/>
                      <a:pt x="146" y="38"/>
                    </a:cubicBezTo>
                    <a:close/>
                    <a:moveTo>
                      <a:pt x="125" y="148"/>
                    </a:moveTo>
                    <a:cubicBezTo>
                      <a:pt x="116" y="154"/>
                      <a:pt x="105" y="159"/>
                      <a:pt x="96" y="163"/>
                    </a:cubicBezTo>
                    <a:cubicBezTo>
                      <a:pt x="86" y="158"/>
                      <a:pt x="76" y="152"/>
                      <a:pt x="67" y="145"/>
                    </a:cubicBezTo>
                    <a:cubicBezTo>
                      <a:pt x="61" y="140"/>
                      <a:pt x="55" y="135"/>
                      <a:pt x="49" y="129"/>
                    </a:cubicBezTo>
                    <a:cubicBezTo>
                      <a:pt x="48" y="122"/>
                      <a:pt x="48" y="114"/>
                      <a:pt x="48" y="106"/>
                    </a:cubicBezTo>
                    <a:cubicBezTo>
                      <a:pt x="48" y="97"/>
                      <a:pt x="48" y="88"/>
                      <a:pt x="50" y="79"/>
                    </a:cubicBezTo>
                    <a:cubicBezTo>
                      <a:pt x="56" y="74"/>
                      <a:pt x="63" y="69"/>
                      <a:pt x="71" y="64"/>
                    </a:cubicBezTo>
                    <a:cubicBezTo>
                      <a:pt x="80" y="57"/>
                      <a:pt x="90" y="52"/>
                      <a:pt x="100" y="48"/>
                    </a:cubicBezTo>
                    <a:cubicBezTo>
                      <a:pt x="110" y="53"/>
                      <a:pt x="120" y="59"/>
                      <a:pt x="129" y="66"/>
                    </a:cubicBezTo>
                    <a:cubicBezTo>
                      <a:pt x="135" y="71"/>
                      <a:pt x="141" y="76"/>
                      <a:pt x="147" y="82"/>
                    </a:cubicBezTo>
                    <a:cubicBezTo>
                      <a:pt x="148" y="90"/>
                      <a:pt x="148" y="97"/>
                      <a:pt x="148" y="106"/>
                    </a:cubicBezTo>
                    <a:cubicBezTo>
                      <a:pt x="148" y="115"/>
                      <a:pt x="147" y="124"/>
                      <a:pt x="146" y="132"/>
                    </a:cubicBezTo>
                    <a:cubicBezTo>
                      <a:pt x="140" y="137"/>
                      <a:pt x="133" y="143"/>
                      <a:pt x="125" y="148"/>
                    </a:cubicBezTo>
                    <a:close/>
                    <a:moveTo>
                      <a:pt x="144" y="144"/>
                    </a:moveTo>
                    <a:cubicBezTo>
                      <a:pt x="142" y="156"/>
                      <a:pt x="138" y="167"/>
                      <a:pt x="133" y="177"/>
                    </a:cubicBezTo>
                    <a:cubicBezTo>
                      <a:pt x="124" y="175"/>
                      <a:pt x="114" y="172"/>
                      <a:pt x="105" y="168"/>
                    </a:cubicBezTo>
                    <a:cubicBezTo>
                      <a:pt x="113" y="164"/>
                      <a:pt x="121" y="160"/>
                      <a:pt x="130" y="154"/>
                    </a:cubicBezTo>
                    <a:cubicBezTo>
                      <a:pt x="135" y="151"/>
                      <a:pt x="140" y="147"/>
                      <a:pt x="144" y="144"/>
                    </a:cubicBezTo>
                    <a:close/>
                    <a:moveTo>
                      <a:pt x="86" y="167"/>
                    </a:moveTo>
                    <a:cubicBezTo>
                      <a:pt x="77" y="170"/>
                      <a:pt x="69" y="172"/>
                      <a:pt x="61" y="173"/>
                    </a:cubicBezTo>
                    <a:cubicBezTo>
                      <a:pt x="57" y="164"/>
                      <a:pt x="54" y="154"/>
                      <a:pt x="51" y="142"/>
                    </a:cubicBezTo>
                    <a:cubicBezTo>
                      <a:pt x="55" y="145"/>
                      <a:pt x="59" y="148"/>
                      <a:pt x="62" y="151"/>
                    </a:cubicBezTo>
                    <a:cubicBezTo>
                      <a:pt x="70" y="157"/>
                      <a:pt x="78" y="163"/>
                      <a:pt x="86" y="167"/>
                    </a:cubicBezTo>
                    <a:close/>
                    <a:moveTo>
                      <a:pt x="40" y="120"/>
                    </a:moveTo>
                    <a:cubicBezTo>
                      <a:pt x="36" y="114"/>
                      <a:pt x="32" y="108"/>
                      <a:pt x="28" y="103"/>
                    </a:cubicBezTo>
                    <a:cubicBezTo>
                      <a:pt x="32" y="98"/>
                      <a:pt x="36" y="93"/>
                      <a:pt x="41" y="88"/>
                    </a:cubicBezTo>
                    <a:cubicBezTo>
                      <a:pt x="40" y="94"/>
                      <a:pt x="40" y="100"/>
                      <a:pt x="40" y="106"/>
                    </a:cubicBezTo>
                    <a:cubicBezTo>
                      <a:pt x="40" y="110"/>
                      <a:pt x="40" y="115"/>
                      <a:pt x="40" y="120"/>
                    </a:cubicBezTo>
                    <a:close/>
                    <a:moveTo>
                      <a:pt x="52" y="68"/>
                    </a:moveTo>
                    <a:cubicBezTo>
                      <a:pt x="54" y="55"/>
                      <a:pt x="58" y="44"/>
                      <a:pt x="63" y="35"/>
                    </a:cubicBezTo>
                    <a:cubicBezTo>
                      <a:pt x="72" y="36"/>
                      <a:pt x="82" y="39"/>
                      <a:pt x="91" y="43"/>
                    </a:cubicBezTo>
                    <a:cubicBezTo>
                      <a:pt x="83" y="47"/>
                      <a:pt x="74" y="52"/>
                      <a:pt x="66" y="57"/>
                    </a:cubicBezTo>
                    <a:cubicBezTo>
                      <a:pt x="61" y="60"/>
                      <a:pt x="56" y="64"/>
                      <a:pt x="52" y="68"/>
                    </a:cubicBezTo>
                    <a:close/>
                    <a:moveTo>
                      <a:pt x="110" y="44"/>
                    </a:moveTo>
                    <a:cubicBezTo>
                      <a:pt x="118" y="41"/>
                      <a:pt x="127" y="39"/>
                      <a:pt x="135" y="38"/>
                    </a:cubicBezTo>
                    <a:cubicBezTo>
                      <a:pt x="139" y="47"/>
                      <a:pt x="142" y="58"/>
                      <a:pt x="144" y="69"/>
                    </a:cubicBezTo>
                    <a:cubicBezTo>
                      <a:pt x="141" y="66"/>
                      <a:pt x="137" y="63"/>
                      <a:pt x="134" y="60"/>
                    </a:cubicBezTo>
                    <a:cubicBezTo>
                      <a:pt x="126" y="54"/>
                      <a:pt x="118" y="49"/>
                      <a:pt x="110" y="44"/>
                    </a:cubicBezTo>
                    <a:close/>
                    <a:moveTo>
                      <a:pt x="155" y="91"/>
                    </a:moveTo>
                    <a:cubicBezTo>
                      <a:pt x="160" y="97"/>
                      <a:pt x="164" y="103"/>
                      <a:pt x="168" y="109"/>
                    </a:cubicBezTo>
                    <a:cubicBezTo>
                      <a:pt x="164" y="114"/>
                      <a:pt x="160" y="119"/>
                      <a:pt x="155" y="124"/>
                    </a:cubicBezTo>
                    <a:cubicBezTo>
                      <a:pt x="156" y="118"/>
                      <a:pt x="156" y="112"/>
                      <a:pt x="156" y="106"/>
                    </a:cubicBezTo>
                    <a:cubicBezTo>
                      <a:pt x="156" y="101"/>
                      <a:pt x="156" y="96"/>
                      <a:pt x="155" y="91"/>
                    </a:cubicBezTo>
                    <a:close/>
                    <a:moveTo>
                      <a:pt x="98" y="7"/>
                    </a:moveTo>
                    <a:cubicBezTo>
                      <a:pt x="110" y="7"/>
                      <a:pt x="122" y="16"/>
                      <a:pt x="131" y="31"/>
                    </a:cubicBezTo>
                    <a:cubicBezTo>
                      <a:pt x="121" y="33"/>
                      <a:pt x="111" y="35"/>
                      <a:pt x="101" y="39"/>
                    </a:cubicBezTo>
                    <a:cubicBezTo>
                      <a:pt x="89" y="34"/>
                      <a:pt x="78" y="30"/>
                      <a:pt x="67" y="28"/>
                    </a:cubicBezTo>
                    <a:cubicBezTo>
                      <a:pt x="76" y="15"/>
                      <a:pt x="86" y="7"/>
                      <a:pt x="98" y="7"/>
                    </a:cubicBezTo>
                    <a:close/>
                    <a:moveTo>
                      <a:pt x="21" y="90"/>
                    </a:moveTo>
                    <a:cubicBezTo>
                      <a:pt x="13" y="71"/>
                      <a:pt x="12" y="55"/>
                      <a:pt x="20" y="45"/>
                    </a:cubicBezTo>
                    <a:cubicBezTo>
                      <a:pt x="26" y="38"/>
                      <a:pt x="36" y="34"/>
                      <a:pt x="50" y="34"/>
                    </a:cubicBezTo>
                    <a:cubicBezTo>
                      <a:pt x="51" y="34"/>
                      <a:pt x="53" y="34"/>
                      <a:pt x="55" y="34"/>
                    </a:cubicBezTo>
                    <a:cubicBezTo>
                      <a:pt x="49" y="46"/>
                      <a:pt x="45" y="60"/>
                      <a:pt x="42" y="76"/>
                    </a:cubicBezTo>
                    <a:cubicBezTo>
                      <a:pt x="35" y="82"/>
                      <a:pt x="29" y="88"/>
                      <a:pt x="24" y="95"/>
                    </a:cubicBezTo>
                    <a:cubicBezTo>
                      <a:pt x="23" y="93"/>
                      <a:pt x="22" y="92"/>
                      <a:pt x="21" y="90"/>
                    </a:cubicBezTo>
                    <a:close/>
                    <a:moveTo>
                      <a:pt x="50" y="174"/>
                    </a:moveTo>
                    <a:cubicBezTo>
                      <a:pt x="34" y="174"/>
                      <a:pt x="22" y="169"/>
                      <a:pt x="16" y="159"/>
                    </a:cubicBezTo>
                    <a:cubicBezTo>
                      <a:pt x="8" y="148"/>
                      <a:pt x="10" y="133"/>
                      <a:pt x="20" y="115"/>
                    </a:cubicBezTo>
                    <a:cubicBezTo>
                      <a:pt x="21" y="113"/>
                      <a:pt x="22" y="111"/>
                      <a:pt x="23" y="110"/>
                    </a:cubicBezTo>
                    <a:cubicBezTo>
                      <a:pt x="28" y="118"/>
                      <a:pt x="35" y="125"/>
                      <a:pt x="42" y="133"/>
                    </a:cubicBezTo>
                    <a:cubicBezTo>
                      <a:pt x="44" y="148"/>
                      <a:pt x="48" y="162"/>
                      <a:pt x="53" y="174"/>
                    </a:cubicBezTo>
                    <a:cubicBezTo>
                      <a:pt x="52" y="174"/>
                      <a:pt x="51" y="174"/>
                      <a:pt x="50" y="174"/>
                    </a:cubicBezTo>
                    <a:close/>
                    <a:moveTo>
                      <a:pt x="98" y="204"/>
                    </a:moveTo>
                    <a:cubicBezTo>
                      <a:pt x="85" y="204"/>
                      <a:pt x="74" y="195"/>
                      <a:pt x="65" y="180"/>
                    </a:cubicBezTo>
                    <a:cubicBezTo>
                      <a:pt x="75" y="179"/>
                      <a:pt x="85" y="176"/>
                      <a:pt x="95" y="172"/>
                    </a:cubicBezTo>
                    <a:cubicBezTo>
                      <a:pt x="106" y="178"/>
                      <a:pt x="118" y="181"/>
                      <a:pt x="128" y="184"/>
                    </a:cubicBezTo>
                    <a:cubicBezTo>
                      <a:pt x="120" y="196"/>
                      <a:pt x="109" y="204"/>
                      <a:pt x="98" y="204"/>
                    </a:cubicBezTo>
                    <a:close/>
                    <a:moveTo>
                      <a:pt x="176" y="166"/>
                    </a:moveTo>
                    <a:cubicBezTo>
                      <a:pt x="170" y="174"/>
                      <a:pt x="159" y="178"/>
                      <a:pt x="146" y="178"/>
                    </a:cubicBezTo>
                    <a:cubicBezTo>
                      <a:pt x="144" y="178"/>
                      <a:pt x="143" y="178"/>
                      <a:pt x="141" y="178"/>
                    </a:cubicBezTo>
                    <a:cubicBezTo>
                      <a:pt x="147" y="166"/>
                      <a:pt x="151" y="152"/>
                      <a:pt x="154" y="136"/>
                    </a:cubicBezTo>
                    <a:cubicBezTo>
                      <a:pt x="161" y="129"/>
                      <a:pt x="167" y="123"/>
                      <a:pt x="172" y="116"/>
                    </a:cubicBezTo>
                    <a:cubicBezTo>
                      <a:pt x="173" y="118"/>
                      <a:pt x="174" y="120"/>
                      <a:pt x="175" y="122"/>
                    </a:cubicBezTo>
                    <a:cubicBezTo>
                      <a:pt x="183" y="140"/>
                      <a:pt x="183" y="156"/>
                      <a:pt x="176" y="166"/>
                    </a:cubicBezTo>
                    <a:close/>
                  </a:path>
                </a:pathLst>
              </a:custGeom>
              <a:solidFill>
                <a:srgbClr val="E4E4E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116" name="Group 115"/>
          <p:cNvGrpSpPr/>
          <p:nvPr/>
        </p:nvGrpSpPr>
        <p:grpSpPr>
          <a:xfrm>
            <a:off x="8613977" y="3221310"/>
            <a:ext cx="1066800" cy="948068"/>
            <a:chOff x="3124200" y="1352550"/>
            <a:chExt cx="1066800" cy="948068"/>
          </a:xfrm>
        </p:grpSpPr>
        <p:sp>
          <p:nvSpPr>
            <p:cNvPr id="117" name="Content Placeholder 2"/>
            <p:cNvSpPr txBox="1">
              <a:spLocks/>
            </p:cNvSpPr>
            <p:nvPr/>
          </p:nvSpPr>
          <p:spPr>
            <a:xfrm>
              <a:off x="3124200" y="1691018"/>
              <a:ext cx="1066800" cy="6096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sz="1200" b="1" smtClean="0">
                  <a:solidFill>
                    <a:schemeClr val="tx1">
                      <a:lumMod val="75000"/>
                      <a:lumOff val="25000"/>
                    </a:schemeClr>
                  </a:solidFill>
                </a:rPr>
                <a:t>Jakarta</a:t>
              </a:r>
              <a:endParaRPr lang="en-US" sz="1200" b="1" dirty="0" smtClean="0">
                <a:solidFill>
                  <a:schemeClr val="tx1">
                    <a:lumMod val="75000"/>
                    <a:lumOff val="25000"/>
                  </a:schemeClr>
                </a:solidFill>
              </a:endParaRPr>
            </a:p>
            <a:p>
              <a:pPr marL="0" indent="0" algn="ctr">
                <a:buFont typeface="Arial" pitchFamily="34" charset="0"/>
                <a:buNone/>
              </a:pPr>
              <a:r>
                <a:rPr lang="en-US" sz="800" dirty="0" smtClean="0"/>
                <a:t>Lorem ipsum dolor sit amet, consectetur adipiscing.</a:t>
              </a:r>
              <a:endParaRPr lang="en-US" sz="800" dirty="0"/>
            </a:p>
          </p:txBody>
        </p:sp>
        <p:sp>
          <p:nvSpPr>
            <p:cNvPr id="118" name="TextBox 117"/>
            <p:cNvSpPr txBox="1"/>
            <p:nvPr/>
          </p:nvSpPr>
          <p:spPr>
            <a:xfrm>
              <a:off x="3363433" y="1352550"/>
              <a:ext cx="609600" cy="400110"/>
            </a:xfrm>
            <a:prstGeom prst="rect">
              <a:avLst/>
            </a:prstGeom>
            <a:noFill/>
          </p:spPr>
          <p:txBody>
            <a:bodyPr wrap="square" rtlCol="0">
              <a:spAutoFit/>
            </a:bodyPr>
            <a:lstStyle/>
            <a:p>
              <a:pPr algn="ctr"/>
              <a:r>
                <a:rPr lang="id-ID" sz="2000" smtClean="0">
                  <a:solidFill>
                    <a:schemeClr val="accent5"/>
                  </a:solidFill>
                  <a:latin typeface="Bebas Neue" pitchFamily="34" charset="0"/>
                </a:rPr>
                <a:t>46</a:t>
              </a:r>
              <a:r>
                <a:rPr lang="id-ID" sz="2000" dirty="0" smtClean="0">
                  <a:solidFill>
                    <a:schemeClr val="accent5"/>
                  </a:solidFill>
                  <a:latin typeface="Bebas Neue" pitchFamily="34" charset="0"/>
                </a:rPr>
                <a:t>%</a:t>
              </a:r>
              <a:endParaRPr lang="en-US" sz="2000" dirty="0">
                <a:solidFill>
                  <a:schemeClr val="accent5"/>
                </a:solidFill>
                <a:latin typeface="Bebas Neue" pitchFamily="34" charset="0"/>
              </a:endParaRPr>
            </a:p>
          </p:txBody>
        </p:sp>
      </p:grpSp>
      <p:sp>
        <p:nvSpPr>
          <p:cNvPr id="119" name="TextBox 118"/>
          <p:cNvSpPr txBox="1"/>
          <p:nvPr/>
        </p:nvSpPr>
        <p:spPr>
          <a:xfrm>
            <a:off x="945414" y="1630472"/>
            <a:ext cx="3320333" cy="461665"/>
          </a:xfrm>
          <a:prstGeom prst="rect">
            <a:avLst/>
          </a:prstGeom>
          <a:solidFill>
            <a:schemeClr val="tx1">
              <a:lumMod val="50000"/>
              <a:lumOff val="50000"/>
            </a:schemeClr>
          </a:solidFill>
        </p:spPr>
        <p:txBody>
          <a:bodyPr wrap="none" rtlCol="0">
            <a:spAutoFit/>
          </a:bodyPr>
          <a:lstStyle/>
          <a:p>
            <a:r>
              <a:rPr lang="id-ID" sz="2400" spc="600" smtClean="0">
                <a:solidFill>
                  <a:schemeClr val="bg1"/>
                </a:solidFill>
                <a:latin typeface="GeosansLight" panose="02000603020000020003" pitchFamily="2" charset="0"/>
              </a:rPr>
              <a:t>TOTAL POLUTION</a:t>
            </a:r>
            <a:endParaRPr lang="en-US" sz="2400" spc="600" dirty="0">
              <a:solidFill>
                <a:schemeClr val="bg1"/>
              </a:solidFill>
              <a:latin typeface="GeosansLight" panose="02000603020000020003" pitchFamily="2" charset="0"/>
            </a:endParaRPr>
          </a:p>
        </p:txBody>
      </p:sp>
      <p:sp>
        <p:nvSpPr>
          <p:cNvPr id="120" name="Rectangle 119"/>
          <p:cNvSpPr/>
          <p:nvPr/>
        </p:nvSpPr>
        <p:spPr>
          <a:xfrm>
            <a:off x="951895" y="2057688"/>
            <a:ext cx="10437764" cy="1374735"/>
          </a:xfrm>
          <a:prstGeom prst="rect">
            <a:avLst/>
          </a:prstGeom>
        </p:spPr>
        <p:txBody>
          <a:bodyPr wrap="square">
            <a:spAutoFit/>
          </a:bodyPr>
          <a:lstStyle/>
          <a:p>
            <a:pPr>
              <a:lnSpc>
                <a:spcPts val="1650"/>
              </a:lnSpc>
              <a:spcAft>
                <a:spcPts val="1500"/>
              </a:spcAft>
            </a:pP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ipsum</a:t>
            </a:r>
            <a:r>
              <a:rPr lang="en-US" sz="1200" dirty="0">
                <a:solidFill>
                  <a:schemeClr val="bg1">
                    <a:lumMod val="65000"/>
                  </a:schemeClr>
                </a:solidFill>
                <a:ea typeface="Times New Roman" panose="02020603050405020304" pitchFamily="18" charset="0"/>
              </a:rPr>
              <a:t> dolor sit </a:t>
            </a:r>
            <a:r>
              <a:rPr lang="en-US" sz="1200" dirty="0" err="1">
                <a:solidFill>
                  <a:schemeClr val="bg1">
                    <a:lumMod val="65000"/>
                  </a:schemeClr>
                </a:solidFill>
                <a:ea typeface="Times New Roman" panose="02020603050405020304" pitchFamily="18" charset="0"/>
              </a:rPr>
              <a:t>amet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consectetur</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elit</a:t>
            </a:r>
            <a:r>
              <a:rPr lang="en-US" sz="1200" dirty="0">
                <a:solidFill>
                  <a:schemeClr val="bg1">
                    <a:lumMod val="65000"/>
                  </a:schemeClr>
                </a:solidFill>
                <a:ea typeface="Times New Roman" panose="02020603050405020304" pitchFamily="18" charset="0"/>
              </a:rPr>
              <a:t>. Nam </a:t>
            </a:r>
            <a:r>
              <a:rPr lang="en-US" sz="1200" dirty="0" err="1">
                <a:solidFill>
                  <a:schemeClr val="bg1">
                    <a:lumMod val="65000"/>
                  </a:schemeClr>
                </a:solidFill>
                <a:ea typeface="Times New Roman" panose="02020603050405020304" pitchFamily="18" charset="0"/>
              </a:rPr>
              <a:t>viverra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euismod</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odio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gravida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pellentesque</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urna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varius</a:t>
            </a:r>
            <a:r>
              <a:rPr lang="en-US" sz="1200" dirty="0">
                <a:solidFill>
                  <a:schemeClr val="bg1">
                    <a:lumMod val="65000"/>
                  </a:schemeClr>
                </a:solidFill>
                <a:ea typeface="Times New Roman" panose="02020603050405020304" pitchFamily="18" charset="0"/>
              </a:rPr>
              <a:t> vitae. </a:t>
            </a:r>
            <a:r>
              <a:rPr lang="en-US" sz="1200" dirty="0" err="1">
                <a:solidFill>
                  <a:schemeClr val="bg1">
                    <a:lumMod val="65000"/>
                  </a:schemeClr>
                </a:solidFill>
                <a:ea typeface="Times New Roman" panose="02020603050405020304" pitchFamily="18" charset="0"/>
              </a:rPr>
              <a:t>Sed</a:t>
            </a:r>
            <a:r>
              <a:rPr lang="en-US" sz="1200" dirty="0">
                <a:solidFill>
                  <a:schemeClr val="bg1">
                    <a:lumMod val="65000"/>
                  </a:schemeClr>
                </a:solidFill>
                <a:ea typeface="Times New Roman" panose="02020603050405020304" pitchFamily="18" charset="0"/>
              </a:rPr>
              <a:t> dui </a:t>
            </a: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in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et, </a:t>
            </a:r>
            <a:r>
              <a:rPr lang="en-US" sz="1200" dirty="0" err="1">
                <a:solidFill>
                  <a:schemeClr val="bg1">
                    <a:lumMod val="65000"/>
                  </a:schemeClr>
                </a:solidFill>
                <a:ea typeface="Times New Roman" panose="02020603050405020304" pitchFamily="18" charset="0"/>
              </a:rPr>
              <a:t>interdum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nec</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metus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Mauris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ultricies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justo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convallis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placerat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felis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enim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ornare</a:t>
            </a:r>
            <a:r>
              <a:rPr lang="en-US" sz="1200" dirty="0">
                <a:solidFill>
                  <a:schemeClr val="bg1">
                    <a:lumMod val="65000"/>
                  </a:schemeClr>
                </a:solidFill>
                <a:ea typeface="Times New Roman" panose="02020603050405020304" pitchFamily="18" charset="0"/>
              </a:rPr>
              <a:t> </a:t>
            </a:r>
            <a:r>
              <a:rPr lang="en-US" sz="1200" smtClean="0">
                <a:solidFill>
                  <a:schemeClr val="bg1">
                    <a:lumMod val="65000"/>
                  </a:schemeClr>
                </a:solidFill>
                <a:ea typeface="Times New Roman" panose="02020603050405020304" pitchFamily="18" charset="0"/>
              </a:rPr>
              <a:t>nisi</a:t>
            </a:r>
            <a:r>
              <a:rPr lang="id-ID" sz="1200" smtClean="0">
                <a:solidFill>
                  <a:schemeClr val="bg1">
                    <a:lumMod val="65000"/>
                  </a:schemeClr>
                </a:solidFill>
                <a:ea typeface="Times New Roman" panose="02020603050405020304" pitchFamily="18" charset="0"/>
              </a:rPr>
              <a:t>. </a:t>
            </a:r>
            <a:r>
              <a:rPr lang="en-US" sz="1200">
                <a:solidFill>
                  <a:schemeClr val="bg1">
                    <a:lumMod val="65000"/>
                  </a:schemeClr>
                </a:solidFill>
                <a:ea typeface="Times New Roman" panose="02020603050405020304" pitchFamily="18" charset="0"/>
              </a:rPr>
              <a:t>Lorem ipsum dolor sit amet, consectetur adipiscing elit. Nam viverra euismod odio, gravida pellentesque urna varius vitae. Sed dui lorem, adipiscing in adipiscing et, interdum nec metus. Mauris ultricies, justo eu convallis placerat, felis enim ornare nisi</a:t>
            </a:r>
            <a:r>
              <a:rPr lang="id-ID" sz="1200">
                <a:solidFill>
                  <a:schemeClr val="bg1">
                    <a:lumMod val="65000"/>
                  </a:schemeClr>
                </a:solidFill>
                <a:ea typeface="Times New Roman" panose="02020603050405020304" pitchFamily="18" charset="0"/>
              </a:rPr>
              <a:t>. </a:t>
            </a:r>
            <a:endParaRPr lang="en-US" sz="1200">
              <a:solidFill>
                <a:schemeClr val="bg1">
                  <a:lumMod val="65000"/>
                </a:schemeClr>
              </a:solidFill>
              <a:ea typeface="Times New Roman" panose="02020603050405020304" pitchFamily="18" charset="0"/>
            </a:endParaRPr>
          </a:p>
          <a:p>
            <a:pPr>
              <a:lnSpc>
                <a:spcPts val="1650"/>
              </a:lnSpc>
              <a:spcAft>
                <a:spcPts val="1500"/>
              </a:spcAft>
            </a:pPr>
            <a:endParaRPr lang="en-US" sz="1200" dirty="0" smtClean="0">
              <a:solidFill>
                <a:schemeClr val="bg1">
                  <a:lumMod val="65000"/>
                </a:schemeClr>
              </a:solidFill>
              <a:ea typeface="Times New Roman" panose="02020603050405020304" pitchFamily="18" charset="0"/>
            </a:endParaRPr>
          </a:p>
        </p:txBody>
      </p:sp>
      <p:grpSp>
        <p:nvGrpSpPr>
          <p:cNvPr id="121" name="Group 4"/>
          <p:cNvGrpSpPr>
            <a:grpSpLocks noChangeAspect="1"/>
          </p:cNvGrpSpPr>
          <p:nvPr/>
        </p:nvGrpSpPr>
        <p:grpSpPr bwMode="auto">
          <a:xfrm>
            <a:off x="7296561" y="6192396"/>
            <a:ext cx="1752600" cy="329411"/>
            <a:chOff x="4057" y="2625"/>
            <a:chExt cx="1269" cy="273"/>
          </a:xfrm>
          <a:solidFill>
            <a:schemeClr val="bg1">
              <a:lumMod val="75000"/>
            </a:schemeClr>
          </a:solidFill>
        </p:grpSpPr>
        <p:sp>
          <p:nvSpPr>
            <p:cNvPr id="122" name="Freeform 6"/>
            <p:cNvSpPr>
              <a:spLocks noEditPoints="1"/>
            </p:cNvSpPr>
            <p:nvPr/>
          </p:nvSpPr>
          <p:spPr bwMode="auto">
            <a:xfrm>
              <a:off x="4289" y="2659"/>
              <a:ext cx="235" cy="232"/>
            </a:xfrm>
            <a:custGeom>
              <a:avLst/>
              <a:gdLst/>
              <a:ahLst/>
              <a:cxnLst>
                <a:cxn ang="0">
                  <a:pos x="220" y="0"/>
                </a:cxn>
                <a:cxn ang="0">
                  <a:pos x="142" y="18"/>
                </a:cxn>
                <a:cxn ang="0">
                  <a:pos x="235" y="25"/>
                </a:cxn>
                <a:cxn ang="0">
                  <a:pos x="221" y="232"/>
                </a:cxn>
                <a:cxn ang="0">
                  <a:pos x="193" y="189"/>
                </a:cxn>
                <a:cxn ang="0">
                  <a:pos x="126" y="232"/>
                </a:cxn>
                <a:cxn ang="0">
                  <a:pos x="235" y="25"/>
                </a:cxn>
                <a:cxn ang="0">
                  <a:pos x="221" y="157"/>
                </a:cxn>
                <a:cxn ang="0">
                  <a:pos x="191" y="136"/>
                </a:cxn>
                <a:cxn ang="0">
                  <a:pos x="191" y="125"/>
                </a:cxn>
                <a:cxn ang="0">
                  <a:pos x="221" y="103"/>
                </a:cxn>
                <a:cxn ang="0">
                  <a:pos x="191" y="125"/>
                </a:cxn>
                <a:cxn ang="0">
                  <a:pos x="221" y="91"/>
                </a:cxn>
                <a:cxn ang="0">
                  <a:pos x="191" y="69"/>
                </a:cxn>
                <a:cxn ang="0">
                  <a:pos x="191" y="59"/>
                </a:cxn>
                <a:cxn ang="0">
                  <a:pos x="221" y="37"/>
                </a:cxn>
                <a:cxn ang="0">
                  <a:pos x="191" y="59"/>
                </a:cxn>
                <a:cxn ang="0">
                  <a:pos x="170" y="157"/>
                </a:cxn>
                <a:cxn ang="0">
                  <a:pos x="140" y="136"/>
                </a:cxn>
                <a:cxn ang="0">
                  <a:pos x="140" y="125"/>
                </a:cxn>
                <a:cxn ang="0">
                  <a:pos x="170" y="103"/>
                </a:cxn>
                <a:cxn ang="0">
                  <a:pos x="140" y="125"/>
                </a:cxn>
                <a:cxn ang="0">
                  <a:pos x="170" y="91"/>
                </a:cxn>
                <a:cxn ang="0">
                  <a:pos x="140" y="69"/>
                </a:cxn>
                <a:cxn ang="0">
                  <a:pos x="140" y="59"/>
                </a:cxn>
                <a:cxn ang="0">
                  <a:pos x="170" y="37"/>
                </a:cxn>
                <a:cxn ang="0">
                  <a:pos x="140" y="59"/>
                </a:cxn>
                <a:cxn ang="0">
                  <a:pos x="94" y="80"/>
                </a:cxn>
                <a:cxn ang="0">
                  <a:pos x="16" y="61"/>
                </a:cxn>
                <a:cxn ang="0">
                  <a:pos x="112" y="86"/>
                </a:cxn>
                <a:cxn ang="0">
                  <a:pos x="96" y="232"/>
                </a:cxn>
                <a:cxn ang="0">
                  <a:pos x="69" y="189"/>
                </a:cxn>
                <a:cxn ang="0">
                  <a:pos x="0" y="232"/>
                </a:cxn>
                <a:cxn ang="0">
                  <a:pos x="112" y="86"/>
                </a:cxn>
                <a:cxn ang="0">
                  <a:pos x="96" y="157"/>
                </a:cxn>
                <a:cxn ang="0">
                  <a:pos x="66" y="136"/>
                </a:cxn>
                <a:cxn ang="0">
                  <a:pos x="66" y="125"/>
                </a:cxn>
                <a:cxn ang="0">
                  <a:pos x="96" y="103"/>
                </a:cxn>
                <a:cxn ang="0">
                  <a:pos x="66" y="125"/>
                </a:cxn>
                <a:cxn ang="0">
                  <a:pos x="44" y="157"/>
                </a:cxn>
                <a:cxn ang="0">
                  <a:pos x="16" y="136"/>
                </a:cxn>
                <a:cxn ang="0">
                  <a:pos x="16" y="125"/>
                </a:cxn>
                <a:cxn ang="0">
                  <a:pos x="44" y="103"/>
                </a:cxn>
                <a:cxn ang="0">
                  <a:pos x="16" y="125"/>
                </a:cxn>
              </a:cxnLst>
              <a:rect l="0" t="0" r="r" b="b"/>
              <a:pathLst>
                <a:path w="235" h="232">
                  <a:moveTo>
                    <a:pt x="142" y="0"/>
                  </a:moveTo>
                  <a:lnTo>
                    <a:pt x="220" y="0"/>
                  </a:lnTo>
                  <a:lnTo>
                    <a:pt x="220" y="18"/>
                  </a:lnTo>
                  <a:lnTo>
                    <a:pt x="142" y="18"/>
                  </a:lnTo>
                  <a:lnTo>
                    <a:pt x="142" y="0"/>
                  </a:lnTo>
                  <a:close/>
                  <a:moveTo>
                    <a:pt x="235" y="25"/>
                  </a:moveTo>
                  <a:lnTo>
                    <a:pt x="235" y="232"/>
                  </a:lnTo>
                  <a:lnTo>
                    <a:pt x="221" y="232"/>
                  </a:lnTo>
                  <a:lnTo>
                    <a:pt x="221" y="189"/>
                  </a:lnTo>
                  <a:lnTo>
                    <a:pt x="193" y="189"/>
                  </a:lnTo>
                  <a:lnTo>
                    <a:pt x="193" y="232"/>
                  </a:lnTo>
                  <a:lnTo>
                    <a:pt x="126" y="232"/>
                  </a:lnTo>
                  <a:lnTo>
                    <a:pt x="126" y="25"/>
                  </a:lnTo>
                  <a:lnTo>
                    <a:pt x="235" y="25"/>
                  </a:lnTo>
                  <a:close/>
                  <a:moveTo>
                    <a:pt x="191" y="157"/>
                  </a:moveTo>
                  <a:lnTo>
                    <a:pt x="221" y="157"/>
                  </a:lnTo>
                  <a:lnTo>
                    <a:pt x="221" y="136"/>
                  </a:lnTo>
                  <a:lnTo>
                    <a:pt x="191" y="136"/>
                  </a:lnTo>
                  <a:lnTo>
                    <a:pt x="191" y="157"/>
                  </a:lnTo>
                  <a:close/>
                  <a:moveTo>
                    <a:pt x="191" y="125"/>
                  </a:moveTo>
                  <a:lnTo>
                    <a:pt x="221" y="125"/>
                  </a:lnTo>
                  <a:lnTo>
                    <a:pt x="221" y="103"/>
                  </a:lnTo>
                  <a:lnTo>
                    <a:pt x="191" y="103"/>
                  </a:lnTo>
                  <a:lnTo>
                    <a:pt x="191" y="125"/>
                  </a:lnTo>
                  <a:close/>
                  <a:moveTo>
                    <a:pt x="191" y="91"/>
                  </a:moveTo>
                  <a:lnTo>
                    <a:pt x="221" y="91"/>
                  </a:lnTo>
                  <a:lnTo>
                    <a:pt x="221" y="69"/>
                  </a:lnTo>
                  <a:lnTo>
                    <a:pt x="191" y="69"/>
                  </a:lnTo>
                  <a:lnTo>
                    <a:pt x="191" y="91"/>
                  </a:lnTo>
                  <a:close/>
                  <a:moveTo>
                    <a:pt x="191" y="59"/>
                  </a:moveTo>
                  <a:lnTo>
                    <a:pt x="221" y="59"/>
                  </a:lnTo>
                  <a:lnTo>
                    <a:pt x="221" y="37"/>
                  </a:lnTo>
                  <a:lnTo>
                    <a:pt x="191" y="37"/>
                  </a:lnTo>
                  <a:lnTo>
                    <a:pt x="191" y="59"/>
                  </a:lnTo>
                  <a:close/>
                  <a:moveTo>
                    <a:pt x="140" y="157"/>
                  </a:moveTo>
                  <a:lnTo>
                    <a:pt x="170" y="157"/>
                  </a:lnTo>
                  <a:lnTo>
                    <a:pt x="170" y="136"/>
                  </a:lnTo>
                  <a:lnTo>
                    <a:pt x="140" y="136"/>
                  </a:lnTo>
                  <a:lnTo>
                    <a:pt x="140" y="157"/>
                  </a:lnTo>
                  <a:close/>
                  <a:moveTo>
                    <a:pt x="140" y="125"/>
                  </a:moveTo>
                  <a:lnTo>
                    <a:pt x="170" y="125"/>
                  </a:lnTo>
                  <a:lnTo>
                    <a:pt x="170" y="103"/>
                  </a:lnTo>
                  <a:lnTo>
                    <a:pt x="140" y="103"/>
                  </a:lnTo>
                  <a:lnTo>
                    <a:pt x="140" y="125"/>
                  </a:lnTo>
                  <a:close/>
                  <a:moveTo>
                    <a:pt x="140" y="91"/>
                  </a:moveTo>
                  <a:lnTo>
                    <a:pt x="170" y="91"/>
                  </a:lnTo>
                  <a:lnTo>
                    <a:pt x="170" y="69"/>
                  </a:lnTo>
                  <a:lnTo>
                    <a:pt x="140" y="69"/>
                  </a:lnTo>
                  <a:lnTo>
                    <a:pt x="140" y="91"/>
                  </a:lnTo>
                  <a:close/>
                  <a:moveTo>
                    <a:pt x="140" y="59"/>
                  </a:moveTo>
                  <a:lnTo>
                    <a:pt x="170" y="59"/>
                  </a:lnTo>
                  <a:lnTo>
                    <a:pt x="170" y="37"/>
                  </a:lnTo>
                  <a:lnTo>
                    <a:pt x="140" y="37"/>
                  </a:lnTo>
                  <a:lnTo>
                    <a:pt x="140" y="59"/>
                  </a:lnTo>
                  <a:close/>
                  <a:moveTo>
                    <a:pt x="16" y="80"/>
                  </a:moveTo>
                  <a:lnTo>
                    <a:pt x="94" y="80"/>
                  </a:lnTo>
                  <a:lnTo>
                    <a:pt x="94" y="61"/>
                  </a:lnTo>
                  <a:lnTo>
                    <a:pt x="16" y="61"/>
                  </a:lnTo>
                  <a:lnTo>
                    <a:pt x="16" y="80"/>
                  </a:lnTo>
                  <a:close/>
                  <a:moveTo>
                    <a:pt x="112" y="86"/>
                  </a:moveTo>
                  <a:lnTo>
                    <a:pt x="112" y="232"/>
                  </a:lnTo>
                  <a:lnTo>
                    <a:pt x="96" y="232"/>
                  </a:lnTo>
                  <a:lnTo>
                    <a:pt x="96" y="189"/>
                  </a:lnTo>
                  <a:lnTo>
                    <a:pt x="69" y="189"/>
                  </a:lnTo>
                  <a:lnTo>
                    <a:pt x="69" y="232"/>
                  </a:lnTo>
                  <a:lnTo>
                    <a:pt x="0" y="232"/>
                  </a:lnTo>
                  <a:lnTo>
                    <a:pt x="0" y="86"/>
                  </a:lnTo>
                  <a:lnTo>
                    <a:pt x="112" y="86"/>
                  </a:lnTo>
                  <a:close/>
                  <a:moveTo>
                    <a:pt x="66" y="157"/>
                  </a:moveTo>
                  <a:lnTo>
                    <a:pt x="96" y="157"/>
                  </a:lnTo>
                  <a:lnTo>
                    <a:pt x="96" y="136"/>
                  </a:lnTo>
                  <a:lnTo>
                    <a:pt x="66" y="136"/>
                  </a:lnTo>
                  <a:lnTo>
                    <a:pt x="66" y="157"/>
                  </a:lnTo>
                  <a:close/>
                  <a:moveTo>
                    <a:pt x="66" y="125"/>
                  </a:moveTo>
                  <a:lnTo>
                    <a:pt x="96" y="125"/>
                  </a:lnTo>
                  <a:lnTo>
                    <a:pt x="96" y="103"/>
                  </a:lnTo>
                  <a:lnTo>
                    <a:pt x="66" y="103"/>
                  </a:lnTo>
                  <a:lnTo>
                    <a:pt x="66" y="125"/>
                  </a:lnTo>
                  <a:close/>
                  <a:moveTo>
                    <a:pt x="16" y="157"/>
                  </a:moveTo>
                  <a:lnTo>
                    <a:pt x="44" y="157"/>
                  </a:lnTo>
                  <a:lnTo>
                    <a:pt x="44" y="136"/>
                  </a:lnTo>
                  <a:lnTo>
                    <a:pt x="16" y="136"/>
                  </a:lnTo>
                  <a:lnTo>
                    <a:pt x="16" y="157"/>
                  </a:lnTo>
                  <a:close/>
                  <a:moveTo>
                    <a:pt x="16" y="125"/>
                  </a:moveTo>
                  <a:lnTo>
                    <a:pt x="44" y="125"/>
                  </a:lnTo>
                  <a:lnTo>
                    <a:pt x="44" y="103"/>
                  </a:lnTo>
                  <a:lnTo>
                    <a:pt x="16" y="103"/>
                  </a:lnTo>
                  <a:lnTo>
                    <a:pt x="16" y="12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 name="Freeform 7"/>
            <p:cNvSpPr>
              <a:spLocks noEditPoints="1"/>
            </p:cNvSpPr>
            <p:nvPr/>
          </p:nvSpPr>
          <p:spPr bwMode="auto">
            <a:xfrm>
              <a:off x="4958" y="2625"/>
              <a:ext cx="269" cy="266"/>
            </a:xfrm>
            <a:custGeom>
              <a:avLst/>
              <a:gdLst/>
              <a:ahLst/>
              <a:cxnLst>
                <a:cxn ang="0">
                  <a:pos x="18" y="21"/>
                </a:cxn>
                <a:cxn ang="0">
                  <a:pos x="108" y="0"/>
                </a:cxn>
                <a:cxn ang="0">
                  <a:pos x="126" y="29"/>
                </a:cxn>
                <a:cxn ang="0">
                  <a:pos x="48" y="266"/>
                </a:cxn>
                <a:cxn ang="0">
                  <a:pos x="16" y="216"/>
                </a:cxn>
                <a:cxn ang="0">
                  <a:pos x="0" y="266"/>
                </a:cxn>
                <a:cxn ang="0">
                  <a:pos x="126" y="29"/>
                </a:cxn>
                <a:cxn ang="0">
                  <a:pos x="16" y="155"/>
                </a:cxn>
                <a:cxn ang="0">
                  <a:pos x="51" y="180"/>
                </a:cxn>
                <a:cxn ang="0">
                  <a:pos x="51" y="118"/>
                </a:cxn>
                <a:cxn ang="0">
                  <a:pos x="16" y="143"/>
                </a:cxn>
                <a:cxn ang="0">
                  <a:pos x="51" y="118"/>
                </a:cxn>
                <a:cxn ang="0">
                  <a:pos x="16" y="80"/>
                </a:cxn>
                <a:cxn ang="0">
                  <a:pos x="51" y="105"/>
                </a:cxn>
                <a:cxn ang="0">
                  <a:pos x="51" y="43"/>
                </a:cxn>
                <a:cxn ang="0">
                  <a:pos x="16" y="68"/>
                </a:cxn>
                <a:cxn ang="0">
                  <a:pos x="51" y="43"/>
                </a:cxn>
                <a:cxn ang="0">
                  <a:pos x="74" y="155"/>
                </a:cxn>
                <a:cxn ang="0">
                  <a:pos x="108" y="180"/>
                </a:cxn>
                <a:cxn ang="0">
                  <a:pos x="108" y="118"/>
                </a:cxn>
                <a:cxn ang="0">
                  <a:pos x="74" y="143"/>
                </a:cxn>
                <a:cxn ang="0">
                  <a:pos x="108" y="118"/>
                </a:cxn>
                <a:cxn ang="0">
                  <a:pos x="74" y="80"/>
                </a:cxn>
                <a:cxn ang="0">
                  <a:pos x="108" y="105"/>
                </a:cxn>
                <a:cxn ang="0">
                  <a:pos x="108" y="43"/>
                </a:cxn>
                <a:cxn ang="0">
                  <a:pos x="74" y="68"/>
                </a:cxn>
                <a:cxn ang="0">
                  <a:pos x="108" y="43"/>
                </a:cxn>
                <a:cxn ang="0">
                  <a:pos x="161" y="70"/>
                </a:cxn>
                <a:cxn ang="0">
                  <a:pos x="251" y="91"/>
                </a:cxn>
                <a:cxn ang="0">
                  <a:pos x="269" y="98"/>
                </a:cxn>
                <a:cxn ang="0">
                  <a:pos x="191" y="266"/>
                </a:cxn>
                <a:cxn ang="0">
                  <a:pos x="159" y="216"/>
                </a:cxn>
                <a:cxn ang="0">
                  <a:pos x="143" y="266"/>
                </a:cxn>
                <a:cxn ang="0">
                  <a:pos x="269" y="98"/>
                </a:cxn>
                <a:cxn ang="0">
                  <a:pos x="159" y="155"/>
                </a:cxn>
                <a:cxn ang="0">
                  <a:pos x="195" y="180"/>
                </a:cxn>
                <a:cxn ang="0">
                  <a:pos x="195" y="118"/>
                </a:cxn>
                <a:cxn ang="0">
                  <a:pos x="159" y="143"/>
                </a:cxn>
                <a:cxn ang="0">
                  <a:pos x="195" y="118"/>
                </a:cxn>
                <a:cxn ang="0">
                  <a:pos x="218" y="155"/>
                </a:cxn>
                <a:cxn ang="0">
                  <a:pos x="251" y="180"/>
                </a:cxn>
                <a:cxn ang="0">
                  <a:pos x="251" y="118"/>
                </a:cxn>
                <a:cxn ang="0">
                  <a:pos x="218" y="143"/>
                </a:cxn>
                <a:cxn ang="0">
                  <a:pos x="251" y="118"/>
                </a:cxn>
              </a:cxnLst>
              <a:rect l="0" t="0" r="r" b="b"/>
              <a:pathLst>
                <a:path w="269" h="266">
                  <a:moveTo>
                    <a:pt x="108" y="21"/>
                  </a:moveTo>
                  <a:lnTo>
                    <a:pt x="18" y="21"/>
                  </a:lnTo>
                  <a:lnTo>
                    <a:pt x="18" y="0"/>
                  </a:lnTo>
                  <a:lnTo>
                    <a:pt x="108" y="0"/>
                  </a:lnTo>
                  <a:lnTo>
                    <a:pt x="108" y="21"/>
                  </a:lnTo>
                  <a:close/>
                  <a:moveTo>
                    <a:pt x="126" y="29"/>
                  </a:moveTo>
                  <a:lnTo>
                    <a:pt x="126" y="266"/>
                  </a:lnTo>
                  <a:lnTo>
                    <a:pt x="48" y="266"/>
                  </a:lnTo>
                  <a:lnTo>
                    <a:pt x="48" y="216"/>
                  </a:lnTo>
                  <a:lnTo>
                    <a:pt x="16" y="216"/>
                  </a:lnTo>
                  <a:lnTo>
                    <a:pt x="16" y="266"/>
                  </a:lnTo>
                  <a:lnTo>
                    <a:pt x="0" y="266"/>
                  </a:lnTo>
                  <a:lnTo>
                    <a:pt x="0" y="29"/>
                  </a:lnTo>
                  <a:lnTo>
                    <a:pt x="126" y="29"/>
                  </a:lnTo>
                  <a:close/>
                  <a:moveTo>
                    <a:pt x="51" y="155"/>
                  </a:moveTo>
                  <a:lnTo>
                    <a:pt x="16" y="155"/>
                  </a:lnTo>
                  <a:lnTo>
                    <a:pt x="16" y="180"/>
                  </a:lnTo>
                  <a:lnTo>
                    <a:pt x="51" y="180"/>
                  </a:lnTo>
                  <a:lnTo>
                    <a:pt x="51" y="155"/>
                  </a:lnTo>
                  <a:close/>
                  <a:moveTo>
                    <a:pt x="51" y="118"/>
                  </a:moveTo>
                  <a:lnTo>
                    <a:pt x="16" y="118"/>
                  </a:lnTo>
                  <a:lnTo>
                    <a:pt x="16" y="143"/>
                  </a:lnTo>
                  <a:lnTo>
                    <a:pt x="51" y="143"/>
                  </a:lnTo>
                  <a:lnTo>
                    <a:pt x="51" y="118"/>
                  </a:lnTo>
                  <a:close/>
                  <a:moveTo>
                    <a:pt x="51" y="80"/>
                  </a:moveTo>
                  <a:lnTo>
                    <a:pt x="16" y="80"/>
                  </a:lnTo>
                  <a:lnTo>
                    <a:pt x="16" y="105"/>
                  </a:lnTo>
                  <a:lnTo>
                    <a:pt x="51" y="105"/>
                  </a:lnTo>
                  <a:lnTo>
                    <a:pt x="51" y="80"/>
                  </a:lnTo>
                  <a:close/>
                  <a:moveTo>
                    <a:pt x="51" y="43"/>
                  </a:moveTo>
                  <a:lnTo>
                    <a:pt x="16" y="43"/>
                  </a:lnTo>
                  <a:lnTo>
                    <a:pt x="16" y="68"/>
                  </a:lnTo>
                  <a:lnTo>
                    <a:pt x="51" y="68"/>
                  </a:lnTo>
                  <a:lnTo>
                    <a:pt x="51" y="43"/>
                  </a:lnTo>
                  <a:close/>
                  <a:moveTo>
                    <a:pt x="108" y="155"/>
                  </a:moveTo>
                  <a:lnTo>
                    <a:pt x="74" y="155"/>
                  </a:lnTo>
                  <a:lnTo>
                    <a:pt x="74" y="180"/>
                  </a:lnTo>
                  <a:lnTo>
                    <a:pt x="108" y="180"/>
                  </a:lnTo>
                  <a:lnTo>
                    <a:pt x="108" y="155"/>
                  </a:lnTo>
                  <a:close/>
                  <a:moveTo>
                    <a:pt x="108" y="118"/>
                  </a:moveTo>
                  <a:lnTo>
                    <a:pt x="74" y="118"/>
                  </a:lnTo>
                  <a:lnTo>
                    <a:pt x="74" y="143"/>
                  </a:lnTo>
                  <a:lnTo>
                    <a:pt x="108" y="143"/>
                  </a:lnTo>
                  <a:lnTo>
                    <a:pt x="108" y="118"/>
                  </a:lnTo>
                  <a:close/>
                  <a:moveTo>
                    <a:pt x="108" y="80"/>
                  </a:moveTo>
                  <a:lnTo>
                    <a:pt x="74" y="80"/>
                  </a:lnTo>
                  <a:lnTo>
                    <a:pt x="74" y="105"/>
                  </a:lnTo>
                  <a:lnTo>
                    <a:pt x="108" y="105"/>
                  </a:lnTo>
                  <a:lnTo>
                    <a:pt x="108" y="80"/>
                  </a:lnTo>
                  <a:close/>
                  <a:moveTo>
                    <a:pt x="108" y="43"/>
                  </a:moveTo>
                  <a:lnTo>
                    <a:pt x="74" y="43"/>
                  </a:lnTo>
                  <a:lnTo>
                    <a:pt x="74" y="68"/>
                  </a:lnTo>
                  <a:lnTo>
                    <a:pt x="108" y="68"/>
                  </a:lnTo>
                  <a:lnTo>
                    <a:pt x="108" y="43"/>
                  </a:lnTo>
                  <a:close/>
                  <a:moveTo>
                    <a:pt x="251" y="70"/>
                  </a:moveTo>
                  <a:lnTo>
                    <a:pt x="161" y="70"/>
                  </a:lnTo>
                  <a:lnTo>
                    <a:pt x="161" y="91"/>
                  </a:lnTo>
                  <a:lnTo>
                    <a:pt x="251" y="91"/>
                  </a:lnTo>
                  <a:lnTo>
                    <a:pt x="251" y="70"/>
                  </a:lnTo>
                  <a:close/>
                  <a:moveTo>
                    <a:pt x="269" y="98"/>
                  </a:moveTo>
                  <a:lnTo>
                    <a:pt x="269" y="266"/>
                  </a:lnTo>
                  <a:lnTo>
                    <a:pt x="191" y="266"/>
                  </a:lnTo>
                  <a:lnTo>
                    <a:pt x="191" y="216"/>
                  </a:lnTo>
                  <a:lnTo>
                    <a:pt x="159" y="216"/>
                  </a:lnTo>
                  <a:lnTo>
                    <a:pt x="159" y="266"/>
                  </a:lnTo>
                  <a:lnTo>
                    <a:pt x="143" y="266"/>
                  </a:lnTo>
                  <a:lnTo>
                    <a:pt x="143" y="98"/>
                  </a:lnTo>
                  <a:lnTo>
                    <a:pt x="269" y="98"/>
                  </a:lnTo>
                  <a:close/>
                  <a:moveTo>
                    <a:pt x="195" y="155"/>
                  </a:moveTo>
                  <a:lnTo>
                    <a:pt x="159" y="155"/>
                  </a:lnTo>
                  <a:lnTo>
                    <a:pt x="159" y="180"/>
                  </a:lnTo>
                  <a:lnTo>
                    <a:pt x="195" y="180"/>
                  </a:lnTo>
                  <a:lnTo>
                    <a:pt x="195" y="155"/>
                  </a:lnTo>
                  <a:close/>
                  <a:moveTo>
                    <a:pt x="195" y="118"/>
                  </a:moveTo>
                  <a:lnTo>
                    <a:pt x="159" y="118"/>
                  </a:lnTo>
                  <a:lnTo>
                    <a:pt x="159" y="143"/>
                  </a:lnTo>
                  <a:lnTo>
                    <a:pt x="195" y="143"/>
                  </a:lnTo>
                  <a:lnTo>
                    <a:pt x="195" y="118"/>
                  </a:lnTo>
                  <a:close/>
                  <a:moveTo>
                    <a:pt x="251" y="155"/>
                  </a:moveTo>
                  <a:lnTo>
                    <a:pt x="218" y="155"/>
                  </a:lnTo>
                  <a:lnTo>
                    <a:pt x="218" y="180"/>
                  </a:lnTo>
                  <a:lnTo>
                    <a:pt x="251" y="180"/>
                  </a:lnTo>
                  <a:lnTo>
                    <a:pt x="251" y="155"/>
                  </a:lnTo>
                  <a:close/>
                  <a:moveTo>
                    <a:pt x="251" y="118"/>
                  </a:moveTo>
                  <a:lnTo>
                    <a:pt x="218" y="118"/>
                  </a:lnTo>
                  <a:lnTo>
                    <a:pt x="218" y="143"/>
                  </a:lnTo>
                  <a:lnTo>
                    <a:pt x="251" y="143"/>
                  </a:lnTo>
                  <a:lnTo>
                    <a:pt x="251" y="11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 name="Freeform 8"/>
            <p:cNvSpPr>
              <a:spLocks noEditPoints="1"/>
            </p:cNvSpPr>
            <p:nvPr/>
          </p:nvSpPr>
          <p:spPr bwMode="auto">
            <a:xfrm>
              <a:off x="4914" y="2821"/>
              <a:ext cx="67" cy="68"/>
            </a:xfrm>
            <a:custGeom>
              <a:avLst/>
              <a:gdLst/>
              <a:ahLst/>
              <a:cxnLst>
                <a:cxn ang="0">
                  <a:pos x="64" y="0"/>
                </a:cxn>
                <a:cxn ang="0">
                  <a:pos x="41" y="6"/>
                </a:cxn>
                <a:cxn ang="0">
                  <a:pos x="67" y="7"/>
                </a:cxn>
                <a:cxn ang="0">
                  <a:pos x="64" y="68"/>
                </a:cxn>
                <a:cxn ang="0">
                  <a:pos x="55" y="56"/>
                </a:cxn>
                <a:cxn ang="0">
                  <a:pos x="35" y="68"/>
                </a:cxn>
                <a:cxn ang="0">
                  <a:pos x="67" y="7"/>
                </a:cxn>
                <a:cxn ang="0">
                  <a:pos x="64" y="47"/>
                </a:cxn>
                <a:cxn ang="0">
                  <a:pos x="55" y="40"/>
                </a:cxn>
                <a:cxn ang="0">
                  <a:pos x="55" y="36"/>
                </a:cxn>
                <a:cxn ang="0">
                  <a:pos x="64" y="31"/>
                </a:cxn>
                <a:cxn ang="0">
                  <a:pos x="55" y="36"/>
                </a:cxn>
                <a:cxn ang="0">
                  <a:pos x="64" y="27"/>
                </a:cxn>
                <a:cxn ang="0">
                  <a:pos x="55" y="22"/>
                </a:cxn>
                <a:cxn ang="0">
                  <a:pos x="55" y="18"/>
                </a:cxn>
                <a:cxn ang="0">
                  <a:pos x="64" y="11"/>
                </a:cxn>
                <a:cxn ang="0">
                  <a:pos x="55" y="18"/>
                </a:cxn>
                <a:cxn ang="0">
                  <a:pos x="49" y="47"/>
                </a:cxn>
                <a:cxn ang="0">
                  <a:pos x="41" y="40"/>
                </a:cxn>
                <a:cxn ang="0">
                  <a:pos x="41" y="36"/>
                </a:cxn>
                <a:cxn ang="0">
                  <a:pos x="49" y="31"/>
                </a:cxn>
                <a:cxn ang="0">
                  <a:pos x="41" y="36"/>
                </a:cxn>
                <a:cxn ang="0">
                  <a:pos x="49" y="27"/>
                </a:cxn>
                <a:cxn ang="0">
                  <a:pos x="41" y="22"/>
                </a:cxn>
                <a:cxn ang="0">
                  <a:pos x="41" y="18"/>
                </a:cxn>
                <a:cxn ang="0">
                  <a:pos x="49" y="11"/>
                </a:cxn>
                <a:cxn ang="0">
                  <a:pos x="41" y="18"/>
                </a:cxn>
                <a:cxn ang="0">
                  <a:pos x="26" y="23"/>
                </a:cxn>
                <a:cxn ang="0">
                  <a:pos x="5" y="18"/>
                </a:cxn>
                <a:cxn ang="0">
                  <a:pos x="32" y="25"/>
                </a:cxn>
                <a:cxn ang="0">
                  <a:pos x="26" y="68"/>
                </a:cxn>
                <a:cxn ang="0">
                  <a:pos x="19" y="56"/>
                </a:cxn>
                <a:cxn ang="0">
                  <a:pos x="0" y="68"/>
                </a:cxn>
                <a:cxn ang="0">
                  <a:pos x="32" y="25"/>
                </a:cxn>
                <a:cxn ang="0">
                  <a:pos x="26" y="47"/>
                </a:cxn>
                <a:cxn ang="0">
                  <a:pos x="19" y="40"/>
                </a:cxn>
                <a:cxn ang="0">
                  <a:pos x="19" y="36"/>
                </a:cxn>
                <a:cxn ang="0">
                  <a:pos x="26" y="31"/>
                </a:cxn>
                <a:cxn ang="0">
                  <a:pos x="19" y="36"/>
                </a:cxn>
                <a:cxn ang="0">
                  <a:pos x="12" y="47"/>
                </a:cxn>
                <a:cxn ang="0">
                  <a:pos x="3" y="40"/>
                </a:cxn>
                <a:cxn ang="0">
                  <a:pos x="3" y="36"/>
                </a:cxn>
                <a:cxn ang="0">
                  <a:pos x="12" y="31"/>
                </a:cxn>
                <a:cxn ang="0">
                  <a:pos x="3" y="36"/>
                </a:cxn>
              </a:cxnLst>
              <a:rect l="0" t="0" r="r" b="b"/>
              <a:pathLst>
                <a:path w="67" h="68">
                  <a:moveTo>
                    <a:pt x="41" y="0"/>
                  </a:moveTo>
                  <a:lnTo>
                    <a:pt x="64" y="0"/>
                  </a:lnTo>
                  <a:lnTo>
                    <a:pt x="64" y="6"/>
                  </a:lnTo>
                  <a:lnTo>
                    <a:pt x="41" y="6"/>
                  </a:lnTo>
                  <a:lnTo>
                    <a:pt x="41" y="0"/>
                  </a:lnTo>
                  <a:close/>
                  <a:moveTo>
                    <a:pt x="67" y="7"/>
                  </a:moveTo>
                  <a:lnTo>
                    <a:pt x="67" y="68"/>
                  </a:lnTo>
                  <a:lnTo>
                    <a:pt x="64" y="68"/>
                  </a:lnTo>
                  <a:lnTo>
                    <a:pt x="64" y="56"/>
                  </a:lnTo>
                  <a:lnTo>
                    <a:pt x="55" y="56"/>
                  </a:lnTo>
                  <a:lnTo>
                    <a:pt x="55" y="68"/>
                  </a:lnTo>
                  <a:lnTo>
                    <a:pt x="35" y="68"/>
                  </a:lnTo>
                  <a:lnTo>
                    <a:pt x="35" y="7"/>
                  </a:lnTo>
                  <a:lnTo>
                    <a:pt x="67" y="7"/>
                  </a:lnTo>
                  <a:close/>
                  <a:moveTo>
                    <a:pt x="55" y="47"/>
                  </a:moveTo>
                  <a:lnTo>
                    <a:pt x="64" y="47"/>
                  </a:lnTo>
                  <a:lnTo>
                    <a:pt x="64" y="40"/>
                  </a:lnTo>
                  <a:lnTo>
                    <a:pt x="55" y="40"/>
                  </a:lnTo>
                  <a:lnTo>
                    <a:pt x="55" y="47"/>
                  </a:lnTo>
                  <a:close/>
                  <a:moveTo>
                    <a:pt x="55" y="36"/>
                  </a:moveTo>
                  <a:lnTo>
                    <a:pt x="64" y="36"/>
                  </a:lnTo>
                  <a:lnTo>
                    <a:pt x="64" y="31"/>
                  </a:lnTo>
                  <a:lnTo>
                    <a:pt x="55" y="31"/>
                  </a:lnTo>
                  <a:lnTo>
                    <a:pt x="55" y="36"/>
                  </a:lnTo>
                  <a:close/>
                  <a:moveTo>
                    <a:pt x="55" y="27"/>
                  </a:moveTo>
                  <a:lnTo>
                    <a:pt x="64" y="27"/>
                  </a:lnTo>
                  <a:lnTo>
                    <a:pt x="64" y="22"/>
                  </a:lnTo>
                  <a:lnTo>
                    <a:pt x="55" y="22"/>
                  </a:lnTo>
                  <a:lnTo>
                    <a:pt x="55" y="27"/>
                  </a:lnTo>
                  <a:close/>
                  <a:moveTo>
                    <a:pt x="55" y="18"/>
                  </a:moveTo>
                  <a:lnTo>
                    <a:pt x="64" y="18"/>
                  </a:lnTo>
                  <a:lnTo>
                    <a:pt x="64" y="11"/>
                  </a:lnTo>
                  <a:lnTo>
                    <a:pt x="55" y="11"/>
                  </a:lnTo>
                  <a:lnTo>
                    <a:pt x="55" y="18"/>
                  </a:lnTo>
                  <a:close/>
                  <a:moveTo>
                    <a:pt x="41" y="47"/>
                  </a:moveTo>
                  <a:lnTo>
                    <a:pt x="49" y="47"/>
                  </a:lnTo>
                  <a:lnTo>
                    <a:pt x="49" y="40"/>
                  </a:lnTo>
                  <a:lnTo>
                    <a:pt x="41" y="40"/>
                  </a:lnTo>
                  <a:lnTo>
                    <a:pt x="41" y="47"/>
                  </a:lnTo>
                  <a:close/>
                  <a:moveTo>
                    <a:pt x="41" y="36"/>
                  </a:moveTo>
                  <a:lnTo>
                    <a:pt x="49" y="36"/>
                  </a:lnTo>
                  <a:lnTo>
                    <a:pt x="49" y="31"/>
                  </a:lnTo>
                  <a:lnTo>
                    <a:pt x="41" y="31"/>
                  </a:lnTo>
                  <a:lnTo>
                    <a:pt x="41" y="36"/>
                  </a:lnTo>
                  <a:close/>
                  <a:moveTo>
                    <a:pt x="41" y="27"/>
                  </a:moveTo>
                  <a:lnTo>
                    <a:pt x="49" y="27"/>
                  </a:lnTo>
                  <a:lnTo>
                    <a:pt x="49" y="22"/>
                  </a:lnTo>
                  <a:lnTo>
                    <a:pt x="41" y="22"/>
                  </a:lnTo>
                  <a:lnTo>
                    <a:pt x="41" y="27"/>
                  </a:lnTo>
                  <a:close/>
                  <a:moveTo>
                    <a:pt x="41" y="18"/>
                  </a:moveTo>
                  <a:lnTo>
                    <a:pt x="49" y="18"/>
                  </a:lnTo>
                  <a:lnTo>
                    <a:pt x="49" y="11"/>
                  </a:lnTo>
                  <a:lnTo>
                    <a:pt x="41" y="11"/>
                  </a:lnTo>
                  <a:lnTo>
                    <a:pt x="41" y="18"/>
                  </a:lnTo>
                  <a:close/>
                  <a:moveTo>
                    <a:pt x="5" y="23"/>
                  </a:moveTo>
                  <a:lnTo>
                    <a:pt x="26" y="23"/>
                  </a:lnTo>
                  <a:lnTo>
                    <a:pt x="26" y="18"/>
                  </a:lnTo>
                  <a:lnTo>
                    <a:pt x="5" y="18"/>
                  </a:lnTo>
                  <a:lnTo>
                    <a:pt x="5" y="23"/>
                  </a:lnTo>
                  <a:close/>
                  <a:moveTo>
                    <a:pt x="32" y="25"/>
                  </a:moveTo>
                  <a:lnTo>
                    <a:pt x="32" y="68"/>
                  </a:lnTo>
                  <a:lnTo>
                    <a:pt x="26" y="68"/>
                  </a:lnTo>
                  <a:lnTo>
                    <a:pt x="26" y="56"/>
                  </a:lnTo>
                  <a:lnTo>
                    <a:pt x="19" y="56"/>
                  </a:lnTo>
                  <a:lnTo>
                    <a:pt x="19" y="68"/>
                  </a:lnTo>
                  <a:lnTo>
                    <a:pt x="0" y="68"/>
                  </a:lnTo>
                  <a:lnTo>
                    <a:pt x="0" y="25"/>
                  </a:lnTo>
                  <a:lnTo>
                    <a:pt x="32" y="25"/>
                  </a:lnTo>
                  <a:close/>
                  <a:moveTo>
                    <a:pt x="19" y="47"/>
                  </a:moveTo>
                  <a:lnTo>
                    <a:pt x="26" y="47"/>
                  </a:lnTo>
                  <a:lnTo>
                    <a:pt x="26" y="40"/>
                  </a:lnTo>
                  <a:lnTo>
                    <a:pt x="19" y="40"/>
                  </a:lnTo>
                  <a:lnTo>
                    <a:pt x="19" y="47"/>
                  </a:lnTo>
                  <a:close/>
                  <a:moveTo>
                    <a:pt x="19" y="36"/>
                  </a:moveTo>
                  <a:lnTo>
                    <a:pt x="26" y="36"/>
                  </a:lnTo>
                  <a:lnTo>
                    <a:pt x="26" y="31"/>
                  </a:lnTo>
                  <a:lnTo>
                    <a:pt x="19" y="31"/>
                  </a:lnTo>
                  <a:lnTo>
                    <a:pt x="19" y="36"/>
                  </a:lnTo>
                  <a:close/>
                  <a:moveTo>
                    <a:pt x="3" y="47"/>
                  </a:moveTo>
                  <a:lnTo>
                    <a:pt x="12" y="47"/>
                  </a:lnTo>
                  <a:lnTo>
                    <a:pt x="12" y="40"/>
                  </a:lnTo>
                  <a:lnTo>
                    <a:pt x="3" y="40"/>
                  </a:lnTo>
                  <a:lnTo>
                    <a:pt x="3" y="47"/>
                  </a:lnTo>
                  <a:close/>
                  <a:moveTo>
                    <a:pt x="3" y="36"/>
                  </a:moveTo>
                  <a:lnTo>
                    <a:pt x="12" y="36"/>
                  </a:lnTo>
                  <a:lnTo>
                    <a:pt x="12" y="31"/>
                  </a:lnTo>
                  <a:lnTo>
                    <a:pt x="3" y="31"/>
                  </a:lnTo>
                  <a:lnTo>
                    <a:pt x="3" y="3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 name="Freeform 9"/>
            <p:cNvSpPr>
              <a:spLocks noEditPoints="1"/>
            </p:cNvSpPr>
            <p:nvPr/>
          </p:nvSpPr>
          <p:spPr bwMode="auto">
            <a:xfrm>
              <a:off x="4995" y="2746"/>
              <a:ext cx="142" cy="143"/>
            </a:xfrm>
            <a:custGeom>
              <a:avLst/>
              <a:gdLst/>
              <a:ahLst/>
              <a:cxnLst>
                <a:cxn ang="0">
                  <a:pos x="133" y="0"/>
                </a:cxn>
                <a:cxn ang="0">
                  <a:pos x="85" y="13"/>
                </a:cxn>
                <a:cxn ang="0">
                  <a:pos x="142" y="16"/>
                </a:cxn>
                <a:cxn ang="0">
                  <a:pos x="133" y="143"/>
                </a:cxn>
                <a:cxn ang="0">
                  <a:pos x="117" y="116"/>
                </a:cxn>
                <a:cxn ang="0">
                  <a:pos x="75" y="143"/>
                </a:cxn>
                <a:cxn ang="0">
                  <a:pos x="142" y="16"/>
                </a:cxn>
                <a:cxn ang="0">
                  <a:pos x="133" y="97"/>
                </a:cxn>
                <a:cxn ang="0">
                  <a:pos x="115" y="84"/>
                </a:cxn>
                <a:cxn ang="0">
                  <a:pos x="115" y="77"/>
                </a:cxn>
                <a:cxn ang="0">
                  <a:pos x="133" y="65"/>
                </a:cxn>
                <a:cxn ang="0">
                  <a:pos x="115" y="77"/>
                </a:cxn>
                <a:cxn ang="0">
                  <a:pos x="133" y="57"/>
                </a:cxn>
                <a:cxn ang="0">
                  <a:pos x="115" y="43"/>
                </a:cxn>
                <a:cxn ang="0">
                  <a:pos x="115" y="36"/>
                </a:cxn>
                <a:cxn ang="0">
                  <a:pos x="133" y="24"/>
                </a:cxn>
                <a:cxn ang="0">
                  <a:pos x="115" y="36"/>
                </a:cxn>
                <a:cxn ang="0">
                  <a:pos x="103" y="97"/>
                </a:cxn>
                <a:cxn ang="0">
                  <a:pos x="85" y="84"/>
                </a:cxn>
                <a:cxn ang="0">
                  <a:pos x="85" y="77"/>
                </a:cxn>
                <a:cxn ang="0">
                  <a:pos x="103" y="65"/>
                </a:cxn>
                <a:cxn ang="0">
                  <a:pos x="85" y="77"/>
                </a:cxn>
                <a:cxn ang="0">
                  <a:pos x="103" y="57"/>
                </a:cxn>
                <a:cxn ang="0">
                  <a:pos x="85" y="43"/>
                </a:cxn>
                <a:cxn ang="0">
                  <a:pos x="85" y="36"/>
                </a:cxn>
                <a:cxn ang="0">
                  <a:pos x="103" y="24"/>
                </a:cxn>
                <a:cxn ang="0">
                  <a:pos x="85" y="36"/>
                </a:cxn>
                <a:cxn ang="0">
                  <a:pos x="57" y="50"/>
                </a:cxn>
                <a:cxn ang="0">
                  <a:pos x="9" y="38"/>
                </a:cxn>
                <a:cxn ang="0">
                  <a:pos x="66" y="54"/>
                </a:cxn>
                <a:cxn ang="0">
                  <a:pos x="57" y="143"/>
                </a:cxn>
                <a:cxn ang="0">
                  <a:pos x="41" y="116"/>
                </a:cxn>
                <a:cxn ang="0">
                  <a:pos x="0" y="143"/>
                </a:cxn>
                <a:cxn ang="0">
                  <a:pos x="66" y="54"/>
                </a:cxn>
                <a:cxn ang="0">
                  <a:pos x="57" y="97"/>
                </a:cxn>
                <a:cxn ang="0">
                  <a:pos x="39" y="84"/>
                </a:cxn>
                <a:cxn ang="0">
                  <a:pos x="39" y="77"/>
                </a:cxn>
                <a:cxn ang="0">
                  <a:pos x="57" y="65"/>
                </a:cxn>
                <a:cxn ang="0">
                  <a:pos x="39" y="77"/>
                </a:cxn>
                <a:cxn ang="0">
                  <a:pos x="27" y="97"/>
                </a:cxn>
                <a:cxn ang="0">
                  <a:pos x="9" y="84"/>
                </a:cxn>
                <a:cxn ang="0">
                  <a:pos x="9" y="77"/>
                </a:cxn>
                <a:cxn ang="0">
                  <a:pos x="27" y="65"/>
                </a:cxn>
                <a:cxn ang="0">
                  <a:pos x="9" y="77"/>
                </a:cxn>
              </a:cxnLst>
              <a:rect l="0" t="0" r="r" b="b"/>
              <a:pathLst>
                <a:path w="142" h="143">
                  <a:moveTo>
                    <a:pt x="85" y="0"/>
                  </a:moveTo>
                  <a:lnTo>
                    <a:pt x="133" y="0"/>
                  </a:lnTo>
                  <a:lnTo>
                    <a:pt x="133" y="13"/>
                  </a:lnTo>
                  <a:lnTo>
                    <a:pt x="85" y="13"/>
                  </a:lnTo>
                  <a:lnTo>
                    <a:pt x="85" y="0"/>
                  </a:lnTo>
                  <a:close/>
                  <a:moveTo>
                    <a:pt x="142" y="16"/>
                  </a:moveTo>
                  <a:lnTo>
                    <a:pt x="142" y="143"/>
                  </a:lnTo>
                  <a:lnTo>
                    <a:pt x="133" y="143"/>
                  </a:lnTo>
                  <a:lnTo>
                    <a:pt x="133" y="116"/>
                  </a:lnTo>
                  <a:lnTo>
                    <a:pt x="117" y="116"/>
                  </a:lnTo>
                  <a:lnTo>
                    <a:pt x="117" y="143"/>
                  </a:lnTo>
                  <a:lnTo>
                    <a:pt x="75" y="143"/>
                  </a:lnTo>
                  <a:lnTo>
                    <a:pt x="75" y="16"/>
                  </a:lnTo>
                  <a:lnTo>
                    <a:pt x="142" y="16"/>
                  </a:lnTo>
                  <a:close/>
                  <a:moveTo>
                    <a:pt x="115" y="97"/>
                  </a:moveTo>
                  <a:lnTo>
                    <a:pt x="133" y="97"/>
                  </a:lnTo>
                  <a:lnTo>
                    <a:pt x="133" y="84"/>
                  </a:lnTo>
                  <a:lnTo>
                    <a:pt x="115" y="84"/>
                  </a:lnTo>
                  <a:lnTo>
                    <a:pt x="115" y="97"/>
                  </a:lnTo>
                  <a:close/>
                  <a:moveTo>
                    <a:pt x="115" y="77"/>
                  </a:moveTo>
                  <a:lnTo>
                    <a:pt x="133" y="77"/>
                  </a:lnTo>
                  <a:lnTo>
                    <a:pt x="133" y="65"/>
                  </a:lnTo>
                  <a:lnTo>
                    <a:pt x="115" y="65"/>
                  </a:lnTo>
                  <a:lnTo>
                    <a:pt x="115" y="77"/>
                  </a:lnTo>
                  <a:close/>
                  <a:moveTo>
                    <a:pt x="115" y="57"/>
                  </a:moveTo>
                  <a:lnTo>
                    <a:pt x="133" y="57"/>
                  </a:lnTo>
                  <a:lnTo>
                    <a:pt x="133" y="43"/>
                  </a:lnTo>
                  <a:lnTo>
                    <a:pt x="115" y="43"/>
                  </a:lnTo>
                  <a:lnTo>
                    <a:pt x="115" y="57"/>
                  </a:lnTo>
                  <a:close/>
                  <a:moveTo>
                    <a:pt x="115" y="36"/>
                  </a:moveTo>
                  <a:lnTo>
                    <a:pt x="133" y="36"/>
                  </a:lnTo>
                  <a:lnTo>
                    <a:pt x="133" y="24"/>
                  </a:lnTo>
                  <a:lnTo>
                    <a:pt x="115" y="24"/>
                  </a:lnTo>
                  <a:lnTo>
                    <a:pt x="115" y="36"/>
                  </a:lnTo>
                  <a:close/>
                  <a:moveTo>
                    <a:pt x="85" y="97"/>
                  </a:moveTo>
                  <a:lnTo>
                    <a:pt x="103" y="97"/>
                  </a:lnTo>
                  <a:lnTo>
                    <a:pt x="103" y="84"/>
                  </a:lnTo>
                  <a:lnTo>
                    <a:pt x="85" y="84"/>
                  </a:lnTo>
                  <a:lnTo>
                    <a:pt x="85" y="97"/>
                  </a:lnTo>
                  <a:close/>
                  <a:moveTo>
                    <a:pt x="85" y="77"/>
                  </a:moveTo>
                  <a:lnTo>
                    <a:pt x="103" y="77"/>
                  </a:lnTo>
                  <a:lnTo>
                    <a:pt x="103" y="65"/>
                  </a:lnTo>
                  <a:lnTo>
                    <a:pt x="85" y="65"/>
                  </a:lnTo>
                  <a:lnTo>
                    <a:pt x="85" y="77"/>
                  </a:lnTo>
                  <a:close/>
                  <a:moveTo>
                    <a:pt x="85" y="57"/>
                  </a:moveTo>
                  <a:lnTo>
                    <a:pt x="103" y="57"/>
                  </a:lnTo>
                  <a:lnTo>
                    <a:pt x="103" y="43"/>
                  </a:lnTo>
                  <a:lnTo>
                    <a:pt x="85" y="43"/>
                  </a:lnTo>
                  <a:lnTo>
                    <a:pt x="85" y="57"/>
                  </a:lnTo>
                  <a:close/>
                  <a:moveTo>
                    <a:pt x="85" y="36"/>
                  </a:moveTo>
                  <a:lnTo>
                    <a:pt x="103" y="36"/>
                  </a:lnTo>
                  <a:lnTo>
                    <a:pt x="103" y="24"/>
                  </a:lnTo>
                  <a:lnTo>
                    <a:pt x="85" y="24"/>
                  </a:lnTo>
                  <a:lnTo>
                    <a:pt x="85" y="36"/>
                  </a:lnTo>
                  <a:close/>
                  <a:moveTo>
                    <a:pt x="9" y="50"/>
                  </a:moveTo>
                  <a:lnTo>
                    <a:pt x="57" y="50"/>
                  </a:lnTo>
                  <a:lnTo>
                    <a:pt x="57" y="38"/>
                  </a:lnTo>
                  <a:lnTo>
                    <a:pt x="9" y="38"/>
                  </a:lnTo>
                  <a:lnTo>
                    <a:pt x="9" y="50"/>
                  </a:lnTo>
                  <a:close/>
                  <a:moveTo>
                    <a:pt x="66" y="54"/>
                  </a:moveTo>
                  <a:lnTo>
                    <a:pt x="66" y="143"/>
                  </a:lnTo>
                  <a:lnTo>
                    <a:pt x="57" y="143"/>
                  </a:lnTo>
                  <a:lnTo>
                    <a:pt x="57" y="116"/>
                  </a:lnTo>
                  <a:lnTo>
                    <a:pt x="41" y="116"/>
                  </a:lnTo>
                  <a:lnTo>
                    <a:pt x="41" y="143"/>
                  </a:lnTo>
                  <a:lnTo>
                    <a:pt x="0" y="143"/>
                  </a:lnTo>
                  <a:lnTo>
                    <a:pt x="0" y="54"/>
                  </a:lnTo>
                  <a:lnTo>
                    <a:pt x="66" y="54"/>
                  </a:lnTo>
                  <a:close/>
                  <a:moveTo>
                    <a:pt x="39" y="97"/>
                  </a:moveTo>
                  <a:lnTo>
                    <a:pt x="57" y="97"/>
                  </a:lnTo>
                  <a:lnTo>
                    <a:pt x="57" y="84"/>
                  </a:lnTo>
                  <a:lnTo>
                    <a:pt x="39" y="84"/>
                  </a:lnTo>
                  <a:lnTo>
                    <a:pt x="39" y="97"/>
                  </a:lnTo>
                  <a:close/>
                  <a:moveTo>
                    <a:pt x="39" y="77"/>
                  </a:moveTo>
                  <a:lnTo>
                    <a:pt x="57" y="77"/>
                  </a:lnTo>
                  <a:lnTo>
                    <a:pt x="57" y="65"/>
                  </a:lnTo>
                  <a:lnTo>
                    <a:pt x="39" y="65"/>
                  </a:lnTo>
                  <a:lnTo>
                    <a:pt x="39" y="77"/>
                  </a:lnTo>
                  <a:close/>
                  <a:moveTo>
                    <a:pt x="9" y="97"/>
                  </a:moveTo>
                  <a:lnTo>
                    <a:pt x="27" y="97"/>
                  </a:lnTo>
                  <a:lnTo>
                    <a:pt x="27" y="84"/>
                  </a:lnTo>
                  <a:lnTo>
                    <a:pt x="9" y="84"/>
                  </a:lnTo>
                  <a:lnTo>
                    <a:pt x="9" y="97"/>
                  </a:lnTo>
                  <a:close/>
                  <a:moveTo>
                    <a:pt x="9" y="77"/>
                  </a:moveTo>
                  <a:lnTo>
                    <a:pt x="27" y="77"/>
                  </a:lnTo>
                  <a:lnTo>
                    <a:pt x="27" y="65"/>
                  </a:lnTo>
                  <a:lnTo>
                    <a:pt x="9" y="65"/>
                  </a:lnTo>
                  <a:lnTo>
                    <a:pt x="9" y="7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 name="Freeform 10"/>
            <p:cNvSpPr>
              <a:spLocks noEditPoints="1"/>
            </p:cNvSpPr>
            <p:nvPr/>
          </p:nvSpPr>
          <p:spPr bwMode="auto">
            <a:xfrm>
              <a:off x="5149" y="2787"/>
              <a:ext cx="103" cy="102"/>
            </a:xfrm>
            <a:custGeom>
              <a:avLst/>
              <a:gdLst/>
              <a:ahLst/>
              <a:cxnLst>
                <a:cxn ang="0">
                  <a:pos x="96" y="0"/>
                </a:cxn>
                <a:cxn ang="0">
                  <a:pos x="62" y="9"/>
                </a:cxn>
                <a:cxn ang="0">
                  <a:pos x="103" y="11"/>
                </a:cxn>
                <a:cxn ang="0">
                  <a:pos x="96" y="102"/>
                </a:cxn>
                <a:cxn ang="0">
                  <a:pos x="85" y="82"/>
                </a:cxn>
                <a:cxn ang="0">
                  <a:pos x="55" y="102"/>
                </a:cxn>
                <a:cxn ang="0">
                  <a:pos x="103" y="11"/>
                </a:cxn>
                <a:cxn ang="0">
                  <a:pos x="96" y="70"/>
                </a:cxn>
                <a:cxn ang="0">
                  <a:pos x="83" y="59"/>
                </a:cxn>
                <a:cxn ang="0">
                  <a:pos x="83" y="56"/>
                </a:cxn>
                <a:cxn ang="0">
                  <a:pos x="96" y="45"/>
                </a:cxn>
                <a:cxn ang="0">
                  <a:pos x="83" y="56"/>
                </a:cxn>
                <a:cxn ang="0">
                  <a:pos x="96" y="41"/>
                </a:cxn>
                <a:cxn ang="0">
                  <a:pos x="83" y="31"/>
                </a:cxn>
                <a:cxn ang="0">
                  <a:pos x="83" y="27"/>
                </a:cxn>
                <a:cxn ang="0">
                  <a:pos x="96" y="16"/>
                </a:cxn>
                <a:cxn ang="0">
                  <a:pos x="83" y="27"/>
                </a:cxn>
                <a:cxn ang="0">
                  <a:pos x="75" y="70"/>
                </a:cxn>
                <a:cxn ang="0">
                  <a:pos x="62" y="59"/>
                </a:cxn>
                <a:cxn ang="0">
                  <a:pos x="62" y="56"/>
                </a:cxn>
                <a:cxn ang="0">
                  <a:pos x="75" y="45"/>
                </a:cxn>
                <a:cxn ang="0">
                  <a:pos x="62" y="56"/>
                </a:cxn>
                <a:cxn ang="0">
                  <a:pos x="75" y="41"/>
                </a:cxn>
                <a:cxn ang="0">
                  <a:pos x="62" y="31"/>
                </a:cxn>
                <a:cxn ang="0">
                  <a:pos x="62" y="27"/>
                </a:cxn>
                <a:cxn ang="0">
                  <a:pos x="75" y="16"/>
                </a:cxn>
                <a:cxn ang="0">
                  <a:pos x="62" y="27"/>
                </a:cxn>
                <a:cxn ang="0">
                  <a:pos x="41" y="36"/>
                </a:cxn>
                <a:cxn ang="0">
                  <a:pos x="7" y="27"/>
                </a:cxn>
                <a:cxn ang="0">
                  <a:pos x="48" y="38"/>
                </a:cxn>
                <a:cxn ang="0">
                  <a:pos x="43" y="102"/>
                </a:cxn>
                <a:cxn ang="0">
                  <a:pos x="30" y="82"/>
                </a:cxn>
                <a:cxn ang="0">
                  <a:pos x="0" y="102"/>
                </a:cxn>
                <a:cxn ang="0">
                  <a:pos x="48" y="38"/>
                </a:cxn>
                <a:cxn ang="0">
                  <a:pos x="43" y="70"/>
                </a:cxn>
                <a:cxn ang="0">
                  <a:pos x="29" y="59"/>
                </a:cxn>
                <a:cxn ang="0">
                  <a:pos x="29" y="56"/>
                </a:cxn>
                <a:cxn ang="0">
                  <a:pos x="43" y="45"/>
                </a:cxn>
                <a:cxn ang="0">
                  <a:pos x="29" y="56"/>
                </a:cxn>
                <a:cxn ang="0">
                  <a:pos x="20" y="70"/>
                </a:cxn>
                <a:cxn ang="0">
                  <a:pos x="7" y="59"/>
                </a:cxn>
                <a:cxn ang="0">
                  <a:pos x="7" y="56"/>
                </a:cxn>
                <a:cxn ang="0">
                  <a:pos x="20" y="45"/>
                </a:cxn>
                <a:cxn ang="0">
                  <a:pos x="7" y="56"/>
                </a:cxn>
              </a:cxnLst>
              <a:rect l="0" t="0" r="r" b="b"/>
              <a:pathLst>
                <a:path w="103" h="102">
                  <a:moveTo>
                    <a:pt x="62" y="0"/>
                  </a:moveTo>
                  <a:lnTo>
                    <a:pt x="96" y="0"/>
                  </a:lnTo>
                  <a:lnTo>
                    <a:pt x="96" y="9"/>
                  </a:lnTo>
                  <a:lnTo>
                    <a:pt x="62" y="9"/>
                  </a:lnTo>
                  <a:lnTo>
                    <a:pt x="62" y="0"/>
                  </a:lnTo>
                  <a:close/>
                  <a:moveTo>
                    <a:pt x="103" y="11"/>
                  </a:moveTo>
                  <a:lnTo>
                    <a:pt x="103" y="102"/>
                  </a:lnTo>
                  <a:lnTo>
                    <a:pt x="96" y="102"/>
                  </a:lnTo>
                  <a:lnTo>
                    <a:pt x="96" y="82"/>
                  </a:lnTo>
                  <a:lnTo>
                    <a:pt x="85" y="82"/>
                  </a:lnTo>
                  <a:lnTo>
                    <a:pt x="85" y="102"/>
                  </a:lnTo>
                  <a:lnTo>
                    <a:pt x="55" y="102"/>
                  </a:lnTo>
                  <a:lnTo>
                    <a:pt x="55" y="11"/>
                  </a:lnTo>
                  <a:lnTo>
                    <a:pt x="103" y="11"/>
                  </a:lnTo>
                  <a:close/>
                  <a:moveTo>
                    <a:pt x="83" y="70"/>
                  </a:moveTo>
                  <a:lnTo>
                    <a:pt x="96" y="70"/>
                  </a:lnTo>
                  <a:lnTo>
                    <a:pt x="96" y="59"/>
                  </a:lnTo>
                  <a:lnTo>
                    <a:pt x="83" y="59"/>
                  </a:lnTo>
                  <a:lnTo>
                    <a:pt x="83" y="70"/>
                  </a:lnTo>
                  <a:close/>
                  <a:moveTo>
                    <a:pt x="83" y="56"/>
                  </a:moveTo>
                  <a:lnTo>
                    <a:pt x="96" y="56"/>
                  </a:lnTo>
                  <a:lnTo>
                    <a:pt x="96" y="45"/>
                  </a:lnTo>
                  <a:lnTo>
                    <a:pt x="83" y="45"/>
                  </a:lnTo>
                  <a:lnTo>
                    <a:pt x="83" y="56"/>
                  </a:lnTo>
                  <a:close/>
                  <a:moveTo>
                    <a:pt x="83" y="41"/>
                  </a:moveTo>
                  <a:lnTo>
                    <a:pt x="96" y="41"/>
                  </a:lnTo>
                  <a:lnTo>
                    <a:pt x="96" y="31"/>
                  </a:lnTo>
                  <a:lnTo>
                    <a:pt x="83" y="31"/>
                  </a:lnTo>
                  <a:lnTo>
                    <a:pt x="83" y="41"/>
                  </a:lnTo>
                  <a:close/>
                  <a:moveTo>
                    <a:pt x="83" y="27"/>
                  </a:moveTo>
                  <a:lnTo>
                    <a:pt x="96" y="27"/>
                  </a:lnTo>
                  <a:lnTo>
                    <a:pt x="96" y="16"/>
                  </a:lnTo>
                  <a:lnTo>
                    <a:pt x="83" y="16"/>
                  </a:lnTo>
                  <a:lnTo>
                    <a:pt x="83" y="27"/>
                  </a:lnTo>
                  <a:close/>
                  <a:moveTo>
                    <a:pt x="62" y="70"/>
                  </a:moveTo>
                  <a:lnTo>
                    <a:pt x="75" y="70"/>
                  </a:lnTo>
                  <a:lnTo>
                    <a:pt x="75" y="59"/>
                  </a:lnTo>
                  <a:lnTo>
                    <a:pt x="62" y="59"/>
                  </a:lnTo>
                  <a:lnTo>
                    <a:pt x="62" y="70"/>
                  </a:lnTo>
                  <a:close/>
                  <a:moveTo>
                    <a:pt x="62" y="56"/>
                  </a:moveTo>
                  <a:lnTo>
                    <a:pt x="75" y="56"/>
                  </a:lnTo>
                  <a:lnTo>
                    <a:pt x="75" y="45"/>
                  </a:lnTo>
                  <a:lnTo>
                    <a:pt x="62" y="45"/>
                  </a:lnTo>
                  <a:lnTo>
                    <a:pt x="62" y="56"/>
                  </a:lnTo>
                  <a:close/>
                  <a:moveTo>
                    <a:pt x="62" y="41"/>
                  </a:moveTo>
                  <a:lnTo>
                    <a:pt x="75" y="41"/>
                  </a:lnTo>
                  <a:lnTo>
                    <a:pt x="75" y="31"/>
                  </a:lnTo>
                  <a:lnTo>
                    <a:pt x="62" y="31"/>
                  </a:lnTo>
                  <a:lnTo>
                    <a:pt x="62" y="41"/>
                  </a:lnTo>
                  <a:close/>
                  <a:moveTo>
                    <a:pt x="62" y="27"/>
                  </a:moveTo>
                  <a:lnTo>
                    <a:pt x="75" y="27"/>
                  </a:lnTo>
                  <a:lnTo>
                    <a:pt x="75" y="16"/>
                  </a:lnTo>
                  <a:lnTo>
                    <a:pt x="62" y="16"/>
                  </a:lnTo>
                  <a:lnTo>
                    <a:pt x="62" y="27"/>
                  </a:lnTo>
                  <a:close/>
                  <a:moveTo>
                    <a:pt x="7" y="36"/>
                  </a:moveTo>
                  <a:lnTo>
                    <a:pt x="41" y="36"/>
                  </a:lnTo>
                  <a:lnTo>
                    <a:pt x="41" y="27"/>
                  </a:lnTo>
                  <a:lnTo>
                    <a:pt x="7" y="27"/>
                  </a:lnTo>
                  <a:lnTo>
                    <a:pt x="7" y="36"/>
                  </a:lnTo>
                  <a:close/>
                  <a:moveTo>
                    <a:pt x="48" y="38"/>
                  </a:moveTo>
                  <a:lnTo>
                    <a:pt x="48" y="102"/>
                  </a:lnTo>
                  <a:lnTo>
                    <a:pt x="43" y="102"/>
                  </a:lnTo>
                  <a:lnTo>
                    <a:pt x="43" y="82"/>
                  </a:lnTo>
                  <a:lnTo>
                    <a:pt x="30" y="82"/>
                  </a:lnTo>
                  <a:lnTo>
                    <a:pt x="30" y="102"/>
                  </a:lnTo>
                  <a:lnTo>
                    <a:pt x="0" y="102"/>
                  </a:lnTo>
                  <a:lnTo>
                    <a:pt x="0" y="38"/>
                  </a:lnTo>
                  <a:lnTo>
                    <a:pt x="48" y="38"/>
                  </a:lnTo>
                  <a:close/>
                  <a:moveTo>
                    <a:pt x="29" y="70"/>
                  </a:moveTo>
                  <a:lnTo>
                    <a:pt x="43" y="70"/>
                  </a:lnTo>
                  <a:lnTo>
                    <a:pt x="43" y="59"/>
                  </a:lnTo>
                  <a:lnTo>
                    <a:pt x="29" y="59"/>
                  </a:lnTo>
                  <a:lnTo>
                    <a:pt x="29" y="70"/>
                  </a:lnTo>
                  <a:close/>
                  <a:moveTo>
                    <a:pt x="29" y="56"/>
                  </a:moveTo>
                  <a:lnTo>
                    <a:pt x="43" y="56"/>
                  </a:lnTo>
                  <a:lnTo>
                    <a:pt x="43" y="45"/>
                  </a:lnTo>
                  <a:lnTo>
                    <a:pt x="29" y="45"/>
                  </a:lnTo>
                  <a:lnTo>
                    <a:pt x="29" y="56"/>
                  </a:lnTo>
                  <a:close/>
                  <a:moveTo>
                    <a:pt x="7" y="70"/>
                  </a:moveTo>
                  <a:lnTo>
                    <a:pt x="20" y="70"/>
                  </a:lnTo>
                  <a:lnTo>
                    <a:pt x="20" y="59"/>
                  </a:lnTo>
                  <a:lnTo>
                    <a:pt x="7" y="59"/>
                  </a:lnTo>
                  <a:lnTo>
                    <a:pt x="7" y="70"/>
                  </a:lnTo>
                  <a:close/>
                  <a:moveTo>
                    <a:pt x="7" y="56"/>
                  </a:moveTo>
                  <a:lnTo>
                    <a:pt x="20" y="56"/>
                  </a:lnTo>
                  <a:lnTo>
                    <a:pt x="20" y="45"/>
                  </a:lnTo>
                  <a:lnTo>
                    <a:pt x="7" y="45"/>
                  </a:lnTo>
                  <a:lnTo>
                    <a:pt x="7" y="5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 name="Freeform 11"/>
            <p:cNvSpPr>
              <a:spLocks noEditPoints="1"/>
            </p:cNvSpPr>
            <p:nvPr/>
          </p:nvSpPr>
          <p:spPr bwMode="auto">
            <a:xfrm>
              <a:off x="5266" y="2770"/>
              <a:ext cx="60" cy="119"/>
            </a:xfrm>
            <a:custGeom>
              <a:avLst/>
              <a:gdLst/>
              <a:ahLst/>
              <a:cxnLst>
                <a:cxn ang="0">
                  <a:pos x="9" y="12"/>
                </a:cxn>
                <a:cxn ang="0">
                  <a:pos x="51" y="12"/>
                </a:cxn>
                <a:cxn ang="0">
                  <a:pos x="51" y="0"/>
                </a:cxn>
                <a:cxn ang="0">
                  <a:pos x="9" y="0"/>
                </a:cxn>
                <a:cxn ang="0">
                  <a:pos x="9" y="12"/>
                </a:cxn>
                <a:cxn ang="0">
                  <a:pos x="60" y="17"/>
                </a:cxn>
                <a:cxn ang="0">
                  <a:pos x="60" y="119"/>
                </a:cxn>
                <a:cxn ang="0">
                  <a:pos x="51" y="119"/>
                </a:cxn>
                <a:cxn ang="0">
                  <a:pos x="51" y="89"/>
                </a:cxn>
                <a:cxn ang="0">
                  <a:pos x="37" y="89"/>
                </a:cxn>
                <a:cxn ang="0">
                  <a:pos x="37" y="119"/>
                </a:cxn>
                <a:cxn ang="0">
                  <a:pos x="0" y="119"/>
                </a:cxn>
                <a:cxn ang="0">
                  <a:pos x="0" y="17"/>
                </a:cxn>
                <a:cxn ang="0">
                  <a:pos x="60" y="17"/>
                </a:cxn>
                <a:cxn ang="0">
                  <a:pos x="35" y="66"/>
                </a:cxn>
                <a:cxn ang="0">
                  <a:pos x="51" y="66"/>
                </a:cxn>
                <a:cxn ang="0">
                  <a:pos x="51" y="51"/>
                </a:cxn>
                <a:cxn ang="0">
                  <a:pos x="35" y="51"/>
                </a:cxn>
                <a:cxn ang="0">
                  <a:pos x="35" y="66"/>
                </a:cxn>
                <a:cxn ang="0">
                  <a:pos x="35" y="44"/>
                </a:cxn>
                <a:cxn ang="0">
                  <a:pos x="51" y="44"/>
                </a:cxn>
                <a:cxn ang="0">
                  <a:pos x="51" y="28"/>
                </a:cxn>
                <a:cxn ang="0">
                  <a:pos x="35" y="28"/>
                </a:cxn>
                <a:cxn ang="0">
                  <a:pos x="35" y="44"/>
                </a:cxn>
                <a:cxn ang="0">
                  <a:pos x="9" y="66"/>
                </a:cxn>
                <a:cxn ang="0">
                  <a:pos x="25" y="66"/>
                </a:cxn>
                <a:cxn ang="0">
                  <a:pos x="25" y="51"/>
                </a:cxn>
                <a:cxn ang="0">
                  <a:pos x="9" y="51"/>
                </a:cxn>
                <a:cxn ang="0">
                  <a:pos x="9" y="66"/>
                </a:cxn>
                <a:cxn ang="0">
                  <a:pos x="9" y="44"/>
                </a:cxn>
                <a:cxn ang="0">
                  <a:pos x="25" y="44"/>
                </a:cxn>
                <a:cxn ang="0">
                  <a:pos x="25" y="28"/>
                </a:cxn>
                <a:cxn ang="0">
                  <a:pos x="9" y="28"/>
                </a:cxn>
                <a:cxn ang="0">
                  <a:pos x="9" y="44"/>
                </a:cxn>
              </a:cxnLst>
              <a:rect l="0" t="0" r="r" b="b"/>
              <a:pathLst>
                <a:path w="60" h="119">
                  <a:moveTo>
                    <a:pt x="9" y="12"/>
                  </a:moveTo>
                  <a:lnTo>
                    <a:pt x="51" y="12"/>
                  </a:lnTo>
                  <a:lnTo>
                    <a:pt x="51" y="0"/>
                  </a:lnTo>
                  <a:lnTo>
                    <a:pt x="9" y="0"/>
                  </a:lnTo>
                  <a:lnTo>
                    <a:pt x="9" y="12"/>
                  </a:lnTo>
                  <a:close/>
                  <a:moveTo>
                    <a:pt x="60" y="17"/>
                  </a:moveTo>
                  <a:lnTo>
                    <a:pt x="60" y="119"/>
                  </a:lnTo>
                  <a:lnTo>
                    <a:pt x="51" y="119"/>
                  </a:lnTo>
                  <a:lnTo>
                    <a:pt x="51" y="89"/>
                  </a:lnTo>
                  <a:lnTo>
                    <a:pt x="37" y="89"/>
                  </a:lnTo>
                  <a:lnTo>
                    <a:pt x="37" y="119"/>
                  </a:lnTo>
                  <a:lnTo>
                    <a:pt x="0" y="119"/>
                  </a:lnTo>
                  <a:lnTo>
                    <a:pt x="0" y="17"/>
                  </a:lnTo>
                  <a:lnTo>
                    <a:pt x="60" y="17"/>
                  </a:lnTo>
                  <a:close/>
                  <a:moveTo>
                    <a:pt x="35" y="66"/>
                  </a:moveTo>
                  <a:lnTo>
                    <a:pt x="51" y="66"/>
                  </a:lnTo>
                  <a:lnTo>
                    <a:pt x="51" y="51"/>
                  </a:lnTo>
                  <a:lnTo>
                    <a:pt x="35" y="51"/>
                  </a:lnTo>
                  <a:lnTo>
                    <a:pt x="35" y="66"/>
                  </a:lnTo>
                  <a:close/>
                  <a:moveTo>
                    <a:pt x="35" y="44"/>
                  </a:moveTo>
                  <a:lnTo>
                    <a:pt x="51" y="44"/>
                  </a:lnTo>
                  <a:lnTo>
                    <a:pt x="51" y="28"/>
                  </a:lnTo>
                  <a:lnTo>
                    <a:pt x="35" y="28"/>
                  </a:lnTo>
                  <a:lnTo>
                    <a:pt x="35" y="44"/>
                  </a:lnTo>
                  <a:close/>
                  <a:moveTo>
                    <a:pt x="9" y="66"/>
                  </a:moveTo>
                  <a:lnTo>
                    <a:pt x="25" y="66"/>
                  </a:lnTo>
                  <a:lnTo>
                    <a:pt x="25" y="51"/>
                  </a:lnTo>
                  <a:lnTo>
                    <a:pt x="9" y="51"/>
                  </a:lnTo>
                  <a:lnTo>
                    <a:pt x="9" y="66"/>
                  </a:lnTo>
                  <a:close/>
                  <a:moveTo>
                    <a:pt x="9" y="44"/>
                  </a:moveTo>
                  <a:lnTo>
                    <a:pt x="25" y="44"/>
                  </a:lnTo>
                  <a:lnTo>
                    <a:pt x="25" y="28"/>
                  </a:lnTo>
                  <a:lnTo>
                    <a:pt x="9" y="28"/>
                  </a:lnTo>
                  <a:lnTo>
                    <a:pt x="9" y="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 name="Freeform 12"/>
            <p:cNvSpPr>
              <a:spLocks noEditPoints="1"/>
            </p:cNvSpPr>
            <p:nvPr/>
          </p:nvSpPr>
          <p:spPr bwMode="auto">
            <a:xfrm>
              <a:off x="4471" y="2787"/>
              <a:ext cx="101" cy="102"/>
            </a:xfrm>
            <a:custGeom>
              <a:avLst/>
              <a:gdLst/>
              <a:ahLst/>
              <a:cxnLst>
                <a:cxn ang="0">
                  <a:pos x="7" y="9"/>
                </a:cxn>
                <a:cxn ang="0">
                  <a:pos x="41" y="0"/>
                </a:cxn>
                <a:cxn ang="0">
                  <a:pos x="48" y="11"/>
                </a:cxn>
                <a:cxn ang="0">
                  <a:pos x="18" y="102"/>
                </a:cxn>
                <a:cxn ang="0">
                  <a:pos x="6" y="82"/>
                </a:cxn>
                <a:cxn ang="0">
                  <a:pos x="0" y="102"/>
                </a:cxn>
                <a:cxn ang="0">
                  <a:pos x="48" y="11"/>
                </a:cxn>
                <a:cxn ang="0">
                  <a:pos x="6" y="59"/>
                </a:cxn>
                <a:cxn ang="0">
                  <a:pos x="20" y="70"/>
                </a:cxn>
                <a:cxn ang="0">
                  <a:pos x="20" y="45"/>
                </a:cxn>
                <a:cxn ang="0">
                  <a:pos x="6" y="56"/>
                </a:cxn>
                <a:cxn ang="0">
                  <a:pos x="20" y="45"/>
                </a:cxn>
                <a:cxn ang="0">
                  <a:pos x="6" y="31"/>
                </a:cxn>
                <a:cxn ang="0">
                  <a:pos x="20" y="41"/>
                </a:cxn>
                <a:cxn ang="0">
                  <a:pos x="20" y="16"/>
                </a:cxn>
                <a:cxn ang="0">
                  <a:pos x="6" y="27"/>
                </a:cxn>
                <a:cxn ang="0">
                  <a:pos x="20" y="16"/>
                </a:cxn>
                <a:cxn ang="0">
                  <a:pos x="29" y="59"/>
                </a:cxn>
                <a:cxn ang="0">
                  <a:pos x="41" y="70"/>
                </a:cxn>
                <a:cxn ang="0">
                  <a:pos x="41" y="45"/>
                </a:cxn>
                <a:cxn ang="0">
                  <a:pos x="29" y="56"/>
                </a:cxn>
                <a:cxn ang="0">
                  <a:pos x="41" y="45"/>
                </a:cxn>
                <a:cxn ang="0">
                  <a:pos x="29" y="31"/>
                </a:cxn>
                <a:cxn ang="0">
                  <a:pos x="41" y="41"/>
                </a:cxn>
                <a:cxn ang="0">
                  <a:pos x="41" y="16"/>
                </a:cxn>
                <a:cxn ang="0">
                  <a:pos x="29" y="27"/>
                </a:cxn>
                <a:cxn ang="0">
                  <a:pos x="41" y="16"/>
                </a:cxn>
                <a:cxn ang="0">
                  <a:pos x="61" y="27"/>
                </a:cxn>
                <a:cxn ang="0">
                  <a:pos x="94" y="36"/>
                </a:cxn>
                <a:cxn ang="0">
                  <a:pos x="101" y="38"/>
                </a:cxn>
                <a:cxn ang="0">
                  <a:pos x="73" y="102"/>
                </a:cxn>
                <a:cxn ang="0">
                  <a:pos x="61" y="82"/>
                </a:cxn>
                <a:cxn ang="0">
                  <a:pos x="53" y="102"/>
                </a:cxn>
                <a:cxn ang="0">
                  <a:pos x="101" y="38"/>
                </a:cxn>
                <a:cxn ang="0">
                  <a:pos x="61" y="59"/>
                </a:cxn>
                <a:cxn ang="0">
                  <a:pos x="73" y="70"/>
                </a:cxn>
                <a:cxn ang="0">
                  <a:pos x="73" y="45"/>
                </a:cxn>
                <a:cxn ang="0">
                  <a:pos x="61" y="56"/>
                </a:cxn>
                <a:cxn ang="0">
                  <a:pos x="73" y="45"/>
                </a:cxn>
                <a:cxn ang="0">
                  <a:pos x="82" y="59"/>
                </a:cxn>
                <a:cxn ang="0">
                  <a:pos x="96" y="70"/>
                </a:cxn>
                <a:cxn ang="0">
                  <a:pos x="96" y="45"/>
                </a:cxn>
                <a:cxn ang="0">
                  <a:pos x="82" y="56"/>
                </a:cxn>
                <a:cxn ang="0">
                  <a:pos x="96" y="45"/>
                </a:cxn>
              </a:cxnLst>
              <a:rect l="0" t="0" r="r" b="b"/>
              <a:pathLst>
                <a:path w="101" h="102">
                  <a:moveTo>
                    <a:pt x="41" y="9"/>
                  </a:moveTo>
                  <a:lnTo>
                    <a:pt x="7" y="9"/>
                  </a:lnTo>
                  <a:lnTo>
                    <a:pt x="7" y="0"/>
                  </a:lnTo>
                  <a:lnTo>
                    <a:pt x="41" y="0"/>
                  </a:lnTo>
                  <a:lnTo>
                    <a:pt x="41" y="9"/>
                  </a:lnTo>
                  <a:close/>
                  <a:moveTo>
                    <a:pt x="48" y="11"/>
                  </a:moveTo>
                  <a:lnTo>
                    <a:pt x="48" y="102"/>
                  </a:lnTo>
                  <a:lnTo>
                    <a:pt x="18" y="102"/>
                  </a:lnTo>
                  <a:lnTo>
                    <a:pt x="18" y="82"/>
                  </a:lnTo>
                  <a:lnTo>
                    <a:pt x="6" y="82"/>
                  </a:lnTo>
                  <a:lnTo>
                    <a:pt x="6" y="102"/>
                  </a:lnTo>
                  <a:lnTo>
                    <a:pt x="0" y="102"/>
                  </a:lnTo>
                  <a:lnTo>
                    <a:pt x="0" y="11"/>
                  </a:lnTo>
                  <a:lnTo>
                    <a:pt x="48" y="11"/>
                  </a:lnTo>
                  <a:close/>
                  <a:moveTo>
                    <a:pt x="20" y="59"/>
                  </a:moveTo>
                  <a:lnTo>
                    <a:pt x="6" y="59"/>
                  </a:lnTo>
                  <a:lnTo>
                    <a:pt x="6" y="70"/>
                  </a:lnTo>
                  <a:lnTo>
                    <a:pt x="20" y="70"/>
                  </a:lnTo>
                  <a:lnTo>
                    <a:pt x="20" y="59"/>
                  </a:lnTo>
                  <a:close/>
                  <a:moveTo>
                    <a:pt x="20" y="45"/>
                  </a:moveTo>
                  <a:lnTo>
                    <a:pt x="6" y="45"/>
                  </a:lnTo>
                  <a:lnTo>
                    <a:pt x="6" y="56"/>
                  </a:lnTo>
                  <a:lnTo>
                    <a:pt x="20" y="56"/>
                  </a:lnTo>
                  <a:lnTo>
                    <a:pt x="20" y="45"/>
                  </a:lnTo>
                  <a:close/>
                  <a:moveTo>
                    <a:pt x="20" y="31"/>
                  </a:moveTo>
                  <a:lnTo>
                    <a:pt x="6" y="31"/>
                  </a:lnTo>
                  <a:lnTo>
                    <a:pt x="6" y="41"/>
                  </a:lnTo>
                  <a:lnTo>
                    <a:pt x="20" y="41"/>
                  </a:lnTo>
                  <a:lnTo>
                    <a:pt x="20" y="31"/>
                  </a:lnTo>
                  <a:close/>
                  <a:moveTo>
                    <a:pt x="20" y="16"/>
                  </a:moveTo>
                  <a:lnTo>
                    <a:pt x="6" y="16"/>
                  </a:lnTo>
                  <a:lnTo>
                    <a:pt x="6" y="27"/>
                  </a:lnTo>
                  <a:lnTo>
                    <a:pt x="20" y="27"/>
                  </a:lnTo>
                  <a:lnTo>
                    <a:pt x="20" y="16"/>
                  </a:lnTo>
                  <a:close/>
                  <a:moveTo>
                    <a:pt x="41" y="59"/>
                  </a:moveTo>
                  <a:lnTo>
                    <a:pt x="29" y="59"/>
                  </a:lnTo>
                  <a:lnTo>
                    <a:pt x="29" y="70"/>
                  </a:lnTo>
                  <a:lnTo>
                    <a:pt x="41" y="70"/>
                  </a:lnTo>
                  <a:lnTo>
                    <a:pt x="41" y="59"/>
                  </a:lnTo>
                  <a:close/>
                  <a:moveTo>
                    <a:pt x="41" y="45"/>
                  </a:moveTo>
                  <a:lnTo>
                    <a:pt x="29" y="45"/>
                  </a:lnTo>
                  <a:lnTo>
                    <a:pt x="29" y="56"/>
                  </a:lnTo>
                  <a:lnTo>
                    <a:pt x="41" y="56"/>
                  </a:lnTo>
                  <a:lnTo>
                    <a:pt x="41" y="45"/>
                  </a:lnTo>
                  <a:close/>
                  <a:moveTo>
                    <a:pt x="41" y="31"/>
                  </a:moveTo>
                  <a:lnTo>
                    <a:pt x="29" y="31"/>
                  </a:lnTo>
                  <a:lnTo>
                    <a:pt x="29" y="41"/>
                  </a:lnTo>
                  <a:lnTo>
                    <a:pt x="41" y="41"/>
                  </a:lnTo>
                  <a:lnTo>
                    <a:pt x="41" y="31"/>
                  </a:lnTo>
                  <a:close/>
                  <a:moveTo>
                    <a:pt x="41" y="16"/>
                  </a:moveTo>
                  <a:lnTo>
                    <a:pt x="29" y="16"/>
                  </a:lnTo>
                  <a:lnTo>
                    <a:pt x="29" y="27"/>
                  </a:lnTo>
                  <a:lnTo>
                    <a:pt x="41" y="27"/>
                  </a:lnTo>
                  <a:lnTo>
                    <a:pt x="41" y="16"/>
                  </a:lnTo>
                  <a:close/>
                  <a:moveTo>
                    <a:pt x="94" y="27"/>
                  </a:moveTo>
                  <a:lnTo>
                    <a:pt x="61" y="27"/>
                  </a:lnTo>
                  <a:lnTo>
                    <a:pt x="61" y="36"/>
                  </a:lnTo>
                  <a:lnTo>
                    <a:pt x="94" y="36"/>
                  </a:lnTo>
                  <a:lnTo>
                    <a:pt x="94" y="27"/>
                  </a:lnTo>
                  <a:close/>
                  <a:moveTo>
                    <a:pt x="101" y="38"/>
                  </a:moveTo>
                  <a:lnTo>
                    <a:pt x="101" y="102"/>
                  </a:lnTo>
                  <a:lnTo>
                    <a:pt x="73" y="102"/>
                  </a:lnTo>
                  <a:lnTo>
                    <a:pt x="73" y="82"/>
                  </a:lnTo>
                  <a:lnTo>
                    <a:pt x="61" y="82"/>
                  </a:lnTo>
                  <a:lnTo>
                    <a:pt x="61" y="102"/>
                  </a:lnTo>
                  <a:lnTo>
                    <a:pt x="53" y="102"/>
                  </a:lnTo>
                  <a:lnTo>
                    <a:pt x="53" y="38"/>
                  </a:lnTo>
                  <a:lnTo>
                    <a:pt x="101" y="38"/>
                  </a:lnTo>
                  <a:close/>
                  <a:moveTo>
                    <a:pt x="73" y="59"/>
                  </a:moveTo>
                  <a:lnTo>
                    <a:pt x="61" y="59"/>
                  </a:lnTo>
                  <a:lnTo>
                    <a:pt x="61" y="70"/>
                  </a:lnTo>
                  <a:lnTo>
                    <a:pt x="73" y="70"/>
                  </a:lnTo>
                  <a:lnTo>
                    <a:pt x="73" y="59"/>
                  </a:lnTo>
                  <a:close/>
                  <a:moveTo>
                    <a:pt x="73" y="45"/>
                  </a:moveTo>
                  <a:lnTo>
                    <a:pt x="61" y="45"/>
                  </a:lnTo>
                  <a:lnTo>
                    <a:pt x="61" y="56"/>
                  </a:lnTo>
                  <a:lnTo>
                    <a:pt x="73" y="56"/>
                  </a:lnTo>
                  <a:lnTo>
                    <a:pt x="73" y="45"/>
                  </a:lnTo>
                  <a:close/>
                  <a:moveTo>
                    <a:pt x="96" y="59"/>
                  </a:moveTo>
                  <a:lnTo>
                    <a:pt x="82" y="59"/>
                  </a:lnTo>
                  <a:lnTo>
                    <a:pt x="82" y="70"/>
                  </a:lnTo>
                  <a:lnTo>
                    <a:pt x="96" y="70"/>
                  </a:lnTo>
                  <a:lnTo>
                    <a:pt x="96" y="59"/>
                  </a:lnTo>
                  <a:close/>
                  <a:moveTo>
                    <a:pt x="96" y="45"/>
                  </a:moveTo>
                  <a:lnTo>
                    <a:pt x="82" y="45"/>
                  </a:lnTo>
                  <a:lnTo>
                    <a:pt x="82" y="56"/>
                  </a:lnTo>
                  <a:lnTo>
                    <a:pt x="96" y="56"/>
                  </a:lnTo>
                  <a:lnTo>
                    <a:pt x="96" y="4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 name="Freeform 13"/>
            <p:cNvSpPr>
              <a:spLocks noEditPoints="1"/>
            </p:cNvSpPr>
            <p:nvPr/>
          </p:nvSpPr>
          <p:spPr bwMode="auto">
            <a:xfrm>
              <a:off x="4358" y="2755"/>
              <a:ext cx="105" cy="134"/>
            </a:xfrm>
            <a:custGeom>
              <a:avLst/>
              <a:gdLst/>
              <a:ahLst/>
              <a:cxnLst>
                <a:cxn ang="0">
                  <a:pos x="97" y="0"/>
                </a:cxn>
                <a:cxn ang="0">
                  <a:pos x="64" y="11"/>
                </a:cxn>
                <a:cxn ang="0">
                  <a:pos x="105" y="15"/>
                </a:cxn>
                <a:cxn ang="0">
                  <a:pos x="99" y="134"/>
                </a:cxn>
                <a:cxn ang="0">
                  <a:pos x="87" y="109"/>
                </a:cxn>
                <a:cxn ang="0">
                  <a:pos x="57" y="134"/>
                </a:cxn>
                <a:cxn ang="0">
                  <a:pos x="105" y="15"/>
                </a:cxn>
                <a:cxn ang="0">
                  <a:pos x="99" y="89"/>
                </a:cxn>
                <a:cxn ang="0">
                  <a:pos x="85" y="79"/>
                </a:cxn>
                <a:cxn ang="0">
                  <a:pos x="85" y="72"/>
                </a:cxn>
                <a:cxn ang="0">
                  <a:pos x="99" y="59"/>
                </a:cxn>
                <a:cxn ang="0">
                  <a:pos x="85" y="72"/>
                </a:cxn>
                <a:cxn ang="0">
                  <a:pos x="99" y="52"/>
                </a:cxn>
                <a:cxn ang="0">
                  <a:pos x="85" y="40"/>
                </a:cxn>
                <a:cxn ang="0">
                  <a:pos x="85" y="34"/>
                </a:cxn>
                <a:cxn ang="0">
                  <a:pos x="99" y="22"/>
                </a:cxn>
                <a:cxn ang="0">
                  <a:pos x="85" y="34"/>
                </a:cxn>
                <a:cxn ang="0">
                  <a:pos x="76" y="89"/>
                </a:cxn>
                <a:cxn ang="0">
                  <a:pos x="62" y="79"/>
                </a:cxn>
                <a:cxn ang="0">
                  <a:pos x="62" y="72"/>
                </a:cxn>
                <a:cxn ang="0">
                  <a:pos x="76" y="59"/>
                </a:cxn>
                <a:cxn ang="0">
                  <a:pos x="62" y="72"/>
                </a:cxn>
                <a:cxn ang="0">
                  <a:pos x="76" y="52"/>
                </a:cxn>
                <a:cxn ang="0">
                  <a:pos x="62" y="40"/>
                </a:cxn>
                <a:cxn ang="0">
                  <a:pos x="62" y="34"/>
                </a:cxn>
                <a:cxn ang="0">
                  <a:pos x="76" y="22"/>
                </a:cxn>
                <a:cxn ang="0">
                  <a:pos x="62" y="34"/>
                </a:cxn>
                <a:cxn ang="0">
                  <a:pos x="43" y="47"/>
                </a:cxn>
                <a:cxn ang="0">
                  <a:pos x="7" y="34"/>
                </a:cxn>
                <a:cxn ang="0">
                  <a:pos x="50" y="50"/>
                </a:cxn>
                <a:cxn ang="0">
                  <a:pos x="43" y="134"/>
                </a:cxn>
                <a:cxn ang="0">
                  <a:pos x="30" y="109"/>
                </a:cxn>
                <a:cxn ang="0">
                  <a:pos x="0" y="134"/>
                </a:cxn>
                <a:cxn ang="0">
                  <a:pos x="50" y="50"/>
                </a:cxn>
                <a:cxn ang="0">
                  <a:pos x="43" y="89"/>
                </a:cxn>
                <a:cxn ang="0">
                  <a:pos x="30" y="79"/>
                </a:cxn>
                <a:cxn ang="0">
                  <a:pos x="30" y="72"/>
                </a:cxn>
                <a:cxn ang="0">
                  <a:pos x="43" y="59"/>
                </a:cxn>
                <a:cxn ang="0">
                  <a:pos x="30" y="72"/>
                </a:cxn>
                <a:cxn ang="0">
                  <a:pos x="20" y="89"/>
                </a:cxn>
                <a:cxn ang="0">
                  <a:pos x="7" y="79"/>
                </a:cxn>
                <a:cxn ang="0">
                  <a:pos x="7" y="72"/>
                </a:cxn>
                <a:cxn ang="0">
                  <a:pos x="20" y="59"/>
                </a:cxn>
                <a:cxn ang="0">
                  <a:pos x="7" y="72"/>
                </a:cxn>
              </a:cxnLst>
              <a:rect l="0" t="0" r="r" b="b"/>
              <a:pathLst>
                <a:path w="105" h="134">
                  <a:moveTo>
                    <a:pt x="64" y="0"/>
                  </a:moveTo>
                  <a:lnTo>
                    <a:pt x="97" y="0"/>
                  </a:lnTo>
                  <a:lnTo>
                    <a:pt x="97" y="11"/>
                  </a:lnTo>
                  <a:lnTo>
                    <a:pt x="64" y="11"/>
                  </a:lnTo>
                  <a:lnTo>
                    <a:pt x="64" y="0"/>
                  </a:lnTo>
                  <a:close/>
                  <a:moveTo>
                    <a:pt x="105" y="15"/>
                  </a:moveTo>
                  <a:lnTo>
                    <a:pt x="105" y="134"/>
                  </a:lnTo>
                  <a:lnTo>
                    <a:pt x="99" y="134"/>
                  </a:lnTo>
                  <a:lnTo>
                    <a:pt x="99" y="109"/>
                  </a:lnTo>
                  <a:lnTo>
                    <a:pt x="87" y="109"/>
                  </a:lnTo>
                  <a:lnTo>
                    <a:pt x="87" y="134"/>
                  </a:lnTo>
                  <a:lnTo>
                    <a:pt x="57" y="134"/>
                  </a:lnTo>
                  <a:lnTo>
                    <a:pt x="57" y="15"/>
                  </a:lnTo>
                  <a:lnTo>
                    <a:pt x="105" y="15"/>
                  </a:lnTo>
                  <a:close/>
                  <a:moveTo>
                    <a:pt x="85" y="89"/>
                  </a:moveTo>
                  <a:lnTo>
                    <a:pt x="99" y="89"/>
                  </a:lnTo>
                  <a:lnTo>
                    <a:pt x="99" y="79"/>
                  </a:lnTo>
                  <a:lnTo>
                    <a:pt x="85" y="79"/>
                  </a:lnTo>
                  <a:lnTo>
                    <a:pt x="85" y="89"/>
                  </a:lnTo>
                  <a:close/>
                  <a:moveTo>
                    <a:pt x="85" y="72"/>
                  </a:moveTo>
                  <a:lnTo>
                    <a:pt x="99" y="72"/>
                  </a:lnTo>
                  <a:lnTo>
                    <a:pt x="99" y="59"/>
                  </a:lnTo>
                  <a:lnTo>
                    <a:pt x="85" y="59"/>
                  </a:lnTo>
                  <a:lnTo>
                    <a:pt x="85" y="72"/>
                  </a:lnTo>
                  <a:close/>
                  <a:moveTo>
                    <a:pt x="85" y="52"/>
                  </a:moveTo>
                  <a:lnTo>
                    <a:pt x="99" y="52"/>
                  </a:lnTo>
                  <a:lnTo>
                    <a:pt x="99" y="40"/>
                  </a:lnTo>
                  <a:lnTo>
                    <a:pt x="85" y="40"/>
                  </a:lnTo>
                  <a:lnTo>
                    <a:pt x="85" y="52"/>
                  </a:lnTo>
                  <a:close/>
                  <a:moveTo>
                    <a:pt x="85" y="34"/>
                  </a:moveTo>
                  <a:lnTo>
                    <a:pt x="99" y="34"/>
                  </a:lnTo>
                  <a:lnTo>
                    <a:pt x="99" y="22"/>
                  </a:lnTo>
                  <a:lnTo>
                    <a:pt x="85" y="22"/>
                  </a:lnTo>
                  <a:lnTo>
                    <a:pt x="85" y="34"/>
                  </a:lnTo>
                  <a:close/>
                  <a:moveTo>
                    <a:pt x="62" y="89"/>
                  </a:moveTo>
                  <a:lnTo>
                    <a:pt x="76" y="89"/>
                  </a:lnTo>
                  <a:lnTo>
                    <a:pt x="76" y="79"/>
                  </a:lnTo>
                  <a:lnTo>
                    <a:pt x="62" y="79"/>
                  </a:lnTo>
                  <a:lnTo>
                    <a:pt x="62" y="89"/>
                  </a:lnTo>
                  <a:close/>
                  <a:moveTo>
                    <a:pt x="62" y="72"/>
                  </a:moveTo>
                  <a:lnTo>
                    <a:pt x="76" y="72"/>
                  </a:lnTo>
                  <a:lnTo>
                    <a:pt x="76" y="59"/>
                  </a:lnTo>
                  <a:lnTo>
                    <a:pt x="62" y="59"/>
                  </a:lnTo>
                  <a:lnTo>
                    <a:pt x="62" y="72"/>
                  </a:lnTo>
                  <a:close/>
                  <a:moveTo>
                    <a:pt x="62" y="52"/>
                  </a:moveTo>
                  <a:lnTo>
                    <a:pt x="76" y="52"/>
                  </a:lnTo>
                  <a:lnTo>
                    <a:pt x="76" y="40"/>
                  </a:lnTo>
                  <a:lnTo>
                    <a:pt x="62" y="40"/>
                  </a:lnTo>
                  <a:lnTo>
                    <a:pt x="62" y="52"/>
                  </a:lnTo>
                  <a:close/>
                  <a:moveTo>
                    <a:pt x="62" y="34"/>
                  </a:moveTo>
                  <a:lnTo>
                    <a:pt x="76" y="34"/>
                  </a:lnTo>
                  <a:lnTo>
                    <a:pt x="76" y="22"/>
                  </a:lnTo>
                  <a:lnTo>
                    <a:pt x="62" y="22"/>
                  </a:lnTo>
                  <a:lnTo>
                    <a:pt x="62" y="34"/>
                  </a:lnTo>
                  <a:close/>
                  <a:moveTo>
                    <a:pt x="7" y="47"/>
                  </a:moveTo>
                  <a:lnTo>
                    <a:pt x="43" y="47"/>
                  </a:lnTo>
                  <a:lnTo>
                    <a:pt x="43" y="34"/>
                  </a:lnTo>
                  <a:lnTo>
                    <a:pt x="7" y="34"/>
                  </a:lnTo>
                  <a:lnTo>
                    <a:pt x="7" y="47"/>
                  </a:lnTo>
                  <a:close/>
                  <a:moveTo>
                    <a:pt x="50" y="50"/>
                  </a:moveTo>
                  <a:lnTo>
                    <a:pt x="50" y="134"/>
                  </a:lnTo>
                  <a:lnTo>
                    <a:pt x="43" y="134"/>
                  </a:lnTo>
                  <a:lnTo>
                    <a:pt x="43" y="109"/>
                  </a:lnTo>
                  <a:lnTo>
                    <a:pt x="30" y="109"/>
                  </a:lnTo>
                  <a:lnTo>
                    <a:pt x="30" y="134"/>
                  </a:lnTo>
                  <a:lnTo>
                    <a:pt x="0" y="134"/>
                  </a:lnTo>
                  <a:lnTo>
                    <a:pt x="0" y="50"/>
                  </a:lnTo>
                  <a:lnTo>
                    <a:pt x="50" y="50"/>
                  </a:lnTo>
                  <a:close/>
                  <a:moveTo>
                    <a:pt x="30" y="89"/>
                  </a:moveTo>
                  <a:lnTo>
                    <a:pt x="43" y="89"/>
                  </a:lnTo>
                  <a:lnTo>
                    <a:pt x="43" y="79"/>
                  </a:lnTo>
                  <a:lnTo>
                    <a:pt x="30" y="79"/>
                  </a:lnTo>
                  <a:lnTo>
                    <a:pt x="30" y="89"/>
                  </a:lnTo>
                  <a:close/>
                  <a:moveTo>
                    <a:pt x="30" y="72"/>
                  </a:moveTo>
                  <a:lnTo>
                    <a:pt x="43" y="72"/>
                  </a:lnTo>
                  <a:lnTo>
                    <a:pt x="43" y="59"/>
                  </a:lnTo>
                  <a:lnTo>
                    <a:pt x="30" y="59"/>
                  </a:lnTo>
                  <a:lnTo>
                    <a:pt x="30" y="72"/>
                  </a:lnTo>
                  <a:close/>
                  <a:moveTo>
                    <a:pt x="7" y="89"/>
                  </a:moveTo>
                  <a:lnTo>
                    <a:pt x="20" y="89"/>
                  </a:lnTo>
                  <a:lnTo>
                    <a:pt x="20" y="79"/>
                  </a:lnTo>
                  <a:lnTo>
                    <a:pt x="7" y="79"/>
                  </a:lnTo>
                  <a:lnTo>
                    <a:pt x="7" y="89"/>
                  </a:lnTo>
                  <a:close/>
                  <a:moveTo>
                    <a:pt x="7" y="72"/>
                  </a:moveTo>
                  <a:lnTo>
                    <a:pt x="20" y="72"/>
                  </a:lnTo>
                  <a:lnTo>
                    <a:pt x="20" y="59"/>
                  </a:lnTo>
                  <a:lnTo>
                    <a:pt x="7" y="59"/>
                  </a:lnTo>
                  <a:lnTo>
                    <a:pt x="7" y="7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 name="Freeform 14"/>
            <p:cNvSpPr>
              <a:spLocks noEditPoints="1"/>
            </p:cNvSpPr>
            <p:nvPr/>
          </p:nvSpPr>
          <p:spPr bwMode="auto">
            <a:xfrm>
              <a:off x="4259" y="2771"/>
              <a:ext cx="90" cy="118"/>
            </a:xfrm>
            <a:custGeom>
              <a:avLst/>
              <a:gdLst/>
              <a:ahLst/>
              <a:cxnLst>
                <a:cxn ang="0">
                  <a:pos x="85" y="0"/>
                </a:cxn>
                <a:cxn ang="0">
                  <a:pos x="55" y="11"/>
                </a:cxn>
                <a:cxn ang="0">
                  <a:pos x="90" y="13"/>
                </a:cxn>
                <a:cxn ang="0">
                  <a:pos x="85" y="118"/>
                </a:cxn>
                <a:cxn ang="0">
                  <a:pos x="74" y="95"/>
                </a:cxn>
                <a:cxn ang="0">
                  <a:pos x="48" y="118"/>
                </a:cxn>
                <a:cxn ang="0">
                  <a:pos x="90" y="13"/>
                </a:cxn>
                <a:cxn ang="0">
                  <a:pos x="85" y="81"/>
                </a:cxn>
                <a:cxn ang="0">
                  <a:pos x="74" y="70"/>
                </a:cxn>
                <a:cxn ang="0">
                  <a:pos x="74" y="63"/>
                </a:cxn>
                <a:cxn ang="0">
                  <a:pos x="85" y="52"/>
                </a:cxn>
                <a:cxn ang="0">
                  <a:pos x="74" y="63"/>
                </a:cxn>
                <a:cxn ang="0">
                  <a:pos x="85" y="47"/>
                </a:cxn>
                <a:cxn ang="0">
                  <a:pos x="74" y="36"/>
                </a:cxn>
                <a:cxn ang="0">
                  <a:pos x="74" y="31"/>
                </a:cxn>
                <a:cxn ang="0">
                  <a:pos x="85" y="20"/>
                </a:cxn>
                <a:cxn ang="0">
                  <a:pos x="74" y="31"/>
                </a:cxn>
                <a:cxn ang="0">
                  <a:pos x="65" y="81"/>
                </a:cxn>
                <a:cxn ang="0">
                  <a:pos x="55" y="70"/>
                </a:cxn>
                <a:cxn ang="0">
                  <a:pos x="55" y="63"/>
                </a:cxn>
                <a:cxn ang="0">
                  <a:pos x="65" y="52"/>
                </a:cxn>
                <a:cxn ang="0">
                  <a:pos x="55" y="63"/>
                </a:cxn>
                <a:cxn ang="0">
                  <a:pos x="65" y="47"/>
                </a:cxn>
                <a:cxn ang="0">
                  <a:pos x="55" y="36"/>
                </a:cxn>
                <a:cxn ang="0">
                  <a:pos x="55" y="31"/>
                </a:cxn>
                <a:cxn ang="0">
                  <a:pos x="65" y="20"/>
                </a:cxn>
                <a:cxn ang="0">
                  <a:pos x="55" y="31"/>
                </a:cxn>
                <a:cxn ang="0">
                  <a:pos x="37" y="41"/>
                </a:cxn>
                <a:cxn ang="0">
                  <a:pos x="5" y="32"/>
                </a:cxn>
                <a:cxn ang="0">
                  <a:pos x="42" y="45"/>
                </a:cxn>
                <a:cxn ang="0">
                  <a:pos x="37" y="118"/>
                </a:cxn>
                <a:cxn ang="0">
                  <a:pos x="27" y="95"/>
                </a:cxn>
                <a:cxn ang="0">
                  <a:pos x="0" y="118"/>
                </a:cxn>
                <a:cxn ang="0">
                  <a:pos x="42" y="45"/>
                </a:cxn>
                <a:cxn ang="0">
                  <a:pos x="37" y="81"/>
                </a:cxn>
                <a:cxn ang="0">
                  <a:pos x="25" y="70"/>
                </a:cxn>
                <a:cxn ang="0">
                  <a:pos x="25" y="63"/>
                </a:cxn>
                <a:cxn ang="0">
                  <a:pos x="37" y="52"/>
                </a:cxn>
                <a:cxn ang="0">
                  <a:pos x="25" y="63"/>
                </a:cxn>
                <a:cxn ang="0">
                  <a:pos x="18" y="81"/>
                </a:cxn>
                <a:cxn ang="0">
                  <a:pos x="5" y="70"/>
                </a:cxn>
                <a:cxn ang="0">
                  <a:pos x="5" y="63"/>
                </a:cxn>
                <a:cxn ang="0">
                  <a:pos x="18" y="52"/>
                </a:cxn>
                <a:cxn ang="0">
                  <a:pos x="5" y="63"/>
                </a:cxn>
              </a:cxnLst>
              <a:rect l="0" t="0" r="r" b="b"/>
              <a:pathLst>
                <a:path w="90" h="118">
                  <a:moveTo>
                    <a:pt x="55" y="0"/>
                  </a:moveTo>
                  <a:lnTo>
                    <a:pt x="85" y="0"/>
                  </a:lnTo>
                  <a:lnTo>
                    <a:pt x="85" y="11"/>
                  </a:lnTo>
                  <a:lnTo>
                    <a:pt x="55" y="11"/>
                  </a:lnTo>
                  <a:lnTo>
                    <a:pt x="55" y="0"/>
                  </a:lnTo>
                  <a:close/>
                  <a:moveTo>
                    <a:pt x="90" y="13"/>
                  </a:moveTo>
                  <a:lnTo>
                    <a:pt x="90" y="118"/>
                  </a:lnTo>
                  <a:lnTo>
                    <a:pt x="85" y="118"/>
                  </a:lnTo>
                  <a:lnTo>
                    <a:pt x="85" y="95"/>
                  </a:lnTo>
                  <a:lnTo>
                    <a:pt x="74" y="95"/>
                  </a:lnTo>
                  <a:lnTo>
                    <a:pt x="74" y="118"/>
                  </a:lnTo>
                  <a:lnTo>
                    <a:pt x="48" y="118"/>
                  </a:lnTo>
                  <a:lnTo>
                    <a:pt x="48" y="13"/>
                  </a:lnTo>
                  <a:lnTo>
                    <a:pt x="90" y="13"/>
                  </a:lnTo>
                  <a:close/>
                  <a:moveTo>
                    <a:pt x="74" y="81"/>
                  </a:moveTo>
                  <a:lnTo>
                    <a:pt x="85" y="81"/>
                  </a:lnTo>
                  <a:lnTo>
                    <a:pt x="85" y="70"/>
                  </a:lnTo>
                  <a:lnTo>
                    <a:pt x="74" y="70"/>
                  </a:lnTo>
                  <a:lnTo>
                    <a:pt x="74" y="81"/>
                  </a:lnTo>
                  <a:close/>
                  <a:moveTo>
                    <a:pt x="74" y="63"/>
                  </a:moveTo>
                  <a:lnTo>
                    <a:pt x="85" y="63"/>
                  </a:lnTo>
                  <a:lnTo>
                    <a:pt x="85" y="52"/>
                  </a:lnTo>
                  <a:lnTo>
                    <a:pt x="74" y="52"/>
                  </a:lnTo>
                  <a:lnTo>
                    <a:pt x="74" y="63"/>
                  </a:lnTo>
                  <a:close/>
                  <a:moveTo>
                    <a:pt x="74" y="47"/>
                  </a:moveTo>
                  <a:lnTo>
                    <a:pt x="85" y="47"/>
                  </a:lnTo>
                  <a:lnTo>
                    <a:pt x="85" y="36"/>
                  </a:lnTo>
                  <a:lnTo>
                    <a:pt x="74" y="36"/>
                  </a:lnTo>
                  <a:lnTo>
                    <a:pt x="74" y="47"/>
                  </a:lnTo>
                  <a:close/>
                  <a:moveTo>
                    <a:pt x="74" y="31"/>
                  </a:moveTo>
                  <a:lnTo>
                    <a:pt x="85" y="31"/>
                  </a:lnTo>
                  <a:lnTo>
                    <a:pt x="85" y="20"/>
                  </a:lnTo>
                  <a:lnTo>
                    <a:pt x="74" y="20"/>
                  </a:lnTo>
                  <a:lnTo>
                    <a:pt x="74" y="31"/>
                  </a:lnTo>
                  <a:close/>
                  <a:moveTo>
                    <a:pt x="55" y="81"/>
                  </a:moveTo>
                  <a:lnTo>
                    <a:pt x="65" y="81"/>
                  </a:lnTo>
                  <a:lnTo>
                    <a:pt x="65" y="70"/>
                  </a:lnTo>
                  <a:lnTo>
                    <a:pt x="55" y="70"/>
                  </a:lnTo>
                  <a:lnTo>
                    <a:pt x="55" y="81"/>
                  </a:lnTo>
                  <a:close/>
                  <a:moveTo>
                    <a:pt x="55" y="63"/>
                  </a:moveTo>
                  <a:lnTo>
                    <a:pt x="65" y="63"/>
                  </a:lnTo>
                  <a:lnTo>
                    <a:pt x="65" y="52"/>
                  </a:lnTo>
                  <a:lnTo>
                    <a:pt x="55" y="52"/>
                  </a:lnTo>
                  <a:lnTo>
                    <a:pt x="55" y="63"/>
                  </a:lnTo>
                  <a:close/>
                  <a:moveTo>
                    <a:pt x="55" y="47"/>
                  </a:moveTo>
                  <a:lnTo>
                    <a:pt x="65" y="47"/>
                  </a:lnTo>
                  <a:lnTo>
                    <a:pt x="65" y="36"/>
                  </a:lnTo>
                  <a:lnTo>
                    <a:pt x="55" y="36"/>
                  </a:lnTo>
                  <a:lnTo>
                    <a:pt x="55" y="47"/>
                  </a:lnTo>
                  <a:close/>
                  <a:moveTo>
                    <a:pt x="55" y="31"/>
                  </a:moveTo>
                  <a:lnTo>
                    <a:pt x="65" y="31"/>
                  </a:lnTo>
                  <a:lnTo>
                    <a:pt x="65" y="20"/>
                  </a:lnTo>
                  <a:lnTo>
                    <a:pt x="55" y="20"/>
                  </a:lnTo>
                  <a:lnTo>
                    <a:pt x="55" y="31"/>
                  </a:lnTo>
                  <a:close/>
                  <a:moveTo>
                    <a:pt x="5" y="41"/>
                  </a:moveTo>
                  <a:lnTo>
                    <a:pt x="37" y="41"/>
                  </a:lnTo>
                  <a:lnTo>
                    <a:pt x="37" y="32"/>
                  </a:lnTo>
                  <a:lnTo>
                    <a:pt x="5" y="32"/>
                  </a:lnTo>
                  <a:lnTo>
                    <a:pt x="5" y="41"/>
                  </a:lnTo>
                  <a:close/>
                  <a:moveTo>
                    <a:pt x="42" y="45"/>
                  </a:moveTo>
                  <a:lnTo>
                    <a:pt x="42" y="118"/>
                  </a:lnTo>
                  <a:lnTo>
                    <a:pt x="37" y="118"/>
                  </a:lnTo>
                  <a:lnTo>
                    <a:pt x="37" y="95"/>
                  </a:lnTo>
                  <a:lnTo>
                    <a:pt x="27" y="95"/>
                  </a:lnTo>
                  <a:lnTo>
                    <a:pt x="27" y="118"/>
                  </a:lnTo>
                  <a:lnTo>
                    <a:pt x="0" y="118"/>
                  </a:lnTo>
                  <a:lnTo>
                    <a:pt x="0" y="45"/>
                  </a:lnTo>
                  <a:lnTo>
                    <a:pt x="42" y="45"/>
                  </a:lnTo>
                  <a:close/>
                  <a:moveTo>
                    <a:pt x="25" y="81"/>
                  </a:moveTo>
                  <a:lnTo>
                    <a:pt x="37" y="81"/>
                  </a:lnTo>
                  <a:lnTo>
                    <a:pt x="37" y="70"/>
                  </a:lnTo>
                  <a:lnTo>
                    <a:pt x="25" y="70"/>
                  </a:lnTo>
                  <a:lnTo>
                    <a:pt x="25" y="81"/>
                  </a:lnTo>
                  <a:close/>
                  <a:moveTo>
                    <a:pt x="25" y="63"/>
                  </a:moveTo>
                  <a:lnTo>
                    <a:pt x="37" y="63"/>
                  </a:lnTo>
                  <a:lnTo>
                    <a:pt x="37" y="52"/>
                  </a:lnTo>
                  <a:lnTo>
                    <a:pt x="25" y="52"/>
                  </a:lnTo>
                  <a:lnTo>
                    <a:pt x="25" y="63"/>
                  </a:lnTo>
                  <a:close/>
                  <a:moveTo>
                    <a:pt x="5" y="81"/>
                  </a:moveTo>
                  <a:lnTo>
                    <a:pt x="18" y="81"/>
                  </a:lnTo>
                  <a:lnTo>
                    <a:pt x="18" y="70"/>
                  </a:lnTo>
                  <a:lnTo>
                    <a:pt x="5" y="70"/>
                  </a:lnTo>
                  <a:lnTo>
                    <a:pt x="5" y="81"/>
                  </a:lnTo>
                  <a:close/>
                  <a:moveTo>
                    <a:pt x="5" y="63"/>
                  </a:moveTo>
                  <a:lnTo>
                    <a:pt x="18" y="63"/>
                  </a:lnTo>
                  <a:lnTo>
                    <a:pt x="18" y="52"/>
                  </a:lnTo>
                  <a:lnTo>
                    <a:pt x="5" y="52"/>
                  </a:lnTo>
                  <a:lnTo>
                    <a:pt x="5" y="6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 name="Freeform 15"/>
            <p:cNvSpPr>
              <a:spLocks noEditPoints="1"/>
            </p:cNvSpPr>
            <p:nvPr/>
          </p:nvSpPr>
          <p:spPr bwMode="auto">
            <a:xfrm>
              <a:off x="4137" y="2789"/>
              <a:ext cx="113" cy="100"/>
            </a:xfrm>
            <a:custGeom>
              <a:avLst/>
              <a:gdLst/>
              <a:ahLst/>
              <a:cxnLst>
                <a:cxn ang="0">
                  <a:pos x="104" y="0"/>
                </a:cxn>
                <a:cxn ang="0">
                  <a:pos x="67" y="7"/>
                </a:cxn>
                <a:cxn ang="0">
                  <a:pos x="113" y="11"/>
                </a:cxn>
                <a:cxn ang="0">
                  <a:pos x="106" y="100"/>
                </a:cxn>
                <a:cxn ang="0">
                  <a:pos x="92" y="80"/>
                </a:cxn>
                <a:cxn ang="0">
                  <a:pos x="60" y="100"/>
                </a:cxn>
                <a:cxn ang="0">
                  <a:pos x="113" y="11"/>
                </a:cxn>
                <a:cxn ang="0">
                  <a:pos x="106" y="68"/>
                </a:cxn>
                <a:cxn ang="0">
                  <a:pos x="92" y="59"/>
                </a:cxn>
                <a:cxn ang="0">
                  <a:pos x="92" y="54"/>
                </a:cxn>
                <a:cxn ang="0">
                  <a:pos x="106" y="45"/>
                </a:cxn>
                <a:cxn ang="0">
                  <a:pos x="92" y="54"/>
                </a:cxn>
                <a:cxn ang="0">
                  <a:pos x="106" y="39"/>
                </a:cxn>
                <a:cxn ang="0">
                  <a:pos x="92" y="30"/>
                </a:cxn>
                <a:cxn ang="0">
                  <a:pos x="92" y="25"/>
                </a:cxn>
                <a:cxn ang="0">
                  <a:pos x="106" y="16"/>
                </a:cxn>
                <a:cxn ang="0">
                  <a:pos x="92" y="25"/>
                </a:cxn>
                <a:cxn ang="0">
                  <a:pos x="81" y="68"/>
                </a:cxn>
                <a:cxn ang="0">
                  <a:pos x="67" y="59"/>
                </a:cxn>
                <a:cxn ang="0">
                  <a:pos x="67" y="54"/>
                </a:cxn>
                <a:cxn ang="0">
                  <a:pos x="81" y="45"/>
                </a:cxn>
                <a:cxn ang="0">
                  <a:pos x="67" y="54"/>
                </a:cxn>
                <a:cxn ang="0">
                  <a:pos x="81" y="39"/>
                </a:cxn>
                <a:cxn ang="0">
                  <a:pos x="67" y="30"/>
                </a:cxn>
                <a:cxn ang="0">
                  <a:pos x="67" y="25"/>
                </a:cxn>
                <a:cxn ang="0">
                  <a:pos x="81" y="16"/>
                </a:cxn>
                <a:cxn ang="0">
                  <a:pos x="67" y="25"/>
                </a:cxn>
                <a:cxn ang="0">
                  <a:pos x="46" y="34"/>
                </a:cxn>
                <a:cxn ang="0">
                  <a:pos x="7" y="27"/>
                </a:cxn>
                <a:cxn ang="0">
                  <a:pos x="53" y="38"/>
                </a:cxn>
                <a:cxn ang="0">
                  <a:pos x="46" y="100"/>
                </a:cxn>
                <a:cxn ang="0">
                  <a:pos x="32" y="80"/>
                </a:cxn>
                <a:cxn ang="0">
                  <a:pos x="0" y="100"/>
                </a:cxn>
                <a:cxn ang="0">
                  <a:pos x="53" y="38"/>
                </a:cxn>
                <a:cxn ang="0">
                  <a:pos x="46" y="68"/>
                </a:cxn>
                <a:cxn ang="0">
                  <a:pos x="32" y="59"/>
                </a:cxn>
                <a:cxn ang="0">
                  <a:pos x="32" y="54"/>
                </a:cxn>
                <a:cxn ang="0">
                  <a:pos x="46" y="45"/>
                </a:cxn>
                <a:cxn ang="0">
                  <a:pos x="32" y="54"/>
                </a:cxn>
                <a:cxn ang="0">
                  <a:pos x="21" y="68"/>
                </a:cxn>
                <a:cxn ang="0">
                  <a:pos x="7" y="59"/>
                </a:cxn>
                <a:cxn ang="0">
                  <a:pos x="7" y="54"/>
                </a:cxn>
                <a:cxn ang="0">
                  <a:pos x="21" y="45"/>
                </a:cxn>
                <a:cxn ang="0">
                  <a:pos x="7" y="54"/>
                </a:cxn>
              </a:cxnLst>
              <a:rect l="0" t="0" r="r" b="b"/>
              <a:pathLst>
                <a:path w="113" h="100">
                  <a:moveTo>
                    <a:pt x="67" y="0"/>
                  </a:moveTo>
                  <a:lnTo>
                    <a:pt x="104" y="0"/>
                  </a:lnTo>
                  <a:lnTo>
                    <a:pt x="104" y="7"/>
                  </a:lnTo>
                  <a:lnTo>
                    <a:pt x="67" y="7"/>
                  </a:lnTo>
                  <a:lnTo>
                    <a:pt x="67" y="0"/>
                  </a:lnTo>
                  <a:close/>
                  <a:moveTo>
                    <a:pt x="113" y="11"/>
                  </a:moveTo>
                  <a:lnTo>
                    <a:pt x="113" y="100"/>
                  </a:lnTo>
                  <a:lnTo>
                    <a:pt x="106" y="100"/>
                  </a:lnTo>
                  <a:lnTo>
                    <a:pt x="106" y="80"/>
                  </a:lnTo>
                  <a:lnTo>
                    <a:pt x="92" y="80"/>
                  </a:lnTo>
                  <a:lnTo>
                    <a:pt x="92" y="100"/>
                  </a:lnTo>
                  <a:lnTo>
                    <a:pt x="60" y="100"/>
                  </a:lnTo>
                  <a:lnTo>
                    <a:pt x="60" y="11"/>
                  </a:lnTo>
                  <a:lnTo>
                    <a:pt x="113" y="11"/>
                  </a:lnTo>
                  <a:close/>
                  <a:moveTo>
                    <a:pt x="92" y="68"/>
                  </a:moveTo>
                  <a:lnTo>
                    <a:pt x="106" y="68"/>
                  </a:lnTo>
                  <a:lnTo>
                    <a:pt x="106" y="59"/>
                  </a:lnTo>
                  <a:lnTo>
                    <a:pt x="92" y="59"/>
                  </a:lnTo>
                  <a:lnTo>
                    <a:pt x="92" y="68"/>
                  </a:lnTo>
                  <a:close/>
                  <a:moveTo>
                    <a:pt x="92" y="54"/>
                  </a:moveTo>
                  <a:lnTo>
                    <a:pt x="106" y="54"/>
                  </a:lnTo>
                  <a:lnTo>
                    <a:pt x="106" y="45"/>
                  </a:lnTo>
                  <a:lnTo>
                    <a:pt x="92" y="45"/>
                  </a:lnTo>
                  <a:lnTo>
                    <a:pt x="92" y="54"/>
                  </a:lnTo>
                  <a:close/>
                  <a:moveTo>
                    <a:pt x="92" y="39"/>
                  </a:moveTo>
                  <a:lnTo>
                    <a:pt x="106" y="39"/>
                  </a:lnTo>
                  <a:lnTo>
                    <a:pt x="106" y="30"/>
                  </a:lnTo>
                  <a:lnTo>
                    <a:pt x="92" y="30"/>
                  </a:lnTo>
                  <a:lnTo>
                    <a:pt x="92" y="39"/>
                  </a:lnTo>
                  <a:close/>
                  <a:moveTo>
                    <a:pt x="92" y="25"/>
                  </a:moveTo>
                  <a:lnTo>
                    <a:pt x="106" y="25"/>
                  </a:lnTo>
                  <a:lnTo>
                    <a:pt x="106" y="16"/>
                  </a:lnTo>
                  <a:lnTo>
                    <a:pt x="92" y="16"/>
                  </a:lnTo>
                  <a:lnTo>
                    <a:pt x="92" y="25"/>
                  </a:lnTo>
                  <a:close/>
                  <a:moveTo>
                    <a:pt x="67" y="68"/>
                  </a:moveTo>
                  <a:lnTo>
                    <a:pt x="81" y="68"/>
                  </a:lnTo>
                  <a:lnTo>
                    <a:pt x="81" y="59"/>
                  </a:lnTo>
                  <a:lnTo>
                    <a:pt x="67" y="59"/>
                  </a:lnTo>
                  <a:lnTo>
                    <a:pt x="67" y="68"/>
                  </a:lnTo>
                  <a:close/>
                  <a:moveTo>
                    <a:pt x="67" y="54"/>
                  </a:moveTo>
                  <a:lnTo>
                    <a:pt x="81" y="54"/>
                  </a:lnTo>
                  <a:lnTo>
                    <a:pt x="81" y="45"/>
                  </a:lnTo>
                  <a:lnTo>
                    <a:pt x="67" y="45"/>
                  </a:lnTo>
                  <a:lnTo>
                    <a:pt x="67" y="54"/>
                  </a:lnTo>
                  <a:close/>
                  <a:moveTo>
                    <a:pt x="67" y="39"/>
                  </a:moveTo>
                  <a:lnTo>
                    <a:pt x="81" y="39"/>
                  </a:lnTo>
                  <a:lnTo>
                    <a:pt x="81" y="30"/>
                  </a:lnTo>
                  <a:lnTo>
                    <a:pt x="67" y="30"/>
                  </a:lnTo>
                  <a:lnTo>
                    <a:pt x="67" y="39"/>
                  </a:lnTo>
                  <a:close/>
                  <a:moveTo>
                    <a:pt x="67" y="25"/>
                  </a:moveTo>
                  <a:lnTo>
                    <a:pt x="81" y="25"/>
                  </a:lnTo>
                  <a:lnTo>
                    <a:pt x="81" y="16"/>
                  </a:lnTo>
                  <a:lnTo>
                    <a:pt x="67" y="16"/>
                  </a:lnTo>
                  <a:lnTo>
                    <a:pt x="67" y="25"/>
                  </a:lnTo>
                  <a:close/>
                  <a:moveTo>
                    <a:pt x="7" y="34"/>
                  </a:moveTo>
                  <a:lnTo>
                    <a:pt x="46" y="34"/>
                  </a:lnTo>
                  <a:lnTo>
                    <a:pt x="46" y="27"/>
                  </a:lnTo>
                  <a:lnTo>
                    <a:pt x="7" y="27"/>
                  </a:lnTo>
                  <a:lnTo>
                    <a:pt x="7" y="34"/>
                  </a:lnTo>
                  <a:close/>
                  <a:moveTo>
                    <a:pt x="53" y="38"/>
                  </a:moveTo>
                  <a:lnTo>
                    <a:pt x="53" y="100"/>
                  </a:lnTo>
                  <a:lnTo>
                    <a:pt x="46" y="100"/>
                  </a:lnTo>
                  <a:lnTo>
                    <a:pt x="46" y="80"/>
                  </a:lnTo>
                  <a:lnTo>
                    <a:pt x="32" y="80"/>
                  </a:lnTo>
                  <a:lnTo>
                    <a:pt x="32" y="100"/>
                  </a:lnTo>
                  <a:lnTo>
                    <a:pt x="0" y="100"/>
                  </a:lnTo>
                  <a:lnTo>
                    <a:pt x="0" y="38"/>
                  </a:lnTo>
                  <a:lnTo>
                    <a:pt x="53" y="38"/>
                  </a:lnTo>
                  <a:close/>
                  <a:moveTo>
                    <a:pt x="32" y="68"/>
                  </a:moveTo>
                  <a:lnTo>
                    <a:pt x="46" y="68"/>
                  </a:lnTo>
                  <a:lnTo>
                    <a:pt x="46" y="59"/>
                  </a:lnTo>
                  <a:lnTo>
                    <a:pt x="32" y="59"/>
                  </a:lnTo>
                  <a:lnTo>
                    <a:pt x="32" y="68"/>
                  </a:lnTo>
                  <a:close/>
                  <a:moveTo>
                    <a:pt x="32" y="54"/>
                  </a:moveTo>
                  <a:lnTo>
                    <a:pt x="46" y="54"/>
                  </a:lnTo>
                  <a:lnTo>
                    <a:pt x="46" y="45"/>
                  </a:lnTo>
                  <a:lnTo>
                    <a:pt x="32" y="45"/>
                  </a:lnTo>
                  <a:lnTo>
                    <a:pt x="32" y="54"/>
                  </a:lnTo>
                  <a:close/>
                  <a:moveTo>
                    <a:pt x="7" y="68"/>
                  </a:moveTo>
                  <a:lnTo>
                    <a:pt x="21" y="68"/>
                  </a:lnTo>
                  <a:lnTo>
                    <a:pt x="21" y="59"/>
                  </a:lnTo>
                  <a:lnTo>
                    <a:pt x="7" y="59"/>
                  </a:lnTo>
                  <a:lnTo>
                    <a:pt x="7" y="68"/>
                  </a:lnTo>
                  <a:close/>
                  <a:moveTo>
                    <a:pt x="7" y="54"/>
                  </a:moveTo>
                  <a:lnTo>
                    <a:pt x="21" y="54"/>
                  </a:lnTo>
                  <a:lnTo>
                    <a:pt x="21" y="45"/>
                  </a:lnTo>
                  <a:lnTo>
                    <a:pt x="7" y="45"/>
                  </a:lnTo>
                  <a:lnTo>
                    <a:pt x="7" y="5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 name="Freeform 16"/>
            <p:cNvSpPr>
              <a:spLocks noEditPoints="1"/>
            </p:cNvSpPr>
            <p:nvPr/>
          </p:nvSpPr>
          <p:spPr bwMode="auto">
            <a:xfrm>
              <a:off x="4057" y="2828"/>
              <a:ext cx="69" cy="61"/>
            </a:xfrm>
            <a:custGeom>
              <a:avLst/>
              <a:gdLst/>
              <a:ahLst/>
              <a:cxnLst>
                <a:cxn ang="0">
                  <a:pos x="64" y="0"/>
                </a:cxn>
                <a:cxn ang="0">
                  <a:pos x="43" y="4"/>
                </a:cxn>
                <a:cxn ang="0">
                  <a:pos x="69" y="6"/>
                </a:cxn>
                <a:cxn ang="0">
                  <a:pos x="66" y="61"/>
                </a:cxn>
                <a:cxn ang="0">
                  <a:pos x="57" y="49"/>
                </a:cxn>
                <a:cxn ang="0">
                  <a:pos x="37" y="61"/>
                </a:cxn>
                <a:cxn ang="0">
                  <a:pos x="69" y="6"/>
                </a:cxn>
                <a:cxn ang="0">
                  <a:pos x="66" y="41"/>
                </a:cxn>
                <a:cxn ang="0">
                  <a:pos x="57" y="36"/>
                </a:cxn>
                <a:cxn ang="0">
                  <a:pos x="57" y="33"/>
                </a:cxn>
                <a:cxn ang="0">
                  <a:pos x="66" y="27"/>
                </a:cxn>
                <a:cxn ang="0">
                  <a:pos x="57" y="33"/>
                </a:cxn>
                <a:cxn ang="0">
                  <a:pos x="66" y="24"/>
                </a:cxn>
                <a:cxn ang="0">
                  <a:pos x="57" y="18"/>
                </a:cxn>
                <a:cxn ang="0">
                  <a:pos x="57" y="15"/>
                </a:cxn>
                <a:cxn ang="0">
                  <a:pos x="66" y="9"/>
                </a:cxn>
                <a:cxn ang="0">
                  <a:pos x="57" y="15"/>
                </a:cxn>
                <a:cxn ang="0">
                  <a:pos x="50" y="41"/>
                </a:cxn>
                <a:cxn ang="0">
                  <a:pos x="41" y="36"/>
                </a:cxn>
                <a:cxn ang="0">
                  <a:pos x="41" y="33"/>
                </a:cxn>
                <a:cxn ang="0">
                  <a:pos x="50" y="27"/>
                </a:cxn>
                <a:cxn ang="0">
                  <a:pos x="41" y="33"/>
                </a:cxn>
                <a:cxn ang="0">
                  <a:pos x="50" y="24"/>
                </a:cxn>
                <a:cxn ang="0">
                  <a:pos x="41" y="18"/>
                </a:cxn>
                <a:cxn ang="0">
                  <a:pos x="41" y="15"/>
                </a:cxn>
                <a:cxn ang="0">
                  <a:pos x="50" y="9"/>
                </a:cxn>
                <a:cxn ang="0">
                  <a:pos x="41" y="15"/>
                </a:cxn>
                <a:cxn ang="0">
                  <a:pos x="29" y="20"/>
                </a:cxn>
                <a:cxn ang="0">
                  <a:pos x="6" y="16"/>
                </a:cxn>
                <a:cxn ang="0">
                  <a:pos x="32" y="22"/>
                </a:cxn>
                <a:cxn ang="0">
                  <a:pos x="29" y="61"/>
                </a:cxn>
                <a:cxn ang="0">
                  <a:pos x="20" y="49"/>
                </a:cxn>
                <a:cxn ang="0">
                  <a:pos x="0" y="61"/>
                </a:cxn>
                <a:cxn ang="0">
                  <a:pos x="32" y="22"/>
                </a:cxn>
                <a:cxn ang="0">
                  <a:pos x="29" y="41"/>
                </a:cxn>
                <a:cxn ang="0">
                  <a:pos x="20" y="36"/>
                </a:cxn>
                <a:cxn ang="0">
                  <a:pos x="20" y="33"/>
                </a:cxn>
                <a:cxn ang="0">
                  <a:pos x="29" y="27"/>
                </a:cxn>
                <a:cxn ang="0">
                  <a:pos x="20" y="33"/>
                </a:cxn>
                <a:cxn ang="0">
                  <a:pos x="14" y="41"/>
                </a:cxn>
                <a:cxn ang="0">
                  <a:pos x="6" y="36"/>
                </a:cxn>
                <a:cxn ang="0">
                  <a:pos x="6" y="33"/>
                </a:cxn>
                <a:cxn ang="0">
                  <a:pos x="14" y="27"/>
                </a:cxn>
                <a:cxn ang="0">
                  <a:pos x="6" y="33"/>
                </a:cxn>
              </a:cxnLst>
              <a:rect l="0" t="0" r="r" b="b"/>
              <a:pathLst>
                <a:path w="69" h="61">
                  <a:moveTo>
                    <a:pt x="43" y="0"/>
                  </a:moveTo>
                  <a:lnTo>
                    <a:pt x="64" y="0"/>
                  </a:lnTo>
                  <a:lnTo>
                    <a:pt x="64" y="4"/>
                  </a:lnTo>
                  <a:lnTo>
                    <a:pt x="43" y="4"/>
                  </a:lnTo>
                  <a:lnTo>
                    <a:pt x="43" y="0"/>
                  </a:lnTo>
                  <a:close/>
                  <a:moveTo>
                    <a:pt x="69" y="6"/>
                  </a:moveTo>
                  <a:lnTo>
                    <a:pt x="69" y="61"/>
                  </a:lnTo>
                  <a:lnTo>
                    <a:pt x="66" y="61"/>
                  </a:lnTo>
                  <a:lnTo>
                    <a:pt x="66" y="49"/>
                  </a:lnTo>
                  <a:lnTo>
                    <a:pt x="57" y="49"/>
                  </a:lnTo>
                  <a:lnTo>
                    <a:pt x="57" y="61"/>
                  </a:lnTo>
                  <a:lnTo>
                    <a:pt x="37" y="61"/>
                  </a:lnTo>
                  <a:lnTo>
                    <a:pt x="37" y="6"/>
                  </a:lnTo>
                  <a:lnTo>
                    <a:pt x="69" y="6"/>
                  </a:lnTo>
                  <a:close/>
                  <a:moveTo>
                    <a:pt x="57" y="41"/>
                  </a:moveTo>
                  <a:lnTo>
                    <a:pt x="66" y="41"/>
                  </a:lnTo>
                  <a:lnTo>
                    <a:pt x="66" y="36"/>
                  </a:lnTo>
                  <a:lnTo>
                    <a:pt x="57" y="36"/>
                  </a:lnTo>
                  <a:lnTo>
                    <a:pt x="57" y="41"/>
                  </a:lnTo>
                  <a:close/>
                  <a:moveTo>
                    <a:pt x="57" y="33"/>
                  </a:moveTo>
                  <a:lnTo>
                    <a:pt x="66" y="33"/>
                  </a:lnTo>
                  <a:lnTo>
                    <a:pt x="66" y="27"/>
                  </a:lnTo>
                  <a:lnTo>
                    <a:pt x="57" y="27"/>
                  </a:lnTo>
                  <a:lnTo>
                    <a:pt x="57" y="33"/>
                  </a:lnTo>
                  <a:close/>
                  <a:moveTo>
                    <a:pt x="57" y="24"/>
                  </a:moveTo>
                  <a:lnTo>
                    <a:pt x="66" y="24"/>
                  </a:lnTo>
                  <a:lnTo>
                    <a:pt x="66" y="18"/>
                  </a:lnTo>
                  <a:lnTo>
                    <a:pt x="57" y="18"/>
                  </a:lnTo>
                  <a:lnTo>
                    <a:pt x="57" y="24"/>
                  </a:lnTo>
                  <a:close/>
                  <a:moveTo>
                    <a:pt x="57" y="15"/>
                  </a:moveTo>
                  <a:lnTo>
                    <a:pt x="66" y="15"/>
                  </a:lnTo>
                  <a:lnTo>
                    <a:pt x="66" y="9"/>
                  </a:lnTo>
                  <a:lnTo>
                    <a:pt x="57" y="9"/>
                  </a:lnTo>
                  <a:lnTo>
                    <a:pt x="57" y="15"/>
                  </a:lnTo>
                  <a:close/>
                  <a:moveTo>
                    <a:pt x="41" y="41"/>
                  </a:moveTo>
                  <a:lnTo>
                    <a:pt x="50" y="41"/>
                  </a:lnTo>
                  <a:lnTo>
                    <a:pt x="50" y="36"/>
                  </a:lnTo>
                  <a:lnTo>
                    <a:pt x="41" y="36"/>
                  </a:lnTo>
                  <a:lnTo>
                    <a:pt x="41" y="41"/>
                  </a:lnTo>
                  <a:close/>
                  <a:moveTo>
                    <a:pt x="41" y="33"/>
                  </a:moveTo>
                  <a:lnTo>
                    <a:pt x="50" y="33"/>
                  </a:lnTo>
                  <a:lnTo>
                    <a:pt x="50" y="27"/>
                  </a:lnTo>
                  <a:lnTo>
                    <a:pt x="41" y="27"/>
                  </a:lnTo>
                  <a:lnTo>
                    <a:pt x="41" y="33"/>
                  </a:lnTo>
                  <a:close/>
                  <a:moveTo>
                    <a:pt x="41" y="24"/>
                  </a:moveTo>
                  <a:lnTo>
                    <a:pt x="50" y="24"/>
                  </a:lnTo>
                  <a:lnTo>
                    <a:pt x="50" y="18"/>
                  </a:lnTo>
                  <a:lnTo>
                    <a:pt x="41" y="18"/>
                  </a:lnTo>
                  <a:lnTo>
                    <a:pt x="41" y="24"/>
                  </a:lnTo>
                  <a:close/>
                  <a:moveTo>
                    <a:pt x="41" y="15"/>
                  </a:moveTo>
                  <a:lnTo>
                    <a:pt x="50" y="15"/>
                  </a:lnTo>
                  <a:lnTo>
                    <a:pt x="50" y="9"/>
                  </a:lnTo>
                  <a:lnTo>
                    <a:pt x="41" y="9"/>
                  </a:lnTo>
                  <a:lnTo>
                    <a:pt x="41" y="15"/>
                  </a:lnTo>
                  <a:close/>
                  <a:moveTo>
                    <a:pt x="6" y="20"/>
                  </a:moveTo>
                  <a:lnTo>
                    <a:pt x="29" y="20"/>
                  </a:lnTo>
                  <a:lnTo>
                    <a:pt x="29" y="16"/>
                  </a:lnTo>
                  <a:lnTo>
                    <a:pt x="6" y="16"/>
                  </a:lnTo>
                  <a:lnTo>
                    <a:pt x="6" y="20"/>
                  </a:lnTo>
                  <a:close/>
                  <a:moveTo>
                    <a:pt x="32" y="22"/>
                  </a:moveTo>
                  <a:lnTo>
                    <a:pt x="32" y="61"/>
                  </a:lnTo>
                  <a:lnTo>
                    <a:pt x="29" y="61"/>
                  </a:lnTo>
                  <a:lnTo>
                    <a:pt x="29" y="49"/>
                  </a:lnTo>
                  <a:lnTo>
                    <a:pt x="20" y="49"/>
                  </a:lnTo>
                  <a:lnTo>
                    <a:pt x="20" y="61"/>
                  </a:lnTo>
                  <a:lnTo>
                    <a:pt x="0" y="61"/>
                  </a:lnTo>
                  <a:lnTo>
                    <a:pt x="0" y="22"/>
                  </a:lnTo>
                  <a:lnTo>
                    <a:pt x="32" y="22"/>
                  </a:lnTo>
                  <a:close/>
                  <a:moveTo>
                    <a:pt x="20" y="41"/>
                  </a:moveTo>
                  <a:lnTo>
                    <a:pt x="29" y="41"/>
                  </a:lnTo>
                  <a:lnTo>
                    <a:pt x="29" y="36"/>
                  </a:lnTo>
                  <a:lnTo>
                    <a:pt x="20" y="36"/>
                  </a:lnTo>
                  <a:lnTo>
                    <a:pt x="20" y="41"/>
                  </a:lnTo>
                  <a:close/>
                  <a:moveTo>
                    <a:pt x="20" y="33"/>
                  </a:moveTo>
                  <a:lnTo>
                    <a:pt x="29" y="33"/>
                  </a:lnTo>
                  <a:lnTo>
                    <a:pt x="29" y="27"/>
                  </a:lnTo>
                  <a:lnTo>
                    <a:pt x="20" y="27"/>
                  </a:lnTo>
                  <a:lnTo>
                    <a:pt x="20" y="33"/>
                  </a:lnTo>
                  <a:close/>
                  <a:moveTo>
                    <a:pt x="6" y="41"/>
                  </a:moveTo>
                  <a:lnTo>
                    <a:pt x="14" y="41"/>
                  </a:lnTo>
                  <a:lnTo>
                    <a:pt x="14" y="36"/>
                  </a:lnTo>
                  <a:lnTo>
                    <a:pt x="6" y="36"/>
                  </a:lnTo>
                  <a:lnTo>
                    <a:pt x="6" y="41"/>
                  </a:lnTo>
                  <a:close/>
                  <a:moveTo>
                    <a:pt x="6" y="33"/>
                  </a:moveTo>
                  <a:lnTo>
                    <a:pt x="14" y="33"/>
                  </a:lnTo>
                  <a:lnTo>
                    <a:pt x="14" y="27"/>
                  </a:lnTo>
                  <a:lnTo>
                    <a:pt x="6" y="27"/>
                  </a:lnTo>
                  <a:lnTo>
                    <a:pt x="6" y="3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 name="Freeform 17"/>
            <p:cNvSpPr>
              <a:spLocks noEditPoints="1"/>
            </p:cNvSpPr>
            <p:nvPr/>
          </p:nvSpPr>
          <p:spPr bwMode="auto">
            <a:xfrm>
              <a:off x="4581" y="2648"/>
              <a:ext cx="143" cy="243"/>
            </a:xfrm>
            <a:custGeom>
              <a:avLst/>
              <a:gdLst/>
              <a:ahLst/>
              <a:cxnLst>
                <a:cxn ang="0">
                  <a:pos x="11" y="113"/>
                </a:cxn>
                <a:cxn ang="0">
                  <a:pos x="58" y="95"/>
                </a:cxn>
                <a:cxn ang="0">
                  <a:pos x="67" y="116"/>
                </a:cxn>
                <a:cxn ang="0">
                  <a:pos x="27" y="243"/>
                </a:cxn>
                <a:cxn ang="0">
                  <a:pos x="9" y="216"/>
                </a:cxn>
                <a:cxn ang="0">
                  <a:pos x="0" y="243"/>
                </a:cxn>
                <a:cxn ang="0">
                  <a:pos x="67" y="116"/>
                </a:cxn>
                <a:cxn ang="0">
                  <a:pos x="9" y="184"/>
                </a:cxn>
                <a:cxn ang="0">
                  <a:pos x="28" y="198"/>
                </a:cxn>
                <a:cxn ang="0">
                  <a:pos x="28" y="164"/>
                </a:cxn>
                <a:cxn ang="0">
                  <a:pos x="9" y="177"/>
                </a:cxn>
                <a:cxn ang="0">
                  <a:pos x="28" y="164"/>
                </a:cxn>
                <a:cxn ang="0">
                  <a:pos x="9" y="145"/>
                </a:cxn>
                <a:cxn ang="0">
                  <a:pos x="28" y="157"/>
                </a:cxn>
                <a:cxn ang="0">
                  <a:pos x="28" y="125"/>
                </a:cxn>
                <a:cxn ang="0">
                  <a:pos x="9" y="138"/>
                </a:cxn>
                <a:cxn ang="0">
                  <a:pos x="28" y="125"/>
                </a:cxn>
                <a:cxn ang="0">
                  <a:pos x="41" y="184"/>
                </a:cxn>
                <a:cxn ang="0">
                  <a:pos x="58" y="198"/>
                </a:cxn>
                <a:cxn ang="0">
                  <a:pos x="58" y="164"/>
                </a:cxn>
                <a:cxn ang="0">
                  <a:pos x="41" y="177"/>
                </a:cxn>
                <a:cxn ang="0">
                  <a:pos x="58" y="164"/>
                </a:cxn>
                <a:cxn ang="0">
                  <a:pos x="41" y="145"/>
                </a:cxn>
                <a:cxn ang="0">
                  <a:pos x="58" y="157"/>
                </a:cxn>
                <a:cxn ang="0">
                  <a:pos x="58" y="125"/>
                </a:cxn>
                <a:cxn ang="0">
                  <a:pos x="41" y="138"/>
                </a:cxn>
                <a:cxn ang="0">
                  <a:pos x="58" y="125"/>
                </a:cxn>
                <a:cxn ang="0">
                  <a:pos x="87" y="139"/>
                </a:cxn>
                <a:cxn ang="0">
                  <a:pos x="135" y="150"/>
                </a:cxn>
                <a:cxn ang="0">
                  <a:pos x="143" y="154"/>
                </a:cxn>
                <a:cxn ang="0">
                  <a:pos x="103" y="243"/>
                </a:cxn>
                <a:cxn ang="0">
                  <a:pos x="85" y="216"/>
                </a:cxn>
                <a:cxn ang="0">
                  <a:pos x="76" y="243"/>
                </a:cxn>
                <a:cxn ang="0">
                  <a:pos x="143" y="154"/>
                </a:cxn>
                <a:cxn ang="0">
                  <a:pos x="85" y="184"/>
                </a:cxn>
                <a:cxn ang="0">
                  <a:pos x="105" y="198"/>
                </a:cxn>
                <a:cxn ang="0">
                  <a:pos x="105" y="164"/>
                </a:cxn>
                <a:cxn ang="0">
                  <a:pos x="85" y="177"/>
                </a:cxn>
                <a:cxn ang="0">
                  <a:pos x="105" y="164"/>
                </a:cxn>
                <a:cxn ang="0">
                  <a:pos x="117" y="184"/>
                </a:cxn>
                <a:cxn ang="0">
                  <a:pos x="135" y="198"/>
                </a:cxn>
                <a:cxn ang="0">
                  <a:pos x="135" y="164"/>
                </a:cxn>
                <a:cxn ang="0">
                  <a:pos x="117" y="177"/>
                </a:cxn>
                <a:cxn ang="0">
                  <a:pos x="135" y="164"/>
                </a:cxn>
                <a:cxn ang="0">
                  <a:pos x="51" y="64"/>
                </a:cxn>
                <a:cxn ang="0">
                  <a:pos x="18" y="91"/>
                </a:cxn>
                <a:cxn ang="0">
                  <a:pos x="30" y="0"/>
                </a:cxn>
                <a:cxn ang="0">
                  <a:pos x="39" y="61"/>
                </a:cxn>
                <a:cxn ang="0">
                  <a:pos x="30" y="0"/>
                </a:cxn>
              </a:cxnLst>
              <a:rect l="0" t="0" r="r" b="b"/>
              <a:pathLst>
                <a:path w="143" h="243">
                  <a:moveTo>
                    <a:pt x="58" y="113"/>
                  </a:moveTo>
                  <a:lnTo>
                    <a:pt x="11" y="113"/>
                  </a:lnTo>
                  <a:lnTo>
                    <a:pt x="11" y="95"/>
                  </a:lnTo>
                  <a:lnTo>
                    <a:pt x="58" y="95"/>
                  </a:lnTo>
                  <a:lnTo>
                    <a:pt x="58" y="113"/>
                  </a:lnTo>
                  <a:close/>
                  <a:moveTo>
                    <a:pt x="67" y="116"/>
                  </a:moveTo>
                  <a:lnTo>
                    <a:pt x="67" y="243"/>
                  </a:lnTo>
                  <a:lnTo>
                    <a:pt x="27" y="243"/>
                  </a:lnTo>
                  <a:lnTo>
                    <a:pt x="27" y="216"/>
                  </a:lnTo>
                  <a:lnTo>
                    <a:pt x="9" y="216"/>
                  </a:lnTo>
                  <a:lnTo>
                    <a:pt x="9" y="243"/>
                  </a:lnTo>
                  <a:lnTo>
                    <a:pt x="0" y="243"/>
                  </a:lnTo>
                  <a:lnTo>
                    <a:pt x="0" y="116"/>
                  </a:lnTo>
                  <a:lnTo>
                    <a:pt x="67" y="116"/>
                  </a:lnTo>
                  <a:close/>
                  <a:moveTo>
                    <a:pt x="28" y="184"/>
                  </a:moveTo>
                  <a:lnTo>
                    <a:pt x="9" y="184"/>
                  </a:lnTo>
                  <a:lnTo>
                    <a:pt x="9" y="198"/>
                  </a:lnTo>
                  <a:lnTo>
                    <a:pt x="28" y="198"/>
                  </a:lnTo>
                  <a:lnTo>
                    <a:pt x="28" y="184"/>
                  </a:lnTo>
                  <a:close/>
                  <a:moveTo>
                    <a:pt x="28" y="164"/>
                  </a:moveTo>
                  <a:lnTo>
                    <a:pt x="9" y="164"/>
                  </a:lnTo>
                  <a:lnTo>
                    <a:pt x="9" y="177"/>
                  </a:lnTo>
                  <a:lnTo>
                    <a:pt x="28" y="177"/>
                  </a:lnTo>
                  <a:lnTo>
                    <a:pt x="28" y="164"/>
                  </a:lnTo>
                  <a:close/>
                  <a:moveTo>
                    <a:pt x="28" y="145"/>
                  </a:moveTo>
                  <a:lnTo>
                    <a:pt x="9" y="145"/>
                  </a:lnTo>
                  <a:lnTo>
                    <a:pt x="9" y="157"/>
                  </a:lnTo>
                  <a:lnTo>
                    <a:pt x="28" y="157"/>
                  </a:lnTo>
                  <a:lnTo>
                    <a:pt x="28" y="145"/>
                  </a:lnTo>
                  <a:close/>
                  <a:moveTo>
                    <a:pt x="28" y="125"/>
                  </a:moveTo>
                  <a:lnTo>
                    <a:pt x="9" y="125"/>
                  </a:lnTo>
                  <a:lnTo>
                    <a:pt x="9" y="138"/>
                  </a:lnTo>
                  <a:lnTo>
                    <a:pt x="28" y="138"/>
                  </a:lnTo>
                  <a:lnTo>
                    <a:pt x="28" y="125"/>
                  </a:lnTo>
                  <a:close/>
                  <a:moveTo>
                    <a:pt x="58" y="184"/>
                  </a:moveTo>
                  <a:lnTo>
                    <a:pt x="41" y="184"/>
                  </a:lnTo>
                  <a:lnTo>
                    <a:pt x="41" y="198"/>
                  </a:lnTo>
                  <a:lnTo>
                    <a:pt x="58" y="198"/>
                  </a:lnTo>
                  <a:lnTo>
                    <a:pt x="58" y="184"/>
                  </a:lnTo>
                  <a:close/>
                  <a:moveTo>
                    <a:pt x="58" y="164"/>
                  </a:moveTo>
                  <a:lnTo>
                    <a:pt x="41" y="164"/>
                  </a:lnTo>
                  <a:lnTo>
                    <a:pt x="41" y="177"/>
                  </a:lnTo>
                  <a:lnTo>
                    <a:pt x="58" y="177"/>
                  </a:lnTo>
                  <a:lnTo>
                    <a:pt x="58" y="164"/>
                  </a:lnTo>
                  <a:close/>
                  <a:moveTo>
                    <a:pt x="58" y="145"/>
                  </a:moveTo>
                  <a:lnTo>
                    <a:pt x="41" y="145"/>
                  </a:lnTo>
                  <a:lnTo>
                    <a:pt x="41" y="157"/>
                  </a:lnTo>
                  <a:lnTo>
                    <a:pt x="58" y="157"/>
                  </a:lnTo>
                  <a:lnTo>
                    <a:pt x="58" y="145"/>
                  </a:lnTo>
                  <a:close/>
                  <a:moveTo>
                    <a:pt x="58" y="125"/>
                  </a:moveTo>
                  <a:lnTo>
                    <a:pt x="41" y="125"/>
                  </a:lnTo>
                  <a:lnTo>
                    <a:pt x="41" y="138"/>
                  </a:lnTo>
                  <a:lnTo>
                    <a:pt x="58" y="138"/>
                  </a:lnTo>
                  <a:lnTo>
                    <a:pt x="58" y="125"/>
                  </a:lnTo>
                  <a:close/>
                  <a:moveTo>
                    <a:pt x="135" y="139"/>
                  </a:moveTo>
                  <a:lnTo>
                    <a:pt x="87" y="139"/>
                  </a:lnTo>
                  <a:lnTo>
                    <a:pt x="87" y="150"/>
                  </a:lnTo>
                  <a:lnTo>
                    <a:pt x="135" y="150"/>
                  </a:lnTo>
                  <a:lnTo>
                    <a:pt x="135" y="139"/>
                  </a:lnTo>
                  <a:close/>
                  <a:moveTo>
                    <a:pt x="143" y="154"/>
                  </a:moveTo>
                  <a:lnTo>
                    <a:pt x="143" y="243"/>
                  </a:lnTo>
                  <a:lnTo>
                    <a:pt x="103" y="243"/>
                  </a:lnTo>
                  <a:lnTo>
                    <a:pt x="103" y="216"/>
                  </a:lnTo>
                  <a:lnTo>
                    <a:pt x="85" y="216"/>
                  </a:lnTo>
                  <a:lnTo>
                    <a:pt x="85" y="243"/>
                  </a:lnTo>
                  <a:lnTo>
                    <a:pt x="76" y="243"/>
                  </a:lnTo>
                  <a:lnTo>
                    <a:pt x="76" y="154"/>
                  </a:lnTo>
                  <a:lnTo>
                    <a:pt x="143" y="154"/>
                  </a:lnTo>
                  <a:close/>
                  <a:moveTo>
                    <a:pt x="105" y="184"/>
                  </a:moveTo>
                  <a:lnTo>
                    <a:pt x="85" y="184"/>
                  </a:lnTo>
                  <a:lnTo>
                    <a:pt x="85" y="198"/>
                  </a:lnTo>
                  <a:lnTo>
                    <a:pt x="105" y="198"/>
                  </a:lnTo>
                  <a:lnTo>
                    <a:pt x="105" y="184"/>
                  </a:lnTo>
                  <a:close/>
                  <a:moveTo>
                    <a:pt x="105" y="164"/>
                  </a:moveTo>
                  <a:lnTo>
                    <a:pt x="85" y="164"/>
                  </a:lnTo>
                  <a:lnTo>
                    <a:pt x="85" y="177"/>
                  </a:lnTo>
                  <a:lnTo>
                    <a:pt x="105" y="177"/>
                  </a:lnTo>
                  <a:lnTo>
                    <a:pt x="105" y="164"/>
                  </a:lnTo>
                  <a:close/>
                  <a:moveTo>
                    <a:pt x="135" y="184"/>
                  </a:moveTo>
                  <a:lnTo>
                    <a:pt x="117" y="184"/>
                  </a:lnTo>
                  <a:lnTo>
                    <a:pt x="117" y="198"/>
                  </a:lnTo>
                  <a:lnTo>
                    <a:pt x="135" y="198"/>
                  </a:lnTo>
                  <a:lnTo>
                    <a:pt x="135" y="184"/>
                  </a:lnTo>
                  <a:close/>
                  <a:moveTo>
                    <a:pt x="135" y="164"/>
                  </a:moveTo>
                  <a:lnTo>
                    <a:pt x="117" y="164"/>
                  </a:lnTo>
                  <a:lnTo>
                    <a:pt x="117" y="177"/>
                  </a:lnTo>
                  <a:lnTo>
                    <a:pt x="135" y="177"/>
                  </a:lnTo>
                  <a:lnTo>
                    <a:pt x="135" y="164"/>
                  </a:lnTo>
                  <a:close/>
                  <a:moveTo>
                    <a:pt x="18" y="64"/>
                  </a:moveTo>
                  <a:lnTo>
                    <a:pt x="51" y="64"/>
                  </a:lnTo>
                  <a:lnTo>
                    <a:pt x="51" y="91"/>
                  </a:lnTo>
                  <a:lnTo>
                    <a:pt x="18" y="91"/>
                  </a:lnTo>
                  <a:lnTo>
                    <a:pt x="18" y="64"/>
                  </a:lnTo>
                  <a:close/>
                  <a:moveTo>
                    <a:pt x="30" y="0"/>
                  </a:moveTo>
                  <a:lnTo>
                    <a:pt x="39" y="0"/>
                  </a:lnTo>
                  <a:lnTo>
                    <a:pt x="39" y="61"/>
                  </a:lnTo>
                  <a:lnTo>
                    <a:pt x="30" y="61"/>
                  </a:lnTo>
                  <a:lnTo>
                    <a:pt x="3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 name="Freeform 18"/>
            <p:cNvSpPr>
              <a:spLocks noEditPoints="1"/>
            </p:cNvSpPr>
            <p:nvPr/>
          </p:nvSpPr>
          <p:spPr bwMode="auto">
            <a:xfrm>
              <a:off x="4732" y="2821"/>
              <a:ext cx="67" cy="68"/>
            </a:xfrm>
            <a:custGeom>
              <a:avLst/>
              <a:gdLst/>
              <a:ahLst/>
              <a:cxnLst>
                <a:cxn ang="0">
                  <a:pos x="5" y="6"/>
                </a:cxn>
                <a:cxn ang="0">
                  <a:pos x="26" y="0"/>
                </a:cxn>
                <a:cxn ang="0">
                  <a:pos x="31" y="7"/>
                </a:cxn>
                <a:cxn ang="0">
                  <a:pos x="12" y="68"/>
                </a:cxn>
                <a:cxn ang="0">
                  <a:pos x="5" y="56"/>
                </a:cxn>
                <a:cxn ang="0">
                  <a:pos x="0" y="68"/>
                </a:cxn>
                <a:cxn ang="0">
                  <a:pos x="31" y="7"/>
                </a:cxn>
                <a:cxn ang="0">
                  <a:pos x="5" y="40"/>
                </a:cxn>
                <a:cxn ang="0">
                  <a:pos x="12" y="47"/>
                </a:cxn>
                <a:cxn ang="0">
                  <a:pos x="12" y="31"/>
                </a:cxn>
                <a:cxn ang="0">
                  <a:pos x="5" y="36"/>
                </a:cxn>
                <a:cxn ang="0">
                  <a:pos x="12" y="31"/>
                </a:cxn>
                <a:cxn ang="0">
                  <a:pos x="5" y="22"/>
                </a:cxn>
                <a:cxn ang="0">
                  <a:pos x="12" y="27"/>
                </a:cxn>
                <a:cxn ang="0">
                  <a:pos x="12" y="11"/>
                </a:cxn>
                <a:cxn ang="0">
                  <a:pos x="5" y="18"/>
                </a:cxn>
                <a:cxn ang="0">
                  <a:pos x="12" y="11"/>
                </a:cxn>
                <a:cxn ang="0">
                  <a:pos x="19" y="40"/>
                </a:cxn>
                <a:cxn ang="0">
                  <a:pos x="28" y="47"/>
                </a:cxn>
                <a:cxn ang="0">
                  <a:pos x="28" y="31"/>
                </a:cxn>
                <a:cxn ang="0">
                  <a:pos x="19" y="36"/>
                </a:cxn>
                <a:cxn ang="0">
                  <a:pos x="28" y="31"/>
                </a:cxn>
                <a:cxn ang="0">
                  <a:pos x="19" y="22"/>
                </a:cxn>
                <a:cxn ang="0">
                  <a:pos x="28" y="27"/>
                </a:cxn>
                <a:cxn ang="0">
                  <a:pos x="28" y="11"/>
                </a:cxn>
                <a:cxn ang="0">
                  <a:pos x="19" y="18"/>
                </a:cxn>
                <a:cxn ang="0">
                  <a:pos x="28" y="11"/>
                </a:cxn>
                <a:cxn ang="0">
                  <a:pos x="40" y="18"/>
                </a:cxn>
                <a:cxn ang="0">
                  <a:pos x="63" y="23"/>
                </a:cxn>
                <a:cxn ang="0">
                  <a:pos x="67" y="25"/>
                </a:cxn>
                <a:cxn ang="0">
                  <a:pos x="47" y="68"/>
                </a:cxn>
                <a:cxn ang="0">
                  <a:pos x="40" y="56"/>
                </a:cxn>
                <a:cxn ang="0">
                  <a:pos x="35" y="68"/>
                </a:cxn>
                <a:cxn ang="0">
                  <a:pos x="67" y="25"/>
                </a:cxn>
                <a:cxn ang="0">
                  <a:pos x="40" y="40"/>
                </a:cxn>
                <a:cxn ang="0">
                  <a:pos x="49" y="47"/>
                </a:cxn>
                <a:cxn ang="0">
                  <a:pos x="49" y="31"/>
                </a:cxn>
                <a:cxn ang="0">
                  <a:pos x="40" y="36"/>
                </a:cxn>
                <a:cxn ang="0">
                  <a:pos x="49" y="31"/>
                </a:cxn>
                <a:cxn ang="0">
                  <a:pos x="54" y="40"/>
                </a:cxn>
                <a:cxn ang="0">
                  <a:pos x="63" y="47"/>
                </a:cxn>
                <a:cxn ang="0">
                  <a:pos x="63" y="31"/>
                </a:cxn>
                <a:cxn ang="0">
                  <a:pos x="54" y="36"/>
                </a:cxn>
                <a:cxn ang="0">
                  <a:pos x="63" y="31"/>
                </a:cxn>
              </a:cxnLst>
              <a:rect l="0" t="0" r="r" b="b"/>
              <a:pathLst>
                <a:path w="67" h="68">
                  <a:moveTo>
                    <a:pt x="26" y="6"/>
                  </a:moveTo>
                  <a:lnTo>
                    <a:pt x="5" y="6"/>
                  </a:lnTo>
                  <a:lnTo>
                    <a:pt x="5" y="0"/>
                  </a:lnTo>
                  <a:lnTo>
                    <a:pt x="26" y="0"/>
                  </a:lnTo>
                  <a:lnTo>
                    <a:pt x="26" y="6"/>
                  </a:lnTo>
                  <a:close/>
                  <a:moveTo>
                    <a:pt x="31" y="7"/>
                  </a:moveTo>
                  <a:lnTo>
                    <a:pt x="31" y="68"/>
                  </a:lnTo>
                  <a:lnTo>
                    <a:pt x="12" y="68"/>
                  </a:lnTo>
                  <a:lnTo>
                    <a:pt x="12" y="56"/>
                  </a:lnTo>
                  <a:lnTo>
                    <a:pt x="5" y="56"/>
                  </a:lnTo>
                  <a:lnTo>
                    <a:pt x="5" y="68"/>
                  </a:lnTo>
                  <a:lnTo>
                    <a:pt x="0" y="68"/>
                  </a:lnTo>
                  <a:lnTo>
                    <a:pt x="0" y="7"/>
                  </a:lnTo>
                  <a:lnTo>
                    <a:pt x="31" y="7"/>
                  </a:lnTo>
                  <a:close/>
                  <a:moveTo>
                    <a:pt x="12" y="40"/>
                  </a:moveTo>
                  <a:lnTo>
                    <a:pt x="5" y="40"/>
                  </a:lnTo>
                  <a:lnTo>
                    <a:pt x="5" y="47"/>
                  </a:lnTo>
                  <a:lnTo>
                    <a:pt x="12" y="47"/>
                  </a:lnTo>
                  <a:lnTo>
                    <a:pt x="12" y="40"/>
                  </a:lnTo>
                  <a:close/>
                  <a:moveTo>
                    <a:pt x="12" y="31"/>
                  </a:moveTo>
                  <a:lnTo>
                    <a:pt x="5" y="31"/>
                  </a:lnTo>
                  <a:lnTo>
                    <a:pt x="5" y="36"/>
                  </a:lnTo>
                  <a:lnTo>
                    <a:pt x="12" y="36"/>
                  </a:lnTo>
                  <a:lnTo>
                    <a:pt x="12" y="31"/>
                  </a:lnTo>
                  <a:close/>
                  <a:moveTo>
                    <a:pt x="12" y="22"/>
                  </a:moveTo>
                  <a:lnTo>
                    <a:pt x="5" y="22"/>
                  </a:lnTo>
                  <a:lnTo>
                    <a:pt x="5" y="27"/>
                  </a:lnTo>
                  <a:lnTo>
                    <a:pt x="12" y="27"/>
                  </a:lnTo>
                  <a:lnTo>
                    <a:pt x="12" y="22"/>
                  </a:lnTo>
                  <a:close/>
                  <a:moveTo>
                    <a:pt x="12" y="11"/>
                  </a:moveTo>
                  <a:lnTo>
                    <a:pt x="5" y="11"/>
                  </a:lnTo>
                  <a:lnTo>
                    <a:pt x="5" y="18"/>
                  </a:lnTo>
                  <a:lnTo>
                    <a:pt x="12" y="18"/>
                  </a:lnTo>
                  <a:lnTo>
                    <a:pt x="12" y="11"/>
                  </a:lnTo>
                  <a:close/>
                  <a:moveTo>
                    <a:pt x="28" y="40"/>
                  </a:moveTo>
                  <a:lnTo>
                    <a:pt x="19" y="40"/>
                  </a:lnTo>
                  <a:lnTo>
                    <a:pt x="19" y="47"/>
                  </a:lnTo>
                  <a:lnTo>
                    <a:pt x="28" y="47"/>
                  </a:lnTo>
                  <a:lnTo>
                    <a:pt x="28" y="40"/>
                  </a:lnTo>
                  <a:close/>
                  <a:moveTo>
                    <a:pt x="28" y="31"/>
                  </a:moveTo>
                  <a:lnTo>
                    <a:pt x="19" y="31"/>
                  </a:lnTo>
                  <a:lnTo>
                    <a:pt x="19" y="36"/>
                  </a:lnTo>
                  <a:lnTo>
                    <a:pt x="28" y="36"/>
                  </a:lnTo>
                  <a:lnTo>
                    <a:pt x="28" y="31"/>
                  </a:lnTo>
                  <a:close/>
                  <a:moveTo>
                    <a:pt x="28" y="22"/>
                  </a:moveTo>
                  <a:lnTo>
                    <a:pt x="19" y="22"/>
                  </a:lnTo>
                  <a:lnTo>
                    <a:pt x="19" y="27"/>
                  </a:lnTo>
                  <a:lnTo>
                    <a:pt x="28" y="27"/>
                  </a:lnTo>
                  <a:lnTo>
                    <a:pt x="28" y="22"/>
                  </a:lnTo>
                  <a:close/>
                  <a:moveTo>
                    <a:pt x="28" y="11"/>
                  </a:moveTo>
                  <a:lnTo>
                    <a:pt x="19" y="11"/>
                  </a:lnTo>
                  <a:lnTo>
                    <a:pt x="19" y="18"/>
                  </a:lnTo>
                  <a:lnTo>
                    <a:pt x="28" y="18"/>
                  </a:lnTo>
                  <a:lnTo>
                    <a:pt x="28" y="11"/>
                  </a:lnTo>
                  <a:close/>
                  <a:moveTo>
                    <a:pt x="63" y="18"/>
                  </a:moveTo>
                  <a:lnTo>
                    <a:pt x="40" y="18"/>
                  </a:lnTo>
                  <a:lnTo>
                    <a:pt x="40" y="23"/>
                  </a:lnTo>
                  <a:lnTo>
                    <a:pt x="63" y="23"/>
                  </a:lnTo>
                  <a:lnTo>
                    <a:pt x="63" y="18"/>
                  </a:lnTo>
                  <a:close/>
                  <a:moveTo>
                    <a:pt x="67" y="25"/>
                  </a:moveTo>
                  <a:lnTo>
                    <a:pt x="67" y="68"/>
                  </a:lnTo>
                  <a:lnTo>
                    <a:pt x="47" y="68"/>
                  </a:lnTo>
                  <a:lnTo>
                    <a:pt x="47" y="56"/>
                  </a:lnTo>
                  <a:lnTo>
                    <a:pt x="40" y="56"/>
                  </a:lnTo>
                  <a:lnTo>
                    <a:pt x="40" y="68"/>
                  </a:lnTo>
                  <a:lnTo>
                    <a:pt x="35" y="68"/>
                  </a:lnTo>
                  <a:lnTo>
                    <a:pt x="35" y="25"/>
                  </a:lnTo>
                  <a:lnTo>
                    <a:pt x="67" y="25"/>
                  </a:lnTo>
                  <a:close/>
                  <a:moveTo>
                    <a:pt x="49" y="40"/>
                  </a:moveTo>
                  <a:lnTo>
                    <a:pt x="40" y="40"/>
                  </a:lnTo>
                  <a:lnTo>
                    <a:pt x="40" y="47"/>
                  </a:lnTo>
                  <a:lnTo>
                    <a:pt x="49" y="47"/>
                  </a:lnTo>
                  <a:lnTo>
                    <a:pt x="49" y="40"/>
                  </a:lnTo>
                  <a:close/>
                  <a:moveTo>
                    <a:pt x="49" y="31"/>
                  </a:moveTo>
                  <a:lnTo>
                    <a:pt x="40" y="31"/>
                  </a:lnTo>
                  <a:lnTo>
                    <a:pt x="40" y="36"/>
                  </a:lnTo>
                  <a:lnTo>
                    <a:pt x="49" y="36"/>
                  </a:lnTo>
                  <a:lnTo>
                    <a:pt x="49" y="31"/>
                  </a:lnTo>
                  <a:close/>
                  <a:moveTo>
                    <a:pt x="63" y="40"/>
                  </a:moveTo>
                  <a:lnTo>
                    <a:pt x="54" y="40"/>
                  </a:lnTo>
                  <a:lnTo>
                    <a:pt x="54" y="47"/>
                  </a:lnTo>
                  <a:lnTo>
                    <a:pt x="63" y="47"/>
                  </a:lnTo>
                  <a:lnTo>
                    <a:pt x="63" y="40"/>
                  </a:lnTo>
                  <a:close/>
                  <a:moveTo>
                    <a:pt x="63" y="31"/>
                  </a:moveTo>
                  <a:lnTo>
                    <a:pt x="54" y="31"/>
                  </a:lnTo>
                  <a:lnTo>
                    <a:pt x="54" y="36"/>
                  </a:lnTo>
                  <a:lnTo>
                    <a:pt x="63" y="36"/>
                  </a:lnTo>
                  <a:lnTo>
                    <a:pt x="63" y="3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 name="Freeform 19"/>
            <p:cNvSpPr>
              <a:spLocks/>
            </p:cNvSpPr>
            <p:nvPr/>
          </p:nvSpPr>
          <p:spPr bwMode="auto">
            <a:xfrm>
              <a:off x="4802" y="2859"/>
              <a:ext cx="103" cy="39"/>
            </a:xfrm>
            <a:custGeom>
              <a:avLst/>
              <a:gdLst/>
              <a:ahLst/>
              <a:cxnLst>
                <a:cxn ang="0">
                  <a:pos x="58" y="0"/>
                </a:cxn>
                <a:cxn ang="0">
                  <a:pos x="58" y="22"/>
                </a:cxn>
                <a:cxn ang="0">
                  <a:pos x="55" y="22"/>
                </a:cxn>
                <a:cxn ang="0">
                  <a:pos x="55" y="18"/>
                </a:cxn>
                <a:cxn ang="0">
                  <a:pos x="30" y="3"/>
                </a:cxn>
                <a:cxn ang="0">
                  <a:pos x="4" y="18"/>
                </a:cxn>
                <a:cxn ang="0">
                  <a:pos x="5" y="22"/>
                </a:cxn>
                <a:cxn ang="0">
                  <a:pos x="0" y="22"/>
                </a:cxn>
                <a:cxn ang="0">
                  <a:pos x="0" y="0"/>
                </a:cxn>
                <a:cxn ang="0">
                  <a:pos x="58" y="0"/>
                </a:cxn>
              </a:cxnLst>
              <a:rect l="0" t="0" r="r" b="b"/>
              <a:pathLst>
                <a:path w="58" h="22">
                  <a:moveTo>
                    <a:pt x="58" y="0"/>
                  </a:moveTo>
                  <a:cubicBezTo>
                    <a:pt x="58" y="22"/>
                    <a:pt x="58" y="22"/>
                    <a:pt x="58" y="22"/>
                  </a:cubicBezTo>
                  <a:cubicBezTo>
                    <a:pt x="55" y="22"/>
                    <a:pt x="55" y="22"/>
                    <a:pt x="55" y="22"/>
                  </a:cubicBezTo>
                  <a:cubicBezTo>
                    <a:pt x="55" y="20"/>
                    <a:pt x="55" y="19"/>
                    <a:pt x="55" y="18"/>
                  </a:cubicBezTo>
                  <a:cubicBezTo>
                    <a:pt x="55" y="10"/>
                    <a:pt x="44" y="3"/>
                    <a:pt x="30" y="3"/>
                  </a:cubicBezTo>
                  <a:cubicBezTo>
                    <a:pt x="16" y="3"/>
                    <a:pt x="4" y="10"/>
                    <a:pt x="4" y="18"/>
                  </a:cubicBezTo>
                  <a:cubicBezTo>
                    <a:pt x="4" y="20"/>
                    <a:pt x="4" y="20"/>
                    <a:pt x="5" y="22"/>
                  </a:cubicBezTo>
                  <a:cubicBezTo>
                    <a:pt x="0" y="22"/>
                    <a:pt x="0" y="22"/>
                    <a:pt x="0" y="22"/>
                  </a:cubicBezTo>
                  <a:cubicBezTo>
                    <a:pt x="0" y="0"/>
                    <a:pt x="0" y="0"/>
                    <a:pt x="0" y="0"/>
                  </a:cubicBezTo>
                  <a:lnTo>
                    <a:pt x="5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6" name="Group 4"/>
          <p:cNvGrpSpPr>
            <a:grpSpLocks noChangeAspect="1"/>
          </p:cNvGrpSpPr>
          <p:nvPr/>
        </p:nvGrpSpPr>
        <p:grpSpPr bwMode="auto">
          <a:xfrm>
            <a:off x="5467761" y="6190627"/>
            <a:ext cx="1752600" cy="329411"/>
            <a:chOff x="4057" y="2625"/>
            <a:chExt cx="1269" cy="273"/>
          </a:xfrm>
          <a:solidFill>
            <a:schemeClr val="bg1">
              <a:lumMod val="75000"/>
            </a:schemeClr>
          </a:solidFill>
        </p:grpSpPr>
        <p:sp>
          <p:nvSpPr>
            <p:cNvPr id="137" name="Freeform 6"/>
            <p:cNvSpPr>
              <a:spLocks noEditPoints="1"/>
            </p:cNvSpPr>
            <p:nvPr/>
          </p:nvSpPr>
          <p:spPr bwMode="auto">
            <a:xfrm>
              <a:off x="4289" y="2659"/>
              <a:ext cx="235" cy="232"/>
            </a:xfrm>
            <a:custGeom>
              <a:avLst/>
              <a:gdLst/>
              <a:ahLst/>
              <a:cxnLst>
                <a:cxn ang="0">
                  <a:pos x="220" y="0"/>
                </a:cxn>
                <a:cxn ang="0">
                  <a:pos x="142" y="18"/>
                </a:cxn>
                <a:cxn ang="0">
                  <a:pos x="235" y="25"/>
                </a:cxn>
                <a:cxn ang="0">
                  <a:pos x="221" y="232"/>
                </a:cxn>
                <a:cxn ang="0">
                  <a:pos x="193" y="189"/>
                </a:cxn>
                <a:cxn ang="0">
                  <a:pos x="126" y="232"/>
                </a:cxn>
                <a:cxn ang="0">
                  <a:pos x="235" y="25"/>
                </a:cxn>
                <a:cxn ang="0">
                  <a:pos x="221" y="157"/>
                </a:cxn>
                <a:cxn ang="0">
                  <a:pos x="191" y="136"/>
                </a:cxn>
                <a:cxn ang="0">
                  <a:pos x="191" y="125"/>
                </a:cxn>
                <a:cxn ang="0">
                  <a:pos x="221" y="103"/>
                </a:cxn>
                <a:cxn ang="0">
                  <a:pos x="191" y="125"/>
                </a:cxn>
                <a:cxn ang="0">
                  <a:pos x="221" y="91"/>
                </a:cxn>
                <a:cxn ang="0">
                  <a:pos x="191" y="69"/>
                </a:cxn>
                <a:cxn ang="0">
                  <a:pos x="191" y="59"/>
                </a:cxn>
                <a:cxn ang="0">
                  <a:pos x="221" y="37"/>
                </a:cxn>
                <a:cxn ang="0">
                  <a:pos x="191" y="59"/>
                </a:cxn>
                <a:cxn ang="0">
                  <a:pos x="170" y="157"/>
                </a:cxn>
                <a:cxn ang="0">
                  <a:pos x="140" y="136"/>
                </a:cxn>
                <a:cxn ang="0">
                  <a:pos x="140" y="125"/>
                </a:cxn>
                <a:cxn ang="0">
                  <a:pos x="170" y="103"/>
                </a:cxn>
                <a:cxn ang="0">
                  <a:pos x="140" y="125"/>
                </a:cxn>
                <a:cxn ang="0">
                  <a:pos x="170" y="91"/>
                </a:cxn>
                <a:cxn ang="0">
                  <a:pos x="140" y="69"/>
                </a:cxn>
                <a:cxn ang="0">
                  <a:pos x="140" y="59"/>
                </a:cxn>
                <a:cxn ang="0">
                  <a:pos x="170" y="37"/>
                </a:cxn>
                <a:cxn ang="0">
                  <a:pos x="140" y="59"/>
                </a:cxn>
                <a:cxn ang="0">
                  <a:pos x="94" y="80"/>
                </a:cxn>
                <a:cxn ang="0">
                  <a:pos x="16" y="61"/>
                </a:cxn>
                <a:cxn ang="0">
                  <a:pos x="112" y="86"/>
                </a:cxn>
                <a:cxn ang="0">
                  <a:pos x="96" y="232"/>
                </a:cxn>
                <a:cxn ang="0">
                  <a:pos x="69" y="189"/>
                </a:cxn>
                <a:cxn ang="0">
                  <a:pos x="0" y="232"/>
                </a:cxn>
                <a:cxn ang="0">
                  <a:pos x="112" y="86"/>
                </a:cxn>
                <a:cxn ang="0">
                  <a:pos x="96" y="157"/>
                </a:cxn>
                <a:cxn ang="0">
                  <a:pos x="66" y="136"/>
                </a:cxn>
                <a:cxn ang="0">
                  <a:pos x="66" y="125"/>
                </a:cxn>
                <a:cxn ang="0">
                  <a:pos x="96" y="103"/>
                </a:cxn>
                <a:cxn ang="0">
                  <a:pos x="66" y="125"/>
                </a:cxn>
                <a:cxn ang="0">
                  <a:pos x="44" y="157"/>
                </a:cxn>
                <a:cxn ang="0">
                  <a:pos x="16" y="136"/>
                </a:cxn>
                <a:cxn ang="0">
                  <a:pos x="16" y="125"/>
                </a:cxn>
                <a:cxn ang="0">
                  <a:pos x="44" y="103"/>
                </a:cxn>
                <a:cxn ang="0">
                  <a:pos x="16" y="125"/>
                </a:cxn>
              </a:cxnLst>
              <a:rect l="0" t="0" r="r" b="b"/>
              <a:pathLst>
                <a:path w="235" h="232">
                  <a:moveTo>
                    <a:pt x="142" y="0"/>
                  </a:moveTo>
                  <a:lnTo>
                    <a:pt x="220" y="0"/>
                  </a:lnTo>
                  <a:lnTo>
                    <a:pt x="220" y="18"/>
                  </a:lnTo>
                  <a:lnTo>
                    <a:pt x="142" y="18"/>
                  </a:lnTo>
                  <a:lnTo>
                    <a:pt x="142" y="0"/>
                  </a:lnTo>
                  <a:close/>
                  <a:moveTo>
                    <a:pt x="235" y="25"/>
                  </a:moveTo>
                  <a:lnTo>
                    <a:pt x="235" y="232"/>
                  </a:lnTo>
                  <a:lnTo>
                    <a:pt x="221" y="232"/>
                  </a:lnTo>
                  <a:lnTo>
                    <a:pt x="221" y="189"/>
                  </a:lnTo>
                  <a:lnTo>
                    <a:pt x="193" y="189"/>
                  </a:lnTo>
                  <a:lnTo>
                    <a:pt x="193" y="232"/>
                  </a:lnTo>
                  <a:lnTo>
                    <a:pt x="126" y="232"/>
                  </a:lnTo>
                  <a:lnTo>
                    <a:pt x="126" y="25"/>
                  </a:lnTo>
                  <a:lnTo>
                    <a:pt x="235" y="25"/>
                  </a:lnTo>
                  <a:close/>
                  <a:moveTo>
                    <a:pt x="191" y="157"/>
                  </a:moveTo>
                  <a:lnTo>
                    <a:pt x="221" y="157"/>
                  </a:lnTo>
                  <a:lnTo>
                    <a:pt x="221" y="136"/>
                  </a:lnTo>
                  <a:lnTo>
                    <a:pt x="191" y="136"/>
                  </a:lnTo>
                  <a:lnTo>
                    <a:pt x="191" y="157"/>
                  </a:lnTo>
                  <a:close/>
                  <a:moveTo>
                    <a:pt x="191" y="125"/>
                  </a:moveTo>
                  <a:lnTo>
                    <a:pt x="221" y="125"/>
                  </a:lnTo>
                  <a:lnTo>
                    <a:pt x="221" y="103"/>
                  </a:lnTo>
                  <a:lnTo>
                    <a:pt x="191" y="103"/>
                  </a:lnTo>
                  <a:lnTo>
                    <a:pt x="191" y="125"/>
                  </a:lnTo>
                  <a:close/>
                  <a:moveTo>
                    <a:pt x="191" y="91"/>
                  </a:moveTo>
                  <a:lnTo>
                    <a:pt x="221" y="91"/>
                  </a:lnTo>
                  <a:lnTo>
                    <a:pt x="221" y="69"/>
                  </a:lnTo>
                  <a:lnTo>
                    <a:pt x="191" y="69"/>
                  </a:lnTo>
                  <a:lnTo>
                    <a:pt x="191" y="91"/>
                  </a:lnTo>
                  <a:close/>
                  <a:moveTo>
                    <a:pt x="191" y="59"/>
                  </a:moveTo>
                  <a:lnTo>
                    <a:pt x="221" y="59"/>
                  </a:lnTo>
                  <a:lnTo>
                    <a:pt x="221" y="37"/>
                  </a:lnTo>
                  <a:lnTo>
                    <a:pt x="191" y="37"/>
                  </a:lnTo>
                  <a:lnTo>
                    <a:pt x="191" y="59"/>
                  </a:lnTo>
                  <a:close/>
                  <a:moveTo>
                    <a:pt x="140" y="157"/>
                  </a:moveTo>
                  <a:lnTo>
                    <a:pt x="170" y="157"/>
                  </a:lnTo>
                  <a:lnTo>
                    <a:pt x="170" y="136"/>
                  </a:lnTo>
                  <a:lnTo>
                    <a:pt x="140" y="136"/>
                  </a:lnTo>
                  <a:lnTo>
                    <a:pt x="140" y="157"/>
                  </a:lnTo>
                  <a:close/>
                  <a:moveTo>
                    <a:pt x="140" y="125"/>
                  </a:moveTo>
                  <a:lnTo>
                    <a:pt x="170" y="125"/>
                  </a:lnTo>
                  <a:lnTo>
                    <a:pt x="170" y="103"/>
                  </a:lnTo>
                  <a:lnTo>
                    <a:pt x="140" y="103"/>
                  </a:lnTo>
                  <a:lnTo>
                    <a:pt x="140" y="125"/>
                  </a:lnTo>
                  <a:close/>
                  <a:moveTo>
                    <a:pt x="140" y="91"/>
                  </a:moveTo>
                  <a:lnTo>
                    <a:pt x="170" y="91"/>
                  </a:lnTo>
                  <a:lnTo>
                    <a:pt x="170" y="69"/>
                  </a:lnTo>
                  <a:lnTo>
                    <a:pt x="140" y="69"/>
                  </a:lnTo>
                  <a:lnTo>
                    <a:pt x="140" y="91"/>
                  </a:lnTo>
                  <a:close/>
                  <a:moveTo>
                    <a:pt x="140" y="59"/>
                  </a:moveTo>
                  <a:lnTo>
                    <a:pt x="170" y="59"/>
                  </a:lnTo>
                  <a:lnTo>
                    <a:pt x="170" y="37"/>
                  </a:lnTo>
                  <a:lnTo>
                    <a:pt x="140" y="37"/>
                  </a:lnTo>
                  <a:lnTo>
                    <a:pt x="140" y="59"/>
                  </a:lnTo>
                  <a:close/>
                  <a:moveTo>
                    <a:pt x="16" y="80"/>
                  </a:moveTo>
                  <a:lnTo>
                    <a:pt x="94" y="80"/>
                  </a:lnTo>
                  <a:lnTo>
                    <a:pt x="94" y="61"/>
                  </a:lnTo>
                  <a:lnTo>
                    <a:pt x="16" y="61"/>
                  </a:lnTo>
                  <a:lnTo>
                    <a:pt x="16" y="80"/>
                  </a:lnTo>
                  <a:close/>
                  <a:moveTo>
                    <a:pt x="112" y="86"/>
                  </a:moveTo>
                  <a:lnTo>
                    <a:pt x="112" y="232"/>
                  </a:lnTo>
                  <a:lnTo>
                    <a:pt x="96" y="232"/>
                  </a:lnTo>
                  <a:lnTo>
                    <a:pt x="96" y="189"/>
                  </a:lnTo>
                  <a:lnTo>
                    <a:pt x="69" y="189"/>
                  </a:lnTo>
                  <a:lnTo>
                    <a:pt x="69" y="232"/>
                  </a:lnTo>
                  <a:lnTo>
                    <a:pt x="0" y="232"/>
                  </a:lnTo>
                  <a:lnTo>
                    <a:pt x="0" y="86"/>
                  </a:lnTo>
                  <a:lnTo>
                    <a:pt x="112" y="86"/>
                  </a:lnTo>
                  <a:close/>
                  <a:moveTo>
                    <a:pt x="66" y="157"/>
                  </a:moveTo>
                  <a:lnTo>
                    <a:pt x="96" y="157"/>
                  </a:lnTo>
                  <a:lnTo>
                    <a:pt x="96" y="136"/>
                  </a:lnTo>
                  <a:lnTo>
                    <a:pt x="66" y="136"/>
                  </a:lnTo>
                  <a:lnTo>
                    <a:pt x="66" y="157"/>
                  </a:lnTo>
                  <a:close/>
                  <a:moveTo>
                    <a:pt x="66" y="125"/>
                  </a:moveTo>
                  <a:lnTo>
                    <a:pt x="96" y="125"/>
                  </a:lnTo>
                  <a:lnTo>
                    <a:pt x="96" y="103"/>
                  </a:lnTo>
                  <a:lnTo>
                    <a:pt x="66" y="103"/>
                  </a:lnTo>
                  <a:lnTo>
                    <a:pt x="66" y="125"/>
                  </a:lnTo>
                  <a:close/>
                  <a:moveTo>
                    <a:pt x="16" y="157"/>
                  </a:moveTo>
                  <a:lnTo>
                    <a:pt x="44" y="157"/>
                  </a:lnTo>
                  <a:lnTo>
                    <a:pt x="44" y="136"/>
                  </a:lnTo>
                  <a:lnTo>
                    <a:pt x="16" y="136"/>
                  </a:lnTo>
                  <a:lnTo>
                    <a:pt x="16" y="157"/>
                  </a:lnTo>
                  <a:close/>
                  <a:moveTo>
                    <a:pt x="16" y="125"/>
                  </a:moveTo>
                  <a:lnTo>
                    <a:pt x="44" y="125"/>
                  </a:lnTo>
                  <a:lnTo>
                    <a:pt x="44" y="103"/>
                  </a:lnTo>
                  <a:lnTo>
                    <a:pt x="16" y="103"/>
                  </a:lnTo>
                  <a:lnTo>
                    <a:pt x="16" y="12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 name="Freeform 7"/>
            <p:cNvSpPr>
              <a:spLocks noEditPoints="1"/>
            </p:cNvSpPr>
            <p:nvPr/>
          </p:nvSpPr>
          <p:spPr bwMode="auto">
            <a:xfrm>
              <a:off x="4958" y="2625"/>
              <a:ext cx="269" cy="266"/>
            </a:xfrm>
            <a:custGeom>
              <a:avLst/>
              <a:gdLst/>
              <a:ahLst/>
              <a:cxnLst>
                <a:cxn ang="0">
                  <a:pos x="18" y="21"/>
                </a:cxn>
                <a:cxn ang="0">
                  <a:pos x="108" y="0"/>
                </a:cxn>
                <a:cxn ang="0">
                  <a:pos x="126" y="29"/>
                </a:cxn>
                <a:cxn ang="0">
                  <a:pos x="48" y="266"/>
                </a:cxn>
                <a:cxn ang="0">
                  <a:pos x="16" y="216"/>
                </a:cxn>
                <a:cxn ang="0">
                  <a:pos x="0" y="266"/>
                </a:cxn>
                <a:cxn ang="0">
                  <a:pos x="126" y="29"/>
                </a:cxn>
                <a:cxn ang="0">
                  <a:pos x="16" y="155"/>
                </a:cxn>
                <a:cxn ang="0">
                  <a:pos x="51" y="180"/>
                </a:cxn>
                <a:cxn ang="0">
                  <a:pos x="51" y="118"/>
                </a:cxn>
                <a:cxn ang="0">
                  <a:pos x="16" y="143"/>
                </a:cxn>
                <a:cxn ang="0">
                  <a:pos x="51" y="118"/>
                </a:cxn>
                <a:cxn ang="0">
                  <a:pos x="16" y="80"/>
                </a:cxn>
                <a:cxn ang="0">
                  <a:pos x="51" y="105"/>
                </a:cxn>
                <a:cxn ang="0">
                  <a:pos x="51" y="43"/>
                </a:cxn>
                <a:cxn ang="0">
                  <a:pos x="16" y="68"/>
                </a:cxn>
                <a:cxn ang="0">
                  <a:pos x="51" y="43"/>
                </a:cxn>
                <a:cxn ang="0">
                  <a:pos x="74" y="155"/>
                </a:cxn>
                <a:cxn ang="0">
                  <a:pos x="108" y="180"/>
                </a:cxn>
                <a:cxn ang="0">
                  <a:pos x="108" y="118"/>
                </a:cxn>
                <a:cxn ang="0">
                  <a:pos x="74" y="143"/>
                </a:cxn>
                <a:cxn ang="0">
                  <a:pos x="108" y="118"/>
                </a:cxn>
                <a:cxn ang="0">
                  <a:pos x="74" y="80"/>
                </a:cxn>
                <a:cxn ang="0">
                  <a:pos x="108" y="105"/>
                </a:cxn>
                <a:cxn ang="0">
                  <a:pos x="108" y="43"/>
                </a:cxn>
                <a:cxn ang="0">
                  <a:pos x="74" y="68"/>
                </a:cxn>
                <a:cxn ang="0">
                  <a:pos x="108" y="43"/>
                </a:cxn>
                <a:cxn ang="0">
                  <a:pos x="161" y="70"/>
                </a:cxn>
                <a:cxn ang="0">
                  <a:pos x="251" y="91"/>
                </a:cxn>
                <a:cxn ang="0">
                  <a:pos x="269" y="98"/>
                </a:cxn>
                <a:cxn ang="0">
                  <a:pos x="191" y="266"/>
                </a:cxn>
                <a:cxn ang="0">
                  <a:pos x="159" y="216"/>
                </a:cxn>
                <a:cxn ang="0">
                  <a:pos x="143" y="266"/>
                </a:cxn>
                <a:cxn ang="0">
                  <a:pos x="269" y="98"/>
                </a:cxn>
                <a:cxn ang="0">
                  <a:pos x="159" y="155"/>
                </a:cxn>
                <a:cxn ang="0">
                  <a:pos x="195" y="180"/>
                </a:cxn>
                <a:cxn ang="0">
                  <a:pos x="195" y="118"/>
                </a:cxn>
                <a:cxn ang="0">
                  <a:pos x="159" y="143"/>
                </a:cxn>
                <a:cxn ang="0">
                  <a:pos x="195" y="118"/>
                </a:cxn>
                <a:cxn ang="0">
                  <a:pos x="218" y="155"/>
                </a:cxn>
                <a:cxn ang="0">
                  <a:pos x="251" y="180"/>
                </a:cxn>
                <a:cxn ang="0">
                  <a:pos x="251" y="118"/>
                </a:cxn>
                <a:cxn ang="0">
                  <a:pos x="218" y="143"/>
                </a:cxn>
                <a:cxn ang="0">
                  <a:pos x="251" y="118"/>
                </a:cxn>
              </a:cxnLst>
              <a:rect l="0" t="0" r="r" b="b"/>
              <a:pathLst>
                <a:path w="269" h="266">
                  <a:moveTo>
                    <a:pt x="108" y="21"/>
                  </a:moveTo>
                  <a:lnTo>
                    <a:pt x="18" y="21"/>
                  </a:lnTo>
                  <a:lnTo>
                    <a:pt x="18" y="0"/>
                  </a:lnTo>
                  <a:lnTo>
                    <a:pt x="108" y="0"/>
                  </a:lnTo>
                  <a:lnTo>
                    <a:pt x="108" y="21"/>
                  </a:lnTo>
                  <a:close/>
                  <a:moveTo>
                    <a:pt x="126" y="29"/>
                  </a:moveTo>
                  <a:lnTo>
                    <a:pt x="126" y="266"/>
                  </a:lnTo>
                  <a:lnTo>
                    <a:pt x="48" y="266"/>
                  </a:lnTo>
                  <a:lnTo>
                    <a:pt x="48" y="216"/>
                  </a:lnTo>
                  <a:lnTo>
                    <a:pt x="16" y="216"/>
                  </a:lnTo>
                  <a:lnTo>
                    <a:pt x="16" y="266"/>
                  </a:lnTo>
                  <a:lnTo>
                    <a:pt x="0" y="266"/>
                  </a:lnTo>
                  <a:lnTo>
                    <a:pt x="0" y="29"/>
                  </a:lnTo>
                  <a:lnTo>
                    <a:pt x="126" y="29"/>
                  </a:lnTo>
                  <a:close/>
                  <a:moveTo>
                    <a:pt x="51" y="155"/>
                  </a:moveTo>
                  <a:lnTo>
                    <a:pt x="16" y="155"/>
                  </a:lnTo>
                  <a:lnTo>
                    <a:pt x="16" y="180"/>
                  </a:lnTo>
                  <a:lnTo>
                    <a:pt x="51" y="180"/>
                  </a:lnTo>
                  <a:lnTo>
                    <a:pt x="51" y="155"/>
                  </a:lnTo>
                  <a:close/>
                  <a:moveTo>
                    <a:pt x="51" y="118"/>
                  </a:moveTo>
                  <a:lnTo>
                    <a:pt x="16" y="118"/>
                  </a:lnTo>
                  <a:lnTo>
                    <a:pt x="16" y="143"/>
                  </a:lnTo>
                  <a:lnTo>
                    <a:pt x="51" y="143"/>
                  </a:lnTo>
                  <a:lnTo>
                    <a:pt x="51" y="118"/>
                  </a:lnTo>
                  <a:close/>
                  <a:moveTo>
                    <a:pt x="51" y="80"/>
                  </a:moveTo>
                  <a:lnTo>
                    <a:pt x="16" y="80"/>
                  </a:lnTo>
                  <a:lnTo>
                    <a:pt x="16" y="105"/>
                  </a:lnTo>
                  <a:lnTo>
                    <a:pt x="51" y="105"/>
                  </a:lnTo>
                  <a:lnTo>
                    <a:pt x="51" y="80"/>
                  </a:lnTo>
                  <a:close/>
                  <a:moveTo>
                    <a:pt x="51" y="43"/>
                  </a:moveTo>
                  <a:lnTo>
                    <a:pt x="16" y="43"/>
                  </a:lnTo>
                  <a:lnTo>
                    <a:pt x="16" y="68"/>
                  </a:lnTo>
                  <a:lnTo>
                    <a:pt x="51" y="68"/>
                  </a:lnTo>
                  <a:lnTo>
                    <a:pt x="51" y="43"/>
                  </a:lnTo>
                  <a:close/>
                  <a:moveTo>
                    <a:pt x="108" y="155"/>
                  </a:moveTo>
                  <a:lnTo>
                    <a:pt x="74" y="155"/>
                  </a:lnTo>
                  <a:lnTo>
                    <a:pt x="74" y="180"/>
                  </a:lnTo>
                  <a:lnTo>
                    <a:pt x="108" y="180"/>
                  </a:lnTo>
                  <a:lnTo>
                    <a:pt x="108" y="155"/>
                  </a:lnTo>
                  <a:close/>
                  <a:moveTo>
                    <a:pt x="108" y="118"/>
                  </a:moveTo>
                  <a:lnTo>
                    <a:pt x="74" y="118"/>
                  </a:lnTo>
                  <a:lnTo>
                    <a:pt x="74" y="143"/>
                  </a:lnTo>
                  <a:lnTo>
                    <a:pt x="108" y="143"/>
                  </a:lnTo>
                  <a:lnTo>
                    <a:pt x="108" y="118"/>
                  </a:lnTo>
                  <a:close/>
                  <a:moveTo>
                    <a:pt x="108" y="80"/>
                  </a:moveTo>
                  <a:lnTo>
                    <a:pt x="74" y="80"/>
                  </a:lnTo>
                  <a:lnTo>
                    <a:pt x="74" y="105"/>
                  </a:lnTo>
                  <a:lnTo>
                    <a:pt x="108" y="105"/>
                  </a:lnTo>
                  <a:lnTo>
                    <a:pt x="108" y="80"/>
                  </a:lnTo>
                  <a:close/>
                  <a:moveTo>
                    <a:pt x="108" y="43"/>
                  </a:moveTo>
                  <a:lnTo>
                    <a:pt x="74" y="43"/>
                  </a:lnTo>
                  <a:lnTo>
                    <a:pt x="74" y="68"/>
                  </a:lnTo>
                  <a:lnTo>
                    <a:pt x="108" y="68"/>
                  </a:lnTo>
                  <a:lnTo>
                    <a:pt x="108" y="43"/>
                  </a:lnTo>
                  <a:close/>
                  <a:moveTo>
                    <a:pt x="251" y="70"/>
                  </a:moveTo>
                  <a:lnTo>
                    <a:pt x="161" y="70"/>
                  </a:lnTo>
                  <a:lnTo>
                    <a:pt x="161" y="91"/>
                  </a:lnTo>
                  <a:lnTo>
                    <a:pt x="251" y="91"/>
                  </a:lnTo>
                  <a:lnTo>
                    <a:pt x="251" y="70"/>
                  </a:lnTo>
                  <a:close/>
                  <a:moveTo>
                    <a:pt x="269" y="98"/>
                  </a:moveTo>
                  <a:lnTo>
                    <a:pt x="269" y="266"/>
                  </a:lnTo>
                  <a:lnTo>
                    <a:pt x="191" y="266"/>
                  </a:lnTo>
                  <a:lnTo>
                    <a:pt x="191" y="216"/>
                  </a:lnTo>
                  <a:lnTo>
                    <a:pt x="159" y="216"/>
                  </a:lnTo>
                  <a:lnTo>
                    <a:pt x="159" y="266"/>
                  </a:lnTo>
                  <a:lnTo>
                    <a:pt x="143" y="266"/>
                  </a:lnTo>
                  <a:lnTo>
                    <a:pt x="143" y="98"/>
                  </a:lnTo>
                  <a:lnTo>
                    <a:pt x="269" y="98"/>
                  </a:lnTo>
                  <a:close/>
                  <a:moveTo>
                    <a:pt x="195" y="155"/>
                  </a:moveTo>
                  <a:lnTo>
                    <a:pt x="159" y="155"/>
                  </a:lnTo>
                  <a:lnTo>
                    <a:pt x="159" y="180"/>
                  </a:lnTo>
                  <a:lnTo>
                    <a:pt x="195" y="180"/>
                  </a:lnTo>
                  <a:lnTo>
                    <a:pt x="195" y="155"/>
                  </a:lnTo>
                  <a:close/>
                  <a:moveTo>
                    <a:pt x="195" y="118"/>
                  </a:moveTo>
                  <a:lnTo>
                    <a:pt x="159" y="118"/>
                  </a:lnTo>
                  <a:lnTo>
                    <a:pt x="159" y="143"/>
                  </a:lnTo>
                  <a:lnTo>
                    <a:pt x="195" y="143"/>
                  </a:lnTo>
                  <a:lnTo>
                    <a:pt x="195" y="118"/>
                  </a:lnTo>
                  <a:close/>
                  <a:moveTo>
                    <a:pt x="251" y="155"/>
                  </a:moveTo>
                  <a:lnTo>
                    <a:pt x="218" y="155"/>
                  </a:lnTo>
                  <a:lnTo>
                    <a:pt x="218" y="180"/>
                  </a:lnTo>
                  <a:lnTo>
                    <a:pt x="251" y="180"/>
                  </a:lnTo>
                  <a:lnTo>
                    <a:pt x="251" y="155"/>
                  </a:lnTo>
                  <a:close/>
                  <a:moveTo>
                    <a:pt x="251" y="118"/>
                  </a:moveTo>
                  <a:lnTo>
                    <a:pt x="218" y="118"/>
                  </a:lnTo>
                  <a:lnTo>
                    <a:pt x="218" y="143"/>
                  </a:lnTo>
                  <a:lnTo>
                    <a:pt x="251" y="143"/>
                  </a:lnTo>
                  <a:lnTo>
                    <a:pt x="251" y="11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 name="Freeform 8"/>
            <p:cNvSpPr>
              <a:spLocks noEditPoints="1"/>
            </p:cNvSpPr>
            <p:nvPr/>
          </p:nvSpPr>
          <p:spPr bwMode="auto">
            <a:xfrm>
              <a:off x="4914" y="2821"/>
              <a:ext cx="67" cy="68"/>
            </a:xfrm>
            <a:custGeom>
              <a:avLst/>
              <a:gdLst/>
              <a:ahLst/>
              <a:cxnLst>
                <a:cxn ang="0">
                  <a:pos x="64" y="0"/>
                </a:cxn>
                <a:cxn ang="0">
                  <a:pos x="41" y="6"/>
                </a:cxn>
                <a:cxn ang="0">
                  <a:pos x="67" y="7"/>
                </a:cxn>
                <a:cxn ang="0">
                  <a:pos x="64" y="68"/>
                </a:cxn>
                <a:cxn ang="0">
                  <a:pos x="55" y="56"/>
                </a:cxn>
                <a:cxn ang="0">
                  <a:pos x="35" y="68"/>
                </a:cxn>
                <a:cxn ang="0">
                  <a:pos x="67" y="7"/>
                </a:cxn>
                <a:cxn ang="0">
                  <a:pos x="64" y="47"/>
                </a:cxn>
                <a:cxn ang="0">
                  <a:pos x="55" y="40"/>
                </a:cxn>
                <a:cxn ang="0">
                  <a:pos x="55" y="36"/>
                </a:cxn>
                <a:cxn ang="0">
                  <a:pos x="64" y="31"/>
                </a:cxn>
                <a:cxn ang="0">
                  <a:pos x="55" y="36"/>
                </a:cxn>
                <a:cxn ang="0">
                  <a:pos x="64" y="27"/>
                </a:cxn>
                <a:cxn ang="0">
                  <a:pos x="55" y="22"/>
                </a:cxn>
                <a:cxn ang="0">
                  <a:pos x="55" y="18"/>
                </a:cxn>
                <a:cxn ang="0">
                  <a:pos x="64" y="11"/>
                </a:cxn>
                <a:cxn ang="0">
                  <a:pos x="55" y="18"/>
                </a:cxn>
                <a:cxn ang="0">
                  <a:pos x="49" y="47"/>
                </a:cxn>
                <a:cxn ang="0">
                  <a:pos x="41" y="40"/>
                </a:cxn>
                <a:cxn ang="0">
                  <a:pos x="41" y="36"/>
                </a:cxn>
                <a:cxn ang="0">
                  <a:pos x="49" y="31"/>
                </a:cxn>
                <a:cxn ang="0">
                  <a:pos x="41" y="36"/>
                </a:cxn>
                <a:cxn ang="0">
                  <a:pos x="49" y="27"/>
                </a:cxn>
                <a:cxn ang="0">
                  <a:pos x="41" y="22"/>
                </a:cxn>
                <a:cxn ang="0">
                  <a:pos x="41" y="18"/>
                </a:cxn>
                <a:cxn ang="0">
                  <a:pos x="49" y="11"/>
                </a:cxn>
                <a:cxn ang="0">
                  <a:pos x="41" y="18"/>
                </a:cxn>
                <a:cxn ang="0">
                  <a:pos x="26" y="23"/>
                </a:cxn>
                <a:cxn ang="0">
                  <a:pos x="5" y="18"/>
                </a:cxn>
                <a:cxn ang="0">
                  <a:pos x="32" y="25"/>
                </a:cxn>
                <a:cxn ang="0">
                  <a:pos x="26" y="68"/>
                </a:cxn>
                <a:cxn ang="0">
                  <a:pos x="19" y="56"/>
                </a:cxn>
                <a:cxn ang="0">
                  <a:pos x="0" y="68"/>
                </a:cxn>
                <a:cxn ang="0">
                  <a:pos x="32" y="25"/>
                </a:cxn>
                <a:cxn ang="0">
                  <a:pos x="26" y="47"/>
                </a:cxn>
                <a:cxn ang="0">
                  <a:pos x="19" y="40"/>
                </a:cxn>
                <a:cxn ang="0">
                  <a:pos x="19" y="36"/>
                </a:cxn>
                <a:cxn ang="0">
                  <a:pos x="26" y="31"/>
                </a:cxn>
                <a:cxn ang="0">
                  <a:pos x="19" y="36"/>
                </a:cxn>
                <a:cxn ang="0">
                  <a:pos x="12" y="47"/>
                </a:cxn>
                <a:cxn ang="0">
                  <a:pos x="3" y="40"/>
                </a:cxn>
                <a:cxn ang="0">
                  <a:pos x="3" y="36"/>
                </a:cxn>
                <a:cxn ang="0">
                  <a:pos x="12" y="31"/>
                </a:cxn>
                <a:cxn ang="0">
                  <a:pos x="3" y="36"/>
                </a:cxn>
              </a:cxnLst>
              <a:rect l="0" t="0" r="r" b="b"/>
              <a:pathLst>
                <a:path w="67" h="68">
                  <a:moveTo>
                    <a:pt x="41" y="0"/>
                  </a:moveTo>
                  <a:lnTo>
                    <a:pt x="64" y="0"/>
                  </a:lnTo>
                  <a:lnTo>
                    <a:pt x="64" y="6"/>
                  </a:lnTo>
                  <a:lnTo>
                    <a:pt x="41" y="6"/>
                  </a:lnTo>
                  <a:lnTo>
                    <a:pt x="41" y="0"/>
                  </a:lnTo>
                  <a:close/>
                  <a:moveTo>
                    <a:pt x="67" y="7"/>
                  </a:moveTo>
                  <a:lnTo>
                    <a:pt x="67" y="68"/>
                  </a:lnTo>
                  <a:lnTo>
                    <a:pt x="64" y="68"/>
                  </a:lnTo>
                  <a:lnTo>
                    <a:pt x="64" y="56"/>
                  </a:lnTo>
                  <a:lnTo>
                    <a:pt x="55" y="56"/>
                  </a:lnTo>
                  <a:lnTo>
                    <a:pt x="55" y="68"/>
                  </a:lnTo>
                  <a:lnTo>
                    <a:pt x="35" y="68"/>
                  </a:lnTo>
                  <a:lnTo>
                    <a:pt x="35" y="7"/>
                  </a:lnTo>
                  <a:lnTo>
                    <a:pt x="67" y="7"/>
                  </a:lnTo>
                  <a:close/>
                  <a:moveTo>
                    <a:pt x="55" y="47"/>
                  </a:moveTo>
                  <a:lnTo>
                    <a:pt x="64" y="47"/>
                  </a:lnTo>
                  <a:lnTo>
                    <a:pt x="64" y="40"/>
                  </a:lnTo>
                  <a:lnTo>
                    <a:pt x="55" y="40"/>
                  </a:lnTo>
                  <a:lnTo>
                    <a:pt x="55" y="47"/>
                  </a:lnTo>
                  <a:close/>
                  <a:moveTo>
                    <a:pt x="55" y="36"/>
                  </a:moveTo>
                  <a:lnTo>
                    <a:pt x="64" y="36"/>
                  </a:lnTo>
                  <a:lnTo>
                    <a:pt x="64" y="31"/>
                  </a:lnTo>
                  <a:lnTo>
                    <a:pt x="55" y="31"/>
                  </a:lnTo>
                  <a:lnTo>
                    <a:pt x="55" y="36"/>
                  </a:lnTo>
                  <a:close/>
                  <a:moveTo>
                    <a:pt x="55" y="27"/>
                  </a:moveTo>
                  <a:lnTo>
                    <a:pt x="64" y="27"/>
                  </a:lnTo>
                  <a:lnTo>
                    <a:pt x="64" y="22"/>
                  </a:lnTo>
                  <a:lnTo>
                    <a:pt x="55" y="22"/>
                  </a:lnTo>
                  <a:lnTo>
                    <a:pt x="55" y="27"/>
                  </a:lnTo>
                  <a:close/>
                  <a:moveTo>
                    <a:pt x="55" y="18"/>
                  </a:moveTo>
                  <a:lnTo>
                    <a:pt x="64" y="18"/>
                  </a:lnTo>
                  <a:lnTo>
                    <a:pt x="64" y="11"/>
                  </a:lnTo>
                  <a:lnTo>
                    <a:pt x="55" y="11"/>
                  </a:lnTo>
                  <a:lnTo>
                    <a:pt x="55" y="18"/>
                  </a:lnTo>
                  <a:close/>
                  <a:moveTo>
                    <a:pt x="41" y="47"/>
                  </a:moveTo>
                  <a:lnTo>
                    <a:pt x="49" y="47"/>
                  </a:lnTo>
                  <a:lnTo>
                    <a:pt x="49" y="40"/>
                  </a:lnTo>
                  <a:lnTo>
                    <a:pt x="41" y="40"/>
                  </a:lnTo>
                  <a:lnTo>
                    <a:pt x="41" y="47"/>
                  </a:lnTo>
                  <a:close/>
                  <a:moveTo>
                    <a:pt x="41" y="36"/>
                  </a:moveTo>
                  <a:lnTo>
                    <a:pt x="49" y="36"/>
                  </a:lnTo>
                  <a:lnTo>
                    <a:pt x="49" y="31"/>
                  </a:lnTo>
                  <a:lnTo>
                    <a:pt x="41" y="31"/>
                  </a:lnTo>
                  <a:lnTo>
                    <a:pt x="41" y="36"/>
                  </a:lnTo>
                  <a:close/>
                  <a:moveTo>
                    <a:pt x="41" y="27"/>
                  </a:moveTo>
                  <a:lnTo>
                    <a:pt x="49" y="27"/>
                  </a:lnTo>
                  <a:lnTo>
                    <a:pt x="49" y="22"/>
                  </a:lnTo>
                  <a:lnTo>
                    <a:pt x="41" y="22"/>
                  </a:lnTo>
                  <a:lnTo>
                    <a:pt x="41" y="27"/>
                  </a:lnTo>
                  <a:close/>
                  <a:moveTo>
                    <a:pt x="41" y="18"/>
                  </a:moveTo>
                  <a:lnTo>
                    <a:pt x="49" y="18"/>
                  </a:lnTo>
                  <a:lnTo>
                    <a:pt x="49" y="11"/>
                  </a:lnTo>
                  <a:lnTo>
                    <a:pt x="41" y="11"/>
                  </a:lnTo>
                  <a:lnTo>
                    <a:pt x="41" y="18"/>
                  </a:lnTo>
                  <a:close/>
                  <a:moveTo>
                    <a:pt x="5" y="23"/>
                  </a:moveTo>
                  <a:lnTo>
                    <a:pt x="26" y="23"/>
                  </a:lnTo>
                  <a:lnTo>
                    <a:pt x="26" y="18"/>
                  </a:lnTo>
                  <a:lnTo>
                    <a:pt x="5" y="18"/>
                  </a:lnTo>
                  <a:lnTo>
                    <a:pt x="5" y="23"/>
                  </a:lnTo>
                  <a:close/>
                  <a:moveTo>
                    <a:pt x="32" y="25"/>
                  </a:moveTo>
                  <a:lnTo>
                    <a:pt x="32" y="68"/>
                  </a:lnTo>
                  <a:lnTo>
                    <a:pt x="26" y="68"/>
                  </a:lnTo>
                  <a:lnTo>
                    <a:pt x="26" y="56"/>
                  </a:lnTo>
                  <a:lnTo>
                    <a:pt x="19" y="56"/>
                  </a:lnTo>
                  <a:lnTo>
                    <a:pt x="19" y="68"/>
                  </a:lnTo>
                  <a:lnTo>
                    <a:pt x="0" y="68"/>
                  </a:lnTo>
                  <a:lnTo>
                    <a:pt x="0" y="25"/>
                  </a:lnTo>
                  <a:lnTo>
                    <a:pt x="32" y="25"/>
                  </a:lnTo>
                  <a:close/>
                  <a:moveTo>
                    <a:pt x="19" y="47"/>
                  </a:moveTo>
                  <a:lnTo>
                    <a:pt x="26" y="47"/>
                  </a:lnTo>
                  <a:lnTo>
                    <a:pt x="26" y="40"/>
                  </a:lnTo>
                  <a:lnTo>
                    <a:pt x="19" y="40"/>
                  </a:lnTo>
                  <a:lnTo>
                    <a:pt x="19" y="47"/>
                  </a:lnTo>
                  <a:close/>
                  <a:moveTo>
                    <a:pt x="19" y="36"/>
                  </a:moveTo>
                  <a:lnTo>
                    <a:pt x="26" y="36"/>
                  </a:lnTo>
                  <a:lnTo>
                    <a:pt x="26" y="31"/>
                  </a:lnTo>
                  <a:lnTo>
                    <a:pt x="19" y="31"/>
                  </a:lnTo>
                  <a:lnTo>
                    <a:pt x="19" y="36"/>
                  </a:lnTo>
                  <a:close/>
                  <a:moveTo>
                    <a:pt x="3" y="47"/>
                  </a:moveTo>
                  <a:lnTo>
                    <a:pt x="12" y="47"/>
                  </a:lnTo>
                  <a:lnTo>
                    <a:pt x="12" y="40"/>
                  </a:lnTo>
                  <a:lnTo>
                    <a:pt x="3" y="40"/>
                  </a:lnTo>
                  <a:lnTo>
                    <a:pt x="3" y="47"/>
                  </a:lnTo>
                  <a:close/>
                  <a:moveTo>
                    <a:pt x="3" y="36"/>
                  </a:moveTo>
                  <a:lnTo>
                    <a:pt x="12" y="36"/>
                  </a:lnTo>
                  <a:lnTo>
                    <a:pt x="12" y="31"/>
                  </a:lnTo>
                  <a:lnTo>
                    <a:pt x="3" y="31"/>
                  </a:lnTo>
                  <a:lnTo>
                    <a:pt x="3" y="3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 name="Freeform 9"/>
            <p:cNvSpPr>
              <a:spLocks noEditPoints="1"/>
            </p:cNvSpPr>
            <p:nvPr/>
          </p:nvSpPr>
          <p:spPr bwMode="auto">
            <a:xfrm>
              <a:off x="4995" y="2746"/>
              <a:ext cx="142" cy="143"/>
            </a:xfrm>
            <a:custGeom>
              <a:avLst/>
              <a:gdLst/>
              <a:ahLst/>
              <a:cxnLst>
                <a:cxn ang="0">
                  <a:pos x="133" y="0"/>
                </a:cxn>
                <a:cxn ang="0">
                  <a:pos x="85" y="13"/>
                </a:cxn>
                <a:cxn ang="0">
                  <a:pos x="142" y="16"/>
                </a:cxn>
                <a:cxn ang="0">
                  <a:pos x="133" y="143"/>
                </a:cxn>
                <a:cxn ang="0">
                  <a:pos x="117" y="116"/>
                </a:cxn>
                <a:cxn ang="0">
                  <a:pos x="75" y="143"/>
                </a:cxn>
                <a:cxn ang="0">
                  <a:pos x="142" y="16"/>
                </a:cxn>
                <a:cxn ang="0">
                  <a:pos x="133" y="97"/>
                </a:cxn>
                <a:cxn ang="0">
                  <a:pos x="115" y="84"/>
                </a:cxn>
                <a:cxn ang="0">
                  <a:pos x="115" y="77"/>
                </a:cxn>
                <a:cxn ang="0">
                  <a:pos x="133" y="65"/>
                </a:cxn>
                <a:cxn ang="0">
                  <a:pos x="115" y="77"/>
                </a:cxn>
                <a:cxn ang="0">
                  <a:pos x="133" y="57"/>
                </a:cxn>
                <a:cxn ang="0">
                  <a:pos x="115" y="43"/>
                </a:cxn>
                <a:cxn ang="0">
                  <a:pos x="115" y="36"/>
                </a:cxn>
                <a:cxn ang="0">
                  <a:pos x="133" y="24"/>
                </a:cxn>
                <a:cxn ang="0">
                  <a:pos x="115" y="36"/>
                </a:cxn>
                <a:cxn ang="0">
                  <a:pos x="103" y="97"/>
                </a:cxn>
                <a:cxn ang="0">
                  <a:pos x="85" y="84"/>
                </a:cxn>
                <a:cxn ang="0">
                  <a:pos x="85" y="77"/>
                </a:cxn>
                <a:cxn ang="0">
                  <a:pos x="103" y="65"/>
                </a:cxn>
                <a:cxn ang="0">
                  <a:pos x="85" y="77"/>
                </a:cxn>
                <a:cxn ang="0">
                  <a:pos x="103" y="57"/>
                </a:cxn>
                <a:cxn ang="0">
                  <a:pos x="85" y="43"/>
                </a:cxn>
                <a:cxn ang="0">
                  <a:pos x="85" y="36"/>
                </a:cxn>
                <a:cxn ang="0">
                  <a:pos x="103" y="24"/>
                </a:cxn>
                <a:cxn ang="0">
                  <a:pos x="85" y="36"/>
                </a:cxn>
                <a:cxn ang="0">
                  <a:pos x="57" y="50"/>
                </a:cxn>
                <a:cxn ang="0">
                  <a:pos x="9" y="38"/>
                </a:cxn>
                <a:cxn ang="0">
                  <a:pos x="66" y="54"/>
                </a:cxn>
                <a:cxn ang="0">
                  <a:pos x="57" y="143"/>
                </a:cxn>
                <a:cxn ang="0">
                  <a:pos x="41" y="116"/>
                </a:cxn>
                <a:cxn ang="0">
                  <a:pos x="0" y="143"/>
                </a:cxn>
                <a:cxn ang="0">
                  <a:pos x="66" y="54"/>
                </a:cxn>
                <a:cxn ang="0">
                  <a:pos x="57" y="97"/>
                </a:cxn>
                <a:cxn ang="0">
                  <a:pos x="39" y="84"/>
                </a:cxn>
                <a:cxn ang="0">
                  <a:pos x="39" y="77"/>
                </a:cxn>
                <a:cxn ang="0">
                  <a:pos x="57" y="65"/>
                </a:cxn>
                <a:cxn ang="0">
                  <a:pos x="39" y="77"/>
                </a:cxn>
                <a:cxn ang="0">
                  <a:pos x="27" y="97"/>
                </a:cxn>
                <a:cxn ang="0">
                  <a:pos x="9" y="84"/>
                </a:cxn>
                <a:cxn ang="0">
                  <a:pos x="9" y="77"/>
                </a:cxn>
                <a:cxn ang="0">
                  <a:pos x="27" y="65"/>
                </a:cxn>
                <a:cxn ang="0">
                  <a:pos x="9" y="77"/>
                </a:cxn>
              </a:cxnLst>
              <a:rect l="0" t="0" r="r" b="b"/>
              <a:pathLst>
                <a:path w="142" h="143">
                  <a:moveTo>
                    <a:pt x="85" y="0"/>
                  </a:moveTo>
                  <a:lnTo>
                    <a:pt x="133" y="0"/>
                  </a:lnTo>
                  <a:lnTo>
                    <a:pt x="133" y="13"/>
                  </a:lnTo>
                  <a:lnTo>
                    <a:pt x="85" y="13"/>
                  </a:lnTo>
                  <a:lnTo>
                    <a:pt x="85" y="0"/>
                  </a:lnTo>
                  <a:close/>
                  <a:moveTo>
                    <a:pt x="142" y="16"/>
                  </a:moveTo>
                  <a:lnTo>
                    <a:pt x="142" y="143"/>
                  </a:lnTo>
                  <a:lnTo>
                    <a:pt x="133" y="143"/>
                  </a:lnTo>
                  <a:lnTo>
                    <a:pt x="133" y="116"/>
                  </a:lnTo>
                  <a:lnTo>
                    <a:pt x="117" y="116"/>
                  </a:lnTo>
                  <a:lnTo>
                    <a:pt x="117" y="143"/>
                  </a:lnTo>
                  <a:lnTo>
                    <a:pt x="75" y="143"/>
                  </a:lnTo>
                  <a:lnTo>
                    <a:pt x="75" y="16"/>
                  </a:lnTo>
                  <a:lnTo>
                    <a:pt x="142" y="16"/>
                  </a:lnTo>
                  <a:close/>
                  <a:moveTo>
                    <a:pt x="115" y="97"/>
                  </a:moveTo>
                  <a:lnTo>
                    <a:pt x="133" y="97"/>
                  </a:lnTo>
                  <a:lnTo>
                    <a:pt x="133" y="84"/>
                  </a:lnTo>
                  <a:lnTo>
                    <a:pt x="115" y="84"/>
                  </a:lnTo>
                  <a:lnTo>
                    <a:pt x="115" y="97"/>
                  </a:lnTo>
                  <a:close/>
                  <a:moveTo>
                    <a:pt x="115" y="77"/>
                  </a:moveTo>
                  <a:lnTo>
                    <a:pt x="133" y="77"/>
                  </a:lnTo>
                  <a:lnTo>
                    <a:pt x="133" y="65"/>
                  </a:lnTo>
                  <a:lnTo>
                    <a:pt x="115" y="65"/>
                  </a:lnTo>
                  <a:lnTo>
                    <a:pt x="115" y="77"/>
                  </a:lnTo>
                  <a:close/>
                  <a:moveTo>
                    <a:pt x="115" y="57"/>
                  </a:moveTo>
                  <a:lnTo>
                    <a:pt x="133" y="57"/>
                  </a:lnTo>
                  <a:lnTo>
                    <a:pt x="133" y="43"/>
                  </a:lnTo>
                  <a:lnTo>
                    <a:pt x="115" y="43"/>
                  </a:lnTo>
                  <a:lnTo>
                    <a:pt x="115" y="57"/>
                  </a:lnTo>
                  <a:close/>
                  <a:moveTo>
                    <a:pt x="115" y="36"/>
                  </a:moveTo>
                  <a:lnTo>
                    <a:pt x="133" y="36"/>
                  </a:lnTo>
                  <a:lnTo>
                    <a:pt x="133" y="24"/>
                  </a:lnTo>
                  <a:lnTo>
                    <a:pt x="115" y="24"/>
                  </a:lnTo>
                  <a:lnTo>
                    <a:pt x="115" y="36"/>
                  </a:lnTo>
                  <a:close/>
                  <a:moveTo>
                    <a:pt x="85" y="97"/>
                  </a:moveTo>
                  <a:lnTo>
                    <a:pt x="103" y="97"/>
                  </a:lnTo>
                  <a:lnTo>
                    <a:pt x="103" y="84"/>
                  </a:lnTo>
                  <a:lnTo>
                    <a:pt x="85" y="84"/>
                  </a:lnTo>
                  <a:lnTo>
                    <a:pt x="85" y="97"/>
                  </a:lnTo>
                  <a:close/>
                  <a:moveTo>
                    <a:pt x="85" y="77"/>
                  </a:moveTo>
                  <a:lnTo>
                    <a:pt x="103" y="77"/>
                  </a:lnTo>
                  <a:lnTo>
                    <a:pt x="103" y="65"/>
                  </a:lnTo>
                  <a:lnTo>
                    <a:pt x="85" y="65"/>
                  </a:lnTo>
                  <a:lnTo>
                    <a:pt x="85" y="77"/>
                  </a:lnTo>
                  <a:close/>
                  <a:moveTo>
                    <a:pt x="85" y="57"/>
                  </a:moveTo>
                  <a:lnTo>
                    <a:pt x="103" y="57"/>
                  </a:lnTo>
                  <a:lnTo>
                    <a:pt x="103" y="43"/>
                  </a:lnTo>
                  <a:lnTo>
                    <a:pt x="85" y="43"/>
                  </a:lnTo>
                  <a:lnTo>
                    <a:pt x="85" y="57"/>
                  </a:lnTo>
                  <a:close/>
                  <a:moveTo>
                    <a:pt x="85" y="36"/>
                  </a:moveTo>
                  <a:lnTo>
                    <a:pt x="103" y="36"/>
                  </a:lnTo>
                  <a:lnTo>
                    <a:pt x="103" y="24"/>
                  </a:lnTo>
                  <a:lnTo>
                    <a:pt x="85" y="24"/>
                  </a:lnTo>
                  <a:lnTo>
                    <a:pt x="85" y="36"/>
                  </a:lnTo>
                  <a:close/>
                  <a:moveTo>
                    <a:pt x="9" y="50"/>
                  </a:moveTo>
                  <a:lnTo>
                    <a:pt x="57" y="50"/>
                  </a:lnTo>
                  <a:lnTo>
                    <a:pt x="57" y="38"/>
                  </a:lnTo>
                  <a:lnTo>
                    <a:pt x="9" y="38"/>
                  </a:lnTo>
                  <a:lnTo>
                    <a:pt x="9" y="50"/>
                  </a:lnTo>
                  <a:close/>
                  <a:moveTo>
                    <a:pt x="66" y="54"/>
                  </a:moveTo>
                  <a:lnTo>
                    <a:pt x="66" y="143"/>
                  </a:lnTo>
                  <a:lnTo>
                    <a:pt x="57" y="143"/>
                  </a:lnTo>
                  <a:lnTo>
                    <a:pt x="57" y="116"/>
                  </a:lnTo>
                  <a:lnTo>
                    <a:pt x="41" y="116"/>
                  </a:lnTo>
                  <a:lnTo>
                    <a:pt x="41" y="143"/>
                  </a:lnTo>
                  <a:lnTo>
                    <a:pt x="0" y="143"/>
                  </a:lnTo>
                  <a:lnTo>
                    <a:pt x="0" y="54"/>
                  </a:lnTo>
                  <a:lnTo>
                    <a:pt x="66" y="54"/>
                  </a:lnTo>
                  <a:close/>
                  <a:moveTo>
                    <a:pt x="39" y="97"/>
                  </a:moveTo>
                  <a:lnTo>
                    <a:pt x="57" y="97"/>
                  </a:lnTo>
                  <a:lnTo>
                    <a:pt x="57" y="84"/>
                  </a:lnTo>
                  <a:lnTo>
                    <a:pt x="39" y="84"/>
                  </a:lnTo>
                  <a:lnTo>
                    <a:pt x="39" y="97"/>
                  </a:lnTo>
                  <a:close/>
                  <a:moveTo>
                    <a:pt x="39" y="77"/>
                  </a:moveTo>
                  <a:lnTo>
                    <a:pt x="57" y="77"/>
                  </a:lnTo>
                  <a:lnTo>
                    <a:pt x="57" y="65"/>
                  </a:lnTo>
                  <a:lnTo>
                    <a:pt x="39" y="65"/>
                  </a:lnTo>
                  <a:lnTo>
                    <a:pt x="39" y="77"/>
                  </a:lnTo>
                  <a:close/>
                  <a:moveTo>
                    <a:pt x="9" y="97"/>
                  </a:moveTo>
                  <a:lnTo>
                    <a:pt x="27" y="97"/>
                  </a:lnTo>
                  <a:lnTo>
                    <a:pt x="27" y="84"/>
                  </a:lnTo>
                  <a:lnTo>
                    <a:pt x="9" y="84"/>
                  </a:lnTo>
                  <a:lnTo>
                    <a:pt x="9" y="97"/>
                  </a:lnTo>
                  <a:close/>
                  <a:moveTo>
                    <a:pt x="9" y="77"/>
                  </a:moveTo>
                  <a:lnTo>
                    <a:pt x="27" y="77"/>
                  </a:lnTo>
                  <a:lnTo>
                    <a:pt x="27" y="65"/>
                  </a:lnTo>
                  <a:lnTo>
                    <a:pt x="9" y="65"/>
                  </a:lnTo>
                  <a:lnTo>
                    <a:pt x="9" y="7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 name="Freeform 10"/>
            <p:cNvSpPr>
              <a:spLocks noEditPoints="1"/>
            </p:cNvSpPr>
            <p:nvPr/>
          </p:nvSpPr>
          <p:spPr bwMode="auto">
            <a:xfrm>
              <a:off x="5149" y="2787"/>
              <a:ext cx="103" cy="102"/>
            </a:xfrm>
            <a:custGeom>
              <a:avLst/>
              <a:gdLst/>
              <a:ahLst/>
              <a:cxnLst>
                <a:cxn ang="0">
                  <a:pos x="96" y="0"/>
                </a:cxn>
                <a:cxn ang="0">
                  <a:pos x="62" y="9"/>
                </a:cxn>
                <a:cxn ang="0">
                  <a:pos x="103" y="11"/>
                </a:cxn>
                <a:cxn ang="0">
                  <a:pos x="96" y="102"/>
                </a:cxn>
                <a:cxn ang="0">
                  <a:pos x="85" y="82"/>
                </a:cxn>
                <a:cxn ang="0">
                  <a:pos x="55" y="102"/>
                </a:cxn>
                <a:cxn ang="0">
                  <a:pos x="103" y="11"/>
                </a:cxn>
                <a:cxn ang="0">
                  <a:pos x="96" y="70"/>
                </a:cxn>
                <a:cxn ang="0">
                  <a:pos x="83" y="59"/>
                </a:cxn>
                <a:cxn ang="0">
                  <a:pos x="83" y="56"/>
                </a:cxn>
                <a:cxn ang="0">
                  <a:pos x="96" y="45"/>
                </a:cxn>
                <a:cxn ang="0">
                  <a:pos x="83" y="56"/>
                </a:cxn>
                <a:cxn ang="0">
                  <a:pos x="96" y="41"/>
                </a:cxn>
                <a:cxn ang="0">
                  <a:pos x="83" y="31"/>
                </a:cxn>
                <a:cxn ang="0">
                  <a:pos x="83" y="27"/>
                </a:cxn>
                <a:cxn ang="0">
                  <a:pos x="96" y="16"/>
                </a:cxn>
                <a:cxn ang="0">
                  <a:pos x="83" y="27"/>
                </a:cxn>
                <a:cxn ang="0">
                  <a:pos x="75" y="70"/>
                </a:cxn>
                <a:cxn ang="0">
                  <a:pos x="62" y="59"/>
                </a:cxn>
                <a:cxn ang="0">
                  <a:pos x="62" y="56"/>
                </a:cxn>
                <a:cxn ang="0">
                  <a:pos x="75" y="45"/>
                </a:cxn>
                <a:cxn ang="0">
                  <a:pos x="62" y="56"/>
                </a:cxn>
                <a:cxn ang="0">
                  <a:pos x="75" y="41"/>
                </a:cxn>
                <a:cxn ang="0">
                  <a:pos x="62" y="31"/>
                </a:cxn>
                <a:cxn ang="0">
                  <a:pos x="62" y="27"/>
                </a:cxn>
                <a:cxn ang="0">
                  <a:pos x="75" y="16"/>
                </a:cxn>
                <a:cxn ang="0">
                  <a:pos x="62" y="27"/>
                </a:cxn>
                <a:cxn ang="0">
                  <a:pos x="41" y="36"/>
                </a:cxn>
                <a:cxn ang="0">
                  <a:pos x="7" y="27"/>
                </a:cxn>
                <a:cxn ang="0">
                  <a:pos x="48" y="38"/>
                </a:cxn>
                <a:cxn ang="0">
                  <a:pos x="43" y="102"/>
                </a:cxn>
                <a:cxn ang="0">
                  <a:pos x="30" y="82"/>
                </a:cxn>
                <a:cxn ang="0">
                  <a:pos x="0" y="102"/>
                </a:cxn>
                <a:cxn ang="0">
                  <a:pos x="48" y="38"/>
                </a:cxn>
                <a:cxn ang="0">
                  <a:pos x="43" y="70"/>
                </a:cxn>
                <a:cxn ang="0">
                  <a:pos x="29" y="59"/>
                </a:cxn>
                <a:cxn ang="0">
                  <a:pos x="29" y="56"/>
                </a:cxn>
                <a:cxn ang="0">
                  <a:pos x="43" y="45"/>
                </a:cxn>
                <a:cxn ang="0">
                  <a:pos x="29" y="56"/>
                </a:cxn>
                <a:cxn ang="0">
                  <a:pos x="20" y="70"/>
                </a:cxn>
                <a:cxn ang="0">
                  <a:pos x="7" y="59"/>
                </a:cxn>
                <a:cxn ang="0">
                  <a:pos x="7" y="56"/>
                </a:cxn>
                <a:cxn ang="0">
                  <a:pos x="20" y="45"/>
                </a:cxn>
                <a:cxn ang="0">
                  <a:pos x="7" y="56"/>
                </a:cxn>
              </a:cxnLst>
              <a:rect l="0" t="0" r="r" b="b"/>
              <a:pathLst>
                <a:path w="103" h="102">
                  <a:moveTo>
                    <a:pt x="62" y="0"/>
                  </a:moveTo>
                  <a:lnTo>
                    <a:pt x="96" y="0"/>
                  </a:lnTo>
                  <a:lnTo>
                    <a:pt x="96" y="9"/>
                  </a:lnTo>
                  <a:lnTo>
                    <a:pt x="62" y="9"/>
                  </a:lnTo>
                  <a:lnTo>
                    <a:pt x="62" y="0"/>
                  </a:lnTo>
                  <a:close/>
                  <a:moveTo>
                    <a:pt x="103" y="11"/>
                  </a:moveTo>
                  <a:lnTo>
                    <a:pt x="103" y="102"/>
                  </a:lnTo>
                  <a:lnTo>
                    <a:pt x="96" y="102"/>
                  </a:lnTo>
                  <a:lnTo>
                    <a:pt x="96" y="82"/>
                  </a:lnTo>
                  <a:lnTo>
                    <a:pt x="85" y="82"/>
                  </a:lnTo>
                  <a:lnTo>
                    <a:pt x="85" y="102"/>
                  </a:lnTo>
                  <a:lnTo>
                    <a:pt x="55" y="102"/>
                  </a:lnTo>
                  <a:lnTo>
                    <a:pt x="55" y="11"/>
                  </a:lnTo>
                  <a:lnTo>
                    <a:pt x="103" y="11"/>
                  </a:lnTo>
                  <a:close/>
                  <a:moveTo>
                    <a:pt x="83" y="70"/>
                  </a:moveTo>
                  <a:lnTo>
                    <a:pt x="96" y="70"/>
                  </a:lnTo>
                  <a:lnTo>
                    <a:pt x="96" y="59"/>
                  </a:lnTo>
                  <a:lnTo>
                    <a:pt x="83" y="59"/>
                  </a:lnTo>
                  <a:lnTo>
                    <a:pt x="83" y="70"/>
                  </a:lnTo>
                  <a:close/>
                  <a:moveTo>
                    <a:pt x="83" y="56"/>
                  </a:moveTo>
                  <a:lnTo>
                    <a:pt x="96" y="56"/>
                  </a:lnTo>
                  <a:lnTo>
                    <a:pt x="96" y="45"/>
                  </a:lnTo>
                  <a:lnTo>
                    <a:pt x="83" y="45"/>
                  </a:lnTo>
                  <a:lnTo>
                    <a:pt x="83" y="56"/>
                  </a:lnTo>
                  <a:close/>
                  <a:moveTo>
                    <a:pt x="83" y="41"/>
                  </a:moveTo>
                  <a:lnTo>
                    <a:pt x="96" y="41"/>
                  </a:lnTo>
                  <a:lnTo>
                    <a:pt x="96" y="31"/>
                  </a:lnTo>
                  <a:lnTo>
                    <a:pt x="83" y="31"/>
                  </a:lnTo>
                  <a:lnTo>
                    <a:pt x="83" y="41"/>
                  </a:lnTo>
                  <a:close/>
                  <a:moveTo>
                    <a:pt x="83" y="27"/>
                  </a:moveTo>
                  <a:lnTo>
                    <a:pt x="96" y="27"/>
                  </a:lnTo>
                  <a:lnTo>
                    <a:pt x="96" y="16"/>
                  </a:lnTo>
                  <a:lnTo>
                    <a:pt x="83" y="16"/>
                  </a:lnTo>
                  <a:lnTo>
                    <a:pt x="83" y="27"/>
                  </a:lnTo>
                  <a:close/>
                  <a:moveTo>
                    <a:pt x="62" y="70"/>
                  </a:moveTo>
                  <a:lnTo>
                    <a:pt x="75" y="70"/>
                  </a:lnTo>
                  <a:lnTo>
                    <a:pt x="75" y="59"/>
                  </a:lnTo>
                  <a:lnTo>
                    <a:pt x="62" y="59"/>
                  </a:lnTo>
                  <a:lnTo>
                    <a:pt x="62" y="70"/>
                  </a:lnTo>
                  <a:close/>
                  <a:moveTo>
                    <a:pt x="62" y="56"/>
                  </a:moveTo>
                  <a:lnTo>
                    <a:pt x="75" y="56"/>
                  </a:lnTo>
                  <a:lnTo>
                    <a:pt x="75" y="45"/>
                  </a:lnTo>
                  <a:lnTo>
                    <a:pt x="62" y="45"/>
                  </a:lnTo>
                  <a:lnTo>
                    <a:pt x="62" y="56"/>
                  </a:lnTo>
                  <a:close/>
                  <a:moveTo>
                    <a:pt x="62" y="41"/>
                  </a:moveTo>
                  <a:lnTo>
                    <a:pt x="75" y="41"/>
                  </a:lnTo>
                  <a:lnTo>
                    <a:pt x="75" y="31"/>
                  </a:lnTo>
                  <a:lnTo>
                    <a:pt x="62" y="31"/>
                  </a:lnTo>
                  <a:lnTo>
                    <a:pt x="62" y="41"/>
                  </a:lnTo>
                  <a:close/>
                  <a:moveTo>
                    <a:pt x="62" y="27"/>
                  </a:moveTo>
                  <a:lnTo>
                    <a:pt x="75" y="27"/>
                  </a:lnTo>
                  <a:lnTo>
                    <a:pt x="75" y="16"/>
                  </a:lnTo>
                  <a:lnTo>
                    <a:pt x="62" y="16"/>
                  </a:lnTo>
                  <a:lnTo>
                    <a:pt x="62" y="27"/>
                  </a:lnTo>
                  <a:close/>
                  <a:moveTo>
                    <a:pt x="7" y="36"/>
                  </a:moveTo>
                  <a:lnTo>
                    <a:pt x="41" y="36"/>
                  </a:lnTo>
                  <a:lnTo>
                    <a:pt x="41" y="27"/>
                  </a:lnTo>
                  <a:lnTo>
                    <a:pt x="7" y="27"/>
                  </a:lnTo>
                  <a:lnTo>
                    <a:pt x="7" y="36"/>
                  </a:lnTo>
                  <a:close/>
                  <a:moveTo>
                    <a:pt x="48" y="38"/>
                  </a:moveTo>
                  <a:lnTo>
                    <a:pt x="48" y="102"/>
                  </a:lnTo>
                  <a:lnTo>
                    <a:pt x="43" y="102"/>
                  </a:lnTo>
                  <a:lnTo>
                    <a:pt x="43" y="82"/>
                  </a:lnTo>
                  <a:lnTo>
                    <a:pt x="30" y="82"/>
                  </a:lnTo>
                  <a:lnTo>
                    <a:pt x="30" y="102"/>
                  </a:lnTo>
                  <a:lnTo>
                    <a:pt x="0" y="102"/>
                  </a:lnTo>
                  <a:lnTo>
                    <a:pt x="0" y="38"/>
                  </a:lnTo>
                  <a:lnTo>
                    <a:pt x="48" y="38"/>
                  </a:lnTo>
                  <a:close/>
                  <a:moveTo>
                    <a:pt x="29" y="70"/>
                  </a:moveTo>
                  <a:lnTo>
                    <a:pt x="43" y="70"/>
                  </a:lnTo>
                  <a:lnTo>
                    <a:pt x="43" y="59"/>
                  </a:lnTo>
                  <a:lnTo>
                    <a:pt x="29" y="59"/>
                  </a:lnTo>
                  <a:lnTo>
                    <a:pt x="29" y="70"/>
                  </a:lnTo>
                  <a:close/>
                  <a:moveTo>
                    <a:pt x="29" y="56"/>
                  </a:moveTo>
                  <a:lnTo>
                    <a:pt x="43" y="56"/>
                  </a:lnTo>
                  <a:lnTo>
                    <a:pt x="43" y="45"/>
                  </a:lnTo>
                  <a:lnTo>
                    <a:pt x="29" y="45"/>
                  </a:lnTo>
                  <a:lnTo>
                    <a:pt x="29" y="56"/>
                  </a:lnTo>
                  <a:close/>
                  <a:moveTo>
                    <a:pt x="7" y="70"/>
                  </a:moveTo>
                  <a:lnTo>
                    <a:pt x="20" y="70"/>
                  </a:lnTo>
                  <a:lnTo>
                    <a:pt x="20" y="59"/>
                  </a:lnTo>
                  <a:lnTo>
                    <a:pt x="7" y="59"/>
                  </a:lnTo>
                  <a:lnTo>
                    <a:pt x="7" y="70"/>
                  </a:lnTo>
                  <a:close/>
                  <a:moveTo>
                    <a:pt x="7" y="56"/>
                  </a:moveTo>
                  <a:lnTo>
                    <a:pt x="20" y="56"/>
                  </a:lnTo>
                  <a:lnTo>
                    <a:pt x="20" y="45"/>
                  </a:lnTo>
                  <a:lnTo>
                    <a:pt x="7" y="45"/>
                  </a:lnTo>
                  <a:lnTo>
                    <a:pt x="7" y="5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 name="Freeform 11"/>
            <p:cNvSpPr>
              <a:spLocks noEditPoints="1"/>
            </p:cNvSpPr>
            <p:nvPr/>
          </p:nvSpPr>
          <p:spPr bwMode="auto">
            <a:xfrm>
              <a:off x="5266" y="2770"/>
              <a:ext cx="60" cy="119"/>
            </a:xfrm>
            <a:custGeom>
              <a:avLst/>
              <a:gdLst/>
              <a:ahLst/>
              <a:cxnLst>
                <a:cxn ang="0">
                  <a:pos x="9" y="12"/>
                </a:cxn>
                <a:cxn ang="0">
                  <a:pos x="51" y="12"/>
                </a:cxn>
                <a:cxn ang="0">
                  <a:pos x="51" y="0"/>
                </a:cxn>
                <a:cxn ang="0">
                  <a:pos x="9" y="0"/>
                </a:cxn>
                <a:cxn ang="0">
                  <a:pos x="9" y="12"/>
                </a:cxn>
                <a:cxn ang="0">
                  <a:pos x="60" y="17"/>
                </a:cxn>
                <a:cxn ang="0">
                  <a:pos x="60" y="119"/>
                </a:cxn>
                <a:cxn ang="0">
                  <a:pos x="51" y="119"/>
                </a:cxn>
                <a:cxn ang="0">
                  <a:pos x="51" y="89"/>
                </a:cxn>
                <a:cxn ang="0">
                  <a:pos x="37" y="89"/>
                </a:cxn>
                <a:cxn ang="0">
                  <a:pos x="37" y="119"/>
                </a:cxn>
                <a:cxn ang="0">
                  <a:pos x="0" y="119"/>
                </a:cxn>
                <a:cxn ang="0">
                  <a:pos x="0" y="17"/>
                </a:cxn>
                <a:cxn ang="0">
                  <a:pos x="60" y="17"/>
                </a:cxn>
                <a:cxn ang="0">
                  <a:pos x="35" y="66"/>
                </a:cxn>
                <a:cxn ang="0">
                  <a:pos x="51" y="66"/>
                </a:cxn>
                <a:cxn ang="0">
                  <a:pos x="51" y="51"/>
                </a:cxn>
                <a:cxn ang="0">
                  <a:pos x="35" y="51"/>
                </a:cxn>
                <a:cxn ang="0">
                  <a:pos x="35" y="66"/>
                </a:cxn>
                <a:cxn ang="0">
                  <a:pos x="35" y="44"/>
                </a:cxn>
                <a:cxn ang="0">
                  <a:pos x="51" y="44"/>
                </a:cxn>
                <a:cxn ang="0">
                  <a:pos x="51" y="28"/>
                </a:cxn>
                <a:cxn ang="0">
                  <a:pos x="35" y="28"/>
                </a:cxn>
                <a:cxn ang="0">
                  <a:pos x="35" y="44"/>
                </a:cxn>
                <a:cxn ang="0">
                  <a:pos x="9" y="66"/>
                </a:cxn>
                <a:cxn ang="0">
                  <a:pos x="25" y="66"/>
                </a:cxn>
                <a:cxn ang="0">
                  <a:pos x="25" y="51"/>
                </a:cxn>
                <a:cxn ang="0">
                  <a:pos x="9" y="51"/>
                </a:cxn>
                <a:cxn ang="0">
                  <a:pos x="9" y="66"/>
                </a:cxn>
                <a:cxn ang="0">
                  <a:pos x="9" y="44"/>
                </a:cxn>
                <a:cxn ang="0">
                  <a:pos x="25" y="44"/>
                </a:cxn>
                <a:cxn ang="0">
                  <a:pos x="25" y="28"/>
                </a:cxn>
                <a:cxn ang="0">
                  <a:pos x="9" y="28"/>
                </a:cxn>
                <a:cxn ang="0">
                  <a:pos x="9" y="44"/>
                </a:cxn>
              </a:cxnLst>
              <a:rect l="0" t="0" r="r" b="b"/>
              <a:pathLst>
                <a:path w="60" h="119">
                  <a:moveTo>
                    <a:pt x="9" y="12"/>
                  </a:moveTo>
                  <a:lnTo>
                    <a:pt x="51" y="12"/>
                  </a:lnTo>
                  <a:lnTo>
                    <a:pt x="51" y="0"/>
                  </a:lnTo>
                  <a:lnTo>
                    <a:pt x="9" y="0"/>
                  </a:lnTo>
                  <a:lnTo>
                    <a:pt x="9" y="12"/>
                  </a:lnTo>
                  <a:close/>
                  <a:moveTo>
                    <a:pt x="60" y="17"/>
                  </a:moveTo>
                  <a:lnTo>
                    <a:pt x="60" y="119"/>
                  </a:lnTo>
                  <a:lnTo>
                    <a:pt x="51" y="119"/>
                  </a:lnTo>
                  <a:lnTo>
                    <a:pt x="51" y="89"/>
                  </a:lnTo>
                  <a:lnTo>
                    <a:pt x="37" y="89"/>
                  </a:lnTo>
                  <a:lnTo>
                    <a:pt x="37" y="119"/>
                  </a:lnTo>
                  <a:lnTo>
                    <a:pt x="0" y="119"/>
                  </a:lnTo>
                  <a:lnTo>
                    <a:pt x="0" y="17"/>
                  </a:lnTo>
                  <a:lnTo>
                    <a:pt x="60" y="17"/>
                  </a:lnTo>
                  <a:close/>
                  <a:moveTo>
                    <a:pt x="35" y="66"/>
                  </a:moveTo>
                  <a:lnTo>
                    <a:pt x="51" y="66"/>
                  </a:lnTo>
                  <a:lnTo>
                    <a:pt x="51" y="51"/>
                  </a:lnTo>
                  <a:lnTo>
                    <a:pt x="35" y="51"/>
                  </a:lnTo>
                  <a:lnTo>
                    <a:pt x="35" y="66"/>
                  </a:lnTo>
                  <a:close/>
                  <a:moveTo>
                    <a:pt x="35" y="44"/>
                  </a:moveTo>
                  <a:lnTo>
                    <a:pt x="51" y="44"/>
                  </a:lnTo>
                  <a:lnTo>
                    <a:pt x="51" y="28"/>
                  </a:lnTo>
                  <a:lnTo>
                    <a:pt x="35" y="28"/>
                  </a:lnTo>
                  <a:lnTo>
                    <a:pt x="35" y="44"/>
                  </a:lnTo>
                  <a:close/>
                  <a:moveTo>
                    <a:pt x="9" y="66"/>
                  </a:moveTo>
                  <a:lnTo>
                    <a:pt x="25" y="66"/>
                  </a:lnTo>
                  <a:lnTo>
                    <a:pt x="25" y="51"/>
                  </a:lnTo>
                  <a:lnTo>
                    <a:pt x="9" y="51"/>
                  </a:lnTo>
                  <a:lnTo>
                    <a:pt x="9" y="66"/>
                  </a:lnTo>
                  <a:close/>
                  <a:moveTo>
                    <a:pt x="9" y="44"/>
                  </a:moveTo>
                  <a:lnTo>
                    <a:pt x="25" y="44"/>
                  </a:lnTo>
                  <a:lnTo>
                    <a:pt x="25" y="28"/>
                  </a:lnTo>
                  <a:lnTo>
                    <a:pt x="9" y="28"/>
                  </a:lnTo>
                  <a:lnTo>
                    <a:pt x="9" y="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 name="Freeform 12"/>
            <p:cNvSpPr>
              <a:spLocks noEditPoints="1"/>
            </p:cNvSpPr>
            <p:nvPr/>
          </p:nvSpPr>
          <p:spPr bwMode="auto">
            <a:xfrm>
              <a:off x="4471" y="2787"/>
              <a:ext cx="101" cy="102"/>
            </a:xfrm>
            <a:custGeom>
              <a:avLst/>
              <a:gdLst/>
              <a:ahLst/>
              <a:cxnLst>
                <a:cxn ang="0">
                  <a:pos x="7" y="9"/>
                </a:cxn>
                <a:cxn ang="0">
                  <a:pos x="41" y="0"/>
                </a:cxn>
                <a:cxn ang="0">
                  <a:pos x="48" y="11"/>
                </a:cxn>
                <a:cxn ang="0">
                  <a:pos x="18" y="102"/>
                </a:cxn>
                <a:cxn ang="0">
                  <a:pos x="6" y="82"/>
                </a:cxn>
                <a:cxn ang="0">
                  <a:pos x="0" y="102"/>
                </a:cxn>
                <a:cxn ang="0">
                  <a:pos x="48" y="11"/>
                </a:cxn>
                <a:cxn ang="0">
                  <a:pos x="6" y="59"/>
                </a:cxn>
                <a:cxn ang="0">
                  <a:pos x="20" y="70"/>
                </a:cxn>
                <a:cxn ang="0">
                  <a:pos x="20" y="45"/>
                </a:cxn>
                <a:cxn ang="0">
                  <a:pos x="6" y="56"/>
                </a:cxn>
                <a:cxn ang="0">
                  <a:pos x="20" y="45"/>
                </a:cxn>
                <a:cxn ang="0">
                  <a:pos x="6" y="31"/>
                </a:cxn>
                <a:cxn ang="0">
                  <a:pos x="20" y="41"/>
                </a:cxn>
                <a:cxn ang="0">
                  <a:pos x="20" y="16"/>
                </a:cxn>
                <a:cxn ang="0">
                  <a:pos x="6" y="27"/>
                </a:cxn>
                <a:cxn ang="0">
                  <a:pos x="20" y="16"/>
                </a:cxn>
                <a:cxn ang="0">
                  <a:pos x="29" y="59"/>
                </a:cxn>
                <a:cxn ang="0">
                  <a:pos x="41" y="70"/>
                </a:cxn>
                <a:cxn ang="0">
                  <a:pos x="41" y="45"/>
                </a:cxn>
                <a:cxn ang="0">
                  <a:pos x="29" y="56"/>
                </a:cxn>
                <a:cxn ang="0">
                  <a:pos x="41" y="45"/>
                </a:cxn>
                <a:cxn ang="0">
                  <a:pos x="29" y="31"/>
                </a:cxn>
                <a:cxn ang="0">
                  <a:pos x="41" y="41"/>
                </a:cxn>
                <a:cxn ang="0">
                  <a:pos x="41" y="16"/>
                </a:cxn>
                <a:cxn ang="0">
                  <a:pos x="29" y="27"/>
                </a:cxn>
                <a:cxn ang="0">
                  <a:pos x="41" y="16"/>
                </a:cxn>
                <a:cxn ang="0">
                  <a:pos x="61" y="27"/>
                </a:cxn>
                <a:cxn ang="0">
                  <a:pos x="94" y="36"/>
                </a:cxn>
                <a:cxn ang="0">
                  <a:pos x="101" y="38"/>
                </a:cxn>
                <a:cxn ang="0">
                  <a:pos x="73" y="102"/>
                </a:cxn>
                <a:cxn ang="0">
                  <a:pos x="61" y="82"/>
                </a:cxn>
                <a:cxn ang="0">
                  <a:pos x="53" y="102"/>
                </a:cxn>
                <a:cxn ang="0">
                  <a:pos x="101" y="38"/>
                </a:cxn>
                <a:cxn ang="0">
                  <a:pos x="61" y="59"/>
                </a:cxn>
                <a:cxn ang="0">
                  <a:pos x="73" y="70"/>
                </a:cxn>
                <a:cxn ang="0">
                  <a:pos x="73" y="45"/>
                </a:cxn>
                <a:cxn ang="0">
                  <a:pos x="61" y="56"/>
                </a:cxn>
                <a:cxn ang="0">
                  <a:pos x="73" y="45"/>
                </a:cxn>
                <a:cxn ang="0">
                  <a:pos x="82" y="59"/>
                </a:cxn>
                <a:cxn ang="0">
                  <a:pos x="96" y="70"/>
                </a:cxn>
                <a:cxn ang="0">
                  <a:pos x="96" y="45"/>
                </a:cxn>
                <a:cxn ang="0">
                  <a:pos x="82" y="56"/>
                </a:cxn>
                <a:cxn ang="0">
                  <a:pos x="96" y="45"/>
                </a:cxn>
              </a:cxnLst>
              <a:rect l="0" t="0" r="r" b="b"/>
              <a:pathLst>
                <a:path w="101" h="102">
                  <a:moveTo>
                    <a:pt x="41" y="9"/>
                  </a:moveTo>
                  <a:lnTo>
                    <a:pt x="7" y="9"/>
                  </a:lnTo>
                  <a:lnTo>
                    <a:pt x="7" y="0"/>
                  </a:lnTo>
                  <a:lnTo>
                    <a:pt x="41" y="0"/>
                  </a:lnTo>
                  <a:lnTo>
                    <a:pt x="41" y="9"/>
                  </a:lnTo>
                  <a:close/>
                  <a:moveTo>
                    <a:pt x="48" y="11"/>
                  </a:moveTo>
                  <a:lnTo>
                    <a:pt x="48" y="102"/>
                  </a:lnTo>
                  <a:lnTo>
                    <a:pt x="18" y="102"/>
                  </a:lnTo>
                  <a:lnTo>
                    <a:pt x="18" y="82"/>
                  </a:lnTo>
                  <a:lnTo>
                    <a:pt x="6" y="82"/>
                  </a:lnTo>
                  <a:lnTo>
                    <a:pt x="6" y="102"/>
                  </a:lnTo>
                  <a:lnTo>
                    <a:pt x="0" y="102"/>
                  </a:lnTo>
                  <a:lnTo>
                    <a:pt x="0" y="11"/>
                  </a:lnTo>
                  <a:lnTo>
                    <a:pt x="48" y="11"/>
                  </a:lnTo>
                  <a:close/>
                  <a:moveTo>
                    <a:pt x="20" y="59"/>
                  </a:moveTo>
                  <a:lnTo>
                    <a:pt x="6" y="59"/>
                  </a:lnTo>
                  <a:lnTo>
                    <a:pt x="6" y="70"/>
                  </a:lnTo>
                  <a:lnTo>
                    <a:pt x="20" y="70"/>
                  </a:lnTo>
                  <a:lnTo>
                    <a:pt x="20" y="59"/>
                  </a:lnTo>
                  <a:close/>
                  <a:moveTo>
                    <a:pt x="20" y="45"/>
                  </a:moveTo>
                  <a:lnTo>
                    <a:pt x="6" y="45"/>
                  </a:lnTo>
                  <a:lnTo>
                    <a:pt x="6" y="56"/>
                  </a:lnTo>
                  <a:lnTo>
                    <a:pt x="20" y="56"/>
                  </a:lnTo>
                  <a:lnTo>
                    <a:pt x="20" y="45"/>
                  </a:lnTo>
                  <a:close/>
                  <a:moveTo>
                    <a:pt x="20" y="31"/>
                  </a:moveTo>
                  <a:lnTo>
                    <a:pt x="6" y="31"/>
                  </a:lnTo>
                  <a:lnTo>
                    <a:pt x="6" y="41"/>
                  </a:lnTo>
                  <a:lnTo>
                    <a:pt x="20" y="41"/>
                  </a:lnTo>
                  <a:lnTo>
                    <a:pt x="20" y="31"/>
                  </a:lnTo>
                  <a:close/>
                  <a:moveTo>
                    <a:pt x="20" y="16"/>
                  </a:moveTo>
                  <a:lnTo>
                    <a:pt x="6" y="16"/>
                  </a:lnTo>
                  <a:lnTo>
                    <a:pt x="6" y="27"/>
                  </a:lnTo>
                  <a:lnTo>
                    <a:pt x="20" y="27"/>
                  </a:lnTo>
                  <a:lnTo>
                    <a:pt x="20" y="16"/>
                  </a:lnTo>
                  <a:close/>
                  <a:moveTo>
                    <a:pt x="41" y="59"/>
                  </a:moveTo>
                  <a:lnTo>
                    <a:pt x="29" y="59"/>
                  </a:lnTo>
                  <a:lnTo>
                    <a:pt x="29" y="70"/>
                  </a:lnTo>
                  <a:lnTo>
                    <a:pt x="41" y="70"/>
                  </a:lnTo>
                  <a:lnTo>
                    <a:pt x="41" y="59"/>
                  </a:lnTo>
                  <a:close/>
                  <a:moveTo>
                    <a:pt x="41" y="45"/>
                  </a:moveTo>
                  <a:lnTo>
                    <a:pt x="29" y="45"/>
                  </a:lnTo>
                  <a:lnTo>
                    <a:pt x="29" y="56"/>
                  </a:lnTo>
                  <a:lnTo>
                    <a:pt x="41" y="56"/>
                  </a:lnTo>
                  <a:lnTo>
                    <a:pt x="41" y="45"/>
                  </a:lnTo>
                  <a:close/>
                  <a:moveTo>
                    <a:pt x="41" y="31"/>
                  </a:moveTo>
                  <a:lnTo>
                    <a:pt x="29" y="31"/>
                  </a:lnTo>
                  <a:lnTo>
                    <a:pt x="29" y="41"/>
                  </a:lnTo>
                  <a:lnTo>
                    <a:pt x="41" y="41"/>
                  </a:lnTo>
                  <a:lnTo>
                    <a:pt x="41" y="31"/>
                  </a:lnTo>
                  <a:close/>
                  <a:moveTo>
                    <a:pt x="41" y="16"/>
                  </a:moveTo>
                  <a:lnTo>
                    <a:pt x="29" y="16"/>
                  </a:lnTo>
                  <a:lnTo>
                    <a:pt x="29" y="27"/>
                  </a:lnTo>
                  <a:lnTo>
                    <a:pt x="41" y="27"/>
                  </a:lnTo>
                  <a:lnTo>
                    <a:pt x="41" y="16"/>
                  </a:lnTo>
                  <a:close/>
                  <a:moveTo>
                    <a:pt x="94" y="27"/>
                  </a:moveTo>
                  <a:lnTo>
                    <a:pt x="61" y="27"/>
                  </a:lnTo>
                  <a:lnTo>
                    <a:pt x="61" y="36"/>
                  </a:lnTo>
                  <a:lnTo>
                    <a:pt x="94" y="36"/>
                  </a:lnTo>
                  <a:lnTo>
                    <a:pt x="94" y="27"/>
                  </a:lnTo>
                  <a:close/>
                  <a:moveTo>
                    <a:pt x="101" y="38"/>
                  </a:moveTo>
                  <a:lnTo>
                    <a:pt x="101" y="102"/>
                  </a:lnTo>
                  <a:lnTo>
                    <a:pt x="73" y="102"/>
                  </a:lnTo>
                  <a:lnTo>
                    <a:pt x="73" y="82"/>
                  </a:lnTo>
                  <a:lnTo>
                    <a:pt x="61" y="82"/>
                  </a:lnTo>
                  <a:lnTo>
                    <a:pt x="61" y="102"/>
                  </a:lnTo>
                  <a:lnTo>
                    <a:pt x="53" y="102"/>
                  </a:lnTo>
                  <a:lnTo>
                    <a:pt x="53" y="38"/>
                  </a:lnTo>
                  <a:lnTo>
                    <a:pt x="101" y="38"/>
                  </a:lnTo>
                  <a:close/>
                  <a:moveTo>
                    <a:pt x="73" y="59"/>
                  </a:moveTo>
                  <a:lnTo>
                    <a:pt x="61" y="59"/>
                  </a:lnTo>
                  <a:lnTo>
                    <a:pt x="61" y="70"/>
                  </a:lnTo>
                  <a:lnTo>
                    <a:pt x="73" y="70"/>
                  </a:lnTo>
                  <a:lnTo>
                    <a:pt x="73" y="59"/>
                  </a:lnTo>
                  <a:close/>
                  <a:moveTo>
                    <a:pt x="73" y="45"/>
                  </a:moveTo>
                  <a:lnTo>
                    <a:pt x="61" y="45"/>
                  </a:lnTo>
                  <a:lnTo>
                    <a:pt x="61" y="56"/>
                  </a:lnTo>
                  <a:lnTo>
                    <a:pt x="73" y="56"/>
                  </a:lnTo>
                  <a:lnTo>
                    <a:pt x="73" y="45"/>
                  </a:lnTo>
                  <a:close/>
                  <a:moveTo>
                    <a:pt x="96" y="59"/>
                  </a:moveTo>
                  <a:lnTo>
                    <a:pt x="82" y="59"/>
                  </a:lnTo>
                  <a:lnTo>
                    <a:pt x="82" y="70"/>
                  </a:lnTo>
                  <a:lnTo>
                    <a:pt x="96" y="70"/>
                  </a:lnTo>
                  <a:lnTo>
                    <a:pt x="96" y="59"/>
                  </a:lnTo>
                  <a:close/>
                  <a:moveTo>
                    <a:pt x="96" y="45"/>
                  </a:moveTo>
                  <a:lnTo>
                    <a:pt x="82" y="45"/>
                  </a:lnTo>
                  <a:lnTo>
                    <a:pt x="82" y="56"/>
                  </a:lnTo>
                  <a:lnTo>
                    <a:pt x="96" y="56"/>
                  </a:lnTo>
                  <a:lnTo>
                    <a:pt x="96" y="4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 name="Freeform 13"/>
            <p:cNvSpPr>
              <a:spLocks noEditPoints="1"/>
            </p:cNvSpPr>
            <p:nvPr/>
          </p:nvSpPr>
          <p:spPr bwMode="auto">
            <a:xfrm>
              <a:off x="4358" y="2755"/>
              <a:ext cx="105" cy="134"/>
            </a:xfrm>
            <a:custGeom>
              <a:avLst/>
              <a:gdLst/>
              <a:ahLst/>
              <a:cxnLst>
                <a:cxn ang="0">
                  <a:pos x="97" y="0"/>
                </a:cxn>
                <a:cxn ang="0">
                  <a:pos x="64" y="11"/>
                </a:cxn>
                <a:cxn ang="0">
                  <a:pos x="105" y="15"/>
                </a:cxn>
                <a:cxn ang="0">
                  <a:pos x="99" y="134"/>
                </a:cxn>
                <a:cxn ang="0">
                  <a:pos x="87" y="109"/>
                </a:cxn>
                <a:cxn ang="0">
                  <a:pos x="57" y="134"/>
                </a:cxn>
                <a:cxn ang="0">
                  <a:pos x="105" y="15"/>
                </a:cxn>
                <a:cxn ang="0">
                  <a:pos x="99" y="89"/>
                </a:cxn>
                <a:cxn ang="0">
                  <a:pos x="85" y="79"/>
                </a:cxn>
                <a:cxn ang="0">
                  <a:pos x="85" y="72"/>
                </a:cxn>
                <a:cxn ang="0">
                  <a:pos x="99" y="59"/>
                </a:cxn>
                <a:cxn ang="0">
                  <a:pos x="85" y="72"/>
                </a:cxn>
                <a:cxn ang="0">
                  <a:pos x="99" y="52"/>
                </a:cxn>
                <a:cxn ang="0">
                  <a:pos x="85" y="40"/>
                </a:cxn>
                <a:cxn ang="0">
                  <a:pos x="85" y="34"/>
                </a:cxn>
                <a:cxn ang="0">
                  <a:pos x="99" y="22"/>
                </a:cxn>
                <a:cxn ang="0">
                  <a:pos x="85" y="34"/>
                </a:cxn>
                <a:cxn ang="0">
                  <a:pos x="76" y="89"/>
                </a:cxn>
                <a:cxn ang="0">
                  <a:pos x="62" y="79"/>
                </a:cxn>
                <a:cxn ang="0">
                  <a:pos x="62" y="72"/>
                </a:cxn>
                <a:cxn ang="0">
                  <a:pos x="76" y="59"/>
                </a:cxn>
                <a:cxn ang="0">
                  <a:pos x="62" y="72"/>
                </a:cxn>
                <a:cxn ang="0">
                  <a:pos x="76" y="52"/>
                </a:cxn>
                <a:cxn ang="0">
                  <a:pos x="62" y="40"/>
                </a:cxn>
                <a:cxn ang="0">
                  <a:pos x="62" y="34"/>
                </a:cxn>
                <a:cxn ang="0">
                  <a:pos x="76" y="22"/>
                </a:cxn>
                <a:cxn ang="0">
                  <a:pos x="62" y="34"/>
                </a:cxn>
                <a:cxn ang="0">
                  <a:pos x="43" y="47"/>
                </a:cxn>
                <a:cxn ang="0">
                  <a:pos x="7" y="34"/>
                </a:cxn>
                <a:cxn ang="0">
                  <a:pos x="50" y="50"/>
                </a:cxn>
                <a:cxn ang="0">
                  <a:pos x="43" y="134"/>
                </a:cxn>
                <a:cxn ang="0">
                  <a:pos x="30" y="109"/>
                </a:cxn>
                <a:cxn ang="0">
                  <a:pos x="0" y="134"/>
                </a:cxn>
                <a:cxn ang="0">
                  <a:pos x="50" y="50"/>
                </a:cxn>
                <a:cxn ang="0">
                  <a:pos x="43" y="89"/>
                </a:cxn>
                <a:cxn ang="0">
                  <a:pos x="30" y="79"/>
                </a:cxn>
                <a:cxn ang="0">
                  <a:pos x="30" y="72"/>
                </a:cxn>
                <a:cxn ang="0">
                  <a:pos x="43" y="59"/>
                </a:cxn>
                <a:cxn ang="0">
                  <a:pos x="30" y="72"/>
                </a:cxn>
                <a:cxn ang="0">
                  <a:pos x="20" y="89"/>
                </a:cxn>
                <a:cxn ang="0">
                  <a:pos x="7" y="79"/>
                </a:cxn>
                <a:cxn ang="0">
                  <a:pos x="7" y="72"/>
                </a:cxn>
                <a:cxn ang="0">
                  <a:pos x="20" y="59"/>
                </a:cxn>
                <a:cxn ang="0">
                  <a:pos x="7" y="72"/>
                </a:cxn>
              </a:cxnLst>
              <a:rect l="0" t="0" r="r" b="b"/>
              <a:pathLst>
                <a:path w="105" h="134">
                  <a:moveTo>
                    <a:pt x="64" y="0"/>
                  </a:moveTo>
                  <a:lnTo>
                    <a:pt x="97" y="0"/>
                  </a:lnTo>
                  <a:lnTo>
                    <a:pt x="97" y="11"/>
                  </a:lnTo>
                  <a:lnTo>
                    <a:pt x="64" y="11"/>
                  </a:lnTo>
                  <a:lnTo>
                    <a:pt x="64" y="0"/>
                  </a:lnTo>
                  <a:close/>
                  <a:moveTo>
                    <a:pt x="105" y="15"/>
                  </a:moveTo>
                  <a:lnTo>
                    <a:pt x="105" y="134"/>
                  </a:lnTo>
                  <a:lnTo>
                    <a:pt x="99" y="134"/>
                  </a:lnTo>
                  <a:lnTo>
                    <a:pt x="99" y="109"/>
                  </a:lnTo>
                  <a:lnTo>
                    <a:pt x="87" y="109"/>
                  </a:lnTo>
                  <a:lnTo>
                    <a:pt x="87" y="134"/>
                  </a:lnTo>
                  <a:lnTo>
                    <a:pt x="57" y="134"/>
                  </a:lnTo>
                  <a:lnTo>
                    <a:pt x="57" y="15"/>
                  </a:lnTo>
                  <a:lnTo>
                    <a:pt x="105" y="15"/>
                  </a:lnTo>
                  <a:close/>
                  <a:moveTo>
                    <a:pt x="85" y="89"/>
                  </a:moveTo>
                  <a:lnTo>
                    <a:pt x="99" y="89"/>
                  </a:lnTo>
                  <a:lnTo>
                    <a:pt x="99" y="79"/>
                  </a:lnTo>
                  <a:lnTo>
                    <a:pt x="85" y="79"/>
                  </a:lnTo>
                  <a:lnTo>
                    <a:pt x="85" y="89"/>
                  </a:lnTo>
                  <a:close/>
                  <a:moveTo>
                    <a:pt x="85" y="72"/>
                  </a:moveTo>
                  <a:lnTo>
                    <a:pt x="99" y="72"/>
                  </a:lnTo>
                  <a:lnTo>
                    <a:pt x="99" y="59"/>
                  </a:lnTo>
                  <a:lnTo>
                    <a:pt x="85" y="59"/>
                  </a:lnTo>
                  <a:lnTo>
                    <a:pt x="85" y="72"/>
                  </a:lnTo>
                  <a:close/>
                  <a:moveTo>
                    <a:pt x="85" y="52"/>
                  </a:moveTo>
                  <a:lnTo>
                    <a:pt x="99" y="52"/>
                  </a:lnTo>
                  <a:lnTo>
                    <a:pt x="99" y="40"/>
                  </a:lnTo>
                  <a:lnTo>
                    <a:pt x="85" y="40"/>
                  </a:lnTo>
                  <a:lnTo>
                    <a:pt x="85" y="52"/>
                  </a:lnTo>
                  <a:close/>
                  <a:moveTo>
                    <a:pt x="85" y="34"/>
                  </a:moveTo>
                  <a:lnTo>
                    <a:pt x="99" y="34"/>
                  </a:lnTo>
                  <a:lnTo>
                    <a:pt x="99" y="22"/>
                  </a:lnTo>
                  <a:lnTo>
                    <a:pt x="85" y="22"/>
                  </a:lnTo>
                  <a:lnTo>
                    <a:pt x="85" y="34"/>
                  </a:lnTo>
                  <a:close/>
                  <a:moveTo>
                    <a:pt x="62" y="89"/>
                  </a:moveTo>
                  <a:lnTo>
                    <a:pt x="76" y="89"/>
                  </a:lnTo>
                  <a:lnTo>
                    <a:pt x="76" y="79"/>
                  </a:lnTo>
                  <a:lnTo>
                    <a:pt x="62" y="79"/>
                  </a:lnTo>
                  <a:lnTo>
                    <a:pt x="62" y="89"/>
                  </a:lnTo>
                  <a:close/>
                  <a:moveTo>
                    <a:pt x="62" y="72"/>
                  </a:moveTo>
                  <a:lnTo>
                    <a:pt x="76" y="72"/>
                  </a:lnTo>
                  <a:lnTo>
                    <a:pt x="76" y="59"/>
                  </a:lnTo>
                  <a:lnTo>
                    <a:pt x="62" y="59"/>
                  </a:lnTo>
                  <a:lnTo>
                    <a:pt x="62" y="72"/>
                  </a:lnTo>
                  <a:close/>
                  <a:moveTo>
                    <a:pt x="62" y="52"/>
                  </a:moveTo>
                  <a:lnTo>
                    <a:pt x="76" y="52"/>
                  </a:lnTo>
                  <a:lnTo>
                    <a:pt x="76" y="40"/>
                  </a:lnTo>
                  <a:lnTo>
                    <a:pt x="62" y="40"/>
                  </a:lnTo>
                  <a:lnTo>
                    <a:pt x="62" y="52"/>
                  </a:lnTo>
                  <a:close/>
                  <a:moveTo>
                    <a:pt x="62" y="34"/>
                  </a:moveTo>
                  <a:lnTo>
                    <a:pt x="76" y="34"/>
                  </a:lnTo>
                  <a:lnTo>
                    <a:pt x="76" y="22"/>
                  </a:lnTo>
                  <a:lnTo>
                    <a:pt x="62" y="22"/>
                  </a:lnTo>
                  <a:lnTo>
                    <a:pt x="62" y="34"/>
                  </a:lnTo>
                  <a:close/>
                  <a:moveTo>
                    <a:pt x="7" y="47"/>
                  </a:moveTo>
                  <a:lnTo>
                    <a:pt x="43" y="47"/>
                  </a:lnTo>
                  <a:lnTo>
                    <a:pt x="43" y="34"/>
                  </a:lnTo>
                  <a:lnTo>
                    <a:pt x="7" y="34"/>
                  </a:lnTo>
                  <a:lnTo>
                    <a:pt x="7" y="47"/>
                  </a:lnTo>
                  <a:close/>
                  <a:moveTo>
                    <a:pt x="50" y="50"/>
                  </a:moveTo>
                  <a:lnTo>
                    <a:pt x="50" y="134"/>
                  </a:lnTo>
                  <a:lnTo>
                    <a:pt x="43" y="134"/>
                  </a:lnTo>
                  <a:lnTo>
                    <a:pt x="43" y="109"/>
                  </a:lnTo>
                  <a:lnTo>
                    <a:pt x="30" y="109"/>
                  </a:lnTo>
                  <a:lnTo>
                    <a:pt x="30" y="134"/>
                  </a:lnTo>
                  <a:lnTo>
                    <a:pt x="0" y="134"/>
                  </a:lnTo>
                  <a:lnTo>
                    <a:pt x="0" y="50"/>
                  </a:lnTo>
                  <a:lnTo>
                    <a:pt x="50" y="50"/>
                  </a:lnTo>
                  <a:close/>
                  <a:moveTo>
                    <a:pt x="30" y="89"/>
                  </a:moveTo>
                  <a:lnTo>
                    <a:pt x="43" y="89"/>
                  </a:lnTo>
                  <a:lnTo>
                    <a:pt x="43" y="79"/>
                  </a:lnTo>
                  <a:lnTo>
                    <a:pt x="30" y="79"/>
                  </a:lnTo>
                  <a:lnTo>
                    <a:pt x="30" y="89"/>
                  </a:lnTo>
                  <a:close/>
                  <a:moveTo>
                    <a:pt x="30" y="72"/>
                  </a:moveTo>
                  <a:lnTo>
                    <a:pt x="43" y="72"/>
                  </a:lnTo>
                  <a:lnTo>
                    <a:pt x="43" y="59"/>
                  </a:lnTo>
                  <a:lnTo>
                    <a:pt x="30" y="59"/>
                  </a:lnTo>
                  <a:lnTo>
                    <a:pt x="30" y="72"/>
                  </a:lnTo>
                  <a:close/>
                  <a:moveTo>
                    <a:pt x="7" y="89"/>
                  </a:moveTo>
                  <a:lnTo>
                    <a:pt x="20" y="89"/>
                  </a:lnTo>
                  <a:lnTo>
                    <a:pt x="20" y="79"/>
                  </a:lnTo>
                  <a:lnTo>
                    <a:pt x="7" y="79"/>
                  </a:lnTo>
                  <a:lnTo>
                    <a:pt x="7" y="89"/>
                  </a:lnTo>
                  <a:close/>
                  <a:moveTo>
                    <a:pt x="7" y="72"/>
                  </a:moveTo>
                  <a:lnTo>
                    <a:pt x="20" y="72"/>
                  </a:lnTo>
                  <a:lnTo>
                    <a:pt x="20" y="59"/>
                  </a:lnTo>
                  <a:lnTo>
                    <a:pt x="7" y="59"/>
                  </a:lnTo>
                  <a:lnTo>
                    <a:pt x="7" y="7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 name="Freeform 14"/>
            <p:cNvSpPr>
              <a:spLocks noEditPoints="1"/>
            </p:cNvSpPr>
            <p:nvPr/>
          </p:nvSpPr>
          <p:spPr bwMode="auto">
            <a:xfrm>
              <a:off x="4259" y="2771"/>
              <a:ext cx="90" cy="118"/>
            </a:xfrm>
            <a:custGeom>
              <a:avLst/>
              <a:gdLst/>
              <a:ahLst/>
              <a:cxnLst>
                <a:cxn ang="0">
                  <a:pos x="85" y="0"/>
                </a:cxn>
                <a:cxn ang="0">
                  <a:pos x="55" y="11"/>
                </a:cxn>
                <a:cxn ang="0">
                  <a:pos x="90" y="13"/>
                </a:cxn>
                <a:cxn ang="0">
                  <a:pos x="85" y="118"/>
                </a:cxn>
                <a:cxn ang="0">
                  <a:pos x="74" y="95"/>
                </a:cxn>
                <a:cxn ang="0">
                  <a:pos x="48" y="118"/>
                </a:cxn>
                <a:cxn ang="0">
                  <a:pos x="90" y="13"/>
                </a:cxn>
                <a:cxn ang="0">
                  <a:pos x="85" y="81"/>
                </a:cxn>
                <a:cxn ang="0">
                  <a:pos x="74" y="70"/>
                </a:cxn>
                <a:cxn ang="0">
                  <a:pos x="74" y="63"/>
                </a:cxn>
                <a:cxn ang="0">
                  <a:pos x="85" y="52"/>
                </a:cxn>
                <a:cxn ang="0">
                  <a:pos x="74" y="63"/>
                </a:cxn>
                <a:cxn ang="0">
                  <a:pos x="85" y="47"/>
                </a:cxn>
                <a:cxn ang="0">
                  <a:pos x="74" y="36"/>
                </a:cxn>
                <a:cxn ang="0">
                  <a:pos x="74" y="31"/>
                </a:cxn>
                <a:cxn ang="0">
                  <a:pos x="85" y="20"/>
                </a:cxn>
                <a:cxn ang="0">
                  <a:pos x="74" y="31"/>
                </a:cxn>
                <a:cxn ang="0">
                  <a:pos x="65" y="81"/>
                </a:cxn>
                <a:cxn ang="0">
                  <a:pos x="55" y="70"/>
                </a:cxn>
                <a:cxn ang="0">
                  <a:pos x="55" y="63"/>
                </a:cxn>
                <a:cxn ang="0">
                  <a:pos x="65" y="52"/>
                </a:cxn>
                <a:cxn ang="0">
                  <a:pos x="55" y="63"/>
                </a:cxn>
                <a:cxn ang="0">
                  <a:pos x="65" y="47"/>
                </a:cxn>
                <a:cxn ang="0">
                  <a:pos x="55" y="36"/>
                </a:cxn>
                <a:cxn ang="0">
                  <a:pos x="55" y="31"/>
                </a:cxn>
                <a:cxn ang="0">
                  <a:pos x="65" y="20"/>
                </a:cxn>
                <a:cxn ang="0">
                  <a:pos x="55" y="31"/>
                </a:cxn>
                <a:cxn ang="0">
                  <a:pos x="37" y="41"/>
                </a:cxn>
                <a:cxn ang="0">
                  <a:pos x="5" y="32"/>
                </a:cxn>
                <a:cxn ang="0">
                  <a:pos x="42" y="45"/>
                </a:cxn>
                <a:cxn ang="0">
                  <a:pos x="37" y="118"/>
                </a:cxn>
                <a:cxn ang="0">
                  <a:pos x="27" y="95"/>
                </a:cxn>
                <a:cxn ang="0">
                  <a:pos x="0" y="118"/>
                </a:cxn>
                <a:cxn ang="0">
                  <a:pos x="42" y="45"/>
                </a:cxn>
                <a:cxn ang="0">
                  <a:pos x="37" y="81"/>
                </a:cxn>
                <a:cxn ang="0">
                  <a:pos x="25" y="70"/>
                </a:cxn>
                <a:cxn ang="0">
                  <a:pos x="25" y="63"/>
                </a:cxn>
                <a:cxn ang="0">
                  <a:pos x="37" y="52"/>
                </a:cxn>
                <a:cxn ang="0">
                  <a:pos x="25" y="63"/>
                </a:cxn>
                <a:cxn ang="0">
                  <a:pos x="18" y="81"/>
                </a:cxn>
                <a:cxn ang="0">
                  <a:pos x="5" y="70"/>
                </a:cxn>
                <a:cxn ang="0">
                  <a:pos x="5" y="63"/>
                </a:cxn>
                <a:cxn ang="0">
                  <a:pos x="18" y="52"/>
                </a:cxn>
                <a:cxn ang="0">
                  <a:pos x="5" y="63"/>
                </a:cxn>
              </a:cxnLst>
              <a:rect l="0" t="0" r="r" b="b"/>
              <a:pathLst>
                <a:path w="90" h="118">
                  <a:moveTo>
                    <a:pt x="55" y="0"/>
                  </a:moveTo>
                  <a:lnTo>
                    <a:pt x="85" y="0"/>
                  </a:lnTo>
                  <a:lnTo>
                    <a:pt x="85" y="11"/>
                  </a:lnTo>
                  <a:lnTo>
                    <a:pt x="55" y="11"/>
                  </a:lnTo>
                  <a:lnTo>
                    <a:pt x="55" y="0"/>
                  </a:lnTo>
                  <a:close/>
                  <a:moveTo>
                    <a:pt x="90" y="13"/>
                  </a:moveTo>
                  <a:lnTo>
                    <a:pt x="90" y="118"/>
                  </a:lnTo>
                  <a:lnTo>
                    <a:pt x="85" y="118"/>
                  </a:lnTo>
                  <a:lnTo>
                    <a:pt x="85" y="95"/>
                  </a:lnTo>
                  <a:lnTo>
                    <a:pt x="74" y="95"/>
                  </a:lnTo>
                  <a:lnTo>
                    <a:pt x="74" y="118"/>
                  </a:lnTo>
                  <a:lnTo>
                    <a:pt x="48" y="118"/>
                  </a:lnTo>
                  <a:lnTo>
                    <a:pt x="48" y="13"/>
                  </a:lnTo>
                  <a:lnTo>
                    <a:pt x="90" y="13"/>
                  </a:lnTo>
                  <a:close/>
                  <a:moveTo>
                    <a:pt x="74" y="81"/>
                  </a:moveTo>
                  <a:lnTo>
                    <a:pt x="85" y="81"/>
                  </a:lnTo>
                  <a:lnTo>
                    <a:pt x="85" y="70"/>
                  </a:lnTo>
                  <a:lnTo>
                    <a:pt x="74" y="70"/>
                  </a:lnTo>
                  <a:lnTo>
                    <a:pt x="74" y="81"/>
                  </a:lnTo>
                  <a:close/>
                  <a:moveTo>
                    <a:pt x="74" y="63"/>
                  </a:moveTo>
                  <a:lnTo>
                    <a:pt x="85" y="63"/>
                  </a:lnTo>
                  <a:lnTo>
                    <a:pt x="85" y="52"/>
                  </a:lnTo>
                  <a:lnTo>
                    <a:pt x="74" y="52"/>
                  </a:lnTo>
                  <a:lnTo>
                    <a:pt x="74" y="63"/>
                  </a:lnTo>
                  <a:close/>
                  <a:moveTo>
                    <a:pt x="74" y="47"/>
                  </a:moveTo>
                  <a:lnTo>
                    <a:pt x="85" y="47"/>
                  </a:lnTo>
                  <a:lnTo>
                    <a:pt x="85" y="36"/>
                  </a:lnTo>
                  <a:lnTo>
                    <a:pt x="74" y="36"/>
                  </a:lnTo>
                  <a:lnTo>
                    <a:pt x="74" y="47"/>
                  </a:lnTo>
                  <a:close/>
                  <a:moveTo>
                    <a:pt x="74" y="31"/>
                  </a:moveTo>
                  <a:lnTo>
                    <a:pt x="85" y="31"/>
                  </a:lnTo>
                  <a:lnTo>
                    <a:pt x="85" y="20"/>
                  </a:lnTo>
                  <a:lnTo>
                    <a:pt x="74" y="20"/>
                  </a:lnTo>
                  <a:lnTo>
                    <a:pt x="74" y="31"/>
                  </a:lnTo>
                  <a:close/>
                  <a:moveTo>
                    <a:pt x="55" y="81"/>
                  </a:moveTo>
                  <a:lnTo>
                    <a:pt x="65" y="81"/>
                  </a:lnTo>
                  <a:lnTo>
                    <a:pt x="65" y="70"/>
                  </a:lnTo>
                  <a:lnTo>
                    <a:pt x="55" y="70"/>
                  </a:lnTo>
                  <a:lnTo>
                    <a:pt x="55" y="81"/>
                  </a:lnTo>
                  <a:close/>
                  <a:moveTo>
                    <a:pt x="55" y="63"/>
                  </a:moveTo>
                  <a:lnTo>
                    <a:pt x="65" y="63"/>
                  </a:lnTo>
                  <a:lnTo>
                    <a:pt x="65" y="52"/>
                  </a:lnTo>
                  <a:lnTo>
                    <a:pt x="55" y="52"/>
                  </a:lnTo>
                  <a:lnTo>
                    <a:pt x="55" y="63"/>
                  </a:lnTo>
                  <a:close/>
                  <a:moveTo>
                    <a:pt x="55" y="47"/>
                  </a:moveTo>
                  <a:lnTo>
                    <a:pt x="65" y="47"/>
                  </a:lnTo>
                  <a:lnTo>
                    <a:pt x="65" y="36"/>
                  </a:lnTo>
                  <a:lnTo>
                    <a:pt x="55" y="36"/>
                  </a:lnTo>
                  <a:lnTo>
                    <a:pt x="55" y="47"/>
                  </a:lnTo>
                  <a:close/>
                  <a:moveTo>
                    <a:pt x="55" y="31"/>
                  </a:moveTo>
                  <a:lnTo>
                    <a:pt x="65" y="31"/>
                  </a:lnTo>
                  <a:lnTo>
                    <a:pt x="65" y="20"/>
                  </a:lnTo>
                  <a:lnTo>
                    <a:pt x="55" y="20"/>
                  </a:lnTo>
                  <a:lnTo>
                    <a:pt x="55" y="31"/>
                  </a:lnTo>
                  <a:close/>
                  <a:moveTo>
                    <a:pt x="5" y="41"/>
                  </a:moveTo>
                  <a:lnTo>
                    <a:pt x="37" y="41"/>
                  </a:lnTo>
                  <a:lnTo>
                    <a:pt x="37" y="32"/>
                  </a:lnTo>
                  <a:lnTo>
                    <a:pt x="5" y="32"/>
                  </a:lnTo>
                  <a:lnTo>
                    <a:pt x="5" y="41"/>
                  </a:lnTo>
                  <a:close/>
                  <a:moveTo>
                    <a:pt x="42" y="45"/>
                  </a:moveTo>
                  <a:lnTo>
                    <a:pt x="42" y="118"/>
                  </a:lnTo>
                  <a:lnTo>
                    <a:pt x="37" y="118"/>
                  </a:lnTo>
                  <a:lnTo>
                    <a:pt x="37" y="95"/>
                  </a:lnTo>
                  <a:lnTo>
                    <a:pt x="27" y="95"/>
                  </a:lnTo>
                  <a:lnTo>
                    <a:pt x="27" y="118"/>
                  </a:lnTo>
                  <a:lnTo>
                    <a:pt x="0" y="118"/>
                  </a:lnTo>
                  <a:lnTo>
                    <a:pt x="0" y="45"/>
                  </a:lnTo>
                  <a:lnTo>
                    <a:pt x="42" y="45"/>
                  </a:lnTo>
                  <a:close/>
                  <a:moveTo>
                    <a:pt x="25" y="81"/>
                  </a:moveTo>
                  <a:lnTo>
                    <a:pt x="37" y="81"/>
                  </a:lnTo>
                  <a:lnTo>
                    <a:pt x="37" y="70"/>
                  </a:lnTo>
                  <a:lnTo>
                    <a:pt x="25" y="70"/>
                  </a:lnTo>
                  <a:lnTo>
                    <a:pt x="25" y="81"/>
                  </a:lnTo>
                  <a:close/>
                  <a:moveTo>
                    <a:pt x="25" y="63"/>
                  </a:moveTo>
                  <a:lnTo>
                    <a:pt x="37" y="63"/>
                  </a:lnTo>
                  <a:lnTo>
                    <a:pt x="37" y="52"/>
                  </a:lnTo>
                  <a:lnTo>
                    <a:pt x="25" y="52"/>
                  </a:lnTo>
                  <a:lnTo>
                    <a:pt x="25" y="63"/>
                  </a:lnTo>
                  <a:close/>
                  <a:moveTo>
                    <a:pt x="5" y="81"/>
                  </a:moveTo>
                  <a:lnTo>
                    <a:pt x="18" y="81"/>
                  </a:lnTo>
                  <a:lnTo>
                    <a:pt x="18" y="70"/>
                  </a:lnTo>
                  <a:lnTo>
                    <a:pt x="5" y="70"/>
                  </a:lnTo>
                  <a:lnTo>
                    <a:pt x="5" y="81"/>
                  </a:lnTo>
                  <a:close/>
                  <a:moveTo>
                    <a:pt x="5" y="63"/>
                  </a:moveTo>
                  <a:lnTo>
                    <a:pt x="18" y="63"/>
                  </a:lnTo>
                  <a:lnTo>
                    <a:pt x="18" y="52"/>
                  </a:lnTo>
                  <a:lnTo>
                    <a:pt x="5" y="52"/>
                  </a:lnTo>
                  <a:lnTo>
                    <a:pt x="5" y="6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 name="Freeform 15"/>
            <p:cNvSpPr>
              <a:spLocks noEditPoints="1"/>
            </p:cNvSpPr>
            <p:nvPr/>
          </p:nvSpPr>
          <p:spPr bwMode="auto">
            <a:xfrm>
              <a:off x="4137" y="2789"/>
              <a:ext cx="113" cy="100"/>
            </a:xfrm>
            <a:custGeom>
              <a:avLst/>
              <a:gdLst/>
              <a:ahLst/>
              <a:cxnLst>
                <a:cxn ang="0">
                  <a:pos x="104" y="0"/>
                </a:cxn>
                <a:cxn ang="0">
                  <a:pos x="67" y="7"/>
                </a:cxn>
                <a:cxn ang="0">
                  <a:pos x="113" y="11"/>
                </a:cxn>
                <a:cxn ang="0">
                  <a:pos x="106" y="100"/>
                </a:cxn>
                <a:cxn ang="0">
                  <a:pos x="92" y="80"/>
                </a:cxn>
                <a:cxn ang="0">
                  <a:pos x="60" y="100"/>
                </a:cxn>
                <a:cxn ang="0">
                  <a:pos x="113" y="11"/>
                </a:cxn>
                <a:cxn ang="0">
                  <a:pos x="106" y="68"/>
                </a:cxn>
                <a:cxn ang="0">
                  <a:pos x="92" y="59"/>
                </a:cxn>
                <a:cxn ang="0">
                  <a:pos x="92" y="54"/>
                </a:cxn>
                <a:cxn ang="0">
                  <a:pos x="106" y="45"/>
                </a:cxn>
                <a:cxn ang="0">
                  <a:pos x="92" y="54"/>
                </a:cxn>
                <a:cxn ang="0">
                  <a:pos x="106" y="39"/>
                </a:cxn>
                <a:cxn ang="0">
                  <a:pos x="92" y="30"/>
                </a:cxn>
                <a:cxn ang="0">
                  <a:pos x="92" y="25"/>
                </a:cxn>
                <a:cxn ang="0">
                  <a:pos x="106" y="16"/>
                </a:cxn>
                <a:cxn ang="0">
                  <a:pos x="92" y="25"/>
                </a:cxn>
                <a:cxn ang="0">
                  <a:pos x="81" y="68"/>
                </a:cxn>
                <a:cxn ang="0">
                  <a:pos x="67" y="59"/>
                </a:cxn>
                <a:cxn ang="0">
                  <a:pos x="67" y="54"/>
                </a:cxn>
                <a:cxn ang="0">
                  <a:pos x="81" y="45"/>
                </a:cxn>
                <a:cxn ang="0">
                  <a:pos x="67" y="54"/>
                </a:cxn>
                <a:cxn ang="0">
                  <a:pos x="81" y="39"/>
                </a:cxn>
                <a:cxn ang="0">
                  <a:pos x="67" y="30"/>
                </a:cxn>
                <a:cxn ang="0">
                  <a:pos x="67" y="25"/>
                </a:cxn>
                <a:cxn ang="0">
                  <a:pos x="81" y="16"/>
                </a:cxn>
                <a:cxn ang="0">
                  <a:pos x="67" y="25"/>
                </a:cxn>
                <a:cxn ang="0">
                  <a:pos x="46" y="34"/>
                </a:cxn>
                <a:cxn ang="0">
                  <a:pos x="7" y="27"/>
                </a:cxn>
                <a:cxn ang="0">
                  <a:pos x="53" y="38"/>
                </a:cxn>
                <a:cxn ang="0">
                  <a:pos x="46" y="100"/>
                </a:cxn>
                <a:cxn ang="0">
                  <a:pos x="32" y="80"/>
                </a:cxn>
                <a:cxn ang="0">
                  <a:pos x="0" y="100"/>
                </a:cxn>
                <a:cxn ang="0">
                  <a:pos x="53" y="38"/>
                </a:cxn>
                <a:cxn ang="0">
                  <a:pos x="46" y="68"/>
                </a:cxn>
                <a:cxn ang="0">
                  <a:pos x="32" y="59"/>
                </a:cxn>
                <a:cxn ang="0">
                  <a:pos x="32" y="54"/>
                </a:cxn>
                <a:cxn ang="0">
                  <a:pos x="46" y="45"/>
                </a:cxn>
                <a:cxn ang="0">
                  <a:pos x="32" y="54"/>
                </a:cxn>
                <a:cxn ang="0">
                  <a:pos x="21" y="68"/>
                </a:cxn>
                <a:cxn ang="0">
                  <a:pos x="7" y="59"/>
                </a:cxn>
                <a:cxn ang="0">
                  <a:pos x="7" y="54"/>
                </a:cxn>
                <a:cxn ang="0">
                  <a:pos x="21" y="45"/>
                </a:cxn>
                <a:cxn ang="0">
                  <a:pos x="7" y="54"/>
                </a:cxn>
              </a:cxnLst>
              <a:rect l="0" t="0" r="r" b="b"/>
              <a:pathLst>
                <a:path w="113" h="100">
                  <a:moveTo>
                    <a:pt x="67" y="0"/>
                  </a:moveTo>
                  <a:lnTo>
                    <a:pt x="104" y="0"/>
                  </a:lnTo>
                  <a:lnTo>
                    <a:pt x="104" y="7"/>
                  </a:lnTo>
                  <a:lnTo>
                    <a:pt x="67" y="7"/>
                  </a:lnTo>
                  <a:lnTo>
                    <a:pt x="67" y="0"/>
                  </a:lnTo>
                  <a:close/>
                  <a:moveTo>
                    <a:pt x="113" y="11"/>
                  </a:moveTo>
                  <a:lnTo>
                    <a:pt x="113" y="100"/>
                  </a:lnTo>
                  <a:lnTo>
                    <a:pt x="106" y="100"/>
                  </a:lnTo>
                  <a:lnTo>
                    <a:pt x="106" y="80"/>
                  </a:lnTo>
                  <a:lnTo>
                    <a:pt x="92" y="80"/>
                  </a:lnTo>
                  <a:lnTo>
                    <a:pt x="92" y="100"/>
                  </a:lnTo>
                  <a:lnTo>
                    <a:pt x="60" y="100"/>
                  </a:lnTo>
                  <a:lnTo>
                    <a:pt x="60" y="11"/>
                  </a:lnTo>
                  <a:lnTo>
                    <a:pt x="113" y="11"/>
                  </a:lnTo>
                  <a:close/>
                  <a:moveTo>
                    <a:pt x="92" y="68"/>
                  </a:moveTo>
                  <a:lnTo>
                    <a:pt x="106" y="68"/>
                  </a:lnTo>
                  <a:lnTo>
                    <a:pt x="106" y="59"/>
                  </a:lnTo>
                  <a:lnTo>
                    <a:pt x="92" y="59"/>
                  </a:lnTo>
                  <a:lnTo>
                    <a:pt x="92" y="68"/>
                  </a:lnTo>
                  <a:close/>
                  <a:moveTo>
                    <a:pt x="92" y="54"/>
                  </a:moveTo>
                  <a:lnTo>
                    <a:pt x="106" y="54"/>
                  </a:lnTo>
                  <a:lnTo>
                    <a:pt x="106" y="45"/>
                  </a:lnTo>
                  <a:lnTo>
                    <a:pt x="92" y="45"/>
                  </a:lnTo>
                  <a:lnTo>
                    <a:pt x="92" y="54"/>
                  </a:lnTo>
                  <a:close/>
                  <a:moveTo>
                    <a:pt x="92" y="39"/>
                  </a:moveTo>
                  <a:lnTo>
                    <a:pt x="106" y="39"/>
                  </a:lnTo>
                  <a:lnTo>
                    <a:pt x="106" y="30"/>
                  </a:lnTo>
                  <a:lnTo>
                    <a:pt x="92" y="30"/>
                  </a:lnTo>
                  <a:lnTo>
                    <a:pt x="92" y="39"/>
                  </a:lnTo>
                  <a:close/>
                  <a:moveTo>
                    <a:pt x="92" y="25"/>
                  </a:moveTo>
                  <a:lnTo>
                    <a:pt x="106" y="25"/>
                  </a:lnTo>
                  <a:lnTo>
                    <a:pt x="106" y="16"/>
                  </a:lnTo>
                  <a:lnTo>
                    <a:pt x="92" y="16"/>
                  </a:lnTo>
                  <a:lnTo>
                    <a:pt x="92" y="25"/>
                  </a:lnTo>
                  <a:close/>
                  <a:moveTo>
                    <a:pt x="67" y="68"/>
                  </a:moveTo>
                  <a:lnTo>
                    <a:pt x="81" y="68"/>
                  </a:lnTo>
                  <a:lnTo>
                    <a:pt x="81" y="59"/>
                  </a:lnTo>
                  <a:lnTo>
                    <a:pt x="67" y="59"/>
                  </a:lnTo>
                  <a:lnTo>
                    <a:pt x="67" y="68"/>
                  </a:lnTo>
                  <a:close/>
                  <a:moveTo>
                    <a:pt x="67" y="54"/>
                  </a:moveTo>
                  <a:lnTo>
                    <a:pt x="81" y="54"/>
                  </a:lnTo>
                  <a:lnTo>
                    <a:pt x="81" y="45"/>
                  </a:lnTo>
                  <a:lnTo>
                    <a:pt x="67" y="45"/>
                  </a:lnTo>
                  <a:lnTo>
                    <a:pt x="67" y="54"/>
                  </a:lnTo>
                  <a:close/>
                  <a:moveTo>
                    <a:pt x="67" y="39"/>
                  </a:moveTo>
                  <a:lnTo>
                    <a:pt x="81" y="39"/>
                  </a:lnTo>
                  <a:lnTo>
                    <a:pt x="81" y="30"/>
                  </a:lnTo>
                  <a:lnTo>
                    <a:pt x="67" y="30"/>
                  </a:lnTo>
                  <a:lnTo>
                    <a:pt x="67" y="39"/>
                  </a:lnTo>
                  <a:close/>
                  <a:moveTo>
                    <a:pt x="67" y="25"/>
                  </a:moveTo>
                  <a:lnTo>
                    <a:pt x="81" y="25"/>
                  </a:lnTo>
                  <a:lnTo>
                    <a:pt x="81" y="16"/>
                  </a:lnTo>
                  <a:lnTo>
                    <a:pt x="67" y="16"/>
                  </a:lnTo>
                  <a:lnTo>
                    <a:pt x="67" y="25"/>
                  </a:lnTo>
                  <a:close/>
                  <a:moveTo>
                    <a:pt x="7" y="34"/>
                  </a:moveTo>
                  <a:lnTo>
                    <a:pt x="46" y="34"/>
                  </a:lnTo>
                  <a:lnTo>
                    <a:pt x="46" y="27"/>
                  </a:lnTo>
                  <a:lnTo>
                    <a:pt x="7" y="27"/>
                  </a:lnTo>
                  <a:lnTo>
                    <a:pt x="7" y="34"/>
                  </a:lnTo>
                  <a:close/>
                  <a:moveTo>
                    <a:pt x="53" y="38"/>
                  </a:moveTo>
                  <a:lnTo>
                    <a:pt x="53" y="100"/>
                  </a:lnTo>
                  <a:lnTo>
                    <a:pt x="46" y="100"/>
                  </a:lnTo>
                  <a:lnTo>
                    <a:pt x="46" y="80"/>
                  </a:lnTo>
                  <a:lnTo>
                    <a:pt x="32" y="80"/>
                  </a:lnTo>
                  <a:lnTo>
                    <a:pt x="32" y="100"/>
                  </a:lnTo>
                  <a:lnTo>
                    <a:pt x="0" y="100"/>
                  </a:lnTo>
                  <a:lnTo>
                    <a:pt x="0" y="38"/>
                  </a:lnTo>
                  <a:lnTo>
                    <a:pt x="53" y="38"/>
                  </a:lnTo>
                  <a:close/>
                  <a:moveTo>
                    <a:pt x="32" y="68"/>
                  </a:moveTo>
                  <a:lnTo>
                    <a:pt x="46" y="68"/>
                  </a:lnTo>
                  <a:lnTo>
                    <a:pt x="46" y="59"/>
                  </a:lnTo>
                  <a:lnTo>
                    <a:pt x="32" y="59"/>
                  </a:lnTo>
                  <a:lnTo>
                    <a:pt x="32" y="68"/>
                  </a:lnTo>
                  <a:close/>
                  <a:moveTo>
                    <a:pt x="32" y="54"/>
                  </a:moveTo>
                  <a:lnTo>
                    <a:pt x="46" y="54"/>
                  </a:lnTo>
                  <a:lnTo>
                    <a:pt x="46" y="45"/>
                  </a:lnTo>
                  <a:lnTo>
                    <a:pt x="32" y="45"/>
                  </a:lnTo>
                  <a:lnTo>
                    <a:pt x="32" y="54"/>
                  </a:lnTo>
                  <a:close/>
                  <a:moveTo>
                    <a:pt x="7" y="68"/>
                  </a:moveTo>
                  <a:lnTo>
                    <a:pt x="21" y="68"/>
                  </a:lnTo>
                  <a:lnTo>
                    <a:pt x="21" y="59"/>
                  </a:lnTo>
                  <a:lnTo>
                    <a:pt x="7" y="59"/>
                  </a:lnTo>
                  <a:lnTo>
                    <a:pt x="7" y="68"/>
                  </a:lnTo>
                  <a:close/>
                  <a:moveTo>
                    <a:pt x="7" y="54"/>
                  </a:moveTo>
                  <a:lnTo>
                    <a:pt x="21" y="54"/>
                  </a:lnTo>
                  <a:lnTo>
                    <a:pt x="21" y="45"/>
                  </a:lnTo>
                  <a:lnTo>
                    <a:pt x="7" y="45"/>
                  </a:lnTo>
                  <a:lnTo>
                    <a:pt x="7" y="5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 name="Freeform 16"/>
            <p:cNvSpPr>
              <a:spLocks noEditPoints="1"/>
            </p:cNvSpPr>
            <p:nvPr/>
          </p:nvSpPr>
          <p:spPr bwMode="auto">
            <a:xfrm>
              <a:off x="4057" y="2828"/>
              <a:ext cx="69" cy="61"/>
            </a:xfrm>
            <a:custGeom>
              <a:avLst/>
              <a:gdLst/>
              <a:ahLst/>
              <a:cxnLst>
                <a:cxn ang="0">
                  <a:pos x="64" y="0"/>
                </a:cxn>
                <a:cxn ang="0">
                  <a:pos x="43" y="4"/>
                </a:cxn>
                <a:cxn ang="0">
                  <a:pos x="69" y="6"/>
                </a:cxn>
                <a:cxn ang="0">
                  <a:pos x="66" y="61"/>
                </a:cxn>
                <a:cxn ang="0">
                  <a:pos x="57" y="49"/>
                </a:cxn>
                <a:cxn ang="0">
                  <a:pos x="37" y="61"/>
                </a:cxn>
                <a:cxn ang="0">
                  <a:pos x="69" y="6"/>
                </a:cxn>
                <a:cxn ang="0">
                  <a:pos x="66" y="41"/>
                </a:cxn>
                <a:cxn ang="0">
                  <a:pos x="57" y="36"/>
                </a:cxn>
                <a:cxn ang="0">
                  <a:pos x="57" y="33"/>
                </a:cxn>
                <a:cxn ang="0">
                  <a:pos x="66" y="27"/>
                </a:cxn>
                <a:cxn ang="0">
                  <a:pos x="57" y="33"/>
                </a:cxn>
                <a:cxn ang="0">
                  <a:pos x="66" y="24"/>
                </a:cxn>
                <a:cxn ang="0">
                  <a:pos x="57" y="18"/>
                </a:cxn>
                <a:cxn ang="0">
                  <a:pos x="57" y="15"/>
                </a:cxn>
                <a:cxn ang="0">
                  <a:pos x="66" y="9"/>
                </a:cxn>
                <a:cxn ang="0">
                  <a:pos x="57" y="15"/>
                </a:cxn>
                <a:cxn ang="0">
                  <a:pos x="50" y="41"/>
                </a:cxn>
                <a:cxn ang="0">
                  <a:pos x="41" y="36"/>
                </a:cxn>
                <a:cxn ang="0">
                  <a:pos x="41" y="33"/>
                </a:cxn>
                <a:cxn ang="0">
                  <a:pos x="50" y="27"/>
                </a:cxn>
                <a:cxn ang="0">
                  <a:pos x="41" y="33"/>
                </a:cxn>
                <a:cxn ang="0">
                  <a:pos x="50" y="24"/>
                </a:cxn>
                <a:cxn ang="0">
                  <a:pos x="41" y="18"/>
                </a:cxn>
                <a:cxn ang="0">
                  <a:pos x="41" y="15"/>
                </a:cxn>
                <a:cxn ang="0">
                  <a:pos x="50" y="9"/>
                </a:cxn>
                <a:cxn ang="0">
                  <a:pos x="41" y="15"/>
                </a:cxn>
                <a:cxn ang="0">
                  <a:pos x="29" y="20"/>
                </a:cxn>
                <a:cxn ang="0">
                  <a:pos x="6" y="16"/>
                </a:cxn>
                <a:cxn ang="0">
                  <a:pos x="32" y="22"/>
                </a:cxn>
                <a:cxn ang="0">
                  <a:pos x="29" y="61"/>
                </a:cxn>
                <a:cxn ang="0">
                  <a:pos x="20" y="49"/>
                </a:cxn>
                <a:cxn ang="0">
                  <a:pos x="0" y="61"/>
                </a:cxn>
                <a:cxn ang="0">
                  <a:pos x="32" y="22"/>
                </a:cxn>
                <a:cxn ang="0">
                  <a:pos x="29" y="41"/>
                </a:cxn>
                <a:cxn ang="0">
                  <a:pos x="20" y="36"/>
                </a:cxn>
                <a:cxn ang="0">
                  <a:pos x="20" y="33"/>
                </a:cxn>
                <a:cxn ang="0">
                  <a:pos x="29" y="27"/>
                </a:cxn>
                <a:cxn ang="0">
                  <a:pos x="20" y="33"/>
                </a:cxn>
                <a:cxn ang="0">
                  <a:pos x="14" y="41"/>
                </a:cxn>
                <a:cxn ang="0">
                  <a:pos x="6" y="36"/>
                </a:cxn>
                <a:cxn ang="0">
                  <a:pos x="6" y="33"/>
                </a:cxn>
                <a:cxn ang="0">
                  <a:pos x="14" y="27"/>
                </a:cxn>
                <a:cxn ang="0">
                  <a:pos x="6" y="33"/>
                </a:cxn>
              </a:cxnLst>
              <a:rect l="0" t="0" r="r" b="b"/>
              <a:pathLst>
                <a:path w="69" h="61">
                  <a:moveTo>
                    <a:pt x="43" y="0"/>
                  </a:moveTo>
                  <a:lnTo>
                    <a:pt x="64" y="0"/>
                  </a:lnTo>
                  <a:lnTo>
                    <a:pt x="64" y="4"/>
                  </a:lnTo>
                  <a:lnTo>
                    <a:pt x="43" y="4"/>
                  </a:lnTo>
                  <a:lnTo>
                    <a:pt x="43" y="0"/>
                  </a:lnTo>
                  <a:close/>
                  <a:moveTo>
                    <a:pt x="69" y="6"/>
                  </a:moveTo>
                  <a:lnTo>
                    <a:pt x="69" y="61"/>
                  </a:lnTo>
                  <a:lnTo>
                    <a:pt x="66" y="61"/>
                  </a:lnTo>
                  <a:lnTo>
                    <a:pt x="66" y="49"/>
                  </a:lnTo>
                  <a:lnTo>
                    <a:pt x="57" y="49"/>
                  </a:lnTo>
                  <a:lnTo>
                    <a:pt x="57" y="61"/>
                  </a:lnTo>
                  <a:lnTo>
                    <a:pt x="37" y="61"/>
                  </a:lnTo>
                  <a:lnTo>
                    <a:pt x="37" y="6"/>
                  </a:lnTo>
                  <a:lnTo>
                    <a:pt x="69" y="6"/>
                  </a:lnTo>
                  <a:close/>
                  <a:moveTo>
                    <a:pt x="57" y="41"/>
                  </a:moveTo>
                  <a:lnTo>
                    <a:pt x="66" y="41"/>
                  </a:lnTo>
                  <a:lnTo>
                    <a:pt x="66" y="36"/>
                  </a:lnTo>
                  <a:lnTo>
                    <a:pt x="57" y="36"/>
                  </a:lnTo>
                  <a:lnTo>
                    <a:pt x="57" y="41"/>
                  </a:lnTo>
                  <a:close/>
                  <a:moveTo>
                    <a:pt x="57" y="33"/>
                  </a:moveTo>
                  <a:lnTo>
                    <a:pt x="66" y="33"/>
                  </a:lnTo>
                  <a:lnTo>
                    <a:pt x="66" y="27"/>
                  </a:lnTo>
                  <a:lnTo>
                    <a:pt x="57" y="27"/>
                  </a:lnTo>
                  <a:lnTo>
                    <a:pt x="57" y="33"/>
                  </a:lnTo>
                  <a:close/>
                  <a:moveTo>
                    <a:pt x="57" y="24"/>
                  </a:moveTo>
                  <a:lnTo>
                    <a:pt x="66" y="24"/>
                  </a:lnTo>
                  <a:lnTo>
                    <a:pt x="66" y="18"/>
                  </a:lnTo>
                  <a:lnTo>
                    <a:pt x="57" y="18"/>
                  </a:lnTo>
                  <a:lnTo>
                    <a:pt x="57" y="24"/>
                  </a:lnTo>
                  <a:close/>
                  <a:moveTo>
                    <a:pt x="57" y="15"/>
                  </a:moveTo>
                  <a:lnTo>
                    <a:pt x="66" y="15"/>
                  </a:lnTo>
                  <a:lnTo>
                    <a:pt x="66" y="9"/>
                  </a:lnTo>
                  <a:lnTo>
                    <a:pt x="57" y="9"/>
                  </a:lnTo>
                  <a:lnTo>
                    <a:pt x="57" y="15"/>
                  </a:lnTo>
                  <a:close/>
                  <a:moveTo>
                    <a:pt x="41" y="41"/>
                  </a:moveTo>
                  <a:lnTo>
                    <a:pt x="50" y="41"/>
                  </a:lnTo>
                  <a:lnTo>
                    <a:pt x="50" y="36"/>
                  </a:lnTo>
                  <a:lnTo>
                    <a:pt x="41" y="36"/>
                  </a:lnTo>
                  <a:lnTo>
                    <a:pt x="41" y="41"/>
                  </a:lnTo>
                  <a:close/>
                  <a:moveTo>
                    <a:pt x="41" y="33"/>
                  </a:moveTo>
                  <a:lnTo>
                    <a:pt x="50" y="33"/>
                  </a:lnTo>
                  <a:lnTo>
                    <a:pt x="50" y="27"/>
                  </a:lnTo>
                  <a:lnTo>
                    <a:pt x="41" y="27"/>
                  </a:lnTo>
                  <a:lnTo>
                    <a:pt x="41" y="33"/>
                  </a:lnTo>
                  <a:close/>
                  <a:moveTo>
                    <a:pt x="41" y="24"/>
                  </a:moveTo>
                  <a:lnTo>
                    <a:pt x="50" y="24"/>
                  </a:lnTo>
                  <a:lnTo>
                    <a:pt x="50" y="18"/>
                  </a:lnTo>
                  <a:lnTo>
                    <a:pt x="41" y="18"/>
                  </a:lnTo>
                  <a:lnTo>
                    <a:pt x="41" y="24"/>
                  </a:lnTo>
                  <a:close/>
                  <a:moveTo>
                    <a:pt x="41" y="15"/>
                  </a:moveTo>
                  <a:lnTo>
                    <a:pt x="50" y="15"/>
                  </a:lnTo>
                  <a:lnTo>
                    <a:pt x="50" y="9"/>
                  </a:lnTo>
                  <a:lnTo>
                    <a:pt x="41" y="9"/>
                  </a:lnTo>
                  <a:lnTo>
                    <a:pt x="41" y="15"/>
                  </a:lnTo>
                  <a:close/>
                  <a:moveTo>
                    <a:pt x="6" y="20"/>
                  </a:moveTo>
                  <a:lnTo>
                    <a:pt x="29" y="20"/>
                  </a:lnTo>
                  <a:lnTo>
                    <a:pt x="29" y="16"/>
                  </a:lnTo>
                  <a:lnTo>
                    <a:pt x="6" y="16"/>
                  </a:lnTo>
                  <a:lnTo>
                    <a:pt x="6" y="20"/>
                  </a:lnTo>
                  <a:close/>
                  <a:moveTo>
                    <a:pt x="32" y="22"/>
                  </a:moveTo>
                  <a:lnTo>
                    <a:pt x="32" y="61"/>
                  </a:lnTo>
                  <a:lnTo>
                    <a:pt x="29" y="61"/>
                  </a:lnTo>
                  <a:lnTo>
                    <a:pt x="29" y="49"/>
                  </a:lnTo>
                  <a:lnTo>
                    <a:pt x="20" y="49"/>
                  </a:lnTo>
                  <a:lnTo>
                    <a:pt x="20" y="61"/>
                  </a:lnTo>
                  <a:lnTo>
                    <a:pt x="0" y="61"/>
                  </a:lnTo>
                  <a:lnTo>
                    <a:pt x="0" y="22"/>
                  </a:lnTo>
                  <a:lnTo>
                    <a:pt x="32" y="22"/>
                  </a:lnTo>
                  <a:close/>
                  <a:moveTo>
                    <a:pt x="20" y="41"/>
                  </a:moveTo>
                  <a:lnTo>
                    <a:pt x="29" y="41"/>
                  </a:lnTo>
                  <a:lnTo>
                    <a:pt x="29" y="36"/>
                  </a:lnTo>
                  <a:lnTo>
                    <a:pt x="20" y="36"/>
                  </a:lnTo>
                  <a:lnTo>
                    <a:pt x="20" y="41"/>
                  </a:lnTo>
                  <a:close/>
                  <a:moveTo>
                    <a:pt x="20" y="33"/>
                  </a:moveTo>
                  <a:lnTo>
                    <a:pt x="29" y="33"/>
                  </a:lnTo>
                  <a:lnTo>
                    <a:pt x="29" y="27"/>
                  </a:lnTo>
                  <a:lnTo>
                    <a:pt x="20" y="27"/>
                  </a:lnTo>
                  <a:lnTo>
                    <a:pt x="20" y="33"/>
                  </a:lnTo>
                  <a:close/>
                  <a:moveTo>
                    <a:pt x="6" y="41"/>
                  </a:moveTo>
                  <a:lnTo>
                    <a:pt x="14" y="41"/>
                  </a:lnTo>
                  <a:lnTo>
                    <a:pt x="14" y="36"/>
                  </a:lnTo>
                  <a:lnTo>
                    <a:pt x="6" y="36"/>
                  </a:lnTo>
                  <a:lnTo>
                    <a:pt x="6" y="41"/>
                  </a:lnTo>
                  <a:close/>
                  <a:moveTo>
                    <a:pt x="6" y="33"/>
                  </a:moveTo>
                  <a:lnTo>
                    <a:pt x="14" y="33"/>
                  </a:lnTo>
                  <a:lnTo>
                    <a:pt x="14" y="27"/>
                  </a:lnTo>
                  <a:lnTo>
                    <a:pt x="6" y="27"/>
                  </a:lnTo>
                  <a:lnTo>
                    <a:pt x="6" y="3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 name="Freeform 17"/>
            <p:cNvSpPr>
              <a:spLocks noEditPoints="1"/>
            </p:cNvSpPr>
            <p:nvPr/>
          </p:nvSpPr>
          <p:spPr bwMode="auto">
            <a:xfrm>
              <a:off x="4581" y="2648"/>
              <a:ext cx="143" cy="243"/>
            </a:xfrm>
            <a:custGeom>
              <a:avLst/>
              <a:gdLst/>
              <a:ahLst/>
              <a:cxnLst>
                <a:cxn ang="0">
                  <a:pos x="11" y="113"/>
                </a:cxn>
                <a:cxn ang="0">
                  <a:pos x="58" y="95"/>
                </a:cxn>
                <a:cxn ang="0">
                  <a:pos x="67" y="116"/>
                </a:cxn>
                <a:cxn ang="0">
                  <a:pos x="27" y="243"/>
                </a:cxn>
                <a:cxn ang="0">
                  <a:pos x="9" y="216"/>
                </a:cxn>
                <a:cxn ang="0">
                  <a:pos x="0" y="243"/>
                </a:cxn>
                <a:cxn ang="0">
                  <a:pos x="67" y="116"/>
                </a:cxn>
                <a:cxn ang="0">
                  <a:pos x="9" y="184"/>
                </a:cxn>
                <a:cxn ang="0">
                  <a:pos x="28" y="198"/>
                </a:cxn>
                <a:cxn ang="0">
                  <a:pos x="28" y="164"/>
                </a:cxn>
                <a:cxn ang="0">
                  <a:pos x="9" y="177"/>
                </a:cxn>
                <a:cxn ang="0">
                  <a:pos x="28" y="164"/>
                </a:cxn>
                <a:cxn ang="0">
                  <a:pos x="9" y="145"/>
                </a:cxn>
                <a:cxn ang="0">
                  <a:pos x="28" y="157"/>
                </a:cxn>
                <a:cxn ang="0">
                  <a:pos x="28" y="125"/>
                </a:cxn>
                <a:cxn ang="0">
                  <a:pos x="9" y="138"/>
                </a:cxn>
                <a:cxn ang="0">
                  <a:pos x="28" y="125"/>
                </a:cxn>
                <a:cxn ang="0">
                  <a:pos x="41" y="184"/>
                </a:cxn>
                <a:cxn ang="0">
                  <a:pos x="58" y="198"/>
                </a:cxn>
                <a:cxn ang="0">
                  <a:pos x="58" y="164"/>
                </a:cxn>
                <a:cxn ang="0">
                  <a:pos x="41" y="177"/>
                </a:cxn>
                <a:cxn ang="0">
                  <a:pos x="58" y="164"/>
                </a:cxn>
                <a:cxn ang="0">
                  <a:pos x="41" y="145"/>
                </a:cxn>
                <a:cxn ang="0">
                  <a:pos x="58" y="157"/>
                </a:cxn>
                <a:cxn ang="0">
                  <a:pos x="58" y="125"/>
                </a:cxn>
                <a:cxn ang="0">
                  <a:pos x="41" y="138"/>
                </a:cxn>
                <a:cxn ang="0">
                  <a:pos x="58" y="125"/>
                </a:cxn>
                <a:cxn ang="0">
                  <a:pos x="87" y="139"/>
                </a:cxn>
                <a:cxn ang="0">
                  <a:pos x="135" y="150"/>
                </a:cxn>
                <a:cxn ang="0">
                  <a:pos x="143" y="154"/>
                </a:cxn>
                <a:cxn ang="0">
                  <a:pos x="103" y="243"/>
                </a:cxn>
                <a:cxn ang="0">
                  <a:pos x="85" y="216"/>
                </a:cxn>
                <a:cxn ang="0">
                  <a:pos x="76" y="243"/>
                </a:cxn>
                <a:cxn ang="0">
                  <a:pos x="143" y="154"/>
                </a:cxn>
                <a:cxn ang="0">
                  <a:pos x="85" y="184"/>
                </a:cxn>
                <a:cxn ang="0">
                  <a:pos x="105" y="198"/>
                </a:cxn>
                <a:cxn ang="0">
                  <a:pos x="105" y="164"/>
                </a:cxn>
                <a:cxn ang="0">
                  <a:pos x="85" y="177"/>
                </a:cxn>
                <a:cxn ang="0">
                  <a:pos x="105" y="164"/>
                </a:cxn>
                <a:cxn ang="0">
                  <a:pos x="117" y="184"/>
                </a:cxn>
                <a:cxn ang="0">
                  <a:pos x="135" y="198"/>
                </a:cxn>
                <a:cxn ang="0">
                  <a:pos x="135" y="164"/>
                </a:cxn>
                <a:cxn ang="0">
                  <a:pos x="117" y="177"/>
                </a:cxn>
                <a:cxn ang="0">
                  <a:pos x="135" y="164"/>
                </a:cxn>
                <a:cxn ang="0">
                  <a:pos x="51" y="64"/>
                </a:cxn>
                <a:cxn ang="0">
                  <a:pos x="18" y="91"/>
                </a:cxn>
                <a:cxn ang="0">
                  <a:pos x="30" y="0"/>
                </a:cxn>
                <a:cxn ang="0">
                  <a:pos x="39" y="61"/>
                </a:cxn>
                <a:cxn ang="0">
                  <a:pos x="30" y="0"/>
                </a:cxn>
              </a:cxnLst>
              <a:rect l="0" t="0" r="r" b="b"/>
              <a:pathLst>
                <a:path w="143" h="243">
                  <a:moveTo>
                    <a:pt x="58" y="113"/>
                  </a:moveTo>
                  <a:lnTo>
                    <a:pt x="11" y="113"/>
                  </a:lnTo>
                  <a:lnTo>
                    <a:pt x="11" y="95"/>
                  </a:lnTo>
                  <a:lnTo>
                    <a:pt x="58" y="95"/>
                  </a:lnTo>
                  <a:lnTo>
                    <a:pt x="58" y="113"/>
                  </a:lnTo>
                  <a:close/>
                  <a:moveTo>
                    <a:pt x="67" y="116"/>
                  </a:moveTo>
                  <a:lnTo>
                    <a:pt x="67" y="243"/>
                  </a:lnTo>
                  <a:lnTo>
                    <a:pt x="27" y="243"/>
                  </a:lnTo>
                  <a:lnTo>
                    <a:pt x="27" y="216"/>
                  </a:lnTo>
                  <a:lnTo>
                    <a:pt x="9" y="216"/>
                  </a:lnTo>
                  <a:lnTo>
                    <a:pt x="9" y="243"/>
                  </a:lnTo>
                  <a:lnTo>
                    <a:pt x="0" y="243"/>
                  </a:lnTo>
                  <a:lnTo>
                    <a:pt x="0" y="116"/>
                  </a:lnTo>
                  <a:lnTo>
                    <a:pt x="67" y="116"/>
                  </a:lnTo>
                  <a:close/>
                  <a:moveTo>
                    <a:pt x="28" y="184"/>
                  </a:moveTo>
                  <a:lnTo>
                    <a:pt x="9" y="184"/>
                  </a:lnTo>
                  <a:lnTo>
                    <a:pt x="9" y="198"/>
                  </a:lnTo>
                  <a:lnTo>
                    <a:pt x="28" y="198"/>
                  </a:lnTo>
                  <a:lnTo>
                    <a:pt x="28" y="184"/>
                  </a:lnTo>
                  <a:close/>
                  <a:moveTo>
                    <a:pt x="28" y="164"/>
                  </a:moveTo>
                  <a:lnTo>
                    <a:pt x="9" y="164"/>
                  </a:lnTo>
                  <a:lnTo>
                    <a:pt x="9" y="177"/>
                  </a:lnTo>
                  <a:lnTo>
                    <a:pt x="28" y="177"/>
                  </a:lnTo>
                  <a:lnTo>
                    <a:pt x="28" y="164"/>
                  </a:lnTo>
                  <a:close/>
                  <a:moveTo>
                    <a:pt x="28" y="145"/>
                  </a:moveTo>
                  <a:lnTo>
                    <a:pt x="9" y="145"/>
                  </a:lnTo>
                  <a:lnTo>
                    <a:pt x="9" y="157"/>
                  </a:lnTo>
                  <a:lnTo>
                    <a:pt x="28" y="157"/>
                  </a:lnTo>
                  <a:lnTo>
                    <a:pt x="28" y="145"/>
                  </a:lnTo>
                  <a:close/>
                  <a:moveTo>
                    <a:pt x="28" y="125"/>
                  </a:moveTo>
                  <a:lnTo>
                    <a:pt x="9" y="125"/>
                  </a:lnTo>
                  <a:lnTo>
                    <a:pt x="9" y="138"/>
                  </a:lnTo>
                  <a:lnTo>
                    <a:pt x="28" y="138"/>
                  </a:lnTo>
                  <a:lnTo>
                    <a:pt x="28" y="125"/>
                  </a:lnTo>
                  <a:close/>
                  <a:moveTo>
                    <a:pt x="58" y="184"/>
                  </a:moveTo>
                  <a:lnTo>
                    <a:pt x="41" y="184"/>
                  </a:lnTo>
                  <a:lnTo>
                    <a:pt x="41" y="198"/>
                  </a:lnTo>
                  <a:lnTo>
                    <a:pt x="58" y="198"/>
                  </a:lnTo>
                  <a:lnTo>
                    <a:pt x="58" y="184"/>
                  </a:lnTo>
                  <a:close/>
                  <a:moveTo>
                    <a:pt x="58" y="164"/>
                  </a:moveTo>
                  <a:lnTo>
                    <a:pt x="41" y="164"/>
                  </a:lnTo>
                  <a:lnTo>
                    <a:pt x="41" y="177"/>
                  </a:lnTo>
                  <a:lnTo>
                    <a:pt x="58" y="177"/>
                  </a:lnTo>
                  <a:lnTo>
                    <a:pt x="58" y="164"/>
                  </a:lnTo>
                  <a:close/>
                  <a:moveTo>
                    <a:pt x="58" y="145"/>
                  </a:moveTo>
                  <a:lnTo>
                    <a:pt x="41" y="145"/>
                  </a:lnTo>
                  <a:lnTo>
                    <a:pt x="41" y="157"/>
                  </a:lnTo>
                  <a:lnTo>
                    <a:pt x="58" y="157"/>
                  </a:lnTo>
                  <a:lnTo>
                    <a:pt x="58" y="145"/>
                  </a:lnTo>
                  <a:close/>
                  <a:moveTo>
                    <a:pt x="58" y="125"/>
                  </a:moveTo>
                  <a:lnTo>
                    <a:pt x="41" y="125"/>
                  </a:lnTo>
                  <a:lnTo>
                    <a:pt x="41" y="138"/>
                  </a:lnTo>
                  <a:lnTo>
                    <a:pt x="58" y="138"/>
                  </a:lnTo>
                  <a:lnTo>
                    <a:pt x="58" y="125"/>
                  </a:lnTo>
                  <a:close/>
                  <a:moveTo>
                    <a:pt x="135" y="139"/>
                  </a:moveTo>
                  <a:lnTo>
                    <a:pt x="87" y="139"/>
                  </a:lnTo>
                  <a:lnTo>
                    <a:pt x="87" y="150"/>
                  </a:lnTo>
                  <a:lnTo>
                    <a:pt x="135" y="150"/>
                  </a:lnTo>
                  <a:lnTo>
                    <a:pt x="135" y="139"/>
                  </a:lnTo>
                  <a:close/>
                  <a:moveTo>
                    <a:pt x="143" y="154"/>
                  </a:moveTo>
                  <a:lnTo>
                    <a:pt x="143" y="243"/>
                  </a:lnTo>
                  <a:lnTo>
                    <a:pt x="103" y="243"/>
                  </a:lnTo>
                  <a:lnTo>
                    <a:pt x="103" y="216"/>
                  </a:lnTo>
                  <a:lnTo>
                    <a:pt x="85" y="216"/>
                  </a:lnTo>
                  <a:lnTo>
                    <a:pt x="85" y="243"/>
                  </a:lnTo>
                  <a:lnTo>
                    <a:pt x="76" y="243"/>
                  </a:lnTo>
                  <a:lnTo>
                    <a:pt x="76" y="154"/>
                  </a:lnTo>
                  <a:lnTo>
                    <a:pt x="143" y="154"/>
                  </a:lnTo>
                  <a:close/>
                  <a:moveTo>
                    <a:pt x="105" y="184"/>
                  </a:moveTo>
                  <a:lnTo>
                    <a:pt x="85" y="184"/>
                  </a:lnTo>
                  <a:lnTo>
                    <a:pt x="85" y="198"/>
                  </a:lnTo>
                  <a:lnTo>
                    <a:pt x="105" y="198"/>
                  </a:lnTo>
                  <a:lnTo>
                    <a:pt x="105" y="184"/>
                  </a:lnTo>
                  <a:close/>
                  <a:moveTo>
                    <a:pt x="105" y="164"/>
                  </a:moveTo>
                  <a:lnTo>
                    <a:pt x="85" y="164"/>
                  </a:lnTo>
                  <a:lnTo>
                    <a:pt x="85" y="177"/>
                  </a:lnTo>
                  <a:lnTo>
                    <a:pt x="105" y="177"/>
                  </a:lnTo>
                  <a:lnTo>
                    <a:pt x="105" y="164"/>
                  </a:lnTo>
                  <a:close/>
                  <a:moveTo>
                    <a:pt x="135" y="184"/>
                  </a:moveTo>
                  <a:lnTo>
                    <a:pt x="117" y="184"/>
                  </a:lnTo>
                  <a:lnTo>
                    <a:pt x="117" y="198"/>
                  </a:lnTo>
                  <a:lnTo>
                    <a:pt x="135" y="198"/>
                  </a:lnTo>
                  <a:lnTo>
                    <a:pt x="135" y="184"/>
                  </a:lnTo>
                  <a:close/>
                  <a:moveTo>
                    <a:pt x="135" y="164"/>
                  </a:moveTo>
                  <a:lnTo>
                    <a:pt x="117" y="164"/>
                  </a:lnTo>
                  <a:lnTo>
                    <a:pt x="117" y="177"/>
                  </a:lnTo>
                  <a:lnTo>
                    <a:pt x="135" y="177"/>
                  </a:lnTo>
                  <a:lnTo>
                    <a:pt x="135" y="164"/>
                  </a:lnTo>
                  <a:close/>
                  <a:moveTo>
                    <a:pt x="18" y="64"/>
                  </a:moveTo>
                  <a:lnTo>
                    <a:pt x="51" y="64"/>
                  </a:lnTo>
                  <a:lnTo>
                    <a:pt x="51" y="91"/>
                  </a:lnTo>
                  <a:lnTo>
                    <a:pt x="18" y="91"/>
                  </a:lnTo>
                  <a:lnTo>
                    <a:pt x="18" y="64"/>
                  </a:lnTo>
                  <a:close/>
                  <a:moveTo>
                    <a:pt x="30" y="0"/>
                  </a:moveTo>
                  <a:lnTo>
                    <a:pt x="39" y="0"/>
                  </a:lnTo>
                  <a:lnTo>
                    <a:pt x="39" y="61"/>
                  </a:lnTo>
                  <a:lnTo>
                    <a:pt x="30" y="61"/>
                  </a:lnTo>
                  <a:lnTo>
                    <a:pt x="3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 name="Freeform 18"/>
            <p:cNvSpPr>
              <a:spLocks noEditPoints="1"/>
            </p:cNvSpPr>
            <p:nvPr/>
          </p:nvSpPr>
          <p:spPr bwMode="auto">
            <a:xfrm>
              <a:off x="4732" y="2821"/>
              <a:ext cx="67" cy="68"/>
            </a:xfrm>
            <a:custGeom>
              <a:avLst/>
              <a:gdLst/>
              <a:ahLst/>
              <a:cxnLst>
                <a:cxn ang="0">
                  <a:pos x="5" y="6"/>
                </a:cxn>
                <a:cxn ang="0">
                  <a:pos x="26" y="0"/>
                </a:cxn>
                <a:cxn ang="0">
                  <a:pos x="31" y="7"/>
                </a:cxn>
                <a:cxn ang="0">
                  <a:pos x="12" y="68"/>
                </a:cxn>
                <a:cxn ang="0">
                  <a:pos x="5" y="56"/>
                </a:cxn>
                <a:cxn ang="0">
                  <a:pos x="0" y="68"/>
                </a:cxn>
                <a:cxn ang="0">
                  <a:pos x="31" y="7"/>
                </a:cxn>
                <a:cxn ang="0">
                  <a:pos x="5" y="40"/>
                </a:cxn>
                <a:cxn ang="0">
                  <a:pos x="12" y="47"/>
                </a:cxn>
                <a:cxn ang="0">
                  <a:pos x="12" y="31"/>
                </a:cxn>
                <a:cxn ang="0">
                  <a:pos x="5" y="36"/>
                </a:cxn>
                <a:cxn ang="0">
                  <a:pos x="12" y="31"/>
                </a:cxn>
                <a:cxn ang="0">
                  <a:pos x="5" y="22"/>
                </a:cxn>
                <a:cxn ang="0">
                  <a:pos x="12" y="27"/>
                </a:cxn>
                <a:cxn ang="0">
                  <a:pos x="12" y="11"/>
                </a:cxn>
                <a:cxn ang="0">
                  <a:pos x="5" y="18"/>
                </a:cxn>
                <a:cxn ang="0">
                  <a:pos x="12" y="11"/>
                </a:cxn>
                <a:cxn ang="0">
                  <a:pos x="19" y="40"/>
                </a:cxn>
                <a:cxn ang="0">
                  <a:pos x="28" y="47"/>
                </a:cxn>
                <a:cxn ang="0">
                  <a:pos x="28" y="31"/>
                </a:cxn>
                <a:cxn ang="0">
                  <a:pos x="19" y="36"/>
                </a:cxn>
                <a:cxn ang="0">
                  <a:pos x="28" y="31"/>
                </a:cxn>
                <a:cxn ang="0">
                  <a:pos x="19" y="22"/>
                </a:cxn>
                <a:cxn ang="0">
                  <a:pos x="28" y="27"/>
                </a:cxn>
                <a:cxn ang="0">
                  <a:pos x="28" y="11"/>
                </a:cxn>
                <a:cxn ang="0">
                  <a:pos x="19" y="18"/>
                </a:cxn>
                <a:cxn ang="0">
                  <a:pos x="28" y="11"/>
                </a:cxn>
                <a:cxn ang="0">
                  <a:pos x="40" y="18"/>
                </a:cxn>
                <a:cxn ang="0">
                  <a:pos x="63" y="23"/>
                </a:cxn>
                <a:cxn ang="0">
                  <a:pos x="67" y="25"/>
                </a:cxn>
                <a:cxn ang="0">
                  <a:pos x="47" y="68"/>
                </a:cxn>
                <a:cxn ang="0">
                  <a:pos x="40" y="56"/>
                </a:cxn>
                <a:cxn ang="0">
                  <a:pos x="35" y="68"/>
                </a:cxn>
                <a:cxn ang="0">
                  <a:pos x="67" y="25"/>
                </a:cxn>
                <a:cxn ang="0">
                  <a:pos x="40" y="40"/>
                </a:cxn>
                <a:cxn ang="0">
                  <a:pos x="49" y="47"/>
                </a:cxn>
                <a:cxn ang="0">
                  <a:pos x="49" y="31"/>
                </a:cxn>
                <a:cxn ang="0">
                  <a:pos x="40" y="36"/>
                </a:cxn>
                <a:cxn ang="0">
                  <a:pos x="49" y="31"/>
                </a:cxn>
                <a:cxn ang="0">
                  <a:pos x="54" y="40"/>
                </a:cxn>
                <a:cxn ang="0">
                  <a:pos x="63" y="47"/>
                </a:cxn>
                <a:cxn ang="0">
                  <a:pos x="63" y="31"/>
                </a:cxn>
                <a:cxn ang="0">
                  <a:pos x="54" y="36"/>
                </a:cxn>
                <a:cxn ang="0">
                  <a:pos x="63" y="31"/>
                </a:cxn>
              </a:cxnLst>
              <a:rect l="0" t="0" r="r" b="b"/>
              <a:pathLst>
                <a:path w="67" h="68">
                  <a:moveTo>
                    <a:pt x="26" y="6"/>
                  </a:moveTo>
                  <a:lnTo>
                    <a:pt x="5" y="6"/>
                  </a:lnTo>
                  <a:lnTo>
                    <a:pt x="5" y="0"/>
                  </a:lnTo>
                  <a:lnTo>
                    <a:pt x="26" y="0"/>
                  </a:lnTo>
                  <a:lnTo>
                    <a:pt x="26" y="6"/>
                  </a:lnTo>
                  <a:close/>
                  <a:moveTo>
                    <a:pt x="31" y="7"/>
                  </a:moveTo>
                  <a:lnTo>
                    <a:pt x="31" y="68"/>
                  </a:lnTo>
                  <a:lnTo>
                    <a:pt x="12" y="68"/>
                  </a:lnTo>
                  <a:lnTo>
                    <a:pt x="12" y="56"/>
                  </a:lnTo>
                  <a:lnTo>
                    <a:pt x="5" y="56"/>
                  </a:lnTo>
                  <a:lnTo>
                    <a:pt x="5" y="68"/>
                  </a:lnTo>
                  <a:lnTo>
                    <a:pt x="0" y="68"/>
                  </a:lnTo>
                  <a:lnTo>
                    <a:pt x="0" y="7"/>
                  </a:lnTo>
                  <a:lnTo>
                    <a:pt x="31" y="7"/>
                  </a:lnTo>
                  <a:close/>
                  <a:moveTo>
                    <a:pt x="12" y="40"/>
                  </a:moveTo>
                  <a:lnTo>
                    <a:pt x="5" y="40"/>
                  </a:lnTo>
                  <a:lnTo>
                    <a:pt x="5" y="47"/>
                  </a:lnTo>
                  <a:lnTo>
                    <a:pt x="12" y="47"/>
                  </a:lnTo>
                  <a:lnTo>
                    <a:pt x="12" y="40"/>
                  </a:lnTo>
                  <a:close/>
                  <a:moveTo>
                    <a:pt x="12" y="31"/>
                  </a:moveTo>
                  <a:lnTo>
                    <a:pt x="5" y="31"/>
                  </a:lnTo>
                  <a:lnTo>
                    <a:pt x="5" y="36"/>
                  </a:lnTo>
                  <a:lnTo>
                    <a:pt x="12" y="36"/>
                  </a:lnTo>
                  <a:lnTo>
                    <a:pt x="12" y="31"/>
                  </a:lnTo>
                  <a:close/>
                  <a:moveTo>
                    <a:pt x="12" y="22"/>
                  </a:moveTo>
                  <a:lnTo>
                    <a:pt x="5" y="22"/>
                  </a:lnTo>
                  <a:lnTo>
                    <a:pt x="5" y="27"/>
                  </a:lnTo>
                  <a:lnTo>
                    <a:pt x="12" y="27"/>
                  </a:lnTo>
                  <a:lnTo>
                    <a:pt x="12" y="22"/>
                  </a:lnTo>
                  <a:close/>
                  <a:moveTo>
                    <a:pt x="12" y="11"/>
                  </a:moveTo>
                  <a:lnTo>
                    <a:pt x="5" y="11"/>
                  </a:lnTo>
                  <a:lnTo>
                    <a:pt x="5" y="18"/>
                  </a:lnTo>
                  <a:lnTo>
                    <a:pt x="12" y="18"/>
                  </a:lnTo>
                  <a:lnTo>
                    <a:pt x="12" y="11"/>
                  </a:lnTo>
                  <a:close/>
                  <a:moveTo>
                    <a:pt x="28" y="40"/>
                  </a:moveTo>
                  <a:lnTo>
                    <a:pt x="19" y="40"/>
                  </a:lnTo>
                  <a:lnTo>
                    <a:pt x="19" y="47"/>
                  </a:lnTo>
                  <a:lnTo>
                    <a:pt x="28" y="47"/>
                  </a:lnTo>
                  <a:lnTo>
                    <a:pt x="28" y="40"/>
                  </a:lnTo>
                  <a:close/>
                  <a:moveTo>
                    <a:pt x="28" y="31"/>
                  </a:moveTo>
                  <a:lnTo>
                    <a:pt x="19" y="31"/>
                  </a:lnTo>
                  <a:lnTo>
                    <a:pt x="19" y="36"/>
                  </a:lnTo>
                  <a:lnTo>
                    <a:pt x="28" y="36"/>
                  </a:lnTo>
                  <a:lnTo>
                    <a:pt x="28" y="31"/>
                  </a:lnTo>
                  <a:close/>
                  <a:moveTo>
                    <a:pt x="28" y="22"/>
                  </a:moveTo>
                  <a:lnTo>
                    <a:pt x="19" y="22"/>
                  </a:lnTo>
                  <a:lnTo>
                    <a:pt x="19" y="27"/>
                  </a:lnTo>
                  <a:lnTo>
                    <a:pt x="28" y="27"/>
                  </a:lnTo>
                  <a:lnTo>
                    <a:pt x="28" y="22"/>
                  </a:lnTo>
                  <a:close/>
                  <a:moveTo>
                    <a:pt x="28" y="11"/>
                  </a:moveTo>
                  <a:lnTo>
                    <a:pt x="19" y="11"/>
                  </a:lnTo>
                  <a:lnTo>
                    <a:pt x="19" y="18"/>
                  </a:lnTo>
                  <a:lnTo>
                    <a:pt x="28" y="18"/>
                  </a:lnTo>
                  <a:lnTo>
                    <a:pt x="28" y="11"/>
                  </a:lnTo>
                  <a:close/>
                  <a:moveTo>
                    <a:pt x="63" y="18"/>
                  </a:moveTo>
                  <a:lnTo>
                    <a:pt x="40" y="18"/>
                  </a:lnTo>
                  <a:lnTo>
                    <a:pt x="40" y="23"/>
                  </a:lnTo>
                  <a:lnTo>
                    <a:pt x="63" y="23"/>
                  </a:lnTo>
                  <a:lnTo>
                    <a:pt x="63" y="18"/>
                  </a:lnTo>
                  <a:close/>
                  <a:moveTo>
                    <a:pt x="67" y="25"/>
                  </a:moveTo>
                  <a:lnTo>
                    <a:pt x="67" y="68"/>
                  </a:lnTo>
                  <a:lnTo>
                    <a:pt x="47" y="68"/>
                  </a:lnTo>
                  <a:lnTo>
                    <a:pt x="47" y="56"/>
                  </a:lnTo>
                  <a:lnTo>
                    <a:pt x="40" y="56"/>
                  </a:lnTo>
                  <a:lnTo>
                    <a:pt x="40" y="68"/>
                  </a:lnTo>
                  <a:lnTo>
                    <a:pt x="35" y="68"/>
                  </a:lnTo>
                  <a:lnTo>
                    <a:pt x="35" y="25"/>
                  </a:lnTo>
                  <a:lnTo>
                    <a:pt x="67" y="25"/>
                  </a:lnTo>
                  <a:close/>
                  <a:moveTo>
                    <a:pt x="49" y="40"/>
                  </a:moveTo>
                  <a:lnTo>
                    <a:pt x="40" y="40"/>
                  </a:lnTo>
                  <a:lnTo>
                    <a:pt x="40" y="47"/>
                  </a:lnTo>
                  <a:lnTo>
                    <a:pt x="49" y="47"/>
                  </a:lnTo>
                  <a:lnTo>
                    <a:pt x="49" y="40"/>
                  </a:lnTo>
                  <a:close/>
                  <a:moveTo>
                    <a:pt x="49" y="31"/>
                  </a:moveTo>
                  <a:lnTo>
                    <a:pt x="40" y="31"/>
                  </a:lnTo>
                  <a:lnTo>
                    <a:pt x="40" y="36"/>
                  </a:lnTo>
                  <a:lnTo>
                    <a:pt x="49" y="36"/>
                  </a:lnTo>
                  <a:lnTo>
                    <a:pt x="49" y="31"/>
                  </a:lnTo>
                  <a:close/>
                  <a:moveTo>
                    <a:pt x="63" y="40"/>
                  </a:moveTo>
                  <a:lnTo>
                    <a:pt x="54" y="40"/>
                  </a:lnTo>
                  <a:lnTo>
                    <a:pt x="54" y="47"/>
                  </a:lnTo>
                  <a:lnTo>
                    <a:pt x="63" y="47"/>
                  </a:lnTo>
                  <a:lnTo>
                    <a:pt x="63" y="40"/>
                  </a:lnTo>
                  <a:close/>
                  <a:moveTo>
                    <a:pt x="63" y="31"/>
                  </a:moveTo>
                  <a:lnTo>
                    <a:pt x="54" y="31"/>
                  </a:lnTo>
                  <a:lnTo>
                    <a:pt x="54" y="36"/>
                  </a:lnTo>
                  <a:lnTo>
                    <a:pt x="63" y="36"/>
                  </a:lnTo>
                  <a:lnTo>
                    <a:pt x="63" y="3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 name="Freeform 19"/>
            <p:cNvSpPr>
              <a:spLocks/>
            </p:cNvSpPr>
            <p:nvPr/>
          </p:nvSpPr>
          <p:spPr bwMode="auto">
            <a:xfrm>
              <a:off x="4802" y="2859"/>
              <a:ext cx="103" cy="39"/>
            </a:xfrm>
            <a:custGeom>
              <a:avLst/>
              <a:gdLst/>
              <a:ahLst/>
              <a:cxnLst>
                <a:cxn ang="0">
                  <a:pos x="58" y="0"/>
                </a:cxn>
                <a:cxn ang="0">
                  <a:pos x="58" y="22"/>
                </a:cxn>
                <a:cxn ang="0">
                  <a:pos x="55" y="22"/>
                </a:cxn>
                <a:cxn ang="0">
                  <a:pos x="55" y="18"/>
                </a:cxn>
                <a:cxn ang="0">
                  <a:pos x="30" y="3"/>
                </a:cxn>
                <a:cxn ang="0">
                  <a:pos x="4" y="18"/>
                </a:cxn>
                <a:cxn ang="0">
                  <a:pos x="5" y="22"/>
                </a:cxn>
                <a:cxn ang="0">
                  <a:pos x="0" y="22"/>
                </a:cxn>
                <a:cxn ang="0">
                  <a:pos x="0" y="0"/>
                </a:cxn>
                <a:cxn ang="0">
                  <a:pos x="58" y="0"/>
                </a:cxn>
              </a:cxnLst>
              <a:rect l="0" t="0" r="r" b="b"/>
              <a:pathLst>
                <a:path w="58" h="22">
                  <a:moveTo>
                    <a:pt x="58" y="0"/>
                  </a:moveTo>
                  <a:cubicBezTo>
                    <a:pt x="58" y="22"/>
                    <a:pt x="58" y="22"/>
                    <a:pt x="58" y="22"/>
                  </a:cubicBezTo>
                  <a:cubicBezTo>
                    <a:pt x="55" y="22"/>
                    <a:pt x="55" y="22"/>
                    <a:pt x="55" y="22"/>
                  </a:cubicBezTo>
                  <a:cubicBezTo>
                    <a:pt x="55" y="20"/>
                    <a:pt x="55" y="19"/>
                    <a:pt x="55" y="18"/>
                  </a:cubicBezTo>
                  <a:cubicBezTo>
                    <a:pt x="55" y="10"/>
                    <a:pt x="44" y="3"/>
                    <a:pt x="30" y="3"/>
                  </a:cubicBezTo>
                  <a:cubicBezTo>
                    <a:pt x="16" y="3"/>
                    <a:pt x="4" y="10"/>
                    <a:pt x="4" y="18"/>
                  </a:cubicBezTo>
                  <a:cubicBezTo>
                    <a:pt x="4" y="20"/>
                    <a:pt x="4" y="20"/>
                    <a:pt x="5" y="22"/>
                  </a:cubicBezTo>
                  <a:cubicBezTo>
                    <a:pt x="0" y="22"/>
                    <a:pt x="0" y="22"/>
                    <a:pt x="0" y="22"/>
                  </a:cubicBezTo>
                  <a:cubicBezTo>
                    <a:pt x="0" y="0"/>
                    <a:pt x="0" y="0"/>
                    <a:pt x="0" y="0"/>
                  </a:cubicBezTo>
                  <a:lnTo>
                    <a:pt x="5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1" name="Group 4"/>
          <p:cNvGrpSpPr>
            <a:grpSpLocks noChangeAspect="1"/>
          </p:cNvGrpSpPr>
          <p:nvPr/>
        </p:nvGrpSpPr>
        <p:grpSpPr bwMode="auto">
          <a:xfrm>
            <a:off x="3562761" y="6190627"/>
            <a:ext cx="1752600" cy="329411"/>
            <a:chOff x="4057" y="2625"/>
            <a:chExt cx="1269" cy="273"/>
          </a:xfrm>
          <a:solidFill>
            <a:schemeClr val="bg1">
              <a:lumMod val="75000"/>
            </a:schemeClr>
          </a:solidFill>
        </p:grpSpPr>
        <p:sp>
          <p:nvSpPr>
            <p:cNvPr id="152" name="Freeform 6"/>
            <p:cNvSpPr>
              <a:spLocks noEditPoints="1"/>
            </p:cNvSpPr>
            <p:nvPr/>
          </p:nvSpPr>
          <p:spPr bwMode="auto">
            <a:xfrm>
              <a:off x="4289" y="2659"/>
              <a:ext cx="235" cy="232"/>
            </a:xfrm>
            <a:custGeom>
              <a:avLst/>
              <a:gdLst/>
              <a:ahLst/>
              <a:cxnLst>
                <a:cxn ang="0">
                  <a:pos x="220" y="0"/>
                </a:cxn>
                <a:cxn ang="0">
                  <a:pos x="142" y="18"/>
                </a:cxn>
                <a:cxn ang="0">
                  <a:pos x="235" y="25"/>
                </a:cxn>
                <a:cxn ang="0">
                  <a:pos x="221" y="232"/>
                </a:cxn>
                <a:cxn ang="0">
                  <a:pos x="193" y="189"/>
                </a:cxn>
                <a:cxn ang="0">
                  <a:pos x="126" y="232"/>
                </a:cxn>
                <a:cxn ang="0">
                  <a:pos x="235" y="25"/>
                </a:cxn>
                <a:cxn ang="0">
                  <a:pos x="221" y="157"/>
                </a:cxn>
                <a:cxn ang="0">
                  <a:pos x="191" y="136"/>
                </a:cxn>
                <a:cxn ang="0">
                  <a:pos x="191" y="125"/>
                </a:cxn>
                <a:cxn ang="0">
                  <a:pos x="221" y="103"/>
                </a:cxn>
                <a:cxn ang="0">
                  <a:pos x="191" y="125"/>
                </a:cxn>
                <a:cxn ang="0">
                  <a:pos x="221" y="91"/>
                </a:cxn>
                <a:cxn ang="0">
                  <a:pos x="191" y="69"/>
                </a:cxn>
                <a:cxn ang="0">
                  <a:pos x="191" y="59"/>
                </a:cxn>
                <a:cxn ang="0">
                  <a:pos x="221" y="37"/>
                </a:cxn>
                <a:cxn ang="0">
                  <a:pos x="191" y="59"/>
                </a:cxn>
                <a:cxn ang="0">
                  <a:pos x="170" y="157"/>
                </a:cxn>
                <a:cxn ang="0">
                  <a:pos x="140" y="136"/>
                </a:cxn>
                <a:cxn ang="0">
                  <a:pos x="140" y="125"/>
                </a:cxn>
                <a:cxn ang="0">
                  <a:pos x="170" y="103"/>
                </a:cxn>
                <a:cxn ang="0">
                  <a:pos x="140" y="125"/>
                </a:cxn>
                <a:cxn ang="0">
                  <a:pos x="170" y="91"/>
                </a:cxn>
                <a:cxn ang="0">
                  <a:pos x="140" y="69"/>
                </a:cxn>
                <a:cxn ang="0">
                  <a:pos x="140" y="59"/>
                </a:cxn>
                <a:cxn ang="0">
                  <a:pos x="170" y="37"/>
                </a:cxn>
                <a:cxn ang="0">
                  <a:pos x="140" y="59"/>
                </a:cxn>
                <a:cxn ang="0">
                  <a:pos x="94" y="80"/>
                </a:cxn>
                <a:cxn ang="0">
                  <a:pos x="16" y="61"/>
                </a:cxn>
                <a:cxn ang="0">
                  <a:pos x="112" y="86"/>
                </a:cxn>
                <a:cxn ang="0">
                  <a:pos x="96" y="232"/>
                </a:cxn>
                <a:cxn ang="0">
                  <a:pos x="69" y="189"/>
                </a:cxn>
                <a:cxn ang="0">
                  <a:pos x="0" y="232"/>
                </a:cxn>
                <a:cxn ang="0">
                  <a:pos x="112" y="86"/>
                </a:cxn>
                <a:cxn ang="0">
                  <a:pos x="96" y="157"/>
                </a:cxn>
                <a:cxn ang="0">
                  <a:pos x="66" y="136"/>
                </a:cxn>
                <a:cxn ang="0">
                  <a:pos x="66" y="125"/>
                </a:cxn>
                <a:cxn ang="0">
                  <a:pos x="96" y="103"/>
                </a:cxn>
                <a:cxn ang="0">
                  <a:pos x="66" y="125"/>
                </a:cxn>
                <a:cxn ang="0">
                  <a:pos x="44" y="157"/>
                </a:cxn>
                <a:cxn ang="0">
                  <a:pos x="16" y="136"/>
                </a:cxn>
                <a:cxn ang="0">
                  <a:pos x="16" y="125"/>
                </a:cxn>
                <a:cxn ang="0">
                  <a:pos x="44" y="103"/>
                </a:cxn>
                <a:cxn ang="0">
                  <a:pos x="16" y="125"/>
                </a:cxn>
              </a:cxnLst>
              <a:rect l="0" t="0" r="r" b="b"/>
              <a:pathLst>
                <a:path w="235" h="232">
                  <a:moveTo>
                    <a:pt x="142" y="0"/>
                  </a:moveTo>
                  <a:lnTo>
                    <a:pt x="220" y="0"/>
                  </a:lnTo>
                  <a:lnTo>
                    <a:pt x="220" y="18"/>
                  </a:lnTo>
                  <a:lnTo>
                    <a:pt x="142" y="18"/>
                  </a:lnTo>
                  <a:lnTo>
                    <a:pt x="142" y="0"/>
                  </a:lnTo>
                  <a:close/>
                  <a:moveTo>
                    <a:pt x="235" y="25"/>
                  </a:moveTo>
                  <a:lnTo>
                    <a:pt x="235" y="232"/>
                  </a:lnTo>
                  <a:lnTo>
                    <a:pt x="221" y="232"/>
                  </a:lnTo>
                  <a:lnTo>
                    <a:pt x="221" y="189"/>
                  </a:lnTo>
                  <a:lnTo>
                    <a:pt x="193" y="189"/>
                  </a:lnTo>
                  <a:lnTo>
                    <a:pt x="193" y="232"/>
                  </a:lnTo>
                  <a:lnTo>
                    <a:pt x="126" y="232"/>
                  </a:lnTo>
                  <a:lnTo>
                    <a:pt x="126" y="25"/>
                  </a:lnTo>
                  <a:lnTo>
                    <a:pt x="235" y="25"/>
                  </a:lnTo>
                  <a:close/>
                  <a:moveTo>
                    <a:pt x="191" y="157"/>
                  </a:moveTo>
                  <a:lnTo>
                    <a:pt x="221" y="157"/>
                  </a:lnTo>
                  <a:lnTo>
                    <a:pt x="221" y="136"/>
                  </a:lnTo>
                  <a:lnTo>
                    <a:pt x="191" y="136"/>
                  </a:lnTo>
                  <a:lnTo>
                    <a:pt x="191" y="157"/>
                  </a:lnTo>
                  <a:close/>
                  <a:moveTo>
                    <a:pt x="191" y="125"/>
                  </a:moveTo>
                  <a:lnTo>
                    <a:pt x="221" y="125"/>
                  </a:lnTo>
                  <a:lnTo>
                    <a:pt x="221" y="103"/>
                  </a:lnTo>
                  <a:lnTo>
                    <a:pt x="191" y="103"/>
                  </a:lnTo>
                  <a:lnTo>
                    <a:pt x="191" y="125"/>
                  </a:lnTo>
                  <a:close/>
                  <a:moveTo>
                    <a:pt x="191" y="91"/>
                  </a:moveTo>
                  <a:lnTo>
                    <a:pt x="221" y="91"/>
                  </a:lnTo>
                  <a:lnTo>
                    <a:pt x="221" y="69"/>
                  </a:lnTo>
                  <a:lnTo>
                    <a:pt x="191" y="69"/>
                  </a:lnTo>
                  <a:lnTo>
                    <a:pt x="191" y="91"/>
                  </a:lnTo>
                  <a:close/>
                  <a:moveTo>
                    <a:pt x="191" y="59"/>
                  </a:moveTo>
                  <a:lnTo>
                    <a:pt x="221" y="59"/>
                  </a:lnTo>
                  <a:lnTo>
                    <a:pt x="221" y="37"/>
                  </a:lnTo>
                  <a:lnTo>
                    <a:pt x="191" y="37"/>
                  </a:lnTo>
                  <a:lnTo>
                    <a:pt x="191" y="59"/>
                  </a:lnTo>
                  <a:close/>
                  <a:moveTo>
                    <a:pt x="140" y="157"/>
                  </a:moveTo>
                  <a:lnTo>
                    <a:pt x="170" y="157"/>
                  </a:lnTo>
                  <a:lnTo>
                    <a:pt x="170" y="136"/>
                  </a:lnTo>
                  <a:lnTo>
                    <a:pt x="140" y="136"/>
                  </a:lnTo>
                  <a:lnTo>
                    <a:pt x="140" y="157"/>
                  </a:lnTo>
                  <a:close/>
                  <a:moveTo>
                    <a:pt x="140" y="125"/>
                  </a:moveTo>
                  <a:lnTo>
                    <a:pt x="170" y="125"/>
                  </a:lnTo>
                  <a:lnTo>
                    <a:pt x="170" y="103"/>
                  </a:lnTo>
                  <a:lnTo>
                    <a:pt x="140" y="103"/>
                  </a:lnTo>
                  <a:lnTo>
                    <a:pt x="140" y="125"/>
                  </a:lnTo>
                  <a:close/>
                  <a:moveTo>
                    <a:pt x="140" y="91"/>
                  </a:moveTo>
                  <a:lnTo>
                    <a:pt x="170" y="91"/>
                  </a:lnTo>
                  <a:lnTo>
                    <a:pt x="170" y="69"/>
                  </a:lnTo>
                  <a:lnTo>
                    <a:pt x="140" y="69"/>
                  </a:lnTo>
                  <a:lnTo>
                    <a:pt x="140" y="91"/>
                  </a:lnTo>
                  <a:close/>
                  <a:moveTo>
                    <a:pt x="140" y="59"/>
                  </a:moveTo>
                  <a:lnTo>
                    <a:pt x="170" y="59"/>
                  </a:lnTo>
                  <a:lnTo>
                    <a:pt x="170" y="37"/>
                  </a:lnTo>
                  <a:lnTo>
                    <a:pt x="140" y="37"/>
                  </a:lnTo>
                  <a:lnTo>
                    <a:pt x="140" y="59"/>
                  </a:lnTo>
                  <a:close/>
                  <a:moveTo>
                    <a:pt x="16" y="80"/>
                  </a:moveTo>
                  <a:lnTo>
                    <a:pt x="94" y="80"/>
                  </a:lnTo>
                  <a:lnTo>
                    <a:pt x="94" y="61"/>
                  </a:lnTo>
                  <a:lnTo>
                    <a:pt x="16" y="61"/>
                  </a:lnTo>
                  <a:lnTo>
                    <a:pt x="16" y="80"/>
                  </a:lnTo>
                  <a:close/>
                  <a:moveTo>
                    <a:pt x="112" y="86"/>
                  </a:moveTo>
                  <a:lnTo>
                    <a:pt x="112" y="232"/>
                  </a:lnTo>
                  <a:lnTo>
                    <a:pt x="96" y="232"/>
                  </a:lnTo>
                  <a:lnTo>
                    <a:pt x="96" y="189"/>
                  </a:lnTo>
                  <a:lnTo>
                    <a:pt x="69" y="189"/>
                  </a:lnTo>
                  <a:lnTo>
                    <a:pt x="69" y="232"/>
                  </a:lnTo>
                  <a:lnTo>
                    <a:pt x="0" y="232"/>
                  </a:lnTo>
                  <a:lnTo>
                    <a:pt x="0" y="86"/>
                  </a:lnTo>
                  <a:lnTo>
                    <a:pt x="112" y="86"/>
                  </a:lnTo>
                  <a:close/>
                  <a:moveTo>
                    <a:pt x="66" y="157"/>
                  </a:moveTo>
                  <a:lnTo>
                    <a:pt x="96" y="157"/>
                  </a:lnTo>
                  <a:lnTo>
                    <a:pt x="96" y="136"/>
                  </a:lnTo>
                  <a:lnTo>
                    <a:pt x="66" y="136"/>
                  </a:lnTo>
                  <a:lnTo>
                    <a:pt x="66" y="157"/>
                  </a:lnTo>
                  <a:close/>
                  <a:moveTo>
                    <a:pt x="66" y="125"/>
                  </a:moveTo>
                  <a:lnTo>
                    <a:pt x="96" y="125"/>
                  </a:lnTo>
                  <a:lnTo>
                    <a:pt x="96" y="103"/>
                  </a:lnTo>
                  <a:lnTo>
                    <a:pt x="66" y="103"/>
                  </a:lnTo>
                  <a:lnTo>
                    <a:pt x="66" y="125"/>
                  </a:lnTo>
                  <a:close/>
                  <a:moveTo>
                    <a:pt x="16" y="157"/>
                  </a:moveTo>
                  <a:lnTo>
                    <a:pt x="44" y="157"/>
                  </a:lnTo>
                  <a:lnTo>
                    <a:pt x="44" y="136"/>
                  </a:lnTo>
                  <a:lnTo>
                    <a:pt x="16" y="136"/>
                  </a:lnTo>
                  <a:lnTo>
                    <a:pt x="16" y="157"/>
                  </a:lnTo>
                  <a:close/>
                  <a:moveTo>
                    <a:pt x="16" y="125"/>
                  </a:moveTo>
                  <a:lnTo>
                    <a:pt x="44" y="125"/>
                  </a:lnTo>
                  <a:lnTo>
                    <a:pt x="44" y="103"/>
                  </a:lnTo>
                  <a:lnTo>
                    <a:pt x="16" y="103"/>
                  </a:lnTo>
                  <a:lnTo>
                    <a:pt x="16" y="12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 name="Freeform 7"/>
            <p:cNvSpPr>
              <a:spLocks noEditPoints="1"/>
            </p:cNvSpPr>
            <p:nvPr/>
          </p:nvSpPr>
          <p:spPr bwMode="auto">
            <a:xfrm>
              <a:off x="4958" y="2625"/>
              <a:ext cx="269" cy="266"/>
            </a:xfrm>
            <a:custGeom>
              <a:avLst/>
              <a:gdLst/>
              <a:ahLst/>
              <a:cxnLst>
                <a:cxn ang="0">
                  <a:pos x="18" y="21"/>
                </a:cxn>
                <a:cxn ang="0">
                  <a:pos x="108" y="0"/>
                </a:cxn>
                <a:cxn ang="0">
                  <a:pos x="126" y="29"/>
                </a:cxn>
                <a:cxn ang="0">
                  <a:pos x="48" y="266"/>
                </a:cxn>
                <a:cxn ang="0">
                  <a:pos x="16" y="216"/>
                </a:cxn>
                <a:cxn ang="0">
                  <a:pos x="0" y="266"/>
                </a:cxn>
                <a:cxn ang="0">
                  <a:pos x="126" y="29"/>
                </a:cxn>
                <a:cxn ang="0">
                  <a:pos x="16" y="155"/>
                </a:cxn>
                <a:cxn ang="0">
                  <a:pos x="51" y="180"/>
                </a:cxn>
                <a:cxn ang="0">
                  <a:pos x="51" y="118"/>
                </a:cxn>
                <a:cxn ang="0">
                  <a:pos x="16" y="143"/>
                </a:cxn>
                <a:cxn ang="0">
                  <a:pos x="51" y="118"/>
                </a:cxn>
                <a:cxn ang="0">
                  <a:pos x="16" y="80"/>
                </a:cxn>
                <a:cxn ang="0">
                  <a:pos x="51" y="105"/>
                </a:cxn>
                <a:cxn ang="0">
                  <a:pos x="51" y="43"/>
                </a:cxn>
                <a:cxn ang="0">
                  <a:pos x="16" y="68"/>
                </a:cxn>
                <a:cxn ang="0">
                  <a:pos x="51" y="43"/>
                </a:cxn>
                <a:cxn ang="0">
                  <a:pos x="74" y="155"/>
                </a:cxn>
                <a:cxn ang="0">
                  <a:pos x="108" y="180"/>
                </a:cxn>
                <a:cxn ang="0">
                  <a:pos x="108" y="118"/>
                </a:cxn>
                <a:cxn ang="0">
                  <a:pos x="74" y="143"/>
                </a:cxn>
                <a:cxn ang="0">
                  <a:pos x="108" y="118"/>
                </a:cxn>
                <a:cxn ang="0">
                  <a:pos x="74" y="80"/>
                </a:cxn>
                <a:cxn ang="0">
                  <a:pos x="108" y="105"/>
                </a:cxn>
                <a:cxn ang="0">
                  <a:pos x="108" y="43"/>
                </a:cxn>
                <a:cxn ang="0">
                  <a:pos x="74" y="68"/>
                </a:cxn>
                <a:cxn ang="0">
                  <a:pos x="108" y="43"/>
                </a:cxn>
                <a:cxn ang="0">
                  <a:pos x="161" y="70"/>
                </a:cxn>
                <a:cxn ang="0">
                  <a:pos x="251" y="91"/>
                </a:cxn>
                <a:cxn ang="0">
                  <a:pos x="269" y="98"/>
                </a:cxn>
                <a:cxn ang="0">
                  <a:pos x="191" y="266"/>
                </a:cxn>
                <a:cxn ang="0">
                  <a:pos x="159" y="216"/>
                </a:cxn>
                <a:cxn ang="0">
                  <a:pos x="143" y="266"/>
                </a:cxn>
                <a:cxn ang="0">
                  <a:pos x="269" y="98"/>
                </a:cxn>
                <a:cxn ang="0">
                  <a:pos x="159" y="155"/>
                </a:cxn>
                <a:cxn ang="0">
                  <a:pos x="195" y="180"/>
                </a:cxn>
                <a:cxn ang="0">
                  <a:pos x="195" y="118"/>
                </a:cxn>
                <a:cxn ang="0">
                  <a:pos x="159" y="143"/>
                </a:cxn>
                <a:cxn ang="0">
                  <a:pos x="195" y="118"/>
                </a:cxn>
                <a:cxn ang="0">
                  <a:pos x="218" y="155"/>
                </a:cxn>
                <a:cxn ang="0">
                  <a:pos x="251" y="180"/>
                </a:cxn>
                <a:cxn ang="0">
                  <a:pos x="251" y="118"/>
                </a:cxn>
                <a:cxn ang="0">
                  <a:pos x="218" y="143"/>
                </a:cxn>
                <a:cxn ang="0">
                  <a:pos x="251" y="118"/>
                </a:cxn>
              </a:cxnLst>
              <a:rect l="0" t="0" r="r" b="b"/>
              <a:pathLst>
                <a:path w="269" h="266">
                  <a:moveTo>
                    <a:pt x="108" y="21"/>
                  </a:moveTo>
                  <a:lnTo>
                    <a:pt x="18" y="21"/>
                  </a:lnTo>
                  <a:lnTo>
                    <a:pt x="18" y="0"/>
                  </a:lnTo>
                  <a:lnTo>
                    <a:pt x="108" y="0"/>
                  </a:lnTo>
                  <a:lnTo>
                    <a:pt x="108" y="21"/>
                  </a:lnTo>
                  <a:close/>
                  <a:moveTo>
                    <a:pt x="126" y="29"/>
                  </a:moveTo>
                  <a:lnTo>
                    <a:pt x="126" y="266"/>
                  </a:lnTo>
                  <a:lnTo>
                    <a:pt x="48" y="266"/>
                  </a:lnTo>
                  <a:lnTo>
                    <a:pt x="48" y="216"/>
                  </a:lnTo>
                  <a:lnTo>
                    <a:pt x="16" y="216"/>
                  </a:lnTo>
                  <a:lnTo>
                    <a:pt x="16" y="266"/>
                  </a:lnTo>
                  <a:lnTo>
                    <a:pt x="0" y="266"/>
                  </a:lnTo>
                  <a:lnTo>
                    <a:pt x="0" y="29"/>
                  </a:lnTo>
                  <a:lnTo>
                    <a:pt x="126" y="29"/>
                  </a:lnTo>
                  <a:close/>
                  <a:moveTo>
                    <a:pt x="51" y="155"/>
                  </a:moveTo>
                  <a:lnTo>
                    <a:pt x="16" y="155"/>
                  </a:lnTo>
                  <a:lnTo>
                    <a:pt x="16" y="180"/>
                  </a:lnTo>
                  <a:lnTo>
                    <a:pt x="51" y="180"/>
                  </a:lnTo>
                  <a:lnTo>
                    <a:pt x="51" y="155"/>
                  </a:lnTo>
                  <a:close/>
                  <a:moveTo>
                    <a:pt x="51" y="118"/>
                  </a:moveTo>
                  <a:lnTo>
                    <a:pt x="16" y="118"/>
                  </a:lnTo>
                  <a:lnTo>
                    <a:pt x="16" y="143"/>
                  </a:lnTo>
                  <a:lnTo>
                    <a:pt x="51" y="143"/>
                  </a:lnTo>
                  <a:lnTo>
                    <a:pt x="51" y="118"/>
                  </a:lnTo>
                  <a:close/>
                  <a:moveTo>
                    <a:pt x="51" y="80"/>
                  </a:moveTo>
                  <a:lnTo>
                    <a:pt x="16" y="80"/>
                  </a:lnTo>
                  <a:lnTo>
                    <a:pt x="16" y="105"/>
                  </a:lnTo>
                  <a:lnTo>
                    <a:pt x="51" y="105"/>
                  </a:lnTo>
                  <a:lnTo>
                    <a:pt x="51" y="80"/>
                  </a:lnTo>
                  <a:close/>
                  <a:moveTo>
                    <a:pt x="51" y="43"/>
                  </a:moveTo>
                  <a:lnTo>
                    <a:pt x="16" y="43"/>
                  </a:lnTo>
                  <a:lnTo>
                    <a:pt x="16" y="68"/>
                  </a:lnTo>
                  <a:lnTo>
                    <a:pt x="51" y="68"/>
                  </a:lnTo>
                  <a:lnTo>
                    <a:pt x="51" y="43"/>
                  </a:lnTo>
                  <a:close/>
                  <a:moveTo>
                    <a:pt x="108" y="155"/>
                  </a:moveTo>
                  <a:lnTo>
                    <a:pt x="74" y="155"/>
                  </a:lnTo>
                  <a:lnTo>
                    <a:pt x="74" y="180"/>
                  </a:lnTo>
                  <a:lnTo>
                    <a:pt x="108" y="180"/>
                  </a:lnTo>
                  <a:lnTo>
                    <a:pt x="108" y="155"/>
                  </a:lnTo>
                  <a:close/>
                  <a:moveTo>
                    <a:pt x="108" y="118"/>
                  </a:moveTo>
                  <a:lnTo>
                    <a:pt x="74" y="118"/>
                  </a:lnTo>
                  <a:lnTo>
                    <a:pt x="74" y="143"/>
                  </a:lnTo>
                  <a:lnTo>
                    <a:pt x="108" y="143"/>
                  </a:lnTo>
                  <a:lnTo>
                    <a:pt x="108" y="118"/>
                  </a:lnTo>
                  <a:close/>
                  <a:moveTo>
                    <a:pt x="108" y="80"/>
                  </a:moveTo>
                  <a:lnTo>
                    <a:pt x="74" y="80"/>
                  </a:lnTo>
                  <a:lnTo>
                    <a:pt x="74" y="105"/>
                  </a:lnTo>
                  <a:lnTo>
                    <a:pt x="108" y="105"/>
                  </a:lnTo>
                  <a:lnTo>
                    <a:pt x="108" y="80"/>
                  </a:lnTo>
                  <a:close/>
                  <a:moveTo>
                    <a:pt x="108" y="43"/>
                  </a:moveTo>
                  <a:lnTo>
                    <a:pt x="74" y="43"/>
                  </a:lnTo>
                  <a:lnTo>
                    <a:pt x="74" y="68"/>
                  </a:lnTo>
                  <a:lnTo>
                    <a:pt x="108" y="68"/>
                  </a:lnTo>
                  <a:lnTo>
                    <a:pt x="108" y="43"/>
                  </a:lnTo>
                  <a:close/>
                  <a:moveTo>
                    <a:pt x="251" y="70"/>
                  </a:moveTo>
                  <a:lnTo>
                    <a:pt x="161" y="70"/>
                  </a:lnTo>
                  <a:lnTo>
                    <a:pt x="161" y="91"/>
                  </a:lnTo>
                  <a:lnTo>
                    <a:pt x="251" y="91"/>
                  </a:lnTo>
                  <a:lnTo>
                    <a:pt x="251" y="70"/>
                  </a:lnTo>
                  <a:close/>
                  <a:moveTo>
                    <a:pt x="269" y="98"/>
                  </a:moveTo>
                  <a:lnTo>
                    <a:pt x="269" y="266"/>
                  </a:lnTo>
                  <a:lnTo>
                    <a:pt x="191" y="266"/>
                  </a:lnTo>
                  <a:lnTo>
                    <a:pt x="191" y="216"/>
                  </a:lnTo>
                  <a:lnTo>
                    <a:pt x="159" y="216"/>
                  </a:lnTo>
                  <a:lnTo>
                    <a:pt x="159" y="266"/>
                  </a:lnTo>
                  <a:lnTo>
                    <a:pt x="143" y="266"/>
                  </a:lnTo>
                  <a:lnTo>
                    <a:pt x="143" y="98"/>
                  </a:lnTo>
                  <a:lnTo>
                    <a:pt x="269" y="98"/>
                  </a:lnTo>
                  <a:close/>
                  <a:moveTo>
                    <a:pt x="195" y="155"/>
                  </a:moveTo>
                  <a:lnTo>
                    <a:pt x="159" y="155"/>
                  </a:lnTo>
                  <a:lnTo>
                    <a:pt x="159" y="180"/>
                  </a:lnTo>
                  <a:lnTo>
                    <a:pt x="195" y="180"/>
                  </a:lnTo>
                  <a:lnTo>
                    <a:pt x="195" y="155"/>
                  </a:lnTo>
                  <a:close/>
                  <a:moveTo>
                    <a:pt x="195" y="118"/>
                  </a:moveTo>
                  <a:lnTo>
                    <a:pt x="159" y="118"/>
                  </a:lnTo>
                  <a:lnTo>
                    <a:pt x="159" y="143"/>
                  </a:lnTo>
                  <a:lnTo>
                    <a:pt x="195" y="143"/>
                  </a:lnTo>
                  <a:lnTo>
                    <a:pt x="195" y="118"/>
                  </a:lnTo>
                  <a:close/>
                  <a:moveTo>
                    <a:pt x="251" y="155"/>
                  </a:moveTo>
                  <a:lnTo>
                    <a:pt x="218" y="155"/>
                  </a:lnTo>
                  <a:lnTo>
                    <a:pt x="218" y="180"/>
                  </a:lnTo>
                  <a:lnTo>
                    <a:pt x="251" y="180"/>
                  </a:lnTo>
                  <a:lnTo>
                    <a:pt x="251" y="155"/>
                  </a:lnTo>
                  <a:close/>
                  <a:moveTo>
                    <a:pt x="251" y="118"/>
                  </a:moveTo>
                  <a:lnTo>
                    <a:pt x="218" y="118"/>
                  </a:lnTo>
                  <a:lnTo>
                    <a:pt x="218" y="143"/>
                  </a:lnTo>
                  <a:lnTo>
                    <a:pt x="251" y="143"/>
                  </a:lnTo>
                  <a:lnTo>
                    <a:pt x="251" y="11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 name="Freeform 8"/>
            <p:cNvSpPr>
              <a:spLocks noEditPoints="1"/>
            </p:cNvSpPr>
            <p:nvPr/>
          </p:nvSpPr>
          <p:spPr bwMode="auto">
            <a:xfrm>
              <a:off x="4914" y="2821"/>
              <a:ext cx="67" cy="68"/>
            </a:xfrm>
            <a:custGeom>
              <a:avLst/>
              <a:gdLst/>
              <a:ahLst/>
              <a:cxnLst>
                <a:cxn ang="0">
                  <a:pos x="64" y="0"/>
                </a:cxn>
                <a:cxn ang="0">
                  <a:pos x="41" y="6"/>
                </a:cxn>
                <a:cxn ang="0">
                  <a:pos x="67" y="7"/>
                </a:cxn>
                <a:cxn ang="0">
                  <a:pos x="64" y="68"/>
                </a:cxn>
                <a:cxn ang="0">
                  <a:pos x="55" y="56"/>
                </a:cxn>
                <a:cxn ang="0">
                  <a:pos x="35" y="68"/>
                </a:cxn>
                <a:cxn ang="0">
                  <a:pos x="67" y="7"/>
                </a:cxn>
                <a:cxn ang="0">
                  <a:pos x="64" y="47"/>
                </a:cxn>
                <a:cxn ang="0">
                  <a:pos x="55" y="40"/>
                </a:cxn>
                <a:cxn ang="0">
                  <a:pos x="55" y="36"/>
                </a:cxn>
                <a:cxn ang="0">
                  <a:pos x="64" y="31"/>
                </a:cxn>
                <a:cxn ang="0">
                  <a:pos x="55" y="36"/>
                </a:cxn>
                <a:cxn ang="0">
                  <a:pos x="64" y="27"/>
                </a:cxn>
                <a:cxn ang="0">
                  <a:pos x="55" y="22"/>
                </a:cxn>
                <a:cxn ang="0">
                  <a:pos x="55" y="18"/>
                </a:cxn>
                <a:cxn ang="0">
                  <a:pos x="64" y="11"/>
                </a:cxn>
                <a:cxn ang="0">
                  <a:pos x="55" y="18"/>
                </a:cxn>
                <a:cxn ang="0">
                  <a:pos x="49" y="47"/>
                </a:cxn>
                <a:cxn ang="0">
                  <a:pos x="41" y="40"/>
                </a:cxn>
                <a:cxn ang="0">
                  <a:pos x="41" y="36"/>
                </a:cxn>
                <a:cxn ang="0">
                  <a:pos x="49" y="31"/>
                </a:cxn>
                <a:cxn ang="0">
                  <a:pos x="41" y="36"/>
                </a:cxn>
                <a:cxn ang="0">
                  <a:pos x="49" y="27"/>
                </a:cxn>
                <a:cxn ang="0">
                  <a:pos x="41" y="22"/>
                </a:cxn>
                <a:cxn ang="0">
                  <a:pos x="41" y="18"/>
                </a:cxn>
                <a:cxn ang="0">
                  <a:pos x="49" y="11"/>
                </a:cxn>
                <a:cxn ang="0">
                  <a:pos x="41" y="18"/>
                </a:cxn>
                <a:cxn ang="0">
                  <a:pos x="26" y="23"/>
                </a:cxn>
                <a:cxn ang="0">
                  <a:pos x="5" y="18"/>
                </a:cxn>
                <a:cxn ang="0">
                  <a:pos x="32" y="25"/>
                </a:cxn>
                <a:cxn ang="0">
                  <a:pos x="26" y="68"/>
                </a:cxn>
                <a:cxn ang="0">
                  <a:pos x="19" y="56"/>
                </a:cxn>
                <a:cxn ang="0">
                  <a:pos x="0" y="68"/>
                </a:cxn>
                <a:cxn ang="0">
                  <a:pos x="32" y="25"/>
                </a:cxn>
                <a:cxn ang="0">
                  <a:pos x="26" y="47"/>
                </a:cxn>
                <a:cxn ang="0">
                  <a:pos x="19" y="40"/>
                </a:cxn>
                <a:cxn ang="0">
                  <a:pos x="19" y="36"/>
                </a:cxn>
                <a:cxn ang="0">
                  <a:pos x="26" y="31"/>
                </a:cxn>
                <a:cxn ang="0">
                  <a:pos x="19" y="36"/>
                </a:cxn>
                <a:cxn ang="0">
                  <a:pos x="12" y="47"/>
                </a:cxn>
                <a:cxn ang="0">
                  <a:pos x="3" y="40"/>
                </a:cxn>
                <a:cxn ang="0">
                  <a:pos x="3" y="36"/>
                </a:cxn>
                <a:cxn ang="0">
                  <a:pos x="12" y="31"/>
                </a:cxn>
                <a:cxn ang="0">
                  <a:pos x="3" y="36"/>
                </a:cxn>
              </a:cxnLst>
              <a:rect l="0" t="0" r="r" b="b"/>
              <a:pathLst>
                <a:path w="67" h="68">
                  <a:moveTo>
                    <a:pt x="41" y="0"/>
                  </a:moveTo>
                  <a:lnTo>
                    <a:pt x="64" y="0"/>
                  </a:lnTo>
                  <a:lnTo>
                    <a:pt x="64" y="6"/>
                  </a:lnTo>
                  <a:lnTo>
                    <a:pt x="41" y="6"/>
                  </a:lnTo>
                  <a:lnTo>
                    <a:pt x="41" y="0"/>
                  </a:lnTo>
                  <a:close/>
                  <a:moveTo>
                    <a:pt x="67" y="7"/>
                  </a:moveTo>
                  <a:lnTo>
                    <a:pt x="67" y="68"/>
                  </a:lnTo>
                  <a:lnTo>
                    <a:pt x="64" y="68"/>
                  </a:lnTo>
                  <a:lnTo>
                    <a:pt x="64" y="56"/>
                  </a:lnTo>
                  <a:lnTo>
                    <a:pt x="55" y="56"/>
                  </a:lnTo>
                  <a:lnTo>
                    <a:pt x="55" y="68"/>
                  </a:lnTo>
                  <a:lnTo>
                    <a:pt x="35" y="68"/>
                  </a:lnTo>
                  <a:lnTo>
                    <a:pt x="35" y="7"/>
                  </a:lnTo>
                  <a:lnTo>
                    <a:pt x="67" y="7"/>
                  </a:lnTo>
                  <a:close/>
                  <a:moveTo>
                    <a:pt x="55" y="47"/>
                  </a:moveTo>
                  <a:lnTo>
                    <a:pt x="64" y="47"/>
                  </a:lnTo>
                  <a:lnTo>
                    <a:pt x="64" y="40"/>
                  </a:lnTo>
                  <a:lnTo>
                    <a:pt x="55" y="40"/>
                  </a:lnTo>
                  <a:lnTo>
                    <a:pt x="55" y="47"/>
                  </a:lnTo>
                  <a:close/>
                  <a:moveTo>
                    <a:pt x="55" y="36"/>
                  </a:moveTo>
                  <a:lnTo>
                    <a:pt x="64" y="36"/>
                  </a:lnTo>
                  <a:lnTo>
                    <a:pt x="64" y="31"/>
                  </a:lnTo>
                  <a:lnTo>
                    <a:pt x="55" y="31"/>
                  </a:lnTo>
                  <a:lnTo>
                    <a:pt x="55" y="36"/>
                  </a:lnTo>
                  <a:close/>
                  <a:moveTo>
                    <a:pt x="55" y="27"/>
                  </a:moveTo>
                  <a:lnTo>
                    <a:pt x="64" y="27"/>
                  </a:lnTo>
                  <a:lnTo>
                    <a:pt x="64" y="22"/>
                  </a:lnTo>
                  <a:lnTo>
                    <a:pt x="55" y="22"/>
                  </a:lnTo>
                  <a:lnTo>
                    <a:pt x="55" y="27"/>
                  </a:lnTo>
                  <a:close/>
                  <a:moveTo>
                    <a:pt x="55" y="18"/>
                  </a:moveTo>
                  <a:lnTo>
                    <a:pt x="64" y="18"/>
                  </a:lnTo>
                  <a:lnTo>
                    <a:pt x="64" y="11"/>
                  </a:lnTo>
                  <a:lnTo>
                    <a:pt x="55" y="11"/>
                  </a:lnTo>
                  <a:lnTo>
                    <a:pt x="55" y="18"/>
                  </a:lnTo>
                  <a:close/>
                  <a:moveTo>
                    <a:pt x="41" y="47"/>
                  </a:moveTo>
                  <a:lnTo>
                    <a:pt x="49" y="47"/>
                  </a:lnTo>
                  <a:lnTo>
                    <a:pt x="49" y="40"/>
                  </a:lnTo>
                  <a:lnTo>
                    <a:pt x="41" y="40"/>
                  </a:lnTo>
                  <a:lnTo>
                    <a:pt x="41" y="47"/>
                  </a:lnTo>
                  <a:close/>
                  <a:moveTo>
                    <a:pt x="41" y="36"/>
                  </a:moveTo>
                  <a:lnTo>
                    <a:pt x="49" y="36"/>
                  </a:lnTo>
                  <a:lnTo>
                    <a:pt x="49" y="31"/>
                  </a:lnTo>
                  <a:lnTo>
                    <a:pt x="41" y="31"/>
                  </a:lnTo>
                  <a:lnTo>
                    <a:pt x="41" y="36"/>
                  </a:lnTo>
                  <a:close/>
                  <a:moveTo>
                    <a:pt x="41" y="27"/>
                  </a:moveTo>
                  <a:lnTo>
                    <a:pt x="49" y="27"/>
                  </a:lnTo>
                  <a:lnTo>
                    <a:pt x="49" y="22"/>
                  </a:lnTo>
                  <a:lnTo>
                    <a:pt x="41" y="22"/>
                  </a:lnTo>
                  <a:lnTo>
                    <a:pt x="41" y="27"/>
                  </a:lnTo>
                  <a:close/>
                  <a:moveTo>
                    <a:pt x="41" y="18"/>
                  </a:moveTo>
                  <a:lnTo>
                    <a:pt x="49" y="18"/>
                  </a:lnTo>
                  <a:lnTo>
                    <a:pt x="49" y="11"/>
                  </a:lnTo>
                  <a:lnTo>
                    <a:pt x="41" y="11"/>
                  </a:lnTo>
                  <a:lnTo>
                    <a:pt x="41" y="18"/>
                  </a:lnTo>
                  <a:close/>
                  <a:moveTo>
                    <a:pt x="5" y="23"/>
                  </a:moveTo>
                  <a:lnTo>
                    <a:pt x="26" y="23"/>
                  </a:lnTo>
                  <a:lnTo>
                    <a:pt x="26" y="18"/>
                  </a:lnTo>
                  <a:lnTo>
                    <a:pt x="5" y="18"/>
                  </a:lnTo>
                  <a:lnTo>
                    <a:pt x="5" y="23"/>
                  </a:lnTo>
                  <a:close/>
                  <a:moveTo>
                    <a:pt x="32" y="25"/>
                  </a:moveTo>
                  <a:lnTo>
                    <a:pt x="32" y="68"/>
                  </a:lnTo>
                  <a:lnTo>
                    <a:pt x="26" y="68"/>
                  </a:lnTo>
                  <a:lnTo>
                    <a:pt x="26" y="56"/>
                  </a:lnTo>
                  <a:lnTo>
                    <a:pt x="19" y="56"/>
                  </a:lnTo>
                  <a:lnTo>
                    <a:pt x="19" y="68"/>
                  </a:lnTo>
                  <a:lnTo>
                    <a:pt x="0" y="68"/>
                  </a:lnTo>
                  <a:lnTo>
                    <a:pt x="0" y="25"/>
                  </a:lnTo>
                  <a:lnTo>
                    <a:pt x="32" y="25"/>
                  </a:lnTo>
                  <a:close/>
                  <a:moveTo>
                    <a:pt x="19" y="47"/>
                  </a:moveTo>
                  <a:lnTo>
                    <a:pt x="26" y="47"/>
                  </a:lnTo>
                  <a:lnTo>
                    <a:pt x="26" y="40"/>
                  </a:lnTo>
                  <a:lnTo>
                    <a:pt x="19" y="40"/>
                  </a:lnTo>
                  <a:lnTo>
                    <a:pt x="19" y="47"/>
                  </a:lnTo>
                  <a:close/>
                  <a:moveTo>
                    <a:pt x="19" y="36"/>
                  </a:moveTo>
                  <a:lnTo>
                    <a:pt x="26" y="36"/>
                  </a:lnTo>
                  <a:lnTo>
                    <a:pt x="26" y="31"/>
                  </a:lnTo>
                  <a:lnTo>
                    <a:pt x="19" y="31"/>
                  </a:lnTo>
                  <a:lnTo>
                    <a:pt x="19" y="36"/>
                  </a:lnTo>
                  <a:close/>
                  <a:moveTo>
                    <a:pt x="3" y="47"/>
                  </a:moveTo>
                  <a:lnTo>
                    <a:pt x="12" y="47"/>
                  </a:lnTo>
                  <a:lnTo>
                    <a:pt x="12" y="40"/>
                  </a:lnTo>
                  <a:lnTo>
                    <a:pt x="3" y="40"/>
                  </a:lnTo>
                  <a:lnTo>
                    <a:pt x="3" y="47"/>
                  </a:lnTo>
                  <a:close/>
                  <a:moveTo>
                    <a:pt x="3" y="36"/>
                  </a:moveTo>
                  <a:lnTo>
                    <a:pt x="12" y="36"/>
                  </a:lnTo>
                  <a:lnTo>
                    <a:pt x="12" y="31"/>
                  </a:lnTo>
                  <a:lnTo>
                    <a:pt x="3" y="31"/>
                  </a:lnTo>
                  <a:lnTo>
                    <a:pt x="3" y="3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 name="Freeform 9"/>
            <p:cNvSpPr>
              <a:spLocks noEditPoints="1"/>
            </p:cNvSpPr>
            <p:nvPr/>
          </p:nvSpPr>
          <p:spPr bwMode="auto">
            <a:xfrm>
              <a:off x="4995" y="2746"/>
              <a:ext cx="142" cy="143"/>
            </a:xfrm>
            <a:custGeom>
              <a:avLst/>
              <a:gdLst/>
              <a:ahLst/>
              <a:cxnLst>
                <a:cxn ang="0">
                  <a:pos x="133" y="0"/>
                </a:cxn>
                <a:cxn ang="0">
                  <a:pos x="85" y="13"/>
                </a:cxn>
                <a:cxn ang="0">
                  <a:pos x="142" y="16"/>
                </a:cxn>
                <a:cxn ang="0">
                  <a:pos x="133" y="143"/>
                </a:cxn>
                <a:cxn ang="0">
                  <a:pos x="117" y="116"/>
                </a:cxn>
                <a:cxn ang="0">
                  <a:pos x="75" y="143"/>
                </a:cxn>
                <a:cxn ang="0">
                  <a:pos x="142" y="16"/>
                </a:cxn>
                <a:cxn ang="0">
                  <a:pos x="133" y="97"/>
                </a:cxn>
                <a:cxn ang="0">
                  <a:pos x="115" y="84"/>
                </a:cxn>
                <a:cxn ang="0">
                  <a:pos x="115" y="77"/>
                </a:cxn>
                <a:cxn ang="0">
                  <a:pos x="133" y="65"/>
                </a:cxn>
                <a:cxn ang="0">
                  <a:pos x="115" y="77"/>
                </a:cxn>
                <a:cxn ang="0">
                  <a:pos x="133" y="57"/>
                </a:cxn>
                <a:cxn ang="0">
                  <a:pos x="115" y="43"/>
                </a:cxn>
                <a:cxn ang="0">
                  <a:pos x="115" y="36"/>
                </a:cxn>
                <a:cxn ang="0">
                  <a:pos x="133" y="24"/>
                </a:cxn>
                <a:cxn ang="0">
                  <a:pos x="115" y="36"/>
                </a:cxn>
                <a:cxn ang="0">
                  <a:pos x="103" y="97"/>
                </a:cxn>
                <a:cxn ang="0">
                  <a:pos x="85" y="84"/>
                </a:cxn>
                <a:cxn ang="0">
                  <a:pos x="85" y="77"/>
                </a:cxn>
                <a:cxn ang="0">
                  <a:pos x="103" y="65"/>
                </a:cxn>
                <a:cxn ang="0">
                  <a:pos x="85" y="77"/>
                </a:cxn>
                <a:cxn ang="0">
                  <a:pos x="103" y="57"/>
                </a:cxn>
                <a:cxn ang="0">
                  <a:pos x="85" y="43"/>
                </a:cxn>
                <a:cxn ang="0">
                  <a:pos x="85" y="36"/>
                </a:cxn>
                <a:cxn ang="0">
                  <a:pos x="103" y="24"/>
                </a:cxn>
                <a:cxn ang="0">
                  <a:pos x="85" y="36"/>
                </a:cxn>
                <a:cxn ang="0">
                  <a:pos x="57" y="50"/>
                </a:cxn>
                <a:cxn ang="0">
                  <a:pos x="9" y="38"/>
                </a:cxn>
                <a:cxn ang="0">
                  <a:pos x="66" y="54"/>
                </a:cxn>
                <a:cxn ang="0">
                  <a:pos x="57" y="143"/>
                </a:cxn>
                <a:cxn ang="0">
                  <a:pos x="41" y="116"/>
                </a:cxn>
                <a:cxn ang="0">
                  <a:pos x="0" y="143"/>
                </a:cxn>
                <a:cxn ang="0">
                  <a:pos x="66" y="54"/>
                </a:cxn>
                <a:cxn ang="0">
                  <a:pos x="57" y="97"/>
                </a:cxn>
                <a:cxn ang="0">
                  <a:pos x="39" y="84"/>
                </a:cxn>
                <a:cxn ang="0">
                  <a:pos x="39" y="77"/>
                </a:cxn>
                <a:cxn ang="0">
                  <a:pos x="57" y="65"/>
                </a:cxn>
                <a:cxn ang="0">
                  <a:pos x="39" y="77"/>
                </a:cxn>
                <a:cxn ang="0">
                  <a:pos x="27" y="97"/>
                </a:cxn>
                <a:cxn ang="0">
                  <a:pos x="9" y="84"/>
                </a:cxn>
                <a:cxn ang="0">
                  <a:pos x="9" y="77"/>
                </a:cxn>
                <a:cxn ang="0">
                  <a:pos x="27" y="65"/>
                </a:cxn>
                <a:cxn ang="0">
                  <a:pos x="9" y="77"/>
                </a:cxn>
              </a:cxnLst>
              <a:rect l="0" t="0" r="r" b="b"/>
              <a:pathLst>
                <a:path w="142" h="143">
                  <a:moveTo>
                    <a:pt x="85" y="0"/>
                  </a:moveTo>
                  <a:lnTo>
                    <a:pt x="133" y="0"/>
                  </a:lnTo>
                  <a:lnTo>
                    <a:pt x="133" y="13"/>
                  </a:lnTo>
                  <a:lnTo>
                    <a:pt x="85" y="13"/>
                  </a:lnTo>
                  <a:lnTo>
                    <a:pt x="85" y="0"/>
                  </a:lnTo>
                  <a:close/>
                  <a:moveTo>
                    <a:pt x="142" y="16"/>
                  </a:moveTo>
                  <a:lnTo>
                    <a:pt x="142" y="143"/>
                  </a:lnTo>
                  <a:lnTo>
                    <a:pt x="133" y="143"/>
                  </a:lnTo>
                  <a:lnTo>
                    <a:pt x="133" y="116"/>
                  </a:lnTo>
                  <a:lnTo>
                    <a:pt x="117" y="116"/>
                  </a:lnTo>
                  <a:lnTo>
                    <a:pt x="117" y="143"/>
                  </a:lnTo>
                  <a:lnTo>
                    <a:pt x="75" y="143"/>
                  </a:lnTo>
                  <a:lnTo>
                    <a:pt x="75" y="16"/>
                  </a:lnTo>
                  <a:lnTo>
                    <a:pt x="142" y="16"/>
                  </a:lnTo>
                  <a:close/>
                  <a:moveTo>
                    <a:pt x="115" y="97"/>
                  </a:moveTo>
                  <a:lnTo>
                    <a:pt x="133" y="97"/>
                  </a:lnTo>
                  <a:lnTo>
                    <a:pt x="133" y="84"/>
                  </a:lnTo>
                  <a:lnTo>
                    <a:pt x="115" y="84"/>
                  </a:lnTo>
                  <a:lnTo>
                    <a:pt x="115" y="97"/>
                  </a:lnTo>
                  <a:close/>
                  <a:moveTo>
                    <a:pt x="115" y="77"/>
                  </a:moveTo>
                  <a:lnTo>
                    <a:pt x="133" y="77"/>
                  </a:lnTo>
                  <a:lnTo>
                    <a:pt x="133" y="65"/>
                  </a:lnTo>
                  <a:lnTo>
                    <a:pt x="115" y="65"/>
                  </a:lnTo>
                  <a:lnTo>
                    <a:pt x="115" y="77"/>
                  </a:lnTo>
                  <a:close/>
                  <a:moveTo>
                    <a:pt x="115" y="57"/>
                  </a:moveTo>
                  <a:lnTo>
                    <a:pt x="133" y="57"/>
                  </a:lnTo>
                  <a:lnTo>
                    <a:pt x="133" y="43"/>
                  </a:lnTo>
                  <a:lnTo>
                    <a:pt x="115" y="43"/>
                  </a:lnTo>
                  <a:lnTo>
                    <a:pt x="115" y="57"/>
                  </a:lnTo>
                  <a:close/>
                  <a:moveTo>
                    <a:pt x="115" y="36"/>
                  </a:moveTo>
                  <a:lnTo>
                    <a:pt x="133" y="36"/>
                  </a:lnTo>
                  <a:lnTo>
                    <a:pt x="133" y="24"/>
                  </a:lnTo>
                  <a:lnTo>
                    <a:pt x="115" y="24"/>
                  </a:lnTo>
                  <a:lnTo>
                    <a:pt x="115" y="36"/>
                  </a:lnTo>
                  <a:close/>
                  <a:moveTo>
                    <a:pt x="85" y="97"/>
                  </a:moveTo>
                  <a:lnTo>
                    <a:pt x="103" y="97"/>
                  </a:lnTo>
                  <a:lnTo>
                    <a:pt x="103" y="84"/>
                  </a:lnTo>
                  <a:lnTo>
                    <a:pt x="85" y="84"/>
                  </a:lnTo>
                  <a:lnTo>
                    <a:pt x="85" y="97"/>
                  </a:lnTo>
                  <a:close/>
                  <a:moveTo>
                    <a:pt x="85" y="77"/>
                  </a:moveTo>
                  <a:lnTo>
                    <a:pt x="103" y="77"/>
                  </a:lnTo>
                  <a:lnTo>
                    <a:pt x="103" y="65"/>
                  </a:lnTo>
                  <a:lnTo>
                    <a:pt x="85" y="65"/>
                  </a:lnTo>
                  <a:lnTo>
                    <a:pt x="85" y="77"/>
                  </a:lnTo>
                  <a:close/>
                  <a:moveTo>
                    <a:pt x="85" y="57"/>
                  </a:moveTo>
                  <a:lnTo>
                    <a:pt x="103" y="57"/>
                  </a:lnTo>
                  <a:lnTo>
                    <a:pt x="103" y="43"/>
                  </a:lnTo>
                  <a:lnTo>
                    <a:pt x="85" y="43"/>
                  </a:lnTo>
                  <a:lnTo>
                    <a:pt x="85" y="57"/>
                  </a:lnTo>
                  <a:close/>
                  <a:moveTo>
                    <a:pt x="85" y="36"/>
                  </a:moveTo>
                  <a:lnTo>
                    <a:pt x="103" y="36"/>
                  </a:lnTo>
                  <a:lnTo>
                    <a:pt x="103" y="24"/>
                  </a:lnTo>
                  <a:lnTo>
                    <a:pt x="85" y="24"/>
                  </a:lnTo>
                  <a:lnTo>
                    <a:pt x="85" y="36"/>
                  </a:lnTo>
                  <a:close/>
                  <a:moveTo>
                    <a:pt x="9" y="50"/>
                  </a:moveTo>
                  <a:lnTo>
                    <a:pt x="57" y="50"/>
                  </a:lnTo>
                  <a:lnTo>
                    <a:pt x="57" y="38"/>
                  </a:lnTo>
                  <a:lnTo>
                    <a:pt x="9" y="38"/>
                  </a:lnTo>
                  <a:lnTo>
                    <a:pt x="9" y="50"/>
                  </a:lnTo>
                  <a:close/>
                  <a:moveTo>
                    <a:pt x="66" y="54"/>
                  </a:moveTo>
                  <a:lnTo>
                    <a:pt x="66" y="143"/>
                  </a:lnTo>
                  <a:lnTo>
                    <a:pt x="57" y="143"/>
                  </a:lnTo>
                  <a:lnTo>
                    <a:pt x="57" y="116"/>
                  </a:lnTo>
                  <a:lnTo>
                    <a:pt x="41" y="116"/>
                  </a:lnTo>
                  <a:lnTo>
                    <a:pt x="41" y="143"/>
                  </a:lnTo>
                  <a:lnTo>
                    <a:pt x="0" y="143"/>
                  </a:lnTo>
                  <a:lnTo>
                    <a:pt x="0" y="54"/>
                  </a:lnTo>
                  <a:lnTo>
                    <a:pt x="66" y="54"/>
                  </a:lnTo>
                  <a:close/>
                  <a:moveTo>
                    <a:pt x="39" y="97"/>
                  </a:moveTo>
                  <a:lnTo>
                    <a:pt x="57" y="97"/>
                  </a:lnTo>
                  <a:lnTo>
                    <a:pt x="57" y="84"/>
                  </a:lnTo>
                  <a:lnTo>
                    <a:pt x="39" y="84"/>
                  </a:lnTo>
                  <a:lnTo>
                    <a:pt x="39" y="97"/>
                  </a:lnTo>
                  <a:close/>
                  <a:moveTo>
                    <a:pt x="39" y="77"/>
                  </a:moveTo>
                  <a:lnTo>
                    <a:pt x="57" y="77"/>
                  </a:lnTo>
                  <a:lnTo>
                    <a:pt x="57" y="65"/>
                  </a:lnTo>
                  <a:lnTo>
                    <a:pt x="39" y="65"/>
                  </a:lnTo>
                  <a:lnTo>
                    <a:pt x="39" y="77"/>
                  </a:lnTo>
                  <a:close/>
                  <a:moveTo>
                    <a:pt x="9" y="97"/>
                  </a:moveTo>
                  <a:lnTo>
                    <a:pt x="27" y="97"/>
                  </a:lnTo>
                  <a:lnTo>
                    <a:pt x="27" y="84"/>
                  </a:lnTo>
                  <a:lnTo>
                    <a:pt x="9" y="84"/>
                  </a:lnTo>
                  <a:lnTo>
                    <a:pt x="9" y="97"/>
                  </a:lnTo>
                  <a:close/>
                  <a:moveTo>
                    <a:pt x="9" y="77"/>
                  </a:moveTo>
                  <a:lnTo>
                    <a:pt x="27" y="77"/>
                  </a:lnTo>
                  <a:lnTo>
                    <a:pt x="27" y="65"/>
                  </a:lnTo>
                  <a:lnTo>
                    <a:pt x="9" y="65"/>
                  </a:lnTo>
                  <a:lnTo>
                    <a:pt x="9" y="7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 name="Freeform 10"/>
            <p:cNvSpPr>
              <a:spLocks noEditPoints="1"/>
            </p:cNvSpPr>
            <p:nvPr/>
          </p:nvSpPr>
          <p:spPr bwMode="auto">
            <a:xfrm>
              <a:off x="5149" y="2787"/>
              <a:ext cx="103" cy="102"/>
            </a:xfrm>
            <a:custGeom>
              <a:avLst/>
              <a:gdLst/>
              <a:ahLst/>
              <a:cxnLst>
                <a:cxn ang="0">
                  <a:pos x="96" y="0"/>
                </a:cxn>
                <a:cxn ang="0">
                  <a:pos x="62" y="9"/>
                </a:cxn>
                <a:cxn ang="0">
                  <a:pos x="103" y="11"/>
                </a:cxn>
                <a:cxn ang="0">
                  <a:pos x="96" y="102"/>
                </a:cxn>
                <a:cxn ang="0">
                  <a:pos x="85" y="82"/>
                </a:cxn>
                <a:cxn ang="0">
                  <a:pos x="55" y="102"/>
                </a:cxn>
                <a:cxn ang="0">
                  <a:pos x="103" y="11"/>
                </a:cxn>
                <a:cxn ang="0">
                  <a:pos x="96" y="70"/>
                </a:cxn>
                <a:cxn ang="0">
                  <a:pos x="83" y="59"/>
                </a:cxn>
                <a:cxn ang="0">
                  <a:pos x="83" y="56"/>
                </a:cxn>
                <a:cxn ang="0">
                  <a:pos x="96" y="45"/>
                </a:cxn>
                <a:cxn ang="0">
                  <a:pos x="83" y="56"/>
                </a:cxn>
                <a:cxn ang="0">
                  <a:pos x="96" y="41"/>
                </a:cxn>
                <a:cxn ang="0">
                  <a:pos x="83" y="31"/>
                </a:cxn>
                <a:cxn ang="0">
                  <a:pos x="83" y="27"/>
                </a:cxn>
                <a:cxn ang="0">
                  <a:pos x="96" y="16"/>
                </a:cxn>
                <a:cxn ang="0">
                  <a:pos x="83" y="27"/>
                </a:cxn>
                <a:cxn ang="0">
                  <a:pos x="75" y="70"/>
                </a:cxn>
                <a:cxn ang="0">
                  <a:pos x="62" y="59"/>
                </a:cxn>
                <a:cxn ang="0">
                  <a:pos x="62" y="56"/>
                </a:cxn>
                <a:cxn ang="0">
                  <a:pos x="75" y="45"/>
                </a:cxn>
                <a:cxn ang="0">
                  <a:pos x="62" y="56"/>
                </a:cxn>
                <a:cxn ang="0">
                  <a:pos x="75" y="41"/>
                </a:cxn>
                <a:cxn ang="0">
                  <a:pos x="62" y="31"/>
                </a:cxn>
                <a:cxn ang="0">
                  <a:pos x="62" y="27"/>
                </a:cxn>
                <a:cxn ang="0">
                  <a:pos x="75" y="16"/>
                </a:cxn>
                <a:cxn ang="0">
                  <a:pos x="62" y="27"/>
                </a:cxn>
                <a:cxn ang="0">
                  <a:pos x="41" y="36"/>
                </a:cxn>
                <a:cxn ang="0">
                  <a:pos x="7" y="27"/>
                </a:cxn>
                <a:cxn ang="0">
                  <a:pos x="48" y="38"/>
                </a:cxn>
                <a:cxn ang="0">
                  <a:pos x="43" y="102"/>
                </a:cxn>
                <a:cxn ang="0">
                  <a:pos x="30" y="82"/>
                </a:cxn>
                <a:cxn ang="0">
                  <a:pos x="0" y="102"/>
                </a:cxn>
                <a:cxn ang="0">
                  <a:pos x="48" y="38"/>
                </a:cxn>
                <a:cxn ang="0">
                  <a:pos x="43" y="70"/>
                </a:cxn>
                <a:cxn ang="0">
                  <a:pos x="29" y="59"/>
                </a:cxn>
                <a:cxn ang="0">
                  <a:pos x="29" y="56"/>
                </a:cxn>
                <a:cxn ang="0">
                  <a:pos x="43" y="45"/>
                </a:cxn>
                <a:cxn ang="0">
                  <a:pos x="29" y="56"/>
                </a:cxn>
                <a:cxn ang="0">
                  <a:pos x="20" y="70"/>
                </a:cxn>
                <a:cxn ang="0">
                  <a:pos x="7" y="59"/>
                </a:cxn>
                <a:cxn ang="0">
                  <a:pos x="7" y="56"/>
                </a:cxn>
                <a:cxn ang="0">
                  <a:pos x="20" y="45"/>
                </a:cxn>
                <a:cxn ang="0">
                  <a:pos x="7" y="56"/>
                </a:cxn>
              </a:cxnLst>
              <a:rect l="0" t="0" r="r" b="b"/>
              <a:pathLst>
                <a:path w="103" h="102">
                  <a:moveTo>
                    <a:pt x="62" y="0"/>
                  </a:moveTo>
                  <a:lnTo>
                    <a:pt x="96" y="0"/>
                  </a:lnTo>
                  <a:lnTo>
                    <a:pt x="96" y="9"/>
                  </a:lnTo>
                  <a:lnTo>
                    <a:pt x="62" y="9"/>
                  </a:lnTo>
                  <a:lnTo>
                    <a:pt x="62" y="0"/>
                  </a:lnTo>
                  <a:close/>
                  <a:moveTo>
                    <a:pt x="103" y="11"/>
                  </a:moveTo>
                  <a:lnTo>
                    <a:pt x="103" y="102"/>
                  </a:lnTo>
                  <a:lnTo>
                    <a:pt x="96" y="102"/>
                  </a:lnTo>
                  <a:lnTo>
                    <a:pt x="96" y="82"/>
                  </a:lnTo>
                  <a:lnTo>
                    <a:pt x="85" y="82"/>
                  </a:lnTo>
                  <a:lnTo>
                    <a:pt x="85" y="102"/>
                  </a:lnTo>
                  <a:lnTo>
                    <a:pt x="55" y="102"/>
                  </a:lnTo>
                  <a:lnTo>
                    <a:pt x="55" y="11"/>
                  </a:lnTo>
                  <a:lnTo>
                    <a:pt x="103" y="11"/>
                  </a:lnTo>
                  <a:close/>
                  <a:moveTo>
                    <a:pt x="83" y="70"/>
                  </a:moveTo>
                  <a:lnTo>
                    <a:pt x="96" y="70"/>
                  </a:lnTo>
                  <a:lnTo>
                    <a:pt x="96" y="59"/>
                  </a:lnTo>
                  <a:lnTo>
                    <a:pt x="83" y="59"/>
                  </a:lnTo>
                  <a:lnTo>
                    <a:pt x="83" y="70"/>
                  </a:lnTo>
                  <a:close/>
                  <a:moveTo>
                    <a:pt x="83" y="56"/>
                  </a:moveTo>
                  <a:lnTo>
                    <a:pt x="96" y="56"/>
                  </a:lnTo>
                  <a:lnTo>
                    <a:pt x="96" y="45"/>
                  </a:lnTo>
                  <a:lnTo>
                    <a:pt x="83" y="45"/>
                  </a:lnTo>
                  <a:lnTo>
                    <a:pt x="83" y="56"/>
                  </a:lnTo>
                  <a:close/>
                  <a:moveTo>
                    <a:pt x="83" y="41"/>
                  </a:moveTo>
                  <a:lnTo>
                    <a:pt x="96" y="41"/>
                  </a:lnTo>
                  <a:lnTo>
                    <a:pt x="96" y="31"/>
                  </a:lnTo>
                  <a:lnTo>
                    <a:pt x="83" y="31"/>
                  </a:lnTo>
                  <a:lnTo>
                    <a:pt x="83" y="41"/>
                  </a:lnTo>
                  <a:close/>
                  <a:moveTo>
                    <a:pt x="83" y="27"/>
                  </a:moveTo>
                  <a:lnTo>
                    <a:pt x="96" y="27"/>
                  </a:lnTo>
                  <a:lnTo>
                    <a:pt x="96" y="16"/>
                  </a:lnTo>
                  <a:lnTo>
                    <a:pt x="83" y="16"/>
                  </a:lnTo>
                  <a:lnTo>
                    <a:pt x="83" y="27"/>
                  </a:lnTo>
                  <a:close/>
                  <a:moveTo>
                    <a:pt x="62" y="70"/>
                  </a:moveTo>
                  <a:lnTo>
                    <a:pt x="75" y="70"/>
                  </a:lnTo>
                  <a:lnTo>
                    <a:pt x="75" y="59"/>
                  </a:lnTo>
                  <a:lnTo>
                    <a:pt x="62" y="59"/>
                  </a:lnTo>
                  <a:lnTo>
                    <a:pt x="62" y="70"/>
                  </a:lnTo>
                  <a:close/>
                  <a:moveTo>
                    <a:pt x="62" y="56"/>
                  </a:moveTo>
                  <a:lnTo>
                    <a:pt x="75" y="56"/>
                  </a:lnTo>
                  <a:lnTo>
                    <a:pt x="75" y="45"/>
                  </a:lnTo>
                  <a:lnTo>
                    <a:pt x="62" y="45"/>
                  </a:lnTo>
                  <a:lnTo>
                    <a:pt x="62" y="56"/>
                  </a:lnTo>
                  <a:close/>
                  <a:moveTo>
                    <a:pt x="62" y="41"/>
                  </a:moveTo>
                  <a:lnTo>
                    <a:pt x="75" y="41"/>
                  </a:lnTo>
                  <a:lnTo>
                    <a:pt x="75" y="31"/>
                  </a:lnTo>
                  <a:lnTo>
                    <a:pt x="62" y="31"/>
                  </a:lnTo>
                  <a:lnTo>
                    <a:pt x="62" y="41"/>
                  </a:lnTo>
                  <a:close/>
                  <a:moveTo>
                    <a:pt x="62" y="27"/>
                  </a:moveTo>
                  <a:lnTo>
                    <a:pt x="75" y="27"/>
                  </a:lnTo>
                  <a:lnTo>
                    <a:pt x="75" y="16"/>
                  </a:lnTo>
                  <a:lnTo>
                    <a:pt x="62" y="16"/>
                  </a:lnTo>
                  <a:lnTo>
                    <a:pt x="62" y="27"/>
                  </a:lnTo>
                  <a:close/>
                  <a:moveTo>
                    <a:pt x="7" y="36"/>
                  </a:moveTo>
                  <a:lnTo>
                    <a:pt x="41" y="36"/>
                  </a:lnTo>
                  <a:lnTo>
                    <a:pt x="41" y="27"/>
                  </a:lnTo>
                  <a:lnTo>
                    <a:pt x="7" y="27"/>
                  </a:lnTo>
                  <a:lnTo>
                    <a:pt x="7" y="36"/>
                  </a:lnTo>
                  <a:close/>
                  <a:moveTo>
                    <a:pt x="48" y="38"/>
                  </a:moveTo>
                  <a:lnTo>
                    <a:pt x="48" y="102"/>
                  </a:lnTo>
                  <a:lnTo>
                    <a:pt x="43" y="102"/>
                  </a:lnTo>
                  <a:lnTo>
                    <a:pt x="43" y="82"/>
                  </a:lnTo>
                  <a:lnTo>
                    <a:pt x="30" y="82"/>
                  </a:lnTo>
                  <a:lnTo>
                    <a:pt x="30" y="102"/>
                  </a:lnTo>
                  <a:lnTo>
                    <a:pt x="0" y="102"/>
                  </a:lnTo>
                  <a:lnTo>
                    <a:pt x="0" y="38"/>
                  </a:lnTo>
                  <a:lnTo>
                    <a:pt x="48" y="38"/>
                  </a:lnTo>
                  <a:close/>
                  <a:moveTo>
                    <a:pt x="29" y="70"/>
                  </a:moveTo>
                  <a:lnTo>
                    <a:pt x="43" y="70"/>
                  </a:lnTo>
                  <a:lnTo>
                    <a:pt x="43" y="59"/>
                  </a:lnTo>
                  <a:lnTo>
                    <a:pt x="29" y="59"/>
                  </a:lnTo>
                  <a:lnTo>
                    <a:pt x="29" y="70"/>
                  </a:lnTo>
                  <a:close/>
                  <a:moveTo>
                    <a:pt x="29" y="56"/>
                  </a:moveTo>
                  <a:lnTo>
                    <a:pt x="43" y="56"/>
                  </a:lnTo>
                  <a:lnTo>
                    <a:pt x="43" y="45"/>
                  </a:lnTo>
                  <a:lnTo>
                    <a:pt x="29" y="45"/>
                  </a:lnTo>
                  <a:lnTo>
                    <a:pt x="29" y="56"/>
                  </a:lnTo>
                  <a:close/>
                  <a:moveTo>
                    <a:pt x="7" y="70"/>
                  </a:moveTo>
                  <a:lnTo>
                    <a:pt x="20" y="70"/>
                  </a:lnTo>
                  <a:lnTo>
                    <a:pt x="20" y="59"/>
                  </a:lnTo>
                  <a:lnTo>
                    <a:pt x="7" y="59"/>
                  </a:lnTo>
                  <a:lnTo>
                    <a:pt x="7" y="70"/>
                  </a:lnTo>
                  <a:close/>
                  <a:moveTo>
                    <a:pt x="7" y="56"/>
                  </a:moveTo>
                  <a:lnTo>
                    <a:pt x="20" y="56"/>
                  </a:lnTo>
                  <a:lnTo>
                    <a:pt x="20" y="45"/>
                  </a:lnTo>
                  <a:lnTo>
                    <a:pt x="7" y="45"/>
                  </a:lnTo>
                  <a:lnTo>
                    <a:pt x="7" y="5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 name="Freeform 11"/>
            <p:cNvSpPr>
              <a:spLocks noEditPoints="1"/>
            </p:cNvSpPr>
            <p:nvPr/>
          </p:nvSpPr>
          <p:spPr bwMode="auto">
            <a:xfrm>
              <a:off x="5266" y="2770"/>
              <a:ext cx="60" cy="119"/>
            </a:xfrm>
            <a:custGeom>
              <a:avLst/>
              <a:gdLst/>
              <a:ahLst/>
              <a:cxnLst>
                <a:cxn ang="0">
                  <a:pos x="9" y="12"/>
                </a:cxn>
                <a:cxn ang="0">
                  <a:pos x="51" y="12"/>
                </a:cxn>
                <a:cxn ang="0">
                  <a:pos x="51" y="0"/>
                </a:cxn>
                <a:cxn ang="0">
                  <a:pos x="9" y="0"/>
                </a:cxn>
                <a:cxn ang="0">
                  <a:pos x="9" y="12"/>
                </a:cxn>
                <a:cxn ang="0">
                  <a:pos x="60" y="17"/>
                </a:cxn>
                <a:cxn ang="0">
                  <a:pos x="60" y="119"/>
                </a:cxn>
                <a:cxn ang="0">
                  <a:pos x="51" y="119"/>
                </a:cxn>
                <a:cxn ang="0">
                  <a:pos x="51" y="89"/>
                </a:cxn>
                <a:cxn ang="0">
                  <a:pos x="37" y="89"/>
                </a:cxn>
                <a:cxn ang="0">
                  <a:pos x="37" y="119"/>
                </a:cxn>
                <a:cxn ang="0">
                  <a:pos x="0" y="119"/>
                </a:cxn>
                <a:cxn ang="0">
                  <a:pos x="0" y="17"/>
                </a:cxn>
                <a:cxn ang="0">
                  <a:pos x="60" y="17"/>
                </a:cxn>
                <a:cxn ang="0">
                  <a:pos x="35" y="66"/>
                </a:cxn>
                <a:cxn ang="0">
                  <a:pos x="51" y="66"/>
                </a:cxn>
                <a:cxn ang="0">
                  <a:pos x="51" y="51"/>
                </a:cxn>
                <a:cxn ang="0">
                  <a:pos x="35" y="51"/>
                </a:cxn>
                <a:cxn ang="0">
                  <a:pos x="35" y="66"/>
                </a:cxn>
                <a:cxn ang="0">
                  <a:pos x="35" y="44"/>
                </a:cxn>
                <a:cxn ang="0">
                  <a:pos x="51" y="44"/>
                </a:cxn>
                <a:cxn ang="0">
                  <a:pos x="51" y="28"/>
                </a:cxn>
                <a:cxn ang="0">
                  <a:pos x="35" y="28"/>
                </a:cxn>
                <a:cxn ang="0">
                  <a:pos x="35" y="44"/>
                </a:cxn>
                <a:cxn ang="0">
                  <a:pos x="9" y="66"/>
                </a:cxn>
                <a:cxn ang="0">
                  <a:pos x="25" y="66"/>
                </a:cxn>
                <a:cxn ang="0">
                  <a:pos x="25" y="51"/>
                </a:cxn>
                <a:cxn ang="0">
                  <a:pos x="9" y="51"/>
                </a:cxn>
                <a:cxn ang="0">
                  <a:pos x="9" y="66"/>
                </a:cxn>
                <a:cxn ang="0">
                  <a:pos x="9" y="44"/>
                </a:cxn>
                <a:cxn ang="0">
                  <a:pos x="25" y="44"/>
                </a:cxn>
                <a:cxn ang="0">
                  <a:pos x="25" y="28"/>
                </a:cxn>
                <a:cxn ang="0">
                  <a:pos x="9" y="28"/>
                </a:cxn>
                <a:cxn ang="0">
                  <a:pos x="9" y="44"/>
                </a:cxn>
              </a:cxnLst>
              <a:rect l="0" t="0" r="r" b="b"/>
              <a:pathLst>
                <a:path w="60" h="119">
                  <a:moveTo>
                    <a:pt x="9" y="12"/>
                  </a:moveTo>
                  <a:lnTo>
                    <a:pt x="51" y="12"/>
                  </a:lnTo>
                  <a:lnTo>
                    <a:pt x="51" y="0"/>
                  </a:lnTo>
                  <a:lnTo>
                    <a:pt x="9" y="0"/>
                  </a:lnTo>
                  <a:lnTo>
                    <a:pt x="9" y="12"/>
                  </a:lnTo>
                  <a:close/>
                  <a:moveTo>
                    <a:pt x="60" y="17"/>
                  </a:moveTo>
                  <a:lnTo>
                    <a:pt x="60" y="119"/>
                  </a:lnTo>
                  <a:lnTo>
                    <a:pt x="51" y="119"/>
                  </a:lnTo>
                  <a:lnTo>
                    <a:pt x="51" y="89"/>
                  </a:lnTo>
                  <a:lnTo>
                    <a:pt x="37" y="89"/>
                  </a:lnTo>
                  <a:lnTo>
                    <a:pt x="37" y="119"/>
                  </a:lnTo>
                  <a:lnTo>
                    <a:pt x="0" y="119"/>
                  </a:lnTo>
                  <a:lnTo>
                    <a:pt x="0" y="17"/>
                  </a:lnTo>
                  <a:lnTo>
                    <a:pt x="60" y="17"/>
                  </a:lnTo>
                  <a:close/>
                  <a:moveTo>
                    <a:pt x="35" y="66"/>
                  </a:moveTo>
                  <a:lnTo>
                    <a:pt x="51" y="66"/>
                  </a:lnTo>
                  <a:lnTo>
                    <a:pt x="51" y="51"/>
                  </a:lnTo>
                  <a:lnTo>
                    <a:pt x="35" y="51"/>
                  </a:lnTo>
                  <a:lnTo>
                    <a:pt x="35" y="66"/>
                  </a:lnTo>
                  <a:close/>
                  <a:moveTo>
                    <a:pt x="35" y="44"/>
                  </a:moveTo>
                  <a:lnTo>
                    <a:pt x="51" y="44"/>
                  </a:lnTo>
                  <a:lnTo>
                    <a:pt x="51" y="28"/>
                  </a:lnTo>
                  <a:lnTo>
                    <a:pt x="35" y="28"/>
                  </a:lnTo>
                  <a:lnTo>
                    <a:pt x="35" y="44"/>
                  </a:lnTo>
                  <a:close/>
                  <a:moveTo>
                    <a:pt x="9" y="66"/>
                  </a:moveTo>
                  <a:lnTo>
                    <a:pt x="25" y="66"/>
                  </a:lnTo>
                  <a:lnTo>
                    <a:pt x="25" y="51"/>
                  </a:lnTo>
                  <a:lnTo>
                    <a:pt x="9" y="51"/>
                  </a:lnTo>
                  <a:lnTo>
                    <a:pt x="9" y="66"/>
                  </a:lnTo>
                  <a:close/>
                  <a:moveTo>
                    <a:pt x="9" y="44"/>
                  </a:moveTo>
                  <a:lnTo>
                    <a:pt x="25" y="44"/>
                  </a:lnTo>
                  <a:lnTo>
                    <a:pt x="25" y="28"/>
                  </a:lnTo>
                  <a:lnTo>
                    <a:pt x="9" y="28"/>
                  </a:lnTo>
                  <a:lnTo>
                    <a:pt x="9" y="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 name="Freeform 12"/>
            <p:cNvSpPr>
              <a:spLocks noEditPoints="1"/>
            </p:cNvSpPr>
            <p:nvPr/>
          </p:nvSpPr>
          <p:spPr bwMode="auto">
            <a:xfrm>
              <a:off x="4471" y="2787"/>
              <a:ext cx="101" cy="102"/>
            </a:xfrm>
            <a:custGeom>
              <a:avLst/>
              <a:gdLst/>
              <a:ahLst/>
              <a:cxnLst>
                <a:cxn ang="0">
                  <a:pos x="7" y="9"/>
                </a:cxn>
                <a:cxn ang="0">
                  <a:pos x="41" y="0"/>
                </a:cxn>
                <a:cxn ang="0">
                  <a:pos x="48" y="11"/>
                </a:cxn>
                <a:cxn ang="0">
                  <a:pos x="18" y="102"/>
                </a:cxn>
                <a:cxn ang="0">
                  <a:pos x="6" y="82"/>
                </a:cxn>
                <a:cxn ang="0">
                  <a:pos x="0" y="102"/>
                </a:cxn>
                <a:cxn ang="0">
                  <a:pos x="48" y="11"/>
                </a:cxn>
                <a:cxn ang="0">
                  <a:pos x="6" y="59"/>
                </a:cxn>
                <a:cxn ang="0">
                  <a:pos x="20" y="70"/>
                </a:cxn>
                <a:cxn ang="0">
                  <a:pos x="20" y="45"/>
                </a:cxn>
                <a:cxn ang="0">
                  <a:pos x="6" y="56"/>
                </a:cxn>
                <a:cxn ang="0">
                  <a:pos x="20" y="45"/>
                </a:cxn>
                <a:cxn ang="0">
                  <a:pos x="6" y="31"/>
                </a:cxn>
                <a:cxn ang="0">
                  <a:pos x="20" y="41"/>
                </a:cxn>
                <a:cxn ang="0">
                  <a:pos x="20" y="16"/>
                </a:cxn>
                <a:cxn ang="0">
                  <a:pos x="6" y="27"/>
                </a:cxn>
                <a:cxn ang="0">
                  <a:pos x="20" y="16"/>
                </a:cxn>
                <a:cxn ang="0">
                  <a:pos x="29" y="59"/>
                </a:cxn>
                <a:cxn ang="0">
                  <a:pos x="41" y="70"/>
                </a:cxn>
                <a:cxn ang="0">
                  <a:pos x="41" y="45"/>
                </a:cxn>
                <a:cxn ang="0">
                  <a:pos x="29" y="56"/>
                </a:cxn>
                <a:cxn ang="0">
                  <a:pos x="41" y="45"/>
                </a:cxn>
                <a:cxn ang="0">
                  <a:pos x="29" y="31"/>
                </a:cxn>
                <a:cxn ang="0">
                  <a:pos x="41" y="41"/>
                </a:cxn>
                <a:cxn ang="0">
                  <a:pos x="41" y="16"/>
                </a:cxn>
                <a:cxn ang="0">
                  <a:pos x="29" y="27"/>
                </a:cxn>
                <a:cxn ang="0">
                  <a:pos x="41" y="16"/>
                </a:cxn>
                <a:cxn ang="0">
                  <a:pos x="61" y="27"/>
                </a:cxn>
                <a:cxn ang="0">
                  <a:pos x="94" y="36"/>
                </a:cxn>
                <a:cxn ang="0">
                  <a:pos x="101" y="38"/>
                </a:cxn>
                <a:cxn ang="0">
                  <a:pos x="73" y="102"/>
                </a:cxn>
                <a:cxn ang="0">
                  <a:pos x="61" y="82"/>
                </a:cxn>
                <a:cxn ang="0">
                  <a:pos x="53" y="102"/>
                </a:cxn>
                <a:cxn ang="0">
                  <a:pos x="101" y="38"/>
                </a:cxn>
                <a:cxn ang="0">
                  <a:pos x="61" y="59"/>
                </a:cxn>
                <a:cxn ang="0">
                  <a:pos x="73" y="70"/>
                </a:cxn>
                <a:cxn ang="0">
                  <a:pos x="73" y="45"/>
                </a:cxn>
                <a:cxn ang="0">
                  <a:pos x="61" y="56"/>
                </a:cxn>
                <a:cxn ang="0">
                  <a:pos x="73" y="45"/>
                </a:cxn>
                <a:cxn ang="0">
                  <a:pos x="82" y="59"/>
                </a:cxn>
                <a:cxn ang="0">
                  <a:pos x="96" y="70"/>
                </a:cxn>
                <a:cxn ang="0">
                  <a:pos x="96" y="45"/>
                </a:cxn>
                <a:cxn ang="0">
                  <a:pos x="82" y="56"/>
                </a:cxn>
                <a:cxn ang="0">
                  <a:pos x="96" y="45"/>
                </a:cxn>
              </a:cxnLst>
              <a:rect l="0" t="0" r="r" b="b"/>
              <a:pathLst>
                <a:path w="101" h="102">
                  <a:moveTo>
                    <a:pt x="41" y="9"/>
                  </a:moveTo>
                  <a:lnTo>
                    <a:pt x="7" y="9"/>
                  </a:lnTo>
                  <a:lnTo>
                    <a:pt x="7" y="0"/>
                  </a:lnTo>
                  <a:lnTo>
                    <a:pt x="41" y="0"/>
                  </a:lnTo>
                  <a:lnTo>
                    <a:pt x="41" y="9"/>
                  </a:lnTo>
                  <a:close/>
                  <a:moveTo>
                    <a:pt x="48" y="11"/>
                  </a:moveTo>
                  <a:lnTo>
                    <a:pt x="48" y="102"/>
                  </a:lnTo>
                  <a:lnTo>
                    <a:pt x="18" y="102"/>
                  </a:lnTo>
                  <a:lnTo>
                    <a:pt x="18" y="82"/>
                  </a:lnTo>
                  <a:lnTo>
                    <a:pt x="6" y="82"/>
                  </a:lnTo>
                  <a:lnTo>
                    <a:pt x="6" y="102"/>
                  </a:lnTo>
                  <a:lnTo>
                    <a:pt x="0" y="102"/>
                  </a:lnTo>
                  <a:lnTo>
                    <a:pt x="0" y="11"/>
                  </a:lnTo>
                  <a:lnTo>
                    <a:pt x="48" y="11"/>
                  </a:lnTo>
                  <a:close/>
                  <a:moveTo>
                    <a:pt x="20" y="59"/>
                  </a:moveTo>
                  <a:lnTo>
                    <a:pt x="6" y="59"/>
                  </a:lnTo>
                  <a:lnTo>
                    <a:pt x="6" y="70"/>
                  </a:lnTo>
                  <a:lnTo>
                    <a:pt x="20" y="70"/>
                  </a:lnTo>
                  <a:lnTo>
                    <a:pt x="20" y="59"/>
                  </a:lnTo>
                  <a:close/>
                  <a:moveTo>
                    <a:pt x="20" y="45"/>
                  </a:moveTo>
                  <a:lnTo>
                    <a:pt x="6" y="45"/>
                  </a:lnTo>
                  <a:lnTo>
                    <a:pt x="6" y="56"/>
                  </a:lnTo>
                  <a:lnTo>
                    <a:pt x="20" y="56"/>
                  </a:lnTo>
                  <a:lnTo>
                    <a:pt x="20" y="45"/>
                  </a:lnTo>
                  <a:close/>
                  <a:moveTo>
                    <a:pt x="20" y="31"/>
                  </a:moveTo>
                  <a:lnTo>
                    <a:pt x="6" y="31"/>
                  </a:lnTo>
                  <a:lnTo>
                    <a:pt x="6" y="41"/>
                  </a:lnTo>
                  <a:lnTo>
                    <a:pt x="20" y="41"/>
                  </a:lnTo>
                  <a:lnTo>
                    <a:pt x="20" y="31"/>
                  </a:lnTo>
                  <a:close/>
                  <a:moveTo>
                    <a:pt x="20" y="16"/>
                  </a:moveTo>
                  <a:lnTo>
                    <a:pt x="6" y="16"/>
                  </a:lnTo>
                  <a:lnTo>
                    <a:pt x="6" y="27"/>
                  </a:lnTo>
                  <a:lnTo>
                    <a:pt x="20" y="27"/>
                  </a:lnTo>
                  <a:lnTo>
                    <a:pt x="20" y="16"/>
                  </a:lnTo>
                  <a:close/>
                  <a:moveTo>
                    <a:pt x="41" y="59"/>
                  </a:moveTo>
                  <a:lnTo>
                    <a:pt x="29" y="59"/>
                  </a:lnTo>
                  <a:lnTo>
                    <a:pt x="29" y="70"/>
                  </a:lnTo>
                  <a:lnTo>
                    <a:pt x="41" y="70"/>
                  </a:lnTo>
                  <a:lnTo>
                    <a:pt x="41" y="59"/>
                  </a:lnTo>
                  <a:close/>
                  <a:moveTo>
                    <a:pt x="41" y="45"/>
                  </a:moveTo>
                  <a:lnTo>
                    <a:pt x="29" y="45"/>
                  </a:lnTo>
                  <a:lnTo>
                    <a:pt x="29" y="56"/>
                  </a:lnTo>
                  <a:lnTo>
                    <a:pt x="41" y="56"/>
                  </a:lnTo>
                  <a:lnTo>
                    <a:pt x="41" y="45"/>
                  </a:lnTo>
                  <a:close/>
                  <a:moveTo>
                    <a:pt x="41" y="31"/>
                  </a:moveTo>
                  <a:lnTo>
                    <a:pt x="29" y="31"/>
                  </a:lnTo>
                  <a:lnTo>
                    <a:pt x="29" y="41"/>
                  </a:lnTo>
                  <a:lnTo>
                    <a:pt x="41" y="41"/>
                  </a:lnTo>
                  <a:lnTo>
                    <a:pt x="41" y="31"/>
                  </a:lnTo>
                  <a:close/>
                  <a:moveTo>
                    <a:pt x="41" y="16"/>
                  </a:moveTo>
                  <a:lnTo>
                    <a:pt x="29" y="16"/>
                  </a:lnTo>
                  <a:lnTo>
                    <a:pt x="29" y="27"/>
                  </a:lnTo>
                  <a:lnTo>
                    <a:pt x="41" y="27"/>
                  </a:lnTo>
                  <a:lnTo>
                    <a:pt x="41" y="16"/>
                  </a:lnTo>
                  <a:close/>
                  <a:moveTo>
                    <a:pt x="94" y="27"/>
                  </a:moveTo>
                  <a:lnTo>
                    <a:pt x="61" y="27"/>
                  </a:lnTo>
                  <a:lnTo>
                    <a:pt x="61" y="36"/>
                  </a:lnTo>
                  <a:lnTo>
                    <a:pt x="94" y="36"/>
                  </a:lnTo>
                  <a:lnTo>
                    <a:pt x="94" y="27"/>
                  </a:lnTo>
                  <a:close/>
                  <a:moveTo>
                    <a:pt x="101" y="38"/>
                  </a:moveTo>
                  <a:lnTo>
                    <a:pt x="101" y="102"/>
                  </a:lnTo>
                  <a:lnTo>
                    <a:pt x="73" y="102"/>
                  </a:lnTo>
                  <a:lnTo>
                    <a:pt x="73" y="82"/>
                  </a:lnTo>
                  <a:lnTo>
                    <a:pt x="61" y="82"/>
                  </a:lnTo>
                  <a:lnTo>
                    <a:pt x="61" y="102"/>
                  </a:lnTo>
                  <a:lnTo>
                    <a:pt x="53" y="102"/>
                  </a:lnTo>
                  <a:lnTo>
                    <a:pt x="53" y="38"/>
                  </a:lnTo>
                  <a:lnTo>
                    <a:pt x="101" y="38"/>
                  </a:lnTo>
                  <a:close/>
                  <a:moveTo>
                    <a:pt x="73" y="59"/>
                  </a:moveTo>
                  <a:lnTo>
                    <a:pt x="61" y="59"/>
                  </a:lnTo>
                  <a:lnTo>
                    <a:pt x="61" y="70"/>
                  </a:lnTo>
                  <a:lnTo>
                    <a:pt x="73" y="70"/>
                  </a:lnTo>
                  <a:lnTo>
                    <a:pt x="73" y="59"/>
                  </a:lnTo>
                  <a:close/>
                  <a:moveTo>
                    <a:pt x="73" y="45"/>
                  </a:moveTo>
                  <a:lnTo>
                    <a:pt x="61" y="45"/>
                  </a:lnTo>
                  <a:lnTo>
                    <a:pt x="61" y="56"/>
                  </a:lnTo>
                  <a:lnTo>
                    <a:pt x="73" y="56"/>
                  </a:lnTo>
                  <a:lnTo>
                    <a:pt x="73" y="45"/>
                  </a:lnTo>
                  <a:close/>
                  <a:moveTo>
                    <a:pt x="96" y="59"/>
                  </a:moveTo>
                  <a:lnTo>
                    <a:pt x="82" y="59"/>
                  </a:lnTo>
                  <a:lnTo>
                    <a:pt x="82" y="70"/>
                  </a:lnTo>
                  <a:lnTo>
                    <a:pt x="96" y="70"/>
                  </a:lnTo>
                  <a:lnTo>
                    <a:pt x="96" y="59"/>
                  </a:lnTo>
                  <a:close/>
                  <a:moveTo>
                    <a:pt x="96" y="45"/>
                  </a:moveTo>
                  <a:lnTo>
                    <a:pt x="82" y="45"/>
                  </a:lnTo>
                  <a:lnTo>
                    <a:pt x="82" y="56"/>
                  </a:lnTo>
                  <a:lnTo>
                    <a:pt x="96" y="56"/>
                  </a:lnTo>
                  <a:lnTo>
                    <a:pt x="96" y="4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 name="Freeform 13"/>
            <p:cNvSpPr>
              <a:spLocks noEditPoints="1"/>
            </p:cNvSpPr>
            <p:nvPr/>
          </p:nvSpPr>
          <p:spPr bwMode="auto">
            <a:xfrm>
              <a:off x="4358" y="2755"/>
              <a:ext cx="105" cy="134"/>
            </a:xfrm>
            <a:custGeom>
              <a:avLst/>
              <a:gdLst/>
              <a:ahLst/>
              <a:cxnLst>
                <a:cxn ang="0">
                  <a:pos x="97" y="0"/>
                </a:cxn>
                <a:cxn ang="0">
                  <a:pos x="64" y="11"/>
                </a:cxn>
                <a:cxn ang="0">
                  <a:pos x="105" y="15"/>
                </a:cxn>
                <a:cxn ang="0">
                  <a:pos x="99" y="134"/>
                </a:cxn>
                <a:cxn ang="0">
                  <a:pos x="87" y="109"/>
                </a:cxn>
                <a:cxn ang="0">
                  <a:pos x="57" y="134"/>
                </a:cxn>
                <a:cxn ang="0">
                  <a:pos x="105" y="15"/>
                </a:cxn>
                <a:cxn ang="0">
                  <a:pos x="99" y="89"/>
                </a:cxn>
                <a:cxn ang="0">
                  <a:pos x="85" y="79"/>
                </a:cxn>
                <a:cxn ang="0">
                  <a:pos x="85" y="72"/>
                </a:cxn>
                <a:cxn ang="0">
                  <a:pos x="99" y="59"/>
                </a:cxn>
                <a:cxn ang="0">
                  <a:pos x="85" y="72"/>
                </a:cxn>
                <a:cxn ang="0">
                  <a:pos x="99" y="52"/>
                </a:cxn>
                <a:cxn ang="0">
                  <a:pos x="85" y="40"/>
                </a:cxn>
                <a:cxn ang="0">
                  <a:pos x="85" y="34"/>
                </a:cxn>
                <a:cxn ang="0">
                  <a:pos x="99" y="22"/>
                </a:cxn>
                <a:cxn ang="0">
                  <a:pos x="85" y="34"/>
                </a:cxn>
                <a:cxn ang="0">
                  <a:pos x="76" y="89"/>
                </a:cxn>
                <a:cxn ang="0">
                  <a:pos x="62" y="79"/>
                </a:cxn>
                <a:cxn ang="0">
                  <a:pos x="62" y="72"/>
                </a:cxn>
                <a:cxn ang="0">
                  <a:pos x="76" y="59"/>
                </a:cxn>
                <a:cxn ang="0">
                  <a:pos x="62" y="72"/>
                </a:cxn>
                <a:cxn ang="0">
                  <a:pos x="76" y="52"/>
                </a:cxn>
                <a:cxn ang="0">
                  <a:pos x="62" y="40"/>
                </a:cxn>
                <a:cxn ang="0">
                  <a:pos x="62" y="34"/>
                </a:cxn>
                <a:cxn ang="0">
                  <a:pos x="76" y="22"/>
                </a:cxn>
                <a:cxn ang="0">
                  <a:pos x="62" y="34"/>
                </a:cxn>
                <a:cxn ang="0">
                  <a:pos x="43" y="47"/>
                </a:cxn>
                <a:cxn ang="0">
                  <a:pos x="7" y="34"/>
                </a:cxn>
                <a:cxn ang="0">
                  <a:pos x="50" y="50"/>
                </a:cxn>
                <a:cxn ang="0">
                  <a:pos x="43" y="134"/>
                </a:cxn>
                <a:cxn ang="0">
                  <a:pos x="30" y="109"/>
                </a:cxn>
                <a:cxn ang="0">
                  <a:pos x="0" y="134"/>
                </a:cxn>
                <a:cxn ang="0">
                  <a:pos x="50" y="50"/>
                </a:cxn>
                <a:cxn ang="0">
                  <a:pos x="43" y="89"/>
                </a:cxn>
                <a:cxn ang="0">
                  <a:pos x="30" y="79"/>
                </a:cxn>
                <a:cxn ang="0">
                  <a:pos x="30" y="72"/>
                </a:cxn>
                <a:cxn ang="0">
                  <a:pos x="43" y="59"/>
                </a:cxn>
                <a:cxn ang="0">
                  <a:pos x="30" y="72"/>
                </a:cxn>
                <a:cxn ang="0">
                  <a:pos x="20" y="89"/>
                </a:cxn>
                <a:cxn ang="0">
                  <a:pos x="7" y="79"/>
                </a:cxn>
                <a:cxn ang="0">
                  <a:pos x="7" y="72"/>
                </a:cxn>
                <a:cxn ang="0">
                  <a:pos x="20" y="59"/>
                </a:cxn>
                <a:cxn ang="0">
                  <a:pos x="7" y="72"/>
                </a:cxn>
              </a:cxnLst>
              <a:rect l="0" t="0" r="r" b="b"/>
              <a:pathLst>
                <a:path w="105" h="134">
                  <a:moveTo>
                    <a:pt x="64" y="0"/>
                  </a:moveTo>
                  <a:lnTo>
                    <a:pt x="97" y="0"/>
                  </a:lnTo>
                  <a:lnTo>
                    <a:pt x="97" y="11"/>
                  </a:lnTo>
                  <a:lnTo>
                    <a:pt x="64" y="11"/>
                  </a:lnTo>
                  <a:lnTo>
                    <a:pt x="64" y="0"/>
                  </a:lnTo>
                  <a:close/>
                  <a:moveTo>
                    <a:pt x="105" y="15"/>
                  </a:moveTo>
                  <a:lnTo>
                    <a:pt x="105" y="134"/>
                  </a:lnTo>
                  <a:lnTo>
                    <a:pt x="99" y="134"/>
                  </a:lnTo>
                  <a:lnTo>
                    <a:pt x="99" y="109"/>
                  </a:lnTo>
                  <a:lnTo>
                    <a:pt x="87" y="109"/>
                  </a:lnTo>
                  <a:lnTo>
                    <a:pt x="87" y="134"/>
                  </a:lnTo>
                  <a:lnTo>
                    <a:pt x="57" y="134"/>
                  </a:lnTo>
                  <a:lnTo>
                    <a:pt x="57" y="15"/>
                  </a:lnTo>
                  <a:lnTo>
                    <a:pt x="105" y="15"/>
                  </a:lnTo>
                  <a:close/>
                  <a:moveTo>
                    <a:pt x="85" y="89"/>
                  </a:moveTo>
                  <a:lnTo>
                    <a:pt x="99" y="89"/>
                  </a:lnTo>
                  <a:lnTo>
                    <a:pt x="99" y="79"/>
                  </a:lnTo>
                  <a:lnTo>
                    <a:pt x="85" y="79"/>
                  </a:lnTo>
                  <a:lnTo>
                    <a:pt x="85" y="89"/>
                  </a:lnTo>
                  <a:close/>
                  <a:moveTo>
                    <a:pt x="85" y="72"/>
                  </a:moveTo>
                  <a:lnTo>
                    <a:pt x="99" y="72"/>
                  </a:lnTo>
                  <a:lnTo>
                    <a:pt x="99" y="59"/>
                  </a:lnTo>
                  <a:lnTo>
                    <a:pt x="85" y="59"/>
                  </a:lnTo>
                  <a:lnTo>
                    <a:pt x="85" y="72"/>
                  </a:lnTo>
                  <a:close/>
                  <a:moveTo>
                    <a:pt x="85" y="52"/>
                  </a:moveTo>
                  <a:lnTo>
                    <a:pt x="99" y="52"/>
                  </a:lnTo>
                  <a:lnTo>
                    <a:pt x="99" y="40"/>
                  </a:lnTo>
                  <a:lnTo>
                    <a:pt x="85" y="40"/>
                  </a:lnTo>
                  <a:lnTo>
                    <a:pt x="85" y="52"/>
                  </a:lnTo>
                  <a:close/>
                  <a:moveTo>
                    <a:pt x="85" y="34"/>
                  </a:moveTo>
                  <a:lnTo>
                    <a:pt x="99" y="34"/>
                  </a:lnTo>
                  <a:lnTo>
                    <a:pt x="99" y="22"/>
                  </a:lnTo>
                  <a:lnTo>
                    <a:pt x="85" y="22"/>
                  </a:lnTo>
                  <a:lnTo>
                    <a:pt x="85" y="34"/>
                  </a:lnTo>
                  <a:close/>
                  <a:moveTo>
                    <a:pt x="62" y="89"/>
                  </a:moveTo>
                  <a:lnTo>
                    <a:pt x="76" y="89"/>
                  </a:lnTo>
                  <a:lnTo>
                    <a:pt x="76" y="79"/>
                  </a:lnTo>
                  <a:lnTo>
                    <a:pt x="62" y="79"/>
                  </a:lnTo>
                  <a:lnTo>
                    <a:pt x="62" y="89"/>
                  </a:lnTo>
                  <a:close/>
                  <a:moveTo>
                    <a:pt x="62" y="72"/>
                  </a:moveTo>
                  <a:lnTo>
                    <a:pt x="76" y="72"/>
                  </a:lnTo>
                  <a:lnTo>
                    <a:pt x="76" y="59"/>
                  </a:lnTo>
                  <a:lnTo>
                    <a:pt x="62" y="59"/>
                  </a:lnTo>
                  <a:lnTo>
                    <a:pt x="62" y="72"/>
                  </a:lnTo>
                  <a:close/>
                  <a:moveTo>
                    <a:pt x="62" y="52"/>
                  </a:moveTo>
                  <a:lnTo>
                    <a:pt x="76" y="52"/>
                  </a:lnTo>
                  <a:lnTo>
                    <a:pt x="76" y="40"/>
                  </a:lnTo>
                  <a:lnTo>
                    <a:pt x="62" y="40"/>
                  </a:lnTo>
                  <a:lnTo>
                    <a:pt x="62" y="52"/>
                  </a:lnTo>
                  <a:close/>
                  <a:moveTo>
                    <a:pt x="62" y="34"/>
                  </a:moveTo>
                  <a:lnTo>
                    <a:pt x="76" y="34"/>
                  </a:lnTo>
                  <a:lnTo>
                    <a:pt x="76" y="22"/>
                  </a:lnTo>
                  <a:lnTo>
                    <a:pt x="62" y="22"/>
                  </a:lnTo>
                  <a:lnTo>
                    <a:pt x="62" y="34"/>
                  </a:lnTo>
                  <a:close/>
                  <a:moveTo>
                    <a:pt x="7" y="47"/>
                  </a:moveTo>
                  <a:lnTo>
                    <a:pt x="43" y="47"/>
                  </a:lnTo>
                  <a:lnTo>
                    <a:pt x="43" y="34"/>
                  </a:lnTo>
                  <a:lnTo>
                    <a:pt x="7" y="34"/>
                  </a:lnTo>
                  <a:lnTo>
                    <a:pt x="7" y="47"/>
                  </a:lnTo>
                  <a:close/>
                  <a:moveTo>
                    <a:pt x="50" y="50"/>
                  </a:moveTo>
                  <a:lnTo>
                    <a:pt x="50" y="134"/>
                  </a:lnTo>
                  <a:lnTo>
                    <a:pt x="43" y="134"/>
                  </a:lnTo>
                  <a:lnTo>
                    <a:pt x="43" y="109"/>
                  </a:lnTo>
                  <a:lnTo>
                    <a:pt x="30" y="109"/>
                  </a:lnTo>
                  <a:lnTo>
                    <a:pt x="30" y="134"/>
                  </a:lnTo>
                  <a:lnTo>
                    <a:pt x="0" y="134"/>
                  </a:lnTo>
                  <a:lnTo>
                    <a:pt x="0" y="50"/>
                  </a:lnTo>
                  <a:lnTo>
                    <a:pt x="50" y="50"/>
                  </a:lnTo>
                  <a:close/>
                  <a:moveTo>
                    <a:pt x="30" y="89"/>
                  </a:moveTo>
                  <a:lnTo>
                    <a:pt x="43" y="89"/>
                  </a:lnTo>
                  <a:lnTo>
                    <a:pt x="43" y="79"/>
                  </a:lnTo>
                  <a:lnTo>
                    <a:pt x="30" y="79"/>
                  </a:lnTo>
                  <a:lnTo>
                    <a:pt x="30" y="89"/>
                  </a:lnTo>
                  <a:close/>
                  <a:moveTo>
                    <a:pt x="30" y="72"/>
                  </a:moveTo>
                  <a:lnTo>
                    <a:pt x="43" y="72"/>
                  </a:lnTo>
                  <a:lnTo>
                    <a:pt x="43" y="59"/>
                  </a:lnTo>
                  <a:lnTo>
                    <a:pt x="30" y="59"/>
                  </a:lnTo>
                  <a:lnTo>
                    <a:pt x="30" y="72"/>
                  </a:lnTo>
                  <a:close/>
                  <a:moveTo>
                    <a:pt x="7" y="89"/>
                  </a:moveTo>
                  <a:lnTo>
                    <a:pt x="20" y="89"/>
                  </a:lnTo>
                  <a:lnTo>
                    <a:pt x="20" y="79"/>
                  </a:lnTo>
                  <a:lnTo>
                    <a:pt x="7" y="79"/>
                  </a:lnTo>
                  <a:lnTo>
                    <a:pt x="7" y="89"/>
                  </a:lnTo>
                  <a:close/>
                  <a:moveTo>
                    <a:pt x="7" y="72"/>
                  </a:moveTo>
                  <a:lnTo>
                    <a:pt x="20" y="72"/>
                  </a:lnTo>
                  <a:lnTo>
                    <a:pt x="20" y="59"/>
                  </a:lnTo>
                  <a:lnTo>
                    <a:pt x="7" y="59"/>
                  </a:lnTo>
                  <a:lnTo>
                    <a:pt x="7" y="7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 name="Freeform 14"/>
            <p:cNvSpPr>
              <a:spLocks noEditPoints="1"/>
            </p:cNvSpPr>
            <p:nvPr/>
          </p:nvSpPr>
          <p:spPr bwMode="auto">
            <a:xfrm>
              <a:off x="4259" y="2771"/>
              <a:ext cx="90" cy="118"/>
            </a:xfrm>
            <a:custGeom>
              <a:avLst/>
              <a:gdLst/>
              <a:ahLst/>
              <a:cxnLst>
                <a:cxn ang="0">
                  <a:pos x="85" y="0"/>
                </a:cxn>
                <a:cxn ang="0">
                  <a:pos x="55" y="11"/>
                </a:cxn>
                <a:cxn ang="0">
                  <a:pos x="90" y="13"/>
                </a:cxn>
                <a:cxn ang="0">
                  <a:pos x="85" y="118"/>
                </a:cxn>
                <a:cxn ang="0">
                  <a:pos x="74" y="95"/>
                </a:cxn>
                <a:cxn ang="0">
                  <a:pos x="48" y="118"/>
                </a:cxn>
                <a:cxn ang="0">
                  <a:pos x="90" y="13"/>
                </a:cxn>
                <a:cxn ang="0">
                  <a:pos x="85" y="81"/>
                </a:cxn>
                <a:cxn ang="0">
                  <a:pos x="74" y="70"/>
                </a:cxn>
                <a:cxn ang="0">
                  <a:pos x="74" y="63"/>
                </a:cxn>
                <a:cxn ang="0">
                  <a:pos x="85" y="52"/>
                </a:cxn>
                <a:cxn ang="0">
                  <a:pos x="74" y="63"/>
                </a:cxn>
                <a:cxn ang="0">
                  <a:pos x="85" y="47"/>
                </a:cxn>
                <a:cxn ang="0">
                  <a:pos x="74" y="36"/>
                </a:cxn>
                <a:cxn ang="0">
                  <a:pos x="74" y="31"/>
                </a:cxn>
                <a:cxn ang="0">
                  <a:pos x="85" y="20"/>
                </a:cxn>
                <a:cxn ang="0">
                  <a:pos x="74" y="31"/>
                </a:cxn>
                <a:cxn ang="0">
                  <a:pos x="65" y="81"/>
                </a:cxn>
                <a:cxn ang="0">
                  <a:pos x="55" y="70"/>
                </a:cxn>
                <a:cxn ang="0">
                  <a:pos x="55" y="63"/>
                </a:cxn>
                <a:cxn ang="0">
                  <a:pos x="65" y="52"/>
                </a:cxn>
                <a:cxn ang="0">
                  <a:pos x="55" y="63"/>
                </a:cxn>
                <a:cxn ang="0">
                  <a:pos x="65" y="47"/>
                </a:cxn>
                <a:cxn ang="0">
                  <a:pos x="55" y="36"/>
                </a:cxn>
                <a:cxn ang="0">
                  <a:pos x="55" y="31"/>
                </a:cxn>
                <a:cxn ang="0">
                  <a:pos x="65" y="20"/>
                </a:cxn>
                <a:cxn ang="0">
                  <a:pos x="55" y="31"/>
                </a:cxn>
                <a:cxn ang="0">
                  <a:pos x="37" y="41"/>
                </a:cxn>
                <a:cxn ang="0">
                  <a:pos x="5" y="32"/>
                </a:cxn>
                <a:cxn ang="0">
                  <a:pos x="42" y="45"/>
                </a:cxn>
                <a:cxn ang="0">
                  <a:pos x="37" y="118"/>
                </a:cxn>
                <a:cxn ang="0">
                  <a:pos x="27" y="95"/>
                </a:cxn>
                <a:cxn ang="0">
                  <a:pos x="0" y="118"/>
                </a:cxn>
                <a:cxn ang="0">
                  <a:pos x="42" y="45"/>
                </a:cxn>
                <a:cxn ang="0">
                  <a:pos x="37" y="81"/>
                </a:cxn>
                <a:cxn ang="0">
                  <a:pos x="25" y="70"/>
                </a:cxn>
                <a:cxn ang="0">
                  <a:pos x="25" y="63"/>
                </a:cxn>
                <a:cxn ang="0">
                  <a:pos x="37" y="52"/>
                </a:cxn>
                <a:cxn ang="0">
                  <a:pos x="25" y="63"/>
                </a:cxn>
                <a:cxn ang="0">
                  <a:pos x="18" y="81"/>
                </a:cxn>
                <a:cxn ang="0">
                  <a:pos x="5" y="70"/>
                </a:cxn>
                <a:cxn ang="0">
                  <a:pos x="5" y="63"/>
                </a:cxn>
                <a:cxn ang="0">
                  <a:pos x="18" y="52"/>
                </a:cxn>
                <a:cxn ang="0">
                  <a:pos x="5" y="63"/>
                </a:cxn>
              </a:cxnLst>
              <a:rect l="0" t="0" r="r" b="b"/>
              <a:pathLst>
                <a:path w="90" h="118">
                  <a:moveTo>
                    <a:pt x="55" y="0"/>
                  </a:moveTo>
                  <a:lnTo>
                    <a:pt x="85" y="0"/>
                  </a:lnTo>
                  <a:lnTo>
                    <a:pt x="85" y="11"/>
                  </a:lnTo>
                  <a:lnTo>
                    <a:pt x="55" y="11"/>
                  </a:lnTo>
                  <a:lnTo>
                    <a:pt x="55" y="0"/>
                  </a:lnTo>
                  <a:close/>
                  <a:moveTo>
                    <a:pt x="90" y="13"/>
                  </a:moveTo>
                  <a:lnTo>
                    <a:pt x="90" y="118"/>
                  </a:lnTo>
                  <a:lnTo>
                    <a:pt x="85" y="118"/>
                  </a:lnTo>
                  <a:lnTo>
                    <a:pt x="85" y="95"/>
                  </a:lnTo>
                  <a:lnTo>
                    <a:pt x="74" y="95"/>
                  </a:lnTo>
                  <a:lnTo>
                    <a:pt x="74" y="118"/>
                  </a:lnTo>
                  <a:lnTo>
                    <a:pt x="48" y="118"/>
                  </a:lnTo>
                  <a:lnTo>
                    <a:pt x="48" y="13"/>
                  </a:lnTo>
                  <a:lnTo>
                    <a:pt x="90" y="13"/>
                  </a:lnTo>
                  <a:close/>
                  <a:moveTo>
                    <a:pt x="74" y="81"/>
                  </a:moveTo>
                  <a:lnTo>
                    <a:pt x="85" y="81"/>
                  </a:lnTo>
                  <a:lnTo>
                    <a:pt x="85" y="70"/>
                  </a:lnTo>
                  <a:lnTo>
                    <a:pt x="74" y="70"/>
                  </a:lnTo>
                  <a:lnTo>
                    <a:pt x="74" y="81"/>
                  </a:lnTo>
                  <a:close/>
                  <a:moveTo>
                    <a:pt x="74" y="63"/>
                  </a:moveTo>
                  <a:lnTo>
                    <a:pt x="85" y="63"/>
                  </a:lnTo>
                  <a:lnTo>
                    <a:pt x="85" y="52"/>
                  </a:lnTo>
                  <a:lnTo>
                    <a:pt x="74" y="52"/>
                  </a:lnTo>
                  <a:lnTo>
                    <a:pt x="74" y="63"/>
                  </a:lnTo>
                  <a:close/>
                  <a:moveTo>
                    <a:pt x="74" y="47"/>
                  </a:moveTo>
                  <a:lnTo>
                    <a:pt x="85" y="47"/>
                  </a:lnTo>
                  <a:lnTo>
                    <a:pt x="85" y="36"/>
                  </a:lnTo>
                  <a:lnTo>
                    <a:pt x="74" y="36"/>
                  </a:lnTo>
                  <a:lnTo>
                    <a:pt x="74" y="47"/>
                  </a:lnTo>
                  <a:close/>
                  <a:moveTo>
                    <a:pt x="74" y="31"/>
                  </a:moveTo>
                  <a:lnTo>
                    <a:pt x="85" y="31"/>
                  </a:lnTo>
                  <a:lnTo>
                    <a:pt x="85" y="20"/>
                  </a:lnTo>
                  <a:lnTo>
                    <a:pt x="74" y="20"/>
                  </a:lnTo>
                  <a:lnTo>
                    <a:pt x="74" y="31"/>
                  </a:lnTo>
                  <a:close/>
                  <a:moveTo>
                    <a:pt x="55" y="81"/>
                  </a:moveTo>
                  <a:lnTo>
                    <a:pt x="65" y="81"/>
                  </a:lnTo>
                  <a:lnTo>
                    <a:pt x="65" y="70"/>
                  </a:lnTo>
                  <a:lnTo>
                    <a:pt x="55" y="70"/>
                  </a:lnTo>
                  <a:lnTo>
                    <a:pt x="55" y="81"/>
                  </a:lnTo>
                  <a:close/>
                  <a:moveTo>
                    <a:pt x="55" y="63"/>
                  </a:moveTo>
                  <a:lnTo>
                    <a:pt x="65" y="63"/>
                  </a:lnTo>
                  <a:lnTo>
                    <a:pt x="65" y="52"/>
                  </a:lnTo>
                  <a:lnTo>
                    <a:pt x="55" y="52"/>
                  </a:lnTo>
                  <a:lnTo>
                    <a:pt x="55" y="63"/>
                  </a:lnTo>
                  <a:close/>
                  <a:moveTo>
                    <a:pt x="55" y="47"/>
                  </a:moveTo>
                  <a:lnTo>
                    <a:pt x="65" y="47"/>
                  </a:lnTo>
                  <a:lnTo>
                    <a:pt x="65" y="36"/>
                  </a:lnTo>
                  <a:lnTo>
                    <a:pt x="55" y="36"/>
                  </a:lnTo>
                  <a:lnTo>
                    <a:pt x="55" y="47"/>
                  </a:lnTo>
                  <a:close/>
                  <a:moveTo>
                    <a:pt x="55" y="31"/>
                  </a:moveTo>
                  <a:lnTo>
                    <a:pt x="65" y="31"/>
                  </a:lnTo>
                  <a:lnTo>
                    <a:pt x="65" y="20"/>
                  </a:lnTo>
                  <a:lnTo>
                    <a:pt x="55" y="20"/>
                  </a:lnTo>
                  <a:lnTo>
                    <a:pt x="55" y="31"/>
                  </a:lnTo>
                  <a:close/>
                  <a:moveTo>
                    <a:pt x="5" y="41"/>
                  </a:moveTo>
                  <a:lnTo>
                    <a:pt x="37" y="41"/>
                  </a:lnTo>
                  <a:lnTo>
                    <a:pt x="37" y="32"/>
                  </a:lnTo>
                  <a:lnTo>
                    <a:pt x="5" y="32"/>
                  </a:lnTo>
                  <a:lnTo>
                    <a:pt x="5" y="41"/>
                  </a:lnTo>
                  <a:close/>
                  <a:moveTo>
                    <a:pt x="42" y="45"/>
                  </a:moveTo>
                  <a:lnTo>
                    <a:pt x="42" y="118"/>
                  </a:lnTo>
                  <a:lnTo>
                    <a:pt x="37" y="118"/>
                  </a:lnTo>
                  <a:lnTo>
                    <a:pt x="37" y="95"/>
                  </a:lnTo>
                  <a:lnTo>
                    <a:pt x="27" y="95"/>
                  </a:lnTo>
                  <a:lnTo>
                    <a:pt x="27" y="118"/>
                  </a:lnTo>
                  <a:lnTo>
                    <a:pt x="0" y="118"/>
                  </a:lnTo>
                  <a:lnTo>
                    <a:pt x="0" y="45"/>
                  </a:lnTo>
                  <a:lnTo>
                    <a:pt x="42" y="45"/>
                  </a:lnTo>
                  <a:close/>
                  <a:moveTo>
                    <a:pt x="25" y="81"/>
                  </a:moveTo>
                  <a:lnTo>
                    <a:pt x="37" y="81"/>
                  </a:lnTo>
                  <a:lnTo>
                    <a:pt x="37" y="70"/>
                  </a:lnTo>
                  <a:lnTo>
                    <a:pt x="25" y="70"/>
                  </a:lnTo>
                  <a:lnTo>
                    <a:pt x="25" y="81"/>
                  </a:lnTo>
                  <a:close/>
                  <a:moveTo>
                    <a:pt x="25" y="63"/>
                  </a:moveTo>
                  <a:lnTo>
                    <a:pt x="37" y="63"/>
                  </a:lnTo>
                  <a:lnTo>
                    <a:pt x="37" y="52"/>
                  </a:lnTo>
                  <a:lnTo>
                    <a:pt x="25" y="52"/>
                  </a:lnTo>
                  <a:lnTo>
                    <a:pt x="25" y="63"/>
                  </a:lnTo>
                  <a:close/>
                  <a:moveTo>
                    <a:pt x="5" y="81"/>
                  </a:moveTo>
                  <a:lnTo>
                    <a:pt x="18" y="81"/>
                  </a:lnTo>
                  <a:lnTo>
                    <a:pt x="18" y="70"/>
                  </a:lnTo>
                  <a:lnTo>
                    <a:pt x="5" y="70"/>
                  </a:lnTo>
                  <a:lnTo>
                    <a:pt x="5" y="81"/>
                  </a:lnTo>
                  <a:close/>
                  <a:moveTo>
                    <a:pt x="5" y="63"/>
                  </a:moveTo>
                  <a:lnTo>
                    <a:pt x="18" y="63"/>
                  </a:lnTo>
                  <a:lnTo>
                    <a:pt x="18" y="52"/>
                  </a:lnTo>
                  <a:lnTo>
                    <a:pt x="5" y="52"/>
                  </a:lnTo>
                  <a:lnTo>
                    <a:pt x="5" y="6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 name="Freeform 15"/>
            <p:cNvSpPr>
              <a:spLocks noEditPoints="1"/>
            </p:cNvSpPr>
            <p:nvPr/>
          </p:nvSpPr>
          <p:spPr bwMode="auto">
            <a:xfrm>
              <a:off x="4137" y="2789"/>
              <a:ext cx="113" cy="100"/>
            </a:xfrm>
            <a:custGeom>
              <a:avLst/>
              <a:gdLst/>
              <a:ahLst/>
              <a:cxnLst>
                <a:cxn ang="0">
                  <a:pos x="104" y="0"/>
                </a:cxn>
                <a:cxn ang="0">
                  <a:pos x="67" y="7"/>
                </a:cxn>
                <a:cxn ang="0">
                  <a:pos x="113" y="11"/>
                </a:cxn>
                <a:cxn ang="0">
                  <a:pos x="106" y="100"/>
                </a:cxn>
                <a:cxn ang="0">
                  <a:pos x="92" y="80"/>
                </a:cxn>
                <a:cxn ang="0">
                  <a:pos x="60" y="100"/>
                </a:cxn>
                <a:cxn ang="0">
                  <a:pos x="113" y="11"/>
                </a:cxn>
                <a:cxn ang="0">
                  <a:pos x="106" y="68"/>
                </a:cxn>
                <a:cxn ang="0">
                  <a:pos x="92" y="59"/>
                </a:cxn>
                <a:cxn ang="0">
                  <a:pos x="92" y="54"/>
                </a:cxn>
                <a:cxn ang="0">
                  <a:pos x="106" y="45"/>
                </a:cxn>
                <a:cxn ang="0">
                  <a:pos x="92" y="54"/>
                </a:cxn>
                <a:cxn ang="0">
                  <a:pos x="106" y="39"/>
                </a:cxn>
                <a:cxn ang="0">
                  <a:pos x="92" y="30"/>
                </a:cxn>
                <a:cxn ang="0">
                  <a:pos x="92" y="25"/>
                </a:cxn>
                <a:cxn ang="0">
                  <a:pos x="106" y="16"/>
                </a:cxn>
                <a:cxn ang="0">
                  <a:pos x="92" y="25"/>
                </a:cxn>
                <a:cxn ang="0">
                  <a:pos x="81" y="68"/>
                </a:cxn>
                <a:cxn ang="0">
                  <a:pos x="67" y="59"/>
                </a:cxn>
                <a:cxn ang="0">
                  <a:pos x="67" y="54"/>
                </a:cxn>
                <a:cxn ang="0">
                  <a:pos x="81" y="45"/>
                </a:cxn>
                <a:cxn ang="0">
                  <a:pos x="67" y="54"/>
                </a:cxn>
                <a:cxn ang="0">
                  <a:pos x="81" y="39"/>
                </a:cxn>
                <a:cxn ang="0">
                  <a:pos x="67" y="30"/>
                </a:cxn>
                <a:cxn ang="0">
                  <a:pos x="67" y="25"/>
                </a:cxn>
                <a:cxn ang="0">
                  <a:pos x="81" y="16"/>
                </a:cxn>
                <a:cxn ang="0">
                  <a:pos x="67" y="25"/>
                </a:cxn>
                <a:cxn ang="0">
                  <a:pos x="46" y="34"/>
                </a:cxn>
                <a:cxn ang="0">
                  <a:pos x="7" y="27"/>
                </a:cxn>
                <a:cxn ang="0">
                  <a:pos x="53" y="38"/>
                </a:cxn>
                <a:cxn ang="0">
                  <a:pos x="46" y="100"/>
                </a:cxn>
                <a:cxn ang="0">
                  <a:pos x="32" y="80"/>
                </a:cxn>
                <a:cxn ang="0">
                  <a:pos x="0" y="100"/>
                </a:cxn>
                <a:cxn ang="0">
                  <a:pos x="53" y="38"/>
                </a:cxn>
                <a:cxn ang="0">
                  <a:pos x="46" y="68"/>
                </a:cxn>
                <a:cxn ang="0">
                  <a:pos x="32" y="59"/>
                </a:cxn>
                <a:cxn ang="0">
                  <a:pos x="32" y="54"/>
                </a:cxn>
                <a:cxn ang="0">
                  <a:pos x="46" y="45"/>
                </a:cxn>
                <a:cxn ang="0">
                  <a:pos x="32" y="54"/>
                </a:cxn>
                <a:cxn ang="0">
                  <a:pos x="21" y="68"/>
                </a:cxn>
                <a:cxn ang="0">
                  <a:pos x="7" y="59"/>
                </a:cxn>
                <a:cxn ang="0">
                  <a:pos x="7" y="54"/>
                </a:cxn>
                <a:cxn ang="0">
                  <a:pos x="21" y="45"/>
                </a:cxn>
                <a:cxn ang="0">
                  <a:pos x="7" y="54"/>
                </a:cxn>
              </a:cxnLst>
              <a:rect l="0" t="0" r="r" b="b"/>
              <a:pathLst>
                <a:path w="113" h="100">
                  <a:moveTo>
                    <a:pt x="67" y="0"/>
                  </a:moveTo>
                  <a:lnTo>
                    <a:pt x="104" y="0"/>
                  </a:lnTo>
                  <a:lnTo>
                    <a:pt x="104" y="7"/>
                  </a:lnTo>
                  <a:lnTo>
                    <a:pt x="67" y="7"/>
                  </a:lnTo>
                  <a:lnTo>
                    <a:pt x="67" y="0"/>
                  </a:lnTo>
                  <a:close/>
                  <a:moveTo>
                    <a:pt x="113" y="11"/>
                  </a:moveTo>
                  <a:lnTo>
                    <a:pt x="113" y="100"/>
                  </a:lnTo>
                  <a:lnTo>
                    <a:pt x="106" y="100"/>
                  </a:lnTo>
                  <a:lnTo>
                    <a:pt x="106" y="80"/>
                  </a:lnTo>
                  <a:lnTo>
                    <a:pt x="92" y="80"/>
                  </a:lnTo>
                  <a:lnTo>
                    <a:pt x="92" y="100"/>
                  </a:lnTo>
                  <a:lnTo>
                    <a:pt x="60" y="100"/>
                  </a:lnTo>
                  <a:lnTo>
                    <a:pt x="60" y="11"/>
                  </a:lnTo>
                  <a:lnTo>
                    <a:pt x="113" y="11"/>
                  </a:lnTo>
                  <a:close/>
                  <a:moveTo>
                    <a:pt x="92" y="68"/>
                  </a:moveTo>
                  <a:lnTo>
                    <a:pt x="106" y="68"/>
                  </a:lnTo>
                  <a:lnTo>
                    <a:pt x="106" y="59"/>
                  </a:lnTo>
                  <a:lnTo>
                    <a:pt x="92" y="59"/>
                  </a:lnTo>
                  <a:lnTo>
                    <a:pt x="92" y="68"/>
                  </a:lnTo>
                  <a:close/>
                  <a:moveTo>
                    <a:pt x="92" y="54"/>
                  </a:moveTo>
                  <a:lnTo>
                    <a:pt x="106" y="54"/>
                  </a:lnTo>
                  <a:lnTo>
                    <a:pt x="106" y="45"/>
                  </a:lnTo>
                  <a:lnTo>
                    <a:pt x="92" y="45"/>
                  </a:lnTo>
                  <a:lnTo>
                    <a:pt x="92" y="54"/>
                  </a:lnTo>
                  <a:close/>
                  <a:moveTo>
                    <a:pt x="92" y="39"/>
                  </a:moveTo>
                  <a:lnTo>
                    <a:pt x="106" y="39"/>
                  </a:lnTo>
                  <a:lnTo>
                    <a:pt x="106" y="30"/>
                  </a:lnTo>
                  <a:lnTo>
                    <a:pt x="92" y="30"/>
                  </a:lnTo>
                  <a:lnTo>
                    <a:pt x="92" y="39"/>
                  </a:lnTo>
                  <a:close/>
                  <a:moveTo>
                    <a:pt x="92" y="25"/>
                  </a:moveTo>
                  <a:lnTo>
                    <a:pt x="106" y="25"/>
                  </a:lnTo>
                  <a:lnTo>
                    <a:pt x="106" y="16"/>
                  </a:lnTo>
                  <a:lnTo>
                    <a:pt x="92" y="16"/>
                  </a:lnTo>
                  <a:lnTo>
                    <a:pt x="92" y="25"/>
                  </a:lnTo>
                  <a:close/>
                  <a:moveTo>
                    <a:pt x="67" y="68"/>
                  </a:moveTo>
                  <a:lnTo>
                    <a:pt x="81" y="68"/>
                  </a:lnTo>
                  <a:lnTo>
                    <a:pt x="81" y="59"/>
                  </a:lnTo>
                  <a:lnTo>
                    <a:pt x="67" y="59"/>
                  </a:lnTo>
                  <a:lnTo>
                    <a:pt x="67" y="68"/>
                  </a:lnTo>
                  <a:close/>
                  <a:moveTo>
                    <a:pt x="67" y="54"/>
                  </a:moveTo>
                  <a:lnTo>
                    <a:pt x="81" y="54"/>
                  </a:lnTo>
                  <a:lnTo>
                    <a:pt x="81" y="45"/>
                  </a:lnTo>
                  <a:lnTo>
                    <a:pt x="67" y="45"/>
                  </a:lnTo>
                  <a:lnTo>
                    <a:pt x="67" y="54"/>
                  </a:lnTo>
                  <a:close/>
                  <a:moveTo>
                    <a:pt x="67" y="39"/>
                  </a:moveTo>
                  <a:lnTo>
                    <a:pt x="81" y="39"/>
                  </a:lnTo>
                  <a:lnTo>
                    <a:pt x="81" y="30"/>
                  </a:lnTo>
                  <a:lnTo>
                    <a:pt x="67" y="30"/>
                  </a:lnTo>
                  <a:lnTo>
                    <a:pt x="67" y="39"/>
                  </a:lnTo>
                  <a:close/>
                  <a:moveTo>
                    <a:pt x="67" y="25"/>
                  </a:moveTo>
                  <a:lnTo>
                    <a:pt x="81" y="25"/>
                  </a:lnTo>
                  <a:lnTo>
                    <a:pt x="81" y="16"/>
                  </a:lnTo>
                  <a:lnTo>
                    <a:pt x="67" y="16"/>
                  </a:lnTo>
                  <a:lnTo>
                    <a:pt x="67" y="25"/>
                  </a:lnTo>
                  <a:close/>
                  <a:moveTo>
                    <a:pt x="7" y="34"/>
                  </a:moveTo>
                  <a:lnTo>
                    <a:pt x="46" y="34"/>
                  </a:lnTo>
                  <a:lnTo>
                    <a:pt x="46" y="27"/>
                  </a:lnTo>
                  <a:lnTo>
                    <a:pt x="7" y="27"/>
                  </a:lnTo>
                  <a:lnTo>
                    <a:pt x="7" y="34"/>
                  </a:lnTo>
                  <a:close/>
                  <a:moveTo>
                    <a:pt x="53" y="38"/>
                  </a:moveTo>
                  <a:lnTo>
                    <a:pt x="53" y="100"/>
                  </a:lnTo>
                  <a:lnTo>
                    <a:pt x="46" y="100"/>
                  </a:lnTo>
                  <a:lnTo>
                    <a:pt x="46" y="80"/>
                  </a:lnTo>
                  <a:lnTo>
                    <a:pt x="32" y="80"/>
                  </a:lnTo>
                  <a:lnTo>
                    <a:pt x="32" y="100"/>
                  </a:lnTo>
                  <a:lnTo>
                    <a:pt x="0" y="100"/>
                  </a:lnTo>
                  <a:lnTo>
                    <a:pt x="0" y="38"/>
                  </a:lnTo>
                  <a:lnTo>
                    <a:pt x="53" y="38"/>
                  </a:lnTo>
                  <a:close/>
                  <a:moveTo>
                    <a:pt x="32" y="68"/>
                  </a:moveTo>
                  <a:lnTo>
                    <a:pt x="46" y="68"/>
                  </a:lnTo>
                  <a:lnTo>
                    <a:pt x="46" y="59"/>
                  </a:lnTo>
                  <a:lnTo>
                    <a:pt x="32" y="59"/>
                  </a:lnTo>
                  <a:lnTo>
                    <a:pt x="32" y="68"/>
                  </a:lnTo>
                  <a:close/>
                  <a:moveTo>
                    <a:pt x="32" y="54"/>
                  </a:moveTo>
                  <a:lnTo>
                    <a:pt x="46" y="54"/>
                  </a:lnTo>
                  <a:lnTo>
                    <a:pt x="46" y="45"/>
                  </a:lnTo>
                  <a:lnTo>
                    <a:pt x="32" y="45"/>
                  </a:lnTo>
                  <a:lnTo>
                    <a:pt x="32" y="54"/>
                  </a:lnTo>
                  <a:close/>
                  <a:moveTo>
                    <a:pt x="7" y="68"/>
                  </a:moveTo>
                  <a:lnTo>
                    <a:pt x="21" y="68"/>
                  </a:lnTo>
                  <a:lnTo>
                    <a:pt x="21" y="59"/>
                  </a:lnTo>
                  <a:lnTo>
                    <a:pt x="7" y="59"/>
                  </a:lnTo>
                  <a:lnTo>
                    <a:pt x="7" y="68"/>
                  </a:lnTo>
                  <a:close/>
                  <a:moveTo>
                    <a:pt x="7" y="54"/>
                  </a:moveTo>
                  <a:lnTo>
                    <a:pt x="21" y="54"/>
                  </a:lnTo>
                  <a:lnTo>
                    <a:pt x="21" y="45"/>
                  </a:lnTo>
                  <a:lnTo>
                    <a:pt x="7" y="45"/>
                  </a:lnTo>
                  <a:lnTo>
                    <a:pt x="7" y="5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 name="Freeform 16"/>
            <p:cNvSpPr>
              <a:spLocks noEditPoints="1"/>
            </p:cNvSpPr>
            <p:nvPr/>
          </p:nvSpPr>
          <p:spPr bwMode="auto">
            <a:xfrm>
              <a:off x="4057" y="2828"/>
              <a:ext cx="69" cy="61"/>
            </a:xfrm>
            <a:custGeom>
              <a:avLst/>
              <a:gdLst/>
              <a:ahLst/>
              <a:cxnLst>
                <a:cxn ang="0">
                  <a:pos x="64" y="0"/>
                </a:cxn>
                <a:cxn ang="0">
                  <a:pos x="43" y="4"/>
                </a:cxn>
                <a:cxn ang="0">
                  <a:pos x="69" y="6"/>
                </a:cxn>
                <a:cxn ang="0">
                  <a:pos x="66" y="61"/>
                </a:cxn>
                <a:cxn ang="0">
                  <a:pos x="57" y="49"/>
                </a:cxn>
                <a:cxn ang="0">
                  <a:pos x="37" y="61"/>
                </a:cxn>
                <a:cxn ang="0">
                  <a:pos x="69" y="6"/>
                </a:cxn>
                <a:cxn ang="0">
                  <a:pos x="66" y="41"/>
                </a:cxn>
                <a:cxn ang="0">
                  <a:pos x="57" y="36"/>
                </a:cxn>
                <a:cxn ang="0">
                  <a:pos x="57" y="33"/>
                </a:cxn>
                <a:cxn ang="0">
                  <a:pos x="66" y="27"/>
                </a:cxn>
                <a:cxn ang="0">
                  <a:pos x="57" y="33"/>
                </a:cxn>
                <a:cxn ang="0">
                  <a:pos x="66" y="24"/>
                </a:cxn>
                <a:cxn ang="0">
                  <a:pos x="57" y="18"/>
                </a:cxn>
                <a:cxn ang="0">
                  <a:pos x="57" y="15"/>
                </a:cxn>
                <a:cxn ang="0">
                  <a:pos x="66" y="9"/>
                </a:cxn>
                <a:cxn ang="0">
                  <a:pos x="57" y="15"/>
                </a:cxn>
                <a:cxn ang="0">
                  <a:pos x="50" y="41"/>
                </a:cxn>
                <a:cxn ang="0">
                  <a:pos x="41" y="36"/>
                </a:cxn>
                <a:cxn ang="0">
                  <a:pos x="41" y="33"/>
                </a:cxn>
                <a:cxn ang="0">
                  <a:pos x="50" y="27"/>
                </a:cxn>
                <a:cxn ang="0">
                  <a:pos x="41" y="33"/>
                </a:cxn>
                <a:cxn ang="0">
                  <a:pos x="50" y="24"/>
                </a:cxn>
                <a:cxn ang="0">
                  <a:pos x="41" y="18"/>
                </a:cxn>
                <a:cxn ang="0">
                  <a:pos x="41" y="15"/>
                </a:cxn>
                <a:cxn ang="0">
                  <a:pos x="50" y="9"/>
                </a:cxn>
                <a:cxn ang="0">
                  <a:pos x="41" y="15"/>
                </a:cxn>
                <a:cxn ang="0">
                  <a:pos x="29" y="20"/>
                </a:cxn>
                <a:cxn ang="0">
                  <a:pos x="6" y="16"/>
                </a:cxn>
                <a:cxn ang="0">
                  <a:pos x="32" y="22"/>
                </a:cxn>
                <a:cxn ang="0">
                  <a:pos x="29" y="61"/>
                </a:cxn>
                <a:cxn ang="0">
                  <a:pos x="20" y="49"/>
                </a:cxn>
                <a:cxn ang="0">
                  <a:pos x="0" y="61"/>
                </a:cxn>
                <a:cxn ang="0">
                  <a:pos x="32" y="22"/>
                </a:cxn>
                <a:cxn ang="0">
                  <a:pos x="29" y="41"/>
                </a:cxn>
                <a:cxn ang="0">
                  <a:pos x="20" y="36"/>
                </a:cxn>
                <a:cxn ang="0">
                  <a:pos x="20" y="33"/>
                </a:cxn>
                <a:cxn ang="0">
                  <a:pos x="29" y="27"/>
                </a:cxn>
                <a:cxn ang="0">
                  <a:pos x="20" y="33"/>
                </a:cxn>
                <a:cxn ang="0">
                  <a:pos x="14" y="41"/>
                </a:cxn>
                <a:cxn ang="0">
                  <a:pos x="6" y="36"/>
                </a:cxn>
                <a:cxn ang="0">
                  <a:pos x="6" y="33"/>
                </a:cxn>
                <a:cxn ang="0">
                  <a:pos x="14" y="27"/>
                </a:cxn>
                <a:cxn ang="0">
                  <a:pos x="6" y="33"/>
                </a:cxn>
              </a:cxnLst>
              <a:rect l="0" t="0" r="r" b="b"/>
              <a:pathLst>
                <a:path w="69" h="61">
                  <a:moveTo>
                    <a:pt x="43" y="0"/>
                  </a:moveTo>
                  <a:lnTo>
                    <a:pt x="64" y="0"/>
                  </a:lnTo>
                  <a:lnTo>
                    <a:pt x="64" y="4"/>
                  </a:lnTo>
                  <a:lnTo>
                    <a:pt x="43" y="4"/>
                  </a:lnTo>
                  <a:lnTo>
                    <a:pt x="43" y="0"/>
                  </a:lnTo>
                  <a:close/>
                  <a:moveTo>
                    <a:pt x="69" y="6"/>
                  </a:moveTo>
                  <a:lnTo>
                    <a:pt x="69" y="61"/>
                  </a:lnTo>
                  <a:lnTo>
                    <a:pt x="66" y="61"/>
                  </a:lnTo>
                  <a:lnTo>
                    <a:pt x="66" y="49"/>
                  </a:lnTo>
                  <a:lnTo>
                    <a:pt x="57" y="49"/>
                  </a:lnTo>
                  <a:lnTo>
                    <a:pt x="57" y="61"/>
                  </a:lnTo>
                  <a:lnTo>
                    <a:pt x="37" y="61"/>
                  </a:lnTo>
                  <a:lnTo>
                    <a:pt x="37" y="6"/>
                  </a:lnTo>
                  <a:lnTo>
                    <a:pt x="69" y="6"/>
                  </a:lnTo>
                  <a:close/>
                  <a:moveTo>
                    <a:pt x="57" y="41"/>
                  </a:moveTo>
                  <a:lnTo>
                    <a:pt x="66" y="41"/>
                  </a:lnTo>
                  <a:lnTo>
                    <a:pt x="66" y="36"/>
                  </a:lnTo>
                  <a:lnTo>
                    <a:pt x="57" y="36"/>
                  </a:lnTo>
                  <a:lnTo>
                    <a:pt x="57" y="41"/>
                  </a:lnTo>
                  <a:close/>
                  <a:moveTo>
                    <a:pt x="57" y="33"/>
                  </a:moveTo>
                  <a:lnTo>
                    <a:pt x="66" y="33"/>
                  </a:lnTo>
                  <a:lnTo>
                    <a:pt x="66" y="27"/>
                  </a:lnTo>
                  <a:lnTo>
                    <a:pt x="57" y="27"/>
                  </a:lnTo>
                  <a:lnTo>
                    <a:pt x="57" y="33"/>
                  </a:lnTo>
                  <a:close/>
                  <a:moveTo>
                    <a:pt x="57" y="24"/>
                  </a:moveTo>
                  <a:lnTo>
                    <a:pt x="66" y="24"/>
                  </a:lnTo>
                  <a:lnTo>
                    <a:pt x="66" y="18"/>
                  </a:lnTo>
                  <a:lnTo>
                    <a:pt x="57" y="18"/>
                  </a:lnTo>
                  <a:lnTo>
                    <a:pt x="57" y="24"/>
                  </a:lnTo>
                  <a:close/>
                  <a:moveTo>
                    <a:pt x="57" y="15"/>
                  </a:moveTo>
                  <a:lnTo>
                    <a:pt x="66" y="15"/>
                  </a:lnTo>
                  <a:lnTo>
                    <a:pt x="66" y="9"/>
                  </a:lnTo>
                  <a:lnTo>
                    <a:pt x="57" y="9"/>
                  </a:lnTo>
                  <a:lnTo>
                    <a:pt x="57" y="15"/>
                  </a:lnTo>
                  <a:close/>
                  <a:moveTo>
                    <a:pt x="41" y="41"/>
                  </a:moveTo>
                  <a:lnTo>
                    <a:pt x="50" y="41"/>
                  </a:lnTo>
                  <a:lnTo>
                    <a:pt x="50" y="36"/>
                  </a:lnTo>
                  <a:lnTo>
                    <a:pt x="41" y="36"/>
                  </a:lnTo>
                  <a:lnTo>
                    <a:pt x="41" y="41"/>
                  </a:lnTo>
                  <a:close/>
                  <a:moveTo>
                    <a:pt x="41" y="33"/>
                  </a:moveTo>
                  <a:lnTo>
                    <a:pt x="50" y="33"/>
                  </a:lnTo>
                  <a:lnTo>
                    <a:pt x="50" y="27"/>
                  </a:lnTo>
                  <a:lnTo>
                    <a:pt x="41" y="27"/>
                  </a:lnTo>
                  <a:lnTo>
                    <a:pt x="41" y="33"/>
                  </a:lnTo>
                  <a:close/>
                  <a:moveTo>
                    <a:pt x="41" y="24"/>
                  </a:moveTo>
                  <a:lnTo>
                    <a:pt x="50" y="24"/>
                  </a:lnTo>
                  <a:lnTo>
                    <a:pt x="50" y="18"/>
                  </a:lnTo>
                  <a:lnTo>
                    <a:pt x="41" y="18"/>
                  </a:lnTo>
                  <a:lnTo>
                    <a:pt x="41" y="24"/>
                  </a:lnTo>
                  <a:close/>
                  <a:moveTo>
                    <a:pt x="41" y="15"/>
                  </a:moveTo>
                  <a:lnTo>
                    <a:pt x="50" y="15"/>
                  </a:lnTo>
                  <a:lnTo>
                    <a:pt x="50" y="9"/>
                  </a:lnTo>
                  <a:lnTo>
                    <a:pt x="41" y="9"/>
                  </a:lnTo>
                  <a:lnTo>
                    <a:pt x="41" y="15"/>
                  </a:lnTo>
                  <a:close/>
                  <a:moveTo>
                    <a:pt x="6" y="20"/>
                  </a:moveTo>
                  <a:lnTo>
                    <a:pt x="29" y="20"/>
                  </a:lnTo>
                  <a:lnTo>
                    <a:pt x="29" y="16"/>
                  </a:lnTo>
                  <a:lnTo>
                    <a:pt x="6" y="16"/>
                  </a:lnTo>
                  <a:lnTo>
                    <a:pt x="6" y="20"/>
                  </a:lnTo>
                  <a:close/>
                  <a:moveTo>
                    <a:pt x="32" y="22"/>
                  </a:moveTo>
                  <a:lnTo>
                    <a:pt x="32" y="61"/>
                  </a:lnTo>
                  <a:lnTo>
                    <a:pt x="29" y="61"/>
                  </a:lnTo>
                  <a:lnTo>
                    <a:pt x="29" y="49"/>
                  </a:lnTo>
                  <a:lnTo>
                    <a:pt x="20" y="49"/>
                  </a:lnTo>
                  <a:lnTo>
                    <a:pt x="20" y="61"/>
                  </a:lnTo>
                  <a:lnTo>
                    <a:pt x="0" y="61"/>
                  </a:lnTo>
                  <a:lnTo>
                    <a:pt x="0" y="22"/>
                  </a:lnTo>
                  <a:lnTo>
                    <a:pt x="32" y="22"/>
                  </a:lnTo>
                  <a:close/>
                  <a:moveTo>
                    <a:pt x="20" y="41"/>
                  </a:moveTo>
                  <a:lnTo>
                    <a:pt x="29" y="41"/>
                  </a:lnTo>
                  <a:lnTo>
                    <a:pt x="29" y="36"/>
                  </a:lnTo>
                  <a:lnTo>
                    <a:pt x="20" y="36"/>
                  </a:lnTo>
                  <a:lnTo>
                    <a:pt x="20" y="41"/>
                  </a:lnTo>
                  <a:close/>
                  <a:moveTo>
                    <a:pt x="20" y="33"/>
                  </a:moveTo>
                  <a:lnTo>
                    <a:pt x="29" y="33"/>
                  </a:lnTo>
                  <a:lnTo>
                    <a:pt x="29" y="27"/>
                  </a:lnTo>
                  <a:lnTo>
                    <a:pt x="20" y="27"/>
                  </a:lnTo>
                  <a:lnTo>
                    <a:pt x="20" y="33"/>
                  </a:lnTo>
                  <a:close/>
                  <a:moveTo>
                    <a:pt x="6" y="41"/>
                  </a:moveTo>
                  <a:lnTo>
                    <a:pt x="14" y="41"/>
                  </a:lnTo>
                  <a:lnTo>
                    <a:pt x="14" y="36"/>
                  </a:lnTo>
                  <a:lnTo>
                    <a:pt x="6" y="36"/>
                  </a:lnTo>
                  <a:lnTo>
                    <a:pt x="6" y="41"/>
                  </a:lnTo>
                  <a:close/>
                  <a:moveTo>
                    <a:pt x="6" y="33"/>
                  </a:moveTo>
                  <a:lnTo>
                    <a:pt x="14" y="33"/>
                  </a:lnTo>
                  <a:lnTo>
                    <a:pt x="14" y="27"/>
                  </a:lnTo>
                  <a:lnTo>
                    <a:pt x="6" y="27"/>
                  </a:lnTo>
                  <a:lnTo>
                    <a:pt x="6" y="3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 name="Freeform 17"/>
            <p:cNvSpPr>
              <a:spLocks noEditPoints="1"/>
            </p:cNvSpPr>
            <p:nvPr/>
          </p:nvSpPr>
          <p:spPr bwMode="auto">
            <a:xfrm>
              <a:off x="4581" y="2648"/>
              <a:ext cx="143" cy="243"/>
            </a:xfrm>
            <a:custGeom>
              <a:avLst/>
              <a:gdLst/>
              <a:ahLst/>
              <a:cxnLst>
                <a:cxn ang="0">
                  <a:pos x="11" y="113"/>
                </a:cxn>
                <a:cxn ang="0">
                  <a:pos x="58" y="95"/>
                </a:cxn>
                <a:cxn ang="0">
                  <a:pos x="67" y="116"/>
                </a:cxn>
                <a:cxn ang="0">
                  <a:pos x="27" y="243"/>
                </a:cxn>
                <a:cxn ang="0">
                  <a:pos x="9" y="216"/>
                </a:cxn>
                <a:cxn ang="0">
                  <a:pos x="0" y="243"/>
                </a:cxn>
                <a:cxn ang="0">
                  <a:pos x="67" y="116"/>
                </a:cxn>
                <a:cxn ang="0">
                  <a:pos x="9" y="184"/>
                </a:cxn>
                <a:cxn ang="0">
                  <a:pos x="28" y="198"/>
                </a:cxn>
                <a:cxn ang="0">
                  <a:pos x="28" y="164"/>
                </a:cxn>
                <a:cxn ang="0">
                  <a:pos x="9" y="177"/>
                </a:cxn>
                <a:cxn ang="0">
                  <a:pos x="28" y="164"/>
                </a:cxn>
                <a:cxn ang="0">
                  <a:pos x="9" y="145"/>
                </a:cxn>
                <a:cxn ang="0">
                  <a:pos x="28" y="157"/>
                </a:cxn>
                <a:cxn ang="0">
                  <a:pos x="28" y="125"/>
                </a:cxn>
                <a:cxn ang="0">
                  <a:pos x="9" y="138"/>
                </a:cxn>
                <a:cxn ang="0">
                  <a:pos x="28" y="125"/>
                </a:cxn>
                <a:cxn ang="0">
                  <a:pos x="41" y="184"/>
                </a:cxn>
                <a:cxn ang="0">
                  <a:pos x="58" y="198"/>
                </a:cxn>
                <a:cxn ang="0">
                  <a:pos x="58" y="164"/>
                </a:cxn>
                <a:cxn ang="0">
                  <a:pos x="41" y="177"/>
                </a:cxn>
                <a:cxn ang="0">
                  <a:pos x="58" y="164"/>
                </a:cxn>
                <a:cxn ang="0">
                  <a:pos x="41" y="145"/>
                </a:cxn>
                <a:cxn ang="0">
                  <a:pos x="58" y="157"/>
                </a:cxn>
                <a:cxn ang="0">
                  <a:pos x="58" y="125"/>
                </a:cxn>
                <a:cxn ang="0">
                  <a:pos x="41" y="138"/>
                </a:cxn>
                <a:cxn ang="0">
                  <a:pos x="58" y="125"/>
                </a:cxn>
                <a:cxn ang="0">
                  <a:pos x="87" y="139"/>
                </a:cxn>
                <a:cxn ang="0">
                  <a:pos x="135" y="150"/>
                </a:cxn>
                <a:cxn ang="0">
                  <a:pos x="143" y="154"/>
                </a:cxn>
                <a:cxn ang="0">
                  <a:pos x="103" y="243"/>
                </a:cxn>
                <a:cxn ang="0">
                  <a:pos x="85" y="216"/>
                </a:cxn>
                <a:cxn ang="0">
                  <a:pos x="76" y="243"/>
                </a:cxn>
                <a:cxn ang="0">
                  <a:pos x="143" y="154"/>
                </a:cxn>
                <a:cxn ang="0">
                  <a:pos x="85" y="184"/>
                </a:cxn>
                <a:cxn ang="0">
                  <a:pos x="105" y="198"/>
                </a:cxn>
                <a:cxn ang="0">
                  <a:pos x="105" y="164"/>
                </a:cxn>
                <a:cxn ang="0">
                  <a:pos x="85" y="177"/>
                </a:cxn>
                <a:cxn ang="0">
                  <a:pos x="105" y="164"/>
                </a:cxn>
                <a:cxn ang="0">
                  <a:pos x="117" y="184"/>
                </a:cxn>
                <a:cxn ang="0">
                  <a:pos x="135" y="198"/>
                </a:cxn>
                <a:cxn ang="0">
                  <a:pos x="135" y="164"/>
                </a:cxn>
                <a:cxn ang="0">
                  <a:pos x="117" y="177"/>
                </a:cxn>
                <a:cxn ang="0">
                  <a:pos x="135" y="164"/>
                </a:cxn>
                <a:cxn ang="0">
                  <a:pos x="51" y="64"/>
                </a:cxn>
                <a:cxn ang="0">
                  <a:pos x="18" y="91"/>
                </a:cxn>
                <a:cxn ang="0">
                  <a:pos x="30" y="0"/>
                </a:cxn>
                <a:cxn ang="0">
                  <a:pos x="39" y="61"/>
                </a:cxn>
                <a:cxn ang="0">
                  <a:pos x="30" y="0"/>
                </a:cxn>
              </a:cxnLst>
              <a:rect l="0" t="0" r="r" b="b"/>
              <a:pathLst>
                <a:path w="143" h="243">
                  <a:moveTo>
                    <a:pt x="58" y="113"/>
                  </a:moveTo>
                  <a:lnTo>
                    <a:pt x="11" y="113"/>
                  </a:lnTo>
                  <a:lnTo>
                    <a:pt x="11" y="95"/>
                  </a:lnTo>
                  <a:lnTo>
                    <a:pt x="58" y="95"/>
                  </a:lnTo>
                  <a:lnTo>
                    <a:pt x="58" y="113"/>
                  </a:lnTo>
                  <a:close/>
                  <a:moveTo>
                    <a:pt x="67" y="116"/>
                  </a:moveTo>
                  <a:lnTo>
                    <a:pt x="67" y="243"/>
                  </a:lnTo>
                  <a:lnTo>
                    <a:pt x="27" y="243"/>
                  </a:lnTo>
                  <a:lnTo>
                    <a:pt x="27" y="216"/>
                  </a:lnTo>
                  <a:lnTo>
                    <a:pt x="9" y="216"/>
                  </a:lnTo>
                  <a:lnTo>
                    <a:pt x="9" y="243"/>
                  </a:lnTo>
                  <a:lnTo>
                    <a:pt x="0" y="243"/>
                  </a:lnTo>
                  <a:lnTo>
                    <a:pt x="0" y="116"/>
                  </a:lnTo>
                  <a:lnTo>
                    <a:pt x="67" y="116"/>
                  </a:lnTo>
                  <a:close/>
                  <a:moveTo>
                    <a:pt x="28" y="184"/>
                  </a:moveTo>
                  <a:lnTo>
                    <a:pt x="9" y="184"/>
                  </a:lnTo>
                  <a:lnTo>
                    <a:pt x="9" y="198"/>
                  </a:lnTo>
                  <a:lnTo>
                    <a:pt x="28" y="198"/>
                  </a:lnTo>
                  <a:lnTo>
                    <a:pt x="28" y="184"/>
                  </a:lnTo>
                  <a:close/>
                  <a:moveTo>
                    <a:pt x="28" y="164"/>
                  </a:moveTo>
                  <a:lnTo>
                    <a:pt x="9" y="164"/>
                  </a:lnTo>
                  <a:lnTo>
                    <a:pt x="9" y="177"/>
                  </a:lnTo>
                  <a:lnTo>
                    <a:pt x="28" y="177"/>
                  </a:lnTo>
                  <a:lnTo>
                    <a:pt x="28" y="164"/>
                  </a:lnTo>
                  <a:close/>
                  <a:moveTo>
                    <a:pt x="28" y="145"/>
                  </a:moveTo>
                  <a:lnTo>
                    <a:pt x="9" y="145"/>
                  </a:lnTo>
                  <a:lnTo>
                    <a:pt x="9" y="157"/>
                  </a:lnTo>
                  <a:lnTo>
                    <a:pt x="28" y="157"/>
                  </a:lnTo>
                  <a:lnTo>
                    <a:pt x="28" y="145"/>
                  </a:lnTo>
                  <a:close/>
                  <a:moveTo>
                    <a:pt x="28" y="125"/>
                  </a:moveTo>
                  <a:lnTo>
                    <a:pt x="9" y="125"/>
                  </a:lnTo>
                  <a:lnTo>
                    <a:pt x="9" y="138"/>
                  </a:lnTo>
                  <a:lnTo>
                    <a:pt x="28" y="138"/>
                  </a:lnTo>
                  <a:lnTo>
                    <a:pt x="28" y="125"/>
                  </a:lnTo>
                  <a:close/>
                  <a:moveTo>
                    <a:pt x="58" y="184"/>
                  </a:moveTo>
                  <a:lnTo>
                    <a:pt x="41" y="184"/>
                  </a:lnTo>
                  <a:lnTo>
                    <a:pt x="41" y="198"/>
                  </a:lnTo>
                  <a:lnTo>
                    <a:pt x="58" y="198"/>
                  </a:lnTo>
                  <a:lnTo>
                    <a:pt x="58" y="184"/>
                  </a:lnTo>
                  <a:close/>
                  <a:moveTo>
                    <a:pt x="58" y="164"/>
                  </a:moveTo>
                  <a:lnTo>
                    <a:pt x="41" y="164"/>
                  </a:lnTo>
                  <a:lnTo>
                    <a:pt x="41" y="177"/>
                  </a:lnTo>
                  <a:lnTo>
                    <a:pt x="58" y="177"/>
                  </a:lnTo>
                  <a:lnTo>
                    <a:pt x="58" y="164"/>
                  </a:lnTo>
                  <a:close/>
                  <a:moveTo>
                    <a:pt x="58" y="145"/>
                  </a:moveTo>
                  <a:lnTo>
                    <a:pt x="41" y="145"/>
                  </a:lnTo>
                  <a:lnTo>
                    <a:pt x="41" y="157"/>
                  </a:lnTo>
                  <a:lnTo>
                    <a:pt x="58" y="157"/>
                  </a:lnTo>
                  <a:lnTo>
                    <a:pt x="58" y="145"/>
                  </a:lnTo>
                  <a:close/>
                  <a:moveTo>
                    <a:pt x="58" y="125"/>
                  </a:moveTo>
                  <a:lnTo>
                    <a:pt x="41" y="125"/>
                  </a:lnTo>
                  <a:lnTo>
                    <a:pt x="41" y="138"/>
                  </a:lnTo>
                  <a:lnTo>
                    <a:pt x="58" y="138"/>
                  </a:lnTo>
                  <a:lnTo>
                    <a:pt x="58" y="125"/>
                  </a:lnTo>
                  <a:close/>
                  <a:moveTo>
                    <a:pt x="135" y="139"/>
                  </a:moveTo>
                  <a:lnTo>
                    <a:pt x="87" y="139"/>
                  </a:lnTo>
                  <a:lnTo>
                    <a:pt x="87" y="150"/>
                  </a:lnTo>
                  <a:lnTo>
                    <a:pt x="135" y="150"/>
                  </a:lnTo>
                  <a:lnTo>
                    <a:pt x="135" y="139"/>
                  </a:lnTo>
                  <a:close/>
                  <a:moveTo>
                    <a:pt x="143" y="154"/>
                  </a:moveTo>
                  <a:lnTo>
                    <a:pt x="143" y="243"/>
                  </a:lnTo>
                  <a:lnTo>
                    <a:pt x="103" y="243"/>
                  </a:lnTo>
                  <a:lnTo>
                    <a:pt x="103" y="216"/>
                  </a:lnTo>
                  <a:lnTo>
                    <a:pt x="85" y="216"/>
                  </a:lnTo>
                  <a:lnTo>
                    <a:pt x="85" y="243"/>
                  </a:lnTo>
                  <a:lnTo>
                    <a:pt x="76" y="243"/>
                  </a:lnTo>
                  <a:lnTo>
                    <a:pt x="76" y="154"/>
                  </a:lnTo>
                  <a:lnTo>
                    <a:pt x="143" y="154"/>
                  </a:lnTo>
                  <a:close/>
                  <a:moveTo>
                    <a:pt x="105" y="184"/>
                  </a:moveTo>
                  <a:lnTo>
                    <a:pt x="85" y="184"/>
                  </a:lnTo>
                  <a:lnTo>
                    <a:pt x="85" y="198"/>
                  </a:lnTo>
                  <a:lnTo>
                    <a:pt x="105" y="198"/>
                  </a:lnTo>
                  <a:lnTo>
                    <a:pt x="105" y="184"/>
                  </a:lnTo>
                  <a:close/>
                  <a:moveTo>
                    <a:pt x="105" y="164"/>
                  </a:moveTo>
                  <a:lnTo>
                    <a:pt x="85" y="164"/>
                  </a:lnTo>
                  <a:lnTo>
                    <a:pt x="85" y="177"/>
                  </a:lnTo>
                  <a:lnTo>
                    <a:pt x="105" y="177"/>
                  </a:lnTo>
                  <a:lnTo>
                    <a:pt x="105" y="164"/>
                  </a:lnTo>
                  <a:close/>
                  <a:moveTo>
                    <a:pt x="135" y="184"/>
                  </a:moveTo>
                  <a:lnTo>
                    <a:pt x="117" y="184"/>
                  </a:lnTo>
                  <a:lnTo>
                    <a:pt x="117" y="198"/>
                  </a:lnTo>
                  <a:lnTo>
                    <a:pt x="135" y="198"/>
                  </a:lnTo>
                  <a:lnTo>
                    <a:pt x="135" y="184"/>
                  </a:lnTo>
                  <a:close/>
                  <a:moveTo>
                    <a:pt x="135" y="164"/>
                  </a:moveTo>
                  <a:lnTo>
                    <a:pt x="117" y="164"/>
                  </a:lnTo>
                  <a:lnTo>
                    <a:pt x="117" y="177"/>
                  </a:lnTo>
                  <a:lnTo>
                    <a:pt x="135" y="177"/>
                  </a:lnTo>
                  <a:lnTo>
                    <a:pt x="135" y="164"/>
                  </a:lnTo>
                  <a:close/>
                  <a:moveTo>
                    <a:pt x="18" y="64"/>
                  </a:moveTo>
                  <a:lnTo>
                    <a:pt x="51" y="64"/>
                  </a:lnTo>
                  <a:lnTo>
                    <a:pt x="51" y="91"/>
                  </a:lnTo>
                  <a:lnTo>
                    <a:pt x="18" y="91"/>
                  </a:lnTo>
                  <a:lnTo>
                    <a:pt x="18" y="64"/>
                  </a:lnTo>
                  <a:close/>
                  <a:moveTo>
                    <a:pt x="30" y="0"/>
                  </a:moveTo>
                  <a:lnTo>
                    <a:pt x="39" y="0"/>
                  </a:lnTo>
                  <a:lnTo>
                    <a:pt x="39" y="61"/>
                  </a:lnTo>
                  <a:lnTo>
                    <a:pt x="30" y="61"/>
                  </a:lnTo>
                  <a:lnTo>
                    <a:pt x="3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 name="Freeform 18"/>
            <p:cNvSpPr>
              <a:spLocks noEditPoints="1"/>
            </p:cNvSpPr>
            <p:nvPr/>
          </p:nvSpPr>
          <p:spPr bwMode="auto">
            <a:xfrm>
              <a:off x="4732" y="2821"/>
              <a:ext cx="67" cy="68"/>
            </a:xfrm>
            <a:custGeom>
              <a:avLst/>
              <a:gdLst/>
              <a:ahLst/>
              <a:cxnLst>
                <a:cxn ang="0">
                  <a:pos x="5" y="6"/>
                </a:cxn>
                <a:cxn ang="0">
                  <a:pos x="26" y="0"/>
                </a:cxn>
                <a:cxn ang="0">
                  <a:pos x="31" y="7"/>
                </a:cxn>
                <a:cxn ang="0">
                  <a:pos x="12" y="68"/>
                </a:cxn>
                <a:cxn ang="0">
                  <a:pos x="5" y="56"/>
                </a:cxn>
                <a:cxn ang="0">
                  <a:pos x="0" y="68"/>
                </a:cxn>
                <a:cxn ang="0">
                  <a:pos x="31" y="7"/>
                </a:cxn>
                <a:cxn ang="0">
                  <a:pos x="5" y="40"/>
                </a:cxn>
                <a:cxn ang="0">
                  <a:pos x="12" y="47"/>
                </a:cxn>
                <a:cxn ang="0">
                  <a:pos x="12" y="31"/>
                </a:cxn>
                <a:cxn ang="0">
                  <a:pos x="5" y="36"/>
                </a:cxn>
                <a:cxn ang="0">
                  <a:pos x="12" y="31"/>
                </a:cxn>
                <a:cxn ang="0">
                  <a:pos x="5" y="22"/>
                </a:cxn>
                <a:cxn ang="0">
                  <a:pos x="12" y="27"/>
                </a:cxn>
                <a:cxn ang="0">
                  <a:pos x="12" y="11"/>
                </a:cxn>
                <a:cxn ang="0">
                  <a:pos x="5" y="18"/>
                </a:cxn>
                <a:cxn ang="0">
                  <a:pos x="12" y="11"/>
                </a:cxn>
                <a:cxn ang="0">
                  <a:pos x="19" y="40"/>
                </a:cxn>
                <a:cxn ang="0">
                  <a:pos x="28" y="47"/>
                </a:cxn>
                <a:cxn ang="0">
                  <a:pos x="28" y="31"/>
                </a:cxn>
                <a:cxn ang="0">
                  <a:pos x="19" y="36"/>
                </a:cxn>
                <a:cxn ang="0">
                  <a:pos x="28" y="31"/>
                </a:cxn>
                <a:cxn ang="0">
                  <a:pos x="19" y="22"/>
                </a:cxn>
                <a:cxn ang="0">
                  <a:pos x="28" y="27"/>
                </a:cxn>
                <a:cxn ang="0">
                  <a:pos x="28" y="11"/>
                </a:cxn>
                <a:cxn ang="0">
                  <a:pos x="19" y="18"/>
                </a:cxn>
                <a:cxn ang="0">
                  <a:pos x="28" y="11"/>
                </a:cxn>
                <a:cxn ang="0">
                  <a:pos x="40" y="18"/>
                </a:cxn>
                <a:cxn ang="0">
                  <a:pos x="63" y="23"/>
                </a:cxn>
                <a:cxn ang="0">
                  <a:pos x="67" y="25"/>
                </a:cxn>
                <a:cxn ang="0">
                  <a:pos x="47" y="68"/>
                </a:cxn>
                <a:cxn ang="0">
                  <a:pos x="40" y="56"/>
                </a:cxn>
                <a:cxn ang="0">
                  <a:pos x="35" y="68"/>
                </a:cxn>
                <a:cxn ang="0">
                  <a:pos x="67" y="25"/>
                </a:cxn>
                <a:cxn ang="0">
                  <a:pos x="40" y="40"/>
                </a:cxn>
                <a:cxn ang="0">
                  <a:pos x="49" y="47"/>
                </a:cxn>
                <a:cxn ang="0">
                  <a:pos x="49" y="31"/>
                </a:cxn>
                <a:cxn ang="0">
                  <a:pos x="40" y="36"/>
                </a:cxn>
                <a:cxn ang="0">
                  <a:pos x="49" y="31"/>
                </a:cxn>
                <a:cxn ang="0">
                  <a:pos x="54" y="40"/>
                </a:cxn>
                <a:cxn ang="0">
                  <a:pos x="63" y="47"/>
                </a:cxn>
                <a:cxn ang="0">
                  <a:pos x="63" y="31"/>
                </a:cxn>
                <a:cxn ang="0">
                  <a:pos x="54" y="36"/>
                </a:cxn>
                <a:cxn ang="0">
                  <a:pos x="63" y="31"/>
                </a:cxn>
              </a:cxnLst>
              <a:rect l="0" t="0" r="r" b="b"/>
              <a:pathLst>
                <a:path w="67" h="68">
                  <a:moveTo>
                    <a:pt x="26" y="6"/>
                  </a:moveTo>
                  <a:lnTo>
                    <a:pt x="5" y="6"/>
                  </a:lnTo>
                  <a:lnTo>
                    <a:pt x="5" y="0"/>
                  </a:lnTo>
                  <a:lnTo>
                    <a:pt x="26" y="0"/>
                  </a:lnTo>
                  <a:lnTo>
                    <a:pt x="26" y="6"/>
                  </a:lnTo>
                  <a:close/>
                  <a:moveTo>
                    <a:pt x="31" y="7"/>
                  </a:moveTo>
                  <a:lnTo>
                    <a:pt x="31" y="68"/>
                  </a:lnTo>
                  <a:lnTo>
                    <a:pt x="12" y="68"/>
                  </a:lnTo>
                  <a:lnTo>
                    <a:pt x="12" y="56"/>
                  </a:lnTo>
                  <a:lnTo>
                    <a:pt x="5" y="56"/>
                  </a:lnTo>
                  <a:lnTo>
                    <a:pt x="5" y="68"/>
                  </a:lnTo>
                  <a:lnTo>
                    <a:pt x="0" y="68"/>
                  </a:lnTo>
                  <a:lnTo>
                    <a:pt x="0" y="7"/>
                  </a:lnTo>
                  <a:lnTo>
                    <a:pt x="31" y="7"/>
                  </a:lnTo>
                  <a:close/>
                  <a:moveTo>
                    <a:pt x="12" y="40"/>
                  </a:moveTo>
                  <a:lnTo>
                    <a:pt x="5" y="40"/>
                  </a:lnTo>
                  <a:lnTo>
                    <a:pt x="5" y="47"/>
                  </a:lnTo>
                  <a:lnTo>
                    <a:pt x="12" y="47"/>
                  </a:lnTo>
                  <a:lnTo>
                    <a:pt x="12" y="40"/>
                  </a:lnTo>
                  <a:close/>
                  <a:moveTo>
                    <a:pt x="12" y="31"/>
                  </a:moveTo>
                  <a:lnTo>
                    <a:pt x="5" y="31"/>
                  </a:lnTo>
                  <a:lnTo>
                    <a:pt x="5" y="36"/>
                  </a:lnTo>
                  <a:lnTo>
                    <a:pt x="12" y="36"/>
                  </a:lnTo>
                  <a:lnTo>
                    <a:pt x="12" y="31"/>
                  </a:lnTo>
                  <a:close/>
                  <a:moveTo>
                    <a:pt x="12" y="22"/>
                  </a:moveTo>
                  <a:lnTo>
                    <a:pt x="5" y="22"/>
                  </a:lnTo>
                  <a:lnTo>
                    <a:pt x="5" y="27"/>
                  </a:lnTo>
                  <a:lnTo>
                    <a:pt x="12" y="27"/>
                  </a:lnTo>
                  <a:lnTo>
                    <a:pt x="12" y="22"/>
                  </a:lnTo>
                  <a:close/>
                  <a:moveTo>
                    <a:pt x="12" y="11"/>
                  </a:moveTo>
                  <a:lnTo>
                    <a:pt x="5" y="11"/>
                  </a:lnTo>
                  <a:lnTo>
                    <a:pt x="5" y="18"/>
                  </a:lnTo>
                  <a:lnTo>
                    <a:pt x="12" y="18"/>
                  </a:lnTo>
                  <a:lnTo>
                    <a:pt x="12" y="11"/>
                  </a:lnTo>
                  <a:close/>
                  <a:moveTo>
                    <a:pt x="28" y="40"/>
                  </a:moveTo>
                  <a:lnTo>
                    <a:pt x="19" y="40"/>
                  </a:lnTo>
                  <a:lnTo>
                    <a:pt x="19" y="47"/>
                  </a:lnTo>
                  <a:lnTo>
                    <a:pt x="28" y="47"/>
                  </a:lnTo>
                  <a:lnTo>
                    <a:pt x="28" y="40"/>
                  </a:lnTo>
                  <a:close/>
                  <a:moveTo>
                    <a:pt x="28" y="31"/>
                  </a:moveTo>
                  <a:lnTo>
                    <a:pt x="19" y="31"/>
                  </a:lnTo>
                  <a:lnTo>
                    <a:pt x="19" y="36"/>
                  </a:lnTo>
                  <a:lnTo>
                    <a:pt x="28" y="36"/>
                  </a:lnTo>
                  <a:lnTo>
                    <a:pt x="28" y="31"/>
                  </a:lnTo>
                  <a:close/>
                  <a:moveTo>
                    <a:pt x="28" y="22"/>
                  </a:moveTo>
                  <a:lnTo>
                    <a:pt x="19" y="22"/>
                  </a:lnTo>
                  <a:lnTo>
                    <a:pt x="19" y="27"/>
                  </a:lnTo>
                  <a:lnTo>
                    <a:pt x="28" y="27"/>
                  </a:lnTo>
                  <a:lnTo>
                    <a:pt x="28" y="22"/>
                  </a:lnTo>
                  <a:close/>
                  <a:moveTo>
                    <a:pt x="28" y="11"/>
                  </a:moveTo>
                  <a:lnTo>
                    <a:pt x="19" y="11"/>
                  </a:lnTo>
                  <a:lnTo>
                    <a:pt x="19" y="18"/>
                  </a:lnTo>
                  <a:lnTo>
                    <a:pt x="28" y="18"/>
                  </a:lnTo>
                  <a:lnTo>
                    <a:pt x="28" y="11"/>
                  </a:lnTo>
                  <a:close/>
                  <a:moveTo>
                    <a:pt x="63" y="18"/>
                  </a:moveTo>
                  <a:lnTo>
                    <a:pt x="40" y="18"/>
                  </a:lnTo>
                  <a:lnTo>
                    <a:pt x="40" y="23"/>
                  </a:lnTo>
                  <a:lnTo>
                    <a:pt x="63" y="23"/>
                  </a:lnTo>
                  <a:lnTo>
                    <a:pt x="63" y="18"/>
                  </a:lnTo>
                  <a:close/>
                  <a:moveTo>
                    <a:pt x="67" y="25"/>
                  </a:moveTo>
                  <a:lnTo>
                    <a:pt x="67" y="68"/>
                  </a:lnTo>
                  <a:lnTo>
                    <a:pt x="47" y="68"/>
                  </a:lnTo>
                  <a:lnTo>
                    <a:pt x="47" y="56"/>
                  </a:lnTo>
                  <a:lnTo>
                    <a:pt x="40" y="56"/>
                  </a:lnTo>
                  <a:lnTo>
                    <a:pt x="40" y="68"/>
                  </a:lnTo>
                  <a:lnTo>
                    <a:pt x="35" y="68"/>
                  </a:lnTo>
                  <a:lnTo>
                    <a:pt x="35" y="25"/>
                  </a:lnTo>
                  <a:lnTo>
                    <a:pt x="67" y="25"/>
                  </a:lnTo>
                  <a:close/>
                  <a:moveTo>
                    <a:pt x="49" y="40"/>
                  </a:moveTo>
                  <a:lnTo>
                    <a:pt x="40" y="40"/>
                  </a:lnTo>
                  <a:lnTo>
                    <a:pt x="40" y="47"/>
                  </a:lnTo>
                  <a:lnTo>
                    <a:pt x="49" y="47"/>
                  </a:lnTo>
                  <a:lnTo>
                    <a:pt x="49" y="40"/>
                  </a:lnTo>
                  <a:close/>
                  <a:moveTo>
                    <a:pt x="49" y="31"/>
                  </a:moveTo>
                  <a:lnTo>
                    <a:pt x="40" y="31"/>
                  </a:lnTo>
                  <a:lnTo>
                    <a:pt x="40" y="36"/>
                  </a:lnTo>
                  <a:lnTo>
                    <a:pt x="49" y="36"/>
                  </a:lnTo>
                  <a:lnTo>
                    <a:pt x="49" y="31"/>
                  </a:lnTo>
                  <a:close/>
                  <a:moveTo>
                    <a:pt x="63" y="40"/>
                  </a:moveTo>
                  <a:lnTo>
                    <a:pt x="54" y="40"/>
                  </a:lnTo>
                  <a:lnTo>
                    <a:pt x="54" y="47"/>
                  </a:lnTo>
                  <a:lnTo>
                    <a:pt x="63" y="47"/>
                  </a:lnTo>
                  <a:lnTo>
                    <a:pt x="63" y="40"/>
                  </a:lnTo>
                  <a:close/>
                  <a:moveTo>
                    <a:pt x="63" y="31"/>
                  </a:moveTo>
                  <a:lnTo>
                    <a:pt x="54" y="31"/>
                  </a:lnTo>
                  <a:lnTo>
                    <a:pt x="54" y="36"/>
                  </a:lnTo>
                  <a:lnTo>
                    <a:pt x="63" y="36"/>
                  </a:lnTo>
                  <a:lnTo>
                    <a:pt x="63" y="3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 name="Freeform 19"/>
            <p:cNvSpPr>
              <a:spLocks/>
            </p:cNvSpPr>
            <p:nvPr/>
          </p:nvSpPr>
          <p:spPr bwMode="auto">
            <a:xfrm>
              <a:off x="4802" y="2859"/>
              <a:ext cx="103" cy="39"/>
            </a:xfrm>
            <a:custGeom>
              <a:avLst/>
              <a:gdLst/>
              <a:ahLst/>
              <a:cxnLst>
                <a:cxn ang="0">
                  <a:pos x="58" y="0"/>
                </a:cxn>
                <a:cxn ang="0">
                  <a:pos x="58" y="22"/>
                </a:cxn>
                <a:cxn ang="0">
                  <a:pos x="55" y="22"/>
                </a:cxn>
                <a:cxn ang="0">
                  <a:pos x="55" y="18"/>
                </a:cxn>
                <a:cxn ang="0">
                  <a:pos x="30" y="3"/>
                </a:cxn>
                <a:cxn ang="0">
                  <a:pos x="4" y="18"/>
                </a:cxn>
                <a:cxn ang="0">
                  <a:pos x="5" y="22"/>
                </a:cxn>
                <a:cxn ang="0">
                  <a:pos x="0" y="22"/>
                </a:cxn>
                <a:cxn ang="0">
                  <a:pos x="0" y="0"/>
                </a:cxn>
                <a:cxn ang="0">
                  <a:pos x="58" y="0"/>
                </a:cxn>
              </a:cxnLst>
              <a:rect l="0" t="0" r="r" b="b"/>
              <a:pathLst>
                <a:path w="58" h="22">
                  <a:moveTo>
                    <a:pt x="58" y="0"/>
                  </a:moveTo>
                  <a:cubicBezTo>
                    <a:pt x="58" y="22"/>
                    <a:pt x="58" y="22"/>
                    <a:pt x="58" y="22"/>
                  </a:cubicBezTo>
                  <a:cubicBezTo>
                    <a:pt x="55" y="22"/>
                    <a:pt x="55" y="22"/>
                    <a:pt x="55" y="22"/>
                  </a:cubicBezTo>
                  <a:cubicBezTo>
                    <a:pt x="55" y="20"/>
                    <a:pt x="55" y="19"/>
                    <a:pt x="55" y="18"/>
                  </a:cubicBezTo>
                  <a:cubicBezTo>
                    <a:pt x="55" y="10"/>
                    <a:pt x="44" y="3"/>
                    <a:pt x="30" y="3"/>
                  </a:cubicBezTo>
                  <a:cubicBezTo>
                    <a:pt x="16" y="3"/>
                    <a:pt x="4" y="10"/>
                    <a:pt x="4" y="18"/>
                  </a:cubicBezTo>
                  <a:cubicBezTo>
                    <a:pt x="4" y="20"/>
                    <a:pt x="4" y="20"/>
                    <a:pt x="5" y="22"/>
                  </a:cubicBezTo>
                  <a:cubicBezTo>
                    <a:pt x="0" y="22"/>
                    <a:pt x="0" y="22"/>
                    <a:pt x="0" y="22"/>
                  </a:cubicBezTo>
                  <a:cubicBezTo>
                    <a:pt x="0" y="0"/>
                    <a:pt x="0" y="0"/>
                    <a:pt x="0" y="0"/>
                  </a:cubicBezTo>
                  <a:lnTo>
                    <a:pt x="5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66" name="Group 4"/>
          <p:cNvGrpSpPr>
            <a:grpSpLocks noChangeAspect="1"/>
          </p:cNvGrpSpPr>
          <p:nvPr/>
        </p:nvGrpSpPr>
        <p:grpSpPr bwMode="auto">
          <a:xfrm>
            <a:off x="1886361" y="6192396"/>
            <a:ext cx="1752600" cy="329411"/>
            <a:chOff x="4057" y="2625"/>
            <a:chExt cx="1269" cy="273"/>
          </a:xfrm>
          <a:solidFill>
            <a:schemeClr val="bg1">
              <a:lumMod val="75000"/>
            </a:schemeClr>
          </a:solidFill>
        </p:grpSpPr>
        <p:sp>
          <p:nvSpPr>
            <p:cNvPr id="167" name="Freeform 6"/>
            <p:cNvSpPr>
              <a:spLocks noEditPoints="1"/>
            </p:cNvSpPr>
            <p:nvPr/>
          </p:nvSpPr>
          <p:spPr bwMode="auto">
            <a:xfrm>
              <a:off x="4289" y="2659"/>
              <a:ext cx="235" cy="232"/>
            </a:xfrm>
            <a:custGeom>
              <a:avLst/>
              <a:gdLst/>
              <a:ahLst/>
              <a:cxnLst>
                <a:cxn ang="0">
                  <a:pos x="220" y="0"/>
                </a:cxn>
                <a:cxn ang="0">
                  <a:pos x="142" y="18"/>
                </a:cxn>
                <a:cxn ang="0">
                  <a:pos x="235" y="25"/>
                </a:cxn>
                <a:cxn ang="0">
                  <a:pos x="221" y="232"/>
                </a:cxn>
                <a:cxn ang="0">
                  <a:pos x="193" y="189"/>
                </a:cxn>
                <a:cxn ang="0">
                  <a:pos x="126" y="232"/>
                </a:cxn>
                <a:cxn ang="0">
                  <a:pos x="235" y="25"/>
                </a:cxn>
                <a:cxn ang="0">
                  <a:pos x="221" y="157"/>
                </a:cxn>
                <a:cxn ang="0">
                  <a:pos x="191" y="136"/>
                </a:cxn>
                <a:cxn ang="0">
                  <a:pos x="191" y="125"/>
                </a:cxn>
                <a:cxn ang="0">
                  <a:pos x="221" y="103"/>
                </a:cxn>
                <a:cxn ang="0">
                  <a:pos x="191" y="125"/>
                </a:cxn>
                <a:cxn ang="0">
                  <a:pos x="221" y="91"/>
                </a:cxn>
                <a:cxn ang="0">
                  <a:pos x="191" y="69"/>
                </a:cxn>
                <a:cxn ang="0">
                  <a:pos x="191" y="59"/>
                </a:cxn>
                <a:cxn ang="0">
                  <a:pos x="221" y="37"/>
                </a:cxn>
                <a:cxn ang="0">
                  <a:pos x="191" y="59"/>
                </a:cxn>
                <a:cxn ang="0">
                  <a:pos x="170" y="157"/>
                </a:cxn>
                <a:cxn ang="0">
                  <a:pos x="140" y="136"/>
                </a:cxn>
                <a:cxn ang="0">
                  <a:pos x="140" y="125"/>
                </a:cxn>
                <a:cxn ang="0">
                  <a:pos x="170" y="103"/>
                </a:cxn>
                <a:cxn ang="0">
                  <a:pos x="140" y="125"/>
                </a:cxn>
                <a:cxn ang="0">
                  <a:pos x="170" y="91"/>
                </a:cxn>
                <a:cxn ang="0">
                  <a:pos x="140" y="69"/>
                </a:cxn>
                <a:cxn ang="0">
                  <a:pos x="140" y="59"/>
                </a:cxn>
                <a:cxn ang="0">
                  <a:pos x="170" y="37"/>
                </a:cxn>
                <a:cxn ang="0">
                  <a:pos x="140" y="59"/>
                </a:cxn>
                <a:cxn ang="0">
                  <a:pos x="94" y="80"/>
                </a:cxn>
                <a:cxn ang="0">
                  <a:pos x="16" y="61"/>
                </a:cxn>
                <a:cxn ang="0">
                  <a:pos x="112" y="86"/>
                </a:cxn>
                <a:cxn ang="0">
                  <a:pos x="96" y="232"/>
                </a:cxn>
                <a:cxn ang="0">
                  <a:pos x="69" y="189"/>
                </a:cxn>
                <a:cxn ang="0">
                  <a:pos x="0" y="232"/>
                </a:cxn>
                <a:cxn ang="0">
                  <a:pos x="112" y="86"/>
                </a:cxn>
                <a:cxn ang="0">
                  <a:pos x="96" y="157"/>
                </a:cxn>
                <a:cxn ang="0">
                  <a:pos x="66" y="136"/>
                </a:cxn>
                <a:cxn ang="0">
                  <a:pos x="66" y="125"/>
                </a:cxn>
                <a:cxn ang="0">
                  <a:pos x="96" y="103"/>
                </a:cxn>
                <a:cxn ang="0">
                  <a:pos x="66" y="125"/>
                </a:cxn>
                <a:cxn ang="0">
                  <a:pos x="44" y="157"/>
                </a:cxn>
                <a:cxn ang="0">
                  <a:pos x="16" y="136"/>
                </a:cxn>
                <a:cxn ang="0">
                  <a:pos x="16" y="125"/>
                </a:cxn>
                <a:cxn ang="0">
                  <a:pos x="44" y="103"/>
                </a:cxn>
                <a:cxn ang="0">
                  <a:pos x="16" y="125"/>
                </a:cxn>
              </a:cxnLst>
              <a:rect l="0" t="0" r="r" b="b"/>
              <a:pathLst>
                <a:path w="235" h="232">
                  <a:moveTo>
                    <a:pt x="142" y="0"/>
                  </a:moveTo>
                  <a:lnTo>
                    <a:pt x="220" y="0"/>
                  </a:lnTo>
                  <a:lnTo>
                    <a:pt x="220" y="18"/>
                  </a:lnTo>
                  <a:lnTo>
                    <a:pt x="142" y="18"/>
                  </a:lnTo>
                  <a:lnTo>
                    <a:pt x="142" y="0"/>
                  </a:lnTo>
                  <a:close/>
                  <a:moveTo>
                    <a:pt x="235" y="25"/>
                  </a:moveTo>
                  <a:lnTo>
                    <a:pt x="235" y="232"/>
                  </a:lnTo>
                  <a:lnTo>
                    <a:pt x="221" y="232"/>
                  </a:lnTo>
                  <a:lnTo>
                    <a:pt x="221" y="189"/>
                  </a:lnTo>
                  <a:lnTo>
                    <a:pt x="193" y="189"/>
                  </a:lnTo>
                  <a:lnTo>
                    <a:pt x="193" y="232"/>
                  </a:lnTo>
                  <a:lnTo>
                    <a:pt x="126" y="232"/>
                  </a:lnTo>
                  <a:lnTo>
                    <a:pt x="126" y="25"/>
                  </a:lnTo>
                  <a:lnTo>
                    <a:pt x="235" y="25"/>
                  </a:lnTo>
                  <a:close/>
                  <a:moveTo>
                    <a:pt x="191" y="157"/>
                  </a:moveTo>
                  <a:lnTo>
                    <a:pt x="221" y="157"/>
                  </a:lnTo>
                  <a:lnTo>
                    <a:pt x="221" y="136"/>
                  </a:lnTo>
                  <a:lnTo>
                    <a:pt x="191" y="136"/>
                  </a:lnTo>
                  <a:lnTo>
                    <a:pt x="191" y="157"/>
                  </a:lnTo>
                  <a:close/>
                  <a:moveTo>
                    <a:pt x="191" y="125"/>
                  </a:moveTo>
                  <a:lnTo>
                    <a:pt x="221" y="125"/>
                  </a:lnTo>
                  <a:lnTo>
                    <a:pt x="221" y="103"/>
                  </a:lnTo>
                  <a:lnTo>
                    <a:pt x="191" y="103"/>
                  </a:lnTo>
                  <a:lnTo>
                    <a:pt x="191" y="125"/>
                  </a:lnTo>
                  <a:close/>
                  <a:moveTo>
                    <a:pt x="191" y="91"/>
                  </a:moveTo>
                  <a:lnTo>
                    <a:pt x="221" y="91"/>
                  </a:lnTo>
                  <a:lnTo>
                    <a:pt x="221" y="69"/>
                  </a:lnTo>
                  <a:lnTo>
                    <a:pt x="191" y="69"/>
                  </a:lnTo>
                  <a:lnTo>
                    <a:pt x="191" y="91"/>
                  </a:lnTo>
                  <a:close/>
                  <a:moveTo>
                    <a:pt x="191" y="59"/>
                  </a:moveTo>
                  <a:lnTo>
                    <a:pt x="221" y="59"/>
                  </a:lnTo>
                  <a:lnTo>
                    <a:pt x="221" y="37"/>
                  </a:lnTo>
                  <a:lnTo>
                    <a:pt x="191" y="37"/>
                  </a:lnTo>
                  <a:lnTo>
                    <a:pt x="191" y="59"/>
                  </a:lnTo>
                  <a:close/>
                  <a:moveTo>
                    <a:pt x="140" y="157"/>
                  </a:moveTo>
                  <a:lnTo>
                    <a:pt x="170" y="157"/>
                  </a:lnTo>
                  <a:lnTo>
                    <a:pt x="170" y="136"/>
                  </a:lnTo>
                  <a:lnTo>
                    <a:pt x="140" y="136"/>
                  </a:lnTo>
                  <a:lnTo>
                    <a:pt x="140" y="157"/>
                  </a:lnTo>
                  <a:close/>
                  <a:moveTo>
                    <a:pt x="140" y="125"/>
                  </a:moveTo>
                  <a:lnTo>
                    <a:pt x="170" y="125"/>
                  </a:lnTo>
                  <a:lnTo>
                    <a:pt x="170" y="103"/>
                  </a:lnTo>
                  <a:lnTo>
                    <a:pt x="140" y="103"/>
                  </a:lnTo>
                  <a:lnTo>
                    <a:pt x="140" y="125"/>
                  </a:lnTo>
                  <a:close/>
                  <a:moveTo>
                    <a:pt x="140" y="91"/>
                  </a:moveTo>
                  <a:lnTo>
                    <a:pt x="170" y="91"/>
                  </a:lnTo>
                  <a:lnTo>
                    <a:pt x="170" y="69"/>
                  </a:lnTo>
                  <a:lnTo>
                    <a:pt x="140" y="69"/>
                  </a:lnTo>
                  <a:lnTo>
                    <a:pt x="140" y="91"/>
                  </a:lnTo>
                  <a:close/>
                  <a:moveTo>
                    <a:pt x="140" y="59"/>
                  </a:moveTo>
                  <a:lnTo>
                    <a:pt x="170" y="59"/>
                  </a:lnTo>
                  <a:lnTo>
                    <a:pt x="170" y="37"/>
                  </a:lnTo>
                  <a:lnTo>
                    <a:pt x="140" y="37"/>
                  </a:lnTo>
                  <a:lnTo>
                    <a:pt x="140" y="59"/>
                  </a:lnTo>
                  <a:close/>
                  <a:moveTo>
                    <a:pt x="16" y="80"/>
                  </a:moveTo>
                  <a:lnTo>
                    <a:pt x="94" y="80"/>
                  </a:lnTo>
                  <a:lnTo>
                    <a:pt x="94" y="61"/>
                  </a:lnTo>
                  <a:lnTo>
                    <a:pt x="16" y="61"/>
                  </a:lnTo>
                  <a:lnTo>
                    <a:pt x="16" y="80"/>
                  </a:lnTo>
                  <a:close/>
                  <a:moveTo>
                    <a:pt x="112" y="86"/>
                  </a:moveTo>
                  <a:lnTo>
                    <a:pt x="112" y="232"/>
                  </a:lnTo>
                  <a:lnTo>
                    <a:pt x="96" y="232"/>
                  </a:lnTo>
                  <a:lnTo>
                    <a:pt x="96" y="189"/>
                  </a:lnTo>
                  <a:lnTo>
                    <a:pt x="69" y="189"/>
                  </a:lnTo>
                  <a:lnTo>
                    <a:pt x="69" y="232"/>
                  </a:lnTo>
                  <a:lnTo>
                    <a:pt x="0" y="232"/>
                  </a:lnTo>
                  <a:lnTo>
                    <a:pt x="0" y="86"/>
                  </a:lnTo>
                  <a:lnTo>
                    <a:pt x="112" y="86"/>
                  </a:lnTo>
                  <a:close/>
                  <a:moveTo>
                    <a:pt x="66" y="157"/>
                  </a:moveTo>
                  <a:lnTo>
                    <a:pt x="96" y="157"/>
                  </a:lnTo>
                  <a:lnTo>
                    <a:pt x="96" y="136"/>
                  </a:lnTo>
                  <a:lnTo>
                    <a:pt x="66" y="136"/>
                  </a:lnTo>
                  <a:lnTo>
                    <a:pt x="66" y="157"/>
                  </a:lnTo>
                  <a:close/>
                  <a:moveTo>
                    <a:pt x="66" y="125"/>
                  </a:moveTo>
                  <a:lnTo>
                    <a:pt x="96" y="125"/>
                  </a:lnTo>
                  <a:lnTo>
                    <a:pt x="96" y="103"/>
                  </a:lnTo>
                  <a:lnTo>
                    <a:pt x="66" y="103"/>
                  </a:lnTo>
                  <a:lnTo>
                    <a:pt x="66" y="125"/>
                  </a:lnTo>
                  <a:close/>
                  <a:moveTo>
                    <a:pt x="16" y="157"/>
                  </a:moveTo>
                  <a:lnTo>
                    <a:pt x="44" y="157"/>
                  </a:lnTo>
                  <a:lnTo>
                    <a:pt x="44" y="136"/>
                  </a:lnTo>
                  <a:lnTo>
                    <a:pt x="16" y="136"/>
                  </a:lnTo>
                  <a:lnTo>
                    <a:pt x="16" y="157"/>
                  </a:lnTo>
                  <a:close/>
                  <a:moveTo>
                    <a:pt x="16" y="125"/>
                  </a:moveTo>
                  <a:lnTo>
                    <a:pt x="44" y="125"/>
                  </a:lnTo>
                  <a:lnTo>
                    <a:pt x="44" y="103"/>
                  </a:lnTo>
                  <a:lnTo>
                    <a:pt x="16" y="103"/>
                  </a:lnTo>
                  <a:lnTo>
                    <a:pt x="16" y="12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 name="Freeform 7"/>
            <p:cNvSpPr>
              <a:spLocks noEditPoints="1"/>
            </p:cNvSpPr>
            <p:nvPr/>
          </p:nvSpPr>
          <p:spPr bwMode="auto">
            <a:xfrm>
              <a:off x="4958" y="2625"/>
              <a:ext cx="269" cy="266"/>
            </a:xfrm>
            <a:custGeom>
              <a:avLst/>
              <a:gdLst/>
              <a:ahLst/>
              <a:cxnLst>
                <a:cxn ang="0">
                  <a:pos x="18" y="21"/>
                </a:cxn>
                <a:cxn ang="0">
                  <a:pos x="108" y="0"/>
                </a:cxn>
                <a:cxn ang="0">
                  <a:pos x="126" y="29"/>
                </a:cxn>
                <a:cxn ang="0">
                  <a:pos x="48" y="266"/>
                </a:cxn>
                <a:cxn ang="0">
                  <a:pos x="16" y="216"/>
                </a:cxn>
                <a:cxn ang="0">
                  <a:pos x="0" y="266"/>
                </a:cxn>
                <a:cxn ang="0">
                  <a:pos x="126" y="29"/>
                </a:cxn>
                <a:cxn ang="0">
                  <a:pos x="16" y="155"/>
                </a:cxn>
                <a:cxn ang="0">
                  <a:pos x="51" y="180"/>
                </a:cxn>
                <a:cxn ang="0">
                  <a:pos x="51" y="118"/>
                </a:cxn>
                <a:cxn ang="0">
                  <a:pos x="16" y="143"/>
                </a:cxn>
                <a:cxn ang="0">
                  <a:pos x="51" y="118"/>
                </a:cxn>
                <a:cxn ang="0">
                  <a:pos x="16" y="80"/>
                </a:cxn>
                <a:cxn ang="0">
                  <a:pos x="51" y="105"/>
                </a:cxn>
                <a:cxn ang="0">
                  <a:pos x="51" y="43"/>
                </a:cxn>
                <a:cxn ang="0">
                  <a:pos x="16" y="68"/>
                </a:cxn>
                <a:cxn ang="0">
                  <a:pos x="51" y="43"/>
                </a:cxn>
                <a:cxn ang="0">
                  <a:pos x="74" y="155"/>
                </a:cxn>
                <a:cxn ang="0">
                  <a:pos x="108" y="180"/>
                </a:cxn>
                <a:cxn ang="0">
                  <a:pos x="108" y="118"/>
                </a:cxn>
                <a:cxn ang="0">
                  <a:pos x="74" y="143"/>
                </a:cxn>
                <a:cxn ang="0">
                  <a:pos x="108" y="118"/>
                </a:cxn>
                <a:cxn ang="0">
                  <a:pos x="74" y="80"/>
                </a:cxn>
                <a:cxn ang="0">
                  <a:pos x="108" y="105"/>
                </a:cxn>
                <a:cxn ang="0">
                  <a:pos x="108" y="43"/>
                </a:cxn>
                <a:cxn ang="0">
                  <a:pos x="74" y="68"/>
                </a:cxn>
                <a:cxn ang="0">
                  <a:pos x="108" y="43"/>
                </a:cxn>
                <a:cxn ang="0">
                  <a:pos x="161" y="70"/>
                </a:cxn>
                <a:cxn ang="0">
                  <a:pos x="251" y="91"/>
                </a:cxn>
                <a:cxn ang="0">
                  <a:pos x="269" y="98"/>
                </a:cxn>
                <a:cxn ang="0">
                  <a:pos x="191" y="266"/>
                </a:cxn>
                <a:cxn ang="0">
                  <a:pos x="159" y="216"/>
                </a:cxn>
                <a:cxn ang="0">
                  <a:pos x="143" y="266"/>
                </a:cxn>
                <a:cxn ang="0">
                  <a:pos x="269" y="98"/>
                </a:cxn>
                <a:cxn ang="0">
                  <a:pos x="159" y="155"/>
                </a:cxn>
                <a:cxn ang="0">
                  <a:pos x="195" y="180"/>
                </a:cxn>
                <a:cxn ang="0">
                  <a:pos x="195" y="118"/>
                </a:cxn>
                <a:cxn ang="0">
                  <a:pos x="159" y="143"/>
                </a:cxn>
                <a:cxn ang="0">
                  <a:pos x="195" y="118"/>
                </a:cxn>
                <a:cxn ang="0">
                  <a:pos x="218" y="155"/>
                </a:cxn>
                <a:cxn ang="0">
                  <a:pos x="251" y="180"/>
                </a:cxn>
                <a:cxn ang="0">
                  <a:pos x="251" y="118"/>
                </a:cxn>
                <a:cxn ang="0">
                  <a:pos x="218" y="143"/>
                </a:cxn>
                <a:cxn ang="0">
                  <a:pos x="251" y="118"/>
                </a:cxn>
              </a:cxnLst>
              <a:rect l="0" t="0" r="r" b="b"/>
              <a:pathLst>
                <a:path w="269" h="266">
                  <a:moveTo>
                    <a:pt x="108" y="21"/>
                  </a:moveTo>
                  <a:lnTo>
                    <a:pt x="18" y="21"/>
                  </a:lnTo>
                  <a:lnTo>
                    <a:pt x="18" y="0"/>
                  </a:lnTo>
                  <a:lnTo>
                    <a:pt x="108" y="0"/>
                  </a:lnTo>
                  <a:lnTo>
                    <a:pt x="108" y="21"/>
                  </a:lnTo>
                  <a:close/>
                  <a:moveTo>
                    <a:pt x="126" y="29"/>
                  </a:moveTo>
                  <a:lnTo>
                    <a:pt x="126" y="266"/>
                  </a:lnTo>
                  <a:lnTo>
                    <a:pt x="48" y="266"/>
                  </a:lnTo>
                  <a:lnTo>
                    <a:pt x="48" y="216"/>
                  </a:lnTo>
                  <a:lnTo>
                    <a:pt x="16" y="216"/>
                  </a:lnTo>
                  <a:lnTo>
                    <a:pt x="16" y="266"/>
                  </a:lnTo>
                  <a:lnTo>
                    <a:pt x="0" y="266"/>
                  </a:lnTo>
                  <a:lnTo>
                    <a:pt x="0" y="29"/>
                  </a:lnTo>
                  <a:lnTo>
                    <a:pt x="126" y="29"/>
                  </a:lnTo>
                  <a:close/>
                  <a:moveTo>
                    <a:pt x="51" y="155"/>
                  </a:moveTo>
                  <a:lnTo>
                    <a:pt x="16" y="155"/>
                  </a:lnTo>
                  <a:lnTo>
                    <a:pt x="16" y="180"/>
                  </a:lnTo>
                  <a:lnTo>
                    <a:pt x="51" y="180"/>
                  </a:lnTo>
                  <a:lnTo>
                    <a:pt x="51" y="155"/>
                  </a:lnTo>
                  <a:close/>
                  <a:moveTo>
                    <a:pt x="51" y="118"/>
                  </a:moveTo>
                  <a:lnTo>
                    <a:pt x="16" y="118"/>
                  </a:lnTo>
                  <a:lnTo>
                    <a:pt x="16" y="143"/>
                  </a:lnTo>
                  <a:lnTo>
                    <a:pt x="51" y="143"/>
                  </a:lnTo>
                  <a:lnTo>
                    <a:pt x="51" y="118"/>
                  </a:lnTo>
                  <a:close/>
                  <a:moveTo>
                    <a:pt x="51" y="80"/>
                  </a:moveTo>
                  <a:lnTo>
                    <a:pt x="16" y="80"/>
                  </a:lnTo>
                  <a:lnTo>
                    <a:pt x="16" y="105"/>
                  </a:lnTo>
                  <a:lnTo>
                    <a:pt x="51" y="105"/>
                  </a:lnTo>
                  <a:lnTo>
                    <a:pt x="51" y="80"/>
                  </a:lnTo>
                  <a:close/>
                  <a:moveTo>
                    <a:pt x="51" y="43"/>
                  </a:moveTo>
                  <a:lnTo>
                    <a:pt x="16" y="43"/>
                  </a:lnTo>
                  <a:lnTo>
                    <a:pt x="16" y="68"/>
                  </a:lnTo>
                  <a:lnTo>
                    <a:pt x="51" y="68"/>
                  </a:lnTo>
                  <a:lnTo>
                    <a:pt x="51" y="43"/>
                  </a:lnTo>
                  <a:close/>
                  <a:moveTo>
                    <a:pt x="108" y="155"/>
                  </a:moveTo>
                  <a:lnTo>
                    <a:pt x="74" y="155"/>
                  </a:lnTo>
                  <a:lnTo>
                    <a:pt x="74" y="180"/>
                  </a:lnTo>
                  <a:lnTo>
                    <a:pt x="108" y="180"/>
                  </a:lnTo>
                  <a:lnTo>
                    <a:pt x="108" y="155"/>
                  </a:lnTo>
                  <a:close/>
                  <a:moveTo>
                    <a:pt x="108" y="118"/>
                  </a:moveTo>
                  <a:lnTo>
                    <a:pt x="74" y="118"/>
                  </a:lnTo>
                  <a:lnTo>
                    <a:pt x="74" y="143"/>
                  </a:lnTo>
                  <a:lnTo>
                    <a:pt x="108" y="143"/>
                  </a:lnTo>
                  <a:lnTo>
                    <a:pt x="108" y="118"/>
                  </a:lnTo>
                  <a:close/>
                  <a:moveTo>
                    <a:pt x="108" y="80"/>
                  </a:moveTo>
                  <a:lnTo>
                    <a:pt x="74" y="80"/>
                  </a:lnTo>
                  <a:lnTo>
                    <a:pt x="74" y="105"/>
                  </a:lnTo>
                  <a:lnTo>
                    <a:pt x="108" y="105"/>
                  </a:lnTo>
                  <a:lnTo>
                    <a:pt x="108" y="80"/>
                  </a:lnTo>
                  <a:close/>
                  <a:moveTo>
                    <a:pt x="108" y="43"/>
                  </a:moveTo>
                  <a:lnTo>
                    <a:pt x="74" y="43"/>
                  </a:lnTo>
                  <a:lnTo>
                    <a:pt x="74" y="68"/>
                  </a:lnTo>
                  <a:lnTo>
                    <a:pt x="108" y="68"/>
                  </a:lnTo>
                  <a:lnTo>
                    <a:pt x="108" y="43"/>
                  </a:lnTo>
                  <a:close/>
                  <a:moveTo>
                    <a:pt x="251" y="70"/>
                  </a:moveTo>
                  <a:lnTo>
                    <a:pt x="161" y="70"/>
                  </a:lnTo>
                  <a:lnTo>
                    <a:pt x="161" y="91"/>
                  </a:lnTo>
                  <a:lnTo>
                    <a:pt x="251" y="91"/>
                  </a:lnTo>
                  <a:lnTo>
                    <a:pt x="251" y="70"/>
                  </a:lnTo>
                  <a:close/>
                  <a:moveTo>
                    <a:pt x="269" y="98"/>
                  </a:moveTo>
                  <a:lnTo>
                    <a:pt x="269" y="266"/>
                  </a:lnTo>
                  <a:lnTo>
                    <a:pt x="191" y="266"/>
                  </a:lnTo>
                  <a:lnTo>
                    <a:pt x="191" y="216"/>
                  </a:lnTo>
                  <a:lnTo>
                    <a:pt x="159" y="216"/>
                  </a:lnTo>
                  <a:lnTo>
                    <a:pt x="159" y="266"/>
                  </a:lnTo>
                  <a:lnTo>
                    <a:pt x="143" y="266"/>
                  </a:lnTo>
                  <a:lnTo>
                    <a:pt x="143" y="98"/>
                  </a:lnTo>
                  <a:lnTo>
                    <a:pt x="269" y="98"/>
                  </a:lnTo>
                  <a:close/>
                  <a:moveTo>
                    <a:pt x="195" y="155"/>
                  </a:moveTo>
                  <a:lnTo>
                    <a:pt x="159" y="155"/>
                  </a:lnTo>
                  <a:lnTo>
                    <a:pt x="159" y="180"/>
                  </a:lnTo>
                  <a:lnTo>
                    <a:pt x="195" y="180"/>
                  </a:lnTo>
                  <a:lnTo>
                    <a:pt x="195" y="155"/>
                  </a:lnTo>
                  <a:close/>
                  <a:moveTo>
                    <a:pt x="195" y="118"/>
                  </a:moveTo>
                  <a:lnTo>
                    <a:pt x="159" y="118"/>
                  </a:lnTo>
                  <a:lnTo>
                    <a:pt x="159" y="143"/>
                  </a:lnTo>
                  <a:lnTo>
                    <a:pt x="195" y="143"/>
                  </a:lnTo>
                  <a:lnTo>
                    <a:pt x="195" y="118"/>
                  </a:lnTo>
                  <a:close/>
                  <a:moveTo>
                    <a:pt x="251" y="155"/>
                  </a:moveTo>
                  <a:lnTo>
                    <a:pt x="218" y="155"/>
                  </a:lnTo>
                  <a:lnTo>
                    <a:pt x="218" y="180"/>
                  </a:lnTo>
                  <a:lnTo>
                    <a:pt x="251" y="180"/>
                  </a:lnTo>
                  <a:lnTo>
                    <a:pt x="251" y="155"/>
                  </a:lnTo>
                  <a:close/>
                  <a:moveTo>
                    <a:pt x="251" y="118"/>
                  </a:moveTo>
                  <a:lnTo>
                    <a:pt x="218" y="118"/>
                  </a:lnTo>
                  <a:lnTo>
                    <a:pt x="218" y="143"/>
                  </a:lnTo>
                  <a:lnTo>
                    <a:pt x="251" y="143"/>
                  </a:lnTo>
                  <a:lnTo>
                    <a:pt x="251" y="11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 name="Freeform 8"/>
            <p:cNvSpPr>
              <a:spLocks noEditPoints="1"/>
            </p:cNvSpPr>
            <p:nvPr/>
          </p:nvSpPr>
          <p:spPr bwMode="auto">
            <a:xfrm>
              <a:off x="4914" y="2821"/>
              <a:ext cx="67" cy="68"/>
            </a:xfrm>
            <a:custGeom>
              <a:avLst/>
              <a:gdLst/>
              <a:ahLst/>
              <a:cxnLst>
                <a:cxn ang="0">
                  <a:pos x="64" y="0"/>
                </a:cxn>
                <a:cxn ang="0">
                  <a:pos x="41" y="6"/>
                </a:cxn>
                <a:cxn ang="0">
                  <a:pos x="67" y="7"/>
                </a:cxn>
                <a:cxn ang="0">
                  <a:pos x="64" y="68"/>
                </a:cxn>
                <a:cxn ang="0">
                  <a:pos x="55" y="56"/>
                </a:cxn>
                <a:cxn ang="0">
                  <a:pos x="35" y="68"/>
                </a:cxn>
                <a:cxn ang="0">
                  <a:pos x="67" y="7"/>
                </a:cxn>
                <a:cxn ang="0">
                  <a:pos x="64" y="47"/>
                </a:cxn>
                <a:cxn ang="0">
                  <a:pos x="55" y="40"/>
                </a:cxn>
                <a:cxn ang="0">
                  <a:pos x="55" y="36"/>
                </a:cxn>
                <a:cxn ang="0">
                  <a:pos x="64" y="31"/>
                </a:cxn>
                <a:cxn ang="0">
                  <a:pos x="55" y="36"/>
                </a:cxn>
                <a:cxn ang="0">
                  <a:pos x="64" y="27"/>
                </a:cxn>
                <a:cxn ang="0">
                  <a:pos x="55" y="22"/>
                </a:cxn>
                <a:cxn ang="0">
                  <a:pos x="55" y="18"/>
                </a:cxn>
                <a:cxn ang="0">
                  <a:pos x="64" y="11"/>
                </a:cxn>
                <a:cxn ang="0">
                  <a:pos x="55" y="18"/>
                </a:cxn>
                <a:cxn ang="0">
                  <a:pos x="49" y="47"/>
                </a:cxn>
                <a:cxn ang="0">
                  <a:pos x="41" y="40"/>
                </a:cxn>
                <a:cxn ang="0">
                  <a:pos x="41" y="36"/>
                </a:cxn>
                <a:cxn ang="0">
                  <a:pos x="49" y="31"/>
                </a:cxn>
                <a:cxn ang="0">
                  <a:pos x="41" y="36"/>
                </a:cxn>
                <a:cxn ang="0">
                  <a:pos x="49" y="27"/>
                </a:cxn>
                <a:cxn ang="0">
                  <a:pos x="41" y="22"/>
                </a:cxn>
                <a:cxn ang="0">
                  <a:pos x="41" y="18"/>
                </a:cxn>
                <a:cxn ang="0">
                  <a:pos x="49" y="11"/>
                </a:cxn>
                <a:cxn ang="0">
                  <a:pos x="41" y="18"/>
                </a:cxn>
                <a:cxn ang="0">
                  <a:pos x="26" y="23"/>
                </a:cxn>
                <a:cxn ang="0">
                  <a:pos x="5" y="18"/>
                </a:cxn>
                <a:cxn ang="0">
                  <a:pos x="32" y="25"/>
                </a:cxn>
                <a:cxn ang="0">
                  <a:pos x="26" y="68"/>
                </a:cxn>
                <a:cxn ang="0">
                  <a:pos x="19" y="56"/>
                </a:cxn>
                <a:cxn ang="0">
                  <a:pos x="0" y="68"/>
                </a:cxn>
                <a:cxn ang="0">
                  <a:pos x="32" y="25"/>
                </a:cxn>
                <a:cxn ang="0">
                  <a:pos x="26" y="47"/>
                </a:cxn>
                <a:cxn ang="0">
                  <a:pos x="19" y="40"/>
                </a:cxn>
                <a:cxn ang="0">
                  <a:pos x="19" y="36"/>
                </a:cxn>
                <a:cxn ang="0">
                  <a:pos x="26" y="31"/>
                </a:cxn>
                <a:cxn ang="0">
                  <a:pos x="19" y="36"/>
                </a:cxn>
                <a:cxn ang="0">
                  <a:pos x="12" y="47"/>
                </a:cxn>
                <a:cxn ang="0">
                  <a:pos x="3" y="40"/>
                </a:cxn>
                <a:cxn ang="0">
                  <a:pos x="3" y="36"/>
                </a:cxn>
                <a:cxn ang="0">
                  <a:pos x="12" y="31"/>
                </a:cxn>
                <a:cxn ang="0">
                  <a:pos x="3" y="36"/>
                </a:cxn>
              </a:cxnLst>
              <a:rect l="0" t="0" r="r" b="b"/>
              <a:pathLst>
                <a:path w="67" h="68">
                  <a:moveTo>
                    <a:pt x="41" y="0"/>
                  </a:moveTo>
                  <a:lnTo>
                    <a:pt x="64" y="0"/>
                  </a:lnTo>
                  <a:lnTo>
                    <a:pt x="64" y="6"/>
                  </a:lnTo>
                  <a:lnTo>
                    <a:pt x="41" y="6"/>
                  </a:lnTo>
                  <a:lnTo>
                    <a:pt x="41" y="0"/>
                  </a:lnTo>
                  <a:close/>
                  <a:moveTo>
                    <a:pt x="67" y="7"/>
                  </a:moveTo>
                  <a:lnTo>
                    <a:pt x="67" y="68"/>
                  </a:lnTo>
                  <a:lnTo>
                    <a:pt x="64" y="68"/>
                  </a:lnTo>
                  <a:lnTo>
                    <a:pt x="64" y="56"/>
                  </a:lnTo>
                  <a:lnTo>
                    <a:pt x="55" y="56"/>
                  </a:lnTo>
                  <a:lnTo>
                    <a:pt x="55" y="68"/>
                  </a:lnTo>
                  <a:lnTo>
                    <a:pt x="35" y="68"/>
                  </a:lnTo>
                  <a:lnTo>
                    <a:pt x="35" y="7"/>
                  </a:lnTo>
                  <a:lnTo>
                    <a:pt x="67" y="7"/>
                  </a:lnTo>
                  <a:close/>
                  <a:moveTo>
                    <a:pt x="55" y="47"/>
                  </a:moveTo>
                  <a:lnTo>
                    <a:pt x="64" y="47"/>
                  </a:lnTo>
                  <a:lnTo>
                    <a:pt x="64" y="40"/>
                  </a:lnTo>
                  <a:lnTo>
                    <a:pt x="55" y="40"/>
                  </a:lnTo>
                  <a:lnTo>
                    <a:pt x="55" y="47"/>
                  </a:lnTo>
                  <a:close/>
                  <a:moveTo>
                    <a:pt x="55" y="36"/>
                  </a:moveTo>
                  <a:lnTo>
                    <a:pt x="64" y="36"/>
                  </a:lnTo>
                  <a:lnTo>
                    <a:pt x="64" y="31"/>
                  </a:lnTo>
                  <a:lnTo>
                    <a:pt x="55" y="31"/>
                  </a:lnTo>
                  <a:lnTo>
                    <a:pt x="55" y="36"/>
                  </a:lnTo>
                  <a:close/>
                  <a:moveTo>
                    <a:pt x="55" y="27"/>
                  </a:moveTo>
                  <a:lnTo>
                    <a:pt x="64" y="27"/>
                  </a:lnTo>
                  <a:lnTo>
                    <a:pt x="64" y="22"/>
                  </a:lnTo>
                  <a:lnTo>
                    <a:pt x="55" y="22"/>
                  </a:lnTo>
                  <a:lnTo>
                    <a:pt x="55" y="27"/>
                  </a:lnTo>
                  <a:close/>
                  <a:moveTo>
                    <a:pt x="55" y="18"/>
                  </a:moveTo>
                  <a:lnTo>
                    <a:pt x="64" y="18"/>
                  </a:lnTo>
                  <a:lnTo>
                    <a:pt x="64" y="11"/>
                  </a:lnTo>
                  <a:lnTo>
                    <a:pt x="55" y="11"/>
                  </a:lnTo>
                  <a:lnTo>
                    <a:pt x="55" y="18"/>
                  </a:lnTo>
                  <a:close/>
                  <a:moveTo>
                    <a:pt x="41" y="47"/>
                  </a:moveTo>
                  <a:lnTo>
                    <a:pt x="49" y="47"/>
                  </a:lnTo>
                  <a:lnTo>
                    <a:pt x="49" y="40"/>
                  </a:lnTo>
                  <a:lnTo>
                    <a:pt x="41" y="40"/>
                  </a:lnTo>
                  <a:lnTo>
                    <a:pt x="41" y="47"/>
                  </a:lnTo>
                  <a:close/>
                  <a:moveTo>
                    <a:pt x="41" y="36"/>
                  </a:moveTo>
                  <a:lnTo>
                    <a:pt x="49" y="36"/>
                  </a:lnTo>
                  <a:lnTo>
                    <a:pt x="49" y="31"/>
                  </a:lnTo>
                  <a:lnTo>
                    <a:pt x="41" y="31"/>
                  </a:lnTo>
                  <a:lnTo>
                    <a:pt x="41" y="36"/>
                  </a:lnTo>
                  <a:close/>
                  <a:moveTo>
                    <a:pt x="41" y="27"/>
                  </a:moveTo>
                  <a:lnTo>
                    <a:pt x="49" y="27"/>
                  </a:lnTo>
                  <a:lnTo>
                    <a:pt x="49" y="22"/>
                  </a:lnTo>
                  <a:lnTo>
                    <a:pt x="41" y="22"/>
                  </a:lnTo>
                  <a:lnTo>
                    <a:pt x="41" y="27"/>
                  </a:lnTo>
                  <a:close/>
                  <a:moveTo>
                    <a:pt x="41" y="18"/>
                  </a:moveTo>
                  <a:lnTo>
                    <a:pt x="49" y="18"/>
                  </a:lnTo>
                  <a:lnTo>
                    <a:pt x="49" y="11"/>
                  </a:lnTo>
                  <a:lnTo>
                    <a:pt x="41" y="11"/>
                  </a:lnTo>
                  <a:lnTo>
                    <a:pt x="41" y="18"/>
                  </a:lnTo>
                  <a:close/>
                  <a:moveTo>
                    <a:pt x="5" y="23"/>
                  </a:moveTo>
                  <a:lnTo>
                    <a:pt x="26" y="23"/>
                  </a:lnTo>
                  <a:lnTo>
                    <a:pt x="26" y="18"/>
                  </a:lnTo>
                  <a:lnTo>
                    <a:pt x="5" y="18"/>
                  </a:lnTo>
                  <a:lnTo>
                    <a:pt x="5" y="23"/>
                  </a:lnTo>
                  <a:close/>
                  <a:moveTo>
                    <a:pt x="32" y="25"/>
                  </a:moveTo>
                  <a:lnTo>
                    <a:pt x="32" y="68"/>
                  </a:lnTo>
                  <a:lnTo>
                    <a:pt x="26" y="68"/>
                  </a:lnTo>
                  <a:lnTo>
                    <a:pt x="26" y="56"/>
                  </a:lnTo>
                  <a:lnTo>
                    <a:pt x="19" y="56"/>
                  </a:lnTo>
                  <a:lnTo>
                    <a:pt x="19" y="68"/>
                  </a:lnTo>
                  <a:lnTo>
                    <a:pt x="0" y="68"/>
                  </a:lnTo>
                  <a:lnTo>
                    <a:pt x="0" y="25"/>
                  </a:lnTo>
                  <a:lnTo>
                    <a:pt x="32" y="25"/>
                  </a:lnTo>
                  <a:close/>
                  <a:moveTo>
                    <a:pt x="19" y="47"/>
                  </a:moveTo>
                  <a:lnTo>
                    <a:pt x="26" y="47"/>
                  </a:lnTo>
                  <a:lnTo>
                    <a:pt x="26" y="40"/>
                  </a:lnTo>
                  <a:lnTo>
                    <a:pt x="19" y="40"/>
                  </a:lnTo>
                  <a:lnTo>
                    <a:pt x="19" y="47"/>
                  </a:lnTo>
                  <a:close/>
                  <a:moveTo>
                    <a:pt x="19" y="36"/>
                  </a:moveTo>
                  <a:lnTo>
                    <a:pt x="26" y="36"/>
                  </a:lnTo>
                  <a:lnTo>
                    <a:pt x="26" y="31"/>
                  </a:lnTo>
                  <a:lnTo>
                    <a:pt x="19" y="31"/>
                  </a:lnTo>
                  <a:lnTo>
                    <a:pt x="19" y="36"/>
                  </a:lnTo>
                  <a:close/>
                  <a:moveTo>
                    <a:pt x="3" y="47"/>
                  </a:moveTo>
                  <a:lnTo>
                    <a:pt x="12" y="47"/>
                  </a:lnTo>
                  <a:lnTo>
                    <a:pt x="12" y="40"/>
                  </a:lnTo>
                  <a:lnTo>
                    <a:pt x="3" y="40"/>
                  </a:lnTo>
                  <a:lnTo>
                    <a:pt x="3" y="47"/>
                  </a:lnTo>
                  <a:close/>
                  <a:moveTo>
                    <a:pt x="3" y="36"/>
                  </a:moveTo>
                  <a:lnTo>
                    <a:pt x="12" y="36"/>
                  </a:lnTo>
                  <a:lnTo>
                    <a:pt x="12" y="31"/>
                  </a:lnTo>
                  <a:lnTo>
                    <a:pt x="3" y="31"/>
                  </a:lnTo>
                  <a:lnTo>
                    <a:pt x="3" y="3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 name="Freeform 9"/>
            <p:cNvSpPr>
              <a:spLocks noEditPoints="1"/>
            </p:cNvSpPr>
            <p:nvPr/>
          </p:nvSpPr>
          <p:spPr bwMode="auto">
            <a:xfrm>
              <a:off x="4995" y="2746"/>
              <a:ext cx="142" cy="143"/>
            </a:xfrm>
            <a:custGeom>
              <a:avLst/>
              <a:gdLst/>
              <a:ahLst/>
              <a:cxnLst>
                <a:cxn ang="0">
                  <a:pos x="133" y="0"/>
                </a:cxn>
                <a:cxn ang="0">
                  <a:pos x="85" y="13"/>
                </a:cxn>
                <a:cxn ang="0">
                  <a:pos x="142" y="16"/>
                </a:cxn>
                <a:cxn ang="0">
                  <a:pos x="133" y="143"/>
                </a:cxn>
                <a:cxn ang="0">
                  <a:pos x="117" y="116"/>
                </a:cxn>
                <a:cxn ang="0">
                  <a:pos x="75" y="143"/>
                </a:cxn>
                <a:cxn ang="0">
                  <a:pos x="142" y="16"/>
                </a:cxn>
                <a:cxn ang="0">
                  <a:pos x="133" y="97"/>
                </a:cxn>
                <a:cxn ang="0">
                  <a:pos x="115" y="84"/>
                </a:cxn>
                <a:cxn ang="0">
                  <a:pos x="115" y="77"/>
                </a:cxn>
                <a:cxn ang="0">
                  <a:pos x="133" y="65"/>
                </a:cxn>
                <a:cxn ang="0">
                  <a:pos x="115" y="77"/>
                </a:cxn>
                <a:cxn ang="0">
                  <a:pos x="133" y="57"/>
                </a:cxn>
                <a:cxn ang="0">
                  <a:pos x="115" y="43"/>
                </a:cxn>
                <a:cxn ang="0">
                  <a:pos x="115" y="36"/>
                </a:cxn>
                <a:cxn ang="0">
                  <a:pos x="133" y="24"/>
                </a:cxn>
                <a:cxn ang="0">
                  <a:pos x="115" y="36"/>
                </a:cxn>
                <a:cxn ang="0">
                  <a:pos x="103" y="97"/>
                </a:cxn>
                <a:cxn ang="0">
                  <a:pos x="85" y="84"/>
                </a:cxn>
                <a:cxn ang="0">
                  <a:pos x="85" y="77"/>
                </a:cxn>
                <a:cxn ang="0">
                  <a:pos x="103" y="65"/>
                </a:cxn>
                <a:cxn ang="0">
                  <a:pos x="85" y="77"/>
                </a:cxn>
                <a:cxn ang="0">
                  <a:pos x="103" y="57"/>
                </a:cxn>
                <a:cxn ang="0">
                  <a:pos x="85" y="43"/>
                </a:cxn>
                <a:cxn ang="0">
                  <a:pos x="85" y="36"/>
                </a:cxn>
                <a:cxn ang="0">
                  <a:pos x="103" y="24"/>
                </a:cxn>
                <a:cxn ang="0">
                  <a:pos x="85" y="36"/>
                </a:cxn>
                <a:cxn ang="0">
                  <a:pos x="57" y="50"/>
                </a:cxn>
                <a:cxn ang="0">
                  <a:pos x="9" y="38"/>
                </a:cxn>
                <a:cxn ang="0">
                  <a:pos x="66" y="54"/>
                </a:cxn>
                <a:cxn ang="0">
                  <a:pos x="57" y="143"/>
                </a:cxn>
                <a:cxn ang="0">
                  <a:pos x="41" y="116"/>
                </a:cxn>
                <a:cxn ang="0">
                  <a:pos x="0" y="143"/>
                </a:cxn>
                <a:cxn ang="0">
                  <a:pos x="66" y="54"/>
                </a:cxn>
                <a:cxn ang="0">
                  <a:pos x="57" y="97"/>
                </a:cxn>
                <a:cxn ang="0">
                  <a:pos x="39" y="84"/>
                </a:cxn>
                <a:cxn ang="0">
                  <a:pos x="39" y="77"/>
                </a:cxn>
                <a:cxn ang="0">
                  <a:pos x="57" y="65"/>
                </a:cxn>
                <a:cxn ang="0">
                  <a:pos x="39" y="77"/>
                </a:cxn>
                <a:cxn ang="0">
                  <a:pos x="27" y="97"/>
                </a:cxn>
                <a:cxn ang="0">
                  <a:pos x="9" y="84"/>
                </a:cxn>
                <a:cxn ang="0">
                  <a:pos x="9" y="77"/>
                </a:cxn>
                <a:cxn ang="0">
                  <a:pos x="27" y="65"/>
                </a:cxn>
                <a:cxn ang="0">
                  <a:pos x="9" y="77"/>
                </a:cxn>
              </a:cxnLst>
              <a:rect l="0" t="0" r="r" b="b"/>
              <a:pathLst>
                <a:path w="142" h="143">
                  <a:moveTo>
                    <a:pt x="85" y="0"/>
                  </a:moveTo>
                  <a:lnTo>
                    <a:pt x="133" y="0"/>
                  </a:lnTo>
                  <a:lnTo>
                    <a:pt x="133" y="13"/>
                  </a:lnTo>
                  <a:lnTo>
                    <a:pt x="85" y="13"/>
                  </a:lnTo>
                  <a:lnTo>
                    <a:pt x="85" y="0"/>
                  </a:lnTo>
                  <a:close/>
                  <a:moveTo>
                    <a:pt x="142" y="16"/>
                  </a:moveTo>
                  <a:lnTo>
                    <a:pt x="142" y="143"/>
                  </a:lnTo>
                  <a:lnTo>
                    <a:pt x="133" y="143"/>
                  </a:lnTo>
                  <a:lnTo>
                    <a:pt x="133" y="116"/>
                  </a:lnTo>
                  <a:lnTo>
                    <a:pt x="117" y="116"/>
                  </a:lnTo>
                  <a:lnTo>
                    <a:pt x="117" y="143"/>
                  </a:lnTo>
                  <a:lnTo>
                    <a:pt x="75" y="143"/>
                  </a:lnTo>
                  <a:lnTo>
                    <a:pt x="75" y="16"/>
                  </a:lnTo>
                  <a:lnTo>
                    <a:pt x="142" y="16"/>
                  </a:lnTo>
                  <a:close/>
                  <a:moveTo>
                    <a:pt x="115" y="97"/>
                  </a:moveTo>
                  <a:lnTo>
                    <a:pt x="133" y="97"/>
                  </a:lnTo>
                  <a:lnTo>
                    <a:pt x="133" y="84"/>
                  </a:lnTo>
                  <a:lnTo>
                    <a:pt x="115" y="84"/>
                  </a:lnTo>
                  <a:lnTo>
                    <a:pt x="115" y="97"/>
                  </a:lnTo>
                  <a:close/>
                  <a:moveTo>
                    <a:pt x="115" y="77"/>
                  </a:moveTo>
                  <a:lnTo>
                    <a:pt x="133" y="77"/>
                  </a:lnTo>
                  <a:lnTo>
                    <a:pt x="133" y="65"/>
                  </a:lnTo>
                  <a:lnTo>
                    <a:pt x="115" y="65"/>
                  </a:lnTo>
                  <a:lnTo>
                    <a:pt x="115" y="77"/>
                  </a:lnTo>
                  <a:close/>
                  <a:moveTo>
                    <a:pt x="115" y="57"/>
                  </a:moveTo>
                  <a:lnTo>
                    <a:pt x="133" y="57"/>
                  </a:lnTo>
                  <a:lnTo>
                    <a:pt x="133" y="43"/>
                  </a:lnTo>
                  <a:lnTo>
                    <a:pt x="115" y="43"/>
                  </a:lnTo>
                  <a:lnTo>
                    <a:pt x="115" y="57"/>
                  </a:lnTo>
                  <a:close/>
                  <a:moveTo>
                    <a:pt x="115" y="36"/>
                  </a:moveTo>
                  <a:lnTo>
                    <a:pt x="133" y="36"/>
                  </a:lnTo>
                  <a:lnTo>
                    <a:pt x="133" y="24"/>
                  </a:lnTo>
                  <a:lnTo>
                    <a:pt x="115" y="24"/>
                  </a:lnTo>
                  <a:lnTo>
                    <a:pt x="115" y="36"/>
                  </a:lnTo>
                  <a:close/>
                  <a:moveTo>
                    <a:pt x="85" y="97"/>
                  </a:moveTo>
                  <a:lnTo>
                    <a:pt x="103" y="97"/>
                  </a:lnTo>
                  <a:lnTo>
                    <a:pt x="103" y="84"/>
                  </a:lnTo>
                  <a:lnTo>
                    <a:pt x="85" y="84"/>
                  </a:lnTo>
                  <a:lnTo>
                    <a:pt x="85" y="97"/>
                  </a:lnTo>
                  <a:close/>
                  <a:moveTo>
                    <a:pt x="85" y="77"/>
                  </a:moveTo>
                  <a:lnTo>
                    <a:pt x="103" y="77"/>
                  </a:lnTo>
                  <a:lnTo>
                    <a:pt x="103" y="65"/>
                  </a:lnTo>
                  <a:lnTo>
                    <a:pt x="85" y="65"/>
                  </a:lnTo>
                  <a:lnTo>
                    <a:pt x="85" y="77"/>
                  </a:lnTo>
                  <a:close/>
                  <a:moveTo>
                    <a:pt x="85" y="57"/>
                  </a:moveTo>
                  <a:lnTo>
                    <a:pt x="103" y="57"/>
                  </a:lnTo>
                  <a:lnTo>
                    <a:pt x="103" y="43"/>
                  </a:lnTo>
                  <a:lnTo>
                    <a:pt x="85" y="43"/>
                  </a:lnTo>
                  <a:lnTo>
                    <a:pt x="85" y="57"/>
                  </a:lnTo>
                  <a:close/>
                  <a:moveTo>
                    <a:pt x="85" y="36"/>
                  </a:moveTo>
                  <a:lnTo>
                    <a:pt x="103" y="36"/>
                  </a:lnTo>
                  <a:lnTo>
                    <a:pt x="103" y="24"/>
                  </a:lnTo>
                  <a:lnTo>
                    <a:pt x="85" y="24"/>
                  </a:lnTo>
                  <a:lnTo>
                    <a:pt x="85" y="36"/>
                  </a:lnTo>
                  <a:close/>
                  <a:moveTo>
                    <a:pt x="9" y="50"/>
                  </a:moveTo>
                  <a:lnTo>
                    <a:pt x="57" y="50"/>
                  </a:lnTo>
                  <a:lnTo>
                    <a:pt x="57" y="38"/>
                  </a:lnTo>
                  <a:lnTo>
                    <a:pt x="9" y="38"/>
                  </a:lnTo>
                  <a:lnTo>
                    <a:pt x="9" y="50"/>
                  </a:lnTo>
                  <a:close/>
                  <a:moveTo>
                    <a:pt x="66" y="54"/>
                  </a:moveTo>
                  <a:lnTo>
                    <a:pt x="66" y="143"/>
                  </a:lnTo>
                  <a:lnTo>
                    <a:pt x="57" y="143"/>
                  </a:lnTo>
                  <a:lnTo>
                    <a:pt x="57" y="116"/>
                  </a:lnTo>
                  <a:lnTo>
                    <a:pt x="41" y="116"/>
                  </a:lnTo>
                  <a:lnTo>
                    <a:pt x="41" y="143"/>
                  </a:lnTo>
                  <a:lnTo>
                    <a:pt x="0" y="143"/>
                  </a:lnTo>
                  <a:lnTo>
                    <a:pt x="0" y="54"/>
                  </a:lnTo>
                  <a:lnTo>
                    <a:pt x="66" y="54"/>
                  </a:lnTo>
                  <a:close/>
                  <a:moveTo>
                    <a:pt x="39" y="97"/>
                  </a:moveTo>
                  <a:lnTo>
                    <a:pt x="57" y="97"/>
                  </a:lnTo>
                  <a:lnTo>
                    <a:pt x="57" y="84"/>
                  </a:lnTo>
                  <a:lnTo>
                    <a:pt x="39" y="84"/>
                  </a:lnTo>
                  <a:lnTo>
                    <a:pt x="39" y="97"/>
                  </a:lnTo>
                  <a:close/>
                  <a:moveTo>
                    <a:pt x="39" y="77"/>
                  </a:moveTo>
                  <a:lnTo>
                    <a:pt x="57" y="77"/>
                  </a:lnTo>
                  <a:lnTo>
                    <a:pt x="57" y="65"/>
                  </a:lnTo>
                  <a:lnTo>
                    <a:pt x="39" y="65"/>
                  </a:lnTo>
                  <a:lnTo>
                    <a:pt x="39" y="77"/>
                  </a:lnTo>
                  <a:close/>
                  <a:moveTo>
                    <a:pt x="9" y="97"/>
                  </a:moveTo>
                  <a:lnTo>
                    <a:pt x="27" y="97"/>
                  </a:lnTo>
                  <a:lnTo>
                    <a:pt x="27" y="84"/>
                  </a:lnTo>
                  <a:lnTo>
                    <a:pt x="9" y="84"/>
                  </a:lnTo>
                  <a:lnTo>
                    <a:pt x="9" y="97"/>
                  </a:lnTo>
                  <a:close/>
                  <a:moveTo>
                    <a:pt x="9" y="77"/>
                  </a:moveTo>
                  <a:lnTo>
                    <a:pt x="27" y="77"/>
                  </a:lnTo>
                  <a:lnTo>
                    <a:pt x="27" y="65"/>
                  </a:lnTo>
                  <a:lnTo>
                    <a:pt x="9" y="65"/>
                  </a:lnTo>
                  <a:lnTo>
                    <a:pt x="9" y="7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 name="Freeform 10"/>
            <p:cNvSpPr>
              <a:spLocks noEditPoints="1"/>
            </p:cNvSpPr>
            <p:nvPr/>
          </p:nvSpPr>
          <p:spPr bwMode="auto">
            <a:xfrm>
              <a:off x="5149" y="2787"/>
              <a:ext cx="103" cy="102"/>
            </a:xfrm>
            <a:custGeom>
              <a:avLst/>
              <a:gdLst/>
              <a:ahLst/>
              <a:cxnLst>
                <a:cxn ang="0">
                  <a:pos x="96" y="0"/>
                </a:cxn>
                <a:cxn ang="0">
                  <a:pos x="62" y="9"/>
                </a:cxn>
                <a:cxn ang="0">
                  <a:pos x="103" y="11"/>
                </a:cxn>
                <a:cxn ang="0">
                  <a:pos x="96" y="102"/>
                </a:cxn>
                <a:cxn ang="0">
                  <a:pos x="85" y="82"/>
                </a:cxn>
                <a:cxn ang="0">
                  <a:pos x="55" y="102"/>
                </a:cxn>
                <a:cxn ang="0">
                  <a:pos x="103" y="11"/>
                </a:cxn>
                <a:cxn ang="0">
                  <a:pos x="96" y="70"/>
                </a:cxn>
                <a:cxn ang="0">
                  <a:pos x="83" y="59"/>
                </a:cxn>
                <a:cxn ang="0">
                  <a:pos x="83" y="56"/>
                </a:cxn>
                <a:cxn ang="0">
                  <a:pos x="96" y="45"/>
                </a:cxn>
                <a:cxn ang="0">
                  <a:pos x="83" y="56"/>
                </a:cxn>
                <a:cxn ang="0">
                  <a:pos x="96" y="41"/>
                </a:cxn>
                <a:cxn ang="0">
                  <a:pos x="83" y="31"/>
                </a:cxn>
                <a:cxn ang="0">
                  <a:pos x="83" y="27"/>
                </a:cxn>
                <a:cxn ang="0">
                  <a:pos x="96" y="16"/>
                </a:cxn>
                <a:cxn ang="0">
                  <a:pos x="83" y="27"/>
                </a:cxn>
                <a:cxn ang="0">
                  <a:pos x="75" y="70"/>
                </a:cxn>
                <a:cxn ang="0">
                  <a:pos x="62" y="59"/>
                </a:cxn>
                <a:cxn ang="0">
                  <a:pos x="62" y="56"/>
                </a:cxn>
                <a:cxn ang="0">
                  <a:pos x="75" y="45"/>
                </a:cxn>
                <a:cxn ang="0">
                  <a:pos x="62" y="56"/>
                </a:cxn>
                <a:cxn ang="0">
                  <a:pos x="75" y="41"/>
                </a:cxn>
                <a:cxn ang="0">
                  <a:pos x="62" y="31"/>
                </a:cxn>
                <a:cxn ang="0">
                  <a:pos x="62" y="27"/>
                </a:cxn>
                <a:cxn ang="0">
                  <a:pos x="75" y="16"/>
                </a:cxn>
                <a:cxn ang="0">
                  <a:pos x="62" y="27"/>
                </a:cxn>
                <a:cxn ang="0">
                  <a:pos x="41" y="36"/>
                </a:cxn>
                <a:cxn ang="0">
                  <a:pos x="7" y="27"/>
                </a:cxn>
                <a:cxn ang="0">
                  <a:pos x="48" y="38"/>
                </a:cxn>
                <a:cxn ang="0">
                  <a:pos x="43" y="102"/>
                </a:cxn>
                <a:cxn ang="0">
                  <a:pos x="30" y="82"/>
                </a:cxn>
                <a:cxn ang="0">
                  <a:pos x="0" y="102"/>
                </a:cxn>
                <a:cxn ang="0">
                  <a:pos x="48" y="38"/>
                </a:cxn>
                <a:cxn ang="0">
                  <a:pos x="43" y="70"/>
                </a:cxn>
                <a:cxn ang="0">
                  <a:pos x="29" y="59"/>
                </a:cxn>
                <a:cxn ang="0">
                  <a:pos x="29" y="56"/>
                </a:cxn>
                <a:cxn ang="0">
                  <a:pos x="43" y="45"/>
                </a:cxn>
                <a:cxn ang="0">
                  <a:pos x="29" y="56"/>
                </a:cxn>
                <a:cxn ang="0">
                  <a:pos x="20" y="70"/>
                </a:cxn>
                <a:cxn ang="0">
                  <a:pos x="7" y="59"/>
                </a:cxn>
                <a:cxn ang="0">
                  <a:pos x="7" y="56"/>
                </a:cxn>
                <a:cxn ang="0">
                  <a:pos x="20" y="45"/>
                </a:cxn>
                <a:cxn ang="0">
                  <a:pos x="7" y="56"/>
                </a:cxn>
              </a:cxnLst>
              <a:rect l="0" t="0" r="r" b="b"/>
              <a:pathLst>
                <a:path w="103" h="102">
                  <a:moveTo>
                    <a:pt x="62" y="0"/>
                  </a:moveTo>
                  <a:lnTo>
                    <a:pt x="96" y="0"/>
                  </a:lnTo>
                  <a:lnTo>
                    <a:pt x="96" y="9"/>
                  </a:lnTo>
                  <a:lnTo>
                    <a:pt x="62" y="9"/>
                  </a:lnTo>
                  <a:lnTo>
                    <a:pt x="62" y="0"/>
                  </a:lnTo>
                  <a:close/>
                  <a:moveTo>
                    <a:pt x="103" y="11"/>
                  </a:moveTo>
                  <a:lnTo>
                    <a:pt x="103" y="102"/>
                  </a:lnTo>
                  <a:lnTo>
                    <a:pt x="96" y="102"/>
                  </a:lnTo>
                  <a:lnTo>
                    <a:pt x="96" y="82"/>
                  </a:lnTo>
                  <a:lnTo>
                    <a:pt x="85" y="82"/>
                  </a:lnTo>
                  <a:lnTo>
                    <a:pt x="85" y="102"/>
                  </a:lnTo>
                  <a:lnTo>
                    <a:pt x="55" y="102"/>
                  </a:lnTo>
                  <a:lnTo>
                    <a:pt x="55" y="11"/>
                  </a:lnTo>
                  <a:lnTo>
                    <a:pt x="103" y="11"/>
                  </a:lnTo>
                  <a:close/>
                  <a:moveTo>
                    <a:pt x="83" y="70"/>
                  </a:moveTo>
                  <a:lnTo>
                    <a:pt x="96" y="70"/>
                  </a:lnTo>
                  <a:lnTo>
                    <a:pt x="96" y="59"/>
                  </a:lnTo>
                  <a:lnTo>
                    <a:pt x="83" y="59"/>
                  </a:lnTo>
                  <a:lnTo>
                    <a:pt x="83" y="70"/>
                  </a:lnTo>
                  <a:close/>
                  <a:moveTo>
                    <a:pt x="83" y="56"/>
                  </a:moveTo>
                  <a:lnTo>
                    <a:pt x="96" y="56"/>
                  </a:lnTo>
                  <a:lnTo>
                    <a:pt x="96" y="45"/>
                  </a:lnTo>
                  <a:lnTo>
                    <a:pt x="83" y="45"/>
                  </a:lnTo>
                  <a:lnTo>
                    <a:pt x="83" y="56"/>
                  </a:lnTo>
                  <a:close/>
                  <a:moveTo>
                    <a:pt x="83" y="41"/>
                  </a:moveTo>
                  <a:lnTo>
                    <a:pt x="96" y="41"/>
                  </a:lnTo>
                  <a:lnTo>
                    <a:pt x="96" y="31"/>
                  </a:lnTo>
                  <a:lnTo>
                    <a:pt x="83" y="31"/>
                  </a:lnTo>
                  <a:lnTo>
                    <a:pt x="83" y="41"/>
                  </a:lnTo>
                  <a:close/>
                  <a:moveTo>
                    <a:pt x="83" y="27"/>
                  </a:moveTo>
                  <a:lnTo>
                    <a:pt x="96" y="27"/>
                  </a:lnTo>
                  <a:lnTo>
                    <a:pt x="96" y="16"/>
                  </a:lnTo>
                  <a:lnTo>
                    <a:pt x="83" y="16"/>
                  </a:lnTo>
                  <a:lnTo>
                    <a:pt x="83" y="27"/>
                  </a:lnTo>
                  <a:close/>
                  <a:moveTo>
                    <a:pt x="62" y="70"/>
                  </a:moveTo>
                  <a:lnTo>
                    <a:pt x="75" y="70"/>
                  </a:lnTo>
                  <a:lnTo>
                    <a:pt x="75" y="59"/>
                  </a:lnTo>
                  <a:lnTo>
                    <a:pt x="62" y="59"/>
                  </a:lnTo>
                  <a:lnTo>
                    <a:pt x="62" y="70"/>
                  </a:lnTo>
                  <a:close/>
                  <a:moveTo>
                    <a:pt x="62" y="56"/>
                  </a:moveTo>
                  <a:lnTo>
                    <a:pt x="75" y="56"/>
                  </a:lnTo>
                  <a:lnTo>
                    <a:pt x="75" y="45"/>
                  </a:lnTo>
                  <a:lnTo>
                    <a:pt x="62" y="45"/>
                  </a:lnTo>
                  <a:lnTo>
                    <a:pt x="62" y="56"/>
                  </a:lnTo>
                  <a:close/>
                  <a:moveTo>
                    <a:pt x="62" y="41"/>
                  </a:moveTo>
                  <a:lnTo>
                    <a:pt x="75" y="41"/>
                  </a:lnTo>
                  <a:lnTo>
                    <a:pt x="75" y="31"/>
                  </a:lnTo>
                  <a:lnTo>
                    <a:pt x="62" y="31"/>
                  </a:lnTo>
                  <a:lnTo>
                    <a:pt x="62" y="41"/>
                  </a:lnTo>
                  <a:close/>
                  <a:moveTo>
                    <a:pt x="62" y="27"/>
                  </a:moveTo>
                  <a:lnTo>
                    <a:pt x="75" y="27"/>
                  </a:lnTo>
                  <a:lnTo>
                    <a:pt x="75" y="16"/>
                  </a:lnTo>
                  <a:lnTo>
                    <a:pt x="62" y="16"/>
                  </a:lnTo>
                  <a:lnTo>
                    <a:pt x="62" y="27"/>
                  </a:lnTo>
                  <a:close/>
                  <a:moveTo>
                    <a:pt x="7" y="36"/>
                  </a:moveTo>
                  <a:lnTo>
                    <a:pt x="41" y="36"/>
                  </a:lnTo>
                  <a:lnTo>
                    <a:pt x="41" y="27"/>
                  </a:lnTo>
                  <a:lnTo>
                    <a:pt x="7" y="27"/>
                  </a:lnTo>
                  <a:lnTo>
                    <a:pt x="7" y="36"/>
                  </a:lnTo>
                  <a:close/>
                  <a:moveTo>
                    <a:pt x="48" y="38"/>
                  </a:moveTo>
                  <a:lnTo>
                    <a:pt x="48" y="102"/>
                  </a:lnTo>
                  <a:lnTo>
                    <a:pt x="43" y="102"/>
                  </a:lnTo>
                  <a:lnTo>
                    <a:pt x="43" y="82"/>
                  </a:lnTo>
                  <a:lnTo>
                    <a:pt x="30" y="82"/>
                  </a:lnTo>
                  <a:lnTo>
                    <a:pt x="30" y="102"/>
                  </a:lnTo>
                  <a:lnTo>
                    <a:pt x="0" y="102"/>
                  </a:lnTo>
                  <a:lnTo>
                    <a:pt x="0" y="38"/>
                  </a:lnTo>
                  <a:lnTo>
                    <a:pt x="48" y="38"/>
                  </a:lnTo>
                  <a:close/>
                  <a:moveTo>
                    <a:pt x="29" y="70"/>
                  </a:moveTo>
                  <a:lnTo>
                    <a:pt x="43" y="70"/>
                  </a:lnTo>
                  <a:lnTo>
                    <a:pt x="43" y="59"/>
                  </a:lnTo>
                  <a:lnTo>
                    <a:pt x="29" y="59"/>
                  </a:lnTo>
                  <a:lnTo>
                    <a:pt x="29" y="70"/>
                  </a:lnTo>
                  <a:close/>
                  <a:moveTo>
                    <a:pt x="29" y="56"/>
                  </a:moveTo>
                  <a:lnTo>
                    <a:pt x="43" y="56"/>
                  </a:lnTo>
                  <a:lnTo>
                    <a:pt x="43" y="45"/>
                  </a:lnTo>
                  <a:lnTo>
                    <a:pt x="29" y="45"/>
                  </a:lnTo>
                  <a:lnTo>
                    <a:pt x="29" y="56"/>
                  </a:lnTo>
                  <a:close/>
                  <a:moveTo>
                    <a:pt x="7" y="70"/>
                  </a:moveTo>
                  <a:lnTo>
                    <a:pt x="20" y="70"/>
                  </a:lnTo>
                  <a:lnTo>
                    <a:pt x="20" y="59"/>
                  </a:lnTo>
                  <a:lnTo>
                    <a:pt x="7" y="59"/>
                  </a:lnTo>
                  <a:lnTo>
                    <a:pt x="7" y="70"/>
                  </a:lnTo>
                  <a:close/>
                  <a:moveTo>
                    <a:pt x="7" y="56"/>
                  </a:moveTo>
                  <a:lnTo>
                    <a:pt x="20" y="56"/>
                  </a:lnTo>
                  <a:lnTo>
                    <a:pt x="20" y="45"/>
                  </a:lnTo>
                  <a:lnTo>
                    <a:pt x="7" y="45"/>
                  </a:lnTo>
                  <a:lnTo>
                    <a:pt x="7" y="5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 name="Freeform 11"/>
            <p:cNvSpPr>
              <a:spLocks noEditPoints="1"/>
            </p:cNvSpPr>
            <p:nvPr/>
          </p:nvSpPr>
          <p:spPr bwMode="auto">
            <a:xfrm>
              <a:off x="5266" y="2770"/>
              <a:ext cx="60" cy="119"/>
            </a:xfrm>
            <a:custGeom>
              <a:avLst/>
              <a:gdLst/>
              <a:ahLst/>
              <a:cxnLst>
                <a:cxn ang="0">
                  <a:pos x="9" y="12"/>
                </a:cxn>
                <a:cxn ang="0">
                  <a:pos x="51" y="12"/>
                </a:cxn>
                <a:cxn ang="0">
                  <a:pos x="51" y="0"/>
                </a:cxn>
                <a:cxn ang="0">
                  <a:pos x="9" y="0"/>
                </a:cxn>
                <a:cxn ang="0">
                  <a:pos x="9" y="12"/>
                </a:cxn>
                <a:cxn ang="0">
                  <a:pos x="60" y="17"/>
                </a:cxn>
                <a:cxn ang="0">
                  <a:pos x="60" y="119"/>
                </a:cxn>
                <a:cxn ang="0">
                  <a:pos x="51" y="119"/>
                </a:cxn>
                <a:cxn ang="0">
                  <a:pos x="51" y="89"/>
                </a:cxn>
                <a:cxn ang="0">
                  <a:pos x="37" y="89"/>
                </a:cxn>
                <a:cxn ang="0">
                  <a:pos x="37" y="119"/>
                </a:cxn>
                <a:cxn ang="0">
                  <a:pos x="0" y="119"/>
                </a:cxn>
                <a:cxn ang="0">
                  <a:pos x="0" y="17"/>
                </a:cxn>
                <a:cxn ang="0">
                  <a:pos x="60" y="17"/>
                </a:cxn>
                <a:cxn ang="0">
                  <a:pos x="35" y="66"/>
                </a:cxn>
                <a:cxn ang="0">
                  <a:pos x="51" y="66"/>
                </a:cxn>
                <a:cxn ang="0">
                  <a:pos x="51" y="51"/>
                </a:cxn>
                <a:cxn ang="0">
                  <a:pos x="35" y="51"/>
                </a:cxn>
                <a:cxn ang="0">
                  <a:pos x="35" y="66"/>
                </a:cxn>
                <a:cxn ang="0">
                  <a:pos x="35" y="44"/>
                </a:cxn>
                <a:cxn ang="0">
                  <a:pos x="51" y="44"/>
                </a:cxn>
                <a:cxn ang="0">
                  <a:pos x="51" y="28"/>
                </a:cxn>
                <a:cxn ang="0">
                  <a:pos x="35" y="28"/>
                </a:cxn>
                <a:cxn ang="0">
                  <a:pos x="35" y="44"/>
                </a:cxn>
                <a:cxn ang="0">
                  <a:pos x="9" y="66"/>
                </a:cxn>
                <a:cxn ang="0">
                  <a:pos x="25" y="66"/>
                </a:cxn>
                <a:cxn ang="0">
                  <a:pos x="25" y="51"/>
                </a:cxn>
                <a:cxn ang="0">
                  <a:pos x="9" y="51"/>
                </a:cxn>
                <a:cxn ang="0">
                  <a:pos x="9" y="66"/>
                </a:cxn>
                <a:cxn ang="0">
                  <a:pos x="9" y="44"/>
                </a:cxn>
                <a:cxn ang="0">
                  <a:pos x="25" y="44"/>
                </a:cxn>
                <a:cxn ang="0">
                  <a:pos x="25" y="28"/>
                </a:cxn>
                <a:cxn ang="0">
                  <a:pos x="9" y="28"/>
                </a:cxn>
                <a:cxn ang="0">
                  <a:pos x="9" y="44"/>
                </a:cxn>
              </a:cxnLst>
              <a:rect l="0" t="0" r="r" b="b"/>
              <a:pathLst>
                <a:path w="60" h="119">
                  <a:moveTo>
                    <a:pt x="9" y="12"/>
                  </a:moveTo>
                  <a:lnTo>
                    <a:pt x="51" y="12"/>
                  </a:lnTo>
                  <a:lnTo>
                    <a:pt x="51" y="0"/>
                  </a:lnTo>
                  <a:lnTo>
                    <a:pt x="9" y="0"/>
                  </a:lnTo>
                  <a:lnTo>
                    <a:pt x="9" y="12"/>
                  </a:lnTo>
                  <a:close/>
                  <a:moveTo>
                    <a:pt x="60" y="17"/>
                  </a:moveTo>
                  <a:lnTo>
                    <a:pt x="60" y="119"/>
                  </a:lnTo>
                  <a:lnTo>
                    <a:pt x="51" y="119"/>
                  </a:lnTo>
                  <a:lnTo>
                    <a:pt x="51" y="89"/>
                  </a:lnTo>
                  <a:lnTo>
                    <a:pt x="37" y="89"/>
                  </a:lnTo>
                  <a:lnTo>
                    <a:pt x="37" y="119"/>
                  </a:lnTo>
                  <a:lnTo>
                    <a:pt x="0" y="119"/>
                  </a:lnTo>
                  <a:lnTo>
                    <a:pt x="0" y="17"/>
                  </a:lnTo>
                  <a:lnTo>
                    <a:pt x="60" y="17"/>
                  </a:lnTo>
                  <a:close/>
                  <a:moveTo>
                    <a:pt x="35" y="66"/>
                  </a:moveTo>
                  <a:lnTo>
                    <a:pt x="51" y="66"/>
                  </a:lnTo>
                  <a:lnTo>
                    <a:pt x="51" y="51"/>
                  </a:lnTo>
                  <a:lnTo>
                    <a:pt x="35" y="51"/>
                  </a:lnTo>
                  <a:lnTo>
                    <a:pt x="35" y="66"/>
                  </a:lnTo>
                  <a:close/>
                  <a:moveTo>
                    <a:pt x="35" y="44"/>
                  </a:moveTo>
                  <a:lnTo>
                    <a:pt x="51" y="44"/>
                  </a:lnTo>
                  <a:lnTo>
                    <a:pt x="51" y="28"/>
                  </a:lnTo>
                  <a:lnTo>
                    <a:pt x="35" y="28"/>
                  </a:lnTo>
                  <a:lnTo>
                    <a:pt x="35" y="44"/>
                  </a:lnTo>
                  <a:close/>
                  <a:moveTo>
                    <a:pt x="9" y="66"/>
                  </a:moveTo>
                  <a:lnTo>
                    <a:pt x="25" y="66"/>
                  </a:lnTo>
                  <a:lnTo>
                    <a:pt x="25" y="51"/>
                  </a:lnTo>
                  <a:lnTo>
                    <a:pt x="9" y="51"/>
                  </a:lnTo>
                  <a:lnTo>
                    <a:pt x="9" y="66"/>
                  </a:lnTo>
                  <a:close/>
                  <a:moveTo>
                    <a:pt x="9" y="44"/>
                  </a:moveTo>
                  <a:lnTo>
                    <a:pt x="25" y="44"/>
                  </a:lnTo>
                  <a:lnTo>
                    <a:pt x="25" y="28"/>
                  </a:lnTo>
                  <a:lnTo>
                    <a:pt x="9" y="28"/>
                  </a:lnTo>
                  <a:lnTo>
                    <a:pt x="9" y="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 name="Freeform 12"/>
            <p:cNvSpPr>
              <a:spLocks noEditPoints="1"/>
            </p:cNvSpPr>
            <p:nvPr/>
          </p:nvSpPr>
          <p:spPr bwMode="auto">
            <a:xfrm>
              <a:off x="4471" y="2787"/>
              <a:ext cx="101" cy="102"/>
            </a:xfrm>
            <a:custGeom>
              <a:avLst/>
              <a:gdLst/>
              <a:ahLst/>
              <a:cxnLst>
                <a:cxn ang="0">
                  <a:pos x="7" y="9"/>
                </a:cxn>
                <a:cxn ang="0">
                  <a:pos x="41" y="0"/>
                </a:cxn>
                <a:cxn ang="0">
                  <a:pos x="48" y="11"/>
                </a:cxn>
                <a:cxn ang="0">
                  <a:pos x="18" y="102"/>
                </a:cxn>
                <a:cxn ang="0">
                  <a:pos x="6" y="82"/>
                </a:cxn>
                <a:cxn ang="0">
                  <a:pos x="0" y="102"/>
                </a:cxn>
                <a:cxn ang="0">
                  <a:pos x="48" y="11"/>
                </a:cxn>
                <a:cxn ang="0">
                  <a:pos x="6" y="59"/>
                </a:cxn>
                <a:cxn ang="0">
                  <a:pos x="20" y="70"/>
                </a:cxn>
                <a:cxn ang="0">
                  <a:pos x="20" y="45"/>
                </a:cxn>
                <a:cxn ang="0">
                  <a:pos x="6" y="56"/>
                </a:cxn>
                <a:cxn ang="0">
                  <a:pos x="20" y="45"/>
                </a:cxn>
                <a:cxn ang="0">
                  <a:pos x="6" y="31"/>
                </a:cxn>
                <a:cxn ang="0">
                  <a:pos x="20" y="41"/>
                </a:cxn>
                <a:cxn ang="0">
                  <a:pos x="20" y="16"/>
                </a:cxn>
                <a:cxn ang="0">
                  <a:pos x="6" y="27"/>
                </a:cxn>
                <a:cxn ang="0">
                  <a:pos x="20" y="16"/>
                </a:cxn>
                <a:cxn ang="0">
                  <a:pos x="29" y="59"/>
                </a:cxn>
                <a:cxn ang="0">
                  <a:pos x="41" y="70"/>
                </a:cxn>
                <a:cxn ang="0">
                  <a:pos x="41" y="45"/>
                </a:cxn>
                <a:cxn ang="0">
                  <a:pos x="29" y="56"/>
                </a:cxn>
                <a:cxn ang="0">
                  <a:pos x="41" y="45"/>
                </a:cxn>
                <a:cxn ang="0">
                  <a:pos x="29" y="31"/>
                </a:cxn>
                <a:cxn ang="0">
                  <a:pos x="41" y="41"/>
                </a:cxn>
                <a:cxn ang="0">
                  <a:pos x="41" y="16"/>
                </a:cxn>
                <a:cxn ang="0">
                  <a:pos x="29" y="27"/>
                </a:cxn>
                <a:cxn ang="0">
                  <a:pos x="41" y="16"/>
                </a:cxn>
                <a:cxn ang="0">
                  <a:pos x="61" y="27"/>
                </a:cxn>
                <a:cxn ang="0">
                  <a:pos x="94" y="36"/>
                </a:cxn>
                <a:cxn ang="0">
                  <a:pos x="101" y="38"/>
                </a:cxn>
                <a:cxn ang="0">
                  <a:pos x="73" y="102"/>
                </a:cxn>
                <a:cxn ang="0">
                  <a:pos x="61" y="82"/>
                </a:cxn>
                <a:cxn ang="0">
                  <a:pos x="53" y="102"/>
                </a:cxn>
                <a:cxn ang="0">
                  <a:pos x="101" y="38"/>
                </a:cxn>
                <a:cxn ang="0">
                  <a:pos x="61" y="59"/>
                </a:cxn>
                <a:cxn ang="0">
                  <a:pos x="73" y="70"/>
                </a:cxn>
                <a:cxn ang="0">
                  <a:pos x="73" y="45"/>
                </a:cxn>
                <a:cxn ang="0">
                  <a:pos x="61" y="56"/>
                </a:cxn>
                <a:cxn ang="0">
                  <a:pos x="73" y="45"/>
                </a:cxn>
                <a:cxn ang="0">
                  <a:pos x="82" y="59"/>
                </a:cxn>
                <a:cxn ang="0">
                  <a:pos x="96" y="70"/>
                </a:cxn>
                <a:cxn ang="0">
                  <a:pos x="96" y="45"/>
                </a:cxn>
                <a:cxn ang="0">
                  <a:pos x="82" y="56"/>
                </a:cxn>
                <a:cxn ang="0">
                  <a:pos x="96" y="45"/>
                </a:cxn>
              </a:cxnLst>
              <a:rect l="0" t="0" r="r" b="b"/>
              <a:pathLst>
                <a:path w="101" h="102">
                  <a:moveTo>
                    <a:pt x="41" y="9"/>
                  </a:moveTo>
                  <a:lnTo>
                    <a:pt x="7" y="9"/>
                  </a:lnTo>
                  <a:lnTo>
                    <a:pt x="7" y="0"/>
                  </a:lnTo>
                  <a:lnTo>
                    <a:pt x="41" y="0"/>
                  </a:lnTo>
                  <a:lnTo>
                    <a:pt x="41" y="9"/>
                  </a:lnTo>
                  <a:close/>
                  <a:moveTo>
                    <a:pt x="48" y="11"/>
                  </a:moveTo>
                  <a:lnTo>
                    <a:pt x="48" y="102"/>
                  </a:lnTo>
                  <a:lnTo>
                    <a:pt x="18" y="102"/>
                  </a:lnTo>
                  <a:lnTo>
                    <a:pt x="18" y="82"/>
                  </a:lnTo>
                  <a:lnTo>
                    <a:pt x="6" y="82"/>
                  </a:lnTo>
                  <a:lnTo>
                    <a:pt x="6" y="102"/>
                  </a:lnTo>
                  <a:lnTo>
                    <a:pt x="0" y="102"/>
                  </a:lnTo>
                  <a:lnTo>
                    <a:pt x="0" y="11"/>
                  </a:lnTo>
                  <a:lnTo>
                    <a:pt x="48" y="11"/>
                  </a:lnTo>
                  <a:close/>
                  <a:moveTo>
                    <a:pt x="20" y="59"/>
                  </a:moveTo>
                  <a:lnTo>
                    <a:pt x="6" y="59"/>
                  </a:lnTo>
                  <a:lnTo>
                    <a:pt x="6" y="70"/>
                  </a:lnTo>
                  <a:lnTo>
                    <a:pt x="20" y="70"/>
                  </a:lnTo>
                  <a:lnTo>
                    <a:pt x="20" y="59"/>
                  </a:lnTo>
                  <a:close/>
                  <a:moveTo>
                    <a:pt x="20" y="45"/>
                  </a:moveTo>
                  <a:lnTo>
                    <a:pt x="6" y="45"/>
                  </a:lnTo>
                  <a:lnTo>
                    <a:pt x="6" y="56"/>
                  </a:lnTo>
                  <a:lnTo>
                    <a:pt x="20" y="56"/>
                  </a:lnTo>
                  <a:lnTo>
                    <a:pt x="20" y="45"/>
                  </a:lnTo>
                  <a:close/>
                  <a:moveTo>
                    <a:pt x="20" y="31"/>
                  </a:moveTo>
                  <a:lnTo>
                    <a:pt x="6" y="31"/>
                  </a:lnTo>
                  <a:lnTo>
                    <a:pt x="6" y="41"/>
                  </a:lnTo>
                  <a:lnTo>
                    <a:pt x="20" y="41"/>
                  </a:lnTo>
                  <a:lnTo>
                    <a:pt x="20" y="31"/>
                  </a:lnTo>
                  <a:close/>
                  <a:moveTo>
                    <a:pt x="20" y="16"/>
                  </a:moveTo>
                  <a:lnTo>
                    <a:pt x="6" y="16"/>
                  </a:lnTo>
                  <a:lnTo>
                    <a:pt x="6" y="27"/>
                  </a:lnTo>
                  <a:lnTo>
                    <a:pt x="20" y="27"/>
                  </a:lnTo>
                  <a:lnTo>
                    <a:pt x="20" y="16"/>
                  </a:lnTo>
                  <a:close/>
                  <a:moveTo>
                    <a:pt x="41" y="59"/>
                  </a:moveTo>
                  <a:lnTo>
                    <a:pt x="29" y="59"/>
                  </a:lnTo>
                  <a:lnTo>
                    <a:pt x="29" y="70"/>
                  </a:lnTo>
                  <a:lnTo>
                    <a:pt x="41" y="70"/>
                  </a:lnTo>
                  <a:lnTo>
                    <a:pt x="41" y="59"/>
                  </a:lnTo>
                  <a:close/>
                  <a:moveTo>
                    <a:pt x="41" y="45"/>
                  </a:moveTo>
                  <a:lnTo>
                    <a:pt x="29" y="45"/>
                  </a:lnTo>
                  <a:lnTo>
                    <a:pt x="29" y="56"/>
                  </a:lnTo>
                  <a:lnTo>
                    <a:pt x="41" y="56"/>
                  </a:lnTo>
                  <a:lnTo>
                    <a:pt x="41" y="45"/>
                  </a:lnTo>
                  <a:close/>
                  <a:moveTo>
                    <a:pt x="41" y="31"/>
                  </a:moveTo>
                  <a:lnTo>
                    <a:pt x="29" y="31"/>
                  </a:lnTo>
                  <a:lnTo>
                    <a:pt x="29" y="41"/>
                  </a:lnTo>
                  <a:lnTo>
                    <a:pt x="41" y="41"/>
                  </a:lnTo>
                  <a:lnTo>
                    <a:pt x="41" y="31"/>
                  </a:lnTo>
                  <a:close/>
                  <a:moveTo>
                    <a:pt x="41" y="16"/>
                  </a:moveTo>
                  <a:lnTo>
                    <a:pt x="29" y="16"/>
                  </a:lnTo>
                  <a:lnTo>
                    <a:pt x="29" y="27"/>
                  </a:lnTo>
                  <a:lnTo>
                    <a:pt x="41" y="27"/>
                  </a:lnTo>
                  <a:lnTo>
                    <a:pt x="41" y="16"/>
                  </a:lnTo>
                  <a:close/>
                  <a:moveTo>
                    <a:pt x="94" y="27"/>
                  </a:moveTo>
                  <a:lnTo>
                    <a:pt x="61" y="27"/>
                  </a:lnTo>
                  <a:lnTo>
                    <a:pt x="61" y="36"/>
                  </a:lnTo>
                  <a:lnTo>
                    <a:pt x="94" y="36"/>
                  </a:lnTo>
                  <a:lnTo>
                    <a:pt x="94" y="27"/>
                  </a:lnTo>
                  <a:close/>
                  <a:moveTo>
                    <a:pt x="101" y="38"/>
                  </a:moveTo>
                  <a:lnTo>
                    <a:pt x="101" y="102"/>
                  </a:lnTo>
                  <a:lnTo>
                    <a:pt x="73" y="102"/>
                  </a:lnTo>
                  <a:lnTo>
                    <a:pt x="73" y="82"/>
                  </a:lnTo>
                  <a:lnTo>
                    <a:pt x="61" y="82"/>
                  </a:lnTo>
                  <a:lnTo>
                    <a:pt x="61" y="102"/>
                  </a:lnTo>
                  <a:lnTo>
                    <a:pt x="53" y="102"/>
                  </a:lnTo>
                  <a:lnTo>
                    <a:pt x="53" y="38"/>
                  </a:lnTo>
                  <a:lnTo>
                    <a:pt x="101" y="38"/>
                  </a:lnTo>
                  <a:close/>
                  <a:moveTo>
                    <a:pt x="73" y="59"/>
                  </a:moveTo>
                  <a:lnTo>
                    <a:pt x="61" y="59"/>
                  </a:lnTo>
                  <a:lnTo>
                    <a:pt x="61" y="70"/>
                  </a:lnTo>
                  <a:lnTo>
                    <a:pt x="73" y="70"/>
                  </a:lnTo>
                  <a:lnTo>
                    <a:pt x="73" y="59"/>
                  </a:lnTo>
                  <a:close/>
                  <a:moveTo>
                    <a:pt x="73" y="45"/>
                  </a:moveTo>
                  <a:lnTo>
                    <a:pt x="61" y="45"/>
                  </a:lnTo>
                  <a:lnTo>
                    <a:pt x="61" y="56"/>
                  </a:lnTo>
                  <a:lnTo>
                    <a:pt x="73" y="56"/>
                  </a:lnTo>
                  <a:lnTo>
                    <a:pt x="73" y="45"/>
                  </a:lnTo>
                  <a:close/>
                  <a:moveTo>
                    <a:pt x="96" y="59"/>
                  </a:moveTo>
                  <a:lnTo>
                    <a:pt x="82" y="59"/>
                  </a:lnTo>
                  <a:lnTo>
                    <a:pt x="82" y="70"/>
                  </a:lnTo>
                  <a:lnTo>
                    <a:pt x="96" y="70"/>
                  </a:lnTo>
                  <a:lnTo>
                    <a:pt x="96" y="59"/>
                  </a:lnTo>
                  <a:close/>
                  <a:moveTo>
                    <a:pt x="96" y="45"/>
                  </a:moveTo>
                  <a:lnTo>
                    <a:pt x="82" y="45"/>
                  </a:lnTo>
                  <a:lnTo>
                    <a:pt x="82" y="56"/>
                  </a:lnTo>
                  <a:lnTo>
                    <a:pt x="96" y="56"/>
                  </a:lnTo>
                  <a:lnTo>
                    <a:pt x="96" y="4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 name="Freeform 13"/>
            <p:cNvSpPr>
              <a:spLocks noEditPoints="1"/>
            </p:cNvSpPr>
            <p:nvPr/>
          </p:nvSpPr>
          <p:spPr bwMode="auto">
            <a:xfrm>
              <a:off x="4358" y="2755"/>
              <a:ext cx="105" cy="134"/>
            </a:xfrm>
            <a:custGeom>
              <a:avLst/>
              <a:gdLst/>
              <a:ahLst/>
              <a:cxnLst>
                <a:cxn ang="0">
                  <a:pos x="97" y="0"/>
                </a:cxn>
                <a:cxn ang="0">
                  <a:pos x="64" y="11"/>
                </a:cxn>
                <a:cxn ang="0">
                  <a:pos x="105" y="15"/>
                </a:cxn>
                <a:cxn ang="0">
                  <a:pos x="99" y="134"/>
                </a:cxn>
                <a:cxn ang="0">
                  <a:pos x="87" y="109"/>
                </a:cxn>
                <a:cxn ang="0">
                  <a:pos x="57" y="134"/>
                </a:cxn>
                <a:cxn ang="0">
                  <a:pos x="105" y="15"/>
                </a:cxn>
                <a:cxn ang="0">
                  <a:pos x="99" y="89"/>
                </a:cxn>
                <a:cxn ang="0">
                  <a:pos x="85" y="79"/>
                </a:cxn>
                <a:cxn ang="0">
                  <a:pos x="85" y="72"/>
                </a:cxn>
                <a:cxn ang="0">
                  <a:pos x="99" y="59"/>
                </a:cxn>
                <a:cxn ang="0">
                  <a:pos x="85" y="72"/>
                </a:cxn>
                <a:cxn ang="0">
                  <a:pos x="99" y="52"/>
                </a:cxn>
                <a:cxn ang="0">
                  <a:pos x="85" y="40"/>
                </a:cxn>
                <a:cxn ang="0">
                  <a:pos x="85" y="34"/>
                </a:cxn>
                <a:cxn ang="0">
                  <a:pos x="99" y="22"/>
                </a:cxn>
                <a:cxn ang="0">
                  <a:pos x="85" y="34"/>
                </a:cxn>
                <a:cxn ang="0">
                  <a:pos x="76" y="89"/>
                </a:cxn>
                <a:cxn ang="0">
                  <a:pos x="62" y="79"/>
                </a:cxn>
                <a:cxn ang="0">
                  <a:pos x="62" y="72"/>
                </a:cxn>
                <a:cxn ang="0">
                  <a:pos x="76" y="59"/>
                </a:cxn>
                <a:cxn ang="0">
                  <a:pos x="62" y="72"/>
                </a:cxn>
                <a:cxn ang="0">
                  <a:pos x="76" y="52"/>
                </a:cxn>
                <a:cxn ang="0">
                  <a:pos x="62" y="40"/>
                </a:cxn>
                <a:cxn ang="0">
                  <a:pos x="62" y="34"/>
                </a:cxn>
                <a:cxn ang="0">
                  <a:pos x="76" y="22"/>
                </a:cxn>
                <a:cxn ang="0">
                  <a:pos x="62" y="34"/>
                </a:cxn>
                <a:cxn ang="0">
                  <a:pos x="43" y="47"/>
                </a:cxn>
                <a:cxn ang="0">
                  <a:pos x="7" y="34"/>
                </a:cxn>
                <a:cxn ang="0">
                  <a:pos x="50" y="50"/>
                </a:cxn>
                <a:cxn ang="0">
                  <a:pos x="43" y="134"/>
                </a:cxn>
                <a:cxn ang="0">
                  <a:pos x="30" y="109"/>
                </a:cxn>
                <a:cxn ang="0">
                  <a:pos x="0" y="134"/>
                </a:cxn>
                <a:cxn ang="0">
                  <a:pos x="50" y="50"/>
                </a:cxn>
                <a:cxn ang="0">
                  <a:pos x="43" y="89"/>
                </a:cxn>
                <a:cxn ang="0">
                  <a:pos x="30" y="79"/>
                </a:cxn>
                <a:cxn ang="0">
                  <a:pos x="30" y="72"/>
                </a:cxn>
                <a:cxn ang="0">
                  <a:pos x="43" y="59"/>
                </a:cxn>
                <a:cxn ang="0">
                  <a:pos x="30" y="72"/>
                </a:cxn>
                <a:cxn ang="0">
                  <a:pos x="20" y="89"/>
                </a:cxn>
                <a:cxn ang="0">
                  <a:pos x="7" y="79"/>
                </a:cxn>
                <a:cxn ang="0">
                  <a:pos x="7" y="72"/>
                </a:cxn>
                <a:cxn ang="0">
                  <a:pos x="20" y="59"/>
                </a:cxn>
                <a:cxn ang="0">
                  <a:pos x="7" y="72"/>
                </a:cxn>
              </a:cxnLst>
              <a:rect l="0" t="0" r="r" b="b"/>
              <a:pathLst>
                <a:path w="105" h="134">
                  <a:moveTo>
                    <a:pt x="64" y="0"/>
                  </a:moveTo>
                  <a:lnTo>
                    <a:pt x="97" y="0"/>
                  </a:lnTo>
                  <a:lnTo>
                    <a:pt x="97" y="11"/>
                  </a:lnTo>
                  <a:lnTo>
                    <a:pt x="64" y="11"/>
                  </a:lnTo>
                  <a:lnTo>
                    <a:pt x="64" y="0"/>
                  </a:lnTo>
                  <a:close/>
                  <a:moveTo>
                    <a:pt x="105" y="15"/>
                  </a:moveTo>
                  <a:lnTo>
                    <a:pt x="105" y="134"/>
                  </a:lnTo>
                  <a:lnTo>
                    <a:pt x="99" y="134"/>
                  </a:lnTo>
                  <a:lnTo>
                    <a:pt x="99" y="109"/>
                  </a:lnTo>
                  <a:lnTo>
                    <a:pt x="87" y="109"/>
                  </a:lnTo>
                  <a:lnTo>
                    <a:pt x="87" y="134"/>
                  </a:lnTo>
                  <a:lnTo>
                    <a:pt x="57" y="134"/>
                  </a:lnTo>
                  <a:lnTo>
                    <a:pt x="57" y="15"/>
                  </a:lnTo>
                  <a:lnTo>
                    <a:pt x="105" y="15"/>
                  </a:lnTo>
                  <a:close/>
                  <a:moveTo>
                    <a:pt x="85" y="89"/>
                  </a:moveTo>
                  <a:lnTo>
                    <a:pt x="99" y="89"/>
                  </a:lnTo>
                  <a:lnTo>
                    <a:pt x="99" y="79"/>
                  </a:lnTo>
                  <a:lnTo>
                    <a:pt x="85" y="79"/>
                  </a:lnTo>
                  <a:lnTo>
                    <a:pt x="85" y="89"/>
                  </a:lnTo>
                  <a:close/>
                  <a:moveTo>
                    <a:pt x="85" y="72"/>
                  </a:moveTo>
                  <a:lnTo>
                    <a:pt x="99" y="72"/>
                  </a:lnTo>
                  <a:lnTo>
                    <a:pt x="99" y="59"/>
                  </a:lnTo>
                  <a:lnTo>
                    <a:pt x="85" y="59"/>
                  </a:lnTo>
                  <a:lnTo>
                    <a:pt x="85" y="72"/>
                  </a:lnTo>
                  <a:close/>
                  <a:moveTo>
                    <a:pt x="85" y="52"/>
                  </a:moveTo>
                  <a:lnTo>
                    <a:pt x="99" y="52"/>
                  </a:lnTo>
                  <a:lnTo>
                    <a:pt x="99" y="40"/>
                  </a:lnTo>
                  <a:lnTo>
                    <a:pt x="85" y="40"/>
                  </a:lnTo>
                  <a:lnTo>
                    <a:pt x="85" y="52"/>
                  </a:lnTo>
                  <a:close/>
                  <a:moveTo>
                    <a:pt x="85" y="34"/>
                  </a:moveTo>
                  <a:lnTo>
                    <a:pt x="99" y="34"/>
                  </a:lnTo>
                  <a:lnTo>
                    <a:pt x="99" y="22"/>
                  </a:lnTo>
                  <a:lnTo>
                    <a:pt x="85" y="22"/>
                  </a:lnTo>
                  <a:lnTo>
                    <a:pt x="85" y="34"/>
                  </a:lnTo>
                  <a:close/>
                  <a:moveTo>
                    <a:pt x="62" y="89"/>
                  </a:moveTo>
                  <a:lnTo>
                    <a:pt x="76" y="89"/>
                  </a:lnTo>
                  <a:lnTo>
                    <a:pt x="76" y="79"/>
                  </a:lnTo>
                  <a:lnTo>
                    <a:pt x="62" y="79"/>
                  </a:lnTo>
                  <a:lnTo>
                    <a:pt x="62" y="89"/>
                  </a:lnTo>
                  <a:close/>
                  <a:moveTo>
                    <a:pt x="62" y="72"/>
                  </a:moveTo>
                  <a:lnTo>
                    <a:pt x="76" y="72"/>
                  </a:lnTo>
                  <a:lnTo>
                    <a:pt x="76" y="59"/>
                  </a:lnTo>
                  <a:lnTo>
                    <a:pt x="62" y="59"/>
                  </a:lnTo>
                  <a:lnTo>
                    <a:pt x="62" y="72"/>
                  </a:lnTo>
                  <a:close/>
                  <a:moveTo>
                    <a:pt x="62" y="52"/>
                  </a:moveTo>
                  <a:lnTo>
                    <a:pt x="76" y="52"/>
                  </a:lnTo>
                  <a:lnTo>
                    <a:pt x="76" y="40"/>
                  </a:lnTo>
                  <a:lnTo>
                    <a:pt x="62" y="40"/>
                  </a:lnTo>
                  <a:lnTo>
                    <a:pt x="62" y="52"/>
                  </a:lnTo>
                  <a:close/>
                  <a:moveTo>
                    <a:pt x="62" y="34"/>
                  </a:moveTo>
                  <a:lnTo>
                    <a:pt x="76" y="34"/>
                  </a:lnTo>
                  <a:lnTo>
                    <a:pt x="76" y="22"/>
                  </a:lnTo>
                  <a:lnTo>
                    <a:pt x="62" y="22"/>
                  </a:lnTo>
                  <a:lnTo>
                    <a:pt x="62" y="34"/>
                  </a:lnTo>
                  <a:close/>
                  <a:moveTo>
                    <a:pt x="7" y="47"/>
                  </a:moveTo>
                  <a:lnTo>
                    <a:pt x="43" y="47"/>
                  </a:lnTo>
                  <a:lnTo>
                    <a:pt x="43" y="34"/>
                  </a:lnTo>
                  <a:lnTo>
                    <a:pt x="7" y="34"/>
                  </a:lnTo>
                  <a:lnTo>
                    <a:pt x="7" y="47"/>
                  </a:lnTo>
                  <a:close/>
                  <a:moveTo>
                    <a:pt x="50" y="50"/>
                  </a:moveTo>
                  <a:lnTo>
                    <a:pt x="50" y="134"/>
                  </a:lnTo>
                  <a:lnTo>
                    <a:pt x="43" y="134"/>
                  </a:lnTo>
                  <a:lnTo>
                    <a:pt x="43" y="109"/>
                  </a:lnTo>
                  <a:lnTo>
                    <a:pt x="30" y="109"/>
                  </a:lnTo>
                  <a:lnTo>
                    <a:pt x="30" y="134"/>
                  </a:lnTo>
                  <a:lnTo>
                    <a:pt x="0" y="134"/>
                  </a:lnTo>
                  <a:lnTo>
                    <a:pt x="0" y="50"/>
                  </a:lnTo>
                  <a:lnTo>
                    <a:pt x="50" y="50"/>
                  </a:lnTo>
                  <a:close/>
                  <a:moveTo>
                    <a:pt x="30" y="89"/>
                  </a:moveTo>
                  <a:lnTo>
                    <a:pt x="43" y="89"/>
                  </a:lnTo>
                  <a:lnTo>
                    <a:pt x="43" y="79"/>
                  </a:lnTo>
                  <a:lnTo>
                    <a:pt x="30" y="79"/>
                  </a:lnTo>
                  <a:lnTo>
                    <a:pt x="30" y="89"/>
                  </a:lnTo>
                  <a:close/>
                  <a:moveTo>
                    <a:pt x="30" y="72"/>
                  </a:moveTo>
                  <a:lnTo>
                    <a:pt x="43" y="72"/>
                  </a:lnTo>
                  <a:lnTo>
                    <a:pt x="43" y="59"/>
                  </a:lnTo>
                  <a:lnTo>
                    <a:pt x="30" y="59"/>
                  </a:lnTo>
                  <a:lnTo>
                    <a:pt x="30" y="72"/>
                  </a:lnTo>
                  <a:close/>
                  <a:moveTo>
                    <a:pt x="7" y="89"/>
                  </a:moveTo>
                  <a:lnTo>
                    <a:pt x="20" y="89"/>
                  </a:lnTo>
                  <a:lnTo>
                    <a:pt x="20" y="79"/>
                  </a:lnTo>
                  <a:lnTo>
                    <a:pt x="7" y="79"/>
                  </a:lnTo>
                  <a:lnTo>
                    <a:pt x="7" y="89"/>
                  </a:lnTo>
                  <a:close/>
                  <a:moveTo>
                    <a:pt x="7" y="72"/>
                  </a:moveTo>
                  <a:lnTo>
                    <a:pt x="20" y="72"/>
                  </a:lnTo>
                  <a:lnTo>
                    <a:pt x="20" y="59"/>
                  </a:lnTo>
                  <a:lnTo>
                    <a:pt x="7" y="59"/>
                  </a:lnTo>
                  <a:lnTo>
                    <a:pt x="7" y="7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 name="Freeform 14"/>
            <p:cNvSpPr>
              <a:spLocks noEditPoints="1"/>
            </p:cNvSpPr>
            <p:nvPr/>
          </p:nvSpPr>
          <p:spPr bwMode="auto">
            <a:xfrm>
              <a:off x="4259" y="2771"/>
              <a:ext cx="90" cy="118"/>
            </a:xfrm>
            <a:custGeom>
              <a:avLst/>
              <a:gdLst/>
              <a:ahLst/>
              <a:cxnLst>
                <a:cxn ang="0">
                  <a:pos x="85" y="0"/>
                </a:cxn>
                <a:cxn ang="0">
                  <a:pos x="55" y="11"/>
                </a:cxn>
                <a:cxn ang="0">
                  <a:pos x="90" y="13"/>
                </a:cxn>
                <a:cxn ang="0">
                  <a:pos x="85" y="118"/>
                </a:cxn>
                <a:cxn ang="0">
                  <a:pos x="74" y="95"/>
                </a:cxn>
                <a:cxn ang="0">
                  <a:pos x="48" y="118"/>
                </a:cxn>
                <a:cxn ang="0">
                  <a:pos x="90" y="13"/>
                </a:cxn>
                <a:cxn ang="0">
                  <a:pos x="85" y="81"/>
                </a:cxn>
                <a:cxn ang="0">
                  <a:pos x="74" y="70"/>
                </a:cxn>
                <a:cxn ang="0">
                  <a:pos x="74" y="63"/>
                </a:cxn>
                <a:cxn ang="0">
                  <a:pos x="85" y="52"/>
                </a:cxn>
                <a:cxn ang="0">
                  <a:pos x="74" y="63"/>
                </a:cxn>
                <a:cxn ang="0">
                  <a:pos x="85" y="47"/>
                </a:cxn>
                <a:cxn ang="0">
                  <a:pos x="74" y="36"/>
                </a:cxn>
                <a:cxn ang="0">
                  <a:pos x="74" y="31"/>
                </a:cxn>
                <a:cxn ang="0">
                  <a:pos x="85" y="20"/>
                </a:cxn>
                <a:cxn ang="0">
                  <a:pos x="74" y="31"/>
                </a:cxn>
                <a:cxn ang="0">
                  <a:pos x="65" y="81"/>
                </a:cxn>
                <a:cxn ang="0">
                  <a:pos x="55" y="70"/>
                </a:cxn>
                <a:cxn ang="0">
                  <a:pos x="55" y="63"/>
                </a:cxn>
                <a:cxn ang="0">
                  <a:pos x="65" y="52"/>
                </a:cxn>
                <a:cxn ang="0">
                  <a:pos x="55" y="63"/>
                </a:cxn>
                <a:cxn ang="0">
                  <a:pos x="65" y="47"/>
                </a:cxn>
                <a:cxn ang="0">
                  <a:pos x="55" y="36"/>
                </a:cxn>
                <a:cxn ang="0">
                  <a:pos x="55" y="31"/>
                </a:cxn>
                <a:cxn ang="0">
                  <a:pos x="65" y="20"/>
                </a:cxn>
                <a:cxn ang="0">
                  <a:pos x="55" y="31"/>
                </a:cxn>
                <a:cxn ang="0">
                  <a:pos x="37" y="41"/>
                </a:cxn>
                <a:cxn ang="0">
                  <a:pos x="5" y="32"/>
                </a:cxn>
                <a:cxn ang="0">
                  <a:pos x="42" y="45"/>
                </a:cxn>
                <a:cxn ang="0">
                  <a:pos x="37" y="118"/>
                </a:cxn>
                <a:cxn ang="0">
                  <a:pos x="27" y="95"/>
                </a:cxn>
                <a:cxn ang="0">
                  <a:pos x="0" y="118"/>
                </a:cxn>
                <a:cxn ang="0">
                  <a:pos x="42" y="45"/>
                </a:cxn>
                <a:cxn ang="0">
                  <a:pos x="37" y="81"/>
                </a:cxn>
                <a:cxn ang="0">
                  <a:pos x="25" y="70"/>
                </a:cxn>
                <a:cxn ang="0">
                  <a:pos x="25" y="63"/>
                </a:cxn>
                <a:cxn ang="0">
                  <a:pos x="37" y="52"/>
                </a:cxn>
                <a:cxn ang="0">
                  <a:pos x="25" y="63"/>
                </a:cxn>
                <a:cxn ang="0">
                  <a:pos x="18" y="81"/>
                </a:cxn>
                <a:cxn ang="0">
                  <a:pos x="5" y="70"/>
                </a:cxn>
                <a:cxn ang="0">
                  <a:pos x="5" y="63"/>
                </a:cxn>
                <a:cxn ang="0">
                  <a:pos x="18" y="52"/>
                </a:cxn>
                <a:cxn ang="0">
                  <a:pos x="5" y="63"/>
                </a:cxn>
              </a:cxnLst>
              <a:rect l="0" t="0" r="r" b="b"/>
              <a:pathLst>
                <a:path w="90" h="118">
                  <a:moveTo>
                    <a:pt x="55" y="0"/>
                  </a:moveTo>
                  <a:lnTo>
                    <a:pt x="85" y="0"/>
                  </a:lnTo>
                  <a:lnTo>
                    <a:pt x="85" y="11"/>
                  </a:lnTo>
                  <a:lnTo>
                    <a:pt x="55" y="11"/>
                  </a:lnTo>
                  <a:lnTo>
                    <a:pt x="55" y="0"/>
                  </a:lnTo>
                  <a:close/>
                  <a:moveTo>
                    <a:pt x="90" y="13"/>
                  </a:moveTo>
                  <a:lnTo>
                    <a:pt x="90" y="118"/>
                  </a:lnTo>
                  <a:lnTo>
                    <a:pt x="85" y="118"/>
                  </a:lnTo>
                  <a:lnTo>
                    <a:pt x="85" y="95"/>
                  </a:lnTo>
                  <a:lnTo>
                    <a:pt x="74" y="95"/>
                  </a:lnTo>
                  <a:lnTo>
                    <a:pt x="74" y="118"/>
                  </a:lnTo>
                  <a:lnTo>
                    <a:pt x="48" y="118"/>
                  </a:lnTo>
                  <a:lnTo>
                    <a:pt x="48" y="13"/>
                  </a:lnTo>
                  <a:lnTo>
                    <a:pt x="90" y="13"/>
                  </a:lnTo>
                  <a:close/>
                  <a:moveTo>
                    <a:pt x="74" y="81"/>
                  </a:moveTo>
                  <a:lnTo>
                    <a:pt x="85" y="81"/>
                  </a:lnTo>
                  <a:lnTo>
                    <a:pt x="85" y="70"/>
                  </a:lnTo>
                  <a:lnTo>
                    <a:pt x="74" y="70"/>
                  </a:lnTo>
                  <a:lnTo>
                    <a:pt x="74" y="81"/>
                  </a:lnTo>
                  <a:close/>
                  <a:moveTo>
                    <a:pt x="74" y="63"/>
                  </a:moveTo>
                  <a:lnTo>
                    <a:pt x="85" y="63"/>
                  </a:lnTo>
                  <a:lnTo>
                    <a:pt x="85" y="52"/>
                  </a:lnTo>
                  <a:lnTo>
                    <a:pt x="74" y="52"/>
                  </a:lnTo>
                  <a:lnTo>
                    <a:pt x="74" y="63"/>
                  </a:lnTo>
                  <a:close/>
                  <a:moveTo>
                    <a:pt x="74" y="47"/>
                  </a:moveTo>
                  <a:lnTo>
                    <a:pt x="85" y="47"/>
                  </a:lnTo>
                  <a:lnTo>
                    <a:pt x="85" y="36"/>
                  </a:lnTo>
                  <a:lnTo>
                    <a:pt x="74" y="36"/>
                  </a:lnTo>
                  <a:lnTo>
                    <a:pt x="74" y="47"/>
                  </a:lnTo>
                  <a:close/>
                  <a:moveTo>
                    <a:pt x="74" y="31"/>
                  </a:moveTo>
                  <a:lnTo>
                    <a:pt x="85" y="31"/>
                  </a:lnTo>
                  <a:lnTo>
                    <a:pt x="85" y="20"/>
                  </a:lnTo>
                  <a:lnTo>
                    <a:pt x="74" y="20"/>
                  </a:lnTo>
                  <a:lnTo>
                    <a:pt x="74" y="31"/>
                  </a:lnTo>
                  <a:close/>
                  <a:moveTo>
                    <a:pt x="55" y="81"/>
                  </a:moveTo>
                  <a:lnTo>
                    <a:pt x="65" y="81"/>
                  </a:lnTo>
                  <a:lnTo>
                    <a:pt x="65" y="70"/>
                  </a:lnTo>
                  <a:lnTo>
                    <a:pt x="55" y="70"/>
                  </a:lnTo>
                  <a:lnTo>
                    <a:pt x="55" y="81"/>
                  </a:lnTo>
                  <a:close/>
                  <a:moveTo>
                    <a:pt x="55" y="63"/>
                  </a:moveTo>
                  <a:lnTo>
                    <a:pt x="65" y="63"/>
                  </a:lnTo>
                  <a:lnTo>
                    <a:pt x="65" y="52"/>
                  </a:lnTo>
                  <a:lnTo>
                    <a:pt x="55" y="52"/>
                  </a:lnTo>
                  <a:lnTo>
                    <a:pt x="55" y="63"/>
                  </a:lnTo>
                  <a:close/>
                  <a:moveTo>
                    <a:pt x="55" y="47"/>
                  </a:moveTo>
                  <a:lnTo>
                    <a:pt x="65" y="47"/>
                  </a:lnTo>
                  <a:lnTo>
                    <a:pt x="65" y="36"/>
                  </a:lnTo>
                  <a:lnTo>
                    <a:pt x="55" y="36"/>
                  </a:lnTo>
                  <a:lnTo>
                    <a:pt x="55" y="47"/>
                  </a:lnTo>
                  <a:close/>
                  <a:moveTo>
                    <a:pt x="55" y="31"/>
                  </a:moveTo>
                  <a:lnTo>
                    <a:pt x="65" y="31"/>
                  </a:lnTo>
                  <a:lnTo>
                    <a:pt x="65" y="20"/>
                  </a:lnTo>
                  <a:lnTo>
                    <a:pt x="55" y="20"/>
                  </a:lnTo>
                  <a:lnTo>
                    <a:pt x="55" y="31"/>
                  </a:lnTo>
                  <a:close/>
                  <a:moveTo>
                    <a:pt x="5" y="41"/>
                  </a:moveTo>
                  <a:lnTo>
                    <a:pt x="37" y="41"/>
                  </a:lnTo>
                  <a:lnTo>
                    <a:pt x="37" y="32"/>
                  </a:lnTo>
                  <a:lnTo>
                    <a:pt x="5" y="32"/>
                  </a:lnTo>
                  <a:lnTo>
                    <a:pt x="5" y="41"/>
                  </a:lnTo>
                  <a:close/>
                  <a:moveTo>
                    <a:pt x="42" y="45"/>
                  </a:moveTo>
                  <a:lnTo>
                    <a:pt x="42" y="118"/>
                  </a:lnTo>
                  <a:lnTo>
                    <a:pt x="37" y="118"/>
                  </a:lnTo>
                  <a:lnTo>
                    <a:pt x="37" y="95"/>
                  </a:lnTo>
                  <a:lnTo>
                    <a:pt x="27" y="95"/>
                  </a:lnTo>
                  <a:lnTo>
                    <a:pt x="27" y="118"/>
                  </a:lnTo>
                  <a:lnTo>
                    <a:pt x="0" y="118"/>
                  </a:lnTo>
                  <a:lnTo>
                    <a:pt x="0" y="45"/>
                  </a:lnTo>
                  <a:lnTo>
                    <a:pt x="42" y="45"/>
                  </a:lnTo>
                  <a:close/>
                  <a:moveTo>
                    <a:pt x="25" y="81"/>
                  </a:moveTo>
                  <a:lnTo>
                    <a:pt x="37" y="81"/>
                  </a:lnTo>
                  <a:lnTo>
                    <a:pt x="37" y="70"/>
                  </a:lnTo>
                  <a:lnTo>
                    <a:pt x="25" y="70"/>
                  </a:lnTo>
                  <a:lnTo>
                    <a:pt x="25" y="81"/>
                  </a:lnTo>
                  <a:close/>
                  <a:moveTo>
                    <a:pt x="25" y="63"/>
                  </a:moveTo>
                  <a:lnTo>
                    <a:pt x="37" y="63"/>
                  </a:lnTo>
                  <a:lnTo>
                    <a:pt x="37" y="52"/>
                  </a:lnTo>
                  <a:lnTo>
                    <a:pt x="25" y="52"/>
                  </a:lnTo>
                  <a:lnTo>
                    <a:pt x="25" y="63"/>
                  </a:lnTo>
                  <a:close/>
                  <a:moveTo>
                    <a:pt x="5" y="81"/>
                  </a:moveTo>
                  <a:lnTo>
                    <a:pt x="18" y="81"/>
                  </a:lnTo>
                  <a:lnTo>
                    <a:pt x="18" y="70"/>
                  </a:lnTo>
                  <a:lnTo>
                    <a:pt x="5" y="70"/>
                  </a:lnTo>
                  <a:lnTo>
                    <a:pt x="5" y="81"/>
                  </a:lnTo>
                  <a:close/>
                  <a:moveTo>
                    <a:pt x="5" y="63"/>
                  </a:moveTo>
                  <a:lnTo>
                    <a:pt x="18" y="63"/>
                  </a:lnTo>
                  <a:lnTo>
                    <a:pt x="18" y="52"/>
                  </a:lnTo>
                  <a:lnTo>
                    <a:pt x="5" y="52"/>
                  </a:lnTo>
                  <a:lnTo>
                    <a:pt x="5" y="6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 name="Freeform 15"/>
            <p:cNvSpPr>
              <a:spLocks noEditPoints="1"/>
            </p:cNvSpPr>
            <p:nvPr/>
          </p:nvSpPr>
          <p:spPr bwMode="auto">
            <a:xfrm>
              <a:off x="4137" y="2789"/>
              <a:ext cx="113" cy="100"/>
            </a:xfrm>
            <a:custGeom>
              <a:avLst/>
              <a:gdLst/>
              <a:ahLst/>
              <a:cxnLst>
                <a:cxn ang="0">
                  <a:pos x="104" y="0"/>
                </a:cxn>
                <a:cxn ang="0">
                  <a:pos x="67" y="7"/>
                </a:cxn>
                <a:cxn ang="0">
                  <a:pos x="113" y="11"/>
                </a:cxn>
                <a:cxn ang="0">
                  <a:pos x="106" y="100"/>
                </a:cxn>
                <a:cxn ang="0">
                  <a:pos x="92" y="80"/>
                </a:cxn>
                <a:cxn ang="0">
                  <a:pos x="60" y="100"/>
                </a:cxn>
                <a:cxn ang="0">
                  <a:pos x="113" y="11"/>
                </a:cxn>
                <a:cxn ang="0">
                  <a:pos x="106" y="68"/>
                </a:cxn>
                <a:cxn ang="0">
                  <a:pos x="92" y="59"/>
                </a:cxn>
                <a:cxn ang="0">
                  <a:pos x="92" y="54"/>
                </a:cxn>
                <a:cxn ang="0">
                  <a:pos x="106" y="45"/>
                </a:cxn>
                <a:cxn ang="0">
                  <a:pos x="92" y="54"/>
                </a:cxn>
                <a:cxn ang="0">
                  <a:pos x="106" y="39"/>
                </a:cxn>
                <a:cxn ang="0">
                  <a:pos x="92" y="30"/>
                </a:cxn>
                <a:cxn ang="0">
                  <a:pos x="92" y="25"/>
                </a:cxn>
                <a:cxn ang="0">
                  <a:pos x="106" y="16"/>
                </a:cxn>
                <a:cxn ang="0">
                  <a:pos x="92" y="25"/>
                </a:cxn>
                <a:cxn ang="0">
                  <a:pos x="81" y="68"/>
                </a:cxn>
                <a:cxn ang="0">
                  <a:pos x="67" y="59"/>
                </a:cxn>
                <a:cxn ang="0">
                  <a:pos x="67" y="54"/>
                </a:cxn>
                <a:cxn ang="0">
                  <a:pos x="81" y="45"/>
                </a:cxn>
                <a:cxn ang="0">
                  <a:pos x="67" y="54"/>
                </a:cxn>
                <a:cxn ang="0">
                  <a:pos x="81" y="39"/>
                </a:cxn>
                <a:cxn ang="0">
                  <a:pos x="67" y="30"/>
                </a:cxn>
                <a:cxn ang="0">
                  <a:pos x="67" y="25"/>
                </a:cxn>
                <a:cxn ang="0">
                  <a:pos x="81" y="16"/>
                </a:cxn>
                <a:cxn ang="0">
                  <a:pos x="67" y="25"/>
                </a:cxn>
                <a:cxn ang="0">
                  <a:pos x="46" y="34"/>
                </a:cxn>
                <a:cxn ang="0">
                  <a:pos x="7" y="27"/>
                </a:cxn>
                <a:cxn ang="0">
                  <a:pos x="53" y="38"/>
                </a:cxn>
                <a:cxn ang="0">
                  <a:pos x="46" y="100"/>
                </a:cxn>
                <a:cxn ang="0">
                  <a:pos x="32" y="80"/>
                </a:cxn>
                <a:cxn ang="0">
                  <a:pos x="0" y="100"/>
                </a:cxn>
                <a:cxn ang="0">
                  <a:pos x="53" y="38"/>
                </a:cxn>
                <a:cxn ang="0">
                  <a:pos x="46" y="68"/>
                </a:cxn>
                <a:cxn ang="0">
                  <a:pos x="32" y="59"/>
                </a:cxn>
                <a:cxn ang="0">
                  <a:pos x="32" y="54"/>
                </a:cxn>
                <a:cxn ang="0">
                  <a:pos x="46" y="45"/>
                </a:cxn>
                <a:cxn ang="0">
                  <a:pos x="32" y="54"/>
                </a:cxn>
                <a:cxn ang="0">
                  <a:pos x="21" y="68"/>
                </a:cxn>
                <a:cxn ang="0">
                  <a:pos x="7" y="59"/>
                </a:cxn>
                <a:cxn ang="0">
                  <a:pos x="7" y="54"/>
                </a:cxn>
                <a:cxn ang="0">
                  <a:pos x="21" y="45"/>
                </a:cxn>
                <a:cxn ang="0">
                  <a:pos x="7" y="54"/>
                </a:cxn>
              </a:cxnLst>
              <a:rect l="0" t="0" r="r" b="b"/>
              <a:pathLst>
                <a:path w="113" h="100">
                  <a:moveTo>
                    <a:pt x="67" y="0"/>
                  </a:moveTo>
                  <a:lnTo>
                    <a:pt x="104" y="0"/>
                  </a:lnTo>
                  <a:lnTo>
                    <a:pt x="104" y="7"/>
                  </a:lnTo>
                  <a:lnTo>
                    <a:pt x="67" y="7"/>
                  </a:lnTo>
                  <a:lnTo>
                    <a:pt x="67" y="0"/>
                  </a:lnTo>
                  <a:close/>
                  <a:moveTo>
                    <a:pt x="113" y="11"/>
                  </a:moveTo>
                  <a:lnTo>
                    <a:pt x="113" y="100"/>
                  </a:lnTo>
                  <a:lnTo>
                    <a:pt x="106" y="100"/>
                  </a:lnTo>
                  <a:lnTo>
                    <a:pt x="106" y="80"/>
                  </a:lnTo>
                  <a:lnTo>
                    <a:pt x="92" y="80"/>
                  </a:lnTo>
                  <a:lnTo>
                    <a:pt x="92" y="100"/>
                  </a:lnTo>
                  <a:lnTo>
                    <a:pt x="60" y="100"/>
                  </a:lnTo>
                  <a:lnTo>
                    <a:pt x="60" y="11"/>
                  </a:lnTo>
                  <a:lnTo>
                    <a:pt x="113" y="11"/>
                  </a:lnTo>
                  <a:close/>
                  <a:moveTo>
                    <a:pt x="92" y="68"/>
                  </a:moveTo>
                  <a:lnTo>
                    <a:pt x="106" y="68"/>
                  </a:lnTo>
                  <a:lnTo>
                    <a:pt x="106" y="59"/>
                  </a:lnTo>
                  <a:lnTo>
                    <a:pt x="92" y="59"/>
                  </a:lnTo>
                  <a:lnTo>
                    <a:pt x="92" y="68"/>
                  </a:lnTo>
                  <a:close/>
                  <a:moveTo>
                    <a:pt x="92" y="54"/>
                  </a:moveTo>
                  <a:lnTo>
                    <a:pt x="106" y="54"/>
                  </a:lnTo>
                  <a:lnTo>
                    <a:pt x="106" y="45"/>
                  </a:lnTo>
                  <a:lnTo>
                    <a:pt x="92" y="45"/>
                  </a:lnTo>
                  <a:lnTo>
                    <a:pt x="92" y="54"/>
                  </a:lnTo>
                  <a:close/>
                  <a:moveTo>
                    <a:pt x="92" y="39"/>
                  </a:moveTo>
                  <a:lnTo>
                    <a:pt x="106" y="39"/>
                  </a:lnTo>
                  <a:lnTo>
                    <a:pt x="106" y="30"/>
                  </a:lnTo>
                  <a:lnTo>
                    <a:pt x="92" y="30"/>
                  </a:lnTo>
                  <a:lnTo>
                    <a:pt x="92" y="39"/>
                  </a:lnTo>
                  <a:close/>
                  <a:moveTo>
                    <a:pt x="92" y="25"/>
                  </a:moveTo>
                  <a:lnTo>
                    <a:pt x="106" y="25"/>
                  </a:lnTo>
                  <a:lnTo>
                    <a:pt x="106" y="16"/>
                  </a:lnTo>
                  <a:lnTo>
                    <a:pt x="92" y="16"/>
                  </a:lnTo>
                  <a:lnTo>
                    <a:pt x="92" y="25"/>
                  </a:lnTo>
                  <a:close/>
                  <a:moveTo>
                    <a:pt x="67" y="68"/>
                  </a:moveTo>
                  <a:lnTo>
                    <a:pt x="81" y="68"/>
                  </a:lnTo>
                  <a:lnTo>
                    <a:pt x="81" y="59"/>
                  </a:lnTo>
                  <a:lnTo>
                    <a:pt x="67" y="59"/>
                  </a:lnTo>
                  <a:lnTo>
                    <a:pt x="67" y="68"/>
                  </a:lnTo>
                  <a:close/>
                  <a:moveTo>
                    <a:pt x="67" y="54"/>
                  </a:moveTo>
                  <a:lnTo>
                    <a:pt x="81" y="54"/>
                  </a:lnTo>
                  <a:lnTo>
                    <a:pt x="81" y="45"/>
                  </a:lnTo>
                  <a:lnTo>
                    <a:pt x="67" y="45"/>
                  </a:lnTo>
                  <a:lnTo>
                    <a:pt x="67" y="54"/>
                  </a:lnTo>
                  <a:close/>
                  <a:moveTo>
                    <a:pt x="67" y="39"/>
                  </a:moveTo>
                  <a:lnTo>
                    <a:pt x="81" y="39"/>
                  </a:lnTo>
                  <a:lnTo>
                    <a:pt x="81" y="30"/>
                  </a:lnTo>
                  <a:lnTo>
                    <a:pt x="67" y="30"/>
                  </a:lnTo>
                  <a:lnTo>
                    <a:pt x="67" y="39"/>
                  </a:lnTo>
                  <a:close/>
                  <a:moveTo>
                    <a:pt x="67" y="25"/>
                  </a:moveTo>
                  <a:lnTo>
                    <a:pt x="81" y="25"/>
                  </a:lnTo>
                  <a:lnTo>
                    <a:pt x="81" y="16"/>
                  </a:lnTo>
                  <a:lnTo>
                    <a:pt x="67" y="16"/>
                  </a:lnTo>
                  <a:lnTo>
                    <a:pt x="67" y="25"/>
                  </a:lnTo>
                  <a:close/>
                  <a:moveTo>
                    <a:pt x="7" y="34"/>
                  </a:moveTo>
                  <a:lnTo>
                    <a:pt x="46" y="34"/>
                  </a:lnTo>
                  <a:lnTo>
                    <a:pt x="46" y="27"/>
                  </a:lnTo>
                  <a:lnTo>
                    <a:pt x="7" y="27"/>
                  </a:lnTo>
                  <a:lnTo>
                    <a:pt x="7" y="34"/>
                  </a:lnTo>
                  <a:close/>
                  <a:moveTo>
                    <a:pt x="53" y="38"/>
                  </a:moveTo>
                  <a:lnTo>
                    <a:pt x="53" y="100"/>
                  </a:lnTo>
                  <a:lnTo>
                    <a:pt x="46" y="100"/>
                  </a:lnTo>
                  <a:lnTo>
                    <a:pt x="46" y="80"/>
                  </a:lnTo>
                  <a:lnTo>
                    <a:pt x="32" y="80"/>
                  </a:lnTo>
                  <a:lnTo>
                    <a:pt x="32" y="100"/>
                  </a:lnTo>
                  <a:lnTo>
                    <a:pt x="0" y="100"/>
                  </a:lnTo>
                  <a:lnTo>
                    <a:pt x="0" y="38"/>
                  </a:lnTo>
                  <a:lnTo>
                    <a:pt x="53" y="38"/>
                  </a:lnTo>
                  <a:close/>
                  <a:moveTo>
                    <a:pt x="32" y="68"/>
                  </a:moveTo>
                  <a:lnTo>
                    <a:pt x="46" y="68"/>
                  </a:lnTo>
                  <a:lnTo>
                    <a:pt x="46" y="59"/>
                  </a:lnTo>
                  <a:lnTo>
                    <a:pt x="32" y="59"/>
                  </a:lnTo>
                  <a:lnTo>
                    <a:pt x="32" y="68"/>
                  </a:lnTo>
                  <a:close/>
                  <a:moveTo>
                    <a:pt x="32" y="54"/>
                  </a:moveTo>
                  <a:lnTo>
                    <a:pt x="46" y="54"/>
                  </a:lnTo>
                  <a:lnTo>
                    <a:pt x="46" y="45"/>
                  </a:lnTo>
                  <a:lnTo>
                    <a:pt x="32" y="45"/>
                  </a:lnTo>
                  <a:lnTo>
                    <a:pt x="32" y="54"/>
                  </a:lnTo>
                  <a:close/>
                  <a:moveTo>
                    <a:pt x="7" y="68"/>
                  </a:moveTo>
                  <a:lnTo>
                    <a:pt x="21" y="68"/>
                  </a:lnTo>
                  <a:lnTo>
                    <a:pt x="21" y="59"/>
                  </a:lnTo>
                  <a:lnTo>
                    <a:pt x="7" y="59"/>
                  </a:lnTo>
                  <a:lnTo>
                    <a:pt x="7" y="68"/>
                  </a:lnTo>
                  <a:close/>
                  <a:moveTo>
                    <a:pt x="7" y="54"/>
                  </a:moveTo>
                  <a:lnTo>
                    <a:pt x="21" y="54"/>
                  </a:lnTo>
                  <a:lnTo>
                    <a:pt x="21" y="45"/>
                  </a:lnTo>
                  <a:lnTo>
                    <a:pt x="7" y="45"/>
                  </a:lnTo>
                  <a:lnTo>
                    <a:pt x="7" y="5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 name="Freeform 16"/>
            <p:cNvSpPr>
              <a:spLocks noEditPoints="1"/>
            </p:cNvSpPr>
            <p:nvPr/>
          </p:nvSpPr>
          <p:spPr bwMode="auto">
            <a:xfrm>
              <a:off x="4057" y="2828"/>
              <a:ext cx="69" cy="61"/>
            </a:xfrm>
            <a:custGeom>
              <a:avLst/>
              <a:gdLst/>
              <a:ahLst/>
              <a:cxnLst>
                <a:cxn ang="0">
                  <a:pos x="64" y="0"/>
                </a:cxn>
                <a:cxn ang="0">
                  <a:pos x="43" y="4"/>
                </a:cxn>
                <a:cxn ang="0">
                  <a:pos x="69" y="6"/>
                </a:cxn>
                <a:cxn ang="0">
                  <a:pos x="66" y="61"/>
                </a:cxn>
                <a:cxn ang="0">
                  <a:pos x="57" y="49"/>
                </a:cxn>
                <a:cxn ang="0">
                  <a:pos x="37" y="61"/>
                </a:cxn>
                <a:cxn ang="0">
                  <a:pos x="69" y="6"/>
                </a:cxn>
                <a:cxn ang="0">
                  <a:pos x="66" y="41"/>
                </a:cxn>
                <a:cxn ang="0">
                  <a:pos x="57" y="36"/>
                </a:cxn>
                <a:cxn ang="0">
                  <a:pos x="57" y="33"/>
                </a:cxn>
                <a:cxn ang="0">
                  <a:pos x="66" y="27"/>
                </a:cxn>
                <a:cxn ang="0">
                  <a:pos x="57" y="33"/>
                </a:cxn>
                <a:cxn ang="0">
                  <a:pos x="66" y="24"/>
                </a:cxn>
                <a:cxn ang="0">
                  <a:pos x="57" y="18"/>
                </a:cxn>
                <a:cxn ang="0">
                  <a:pos x="57" y="15"/>
                </a:cxn>
                <a:cxn ang="0">
                  <a:pos x="66" y="9"/>
                </a:cxn>
                <a:cxn ang="0">
                  <a:pos x="57" y="15"/>
                </a:cxn>
                <a:cxn ang="0">
                  <a:pos x="50" y="41"/>
                </a:cxn>
                <a:cxn ang="0">
                  <a:pos x="41" y="36"/>
                </a:cxn>
                <a:cxn ang="0">
                  <a:pos x="41" y="33"/>
                </a:cxn>
                <a:cxn ang="0">
                  <a:pos x="50" y="27"/>
                </a:cxn>
                <a:cxn ang="0">
                  <a:pos x="41" y="33"/>
                </a:cxn>
                <a:cxn ang="0">
                  <a:pos x="50" y="24"/>
                </a:cxn>
                <a:cxn ang="0">
                  <a:pos x="41" y="18"/>
                </a:cxn>
                <a:cxn ang="0">
                  <a:pos x="41" y="15"/>
                </a:cxn>
                <a:cxn ang="0">
                  <a:pos x="50" y="9"/>
                </a:cxn>
                <a:cxn ang="0">
                  <a:pos x="41" y="15"/>
                </a:cxn>
                <a:cxn ang="0">
                  <a:pos x="29" y="20"/>
                </a:cxn>
                <a:cxn ang="0">
                  <a:pos x="6" y="16"/>
                </a:cxn>
                <a:cxn ang="0">
                  <a:pos x="32" y="22"/>
                </a:cxn>
                <a:cxn ang="0">
                  <a:pos x="29" y="61"/>
                </a:cxn>
                <a:cxn ang="0">
                  <a:pos x="20" y="49"/>
                </a:cxn>
                <a:cxn ang="0">
                  <a:pos x="0" y="61"/>
                </a:cxn>
                <a:cxn ang="0">
                  <a:pos x="32" y="22"/>
                </a:cxn>
                <a:cxn ang="0">
                  <a:pos x="29" y="41"/>
                </a:cxn>
                <a:cxn ang="0">
                  <a:pos x="20" y="36"/>
                </a:cxn>
                <a:cxn ang="0">
                  <a:pos x="20" y="33"/>
                </a:cxn>
                <a:cxn ang="0">
                  <a:pos x="29" y="27"/>
                </a:cxn>
                <a:cxn ang="0">
                  <a:pos x="20" y="33"/>
                </a:cxn>
                <a:cxn ang="0">
                  <a:pos x="14" y="41"/>
                </a:cxn>
                <a:cxn ang="0">
                  <a:pos x="6" y="36"/>
                </a:cxn>
                <a:cxn ang="0">
                  <a:pos x="6" y="33"/>
                </a:cxn>
                <a:cxn ang="0">
                  <a:pos x="14" y="27"/>
                </a:cxn>
                <a:cxn ang="0">
                  <a:pos x="6" y="33"/>
                </a:cxn>
              </a:cxnLst>
              <a:rect l="0" t="0" r="r" b="b"/>
              <a:pathLst>
                <a:path w="69" h="61">
                  <a:moveTo>
                    <a:pt x="43" y="0"/>
                  </a:moveTo>
                  <a:lnTo>
                    <a:pt x="64" y="0"/>
                  </a:lnTo>
                  <a:lnTo>
                    <a:pt x="64" y="4"/>
                  </a:lnTo>
                  <a:lnTo>
                    <a:pt x="43" y="4"/>
                  </a:lnTo>
                  <a:lnTo>
                    <a:pt x="43" y="0"/>
                  </a:lnTo>
                  <a:close/>
                  <a:moveTo>
                    <a:pt x="69" y="6"/>
                  </a:moveTo>
                  <a:lnTo>
                    <a:pt x="69" y="61"/>
                  </a:lnTo>
                  <a:lnTo>
                    <a:pt x="66" y="61"/>
                  </a:lnTo>
                  <a:lnTo>
                    <a:pt x="66" y="49"/>
                  </a:lnTo>
                  <a:lnTo>
                    <a:pt x="57" y="49"/>
                  </a:lnTo>
                  <a:lnTo>
                    <a:pt x="57" y="61"/>
                  </a:lnTo>
                  <a:lnTo>
                    <a:pt x="37" y="61"/>
                  </a:lnTo>
                  <a:lnTo>
                    <a:pt x="37" y="6"/>
                  </a:lnTo>
                  <a:lnTo>
                    <a:pt x="69" y="6"/>
                  </a:lnTo>
                  <a:close/>
                  <a:moveTo>
                    <a:pt x="57" y="41"/>
                  </a:moveTo>
                  <a:lnTo>
                    <a:pt x="66" y="41"/>
                  </a:lnTo>
                  <a:lnTo>
                    <a:pt x="66" y="36"/>
                  </a:lnTo>
                  <a:lnTo>
                    <a:pt x="57" y="36"/>
                  </a:lnTo>
                  <a:lnTo>
                    <a:pt x="57" y="41"/>
                  </a:lnTo>
                  <a:close/>
                  <a:moveTo>
                    <a:pt x="57" y="33"/>
                  </a:moveTo>
                  <a:lnTo>
                    <a:pt x="66" y="33"/>
                  </a:lnTo>
                  <a:lnTo>
                    <a:pt x="66" y="27"/>
                  </a:lnTo>
                  <a:lnTo>
                    <a:pt x="57" y="27"/>
                  </a:lnTo>
                  <a:lnTo>
                    <a:pt x="57" y="33"/>
                  </a:lnTo>
                  <a:close/>
                  <a:moveTo>
                    <a:pt x="57" y="24"/>
                  </a:moveTo>
                  <a:lnTo>
                    <a:pt x="66" y="24"/>
                  </a:lnTo>
                  <a:lnTo>
                    <a:pt x="66" y="18"/>
                  </a:lnTo>
                  <a:lnTo>
                    <a:pt x="57" y="18"/>
                  </a:lnTo>
                  <a:lnTo>
                    <a:pt x="57" y="24"/>
                  </a:lnTo>
                  <a:close/>
                  <a:moveTo>
                    <a:pt x="57" y="15"/>
                  </a:moveTo>
                  <a:lnTo>
                    <a:pt x="66" y="15"/>
                  </a:lnTo>
                  <a:lnTo>
                    <a:pt x="66" y="9"/>
                  </a:lnTo>
                  <a:lnTo>
                    <a:pt x="57" y="9"/>
                  </a:lnTo>
                  <a:lnTo>
                    <a:pt x="57" y="15"/>
                  </a:lnTo>
                  <a:close/>
                  <a:moveTo>
                    <a:pt x="41" y="41"/>
                  </a:moveTo>
                  <a:lnTo>
                    <a:pt x="50" y="41"/>
                  </a:lnTo>
                  <a:lnTo>
                    <a:pt x="50" y="36"/>
                  </a:lnTo>
                  <a:lnTo>
                    <a:pt x="41" y="36"/>
                  </a:lnTo>
                  <a:lnTo>
                    <a:pt x="41" y="41"/>
                  </a:lnTo>
                  <a:close/>
                  <a:moveTo>
                    <a:pt x="41" y="33"/>
                  </a:moveTo>
                  <a:lnTo>
                    <a:pt x="50" y="33"/>
                  </a:lnTo>
                  <a:lnTo>
                    <a:pt x="50" y="27"/>
                  </a:lnTo>
                  <a:lnTo>
                    <a:pt x="41" y="27"/>
                  </a:lnTo>
                  <a:lnTo>
                    <a:pt x="41" y="33"/>
                  </a:lnTo>
                  <a:close/>
                  <a:moveTo>
                    <a:pt x="41" y="24"/>
                  </a:moveTo>
                  <a:lnTo>
                    <a:pt x="50" y="24"/>
                  </a:lnTo>
                  <a:lnTo>
                    <a:pt x="50" y="18"/>
                  </a:lnTo>
                  <a:lnTo>
                    <a:pt x="41" y="18"/>
                  </a:lnTo>
                  <a:lnTo>
                    <a:pt x="41" y="24"/>
                  </a:lnTo>
                  <a:close/>
                  <a:moveTo>
                    <a:pt x="41" y="15"/>
                  </a:moveTo>
                  <a:lnTo>
                    <a:pt x="50" y="15"/>
                  </a:lnTo>
                  <a:lnTo>
                    <a:pt x="50" y="9"/>
                  </a:lnTo>
                  <a:lnTo>
                    <a:pt x="41" y="9"/>
                  </a:lnTo>
                  <a:lnTo>
                    <a:pt x="41" y="15"/>
                  </a:lnTo>
                  <a:close/>
                  <a:moveTo>
                    <a:pt x="6" y="20"/>
                  </a:moveTo>
                  <a:lnTo>
                    <a:pt x="29" y="20"/>
                  </a:lnTo>
                  <a:lnTo>
                    <a:pt x="29" y="16"/>
                  </a:lnTo>
                  <a:lnTo>
                    <a:pt x="6" y="16"/>
                  </a:lnTo>
                  <a:lnTo>
                    <a:pt x="6" y="20"/>
                  </a:lnTo>
                  <a:close/>
                  <a:moveTo>
                    <a:pt x="32" y="22"/>
                  </a:moveTo>
                  <a:lnTo>
                    <a:pt x="32" y="61"/>
                  </a:lnTo>
                  <a:lnTo>
                    <a:pt x="29" y="61"/>
                  </a:lnTo>
                  <a:lnTo>
                    <a:pt x="29" y="49"/>
                  </a:lnTo>
                  <a:lnTo>
                    <a:pt x="20" y="49"/>
                  </a:lnTo>
                  <a:lnTo>
                    <a:pt x="20" y="61"/>
                  </a:lnTo>
                  <a:lnTo>
                    <a:pt x="0" y="61"/>
                  </a:lnTo>
                  <a:lnTo>
                    <a:pt x="0" y="22"/>
                  </a:lnTo>
                  <a:lnTo>
                    <a:pt x="32" y="22"/>
                  </a:lnTo>
                  <a:close/>
                  <a:moveTo>
                    <a:pt x="20" y="41"/>
                  </a:moveTo>
                  <a:lnTo>
                    <a:pt x="29" y="41"/>
                  </a:lnTo>
                  <a:lnTo>
                    <a:pt x="29" y="36"/>
                  </a:lnTo>
                  <a:lnTo>
                    <a:pt x="20" y="36"/>
                  </a:lnTo>
                  <a:lnTo>
                    <a:pt x="20" y="41"/>
                  </a:lnTo>
                  <a:close/>
                  <a:moveTo>
                    <a:pt x="20" y="33"/>
                  </a:moveTo>
                  <a:lnTo>
                    <a:pt x="29" y="33"/>
                  </a:lnTo>
                  <a:lnTo>
                    <a:pt x="29" y="27"/>
                  </a:lnTo>
                  <a:lnTo>
                    <a:pt x="20" y="27"/>
                  </a:lnTo>
                  <a:lnTo>
                    <a:pt x="20" y="33"/>
                  </a:lnTo>
                  <a:close/>
                  <a:moveTo>
                    <a:pt x="6" y="41"/>
                  </a:moveTo>
                  <a:lnTo>
                    <a:pt x="14" y="41"/>
                  </a:lnTo>
                  <a:lnTo>
                    <a:pt x="14" y="36"/>
                  </a:lnTo>
                  <a:lnTo>
                    <a:pt x="6" y="36"/>
                  </a:lnTo>
                  <a:lnTo>
                    <a:pt x="6" y="41"/>
                  </a:lnTo>
                  <a:close/>
                  <a:moveTo>
                    <a:pt x="6" y="33"/>
                  </a:moveTo>
                  <a:lnTo>
                    <a:pt x="14" y="33"/>
                  </a:lnTo>
                  <a:lnTo>
                    <a:pt x="14" y="27"/>
                  </a:lnTo>
                  <a:lnTo>
                    <a:pt x="6" y="27"/>
                  </a:lnTo>
                  <a:lnTo>
                    <a:pt x="6" y="3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 name="Freeform 17"/>
            <p:cNvSpPr>
              <a:spLocks noEditPoints="1"/>
            </p:cNvSpPr>
            <p:nvPr/>
          </p:nvSpPr>
          <p:spPr bwMode="auto">
            <a:xfrm>
              <a:off x="4581" y="2648"/>
              <a:ext cx="143" cy="243"/>
            </a:xfrm>
            <a:custGeom>
              <a:avLst/>
              <a:gdLst/>
              <a:ahLst/>
              <a:cxnLst>
                <a:cxn ang="0">
                  <a:pos x="11" y="113"/>
                </a:cxn>
                <a:cxn ang="0">
                  <a:pos x="58" y="95"/>
                </a:cxn>
                <a:cxn ang="0">
                  <a:pos x="67" y="116"/>
                </a:cxn>
                <a:cxn ang="0">
                  <a:pos x="27" y="243"/>
                </a:cxn>
                <a:cxn ang="0">
                  <a:pos x="9" y="216"/>
                </a:cxn>
                <a:cxn ang="0">
                  <a:pos x="0" y="243"/>
                </a:cxn>
                <a:cxn ang="0">
                  <a:pos x="67" y="116"/>
                </a:cxn>
                <a:cxn ang="0">
                  <a:pos x="9" y="184"/>
                </a:cxn>
                <a:cxn ang="0">
                  <a:pos x="28" y="198"/>
                </a:cxn>
                <a:cxn ang="0">
                  <a:pos x="28" y="164"/>
                </a:cxn>
                <a:cxn ang="0">
                  <a:pos x="9" y="177"/>
                </a:cxn>
                <a:cxn ang="0">
                  <a:pos x="28" y="164"/>
                </a:cxn>
                <a:cxn ang="0">
                  <a:pos x="9" y="145"/>
                </a:cxn>
                <a:cxn ang="0">
                  <a:pos x="28" y="157"/>
                </a:cxn>
                <a:cxn ang="0">
                  <a:pos x="28" y="125"/>
                </a:cxn>
                <a:cxn ang="0">
                  <a:pos x="9" y="138"/>
                </a:cxn>
                <a:cxn ang="0">
                  <a:pos x="28" y="125"/>
                </a:cxn>
                <a:cxn ang="0">
                  <a:pos x="41" y="184"/>
                </a:cxn>
                <a:cxn ang="0">
                  <a:pos x="58" y="198"/>
                </a:cxn>
                <a:cxn ang="0">
                  <a:pos x="58" y="164"/>
                </a:cxn>
                <a:cxn ang="0">
                  <a:pos x="41" y="177"/>
                </a:cxn>
                <a:cxn ang="0">
                  <a:pos x="58" y="164"/>
                </a:cxn>
                <a:cxn ang="0">
                  <a:pos x="41" y="145"/>
                </a:cxn>
                <a:cxn ang="0">
                  <a:pos x="58" y="157"/>
                </a:cxn>
                <a:cxn ang="0">
                  <a:pos x="58" y="125"/>
                </a:cxn>
                <a:cxn ang="0">
                  <a:pos x="41" y="138"/>
                </a:cxn>
                <a:cxn ang="0">
                  <a:pos x="58" y="125"/>
                </a:cxn>
                <a:cxn ang="0">
                  <a:pos x="87" y="139"/>
                </a:cxn>
                <a:cxn ang="0">
                  <a:pos x="135" y="150"/>
                </a:cxn>
                <a:cxn ang="0">
                  <a:pos x="143" y="154"/>
                </a:cxn>
                <a:cxn ang="0">
                  <a:pos x="103" y="243"/>
                </a:cxn>
                <a:cxn ang="0">
                  <a:pos x="85" y="216"/>
                </a:cxn>
                <a:cxn ang="0">
                  <a:pos x="76" y="243"/>
                </a:cxn>
                <a:cxn ang="0">
                  <a:pos x="143" y="154"/>
                </a:cxn>
                <a:cxn ang="0">
                  <a:pos x="85" y="184"/>
                </a:cxn>
                <a:cxn ang="0">
                  <a:pos x="105" y="198"/>
                </a:cxn>
                <a:cxn ang="0">
                  <a:pos x="105" y="164"/>
                </a:cxn>
                <a:cxn ang="0">
                  <a:pos x="85" y="177"/>
                </a:cxn>
                <a:cxn ang="0">
                  <a:pos x="105" y="164"/>
                </a:cxn>
                <a:cxn ang="0">
                  <a:pos x="117" y="184"/>
                </a:cxn>
                <a:cxn ang="0">
                  <a:pos x="135" y="198"/>
                </a:cxn>
                <a:cxn ang="0">
                  <a:pos x="135" y="164"/>
                </a:cxn>
                <a:cxn ang="0">
                  <a:pos x="117" y="177"/>
                </a:cxn>
                <a:cxn ang="0">
                  <a:pos x="135" y="164"/>
                </a:cxn>
                <a:cxn ang="0">
                  <a:pos x="51" y="64"/>
                </a:cxn>
                <a:cxn ang="0">
                  <a:pos x="18" y="91"/>
                </a:cxn>
                <a:cxn ang="0">
                  <a:pos x="30" y="0"/>
                </a:cxn>
                <a:cxn ang="0">
                  <a:pos x="39" y="61"/>
                </a:cxn>
                <a:cxn ang="0">
                  <a:pos x="30" y="0"/>
                </a:cxn>
              </a:cxnLst>
              <a:rect l="0" t="0" r="r" b="b"/>
              <a:pathLst>
                <a:path w="143" h="243">
                  <a:moveTo>
                    <a:pt x="58" y="113"/>
                  </a:moveTo>
                  <a:lnTo>
                    <a:pt x="11" y="113"/>
                  </a:lnTo>
                  <a:lnTo>
                    <a:pt x="11" y="95"/>
                  </a:lnTo>
                  <a:lnTo>
                    <a:pt x="58" y="95"/>
                  </a:lnTo>
                  <a:lnTo>
                    <a:pt x="58" y="113"/>
                  </a:lnTo>
                  <a:close/>
                  <a:moveTo>
                    <a:pt x="67" y="116"/>
                  </a:moveTo>
                  <a:lnTo>
                    <a:pt x="67" y="243"/>
                  </a:lnTo>
                  <a:lnTo>
                    <a:pt x="27" y="243"/>
                  </a:lnTo>
                  <a:lnTo>
                    <a:pt x="27" y="216"/>
                  </a:lnTo>
                  <a:lnTo>
                    <a:pt x="9" y="216"/>
                  </a:lnTo>
                  <a:lnTo>
                    <a:pt x="9" y="243"/>
                  </a:lnTo>
                  <a:lnTo>
                    <a:pt x="0" y="243"/>
                  </a:lnTo>
                  <a:lnTo>
                    <a:pt x="0" y="116"/>
                  </a:lnTo>
                  <a:lnTo>
                    <a:pt x="67" y="116"/>
                  </a:lnTo>
                  <a:close/>
                  <a:moveTo>
                    <a:pt x="28" y="184"/>
                  </a:moveTo>
                  <a:lnTo>
                    <a:pt x="9" y="184"/>
                  </a:lnTo>
                  <a:lnTo>
                    <a:pt x="9" y="198"/>
                  </a:lnTo>
                  <a:lnTo>
                    <a:pt x="28" y="198"/>
                  </a:lnTo>
                  <a:lnTo>
                    <a:pt x="28" y="184"/>
                  </a:lnTo>
                  <a:close/>
                  <a:moveTo>
                    <a:pt x="28" y="164"/>
                  </a:moveTo>
                  <a:lnTo>
                    <a:pt x="9" y="164"/>
                  </a:lnTo>
                  <a:lnTo>
                    <a:pt x="9" y="177"/>
                  </a:lnTo>
                  <a:lnTo>
                    <a:pt x="28" y="177"/>
                  </a:lnTo>
                  <a:lnTo>
                    <a:pt x="28" y="164"/>
                  </a:lnTo>
                  <a:close/>
                  <a:moveTo>
                    <a:pt x="28" y="145"/>
                  </a:moveTo>
                  <a:lnTo>
                    <a:pt x="9" y="145"/>
                  </a:lnTo>
                  <a:lnTo>
                    <a:pt x="9" y="157"/>
                  </a:lnTo>
                  <a:lnTo>
                    <a:pt x="28" y="157"/>
                  </a:lnTo>
                  <a:lnTo>
                    <a:pt x="28" y="145"/>
                  </a:lnTo>
                  <a:close/>
                  <a:moveTo>
                    <a:pt x="28" y="125"/>
                  </a:moveTo>
                  <a:lnTo>
                    <a:pt x="9" y="125"/>
                  </a:lnTo>
                  <a:lnTo>
                    <a:pt x="9" y="138"/>
                  </a:lnTo>
                  <a:lnTo>
                    <a:pt x="28" y="138"/>
                  </a:lnTo>
                  <a:lnTo>
                    <a:pt x="28" y="125"/>
                  </a:lnTo>
                  <a:close/>
                  <a:moveTo>
                    <a:pt x="58" y="184"/>
                  </a:moveTo>
                  <a:lnTo>
                    <a:pt x="41" y="184"/>
                  </a:lnTo>
                  <a:lnTo>
                    <a:pt x="41" y="198"/>
                  </a:lnTo>
                  <a:lnTo>
                    <a:pt x="58" y="198"/>
                  </a:lnTo>
                  <a:lnTo>
                    <a:pt x="58" y="184"/>
                  </a:lnTo>
                  <a:close/>
                  <a:moveTo>
                    <a:pt x="58" y="164"/>
                  </a:moveTo>
                  <a:lnTo>
                    <a:pt x="41" y="164"/>
                  </a:lnTo>
                  <a:lnTo>
                    <a:pt x="41" y="177"/>
                  </a:lnTo>
                  <a:lnTo>
                    <a:pt x="58" y="177"/>
                  </a:lnTo>
                  <a:lnTo>
                    <a:pt x="58" y="164"/>
                  </a:lnTo>
                  <a:close/>
                  <a:moveTo>
                    <a:pt x="58" y="145"/>
                  </a:moveTo>
                  <a:lnTo>
                    <a:pt x="41" y="145"/>
                  </a:lnTo>
                  <a:lnTo>
                    <a:pt x="41" y="157"/>
                  </a:lnTo>
                  <a:lnTo>
                    <a:pt x="58" y="157"/>
                  </a:lnTo>
                  <a:lnTo>
                    <a:pt x="58" y="145"/>
                  </a:lnTo>
                  <a:close/>
                  <a:moveTo>
                    <a:pt x="58" y="125"/>
                  </a:moveTo>
                  <a:lnTo>
                    <a:pt x="41" y="125"/>
                  </a:lnTo>
                  <a:lnTo>
                    <a:pt x="41" y="138"/>
                  </a:lnTo>
                  <a:lnTo>
                    <a:pt x="58" y="138"/>
                  </a:lnTo>
                  <a:lnTo>
                    <a:pt x="58" y="125"/>
                  </a:lnTo>
                  <a:close/>
                  <a:moveTo>
                    <a:pt x="135" y="139"/>
                  </a:moveTo>
                  <a:lnTo>
                    <a:pt x="87" y="139"/>
                  </a:lnTo>
                  <a:lnTo>
                    <a:pt x="87" y="150"/>
                  </a:lnTo>
                  <a:lnTo>
                    <a:pt x="135" y="150"/>
                  </a:lnTo>
                  <a:lnTo>
                    <a:pt x="135" y="139"/>
                  </a:lnTo>
                  <a:close/>
                  <a:moveTo>
                    <a:pt x="143" y="154"/>
                  </a:moveTo>
                  <a:lnTo>
                    <a:pt x="143" y="243"/>
                  </a:lnTo>
                  <a:lnTo>
                    <a:pt x="103" y="243"/>
                  </a:lnTo>
                  <a:lnTo>
                    <a:pt x="103" y="216"/>
                  </a:lnTo>
                  <a:lnTo>
                    <a:pt x="85" y="216"/>
                  </a:lnTo>
                  <a:lnTo>
                    <a:pt x="85" y="243"/>
                  </a:lnTo>
                  <a:lnTo>
                    <a:pt x="76" y="243"/>
                  </a:lnTo>
                  <a:lnTo>
                    <a:pt x="76" y="154"/>
                  </a:lnTo>
                  <a:lnTo>
                    <a:pt x="143" y="154"/>
                  </a:lnTo>
                  <a:close/>
                  <a:moveTo>
                    <a:pt x="105" y="184"/>
                  </a:moveTo>
                  <a:lnTo>
                    <a:pt x="85" y="184"/>
                  </a:lnTo>
                  <a:lnTo>
                    <a:pt x="85" y="198"/>
                  </a:lnTo>
                  <a:lnTo>
                    <a:pt x="105" y="198"/>
                  </a:lnTo>
                  <a:lnTo>
                    <a:pt x="105" y="184"/>
                  </a:lnTo>
                  <a:close/>
                  <a:moveTo>
                    <a:pt x="105" y="164"/>
                  </a:moveTo>
                  <a:lnTo>
                    <a:pt x="85" y="164"/>
                  </a:lnTo>
                  <a:lnTo>
                    <a:pt x="85" y="177"/>
                  </a:lnTo>
                  <a:lnTo>
                    <a:pt x="105" y="177"/>
                  </a:lnTo>
                  <a:lnTo>
                    <a:pt x="105" y="164"/>
                  </a:lnTo>
                  <a:close/>
                  <a:moveTo>
                    <a:pt x="135" y="184"/>
                  </a:moveTo>
                  <a:lnTo>
                    <a:pt x="117" y="184"/>
                  </a:lnTo>
                  <a:lnTo>
                    <a:pt x="117" y="198"/>
                  </a:lnTo>
                  <a:lnTo>
                    <a:pt x="135" y="198"/>
                  </a:lnTo>
                  <a:lnTo>
                    <a:pt x="135" y="184"/>
                  </a:lnTo>
                  <a:close/>
                  <a:moveTo>
                    <a:pt x="135" y="164"/>
                  </a:moveTo>
                  <a:lnTo>
                    <a:pt x="117" y="164"/>
                  </a:lnTo>
                  <a:lnTo>
                    <a:pt x="117" y="177"/>
                  </a:lnTo>
                  <a:lnTo>
                    <a:pt x="135" y="177"/>
                  </a:lnTo>
                  <a:lnTo>
                    <a:pt x="135" y="164"/>
                  </a:lnTo>
                  <a:close/>
                  <a:moveTo>
                    <a:pt x="18" y="64"/>
                  </a:moveTo>
                  <a:lnTo>
                    <a:pt x="51" y="64"/>
                  </a:lnTo>
                  <a:lnTo>
                    <a:pt x="51" y="91"/>
                  </a:lnTo>
                  <a:lnTo>
                    <a:pt x="18" y="91"/>
                  </a:lnTo>
                  <a:lnTo>
                    <a:pt x="18" y="64"/>
                  </a:lnTo>
                  <a:close/>
                  <a:moveTo>
                    <a:pt x="30" y="0"/>
                  </a:moveTo>
                  <a:lnTo>
                    <a:pt x="39" y="0"/>
                  </a:lnTo>
                  <a:lnTo>
                    <a:pt x="39" y="61"/>
                  </a:lnTo>
                  <a:lnTo>
                    <a:pt x="30" y="61"/>
                  </a:lnTo>
                  <a:lnTo>
                    <a:pt x="3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 name="Freeform 18"/>
            <p:cNvSpPr>
              <a:spLocks noEditPoints="1"/>
            </p:cNvSpPr>
            <p:nvPr/>
          </p:nvSpPr>
          <p:spPr bwMode="auto">
            <a:xfrm>
              <a:off x="4732" y="2821"/>
              <a:ext cx="67" cy="68"/>
            </a:xfrm>
            <a:custGeom>
              <a:avLst/>
              <a:gdLst/>
              <a:ahLst/>
              <a:cxnLst>
                <a:cxn ang="0">
                  <a:pos x="5" y="6"/>
                </a:cxn>
                <a:cxn ang="0">
                  <a:pos x="26" y="0"/>
                </a:cxn>
                <a:cxn ang="0">
                  <a:pos x="31" y="7"/>
                </a:cxn>
                <a:cxn ang="0">
                  <a:pos x="12" y="68"/>
                </a:cxn>
                <a:cxn ang="0">
                  <a:pos x="5" y="56"/>
                </a:cxn>
                <a:cxn ang="0">
                  <a:pos x="0" y="68"/>
                </a:cxn>
                <a:cxn ang="0">
                  <a:pos x="31" y="7"/>
                </a:cxn>
                <a:cxn ang="0">
                  <a:pos x="5" y="40"/>
                </a:cxn>
                <a:cxn ang="0">
                  <a:pos x="12" y="47"/>
                </a:cxn>
                <a:cxn ang="0">
                  <a:pos x="12" y="31"/>
                </a:cxn>
                <a:cxn ang="0">
                  <a:pos x="5" y="36"/>
                </a:cxn>
                <a:cxn ang="0">
                  <a:pos x="12" y="31"/>
                </a:cxn>
                <a:cxn ang="0">
                  <a:pos x="5" y="22"/>
                </a:cxn>
                <a:cxn ang="0">
                  <a:pos x="12" y="27"/>
                </a:cxn>
                <a:cxn ang="0">
                  <a:pos x="12" y="11"/>
                </a:cxn>
                <a:cxn ang="0">
                  <a:pos x="5" y="18"/>
                </a:cxn>
                <a:cxn ang="0">
                  <a:pos x="12" y="11"/>
                </a:cxn>
                <a:cxn ang="0">
                  <a:pos x="19" y="40"/>
                </a:cxn>
                <a:cxn ang="0">
                  <a:pos x="28" y="47"/>
                </a:cxn>
                <a:cxn ang="0">
                  <a:pos x="28" y="31"/>
                </a:cxn>
                <a:cxn ang="0">
                  <a:pos x="19" y="36"/>
                </a:cxn>
                <a:cxn ang="0">
                  <a:pos x="28" y="31"/>
                </a:cxn>
                <a:cxn ang="0">
                  <a:pos x="19" y="22"/>
                </a:cxn>
                <a:cxn ang="0">
                  <a:pos x="28" y="27"/>
                </a:cxn>
                <a:cxn ang="0">
                  <a:pos x="28" y="11"/>
                </a:cxn>
                <a:cxn ang="0">
                  <a:pos x="19" y="18"/>
                </a:cxn>
                <a:cxn ang="0">
                  <a:pos x="28" y="11"/>
                </a:cxn>
                <a:cxn ang="0">
                  <a:pos x="40" y="18"/>
                </a:cxn>
                <a:cxn ang="0">
                  <a:pos x="63" y="23"/>
                </a:cxn>
                <a:cxn ang="0">
                  <a:pos x="67" y="25"/>
                </a:cxn>
                <a:cxn ang="0">
                  <a:pos x="47" y="68"/>
                </a:cxn>
                <a:cxn ang="0">
                  <a:pos x="40" y="56"/>
                </a:cxn>
                <a:cxn ang="0">
                  <a:pos x="35" y="68"/>
                </a:cxn>
                <a:cxn ang="0">
                  <a:pos x="67" y="25"/>
                </a:cxn>
                <a:cxn ang="0">
                  <a:pos x="40" y="40"/>
                </a:cxn>
                <a:cxn ang="0">
                  <a:pos x="49" y="47"/>
                </a:cxn>
                <a:cxn ang="0">
                  <a:pos x="49" y="31"/>
                </a:cxn>
                <a:cxn ang="0">
                  <a:pos x="40" y="36"/>
                </a:cxn>
                <a:cxn ang="0">
                  <a:pos x="49" y="31"/>
                </a:cxn>
                <a:cxn ang="0">
                  <a:pos x="54" y="40"/>
                </a:cxn>
                <a:cxn ang="0">
                  <a:pos x="63" y="47"/>
                </a:cxn>
                <a:cxn ang="0">
                  <a:pos x="63" y="31"/>
                </a:cxn>
                <a:cxn ang="0">
                  <a:pos x="54" y="36"/>
                </a:cxn>
                <a:cxn ang="0">
                  <a:pos x="63" y="31"/>
                </a:cxn>
              </a:cxnLst>
              <a:rect l="0" t="0" r="r" b="b"/>
              <a:pathLst>
                <a:path w="67" h="68">
                  <a:moveTo>
                    <a:pt x="26" y="6"/>
                  </a:moveTo>
                  <a:lnTo>
                    <a:pt x="5" y="6"/>
                  </a:lnTo>
                  <a:lnTo>
                    <a:pt x="5" y="0"/>
                  </a:lnTo>
                  <a:lnTo>
                    <a:pt x="26" y="0"/>
                  </a:lnTo>
                  <a:lnTo>
                    <a:pt x="26" y="6"/>
                  </a:lnTo>
                  <a:close/>
                  <a:moveTo>
                    <a:pt x="31" y="7"/>
                  </a:moveTo>
                  <a:lnTo>
                    <a:pt x="31" y="68"/>
                  </a:lnTo>
                  <a:lnTo>
                    <a:pt x="12" y="68"/>
                  </a:lnTo>
                  <a:lnTo>
                    <a:pt x="12" y="56"/>
                  </a:lnTo>
                  <a:lnTo>
                    <a:pt x="5" y="56"/>
                  </a:lnTo>
                  <a:lnTo>
                    <a:pt x="5" y="68"/>
                  </a:lnTo>
                  <a:lnTo>
                    <a:pt x="0" y="68"/>
                  </a:lnTo>
                  <a:lnTo>
                    <a:pt x="0" y="7"/>
                  </a:lnTo>
                  <a:lnTo>
                    <a:pt x="31" y="7"/>
                  </a:lnTo>
                  <a:close/>
                  <a:moveTo>
                    <a:pt x="12" y="40"/>
                  </a:moveTo>
                  <a:lnTo>
                    <a:pt x="5" y="40"/>
                  </a:lnTo>
                  <a:lnTo>
                    <a:pt x="5" y="47"/>
                  </a:lnTo>
                  <a:lnTo>
                    <a:pt x="12" y="47"/>
                  </a:lnTo>
                  <a:lnTo>
                    <a:pt x="12" y="40"/>
                  </a:lnTo>
                  <a:close/>
                  <a:moveTo>
                    <a:pt x="12" y="31"/>
                  </a:moveTo>
                  <a:lnTo>
                    <a:pt x="5" y="31"/>
                  </a:lnTo>
                  <a:lnTo>
                    <a:pt x="5" y="36"/>
                  </a:lnTo>
                  <a:lnTo>
                    <a:pt x="12" y="36"/>
                  </a:lnTo>
                  <a:lnTo>
                    <a:pt x="12" y="31"/>
                  </a:lnTo>
                  <a:close/>
                  <a:moveTo>
                    <a:pt x="12" y="22"/>
                  </a:moveTo>
                  <a:lnTo>
                    <a:pt x="5" y="22"/>
                  </a:lnTo>
                  <a:lnTo>
                    <a:pt x="5" y="27"/>
                  </a:lnTo>
                  <a:lnTo>
                    <a:pt x="12" y="27"/>
                  </a:lnTo>
                  <a:lnTo>
                    <a:pt x="12" y="22"/>
                  </a:lnTo>
                  <a:close/>
                  <a:moveTo>
                    <a:pt x="12" y="11"/>
                  </a:moveTo>
                  <a:lnTo>
                    <a:pt x="5" y="11"/>
                  </a:lnTo>
                  <a:lnTo>
                    <a:pt x="5" y="18"/>
                  </a:lnTo>
                  <a:lnTo>
                    <a:pt x="12" y="18"/>
                  </a:lnTo>
                  <a:lnTo>
                    <a:pt x="12" y="11"/>
                  </a:lnTo>
                  <a:close/>
                  <a:moveTo>
                    <a:pt x="28" y="40"/>
                  </a:moveTo>
                  <a:lnTo>
                    <a:pt x="19" y="40"/>
                  </a:lnTo>
                  <a:lnTo>
                    <a:pt x="19" y="47"/>
                  </a:lnTo>
                  <a:lnTo>
                    <a:pt x="28" y="47"/>
                  </a:lnTo>
                  <a:lnTo>
                    <a:pt x="28" y="40"/>
                  </a:lnTo>
                  <a:close/>
                  <a:moveTo>
                    <a:pt x="28" y="31"/>
                  </a:moveTo>
                  <a:lnTo>
                    <a:pt x="19" y="31"/>
                  </a:lnTo>
                  <a:lnTo>
                    <a:pt x="19" y="36"/>
                  </a:lnTo>
                  <a:lnTo>
                    <a:pt x="28" y="36"/>
                  </a:lnTo>
                  <a:lnTo>
                    <a:pt x="28" y="31"/>
                  </a:lnTo>
                  <a:close/>
                  <a:moveTo>
                    <a:pt x="28" y="22"/>
                  </a:moveTo>
                  <a:lnTo>
                    <a:pt x="19" y="22"/>
                  </a:lnTo>
                  <a:lnTo>
                    <a:pt x="19" y="27"/>
                  </a:lnTo>
                  <a:lnTo>
                    <a:pt x="28" y="27"/>
                  </a:lnTo>
                  <a:lnTo>
                    <a:pt x="28" y="22"/>
                  </a:lnTo>
                  <a:close/>
                  <a:moveTo>
                    <a:pt x="28" y="11"/>
                  </a:moveTo>
                  <a:lnTo>
                    <a:pt x="19" y="11"/>
                  </a:lnTo>
                  <a:lnTo>
                    <a:pt x="19" y="18"/>
                  </a:lnTo>
                  <a:lnTo>
                    <a:pt x="28" y="18"/>
                  </a:lnTo>
                  <a:lnTo>
                    <a:pt x="28" y="11"/>
                  </a:lnTo>
                  <a:close/>
                  <a:moveTo>
                    <a:pt x="63" y="18"/>
                  </a:moveTo>
                  <a:lnTo>
                    <a:pt x="40" y="18"/>
                  </a:lnTo>
                  <a:lnTo>
                    <a:pt x="40" y="23"/>
                  </a:lnTo>
                  <a:lnTo>
                    <a:pt x="63" y="23"/>
                  </a:lnTo>
                  <a:lnTo>
                    <a:pt x="63" y="18"/>
                  </a:lnTo>
                  <a:close/>
                  <a:moveTo>
                    <a:pt x="67" y="25"/>
                  </a:moveTo>
                  <a:lnTo>
                    <a:pt x="67" y="68"/>
                  </a:lnTo>
                  <a:lnTo>
                    <a:pt x="47" y="68"/>
                  </a:lnTo>
                  <a:lnTo>
                    <a:pt x="47" y="56"/>
                  </a:lnTo>
                  <a:lnTo>
                    <a:pt x="40" y="56"/>
                  </a:lnTo>
                  <a:lnTo>
                    <a:pt x="40" y="68"/>
                  </a:lnTo>
                  <a:lnTo>
                    <a:pt x="35" y="68"/>
                  </a:lnTo>
                  <a:lnTo>
                    <a:pt x="35" y="25"/>
                  </a:lnTo>
                  <a:lnTo>
                    <a:pt x="67" y="25"/>
                  </a:lnTo>
                  <a:close/>
                  <a:moveTo>
                    <a:pt x="49" y="40"/>
                  </a:moveTo>
                  <a:lnTo>
                    <a:pt x="40" y="40"/>
                  </a:lnTo>
                  <a:lnTo>
                    <a:pt x="40" y="47"/>
                  </a:lnTo>
                  <a:lnTo>
                    <a:pt x="49" y="47"/>
                  </a:lnTo>
                  <a:lnTo>
                    <a:pt x="49" y="40"/>
                  </a:lnTo>
                  <a:close/>
                  <a:moveTo>
                    <a:pt x="49" y="31"/>
                  </a:moveTo>
                  <a:lnTo>
                    <a:pt x="40" y="31"/>
                  </a:lnTo>
                  <a:lnTo>
                    <a:pt x="40" y="36"/>
                  </a:lnTo>
                  <a:lnTo>
                    <a:pt x="49" y="36"/>
                  </a:lnTo>
                  <a:lnTo>
                    <a:pt x="49" y="31"/>
                  </a:lnTo>
                  <a:close/>
                  <a:moveTo>
                    <a:pt x="63" y="40"/>
                  </a:moveTo>
                  <a:lnTo>
                    <a:pt x="54" y="40"/>
                  </a:lnTo>
                  <a:lnTo>
                    <a:pt x="54" y="47"/>
                  </a:lnTo>
                  <a:lnTo>
                    <a:pt x="63" y="47"/>
                  </a:lnTo>
                  <a:lnTo>
                    <a:pt x="63" y="40"/>
                  </a:lnTo>
                  <a:close/>
                  <a:moveTo>
                    <a:pt x="63" y="31"/>
                  </a:moveTo>
                  <a:lnTo>
                    <a:pt x="54" y="31"/>
                  </a:lnTo>
                  <a:lnTo>
                    <a:pt x="54" y="36"/>
                  </a:lnTo>
                  <a:lnTo>
                    <a:pt x="63" y="36"/>
                  </a:lnTo>
                  <a:lnTo>
                    <a:pt x="63" y="3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 name="Freeform 19"/>
            <p:cNvSpPr>
              <a:spLocks/>
            </p:cNvSpPr>
            <p:nvPr/>
          </p:nvSpPr>
          <p:spPr bwMode="auto">
            <a:xfrm>
              <a:off x="4802" y="2859"/>
              <a:ext cx="103" cy="39"/>
            </a:xfrm>
            <a:custGeom>
              <a:avLst/>
              <a:gdLst/>
              <a:ahLst/>
              <a:cxnLst>
                <a:cxn ang="0">
                  <a:pos x="58" y="0"/>
                </a:cxn>
                <a:cxn ang="0">
                  <a:pos x="58" y="22"/>
                </a:cxn>
                <a:cxn ang="0">
                  <a:pos x="55" y="22"/>
                </a:cxn>
                <a:cxn ang="0">
                  <a:pos x="55" y="18"/>
                </a:cxn>
                <a:cxn ang="0">
                  <a:pos x="30" y="3"/>
                </a:cxn>
                <a:cxn ang="0">
                  <a:pos x="4" y="18"/>
                </a:cxn>
                <a:cxn ang="0">
                  <a:pos x="5" y="22"/>
                </a:cxn>
                <a:cxn ang="0">
                  <a:pos x="0" y="22"/>
                </a:cxn>
                <a:cxn ang="0">
                  <a:pos x="0" y="0"/>
                </a:cxn>
                <a:cxn ang="0">
                  <a:pos x="58" y="0"/>
                </a:cxn>
              </a:cxnLst>
              <a:rect l="0" t="0" r="r" b="b"/>
              <a:pathLst>
                <a:path w="58" h="22">
                  <a:moveTo>
                    <a:pt x="58" y="0"/>
                  </a:moveTo>
                  <a:cubicBezTo>
                    <a:pt x="58" y="22"/>
                    <a:pt x="58" y="22"/>
                    <a:pt x="58" y="22"/>
                  </a:cubicBezTo>
                  <a:cubicBezTo>
                    <a:pt x="55" y="22"/>
                    <a:pt x="55" y="22"/>
                    <a:pt x="55" y="22"/>
                  </a:cubicBezTo>
                  <a:cubicBezTo>
                    <a:pt x="55" y="20"/>
                    <a:pt x="55" y="19"/>
                    <a:pt x="55" y="18"/>
                  </a:cubicBezTo>
                  <a:cubicBezTo>
                    <a:pt x="55" y="10"/>
                    <a:pt x="44" y="3"/>
                    <a:pt x="30" y="3"/>
                  </a:cubicBezTo>
                  <a:cubicBezTo>
                    <a:pt x="16" y="3"/>
                    <a:pt x="4" y="10"/>
                    <a:pt x="4" y="18"/>
                  </a:cubicBezTo>
                  <a:cubicBezTo>
                    <a:pt x="4" y="20"/>
                    <a:pt x="4" y="20"/>
                    <a:pt x="5" y="22"/>
                  </a:cubicBezTo>
                  <a:cubicBezTo>
                    <a:pt x="0" y="22"/>
                    <a:pt x="0" y="22"/>
                    <a:pt x="0" y="22"/>
                  </a:cubicBezTo>
                  <a:cubicBezTo>
                    <a:pt x="0" y="0"/>
                    <a:pt x="0" y="0"/>
                    <a:pt x="0" y="0"/>
                  </a:cubicBezTo>
                  <a:lnTo>
                    <a:pt x="5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81" name="Group 4"/>
          <p:cNvGrpSpPr>
            <a:grpSpLocks noChangeAspect="1"/>
          </p:cNvGrpSpPr>
          <p:nvPr/>
        </p:nvGrpSpPr>
        <p:grpSpPr bwMode="auto">
          <a:xfrm>
            <a:off x="-18639" y="6199684"/>
            <a:ext cx="1752600" cy="329411"/>
            <a:chOff x="4057" y="2625"/>
            <a:chExt cx="1269" cy="273"/>
          </a:xfrm>
          <a:solidFill>
            <a:schemeClr val="bg1">
              <a:lumMod val="75000"/>
            </a:schemeClr>
          </a:solidFill>
        </p:grpSpPr>
        <p:sp>
          <p:nvSpPr>
            <p:cNvPr id="182" name="Freeform 6"/>
            <p:cNvSpPr>
              <a:spLocks noEditPoints="1"/>
            </p:cNvSpPr>
            <p:nvPr/>
          </p:nvSpPr>
          <p:spPr bwMode="auto">
            <a:xfrm>
              <a:off x="4289" y="2659"/>
              <a:ext cx="235" cy="232"/>
            </a:xfrm>
            <a:custGeom>
              <a:avLst/>
              <a:gdLst/>
              <a:ahLst/>
              <a:cxnLst>
                <a:cxn ang="0">
                  <a:pos x="220" y="0"/>
                </a:cxn>
                <a:cxn ang="0">
                  <a:pos x="142" y="18"/>
                </a:cxn>
                <a:cxn ang="0">
                  <a:pos x="235" y="25"/>
                </a:cxn>
                <a:cxn ang="0">
                  <a:pos x="221" y="232"/>
                </a:cxn>
                <a:cxn ang="0">
                  <a:pos x="193" y="189"/>
                </a:cxn>
                <a:cxn ang="0">
                  <a:pos x="126" y="232"/>
                </a:cxn>
                <a:cxn ang="0">
                  <a:pos x="235" y="25"/>
                </a:cxn>
                <a:cxn ang="0">
                  <a:pos x="221" y="157"/>
                </a:cxn>
                <a:cxn ang="0">
                  <a:pos x="191" y="136"/>
                </a:cxn>
                <a:cxn ang="0">
                  <a:pos x="191" y="125"/>
                </a:cxn>
                <a:cxn ang="0">
                  <a:pos x="221" y="103"/>
                </a:cxn>
                <a:cxn ang="0">
                  <a:pos x="191" y="125"/>
                </a:cxn>
                <a:cxn ang="0">
                  <a:pos x="221" y="91"/>
                </a:cxn>
                <a:cxn ang="0">
                  <a:pos x="191" y="69"/>
                </a:cxn>
                <a:cxn ang="0">
                  <a:pos x="191" y="59"/>
                </a:cxn>
                <a:cxn ang="0">
                  <a:pos x="221" y="37"/>
                </a:cxn>
                <a:cxn ang="0">
                  <a:pos x="191" y="59"/>
                </a:cxn>
                <a:cxn ang="0">
                  <a:pos x="170" y="157"/>
                </a:cxn>
                <a:cxn ang="0">
                  <a:pos x="140" y="136"/>
                </a:cxn>
                <a:cxn ang="0">
                  <a:pos x="140" y="125"/>
                </a:cxn>
                <a:cxn ang="0">
                  <a:pos x="170" y="103"/>
                </a:cxn>
                <a:cxn ang="0">
                  <a:pos x="140" y="125"/>
                </a:cxn>
                <a:cxn ang="0">
                  <a:pos x="170" y="91"/>
                </a:cxn>
                <a:cxn ang="0">
                  <a:pos x="140" y="69"/>
                </a:cxn>
                <a:cxn ang="0">
                  <a:pos x="140" y="59"/>
                </a:cxn>
                <a:cxn ang="0">
                  <a:pos x="170" y="37"/>
                </a:cxn>
                <a:cxn ang="0">
                  <a:pos x="140" y="59"/>
                </a:cxn>
                <a:cxn ang="0">
                  <a:pos x="94" y="80"/>
                </a:cxn>
                <a:cxn ang="0">
                  <a:pos x="16" y="61"/>
                </a:cxn>
                <a:cxn ang="0">
                  <a:pos x="112" y="86"/>
                </a:cxn>
                <a:cxn ang="0">
                  <a:pos x="96" y="232"/>
                </a:cxn>
                <a:cxn ang="0">
                  <a:pos x="69" y="189"/>
                </a:cxn>
                <a:cxn ang="0">
                  <a:pos x="0" y="232"/>
                </a:cxn>
                <a:cxn ang="0">
                  <a:pos x="112" y="86"/>
                </a:cxn>
                <a:cxn ang="0">
                  <a:pos x="96" y="157"/>
                </a:cxn>
                <a:cxn ang="0">
                  <a:pos x="66" y="136"/>
                </a:cxn>
                <a:cxn ang="0">
                  <a:pos x="66" y="125"/>
                </a:cxn>
                <a:cxn ang="0">
                  <a:pos x="96" y="103"/>
                </a:cxn>
                <a:cxn ang="0">
                  <a:pos x="66" y="125"/>
                </a:cxn>
                <a:cxn ang="0">
                  <a:pos x="44" y="157"/>
                </a:cxn>
                <a:cxn ang="0">
                  <a:pos x="16" y="136"/>
                </a:cxn>
                <a:cxn ang="0">
                  <a:pos x="16" y="125"/>
                </a:cxn>
                <a:cxn ang="0">
                  <a:pos x="44" y="103"/>
                </a:cxn>
                <a:cxn ang="0">
                  <a:pos x="16" y="125"/>
                </a:cxn>
              </a:cxnLst>
              <a:rect l="0" t="0" r="r" b="b"/>
              <a:pathLst>
                <a:path w="235" h="232">
                  <a:moveTo>
                    <a:pt x="142" y="0"/>
                  </a:moveTo>
                  <a:lnTo>
                    <a:pt x="220" y="0"/>
                  </a:lnTo>
                  <a:lnTo>
                    <a:pt x="220" y="18"/>
                  </a:lnTo>
                  <a:lnTo>
                    <a:pt x="142" y="18"/>
                  </a:lnTo>
                  <a:lnTo>
                    <a:pt x="142" y="0"/>
                  </a:lnTo>
                  <a:close/>
                  <a:moveTo>
                    <a:pt x="235" y="25"/>
                  </a:moveTo>
                  <a:lnTo>
                    <a:pt x="235" y="232"/>
                  </a:lnTo>
                  <a:lnTo>
                    <a:pt x="221" y="232"/>
                  </a:lnTo>
                  <a:lnTo>
                    <a:pt x="221" y="189"/>
                  </a:lnTo>
                  <a:lnTo>
                    <a:pt x="193" y="189"/>
                  </a:lnTo>
                  <a:lnTo>
                    <a:pt x="193" y="232"/>
                  </a:lnTo>
                  <a:lnTo>
                    <a:pt x="126" y="232"/>
                  </a:lnTo>
                  <a:lnTo>
                    <a:pt x="126" y="25"/>
                  </a:lnTo>
                  <a:lnTo>
                    <a:pt x="235" y="25"/>
                  </a:lnTo>
                  <a:close/>
                  <a:moveTo>
                    <a:pt x="191" y="157"/>
                  </a:moveTo>
                  <a:lnTo>
                    <a:pt x="221" y="157"/>
                  </a:lnTo>
                  <a:lnTo>
                    <a:pt x="221" y="136"/>
                  </a:lnTo>
                  <a:lnTo>
                    <a:pt x="191" y="136"/>
                  </a:lnTo>
                  <a:lnTo>
                    <a:pt x="191" y="157"/>
                  </a:lnTo>
                  <a:close/>
                  <a:moveTo>
                    <a:pt x="191" y="125"/>
                  </a:moveTo>
                  <a:lnTo>
                    <a:pt x="221" y="125"/>
                  </a:lnTo>
                  <a:lnTo>
                    <a:pt x="221" y="103"/>
                  </a:lnTo>
                  <a:lnTo>
                    <a:pt x="191" y="103"/>
                  </a:lnTo>
                  <a:lnTo>
                    <a:pt x="191" y="125"/>
                  </a:lnTo>
                  <a:close/>
                  <a:moveTo>
                    <a:pt x="191" y="91"/>
                  </a:moveTo>
                  <a:lnTo>
                    <a:pt x="221" y="91"/>
                  </a:lnTo>
                  <a:lnTo>
                    <a:pt x="221" y="69"/>
                  </a:lnTo>
                  <a:lnTo>
                    <a:pt x="191" y="69"/>
                  </a:lnTo>
                  <a:lnTo>
                    <a:pt x="191" y="91"/>
                  </a:lnTo>
                  <a:close/>
                  <a:moveTo>
                    <a:pt x="191" y="59"/>
                  </a:moveTo>
                  <a:lnTo>
                    <a:pt x="221" y="59"/>
                  </a:lnTo>
                  <a:lnTo>
                    <a:pt x="221" y="37"/>
                  </a:lnTo>
                  <a:lnTo>
                    <a:pt x="191" y="37"/>
                  </a:lnTo>
                  <a:lnTo>
                    <a:pt x="191" y="59"/>
                  </a:lnTo>
                  <a:close/>
                  <a:moveTo>
                    <a:pt x="140" y="157"/>
                  </a:moveTo>
                  <a:lnTo>
                    <a:pt x="170" y="157"/>
                  </a:lnTo>
                  <a:lnTo>
                    <a:pt x="170" y="136"/>
                  </a:lnTo>
                  <a:lnTo>
                    <a:pt x="140" y="136"/>
                  </a:lnTo>
                  <a:lnTo>
                    <a:pt x="140" y="157"/>
                  </a:lnTo>
                  <a:close/>
                  <a:moveTo>
                    <a:pt x="140" y="125"/>
                  </a:moveTo>
                  <a:lnTo>
                    <a:pt x="170" y="125"/>
                  </a:lnTo>
                  <a:lnTo>
                    <a:pt x="170" y="103"/>
                  </a:lnTo>
                  <a:lnTo>
                    <a:pt x="140" y="103"/>
                  </a:lnTo>
                  <a:lnTo>
                    <a:pt x="140" y="125"/>
                  </a:lnTo>
                  <a:close/>
                  <a:moveTo>
                    <a:pt x="140" y="91"/>
                  </a:moveTo>
                  <a:lnTo>
                    <a:pt x="170" y="91"/>
                  </a:lnTo>
                  <a:lnTo>
                    <a:pt x="170" y="69"/>
                  </a:lnTo>
                  <a:lnTo>
                    <a:pt x="140" y="69"/>
                  </a:lnTo>
                  <a:lnTo>
                    <a:pt x="140" y="91"/>
                  </a:lnTo>
                  <a:close/>
                  <a:moveTo>
                    <a:pt x="140" y="59"/>
                  </a:moveTo>
                  <a:lnTo>
                    <a:pt x="170" y="59"/>
                  </a:lnTo>
                  <a:lnTo>
                    <a:pt x="170" y="37"/>
                  </a:lnTo>
                  <a:lnTo>
                    <a:pt x="140" y="37"/>
                  </a:lnTo>
                  <a:lnTo>
                    <a:pt x="140" y="59"/>
                  </a:lnTo>
                  <a:close/>
                  <a:moveTo>
                    <a:pt x="16" y="80"/>
                  </a:moveTo>
                  <a:lnTo>
                    <a:pt x="94" y="80"/>
                  </a:lnTo>
                  <a:lnTo>
                    <a:pt x="94" y="61"/>
                  </a:lnTo>
                  <a:lnTo>
                    <a:pt x="16" y="61"/>
                  </a:lnTo>
                  <a:lnTo>
                    <a:pt x="16" y="80"/>
                  </a:lnTo>
                  <a:close/>
                  <a:moveTo>
                    <a:pt x="112" y="86"/>
                  </a:moveTo>
                  <a:lnTo>
                    <a:pt x="112" y="232"/>
                  </a:lnTo>
                  <a:lnTo>
                    <a:pt x="96" y="232"/>
                  </a:lnTo>
                  <a:lnTo>
                    <a:pt x="96" y="189"/>
                  </a:lnTo>
                  <a:lnTo>
                    <a:pt x="69" y="189"/>
                  </a:lnTo>
                  <a:lnTo>
                    <a:pt x="69" y="232"/>
                  </a:lnTo>
                  <a:lnTo>
                    <a:pt x="0" y="232"/>
                  </a:lnTo>
                  <a:lnTo>
                    <a:pt x="0" y="86"/>
                  </a:lnTo>
                  <a:lnTo>
                    <a:pt x="112" y="86"/>
                  </a:lnTo>
                  <a:close/>
                  <a:moveTo>
                    <a:pt x="66" y="157"/>
                  </a:moveTo>
                  <a:lnTo>
                    <a:pt x="96" y="157"/>
                  </a:lnTo>
                  <a:lnTo>
                    <a:pt x="96" y="136"/>
                  </a:lnTo>
                  <a:lnTo>
                    <a:pt x="66" y="136"/>
                  </a:lnTo>
                  <a:lnTo>
                    <a:pt x="66" y="157"/>
                  </a:lnTo>
                  <a:close/>
                  <a:moveTo>
                    <a:pt x="66" y="125"/>
                  </a:moveTo>
                  <a:lnTo>
                    <a:pt x="96" y="125"/>
                  </a:lnTo>
                  <a:lnTo>
                    <a:pt x="96" y="103"/>
                  </a:lnTo>
                  <a:lnTo>
                    <a:pt x="66" y="103"/>
                  </a:lnTo>
                  <a:lnTo>
                    <a:pt x="66" y="125"/>
                  </a:lnTo>
                  <a:close/>
                  <a:moveTo>
                    <a:pt x="16" y="157"/>
                  </a:moveTo>
                  <a:lnTo>
                    <a:pt x="44" y="157"/>
                  </a:lnTo>
                  <a:lnTo>
                    <a:pt x="44" y="136"/>
                  </a:lnTo>
                  <a:lnTo>
                    <a:pt x="16" y="136"/>
                  </a:lnTo>
                  <a:lnTo>
                    <a:pt x="16" y="157"/>
                  </a:lnTo>
                  <a:close/>
                  <a:moveTo>
                    <a:pt x="16" y="125"/>
                  </a:moveTo>
                  <a:lnTo>
                    <a:pt x="44" y="125"/>
                  </a:lnTo>
                  <a:lnTo>
                    <a:pt x="44" y="103"/>
                  </a:lnTo>
                  <a:lnTo>
                    <a:pt x="16" y="103"/>
                  </a:lnTo>
                  <a:lnTo>
                    <a:pt x="16" y="12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 name="Freeform 7"/>
            <p:cNvSpPr>
              <a:spLocks noEditPoints="1"/>
            </p:cNvSpPr>
            <p:nvPr/>
          </p:nvSpPr>
          <p:spPr bwMode="auto">
            <a:xfrm>
              <a:off x="4958" y="2625"/>
              <a:ext cx="269" cy="266"/>
            </a:xfrm>
            <a:custGeom>
              <a:avLst/>
              <a:gdLst/>
              <a:ahLst/>
              <a:cxnLst>
                <a:cxn ang="0">
                  <a:pos x="18" y="21"/>
                </a:cxn>
                <a:cxn ang="0">
                  <a:pos x="108" y="0"/>
                </a:cxn>
                <a:cxn ang="0">
                  <a:pos x="126" y="29"/>
                </a:cxn>
                <a:cxn ang="0">
                  <a:pos x="48" y="266"/>
                </a:cxn>
                <a:cxn ang="0">
                  <a:pos x="16" y="216"/>
                </a:cxn>
                <a:cxn ang="0">
                  <a:pos x="0" y="266"/>
                </a:cxn>
                <a:cxn ang="0">
                  <a:pos x="126" y="29"/>
                </a:cxn>
                <a:cxn ang="0">
                  <a:pos x="16" y="155"/>
                </a:cxn>
                <a:cxn ang="0">
                  <a:pos x="51" y="180"/>
                </a:cxn>
                <a:cxn ang="0">
                  <a:pos x="51" y="118"/>
                </a:cxn>
                <a:cxn ang="0">
                  <a:pos x="16" y="143"/>
                </a:cxn>
                <a:cxn ang="0">
                  <a:pos x="51" y="118"/>
                </a:cxn>
                <a:cxn ang="0">
                  <a:pos x="16" y="80"/>
                </a:cxn>
                <a:cxn ang="0">
                  <a:pos x="51" y="105"/>
                </a:cxn>
                <a:cxn ang="0">
                  <a:pos x="51" y="43"/>
                </a:cxn>
                <a:cxn ang="0">
                  <a:pos x="16" y="68"/>
                </a:cxn>
                <a:cxn ang="0">
                  <a:pos x="51" y="43"/>
                </a:cxn>
                <a:cxn ang="0">
                  <a:pos x="74" y="155"/>
                </a:cxn>
                <a:cxn ang="0">
                  <a:pos x="108" y="180"/>
                </a:cxn>
                <a:cxn ang="0">
                  <a:pos x="108" y="118"/>
                </a:cxn>
                <a:cxn ang="0">
                  <a:pos x="74" y="143"/>
                </a:cxn>
                <a:cxn ang="0">
                  <a:pos x="108" y="118"/>
                </a:cxn>
                <a:cxn ang="0">
                  <a:pos x="74" y="80"/>
                </a:cxn>
                <a:cxn ang="0">
                  <a:pos x="108" y="105"/>
                </a:cxn>
                <a:cxn ang="0">
                  <a:pos x="108" y="43"/>
                </a:cxn>
                <a:cxn ang="0">
                  <a:pos x="74" y="68"/>
                </a:cxn>
                <a:cxn ang="0">
                  <a:pos x="108" y="43"/>
                </a:cxn>
                <a:cxn ang="0">
                  <a:pos x="161" y="70"/>
                </a:cxn>
                <a:cxn ang="0">
                  <a:pos x="251" y="91"/>
                </a:cxn>
                <a:cxn ang="0">
                  <a:pos x="269" y="98"/>
                </a:cxn>
                <a:cxn ang="0">
                  <a:pos x="191" y="266"/>
                </a:cxn>
                <a:cxn ang="0">
                  <a:pos x="159" y="216"/>
                </a:cxn>
                <a:cxn ang="0">
                  <a:pos x="143" y="266"/>
                </a:cxn>
                <a:cxn ang="0">
                  <a:pos x="269" y="98"/>
                </a:cxn>
                <a:cxn ang="0">
                  <a:pos x="159" y="155"/>
                </a:cxn>
                <a:cxn ang="0">
                  <a:pos x="195" y="180"/>
                </a:cxn>
                <a:cxn ang="0">
                  <a:pos x="195" y="118"/>
                </a:cxn>
                <a:cxn ang="0">
                  <a:pos x="159" y="143"/>
                </a:cxn>
                <a:cxn ang="0">
                  <a:pos x="195" y="118"/>
                </a:cxn>
                <a:cxn ang="0">
                  <a:pos x="218" y="155"/>
                </a:cxn>
                <a:cxn ang="0">
                  <a:pos x="251" y="180"/>
                </a:cxn>
                <a:cxn ang="0">
                  <a:pos x="251" y="118"/>
                </a:cxn>
                <a:cxn ang="0">
                  <a:pos x="218" y="143"/>
                </a:cxn>
                <a:cxn ang="0">
                  <a:pos x="251" y="118"/>
                </a:cxn>
              </a:cxnLst>
              <a:rect l="0" t="0" r="r" b="b"/>
              <a:pathLst>
                <a:path w="269" h="266">
                  <a:moveTo>
                    <a:pt x="108" y="21"/>
                  </a:moveTo>
                  <a:lnTo>
                    <a:pt x="18" y="21"/>
                  </a:lnTo>
                  <a:lnTo>
                    <a:pt x="18" y="0"/>
                  </a:lnTo>
                  <a:lnTo>
                    <a:pt x="108" y="0"/>
                  </a:lnTo>
                  <a:lnTo>
                    <a:pt x="108" y="21"/>
                  </a:lnTo>
                  <a:close/>
                  <a:moveTo>
                    <a:pt x="126" y="29"/>
                  </a:moveTo>
                  <a:lnTo>
                    <a:pt x="126" y="266"/>
                  </a:lnTo>
                  <a:lnTo>
                    <a:pt x="48" y="266"/>
                  </a:lnTo>
                  <a:lnTo>
                    <a:pt x="48" y="216"/>
                  </a:lnTo>
                  <a:lnTo>
                    <a:pt x="16" y="216"/>
                  </a:lnTo>
                  <a:lnTo>
                    <a:pt x="16" y="266"/>
                  </a:lnTo>
                  <a:lnTo>
                    <a:pt x="0" y="266"/>
                  </a:lnTo>
                  <a:lnTo>
                    <a:pt x="0" y="29"/>
                  </a:lnTo>
                  <a:lnTo>
                    <a:pt x="126" y="29"/>
                  </a:lnTo>
                  <a:close/>
                  <a:moveTo>
                    <a:pt x="51" y="155"/>
                  </a:moveTo>
                  <a:lnTo>
                    <a:pt x="16" y="155"/>
                  </a:lnTo>
                  <a:lnTo>
                    <a:pt x="16" y="180"/>
                  </a:lnTo>
                  <a:lnTo>
                    <a:pt x="51" y="180"/>
                  </a:lnTo>
                  <a:lnTo>
                    <a:pt x="51" y="155"/>
                  </a:lnTo>
                  <a:close/>
                  <a:moveTo>
                    <a:pt x="51" y="118"/>
                  </a:moveTo>
                  <a:lnTo>
                    <a:pt x="16" y="118"/>
                  </a:lnTo>
                  <a:lnTo>
                    <a:pt x="16" y="143"/>
                  </a:lnTo>
                  <a:lnTo>
                    <a:pt x="51" y="143"/>
                  </a:lnTo>
                  <a:lnTo>
                    <a:pt x="51" y="118"/>
                  </a:lnTo>
                  <a:close/>
                  <a:moveTo>
                    <a:pt x="51" y="80"/>
                  </a:moveTo>
                  <a:lnTo>
                    <a:pt x="16" y="80"/>
                  </a:lnTo>
                  <a:lnTo>
                    <a:pt x="16" y="105"/>
                  </a:lnTo>
                  <a:lnTo>
                    <a:pt x="51" y="105"/>
                  </a:lnTo>
                  <a:lnTo>
                    <a:pt x="51" y="80"/>
                  </a:lnTo>
                  <a:close/>
                  <a:moveTo>
                    <a:pt x="51" y="43"/>
                  </a:moveTo>
                  <a:lnTo>
                    <a:pt x="16" y="43"/>
                  </a:lnTo>
                  <a:lnTo>
                    <a:pt x="16" y="68"/>
                  </a:lnTo>
                  <a:lnTo>
                    <a:pt x="51" y="68"/>
                  </a:lnTo>
                  <a:lnTo>
                    <a:pt x="51" y="43"/>
                  </a:lnTo>
                  <a:close/>
                  <a:moveTo>
                    <a:pt x="108" y="155"/>
                  </a:moveTo>
                  <a:lnTo>
                    <a:pt x="74" y="155"/>
                  </a:lnTo>
                  <a:lnTo>
                    <a:pt x="74" y="180"/>
                  </a:lnTo>
                  <a:lnTo>
                    <a:pt x="108" y="180"/>
                  </a:lnTo>
                  <a:lnTo>
                    <a:pt x="108" y="155"/>
                  </a:lnTo>
                  <a:close/>
                  <a:moveTo>
                    <a:pt x="108" y="118"/>
                  </a:moveTo>
                  <a:lnTo>
                    <a:pt x="74" y="118"/>
                  </a:lnTo>
                  <a:lnTo>
                    <a:pt x="74" y="143"/>
                  </a:lnTo>
                  <a:lnTo>
                    <a:pt x="108" y="143"/>
                  </a:lnTo>
                  <a:lnTo>
                    <a:pt x="108" y="118"/>
                  </a:lnTo>
                  <a:close/>
                  <a:moveTo>
                    <a:pt x="108" y="80"/>
                  </a:moveTo>
                  <a:lnTo>
                    <a:pt x="74" y="80"/>
                  </a:lnTo>
                  <a:lnTo>
                    <a:pt x="74" y="105"/>
                  </a:lnTo>
                  <a:lnTo>
                    <a:pt x="108" y="105"/>
                  </a:lnTo>
                  <a:lnTo>
                    <a:pt x="108" y="80"/>
                  </a:lnTo>
                  <a:close/>
                  <a:moveTo>
                    <a:pt x="108" y="43"/>
                  </a:moveTo>
                  <a:lnTo>
                    <a:pt x="74" y="43"/>
                  </a:lnTo>
                  <a:lnTo>
                    <a:pt x="74" y="68"/>
                  </a:lnTo>
                  <a:lnTo>
                    <a:pt x="108" y="68"/>
                  </a:lnTo>
                  <a:lnTo>
                    <a:pt x="108" y="43"/>
                  </a:lnTo>
                  <a:close/>
                  <a:moveTo>
                    <a:pt x="251" y="70"/>
                  </a:moveTo>
                  <a:lnTo>
                    <a:pt x="161" y="70"/>
                  </a:lnTo>
                  <a:lnTo>
                    <a:pt x="161" y="91"/>
                  </a:lnTo>
                  <a:lnTo>
                    <a:pt x="251" y="91"/>
                  </a:lnTo>
                  <a:lnTo>
                    <a:pt x="251" y="70"/>
                  </a:lnTo>
                  <a:close/>
                  <a:moveTo>
                    <a:pt x="269" y="98"/>
                  </a:moveTo>
                  <a:lnTo>
                    <a:pt x="269" y="266"/>
                  </a:lnTo>
                  <a:lnTo>
                    <a:pt x="191" y="266"/>
                  </a:lnTo>
                  <a:lnTo>
                    <a:pt x="191" y="216"/>
                  </a:lnTo>
                  <a:lnTo>
                    <a:pt x="159" y="216"/>
                  </a:lnTo>
                  <a:lnTo>
                    <a:pt x="159" y="266"/>
                  </a:lnTo>
                  <a:lnTo>
                    <a:pt x="143" y="266"/>
                  </a:lnTo>
                  <a:lnTo>
                    <a:pt x="143" y="98"/>
                  </a:lnTo>
                  <a:lnTo>
                    <a:pt x="269" y="98"/>
                  </a:lnTo>
                  <a:close/>
                  <a:moveTo>
                    <a:pt x="195" y="155"/>
                  </a:moveTo>
                  <a:lnTo>
                    <a:pt x="159" y="155"/>
                  </a:lnTo>
                  <a:lnTo>
                    <a:pt x="159" y="180"/>
                  </a:lnTo>
                  <a:lnTo>
                    <a:pt x="195" y="180"/>
                  </a:lnTo>
                  <a:lnTo>
                    <a:pt x="195" y="155"/>
                  </a:lnTo>
                  <a:close/>
                  <a:moveTo>
                    <a:pt x="195" y="118"/>
                  </a:moveTo>
                  <a:lnTo>
                    <a:pt x="159" y="118"/>
                  </a:lnTo>
                  <a:lnTo>
                    <a:pt x="159" y="143"/>
                  </a:lnTo>
                  <a:lnTo>
                    <a:pt x="195" y="143"/>
                  </a:lnTo>
                  <a:lnTo>
                    <a:pt x="195" y="118"/>
                  </a:lnTo>
                  <a:close/>
                  <a:moveTo>
                    <a:pt x="251" y="155"/>
                  </a:moveTo>
                  <a:lnTo>
                    <a:pt x="218" y="155"/>
                  </a:lnTo>
                  <a:lnTo>
                    <a:pt x="218" y="180"/>
                  </a:lnTo>
                  <a:lnTo>
                    <a:pt x="251" y="180"/>
                  </a:lnTo>
                  <a:lnTo>
                    <a:pt x="251" y="155"/>
                  </a:lnTo>
                  <a:close/>
                  <a:moveTo>
                    <a:pt x="251" y="118"/>
                  </a:moveTo>
                  <a:lnTo>
                    <a:pt x="218" y="118"/>
                  </a:lnTo>
                  <a:lnTo>
                    <a:pt x="218" y="143"/>
                  </a:lnTo>
                  <a:lnTo>
                    <a:pt x="251" y="143"/>
                  </a:lnTo>
                  <a:lnTo>
                    <a:pt x="251" y="11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 name="Freeform 8"/>
            <p:cNvSpPr>
              <a:spLocks noEditPoints="1"/>
            </p:cNvSpPr>
            <p:nvPr/>
          </p:nvSpPr>
          <p:spPr bwMode="auto">
            <a:xfrm>
              <a:off x="4914" y="2821"/>
              <a:ext cx="67" cy="68"/>
            </a:xfrm>
            <a:custGeom>
              <a:avLst/>
              <a:gdLst/>
              <a:ahLst/>
              <a:cxnLst>
                <a:cxn ang="0">
                  <a:pos x="64" y="0"/>
                </a:cxn>
                <a:cxn ang="0">
                  <a:pos x="41" y="6"/>
                </a:cxn>
                <a:cxn ang="0">
                  <a:pos x="67" y="7"/>
                </a:cxn>
                <a:cxn ang="0">
                  <a:pos x="64" y="68"/>
                </a:cxn>
                <a:cxn ang="0">
                  <a:pos x="55" y="56"/>
                </a:cxn>
                <a:cxn ang="0">
                  <a:pos x="35" y="68"/>
                </a:cxn>
                <a:cxn ang="0">
                  <a:pos x="67" y="7"/>
                </a:cxn>
                <a:cxn ang="0">
                  <a:pos x="64" y="47"/>
                </a:cxn>
                <a:cxn ang="0">
                  <a:pos x="55" y="40"/>
                </a:cxn>
                <a:cxn ang="0">
                  <a:pos x="55" y="36"/>
                </a:cxn>
                <a:cxn ang="0">
                  <a:pos x="64" y="31"/>
                </a:cxn>
                <a:cxn ang="0">
                  <a:pos x="55" y="36"/>
                </a:cxn>
                <a:cxn ang="0">
                  <a:pos x="64" y="27"/>
                </a:cxn>
                <a:cxn ang="0">
                  <a:pos x="55" y="22"/>
                </a:cxn>
                <a:cxn ang="0">
                  <a:pos x="55" y="18"/>
                </a:cxn>
                <a:cxn ang="0">
                  <a:pos x="64" y="11"/>
                </a:cxn>
                <a:cxn ang="0">
                  <a:pos x="55" y="18"/>
                </a:cxn>
                <a:cxn ang="0">
                  <a:pos x="49" y="47"/>
                </a:cxn>
                <a:cxn ang="0">
                  <a:pos x="41" y="40"/>
                </a:cxn>
                <a:cxn ang="0">
                  <a:pos x="41" y="36"/>
                </a:cxn>
                <a:cxn ang="0">
                  <a:pos x="49" y="31"/>
                </a:cxn>
                <a:cxn ang="0">
                  <a:pos x="41" y="36"/>
                </a:cxn>
                <a:cxn ang="0">
                  <a:pos x="49" y="27"/>
                </a:cxn>
                <a:cxn ang="0">
                  <a:pos x="41" y="22"/>
                </a:cxn>
                <a:cxn ang="0">
                  <a:pos x="41" y="18"/>
                </a:cxn>
                <a:cxn ang="0">
                  <a:pos x="49" y="11"/>
                </a:cxn>
                <a:cxn ang="0">
                  <a:pos x="41" y="18"/>
                </a:cxn>
                <a:cxn ang="0">
                  <a:pos x="26" y="23"/>
                </a:cxn>
                <a:cxn ang="0">
                  <a:pos x="5" y="18"/>
                </a:cxn>
                <a:cxn ang="0">
                  <a:pos x="32" y="25"/>
                </a:cxn>
                <a:cxn ang="0">
                  <a:pos x="26" y="68"/>
                </a:cxn>
                <a:cxn ang="0">
                  <a:pos x="19" y="56"/>
                </a:cxn>
                <a:cxn ang="0">
                  <a:pos x="0" y="68"/>
                </a:cxn>
                <a:cxn ang="0">
                  <a:pos x="32" y="25"/>
                </a:cxn>
                <a:cxn ang="0">
                  <a:pos x="26" y="47"/>
                </a:cxn>
                <a:cxn ang="0">
                  <a:pos x="19" y="40"/>
                </a:cxn>
                <a:cxn ang="0">
                  <a:pos x="19" y="36"/>
                </a:cxn>
                <a:cxn ang="0">
                  <a:pos x="26" y="31"/>
                </a:cxn>
                <a:cxn ang="0">
                  <a:pos x="19" y="36"/>
                </a:cxn>
                <a:cxn ang="0">
                  <a:pos x="12" y="47"/>
                </a:cxn>
                <a:cxn ang="0">
                  <a:pos x="3" y="40"/>
                </a:cxn>
                <a:cxn ang="0">
                  <a:pos x="3" y="36"/>
                </a:cxn>
                <a:cxn ang="0">
                  <a:pos x="12" y="31"/>
                </a:cxn>
                <a:cxn ang="0">
                  <a:pos x="3" y="36"/>
                </a:cxn>
              </a:cxnLst>
              <a:rect l="0" t="0" r="r" b="b"/>
              <a:pathLst>
                <a:path w="67" h="68">
                  <a:moveTo>
                    <a:pt x="41" y="0"/>
                  </a:moveTo>
                  <a:lnTo>
                    <a:pt x="64" y="0"/>
                  </a:lnTo>
                  <a:lnTo>
                    <a:pt x="64" y="6"/>
                  </a:lnTo>
                  <a:lnTo>
                    <a:pt x="41" y="6"/>
                  </a:lnTo>
                  <a:lnTo>
                    <a:pt x="41" y="0"/>
                  </a:lnTo>
                  <a:close/>
                  <a:moveTo>
                    <a:pt x="67" y="7"/>
                  </a:moveTo>
                  <a:lnTo>
                    <a:pt x="67" y="68"/>
                  </a:lnTo>
                  <a:lnTo>
                    <a:pt x="64" y="68"/>
                  </a:lnTo>
                  <a:lnTo>
                    <a:pt x="64" y="56"/>
                  </a:lnTo>
                  <a:lnTo>
                    <a:pt x="55" y="56"/>
                  </a:lnTo>
                  <a:lnTo>
                    <a:pt x="55" y="68"/>
                  </a:lnTo>
                  <a:lnTo>
                    <a:pt x="35" y="68"/>
                  </a:lnTo>
                  <a:lnTo>
                    <a:pt x="35" y="7"/>
                  </a:lnTo>
                  <a:lnTo>
                    <a:pt x="67" y="7"/>
                  </a:lnTo>
                  <a:close/>
                  <a:moveTo>
                    <a:pt x="55" y="47"/>
                  </a:moveTo>
                  <a:lnTo>
                    <a:pt x="64" y="47"/>
                  </a:lnTo>
                  <a:lnTo>
                    <a:pt x="64" y="40"/>
                  </a:lnTo>
                  <a:lnTo>
                    <a:pt x="55" y="40"/>
                  </a:lnTo>
                  <a:lnTo>
                    <a:pt x="55" y="47"/>
                  </a:lnTo>
                  <a:close/>
                  <a:moveTo>
                    <a:pt x="55" y="36"/>
                  </a:moveTo>
                  <a:lnTo>
                    <a:pt x="64" y="36"/>
                  </a:lnTo>
                  <a:lnTo>
                    <a:pt x="64" y="31"/>
                  </a:lnTo>
                  <a:lnTo>
                    <a:pt x="55" y="31"/>
                  </a:lnTo>
                  <a:lnTo>
                    <a:pt x="55" y="36"/>
                  </a:lnTo>
                  <a:close/>
                  <a:moveTo>
                    <a:pt x="55" y="27"/>
                  </a:moveTo>
                  <a:lnTo>
                    <a:pt x="64" y="27"/>
                  </a:lnTo>
                  <a:lnTo>
                    <a:pt x="64" y="22"/>
                  </a:lnTo>
                  <a:lnTo>
                    <a:pt x="55" y="22"/>
                  </a:lnTo>
                  <a:lnTo>
                    <a:pt x="55" y="27"/>
                  </a:lnTo>
                  <a:close/>
                  <a:moveTo>
                    <a:pt x="55" y="18"/>
                  </a:moveTo>
                  <a:lnTo>
                    <a:pt x="64" y="18"/>
                  </a:lnTo>
                  <a:lnTo>
                    <a:pt x="64" y="11"/>
                  </a:lnTo>
                  <a:lnTo>
                    <a:pt x="55" y="11"/>
                  </a:lnTo>
                  <a:lnTo>
                    <a:pt x="55" y="18"/>
                  </a:lnTo>
                  <a:close/>
                  <a:moveTo>
                    <a:pt x="41" y="47"/>
                  </a:moveTo>
                  <a:lnTo>
                    <a:pt x="49" y="47"/>
                  </a:lnTo>
                  <a:lnTo>
                    <a:pt x="49" y="40"/>
                  </a:lnTo>
                  <a:lnTo>
                    <a:pt x="41" y="40"/>
                  </a:lnTo>
                  <a:lnTo>
                    <a:pt x="41" y="47"/>
                  </a:lnTo>
                  <a:close/>
                  <a:moveTo>
                    <a:pt x="41" y="36"/>
                  </a:moveTo>
                  <a:lnTo>
                    <a:pt x="49" y="36"/>
                  </a:lnTo>
                  <a:lnTo>
                    <a:pt x="49" y="31"/>
                  </a:lnTo>
                  <a:lnTo>
                    <a:pt x="41" y="31"/>
                  </a:lnTo>
                  <a:lnTo>
                    <a:pt x="41" y="36"/>
                  </a:lnTo>
                  <a:close/>
                  <a:moveTo>
                    <a:pt x="41" y="27"/>
                  </a:moveTo>
                  <a:lnTo>
                    <a:pt x="49" y="27"/>
                  </a:lnTo>
                  <a:lnTo>
                    <a:pt x="49" y="22"/>
                  </a:lnTo>
                  <a:lnTo>
                    <a:pt x="41" y="22"/>
                  </a:lnTo>
                  <a:lnTo>
                    <a:pt x="41" y="27"/>
                  </a:lnTo>
                  <a:close/>
                  <a:moveTo>
                    <a:pt x="41" y="18"/>
                  </a:moveTo>
                  <a:lnTo>
                    <a:pt x="49" y="18"/>
                  </a:lnTo>
                  <a:lnTo>
                    <a:pt x="49" y="11"/>
                  </a:lnTo>
                  <a:lnTo>
                    <a:pt x="41" y="11"/>
                  </a:lnTo>
                  <a:lnTo>
                    <a:pt x="41" y="18"/>
                  </a:lnTo>
                  <a:close/>
                  <a:moveTo>
                    <a:pt x="5" y="23"/>
                  </a:moveTo>
                  <a:lnTo>
                    <a:pt x="26" y="23"/>
                  </a:lnTo>
                  <a:lnTo>
                    <a:pt x="26" y="18"/>
                  </a:lnTo>
                  <a:lnTo>
                    <a:pt x="5" y="18"/>
                  </a:lnTo>
                  <a:lnTo>
                    <a:pt x="5" y="23"/>
                  </a:lnTo>
                  <a:close/>
                  <a:moveTo>
                    <a:pt x="32" y="25"/>
                  </a:moveTo>
                  <a:lnTo>
                    <a:pt x="32" y="68"/>
                  </a:lnTo>
                  <a:lnTo>
                    <a:pt x="26" y="68"/>
                  </a:lnTo>
                  <a:lnTo>
                    <a:pt x="26" y="56"/>
                  </a:lnTo>
                  <a:lnTo>
                    <a:pt x="19" y="56"/>
                  </a:lnTo>
                  <a:lnTo>
                    <a:pt x="19" y="68"/>
                  </a:lnTo>
                  <a:lnTo>
                    <a:pt x="0" y="68"/>
                  </a:lnTo>
                  <a:lnTo>
                    <a:pt x="0" y="25"/>
                  </a:lnTo>
                  <a:lnTo>
                    <a:pt x="32" y="25"/>
                  </a:lnTo>
                  <a:close/>
                  <a:moveTo>
                    <a:pt x="19" y="47"/>
                  </a:moveTo>
                  <a:lnTo>
                    <a:pt x="26" y="47"/>
                  </a:lnTo>
                  <a:lnTo>
                    <a:pt x="26" y="40"/>
                  </a:lnTo>
                  <a:lnTo>
                    <a:pt x="19" y="40"/>
                  </a:lnTo>
                  <a:lnTo>
                    <a:pt x="19" y="47"/>
                  </a:lnTo>
                  <a:close/>
                  <a:moveTo>
                    <a:pt x="19" y="36"/>
                  </a:moveTo>
                  <a:lnTo>
                    <a:pt x="26" y="36"/>
                  </a:lnTo>
                  <a:lnTo>
                    <a:pt x="26" y="31"/>
                  </a:lnTo>
                  <a:lnTo>
                    <a:pt x="19" y="31"/>
                  </a:lnTo>
                  <a:lnTo>
                    <a:pt x="19" y="36"/>
                  </a:lnTo>
                  <a:close/>
                  <a:moveTo>
                    <a:pt x="3" y="47"/>
                  </a:moveTo>
                  <a:lnTo>
                    <a:pt x="12" y="47"/>
                  </a:lnTo>
                  <a:lnTo>
                    <a:pt x="12" y="40"/>
                  </a:lnTo>
                  <a:lnTo>
                    <a:pt x="3" y="40"/>
                  </a:lnTo>
                  <a:lnTo>
                    <a:pt x="3" y="47"/>
                  </a:lnTo>
                  <a:close/>
                  <a:moveTo>
                    <a:pt x="3" y="36"/>
                  </a:moveTo>
                  <a:lnTo>
                    <a:pt x="12" y="36"/>
                  </a:lnTo>
                  <a:lnTo>
                    <a:pt x="12" y="31"/>
                  </a:lnTo>
                  <a:lnTo>
                    <a:pt x="3" y="31"/>
                  </a:lnTo>
                  <a:lnTo>
                    <a:pt x="3" y="3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 name="Freeform 9"/>
            <p:cNvSpPr>
              <a:spLocks noEditPoints="1"/>
            </p:cNvSpPr>
            <p:nvPr/>
          </p:nvSpPr>
          <p:spPr bwMode="auto">
            <a:xfrm>
              <a:off x="4995" y="2746"/>
              <a:ext cx="142" cy="143"/>
            </a:xfrm>
            <a:custGeom>
              <a:avLst/>
              <a:gdLst/>
              <a:ahLst/>
              <a:cxnLst>
                <a:cxn ang="0">
                  <a:pos x="133" y="0"/>
                </a:cxn>
                <a:cxn ang="0">
                  <a:pos x="85" y="13"/>
                </a:cxn>
                <a:cxn ang="0">
                  <a:pos x="142" y="16"/>
                </a:cxn>
                <a:cxn ang="0">
                  <a:pos x="133" y="143"/>
                </a:cxn>
                <a:cxn ang="0">
                  <a:pos x="117" y="116"/>
                </a:cxn>
                <a:cxn ang="0">
                  <a:pos x="75" y="143"/>
                </a:cxn>
                <a:cxn ang="0">
                  <a:pos x="142" y="16"/>
                </a:cxn>
                <a:cxn ang="0">
                  <a:pos x="133" y="97"/>
                </a:cxn>
                <a:cxn ang="0">
                  <a:pos x="115" y="84"/>
                </a:cxn>
                <a:cxn ang="0">
                  <a:pos x="115" y="77"/>
                </a:cxn>
                <a:cxn ang="0">
                  <a:pos x="133" y="65"/>
                </a:cxn>
                <a:cxn ang="0">
                  <a:pos x="115" y="77"/>
                </a:cxn>
                <a:cxn ang="0">
                  <a:pos x="133" y="57"/>
                </a:cxn>
                <a:cxn ang="0">
                  <a:pos x="115" y="43"/>
                </a:cxn>
                <a:cxn ang="0">
                  <a:pos x="115" y="36"/>
                </a:cxn>
                <a:cxn ang="0">
                  <a:pos x="133" y="24"/>
                </a:cxn>
                <a:cxn ang="0">
                  <a:pos x="115" y="36"/>
                </a:cxn>
                <a:cxn ang="0">
                  <a:pos x="103" y="97"/>
                </a:cxn>
                <a:cxn ang="0">
                  <a:pos x="85" y="84"/>
                </a:cxn>
                <a:cxn ang="0">
                  <a:pos x="85" y="77"/>
                </a:cxn>
                <a:cxn ang="0">
                  <a:pos x="103" y="65"/>
                </a:cxn>
                <a:cxn ang="0">
                  <a:pos x="85" y="77"/>
                </a:cxn>
                <a:cxn ang="0">
                  <a:pos x="103" y="57"/>
                </a:cxn>
                <a:cxn ang="0">
                  <a:pos x="85" y="43"/>
                </a:cxn>
                <a:cxn ang="0">
                  <a:pos x="85" y="36"/>
                </a:cxn>
                <a:cxn ang="0">
                  <a:pos x="103" y="24"/>
                </a:cxn>
                <a:cxn ang="0">
                  <a:pos x="85" y="36"/>
                </a:cxn>
                <a:cxn ang="0">
                  <a:pos x="57" y="50"/>
                </a:cxn>
                <a:cxn ang="0">
                  <a:pos x="9" y="38"/>
                </a:cxn>
                <a:cxn ang="0">
                  <a:pos x="66" y="54"/>
                </a:cxn>
                <a:cxn ang="0">
                  <a:pos x="57" y="143"/>
                </a:cxn>
                <a:cxn ang="0">
                  <a:pos x="41" y="116"/>
                </a:cxn>
                <a:cxn ang="0">
                  <a:pos x="0" y="143"/>
                </a:cxn>
                <a:cxn ang="0">
                  <a:pos x="66" y="54"/>
                </a:cxn>
                <a:cxn ang="0">
                  <a:pos x="57" y="97"/>
                </a:cxn>
                <a:cxn ang="0">
                  <a:pos x="39" y="84"/>
                </a:cxn>
                <a:cxn ang="0">
                  <a:pos x="39" y="77"/>
                </a:cxn>
                <a:cxn ang="0">
                  <a:pos x="57" y="65"/>
                </a:cxn>
                <a:cxn ang="0">
                  <a:pos x="39" y="77"/>
                </a:cxn>
                <a:cxn ang="0">
                  <a:pos x="27" y="97"/>
                </a:cxn>
                <a:cxn ang="0">
                  <a:pos x="9" y="84"/>
                </a:cxn>
                <a:cxn ang="0">
                  <a:pos x="9" y="77"/>
                </a:cxn>
                <a:cxn ang="0">
                  <a:pos x="27" y="65"/>
                </a:cxn>
                <a:cxn ang="0">
                  <a:pos x="9" y="77"/>
                </a:cxn>
              </a:cxnLst>
              <a:rect l="0" t="0" r="r" b="b"/>
              <a:pathLst>
                <a:path w="142" h="143">
                  <a:moveTo>
                    <a:pt x="85" y="0"/>
                  </a:moveTo>
                  <a:lnTo>
                    <a:pt x="133" y="0"/>
                  </a:lnTo>
                  <a:lnTo>
                    <a:pt x="133" y="13"/>
                  </a:lnTo>
                  <a:lnTo>
                    <a:pt x="85" y="13"/>
                  </a:lnTo>
                  <a:lnTo>
                    <a:pt x="85" y="0"/>
                  </a:lnTo>
                  <a:close/>
                  <a:moveTo>
                    <a:pt x="142" y="16"/>
                  </a:moveTo>
                  <a:lnTo>
                    <a:pt x="142" y="143"/>
                  </a:lnTo>
                  <a:lnTo>
                    <a:pt x="133" y="143"/>
                  </a:lnTo>
                  <a:lnTo>
                    <a:pt x="133" y="116"/>
                  </a:lnTo>
                  <a:lnTo>
                    <a:pt x="117" y="116"/>
                  </a:lnTo>
                  <a:lnTo>
                    <a:pt x="117" y="143"/>
                  </a:lnTo>
                  <a:lnTo>
                    <a:pt x="75" y="143"/>
                  </a:lnTo>
                  <a:lnTo>
                    <a:pt x="75" y="16"/>
                  </a:lnTo>
                  <a:lnTo>
                    <a:pt x="142" y="16"/>
                  </a:lnTo>
                  <a:close/>
                  <a:moveTo>
                    <a:pt x="115" y="97"/>
                  </a:moveTo>
                  <a:lnTo>
                    <a:pt x="133" y="97"/>
                  </a:lnTo>
                  <a:lnTo>
                    <a:pt x="133" y="84"/>
                  </a:lnTo>
                  <a:lnTo>
                    <a:pt x="115" y="84"/>
                  </a:lnTo>
                  <a:lnTo>
                    <a:pt x="115" y="97"/>
                  </a:lnTo>
                  <a:close/>
                  <a:moveTo>
                    <a:pt x="115" y="77"/>
                  </a:moveTo>
                  <a:lnTo>
                    <a:pt x="133" y="77"/>
                  </a:lnTo>
                  <a:lnTo>
                    <a:pt x="133" y="65"/>
                  </a:lnTo>
                  <a:lnTo>
                    <a:pt x="115" y="65"/>
                  </a:lnTo>
                  <a:lnTo>
                    <a:pt x="115" y="77"/>
                  </a:lnTo>
                  <a:close/>
                  <a:moveTo>
                    <a:pt x="115" y="57"/>
                  </a:moveTo>
                  <a:lnTo>
                    <a:pt x="133" y="57"/>
                  </a:lnTo>
                  <a:lnTo>
                    <a:pt x="133" y="43"/>
                  </a:lnTo>
                  <a:lnTo>
                    <a:pt x="115" y="43"/>
                  </a:lnTo>
                  <a:lnTo>
                    <a:pt x="115" y="57"/>
                  </a:lnTo>
                  <a:close/>
                  <a:moveTo>
                    <a:pt x="115" y="36"/>
                  </a:moveTo>
                  <a:lnTo>
                    <a:pt x="133" y="36"/>
                  </a:lnTo>
                  <a:lnTo>
                    <a:pt x="133" y="24"/>
                  </a:lnTo>
                  <a:lnTo>
                    <a:pt x="115" y="24"/>
                  </a:lnTo>
                  <a:lnTo>
                    <a:pt x="115" y="36"/>
                  </a:lnTo>
                  <a:close/>
                  <a:moveTo>
                    <a:pt x="85" y="97"/>
                  </a:moveTo>
                  <a:lnTo>
                    <a:pt x="103" y="97"/>
                  </a:lnTo>
                  <a:lnTo>
                    <a:pt x="103" y="84"/>
                  </a:lnTo>
                  <a:lnTo>
                    <a:pt x="85" y="84"/>
                  </a:lnTo>
                  <a:lnTo>
                    <a:pt x="85" y="97"/>
                  </a:lnTo>
                  <a:close/>
                  <a:moveTo>
                    <a:pt x="85" y="77"/>
                  </a:moveTo>
                  <a:lnTo>
                    <a:pt x="103" y="77"/>
                  </a:lnTo>
                  <a:lnTo>
                    <a:pt x="103" y="65"/>
                  </a:lnTo>
                  <a:lnTo>
                    <a:pt x="85" y="65"/>
                  </a:lnTo>
                  <a:lnTo>
                    <a:pt x="85" y="77"/>
                  </a:lnTo>
                  <a:close/>
                  <a:moveTo>
                    <a:pt x="85" y="57"/>
                  </a:moveTo>
                  <a:lnTo>
                    <a:pt x="103" y="57"/>
                  </a:lnTo>
                  <a:lnTo>
                    <a:pt x="103" y="43"/>
                  </a:lnTo>
                  <a:lnTo>
                    <a:pt x="85" y="43"/>
                  </a:lnTo>
                  <a:lnTo>
                    <a:pt x="85" y="57"/>
                  </a:lnTo>
                  <a:close/>
                  <a:moveTo>
                    <a:pt x="85" y="36"/>
                  </a:moveTo>
                  <a:lnTo>
                    <a:pt x="103" y="36"/>
                  </a:lnTo>
                  <a:lnTo>
                    <a:pt x="103" y="24"/>
                  </a:lnTo>
                  <a:lnTo>
                    <a:pt x="85" y="24"/>
                  </a:lnTo>
                  <a:lnTo>
                    <a:pt x="85" y="36"/>
                  </a:lnTo>
                  <a:close/>
                  <a:moveTo>
                    <a:pt x="9" y="50"/>
                  </a:moveTo>
                  <a:lnTo>
                    <a:pt x="57" y="50"/>
                  </a:lnTo>
                  <a:lnTo>
                    <a:pt x="57" y="38"/>
                  </a:lnTo>
                  <a:lnTo>
                    <a:pt x="9" y="38"/>
                  </a:lnTo>
                  <a:lnTo>
                    <a:pt x="9" y="50"/>
                  </a:lnTo>
                  <a:close/>
                  <a:moveTo>
                    <a:pt x="66" y="54"/>
                  </a:moveTo>
                  <a:lnTo>
                    <a:pt x="66" y="143"/>
                  </a:lnTo>
                  <a:lnTo>
                    <a:pt x="57" y="143"/>
                  </a:lnTo>
                  <a:lnTo>
                    <a:pt x="57" y="116"/>
                  </a:lnTo>
                  <a:lnTo>
                    <a:pt x="41" y="116"/>
                  </a:lnTo>
                  <a:lnTo>
                    <a:pt x="41" y="143"/>
                  </a:lnTo>
                  <a:lnTo>
                    <a:pt x="0" y="143"/>
                  </a:lnTo>
                  <a:lnTo>
                    <a:pt x="0" y="54"/>
                  </a:lnTo>
                  <a:lnTo>
                    <a:pt x="66" y="54"/>
                  </a:lnTo>
                  <a:close/>
                  <a:moveTo>
                    <a:pt x="39" y="97"/>
                  </a:moveTo>
                  <a:lnTo>
                    <a:pt x="57" y="97"/>
                  </a:lnTo>
                  <a:lnTo>
                    <a:pt x="57" y="84"/>
                  </a:lnTo>
                  <a:lnTo>
                    <a:pt x="39" y="84"/>
                  </a:lnTo>
                  <a:lnTo>
                    <a:pt x="39" y="97"/>
                  </a:lnTo>
                  <a:close/>
                  <a:moveTo>
                    <a:pt x="39" y="77"/>
                  </a:moveTo>
                  <a:lnTo>
                    <a:pt x="57" y="77"/>
                  </a:lnTo>
                  <a:lnTo>
                    <a:pt x="57" y="65"/>
                  </a:lnTo>
                  <a:lnTo>
                    <a:pt x="39" y="65"/>
                  </a:lnTo>
                  <a:lnTo>
                    <a:pt x="39" y="77"/>
                  </a:lnTo>
                  <a:close/>
                  <a:moveTo>
                    <a:pt x="9" y="97"/>
                  </a:moveTo>
                  <a:lnTo>
                    <a:pt x="27" y="97"/>
                  </a:lnTo>
                  <a:lnTo>
                    <a:pt x="27" y="84"/>
                  </a:lnTo>
                  <a:lnTo>
                    <a:pt x="9" y="84"/>
                  </a:lnTo>
                  <a:lnTo>
                    <a:pt x="9" y="97"/>
                  </a:lnTo>
                  <a:close/>
                  <a:moveTo>
                    <a:pt x="9" y="77"/>
                  </a:moveTo>
                  <a:lnTo>
                    <a:pt x="27" y="77"/>
                  </a:lnTo>
                  <a:lnTo>
                    <a:pt x="27" y="65"/>
                  </a:lnTo>
                  <a:lnTo>
                    <a:pt x="9" y="65"/>
                  </a:lnTo>
                  <a:lnTo>
                    <a:pt x="9" y="7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 name="Freeform 10"/>
            <p:cNvSpPr>
              <a:spLocks noEditPoints="1"/>
            </p:cNvSpPr>
            <p:nvPr/>
          </p:nvSpPr>
          <p:spPr bwMode="auto">
            <a:xfrm>
              <a:off x="5149" y="2787"/>
              <a:ext cx="103" cy="102"/>
            </a:xfrm>
            <a:custGeom>
              <a:avLst/>
              <a:gdLst/>
              <a:ahLst/>
              <a:cxnLst>
                <a:cxn ang="0">
                  <a:pos x="96" y="0"/>
                </a:cxn>
                <a:cxn ang="0">
                  <a:pos x="62" y="9"/>
                </a:cxn>
                <a:cxn ang="0">
                  <a:pos x="103" y="11"/>
                </a:cxn>
                <a:cxn ang="0">
                  <a:pos x="96" y="102"/>
                </a:cxn>
                <a:cxn ang="0">
                  <a:pos x="85" y="82"/>
                </a:cxn>
                <a:cxn ang="0">
                  <a:pos x="55" y="102"/>
                </a:cxn>
                <a:cxn ang="0">
                  <a:pos x="103" y="11"/>
                </a:cxn>
                <a:cxn ang="0">
                  <a:pos x="96" y="70"/>
                </a:cxn>
                <a:cxn ang="0">
                  <a:pos x="83" y="59"/>
                </a:cxn>
                <a:cxn ang="0">
                  <a:pos x="83" y="56"/>
                </a:cxn>
                <a:cxn ang="0">
                  <a:pos x="96" y="45"/>
                </a:cxn>
                <a:cxn ang="0">
                  <a:pos x="83" y="56"/>
                </a:cxn>
                <a:cxn ang="0">
                  <a:pos x="96" y="41"/>
                </a:cxn>
                <a:cxn ang="0">
                  <a:pos x="83" y="31"/>
                </a:cxn>
                <a:cxn ang="0">
                  <a:pos x="83" y="27"/>
                </a:cxn>
                <a:cxn ang="0">
                  <a:pos x="96" y="16"/>
                </a:cxn>
                <a:cxn ang="0">
                  <a:pos x="83" y="27"/>
                </a:cxn>
                <a:cxn ang="0">
                  <a:pos x="75" y="70"/>
                </a:cxn>
                <a:cxn ang="0">
                  <a:pos x="62" y="59"/>
                </a:cxn>
                <a:cxn ang="0">
                  <a:pos x="62" y="56"/>
                </a:cxn>
                <a:cxn ang="0">
                  <a:pos x="75" y="45"/>
                </a:cxn>
                <a:cxn ang="0">
                  <a:pos x="62" y="56"/>
                </a:cxn>
                <a:cxn ang="0">
                  <a:pos x="75" y="41"/>
                </a:cxn>
                <a:cxn ang="0">
                  <a:pos x="62" y="31"/>
                </a:cxn>
                <a:cxn ang="0">
                  <a:pos x="62" y="27"/>
                </a:cxn>
                <a:cxn ang="0">
                  <a:pos x="75" y="16"/>
                </a:cxn>
                <a:cxn ang="0">
                  <a:pos x="62" y="27"/>
                </a:cxn>
                <a:cxn ang="0">
                  <a:pos x="41" y="36"/>
                </a:cxn>
                <a:cxn ang="0">
                  <a:pos x="7" y="27"/>
                </a:cxn>
                <a:cxn ang="0">
                  <a:pos x="48" y="38"/>
                </a:cxn>
                <a:cxn ang="0">
                  <a:pos x="43" y="102"/>
                </a:cxn>
                <a:cxn ang="0">
                  <a:pos x="30" y="82"/>
                </a:cxn>
                <a:cxn ang="0">
                  <a:pos x="0" y="102"/>
                </a:cxn>
                <a:cxn ang="0">
                  <a:pos x="48" y="38"/>
                </a:cxn>
                <a:cxn ang="0">
                  <a:pos x="43" y="70"/>
                </a:cxn>
                <a:cxn ang="0">
                  <a:pos x="29" y="59"/>
                </a:cxn>
                <a:cxn ang="0">
                  <a:pos x="29" y="56"/>
                </a:cxn>
                <a:cxn ang="0">
                  <a:pos x="43" y="45"/>
                </a:cxn>
                <a:cxn ang="0">
                  <a:pos x="29" y="56"/>
                </a:cxn>
                <a:cxn ang="0">
                  <a:pos x="20" y="70"/>
                </a:cxn>
                <a:cxn ang="0">
                  <a:pos x="7" y="59"/>
                </a:cxn>
                <a:cxn ang="0">
                  <a:pos x="7" y="56"/>
                </a:cxn>
                <a:cxn ang="0">
                  <a:pos x="20" y="45"/>
                </a:cxn>
                <a:cxn ang="0">
                  <a:pos x="7" y="56"/>
                </a:cxn>
              </a:cxnLst>
              <a:rect l="0" t="0" r="r" b="b"/>
              <a:pathLst>
                <a:path w="103" h="102">
                  <a:moveTo>
                    <a:pt x="62" y="0"/>
                  </a:moveTo>
                  <a:lnTo>
                    <a:pt x="96" y="0"/>
                  </a:lnTo>
                  <a:lnTo>
                    <a:pt x="96" y="9"/>
                  </a:lnTo>
                  <a:lnTo>
                    <a:pt x="62" y="9"/>
                  </a:lnTo>
                  <a:lnTo>
                    <a:pt x="62" y="0"/>
                  </a:lnTo>
                  <a:close/>
                  <a:moveTo>
                    <a:pt x="103" y="11"/>
                  </a:moveTo>
                  <a:lnTo>
                    <a:pt x="103" y="102"/>
                  </a:lnTo>
                  <a:lnTo>
                    <a:pt x="96" y="102"/>
                  </a:lnTo>
                  <a:lnTo>
                    <a:pt x="96" y="82"/>
                  </a:lnTo>
                  <a:lnTo>
                    <a:pt x="85" y="82"/>
                  </a:lnTo>
                  <a:lnTo>
                    <a:pt x="85" y="102"/>
                  </a:lnTo>
                  <a:lnTo>
                    <a:pt x="55" y="102"/>
                  </a:lnTo>
                  <a:lnTo>
                    <a:pt x="55" y="11"/>
                  </a:lnTo>
                  <a:lnTo>
                    <a:pt x="103" y="11"/>
                  </a:lnTo>
                  <a:close/>
                  <a:moveTo>
                    <a:pt x="83" y="70"/>
                  </a:moveTo>
                  <a:lnTo>
                    <a:pt x="96" y="70"/>
                  </a:lnTo>
                  <a:lnTo>
                    <a:pt x="96" y="59"/>
                  </a:lnTo>
                  <a:lnTo>
                    <a:pt x="83" y="59"/>
                  </a:lnTo>
                  <a:lnTo>
                    <a:pt x="83" y="70"/>
                  </a:lnTo>
                  <a:close/>
                  <a:moveTo>
                    <a:pt x="83" y="56"/>
                  </a:moveTo>
                  <a:lnTo>
                    <a:pt x="96" y="56"/>
                  </a:lnTo>
                  <a:lnTo>
                    <a:pt x="96" y="45"/>
                  </a:lnTo>
                  <a:lnTo>
                    <a:pt x="83" y="45"/>
                  </a:lnTo>
                  <a:lnTo>
                    <a:pt x="83" y="56"/>
                  </a:lnTo>
                  <a:close/>
                  <a:moveTo>
                    <a:pt x="83" y="41"/>
                  </a:moveTo>
                  <a:lnTo>
                    <a:pt x="96" y="41"/>
                  </a:lnTo>
                  <a:lnTo>
                    <a:pt x="96" y="31"/>
                  </a:lnTo>
                  <a:lnTo>
                    <a:pt x="83" y="31"/>
                  </a:lnTo>
                  <a:lnTo>
                    <a:pt x="83" y="41"/>
                  </a:lnTo>
                  <a:close/>
                  <a:moveTo>
                    <a:pt x="83" y="27"/>
                  </a:moveTo>
                  <a:lnTo>
                    <a:pt x="96" y="27"/>
                  </a:lnTo>
                  <a:lnTo>
                    <a:pt x="96" y="16"/>
                  </a:lnTo>
                  <a:lnTo>
                    <a:pt x="83" y="16"/>
                  </a:lnTo>
                  <a:lnTo>
                    <a:pt x="83" y="27"/>
                  </a:lnTo>
                  <a:close/>
                  <a:moveTo>
                    <a:pt x="62" y="70"/>
                  </a:moveTo>
                  <a:lnTo>
                    <a:pt x="75" y="70"/>
                  </a:lnTo>
                  <a:lnTo>
                    <a:pt x="75" y="59"/>
                  </a:lnTo>
                  <a:lnTo>
                    <a:pt x="62" y="59"/>
                  </a:lnTo>
                  <a:lnTo>
                    <a:pt x="62" y="70"/>
                  </a:lnTo>
                  <a:close/>
                  <a:moveTo>
                    <a:pt x="62" y="56"/>
                  </a:moveTo>
                  <a:lnTo>
                    <a:pt x="75" y="56"/>
                  </a:lnTo>
                  <a:lnTo>
                    <a:pt x="75" y="45"/>
                  </a:lnTo>
                  <a:lnTo>
                    <a:pt x="62" y="45"/>
                  </a:lnTo>
                  <a:lnTo>
                    <a:pt x="62" y="56"/>
                  </a:lnTo>
                  <a:close/>
                  <a:moveTo>
                    <a:pt x="62" y="41"/>
                  </a:moveTo>
                  <a:lnTo>
                    <a:pt x="75" y="41"/>
                  </a:lnTo>
                  <a:lnTo>
                    <a:pt x="75" y="31"/>
                  </a:lnTo>
                  <a:lnTo>
                    <a:pt x="62" y="31"/>
                  </a:lnTo>
                  <a:lnTo>
                    <a:pt x="62" y="41"/>
                  </a:lnTo>
                  <a:close/>
                  <a:moveTo>
                    <a:pt x="62" y="27"/>
                  </a:moveTo>
                  <a:lnTo>
                    <a:pt x="75" y="27"/>
                  </a:lnTo>
                  <a:lnTo>
                    <a:pt x="75" y="16"/>
                  </a:lnTo>
                  <a:lnTo>
                    <a:pt x="62" y="16"/>
                  </a:lnTo>
                  <a:lnTo>
                    <a:pt x="62" y="27"/>
                  </a:lnTo>
                  <a:close/>
                  <a:moveTo>
                    <a:pt x="7" y="36"/>
                  </a:moveTo>
                  <a:lnTo>
                    <a:pt x="41" y="36"/>
                  </a:lnTo>
                  <a:lnTo>
                    <a:pt x="41" y="27"/>
                  </a:lnTo>
                  <a:lnTo>
                    <a:pt x="7" y="27"/>
                  </a:lnTo>
                  <a:lnTo>
                    <a:pt x="7" y="36"/>
                  </a:lnTo>
                  <a:close/>
                  <a:moveTo>
                    <a:pt x="48" y="38"/>
                  </a:moveTo>
                  <a:lnTo>
                    <a:pt x="48" y="102"/>
                  </a:lnTo>
                  <a:lnTo>
                    <a:pt x="43" y="102"/>
                  </a:lnTo>
                  <a:lnTo>
                    <a:pt x="43" y="82"/>
                  </a:lnTo>
                  <a:lnTo>
                    <a:pt x="30" y="82"/>
                  </a:lnTo>
                  <a:lnTo>
                    <a:pt x="30" y="102"/>
                  </a:lnTo>
                  <a:lnTo>
                    <a:pt x="0" y="102"/>
                  </a:lnTo>
                  <a:lnTo>
                    <a:pt x="0" y="38"/>
                  </a:lnTo>
                  <a:lnTo>
                    <a:pt x="48" y="38"/>
                  </a:lnTo>
                  <a:close/>
                  <a:moveTo>
                    <a:pt x="29" y="70"/>
                  </a:moveTo>
                  <a:lnTo>
                    <a:pt x="43" y="70"/>
                  </a:lnTo>
                  <a:lnTo>
                    <a:pt x="43" y="59"/>
                  </a:lnTo>
                  <a:lnTo>
                    <a:pt x="29" y="59"/>
                  </a:lnTo>
                  <a:lnTo>
                    <a:pt x="29" y="70"/>
                  </a:lnTo>
                  <a:close/>
                  <a:moveTo>
                    <a:pt x="29" y="56"/>
                  </a:moveTo>
                  <a:lnTo>
                    <a:pt x="43" y="56"/>
                  </a:lnTo>
                  <a:lnTo>
                    <a:pt x="43" y="45"/>
                  </a:lnTo>
                  <a:lnTo>
                    <a:pt x="29" y="45"/>
                  </a:lnTo>
                  <a:lnTo>
                    <a:pt x="29" y="56"/>
                  </a:lnTo>
                  <a:close/>
                  <a:moveTo>
                    <a:pt x="7" y="70"/>
                  </a:moveTo>
                  <a:lnTo>
                    <a:pt x="20" y="70"/>
                  </a:lnTo>
                  <a:lnTo>
                    <a:pt x="20" y="59"/>
                  </a:lnTo>
                  <a:lnTo>
                    <a:pt x="7" y="59"/>
                  </a:lnTo>
                  <a:lnTo>
                    <a:pt x="7" y="70"/>
                  </a:lnTo>
                  <a:close/>
                  <a:moveTo>
                    <a:pt x="7" y="56"/>
                  </a:moveTo>
                  <a:lnTo>
                    <a:pt x="20" y="56"/>
                  </a:lnTo>
                  <a:lnTo>
                    <a:pt x="20" y="45"/>
                  </a:lnTo>
                  <a:lnTo>
                    <a:pt x="7" y="45"/>
                  </a:lnTo>
                  <a:lnTo>
                    <a:pt x="7" y="5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 name="Freeform 11"/>
            <p:cNvSpPr>
              <a:spLocks noEditPoints="1"/>
            </p:cNvSpPr>
            <p:nvPr/>
          </p:nvSpPr>
          <p:spPr bwMode="auto">
            <a:xfrm>
              <a:off x="5266" y="2770"/>
              <a:ext cx="60" cy="119"/>
            </a:xfrm>
            <a:custGeom>
              <a:avLst/>
              <a:gdLst/>
              <a:ahLst/>
              <a:cxnLst>
                <a:cxn ang="0">
                  <a:pos x="9" y="12"/>
                </a:cxn>
                <a:cxn ang="0">
                  <a:pos x="51" y="12"/>
                </a:cxn>
                <a:cxn ang="0">
                  <a:pos x="51" y="0"/>
                </a:cxn>
                <a:cxn ang="0">
                  <a:pos x="9" y="0"/>
                </a:cxn>
                <a:cxn ang="0">
                  <a:pos x="9" y="12"/>
                </a:cxn>
                <a:cxn ang="0">
                  <a:pos x="60" y="17"/>
                </a:cxn>
                <a:cxn ang="0">
                  <a:pos x="60" y="119"/>
                </a:cxn>
                <a:cxn ang="0">
                  <a:pos x="51" y="119"/>
                </a:cxn>
                <a:cxn ang="0">
                  <a:pos x="51" y="89"/>
                </a:cxn>
                <a:cxn ang="0">
                  <a:pos x="37" y="89"/>
                </a:cxn>
                <a:cxn ang="0">
                  <a:pos x="37" y="119"/>
                </a:cxn>
                <a:cxn ang="0">
                  <a:pos x="0" y="119"/>
                </a:cxn>
                <a:cxn ang="0">
                  <a:pos x="0" y="17"/>
                </a:cxn>
                <a:cxn ang="0">
                  <a:pos x="60" y="17"/>
                </a:cxn>
                <a:cxn ang="0">
                  <a:pos x="35" y="66"/>
                </a:cxn>
                <a:cxn ang="0">
                  <a:pos x="51" y="66"/>
                </a:cxn>
                <a:cxn ang="0">
                  <a:pos x="51" y="51"/>
                </a:cxn>
                <a:cxn ang="0">
                  <a:pos x="35" y="51"/>
                </a:cxn>
                <a:cxn ang="0">
                  <a:pos x="35" y="66"/>
                </a:cxn>
                <a:cxn ang="0">
                  <a:pos x="35" y="44"/>
                </a:cxn>
                <a:cxn ang="0">
                  <a:pos x="51" y="44"/>
                </a:cxn>
                <a:cxn ang="0">
                  <a:pos x="51" y="28"/>
                </a:cxn>
                <a:cxn ang="0">
                  <a:pos x="35" y="28"/>
                </a:cxn>
                <a:cxn ang="0">
                  <a:pos x="35" y="44"/>
                </a:cxn>
                <a:cxn ang="0">
                  <a:pos x="9" y="66"/>
                </a:cxn>
                <a:cxn ang="0">
                  <a:pos x="25" y="66"/>
                </a:cxn>
                <a:cxn ang="0">
                  <a:pos x="25" y="51"/>
                </a:cxn>
                <a:cxn ang="0">
                  <a:pos x="9" y="51"/>
                </a:cxn>
                <a:cxn ang="0">
                  <a:pos x="9" y="66"/>
                </a:cxn>
                <a:cxn ang="0">
                  <a:pos x="9" y="44"/>
                </a:cxn>
                <a:cxn ang="0">
                  <a:pos x="25" y="44"/>
                </a:cxn>
                <a:cxn ang="0">
                  <a:pos x="25" y="28"/>
                </a:cxn>
                <a:cxn ang="0">
                  <a:pos x="9" y="28"/>
                </a:cxn>
                <a:cxn ang="0">
                  <a:pos x="9" y="44"/>
                </a:cxn>
              </a:cxnLst>
              <a:rect l="0" t="0" r="r" b="b"/>
              <a:pathLst>
                <a:path w="60" h="119">
                  <a:moveTo>
                    <a:pt x="9" y="12"/>
                  </a:moveTo>
                  <a:lnTo>
                    <a:pt x="51" y="12"/>
                  </a:lnTo>
                  <a:lnTo>
                    <a:pt x="51" y="0"/>
                  </a:lnTo>
                  <a:lnTo>
                    <a:pt x="9" y="0"/>
                  </a:lnTo>
                  <a:lnTo>
                    <a:pt x="9" y="12"/>
                  </a:lnTo>
                  <a:close/>
                  <a:moveTo>
                    <a:pt x="60" y="17"/>
                  </a:moveTo>
                  <a:lnTo>
                    <a:pt x="60" y="119"/>
                  </a:lnTo>
                  <a:lnTo>
                    <a:pt x="51" y="119"/>
                  </a:lnTo>
                  <a:lnTo>
                    <a:pt x="51" y="89"/>
                  </a:lnTo>
                  <a:lnTo>
                    <a:pt x="37" y="89"/>
                  </a:lnTo>
                  <a:lnTo>
                    <a:pt x="37" y="119"/>
                  </a:lnTo>
                  <a:lnTo>
                    <a:pt x="0" y="119"/>
                  </a:lnTo>
                  <a:lnTo>
                    <a:pt x="0" y="17"/>
                  </a:lnTo>
                  <a:lnTo>
                    <a:pt x="60" y="17"/>
                  </a:lnTo>
                  <a:close/>
                  <a:moveTo>
                    <a:pt x="35" y="66"/>
                  </a:moveTo>
                  <a:lnTo>
                    <a:pt x="51" y="66"/>
                  </a:lnTo>
                  <a:lnTo>
                    <a:pt x="51" y="51"/>
                  </a:lnTo>
                  <a:lnTo>
                    <a:pt x="35" y="51"/>
                  </a:lnTo>
                  <a:lnTo>
                    <a:pt x="35" y="66"/>
                  </a:lnTo>
                  <a:close/>
                  <a:moveTo>
                    <a:pt x="35" y="44"/>
                  </a:moveTo>
                  <a:lnTo>
                    <a:pt x="51" y="44"/>
                  </a:lnTo>
                  <a:lnTo>
                    <a:pt x="51" y="28"/>
                  </a:lnTo>
                  <a:lnTo>
                    <a:pt x="35" y="28"/>
                  </a:lnTo>
                  <a:lnTo>
                    <a:pt x="35" y="44"/>
                  </a:lnTo>
                  <a:close/>
                  <a:moveTo>
                    <a:pt x="9" y="66"/>
                  </a:moveTo>
                  <a:lnTo>
                    <a:pt x="25" y="66"/>
                  </a:lnTo>
                  <a:lnTo>
                    <a:pt x="25" y="51"/>
                  </a:lnTo>
                  <a:lnTo>
                    <a:pt x="9" y="51"/>
                  </a:lnTo>
                  <a:lnTo>
                    <a:pt x="9" y="66"/>
                  </a:lnTo>
                  <a:close/>
                  <a:moveTo>
                    <a:pt x="9" y="44"/>
                  </a:moveTo>
                  <a:lnTo>
                    <a:pt x="25" y="44"/>
                  </a:lnTo>
                  <a:lnTo>
                    <a:pt x="25" y="28"/>
                  </a:lnTo>
                  <a:lnTo>
                    <a:pt x="9" y="28"/>
                  </a:lnTo>
                  <a:lnTo>
                    <a:pt x="9" y="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 name="Freeform 12"/>
            <p:cNvSpPr>
              <a:spLocks noEditPoints="1"/>
            </p:cNvSpPr>
            <p:nvPr/>
          </p:nvSpPr>
          <p:spPr bwMode="auto">
            <a:xfrm>
              <a:off x="4471" y="2787"/>
              <a:ext cx="101" cy="102"/>
            </a:xfrm>
            <a:custGeom>
              <a:avLst/>
              <a:gdLst/>
              <a:ahLst/>
              <a:cxnLst>
                <a:cxn ang="0">
                  <a:pos x="7" y="9"/>
                </a:cxn>
                <a:cxn ang="0">
                  <a:pos x="41" y="0"/>
                </a:cxn>
                <a:cxn ang="0">
                  <a:pos x="48" y="11"/>
                </a:cxn>
                <a:cxn ang="0">
                  <a:pos x="18" y="102"/>
                </a:cxn>
                <a:cxn ang="0">
                  <a:pos x="6" y="82"/>
                </a:cxn>
                <a:cxn ang="0">
                  <a:pos x="0" y="102"/>
                </a:cxn>
                <a:cxn ang="0">
                  <a:pos x="48" y="11"/>
                </a:cxn>
                <a:cxn ang="0">
                  <a:pos x="6" y="59"/>
                </a:cxn>
                <a:cxn ang="0">
                  <a:pos x="20" y="70"/>
                </a:cxn>
                <a:cxn ang="0">
                  <a:pos x="20" y="45"/>
                </a:cxn>
                <a:cxn ang="0">
                  <a:pos x="6" y="56"/>
                </a:cxn>
                <a:cxn ang="0">
                  <a:pos x="20" y="45"/>
                </a:cxn>
                <a:cxn ang="0">
                  <a:pos x="6" y="31"/>
                </a:cxn>
                <a:cxn ang="0">
                  <a:pos x="20" y="41"/>
                </a:cxn>
                <a:cxn ang="0">
                  <a:pos x="20" y="16"/>
                </a:cxn>
                <a:cxn ang="0">
                  <a:pos x="6" y="27"/>
                </a:cxn>
                <a:cxn ang="0">
                  <a:pos x="20" y="16"/>
                </a:cxn>
                <a:cxn ang="0">
                  <a:pos x="29" y="59"/>
                </a:cxn>
                <a:cxn ang="0">
                  <a:pos x="41" y="70"/>
                </a:cxn>
                <a:cxn ang="0">
                  <a:pos x="41" y="45"/>
                </a:cxn>
                <a:cxn ang="0">
                  <a:pos x="29" y="56"/>
                </a:cxn>
                <a:cxn ang="0">
                  <a:pos x="41" y="45"/>
                </a:cxn>
                <a:cxn ang="0">
                  <a:pos x="29" y="31"/>
                </a:cxn>
                <a:cxn ang="0">
                  <a:pos x="41" y="41"/>
                </a:cxn>
                <a:cxn ang="0">
                  <a:pos x="41" y="16"/>
                </a:cxn>
                <a:cxn ang="0">
                  <a:pos x="29" y="27"/>
                </a:cxn>
                <a:cxn ang="0">
                  <a:pos x="41" y="16"/>
                </a:cxn>
                <a:cxn ang="0">
                  <a:pos x="61" y="27"/>
                </a:cxn>
                <a:cxn ang="0">
                  <a:pos x="94" y="36"/>
                </a:cxn>
                <a:cxn ang="0">
                  <a:pos x="101" y="38"/>
                </a:cxn>
                <a:cxn ang="0">
                  <a:pos x="73" y="102"/>
                </a:cxn>
                <a:cxn ang="0">
                  <a:pos x="61" y="82"/>
                </a:cxn>
                <a:cxn ang="0">
                  <a:pos x="53" y="102"/>
                </a:cxn>
                <a:cxn ang="0">
                  <a:pos x="101" y="38"/>
                </a:cxn>
                <a:cxn ang="0">
                  <a:pos x="61" y="59"/>
                </a:cxn>
                <a:cxn ang="0">
                  <a:pos x="73" y="70"/>
                </a:cxn>
                <a:cxn ang="0">
                  <a:pos x="73" y="45"/>
                </a:cxn>
                <a:cxn ang="0">
                  <a:pos x="61" y="56"/>
                </a:cxn>
                <a:cxn ang="0">
                  <a:pos x="73" y="45"/>
                </a:cxn>
                <a:cxn ang="0">
                  <a:pos x="82" y="59"/>
                </a:cxn>
                <a:cxn ang="0">
                  <a:pos x="96" y="70"/>
                </a:cxn>
                <a:cxn ang="0">
                  <a:pos x="96" y="45"/>
                </a:cxn>
                <a:cxn ang="0">
                  <a:pos x="82" y="56"/>
                </a:cxn>
                <a:cxn ang="0">
                  <a:pos x="96" y="45"/>
                </a:cxn>
              </a:cxnLst>
              <a:rect l="0" t="0" r="r" b="b"/>
              <a:pathLst>
                <a:path w="101" h="102">
                  <a:moveTo>
                    <a:pt x="41" y="9"/>
                  </a:moveTo>
                  <a:lnTo>
                    <a:pt x="7" y="9"/>
                  </a:lnTo>
                  <a:lnTo>
                    <a:pt x="7" y="0"/>
                  </a:lnTo>
                  <a:lnTo>
                    <a:pt x="41" y="0"/>
                  </a:lnTo>
                  <a:lnTo>
                    <a:pt x="41" y="9"/>
                  </a:lnTo>
                  <a:close/>
                  <a:moveTo>
                    <a:pt x="48" y="11"/>
                  </a:moveTo>
                  <a:lnTo>
                    <a:pt x="48" y="102"/>
                  </a:lnTo>
                  <a:lnTo>
                    <a:pt x="18" y="102"/>
                  </a:lnTo>
                  <a:lnTo>
                    <a:pt x="18" y="82"/>
                  </a:lnTo>
                  <a:lnTo>
                    <a:pt x="6" y="82"/>
                  </a:lnTo>
                  <a:lnTo>
                    <a:pt x="6" y="102"/>
                  </a:lnTo>
                  <a:lnTo>
                    <a:pt x="0" y="102"/>
                  </a:lnTo>
                  <a:lnTo>
                    <a:pt x="0" y="11"/>
                  </a:lnTo>
                  <a:lnTo>
                    <a:pt x="48" y="11"/>
                  </a:lnTo>
                  <a:close/>
                  <a:moveTo>
                    <a:pt x="20" y="59"/>
                  </a:moveTo>
                  <a:lnTo>
                    <a:pt x="6" y="59"/>
                  </a:lnTo>
                  <a:lnTo>
                    <a:pt x="6" y="70"/>
                  </a:lnTo>
                  <a:lnTo>
                    <a:pt x="20" y="70"/>
                  </a:lnTo>
                  <a:lnTo>
                    <a:pt x="20" y="59"/>
                  </a:lnTo>
                  <a:close/>
                  <a:moveTo>
                    <a:pt x="20" y="45"/>
                  </a:moveTo>
                  <a:lnTo>
                    <a:pt x="6" y="45"/>
                  </a:lnTo>
                  <a:lnTo>
                    <a:pt x="6" y="56"/>
                  </a:lnTo>
                  <a:lnTo>
                    <a:pt x="20" y="56"/>
                  </a:lnTo>
                  <a:lnTo>
                    <a:pt x="20" y="45"/>
                  </a:lnTo>
                  <a:close/>
                  <a:moveTo>
                    <a:pt x="20" y="31"/>
                  </a:moveTo>
                  <a:lnTo>
                    <a:pt x="6" y="31"/>
                  </a:lnTo>
                  <a:lnTo>
                    <a:pt x="6" y="41"/>
                  </a:lnTo>
                  <a:lnTo>
                    <a:pt x="20" y="41"/>
                  </a:lnTo>
                  <a:lnTo>
                    <a:pt x="20" y="31"/>
                  </a:lnTo>
                  <a:close/>
                  <a:moveTo>
                    <a:pt x="20" y="16"/>
                  </a:moveTo>
                  <a:lnTo>
                    <a:pt x="6" y="16"/>
                  </a:lnTo>
                  <a:lnTo>
                    <a:pt x="6" y="27"/>
                  </a:lnTo>
                  <a:lnTo>
                    <a:pt x="20" y="27"/>
                  </a:lnTo>
                  <a:lnTo>
                    <a:pt x="20" y="16"/>
                  </a:lnTo>
                  <a:close/>
                  <a:moveTo>
                    <a:pt x="41" y="59"/>
                  </a:moveTo>
                  <a:lnTo>
                    <a:pt x="29" y="59"/>
                  </a:lnTo>
                  <a:lnTo>
                    <a:pt x="29" y="70"/>
                  </a:lnTo>
                  <a:lnTo>
                    <a:pt x="41" y="70"/>
                  </a:lnTo>
                  <a:lnTo>
                    <a:pt x="41" y="59"/>
                  </a:lnTo>
                  <a:close/>
                  <a:moveTo>
                    <a:pt x="41" y="45"/>
                  </a:moveTo>
                  <a:lnTo>
                    <a:pt x="29" y="45"/>
                  </a:lnTo>
                  <a:lnTo>
                    <a:pt x="29" y="56"/>
                  </a:lnTo>
                  <a:lnTo>
                    <a:pt x="41" y="56"/>
                  </a:lnTo>
                  <a:lnTo>
                    <a:pt x="41" y="45"/>
                  </a:lnTo>
                  <a:close/>
                  <a:moveTo>
                    <a:pt x="41" y="31"/>
                  </a:moveTo>
                  <a:lnTo>
                    <a:pt x="29" y="31"/>
                  </a:lnTo>
                  <a:lnTo>
                    <a:pt x="29" y="41"/>
                  </a:lnTo>
                  <a:lnTo>
                    <a:pt x="41" y="41"/>
                  </a:lnTo>
                  <a:lnTo>
                    <a:pt x="41" y="31"/>
                  </a:lnTo>
                  <a:close/>
                  <a:moveTo>
                    <a:pt x="41" y="16"/>
                  </a:moveTo>
                  <a:lnTo>
                    <a:pt x="29" y="16"/>
                  </a:lnTo>
                  <a:lnTo>
                    <a:pt x="29" y="27"/>
                  </a:lnTo>
                  <a:lnTo>
                    <a:pt x="41" y="27"/>
                  </a:lnTo>
                  <a:lnTo>
                    <a:pt x="41" y="16"/>
                  </a:lnTo>
                  <a:close/>
                  <a:moveTo>
                    <a:pt x="94" y="27"/>
                  </a:moveTo>
                  <a:lnTo>
                    <a:pt x="61" y="27"/>
                  </a:lnTo>
                  <a:lnTo>
                    <a:pt x="61" y="36"/>
                  </a:lnTo>
                  <a:lnTo>
                    <a:pt x="94" y="36"/>
                  </a:lnTo>
                  <a:lnTo>
                    <a:pt x="94" y="27"/>
                  </a:lnTo>
                  <a:close/>
                  <a:moveTo>
                    <a:pt x="101" y="38"/>
                  </a:moveTo>
                  <a:lnTo>
                    <a:pt x="101" y="102"/>
                  </a:lnTo>
                  <a:lnTo>
                    <a:pt x="73" y="102"/>
                  </a:lnTo>
                  <a:lnTo>
                    <a:pt x="73" y="82"/>
                  </a:lnTo>
                  <a:lnTo>
                    <a:pt x="61" y="82"/>
                  </a:lnTo>
                  <a:lnTo>
                    <a:pt x="61" y="102"/>
                  </a:lnTo>
                  <a:lnTo>
                    <a:pt x="53" y="102"/>
                  </a:lnTo>
                  <a:lnTo>
                    <a:pt x="53" y="38"/>
                  </a:lnTo>
                  <a:lnTo>
                    <a:pt x="101" y="38"/>
                  </a:lnTo>
                  <a:close/>
                  <a:moveTo>
                    <a:pt x="73" y="59"/>
                  </a:moveTo>
                  <a:lnTo>
                    <a:pt x="61" y="59"/>
                  </a:lnTo>
                  <a:lnTo>
                    <a:pt x="61" y="70"/>
                  </a:lnTo>
                  <a:lnTo>
                    <a:pt x="73" y="70"/>
                  </a:lnTo>
                  <a:lnTo>
                    <a:pt x="73" y="59"/>
                  </a:lnTo>
                  <a:close/>
                  <a:moveTo>
                    <a:pt x="73" y="45"/>
                  </a:moveTo>
                  <a:lnTo>
                    <a:pt x="61" y="45"/>
                  </a:lnTo>
                  <a:lnTo>
                    <a:pt x="61" y="56"/>
                  </a:lnTo>
                  <a:lnTo>
                    <a:pt x="73" y="56"/>
                  </a:lnTo>
                  <a:lnTo>
                    <a:pt x="73" y="45"/>
                  </a:lnTo>
                  <a:close/>
                  <a:moveTo>
                    <a:pt x="96" y="59"/>
                  </a:moveTo>
                  <a:lnTo>
                    <a:pt x="82" y="59"/>
                  </a:lnTo>
                  <a:lnTo>
                    <a:pt x="82" y="70"/>
                  </a:lnTo>
                  <a:lnTo>
                    <a:pt x="96" y="70"/>
                  </a:lnTo>
                  <a:lnTo>
                    <a:pt x="96" y="59"/>
                  </a:lnTo>
                  <a:close/>
                  <a:moveTo>
                    <a:pt x="96" y="45"/>
                  </a:moveTo>
                  <a:lnTo>
                    <a:pt x="82" y="45"/>
                  </a:lnTo>
                  <a:lnTo>
                    <a:pt x="82" y="56"/>
                  </a:lnTo>
                  <a:lnTo>
                    <a:pt x="96" y="56"/>
                  </a:lnTo>
                  <a:lnTo>
                    <a:pt x="96" y="4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 name="Freeform 13"/>
            <p:cNvSpPr>
              <a:spLocks noEditPoints="1"/>
            </p:cNvSpPr>
            <p:nvPr/>
          </p:nvSpPr>
          <p:spPr bwMode="auto">
            <a:xfrm>
              <a:off x="4358" y="2755"/>
              <a:ext cx="105" cy="134"/>
            </a:xfrm>
            <a:custGeom>
              <a:avLst/>
              <a:gdLst/>
              <a:ahLst/>
              <a:cxnLst>
                <a:cxn ang="0">
                  <a:pos x="97" y="0"/>
                </a:cxn>
                <a:cxn ang="0">
                  <a:pos x="64" y="11"/>
                </a:cxn>
                <a:cxn ang="0">
                  <a:pos x="105" y="15"/>
                </a:cxn>
                <a:cxn ang="0">
                  <a:pos x="99" y="134"/>
                </a:cxn>
                <a:cxn ang="0">
                  <a:pos x="87" y="109"/>
                </a:cxn>
                <a:cxn ang="0">
                  <a:pos x="57" y="134"/>
                </a:cxn>
                <a:cxn ang="0">
                  <a:pos x="105" y="15"/>
                </a:cxn>
                <a:cxn ang="0">
                  <a:pos x="99" y="89"/>
                </a:cxn>
                <a:cxn ang="0">
                  <a:pos x="85" y="79"/>
                </a:cxn>
                <a:cxn ang="0">
                  <a:pos x="85" y="72"/>
                </a:cxn>
                <a:cxn ang="0">
                  <a:pos x="99" y="59"/>
                </a:cxn>
                <a:cxn ang="0">
                  <a:pos x="85" y="72"/>
                </a:cxn>
                <a:cxn ang="0">
                  <a:pos x="99" y="52"/>
                </a:cxn>
                <a:cxn ang="0">
                  <a:pos x="85" y="40"/>
                </a:cxn>
                <a:cxn ang="0">
                  <a:pos x="85" y="34"/>
                </a:cxn>
                <a:cxn ang="0">
                  <a:pos x="99" y="22"/>
                </a:cxn>
                <a:cxn ang="0">
                  <a:pos x="85" y="34"/>
                </a:cxn>
                <a:cxn ang="0">
                  <a:pos x="76" y="89"/>
                </a:cxn>
                <a:cxn ang="0">
                  <a:pos x="62" y="79"/>
                </a:cxn>
                <a:cxn ang="0">
                  <a:pos x="62" y="72"/>
                </a:cxn>
                <a:cxn ang="0">
                  <a:pos x="76" y="59"/>
                </a:cxn>
                <a:cxn ang="0">
                  <a:pos x="62" y="72"/>
                </a:cxn>
                <a:cxn ang="0">
                  <a:pos x="76" y="52"/>
                </a:cxn>
                <a:cxn ang="0">
                  <a:pos x="62" y="40"/>
                </a:cxn>
                <a:cxn ang="0">
                  <a:pos x="62" y="34"/>
                </a:cxn>
                <a:cxn ang="0">
                  <a:pos x="76" y="22"/>
                </a:cxn>
                <a:cxn ang="0">
                  <a:pos x="62" y="34"/>
                </a:cxn>
                <a:cxn ang="0">
                  <a:pos x="43" y="47"/>
                </a:cxn>
                <a:cxn ang="0">
                  <a:pos x="7" y="34"/>
                </a:cxn>
                <a:cxn ang="0">
                  <a:pos x="50" y="50"/>
                </a:cxn>
                <a:cxn ang="0">
                  <a:pos x="43" y="134"/>
                </a:cxn>
                <a:cxn ang="0">
                  <a:pos x="30" y="109"/>
                </a:cxn>
                <a:cxn ang="0">
                  <a:pos x="0" y="134"/>
                </a:cxn>
                <a:cxn ang="0">
                  <a:pos x="50" y="50"/>
                </a:cxn>
                <a:cxn ang="0">
                  <a:pos x="43" y="89"/>
                </a:cxn>
                <a:cxn ang="0">
                  <a:pos x="30" y="79"/>
                </a:cxn>
                <a:cxn ang="0">
                  <a:pos x="30" y="72"/>
                </a:cxn>
                <a:cxn ang="0">
                  <a:pos x="43" y="59"/>
                </a:cxn>
                <a:cxn ang="0">
                  <a:pos x="30" y="72"/>
                </a:cxn>
                <a:cxn ang="0">
                  <a:pos x="20" y="89"/>
                </a:cxn>
                <a:cxn ang="0">
                  <a:pos x="7" y="79"/>
                </a:cxn>
                <a:cxn ang="0">
                  <a:pos x="7" y="72"/>
                </a:cxn>
                <a:cxn ang="0">
                  <a:pos x="20" y="59"/>
                </a:cxn>
                <a:cxn ang="0">
                  <a:pos x="7" y="72"/>
                </a:cxn>
              </a:cxnLst>
              <a:rect l="0" t="0" r="r" b="b"/>
              <a:pathLst>
                <a:path w="105" h="134">
                  <a:moveTo>
                    <a:pt x="64" y="0"/>
                  </a:moveTo>
                  <a:lnTo>
                    <a:pt x="97" y="0"/>
                  </a:lnTo>
                  <a:lnTo>
                    <a:pt x="97" y="11"/>
                  </a:lnTo>
                  <a:lnTo>
                    <a:pt x="64" y="11"/>
                  </a:lnTo>
                  <a:lnTo>
                    <a:pt x="64" y="0"/>
                  </a:lnTo>
                  <a:close/>
                  <a:moveTo>
                    <a:pt x="105" y="15"/>
                  </a:moveTo>
                  <a:lnTo>
                    <a:pt x="105" y="134"/>
                  </a:lnTo>
                  <a:lnTo>
                    <a:pt x="99" y="134"/>
                  </a:lnTo>
                  <a:lnTo>
                    <a:pt x="99" y="109"/>
                  </a:lnTo>
                  <a:lnTo>
                    <a:pt x="87" y="109"/>
                  </a:lnTo>
                  <a:lnTo>
                    <a:pt x="87" y="134"/>
                  </a:lnTo>
                  <a:lnTo>
                    <a:pt x="57" y="134"/>
                  </a:lnTo>
                  <a:lnTo>
                    <a:pt x="57" y="15"/>
                  </a:lnTo>
                  <a:lnTo>
                    <a:pt x="105" y="15"/>
                  </a:lnTo>
                  <a:close/>
                  <a:moveTo>
                    <a:pt x="85" y="89"/>
                  </a:moveTo>
                  <a:lnTo>
                    <a:pt x="99" y="89"/>
                  </a:lnTo>
                  <a:lnTo>
                    <a:pt x="99" y="79"/>
                  </a:lnTo>
                  <a:lnTo>
                    <a:pt x="85" y="79"/>
                  </a:lnTo>
                  <a:lnTo>
                    <a:pt x="85" y="89"/>
                  </a:lnTo>
                  <a:close/>
                  <a:moveTo>
                    <a:pt x="85" y="72"/>
                  </a:moveTo>
                  <a:lnTo>
                    <a:pt x="99" y="72"/>
                  </a:lnTo>
                  <a:lnTo>
                    <a:pt x="99" y="59"/>
                  </a:lnTo>
                  <a:lnTo>
                    <a:pt x="85" y="59"/>
                  </a:lnTo>
                  <a:lnTo>
                    <a:pt x="85" y="72"/>
                  </a:lnTo>
                  <a:close/>
                  <a:moveTo>
                    <a:pt x="85" y="52"/>
                  </a:moveTo>
                  <a:lnTo>
                    <a:pt x="99" y="52"/>
                  </a:lnTo>
                  <a:lnTo>
                    <a:pt x="99" y="40"/>
                  </a:lnTo>
                  <a:lnTo>
                    <a:pt x="85" y="40"/>
                  </a:lnTo>
                  <a:lnTo>
                    <a:pt x="85" y="52"/>
                  </a:lnTo>
                  <a:close/>
                  <a:moveTo>
                    <a:pt x="85" y="34"/>
                  </a:moveTo>
                  <a:lnTo>
                    <a:pt x="99" y="34"/>
                  </a:lnTo>
                  <a:lnTo>
                    <a:pt x="99" y="22"/>
                  </a:lnTo>
                  <a:lnTo>
                    <a:pt x="85" y="22"/>
                  </a:lnTo>
                  <a:lnTo>
                    <a:pt x="85" y="34"/>
                  </a:lnTo>
                  <a:close/>
                  <a:moveTo>
                    <a:pt x="62" y="89"/>
                  </a:moveTo>
                  <a:lnTo>
                    <a:pt x="76" y="89"/>
                  </a:lnTo>
                  <a:lnTo>
                    <a:pt x="76" y="79"/>
                  </a:lnTo>
                  <a:lnTo>
                    <a:pt x="62" y="79"/>
                  </a:lnTo>
                  <a:lnTo>
                    <a:pt x="62" y="89"/>
                  </a:lnTo>
                  <a:close/>
                  <a:moveTo>
                    <a:pt x="62" y="72"/>
                  </a:moveTo>
                  <a:lnTo>
                    <a:pt x="76" y="72"/>
                  </a:lnTo>
                  <a:lnTo>
                    <a:pt x="76" y="59"/>
                  </a:lnTo>
                  <a:lnTo>
                    <a:pt x="62" y="59"/>
                  </a:lnTo>
                  <a:lnTo>
                    <a:pt x="62" y="72"/>
                  </a:lnTo>
                  <a:close/>
                  <a:moveTo>
                    <a:pt x="62" y="52"/>
                  </a:moveTo>
                  <a:lnTo>
                    <a:pt x="76" y="52"/>
                  </a:lnTo>
                  <a:lnTo>
                    <a:pt x="76" y="40"/>
                  </a:lnTo>
                  <a:lnTo>
                    <a:pt x="62" y="40"/>
                  </a:lnTo>
                  <a:lnTo>
                    <a:pt x="62" y="52"/>
                  </a:lnTo>
                  <a:close/>
                  <a:moveTo>
                    <a:pt x="62" y="34"/>
                  </a:moveTo>
                  <a:lnTo>
                    <a:pt x="76" y="34"/>
                  </a:lnTo>
                  <a:lnTo>
                    <a:pt x="76" y="22"/>
                  </a:lnTo>
                  <a:lnTo>
                    <a:pt x="62" y="22"/>
                  </a:lnTo>
                  <a:lnTo>
                    <a:pt x="62" y="34"/>
                  </a:lnTo>
                  <a:close/>
                  <a:moveTo>
                    <a:pt x="7" y="47"/>
                  </a:moveTo>
                  <a:lnTo>
                    <a:pt x="43" y="47"/>
                  </a:lnTo>
                  <a:lnTo>
                    <a:pt x="43" y="34"/>
                  </a:lnTo>
                  <a:lnTo>
                    <a:pt x="7" y="34"/>
                  </a:lnTo>
                  <a:lnTo>
                    <a:pt x="7" y="47"/>
                  </a:lnTo>
                  <a:close/>
                  <a:moveTo>
                    <a:pt x="50" y="50"/>
                  </a:moveTo>
                  <a:lnTo>
                    <a:pt x="50" y="134"/>
                  </a:lnTo>
                  <a:lnTo>
                    <a:pt x="43" y="134"/>
                  </a:lnTo>
                  <a:lnTo>
                    <a:pt x="43" y="109"/>
                  </a:lnTo>
                  <a:lnTo>
                    <a:pt x="30" y="109"/>
                  </a:lnTo>
                  <a:lnTo>
                    <a:pt x="30" y="134"/>
                  </a:lnTo>
                  <a:lnTo>
                    <a:pt x="0" y="134"/>
                  </a:lnTo>
                  <a:lnTo>
                    <a:pt x="0" y="50"/>
                  </a:lnTo>
                  <a:lnTo>
                    <a:pt x="50" y="50"/>
                  </a:lnTo>
                  <a:close/>
                  <a:moveTo>
                    <a:pt x="30" y="89"/>
                  </a:moveTo>
                  <a:lnTo>
                    <a:pt x="43" y="89"/>
                  </a:lnTo>
                  <a:lnTo>
                    <a:pt x="43" y="79"/>
                  </a:lnTo>
                  <a:lnTo>
                    <a:pt x="30" y="79"/>
                  </a:lnTo>
                  <a:lnTo>
                    <a:pt x="30" y="89"/>
                  </a:lnTo>
                  <a:close/>
                  <a:moveTo>
                    <a:pt x="30" y="72"/>
                  </a:moveTo>
                  <a:lnTo>
                    <a:pt x="43" y="72"/>
                  </a:lnTo>
                  <a:lnTo>
                    <a:pt x="43" y="59"/>
                  </a:lnTo>
                  <a:lnTo>
                    <a:pt x="30" y="59"/>
                  </a:lnTo>
                  <a:lnTo>
                    <a:pt x="30" y="72"/>
                  </a:lnTo>
                  <a:close/>
                  <a:moveTo>
                    <a:pt x="7" y="89"/>
                  </a:moveTo>
                  <a:lnTo>
                    <a:pt x="20" y="89"/>
                  </a:lnTo>
                  <a:lnTo>
                    <a:pt x="20" y="79"/>
                  </a:lnTo>
                  <a:lnTo>
                    <a:pt x="7" y="79"/>
                  </a:lnTo>
                  <a:lnTo>
                    <a:pt x="7" y="89"/>
                  </a:lnTo>
                  <a:close/>
                  <a:moveTo>
                    <a:pt x="7" y="72"/>
                  </a:moveTo>
                  <a:lnTo>
                    <a:pt x="20" y="72"/>
                  </a:lnTo>
                  <a:lnTo>
                    <a:pt x="20" y="59"/>
                  </a:lnTo>
                  <a:lnTo>
                    <a:pt x="7" y="59"/>
                  </a:lnTo>
                  <a:lnTo>
                    <a:pt x="7" y="7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 name="Freeform 14"/>
            <p:cNvSpPr>
              <a:spLocks noEditPoints="1"/>
            </p:cNvSpPr>
            <p:nvPr/>
          </p:nvSpPr>
          <p:spPr bwMode="auto">
            <a:xfrm>
              <a:off x="4259" y="2771"/>
              <a:ext cx="90" cy="118"/>
            </a:xfrm>
            <a:custGeom>
              <a:avLst/>
              <a:gdLst/>
              <a:ahLst/>
              <a:cxnLst>
                <a:cxn ang="0">
                  <a:pos x="85" y="0"/>
                </a:cxn>
                <a:cxn ang="0">
                  <a:pos x="55" y="11"/>
                </a:cxn>
                <a:cxn ang="0">
                  <a:pos x="90" y="13"/>
                </a:cxn>
                <a:cxn ang="0">
                  <a:pos x="85" y="118"/>
                </a:cxn>
                <a:cxn ang="0">
                  <a:pos x="74" y="95"/>
                </a:cxn>
                <a:cxn ang="0">
                  <a:pos x="48" y="118"/>
                </a:cxn>
                <a:cxn ang="0">
                  <a:pos x="90" y="13"/>
                </a:cxn>
                <a:cxn ang="0">
                  <a:pos x="85" y="81"/>
                </a:cxn>
                <a:cxn ang="0">
                  <a:pos x="74" y="70"/>
                </a:cxn>
                <a:cxn ang="0">
                  <a:pos x="74" y="63"/>
                </a:cxn>
                <a:cxn ang="0">
                  <a:pos x="85" y="52"/>
                </a:cxn>
                <a:cxn ang="0">
                  <a:pos x="74" y="63"/>
                </a:cxn>
                <a:cxn ang="0">
                  <a:pos x="85" y="47"/>
                </a:cxn>
                <a:cxn ang="0">
                  <a:pos x="74" y="36"/>
                </a:cxn>
                <a:cxn ang="0">
                  <a:pos x="74" y="31"/>
                </a:cxn>
                <a:cxn ang="0">
                  <a:pos x="85" y="20"/>
                </a:cxn>
                <a:cxn ang="0">
                  <a:pos x="74" y="31"/>
                </a:cxn>
                <a:cxn ang="0">
                  <a:pos x="65" y="81"/>
                </a:cxn>
                <a:cxn ang="0">
                  <a:pos x="55" y="70"/>
                </a:cxn>
                <a:cxn ang="0">
                  <a:pos x="55" y="63"/>
                </a:cxn>
                <a:cxn ang="0">
                  <a:pos x="65" y="52"/>
                </a:cxn>
                <a:cxn ang="0">
                  <a:pos x="55" y="63"/>
                </a:cxn>
                <a:cxn ang="0">
                  <a:pos x="65" y="47"/>
                </a:cxn>
                <a:cxn ang="0">
                  <a:pos x="55" y="36"/>
                </a:cxn>
                <a:cxn ang="0">
                  <a:pos x="55" y="31"/>
                </a:cxn>
                <a:cxn ang="0">
                  <a:pos x="65" y="20"/>
                </a:cxn>
                <a:cxn ang="0">
                  <a:pos x="55" y="31"/>
                </a:cxn>
                <a:cxn ang="0">
                  <a:pos x="37" y="41"/>
                </a:cxn>
                <a:cxn ang="0">
                  <a:pos x="5" y="32"/>
                </a:cxn>
                <a:cxn ang="0">
                  <a:pos x="42" y="45"/>
                </a:cxn>
                <a:cxn ang="0">
                  <a:pos x="37" y="118"/>
                </a:cxn>
                <a:cxn ang="0">
                  <a:pos x="27" y="95"/>
                </a:cxn>
                <a:cxn ang="0">
                  <a:pos x="0" y="118"/>
                </a:cxn>
                <a:cxn ang="0">
                  <a:pos x="42" y="45"/>
                </a:cxn>
                <a:cxn ang="0">
                  <a:pos x="37" y="81"/>
                </a:cxn>
                <a:cxn ang="0">
                  <a:pos x="25" y="70"/>
                </a:cxn>
                <a:cxn ang="0">
                  <a:pos x="25" y="63"/>
                </a:cxn>
                <a:cxn ang="0">
                  <a:pos x="37" y="52"/>
                </a:cxn>
                <a:cxn ang="0">
                  <a:pos x="25" y="63"/>
                </a:cxn>
                <a:cxn ang="0">
                  <a:pos x="18" y="81"/>
                </a:cxn>
                <a:cxn ang="0">
                  <a:pos x="5" y="70"/>
                </a:cxn>
                <a:cxn ang="0">
                  <a:pos x="5" y="63"/>
                </a:cxn>
                <a:cxn ang="0">
                  <a:pos x="18" y="52"/>
                </a:cxn>
                <a:cxn ang="0">
                  <a:pos x="5" y="63"/>
                </a:cxn>
              </a:cxnLst>
              <a:rect l="0" t="0" r="r" b="b"/>
              <a:pathLst>
                <a:path w="90" h="118">
                  <a:moveTo>
                    <a:pt x="55" y="0"/>
                  </a:moveTo>
                  <a:lnTo>
                    <a:pt x="85" y="0"/>
                  </a:lnTo>
                  <a:lnTo>
                    <a:pt x="85" y="11"/>
                  </a:lnTo>
                  <a:lnTo>
                    <a:pt x="55" y="11"/>
                  </a:lnTo>
                  <a:lnTo>
                    <a:pt x="55" y="0"/>
                  </a:lnTo>
                  <a:close/>
                  <a:moveTo>
                    <a:pt x="90" y="13"/>
                  </a:moveTo>
                  <a:lnTo>
                    <a:pt x="90" y="118"/>
                  </a:lnTo>
                  <a:lnTo>
                    <a:pt x="85" y="118"/>
                  </a:lnTo>
                  <a:lnTo>
                    <a:pt x="85" y="95"/>
                  </a:lnTo>
                  <a:lnTo>
                    <a:pt x="74" y="95"/>
                  </a:lnTo>
                  <a:lnTo>
                    <a:pt x="74" y="118"/>
                  </a:lnTo>
                  <a:lnTo>
                    <a:pt x="48" y="118"/>
                  </a:lnTo>
                  <a:lnTo>
                    <a:pt x="48" y="13"/>
                  </a:lnTo>
                  <a:lnTo>
                    <a:pt x="90" y="13"/>
                  </a:lnTo>
                  <a:close/>
                  <a:moveTo>
                    <a:pt x="74" y="81"/>
                  </a:moveTo>
                  <a:lnTo>
                    <a:pt x="85" y="81"/>
                  </a:lnTo>
                  <a:lnTo>
                    <a:pt x="85" y="70"/>
                  </a:lnTo>
                  <a:lnTo>
                    <a:pt x="74" y="70"/>
                  </a:lnTo>
                  <a:lnTo>
                    <a:pt x="74" y="81"/>
                  </a:lnTo>
                  <a:close/>
                  <a:moveTo>
                    <a:pt x="74" y="63"/>
                  </a:moveTo>
                  <a:lnTo>
                    <a:pt x="85" y="63"/>
                  </a:lnTo>
                  <a:lnTo>
                    <a:pt x="85" y="52"/>
                  </a:lnTo>
                  <a:lnTo>
                    <a:pt x="74" y="52"/>
                  </a:lnTo>
                  <a:lnTo>
                    <a:pt x="74" y="63"/>
                  </a:lnTo>
                  <a:close/>
                  <a:moveTo>
                    <a:pt x="74" y="47"/>
                  </a:moveTo>
                  <a:lnTo>
                    <a:pt x="85" y="47"/>
                  </a:lnTo>
                  <a:lnTo>
                    <a:pt x="85" y="36"/>
                  </a:lnTo>
                  <a:lnTo>
                    <a:pt x="74" y="36"/>
                  </a:lnTo>
                  <a:lnTo>
                    <a:pt x="74" y="47"/>
                  </a:lnTo>
                  <a:close/>
                  <a:moveTo>
                    <a:pt x="74" y="31"/>
                  </a:moveTo>
                  <a:lnTo>
                    <a:pt x="85" y="31"/>
                  </a:lnTo>
                  <a:lnTo>
                    <a:pt x="85" y="20"/>
                  </a:lnTo>
                  <a:lnTo>
                    <a:pt x="74" y="20"/>
                  </a:lnTo>
                  <a:lnTo>
                    <a:pt x="74" y="31"/>
                  </a:lnTo>
                  <a:close/>
                  <a:moveTo>
                    <a:pt x="55" y="81"/>
                  </a:moveTo>
                  <a:lnTo>
                    <a:pt x="65" y="81"/>
                  </a:lnTo>
                  <a:lnTo>
                    <a:pt x="65" y="70"/>
                  </a:lnTo>
                  <a:lnTo>
                    <a:pt x="55" y="70"/>
                  </a:lnTo>
                  <a:lnTo>
                    <a:pt x="55" y="81"/>
                  </a:lnTo>
                  <a:close/>
                  <a:moveTo>
                    <a:pt x="55" y="63"/>
                  </a:moveTo>
                  <a:lnTo>
                    <a:pt x="65" y="63"/>
                  </a:lnTo>
                  <a:lnTo>
                    <a:pt x="65" y="52"/>
                  </a:lnTo>
                  <a:lnTo>
                    <a:pt x="55" y="52"/>
                  </a:lnTo>
                  <a:lnTo>
                    <a:pt x="55" y="63"/>
                  </a:lnTo>
                  <a:close/>
                  <a:moveTo>
                    <a:pt x="55" y="47"/>
                  </a:moveTo>
                  <a:lnTo>
                    <a:pt x="65" y="47"/>
                  </a:lnTo>
                  <a:lnTo>
                    <a:pt x="65" y="36"/>
                  </a:lnTo>
                  <a:lnTo>
                    <a:pt x="55" y="36"/>
                  </a:lnTo>
                  <a:lnTo>
                    <a:pt x="55" y="47"/>
                  </a:lnTo>
                  <a:close/>
                  <a:moveTo>
                    <a:pt x="55" y="31"/>
                  </a:moveTo>
                  <a:lnTo>
                    <a:pt x="65" y="31"/>
                  </a:lnTo>
                  <a:lnTo>
                    <a:pt x="65" y="20"/>
                  </a:lnTo>
                  <a:lnTo>
                    <a:pt x="55" y="20"/>
                  </a:lnTo>
                  <a:lnTo>
                    <a:pt x="55" y="31"/>
                  </a:lnTo>
                  <a:close/>
                  <a:moveTo>
                    <a:pt x="5" y="41"/>
                  </a:moveTo>
                  <a:lnTo>
                    <a:pt x="37" y="41"/>
                  </a:lnTo>
                  <a:lnTo>
                    <a:pt x="37" y="32"/>
                  </a:lnTo>
                  <a:lnTo>
                    <a:pt x="5" y="32"/>
                  </a:lnTo>
                  <a:lnTo>
                    <a:pt x="5" y="41"/>
                  </a:lnTo>
                  <a:close/>
                  <a:moveTo>
                    <a:pt x="42" y="45"/>
                  </a:moveTo>
                  <a:lnTo>
                    <a:pt x="42" y="118"/>
                  </a:lnTo>
                  <a:lnTo>
                    <a:pt x="37" y="118"/>
                  </a:lnTo>
                  <a:lnTo>
                    <a:pt x="37" y="95"/>
                  </a:lnTo>
                  <a:lnTo>
                    <a:pt x="27" y="95"/>
                  </a:lnTo>
                  <a:lnTo>
                    <a:pt x="27" y="118"/>
                  </a:lnTo>
                  <a:lnTo>
                    <a:pt x="0" y="118"/>
                  </a:lnTo>
                  <a:lnTo>
                    <a:pt x="0" y="45"/>
                  </a:lnTo>
                  <a:lnTo>
                    <a:pt x="42" y="45"/>
                  </a:lnTo>
                  <a:close/>
                  <a:moveTo>
                    <a:pt x="25" y="81"/>
                  </a:moveTo>
                  <a:lnTo>
                    <a:pt x="37" y="81"/>
                  </a:lnTo>
                  <a:lnTo>
                    <a:pt x="37" y="70"/>
                  </a:lnTo>
                  <a:lnTo>
                    <a:pt x="25" y="70"/>
                  </a:lnTo>
                  <a:lnTo>
                    <a:pt x="25" y="81"/>
                  </a:lnTo>
                  <a:close/>
                  <a:moveTo>
                    <a:pt x="25" y="63"/>
                  </a:moveTo>
                  <a:lnTo>
                    <a:pt x="37" y="63"/>
                  </a:lnTo>
                  <a:lnTo>
                    <a:pt x="37" y="52"/>
                  </a:lnTo>
                  <a:lnTo>
                    <a:pt x="25" y="52"/>
                  </a:lnTo>
                  <a:lnTo>
                    <a:pt x="25" y="63"/>
                  </a:lnTo>
                  <a:close/>
                  <a:moveTo>
                    <a:pt x="5" y="81"/>
                  </a:moveTo>
                  <a:lnTo>
                    <a:pt x="18" y="81"/>
                  </a:lnTo>
                  <a:lnTo>
                    <a:pt x="18" y="70"/>
                  </a:lnTo>
                  <a:lnTo>
                    <a:pt x="5" y="70"/>
                  </a:lnTo>
                  <a:lnTo>
                    <a:pt x="5" y="81"/>
                  </a:lnTo>
                  <a:close/>
                  <a:moveTo>
                    <a:pt x="5" y="63"/>
                  </a:moveTo>
                  <a:lnTo>
                    <a:pt x="18" y="63"/>
                  </a:lnTo>
                  <a:lnTo>
                    <a:pt x="18" y="52"/>
                  </a:lnTo>
                  <a:lnTo>
                    <a:pt x="5" y="52"/>
                  </a:lnTo>
                  <a:lnTo>
                    <a:pt x="5" y="6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 name="Freeform 15"/>
            <p:cNvSpPr>
              <a:spLocks noEditPoints="1"/>
            </p:cNvSpPr>
            <p:nvPr/>
          </p:nvSpPr>
          <p:spPr bwMode="auto">
            <a:xfrm>
              <a:off x="4137" y="2789"/>
              <a:ext cx="113" cy="100"/>
            </a:xfrm>
            <a:custGeom>
              <a:avLst/>
              <a:gdLst/>
              <a:ahLst/>
              <a:cxnLst>
                <a:cxn ang="0">
                  <a:pos x="104" y="0"/>
                </a:cxn>
                <a:cxn ang="0">
                  <a:pos x="67" y="7"/>
                </a:cxn>
                <a:cxn ang="0">
                  <a:pos x="113" y="11"/>
                </a:cxn>
                <a:cxn ang="0">
                  <a:pos x="106" y="100"/>
                </a:cxn>
                <a:cxn ang="0">
                  <a:pos x="92" y="80"/>
                </a:cxn>
                <a:cxn ang="0">
                  <a:pos x="60" y="100"/>
                </a:cxn>
                <a:cxn ang="0">
                  <a:pos x="113" y="11"/>
                </a:cxn>
                <a:cxn ang="0">
                  <a:pos x="106" y="68"/>
                </a:cxn>
                <a:cxn ang="0">
                  <a:pos x="92" y="59"/>
                </a:cxn>
                <a:cxn ang="0">
                  <a:pos x="92" y="54"/>
                </a:cxn>
                <a:cxn ang="0">
                  <a:pos x="106" y="45"/>
                </a:cxn>
                <a:cxn ang="0">
                  <a:pos x="92" y="54"/>
                </a:cxn>
                <a:cxn ang="0">
                  <a:pos x="106" y="39"/>
                </a:cxn>
                <a:cxn ang="0">
                  <a:pos x="92" y="30"/>
                </a:cxn>
                <a:cxn ang="0">
                  <a:pos x="92" y="25"/>
                </a:cxn>
                <a:cxn ang="0">
                  <a:pos x="106" y="16"/>
                </a:cxn>
                <a:cxn ang="0">
                  <a:pos x="92" y="25"/>
                </a:cxn>
                <a:cxn ang="0">
                  <a:pos x="81" y="68"/>
                </a:cxn>
                <a:cxn ang="0">
                  <a:pos x="67" y="59"/>
                </a:cxn>
                <a:cxn ang="0">
                  <a:pos x="67" y="54"/>
                </a:cxn>
                <a:cxn ang="0">
                  <a:pos x="81" y="45"/>
                </a:cxn>
                <a:cxn ang="0">
                  <a:pos x="67" y="54"/>
                </a:cxn>
                <a:cxn ang="0">
                  <a:pos x="81" y="39"/>
                </a:cxn>
                <a:cxn ang="0">
                  <a:pos x="67" y="30"/>
                </a:cxn>
                <a:cxn ang="0">
                  <a:pos x="67" y="25"/>
                </a:cxn>
                <a:cxn ang="0">
                  <a:pos x="81" y="16"/>
                </a:cxn>
                <a:cxn ang="0">
                  <a:pos x="67" y="25"/>
                </a:cxn>
                <a:cxn ang="0">
                  <a:pos x="46" y="34"/>
                </a:cxn>
                <a:cxn ang="0">
                  <a:pos x="7" y="27"/>
                </a:cxn>
                <a:cxn ang="0">
                  <a:pos x="53" y="38"/>
                </a:cxn>
                <a:cxn ang="0">
                  <a:pos x="46" y="100"/>
                </a:cxn>
                <a:cxn ang="0">
                  <a:pos x="32" y="80"/>
                </a:cxn>
                <a:cxn ang="0">
                  <a:pos x="0" y="100"/>
                </a:cxn>
                <a:cxn ang="0">
                  <a:pos x="53" y="38"/>
                </a:cxn>
                <a:cxn ang="0">
                  <a:pos x="46" y="68"/>
                </a:cxn>
                <a:cxn ang="0">
                  <a:pos x="32" y="59"/>
                </a:cxn>
                <a:cxn ang="0">
                  <a:pos x="32" y="54"/>
                </a:cxn>
                <a:cxn ang="0">
                  <a:pos x="46" y="45"/>
                </a:cxn>
                <a:cxn ang="0">
                  <a:pos x="32" y="54"/>
                </a:cxn>
                <a:cxn ang="0">
                  <a:pos x="21" y="68"/>
                </a:cxn>
                <a:cxn ang="0">
                  <a:pos x="7" y="59"/>
                </a:cxn>
                <a:cxn ang="0">
                  <a:pos x="7" y="54"/>
                </a:cxn>
                <a:cxn ang="0">
                  <a:pos x="21" y="45"/>
                </a:cxn>
                <a:cxn ang="0">
                  <a:pos x="7" y="54"/>
                </a:cxn>
              </a:cxnLst>
              <a:rect l="0" t="0" r="r" b="b"/>
              <a:pathLst>
                <a:path w="113" h="100">
                  <a:moveTo>
                    <a:pt x="67" y="0"/>
                  </a:moveTo>
                  <a:lnTo>
                    <a:pt x="104" y="0"/>
                  </a:lnTo>
                  <a:lnTo>
                    <a:pt x="104" y="7"/>
                  </a:lnTo>
                  <a:lnTo>
                    <a:pt x="67" y="7"/>
                  </a:lnTo>
                  <a:lnTo>
                    <a:pt x="67" y="0"/>
                  </a:lnTo>
                  <a:close/>
                  <a:moveTo>
                    <a:pt x="113" y="11"/>
                  </a:moveTo>
                  <a:lnTo>
                    <a:pt x="113" y="100"/>
                  </a:lnTo>
                  <a:lnTo>
                    <a:pt x="106" y="100"/>
                  </a:lnTo>
                  <a:lnTo>
                    <a:pt x="106" y="80"/>
                  </a:lnTo>
                  <a:lnTo>
                    <a:pt x="92" y="80"/>
                  </a:lnTo>
                  <a:lnTo>
                    <a:pt x="92" y="100"/>
                  </a:lnTo>
                  <a:lnTo>
                    <a:pt x="60" y="100"/>
                  </a:lnTo>
                  <a:lnTo>
                    <a:pt x="60" y="11"/>
                  </a:lnTo>
                  <a:lnTo>
                    <a:pt x="113" y="11"/>
                  </a:lnTo>
                  <a:close/>
                  <a:moveTo>
                    <a:pt x="92" y="68"/>
                  </a:moveTo>
                  <a:lnTo>
                    <a:pt x="106" y="68"/>
                  </a:lnTo>
                  <a:lnTo>
                    <a:pt x="106" y="59"/>
                  </a:lnTo>
                  <a:lnTo>
                    <a:pt x="92" y="59"/>
                  </a:lnTo>
                  <a:lnTo>
                    <a:pt x="92" y="68"/>
                  </a:lnTo>
                  <a:close/>
                  <a:moveTo>
                    <a:pt x="92" y="54"/>
                  </a:moveTo>
                  <a:lnTo>
                    <a:pt x="106" y="54"/>
                  </a:lnTo>
                  <a:lnTo>
                    <a:pt x="106" y="45"/>
                  </a:lnTo>
                  <a:lnTo>
                    <a:pt x="92" y="45"/>
                  </a:lnTo>
                  <a:lnTo>
                    <a:pt x="92" y="54"/>
                  </a:lnTo>
                  <a:close/>
                  <a:moveTo>
                    <a:pt x="92" y="39"/>
                  </a:moveTo>
                  <a:lnTo>
                    <a:pt x="106" y="39"/>
                  </a:lnTo>
                  <a:lnTo>
                    <a:pt x="106" y="30"/>
                  </a:lnTo>
                  <a:lnTo>
                    <a:pt x="92" y="30"/>
                  </a:lnTo>
                  <a:lnTo>
                    <a:pt x="92" y="39"/>
                  </a:lnTo>
                  <a:close/>
                  <a:moveTo>
                    <a:pt x="92" y="25"/>
                  </a:moveTo>
                  <a:lnTo>
                    <a:pt x="106" y="25"/>
                  </a:lnTo>
                  <a:lnTo>
                    <a:pt x="106" y="16"/>
                  </a:lnTo>
                  <a:lnTo>
                    <a:pt x="92" y="16"/>
                  </a:lnTo>
                  <a:lnTo>
                    <a:pt x="92" y="25"/>
                  </a:lnTo>
                  <a:close/>
                  <a:moveTo>
                    <a:pt x="67" y="68"/>
                  </a:moveTo>
                  <a:lnTo>
                    <a:pt x="81" y="68"/>
                  </a:lnTo>
                  <a:lnTo>
                    <a:pt x="81" y="59"/>
                  </a:lnTo>
                  <a:lnTo>
                    <a:pt x="67" y="59"/>
                  </a:lnTo>
                  <a:lnTo>
                    <a:pt x="67" y="68"/>
                  </a:lnTo>
                  <a:close/>
                  <a:moveTo>
                    <a:pt x="67" y="54"/>
                  </a:moveTo>
                  <a:lnTo>
                    <a:pt x="81" y="54"/>
                  </a:lnTo>
                  <a:lnTo>
                    <a:pt x="81" y="45"/>
                  </a:lnTo>
                  <a:lnTo>
                    <a:pt x="67" y="45"/>
                  </a:lnTo>
                  <a:lnTo>
                    <a:pt x="67" y="54"/>
                  </a:lnTo>
                  <a:close/>
                  <a:moveTo>
                    <a:pt x="67" y="39"/>
                  </a:moveTo>
                  <a:lnTo>
                    <a:pt x="81" y="39"/>
                  </a:lnTo>
                  <a:lnTo>
                    <a:pt x="81" y="30"/>
                  </a:lnTo>
                  <a:lnTo>
                    <a:pt x="67" y="30"/>
                  </a:lnTo>
                  <a:lnTo>
                    <a:pt x="67" y="39"/>
                  </a:lnTo>
                  <a:close/>
                  <a:moveTo>
                    <a:pt x="67" y="25"/>
                  </a:moveTo>
                  <a:lnTo>
                    <a:pt x="81" y="25"/>
                  </a:lnTo>
                  <a:lnTo>
                    <a:pt x="81" y="16"/>
                  </a:lnTo>
                  <a:lnTo>
                    <a:pt x="67" y="16"/>
                  </a:lnTo>
                  <a:lnTo>
                    <a:pt x="67" y="25"/>
                  </a:lnTo>
                  <a:close/>
                  <a:moveTo>
                    <a:pt x="7" y="34"/>
                  </a:moveTo>
                  <a:lnTo>
                    <a:pt x="46" y="34"/>
                  </a:lnTo>
                  <a:lnTo>
                    <a:pt x="46" y="27"/>
                  </a:lnTo>
                  <a:lnTo>
                    <a:pt x="7" y="27"/>
                  </a:lnTo>
                  <a:lnTo>
                    <a:pt x="7" y="34"/>
                  </a:lnTo>
                  <a:close/>
                  <a:moveTo>
                    <a:pt x="53" y="38"/>
                  </a:moveTo>
                  <a:lnTo>
                    <a:pt x="53" y="100"/>
                  </a:lnTo>
                  <a:lnTo>
                    <a:pt x="46" y="100"/>
                  </a:lnTo>
                  <a:lnTo>
                    <a:pt x="46" y="80"/>
                  </a:lnTo>
                  <a:lnTo>
                    <a:pt x="32" y="80"/>
                  </a:lnTo>
                  <a:lnTo>
                    <a:pt x="32" y="100"/>
                  </a:lnTo>
                  <a:lnTo>
                    <a:pt x="0" y="100"/>
                  </a:lnTo>
                  <a:lnTo>
                    <a:pt x="0" y="38"/>
                  </a:lnTo>
                  <a:lnTo>
                    <a:pt x="53" y="38"/>
                  </a:lnTo>
                  <a:close/>
                  <a:moveTo>
                    <a:pt x="32" y="68"/>
                  </a:moveTo>
                  <a:lnTo>
                    <a:pt x="46" y="68"/>
                  </a:lnTo>
                  <a:lnTo>
                    <a:pt x="46" y="59"/>
                  </a:lnTo>
                  <a:lnTo>
                    <a:pt x="32" y="59"/>
                  </a:lnTo>
                  <a:lnTo>
                    <a:pt x="32" y="68"/>
                  </a:lnTo>
                  <a:close/>
                  <a:moveTo>
                    <a:pt x="32" y="54"/>
                  </a:moveTo>
                  <a:lnTo>
                    <a:pt x="46" y="54"/>
                  </a:lnTo>
                  <a:lnTo>
                    <a:pt x="46" y="45"/>
                  </a:lnTo>
                  <a:lnTo>
                    <a:pt x="32" y="45"/>
                  </a:lnTo>
                  <a:lnTo>
                    <a:pt x="32" y="54"/>
                  </a:lnTo>
                  <a:close/>
                  <a:moveTo>
                    <a:pt x="7" y="68"/>
                  </a:moveTo>
                  <a:lnTo>
                    <a:pt x="21" y="68"/>
                  </a:lnTo>
                  <a:lnTo>
                    <a:pt x="21" y="59"/>
                  </a:lnTo>
                  <a:lnTo>
                    <a:pt x="7" y="59"/>
                  </a:lnTo>
                  <a:lnTo>
                    <a:pt x="7" y="68"/>
                  </a:lnTo>
                  <a:close/>
                  <a:moveTo>
                    <a:pt x="7" y="54"/>
                  </a:moveTo>
                  <a:lnTo>
                    <a:pt x="21" y="54"/>
                  </a:lnTo>
                  <a:lnTo>
                    <a:pt x="21" y="45"/>
                  </a:lnTo>
                  <a:lnTo>
                    <a:pt x="7" y="45"/>
                  </a:lnTo>
                  <a:lnTo>
                    <a:pt x="7" y="5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 name="Freeform 16"/>
            <p:cNvSpPr>
              <a:spLocks noEditPoints="1"/>
            </p:cNvSpPr>
            <p:nvPr/>
          </p:nvSpPr>
          <p:spPr bwMode="auto">
            <a:xfrm>
              <a:off x="4057" y="2828"/>
              <a:ext cx="69" cy="61"/>
            </a:xfrm>
            <a:custGeom>
              <a:avLst/>
              <a:gdLst/>
              <a:ahLst/>
              <a:cxnLst>
                <a:cxn ang="0">
                  <a:pos x="64" y="0"/>
                </a:cxn>
                <a:cxn ang="0">
                  <a:pos x="43" y="4"/>
                </a:cxn>
                <a:cxn ang="0">
                  <a:pos x="69" y="6"/>
                </a:cxn>
                <a:cxn ang="0">
                  <a:pos x="66" y="61"/>
                </a:cxn>
                <a:cxn ang="0">
                  <a:pos x="57" y="49"/>
                </a:cxn>
                <a:cxn ang="0">
                  <a:pos x="37" y="61"/>
                </a:cxn>
                <a:cxn ang="0">
                  <a:pos x="69" y="6"/>
                </a:cxn>
                <a:cxn ang="0">
                  <a:pos x="66" y="41"/>
                </a:cxn>
                <a:cxn ang="0">
                  <a:pos x="57" y="36"/>
                </a:cxn>
                <a:cxn ang="0">
                  <a:pos x="57" y="33"/>
                </a:cxn>
                <a:cxn ang="0">
                  <a:pos x="66" y="27"/>
                </a:cxn>
                <a:cxn ang="0">
                  <a:pos x="57" y="33"/>
                </a:cxn>
                <a:cxn ang="0">
                  <a:pos x="66" y="24"/>
                </a:cxn>
                <a:cxn ang="0">
                  <a:pos x="57" y="18"/>
                </a:cxn>
                <a:cxn ang="0">
                  <a:pos x="57" y="15"/>
                </a:cxn>
                <a:cxn ang="0">
                  <a:pos x="66" y="9"/>
                </a:cxn>
                <a:cxn ang="0">
                  <a:pos x="57" y="15"/>
                </a:cxn>
                <a:cxn ang="0">
                  <a:pos x="50" y="41"/>
                </a:cxn>
                <a:cxn ang="0">
                  <a:pos x="41" y="36"/>
                </a:cxn>
                <a:cxn ang="0">
                  <a:pos x="41" y="33"/>
                </a:cxn>
                <a:cxn ang="0">
                  <a:pos x="50" y="27"/>
                </a:cxn>
                <a:cxn ang="0">
                  <a:pos x="41" y="33"/>
                </a:cxn>
                <a:cxn ang="0">
                  <a:pos x="50" y="24"/>
                </a:cxn>
                <a:cxn ang="0">
                  <a:pos x="41" y="18"/>
                </a:cxn>
                <a:cxn ang="0">
                  <a:pos x="41" y="15"/>
                </a:cxn>
                <a:cxn ang="0">
                  <a:pos x="50" y="9"/>
                </a:cxn>
                <a:cxn ang="0">
                  <a:pos x="41" y="15"/>
                </a:cxn>
                <a:cxn ang="0">
                  <a:pos x="29" y="20"/>
                </a:cxn>
                <a:cxn ang="0">
                  <a:pos x="6" y="16"/>
                </a:cxn>
                <a:cxn ang="0">
                  <a:pos x="32" y="22"/>
                </a:cxn>
                <a:cxn ang="0">
                  <a:pos x="29" y="61"/>
                </a:cxn>
                <a:cxn ang="0">
                  <a:pos x="20" y="49"/>
                </a:cxn>
                <a:cxn ang="0">
                  <a:pos x="0" y="61"/>
                </a:cxn>
                <a:cxn ang="0">
                  <a:pos x="32" y="22"/>
                </a:cxn>
                <a:cxn ang="0">
                  <a:pos x="29" y="41"/>
                </a:cxn>
                <a:cxn ang="0">
                  <a:pos x="20" y="36"/>
                </a:cxn>
                <a:cxn ang="0">
                  <a:pos x="20" y="33"/>
                </a:cxn>
                <a:cxn ang="0">
                  <a:pos x="29" y="27"/>
                </a:cxn>
                <a:cxn ang="0">
                  <a:pos x="20" y="33"/>
                </a:cxn>
                <a:cxn ang="0">
                  <a:pos x="14" y="41"/>
                </a:cxn>
                <a:cxn ang="0">
                  <a:pos x="6" y="36"/>
                </a:cxn>
                <a:cxn ang="0">
                  <a:pos x="6" y="33"/>
                </a:cxn>
                <a:cxn ang="0">
                  <a:pos x="14" y="27"/>
                </a:cxn>
                <a:cxn ang="0">
                  <a:pos x="6" y="33"/>
                </a:cxn>
              </a:cxnLst>
              <a:rect l="0" t="0" r="r" b="b"/>
              <a:pathLst>
                <a:path w="69" h="61">
                  <a:moveTo>
                    <a:pt x="43" y="0"/>
                  </a:moveTo>
                  <a:lnTo>
                    <a:pt x="64" y="0"/>
                  </a:lnTo>
                  <a:lnTo>
                    <a:pt x="64" y="4"/>
                  </a:lnTo>
                  <a:lnTo>
                    <a:pt x="43" y="4"/>
                  </a:lnTo>
                  <a:lnTo>
                    <a:pt x="43" y="0"/>
                  </a:lnTo>
                  <a:close/>
                  <a:moveTo>
                    <a:pt x="69" y="6"/>
                  </a:moveTo>
                  <a:lnTo>
                    <a:pt x="69" y="61"/>
                  </a:lnTo>
                  <a:lnTo>
                    <a:pt x="66" y="61"/>
                  </a:lnTo>
                  <a:lnTo>
                    <a:pt x="66" y="49"/>
                  </a:lnTo>
                  <a:lnTo>
                    <a:pt x="57" y="49"/>
                  </a:lnTo>
                  <a:lnTo>
                    <a:pt x="57" y="61"/>
                  </a:lnTo>
                  <a:lnTo>
                    <a:pt x="37" y="61"/>
                  </a:lnTo>
                  <a:lnTo>
                    <a:pt x="37" y="6"/>
                  </a:lnTo>
                  <a:lnTo>
                    <a:pt x="69" y="6"/>
                  </a:lnTo>
                  <a:close/>
                  <a:moveTo>
                    <a:pt x="57" y="41"/>
                  </a:moveTo>
                  <a:lnTo>
                    <a:pt x="66" y="41"/>
                  </a:lnTo>
                  <a:lnTo>
                    <a:pt x="66" y="36"/>
                  </a:lnTo>
                  <a:lnTo>
                    <a:pt x="57" y="36"/>
                  </a:lnTo>
                  <a:lnTo>
                    <a:pt x="57" y="41"/>
                  </a:lnTo>
                  <a:close/>
                  <a:moveTo>
                    <a:pt x="57" y="33"/>
                  </a:moveTo>
                  <a:lnTo>
                    <a:pt x="66" y="33"/>
                  </a:lnTo>
                  <a:lnTo>
                    <a:pt x="66" y="27"/>
                  </a:lnTo>
                  <a:lnTo>
                    <a:pt x="57" y="27"/>
                  </a:lnTo>
                  <a:lnTo>
                    <a:pt x="57" y="33"/>
                  </a:lnTo>
                  <a:close/>
                  <a:moveTo>
                    <a:pt x="57" y="24"/>
                  </a:moveTo>
                  <a:lnTo>
                    <a:pt x="66" y="24"/>
                  </a:lnTo>
                  <a:lnTo>
                    <a:pt x="66" y="18"/>
                  </a:lnTo>
                  <a:lnTo>
                    <a:pt x="57" y="18"/>
                  </a:lnTo>
                  <a:lnTo>
                    <a:pt x="57" y="24"/>
                  </a:lnTo>
                  <a:close/>
                  <a:moveTo>
                    <a:pt x="57" y="15"/>
                  </a:moveTo>
                  <a:lnTo>
                    <a:pt x="66" y="15"/>
                  </a:lnTo>
                  <a:lnTo>
                    <a:pt x="66" y="9"/>
                  </a:lnTo>
                  <a:lnTo>
                    <a:pt x="57" y="9"/>
                  </a:lnTo>
                  <a:lnTo>
                    <a:pt x="57" y="15"/>
                  </a:lnTo>
                  <a:close/>
                  <a:moveTo>
                    <a:pt x="41" y="41"/>
                  </a:moveTo>
                  <a:lnTo>
                    <a:pt x="50" y="41"/>
                  </a:lnTo>
                  <a:lnTo>
                    <a:pt x="50" y="36"/>
                  </a:lnTo>
                  <a:lnTo>
                    <a:pt x="41" y="36"/>
                  </a:lnTo>
                  <a:lnTo>
                    <a:pt x="41" y="41"/>
                  </a:lnTo>
                  <a:close/>
                  <a:moveTo>
                    <a:pt x="41" y="33"/>
                  </a:moveTo>
                  <a:lnTo>
                    <a:pt x="50" y="33"/>
                  </a:lnTo>
                  <a:lnTo>
                    <a:pt x="50" y="27"/>
                  </a:lnTo>
                  <a:lnTo>
                    <a:pt x="41" y="27"/>
                  </a:lnTo>
                  <a:lnTo>
                    <a:pt x="41" y="33"/>
                  </a:lnTo>
                  <a:close/>
                  <a:moveTo>
                    <a:pt x="41" y="24"/>
                  </a:moveTo>
                  <a:lnTo>
                    <a:pt x="50" y="24"/>
                  </a:lnTo>
                  <a:lnTo>
                    <a:pt x="50" y="18"/>
                  </a:lnTo>
                  <a:lnTo>
                    <a:pt x="41" y="18"/>
                  </a:lnTo>
                  <a:lnTo>
                    <a:pt x="41" y="24"/>
                  </a:lnTo>
                  <a:close/>
                  <a:moveTo>
                    <a:pt x="41" y="15"/>
                  </a:moveTo>
                  <a:lnTo>
                    <a:pt x="50" y="15"/>
                  </a:lnTo>
                  <a:lnTo>
                    <a:pt x="50" y="9"/>
                  </a:lnTo>
                  <a:lnTo>
                    <a:pt x="41" y="9"/>
                  </a:lnTo>
                  <a:lnTo>
                    <a:pt x="41" y="15"/>
                  </a:lnTo>
                  <a:close/>
                  <a:moveTo>
                    <a:pt x="6" y="20"/>
                  </a:moveTo>
                  <a:lnTo>
                    <a:pt x="29" y="20"/>
                  </a:lnTo>
                  <a:lnTo>
                    <a:pt x="29" y="16"/>
                  </a:lnTo>
                  <a:lnTo>
                    <a:pt x="6" y="16"/>
                  </a:lnTo>
                  <a:lnTo>
                    <a:pt x="6" y="20"/>
                  </a:lnTo>
                  <a:close/>
                  <a:moveTo>
                    <a:pt x="32" y="22"/>
                  </a:moveTo>
                  <a:lnTo>
                    <a:pt x="32" y="61"/>
                  </a:lnTo>
                  <a:lnTo>
                    <a:pt x="29" y="61"/>
                  </a:lnTo>
                  <a:lnTo>
                    <a:pt x="29" y="49"/>
                  </a:lnTo>
                  <a:lnTo>
                    <a:pt x="20" y="49"/>
                  </a:lnTo>
                  <a:lnTo>
                    <a:pt x="20" y="61"/>
                  </a:lnTo>
                  <a:lnTo>
                    <a:pt x="0" y="61"/>
                  </a:lnTo>
                  <a:lnTo>
                    <a:pt x="0" y="22"/>
                  </a:lnTo>
                  <a:lnTo>
                    <a:pt x="32" y="22"/>
                  </a:lnTo>
                  <a:close/>
                  <a:moveTo>
                    <a:pt x="20" y="41"/>
                  </a:moveTo>
                  <a:lnTo>
                    <a:pt x="29" y="41"/>
                  </a:lnTo>
                  <a:lnTo>
                    <a:pt x="29" y="36"/>
                  </a:lnTo>
                  <a:lnTo>
                    <a:pt x="20" y="36"/>
                  </a:lnTo>
                  <a:lnTo>
                    <a:pt x="20" y="41"/>
                  </a:lnTo>
                  <a:close/>
                  <a:moveTo>
                    <a:pt x="20" y="33"/>
                  </a:moveTo>
                  <a:lnTo>
                    <a:pt x="29" y="33"/>
                  </a:lnTo>
                  <a:lnTo>
                    <a:pt x="29" y="27"/>
                  </a:lnTo>
                  <a:lnTo>
                    <a:pt x="20" y="27"/>
                  </a:lnTo>
                  <a:lnTo>
                    <a:pt x="20" y="33"/>
                  </a:lnTo>
                  <a:close/>
                  <a:moveTo>
                    <a:pt x="6" y="41"/>
                  </a:moveTo>
                  <a:lnTo>
                    <a:pt x="14" y="41"/>
                  </a:lnTo>
                  <a:lnTo>
                    <a:pt x="14" y="36"/>
                  </a:lnTo>
                  <a:lnTo>
                    <a:pt x="6" y="36"/>
                  </a:lnTo>
                  <a:lnTo>
                    <a:pt x="6" y="41"/>
                  </a:lnTo>
                  <a:close/>
                  <a:moveTo>
                    <a:pt x="6" y="33"/>
                  </a:moveTo>
                  <a:lnTo>
                    <a:pt x="14" y="33"/>
                  </a:lnTo>
                  <a:lnTo>
                    <a:pt x="14" y="27"/>
                  </a:lnTo>
                  <a:lnTo>
                    <a:pt x="6" y="27"/>
                  </a:lnTo>
                  <a:lnTo>
                    <a:pt x="6" y="3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 name="Freeform 17"/>
            <p:cNvSpPr>
              <a:spLocks noEditPoints="1"/>
            </p:cNvSpPr>
            <p:nvPr/>
          </p:nvSpPr>
          <p:spPr bwMode="auto">
            <a:xfrm>
              <a:off x="4581" y="2648"/>
              <a:ext cx="143" cy="243"/>
            </a:xfrm>
            <a:custGeom>
              <a:avLst/>
              <a:gdLst/>
              <a:ahLst/>
              <a:cxnLst>
                <a:cxn ang="0">
                  <a:pos x="11" y="113"/>
                </a:cxn>
                <a:cxn ang="0">
                  <a:pos x="58" y="95"/>
                </a:cxn>
                <a:cxn ang="0">
                  <a:pos x="67" y="116"/>
                </a:cxn>
                <a:cxn ang="0">
                  <a:pos x="27" y="243"/>
                </a:cxn>
                <a:cxn ang="0">
                  <a:pos x="9" y="216"/>
                </a:cxn>
                <a:cxn ang="0">
                  <a:pos x="0" y="243"/>
                </a:cxn>
                <a:cxn ang="0">
                  <a:pos x="67" y="116"/>
                </a:cxn>
                <a:cxn ang="0">
                  <a:pos x="9" y="184"/>
                </a:cxn>
                <a:cxn ang="0">
                  <a:pos x="28" y="198"/>
                </a:cxn>
                <a:cxn ang="0">
                  <a:pos x="28" y="164"/>
                </a:cxn>
                <a:cxn ang="0">
                  <a:pos x="9" y="177"/>
                </a:cxn>
                <a:cxn ang="0">
                  <a:pos x="28" y="164"/>
                </a:cxn>
                <a:cxn ang="0">
                  <a:pos x="9" y="145"/>
                </a:cxn>
                <a:cxn ang="0">
                  <a:pos x="28" y="157"/>
                </a:cxn>
                <a:cxn ang="0">
                  <a:pos x="28" y="125"/>
                </a:cxn>
                <a:cxn ang="0">
                  <a:pos x="9" y="138"/>
                </a:cxn>
                <a:cxn ang="0">
                  <a:pos x="28" y="125"/>
                </a:cxn>
                <a:cxn ang="0">
                  <a:pos x="41" y="184"/>
                </a:cxn>
                <a:cxn ang="0">
                  <a:pos x="58" y="198"/>
                </a:cxn>
                <a:cxn ang="0">
                  <a:pos x="58" y="164"/>
                </a:cxn>
                <a:cxn ang="0">
                  <a:pos x="41" y="177"/>
                </a:cxn>
                <a:cxn ang="0">
                  <a:pos x="58" y="164"/>
                </a:cxn>
                <a:cxn ang="0">
                  <a:pos x="41" y="145"/>
                </a:cxn>
                <a:cxn ang="0">
                  <a:pos x="58" y="157"/>
                </a:cxn>
                <a:cxn ang="0">
                  <a:pos x="58" y="125"/>
                </a:cxn>
                <a:cxn ang="0">
                  <a:pos x="41" y="138"/>
                </a:cxn>
                <a:cxn ang="0">
                  <a:pos x="58" y="125"/>
                </a:cxn>
                <a:cxn ang="0">
                  <a:pos x="87" y="139"/>
                </a:cxn>
                <a:cxn ang="0">
                  <a:pos x="135" y="150"/>
                </a:cxn>
                <a:cxn ang="0">
                  <a:pos x="143" y="154"/>
                </a:cxn>
                <a:cxn ang="0">
                  <a:pos x="103" y="243"/>
                </a:cxn>
                <a:cxn ang="0">
                  <a:pos x="85" y="216"/>
                </a:cxn>
                <a:cxn ang="0">
                  <a:pos x="76" y="243"/>
                </a:cxn>
                <a:cxn ang="0">
                  <a:pos x="143" y="154"/>
                </a:cxn>
                <a:cxn ang="0">
                  <a:pos x="85" y="184"/>
                </a:cxn>
                <a:cxn ang="0">
                  <a:pos x="105" y="198"/>
                </a:cxn>
                <a:cxn ang="0">
                  <a:pos x="105" y="164"/>
                </a:cxn>
                <a:cxn ang="0">
                  <a:pos x="85" y="177"/>
                </a:cxn>
                <a:cxn ang="0">
                  <a:pos x="105" y="164"/>
                </a:cxn>
                <a:cxn ang="0">
                  <a:pos x="117" y="184"/>
                </a:cxn>
                <a:cxn ang="0">
                  <a:pos x="135" y="198"/>
                </a:cxn>
                <a:cxn ang="0">
                  <a:pos x="135" y="164"/>
                </a:cxn>
                <a:cxn ang="0">
                  <a:pos x="117" y="177"/>
                </a:cxn>
                <a:cxn ang="0">
                  <a:pos x="135" y="164"/>
                </a:cxn>
                <a:cxn ang="0">
                  <a:pos x="51" y="64"/>
                </a:cxn>
                <a:cxn ang="0">
                  <a:pos x="18" y="91"/>
                </a:cxn>
                <a:cxn ang="0">
                  <a:pos x="30" y="0"/>
                </a:cxn>
                <a:cxn ang="0">
                  <a:pos x="39" y="61"/>
                </a:cxn>
                <a:cxn ang="0">
                  <a:pos x="30" y="0"/>
                </a:cxn>
              </a:cxnLst>
              <a:rect l="0" t="0" r="r" b="b"/>
              <a:pathLst>
                <a:path w="143" h="243">
                  <a:moveTo>
                    <a:pt x="58" y="113"/>
                  </a:moveTo>
                  <a:lnTo>
                    <a:pt x="11" y="113"/>
                  </a:lnTo>
                  <a:lnTo>
                    <a:pt x="11" y="95"/>
                  </a:lnTo>
                  <a:lnTo>
                    <a:pt x="58" y="95"/>
                  </a:lnTo>
                  <a:lnTo>
                    <a:pt x="58" y="113"/>
                  </a:lnTo>
                  <a:close/>
                  <a:moveTo>
                    <a:pt x="67" y="116"/>
                  </a:moveTo>
                  <a:lnTo>
                    <a:pt x="67" y="243"/>
                  </a:lnTo>
                  <a:lnTo>
                    <a:pt x="27" y="243"/>
                  </a:lnTo>
                  <a:lnTo>
                    <a:pt x="27" y="216"/>
                  </a:lnTo>
                  <a:lnTo>
                    <a:pt x="9" y="216"/>
                  </a:lnTo>
                  <a:lnTo>
                    <a:pt x="9" y="243"/>
                  </a:lnTo>
                  <a:lnTo>
                    <a:pt x="0" y="243"/>
                  </a:lnTo>
                  <a:lnTo>
                    <a:pt x="0" y="116"/>
                  </a:lnTo>
                  <a:lnTo>
                    <a:pt x="67" y="116"/>
                  </a:lnTo>
                  <a:close/>
                  <a:moveTo>
                    <a:pt x="28" y="184"/>
                  </a:moveTo>
                  <a:lnTo>
                    <a:pt x="9" y="184"/>
                  </a:lnTo>
                  <a:lnTo>
                    <a:pt x="9" y="198"/>
                  </a:lnTo>
                  <a:lnTo>
                    <a:pt x="28" y="198"/>
                  </a:lnTo>
                  <a:lnTo>
                    <a:pt x="28" y="184"/>
                  </a:lnTo>
                  <a:close/>
                  <a:moveTo>
                    <a:pt x="28" y="164"/>
                  </a:moveTo>
                  <a:lnTo>
                    <a:pt x="9" y="164"/>
                  </a:lnTo>
                  <a:lnTo>
                    <a:pt x="9" y="177"/>
                  </a:lnTo>
                  <a:lnTo>
                    <a:pt x="28" y="177"/>
                  </a:lnTo>
                  <a:lnTo>
                    <a:pt x="28" y="164"/>
                  </a:lnTo>
                  <a:close/>
                  <a:moveTo>
                    <a:pt x="28" y="145"/>
                  </a:moveTo>
                  <a:lnTo>
                    <a:pt x="9" y="145"/>
                  </a:lnTo>
                  <a:lnTo>
                    <a:pt x="9" y="157"/>
                  </a:lnTo>
                  <a:lnTo>
                    <a:pt x="28" y="157"/>
                  </a:lnTo>
                  <a:lnTo>
                    <a:pt x="28" y="145"/>
                  </a:lnTo>
                  <a:close/>
                  <a:moveTo>
                    <a:pt x="28" y="125"/>
                  </a:moveTo>
                  <a:lnTo>
                    <a:pt x="9" y="125"/>
                  </a:lnTo>
                  <a:lnTo>
                    <a:pt x="9" y="138"/>
                  </a:lnTo>
                  <a:lnTo>
                    <a:pt x="28" y="138"/>
                  </a:lnTo>
                  <a:lnTo>
                    <a:pt x="28" y="125"/>
                  </a:lnTo>
                  <a:close/>
                  <a:moveTo>
                    <a:pt x="58" y="184"/>
                  </a:moveTo>
                  <a:lnTo>
                    <a:pt x="41" y="184"/>
                  </a:lnTo>
                  <a:lnTo>
                    <a:pt x="41" y="198"/>
                  </a:lnTo>
                  <a:lnTo>
                    <a:pt x="58" y="198"/>
                  </a:lnTo>
                  <a:lnTo>
                    <a:pt x="58" y="184"/>
                  </a:lnTo>
                  <a:close/>
                  <a:moveTo>
                    <a:pt x="58" y="164"/>
                  </a:moveTo>
                  <a:lnTo>
                    <a:pt x="41" y="164"/>
                  </a:lnTo>
                  <a:lnTo>
                    <a:pt x="41" y="177"/>
                  </a:lnTo>
                  <a:lnTo>
                    <a:pt x="58" y="177"/>
                  </a:lnTo>
                  <a:lnTo>
                    <a:pt x="58" y="164"/>
                  </a:lnTo>
                  <a:close/>
                  <a:moveTo>
                    <a:pt x="58" y="145"/>
                  </a:moveTo>
                  <a:lnTo>
                    <a:pt x="41" y="145"/>
                  </a:lnTo>
                  <a:lnTo>
                    <a:pt x="41" y="157"/>
                  </a:lnTo>
                  <a:lnTo>
                    <a:pt x="58" y="157"/>
                  </a:lnTo>
                  <a:lnTo>
                    <a:pt x="58" y="145"/>
                  </a:lnTo>
                  <a:close/>
                  <a:moveTo>
                    <a:pt x="58" y="125"/>
                  </a:moveTo>
                  <a:lnTo>
                    <a:pt x="41" y="125"/>
                  </a:lnTo>
                  <a:lnTo>
                    <a:pt x="41" y="138"/>
                  </a:lnTo>
                  <a:lnTo>
                    <a:pt x="58" y="138"/>
                  </a:lnTo>
                  <a:lnTo>
                    <a:pt x="58" y="125"/>
                  </a:lnTo>
                  <a:close/>
                  <a:moveTo>
                    <a:pt x="135" y="139"/>
                  </a:moveTo>
                  <a:lnTo>
                    <a:pt x="87" y="139"/>
                  </a:lnTo>
                  <a:lnTo>
                    <a:pt x="87" y="150"/>
                  </a:lnTo>
                  <a:lnTo>
                    <a:pt x="135" y="150"/>
                  </a:lnTo>
                  <a:lnTo>
                    <a:pt x="135" y="139"/>
                  </a:lnTo>
                  <a:close/>
                  <a:moveTo>
                    <a:pt x="143" y="154"/>
                  </a:moveTo>
                  <a:lnTo>
                    <a:pt x="143" y="243"/>
                  </a:lnTo>
                  <a:lnTo>
                    <a:pt x="103" y="243"/>
                  </a:lnTo>
                  <a:lnTo>
                    <a:pt x="103" y="216"/>
                  </a:lnTo>
                  <a:lnTo>
                    <a:pt x="85" y="216"/>
                  </a:lnTo>
                  <a:lnTo>
                    <a:pt x="85" y="243"/>
                  </a:lnTo>
                  <a:lnTo>
                    <a:pt x="76" y="243"/>
                  </a:lnTo>
                  <a:lnTo>
                    <a:pt x="76" y="154"/>
                  </a:lnTo>
                  <a:lnTo>
                    <a:pt x="143" y="154"/>
                  </a:lnTo>
                  <a:close/>
                  <a:moveTo>
                    <a:pt x="105" y="184"/>
                  </a:moveTo>
                  <a:lnTo>
                    <a:pt x="85" y="184"/>
                  </a:lnTo>
                  <a:lnTo>
                    <a:pt x="85" y="198"/>
                  </a:lnTo>
                  <a:lnTo>
                    <a:pt x="105" y="198"/>
                  </a:lnTo>
                  <a:lnTo>
                    <a:pt x="105" y="184"/>
                  </a:lnTo>
                  <a:close/>
                  <a:moveTo>
                    <a:pt x="105" y="164"/>
                  </a:moveTo>
                  <a:lnTo>
                    <a:pt x="85" y="164"/>
                  </a:lnTo>
                  <a:lnTo>
                    <a:pt x="85" y="177"/>
                  </a:lnTo>
                  <a:lnTo>
                    <a:pt x="105" y="177"/>
                  </a:lnTo>
                  <a:lnTo>
                    <a:pt x="105" y="164"/>
                  </a:lnTo>
                  <a:close/>
                  <a:moveTo>
                    <a:pt x="135" y="184"/>
                  </a:moveTo>
                  <a:lnTo>
                    <a:pt x="117" y="184"/>
                  </a:lnTo>
                  <a:lnTo>
                    <a:pt x="117" y="198"/>
                  </a:lnTo>
                  <a:lnTo>
                    <a:pt x="135" y="198"/>
                  </a:lnTo>
                  <a:lnTo>
                    <a:pt x="135" y="184"/>
                  </a:lnTo>
                  <a:close/>
                  <a:moveTo>
                    <a:pt x="135" y="164"/>
                  </a:moveTo>
                  <a:lnTo>
                    <a:pt x="117" y="164"/>
                  </a:lnTo>
                  <a:lnTo>
                    <a:pt x="117" y="177"/>
                  </a:lnTo>
                  <a:lnTo>
                    <a:pt x="135" y="177"/>
                  </a:lnTo>
                  <a:lnTo>
                    <a:pt x="135" y="164"/>
                  </a:lnTo>
                  <a:close/>
                  <a:moveTo>
                    <a:pt x="18" y="64"/>
                  </a:moveTo>
                  <a:lnTo>
                    <a:pt x="51" y="64"/>
                  </a:lnTo>
                  <a:lnTo>
                    <a:pt x="51" y="91"/>
                  </a:lnTo>
                  <a:lnTo>
                    <a:pt x="18" y="91"/>
                  </a:lnTo>
                  <a:lnTo>
                    <a:pt x="18" y="64"/>
                  </a:lnTo>
                  <a:close/>
                  <a:moveTo>
                    <a:pt x="30" y="0"/>
                  </a:moveTo>
                  <a:lnTo>
                    <a:pt x="39" y="0"/>
                  </a:lnTo>
                  <a:lnTo>
                    <a:pt x="39" y="61"/>
                  </a:lnTo>
                  <a:lnTo>
                    <a:pt x="30" y="61"/>
                  </a:lnTo>
                  <a:lnTo>
                    <a:pt x="3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 name="Freeform 18"/>
            <p:cNvSpPr>
              <a:spLocks noEditPoints="1"/>
            </p:cNvSpPr>
            <p:nvPr/>
          </p:nvSpPr>
          <p:spPr bwMode="auto">
            <a:xfrm>
              <a:off x="4732" y="2821"/>
              <a:ext cx="67" cy="68"/>
            </a:xfrm>
            <a:custGeom>
              <a:avLst/>
              <a:gdLst/>
              <a:ahLst/>
              <a:cxnLst>
                <a:cxn ang="0">
                  <a:pos x="5" y="6"/>
                </a:cxn>
                <a:cxn ang="0">
                  <a:pos x="26" y="0"/>
                </a:cxn>
                <a:cxn ang="0">
                  <a:pos x="31" y="7"/>
                </a:cxn>
                <a:cxn ang="0">
                  <a:pos x="12" y="68"/>
                </a:cxn>
                <a:cxn ang="0">
                  <a:pos x="5" y="56"/>
                </a:cxn>
                <a:cxn ang="0">
                  <a:pos x="0" y="68"/>
                </a:cxn>
                <a:cxn ang="0">
                  <a:pos x="31" y="7"/>
                </a:cxn>
                <a:cxn ang="0">
                  <a:pos x="5" y="40"/>
                </a:cxn>
                <a:cxn ang="0">
                  <a:pos x="12" y="47"/>
                </a:cxn>
                <a:cxn ang="0">
                  <a:pos x="12" y="31"/>
                </a:cxn>
                <a:cxn ang="0">
                  <a:pos x="5" y="36"/>
                </a:cxn>
                <a:cxn ang="0">
                  <a:pos x="12" y="31"/>
                </a:cxn>
                <a:cxn ang="0">
                  <a:pos x="5" y="22"/>
                </a:cxn>
                <a:cxn ang="0">
                  <a:pos x="12" y="27"/>
                </a:cxn>
                <a:cxn ang="0">
                  <a:pos x="12" y="11"/>
                </a:cxn>
                <a:cxn ang="0">
                  <a:pos x="5" y="18"/>
                </a:cxn>
                <a:cxn ang="0">
                  <a:pos x="12" y="11"/>
                </a:cxn>
                <a:cxn ang="0">
                  <a:pos x="19" y="40"/>
                </a:cxn>
                <a:cxn ang="0">
                  <a:pos x="28" y="47"/>
                </a:cxn>
                <a:cxn ang="0">
                  <a:pos x="28" y="31"/>
                </a:cxn>
                <a:cxn ang="0">
                  <a:pos x="19" y="36"/>
                </a:cxn>
                <a:cxn ang="0">
                  <a:pos x="28" y="31"/>
                </a:cxn>
                <a:cxn ang="0">
                  <a:pos x="19" y="22"/>
                </a:cxn>
                <a:cxn ang="0">
                  <a:pos x="28" y="27"/>
                </a:cxn>
                <a:cxn ang="0">
                  <a:pos x="28" y="11"/>
                </a:cxn>
                <a:cxn ang="0">
                  <a:pos x="19" y="18"/>
                </a:cxn>
                <a:cxn ang="0">
                  <a:pos x="28" y="11"/>
                </a:cxn>
                <a:cxn ang="0">
                  <a:pos x="40" y="18"/>
                </a:cxn>
                <a:cxn ang="0">
                  <a:pos x="63" y="23"/>
                </a:cxn>
                <a:cxn ang="0">
                  <a:pos x="67" y="25"/>
                </a:cxn>
                <a:cxn ang="0">
                  <a:pos x="47" y="68"/>
                </a:cxn>
                <a:cxn ang="0">
                  <a:pos x="40" y="56"/>
                </a:cxn>
                <a:cxn ang="0">
                  <a:pos x="35" y="68"/>
                </a:cxn>
                <a:cxn ang="0">
                  <a:pos x="67" y="25"/>
                </a:cxn>
                <a:cxn ang="0">
                  <a:pos x="40" y="40"/>
                </a:cxn>
                <a:cxn ang="0">
                  <a:pos x="49" y="47"/>
                </a:cxn>
                <a:cxn ang="0">
                  <a:pos x="49" y="31"/>
                </a:cxn>
                <a:cxn ang="0">
                  <a:pos x="40" y="36"/>
                </a:cxn>
                <a:cxn ang="0">
                  <a:pos x="49" y="31"/>
                </a:cxn>
                <a:cxn ang="0">
                  <a:pos x="54" y="40"/>
                </a:cxn>
                <a:cxn ang="0">
                  <a:pos x="63" y="47"/>
                </a:cxn>
                <a:cxn ang="0">
                  <a:pos x="63" y="31"/>
                </a:cxn>
                <a:cxn ang="0">
                  <a:pos x="54" y="36"/>
                </a:cxn>
                <a:cxn ang="0">
                  <a:pos x="63" y="31"/>
                </a:cxn>
              </a:cxnLst>
              <a:rect l="0" t="0" r="r" b="b"/>
              <a:pathLst>
                <a:path w="67" h="68">
                  <a:moveTo>
                    <a:pt x="26" y="6"/>
                  </a:moveTo>
                  <a:lnTo>
                    <a:pt x="5" y="6"/>
                  </a:lnTo>
                  <a:lnTo>
                    <a:pt x="5" y="0"/>
                  </a:lnTo>
                  <a:lnTo>
                    <a:pt x="26" y="0"/>
                  </a:lnTo>
                  <a:lnTo>
                    <a:pt x="26" y="6"/>
                  </a:lnTo>
                  <a:close/>
                  <a:moveTo>
                    <a:pt x="31" y="7"/>
                  </a:moveTo>
                  <a:lnTo>
                    <a:pt x="31" y="68"/>
                  </a:lnTo>
                  <a:lnTo>
                    <a:pt x="12" y="68"/>
                  </a:lnTo>
                  <a:lnTo>
                    <a:pt x="12" y="56"/>
                  </a:lnTo>
                  <a:lnTo>
                    <a:pt x="5" y="56"/>
                  </a:lnTo>
                  <a:lnTo>
                    <a:pt x="5" y="68"/>
                  </a:lnTo>
                  <a:lnTo>
                    <a:pt x="0" y="68"/>
                  </a:lnTo>
                  <a:lnTo>
                    <a:pt x="0" y="7"/>
                  </a:lnTo>
                  <a:lnTo>
                    <a:pt x="31" y="7"/>
                  </a:lnTo>
                  <a:close/>
                  <a:moveTo>
                    <a:pt x="12" y="40"/>
                  </a:moveTo>
                  <a:lnTo>
                    <a:pt x="5" y="40"/>
                  </a:lnTo>
                  <a:lnTo>
                    <a:pt x="5" y="47"/>
                  </a:lnTo>
                  <a:lnTo>
                    <a:pt x="12" y="47"/>
                  </a:lnTo>
                  <a:lnTo>
                    <a:pt x="12" y="40"/>
                  </a:lnTo>
                  <a:close/>
                  <a:moveTo>
                    <a:pt x="12" y="31"/>
                  </a:moveTo>
                  <a:lnTo>
                    <a:pt x="5" y="31"/>
                  </a:lnTo>
                  <a:lnTo>
                    <a:pt x="5" y="36"/>
                  </a:lnTo>
                  <a:lnTo>
                    <a:pt x="12" y="36"/>
                  </a:lnTo>
                  <a:lnTo>
                    <a:pt x="12" y="31"/>
                  </a:lnTo>
                  <a:close/>
                  <a:moveTo>
                    <a:pt x="12" y="22"/>
                  </a:moveTo>
                  <a:lnTo>
                    <a:pt x="5" y="22"/>
                  </a:lnTo>
                  <a:lnTo>
                    <a:pt x="5" y="27"/>
                  </a:lnTo>
                  <a:lnTo>
                    <a:pt x="12" y="27"/>
                  </a:lnTo>
                  <a:lnTo>
                    <a:pt x="12" y="22"/>
                  </a:lnTo>
                  <a:close/>
                  <a:moveTo>
                    <a:pt x="12" y="11"/>
                  </a:moveTo>
                  <a:lnTo>
                    <a:pt x="5" y="11"/>
                  </a:lnTo>
                  <a:lnTo>
                    <a:pt x="5" y="18"/>
                  </a:lnTo>
                  <a:lnTo>
                    <a:pt x="12" y="18"/>
                  </a:lnTo>
                  <a:lnTo>
                    <a:pt x="12" y="11"/>
                  </a:lnTo>
                  <a:close/>
                  <a:moveTo>
                    <a:pt x="28" y="40"/>
                  </a:moveTo>
                  <a:lnTo>
                    <a:pt x="19" y="40"/>
                  </a:lnTo>
                  <a:lnTo>
                    <a:pt x="19" y="47"/>
                  </a:lnTo>
                  <a:lnTo>
                    <a:pt x="28" y="47"/>
                  </a:lnTo>
                  <a:lnTo>
                    <a:pt x="28" y="40"/>
                  </a:lnTo>
                  <a:close/>
                  <a:moveTo>
                    <a:pt x="28" y="31"/>
                  </a:moveTo>
                  <a:lnTo>
                    <a:pt x="19" y="31"/>
                  </a:lnTo>
                  <a:lnTo>
                    <a:pt x="19" y="36"/>
                  </a:lnTo>
                  <a:lnTo>
                    <a:pt x="28" y="36"/>
                  </a:lnTo>
                  <a:lnTo>
                    <a:pt x="28" y="31"/>
                  </a:lnTo>
                  <a:close/>
                  <a:moveTo>
                    <a:pt x="28" y="22"/>
                  </a:moveTo>
                  <a:lnTo>
                    <a:pt x="19" y="22"/>
                  </a:lnTo>
                  <a:lnTo>
                    <a:pt x="19" y="27"/>
                  </a:lnTo>
                  <a:lnTo>
                    <a:pt x="28" y="27"/>
                  </a:lnTo>
                  <a:lnTo>
                    <a:pt x="28" y="22"/>
                  </a:lnTo>
                  <a:close/>
                  <a:moveTo>
                    <a:pt x="28" y="11"/>
                  </a:moveTo>
                  <a:lnTo>
                    <a:pt x="19" y="11"/>
                  </a:lnTo>
                  <a:lnTo>
                    <a:pt x="19" y="18"/>
                  </a:lnTo>
                  <a:lnTo>
                    <a:pt x="28" y="18"/>
                  </a:lnTo>
                  <a:lnTo>
                    <a:pt x="28" y="11"/>
                  </a:lnTo>
                  <a:close/>
                  <a:moveTo>
                    <a:pt x="63" y="18"/>
                  </a:moveTo>
                  <a:lnTo>
                    <a:pt x="40" y="18"/>
                  </a:lnTo>
                  <a:lnTo>
                    <a:pt x="40" y="23"/>
                  </a:lnTo>
                  <a:lnTo>
                    <a:pt x="63" y="23"/>
                  </a:lnTo>
                  <a:lnTo>
                    <a:pt x="63" y="18"/>
                  </a:lnTo>
                  <a:close/>
                  <a:moveTo>
                    <a:pt x="67" y="25"/>
                  </a:moveTo>
                  <a:lnTo>
                    <a:pt x="67" y="68"/>
                  </a:lnTo>
                  <a:lnTo>
                    <a:pt x="47" y="68"/>
                  </a:lnTo>
                  <a:lnTo>
                    <a:pt x="47" y="56"/>
                  </a:lnTo>
                  <a:lnTo>
                    <a:pt x="40" y="56"/>
                  </a:lnTo>
                  <a:lnTo>
                    <a:pt x="40" y="68"/>
                  </a:lnTo>
                  <a:lnTo>
                    <a:pt x="35" y="68"/>
                  </a:lnTo>
                  <a:lnTo>
                    <a:pt x="35" y="25"/>
                  </a:lnTo>
                  <a:lnTo>
                    <a:pt x="67" y="25"/>
                  </a:lnTo>
                  <a:close/>
                  <a:moveTo>
                    <a:pt x="49" y="40"/>
                  </a:moveTo>
                  <a:lnTo>
                    <a:pt x="40" y="40"/>
                  </a:lnTo>
                  <a:lnTo>
                    <a:pt x="40" y="47"/>
                  </a:lnTo>
                  <a:lnTo>
                    <a:pt x="49" y="47"/>
                  </a:lnTo>
                  <a:lnTo>
                    <a:pt x="49" y="40"/>
                  </a:lnTo>
                  <a:close/>
                  <a:moveTo>
                    <a:pt x="49" y="31"/>
                  </a:moveTo>
                  <a:lnTo>
                    <a:pt x="40" y="31"/>
                  </a:lnTo>
                  <a:lnTo>
                    <a:pt x="40" y="36"/>
                  </a:lnTo>
                  <a:lnTo>
                    <a:pt x="49" y="36"/>
                  </a:lnTo>
                  <a:lnTo>
                    <a:pt x="49" y="31"/>
                  </a:lnTo>
                  <a:close/>
                  <a:moveTo>
                    <a:pt x="63" y="40"/>
                  </a:moveTo>
                  <a:lnTo>
                    <a:pt x="54" y="40"/>
                  </a:lnTo>
                  <a:lnTo>
                    <a:pt x="54" y="47"/>
                  </a:lnTo>
                  <a:lnTo>
                    <a:pt x="63" y="47"/>
                  </a:lnTo>
                  <a:lnTo>
                    <a:pt x="63" y="40"/>
                  </a:lnTo>
                  <a:close/>
                  <a:moveTo>
                    <a:pt x="63" y="31"/>
                  </a:moveTo>
                  <a:lnTo>
                    <a:pt x="54" y="31"/>
                  </a:lnTo>
                  <a:lnTo>
                    <a:pt x="54" y="36"/>
                  </a:lnTo>
                  <a:lnTo>
                    <a:pt x="63" y="36"/>
                  </a:lnTo>
                  <a:lnTo>
                    <a:pt x="63" y="3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 name="Freeform 19"/>
            <p:cNvSpPr>
              <a:spLocks/>
            </p:cNvSpPr>
            <p:nvPr/>
          </p:nvSpPr>
          <p:spPr bwMode="auto">
            <a:xfrm>
              <a:off x="4802" y="2859"/>
              <a:ext cx="103" cy="39"/>
            </a:xfrm>
            <a:custGeom>
              <a:avLst/>
              <a:gdLst/>
              <a:ahLst/>
              <a:cxnLst>
                <a:cxn ang="0">
                  <a:pos x="58" y="0"/>
                </a:cxn>
                <a:cxn ang="0">
                  <a:pos x="58" y="22"/>
                </a:cxn>
                <a:cxn ang="0">
                  <a:pos x="55" y="22"/>
                </a:cxn>
                <a:cxn ang="0">
                  <a:pos x="55" y="18"/>
                </a:cxn>
                <a:cxn ang="0">
                  <a:pos x="30" y="3"/>
                </a:cxn>
                <a:cxn ang="0">
                  <a:pos x="4" y="18"/>
                </a:cxn>
                <a:cxn ang="0">
                  <a:pos x="5" y="22"/>
                </a:cxn>
                <a:cxn ang="0">
                  <a:pos x="0" y="22"/>
                </a:cxn>
                <a:cxn ang="0">
                  <a:pos x="0" y="0"/>
                </a:cxn>
                <a:cxn ang="0">
                  <a:pos x="58" y="0"/>
                </a:cxn>
              </a:cxnLst>
              <a:rect l="0" t="0" r="r" b="b"/>
              <a:pathLst>
                <a:path w="58" h="22">
                  <a:moveTo>
                    <a:pt x="58" y="0"/>
                  </a:moveTo>
                  <a:cubicBezTo>
                    <a:pt x="58" y="22"/>
                    <a:pt x="58" y="22"/>
                    <a:pt x="58" y="22"/>
                  </a:cubicBezTo>
                  <a:cubicBezTo>
                    <a:pt x="55" y="22"/>
                    <a:pt x="55" y="22"/>
                    <a:pt x="55" y="22"/>
                  </a:cubicBezTo>
                  <a:cubicBezTo>
                    <a:pt x="55" y="20"/>
                    <a:pt x="55" y="19"/>
                    <a:pt x="55" y="18"/>
                  </a:cubicBezTo>
                  <a:cubicBezTo>
                    <a:pt x="55" y="10"/>
                    <a:pt x="44" y="3"/>
                    <a:pt x="30" y="3"/>
                  </a:cubicBezTo>
                  <a:cubicBezTo>
                    <a:pt x="16" y="3"/>
                    <a:pt x="4" y="10"/>
                    <a:pt x="4" y="18"/>
                  </a:cubicBezTo>
                  <a:cubicBezTo>
                    <a:pt x="4" y="20"/>
                    <a:pt x="4" y="20"/>
                    <a:pt x="5" y="22"/>
                  </a:cubicBezTo>
                  <a:cubicBezTo>
                    <a:pt x="0" y="22"/>
                    <a:pt x="0" y="22"/>
                    <a:pt x="0" y="22"/>
                  </a:cubicBezTo>
                  <a:cubicBezTo>
                    <a:pt x="0" y="0"/>
                    <a:pt x="0" y="0"/>
                    <a:pt x="0" y="0"/>
                  </a:cubicBezTo>
                  <a:lnTo>
                    <a:pt x="5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6" name="Group 4"/>
          <p:cNvGrpSpPr>
            <a:grpSpLocks noChangeAspect="1"/>
          </p:cNvGrpSpPr>
          <p:nvPr/>
        </p:nvGrpSpPr>
        <p:grpSpPr bwMode="auto">
          <a:xfrm>
            <a:off x="9048710" y="6199684"/>
            <a:ext cx="1752600" cy="329411"/>
            <a:chOff x="4057" y="2625"/>
            <a:chExt cx="1269" cy="273"/>
          </a:xfrm>
          <a:solidFill>
            <a:schemeClr val="bg1">
              <a:lumMod val="75000"/>
            </a:schemeClr>
          </a:solidFill>
        </p:grpSpPr>
        <p:sp>
          <p:nvSpPr>
            <p:cNvPr id="197" name="Freeform 6"/>
            <p:cNvSpPr>
              <a:spLocks noEditPoints="1"/>
            </p:cNvSpPr>
            <p:nvPr/>
          </p:nvSpPr>
          <p:spPr bwMode="auto">
            <a:xfrm>
              <a:off x="4289" y="2659"/>
              <a:ext cx="235" cy="232"/>
            </a:xfrm>
            <a:custGeom>
              <a:avLst/>
              <a:gdLst/>
              <a:ahLst/>
              <a:cxnLst>
                <a:cxn ang="0">
                  <a:pos x="220" y="0"/>
                </a:cxn>
                <a:cxn ang="0">
                  <a:pos x="142" y="18"/>
                </a:cxn>
                <a:cxn ang="0">
                  <a:pos x="235" y="25"/>
                </a:cxn>
                <a:cxn ang="0">
                  <a:pos x="221" y="232"/>
                </a:cxn>
                <a:cxn ang="0">
                  <a:pos x="193" y="189"/>
                </a:cxn>
                <a:cxn ang="0">
                  <a:pos x="126" y="232"/>
                </a:cxn>
                <a:cxn ang="0">
                  <a:pos x="235" y="25"/>
                </a:cxn>
                <a:cxn ang="0">
                  <a:pos x="221" y="157"/>
                </a:cxn>
                <a:cxn ang="0">
                  <a:pos x="191" y="136"/>
                </a:cxn>
                <a:cxn ang="0">
                  <a:pos x="191" y="125"/>
                </a:cxn>
                <a:cxn ang="0">
                  <a:pos x="221" y="103"/>
                </a:cxn>
                <a:cxn ang="0">
                  <a:pos x="191" y="125"/>
                </a:cxn>
                <a:cxn ang="0">
                  <a:pos x="221" y="91"/>
                </a:cxn>
                <a:cxn ang="0">
                  <a:pos x="191" y="69"/>
                </a:cxn>
                <a:cxn ang="0">
                  <a:pos x="191" y="59"/>
                </a:cxn>
                <a:cxn ang="0">
                  <a:pos x="221" y="37"/>
                </a:cxn>
                <a:cxn ang="0">
                  <a:pos x="191" y="59"/>
                </a:cxn>
                <a:cxn ang="0">
                  <a:pos x="170" y="157"/>
                </a:cxn>
                <a:cxn ang="0">
                  <a:pos x="140" y="136"/>
                </a:cxn>
                <a:cxn ang="0">
                  <a:pos x="140" y="125"/>
                </a:cxn>
                <a:cxn ang="0">
                  <a:pos x="170" y="103"/>
                </a:cxn>
                <a:cxn ang="0">
                  <a:pos x="140" y="125"/>
                </a:cxn>
                <a:cxn ang="0">
                  <a:pos x="170" y="91"/>
                </a:cxn>
                <a:cxn ang="0">
                  <a:pos x="140" y="69"/>
                </a:cxn>
                <a:cxn ang="0">
                  <a:pos x="140" y="59"/>
                </a:cxn>
                <a:cxn ang="0">
                  <a:pos x="170" y="37"/>
                </a:cxn>
                <a:cxn ang="0">
                  <a:pos x="140" y="59"/>
                </a:cxn>
                <a:cxn ang="0">
                  <a:pos x="94" y="80"/>
                </a:cxn>
                <a:cxn ang="0">
                  <a:pos x="16" y="61"/>
                </a:cxn>
                <a:cxn ang="0">
                  <a:pos x="112" y="86"/>
                </a:cxn>
                <a:cxn ang="0">
                  <a:pos x="96" y="232"/>
                </a:cxn>
                <a:cxn ang="0">
                  <a:pos x="69" y="189"/>
                </a:cxn>
                <a:cxn ang="0">
                  <a:pos x="0" y="232"/>
                </a:cxn>
                <a:cxn ang="0">
                  <a:pos x="112" y="86"/>
                </a:cxn>
                <a:cxn ang="0">
                  <a:pos x="96" y="157"/>
                </a:cxn>
                <a:cxn ang="0">
                  <a:pos x="66" y="136"/>
                </a:cxn>
                <a:cxn ang="0">
                  <a:pos x="66" y="125"/>
                </a:cxn>
                <a:cxn ang="0">
                  <a:pos x="96" y="103"/>
                </a:cxn>
                <a:cxn ang="0">
                  <a:pos x="66" y="125"/>
                </a:cxn>
                <a:cxn ang="0">
                  <a:pos x="44" y="157"/>
                </a:cxn>
                <a:cxn ang="0">
                  <a:pos x="16" y="136"/>
                </a:cxn>
                <a:cxn ang="0">
                  <a:pos x="16" y="125"/>
                </a:cxn>
                <a:cxn ang="0">
                  <a:pos x="44" y="103"/>
                </a:cxn>
                <a:cxn ang="0">
                  <a:pos x="16" y="125"/>
                </a:cxn>
              </a:cxnLst>
              <a:rect l="0" t="0" r="r" b="b"/>
              <a:pathLst>
                <a:path w="235" h="232">
                  <a:moveTo>
                    <a:pt x="142" y="0"/>
                  </a:moveTo>
                  <a:lnTo>
                    <a:pt x="220" y="0"/>
                  </a:lnTo>
                  <a:lnTo>
                    <a:pt x="220" y="18"/>
                  </a:lnTo>
                  <a:lnTo>
                    <a:pt x="142" y="18"/>
                  </a:lnTo>
                  <a:lnTo>
                    <a:pt x="142" y="0"/>
                  </a:lnTo>
                  <a:close/>
                  <a:moveTo>
                    <a:pt x="235" y="25"/>
                  </a:moveTo>
                  <a:lnTo>
                    <a:pt x="235" y="232"/>
                  </a:lnTo>
                  <a:lnTo>
                    <a:pt x="221" y="232"/>
                  </a:lnTo>
                  <a:lnTo>
                    <a:pt x="221" y="189"/>
                  </a:lnTo>
                  <a:lnTo>
                    <a:pt x="193" y="189"/>
                  </a:lnTo>
                  <a:lnTo>
                    <a:pt x="193" y="232"/>
                  </a:lnTo>
                  <a:lnTo>
                    <a:pt x="126" y="232"/>
                  </a:lnTo>
                  <a:lnTo>
                    <a:pt x="126" y="25"/>
                  </a:lnTo>
                  <a:lnTo>
                    <a:pt x="235" y="25"/>
                  </a:lnTo>
                  <a:close/>
                  <a:moveTo>
                    <a:pt x="191" y="157"/>
                  </a:moveTo>
                  <a:lnTo>
                    <a:pt x="221" y="157"/>
                  </a:lnTo>
                  <a:lnTo>
                    <a:pt x="221" y="136"/>
                  </a:lnTo>
                  <a:lnTo>
                    <a:pt x="191" y="136"/>
                  </a:lnTo>
                  <a:lnTo>
                    <a:pt x="191" y="157"/>
                  </a:lnTo>
                  <a:close/>
                  <a:moveTo>
                    <a:pt x="191" y="125"/>
                  </a:moveTo>
                  <a:lnTo>
                    <a:pt x="221" y="125"/>
                  </a:lnTo>
                  <a:lnTo>
                    <a:pt x="221" y="103"/>
                  </a:lnTo>
                  <a:lnTo>
                    <a:pt x="191" y="103"/>
                  </a:lnTo>
                  <a:lnTo>
                    <a:pt x="191" y="125"/>
                  </a:lnTo>
                  <a:close/>
                  <a:moveTo>
                    <a:pt x="191" y="91"/>
                  </a:moveTo>
                  <a:lnTo>
                    <a:pt x="221" y="91"/>
                  </a:lnTo>
                  <a:lnTo>
                    <a:pt x="221" y="69"/>
                  </a:lnTo>
                  <a:lnTo>
                    <a:pt x="191" y="69"/>
                  </a:lnTo>
                  <a:lnTo>
                    <a:pt x="191" y="91"/>
                  </a:lnTo>
                  <a:close/>
                  <a:moveTo>
                    <a:pt x="191" y="59"/>
                  </a:moveTo>
                  <a:lnTo>
                    <a:pt x="221" y="59"/>
                  </a:lnTo>
                  <a:lnTo>
                    <a:pt x="221" y="37"/>
                  </a:lnTo>
                  <a:lnTo>
                    <a:pt x="191" y="37"/>
                  </a:lnTo>
                  <a:lnTo>
                    <a:pt x="191" y="59"/>
                  </a:lnTo>
                  <a:close/>
                  <a:moveTo>
                    <a:pt x="140" y="157"/>
                  </a:moveTo>
                  <a:lnTo>
                    <a:pt x="170" y="157"/>
                  </a:lnTo>
                  <a:lnTo>
                    <a:pt x="170" y="136"/>
                  </a:lnTo>
                  <a:lnTo>
                    <a:pt x="140" y="136"/>
                  </a:lnTo>
                  <a:lnTo>
                    <a:pt x="140" y="157"/>
                  </a:lnTo>
                  <a:close/>
                  <a:moveTo>
                    <a:pt x="140" y="125"/>
                  </a:moveTo>
                  <a:lnTo>
                    <a:pt x="170" y="125"/>
                  </a:lnTo>
                  <a:lnTo>
                    <a:pt x="170" y="103"/>
                  </a:lnTo>
                  <a:lnTo>
                    <a:pt x="140" y="103"/>
                  </a:lnTo>
                  <a:lnTo>
                    <a:pt x="140" y="125"/>
                  </a:lnTo>
                  <a:close/>
                  <a:moveTo>
                    <a:pt x="140" y="91"/>
                  </a:moveTo>
                  <a:lnTo>
                    <a:pt x="170" y="91"/>
                  </a:lnTo>
                  <a:lnTo>
                    <a:pt x="170" y="69"/>
                  </a:lnTo>
                  <a:lnTo>
                    <a:pt x="140" y="69"/>
                  </a:lnTo>
                  <a:lnTo>
                    <a:pt x="140" y="91"/>
                  </a:lnTo>
                  <a:close/>
                  <a:moveTo>
                    <a:pt x="140" y="59"/>
                  </a:moveTo>
                  <a:lnTo>
                    <a:pt x="170" y="59"/>
                  </a:lnTo>
                  <a:lnTo>
                    <a:pt x="170" y="37"/>
                  </a:lnTo>
                  <a:lnTo>
                    <a:pt x="140" y="37"/>
                  </a:lnTo>
                  <a:lnTo>
                    <a:pt x="140" y="59"/>
                  </a:lnTo>
                  <a:close/>
                  <a:moveTo>
                    <a:pt x="16" y="80"/>
                  </a:moveTo>
                  <a:lnTo>
                    <a:pt x="94" y="80"/>
                  </a:lnTo>
                  <a:lnTo>
                    <a:pt x="94" y="61"/>
                  </a:lnTo>
                  <a:lnTo>
                    <a:pt x="16" y="61"/>
                  </a:lnTo>
                  <a:lnTo>
                    <a:pt x="16" y="80"/>
                  </a:lnTo>
                  <a:close/>
                  <a:moveTo>
                    <a:pt x="112" y="86"/>
                  </a:moveTo>
                  <a:lnTo>
                    <a:pt x="112" y="232"/>
                  </a:lnTo>
                  <a:lnTo>
                    <a:pt x="96" y="232"/>
                  </a:lnTo>
                  <a:lnTo>
                    <a:pt x="96" y="189"/>
                  </a:lnTo>
                  <a:lnTo>
                    <a:pt x="69" y="189"/>
                  </a:lnTo>
                  <a:lnTo>
                    <a:pt x="69" y="232"/>
                  </a:lnTo>
                  <a:lnTo>
                    <a:pt x="0" y="232"/>
                  </a:lnTo>
                  <a:lnTo>
                    <a:pt x="0" y="86"/>
                  </a:lnTo>
                  <a:lnTo>
                    <a:pt x="112" y="86"/>
                  </a:lnTo>
                  <a:close/>
                  <a:moveTo>
                    <a:pt x="66" y="157"/>
                  </a:moveTo>
                  <a:lnTo>
                    <a:pt x="96" y="157"/>
                  </a:lnTo>
                  <a:lnTo>
                    <a:pt x="96" y="136"/>
                  </a:lnTo>
                  <a:lnTo>
                    <a:pt x="66" y="136"/>
                  </a:lnTo>
                  <a:lnTo>
                    <a:pt x="66" y="157"/>
                  </a:lnTo>
                  <a:close/>
                  <a:moveTo>
                    <a:pt x="66" y="125"/>
                  </a:moveTo>
                  <a:lnTo>
                    <a:pt x="96" y="125"/>
                  </a:lnTo>
                  <a:lnTo>
                    <a:pt x="96" y="103"/>
                  </a:lnTo>
                  <a:lnTo>
                    <a:pt x="66" y="103"/>
                  </a:lnTo>
                  <a:lnTo>
                    <a:pt x="66" y="125"/>
                  </a:lnTo>
                  <a:close/>
                  <a:moveTo>
                    <a:pt x="16" y="157"/>
                  </a:moveTo>
                  <a:lnTo>
                    <a:pt x="44" y="157"/>
                  </a:lnTo>
                  <a:lnTo>
                    <a:pt x="44" y="136"/>
                  </a:lnTo>
                  <a:lnTo>
                    <a:pt x="16" y="136"/>
                  </a:lnTo>
                  <a:lnTo>
                    <a:pt x="16" y="157"/>
                  </a:lnTo>
                  <a:close/>
                  <a:moveTo>
                    <a:pt x="16" y="125"/>
                  </a:moveTo>
                  <a:lnTo>
                    <a:pt x="44" y="125"/>
                  </a:lnTo>
                  <a:lnTo>
                    <a:pt x="44" y="103"/>
                  </a:lnTo>
                  <a:lnTo>
                    <a:pt x="16" y="103"/>
                  </a:lnTo>
                  <a:lnTo>
                    <a:pt x="16" y="12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 name="Freeform 7"/>
            <p:cNvSpPr>
              <a:spLocks noEditPoints="1"/>
            </p:cNvSpPr>
            <p:nvPr/>
          </p:nvSpPr>
          <p:spPr bwMode="auto">
            <a:xfrm>
              <a:off x="4958" y="2625"/>
              <a:ext cx="269" cy="266"/>
            </a:xfrm>
            <a:custGeom>
              <a:avLst/>
              <a:gdLst/>
              <a:ahLst/>
              <a:cxnLst>
                <a:cxn ang="0">
                  <a:pos x="18" y="21"/>
                </a:cxn>
                <a:cxn ang="0">
                  <a:pos x="108" y="0"/>
                </a:cxn>
                <a:cxn ang="0">
                  <a:pos x="126" y="29"/>
                </a:cxn>
                <a:cxn ang="0">
                  <a:pos x="48" y="266"/>
                </a:cxn>
                <a:cxn ang="0">
                  <a:pos x="16" y="216"/>
                </a:cxn>
                <a:cxn ang="0">
                  <a:pos x="0" y="266"/>
                </a:cxn>
                <a:cxn ang="0">
                  <a:pos x="126" y="29"/>
                </a:cxn>
                <a:cxn ang="0">
                  <a:pos x="16" y="155"/>
                </a:cxn>
                <a:cxn ang="0">
                  <a:pos x="51" y="180"/>
                </a:cxn>
                <a:cxn ang="0">
                  <a:pos x="51" y="118"/>
                </a:cxn>
                <a:cxn ang="0">
                  <a:pos x="16" y="143"/>
                </a:cxn>
                <a:cxn ang="0">
                  <a:pos x="51" y="118"/>
                </a:cxn>
                <a:cxn ang="0">
                  <a:pos x="16" y="80"/>
                </a:cxn>
                <a:cxn ang="0">
                  <a:pos x="51" y="105"/>
                </a:cxn>
                <a:cxn ang="0">
                  <a:pos x="51" y="43"/>
                </a:cxn>
                <a:cxn ang="0">
                  <a:pos x="16" y="68"/>
                </a:cxn>
                <a:cxn ang="0">
                  <a:pos x="51" y="43"/>
                </a:cxn>
                <a:cxn ang="0">
                  <a:pos x="74" y="155"/>
                </a:cxn>
                <a:cxn ang="0">
                  <a:pos x="108" y="180"/>
                </a:cxn>
                <a:cxn ang="0">
                  <a:pos x="108" y="118"/>
                </a:cxn>
                <a:cxn ang="0">
                  <a:pos x="74" y="143"/>
                </a:cxn>
                <a:cxn ang="0">
                  <a:pos x="108" y="118"/>
                </a:cxn>
                <a:cxn ang="0">
                  <a:pos x="74" y="80"/>
                </a:cxn>
                <a:cxn ang="0">
                  <a:pos x="108" y="105"/>
                </a:cxn>
                <a:cxn ang="0">
                  <a:pos x="108" y="43"/>
                </a:cxn>
                <a:cxn ang="0">
                  <a:pos x="74" y="68"/>
                </a:cxn>
                <a:cxn ang="0">
                  <a:pos x="108" y="43"/>
                </a:cxn>
                <a:cxn ang="0">
                  <a:pos x="161" y="70"/>
                </a:cxn>
                <a:cxn ang="0">
                  <a:pos x="251" y="91"/>
                </a:cxn>
                <a:cxn ang="0">
                  <a:pos x="269" y="98"/>
                </a:cxn>
                <a:cxn ang="0">
                  <a:pos x="191" y="266"/>
                </a:cxn>
                <a:cxn ang="0">
                  <a:pos x="159" y="216"/>
                </a:cxn>
                <a:cxn ang="0">
                  <a:pos x="143" y="266"/>
                </a:cxn>
                <a:cxn ang="0">
                  <a:pos x="269" y="98"/>
                </a:cxn>
                <a:cxn ang="0">
                  <a:pos x="159" y="155"/>
                </a:cxn>
                <a:cxn ang="0">
                  <a:pos x="195" y="180"/>
                </a:cxn>
                <a:cxn ang="0">
                  <a:pos x="195" y="118"/>
                </a:cxn>
                <a:cxn ang="0">
                  <a:pos x="159" y="143"/>
                </a:cxn>
                <a:cxn ang="0">
                  <a:pos x="195" y="118"/>
                </a:cxn>
                <a:cxn ang="0">
                  <a:pos x="218" y="155"/>
                </a:cxn>
                <a:cxn ang="0">
                  <a:pos x="251" y="180"/>
                </a:cxn>
                <a:cxn ang="0">
                  <a:pos x="251" y="118"/>
                </a:cxn>
                <a:cxn ang="0">
                  <a:pos x="218" y="143"/>
                </a:cxn>
                <a:cxn ang="0">
                  <a:pos x="251" y="118"/>
                </a:cxn>
              </a:cxnLst>
              <a:rect l="0" t="0" r="r" b="b"/>
              <a:pathLst>
                <a:path w="269" h="266">
                  <a:moveTo>
                    <a:pt x="108" y="21"/>
                  </a:moveTo>
                  <a:lnTo>
                    <a:pt x="18" y="21"/>
                  </a:lnTo>
                  <a:lnTo>
                    <a:pt x="18" y="0"/>
                  </a:lnTo>
                  <a:lnTo>
                    <a:pt x="108" y="0"/>
                  </a:lnTo>
                  <a:lnTo>
                    <a:pt x="108" y="21"/>
                  </a:lnTo>
                  <a:close/>
                  <a:moveTo>
                    <a:pt x="126" y="29"/>
                  </a:moveTo>
                  <a:lnTo>
                    <a:pt x="126" y="266"/>
                  </a:lnTo>
                  <a:lnTo>
                    <a:pt x="48" y="266"/>
                  </a:lnTo>
                  <a:lnTo>
                    <a:pt x="48" y="216"/>
                  </a:lnTo>
                  <a:lnTo>
                    <a:pt x="16" y="216"/>
                  </a:lnTo>
                  <a:lnTo>
                    <a:pt x="16" y="266"/>
                  </a:lnTo>
                  <a:lnTo>
                    <a:pt x="0" y="266"/>
                  </a:lnTo>
                  <a:lnTo>
                    <a:pt x="0" y="29"/>
                  </a:lnTo>
                  <a:lnTo>
                    <a:pt x="126" y="29"/>
                  </a:lnTo>
                  <a:close/>
                  <a:moveTo>
                    <a:pt x="51" y="155"/>
                  </a:moveTo>
                  <a:lnTo>
                    <a:pt x="16" y="155"/>
                  </a:lnTo>
                  <a:lnTo>
                    <a:pt x="16" y="180"/>
                  </a:lnTo>
                  <a:lnTo>
                    <a:pt x="51" y="180"/>
                  </a:lnTo>
                  <a:lnTo>
                    <a:pt x="51" y="155"/>
                  </a:lnTo>
                  <a:close/>
                  <a:moveTo>
                    <a:pt x="51" y="118"/>
                  </a:moveTo>
                  <a:lnTo>
                    <a:pt x="16" y="118"/>
                  </a:lnTo>
                  <a:lnTo>
                    <a:pt x="16" y="143"/>
                  </a:lnTo>
                  <a:lnTo>
                    <a:pt x="51" y="143"/>
                  </a:lnTo>
                  <a:lnTo>
                    <a:pt x="51" y="118"/>
                  </a:lnTo>
                  <a:close/>
                  <a:moveTo>
                    <a:pt x="51" y="80"/>
                  </a:moveTo>
                  <a:lnTo>
                    <a:pt x="16" y="80"/>
                  </a:lnTo>
                  <a:lnTo>
                    <a:pt x="16" y="105"/>
                  </a:lnTo>
                  <a:lnTo>
                    <a:pt x="51" y="105"/>
                  </a:lnTo>
                  <a:lnTo>
                    <a:pt x="51" y="80"/>
                  </a:lnTo>
                  <a:close/>
                  <a:moveTo>
                    <a:pt x="51" y="43"/>
                  </a:moveTo>
                  <a:lnTo>
                    <a:pt x="16" y="43"/>
                  </a:lnTo>
                  <a:lnTo>
                    <a:pt x="16" y="68"/>
                  </a:lnTo>
                  <a:lnTo>
                    <a:pt x="51" y="68"/>
                  </a:lnTo>
                  <a:lnTo>
                    <a:pt x="51" y="43"/>
                  </a:lnTo>
                  <a:close/>
                  <a:moveTo>
                    <a:pt x="108" y="155"/>
                  </a:moveTo>
                  <a:lnTo>
                    <a:pt x="74" y="155"/>
                  </a:lnTo>
                  <a:lnTo>
                    <a:pt x="74" y="180"/>
                  </a:lnTo>
                  <a:lnTo>
                    <a:pt x="108" y="180"/>
                  </a:lnTo>
                  <a:lnTo>
                    <a:pt x="108" y="155"/>
                  </a:lnTo>
                  <a:close/>
                  <a:moveTo>
                    <a:pt x="108" y="118"/>
                  </a:moveTo>
                  <a:lnTo>
                    <a:pt x="74" y="118"/>
                  </a:lnTo>
                  <a:lnTo>
                    <a:pt x="74" y="143"/>
                  </a:lnTo>
                  <a:lnTo>
                    <a:pt x="108" y="143"/>
                  </a:lnTo>
                  <a:lnTo>
                    <a:pt x="108" y="118"/>
                  </a:lnTo>
                  <a:close/>
                  <a:moveTo>
                    <a:pt x="108" y="80"/>
                  </a:moveTo>
                  <a:lnTo>
                    <a:pt x="74" y="80"/>
                  </a:lnTo>
                  <a:lnTo>
                    <a:pt x="74" y="105"/>
                  </a:lnTo>
                  <a:lnTo>
                    <a:pt x="108" y="105"/>
                  </a:lnTo>
                  <a:lnTo>
                    <a:pt x="108" y="80"/>
                  </a:lnTo>
                  <a:close/>
                  <a:moveTo>
                    <a:pt x="108" y="43"/>
                  </a:moveTo>
                  <a:lnTo>
                    <a:pt x="74" y="43"/>
                  </a:lnTo>
                  <a:lnTo>
                    <a:pt x="74" y="68"/>
                  </a:lnTo>
                  <a:lnTo>
                    <a:pt x="108" y="68"/>
                  </a:lnTo>
                  <a:lnTo>
                    <a:pt x="108" y="43"/>
                  </a:lnTo>
                  <a:close/>
                  <a:moveTo>
                    <a:pt x="251" y="70"/>
                  </a:moveTo>
                  <a:lnTo>
                    <a:pt x="161" y="70"/>
                  </a:lnTo>
                  <a:lnTo>
                    <a:pt x="161" y="91"/>
                  </a:lnTo>
                  <a:lnTo>
                    <a:pt x="251" y="91"/>
                  </a:lnTo>
                  <a:lnTo>
                    <a:pt x="251" y="70"/>
                  </a:lnTo>
                  <a:close/>
                  <a:moveTo>
                    <a:pt x="269" y="98"/>
                  </a:moveTo>
                  <a:lnTo>
                    <a:pt x="269" y="266"/>
                  </a:lnTo>
                  <a:lnTo>
                    <a:pt x="191" y="266"/>
                  </a:lnTo>
                  <a:lnTo>
                    <a:pt x="191" y="216"/>
                  </a:lnTo>
                  <a:lnTo>
                    <a:pt x="159" y="216"/>
                  </a:lnTo>
                  <a:lnTo>
                    <a:pt x="159" y="266"/>
                  </a:lnTo>
                  <a:lnTo>
                    <a:pt x="143" y="266"/>
                  </a:lnTo>
                  <a:lnTo>
                    <a:pt x="143" y="98"/>
                  </a:lnTo>
                  <a:lnTo>
                    <a:pt x="269" y="98"/>
                  </a:lnTo>
                  <a:close/>
                  <a:moveTo>
                    <a:pt x="195" y="155"/>
                  </a:moveTo>
                  <a:lnTo>
                    <a:pt x="159" y="155"/>
                  </a:lnTo>
                  <a:lnTo>
                    <a:pt x="159" y="180"/>
                  </a:lnTo>
                  <a:lnTo>
                    <a:pt x="195" y="180"/>
                  </a:lnTo>
                  <a:lnTo>
                    <a:pt x="195" y="155"/>
                  </a:lnTo>
                  <a:close/>
                  <a:moveTo>
                    <a:pt x="195" y="118"/>
                  </a:moveTo>
                  <a:lnTo>
                    <a:pt x="159" y="118"/>
                  </a:lnTo>
                  <a:lnTo>
                    <a:pt x="159" y="143"/>
                  </a:lnTo>
                  <a:lnTo>
                    <a:pt x="195" y="143"/>
                  </a:lnTo>
                  <a:lnTo>
                    <a:pt x="195" y="118"/>
                  </a:lnTo>
                  <a:close/>
                  <a:moveTo>
                    <a:pt x="251" y="155"/>
                  </a:moveTo>
                  <a:lnTo>
                    <a:pt x="218" y="155"/>
                  </a:lnTo>
                  <a:lnTo>
                    <a:pt x="218" y="180"/>
                  </a:lnTo>
                  <a:lnTo>
                    <a:pt x="251" y="180"/>
                  </a:lnTo>
                  <a:lnTo>
                    <a:pt x="251" y="155"/>
                  </a:lnTo>
                  <a:close/>
                  <a:moveTo>
                    <a:pt x="251" y="118"/>
                  </a:moveTo>
                  <a:lnTo>
                    <a:pt x="218" y="118"/>
                  </a:lnTo>
                  <a:lnTo>
                    <a:pt x="218" y="143"/>
                  </a:lnTo>
                  <a:lnTo>
                    <a:pt x="251" y="143"/>
                  </a:lnTo>
                  <a:lnTo>
                    <a:pt x="251" y="11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 name="Freeform 8"/>
            <p:cNvSpPr>
              <a:spLocks noEditPoints="1"/>
            </p:cNvSpPr>
            <p:nvPr/>
          </p:nvSpPr>
          <p:spPr bwMode="auto">
            <a:xfrm>
              <a:off x="4914" y="2821"/>
              <a:ext cx="67" cy="68"/>
            </a:xfrm>
            <a:custGeom>
              <a:avLst/>
              <a:gdLst/>
              <a:ahLst/>
              <a:cxnLst>
                <a:cxn ang="0">
                  <a:pos x="64" y="0"/>
                </a:cxn>
                <a:cxn ang="0">
                  <a:pos x="41" y="6"/>
                </a:cxn>
                <a:cxn ang="0">
                  <a:pos x="67" y="7"/>
                </a:cxn>
                <a:cxn ang="0">
                  <a:pos x="64" y="68"/>
                </a:cxn>
                <a:cxn ang="0">
                  <a:pos x="55" y="56"/>
                </a:cxn>
                <a:cxn ang="0">
                  <a:pos x="35" y="68"/>
                </a:cxn>
                <a:cxn ang="0">
                  <a:pos x="67" y="7"/>
                </a:cxn>
                <a:cxn ang="0">
                  <a:pos x="64" y="47"/>
                </a:cxn>
                <a:cxn ang="0">
                  <a:pos x="55" y="40"/>
                </a:cxn>
                <a:cxn ang="0">
                  <a:pos x="55" y="36"/>
                </a:cxn>
                <a:cxn ang="0">
                  <a:pos x="64" y="31"/>
                </a:cxn>
                <a:cxn ang="0">
                  <a:pos x="55" y="36"/>
                </a:cxn>
                <a:cxn ang="0">
                  <a:pos x="64" y="27"/>
                </a:cxn>
                <a:cxn ang="0">
                  <a:pos x="55" y="22"/>
                </a:cxn>
                <a:cxn ang="0">
                  <a:pos x="55" y="18"/>
                </a:cxn>
                <a:cxn ang="0">
                  <a:pos x="64" y="11"/>
                </a:cxn>
                <a:cxn ang="0">
                  <a:pos x="55" y="18"/>
                </a:cxn>
                <a:cxn ang="0">
                  <a:pos x="49" y="47"/>
                </a:cxn>
                <a:cxn ang="0">
                  <a:pos x="41" y="40"/>
                </a:cxn>
                <a:cxn ang="0">
                  <a:pos x="41" y="36"/>
                </a:cxn>
                <a:cxn ang="0">
                  <a:pos x="49" y="31"/>
                </a:cxn>
                <a:cxn ang="0">
                  <a:pos x="41" y="36"/>
                </a:cxn>
                <a:cxn ang="0">
                  <a:pos x="49" y="27"/>
                </a:cxn>
                <a:cxn ang="0">
                  <a:pos x="41" y="22"/>
                </a:cxn>
                <a:cxn ang="0">
                  <a:pos x="41" y="18"/>
                </a:cxn>
                <a:cxn ang="0">
                  <a:pos x="49" y="11"/>
                </a:cxn>
                <a:cxn ang="0">
                  <a:pos x="41" y="18"/>
                </a:cxn>
                <a:cxn ang="0">
                  <a:pos x="26" y="23"/>
                </a:cxn>
                <a:cxn ang="0">
                  <a:pos x="5" y="18"/>
                </a:cxn>
                <a:cxn ang="0">
                  <a:pos x="32" y="25"/>
                </a:cxn>
                <a:cxn ang="0">
                  <a:pos x="26" y="68"/>
                </a:cxn>
                <a:cxn ang="0">
                  <a:pos x="19" y="56"/>
                </a:cxn>
                <a:cxn ang="0">
                  <a:pos x="0" y="68"/>
                </a:cxn>
                <a:cxn ang="0">
                  <a:pos x="32" y="25"/>
                </a:cxn>
                <a:cxn ang="0">
                  <a:pos x="26" y="47"/>
                </a:cxn>
                <a:cxn ang="0">
                  <a:pos x="19" y="40"/>
                </a:cxn>
                <a:cxn ang="0">
                  <a:pos x="19" y="36"/>
                </a:cxn>
                <a:cxn ang="0">
                  <a:pos x="26" y="31"/>
                </a:cxn>
                <a:cxn ang="0">
                  <a:pos x="19" y="36"/>
                </a:cxn>
                <a:cxn ang="0">
                  <a:pos x="12" y="47"/>
                </a:cxn>
                <a:cxn ang="0">
                  <a:pos x="3" y="40"/>
                </a:cxn>
                <a:cxn ang="0">
                  <a:pos x="3" y="36"/>
                </a:cxn>
                <a:cxn ang="0">
                  <a:pos x="12" y="31"/>
                </a:cxn>
                <a:cxn ang="0">
                  <a:pos x="3" y="36"/>
                </a:cxn>
              </a:cxnLst>
              <a:rect l="0" t="0" r="r" b="b"/>
              <a:pathLst>
                <a:path w="67" h="68">
                  <a:moveTo>
                    <a:pt x="41" y="0"/>
                  </a:moveTo>
                  <a:lnTo>
                    <a:pt x="64" y="0"/>
                  </a:lnTo>
                  <a:lnTo>
                    <a:pt x="64" y="6"/>
                  </a:lnTo>
                  <a:lnTo>
                    <a:pt x="41" y="6"/>
                  </a:lnTo>
                  <a:lnTo>
                    <a:pt x="41" y="0"/>
                  </a:lnTo>
                  <a:close/>
                  <a:moveTo>
                    <a:pt x="67" y="7"/>
                  </a:moveTo>
                  <a:lnTo>
                    <a:pt x="67" y="68"/>
                  </a:lnTo>
                  <a:lnTo>
                    <a:pt x="64" y="68"/>
                  </a:lnTo>
                  <a:lnTo>
                    <a:pt x="64" y="56"/>
                  </a:lnTo>
                  <a:lnTo>
                    <a:pt x="55" y="56"/>
                  </a:lnTo>
                  <a:lnTo>
                    <a:pt x="55" y="68"/>
                  </a:lnTo>
                  <a:lnTo>
                    <a:pt x="35" y="68"/>
                  </a:lnTo>
                  <a:lnTo>
                    <a:pt x="35" y="7"/>
                  </a:lnTo>
                  <a:lnTo>
                    <a:pt x="67" y="7"/>
                  </a:lnTo>
                  <a:close/>
                  <a:moveTo>
                    <a:pt x="55" y="47"/>
                  </a:moveTo>
                  <a:lnTo>
                    <a:pt x="64" y="47"/>
                  </a:lnTo>
                  <a:lnTo>
                    <a:pt x="64" y="40"/>
                  </a:lnTo>
                  <a:lnTo>
                    <a:pt x="55" y="40"/>
                  </a:lnTo>
                  <a:lnTo>
                    <a:pt x="55" y="47"/>
                  </a:lnTo>
                  <a:close/>
                  <a:moveTo>
                    <a:pt x="55" y="36"/>
                  </a:moveTo>
                  <a:lnTo>
                    <a:pt x="64" y="36"/>
                  </a:lnTo>
                  <a:lnTo>
                    <a:pt x="64" y="31"/>
                  </a:lnTo>
                  <a:lnTo>
                    <a:pt x="55" y="31"/>
                  </a:lnTo>
                  <a:lnTo>
                    <a:pt x="55" y="36"/>
                  </a:lnTo>
                  <a:close/>
                  <a:moveTo>
                    <a:pt x="55" y="27"/>
                  </a:moveTo>
                  <a:lnTo>
                    <a:pt x="64" y="27"/>
                  </a:lnTo>
                  <a:lnTo>
                    <a:pt x="64" y="22"/>
                  </a:lnTo>
                  <a:lnTo>
                    <a:pt x="55" y="22"/>
                  </a:lnTo>
                  <a:lnTo>
                    <a:pt x="55" y="27"/>
                  </a:lnTo>
                  <a:close/>
                  <a:moveTo>
                    <a:pt x="55" y="18"/>
                  </a:moveTo>
                  <a:lnTo>
                    <a:pt x="64" y="18"/>
                  </a:lnTo>
                  <a:lnTo>
                    <a:pt x="64" y="11"/>
                  </a:lnTo>
                  <a:lnTo>
                    <a:pt x="55" y="11"/>
                  </a:lnTo>
                  <a:lnTo>
                    <a:pt x="55" y="18"/>
                  </a:lnTo>
                  <a:close/>
                  <a:moveTo>
                    <a:pt x="41" y="47"/>
                  </a:moveTo>
                  <a:lnTo>
                    <a:pt x="49" y="47"/>
                  </a:lnTo>
                  <a:lnTo>
                    <a:pt x="49" y="40"/>
                  </a:lnTo>
                  <a:lnTo>
                    <a:pt x="41" y="40"/>
                  </a:lnTo>
                  <a:lnTo>
                    <a:pt x="41" y="47"/>
                  </a:lnTo>
                  <a:close/>
                  <a:moveTo>
                    <a:pt x="41" y="36"/>
                  </a:moveTo>
                  <a:lnTo>
                    <a:pt x="49" y="36"/>
                  </a:lnTo>
                  <a:lnTo>
                    <a:pt x="49" y="31"/>
                  </a:lnTo>
                  <a:lnTo>
                    <a:pt x="41" y="31"/>
                  </a:lnTo>
                  <a:lnTo>
                    <a:pt x="41" y="36"/>
                  </a:lnTo>
                  <a:close/>
                  <a:moveTo>
                    <a:pt x="41" y="27"/>
                  </a:moveTo>
                  <a:lnTo>
                    <a:pt x="49" y="27"/>
                  </a:lnTo>
                  <a:lnTo>
                    <a:pt x="49" y="22"/>
                  </a:lnTo>
                  <a:lnTo>
                    <a:pt x="41" y="22"/>
                  </a:lnTo>
                  <a:lnTo>
                    <a:pt x="41" y="27"/>
                  </a:lnTo>
                  <a:close/>
                  <a:moveTo>
                    <a:pt x="41" y="18"/>
                  </a:moveTo>
                  <a:lnTo>
                    <a:pt x="49" y="18"/>
                  </a:lnTo>
                  <a:lnTo>
                    <a:pt x="49" y="11"/>
                  </a:lnTo>
                  <a:lnTo>
                    <a:pt x="41" y="11"/>
                  </a:lnTo>
                  <a:lnTo>
                    <a:pt x="41" y="18"/>
                  </a:lnTo>
                  <a:close/>
                  <a:moveTo>
                    <a:pt x="5" y="23"/>
                  </a:moveTo>
                  <a:lnTo>
                    <a:pt x="26" y="23"/>
                  </a:lnTo>
                  <a:lnTo>
                    <a:pt x="26" y="18"/>
                  </a:lnTo>
                  <a:lnTo>
                    <a:pt x="5" y="18"/>
                  </a:lnTo>
                  <a:lnTo>
                    <a:pt x="5" y="23"/>
                  </a:lnTo>
                  <a:close/>
                  <a:moveTo>
                    <a:pt x="32" y="25"/>
                  </a:moveTo>
                  <a:lnTo>
                    <a:pt x="32" y="68"/>
                  </a:lnTo>
                  <a:lnTo>
                    <a:pt x="26" y="68"/>
                  </a:lnTo>
                  <a:lnTo>
                    <a:pt x="26" y="56"/>
                  </a:lnTo>
                  <a:lnTo>
                    <a:pt x="19" y="56"/>
                  </a:lnTo>
                  <a:lnTo>
                    <a:pt x="19" y="68"/>
                  </a:lnTo>
                  <a:lnTo>
                    <a:pt x="0" y="68"/>
                  </a:lnTo>
                  <a:lnTo>
                    <a:pt x="0" y="25"/>
                  </a:lnTo>
                  <a:lnTo>
                    <a:pt x="32" y="25"/>
                  </a:lnTo>
                  <a:close/>
                  <a:moveTo>
                    <a:pt x="19" y="47"/>
                  </a:moveTo>
                  <a:lnTo>
                    <a:pt x="26" y="47"/>
                  </a:lnTo>
                  <a:lnTo>
                    <a:pt x="26" y="40"/>
                  </a:lnTo>
                  <a:lnTo>
                    <a:pt x="19" y="40"/>
                  </a:lnTo>
                  <a:lnTo>
                    <a:pt x="19" y="47"/>
                  </a:lnTo>
                  <a:close/>
                  <a:moveTo>
                    <a:pt x="19" y="36"/>
                  </a:moveTo>
                  <a:lnTo>
                    <a:pt x="26" y="36"/>
                  </a:lnTo>
                  <a:lnTo>
                    <a:pt x="26" y="31"/>
                  </a:lnTo>
                  <a:lnTo>
                    <a:pt x="19" y="31"/>
                  </a:lnTo>
                  <a:lnTo>
                    <a:pt x="19" y="36"/>
                  </a:lnTo>
                  <a:close/>
                  <a:moveTo>
                    <a:pt x="3" y="47"/>
                  </a:moveTo>
                  <a:lnTo>
                    <a:pt x="12" y="47"/>
                  </a:lnTo>
                  <a:lnTo>
                    <a:pt x="12" y="40"/>
                  </a:lnTo>
                  <a:lnTo>
                    <a:pt x="3" y="40"/>
                  </a:lnTo>
                  <a:lnTo>
                    <a:pt x="3" y="47"/>
                  </a:lnTo>
                  <a:close/>
                  <a:moveTo>
                    <a:pt x="3" y="36"/>
                  </a:moveTo>
                  <a:lnTo>
                    <a:pt x="12" y="36"/>
                  </a:lnTo>
                  <a:lnTo>
                    <a:pt x="12" y="31"/>
                  </a:lnTo>
                  <a:lnTo>
                    <a:pt x="3" y="31"/>
                  </a:lnTo>
                  <a:lnTo>
                    <a:pt x="3" y="3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 name="Freeform 9"/>
            <p:cNvSpPr>
              <a:spLocks noEditPoints="1"/>
            </p:cNvSpPr>
            <p:nvPr/>
          </p:nvSpPr>
          <p:spPr bwMode="auto">
            <a:xfrm>
              <a:off x="4995" y="2746"/>
              <a:ext cx="142" cy="143"/>
            </a:xfrm>
            <a:custGeom>
              <a:avLst/>
              <a:gdLst/>
              <a:ahLst/>
              <a:cxnLst>
                <a:cxn ang="0">
                  <a:pos x="133" y="0"/>
                </a:cxn>
                <a:cxn ang="0">
                  <a:pos x="85" y="13"/>
                </a:cxn>
                <a:cxn ang="0">
                  <a:pos x="142" y="16"/>
                </a:cxn>
                <a:cxn ang="0">
                  <a:pos x="133" y="143"/>
                </a:cxn>
                <a:cxn ang="0">
                  <a:pos x="117" y="116"/>
                </a:cxn>
                <a:cxn ang="0">
                  <a:pos x="75" y="143"/>
                </a:cxn>
                <a:cxn ang="0">
                  <a:pos x="142" y="16"/>
                </a:cxn>
                <a:cxn ang="0">
                  <a:pos x="133" y="97"/>
                </a:cxn>
                <a:cxn ang="0">
                  <a:pos x="115" y="84"/>
                </a:cxn>
                <a:cxn ang="0">
                  <a:pos x="115" y="77"/>
                </a:cxn>
                <a:cxn ang="0">
                  <a:pos x="133" y="65"/>
                </a:cxn>
                <a:cxn ang="0">
                  <a:pos x="115" y="77"/>
                </a:cxn>
                <a:cxn ang="0">
                  <a:pos x="133" y="57"/>
                </a:cxn>
                <a:cxn ang="0">
                  <a:pos x="115" y="43"/>
                </a:cxn>
                <a:cxn ang="0">
                  <a:pos x="115" y="36"/>
                </a:cxn>
                <a:cxn ang="0">
                  <a:pos x="133" y="24"/>
                </a:cxn>
                <a:cxn ang="0">
                  <a:pos x="115" y="36"/>
                </a:cxn>
                <a:cxn ang="0">
                  <a:pos x="103" y="97"/>
                </a:cxn>
                <a:cxn ang="0">
                  <a:pos x="85" y="84"/>
                </a:cxn>
                <a:cxn ang="0">
                  <a:pos x="85" y="77"/>
                </a:cxn>
                <a:cxn ang="0">
                  <a:pos x="103" y="65"/>
                </a:cxn>
                <a:cxn ang="0">
                  <a:pos x="85" y="77"/>
                </a:cxn>
                <a:cxn ang="0">
                  <a:pos x="103" y="57"/>
                </a:cxn>
                <a:cxn ang="0">
                  <a:pos x="85" y="43"/>
                </a:cxn>
                <a:cxn ang="0">
                  <a:pos x="85" y="36"/>
                </a:cxn>
                <a:cxn ang="0">
                  <a:pos x="103" y="24"/>
                </a:cxn>
                <a:cxn ang="0">
                  <a:pos x="85" y="36"/>
                </a:cxn>
                <a:cxn ang="0">
                  <a:pos x="57" y="50"/>
                </a:cxn>
                <a:cxn ang="0">
                  <a:pos x="9" y="38"/>
                </a:cxn>
                <a:cxn ang="0">
                  <a:pos x="66" y="54"/>
                </a:cxn>
                <a:cxn ang="0">
                  <a:pos x="57" y="143"/>
                </a:cxn>
                <a:cxn ang="0">
                  <a:pos x="41" y="116"/>
                </a:cxn>
                <a:cxn ang="0">
                  <a:pos x="0" y="143"/>
                </a:cxn>
                <a:cxn ang="0">
                  <a:pos x="66" y="54"/>
                </a:cxn>
                <a:cxn ang="0">
                  <a:pos x="57" y="97"/>
                </a:cxn>
                <a:cxn ang="0">
                  <a:pos x="39" y="84"/>
                </a:cxn>
                <a:cxn ang="0">
                  <a:pos x="39" y="77"/>
                </a:cxn>
                <a:cxn ang="0">
                  <a:pos x="57" y="65"/>
                </a:cxn>
                <a:cxn ang="0">
                  <a:pos x="39" y="77"/>
                </a:cxn>
                <a:cxn ang="0">
                  <a:pos x="27" y="97"/>
                </a:cxn>
                <a:cxn ang="0">
                  <a:pos x="9" y="84"/>
                </a:cxn>
                <a:cxn ang="0">
                  <a:pos x="9" y="77"/>
                </a:cxn>
                <a:cxn ang="0">
                  <a:pos x="27" y="65"/>
                </a:cxn>
                <a:cxn ang="0">
                  <a:pos x="9" y="77"/>
                </a:cxn>
              </a:cxnLst>
              <a:rect l="0" t="0" r="r" b="b"/>
              <a:pathLst>
                <a:path w="142" h="143">
                  <a:moveTo>
                    <a:pt x="85" y="0"/>
                  </a:moveTo>
                  <a:lnTo>
                    <a:pt x="133" y="0"/>
                  </a:lnTo>
                  <a:lnTo>
                    <a:pt x="133" y="13"/>
                  </a:lnTo>
                  <a:lnTo>
                    <a:pt x="85" y="13"/>
                  </a:lnTo>
                  <a:lnTo>
                    <a:pt x="85" y="0"/>
                  </a:lnTo>
                  <a:close/>
                  <a:moveTo>
                    <a:pt x="142" y="16"/>
                  </a:moveTo>
                  <a:lnTo>
                    <a:pt x="142" y="143"/>
                  </a:lnTo>
                  <a:lnTo>
                    <a:pt x="133" y="143"/>
                  </a:lnTo>
                  <a:lnTo>
                    <a:pt x="133" y="116"/>
                  </a:lnTo>
                  <a:lnTo>
                    <a:pt x="117" y="116"/>
                  </a:lnTo>
                  <a:lnTo>
                    <a:pt x="117" y="143"/>
                  </a:lnTo>
                  <a:lnTo>
                    <a:pt x="75" y="143"/>
                  </a:lnTo>
                  <a:lnTo>
                    <a:pt x="75" y="16"/>
                  </a:lnTo>
                  <a:lnTo>
                    <a:pt x="142" y="16"/>
                  </a:lnTo>
                  <a:close/>
                  <a:moveTo>
                    <a:pt x="115" y="97"/>
                  </a:moveTo>
                  <a:lnTo>
                    <a:pt x="133" y="97"/>
                  </a:lnTo>
                  <a:lnTo>
                    <a:pt x="133" y="84"/>
                  </a:lnTo>
                  <a:lnTo>
                    <a:pt x="115" y="84"/>
                  </a:lnTo>
                  <a:lnTo>
                    <a:pt x="115" y="97"/>
                  </a:lnTo>
                  <a:close/>
                  <a:moveTo>
                    <a:pt x="115" y="77"/>
                  </a:moveTo>
                  <a:lnTo>
                    <a:pt x="133" y="77"/>
                  </a:lnTo>
                  <a:lnTo>
                    <a:pt x="133" y="65"/>
                  </a:lnTo>
                  <a:lnTo>
                    <a:pt x="115" y="65"/>
                  </a:lnTo>
                  <a:lnTo>
                    <a:pt x="115" y="77"/>
                  </a:lnTo>
                  <a:close/>
                  <a:moveTo>
                    <a:pt x="115" y="57"/>
                  </a:moveTo>
                  <a:lnTo>
                    <a:pt x="133" y="57"/>
                  </a:lnTo>
                  <a:lnTo>
                    <a:pt x="133" y="43"/>
                  </a:lnTo>
                  <a:lnTo>
                    <a:pt x="115" y="43"/>
                  </a:lnTo>
                  <a:lnTo>
                    <a:pt x="115" y="57"/>
                  </a:lnTo>
                  <a:close/>
                  <a:moveTo>
                    <a:pt x="115" y="36"/>
                  </a:moveTo>
                  <a:lnTo>
                    <a:pt x="133" y="36"/>
                  </a:lnTo>
                  <a:lnTo>
                    <a:pt x="133" y="24"/>
                  </a:lnTo>
                  <a:lnTo>
                    <a:pt x="115" y="24"/>
                  </a:lnTo>
                  <a:lnTo>
                    <a:pt x="115" y="36"/>
                  </a:lnTo>
                  <a:close/>
                  <a:moveTo>
                    <a:pt x="85" y="97"/>
                  </a:moveTo>
                  <a:lnTo>
                    <a:pt x="103" y="97"/>
                  </a:lnTo>
                  <a:lnTo>
                    <a:pt x="103" y="84"/>
                  </a:lnTo>
                  <a:lnTo>
                    <a:pt x="85" y="84"/>
                  </a:lnTo>
                  <a:lnTo>
                    <a:pt x="85" y="97"/>
                  </a:lnTo>
                  <a:close/>
                  <a:moveTo>
                    <a:pt x="85" y="77"/>
                  </a:moveTo>
                  <a:lnTo>
                    <a:pt x="103" y="77"/>
                  </a:lnTo>
                  <a:lnTo>
                    <a:pt x="103" y="65"/>
                  </a:lnTo>
                  <a:lnTo>
                    <a:pt x="85" y="65"/>
                  </a:lnTo>
                  <a:lnTo>
                    <a:pt x="85" y="77"/>
                  </a:lnTo>
                  <a:close/>
                  <a:moveTo>
                    <a:pt x="85" y="57"/>
                  </a:moveTo>
                  <a:lnTo>
                    <a:pt x="103" y="57"/>
                  </a:lnTo>
                  <a:lnTo>
                    <a:pt x="103" y="43"/>
                  </a:lnTo>
                  <a:lnTo>
                    <a:pt x="85" y="43"/>
                  </a:lnTo>
                  <a:lnTo>
                    <a:pt x="85" y="57"/>
                  </a:lnTo>
                  <a:close/>
                  <a:moveTo>
                    <a:pt x="85" y="36"/>
                  </a:moveTo>
                  <a:lnTo>
                    <a:pt x="103" y="36"/>
                  </a:lnTo>
                  <a:lnTo>
                    <a:pt x="103" y="24"/>
                  </a:lnTo>
                  <a:lnTo>
                    <a:pt x="85" y="24"/>
                  </a:lnTo>
                  <a:lnTo>
                    <a:pt x="85" y="36"/>
                  </a:lnTo>
                  <a:close/>
                  <a:moveTo>
                    <a:pt x="9" y="50"/>
                  </a:moveTo>
                  <a:lnTo>
                    <a:pt x="57" y="50"/>
                  </a:lnTo>
                  <a:lnTo>
                    <a:pt x="57" y="38"/>
                  </a:lnTo>
                  <a:lnTo>
                    <a:pt x="9" y="38"/>
                  </a:lnTo>
                  <a:lnTo>
                    <a:pt x="9" y="50"/>
                  </a:lnTo>
                  <a:close/>
                  <a:moveTo>
                    <a:pt x="66" y="54"/>
                  </a:moveTo>
                  <a:lnTo>
                    <a:pt x="66" y="143"/>
                  </a:lnTo>
                  <a:lnTo>
                    <a:pt x="57" y="143"/>
                  </a:lnTo>
                  <a:lnTo>
                    <a:pt x="57" y="116"/>
                  </a:lnTo>
                  <a:lnTo>
                    <a:pt x="41" y="116"/>
                  </a:lnTo>
                  <a:lnTo>
                    <a:pt x="41" y="143"/>
                  </a:lnTo>
                  <a:lnTo>
                    <a:pt x="0" y="143"/>
                  </a:lnTo>
                  <a:lnTo>
                    <a:pt x="0" y="54"/>
                  </a:lnTo>
                  <a:lnTo>
                    <a:pt x="66" y="54"/>
                  </a:lnTo>
                  <a:close/>
                  <a:moveTo>
                    <a:pt x="39" y="97"/>
                  </a:moveTo>
                  <a:lnTo>
                    <a:pt x="57" y="97"/>
                  </a:lnTo>
                  <a:lnTo>
                    <a:pt x="57" y="84"/>
                  </a:lnTo>
                  <a:lnTo>
                    <a:pt x="39" y="84"/>
                  </a:lnTo>
                  <a:lnTo>
                    <a:pt x="39" y="97"/>
                  </a:lnTo>
                  <a:close/>
                  <a:moveTo>
                    <a:pt x="39" y="77"/>
                  </a:moveTo>
                  <a:lnTo>
                    <a:pt x="57" y="77"/>
                  </a:lnTo>
                  <a:lnTo>
                    <a:pt x="57" y="65"/>
                  </a:lnTo>
                  <a:lnTo>
                    <a:pt x="39" y="65"/>
                  </a:lnTo>
                  <a:lnTo>
                    <a:pt x="39" y="77"/>
                  </a:lnTo>
                  <a:close/>
                  <a:moveTo>
                    <a:pt x="9" y="97"/>
                  </a:moveTo>
                  <a:lnTo>
                    <a:pt x="27" y="97"/>
                  </a:lnTo>
                  <a:lnTo>
                    <a:pt x="27" y="84"/>
                  </a:lnTo>
                  <a:lnTo>
                    <a:pt x="9" y="84"/>
                  </a:lnTo>
                  <a:lnTo>
                    <a:pt x="9" y="97"/>
                  </a:lnTo>
                  <a:close/>
                  <a:moveTo>
                    <a:pt x="9" y="77"/>
                  </a:moveTo>
                  <a:lnTo>
                    <a:pt x="27" y="77"/>
                  </a:lnTo>
                  <a:lnTo>
                    <a:pt x="27" y="65"/>
                  </a:lnTo>
                  <a:lnTo>
                    <a:pt x="9" y="65"/>
                  </a:lnTo>
                  <a:lnTo>
                    <a:pt x="9" y="7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 name="Freeform 10"/>
            <p:cNvSpPr>
              <a:spLocks noEditPoints="1"/>
            </p:cNvSpPr>
            <p:nvPr/>
          </p:nvSpPr>
          <p:spPr bwMode="auto">
            <a:xfrm>
              <a:off x="5149" y="2787"/>
              <a:ext cx="103" cy="102"/>
            </a:xfrm>
            <a:custGeom>
              <a:avLst/>
              <a:gdLst/>
              <a:ahLst/>
              <a:cxnLst>
                <a:cxn ang="0">
                  <a:pos x="96" y="0"/>
                </a:cxn>
                <a:cxn ang="0">
                  <a:pos x="62" y="9"/>
                </a:cxn>
                <a:cxn ang="0">
                  <a:pos x="103" y="11"/>
                </a:cxn>
                <a:cxn ang="0">
                  <a:pos x="96" y="102"/>
                </a:cxn>
                <a:cxn ang="0">
                  <a:pos x="85" y="82"/>
                </a:cxn>
                <a:cxn ang="0">
                  <a:pos x="55" y="102"/>
                </a:cxn>
                <a:cxn ang="0">
                  <a:pos x="103" y="11"/>
                </a:cxn>
                <a:cxn ang="0">
                  <a:pos x="96" y="70"/>
                </a:cxn>
                <a:cxn ang="0">
                  <a:pos x="83" y="59"/>
                </a:cxn>
                <a:cxn ang="0">
                  <a:pos x="83" y="56"/>
                </a:cxn>
                <a:cxn ang="0">
                  <a:pos x="96" y="45"/>
                </a:cxn>
                <a:cxn ang="0">
                  <a:pos x="83" y="56"/>
                </a:cxn>
                <a:cxn ang="0">
                  <a:pos x="96" y="41"/>
                </a:cxn>
                <a:cxn ang="0">
                  <a:pos x="83" y="31"/>
                </a:cxn>
                <a:cxn ang="0">
                  <a:pos x="83" y="27"/>
                </a:cxn>
                <a:cxn ang="0">
                  <a:pos x="96" y="16"/>
                </a:cxn>
                <a:cxn ang="0">
                  <a:pos x="83" y="27"/>
                </a:cxn>
                <a:cxn ang="0">
                  <a:pos x="75" y="70"/>
                </a:cxn>
                <a:cxn ang="0">
                  <a:pos x="62" y="59"/>
                </a:cxn>
                <a:cxn ang="0">
                  <a:pos x="62" y="56"/>
                </a:cxn>
                <a:cxn ang="0">
                  <a:pos x="75" y="45"/>
                </a:cxn>
                <a:cxn ang="0">
                  <a:pos x="62" y="56"/>
                </a:cxn>
                <a:cxn ang="0">
                  <a:pos x="75" y="41"/>
                </a:cxn>
                <a:cxn ang="0">
                  <a:pos x="62" y="31"/>
                </a:cxn>
                <a:cxn ang="0">
                  <a:pos x="62" y="27"/>
                </a:cxn>
                <a:cxn ang="0">
                  <a:pos x="75" y="16"/>
                </a:cxn>
                <a:cxn ang="0">
                  <a:pos x="62" y="27"/>
                </a:cxn>
                <a:cxn ang="0">
                  <a:pos x="41" y="36"/>
                </a:cxn>
                <a:cxn ang="0">
                  <a:pos x="7" y="27"/>
                </a:cxn>
                <a:cxn ang="0">
                  <a:pos x="48" y="38"/>
                </a:cxn>
                <a:cxn ang="0">
                  <a:pos x="43" y="102"/>
                </a:cxn>
                <a:cxn ang="0">
                  <a:pos x="30" y="82"/>
                </a:cxn>
                <a:cxn ang="0">
                  <a:pos x="0" y="102"/>
                </a:cxn>
                <a:cxn ang="0">
                  <a:pos x="48" y="38"/>
                </a:cxn>
                <a:cxn ang="0">
                  <a:pos x="43" y="70"/>
                </a:cxn>
                <a:cxn ang="0">
                  <a:pos x="29" y="59"/>
                </a:cxn>
                <a:cxn ang="0">
                  <a:pos x="29" y="56"/>
                </a:cxn>
                <a:cxn ang="0">
                  <a:pos x="43" y="45"/>
                </a:cxn>
                <a:cxn ang="0">
                  <a:pos x="29" y="56"/>
                </a:cxn>
                <a:cxn ang="0">
                  <a:pos x="20" y="70"/>
                </a:cxn>
                <a:cxn ang="0">
                  <a:pos x="7" y="59"/>
                </a:cxn>
                <a:cxn ang="0">
                  <a:pos x="7" y="56"/>
                </a:cxn>
                <a:cxn ang="0">
                  <a:pos x="20" y="45"/>
                </a:cxn>
                <a:cxn ang="0">
                  <a:pos x="7" y="56"/>
                </a:cxn>
              </a:cxnLst>
              <a:rect l="0" t="0" r="r" b="b"/>
              <a:pathLst>
                <a:path w="103" h="102">
                  <a:moveTo>
                    <a:pt x="62" y="0"/>
                  </a:moveTo>
                  <a:lnTo>
                    <a:pt x="96" y="0"/>
                  </a:lnTo>
                  <a:lnTo>
                    <a:pt x="96" y="9"/>
                  </a:lnTo>
                  <a:lnTo>
                    <a:pt x="62" y="9"/>
                  </a:lnTo>
                  <a:lnTo>
                    <a:pt x="62" y="0"/>
                  </a:lnTo>
                  <a:close/>
                  <a:moveTo>
                    <a:pt x="103" y="11"/>
                  </a:moveTo>
                  <a:lnTo>
                    <a:pt x="103" y="102"/>
                  </a:lnTo>
                  <a:lnTo>
                    <a:pt x="96" y="102"/>
                  </a:lnTo>
                  <a:lnTo>
                    <a:pt x="96" y="82"/>
                  </a:lnTo>
                  <a:lnTo>
                    <a:pt x="85" y="82"/>
                  </a:lnTo>
                  <a:lnTo>
                    <a:pt x="85" y="102"/>
                  </a:lnTo>
                  <a:lnTo>
                    <a:pt x="55" y="102"/>
                  </a:lnTo>
                  <a:lnTo>
                    <a:pt x="55" y="11"/>
                  </a:lnTo>
                  <a:lnTo>
                    <a:pt x="103" y="11"/>
                  </a:lnTo>
                  <a:close/>
                  <a:moveTo>
                    <a:pt x="83" y="70"/>
                  </a:moveTo>
                  <a:lnTo>
                    <a:pt x="96" y="70"/>
                  </a:lnTo>
                  <a:lnTo>
                    <a:pt x="96" y="59"/>
                  </a:lnTo>
                  <a:lnTo>
                    <a:pt x="83" y="59"/>
                  </a:lnTo>
                  <a:lnTo>
                    <a:pt x="83" y="70"/>
                  </a:lnTo>
                  <a:close/>
                  <a:moveTo>
                    <a:pt x="83" y="56"/>
                  </a:moveTo>
                  <a:lnTo>
                    <a:pt x="96" y="56"/>
                  </a:lnTo>
                  <a:lnTo>
                    <a:pt x="96" y="45"/>
                  </a:lnTo>
                  <a:lnTo>
                    <a:pt x="83" y="45"/>
                  </a:lnTo>
                  <a:lnTo>
                    <a:pt x="83" y="56"/>
                  </a:lnTo>
                  <a:close/>
                  <a:moveTo>
                    <a:pt x="83" y="41"/>
                  </a:moveTo>
                  <a:lnTo>
                    <a:pt x="96" y="41"/>
                  </a:lnTo>
                  <a:lnTo>
                    <a:pt x="96" y="31"/>
                  </a:lnTo>
                  <a:lnTo>
                    <a:pt x="83" y="31"/>
                  </a:lnTo>
                  <a:lnTo>
                    <a:pt x="83" y="41"/>
                  </a:lnTo>
                  <a:close/>
                  <a:moveTo>
                    <a:pt x="83" y="27"/>
                  </a:moveTo>
                  <a:lnTo>
                    <a:pt x="96" y="27"/>
                  </a:lnTo>
                  <a:lnTo>
                    <a:pt x="96" y="16"/>
                  </a:lnTo>
                  <a:lnTo>
                    <a:pt x="83" y="16"/>
                  </a:lnTo>
                  <a:lnTo>
                    <a:pt x="83" y="27"/>
                  </a:lnTo>
                  <a:close/>
                  <a:moveTo>
                    <a:pt x="62" y="70"/>
                  </a:moveTo>
                  <a:lnTo>
                    <a:pt x="75" y="70"/>
                  </a:lnTo>
                  <a:lnTo>
                    <a:pt x="75" y="59"/>
                  </a:lnTo>
                  <a:lnTo>
                    <a:pt x="62" y="59"/>
                  </a:lnTo>
                  <a:lnTo>
                    <a:pt x="62" y="70"/>
                  </a:lnTo>
                  <a:close/>
                  <a:moveTo>
                    <a:pt x="62" y="56"/>
                  </a:moveTo>
                  <a:lnTo>
                    <a:pt x="75" y="56"/>
                  </a:lnTo>
                  <a:lnTo>
                    <a:pt x="75" y="45"/>
                  </a:lnTo>
                  <a:lnTo>
                    <a:pt x="62" y="45"/>
                  </a:lnTo>
                  <a:lnTo>
                    <a:pt x="62" y="56"/>
                  </a:lnTo>
                  <a:close/>
                  <a:moveTo>
                    <a:pt x="62" y="41"/>
                  </a:moveTo>
                  <a:lnTo>
                    <a:pt x="75" y="41"/>
                  </a:lnTo>
                  <a:lnTo>
                    <a:pt x="75" y="31"/>
                  </a:lnTo>
                  <a:lnTo>
                    <a:pt x="62" y="31"/>
                  </a:lnTo>
                  <a:lnTo>
                    <a:pt x="62" y="41"/>
                  </a:lnTo>
                  <a:close/>
                  <a:moveTo>
                    <a:pt x="62" y="27"/>
                  </a:moveTo>
                  <a:lnTo>
                    <a:pt x="75" y="27"/>
                  </a:lnTo>
                  <a:lnTo>
                    <a:pt x="75" y="16"/>
                  </a:lnTo>
                  <a:lnTo>
                    <a:pt x="62" y="16"/>
                  </a:lnTo>
                  <a:lnTo>
                    <a:pt x="62" y="27"/>
                  </a:lnTo>
                  <a:close/>
                  <a:moveTo>
                    <a:pt x="7" y="36"/>
                  </a:moveTo>
                  <a:lnTo>
                    <a:pt x="41" y="36"/>
                  </a:lnTo>
                  <a:lnTo>
                    <a:pt x="41" y="27"/>
                  </a:lnTo>
                  <a:lnTo>
                    <a:pt x="7" y="27"/>
                  </a:lnTo>
                  <a:lnTo>
                    <a:pt x="7" y="36"/>
                  </a:lnTo>
                  <a:close/>
                  <a:moveTo>
                    <a:pt x="48" y="38"/>
                  </a:moveTo>
                  <a:lnTo>
                    <a:pt x="48" y="102"/>
                  </a:lnTo>
                  <a:lnTo>
                    <a:pt x="43" y="102"/>
                  </a:lnTo>
                  <a:lnTo>
                    <a:pt x="43" y="82"/>
                  </a:lnTo>
                  <a:lnTo>
                    <a:pt x="30" y="82"/>
                  </a:lnTo>
                  <a:lnTo>
                    <a:pt x="30" y="102"/>
                  </a:lnTo>
                  <a:lnTo>
                    <a:pt x="0" y="102"/>
                  </a:lnTo>
                  <a:lnTo>
                    <a:pt x="0" y="38"/>
                  </a:lnTo>
                  <a:lnTo>
                    <a:pt x="48" y="38"/>
                  </a:lnTo>
                  <a:close/>
                  <a:moveTo>
                    <a:pt x="29" y="70"/>
                  </a:moveTo>
                  <a:lnTo>
                    <a:pt x="43" y="70"/>
                  </a:lnTo>
                  <a:lnTo>
                    <a:pt x="43" y="59"/>
                  </a:lnTo>
                  <a:lnTo>
                    <a:pt x="29" y="59"/>
                  </a:lnTo>
                  <a:lnTo>
                    <a:pt x="29" y="70"/>
                  </a:lnTo>
                  <a:close/>
                  <a:moveTo>
                    <a:pt x="29" y="56"/>
                  </a:moveTo>
                  <a:lnTo>
                    <a:pt x="43" y="56"/>
                  </a:lnTo>
                  <a:lnTo>
                    <a:pt x="43" y="45"/>
                  </a:lnTo>
                  <a:lnTo>
                    <a:pt x="29" y="45"/>
                  </a:lnTo>
                  <a:lnTo>
                    <a:pt x="29" y="56"/>
                  </a:lnTo>
                  <a:close/>
                  <a:moveTo>
                    <a:pt x="7" y="70"/>
                  </a:moveTo>
                  <a:lnTo>
                    <a:pt x="20" y="70"/>
                  </a:lnTo>
                  <a:lnTo>
                    <a:pt x="20" y="59"/>
                  </a:lnTo>
                  <a:lnTo>
                    <a:pt x="7" y="59"/>
                  </a:lnTo>
                  <a:lnTo>
                    <a:pt x="7" y="70"/>
                  </a:lnTo>
                  <a:close/>
                  <a:moveTo>
                    <a:pt x="7" y="56"/>
                  </a:moveTo>
                  <a:lnTo>
                    <a:pt x="20" y="56"/>
                  </a:lnTo>
                  <a:lnTo>
                    <a:pt x="20" y="45"/>
                  </a:lnTo>
                  <a:lnTo>
                    <a:pt x="7" y="45"/>
                  </a:lnTo>
                  <a:lnTo>
                    <a:pt x="7" y="5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 name="Freeform 11"/>
            <p:cNvSpPr>
              <a:spLocks noEditPoints="1"/>
            </p:cNvSpPr>
            <p:nvPr/>
          </p:nvSpPr>
          <p:spPr bwMode="auto">
            <a:xfrm>
              <a:off x="5266" y="2770"/>
              <a:ext cx="60" cy="119"/>
            </a:xfrm>
            <a:custGeom>
              <a:avLst/>
              <a:gdLst/>
              <a:ahLst/>
              <a:cxnLst>
                <a:cxn ang="0">
                  <a:pos x="9" y="12"/>
                </a:cxn>
                <a:cxn ang="0">
                  <a:pos x="51" y="12"/>
                </a:cxn>
                <a:cxn ang="0">
                  <a:pos x="51" y="0"/>
                </a:cxn>
                <a:cxn ang="0">
                  <a:pos x="9" y="0"/>
                </a:cxn>
                <a:cxn ang="0">
                  <a:pos x="9" y="12"/>
                </a:cxn>
                <a:cxn ang="0">
                  <a:pos x="60" y="17"/>
                </a:cxn>
                <a:cxn ang="0">
                  <a:pos x="60" y="119"/>
                </a:cxn>
                <a:cxn ang="0">
                  <a:pos x="51" y="119"/>
                </a:cxn>
                <a:cxn ang="0">
                  <a:pos x="51" y="89"/>
                </a:cxn>
                <a:cxn ang="0">
                  <a:pos x="37" y="89"/>
                </a:cxn>
                <a:cxn ang="0">
                  <a:pos x="37" y="119"/>
                </a:cxn>
                <a:cxn ang="0">
                  <a:pos x="0" y="119"/>
                </a:cxn>
                <a:cxn ang="0">
                  <a:pos x="0" y="17"/>
                </a:cxn>
                <a:cxn ang="0">
                  <a:pos x="60" y="17"/>
                </a:cxn>
                <a:cxn ang="0">
                  <a:pos x="35" y="66"/>
                </a:cxn>
                <a:cxn ang="0">
                  <a:pos x="51" y="66"/>
                </a:cxn>
                <a:cxn ang="0">
                  <a:pos x="51" y="51"/>
                </a:cxn>
                <a:cxn ang="0">
                  <a:pos x="35" y="51"/>
                </a:cxn>
                <a:cxn ang="0">
                  <a:pos x="35" y="66"/>
                </a:cxn>
                <a:cxn ang="0">
                  <a:pos x="35" y="44"/>
                </a:cxn>
                <a:cxn ang="0">
                  <a:pos x="51" y="44"/>
                </a:cxn>
                <a:cxn ang="0">
                  <a:pos x="51" y="28"/>
                </a:cxn>
                <a:cxn ang="0">
                  <a:pos x="35" y="28"/>
                </a:cxn>
                <a:cxn ang="0">
                  <a:pos x="35" y="44"/>
                </a:cxn>
                <a:cxn ang="0">
                  <a:pos x="9" y="66"/>
                </a:cxn>
                <a:cxn ang="0">
                  <a:pos x="25" y="66"/>
                </a:cxn>
                <a:cxn ang="0">
                  <a:pos x="25" y="51"/>
                </a:cxn>
                <a:cxn ang="0">
                  <a:pos x="9" y="51"/>
                </a:cxn>
                <a:cxn ang="0">
                  <a:pos x="9" y="66"/>
                </a:cxn>
                <a:cxn ang="0">
                  <a:pos x="9" y="44"/>
                </a:cxn>
                <a:cxn ang="0">
                  <a:pos x="25" y="44"/>
                </a:cxn>
                <a:cxn ang="0">
                  <a:pos x="25" y="28"/>
                </a:cxn>
                <a:cxn ang="0">
                  <a:pos x="9" y="28"/>
                </a:cxn>
                <a:cxn ang="0">
                  <a:pos x="9" y="44"/>
                </a:cxn>
              </a:cxnLst>
              <a:rect l="0" t="0" r="r" b="b"/>
              <a:pathLst>
                <a:path w="60" h="119">
                  <a:moveTo>
                    <a:pt x="9" y="12"/>
                  </a:moveTo>
                  <a:lnTo>
                    <a:pt x="51" y="12"/>
                  </a:lnTo>
                  <a:lnTo>
                    <a:pt x="51" y="0"/>
                  </a:lnTo>
                  <a:lnTo>
                    <a:pt x="9" y="0"/>
                  </a:lnTo>
                  <a:lnTo>
                    <a:pt x="9" y="12"/>
                  </a:lnTo>
                  <a:close/>
                  <a:moveTo>
                    <a:pt x="60" y="17"/>
                  </a:moveTo>
                  <a:lnTo>
                    <a:pt x="60" y="119"/>
                  </a:lnTo>
                  <a:lnTo>
                    <a:pt x="51" y="119"/>
                  </a:lnTo>
                  <a:lnTo>
                    <a:pt x="51" y="89"/>
                  </a:lnTo>
                  <a:lnTo>
                    <a:pt x="37" y="89"/>
                  </a:lnTo>
                  <a:lnTo>
                    <a:pt x="37" y="119"/>
                  </a:lnTo>
                  <a:lnTo>
                    <a:pt x="0" y="119"/>
                  </a:lnTo>
                  <a:lnTo>
                    <a:pt x="0" y="17"/>
                  </a:lnTo>
                  <a:lnTo>
                    <a:pt x="60" y="17"/>
                  </a:lnTo>
                  <a:close/>
                  <a:moveTo>
                    <a:pt x="35" y="66"/>
                  </a:moveTo>
                  <a:lnTo>
                    <a:pt x="51" y="66"/>
                  </a:lnTo>
                  <a:lnTo>
                    <a:pt x="51" y="51"/>
                  </a:lnTo>
                  <a:lnTo>
                    <a:pt x="35" y="51"/>
                  </a:lnTo>
                  <a:lnTo>
                    <a:pt x="35" y="66"/>
                  </a:lnTo>
                  <a:close/>
                  <a:moveTo>
                    <a:pt x="35" y="44"/>
                  </a:moveTo>
                  <a:lnTo>
                    <a:pt x="51" y="44"/>
                  </a:lnTo>
                  <a:lnTo>
                    <a:pt x="51" y="28"/>
                  </a:lnTo>
                  <a:lnTo>
                    <a:pt x="35" y="28"/>
                  </a:lnTo>
                  <a:lnTo>
                    <a:pt x="35" y="44"/>
                  </a:lnTo>
                  <a:close/>
                  <a:moveTo>
                    <a:pt x="9" y="66"/>
                  </a:moveTo>
                  <a:lnTo>
                    <a:pt x="25" y="66"/>
                  </a:lnTo>
                  <a:lnTo>
                    <a:pt x="25" y="51"/>
                  </a:lnTo>
                  <a:lnTo>
                    <a:pt x="9" y="51"/>
                  </a:lnTo>
                  <a:lnTo>
                    <a:pt x="9" y="66"/>
                  </a:lnTo>
                  <a:close/>
                  <a:moveTo>
                    <a:pt x="9" y="44"/>
                  </a:moveTo>
                  <a:lnTo>
                    <a:pt x="25" y="44"/>
                  </a:lnTo>
                  <a:lnTo>
                    <a:pt x="25" y="28"/>
                  </a:lnTo>
                  <a:lnTo>
                    <a:pt x="9" y="28"/>
                  </a:lnTo>
                  <a:lnTo>
                    <a:pt x="9" y="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 name="Freeform 12"/>
            <p:cNvSpPr>
              <a:spLocks noEditPoints="1"/>
            </p:cNvSpPr>
            <p:nvPr/>
          </p:nvSpPr>
          <p:spPr bwMode="auto">
            <a:xfrm>
              <a:off x="4471" y="2787"/>
              <a:ext cx="101" cy="102"/>
            </a:xfrm>
            <a:custGeom>
              <a:avLst/>
              <a:gdLst/>
              <a:ahLst/>
              <a:cxnLst>
                <a:cxn ang="0">
                  <a:pos x="7" y="9"/>
                </a:cxn>
                <a:cxn ang="0">
                  <a:pos x="41" y="0"/>
                </a:cxn>
                <a:cxn ang="0">
                  <a:pos x="48" y="11"/>
                </a:cxn>
                <a:cxn ang="0">
                  <a:pos x="18" y="102"/>
                </a:cxn>
                <a:cxn ang="0">
                  <a:pos x="6" y="82"/>
                </a:cxn>
                <a:cxn ang="0">
                  <a:pos x="0" y="102"/>
                </a:cxn>
                <a:cxn ang="0">
                  <a:pos x="48" y="11"/>
                </a:cxn>
                <a:cxn ang="0">
                  <a:pos x="6" y="59"/>
                </a:cxn>
                <a:cxn ang="0">
                  <a:pos x="20" y="70"/>
                </a:cxn>
                <a:cxn ang="0">
                  <a:pos x="20" y="45"/>
                </a:cxn>
                <a:cxn ang="0">
                  <a:pos x="6" y="56"/>
                </a:cxn>
                <a:cxn ang="0">
                  <a:pos x="20" y="45"/>
                </a:cxn>
                <a:cxn ang="0">
                  <a:pos x="6" y="31"/>
                </a:cxn>
                <a:cxn ang="0">
                  <a:pos x="20" y="41"/>
                </a:cxn>
                <a:cxn ang="0">
                  <a:pos x="20" y="16"/>
                </a:cxn>
                <a:cxn ang="0">
                  <a:pos x="6" y="27"/>
                </a:cxn>
                <a:cxn ang="0">
                  <a:pos x="20" y="16"/>
                </a:cxn>
                <a:cxn ang="0">
                  <a:pos x="29" y="59"/>
                </a:cxn>
                <a:cxn ang="0">
                  <a:pos x="41" y="70"/>
                </a:cxn>
                <a:cxn ang="0">
                  <a:pos x="41" y="45"/>
                </a:cxn>
                <a:cxn ang="0">
                  <a:pos x="29" y="56"/>
                </a:cxn>
                <a:cxn ang="0">
                  <a:pos x="41" y="45"/>
                </a:cxn>
                <a:cxn ang="0">
                  <a:pos x="29" y="31"/>
                </a:cxn>
                <a:cxn ang="0">
                  <a:pos x="41" y="41"/>
                </a:cxn>
                <a:cxn ang="0">
                  <a:pos x="41" y="16"/>
                </a:cxn>
                <a:cxn ang="0">
                  <a:pos x="29" y="27"/>
                </a:cxn>
                <a:cxn ang="0">
                  <a:pos x="41" y="16"/>
                </a:cxn>
                <a:cxn ang="0">
                  <a:pos x="61" y="27"/>
                </a:cxn>
                <a:cxn ang="0">
                  <a:pos x="94" y="36"/>
                </a:cxn>
                <a:cxn ang="0">
                  <a:pos x="101" y="38"/>
                </a:cxn>
                <a:cxn ang="0">
                  <a:pos x="73" y="102"/>
                </a:cxn>
                <a:cxn ang="0">
                  <a:pos x="61" y="82"/>
                </a:cxn>
                <a:cxn ang="0">
                  <a:pos x="53" y="102"/>
                </a:cxn>
                <a:cxn ang="0">
                  <a:pos x="101" y="38"/>
                </a:cxn>
                <a:cxn ang="0">
                  <a:pos x="61" y="59"/>
                </a:cxn>
                <a:cxn ang="0">
                  <a:pos x="73" y="70"/>
                </a:cxn>
                <a:cxn ang="0">
                  <a:pos x="73" y="45"/>
                </a:cxn>
                <a:cxn ang="0">
                  <a:pos x="61" y="56"/>
                </a:cxn>
                <a:cxn ang="0">
                  <a:pos x="73" y="45"/>
                </a:cxn>
                <a:cxn ang="0">
                  <a:pos x="82" y="59"/>
                </a:cxn>
                <a:cxn ang="0">
                  <a:pos x="96" y="70"/>
                </a:cxn>
                <a:cxn ang="0">
                  <a:pos x="96" y="45"/>
                </a:cxn>
                <a:cxn ang="0">
                  <a:pos x="82" y="56"/>
                </a:cxn>
                <a:cxn ang="0">
                  <a:pos x="96" y="45"/>
                </a:cxn>
              </a:cxnLst>
              <a:rect l="0" t="0" r="r" b="b"/>
              <a:pathLst>
                <a:path w="101" h="102">
                  <a:moveTo>
                    <a:pt x="41" y="9"/>
                  </a:moveTo>
                  <a:lnTo>
                    <a:pt x="7" y="9"/>
                  </a:lnTo>
                  <a:lnTo>
                    <a:pt x="7" y="0"/>
                  </a:lnTo>
                  <a:lnTo>
                    <a:pt x="41" y="0"/>
                  </a:lnTo>
                  <a:lnTo>
                    <a:pt x="41" y="9"/>
                  </a:lnTo>
                  <a:close/>
                  <a:moveTo>
                    <a:pt x="48" y="11"/>
                  </a:moveTo>
                  <a:lnTo>
                    <a:pt x="48" y="102"/>
                  </a:lnTo>
                  <a:lnTo>
                    <a:pt x="18" y="102"/>
                  </a:lnTo>
                  <a:lnTo>
                    <a:pt x="18" y="82"/>
                  </a:lnTo>
                  <a:lnTo>
                    <a:pt x="6" y="82"/>
                  </a:lnTo>
                  <a:lnTo>
                    <a:pt x="6" y="102"/>
                  </a:lnTo>
                  <a:lnTo>
                    <a:pt x="0" y="102"/>
                  </a:lnTo>
                  <a:lnTo>
                    <a:pt x="0" y="11"/>
                  </a:lnTo>
                  <a:lnTo>
                    <a:pt x="48" y="11"/>
                  </a:lnTo>
                  <a:close/>
                  <a:moveTo>
                    <a:pt x="20" y="59"/>
                  </a:moveTo>
                  <a:lnTo>
                    <a:pt x="6" y="59"/>
                  </a:lnTo>
                  <a:lnTo>
                    <a:pt x="6" y="70"/>
                  </a:lnTo>
                  <a:lnTo>
                    <a:pt x="20" y="70"/>
                  </a:lnTo>
                  <a:lnTo>
                    <a:pt x="20" y="59"/>
                  </a:lnTo>
                  <a:close/>
                  <a:moveTo>
                    <a:pt x="20" y="45"/>
                  </a:moveTo>
                  <a:lnTo>
                    <a:pt x="6" y="45"/>
                  </a:lnTo>
                  <a:lnTo>
                    <a:pt x="6" y="56"/>
                  </a:lnTo>
                  <a:lnTo>
                    <a:pt x="20" y="56"/>
                  </a:lnTo>
                  <a:lnTo>
                    <a:pt x="20" y="45"/>
                  </a:lnTo>
                  <a:close/>
                  <a:moveTo>
                    <a:pt x="20" y="31"/>
                  </a:moveTo>
                  <a:lnTo>
                    <a:pt x="6" y="31"/>
                  </a:lnTo>
                  <a:lnTo>
                    <a:pt x="6" y="41"/>
                  </a:lnTo>
                  <a:lnTo>
                    <a:pt x="20" y="41"/>
                  </a:lnTo>
                  <a:lnTo>
                    <a:pt x="20" y="31"/>
                  </a:lnTo>
                  <a:close/>
                  <a:moveTo>
                    <a:pt x="20" y="16"/>
                  </a:moveTo>
                  <a:lnTo>
                    <a:pt x="6" y="16"/>
                  </a:lnTo>
                  <a:lnTo>
                    <a:pt x="6" y="27"/>
                  </a:lnTo>
                  <a:lnTo>
                    <a:pt x="20" y="27"/>
                  </a:lnTo>
                  <a:lnTo>
                    <a:pt x="20" y="16"/>
                  </a:lnTo>
                  <a:close/>
                  <a:moveTo>
                    <a:pt x="41" y="59"/>
                  </a:moveTo>
                  <a:lnTo>
                    <a:pt x="29" y="59"/>
                  </a:lnTo>
                  <a:lnTo>
                    <a:pt x="29" y="70"/>
                  </a:lnTo>
                  <a:lnTo>
                    <a:pt x="41" y="70"/>
                  </a:lnTo>
                  <a:lnTo>
                    <a:pt x="41" y="59"/>
                  </a:lnTo>
                  <a:close/>
                  <a:moveTo>
                    <a:pt x="41" y="45"/>
                  </a:moveTo>
                  <a:lnTo>
                    <a:pt x="29" y="45"/>
                  </a:lnTo>
                  <a:lnTo>
                    <a:pt x="29" y="56"/>
                  </a:lnTo>
                  <a:lnTo>
                    <a:pt x="41" y="56"/>
                  </a:lnTo>
                  <a:lnTo>
                    <a:pt x="41" y="45"/>
                  </a:lnTo>
                  <a:close/>
                  <a:moveTo>
                    <a:pt x="41" y="31"/>
                  </a:moveTo>
                  <a:lnTo>
                    <a:pt x="29" y="31"/>
                  </a:lnTo>
                  <a:lnTo>
                    <a:pt x="29" y="41"/>
                  </a:lnTo>
                  <a:lnTo>
                    <a:pt x="41" y="41"/>
                  </a:lnTo>
                  <a:lnTo>
                    <a:pt x="41" y="31"/>
                  </a:lnTo>
                  <a:close/>
                  <a:moveTo>
                    <a:pt x="41" y="16"/>
                  </a:moveTo>
                  <a:lnTo>
                    <a:pt x="29" y="16"/>
                  </a:lnTo>
                  <a:lnTo>
                    <a:pt x="29" y="27"/>
                  </a:lnTo>
                  <a:lnTo>
                    <a:pt x="41" y="27"/>
                  </a:lnTo>
                  <a:lnTo>
                    <a:pt x="41" y="16"/>
                  </a:lnTo>
                  <a:close/>
                  <a:moveTo>
                    <a:pt x="94" y="27"/>
                  </a:moveTo>
                  <a:lnTo>
                    <a:pt x="61" y="27"/>
                  </a:lnTo>
                  <a:lnTo>
                    <a:pt x="61" y="36"/>
                  </a:lnTo>
                  <a:lnTo>
                    <a:pt x="94" y="36"/>
                  </a:lnTo>
                  <a:lnTo>
                    <a:pt x="94" y="27"/>
                  </a:lnTo>
                  <a:close/>
                  <a:moveTo>
                    <a:pt x="101" y="38"/>
                  </a:moveTo>
                  <a:lnTo>
                    <a:pt x="101" y="102"/>
                  </a:lnTo>
                  <a:lnTo>
                    <a:pt x="73" y="102"/>
                  </a:lnTo>
                  <a:lnTo>
                    <a:pt x="73" y="82"/>
                  </a:lnTo>
                  <a:lnTo>
                    <a:pt x="61" y="82"/>
                  </a:lnTo>
                  <a:lnTo>
                    <a:pt x="61" y="102"/>
                  </a:lnTo>
                  <a:lnTo>
                    <a:pt x="53" y="102"/>
                  </a:lnTo>
                  <a:lnTo>
                    <a:pt x="53" y="38"/>
                  </a:lnTo>
                  <a:lnTo>
                    <a:pt x="101" y="38"/>
                  </a:lnTo>
                  <a:close/>
                  <a:moveTo>
                    <a:pt x="73" y="59"/>
                  </a:moveTo>
                  <a:lnTo>
                    <a:pt x="61" y="59"/>
                  </a:lnTo>
                  <a:lnTo>
                    <a:pt x="61" y="70"/>
                  </a:lnTo>
                  <a:lnTo>
                    <a:pt x="73" y="70"/>
                  </a:lnTo>
                  <a:lnTo>
                    <a:pt x="73" y="59"/>
                  </a:lnTo>
                  <a:close/>
                  <a:moveTo>
                    <a:pt x="73" y="45"/>
                  </a:moveTo>
                  <a:lnTo>
                    <a:pt x="61" y="45"/>
                  </a:lnTo>
                  <a:lnTo>
                    <a:pt x="61" y="56"/>
                  </a:lnTo>
                  <a:lnTo>
                    <a:pt x="73" y="56"/>
                  </a:lnTo>
                  <a:lnTo>
                    <a:pt x="73" y="45"/>
                  </a:lnTo>
                  <a:close/>
                  <a:moveTo>
                    <a:pt x="96" y="59"/>
                  </a:moveTo>
                  <a:lnTo>
                    <a:pt x="82" y="59"/>
                  </a:lnTo>
                  <a:lnTo>
                    <a:pt x="82" y="70"/>
                  </a:lnTo>
                  <a:lnTo>
                    <a:pt x="96" y="70"/>
                  </a:lnTo>
                  <a:lnTo>
                    <a:pt x="96" y="59"/>
                  </a:lnTo>
                  <a:close/>
                  <a:moveTo>
                    <a:pt x="96" y="45"/>
                  </a:moveTo>
                  <a:lnTo>
                    <a:pt x="82" y="45"/>
                  </a:lnTo>
                  <a:lnTo>
                    <a:pt x="82" y="56"/>
                  </a:lnTo>
                  <a:lnTo>
                    <a:pt x="96" y="56"/>
                  </a:lnTo>
                  <a:lnTo>
                    <a:pt x="96" y="4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 name="Freeform 13"/>
            <p:cNvSpPr>
              <a:spLocks noEditPoints="1"/>
            </p:cNvSpPr>
            <p:nvPr/>
          </p:nvSpPr>
          <p:spPr bwMode="auto">
            <a:xfrm>
              <a:off x="4358" y="2755"/>
              <a:ext cx="105" cy="134"/>
            </a:xfrm>
            <a:custGeom>
              <a:avLst/>
              <a:gdLst/>
              <a:ahLst/>
              <a:cxnLst>
                <a:cxn ang="0">
                  <a:pos x="97" y="0"/>
                </a:cxn>
                <a:cxn ang="0">
                  <a:pos x="64" y="11"/>
                </a:cxn>
                <a:cxn ang="0">
                  <a:pos x="105" y="15"/>
                </a:cxn>
                <a:cxn ang="0">
                  <a:pos x="99" y="134"/>
                </a:cxn>
                <a:cxn ang="0">
                  <a:pos x="87" y="109"/>
                </a:cxn>
                <a:cxn ang="0">
                  <a:pos x="57" y="134"/>
                </a:cxn>
                <a:cxn ang="0">
                  <a:pos x="105" y="15"/>
                </a:cxn>
                <a:cxn ang="0">
                  <a:pos x="99" y="89"/>
                </a:cxn>
                <a:cxn ang="0">
                  <a:pos x="85" y="79"/>
                </a:cxn>
                <a:cxn ang="0">
                  <a:pos x="85" y="72"/>
                </a:cxn>
                <a:cxn ang="0">
                  <a:pos x="99" y="59"/>
                </a:cxn>
                <a:cxn ang="0">
                  <a:pos x="85" y="72"/>
                </a:cxn>
                <a:cxn ang="0">
                  <a:pos x="99" y="52"/>
                </a:cxn>
                <a:cxn ang="0">
                  <a:pos x="85" y="40"/>
                </a:cxn>
                <a:cxn ang="0">
                  <a:pos x="85" y="34"/>
                </a:cxn>
                <a:cxn ang="0">
                  <a:pos x="99" y="22"/>
                </a:cxn>
                <a:cxn ang="0">
                  <a:pos x="85" y="34"/>
                </a:cxn>
                <a:cxn ang="0">
                  <a:pos x="76" y="89"/>
                </a:cxn>
                <a:cxn ang="0">
                  <a:pos x="62" y="79"/>
                </a:cxn>
                <a:cxn ang="0">
                  <a:pos x="62" y="72"/>
                </a:cxn>
                <a:cxn ang="0">
                  <a:pos x="76" y="59"/>
                </a:cxn>
                <a:cxn ang="0">
                  <a:pos x="62" y="72"/>
                </a:cxn>
                <a:cxn ang="0">
                  <a:pos x="76" y="52"/>
                </a:cxn>
                <a:cxn ang="0">
                  <a:pos x="62" y="40"/>
                </a:cxn>
                <a:cxn ang="0">
                  <a:pos x="62" y="34"/>
                </a:cxn>
                <a:cxn ang="0">
                  <a:pos x="76" y="22"/>
                </a:cxn>
                <a:cxn ang="0">
                  <a:pos x="62" y="34"/>
                </a:cxn>
                <a:cxn ang="0">
                  <a:pos x="43" y="47"/>
                </a:cxn>
                <a:cxn ang="0">
                  <a:pos x="7" y="34"/>
                </a:cxn>
                <a:cxn ang="0">
                  <a:pos x="50" y="50"/>
                </a:cxn>
                <a:cxn ang="0">
                  <a:pos x="43" y="134"/>
                </a:cxn>
                <a:cxn ang="0">
                  <a:pos x="30" y="109"/>
                </a:cxn>
                <a:cxn ang="0">
                  <a:pos x="0" y="134"/>
                </a:cxn>
                <a:cxn ang="0">
                  <a:pos x="50" y="50"/>
                </a:cxn>
                <a:cxn ang="0">
                  <a:pos x="43" y="89"/>
                </a:cxn>
                <a:cxn ang="0">
                  <a:pos x="30" y="79"/>
                </a:cxn>
                <a:cxn ang="0">
                  <a:pos x="30" y="72"/>
                </a:cxn>
                <a:cxn ang="0">
                  <a:pos x="43" y="59"/>
                </a:cxn>
                <a:cxn ang="0">
                  <a:pos x="30" y="72"/>
                </a:cxn>
                <a:cxn ang="0">
                  <a:pos x="20" y="89"/>
                </a:cxn>
                <a:cxn ang="0">
                  <a:pos x="7" y="79"/>
                </a:cxn>
                <a:cxn ang="0">
                  <a:pos x="7" y="72"/>
                </a:cxn>
                <a:cxn ang="0">
                  <a:pos x="20" y="59"/>
                </a:cxn>
                <a:cxn ang="0">
                  <a:pos x="7" y="72"/>
                </a:cxn>
              </a:cxnLst>
              <a:rect l="0" t="0" r="r" b="b"/>
              <a:pathLst>
                <a:path w="105" h="134">
                  <a:moveTo>
                    <a:pt x="64" y="0"/>
                  </a:moveTo>
                  <a:lnTo>
                    <a:pt x="97" y="0"/>
                  </a:lnTo>
                  <a:lnTo>
                    <a:pt x="97" y="11"/>
                  </a:lnTo>
                  <a:lnTo>
                    <a:pt x="64" y="11"/>
                  </a:lnTo>
                  <a:lnTo>
                    <a:pt x="64" y="0"/>
                  </a:lnTo>
                  <a:close/>
                  <a:moveTo>
                    <a:pt x="105" y="15"/>
                  </a:moveTo>
                  <a:lnTo>
                    <a:pt x="105" y="134"/>
                  </a:lnTo>
                  <a:lnTo>
                    <a:pt x="99" y="134"/>
                  </a:lnTo>
                  <a:lnTo>
                    <a:pt x="99" y="109"/>
                  </a:lnTo>
                  <a:lnTo>
                    <a:pt x="87" y="109"/>
                  </a:lnTo>
                  <a:lnTo>
                    <a:pt x="87" y="134"/>
                  </a:lnTo>
                  <a:lnTo>
                    <a:pt x="57" y="134"/>
                  </a:lnTo>
                  <a:lnTo>
                    <a:pt x="57" y="15"/>
                  </a:lnTo>
                  <a:lnTo>
                    <a:pt x="105" y="15"/>
                  </a:lnTo>
                  <a:close/>
                  <a:moveTo>
                    <a:pt x="85" y="89"/>
                  </a:moveTo>
                  <a:lnTo>
                    <a:pt x="99" y="89"/>
                  </a:lnTo>
                  <a:lnTo>
                    <a:pt x="99" y="79"/>
                  </a:lnTo>
                  <a:lnTo>
                    <a:pt x="85" y="79"/>
                  </a:lnTo>
                  <a:lnTo>
                    <a:pt x="85" y="89"/>
                  </a:lnTo>
                  <a:close/>
                  <a:moveTo>
                    <a:pt x="85" y="72"/>
                  </a:moveTo>
                  <a:lnTo>
                    <a:pt x="99" y="72"/>
                  </a:lnTo>
                  <a:lnTo>
                    <a:pt x="99" y="59"/>
                  </a:lnTo>
                  <a:lnTo>
                    <a:pt x="85" y="59"/>
                  </a:lnTo>
                  <a:lnTo>
                    <a:pt x="85" y="72"/>
                  </a:lnTo>
                  <a:close/>
                  <a:moveTo>
                    <a:pt x="85" y="52"/>
                  </a:moveTo>
                  <a:lnTo>
                    <a:pt x="99" y="52"/>
                  </a:lnTo>
                  <a:lnTo>
                    <a:pt x="99" y="40"/>
                  </a:lnTo>
                  <a:lnTo>
                    <a:pt x="85" y="40"/>
                  </a:lnTo>
                  <a:lnTo>
                    <a:pt x="85" y="52"/>
                  </a:lnTo>
                  <a:close/>
                  <a:moveTo>
                    <a:pt x="85" y="34"/>
                  </a:moveTo>
                  <a:lnTo>
                    <a:pt x="99" y="34"/>
                  </a:lnTo>
                  <a:lnTo>
                    <a:pt x="99" y="22"/>
                  </a:lnTo>
                  <a:lnTo>
                    <a:pt x="85" y="22"/>
                  </a:lnTo>
                  <a:lnTo>
                    <a:pt x="85" y="34"/>
                  </a:lnTo>
                  <a:close/>
                  <a:moveTo>
                    <a:pt x="62" y="89"/>
                  </a:moveTo>
                  <a:lnTo>
                    <a:pt x="76" y="89"/>
                  </a:lnTo>
                  <a:lnTo>
                    <a:pt x="76" y="79"/>
                  </a:lnTo>
                  <a:lnTo>
                    <a:pt x="62" y="79"/>
                  </a:lnTo>
                  <a:lnTo>
                    <a:pt x="62" y="89"/>
                  </a:lnTo>
                  <a:close/>
                  <a:moveTo>
                    <a:pt x="62" y="72"/>
                  </a:moveTo>
                  <a:lnTo>
                    <a:pt x="76" y="72"/>
                  </a:lnTo>
                  <a:lnTo>
                    <a:pt x="76" y="59"/>
                  </a:lnTo>
                  <a:lnTo>
                    <a:pt x="62" y="59"/>
                  </a:lnTo>
                  <a:lnTo>
                    <a:pt x="62" y="72"/>
                  </a:lnTo>
                  <a:close/>
                  <a:moveTo>
                    <a:pt x="62" y="52"/>
                  </a:moveTo>
                  <a:lnTo>
                    <a:pt x="76" y="52"/>
                  </a:lnTo>
                  <a:lnTo>
                    <a:pt x="76" y="40"/>
                  </a:lnTo>
                  <a:lnTo>
                    <a:pt x="62" y="40"/>
                  </a:lnTo>
                  <a:lnTo>
                    <a:pt x="62" y="52"/>
                  </a:lnTo>
                  <a:close/>
                  <a:moveTo>
                    <a:pt x="62" y="34"/>
                  </a:moveTo>
                  <a:lnTo>
                    <a:pt x="76" y="34"/>
                  </a:lnTo>
                  <a:lnTo>
                    <a:pt x="76" y="22"/>
                  </a:lnTo>
                  <a:lnTo>
                    <a:pt x="62" y="22"/>
                  </a:lnTo>
                  <a:lnTo>
                    <a:pt x="62" y="34"/>
                  </a:lnTo>
                  <a:close/>
                  <a:moveTo>
                    <a:pt x="7" y="47"/>
                  </a:moveTo>
                  <a:lnTo>
                    <a:pt x="43" y="47"/>
                  </a:lnTo>
                  <a:lnTo>
                    <a:pt x="43" y="34"/>
                  </a:lnTo>
                  <a:lnTo>
                    <a:pt x="7" y="34"/>
                  </a:lnTo>
                  <a:lnTo>
                    <a:pt x="7" y="47"/>
                  </a:lnTo>
                  <a:close/>
                  <a:moveTo>
                    <a:pt x="50" y="50"/>
                  </a:moveTo>
                  <a:lnTo>
                    <a:pt x="50" y="134"/>
                  </a:lnTo>
                  <a:lnTo>
                    <a:pt x="43" y="134"/>
                  </a:lnTo>
                  <a:lnTo>
                    <a:pt x="43" y="109"/>
                  </a:lnTo>
                  <a:lnTo>
                    <a:pt x="30" y="109"/>
                  </a:lnTo>
                  <a:lnTo>
                    <a:pt x="30" y="134"/>
                  </a:lnTo>
                  <a:lnTo>
                    <a:pt x="0" y="134"/>
                  </a:lnTo>
                  <a:lnTo>
                    <a:pt x="0" y="50"/>
                  </a:lnTo>
                  <a:lnTo>
                    <a:pt x="50" y="50"/>
                  </a:lnTo>
                  <a:close/>
                  <a:moveTo>
                    <a:pt x="30" y="89"/>
                  </a:moveTo>
                  <a:lnTo>
                    <a:pt x="43" y="89"/>
                  </a:lnTo>
                  <a:lnTo>
                    <a:pt x="43" y="79"/>
                  </a:lnTo>
                  <a:lnTo>
                    <a:pt x="30" y="79"/>
                  </a:lnTo>
                  <a:lnTo>
                    <a:pt x="30" y="89"/>
                  </a:lnTo>
                  <a:close/>
                  <a:moveTo>
                    <a:pt x="30" y="72"/>
                  </a:moveTo>
                  <a:lnTo>
                    <a:pt x="43" y="72"/>
                  </a:lnTo>
                  <a:lnTo>
                    <a:pt x="43" y="59"/>
                  </a:lnTo>
                  <a:lnTo>
                    <a:pt x="30" y="59"/>
                  </a:lnTo>
                  <a:lnTo>
                    <a:pt x="30" y="72"/>
                  </a:lnTo>
                  <a:close/>
                  <a:moveTo>
                    <a:pt x="7" y="89"/>
                  </a:moveTo>
                  <a:lnTo>
                    <a:pt x="20" y="89"/>
                  </a:lnTo>
                  <a:lnTo>
                    <a:pt x="20" y="79"/>
                  </a:lnTo>
                  <a:lnTo>
                    <a:pt x="7" y="79"/>
                  </a:lnTo>
                  <a:lnTo>
                    <a:pt x="7" y="89"/>
                  </a:lnTo>
                  <a:close/>
                  <a:moveTo>
                    <a:pt x="7" y="72"/>
                  </a:moveTo>
                  <a:lnTo>
                    <a:pt x="20" y="72"/>
                  </a:lnTo>
                  <a:lnTo>
                    <a:pt x="20" y="59"/>
                  </a:lnTo>
                  <a:lnTo>
                    <a:pt x="7" y="59"/>
                  </a:lnTo>
                  <a:lnTo>
                    <a:pt x="7" y="7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 name="Freeform 14"/>
            <p:cNvSpPr>
              <a:spLocks noEditPoints="1"/>
            </p:cNvSpPr>
            <p:nvPr/>
          </p:nvSpPr>
          <p:spPr bwMode="auto">
            <a:xfrm>
              <a:off x="4259" y="2771"/>
              <a:ext cx="90" cy="118"/>
            </a:xfrm>
            <a:custGeom>
              <a:avLst/>
              <a:gdLst/>
              <a:ahLst/>
              <a:cxnLst>
                <a:cxn ang="0">
                  <a:pos x="85" y="0"/>
                </a:cxn>
                <a:cxn ang="0">
                  <a:pos x="55" y="11"/>
                </a:cxn>
                <a:cxn ang="0">
                  <a:pos x="90" y="13"/>
                </a:cxn>
                <a:cxn ang="0">
                  <a:pos x="85" y="118"/>
                </a:cxn>
                <a:cxn ang="0">
                  <a:pos x="74" y="95"/>
                </a:cxn>
                <a:cxn ang="0">
                  <a:pos x="48" y="118"/>
                </a:cxn>
                <a:cxn ang="0">
                  <a:pos x="90" y="13"/>
                </a:cxn>
                <a:cxn ang="0">
                  <a:pos x="85" y="81"/>
                </a:cxn>
                <a:cxn ang="0">
                  <a:pos x="74" y="70"/>
                </a:cxn>
                <a:cxn ang="0">
                  <a:pos x="74" y="63"/>
                </a:cxn>
                <a:cxn ang="0">
                  <a:pos x="85" y="52"/>
                </a:cxn>
                <a:cxn ang="0">
                  <a:pos x="74" y="63"/>
                </a:cxn>
                <a:cxn ang="0">
                  <a:pos x="85" y="47"/>
                </a:cxn>
                <a:cxn ang="0">
                  <a:pos x="74" y="36"/>
                </a:cxn>
                <a:cxn ang="0">
                  <a:pos x="74" y="31"/>
                </a:cxn>
                <a:cxn ang="0">
                  <a:pos x="85" y="20"/>
                </a:cxn>
                <a:cxn ang="0">
                  <a:pos x="74" y="31"/>
                </a:cxn>
                <a:cxn ang="0">
                  <a:pos x="65" y="81"/>
                </a:cxn>
                <a:cxn ang="0">
                  <a:pos x="55" y="70"/>
                </a:cxn>
                <a:cxn ang="0">
                  <a:pos x="55" y="63"/>
                </a:cxn>
                <a:cxn ang="0">
                  <a:pos x="65" y="52"/>
                </a:cxn>
                <a:cxn ang="0">
                  <a:pos x="55" y="63"/>
                </a:cxn>
                <a:cxn ang="0">
                  <a:pos x="65" y="47"/>
                </a:cxn>
                <a:cxn ang="0">
                  <a:pos x="55" y="36"/>
                </a:cxn>
                <a:cxn ang="0">
                  <a:pos x="55" y="31"/>
                </a:cxn>
                <a:cxn ang="0">
                  <a:pos x="65" y="20"/>
                </a:cxn>
                <a:cxn ang="0">
                  <a:pos x="55" y="31"/>
                </a:cxn>
                <a:cxn ang="0">
                  <a:pos x="37" y="41"/>
                </a:cxn>
                <a:cxn ang="0">
                  <a:pos x="5" y="32"/>
                </a:cxn>
                <a:cxn ang="0">
                  <a:pos x="42" y="45"/>
                </a:cxn>
                <a:cxn ang="0">
                  <a:pos x="37" y="118"/>
                </a:cxn>
                <a:cxn ang="0">
                  <a:pos x="27" y="95"/>
                </a:cxn>
                <a:cxn ang="0">
                  <a:pos x="0" y="118"/>
                </a:cxn>
                <a:cxn ang="0">
                  <a:pos x="42" y="45"/>
                </a:cxn>
                <a:cxn ang="0">
                  <a:pos x="37" y="81"/>
                </a:cxn>
                <a:cxn ang="0">
                  <a:pos x="25" y="70"/>
                </a:cxn>
                <a:cxn ang="0">
                  <a:pos x="25" y="63"/>
                </a:cxn>
                <a:cxn ang="0">
                  <a:pos x="37" y="52"/>
                </a:cxn>
                <a:cxn ang="0">
                  <a:pos x="25" y="63"/>
                </a:cxn>
                <a:cxn ang="0">
                  <a:pos x="18" y="81"/>
                </a:cxn>
                <a:cxn ang="0">
                  <a:pos x="5" y="70"/>
                </a:cxn>
                <a:cxn ang="0">
                  <a:pos x="5" y="63"/>
                </a:cxn>
                <a:cxn ang="0">
                  <a:pos x="18" y="52"/>
                </a:cxn>
                <a:cxn ang="0">
                  <a:pos x="5" y="63"/>
                </a:cxn>
              </a:cxnLst>
              <a:rect l="0" t="0" r="r" b="b"/>
              <a:pathLst>
                <a:path w="90" h="118">
                  <a:moveTo>
                    <a:pt x="55" y="0"/>
                  </a:moveTo>
                  <a:lnTo>
                    <a:pt x="85" y="0"/>
                  </a:lnTo>
                  <a:lnTo>
                    <a:pt x="85" y="11"/>
                  </a:lnTo>
                  <a:lnTo>
                    <a:pt x="55" y="11"/>
                  </a:lnTo>
                  <a:lnTo>
                    <a:pt x="55" y="0"/>
                  </a:lnTo>
                  <a:close/>
                  <a:moveTo>
                    <a:pt x="90" y="13"/>
                  </a:moveTo>
                  <a:lnTo>
                    <a:pt x="90" y="118"/>
                  </a:lnTo>
                  <a:lnTo>
                    <a:pt x="85" y="118"/>
                  </a:lnTo>
                  <a:lnTo>
                    <a:pt x="85" y="95"/>
                  </a:lnTo>
                  <a:lnTo>
                    <a:pt x="74" y="95"/>
                  </a:lnTo>
                  <a:lnTo>
                    <a:pt x="74" y="118"/>
                  </a:lnTo>
                  <a:lnTo>
                    <a:pt x="48" y="118"/>
                  </a:lnTo>
                  <a:lnTo>
                    <a:pt x="48" y="13"/>
                  </a:lnTo>
                  <a:lnTo>
                    <a:pt x="90" y="13"/>
                  </a:lnTo>
                  <a:close/>
                  <a:moveTo>
                    <a:pt x="74" y="81"/>
                  </a:moveTo>
                  <a:lnTo>
                    <a:pt x="85" y="81"/>
                  </a:lnTo>
                  <a:lnTo>
                    <a:pt x="85" y="70"/>
                  </a:lnTo>
                  <a:lnTo>
                    <a:pt x="74" y="70"/>
                  </a:lnTo>
                  <a:lnTo>
                    <a:pt x="74" y="81"/>
                  </a:lnTo>
                  <a:close/>
                  <a:moveTo>
                    <a:pt x="74" y="63"/>
                  </a:moveTo>
                  <a:lnTo>
                    <a:pt x="85" y="63"/>
                  </a:lnTo>
                  <a:lnTo>
                    <a:pt x="85" y="52"/>
                  </a:lnTo>
                  <a:lnTo>
                    <a:pt x="74" y="52"/>
                  </a:lnTo>
                  <a:lnTo>
                    <a:pt x="74" y="63"/>
                  </a:lnTo>
                  <a:close/>
                  <a:moveTo>
                    <a:pt x="74" y="47"/>
                  </a:moveTo>
                  <a:lnTo>
                    <a:pt x="85" y="47"/>
                  </a:lnTo>
                  <a:lnTo>
                    <a:pt x="85" y="36"/>
                  </a:lnTo>
                  <a:lnTo>
                    <a:pt x="74" y="36"/>
                  </a:lnTo>
                  <a:lnTo>
                    <a:pt x="74" y="47"/>
                  </a:lnTo>
                  <a:close/>
                  <a:moveTo>
                    <a:pt x="74" y="31"/>
                  </a:moveTo>
                  <a:lnTo>
                    <a:pt x="85" y="31"/>
                  </a:lnTo>
                  <a:lnTo>
                    <a:pt x="85" y="20"/>
                  </a:lnTo>
                  <a:lnTo>
                    <a:pt x="74" y="20"/>
                  </a:lnTo>
                  <a:lnTo>
                    <a:pt x="74" y="31"/>
                  </a:lnTo>
                  <a:close/>
                  <a:moveTo>
                    <a:pt x="55" y="81"/>
                  </a:moveTo>
                  <a:lnTo>
                    <a:pt x="65" y="81"/>
                  </a:lnTo>
                  <a:lnTo>
                    <a:pt x="65" y="70"/>
                  </a:lnTo>
                  <a:lnTo>
                    <a:pt x="55" y="70"/>
                  </a:lnTo>
                  <a:lnTo>
                    <a:pt x="55" y="81"/>
                  </a:lnTo>
                  <a:close/>
                  <a:moveTo>
                    <a:pt x="55" y="63"/>
                  </a:moveTo>
                  <a:lnTo>
                    <a:pt x="65" y="63"/>
                  </a:lnTo>
                  <a:lnTo>
                    <a:pt x="65" y="52"/>
                  </a:lnTo>
                  <a:lnTo>
                    <a:pt x="55" y="52"/>
                  </a:lnTo>
                  <a:lnTo>
                    <a:pt x="55" y="63"/>
                  </a:lnTo>
                  <a:close/>
                  <a:moveTo>
                    <a:pt x="55" y="47"/>
                  </a:moveTo>
                  <a:lnTo>
                    <a:pt x="65" y="47"/>
                  </a:lnTo>
                  <a:lnTo>
                    <a:pt x="65" y="36"/>
                  </a:lnTo>
                  <a:lnTo>
                    <a:pt x="55" y="36"/>
                  </a:lnTo>
                  <a:lnTo>
                    <a:pt x="55" y="47"/>
                  </a:lnTo>
                  <a:close/>
                  <a:moveTo>
                    <a:pt x="55" y="31"/>
                  </a:moveTo>
                  <a:lnTo>
                    <a:pt x="65" y="31"/>
                  </a:lnTo>
                  <a:lnTo>
                    <a:pt x="65" y="20"/>
                  </a:lnTo>
                  <a:lnTo>
                    <a:pt x="55" y="20"/>
                  </a:lnTo>
                  <a:lnTo>
                    <a:pt x="55" y="31"/>
                  </a:lnTo>
                  <a:close/>
                  <a:moveTo>
                    <a:pt x="5" y="41"/>
                  </a:moveTo>
                  <a:lnTo>
                    <a:pt x="37" y="41"/>
                  </a:lnTo>
                  <a:lnTo>
                    <a:pt x="37" y="32"/>
                  </a:lnTo>
                  <a:lnTo>
                    <a:pt x="5" y="32"/>
                  </a:lnTo>
                  <a:lnTo>
                    <a:pt x="5" y="41"/>
                  </a:lnTo>
                  <a:close/>
                  <a:moveTo>
                    <a:pt x="42" y="45"/>
                  </a:moveTo>
                  <a:lnTo>
                    <a:pt x="42" y="118"/>
                  </a:lnTo>
                  <a:lnTo>
                    <a:pt x="37" y="118"/>
                  </a:lnTo>
                  <a:lnTo>
                    <a:pt x="37" y="95"/>
                  </a:lnTo>
                  <a:lnTo>
                    <a:pt x="27" y="95"/>
                  </a:lnTo>
                  <a:lnTo>
                    <a:pt x="27" y="118"/>
                  </a:lnTo>
                  <a:lnTo>
                    <a:pt x="0" y="118"/>
                  </a:lnTo>
                  <a:lnTo>
                    <a:pt x="0" y="45"/>
                  </a:lnTo>
                  <a:lnTo>
                    <a:pt x="42" y="45"/>
                  </a:lnTo>
                  <a:close/>
                  <a:moveTo>
                    <a:pt x="25" y="81"/>
                  </a:moveTo>
                  <a:lnTo>
                    <a:pt x="37" y="81"/>
                  </a:lnTo>
                  <a:lnTo>
                    <a:pt x="37" y="70"/>
                  </a:lnTo>
                  <a:lnTo>
                    <a:pt x="25" y="70"/>
                  </a:lnTo>
                  <a:lnTo>
                    <a:pt x="25" y="81"/>
                  </a:lnTo>
                  <a:close/>
                  <a:moveTo>
                    <a:pt x="25" y="63"/>
                  </a:moveTo>
                  <a:lnTo>
                    <a:pt x="37" y="63"/>
                  </a:lnTo>
                  <a:lnTo>
                    <a:pt x="37" y="52"/>
                  </a:lnTo>
                  <a:lnTo>
                    <a:pt x="25" y="52"/>
                  </a:lnTo>
                  <a:lnTo>
                    <a:pt x="25" y="63"/>
                  </a:lnTo>
                  <a:close/>
                  <a:moveTo>
                    <a:pt x="5" y="81"/>
                  </a:moveTo>
                  <a:lnTo>
                    <a:pt x="18" y="81"/>
                  </a:lnTo>
                  <a:lnTo>
                    <a:pt x="18" y="70"/>
                  </a:lnTo>
                  <a:lnTo>
                    <a:pt x="5" y="70"/>
                  </a:lnTo>
                  <a:lnTo>
                    <a:pt x="5" y="81"/>
                  </a:lnTo>
                  <a:close/>
                  <a:moveTo>
                    <a:pt x="5" y="63"/>
                  </a:moveTo>
                  <a:lnTo>
                    <a:pt x="18" y="63"/>
                  </a:lnTo>
                  <a:lnTo>
                    <a:pt x="18" y="52"/>
                  </a:lnTo>
                  <a:lnTo>
                    <a:pt x="5" y="52"/>
                  </a:lnTo>
                  <a:lnTo>
                    <a:pt x="5" y="6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 name="Freeform 15"/>
            <p:cNvSpPr>
              <a:spLocks noEditPoints="1"/>
            </p:cNvSpPr>
            <p:nvPr/>
          </p:nvSpPr>
          <p:spPr bwMode="auto">
            <a:xfrm>
              <a:off x="4137" y="2789"/>
              <a:ext cx="113" cy="100"/>
            </a:xfrm>
            <a:custGeom>
              <a:avLst/>
              <a:gdLst/>
              <a:ahLst/>
              <a:cxnLst>
                <a:cxn ang="0">
                  <a:pos x="104" y="0"/>
                </a:cxn>
                <a:cxn ang="0">
                  <a:pos x="67" y="7"/>
                </a:cxn>
                <a:cxn ang="0">
                  <a:pos x="113" y="11"/>
                </a:cxn>
                <a:cxn ang="0">
                  <a:pos x="106" y="100"/>
                </a:cxn>
                <a:cxn ang="0">
                  <a:pos x="92" y="80"/>
                </a:cxn>
                <a:cxn ang="0">
                  <a:pos x="60" y="100"/>
                </a:cxn>
                <a:cxn ang="0">
                  <a:pos x="113" y="11"/>
                </a:cxn>
                <a:cxn ang="0">
                  <a:pos x="106" y="68"/>
                </a:cxn>
                <a:cxn ang="0">
                  <a:pos x="92" y="59"/>
                </a:cxn>
                <a:cxn ang="0">
                  <a:pos x="92" y="54"/>
                </a:cxn>
                <a:cxn ang="0">
                  <a:pos x="106" y="45"/>
                </a:cxn>
                <a:cxn ang="0">
                  <a:pos x="92" y="54"/>
                </a:cxn>
                <a:cxn ang="0">
                  <a:pos x="106" y="39"/>
                </a:cxn>
                <a:cxn ang="0">
                  <a:pos x="92" y="30"/>
                </a:cxn>
                <a:cxn ang="0">
                  <a:pos x="92" y="25"/>
                </a:cxn>
                <a:cxn ang="0">
                  <a:pos x="106" y="16"/>
                </a:cxn>
                <a:cxn ang="0">
                  <a:pos x="92" y="25"/>
                </a:cxn>
                <a:cxn ang="0">
                  <a:pos x="81" y="68"/>
                </a:cxn>
                <a:cxn ang="0">
                  <a:pos x="67" y="59"/>
                </a:cxn>
                <a:cxn ang="0">
                  <a:pos x="67" y="54"/>
                </a:cxn>
                <a:cxn ang="0">
                  <a:pos x="81" y="45"/>
                </a:cxn>
                <a:cxn ang="0">
                  <a:pos x="67" y="54"/>
                </a:cxn>
                <a:cxn ang="0">
                  <a:pos x="81" y="39"/>
                </a:cxn>
                <a:cxn ang="0">
                  <a:pos x="67" y="30"/>
                </a:cxn>
                <a:cxn ang="0">
                  <a:pos x="67" y="25"/>
                </a:cxn>
                <a:cxn ang="0">
                  <a:pos x="81" y="16"/>
                </a:cxn>
                <a:cxn ang="0">
                  <a:pos x="67" y="25"/>
                </a:cxn>
                <a:cxn ang="0">
                  <a:pos x="46" y="34"/>
                </a:cxn>
                <a:cxn ang="0">
                  <a:pos x="7" y="27"/>
                </a:cxn>
                <a:cxn ang="0">
                  <a:pos x="53" y="38"/>
                </a:cxn>
                <a:cxn ang="0">
                  <a:pos x="46" y="100"/>
                </a:cxn>
                <a:cxn ang="0">
                  <a:pos x="32" y="80"/>
                </a:cxn>
                <a:cxn ang="0">
                  <a:pos x="0" y="100"/>
                </a:cxn>
                <a:cxn ang="0">
                  <a:pos x="53" y="38"/>
                </a:cxn>
                <a:cxn ang="0">
                  <a:pos x="46" y="68"/>
                </a:cxn>
                <a:cxn ang="0">
                  <a:pos x="32" y="59"/>
                </a:cxn>
                <a:cxn ang="0">
                  <a:pos x="32" y="54"/>
                </a:cxn>
                <a:cxn ang="0">
                  <a:pos x="46" y="45"/>
                </a:cxn>
                <a:cxn ang="0">
                  <a:pos x="32" y="54"/>
                </a:cxn>
                <a:cxn ang="0">
                  <a:pos x="21" y="68"/>
                </a:cxn>
                <a:cxn ang="0">
                  <a:pos x="7" y="59"/>
                </a:cxn>
                <a:cxn ang="0">
                  <a:pos x="7" y="54"/>
                </a:cxn>
                <a:cxn ang="0">
                  <a:pos x="21" y="45"/>
                </a:cxn>
                <a:cxn ang="0">
                  <a:pos x="7" y="54"/>
                </a:cxn>
              </a:cxnLst>
              <a:rect l="0" t="0" r="r" b="b"/>
              <a:pathLst>
                <a:path w="113" h="100">
                  <a:moveTo>
                    <a:pt x="67" y="0"/>
                  </a:moveTo>
                  <a:lnTo>
                    <a:pt x="104" y="0"/>
                  </a:lnTo>
                  <a:lnTo>
                    <a:pt x="104" y="7"/>
                  </a:lnTo>
                  <a:lnTo>
                    <a:pt x="67" y="7"/>
                  </a:lnTo>
                  <a:lnTo>
                    <a:pt x="67" y="0"/>
                  </a:lnTo>
                  <a:close/>
                  <a:moveTo>
                    <a:pt x="113" y="11"/>
                  </a:moveTo>
                  <a:lnTo>
                    <a:pt x="113" y="100"/>
                  </a:lnTo>
                  <a:lnTo>
                    <a:pt x="106" y="100"/>
                  </a:lnTo>
                  <a:lnTo>
                    <a:pt x="106" y="80"/>
                  </a:lnTo>
                  <a:lnTo>
                    <a:pt x="92" y="80"/>
                  </a:lnTo>
                  <a:lnTo>
                    <a:pt x="92" y="100"/>
                  </a:lnTo>
                  <a:lnTo>
                    <a:pt x="60" y="100"/>
                  </a:lnTo>
                  <a:lnTo>
                    <a:pt x="60" y="11"/>
                  </a:lnTo>
                  <a:lnTo>
                    <a:pt x="113" y="11"/>
                  </a:lnTo>
                  <a:close/>
                  <a:moveTo>
                    <a:pt x="92" y="68"/>
                  </a:moveTo>
                  <a:lnTo>
                    <a:pt x="106" y="68"/>
                  </a:lnTo>
                  <a:lnTo>
                    <a:pt x="106" y="59"/>
                  </a:lnTo>
                  <a:lnTo>
                    <a:pt x="92" y="59"/>
                  </a:lnTo>
                  <a:lnTo>
                    <a:pt x="92" y="68"/>
                  </a:lnTo>
                  <a:close/>
                  <a:moveTo>
                    <a:pt x="92" y="54"/>
                  </a:moveTo>
                  <a:lnTo>
                    <a:pt x="106" y="54"/>
                  </a:lnTo>
                  <a:lnTo>
                    <a:pt x="106" y="45"/>
                  </a:lnTo>
                  <a:lnTo>
                    <a:pt x="92" y="45"/>
                  </a:lnTo>
                  <a:lnTo>
                    <a:pt x="92" y="54"/>
                  </a:lnTo>
                  <a:close/>
                  <a:moveTo>
                    <a:pt x="92" y="39"/>
                  </a:moveTo>
                  <a:lnTo>
                    <a:pt x="106" y="39"/>
                  </a:lnTo>
                  <a:lnTo>
                    <a:pt x="106" y="30"/>
                  </a:lnTo>
                  <a:lnTo>
                    <a:pt x="92" y="30"/>
                  </a:lnTo>
                  <a:lnTo>
                    <a:pt x="92" y="39"/>
                  </a:lnTo>
                  <a:close/>
                  <a:moveTo>
                    <a:pt x="92" y="25"/>
                  </a:moveTo>
                  <a:lnTo>
                    <a:pt x="106" y="25"/>
                  </a:lnTo>
                  <a:lnTo>
                    <a:pt x="106" y="16"/>
                  </a:lnTo>
                  <a:lnTo>
                    <a:pt x="92" y="16"/>
                  </a:lnTo>
                  <a:lnTo>
                    <a:pt x="92" y="25"/>
                  </a:lnTo>
                  <a:close/>
                  <a:moveTo>
                    <a:pt x="67" y="68"/>
                  </a:moveTo>
                  <a:lnTo>
                    <a:pt x="81" y="68"/>
                  </a:lnTo>
                  <a:lnTo>
                    <a:pt x="81" y="59"/>
                  </a:lnTo>
                  <a:lnTo>
                    <a:pt x="67" y="59"/>
                  </a:lnTo>
                  <a:lnTo>
                    <a:pt x="67" y="68"/>
                  </a:lnTo>
                  <a:close/>
                  <a:moveTo>
                    <a:pt x="67" y="54"/>
                  </a:moveTo>
                  <a:lnTo>
                    <a:pt x="81" y="54"/>
                  </a:lnTo>
                  <a:lnTo>
                    <a:pt x="81" y="45"/>
                  </a:lnTo>
                  <a:lnTo>
                    <a:pt x="67" y="45"/>
                  </a:lnTo>
                  <a:lnTo>
                    <a:pt x="67" y="54"/>
                  </a:lnTo>
                  <a:close/>
                  <a:moveTo>
                    <a:pt x="67" y="39"/>
                  </a:moveTo>
                  <a:lnTo>
                    <a:pt x="81" y="39"/>
                  </a:lnTo>
                  <a:lnTo>
                    <a:pt x="81" y="30"/>
                  </a:lnTo>
                  <a:lnTo>
                    <a:pt x="67" y="30"/>
                  </a:lnTo>
                  <a:lnTo>
                    <a:pt x="67" y="39"/>
                  </a:lnTo>
                  <a:close/>
                  <a:moveTo>
                    <a:pt x="67" y="25"/>
                  </a:moveTo>
                  <a:lnTo>
                    <a:pt x="81" y="25"/>
                  </a:lnTo>
                  <a:lnTo>
                    <a:pt x="81" y="16"/>
                  </a:lnTo>
                  <a:lnTo>
                    <a:pt x="67" y="16"/>
                  </a:lnTo>
                  <a:lnTo>
                    <a:pt x="67" y="25"/>
                  </a:lnTo>
                  <a:close/>
                  <a:moveTo>
                    <a:pt x="7" y="34"/>
                  </a:moveTo>
                  <a:lnTo>
                    <a:pt x="46" y="34"/>
                  </a:lnTo>
                  <a:lnTo>
                    <a:pt x="46" y="27"/>
                  </a:lnTo>
                  <a:lnTo>
                    <a:pt x="7" y="27"/>
                  </a:lnTo>
                  <a:lnTo>
                    <a:pt x="7" y="34"/>
                  </a:lnTo>
                  <a:close/>
                  <a:moveTo>
                    <a:pt x="53" y="38"/>
                  </a:moveTo>
                  <a:lnTo>
                    <a:pt x="53" y="100"/>
                  </a:lnTo>
                  <a:lnTo>
                    <a:pt x="46" y="100"/>
                  </a:lnTo>
                  <a:lnTo>
                    <a:pt x="46" y="80"/>
                  </a:lnTo>
                  <a:lnTo>
                    <a:pt x="32" y="80"/>
                  </a:lnTo>
                  <a:lnTo>
                    <a:pt x="32" y="100"/>
                  </a:lnTo>
                  <a:lnTo>
                    <a:pt x="0" y="100"/>
                  </a:lnTo>
                  <a:lnTo>
                    <a:pt x="0" y="38"/>
                  </a:lnTo>
                  <a:lnTo>
                    <a:pt x="53" y="38"/>
                  </a:lnTo>
                  <a:close/>
                  <a:moveTo>
                    <a:pt x="32" y="68"/>
                  </a:moveTo>
                  <a:lnTo>
                    <a:pt x="46" y="68"/>
                  </a:lnTo>
                  <a:lnTo>
                    <a:pt x="46" y="59"/>
                  </a:lnTo>
                  <a:lnTo>
                    <a:pt x="32" y="59"/>
                  </a:lnTo>
                  <a:lnTo>
                    <a:pt x="32" y="68"/>
                  </a:lnTo>
                  <a:close/>
                  <a:moveTo>
                    <a:pt x="32" y="54"/>
                  </a:moveTo>
                  <a:lnTo>
                    <a:pt x="46" y="54"/>
                  </a:lnTo>
                  <a:lnTo>
                    <a:pt x="46" y="45"/>
                  </a:lnTo>
                  <a:lnTo>
                    <a:pt x="32" y="45"/>
                  </a:lnTo>
                  <a:lnTo>
                    <a:pt x="32" y="54"/>
                  </a:lnTo>
                  <a:close/>
                  <a:moveTo>
                    <a:pt x="7" y="68"/>
                  </a:moveTo>
                  <a:lnTo>
                    <a:pt x="21" y="68"/>
                  </a:lnTo>
                  <a:lnTo>
                    <a:pt x="21" y="59"/>
                  </a:lnTo>
                  <a:lnTo>
                    <a:pt x="7" y="59"/>
                  </a:lnTo>
                  <a:lnTo>
                    <a:pt x="7" y="68"/>
                  </a:lnTo>
                  <a:close/>
                  <a:moveTo>
                    <a:pt x="7" y="54"/>
                  </a:moveTo>
                  <a:lnTo>
                    <a:pt x="21" y="54"/>
                  </a:lnTo>
                  <a:lnTo>
                    <a:pt x="21" y="45"/>
                  </a:lnTo>
                  <a:lnTo>
                    <a:pt x="7" y="45"/>
                  </a:lnTo>
                  <a:lnTo>
                    <a:pt x="7" y="5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 name="Freeform 16"/>
            <p:cNvSpPr>
              <a:spLocks noEditPoints="1"/>
            </p:cNvSpPr>
            <p:nvPr/>
          </p:nvSpPr>
          <p:spPr bwMode="auto">
            <a:xfrm>
              <a:off x="4057" y="2828"/>
              <a:ext cx="69" cy="61"/>
            </a:xfrm>
            <a:custGeom>
              <a:avLst/>
              <a:gdLst/>
              <a:ahLst/>
              <a:cxnLst>
                <a:cxn ang="0">
                  <a:pos x="64" y="0"/>
                </a:cxn>
                <a:cxn ang="0">
                  <a:pos x="43" y="4"/>
                </a:cxn>
                <a:cxn ang="0">
                  <a:pos x="69" y="6"/>
                </a:cxn>
                <a:cxn ang="0">
                  <a:pos x="66" y="61"/>
                </a:cxn>
                <a:cxn ang="0">
                  <a:pos x="57" y="49"/>
                </a:cxn>
                <a:cxn ang="0">
                  <a:pos x="37" y="61"/>
                </a:cxn>
                <a:cxn ang="0">
                  <a:pos x="69" y="6"/>
                </a:cxn>
                <a:cxn ang="0">
                  <a:pos x="66" y="41"/>
                </a:cxn>
                <a:cxn ang="0">
                  <a:pos x="57" y="36"/>
                </a:cxn>
                <a:cxn ang="0">
                  <a:pos x="57" y="33"/>
                </a:cxn>
                <a:cxn ang="0">
                  <a:pos x="66" y="27"/>
                </a:cxn>
                <a:cxn ang="0">
                  <a:pos x="57" y="33"/>
                </a:cxn>
                <a:cxn ang="0">
                  <a:pos x="66" y="24"/>
                </a:cxn>
                <a:cxn ang="0">
                  <a:pos x="57" y="18"/>
                </a:cxn>
                <a:cxn ang="0">
                  <a:pos x="57" y="15"/>
                </a:cxn>
                <a:cxn ang="0">
                  <a:pos x="66" y="9"/>
                </a:cxn>
                <a:cxn ang="0">
                  <a:pos x="57" y="15"/>
                </a:cxn>
                <a:cxn ang="0">
                  <a:pos x="50" y="41"/>
                </a:cxn>
                <a:cxn ang="0">
                  <a:pos x="41" y="36"/>
                </a:cxn>
                <a:cxn ang="0">
                  <a:pos x="41" y="33"/>
                </a:cxn>
                <a:cxn ang="0">
                  <a:pos x="50" y="27"/>
                </a:cxn>
                <a:cxn ang="0">
                  <a:pos x="41" y="33"/>
                </a:cxn>
                <a:cxn ang="0">
                  <a:pos x="50" y="24"/>
                </a:cxn>
                <a:cxn ang="0">
                  <a:pos x="41" y="18"/>
                </a:cxn>
                <a:cxn ang="0">
                  <a:pos x="41" y="15"/>
                </a:cxn>
                <a:cxn ang="0">
                  <a:pos x="50" y="9"/>
                </a:cxn>
                <a:cxn ang="0">
                  <a:pos x="41" y="15"/>
                </a:cxn>
                <a:cxn ang="0">
                  <a:pos x="29" y="20"/>
                </a:cxn>
                <a:cxn ang="0">
                  <a:pos x="6" y="16"/>
                </a:cxn>
                <a:cxn ang="0">
                  <a:pos x="32" y="22"/>
                </a:cxn>
                <a:cxn ang="0">
                  <a:pos x="29" y="61"/>
                </a:cxn>
                <a:cxn ang="0">
                  <a:pos x="20" y="49"/>
                </a:cxn>
                <a:cxn ang="0">
                  <a:pos x="0" y="61"/>
                </a:cxn>
                <a:cxn ang="0">
                  <a:pos x="32" y="22"/>
                </a:cxn>
                <a:cxn ang="0">
                  <a:pos x="29" y="41"/>
                </a:cxn>
                <a:cxn ang="0">
                  <a:pos x="20" y="36"/>
                </a:cxn>
                <a:cxn ang="0">
                  <a:pos x="20" y="33"/>
                </a:cxn>
                <a:cxn ang="0">
                  <a:pos x="29" y="27"/>
                </a:cxn>
                <a:cxn ang="0">
                  <a:pos x="20" y="33"/>
                </a:cxn>
                <a:cxn ang="0">
                  <a:pos x="14" y="41"/>
                </a:cxn>
                <a:cxn ang="0">
                  <a:pos x="6" y="36"/>
                </a:cxn>
                <a:cxn ang="0">
                  <a:pos x="6" y="33"/>
                </a:cxn>
                <a:cxn ang="0">
                  <a:pos x="14" y="27"/>
                </a:cxn>
                <a:cxn ang="0">
                  <a:pos x="6" y="33"/>
                </a:cxn>
              </a:cxnLst>
              <a:rect l="0" t="0" r="r" b="b"/>
              <a:pathLst>
                <a:path w="69" h="61">
                  <a:moveTo>
                    <a:pt x="43" y="0"/>
                  </a:moveTo>
                  <a:lnTo>
                    <a:pt x="64" y="0"/>
                  </a:lnTo>
                  <a:lnTo>
                    <a:pt x="64" y="4"/>
                  </a:lnTo>
                  <a:lnTo>
                    <a:pt x="43" y="4"/>
                  </a:lnTo>
                  <a:lnTo>
                    <a:pt x="43" y="0"/>
                  </a:lnTo>
                  <a:close/>
                  <a:moveTo>
                    <a:pt x="69" y="6"/>
                  </a:moveTo>
                  <a:lnTo>
                    <a:pt x="69" y="61"/>
                  </a:lnTo>
                  <a:lnTo>
                    <a:pt x="66" y="61"/>
                  </a:lnTo>
                  <a:lnTo>
                    <a:pt x="66" y="49"/>
                  </a:lnTo>
                  <a:lnTo>
                    <a:pt x="57" y="49"/>
                  </a:lnTo>
                  <a:lnTo>
                    <a:pt x="57" y="61"/>
                  </a:lnTo>
                  <a:lnTo>
                    <a:pt x="37" y="61"/>
                  </a:lnTo>
                  <a:lnTo>
                    <a:pt x="37" y="6"/>
                  </a:lnTo>
                  <a:lnTo>
                    <a:pt x="69" y="6"/>
                  </a:lnTo>
                  <a:close/>
                  <a:moveTo>
                    <a:pt x="57" y="41"/>
                  </a:moveTo>
                  <a:lnTo>
                    <a:pt x="66" y="41"/>
                  </a:lnTo>
                  <a:lnTo>
                    <a:pt x="66" y="36"/>
                  </a:lnTo>
                  <a:lnTo>
                    <a:pt x="57" y="36"/>
                  </a:lnTo>
                  <a:lnTo>
                    <a:pt x="57" y="41"/>
                  </a:lnTo>
                  <a:close/>
                  <a:moveTo>
                    <a:pt x="57" y="33"/>
                  </a:moveTo>
                  <a:lnTo>
                    <a:pt x="66" y="33"/>
                  </a:lnTo>
                  <a:lnTo>
                    <a:pt x="66" y="27"/>
                  </a:lnTo>
                  <a:lnTo>
                    <a:pt x="57" y="27"/>
                  </a:lnTo>
                  <a:lnTo>
                    <a:pt x="57" y="33"/>
                  </a:lnTo>
                  <a:close/>
                  <a:moveTo>
                    <a:pt x="57" y="24"/>
                  </a:moveTo>
                  <a:lnTo>
                    <a:pt x="66" y="24"/>
                  </a:lnTo>
                  <a:lnTo>
                    <a:pt x="66" y="18"/>
                  </a:lnTo>
                  <a:lnTo>
                    <a:pt x="57" y="18"/>
                  </a:lnTo>
                  <a:lnTo>
                    <a:pt x="57" y="24"/>
                  </a:lnTo>
                  <a:close/>
                  <a:moveTo>
                    <a:pt x="57" y="15"/>
                  </a:moveTo>
                  <a:lnTo>
                    <a:pt x="66" y="15"/>
                  </a:lnTo>
                  <a:lnTo>
                    <a:pt x="66" y="9"/>
                  </a:lnTo>
                  <a:lnTo>
                    <a:pt x="57" y="9"/>
                  </a:lnTo>
                  <a:lnTo>
                    <a:pt x="57" y="15"/>
                  </a:lnTo>
                  <a:close/>
                  <a:moveTo>
                    <a:pt x="41" y="41"/>
                  </a:moveTo>
                  <a:lnTo>
                    <a:pt x="50" y="41"/>
                  </a:lnTo>
                  <a:lnTo>
                    <a:pt x="50" y="36"/>
                  </a:lnTo>
                  <a:lnTo>
                    <a:pt x="41" y="36"/>
                  </a:lnTo>
                  <a:lnTo>
                    <a:pt x="41" y="41"/>
                  </a:lnTo>
                  <a:close/>
                  <a:moveTo>
                    <a:pt x="41" y="33"/>
                  </a:moveTo>
                  <a:lnTo>
                    <a:pt x="50" y="33"/>
                  </a:lnTo>
                  <a:lnTo>
                    <a:pt x="50" y="27"/>
                  </a:lnTo>
                  <a:lnTo>
                    <a:pt x="41" y="27"/>
                  </a:lnTo>
                  <a:lnTo>
                    <a:pt x="41" y="33"/>
                  </a:lnTo>
                  <a:close/>
                  <a:moveTo>
                    <a:pt x="41" y="24"/>
                  </a:moveTo>
                  <a:lnTo>
                    <a:pt x="50" y="24"/>
                  </a:lnTo>
                  <a:lnTo>
                    <a:pt x="50" y="18"/>
                  </a:lnTo>
                  <a:lnTo>
                    <a:pt x="41" y="18"/>
                  </a:lnTo>
                  <a:lnTo>
                    <a:pt x="41" y="24"/>
                  </a:lnTo>
                  <a:close/>
                  <a:moveTo>
                    <a:pt x="41" y="15"/>
                  </a:moveTo>
                  <a:lnTo>
                    <a:pt x="50" y="15"/>
                  </a:lnTo>
                  <a:lnTo>
                    <a:pt x="50" y="9"/>
                  </a:lnTo>
                  <a:lnTo>
                    <a:pt x="41" y="9"/>
                  </a:lnTo>
                  <a:lnTo>
                    <a:pt x="41" y="15"/>
                  </a:lnTo>
                  <a:close/>
                  <a:moveTo>
                    <a:pt x="6" y="20"/>
                  </a:moveTo>
                  <a:lnTo>
                    <a:pt x="29" y="20"/>
                  </a:lnTo>
                  <a:lnTo>
                    <a:pt x="29" y="16"/>
                  </a:lnTo>
                  <a:lnTo>
                    <a:pt x="6" y="16"/>
                  </a:lnTo>
                  <a:lnTo>
                    <a:pt x="6" y="20"/>
                  </a:lnTo>
                  <a:close/>
                  <a:moveTo>
                    <a:pt x="32" y="22"/>
                  </a:moveTo>
                  <a:lnTo>
                    <a:pt x="32" y="61"/>
                  </a:lnTo>
                  <a:lnTo>
                    <a:pt x="29" y="61"/>
                  </a:lnTo>
                  <a:lnTo>
                    <a:pt x="29" y="49"/>
                  </a:lnTo>
                  <a:lnTo>
                    <a:pt x="20" y="49"/>
                  </a:lnTo>
                  <a:lnTo>
                    <a:pt x="20" y="61"/>
                  </a:lnTo>
                  <a:lnTo>
                    <a:pt x="0" y="61"/>
                  </a:lnTo>
                  <a:lnTo>
                    <a:pt x="0" y="22"/>
                  </a:lnTo>
                  <a:lnTo>
                    <a:pt x="32" y="22"/>
                  </a:lnTo>
                  <a:close/>
                  <a:moveTo>
                    <a:pt x="20" y="41"/>
                  </a:moveTo>
                  <a:lnTo>
                    <a:pt x="29" y="41"/>
                  </a:lnTo>
                  <a:lnTo>
                    <a:pt x="29" y="36"/>
                  </a:lnTo>
                  <a:lnTo>
                    <a:pt x="20" y="36"/>
                  </a:lnTo>
                  <a:lnTo>
                    <a:pt x="20" y="41"/>
                  </a:lnTo>
                  <a:close/>
                  <a:moveTo>
                    <a:pt x="20" y="33"/>
                  </a:moveTo>
                  <a:lnTo>
                    <a:pt x="29" y="33"/>
                  </a:lnTo>
                  <a:lnTo>
                    <a:pt x="29" y="27"/>
                  </a:lnTo>
                  <a:lnTo>
                    <a:pt x="20" y="27"/>
                  </a:lnTo>
                  <a:lnTo>
                    <a:pt x="20" y="33"/>
                  </a:lnTo>
                  <a:close/>
                  <a:moveTo>
                    <a:pt x="6" y="41"/>
                  </a:moveTo>
                  <a:lnTo>
                    <a:pt x="14" y="41"/>
                  </a:lnTo>
                  <a:lnTo>
                    <a:pt x="14" y="36"/>
                  </a:lnTo>
                  <a:lnTo>
                    <a:pt x="6" y="36"/>
                  </a:lnTo>
                  <a:lnTo>
                    <a:pt x="6" y="41"/>
                  </a:lnTo>
                  <a:close/>
                  <a:moveTo>
                    <a:pt x="6" y="33"/>
                  </a:moveTo>
                  <a:lnTo>
                    <a:pt x="14" y="33"/>
                  </a:lnTo>
                  <a:lnTo>
                    <a:pt x="14" y="27"/>
                  </a:lnTo>
                  <a:lnTo>
                    <a:pt x="6" y="27"/>
                  </a:lnTo>
                  <a:lnTo>
                    <a:pt x="6" y="3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 name="Freeform 17"/>
            <p:cNvSpPr>
              <a:spLocks noEditPoints="1"/>
            </p:cNvSpPr>
            <p:nvPr/>
          </p:nvSpPr>
          <p:spPr bwMode="auto">
            <a:xfrm>
              <a:off x="4581" y="2648"/>
              <a:ext cx="143" cy="243"/>
            </a:xfrm>
            <a:custGeom>
              <a:avLst/>
              <a:gdLst/>
              <a:ahLst/>
              <a:cxnLst>
                <a:cxn ang="0">
                  <a:pos x="11" y="113"/>
                </a:cxn>
                <a:cxn ang="0">
                  <a:pos x="58" y="95"/>
                </a:cxn>
                <a:cxn ang="0">
                  <a:pos x="67" y="116"/>
                </a:cxn>
                <a:cxn ang="0">
                  <a:pos x="27" y="243"/>
                </a:cxn>
                <a:cxn ang="0">
                  <a:pos x="9" y="216"/>
                </a:cxn>
                <a:cxn ang="0">
                  <a:pos x="0" y="243"/>
                </a:cxn>
                <a:cxn ang="0">
                  <a:pos x="67" y="116"/>
                </a:cxn>
                <a:cxn ang="0">
                  <a:pos x="9" y="184"/>
                </a:cxn>
                <a:cxn ang="0">
                  <a:pos x="28" y="198"/>
                </a:cxn>
                <a:cxn ang="0">
                  <a:pos x="28" y="164"/>
                </a:cxn>
                <a:cxn ang="0">
                  <a:pos x="9" y="177"/>
                </a:cxn>
                <a:cxn ang="0">
                  <a:pos x="28" y="164"/>
                </a:cxn>
                <a:cxn ang="0">
                  <a:pos x="9" y="145"/>
                </a:cxn>
                <a:cxn ang="0">
                  <a:pos x="28" y="157"/>
                </a:cxn>
                <a:cxn ang="0">
                  <a:pos x="28" y="125"/>
                </a:cxn>
                <a:cxn ang="0">
                  <a:pos x="9" y="138"/>
                </a:cxn>
                <a:cxn ang="0">
                  <a:pos x="28" y="125"/>
                </a:cxn>
                <a:cxn ang="0">
                  <a:pos x="41" y="184"/>
                </a:cxn>
                <a:cxn ang="0">
                  <a:pos x="58" y="198"/>
                </a:cxn>
                <a:cxn ang="0">
                  <a:pos x="58" y="164"/>
                </a:cxn>
                <a:cxn ang="0">
                  <a:pos x="41" y="177"/>
                </a:cxn>
                <a:cxn ang="0">
                  <a:pos x="58" y="164"/>
                </a:cxn>
                <a:cxn ang="0">
                  <a:pos x="41" y="145"/>
                </a:cxn>
                <a:cxn ang="0">
                  <a:pos x="58" y="157"/>
                </a:cxn>
                <a:cxn ang="0">
                  <a:pos x="58" y="125"/>
                </a:cxn>
                <a:cxn ang="0">
                  <a:pos x="41" y="138"/>
                </a:cxn>
                <a:cxn ang="0">
                  <a:pos x="58" y="125"/>
                </a:cxn>
                <a:cxn ang="0">
                  <a:pos x="87" y="139"/>
                </a:cxn>
                <a:cxn ang="0">
                  <a:pos x="135" y="150"/>
                </a:cxn>
                <a:cxn ang="0">
                  <a:pos x="143" y="154"/>
                </a:cxn>
                <a:cxn ang="0">
                  <a:pos x="103" y="243"/>
                </a:cxn>
                <a:cxn ang="0">
                  <a:pos x="85" y="216"/>
                </a:cxn>
                <a:cxn ang="0">
                  <a:pos x="76" y="243"/>
                </a:cxn>
                <a:cxn ang="0">
                  <a:pos x="143" y="154"/>
                </a:cxn>
                <a:cxn ang="0">
                  <a:pos x="85" y="184"/>
                </a:cxn>
                <a:cxn ang="0">
                  <a:pos x="105" y="198"/>
                </a:cxn>
                <a:cxn ang="0">
                  <a:pos x="105" y="164"/>
                </a:cxn>
                <a:cxn ang="0">
                  <a:pos x="85" y="177"/>
                </a:cxn>
                <a:cxn ang="0">
                  <a:pos x="105" y="164"/>
                </a:cxn>
                <a:cxn ang="0">
                  <a:pos x="117" y="184"/>
                </a:cxn>
                <a:cxn ang="0">
                  <a:pos x="135" y="198"/>
                </a:cxn>
                <a:cxn ang="0">
                  <a:pos x="135" y="164"/>
                </a:cxn>
                <a:cxn ang="0">
                  <a:pos x="117" y="177"/>
                </a:cxn>
                <a:cxn ang="0">
                  <a:pos x="135" y="164"/>
                </a:cxn>
                <a:cxn ang="0">
                  <a:pos x="51" y="64"/>
                </a:cxn>
                <a:cxn ang="0">
                  <a:pos x="18" y="91"/>
                </a:cxn>
                <a:cxn ang="0">
                  <a:pos x="30" y="0"/>
                </a:cxn>
                <a:cxn ang="0">
                  <a:pos x="39" y="61"/>
                </a:cxn>
                <a:cxn ang="0">
                  <a:pos x="30" y="0"/>
                </a:cxn>
              </a:cxnLst>
              <a:rect l="0" t="0" r="r" b="b"/>
              <a:pathLst>
                <a:path w="143" h="243">
                  <a:moveTo>
                    <a:pt x="58" y="113"/>
                  </a:moveTo>
                  <a:lnTo>
                    <a:pt x="11" y="113"/>
                  </a:lnTo>
                  <a:lnTo>
                    <a:pt x="11" y="95"/>
                  </a:lnTo>
                  <a:lnTo>
                    <a:pt x="58" y="95"/>
                  </a:lnTo>
                  <a:lnTo>
                    <a:pt x="58" y="113"/>
                  </a:lnTo>
                  <a:close/>
                  <a:moveTo>
                    <a:pt x="67" y="116"/>
                  </a:moveTo>
                  <a:lnTo>
                    <a:pt x="67" y="243"/>
                  </a:lnTo>
                  <a:lnTo>
                    <a:pt x="27" y="243"/>
                  </a:lnTo>
                  <a:lnTo>
                    <a:pt x="27" y="216"/>
                  </a:lnTo>
                  <a:lnTo>
                    <a:pt x="9" y="216"/>
                  </a:lnTo>
                  <a:lnTo>
                    <a:pt x="9" y="243"/>
                  </a:lnTo>
                  <a:lnTo>
                    <a:pt x="0" y="243"/>
                  </a:lnTo>
                  <a:lnTo>
                    <a:pt x="0" y="116"/>
                  </a:lnTo>
                  <a:lnTo>
                    <a:pt x="67" y="116"/>
                  </a:lnTo>
                  <a:close/>
                  <a:moveTo>
                    <a:pt x="28" y="184"/>
                  </a:moveTo>
                  <a:lnTo>
                    <a:pt x="9" y="184"/>
                  </a:lnTo>
                  <a:lnTo>
                    <a:pt x="9" y="198"/>
                  </a:lnTo>
                  <a:lnTo>
                    <a:pt x="28" y="198"/>
                  </a:lnTo>
                  <a:lnTo>
                    <a:pt x="28" y="184"/>
                  </a:lnTo>
                  <a:close/>
                  <a:moveTo>
                    <a:pt x="28" y="164"/>
                  </a:moveTo>
                  <a:lnTo>
                    <a:pt x="9" y="164"/>
                  </a:lnTo>
                  <a:lnTo>
                    <a:pt x="9" y="177"/>
                  </a:lnTo>
                  <a:lnTo>
                    <a:pt x="28" y="177"/>
                  </a:lnTo>
                  <a:lnTo>
                    <a:pt x="28" y="164"/>
                  </a:lnTo>
                  <a:close/>
                  <a:moveTo>
                    <a:pt x="28" y="145"/>
                  </a:moveTo>
                  <a:lnTo>
                    <a:pt x="9" y="145"/>
                  </a:lnTo>
                  <a:lnTo>
                    <a:pt x="9" y="157"/>
                  </a:lnTo>
                  <a:lnTo>
                    <a:pt x="28" y="157"/>
                  </a:lnTo>
                  <a:lnTo>
                    <a:pt x="28" y="145"/>
                  </a:lnTo>
                  <a:close/>
                  <a:moveTo>
                    <a:pt x="28" y="125"/>
                  </a:moveTo>
                  <a:lnTo>
                    <a:pt x="9" y="125"/>
                  </a:lnTo>
                  <a:lnTo>
                    <a:pt x="9" y="138"/>
                  </a:lnTo>
                  <a:lnTo>
                    <a:pt x="28" y="138"/>
                  </a:lnTo>
                  <a:lnTo>
                    <a:pt x="28" y="125"/>
                  </a:lnTo>
                  <a:close/>
                  <a:moveTo>
                    <a:pt x="58" y="184"/>
                  </a:moveTo>
                  <a:lnTo>
                    <a:pt x="41" y="184"/>
                  </a:lnTo>
                  <a:lnTo>
                    <a:pt x="41" y="198"/>
                  </a:lnTo>
                  <a:lnTo>
                    <a:pt x="58" y="198"/>
                  </a:lnTo>
                  <a:lnTo>
                    <a:pt x="58" y="184"/>
                  </a:lnTo>
                  <a:close/>
                  <a:moveTo>
                    <a:pt x="58" y="164"/>
                  </a:moveTo>
                  <a:lnTo>
                    <a:pt x="41" y="164"/>
                  </a:lnTo>
                  <a:lnTo>
                    <a:pt x="41" y="177"/>
                  </a:lnTo>
                  <a:lnTo>
                    <a:pt x="58" y="177"/>
                  </a:lnTo>
                  <a:lnTo>
                    <a:pt x="58" y="164"/>
                  </a:lnTo>
                  <a:close/>
                  <a:moveTo>
                    <a:pt x="58" y="145"/>
                  </a:moveTo>
                  <a:lnTo>
                    <a:pt x="41" y="145"/>
                  </a:lnTo>
                  <a:lnTo>
                    <a:pt x="41" y="157"/>
                  </a:lnTo>
                  <a:lnTo>
                    <a:pt x="58" y="157"/>
                  </a:lnTo>
                  <a:lnTo>
                    <a:pt x="58" y="145"/>
                  </a:lnTo>
                  <a:close/>
                  <a:moveTo>
                    <a:pt x="58" y="125"/>
                  </a:moveTo>
                  <a:lnTo>
                    <a:pt x="41" y="125"/>
                  </a:lnTo>
                  <a:lnTo>
                    <a:pt x="41" y="138"/>
                  </a:lnTo>
                  <a:lnTo>
                    <a:pt x="58" y="138"/>
                  </a:lnTo>
                  <a:lnTo>
                    <a:pt x="58" y="125"/>
                  </a:lnTo>
                  <a:close/>
                  <a:moveTo>
                    <a:pt x="135" y="139"/>
                  </a:moveTo>
                  <a:lnTo>
                    <a:pt x="87" y="139"/>
                  </a:lnTo>
                  <a:lnTo>
                    <a:pt x="87" y="150"/>
                  </a:lnTo>
                  <a:lnTo>
                    <a:pt x="135" y="150"/>
                  </a:lnTo>
                  <a:lnTo>
                    <a:pt x="135" y="139"/>
                  </a:lnTo>
                  <a:close/>
                  <a:moveTo>
                    <a:pt x="143" y="154"/>
                  </a:moveTo>
                  <a:lnTo>
                    <a:pt x="143" y="243"/>
                  </a:lnTo>
                  <a:lnTo>
                    <a:pt x="103" y="243"/>
                  </a:lnTo>
                  <a:lnTo>
                    <a:pt x="103" y="216"/>
                  </a:lnTo>
                  <a:lnTo>
                    <a:pt x="85" y="216"/>
                  </a:lnTo>
                  <a:lnTo>
                    <a:pt x="85" y="243"/>
                  </a:lnTo>
                  <a:lnTo>
                    <a:pt x="76" y="243"/>
                  </a:lnTo>
                  <a:lnTo>
                    <a:pt x="76" y="154"/>
                  </a:lnTo>
                  <a:lnTo>
                    <a:pt x="143" y="154"/>
                  </a:lnTo>
                  <a:close/>
                  <a:moveTo>
                    <a:pt x="105" y="184"/>
                  </a:moveTo>
                  <a:lnTo>
                    <a:pt x="85" y="184"/>
                  </a:lnTo>
                  <a:lnTo>
                    <a:pt x="85" y="198"/>
                  </a:lnTo>
                  <a:lnTo>
                    <a:pt x="105" y="198"/>
                  </a:lnTo>
                  <a:lnTo>
                    <a:pt x="105" y="184"/>
                  </a:lnTo>
                  <a:close/>
                  <a:moveTo>
                    <a:pt x="105" y="164"/>
                  </a:moveTo>
                  <a:lnTo>
                    <a:pt x="85" y="164"/>
                  </a:lnTo>
                  <a:lnTo>
                    <a:pt x="85" y="177"/>
                  </a:lnTo>
                  <a:lnTo>
                    <a:pt x="105" y="177"/>
                  </a:lnTo>
                  <a:lnTo>
                    <a:pt x="105" y="164"/>
                  </a:lnTo>
                  <a:close/>
                  <a:moveTo>
                    <a:pt x="135" y="184"/>
                  </a:moveTo>
                  <a:lnTo>
                    <a:pt x="117" y="184"/>
                  </a:lnTo>
                  <a:lnTo>
                    <a:pt x="117" y="198"/>
                  </a:lnTo>
                  <a:lnTo>
                    <a:pt x="135" y="198"/>
                  </a:lnTo>
                  <a:lnTo>
                    <a:pt x="135" y="184"/>
                  </a:lnTo>
                  <a:close/>
                  <a:moveTo>
                    <a:pt x="135" y="164"/>
                  </a:moveTo>
                  <a:lnTo>
                    <a:pt x="117" y="164"/>
                  </a:lnTo>
                  <a:lnTo>
                    <a:pt x="117" y="177"/>
                  </a:lnTo>
                  <a:lnTo>
                    <a:pt x="135" y="177"/>
                  </a:lnTo>
                  <a:lnTo>
                    <a:pt x="135" y="164"/>
                  </a:lnTo>
                  <a:close/>
                  <a:moveTo>
                    <a:pt x="18" y="64"/>
                  </a:moveTo>
                  <a:lnTo>
                    <a:pt x="51" y="64"/>
                  </a:lnTo>
                  <a:lnTo>
                    <a:pt x="51" y="91"/>
                  </a:lnTo>
                  <a:lnTo>
                    <a:pt x="18" y="91"/>
                  </a:lnTo>
                  <a:lnTo>
                    <a:pt x="18" y="64"/>
                  </a:lnTo>
                  <a:close/>
                  <a:moveTo>
                    <a:pt x="30" y="0"/>
                  </a:moveTo>
                  <a:lnTo>
                    <a:pt x="39" y="0"/>
                  </a:lnTo>
                  <a:lnTo>
                    <a:pt x="39" y="61"/>
                  </a:lnTo>
                  <a:lnTo>
                    <a:pt x="30" y="61"/>
                  </a:lnTo>
                  <a:lnTo>
                    <a:pt x="3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 name="Freeform 18"/>
            <p:cNvSpPr>
              <a:spLocks noEditPoints="1"/>
            </p:cNvSpPr>
            <p:nvPr/>
          </p:nvSpPr>
          <p:spPr bwMode="auto">
            <a:xfrm>
              <a:off x="4732" y="2821"/>
              <a:ext cx="67" cy="68"/>
            </a:xfrm>
            <a:custGeom>
              <a:avLst/>
              <a:gdLst/>
              <a:ahLst/>
              <a:cxnLst>
                <a:cxn ang="0">
                  <a:pos x="5" y="6"/>
                </a:cxn>
                <a:cxn ang="0">
                  <a:pos x="26" y="0"/>
                </a:cxn>
                <a:cxn ang="0">
                  <a:pos x="31" y="7"/>
                </a:cxn>
                <a:cxn ang="0">
                  <a:pos x="12" y="68"/>
                </a:cxn>
                <a:cxn ang="0">
                  <a:pos x="5" y="56"/>
                </a:cxn>
                <a:cxn ang="0">
                  <a:pos x="0" y="68"/>
                </a:cxn>
                <a:cxn ang="0">
                  <a:pos x="31" y="7"/>
                </a:cxn>
                <a:cxn ang="0">
                  <a:pos x="5" y="40"/>
                </a:cxn>
                <a:cxn ang="0">
                  <a:pos x="12" y="47"/>
                </a:cxn>
                <a:cxn ang="0">
                  <a:pos x="12" y="31"/>
                </a:cxn>
                <a:cxn ang="0">
                  <a:pos x="5" y="36"/>
                </a:cxn>
                <a:cxn ang="0">
                  <a:pos x="12" y="31"/>
                </a:cxn>
                <a:cxn ang="0">
                  <a:pos x="5" y="22"/>
                </a:cxn>
                <a:cxn ang="0">
                  <a:pos x="12" y="27"/>
                </a:cxn>
                <a:cxn ang="0">
                  <a:pos x="12" y="11"/>
                </a:cxn>
                <a:cxn ang="0">
                  <a:pos x="5" y="18"/>
                </a:cxn>
                <a:cxn ang="0">
                  <a:pos x="12" y="11"/>
                </a:cxn>
                <a:cxn ang="0">
                  <a:pos x="19" y="40"/>
                </a:cxn>
                <a:cxn ang="0">
                  <a:pos x="28" y="47"/>
                </a:cxn>
                <a:cxn ang="0">
                  <a:pos x="28" y="31"/>
                </a:cxn>
                <a:cxn ang="0">
                  <a:pos x="19" y="36"/>
                </a:cxn>
                <a:cxn ang="0">
                  <a:pos x="28" y="31"/>
                </a:cxn>
                <a:cxn ang="0">
                  <a:pos x="19" y="22"/>
                </a:cxn>
                <a:cxn ang="0">
                  <a:pos x="28" y="27"/>
                </a:cxn>
                <a:cxn ang="0">
                  <a:pos x="28" y="11"/>
                </a:cxn>
                <a:cxn ang="0">
                  <a:pos x="19" y="18"/>
                </a:cxn>
                <a:cxn ang="0">
                  <a:pos x="28" y="11"/>
                </a:cxn>
                <a:cxn ang="0">
                  <a:pos x="40" y="18"/>
                </a:cxn>
                <a:cxn ang="0">
                  <a:pos x="63" y="23"/>
                </a:cxn>
                <a:cxn ang="0">
                  <a:pos x="67" y="25"/>
                </a:cxn>
                <a:cxn ang="0">
                  <a:pos x="47" y="68"/>
                </a:cxn>
                <a:cxn ang="0">
                  <a:pos x="40" y="56"/>
                </a:cxn>
                <a:cxn ang="0">
                  <a:pos x="35" y="68"/>
                </a:cxn>
                <a:cxn ang="0">
                  <a:pos x="67" y="25"/>
                </a:cxn>
                <a:cxn ang="0">
                  <a:pos x="40" y="40"/>
                </a:cxn>
                <a:cxn ang="0">
                  <a:pos x="49" y="47"/>
                </a:cxn>
                <a:cxn ang="0">
                  <a:pos x="49" y="31"/>
                </a:cxn>
                <a:cxn ang="0">
                  <a:pos x="40" y="36"/>
                </a:cxn>
                <a:cxn ang="0">
                  <a:pos x="49" y="31"/>
                </a:cxn>
                <a:cxn ang="0">
                  <a:pos x="54" y="40"/>
                </a:cxn>
                <a:cxn ang="0">
                  <a:pos x="63" y="47"/>
                </a:cxn>
                <a:cxn ang="0">
                  <a:pos x="63" y="31"/>
                </a:cxn>
                <a:cxn ang="0">
                  <a:pos x="54" y="36"/>
                </a:cxn>
                <a:cxn ang="0">
                  <a:pos x="63" y="31"/>
                </a:cxn>
              </a:cxnLst>
              <a:rect l="0" t="0" r="r" b="b"/>
              <a:pathLst>
                <a:path w="67" h="68">
                  <a:moveTo>
                    <a:pt x="26" y="6"/>
                  </a:moveTo>
                  <a:lnTo>
                    <a:pt x="5" y="6"/>
                  </a:lnTo>
                  <a:lnTo>
                    <a:pt x="5" y="0"/>
                  </a:lnTo>
                  <a:lnTo>
                    <a:pt x="26" y="0"/>
                  </a:lnTo>
                  <a:lnTo>
                    <a:pt x="26" y="6"/>
                  </a:lnTo>
                  <a:close/>
                  <a:moveTo>
                    <a:pt x="31" y="7"/>
                  </a:moveTo>
                  <a:lnTo>
                    <a:pt x="31" y="68"/>
                  </a:lnTo>
                  <a:lnTo>
                    <a:pt x="12" y="68"/>
                  </a:lnTo>
                  <a:lnTo>
                    <a:pt x="12" y="56"/>
                  </a:lnTo>
                  <a:lnTo>
                    <a:pt x="5" y="56"/>
                  </a:lnTo>
                  <a:lnTo>
                    <a:pt x="5" y="68"/>
                  </a:lnTo>
                  <a:lnTo>
                    <a:pt x="0" y="68"/>
                  </a:lnTo>
                  <a:lnTo>
                    <a:pt x="0" y="7"/>
                  </a:lnTo>
                  <a:lnTo>
                    <a:pt x="31" y="7"/>
                  </a:lnTo>
                  <a:close/>
                  <a:moveTo>
                    <a:pt x="12" y="40"/>
                  </a:moveTo>
                  <a:lnTo>
                    <a:pt x="5" y="40"/>
                  </a:lnTo>
                  <a:lnTo>
                    <a:pt x="5" y="47"/>
                  </a:lnTo>
                  <a:lnTo>
                    <a:pt x="12" y="47"/>
                  </a:lnTo>
                  <a:lnTo>
                    <a:pt x="12" y="40"/>
                  </a:lnTo>
                  <a:close/>
                  <a:moveTo>
                    <a:pt x="12" y="31"/>
                  </a:moveTo>
                  <a:lnTo>
                    <a:pt x="5" y="31"/>
                  </a:lnTo>
                  <a:lnTo>
                    <a:pt x="5" y="36"/>
                  </a:lnTo>
                  <a:lnTo>
                    <a:pt x="12" y="36"/>
                  </a:lnTo>
                  <a:lnTo>
                    <a:pt x="12" y="31"/>
                  </a:lnTo>
                  <a:close/>
                  <a:moveTo>
                    <a:pt x="12" y="22"/>
                  </a:moveTo>
                  <a:lnTo>
                    <a:pt x="5" y="22"/>
                  </a:lnTo>
                  <a:lnTo>
                    <a:pt x="5" y="27"/>
                  </a:lnTo>
                  <a:lnTo>
                    <a:pt x="12" y="27"/>
                  </a:lnTo>
                  <a:lnTo>
                    <a:pt x="12" y="22"/>
                  </a:lnTo>
                  <a:close/>
                  <a:moveTo>
                    <a:pt x="12" y="11"/>
                  </a:moveTo>
                  <a:lnTo>
                    <a:pt x="5" y="11"/>
                  </a:lnTo>
                  <a:lnTo>
                    <a:pt x="5" y="18"/>
                  </a:lnTo>
                  <a:lnTo>
                    <a:pt x="12" y="18"/>
                  </a:lnTo>
                  <a:lnTo>
                    <a:pt x="12" y="11"/>
                  </a:lnTo>
                  <a:close/>
                  <a:moveTo>
                    <a:pt x="28" y="40"/>
                  </a:moveTo>
                  <a:lnTo>
                    <a:pt x="19" y="40"/>
                  </a:lnTo>
                  <a:lnTo>
                    <a:pt x="19" y="47"/>
                  </a:lnTo>
                  <a:lnTo>
                    <a:pt x="28" y="47"/>
                  </a:lnTo>
                  <a:lnTo>
                    <a:pt x="28" y="40"/>
                  </a:lnTo>
                  <a:close/>
                  <a:moveTo>
                    <a:pt x="28" y="31"/>
                  </a:moveTo>
                  <a:lnTo>
                    <a:pt x="19" y="31"/>
                  </a:lnTo>
                  <a:lnTo>
                    <a:pt x="19" y="36"/>
                  </a:lnTo>
                  <a:lnTo>
                    <a:pt x="28" y="36"/>
                  </a:lnTo>
                  <a:lnTo>
                    <a:pt x="28" y="31"/>
                  </a:lnTo>
                  <a:close/>
                  <a:moveTo>
                    <a:pt x="28" y="22"/>
                  </a:moveTo>
                  <a:lnTo>
                    <a:pt x="19" y="22"/>
                  </a:lnTo>
                  <a:lnTo>
                    <a:pt x="19" y="27"/>
                  </a:lnTo>
                  <a:lnTo>
                    <a:pt x="28" y="27"/>
                  </a:lnTo>
                  <a:lnTo>
                    <a:pt x="28" y="22"/>
                  </a:lnTo>
                  <a:close/>
                  <a:moveTo>
                    <a:pt x="28" y="11"/>
                  </a:moveTo>
                  <a:lnTo>
                    <a:pt x="19" y="11"/>
                  </a:lnTo>
                  <a:lnTo>
                    <a:pt x="19" y="18"/>
                  </a:lnTo>
                  <a:lnTo>
                    <a:pt x="28" y="18"/>
                  </a:lnTo>
                  <a:lnTo>
                    <a:pt x="28" y="11"/>
                  </a:lnTo>
                  <a:close/>
                  <a:moveTo>
                    <a:pt x="63" y="18"/>
                  </a:moveTo>
                  <a:lnTo>
                    <a:pt x="40" y="18"/>
                  </a:lnTo>
                  <a:lnTo>
                    <a:pt x="40" y="23"/>
                  </a:lnTo>
                  <a:lnTo>
                    <a:pt x="63" y="23"/>
                  </a:lnTo>
                  <a:lnTo>
                    <a:pt x="63" y="18"/>
                  </a:lnTo>
                  <a:close/>
                  <a:moveTo>
                    <a:pt x="67" y="25"/>
                  </a:moveTo>
                  <a:lnTo>
                    <a:pt x="67" y="68"/>
                  </a:lnTo>
                  <a:lnTo>
                    <a:pt x="47" y="68"/>
                  </a:lnTo>
                  <a:lnTo>
                    <a:pt x="47" y="56"/>
                  </a:lnTo>
                  <a:lnTo>
                    <a:pt x="40" y="56"/>
                  </a:lnTo>
                  <a:lnTo>
                    <a:pt x="40" y="68"/>
                  </a:lnTo>
                  <a:lnTo>
                    <a:pt x="35" y="68"/>
                  </a:lnTo>
                  <a:lnTo>
                    <a:pt x="35" y="25"/>
                  </a:lnTo>
                  <a:lnTo>
                    <a:pt x="67" y="25"/>
                  </a:lnTo>
                  <a:close/>
                  <a:moveTo>
                    <a:pt x="49" y="40"/>
                  </a:moveTo>
                  <a:lnTo>
                    <a:pt x="40" y="40"/>
                  </a:lnTo>
                  <a:lnTo>
                    <a:pt x="40" y="47"/>
                  </a:lnTo>
                  <a:lnTo>
                    <a:pt x="49" y="47"/>
                  </a:lnTo>
                  <a:lnTo>
                    <a:pt x="49" y="40"/>
                  </a:lnTo>
                  <a:close/>
                  <a:moveTo>
                    <a:pt x="49" y="31"/>
                  </a:moveTo>
                  <a:lnTo>
                    <a:pt x="40" y="31"/>
                  </a:lnTo>
                  <a:lnTo>
                    <a:pt x="40" y="36"/>
                  </a:lnTo>
                  <a:lnTo>
                    <a:pt x="49" y="36"/>
                  </a:lnTo>
                  <a:lnTo>
                    <a:pt x="49" y="31"/>
                  </a:lnTo>
                  <a:close/>
                  <a:moveTo>
                    <a:pt x="63" y="40"/>
                  </a:moveTo>
                  <a:lnTo>
                    <a:pt x="54" y="40"/>
                  </a:lnTo>
                  <a:lnTo>
                    <a:pt x="54" y="47"/>
                  </a:lnTo>
                  <a:lnTo>
                    <a:pt x="63" y="47"/>
                  </a:lnTo>
                  <a:lnTo>
                    <a:pt x="63" y="40"/>
                  </a:lnTo>
                  <a:close/>
                  <a:moveTo>
                    <a:pt x="63" y="31"/>
                  </a:moveTo>
                  <a:lnTo>
                    <a:pt x="54" y="31"/>
                  </a:lnTo>
                  <a:lnTo>
                    <a:pt x="54" y="36"/>
                  </a:lnTo>
                  <a:lnTo>
                    <a:pt x="63" y="36"/>
                  </a:lnTo>
                  <a:lnTo>
                    <a:pt x="63" y="3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 name="Freeform 19"/>
            <p:cNvSpPr>
              <a:spLocks/>
            </p:cNvSpPr>
            <p:nvPr/>
          </p:nvSpPr>
          <p:spPr bwMode="auto">
            <a:xfrm>
              <a:off x="4802" y="2859"/>
              <a:ext cx="103" cy="39"/>
            </a:xfrm>
            <a:custGeom>
              <a:avLst/>
              <a:gdLst/>
              <a:ahLst/>
              <a:cxnLst>
                <a:cxn ang="0">
                  <a:pos x="58" y="0"/>
                </a:cxn>
                <a:cxn ang="0">
                  <a:pos x="58" y="22"/>
                </a:cxn>
                <a:cxn ang="0">
                  <a:pos x="55" y="22"/>
                </a:cxn>
                <a:cxn ang="0">
                  <a:pos x="55" y="18"/>
                </a:cxn>
                <a:cxn ang="0">
                  <a:pos x="30" y="3"/>
                </a:cxn>
                <a:cxn ang="0">
                  <a:pos x="4" y="18"/>
                </a:cxn>
                <a:cxn ang="0">
                  <a:pos x="5" y="22"/>
                </a:cxn>
                <a:cxn ang="0">
                  <a:pos x="0" y="22"/>
                </a:cxn>
                <a:cxn ang="0">
                  <a:pos x="0" y="0"/>
                </a:cxn>
                <a:cxn ang="0">
                  <a:pos x="58" y="0"/>
                </a:cxn>
              </a:cxnLst>
              <a:rect l="0" t="0" r="r" b="b"/>
              <a:pathLst>
                <a:path w="58" h="22">
                  <a:moveTo>
                    <a:pt x="58" y="0"/>
                  </a:moveTo>
                  <a:cubicBezTo>
                    <a:pt x="58" y="22"/>
                    <a:pt x="58" y="22"/>
                    <a:pt x="58" y="22"/>
                  </a:cubicBezTo>
                  <a:cubicBezTo>
                    <a:pt x="55" y="22"/>
                    <a:pt x="55" y="22"/>
                    <a:pt x="55" y="22"/>
                  </a:cubicBezTo>
                  <a:cubicBezTo>
                    <a:pt x="55" y="20"/>
                    <a:pt x="55" y="19"/>
                    <a:pt x="55" y="18"/>
                  </a:cubicBezTo>
                  <a:cubicBezTo>
                    <a:pt x="55" y="10"/>
                    <a:pt x="44" y="3"/>
                    <a:pt x="30" y="3"/>
                  </a:cubicBezTo>
                  <a:cubicBezTo>
                    <a:pt x="16" y="3"/>
                    <a:pt x="4" y="10"/>
                    <a:pt x="4" y="18"/>
                  </a:cubicBezTo>
                  <a:cubicBezTo>
                    <a:pt x="4" y="20"/>
                    <a:pt x="4" y="20"/>
                    <a:pt x="5" y="22"/>
                  </a:cubicBezTo>
                  <a:cubicBezTo>
                    <a:pt x="0" y="22"/>
                    <a:pt x="0" y="22"/>
                    <a:pt x="0" y="22"/>
                  </a:cubicBezTo>
                  <a:cubicBezTo>
                    <a:pt x="0" y="0"/>
                    <a:pt x="0" y="0"/>
                    <a:pt x="0" y="0"/>
                  </a:cubicBezTo>
                  <a:lnTo>
                    <a:pt x="5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1" name="Group 4"/>
          <p:cNvGrpSpPr>
            <a:grpSpLocks noChangeAspect="1"/>
          </p:cNvGrpSpPr>
          <p:nvPr/>
        </p:nvGrpSpPr>
        <p:grpSpPr bwMode="auto">
          <a:xfrm>
            <a:off x="10729900" y="6191902"/>
            <a:ext cx="1752600" cy="329411"/>
            <a:chOff x="4057" y="2625"/>
            <a:chExt cx="1269" cy="273"/>
          </a:xfrm>
          <a:solidFill>
            <a:schemeClr val="bg1">
              <a:lumMod val="75000"/>
            </a:schemeClr>
          </a:solidFill>
        </p:grpSpPr>
        <p:sp>
          <p:nvSpPr>
            <p:cNvPr id="212" name="Freeform 6"/>
            <p:cNvSpPr>
              <a:spLocks noEditPoints="1"/>
            </p:cNvSpPr>
            <p:nvPr/>
          </p:nvSpPr>
          <p:spPr bwMode="auto">
            <a:xfrm>
              <a:off x="4289" y="2659"/>
              <a:ext cx="235" cy="232"/>
            </a:xfrm>
            <a:custGeom>
              <a:avLst/>
              <a:gdLst/>
              <a:ahLst/>
              <a:cxnLst>
                <a:cxn ang="0">
                  <a:pos x="220" y="0"/>
                </a:cxn>
                <a:cxn ang="0">
                  <a:pos x="142" y="18"/>
                </a:cxn>
                <a:cxn ang="0">
                  <a:pos x="235" y="25"/>
                </a:cxn>
                <a:cxn ang="0">
                  <a:pos x="221" y="232"/>
                </a:cxn>
                <a:cxn ang="0">
                  <a:pos x="193" y="189"/>
                </a:cxn>
                <a:cxn ang="0">
                  <a:pos x="126" y="232"/>
                </a:cxn>
                <a:cxn ang="0">
                  <a:pos x="235" y="25"/>
                </a:cxn>
                <a:cxn ang="0">
                  <a:pos x="221" y="157"/>
                </a:cxn>
                <a:cxn ang="0">
                  <a:pos x="191" y="136"/>
                </a:cxn>
                <a:cxn ang="0">
                  <a:pos x="191" y="125"/>
                </a:cxn>
                <a:cxn ang="0">
                  <a:pos x="221" y="103"/>
                </a:cxn>
                <a:cxn ang="0">
                  <a:pos x="191" y="125"/>
                </a:cxn>
                <a:cxn ang="0">
                  <a:pos x="221" y="91"/>
                </a:cxn>
                <a:cxn ang="0">
                  <a:pos x="191" y="69"/>
                </a:cxn>
                <a:cxn ang="0">
                  <a:pos x="191" y="59"/>
                </a:cxn>
                <a:cxn ang="0">
                  <a:pos x="221" y="37"/>
                </a:cxn>
                <a:cxn ang="0">
                  <a:pos x="191" y="59"/>
                </a:cxn>
                <a:cxn ang="0">
                  <a:pos x="170" y="157"/>
                </a:cxn>
                <a:cxn ang="0">
                  <a:pos x="140" y="136"/>
                </a:cxn>
                <a:cxn ang="0">
                  <a:pos x="140" y="125"/>
                </a:cxn>
                <a:cxn ang="0">
                  <a:pos x="170" y="103"/>
                </a:cxn>
                <a:cxn ang="0">
                  <a:pos x="140" y="125"/>
                </a:cxn>
                <a:cxn ang="0">
                  <a:pos x="170" y="91"/>
                </a:cxn>
                <a:cxn ang="0">
                  <a:pos x="140" y="69"/>
                </a:cxn>
                <a:cxn ang="0">
                  <a:pos x="140" y="59"/>
                </a:cxn>
                <a:cxn ang="0">
                  <a:pos x="170" y="37"/>
                </a:cxn>
                <a:cxn ang="0">
                  <a:pos x="140" y="59"/>
                </a:cxn>
                <a:cxn ang="0">
                  <a:pos x="94" y="80"/>
                </a:cxn>
                <a:cxn ang="0">
                  <a:pos x="16" y="61"/>
                </a:cxn>
                <a:cxn ang="0">
                  <a:pos x="112" y="86"/>
                </a:cxn>
                <a:cxn ang="0">
                  <a:pos x="96" y="232"/>
                </a:cxn>
                <a:cxn ang="0">
                  <a:pos x="69" y="189"/>
                </a:cxn>
                <a:cxn ang="0">
                  <a:pos x="0" y="232"/>
                </a:cxn>
                <a:cxn ang="0">
                  <a:pos x="112" y="86"/>
                </a:cxn>
                <a:cxn ang="0">
                  <a:pos x="96" y="157"/>
                </a:cxn>
                <a:cxn ang="0">
                  <a:pos x="66" y="136"/>
                </a:cxn>
                <a:cxn ang="0">
                  <a:pos x="66" y="125"/>
                </a:cxn>
                <a:cxn ang="0">
                  <a:pos x="96" y="103"/>
                </a:cxn>
                <a:cxn ang="0">
                  <a:pos x="66" y="125"/>
                </a:cxn>
                <a:cxn ang="0">
                  <a:pos x="44" y="157"/>
                </a:cxn>
                <a:cxn ang="0">
                  <a:pos x="16" y="136"/>
                </a:cxn>
                <a:cxn ang="0">
                  <a:pos x="16" y="125"/>
                </a:cxn>
                <a:cxn ang="0">
                  <a:pos x="44" y="103"/>
                </a:cxn>
                <a:cxn ang="0">
                  <a:pos x="16" y="125"/>
                </a:cxn>
              </a:cxnLst>
              <a:rect l="0" t="0" r="r" b="b"/>
              <a:pathLst>
                <a:path w="235" h="232">
                  <a:moveTo>
                    <a:pt x="142" y="0"/>
                  </a:moveTo>
                  <a:lnTo>
                    <a:pt x="220" y="0"/>
                  </a:lnTo>
                  <a:lnTo>
                    <a:pt x="220" y="18"/>
                  </a:lnTo>
                  <a:lnTo>
                    <a:pt x="142" y="18"/>
                  </a:lnTo>
                  <a:lnTo>
                    <a:pt x="142" y="0"/>
                  </a:lnTo>
                  <a:close/>
                  <a:moveTo>
                    <a:pt x="235" y="25"/>
                  </a:moveTo>
                  <a:lnTo>
                    <a:pt x="235" y="232"/>
                  </a:lnTo>
                  <a:lnTo>
                    <a:pt x="221" y="232"/>
                  </a:lnTo>
                  <a:lnTo>
                    <a:pt x="221" y="189"/>
                  </a:lnTo>
                  <a:lnTo>
                    <a:pt x="193" y="189"/>
                  </a:lnTo>
                  <a:lnTo>
                    <a:pt x="193" y="232"/>
                  </a:lnTo>
                  <a:lnTo>
                    <a:pt x="126" y="232"/>
                  </a:lnTo>
                  <a:lnTo>
                    <a:pt x="126" y="25"/>
                  </a:lnTo>
                  <a:lnTo>
                    <a:pt x="235" y="25"/>
                  </a:lnTo>
                  <a:close/>
                  <a:moveTo>
                    <a:pt x="191" y="157"/>
                  </a:moveTo>
                  <a:lnTo>
                    <a:pt x="221" y="157"/>
                  </a:lnTo>
                  <a:lnTo>
                    <a:pt x="221" y="136"/>
                  </a:lnTo>
                  <a:lnTo>
                    <a:pt x="191" y="136"/>
                  </a:lnTo>
                  <a:lnTo>
                    <a:pt x="191" y="157"/>
                  </a:lnTo>
                  <a:close/>
                  <a:moveTo>
                    <a:pt x="191" y="125"/>
                  </a:moveTo>
                  <a:lnTo>
                    <a:pt x="221" y="125"/>
                  </a:lnTo>
                  <a:lnTo>
                    <a:pt x="221" y="103"/>
                  </a:lnTo>
                  <a:lnTo>
                    <a:pt x="191" y="103"/>
                  </a:lnTo>
                  <a:lnTo>
                    <a:pt x="191" y="125"/>
                  </a:lnTo>
                  <a:close/>
                  <a:moveTo>
                    <a:pt x="191" y="91"/>
                  </a:moveTo>
                  <a:lnTo>
                    <a:pt x="221" y="91"/>
                  </a:lnTo>
                  <a:lnTo>
                    <a:pt x="221" y="69"/>
                  </a:lnTo>
                  <a:lnTo>
                    <a:pt x="191" y="69"/>
                  </a:lnTo>
                  <a:lnTo>
                    <a:pt x="191" y="91"/>
                  </a:lnTo>
                  <a:close/>
                  <a:moveTo>
                    <a:pt x="191" y="59"/>
                  </a:moveTo>
                  <a:lnTo>
                    <a:pt x="221" y="59"/>
                  </a:lnTo>
                  <a:lnTo>
                    <a:pt x="221" y="37"/>
                  </a:lnTo>
                  <a:lnTo>
                    <a:pt x="191" y="37"/>
                  </a:lnTo>
                  <a:lnTo>
                    <a:pt x="191" y="59"/>
                  </a:lnTo>
                  <a:close/>
                  <a:moveTo>
                    <a:pt x="140" y="157"/>
                  </a:moveTo>
                  <a:lnTo>
                    <a:pt x="170" y="157"/>
                  </a:lnTo>
                  <a:lnTo>
                    <a:pt x="170" y="136"/>
                  </a:lnTo>
                  <a:lnTo>
                    <a:pt x="140" y="136"/>
                  </a:lnTo>
                  <a:lnTo>
                    <a:pt x="140" y="157"/>
                  </a:lnTo>
                  <a:close/>
                  <a:moveTo>
                    <a:pt x="140" y="125"/>
                  </a:moveTo>
                  <a:lnTo>
                    <a:pt x="170" y="125"/>
                  </a:lnTo>
                  <a:lnTo>
                    <a:pt x="170" y="103"/>
                  </a:lnTo>
                  <a:lnTo>
                    <a:pt x="140" y="103"/>
                  </a:lnTo>
                  <a:lnTo>
                    <a:pt x="140" y="125"/>
                  </a:lnTo>
                  <a:close/>
                  <a:moveTo>
                    <a:pt x="140" y="91"/>
                  </a:moveTo>
                  <a:lnTo>
                    <a:pt x="170" y="91"/>
                  </a:lnTo>
                  <a:lnTo>
                    <a:pt x="170" y="69"/>
                  </a:lnTo>
                  <a:lnTo>
                    <a:pt x="140" y="69"/>
                  </a:lnTo>
                  <a:lnTo>
                    <a:pt x="140" y="91"/>
                  </a:lnTo>
                  <a:close/>
                  <a:moveTo>
                    <a:pt x="140" y="59"/>
                  </a:moveTo>
                  <a:lnTo>
                    <a:pt x="170" y="59"/>
                  </a:lnTo>
                  <a:lnTo>
                    <a:pt x="170" y="37"/>
                  </a:lnTo>
                  <a:lnTo>
                    <a:pt x="140" y="37"/>
                  </a:lnTo>
                  <a:lnTo>
                    <a:pt x="140" y="59"/>
                  </a:lnTo>
                  <a:close/>
                  <a:moveTo>
                    <a:pt x="16" y="80"/>
                  </a:moveTo>
                  <a:lnTo>
                    <a:pt x="94" y="80"/>
                  </a:lnTo>
                  <a:lnTo>
                    <a:pt x="94" y="61"/>
                  </a:lnTo>
                  <a:lnTo>
                    <a:pt x="16" y="61"/>
                  </a:lnTo>
                  <a:lnTo>
                    <a:pt x="16" y="80"/>
                  </a:lnTo>
                  <a:close/>
                  <a:moveTo>
                    <a:pt x="112" y="86"/>
                  </a:moveTo>
                  <a:lnTo>
                    <a:pt x="112" y="232"/>
                  </a:lnTo>
                  <a:lnTo>
                    <a:pt x="96" y="232"/>
                  </a:lnTo>
                  <a:lnTo>
                    <a:pt x="96" y="189"/>
                  </a:lnTo>
                  <a:lnTo>
                    <a:pt x="69" y="189"/>
                  </a:lnTo>
                  <a:lnTo>
                    <a:pt x="69" y="232"/>
                  </a:lnTo>
                  <a:lnTo>
                    <a:pt x="0" y="232"/>
                  </a:lnTo>
                  <a:lnTo>
                    <a:pt x="0" y="86"/>
                  </a:lnTo>
                  <a:lnTo>
                    <a:pt x="112" y="86"/>
                  </a:lnTo>
                  <a:close/>
                  <a:moveTo>
                    <a:pt x="66" y="157"/>
                  </a:moveTo>
                  <a:lnTo>
                    <a:pt x="96" y="157"/>
                  </a:lnTo>
                  <a:lnTo>
                    <a:pt x="96" y="136"/>
                  </a:lnTo>
                  <a:lnTo>
                    <a:pt x="66" y="136"/>
                  </a:lnTo>
                  <a:lnTo>
                    <a:pt x="66" y="157"/>
                  </a:lnTo>
                  <a:close/>
                  <a:moveTo>
                    <a:pt x="66" y="125"/>
                  </a:moveTo>
                  <a:lnTo>
                    <a:pt x="96" y="125"/>
                  </a:lnTo>
                  <a:lnTo>
                    <a:pt x="96" y="103"/>
                  </a:lnTo>
                  <a:lnTo>
                    <a:pt x="66" y="103"/>
                  </a:lnTo>
                  <a:lnTo>
                    <a:pt x="66" y="125"/>
                  </a:lnTo>
                  <a:close/>
                  <a:moveTo>
                    <a:pt x="16" y="157"/>
                  </a:moveTo>
                  <a:lnTo>
                    <a:pt x="44" y="157"/>
                  </a:lnTo>
                  <a:lnTo>
                    <a:pt x="44" y="136"/>
                  </a:lnTo>
                  <a:lnTo>
                    <a:pt x="16" y="136"/>
                  </a:lnTo>
                  <a:lnTo>
                    <a:pt x="16" y="157"/>
                  </a:lnTo>
                  <a:close/>
                  <a:moveTo>
                    <a:pt x="16" y="125"/>
                  </a:moveTo>
                  <a:lnTo>
                    <a:pt x="44" y="125"/>
                  </a:lnTo>
                  <a:lnTo>
                    <a:pt x="44" y="103"/>
                  </a:lnTo>
                  <a:lnTo>
                    <a:pt x="16" y="103"/>
                  </a:lnTo>
                  <a:lnTo>
                    <a:pt x="16" y="12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 name="Freeform 7"/>
            <p:cNvSpPr>
              <a:spLocks noEditPoints="1"/>
            </p:cNvSpPr>
            <p:nvPr/>
          </p:nvSpPr>
          <p:spPr bwMode="auto">
            <a:xfrm>
              <a:off x="4958" y="2625"/>
              <a:ext cx="269" cy="266"/>
            </a:xfrm>
            <a:custGeom>
              <a:avLst/>
              <a:gdLst/>
              <a:ahLst/>
              <a:cxnLst>
                <a:cxn ang="0">
                  <a:pos x="18" y="21"/>
                </a:cxn>
                <a:cxn ang="0">
                  <a:pos x="108" y="0"/>
                </a:cxn>
                <a:cxn ang="0">
                  <a:pos x="126" y="29"/>
                </a:cxn>
                <a:cxn ang="0">
                  <a:pos x="48" y="266"/>
                </a:cxn>
                <a:cxn ang="0">
                  <a:pos x="16" y="216"/>
                </a:cxn>
                <a:cxn ang="0">
                  <a:pos x="0" y="266"/>
                </a:cxn>
                <a:cxn ang="0">
                  <a:pos x="126" y="29"/>
                </a:cxn>
                <a:cxn ang="0">
                  <a:pos x="16" y="155"/>
                </a:cxn>
                <a:cxn ang="0">
                  <a:pos x="51" y="180"/>
                </a:cxn>
                <a:cxn ang="0">
                  <a:pos x="51" y="118"/>
                </a:cxn>
                <a:cxn ang="0">
                  <a:pos x="16" y="143"/>
                </a:cxn>
                <a:cxn ang="0">
                  <a:pos x="51" y="118"/>
                </a:cxn>
                <a:cxn ang="0">
                  <a:pos x="16" y="80"/>
                </a:cxn>
                <a:cxn ang="0">
                  <a:pos x="51" y="105"/>
                </a:cxn>
                <a:cxn ang="0">
                  <a:pos x="51" y="43"/>
                </a:cxn>
                <a:cxn ang="0">
                  <a:pos x="16" y="68"/>
                </a:cxn>
                <a:cxn ang="0">
                  <a:pos x="51" y="43"/>
                </a:cxn>
                <a:cxn ang="0">
                  <a:pos x="74" y="155"/>
                </a:cxn>
                <a:cxn ang="0">
                  <a:pos x="108" y="180"/>
                </a:cxn>
                <a:cxn ang="0">
                  <a:pos x="108" y="118"/>
                </a:cxn>
                <a:cxn ang="0">
                  <a:pos x="74" y="143"/>
                </a:cxn>
                <a:cxn ang="0">
                  <a:pos x="108" y="118"/>
                </a:cxn>
                <a:cxn ang="0">
                  <a:pos x="74" y="80"/>
                </a:cxn>
                <a:cxn ang="0">
                  <a:pos x="108" y="105"/>
                </a:cxn>
                <a:cxn ang="0">
                  <a:pos x="108" y="43"/>
                </a:cxn>
                <a:cxn ang="0">
                  <a:pos x="74" y="68"/>
                </a:cxn>
                <a:cxn ang="0">
                  <a:pos x="108" y="43"/>
                </a:cxn>
                <a:cxn ang="0">
                  <a:pos x="161" y="70"/>
                </a:cxn>
                <a:cxn ang="0">
                  <a:pos x="251" y="91"/>
                </a:cxn>
                <a:cxn ang="0">
                  <a:pos x="269" y="98"/>
                </a:cxn>
                <a:cxn ang="0">
                  <a:pos x="191" y="266"/>
                </a:cxn>
                <a:cxn ang="0">
                  <a:pos x="159" y="216"/>
                </a:cxn>
                <a:cxn ang="0">
                  <a:pos x="143" y="266"/>
                </a:cxn>
                <a:cxn ang="0">
                  <a:pos x="269" y="98"/>
                </a:cxn>
                <a:cxn ang="0">
                  <a:pos x="159" y="155"/>
                </a:cxn>
                <a:cxn ang="0">
                  <a:pos x="195" y="180"/>
                </a:cxn>
                <a:cxn ang="0">
                  <a:pos x="195" y="118"/>
                </a:cxn>
                <a:cxn ang="0">
                  <a:pos x="159" y="143"/>
                </a:cxn>
                <a:cxn ang="0">
                  <a:pos x="195" y="118"/>
                </a:cxn>
                <a:cxn ang="0">
                  <a:pos x="218" y="155"/>
                </a:cxn>
                <a:cxn ang="0">
                  <a:pos x="251" y="180"/>
                </a:cxn>
                <a:cxn ang="0">
                  <a:pos x="251" y="118"/>
                </a:cxn>
                <a:cxn ang="0">
                  <a:pos x="218" y="143"/>
                </a:cxn>
                <a:cxn ang="0">
                  <a:pos x="251" y="118"/>
                </a:cxn>
              </a:cxnLst>
              <a:rect l="0" t="0" r="r" b="b"/>
              <a:pathLst>
                <a:path w="269" h="266">
                  <a:moveTo>
                    <a:pt x="108" y="21"/>
                  </a:moveTo>
                  <a:lnTo>
                    <a:pt x="18" y="21"/>
                  </a:lnTo>
                  <a:lnTo>
                    <a:pt x="18" y="0"/>
                  </a:lnTo>
                  <a:lnTo>
                    <a:pt x="108" y="0"/>
                  </a:lnTo>
                  <a:lnTo>
                    <a:pt x="108" y="21"/>
                  </a:lnTo>
                  <a:close/>
                  <a:moveTo>
                    <a:pt x="126" y="29"/>
                  </a:moveTo>
                  <a:lnTo>
                    <a:pt x="126" y="266"/>
                  </a:lnTo>
                  <a:lnTo>
                    <a:pt x="48" y="266"/>
                  </a:lnTo>
                  <a:lnTo>
                    <a:pt x="48" y="216"/>
                  </a:lnTo>
                  <a:lnTo>
                    <a:pt x="16" y="216"/>
                  </a:lnTo>
                  <a:lnTo>
                    <a:pt x="16" y="266"/>
                  </a:lnTo>
                  <a:lnTo>
                    <a:pt x="0" y="266"/>
                  </a:lnTo>
                  <a:lnTo>
                    <a:pt x="0" y="29"/>
                  </a:lnTo>
                  <a:lnTo>
                    <a:pt x="126" y="29"/>
                  </a:lnTo>
                  <a:close/>
                  <a:moveTo>
                    <a:pt x="51" y="155"/>
                  </a:moveTo>
                  <a:lnTo>
                    <a:pt x="16" y="155"/>
                  </a:lnTo>
                  <a:lnTo>
                    <a:pt x="16" y="180"/>
                  </a:lnTo>
                  <a:lnTo>
                    <a:pt x="51" y="180"/>
                  </a:lnTo>
                  <a:lnTo>
                    <a:pt x="51" y="155"/>
                  </a:lnTo>
                  <a:close/>
                  <a:moveTo>
                    <a:pt x="51" y="118"/>
                  </a:moveTo>
                  <a:lnTo>
                    <a:pt x="16" y="118"/>
                  </a:lnTo>
                  <a:lnTo>
                    <a:pt x="16" y="143"/>
                  </a:lnTo>
                  <a:lnTo>
                    <a:pt x="51" y="143"/>
                  </a:lnTo>
                  <a:lnTo>
                    <a:pt x="51" y="118"/>
                  </a:lnTo>
                  <a:close/>
                  <a:moveTo>
                    <a:pt x="51" y="80"/>
                  </a:moveTo>
                  <a:lnTo>
                    <a:pt x="16" y="80"/>
                  </a:lnTo>
                  <a:lnTo>
                    <a:pt x="16" y="105"/>
                  </a:lnTo>
                  <a:lnTo>
                    <a:pt x="51" y="105"/>
                  </a:lnTo>
                  <a:lnTo>
                    <a:pt x="51" y="80"/>
                  </a:lnTo>
                  <a:close/>
                  <a:moveTo>
                    <a:pt x="51" y="43"/>
                  </a:moveTo>
                  <a:lnTo>
                    <a:pt x="16" y="43"/>
                  </a:lnTo>
                  <a:lnTo>
                    <a:pt x="16" y="68"/>
                  </a:lnTo>
                  <a:lnTo>
                    <a:pt x="51" y="68"/>
                  </a:lnTo>
                  <a:lnTo>
                    <a:pt x="51" y="43"/>
                  </a:lnTo>
                  <a:close/>
                  <a:moveTo>
                    <a:pt x="108" y="155"/>
                  </a:moveTo>
                  <a:lnTo>
                    <a:pt x="74" y="155"/>
                  </a:lnTo>
                  <a:lnTo>
                    <a:pt x="74" y="180"/>
                  </a:lnTo>
                  <a:lnTo>
                    <a:pt x="108" y="180"/>
                  </a:lnTo>
                  <a:lnTo>
                    <a:pt x="108" y="155"/>
                  </a:lnTo>
                  <a:close/>
                  <a:moveTo>
                    <a:pt x="108" y="118"/>
                  </a:moveTo>
                  <a:lnTo>
                    <a:pt x="74" y="118"/>
                  </a:lnTo>
                  <a:lnTo>
                    <a:pt x="74" y="143"/>
                  </a:lnTo>
                  <a:lnTo>
                    <a:pt x="108" y="143"/>
                  </a:lnTo>
                  <a:lnTo>
                    <a:pt x="108" y="118"/>
                  </a:lnTo>
                  <a:close/>
                  <a:moveTo>
                    <a:pt x="108" y="80"/>
                  </a:moveTo>
                  <a:lnTo>
                    <a:pt x="74" y="80"/>
                  </a:lnTo>
                  <a:lnTo>
                    <a:pt x="74" y="105"/>
                  </a:lnTo>
                  <a:lnTo>
                    <a:pt x="108" y="105"/>
                  </a:lnTo>
                  <a:lnTo>
                    <a:pt x="108" y="80"/>
                  </a:lnTo>
                  <a:close/>
                  <a:moveTo>
                    <a:pt x="108" y="43"/>
                  </a:moveTo>
                  <a:lnTo>
                    <a:pt x="74" y="43"/>
                  </a:lnTo>
                  <a:lnTo>
                    <a:pt x="74" y="68"/>
                  </a:lnTo>
                  <a:lnTo>
                    <a:pt x="108" y="68"/>
                  </a:lnTo>
                  <a:lnTo>
                    <a:pt x="108" y="43"/>
                  </a:lnTo>
                  <a:close/>
                  <a:moveTo>
                    <a:pt x="251" y="70"/>
                  </a:moveTo>
                  <a:lnTo>
                    <a:pt x="161" y="70"/>
                  </a:lnTo>
                  <a:lnTo>
                    <a:pt x="161" y="91"/>
                  </a:lnTo>
                  <a:lnTo>
                    <a:pt x="251" y="91"/>
                  </a:lnTo>
                  <a:lnTo>
                    <a:pt x="251" y="70"/>
                  </a:lnTo>
                  <a:close/>
                  <a:moveTo>
                    <a:pt x="269" y="98"/>
                  </a:moveTo>
                  <a:lnTo>
                    <a:pt x="269" y="266"/>
                  </a:lnTo>
                  <a:lnTo>
                    <a:pt x="191" y="266"/>
                  </a:lnTo>
                  <a:lnTo>
                    <a:pt x="191" y="216"/>
                  </a:lnTo>
                  <a:lnTo>
                    <a:pt x="159" y="216"/>
                  </a:lnTo>
                  <a:lnTo>
                    <a:pt x="159" y="266"/>
                  </a:lnTo>
                  <a:lnTo>
                    <a:pt x="143" y="266"/>
                  </a:lnTo>
                  <a:lnTo>
                    <a:pt x="143" y="98"/>
                  </a:lnTo>
                  <a:lnTo>
                    <a:pt x="269" y="98"/>
                  </a:lnTo>
                  <a:close/>
                  <a:moveTo>
                    <a:pt x="195" y="155"/>
                  </a:moveTo>
                  <a:lnTo>
                    <a:pt x="159" y="155"/>
                  </a:lnTo>
                  <a:lnTo>
                    <a:pt x="159" y="180"/>
                  </a:lnTo>
                  <a:lnTo>
                    <a:pt x="195" y="180"/>
                  </a:lnTo>
                  <a:lnTo>
                    <a:pt x="195" y="155"/>
                  </a:lnTo>
                  <a:close/>
                  <a:moveTo>
                    <a:pt x="195" y="118"/>
                  </a:moveTo>
                  <a:lnTo>
                    <a:pt x="159" y="118"/>
                  </a:lnTo>
                  <a:lnTo>
                    <a:pt x="159" y="143"/>
                  </a:lnTo>
                  <a:lnTo>
                    <a:pt x="195" y="143"/>
                  </a:lnTo>
                  <a:lnTo>
                    <a:pt x="195" y="118"/>
                  </a:lnTo>
                  <a:close/>
                  <a:moveTo>
                    <a:pt x="251" y="155"/>
                  </a:moveTo>
                  <a:lnTo>
                    <a:pt x="218" y="155"/>
                  </a:lnTo>
                  <a:lnTo>
                    <a:pt x="218" y="180"/>
                  </a:lnTo>
                  <a:lnTo>
                    <a:pt x="251" y="180"/>
                  </a:lnTo>
                  <a:lnTo>
                    <a:pt x="251" y="155"/>
                  </a:lnTo>
                  <a:close/>
                  <a:moveTo>
                    <a:pt x="251" y="118"/>
                  </a:moveTo>
                  <a:lnTo>
                    <a:pt x="218" y="118"/>
                  </a:lnTo>
                  <a:lnTo>
                    <a:pt x="218" y="143"/>
                  </a:lnTo>
                  <a:lnTo>
                    <a:pt x="251" y="143"/>
                  </a:lnTo>
                  <a:lnTo>
                    <a:pt x="251" y="11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 name="Freeform 8"/>
            <p:cNvSpPr>
              <a:spLocks noEditPoints="1"/>
            </p:cNvSpPr>
            <p:nvPr/>
          </p:nvSpPr>
          <p:spPr bwMode="auto">
            <a:xfrm>
              <a:off x="4914" y="2821"/>
              <a:ext cx="67" cy="68"/>
            </a:xfrm>
            <a:custGeom>
              <a:avLst/>
              <a:gdLst/>
              <a:ahLst/>
              <a:cxnLst>
                <a:cxn ang="0">
                  <a:pos x="64" y="0"/>
                </a:cxn>
                <a:cxn ang="0">
                  <a:pos x="41" y="6"/>
                </a:cxn>
                <a:cxn ang="0">
                  <a:pos x="67" y="7"/>
                </a:cxn>
                <a:cxn ang="0">
                  <a:pos x="64" y="68"/>
                </a:cxn>
                <a:cxn ang="0">
                  <a:pos x="55" y="56"/>
                </a:cxn>
                <a:cxn ang="0">
                  <a:pos x="35" y="68"/>
                </a:cxn>
                <a:cxn ang="0">
                  <a:pos x="67" y="7"/>
                </a:cxn>
                <a:cxn ang="0">
                  <a:pos x="64" y="47"/>
                </a:cxn>
                <a:cxn ang="0">
                  <a:pos x="55" y="40"/>
                </a:cxn>
                <a:cxn ang="0">
                  <a:pos x="55" y="36"/>
                </a:cxn>
                <a:cxn ang="0">
                  <a:pos x="64" y="31"/>
                </a:cxn>
                <a:cxn ang="0">
                  <a:pos x="55" y="36"/>
                </a:cxn>
                <a:cxn ang="0">
                  <a:pos x="64" y="27"/>
                </a:cxn>
                <a:cxn ang="0">
                  <a:pos x="55" y="22"/>
                </a:cxn>
                <a:cxn ang="0">
                  <a:pos x="55" y="18"/>
                </a:cxn>
                <a:cxn ang="0">
                  <a:pos x="64" y="11"/>
                </a:cxn>
                <a:cxn ang="0">
                  <a:pos x="55" y="18"/>
                </a:cxn>
                <a:cxn ang="0">
                  <a:pos x="49" y="47"/>
                </a:cxn>
                <a:cxn ang="0">
                  <a:pos x="41" y="40"/>
                </a:cxn>
                <a:cxn ang="0">
                  <a:pos x="41" y="36"/>
                </a:cxn>
                <a:cxn ang="0">
                  <a:pos x="49" y="31"/>
                </a:cxn>
                <a:cxn ang="0">
                  <a:pos x="41" y="36"/>
                </a:cxn>
                <a:cxn ang="0">
                  <a:pos x="49" y="27"/>
                </a:cxn>
                <a:cxn ang="0">
                  <a:pos x="41" y="22"/>
                </a:cxn>
                <a:cxn ang="0">
                  <a:pos x="41" y="18"/>
                </a:cxn>
                <a:cxn ang="0">
                  <a:pos x="49" y="11"/>
                </a:cxn>
                <a:cxn ang="0">
                  <a:pos x="41" y="18"/>
                </a:cxn>
                <a:cxn ang="0">
                  <a:pos x="26" y="23"/>
                </a:cxn>
                <a:cxn ang="0">
                  <a:pos x="5" y="18"/>
                </a:cxn>
                <a:cxn ang="0">
                  <a:pos x="32" y="25"/>
                </a:cxn>
                <a:cxn ang="0">
                  <a:pos x="26" y="68"/>
                </a:cxn>
                <a:cxn ang="0">
                  <a:pos x="19" y="56"/>
                </a:cxn>
                <a:cxn ang="0">
                  <a:pos x="0" y="68"/>
                </a:cxn>
                <a:cxn ang="0">
                  <a:pos x="32" y="25"/>
                </a:cxn>
                <a:cxn ang="0">
                  <a:pos x="26" y="47"/>
                </a:cxn>
                <a:cxn ang="0">
                  <a:pos x="19" y="40"/>
                </a:cxn>
                <a:cxn ang="0">
                  <a:pos x="19" y="36"/>
                </a:cxn>
                <a:cxn ang="0">
                  <a:pos x="26" y="31"/>
                </a:cxn>
                <a:cxn ang="0">
                  <a:pos x="19" y="36"/>
                </a:cxn>
                <a:cxn ang="0">
                  <a:pos x="12" y="47"/>
                </a:cxn>
                <a:cxn ang="0">
                  <a:pos x="3" y="40"/>
                </a:cxn>
                <a:cxn ang="0">
                  <a:pos x="3" y="36"/>
                </a:cxn>
                <a:cxn ang="0">
                  <a:pos x="12" y="31"/>
                </a:cxn>
                <a:cxn ang="0">
                  <a:pos x="3" y="36"/>
                </a:cxn>
              </a:cxnLst>
              <a:rect l="0" t="0" r="r" b="b"/>
              <a:pathLst>
                <a:path w="67" h="68">
                  <a:moveTo>
                    <a:pt x="41" y="0"/>
                  </a:moveTo>
                  <a:lnTo>
                    <a:pt x="64" y="0"/>
                  </a:lnTo>
                  <a:lnTo>
                    <a:pt x="64" y="6"/>
                  </a:lnTo>
                  <a:lnTo>
                    <a:pt x="41" y="6"/>
                  </a:lnTo>
                  <a:lnTo>
                    <a:pt x="41" y="0"/>
                  </a:lnTo>
                  <a:close/>
                  <a:moveTo>
                    <a:pt x="67" y="7"/>
                  </a:moveTo>
                  <a:lnTo>
                    <a:pt x="67" y="68"/>
                  </a:lnTo>
                  <a:lnTo>
                    <a:pt x="64" y="68"/>
                  </a:lnTo>
                  <a:lnTo>
                    <a:pt x="64" y="56"/>
                  </a:lnTo>
                  <a:lnTo>
                    <a:pt x="55" y="56"/>
                  </a:lnTo>
                  <a:lnTo>
                    <a:pt x="55" y="68"/>
                  </a:lnTo>
                  <a:lnTo>
                    <a:pt x="35" y="68"/>
                  </a:lnTo>
                  <a:lnTo>
                    <a:pt x="35" y="7"/>
                  </a:lnTo>
                  <a:lnTo>
                    <a:pt x="67" y="7"/>
                  </a:lnTo>
                  <a:close/>
                  <a:moveTo>
                    <a:pt x="55" y="47"/>
                  </a:moveTo>
                  <a:lnTo>
                    <a:pt x="64" y="47"/>
                  </a:lnTo>
                  <a:lnTo>
                    <a:pt x="64" y="40"/>
                  </a:lnTo>
                  <a:lnTo>
                    <a:pt x="55" y="40"/>
                  </a:lnTo>
                  <a:lnTo>
                    <a:pt x="55" y="47"/>
                  </a:lnTo>
                  <a:close/>
                  <a:moveTo>
                    <a:pt x="55" y="36"/>
                  </a:moveTo>
                  <a:lnTo>
                    <a:pt x="64" y="36"/>
                  </a:lnTo>
                  <a:lnTo>
                    <a:pt x="64" y="31"/>
                  </a:lnTo>
                  <a:lnTo>
                    <a:pt x="55" y="31"/>
                  </a:lnTo>
                  <a:lnTo>
                    <a:pt x="55" y="36"/>
                  </a:lnTo>
                  <a:close/>
                  <a:moveTo>
                    <a:pt x="55" y="27"/>
                  </a:moveTo>
                  <a:lnTo>
                    <a:pt x="64" y="27"/>
                  </a:lnTo>
                  <a:lnTo>
                    <a:pt x="64" y="22"/>
                  </a:lnTo>
                  <a:lnTo>
                    <a:pt x="55" y="22"/>
                  </a:lnTo>
                  <a:lnTo>
                    <a:pt x="55" y="27"/>
                  </a:lnTo>
                  <a:close/>
                  <a:moveTo>
                    <a:pt x="55" y="18"/>
                  </a:moveTo>
                  <a:lnTo>
                    <a:pt x="64" y="18"/>
                  </a:lnTo>
                  <a:lnTo>
                    <a:pt x="64" y="11"/>
                  </a:lnTo>
                  <a:lnTo>
                    <a:pt x="55" y="11"/>
                  </a:lnTo>
                  <a:lnTo>
                    <a:pt x="55" y="18"/>
                  </a:lnTo>
                  <a:close/>
                  <a:moveTo>
                    <a:pt x="41" y="47"/>
                  </a:moveTo>
                  <a:lnTo>
                    <a:pt x="49" y="47"/>
                  </a:lnTo>
                  <a:lnTo>
                    <a:pt x="49" y="40"/>
                  </a:lnTo>
                  <a:lnTo>
                    <a:pt x="41" y="40"/>
                  </a:lnTo>
                  <a:lnTo>
                    <a:pt x="41" y="47"/>
                  </a:lnTo>
                  <a:close/>
                  <a:moveTo>
                    <a:pt x="41" y="36"/>
                  </a:moveTo>
                  <a:lnTo>
                    <a:pt x="49" y="36"/>
                  </a:lnTo>
                  <a:lnTo>
                    <a:pt x="49" y="31"/>
                  </a:lnTo>
                  <a:lnTo>
                    <a:pt x="41" y="31"/>
                  </a:lnTo>
                  <a:lnTo>
                    <a:pt x="41" y="36"/>
                  </a:lnTo>
                  <a:close/>
                  <a:moveTo>
                    <a:pt x="41" y="27"/>
                  </a:moveTo>
                  <a:lnTo>
                    <a:pt x="49" y="27"/>
                  </a:lnTo>
                  <a:lnTo>
                    <a:pt x="49" y="22"/>
                  </a:lnTo>
                  <a:lnTo>
                    <a:pt x="41" y="22"/>
                  </a:lnTo>
                  <a:lnTo>
                    <a:pt x="41" y="27"/>
                  </a:lnTo>
                  <a:close/>
                  <a:moveTo>
                    <a:pt x="41" y="18"/>
                  </a:moveTo>
                  <a:lnTo>
                    <a:pt x="49" y="18"/>
                  </a:lnTo>
                  <a:lnTo>
                    <a:pt x="49" y="11"/>
                  </a:lnTo>
                  <a:lnTo>
                    <a:pt x="41" y="11"/>
                  </a:lnTo>
                  <a:lnTo>
                    <a:pt x="41" y="18"/>
                  </a:lnTo>
                  <a:close/>
                  <a:moveTo>
                    <a:pt x="5" y="23"/>
                  </a:moveTo>
                  <a:lnTo>
                    <a:pt x="26" y="23"/>
                  </a:lnTo>
                  <a:lnTo>
                    <a:pt x="26" y="18"/>
                  </a:lnTo>
                  <a:lnTo>
                    <a:pt x="5" y="18"/>
                  </a:lnTo>
                  <a:lnTo>
                    <a:pt x="5" y="23"/>
                  </a:lnTo>
                  <a:close/>
                  <a:moveTo>
                    <a:pt x="32" y="25"/>
                  </a:moveTo>
                  <a:lnTo>
                    <a:pt x="32" y="68"/>
                  </a:lnTo>
                  <a:lnTo>
                    <a:pt x="26" y="68"/>
                  </a:lnTo>
                  <a:lnTo>
                    <a:pt x="26" y="56"/>
                  </a:lnTo>
                  <a:lnTo>
                    <a:pt x="19" y="56"/>
                  </a:lnTo>
                  <a:lnTo>
                    <a:pt x="19" y="68"/>
                  </a:lnTo>
                  <a:lnTo>
                    <a:pt x="0" y="68"/>
                  </a:lnTo>
                  <a:lnTo>
                    <a:pt x="0" y="25"/>
                  </a:lnTo>
                  <a:lnTo>
                    <a:pt x="32" y="25"/>
                  </a:lnTo>
                  <a:close/>
                  <a:moveTo>
                    <a:pt x="19" y="47"/>
                  </a:moveTo>
                  <a:lnTo>
                    <a:pt x="26" y="47"/>
                  </a:lnTo>
                  <a:lnTo>
                    <a:pt x="26" y="40"/>
                  </a:lnTo>
                  <a:lnTo>
                    <a:pt x="19" y="40"/>
                  </a:lnTo>
                  <a:lnTo>
                    <a:pt x="19" y="47"/>
                  </a:lnTo>
                  <a:close/>
                  <a:moveTo>
                    <a:pt x="19" y="36"/>
                  </a:moveTo>
                  <a:lnTo>
                    <a:pt x="26" y="36"/>
                  </a:lnTo>
                  <a:lnTo>
                    <a:pt x="26" y="31"/>
                  </a:lnTo>
                  <a:lnTo>
                    <a:pt x="19" y="31"/>
                  </a:lnTo>
                  <a:lnTo>
                    <a:pt x="19" y="36"/>
                  </a:lnTo>
                  <a:close/>
                  <a:moveTo>
                    <a:pt x="3" y="47"/>
                  </a:moveTo>
                  <a:lnTo>
                    <a:pt x="12" y="47"/>
                  </a:lnTo>
                  <a:lnTo>
                    <a:pt x="12" y="40"/>
                  </a:lnTo>
                  <a:lnTo>
                    <a:pt x="3" y="40"/>
                  </a:lnTo>
                  <a:lnTo>
                    <a:pt x="3" y="47"/>
                  </a:lnTo>
                  <a:close/>
                  <a:moveTo>
                    <a:pt x="3" y="36"/>
                  </a:moveTo>
                  <a:lnTo>
                    <a:pt x="12" y="36"/>
                  </a:lnTo>
                  <a:lnTo>
                    <a:pt x="12" y="31"/>
                  </a:lnTo>
                  <a:lnTo>
                    <a:pt x="3" y="31"/>
                  </a:lnTo>
                  <a:lnTo>
                    <a:pt x="3" y="3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 name="Freeform 9"/>
            <p:cNvSpPr>
              <a:spLocks noEditPoints="1"/>
            </p:cNvSpPr>
            <p:nvPr/>
          </p:nvSpPr>
          <p:spPr bwMode="auto">
            <a:xfrm>
              <a:off x="4995" y="2746"/>
              <a:ext cx="142" cy="143"/>
            </a:xfrm>
            <a:custGeom>
              <a:avLst/>
              <a:gdLst/>
              <a:ahLst/>
              <a:cxnLst>
                <a:cxn ang="0">
                  <a:pos x="133" y="0"/>
                </a:cxn>
                <a:cxn ang="0">
                  <a:pos x="85" y="13"/>
                </a:cxn>
                <a:cxn ang="0">
                  <a:pos x="142" y="16"/>
                </a:cxn>
                <a:cxn ang="0">
                  <a:pos x="133" y="143"/>
                </a:cxn>
                <a:cxn ang="0">
                  <a:pos x="117" y="116"/>
                </a:cxn>
                <a:cxn ang="0">
                  <a:pos x="75" y="143"/>
                </a:cxn>
                <a:cxn ang="0">
                  <a:pos x="142" y="16"/>
                </a:cxn>
                <a:cxn ang="0">
                  <a:pos x="133" y="97"/>
                </a:cxn>
                <a:cxn ang="0">
                  <a:pos x="115" y="84"/>
                </a:cxn>
                <a:cxn ang="0">
                  <a:pos x="115" y="77"/>
                </a:cxn>
                <a:cxn ang="0">
                  <a:pos x="133" y="65"/>
                </a:cxn>
                <a:cxn ang="0">
                  <a:pos x="115" y="77"/>
                </a:cxn>
                <a:cxn ang="0">
                  <a:pos x="133" y="57"/>
                </a:cxn>
                <a:cxn ang="0">
                  <a:pos x="115" y="43"/>
                </a:cxn>
                <a:cxn ang="0">
                  <a:pos x="115" y="36"/>
                </a:cxn>
                <a:cxn ang="0">
                  <a:pos x="133" y="24"/>
                </a:cxn>
                <a:cxn ang="0">
                  <a:pos x="115" y="36"/>
                </a:cxn>
                <a:cxn ang="0">
                  <a:pos x="103" y="97"/>
                </a:cxn>
                <a:cxn ang="0">
                  <a:pos x="85" y="84"/>
                </a:cxn>
                <a:cxn ang="0">
                  <a:pos x="85" y="77"/>
                </a:cxn>
                <a:cxn ang="0">
                  <a:pos x="103" y="65"/>
                </a:cxn>
                <a:cxn ang="0">
                  <a:pos x="85" y="77"/>
                </a:cxn>
                <a:cxn ang="0">
                  <a:pos x="103" y="57"/>
                </a:cxn>
                <a:cxn ang="0">
                  <a:pos x="85" y="43"/>
                </a:cxn>
                <a:cxn ang="0">
                  <a:pos x="85" y="36"/>
                </a:cxn>
                <a:cxn ang="0">
                  <a:pos x="103" y="24"/>
                </a:cxn>
                <a:cxn ang="0">
                  <a:pos x="85" y="36"/>
                </a:cxn>
                <a:cxn ang="0">
                  <a:pos x="57" y="50"/>
                </a:cxn>
                <a:cxn ang="0">
                  <a:pos x="9" y="38"/>
                </a:cxn>
                <a:cxn ang="0">
                  <a:pos x="66" y="54"/>
                </a:cxn>
                <a:cxn ang="0">
                  <a:pos x="57" y="143"/>
                </a:cxn>
                <a:cxn ang="0">
                  <a:pos x="41" y="116"/>
                </a:cxn>
                <a:cxn ang="0">
                  <a:pos x="0" y="143"/>
                </a:cxn>
                <a:cxn ang="0">
                  <a:pos x="66" y="54"/>
                </a:cxn>
                <a:cxn ang="0">
                  <a:pos x="57" y="97"/>
                </a:cxn>
                <a:cxn ang="0">
                  <a:pos x="39" y="84"/>
                </a:cxn>
                <a:cxn ang="0">
                  <a:pos x="39" y="77"/>
                </a:cxn>
                <a:cxn ang="0">
                  <a:pos x="57" y="65"/>
                </a:cxn>
                <a:cxn ang="0">
                  <a:pos x="39" y="77"/>
                </a:cxn>
                <a:cxn ang="0">
                  <a:pos x="27" y="97"/>
                </a:cxn>
                <a:cxn ang="0">
                  <a:pos x="9" y="84"/>
                </a:cxn>
                <a:cxn ang="0">
                  <a:pos x="9" y="77"/>
                </a:cxn>
                <a:cxn ang="0">
                  <a:pos x="27" y="65"/>
                </a:cxn>
                <a:cxn ang="0">
                  <a:pos x="9" y="77"/>
                </a:cxn>
              </a:cxnLst>
              <a:rect l="0" t="0" r="r" b="b"/>
              <a:pathLst>
                <a:path w="142" h="143">
                  <a:moveTo>
                    <a:pt x="85" y="0"/>
                  </a:moveTo>
                  <a:lnTo>
                    <a:pt x="133" y="0"/>
                  </a:lnTo>
                  <a:lnTo>
                    <a:pt x="133" y="13"/>
                  </a:lnTo>
                  <a:lnTo>
                    <a:pt x="85" y="13"/>
                  </a:lnTo>
                  <a:lnTo>
                    <a:pt x="85" y="0"/>
                  </a:lnTo>
                  <a:close/>
                  <a:moveTo>
                    <a:pt x="142" y="16"/>
                  </a:moveTo>
                  <a:lnTo>
                    <a:pt x="142" y="143"/>
                  </a:lnTo>
                  <a:lnTo>
                    <a:pt x="133" y="143"/>
                  </a:lnTo>
                  <a:lnTo>
                    <a:pt x="133" y="116"/>
                  </a:lnTo>
                  <a:lnTo>
                    <a:pt x="117" y="116"/>
                  </a:lnTo>
                  <a:lnTo>
                    <a:pt x="117" y="143"/>
                  </a:lnTo>
                  <a:lnTo>
                    <a:pt x="75" y="143"/>
                  </a:lnTo>
                  <a:lnTo>
                    <a:pt x="75" y="16"/>
                  </a:lnTo>
                  <a:lnTo>
                    <a:pt x="142" y="16"/>
                  </a:lnTo>
                  <a:close/>
                  <a:moveTo>
                    <a:pt x="115" y="97"/>
                  </a:moveTo>
                  <a:lnTo>
                    <a:pt x="133" y="97"/>
                  </a:lnTo>
                  <a:lnTo>
                    <a:pt x="133" y="84"/>
                  </a:lnTo>
                  <a:lnTo>
                    <a:pt x="115" y="84"/>
                  </a:lnTo>
                  <a:lnTo>
                    <a:pt x="115" y="97"/>
                  </a:lnTo>
                  <a:close/>
                  <a:moveTo>
                    <a:pt x="115" y="77"/>
                  </a:moveTo>
                  <a:lnTo>
                    <a:pt x="133" y="77"/>
                  </a:lnTo>
                  <a:lnTo>
                    <a:pt x="133" y="65"/>
                  </a:lnTo>
                  <a:lnTo>
                    <a:pt x="115" y="65"/>
                  </a:lnTo>
                  <a:lnTo>
                    <a:pt x="115" y="77"/>
                  </a:lnTo>
                  <a:close/>
                  <a:moveTo>
                    <a:pt x="115" y="57"/>
                  </a:moveTo>
                  <a:lnTo>
                    <a:pt x="133" y="57"/>
                  </a:lnTo>
                  <a:lnTo>
                    <a:pt x="133" y="43"/>
                  </a:lnTo>
                  <a:lnTo>
                    <a:pt x="115" y="43"/>
                  </a:lnTo>
                  <a:lnTo>
                    <a:pt x="115" y="57"/>
                  </a:lnTo>
                  <a:close/>
                  <a:moveTo>
                    <a:pt x="115" y="36"/>
                  </a:moveTo>
                  <a:lnTo>
                    <a:pt x="133" y="36"/>
                  </a:lnTo>
                  <a:lnTo>
                    <a:pt x="133" y="24"/>
                  </a:lnTo>
                  <a:lnTo>
                    <a:pt x="115" y="24"/>
                  </a:lnTo>
                  <a:lnTo>
                    <a:pt x="115" y="36"/>
                  </a:lnTo>
                  <a:close/>
                  <a:moveTo>
                    <a:pt x="85" y="97"/>
                  </a:moveTo>
                  <a:lnTo>
                    <a:pt x="103" y="97"/>
                  </a:lnTo>
                  <a:lnTo>
                    <a:pt x="103" y="84"/>
                  </a:lnTo>
                  <a:lnTo>
                    <a:pt x="85" y="84"/>
                  </a:lnTo>
                  <a:lnTo>
                    <a:pt x="85" y="97"/>
                  </a:lnTo>
                  <a:close/>
                  <a:moveTo>
                    <a:pt x="85" y="77"/>
                  </a:moveTo>
                  <a:lnTo>
                    <a:pt x="103" y="77"/>
                  </a:lnTo>
                  <a:lnTo>
                    <a:pt x="103" y="65"/>
                  </a:lnTo>
                  <a:lnTo>
                    <a:pt x="85" y="65"/>
                  </a:lnTo>
                  <a:lnTo>
                    <a:pt x="85" y="77"/>
                  </a:lnTo>
                  <a:close/>
                  <a:moveTo>
                    <a:pt x="85" y="57"/>
                  </a:moveTo>
                  <a:lnTo>
                    <a:pt x="103" y="57"/>
                  </a:lnTo>
                  <a:lnTo>
                    <a:pt x="103" y="43"/>
                  </a:lnTo>
                  <a:lnTo>
                    <a:pt x="85" y="43"/>
                  </a:lnTo>
                  <a:lnTo>
                    <a:pt x="85" y="57"/>
                  </a:lnTo>
                  <a:close/>
                  <a:moveTo>
                    <a:pt x="85" y="36"/>
                  </a:moveTo>
                  <a:lnTo>
                    <a:pt x="103" y="36"/>
                  </a:lnTo>
                  <a:lnTo>
                    <a:pt x="103" y="24"/>
                  </a:lnTo>
                  <a:lnTo>
                    <a:pt x="85" y="24"/>
                  </a:lnTo>
                  <a:lnTo>
                    <a:pt x="85" y="36"/>
                  </a:lnTo>
                  <a:close/>
                  <a:moveTo>
                    <a:pt x="9" y="50"/>
                  </a:moveTo>
                  <a:lnTo>
                    <a:pt x="57" y="50"/>
                  </a:lnTo>
                  <a:lnTo>
                    <a:pt x="57" y="38"/>
                  </a:lnTo>
                  <a:lnTo>
                    <a:pt x="9" y="38"/>
                  </a:lnTo>
                  <a:lnTo>
                    <a:pt x="9" y="50"/>
                  </a:lnTo>
                  <a:close/>
                  <a:moveTo>
                    <a:pt x="66" y="54"/>
                  </a:moveTo>
                  <a:lnTo>
                    <a:pt x="66" y="143"/>
                  </a:lnTo>
                  <a:lnTo>
                    <a:pt x="57" y="143"/>
                  </a:lnTo>
                  <a:lnTo>
                    <a:pt x="57" y="116"/>
                  </a:lnTo>
                  <a:lnTo>
                    <a:pt x="41" y="116"/>
                  </a:lnTo>
                  <a:lnTo>
                    <a:pt x="41" y="143"/>
                  </a:lnTo>
                  <a:lnTo>
                    <a:pt x="0" y="143"/>
                  </a:lnTo>
                  <a:lnTo>
                    <a:pt x="0" y="54"/>
                  </a:lnTo>
                  <a:lnTo>
                    <a:pt x="66" y="54"/>
                  </a:lnTo>
                  <a:close/>
                  <a:moveTo>
                    <a:pt x="39" y="97"/>
                  </a:moveTo>
                  <a:lnTo>
                    <a:pt x="57" y="97"/>
                  </a:lnTo>
                  <a:lnTo>
                    <a:pt x="57" y="84"/>
                  </a:lnTo>
                  <a:lnTo>
                    <a:pt x="39" y="84"/>
                  </a:lnTo>
                  <a:lnTo>
                    <a:pt x="39" y="97"/>
                  </a:lnTo>
                  <a:close/>
                  <a:moveTo>
                    <a:pt x="39" y="77"/>
                  </a:moveTo>
                  <a:lnTo>
                    <a:pt x="57" y="77"/>
                  </a:lnTo>
                  <a:lnTo>
                    <a:pt x="57" y="65"/>
                  </a:lnTo>
                  <a:lnTo>
                    <a:pt x="39" y="65"/>
                  </a:lnTo>
                  <a:lnTo>
                    <a:pt x="39" y="77"/>
                  </a:lnTo>
                  <a:close/>
                  <a:moveTo>
                    <a:pt x="9" y="97"/>
                  </a:moveTo>
                  <a:lnTo>
                    <a:pt x="27" y="97"/>
                  </a:lnTo>
                  <a:lnTo>
                    <a:pt x="27" y="84"/>
                  </a:lnTo>
                  <a:lnTo>
                    <a:pt x="9" y="84"/>
                  </a:lnTo>
                  <a:lnTo>
                    <a:pt x="9" y="97"/>
                  </a:lnTo>
                  <a:close/>
                  <a:moveTo>
                    <a:pt x="9" y="77"/>
                  </a:moveTo>
                  <a:lnTo>
                    <a:pt x="27" y="77"/>
                  </a:lnTo>
                  <a:lnTo>
                    <a:pt x="27" y="65"/>
                  </a:lnTo>
                  <a:lnTo>
                    <a:pt x="9" y="65"/>
                  </a:lnTo>
                  <a:lnTo>
                    <a:pt x="9" y="7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 name="Freeform 10"/>
            <p:cNvSpPr>
              <a:spLocks noEditPoints="1"/>
            </p:cNvSpPr>
            <p:nvPr/>
          </p:nvSpPr>
          <p:spPr bwMode="auto">
            <a:xfrm>
              <a:off x="5149" y="2787"/>
              <a:ext cx="103" cy="102"/>
            </a:xfrm>
            <a:custGeom>
              <a:avLst/>
              <a:gdLst/>
              <a:ahLst/>
              <a:cxnLst>
                <a:cxn ang="0">
                  <a:pos x="96" y="0"/>
                </a:cxn>
                <a:cxn ang="0">
                  <a:pos x="62" y="9"/>
                </a:cxn>
                <a:cxn ang="0">
                  <a:pos x="103" y="11"/>
                </a:cxn>
                <a:cxn ang="0">
                  <a:pos x="96" y="102"/>
                </a:cxn>
                <a:cxn ang="0">
                  <a:pos x="85" y="82"/>
                </a:cxn>
                <a:cxn ang="0">
                  <a:pos x="55" y="102"/>
                </a:cxn>
                <a:cxn ang="0">
                  <a:pos x="103" y="11"/>
                </a:cxn>
                <a:cxn ang="0">
                  <a:pos x="96" y="70"/>
                </a:cxn>
                <a:cxn ang="0">
                  <a:pos x="83" y="59"/>
                </a:cxn>
                <a:cxn ang="0">
                  <a:pos x="83" y="56"/>
                </a:cxn>
                <a:cxn ang="0">
                  <a:pos x="96" y="45"/>
                </a:cxn>
                <a:cxn ang="0">
                  <a:pos x="83" y="56"/>
                </a:cxn>
                <a:cxn ang="0">
                  <a:pos x="96" y="41"/>
                </a:cxn>
                <a:cxn ang="0">
                  <a:pos x="83" y="31"/>
                </a:cxn>
                <a:cxn ang="0">
                  <a:pos x="83" y="27"/>
                </a:cxn>
                <a:cxn ang="0">
                  <a:pos x="96" y="16"/>
                </a:cxn>
                <a:cxn ang="0">
                  <a:pos x="83" y="27"/>
                </a:cxn>
                <a:cxn ang="0">
                  <a:pos x="75" y="70"/>
                </a:cxn>
                <a:cxn ang="0">
                  <a:pos x="62" y="59"/>
                </a:cxn>
                <a:cxn ang="0">
                  <a:pos x="62" y="56"/>
                </a:cxn>
                <a:cxn ang="0">
                  <a:pos x="75" y="45"/>
                </a:cxn>
                <a:cxn ang="0">
                  <a:pos x="62" y="56"/>
                </a:cxn>
                <a:cxn ang="0">
                  <a:pos x="75" y="41"/>
                </a:cxn>
                <a:cxn ang="0">
                  <a:pos x="62" y="31"/>
                </a:cxn>
                <a:cxn ang="0">
                  <a:pos x="62" y="27"/>
                </a:cxn>
                <a:cxn ang="0">
                  <a:pos x="75" y="16"/>
                </a:cxn>
                <a:cxn ang="0">
                  <a:pos x="62" y="27"/>
                </a:cxn>
                <a:cxn ang="0">
                  <a:pos x="41" y="36"/>
                </a:cxn>
                <a:cxn ang="0">
                  <a:pos x="7" y="27"/>
                </a:cxn>
                <a:cxn ang="0">
                  <a:pos x="48" y="38"/>
                </a:cxn>
                <a:cxn ang="0">
                  <a:pos x="43" y="102"/>
                </a:cxn>
                <a:cxn ang="0">
                  <a:pos x="30" y="82"/>
                </a:cxn>
                <a:cxn ang="0">
                  <a:pos x="0" y="102"/>
                </a:cxn>
                <a:cxn ang="0">
                  <a:pos x="48" y="38"/>
                </a:cxn>
                <a:cxn ang="0">
                  <a:pos x="43" y="70"/>
                </a:cxn>
                <a:cxn ang="0">
                  <a:pos x="29" y="59"/>
                </a:cxn>
                <a:cxn ang="0">
                  <a:pos x="29" y="56"/>
                </a:cxn>
                <a:cxn ang="0">
                  <a:pos x="43" y="45"/>
                </a:cxn>
                <a:cxn ang="0">
                  <a:pos x="29" y="56"/>
                </a:cxn>
                <a:cxn ang="0">
                  <a:pos x="20" y="70"/>
                </a:cxn>
                <a:cxn ang="0">
                  <a:pos x="7" y="59"/>
                </a:cxn>
                <a:cxn ang="0">
                  <a:pos x="7" y="56"/>
                </a:cxn>
                <a:cxn ang="0">
                  <a:pos x="20" y="45"/>
                </a:cxn>
                <a:cxn ang="0">
                  <a:pos x="7" y="56"/>
                </a:cxn>
              </a:cxnLst>
              <a:rect l="0" t="0" r="r" b="b"/>
              <a:pathLst>
                <a:path w="103" h="102">
                  <a:moveTo>
                    <a:pt x="62" y="0"/>
                  </a:moveTo>
                  <a:lnTo>
                    <a:pt x="96" y="0"/>
                  </a:lnTo>
                  <a:lnTo>
                    <a:pt x="96" y="9"/>
                  </a:lnTo>
                  <a:lnTo>
                    <a:pt x="62" y="9"/>
                  </a:lnTo>
                  <a:lnTo>
                    <a:pt x="62" y="0"/>
                  </a:lnTo>
                  <a:close/>
                  <a:moveTo>
                    <a:pt x="103" y="11"/>
                  </a:moveTo>
                  <a:lnTo>
                    <a:pt x="103" y="102"/>
                  </a:lnTo>
                  <a:lnTo>
                    <a:pt x="96" y="102"/>
                  </a:lnTo>
                  <a:lnTo>
                    <a:pt x="96" y="82"/>
                  </a:lnTo>
                  <a:lnTo>
                    <a:pt x="85" y="82"/>
                  </a:lnTo>
                  <a:lnTo>
                    <a:pt x="85" y="102"/>
                  </a:lnTo>
                  <a:lnTo>
                    <a:pt x="55" y="102"/>
                  </a:lnTo>
                  <a:lnTo>
                    <a:pt x="55" y="11"/>
                  </a:lnTo>
                  <a:lnTo>
                    <a:pt x="103" y="11"/>
                  </a:lnTo>
                  <a:close/>
                  <a:moveTo>
                    <a:pt x="83" y="70"/>
                  </a:moveTo>
                  <a:lnTo>
                    <a:pt x="96" y="70"/>
                  </a:lnTo>
                  <a:lnTo>
                    <a:pt x="96" y="59"/>
                  </a:lnTo>
                  <a:lnTo>
                    <a:pt x="83" y="59"/>
                  </a:lnTo>
                  <a:lnTo>
                    <a:pt x="83" y="70"/>
                  </a:lnTo>
                  <a:close/>
                  <a:moveTo>
                    <a:pt x="83" y="56"/>
                  </a:moveTo>
                  <a:lnTo>
                    <a:pt x="96" y="56"/>
                  </a:lnTo>
                  <a:lnTo>
                    <a:pt x="96" y="45"/>
                  </a:lnTo>
                  <a:lnTo>
                    <a:pt x="83" y="45"/>
                  </a:lnTo>
                  <a:lnTo>
                    <a:pt x="83" y="56"/>
                  </a:lnTo>
                  <a:close/>
                  <a:moveTo>
                    <a:pt x="83" y="41"/>
                  </a:moveTo>
                  <a:lnTo>
                    <a:pt x="96" y="41"/>
                  </a:lnTo>
                  <a:lnTo>
                    <a:pt x="96" y="31"/>
                  </a:lnTo>
                  <a:lnTo>
                    <a:pt x="83" y="31"/>
                  </a:lnTo>
                  <a:lnTo>
                    <a:pt x="83" y="41"/>
                  </a:lnTo>
                  <a:close/>
                  <a:moveTo>
                    <a:pt x="83" y="27"/>
                  </a:moveTo>
                  <a:lnTo>
                    <a:pt x="96" y="27"/>
                  </a:lnTo>
                  <a:lnTo>
                    <a:pt x="96" y="16"/>
                  </a:lnTo>
                  <a:lnTo>
                    <a:pt x="83" y="16"/>
                  </a:lnTo>
                  <a:lnTo>
                    <a:pt x="83" y="27"/>
                  </a:lnTo>
                  <a:close/>
                  <a:moveTo>
                    <a:pt x="62" y="70"/>
                  </a:moveTo>
                  <a:lnTo>
                    <a:pt x="75" y="70"/>
                  </a:lnTo>
                  <a:lnTo>
                    <a:pt x="75" y="59"/>
                  </a:lnTo>
                  <a:lnTo>
                    <a:pt x="62" y="59"/>
                  </a:lnTo>
                  <a:lnTo>
                    <a:pt x="62" y="70"/>
                  </a:lnTo>
                  <a:close/>
                  <a:moveTo>
                    <a:pt x="62" y="56"/>
                  </a:moveTo>
                  <a:lnTo>
                    <a:pt x="75" y="56"/>
                  </a:lnTo>
                  <a:lnTo>
                    <a:pt x="75" y="45"/>
                  </a:lnTo>
                  <a:lnTo>
                    <a:pt x="62" y="45"/>
                  </a:lnTo>
                  <a:lnTo>
                    <a:pt x="62" y="56"/>
                  </a:lnTo>
                  <a:close/>
                  <a:moveTo>
                    <a:pt x="62" y="41"/>
                  </a:moveTo>
                  <a:lnTo>
                    <a:pt x="75" y="41"/>
                  </a:lnTo>
                  <a:lnTo>
                    <a:pt x="75" y="31"/>
                  </a:lnTo>
                  <a:lnTo>
                    <a:pt x="62" y="31"/>
                  </a:lnTo>
                  <a:lnTo>
                    <a:pt x="62" y="41"/>
                  </a:lnTo>
                  <a:close/>
                  <a:moveTo>
                    <a:pt x="62" y="27"/>
                  </a:moveTo>
                  <a:lnTo>
                    <a:pt x="75" y="27"/>
                  </a:lnTo>
                  <a:lnTo>
                    <a:pt x="75" y="16"/>
                  </a:lnTo>
                  <a:lnTo>
                    <a:pt x="62" y="16"/>
                  </a:lnTo>
                  <a:lnTo>
                    <a:pt x="62" y="27"/>
                  </a:lnTo>
                  <a:close/>
                  <a:moveTo>
                    <a:pt x="7" y="36"/>
                  </a:moveTo>
                  <a:lnTo>
                    <a:pt x="41" y="36"/>
                  </a:lnTo>
                  <a:lnTo>
                    <a:pt x="41" y="27"/>
                  </a:lnTo>
                  <a:lnTo>
                    <a:pt x="7" y="27"/>
                  </a:lnTo>
                  <a:lnTo>
                    <a:pt x="7" y="36"/>
                  </a:lnTo>
                  <a:close/>
                  <a:moveTo>
                    <a:pt x="48" y="38"/>
                  </a:moveTo>
                  <a:lnTo>
                    <a:pt x="48" y="102"/>
                  </a:lnTo>
                  <a:lnTo>
                    <a:pt x="43" y="102"/>
                  </a:lnTo>
                  <a:lnTo>
                    <a:pt x="43" y="82"/>
                  </a:lnTo>
                  <a:lnTo>
                    <a:pt x="30" y="82"/>
                  </a:lnTo>
                  <a:lnTo>
                    <a:pt x="30" y="102"/>
                  </a:lnTo>
                  <a:lnTo>
                    <a:pt x="0" y="102"/>
                  </a:lnTo>
                  <a:lnTo>
                    <a:pt x="0" y="38"/>
                  </a:lnTo>
                  <a:lnTo>
                    <a:pt x="48" y="38"/>
                  </a:lnTo>
                  <a:close/>
                  <a:moveTo>
                    <a:pt x="29" y="70"/>
                  </a:moveTo>
                  <a:lnTo>
                    <a:pt x="43" y="70"/>
                  </a:lnTo>
                  <a:lnTo>
                    <a:pt x="43" y="59"/>
                  </a:lnTo>
                  <a:lnTo>
                    <a:pt x="29" y="59"/>
                  </a:lnTo>
                  <a:lnTo>
                    <a:pt x="29" y="70"/>
                  </a:lnTo>
                  <a:close/>
                  <a:moveTo>
                    <a:pt x="29" y="56"/>
                  </a:moveTo>
                  <a:lnTo>
                    <a:pt x="43" y="56"/>
                  </a:lnTo>
                  <a:lnTo>
                    <a:pt x="43" y="45"/>
                  </a:lnTo>
                  <a:lnTo>
                    <a:pt x="29" y="45"/>
                  </a:lnTo>
                  <a:lnTo>
                    <a:pt x="29" y="56"/>
                  </a:lnTo>
                  <a:close/>
                  <a:moveTo>
                    <a:pt x="7" y="70"/>
                  </a:moveTo>
                  <a:lnTo>
                    <a:pt x="20" y="70"/>
                  </a:lnTo>
                  <a:lnTo>
                    <a:pt x="20" y="59"/>
                  </a:lnTo>
                  <a:lnTo>
                    <a:pt x="7" y="59"/>
                  </a:lnTo>
                  <a:lnTo>
                    <a:pt x="7" y="70"/>
                  </a:lnTo>
                  <a:close/>
                  <a:moveTo>
                    <a:pt x="7" y="56"/>
                  </a:moveTo>
                  <a:lnTo>
                    <a:pt x="20" y="56"/>
                  </a:lnTo>
                  <a:lnTo>
                    <a:pt x="20" y="45"/>
                  </a:lnTo>
                  <a:lnTo>
                    <a:pt x="7" y="45"/>
                  </a:lnTo>
                  <a:lnTo>
                    <a:pt x="7" y="5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 name="Freeform 11"/>
            <p:cNvSpPr>
              <a:spLocks noEditPoints="1"/>
            </p:cNvSpPr>
            <p:nvPr/>
          </p:nvSpPr>
          <p:spPr bwMode="auto">
            <a:xfrm>
              <a:off x="5266" y="2770"/>
              <a:ext cx="60" cy="119"/>
            </a:xfrm>
            <a:custGeom>
              <a:avLst/>
              <a:gdLst/>
              <a:ahLst/>
              <a:cxnLst>
                <a:cxn ang="0">
                  <a:pos x="9" y="12"/>
                </a:cxn>
                <a:cxn ang="0">
                  <a:pos x="51" y="12"/>
                </a:cxn>
                <a:cxn ang="0">
                  <a:pos x="51" y="0"/>
                </a:cxn>
                <a:cxn ang="0">
                  <a:pos x="9" y="0"/>
                </a:cxn>
                <a:cxn ang="0">
                  <a:pos x="9" y="12"/>
                </a:cxn>
                <a:cxn ang="0">
                  <a:pos x="60" y="17"/>
                </a:cxn>
                <a:cxn ang="0">
                  <a:pos x="60" y="119"/>
                </a:cxn>
                <a:cxn ang="0">
                  <a:pos x="51" y="119"/>
                </a:cxn>
                <a:cxn ang="0">
                  <a:pos x="51" y="89"/>
                </a:cxn>
                <a:cxn ang="0">
                  <a:pos x="37" y="89"/>
                </a:cxn>
                <a:cxn ang="0">
                  <a:pos x="37" y="119"/>
                </a:cxn>
                <a:cxn ang="0">
                  <a:pos x="0" y="119"/>
                </a:cxn>
                <a:cxn ang="0">
                  <a:pos x="0" y="17"/>
                </a:cxn>
                <a:cxn ang="0">
                  <a:pos x="60" y="17"/>
                </a:cxn>
                <a:cxn ang="0">
                  <a:pos x="35" y="66"/>
                </a:cxn>
                <a:cxn ang="0">
                  <a:pos x="51" y="66"/>
                </a:cxn>
                <a:cxn ang="0">
                  <a:pos x="51" y="51"/>
                </a:cxn>
                <a:cxn ang="0">
                  <a:pos x="35" y="51"/>
                </a:cxn>
                <a:cxn ang="0">
                  <a:pos x="35" y="66"/>
                </a:cxn>
                <a:cxn ang="0">
                  <a:pos x="35" y="44"/>
                </a:cxn>
                <a:cxn ang="0">
                  <a:pos x="51" y="44"/>
                </a:cxn>
                <a:cxn ang="0">
                  <a:pos x="51" y="28"/>
                </a:cxn>
                <a:cxn ang="0">
                  <a:pos x="35" y="28"/>
                </a:cxn>
                <a:cxn ang="0">
                  <a:pos x="35" y="44"/>
                </a:cxn>
                <a:cxn ang="0">
                  <a:pos x="9" y="66"/>
                </a:cxn>
                <a:cxn ang="0">
                  <a:pos x="25" y="66"/>
                </a:cxn>
                <a:cxn ang="0">
                  <a:pos x="25" y="51"/>
                </a:cxn>
                <a:cxn ang="0">
                  <a:pos x="9" y="51"/>
                </a:cxn>
                <a:cxn ang="0">
                  <a:pos x="9" y="66"/>
                </a:cxn>
                <a:cxn ang="0">
                  <a:pos x="9" y="44"/>
                </a:cxn>
                <a:cxn ang="0">
                  <a:pos x="25" y="44"/>
                </a:cxn>
                <a:cxn ang="0">
                  <a:pos x="25" y="28"/>
                </a:cxn>
                <a:cxn ang="0">
                  <a:pos x="9" y="28"/>
                </a:cxn>
                <a:cxn ang="0">
                  <a:pos x="9" y="44"/>
                </a:cxn>
              </a:cxnLst>
              <a:rect l="0" t="0" r="r" b="b"/>
              <a:pathLst>
                <a:path w="60" h="119">
                  <a:moveTo>
                    <a:pt x="9" y="12"/>
                  </a:moveTo>
                  <a:lnTo>
                    <a:pt x="51" y="12"/>
                  </a:lnTo>
                  <a:lnTo>
                    <a:pt x="51" y="0"/>
                  </a:lnTo>
                  <a:lnTo>
                    <a:pt x="9" y="0"/>
                  </a:lnTo>
                  <a:lnTo>
                    <a:pt x="9" y="12"/>
                  </a:lnTo>
                  <a:close/>
                  <a:moveTo>
                    <a:pt x="60" y="17"/>
                  </a:moveTo>
                  <a:lnTo>
                    <a:pt x="60" y="119"/>
                  </a:lnTo>
                  <a:lnTo>
                    <a:pt x="51" y="119"/>
                  </a:lnTo>
                  <a:lnTo>
                    <a:pt x="51" y="89"/>
                  </a:lnTo>
                  <a:lnTo>
                    <a:pt x="37" y="89"/>
                  </a:lnTo>
                  <a:lnTo>
                    <a:pt x="37" y="119"/>
                  </a:lnTo>
                  <a:lnTo>
                    <a:pt x="0" y="119"/>
                  </a:lnTo>
                  <a:lnTo>
                    <a:pt x="0" y="17"/>
                  </a:lnTo>
                  <a:lnTo>
                    <a:pt x="60" y="17"/>
                  </a:lnTo>
                  <a:close/>
                  <a:moveTo>
                    <a:pt x="35" y="66"/>
                  </a:moveTo>
                  <a:lnTo>
                    <a:pt x="51" y="66"/>
                  </a:lnTo>
                  <a:lnTo>
                    <a:pt x="51" y="51"/>
                  </a:lnTo>
                  <a:lnTo>
                    <a:pt x="35" y="51"/>
                  </a:lnTo>
                  <a:lnTo>
                    <a:pt x="35" y="66"/>
                  </a:lnTo>
                  <a:close/>
                  <a:moveTo>
                    <a:pt x="35" y="44"/>
                  </a:moveTo>
                  <a:lnTo>
                    <a:pt x="51" y="44"/>
                  </a:lnTo>
                  <a:lnTo>
                    <a:pt x="51" y="28"/>
                  </a:lnTo>
                  <a:lnTo>
                    <a:pt x="35" y="28"/>
                  </a:lnTo>
                  <a:lnTo>
                    <a:pt x="35" y="44"/>
                  </a:lnTo>
                  <a:close/>
                  <a:moveTo>
                    <a:pt x="9" y="66"/>
                  </a:moveTo>
                  <a:lnTo>
                    <a:pt x="25" y="66"/>
                  </a:lnTo>
                  <a:lnTo>
                    <a:pt x="25" y="51"/>
                  </a:lnTo>
                  <a:lnTo>
                    <a:pt x="9" y="51"/>
                  </a:lnTo>
                  <a:lnTo>
                    <a:pt x="9" y="66"/>
                  </a:lnTo>
                  <a:close/>
                  <a:moveTo>
                    <a:pt x="9" y="44"/>
                  </a:moveTo>
                  <a:lnTo>
                    <a:pt x="25" y="44"/>
                  </a:lnTo>
                  <a:lnTo>
                    <a:pt x="25" y="28"/>
                  </a:lnTo>
                  <a:lnTo>
                    <a:pt x="9" y="28"/>
                  </a:lnTo>
                  <a:lnTo>
                    <a:pt x="9" y="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 name="Freeform 12"/>
            <p:cNvSpPr>
              <a:spLocks noEditPoints="1"/>
            </p:cNvSpPr>
            <p:nvPr/>
          </p:nvSpPr>
          <p:spPr bwMode="auto">
            <a:xfrm>
              <a:off x="4471" y="2787"/>
              <a:ext cx="101" cy="102"/>
            </a:xfrm>
            <a:custGeom>
              <a:avLst/>
              <a:gdLst/>
              <a:ahLst/>
              <a:cxnLst>
                <a:cxn ang="0">
                  <a:pos x="7" y="9"/>
                </a:cxn>
                <a:cxn ang="0">
                  <a:pos x="41" y="0"/>
                </a:cxn>
                <a:cxn ang="0">
                  <a:pos x="48" y="11"/>
                </a:cxn>
                <a:cxn ang="0">
                  <a:pos x="18" y="102"/>
                </a:cxn>
                <a:cxn ang="0">
                  <a:pos x="6" y="82"/>
                </a:cxn>
                <a:cxn ang="0">
                  <a:pos x="0" y="102"/>
                </a:cxn>
                <a:cxn ang="0">
                  <a:pos x="48" y="11"/>
                </a:cxn>
                <a:cxn ang="0">
                  <a:pos x="6" y="59"/>
                </a:cxn>
                <a:cxn ang="0">
                  <a:pos x="20" y="70"/>
                </a:cxn>
                <a:cxn ang="0">
                  <a:pos x="20" y="45"/>
                </a:cxn>
                <a:cxn ang="0">
                  <a:pos x="6" y="56"/>
                </a:cxn>
                <a:cxn ang="0">
                  <a:pos x="20" y="45"/>
                </a:cxn>
                <a:cxn ang="0">
                  <a:pos x="6" y="31"/>
                </a:cxn>
                <a:cxn ang="0">
                  <a:pos x="20" y="41"/>
                </a:cxn>
                <a:cxn ang="0">
                  <a:pos x="20" y="16"/>
                </a:cxn>
                <a:cxn ang="0">
                  <a:pos x="6" y="27"/>
                </a:cxn>
                <a:cxn ang="0">
                  <a:pos x="20" y="16"/>
                </a:cxn>
                <a:cxn ang="0">
                  <a:pos x="29" y="59"/>
                </a:cxn>
                <a:cxn ang="0">
                  <a:pos x="41" y="70"/>
                </a:cxn>
                <a:cxn ang="0">
                  <a:pos x="41" y="45"/>
                </a:cxn>
                <a:cxn ang="0">
                  <a:pos x="29" y="56"/>
                </a:cxn>
                <a:cxn ang="0">
                  <a:pos x="41" y="45"/>
                </a:cxn>
                <a:cxn ang="0">
                  <a:pos x="29" y="31"/>
                </a:cxn>
                <a:cxn ang="0">
                  <a:pos x="41" y="41"/>
                </a:cxn>
                <a:cxn ang="0">
                  <a:pos x="41" y="16"/>
                </a:cxn>
                <a:cxn ang="0">
                  <a:pos x="29" y="27"/>
                </a:cxn>
                <a:cxn ang="0">
                  <a:pos x="41" y="16"/>
                </a:cxn>
                <a:cxn ang="0">
                  <a:pos x="61" y="27"/>
                </a:cxn>
                <a:cxn ang="0">
                  <a:pos x="94" y="36"/>
                </a:cxn>
                <a:cxn ang="0">
                  <a:pos x="101" y="38"/>
                </a:cxn>
                <a:cxn ang="0">
                  <a:pos x="73" y="102"/>
                </a:cxn>
                <a:cxn ang="0">
                  <a:pos x="61" y="82"/>
                </a:cxn>
                <a:cxn ang="0">
                  <a:pos x="53" y="102"/>
                </a:cxn>
                <a:cxn ang="0">
                  <a:pos x="101" y="38"/>
                </a:cxn>
                <a:cxn ang="0">
                  <a:pos x="61" y="59"/>
                </a:cxn>
                <a:cxn ang="0">
                  <a:pos x="73" y="70"/>
                </a:cxn>
                <a:cxn ang="0">
                  <a:pos x="73" y="45"/>
                </a:cxn>
                <a:cxn ang="0">
                  <a:pos x="61" y="56"/>
                </a:cxn>
                <a:cxn ang="0">
                  <a:pos x="73" y="45"/>
                </a:cxn>
                <a:cxn ang="0">
                  <a:pos x="82" y="59"/>
                </a:cxn>
                <a:cxn ang="0">
                  <a:pos x="96" y="70"/>
                </a:cxn>
                <a:cxn ang="0">
                  <a:pos x="96" y="45"/>
                </a:cxn>
                <a:cxn ang="0">
                  <a:pos x="82" y="56"/>
                </a:cxn>
                <a:cxn ang="0">
                  <a:pos x="96" y="45"/>
                </a:cxn>
              </a:cxnLst>
              <a:rect l="0" t="0" r="r" b="b"/>
              <a:pathLst>
                <a:path w="101" h="102">
                  <a:moveTo>
                    <a:pt x="41" y="9"/>
                  </a:moveTo>
                  <a:lnTo>
                    <a:pt x="7" y="9"/>
                  </a:lnTo>
                  <a:lnTo>
                    <a:pt x="7" y="0"/>
                  </a:lnTo>
                  <a:lnTo>
                    <a:pt x="41" y="0"/>
                  </a:lnTo>
                  <a:lnTo>
                    <a:pt x="41" y="9"/>
                  </a:lnTo>
                  <a:close/>
                  <a:moveTo>
                    <a:pt x="48" y="11"/>
                  </a:moveTo>
                  <a:lnTo>
                    <a:pt x="48" y="102"/>
                  </a:lnTo>
                  <a:lnTo>
                    <a:pt x="18" y="102"/>
                  </a:lnTo>
                  <a:lnTo>
                    <a:pt x="18" y="82"/>
                  </a:lnTo>
                  <a:lnTo>
                    <a:pt x="6" y="82"/>
                  </a:lnTo>
                  <a:lnTo>
                    <a:pt x="6" y="102"/>
                  </a:lnTo>
                  <a:lnTo>
                    <a:pt x="0" y="102"/>
                  </a:lnTo>
                  <a:lnTo>
                    <a:pt x="0" y="11"/>
                  </a:lnTo>
                  <a:lnTo>
                    <a:pt x="48" y="11"/>
                  </a:lnTo>
                  <a:close/>
                  <a:moveTo>
                    <a:pt x="20" y="59"/>
                  </a:moveTo>
                  <a:lnTo>
                    <a:pt x="6" y="59"/>
                  </a:lnTo>
                  <a:lnTo>
                    <a:pt x="6" y="70"/>
                  </a:lnTo>
                  <a:lnTo>
                    <a:pt x="20" y="70"/>
                  </a:lnTo>
                  <a:lnTo>
                    <a:pt x="20" y="59"/>
                  </a:lnTo>
                  <a:close/>
                  <a:moveTo>
                    <a:pt x="20" y="45"/>
                  </a:moveTo>
                  <a:lnTo>
                    <a:pt x="6" y="45"/>
                  </a:lnTo>
                  <a:lnTo>
                    <a:pt x="6" y="56"/>
                  </a:lnTo>
                  <a:lnTo>
                    <a:pt x="20" y="56"/>
                  </a:lnTo>
                  <a:lnTo>
                    <a:pt x="20" y="45"/>
                  </a:lnTo>
                  <a:close/>
                  <a:moveTo>
                    <a:pt x="20" y="31"/>
                  </a:moveTo>
                  <a:lnTo>
                    <a:pt x="6" y="31"/>
                  </a:lnTo>
                  <a:lnTo>
                    <a:pt x="6" y="41"/>
                  </a:lnTo>
                  <a:lnTo>
                    <a:pt x="20" y="41"/>
                  </a:lnTo>
                  <a:lnTo>
                    <a:pt x="20" y="31"/>
                  </a:lnTo>
                  <a:close/>
                  <a:moveTo>
                    <a:pt x="20" y="16"/>
                  </a:moveTo>
                  <a:lnTo>
                    <a:pt x="6" y="16"/>
                  </a:lnTo>
                  <a:lnTo>
                    <a:pt x="6" y="27"/>
                  </a:lnTo>
                  <a:lnTo>
                    <a:pt x="20" y="27"/>
                  </a:lnTo>
                  <a:lnTo>
                    <a:pt x="20" y="16"/>
                  </a:lnTo>
                  <a:close/>
                  <a:moveTo>
                    <a:pt x="41" y="59"/>
                  </a:moveTo>
                  <a:lnTo>
                    <a:pt x="29" y="59"/>
                  </a:lnTo>
                  <a:lnTo>
                    <a:pt x="29" y="70"/>
                  </a:lnTo>
                  <a:lnTo>
                    <a:pt x="41" y="70"/>
                  </a:lnTo>
                  <a:lnTo>
                    <a:pt x="41" y="59"/>
                  </a:lnTo>
                  <a:close/>
                  <a:moveTo>
                    <a:pt x="41" y="45"/>
                  </a:moveTo>
                  <a:lnTo>
                    <a:pt x="29" y="45"/>
                  </a:lnTo>
                  <a:lnTo>
                    <a:pt x="29" y="56"/>
                  </a:lnTo>
                  <a:lnTo>
                    <a:pt x="41" y="56"/>
                  </a:lnTo>
                  <a:lnTo>
                    <a:pt x="41" y="45"/>
                  </a:lnTo>
                  <a:close/>
                  <a:moveTo>
                    <a:pt x="41" y="31"/>
                  </a:moveTo>
                  <a:lnTo>
                    <a:pt x="29" y="31"/>
                  </a:lnTo>
                  <a:lnTo>
                    <a:pt x="29" y="41"/>
                  </a:lnTo>
                  <a:lnTo>
                    <a:pt x="41" y="41"/>
                  </a:lnTo>
                  <a:lnTo>
                    <a:pt x="41" y="31"/>
                  </a:lnTo>
                  <a:close/>
                  <a:moveTo>
                    <a:pt x="41" y="16"/>
                  </a:moveTo>
                  <a:lnTo>
                    <a:pt x="29" y="16"/>
                  </a:lnTo>
                  <a:lnTo>
                    <a:pt x="29" y="27"/>
                  </a:lnTo>
                  <a:lnTo>
                    <a:pt x="41" y="27"/>
                  </a:lnTo>
                  <a:lnTo>
                    <a:pt x="41" y="16"/>
                  </a:lnTo>
                  <a:close/>
                  <a:moveTo>
                    <a:pt x="94" y="27"/>
                  </a:moveTo>
                  <a:lnTo>
                    <a:pt x="61" y="27"/>
                  </a:lnTo>
                  <a:lnTo>
                    <a:pt x="61" y="36"/>
                  </a:lnTo>
                  <a:lnTo>
                    <a:pt x="94" y="36"/>
                  </a:lnTo>
                  <a:lnTo>
                    <a:pt x="94" y="27"/>
                  </a:lnTo>
                  <a:close/>
                  <a:moveTo>
                    <a:pt x="101" y="38"/>
                  </a:moveTo>
                  <a:lnTo>
                    <a:pt x="101" y="102"/>
                  </a:lnTo>
                  <a:lnTo>
                    <a:pt x="73" y="102"/>
                  </a:lnTo>
                  <a:lnTo>
                    <a:pt x="73" y="82"/>
                  </a:lnTo>
                  <a:lnTo>
                    <a:pt x="61" y="82"/>
                  </a:lnTo>
                  <a:lnTo>
                    <a:pt x="61" y="102"/>
                  </a:lnTo>
                  <a:lnTo>
                    <a:pt x="53" y="102"/>
                  </a:lnTo>
                  <a:lnTo>
                    <a:pt x="53" y="38"/>
                  </a:lnTo>
                  <a:lnTo>
                    <a:pt x="101" y="38"/>
                  </a:lnTo>
                  <a:close/>
                  <a:moveTo>
                    <a:pt x="73" y="59"/>
                  </a:moveTo>
                  <a:lnTo>
                    <a:pt x="61" y="59"/>
                  </a:lnTo>
                  <a:lnTo>
                    <a:pt x="61" y="70"/>
                  </a:lnTo>
                  <a:lnTo>
                    <a:pt x="73" y="70"/>
                  </a:lnTo>
                  <a:lnTo>
                    <a:pt x="73" y="59"/>
                  </a:lnTo>
                  <a:close/>
                  <a:moveTo>
                    <a:pt x="73" y="45"/>
                  </a:moveTo>
                  <a:lnTo>
                    <a:pt x="61" y="45"/>
                  </a:lnTo>
                  <a:lnTo>
                    <a:pt x="61" y="56"/>
                  </a:lnTo>
                  <a:lnTo>
                    <a:pt x="73" y="56"/>
                  </a:lnTo>
                  <a:lnTo>
                    <a:pt x="73" y="45"/>
                  </a:lnTo>
                  <a:close/>
                  <a:moveTo>
                    <a:pt x="96" y="59"/>
                  </a:moveTo>
                  <a:lnTo>
                    <a:pt x="82" y="59"/>
                  </a:lnTo>
                  <a:lnTo>
                    <a:pt x="82" y="70"/>
                  </a:lnTo>
                  <a:lnTo>
                    <a:pt x="96" y="70"/>
                  </a:lnTo>
                  <a:lnTo>
                    <a:pt x="96" y="59"/>
                  </a:lnTo>
                  <a:close/>
                  <a:moveTo>
                    <a:pt x="96" y="45"/>
                  </a:moveTo>
                  <a:lnTo>
                    <a:pt x="82" y="45"/>
                  </a:lnTo>
                  <a:lnTo>
                    <a:pt x="82" y="56"/>
                  </a:lnTo>
                  <a:lnTo>
                    <a:pt x="96" y="56"/>
                  </a:lnTo>
                  <a:lnTo>
                    <a:pt x="96" y="4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 name="Freeform 13"/>
            <p:cNvSpPr>
              <a:spLocks noEditPoints="1"/>
            </p:cNvSpPr>
            <p:nvPr/>
          </p:nvSpPr>
          <p:spPr bwMode="auto">
            <a:xfrm>
              <a:off x="4358" y="2755"/>
              <a:ext cx="105" cy="134"/>
            </a:xfrm>
            <a:custGeom>
              <a:avLst/>
              <a:gdLst/>
              <a:ahLst/>
              <a:cxnLst>
                <a:cxn ang="0">
                  <a:pos x="97" y="0"/>
                </a:cxn>
                <a:cxn ang="0">
                  <a:pos x="64" y="11"/>
                </a:cxn>
                <a:cxn ang="0">
                  <a:pos x="105" y="15"/>
                </a:cxn>
                <a:cxn ang="0">
                  <a:pos x="99" y="134"/>
                </a:cxn>
                <a:cxn ang="0">
                  <a:pos x="87" y="109"/>
                </a:cxn>
                <a:cxn ang="0">
                  <a:pos x="57" y="134"/>
                </a:cxn>
                <a:cxn ang="0">
                  <a:pos x="105" y="15"/>
                </a:cxn>
                <a:cxn ang="0">
                  <a:pos x="99" y="89"/>
                </a:cxn>
                <a:cxn ang="0">
                  <a:pos x="85" y="79"/>
                </a:cxn>
                <a:cxn ang="0">
                  <a:pos x="85" y="72"/>
                </a:cxn>
                <a:cxn ang="0">
                  <a:pos x="99" y="59"/>
                </a:cxn>
                <a:cxn ang="0">
                  <a:pos x="85" y="72"/>
                </a:cxn>
                <a:cxn ang="0">
                  <a:pos x="99" y="52"/>
                </a:cxn>
                <a:cxn ang="0">
                  <a:pos x="85" y="40"/>
                </a:cxn>
                <a:cxn ang="0">
                  <a:pos x="85" y="34"/>
                </a:cxn>
                <a:cxn ang="0">
                  <a:pos x="99" y="22"/>
                </a:cxn>
                <a:cxn ang="0">
                  <a:pos x="85" y="34"/>
                </a:cxn>
                <a:cxn ang="0">
                  <a:pos x="76" y="89"/>
                </a:cxn>
                <a:cxn ang="0">
                  <a:pos x="62" y="79"/>
                </a:cxn>
                <a:cxn ang="0">
                  <a:pos x="62" y="72"/>
                </a:cxn>
                <a:cxn ang="0">
                  <a:pos x="76" y="59"/>
                </a:cxn>
                <a:cxn ang="0">
                  <a:pos x="62" y="72"/>
                </a:cxn>
                <a:cxn ang="0">
                  <a:pos x="76" y="52"/>
                </a:cxn>
                <a:cxn ang="0">
                  <a:pos x="62" y="40"/>
                </a:cxn>
                <a:cxn ang="0">
                  <a:pos x="62" y="34"/>
                </a:cxn>
                <a:cxn ang="0">
                  <a:pos x="76" y="22"/>
                </a:cxn>
                <a:cxn ang="0">
                  <a:pos x="62" y="34"/>
                </a:cxn>
                <a:cxn ang="0">
                  <a:pos x="43" y="47"/>
                </a:cxn>
                <a:cxn ang="0">
                  <a:pos x="7" y="34"/>
                </a:cxn>
                <a:cxn ang="0">
                  <a:pos x="50" y="50"/>
                </a:cxn>
                <a:cxn ang="0">
                  <a:pos x="43" y="134"/>
                </a:cxn>
                <a:cxn ang="0">
                  <a:pos x="30" y="109"/>
                </a:cxn>
                <a:cxn ang="0">
                  <a:pos x="0" y="134"/>
                </a:cxn>
                <a:cxn ang="0">
                  <a:pos x="50" y="50"/>
                </a:cxn>
                <a:cxn ang="0">
                  <a:pos x="43" y="89"/>
                </a:cxn>
                <a:cxn ang="0">
                  <a:pos x="30" y="79"/>
                </a:cxn>
                <a:cxn ang="0">
                  <a:pos x="30" y="72"/>
                </a:cxn>
                <a:cxn ang="0">
                  <a:pos x="43" y="59"/>
                </a:cxn>
                <a:cxn ang="0">
                  <a:pos x="30" y="72"/>
                </a:cxn>
                <a:cxn ang="0">
                  <a:pos x="20" y="89"/>
                </a:cxn>
                <a:cxn ang="0">
                  <a:pos x="7" y="79"/>
                </a:cxn>
                <a:cxn ang="0">
                  <a:pos x="7" y="72"/>
                </a:cxn>
                <a:cxn ang="0">
                  <a:pos x="20" y="59"/>
                </a:cxn>
                <a:cxn ang="0">
                  <a:pos x="7" y="72"/>
                </a:cxn>
              </a:cxnLst>
              <a:rect l="0" t="0" r="r" b="b"/>
              <a:pathLst>
                <a:path w="105" h="134">
                  <a:moveTo>
                    <a:pt x="64" y="0"/>
                  </a:moveTo>
                  <a:lnTo>
                    <a:pt x="97" y="0"/>
                  </a:lnTo>
                  <a:lnTo>
                    <a:pt x="97" y="11"/>
                  </a:lnTo>
                  <a:lnTo>
                    <a:pt x="64" y="11"/>
                  </a:lnTo>
                  <a:lnTo>
                    <a:pt x="64" y="0"/>
                  </a:lnTo>
                  <a:close/>
                  <a:moveTo>
                    <a:pt x="105" y="15"/>
                  </a:moveTo>
                  <a:lnTo>
                    <a:pt x="105" y="134"/>
                  </a:lnTo>
                  <a:lnTo>
                    <a:pt x="99" y="134"/>
                  </a:lnTo>
                  <a:lnTo>
                    <a:pt x="99" y="109"/>
                  </a:lnTo>
                  <a:lnTo>
                    <a:pt x="87" y="109"/>
                  </a:lnTo>
                  <a:lnTo>
                    <a:pt x="87" y="134"/>
                  </a:lnTo>
                  <a:lnTo>
                    <a:pt x="57" y="134"/>
                  </a:lnTo>
                  <a:lnTo>
                    <a:pt x="57" y="15"/>
                  </a:lnTo>
                  <a:lnTo>
                    <a:pt x="105" y="15"/>
                  </a:lnTo>
                  <a:close/>
                  <a:moveTo>
                    <a:pt x="85" y="89"/>
                  </a:moveTo>
                  <a:lnTo>
                    <a:pt x="99" y="89"/>
                  </a:lnTo>
                  <a:lnTo>
                    <a:pt x="99" y="79"/>
                  </a:lnTo>
                  <a:lnTo>
                    <a:pt x="85" y="79"/>
                  </a:lnTo>
                  <a:lnTo>
                    <a:pt x="85" y="89"/>
                  </a:lnTo>
                  <a:close/>
                  <a:moveTo>
                    <a:pt x="85" y="72"/>
                  </a:moveTo>
                  <a:lnTo>
                    <a:pt x="99" y="72"/>
                  </a:lnTo>
                  <a:lnTo>
                    <a:pt x="99" y="59"/>
                  </a:lnTo>
                  <a:lnTo>
                    <a:pt x="85" y="59"/>
                  </a:lnTo>
                  <a:lnTo>
                    <a:pt x="85" y="72"/>
                  </a:lnTo>
                  <a:close/>
                  <a:moveTo>
                    <a:pt x="85" y="52"/>
                  </a:moveTo>
                  <a:lnTo>
                    <a:pt x="99" y="52"/>
                  </a:lnTo>
                  <a:lnTo>
                    <a:pt x="99" y="40"/>
                  </a:lnTo>
                  <a:lnTo>
                    <a:pt x="85" y="40"/>
                  </a:lnTo>
                  <a:lnTo>
                    <a:pt x="85" y="52"/>
                  </a:lnTo>
                  <a:close/>
                  <a:moveTo>
                    <a:pt x="85" y="34"/>
                  </a:moveTo>
                  <a:lnTo>
                    <a:pt x="99" y="34"/>
                  </a:lnTo>
                  <a:lnTo>
                    <a:pt x="99" y="22"/>
                  </a:lnTo>
                  <a:lnTo>
                    <a:pt x="85" y="22"/>
                  </a:lnTo>
                  <a:lnTo>
                    <a:pt x="85" y="34"/>
                  </a:lnTo>
                  <a:close/>
                  <a:moveTo>
                    <a:pt x="62" y="89"/>
                  </a:moveTo>
                  <a:lnTo>
                    <a:pt x="76" y="89"/>
                  </a:lnTo>
                  <a:lnTo>
                    <a:pt x="76" y="79"/>
                  </a:lnTo>
                  <a:lnTo>
                    <a:pt x="62" y="79"/>
                  </a:lnTo>
                  <a:lnTo>
                    <a:pt x="62" y="89"/>
                  </a:lnTo>
                  <a:close/>
                  <a:moveTo>
                    <a:pt x="62" y="72"/>
                  </a:moveTo>
                  <a:lnTo>
                    <a:pt x="76" y="72"/>
                  </a:lnTo>
                  <a:lnTo>
                    <a:pt x="76" y="59"/>
                  </a:lnTo>
                  <a:lnTo>
                    <a:pt x="62" y="59"/>
                  </a:lnTo>
                  <a:lnTo>
                    <a:pt x="62" y="72"/>
                  </a:lnTo>
                  <a:close/>
                  <a:moveTo>
                    <a:pt x="62" y="52"/>
                  </a:moveTo>
                  <a:lnTo>
                    <a:pt x="76" y="52"/>
                  </a:lnTo>
                  <a:lnTo>
                    <a:pt x="76" y="40"/>
                  </a:lnTo>
                  <a:lnTo>
                    <a:pt x="62" y="40"/>
                  </a:lnTo>
                  <a:lnTo>
                    <a:pt x="62" y="52"/>
                  </a:lnTo>
                  <a:close/>
                  <a:moveTo>
                    <a:pt x="62" y="34"/>
                  </a:moveTo>
                  <a:lnTo>
                    <a:pt x="76" y="34"/>
                  </a:lnTo>
                  <a:lnTo>
                    <a:pt x="76" y="22"/>
                  </a:lnTo>
                  <a:lnTo>
                    <a:pt x="62" y="22"/>
                  </a:lnTo>
                  <a:lnTo>
                    <a:pt x="62" y="34"/>
                  </a:lnTo>
                  <a:close/>
                  <a:moveTo>
                    <a:pt x="7" y="47"/>
                  </a:moveTo>
                  <a:lnTo>
                    <a:pt x="43" y="47"/>
                  </a:lnTo>
                  <a:lnTo>
                    <a:pt x="43" y="34"/>
                  </a:lnTo>
                  <a:lnTo>
                    <a:pt x="7" y="34"/>
                  </a:lnTo>
                  <a:lnTo>
                    <a:pt x="7" y="47"/>
                  </a:lnTo>
                  <a:close/>
                  <a:moveTo>
                    <a:pt x="50" y="50"/>
                  </a:moveTo>
                  <a:lnTo>
                    <a:pt x="50" y="134"/>
                  </a:lnTo>
                  <a:lnTo>
                    <a:pt x="43" y="134"/>
                  </a:lnTo>
                  <a:lnTo>
                    <a:pt x="43" y="109"/>
                  </a:lnTo>
                  <a:lnTo>
                    <a:pt x="30" y="109"/>
                  </a:lnTo>
                  <a:lnTo>
                    <a:pt x="30" y="134"/>
                  </a:lnTo>
                  <a:lnTo>
                    <a:pt x="0" y="134"/>
                  </a:lnTo>
                  <a:lnTo>
                    <a:pt x="0" y="50"/>
                  </a:lnTo>
                  <a:lnTo>
                    <a:pt x="50" y="50"/>
                  </a:lnTo>
                  <a:close/>
                  <a:moveTo>
                    <a:pt x="30" y="89"/>
                  </a:moveTo>
                  <a:lnTo>
                    <a:pt x="43" y="89"/>
                  </a:lnTo>
                  <a:lnTo>
                    <a:pt x="43" y="79"/>
                  </a:lnTo>
                  <a:lnTo>
                    <a:pt x="30" y="79"/>
                  </a:lnTo>
                  <a:lnTo>
                    <a:pt x="30" y="89"/>
                  </a:lnTo>
                  <a:close/>
                  <a:moveTo>
                    <a:pt x="30" y="72"/>
                  </a:moveTo>
                  <a:lnTo>
                    <a:pt x="43" y="72"/>
                  </a:lnTo>
                  <a:lnTo>
                    <a:pt x="43" y="59"/>
                  </a:lnTo>
                  <a:lnTo>
                    <a:pt x="30" y="59"/>
                  </a:lnTo>
                  <a:lnTo>
                    <a:pt x="30" y="72"/>
                  </a:lnTo>
                  <a:close/>
                  <a:moveTo>
                    <a:pt x="7" y="89"/>
                  </a:moveTo>
                  <a:lnTo>
                    <a:pt x="20" y="89"/>
                  </a:lnTo>
                  <a:lnTo>
                    <a:pt x="20" y="79"/>
                  </a:lnTo>
                  <a:lnTo>
                    <a:pt x="7" y="79"/>
                  </a:lnTo>
                  <a:lnTo>
                    <a:pt x="7" y="89"/>
                  </a:lnTo>
                  <a:close/>
                  <a:moveTo>
                    <a:pt x="7" y="72"/>
                  </a:moveTo>
                  <a:lnTo>
                    <a:pt x="20" y="72"/>
                  </a:lnTo>
                  <a:lnTo>
                    <a:pt x="20" y="59"/>
                  </a:lnTo>
                  <a:lnTo>
                    <a:pt x="7" y="59"/>
                  </a:lnTo>
                  <a:lnTo>
                    <a:pt x="7" y="7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 name="Freeform 14"/>
            <p:cNvSpPr>
              <a:spLocks noEditPoints="1"/>
            </p:cNvSpPr>
            <p:nvPr/>
          </p:nvSpPr>
          <p:spPr bwMode="auto">
            <a:xfrm>
              <a:off x="4259" y="2771"/>
              <a:ext cx="90" cy="118"/>
            </a:xfrm>
            <a:custGeom>
              <a:avLst/>
              <a:gdLst/>
              <a:ahLst/>
              <a:cxnLst>
                <a:cxn ang="0">
                  <a:pos x="85" y="0"/>
                </a:cxn>
                <a:cxn ang="0">
                  <a:pos x="55" y="11"/>
                </a:cxn>
                <a:cxn ang="0">
                  <a:pos x="90" y="13"/>
                </a:cxn>
                <a:cxn ang="0">
                  <a:pos x="85" y="118"/>
                </a:cxn>
                <a:cxn ang="0">
                  <a:pos x="74" y="95"/>
                </a:cxn>
                <a:cxn ang="0">
                  <a:pos x="48" y="118"/>
                </a:cxn>
                <a:cxn ang="0">
                  <a:pos x="90" y="13"/>
                </a:cxn>
                <a:cxn ang="0">
                  <a:pos x="85" y="81"/>
                </a:cxn>
                <a:cxn ang="0">
                  <a:pos x="74" y="70"/>
                </a:cxn>
                <a:cxn ang="0">
                  <a:pos x="74" y="63"/>
                </a:cxn>
                <a:cxn ang="0">
                  <a:pos x="85" y="52"/>
                </a:cxn>
                <a:cxn ang="0">
                  <a:pos x="74" y="63"/>
                </a:cxn>
                <a:cxn ang="0">
                  <a:pos x="85" y="47"/>
                </a:cxn>
                <a:cxn ang="0">
                  <a:pos x="74" y="36"/>
                </a:cxn>
                <a:cxn ang="0">
                  <a:pos x="74" y="31"/>
                </a:cxn>
                <a:cxn ang="0">
                  <a:pos x="85" y="20"/>
                </a:cxn>
                <a:cxn ang="0">
                  <a:pos x="74" y="31"/>
                </a:cxn>
                <a:cxn ang="0">
                  <a:pos x="65" y="81"/>
                </a:cxn>
                <a:cxn ang="0">
                  <a:pos x="55" y="70"/>
                </a:cxn>
                <a:cxn ang="0">
                  <a:pos x="55" y="63"/>
                </a:cxn>
                <a:cxn ang="0">
                  <a:pos x="65" y="52"/>
                </a:cxn>
                <a:cxn ang="0">
                  <a:pos x="55" y="63"/>
                </a:cxn>
                <a:cxn ang="0">
                  <a:pos x="65" y="47"/>
                </a:cxn>
                <a:cxn ang="0">
                  <a:pos x="55" y="36"/>
                </a:cxn>
                <a:cxn ang="0">
                  <a:pos x="55" y="31"/>
                </a:cxn>
                <a:cxn ang="0">
                  <a:pos x="65" y="20"/>
                </a:cxn>
                <a:cxn ang="0">
                  <a:pos x="55" y="31"/>
                </a:cxn>
                <a:cxn ang="0">
                  <a:pos x="37" y="41"/>
                </a:cxn>
                <a:cxn ang="0">
                  <a:pos x="5" y="32"/>
                </a:cxn>
                <a:cxn ang="0">
                  <a:pos x="42" y="45"/>
                </a:cxn>
                <a:cxn ang="0">
                  <a:pos x="37" y="118"/>
                </a:cxn>
                <a:cxn ang="0">
                  <a:pos x="27" y="95"/>
                </a:cxn>
                <a:cxn ang="0">
                  <a:pos x="0" y="118"/>
                </a:cxn>
                <a:cxn ang="0">
                  <a:pos x="42" y="45"/>
                </a:cxn>
                <a:cxn ang="0">
                  <a:pos x="37" y="81"/>
                </a:cxn>
                <a:cxn ang="0">
                  <a:pos x="25" y="70"/>
                </a:cxn>
                <a:cxn ang="0">
                  <a:pos x="25" y="63"/>
                </a:cxn>
                <a:cxn ang="0">
                  <a:pos x="37" y="52"/>
                </a:cxn>
                <a:cxn ang="0">
                  <a:pos x="25" y="63"/>
                </a:cxn>
                <a:cxn ang="0">
                  <a:pos x="18" y="81"/>
                </a:cxn>
                <a:cxn ang="0">
                  <a:pos x="5" y="70"/>
                </a:cxn>
                <a:cxn ang="0">
                  <a:pos x="5" y="63"/>
                </a:cxn>
                <a:cxn ang="0">
                  <a:pos x="18" y="52"/>
                </a:cxn>
                <a:cxn ang="0">
                  <a:pos x="5" y="63"/>
                </a:cxn>
              </a:cxnLst>
              <a:rect l="0" t="0" r="r" b="b"/>
              <a:pathLst>
                <a:path w="90" h="118">
                  <a:moveTo>
                    <a:pt x="55" y="0"/>
                  </a:moveTo>
                  <a:lnTo>
                    <a:pt x="85" y="0"/>
                  </a:lnTo>
                  <a:lnTo>
                    <a:pt x="85" y="11"/>
                  </a:lnTo>
                  <a:lnTo>
                    <a:pt x="55" y="11"/>
                  </a:lnTo>
                  <a:lnTo>
                    <a:pt x="55" y="0"/>
                  </a:lnTo>
                  <a:close/>
                  <a:moveTo>
                    <a:pt x="90" y="13"/>
                  </a:moveTo>
                  <a:lnTo>
                    <a:pt x="90" y="118"/>
                  </a:lnTo>
                  <a:lnTo>
                    <a:pt x="85" y="118"/>
                  </a:lnTo>
                  <a:lnTo>
                    <a:pt x="85" y="95"/>
                  </a:lnTo>
                  <a:lnTo>
                    <a:pt x="74" y="95"/>
                  </a:lnTo>
                  <a:lnTo>
                    <a:pt x="74" y="118"/>
                  </a:lnTo>
                  <a:lnTo>
                    <a:pt x="48" y="118"/>
                  </a:lnTo>
                  <a:lnTo>
                    <a:pt x="48" y="13"/>
                  </a:lnTo>
                  <a:lnTo>
                    <a:pt x="90" y="13"/>
                  </a:lnTo>
                  <a:close/>
                  <a:moveTo>
                    <a:pt x="74" y="81"/>
                  </a:moveTo>
                  <a:lnTo>
                    <a:pt x="85" y="81"/>
                  </a:lnTo>
                  <a:lnTo>
                    <a:pt x="85" y="70"/>
                  </a:lnTo>
                  <a:lnTo>
                    <a:pt x="74" y="70"/>
                  </a:lnTo>
                  <a:lnTo>
                    <a:pt x="74" y="81"/>
                  </a:lnTo>
                  <a:close/>
                  <a:moveTo>
                    <a:pt x="74" y="63"/>
                  </a:moveTo>
                  <a:lnTo>
                    <a:pt x="85" y="63"/>
                  </a:lnTo>
                  <a:lnTo>
                    <a:pt x="85" y="52"/>
                  </a:lnTo>
                  <a:lnTo>
                    <a:pt x="74" y="52"/>
                  </a:lnTo>
                  <a:lnTo>
                    <a:pt x="74" y="63"/>
                  </a:lnTo>
                  <a:close/>
                  <a:moveTo>
                    <a:pt x="74" y="47"/>
                  </a:moveTo>
                  <a:lnTo>
                    <a:pt x="85" y="47"/>
                  </a:lnTo>
                  <a:lnTo>
                    <a:pt x="85" y="36"/>
                  </a:lnTo>
                  <a:lnTo>
                    <a:pt x="74" y="36"/>
                  </a:lnTo>
                  <a:lnTo>
                    <a:pt x="74" y="47"/>
                  </a:lnTo>
                  <a:close/>
                  <a:moveTo>
                    <a:pt x="74" y="31"/>
                  </a:moveTo>
                  <a:lnTo>
                    <a:pt x="85" y="31"/>
                  </a:lnTo>
                  <a:lnTo>
                    <a:pt x="85" y="20"/>
                  </a:lnTo>
                  <a:lnTo>
                    <a:pt x="74" y="20"/>
                  </a:lnTo>
                  <a:lnTo>
                    <a:pt x="74" y="31"/>
                  </a:lnTo>
                  <a:close/>
                  <a:moveTo>
                    <a:pt x="55" y="81"/>
                  </a:moveTo>
                  <a:lnTo>
                    <a:pt x="65" y="81"/>
                  </a:lnTo>
                  <a:lnTo>
                    <a:pt x="65" y="70"/>
                  </a:lnTo>
                  <a:lnTo>
                    <a:pt x="55" y="70"/>
                  </a:lnTo>
                  <a:lnTo>
                    <a:pt x="55" y="81"/>
                  </a:lnTo>
                  <a:close/>
                  <a:moveTo>
                    <a:pt x="55" y="63"/>
                  </a:moveTo>
                  <a:lnTo>
                    <a:pt x="65" y="63"/>
                  </a:lnTo>
                  <a:lnTo>
                    <a:pt x="65" y="52"/>
                  </a:lnTo>
                  <a:lnTo>
                    <a:pt x="55" y="52"/>
                  </a:lnTo>
                  <a:lnTo>
                    <a:pt x="55" y="63"/>
                  </a:lnTo>
                  <a:close/>
                  <a:moveTo>
                    <a:pt x="55" y="47"/>
                  </a:moveTo>
                  <a:lnTo>
                    <a:pt x="65" y="47"/>
                  </a:lnTo>
                  <a:lnTo>
                    <a:pt x="65" y="36"/>
                  </a:lnTo>
                  <a:lnTo>
                    <a:pt x="55" y="36"/>
                  </a:lnTo>
                  <a:lnTo>
                    <a:pt x="55" y="47"/>
                  </a:lnTo>
                  <a:close/>
                  <a:moveTo>
                    <a:pt x="55" y="31"/>
                  </a:moveTo>
                  <a:lnTo>
                    <a:pt x="65" y="31"/>
                  </a:lnTo>
                  <a:lnTo>
                    <a:pt x="65" y="20"/>
                  </a:lnTo>
                  <a:lnTo>
                    <a:pt x="55" y="20"/>
                  </a:lnTo>
                  <a:lnTo>
                    <a:pt x="55" y="31"/>
                  </a:lnTo>
                  <a:close/>
                  <a:moveTo>
                    <a:pt x="5" y="41"/>
                  </a:moveTo>
                  <a:lnTo>
                    <a:pt x="37" y="41"/>
                  </a:lnTo>
                  <a:lnTo>
                    <a:pt x="37" y="32"/>
                  </a:lnTo>
                  <a:lnTo>
                    <a:pt x="5" y="32"/>
                  </a:lnTo>
                  <a:lnTo>
                    <a:pt x="5" y="41"/>
                  </a:lnTo>
                  <a:close/>
                  <a:moveTo>
                    <a:pt x="42" y="45"/>
                  </a:moveTo>
                  <a:lnTo>
                    <a:pt x="42" y="118"/>
                  </a:lnTo>
                  <a:lnTo>
                    <a:pt x="37" y="118"/>
                  </a:lnTo>
                  <a:lnTo>
                    <a:pt x="37" y="95"/>
                  </a:lnTo>
                  <a:lnTo>
                    <a:pt x="27" y="95"/>
                  </a:lnTo>
                  <a:lnTo>
                    <a:pt x="27" y="118"/>
                  </a:lnTo>
                  <a:lnTo>
                    <a:pt x="0" y="118"/>
                  </a:lnTo>
                  <a:lnTo>
                    <a:pt x="0" y="45"/>
                  </a:lnTo>
                  <a:lnTo>
                    <a:pt x="42" y="45"/>
                  </a:lnTo>
                  <a:close/>
                  <a:moveTo>
                    <a:pt x="25" y="81"/>
                  </a:moveTo>
                  <a:lnTo>
                    <a:pt x="37" y="81"/>
                  </a:lnTo>
                  <a:lnTo>
                    <a:pt x="37" y="70"/>
                  </a:lnTo>
                  <a:lnTo>
                    <a:pt x="25" y="70"/>
                  </a:lnTo>
                  <a:lnTo>
                    <a:pt x="25" y="81"/>
                  </a:lnTo>
                  <a:close/>
                  <a:moveTo>
                    <a:pt x="25" y="63"/>
                  </a:moveTo>
                  <a:lnTo>
                    <a:pt x="37" y="63"/>
                  </a:lnTo>
                  <a:lnTo>
                    <a:pt x="37" y="52"/>
                  </a:lnTo>
                  <a:lnTo>
                    <a:pt x="25" y="52"/>
                  </a:lnTo>
                  <a:lnTo>
                    <a:pt x="25" y="63"/>
                  </a:lnTo>
                  <a:close/>
                  <a:moveTo>
                    <a:pt x="5" y="81"/>
                  </a:moveTo>
                  <a:lnTo>
                    <a:pt x="18" y="81"/>
                  </a:lnTo>
                  <a:lnTo>
                    <a:pt x="18" y="70"/>
                  </a:lnTo>
                  <a:lnTo>
                    <a:pt x="5" y="70"/>
                  </a:lnTo>
                  <a:lnTo>
                    <a:pt x="5" y="81"/>
                  </a:lnTo>
                  <a:close/>
                  <a:moveTo>
                    <a:pt x="5" y="63"/>
                  </a:moveTo>
                  <a:lnTo>
                    <a:pt x="18" y="63"/>
                  </a:lnTo>
                  <a:lnTo>
                    <a:pt x="18" y="52"/>
                  </a:lnTo>
                  <a:lnTo>
                    <a:pt x="5" y="52"/>
                  </a:lnTo>
                  <a:lnTo>
                    <a:pt x="5" y="6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 name="Freeform 15"/>
            <p:cNvSpPr>
              <a:spLocks noEditPoints="1"/>
            </p:cNvSpPr>
            <p:nvPr/>
          </p:nvSpPr>
          <p:spPr bwMode="auto">
            <a:xfrm>
              <a:off x="4137" y="2789"/>
              <a:ext cx="113" cy="100"/>
            </a:xfrm>
            <a:custGeom>
              <a:avLst/>
              <a:gdLst/>
              <a:ahLst/>
              <a:cxnLst>
                <a:cxn ang="0">
                  <a:pos x="104" y="0"/>
                </a:cxn>
                <a:cxn ang="0">
                  <a:pos x="67" y="7"/>
                </a:cxn>
                <a:cxn ang="0">
                  <a:pos x="113" y="11"/>
                </a:cxn>
                <a:cxn ang="0">
                  <a:pos x="106" y="100"/>
                </a:cxn>
                <a:cxn ang="0">
                  <a:pos x="92" y="80"/>
                </a:cxn>
                <a:cxn ang="0">
                  <a:pos x="60" y="100"/>
                </a:cxn>
                <a:cxn ang="0">
                  <a:pos x="113" y="11"/>
                </a:cxn>
                <a:cxn ang="0">
                  <a:pos x="106" y="68"/>
                </a:cxn>
                <a:cxn ang="0">
                  <a:pos x="92" y="59"/>
                </a:cxn>
                <a:cxn ang="0">
                  <a:pos x="92" y="54"/>
                </a:cxn>
                <a:cxn ang="0">
                  <a:pos x="106" y="45"/>
                </a:cxn>
                <a:cxn ang="0">
                  <a:pos x="92" y="54"/>
                </a:cxn>
                <a:cxn ang="0">
                  <a:pos x="106" y="39"/>
                </a:cxn>
                <a:cxn ang="0">
                  <a:pos x="92" y="30"/>
                </a:cxn>
                <a:cxn ang="0">
                  <a:pos x="92" y="25"/>
                </a:cxn>
                <a:cxn ang="0">
                  <a:pos x="106" y="16"/>
                </a:cxn>
                <a:cxn ang="0">
                  <a:pos x="92" y="25"/>
                </a:cxn>
                <a:cxn ang="0">
                  <a:pos x="81" y="68"/>
                </a:cxn>
                <a:cxn ang="0">
                  <a:pos x="67" y="59"/>
                </a:cxn>
                <a:cxn ang="0">
                  <a:pos x="67" y="54"/>
                </a:cxn>
                <a:cxn ang="0">
                  <a:pos x="81" y="45"/>
                </a:cxn>
                <a:cxn ang="0">
                  <a:pos x="67" y="54"/>
                </a:cxn>
                <a:cxn ang="0">
                  <a:pos x="81" y="39"/>
                </a:cxn>
                <a:cxn ang="0">
                  <a:pos x="67" y="30"/>
                </a:cxn>
                <a:cxn ang="0">
                  <a:pos x="67" y="25"/>
                </a:cxn>
                <a:cxn ang="0">
                  <a:pos x="81" y="16"/>
                </a:cxn>
                <a:cxn ang="0">
                  <a:pos x="67" y="25"/>
                </a:cxn>
                <a:cxn ang="0">
                  <a:pos x="46" y="34"/>
                </a:cxn>
                <a:cxn ang="0">
                  <a:pos x="7" y="27"/>
                </a:cxn>
                <a:cxn ang="0">
                  <a:pos x="53" y="38"/>
                </a:cxn>
                <a:cxn ang="0">
                  <a:pos x="46" y="100"/>
                </a:cxn>
                <a:cxn ang="0">
                  <a:pos x="32" y="80"/>
                </a:cxn>
                <a:cxn ang="0">
                  <a:pos x="0" y="100"/>
                </a:cxn>
                <a:cxn ang="0">
                  <a:pos x="53" y="38"/>
                </a:cxn>
                <a:cxn ang="0">
                  <a:pos x="46" y="68"/>
                </a:cxn>
                <a:cxn ang="0">
                  <a:pos x="32" y="59"/>
                </a:cxn>
                <a:cxn ang="0">
                  <a:pos x="32" y="54"/>
                </a:cxn>
                <a:cxn ang="0">
                  <a:pos x="46" y="45"/>
                </a:cxn>
                <a:cxn ang="0">
                  <a:pos x="32" y="54"/>
                </a:cxn>
                <a:cxn ang="0">
                  <a:pos x="21" y="68"/>
                </a:cxn>
                <a:cxn ang="0">
                  <a:pos x="7" y="59"/>
                </a:cxn>
                <a:cxn ang="0">
                  <a:pos x="7" y="54"/>
                </a:cxn>
                <a:cxn ang="0">
                  <a:pos x="21" y="45"/>
                </a:cxn>
                <a:cxn ang="0">
                  <a:pos x="7" y="54"/>
                </a:cxn>
              </a:cxnLst>
              <a:rect l="0" t="0" r="r" b="b"/>
              <a:pathLst>
                <a:path w="113" h="100">
                  <a:moveTo>
                    <a:pt x="67" y="0"/>
                  </a:moveTo>
                  <a:lnTo>
                    <a:pt x="104" y="0"/>
                  </a:lnTo>
                  <a:lnTo>
                    <a:pt x="104" y="7"/>
                  </a:lnTo>
                  <a:lnTo>
                    <a:pt x="67" y="7"/>
                  </a:lnTo>
                  <a:lnTo>
                    <a:pt x="67" y="0"/>
                  </a:lnTo>
                  <a:close/>
                  <a:moveTo>
                    <a:pt x="113" y="11"/>
                  </a:moveTo>
                  <a:lnTo>
                    <a:pt x="113" y="100"/>
                  </a:lnTo>
                  <a:lnTo>
                    <a:pt x="106" y="100"/>
                  </a:lnTo>
                  <a:lnTo>
                    <a:pt x="106" y="80"/>
                  </a:lnTo>
                  <a:lnTo>
                    <a:pt x="92" y="80"/>
                  </a:lnTo>
                  <a:lnTo>
                    <a:pt x="92" y="100"/>
                  </a:lnTo>
                  <a:lnTo>
                    <a:pt x="60" y="100"/>
                  </a:lnTo>
                  <a:lnTo>
                    <a:pt x="60" y="11"/>
                  </a:lnTo>
                  <a:lnTo>
                    <a:pt x="113" y="11"/>
                  </a:lnTo>
                  <a:close/>
                  <a:moveTo>
                    <a:pt x="92" y="68"/>
                  </a:moveTo>
                  <a:lnTo>
                    <a:pt x="106" y="68"/>
                  </a:lnTo>
                  <a:lnTo>
                    <a:pt x="106" y="59"/>
                  </a:lnTo>
                  <a:lnTo>
                    <a:pt x="92" y="59"/>
                  </a:lnTo>
                  <a:lnTo>
                    <a:pt x="92" y="68"/>
                  </a:lnTo>
                  <a:close/>
                  <a:moveTo>
                    <a:pt x="92" y="54"/>
                  </a:moveTo>
                  <a:lnTo>
                    <a:pt x="106" y="54"/>
                  </a:lnTo>
                  <a:lnTo>
                    <a:pt x="106" y="45"/>
                  </a:lnTo>
                  <a:lnTo>
                    <a:pt x="92" y="45"/>
                  </a:lnTo>
                  <a:lnTo>
                    <a:pt x="92" y="54"/>
                  </a:lnTo>
                  <a:close/>
                  <a:moveTo>
                    <a:pt x="92" y="39"/>
                  </a:moveTo>
                  <a:lnTo>
                    <a:pt x="106" y="39"/>
                  </a:lnTo>
                  <a:lnTo>
                    <a:pt x="106" y="30"/>
                  </a:lnTo>
                  <a:lnTo>
                    <a:pt x="92" y="30"/>
                  </a:lnTo>
                  <a:lnTo>
                    <a:pt x="92" y="39"/>
                  </a:lnTo>
                  <a:close/>
                  <a:moveTo>
                    <a:pt x="92" y="25"/>
                  </a:moveTo>
                  <a:lnTo>
                    <a:pt x="106" y="25"/>
                  </a:lnTo>
                  <a:lnTo>
                    <a:pt x="106" y="16"/>
                  </a:lnTo>
                  <a:lnTo>
                    <a:pt x="92" y="16"/>
                  </a:lnTo>
                  <a:lnTo>
                    <a:pt x="92" y="25"/>
                  </a:lnTo>
                  <a:close/>
                  <a:moveTo>
                    <a:pt x="67" y="68"/>
                  </a:moveTo>
                  <a:lnTo>
                    <a:pt x="81" y="68"/>
                  </a:lnTo>
                  <a:lnTo>
                    <a:pt x="81" y="59"/>
                  </a:lnTo>
                  <a:lnTo>
                    <a:pt x="67" y="59"/>
                  </a:lnTo>
                  <a:lnTo>
                    <a:pt x="67" y="68"/>
                  </a:lnTo>
                  <a:close/>
                  <a:moveTo>
                    <a:pt x="67" y="54"/>
                  </a:moveTo>
                  <a:lnTo>
                    <a:pt x="81" y="54"/>
                  </a:lnTo>
                  <a:lnTo>
                    <a:pt x="81" y="45"/>
                  </a:lnTo>
                  <a:lnTo>
                    <a:pt x="67" y="45"/>
                  </a:lnTo>
                  <a:lnTo>
                    <a:pt x="67" y="54"/>
                  </a:lnTo>
                  <a:close/>
                  <a:moveTo>
                    <a:pt x="67" y="39"/>
                  </a:moveTo>
                  <a:lnTo>
                    <a:pt x="81" y="39"/>
                  </a:lnTo>
                  <a:lnTo>
                    <a:pt x="81" y="30"/>
                  </a:lnTo>
                  <a:lnTo>
                    <a:pt x="67" y="30"/>
                  </a:lnTo>
                  <a:lnTo>
                    <a:pt x="67" y="39"/>
                  </a:lnTo>
                  <a:close/>
                  <a:moveTo>
                    <a:pt x="67" y="25"/>
                  </a:moveTo>
                  <a:lnTo>
                    <a:pt x="81" y="25"/>
                  </a:lnTo>
                  <a:lnTo>
                    <a:pt x="81" y="16"/>
                  </a:lnTo>
                  <a:lnTo>
                    <a:pt x="67" y="16"/>
                  </a:lnTo>
                  <a:lnTo>
                    <a:pt x="67" y="25"/>
                  </a:lnTo>
                  <a:close/>
                  <a:moveTo>
                    <a:pt x="7" y="34"/>
                  </a:moveTo>
                  <a:lnTo>
                    <a:pt x="46" y="34"/>
                  </a:lnTo>
                  <a:lnTo>
                    <a:pt x="46" y="27"/>
                  </a:lnTo>
                  <a:lnTo>
                    <a:pt x="7" y="27"/>
                  </a:lnTo>
                  <a:lnTo>
                    <a:pt x="7" y="34"/>
                  </a:lnTo>
                  <a:close/>
                  <a:moveTo>
                    <a:pt x="53" y="38"/>
                  </a:moveTo>
                  <a:lnTo>
                    <a:pt x="53" y="100"/>
                  </a:lnTo>
                  <a:lnTo>
                    <a:pt x="46" y="100"/>
                  </a:lnTo>
                  <a:lnTo>
                    <a:pt x="46" y="80"/>
                  </a:lnTo>
                  <a:lnTo>
                    <a:pt x="32" y="80"/>
                  </a:lnTo>
                  <a:lnTo>
                    <a:pt x="32" y="100"/>
                  </a:lnTo>
                  <a:lnTo>
                    <a:pt x="0" y="100"/>
                  </a:lnTo>
                  <a:lnTo>
                    <a:pt x="0" y="38"/>
                  </a:lnTo>
                  <a:lnTo>
                    <a:pt x="53" y="38"/>
                  </a:lnTo>
                  <a:close/>
                  <a:moveTo>
                    <a:pt x="32" y="68"/>
                  </a:moveTo>
                  <a:lnTo>
                    <a:pt x="46" y="68"/>
                  </a:lnTo>
                  <a:lnTo>
                    <a:pt x="46" y="59"/>
                  </a:lnTo>
                  <a:lnTo>
                    <a:pt x="32" y="59"/>
                  </a:lnTo>
                  <a:lnTo>
                    <a:pt x="32" y="68"/>
                  </a:lnTo>
                  <a:close/>
                  <a:moveTo>
                    <a:pt x="32" y="54"/>
                  </a:moveTo>
                  <a:lnTo>
                    <a:pt x="46" y="54"/>
                  </a:lnTo>
                  <a:lnTo>
                    <a:pt x="46" y="45"/>
                  </a:lnTo>
                  <a:lnTo>
                    <a:pt x="32" y="45"/>
                  </a:lnTo>
                  <a:lnTo>
                    <a:pt x="32" y="54"/>
                  </a:lnTo>
                  <a:close/>
                  <a:moveTo>
                    <a:pt x="7" y="68"/>
                  </a:moveTo>
                  <a:lnTo>
                    <a:pt x="21" y="68"/>
                  </a:lnTo>
                  <a:lnTo>
                    <a:pt x="21" y="59"/>
                  </a:lnTo>
                  <a:lnTo>
                    <a:pt x="7" y="59"/>
                  </a:lnTo>
                  <a:lnTo>
                    <a:pt x="7" y="68"/>
                  </a:lnTo>
                  <a:close/>
                  <a:moveTo>
                    <a:pt x="7" y="54"/>
                  </a:moveTo>
                  <a:lnTo>
                    <a:pt x="21" y="54"/>
                  </a:lnTo>
                  <a:lnTo>
                    <a:pt x="21" y="45"/>
                  </a:lnTo>
                  <a:lnTo>
                    <a:pt x="7" y="45"/>
                  </a:lnTo>
                  <a:lnTo>
                    <a:pt x="7" y="5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 name="Freeform 16"/>
            <p:cNvSpPr>
              <a:spLocks noEditPoints="1"/>
            </p:cNvSpPr>
            <p:nvPr/>
          </p:nvSpPr>
          <p:spPr bwMode="auto">
            <a:xfrm>
              <a:off x="4057" y="2828"/>
              <a:ext cx="69" cy="61"/>
            </a:xfrm>
            <a:custGeom>
              <a:avLst/>
              <a:gdLst/>
              <a:ahLst/>
              <a:cxnLst>
                <a:cxn ang="0">
                  <a:pos x="64" y="0"/>
                </a:cxn>
                <a:cxn ang="0">
                  <a:pos x="43" y="4"/>
                </a:cxn>
                <a:cxn ang="0">
                  <a:pos x="69" y="6"/>
                </a:cxn>
                <a:cxn ang="0">
                  <a:pos x="66" y="61"/>
                </a:cxn>
                <a:cxn ang="0">
                  <a:pos x="57" y="49"/>
                </a:cxn>
                <a:cxn ang="0">
                  <a:pos x="37" y="61"/>
                </a:cxn>
                <a:cxn ang="0">
                  <a:pos x="69" y="6"/>
                </a:cxn>
                <a:cxn ang="0">
                  <a:pos x="66" y="41"/>
                </a:cxn>
                <a:cxn ang="0">
                  <a:pos x="57" y="36"/>
                </a:cxn>
                <a:cxn ang="0">
                  <a:pos x="57" y="33"/>
                </a:cxn>
                <a:cxn ang="0">
                  <a:pos x="66" y="27"/>
                </a:cxn>
                <a:cxn ang="0">
                  <a:pos x="57" y="33"/>
                </a:cxn>
                <a:cxn ang="0">
                  <a:pos x="66" y="24"/>
                </a:cxn>
                <a:cxn ang="0">
                  <a:pos x="57" y="18"/>
                </a:cxn>
                <a:cxn ang="0">
                  <a:pos x="57" y="15"/>
                </a:cxn>
                <a:cxn ang="0">
                  <a:pos x="66" y="9"/>
                </a:cxn>
                <a:cxn ang="0">
                  <a:pos x="57" y="15"/>
                </a:cxn>
                <a:cxn ang="0">
                  <a:pos x="50" y="41"/>
                </a:cxn>
                <a:cxn ang="0">
                  <a:pos x="41" y="36"/>
                </a:cxn>
                <a:cxn ang="0">
                  <a:pos x="41" y="33"/>
                </a:cxn>
                <a:cxn ang="0">
                  <a:pos x="50" y="27"/>
                </a:cxn>
                <a:cxn ang="0">
                  <a:pos x="41" y="33"/>
                </a:cxn>
                <a:cxn ang="0">
                  <a:pos x="50" y="24"/>
                </a:cxn>
                <a:cxn ang="0">
                  <a:pos x="41" y="18"/>
                </a:cxn>
                <a:cxn ang="0">
                  <a:pos x="41" y="15"/>
                </a:cxn>
                <a:cxn ang="0">
                  <a:pos x="50" y="9"/>
                </a:cxn>
                <a:cxn ang="0">
                  <a:pos x="41" y="15"/>
                </a:cxn>
                <a:cxn ang="0">
                  <a:pos x="29" y="20"/>
                </a:cxn>
                <a:cxn ang="0">
                  <a:pos x="6" y="16"/>
                </a:cxn>
                <a:cxn ang="0">
                  <a:pos x="32" y="22"/>
                </a:cxn>
                <a:cxn ang="0">
                  <a:pos x="29" y="61"/>
                </a:cxn>
                <a:cxn ang="0">
                  <a:pos x="20" y="49"/>
                </a:cxn>
                <a:cxn ang="0">
                  <a:pos x="0" y="61"/>
                </a:cxn>
                <a:cxn ang="0">
                  <a:pos x="32" y="22"/>
                </a:cxn>
                <a:cxn ang="0">
                  <a:pos x="29" y="41"/>
                </a:cxn>
                <a:cxn ang="0">
                  <a:pos x="20" y="36"/>
                </a:cxn>
                <a:cxn ang="0">
                  <a:pos x="20" y="33"/>
                </a:cxn>
                <a:cxn ang="0">
                  <a:pos x="29" y="27"/>
                </a:cxn>
                <a:cxn ang="0">
                  <a:pos x="20" y="33"/>
                </a:cxn>
                <a:cxn ang="0">
                  <a:pos x="14" y="41"/>
                </a:cxn>
                <a:cxn ang="0">
                  <a:pos x="6" y="36"/>
                </a:cxn>
                <a:cxn ang="0">
                  <a:pos x="6" y="33"/>
                </a:cxn>
                <a:cxn ang="0">
                  <a:pos x="14" y="27"/>
                </a:cxn>
                <a:cxn ang="0">
                  <a:pos x="6" y="33"/>
                </a:cxn>
              </a:cxnLst>
              <a:rect l="0" t="0" r="r" b="b"/>
              <a:pathLst>
                <a:path w="69" h="61">
                  <a:moveTo>
                    <a:pt x="43" y="0"/>
                  </a:moveTo>
                  <a:lnTo>
                    <a:pt x="64" y="0"/>
                  </a:lnTo>
                  <a:lnTo>
                    <a:pt x="64" y="4"/>
                  </a:lnTo>
                  <a:lnTo>
                    <a:pt x="43" y="4"/>
                  </a:lnTo>
                  <a:lnTo>
                    <a:pt x="43" y="0"/>
                  </a:lnTo>
                  <a:close/>
                  <a:moveTo>
                    <a:pt x="69" y="6"/>
                  </a:moveTo>
                  <a:lnTo>
                    <a:pt x="69" y="61"/>
                  </a:lnTo>
                  <a:lnTo>
                    <a:pt x="66" y="61"/>
                  </a:lnTo>
                  <a:lnTo>
                    <a:pt x="66" y="49"/>
                  </a:lnTo>
                  <a:lnTo>
                    <a:pt x="57" y="49"/>
                  </a:lnTo>
                  <a:lnTo>
                    <a:pt x="57" y="61"/>
                  </a:lnTo>
                  <a:lnTo>
                    <a:pt x="37" y="61"/>
                  </a:lnTo>
                  <a:lnTo>
                    <a:pt x="37" y="6"/>
                  </a:lnTo>
                  <a:lnTo>
                    <a:pt x="69" y="6"/>
                  </a:lnTo>
                  <a:close/>
                  <a:moveTo>
                    <a:pt x="57" y="41"/>
                  </a:moveTo>
                  <a:lnTo>
                    <a:pt x="66" y="41"/>
                  </a:lnTo>
                  <a:lnTo>
                    <a:pt x="66" y="36"/>
                  </a:lnTo>
                  <a:lnTo>
                    <a:pt x="57" y="36"/>
                  </a:lnTo>
                  <a:lnTo>
                    <a:pt x="57" y="41"/>
                  </a:lnTo>
                  <a:close/>
                  <a:moveTo>
                    <a:pt x="57" y="33"/>
                  </a:moveTo>
                  <a:lnTo>
                    <a:pt x="66" y="33"/>
                  </a:lnTo>
                  <a:lnTo>
                    <a:pt x="66" y="27"/>
                  </a:lnTo>
                  <a:lnTo>
                    <a:pt x="57" y="27"/>
                  </a:lnTo>
                  <a:lnTo>
                    <a:pt x="57" y="33"/>
                  </a:lnTo>
                  <a:close/>
                  <a:moveTo>
                    <a:pt x="57" y="24"/>
                  </a:moveTo>
                  <a:lnTo>
                    <a:pt x="66" y="24"/>
                  </a:lnTo>
                  <a:lnTo>
                    <a:pt x="66" y="18"/>
                  </a:lnTo>
                  <a:lnTo>
                    <a:pt x="57" y="18"/>
                  </a:lnTo>
                  <a:lnTo>
                    <a:pt x="57" y="24"/>
                  </a:lnTo>
                  <a:close/>
                  <a:moveTo>
                    <a:pt x="57" y="15"/>
                  </a:moveTo>
                  <a:lnTo>
                    <a:pt x="66" y="15"/>
                  </a:lnTo>
                  <a:lnTo>
                    <a:pt x="66" y="9"/>
                  </a:lnTo>
                  <a:lnTo>
                    <a:pt x="57" y="9"/>
                  </a:lnTo>
                  <a:lnTo>
                    <a:pt x="57" y="15"/>
                  </a:lnTo>
                  <a:close/>
                  <a:moveTo>
                    <a:pt x="41" y="41"/>
                  </a:moveTo>
                  <a:lnTo>
                    <a:pt x="50" y="41"/>
                  </a:lnTo>
                  <a:lnTo>
                    <a:pt x="50" y="36"/>
                  </a:lnTo>
                  <a:lnTo>
                    <a:pt x="41" y="36"/>
                  </a:lnTo>
                  <a:lnTo>
                    <a:pt x="41" y="41"/>
                  </a:lnTo>
                  <a:close/>
                  <a:moveTo>
                    <a:pt x="41" y="33"/>
                  </a:moveTo>
                  <a:lnTo>
                    <a:pt x="50" y="33"/>
                  </a:lnTo>
                  <a:lnTo>
                    <a:pt x="50" y="27"/>
                  </a:lnTo>
                  <a:lnTo>
                    <a:pt x="41" y="27"/>
                  </a:lnTo>
                  <a:lnTo>
                    <a:pt x="41" y="33"/>
                  </a:lnTo>
                  <a:close/>
                  <a:moveTo>
                    <a:pt x="41" y="24"/>
                  </a:moveTo>
                  <a:lnTo>
                    <a:pt x="50" y="24"/>
                  </a:lnTo>
                  <a:lnTo>
                    <a:pt x="50" y="18"/>
                  </a:lnTo>
                  <a:lnTo>
                    <a:pt x="41" y="18"/>
                  </a:lnTo>
                  <a:lnTo>
                    <a:pt x="41" y="24"/>
                  </a:lnTo>
                  <a:close/>
                  <a:moveTo>
                    <a:pt x="41" y="15"/>
                  </a:moveTo>
                  <a:lnTo>
                    <a:pt x="50" y="15"/>
                  </a:lnTo>
                  <a:lnTo>
                    <a:pt x="50" y="9"/>
                  </a:lnTo>
                  <a:lnTo>
                    <a:pt x="41" y="9"/>
                  </a:lnTo>
                  <a:lnTo>
                    <a:pt x="41" y="15"/>
                  </a:lnTo>
                  <a:close/>
                  <a:moveTo>
                    <a:pt x="6" y="20"/>
                  </a:moveTo>
                  <a:lnTo>
                    <a:pt x="29" y="20"/>
                  </a:lnTo>
                  <a:lnTo>
                    <a:pt x="29" y="16"/>
                  </a:lnTo>
                  <a:lnTo>
                    <a:pt x="6" y="16"/>
                  </a:lnTo>
                  <a:lnTo>
                    <a:pt x="6" y="20"/>
                  </a:lnTo>
                  <a:close/>
                  <a:moveTo>
                    <a:pt x="32" y="22"/>
                  </a:moveTo>
                  <a:lnTo>
                    <a:pt x="32" y="61"/>
                  </a:lnTo>
                  <a:lnTo>
                    <a:pt x="29" y="61"/>
                  </a:lnTo>
                  <a:lnTo>
                    <a:pt x="29" y="49"/>
                  </a:lnTo>
                  <a:lnTo>
                    <a:pt x="20" y="49"/>
                  </a:lnTo>
                  <a:lnTo>
                    <a:pt x="20" y="61"/>
                  </a:lnTo>
                  <a:lnTo>
                    <a:pt x="0" y="61"/>
                  </a:lnTo>
                  <a:lnTo>
                    <a:pt x="0" y="22"/>
                  </a:lnTo>
                  <a:lnTo>
                    <a:pt x="32" y="22"/>
                  </a:lnTo>
                  <a:close/>
                  <a:moveTo>
                    <a:pt x="20" y="41"/>
                  </a:moveTo>
                  <a:lnTo>
                    <a:pt x="29" y="41"/>
                  </a:lnTo>
                  <a:lnTo>
                    <a:pt x="29" y="36"/>
                  </a:lnTo>
                  <a:lnTo>
                    <a:pt x="20" y="36"/>
                  </a:lnTo>
                  <a:lnTo>
                    <a:pt x="20" y="41"/>
                  </a:lnTo>
                  <a:close/>
                  <a:moveTo>
                    <a:pt x="20" y="33"/>
                  </a:moveTo>
                  <a:lnTo>
                    <a:pt x="29" y="33"/>
                  </a:lnTo>
                  <a:lnTo>
                    <a:pt x="29" y="27"/>
                  </a:lnTo>
                  <a:lnTo>
                    <a:pt x="20" y="27"/>
                  </a:lnTo>
                  <a:lnTo>
                    <a:pt x="20" y="33"/>
                  </a:lnTo>
                  <a:close/>
                  <a:moveTo>
                    <a:pt x="6" y="41"/>
                  </a:moveTo>
                  <a:lnTo>
                    <a:pt x="14" y="41"/>
                  </a:lnTo>
                  <a:lnTo>
                    <a:pt x="14" y="36"/>
                  </a:lnTo>
                  <a:lnTo>
                    <a:pt x="6" y="36"/>
                  </a:lnTo>
                  <a:lnTo>
                    <a:pt x="6" y="41"/>
                  </a:lnTo>
                  <a:close/>
                  <a:moveTo>
                    <a:pt x="6" y="33"/>
                  </a:moveTo>
                  <a:lnTo>
                    <a:pt x="14" y="33"/>
                  </a:lnTo>
                  <a:lnTo>
                    <a:pt x="14" y="27"/>
                  </a:lnTo>
                  <a:lnTo>
                    <a:pt x="6" y="27"/>
                  </a:lnTo>
                  <a:lnTo>
                    <a:pt x="6" y="3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 name="Freeform 17"/>
            <p:cNvSpPr>
              <a:spLocks noEditPoints="1"/>
            </p:cNvSpPr>
            <p:nvPr/>
          </p:nvSpPr>
          <p:spPr bwMode="auto">
            <a:xfrm>
              <a:off x="4581" y="2648"/>
              <a:ext cx="143" cy="243"/>
            </a:xfrm>
            <a:custGeom>
              <a:avLst/>
              <a:gdLst/>
              <a:ahLst/>
              <a:cxnLst>
                <a:cxn ang="0">
                  <a:pos x="11" y="113"/>
                </a:cxn>
                <a:cxn ang="0">
                  <a:pos x="58" y="95"/>
                </a:cxn>
                <a:cxn ang="0">
                  <a:pos x="67" y="116"/>
                </a:cxn>
                <a:cxn ang="0">
                  <a:pos x="27" y="243"/>
                </a:cxn>
                <a:cxn ang="0">
                  <a:pos x="9" y="216"/>
                </a:cxn>
                <a:cxn ang="0">
                  <a:pos x="0" y="243"/>
                </a:cxn>
                <a:cxn ang="0">
                  <a:pos x="67" y="116"/>
                </a:cxn>
                <a:cxn ang="0">
                  <a:pos x="9" y="184"/>
                </a:cxn>
                <a:cxn ang="0">
                  <a:pos x="28" y="198"/>
                </a:cxn>
                <a:cxn ang="0">
                  <a:pos x="28" y="164"/>
                </a:cxn>
                <a:cxn ang="0">
                  <a:pos x="9" y="177"/>
                </a:cxn>
                <a:cxn ang="0">
                  <a:pos x="28" y="164"/>
                </a:cxn>
                <a:cxn ang="0">
                  <a:pos x="9" y="145"/>
                </a:cxn>
                <a:cxn ang="0">
                  <a:pos x="28" y="157"/>
                </a:cxn>
                <a:cxn ang="0">
                  <a:pos x="28" y="125"/>
                </a:cxn>
                <a:cxn ang="0">
                  <a:pos x="9" y="138"/>
                </a:cxn>
                <a:cxn ang="0">
                  <a:pos x="28" y="125"/>
                </a:cxn>
                <a:cxn ang="0">
                  <a:pos x="41" y="184"/>
                </a:cxn>
                <a:cxn ang="0">
                  <a:pos x="58" y="198"/>
                </a:cxn>
                <a:cxn ang="0">
                  <a:pos x="58" y="164"/>
                </a:cxn>
                <a:cxn ang="0">
                  <a:pos x="41" y="177"/>
                </a:cxn>
                <a:cxn ang="0">
                  <a:pos x="58" y="164"/>
                </a:cxn>
                <a:cxn ang="0">
                  <a:pos x="41" y="145"/>
                </a:cxn>
                <a:cxn ang="0">
                  <a:pos x="58" y="157"/>
                </a:cxn>
                <a:cxn ang="0">
                  <a:pos x="58" y="125"/>
                </a:cxn>
                <a:cxn ang="0">
                  <a:pos x="41" y="138"/>
                </a:cxn>
                <a:cxn ang="0">
                  <a:pos x="58" y="125"/>
                </a:cxn>
                <a:cxn ang="0">
                  <a:pos x="87" y="139"/>
                </a:cxn>
                <a:cxn ang="0">
                  <a:pos x="135" y="150"/>
                </a:cxn>
                <a:cxn ang="0">
                  <a:pos x="143" y="154"/>
                </a:cxn>
                <a:cxn ang="0">
                  <a:pos x="103" y="243"/>
                </a:cxn>
                <a:cxn ang="0">
                  <a:pos x="85" y="216"/>
                </a:cxn>
                <a:cxn ang="0">
                  <a:pos x="76" y="243"/>
                </a:cxn>
                <a:cxn ang="0">
                  <a:pos x="143" y="154"/>
                </a:cxn>
                <a:cxn ang="0">
                  <a:pos x="85" y="184"/>
                </a:cxn>
                <a:cxn ang="0">
                  <a:pos x="105" y="198"/>
                </a:cxn>
                <a:cxn ang="0">
                  <a:pos x="105" y="164"/>
                </a:cxn>
                <a:cxn ang="0">
                  <a:pos x="85" y="177"/>
                </a:cxn>
                <a:cxn ang="0">
                  <a:pos x="105" y="164"/>
                </a:cxn>
                <a:cxn ang="0">
                  <a:pos x="117" y="184"/>
                </a:cxn>
                <a:cxn ang="0">
                  <a:pos x="135" y="198"/>
                </a:cxn>
                <a:cxn ang="0">
                  <a:pos x="135" y="164"/>
                </a:cxn>
                <a:cxn ang="0">
                  <a:pos x="117" y="177"/>
                </a:cxn>
                <a:cxn ang="0">
                  <a:pos x="135" y="164"/>
                </a:cxn>
                <a:cxn ang="0">
                  <a:pos x="51" y="64"/>
                </a:cxn>
                <a:cxn ang="0">
                  <a:pos x="18" y="91"/>
                </a:cxn>
                <a:cxn ang="0">
                  <a:pos x="30" y="0"/>
                </a:cxn>
                <a:cxn ang="0">
                  <a:pos x="39" y="61"/>
                </a:cxn>
                <a:cxn ang="0">
                  <a:pos x="30" y="0"/>
                </a:cxn>
              </a:cxnLst>
              <a:rect l="0" t="0" r="r" b="b"/>
              <a:pathLst>
                <a:path w="143" h="243">
                  <a:moveTo>
                    <a:pt x="58" y="113"/>
                  </a:moveTo>
                  <a:lnTo>
                    <a:pt x="11" y="113"/>
                  </a:lnTo>
                  <a:lnTo>
                    <a:pt x="11" y="95"/>
                  </a:lnTo>
                  <a:lnTo>
                    <a:pt x="58" y="95"/>
                  </a:lnTo>
                  <a:lnTo>
                    <a:pt x="58" y="113"/>
                  </a:lnTo>
                  <a:close/>
                  <a:moveTo>
                    <a:pt x="67" y="116"/>
                  </a:moveTo>
                  <a:lnTo>
                    <a:pt x="67" y="243"/>
                  </a:lnTo>
                  <a:lnTo>
                    <a:pt x="27" y="243"/>
                  </a:lnTo>
                  <a:lnTo>
                    <a:pt x="27" y="216"/>
                  </a:lnTo>
                  <a:lnTo>
                    <a:pt x="9" y="216"/>
                  </a:lnTo>
                  <a:lnTo>
                    <a:pt x="9" y="243"/>
                  </a:lnTo>
                  <a:lnTo>
                    <a:pt x="0" y="243"/>
                  </a:lnTo>
                  <a:lnTo>
                    <a:pt x="0" y="116"/>
                  </a:lnTo>
                  <a:lnTo>
                    <a:pt x="67" y="116"/>
                  </a:lnTo>
                  <a:close/>
                  <a:moveTo>
                    <a:pt x="28" y="184"/>
                  </a:moveTo>
                  <a:lnTo>
                    <a:pt x="9" y="184"/>
                  </a:lnTo>
                  <a:lnTo>
                    <a:pt x="9" y="198"/>
                  </a:lnTo>
                  <a:lnTo>
                    <a:pt x="28" y="198"/>
                  </a:lnTo>
                  <a:lnTo>
                    <a:pt x="28" y="184"/>
                  </a:lnTo>
                  <a:close/>
                  <a:moveTo>
                    <a:pt x="28" y="164"/>
                  </a:moveTo>
                  <a:lnTo>
                    <a:pt x="9" y="164"/>
                  </a:lnTo>
                  <a:lnTo>
                    <a:pt x="9" y="177"/>
                  </a:lnTo>
                  <a:lnTo>
                    <a:pt x="28" y="177"/>
                  </a:lnTo>
                  <a:lnTo>
                    <a:pt x="28" y="164"/>
                  </a:lnTo>
                  <a:close/>
                  <a:moveTo>
                    <a:pt x="28" y="145"/>
                  </a:moveTo>
                  <a:lnTo>
                    <a:pt x="9" y="145"/>
                  </a:lnTo>
                  <a:lnTo>
                    <a:pt x="9" y="157"/>
                  </a:lnTo>
                  <a:lnTo>
                    <a:pt x="28" y="157"/>
                  </a:lnTo>
                  <a:lnTo>
                    <a:pt x="28" y="145"/>
                  </a:lnTo>
                  <a:close/>
                  <a:moveTo>
                    <a:pt x="28" y="125"/>
                  </a:moveTo>
                  <a:lnTo>
                    <a:pt x="9" y="125"/>
                  </a:lnTo>
                  <a:lnTo>
                    <a:pt x="9" y="138"/>
                  </a:lnTo>
                  <a:lnTo>
                    <a:pt x="28" y="138"/>
                  </a:lnTo>
                  <a:lnTo>
                    <a:pt x="28" y="125"/>
                  </a:lnTo>
                  <a:close/>
                  <a:moveTo>
                    <a:pt x="58" y="184"/>
                  </a:moveTo>
                  <a:lnTo>
                    <a:pt x="41" y="184"/>
                  </a:lnTo>
                  <a:lnTo>
                    <a:pt x="41" y="198"/>
                  </a:lnTo>
                  <a:lnTo>
                    <a:pt x="58" y="198"/>
                  </a:lnTo>
                  <a:lnTo>
                    <a:pt x="58" y="184"/>
                  </a:lnTo>
                  <a:close/>
                  <a:moveTo>
                    <a:pt x="58" y="164"/>
                  </a:moveTo>
                  <a:lnTo>
                    <a:pt x="41" y="164"/>
                  </a:lnTo>
                  <a:lnTo>
                    <a:pt x="41" y="177"/>
                  </a:lnTo>
                  <a:lnTo>
                    <a:pt x="58" y="177"/>
                  </a:lnTo>
                  <a:lnTo>
                    <a:pt x="58" y="164"/>
                  </a:lnTo>
                  <a:close/>
                  <a:moveTo>
                    <a:pt x="58" y="145"/>
                  </a:moveTo>
                  <a:lnTo>
                    <a:pt x="41" y="145"/>
                  </a:lnTo>
                  <a:lnTo>
                    <a:pt x="41" y="157"/>
                  </a:lnTo>
                  <a:lnTo>
                    <a:pt x="58" y="157"/>
                  </a:lnTo>
                  <a:lnTo>
                    <a:pt x="58" y="145"/>
                  </a:lnTo>
                  <a:close/>
                  <a:moveTo>
                    <a:pt x="58" y="125"/>
                  </a:moveTo>
                  <a:lnTo>
                    <a:pt x="41" y="125"/>
                  </a:lnTo>
                  <a:lnTo>
                    <a:pt x="41" y="138"/>
                  </a:lnTo>
                  <a:lnTo>
                    <a:pt x="58" y="138"/>
                  </a:lnTo>
                  <a:lnTo>
                    <a:pt x="58" y="125"/>
                  </a:lnTo>
                  <a:close/>
                  <a:moveTo>
                    <a:pt x="135" y="139"/>
                  </a:moveTo>
                  <a:lnTo>
                    <a:pt x="87" y="139"/>
                  </a:lnTo>
                  <a:lnTo>
                    <a:pt x="87" y="150"/>
                  </a:lnTo>
                  <a:lnTo>
                    <a:pt x="135" y="150"/>
                  </a:lnTo>
                  <a:lnTo>
                    <a:pt x="135" y="139"/>
                  </a:lnTo>
                  <a:close/>
                  <a:moveTo>
                    <a:pt x="143" y="154"/>
                  </a:moveTo>
                  <a:lnTo>
                    <a:pt x="143" y="243"/>
                  </a:lnTo>
                  <a:lnTo>
                    <a:pt x="103" y="243"/>
                  </a:lnTo>
                  <a:lnTo>
                    <a:pt x="103" y="216"/>
                  </a:lnTo>
                  <a:lnTo>
                    <a:pt x="85" y="216"/>
                  </a:lnTo>
                  <a:lnTo>
                    <a:pt x="85" y="243"/>
                  </a:lnTo>
                  <a:lnTo>
                    <a:pt x="76" y="243"/>
                  </a:lnTo>
                  <a:lnTo>
                    <a:pt x="76" y="154"/>
                  </a:lnTo>
                  <a:lnTo>
                    <a:pt x="143" y="154"/>
                  </a:lnTo>
                  <a:close/>
                  <a:moveTo>
                    <a:pt x="105" y="184"/>
                  </a:moveTo>
                  <a:lnTo>
                    <a:pt x="85" y="184"/>
                  </a:lnTo>
                  <a:lnTo>
                    <a:pt x="85" y="198"/>
                  </a:lnTo>
                  <a:lnTo>
                    <a:pt x="105" y="198"/>
                  </a:lnTo>
                  <a:lnTo>
                    <a:pt x="105" y="184"/>
                  </a:lnTo>
                  <a:close/>
                  <a:moveTo>
                    <a:pt x="105" y="164"/>
                  </a:moveTo>
                  <a:lnTo>
                    <a:pt x="85" y="164"/>
                  </a:lnTo>
                  <a:lnTo>
                    <a:pt x="85" y="177"/>
                  </a:lnTo>
                  <a:lnTo>
                    <a:pt x="105" y="177"/>
                  </a:lnTo>
                  <a:lnTo>
                    <a:pt x="105" y="164"/>
                  </a:lnTo>
                  <a:close/>
                  <a:moveTo>
                    <a:pt x="135" y="184"/>
                  </a:moveTo>
                  <a:lnTo>
                    <a:pt x="117" y="184"/>
                  </a:lnTo>
                  <a:lnTo>
                    <a:pt x="117" y="198"/>
                  </a:lnTo>
                  <a:lnTo>
                    <a:pt x="135" y="198"/>
                  </a:lnTo>
                  <a:lnTo>
                    <a:pt x="135" y="184"/>
                  </a:lnTo>
                  <a:close/>
                  <a:moveTo>
                    <a:pt x="135" y="164"/>
                  </a:moveTo>
                  <a:lnTo>
                    <a:pt x="117" y="164"/>
                  </a:lnTo>
                  <a:lnTo>
                    <a:pt x="117" y="177"/>
                  </a:lnTo>
                  <a:lnTo>
                    <a:pt x="135" y="177"/>
                  </a:lnTo>
                  <a:lnTo>
                    <a:pt x="135" y="164"/>
                  </a:lnTo>
                  <a:close/>
                  <a:moveTo>
                    <a:pt x="18" y="64"/>
                  </a:moveTo>
                  <a:lnTo>
                    <a:pt x="51" y="64"/>
                  </a:lnTo>
                  <a:lnTo>
                    <a:pt x="51" y="91"/>
                  </a:lnTo>
                  <a:lnTo>
                    <a:pt x="18" y="91"/>
                  </a:lnTo>
                  <a:lnTo>
                    <a:pt x="18" y="64"/>
                  </a:lnTo>
                  <a:close/>
                  <a:moveTo>
                    <a:pt x="30" y="0"/>
                  </a:moveTo>
                  <a:lnTo>
                    <a:pt x="39" y="0"/>
                  </a:lnTo>
                  <a:lnTo>
                    <a:pt x="39" y="61"/>
                  </a:lnTo>
                  <a:lnTo>
                    <a:pt x="30" y="61"/>
                  </a:lnTo>
                  <a:lnTo>
                    <a:pt x="3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 name="Freeform 18"/>
            <p:cNvSpPr>
              <a:spLocks noEditPoints="1"/>
            </p:cNvSpPr>
            <p:nvPr/>
          </p:nvSpPr>
          <p:spPr bwMode="auto">
            <a:xfrm>
              <a:off x="4732" y="2821"/>
              <a:ext cx="67" cy="68"/>
            </a:xfrm>
            <a:custGeom>
              <a:avLst/>
              <a:gdLst/>
              <a:ahLst/>
              <a:cxnLst>
                <a:cxn ang="0">
                  <a:pos x="5" y="6"/>
                </a:cxn>
                <a:cxn ang="0">
                  <a:pos x="26" y="0"/>
                </a:cxn>
                <a:cxn ang="0">
                  <a:pos x="31" y="7"/>
                </a:cxn>
                <a:cxn ang="0">
                  <a:pos x="12" y="68"/>
                </a:cxn>
                <a:cxn ang="0">
                  <a:pos x="5" y="56"/>
                </a:cxn>
                <a:cxn ang="0">
                  <a:pos x="0" y="68"/>
                </a:cxn>
                <a:cxn ang="0">
                  <a:pos x="31" y="7"/>
                </a:cxn>
                <a:cxn ang="0">
                  <a:pos x="5" y="40"/>
                </a:cxn>
                <a:cxn ang="0">
                  <a:pos x="12" y="47"/>
                </a:cxn>
                <a:cxn ang="0">
                  <a:pos x="12" y="31"/>
                </a:cxn>
                <a:cxn ang="0">
                  <a:pos x="5" y="36"/>
                </a:cxn>
                <a:cxn ang="0">
                  <a:pos x="12" y="31"/>
                </a:cxn>
                <a:cxn ang="0">
                  <a:pos x="5" y="22"/>
                </a:cxn>
                <a:cxn ang="0">
                  <a:pos x="12" y="27"/>
                </a:cxn>
                <a:cxn ang="0">
                  <a:pos x="12" y="11"/>
                </a:cxn>
                <a:cxn ang="0">
                  <a:pos x="5" y="18"/>
                </a:cxn>
                <a:cxn ang="0">
                  <a:pos x="12" y="11"/>
                </a:cxn>
                <a:cxn ang="0">
                  <a:pos x="19" y="40"/>
                </a:cxn>
                <a:cxn ang="0">
                  <a:pos x="28" y="47"/>
                </a:cxn>
                <a:cxn ang="0">
                  <a:pos x="28" y="31"/>
                </a:cxn>
                <a:cxn ang="0">
                  <a:pos x="19" y="36"/>
                </a:cxn>
                <a:cxn ang="0">
                  <a:pos x="28" y="31"/>
                </a:cxn>
                <a:cxn ang="0">
                  <a:pos x="19" y="22"/>
                </a:cxn>
                <a:cxn ang="0">
                  <a:pos x="28" y="27"/>
                </a:cxn>
                <a:cxn ang="0">
                  <a:pos x="28" y="11"/>
                </a:cxn>
                <a:cxn ang="0">
                  <a:pos x="19" y="18"/>
                </a:cxn>
                <a:cxn ang="0">
                  <a:pos x="28" y="11"/>
                </a:cxn>
                <a:cxn ang="0">
                  <a:pos x="40" y="18"/>
                </a:cxn>
                <a:cxn ang="0">
                  <a:pos x="63" y="23"/>
                </a:cxn>
                <a:cxn ang="0">
                  <a:pos x="67" y="25"/>
                </a:cxn>
                <a:cxn ang="0">
                  <a:pos x="47" y="68"/>
                </a:cxn>
                <a:cxn ang="0">
                  <a:pos x="40" y="56"/>
                </a:cxn>
                <a:cxn ang="0">
                  <a:pos x="35" y="68"/>
                </a:cxn>
                <a:cxn ang="0">
                  <a:pos x="67" y="25"/>
                </a:cxn>
                <a:cxn ang="0">
                  <a:pos x="40" y="40"/>
                </a:cxn>
                <a:cxn ang="0">
                  <a:pos x="49" y="47"/>
                </a:cxn>
                <a:cxn ang="0">
                  <a:pos x="49" y="31"/>
                </a:cxn>
                <a:cxn ang="0">
                  <a:pos x="40" y="36"/>
                </a:cxn>
                <a:cxn ang="0">
                  <a:pos x="49" y="31"/>
                </a:cxn>
                <a:cxn ang="0">
                  <a:pos x="54" y="40"/>
                </a:cxn>
                <a:cxn ang="0">
                  <a:pos x="63" y="47"/>
                </a:cxn>
                <a:cxn ang="0">
                  <a:pos x="63" y="31"/>
                </a:cxn>
                <a:cxn ang="0">
                  <a:pos x="54" y="36"/>
                </a:cxn>
                <a:cxn ang="0">
                  <a:pos x="63" y="31"/>
                </a:cxn>
              </a:cxnLst>
              <a:rect l="0" t="0" r="r" b="b"/>
              <a:pathLst>
                <a:path w="67" h="68">
                  <a:moveTo>
                    <a:pt x="26" y="6"/>
                  </a:moveTo>
                  <a:lnTo>
                    <a:pt x="5" y="6"/>
                  </a:lnTo>
                  <a:lnTo>
                    <a:pt x="5" y="0"/>
                  </a:lnTo>
                  <a:lnTo>
                    <a:pt x="26" y="0"/>
                  </a:lnTo>
                  <a:lnTo>
                    <a:pt x="26" y="6"/>
                  </a:lnTo>
                  <a:close/>
                  <a:moveTo>
                    <a:pt x="31" y="7"/>
                  </a:moveTo>
                  <a:lnTo>
                    <a:pt x="31" y="68"/>
                  </a:lnTo>
                  <a:lnTo>
                    <a:pt x="12" y="68"/>
                  </a:lnTo>
                  <a:lnTo>
                    <a:pt x="12" y="56"/>
                  </a:lnTo>
                  <a:lnTo>
                    <a:pt x="5" y="56"/>
                  </a:lnTo>
                  <a:lnTo>
                    <a:pt x="5" y="68"/>
                  </a:lnTo>
                  <a:lnTo>
                    <a:pt x="0" y="68"/>
                  </a:lnTo>
                  <a:lnTo>
                    <a:pt x="0" y="7"/>
                  </a:lnTo>
                  <a:lnTo>
                    <a:pt x="31" y="7"/>
                  </a:lnTo>
                  <a:close/>
                  <a:moveTo>
                    <a:pt x="12" y="40"/>
                  </a:moveTo>
                  <a:lnTo>
                    <a:pt x="5" y="40"/>
                  </a:lnTo>
                  <a:lnTo>
                    <a:pt x="5" y="47"/>
                  </a:lnTo>
                  <a:lnTo>
                    <a:pt x="12" y="47"/>
                  </a:lnTo>
                  <a:lnTo>
                    <a:pt x="12" y="40"/>
                  </a:lnTo>
                  <a:close/>
                  <a:moveTo>
                    <a:pt x="12" y="31"/>
                  </a:moveTo>
                  <a:lnTo>
                    <a:pt x="5" y="31"/>
                  </a:lnTo>
                  <a:lnTo>
                    <a:pt x="5" y="36"/>
                  </a:lnTo>
                  <a:lnTo>
                    <a:pt x="12" y="36"/>
                  </a:lnTo>
                  <a:lnTo>
                    <a:pt x="12" y="31"/>
                  </a:lnTo>
                  <a:close/>
                  <a:moveTo>
                    <a:pt x="12" y="22"/>
                  </a:moveTo>
                  <a:lnTo>
                    <a:pt x="5" y="22"/>
                  </a:lnTo>
                  <a:lnTo>
                    <a:pt x="5" y="27"/>
                  </a:lnTo>
                  <a:lnTo>
                    <a:pt x="12" y="27"/>
                  </a:lnTo>
                  <a:lnTo>
                    <a:pt x="12" y="22"/>
                  </a:lnTo>
                  <a:close/>
                  <a:moveTo>
                    <a:pt x="12" y="11"/>
                  </a:moveTo>
                  <a:lnTo>
                    <a:pt x="5" y="11"/>
                  </a:lnTo>
                  <a:lnTo>
                    <a:pt x="5" y="18"/>
                  </a:lnTo>
                  <a:lnTo>
                    <a:pt x="12" y="18"/>
                  </a:lnTo>
                  <a:lnTo>
                    <a:pt x="12" y="11"/>
                  </a:lnTo>
                  <a:close/>
                  <a:moveTo>
                    <a:pt x="28" y="40"/>
                  </a:moveTo>
                  <a:lnTo>
                    <a:pt x="19" y="40"/>
                  </a:lnTo>
                  <a:lnTo>
                    <a:pt x="19" y="47"/>
                  </a:lnTo>
                  <a:lnTo>
                    <a:pt x="28" y="47"/>
                  </a:lnTo>
                  <a:lnTo>
                    <a:pt x="28" y="40"/>
                  </a:lnTo>
                  <a:close/>
                  <a:moveTo>
                    <a:pt x="28" y="31"/>
                  </a:moveTo>
                  <a:lnTo>
                    <a:pt x="19" y="31"/>
                  </a:lnTo>
                  <a:lnTo>
                    <a:pt x="19" y="36"/>
                  </a:lnTo>
                  <a:lnTo>
                    <a:pt x="28" y="36"/>
                  </a:lnTo>
                  <a:lnTo>
                    <a:pt x="28" y="31"/>
                  </a:lnTo>
                  <a:close/>
                  <a:moveTo>
                    <a:pt x="28" y="22"/>
                  </a:moveTo>
                  <a:lnTo>
                    <a:pt x="19" y="22"/>
                  </a:lnTo>
                  <a:lnTo>
                    <a:pt x="19" y="27"/>
                  </a:lnTo>
                  <a:lnTo>
                    <a:pt x="28" y="27"/>
                  </a:lnTo>
                  <a:lnTo>
                    <a:pt x="28" y="22"/>
                  </a:lnTo>
                  <a:close/>
                  <a:moveTo>
                    <a:pt x="28" y="11"/>
                  </a:moveTo>
                  <a:lnTo>
                    <a:pt x="19" y="11"/>
                  </a:lnTo>
                  <a:lnTo>
                    <a:pt x="19" y="18"/>
                  </a:lnTo>
                  <a:lnTo>
                    <a:pt x="28" y="18"/>
                  </a:lnTo>
                  <a:lnTo>
                    <a:pt x="28" y="11"/>
                  </a:lnTo>
                  <a:close/>
                  <a:moveTo>
                    <a:pt x="63" y="18"/>
                  </a:moveTo>
                  <a:lnTo>
                    <a:pt x="40" y="18"/>
                  </a:lnTo>
                  <a:lnTo>
                    <a:pt x="40" y="23"/>
                  </a:lnTo>
                  <a:lnTo>
                    <a:pt x="63" y="23"/>
                  </a:lnTo>
                  <a:lnTo>
                    <a:pt x="63" y="18"/>
                  </a:lnTo>
                  <a:close/>
                  <a:moveTo>
                    <a:pt x="67" y="25"/>
                  </a:moveTo>
                  <a:lnTo>
                    <a:pt x="67" y="68"/>
                  </a:lnTo>
                  <a:lnTo>
                    <a:pt x="47" y="68"/>
                  </a:lnTo>
                  <a:lnTo>
                    <a:pt x="47" y="56"/>
                  </a:lnTo>
                  <a:lnTo>
                    <a:pt x="40" y="56"/>
                  </a:lnTo>
                  <a:lnTo>
                    <a:pt x="40" y="68"/>
                  </a:lnTo>
                  <a:lnTo>
                    <a:pt x="35" y="68"/>
                  </a:lnTo>
                  <a:lnTo>
                    <a:pt x="35" y="25"/>
                  </a:lnTo>
                  <a:lnTo>
                    <a:pt x="67" y="25"/>
                  </a:lnTo>
                  <a:close/>
                  <a:moveTo>
                    <a:pt x="49" y="40"/>
                  </a:moveTo>
                  <a:lnTo>
                    <a:pt x="40" y="40"/>
                  </a:lnTo>
                  <a:lnTo>
                    <a:pt x="40" y="47"/>
                  </a:lnTo>
                  <a:lnTo>
                    <a:pt x="49" y="47"/>
                  </a:lnTo>
                  <a:lnTo>
                    <a:pt x="49" y="40"/>
                  </a:lnTo>
                  <a:close/>
                  <a:moveTo>
                    <a:pt x="49" y="31"/>
                  </a:moveTo>
                  <a:lnTo>
                    <a:pt x="40" y="31"/>
                  </a:lnTo>
                  <a:lnTo>
                    <a:pt x="40" y="36"/>
                  </a:lnTo>
                  <a:lnTo>
                    <a:pt x="49" y="36"/>
                  </a:lnTo>
                  <a:lnTo>
                    <a:pt x="49" y="31"/>
                  </a:lnTo>
                  <a:close/>
                  <a:moveTo>
                    <a:pt x="63" y="40"/>
                  </a:moveTo>
                  <a:lnTo>
                    <a:pt x="54" y="40"/>
                  </a:lnTo>
                  <a:lnTo>
                    <a:pt x="54" y="47"/>
                  </a:lnTo>
                  <a:lnTo>
                    <a:pt x="63" y="47"/>
                  </a:lnTo>
                  <a:lnTo>
                    <a:pt x="63" y="40"/>
                  </a:lnTo>
                  <a:close/>
                  <a:moveTo>
                    <a:pt x="63" y="31"/>
                  </a:moveTo>
                  <a:lnTo>
                    <a:pt x="54" y="31"/>
                  </a:lnTo>
                  <a:lnTo>
                    <a:pt x="54" y="36"/>
                  </a:lnTo>
                  <a:lnTo>
                    <a:pt x="63" y="36"/>
                  </a:lnTo>
                  <a:lnTo>
                    <a:pt x="63" y="3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 name="Freeform 19"/>
            <p:cNvSpPr>
              <a:spLocks/>
            </p:cNvSpPr>
            <p:nvPr/>
          </p:nvSpPr>
          <p:spPr bwMode="auto">
            <a:xfrm>
              <a:off x="4802" y="2859"/>
              <a:ext cx="103" cy="39"/>
            </a:xfrm>
            <a:custGeom>
              <a:avLst/>
              <a:gdLst/>
              <a:ahLst/>
              <a:cxnLst>
                <a:cxn ang="0">
                  <a:pos x="58" y="0"/>
                </a:cxn>
                <a:cxn ang="0">
                  <a:pos x="58" y="22"/>
                </a:cxn>
                <a:cxn ang="0">
                  <a:pos x="55" y="22"/>
                </a:cxn>
                <a:cxn ang="0">
                  <a:pos x="55" y="18"/>
                </a:cxn>
                <a:cxn ang="0">
                  <a:pos x="30" y="3"/>
                </a:cxn>
                <a:cxn ang="0">
                  <a:pos x="4" y="18"/>
                </a:cxn>
                <a:cxn ang="0">
                  <a:pos x="5" y="22"/>
                </a:cxn>
                <a:cxn ang="0">
                  <a:pos x="0" y="22"/>
                </a:cxn>
                <a:cxn ang="0">
                  <a:pos x="0" y="0"/>
                </a:cxn>
                <a:cxn ang="0">
                  <a:pos x="58" y="0"/>
                </a:cxn>
              </a:cxnLst>
              <a:rect l="0" t="0" r="r" b="b"/>
              <a:pathLst>
                <a:path w="58" h="22">
                  <a:moveTo>
                    <a:pt x="58" y="0"/>
                  </a:moveTo>
                  <a:cubicBezTo>
                    <a:pt x="58" y="22"/>
                    <a:pt x="58" y="22"/>
                    <a:pt x="58" y="22"/>
                  </a:cubicBezTo>
                  <a:cubicBezTo>
                    <a:pt x="55" y="22"/>
                    <a:pt x="55" y="22"/>
                    <a:pt x="55" y="22"/>
                  </a:cubicBezTo>
                  <a:cubicBezTo>
                    <a:pt x="55" y="20"/>
                    <a:pt x="55" y="19"/>
                    <a:pt x="55" y="18"/>
                  </a:cubicBezTo>
                  <a:cubicBezTo>
                    <a:pt x="55" y="10"/>
                    <a:pt x="44" y="3"/>
                    <a:pt x="30" y="3"/>
                  </a:cubicBezTo>
                  <a:cubicBezTo>
                    <a:pt x="16" y="3"/>
                    <a:pt x="4" y="10"/>
                    <a:pt x="4" y="18"/>
                  </a:cubicBezTo>
                  <a:cubicBezTo>
                    <a:pt x="4" y="20"/>
                    <a:pt x="4" y="20"/>
                    <a:pt x="5" y="22"/>
                  </a:cubicBezTo>
                  <a:cubicBezTo>
                    <a:pt x="0" y="22"/>
                    <a:pt x="0" y="22"/>
                    <a:pt x="0" y="22"/>
                  </a:cubicBezTo>
                  <a:cubicBezTo>
                    <a:pt x="0" y="0"/>
                    <a:pt x="0" y="0"/>
                    <a:pt x="0" y="0"/>
                  </a:cubicBezTo>
                  <a:lnTo>
                    <a:pt x="5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8689729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200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0-#ppt_w/2"/>
                                          </p:val>
                                        </p:tav>
                                        <p:tav tm="100000">
                                          <p:val>
                                            <p:strVal val="#ppt_x"/>
                                          </p:val>
                                        </p:tav>
                                      </p:tavLst>
                                    </p:anim>
                                    <p:anim calcmode="lin" valueType="num">
                                      <p:cBhvr additive="base">
                                        <p:cTn id="18" dur="500" fill="hold"/>
                                        <p:tgtEl>
                                          <p:spTgt spid="8"/>
                                        </p:tgtEl>
                                        <p:attrNameLst>
                                          <p:attrName>ppt_y</p:attrName>
                                        </p:attrNameLst>
                                      </p:cBhvr>
                                      <p:tavLst>
                                        <p:tav tm="0">
                                          <p:val>
                                            <p:strVal val="#ppt_y"/>
                                          </p:val>
                                        </p:tav>
                                        <p:tav tm="100000">
                                          <p:val>
                                            <p:strVal val="#ppt_y"/>
                                          </p:val>
                                        </p:tav>
                                      </p:tavLst>
                                    </p:anim>
                                  </p:childTnLst>
                                </p:cTn>
                              </p:par>
                              <p:par>
                                <p:cTn id="19" presetID="18" presetClass="entr" presetSubtype="3" fill="hold" nodeType="withEffect">
                                  <p:stCondLst>
                                    <p:cond delay="700"/>
                                  </p:stCondLst>
                                  <p:childTnLst>
                                    <p:set>
                                      <p:cBhvr>
                                        <p:cTn id="20" dur="1" fill="hold">
                                          <p:stCondLst>
                                            <p:cond delay="0"/>
                                          </p:stCondLst>
                                        </p:cTn>
                                        <p:tgtEl>
                                          <p:spTgt spid="56"/>
                                        </p:tgtEl>
                                        <p:attrNameLst>
                                          <p:attrName>style.visibility</p:attrName>
                                        </p:attrNameLst>
                                      </p:cBhvr>
                                      <p:to>
                                        <p:strVal val="visible"/>
                                      </p:to>
                                    </p:set>
                                    <p:animEffect transition="in" filter="strips(upRight)">
                                      <p:cBhvr>
                                        <p:cTn id="21" dur="2000"/>
                                        <p:tgtEl>
                                          <p:spTgt spid="56"/>
                                        </p:tgtEl>
                                      </p:cBhvr>
                                    </p:animEffect>
                                  </p:childTnLst>
                                </p:cTn>
                              </p:par>
                              <p:par>
                                <p:cTn id="22" presetID="29" presetClass="entr" presetSubtype="0" fill="hold" nodeType="withEffect">
                                  <p:stCondLst>
                                    <p:cond delay="3800"/>
                                  </p:stCondLst>
                                  <p:childTnLst>
                                    <p:set>
                                      <p:cBhvr>
                                        <p:cTn id="23" dur="1" fill="hold">
                                          <p:stCondLst>
                                            <p:cond delay="0"/>
                                          </p:stCondLst>
                                        </p:cTn>
                                        <p:tgtEl>
                                          <p:spTgt spid="59"/>
                                        </p:tgtEl>
                                        <p:attrNameLst>
                                          <p:attrName>style.visibility</p:attrName>
                                        </p:attrNameLst>
                                      </p:cBhvr>
                                      <p:to>
                                        <p:strVal val="visible"/>
                                      </p:to>
                                    </p:set>
                                    <p:anim calcmode="lin" valueType="num">
                                      <p:cBhvr>
                                        <p:cTn id="24" dur="1000" fill="hold"/>
                                        <p:tgtEl>
                                          <p:spTgt spid="59"/>
                                        </p:tgtEl>
                                        <p:attrNameLst>
                                          <p:attrName>ppt_x</p:attrName>
                                        </p:attrNameLst>
                                      </p:cBhvr>
                                      <p:tavLst>
                                        <p:tav tm="0">
                                          <p:val>
                                            <p:strVal val="#ppt_x-.2"/>
                                          </p:val>
                                        </p:tav>
                                        <p:tav tm="100000">
                                          <p:val>
                                            <p:strVal val="#ppt_x"/>
                                          </p:val>
                                        </p:tav>
                                      </p:tavLst>
                                    </p:anim>
                                    <p:anim calcmode="lin" valueType="num">
                                      <p:cBhvr>
                                        <p:cTn id="25" dur="1000" fill="hold"/>
                                        <p:tgtEl>
                                          <p:spTgt spid="59"/>
                                        </p:tgtEl>
                                        <p:attrNameLst>
                                          <p:attrName>ppt_y</p:attrName>
                                        </p:attrNameLst>
                                      </p:cBhvr>
                                      <p:tavLst>
                                        <p:tav tm="0">
                                          <p:val>
                                            <p:strVal val="#ppt_y"/>
                                          </p:val>
                                        </p:tav>
                                        <p:tav tm="100000">
                                          <p:val>
                                            <p:strVal val="#ppt_y"/>
                                          </p:val>
                                        </p:tav>
                                      </p:tavLst>
                                    </p:anim>
                                    <p:animEffect transition="in" filter="wipe(right)" prLst="gradientSize: 0.1">
                                      <p:cBhvr>
                                        <p:cTn id="26" dur="1000"/>
                                        <p:tgtEl>
                                          <p:spTgt spid="59"/>
                                        </p:tgtEl>
                                      </p:cBhvr>
                                    </p:animEffect>
                                  </p:childTnLst>
                                </p:cTn>
                              </p:par>
                              <p:par>
                                <p:cTn id="27" presetID="37" presetClass="entr" presetSubtype="0" fill="hold" nodeType="withEffect">
                                  <p:stCondLst>
                                    <p:cond delay="4900"/>
                                  </p:stCondLst>
                                  <p:childTnLst>
                                    <p:set>
                                      <p:cBhvr>
                                        <p:cTn id="28" dur="1" fill="hold">
                                          <p:stCondLst>
                                            <p:cond delay="0"/>
                                          </p:stCondLst>
                                        </p:cTn>
                                        <p:tgtEl>
                                          <p:spTgt spid="62"/>
                                        </p:tgtEl>
                                        <p:attrNameLst>
                                          <p:attrName>style.visibility</p:attrName>
                                        </p:attrNameLst>
                                      </p:cBhvr>
                                      <p:to>
                                        <p:strVal val="visible"/>
                                      </p:to>
                                    </p:set>
                                    <p:animEffect transition="in" filter="fade">
                                      <p:cBhvr>
                                        <p:cTn id="29" dur="1000"/>
                                        <p:tgtEl>
                                          <p:spTgt spid="62"/>
                                        </p:tgtEl>
                                      </p:cBhvr>
                                    </p:animEffect>
                                    <p:anim calcmode="lin" valueType="num">
                                      <p:cBhvr>
                                        <p:cTn id="30" dur="1000" fill="hold"/>
                                        <p:tgtEl>
                                          <p:spTgt spid="62"/>
                                        </p:tgtEl>
                                        <p:attrNameLst>
                                          <p:attrName>ppt_x</p:attrName>
                                        </p:attrNameLst>
                                      </p:cBhvr>
                                      <p:tavLst>
                                        <p:tav tm="0">
                                          <p:val>
                                            <p:strVal val="#ppt_x"/>
                                          </p:val>
                                        </p:tav>
                                        <p:tav tm="100000">
                                          <p:val>
                                            <p:strVal val="#ppt_x"/>
                                          </p:val>
                                        </p:tav>
                                      </p:tavLst>
                                    </p:anim>
                                    <p:anim calcmode="lin" valueType="num">
                                      <p:cBhvr>
                                        <p:cTn id="31" dur="900" decel="100000" fill="hold"/>
                                        <p:tgtEl>
                                          <p:spTgt spid="6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62"/>
                                        </p:tgtEl>
                                        <p:attrNameLst>
                                          <p:attrName>ppt_y</p:attrName>
                                        </p:attrNameLst>
                                      </p:cBhvr>
                                      <p:tavLst>
                                        <p:tav tm="0">
                                          <p:val>
                                            <p:strVal val="#ppt_y-.03"/>
                                          </p:val>
                                        </p:tav>
                                        <p:tav tm="100000">
                                          <p:val>
                                            <p:strVal val="#ppt_y"/>
                                          </p:val>
                                        </p:tav>
                                      </p:tavLst>
                                    </p:anim>
                                  </p:childTnLst>
                                </p:cTn>
                              </p:par>
                              <p:par>
                                <p:cTn id="33" presetID="37" presetClass="entr" presetSubtype="0" fill="hold" nodeType="withEffect">
                                  <p:stCondLst>
                                    <p:cond delay="5900"/>
                                  </p:stCondLst>
                                  <p:childTnLst>
                                    <p:set>
                                      <p:cBhvr>
                                        <p:cTn id="34" dur="1" fill="hold">
                                          <p:stCondLst>
                                            <p:cond delay="0"/>
                                          </p:stCondLst>
                                        </p:cTn>
                                        <p:tgtEl>
                                          <p:spTgt spid="65"/>
                                        </p:tgtEl>
                                        <p:attrNameLst>
                                          <p:attrName>style.visibility</p:attrName>
                                        </p:attrNameLst>
                                      </p:cBhvr>
                                      <p:to>
                                        <p:strVal val="visible"/>
                                      </p:to>
                                    </p:set>
                                    <p:animEffect transition="in" filter="fade">
                                      <p:cBhvr>
                                        <p:cTn id="35" dur="1000"/>
                                        <p:tgtEl>
                                          <p:spTgt spid="65"/>
                                        </p:tgtEl>
                                      </p:cBhvr>
                                    </p:animEffect>
                                    <p:anim calcmode="lin" valueType="num">
                                      <p:cBhvr>
                                        <p:cTn id="36" dur="1000" fill="hold"/>
                                        <p:tgtEl>
                                          <p:spTgt spid="65"/>
                                        </p:tgtEl>
                                        <p:attrNameLst>
                                          <p:attrName>ppt_x</p:attrName>
                                        </p:attrNameLst>
                                      </p:cBhvr>
                                      <p:tavLst>
                                        <p:tav tm="0">
                                          <p:val>
                                            <p:strVal val="#ppt_x"/>
                                          </p:val>
                                        </p:tav>
                                        <p:tav tm="100000">
                                          <p:val>
                                            <p:strVal val="#ppt_x"/>
                                          </p:val>
                                        </p:tav>
                                      </p:tavLst>
                                    </p:anim>
                                    <p:anim calcmode="lin" valueType="num">
                                      <p:cBhvr>
                                        <p:cTn id="37" dur="900" decel="100000" fill="hold"/>
                                        <p:tgtEl>
                                          <p:spTgt spid="65"/>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65"/>
                                        </p:tgtEl>
                                        <p:attrNameLst>
                                          <p:attrName>ppt_y</p:attrName>
                                        </p:attrNameLst>
                                      </p:cBhvr>
                                      <p:tavLst>
                                        <p:tav tm="0">
                                          <p:val>
                                            <p:strVal val="#ppt_y-.03"/>
                                          </p:val>
                                        </p:tav>
                                        <p:tav tm="100000">
                                          <p:val>
                                            <p:strVal val="#ppt_y"/>
                                          </p:val>
                                        </p:tav>
                                      </p:tavLst>
                                    </p:anim>
                                  </p:childTnLst>
                                </p:cTn>
                              </p:par>
                              <p:par>
                                <p:cTn id="39" presetID="37" presetClass="entr" presetSubtype="0" fill="hold" nodeType="withEffect">
                                  <p:stCondLst>
                                    <p:cond delay="7100"/>
                                  </p:stCondLst>
                                  <p:childTnLst>
                                    <p:set>
                                      <p:cBhvr>
                                        <p:cTn id="40" dur="1" fill="hold">
                                          <p:stCondLst>
                                            <p:cond delay="0"/>
                                          </p:stCondLst>
                                        </p:cTn>
                                        <p:tgtEl>
                                          <p:spTgt spid="68"/>
                                        </p:tgtEl>
                                        <p:attrNameLst>
                                          <p:attrName>style.visibility</p:attrName>
                                        </p:attrNameLst>
                                      </p:cBhvr>
                                      <p:to>
                                        <p:strVal val="visible"/>
                                      </p:to>
                                    </p:set>
                                    <p:animEffect transition="in" filter="fade">
                                      <p:cBhvr>
                                        <p:cTn id="41" dur="1000"/>
                                        <p:tgtEl>
                                          <p:spTgt spid="68"/>
                                        </p:tgtEl>
                                      </p:cBhvr>
                                    </p:animEffect>
                                    <p:anim calcmode="lin" valueType="num">
                                      <p:cBhvr>
                                        <p:cTn id="42" dur="1000" fill="hold"/>
                                        <p:tgtEl>
                                          <p:spTgt spid="68"/>
                                        </p:tgtEl>
                                        <p:attrNameLst>
                                          <p:attrName>ppt_x</p:attrName>
                                        </p:attrNameLst>
                                      </p:cBhvr>
                                      <p:tavLst>
                                        <p:tav tm="0">
                                          <p:val>
                                            <p:strVal val="#ppt_x"/>
                                          </p:val>
                                        </p:tav>
                                        <p:tav tm="100000">
                                          <p:val>
                                            <p:strVal val="#ppt_x"/>
                                          </p:val>
                                        </p:tav>
                                      </p:tavLst>
                                    </p:anim>
                                    <p:anim calcmode="lin" valueType="num">
                                      <p:cBhvr>
                                        <p:cTn id="43" dur="900" decel="100000" fill="hold"/>
                                        <p:tgtEl>
                                          <p:spTgt spid="68"/>
                                        </p:tgtEl>
                                        <p:attrNameLst>
                                          <p:attrName>ppt_y</p:attrName>
                                        </p:attrNameLst>
                                      </p:cBhvr>
                                      <p:tavLst>
                                        <p:tav tm="0">
                                          <p:val>
                                            <p:strVal val="#ppt_y+1"/>
                                          </p:val>
                                        </p:tav>
                                        <p:tav tm="100000">
                                          <p:val>
                                            <p:strVal val="#ppt_y-.03"/>
                                          </p:val>
                                        </p:tav>
                                      </p:tavLst>
                                    </p:anim>
                                    <p:anim calcmode="lin" valueType="num">
                                      <p:cBhvr>
                                        <p:cTn id="44" dur="100" accel="100000" fill="hold">
                                          <p:stCondLst>
                                            <p:cond delay="900"/>
                                          </p:stCondLst>
                                        </p:cTn>
                                        <p:tgtEl>
                                          <p:spTgt spid="68"/>
                                        </p:tgtEl>
                                        <p:attrNameLst>
                                          <p:attrName>ppt_y</p:attrName>
                                        </p:attrNameLst>
                                      </p:cBhvr>
                                      <p:tavLst>
                                        <p:tav tm="0">
                                          <p:val>
                                            <p:strVal val="#ppt_y-.03"/>
                                          </p:val>
                                        </p:tav>
                                        <p:tav tm="100000">
                                          <p:val>
                                            <p:strVal val="#ppt_y"/>
                                          </p:val>
                                        </p:tav>
                                      </p:tavLst>
                                    </p:anim>
                                  </p:childTnLst>
                                </p:cTn>
                              </p:par>
                              <p:par>
                                <p:cTn id="45" presetID="37" presetClass="entr" presetSubtype="0" fill="hold" nodeType="withEffect">
                                  <p:stCondLst>
                                    <p:cond delay="4900"/>
                                  </p:stCondLst>
                                  <p:childTnLst>
                                    <p:set>
                                      <p:cBhvr>
                                        <p:cTn id="46" dur="1" fill="hold">
                                          <p:stCondLst>
                                            <p:cond delay="0"/>
                                          </p:stCondLst>
                                        </p:cTn>
                                        <p:tgtEl>
                                          <p:spTgt spid="116"/>
                                        </p:tgtEl>
                                        <p:attrNameLst>
                                          <p:attrName>style.visibility</p:attrName>
                                        </p:attrNameLst>
                                      </p:cBhvr>
                                      <p:to>
                                        <p:strVal val="visible"/>
                                      </p:to>
                                    </p:set>
                                    <p:animEffect transition="in" filter="fade">
                                      <p:cBhvr>
                                        <p:cTn id="47" dur="1000"/>
                                        <p:tgtEl>
                                          <p:spTgt spid="116"/>
                                        </p:tgtEl>
                                      </p:cBhvr>
                                    </p:animEffect>
                                    <p:anim calcmode="lin" valueType="num">
                                      <p:cBhvr>
                                        <p:cTn id="48" dur="1000" fill="hold"/>
                                        <p:tgtEl>
                                          <p:spTgt spid="116"/>
                                        </p:tgtEl>
                                        <p:attrNameLst>
                                          <p:attrName>ppt_x</p:attrName>
                                        </p:attrNameLst>
                                      </p:cBhvr>
                                      <p:tavLst>
                                        <p:tav tm="0">
                                          <p:val>
                                            <p:strVal val="#ppt_x"/>
                                          </p:val>
                                        </p:tav>
                                        <p:tav tm="100000">
                                          <p:val>
                                            <p:strVal val="#ppt_x"/>
                                          </p:val>
                                        </p:tav>
                                      </p:tavLst>
                                    </p:anim>
                                    <p:anim calcmode="lin" valueType="num">
                                      <p:cBhvr>
                                        <p:cTn id="49" dur="900" decel="100000" fill="hold"/>
                                        <p:tgtEl>
                                          <p:spTgt spid="116"/>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116"/>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8"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7"/>
          <p:cNvSpPr>
            <a:spLocks noChangeArrowheads="1"/>
          </p:cNvSpPr>
          <p:nvPr/>
        </p:nvSpPr>
        <p:spPr bwMode="auto">
          <a:xfrm>
            <a:off x="-40341" y="5889811"/>
            <a:ext cx="12290612" cy="61468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7" name="Rectangle 6"/>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56</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Business Concept</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sp>
        <p:nvSpPr>
          <p:cNvPr id="8" name="TextBox 7"/>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grpSp>
        <p:nvGrpSpPr>
          <p:cNvPr id="2" name="Group 1"/>
          <p:cNvGrpSpPr/>
          <p:nvPr/>
        </p:nvGrpSpPr>
        <p:grpSpPr>
          <a:xfrm>
            <a:off x="267269" y="4933021"/>
            <a:ext cx="2082851" cy="1073150"/>
            <a:chOff x="7192505" y="3525837"/>
            <a:chExt cx="2082851" cy="1073150"/>
          </a:xfrm>
          <a:solidFill>
            <a:schemeClr val="accent2">
              <a:lumMod val="75000"/>
            </a:schemeClr>
          </a:solidFill>
        </p:grpSpPr>
        <p:sp>
          <p:nvSpPr>
            <p:cNvPr id="10" name="Freeform 193"/>
            <p:cNvSpPr>
              <a:spLocks/>
            </p:cNvSpPr>
            <p:nvPr/>
          </p:nvSpPr>
          <p:spPr bwMode="auto">
            <a:xfrm>
              <a:off x="7676024" y="3917950"/>
              <a:ext cx="379633" cy="655638"/>
            </a:xfrm>
            <a:custGeom>
              <a:avLst/>
              <a:gdLst>
                <a:gd name="T0" fmla="*/ 217 w 252"/>
                <a:gd name="T1" fmla="*/ 186 h 351"/>
                <a:gd name="T2" fmla="*/ 191 w 252"/>
                <a:gd name="T3" fmla="*/ 97 h 351"/>
                <a:gd name="T4" fmla="*/ 191 w 252"/>
                <a:gd name="T5" fmla="*/ 0 h 351"/>
                <a:gd name="T6" fmla="*/ 130 w 252"/>
                <a:gd name="T7" fmla="*/ 0 h 351"/>
                <a:gd name="T8" fmla="*/ 122 w 252"/>
                <a:gd name="T9" fmla="*/ 0 h 351"/>
                <a:gd name="T10" fmla="*/ 61 w 252"/>
                <a:gd name="T11" fmla="*/ 0 h 351"/>
                <a:gd name="T12" fmla="*/ 61 w 252"/>
                <a:gd name="T13" fmla="*/ 97 h 351"/>
                <a:gd name="T14" fmla="*/ 35 w 252"/>
                <a:gd name="T15" fmla="*/ 186 h 351"/>
                <a:gd name="T16" fmla="*/ 0 w 252"/>
                <a:gd name="T17" fmla="*/ 334 h 351"/>
                <a:gd name="T18" fmla="*/ 0 w 252"/>
                <a:gd name="T19" fmla="*/ 351 h 351"/>
                <a:gd name="T20" fmla="*/ 124 w 252"/>
                <a:gd name="T21" fmla="*/ 351 h 351"/>
                <a:gd name="T22" fmla="*/ 128 w 252"/>
                <a:gd name="T23" fmla="*/ 351 h 351"/>
                <a:gd name="T24" fmla="*/ 252 w 252"/>
                <a:gd name="T25" fmla="*/ 351 h 351"/>
                <a:gd name="T26" fmla="*/ 252 w 252"/>
                <a:gd name="T27" fmla="*/ 334 h 351"/>
                <a:gd name="T28" fmla="*/ 217 w 252"/>
                <a:gd name="T29" fmla="*/ 18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2" h="351">
                  <a:moveTo>
                    <a:pt x="217" y="186"/>
                  </a:moveTo>
                  <a:cubicBezTo>
                    <a:pt x="195" y="147"/>
                    <a:pt x="191" y="97"/>
                    <a:pt x="191" y="97"/>
                  </a:cubicBezTo>
                  <a:cubicBezTo>
                    <a:pt x="191" y="0"/>
                    <a:pt x="191" y="0"/>
                    <a:pt x="191" y="0"/>
                  </a:cubicBezTo>
                  <a:cubicBezTo>
                    <a:pt x="130" y="0"/>
                    <a:pt x="130" y="0"/>
                    <a:pt x="130" y="0"/>
                  </a:cubicBezTo>
                  <a:cubicBezTo>
                    <a:pt x="122" y="0"/>
                    <a:pt x="122" y="0"/>
                    <a:pt x="122" y="0"/>
                  </a:cubicBezTo>
                  <a:cubicBezTo>
                    <a:pt x="61" y="0"/>
                    <a:pt x="61" y="0"/>
                    <a:pt x="61" y="0"/>
                  </a:cubicBezTo>
                  <a:cubicBezTo>
                    <a:pt x="61" y="97"/>
                    <a:pt x="61" y="97"/>
                    <a:pt x="61" y="97"/>
                  </a:cubicBezTo>
                  <a:cubicBezTo>
                    <a:pt x="61" y="97"/>
                    <a:pt x="56" y="147"/>
                    <a:pt x="35" y="186"/>
                  </a:cubicBezTo>
                  <a:cubicBezTo>
                    <a:pt x="13" y="224"/>
                    <a:pt x="0" y="254"/>
                    <a:pt x="0" y="334"/>
                  </a:cubicBezTo>
                  <a:cubicBezTo>
                    <a:pt x="0" y="351"/>
                    <a:pt x="0" y="351"/>
                    <a:pt x="0" y="351"/>
                  </a:cubicBezTo>
                  <a:cubicBezTo>
                    <a:pt x="124" y="351"/>
                    <a:pt x="124" y="351"/>
                    <a:pt x="124" y="351"/>
                  </a:cubicBezTo>
                  <a:cubicBezTo>
                    <a:pt x="128" y="351"/>
                    <a:pt x="128" y="351"/>
                    <a:pt x="128" y="351"/>
                  </a:cubicBezTo>
                  <a:cubicBezTo>
                    <a:pt x="252" y="351"/>
                    <a:pt x="252" y="351"/>
                    <a:pt x="252" y="351"/>
                  </a:cubicBezTo>
                  <a:cubicBezTo>
                    <a:pt x="252" y="334"/>
                    <a:pt x="252" y="334"/>
                    <a:pt x="252" y="334"/>
                  </a:cubicBezTo>
                  <a:cubicBezTo>
                    <a:pt x="252" y="254"/>
                    <a:pt x="239" y="224"/>
                    <a:pt x="217" y="1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94"/>
            <p:cNvSpPr>
              <a:spLocks/>
            </p:cNvSpPr>
            <p:nvPr/>
          </p:nvSpPr>
          <p:spPr bwMode="auto">
            <a:xfrm>
              <a:off x="7497750" y="4017962"/>
              <a:ext cx="256509" cy="442913"/>
            </a:xfrm>
            <a:custGeom>
              <a:avLst/>
              <a:gdLst>
                <a:gd name="T0" fmla="*/ 147 w 170"/>
                <a:gd name="T1" fmla="*/ 125 h 237"/>
                <a:gd name="T2" fmla="*/ 129 w 170"/>
                <a:gd name="T3" fmla="*/ 65 h 237"/>
                <a:gd name="T4" fmla="*/ 129 w 170"/>
                <a:gd name="T5" fmla="*/ 0 h 237"/>
                <a:gd name="T6" fmla="*/ 88 w 170"/>
                <a:gd name="T7" fmla="*/ 0 h 237"/>
                <a:gd name="T8" fmla="*/ 82 w 170"/>
                <a:gd name="T9" fmla="*/ 0 h 237"/>
                <a:gd name="T10" fmla="*/ 41 w 170"/>
                <a:gd name="T11" fmla="*/ 0 h 237"/>
                <a:gd name="T12" fmla="*/ 41 w 170"/>
                <a:gd name="T13" fmla="*/ 65 h 237"/>
                <a:gd name="T14" fmla="*/ 23 w 170"/>
                <a:gd name="T15" fmla="*/ 125 h 237"/>
                <a:gd name="T16" fmla="*/ 0 w 170"/>
                <a:gd name="T17" fmla="*/ 225 h 237"/>
                <a:gd name="T18" fmla="*/ 0 w 170"/>
                <a:gd name="T19" fmla="*/ 237 h 237"/>
                <a:gd name="T20" fmla="*/ 83 w 170"/>
                <a:gd name="T21" fmla="*/ 237 h 237"/>
                <a:gd name="T22" fmla="*/ 87 w 170"/>
                <a:gd name="T23" fmla="*/ 237 h 237"/>
                <a:gd name="T24" fmla="*/ 170 w 170"/>
                <a:gd name="T25" fmla="*/ 237 h 237"/>
                <a:gd name="T26" fmla="*/ 170 w 170"/>
                <a:gd name="T27" fmla="*/ 225 h 237"/>
                <a:gd name="T28" fmla="*/ 147 w 170"/>
                <a:gd name="T29" fmla="*/ 125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0" h="237">
                  <a:moveTo>
                    <a:pt x="147" y="125"/>
                  </a:moveTo>
                  <a:cubicBezTo>
                    <a:pt x="132" y="99"/>
                    <a:pt x="129" y="65"/>
                    <a:pt x="129" y="65"/>
                  </a:cubicBezTo>
                  <a:cubicBezTo>
                    <a:pt x="129" y="0"/>
                    <a:pt x="129" y="0"/>
                    <a:pt x="129" y="0"/>
                  </a:cubicBezTo>
                  <a:cubicBezTo>
                    <a:pt x="88" y="0"/>
                    <a:pt x="88" y="0"/>
                    <a:pt x="88" y="0"/>
                  </a:cubicBezTo>
                  <a:cubicBezTo>
                    <a:pt x="82" y="0"/>
                    <a:pt x="82" y="0"/>
                    <a:pt x="82" y="0"/>
                  </a:cubicBezTo>
                  <a:cubicBezTo>
                    <a:pt x="41" y="0"/>
                    <a:pt x="41" y="0"/>
                    <a:pt x="41" y="0"/>
                  </a:cubicBezTo>
                  <a:cubicBezTo>
                    <a:pt x="41" y="65"/>
                    <a:pt x="41" y="65"/>
                    <a:pt x="41" y="65"/>
                  </a:cubicBezTo>
                  <a:cubicBezTo>
                    <a:pt x="41" y="65"/>
                    <a:pt x="38" y="99"/>
                    <a:pt x="23" y="125"/>
                  </a:cubicBezTo>
                  <a:cubicBezTo>
                    <a:pt x="9" y="151"/>
                    <a:pt x="0" y="171"/>
                    <a:pt x="0" y="225"/>
                  </a:cubicBezTo>
                  <a:cubicBezTo>
                    <a:pt x="0" y="237"/>
                    <a:pt x="0" y="237"/>
                    <a:pt x="0" y="237"/>
                  </a:cubicBezTo>
                  <a:cubicBezTo>
                    <a:pt x="83" y="237"/>
                    <a:pt x="83" y="237"/>
                    <a:pt x="83" y="237"/>
                  </a:cubicBezTo>
                  <a:cubicBezTo>
                    <a:pt x="87" y="237"/>
                    <a:pt x="87" y="237"/>
                    <a:pt x="87" y="237"/>
                  </a:cubicBezTo>
                  <a:cubicBezTo>
                    <a:pt x="170" y="237"/>
                    <a:pt x="170" y="237"/>
                    <a:pt x="170" y="237"/>
                  </a:cubicBezTo>
                  <a:cubicBezTo>
                    <a:pt x="170" y="225"/>
                    <a:pt x="170" y="225"/>
                    <a:pt x="170" y="225"/>
                  </a:cubicBezTo>
                  <a:cubicBezTo>
                    <a:pt x="170" y="171"/>
                    <a:pt x="162" y="151"/>
                    <a:pt x="147"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95"/>
            <p:cNvSpPr>
              <a:spLocks/>
            </p:cNvSpPr>
            <p:nvPr/>
          </p:nvSpPr>
          <p:spPr bwMode="auto">
            <a:xfrm>
              <a:off x="7977422" y="4017962"/>
              <a:ext cx="256509" cy="442913"/>
            </a:xfrm>
            <a:custGeom>
              <a:avLst/>
              <a:gdLst>
                <a:gd name="T0" fmla="*/ 146 w 170"/>
                <a:gd name="T1" fmla="*/ 125 h 237"/>
                <a:gd name="T2" fmla="*/ 129 w 170"/>
                <a:gd name="T3" fmla="*/ 65 h 237"/>
                <a:gd name="T4" fmla="*/ 129 w 170"/>
                <a:gd name="T5" fmla="*/ 0 h 237"/>
                <a:gd name="T6" fmla="*/ 88 w 170"/>
                <a:gd name="T7" fmla="*/ 0 h 237"/>
                <a:gd name="T8" fmla="*/ 82 w 170"/>
                <a:gd name="T9" fmla="*/ 0 h 237"/>
                <a:gd name="T10" fmla="*/ 41 w 170"/>
                <a:gd name="T11" fmla="*/ 0 h 237"/>
                <a:gd name="T12" fmla="*/ 41 w 170"/>
                <a:gd name="T13" fmla="*/ 65 h 237"/>
                <a:gd name="T14" fmla="*/ 23 w 170"/>
                <a:gd name="T15" fmla="*/ 125 h 237"/>
                <a:gd name="T16" fmla="*/ 0 w 170"/>
                <a:gd name="T17" fmla="*/ 225 h 237"/>
                <a:gd name="T18" fmla="*/ 0 w 170"/>
                <a:gd name="T19" fmla="*/ 237 h 237"/>
                <a:gd name="T20" fmla="*/ 83 w 170"/>
                <a:gd name="T21" fmla="*/ 237 h 237"/>
                <a:gd name="T22" fmla="*/ 86 w 170"/>
                <a:gd name="T23" fmla="*/ 237 h 237"/>
                <a:gd name="T24" fmla="*/ 170 w 170"/>
                <a:gd name="T25" fmla="*/ 237 h 237"/>
                <a:gd name="T26" fmla="*/ 170 w 170"/>
                <a:gd name="T27" fmla="*/ 225 h 237"/>
                <a:gd name="T28" fmla="*/ 146 w 170"/>
                <a:gd name="T29" fmla="*/ 125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0" h="237">
                  <a:moveTo>
                    <a:pt x="146" y="125"/>
                  </a:moveTo>
                  <a:cubicBezTo>
                    <a:pt x="132" y="99"/>
                    <a:pt x="129" y="65"/>
                    <a:pt x="129" y="65"/>
                  </a:cubicBezTo>
                  <a:cubicBezTo>
                    <a:pt x="129" y="0"/>
                    <a:pt x="129" y="0"/>
                    <a:pt x="129" y="0"/>
                  </a:cubicBezTo>
                  <a:cubicBezTo>
                    <a:pt x="88" y="0"/>
                    <a:pt x="88" y="0"/>
                    <a:pt x="88" y="0"/>
                  </a:cubicBezTo>
                  <a:cubicBezTo>
                    <a:pt x="82" y="0"/>
                    <a:pt x="82" y="0"/>
                    <a:pt x="82" y="0"/>
                  </a:cubicBezTo>
                  <a:cubicBezTo>
                    <a:pt x="41" y="0"/>
                    <a:pt x="41" y="0"/>
                    <a:pt x="41" y="0"/>
                  </a:cubicBezTo>
                  <a:cubicBezTo>
                    <a:pt x="41" y="65"/>
                    <a:pt x="41" y="65"/>
                    <a:pt x="41" y="65"/>
                  </a:cubicBezTo>
                  <a:cubicBezTo>
                    <a:pt x="41" y="65"/>
                    <a:pt x="38" y="99"/>
                    <a:pt x="23" y="125"/>
                  </a:cubicBezTo>
                  <a:cubicBezTo>
                    <a:pt x="8" y="151"/>
                    <a:pt x="0" y="171"/>
                    <a:pt x="0" y="225"/>
                  </a:cubicBezTo>
                  <a:cubicBezTo>
                    <a:pt x="0" y="237"/>
                    <a:pt x="0" y="237"/>
                    <a:pt x="0" y="237"/>
                  </a:cubicBezTo>
                  <a:cubicBezTo>
                    <a:pt x="83" y="237"/>
                    <a:pt x="83" y="237"/>
                    <a:pt x="83" y="237"/>
                  </a:cubicBezTo>
                  <a:cubicBezTo>
                    <a:pt x="86" y="237"/>
                    <a:pt x="86" y="237"/>
                    <a:pt x="86" y="237"/>
                  </a:cubicBezTo>
                  <a:cubicBezTo>
                    <a:pt x="170" y="237"/>
                    <a:pt x="170" y="237"/>
                    <a:pt x="170" y="237"/>
                  </a:cubicBezTo>
                  <a:cubicBezTo>
                    <a:pt x="170" y="225"/>
                    <a:pt x="170" y="225"/>
                    <a:pt x="170" y="225"/>
                  </a:cubicBezTo>
                  <a:cubicBezTo>
                    <a:pt x="170" y="171"/>
                    <a:pt x="161" y="151"/>
                    <a:pt x="146"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Rectangle 196"/>
            <p:cNvSpPr>
              <a:spLocks noChangeArrowheads="1"/>
            </p:cNvSpPr>
            <p:nvPr/>
          </p:nvSpPr>
          <p:spPr bwMode="auto">
            <a:xfrm>
              <a:off x="7192505" y="4437062"/>
              <a:ext cx="1161985" cy="1619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98"/>
            <p:cNvSpPr>
              <a:spLocks/>
            </p:cNvSpPr>
            <p:nvPr/>
          </p:nvSpPr>
          <p:spPr bwMode="auto">
            <a:xfrm>
              <a:off x="7969726" y="3657600"/>
              <a:ext cx="216750" cy="342900"/>
            </a:xfrm>
            <a:custGeom>
              <a:avLst/>
              <a:gdLst>
                <a:gd name="T0" fmla="*/ 144 w 144"/>
                <a:gd name="T1" fmla="*/ 59 h 184"/>
                <a:gd name="T2" fmla="*/ 123 w 144"/>
                <a:gd name="T3" fmla="*/ 38 h 184"/>
                <a:gd name="T4" fmla="*/ 120 w 144"/>
                <a:gd name="T5" fmla="*/ 38 h 184"/>
                <a:gd name="T6" fmla="*/ 112 w 144"/>
                <a:gd name="T7" fmla="*/ 28 h 184"/>
                <a:gd name="T8" fmla="*/ 113 w 144"/>
                <a:gd name="T9" fmla="*/ 23 h 184"/>
                <a:gd name="T10" fmla="*/ 90 w 144"/>
                <a:gd name="T11" fmla="*/ 0 h 184"/>
                <a:gd name="T12" fmla="*/ 71 w 144"/>
                <a:gd name="T13" fmla="*/ 12 h 184"/>
                <a:gd name="T14" fmla="*/ 69 w 144"/>
                <a:gd name="T15" fmla="*/ 12 h 184"/>
                <a:gd name="T16" fmla="*/ 48 w 144"/>
                <a:gd name="T17" fmla="*/ 33 h 184"/>
                <a:gd name="T18" fmla="*/ 48 w 144"/>
                <a:gd name="T19" fmla="*/ 35 h 184"/>
                <a:gd name="T20" fmla="*/ 33 w 144"/>
                <a:gd name="T21" fmla="*/ 42 h 184"/>
                <a:gd name="T22" fmla="*/ 21 w 144"/>
                <a:gd name="T23" fmla="*/ 38 h 184"/>
                <a:gd name="T24" fmla="*/ 0 w 144"/>
                <a:gd name="T25" fmla="*/ 59 h 184"/>
                <a:gd name="T26" fmla="*/ 13 w 144"/>
                <a:gd name="T27" fmla="*/ 79 h 184"/>
                <a:gd name="T28" fmla="*/ 57 w 144"/>
                <a:gd name="T29" fmla="*/ 114 h 184"/>
                <a:gd name="T30" fmla="*/ 73 w 144"/>
                <a:gd name="T31" fmla="*/ 148 h 184"/>
                <a:gd name="T32" fmla="*/ 95 w 144"/>
                <a:gd name="T33" fmla="*/ 184 h 184"/>
                <a:gd name="T34" fmla="*/ 104 w 144"/>
                <a:gd name="T35" fmla="*/ 184 h 184"/>
                <a:gd name="T36" fmla="*/ 98 w 144"/>
                <a:gd name="T37" fmla="*/ 142 h 184"/>
                <a:gd name="T38" fmla="*/ 114 w 144"/>
                <a:gd name="T39" fmla="*/ 107 h 184"/>
                <a:gd name="T40" fmla="*/ 134 w 144"/>
                <a:gd name="T41" fmla="*/ 77 h 184"/>
                <a:gd name="T42" fmla="*/ 144 w 144"/>
                <a:gd name="T43" fmla="*/ 5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184">
                  <a:moveTo>
                    <a:pt x="144" y="59"/>
                  </a:moveTo>
                  <a:cubicBezTo>
                    <a:pt x="144" y="48"/>
                    <a:pt x="134" y="38"/>
                    <a:pt x="123" y="38"/>
                  </a:cubicBezTo>
                  <a:cubicBezTo>
                    <a:pt x="122" y="38"/>
                    <a:pt x="120" y="38"/>
                    <a:pt x="120" y="38"/>
                  </a:cubicBezTo>
                  <a:cubicBezTo>
                    <a:pt x="118" y="34"/>
                    <a:pt x="116" y="31"/>
                    <a:pt x="112" y="28"/>
                  </a:cubicBezTo>
                  <a:cubicBezTo>
                    <a:pt x="113" y="26"/>
                    <a:pt x="113" y="25"/>
                    <a:pt x="113" y="23"/>
                  </a:cubicBezTo>
                  <a:cubicBezTo>
                    <a:pt x="113" y="11"/>
                    <a:pt x="103" y="0"/>
                    <a:pt x="90" y="0"/>
                  </a:cubicBezTo>
                  <a:cubicBezTo>
                    <a:pt x="82" y="0"/>
                    <a:pt x="75" y="5"/>
                    <a:pt x="71" y="12"/>
                  </a:cubicBezTo>
                  <a:cubicBezTo>
                    <a:pt x="70" y="12"/>
                    <a:pt x="70" y="12"/>
                    <a:pt x="69" y="12"/>
                  </a:cubicBezTo>
                  <a:cubicBezTo>
                    <a:pt x="57" y="12"/>
                    <a:pt x="48" y="21"/>
                    <a:pt x="48" y="33"/>
                  </a:cubicBezTo>
                  <a:cubicBezTo>
                    <a:pt x="48" y="34"/>
                    <a:pt x="48" y="34"/>
                    <a:pt x="48" y="35"/>
                  </a:cubicBezTo>
                  <a:cubicBezTo>
                    <a:pt x="42" y="35"/>
                    <a:pt x="37" y="38"/>
                    <a:pt x="33" y="42"/>
                  </a:cubicBezTo>
                  <a:cubicBezTo>
                    <a:pt x="30" y="40"/>
                    <a:pt x="25" y="38"/>
                    <a:pt x="21" y="38"/>
                  </a:cubicBezTo>
                  <a:cubicBezTo>
                    <a:pt x="9" y="38"/>
                    <a:pt x="0" y="48"/>
                    <a:pt x="0" y="59"/>
                  </a:cubicBezTo>
                  <a:cubicBezTo>
                    <a:pt x="0" y="68"/>
                    <a:pt x="5" y="75"/>
                    <a:pt x="13" y="79"/>
                  </a:cubicBezTo>
                  <a:cubicBezTo>
                    <a:pt x="14" y="84"/>
                    <a:pt x="19" y="113"/>
                    <a:pt x="57" y="114"/>
                  </a:cubicBezTo>
                  <a:cubicBezTo>
                    <a:pt x="57" y="114"/>
                    <a:pt x="42" y="137"/>
                    <a:pt x="73" y="148"/>
                  </a:cubicBezTo>
                  <a:cubicBezTo>
                    <a:pt x="73" y="148"/>
                    <a:pt x="95" y="154"/>
                    <a:pt x="95" y="184"/>
                  </a:cubicBezTo>
                  <a:cubicBezTo>
                    <a:pt x="104" y="184"/>
                    <a:pt x="104" y="184"/>
                    <a:pt x="104" y="184"/>
                  </a:cubicBezTo>
                  <a:cubicBezTo>
                    <a:pt x="104" y="184"/>
                    <a:pt x="113" y="157"/>
                    <a:pt x="98" y="142"/>
                  </a:cubicBezTo>
                  <a:cubicBezTo>
                    <a:pt x="83" y="127"/>
                    <a:pt x="121" y="125"/>
                    <a:pt x="114" y="107"/>
                  </a:cubicBezTo>
                  <a:cubicBezTo>
                    <a:pt x="114" y="107"/>
                    <a:pt x="137" y="97"/>
                    <a:pt x="134" y="77"/>
                  </a:cubicBezTo>
                  <a:cubicBezTo>
                    <a:pt x="140" y="73"/>
                    <a:pt x="144" y="67"/>
                    <a:pt x="144"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99"/>
            <p:cNvSpPr>
              <a:spLocks/>
            </p:cNvSpPr>
            <p:nvPr/>
          </p:nvSpPr>
          <p:spPr bwMode="auto">
            <a:xfrm>
              <a:off x="7735021" y="3548062"/>
              <a:ext cx="216750" cy="342900"/>
            </a:xfrm>
            <a:custGeom>
              <a:avLst/>
              <a:gdLst>
                <a:gd name="T0" fmla="*/ 144 w 144"/>
                <a:gd name="T1" fmla="*/ 59 h 183"/>
                <a:gd name="T2" fmla="*/ 123 w 144"/>
                <a:gd name="T3" fmla="*/ 38 h 183"/>
                <a:gd name="T4" fmla="*/ 120 w 144"/>
                <a:gd name="T5" fmla="*/ 38 h 183"/>
                <a:gd name="T6" fmla="*/ 112 w 144"/>
                <a:gd name="T7" fmla="*/ 28 h 183"/>
                <a:gd name="T8" fmla="*/ 113 w 144"/>
                <a:gd name="T9" fmla="*/ 22 h 183"/>
                <a:gd name="T10" fmla="*/ 91 w 144"/>
                <a:gd name="T11" fmla="*/ 0 h 183"/>
                <a:gd name="T12" fmla="*/ 71 w 144"/>
                <a:gd name="T13" fmla="*/ 11 h 183"/>
                <a:gd name="T14" fmla="*/ 69 w 144"/>
                <a:gd name="T15" fmla="*/ 11 h 183"/>
                <a:gd name="T16" fmla="*/ 48 w 144"/>
                <a:gd name="T17" fmla="*/ 32 h 183"/>
                <a:gd name="T18" fmla="*/ 48 w 144"/>
                <a:gd name="T19" fmla="*/ 34 h 183"/>
                <a:gd name="T20" fmla="*/ 33 w 144"/>
                <a:gd name="T21" fmla="*/ 41 h 183"/>
                <a:gd name="T22" fmla="*/ 21 w 144"/>
                <a:gd name="T23" fmla="*/ 38 h 183"/>
                <a:gd name="T24" fmla="*/ 0 w 144"/>
                <a:gd name="T25" fmla="*/ 59 h 183"/>
                <a:gd name="T26" fmla="*/ 13 w 144"/>
                <a:gd name="T27" fmla="*/ 78 h 183"/>
                <a:gd name="T28" fmla="*/ 58 w 144"/>
                <a:gd name="T29" fmla="*/ 114 h 183"/>
                <a:gd name="T30" fmla="*/ 74 w 144"/>
                <a:gd name="T31" fmla="*/ 148 h 183"/>
                <a:gd name="T32" fmla="*/ 95 w 144"/>
                <a:gd name="T33" fmla="*/ 183 h 183"/>
                <a:gd name="T34" fmla="*/ 104 w 144"/>
                <a:gd name="T35" fmla="*/ 183 h 183"/>
                <a:gd name="T36" fmla="*/ 98 w 144"/>
                <a:gd name="T37" fmla="*/ 141 h 183"/>
                <a:gd name="T38" fmla="*/ 114 w 144"/>
                <a:gd name="T39" fmla="*/ 107 h 183"/>
                <a:gd name="T40" fmla="*/ 134 w 144"/>
                <a:gd name="T41" fmla="*/ 76 h 183"/>
                <a:gd name="T42" fmla="*/ 144 w 144"/>
                <a:gd name="T43" fmla="*/ 59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183">
                  <a:moveTo>
                    <a:pt x="144" y="59"/>
                  </a:moveTo>
                  <a:cubicBezTo>
                    <a:pt x="144" y="47"/>
                    <a:pt x="134" y="38"/>
                    <a:pt x="123" y="38"/>
                  </a:cubicBezTo>
                  <a:cubicBezTo>
                    <a:pt x="122" y="38"/>
                    <a:pt x="121" y="38"/>
                    <a:pt x="120" y="38"/>
                  </a:cubicBezTo>
                  <a:cubicBezTo>
                    <a:pt x="118" y="34"/>
                    <a:pt x="116" y="30"/>
                    <a:pt x="112" y="28"/>
                  </a:cubicBezTo>
                  <a:cubicBezTo>
                    <a:pt x="113" y="26"/>
                    <a:pt x="113" y="24"/>
                    <a:pt x="113" y="22"/>
                  </a:cubicBezTo>
                  <a:cubicBezTo>
                    <a:pt x="113" y="10"/>
                    <a:pt x="103" y="0"/>
                    <a:pt x="91" y="0"/>
                  </a:cubicBezTo>
                  <a:cubicBezTo>
                    <a:pt x="82" y="0"/>
                    <a:pt x="75" y="5"/>
                    <a:pt x="71" y="11"/>
                  </a:cubicBezTo>
                  <a:cubicBezTo>
                    <a:pt x="70" y="11"/>
                    <a:pt x="70" y="11"/>
                    <a:pt x="69" y="11"/>
                  </a:cubicBezTo>
                  <a:cubicBezTo>
                    <a:pt x="58" y="11"/>
                    <a:pt x="48" y="21"/>
                    <a:pt x="48" y="32"/>
                  </a:cubicBezTo>
                  <a:cubicBezTo>
                    <a:pt x="48" y="33"/>
                    <a:pt x="48" y="34"/>
                    <a:pt x="48" y="34"/>
                  </a:cubicBezTo>
                  <a:cubicBezTo>
                    <a:pt x="42" y="34"/>
                    <a:pt x="37" y="37"/>
                    <a:pt x="33" y="41"/>
                  </a:cubicBezTo>
                  <a:cubicBezTo>
                    <a:pt x="30" y="39"/>
                    <a:pt x="26" y="38"/>
                    <a:pt x="21" y="38"/>
                  </a:cubicBezTo>
                  <a:cubicBezTo>
                    <a:pt x="10" y="38"/>
                    <a:pt x="0" y="47"/>
                    <a:pt x="0" y="59"/>
                  </a:cubicBezTo>
                  <a:cubicBezTo>
                    <a:pt x="0" y="67"/>
                    <a:pt x="5" y="75"/>
                    <a:pt x="13" y="78"/>
                  </a:cubicBezTo>
                  <a:cubicBezTo>
                    <a:pt x="14" y="83"/>
                    <a:pt x="19" y="113"/>
                    <a:pt x="58" y="114"/>
                  </a:cubicBezTo>
                  <a:cubicBezTo>
                    <a:pt x="58" y="114"/>
                    <a:pt x="43" y="137"/>
                    <a:pt x="74" y="148"/>
                  </a:cubicBezTo>
                  <a:cubicBezTo>
                    <a:pt x="74" y="148"/>
                    <a:pt x="95" y="153"/>
                    <a:pt x="95" y="183"/>
                  </a:cubicBezTo>
                  <a:cubicBezTo>
                    <a:pt x="104" y="183"/>
                    <a:pt x="104" y="183"/>
                    <a:pt x="104" y="183"/>
                  </a:cubicBezTo>
                  <a:cubicBezTo>
                    <a:pt x="104" y="183"/>
                    <a:pt x="113" y="156"/>
                    <a:pt x="98" y="141"/>
                  </a:cubicBezTo>
                  <a:cubicBezTo>
                    <a:pt x="83" y="127"/>
                    <a:pt x="121" y="125"/>
                    <a:pt x="114" y="107"/>
                  </a:cubicBezTo>
                  <a:cubicBezTo>
                    <a:pt x="114" y="107"/>
                    <a:pt x="137" y="96"/>
                    <a:pt x="134" y="76"/>
                  </a:cubicBezTo>
                  <a:cubicBezTo>
                    <a:pt x="140" y="72"/>
                    <a:pt x="144" y="66"/>
                    <a:pt x="144"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Rectangle 200"/>
            <p:cNvSpPr>
              <a:spLocks noChangeArrowheads="1"/>
            </p:cNvSpPr>
            <p:nvPr/>
          </p:nvSpPr>
          <p:spPr bwMode="auto">
            <a:xfrm>
              <a:off x="8375010" y="3817937"/>
              <a:ext cx="253944" cy="7318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Rectangle 201"/>
            <p:cNvSpPr>
              <a:spLocks noChangeArrowheads="1"/>
            </p:cNvSpPr>
            <p:nvPr/>
          </p:nvSpPr>
          <p:spPr bwMode="auto">
            <a:xfrm>
              <a:off x="9021412" y="4198937"/>
              <a:ext cx="253944" cy="3508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Rectangle 202"/>
            <p:cNvSpPr>
              <a:spLocks noChangeArrowheads="1"/>
            </p:cNvSpPr>
            <p:nvPr/>
          </p:nvSpPr>
          <p:spPr bwMode="auto">
            <a:xfrm>
              <a:off x="8664865" y="3525837"/>
              <a:ext cx="320636" cy="1023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 name="Group 18"/>
          <p:cNvGrpSpPr/>
          <p:nvPr/>
        </p:nvGrpSpPr>
        <p:grpSpPr>
          <a:xfrm>
            <a:off x="2298525" y="4949736"/>
            <a:ext cx="2082851" cy="1073150"/>
            <a:chOff x="7192505" y="3525837"/>
            <a:chExt cx="2082851" cy="1073150"/>
          </a:xfrm>
          <a:solidFill>
            <a:schemeClr val="accent2">
              <a:lumMod val="75000"/>
            </a:schemeClr>
          </a:solidFill>
        </p:grpSpPr>
        <p:sp>
          <p:nvSpPr>
            <p:cNvPr id="20" name="Freeform 193"/>
            <p:cNvSpPr>
              <a:spLocks/>
            </p:cNvSpPr>
            <p:nvPr/>
          </p:nvSpPr>
          <p:spPr bwMode="auto">
            <a:xfrm>
              <a:off x="7676024" y="3917950"/>
              <a:ext cx="379633" cy="655638"/>
            </a:xfrm>
            <a:custGeom>
              <a:avLst/>
              <a:gdLst>
                <a:gd name="T0" fmla="*/ 217 w 252"/>
                <a:gd name="T1" fmla="*/ 186 h 351"/>
                <a:gd name="T2" fmla="*/ 191 w 252"/>
                <a:gd name="T3" fmla="*/ 97 h 351"/>
                <a:gd name="T4" fmla="*/ 191 w 252"/>
                <a:gd name="T5" fmla="*/ 0 h 351"/>
                <a:gd name="T6" fmla="*/ 130 w 252"/>
                <a:gd name="T7" fmla="*/ 0 h 351"/>
                <a:gd name="T8" fmla="*/ 122 w 252"/>
                <a:gd name="T9" fmla="*/ 0 h 351"/>
                <a:gd name="T10" fmla="*/ 61 w 252"/>
                <a:gd name="T11" fmla="*/ 0 h 351"/>
                <a:gd name="T12" fmla="*/ 61 w 252"/>
                <a:gd name="T13" fmla="*/ 97 h 351"/>
                <a:gd name="T14" fmla="*/ 35 w 252"/>
                <a:gd name="T15" fmla="*/ 186 h 351"/>
                <a:gd name="T16" fmla="*/ 0 w 252"/>
                <a:gd name="T17" fmla="*/ 334 h 351"/>
                <a:gd name="T18" fmla="*/ 0 w 252"/>
                <a:gd name="T19" fmla="*/ 351 h 351"/>
                <a:gd name="T20" fmla="*/ 124 w 252"/>
                <a:gd name="T21" fmla="*/ 351 h 351"/>
                <a:gd name="T22" fmla="*/ 128 w 252"/>
                <a:gd name="T23" fmla="*/ 351 h 351"/>
                <a:gd name="T24" fmla="*/ 252 w 252"/>
                <a:gd name="T25" fmla="*/ 351 h 351"/>
                <a:gd name="T26" fmla="*/ 252 w 252"/>
                <a:gd name="T27" fmla="*/ 334 h 351"/>
                <a:gd name="T28" fmla="*/ 217 w 252"/>
                <a:gd name="T29" fmla="*/ 18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2" h="351">
                  <a:moveTo>
                    <a:pt x="217" y="186"/>
                  </a:moveTo>
                  <a:cubicBezTo>
                    <a:pt x="195" y="147"/>
                    <a:pt x="191" y="97"/>
                    <a:pt x="191" y="97"/>
                  </a:cubicBezTo>
                  <a:cubicBezTo>
                    <a:pt x="191" y="0"/>
                    <a:pt x="191" y="0"/>
                    <a:pt x="191" y="0"/>
                  </a:cubicBezTo>
                  <a:cubicBezTo>
                    <a:pt x="130" y="0"/>
                    <a:pt x="130" y="0"/>
                    <a:pt x="130" y="0"/>
                  </a:cubicBezTo>
                  <a:cubicBezTo>
                    <a:pt x="122" y="0"/>
                    <a:pt x="122" y="0"/>
                    <a:pt x="122" y="0"/>
                  </a:cubicBezTo>
                  <a:cubicBezTo>
                    <a:pt x="61" y="0"/>
                    <a:pt x="61" y="0"/>
                    <a:pt x="61" y="0"/>
                  </a:cubicBezTo>
                  <a:cubicBezTo>
                    <a:pt x="61" y="97"/>
                    <a:pt x="61" y="97"/>
                    <a:pt x="61" y="97"/>
                  </a:cubicBezTo>
                  <a:cubicBezTo>
                    <a:pt x="61" y="97"/>
                    <a:pt x="56" y="147"/>
                    <a:pt x="35" y="186"/>
                  </a:cubicBezTo>
                  <a:cubicBezTo>
                    <a:pt x="13" y="224"/>
                    <a:pt x="0" y="254"/>
                    <a:pt x="0" y="334"/>
                  </a:cubicBezTo>
                  <a:cubicBezTo>
                    <a:pt x="0" y="351"/>
                    <a:pt x="0" y="351"/>
                    <a:pt x="0" y="351"/>
                  </a:cubicBezTo>
                  <a:cubicBezTo>
                    <a:pt x="124" y="351"/>
                    <a:pt x="124" y="351"/>
                    <a:pt x="124" y="351"/>
                  </a:cubicBezTo>
                  <a:cubicBezTo>
                    <a:pt x="128" y="351"/>
                    <a:pt x="128" y="351"/>
                    <a:pt x="128" y="351"/>
                  </a:cubicBezTo>
                  <a:cubicBezTo>
                    <a:pt x="252" y="351"/>
                    <a:pt x="252" y="351"/>
                    <a:pt x="252" y="351"/>
                  </a:cubicBezTo>
                  <a:cubicBezTo>
                    <a:pt x="252" y="334"/>
                    <a:pt x="252" y="334"/>
                    <a:pt x="252" y="334"/>
                  </a:cubicBezTo>
                  <a:cubicBezTo>
                    <a:pt x="252" y="254"/>
                    <a:pt x="239" y="224"/>
                    <a:pt x="217" y="1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94"/>
            <p:cNvSpPr>
              <a:spLocks/>
            </p:cNvSpPr>
            <p:nvPr/>
          </p:nvSpPr>
          <p:spPr bwMode="auto">
            <a:xfrm>
              <a:off x="7497750" y="4017962"/>
              <a:ext cx="256509" cy="442913"/>
            </a:xfrm>
            <a:custGeom>
              <a:avLst/>
              <a:gdLst>
                <a:gd name="T0" fmla="*/ 147 w 170"/>
                <a:gd name="T1" fmla="*/ 125 h 237"/>
                <a:gd name="T2" fmla="*/ 129 w 170"/>
                <a:gd name="T3" fmla="*/ 65 h 237"/>
                <a:gd name="T4" fmla="*/ 129 w 170"/>
                <a:gd name="T5" fmla="*/ 0 h 237"/>
                <a:gd name="T6" fmla="*/ 88 w 170"/>
                <a:gd name="T7" fmla="*/ 0 h 237"/>
                <a:gd name="T8" fmla="*/ 82 w 170"/>
                <a:gd name="T9" fmla="*/ 0 h 237"/>
                <a:gd name="T10" fmla="*/ 41 w 170"/>
                <a:gd name="T11" fmla="*/ 0 h 237"/>
                <a:gd name="T12" fmla="*/ 41 w 170"/>
                <a:gd name="T13" fmla="*/ 65 h 237"/>
                <a:gd name="T14" fmla="*/ 23 w 170"/>
                <a:gd name="T15" fmla="*/ 125 h 237"/>
                <a:gd name="T16" fmla="*/ 0 w 170"/>
                <a:gd name="T17" fmla="*/ 225 h 237"/>
                <a:gd name="T18" fmla="*/ 0 w 170"/>
                <a:gd name="T19" fmla="*/ 237 h 237"/>
                <a:gd name="T20" fmla="*/ 83 w 170"/>
                <a:gd name="T21" fmla="*/ 237 h 237"/>
                <a:gd name="T22" fmla="*/ 87 w 170"/>
                <a:gd name="T23" fmla="*/ 237 h 237"/>
                <a:gd name="T24" fmla="*/ 170 w 170"/>
                <a:gd name="T25" fmla="*/ 237 h 237"/>
                <a:gd name="T26" fmla="*/ 170 w 170"/>
                <a:gd name="T27" fmla="*/ 225 h 237"/>
                <a:gd name="T28" fmla="*/ 147 w 170"/>
                <a:gd name="T29" fmla="*/ 125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0" h="237">
                  <a:moveTo>
                    <a:pt x="147" y="125"/>
                  </a:moveTo>
                  <a:cubicBezTo>
                    <a:pt x="132" y="99"/>
                    <a:pt x="129" y="65"/>
                    <a:pt x="129" y="65"/>
                  </a:cubicBezTo>
                  <a:cubicBezTo>
                    <a:pt x="129" y="0"/>
                    <a:pt x="129" y="0"/>
                    <a:pt x="129" y="0"/>
                  </a:cubicBezTo>
                  <a:cubicBezTo>
                    <a:pt x="88" y="0"/>
                    <a:pt x="88" y="0"/>
                    <a:pt x="88" y="0"/>
                  </a:cubicBezTo>
                  <a:cubicBezTo>
                    <a:pt x="82" y="0"/>
                    <a:pt x="82" y="0"/>
                    <a:pt x="82" y="0"/>
                  </a:cubicBezTo>
                  <a:cubicBezTo>
                    <a:pt x="41" y="0"/>
                    <a:pt x="41" y="0"/>
                    <a:pt x="41" y="0"/>
                  </a:cubicBezTo>
                  <a:cubicBezTo>
                    <a:pt x="41" y="65"/>
                    <a:pt x="41" y="65"/>
                    <a:pt x="41" y="65"/>
                  </a:cubicBezTo>
                  <a:cubicBezTo>
                    <a:pt x="41" y="65"/>
                    <a:pt x="38" y="99"/>
                    <a:pt x="23" y="125"/>
                  </a:cubicBezTo>
                  <a:cubicBezTo>
                    <a:pt x="9" y="151"/>
                    <a:pt x="0" y="171"/>
                    <a:pt x="0" y="225"/>
                  </a:cubicBezTo>
                  <a:cubicBezTo>
                    <a:pt x="0" y="237"/>
                    <a:pt x="0" y="237"/>
                    <a:pt x="0" y="237"/>
                  </a:cubicBezTo>
                  <a:cubicBezTo>
                    <a:pt x="83" y="237"/>
                    <a:pt x="83" y="237"/>
                    <a:pt x="83" y="237"/>
                  </a:cubicBezTo>
                  <a:cubicBezTo>
                    <a:pt x="87" y="237"/>
                    <a:pt x="87" y="237"/>
                    <a:pt x="87" y="237"/>
                  </a:cubicBezTo>
                  <a:cubicBezTo>
                    <a:pt x="170" y="237"/>
                    <a:pt x="170" y="237"/>
                    <a:pt x="170" y="237"/>
                  </a:cubicBezTo>
                  <a:cubicBezTo>
                    <a:pt x="170" y="225"/>
                    <a:pt x="170" y="225"/>
                    <a:pt x="170" y="225"/>
                  </a:cubicBezTo>
                  <a:cubicBezTo>
                    <a:pt x="170" y="171"/>
                    <a:pt x="162" y="151"/>
                    <a:pt x="147"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95"/>
            <p:cNvSpPr>
              <a:spLocks/>
            </p:cNvSpPr>
            <p:nvPr/>
          </p:nvSpPr>
          <p:spPr bwMode="auto">
            <a:xfrm>
              <a:off x="7977422" y="4017962"/>
              <a:ext cx="256509" cy="442913"/>
            </a:xfrm>
            <a:custGeom>
              <a:avLst/>
              <a:gdLst>
                <a:gd name="T0" fmla="*/ 146 w 170"/>
                <a:gd name="T1" fmla="*/ 125 h 237"/>
                <a:gd name="T2" fmla="*/ 129 w 170"/>
                <a:gd name="T3" fmla="*/ 65 h 237"/>
                <a:gd name="T4" fmla="*/ 129 w 170"/>
                <a:gd name="T5" fmla="*/ 0 h 237"/>
                <a:gd name="T6" fmla="*/ 88 w 170"/>
                <a:gd name="T7" fmla="*/ 0 h 237"/>
                <a:gd name="T8" fmla="*/ 82 w 170"/>
                <a:gd name="T9" fmla="*/ 0 h 237"/>
                <a:gd name="T10" fmla="*/ 41 w 170"/>
                <a:gd name="T11" fmla="*/ 0 h 237"/>
                <a:gd name="T12" fmla="*/ 41 w 170"/>
                <a:gd name="T13" fmla="*/ 65 h 237"/>
                <a:gd name="T14" fmla="*/ 23 w 170"/>
                <a:gd name="T15" fmla="*/ 125 h 237"/>
                <a:gd name="T16" fmla="*/ 0 w 170"/>
                <a:gd name="T17" fmla="*/ 225 h 237"/>
                <a:gd name="T18" fmla="*/ 0 w 170"/>
                <a:gd name="T19" fmla="*/ 237 h 237"/>
                <a:gd name="T20" fmla="*/ 83 w 170"/>
                <a:gd name="T21" fmla="*/ 237 h 237"/>
                <a:gd name="T22" fmla="*/ 86 w 170"/>
                <a:gd name="T23" fmla="*/ 237 h 237"/>
                <a:gd name="T24" fmla="*/ 170 w 170"/>
                <a:gd name="T25" fmla="*/ 237 h 237"/>
                <a:gd name="T26" fmla="*/ 170 w 170"/>
                <a:gd name="T27" fmla="*/ 225 h 237"/>
                <a:gd name="T28" fmla="*/ 146 w 170"/>
                <a:gd name="T29" fmla="*/ 125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0" h="237">
                  <a:moveTo>
                    <a:pt x="146" y="125"/>
                  </a:moveTo>
                  <a:cubicBezTo>
                    <a:pt x="132" y="99"/>
                    <a:pt x="129" y="65"/>
                    <a:pt x="129" y="65"/>
                  </a:cubicBezTo>
                  <a:cubicBezTo>
                    <a:pt x="129" y="0"/>
                    <a:pt x="129" y="0"/>
                    <a:pt x="129" y="0"/>
                  </a:cubicBezTo>
                  <a:cubicBezTo>
                    <a:pt x="88" y="0"/>
                    <a:pt x="88" y="0"/>
                    <a:pt x="88" y="0"/>
                  </a:cubicBezTo>
                  <a:cubicBezTo>
                    <a:pt x="82" y="0"/>
                    <a:pt x="82" y="0"/>
                    <a:pt x="82" y="0"/>
                  </a:cubicBezTo>
                  <a:cubicBezTo>
                    <a:pt x="41" y="0"/>
                    <a:pt x="41" y="0"/>
                    <a:pt x="41" y="0"/>
                  </a:cubicBezTo>
                  <a:cubicBezTo>
                    <a:pt x="41" y="65"/>
                    <a:pt x="41" y="65"/>
                    <a:pt x="41" y="65"/>
                  </a:cubicBezTo>
                  <a:cubicBezTo>
                    <a:pt x="41" y="65"/>
                    <a:pt x="38" y="99"/>
                    <a:pt x="23" y="125"/>
                  </a:cubicBezTo>
                  <a:cubicBezTo>
                    <a:pt x="8" y="151"/>
                    <a:pt x="0" y="171"/>
                    <a:pt x="0" y="225"/>
                  </a:cubicBezTo>
                  <a:cubicBezTo>
                    <a:pt x="0" y="237"/>
                    <a:pt x="0" y="237"/>
                    <a:pt x="0" y="237"/>
                  </a:cubicBezTo>
                  <a:cubicBezTo>
                    <a:pt x="83" y="237"/>
                    <a:pt x="83" y="237"/>
                    <a:pt x="83" y="237"/>
                  </a:cubicBezTo>
                  <a:cubicBezTo>
                    <a:pt x="86" y="237"/>
                    <a:pt x="86" y="237"/>
                    <a:pt x="86" y="237"/>
                  </a:cubicBezTo>
                  <a:cubicBezTo>
                    <a:pt x="170" y="237"/>
                    <a:pt x="170" y="237"/>
                    <a:pt x="170" y="237"/>
                  </a:cubicBezTo>
                  <a:cubicBezTo>
                    <a:pt x="170" y="225"/>
                    <a:pt x="170" y="225"/>
                    <a:pt x="170" y="225"/>
                  </a:cubicBezTo>
                  <a:cubicBezTo>
                    <a:pt x="170" y="171"/>
                    <a:pt x="161" y="151"/>
                    <a:pt x="146"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Rectangle 196"/>
            <p:cNvSpPr>
              <a:spLocks noChangeArrowheads="1"/>
            </p:cNvSpPr>
            <p:nvPr/>
          </p:nvSpPr>
          <p:spPr bwMode="auto">
            <a:xfrm>
              <a:off x="7192505" y="4437062"/>
              <a:ext cx="1161985" cy="1619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198"/>
            <p:cNvSpPr>
              <a:spLocks/>
            </p:cNvSpPr>
            <p:nvPr/>
          </p:nvSpPr>
          <p:spPr bwMode="auto">
            <a:xfrm>
              <a:off x="7969726" y="3657600"/>
              <a:ext cx="216750" cy="342900"/>
            </a:xfrm>
            <a:custGeom>
              <a:avLst/>
              <a:gdLst>
                <a:gd name="T0" fmla="*/ 144 w 144"/>
                <a:gd name="T1" fmla="*/ 59 h 184"/>
                <a:gd name="T2" fmla="*/ 123 w 144"/>
                <a:gd name="T3" fmla="*/ 38 h 184"/>
                <a:gd name="T4" fmla="*/ 120 w 144"/>
                <a:gd name="T5" fmla="*/ 38 h 184"/>
                <a:gd name="T6" fmla="*/ 112 w 144"/>
                <a:gd name="T7" fmla="*/ 28 h 184"/>
                <a:gd name="T8" fmla="*/ 113 w 144"/>
                <a:gd name="T9" fmla="*/ 23 h 184"/>
                <a:gd name="T10" fmla="*/ 90 w 144"/>
                <a:gd name="T11" fmla="*/ 0 h 184"/>
                <a:gd name="T12" fmla="*/ 71 w 144"/>
                <a:gd name="T13" fmla="*/ 12 h 184"/>
                <a:gd name="T14" fmla="*/ 69 w 144"/>
                <a:gd name="T15" fmla="*/ 12 h 184"/>
                <a:gd name="T16" fmla="*/ 48 w 144"/>
                <a:gd name="T17" fmla="*/ 33 h 184"/>
                <a:gd name="T18" fmla="*/ 48 w 144"/>
                <a:gd name="T19" fmla="*/ 35 h 184"/>
                <a:gd name="T20" fmla="*/ 33 w 144"/>
                <a:gd name="T21" fmla="*/ 42 h 184"/>
                <a:gd name="T22" fmla="*/ 21 w 144"/>
                <a:gd name="T23" fmla="*/ 38 h 184"/>
                <a:gd name="T24" fmla="*/ 0 w 144"/>
                <a:gd name="T25" fmla="*/ 59 h 184"/>
                <a:gd name="T26" fmla="*/ 13 w 144"/>
                <a:gd name="T27" fmla="*/ 79 h 184"/>
                <a:gd name="T28" fmla="*/ 57 w 144"/>
                <a:gd name="T29" fmla="*/ 114 h 184"/>
                <a:gd name="T30" fmla="*/ 73 w 144"/>
                <a:gd name="T31" fmla="*/ 148 h 184"/>
                <a:gd name="T32" fmla="*/ 95 w 144"/>
                <a:gd name="T33" fmla="*/ 184 h 184"/>
                <a:gd name="T34" fmla="*/ 104 w 144"/>
                <a:gd name="T35" fmla="*/ 184 h 184"/>
                <a:gd name="T36" fmla="*/ 98 w 144"/>
                <a:gd name="T37" fmla="*/ 142 h 184"/>
                <a:gd name="T38" fmla="*/ 114 w 144"/>
                <a:gd name="T39" fmla="*/ 107 h 184"/>
                <a:gd name="T40" fmla="*/ 134 w 144"/>
                <a:gd name="T41" fmla="*/ 77 h 184"/>
                <a:gd name="T42" fmla="*/ 144 w 144"/>
                <a:gd name="T43" fmla="*/ 5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184">
                  <a:moveTo>
                    <a:pt x="144" y="59"/>
                  </a:moveTo>
                  <a:cubicBezTo>
                    <a:pt x="144" y="48"/>
                    <a:pt x="134" y="38"/>
                    <a:pt x="123" y="38"/>
                  </a:cubicBezTo>
                  <a:cubicBezTo>
                    <a:pt x="122" y="38"/>
                    <a:pt x="120" y="38"/>
                    <a:pt x="120" y="38"/>
                  </a:cubicBezTo>
                  <a:cubicBezTo>
                    <a:pt x="118" y="34"/>
                    <a:pt x="116" y="31"/>
                    <a:pt x="112" y="28"/>
                  </a:cubicBezTo>
                  <a:cubicBezTo>
                    <a:pt x="113" y="26"/>
                    <a:pt x="113" y="25"/>
                    <a:pt x="113" y="23"/>
                  </a:cubicBezTo>
                  <a:cubicBezTo>
                    <a:pt x="113" y="11"/>
                    <a:pt x="103" y="0"/>
                    <a:pt x="90" y="0"/>
                  </a:cubicBezTo>
                  <a:cubicBezTo>
                    <a:pt x="82" y="0"/>
                    <a:pt x="75" y="5"/>
                    <a:pt x="71" y="12"/>
                  </a:cubicBezTo>
                  <a:cubicBezTo>
                    <a:pt x="70" y="12"/>
                    <a:pt x="70" y="12"/>
                    <a:pt x="69" y="12"/>
                  </a:cubicBezTo>
                  <a:cubicBezTo>
                    <a:pt x="57" y="12"/>
                    <a:pt x="48" y="21"/>
                    <a:pt x="48" y="33"/>
                  </a:cubicBezTo>
                  <a:cubicBezTo>
                    <a:pt x="48" y="34"/>
                    <a:pt x="48" y="34"/>
                    <a:pt x="48" y="35"/>
                  </a:cubicBezTo>
                  <a:cubicBezTo>
                    <a:pt x="42" y="35"/>
                    <a:pt x="37" y="38"/>
                    <a:pt x="33" y="42"/>
                  </a:cubicBezTo>
                  <a:cubicBezTo>
                    <a:pt x="30" y="40"/>
                    <a:pt x="25" y="38"/>
                    <a:pt x="21" y="38"/>
                  </a:cubicBezTo>
                  <a:cubicBezTo>
                    <a:pt x="9" y="38"/>
                    <a:pt x="0" y="48"/>
                    <a:pt x="0" y="59"/>
                  </a:cubicBezTo>
                  <a:cubicBezTo>
                    <a:pt x="0" y="68"/>
                    <a:pt x="5" y="75"/>
                    <a:pt x="13" y="79"/>
                  </a:cubicBezTo>
                  <a:cubicBezTo>
                    <a:pt x="14" y="84"/>
                    <a:pt x="19" y="113"/>
                    <a:pt x="57" y="114"/>
                  </a:cubicBezTo>
                  <a:cubicBezTo>
                    <a:pt x="57" y="114"/>
                    <a:pt x="42" y="137"/>
                    <a:pt x="73" y="148"/>
                  </a:cubicBezTo>
                  <a:cubicBezTo>
                    <a:pt x="73" y="148"/>
                    <a:pt x="95" y="154"/>
                    <a:pt x="95" y="184"/>
                  </a:cubicBezTo>
                  <a:cubicBezTo>
                    <a:pt x="104" y="184"/>
                    <a:pt x="104" y="184"/>
                    <a:pt x="104" y="184"/>
                  </a:cubicBezTo>
                  <a:cubicBezTo>
                    <a:pt x="104" y="184"/>
                    <a:pt x="113" y="157"/>
                    <a:pt x="98" y="142"/>
                  </a:cubicBezTo>
                  <a:cubicBezTo>
                    <a:pt x="83" y="127"/>
                    <a:pt x="121" y="125"/>
                    <a:pt x="114" y="107"/>
                  </a:cubicBezTo>
                  <a:cubicBezTo>
                    <a:pt x="114" y="107"/>
                    <a:pt x="137" y="97"/>
                    <a:pt x="134" y="77"/>
                  </a:cubicBezTo>
                  <a:cubicBezTo>
                    <a:pt x="140" y="73"/>
                    <a:pt x="144" y="67"/>
                    <a:pt x="144"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199"/>
            <p:cNvSpPr>
              <a:spLocks/>
            </p:cNvSpPr>
            <p:nvPr/>
          </p:nvSpPr>
          <p:spPr bwMode="auto">
            <a:xfrm>
              <a:off x="7735021" y="3548062"/>
              <a:ext cx="216750" cy="342900"/>
            </a:xfrm>
            <a:custGeom>
              <a:avLst/>
              <a:gdLst>
                <a:gd name="T0" fmla="*/ 144 w 144"/>
                <a:gd name="T1" fmla="*/ 59 h 183"/>
                <a:gd name="T2" fmla="*/ 123 w 144"/>
                <a:gd name="T3" fmla="*/ 38 h 183"/>
                <a:gd name="T4" fmla="*/ 120 w 144"/>
                <a:gd name="T5" fmla="*/ 38 h 183"/>
                <a:gd name="T6" fmla="*/ 112 w 144"/>
                <a:gd name="T7" fmla="*/ 28 h 183"/>
                <a:gd name="T8" fmla="*/ 113 w 144"/>
                <a:gd name="T9" fmla="*/ 22 h 183"/>
                <a:gd name="T10" fmla="*/ 91 w 144"/>
                <a:gd name="T11" fmla="*/ 0 h 183"/>
                <a:gd name="T12" fmla="*/ 71 w 144"/>
                <a:gd name="T13" fmla="*/ 11 h 183"/>
                <a:gd name="T14" fmla="*/ 69 w 144"/>
                <a:gd name="T15" fmla="*/ 11 h 183"/>
                <a:gd name="T16" fmla="*/ 48 w 144"/>
                <a:gd name="T17" fmla="*/ 32 h 183"/>
                <a:gd name="T18" fmla="*/ 48 w 144"/>
                <a:gd name="T19" fmla="*/ 34 h 183"/>
                <a:gd name="T20" fmla="*/ 33 w 144"/>
                <a:gd name="T21" fmla="*/ 41 h 183"/>
                <a:gd name="T22" fmla="*/ 21 w 144"/>
                <a:gd name="T23" fmla="*/ 38 h 183"/>
                <a:gd name="T24" fmla="*/ 0 w 144"/>
                <a:gd name="T25" fmla="*/ 59 h 183"/>
                <a:gd name="T26" fmla="*/ 13 w 144"/>
                <a:gd name="T27" fmla="*/ 78 h 183"/>
                <a:gd name="T28" fmla="*/ 58 w 144"/>
                <a:gd name="T29" fmla="*/ 114 h 183"/>
                <a:gd name="T30" fmla="*/ 74 w 144"/>
                <a:gd name="T31" fmla="*/ 148 h 183"/>
                <a:gd name="T32" fmla="*/ 95 w 144"/>
                <a:gd name="T33" fmla="*/ 183 h 183"/>
                <a:gd name="T34" fmla="*/ 104 w 144"/>
                <a:gd name="T35" fmla="*/ 183 h 183"/>
                <a:gd name="T36" fmla="*/ 98 w 144"/>
                <a:gd name="T37" fmla="*/ 141 h 183"/>
                <a:gd name="T38" fmla="*/ 114 w 144"/>
                <a:gd name="T39" fmla="*/ 107 h 183"/>
                <a:gd name="T40" fmla="*/ 134 w 144"/>
                <a:gd name="T41" fmla="*/ 76 h 183"/>
                <a:gd name="T42" fmla="*/ 144 w 144"/>
                <a:gd name="T43" fmla="*/ 59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183">
                  <a:moveTo>
                    <a:pt x="144" y="59"/>
                  </a:moveTo>
                  <a:cubicBezTo>
                    <a:pt x="144" y="47"/>
                    <a:pt x="134" y="38"/>
                    <a:pt x="123" y="38"/>
                  </a:cubicBezTo>
                  <a:cubicBezTo>
                    <a:pt x="122" y="38"/>
                    <a:pt x="121" y="38"/>
                    <a:pt x="120" y="38"/>
                  </a:cubicBezTo>
                  <a:cubicBezTo>
                    <a:pt x="118" y="34"/>
                    <a:pt x="116" y="30"/>
                    <a:pt x="112" y="28"/>
                  </a:cubicBezTo>
                  <a:cubicBezTo>
                    <a:pt x="113" y="26"/>
                    <a:pt x="113" y="24"/>
                    <a:pt x="113" y="22"/>
                  </a:cubicBezTo>
                  <a:cubicBezTo>
                    <a:pt x="113" y="10"/>
                    <a:pt x="103" y="0"/>
                    <a:pt x="91" y="0"/>
                  </a:cubicBezTo>
                  <a:cubicBezTo>
                    <a:pt x="82" y="0"/>
                    <a:pt x="75" y="5"/>
                    <a:pt x="71" y="11"/>
                  </a:cubicBezTo>
                  <a:cubicBezTo>
                    <a:pt x="70" y="11"/>
                    <a:pt x="70" y="11"/>
                    <a:pt x="69" y="11"/>
                  </a:cubicBezTo>
                  <a:cubicBezTo>
                    <a:pt x="58" y="11"/>
                    <a:pt x="48" y="21"/>
                    <a:pt x="48" y="32"/>
                  </a:cubicBezTo>
                  <a:cubicBezTo>
                    <a:pt x="48" y="33"/>
                    <a:pt x="48" y="34"/>
                    <a:pt x="48" y="34"/>
                  </a:cubicBezTo>
                  <a:cubicBezTo>
                    <a:pt x="42" y="34"/>
                    <a:pt x="37" y="37"/>
                    <a:pt x="33" y="41"/>
                  </a:cubicBezTo>
                  <a:cubicBezTo>
                    <a:pt x="30" y="39"/>
                    <a:pt x="26" y="38"/>
                    <a:pt x="21" y="38"/>
                  </a:cubicBezTo>
                  <a:cubicBezTo>
                    <a:pt x="10" y="38"/>
                    <a:pt x="0" y="47"/>
                    <a:pt x="0" y="59"/>
                  </a:cubicBezTo>
                  <a:cubicBezTo>
                    <a:pt x="0" y="67"/>
                    <a:pt x="5" y="75"/>
                    <a:pt x="13" y="78"/>
                  </a:cubicBezTo>
                  <a:cubicBezTo>
                    <a:pt x="14" y="83"/>
                    <a:pt x="19" y="113"/>
                    <a:pt x="58" y="114"/>
                  </a:cubicBezTo>
                  <a:cubicBezTo>
                    <a:pt x="58" y="114"/>
                    <a:pt x="43" y="137"/>
                    <a:pt x="74" y="148"/>
                  </a:cubicBezTo>
                  <a:cubicBezTo>
                    <a:pt x="74" y="148"/>
                    <a:pt x="95" y="153"/>
                    <a:pt x="95" y="183"/>
                  </a:cubicBezTo>
                  <a:cubicBezTo>
                    <a:pt x="104" y="183"/>
                    <a:pt x="104" y="183"/>
                    <a:pt x="104" y="183"/>
                  </a:cubicBezTo>
                  <a:cubicBezTo>
                    <a:pt x="104" y="183"/>
                    <a:pt x="113" y="156"/>
                    <a:pt x="98" y="141"/>
                  </a:cubicBezTo>
                  <a:cubicBezTo>
                    <a:pt x="83" y="127"/>
                    <a:pt x="121" y="125"/>
                    <a:pt x="114" y="107"/>
                  </a:cubicBezTo>
                  <a:cubicBezTo>
                    <a:pt x="114" y="107"/>
                    <a:pt x="137" y="96"/>
                    <a:pt x="134" y="76"/>
                  </a:cubicBezTo>
                  <a:cubicBezTo>
                    <a:pt x="140" y="72"/>
                    <a:pt x="144" y="66"/>
                    <a:pt x="144"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Rectangle 200"/>
            <p:cNvSpPr>
              <a:spLocks noChangeArrowheads="1"/>
            </p:cNvSpPr>
            <p:nvPr/>
          </p:nvSpPr>
          <p:spPr bwMode="auto">
            <a:xfrm>
              <a:off x="8375010" y="3817937"/>
              <a:ext cx="253944" cy="7318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Rectangle 201"/>
            <p:cNvSpPr>
              <a:spLocks noChangeArrowheads="1"/>
            </p:cNvSpPr>
            <p:nvPr/>
          </p:nvSpPr>
          <p:spPr bwMode="auto">
            <a:xfrm>
              <a:off x="9021412" y="4198937"/>
              <a:ext cx="253944" cy="3508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Rectangle 202"/>
            <p:cNvSpPr>
              <a:spLocks noChangeArrowheads="1"/>
            </p:cNvSpPr>
            <p:nvPr/>
          </p:nvSpPr>
          <p:spPr bwMode="auto">
            <a:xfrm>
              <a:off x="8664865" y="3525837"/>
              <a:ext cx="320636" cy="1023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 name="Group 4"/>
          <p:cNvGrpSpPr/>
          <p:nvPr/>
        </p:nvGrpSpPr>
        <p:grpSpPr>
          <a:xfrm>
            <a:off x="10011006" y="4229804"/>
            <a:ext cx="1967422" cy="1827213"/>
            <a:chOff x="530973" y="1712912"/>
            <a:chExt cx="1967422" cy="1827213"/>
          </a:xfrm>
          <a:solidFill>
            <a:schemeClr val="accent2">
              <a:lumMod val="75000"/>
            </a:schemeClr>
          </a:solidFill>
        </p:grpSpPr>
        <p:sp>
          <p:nvSpPr>
            <p:cNvPr id="29" name="Freeform 8"/>
            <p:cNvSpPr>
              <a:spLocks/>
            </p:cNvSpPr>
            <p:nvPr/>
          </p:nvSpPr>
          <p:spPr bwMode="auto">
            <a:xfrm>
              <a:off x="737463" y="3425825"/>
              <a:ext cx="1136334" cy="114300"/>
            </a:xfrm>
            <a:custGeom>
              <a:avLst/>
              <a:gdLst>
                <a:gd name="T0" fmla="*/ 179 w 753"/>
                <a:gd name="T1" fmla="*/ 26 h 61"/>
                <a:gd name="T2" fmla="*/ 173 w 753"/>
                <a:gd name="T3" fmla="*/ 26 h 61"/>
                <a:gd name="T4" fmla="*/ 28 w 753"/>
                <a:gd name="T5" fmla="*/ 39 h 61"/>
                <a:gd name="T6" fmla="*/ 263 w 753"/>
                <a:gd name="T7" fmla="*/ 56 h 61"/>
                <a:gd name="T8" fmla="*/ 526 w 753"/>
                <a:gd name="T9" fmla="*/ 53 h 61"/>
                <a:gd name="T10" fmla="*/ 687 w 753"/>
                <a:gd name="T11" fmla="*/ 34 h 61"/>
                <a:gd name="T12" fmla="*/ 521 w 753"/>
                <a:gd name="T13" fmla="*/ 16 h 61"/>
                <a:gd name="T14" fmla="*/ 378 w 753"/>
                <a:gd name="T15" fmla="*/ 20 h 61"/>
                <a:gd name="T16" fmla="*/ 179 w 753"/>
                <a:gd name="T17" fmla="*/ 2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3" h="61">
                  <a:moveTo>
                    <a:pt x="179" y="26"/>
                  </a:moveTo>
                  <a:cubicBezTo>
                    <a:pt x="179" y="26"/>
                    <a:pt x="177" y="26"/>
                    <a:pt x="173" y="26"/>
                  </a:cubicBezTo>
                  <a:cubicBezTo>
                    <a:pt x="147" y="26"/>
                    <a:pt x="51" y="26"/>
                    <a:pt x="28" y="39"/>
                  </a:cubicBezTo>
                  <a:cubicBezTo>
                    <a:pt x="0" y="53"/>
                    <a:pt x="134" y="61"/>
                    <a:pt x="263" y="56"/>
                  </a:cubicBezTo>
                  <a:cubicBezTo>
                    <a:pt x="392" y="52"/>
                    <a:pt x="448" y="56"/>
                    <a:pt x="526" y="53"/>
                  </a:cubicBezTo>
                  <a:cubicBezTo>
                    <a:pt x="603" y="50"/>
                    <a:pt x="753" y="39"/>
                    <a:pt x="687" y="34"/>
                  </a:cubicBezTo>
                  <a:cubicBezTo>
                    <a:pt x="621" y="29"/>
                    <a:pt x="556" y="16"/>
                    <a:pt x="521" y="16"/>
                  </a:cubicBezTo>
                  <a:cubicBezTo>
                    <a:pt x="485" y="16"/>
                    <a:pt x="405" y="14"/>
                    <a:pt x="378" y="20"/>
                  </a:cubicBezTo>
                  <a:cubicBezTo>
                    <a:pt x="352" y="26"/>
                    <a:pt x="284" y="0"/>
                    <a:pt x="179"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9"/>
            <p:cNvSpPr>
              <a:spLocks/>
            </p:cNvSpPr>
            <p:nvPr/>
          </p:nvSpPr>
          <p:spPr bwMode="auto">
            <a:xfrm>
              <a:off x="990124" y="3397250"/>
              <a:ext cx="468128" cy="92075"/>
            </a:xfrm>
            <a:custGeom>
              <a:avLst/>
              <a:gdLst>
                <a:gd name="T0" fmla="*/ 92 w 311"/>
                <a:gd name="T1" fmla="*/ 0 h 49"/>
                <a:gd name="T2" fmla="*/ 51 w 311"/>
                <a:gd name="T3" fmla="*/ 33 h 49"/>
                <a:gd name="T4" fmla="*/ 0 w 311"/>
                <a:gd name="T5" fmla="*/ 45 h 49"/>
                <a:gd name="T6" fmla="*/ 77 w 311"/>
                <a:gd name="T7" fmla="*/ 41 h 49"/>
                <a:gd name="T8" fmla="*/ 134 w 311"/>
                <a:gd name="T9" fmla="*/ 34 h 49"/>
                <a:gd name="T10" fmla="*/ 222 w 311"/>
                <a:gd name="T11" fmla="*/ 47 h 49"/>
                <a:gd name="T12" fmla="*/ 291 w 311"/>
                <a:gd name="T13" fmla="*/ 41 h 49"/>
                <a:gd name="T14" fmla="*/ 267 w 311"/>
                <a:gd name="T15" fmla="*/ 34 h 49"/>
                <a:gd name="T16" fmla="*/ 201 w 311"/>
                <a:gd name="T17" fmla="*/ 19 h 49"/>
                <a:gd name="T18" fmla="*/ 92 w 311"/>
                <a:gd name="T1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1" h="49">
                  <a:moveTo>
                    <a:pt x="92" y="0"/>
                  </a:moveTo>
                  <a:cubicBezTo>
                    <a:pt x="92" y="0"/>
                    <a:pt x="97" y="30"/>
                    <a:pt x="51" y="33"/>
                  </a:cubicBezTo>
                  <a:cubicBezTo>
                    <a:pt x="4" y="37"/>
                    <a:pt x="0" y="45"/>
                    <a:pt x="0" y="45"/>
                  </a:cubicBezTo>
                  <a:cubicBezTo>
                    <a:pt x="0" y="45"/>
                    <a:pt x="51" y="40"/>
                    <a:pt x="77" y="41"/>
                  </a:cubicBezTo>
                  <a:cubicBezTo>
                    <a:pt x="104" y="42"/>
                    <a:pt x="112" y="33"/>
                    <a:pt x="134" y="34"/>
                  </a:cubicBezTo>
                  <a:cubicBezTo>
                    <a:pt x="156" y="36"/>
                    <a:pt x="192" y="49"/>
                    <a:pt x="222" y="47"/>
                  </a:cubicBezTo>
                  <a:cubicBezTo>
                    <a:pt x="253" y="45"/>
                    <a:pt x="272" y="36"/>
                    <a:pt x="291" y="41"/>
                  </a:cubicBezTo>
                  <a:cubicBezTo>
                    <a:pt x="311" y="45"/>
                    <a:pt x="295" y="33"/>
                    <a:pt x="267" y="34"/>
                  </a:cubicBezTo>
                  <a:cubicBezTo>
                    <a:pt x="239" y="34"/>
                    <a:pt x="214" y="35"/>
                    <a:pt x="201" y="19"/>
                  </a:cubicBezTo>
                  <a:cubicBezTo>
                    <a:pt x="189" y="2"/>
                    <a:pt x="92" y="0"/>
                    <a:pt x="9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0"/>
            <p:cNvSpPr>
              <a:spLocks/>
            </p:cNvSpPr>
            <p:nvPr/>
          </p:nvSpPr>
          <p:spPr bwMode="auto">
            <a:xfrm>
              <a:off x="1209439" y="2759075"/>
              <a:ext cx="248813" cy="161925"/>
            </a:xfrm>
            <a:custGeom>
              <a:avLst/>
              <a:gdLst>
                <a:gd name="T0" fmla="*/ 159 w 165"/>
                <a:gd name="T1" fmla="*/ 0 h 87"/>
                <a:gd name="T2" fmla="*/ 9 w 165"/>
                <a:gd name="T3" fmla="*/ 57 h 87"/>
                <a:gd name="T4" fmla="*/ 0 w 165"/>
                <a:gd name="T5" fmla="*/ 87 h 87"/>
                <a:gd name="T6" fmla="*/ 48 w 165"/>
                <a:gd name="T7" fmla="*/ 66 h 87"/>
                <a:gd name="T8" fmla="*/ 165 w 165"/>
                <a:gd name="T9" fmla="*/ 0 h 87"/>
                <a:gd name="T10" fmla="*/ 159 w 165"/>
                <a:gd name="T11" fmla="*/ 0 h 87"/>
              </a:gdLst>
              <a:ahLst/>
              <a:cxnLst>
                <a:cxn ang="0">
                  <a:pos x="T0" y="T1"/>
                </a:cxn>
                <a:cxn ang="0">
                  <a:pos x="T2" y="T3"/>
                </a:cxn>
                <a:cxn ang="0">
                  <a:pos x="T4" y="T5"/>
                </a:cxn>
                <a:cxn ang="0">
                  <a:pos x="T6" y="T7"/>
                </a:cxn>
                <a:cxn ang="0">
                  <a:pos x="T8" y="T9"/>
                </a:cxn>
                <a:cxn ang="0">
                  <a:pos x="T10" y="T11"/>
                </a:cxn>
              </a:cxnLst>
              <a:rect l="0" t="0" r="r" b="b"/>
              <a:pathLst>
                <a:path w="165" h="87">
                  <a:moveTo>
                    <a:pt x="159" y="0"/>
                  </a:moveTo>
                  <a:cubicBezTo>
                    <a:pt x="159" y="0"/>
                    <a:pt x="118" y="51"/>
                    <a:pt x="9" y="57"/>
                  </a:cubicBezTo>
                  <a:cubicBezTo>
                    <a:pt x="0" y="87"/>
                    <a:pt x="0" y="87"/>
                    <a:pt x="0" y="87"/>
                  </a:cubicBezTo>
                  <a:cubicBezTo>
                    <a:pt x="0" y="87"/>
                    <a:pt x="22" y="70"/>
                    <a:pt x="48" y="66"/>
                  </a:cubicBezTo>
                  <a:cubicBezTo>
                    <a:pt x="73" y="61"/>
                    <a:pt x="147" y="30"/>
                    <a:pt x="165" y="0"/>
                  </a:cubicBezTo>
                  <a:cubicBezTo>
                    <a:pt x="159" y="0"/>
                    <a:pt x="159" y="0"/>
                    <a:pt x="15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1"/>
            <p:cNvSpPr>
              <a:spLocks/>
            </p:cNvSpPr>
            <p:nvPr/>
          </p:nvSpPr>
          <p:spPr bwMode="auto">
            <a:xfrm>
              <a:off x="1378734" y="2736850"/>
              <a:ext cx="57714" cy="104775"/>
            </a:xfrm>
            <a:custGeom>
              <a:avLst/>
              <a:gdLst>
                <a:gd name="T0" fmla="*/ 32 w 38"/>
                <a:gd name="T1" fmla="*/ 0 h 56"/>
                <a:gd name="T2" fmla="*/ 16 w 38"/>
                <a:gd name="T3" fmla="*/ 40 h 56"/>
                <a:gd name="T4" fmla="*/ 15 w 38"/>
                <a:gd name="T5" fmla="*/ 41 h 56"/>
                <a:gd name="T6" fmla="*/ 25 w 38"/>
                <a:gd name="T7" fmla="*/ 37 h 56"/>
                <a:gd name="T8" fmla="*/ 32 w 38"/>
                <a:gd name="T9" fmla="*/ 0 h 56"/>
              </a:gdLst>
              <a:ahLst/>
              <a:cxnLst>
                <a:cxn ang="0">
                  <a:pos x="T0" y="T1"/>
                </a:cxn>
                <a:cxn ang="0">
                  <a:pos x="T2" y="T3"/>
                </a:cxn>
                <a:cxn ang="0">
                  <a:pos x="T4" y="T5"/>
                </a:cxn>
                <a:cxn ang="0">
                  <a:pos x="T6" y="T7"/>
                </a:cxn>
                <a:cxn ang="0">
                  <a:pos x="T8" y="T9"/>
                </a:cxn>
              </a:cxnLst>
              <a:rect l="0" t="0" r="r" b="b"/>
              <a:pathLst>
                <a:path w="38" h="56">
                  <a:moveTo>
                    <a:pt x="32" y="0"/>
                  </a:moveTo>
                  <a:cubicBezTo>
                    <a:pt x="32" y="0"/>
                    <a:pt x="32" y="24"/>
                    <a:pt x="16" y="40"/>
                  </a:cubicBezTo>
                  <a:cubicBezTo>
                    <a:pt x="0" y="56"/>
                    <a:pt x="15" y="41"/>
                    <a:pt x="15" y="41"/>
                  </a:cubicBezTo>
                  <a:cubicBezTo>
                    <a:pt x="16" y="41"/>
                    <a:pt x="25" y="37"/>
                    <a:pt x="25" y="37"/>
                  </a:cubicBezTo>
                  <a:cubicBezTo>
                    <a:pt x="25" y="37"/>
                    <a:pt x="38" y="10"/>
                    <a:pt x="3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12"/>
            <p:cNvSpPr>
              <a:spLocks/>
            </p:cNvSpPr>
            <p:nvPr/>
          </p:nvSpPr>
          <p:spPr bwMode="auto">
            <a:xfrm>
              <a:off x="1111965" y="2432050"/>
              <a:ext cx="292420" cy="1030288"/>
            </a:xfrm>
            <a:custGeom>
              <a:avLst/>
              <a:gdLst>
                <a:gd name="T0" fmla="*/ 57 w 194"/>
                <a:gd name="T1" fmla="*/ 72 h 552"/>
                <a:gd name="T2" fmla="*/ 40 w 194"/>
                <a:gd name="T3" fmla="*/ 252 h 552"/>
                <a:gd name="T4" fmla="*/ 14 w 194"/>
                <a:gd name="T5" fmla="*/ 552 h 552"/>
                <a:gd name="T6" fmla="*/ 130 w 194"/>
                <a:gd name="T7" fmla="*/ 552 h 552"/>
                <a:gd name="T8" fmla="*/ 83 w 194"/>
                <a:gd name="T9" fmla="*/ 335 h 552"/>
                <a:gd name="T10" fmla="*/ 194 w 194"/>
                <a:gd name="T11" fmla="*/ 47 h 552"/>
                <a:gd name="T12" fmla="*/ 163 w 194"/>
                <a:gd name="T13" fmla="*/ 44 h 552"/>
                <a:gd name="T14" fmla="*/ 93 w 194"/>
                <a:gd name="T15" fmla="*/ 187 h 552"/>
                <a:gd name="T16" fmla="*/ 96 w 194"/>
                <a:gd name="T17" fmla="*/ 45 h 552"/>
                <a:gd name="T18" fmla="*/ 57 w 194"/>
                <a:gd name="T19" fmla="*/ 72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552">
                  <a:moveTo>
                    <a:pt x="57" y="72"/>
                  </a:moveTo>
                  <a:cubicBezTo>
                    <a:pt x="57" y="72"/>
                    <a:pt x="79" y="78"/>
                    <a:pt x="40" y="252"/>
                  </a:cubicBezTo>
                  <a:cubicBezTo>
                    <a:pt x="0" y="426"/>
                    <a:pt x="14" y="552"/>
                    <a:pt x="14" y="552"/>
                  </a:cubicBezTo>
                  <a:cubicBezTo>
                    <a:pt x="130" y="552"/>
                    <a:pt x="130" y="552"/>
                    <a:pt x="130" y="552"/>
                  </a:cubicBezTo>
                  <a:cubicBezTo>
                    <a:pt x="130" y="552"/>
                    <a:pt x="76" y="443"/>
                    <a:pt x="83" y="335"/>
                  </a:cubicBezTo>
                  <a:cubicBezTo>
                    <a:pt x="89" y="227"/>
                    <a:pt x="176" y="124"/>
                    <a:pt x="194" y="47"/>
                  </a:cubicBezTo>
                  <a:cubicBezTo>
                    <a:pt x="163" y="44"/>
                    <a:pt x="163" y="44"/>
                    <a:pt x="163" y="44"/>
                  </a:cubicBezTo>
                  <a:cubicBezTo>
                    <a:pt x="163" y="44"/>
                    <a:pt x="121" y="159"/>
                    <a:pt x="93" y="187"/>
                  </a:cubicBezTo>
                  <a:cubicBezTo>
                    <a:pt x="93" y="187"/>
                    <a:pt x="108" y="89"/>
                    <a:pt x="96" y="45"/>
                  </a:cubicBezTo>
                  <a:cubicBezTo>
                    <a:pt x="85" y="0"/>
                    <a:pt x="57" y="72"/>
                    <a:pt x="57" y="7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3"/>
            <p:cNvSpPr>
              <a:spLocks noEditPoints="1"/>
            </p:cNvSpPr>
            <p:nvPr/>
          </p:nvSpPr>
          <p:spPr bwMode="auto">
            <a:xfrm>
              <a:off x="1251763" y="2570162"/>
              <a:ext cx="89778" cy="211138"/>
            </a:xfrm>
            <a:custGeom>
              <a:avLst/>
              <a:gdLst>
                <a:gd name="T0" fmla="*/ 0 w 59"/>
                <a:gd name="T1" fmla="*/ 113 h 113"/>
                <a:gd name="T2" fmla="*/ 0 w 59"/>
                <a:gd name="T3" fmla="*/ 113 h 113"/>
                <a:gd name="T4" fmla="*/ 0 w 59"/>
                <a:gd name="T5" fmla="*/ 113 h 113"/>
                <a:gd name="T6" fmla="*/ 0 w 59"/>
                <a:gd name="T7" fmla="*/ 113 h 113"/>
                <a:gd name="T8" fmla="*/ 0 w 59"/>
                <a:gd name="T9" fmla="*/ 113 h 113"/>
                <a:gd name="T10" fmla="*/ 0 w 59"/>
                <a:gd name="T11" fmla="*/ 113 h 113"/>
                <a:gd name="T12" fmla="*/ 0 w 59"/>
                <a:gd name="T13" fmla="*/ 112 h 113"/>
                <a:gd name="T14" fmla="*/ 0 w 59"/>
                <a:gd name="T15" fmla="*/ 112 h 113"/>
                <a:gd name="T16" fmla="*/ 0 w 59"/>
                <a:gd name="T17" fmla="*/ 112 h 113"/>
                <a:gd name="T18" fmla="*/ 0 w 59"/>
                <a:gd name="T19" fmla="*/ 112 h 113"/>
                <a:gd name="T20" fmla="*/ 0 w 59"/>
                <a:gd name="T21" fmla="*/ 112 h 113"/>
                <a:gd name="T22" fmla="*/ 0 w 59"/>
                <a:gd name="T23" fmla="*/ 112 h 113"/>
                <a:gd name="T24" fmla="*/ 0 w 59"/>
                <a:gd name="T25" fmla="*/ 112 h 113"/>
                <a:gd name="T26" fmla="*/ 0 w 59"/>
                <a:gd name="T27" fmla="*/ 112 h 113"/>
                <a:gd name="T28" fmla="*/ 0 w 59"/>
                <a:gd name="T29" fmla="*/ 112 h 113"/>
                <a:gd name="T30" fmla="*/ 0 w 59"/>
                <a:gd name="T31" fmla="*/ 112 h 113"/>
                <a:gd name="T32" fmla="*/ 0 w 59"/>
                <a:gd name="T33" fmla="*/ 112 h 113"/>
                <a:gd name="T34" fmla="*/ 0 w 59"/>
                <a:gd name="T35" fmla="*/ 112 h 113"/>
                <a:gd name="T36" fmla="*/ 59 w 59"/>
                <a:gd name="T37" fmla="*/ 0 h 113"/>
                <a:gd name="T38" fmla="*/ 40 w 59"/>
                <a:gd name="T39" fmla="*/ 44 h 113"/>
                <a:gd name="T40" fmla="*/ 59 w 59"/>
                <a:gd name="T41" fmla="*/ 0 h 113"/>
                <a:gd name="T42" fmla="*/ 59 w 59"/>
                <a:gd name="T43" fmla="*/ 0 h 113"/>
                <a:gd name="T44" fmla="*/ 7 w 59"/>
                <a:gd name="T45" fmla="*/ 0 h 113"/>
                <a:gd name="T46" fmla="*/ 7 w 59"/>
                <a:gd name="T47" fmla="*/ 0 h 113"/>
                <a:gd name="T48" fmla="*/ 0 w 59"/>
                <a:gd name="T49" fmla="*/ 112 h 113"/>
                <a:gd name="T50" fmla="*/ 7 w 59"/>
                <a:gd name="T51"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113">
                  <a:moveTo>
                    <a:pt x="0" y="113"/>
                  </a:moveTo>
                  <a:cubicBezTo>
                    <a:pt x="0" y="113"/>
                    <a:pt x="0" y="113"/>
                    <a:pt x="0" y="113"/>
                  </a:cubicBezTo>
                  <a:cubicBezTo>
                    <a:pt x="0" y="113"/>
                    <a:pt x="0" y="113"/>
                    <a:pt x="0" y="113"/>
                  </a:cubicBezTo>
                  <a:moveTo>
                    <a:pt x="0" y="113"/>
                  </a:moveTo>
                  <a:cubicBezTo>
                    <a:pt x="0" y="113"/>
                    <a:pt x="0" y="113"/>
                    <a:pt x="0" y="113"/>
                  </a:cubicBezTo>
                  <a:cubicBezTo>
                    <a:pt x="0" y="113"/>
                    <a:pt x="0" y="113"/>
                    <a:pt x="0" y="113"/>
                  </a:cubicBezTo>
                  <a:moveTo>
                    <a:pt x="0" y="112"/>
                  </a:moveTo>
                  <a:cubicBezTo>
                    <a:pt x="0" y="112"/>
                    <a:pt x="0" y="112"/>
                    <a:pt x="0" y="112"/>
                  </a:cubicBezTo>
                  <a:cubicBezTo>
                    <a:pt x="0" y="112"/>
                    <a:pt x="0" y="112"/>
                    <a:pt x="0" y="112"/>
                  </a:cubicBezTo>
                  <a:moveTo>
                    <a:pt x="0" y="112"/>
                  </a:moveTo>
                  <a:cubicBezTo>
                    <a:pt x="0" y="112"/>
                    <a:pt x="0" y="112"/>
                    <a:pt x="0" y="112"/>
                  </a:cubicBezTo>
                  <a:cubicBezTo>
                    <a:pt x="0" y="112"/>
                    <a:pt x="0" y="112"/>
                    <a:pt x="0" y="112"/>
                  </a:cubicBezTo>
                  <a:moveTo>
                    <a:pt x="0" y="112"/>
                  </a:moveTo>
                  <a:cubicBezTo>
                    <a:pt x="0" y="112"/>
                    <a:pt x="0" y="112"/>
                    <a:pt x="0" y="112"/>
                  </a:cubicBezTo>
                  <a:cubicBezTo>
                    <a:pt x="0" y="112"/>
                    <a:pt x="0" y="112"/>
                    <a:pt x="0" y="112"/>
                  </a:cubicBezTo>
                  <a:moveTo>
                    <a:pt x="0" y="112"/>
                  </a:moveTo>
                  <a:cubicBezTo>
                    <a:pt x="0" y="112"/>
                    <a:pt x="0" y="112"/>
                    <a:pt x="0" y="112"/>
                  </a:cubicBezTo>
                  <a:cubicBezTo>
                    <a:pt x="0" y="112"/>
                    <a:pt x="0" y="112"/>
                    <a:pt x="0" y="112"/>
                  </a:cubicBezTo>
                  <a:moveTo>
                    <a:pt x="59" y="0"/>
                  </a:moveTo>
                  <a:cubicBezTo>
                    <a:pt x="53" y="13"/>
                    <a:pt x="47" y="29"/>
                    <a:pt x="40" y="44"/>
                  </a:cubicBezTo>
                  <a:cubicBezTo>
                    <a:pt x="47" y="29"/>
                    <a:pt x="53" y="13"/>
                    <a:pt x="59" y="0"/>
                  </a:cubicBezTo>
                  <a:cubicBezTo>
                    <a:pt x="59" y="0"/>
                    <a:pt x="59" y="0"/>
                    <a:pt x="59" y="0"/>
                  </a:cubicBezTo>
                  <a:moveTo>
                    <a:pt x="7" y="0"/>
                  </a:moveTo>
                  <a:cubicBezTo>
                    <a:pt x="7" y="0"/>
                    <a:pt x="7" y="0"/>
                    <a:pt x="7" y="0"/>
                  </a:cubicBezTo>
                  <a:cubicBezTo>
                    <a:pt x="10" y="47"/>
                    <a:pt x="1" y="110"/>
                    <a:pt x="0" y="112"/>
                  </a:cubicBezTo>
                  <a:cubicBezTo>
                    <a:pt x="1" y="110"/>
                    <a:pt x="10" y="47"/>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4"/>
            <p:cNvSpPr>
              <a:spLocks/>
            </p:cNvSpPr>
            <p:nvPr/>
          </p:nvSpPr>
          <p:spPr bwMode="auto">
            <a:xfrm>
              <a:off x="1154289" y="2570162"/>
              <a:ext cx="227010" cy="522288"/>
            </a:xfrm>
            <a:custGeom>
              <a:avLst/>
              <a:gdLst>
                <a:gd name="T0" fmla="*/ 72 w 151"/>
                <a:gd name="T1" fmla="*/ 0 h 280"/>
                <a:gd name="T2" fmla="*/ 40 w 151"/>
                <a:gd name="T3" fmla="*/ 12 h 280"/>
                <a:gd name="T4" fmla="*/ 25 w 151"/>
                <a:gd name="T5" fmla="*/ 146 h 280"/>
                <a:gd name="T6" fmla="*/ 0 w 151"/>
                <a:gd name="T7" fmla="*/ 280 h 280"/>
                <a:gd name="T8" fmla="*/ 59 w 151"/>
                <a:gd name="T9" fmla="*/ 158 h 280"/>
                <a:gd name="T10" fmla="*/ 151 w 151"/>
                <a:gd name="T11" fmla="*/ 2 h 280"/>
                <a:gd name="T12" fmla="*/ 124 w 151"/>
                <a:gd name="T13" fmla="*/ 0 h 280"/>
                <a:gd name="T14" fmla="*/ 105 w 151"/>
                <a:gd name="T15" fmla="*/ 44 h 280"/>
                <a:gd name="T16" fmla="*/ 65 w 151"/>
                <a:gd name="T17" fmla="*/ 113 h 280"/>
                <a:gd name="T18" fmla="*/ 65 w 151"/>
                <a:gd name="T19" fmla="*/ 113 h 280"/>
                <a:gd name="T20" fmla="*/ 65 w 151"/>
                <a:gd name="T21" fmla="*/ 113 h 280"/>
                <a:gd name="T22" fmla="*/ 65 w 151"/>
                <a:gd name="T23" fmla="*/ 113 h 280"/>
                <a:gd name="T24" fmla="*/ 65 w 151"/>
                <a:gd name="T25" fmla="*/ 113 h 280"/>
                <a:gd name="T26" fmla="*/ 65 w 151"/>
                <a:gd name="T27" fmla="*/ 113 h 280"/>
                <a:gd name="T28" fmla="*/ 65 w 151"/>
                <a:gd name="T29" fmla="*/ 113 h 280"/>
                <a:gd name="T30" fmla="*/ 65 w 151"/>
                <a:gd name="T31" fmla="*/ 113 h 280"/>
                <a:gd name="T32" fmla="*/ 65 w 151"/>
                <a:gd name="T33" fmla="*/ 112 h 280"/>
                <a:gd name="T34" fmla="*/ 65 w 151"/>
                <a:gd name="T35" fmla="*/ 112 h 280"/>
                <a:gd name="T36" fmla="*/ 65 w 151"/>
                <a:gd name="T37" fmla="*/ 112 h 280"/>
                <a:gd name="T38" fmla="*/ 65 w 151"/>
                <a:gd name="T39" fmla="*/ 112 h 280"/>
                <a:gd name="T40" fmla="*/ 65 w 151"/>
                <a:gd name="T41" fmla="*/ 112 h 280"/>
                <a:gd name="T42" fmla="*/ 65 w 151"/>
                <a:gd name="T43" fmla="*/ 112 h 280"/>
                <a:gd name="T44" fmla="*/ 65 w 151"/>
                <a:gd name="T45" fmla="*/ 112 h 280"/>
                <a:gd name="T46" fmla="*/ 65 w 151"/>
                <a:gd name="T47" fmla="*/ 112 h 280"/>
                <a:gd name="T48" fmla="*/ 65 w 151"/>
                <a:gd name="T49" fmla="*/ 112 h 280"/>
                <a:gd name="T50" fmla="*/ 72 w 151"/>
                <a:gd name="T51"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1" h="280">
                  <a:moveTo>
                    <a:pt x="72" y="0"/>
                  </a:moveTo>
                  <a:cubicBezTo>
                    <a:pt x="53" y="1"/>
                    <a:pt x="38" y="4"/>
                    <a:pt x="40" y="12"/>
                  </a:cubicBezTo>
                  <a:cubicBezTo>
                    <a:pt x="46" y="31"/>
                    <a:pt x="31" y="110"/>
                    <a:pt x="25" y="146"/>
                  </a:cubicBezTo>
                  <a:cubicBezTo>
                    <a:pt x="18" y="181"/>
                    <a:pt x="0" y="280"/>
                    <a:pt x="0" y="280"/>
                  </a:cubicBezTo>
                  <a:cubicBezTo>
                    <a:pt x="0" y="280"/>
                    <a:pt x="18" y="195"/>
                    <a:pt x="59" y="158"/>
                  </a:cubicBezTo>
                  <a:cubicBezTo>
                    <a:pt x="99" y="122"/>
                    <a:pt x="151" y="2"/>
                    <a:pt x="151" y="2"/>
                  </a:cubicBezTo>
                  <a:cubicBezTo>
                    <a:pt x="151" y="2"/>
                    <a:pt x="139" y="1"/>
                    <a:pt x="124" y="0"/>
                  </a:cubicBezTo>
                  <a:cubicBezTo>
                    <a:pt x="118" y="13"/>
                    <a:pt x="112" y="29"/>
                    <a:pt x="105" y="44"/>
                  </a:cubicBezTo>
                  <a:cubicBezTo>
                    <a:pt x="92" y="72"/>
                    <a:pt x="77" y="101"/>
                    <a:pt x="65" y="113"/>
                  </a:cubicBezTo>
                  <a:cubicBezTo>
                    <a:pt x="65" y="113"/>
                    <a:pt x="65" y="113"/>
                    <a:pt x="65" y="113"/>
                  </a:cubicBezTo>
                  <a:cubicBezTo>
                    <a:pt x="65" y="113"/>
                    <a:pt x="65" y="113"/>
                    <a:pt x="65" y="113"/>
                  </a:cubicBezTo>
                  <a:cubicBezTo>
                    <a:pt x="65" y="113"/>
                    <a:pt x="65" y="113"/>
                    <a:pt x="65" y="113"/>
                  </a:cubicBezTo>
                  <a:cubicBezTo>
                    <a:pt x="65" y="113"/>
                    <a:pt x="65" y="113"/>
                    <a:pt x="65" y="113"/>
                  </a:cubicBezTo>
                  <a:cubicBezTo>
                    <a:pt x="65" y="113"/>
                    <a:pt x="65" y="113"/>
                    <a:pt x="65" y="113"/>
                  </a:cubicBezTo>
                  <a:cubicBezTo>
                    <a:pt x="65" y="113"/>
                    <a:pt x="65" y="113"/>
                    <a:pt x="65" y="113"/>
                  </a:cubicBezTo>
                  <a:cubicBezTo>
                    <a:pt x="65" y="113"/>
                    <a:pt x="65" y="113"/>
                    <a:pt x="65" y="113"/>
                  </a:cubicBezTo>
                  <a:cubicBezTo>
                    <a:pt x="65" y="112"/>
                    <a:pt x="65" y="112"/>
                    <a:pt x="65" y="112"/>
                  </a:cubicBezTo>
                  <a:cubicBezTo>
                    <a:pt x="65" y="112"/>
                    <a:pt x="65" y="112"/>
                    <a:pt x="65" y="112"/>
                  </a:cubicBezTo>
                  <a:cubicBezTo>
                    <a:pt x="65" y="112"/>
                    <a:pt x="65" y="112"/>
                    <a:pt x="65" y="112"/>
                  </a:cubicBezTo>
                  <a:cubicBezTo>
                    <a:pt x="65" y="112"/>
                    <a:pt x="65" y="112"/>
                    <a:pt x="65" y="112"/>
                  </a:cubicBezTo>
                  <a:cubicBezTo>
                    <a:pt x="65" y="112"/>
                    <a:pt x="65" y="112"/>
                    <a:pt x="65" y="112"/>
                  </a:cubicBezTo>
                  <a:cubicBezTo>
                    <a:pt x="65" y="112"/>
                    <a:pt x="65" y="112"/>
                    <a:pt x="65" y="112"/>
                  </a:cubicBezTo>
                  <a:cubicBezTo>
                    <a:pt x="65" y="112"/>
                    <a:pt x="65" y="112"/>
                    <a:pt x="65" y="112"/>
                  </a:cubicBezTo>
                  <a:cubicBezTo>
                    <a:pt x="65" y="112"/>
                    <a:pt x="65" y="112"/>
                    <a:pt x="65" y="112"/>
                  </a:cubicBezTo>
                  <a:cubicBezTo>
                    <a:pt x="65" y="112"/>
                    <a:pt x="65" y="112"/>
                    <a:pt x="65" y="112"/>
                  </a:cubicBezTo>
                  <a:cubicBezTo>
                    <a:pt x="66" y="110"/>
                    <a:pt x="75" y="47"/>
                    <a:pt x="7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5"/>
            <p:cNvSpPr>
              <a:spLocks/>
            </p:cNvSpPr>
            <p:nvPr/>
          </p:nvSpPr>
          <p:spPr bwMode="auto">
            <a:xfrm>
              <a:off x="900346" y="2841625"/>
              <a:ext cx="256509" cy="309563"/>
            </a:xfrm>
            <a:custGeom>
              <a:avLst/>
              <a:gdLst>
                <a:gd name="T0" fmla="*/ 8 w 170"/>
                <a:gd name="T1" fmla="*/ 1 h 166"/>
                <a:gd name="T2" fmla="*/ 170 w 170"/>
                <a:gd name="T3" fmla="*/ 126 h 166"/>
                <a:gd name="T4" fmla="*/ 170 w 170"/>
                <a:gd name="T5" fmla="*/ 166 h 166"/>
                <a:gd name="T6" fmla="*/ 120 w 170"/>
                <a:gd name="T7" fmla="*/ 123 h 166"/>
                <a:gd name="T8" fmla="*/ 0 w 170"/>
                <a:gd name="T9" fmla="*/ 0 h 166"/>
                <a:gd name="T10" fmla="*/ 8 w 170"/>
                <a:gd name="T11" fmla="*/ 1 h 166"/>
              </a:gdLst>
              <a:ahLst/>
              <a:cxnLst>
                <a:cxn ang="0">
                  <a:pos x="T0" y="T1"/>
                </a:cxn>
                <a:cxn ang="0">
                  <a:pos x="T2" y="T3"/>
                </a:cxn>
                <a:cxn ang="0">
                  <a:pos x="T4" y="T5"/>
                </a:cxn>
                <a:cxn ang="0">
                  <a:pos x="T6" y="T7"/>
                </a:cxn>
                <a:cxn ang="0">
                  <a:pos x="T8" y="T9"/>
                </a:cxn>
                <a:cxn ang="0">
                  <a:pos x="T10" y="T11"/>
                </a:cxn>
              </a:cxnLst>
              <a:rect l="0" t="0" r="r" b="b"/>
              <a:pathLst>
                <a:path w="170" h="166">
                  <a:moveTo>
                    <a:pt x="8" y="1"/>
                  </a:moveTo>
                  <a:cubicBezTo>
                    <a:pt x="8" y="1"/>
                    <a:pt x="39" y="79"/>
                    <a:pt x="170" y="126"/>
                  </a:cubicBezTo>
                  <a:cubicBezTo>
                    <a:pt x="170" y="166"/>
                    <a:pt x="170" y="166"/>
                    <a:pt x="170" y="166"/>
                  </a:cubicBezTo>
                  <a:cubicBezTo>
                    <a:pt x="170" y="166"/>
                    <a:pt x="149" y="137"/>
                    <a:pt x="120" y="123"/>
                  </a:cubicBezTo>
                  <a:cubicBezTo>
                    <a:pt x="90" y="108"/>
                    <a:pt x="11" y="43"/>
                    <a:pt x="0" y="0"/>
                  </a:cubicBezTo>
                  <a:lnTo>
                    <a:pt x="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6"/>
            <p:cNvSpPr>
              <a:spLocks/>
            </p:cNvSpPr>
            <p:nvPr/>
          </p:nvSpPr>
          <p:spPr bwMode="auto">
            <a:xfrm>
              <a:off x="974733" y="2759075"/>
              <a:ext cx="106451" cy="358775"/>
            </a:xfrm>
            <a:custGeom>
              <a:avLst/>
              <a:gdLst>
                <a:gd name="T0" fmla="*/ 25 w 71"/>
                <a:gd name="T1" fmla="*/ 0 h 192"/>
                <a:gd name="T2" fmla="*/ 37 w 71"/>
                <a:gd name="T3" fmla="*/ 131 h 192"/>
                <a:gd name="T4" fmla="*/ 38 w 71"/>
                <a:gd name="T5" fmla="*/ 133 h 192"/>
                <a:gd name="T6" fmla="*/ 13 w 71"/>
                <a:gd name="T7" fmla="*/ 113 h 192"/>
                <a:gd name="T8" fmla="*/ 25 w 71"/>
                <a:gd name="T9" fmla="*/ 0 h 192"/>
              </a:gdLst>
              <a:ahLst/>
              <a:cxnLst>
                <a:cxn ang="0">
                  <a:pos x="T0" y="T1"/>
                </a:cxn>
                <a:cxn ang="0">
                  <a:pos x="T2" y="T3"/>
                </a:cxn>
                <a:cxn ang="0">
                  <a:pos x="T4" y="T5"/>
                </a:cxn>
                <a:cxn ang="0">
                  <a:pos x="T6" y="T7"/>
                </a:cxn>
                <a:cxn ang="0">
                  <a:pos x="T8" y="T9"/>
                </a:cxn>
              </a:cxnLst>
              <a:rect l="0" t="0" r="r" b="b"/>
              <a:pathLst>
                <a:path w="71" h="192">
                  <a:moveTo>
                    <a:pt x="25" y="0"/>
                  </a:moveTo>
                  <a:cubicBezTo>
                    <a:pt x="25" y="0"/>
                    <a:pt x="3" y="70"/>
                    <a:pt x="37" y="131"/>
                  </a:cubicBezTo>
                  <a:cubicBezTo>
                    <a:pt x="71" y="192"/>
                    <a:pt x="40" y="133"/>
                    <a:pt x="38" y="133"/>
                  </a:cubicBezTo>
                  <a:cubicBezTo>
                    <a:pt x="37" y="133"/>
                    <a:pt x="13" y="113"/>
                    <a:pt x="13" y="113"/>
                  </a:cubicBezTo>
                  <a:cubicBezTo>
                    <a:pt x="13" y="113"/>
                    <a:pt x="0" y="23"/>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7"/>
            <p:cNvSpPr>
              <a:spLocks/>
            </p:cNvSpPr>
            <p:nvPr/>
          </p:nvSpPr>
          <p:spPr bwMode="auto">
            <a:xfrm>
              <a:off x="723355" y="2562225"/>
              <a:ext cx="406566" cy="357188"/>
            </a:xfrm>
            <a:custGeom>
              <a:avLst/>
              <a:gdLst>
                <a:gd name="T0" fmla="*/ 262 w 269"/>
                <a:gd name="T1" fmla="*/ 106 h 191"/>
                <a:gd name="T2" fmla="*/ 263 w 269"/>
                <a:gd name="T3" fmla="*/ 99 h 191"/>
                <a:gd name="T4" fmla="*/ 241 w 269"/>
                <a:gd name="T5" fmla="*/ 77 h 191"/>
                <a:gd name="T6" fmla="*/ 236 w 269"/>
                <a:gd name="T7" fmla="*/ 78 h 191"/>
                <a:gd name="T8" fmla="*/ 209 w 269"/>
                <a:gd name="T9" fmla="*/ 58 h 191"/>
                <a:gd name="T10" fmla="*/ 210 w 269"/>
                <a:gd name="T11" fmla="*/ 51 h 191"/>
                <a:gd name="T12" fmla="*/ 184 w 269"/>
                <a:gd name="T13" fmla="*/ 25 h 191"/>
                <a:gd name="T14" fmla="*/ 182 w 269"/>
                <a:gd name="T15" fmla="*/ 25 h 191"/>
                <a:gd name="T16" fmla="*/ 143 w 269"/>
                <a:gd name="T17" fmla="*/ 0 h 191"/>
                <a:gd name="T18" fmla="*/ 102 w 269"/>
                <a:gd name="T19" fmla="*/ 40 h 191"/>
                <a:gd name="T20" fmla="*/ 100 w 269"/>
                <a:gd name="T21" fmla="*/ 40 h 191"/>
                <a:gd name="T22" fmla="*/ 79 w 269"/>
                <a:gd name="T23" fmla="*/ 61 h 191"/>
                <a:gd name="T24" fmla="*/ 68 w 269"/>
                <a:gd name="T25" fmla="*/ 59 h 191"/>
                <a:gd name="T26" fmla="*/ 38 w 269"/>
                <a:gd name="T27" fmla="*/ 83 h 191"/>
                <a:gd name="T28" fmla="*/ 0 w 269"/>
                <a:gd name="T29" fmla="*/ 125 h 191"/>
                <a:gd name="T30" fmla="*/ 42 w 269"/>
                <a:gd name="T31" fmla="*/ 166 h 191"/>
                <a:gd name="T32" fmla="*/ 59 w 269"/>
                <a:gd name="T33" fmla="*/ 163 h 191"/>
                <a:gd name="T34" fmla="*/ 92 w 269"/>
                <a:gd name="T35" fmla="*/ 187 h 191"/>
                <a:gd name="T36" fmla="*/ 110 w 269"/>
                <a:gd name="T37" fmla="*/ 182 h 191"/>
                <a:gd name="T38" fmla="*/ 145 w 269"/>
                <a:gd name="T39" fmla="*/ 191 h 191"/>
                <a:gd name="T40" fmla="*/ 205 w 269"/>
                <a:gd name="T41" fmla="*/ 165 h 191"/>
                <a:gd name="T42" fmla="*/ 227 w 269"/>
                <a:gd name="T43" fmla="*/ 171 h 191"/>
                <a:gd name="T44" fmla="*/ 269 w 269"/>
                <a:gd name="T45" fmla="*/ 129 h 191"/>
                <a:gd name="T46" fmla="*/ 262 w 269"/>
                <a:gd name="T47" fmla="*/ 106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9" h="191">
                  <a:moveTo>
                    <a:pt x="262" y="106"/>
                  </a:moveTo>
                  <a:cubicBezTo>
                    <a:pt x="263" y="103"/>
                    <a:pt x="263" y="101"/>
                    <a:pt x="263" y="99"/>
                  </a:cubicBezTo>
                  <a:cubicBezTo>
                    <a:pt x="263" y="87"/>
                    <a:pt x="253" y="77"/>
                    <a:pt x="241" y="77"/>
                  </a:cubicBezTo>
                  <a:cubicBezTo>
                    <a:pt x="239" y="77"/>
                    <a:pt x="237" y="77"/>
                    <a:pt x="236" y="78"/>
                  </a:cubicBezTo>
                  <a:cubicBezTo>
                    <a:pt x="230" y="68"/>
                    <a:pt x="221" y="61"/>
                    <a:pt x="209" y="58"/>
                  </a:cubicBezTo>
                  <a:cubicBezTo>
                    <a:pt x="210" y="56"/>
                    <a:pt x="210" y="54"/>
                    <a:pt x="210" y="51"/>
                  </a:cubicBezTo>
                  <a:cubicBezTo>
                    <a:pt x="210" y="37"/>
                    <a:pt x="198" y="25"/>
                    <a:pt x="184" y="25"/>
                  </a:cubicBezTo>
                  <a:cubicBezTo>
                    <a:pt x="183" y="25"/>
                    <a:pt x="182" y="25"/>
                    <a:pt x="182" y="25"/>
                  </a:cubicBezTo>
                  <a:cubicBezTo>
                    <a:pt x="175" y="11"/>
                    <a:pt x="160" y="0"/>
                    <a:pt x="143" y="0"/>
                  </a:cubicBezTo>
                  <a:cubicBezTo>
                    <a:pt x="121" y="0"/>
                    <a:pt x="103" y="18"/>
                    <a:pt x="102" y="40"/>
                  </a:cubicBezTo>
                  <a:cubicBezTo>
                    <a:pt x="101" y="40"/>
                    <a:pt x="101" y="40"/>
                    <a:pt x="100" y="40"/>
                  </a:cubicBezTo>
                  <a:cubicBezTo>
                    <a:pt x="89" y="40"/>
                    <a:pt x="79" y="49"/>
                    <a:pt x="79" y="61"/>
                  </a:cubicBezTo>
                  <a:cubicBezTo>
                    <a:pt x="76" y="60"/>
                    <a:pt x="72" y="59"/>
                    <a:pt x="68" y="59"/>
                  </a:cubicBezTo>
                  <a:cubicBezTo>
                    <a:pt x="54" y="59"/>
                    <a:pt x="41" y="69"/>
                    <a:pt x="38" y="83"/>
                  </a:cubicBezTo>
                  <a:cubicBezTo>
                    <a:pt x="17" y="85"/>
                    <a:pt x="0" y="103"/>
                    <a:pt x="0" y="125"/>
                  </a:cubicBezTo>
                  <a:cubicBezTo>
                    <a:pt x="0" y="148"/>
                    <a:pt x="19" y="166"/>
                    <a:pt x="42" y="166"/>
                  </a:cubicBezTo>
                  <a:cubicBezTo>
                    <a:pt x="48" y="166"/>
                    <a:pt x="54" y="165"/>
                    <a:pt x="59" y="163"/>
                  </a:cubicBezTo>
                  <a:cubicBezTo>
                    <a:pt x="63" y="177"/>
                    <a:pt x="76" y="187"/>
                    <a:pt x="92" y="187"/>
                  </a:cubicBezTo>
                  <a:cubicBezTo>
                    <a:pt x="98" y="187"/>
                    <a:pt x="104" y="185"/>
                    <a:pt x="110" y="182"/>
                  </a:cubicBezTo>
                  <a:cubicBezTo>
                    <a:pt x="120" y="188"/>
                    <a:pt x="133" y="191"/>
                    <a:pt x="145" y="191"/>
                  </a:cubicBezTo>
                  <a:cubicBezTo>
                    <a:pt x="169" y="191"/>
                    <a:pt x="190" y="181"/>
                    <a:pt x="205" y="165"/>
                  </a:cubicBezTo>
                  <a:cubicBezTo>
                    <a:pt x="211" y="169"/>
                    <a:pt x="219" y="171"/>
                    <a:pt x="227" y="171"/>
                  </a:cubicBezTo>
                  <a:cubicBezTo>
                    <a:pt x="250" y="171"/>
                    <a:pt x="269" y="152"/>
                    <a:pt x="269" y="129"/>
                  </a:cubicBezTo>
                  <a:cubicBezTo>
                    <a:pt x="269" y="120"/>
                    <a:pt x="266" y="112"/>
                    <a:pt x="262" y="1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8"/>
            <p:cNvSpPr>
              <a:spLocks/>
            </p:cNvSpPr>
            <p:nvPr/>
          </p:nvSpPr>
          <p:spPr bwMode="auto">
            <a:xfrm>
              <a:off x="731050" y="2570162"/>
              <a:ext cx="391176" cy="342900"/>
            </a:xfrm>
            <a:custGeom>
              <a:avLst/>
              <a:gdLst>
                <a:gd name="T0" fmla="*/ 253 w 259"/>
                <a:gd name="T1" fmla="*/ 101 h 184"/>
                <a:gd name="T2" fmla="*/ 254 w 259"/>
                <a:gd name="T3" fmla="*/ 95 h 184"/>
                <a:gd name="T4" fmla="*/ 233 w 259"/>
                <a:gd name="T5" fmla="*/ 74 h 184"/>
                <a:gd name="T6" fmla="*/ 227 w 259"/>
                <a:gd name="T7" fmla="*/ 75 h 184"/>
                <a:gd name="T8" fmla="*/ 202 w 259"/>
                <a:gd name="T9" fmla="*/ 55 h 184"/>
                <a:gd name="T10" fmla="*/ 202 w 259"/>
                <a:gd name="T11" fmla="*/ 49 h 184"/>
                <a:gd name="T12" fmla="*/ 177 w 259"/>
                <a:gd name="T13" fmla="*/ 24 h 184"/>
                <a:gd name="T14" fmla="*/ 175 w 259"/>
                <a:gd name="T15" fmla="*/ 24 h 184"/>
                <a:gd name="T16" fmla="*/ 138 w 259"/>
                <a:gd name="T17" fmla="*/ 0 h 184"/>
                <a:gd name="T18" fmla="*/ 98 w 259"/>
                <a:gd name="T19" fmla="*/ 38 h 184"/>
                <a:gd name="T20" fmla="*/ 97 w 259"/>
                <a:gd name="T21" fmla="*/ 38 h 184"/>
                <a:gd name="T22" fmla="*/ 76 w 259"/>
                <a:gd name="T23" fmla="*/ 58 h 184"/>
                <a:gd name="T24" fmla="*/ 65 w 259"/>
                <a:gd name="T25" fmla="*/ 56 h 184"/>
                <a:gd name="T26" fmla="*/ 37 w 259"/>
                <a:gd name="T27" fmla="*/ 79 h 184"/>
                <a:gd name="T28" fmla="*/ 0 w 259"/>
                <a:gd name="T29" fmla="*/ 120 h 184"/>
                <a:gd name="T30" fmla="*/ 40 w 259"/>
                <a:gd name="T31" fmla="*/ 160 h 184"/>
                <a:gd name="T32" fmla="*/ 56 w 259"/>
                <a:gd name="T33" fmla="*/ 157 h 184"/>
                <a:gd name="T34" fmla="*/ 88 w 259"/>
                <a:gd name="T35" fmla="*/ 180 h 184"/>
                <a:gd name="T36" fmla="*/ 106 w 259"/>
                <a:gd name="T37" fmla="*/ 175 h 184"/>
                <a:gd name="T38" fmla="*/ 140 w 259"/>
                <a:gd name="T39" fmla="*/ 184 h 184"/>
                <a:gd name="T40" fmla="*/ 197 w 259"/>
                <a:gd name="T41" fmla="*/ 158 h 184"/>
                <a:gd name="T42" fmla="*/ 219 w 259"/>
                <a:gd name="T43" fmla="*/ 164 h 184"/>
                <a:gd name="T44" fmla="*/ 259 w 259"/>
                <a:gd name="T45" fmla="*/ 124 h 184"/>
                <a:gd name="T46" fmla="*/ 253 w 259"/>
                <a:gd name="T47" fmla="*/ 10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9" h="184">
                  <a:moveTo>
                    <a:pt x="253" y="101"/>
                  </a:moveTo>
                  <a:cubicBezTo>
                    <a:pt x="253" y="99"/>
                    <a:pt x="254" y="97"/>
                    <a:pt x="254" y="95"/>
                  </a:cubicBezTo>
                  <a:cubicBezTo>
                    <a:pt x="254" y="83"/>
                    <a:pt x="244" y="74"/>
                    <a:pt x="233" y="74"/>
                  </a:cubicBezTo>
                  <a:cubicBezTo>
                    <a:pt x="231" y="74"/>
                    <a:pt x="229" y="74"/>
                    <a:pt x="227" y="75"/>
                  </a:cubicBezTo>
                  <a:cubicBezTo>
                    <a:pt x="222" y="65"/>
                    <a:pt x="213" y="58"/>
                    <a:pt x="202" y="55"/>
                  </a:cubicBezTo>
                  <a:cubicBezTo>
                    <a:pt x="202" y="53"/>
                    <a:pt x="202" y="51"/>
                    <a:pt x="202" y="49"/>
                  </a:cubicBezTo>
                  <a:cubicBezTo>
                    <a:pt x="202" y="35"/>
                    <a:pt x="191" y="24"/>
                    <a:pt x="177" y="24"/>
                  </a:cubicBezTo>
                  <a:cubicBezTo>
                    <a:pt x="176" y="24"/>
                    <a:pt x="176" y="24"/>
                    <a:pt x="175" y="24"/>
                  </a:cubicBezTo>
                  <a:cubicBezTo>
                    <a:pt x="169" y="10"/>
                    <a:pt x="155" y="0"/>
                    <a:pt x="138" y="0"/>
                  </a:cubicBezTo>
                  <a:cubicBezTo>
                    <a:pt x="116" y="0"/>
                    <a:pt x="99" y="17"/>
                    <a:pt x="98" y="38"/>
                  </a:cubicBezTo>
                  <a:cubicBezTo>
                    <a:pt x="97" y="38"/>
                    <a:pt x="97" y="38"/>
                    <a:pt x="97" y="38"/>
                  </a:cubicBezTo>
                  <a:cubicBezTo>
                    <a:pt x="85" y="38"/>
                    <a:pt x="76" y="47"/>
                    <a:pt x="76" y="58"/>
                  </a:cubicBezTo>
                  <a:cubicBezTo>
                    <a:pt x="72" y="57"/>
                    <a:pt x="69" y="56"/>
                    <a:pt x="65" y="56"/>
                  </a:cubicBezTo>
                  <a:cubicBezTo>
                    <a:pt x="51" y="56"/>
                    <a:pt x="40" y="66"/>
                    <a:pt x="37" y="79"/>
                  </a:cubicBezTo>
                  <a:cubicBezTo>
                    <a:pt x="16" y="81"/>
                    <a:pt x="0" y="98"/>
                    <a:pt x="0" y="120"/>
                  </a:cubicBezTo>
                  <a:cubicBezTo>
                    <a:pt x="0" y="142"/>
                    <a:pt x="18" y="160"/>
                    <a:pt x="40" y="160"/>
                  </a:cubicBezTo>
                  <a:cubicBezTo>
                    <a:pt x="46" y="160"/>
                    <a:pt x="51" y="159"/>
                    <a:pt x="56" y="157"/>
                  </a:cubicBezTo>
                  <a:cubicBezTo>
                    <a:pt x="61" y="170"/>
                    <a:pt x="73" y="180"/>
                    <a:pt x="88" y="180"/>
                  </a:cubicBezTo>
                  <a:cubicBezTo>
                    <a:pt x="95" y="180"/>
                    <a:pt x="100" y="178"/>
                    <a:pt x="106" y="175"/>
                  </a:cubicBezTo>
                  <a:cubicBezTo>
                    <a:pt x="116" y="181"/>
                    <a:pt x="128" y="184"/>
                    <a:pt x="140" y="184"/>
                  </a:cubicBezTo>
                  <a:cubicBezTo>
                    <a:pt x="163" y="184"/>
                    <a:pt x="183" y="174"/>
                    <a:pt x="197" y="158"/>
                  </a:cubicBezTo>
                  <a:cubicBezTo>
                    <a:pt x="204" y="162"/>
                    <a:pt x="211" y="164"/>
                    <a:pt x="219" y="164"/>
                  </a:cubicBezTo>
                  <a:cubicBezTo>
                    <a:pt x="241" y="164"/>
                    <a:pt x="259" y="146"/>
                    <a:pt x="259" y="124"/>
                  </a:cubicBezTo>
                  <a:cubicBezTo>
                    <a:pt x="259" y="116"/>
                    <a:pt x="257" y="108"/>
                    <a:pt x="253"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9"/>
            <p:cNvSpPr>
              <a:spLocks/>
            </p:cNvSpPr>
            <p:nvPr/>
          </p:nvSpPr>
          <p:spPr bwMode="auto">
            <a:xfrm>
              <a:off x="751571" y="2576512"/>
              <a:ext cx="356547" cy="312738"/>
            </a:xfrm>
            <a:custGeom>
              <a:avLst/>
              <a:gdLst>
                <a:gd name="T0" fmla="*/ 230 w 237"/>
                <a:gd name="T1" fmla="*/ 93 h 168"/>
                <a:gd name="T2" fmla="*/ 231 w 237"/>
                <a:gd name="T3" fmla="*/ 87 h 168"/>
                <a:gd name="T4" fmla="*/ 212 w 237"/>
                <a:gd name="T5" fmla="*/ 68 h 168"/>
                <a:gd name="T6" fmla="*/ 207 w 237"/>
                <a:gd name="T7" fmla="*/ 69 h 168"/>
                <a:gd name="T8" fmla="*/ 184 w 237"/>
                <a:gd name="T9" fmla="*/ 51 h 168"/>
                <a:gd name="T10" fmla="*/ 185 w 237"/>
                <a:gd name="T11" fmla="*/ 45 h 168"/>
                <a:gd name="T12" fmla="*/ 162 w 237"/>
                <a:gd name="T13" fmla="*/ 22 h 168"/>
                <a:gd name="T14" fmla="*/ 160 w 237"/>
                <a:gd name="T15" fmla="*/ 22 h 168"/>
                <a:gd name="T16" fmla="*/ 126 w 237"/>
                <a:gd name="T17" fmla="*/ 0 h 168"/>
                <a:gd name="T18" fmla="*/ 90 w 237"/>
                <a:gd name="T19" fmla="*/ 36 h 168"/>
                <a:gd name="T20" fmla="*/ 89 w 237"/>
                <a:gd name="T21" fmla="*/ 35 h 168"/>
                <a:gd name="T22" fmla="*/ 70 w 237"/>
                <a:gd name="T23" fmla="*/ 54 h 168"/>
                <a:gd name="T24" fmla="*/ 60 w 237"/>
                <a:gd name="T25" fmla="*/ 52 h 168"/>
                <a:gd name="T26" fmla="*/ 34 w 237"/>
                <a:gd name="T27" fmla="*/ 73 h 168"/>
                <a:gd name="T28" fmla="*/ 0 w 237"/>
                <a:gd name="T29" fmla="*/ 110 h 168"/>
                <a:gd name="T30" fmla="*/ 37 w 237"/>
                <a:gd name="T31" fmla="*/ 146 h 168"/>
                <a:gd name="T32" fmla="*/ 52 w 237"/>
                <a:gd name="T33" fmla="*/ 143 h 168"/>
                <a:gd name="T34" fmla="*/ 81 w 237"/>
                <a:gd name="T35" fmla="*/ 165 h 168"/>
                <a:gd name="T36" fmla="*/ 97 w 237"/>
                <a:gd name="T37" fmla="*/ 160 h 168"/>
                <a:gd name="T38" fmla="*/ 128 w 237"/>
                <a:gd name="T39" fmla="*/ 168 h 168"/>
                <a:gd name="T40" fmla="*/ 180 w 237"/>
                <a:gd name="T41" fmla="*/ 145 h 168"/>
                <a:gd name="T42" fmla="*/ 200 w 237"/>
                <a:gd name="T43" fmla="*/ 150 h 168"/>
                <a:gd name="T44" fmla="*/ 237 w 237"/>
                <a:gd name="T45" fmla="*/ 114 h 168"/>
                <a:gd name="T46" fmla="*/ 230 w 237"/>
                <a:gd name="T47" fmla="*/ 9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7" h="168">
                  <a:moveTo>
                    <a:pt x="230" y="93"/>
                  </a:moveTo>
                  <a:cubicBezTo>
                    <a:pt x="231" y="91"/>
                    <a:pt x="231" y="89"/>
                    <a:pt x="231" y="87"/>
                  </a:cubicBezTo>
                  <a:cubicBezTo>
                    <a:pt x="231" y="76"/>
                    <a:pt x="223" y="68"/>
                    <a:pt x="212" y="68"/>
                  </a:cubicBezTo>
                  <a:cubicBezTo>
                    <a:pt x="211" y="68"/>
                    <a:pt x="209" y="68"/>
                    <a:pt x="207" y="69"/>
                  </a:cubicBezTo>
                  <a:cubicBezTo>
                    <a:pt x="202" y="60"/>
                    <a:pt x="194" y="53"/>
                    <a:pt x="184" y="51"/>
                  </a:cubicBezTo>
                  <a:cubicBezTo>
                    <a:pt x="185" y="49"/>
                    <a:pt x="185" y="47"/>
                    <a:pt x="185" y="45"/>
                  </a:cubicBezTo>
                  <a:cubicBezTo>
                    <a:pt x="185" y="32"/>
                    <a:pt x="174" y="22"/>
                    <a:pt x="162" y="22"/>
                  </a:cubicBezTo>
                  <a:cubicBezTo>
                    <a:pt x="161" y="22"/>
                    <a:pt x="161" y="22"/>
                    <a:pt x="160" y="22"/>
                  </a:cubicBezTo>
                  <a:cubicBezTo>
                    <a:pt x="154" y="9"/>
                    <a:pt x="141" y="0"/>
                    <a:pt x="126" y="0"/>
                  </a:cubicBezTo>
                  <a:cubicBezTo>
                    <a:pt x="107" y="0"/>
                    <a:pt x="90" y="16"/>
                    <a:pt x="90" y="36"/>
                  </a:cubicBezTo>
                  <a:cubicBezTo>
                    <a:pt x="89" y="35"/>
                    <a:pt x="89" y="35"/>
                    <a:pt x="89" y="35"/>
                  </a:cubicBezTo>
                  <a:cubicBezTo>
                    <a:pt x="78" y="35"/>
                    <a:pt x="70" y="43"/>
                    <a:pt x="70" y="54"/>
                  </a:cubicBezTo>
                  <a:cubicBezTo>
                    <a:pt x="67" y="52"/>
                    <a:pt x="63" y="52"/>
                    <a:pt x="60" y="52"/>
                  </a:cubicBezTo>
                  <a:cubicBezTo>
                    <a:pt x="47" y="52"/>
                    <a:pt x="37" y="61"/>
                    <a:pt x="34" y="73"/>
                  </a:cubicBezTo>
                  <a:cubicBezTo>
                    <a:pt x="15" y="75"/>
                    <a:pt x="0" y="90"/>
                    <a:pt x="0" y="110"/>
                  </a:cubicBezTo>
                  <a:cubicBezTo>
                    <a:pt x="0" y="130"/>
                    <a:pt x="17" y="146"/>
                    <a:pt x="37" y="146"/>
                  </a:cubicBezTo>
                  <a:cubicBezTo>
                    <a:pt x="42" y="146"/>
                    <a:pt x="47" y="145"/>
                    <a:pt x="52" y="143"/>
                  </a:cubicBezTo>
                  <a:cubicBezTo>
                    <a:pt x="56" y="156"/>
                    <a:pt x="67" y="165"/>
                    <a:pt x="81" y="165"/>
                  </a:cubicBezTo>
                  <a:cubicBezTo>
                    <a:pt x="87" y="165"/>
                    <a:pt x="92" y="163"/>
                    <a:pt x="97" y="160"/>
                  </a:cubicBezTo>
                  <a:cubicBezTo>
                    <a:pt x="106" y="165"/>
                    <a:pt x="117" y="168"/>
                    <a:pt x="128" y="168"/>
                  </a:cubicBezTo>
                  <a:cubicBezTo>
                    <a:pt x="149" y="168"/>
                    <a:pt x="167" y="159"/>
                    <a:pt x="180" y="145"/>
                  </a:cubicBezTo>
                  <a:cubicBezTo>
                    <a:pt x="186" y="148"/>
                    <a:pt x="193" y="150"/>
                    <a:pt x="200" y="150"/>
                  </a:cubicBezTo>
                  <a:cubicBezTo>
                    <a:pt x="220" y="150"/>
                    <a:pt x="237" y="134"/>
                    <a:pt x="237" y="114"/>
                  </a:cubicBezTo>
                  <a:cubicBezTo>
                    <a:pt x="237" y="106"/>
                    <a:pt x="234" y="99"/>
                    <a:pt x="230" y="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0"/>
            <p:cNvSpPr>
              <a:spLocks/>
            </p:cNvSpPr>
            <p:nvPr/>
          </p:nvSpPr>
          <p:spPr bwMode="auto">
            <a:xfrm>
              <a:off x="729767" y="1712912"/>
              <a:ext cx="1019622" cy="892175"/>
            </a:xfrm>
            <a:custGeom>
              <a:avLst/>
              <a:gdLst>
                <a:gd name="T0" fmla="*/ 658 w 676"/>
                <a:gd name="T1" fmla="*/ 264 h 478"/>
                <a:gd name="T2" fmla="*/ 661 w 676"/>
                <a:gd name="T3" fmla="*/ 247 h 478"/>
                <a:gd name="T4" fmla="*/ 606 w 676"/>
                <a:gd name="T5" fmla="*/ 193 h 478"/>
                <a:gd name="T6" fmla="*/ 592 w 676"/>
                <a:gd name="T7" fmla="*/ 195 h 478"/>
                <a:gd name="T8" fmla="*/ 526 w 676"/>
                <a:gd name="T9" fmla="*/ 144 h 478"/>
                <a:gd name="T10" fmla="*/ 528 w 676"/>
                <a:gd name="T11" fmla="*/ 128 h 478"/>
                <a:gd name="T12" fmla="*/ 462 w 676"/>
                <a:gd name="T13" fmla="*/ 62 h 478"/>
                <a:gd name="T14" fmla="*/ 456 w 676"/>
                <a:gd name="T15" fmla="*/ 63 h 478"/>
                <a:gd name="T16" fmla="*/ 360 w 676"/>
                <a:gd name="T17" fmla="*/ 0 h 478"/>
                <a:gd name="T18" fmla="*/ 255 w 676"/>
                <a:gd name="T19" fmla="*/ 100 h 478"/>
                <a:gd name="T20" fmla="*/ 253 w 676"/>
                <a:gd name="T21" fmla="*/ 100 h 478"/>
                <a:gd name="T22" fmla="*/ 198 w 676"/>
                <a:gd name="T23" fmla="*/ 152 h 478"/>
                <a:gd name="T24" fmla="*/ 172 w 676"/>
                <a:gd name="T25" fmla="*/ 147 h 478"/>
                <a:gd name="T26" fmla="*/ 96 w 676"/>
                <a:gd name="T27" fmla="*/ 207 h 478"/>
                <a:gd name="T28" fmla="*/ 0 w 676"/>
                <a:gd name="T29" fmla="*/ 312 h 478"/>
                <a:gd name="T30" fmla="*/ 106 w 676"/>
                <a:gd name="T31" fmla="*/ 417 h 478"/>
                <a:gd name="T32" fmla="*/ 148 w 676"/>
                <a:gd name="T33" fmla="*/ 408 h 478"/>
                <a:gd name="T34" fmla="*/ 231 w 676"/>
                <a:gd name="T35" fmla="*/ 469 h 478"/>
                <a:gd name="T36" fmla="*/ 275 w 676"/>
                <a:gd name="T37" fmla="*/ 457 h 478"/>
                <a:gd name="T38" fmla="*/ 365 w 676"/>
                <a:gd name="T39" fmla="*/ 478 h 478"/>
                <a:gd name="T40" fmla="*/ 515 w 676"/>
                <a:gd name="T41" fmla="*/ 412 h 478"/>
                <a:gd name="T42" fmla="*/ 571 w 676"/>
                <a:gd name="T43" fmla="*/ 429 h 478"/>
                <a:gd name="T44" fmla="*/ 676 w 676"/>
                <a:gd name="T45" fmla="*/ 323 h 478"/>
                <a:gd name="T46" fmla="*/ 658 w 676"/>
                <a:gd name="T47" fmla="*/ 26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76" h="478">
                  <a:moveTo>
                    <a:pt x="658" y="264"/>
                  </a:moveTo>
                  <a:cubicBezTo>
                    <a:pt x="660" y="259"/>
                    <a:pt x="661" y="253"/>
                    <a:pt x="661" y="247"/>
                  </a:cubicBezTo>
                  <a:cubicBezTo>
                    <a:pt x="661" y="217"/>
                    <a:pt x="636" y="193"/>
                    <a:pt x="606" y="193"/>
                  </a:cubicBezTo>
                  <a:cubicBezTo>
                    <a:pt x="601" y="193"/>
                    <a:pt x="596" y="194"/>
                    <a:pt x="592" y="195"/>
                  </a:cubicBezTo>
                  <a:cubicBezTo>
                    <a:pt x="578" y="170"/>
                    <a:pt x="554" y="151"/>
                    <a:pt x="526" y="144"/>
                  </a:cubicBezTo>
                  <a:cubicBezTo>
                    <a:pt x="527" y="139"/>
                    <a:pt x="528" y="134"/>
                    <a:pt x="528" y="128"/>
                  </a:cubicBezTo>
                  <a:cubicBezTo>
                    <a:pt x="528" y="92"/>
                    <a:pt x="498" y="62"/>
                    <a:pt x="462" y="62"/>
                  </a:cubicBezTo>
                  <a:cubicBezTo>
                    <a:pt x="460" y="62"/>
                    <a:pt x="458" y="62"/>
                    <a:pt x="456" y="63"/>
                  </a:cubicBezTo>
                  <a:cubicBezTo>
                    <a:pt x="440" y="26"/>
                    <a:pt x="403" y="0"/>
                    <a:pt x="360" y="0"/>
                  </a:cubicBezTo>
                  <a:cubicBezTo>
                    <a:pt x="304" y="0"/>
                    <a:pt x="258" y="45"/>
                    <a:pt x="255" y="100"/>
                  </a:cubicBezTo>
                  <a:cubicBezTo>
                    <a:pt x="254" y="100"/>
                    <a:pt x="254" y="100"/>
                    <a:pt x="253" y="100"/>
                  </a:cubicBezTo>
                  <a:cubicBezTo>
                    <a:pt x="223" y="100"/>
                    <a:pt x="200" y="123"/>
                    <a:pt x="198" y="152"/>
                  </a:cubicBezTo>
                  <a:cubicBezTo>
                    <a:pt x="190" y="149"/>
                    <a:pt x="181" y="147"/>
                    <a:pt x="172" y="147"/>
                  </a:cubicBezTo>
                  <a:cubicBezTo>
                    <a:pt x="135" y="147"/>
                    <a:pt x="104" y="173"/>
                    <a:pt x="96" y="207"/>
                  </a:cubicBezTo>
                  <a:cubicBezTo>
                    <a:pt x="43" y="212"/>
                    <a:pt x="0" y="257"/>
                    <a:pt x="0" y="312"/>
                  </a:cubicBezTo>
                  <a:cubicBezTo>
                    <a:pt x="0" y="370"/>
                    <a:pt x="48" y="417"/>
                    <a:pt x="106" y="417"/>
                  </a:cubicBezTo>
                  <a:cubicBezTo>
                    <a:pt x="121" y="417"/>
                    <a:pt x="135" y="414"/>
                    <a:pt x="148" y="408"/>
                  </a:cubicBezTo>
                  <a:cubicBezTo>
                    <a:pt x="159" y="444"/>
                    <a:pt x="192" y="469"/>
                    <a:pt x="231" y="469"/>
                  </a:cubicBezTo>
                  <a:cubicBezTo>
                    <a:pt x="247" y="469"/>
                    <a:pt x="262" y="465"/>
                    <a:pt x="275" y="457"/>
                  </a:cubicBezTo>
                  <a:cubicBezTo>
                    <a:pt x="303" y="470"/>
                    <a:pt x="333" y="478"/>
                    <a:pt x="365" y="478"/>
                  </a:cubicBezTo>
                  <a:cubicBezTo>
                    <a:pt x="425" y="478"/>
                    <a:pt x="478" y="453"/>
                    <a:pt x="515" y="412"/>
                  </a:cubicBezTo>
                  <a:cubicBezTo>
                    <a:pt x="531" y="423"/>
                    <a:pt x="550" y="429"/>
                    <a:pt x="571" y="429"/>
                  </a:cubicBezTo>
                  <a:cubicBezTo>
                    <a:pt x="629" y="429"/>
                    <a:pt x="676" y="381"/>
                    <a:pt x="676" y="323"/>
                  </a:cubicBezTo>
                  <a:cubicBezTo>
                    <a:pt x="676" y="302"/>
                    <a:pt x="669" y="281"/>
                    <a:pt x="658" y="2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1"/>
            <p:cNvSpPr>
              <a:spLocks/>
            </p:cNvSpPr>
            <p:nvPr/>
          </p:nvSpPr>
          <p:spPr bwMode="auto">
            <a:xfrm>
              <a:off x="747723" y="1727200"/>
              <a:ext cx="984993" cy="863600"/>
            </a:xfrm>
            <a:custGeom>
              <a:avLst/>
              <a:gdLst>
                <a:gd name="T0" fmla="*/ 635 w 653"/>
                <a:gd name="T1" fmla="*/ 256 h 462"/>
                <a:gd name="T2" fmla="*/ 638 w 653"/>
                <a:gd name="T3" fmla="*/ 239 h 462"/>
                <a:gd name="T4" fmla="*/ 585 w 653"/>
                <a:gd name="T5" fmla="*/ 186 h 462"/>
                <a:gd name="T6" fmla="*/ 571 w 653"/>
                <a:gd name="T7" fmla="*/ 188 h 462"/>
                <a:gd name="T8" fmla="*/ 507 w 653"/>
                <a:gd name="T9" fmla="*/ 139 h 462"/>
                <a:gd name="T10" fmla="*/ 509 w 653"/>
                <a:gd name="T11" fmla="*/ 124 h 462"/>
                <a:gd name="T12" fmla="*/ 446 w 653"/>
                <a:gd name="T13" fmla="*/ 60 h 462"/>
                <a:gd name="T14" fmla="*/ 440 w 653"/>
                <a:gd name="T15" fmla="*/ 61 h 462"/>
                <a:gd name="T16" fmla="*/ 348 w 653"/>
                <a:gd name="T17" fmla="*/ 0 h 462"/>
                <a:gd name="T18" fmla="*/ 246 w 653"/>
                <a:gd name="T19" fmla="*/ 97 h 462"/>
                <a:gd name="T20" fmla="*/ 244 w 653"/>
                <a:gd name="T21" fmla="*/ 97 h 462"/>
                <a:gd name="T22" fmla="*/ 191 w 653"/>
                <a:gd name="T23" fmla="*/ 147 h 462"/>
                <a:gd name="T24" fmla="*/ 165 w 653"/>
                <a:gd name="T25" fmla="*/ 142 h 462"/>
                <a:gd name="T26" fmla="*/ 92 w 653"/>
                <a:gd name="T27" fmla="*/ 200 h 462"/>
                <a:gd name="T28" fmla="*/ 0 w 653"/>
                <a:gd name="T29" fmla="*/ 302 h 462"/>
                <a:gd name="T30" fmla="*/ 101 w 653"/>
                <a:gd name="T31" fmla="*/ 403 h 462"/>
                <a:gd name="T32" fmla="*/ 142 w 653"/>
                <a:gd name="T33" fmla="*/ 395 h 462"/>
                <a:gd name="T34" fmla="*/ 223 w 653"/>
                <a:gd name="T35" fmla="*/ 453 h 462"/>
                <a:gd name="T36" fmla="*/ 266 w 653"/>
                <a:gd name="T37" fmla="*/ 442 h 462"/>
                <a:gd name="T38" fmla="*/ 353 w 653"/>
                <a:gd name="T39" fmla="*/ 462 h 462"/>
                <a:gd name="T40" fmla="*/ 497 w 653"/>
                <a:gd name="T41" fmla="*/ 398 h 462"/>
                <a:gd name="T42" fmla="*/ 551 w 653"/>
                <a:gd name="T43" fmla="*/ 414 h 462"/>
                <a:gd name="T44" fmla="*/ 653 w 653"/>
                <a:gd name="T45" fmla="*/ 313 h 462"/>
                <a:gd name="T46" fmla="*/ 635 w 653"/>
                <a:gd name="T47" fmla="*/ 25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3" h="462">
                  <a:moveTo>
                    <a:pt x="635" y="256"/>
                  </a:moveTo>
                  <a:cubicBezTo>
                    <a:pt x="637" y="250"/>
                    <a:pt x="638" y="245"/>
                    <a:pt x="638" y="239"/>
                  </a:cubicBezTo>
                  <a:cubicBezTo>
                    <a:pt x="638" y="210"/>
                    <a:pt x="614" y="186"/>
                    <a:pt x="585" y="186"/>
                  </a:cubicBezTo>
                  <a:cubicBezTo>
                    <a:pt x="580" y="186"/>
                    <a:pt x="575" y="187"/>
                    <a:pt x="571" y="188"/>
                  </a:cubicBezTo>
                  <a:cubicBezTo>
                    <a:pt x="558" y="164"/>
                    <a:pt x="535" y="146"/>
                    <a:pt x="507" y="139"/>
                  </a:cubicBezTo>
                  <a:cubicBezTo>
                    <a:pt x="509" y="135"/>
                    <a:pt x="509" y="129"/>
                    <a:pt x="509" y="124"/>
                  </a:cubicBezTo>
                  <a:cubicBezTo>
                    <a:pt x="509" y="89"/>
                    <a:pt x="481" y="60"/>
                    <a:pt x="446" y="60"/>
                  </a:cubicBezTo>
                  <a:cubicBezTo>
                    <a:pt x="444" y="60"/>
                    <a:pt x="442" y="60"/>
                    <a:pt x="440" y="61"/>
                  </a:cubicBezTo>
                  <a:cubicBezTo>
                    <a:pt x="425" y="25"/>
                    <a:pt x="389" y="0"/>
                    <a:pt x="348" y="0"/>
                  </a:cubicBezTo>
                  <a:cubicBezTo>
                    <a:pt x="293" y="0"/>
                    <a:pt x="249" y="43"/>
                    <a:pt x="246" y="97"/>
                  </a:cubicBezTo>
                  <a:cubicBezTo>
                    <a:pt x="245" y="97"/>
                    <a:pt x="244" y="97"/>
                    <a:pt x="244" y="97"/>
                  </a:cubicBezTo>
                  <a:cubicBezTo>
                    <a:pt x="215" y="97"/>
                    <a:pt x="192" y="119"/>
                    <a:pt x="191" y="147"/>
                  </a:cubicBezTo>
                  <a:cubicBezTo>
                    <a:pt x="183" y="144"/>
                    <a:pt x="174" y="142"/>
                    <a:pt x="165" y="142"/>
                  </a:cubicBezTo>
                  <a:cubicBezTo>
                    <a:pt x="130" y="142"/>
                    <a:pt x="100" y="167"/>
                    <a:pt x="92" y="200"/>
                  </a:cubicBezTo>
                  <a:cubicBezTo>
                    <a:pt x="41" y="205"/>
                    <a:pt x="0" y="248"/>
                    <a:pt x="0" y="302"/>
                  </a:cubicBezTo>
                  <a:cubicBezTo>
                    <a:pt x="0" y="358"/>
                    <a:pt x="45" y="403"/>
                    <a:pt x="101" y="403"/>
                  </a:cubicBezTo>
                  <a:cubicBezTo>
                    <a:pt x="116" y="403"/>
                    <a:pt x="130" y="400"/>
                    <a:pt x="142" y="395"/>
                  </a:cubicBezTo>
                  <a:cubicBezTo>
                    <a:pt x="153" y="429"/>
                    <a:pt x="185" y="453"/>
                    <a:pt x="223" y="453"/>
                  </a:cubicBezTo>
                  <a:cubicBezTo>
                    <a:pt x="238" y="453"/>
                    <a:pt x="253" y="449"/>
                    <a:pt x="266" y="442"/>
                  </a:cubicBezTo>
                  <a:cubicBezTo>
                    <a:pt x="292" y="455"/>
                    <a:pt x="321" y="462"/>
                    <a:pt x="353" y="462"/>
                  </a:cubicBezTo>
                  <a:cubicBezTo>
                    <a:pt x="410" y="462"/>
                    <a:pt x="461" y="437"/>
                    <a:pt x="497" y="398"/>
                  </a:cubicBezTo>
                  <a:cubicBezTo>
                    <a:pt x="512" y="408"/>
                    <a:pt x="531" y="414"/>
                    <a:pt x="551" y="414"/>
                  </a:cubicBezTo>
                  <a:cubicBezTo>
                    <a:pt x="607" y="414"/>
                    <a:pt x="653" y="369"/>
                    <a:pt x="653" y="313"/>
                  </a:cubicBezTo>
                  <a:cubicBezTo>
                    <a:pt x="653" y="292"/>
                    <a:pt x="646" y="272"/>
                    <a:pt x="635" y="2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2"/>
            <p:cNvSpPr>
              <a:spLocks/>
            </p:cNvSpPr>
            <p:nvPr/>
          </p:nvSpPr>
          <p:spPr bwMode="auto">
            <a:xfrm>
              <a:off x="799025" y="1746250"/>
              <a:ext cx="896498" cy="784225"/>
            </a:xfrm>
            <a:custGeom>
              <a:avLst/>
              <a:gdLst>
                <a:gd name="T0" fmla="*/ 578 w 594"/>
                <a:gd name="T1" fmla="*/ 232 h 420"/>
                <a:gd name="T2" fmla="*/ 581 w 594"/>
                <a:gd name="T3" fmla="*/ 217 h 420"/>
                <a:gd name="T4" fmla="*/ 533 w 594"/>
                <a:gd name="T5" fmla="*/ 169 h 420"/>
                <a:gd name="T6" fmla="*/ 520 w 594"/>
                <a:gd name="T7" fmla="*/ 171 h 420"/>
                <a:gd name="T8" fmla="*/ 462 w 594"/>
                <a:gd name="T9" fmla="*/ 126 h 420"/>
                <a:gd name="T10" fmla="*/ 464 w 594"/>
                <a:gd name="T11" fmla="*/ 112 h 420"/>
                <a:gd name="T12" fmla="*/ 406 w 594"/>
                <a:gd name="T13" fmla="*/ 54 h 420"/>
                <a:gd name="T14" fmla="*/ 401 w 594"/>
                <a:gd name="T15" fmla="*/ 54 h 420"/>
                <a:gd name="T16" fmla="*/ 317 w 594"/>
                <a:gd name="T17" fmla="*/ 0 h 420"/>
                <a:gd name="T18" fmla="*/ 224 w 594"/>
                <a:gd name="T19" fmla="*/ 88 h 420"/>
                <a:gd name="T20" fmla="*/ 222 w 594"/>
                <a:gd name="T21" fmla="*/ 88 h 420"/>
                <a:gd name="T22" fmla="*/ 174 w 594"/>
                <a:gd name="T23" fmla="*/ 133 h 420"/>
                <a:gd name="T24" fmla="*/ 151 w 594"/>
                <a:gd name="T25" fmla="*/ 129 h 420"/>
                <a:gd name="T26" fmla="*/ 84 w 594"/>
                <a:gd name="T27" fmla="*/ 182 h 420"/>
                <a:gd name="T28" fmla="*/ 0 w 594"/>
                <a:gd name="T29" fmla="*/ 274 h 420"/>
                <a:gd name="T30" fmla="*/ 93 w 594"/>
                <a:gd name="T31" fmla="*/ 366 h 420"/>
                <a:gd name="T32" fmla="*/ 130 w 594"/>
                <a:gd name="T33" fmla="*/ 359 h 420"/>
                <a:gd name="T34" fmla="*/ 203 w 594"/>
                <a:gd name="T35" fmla="*/ 412 h 420"/>
                <a:gd name="T36" fmla="*/ 242 w 594"/>
                <a:gd name="T37" fmla="*/ 401 h 420"/>
                <a:gd name="T38" fmla="*/ 321 w 594"/>
                <a:gd name="T39" fmla="*/ 420 h 420"/>
                <a:gd name="T40" fmla="*/ 452 w 594"/>
                <a:gd name="T41" fmla="*/ 362 h 420"/>
                <a:gd name="T42" fmla="*/ 502 w 594"/>
                <a:gd name="T43" fmla="*/ 376 h 420"/>
                <a:gd name="T44" fmla="*/ 594 w 594"/>
                <a:gd name="T45" fmla="*/ 284 h 420"/>
                <a:gd name="T46" fmla="*/ 578 w 594"/>
                <a:gd name="T47" fmla="*/ 232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4" h="420">
                  <a:moveTo>
                    <a:pt x="578" y="232"/>
                  </a:moveTo>
                  <a:cubicBezTo>
                    <a:pt x="580" y="227"/>
                    <a:pt x="581" y="222"/>
                    <a:pt x="581" y="217"/>
                  </a:cubicBezTo>
                  <a:cubicBezTo>
                    <a:pt x="581" y="191"/>
                    <a:pt x="559" y="169"/>
                    <a:pt x="533" y="169"/>
                  </a:cubicBezTo>
                  <a:cubicBezTo>
                    <a:pt x="528" y="169"/>
                    <a:pt x="524" y="170"/>
                    <a:pt x="520" y="171"/>
                  </a:cubicBezTo>
                  <a:cubicBezTo>
                    <a:pt x="508" y="149"/>
                    <a:pt x="487" y="133"/>
                    <a:pt x="462" y="126"/>
                  </a:cubicBezTo>
                  <a:cubicBezTo>
                    <a:pt x="463" y="122"/>
                    <a:pt x="464" y="117"/>
                    <a:pt x="464" y="112"/>
                  </a:cubicBezTo>
                  <a:cubicBezTo>
                    <a:pt x="464" y="80"/>
                    <a:pt x="438" y="54"/>
                    <a:pt x="406" y="54"/>
                  </a:cubicBezTo>
                  <a:cubicBezTo>
                    <a:pt x="404" y="54"/>
                    <a:pt x="403" y="54"/>
                    <a:pt x="401" y="54"/>
                  </a:cubicBezTo>
                  <a:cubicBezTo>
                    <a:pt x="387" y="22"/>
                    <a:pt x="354" y="0"/>
                    <a:pt x="317" y="0"/>
                  </a:cubicBezTo>
                  <a:cubicBezTo>
                    <a:pt x="267" y="0"/>
                    <a:pt x="227" y="39"/>
                    <a:pt x="224" y="88"/>
                  </a:cubicBezTo>
                  <a:cubicBezTo>
                    <a:pt x="223" y="88"/>
                    <a:pt x="223" y="88"/>
                    <a:pt x="222" y="88"/>
                  </a:cubicBezTo>
                  <a:cubicBezTo>
                    <a:pt x="196" y="88"/>
                    <a:pt x="175" y="108"/>
                    <a:pt x="174" y="133"/>
                  </a:cubicBezTo>
                  <a:cubicBezTo>
                    <a:pt x="167" y="131"/>
                    <a:pt x="159" y="129"/>
                    <a:pt x="151" y="129"/>
                  </a:cubicBezTo>
                  <a:cubicBezTo>
                    <a:pt x="118" y="129"/>
                    <a:pt x="91" y="151"/>
                    <a:pt x="84" y="182"/>
                  </a:cubicBezTo>
                  <a:cubicBezTo>
                    <a:pt x="37" y="186"/>
                    <a:pt x="0" y="225"/>
                    <a:pt x="0" y="274"/>
                  </a:cubicBezTo>
                  <a:cubicBezTo>
                    <a:pt x="0" y="325"/>
                    <a:pt x="42" y="366"/>
                    <a:pt x="93" y="366"/>
                  </a:cubicBezTo>
                  <a:cubicBezTo>
                    <a:pt x="106" y="366"/>
                    <a:pt x="118" y="363"/>
                    <a:pt x="130" y="359"/>
                  </a:cubicBezTo>
                  <a:cubicBezTo>
                    <a:pt x="140" y="389"/>
                    <a:pt x="169" y="412"/>
                    <a:pt x="203" y="412"/>
                  </a:cubicBezTo>
                  <a:cubicBezTo>
                    <a:pt x="217" y="412"/>
                    <a:pt x="230" y="408"/>
                    <a:pt x="242" y="401"/>
                  </a:cubicBezTo>
                  <a:cubicBezTo>
                    <a:pt x="266" y="413"/>
                    <a:pt x="293" y="420"/>
                    <a:pt x="321" y="420"/>
                  </a:cubicBezTo>
                  <a:cubicBezTo>
                    <a:pt x="373" y="420"/>
                    <a:pt x="420" y="398"/>
                    <a:pt x="452" y="362"/>
                  </a:cubicBezTo>
                  <a:cubicBezTo>
                    <a:pt x="467" y="371"/>
                    <a:pt x="483" y="376"/>
                    <a:pt x="502" y="376"/>
                  </a:cubicBezTo>
                  <a:cubicBezTo>
                    <a:pt x="553" y="376"/>
                    <a:pt x="594" y="335"/>
                    <a:pt x="594" y="284"/>
                  </a:cubicBezTo>
                  <a:cubicBezTo>
                    <a:pt x="594" y="265"/>
                    <a:pt x="588" y="247"/>
                    <a:pt x="578" y="2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3"/>
            <p:cNvSpPr>
              <a:spLocks/>
            </p:cNvSpPr>
            <p:nvPr/>
          </p:nvSpPr>
          <p:spPr bwMode="auto">
            <a:xfrm>
              <a:off x="1341541" y="2605087"/>
              <a:ext cx="247531" cy="217488"/>
            </a:xfrm>
            <a:custGeom>
              <a:avLst/>
              <a:gdLst>
                <a:gd name="T0" fmla="*/ 159 w 164"/>
                <a:gd name="T1" fmla="*/ 64 h 116"/>
                <a:gd name="T2" fmla="*/ 160 w 164"/>
                <a:gd name="T3" fmla="*/ 60 h 116"/>
                <a:gd name="T4" fmla="*/ 147 w 164"/>
                <a:gd name="T5" fmla="*/ 47 h 116"/>
                <a:gd name="T6" fmla="*/ 143 w 164"/>
                <a:gd name="T7" fmla="*/ 47 h 116"/>
                <a:gd name="T8" fmla="*/ 127 w 164"/>
                <a:gd name="T9" fmla="*/ 35 h 116"/>
                <a:gd name="T10" fmla="*/ 128 w 164"/>
                <a:gd name="T11" fmla="*/ 31 h 116"/>
                <a:gd name="T12" fmla="*/ 112 w 164"/>
                <a:gd name="T13" fmla="*/ 15 h 116"/>
                <a:gd name="T14" fmla="*/ 111 w 164"/>
                <a:gd name="T15" fmla="*/ 15 h 116"/>
                <a:gd name="T16" fmla="*/ 87 w 164"/>
                <a:gd name="T17" fmla="*/ 0 h 116"/>
                <a:gd name="T18" fmla="*/ 62 w 164"/>
                <a:gd name="T19" fmla="*/ 24 h 116"/>
                <a:gd name="T20" fmla="*/ 61 w 164"/>
                <a:gd name="T21" fmla="*/ 24 h 116"/>
                <a:gd name="T22" fmla="*/ 48 w 164"/>
                <a:gd name="T23" fmla="*/ 37 h 116"/>
                <a:gd name="T24" fmla="*/ 41 w 164"/>
                <a:gd name="T25" fmla="*/ 36 h 116"/>
                <a:gd name="T26" fmla="*/ 23 w 164"/>
                <a:gd name="T27" fmla="*/ 50 h 116"/>
                <a:gd name="T28" fmla="*/ 0 w 164"/>
                <a:gd name="T29" fmla="*/ 76 h 116"/>
                <a:gd name="T30" fmla="*/ 26 w 164"/>
                <a:gd name="T31" fmla="*/ 101 h 116"/>
                <a:gd name="T32" fmla="*/ 36 w 164"/>
                <a:gd name="T33" fmla="*/ 99 h 116"/>
                <a:gd name="T34" fmla="*/ 56 w 164"/>
                <a:gd name="T35" fmla="*/ 114 h 116"/>
                <a:gd name="T36" fmla="*/ 67 w 164"/>
                <a:gd name="T37" fmla="*/ 111 h 116"/>
                <a:gd name="T38" fmla="*/ 88 w 164"/>
                <a:gd name="T39" fmla="*/ 116 h 116"/>
                <a:gd name="T40" fmla="*/ 125 w 164"/>
                <a:gd name="T41" fmla="*/ 100 h 116"/>
                <a:gd name="T42" fmla="*/ 138 w 164"/>
                <a:gd name="T43" fmla="*/ 104 h 116"/>
                <a:gd name="T44" fmla="*/ 164 w 164"/>
                <a:gd name="T45" fmla="*/ 78 h 116"/>
                <a:gd name="T46" fmla="*/ 159 w 164"/>
                <a:gd name="T47" fmla="*/ 6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4" h="116">
                  <a:moveTo>
                    <a:pt x="159" y="64"/>
                  </a:moveTo>
                  <a:cubicBezTo>
                    <a:pt x="160" y="63"/>
                    <a:pt x="160" y="61"/>
                    <a:pt x="160" y="60"/>
                  </a:cubicBezTo>
                  <a:cubicBezTo>
                    <a:pt x="160" y="53"/>
                    <a:pt x="154" y="47"/>
                    <a:pt x="147" y="47"/>
                  </a:cubicBezTo>
                  <a:cubicBezTo>
                    <a:pt x="146" y="47"/>
                    <a:pt x="144" y="47"/>
                    <a:pt x="143" y="47"/>
                  </a:cubicBezTo>
                  <a:cubicBezTo>
                    <a:pt x="140" y="41"/>
                    <a:pt x="134" y="37"/>
                    <a:pt x="127" y="35"/>
                  </a:cubicBezTo>
                  <a:cubicBezTo>
                    <a:pt x="128" y="34"/>
                    <a:pt x="128" y="32"/>
                    <a:pt x="128" y="31"/>
                  </a:cubicBezTo>
                  <a:cubicBezTo>
                    <a:pt x="128" y="22"/>
                    <a:pt x="121" y="15"/>
                    <a:pt x="112" y="15"/>
                  </a:cubicBezTo>
                  <a:cubicBezTo>
                    <a:pt x="111" y="15"/>
                    <a:pt x="111" y="15"/>
                    <a:pt x="111" y="15"/>
                  </a:cubicBezTo>
                  <a:cubicBezTo>
                    <a:pt x="107" y="6"/>
                    <a:pt x="98" y="0"/>
                    <a:pt x="87" y="0"/>
                  </a:cubicBezTo>
                  <a:cubicBezTo>
                    <a:pt x="74" y="0"/>
                    <a:pt x="62" y="11"/>
                    <a:pt x="62" y="24"/>
                  </a:cubicBezTo>
                  <a:cubicBezTo>
                    <a:pt x="62" y="24"/>
                    <a:pt x="61" y="24"/>
                    <a:pt x="61" y="24"/>
                  </a:cubicBezTo>
                  <a:cubicBezTo>
                    <a:pt x="54" y="24"/>
                    <a:pt x="48" y="30"/>
                    <a:pt x="48" y="37"/>
                  </a:cubicBezTo>
                  <a:cubicBezTo>
                    <a:pt x="46" y="36"/>
                    <a:pt x="44" y="36"/>
                    <a:pt x="41" y="36"/>
                  </a:cubicBezTo>
                  <a:cubicBezTo>
                    <a:pt x="33" y="36"/>
                    <a:pt x="25" y="42"/>
                    <a:pt x="23" y="50"/>
                  </a:cubicBezTo>
                  <a:cubicBezTo>
                    <a:pt x="10" y="51"/>
                    <a:pt x="0" y="62"/>
                    <a:pt x="0" y="76"/>
                  </a:cubicBezTo>
                  <a:cubicBezTo>
                    <a:pt x="0" y="90"/>
                    <a:pt x="11" y="101"/>
                    <a:pt x="26" y="101"/>
                  </a:cubicBezTo>
                  <a:cubicBezTo>
                    <a:pt x="29" y="101"/>
                    <a:pt x="33" y="100"/>
                    <a:pt x="36" y="99"/>
                  </a:cubicBezTo>
                  <a:cubicBezTo>
                    <a:pt x="38" y="107"/>
                    <a:pt x="46" y="114"/>
                    <a:pt x="56" y="114"/>
                  </a:cubicBezTo>
                  <a:cubicBezTo>
                    <a:pt x="60" y="114"/>
                    <a:pt x="63" y="112"/>
                    <a:pt x="67" y="111"/>
                  </a:cubicBezTo>
                  <a:cubicBezTo>
                    <a:pt x="73" y="114"/>
                    <a:pt x="81" y="116"/>
                    <a:pt x="88" y="116"/>
                  </a:cubicBezTo>
                  <a:cubicBezTo>
                    <a:pt x="103" y="116"/>
                    <a:pt x="116" y="110"/>
                    <a:pt x="125" y="100"/>
                  </a:cubicBezTo>
                  <a:cubicBezTo>
                    <a:pt x="129" y="102"/>
                    <a:pt x="133" y="104"/>
                    <a:pt x="138" y="104"/>
                  </a:cubicBezTo>
                  <a:cubicBezTo>
                    <a:pt x="152" y="104"/>
                    <a:pt x="164" y="92"/>
                    <a:pt x="164" y="78"/>
                  </a:cubicBezTo>
                  <a:cubicBezTo>
                    <a:pt x="164" y="73"/>
                    <a:pt x="162" y="68"/>
                    <a:pt x="159"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4"/>
            <p:cNvSpPr>
              <a:spLocks/>
            </p:cNvSpPr>
            <p:nvPr/>
          </p:nvSpPr>
          <p:spPr bwMode="auto">
            <a:xfrm>
              <a:off x="1345388" y="2609850"/>
              <a:ext cx="238553" cy="207963"/>
            </a:xfrm>
            <a:custGeom>
              <a:avLst/>
              <a:gdLst>
                <a:gd name="T0" fmla="*/ 154 w 158"/>
                <a:gd name="T1" fmla="*/ 62 h 112"/>
                <a:gd name="T2" fmla="*/ 154 w 158"/>
                <a:gd name="T3" fmla="*/ 58 h 112"/>
                <a:gd name="T4" fmla="*/ 142 w 158"/>
                <a:gd name="T5" fmla="*/ 45 h 112"/>
                <a:gd name="T6" fmla="*/ 138 w 158"/>
                <a:gd name="T7" fmla="*/ 46 h 112"/>
                <a:gd name="T8" fmla="*/ 123 w 158"/>
                <a:gd name="T9" fmla="*/ 34 h 112"/>
                <a:gd name="T10" fmla="*/ 123 w 158"/>
                <a:gd name="T11" fmla="*/ 30 h 112"/>
                <a:gd name="T12" fmla="*/ 108 w 158"/>
                <a:gd name="T13" fmla="*/ 14 h 112"/>
                <a:gd name="T14" fmla="*/ 107 w 158"/>
                <a:gd name="T15" fmla="*/ 15 h 112"/>
                <a:gd name="T16" fmla="*/ 84 w 158"/>
                <a:gd name="T17" fmla="*/ 0 h 112"/>
                <a:gd name="T18" fmla="*/ 59 w 158"/>
                <a:gd name="T19" fmla="*/ 23 h 112"/>
                <a:gd name="T20" fmla="*/ 59 w 158"/>
                <a:gd name="T21" fmla="*/ 23 h 112"/>
                <a:gd name="T22" fmla="*/ 46 w 158"/>
                <a:gd name="T23" fmla="*/ 36 h 112"/>
                <a:gd name="T24" fmla="*/ 40 w 158"/>
                <a:gd name="T25" fmla="*/ 34 h 112"/>
                <a:gd name="T26" fmla="*/ 22 w 158"/>
                <a:gd name="T27" fmla="*/ 48 h 112"/>
                <a:gd name="T28" fmla="*/ 0 w 158"/>
                <a:gd name="T29" fmla="*/ 73 h 112"/>
                <a:gd name="T30" fmla="*/ 24 w 158"/>
                <a:gd name="T31" fmla="*/ 98 h 112"/>
                <a:gd name="T32" fmla="*/ 34 w 158"/>
                <a:gd name="T33" fmla="*/ 95 h 112"/>
                <a:gd name="T34" fmla="*/ 54 w 158"/>
                <a:gd name="T35" fmla="*/ 110 h 112"/>
                <a:gd name="T36" fmla="*/ 64 w 158"/>
                <a:gd name="T37" fmla="*/ 107 h 112"/>
                <a:gd name="T38" fmla="*/ 85 w 158"/>
                <a:gd name="T39" fmla="*/ 112 h 112"/>
                <a:gd name="T40" fmla="*/ 120 w 158"/>
                <a:gd name="T41" fmla="*/ 96 h 112"/>
                <a:gd name="T42" fmla="*/ 133 w 158"/>
                <a:gd name="T43" fmla="*/ 100 h 112"/>
                <a:gd name="T44" fmla="*/ 158 w 158"/>
                <a:gd name="T45" fmla="*/ 76 h 112"/>
                <a:gd name="T46" fmla="*/ 154 w 158"/>
                <a:gd name="T47" fmla="*/ 6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8" h="112">
                  <a:moveTo>
                    <a:pt x="154" y="62"/>
                  </a:moveTo>
                  <a:cubicBezTo>
                    <a:pt x="154" y="61"/>
                    <a:pt x="154" y="59"/>
                    <a:pt x="154" y="58"/>
                  </a:cubicBezTo>
                  <a:cubicBezTo>
                    <a:pt x="154" y="51"/>
                    <a:pt x="149" y="45"/>
                    <a:pt x="142" y="45"/>
                  </a:cubicBezTo>
                  <a:cubicBezTo>
                    <a:pt x="140" y="45"/>
                    <a:pt x="139" y="45"/>
                    <a:pt x="138" y="46"/>
                  </a:cubicBezTo>
                  <a:cubicBezTo>
                    <a:pt x="135" y="40"/>
                    <a:pt x="129" y="35"/>
                    <a:pt x="123" y="34"/>
                  </a:cubicBezTo>
                  <a:cubicBezTo>
                    <a:pt x="123" y="33"/>
                    <a:pt x="123" y="31"/>
                    <a:pt x="123" y="30"/>
                  </a:cubicBezTo>
                  <a:cubicBezTo>
                    <a:pt x="123" y="21"/>
                    <a:pt x="116" y="14"/>
                    <a:pt x="108" y="14"/>
                  </a:cubicBezTo>
                  <a:cubicBezTo>
                    <a:pt x="107" y="15"/>
                    <a:pt x="107" y="15"/>
                    <a:pt x="107" y="15"/>
                  </a:cubicBezTo>
                  <a:cubicBezTo>
                    <a:pt x="103" y="6"/>
                    <a:pt x="94" y="0"/>
                    <a:pt x="84" y="0"/>
                  </a:cubicBezTo>
                  <a:cubicBezTo>
                    <a:pt x="71" y="0"/>
                    <a:pt x="60" y="10"/>
                    <a:pt x="59" y="23"/>
                  </a:cubicBezTo>
                  <a:cubicBezTo>
                    <a:pt x="59" y="23"/>
                    <a:pt x="59" y="23"/>
                    <a:pt x="59" y="23"/>
                  </a:cubicBezTo>
                  <a:cubicBezTo>
                    <a:pt x="52" y="23"/>
                    <a:pt x="46" y="29"/>
                    <a:pt x="46" y="36"/>
                  </a:cubicBezTo>
                  <a:cubicBezTo>
                    <a:pt x="44" y="35"/>
                    <a:pt x="42" y="34"/>
                    <a:pt x="40" y="34"/>
                  </a:cubicBezTo>
                  <a:cubicBezTo>
                    <a:pt x="31" y="34"/>
                    <a:pt x="24" y="40"/>
                    <a:pt x="22" y="48"/>
                  </a:cubicBezTo>
                  <a:cubicBezTo>
                    <a:pt x="10" y="50"/>
                    <a:pt x="0" y="60"/>
                    <a:pt x="0" y="73"/>
                  </a:cubicBezTo>
                  <a:cubicBezTo>
                    <a:pt x="0" y="86"/>
                    <a:pt x="11" y="98"/>
                    <a:pt x="24" y="98"/>
                  </a:cubicBezTo>
                  <a:cubicBezTo>
                    <a:pt x="28" y="98"/>
                    <a:pt x="31" y="97"/>
                    <a:pt x="34" y="95"/>
                  </a:cubicBezTo>
                  <a:cubicBezTo>
                    <a:pt x="37" y="104"/>
                    <a:pt x="45" y="110"/>
                    <a:pt x="54" y="110"/>
                  </a:cubicBezTo>
                  <a:cubicBezTo>
                    <a:pt x="58" y="110"/>
                    <a:pt x="61" y="109"/>
                    <a:pt x="64" y="107"/>
                  </a:cubicBezTo>
                  <a:cubicBezTo>
                    <a:pt x="71" y="110"/>
                    <a:pt x="78" y="112"/>
                    <a:pt x="85" y="112"/>
                  </a:cubicBezTo>
                  <a:cubicBezTo>
                    <a:pt x="99" y="112"/>
                    <a:pt x="112" y="106"/>
                    <a:pt x="120" y="96"/>
                  </a:cubicBezTo>
                  <a:cubicBezTo>
                    <a:pt x="124" y="99"/>
                    <a:pt x="128" y="100"/>
                    <a:pt x="133" y="100"/>
                  </a:cubicBezTo>
                  <a:cubicBezTo>
                    <a:pt x="147" y="100"/>
                    <a:pt x="158" y="89"/>
                    <a:pt x="158" y="76"/>
                  </a:cubicBezTo>
                  <a:cubicBezTo>
                    <a:pt x="158" y="71"/>
                    <a:pt x="156" y="66"/>
                    <a:pt x="154"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5"/>
            <p:cNvSpPr>
              <a:spLocks/>
            </p:cNvSpPr>
            <p:nvPr/>
          </p:nvSpPr>
          <p:spPr bwMode="auto">
            <a:xfrm>
              <a:off x="1358214" y="2613025"/>
              <a:ext cx="216750" cy="190500"/>
            </a:xfrm>
            <a:custGeom>
              <a:avLst/>
              <a:gdLst>
                <a:gd name="T0" fmla="*/ 140 w 144"/>
                <a:gd name="T1" fmla="*/ 57 h 102"/>
                <a:gd name="T2" fmla="*/ 141 w 144"/>
                <a:gd name="T3" fmla="*/ 53 h 102"/>
                <a:gd name="T4" fmla="*/ 129 w 144"/>
                <a:gd name="T5" fmla="*/ 41 h 102"/>
                <a:gd name="T6" fmla="*/ 126 w 144"/>
                <a:gd name="T7" fmla="*/ 42 h 102"/>
                <a:gd name="T8" fmla="*/ 112 w 144"/>
                <a:gd name="T9" fmla="*/ 31 h 102"/>
                <a:gd name="T10" fmla="*/ 112 w 144"/>
                <a:gd name="T11" fmla="*/ 27 h 102"/>
                <a:gd name="T12" fmla="*/ 98 w 144"/>
                <a:gd name="T13" fmla="*/ 13 h 102"/>
                <a:gd name="T14" fmla="*/ 97 w 144"/>
                <a:gd name="T15" fmla="*/ 14 h 102"/>
                <a:gd name="T16" fmla="*/ 77 w 144"/>
                <a:gd name="T17" fmla="*/ 0 h 102"/>
                <a:gd name="T18" fmla="*/ 54 w 144"/>
                <a:gd name="T19" fmla="*/ 22 h 102"/>
                <a:gd name="T20" fmla="*/ 54 w 144"/>
                <a:gd name="T21" fmla="*/ 22 h 102"/>
                <a:gd name="T22" fmla="*/ 42 w 144"/>
                <a:gd name="T23" fmla="*/ 33 h 102"/>
                <a:gd name="T24" fmla="*/ 37 w 144"/>
                <a:gd name="T25" fmla="*/ 32 h 102"/>
                <a:gd name="T26" fmla="*/ 21 w 144"/>
                <a:gd name="T27" fmla="*/ 44 h 102"/>
                <a:gd name="T28" fmla="*/ 0 w 144"/>
                <a:gd name="T29" fmla="*/ 67 h 102"/>
                <a:gd name="T30" fmla="*/ 23 w 144"/>
                <a:gd name="T31" fmla="*/ 89 h 102"/>
                <a:gd name="T32" fmla="*/ 31 w 144"/>
                <a:gd name="T33" fmla="*/ 87 h 102"/>
                <a:gd name="T34" fmla="*/ 49 w 144"/>
                <a:gd name="T35" fmla="*/ 100 h 102"/>
                <a:gd name="T36" fmla="*/ 59 w 144"/>
                <a:gd name="T37" fmla="*/ 98 h 102"/>
                <a:gd name="T38" fmla="*/ 78 w 144"/>
                <a:gd name="T39" fmla="*/ 102 h 102"/>
                <a:gd name="T40" fmla="*/ 110 w 144"/>
                <a:gd name="T41" fmla="*/ 88 h 102"/>
                <a:gd name="T42" fmla="*/ 122 w 144"/>
                <a:gd name="T43" fmla="*/ 91 h 102"/>
                <a:gd name="T44" fmla="*/ 144 w 144"/>
                <a:gd name="T45" fmla="*/ 69 h 102"/>
                <a:gd name="T46" fmla="*/ 140 w 144"/>
                <a:gd name="T47" fmla="*/ 5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4" h="102">
                  <a:moveTo>
                    <a:pt x="140" y="57"/>
                  </a:moveTo>
                  <a:cubicBezTo>
                    <a:pt x="141" y="55"/>
                    <a:pt x="141" y="54"/>
                    <a:pt x="141" y="53"/>
                  </a:cubicBezTo>
                  <a:cubicBezTo>
                    <a:pt x="141" y="46"/>
                    <a:pt x="136" y="41"/>
                    <a:pt x="129" y="41"/>
                  </a:cubicBezTo>
                  <a:cubicBezTo>
                    <a:pt x="128" y="41"/>
                    <a:pt x="127" y="41"/>
                    <a:pt x="126" y="42"/>
                  </a:cubicBezTo>
                  <a:cubicBezTo>
                    <a:pt x="123" y="36"/>
                    <a:pt x="118" y="32"/>
                    <a:pt x="112" y="31"/>
                  </a:cubicBezTo>
                  <a:cubicBezTo>
                    <a:pt x="112" y="30"/>
                    <a:pt x="112" y="29"/>
                    <a:pt x="112" y="27"/>
                  </a:cubicBezTo>
                  <a:cubicBezTo>
                    <a:pt x="112" y="20"/>
                    <a:pt x="106" y="13"/>
                    <a:pt x="98" y="13"/>
                  </a:cubicBezTo>
                  <a:cubicBezTo>
                    <a:pt x="98" y="13"/>
                    <a:pt x="98" y="13"/>
                    <a:pt x="97" y="14"/>
                  </a:cubicBezTo>
                  <a:cubicBezTo>
                    <a:pt x="94" y="6"/>
                    <a:pt x="86" y="0"/>
                    <a:pt x="77" y="0"/>
                  </a:cubicBezTo>
                  <a:cubicBezTo>
                    <a:pt x="65" y="0"/>
                    <a:pt x="55" y="10"/>
                    <a:pt x="54" y="22"/>
                  </a:cubicBezTo>
                  <a:cubicBezTo>
                    <a:pt x="54" y="22"/>
                    <a:pt x="54" y="22"/>
                    <a:pt x="54" y="22"/>
                  </a:cubicBezTo>
                  <a:cubicBezTo>
                    <a:pt x="48" y="22"/>
                    <a:pt x="43" y="26"/>
                    <a:pt x="42" y="33"/>
                  </a:cubicBezTo>
                  <a:cubicBezTo>
                    <a:pt x="41" y="32"/>
                    <a:pt x="39" y="32"/>
                    <a:pt x="37" y="32"/>
                  </a:cubicBezTo>
                  <a:cubicBezTo>
                    <a:pt x="29" y="32"/>
                    <a:pt x="22" y="37"/>
                    <a:pt x="21" y="44"/>
                  </a:cubicBezTo>
                  <a:cubicBezTo>
                    <a:pt x="9" y="45"/>
                    <a:pt x="0" y="55"/>
                    <a:pt x="0" y="67"/>
                  </a:cubicBezTo>
                  <a:cubicBezTo>
                    <a:pt x="0" y="79"/>
                    <a:pt x="10" y="89"/>
                    <a:pt x="23" y="89"/>
                  </a:cubicBezTo>
                  <a:cubicBezTo>
                    <a:pt x="26" y="89"/>
                    <a:pt x="29" y="88"/>
                    <a:pt x="31" y="87"/>
                  </a:cubicBezTo>
                  <a:cubicBezTo>
                    <a:pt x="34" y="95"/>
                    <a:pt x="41" y="100"/>
                    <a:pt x="49" y="100"/>
                  </a:cubicBezTo>
                  <a:cubicBezTo>
                    <a:pt x="53" y="100"/>
                    <a:pt x="56" y="99"/>
                    <a:pt x="59" y="98"/>
                  </a:cubicBezTo>
                  <a:cubicBezTo>
                    <a:pt x="64" y="100"/>
                    <a:pt x="71" y="102"/>
                    <a:pt x="78" y="102"/>
                  </a:cubicBezTo>
                  <a:cubicBezTo>
                    <a:pt x="90" y="102"/>
                    <a:pt x="102" y="97"/>
                    <a:pt x="110" y="88"/>
                  </a:cubicBezTo>
                  <a:cubicBezTo>
                    <a:pt x="113" y="90"/>
                    <a:pt x="117" y="91"/>
                    <a:pt x="122" y="91"/>
                  </a:cubicBezTo>
                  <a:cubicBezTo>
                    <a:pt x="134" y="91"/>
                    <a:pt x="144" y="81"/>
                    <a:pt x="144" y="69"/>
                  </a:cubicBezTo>
                  <a:cubicBezTo>
                    <a:pt x="144" y="64"/>
                    <a:pt x="143" y="60"/>
                    <a:pt x="140"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6"/>
            <p:cNvSpPr>
              <a:spLocks/>
            </p:cNvSpPr>
            <p:nvPr/>
          </p:nvSpPr>
          <p:spPr bwMode="auto">
            <a:xfrm>
              <a:off x="1174810" y="2901950"/>
              <a:ext cx="96191" cy="536575"/>
            </a:xfrm>
            <a:custGeom>
              <a:avLst/>
              <a:gdLst>
                <a:gd name="T0" fmla="*/ 54 w 64"/>
                <a:gd name="T1" fmla="*/ 0 h 287"/>
                <a:gd name="T2" fmla="*/ 15 w 64"/>
                <a:gd name="T3" fmla="*/ 74 h 287"/>
                <a:gd name="T4" fmla="*/ 8 w 64"/>
                <a:gd name="T5" fmla="*/ 247 h 287"/>
                <a:gd name="T6" fmla="*/ 31 w 64"/>
                <a:gd name="T7" fmla="*/ 236 h 287"/>
                <a:gd name="T8" fmla="*/ 64 w 64"/>
                <a:gd name="T9" fmla="*/ 281 h 287"/>
                <a:gd name="T10" fmla="*/ 54 w 64"/>
                <a:gd name="T11" fmla="*/ 0 h 287"/>
              </a:gdLst>
              <a:ahLst/>
              <a:cxnLst>
                <a:cxn ang="0">
                  <a:pos x="T0" y="T1"/>
                </a:cxn>
                <a:cxn ang="0">
                  <a:pos x="T2" y="T3"/>
                </a:cxn>
                <a:cxn ang="0">
                  <a:pos x="T4" y="T5"/>
                </a:cxn>
                <a:cxn ang="0">
                  <a:pos x="T6" y="T7"/>
                </a:cxn>
                <a:cxn ang="0">
                  <a:pos x="T8" y="T9"/>
                </a:cxn>
                <a:cxn ang="0">
                  <a:pos x="T10" y="T11"/>
                </a:cxn>
              </a:cxnLst>
              <a:rect l="0" t="0" r="r" b="b"/>
              <a:pathLst>
                <a:path w="64" h="287">
                  <a:moveTo>
                    <a:pt x="54" y="0"/>
                  </a:moveTo>
                  <a:cubicBezTo>
                    <a:pt x="54" y="0"/>
                    <a:pt x="28" y="31"/>
                    <a:pt x="15" y="74"/>
                  </a:cubicBezTo>
                  <a:cubicBezTo>
                    <a:pt x="2" y="117"/>
                    <a:pt x="0" y="207"/>
                    <a:pt x="8" y="247"/>
                  </a:cubicBezTo>
                  <a:cubicBezTo>
                    <a:pt x="15" y="287"/>
                    <a:pt x="14" y="219"/>
                    <a:pt x="31" y="236"/>
                  </a:cubicBezTo>
                  <a:cubicBezTo>
                    <a:pt x="48" y="252"/>
                    <a:pt x="49" y="282"/>
                    <a:pt x="64" y="281"/>
                  </a:cubicBezTo>
                  <a:cubicBezTo>
                    <a:pt x="64" y="281"/>
                    <a:pt x="5" y="162"/>
                    <a:pt x="5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7"/>
            <p:cNvSpPr>
              <a:spLocks/>
            </p:cNvSpPr>
            <p:nvPr/>
          </p:nvSpPr>
          <p:spPr bwMode="auto">
            <a:xfrm>
              <a:off x="1478773" y="3444875"/>
              <a:ext cx="166731" cy="31750"/>
            </a:xfrm>
            <a:custGeom>
              <a:avLst/>
              <a:gdLst>
                <a:gd name="T0" fmla="*/ 78 w 111"/>
                <a:gd name="T1" fmla="*/ 0 h 17"/>
                <a:gd name="T2" fmla="*/ 92 w 111"/>
                <a:gd name="T3" fmla="*/ 11 h 17"/>
                <a:gd name="T4" fmla="*/ 111 w 111"/>
                <a:gd name="T5" fmla="*/ 16 h 17"/>
                <a:gd name="T6" fmla="*/ 83 w 111"/>
                <a:gd name="T7" fmla="*/ 14 h 17"/>
                <a:gd name="T8" fmla="*/ 63 w 111"/>
                <a:gd name="T9" fmla="*/ 12 h 17"/>
                <a:gd name="T10" fmla="*/ 31 w 111"/>
                <a:gd name="T11" fmla="*/ 16 h 17"/>
                <a:gd name="T12" fmla="*/ 7 w 111"/>
                <a:gd name="T13" fmla="*/ 14 h 17"/>
                <a:gd name="T14" fmla="*/ 15 w 111"/>
                <a:gd name="T15" fmla="*/ 12 h 17"/>
                <a:gd name="T16" fmla="*/ 39 w 111"/>
                <a:gd name="T17" fmla="*/ 6 h 17"/>
                <a:gd name="T18" fmla="*/ 78 w 111"/>
                <a:gd name="T1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1" h="17">
                  <a:moveTo>
                    <a:pt x="78" y="0"/>
                  </a:moveTo>
                  <a:cubicBezTo>
                    <a:pt x="78" y="0"/>
                    <a:pt x="76" y="10"/>
                    <a:pt x="92" y="11"/>
                  </a:cubicBezTo>
                  <a:cubicBezTo>
                    <a:pt x="109" y="13"/>
                    <a:pt x="111" y="16"/>
                    <a:pt x="111" y="16"/>
                  </a:cubicBezTo>
                  <a:cubicBezTo>
                    <a:pt x="111" y="16"/>
                    <a:pt x="92" y="14"/>
                    <a:pt x="83" y="14"/>
                  </a:cubicBezTo>
                  <a:cubicBezTo>
                    <a:pt x="74" y="15"/>
                    <a:pt x="71" y="11"/>
                    <a:pt x="63" y="12"/>
                  </a:cubicBezTo>
                  <a:cubicBezTo>
                    <a:pt x="55" y="12"/>
                    <a:pt x="42" y="17"/>
                    <a:pt x="31" y="16"/>
                  </a:cubicBezTo>
                  <a:cubicBezTo>
                    <a:pt x="20" y="16"/>
                    <a:pt x="14" y="12"/>
                    <a:pt x="7" y="14"/>
                  </a:cubicBezTo>
                  <a:cubicBezTo>
                    <a:pt x="0" y="16"/>
                    <a:pt x="6" y="11"/>
                    <a:pt x="15" y="12"/>
                  </a:cubicBezTo>
                  <a:cubicBezTo>
                    <a:pt x="25" y="12"/>
                    <a:pt x="34" y="12"/>
                    <a:pt x="39" y="6"/>
                  </a:cubicBezTo>
                  <a:cubicBezTo>
                    <a:pt x="43" y="0"/>
                    <a:pt x="78" y="0"/>
                    <a:pt x="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8"/>
            <p:cNvSpPr>
              <a:spLocks/>
            </p:cNvSpPr>
            <p:nvPr/>
          </p:nvSpPr>
          <p:spPr bwMode="auto">
            <a:xfrm>
              <a:off x="1478773" y="3214687"/>
              <a:ext cx="87213" cy="57150"/>
            </a:xfrm>
            <a:custGeom>
              <a:avLst/>
              <a:gdLst>
                <a:gd name="T0" fmla="*/ 2 w 58"/>
                <a:gd name="T1" fmla="*/ 0 h 31"/>
                <a:gd name="T2" fmla="*/ 55 w 58"/>
                <a:gd name="T3" fmla="*/ 21 h 31"/>
                <a:gd name="T4" fmla="*/ 58 w 58"/>
                <a:gd name="T5" fmla="*/ 31 h 31"/>
                <a:gd name="T6" fmla="*/ 42 w 58"/>
                <a:gd name="T7" fmla="*/ 24 h 31"/>
                <a:gd name="T8" fmla="*/ 0 w 58"/>
                <a:gd name="T9" fmla="*/ 1 h 31"/>
                <a:gd name="T10" fmla="*/ 2 w 58"/>
                <a:gd name="T11" fmla="*/ 0 h 31"/>
              </a:gdLst>
              <a:ahLst/>
              <a:cxnLst>
                <a:cxn ang="0">
                  <a:pos x="T0" y="T1"/>
                </a:cxn>
                <a:cxn ang="0">
                  <a:pos x="T2" y="T3"/>
                </a:cxn>
                <a:cxn ang="0">
                  <a:pos x="T4" y="T5"/>
                </a:cxn>
                <a:cxn ang="0">
                  <a:pos x="T6" y="T7"/>
                </a:cxn>
                <a:cxn ang="0">
                  <a:pos x="T8" y="T9"/>
                </a:cxn>
                <a:cxn ang="0">
                  <a:pos x="T10" y="T11"/>
                </a:cxn>
              </a:cxnLst>
              <a:rect l="0" t="0" r="r" b="b"/>
              <a:pathLst>
                <a:path w="58" h="31">
                  <a:moveTo>
                    <a:pt x="2" y="0"/>
                  </a:moveTo>
                  <a:cubicBezTo>
                    <a:pt x="2" y="0"/>
                    <a:pt x="17" y="19"/>
                    <a:pt x="55" y="21"/>
                  </a:cubicBezTo>
                  <a:cubicBezTo>
                    <a:pt x="58" y="31"/>
                    <a:pt x="58" y="31"/>
                    <a:pt x="58" y="31"/>
                  </a:cubicBezTo>
                  <a:cubicBezTo>
                    <a:pt x="58" y="31"/>
                    <a:pt x="51" y="25"/>
                    <a:pt x="42" y="24"/>
                  </a:cubicBezTo>
                  <a:cubicBezTo>
                    <a:pt x="32" y="22"/>
                    <a:pt x="6" y="11"/>
                    <a:pt x="0" y="1"/>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9"/>
            <p:cNvSpPr>
              <a:spLocks/>
            </p:cNvSpPr>
            <p:nvPr/>
          </p:nvSpPr>
          <p:spPr bwMode="auto">
            <a:xfrm>
              <a:off x="1486468" y="3206750"/>
              <a:ext cx="20521" cy="38100"/>
            </a:xfrm>
            <a:custGeom>
              <a:avLst/>
              <a:gdLst>
                <a:gd name="T0" fmla="*/ 2 w 14"/>
                <a:gd name="T1" fmla="*/ 0 h 20"/>
                <a:gd name="T2" fmla="*/ 8 w 14"/>
                <a:gd name="T3" fmla="*/ 15 h 20"/>
                <a:gd name="T4" fmla="*/ 8 w 14"/>
                <a:gd name="T5" fmla="*/ 15 h 20"/>
                <a:gd name="T6" fmla="*/ 5 w 14"/>
                <a:gd name="T7" fmla="*/ 14 h 20"/>
                <a:gd name="T8" fmla="*/ 2 w 14"/>
                <a:gd name="T9" fmla="*/ 0 h 20"/>
              </a:gdLst>
              <a:ahLst/>
              <a:cxnLst>
                <a:cxn ang="0">
                  <a:pos x="T0" y="T1"/>
                </a:cxn>
                <a:cxn ang="0">
                  <a:pos x="T2" y="T3"/>
                </a:cxn>
                <a:cxn ang="0">
                  <a:pos x="T4" y="T5"/>
                </a:cxn>
                <a:cxn ang="0">
                  <a:pos x="T6" y="T7"/>
                </a:cxn>
                <a:cxn ang="0">
                  <a:pos x="T8" y="T9"/>
                </a:cxn>
              </a:cxnLst>
              <a:rect l="0" t="0" r="r" b="b"/>
              <a:pathLst>
                <a:path w="14" h="20">
                  <a:moveTo>
                    <a:pt x="2" y="0"/>
                  </a:moveTo>
                  <a:cubicBezTo>
                    <a:pt x="2" y="0"/>
                    <a:pt x="2" y="9"/>
                    <a:pt x="8" y="15"/>
                  </a:cubicBezTo>
                  <a:cubicBezTo>
                    <a:pt x="14" y="20"/>
                    <a:pt x="8" y="15"/>
                    <a:pt x="8" y="15"/>
                  </a:cubicBezTo>
                  <a:cubicBezTo>
                    <a:pt x="5" y="14"/>
                    <a:pt x="5" y="14"/>
                    <a:pt x="5" y="14"/>
                  </a:cubicBezTo>
                  <a:cubicBezTo>
                    <a:pt x="5" y="14"/>
                    <a:pt x="0" y="4"/>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0"/>
            <p:cNvSpPr>
              <a:spLocks/>
            </p:cNvSpPr>
            <p:nvPr/>
          </p:nvSpPr>
          <p:spPr bwMode="auto">
            <a:xfrm>
              <a:off x="1496728" y="3098800"/>
              <a:ext cx="103886" cy="368300"/>
            </a:xfrm>
            <a:custGeom>
              <a:avLst/>
              <a:gdLst>
                <a:gd name="T0" fmla="*/ 49 w 69"/>
                <a:gd name="T1" fmla="*/ 26 h 197"/>
                <a:gd name="T2" fmla="*/ 55 w 69"/>
                <a:gd name="T3" fmla="*/ 90 h 197"/>
                <a:gd name="T4" fmla="*/ 65 w 69"/>
                <a:gd name="T5" fmla="*/ 197 h 197"/>
                <a:gd name="T6" fmla="*/ 23 w 69"/>
                <a:gd name="T7" fmla="*/ 197 h 197"/>
                <a:gd name="T8" fmla="*/ 40 w 69"/>
                <a:gd name="T9" fmla="*/ 120 h 197"/>
                <a:gd name="T10" fmla="*/ 0 w 69"/>
                <a:gd name="T11" fmla="*/ 17 h 197"/>
                <a:gd name="T12" fmla="*/ 11 w 69"/>
                <a:gd name="T13" fmla="*/ 16 h 197"/>
                <a:gd name="T14" fmla="*/ 36 w 69"/>
                <a:gd name="T15" fmla="*/ 67 h 197"/>
                <a:gd name="T16" fmla="*/ 35 w 69"/>
                <a:gd name="T17" fmla="*/ 16 h 197"/>
                <a:gd name="T18" fmla="*/ 49 w 69"/>
                <a:gd name="T19" fmla="*/ 2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197">
                  <a:moveTo>
                    <a:pt x="49" y="26"/>
                  </a:moveTo>
                  <a:cubicBezTo>
                    <a:pt x="49" y="26"/>
                    <a:pt x="42" y="28"/>
                    <a:pt x="55" y="90"/>
                  </a:cubicBezTo>
                  <a:cubicBezTo>
                    <a:pt x="69" y="152"/>
                    <a:pt x="65" y="197"/>
                    <a:pt x="65" y="197"/>
                  </a:cubicBezTo>
                  <a:cubicBezTo>
                    <a:pt x="23" y="197"/>
                    <a:pt x="23" y="197"/>
                    <a:pt x="23" y="197"/>
                  </a:cubicBezTo>
                  <a:cubicBezTo>
                    <a:pt x="23" y="197"/>
                    <a:pt x="43" y="158"/>
                    <a:pt x="40" y="120"/>
                  </a:cubicBezTo>
                  <a:cubicBezTo>
                    <a:pt x="38" y="81"/>
                    <a:pt x="7" y="44"/>
                    <a:pt x="0" y="17"/>
                  </a:cubicBezTo>
                  <a:cubicBezTo>
                    <a:pt x="11" y="16"/>
                    <a:pt x="11" y="16"/>
                    <a:pt x="11" y="16"/>
                  </a:cubicBezTo>
                  <a:cubicBezTo>
                    <a:pt x="11" y="16"/>
                    <a:pt x="27" y="57"/>
                    <a:pt x="36" y="67"/>
                  </a:cubicBezTo>
                  <a:cubicBezTo>
                    <a:pt x="36" y="67"/>
                    <a:pt x="31" y="32"/>
                    <a:pt x="35" y="16"/>
                  </a:cubicBezTo>
                  <a:cubicBezTo>
                    <a:pt x="39" y="0"/>
                    <a:pt x="49" y="26"/>
                    <a:pt x="49" y="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31"/>
            <p:cNvSpPr>
              <a:spLocks noEditPoints="1"/>
            </p:cNvSpPr>
            <p:nvPr/>
          </p:nvSpPr>
          <p:spPr bwMode="auto">
            <a:xfrm>
              <a:off x="1521097" y="3149600"/>
              <a:ext cx="29499" cy="74613"/>
            </a:xfrm>
            <a:custGeom>
              <a:avLst/>
              <a:gdLst>
                <a:gd name="T0" fmla="*/ 20 w 20"/>
                <a:gd name="T1" fmla="*/ 40 h 40"/>
                <a:gd name="T2" fmla="*/ 20 w 20"/>
                <a:gd name="T3" fmla="*/ 40 h 40"/>
                <a:gd name="T4" fmla="*/ 20 w 20"/>
                <a:gd name="T5" fmla="*/ 40 h 40"/>
                <a:gd name="T6" fmla="*/ 20 w 20"/>
                <a:gd name="T7" fmla="*/ 40 h 40"/>
                <a:gd name="T8" fmla="*/ 20 w 20"/>
                <a:gd name="T9" fmla="*/ 40 h 40"/>
                <a:gd name="T10" fmla="*/ 20 w 20"/>
                <a:gd name="T11" fmla="*/ 40 h 40"/>
                <a:gd name="T12" fmla="*/ 20 w 20"/>
                <a:gd name="T13" fmla="*/ 40 h 40"/>
                <a:gd name="T14" fmla="*/ 20 w 20"/>
                <a:gd name="T15" fmla="*/ 40 h 40"/>
                <a:gd name="T16" fmla="*/ 20 w 20"/>
                <a:gd name="T17" fmla="*/ 40 h 40"/>
                <a:gd name="T18" fmla="*/ 20 w 20"/>
                <a:gd name="T19" fmla="*/ 40 h 40"/>
                <a:gd name="T20" fmla="*/ 20 w 20"/>
                <a:gd name="T21" fmla="*/ 40 h 40"/>
                <a:gd name="T22" fmla="*/ 20 w 20"/>
                <a:gd name="T23" fmla="*/ 40 h 40"/>
                <a:gd name="T24" fmla="*/ 19 w 20"/>
                <a:gd name="T25" fmla="*/ 29 h 40"/>
                <a:gd name="T26" fmla="*/ 20 w 20"/>
                <a:gd name="T27" fmla="*/ 40 h 40"/>
                <a:gd name="T28" fmla="*/ 19 w 20"/>
                <a:gd name="T29" fmla="*/ 29 h 40"/>
                <a:gd name="T30" fmla="*/ 0 w 20"/>
                <a:gd name="T31" fmla="*/ 0 h 40"/>
                <a:gd name="T32" fmla="*/ 0 w 20"/>
                <a:gd name="T33" fmla="*/ 0 h 40"/>
                <a:gd name="T34" fmla="*/ 20 w 20"/>
                <a:gd name="T35" fmla="*/ 40 h 40"/>
                <a:gd name="T36" fmla="*/ 20 w 20"/>
                <a:gd name="T37" fmla="*/ 40 h 40"/>
                <a:gd name="T38" fmla="*/ 0 w 2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40">
                  <a:moveTo>
                    <a:pt x="20" y="40"/>
                  </a:moveTo>
                  <a:cubicBezTo>
                    <a:pt x="20" y="40"/>
                    <a:pt x="20" y="40"/>
                    <a:pt x="20" y="40"/>
                  </a:cubicBezTo>
                  <a:cubicBezTo>
                    <a:pt x="20" y="40"/>
                    <a:pt x="20" y="40"/>
                    <a:pt x="20" y="40"/>
                  </a:cubicBezTo>
                  <a:moveTo>
                    <a:pt x="20" y="40"/>
                  </a:moveTo>
                  <a:cubicBezTo>
                    <a:pt x="20" y="40"/>
                    <a:pt x="20" y="40"/>
                    <a:pt x="20" y="40"/>
                  </a:cubicBezTo>
                  <a:cubicBezTo>
                    <a:pt x="20" y="40"/>
                    <a:pt x="20" y="40"/>
                    <a:pt x="20" y="40"/>
                  </a:cubicBezTo>
                  <a:moveTo>
                    <a:pt x="20" y="40"/>
                  </a:moveTo>
                  <a:cubicBezTo>
                    <a:pt x="20" y="40"/>
                    <a:pt x="20" y="40"/>
                    <a:pt x="20" y="40"/>
                  </a:cubicBezTo>
                  <a:cubicBezTo>
                    <a:pt x="20" y="40"/>
                    <a:pt x="20" y="40"/>
                    <a:pt x="20" y="40"/>
                  </a:cubicBezTo>
                  <a:moveTo>
                    <a:pt x="20" y="40"/>
                  </a:moveTo>
                  <a:cubicBezTo>
                    <a:pt x="20" y="40"/>
                    <a:pt x="20" y="40"/>
                    <a:pt x="20" y="40"/>
                  </a:cubicBezTo>
                  <a:cubicBezTo>
                    <a:pt x="20" y="40"/>
                    <a:pt x="20" y="40"/>
                    <a:pt x="20" y="40"/>
                  </a:cubicBezTo>
                  <a:moveTo>
                    <a:pt x="19" y="29"/>
                  </a:moveTo>
                  <a:cubicBezTo>
                    <a:pt x="20" y="35"/>
                    <a:pt x="20" y="39"/>
                    <a:pt x="20" y="40"/>
                  </a:cubicBezTo>
                  <a:cubicBezTo>
                    <a:pt x="20" y="39"/>
                    <a:pt x="20" y="35"/>
                    <a:pt x="19" y="29"/>
                  </a:cubicBezTo>
                  <a:moveTo>
                    <a:pt x="0" y="0"/>
                  </a:moveTo>
                  <a:cubicBezTo>
                    <a:pt x="0" y="0"/>
                    <a:pt x="0" y="0"/>
                    <a:pt x="0" y="0"/>
                  </a:cubicBezTo>
                  <a:cubicBezTo>
                    <a:pt x="5" y="12"/>
                    <a:pt x="14" y="33"/>
                    <a:pt x="20" y="40"/>
                  </a:cubicBezTo>
                  <a:cubicBezTo>
                    <a:pt x="20" y="40"/>
                    <a:pt x="20" y="40"/>
                    <a:pt x="20" y="40"/>
                  </a:cubicBezTo>
                  <a:cubicBezTo>
                    <a:pt x="14" y="33"/>
                    <a:pt x="5" y="12"/>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
            <p:cNvSpPr>
              <a:spLocks/>
            </p:cNvSpPr>
            <p:nvPr/>
          </p:nvSpPr>
          <p:spPr bwMode="auto">
            <a:xfrm>
              <a:off x="1505706" y="3149600"/>
              <a:ext cx="80800" cy="184150"/>
            </a:xfrm>
            <a:custGeom>
              <a:avLst/>
              <a:gdLst>
                <a:gd name="T0" fmla="*/ 28 w 54"/>
                <a:gd name="T1" fmla="*/ 0 h 99"/>
                <a:gd name="T2" fmla="*/ 29 w 54"/>
                <a:gd name="T3" fmla="*/ 29 h 99"/>
                <a:gd name="T4" fmla="*/ 30 w 54"/>
                <a:gd name="T5" fmla="*/ 40 h 99"/>
                <a:gd name="T6" fmla="*/ 30 w 54"/>
                <a:gd name="T7" fmla="*/ 40 h 99"/>
                <a:gd name="T8" fmla="*/ 30 w 54"/>
                <a:gd name="T9" fmla="*/ 40 h 99"/>
                <a:gd name="T10" fmla="*/ 30 w 54"/>
                <a:gd name="T11" fmla="*/ 40 h 99"/>
                <a:gd name="T12" fmla="*/ 30 w 54"/>
                <a:gd name="T13" fmla="*/ 40 h 99"/>
                <a:gd name="T14" fmla="*/ 30 w 54"/>
                <a:gd name="T15" fmla="*/ 40 h 99"/>
                <a:gd name="T16" fmla="*/ 30 w 54"/>
                <a:gd name="T17" fmla="*/ 40 h 99"/>
                <a:gd name="T18" fmla="*/ 30 w 54"/>
                <a:gd name="T19" fmla="*/ 40 h 99"/>
                <a:gd name="T20" fmla="*/ 30 w 54"/>
                <a:gd name="T21" fmla="*/ 40 h 99"/>
                <a:gd name="T22" fmla="*/ 30 w 54"/>
                <a:gd name="T23" fmla="*/ 40 h 99"/>
                <a:gd name="T24" fmla="*/ 30 w 54"/>
                <a:gd name="T25" fmla="*/ 40 h 99"/>
                <a:gd name="T26" fmla="*/ 30 w 54"/>
                <a:gd name="T27" fmla="*/ 40 h 99"/>
                <a:gd name="T28" fmla="*/ 10 w 54"/>
                <a:gd name="T29" fmla="*/ 0 h 99"/>
                <a:gd name="T30" fmla="*/ 0 w 54"/>
                <a:gd name="T31" fmla="*/ 0 h 99"/>
                <a:gd name="T32" fmla="*/ 33 w 54"/>
                <a:gd name="T33" fmla="*/ 56 h 99"/>
                <a:gd name="T34" fmla="*/ 54 w 54"/>
                <a:gd name="T35" fmla="*/ 99 h 99"/>
                <a:gd name="T36" fmla="*/ 45 w 54"/>
                <a:gd name="T37" fmla="*/ 52 h 99"/>
                <a:gd name="T38" fmla="*/ 39 w 54"/>
                <a:gd name="T39" fmla="*/ 4 h 99"/>
                <a:gd name="T40" fmla="*/ 28 w 54"/>
                <a:gd name="T4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99">
                  <a:moveTo>
                    <a:pt x="28" y="0"/>
                  </a:moveTo>
                  <a:cubicBezTo>
                    <a:pt x="27" y="9"/>
                    <a:pt x="28" y="20"/>
                    <a:pt x="29" y="29"/>
                  </a:cubicBezTo>
                  <a:cubicBezTo>
                    <a:pt x="30" y="35"/>
                    <a:pt x="30" y="39"/>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24" y="33"/>
                    <a:pt x="15" y="12"/>
                    <a:pt x="10" y="0"/>
                  </a:cubicBezTo>
                  <a:cubicBezTo>
                    <a:pt x="4" y="0"/>
                    <a:pt x="0" y="0"/>
                    <a:pt x="0" y="0"/>
                  </a:cubicBezTo>
                  <a:cubicBezTo>
                    <a:pt x="0" y="0"/>
                    <a:pt x="18" y="43"/>
                    <a:pt x="33" y="56"/>
                  </a:cubicBezTo>
                  <a:cubicBezTo>
                    <a:pt x="47" y="69"/>
                    <a:pt x="54" y="99"/>
                    <a:pt x="54" y="99"/>
                  </a:cubicBezTo>
                  <a:cubicBezTo>
                    <a:pt x="54" y="99"/>
                    <a:pt x="47" y="64"/>
                    <a:pt x="45" y="52"/>
                  </a:cubicBezTo>
                  <a:cubicBezTo>
                    <a:pt x="43" y="39"/>
                    <a:pt x="37" y="11"/>
                    <a:pt x="39" y="4"/>
                  </a:cubicBezTo>
                  <a:cubicBezTo>
                    <a:pt x="40" y="1"/>
                    <a:pt x="35" y="0"/>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3"/>
            <p:cNvSpPr>
              <a:spLocks/>
            </p:cNvSpPr>
            <p:nvPr/>
          </p:nvSpPr>
          <p:spPr bwMode="auto">
            <a:xfrm>
              <a:off x="1585224" y="3244850"/>
              <a:ext cx="91061" cy="109538"/>
            </a:xfrm>
            <a:custGeom>
              <a:avLst/>
              <a:gdLst>
                <a:gd name="T0" fmla="*/ 58 w 60"/>
                <a:gd name="T1" fmla="*/ 1 h 59"/>
                <a:gd name="T2" fmla="*/ 0 w 60"/>
                <a:gd name="T3" fmla="*/ 45 h 59"/>
                <a:gd name="T4" fmla="*/ 0 w 60"/>
                <a:gd name="T5" fmla="*/ 59 h 59"/>
                <a:gd name="T6" fmla="*/ 18 w 60"/>
                <a:gd name="T7" fmla="*/ 44 h 59"/>
                <a:gd name="T8" fmla="*/ 60 w 60"/>
                <a:gd name="T9" fmla="*/ 0 h 59"/>
                <a:gd name="T10" fmla="*/ 58 w 60"/>
                <a:gd name="T11" fmla="*/ 1 h 59"/>
              </a:gdLst>
              <a:ahLst/>
              <a:cxnLst>
                <a:cxn ang="0">
                  <a:pos x="T0" y="T1"/>
                </a:cxn>
                <a:cxn ang="0">
                  <a:pos x="T2" y="T3"/>
                </a:cxn>
                <a:cxn ang="0">
                  <a:pos x="T4" y="T5"/>
                </a:cxn>
                <a:cxn ang="0">
                  <a:pos x="T6" y="T7"/>
                </a:cxn>
                <a:cxn ang="0">
                  <a:pos x="T8" y="T9"/>
                </a:cxn>
                <a:cxn ang="0">
                  <a:pos x="T10" y="T11"/>
                </a:cxn>
              </a:cxnLst>
              <a:rect l="0" t="0" r="r" b="b"/>
              <a:pathLst>
                <a:path w="60" h="59">
                  <a:moveTo>
                    <a:pt x="58" y="1"/>
                  </a:moveTo>
                  <a:cubicBezTo>
                    <a:pt x="58" y="1"/>
                    <a:pt x="47" y="29"/>
                    <a:pt x="0" y="45"/>
                  </a:cubicBezTo>
                  <a:cubicBezTo>
                    <a:pt x="0" y="59"/>
                    <a:pt x="0" y="59"/>
                    <a:pt x="0" y="59"/>
                  </a:cubicBezTo>
                  <a:cubicBezTo>
                    <a:pt x="0" y="59"/>
                    <a:pt x="7" y="49"/>
                    <a:pt x="18" y="44"/>
                  </a:cubicBezTo>
                  <a:cubicBezTo>
                    <a:pt x="28" y="39"/>
                    <a:pt x="57" y="15"/>
                    <a:pt x="60" y="0"/>
                  </a:cubicBezTo>
                  <a:lnTo>
                    <a:pt x="5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4"/>
            <p:cNvSpPr>
              <a:spLocks/>
            </p:cNvSpPr>
            <p:nvPr/>
          </p:nvSpPr>
          <p:spPr bwMode="auto">
            <a:xfrm>
              <a:off x="1612157" y="3216275"/>
              <a:ext cx="38476" cy="127000"/>
            </a:xfrm>
            <a:custGeom>
              <a:avLst/>
              <a:gdLst>
                <a:gd name="T0" fmla="*/ 16 w 25"/>
                <a:gd name="T1" fmla="*/ 0 h 68"/>
                <a:gd name="T2" fmla="*/ 12 w 25"/>
                <a:gd name="T3" fmla="*/ 46 h 68"/>
                <a:gd name="T4" fmla="*/ 11 w 25"/>
                <a:gd name="T5" fmla="*/ 47 h 68"/>
                <a:gd name="T6" fmla="*/ 21 w 25"/>
                <a:gd name="T7" fmla="*/ 40 h 68"/>
                <a:gd name="T8" fmla="*/ 16 w 25"/>
                <a:gd name="T9" fmla="*/ 0 h 68"/>
              </a:gdLst>
              <a:ahLst/>
              <a:cxnLst>
                <a:cxn ang="0">
                  <a:pos x="T0" y="T1"/>
                </a:cxn>
                <a:cxn ang="0">
                  <a:pos x="T2" y="T3"/>
                </a:cxn>
                <a:cxn ang="0">
                  <a:pos x="T4" y="T5"/>
                </a:cxn>
                <a:cxn ang="0">
                  <a:pos x="T6" y="T7"/>
                </a:cxn>
                <a:cxn ang="0">
                  <a:pos x="T8" y="T9"/>
                </a:cxn>
              </a:cxnLst>
              <a:rect l="0" t="0" r="r" b="b"/>
              <a:pathLst>
                <a:path w="25" h="68">
                  <a:moveTo>
                    <a:pt x="16" y="0"/>
                  </a:moveTo>
                  <a:cubicBezTo>
                    <a:pt x="16" y="0"/>
                    <a:pt x="24" y="24"/>
                    <a:pt x="12" y="46"/>
                  </a:cubicBezTo>
                  <a:cubicBezTo>
                    <a:pt x="0" y="68"/>
                    <a:pt x="11" y="47"/>
                    <a:pt x="11" y="47"/>
                  </a:cubicBezTo>
                  <a:cubicBezTo>
                    <a:pt x="12" y="47"/>
                    <a:pt x="21" y="40"/>
                    <a:pt x="21" y="40"/>
                  </a:cubicBezTo>
                  <a:cubicBezTo>
                    <a:pt x="21" y="40"/>
                    <a:pt x="25" y="8"/>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5"/>
            <p:cNvSpPr>
              <a:spLocks/>
            </p:cNvSpPr>
            <p:nvPr/>
          </p:nvSpPr>
          <p:spPr bwMode="auto">
            <a:xfrm>
              <a:off x="1594202" y="3144837"/>
              <a:ext cx="144927" cy="127000"/>
            </a:xfrm>
            <a:custGeom>
              <a:avLst/>
              <a:gdLst>
                <a:gd name="T0" fmla="*/ 3 w 96"/>
                <a:gd name="T1" fmla="*/ 38 h 68"/>
                <a:gd name="T2" fmla="*/ 3 w 96"/>
                <a:gd name="T3" fmla="*/ 35 h 68"/>
                <a:gd name="T4" fmla="*/ 10 w 96"/>
                <a:gd name="T5" fmla="*/ 28 h 68"/>
                <a:gd name="T6" fmla="*/ 12 w 96"/>
                <a:gd name="T7" fmla="*/ 28 h 68"/>
                <a:gd name="T8" fmla="*/ 22 w 96"/>
                <a:gd name="T9" fmla="*/ 21 h 68"/>
                <a:gd name="T10" fmla="*/ 21 w 96"/>
                <a:gd name="T11" fmla="*/ 19 h 68"/>
                <a:gd name="T12" fmla="*/ 31 w 96"/>
                <a:gd name="T13" fmla="*/ 9 h 68"/>
                <a:gd name="T14" fmla="*/ 32 w 96"/>
                <a:gd name="T15" fmla="*/ 9 h 68"/>
                <a:gd name="T16" fmla="*/ 45 w 96"/>
                <a:gd name="T17" fmla="*/ 0 h 68"/>
                <a:gd name="T18" fmla="*/ 60 w 96"/>
                <a:gd name="T19" fmla="*/ 15 h 68"/>
                <a:gd name="T20" fmla="*/ 60 w 96"/>
                <a:gd name="T21" fmla="*/ 15 h 68"/>
                <a:gd name="T22" fmla="*/ 68 w 96"/>
                <a:gd name="T23" fmla="*/ 22 h 68"/>
                <a:gd name="T24" fmla="*/ 72 w 96"/>
                <a:gd name="T25" fmla="*/ 21 h 68"/>
                <a:gd name="T26" fmla="*/ 83 w 96"/>
                <a:gd name="T27" fmla="*/ 30 h 68"/>
                <a:gd name="T28" fmla="*/ 96 w 96"/>
                <a:gd name="T29" fmla="*/ 45 h 68"/>
                <a:gd name="T30" fmla="*/ 81 w 96"/>
                <a:gd name="T31" fmla="*/ 59 h 68"/>
                <a:gd name="T32" fmla="*/ 75 w 96"/>
                <a:gd name="T33" fmla="*/ 58 h 68"/>
                <a:gd name="T34" fmla="*/ 64 w 96"/>
                <a:gd name="T35" fmla="*/ 67 h 68"/>
                <a:gd name="T36" fmla="*/ 57 w 96"/>
                <a:gd name="T37" fmla="*/ 65 h 68"/>
                <a:gd name="T38" fmla="*/ 45 w 96"/>
                <a:gd name="T39" fmla="*/ 68 h 68"/>
                <a:gd name="T40" fmla="*/ 23 w 96"/>
                <a:gd name="T41" fmla="*/ 59 h 68"/>
                <a:gd name="T42" fmla="*/ 15 w 96"/>
                <a:gd name="T43" fmla="*/ 61 h 68"/>
                <a:gd name="T44" fmla="*/ 0 w 96"/>
                <a:gd name="T45" fmla="*/ 46 h 68"/>
                <a:gd name="T46" fmla="*/ 3 w 96"/>
                <a:gd name="T47" fmla="*/ 3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 h="68">
                  <a:moveTo>
                    <a:pt x="3" y="38"/>
                  </a:moveTo>
                  <a:cubicBezTo>
                    <a:pt x="3" y="37"/>
                    <a:pt x="3" y="36"/>
                    <a:pt x="3" y="35"/>
                  </a:cubicBezTo>
                  <a:cubicBezTo>
                    <a:pt x="3" y="31"/>
                    <a:pt x="6" y="28"/>
                    <a:pt x="10" y="28"/>
                  </a:cubicBezTo>
                  <a:cubicBezTo>
                    <a:pt x="11" y="28"/>
                    <a:pt x="12" y="28"/>
                    <a:pt x="12" y="28"/>
                  </a:cubicBezTo>
                  <a:cubicBezTo>
                    <a:pt x="14" y="24"/>
                    <a:pt x="18" y="22"/>
                    <a:pt x="22" y="21"/>
                  </a:cubicBezTo>
                  <a:cubicBezTo>
                    <a:pt x="21" y="20"/>
                    <a:pt x="21" y="19"/>
                    <a:pt x="21" y="19"/>
                  </a:cubicBezTo>
                  <a:cubicBezTo>
                    <a:pt x="21" y="13"/>
                    <a:pt x="26" y="9"/>
                    <a:pt x="31" y="9"/>
                  </a:cubicBezTo>
                  <a:cubicBezTo>
                    <a:pt x="32" y="9"/>
                    <a:pt x="32" y="9"/>
                    <a:pt x="32" y="9"/>
                  </a:cubicBezTo>
                  <a:cubicBezTo>
                    <a:pt x="34" y="4"/>
                    <a:pt x="39" y="0"/>
                    <a:pt x="45" y="0"/>
                  </a:cubicBezTo>
                  <a:cubicBezTo>
                    <a:pt x="53" y="0"/>
                    <a:pt x="60" y="7"/>
                    <a:pt x="60" y="15"/>
                  </a:cubicBezTo>
                  <a:cubicBezTo>
                    <a:pt x="60" y="15"/>
                    <a:pt x="60" y="15"/>
                    <a:pt x="60" y="15"/>
                  </a:cubicBezTo>
                  <a:cubicBezTo>
                    <a:pt x="65" y="15"/>
                    <a:pt x="68" y="18"/>
                    <a:pt x="68" y="22"/>
                  </a:cubicBezTo>
                  <a:cubicBezTo>
                    <a:pt x="69" y="21"/>
                    <a:pt x="71" y="21"/>
                    <a:pt x="72" y="21"/>
                  </a:cubicBezTo>
                  <a:cubicBezTo>
                    <a:pt x="77" y="21"/>
                    <a:pt x="82" y="25"/>
                    <a:pt x="83" y="30"/>
                  </a:cubicBezTo>
                  <a:cubicBezTo>
                    <a:pt x="90" y="30"/>
                    <a:pt x="96" y="37"/>
                    <a:pt x="96" y="45"/>
                  </a:cubicBezTo>
                  <a:cubicBezTo>
                    <a:pt x="96" y="53"/>
                    <a:pt x="90" y="59"/>
                    <a:pt x="81" y="59"/>
                  </a:cubicBezTo>
                  <a:cubicBezTo>
                    <a:pt x="79" y="59"/>
                    <a:pt x="77" y="59"/>
                    <a:pt x="75" y="58"/>
                  </a:cubicBezTo>
                  <a:cubicBezTo>
                    <a:pt x="74" y="63"/>
                    <a:pt x="69" y="67"/>
                    <a:pt x="64" y="67"/>
                  </a:cubicBezTo>
                  <a:cubicBezTo>
                    <a:pt x="61" y="67"/>
                    <a:pt x="59" y="66"/>
                    <a:pt x="57" y="65"/>
                  </a:cubicBezTo>
                  <a:cubicBezTo>
                    <a:pt x="53" y="67"/>
                    <a:pt x="49" y="68"/>
                    <a:pt x="45" y="68"/>
                  </a:cubicBezTo>
                  <a:cubicBezTo>
                    <a:pt x="36" y="68"/>
                    <a:pt x="29" y="65"/>
                    <a:pt x="23" y="59"/>
                  </a:cubicBezTo>
                  <a:cubicBezTo>
                    <a:pt x="21" y="60"/>
                    <a:pt x="18" y="61"/>
                    <a:pt x="15" y="61"/>
                  </a:cubicBezTo>
                  <a:cubicBezTo>
                    <a:pt x="7" y="61"/>
                    <a:pt x="0" y="54"/>
                    <a:pt x="0" y="46"/>
                  </a:cubicBezTo>
                  <a:cubicBezTo>
                    <a:pt x="0" y="43"/>
                    <a:pt x="1" y="40"/>
                    <a:pt x="3"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6"/>
            <p:cNvSpPr>
              <a:spLocks/>
            </p:cNvSpPr>
            <p:nvPr/>
          </p:nvSpPr>
          <p:spPr bwMode="auto">
            <a:xfrm>
              <a:off x="1598049" y="3148012"/>
              <a:ext cx="139797" cy="122238"/>
            </a:xfrm>
            <a:custGeom>
              <a:avLst/>
              <a:gdLst>
                <a:gd name="T0" fmla="*/ 2 w 93"/>
                <a:gd name="T1" fmla="*/ 37 h 66"/>
                <a:gd name="T2" fmla="*/ 2 w 93"/>
                <a:gd name="T3" fmla="*/ 34 h 66"/>
                <a:gd name="T4" fmla="*/ 10 w 93"/>
                <a:gd name="T5" fmla="*/ 27 h 66"/>
                <a:gd name="T6" fmla="*/ 12 w 93"/>
                <a:gd name="T7" fmla="*/ 27 h 66"/>
                <a:gd name="T8" fmla="*/ 21 w 93"/>
                <a:gd name="T9" fmla="*/ 20 h 66"/>
                <a:gd name="T10" fmla="*/ 20 w 93"/>
                <a:gd name="T11" fmla="*/ 18 h 66"/>
                <a:gd name="T12" fmla="*/ 29 w 93"/>
                <a:gd name="T13" fmla="*/ 9 h 66"/>
                <a:gd name="T14" fmla="*/ 30 w 93"/>
                <a:gd name="T15" fmla="*/ 9 h 66"/>
                <a:gd name="T16" fmla="*/ 43 w 93"/>
                <a:gd name="T17" fmla="*/ 0 h 66"/>
                <a:gd name="T18" fmla="*/ 58 w 93"/>
                <a:gd name="T19" fmla="*/ 14 h 66"/>
                <a:gd name="T20" fmla="*/ 58 w 93"/>
                <a:gd name="T21" fmla="*/ 14 h 66"/>
                <a:gd name="T22" fmla="*/ 66 w 93"/>
                <a:gd name="T23" fmla="*/ 21 h 66"/>
                <a:gd name="T24" fmla="*/ 69 w 93"/>
                <a:gd name="T25" fmla="*/ 21 h 66"/>
                <a:gd name="T26" fmla="*/ 80 w 93"/>
                <a:gd name="T27" fmla="*/ 29 h 66"/>
                <a:gd name="T28" fmla="*/ 93 w 93"/>
                <a:gd name="T29" fmla="*/ 43 h 66"/>
                <a:gd name="T30" fmla="*/ 78 w 93"/>
                <a:gd name="T31" fmla="*/ 58 h 66"/>
                <a:gd name="T32" fmla="*/ 72 w 93"/>
                <a:gd name="T33" fmla="*/ 56 h 66"/>
                <a:gd name="T34" fmla="*/ 61 w 93"/>
                <a:gd name="T35" fmla="*/ 65 h 66"/>
                <a:gd name="T36" fmla="*/ 55 w 93"/>
                <a:gd name="T37" fmla="*/ 63 h 66"/>
                <a:gd name="T38" fmla="*/ 43 w 93"/>
                <a:gd name="T39" fmla="*/ 66 h 66"/>
                <a:gd name="T40" fmla="*/ 22 w 93"/>
                <a:gd name="T41" fmla="*/ 57 h 66"/>
                <a:gd name="T42" fmla="*/ 14 w 93"/>
                <a:gd name="T43" fmla="*/ 59 h 66"/>
                <a:gd name="T44" fmla="*/ 0 w 93"/>
                <a:gd name="T45" fmla="*/ 45 h 66"/>
                <a:gd name="T46" fmla="*/ 2 w 93"/>
                <a:gd name="T47" fmla="*/ 3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66">
                  <a:moveTo>
                    <a:pt x="2" y="37"/>
                  </a:moveTo>
                  <a:cubicBezTo>
                    <a:pt x="2" y="36"/>
                    <a:pt x="2" y="35"/>
                    <a:pt x="2" y="34"/>
                  </a:cubicBezTo>
                  <a:cubicBezTo>
                    <a:pt x="2" y="30"/>
                    <a:pt x="5" y="27"/>
                    <a:pt x="10" y="27"/>
                  </a:cubicBezTo>
                  <a:cubicBezTo>
                    <a:pt x="10" y="27"/>
                    <a:pt x="11" y="27"/>
                    <a:pt x="12" y="27"/>
                  </a:cubicBezTo>
                  <a:cubicBezTo>
                    <a:pt x="13" y="24"/>
                    <a:pt x="17" y="21"/>
                    <a:pt x="21" y="20"/>
                  </a:cubicBezTo>
                  <a:cubicBezTo>
                    <a:pt x="20" y="20"/>
                    <a:pt x="20" y="19"/>
                    <a:pt x="20" y="18"/>
                  </a:cubicBezTo>
                  <a:cubicBezTo>
                    <a:pt x="20" y="13"/>
                    <a:pt x="24" y="9"/>
                    <a:pt x="29" y="9"/>
                  </a:cubicBezTo>
                  <a:cubicBezTo>
                    <a:pt x="30" y="9"/>
                    <a:pt x="30" y="9"/>
                    <a:pt x="30" y="9"/>
                  </a:cubicBezTo>
                  <a:cubicBezTo>
                    <a:pt x="32" y="4"/>
                    <a:pt x="37" y="0"/>
                    <a:pt x="43" y="0"/>
                  </a:cubicBezTo>
                  <a:cubicBezTo>
                    <a:pt x="51" y="0"/>
                    <a:pt x="57" y="7"/>
                    <a:pt x="58" y="14"/>
                  </a:cubicBezTo>
                  <a:cubicBezTo>
                    <a:pt x="58" y="14"/>
                    <a:pt x="58" y="14"/>
                    <a:pt x="58" y="14"/>
                  </a:cubicBezTo>
                  <a:cubicBezTo>
                    <a:pt x="62" y="14"/>
                    <a:pt x="65" y="17"/>
                    <a:pt x="66" y="21"/>
                  </a:cubicBezTo>
                  <a:cubicBezTo>
                    <a:pt x="67" y="21"/>
                    <a:pt x="68" y="21"/>
                    <a:pt x="69" y="21"/>
                  </a:cubicBezTo>
                  <a:cubicBezTo>
                    <a:pt x="74" y="21"/>
                    <a:pt x="78" y="24"/>
                    <a:pt x="80" y="29"/>
                  </a:cubicBezTo>
                  <a:cubicBezTo>
                    <a:pt x="87" y="30"/>
                    <a:pt x="93" y="36"/>
                    <a:pt x="93" y="43"/>
                  </a:cubicBezTo>
                  <a:cubicBezTo>
                    <a:pt x="93" y="51"/>
                    <a:pt x="86" y="58"/>
                    <a:pt x="78" y="58"/>
                  </a:cubicBezTo>
                  <a:cubicBezTo>
                    <a:pt x="76" y="58"/>
                    <a:pt x="74" y="57"/>
                    <a:pt x="72" y="56"/>
                  </a:cubicBezTo>
                  <a:cubicBezTo>
                    <a:pt x="71" y="61"/>
                    <a:pt x="66" y="65"/>
                    <a:pt x="61" y="65"/>
                  </a:cubicBezTo>
                  <a:cubicBezTo>
                    <a:pt x="59" y="65"/>
                    <a:pt x="57" y="64"/>
                    <a:pt x="55" y="63"/>
                  </a:cubicBezTo>
                  <a:cubicBezTo>
                    <a:pt x="51" y="65"/>
                    <a:pt x="47" y="66"/>
                    <a:pt x="43" y="66"/>
                  </a:cubicBezTo>
                  <a:cubicBezTo>
                    <a:pt x="35" y="66"/>
                    <a:pt x="27" y="63"/>
                    <a:pt x="22" y="57"/>
                  </a:cubicBezTo>
                  <a:cubicBezTo>
                    <a:pt x="20" y="58"/>
                    <a:pt x="17" y="59"/>
                    <a:pt x="14" y="59"/>
                  </a:cubicBezTo>
                  <a:cubicBezTo>
                    <a:pt x="7" y="59"/>
                    <a:pt x="0" y="53"/>
                    <a:pt x="0" y="45"/>
                  </a:cubicBezTo>
                  <a:cubicBezTo>
                    <a:pt x="0" y="42"/>
                    <a:pt x="1" y="39"/>
                    <a:pt x="2"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7"/>
            <p:cNvSpPr>
              <a:spLocks/>
            </p:cNvSpPr>
            <p:nvPr/>
          </p:nvSpPr>
          <p:spPr bwMode="auto">
            <a:xfrm>
              <a:off x="1601897" y="3151187"/>
              <a:ext cx="128254" cy="109538"/>
            </a:xfrm>
            <a:custGeom>
              <a:avLst/>
              <a:gdLst>
                <a:gd name="T0" fmla="*/ 3 w 85"/>
                <a:gd name="T1" fmla="*/ 33 h 59"/>
                <a:gd name="T2" fmla="*/ 2 w 85"/>
                <a:gd name="T3" fmla="*/ 31 h 59"/>
                <a:gd name="T4" fmla="*/ 9 w 85"/>
                <a:gd name="T5" fmla="*/ 24 h 59"/>
                <a:gd name="T6" fmla="*/ 11 w 85"/>
                <a:gd name="T7" fmla="*/ 24 h 59"/>
                <a:gd name="T8" fmla="*/ 19 w 85"/>
                <a:gd name="T9" fmla="*/ 18 h 59"/>
                <a:gd name="T10" fmla="*/ 19 w 85"/>
                <a:gd name="T11" fmla="*/ 16 h 59"/>
                <a:gd name="T12" fmla="*/ 27 w 85"/>
                <a:gd name="T13" fmla="*/ 8 h 59"/>
                <a:gd name="T14" fmla="*/ 28 w 85"/>
                <a:gd name="T15" fmla="*/ 8 h 59"/>
                <a:gd name="T16" fmla="*/ 40 w 85"/>
                <a:gd name="T17" fmla="*/ 0 h 59"/>
                <a:gd name="T18" fmla="*/ 53 w 85"/>
                <a:gd name="T19" fmla="*/ 12 h 59"/>
                <a:gd name="T20" fmla="*/ 53 w 85"/>
                <a:gd name="T21" fmla="*/ 12 h 59"/>
                <a:gd name="T22" fmla="*/ 60 w 85"/>
                <a:gd name="T23" fmla="*/ 19 h 59"/>
                <a:gd name="T24" fmla="*/ 63 w 85"/>
                <a:gd name="T25" fmla="*/ 18 h 59"/>
                <a:gd name="T26" fmla="*/ 73 w 85"/>
                <a:gd name="T27" fmla="*/ 26 h 59"/>
                <a:gd name="T28" fmla="*/ 85 w 85"/>
                <a:gd name="T29" fmla="*/ 39 h 59"/>
                <a:gd name="T30" fmla="*/ 72 w 85"/>
                <a:gd name="T31" fmla="*/ 52 h 59"/>
                <a:gd name="T32" fmla="*/ 66 w 85"/>
                <a:gd name="T33" fmla="*/ 51 h 59"/>
                <a:gd name="T34" fmla="*/ 56 w 85"/>
                <a:gd name="T35" fmla="*/ 58 h 59"/>
                <a:gd name="T36" fmla="*/ 51 w 85"/>
                <a:gd name="T37" fmla="*/ 57 h 59"/>
                <a:gd name="T38" fmla="*/ 39 w 85"/>
                <a:gd name="T39" fmla="*/ 59 h 59"/>
                <a:gd name="T40" fmla="*/ 21 w 85"/>
                <a:gd name="T41" fmla="*/ 51 h 59"/>
                <a:gd name="T42" fmla="*/ 14 w 85"/>
                <a:gd name="T43" fmla="*/ 53 h 59"/>
                <a:gd name="T44" fmla="*/ 0 w 85"/>
                <a:gd name="T45" fmla="*/ 40 h 59"/>
                <a:gd name="T46" fmla="*/ 3 w 85"/>
                <a:gd name="T47"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5" h="59">
                  <a:moveTo>
                    <a:pt x="3" y="33"/>
                  </a:moveTo>
                  <a:cubicBezTo>
                    <a:pt x="2" y="32"/>
                    <a:pt x="2" y="31"/>
                    <a:pt x="2" y="31"/>
                  </a:cubicBezTo>
                  <a:cubicBezTo>
                    <a:pt x="2" y="27"/>
                    <a:pt x="5" y="24"/>
                    <a:pt x="9" y="24"/>
                  </a:cubicBezTo>
                  <a:cubicBezTo>
                    <a:pt x="10" y="24"/>
                    <a:pt x="10" y="24"/>
                    <a:pt x="11" y="24"/>
                  </a:cubicBezTo>
                  <a:cubicBezTo>
                    <a:pt x="13" y="21"/>
                    <a:pt x="16" y="19"/>
                    <a:pt x="19" y="18"/>
                  </a:cubicBezTo>
                  <a:cubicBezTo>
                    <a:pt x="19" y="17"/>
                    <a:pt x="19" y="16"/>
                    <a:pt x="19" y="16"/>
                  </a:cubicBezTo>
                  <a:cubicBezTo>
                    <a:pt x="19" y="11"/>
                    <a:pt x="23" y="8"/>
                    <a:pt x="27" y="8"/>
                  </a:cubicBezTo>
                  <a:cubicBezTo>
                    <a:pt x="28" y="8"/>
                    <a:pt x="28" y="8"/>
                    <a:pt x="28" y="8"/>
                  </a:cubicBezTo>
                  <a:cubicBezTo>
                    <a:pt x="30" y="3"/>
                    <a:pt x="35" y="0"/>
                    <a:pt x="40" y="0"/>
                  </a:cubicBezTo>
                  <a:cubicBezTo>
                    <a:pt x="47" y="0"/>
                    <a:pt x="53" y="5"/>
                    <a:pt x="53" y="12"/>
                  </a:cubicBezTo>
                  <a:cubicBezTo>
                    <a:pt x="53" y="12"/>
                    <a:pt x="53" y="12"/>
                    <a:pt x="53" y="12"/>
                  </a:cubicBezTo>
                  <a:cubicBezTo>
                    <a:pt x="57" y="12"/>
                    <a:pt x="60" y="15"/>
                    <a:pt x="60" y="19"/>
                  </a:cubicBezTo>
                  <a:cubicBezTo>
                    <a:pt x="61" y="18"/>
                    <a:pt x="62" y="18"/>
                    <a:pt x="63" y="18"/>
                  </a:cubicBezTo>
                  <a:cubicBezTo>
                    <a:pt x="68" y="18"/>
                    <a:pt x="72" y="21"/>
                    <a:pt x="73" y="26"/>
                  </a:cubicBezTo>
                  <a:cubicBezTo>
                    <a:pt x="79" y="26"/>
                    <a:pt x="85" y="32"/>
                    <a:pt x="85" y="39"/>
                  </a:cubicBezTo>
                  <a:cubicBezTo>
                    <a:pt x="85" y="46"/>
                    <a:pt x="79" y="52"/>
                    <a:pt x="72" y="52"/>
                  </a:cubicBezTo>
                  <a:cubicBezTo>
                    <a:pt x="70" y="52"/>
                    <a:pt x="68" y="51"/>
                    <a:pt x="66" y="51"/>
                  </a:cubicBezTo>
                  <a:cubicBezTo>
                    <a:pt x="65" y="55"/>
                    <a:pt x="61" y="58"/>
                    <a:pt x="56" y="58"/>
                  </a:cubicBezTo>
                  <a:cubicBezTo>
                    <a:pt x="54" y="58"/>
                    <a:pt x="52" y="58"/>
                    <a:pt x="51" y="57"/>
                  </a:cubicBezTo>
                  <a:cubicBezTo>
                    <a:pt x="47" y="58"/>
                    <a:pt x="43" y="59"/>
                    <a:pt x="39" y="59"/>
                  </a:cubicBezTo>
                  <a:cubicBezTo>
                    <a:pt x="32" y="59"/>
                    <a:pt x="25" y="56"/>
                    <a:pt x="21" y="51"/>
                  </a:cubicBezTo>
                  <a:cubicBezTo>
                    <a:pt x="19" y="53"/>
                    <a:pt x="16" y="53"/>
                    <a:pt x="14" y="53"/>
                  </a:cubicBezTo>
                  <a:cubicBezTo>
                    <a:pt x="6" y="53"/>
                    <a:pt x="0" y="47"/>
                    <a:pt x="0" y="40"/>
                  </a:cubicBezTo>
                  <a:cubicBezTo>
                    <a:pt x="0" y="37"/>
                    <a:pt x="1" y="35"/>
                    <a:pt x="3"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8"/>
            <p:cNvSpPr>
              <a:spLocks/>
            </p:cNvSpPr>
            <p:nvPr/>
          </p:nvSpPr>
          <p:spPr bwMode="auto">
            <a:xfrm>
              <a:off x="1373604" y="2843212"/>
              <a:ext cx="364242" cy="317500"/>
            </a:xfrm>
            <a:custGeom>
              <a:avLst/>
              <a:gdLst>
                <a:gd name="T0" fmla="*/ 6 w 241"/>
                <a:gd name="T1" fmla="*/ 94 h 170"/>
                <a:gd name="T2" fmla="*/ 5 w 241"/>
                <a:gd name="T3" fmla="*/ 88 h 170"/>
                <a:gd name="T4" fmla="*/ 25 w 241"/>
                <a:gd name="T5" fmla="*/ 69 h 170"/>
                <a:gd name="T6" fmla="*/ 30 w 241"/>
                <a:gd name="T7" fmla="*/ 69 h 170"/>
                <a:gd name="T8" fmla="*/ 53 w 241"/>
                <a:gd name="T9" fmla="*/ 51 h 170"/>
                <a:gd name="T10" fmla="*/ 53 w 241"/>
                <a:gd name="T11" fmla="*/ 46 h 170"/>
                <a:gd name="T12" fmla="*/ 76 w 241"/>
                <a:gd name="T13" fmla="*/ 22 h 170"/>
                <a:gd name="T14" fmla="*/ 78 w 241"/>
                <a:gd name="T15" fmla="*/ 22 h 170"/>
                <a:gd name="T16" fmla="*/ 112 w 241"/>
                <a:gd name="T17" fmla="*/ 0 h 170"/>
                <a:gd name="T18" fmla="*/ 150 w 241"/>
                <a:gd name="T19" fmla="*/ 36 h 170"/>
                <a:gd name="T20" fmla="*/ 151 w 241"/>
                <a:gd name="T21" fmla="*/ 36 h 170"/>
                <a:gd name="T22" fmla="*/ 170 w 241"/>
                <a:gd name="T23" fmla="*/ 54 h 170"/>
                <a:gd name="T24" fmla="*/ 180 w 241"/>
                <a:gd name="T25" fmla="*/ 52 h 170"/>
                <a:gd name="T26" fmla="*/ 207 w 241"/>
                <a:gd name="T27" fmla="*/ 74 h 170"/>
                <a:gd name="T28" fmla="*/ 241 w 241"/>
                <a:gd name="T29" fmla="*/ 111 h 170"/>
                <a:gd name="T30" fmla="*/ 203 w 241"/>
                <a:gd name="T31" fmla="*/ 149 h 170"/>
                <a:gd name="T32" fmla="*/ 188 w 241"/>
                <a:gd name="T33" fmla="*/ 146 h 170"/>
                <a:gd name="T34" fmla="*/ 159 w 241"/>
                <a:gd name="T35" fmla="*/ 167 h 170"/>
                <a:gd name="T36" fmla="*/ 143 w 241"/>
                <a:gd name="T37" fmla="*/ 163 h 170"/>
                <a:gd name="T38" fmla="*/ 111 w 241"/>
                <a:gd name="T39" fmla="*/ 170 h 170"/>
                <a:gd name="T40" fmla="*/ 57 w 241"/>
                <a:gd name="T41" fmla="*/ 147 h 170"/>
                <a:gd name="T42" fmla="*/ 37 w 241"/>
                <a:gd name="T43" fmla="*/ 153 h 170"/>
                <a:gd name="T44" fmla="*/ 0 w 241"/>
                <a:gd name="T45" fmla="*/ 115 h 170"/>
                <a:gd name="T46" fmla="*/ 6 w 241"/>
                <a:gd name="T47" fmla="*/ 9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1" h="170">
                  <a:moveTo>
                    <a:pt x="6" y="94"/>
                  </a:moveTo>
                  <a:cubicBezTo>
                    <a:pt x="6" y="92"/>
                    <a:pt x="5" y="90"/>
                    <a:pt x="5" y="88"/>
                  </a:cubicBezTo>
                  <a:cubicBezTo>
                    <a:pt x="5" y="77"/>
                    <a:pt x="14" y="69"/>
                    <a:pt x="25" y="69"/>
                  </a:cubicBezTo>
                  <a:cubicBezTo>
                    <a:pt x="27" y="69"/>
                    <a:pt x="28" y="69"/>
                    <a:pt x="30" y="69"/>
                  </a:cubicBezTo>
                  <a:cubicBezTo>
                    <a:pt x="35" y="61"/>
                    <a:pt x="43" y="54"/>
                    <a:pt x="53" y="51"/>
                  </a:cubicBezTo>
                  <a:cubicBezTo>
                    <a:pt x="53" y="50"/>
                    <a:pt x="53" y="48"/>
                    <a:pt x="53" y="46"/>
                  </a:cubicBezTo>
                  <a:cubicBezTo>
                    <a:pt x="53" y="33"/>
                    <a:pt x="63" y="22"/>
                    <a:pt x="76" y="22"/>
                  </a:cubicBezTo>
                  <a:cubicBezTo>
                    <a:pt x="77" y="22"/>
                    <a:pt x="78" y="22"/>
                    <a:pt x="78" y="22"/>
                  </a:cubicBezTo>
                  <a:cubicBezTo>
                    <a:pt x="84" y="9"/>
                    <a:pt x="97" y="0"/>
                    <a:pt x="112" y="0"/>
                  </a:cubicBezTo>
                  <a:cubicBezTo>
                    <a:pt x="133" y="0"/>
                    <a:pt x="149" y="16"/>
                    <a:pt x="150" y="36"/>
                  </a:cubicBezTo>
                  <a:cubicBezTo>
                    <a:pt x="151" y="36"/>
                    <a:pt x="151" y="36"/>
                    <a:pt x="151" y="36"/>
                  </a:cubicBezTo>
                  <a:cubicBezTo>
                    <a:pt x="161" y="36"/>
                    <a:pt x="170" y="44"/>
                    <a:pt x="170" y="54"/>
                  </a:cubicBezTo>
                  <a:cubicBezTo>
                    <a:pt x="173" y="53"/>
                    <a:pt x="176" y="52"/>
                    <a:pt x="180" y="52"/>
                  </a:cubicBezTo>
                  <a:cubicBezTo>
                    <a:pt x="193" y="52"/>
                    <a:pt x="204" y="62"/>
                    <a:pt x="207" y="74"/>
                  </a:cubicBezTo>
                  <a:cubicBezTo>
                    <a:pt x="226" y="75"/>
                    <a:pt x="241" y="92"/>
                    <a:pt x="241" y="111"/>
                  </a:cubicBezTo>
                  <a:cubicBezTo>
                    <a:pt x="241" y="132"/>
                    <a:pt x="224" y="149"/>
                    <a:pt x="203" y="149"/>
                  </a:cubicBezTo>
                  <a:cubicBezTo>
                    <a:pt x="198" y="149"/>
                    <a:pt x="193" y="148"/>
                    <a:pt x="188" y="146"/>
                  </a:cubicBezTo>
                  <a:cubicBezTo>
                    <a:pt x="184" y="158"/>
                    <a:pt x="172" y="167"/>
                    <a:pt x="159" y="167"/>
                  </a:cubicBezTo>
                  <a:cubicBezTo>
                    <a:pt x="153" y="167"/>
                    <a:pt x="147" y="166"/>
                    <a:pt x="143" y="163"/>
                  </a:cubicBezTo>
                  <a:cubicBezTo>
                    <a:pt x="133" y="168"/>
                    <a:pt x="122" y="170"/>
                    <a:pt x="111" y="170"/>
                  </a:cubicBezTo>
                  <a:cubicBezTo>
                    <a:pt x="90" y="170"/>
                    <a:pt x="71" y="161"/>
                    <a:pt x="57" y="147"/>
                  </a:cubicBezTo>
                  <a:cubicBezTo>
                    <a:pt x="52" y="151"/>
                    <a:pt x="45" y="153"/>
                    <a:pt x="37" y="153"/>
                  </a:cubicBezTo>
                  <a:cubicBezTo>
                    <a:pt x="17" y="153"/>
                    <a:pt x="0" y="136"/>
                    <a:pt x="0" y="115"/>
                  </a:cubicBezTo>
                  <a:cubicBezTo>
                    <a:pt x="0" y="107"/>
                    <a:pt x="2" y="100"/>
                    <a:pt x="6"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9"/>
            <p:cNvSpPr>
              <a:spLocks/>
            </p:cNvSpPr>
            <p:nvPr/>
          </p:nvSpPr>
          <p:spPr bwMode="auto">
            <a:xfrm>
              <a:off x="1380017" y="2847975"/>
              <a:ext cx="351417" cy="306388"/>
            </a:xfrm>
            <a:custGeom>
              <a:avLst/>
              <a:gdLst>
                <a:gd name="T0" fmla="*/ 6 w 233"/>
                <a:gd name="T1" fmla="*/ 91 h 164"/>
                <a:gd name="T2" fmla="*/ 5 w 233"/>
                <a:gd name="T3" fmla="*/ 85 h 164"/>
                <a:gd name="T4" fmla="*/ 24 w 233"/>
                <a:gd name="T5" fmla="*/ 66 h 164"/>
                <a:gd name="T6" fmla="*/ 29 w 233"/>
                <a:gd name="T7" fmla="*/ 67 h 164"/>
                <a:gd name="T8" fmla="*/ 52 w 233"/>
                <a:gd name="T9" fmla="*/ 50 h 164"/>
                <a:gd name="T10" fmla="*/ 51 w 233"/>
                <a:gd name="T11" fmla="*/ 44 h 164"/>
                <a:gd name="T12" fmla="*/ 74 w 233"/>
                <a:gd name="T13" fmla="*/ 21 h 164"/>
                <a:gd name="T14" fmla="*/ 76 w 233"/>
                <a:gd name="T15" fmla="*/ 21 h 164"/>
                <a:gd name="T16" fmla="*/ 109 w 233"/>
                <a:gd name="T17" fmla="*/ 0 h 164"/>
                <a:gd name="T18" fmla="*/ 145 w 233"/>
                <a:gd name="T19" fmla="*/ 35 h 164"/>
                <a:gd name="T20" fmla="*/ 146 w 233"/>
                <a:gd name="T21" fmla="*/ 34 h 164"/>
                <a:gd name="T22" fmla="*/ 164 w 233"/>
                <a:gd name="T23" fmla="*/ 52 h 164"/>
                <a:gd name="T24" fmla="*/ 174 w 233"/>
                <a:gd name="T25" fmla="*/ 51 h 164"/>
                <a:gd name="T26" fmla="*/ 200 w 233"/>
                <a:gd name="T27" fmla="*/ 71 h 164"/>
                <a:gd name="T28" fmla="*/ 233 w 233"/>
                <a:gd name="T29" fmla="*/ 107 h 164"/>
                <a:gd name="T30" fmla="*/ 196 w 233"/>
                <a:gd name="T31" fmla="*/ 144 h 164"/>
                <a:gd name="T32" fmla="*/ 182 w 233"/>
                <a:gd name="T33" fmla="*/ 141 h 164"/>
                <a:gd name="T34" fmla="*/ 153 w 233"/>
                <a:gd name="T35" fmla="*/ 161 h 164"/>
                <a:gd name="T36" fmla="*/ 138 w 233"/>
                <a:gd name="T37" fmla="*/ 157 h 164"/>
                <a:gd name="T38" fmla="*/ 107 w 233"/>
                <a:gd name="T39" fmla="*/ 164 h 164"/>
                <a:gd name="T40" fmla="*/ 56 w 233"/>
                <a:gd name="T41" fmla="*/ 142 h 164"/>
                <a:gd name="T42" fmla="*/ 36 w 233"/>
                <a:gd name="T43" fmla="*/ 147 h 164"/>
                <a:gd name="T44" fmla="*/ 0 w 233"/>
                <a:gd name="T45" fmla="*/ 111 h 164"/>
                <a:gd name="T46" fmla="*/ 6 w 233"/>
                <a:gd name="T47" fmla="*/ 9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3" h="164">
                  <a:moveTo>
                    <a:pt x="6" y="91"/>
                  </a:moveTo>
                  <a:cubicBezTo>
                    <a:pt x="6" y="89"/>
                    <a:pt x="5" y="87"/>
                    <a:pt x="5" y="85"/>
                  </a:cubicBezTo>
                  <a:cubicBezTo>
                    <a:pt x="5" y="75"/>
                    <a:pt x="14" y="66"/>
                    <a:pt x="24" y="66"/>
                  </a:cubicBezTo>
                  <a:cubicBezTo>
                    <a:pt x="26" y="66"/>
                    <a:pt x="27" y="67"/>
                    <a:pt x="29" y="67"/>
                  </a:cubicBezTo>
                  <a:cubicBezTo>
                    <a:pt x="34" y="58"/>
                    <a:pt x="42" y="52"/>
                    <a:pt x="52" y="50"/>
                  </a:cubicBezTo>
                  <a:cubicBezTo>
                    <a:pt x="51" y="48"/>
                    <a:pt x="51" y="46"/>
                    <a:pt x="51" y="44"/>
                  </a:cubicBezTo>
                  <a:cubicBezTo>
                    <a:pt x="51" y="31"/>
                    <a:pt x="61" y="21"/>
                    <a:pt x="74" y="21"/>
                  </a:cubicBezTo>
                  <a:cubicBezTo>
                    <a:pt x="74" y="21"/>
                    <a:pt x="75" y="21"/>
                    <a:pt x="76" y="21"/>
                  </a:cubicBezTo>
                  <a:cubicBezTo>
                    <a:pt x="81" y="9"/>
                    <a:pt x="94" y="0"/>
                    <a:pt x="109" y="0"/>
                  </a:cubicBezTo>
                  <a:cubicBezTo>
                    <a:pt x="128" y="0"/>
                    <a:pt x="144" y="15"/>
                    <a:pt x="145" y="35"/>
                  </a:cubicBezTo>
                  <a:cubicBezTo>
                    <a:pt x="145" y="35"/>
                    <a:pt x="145" y="34"/>
                    <a:pt x="146" y="34"/>
                  </a:cubicBezTo>
                  <a:cubicBezTo>
                    <a:pt x="156" y="34"/>
                    <a:pt x="164" y="42"/>
                    <a:pt x="164" y="52"/>
                  </a:cubicBezTo>
                  <a:cubicBezTo>
                    <a:pt x="167" y="51"/>
                    <a:pt x="170" y="51"/>
                    <a:pt x="174" y="51"/>
                  </a:cubicBezTo>
                  <a:cubicBezTo>
                    <a:pt x="186" y="51"/>
                    <a:pt x="197" y="59"/>
                    <a:pt x="200" y="71"/>
                  </a:cubicBezTo>
                  <a:cubicBezTo>
                    <a:pt x="218" y="73"/>
                    <a:pt x="233" y="88"/>
                    <a:pt x="233" y="107"/>
                  </a:cubicBezTo>
                  <a:cubicBezTo>
                    <a:pt x="233" y="127"/>
                    <a:pt x="216" y="144"/>
                    <a:pt x="196" y="144"/>
                  </a:cubicBezTo>
                  <a:cubicBezTo>
                    <a:pt x="191" y="144"/>
                    <a:pt x="186" y="142"/>
                    <a:pt x="182" y="141"/>
                  </a:cubicBezTo>
                  <a:cubicBezTo>
                    <a:pt x="178" y="153"/>
                    <a:pt x="167" y="161"/>
                    <a:pt x="153" y="161"/>
                  </a:cubicBezTo>
                  <a:cubicBezTo>
                    <a:pt x="148" y="161"/>
                    <a:pt x="142" y="160"/>
                    <a:pt x="138" y="157"/>
                  </a:cubicBezTo>
                  <a:cubicBezTo>
                    <a:pt x="129" y="162"/>
                    <a:pt x="118" y="164"/>
                    <a:pt x="107" y="164"/>
                  </a:cubicBezTo>
                  <a:cubicBezTo>
                    <a:pt x="87" y="164"/>
                    <a:pt x="68" y="156"/>
                    <a:pt x="56" y="142"/>
                  </a:cubicBezTo>
                  <a:cubicBezTo>
                    <a:pt x="50" y="145"/>
                    <a:pt x="43" y="147"/>
                    <a:pt x="36" y="147"/>
                  </a:cubicBezTo>
                  <a:cubicBezTo>
                    <a:pt x="16" y="147"/>
                    <a:pt x="0" y="131"/>
                    <a:pt x="0" y="111"/>
                  </a:cubicBezTo>
                  <a:cubicBezTo>
                    <a:pt x="0" y="104"/>
                    <a:pt x="2" y="97"/>
                    <a:pt x="6"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40"/>
            <p:cNvSpPr>
              <a:spLocks/>
            </p:cNvSpPr>
            <p:nvPr/>
          </p:nvSpPr>
          <p:spPr bwMode="auto">
            <a:xfrm>
              <a:off x="1394125" y="2854325"/>
              <a:ext cx="318071" cy="279400"/>
            </a:xfrm>
            <a:custGeom>
              <a:avLst/>
              <a:gdLst>
                <a:gd name="T0" fmla="*/ 5 w 211"/>
                <a:gd name="T1" fmla="*/ 83 h 150"/>
                <a:gd name="T2" fmla="*/ 4 w 211"/>
                <a:gd name="T3" fmla="*/ 78 h 150"/>
                <a:gd name="T4" fmla="*/ 22 w 211"/>
                <a:gd name="T5" fmla="*/ 61 h 150"/>
                <a:gd name="T6" fmla="*/ 26 w 211"/>
                <a:gd name="T7" fmla="*/ 61 h 150"/>
                <a:gd name="T8" fmla="*/ 47 w 211"/>
                <a:gd name="T9" fmla="*/ 45 h 150"/>
                <a:gd name="T10" fmla="*/ 46 w 211"/>
                <a:gd name="T11" fmla="*/ 40 h 150"/>
                <a:gd name="T12" fmla="*/ 67 w 211"/>
                <a:gd name="T13" fmla="*/ 20 h 150"/>
                <a:gd name="T14" fmla="*/ 69 w 211"/>
                <a:gd name="T15" fmla="*/ 20 h 150"/>
                <a:gd name="T16" fmla="*/ 99 w 211"/>
                <a:gd name="T17" fmla="*/ 0 h 150"/>
                <a:gd name="T18" fmla="*/ 131 w 211"/>
                <a:gd name="T19" fmla="*/ 32 h 150"/>
                <a:gd name="T20" fmla="*/ 132 w 211"/>
                <a:gd name="T21" fmla="*/ 32 h 150"/>
                <a:gd name="T22" fmla="*/ 149 w 211"/>
                <a:gd name="T23" fmla="*/ 48 h 150"/>
                <a:gd name="T24" fmla="*/ 158 w 211"/>
                <a:gd name="T25" fmla="*/ 46 h 150"/>
                <a:gd name="T26" fmla="*/ 181 w 211"/>
                <a:gd name="T27" fmla="*/ 65 h 150"/>
                <a:gd name="T28" fmla="*/ 211 w 211"/>
                <a:gd name="T29" fmla="*/ 98 h 150"/>
                <a:gd name="T30" fmla="*/ 178 w 211"/>
                <a:gd name="T31" fmla="*/ 131 h 150"/>
                <a:gd name="T32" fmla="*/ 165 w 211"/>
                <a:gd name="T33" fmla="*/ 128 h 150"/>
                <a:gd name="T34" fmla="*/ 139 w 211"/>
                <a:gd name="T35" fmla="*/ 147 h 150"/>
                <a:gd name="T36" fmla="*/ 125 w 211"/>
                <a:gd name="T37" fmla="*/ 143 h 150"/>
                <a:gd name="T38" fmla="*/ 97 w 211"/>
                <a:gd name="T39" fmla="*/ 150 h 150"/>
                <a:gd name="T40" fmla="*/ 50 w 211"/>
                <a:gd name="T41" fmla="*/ 129 h 150"/>
                <a:gd name="T42" fmla="*/ 33 w 211"/>
                <a:gd name="T43" fmla="*/ 134 h 150"/>
                <a:gd name="T44" fmla="*/ 0 w 211"/>
                <a:gd name="T45" fmla="*/ 101 h 150"/>
                <a:gd name="T46" fmla="*/ 5 w 211"/>
                <a:gd name="T47" fmla="*/ 8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1" h="150">
                  <a:moveTo>
                    <a:pt x="5" y="83"/>
                  </a:moveTo>
                  <a:cubicBezTo>
                    <a:pt x="5" y="81"/>
                    <a:pt x="4" y="80"/>
                    <a:pt x="4" y="78"/>
                  </a:cubicBezTo>
                  <a:cubicBezTo>
                    <a:pt x="4" y="68"/>
                    <a:pt x="12" y="61"/>
                    <a:pt x="22" y="61"/>
                  </a:cubicBezTo>
                  <a:cubicBezTo>
                    <a:pt x="23" y="61"/>
                    <a:pt x="25" y="61"/>
                    <a:pt x="26" y="61"/>
                  </a:cubicBezTo>
                  <a:cubicBezTo>
                    <a:pt x="30" y="53"/>
                    <a:pt x="38" y="48"/>
                    <a:pt x="47" y="45"/>
                  </a:cubicBezTo>
                  <a:cubicBezTo>
                    <a:pt x="46" y="44"/>
                    <a:pt x="46" y="42"/>
                    <a:pt x="46" y="40"/>
                  </a:cubicBezTo>
                  <a:cubicBezTo>
                    <a:pt x="46" y="29"/>
                    <a:pt x="55" y="20"/>
                    <a:pt x="67" y="20"/>
                  </a:cubicBezTo>
                  <a:cubicBezTo>
                    <a:pt x="67" y="20"/>
                    <a:pt x="68" y="20"/>
                    <a:pt x="69" y="20"/>
                  </a:cubicBezTo>
                  <a:cubicBezTo>
                    <a:pt x="74" y="8"/>
                    <a:pt x="85" y="0"/>
                    <a:pt x="99" y="0"/>
                  </a:cubicBezTo>
                  <a:cubicBezTo>
                    <a:pt x="116" y="0"/>
                    <a:pt x="131" y="14"/>
                    <a:pt x="131" y="32"/>
                  </a:cubicBezTo>
                  <a:cubicBezTo>
                    <a:pt x="132" y="32"/>
                    <a:pt x="132" y="32"/>
                    <a:pt x="132" y="32"/>
                  </a:cubicBezTo>
                  <a:cubicBezTo>
                    <a:pt x="142" y="32"/>
                    <a:pt x="149" y="39"/>
                    <a:pt x="149" y="48"/>
                  </a:cubicBezTo>
                  <a:cubicBezTo>
                    <a:pt x="152" y="47"/>
                    <a:pt x="155" y="46"/>
                    <a:pt x="158" y="46"/>
                  </a:cubicBezTo>
                  <a:cubicBezTo>
                    <a:pt x="169" y="46"/>
                    <a:pt x="179" y="54"/>
                    <a:pt x="181" y="65"/>
                  </a:cubicBezTo>
                  <a:cubicBezTo>
                    <a:pt x="198" y="67"/>
                    <a:pt x="211" y="81"/>
                    <a:pt x="211" y="98"/>
                  </a:cubicBezTo>
                  <a:cubicBezTo>
                    <a:pt x="211" y="116"/>
                    <a:pt x="197" y="131"/>
                    <a:pt x="178" y="131"/>
                  </a:cubicBezTo>
                  <a:cubicBezTo>
                    <a:pt x="174" y="131"/>
                    <a:pt x="169" y="130"/>
                    <a:pt x="165" y="128"/>
                  </a:cubicBezTo>
                  <a:cubicBezTo>
                    <a:pt x="162" y="139"/>
                    <a:pt x="151" y="147"/>
                    <a:pt x="139" y="147"/>
                  </a:cubicBezTo>
                  <a:cubicBezTo>
                    <a:pt x="134" y="147"/>
                    <a:pt x="129" y="146"/>
                    <a:pt x="125" y="143"/>
                  </a:cubicBezTo>
                  <a:cubicBezTo>
                    <a:pt x="117" y="148"/>
                    <a:pt x="107" y="150"/>
                    <a:pt x="97" y="150"/>
                  </a:cubicBezTo>
                  <a:cubicBezTo>
                    <a:pt x="78" y="150"/>
                    <a:pt x="62" y="142"/>
                    <a:pt x="50" y="129"/>
                  </a:cubicBezTo>
                  <a:cubicBezTo>
                    <a:pt x="45" y="133"/>
                    <a:pt x="39" y="134"/>
                    <a:pt x="33" y="134"/>
                  </a:cubicBezTo>
                  <a:cubicBezTo>
                    <a:pt x="14" y="134"/>
                    <a:pt x="0" y="120"/>
                    <a:pt x="0" y="101"/>
                  </a:cubicBezTo>
                  <a:cubicBezTo>
                    <a:pt x="0" y="95"/>
                    <a:pt x="2" y="88"/>
                    <a:pt x="5" y="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1"/>
            <p:cNvSpPr>
              <a:spLocks/>
            </p:cNvSpPr>
            <p:nvPr/>
          </p:nvSpPr>
          <p:spPr bwMode="auto">
            <a:xfrm>
              <a:off x="1431319" y="3160712"/>
              <a:ext cx="87213" cy="77788"/>
            </a:xfrm>
            <a:custGeom>
              <a:avLst/>
              <a:gdLst>
                <a:gd name="T0" fmla="*/ 2 w 58"/>
                <a:gd name="T1" fmla="*/ 23 h 42"/>
                <a:gd name="T2" fmla="*/ 1 w 58"/>
                <a:gd name="T3" fmla="*/ 22 h 42"/>
                <a:gd name="T4" fmla="*/ 6 w 58"/>
                <a:gd name="T5" fmla="*/ 17 h 42"/>
                <a:gd name="T6" fmla="*/ 7 w 58"/>
                <a:gd name="T7" fmla="*/ 17 h 42"/>
                <a:gd name="T8" fmla="*/ 13 w 58"/>
                <a:gd name="T9" fmla="*/ 13 h 42"/>
                <a:gd name="T10" fmla="*/ 13 w 58"/>
                <a:gd name="T11" fmla="*/ 11 h 42"/>
                <a:gd name="T12" fmla="*/ 19 w 58"/>
                <a:gd name="T13" fmla="*/ 6 h 42"/>
                <a:gd name="T14" fmla="*/ 19 w 58"/>
                <a:gd name="T15" fmla="*/ 6 h 42"/>
                <a:gd name="T16" fmla="*/ 27 w 58"/>
                <a:gd name="T17" fmla="*/ 0 h 42"/>
                <a:gd name="T18" fmla="*/ 36 w 58"/>
                <a:gd name="T19" fmla="*/ 9 h 42"/>
                <a:gd name="T20" fmla="*/ 37 w 58"/>
                <a:gd name="T21" fmla="*/ 9 h 42"/>
                <a:gd name="T22" fmla="*/ 41 w 58"/>
                <a:gd name="T23" fmla="*/ 13 h 42"/>
                <a:gd name="T24" fmla="*/ 44 w 58"/>
                <a:gd name="T25" fmla="*/ 13 h 42"/>
                <a:gd name="T26" fmla="*/ 50 w 58"/>
                <a:gd name="T27" fmla="*/ 18 h 42"/>
                <a:gd name="T28" fmla="*/ 58 w 58"/>
                <a:gd name="T29" fmla="*/ 27 h 42"/>
                <a:gd name="T30" fmla="*/ 49 w 58"/>
                <a:gd name="T31" fmla="*/ 36 h 42"/>
                <a:gd name="T32" fmla="*/ 46 w 58"/>
                <a:gd name="T33" fmla="*/ 36 h 42"/>
                <a:gd name="T34" fmla="*/ 39 w 58"/>
                <a:gd name="T35" fmla="*/ 41 h 42"/>
                <a:gd name="T36" fmla="*/ 35 w 58"/>
                <a:gd name="T37" fmla="*/ 40 h 42"/>
                <a:gd name="T38" fmla="*/ 27 w 58"/>
                <a:gd name="T39" fmla="*/ 42 h 42"/>
                <a:gd name="T40" fmla="*/ 14 w 58"/>
                <a:gd name="T41" fmla="*/ 36 h 42"/>
                <a:gd name="T42" fmla="*/ 9 w 58"/>
                <a:gd name="T43" fmla="*/ 37 h 42"/>
                <a:gd name="T44" fmla="*/ 0 w 58"/>
                <a:gd name="T45" fmla="*/ 28 h 42"/>
                <a:gd name="T46" fmla="*/ 2 w 58"/>
                <a:gd name="T47" fmla="*/ 2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42">
                  <a:moveTo>
                    <a:pt x="2" y="23"/>
                  </a:moveTo>
                  <a:cubicBezTo>
                    <a:pt x="2" y="23"/>
                    <a:pt x="1" y="22"/>
                    <a:pt x="1" y="22"/>
                  </a:cubicBezTo>
                  <a:cubicBezTo>
                    <a:pt x="1" y="19"/>
                    <a:pt x="4" y="17"/>
                    <a:pt x="6" y="17"/>
                  </a:cubicBezTo>
                  <a:cubicBezTo>
                    <a:pt x="7" y="17"/>
                    <a:pt x="7" y="17"/>
                    <a:pt x="7" y="17"/>
                  </a:cubicBezTo>
                  <a:cubicBezTo>
                    <a:pt x="9" y="15"/>
                    <a:pt x="11" y="13"/>
                    <a:pt x="13" y="13"/>
                  </a:cubicBezTo>
                  <a:cubicBezTo>
                    <a:pt x="13" y="12"/>
                    <a:pt x="13" y="12"/>
                    <a:pt x="13" y="11"/>
                  </a:cubicBezTo>
                  <a:cubicBezTo>
                    <a:pt x="13" y="8"/>
                    <a:pt x="15" y="6"/>
                    <a:pt x="19" y="6"/>
                  </a:cubicBezTo>
                  <a:cubicBezTo>
                    <a:pt x="19" y="6"/>
                    <a:pt x="19" y="6"/>
                    <a:pt x="19" y="6"/>
                  </a:cubicBezTo>
                  <a:cubicBezTo>
                    <a:pt x="21" y="3"/>
                    <a:pt x="24" y="0"/>
                    <a:pt x="27" y="0"/>
                  </a:cubicBezTo>
                  <a:cubicBezTo>
                    <a:pt x="32" y="0"/>
                    <a:pt x="36" y="4"/>
                    <a:pt x="36" y="9"/>
                  </a:cubicBezTo>
                  <a:cubicBezTo>
                    <a:pt x="37" y="9"/>
                    <a:pt x="37" y="9"/>
                    <a:pt x="37" y="9"/>
                  </a:cubicBezTo>
                  <a:cubicBezTo>
                    <a:pt x="39" y="9"/>
                    <a:pt x="41" y="11"/>
                    <a:pt x="41" y="13"/>
                  </a:cubicBezTo>
                  <a:cubicBezTo>
                    <a:pt x="42" y="13"/>
                    <a:pt x="43" y="13"/>
                    <a:pt x="44" y="13"/>
                  </a:cubicBezTo>
                  <a:cubicBezTo>
                    <a:pt x="47" y="13"/>
                    <a:pt x="50" y="15"/>
                    <a:pt x="50" y="18"/>
                  </a:cubicBezTo>
                  <a:cubicBezTo>
                    <a:pt x="55" y="19"/>
                    <a:pt x="58" y="23"/>
                    <a:pt x="58" y="27"/>
                  </a:cubicBezTo>
                  <a:cubicBezTo>
                    <a:pt x="58" y="32"/>
                    <a:pt x="54" y="36"/>
                    <a:pt x="49" y="36"/>
                  </a:cubicBezTo>
                  <a:cubicBezTo>
                    <a:pt x="48" y="36"/>
                    <a:pt x="47" y="36"/>
                    <a:pt x="46" y="36"/>
                  </a:cubicBezTo>
                  <a:cubicBezTo>
                    <a:pt x="45" y="39"/>
                    <a:pt x="42" y="41"/>
                    <a:pt x="39" y="41"/>
                  </a:cubicBezTo>
                  <a:cubicBezTo>
                    <a:pt x="37" y="41"/>
                    <a:pt x="36" y="40"/>
                    <a:pt x="35" y="40"/>
                  </a:cubicBezTo>
                  <a:cubicBezTo>
                    <a:pt x="32" y="41"/>
                    <a:pt x="30" y="42"/>
                    <a:pt x="27" y="42"/>
                  </a:cubicBezTo>
                  <a:cubicBezTo>
                    <a:pt x="22" y="42"/>
                    <a:pt x="17" y="39"/>
                    <a:pt x="14" y="36"/>
                  </a:cubicBezTo>
                  <a:cubicBezTo>
                    <a:pt x="13" y="37"/>
                    <a:pt x="11" y="37"/>
                    <a:pt x="9" y="37"/>
                  </a:cubicBezTo>
                  <a:cubicBezTo>
                    <a:pt x="4" y="37"/>
                    <a:pt x="0" y="33"/>
                    <a:pt x="0" y="28"/>
                  </a:cubicBezTo>
                  <a:cubicBezTo>
                    <a:pt x="0" y="26"/>
                    <a:pt x="1" y="25"/>
                    <a:pt x="2"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2"/>
            <p:cNvSpPr>
              <a:spLocks/>
            </p:cNvSpPr>
            <p:nvPr/>
          </p:nvSpPr>
          <p:spPr bwMode="auto">
            <a:xfrm>
              <a:off x="1432601" y="3162300"/>
              <a:ext cx="85930" cy="74613"/>
            </a:xfrm>
            <a:custGeom>
              <a:avLst/>
              <a:gdLst>
                <a:gd name="T0" fmla="*/ 2 w 57"/>
                <a:gd name="T1" fmla="*/ 22 h 40"/>
                <a:gd name="T2" fmla="*/ 1 w 57"/>
                <a:gd name="T3" fmla="*/ 21 h 40"/>
                <a:gd name="T4" fmla="*/ 6 w 57"/>
                <a:gd name="T5" fmla="*/ 16 h 40"/>
                <a:gd name="T6" fmla="*/ 7 w 57"/>
                <a:gd name="T7" fmla="*/ 16 h 40"/>
                <a:gd name="T8" fmla="*/ 13 w 57"/>
                <a:gd name="T9" fmla="*/ 12 h 40"/>
                <a:gd name="T10" fmla="*/ 13 w 57"/>
                <a:gd name="T11" fmla="*/ 11 h 40"/>
                <a:gd name="T12" fmla="*/ 18 w 57"/>
                <a:gd name="T13" fmla="*/ 5 h 40"/>
                <a:gd name="T14" fmla="*/ 18 w 57"/>
                <a:gd name="T15" fmla="*/ 5 h 40"/>
                <a:gd name="T16" fmla="*/ 26 w 57"/>
                <a:gd name="T17" fmla="*/ 0 h 40"/>
                <a:gd name="T18" fmla="*/ 35 w 57"/>
                <a:gd name="T19" fmla="*/ 8 h 40"/>
                <a:gd name="T20" fmla="*/ 35 w 57"/>
                <a:gd name="T21" fmla="*/ 8 h 40"/>
                <a:gd name="T22" fmla="*/ 40 w 57"/>
                <a:gd name="T23" fmla="*/ 13 h 40"/>
                <a:gd name="T24" fmla="*/ 42 w 57"/>
                <a:gd name="T25" fmla="*/ 12 h 40"/>
                <a:gd name="T26" fmla="*/ 49 w 57"/>
                <a:gd name="T27" fmla="*/ 17 h 40"/>
                <a:gd name="T28" fmla="*/ 57 w 57"/>
                <a:gd name="T29" fmla="*/ 26 h 40"/>
                <a:gd name="T30" fmla="*/ 48 w 57"/>
                <a:gd name="T31" fmla="*/ 35 h 40"/>
                <a:gd name="T32" fmla="*/ 44 w 57"/>
                <a:gd name="T33" fmla="*/ 34 h 40"/>
                <a:gd name="T34" fmla="*/ 37 w 57"/>
                <a:gd name="T35" fmla="*/ 39 h 40"/>
                <a:gd name="T36" fmla="*/ 34 w 57"/>
                <a:gd name="T37" fmla="*/ 38 h 40"/>
                <a:gd name="T38" fmla="*/ 26 w 57"/>
                <a:gd name="T39" fmla="*/ 40 h 40"/>
                <a:gd name="T40" fmla="*/ 14 w 57"/>
                <a:gd name="T41" fmla="*/ 34 h 40"/>
                <a:gd name="T42" fmla="*/ 9 w 57"/>
                <a:gd name="T43" fmla="*/ 36 h 40"/>
                <a:gd name="T44" fmla="*/ 0 w 57"/>
                <a:gd name="T45" fmla="*/ 27 h 40"/>
                <a:gd name="T46" fmla="*/ 2 w 57"/>
                <a:gd name="T47"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 h="40">
                  <a:moveTo>
                    <a:pt x="2" y="22"/>
                  </a:moveTo>
                  <a:cubicBezTo>
                    <a:pt x="1" y="22"/>
                    <a:pt x="1" y="21"/>
                    <a:pt x="1" y="21"/>
                  </a:cubicBezTo>
                  <a:cubicBezTo>
                    <a:pt x="1" y="18"/>
                    <a:pt x="3" y="16"/>
                    <a:pt x="6" y="16"/>
                  </a:cubicBezTo>
                  <a:cubicBezTo>
                    <a:pt x="6" y="16"/>
                    <a:pt x="7" y="16"/>
                    <a:pt x="7" y="16"/>
                  </a:cubicBezTo>
                  <a:cubicBezTo>
                    <a:pt x="8" y="14"/>
                    <a:pt x="10" y="13"/>
                    <a:pt x="13" y="12"/>
                  </a:cubicBezTo>
                  <a:cubicBezTo>
                    <a:pt x="13" y="12"/>
                    <a:pt x="13" y="11"/>
                    <a:pt x="13" y="11"/>
                  </a:cubicBezTo>
                  <a:cubicBezTo>
                    <a:pt x="13" y="8"/>
                    <a:pt x="15" y="5"/>
                    <a:pt x="18" y="5"/>
                  </a:cubicBezTo>
                  <a:cubicBezTo>
                    <a:pt x="18" y="5"/>
                    <a:pt x="18" y="5"/>
                    <a:pt x="18" y="5"/>
                  </a:cubicBezTo>
                  <a:cubicBezTo>
                    <a:pt x="20" y="2"/>
                    <a:pt x="23" y="0"/>
                    <a:pt x="26" y="0"/>
                  </a:cubicBezTo>
                  <a:cubicBezTo>
                    <a:pt x="31" y="0"/>
                    <a:pt x="35" y="4"/>
                    <a:pt x="35" y="8"/>
                  </a:cubicBezTo>
                  <a:cubicBezTo>
                    <a:pt x="35" y="8"/>
                    <a:pt x="35" y="8"/>
                    <a:pt x="35" y="8"/>
                  </a:cubicBezTo>
                  <a:cubicBezTo>
                    <a:pt x="38" y="8"/>
                    <a:pt x="40" y="10"/>
                    <a:pt x="40" y="13"/>
                  </a:cubicBezTo>
                  <a:cubicBezTo>
                    <a:pt x="41" y="12"/>
                    <a:pt x="41" y="12"/>
                    <a:pt x="42" y="12"/>
                  </a:cubicBezTo>
                  <a:cubicBezTo>
                    <a:pt x="45" y="12"/>
                    <a:pt x="48" y="14"/>
                    <a:pt x="49" y="17"/>
                  </a:cubicBezTo>
                  <a:cubicBezTo>
                    <a:pt x="53" y="18"/>
                    <a:pt x="57" y="22"/>
                    <a:pt x="57" y="26"/>
                  </a:cubicBezTo>
                  <a:cubicBezTo>
                    <a:pt x="57" y="31"/>
                    <a:pt x="53" y="35"/>
                    <a:pt x="48" y="35"/>
                  </a:cubicBezTo>
                  <a:cubicBezTo>
                    <a:pt x="46" y="35"/>
                    <a:pt x="45" y="35"/>
                    <a:pt x="44" y="34"/>
                  </a:cubicBezTo>
                  <a:cubicBezTo>
                    <a:pt x="43" y="37"/>
                    <a:pt x="41" y="39"/>
                    <a:pt x="37" y="39"/>
                  </a:cubicBezTo>
                  <a:cubicBezTo>
                    <a:pt x="36" y="39"/>
                    <a:pt x="35" y="39"/>
                    <a:pt x="34" y="38"/>
                  </a:cubicBezTo>
                  <a:cubicBezTo>
                    <a:pt x="31" y="39"/>
                    <a:pt x="29" y="40"/>
                    <a:pt x="26" y="40"/>
                  </a:cubicBezTo>
                  <a:cubicBezTo>
                    <a:pt x="21" y="40"/>
                    <a:pt x="17" y="38"/>
                    <a:pt x="14" y="34"/>
                  </a:cubicBezTo>
                  <a:cubicBezTo>
                    <a:pt x="12" y="35"/>
                    <a:pt x="11" y="36"/>
                    <a:pt x="9" y="36"/>
                  </a:cubicBezTo>
                  <a:cubicBezTo>
                    <a:pt x="4" y="36"/>
                    <a:pt x="0" y="32"/>
                    <a:pt x="0" y="27"/>
                  </a:cubicBezTo>
                  <a:cubicBezTo>
                    <a:pt x="0" y="25"/>
                    <a:pt x="1" y="23"/>
                    <a:pt x="2"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3"/>
            <p:cNvSpPr>
              <a:spLocks/>
            </p:cNvSpPr>
            <p:nvPr/>
          </p:nvSpPr>
          <p:spPr bwMode="auto">
            <a:xfrm>
              <a:off x="1436449" y="3163887"/>
              <a:ext cx="78235" cy="66675"/>
            </a:xfrm>
            <a:custGeom>
              <a:avLst/>
              <a:gdLst>
                <a:gd name="T0" fmla="*/ 2 w 52"/>
                <a:gd name="T1" fmla="*/ 20 h 36"/>
                <a:gd name="T2" fmla="*/ 1 w 52"/>
                <a:gd name="T3" fmla="*/ 19 h 36"/>
                <a:gd name="T4" fmla="*/ 6 w 52"/>
                <a:gd name="T5" fmla="*/ 15 h 36"/>
                <a:gd name="T6" fmla="*/ 7 w 52"/>
                <a:gd name="T7" fmla="*/ 15 h 36"/>
                <a:gd name="T8" fmla="*/ 12 w 52"/>
                <a:gd name="T9" fmla="*/ 11 h 36"/>
                <a:gd name="T10" fmla="*/ 12 w 52"/>
                <a:gd name="T11" fmla="*/ 10 h 36"/>
                <a:gd name="T12" fmla="*/ 16 w 52"/>
                <a:gd name="T13" fmla="*/ 5 h 36"/>
                <a:gd name="T14" fmla="*/ 17 w 52"/>
                <a:gd name="T15" fmla="*/ 5 h 36"/>
                <a:gd name="T16" fmla="*/ 24 w 52"/>
                <a:gd name="T17" fmla="*/ 0 h 36"/>
                <a:gd name="T18" fmla="*/ 32 w 52"/>
                <a:gd name="T19" fmla="*/ 7 h 36"/>
                <a:gd name="T20" fmla="*/ 32 w 52"/>
                <a:gd name="T21" fmla="*/ 7 h 36"/>
                <a:gd name="T22" fmla="*/ 37 w 52"/>
                <a:gd name="T23" fmla="*/ 11 h 36"/>
                <a:gd name="T24" fmla="*/ 39 w 52"/>
                <a:gd name="T25" fmla="*/ 11 h 36"/>
                <a:gd name="T26" fmla="*/ 44 w 52"/>
                <a:gd name="T27" fmla="*/ 16 h 36"/>
                <a:gd name="T28" fmla="*/ 52 w 52"/>
                <a:gd name="T29" fmla="*/ 23 h 36"/>
                <a:gd name="T30" fmla="*/ 44 w 52"/>
                <a:gd name="T31" fmla="*/ 32 h 36"/>
                <a:gd name="T32" fmla="*/ 40 w 52"/>
                <a:gd name="T33" fmla="*/ 31 h 36"/>
                <a:gd name="T34" fmla="*/ 34 w 52"/>
                <a:gd name="T35" fmla="*/ 35 h 36"/>
                <a:gd name="T36" fmla="*/ 31 w 52"/>
                <a:gd name="T37" fmla="*/ 35 h 36"/>
                <a:gd name="T38" fmla="*/ 24 w 52"/>
                <a:gd name="T39" fmla="*/ 36 h 36"/>
                <a:gd name="T40" fmla="*/ 12 w 52"/>
                <a:gd name="T41" fmla="*/ 31 h 36"/>
                <a:gd name="T42" fmla="*/ 8 w 52"/>
                <a:gd name="T43" fmla="*/ 32 h 36"/>
                <a:gd name="T44" fmla="*/ 0 w 52"/>
                <a:gd name="T45" fmla="*/ 24 h 36"/>
                <a:gd name="T46" fmla="*/ 2 w 52"/>
                <a:gd name="T4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 h="36">
                  <a:moveTo>
                    <a:pt x="2" y="20"/>
                  </a:moveTo>
                  <a:cubicBezTo>
                    <a:pt x="1" y="19"/>
                    <a:pt x="1" y="19"/>
                    <a:pt x="1" y="19"/>
                  </a:cubicBezTo>
                  <a:cubicBezTo>
                    <a:pt x="1" y="16"/>
                    <a:pt x="3" y="15"/>
                    <a:pt x="6" y="15"/>
                  </a:cubicBezTo>
                  <a:cubicBezTo>
                    <a:pt x="6" y="15"/>
                    <a:pt x="6" y="15"/>
                    <a:pt x="7" y="15"/>
                  </a:cubicBezTo>
                  <a:cubicBezTo>
                    <a:pt x="8" y="13"/>
                    <a:pt x="10" y="11"/>
                    <a:pt x="12" y="11"/>
                  </a:cubicBezTo>
                  <a:cubicBezTo>
                    <a:pt x="12" y="10"/>
                    <a:pt x="12" y="10"/>
                    <a:pt x="12" y="10"/>
                  </a:cubicBezTo>
                  <a:cubicBezTo>
                    <a:pt x="12" y="7"/>
                    <a:pt x="14" y="5"/>
                    <a:pt x="16" y="5"/>
                  </a:cubicBezTo>
                  <a:cubicBezTo>
                    <a:pt x="17" y="5"/>
                    <a:pt x="17" y="5"/>
                    <a:pt x="17" y="5"/>
                  </a:cubicBezTo>
                  <a:cubicBezTo>
                    <a:pt x="18" y="2"/>
                    <a:pt x="21" y="0"/>
                    <a:pt x="24" y="0"/>
                  </a:cubicBezTo>
                  <a:cubicBezTo>
                    <a:pt x="28" y="0"/>
                    <a:pt x="32" y="3"/>
                    <a:pt x="32" y="7"/>
                  </a:cubicBezTo>
                  <a:cubicBezTo>
                    <a:pt x="32" y="7"/>
                    <a:pt x="32" y="7"/>
                    <a:pt x="32" y="7"/>
                  </a:cubicBezTo>
                  <a:cubicBezTo>
                    <a:pt x="35" y="7"/>
                    <a:pt x="36" y="9"/>
                    <a:pt x="37" y="11"/>
                  </a:cubicBezTo>
                  <a:cubicBezTo>
                    <a:pt x="37" y="11"/>
                    <a:pt x="38" y="11"/>
                    <a:pt x="39" y="11"/>
                  </a:cubicBezTo>
                  <a:cubicBezTo>
                    <a:pt x="41" y="11"/>
                    <a:pt x="44" y="13"/>
                    <a:pt x="44" y="16"/>
                  </a:cubicBezTo>
                  <a:cubicBezTo>
                    <a:pt x="48" y="16"/>
                    <a:pt x="52" y="19"/>
                    <a:pt x="52" y="23"/>
                  </a:cubicBezTo>
                  <a:cubicBezTo>
                    <a:pt x="52" y="28"/>
                    <a:pt x="48" y="32"/>
                    <a:pt x="44" y="32"/>
                  </a:cubicBezTo>
                  <a:cubicBezTo>
                    <a:pt x="42" y="32"/>
                    <a:pt x="41" y="31"/>
                    <a:pt x="40" y="31"/>
                  </a:cubicBezTo>
                  <a:cubicBezTo>
                    <a:pt x="40" y="34"/>
                    <a:pt x="37" y="35"/>
                    <a:pt x="34" y="35"/>
                  </a:cubicBezTo>
                  <a:cubicBezTo>
                    <a:pt x="33" y="35"/>
                    <a:pt x="32" y="35"/>
                    <a:pt x="31" y="35"/>
                  </a:cubicBezTo>
                  <a:cubicBezTo>
                    <a:pt x="29" y="36"/>
                    <a:pt x="26" y="36"/>
                    <a:pt x="24" y="36"/>
                  </a:cubicBezTo>
                  <a:cubicBezTo>
                    <a:pt x="19" y="36"/>
                    <a:pt x="15" y="34"/>
                    <a:pt x="12" y="31"/>
                  </a:cubicBezTo>
                  <a:cubicBezTo>
                    <a:pt x="11" y="32"/>
                    <a:pt x="10" y="32"/>
                    <a:pt x="8" y="32"/>
                  </a:cubicBezTo>
                  <a:cubicBezTo>
                    <a:pt x="4" y="32"/>
                    <a:pt x="0" y="29"/>
                    <a:pt x="0" y="24"/>
                  </a:cubicBezTo>
                  <a:cubicBezTo>
                    <a:pt x="0" y="23"/>
                    <a:pt x="1" y="21"/>
                    <a:pt x="2"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4"/>
            <p:cNvSpPr>
              <a:spLocks/>
            </p:cNvSpPr>
            <p:nvPr/>
          </p:nvSpPr>
          <p:spPr bwMode="auto">
            <a:xfrm>
              <a:off x="1544182" y="3267075"/>
              <a:ext cx="34629" cy="190500"/>
            </a:xfrm>
            <a:custGeom>
              <a:avLst/>
              <a:gdLst>
                <a:gd name="T0" fmla="*/ 3 w 23"/>
                <a:gd name="T1" fmla="*/ 0 h 102"/>
                <a:gd name="T2" fmla="*/ 17 w 23"/>
                <a:gd name="T3" fmla="*/ 27 h 102"/>
                <a:gd name="T4" fmla="*/ 20 w 23"/>
                <a:gd name="T5" fmla="*/ 88 h 102"/>
                <a:gd name="T6" fmla="*/ 12 w 23"/>
                <a:gd name="T7" fmla="*/ 84 h 102"/>
                <a:gd name="T8" fmla="*/ 0 w 23"/>
                <a:gd name="T9" fmla="*/ 100 h 102"/>
                <a:gd name="T10" fmla="*/ 3 w 23"/>
                <a:gd name="T11" fmla="*/ 0 h 102"/>
              </a:gdLst>
              <a:ahLst/>
              <a:cxnLst>
                <a:cxn ang="0">
                  <a:pos x="T0" y="T1"/>
                </a:cxn>
                <a:cxn ang="0">
                  <a:pos x="T2" y="T3"/>
                </a:cxn>
                <a:cxn ang="0">
                  <a:pos x="T4" y="T5"/>
                </a:cxn>
                <a:cxn ang="0">
                  <a:pos x="T6" y="T7"/>
                </a:cxn>
                <a:cxn ang="0">
                  <a:pos x="T8" y="T9"/>
                </a:cxn>
                <a:cxn ang="0">
                  <a:pos x="T10" y="T11"/>
                </a:cxn>
              </a:cxnLst>
              <a:rect l="0" t="0" r="r" b="b"/>
              <a:pathLst>
                <a:path w="23" h="102">
                  <a:moveTo>
                    <a:pt x="3" y="0"/>
                  </a:moveTo>
                  <a:cubicBezTo>
                    <a:pt x="3" y="0"/>
                    <a:pt x="13" y="11"/>
                    <a:pt x="17" y="27"/>
                  </a:cubicBezTo>
                  <a:cubicBezTo>
                    <a:pt x="22" y="42"/>
                    <a:pt x="23" y="74"/>
                    <a:pt x="20" y="88"/>
                  </a:cubicBezTo>
                  <a:cubicBezTo>
                    <a:pt x="17" y="102"/>
                    <a:pt x="18" y="78"/>
                    <a:pt x="12" y="84"/>
                  </a:cubicBezTo>
                  <a:cubicBezTo>
                    <a:pt x="6" y="90"/>
                    <a:pt x="5" y="101"/>
                    <a:pt x="0" y="100"/>
                  </a:cubicBezTo>
                  <a:cubicBezTo>
                    <a:pt x="0" y="100"/>
                    <a:pt x="21" y="58"/>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5"/>
            <p:cNvSpPr>
              <a:spLocks/>
            </p:cNvSpPr>
            <p:nvPr/>
          </p:nvSpPr>
          <p:spPr bwMode="auto">
            <a:xfrm>
              <a:off x="1764780" y="3455987"/>
              <a:ext cx="275747" cy="26988"/>
            </a:xfrm>
            <a:custGeom>
              <a:avLst/>
              <a:gdLst>
                <a:gd name="T0" fmla="*/ 43 w 183"/>
                <a:gd name="T1" fmla="*/ 6 h 15"/>
                <a:gd name="T2" fmla="*/ 42 w 183"/>
                <a:gd name="T3" fmla="*/ 6 h 15"/>
                <a:gd name="T4" fmla="*/ 6 w 183"/>
                <a:gd name="T5" fmla="*/ 9 h 15"/>
                <a:gd name="T6" fmla="*/ 64 w 183"/>
                <a:gd name="T7" fmla="*/ 13 h 15"/>
                <a:gd name="T8" fmla="*/ 128 w 183"/>
                <a:gd name="T9" fmla="*/ 13 h 15"/>
                <a:gd name="T10" fmla="*/ 167 w 183"/>
                <a:gd name="T11" fmla="*/ 8 h 15"/>
                <a:gd name="T12" fmla="*/ 126 w 183"/>
                <a:gd name="T13" fmla="*/ 4 h 15"/>
                <a:gd name="T14" fmla="*/ 92 w 183"/>
                <a:gd name="T15" fmla="*/ 5 h 15"/>
                <a:gd name="T16" fmla="*/ 43 w 183"/>
                <a:gd name="T17"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3" h="15">
                  <a:moveTo>
                    <a:pt x="43" y="6"/>
                  </a:moveTo>
                  <a:cubicBezTo>
                    <a:pt x="43" y="6"/>
                    <a:pt x="43" y="6"/>
                    <a:pt x="42" y="6"/>
                  </a:cubicBezTo>
                  <a:cubicBezTo>
                    <a:pt x="36" y="6"/>
                    <a:pt x="12" y="6"/>
                    <a:pt x="6" y="9"/>
                  </a:cubicBezTo>
                  <a:cubicBezTo>
                    <a:pt x="0" y="13"/>
                    <a:pt x="32" y="15"/>
                    <a:pt x="64" y="13"/>
                  </a:cubicBezTo>
                  <a:cubicBezTo>
                    <a:pt x="95" y="12"/>
                    <a:pt x="109" y="13"/>
                    <a:pt x="128" y="13"/>
                  </a:cubicBezTo>
                  <a:cubicBezTo>
                    <a:pt x="146" y="12"/>
                    <a:pt x="183" y="9"/>
                    <a:pt x="167" y="8"/>
                  </a:cubicBezTo>
                  <a:cubicBezTo>
                    <a:pt x="151" y="7"/>
                    <a:pt x="135" y="4"/>
                    <a:pt x="126" y="4"/>
                  </a:cubicBezTo>
                  <a:cubicBezTo>
                    <a:pt x="118" y="4"/>
                    <a:pt x="98" y="3"/>
                    <a:pt x="92" y="5"/>
                  </a:cubicBezTo>
                  <a:cubicBezTo>
                    <a:pt x="85" y="6"/>
                    <a:pt x="69" y="0"/>
                    <a:pt x="4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6"/>
            <p:cNvSpPr>
              <a:spLocks/>
            </p:cNvSpPr>
            <p:nvPr/>
          </p:nvSpPr>
          <p:spPr bwMode="auto">
            <a:xfrm>
              <a:off x="1825060" y="3448050"/>
              <a:ext cx="115429" cy="22225"/>
            </a:xfrm>
            <a:custGeom>
              <a:avLst/>
              <a:gdLst>
                <a:gd name="T0" fmla="*/ 23 w 76"/>
                <a:gd name="T1" fmla="*/ 0 h 12"/>
                <a:gd name="T2" fmla="*/ 13 w 76"/>
                <a:gd name="T3" fmla="*/ 8 h 12"/>
                <a:gd name="T4" fmla="*/ 0 w 76"/>
                <a:gd name="T5" fmla="*/ 11 h 12"/>
                <a:gd name="T6" fmla="*/ 19 w 76"/>
                <a:gd name="T7" fmla="*/ 10 h 12"/>
                <a:gd name="T8" fmla="*/ 33 w 76"/>
                <a:gd name="T9" fmla="*/ 8 h 12"/>
                <a:gd name="T10" fmla="*/ 54 w 76"/>
                <a:gd name="T11" fmla="*/ 11 h 12"/>
                <a:gd name="T12" fmla="*/ 71 w 76"/>
                <a:gd name="T13" fmla="*/ 10 h 12"/>
                <a:gd name="T14" fmla="*/ 65 w 76"/>
                <a:gd name="T15" fmla="*/ 8 h 12"/>
                <a:gd name="T16" fmla="*/ 49 w 76"/>
                <a:gd name="T17" fmla="*/ 5 h 12"/>
                <a:gd name="T18" fmla="*/ 23 w 76"/>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12">
                  <a:moveTo>
                    <a:pt x="23" y="0"/>
                  </a:moveTo>
                  <a:cubicBezTo>
                    <a:pt x="23" y="0"/>
                    <a:pt x="24" y="7"/>
                    <a:pt x="13" y="8"/>
                  </a:cubicBezTo>
                  <a:cubicBezTo>
                    <a:pt x="1" y="9"/>
                    <a:pt x="0" y="11"/>
                    <a:pt x="0" y="11"/>
                  </a:cubicBezTo>
                  <a:cubicBezTo>
                    <a:pt x="0" y="11"/>
                    <a:pt x="13" y="10"/>
                    <a:pt x="19" y="10"/>
                  </a:cubicBezTo>
                  <a:cubicBezTo>
                    <a:pt x="26" y="10"/>
                    <a:pt x="28" y="8"/>
                    <a:pt x="33" y="8"/>
                  </a:cubicBezTo>
                  <a:cubicBezTo>
                    <a:pt x="38" y="9"/>
                    <a:pt x="47" y="12"/>
                    <a:pt x="54" y="11"/>
                  </a:cubicBezTo>
                  <a:cubicBezTo>
                    <a:pt x="62" y="11"/>
                    <a:pt x="67" y="9"/>
                    <a:pt x="71" y="10"/>
                  </a:cubicBezTo>
                  <a:cubicBezTo>
                    <a:pt x="76" y="11"/>
                    <a:pt x="72" y="8"/>
                    <a:pt x="65" y="8"/>
                  </a:cubicBezTo>
                  <a:cubicBezTo>
                    <a:pt x="59" y="8"/>
                    <a:pt x="53" y="9"/>
                    <a:pt x="49" y="5"/>
                  </a:cubicBezTo>
                  <a:cubicBezTo>
                    <a:pt x="46" y="1"/>
                    <a:pt x="23" y="0"/>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7"/>
            <p:cNvSpPr>
              <a:spLocks/>
            </p:cNvSpPr>
            <p:nvPr/>
          </p:nvSpPr>
          <p:spPr bwMode="auto">
            <a:xfrm>
              <a:off x="1880209" y="3292475"/>
              <a:ext cx="60280" cy="39688"/>
            </a:xfrm>
            <a:custGeom>
              <a:avLst/>
              <a:gdLst>
                <a:gd name="T0" fmla="*/ 38 w 40"/>
                <a:gd name="T1" fmla="*/ 0 h 21"/>
                <a:gd name="T2" fmla="*/ 2 w 40"/>
                <a:gd name="T3" fmla="*/ 14 h 21"/>
                <a:gd name="T4" fmla="*/ 0 w 40"/>
                <a:gd name="T5" fmla="*/ 21 h 21"/>
                <a:gd name="T6" fmla="*/ 11 w 40"/>
                <a:gd name="T7" fmla="*/ 16 h 21"/>
                <a:gd name="T8" fmla="*/ 40 w 40"/>
                <a:gd name="T9" fmla="*/ 0 h 21"/>
                <a:gd name="T10" fmla="*/ 38 w 40"/>
                <a:gd name="T11" fmla="*/ 0 h 21"/>
              </a:gdLst>
              <a:ahLst/>
              <a:cxnLst>
                <a:cxn ang="0">
                  <a:pos x="T0" y="T1"/>
                </a:cxn>
                <a:cxn ang="0">
                  <a:pos x="T2" y="T3"/>
                </a:cxn>
                <a:cxn ang="0">
                  <a:pos x="T4" y="T5"/>
                </a:cxn>
                <a:cxn ang="0">
                  <a:pos x="T6" y="T7"/>
                </a:cxn>
                <a:cxn ang="0">
                  <a:pos x="T8" y="T9"/>
                </a:cxn>
                <a:cxn ang="0">
                  <a:pos x="T10" y="T11"/>
                </a:cxn>
              </a:cxnLst>
              <a:rect l="0" t="0" r="r" b="b"/>
              <a:pathLst>
                <a:path w="40" h="21">
                  <a:moveTo>
                    <a:pt x="38" y="0"/>
                  </a:moveTo>
                  <a:cubicBezTo>
                    <a:pt x="38" y="0"/>
                    <a:pt x="29" y="12"/>
                    <a:pt x="2" y="14"/>
                  </a:cubicBezTo>
                  <a:cubicBezTo>
                    <a:pt x="0" y="21"/>
                    <a:pt x="0" y="21"/>
                    <a:pt x="0" y="21"/>
                  </a:cubicBezTo>
                  <a:cubicBezTo>
                    <a:pt x="0" y="21"/>
                    <a:pt x="5" y="17"/>
                    <a:pt x="11" y="16"/>
                  </a:cubicBezTo>
                  <a:cubicBezTo>
                    <a:pt x="18" y="15"/>
                    <a:pt x="36" y="7"/>
                    <a:pt x="40" y="0"/>
                  </a:cubicBezTo>
                  <a:cubicBezTo>
                    <a:pt x="38" y="0"/>
                    <a:pt x="38"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8"/>
            <p:cNvSpPr>
              <a:spLocks/>
            </p:cNvSpPr>
            <p:nvPr/>
          </p:nvSpPr>
          <p:spPr bwMode="auto">
            <a:xfrm>
              <a:off x="1919968" y="3287712"/>
              <a:ext cx="14108" cy="25400"/>
            </a:xfrm>
            <a:custGeom>
              <a:avLst/>
              <a:gdLst>
                <a:gd name="T0" fmla="*/ 8 w 9"/>
                <a:gd name="T1" fmla="*/ 0 h 14"/>
                <a:gd name="T2" fmla="*/ 4 w 9"/>
                <a:gd name="T3" fmla="*/ 10 h 14"/>
                <a:gd name="T4" fmla="*/ 4 w 9"/>
                <a:gd name="T5" fmla="*/ 10 h 14"/>
                <a:gd name="T6" fmla="*/ 6 w 9"/>
                <a:gd name="T7" fmla="*/ 9 h 14"/>
                <a:gd name="T8" fmla="*/ 8 w 9"/>
                <a:gd name="T9" fmla="*/ 0 h 14"/>
              </a:gdLst>
              <a:ahLst/>
              <a:cxnLst>
                <a:cxn ang="0">
                  <a:pos x="T0" y="T1"/>
                </a:cxn>
                <a:cxn ang="0">
                  <a:pos x="T2" y="T3"/>
                </a:cxn>
                <a:cxn ang="0">
                  <a:pos x="T4" y="T5"/>
                </a:cxn>
                <a:cxn ang="0">
                  <a:pos x="T6" y="T7"/>
                </a:cxn>
                <a:cxn ang="0">
                  <a:pos x="T8" y="T9"/>
                </a:cxn>
              </a:cxnLst>
              <a:rect l="0" t="0" r="r" b="b"/>
              <a:pathLst>
                <a:path w="9" h="14">
                  <a:moveTo>
                    <a:pt x="8" y="0"/>
                  </a:moveTo>
                  <a:cubicBezTo>
                    <a:pt x="8" y="0"/>
                    <a:pt x="8" y="6"/>
                    <a:pt x="4" y="10"/>
                  </a:cubicBezTo>
                  <a:cubicBezTo>
                    <a:pt x="0" y="14"/>
                    <a:pt x="4" y="10"/>
                    <a:pt x="4" y="10"/>
                  </a:cubicBezTo>
                  <a:cubicBezTo>
                    <a:pt x="6" y="9"/>
                    <a:pt x="6" y="9"/>
                    <a:pt x="6" y="9"/>
                  </a:cubicBezTo>
                  <a:cubicBezTo>
                    <a:pt x="6" y="9"/>
                    <a:pt x="9" y="2"/>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9"/>
            <p:cNvSpPr>
              <a:spLocks/>
            </p:cNvSpPr>
            <p:nvPr/>
          </p:nvSpPr>
          <p:spPr bwMode="auto">
            <a:xfrm>
              <a:off x="1855841" y="3213100"/>
              <a:ext cx="70540" cy="252413"/>
            </a:xfrm>
            <a:custGeom>
              <a:avLst/>
              <a:gdLst>
                <a:gd name="T0" fmla="*/ 14 w 47"/>
                <a:gd name="T1" fmla="*/ 18 h 135"/>
                <a:gd name="T2" fmla="*/ 10 w 47"/>
                <a:gd name="T3" fmla="*/ 62 h 135"/>
                <a:gd name="T4" fmla="*/ 3 w 47"/>
                <a:gd name="T5" fmla="*/ 135 h 135"/>
                <a:gd name="T6" fmla="*/ 32 w 47"/>
                <a:gd name="T7" fmla="*/ 135 h 135"/>
                <a:gd name="T8" fmla="*/ 20 w 47"/>
                <a:gd name="T9" fmla="*/ 82 h 135"/>
                <a:gd name="T10" fmla="*/ 47 w 47"/>
                <a:gd name="T11" fmla="*/ 12 h 135"/>
                <a:gd name="T12" fmla="*/ 40 w 47"/>
                <a:gd name="T13" fmla="*/ 11 h 135"/>
                <a:gd name="T14" fmla="*/ 23 w 47"/>
                <a:gd name="T15" fmla="*/ 46 h 135"/>
                <a:gd name="T16" fmla="*/ 24 w 47"/>
                <a:gd name="T17" fmla="*/ 11 h 135"/>
                <a:gd name="T18" fmla="*/ 14 w 47"/>
                <a:gd name="T19" fmla="*/ 1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135">
                  <a:moveTo>
                    <a:pt x="14" y="18"/>
                  </a:moveTo>
                  <a:cubicBezTo>
                    <a:pt x="14" y="18"/>
                    <a:pt x="19" y="19"/>
                    <a:pt x="10" y="62"/>
                  </a:cubicBezTo>
                  <a:cubicBezTo>
                    <a:pt x="0" y="104"/>
                    <a:pt x="3" y="135"/>
                    <a:pt x="3" y="135"/>
                  </a:cubicBezTo>
                  <a:cubicBezTo>
                    <a:pt x="32" y="135"/>
                    <a:pt x="32" y="135"/>
                    <a:pt x="32" y="135"/>
                  </a:cubicBezTo>
                  <a:cubicBezTo>
                    <a:pt x="32" y="135"/>
                    <a:pt x="19" y="108"/>
                    <a:pt x="20" y="82"/>
                  </a:cubicBezTo>
                  <a:cubicBezTo>
                    <a:pt x="22" y="56"/>
                    <a:pt x="43" y="30"/>
                    <a:pt x="47" y="12"/>
                  </a:cubicBezTo>
                  <a:cubicBezTo>
                    <a:pt x="40" y="11"/>
                    <a:pt x="40" y="11"/>
                    <a:pt x="40" y="11"/>
                  </a:cubicBezTo>
                  <a:cubicBezTo>
                    <a:pt x="40" y="11"/>
                    <a:pt x="29" y="39"/>
                    <a:pt x="23" y="46"/>
                  </a:cubicBezTo>
                  <a:cubicBezTo>
                    <a:pt x="23" y="46"/>
                    <a:pt x="26" y="22"/>
                    <a:pt x="24" y="11"/>
                  </a:cubicBezTo>
                  <a:cubicBezTo>
                    <a:pt x="21" y="0"/>
                    <a:pt x="14" y="18"/>
                    <a:pt x="1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0"/>
            <p:cNvSpPr>
              <a:spLocks noEditPoints="1"/>
            </p:cNvSpPr>
            <p:nvPr/>
          </p:nvSpPr>
          <p:spPr bwMode="auto">
            <a:xfrm>
              <a:off x="1890469" y="3246437"/>
              <a:ext cx="2565" cy="52388"/>
            </a:xfrm>
            <a:custGeom>
              <a:avLst/>
              <a:gdLst>
                <a:gd name="T0" fmla="*/ 0 w 2"/>
                <a:gd name="T1" fmla="*/ 28 h 28"/>
                <a:gd name="T2" fmla="*/ 0 w 2"/>
                <a:gd name="T3" fmla="*/ 28 h 28"/>
                <a:gd name="T4" fmla="*/ 0 w 2"/>
                <a:gd name="T5" fmla="*/ 28 h 28"/>
                <a:gd name="T6" fmla="*/ 0 w 2"/>
                <a:gd name="T7" fmla="*/ 28 h 28"/>
                <a:gd name="T8" fmla="*/ 0 w 2"/>
                <a:gd name="T9" fmla="*/ 28 h 28"/>
                <a:gd name="T10" fmla="*/ 0 w 2"/>
                <a:gd name="T11" fmla="*/ 28 h 28"/>
                <a:gd name="T12" fmla="*/ 0 w 2"/>
                <a:gd name="T13" fmla="*/ 28 h 28"/>
                <a:gd name="T14" fmla="*/ 0 w 2"/>
                <a:gd name="T15" fmla="*/ 28 h 28"/>
                <a:gd name="T16" fmla="*/ 0 w 2"/>
                <a:gd name="T17" fmla="*/ 28 h 28"/>
                <a:gd name="T18" fmla="*/ 0 w 2"/>
                <a:gd name="T19" fmla="*/ 28 h 28"/>
                <a:gd name="T20" fmla="*/ 0 w 2"/>
                <a:gd name="T21" fmla="*/ 28 h 28"/>
                <a:gd name="T22" fmla="*/ 0 w 2"/>
                <a:gd name="T23" fmla="*/ 28 h 28"/>
                <a:gd name="T24" fmla="*/ 1 w 2"/>
                <a:gd name="T25" fmla="*/ 0 h 28"/>
                <a:gd name="T26" fmla="*/ 1 w 2"/>
                <a:gd name="T27" fmla="*/ 0 h 28"/>
                <a:gd name="T28" fmla="*/ 0 w 2"/>
                <a:gd name="T29" fmla="*/ 28 h 28"/>
                <a:gd name="T30" fmla="*/ 1 w 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28">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1" y="0"/>
                  </a:moveTo>
                  <a:cubicBezTo>
                    <a:pt x="1" y="0"/>
                    <a:pt x="1" y="0"/>
                    <a:pt x="1" y="0"/>
                  </a:cubicBezTo>
                  <a:cubicBezTo>
                    <a:pt x="2" y="11"/>
                    <a:pt x="0" y="26"/>
                    <a:pt x="0" y="28"/>
                  </a:cubicBezTo>
                  <a:cubicBezTo>
                    <a:pt x="0" y="26"/>
                    <a:pt x="2" y="11"/>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1"/>
            <p:cNvSpPr>
              <a:spLocks/>
            </p:cNvSpPr>
            <p:nvPr/>
          </p:nvSpPr>
          <p:spPr bwMode="auto">
            <a:xfrm>
              <a:off x="1866101" y="3246437"/>
              <a:ext cx="56432" cy="127000"/>
            </a:xfrm>
            <a:custGeom>
              <a:avLst/>
              <a:gdLst>
                <a:gd name="T0" fmla="*/ 17 w 37"/>
                <a:gd name="T1" fmla="*/ 0 h 68"/>
                <a:gd name="T2" fmla="*/ 10 w 37"/>
                <a:gd name="T3" fmla="*/ 3 h 68"/>
                <a:gd name="T4" fmla="*/ 6 w 37"/>
                <a:gd name="T5" fmla="*/ 36 h 68"/>
                <a:gd name="T6" fmla="*/ 0 w 37"/>
                <a:gd name="T7" fmla="*/ 68 h 68"/>
                <a:gd name="T8" fmla="*/ 14 w 37"/>
                <a:gd name="T9" fmla="*/ 39 h 68"/>
                <a:gd name="T10" fmla="*/ 37 w 37"/>
                <a:gd name="T11" fmla="*/ 1 h 68"/>
                <a:gd name="T12" fmla="*/ 30 w 37"/>
                <a:gd name="T13" fmla="*/ 0 h 68"/>
                <a:gd name="T14" fmla="*/ 16 w 37"/>
                <a:gd name="T15" fmla="*/ 28 h 68"/>
                <a:gd name="T16" fmla="*/ 16 w 37"/>
                <a:gd name="T17" fmla="*/ 28 h 68"/>
                <a:gd name="T18" fmla="*/ 16 w 37"/>
                <a:gd name="T19" fmla="*/ 28 h 68"/>
                <a:gd name="T20" fmla="*/ 16 w 37"/>
                <a:gd name="T21" fmla="*/ 28 h 68"/>
                <a:gd name="T22" fmla="*/ 16 w 37"/>
                <a:gd name="T23" fmla="*/ 28 h 68"/>
                <a:gd name="T24" fmla="*/ 16 w 37"/>
                <a:gd name="T25" fmla="*/ 28 h 68"/>
                <a:gd name="T26" fmla="*/ 16 w 37"/>
                <a:gd name="T27" fmla="*/ 28 h 68"/>
                <a:gd name="T28" fmla="*/ 16 w 37"/>
                <a:gd name="T29" fmla="*/ 28 h 68"/>
                <a:gd name="T30" fmla="*/ 16 w 37"/>
                <a:gd name="T31" fmla="*/ 28 h 68"/>
                <a:gd name="T32" fmla="*/ 16 w 37"/>
                <a:gd name="T33" fmla="*/ 28 h 68"/>
                <a:gd name="T34" fmla="*/ 16 w 37"/>
                <a:gd name="T35" fmla="*/ 28 h 68"/>
                <a:gd name="T36" fmla="*/ 16 w 37"/>
                <a:gd name="T37" fmla="*/ 28 h 68"/>
                <a:gd name="T38" fmla="*/ 16 w 37"/>
                <a:gd name="T39" fmla="*/ 28 h 68"/>
                <a:gd name="T40" fmla="*/ 17 w 37"/>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68">
                  <a:moveTo>
                    <a:pt x="17" y="0"/>
                  </a:moveTo>
                  <a:cubicBezTo>
                    <a:pt x="13" y="1"/>
                    <a:pt x="9" y="1"/>
                    <a:pt x="10" y="3"/>
                  </a:cubicBezTo>
                  <a:cubicBezTo>
                    <a:pt x="11" y="8"/>
                    <a:pt x="7" y="27"/>
                    <a:pt x="6" y="36"/>
                  </a:cubicBezTo>
                  <a:cubicBezTo>
                    <a:pt x="4" y="44"/>
                    <a:pt x="0" y="68"/>
                    <a:pt x="0" y="68"/>
                  </a:cubicBezTo>
                  <a:cubicBezTo>
                    <a:pt x="0" y="68"/>
                    <a:pt x="4" y="48"/>
                    <a:pt x="14" y="39"/>
                  </a:cubicBezTo>
                  <a:cubicBezTo>
                    <a:pt x="24" y="30"/>
                    <a:pt x="37" y="1"/>
                    <a:pt x="37" y="1"/>
                  </a:cubicBezTo>
                  <a:cubicBezTo>
                    <a:pt x="37" y="1"/>
                    <a:pt x="34" y="0"/>
                    <a:pt x="30" y="0"/>
                  </a:cubicBezTo>
                  <a:cubicBezTo>
                    <a:pt x="26" y="9"/>
                    <a:pt x="20" y="23"/>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6"/>
                    <a:pt x="18" y="1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2"/>
            <p:cNvSpPr>
              <a:spLocks/>
            </p:cNvSpPr>
            <p:nvPr/>
          </p:nvSpPr>
          <p:spPr bwMode="auto">
            <a:xfrm>
              <a:off x="1804539" y="3311525"/>
              <a:ext cx="61562" cy="76200"/>
            </a:xfrm>
            <a:custGeom>
              <a:avLst/>
              <a:gdLst>
                <a:gd name="T0" fmla="*/ 2 w 41"/>
                <a:gd name="T1" fmla="*/ 1 h 41"/>
                <a:gd name="T2" fmla="*/ 41 w 41"/>
                <a:gd name="T3" fmla="*/ 31 h 41"/>
                <a:gd name="T4" fmla="*/ 41 w 41"/>
                <a:gd name="T5" fmla="*/ 41 h 41"/>
                <a:gd name="T6" fmla="*/ 29 w 41"/>
                <a:gd name="T7" fmla="*/ 30 h 41"/>
                <a:gd name="T8" fmla="*/ 0 w 41"/>
                <a:gd name="T9" fmla="*/ 0 h 41"/>
                <a:gd name="T10" fmla="*/ 2 w 41"/>
                <a:gd name="T11" fmla="*/ 1 h 41"/>
              </a:gdLst>
              <a:ahLst/>
              <a:cxnLst>
                <a:cxn ang="0">
                  <a:pos x="T0" y="T1"/>
                </a:cxn>
                <a:cxn ang="0">
                  <a:pos x="T2" y="T3"/>
                </a:cxn>
                <a:cxn ang="0">
                  <a:pos x="T4" y="T5"/>
                </a:cxn>
                <a:cxn ang="0">
                  <a:pos x="T6" y="T7"/>
                </a:cxn>
                <a:cxn ang="0">
                  <a:pos x="T8" y="T9"/>
                </a:cxn>
                <a:cxn ang="0">
                  <a:pos x="T10" y="T11"/>
                </a:cxn>
              </a:cxnLst>
              <a:rect l="0" t="0" r="r" b="b"/>
              <a:pathLst>
                <a:path w="41" h="41">
                  <a:moveTo>
                    <a:pt x="2" y="1"/>
                  </a:moveTo>
                  <a:cubicBezTo>
                    <a:pt x="2" y="1"/>
                    <a:pt x="10" y="20"/>
                    <a:pt x="41" y="31"/>
                  </a:cubicBezTo>
                  <a:cubicBezTo>
                    <a:pt x="41" y="41"/>
                    <a:pt x="41" y="41"/>
                    <a:pt x="41" y="41"/>
                  </a:cubicBezTo>
                  <a:cubicBezTo>
                    <a:pt x="41" y="41"/>
                    <a:pt x="36" y="34"/>
                    <a:pt x="29" y="30"/>
                  </a:cubicBezTo>
                  <a:cubicBezTo>
                    <a:pt x="22" y="27"/>
                    <a:pt x="3" y="11"/>
                    <a:pt x="0" y="0"/>
                  </a:cubicBezTo>
                  <a:lnTo>
                    <a:pt x="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3"/>
            <p:cNvSpPr>
              <a:spLocks/>
            </p:cNvSpPr>
            <p:nvPr/>
          </p:nvSpPr>
          <p:spPr bwMode="auto">
            <a:xfrm>
              <a:off x="1822494" y="3292475"/>
              <a:ext cx="25651" cy="88900"/>
            </a:xfrm>
            <a:custGeom>
              <a:avLst/>
              <a:gdLst>
                <a:gd name="T0" fmla="*/ 6 w 17"/>
                <a:gd name="T1" fmla="*/ 0 h 47"/>
                <a:gd name="T2" fmla="*/ 9 w 17"/>
                <a:gd name="T3" fmla="*/ 32 h 47"/>
                <a:gd name="T4" fmla="*/ 9 w 17"/>
                <a:gd name="T5" fmla="*/ 32 h 47"/>
                <a:gd name="T6" fmla="*/ 3 w 17"/>
                <a:gd name="T7" fmla="*/ 27 h 47"/>
                <a:gd name="T8" fmla="*/ 6 w 17"/>
                <a:gd name="T9" fmla="*/ 0 h 47"/>
              </a:gdLst>
              <a:ahLst/>
              <a:cxnLst>
                <a:cxn ang="0">
                  <a:pos x="T0" y="T1"/>
                </a:cxn>
                <a:cxn ang="0">
                  <a:pos x="T2" y="T3"/>
                </a:cxn>
                <a:cxn ang="0">
                  <a:pos x="T4" y="T5"/>
                </a:cxn>
                <a:cxn ang="0">
                  <a:pos x="T6" y="T7"/>
                </a:cxn>
                <a:cxn ang="0">
                  <a:pos x="T8" y="T9"/>
                </a:cxn>
              </a:cxnLst>
              <a:rect l="0" t="0" r="r" b="b"/>
              <a:pathLst>
                <a:path w="17" h="47">
                  <a:moveTo>
                    <a:pt x="6" y="0"/>
                  </a:moveTo>
                  <a:cubicBezTo>
                    <a:pt x="6" y="0"/>
                    <a:pt x="1" y="17"/>
                    <a:pt x="9" y="32"/>
                  </a:cubicBezTo>
                  <a:cubicBezTo>
                    <a:pt x="17" y="47"/>
                    <a:pt x="10" y="32"/>
                    <a:pt x="9" y="32"/>
                  </a:cubicBezTo>
                  <a:cubicBezTo>
                    <a:pt x="3" y="27"/>
                    <a:pt x="3" y="27"/>
                    <a:pt x="3" y="27"/>
                  </a:cubicBezTo>
                  <a:cubicBezTo>
                    <a:pt x="3" y="27"/>
                    <a:pt x="0" y="6"/>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4"/>
            <p:cNvSpPr>
              <a:spLocks/>
            </p:cNvSpPr>
            <p:nvPr/>
          </p:nvSpPr>
          <p:spPr bwMode="auto">
            <a:xfrm>
              <a:off x="1762215" y="3244850"/>
              <a:ext cx="97473" cy="87313"/>
            </a:xfrm>
            <a:custGeom>
              <a:avLst/>
              <a:gdLst>
                <a:gd name="T0" fmla="*/ 63 w 65"/>
                <a:gd name="T1" fmla="*/ 26 h 47"/>
                <a:gd name="T2" fmla="*/ 64 w 65"/>
                <a:gd name="T3" fmla="*/ 24 h 47"/>
                <a:gd name="T4" fmla="*/ 58 w 65"/>
                <a:gd name="T5" fmla="*/ 19 h 47"/>
                <a:gd name="T6" fmla="*/ 57 w 65"/>
                <a:gd name="T7" fmla="*/ 19 h 47"/>
                <a:gd name="T8" fmla="*/ 50 w 65"/>
                <a:gd name="T9" fmla="*/ 14 h 47"/>
                <a:gd name="T10" fmla="*/ 51 w 65"/>
                <a:gd name="T11" fmla="*/ 13 h 47"/>
                <a:gd name="T12" fmla="*/ 44 w 65"/>
                <a:gd name="T13" fmla="*/ 6 h 47"/>
                <a:gd name="T14" fmla="*/ 44 w 65"/>
                <a:gd name="T15" fmla="*/ 6 h 47"/>
                <a:gd name="T16" fmla="*/ 34 w 65"/>
                <a:gd name="T17" fmla="*/ 0 h 47"/>
                <a:gd name="T18" fmla="*/ 24 w 65"/>
                <a:gd name="T19" fmla="*/ 10 h 47"/>
                <a:gd name="T20" fmla="*/ 24 w 65"/>
                <a:gd name="T21" fmla="*/ 10 h 47"/>
                <a:gd name="T22" fmla="*/ 19 w 65"/>
                <a:gd name="T23" fmla="*/ 15 h 47"/>
                <a:gd name="T24" fmla="*/ 16 w 65"/>
                <a:gd name="T25" fmla="*/ 15 h 47"/>
                <a:gd name="T26" fmla="*/ 9 w 65"/>
                <a:gd name="T27" fmla="*/ 20 h 47"/>
                <a:gd name="T28" fmla="*/ 0 w 65"/>
                <a:gd name="T29" fmla="*/ 31 h 47"/>
                <a:gd name="T30" fmla="*/ 10 w 65"/>
                <a:gd name="T31" fmla="*/ 41 h 47"/>
                <a:gd name="T32" fmla="*/ 14 w 65"/>
                <a:gd name="T33" fmla="*/ 40 h 47"/>
                <a:gd name="T34" fmla="*/ 22 w 65"/>
                <a:gd name="T35" fmla="*/ 46 h 47"/>
                <a:gd name="T36" fmla="*/ 26 w 65"/>
                <a:gd name="T37" fmla="*/ 45 h 47"/>
                <a:gd name="T38" fmla="*/ 35 w 65"/>
                <a:gd name="T39" fmla="*/ 47 h 47"/>
                <a:gd name="T40" fmla="*/ 49 w 65"/>
                <a:gd name="T41" fmla="*/ 40 h 47"/>
                <a:gd name="T42" fmla="*/ 55 w 65"/>
                <a:gd name="T43" fmla="*/ 42 h 47"/>
                <a:gd name="T44" fmla="*/ 65 w 65"/>
                <a:gd name="T45" fmla="*/ 32 h 47"/>
                <a:gd name="T46" fmla="*/ 63 w 65"/>
                <a:gd name="T47" fmla="*/ 2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 h="47">
                  <a:moveTo>
                    <a:pt x="63" y="26"/>
                  </a:moveTo>
                  <a:cubicBezTo>
                    <a:pt x="63" y="25"/>
                    <a:pt x="64" y="25"/>
                    <a:pt x="64" y="24"/>
                  </a:cubicBezTo>
                  <a:cubicBezTo>
                    <a:pt x="64" y="21"/>
                    <a:pt x="61" y="19"/>
                    <a:pt x="58" y="19"/>
                  </a:cubicBezTo>
                  <a:cubicBezTo>
                    <a:pt x="58" y="19"/>
                    <a:pt x="57" y="19"/>
                    <a:pt x="57" y="19"/>
                  </a:cubicBezTo>
                  <a:cubicBezTo>
                    <a:pt x="55" y="17"/>
                    <a:pt x="53" y="15"/>
                    <a:pt x="50" y="14"/>
                  </a:cubicBezTo>
                  <a:cubicBezTo>
                    <a:pt x="51" y="14"/>
                    <a:pt x="51" y="13"/>
                    <a:pt x="51" y="13"/>
                  </a:cubicBezTo>
                  <a:cubicBezTo>
                    <a:pt x="51" y="9"/>
                    <a:pt x="48" y="6"/>
                    <a:pt x="44" y="6"/>
                  </a:cubicBezTo>
                  <a:cubicBezTo>
                    <a:pt x="44" y="6"/>
                    <a:pt x="44" y="6"/>
                    <a:pt x="44" y="6"/>
                  </a:cubicBezTo>
                  <a:cubicBezTo>
                    <a:pt x="42" y="3"/>
                    <a:pt x="39" y="0"/>
                    <a:pt x="34" y="0"/>
                  </a:cubicBezTo>
                  <a:cubicBezTo>
                    <a:pt x="29" y="0"/>
                    <a:pt x="25" y="5"/>
                    <a:pt x="24" y="10"/>
                  </a:cubicBezTo>
                  <a:cubicBezTo>
                    <a:pt x="24" y="10"/>
                    <a:pt x="24" y="10"/>
                    <a:pt x="24" y="10"/>
                  </a:cubicBezTo>
                  <a:cubicBezTo>
                    <a:pt x="21" y="10"/>
                    <a:pt x="19" y="12"/>
                    <a:pt x="19" y="15"/>
                  </a:cubicBezTo>
                  <a:cubicBezTo>
                    <a:pt x="18" y="15"/>
                    <a:pt x="17" y="15"/>
                    <a:pt x="16" y="15"/>
                  </a:cubicBezTo>
                  <a:cubicBezTo>
                    <a:pt x="13" y="15"/>
                    <a:pt x="10" y="17"/>
                    <a:pt x="9" y="20"/>
                  </a:cubicBezTo>
                  <a:cubicBezTo>
                    <a:pt x="4" y="21"/>
                    <a:pt x="0" y="25"/>
                    <a:pt x="0" y="31"/>
                  </a:cubicBezTo>
                  <a:cubicBezTo>
                    <a:pt x="0" y="36"/>
                    <a:pt x="4" y="41"/>
                    <a:pt x="10" y="41"/>
                  </a:cubicBezTo>
                  <a:cubicBezTo>
                    <a:pt x="11" y="41"/>
                    <a:pt x="13" y="41"/>
                    <a:pt x="14" y="40"/>
                  </a:cubicBezTo>
                  <a:cubicBezTo>
                    <a:pt x="15" y="43"/>
                    <a:pt x="18" y="46"/>
                    <a:pt x="22" y="46"/>
                  </a:cubicBezTo>
                  <a:cubicBezTo>
                    <a:pt x="23" y="46"/>
                    <a:pt x="25" y="45"/>
                    <a:pt x="26" y="45"/>
                  </a:cubicBezTo>
                  <a:cubicBezTo>
                    <a:pt x="29" y="46"/>
                    <a:pt x="32" y="47"/>
                    <a:pt x="35" y="47"/>
                  </a:cubicBezTo>
                  <a:cubicBezTo>
                    <a:pt x="41" y="47"/>
                    <a:pt x="46" y="44"/>
                    <a:pt x="49" y="40"/>
                  </a:cubicBezTo>
                  <a:cubicBezTo>
                    <a:pt x="51" y="41"/>
                    <a:pt x="53" y="42"/>
                    <a:pt x="55" y="42"/>
                  </a:cubicBezTo>
                  <a:cubicBezTo>
                    <a:pt x="60" y="42"/>
                    <a:pt x="65" y="37"/>
                    <a:pt x="65" y="32"/>
                  </a:cubicBezTo>
                  <a:cubicBezTo>
                    <a:pt x="65" y="30"/>
                    <a:pt x="64" y="28"/>
                    <a:pt x="63"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5"/>
            <p:cNvSpPr>
              <a:spLocks/>
            </p:cNvSpPr>
            <p:nvPr/>
          </p:nvSpPr>
          <p:spPr bwMode="auto">
            <a:xfrm>
              <a:off x="1763497" y="3246437"/>
              <a:ext cx="94908" cy="84138"/>
            </a:xfrm>
            <a:custGeom>
              <a:avLst/>
              <a:gdLst>
                <a:gd name="T0" fmla="*/ 61 w 63"/>
                <a:gd name="T1" fmla="*/ 25 h 45"/>
                <a:gd name="T2" fmla="*/ 61 w 63"/>
                <a:gd name="T3" fmla="*/ 23 h 45"/>
                <a:gd name="T4" fmla="*/ 56 w 63"/>
                <a:gd name="T5" fmla="*/ 18 h 45"/>
                <a:gd name="T6" fmla="*/ 55 w 63"/>
                <a:gd name="T7" fmla="*/ 18 h 45"/>
                <a:gd name="T8" fmla="*/ 49 w 63"/>
                <a:gd name="T9" fmla="*/ 14 h 45"/>
                <a:gd name="T10" fmla="*/ 49 w 63"/>
                <a:gd name="T11" fmla="*/ 12 h 45"/>
                <a:gd name="T12" fmla="*/ 43 w 63"/>
                <a:gd name="T13" fmla="*/ 6 h 45"/>
                <a:gd name="T14" fmla="*/ 42 w 63"/>
                <a:gd name="T15" fmla="*/ 6 h 45"/>
                <a:gd name="T16" fmla="*/ 33 w 63"/>
                <a:gd name="T17" fmla="*/ 0 h 45"/>
                <a:gd name="T18" fmla="*/ 24 w 63"/>
                <a:gd name="T19" fmla="*/ 10 h 45"/>
                <a:gd name="T20" fmla="*/ 23 w 63"/>
                <a:gd name="T21" fmla="*/ 10 h 45"/>
                <a:gd name="T22" fmla="*/ 18 w 63"/>
                <a:gd name="T23" fmla="*/ 14 h 45"/>
                <a:gd name="T24" fmla="*/ 16 w 63"/>
                <a:gd name="T25" fmla="*/ 14 h 45"/>
                <a:gd name="T26" fmla="*/ 9 w 63"/>
                <a:gd name="T27" fmla="*/ 20 h 45"/>
                <a:gd name="T28" fmla="*/ 0 w 63"/>
                <a:gd name="T29" fmla="*/ 29 h 45"/>
                <a:gd name="T30" fmla="*/ 10 w 63"/>
                <a:gd name="T31" fmla="*/ 39 h 45"/>
                <a:gd name="T32" fmla="*/ 13 w 63"/>
                <a:gd name="T33" fmla="*/ 38 h 45"/>
                <a:gd name="T34" fmla="*/ 21 w 63"/>
                <a:gd name="T35" fmla="*/ 44 h 45"/>
                <a:gd name="T36" fmla="*/ 25 w 63"/>
                <a:gd name="T37" fmla="*/ 43 h 45"/>
                <a:gd name="T38" fmla="*/ 34 w 63"/>
                <a:gd name="T39" fmla="*/ 45 h 45"/>
                <a:gd name="T40" fmla="*/ 48 w 63"/>
                <a:gd name="T41" fmla="*/ 39 h 45"/>
                <a:gd name="T42" fmla="*/ 53 w 63"/>
                <a:gd name="T43" fmla="*/ 40 h 45"/>
                <a:gd name="T44" fmla="*/ 63 w 63"/>
                <a:gd name="T45" fmla="*/ 30 h 45"/>
                <a:gd name="T46" fmla="*/ 61 w 63"/>
                <a:gd name="T47" fmla="*/ 2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3" h="45">
                  <a:moveTo>
                    <a:pt x="61" y="25"/>
                  </a:moveTo>
                  <a:cubicBezTo>
                    <a:pt x="61" y="24"/>
                    <a:pt x="61" y="24"/>
                    <a:pt x="61" y="23"/>
                  </a:cubicBezTo>
                  <a:cubicBezTo>
                    <a:pt x="61" y="21"/>
                    <a:pt x="59" y="18"/>
                    <a:pt x="56" y="18"/>
                  </a:cubicBezTo>
                  <a:cubicBezTo>
                    <a:pt x="56" y="18"/>
                    <a:pt x="55" y="18"/>
                    <a:pt x="55" y="18"/>
                  </a:cubicBezTo>
                  <a:cubicBezTo>
                    <a:pt x="54" y="16"/>
                    <a:pt x="51" y="14"/>
                    <a:pt x="49" y="14"/>
                  </a:cubicBezTo>
                  <a:cubicBezTo>
                    <a:pt x="49" y="13"/>
                    <a:pt x="49" y="13"/>
                    <a:pt x="49" y="12"/>
                  </a:cubicBezTo>
                  <a:cubicBezTo>
                    <a:pt x="49" y="9"/>
                    <a:pt x="46" y="6"/>
                    <a:pt x="43" y="6"/>
                  </a:cubicBezTo>
                  <a:cubicBezTo>
                    <a:pt x="42" y="6"/>
                    <a:pt x="42" y="6"/>
                    <a:pt x="42" y="6"/>
                  </a:cubicBezTo>
                  <a:cubicBezTo>
                    <a:pt x="41" y="3"/>
                    <a:pt x="37" y="0"/>
                    <a:pt x="33" y="0"/>
                  </a:cubicBezTo>
                  <a:cubicBezTo>
                    <a:pt x="28" y="0"/>
                    <a:pt x="24" y="4"/>
                    <a:pt x="24" y="10"/>
                  </a:cubicBezTo>
                  <a:cubicBezTo>
                    <a:pt x="23" y="10"/>
                    <a:pt x="23" y="10"/>
                    <a:pt x="23" y="10"/>
                  </a:cubicBezTo>
                  <a:cubicBezTo>
                    <a:pt x="21" y="10"/>
                    <a:pt x="18" y="12"/>
                    <a:pt x="18" y="14"/>
                  </a:cubicBezTo>
                  <a:cubicBezTo>
                    <a:pt x="17" y="14"/>
                    <a:pt x="17" y="14"/>
                    <a:pt x="16" y="14"/>
                  </a:cubicBezTo>
                  <a:cubicBezTo>
                    <a:pt x="12" y="14"/>
                    <a:pt x="9" y="16"/>
                    <a:pt x="9" y="20"/>
                  </a:cubicBezTo>
                  <a:cubicBezTo>
                    <a:pt x="4" y="20"/>
                    <a:pt x="0" y="24"/>
                    <a:pt x="0" y="29"/>
                  </a:cubicBezTo>
                  <a:cubicBezTo>
                    <a:pt x="0" y="35"/>
                    <a:pt x="4" y="39"/>
                    <a:pt x="10" y="39"/>
                  </a:cubicBezTo>
                  <a:cubicBezTo>
                    <a:pt x="11" y="39"/>
                    <a:pt x="12" y="39"/>
                    <a:pt x="13" y="38"/>
                  </a:cubicBezTo>
                  <a:cubicBezTo>
                    <a:pt x="14" y="42"/>
                    <a:pt x="18" y="44"/>
                    <a:pt x="21" y="44"/>
                  </a:cubicBezTo>
                  <a:cubicBezTo>
                    <a:pt x="23" y="44"/>
                    <a:pt x="24" y="44"/>
                    <a:pt x="25" y="43"/>
                  </a:cubicBezTo>
                  <a:cubicBezTo>
                    <a:pt x="28" y="44"/>
                    <a:pt x="31" y="45"/>
                    <a:pt x="34" y="45"/>
                  </a:cubicBezTo>
                  <a:cubicBezTo>
                    <a:pt x="39" y="45"/>
                    <a:pt x="44" y="43"/>
                    <a:pt x="48" y="39"/>
                  </a:cubicBezTo>
                  <a:cubicBezTo>
                    <a:pt x="49" y="40"/>
                    <a:pt x="51" y="40"/>
                    <a:pt x="53" y="40"/>
                  </a:cubicBezTo>
                  <a:cubicBezTo>
                    <a:pt x="58" y="40"/>
                    <a:pt x="63" y="36"/>
                    <a:pt x="63" y="30"/>
                  </a:cubicBezTo>
                  <a:cubicBezTo>
                    <a:pt x="63" y="28"/>
                    <a:pt x="62" y="26"/>
                    <a:pt x="61"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6"/>
            <p:cNvSpPr>
              <a:spLocks/>
            </p:cNvSpPr>
            <p:nvPr/>
          </p:nvSpPr>
          <p:spPr bwMode="auto">
            <a:xfrm>
              <a:off x="1768628" y="3248025"/>
              <a:ext cx="87213" cy="76200"/>
            </a:xfrm>
            <a:custGeom>
              <a:avLst/>
              <a:gdLst>
                <a:gd name="T0" fmla="*/ 56 w 58"/>
                <a:gd name="T1" fmla="*/ 23 h 41"/>
                <a:gd name="T2" fmla="*/ 56 w 58"/>
                <a:gd name="T3" fmla="*/ 21 h 41"/>
                <a:gd name="T4" fmla="*/ 52 w 58"/>
                <a:gd name="T5" fmla="*/ 17 h 41"/>
                <a:gd name="T6" fmla="*/ 50 w 58"/>
                <a:gd name="T7" fmla="*/ 17 h 41"/>
                <a:gd name="T8" fmla="*/ 45 w 58"/>
                <a:gd name="T9" fmla="*/ 12 h 41"/>
                <a:gd name="T10" fmla="*/ 45 w 58"/>
                <a:gd name="T11" fmla="*/ 11 h 41"/>
                <a:gd name="T12" fmla="*/ 39 w 58"/>
                <a:gd name="T13" fmla="*/ 5 h 41"/>
                <a:gd name="T14" fmla="*/ 39 w 58"/>
                <a:gd name="T15" fmla="*/ 5 h 41"/>
                <a:gd name="T16" fmla="*/ 31 w 58"/>
                <a:gd name="T17" fmla="*/ 0 h 41"/>
                <a:gd name="T18" fmla="*/ 22 w 58"/>
                <a:gd name="T19" fmla="*/ 9 h 41"/>
                <a:gd name="T20" fmla="*/ 22 w 58"/>
                <a:gd name="T21" fmla="*/ 9 h 41"/>
                <a:gd name="T22" fmla="*/ 17 w 58"/>
                <a:gd name="T23" fmla="*/ 13 h 41"/>
                <a:gd name="T24" fmla="*/ 15 w 58"/>
                <a:gd name="T25" fmla="*/ 13 h 41"/>
                <a:gd name="T26" fmla="*/ 8 w 58"/>
                <a:gd name="T27" fmla="*/ 18 h 41"/>
                <a:gd name="T28" fmla="*/ 0 w 58"/>
                <a:gd name="T29" fmla="*/ 27 h 41"/>
                <a:gd name="T30" fmla="*/ 9 w 58"/>
                <a:gd name="T31" fmla="*/ 36 h 41"/>
                <a:gd name="T32" fmla="*/ 13 w 58"/>
                <a:gd name="T33" fmla="*/ 35 h 41"/>
                <a:gd name="T34" fmla="*/ 20 w 58"/>
                <a:gd name="T35" fmla="*/ 40 h 41"/>
                <a:gd name="T36" fmla="*/ 23 w 58"/>
                <a:gd name="T37" fmla="*/ 39 h 41"/>
                <a:gd name="T38" fmla="*/ 31 w 58"/>
                <a:gd name="T39" fmla="*/ 41 h 41"/>
                <a:gd name="T40" fmla="*/ 44 w 58"/>
                <a:gd name="T41" fmla="*/ 35 h 41"/>
                <a:gd name="T42" fmla="*/ 49 w 58"/>
                <a:gd name="T43" fmla="*/ 37 h 41"/>
                <a:gd name="T44" fmla="*/ 58 w 58"/>
                <a:gd name="T45" fmla="*/ 28 h 41"/>
                <a:gd name="T46" fmla="*/ 56 w 58"/>
                <a:gd name="T47" fmla="*/ 2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41">
                  <a:moveTo>
                    <a:pt x="56" y="23"/>
                  </a:moveTo>
                  <a:cubicBezTo>
                    <a:pt x="56" y="22"/>
                    <a:pt x="56" y="22"/>
                    <a:pt x="56" y="21"/>
                  </a:cubicBezTo>
                  <a:cubicBezTo>
                    <a:pt x="56" y="19"/>
                    <a:pt x="54" y="17"/>
                    <a:pt x="52" y="17"/>
                  </a:cubicBezTo>
                  <a:cubicBezTo>
                    <a:pt x="51" y="17"/>
                    <a:pt x="51" y="17"/>
                    <a:pt x="50" y="17"/>
                  </a:cubicBezTo>
                  <a:cubicBezTo>
                    <a:pt x="49" y="15"/>
                    <a:pt x="47" y="13"/>
                    <a:pt x="45" y="12"/>
                  </a:cubicBezTo>
                  <a:cubicBezTo>
                    <a:pt x="45" y="12"/>
                    <a:pt x="45" y="11"/>
                    <a:pt x="45" y="11"/>
                  </a:cubicBezTo>
                  <a:cubicBezTo>
                    <a:pt x="45" y="8"/>
                    <a:pt x="42" y="5"/>
                    <a:pt x="39" y="5"/>
                  </a:cubicBezTo>
                  <a:cubicBezTo>
                    <a:pt x="39" y="5"/>
                    <a:pt x="39" y="5"/>
                    <a:pt x="39" y="5"/>
                  </a:cubicBezTo>
                  <a:cubicBezTo>
                    <a:pt x="37" y="2"/>
                    <a:pt x="34" y="0"/>
                    <a:pt x="31" y="0"/>
                  </a:cubicBezTo>
                  <a:cubicBezTo>
                    <a:pt x="26" y="0"/>
                    <a:pt x="22" y="4"/>
                    <a:pt x="22" y="9"/>
                  </a:cubicBezTo>
                  <a:cubicBezTo>
                    <a:pt x="22" y="9"/>
                    <a:pt x="22" y="9"/>
                    <a:pt x="22" y="9"/>
                  </a:cubicBezTo>
                  <a:cubicBezTo>
                    <a:pt x="19" y="9"/>
                    <a:pt x="17" y="11"/>
                    <a:pt x="17" y="13"/>
                  </a:cubicBezTo>
                  <a:cubicBezTo>
                    <a:pt x="16" y="13"/>
                    <a:pt x="15" y="13"/>
                    <a:pt x="15" y="13"/>
                  </a:cubicBezTo>
                  <a:cubicBezTo>
                    <a:pt x="11" y="13"/>
                    <a:pt x="9" y="15"/>
                    <a:pt x="8" y="18"/>
                  </a:cubicBezTo>
                  <a:cubicBezTo>
                    <a:pt x="4" y="18"/>
                    <a:pt x="0" y="22"/>
                    <a:pt x="0" y="27"/>
                  </a:cubicBezTo>
                  <a:cubicBezTo>
                    <a:pt x="0" y="32"/>
                    <a:pt x="4" y="36"/>
                    <a:pt x="9" y="36"/>
                  </a:cubicBezTo>
                  <a:cubicBezTo>
                    <a:pt x="10" y="36"/>
                    <a:pt x="11" y="35"/>
                    <a:pt x="13" y="35"/>
                  </a:cubicBezTo>
                  <a:cubicBezTo>
                    <a:pt x="13" y="38"/>
                    <a:pt x="16" y="40"/>
                    <a:pt x="20" y="40"/>
                  </a:cubicBezTo>
                  <a:cubicBezTo>
                    <a:pt x="21" y="40"/>
                    <a:pt x="22" y="40"/>
                    <a:pt x="23" y="39"/>
                  </a:cubicBezTo>
                  <a:cubicBezTo>
                    <a:pt x="26" y="40"/>
                    <a:pt x="28" y="41"/>
                    <a:pt x="31" y="41"/>
                  </a:cubicBezTo>
                  <a:cubicBezTo>
                    <a:pt x="36" y="41"/>
                    <a:pt x="41" y="39"/>
                    <a:pt x="44" y="35"/>
                  </a:cubicBezTo>
                  <a:cubicBezTo>
                    <a:pt x="45" y="36"/>
                    <a:pt x="47" y="37"/>
                    <a:pt x="49" y="37"/>
                  </a:cubicBezTo>
                  <a:cubicBezTo>
                    <a:pt x="54" y="37"/>
                    <a:pt x="58" y="33"/>
                    <a:pt x="58" y="28"/>
                  </a:cubicBezTo>
                  <a:cubicBezTo>
                    <a:pt x="58" y="26"/>
                    <a:pt x="57" y="24"/>
                    <a:pt x="5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57"/>
            <p:cNvSpPr>
              <a:spLocks/>
            </p:cNvSpPr>
            <p:nvPr/>
          </p:nvSpPr>
          <p:spPr bwMode="auto">
            <a:xfrm>
              <a:off x="1763497" y="3038475"/>
              <a:ext cx="247531" cy="217488"/>
            </a:xfrm>
            <a:custGeom>
              <a:avLst/>
              <a:gdLst>
                <a:gd name="T0" fmla="*/ 160 w 164"/>
                <a:gd name="T1" fmla="*/ 64 h 116"/>
                <a:gd name="T2" fmla="*/ 160 w 164"/>
                <a:gd name="T3" fmla="*/ 60 h 116"/>
                <a:gd name="T4" fmla="*/ 147 w 164"/>
                <a:gd name="T5" fmla="*/ 47 h 116"/>
                <a:gd name="T6" fmla="*/ 143 w 164"/>
                <a:gd name="T7" fmla="*/ 47 h 116"/>
                <a:gd name="T8" fmla="*/ 127 w 164"/>
                <a:gd name="T9" fmla="*/ 35 h 116"/>
                <a:gd name="T10" fmla="*/ 128 w 164"/>
                <a:gd name="T11" fmla="*/ 31 h 116"/>
                <a:gd name="T12" fmla="*/ 112 w 164"/>
                <a:gd name="T13" fmla="*/ 15 h 116"/>
                <a:gd name="T14" fmla="*/ 111 w 164"/>
                <a:gd name="T15" fmla="*/ 15 h 116"/>
                <a:gd name="T16" fmla="*/ 87 w 164"/>
                <a:gd name="T17" fmla="*/ 0 h 116"/>
                <a:gd name="T18" fmla="*/ 62 w 164"/>
                <a:gd name="T19" fmla="*/ 24 h 116"/>
                <a:gd name="T20" fmla="*/ 61 w 164"/>
                <a:gd name="T21" fmla="*/ 24 h 116"/>
                <a:gd name="T22" fmla="*/ 48 w 164"/>
                <a:gd name="T23" fmla="*/ 37 h 116"/>
                <a:gd name="T24" fmla="*/ 41 w 164"/>
                <a:gd name="T25" fmla="*/ 35 h 116"/>
                <a:gd name="T26" fmla="*/ 23 w 164"/>
                <a:gd name="T27" fmla="*/ 50 h 116"/>
                <a:gd name="T28" fmla="*/ 0 w 164"/>
                <a:gd name="T29" fmla="*/ 76 h 116"/>
                <a:gd name="T30" fmla="*/ 25 w 164"/>
                <a:gd name="T31" fmla="*/ 101 h 116"/>
                <a:gd name="T32" fmla="*/ 35 w 164"/>
                <a:gd name="T33" fmla="*/ 99 h 116"/>
                <a:gd name="T34" fmla="*/ 56 w 164"/>
                <a:gd name="T35" fmla="*/ 114 h 116"/>
                <a:gd name="T36" fmla="*/ 67 w 164"/>
                <a:gd name="T37" fmla="*/ 111 h 116"/>
                <a:gd name="T38" fmla="*/ 88 w 164"/>
                <a:gd name="T39" fmla="*/ 116 h 116"/>
                <a:gd name="T40" fmla="*/ 125 w 164"/>
                <a:gd name="T41" fmla="*/ 100 h 116"/>
                <a:gd name="T42" fmla="*/ 138 w 164"/>
                <a:gd name="T43" fmla="*/ 104 h 116"/>
                <a:gd name="T44" fmla="*/ 164 w 164"/>
                <a:gd name="T45" fmla="*/ 78 h 116"/>
                <a:gd name="T46" fmla="*/ 160 w 164"/>
                <a:gd name="T47" fmla="*/ 6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4" h="116">
                  <a:moveTo>
                    <a:pt x="160" y="64"/>
                  </a:moveTo>
                  <a:cubicBezTo>
                    <a:pt x="160" y="63"/>
                    <a:pt x="160" y="61"/>
                    <a:pt x="160" y="60"/>
                  </a:cubicBezTo>
                  <a:cubicBezTo>
                    <a:pt x="160" y="52"/>
                    <a:pt x="154" y="47"/>
                    <a:pt x="147" y="47"/>
                  </a:cubicBezTo>
                  <a:cubicBezTo>
                    <a:pt x="146" y="47"/>
                    <a:pt x="145" y="47"/>
                    <a:pt x="143" y="47"/>
                  </a:cubicBezTo>
                  <a:cubicBezTo>
                    <a:pt x="140" y="41"/>
                    <a:pt x="134" y="36"/>
                    <a:pt x="127" y="35"/>
                  </a:cubicBezTo>
                  <a:cubicBezTo>
                    <a:pt x="128" y="33"/>
                    <a:pt x="128" y="32"/>
                    <a:pt x="128" y="31"/>
                  </a:cubicBezTo>
                  <a:cubicBezTo>
                    <a:pt x="128" y="22"/>
                    <a:pt x="121" y="15"/>
                    <a:pt x="112" y="15"/>
                  </a:cubicBezTo>
                  <a:cubicBezTo>
                    <a:pt x="111" y="15"/>
                    <a:pt x="111" y="15"/>
                    <a:pt x="111" y="15"/>
                  </a:cubicBezTo>
                  <a:cubicBezTo>
                    <a:pt x="107" y="6"/>
                    <a:pt x="98" y="0"/>
                    <a:pt x="87" y="0"/>
                  </a:cubicBezTo>
                  <a:cubicBezTo>
                    <a:pt x="73" y="0"/>
                    <a:pt x="62" y="10"/>
                    <a:pt x="62" y="24"/>
                  </a:cubicBezTo>
                  <a:cubicBezTo>
                    <a:pt x="61" y="24"/>
                    <a:pt x="61" y="24"/>
                    <a:pt x="61" y="24"/>
                  </a:cubicBezTo>
                  <a:cubicBezTo>
                    <a:pt x="54" y="24"/>
                    <a:pt x="48" y="30"/>
                    <a:pt x="48" y="37"/>
                  </a:cubicBezTo>
                  <a:cubicBezTo>
                    <a:pt x="46" y="36"/>
                    <a:pt x="44" y="35"/>
                    <a:pt x="41" y="35"/>
                  </a:cubicBezTo>
                  <a:cubicBezTo>
                    <a:pt x="32" y="35"/>
                    <a:pt x="25" y="42"/>
                    <a:pt x="23" y="50"/>
                  </a:cubicBezTo>
                  <a:cubicBezTo>
                    <a:pt x="10" y="51"/>
                    <a:pt x="0" y="62"/>
                    <a:pt x="0" y="76"/>
                  </a:cubicBezTo>
                  <a:cubicBezTo>
                    <a:pt x="0" y="90"/>
                    <a:pt x="11" y="101"/>
                    <a:pt x="25" y="101"/>
                  </a:cubicBezTo>
                  <a:cubicBezTo>
                    <a:pt x="29" y="101"/>
                    <a:pt x="32" y="100"/>
                    <a:pt x="35" y="99"/>
                  </a:cubicBezTo>
                  <a:cubicBezTo>
                    <a:pt x="38" y="108"/>
                    <a:pt x="46" y="114"/>
                    <a:pt x="56" y="114"/>
                  </a:cubicBezTo>
                  <a:cubicBezTo>
                    <a:pt x="60" y="114"/>
                    <a:pt x="63" y="113"/>
                    <a:pt x="67" y="111"/>
                  </a:cubicBezTo>
                  <a:cubicBezTo>
                    <a:pt x="73" y="114"/>
                    <a:pt x="81" y="116"/>
                    <a:pt x="88" y="116"/>
                  </a:cubicBezTo>
                  <a:cubicBezTo>
                    <a:pt x="103" y="116"/>
                    <a:pt x="116" y="110"/>
                    <a:pt x="125" y="100"/>
                  </a:cubicBezTo>
                  <a:cubicBezTo>
                    <a:pt x="129" y="102"/>
                    <a:pt x="133" y="104"/>
                    <a:pt x="138" y="104"/>
                  </a:cubicBezTo>
                  <a:cubicBezTo>
                    <a:pt x="153" y="104"/>
                    <a:pt x="164" y="92"/>
                    <a:pt x="164" y="78"/>
                  </a:cubicBezTo>
                  <a:cubicBezTo>
                    <a:pt x="164" y="73"/>
                    <a:pt x="162" y="68"/>
                    <a:pt x="160"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58"/>
            <p:cNvSpPr>
              <a:spLocks/>
            </p:cNvSpPr>
            <p:nvPr/>
          </p:nvSpPr>
          <p:spPr bwMode="auto">
            <a:xfrm>
              <a:off x="1766062" y="3043237"/>
              <a:ext cx="239836" cy="207963"/>
            </a:xfrm>
            <a:custGeom>
              <a:avLst/>
              <a:gdLst>
                <a:gd name="T0" fmla="*/ 155 w 159"/>
                <a:gd name="T1" fmla="*/ 62 h 112"/>
                <a:gd name="T2" fmla="*/ 156 w 159"/>
                <a:gd name="T3" fmla="*/ 58 h 112"/>
                <a:gd name="T4" fmla="*/ 143 w 159"/>
                <a:gd name="T5" fmla="*/ 45 h 112"/>
                <a:gd name="T6" fmla="*/ 139 w 159"/>
                <a:gd name="T7" fmla="*/ 45 h 112"/>
                <a:gd name="T8" fmla="*/ 124 w 159"/>
                <a:gd name="T9" fmla="*/ 33 h 112"/>
                <a:gd name="T10" fmla="*/ 124 w 159"/>
                <a:gd name="T11" fmla="*/ 30 h 112"/>
                <a:gd name="T12" fmla="*/ 109 w 159"/>
                <a:gd name="T13" fmla="*/ 14 h 112"/>
                <a:gd name="T14" fmla="*/ 108 w 159"/>
                <a:gd name="T15" fmla="*/ 14 h 112"/>
                <a:gd name="T16" fmla="*/ 85 w 159"/>
                <a:gd name="T17" fmla="*/ 0 h 112"/>
                <a:gd name="T18" fmla="*/ 60 w 159"/>
                <a:gd name="T19" fmla="*/ 23 h 112"/>
                <a:gd name="T20" fmla="*/ 60 w 159"/>
                <a:gd name="T21" fmla="*/ 23 h 112"/>
                <a:gd name="T22" fmla="*/ 47 w 159"/>
                <a:gd name="T23" fmla="*/ 35 h 112"/>
                <a:gd name="T24" fmla="*/ 41 w 159"/>
                <a:gd name="T25" fmla="*/ 34 h 112"/>
                <a:gd name="T26" fmla="*/ 23 w 159"/>
                <a:gd name="T27" fmla="*/ 48 h 112"/>
                <a:gd name="T28" fmla="*/ 0 w 159"/>
                <a:gd name="T29" fmla="*/ 73 h 112"/>
                <a:gd name="T30" fmla="*/ 25 w 159"/>
                <a:gd name="T31" fmla="*/ 98 h 112"/>
                <a:gd name="T32" fmla="*/ 35 w 159"/>
                <a:gd name="T33" fmla="*/ 96 h 112"/>
                <a:gd name="T34" fmla="*/ 55 w 159"/>
                <a:gd name="T35" fmla="*/ 110 h 112"/>
                <a:gd name="T36" fmla="*/ 65 w 159"/>
                <a:gd name="T37" fmla="*/ 107 h 112"/>
                <a:gd name="T38" fmla="*/ 86 w 159"/>
                <a:gd name="T39" fmla="*/ 112 h 112"/>
                <a:gd name="T40" fmla="*/ 121 w 159"/>
                <a:gd name="T41" fmla="*/ 96 h 112"/>
                <a:gd name="T42" fmla="*/ 134 w 159"/>
                <a:gd name="T43" fmla="*/ 100 h 112"/>
                <a:gd name="T44" fmla="*/ 159 w 159"/>
                <a:gd name="T45" fmla="*/ 76 h 112"/>
                <a:gd name="T46" fmla="*/ 155 w 159"/>
                <a:gd name="T47" fmla="*/ 6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9" h="112">
                  <a:moveTo>
                    <a:pt x="155" y="62"/>
                  </a:moveTo>
                  <a:cubicBezTo>
                    <a:pt x="155" y="60"/>
                    <a:pt x="156" y="59"/>
                    <a:pt x="156" y="58"/>
                  </a:cubicBezTo>
                  <a:cubicBezTo>
                    <a:pt x="156" y="51"/>
                    <a:pt x="150" y="45"/>
                    <a:pt x="143" y="45"/>
                  </a:cubicBezTo>
                  <a:cubicBezTo>
                    <a:pt x="142" y="45"/>
                    <a:pt x="140" y="45"/>
                    <a:pt x="139" y="45"/>
                  </a:cubicBezTo>
                  <a:cubicBezTo>
                    <a:pt x="136" y="40"/>
                    <a:pt x="131" y="35"/>
                    <a:pt x="124" y="33"/>
                  </a:cubicBezTo>
                  <a:cubicBezTo>
                    <a:pt x="124" y="32"/>
                    <a:pt x="124" y="31"/>
                    <a:pt x="124" y="30"/>
                  </a:cubicBezTo>
                  <a:cubicBezTo>
                    <a:pt x="124" y="21"/>
                    <a:pt x="117" y="14"/>
                    <a:pt x="109" y="14"/>
                  </a:cubicBezTo>
                  <a:cubicBezTo>
                    <a:pt x="108" y="14"/>
                    <a:pt x="108" y="14"/>
                    <a:pt x="108" y="14"/>
                  </a:cubicBezTo>
                  <a:cubicBezTo>
                    <a:pt x="104" y="6"/>
                    <a:pt x="95" y="0"/>
                    <a:pt x="85" y="0"/>
                  </a:cubicBezTo>
                  <a:cubicBezTo>
                    <a:pt x="72" y="0"/>
                    <a:pt x="61" y="10"/>
                    <a:pt x="60" y="23"/>
                  </a:cubicBezTo>
                  <a:cubicBezTo>
                    <a:pt x="60" y="23"/>
                    <a:pt x="60" y="23"/>
                    <a:pt x="60" y="23"/>
                  </a:cubicBezTo>
                  <a:cubicBezTo>
                    <a:pt x="53" y="23"/>
                    <a:pt x="47" y="29"/>
                    <a:pt x="47" y="35"/>
                  </a:cubicBezTo>
                  <a:cubicBezTo>
                    <a:pt x="45" y="35"/>
                    <a:pt x="43" y="34"/>
                    <a:pt x="41" y="34"/>
                  </a:cubicBezTo>
                  <a:cubicBezTo>
                    <a:pt x="32" y="34"/>
                    <a:pt x="25" y="40"/>
                    <a:pt x="23" y="48"/>
                  </a:cubicBezTo>
                  <a:cubicBezTo>
                    <a:pt x="10" y="49"/>
                    <a:pt x="0" y="60"/>
                    <a:pt x="0" y="73"/>
                  </a:cubicBezTo>
                  <a:cubicBezTo>
                    <a:pt x="0" y="87"/>
                    <a:pt x="11" y="98"/>
                    <a:pt x="25" y="98"/>
                  </a:cubicBezTo>
                  <a:cubicBezTo>
                    <a:pt x="29" y="98"/>
                    <a:pt x="32" y="97"/>
                    <a:pt x="35" y="96"/>
                  </a:cubicBezTo>
                  <a:cubicBezTo>
                    <a:pt x="38" y="104"/>
                    <a:pt x="45" y="110"/>
                    <a:pt x="55" y="110"/>
                  </a:cubicBezTo>
                  <a:cubicBezTo>
                    <a:pt x="58" y="110"/>
                    <a:pt x="62" y="109"/>
                    <a:pt x="65" y="107"/>
                  </a:cubicBezTo>
                  <a:cubicBezTo>
                    <a:pt x="71" y="110"/>
                    <a:pt x="79" y="112"/>
                    <a:pt x="86" y="112"/>
                  </a:cubicBezTo>
                  <a:cubicBezTo>
                    <a:pt x="100" y="112"/>
                    <a:pt x="113" y="106"/>
                    <a:pt x="121" y="96"/>
                  </a:cubicBezTo>
                  <a:cubicBezTo>
                    <a:pt x="125" y="99"/>
                    <a:pt x="130" y="100"/>
                    <a:pt x="134" y="100"/>
                  </a:cubicBezTo>
                  <a:cubicBezTo>
                    <a:pt x="148" y="100"/>
                    <a:pt x="159" y="89"/>
                    <a:pt x="159" y="76"/>
                  </a:cubicBezTo>
                  <a:cubicBezTo>
                    <a:pt x="159" y="70"/>
                    <a:pt x="158" y="66"/>
                    <a:pt x="155"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59"/>
            <p:cNvSpPr>
              <a:spLocks/>
            </p:cNvSpPr>
            <p:nvPr/>
          </p:nvSpPr>
          <p:spPr bwMode="auto">
            <a:xfrm>
              <a:off x="1780170" y="3046412"/>
              <a:ext cx="216750" cy="190500"/>
            </a:xfrm>
            <a:custGeom>
              <a:avLst/>
              <a:gdLst>
                <a:gd name="T0" fmla="*/ 140 w 144"/>
                <a:gd name="T1" fmla="*/ 56 h 102"/>
                <a:gd name="T2" fmla="*/ 141 w 144"/>
                <a:gd name="T3" fmla="*/ 53 h 102"/>
                <a:gd name="T4" fmla="*/ 129 w 144"/>
                <a:gd name="T5" fmla="*/ 41 h 102"/>
                <a:gd name="T6" fmla="*/ 126 w 144"/>
                <a:gd name="T7" fmla="*/ 42 h 102"/>
                <a:gd name="T8" fmla="*/ 112 w 144"/>
                <a:gd name="T9" fmla="*/ 31 h 102"/>
                <a:gd name="T10" fmla="*/ 113 w 144"/>
                <a:gd name="T11" fmla="*/ 27 h 102"/>
                <a:gd name="T12" fmla="*/ 98 w 144"/>
                <a:gd name="T13" fmla="*/ 13 h 102"/>
                <a:gd name="T14" fmla="*/ 97 w 144"/>
                <a:gd name="T15" fmla="*/ 13 h 102"/>
                <a:gd name="T16" fmla="*/ 77 w 144"/>
                <a:gd name="T17" fmla="*/ 0 h 102"/>
                <a:gd name="T18" fmla="*/ 54 w 144"/>
                <a:gd name="T19" fmla="*/ 21 h 102"/>
                <a:gd name="T20" fmla="*/ 54 w 144"/>
                <a:gd name="T21" fmla="*/ 21 h 102"/>
                <a:gd name="T22" fmla="*/ 42 w 144"/>
                <a:gd name="T23" fmla="*/ 32 h 102"/>
                <a:gd name="T24" fmla="*/ 36 w 144"/>
                <a:gd name="T25" fmla="*/ 31 h 102"/>
                <a:gd name="T26" fmla="*/ 20 w 144"/>
                <a:gd name="T27" fmla="*/ 44 h 102"/>
                <a:gd name="T28" fmla="*/ 0 w 144"/>
                <a:gd name="T29" fmla="*/ 67 h 102"/>
                <a:gd name="T30" fmla="*/ 22 w 144"/>
                <a:gd name="T31" fmla="*/ 89 h 102"/>
                <a:gd name="T32" fmla="*/ 31 w 144"/>
                <a:gd name="T33" fmla="*/ 87 h 102"/>
                <a:gd name="T34" fmla="*/ 49 w 144"/>
                <a:gd name="T35" fmla="*/ 100 h 102"/>
                <a:gd name="T36" fmla="*/ 59 w 144"/>
                <a:gd name="T37" fmla="*/ 98 h 102"/>
                <a:gd name="T38" fmla="*/ 78 w 144"/>
                <a:gd name="T39" fmla="*/ 102 h 102"/>
                <a:gd name="T40" fmla="*/ 110 w 144"/>
                <a:gd name="T41" fmla="*/ 88 h 102"/>
                <a:gd name="T42" fmla="*/ 122 w 144"/>
                <a:gd name="T43" fmla="*/ 92 h 102"/>
                <a:gd name="T44" fmla="*/ 144 w 144"/>
                <a:gd name="T45" fmla="*/ 69 h 102"/>
                <a:gd name="T46" fmla="*/ 140 w 144"/>
                <a:gd name="T47" fmla="*/ 56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4" h="102">
                  <a:moveTo>
                    <a:pt x="140" y="56"/>
                  </a:moveTo>
                  <a:cubicBezTo>
                    <a:pt x="141" y="55"/>
                    <a:pt x="141" y="54"/>
                    <a:pt x="141" y="53"/>
                  </a:cubicBezTo>
                  <a:cubicBezTo>
                    <a:pt x="141" y="46"/>
                    <a:pt x="136" y="41"/>
                    <a:pt x="129" y="41"/>
                  </a:cubicBezTo>
                  <a:cubicBezTo>
                    <a:pt x="128" y="41"/>
                    <a:pt x="127" y="41"/>
                    <a:pt x="126" y="42"/>
                  </a:cubicBezTo>
                  <a:cubicBezTo>
                    <a:pt x="123" y="36"/>
                    <a:pt x="118" y="32"/>
                    <a:pt x="112" y="31"/>
                  </a:cubicBezTo>
                  <a:cubicBezTo>
                    <a:pt x="112" y="30"/>
                    <a:pt x="113" y="28"/>
                    <a:pt x="113" y="27"/>
                  </a:cubicBezTo>
                  <a:cubicBezTo>
                    <a:pt x="113" y="20"/>
                    <a:pt x="106" y="13"/>
                    <a:pt x="98" y="13"/>
                  </a:cubicBezTo>
                  <a:cubicBezTo>
                    <a:pt x="98" y="13"/>
                    <a:pt x="98" y="13"/>
                    <a:pt x="97" y="13"/>
                  </a:cubicBezTo>
                  <a:cubicBezTo>
                    <a:pt x="94" y="5"/>
                    <a:pt x="86" y="0"/>
                    <a:pt x="77" y="0"/>
                  </a:cubicBezTo>
                  <a:cubicBezTo>
                    <a:pt x="65" y="0"/>
                    <a:pt x="55" y="9"/>
                    <a:pt x="54" y="21"/>
                  </a:cubicBezTo>
                  <a:cubicBezTo>
                    <a:pt x="54" y="21"/>
                    <a:pt x="54" y="21"/>
                    <a:pt x="54" y="21"/>
                  </a:cubicBezTo>
                  <a:cubicBezTo>
                    <a:pt x="47" y="21"/>
                    <a:pt x="42" y="26"/>
                    <a:pt x="42" y="32"/>
                  </a:cubicBezTo>
                  <a:cubicBezTo>
                    <a:pt x="40" y="32"/>
                    <a:pt x="38" y="31"/>
                    <a:pt x="36" y="31"/>
                  </a:cubicBezTo>
                  <a:cubicBezTo>
                    <a:pt x="28" y="31"/>
                    <a:pt x="22" y="37"/>
                    <a:pt x="20" y="44"/>
                  </a:cubicBezTo>
                  <a:cubicBezTo>
                    <a:pt x="9" y="45"/>
                    <a:pt x="0" y="55"/>
                    <a:pt x="0" y="67"/>
                  </a:cubicBezTo>
                  <a:cubicBezTo>
                    <a:pt x="0" y="79"/>
                    <a:pt x="10" y="89"/>
                    <a:pt x="22" y="89"/>
                  </a:cubicBezTo>
                  <a:cubicBezTo>
                    <a:pt x="25" y="89"/>
                    <a:pt x="29" y="88"/>
                    <a:pt x="31" y="87"/>
                  </a:cubicBezTo>
                  <a:cubicBezTo>
                    <a:pt x="34" y="95"/>
                    <a:pt x="41" y="100"/>
                    <a:pt x="49" y="100"/>
                  </a:cubicBezTo>
                  <a:cubicBezTo>
                    <a:pt x="53" y="100"/>
                    <a:pt x="56" y="99"/>
                    <a:pt x="59" y="98"/>
                  </a:cubicBezTo>
                  <a:cubicBezTo>
                    <a:pt x="64" y="100"/>
                    <a:pt x="71" y="102"/>
                    <a:pt x="78" y="102"/>
                  </a:cubicBezTo>
                  <a:cubicBezTo>
                    <a:pt x="90" y="102"/>
                    <a:pt x="102" y="97"/>
                    <a:pt x="110" y="88"/>
                  </a:cubicBezTo>
                  <a:cubicBezTo>
                    <a:pt x="113" y="90"/>
                    <a:pt x="117" y="92"/>
                    <a:pt x="122" y="92"/>
                  </a:cubicBezTo>
                  <a:cubicBezTo>
                    <a:pt x="134" y="92"/>
                    <a:pt x="144" y="81"/>
                    <a:pt x="144" y="69"/>
                  </a:cubicBezTo>
                  <a:cubicBezTo>
                    <a:pt x="144" y="64"/>
                    <a:pt x="143" y="60"/>
                    <a:pt x="140"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60"/>
            <p:cNvSpPr>
              <a:spLocks/>
            </p:cNvSpPr>
            <p:nvPr/>
          </p:nvSpPr>
          <p:spPr bwMode="auto">
            <a:xfrm>
              <a:off x="1910990" y="3255962"/>
              <a:ext cx="60280" cy="52388"/>
            </a:xfrm>
            <a:custGeom>
              <a:avLst/>
              <a:gdLst>
                <a:gd name="T0" fmla="*/ 39 w 40"/>
                <a:gd name="T1" fmla="*/ 15 h 28"/>
                <a:gd name="T2" fmla="*/ 39 w 40"/>
                <a:gd name="T3" fmla="*/ 14 h 28"/>
                <a:gd name="T4" fmla="*/ 36 w 40"/>
                <a:gd name="T5" fmla="*/ 11 h 28"/>
                <a:gd name="T6" fmla="*/ 35 w 40"/>
                <a:gd name="T7" fmla="*/ 11 h 28"/>
                <a:gd name="T8" fmla="*/ 31 w 40"/>
                <a:gd name="T9" fmla="*/ 8 h 28"/>
                <a:gd name="T10" fmla="*/ 31 w 40"/>
                <a:gd name="T11" fmla="*/ 7 h 28"/>
                <a:gd name="T12" fmla="*/ 27 w 40"/>
                <a:gd name="T13" fmla="*/ 4 h 28"/>
                <a:gd name="T14" fmla="*/ 27 w 40"/>
                <a:gd name="T15" fmla="*/ 4 h 28"/>
                <a:gd name="T16" fmla="*/ 21 w 40"/>
                <a:gd name="T17" fmla="*/ 0 h 28"/>
                <a:gd name="T18" fmla="*/ 15 w 40"/>
                <a:gd name="T19" fmla="*/ 6 h 28"/>
                <a:gd name="T20" fmla="*/ 15 w 40"/>
                <a:gd name="T21" fmla="*/ 6 h 28"/>
                <a:gd name="T22" fmla="*/ 12 w 40"/>
                <a:gd name="T23" fmla="*/ 9 h 28"/>
                <a:gd name="T24" fmla="*/ 10 w 40"/>
                <a:gd name="T25" fmla="*/ 9 h 28"/>
                <a:gd name="T26" fmla="*/ 6 w 40"/>
                <a:gd name="T27" fmla="*/ 12 h 28"/>
                <a:gd name="T28" fmla="*/ 0 w 40"/>
                <a:gd name="T29" fmla="*/ 18 h 28"/>
                <a:gd name="T30" fmla="*/ 6 w 40"/>
                <a:gd name="T31" fmla="*/ 24 h 28"/>
                <a:gd name="T32" fmla="*/ 9 w 40"/>
                <a:gd name="T33" fmla="*/ 24 h 28"/>
                <a:gd name="T34" fmla="*/ 14 w 40"/>
                <a:gd name="T35" fmla="*/ 28 h 28"/>
                <a:gd name="T36" fmla="*/ 16 w 40"/>
                <a:gd name="T37" fmla="*/ 27 h 28"/>
                <a:gd name="T38" fmla="*/ 22 w 40"/>
                <a:gd name="T39" fmla="*/ 28 h 28"/>
                <a:gd name="T40" fmla="*/ 30 w 40"/>
                <a:gd name="T41" fmla="*/ 24 h 28"/>
                <a:gd name="T42" fmla="*/ 34 w 40"/>
                <a:gd name="T43" fmla="*/ 25 h 28"/>
                <a:gd name="T44" fmla="*/ 40 w 40"/>
                <a:gd name="T45" fmla="*/ 19 h 28"/>
                <a:gd name="T46" fmla="*/ 39 w 40"/>
                <a:gd name="T47"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28">
                  <a:moveTo>
                    <a:pt x="39" y="15"/>
                  </a:moveTo>
                  <a:cubicBezTo>
                    <a:pt x="39" y="15"/>
                    <a:pt x="39" y="15"/>
                    <a:pt x="39" y="14"/>
                  </a:cubicBezTo>
                  <a:cubicBezTo>
                    <a:pt x="39" y="13"/>
                    <a:pt x="38" y="11"/>
                    <a:pt x="36" y="11"/>
                  </a:cubicBezTo>
                  <a:cubicBezTo>
                    <a:pt x="35" y="11"/>
                    <a:pt x="35" y="11"/>
                    <a:pt x="35" y="11"/>
                  </a:cubicBezTo>
                  <a:cubicBezTo>
                    <a:pt x="34" y="10"/>
                    <a:pt x="33" y="9"/>
                    <a:pt x="31" y="8"/>
                  </a:cubicBezTo>
                  <a:cubicBezTo>
                    <a:pt x="31" y="7"/>
                    <a:pt x="31" y="7"/>
                    <a:pt x="31" y="7"/>
                  </a:cubicBezTo>
                  <a:cubicBezTo>
                    <a:pt x="31" y="5"/>
                    <a:pt x="29" y="4"/>
                    <a:pt x="27" y="4"/>
                  </a:cubicBezTo>
                  <a:cubicBezTo>
                    <a:pt x="27" y="4"/>
                    <a:pt x="27" y="4"/>
                    <a:pt x="27" y="4"/>
                  </a:cubicBezTo>
                  <a:cubicBezTo>
                    <a:pt x="26" y="1"/>
                    <a:pt x="24" y="0"/>
                    <a:pt x="21" y="0"/>
                  </a:cubicBezTo>
                  <a:cubicBezTo>
                    <a:pt x="18" y="0"/>
                    <a:pt x="15" y="3"/>
                    <a:pt x="15" y="6"/>
                  </a:cubicBezTo>
                  <a:cubicBezTo>
                    <a:pt x="15" y="6"/>
                    <a:pt x="15" y="6"/>
                    <a:pt x="15" y="6"/>
                  </a:cubicBezTo>
                  <a:cubicBezTo>
                    <a:pt x="13" y="6"/>
                    <a:pt x="12" y="7"/>
                    <a:pt x="12" y="9"/>
                  </a:cubicBezTo>
                  <a:cubicBezTo>
                    <a:pt x="11" y="9"/>
                    <a:pt x="11" y="9"/>
                    <a:pt x="10" y="9"/>
                  </a:cubicBezTo>
                  <a:cubicBezTo>
                    <a:pt x="8" y="9"/>
                    <a:pt x="6" y="10"/>
                    <a:pt x="6" y="12"/>
                  </a:cubicBezTo>
                  <a:cubicBezTo>
                    <a:pt x="3" y="12"/>
                    <a:pt x="0" y="15"/>
                    <a:pt x="0" y="18"/>
                  </a:cubicBezTo>
                  <a:cubicBezTo>
                    <a:pt x="0" y="22"/>
                    <a:pt x="3" y="24"/>
                    <a:pt x="6" y="24"/>
                  </a:cubicBezTo>
                  <a:cubicBezTo>
                    <a:pt x="7" y="24"/>
                    <a:pt x="8" y="24"/>
                    <a:pt x="9" y="24"/>
                  </a:cubicBezTo>
                  <a:cubicBezTo>
                    <a:pt x="9" y="26"/>
                    <a:pt x="11" y="28"/>
                    <a:pt x="14" y="28"/>
                  </a:cubicBezTo>
                  <a:cubicBezTo>
                    <a:pt x="15" y="28"/>
                    <a:pt x="16" y="27"/>
                    <a:pt x="16" y="27"/>
                  </a:cubicBezTo>
                  <a:cubicBezTo>
                    <a:pt x="18" y="28"/>
                    <a:pt x="20" y="28"/>
                    <a:pt x="22" y="28"/>
                  </a:cubicBezTo>
                  <a:cubicBezTo>
                    <a:pt x="25" y="28"/>
                    <a:pt x="28" y="27"/>
                    <a:pt x="30" y="24"/>
                  </a:cubicBezTo>
                  <a:cubicBezTo>
                    <a:pt x="31" y="25"/>
                    <a:pt x="32" y="25"/>
                    <a:pt x="34" y="25"/>
                  </a:cubicBezTo>
                  <a:cubicBezTo>
                    <a:pt x="37" y="25"/>
                    <a:pt x="40" y="22"/>
                    <a:pt x="40" y="19"/>
                  </a:cubicBezTo>
                  <a:cubicBezTo>
                    <a:pt x="40" y="18"/>
                    <a:pt x="40" y="16"/>
                    <a:pt x="39"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61"/>
            <p:cNvSpPr>
              <a:spLocks/>
            </p:cNvSpPr>
            <p:nvPr/>
          </p:nvSpPr>
          <p:spPr bwMode="auto">
            <a:xfrm>
              <a:off x="1912272" y="3255962"/>
              <a:ext cx="57714" cy="52388"/>
            </a:xfrm>
            <a:custGeom>
              <a:avLst/>
              <a:gdLst>
                <a:gd name="T0" fmla="*/ 37 w 38"/>
                <a:gd name="T1" fmla="*/ 15 h 28"/>
                <a:gd name="T2" fmla="*/ 37 w 38"/>
                <a:gd name="T3" fmla="*/ 14 h 28"/>
                <a:gd name="T4" fmla="*/ 34 w 38"/>
                <a:gd name="T5" fmla="*/ 11 h 28"/>
                <a:gd name="T6" fmla="*/ 33 w 38"/>
                <a:gd name="T7" fmla="*/ 11 h 28"/>
                <a:gd name="T8" fmla="*/ 30 w 38"/>
                <a:gd name="T9" fmla="*/ 9 h 28"/>
                <a:gd name="T10" fmla="*/ 30 w 38"/>
                <a:gd name="T11" fmla="*/ 8 h 28"/>
                <a:gd name="T12" fmla="*/ 26 w 38"/>
                <a:gd name="T13" fmla="*/ 4 h 28"/>
                <a:gd name="T14" fmla="*/ 26 w 38"/>
                <a:gd name="T15" fmla="*/ 4 h 28"/>
                <a:gd name="T16" fmla="*/ 20 w 38"/>
                <a:gd name="T17" fmla="*/ 0 h 28"/>
                <a:gd name="T18" fmla="*/ 14 w 38"/>
                <a:gd name="T19" fmla="*/ 6 h 28"/>
                <a:gd name="T20" fmla="*/ 14 w 38"/>
                <a:gd name="T21" fmla="*/ 6 h 28"/>
                <a:gd name="T22" fmla="*/ 11 w 38"/>
                <a:gd name="T23" fmla="*/ 9 h 28"/>
                <a:gd name="T24" fmla="*/ 9 w 38"/>
                <a:gd name="T25" fmla="*/ 9 h 28"/>
                <a:gd name="T26" fmla="*/ 5 w 38"/>
                <a:gd name="T27" fmla="*/ 12 h 28"/>
                <a:gd name="T28" fmla="*/ 0 w 38"/>
                <a:gd name="T29" fmla="*/ 18 h 28"/>
                <a:gd name="T30" fmla="*/ 6 w 38"/>
                <a:gd name="T31" fmla="*/ 24 h 28"/>
                <a:gd name="T32" fmla="*/ 8 w 38"/>
                <a:gd name="T33" fmla="*/ 24 h 28"/>
                <a:gd name="T34" fmla="*/ 13 w 38"/>
                <a:gd name="T35" fmla="*/ 27 h 28"/>
                <a:gd name="T36" fmla="*/ 15 w 38"/>
                <a:gd name="T37" fmla="*/ 26 h 28"/>
                <a:gd name="T38" fmla="*/ 21 w 38"/>
                <a:gd name="T39" fmla="*/ 28 h 28"/>
                <a:gd name="T40" fmla="*/ 29 w 38"/>
                <a:gd name="T41" fmla="*/ 24 h 28"/>
                <a:gd name="T42" fmla="*/ 32 w 38"/>
                <a:gd name="T43" fmla="*/ 25 h 28"/>
                <a:gd name="T44" fmla="*/ 38 w 38"/>
                <a:gd name="T45" fmla="*/ 19 h 28"/>
                <a:gd name="T46" fmla="*/ 37 w 38"/>
                <a:gd name="T47"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 h="28">
                  <a:moveTo>
                    <a:pt x="37" y="15"/>
                  </a:moveTo>
                  <a:cubicBezTo>
                    <a:pt x="37" y="14"/>
                    <a:pt x="37" y="14"/>
                    <a:pt x="37" y="14"/>
                  </a:cubicBezTo>
                  <a:cubicBezTo>
                    <a:pt x="37" y="13"/>
                    <a:pt x="36" y="11"/>
                    <a:pt x="34" y="11"/>
                  </a:cubicBezTo>
                  <a:cubicBezTo>
                    <a:pt x="33" y="11"/>
                    <a:pt x="33" y="11"/>
                    <a:pt x="33" y="11"/>
                  </a:cubicBezTo>
                  <a:cubicBezTo>
                    <a:pt x="33" y="10"/>
                    <a:pt x="31" y="9"/>
                    <a:pt x="30" y="9"/>
                  </a:cubicBezTo>
                  <a:cubicBezTo>
                    <a:pt x="30" y="8"/>
                    <a:pt x="30" y="8"/>
                    <a:pt x="30" y="8"/>
                  </a:cubicBezTo>
                  <a:cubicBezTo>
                    <a:pt x="30" y="6"/>
                    <a:pt x="28" y="4"/>
                    <a:pt x="26" y="4"/>
                  </a:cubicBezTo>
                  <a:cubicBezTo>
                    <a:pt x="26" y="4"/>
                    <a:pt x="26" y="4"/>
                    <a:pt x="26" y="4"/>
                  </a:cubicBezTo>
                  <a:cubicBezTo>
                    <a:pt x="25" y="2"/>
                    <a:pt x="23" y="0"/>
                    <a:pt x="20" y="0"/>
                  </a:cubicBezTo>
                  <a:cubicBezTo>
                    <a:pt x="17" y="0"/>
                    <a:pt x="14" y="3"/>
                    <a:pt x="14" y="6"/>
                  </a:cubicBezTo>
                  <a:cubicBezTo>
                    <a:pt x="14" y="6"/>
                    <a:pt x="14" y="6"/>
                    <a:pt x="14" y="6"/>
                  </a:cubicBezTo>
                  <a:cubicBezTo>
                    <a:pt x="12" y="6"/>
                    <a:pt x="11" y="7"/>
                    <a:pt x="11" y="9"/>
                  </a:cubicBezTo>
                  <a:cubicBezTo>
                    <a:pt x="11" y="9"/>
                    <a:pt x="10" y="9"/>
                    <a:pt x="9" y="9"/>
                  </a:cubicBezTo>
                  <a:cubicBezTo>
                    <a:pt x="7" y="9"/>
                    <a:pt x="6" y="10"/>
                    <a:pt x="5" y="12"/>
                  </a:cubicBezTo>
                  <a:cubicBezTo>
                    <a:pt x="2" y="12"/>
                    <a:pt x="0" y="15"/>
                    <a:pt x="0" y="18"/>
                  </a:cubicBezTo>
                  <a:cubicBezTo>
                    <a:pt x="0" y="21"/>
                    <a:pt x="2" y="24"/>
                    <a:pt x="6" y="24"/>
                  </a:cubicBezTo>
                  <a:cubicBezTo>
                    <a:pt x="7" y="24"/>
                    <a:pt x="7" y="24"/>
                    <a:pt x="8" y="24"/>
                  </a:cubicBezTo>
                  <a:cubicBezTo>
                    <a:pt x="9" y="26"/>
                    <a:pt x="11" y="27"/>
                    <a:pt x="13" y="27"/>
                  </a:cubicBezTo>
                  <a:cubicBezTo>
                    <a:pt x="14" y="27"/>
                    <a:pt x="15" y="27"/>
                    <a:pt x="15" y="26"/>
                  </a:cubicBezTo>
                  <a:cubicBezTo>
                    <a:pt x="17" y="27"/>
                    <a:pt x="19" y="28"/>
                    <a:pt x="21" y="28"/>
                  </a:cubicBezTo>
                  <a:cubicBezTo>
                    <a:pt x="24" y="28"/>
                    <a:pt x="27" y="26"/>
                    <a:pt x="29" y="24"/>
                  </a:cubicBezTo>
                  <a:cubicBezTo>
                    <a:pt x="30" y="24"/>
                    <a:pt x="31" y="25"/>
                    <a:pt x="32" y="25"/>
                  </a:cubicBezTo>
                  <a:cubicBezTo>
                    <a:pt x="36" y="25"/>
                    <a:pt x="38" y="22"/>
                    <a:pt x="38" y="19"/>
                  </a:cubicBezTo>
                  <a:cubicBezTo>
                    <a:pt x="38" y="18"/>
                    <a:pt x="38" y="16"/>
                    <a:pt x="37"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62"/>
            <p:cNvSpPr>
              <a:spLocks/>
            </p:cNvSpPr>
            <p:nvPr/>
          </p:nvSpPr>
          <p:spPr bwMode="auto">
            <a:xfrm>
              <a:off x="1916120" y="3257550"/>
              <a:ext cx="52584" cy="46038"/>
            </a:xfrm>
            <a:custGeom>
              <a:avLst/>
              <a:gdLst>
                <a:gd name="T0" fmla="*/ 34 w 35"/>
                <a:gd name="T1" fmla="*/ 14 h 25"/>
                <a:gd name="T2" fmla="*/ 34 w 35"/>
                <a:gd name="T3" fmla="*/ 13 h 25"/>
                <a:gd name="T4" fmla="*/ 31 w 35"/>
                <a:gd name="T5" fmla="*/ 10 h 25"/>
                <a:gd name="T6" fmla="*/ 30 w 35"/>
                <a:gd name="T7" fmla="*/ 10 h 25"/>
                <a:gd name="T8" fmla="*/ 27 w 35"/>
                <a:gd name="T9" fmla="*/ 7 h 25"/>
                <a:gd name="T10" fmla="*/ 27 w 35"/>
                <a:gd name="T11" fmla="*/ 7 h 25"/>
                <a:gd name="T12" fmla="*/ 24 w 35"/>
                <a:gd name="T13" fmla="*/ 3 h 25"/>
                <a:gd name="T14" fmla="*/ 23 w 35"/>
                <a:gd name="T15" fmla="*/ 3 h 25"/>
                <a:gd name="T16" fmla="*/ 18 w 35"/>
                <a:gd name="T17" fmla="*/ 0 h 25"/>
                <a:gd name="T18" fmla="*/ 13 w 35"/>
                <a:gd name="T19" fmla="*/ 5 h 25"/>
                <a:gd name="T20" fmla="*/ 13 w 35"/>
                <a:gd name="T21" fmla="*/ 5 h 25"/>
                <a:gd name="T22" fmla="*/ 10 w 35"/>
                <a:gd name="T23" fmla="*/ 8 h 25"/>
                <a:gd name="T24" fmla="*/ 9 w 35"/>
                <a:gd name="T25" fmla="*/ 8 h 25"/>
                <a:gd name="T26" fmla="*/ 5 w 35"/>
                <a:gd name="T27" fmla="*/ 11 h 25"/>
                <a:gd name="T28" fmla="*/ 0 w 35"/>
                <a:gd name="T29" fmla="*/ 16 h 25"/>
                <a:gd name="T30" fmla="*/ 5 w 35"/>
                <a:gd name="T31" fmla="*/ 22 h 25"/>
                <a:gd name="T32" fmla="*/ 7 w 35"/>
                <a:gd name="T33" fmla="*/ 21 h 25"/>
                <a:gd name="T34" fmla="*/ 12 w 35"/>
                <a:gd name="T35" fmla="*/ 24 h 25"/>
                <a:gd name="T36" fmla="*/ 14 w 35"/>
                <a:gd name="T37" fmla="*/ 24 h 25"/>
                <a:gd name="T38" fmla="*/ 19 w 35"/>
                <a:gd name="T39" fmla="*/ 25 h 25"/>
                <a:gd name="T40" fmla="*/ 26 w 35"/>
                <a:gd name="T41" fmla="*/ 21 h 25"/>
                <a:gd name="T42" fmla="*/ 29 w 35"/>
                <a:gd name="T43" fmla="*/ 22 h 25"/>
                <a:gd name="T44" fmla="*/ 35 w 35"/>
                <a:gd name="T45" fmla="*/ 17 h 25"/>
                <a:gd name="T46" fmla="*/ 34 w 35"/>
                <a:gd name="T4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5" h="25">
                  <a:moveTo>
                    <a:pt x="34" y="14"/>
                  </a:moveTo>
                  <a:cubicBezTo>
                    <a:pt x="34" y="13"/>
                    <a:pt x="34" y="13"/>
                    <a:pt x="34" y="13"/>
                  </a:cubicBezTo>
                  <a:cubicBezTo>
                    <a:pt x="34" y="11"/>
                    <a:pt x="33" y="10"/>
                    <a:pt x="31" y="10"/>
                  </a:cubicBezTo>
                  <a:cubicBezTo>
                    <a:pt x="30" y="10"/>
                    <a:pt x="30" y="10"/>
                    <a:pt x="30" y="10"/>
                  </a:cubicBezTo>
                  <a:cubicBezTo>
                    <a:pt x="30" y="9"/>
                    <a:pt x="28" y="8"/>
                    <a:pt x="27" y="7"/>
                  </a:cubicBezTo>
                  <a:cubicBezTo>
                    <a:pt x="27" y="7"/>
                    <a:pt x="27" y="7"/>
                    <a:pt x="27" y="7"/>
                  </a:cubicBezTo>
                  <a:cubicBezTo>
                    <a:pt x="27" y="5"/>
                    <a:pt x="26" y="3"/>
                    <a:pt x="24" y="3"/>
                  </a:cubicBezTo>
                  <a:cubicBezTo>
                    <a:pt x="23" y="3"/>
                    <a:pt x="23" y="3"/>
                    <a:pt x="23" y="3"/>
                  </a:cubicBezTo>
                  <a:cubicBezTo>
                    <a:pt x="23" y="1"/>
                    <a:pt x="21" y="0"/>
                    <a:pt x="18" y="0"/>
                  </a:cubicBezTo>
                  <a:cubicBezTo>
                    <a:pt x="15" y="0"/>
                    <a:pt x="13" y="2"/>
                    <a:pt x="13" y="5"/>
                  </a:cubicBezTo>
                  <a:cubicBezTo>
                    <a:pt x="13" y="5"/>
                    <a:pt x="13" y="5"/>
                    <a:pt x="13" y="5"/>
                  </a:cubicBezTo>
                  <a:cubicBezTo>
                    <a:pt x="11" y="5"/>
                    <a:pt x="10" y="6"/>
                    <a:pt x="10" y="8"/>
                  </a:cubicBezTo>
                  <a:cubicBezTo>
                    <a:pt x="10" y="8"/>
                    <a:pt x="9" y="8"/>
                    <a:pt x="9" y="8"/>
                  </a:cubicBezTo>
                  <a:cubicBezTo>
                    <a:pt x="7" y="8"/>
                    <a:pt x="5" y="9"/>
                    <a:pt x="5" y="11"/>
                  </a:cubicBezTo>
                  <a:cubicBezTo>
                    <a:pt x="2" y="11"/>
                    <a:pt x="0" y="13"/>
                    <a:pt x="0" y="16"/>
                  </a:cubicBezTo>
                  <a:cubicBezTo>
                    <a:pt x="0" y="19"/>
                    <a:pt x="2" y="22"/>
                    <a:pt x="5" y="22"/>
                  </a:cubicBezTo>
                  <a:cubicBezTo>
                    <a:pt x="6" y="22"/>
                    <a:pt x="7" y="21"/>
                    <a:pt x="7" y="21"/>
                  </a:cubicBezTo>
                  <a:cubicBezTo>
                    <a:pt x="8" y="23"/>
                    <a:pt x="10" y="24"/>
                    <a:pt x="12" y="24"/>
                  </a:cubicBezTo>
                  <a:cubicBezTo>
                    <a:pt x="13" y="24"/>
                    <a:pt x="13" y="24"/>
                    <a:pt x="14" y="24"/>
                  </a:cubicBezTo>
                  <a:cubicBezTo>
                    <a:pt x="15" y="24"/>
                    <a:pt x="17" y="25"/>
                    <a:pt x="19" y="25"/>
                  </a:cubicBezTo>
                  <a:cubicBezTo>
                    <a:pt x="22" y="25"/>
                    <a:pt x="25" y="23"/>
                    <a:pt x="26" y="21"/>
                  </a:cubicBezTo>
                  <a:cubicBezTo>
                    <a:pt x="27" y="22"/>
                    <a:pt x="28" y="22"/>
                    <a:pt x="29" y="22"/>
                  </a:cubicBezTo>
                  <a:cubicBezTo>
                    <a:pt x="32" y="22"/>
                    <a:pt x="35" y="20"/>
                    <a:pt x="35" y="17"/>
                  </a:cubicBezTo>
                  <a:cubicBezTo>
                    <a:pt x="35" y="16"/>
                    <a:pt x="34" y="15"/>
                    <a:pt x="3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63"/>
            <p:cNvSpPr>
              <a:spLocks/>
            </p:cNvSpPr>
            <p:nvPr/>
          </p:nvSpPr>
          <p:spPr bwMode="auto">
            <a:xfrm>
              <a:off x="1871231" y="3328987"/>
              <a:ext cx="23086" cy="128588"/>
            </a:xfrm>
            <a:custGeom>
              <a:avLst/>
              <a:gdLst>
                <a:gd name="T0" fmla="*/ 14 w 16"/>
                <a:gd name="T1" fmla="*/ 0 h 69"/>
                <a:gd name="T2" fmla="*/ 4 w 16"/>
                <a:gd name="T3" fmla="*/ 18 h 69"/>
                <a:gd name="T4" fmla="*/ 2 w 16"/>
                <a:gd name="T5" fmla="*/ 60 h 69"/>
                <a:gd name="T6" fmla="*/ 8 w 16"/>
                <a:gd name="T7" fmla="*/ 57 h 69"/>
                <a:gd name="T8" fmla="*/ 16 w 16"/>
                <a:gd name="T9" fmla="*/ 68 h 69"/>
                <a:gd name="T10" fmla="*/ 14 w 16"/>
                <a:gd name="T11" fmla="*/ 0 h 69"/>
              </a:gdLst>
              <a:ahLst/>
              <a:cxnLst>
                <a:cxn ang="0">
                  <a:pos x="T0" y="T1"/>
                </a:cxn>
                <a:cxn ang="0">
                  <a:pos x="T2" y="T3"/>
                </a:cxn>
                <a:cxn ang="0">
                  <a:pos x="T4" y="T5"/>
                </a:cxn>
                <a:cxn ang="0">
                  <a:pos x="T6" y="T7"/>
                </a:cxn>
                <a:cxn ang="0">
                  <a:pos x="T8" y="T9"/>
                </a:cxn>
                <a:cxn ang="0">
                  <a:pos x="T10" y="T11"/>
                </a:cxn>
              </a:cxnLst>
              <a:rect l="0" t="0" r="r" b="b"/>
              <a:pathLst>
                <a:path w="16" h="69">
                  <a:moveTo>
                    <a:pt x="14" y="0"/>
                  </a:moveTo>
                  <a:cubicBezTo>
                    <a:pt x="14" y="0"/>
                    <a:pt x="7" y="7"/>
                    <a:pt x="4" y="18"/>
                  </a:cubicBezTo>
                  <a:cubicBezTo>
                    <a:pt x="1" y="28"/>
                    <a:pt x="0" y="50"/>
                    <a:pt x="2" y="60"/>
                  </a:cubicBezTo>
                  <a:cubicBezTo>
                    <a:pt x="4" y="69"/>
                    <a:pt x="4" y="53"/>
                    <a:pt x="8" y="57"/>
                  </a:cubicBezTo>
                  <a:cubicBezTo>
                    <a:pt x="12" y="61"/>
                    <a:pt x="12" y="68"/>
                    <a:pt x="16" y="68"/>
                  </a:cubicBezTo>
                  <a:cubicBezTo>
                    <a:pt x="16" y="68"/>
                    <a:pt x="1" y="39"/>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64"/>
            <p:cNvSpPr>
              <a:spLocks/>
            </p:cNvSpPr>
            <p:nvPr/>
          </p:nvSpPr>
          <p:spPr bwMode="auto">
            <a:xfrm>
              <a:off x="1944336" y="3459162"/>
              <a:ext cx="41041" cy="7938"/>
            </a:xfrm>
            <a:custGeom>
              <a:avLst/>
              <a:gdLst>
                <a:gd name="T0" fmla="*/ 19 w 27"/>
                <a:gd name="T1" fmla="*/ 0 h 4"/>
                <a:gd name="T2" fmla="*/ 23 w 27"/>
                <a:gd name="T3" fmla="*/ 3 h 4"/>
                <a:gd name="T4" fmla="*/ 27 w 27"/>
                <a:gd name="T5" fmla="*/ 4 h 4"/>
                <a:gd name="T6" fmla="*/ 20 w 27"/>
                <a:gd name="T7" fmla="*/ 4 h 4"/>
                <a:gd name="T8" fmla="*/ 15 w 27"/>
                <a:gd name="T9" fmla="*/ 3 h 4"/>
                <a:gd name="T10" fmla="*/ 8 w 27"/>
                <a:gd name="T11" fmla="*/ 4 h 4"/>
                <a:gd name="T12" fmla="*/ 2 w 27"/>
                <a:gd name="T13" fmla="*/ 4 h 4"/>
                <a:gd name="T14" fmla="*/ 4 w 27"/>
                <a:gd name="T15" fmla="*/ 3 h 4"/>
                <a:gd name="T16" fmla="*/ 10 w 27"/>
                <a:gd name="T17" fmla="*/ 2 h 4"/>
                <a:gd name="T18" fmla="*/ 19 w 27"/>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4">
                  <a:moveTo>
                    <a:pt x="19" y="0"/>
                  </a:moveTo>
                  <a:cubicBezTo>
                    <a:pt x="19" y="0"/>
                    <a:pt x="19" y="3"/>
                    <a:pt x="23" y="3"/>
                  </a:cubicBezTo>
                  <a:cubicBezTo>
                    <a:pt x="27" y="3"/>
                    <a:pt x="27" y="4"/>
                    <a:pt x="27" y="4"/>
                  </a:cubicBezTo>
                  <a:cubicBezTo>
                    <a:pt x="27" y="4"/>
                    <a:pt x="23" y="3"/>
                    <a:pt x="20" y="4"/>
                  </a:cubicBezTo>
                  <a:cubicBezTo>
                    <a:pt x="18" y="4"/>
                    <a:pt x="17" y="3"/>
                    <a:pt x="15" y="3"/>
                  </a:cubicBezTo>
                  <a:cubicBezTo>
                    <a:pt x="14" y="3"/>
                    <a:pt x="10" y="4"/>
                    <a:pt x="8" y="4"/>
                  </a:cubicBezTo>
                  <a:cubicBezTo>
                    <a:pt x="5" y="4"/>
                    <a:pt x="4" y="3"/>
                    <a:pt x="2" y="4"/>
                  </a:cubicBezTo>
                  <a:cubicBezTo>
                    <a:pt x="0" y="4"/>
                    <a:pt x="2" y="3"/>
                    <a:pt x="4" y="3"/>
                  </a:cubicBezTo>
                  <a:cubicBezTo>
                    <a:pt x="6" y="3"/>
                    <a:pt x="9" y="3"/>
                    <a:pt x="10" y="2"/>
                  </a:cubicBezTo>
                  <a:cubicBezTo>
                    <a:pt x="11" y="0"/>
                    <a:pt x="19" y="0"/>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65"/>
            <p:cNvSpPr>
              <a:spLocks/>
            </p:cNvSpPr>
            <p:nvPr/>
          </p:nvSpPr>
          <p:spPr bwMode="auto">
            <a:xfrm>
              <a:off x="1944336" y="3403600"/>
              <a:ext cx="21803" cy="14288"/>
            </a:xfrm>
            <a:custGeom>
              <a:avLst/>
              <a:gdLst>
                <a:gd name="T0" fmla="*/ 1 w 14"/>
                <a:gd name="T1" fmla="*/ 0 h 8"/>
                <a:gd name="T2" fmla="*/ 14 w 14"/>
                <a:gd name="T3" fmla="*/ 5 h 8"/>
                <a:gd name="T4" fmla="*/ 14 w 14"/>
                <a:gd name="T5" fmla="*/ 8 h 8"/>
                <a:gd name="T6" fmla="*/ 10 w 14"/>
                <a:gd name="T7" fmla="*/ 6 h 8"/>
                <a:gd name="T8" fmla="*/ 0 w 14"/>
                <a:gd name="T9" fmla="*/ 0 h 8"/>
                <a:gd name="T10" fmla="*/ 1 w 14"/>
                <a:gd name="T11" fmla="*/ 0 h 8"/>
              </a:gdLst>
              <a:ahLst/>
              <a:cxnLst>
                <a:cxn ang="0">
                  <a:pos x="T0" y="T1"/>
                </a:cxn>
                <a:cxn ang="0">
                  <a:pos x="T2" y="T3"/>
                </a:cxn>
                <a:cxn ang="0">
                  <a:pos x="T4" y="T5"/>
                </a:cxn>
                <a:cxn ang="0">
                  <a:pos x="T6" y="T7"/>
                </a:cxn>
                <a:cxn ang="0">
                  <a:pos x="T8" y="T9"/>
                </a:cxn>
                <a:cxn ang="0">
                  <a:pos x="T10" y="T11"/>
                </a:cxn>
              </a:cxnLst>
              <a:rect l="0" t="0" r="r" b="b"/>
              <a:pathLst>
                <a:path w="14" h="8">
                  <a:moveTo>
                    <a:pt x="1" y="0"/>
                  </a:moveTo>
                  <a:cubicBezTo>
                    <a:pt x="1" y="0"/>
                    <a:pt x="4" y="5"/>
                    <a:pt x="14" y="5"/>
                  </a:cubicBezTo>
                  <a:cubicBezTo>
                    <a:pt x="14" y="8"/>
                    <a:pt x="14" y="8"/>
                    <a:pt x="14" y="8"/>
                  </a:cubicBezTo>
                  <a:cubicBezTo>
                    <a:pt x="14" y="8"/>
                    <a:pt x="12" y="6"/>
                    <a:pt x="10" y="6"/>
                  </a:cubicBezTo>
                  <a:cubicBezTo>
                    <a:pt x="8" y="6"/>
                    <a:pt x="2" y="3"/>
                    <a:pt x="0"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66"/>
            <p:cNvSpPr>
              <a:spLocks/>
            </p:cNvSpPr>
            <p:nvPr/>
          </p:nvSpPr>
          <p:spPr bwMode="auto">
            <a:xfrm>
              <a:off x="1945619" y="3402012"/>
              <a:ext cx="6413" cy="7938"/>
            </a:xfrm>
            <a:custGeom>
              <a:avLst/>
              <a:gdLst>
                <a:gd name="T0" fmla="*/ 1 w 4"/>
                <a:gd name="T1" fmla="*/ 0 h 5"/>
                <a:gd name="T2" fmla="*/ 2 w 4"/>
                <a:gd name="T3" fmla="*/ 4 h 5"/>
                <a:gd name="T4" fmla="*/ 2 w 4"/>
                <a:gd name="T5" fmla="*/ 4 h 5"/>
                <a:gd name="T6" fmla="*/ 2 w 4"/>
                <a:gd name="T7" fmla="*/ 4 h 5"/>
                <a:gd name="T8" fmla="*/ 1 w 4"/>
                <a:gd name="T9" fmla="*/ 0 h 5"/>
              </a:gdLst>
              <a:ahLst/>
              <a:cxnLst>
                <a:cxn ang="0">
                  <a:pos x="T0" y="T1"/>
                </a:cxn>
                <a:cxn ang="0">
                  <a:pos x="T2" y="T3"/>
                </a:cxn>
                <a:cxn ang="0">
                  <a:pos x="T4" y="T5"/>
                </a:cxn>
                <a:cxn ang="0">
                  <a:pos x="T6" y="T7"/>
                </a:cxn>
                <a:cxn ang="0">
                  <a:pos x="T8" y="T9"/>
                </a:cxn>
              </a:cxnLst>
              <a:rect l="0" t="0" r="r" b="b"/>
              <a:pathLst>
                <a:path w="4" h="5">
                  <a:moveTo>
                    <a:pt x="1" y="0"/>
                  </a:moveTo>
                  <a:cubicBezTo>
                    <a:pt x="1" y="0"/>
                    <a:pt x="1" y="2"/>
                    <a:pt x="2" y="4"/>
                  </a:cubicBezTo>
                  <a:cubicBezTo>
                    <a:pt x="4" y="5"/>
                    <a:pt x="2" y="4"/>
                    <a:pt x="2" y="4"/>
                  </a:cubicBezTo>
                  <a:cubicBezTo>
                    <a:pt x="2" y="4"/>
                    <a:pt x="2" y="4"/>
                    <a:pt x="2" y="4"/>
                  </a:cubicBezTo>
                  <a:cubicBezTo>
                    <a:pt x="2" y="4"/>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67"/>
            <p:cNvSpPr>
              <a:spLocks/>
            </p:cNvSpPr>
            <p:nvPr/>
          </p:nvSpPr>
          <p:spPr bwMode="auto">
            <a:xfrm>
              <a:off x="1949466" y="3375025"/>
              <a:ext cx="25651" cy="90488"/>
            </a:xfrm>
            <a:custGeom>
              <a:avLst/>
              <a:gdLst>
                <a:gd name="T0" fmla="*/ 12 w 17"/>
                <a:gd name="T1" fmla="*/ 6 h 48"/>
                <a:gd name="T2" fmla="*/ 14 w 17"/>
                <a:gd name="T3" fmla="*/ 22 h 48"/>
                <a:gd name="T4" fmla="*/ 16 w 17"/>
                <a:gd name="T5" fmla="*/ 48 h 48"/>
                <a:gd name="T6" fmla="*/ 6 w 17"/>
                <a:gd name="T7" fmla="*/ 48 h 48"/>
                <a:gd name="T8" fmla="*/ 10 w 17"/>
                <a:gd name="T9" fmla="*/ 29 h 48"/>
                <a:gd name="T10" fmla="*/ 0 w 17"/>
                <a:gd name="T11" fmla="*/ 4 h 48"/>
                <a:gd name="T12" fmla="*/ 3 w 17"/>
                <a:gd name="T13" fmla="*/ 4 h 48"/>
                <a:gd name="T14" fmla="*/ 9 w 17"/>
                <a:gd name="T15" fmla="*/ 16 h 48"/>
                <a:gd name="T16" fmla="*/ 9 w 17"/>
                <a:gd name="T17" fmla="*/ 4 h 48"/>
                <a:gd name="T18" fmla="*/ 12 w 17"/>
                <a:gd name="T19" fmla="*/ 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48">
                  <a:moveTo>
                    <a:pt x="12" y="6"/>
                  </a:moveTo>
                  <a:cubicBezTo>
                    <a:pt x="12" y="6"/>
                    <a:pt x="10" y="7"/>
                    <a:pt x="14" y="22"/>
                  </a:cubicBezTo>
                  <a:cubicBezTo>
                    <a:pt x="17" y="37"/>
                    <a:pt x="16" y="48"/>
                    <a:pt x="16" y="48"/>
                  </a:cubicBezTo>
                  <a:cubicBezTo>
                    <a:pt x="6" y="48"/>
                    <a:pt x="6" y="48"/>
                    <a:pt x="6" y="48"/>
                  </a:cubicBezTo>
                  <a:cubicBezTo>
                    <a:pt x="6" y="48"/>
                    <a:pt x="10" y="39"/>
                    <a:pt x="10" y="29"/>
                  </a:cubicBezTo>
                  <a:cubicBezTo>
                    <a:pt x="9" y="20"/>
                    <a:pt x="2" y="11"/>
                    <a:pt x="0" y="4"/>
                  </a:cubicBezTo>
                  <a:cubicBezTo>
                    <a:pt x="3" y="4"/>
                    <a:pt x="3" y="4"/>
                    <a:pt x="3" y="4"/>
                  </a:cubicBezTo>
                  <a:cubicBezTo>
                    <a:pt x="3" y="4"/>
                    <a:pt x="7" y="14"/>
                    <a:pt x="9" y="16"/>
                  </a:cubicBezTo>
                  <a:cubicBezTo>
                    <a:pt x="9" y="16"/>
                    <a:pt x="8" y="8"/>
                    <a:pt x="9" y="4"/>
                  </a:cubicBezTo>
                  <a:cubicBezTo>
                    <a:pt x="10" y="0"/>
                    <a:pt x="12" y="6"/>
                    <a:pt x="12"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68"/>
            <p:cNvSpPr>
              <a:spLocks noEditPoints="1"/>
            </p:cNvSpPr>
            <p:nvPr/>
          </p:nvSpPr>
          <p:spPr bwMode="auto">
            <a:xfrm>
              <a:off x="1954596" y="3387725"/>
              <a:ext cx="7695" cy="17463"/>
            </a:xfrm>
            <a:custGeom>
              <a:avLst/>
              <a:gdLst>
                <a:gd name="T0" fmla="*/ 5 w 5"/>
                <a:gd name="T1" fmla="*/ 9 h 9"/>
                <a:gd name="T2" fmla="*/ 5 w 5"/>
                <a:gd name="T3" fmla="*/ 9 h 9"/>
                <a:gd name="T4" fmla="*/ 5 w 5"/>
                <a:gd name="T5" fmla="*/ 9 h 9"/>
                <a:gd name="T6" fmla="*/ 5 w 5"/>
                <a:gd name="T7" fmla="*/ 9 h 9"/>
                <a:gd name="T8" fmla="*/ 5 w 5"/>
                <a:gd name="T9" fmla="*/ 9 h 9"/>
                <a:gd name="T10" fmla="*/ 5 w 5"/>
                <a:gd name="T11" fmla="*/ 9 h 9"/>
                <a:gd name="T12" fmla="*/ 5 w 5"/>
                <a:gd name="T13" fmla="*/ 9 h 9"/>
                <a:gd name="T14" fmla="*/ 5 w 5"/>
                <a:gd name="T15" fmla="*/ 9 h 9"/>
                <a:gd name="T16" fmla="*/ 5 w 5"/>
                <a:gd name="T17" fmla="*/ 9 h 9"/>
                <a:gd name="T18" fmla="*/ 5 w 5"/>
                <a:gd name="T19" fmla="*/ 9 h 9"/>
                <a:gd name="T20" fmla="*/ 5 w 5"/>
                <a:gd name="T21" fmla="*/ 9 h 9"/>
                <a:gd name="T22" fmla="*/ 5 w 5"/>
                <a:gd name="T23" fmla="*/ 9 h 9"/>
                <a:gd name="T24" fmla="*/ 0 w 5"/>
                <a:gd name="T25" fmla="*/ 0 h 9"/>
                <a:gd name="T26" fmla="*/ 0 w 5"/>
                <a:gd name="T27" fmla="*/ 0 h 9"/>
                <a:gd name="T28" fmla="*/ 5 w 5"/>
                <a:gd name="T29" fmla="*/ 9 h 9"/>
                <a:gd name="T30" fmla="*/ 5 w 5"/>
                <a:gd name="T31" fmla="*/ 9 h 9"/>
                <a:gd name="T32" fmla="*/ 0 w 5"/>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9">
                  <a:moveTo>
                    <a:pt x="5" y="9"/>
                  </a:moveTo>
                  <a:cubicBezTo>
                    <a:pt x="5" y="9"/>
                    <a:pt x="5" y="9"/>
                    <a:pt x="5" y="9"/>
                  </a:cubicBezTo>
                  <a:cubicBezTo>
                    <a:pt x="5" y="9"/>
                    <a:pt x="5" y="9"/>
                    <a:pt x="5" y="9"/>
                  </a:cubicBezTo>
                  <a:moveTo>
                    <a:pt x="5" y="9"/>
                  </a:moveTo>
                  <a:cubicBezTo>
                    <a:pt x="5" y="9"/>
                    <a:pt x="5" y="9"/>
                    <a:pt x="5" y="9"/>
                  </a:cubicBezTo>
                  <a:cubicBezTo>
                    <a:pt x="5" y="9"/>
                    <a:pt x="5" y="9"/>
                    <a:pt x="5" y="9"/>
                  </a:cubicBezTo>
                  <a:moveTo>
                    <a:pt x="5" y="9"/>
                  </a:moveTo>
                  <a:cubicBezTo>
                    <a:pt x="5" y="9"/>
                    <a:pt x="5" y="9"/>
                    <a:pt x="5" y="9"/>
                  </a:cubicBezTo>
                  <a:cubicBezTo>
                    <a:pt x="5" y="9"/>
                    <a:pt x="5" y="9"/>
                    <a:pt x="5" y="9"/>
                  </a:cubicBezTo>
                  <a:moveTo>
                    <a:pt x="5" y="9"/>
                  </a:moveTo>
                  <a:cubicBezTo>
                    <a:pt x="5" y="9"/>
                    <a:pt x="5" y="9"/>
                    <a:pt x="5" y="9"/>
                  </a:cubicBezTo>
                  <a:cubicBezTo>
                    <a:pt x="5" y="9"/>
                    <a:pt x="5" y="9"/>
                    <a:pt x="5" y="9"/>
                  </a:cubicBezTo>
                  <a:moveTo>
                    <a:pt x="0" y="0"/>
                  </a:moveTo>
                  <a:cubicBezTo>
                    <a:pt x="0" y="0"/>
                    <a:pt x="0" y="0"/>
                    <a:pt x="0" y="0"/>
                  </a:cubicBezTo>
                  <a:cubicBezTo>
                    <a:pt x="1" y="3"/>
                    <a:pt x="3" y="8"/>
                    <a:pt x="5" y="9"/>
                  </a:cubicBezTo>
                  <a:cubicBezTo>
                    <a:pt x="5" y="9"/>
                    <a:pt x="5" y="9"/>
                    <a:pt x="5" y="9"/>
                  </a:cubicBezTo>
                  <a:cubicBezTo>
                    <a:pt x="3" y="8"/>
                    <a:pt x="1"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69"/>
            <p:cNvSpPr>
              <a:spLocks/>
            </p:cNvSpPr>
            <p:nvPr/>
          </p:nvSpPr>
          <p:spPr bwMode="auto">
            <a:xfrm>
              <a:off x="1952031" y="3387725"/>
              <a:ext cx="19238" cy="46038"/>
            </a:xfrm>
            <a:custGeom>
              <a:avLst/>
              <a:gdLst>
                <a:gd name="T0" fmla="*/ 6 w 13"/>
                <a:gd name="T1" fmla="*/ 0 h 24"/>
                <a:gd name="T2" fmla="*/ 7 w 13"/>
                <a:gd name="T3" fmla="*/ 9 h 24"/>
                <a:gd name="T4" fmla="*/ 7 w 13"/>
                <a:gd name="T5" fmla="*/ 9 h 24"/>
                <a:gd name="T6" fmla="*/ 7 w 13"/>
                <a:gd name="T7" fmla="*/ 9 h 24"/>
                <a:gd name="T8" fmla="*/ 7 w 13"/>
                <a:gd name="T9" fmla="*/ 9 h 24"/>
                <a:gd name="T10" fmla="*/ 7 w 13"/>
                <a:gd name="T11" fmla="*/ 9 h 24"/>
                <a:gd name="T12" fmla="*/ 7 w 13"/>
                <a:gd name="T13" fmla="*/ 9 h 24"/>
                <a:gd name="T14" fmla="*/ 7 w 13"/>
                <a:gd name="T15" fmla="*/ 9 h 24"/>
                <a:gd name="T16" fmla="*/ 7 w 13"/>
                <a:gd name="T17" fmla="*/ 9 h 24"/>
                <a:gd name="T18" fmla="*/ 7 w 13"/>
                <a:gd name="T19" fmla="*/ 9 h 24"/>
                <a:gd name="T20" fmla="*/ 7 w 13"/>
                <a:gd name="T21" fmla="*/ 9 h 24"/>
                <a:gd name="T22" fmla="*/ 7 w 13"/>
                <a:gd name="T23" fmla="*/ 9 h 24"/>
                <a:gd name="T24" fmla="*/ 2 w 13"/>
                <a:gd name="T25" fmla="*/ 0 h 24"/>
                <a:gd name="T26" fmla="*/ 0 w 13"/>
                <a:gd name="T27" fmla="*/ 0 h 24"/>
                <a:gd name="T28" fmla="*/ 8 w 13"/>
                <a:gd name="T29" fmla="*/ 13 h 24"/>
                <a:gd name="T30" fmla="*/ 13 w 13"/>
                <a:gd name="T31" fmla="*/ 24 h 24"/>
                <a:gd name="T32" fmla="*/ 11 w 13"/>
                <a:gd name="T33" fmla="*/ 12 h 24"/>
                <a:gd name="T34" fmla="*/ 9 w 13"/>
                <a:gd name="T35" fmla="*/ 1 h 24"/>
                <a:gd name="T36" fmla="*/ 6 w 13"/>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 h="24">
                  <a:moveTo>
                    <a:pt x="6" y="0"/>
                  </a:moveTo>
                  <a:cubicBezTo>
                    <a:pt x="6" y="4"/>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5" y="8"/>
                    <a:pt x="3" y="3"/>
                    <a:pt x="2" y="0"/>
                  </a:cubicBezTo>
                  <a:cubicBezTo>
                    <a:pt x="1" y="0"/>
                    <a:pt x="0" y="0"/>
                    <a:pt x="0" y="0"/>
                  </a:cubicBezTo>
                  <a:cubicBezTo>
                    <a:pt x="0" y="0"/>
                    <a:pt x="4" y="10"/>
                    <a:pt x="8" y="13"/>
                  </a:cubicBezTo>
                  <a:cubicBezTo>
                    <a:pt x="11" y="17"/>
                    <a:pt x="13" y="24"/>
                    <a:pt x="13" y="24"/>
                  </a:cubicBezTo>
                  <a:cubicBezTo>
                    <a:pt x="13" y="24"/>
                    <a:pt x="11" y="15"/>
                    <a:pt x="11" y="12"/>
                  </a:cubicBezTo>
                  <a:cubicBezTo>
                    <a:pt x="10" y="9"/>
                    <a:pt x="9" y="2"/>
                    <a:pt x="9" y="1"/>
                  </a:cubicBezTo>
                  <a:cubicBezTo>
                    <a:pt x="9" y="0"/>
                    <a:pt x="8"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70"/>
            <p:cNvSpPr>
              <a:spLocks/>
            </p:cNvSpPr>
            <p:nvPr/>
          </p:nvSpPr>
          <p:spPr bwMode="auto">
            <a:xfrm>
              <a:off x="1969987" y="3409950"/>
              <a:ext cx="23086" cy="28575"/>
            </a:xfrm>
            <a:custGeom>
              <a:avLst/>
              <a:gdLst>
                <a:gd name="T0" fmla="*/ 14 w 15"/>
                <a:gd name="T1" fmla="*/ 0 h 15"/>
                <a:gd name="T2" fmla="*/ 0 w 15"/>
                <a:gd name="T3" fmla="*/ 11 h 15"/>
                <a:gd name="T4" fmla="*/ 0 w 15"/>
                <a:gd name="T5" fmla="*/ 15 h 15"/>
                <a:gd name="T6" fmla="*/ 5 w 15"/>
                <a:gd name="T7" fmla="*/ 11 h 15"/>
                <a:gd name="T8" fmla="*/ 15 w 15"/>
                <a:gd name="T9" fmla="*/ 0 h 15"/>
                <a:gd name="T10" fmla="*/ 14 w 15"/>
                <a:gd name="T11" fmla="*/ 0 h 15"/>
              </a:gdLst>
              <a:ahLst/>
              <a:cxnLst>
                <a:cxn ang="0">
                  <a:pos x="T0" y="T1"/>
                </a:cxn>
                <a:cxn ang="0">
                  <a:pos x="T2" y="T3"/>
                </a:cxn>
                <a:cxn ang="0">
                  <a:pos x="T4" y="T5"/>
                </a:cxn>
                <a:cxn ang="0">
                  <a:pos x="T6" y="T7"/>
                </a:cxn>
                <a:cxn ang="0">
                  <a:pos x="T8" y="T9"/>
                </a:cxn>
                <a:cxn ang="0">
                  <a:pos x="T10" y="T11"/>
                </a:cxn>
              </a:cxnLst>
              <a:rect l="0" t="0" r="r" b="b"/>
              <a:pathLst>
                <a:path w="15" h="15">
                  <a:moveTo>
                    <a:pt x="14" y="0"/>
                  </a:moveTo>
                  <a:cubicBezTo>
                    <a:pt x="14" y="0"/>
                    <a:pt x="12" y="7"/>
                    <a:pt x="0" y="11"/>
                  </a:cubicBezTo>
                  <a:cubicBezTo>
                    <a:pt x="0" y="15"/>
                    <a:pt x="0" y="15"/>
                    <a:pt x="0" y="15"/>
                  </a:cubicBezTo>
                  <a:cubicBezTo>
                    <a:pt x="0" y="15"/>
                    <a:pt x="2" y="12"/>
                    <a:pt x="5" y="11"/>
                  </a:cubicBezTo>
                  <a:cubicBezTo>
                    <a:pt x="7" y="10"/>
                    <a:pt x="14" y="4"/>
                    <a:pt x="15" y="0"/>
                  </a:cubicBez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71"/>
            <p:cNvSpPr>
              <a:spLocks/>
            </p:cNvSpPr>
            <p:nvPr/>
          </p:nvSpPr>
          <p:spPr bwMode="auto">
            <a:xfrm>
              <a:off x="1977682" y="3403600"/>
              <a:ext cx="8978" cy="31750"/>
            </a:xfrm>
            <a:custGeom>
              <a:avLst/>
              <a:gdLst>
                <a:gd name="T0" fmla="*/ 4 w 6"/>
                <a:gd name="T1" fmla="*/ 0 h 17"/>
                <a:gd name="T2" fmla="*/ 3 w 6"/>
                <a:gd name="T3" fmla="*/ 12 h 17"/>
                <a:gd name="T4" fmla="*/ 3 w 6"/>
                <a:gd name="T5" fmla="*/ 12 h 17"/>
                <a:gd name="T6" fmla="*/ 5 w 6"/>
                <a:gd name="T7" fmla="*/ 10 h 17"/>
                <a:gd name="T8" fmla="*/ 4 w 6"/>
                <a:gd name="T9" fmla="*/ 0 h 17"/>
              </a:gdLst>
              <a:ahLst/>
              <a:cxnLst>
                <a:cxn ang="0">
                  <a:pos x="T0" y="T1"/>
                </a:cxn>
                <a:cxn ang="0">
                  <a:pos x="T2" y="T3"/>
                </a:cxn>
                <a:cxn ang="0">
                  <a:pos x="T4" y="T5"/>
                </a:cxn>
                <a:cxn ang="0">
                  <a:pos x="T6" y="T7"/>
                </a:cxn>
                <a:cxn ang="0">
                  <a:pos x="T8" y="T9"/>
                </a:cxn>
              </a:cxnLst>
              <a:rect l="0" t="0" r="r" b="b"/>
              <a:pathLst>
                <a:path w="6" h="17">
                  <a:moveTo>
                    <a:pt x="4" y="0"/>
                  </a:moveTo>
                  <a:cubicBezTo>
                    <a:pt x="4" y="0"/>
                    <a:pt x="6" y="6"/>
                    <a:pt x="3" y="12"/>
                  </a:cubicBezTo>
                  <a:cubicBezTo>
                    <a:pt x="0" y="17"/>
                    <a:pt x="2" y="12"/>
                    <a:pt x="3" y="12"/>
                  </a:cubicBezTo>
                  <a:cubicBezTo>
                    <a:pt x="5" y="10"/>
                    <a:pt x="5" y="10"/>
                    <a:pt x="5" y="10"/>
                  </a:cubicBezTo>
                  <a:cubicBezTo>
                    <a:pt x="5" y="10"/>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72"/>
            <p:cNvSpPr>
              <a:spLocks/>
            </p:cNvSpPr>
            <p:nvPr/>
          </p:nvSpPr>
          <p:spPr bwMode="auto">
            <a:xfrm>
              <a:off x="1973835" y="3386137"/>
              <a:ext cx="34629" cy="31750"/>
            </a:xfrm>
            <a:custGeom>
              <a:avLst/>
              <a:gdLst>
                <a:gd name="T0" fmla="*/ 1 w 23"/>
                <a:gd name="T1" fmla="*/ 9 h 17"/>
                <a:gd name="T2" fmla="*/ 1 w 23"/>
                <a:gd name="T3" fmla="*/ 9 h 17"/>
                <a:gd name="T4" fmla="*/ 2 w 23"/>
                <a:gd name="T5" fmla="*/ 7 h 17"/>
                <a:gd name="T6" fmla="*/ 3 w 23"/>
                <a:gd name="T7" fmla="*/ 7 h 17"/>
                <a:gd name="T8" fmla="*/ 5 w 23"/>
                <a:gd name="T9" fmla="*/ 5 h 17"/>
                <a:gd name="T10" fmla="*/ 5 w 23"/>
                <a:gd name="T11" fmla="*/ 5 h 17"/>
                <a:gd name="T12" fmla="*/ 7 w 23"/>
                <a:gd name="T13" fmla="*/ 2 h 17"/>
                <a:gd name="T14" fmla="*/ 8 w 23"/>
                <a:gd name="T15" fmla="*/ 2 h 17"/>
                <a:gd name="T16" fmla="*/ 11 w 23"/>
                <a:gd name="T17" fmla="*/ 0 h 17"/>
                <a:gd name="T18" fmla="*/ 15 w 23"/>
                <a:gd name="T19" fmla="*/ 4 h 17"/>
                <a:gd name="T20" fmla="*/ 15 w 23"/>
                <a:gd name="T21" fmla="*/ 4 h 17"/>
                <a:gd name="T22" fmla="*/ 17 w 23"/>
                <a:gd name="T23" fmla="*/ 6 h 17"/>
                <a:gd name="T24" fmla="*/ 17 w 23"/>
                <a:gd name="T25" fmla="*/ 5 h 17"/>
                <a:gd name="T26" fmla="*/ 20 w 23"/>
                <a:gd name="T27" fmla="*/ 7 h 17"/>
                <a:gd name="T28" fmla="*/ 23 w 23"/>
                <a:gd name="T29" fmla="*/ 11 h 17"/>
                <a:gd name="T30" fmla="*/ 20 w 23"/>
                <a:gd name="T31" fmla="*/ 15 h 17"/>
                <a:gd name="T32" fmla="*/ 18 w 23"/>
                <a:gd name="T33" fmla="*/ 14 h 17"/>
                <a:gd name="T34" fmla="*/ 15 w 23"/>
                <a:gd name="T35" fmla="*/ 17 h 17"/>
                <a:gd name="T36" fmla="*/ 14 w 23"/>
                <a:gd name="T37" fmla="*/ 16 h 17"/>
                <a:gd name="T38" fmla="*/ 11 w 23"/>
                <a:gd name="T39" fmla="*/ 17 h 17"/>
                <a:gd name="T40" fmla="*/ 6 w 23"/>
                <a:gd name="T41" fmla="*/ 15 h 17"/>
                <a:gd name="T42" fmla="*/ 4 w 23"/>
                <a:gd name="T43" fmla="*/ 15 h 17"/>
                <a:gd name="T44" fmla="*/ 0 w 23"/>
                <a:gd name="T45" fmla="*/ 11 h 17"/>
                <a:gd name="T46" fmla="*/ 1 w 23"/>
                <a:gd name="T47"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17">
                  <a:moveTo>
                    <a:pt x="1" y="9"/>
                  </a:moveTo>
                  <a:cubicBezTo>
                    <a:pt x="1" y="9"/>
                    <a:pt x="1" y="9"/>
                    <a:pt x="1" y="9"/>
                  </a:cubicBezTo>
                  <a:cubicBezTo>
                    <a:pt x="1" y="8"/>
                    <a:pt x="1" y="7"/>
                    <a:pt x="2" y="7"/>
                  </a:cubicBezTo>
                  <a:cubicBezTo>
                    <a:pt x="3" y="7"/>
                    <a:pt x="3" y="7"/>
                    <a:pt x="3" y="7"/>
                  </a:cubicBezTo>
                  <a:cubicBezTo>
                    <a:pt x="3" y="6"/>
                    <a:pt x="4" y="6"/>
                    <a:pt x="5" y="5"/>
                  </a:cubicBezTo>
                  <a:cubicBezTo>
                    <a:pt x="5" y="5"/>
                    <a:pt x="5" y="5"/>
                    <a:pt x="5" y="5"/>
                  </a:cubicBezTo>
                  <a:cubicBezTo>
                    <a:pt x="5" y="3"/>
                    <a:pt x="6" y="2"/>
                    <a:pt x="7" y="2"/>
                  </a:cubicBezTo>
                  <a:cubicBezTo>
                    <a:pt x="8" y="2"/>
                    <a:pt x="8" y="2"/>
                    <a:pt x="8" y="2"/>
                  </a:cubicBezTo>
                  <a:cubicBezTo>
                    <a:pt x="8" y="1"/>
                    <a:pt x="9" y="0"/>
                    <a:pt x="11" y="0"/>
                  </a:cubicBezTo>
                  <a:cubicBezTo>
                    <a:pt x="13" y="0"/>
                    <a:pt x="14" y="2"/>
                    <a:pt x="15" y="4"/>
                  </a:cubicBezTo>
                  <a:cubicBezTo>
                    <a:pt x="15" y="4"/>
                    <a:pt x="15" y="4"/>
                    <a:pt x="15" y="4"/>
                  </a:cubicBezTo>
                  <a:cubicBezTo>
                    <a:pt x="16" y="4"/>
                    <a:pt x="16" y="5"/>
                    <a:pt x="17" y="6"/>
                  </a:cubicBezTo>
                  <a:cubicBezTo>
                    <a:pt x="17" y="5"/>
                    <a:pt x="17" y="5"/>
                    <a:pt x="17" y="5"/>
                  </a:cubicBezTo>
                  <a:cubicBezTo>
                    <a:pt x="19" y="5"/>
                    <a:pt x="20" y="6"/>
                    <a:pt x="20" y="7"/>
                  </a:cubicBezTo>
                  <a:cubicBezTo>
                    <a:pt x="22" y="8"/>
                    <a:pt x="23" y="9"/>
                    <a:pt x="23" y="11"/>
                  </a:cubicBezTo>
                  <a:cubicBezTo>
                    <a:pt x="23" y="13"/>
                    <a:pt x="22" y="15"/>
                    <a:pt x="20" y="15"/>
                  </a:cubicBezTo>
                  <a:cubicBezTo>
                    <a:pt x="19" y="15"/>
                    <a:pt x="19" y="15"/>
                    <a:pt x="18" y="14"/>
                  </a:cubicBezTo>
                  <a:cubicBezTo>
                    <a:pt x="18" y="16"/>
                    <a:pt x="17" y="17"/>
                    <a:pt x="15" y="17"/>
                  </a:cubicBezTo>
                  <a:cubicBezTo>
                    <a:pt x="15" y="17"/>
                    <a:pt x="14" y="16"/>
                    <a:pt x="14" y="16"/>
                  </a:cubicBezTo>
                  <a:cubicBezTo>
                    <a:pt x="13" y="17"/>
                    <a:pt x="12" y="17"/>
                    <a:pt x="11" y="17"/>
                  </a:cubicBezTo>
                  <a:cubicBezTo>
                    <a:pt x="9" y="17"/>
                    <a:pt x="7" y="16"/>
                    <a:pt x="6" y="15"/>
                  </a:cubicBezTo>
                  <a:cubicBezTo>
                    <a:pt x="5" y="15"/>
                    <a:pt x="4" y="15"/>
                    <a:pt x="4" y="15"/>
                  </a:cubicBezTo>
                  <a:cubicBezTo>
                    <a:pt x="2" y="15"/>
                    <a:pt x="0" y="13"/>
                    <a:pt x="0" y="11"/>
                  </a:cubicBezTo>
                  <a:cubicBezTo>
                    <a:pt x="0" y="11"/>
                    <a:pt x="0" y="10"/>
                    <a:pt x="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73"/>
            <p:cNvSpPr>
              <a:spLocks/>
            </p:cNvSpPr>
            <p:nvPr/>
          </p:nvSpPr>
          <p:spPr bwMode="auto">
            <a:xfrm>
              <a:off x="1973835" y="3387725"/>
              <a:ext cx="34629" cy="30163"/>
            </a:xfrm>
            <a:custGeom>
              <a:avLst/>
              <a:gdLst>
                <a:gd name="T0" fmla="*/ 1 w 23"/>
                <a:gd name="T1" fmla="*/ 8 h 16"/>
                <a:gd name="T2" fmla="*/ 1 w 23"/>
                <a:gd name="T3" fmla="*/ 8 h 16"/>
                <a:gd name="T4" fmla="*/ 3 w 23"/>
                <a:gd name="T5" fmla="*/ 6 h 16"/>
                <a:gd name="T6" fmla="*/ 3 w 23"/>
                <a:gd name="T7" fmla="*/ 6 h 16"/>
                <a:gd name="T8" fmla="*/ 5 w 23"/>
                <a:gd name="T9" fmla="*/ 4 h 16"/>
                <a:gd name="T10" fmla="*/ 5 w 23"/>
                <a:gd name="T11" fmla="*/ 4 h 16"/>
                <a:gd name="T12" fmla="*/ 8 w 23"/>
                <a:gd name="T13" fmla="*/ 2 h 16"/>
                <a:gd name="T14" fmla="*/ 8 w 23"/>
                <a:gd name="T15" fmla="*/ 2 h 16"/>
                <a:gd name="T16" fmla="*/ 11 w 23"/>
                <a:gd name="T17" fmla="*/ 0 h 16"/>
                <a:gd name="T18" fmla="*/ 14 w 23"/>
                <a:gd name="T19" fmla="*/ 3 h 16"/>
                <a:gd name="T20" fmla="*/ 15 w 23"/>
                <a:gd name="T21" fmla="*/ 3 h 16"/>
                <a:gd name="T22" fmla="*/ 16 w 23"/>
                <a:gd name="T23" fmla="*/ 5 h 16"/>
                <a:gd name="T24" fmla="*/ 17 w 23"/>
                <a:gd name="T25" fmla="*/ 4 h 16"/>
                <a:gd name="T26" fmla="*/ 20 w 23"/>
                <a:gd name="T27" fmla="*/ 6 h 16"/>
                <a:gd name="T28" fmla="*/ 23 w 23"/>
                <a:gd name="T29" fmla="*/ 10 h 16"/>
                <a:gd name="T30" fmla="*/ 19 w 23"/>
                <a:gd name="T31" fmla="*/ 13 h 16"/>
                <a:gd name="T32" fmla="*/ 18 w 23"/>
                <a:gd name="T33" fmla="*/ 13 h 16"/>
                <a:gd name="T34" fmla="*/ 15 w 23"/>
                <a:gd name="T35" fmla="*/ 15 h 16"/>
                <a:gd name="T36" fmla="*/ 14 w 23"/>
                <a:gd name="T37" fmla="*/ 15 h 16"/>
                <a:gd name="T38" fmla="*/ 11 w 23"/>
                <a:gd name="T39" fmla="*/ 16 h 16"/>
                <a:gd name="T40" fmla="*/ 6 w 23"/>
                <a:gd name="T41" fmla="*/ 13 h 16"/>
                <a:gd name="T42" fmla="*/ 4 w 23"/>
                <a:gd name="T43" fmla="*/ 14 h 16"/>
                <a:gd name="T44" fmla="*/ 0 w 23"/>
                <a:gd name="T45" fmla="*/ 10 h 16"/>
                <a:gd name="T46" fmla="*/ 1 w 23"/>
                <a:gd name="T47"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16">
                  <a:moveTo>
                    <a:pt x="1" y="8"/>
                  </a:moveTo>
                  <a:cubicBezTo>
                    <a:pt x="1" y="8"/>
                    <a:pt x="1" y="8"/>
                    <a:pt x="1" y="8"/>
                  </a:cubicBezTo>
                  <a:cubicBezTo>
                    <a:pt x="1" y="7"/>
                    <a:pt x="2" y="6"/>
                    <a:pt x="3" y="6"/>
                  </a:cubicBezTo>
                  <a:cubicBezTo>
                    <a:pt x="3" y="6"/>
                    <a:pt x="3" y="6"/>
                    <a:pt x="3" y="6"/>
                  </a:cubicBezTo>
                  <a:cubicBezTo>
                    <a:pt x="4" y="5"/>
                    <a:pt x="5" y="5"/>
                    <a:pt x="5" y="4"/>
                  </a:cubicBezTo>
                  <a:cubicBezTo>
                    <a:pt x="5" y="4"/>
                    <a:pt x="5" y="4"/>
                    <a:pt x="5" y="4"/>
                  </a:cubicBezTo>
                  <a:cubicBezTo>
                    <a:pt x="5" y="3"/>
                    <a:pt x="6" y="2"/>
                    <a:pt x="8" y="2"/>
                  </a:cubicBezTo>
                  <a:cubicBezTo>
                    <a:pt x="8" y="2"/>
                    <a:pt x="8" y="2"/>
                    <a:pt x="8" y="2"/>
                  </a:cubicBezTo>
                  <a:cubicBezTo>
                    <a:pt x="8" y="0"/>
                    <a:pt x="10" y="0"/>
                    <a:pt x="11" y="0"/>
                  </a:cubicBezTo>
                  <a:cubicBezTo>
                    <a:pt x="13" y="0"/>
                    <a:pt x="14" y="1"/>
                    <a:pt x="14" y="3"/>
                  </a:cubicBezTo>
                  <a:cubicBezTo>
                    <a:pt x="15" y="3"/>
                    <a:pt x="15" y="3"/>
                    <a:pt x="15" y="3"/>
                  </a:cubicBezTo>
                  <a:cubicBezTo>
                    <a:pt x="16" y="3"/>
                    <a:pt x="16" y="4"/>
                    <a:pt x="16" y="5"/>
                  </a:cubicBezTo>
                  <a:cubicBezTo>
                    <a:pt x="17" y="4"/>
                    <a:pt x="17" y="4"/>
                    <a:pt x="17" y="4"/>
                  </a:cubicBezTo>
                  <a:cubicBezTo>
                    <a:pt x="18" y="4"/>
                    <a:pt x="20" y="5"/>
                    <a:pt x="20" y="6"/>
                  </a:cubicBezTo>
                  <a:cubicBezTo>
                    <a:pt x="22" y="7"/>
                    <a:pt x="23" y="8"/>
                    <a:pt x="23" y="10"/>
                  </a:cubicBezTo>
                  <a:cubicBezTo>
                    <a:pt x="23" y="12"/>
                    <a:pt x="21" y="13"/>
                    <a:pt x="19" y="13"/>
                  </a:cubicBezTo>
                  <a:cubicBezTo>
                    <a:pt x="19" y="13"/>
                    <a:pt x="18" y="13"/>
                    <a:pt x="18" y="13"/>
                  </a:cubicBezTo>
                  <a:cubicBezTo>
                    <a:pt x="18" y="14"/>
                    <a:pt x="17" y="15"/>
                    <a:pt x="15" y="15"/>
                  </a:cubicBezTo>
                  <a:cubicBezTo>
                    <a:pt x="15" y="15"/>
                    <a:pt x="14" y="15"/>
                    <a:pt x="14" y="15"/>
                  </a:cubicBezTo>
                  <a:cubicBezTo>
                    <a:pt x="13" y="15"/>
                    <a:pt x="12" y="16"/>
                    <a:pt x="11" y="16"/>
                  </a:cubicBezTo>
                  <a:cubicBezTo>
                    <a:pt x="9" y="16"/>
                    <a:pt x="7" y="15"/>
                    <a:pt x="6" y="13"/>
                  </a:cubicBezTo>
                  <a:cubicBezTo>
                    <a:pt x="5" y="14"/>
                    <a:pt x="5" y="14"/>
                    <a:pt x="4" y="14"/>
                  </a:cubicBezTo>
                  <a:cubicBezTo>
                    <a:pt x="2" y="14"/>
                    <a:pt x="0" y="12"/>
                    <a:pt x="0" y="10"/>
                  </a:cubicBezTo>
                  <a:cubicBezTo>
                    <a:pt x="0" y="10"/>
                    <a:pt x="1" y="9"/>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74"/>
            <p:cNvSpPr>
              <a:spLocks/>
            </p:cNvSpPr>
            <p:nvPr/>
          </p:nvSpPr>
          <p:spPr bwMode="auto">
            <a:xfrm>
              <a:off x="1975117" y="3387725"/>
              <a:ext cx="30781" cy="26988"/>
            </a:xfrm>
            <a:custGeom>
              <a:avLst/>
              <a:gdLst>
                <a:gd name="T0" fmla="*/ 1 w 21"/>
                <a:gd name="T1" fmla="*/ 8 h 14"/>
                <a:gd name="T2" fmla="*/ 1 w 21"/>
                <a:gd name="T3" fmla="*/ 7 h 14"/>
                <a:gd name="T4" fmla="*/ 2 w 21"/>
                <a:gd name="T5" fmla="*/ 6 h 14"/>
                <a:gd name="T6" fmla="*/ 3 w 21"/>
                <a:gd name="T7" fmla="*/ 6 h 14"/>
                <a:gd name="T8" fmla="*/ 5 w 21"/>
                <a:gd name="T9" fmla="*/ 4 h 14"/>
                <a:gd name="T10" fmla="*/ 5 w 21"/>
                <a:gd name="T11" fmla="*/ 4 h 14"/>
                <a:gd name="T12" fmla="*/ 7 w 21"/>
                <a:gd name="T13" fmla="*/ 2 h 14"/>
                <a:gd name="T14" fmla="*/ 7 w 21"/>
                <a:gd name="T15" fmla="*/ 2 h 14"/>
                <a:gd name="T16" fmla="*/ 10 w 21"/>
                <a:gd name="T17" fmla="*/ 0 h 14"/>
                <a:gd name="T18" fmla="*/ 13 w 21"/>
                <a:gd name="T19" fmla="*/ 3 h 14"/>
                <a:gd name="T20" fmla="*/ 13 w 21"/>
                <a:gd name="T21" fmla="*/ 3 h 14"/>
                <a:gd name="T22" fmla="*/ 15 w 21"/>
                <a:gd name="T23" fmla="*/ 5 h 14"/>
                <a:gd name="T24" fmla="*/ 16 w 21"/>
                <a:gd name="T25" fmla="*/ 4 h 14"/>
                <a:gd name="T26" fmla="*/ 18 w 21"/>
                <a:gd name="T27" fmla="*/ 6 h 14"/>
                <a:gd name="T28" fmla="*/ 21 w 21"/>
                <a:gd name="T29" fmla="*/ 9 h 14"/>
                <a:gd name="T30" fmla="*/ 18 w 21"/>
                <a:gd name="T31" fmla="*/ 13 h 14"/>
                <a:gd name="T32" fmla="*/ 16 w 21"/>
                <a:gd name="T33" fmla="*/ 12 h 14"/>
                <a:gd name="T34" fmla="*/ 14 w 21"/>
                <a:gd name="T35" fmla="*/ 14 h 14"/>
                <a:gd name="T36" fmla="*/ 12 w 21"/>
                <a:gd name="T37" fmla="*/ 14 h 14"/>
                <a:gd name="T38" fmla="*/ 10 w 21"/>
                <a:gd name="T39" fmla="*/ 14 h 14"/>
                <a:gd name="T40" fmla="*/ 5 w 21"/>
                <a:gd name="T41" fmla="*/ 12 h 14"/>
                <a:gd name="T42" fmla="*/ 3 w 21"/>
                <a:gd name="T43" fmla="*/ 13 h 14"/>
                <a:gd name="T44" fmla="*/ 0 w 21"/>
                <a:gd name="T45" fmla="*/ 10 h 14"/>
                <a:gd name="T46" fmla="*/ 1 w 21"/>
                <a:gd name="T4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 h="14">
                  <a:moveTo>
                    <a:pt x="1" y="8"/>
                  </a:moveTo>
                  <a:cubicBezTo>
                    <a:pt x="1" y="7"/>
                    <a:pt x="1" y="7"/>
                    <a:pt x="1" y="7"/>
                  </a:cubicBezTo>
                  <a:cubicBezTo>
                    <a:pt x="1" y="6"/>
                    <a:pt x="1" y="6"/>
                    <a:pt x="2" y="6"/>
                  </a:cubicBezTo>
                  <a:cubicBezTo>
                    <a:pt x="3" y="6"/>
                    <a:pt x="3" y="6"/>
                    <a:pt x="3" y="6"/>
                  </a:cubicBezTo>
                  <a:cubicBezTo>
                    <a:pt x="3" y="5"/>
                    <a:pt x="4" y="4"/>
                    <a:pt x="5" y="4"/>
                  </a:cubicBezTo>
                  <a:cubicBezTo>
                    <a:pt x="5" y="4"/>
                    <a:pt x="5" y="4"/>
                    <a:pt x="5" y="4"/>
                  </a:cubicBezTo>
                  <a:cubicBezTo>
                    <a:pt x="5" y="3"/>
                    <a:pt x="6" y="2"/>
                    <a:pt x="7" y="2"/>
                  </a:cubicBezTo>
                  <a:cubicBezTo>
                    <a:pt x="7" y="2"/>
                    <a:pt x="7" y="2"/>
                    <a:pt x="7" y="2"/>
                  </a:cubicBezTo>
                  <a:cubicBezTo>
                    <a:pt x="7" y="1"/>
                    <a:pt x="9" y="0"/>
                    <a:pt x="10" y="0"/>
                  </a:cubicBezTo>
                  <a:cubicBezTo>
                    <a:pt x="12" y="0"/>
                    <a:pt x="13" y="1"/>
                    <a:pt x="13" y="3"/>
                  </a:cubicBezTo>
                  <a:cubicBezTo>
                    <a:pt x="13" y="3"/>
                    <a:pt x="13" y="3"/>
                    <a:pt x="13" y="3"/>
                  </a:cubicBezTo>
                  <a:cubicBezTo>
                    <a:pt x="14" y="3"/>
                    <a:pt x="15" y="4"/>
                    <a:pt x="15" y="5"/>
                  </a:cubicBezTo>
                  <a:cubicBezTo>
                    <a:pt x="16" y="4"/>
                    <a:pt x="16" y="4"/>
                    <a:pt x="16" y="4"/>
                  </a:cubicBezTo>
                  <a:cubicBezTo>
                    <a:pt x="17" y="4"/>
                    <a:pt x="18" y="5"/>
                    <a:pt x="18" y="6"/>
                  </a:cubicBezTo>
                  <a:cubicBezTo>
                    <a:pt x="19" y="6"/>
                    <a:pt x="21" y="8"/>
                    <a:pt x="21" y="9"/>
                  </a:cubicBezTo>
                  <a:cubicBezTo>
                    <a:pt x="21" y="11"/>
                    <a:pt x="19" y="13"/>
                    <a:pt x="18" y="13"/>
                  </a:cubicBezTo>
                  <a:cubicBezTo>
                    <a:pt x="17" y="13"/>
                    <a:pt x="17" y="12"/>
                    <a:pt x="16" y="12"/>
                  </a:cubicBezTo>
                  <a:cubicBezTo>
                    <a:pt x="16" y="13"/>
                    <a:pt x="15" y="14"/>
                    <a:pt x="14" y="14"/>
                  </a:cubicBezTo>
                  <a:cubicBezTo>
                    <a:pt x="13" y="14"/>
                    <a:pt x="13" y="14"/>
                    <a:pt x="12" y="14"/>
                  </a:cubicBezTo>
                  <a:cubicBezTo>
                    <a:pt x="12" y="14"/>
                    <a:pt x="11" y="14"/>
                    <a:pt x="10" y="14"/>
                  </a:cubicBezTo>
                  <a:cubicBezTo>
                    <a:pt x="8" y="14"/>
                    <a:pt x="6" y="14"/>
                    <a:pt x="5" y="12"/>
                  </a:cubicBezTo>
                  <a:cubicBezTo>
                    <a:pt x="5" y="13"/>
                    <a:pt x="4" y="13"/>
                    <a:pt x="3" y="13"/>
                  </a:cubicBezTo>
                  <a:cubicBezTo>
                    <a:pt x="2" y="13"/>
                    <a:pt x="0" y="11"/>
                    <a:pt x="0" y="10"/>
                  </a:cubicBezTo>
                  <a:cubicBezTo>
                    <a:pt x="0" y="9"/>
                    <a:pt x="0" y="8"/>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75"/>
            <p:cNvSpPr>
              <a:spLocks/>
            </p:cNvSpPr>
            <p:nvPr/>
          </p:nvSpPr>
          <p:spPr bwMode="auto">
            <a:xfrm>
              <a:off x="1918685" y="3313112"/>
              <a:ext cx="89778" cy="76200"/>
            </a:xfrm>
            <a:custGeom>
              <a:avLst/>
              <a:gdLst>
                <a:gd name="T0" fmla="*/ 2 w 59"/>
                <a:gd name="T1" fmla="*/ 23 h 41"/>
                <a:gd name="T2" fmla="*/ 2 w 59"/>
                <a:gd name="T3" fmla="*/ 21 h 41"/>
                <a:gd name="T4" fmla="*/ 6 w 59"/>
                <a:gd name="T5" fmla="*/ 17 h 41"/>
                <a:gd name="T6" fmla="*/ 8 w 59"/>
                <a:gd name="T7" fmla="*/ 17 h 41"/>
                <a:gd name="T8" fmla="*/ 13 w 59"/>
                <a:gd name="T9" fmla="*/ 12 h 41"/>
                <a:gd name="T10" fmla="*/ 13 w 59"/>
                <a:gd name="T11" fmla="*/ 11 h 41"/>
                <a:gd name="T12" fmla="*/ 19 w 59"/>
                <a:gd name="T13" fmla="*/ 5 h 41"/>
                <a:gd name="T14" fmla="*/ 19 w 59"/>
                <a:gd name="T15" fmla="*/ 5 h 41"/>
                <a:gd name="T16" fmla="*/ 28 w 59"/>
                <a:gd name="T17" fmla="*/ 0 h 41"/>
                <a:gd name="T18" fmla="*/ 37 w 59"/>
                <a:gd name="T19" fmla="*/ 8 h 41"/>
                <a:gd name="T20" fmla="*/ 37 w 59"/>
                <a:gd name="T21" fmla="*/ 8 h 41"/>
                <a:gd name="T22" fmla="*/ 42 w 59"/>
                <a:gd name="T23" fmla="*/ 13 h 41"/>
                <a:gd name="T24" fmla="*/ 44 w 59"/>
                <a:gd name="T25" fmla="*/ 13 h 41"/>
                <a:gd name="T26" fmla="*/ 51 w 59"/>
                <a:gd name="T27" fmla="*/ 18 h 41"/>
                <a:gd name="T28" fmla="*/ 59 w 59"/>
                <a:gd name="T29" fmla="*/ 27 h 41"/>
                <a:gd name="T30" fmla="*/ 50 w 59"/>
                <a:gd name="T31" fmla="*/ 36 h 41"/>
                <a:gd name="T32" fmla="*/ 46 w 59"/>
                <a:gd name="T33" fmla="*/ 35 h 41"/>
                <a:gd name="T34" fmla="*/ 39 w 59"/>
                <a:gd name="T35" fmla="*/ 40 h 41"/>
                <a:gd name="T36" fmla="*/ 35 w 59"/>
                <a:gd name="T37" fmla="*/ 39 h 41"/>
                <a:gd name="T38" fmla="*/ 27 w 59"/>
                <a:gd name="T39" fmla="*/ 41 h 41"/>
                <a:gd name="T40" fmla="*/ 14 w 59"/>
                <a:gd name="T41" fmla="*/ 36 h 41"/>
                <a:gd name="T42" fmla="*/ 10 w 59"/>
                <a:gd name="T43" fmla="*/ 37 h 41"/>
                <a:gd name="T44" fmla="*/ 0 w 59"/>
                <a:gd name="T45" fmla="*/ 28 h 41"/>
                <a:gd name="T46" fmla="*/ 2 w 59"/>
                <a:gd name="T47" fmla="*/ 2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41">
                  <a:moveTo>
                    <a:pt x="2" y="23"/>
                  </a:moveTo>
                  <a:cubicBezTo>
                    <a:pt x="2" y="22"/>
                    <a:pt x="2" y="22"/>
                    <a:pt x="2" y="21"/>
                  </a:cubicBezTo>
                  <a:cubicBezTo>
                    <a:pt x="2" y="19"/>
                    <a:pt x="4" y="17"/>
                    <a:pt x="6" y="17"/>
                  </a:cubicBezTo>
                  <a:cubicBezTo>
                    <a:pt x="7" y="17"/>
                    <a:pt x="7" y="17"/>
                    <a:pt x="8" y="17"/>
                  </a:cubicBezTo>
                  <a:cubicBezTo>
                    <a:pt x="9" y="15"/>
                    <a:pt x="11" y="13"/>
                    <a:pt x="13" y="12"/>
                  </a:cubicBezTo>
                  <a:cubicBezTo>
                    <a:pt x="13" y="12"/>
                    <a:pt x="13" y="11"/>
                    <a:pt x="13" y="11"/>
                  </a:cubicBezTo>
                  <a:cubicBezTo>
                    <a:pt x="13" y="8"/>
                    <a:pt x="16" y="5"/>
                    <a:pt x="19" y="5"/>
                  </a:cubicBezTo>
                  <a:cubicBezTo>
                    <a:pt x="19" y="5"/>
                    <a:pt x="19" y="5"/>
                    <a:pt x="19" y="5"/>
                  </a:cubicBezTo>
                  <a:cubicBezTo>
                    <a:pt x="21" y="2"/>
                    <a:pt x="24" y="0"/>
                    <a:pt x="28" y="0"/>
                  </a:cubicBezTo>
                  <a:cubicBezTo>
                    <a:pt x="33" y="0"/>
                    <a:pt x="37" y="4"/>
                    <a:pt x="37" y="8"/>
                  </a:cubicBezTo>
                  <a:cubicBezTo>
                    <a:pt x="37" y="8"/>
                    <a:pt x="37" y="8"/>
                    <a:pt x="37" y="8"/>
                  </a:cubicBezTo>
                  <a:cubicBezTo>
                    <a:pt x="40" y="8"/>
                    <a:pt x="42" y="10"/>
                    <a:pt x="42" y="13"/>
                  </a:cubicBezTo>
                  <a:cubicBezTo>
                    <a:pt x="43" y="13"/>
                    <a:pt x="43" y="13"/>
                    <a:pt x="44" y="13"/>
                  </a:cubicBezTo>
                  <a:cubicBezTo>
                    <a:pt x="47" y="13"/>
                    <a:pt x="50" y="15"/>
                    <a:pt x="51" y="18"/>
                  </a:cubicBezTo>
                  <a:cubicBezTo>
                    <a:pt x="55" y="18"/>
                    <a:pt x="59" y="22"/>
                    <a:pt x="59" y="27"/>
                  </a:cubicBezTo>
                  <a:cubicBezTo>
                    <a:pt x="59" y="32"/>
                    <a:pt x="55" y="36"/>
                    <a:pt x="50" y="36"/>
                  </a:cubicBezTo>
                  <a:cubicBezTo>
                    <a:pt x="49" y="36"/>
                    <a:pt x="47" y="36"/>
                    <a:pt x="46" y="35"/>
                  </a:cubicBezTo>
                  <a:cubicBezTo>
                    <a:pt x="45" y="38"/>
                    <a:pt x="42" y="40"/>
                    <a:pt x="39" y="40"/>
                  </a:cubicBezTo>
                  <a:cubicBezTo>
                    <a:pt x="38" y="40"/>
                    <a:pt x="36" y="40"/>
                    <a:pt x="35" y="39"/>
                  </a:cubicBezTo>
                  <a:cubicBezTo>
                    <a:pt x="33" y="41"/>
                    <a:pt x="30" y="41"/>
                    <a:pt x="27" y="41"/>
                  </a:cubicBezTo>
                  <a:cubicBezTo>
                    <a:pt x="22" y="41"/>
                    <a:pt x="18" y="39"/>
                    <a:pt x="14" y="36"/>
                  </a:cubicBezTo>
                  <a:cubicBezTo>
                    <a:pt x="13" y="36"/>
                    <a:pt x="11" y="37"/>
                    <a:pt x="10" y="37"/>
                  </a:cubicBezTo>
                  <a:cubicBezTo>
                    <a:pt x="4" y="37"/>
                    <a:pt x="0" y="33"/>
                    <a:pt x="0" y="28"/>
                  </a:cubicBezTo>
                  <a:cubicBezTo>
                    <a:pt x="0" y="26"/>
                    <a:pt x="1" y="24"/>
                    <a:pt x="2"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76"/>
            <p:cNvSpPr>
              <a:spLocks/>
            </p:cNvSpPr>
            <p:nvPr/>
          </p:nvSpPr>
          <p:spPr bwMode="auto">
            <a:xfrm>
              <a:off x="1919968" y="3314700"/>
              <a:ext cx="85930" cy="74613"/>
            </a:xfrm>
            <a:custGeom>
              <a:avLst/>
              <a:gdLst>
                <a:gd name="T0" fmla="*/ 2 w 57"/>
                <a:gd name="T1" fmla="*/ 22 h 40"/>
                <a:gd name="T2" fmla="*/ 2 w 57"/>
                <a:gd name="T3" fmla="*/ 20 h 40"/>
                <a:gd name="T4" fmla="*/ 6 w 57"/>
                <a:gd name="T5" fmla="*/ 16 h 40"/>
                <a:gd name="T6" fmla="*/ 7 w 57"/>
                <a:gd name="T7" fmla="*/ 16 h 40"/>
                <a:gd name="T8" fmla="*/ 13 w 57"/>
                <a:gd name="T9" fmla="*/ 12 h 40"/>
                <a:gd name="T10" fmla="*/ 13 w 57"/>
                <a:gd name="T11" fmla="*/ 10 h 40"/>
                <a:gd name="T12" fmla="*/ 18 w 57"/>
                <a:gd name="T13" fmla="*/ 5 h 40"/>
                <a:gd name="T14" fmla="*/ 19 w 57"/>
                <a:gd name="T15" fmla="*/ 5 h 40"/>
                <a:gd name="T16" fmla="*/ 27 w 57"/>
                <a:gd name="T17" fmla="*/ 0 h 40"/>
                <a:gd name="T18" fmla="*/ 36 w 57"/>
                <a:gd name="T19" fmla="*/ 8 h 40"/>
                <a:gd name="T20" fmla="*/ 36 w 57"/>
                <a:gd name="T21" fmla="*/ 8 h 40"/>
                <a:gd name="T22" fmla="*/ 40 w 57"/>
                <a:gd name="T23" fmla="*/ 12 h 40"/>
                <a:gd name="T24" fmla="*/ 43 w 57"/>
                <a:gd name="T25" fmla="*/ 12 h 40"/>
                <a:gd name="T26" fmla="*/ 49 w 57"/>
                <a:gd name="T27" fmla="*/ 17 h 40"/>
                <a:gd name="T28" fmla="*/ 57 w 57"/>
                <a:gd name="T29" fmla="*/ 26 h 40"/>
                <a:gd name="T30" fmla="*/ 48 w 57"/>
                <a:gd name="T31" fmla="*/ 34 h 40"/>
                <a:gd name="T32" fmla="*/ 45 w 57"/>
                <a:gd name="T33" fmla="*/ 34 h 40"/>
                <a:gd name="T34" fmla="*/ 38 w 57"/>
                <a:gd name="T35" fmla="*/ 39 h 40"/>
                <a:gd name="T36" fmla="*/ 34 w 57"/>
                <a:gd name="T37" fmla="*/ 38 h 40"/>
                <a:gd name="T38" fmla="*/ 26 w 57"/>
                <a:gd name="T39" fmla="*/ 40 h 40"/>
                <a:gd name="T40" fmla="*/ 14 w 57"/>
                <a:gd name="T41" fmla="*/ 34 h 40"/>
                <a:gd name="T42" fmla="*/ 9 w 57"/>
                <a:gd name="T43" fmla="*/ 35 h 40"/>
                <a:gd name="T44" fmla="*/ 0 w 57"/>
                <a:gd name="T45" fmla="*/ 27 h 40"/>
                <a:gd name="T46" fmla="*/ 2 w 57"/>
                <a:gd name="T47"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 h="40">
                  <a:moveTo>
                    <a:pt x="2" y="22"/>
                  </a:moveTo>
                  <a:cubicBezTo>
                    <a:pt x="2" y="21"/>
                    <a:pt x="2" y="21"/>
                    <a:pt x="2" y="20"/>
                  </a:cubicBezTo>
                  <a:cubicBezTo>
                    <a:pt x="2" y="18"/>
                    <a:pt x="4" y="16"/>
                    <a:pt x="6" y="16"/>
                  </a:cubicBezTo>
                  <a:cubicBezTo>
                    <a:pt x="7" y="16"/>
                    <a:pt x="7" y="16"/>
                    <a:pt x="7" y="16"/>
                  </a:cubicBezTo>
                  <a:cubicBezTo>
                    <a:pt x="9" y="14"/>
                    <a:pt x="11" y="12"/>
                    <a:pt x="13" y="12"/>
                  </a:cubicBezTo>
                  <a:cubicBezTo>
                    <a:pt x="13" y="11"/>
                    <a:pt x="13" y="11"/>
                    <a:pt x="13" y="10"/>
                  </a:cubicBezTo>
                  <a:cubicBezTo>
                    <a:pt x="13" y="7"/>
                    <a:pt x="15" y="5"/>
                    <a:pt x="18" y="5"/>
                  </a:cubicBezTo>
                  <a:cubicBezTo>
                    <a:pt x="19" y="5"/>
                    <a:pt x="19" y="5"/>
                    <a:pt x="19" y="5"/>
                  </a:cubicBezTo>
                  <a:cubicBezTo>
                    <a:pt x="20" y="2"/>
                    <a:pt x="23" y="0"/>
                    <a:pt x="27" y="0"/>
                  </a:cubicBezTo>
                  <a:cubicBezTo>
                    <a:pt x="32" y="0"/>
                    <a:pt x="35" y="3"/>
                    <a:pt x="36" y="8"/>
                  </a:cubicBezTo>
                  <a:cubicBezTo>
                    <a:pt x="36" y="8"/>
                    <a:pt x="36" y="8"/>
                    <a:pt x="36" y="8"/>
                  </a:cubicBezTo>
                  <a:cubicBezTo>
                    <a:pt x="38" y="8"/>
                    <a:pt x="40" y="10"/>
                    <a:pt x="40" y="12"/>
                  </a:cubicBezTo>
                  <a:cubicBezTo>
                    <a:pt x="41" y="12"/>
                    <a:pt x="42" y="12"/>
                    <a:pt x="43" y="12"/>
                  </a:cubicBezTo>
                  <a:cubicBezTo>
                    <a:pt x="46" y="12"/>
                    <a:pt x="48" y="14"/>
                    <a:pt x="49" y="17"/>
                  </a:cubicBezTo>
                  <a:cubicBezTo>
                    <a:pt x="53" y="17"/>
                    <a:pt x="57" y="21"/>
                    <a:pt x="57" y="26"/>
                  </a:cubicBezTo>
                  <a:cubicBezTo>
                    <a:pt x="57" y="31"/>
                    <a:pt x="53" y="34"/>
                    <a:pt x="48" y="34"/>
                  </a:cubicBezTo>
                  <a:cubicBezTo>
                    <a:pt x="47" y="34"/>
                    <a:pt x="46" y="34"/>
                    <a:pt x="45" y="34"/>
                  </a:cubicBezTo>
                  <a:cubicBezTo>
                    <a:pt x="44" y="37"/>
                    <a:pt x="41" y="39"/>
                    <a:pt x="38" y="39"/>
                  </a:cubicBezTo>
                  <a:cubicBezTo>
                    <a:pt x="36" y="39"/>
                    <a:pt x="35" y="38"/>
                    <a:pt x="34" y="38"/>
                  </a:cubicBezTo>
                  <a:cubicBezTo>
                    <a:pt x="32" y="39"/>
                    <a:pt x="29" y="40"/>
                    <a:pt x="26" y="40"/>
                  </a:cubicBezTo>
                  <a:cubicBezTo>
                    <a:pt x="21" y="40"/>
                    <a:pt x="17" y="37"/>
                    <a:pt x="14" y="34"/>
                  </a:cubicBezTo>
                  <a:cubicBezTo>
                    <a:pt x="13" y="35"/>
                    <a:pt x="11" y="35"/>
                    <a:pt x="9" y="35"/>
                  </a:cubicBezTo>
                  <a:cubicBezTo>
                    <a:pt x="4" y="35"/>
                    <a:pt x="0" y="31"/>
                    <a:pt x="0" y="27"/>
                  </a:cubicBezTo>
                  <a:cubicBezTo>
                    <a:pt x="0" y="25"/>
                    <a:pt x="1" y="23"/>
                    <a:pt x="2"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77"/>
            <p:cNvSpPr>
              <a:spLocks/>
            </p:cNvSpPr>
            <p:nvPr/>
          </p:nvSpPr>
          <p:spPr bwMode="auto">
            <a:xfrm>
              <a:off x="1925098" y="3314700"/>
              <a:ext cx="76953" cy="69850"/>
            </a:xfrm>
            <a:custGeom>
              <a:avLst/>
              <a:gdLst>
                <a:gd name="T0" fmla="*/ 1 w 51"/>
                <a:gd name="T1" fmla="*/ 20 h 37"/>
                <a:gd name="T2" fmla="*/ 1 w 51"/>
                <a:gd name="T3" fmla="*/ 19 h 37"/>
                <a:gd name="T4" fmla="*/ 5 w 51"/>
                <a:gd name="T5" fmla="*/ 15 h 37"/>
                <a:gd name="T6" fmla="*/ 6 w 51"/>
                <a:gd name="T7" fmla="*/ 15 h 37"/>
                <a:gd name="T8" fmla="*/ 11 w 51"/>
                <a:gd name="T9" fmla="*/ 11 h 37"/>
                <a:gd name="T10" fmla="*/ 11 w 51"/>
                <a:gd name="T11" fmla="*/ 10 h 37"/>
                <a:gd name="T12" fmla="*/ 16 w 51"/>
                <a:gd name="T13" fmla="*/ 5 h 37"/>
                <a:gd name="T14" fmla="*/ 16 w 51"/>
                <a:gd name="T15" fmla="*/ 5 h 37"/>
                <a:gd name="T16" fmla="*/ 24 w 51"/>
                <a:gd name="T17" fmla="*/ 0 h 37"/>
                <a:gd name="T18" fmla="*/ 32 w 51"/>
                <a:gd name="T19" fmla="*/ 8 h 37"/>
                <a:gd name="T20" fmla="*/ 32 w 51"/>
                <a:gd name="T21" fmla="*/ 8 h 37"/>
                <a:gd name="T22" fmla="*/ 36 w 51"/>
                <a:gd name="T23" fmla="*/ 12 h 37"/>
                <a:gd name="T24" fmla="*/ 38 w 51"/>
                <a:gd name="T25" fmla="*/ 12 h 37"/>
                <a:gd name="T26" fmla="*/ 44 w 51"/>
                <a:gd name="T27" fmla="*/ 16 h 37"/>
                <a:gd name="T28" fmla="*/ 51 w 51"/>
                <a:gd name="T29" fmla="*/ 24 h 37"/>
                <a:gd name="T30" fmla="*/ 43 w 51"/>
                <a:gd name="T31" fmla="*/ 32 h 37"/>
                <a:gd name="T32" fmla="*/ 40 w 51"/>
                <a:gd name="T33" fmla="*/ 31 h 37"/>
                <a:gd name="T34" fmla="*/ 33 w 51"/>
                <a:gd name="T35" fmla="*/ 36 h 37"/>
                <a:gd name="T36" fmla="*/ 30 w 51"/>
                <a:gd name="T37" fmla="*/ 35 h 37"/>
                <a:gd name="T38" fmla="*/ 23 w 51"/>
                <a:gd name="T39" fmla="*/ 37 h 37"/>
                <a:gd name="T40" fmla="*/ 12 w 51"/>
                <a:gd name="T41" fmla="*/ 32 h 37"/>
                <a:gd name="T42" fmla="*/ 8 w 51"/>
                <a:gd name="T43" fmla="*/ 33 h 37"/>
                <a:gd name="T44" fmla="*/ 0 w 51"/>
                <a:gd name="T45" fmla="*/ 25 h 37"/>
                <a:gd name="T46" fmla="*/ 1 w 51"/>
                <a:gd name="T47" fmla="*/ 2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37">
                  <a:moveTo>
                    <a:pt x="1" y="20"/>
                  </a:moveTo>
                  <a:cubicBezTo>
                    <a:pt x="1" y="20"/>
                    <a:pt x="1" y="20"/>
                    <a:pt x="1" y="19"/>
                  </a:cubicBezTo>
                  <a:cubicBezTo>
                    <a:pt x="1" y="17"/>
                    <a:pt x="3" y="15"/>
                    <a:pt x="5" y="15"/>
                  </a:cubicBezTo>
                  <a:cubicBezTo>
                    <a:pt x="5" y="15"/>
                    <a:pt x="6" y="15"/>
                    <a:pt x="6" y="15"/>
                  </a:cubicBezTo>
                  <a:cubicBezTo>
                    <a:pt x="7" y="13"/>
                    <a:pt x="9" y="12"/>
                    <a:pt x="11" y="11"/>
                  </a:cubicBezTo>
                  <a:cubicBezTo>
                    <a:pt x="11" y="11"/>
                    <a:pt x="11" y="10"/>
                    <a:pt x="11" y="10"/>
                  </a:cubicBezTo>
                  <a:cubicBezTo>
                    <a:pt x="11" y="7"/>
                    <a:pt x="13" y="5"/>
                    <a:pt x="16" y="5"/>
                  </a:cubicBezTo>
                  <a:cubicBezTo>
                    <a:pt x="16" y="5"/>
                    <a:pt x="16" y="5"/>
                    <a:pt x="16" y="5"/>
                  </a:cubicBezTo>
                  <a:cubicBezTo>
                    <a:pt x="17" y="2"/>
                    <a:pt x="20" y="0"/>
                    <a:pt x="24" y="0"/>
                  </a:cubicBezTo>
                  <a:cubicBezTo>
                    <a:pt x="28" y="0"/>
                    <a:pt x="31" y="4"/>
                    <a:pt x="32" y="8"/>
                  </a:cubicBezTo>
                  <a:cubicBezTo>
                    <a:pt x="32" y="8"/>
                    <a:pt x="32" y="8"/>
                    <a:pt x="32" y="8"/>
                  </a:cubicBezTo>
                  <a:cubicBezTo>
                    <a:pt x="34" y="8"/>
                    <a:pt x="36" y="10"/>
                    <a:pt x="36" y="12"/>
                  </a:cubicBezTo>
                  <a:cubicBezTo>
                    <a:pt x="37" y="12"/>
                    <a:pt x="37" y="12"/>
                    <a:pt x="38" y="12"/>
                  </a:cubicBezTo>
                  <a:cubicBezTo>
                    <a:pt x="41" y="12"/>
                    <a:pt x="43" y="14"/>
                    <a:pt x="44" y="16"/>
                  </a:cubicBezTo>
                  <a:cubicBezTo>
                    <a:pt x="48" y="16"/>
                    <a:pt x="51" y="20"/>
                    <a:pt x="51" y="24"/>
                  </a:cubicBezTo>
                  <a:cubicBezTo>
                    <a:pt x="51" y="29"/>
                    <a:pt x="47" y="32"/>
                    <a:pt x="43" y="32"/>
                  </a:cubicBezTo>
                  <a:cubicBezTo>
                    <a:pt x="42" y="32"/>
                    <a:pt x="41" y="32"/>
                    <a:pt x="40" y="31"/>
                  </a:cubicBezTo>
                  <a:cubicBezTo>
                    <a:pt x="39" y="34"/>
                    <a:pt x="36" y="36"/>
                    <a:pt x="33" y="36"/>
                  </a:cubicBezTo>
                  <a:cubicBezTo>
                    <a:pt x="32" y="36"/>
                    <a:pt x="31" y="36"/>
                    <a:pt x="30" y="35"/>
                  </a:cubicBezTo>
                  <a:cubicBezTo>
                    <a:pt x="28" y="36"/>
                    <a:pt x="26" y="37"/>
                    <a:pt x="23" y="37"/>
                  </a:cubicBezTo>
                  <a:cubicBezTo>
                    <a:pt x="19" y="37"/>
                    <a:pt x="15" y="35"/>
                    <a:pt x="12" y="32"/>
                  </a:cubicBezTo>
                  <a:cubicBezTo>
                    <a:pt x="11" y="33"/>
                    <a:pt x="9" y="33"/>
                    <a:pt x="8" y="33"/>
                  </a:cubicBezTo>
                  <a:cubicBezTo>
                    <a:pt x="3" y="33"/>
                    <a:pt x="0" y="29"/>
                    <a:pt x="0" y="25"/>
                  </a:cubicBezTo>
                  <a:cubicBezTo>
                    <a:pt x="0" y="23"/>
                    <a:pt x="0" y="22"/>
                    <a:pt x="1"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78"/>
            <p:cNvSpPr>
              <a:spLocks/>
            </p:cNvSpPr>
            <p:nvPr/>
          </p:nvSpPr>
          <p:spPr bwMode="auto">
            <a:xfrm>
              <a:off x="1934076" y="3389312"/>
              <a:ext cx="20521" cy="19050"/>
            </a:xfrm>
            <a:custGeom>
              <a:avLst/>
              <a:gdLst>
                <a:gd name="T0" fmla="*/ 0 w 14"/>
                <a:gd name="T1" fmla="*/ 6 h 10"/>
                <a:gd name="T2" fmla="*/ 0 w 14"/>
                <a:gd name="T3" fmla="*/ 5 h 10"/>
                <a:gd name="T4" fmla="*/ 1 w 14"/>
                <a:gd name="T5" fmla="*/ 4 h 10"/>
                <a:gd name="T6" fmla="*/ 1 w 14"/>
                <a:gd name="T7" fmla="*/ 4 h 10"/>
                <a:gd name="T8" fmla="*/ 3 w 14"/>
                <a:gd name="T9" fmla="*/ 3 h 10"/>
                <a:gd name="T10" fmla="*/ 3 w 14"/>
                <a:gd name="T11" fmla="*/ 3 h 10"/>
                <a:gd name="T12" fmla="*/ 4 w 14"/>
                <a:gd name="T13" fmla="*/ 2 h 10"/>
                <a:gd name="T14" fmla="*/ 4 w 14"/>
                <a:gd name="T15" fmla="*/ 2 h 10"/>
                <a:gd name="T16" fmla="*/ 6 w 14"/>
                <a:gd name="T17" fmla="*/ 0 h 10"/>
                <a:gd name="T18" fmla="*/ 9 w 14"/>
                <a:gd name="T19" fmla="*/ 2 h 10"/>
                <a:gd name="T20" fmla="*/ 9 w 14"/>
                <a:gd name="T21" fmla="*/ 2 h 10"/>
                <a:gd name="T22" fmla="*/ 10 w 14"/>
                <a:gd name="T23" fmla="*/ 3 h 10"/>
                <a:gd name="T24" fmla="*/ 10 w 14"/>
                <a:gd name="T25" fmla="*/ 3 h 10"/>
                <a:gd name="T26" fmla="*/ 12 w 14"/>
                <a:gd name="T27" fmla="*/ 5 h 10"/>
                <a:gd name="T28" fmla="*/ 14 w 14"/>
                <a:gd name="T29" fmla="*/ 7 h 10"/>
                <a:gd name="T30" fmla="*/ 12 w 14"/>
                <a:gd name="T31" fmla="*/ 9 h 10"/>
                <a:gd name="T32" fmla="*/ 11 w 14"/>
                <a:gd name="T33" fmla="*/ 9 h 10"/>
                <a:gd name="T34" fmla="*/ 9 w 14"/>
                <a:gd name="T35" fmla="*/ 10 h 10"/>
                <a:gd name="T36" fmla="*/ 8 w 14"/>
                <a:gd name="T37" fmla="*/ 10 h 10"/>
                <a:gd name="T38" fmla="*/ 6 w 14"/>
                <a:gd name="T39" fmla="*/ 10 h 10"/>
                <a:gd name="T40" fmla="*/ 3 w 14"/>
                <a:gd name="T41" fmla="*/ 9 h 10"/>
                <a:gd name="T42" fmla="*/ 2 w 14"/>
                <a:gd name="T43" fmla="*/ 9 h 10"/>
                <a:gd name="T44" fmla="*/ 0 w 14"/>
                <a:gd name="T45" fmla="*/ 7 h 10"/>
                <a:gd name="T46" fmla="*/ 0 w 14"/>
                <a:gd name="T4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10">
                  <a:moveTo>
                    <a:pt x="0" y="6"/>
                  </a:moveTo>
                  <a:cubicBezTo>
                    <a:pt x="0" y="5"/>
                    <a:pt x="0" y="5"/>
                    <a:pt x="0" y="5"/>
                  </a:cubicBezTo>
                  <a:cubicBezTo>
                    <a:pt x="0" y="5"/>
                    <a:pt x="1" y="4"/>
                    <a:pt x="1" y="4"/>
                  </a:cubicBezTo>
                  <a:cubicBezTo>
                    <a:pt x="1" y="4"/>
                    <a:pt x="1" y="4"/>
                    <a:pt x="1" y="4"/>
                  </a:cubicBezTo>
                  <a:cubicBezTo>
                    <a:pt x="2" y="4"/>
                    <a:pt x="2" y="3"/>
                    <a:pt x="3" y="3"/>
                  </a:cubicBezTo>
                  <a:cubicBezTo>
                    <a:pt x="3" y="3"/>
                    <a:pt x="3" y="3"/>
                    <a:pt x="3" y="3"/>
                  </a:cubicBezTo>
                  <a:cubicBezTo>
                    <a:pt x="3" y="2"/>
                    <a:pt x="3" y="2"/>
                    <a:pt x="4" y="2"/>
                  </a:cubicBezTo>
                  <a:cubicBezTo>
                    <a:pt x="4" y="2"/>
                    <a:pt x="4" y="2"/>
                    <a:pt x="4" y="2"/>
                  </a:cubicBezTo>
                  <a:cubicBezTo>
                    <a:pt x="5" y="1"/>
                    <a:pt x="5" y="0"/>
                    <a:pt x="6" y="0"/>
                  </a:cubicBezTo>
                  <a:cubicBezTo>
                    <a:pt x="8" y="0"/>
                    <a:pt x="8" y="1"/>
                    <a:pt x="9" y="2"/>
                  </a:cubicBezTo>
                  <a:cubicBezTo>
                    <a:pt x="9" y="2"/>
                    <a:pt x="9" y="2"/>
                    <a:pt x="9" y="2"/>
                  </a:cubicBezTo>
                  <a:cubicBezTo>
                    <a:pt x="9" y="2"/>
                    <a:pt x="10" y="3"/>
                    <a:pt x="10" y="3"/>
                  </a:cubicBezTo>
                  <a:cubicBezTo>
                    <a:pt x="10" y="3"/>
                    <a:pt x="10" y="3"/>
                    <a:pt x="10" y="3"/>
                  </a:cubicBezTo>
                  <a:cubicBezTo>
                    <a:pt x="11" y="3"/>
                    <a:pt x="12" y="4"/>
                    <a:pt x="12" y="5"/>
                  </a:cubicBezTo>
                  <a:cubicBezTo>
                    <a:pt x="13" y="5"/>
                    <a:pt x="14" y="6"/>
                    <a:pt x="14" y="7"/>
                  </a:cubicBezTo>
                  <a:cubicBezTo>
                    <a:pt x="14" y="8"/>
                    <a:pt x="13" y="9"/>
                    <a:pt x="12" y="9"/>
                  </a:cubicBezTo>
                  <a:cubicBezTo>
                    <a:pt x="11" y="9"/>
                    <a:pt x="11" y="9"/>
                    <a:pt x="11" y="9"/>
                  </a:cubicBezTo>
                  <a:cubicBezTo>
                    <a:pt x="11" y="10"/>
                    <a:pt x="10" y="10"/>
                    <a:pt x="9" y="10"/>
                  </a:cubicBezTo>
                  <a:cubicBezTo>
                    <a:pt x="8" y="10"/>
                    <a:pt x="8" y="10"/>
                    <a:pt x="8" y="10"/>
                  </a:cubicBezTo>
                  <a:cubicBezTo>
                    <a:pt x="8" y="10"/>
                    <a:pt x="7" y="10"/>
                    <a:pt x="6" y="10"/>
                  </a:cubicBezTo>
                  <a:cubicBezTo>
                    <a:pt x="5" y="10"/>
                    <a:pt x="4" y="10"/>
                    <a:pt x="3" y="9"/>
                  </a:cubicBezTo>
                  <a:cubicBezTo>
                    <a:pt x="3" y="9"/>
                    <a:pt x="2" y="9"/>
                    <a:pt x="2" y="9"/>
                  </a:cubicBezTo>
                  <a:cubicBezTo>
                    <a:pt x="1" y="9"/>
                    <a:pt x="0" y="8"/>
                    <a:pt x="0" y="7"/>
                  </a:cubicBezTo>
                  <a:cubicBezTo>
                    <a:pt x="0" y="7"/>
                    <a:pt x="0" y="6"/>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79"/>
            <p:cNvSpPr>
              <a:spLocks/>
            </p:cNvSpPr>
            <p:nvPr/>
          </p:nvSpPr>
          <p:spPr bwMode="auto">
            <a:xfrm>
              <a:off x="1934076" y="3389312"/>
              <a:ext cx="20521" cy="19050"/>
            </a:xfrm>
            <a:custGeom>
              <a:avLst/>
              <a:gdLst>
                <a:gd name="T0" fmla="*/ 0 w 14"/>
                <a:gd name="T1" fmla="*/ 6 h 10"/>
                <a:gd name="T2" fmla="*/ 0 w 14"/>
                <a:gd name="T3" fmla="*/ 5 h 10"/>
                <a:gd name="T4" fmla="*/ 1 w 14"/>
                <a:gd name="T5" fmla="*/ 4 h 10"/>
                <a:gd name="T6" fmla="*/ 2 w 14"/>
                <a:gd name="T7" fmla="*/ 4 h 10"/>
                <a:gd name="T8" fmla="*/ 3 w 14"/>
                <a:gd name="T9" fmla="*/ 3 h 10"/>
                <a:gd name="T10" fmla="*/ 3 w 14"/>
                <a:gd name="T11" fmla="*/ 3 h 10"/>
                <a:gd name="T12" fmla="*/ 4 w 14"/>
                <a:gd name="T13" fmla="*/ 2 h 10"/>
                <a:gd name="T14" fmla="*/ 4 w 14"/>
                <a:gd name="T15" fmla="*/ 2 h 10"/>
                <a:gd name="T16" fmla="*/ 6 w 14"/>
                <a:gd name="T17" fmla="*/ 0 h 10"/>
                <a:gd name="T18" fmla="*/ 8 w 14"/>
                <a:gd name="T19" fmla="*/ 2 h 10"/>
                <a:gd name="T20" fmla="*/ 9 w 14"/>
                <a:gd name="T21" fmla="*/ 2 h 10"/>
                <a:gd name="T22" fmla="*/ 10 w 14"/>
                <a:gd name="T23" fmla="*/ 4 h 10"/>
                <a:gd name="T24" fmla="*/ 10 w 14"/>
                <a:gd name="T25" fmla="*/ 3 h 10"/>
                <a:gd name="T26" fmla="*/ 12 w 14"/>
                <a:gd name="T27" fmla="*/ 5 h 10"/>
                <a:gd name="T28" fmla="*/ 14 w 14"/>
                <a:gd name="T29" fmla="*/ 7 h 10"/>
                <a:gd name="T30" fmla="*/ 12 w 14"/>
                <a:gd name="T31" fmla="*/ 9 h 10"/>
                <a:gd name="T32" fmla="*/ 11 w 14"/>
                <a:gd name="T33" fmla="*/ 9 h 10"/>
                <a:gd name="T34" fmla="*/ 9 w 14"/>
                <a:gd name="T35" fmla="*/ 10 h 10"/>
                <a:gd name="T36" fmla="*/ 8 w 14"/>
                <a:gd name="T37" fmla="*/ 10 h 10"/>
                <a:gd name="T38" fmla="*/ 6 w 14"/>
                <a:gd name="T39" fmla="*/ 10 h 10"/>
                <a:gd name="T40" fmla="*/ 3 w 14"/>
                <a:gd name="T41" fmla="*/ 9 h 10"/>
                <a:gd name="T42" fmla="*/ 2 w 14"/>
                <a:gd name="T43" fmla="*/ 9 h 10"/>
                <a:gd name="T44" fmla="*/ 0 w 14"/>
                <a:gd name="T45" fmla="*/ 7 h 10"/>
                <a:gd name="T46" fmla="*/ 0 w 14"/>
                <a:gd name="T4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10">
                  <a:moveTo>
                    <a:pt x="0" y="6"/>
                  </a:moveTo>
                  <a:cubicBezTo>
                    <a:pt x="0" y="5"/>
                    <a:pt x="0" y="5"/>
                    <a:pt x="0" y="5"/>
                  </a:cubicBezTo>
                  <a:cubicBezTo>
                    <a:pt x="0" y="5"/>
                    <a:pt x="1" y="4"/>
                    <a:pt x="1" y="4"/>
                  </a:cubicBezTo>
                  <a:cubicBezTo>
                    <a:pt x="2" y="4"/>
                    <a:pt x="2" y="4"/>
                    <a:pt x="2" y="4"/>
                  </a:cubicBezTo>
                  <a:cubicBezTo>
                    <a:pt x="2" y="4"/>
                    <a:pt x="2" y="4"/>
                    <a:pt x="3" y="3"/>
                  </a:cubicBezTo>
                  <a:cubicBezTo>
                    <a:pt x="3" y="3"/>
                    <a:pt x="3" y="3"/>
                    <a:pt x="3" y="3"/>
                  </a:cubicBezTo>
                  <a:cubicBezTo>
                    <a:pt x="3" y="2"/>
                    <a:pt x="4" y="2"/>
                    <a:pt x="4" y="2"/>
                  </a:cubicBezTo>
                  <a:cubicBezTo>
                    <a:pt x="4" y="2"/>
                    <a:pt x="4" y="2"/>
                    <a:pt x="4" y="2"/>
                  </a:cubicBezTo>
                  <a:cubicBezTo>
                    <a:pt x="5" y="1"/>
                    <a:pt x="5" y="0"/>
                    <a:pt x="6" y="0"/>
                  </a:cubicBezTo>
                  <a:cubicBezTo>
                    <a:pt x="7" y="0"/>
                    <a:pt x="8" y="1"/>
                    <a:pt x="8" y="2"/>
                  </a:cubicBezTo>
                  <a:cubicBezTo>
                    <a:pt x="9" y="2"/>
                    <a:pt x="9" y="2"/>
                    <a:pt x="9" y="2"/>
                  </a:cubicBezTo>
                  <a:cubicBezTo>
                    <a:pt x="9" y="2"/>
                    <a:pt x="10" y="3"/>
                    <a:pt x="10" y="4"/>
                  </a:cubicBezTo>
                  <a:cubicBezTo>
                    <a:pt x="10" y="3"/>
                    <a:pt x="10" y="3"/>
                    <a:pt x="10" y="3"/>
                  </a:cubicBezTo>
                  <a:cubicBezTo>
                    <a:pt x="11" y="3"/>
                    <a:pt x="12" y="4"/>
                    <a:pt x="12" y="5"/>
                  </a:cubicBezTo>
                  <a:cubicBezTo>
                    <a:pt x="13" y="5"/>
                    <a:pt x="14" y="6"/>
                    <a:pt x="14" y="7"/>
                  </a:cubicBezTo>
                  <a:cubicBezTo>
                    <a:pt x="14" y="8"/>
                    <a:pt x="13" y="9"/>
                    <a:pt x="12" y="9"/>
                  </a:cubicBezTo>
                  <a:cubicBezTo>
                    <a:pt x="11" y="9"/>
                    <a:pt x="11" y="9"/>
                    <a:pt x="11" y="9"/>
                  </a:cubicBezTo>
                  <a:cubicBezTo>
                    <a:pt x="10" y="9"/>
                    <a:pt x="10" y="10"/>
                    <a:pt x="9" y="10"/>
                  </a:cubicBezTo>
                  <a:cubicBezTo>
                    <a:pt x="8" y="10"/>
                    <a:pt x="8" y="10"/>
                    <a:pt x="8" y="10"/>
                  </a:cubicBezTo>
                  <a:cubicBezTo>
                    <a:pt x="8" y="10"/>
                    <a:pt x="7" y="10"/>
                    <a:pt x="6" y="10"/>
                  </a:cubicBezTo>
                  <a:cubicBezTo>
                    <a:pt x="5" y="10"/>
                    <a:pt x="4" y="10"/>
                    <a:pt x="3" y="9"/>
                  </a:cubicBezTo>
                  <a:cubicBezTo>
                    <a:pt x="3" y="9"/>
                    <a:pt x="2" y="9"/>
                    <a:pt x="2" y="9"/>
                  </a:cubicBezTo>
                  <a:cubicBezTo>
                    <a:pt x="1" y="9"/>
                    <a:pt x="0" y="8"/>
                    <a:pt x="0" y="7"/>
                  </a:cubicBezTo>
                  <a:cubicBezTo>
                    <a:pt x="0" y="7"/>
                    <a:pt x="0" y="6"/>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80"/>
            <p:cNvSpPr>
              <a:spLocks/>
            </p:cNvSpPr>
            <p:nvPr/>
          </p:nvSpPr>
          <p:spPr bwMode="auto">
            <a:xfrm>
              <a:off x="1934076" y="3392487"/>
              <a:ext cx="19238" cy="14288"/>
            </a:xfrm>
            <a:custGeom>
              <a:avLst/>
              <a:gdLst>
                <a:gd name="T0" fmla="*/ 1 w 13"/>
                <a:gd name="T1" fmla="*/ 5 h 8"/>
                <a:gd name="T2" fmla="*/ 1 w 13"/>
                <a:gd name="T3" fmla="*/ 4 h 8"/>
                <a:gd name="T4" fmla="*/ 2 w 13"/>
                <a:gd name="T5" fmla="*/ 3 h 8"/>
                <a:gd name="T6" fmla="*/ 2 w 13"/>
                <a:gd name="T7" fmla="*/ 3 h 8"/>
                <a:gd name="T8" fmla="*/ 3 w 13"/>
                <a:gd name="T9" fmla="*/ 2 h 8"/>
                <a:gd name="T10" fmla="*/ 3 w 13"/>
                <a:gd name="T11" fmla="*/ 2 h 8"/>
                <a:gd name="T12" fmla="*/ 4 w 13"/>
                <a:gd name="T13" fmla="*/ 1 h 8"/>
                <a:gd name="T14" fmla="*/ 4 w 13"/>
                <a:gd name="T15" fmla="*/ 1 h 8"/>
                <a:gd name="T16" fmla="*/ 6 w 13"/>
                <a:gd name="T17" fmla="*/ 0 h 8"/>
                <a:gd name="T18" fmla="*/ 8 w 13"/>
                <a:gd name="T19" fmla="*/ 1 h 8"/>
                <a:gd name="T20" fmla="*/ 8 w 13"/>
                <a:gd name="T21" fmla="*/ 1 h 8"/>
                <a:gd name="T22" fmla="*/ 9 w 13"/>
                <a:gd name="T23" fmla="*/ 2 h 8"/>
                <a:gd name="T24" fmla="*/ 10 w 13"/>
                <a:gd name="T25" fmla="*/ 2 h 8"/>
                <a:gd name="T26" fmla="*/ 11 w 13"/>
                <a:gd name="T27" fmla="*/ 3 h 8"/>
                <a:gd name="T28" fmla="*/ 13 w 13"/>
                <a:gd name="T29" fmla="*/ 5 h 8"/>
                <a:gd name="T30" fmla="*/ 11 w 13"/>
                <a:gd name="T31" fmla="*/ 7 h 8"/>
                <a:gd name="T32" fmla="*/ 10 w 13"/>
                <a:gd name="T33" fmla="*/ 7 h 8"/>
                <a:gd name="T34" fmla="*/ 9 w 13"/>
                <a:gd name="T35" fmla="*/ 8 h 8"/>
                <a:gd name="T36" fmla="*/ 8 w 13"/>
                <a:gd name="T37" fmla="*/ 8 h 8"/>
                <a:gd name="T38" fmla="*/ 6 w 13"/>
                <a:gd name="T39" fmla="*/ 8 h 8"/>
                <a:gd name="T40" fmla="*/ 3 w 13"/>
                <a:gd name="T41" fmla="*/ 7 h 8"/>
                <a:gd name="T42" fmla="*/ 2 w 13"/>
                <a:gd name="T43" fmla="*/ 8 h 8"/>
                <a:gd name="T44" fmla="*/ 0 w 13"/>
                <a:gd name="T45" fmla="*/ 6 h 8"/>
                <a:gd name="T46" fmla="*/ 1 w 13"/>
                <a:gd name="T4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8">
                  <a:moveTo>
                    <a:pt x="1" y="5"/>
                  </a:moveTo>
                  <a:cubicBezTo>
                    <a:pt x="1" y="4"/>
                    <a:pt x="1" y="4"/>
                    <a:pt x="1" y="4"/>
                  </a:cubicBezTo>
                  <a:cubicBezTo>
                    <a:pt x="1" y="4"/>
                    <a:pt x="1" y="3"/>
                    <a:pt x="2" y="3"/>
                  </a:cubicBezTo>
                  <a:cubicBezTo>
                    <a:pt x="2" y="3"/>
                    <a:pt x="2" y="3"/>
                    <a:pt x="2" y="3"/>
                  </a:cubicBezTo>
                  <a:cubicBezTo>
                    <a:pt x="2" y="3"/>
                    <a:pt x="3" y="2"/>
                    <a:pt x="3" y="2"/>
                  </a:cubicBezTo>
                  <a:cubicBezTo>
                    <a:pt x="3" y="2"/>
                    <a:pt x="3" y="2"/>
                    <a:pt x="3" y="2"/>
                  </a:cubicBezTo>
                  <a:cubicBezTo>
                    <a:pt x="3" y="1"/>
                    <a:pt x="4" y="1"/>
                    <a:pt x="4" y="1"/>
                  </a:cubicBezTo>
                  <a:cubicBezTo>
                    <a:pt x="4" y="1"/>
                    <a:pt x="4" y="1"/>
                    <a:pt x="4" y="1"/>
                  </a:cubicBezTo>
                  <a:cubicBezTo>
                    <a:pt x="5" y="0"/>
                    <a:pt x="5" y="0"/>
                    <a:pt x="6" y="0"/>
                  </a:cubicBezTo>
                  <a:cubicBezTo>
                    <a:pt x="7" y="0"/>
                    <a:pt x="8" y="0"/>
                    <a:pt x="8" y="1"/>
                  </a:cubicBezTo>
                  <a:cubicBezTo>
                    <a:pt x="8" y="1"/>
                    <a:pt x="8" y="1"/>
                    <a:pt x="8" y="1"/>
                  </a:cubicBezTo>
                  <a:cubicBezTo>
                    <a:pt x="9" y="1"/>
                    <a:pt x="9" y="2"/>
                    <a:pt x="9" y="2"/>
                  </a:cubicBezTo>
                  <a:cubicBezTo>
                    <a:pt x="10" y="2"/>
                    <a:pt x="10" y="2"/>
                    <a:pt x="10" y="2"/>
                  </a:cubicBezTo>
                  <a:cubicBezTo>
                    <a:pt x="10" y="2"/>
                    <a:pt x="11" y="3"/>
                    <a:pt x="11" y="3"/>
                  </a:cubicBezTo>
                  <a:cubicBezTo>
                    <a:pt x="12" y="4"/>
                    <a:pt x="13" y="4"/>
                    <a:pt x="13" y="5"/>
                  </a:cubicBezTo>
                  <a:cubicBezTo>
                    <a:pt x="13" y="6"/>
                    <a:pt x="12" y="7"/>
                    <a:pt x="11" y="7"/>
                  </a:cubicBezTo>
                  <a:cubicBezTo>
                    <a:pt x="10" y="7"/>
                    <a:pt x="10" y="7"/>
                    <a:pt x="10" y="7"/>
                  </a:cubicBezTo>
                  <a:cubicBezTo>
                    <a:pt x="10" y="8"/>
                    <a:pt x="9" y="8"/>
                    <a:pt x="9" y="8"/>
                  </a:cubicBezTo>
                  <a:cubicBezTo>
                    <a:pt x="8" y="8"/>
                    <a:pt x="8" y="8"/>
                    <a:pt x="8" y="8"/>
                  </a:cubicBezTo>
                  <a:cubicBezTo>
                    <a:pt x="7" y="8"/>
                    <a:pt x="7" y="8"/>
                    <a:pt x="6" y="8"/>
                  </a:cubicBezTo>
                  <a:cubicBezTo>
                    <a:pt x="5" y="8"/>
                    <a:pt x="4" y="8"/>
                    <a:pt x="3" y="7"/>
                  </a:cubicBezTo>
                  <a:cubicBezTo>
                    <a:pt x="3" y="7"/>
                    <a:pt x="3" y="8"/>
                    <a:pt x="2" y="8"/>
                  </a:cubicBezTo>
                  <a:cubicBezTo>
                    <a:pt x="1" y="8"/>
                    <a:pt x="0" y="7"/>
                    <a:pt x="0" y="6"/>
                  </a:cubicBezTo>
                  <a:cubicBezTo>
                    <a:pt x="0" y="5"/>
                    <a:pt x="1" y="5"/>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81"/>
            <p:cNvSpPr>
              <a:spLocks/>
            </p:cNvSpPr>
            <p:nvPr/>
          </p:nvSpPr>
          <p:spPr bwMode="auto">
            <a:xfrm>
              <a:off x="1961009" y="3416300"/>
              <a:ext cx="7695" cy="46038"/>
            </a:xfrm>
            <a:custGeom>
              <a:avLst/>
              <a:gdLst>
                <a:gd name="T0" fmla="*/ 1 w 5"/>
                <a:gd name="T1" fmla="*/ 0 h 25"/>
                <a:gd name="T2" fmla="*/ 4 w 5"/>
                <a:gd name="T3" fmla="*/ 6 h 25"/>
                <a:gd name="T4" fmla="*/ 5 w 5"/>
                <a:gd name="T5" fmla="*/ 21 h 25"/>
                <a:gd name="T6" fmla="*/ 3 w 5"/>
                <a:gd name="T7" fmla="*/ 20 h 25"/>
                <a:gd name="T8" fmla="*/ 0 w 5"/>
                <a:gd name="T9" fmla="*/ 24 h 25"/>
                <a:gd name="T10" fmla="*/ 1 w 5"/>
                <a:gd name="T11" fmla="*/ 0 h 25"/>
              </a:gdLst>
              <a:ahLst/>
              <a:cxnLst>
                <a:cxn ang="0">
                  <a:pos x="T0" y="T1"/>
                </a:cxn>
                <a:cxn ang="0">
                  <a:pos x="T2" y="T3"/>
                </a:cxn>
                <a:cxn ang="0">
                  <a:pos x="T4" y="T5"/>
                </a:cxn>
                <a:cxn ang="0">
                  <a:pos x="T6" y="T7"/>
                </a:cxn>
                <a:cxn ang="0">
                  <a:pos x="T8" y="T9"/>
                </a:cxn>
                <a:cxn ang="0">
                  <a:pos x="T10" y="T11"/>
                </a:cxn>
              </a:cxnLst>
              <a:rect l="0" t="0" r="r" b="b"/>
              <a:pathLst>
                <a:path w="5" h="25">
                  <a:moveTo>
                    <a:pt x="1" y="0"/>
                  </a:moveTo>
                  <a:cubicBezTo>
                    <a:pt x="1" y="0"/>
                    <a:pt x="3" y="3"/>
                    <a:pt x="4" y="6"/>
                  </a:cubicBezTo>
                  <a:cubicBezTo>
                    <a:pt x="5" y="10"/>
                    <a:pt x="5" y="18"/>
                    <a:pt x="5" y="21"/>
                  </a:cubicBezTo>
                  <a:cubicBezTo>
                    <a:pt x="4" y="25"/>
                    <a:pt x="4" y="19"/>
                    <a:pt x="3" y="20"/>
                  </a:cubicBezTo>
                  <a:cubicBezTo>
                    <a:pt x="1" y="22"/>
                    <a:pt x="1" y="25"/>
                    <a:pt x="0" y="24"/>
                  </a:cubicBezTo>
                  <a:cubicBezTo>
                    <a:pt x="0" y="24"/>
                    <a:pt x="5" y="14"/>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82"/>
            <p:cNvSpPr>
              <a:spLocks/>
            </p:cNvSpPr>
            <p:nvPr/>
          </p:nvSpPr>
          <p:spPr bwMode="auto">
            <a:xfrm>
              <a:off x="2090546" y="3441700"/>
              <a:ext cx="407849" cy="41275"/>
            </a:xfrm>
            <a:custGeom>
              <a:avLst/>
              <a:gdLst>
                <a:gd name="T0" fmla="*/ 64 w 270"/>
                <a:gd name="T1" fmla="*/ 9 h 22"/>
                <a:gd name="T2" fmla="*/ 62 w 270"/>
                <a:gd name="T3" fmla="*/ 9 h 22"/>
                <a:gd name="T4" fmla="*/ 10 w 270"/>
                <a:gd name="T5" fmla="*/ 14 h 22"/>
                <a:gd name="T6" fmla="*/ 94 w 270"/>
                <a:gd name="T7" fmla="*/ 20 h 22"/>
                <a:gd name="T8" fmla="*/ 188 w 270"/>
                <a:gd name="T9" fmla="*/ 19 h 22"/>
                <a:gd name="T10" fmla="*/ 246 w 270"/>
                <a:gd name="T11" fmla="*/ 12 h 22"/>
                <a:gd name="T12" fmla="*/ 186 w 270"/>
                <a:gd name="T13" fmla="*/ 6 h 22"/>
                <a:gd name="T14" fmla="*/ 135 w 270"/>
                <a:gd name="T15" fmla="*/ 7 h 22"/>
                <a:gd name="T16" fmla="*/ 64 w 270"/>
                <a:gd name="T17"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0" h="22">
                  <a:moveTo>
                    <a:pt x="64" y="9"/>
                  </a:moveTo>
                  <a:cubicBezTo>
                    <a:pt x="64" y="9"/>
                    <a:pt x="63" y="9"/>
                    <a:pt x="62" y="9"/>
                  </a:cubicBezTo>
                  <a:cubicBezTo>
                    <a:pt x="52" y="9"/>
                    <a:pt x="18" y="9"/>
                    <a:pt x="10" y="14"/>
                  </a:cubicBezTo>
                  <a:cubicBezTo>
                    <a:pt x="0" y="19"/>
                    <a:pt x="48" y="22"/>
                    <a:pt x="94" y="20"/>
                  </a:cubicBezTo>
                  <a:cubicBezTo>
                    <a:pt x="140" y="19"/>
                    <a:pt x="160" y="20"/>
                    <a:pt x="188" y="19"/>
                  </a:cubicBezTo>
                  <a:cubicBezTo>
                    <a:pt x="216" y="18"/>
                    <a:pt x="270" y="14"/>
                    <a:pt x="246" y="12"/>
                  </a:cubicBezTo>
                  <a:cubicBezTo>
                    <a:pt x="222" y="10"/>
                    <a:pt x="199" y="6"/>
                    <a:pt x="186" y="6"/>
                  </a:cubicBezTo>
                  <a:cubicBezTo>
                    <a:pt x="174" y="6"/>
                    <a:pt x="145" y="5"/>
                    <a:pt x="135" y="7"/>
                  </a:cubicBezTo>
                  <a:cubicBezTo>
                    <a:pt x="126" y="9"/>
                    <a:pt x="102" y="0"/>
                    <a:pt x="6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83"/>
            <p:cNvSpPr>
              <a:spLocks/>
            </p:cNvSpPr>
            <p:nvPr/>
          </p:nvSpPr>
          <p:spPr bwMode="auto">
            <a:xfrm>
              <a:off x="2181607" y="3433762"/>
              <a:ext cx="166731" cy="31750"/>
            </a:xfrm>
            <a:custGeom>
              <a:avLst/>
              <a:gdLst>
                <a:gd name="T0" fmla="*/ 33 w 111"/>
                <a:gd name="T1" fmla="*/ 0 h 17"/>
                <a:gd name="T2" fmla="*/ 18 w 111"/>
                <a:gd name="T3" fmla="*/ 12 h 17"/>
                <a:gd name="T4" fmla="*/ 0 w 111"/>
                <a:gd name="T5" fmla="*/ 16 h 17"/>
                <a:gd name="T6" fmla="*/ 27 w 111"/>
                <a:gd name="T7" fmla="*/ 14 h 17"/>
                <a:gd name="T8" fmla="*/ 48 w 111"/>
                <a:gd name="T9" fmla="*/ 12 h 17"/>
                <a:gd name="T10" fmla="*/ 79 w 111"/>
                <a:gd name="T11" fmla="*/ 16 h 17"/>
                <a:gd name="T12" fmla="*/ 104 w 111"/>
                <a:gd name="T13" fmla="*/ 14 h 17"/>
                <a:gd name="T14" fmla="*/ 95 w 111"/>
                <a:gd name="T15" fmla="*/ 12 h 17"/>
                <a:gd name="T16" fmla="*/ 72 w 111"/>
                <a:gd name="T17" fmla="*/ 6 h 17"/>
                <a:gd name="T18" fmla="*/ 33 w 111"/>
                <a:gd name="T1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1" h="17">
                  <a:moveTo>
                    <a:pt x="33" y="0"/>
                  </a:moveTo>
                  <a:cubicBezTo>
                    <a:pt x="33" y="0"/>
                    <a:pt x="35" y="10"/>
                    <a:pt x="18" y="12"/>
                  </a:cubicBezTo>
                  <a:cubicBezTo>
                    <a:pt x="1" y="13"/>
                    <a:pt x="0" y="16"/>
                    <a:pt x="0" y="16"/>
                  </a:cubicBezTo>
                  <a:cubicBezTo>
                    <a:pt x="0" y="16"/>
                    <a:pt x="18" y="14"/>
                    <a:pt x="27" y="14"/>
                  </a:cubicBezTo>
                  <a:cubicBezTo>
                    <a:pt x="37" y="15"/>
                    <a:pt x="40" y="11"/>
                    <a:pt x="48" y="12"/>
                  </a:cubicBezTo>
                  <a:cubicBezTo>
                    <a:pt x="56" y="13"/>
                    <a:pt x="68" y="17"/>
                    <a:pt x="79" y="16"/>
                  </a:cubicBezTo>
                  <a:cubicBezTo>
                    <a:pt x="90" y="16"/>
                    <a:pt x="97" y="13"/>
                    <a:pt x="104" y="14"/>
                  </a:cubicBezTo>
                  <a:cubicBezTo>
                    <a:pt x="111" y="16"/>
                    <a:pt x="105" y="12"/>
                    <a:pt x="95" y="12"/>
                  </a:cubicBezTo>
                  <a:cubicBezTo>
                    <a:pt x="85" y="12"/>
                    <a:pt x="76" y="12"/>
                    <a:pt x="72" y="6"/>
                  </a:cubicBezTo>
                  <a:cubicBezTo>
                    <a:pt x="67" y="0"/>
                    <a:pt x="33" y="0"/>
                    <a:pt x="3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84"/>
            <p:cNvSpPr>
              <a:spLocks/>
            </p:cNvSpPr>
            <p:nvPr/>
          </p:nvSpPr>
          <p:spPr bwMode="auto">
            <a:xfrm>
              <a:off x="2259842" y="3203575"/>
              <a:ext cx="88496" cy="57150"/>
            </a:xfrm>
            <a:custGeom>
              <a:avLst/>
              <a:gdLst>
                <a:gd name="T0" fmla="*/ 57 w 59"/>
                <a:gd name="T1" fmla="*/ 0 h 31"/>
                <a:gd name="T2" fmla="*/ 3 w 59"/>
                <a:gd name="T3" fmla="*/ 20 h 31"/>
                <a:gd name="T4" fmla="*/ 0 w 59"/>
                <a:gd name="T5" fmla="*/ 31 h 31"/>
                <a:gd name="T6" fmla="*/ 17 w 59"/>
                <a:gd name="T7" fmla="*/ 24 h 31"/>
                <a:gd name="T8" fmla="*/ 59 w 59"/>
                <a:gd name="T9" fmla="*/ 0 h 31"/>
                <a:gd name="T10" fmla="*/ 57 w 59"/>
                <a:gd name="T11" fmla="*/ 0 h 31"/>
              </a:gdLst>
              <a:ahLst/>
              <a:cxnLst>
                <a:cxn ang="0">
                  <a:pos x="T0" y="T1"/>
                </a:cxn>
                <a:cxn ang="0">
                  <a:pos x="T2" y="T3"/>
                </a:cxn>
                <a:cxn ang="0">
                  <a:pos x="T4" y="T5"/>
                </a:cxn>
                <a:cxn ang="0">
                  <a:pos x="T6" y="T7"/>
                </a:cxn>
                <a:cxn ang="0">
                  <a:pos x="T8" y="T9"/>
                </a:cxn>
                <a:cxn ang="0">
                  <a:pos x="T10" y="T11"/>
                </a:cxn>
              </a:cxnLst>
              <a:rect l="0" t="0" r="r" b="b"/>
              <a:pathLst>
                <a:path w="59" h="31">
                  <a:moveTo>
                    <a:pt x="57" y="0"/>
                  </a:moveTo>
                  <a:cubicBezTo>
                    <a:pt x="57" y="0"/>
                    <a:pt x="42" y="19"/>
                    <a:pt x="3" y="20"/>
                  </a:cubicBezTo>
                  <a:cubicBezTo>
                    <a:pt x="0" y="31"/>
                    <a:pt x="0" y="31"/>
                    <a:pt x="0" y="31"/>
                  </a:cubicBezTo>
                  <a:cubicBezTo>
                    <a:pt x="0" y="31"/>
                    <a:pt x="8" y="25"/>
                    <a:pt x="17" y="24"/>
                  </a:cubicBezTo>
                  <a:cubicBezTo>
                    <a:pt x="26" y="22"/>
                    <a:pt x="53" y="11"/>
                    <a:pt x="59" y="0"/>
                  </a:cubicBezTo>
                  <a:cubicBezTo>
                    <a:pt x="57" y="0"/>
                    <a:pt x="57" y="0"/>
                    <a:pt x="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85"/>
            <p:cNvSpPr>
              <a:spLocks/>
            </p:cNvSpPr>
            <p:nvPr/>
          </p:nvSpPr>
          <p:spPr bwMode="auto">
            <a:xfrm>
              <a:off x="2320121" y="3195637"/>
              <a:ext cx="21803" cy="38100"/>
            </a:xfrm>
            <a:custGeom>
              <a:avLst/>
              <a:gdLst>
                <a:gd name="T0" fmla="*/ 12 w 14"/>
                <a:gd name="T1" fmla="*/ 0 h 20"/>
                <a:gd name="T2" fmla="*/ 6 w 14"/>
                <a:gd name="T3" fmla="*/ 14 h 20"/>
                <a:gd name="T4" fmla="*/ 6 w 14"/>
                <a:gd name="T5" fmla="*/ 14 h 20"/>
                <a:gd name="T6" fmla="*/ 9 w 14"/>
                <a:gd name="T7" fmla="*/ 13 h 20"/>
                <a:gd name="T8" fmla="*/ 12 w 14"/>
                <a:gd name="T9" fmla="*/ 0 h 20"/>
              </a:gdLst>
              <a:ahLst/>
              <a:cxnLst>
                <a:cxn ang="0">
                  <a:pos x="T0" y="T1"/>
                </a:cxn>
                <a:cxn ang="0">
                  <a:pos x="T2" y="T3"/>
                </a:cxn>
                <a:cxn ang="0">
                  <a:pos x="T4" y="T5"/>
                </a:cxn>
                <a:cxn ang="0">
                  <a:pos x="T6" y="T7"/>
                </a:cxn>
                <a:cxn ang="0">
                  <a:pos x="T8" y="T9"/>
                </a:cxn>
              </a:cxnLst>
              <a:rect l="0" t="0" r="r" b="b"/>
              <a:pathLst>
                <a:path w="14" h="20">
                  <a:moveTo>
                    <a:pt x="12" y="0"/>
                  </a:moveTo>
                  <a:cubicBezTo>
                    <a:pt x="12" y="0"/>
                    <a:pt x="12" y="9"/>
                    <a:pt x="6" y="14"/>
                  </a:cubicBezTo>
                  <a:cubicBezTo>
                    <a:pt x="0" y="20"/>
                    <a:pt x="5" y="14"/>
                    <a:pt x="6" y="14"/>
                  </a:cubicBezTo>
                  <a:cubicBezTo>
                    <a:pt x="9" y="13"/>
                    <a:pt x="9" y="13"/>
                    <a:pt x="9" y="13"/>
                  </a:cubicBezTo>
                  <a:cubicBezTo>
                    <a:pt x="9" y="13"/>
                    <a:pt x="14" y="3"/>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86"/>
            <p:cNvSpPr>
              <a:spLocks/>
            </p:cNvSpPr>
            <p:nvPr/>
          </p:nvSpPr>
          <p:spPr bwMode="auto">
            <a:xfrm>
              <a:off x="2225213" y="3087687"/>
              <a:ext cx="103886" cy="368300"/>
            </a:xfrm>
            <a:custGeom>
              <a:avLst/>
              <a:gdLst>
                <a:gd name="T0" fmla="*/ 20 w 69"/>
                <a:gd name="T1" fmla="*/ 25 h 197"/>
                <a:gd name="T2" fmla="*/ 14 w 69"/>
                <a:gd name="T3" fmla="*/ 90 h 197"/>
                <a:gd name="T4" fmla="*/ 5 w 69"/>
                <a:gd name="T5" fmla="*/ 197 h 197"/>
                <a:gd name="T6" fmla="*/ 46 w 69"/>
                <a:gd name="T7" fmla="*/ 197 h 197"/>
                <a:gd name="T8" fmla="*/ 29 w 69"/>
                <a:gd name="T9" fmla="*/ 120 h 197"/>
                <a:gd name="T10" fmla="*/ 69 w 69"/>
                <a:gd name="T11" fmla="*/ 16 h 197"/>
                <a:gd name="T12" fmla="*/ 58 w 69"/>
                <a:gd name="T13" fmla="*/ 15 h 197"/>
                <a:gd name="T14" fmla="*/ 33 w 69"/>
                <a:gd name="T15" fmla="*/ 66 h 197"/>
                <a:gd name="T16" fmla="*/ 34 w 69"/>
                <a:gd name="T17" fmla="*/ 15 h 197"/>
                <a:gd name="T18" fmla="*/ 20 w 69"/>
                <a:gd name="T19" fmla="*/ 2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197">
                  <a:moveTo>
                    <a:pt x="20" y="25"/>
                  </a:moveTo>
                  <a:cubicBezTo>
                    <a:pt x="20" y="25"/>
                    <a:pt x="28" y="27"/>
                    <a:pt x="14" y="90"/>
                  </a:cubicBezTo>
                  <a:cubicBezTo>
                    <a:pt x="0" y="152"/>
                    <a:pt x="5" y="197"/>
                    <a:pt x="5" y="197"/>
                  </a:cubicBezTo>
                  <a:cubicBezTo>
                    <a:pt x="46" y="197"/>
                    <a:pt x="46" y="197"/>
                    <a:pt x="46" y="197"/>
                  </a:cubicBezTo>
                  <a:cubicBezTo>
                    <a:pt x="46" y="197"/>
                    <a:pt x="27" y="158"/>
                    <a:pt x="29" y="120"/>
                  </a:cubicBezTo>
                  <a:cubicBezTo>
                    <a:pt x="32" y="81"/>
                    <a:pt x="63" y="44"/>
                    <a:pt x="69" y="16"/>
                  </a:cubicBezTo>
                  <a:cubicBezTo>
                    <a:pt x="58" y="15"/>
                    <a:pt x="58" y="15"/>
                    <a:pt x="58" y="15"/>
                  </a:cubicBezTo>
                  <a:cubicBezTo>
                    <a:pt x="58" y="15"/>
                    <a:pt x="43" y="56"/>
                    <a:pt x="33" y="66"/>
                  </a:cubicBezTo>
                  <a:cubicBezTo>
                    <a:pt x="33" y="66"/>
                    <a:pt x="38" y="31"/>
                    <a:pt x="34" y="15"/>
                  </a:cubicBezTo>
                  <a:cubicBezTo>
                    <a:pt x="30" y="0"/>
                    <a:pt x="20"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87"/>
            <p:cNvSpPr>
              <a:spLocks noEditPoints="1"/>
            </p:cNvSpPr>
            <p:nvPr/>
          </p:nvSpPr>
          <p:spPr bwMode="auto">
            <a:xfrm>
              <a:off x="2275232" y="3135312"/>
              <a:ext cx="3848" cy="76200"/>
            </a:xfrm>
            <a:custGeom>
              <a:avLst/>
              <a:gdLst>
                <a:gd name="T0" fmla="*/ 0 w 3"/>
                <a:gd name="T1" fmla="*/ 40 h 40"/>
                <a:gd name="T2" fmla="*/ 0 w 3"/>
                <a:gd name="T3" fmla="*/ 40 h 40"/>
                <a:gd name="T4" fmla="*/ 0 w 3"/>
                <a:gd name="T5" fmla="*/ 40 h 40"/>
                <a:gd name="T6" fmla="*/ 0 w 3"/>
                <a:gd name="T7" fmla="*/ 40 h 40"/>
                <a:gd name="T8" fmla="*/ 0 w 3"/>
                <a:gd name="T9" fmla="*/ 40 h 40"/>
                <a:gd name="T10" fmla="*/ 0 w 3"/>
                <a:gd name="T11" fmla="*/ 40 h 40"/>
                <a:gd name="T12" fmla="*/ 0 w 3"/>
                <a:gd name="T13" fmla="*/ 40 h 40"/>
                <a:gd name="T14" fmla="*/ 0 w 3"/>
                <a:gd name="T15" fmla="*/ 40 h 40"/>
                <a:gd name="T16" fmla="*/ 0 w 3"/>
                <a:gd name="T17" fmla="*/ 40 h 40"/>
                <a:gd name="T18" fmla="*/ 0 w 3"/>
                <a:gd name="T19" fmla="*/ 40 h 40"/>
                <a:gd name="T20" fmla="*/ 0 w 3"/>
                <a:gd name="T21" fmla="*/ 40 h 40"/>
                <a:gd name="T22" fmla="*/ 0 w 3"/>
                <a:gd name="T23" fmla="*/ 40 h 40"/>
                <a:gd name="T24" fmla="*/ 0 w 3"/>
                <a:gd name="T25" fmla="*/ 40 h 40"/>
                <a:gd name="T26" fmla="*/ 0 w 3"/>
                <a:gd name="T27" fmla="*/ 40 h 40"/>
                <a:gd name="T28" fmla="*/ 0 w 3"/>
                <a:gd name="T29" fmla="*/ 40 h 40"/>
                <a:gd name="T30" fmla="*/ 0 w 3"/>
                <a:gd name="T31" fmla="*/ 40 h 40"/>
                <a:gd name="T32" fmla="*/ 0 w 3"/>
                <a:gd name="T33" fmla="*/ 40 h 40"/>
                <a:gd name="T34" fmla="*/ 0 w 3"/>
                <a:gd name="T35" fmla="*/ 40 h 40"/>
                <a:gd name="T36" fmla="*/ 0 w 3"/>
                <a:gd name="T37" fmla="*/ 40 h 40"/>
                <a:gd name="T38" fmla="*/ 0 w 3"/>
                <a:gd name="T39" fmla="*/ 40 h 40"/>
                <a:gd name="T40" fmla="*/ 0 w 3"/>
                <a:gd name="T41" fmla="*/ 40 h 40"/>
                <a:gd name="T42" fmla="*/ 0 w 3"/>
                <a:gd name="T43" fmla="*/ 40 h 40"/>
                <a:gd name="T44" fmla="*/ 0 w 3"/>
                <a:gd name="T45" fmla="*/ 40 h 40"/>
                <a:gd name="T46" fmla="*/ 0 w 3"/>
                <a:gd name="T47" fmla="*/ 40 h 40"/>
                <a:gd name="T48" fmla="*/ 0 w 3"/>
                <a:gd name="T49" fmla="*/ 40 h 40"/>
                <a:gd name="T50" fmla="*/ 0 w 3"/>
                <a:gd name="T51" fmla="*/ 40 h 40"/>
                <a:gd name="T52" fmla="*/ 0 w 3"/>
                <a:gd name="T53" fmla="*/ 40 h 40"/>
                <a:gd name="T54" fmla="*/ 3 w 3"/>
                <a:gd name="T55" fmla="*/ 0 h 40"/>
                <a:gd name="T56" fmla="*/ 3 w 3"/>
                <a:gd name="T57" fmla="*/ 0 h 40"/>
                <a:gd name="T58" fmla="*/ 0 w 3"/>
                <a:gd name="T59" fmla="*/ 40 h 40"/>
                <a:gd name="T60" fmla="*/ 3 w 3"/>
                <a:gd name="T6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 h="40">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3" y="0"/>
                  </a:moveTo>
                  <a:cubicBezTo>
                    <a:pt x="3" y="0"/>
                    <a:pt x="3" y="0"/>
                    <a:pt x="3" y="0"/>
                  </a:cubicBezTo>
                  <a:cubicBezTo>
                    <a:pt x="3" y="16"/>
                    <a:pt x="0" y="39"/>
                    <a:pt x="0" y="40"/>
                  </a:cubicBezTo>
                  <a:cubicBezTo>
                    <a:pt x="0" y="39"/>
                    <a:pt x="3" y="16"/>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88"/>
            <p:cNvSpPr>
              <a:spLocks/>
            </p:cNvSpPr>
            <p:nvPr/>
          </p:nvSpPr>
          <p:spPr bwMode="auto">
            <a:xfrm>
              <a:off x="2240604" y="3135312"/>
              <a:ext cx="80800" cy="187325"/>
            </a:xfrm>
            <a:custGeom>
              <a:avLst/>
              <a:gdLst>
                <a:gd name="T0" fmla="*/ 26 w 54"/>
                <a:gd name="T1" fmla="*/ 0 h 100"/>
                <a:gd name="T2" fmla="*/ 14 w 54"/>
                <a:gd name="T3" fmla="*/ 4 h 100"/>
                <a:gd name="T4" fmla="*/ 9 w 54"/>
                <a:gd name="T5" fmla="*/ 52 h 100"/>
                <a:gd name="T6" fmla="*/ 0 w 54"/>
                <a:gd name="T7" fmla="*/ 100 h 100"/>
                <a:gd name="T8" fmla="*/ 21 w 54"/>
                <a:gd name="T9" fmla="*/ 57 h 100"/>
                <a:gd name="T10" fmla="*/ 54 w 54"/>
                <a:gd name="T11" fmla="*/ 1 h 100"/>
                <a:gd name="T12" fmla="*/ 44 w 54"/>
                <a:gd name="T13" fmla="*/ 0 h 100"/>
                <a:gd name="T14" fmla="*/ 23 w 54"/>
                <a:gd name="T15" fmla="*/ 40 h 100"/>
                <a:gd name="T16" fmla="*/ 23 w 54"/>
                <a:gd name="T17" fmla="*/ 40 h 100"/>
                <a:gd name="T18" fmla="*/ 23 w 54"/>
                <a:gd name="T19" fmla="*/ 40 h 100"/>
                <a:gd name="T20" fmla="*/ 23 w 54"/>
                <a:gd name="T21" fmla="*/ 40 h 100"/>
                <a:gd name="T22" fmla="*/ 23 w 54"/>
                <a:gd name="T23" fmla="*/ 40 h 100"/>
                <a:gd name="T24" fmla="*/ 23 w 54"/>
                <a:gd name="T25" fmla="*/ 40 h 100"/>
                <a:gd name="T26" fmla="*/ 23 w 54"/>
                <a:gd name="T27" fmla="*/ 40 h 100"/>
                <a:gd name="T28" fmla="*/ 23 w 54"/>
                <a:gd name="T29" fmla="*/ 40 h 100"/>
                <a:gd name="T30" fmla="*/ 23 w 54"/>
                <a:gd name="T31" fmla="*/ 40 h 100"/>
                <a:gd name="T32" fmla="*/ 23 w 54"/>
                <a:gd name="T33" fmla="*/ 40 h 100"/>
                <a:gd name="T34" fmla="*/ 23 w 54"/>
                <a:gd name="T35" fmla="*/ 40 h 100"/>
                <a:gd name="T36" fmla="*/ 23 w 54"/>
                <a:gd name="T37" fmla="*/ 40 h 100"/>
                <a:gd name="T38" fmla="*/ 23 w 54"/>
                <a:gd name="T39" fmla="*/ 40 h 100"/>
                <a:gd name="T40" fmla="*/ 23 w 54"/>
                <a:gd name="T41" fmla="*/ 40 h 100"/>
                <a:gd name="T42" fmla="*/ 23 w 54"/>
                <a:gd name="T43" fmla="*/ 40 h 100"/>
                <a:gd name="T44" fmla="*/ 23 w 54"/>
                <a:gd name="T45" fmla="*/ 40 h 100"/>
                <a:gd name="T46" fmla="*/ 23 w 54"/>
                <a:gd name="T47" fmla="*/ 40 h 100"/>
                <a:gd name="T48" fmla="*/ 23 w 54"/>
                <a:gd name="T49" fmla="*/ 40 h 100"/>
                <a:gd name="T50" fmla="*/ 23 w 54"/>
                <a:gd name="T51" fmla="*/ 40 h 100"/>
                <a:gd name="T52" fmla="*/ 23 w 54"/>
                <a:gd name="T53" fmla="*/ 40 h 100"/>
                <a:gd name="T54" fmla="*/ 23 w 54"/>
                <a:gd name="T55" fmla="*/ 40 h 100"/>
                <a:gd name="T56" fmla="*/ 23 w 54"/>
                <a:gd name="T57" fmla="*/ 40 h 100"/>
                <a:gd name="T58" fmla="*/ 23 w 54"/>
                <a:gd name="T59" fmla="*/ 40 h 100"/>
                <a:gd name="T60" fmla="*/ 26 w 54"/>
                <a:gd name="T61"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4" h="100">
                  <a:moveTo>
                    <a:pt x="26" y="0"/>
                  </a:moveTo>
                  <a:cubicBezTo>
                    <a:pt x="19" y="0"/>
                    <a:pt x="13" y="2"/>
                    <a:pt x="14" y="4"/>
                  </a:cubicBezTo>
                  <a:cubicBezTo>
                    <a:pt x="16" y="11"/>
                    <a:pt x="11" y="39"/>
                    <a:pt x="9" y="52"/>
                  </a:cubicBezTo>
                  <a:cubicBezTo>
                    <a:pt x="6" y="65"/>
                    <a:pt x="0" y="100"/>
                    <a:pt x="0" y="100"/>
                  </a:cubicBezTo>
                  <a:cubicBezTo>
                    <a:pt x="0" y="100"/>
                    <a:pt x="6" y="70"/>
                    <a:pt x="21" y="57"/>
                  </a:cubicBezTo>
                  <a:cubicBezTo>
                    <a:pt x="35" y="44"/>
                    <a:pt x="54" y="1"/>
                    <a:pt x="54" y="1"/>
                  </a:cubicBezTo>
                  <a:cubicBezTo>
                    <a:pt x="54" y="1"/>
                    <a:pt x="50" y="0"/>
                    <a:pt x="44" y="0"/>
                  </a:cubicBezTo>
                  <a:cubicBezTo>
                    <a:pt x="39" y="13"/>
                    <a:pt x="30" y="34"/>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39"/>
                    <a:pt x="26" y="16"/>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89"/>
            <p:cNvSpPr>
              <a:spLocks/>
            </p:cNvSpPr>
            <p:nvPr/>
          </p:nvSpPr>
          <p:spPr bwMode="auto">
            <a:xfrm>
              <a:off x="2149543" y="3233737"/>
              <a:ext cx="91061" cy="109538"/>
            </a:xfrm>
            <a:custGeom>
              <a:avLst/>
              <a:gdLst>
                <a:gd name="T0" fmla="*/ 2 w 60"/>
                <a:gd name="T1" fmla="*/ 0 h 59"/>
                <a:gd name="T2" fmla="*/ 60 w 60"/>
                <a:gd name="T3" fmla="*/ 45 h 59"/>
                <a:gd name="T4" fmla="*/ 60 w 60"/>
                <a:gd name="T5" fmla="*/ 59 h 59"/>
                <a:gd name="T6" fmla="*/ 42 w 60"/>
                <a:gd name="T7" fmla="*/ 44 h 59"/>
                <a:gd name="T8" fmla="*/ 0 w 60"/>
                <a:gd name="T9" fmla="*/ 0 h 59"/>
                <a:gd name="T10" fmla="*/ 2 w 60"/>
                <a:gd name="T11" fmla="*/ 0 h 59"/>
              </a:gdLst>
              <a:ahLst/>
              <a:cxnLst>
                <a:cxn ang="0">
                  <a:pos x="T0" y="T1"/>
                </a:cxn>
                <a:cxn ang="0">
                  <a:pos x="T2" y="T3"/>
                </a:cxn>
                <a:cxn ang="0">
                  <a:pos x="T4" y="T5"/>
                </a:cxn>
                <a:cxn ang="0">
                  <a:pos x="T6" y="T7"/>
                </a:cxn>
                <a:cxn ang="0">
                  <a:pos x="T8" y="T9"/>
                </a:cxn>
                <a:cxn ang="0">
                  <a:pos x="T10" y="T11"/>
                </a:cxn>
              </a:cxnLst>
              <a:rect l="0" t="0" r="r" b="b"/>
              <a:pathLst>
                <a:path w="60" h="59">
                  <a:moveTo>
                    <a:pt x="2" y="0"/>
                  </a:moveTo>
                  <a:cubicBezTo>
                    <a:pt x="2" y="0"/>
                    <a:pt x="14" y="28"/>
                    <a:pt x="60" y="45"/>
                  </a:cubicBezTo>
                  <a:cubicBezTo>
                    <a:pt x="60" y="59"/>
                    <a:pt x="60" y="59"/>
                    <a:pt x="60" y="59"/>
                  </a:cubicBezTo>
                  <a:cubicBezTo>
                    <a:pt x="60" y="59"/>
                    <a:pt x="53" y="49"/>
                    <a:pt x="42" y="44"/>
                  </a:cubicBezTo>
                  <a:cubicBezTo>
                    <a:pt x="32" y="39"/>
                    <a:pt x="3" y="15"/>
                    <a:pt x="0"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90"/>
            <p:cNvSpPr>
              <a:spLocks/>
            </p:cNvSpPr>
            <p:nvPr/>
          </p:nvSpPr>
          <p:spPr bwMode="auto">
            <a:xfrm>
              <a:off x="2175194" y="3203575"/>
              <a:ext cx="38476" cy="128588"/>
            </a:xfrm>
            <a:custGeom>
              <a:avLst/>
              <a:gdLst>
                <a:gd name="T0" fmla="*/ 9 w 25"/>
                <a:gd name="T1" fmla="*/ 0 h 69"/>
                <a:gd name="T2" fmla="*/ 13 w 25"/>
                <a:gd name="T3" fmla="*/ 47 h 69"/>
                <a:gd name="T4" fmla="*/ 14 w 25"/>
                <a:gd name="T5" fmla="*/ 48 h 69"/>
                <a:gd name="T6" fmla="*/ 5 w 25"/>
                <a:gd name="T7" fmla="*/ 41 h 69"/>
                <a:gd name="T8" fmla="*/ 9 w 25"/>
                <a:gd name="T9" fmla="*/ 0 h 69"/>
              </a:gdLst>
              <a:ahLst/>
              <a:cxnLst>
                <a:cxn ang="0">
                  <a:pos x="T0" y="T1"/>
                </a:cxn>
                <a:cxn ang="0">
                  <a:pos x="T2" y="T3"/>
                </a:cxn>
                <a:cxn ang="0">
                  <a:pos x="T4" y="T5"/>
                </a:cxn>
                <a:cxn ang="0">
                  <a:pos x="T6" y="T7"/>
                </a:cxn>
                <a:cxn ang="0">
                  <a:pos x="T8" y="T9"/>
                </a:cxn>
              </a:cxnLst>
              <a:rect l="0" t="0" r="r" b="b"/>
              <a:pathLst>
                <a:path w="25" h="69">
                  <a:moveTo>
                    <a:pt x="9" y="0"/>
                  </a:moveTo>
                  <a:cubicBezTo>
                    <a:pt x="9" y="0"/>
                    <a:pt x="1" y="25"/>
                    <a:pt x="13" y="47"/>
                  </a:cubicBezTo>
                  <a:cubicBezTo>
                    <a:pt x="25" y="69"/>
                    <a:pt x="14" y="48"/>
                    <a:pt x="14" y="48"/>
                  </a:cubicBezTo>
                  <a:cubicBezTo>
                    <a:pt x="13" y="48"/>
                    <a:pt x="5" y="41"/>
                    <a:pt x="5" y="41"/>
                  </a:cubicBezTo>
                  <a:cubicBezTo>
                    <a:pt x="5" y="41"/>
                    <a:pt x="0" y="9"/>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91"/>
            <p:cNvSpPr>
              <a:spLocks/>
            </p:cNvSpPr>
            <p:nvPr/>
          </p:nvSpPr>
          <p:spPr bwMode="auto">
            <a:xfrm>
              <a:off x="2086698" y="3133725"/>
              <a:ext cx="144927" cy="127000"/>
            </a:xfrm>
            <a:custGeom>
              <a:avLst/>
              <a:gdLst>
                <a:gd name="T0" fmla="*/ 93 w 96"/>
                <a:gd name="T1" fmla="*/ 37 h 68"/>
                <a:gd name="T2" fmla="*/ 94 w 96"/>
                <a:gd name="T3" fmla="*/ 35 h 68"/>
                <a:gd name="T4" fmla="*/ 86 w 96"/>
                <a:gd name="T5" fmla="*/ 27 h 68"/>
                <a:gd name="T6" fmla="*/ 84 w 96"/>
                <a:gd name="T7" fmla="*/ 27 h 68"/>
                <a:gd name="T8" fmla="*/ 75 w 96"/>
                <a:gd name="T9" fmla="*/ 20 h 68"/>
                <a:gd name="T10" fmla="*/ 75 w 96"/>
                <a:gd name="T11" fmla="*/ 18 h 68"/>
                <a:gd name="T12" fmla="*/ 65 w 96"/>
                <a:gd name="T13" fmla="*/ 9 h 68"/>
                <a:gd name="T14" fmla="*/ 65 w 96"/>
                <a:gd name="T15" fmla="*/ 9 h 68"/>
                <a:gd name="T16" fmla="*/ 51 w 96"/>
                <a:gd name="T17" fmla="*/ 0 h 68"/>
                <a:gd name="T18" fmla="*/ 36 w 96"/>
                <a:gd name="T19" fmla="*/ 14 h 68"/>
                <a:gd name="T20" fmla="*/ 36 w 96"/>
                <a:gd name="T21" fmla="*/ 14 h 68"/>
                <a:gd name="T22" fmla="*/ 28 w 96"/>
                <a:gd name="T23" fmla="*/ 21 h 68"/>
                <a:gd name="T24" fmla="*/ 24 w 96"/>
                <a:gd name="T25" fmla="*/ 21 h 68"/>
                <a:gd name="T26" fmla="*/ 13 w 96"/>
                <a:gd name="T27" fmla="*/ 29 h 68"/>
                <a:gd name="T28" fmla="*/ 0 w 96"/>
                <a:gd name="T29" fmla="*/ 44 h 68"/>
                <a:gd name="T30" fmla="*/ 15 w 96"/>
                <a:gd name="T31" fmla="*/ 59 h 68"/>
                <a:gd name="T32" fmla="*/ 21 w 96"/>
                <a:gd name="T33" fmla="*/ 58 h 68"/>
                <a:gd name="T34" fmla="*/ 33 w 96"/>
                <a:gd name="T35" fmla="*/ 67 h 68"/>
                <a:gd name="T36" fmla="*/ 39 w 96"/>
                <a:gd name="T37" fmla="*/ 65 h 68"/>
                <a:gd name="T38" fmla="*/ 52 w 96"/>
                <a:gd name="T39" fmla="*/ 68 h 68"/>
                <a:gd name="T40" fmla="*/ 73 w 96"/>
                <a:gd name="T41" fmla="*/ 59 h 68"/>
                <a:gd name="T42" fmla="*/ 81 w 96"/>
                <a:gd name="T43" fmla="*/ 61 h 68"/>
                <a:gd name="T44" fmla="*/ 96 w 96"/>
                <a:gd name="T45" fmla="*/ 46 h 68"/>
                <a:gd name="T46" fmla="*/ 93 w 96"/>
                <a:gd name="T47" fmla="*/ 3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 h="68">
                  <a:moveTo>
                    <a:pt x="93" y="37"/>
                  </a:moveTo>
                  <a:cubicBezTo>
                    <a:pt x="94" y="37"/>
                    <a:pt x="94" y="36"/>
                    <a:pt x="94" y="35"/>
                  </a:cubicBezTo>
                  <a:cubicBezTo>
                    <a:pt x="94" y="31"/>
                    <a:pt x="90" y="27"/>
                    <a:pt x="86" y="27"/>
                  </a:cubicBezTo>
                  <a:cubicBezTo>
                    <a:pt x="85" y="27"/>
                    <a:pt x="85" y="27"/>
                    <a:pt x="84" y="27"/>
                  </a:cubicBezTo>
                  <a:cubicBezTo>
                    <a:pt x="82" y="24"/>
                    <a:pt x="79" y="21"/>
                    <a:pt x="75" y="20"/>
                  </a:cubicBezTo>
                  <a:cubicBezTo>
                    <a:pt x="75" y="20"/>
                    <a:pt x="75" y="19"/>
                    <a:pt x="75" y="18"/>
                  </a:cubicBezTo>
                  <a:cubicBezTo>
                    <a:pt x="75" y="13"/>
                    <a:pt x="71" y="9"/>
                    <a:pt x="65" y="9"/>
                  </a:cubicBezTo>
                  <a:cubicBezTo>
                    <a:pt x="65" y="9"/>
                    <a:pt x="65" y="9"/>
                    <a:pt x="65" y="9"/>
                  </a:cubicBezTo>
                  <a:cubicBezTo>
                    <a:pt x="62" y="3"/>
                    <a:pt x="57" y="0"/>
                    <a:pt x="51" y="0"/>
                  </a:cubicBezTo>
                  <a:cubicBezTo>
                    <a:pt x="43" y="0"/>
                    <a:pt x="36" y="6"/>
                    <a:pt x="36" y="14"/>
                  </a:cubicBezTo>
                  <a:cubicBezTo>
                    <a:pt x="36" y="14"/>
                    <a:pt x="36" y="14"/>
                    <a:pt x="36" y="14"/>
                  </a:cubicBezTo>
                  <a:cubicBezTo>
                    <a:pt x="31" y="14"/>
                    <a:pt x="28" y="17"/>
                    <a:pt x="28" y="21"/>
                  </a:cubicBezTo>
                  <a:cubicBezTo>
                    <a:pt x="27" y="21"/>
                    <a:pt x="25" y="21"/>
                    <a:pt x="24" y="21"/>
                  </a:cubicBezTo>
                  <a:cubicBezTo>
                    <a:pt x="19" y="21"/>
                    <a:pt x="14" y="24"/>
                    <a:pt x="13" y="29"/>
                  </a:cubicBezTo>
                  <a:cubicBezTo>
                    <a:pt x="6" y="30"/>
                    <a:pt x="0" y="36"/>
                    <a:pt x="0" y="44"/>
                  </a:cubicBezTo>
                  <a:cubicBezTo>
                    <a:pt x="0" y="52"/>
                    <a:pt x="6" y="59"/>
                    <a:pt x="15" y="59"/>
                  </a:cubicBezTo>
                  <a:cubicBezTo>
                    <a:pt x="17" y="59"/>
                    <a:pt x="19" y="59"/>
                    <a:pt x="21" y="58"/>
                  </a:cubicBezTo>
                  <a:cubicBezTo>
                    <a:pt x="22" y="63"/>
                    <a:pt x="27" y="67"/>
                    <a:pt x="33" y="67"/>
                  </a:cubicBezTo>
                  <a:cubicBezTo>
                    <a:pt x="35" y="67"/>
                    <a:pt x="37" y="66"/>
                    <a:pt x="39" y="65"/>
                  </a:cubicBezTo>
                  <a:cubicBezTo>
                    <a:pt x="43" y="67"/>
                    <a:pt x="47" y="68"/>
                    <a:pt x="52" y="68"/>
                  </a:cubicBezTo>
                  <a:cubicBezTo>
                    <a:pt x="60" y="68"/>
                    <a:pt x="68" y="64"/>
                    <a:pt x="73" y="59"/>
                  </a:cubicBezTo>
                  <a:cubicBezTo>
                    <a:pt x="75" y="60"/>
                    <a:pt x="78" y="61"/>
                    <a:pt x="81" y="61"/>
                  </a:cubicBezTo>
                  <a:cubicBezTo>
                    <a:pt x="89" y="61"/>
                    <a:pt x="96" y="54"/>
                    <a:pt x="96" y="46"/>
                  </a:cubicBezTo>
                  <a:cubicBezTo>
                    <a:pt x="96" y="43"/>
                    <a:pt x="95" y="40"/>
                    <a:pt x="93"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92"/>
            <p:cNvSpPr>
              <a:spLocks/>
            </p:cNvSpPr>
            <p:nvPr/>
          </p:nvSpPr>
          <p:spPr bwMode="auto">
            <a:xfrm>
              <a:off x="2087981" y="3135312"/>
              <a:ext cx="139797" cy="123825"/>
            </a:xfrm>
            <a:custGeom>
              <a:avLst/>
              <a:gdLst>
                <a:gd name="T0" fmla="*/ 91 w 93"/>
                <a:gd name="T1" fmla="*/ 36 h 66"/>
                <a:gd name="T2" fmla="*/ 91 w 93"/>
                <a:gd name="T3" fmla="*/ 34 h 66"/>
                <a:gd name="T4" fmla="*/ 84 w 93"/>
                <a:gd name="T5" fmla="*/ 26 h 66"/>
                <a:gd name="T6" fmla="*/ 82 w 93"/>
                <a:gd name="T7" fmla="*/ 27 h 66"/>
                <a:gd name="T8" fmla="*/ 73 w 93"/>
                <a:gd name="T9" fmla="*/ 20 h 66"/>
                <a:gd name="T10" fmla="*/ 73 w 93"/>
                <a:gd name="T11" fmla="*/ 18 h 66"/>
                <a:gd name="T12" fmla="*/ 64 w 93"/>
                <a:gd name="T13" fmla="*/ 8 h 66"/>
                <a:gd name="T14" fmla="*/ 63 w 93"/>
                <a:gd name="T15" fmla="*/ 8 h 66"/>
                <a:gd name="T16" fmla="*/ 50 w 93"/>
                <a:gd name="T17" fmla="*/ 0 h 66"/>
                <a:gd name="T18" fmla="*/ 35 w 93"/>
                <a:gd name="T19" fmla="*/ 14 h 66"/>
                <a:gd name="T20" fmla="*/ 35 w 93"/>
                <a:gd name="T21" fmla="*/ 14 h 66"/>
                <a:gd name="T22" fmla="*/ 28 w 93"/>
                <a:gd name="T23" fmla="*/ 21 h 66"/>
                <a:gd name="T24" fmla="*/ 24 w 93"/>
                <a:gd name="T25" fmla="*/ 20 h 66"/>
                <a:gd name="T26" fmla="*/ 13 w 93"/>
                <a:gd name="T27" fmla="*/ 28 h 66"/>
                <a:gd name="T28" fmla="*/ 0 w 93"/>
                <a:gd name="T29" fmla="*/ 43 h 66"/>
                <a:gd name="T30" fmla="*/ 15 w 93"/>
                <a:gd name="T31" fmla="*/ 57 h 66"/>
                <a:gd name="T32" fmla="*/ 21 w 93"/>
                <a:gd name="T33" fmla="*/ 56 h 66"/>
                <a:gd name="T34" fmla="*/ 32 w 93"/>
                <a:gd name="T35" fmla="*/ 64 h 66"/>
                <a:gd name="T36" fmla="*/ 38 w 93"/>
                <a:gd name="T37" fmla="*/ 63 h 66"/>
                <a:gd name="T38" fmla="*/ 51 w 93"/>
                <a:gd name="T39" fmla="*/ 66 h 66"/>
                <a:gd name="T40" fmla="*/ 71 w 93"/>
                <a:gd name="T41" fmla="*/ 57 h 66"/>
                <a:gd name="T42" fmla="*/ 79 w 93"/>
                <a:gd name="T43" fmla="*/ 59 h 66"/>
                <a:gd name="T44" fmla="*/ 93 w 93"/>
                <a:gd name="T45" fmla="*/ 44 h 66"/>
                <a:gd name="T46" fmla="*/ 91 w 93"/>
                <a:gd name="T47" fmla="*/ 3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66">
                  <a:moveTo>
                    <a:pt x="91" y="36"/>
                  </a:moveTo>
                  <a:cubicBezTo>
                    <a:pt x="91" y="36"/>
                    <a:pt x="91" y="35"/>
                    <a:pt x="91" y="34"/>
                  </a:cubicBezTo>
                  <a:cubicBezTo>
                    <a:pt x="91" y="30"/>
                    <a:pt x="88" y="26"/>
                    <a:pt x="84" y="26"/>
                  </a:cubicBezTo>
                  <a:cubicBezTo>
                    <a:pt x="83" y="26"/>
                    <a:pt x="82" y="27"/>
                    <a:pt x="82" y="27"/>
                  </a:cubicBezTo>
                  <a:cubicBezTo>
                    <a:pt x="80" y="23"/>
                    <a:pt x="77" y="21"/>
                    <a:pt x="73" y="20"/>
                  </a:cubicBezTo>
                  <a:cubicBezTo>
                    <a:pt x="73" y="19"/>
                    <a:pt x="73" y="18"/>
                    <a:pt x="73" y="18"/>
                  </a:cubicBezTo>
                  <a:cubicBezTo>
                    <a:pt x="73" y="13"/>
                    <a:pt x="69" y="8"/>
                    <a:pt x="64" y="8"/>
                  </a:cubicBezTo>
                  <a:cubicBezTo>
                    <a:pt x="63" y="8"/>
                    <a:pt x="63" y="8"/>
                    <a:pt x="63" y="8"/>
                  </a:cubicBezTo>
                  <a:cubicBezTo>
                    <a:pt x="61" y="3"/>
                    <a:pt x="56" y="0"/>
                    <a:pt x="50" y="0"/>
                  </a:cubicBezTo>
                  <a:cubicBezTo>
                    <a:pt x="42" y="0"/>
                    <a:pt x="36" y="6"/>
                    <a:pt x="35" y="14"/>
                  </a:cubicBezTo>
                  <a:cubicBezTo>
                    <a:pt x="35" y="14"/>
                    <a:pt x="35" y="14"/>
                    <a:pt x="35" y="14"/>
                  </a:cubicBezTo>
                  <a:cubicBezTo>
                    <a:pt x="31" y="14"/>
                    <a:pt x="28" y="17"/>
                    <a:pt x="28" y="21"/>
                  </a:cubicBezTo>
                  <a:cubicBezTo>
                    <a:pt x="26" y="20"/>
                    <a:pt x="25" y="20"/>
                    <a:pt x="24" y="20"/>
                  </a:cubicBezTo>
                  <a:cubicBezTo>
                    <a:pt x="19" y="20"/>
                    <a:pt x="15" y="24"/>
                    <a:pt x="13" y="28"/>
                  </a:cubicBezTo>
                  <a:cubicBezTo>
                    <a:pt x="6" y="29"/>
                    <a:pt x="0" y="35"/>
                    <a:pt x="0" y="43"/>
                  </a:cubicBezTo>
                  <a:cubicBezTo>
                    <a:pt x="0" y="51"/>
                    <a:pt x="7" y="57"/>
                    <a:pt x="15" y="57"/>
                  </a:cubicBezTo>
                  <a:cubicBezTo>
                    <a:pt x="17" y="57"/>
                    <a:pt x="19" y="57"/>
                    <a:pt x="21" y="56"/>
                  </a:cubicBezTo>
                  <a:cubicBezTo>
                    <a:pt x="22" y="61"/>
                    <a:pt x="27" y="64"/>
                    <a:pt x="32" y="64"/>
                  </a:cubicBezTo>
                  <a:cubicBezTo>
                    <a:pt x="34" y="64"/>
                    <a:pt x="36" y="64"/>
                    <a:pt x="38" y="63"/>
                  </a:cubicBezTo>
                  <a:cubicBezTo>
                    <a:pt x="42" y="65"/>
                    <a:pt x="46" y="66"/>
                    <a:pt x="51" y="66"/>
                  </a:cubicBezTo>
                  <a:cubicBezTo>
                    <a:pt x="59" y="66"/>
                    <a:pt x="66" y="62"/>
                    <a:pt x="71" y="57"/>
                  </a:cubicBezTo>
                  <a:cubicBezTo>
                    <a:pt x="73" y="58"/>
                    <a:pt x="76" y="59"/>
                    <a:pt x="79" y="59"/>
                  </a:cubicBezTo>
                  <a:cubicBezTo>
                    <a:pt x="87" y="59"/>
                    <a:pt x="93" y="52"/>
                    <a:pt x="93" y="44"/>
                  </a:cubicBezTo>
                  <a:cubicBezTo>
                    <a:pt x="93" y="41"/>
                    <a:pt x="92" y="39"/>
                    <a:pt x="9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93"/>
            <p:cNvSpPr>
              <a:spLocks/>
            </p:cNvSpPr>
            <p:nvPr/>
          </p:nvSpPr>
          <p:spPr bwMode="auto">
            <a:xfrm>
              <a:off x="2095676" y="3138487"/>
              <a:ext cx="128254" cy="111125"/>
            </a:xfrm>
            <a:custGeom>
              <a:avLst/>
              <a:gdLst>
                <a:gd name="T0" fmla="*/ 83 w 85"/>
                <a:gd name="T1" fmla="*/ 33 h 60"/>
                <a:gd name="T2" fmla="*/ 83 w 85"/>
                <a:gd name="T3" fmla="*/ 31 h 60"/>
                <a:gd name="T4" fmla="*/ 76 w 85"/>
                <a:gd name="T5" fmla="*/ 24 h 60"/>
                <a:gd name="T6" fmla="*/ 74 w 85"/>
                <a:gd name="T7" fmla="*/ 25 h 60"/>
                <a:gd name="T8" fmla="*/ 66 w 85"/>
                <a:gd name="T9" fmla="*/ 18 h 60"/>
                <a:gd name="T10" fmla="*/ 66 w 85"/>
                <a:gd name="T11" fmla="*/ 16 h 60"/>
                <a:gd name="T12" fmla="*/ 58 w 85"/>
                <a:gd name="T13" fmla="*/ 8 h 60"/>
                <a:gd name="T14" fmla="*/ 57 w 85"/>
                <a:gd name="T15" fmla="*/ 8 h 60"/>
                <a:gd name="T16" fmla="*/ 45 w 85"/>
                <a:gd name="T17" fmla="*/ 0 h 60"/>
                <a:gd name="T18" fmla="*/ 32 w 85"/>
                <a:gd name="T19" fmla="*/ 13 h 60"/>
                <a:gd name="T20" fmla="*/ 32 w 85"/>
                <a:gd name="T21" fmla="*/ 13 h 60"/>
                <a:gd name="T22" fmla="*/ 25 w 85"/>
                <a:gd name="T23" fmla="*/ 19 h 60"/>
                <a:gd name="T24" fmla="*/ 22 w 85"/>
                <a:gd name="T25" fmla="*/ 19 h 60"/>
                <a:gd name="T26" fmla="*/ 12 w 85"/>
                <a:gd name="T27" fmla="*/ 26 h 60"/>
                <a:gd name="T28" fmla="*/ 0 w 85"/>
                <a:gd name="T29" fmla="*/ 39 h 60"/>
                <a:gd name="T30" fmla="*/ 13 w 85"/>
                <a:gd name="T31" fmla="*/ 52 h 60"/>
                <a:gd name="T32" fmla="*/ 19 w 85"/>
                <a:gd name="T33" fmla="*/ 51 h 60"/>
                <a:gd name="T34" fmla="*/ 29 w 85"/>
                <a:gd name="T35" fmla="*/ 59 h 60"/>
                <a:gd name="T36" fmla="*/ 35 w 85"/>
                <a:gd name="T37" fmla="*/ 57 h 60"/>
                <a:gd name="T38" fmla="*/ 46 w 85"/>
                <a:gd name="T39" fmla="*/ 60 h 60"/>
                <a:gd name="T40" fmla="*/ 65 w 85"/>
                <a:gd name="T41" fmla="*/ 52 h 60"/>
                <a:gd name="T42" fmla="*/ 72 w 85"/>
                <a:gd name="T43" fmla="*/ 54 h 60"/>
                <a:gd name="T44" fmla="*/ 85 w 85"/>
                <a:gd name="T45" fmla="*/ 41 h 60"/>
                <a:gd name="T46" fmla="*/ 83 w 85"/>
                <a:gd name="T47" fmla="*/ 3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5" h="60">
                  <a:moveTo>
                    <a:pt x="83" y="33"/>
                  </a:moveTo>
                  <a:cubicBezTo>
                    <a:pt x="83" y="33"/>
                    <a:pt x="83" y="32"/>
                    <a:pt x="83" y="31"/>
                  </a:cubicBezTo>
                  <a:cubicBezTo>
                    <a:pt x="83" y="27"/>
                    <a:pt x="80" y="24"/>
                    <a:pt x="76" y="24"/>
                  </a:cubicBezTo>
                  <a:cubicBezTo>
                    <a:pt x="75" y="24"/>
                    <a:pt x="75" y="24"/>
                    <a:pt x="74" y="25"/>
                  </a:cubicBezTo>
                  <a:cubicBezTo>
                    <a:pt x="73" y="22"/>
                    <a:pt x="70" y="19"/>
                    <a:pt x="66" y="18"/>
                  </a:cubicBezTo>
                  <a:cubicBezTo>
                    <a:pt x="66" y="18"/>
                    <a:pt x="66" y="17"/>
                    <a:pt x="66" y="16"/>
                  </a:cubicBezTo>
                  <a:cubicBezTo>
                    <a:pt x="66" y="12"/>
                    <a:pt x="63" y="8"/>
                    <a:pt x="58" y="8"/>
                  </a:cubicBezTo>
                  <a:cubicBezTo>
                    <a:pt x="57" y="8"/>
                    <a:pt x="57" y="8"/>
                    <a:pt x="57" y="8"/>
                  </a:cubicBezTo>
                  <a:cubicBezTo>
                    <a:pt x="55" y="3"/>
                    <a:pt x="51" y="0"/>
                    <a:pt x="45" y="0"/>
                  </a:cubicBezTo>
                  <a:cubicBezTo>
                    <a:pt x="38" y="0"/>
                    <a:pt x="32" y="6"/>
                    <a:pt x="32" y="13"/>
                  </a:cubicBezTo>
                  <a:cubicBezTo>
                    <a:pt x="32" y="13"/>
                    <a:pt x="32" y="13"/>
                    <a:pt x="32" y="13"/>
                  </a:cubicBezTo>
                  <a:cubicBezTo>
                    <a:pt x="28" y="13"/>
                    <a:pt x="25" y="16"/>
                    <a:pt x="25" y="19"/>
                  </a:cubicBezTo>
                  <a:cubicBezTo>
                    <a:pt x="24" y="19"/>
                    <a:pt x="23" y="19"/>
                    <a:pt x="22" y="19"/>
                  </a:cubicBezTo>
                  <a:cubicBezTo>
                    <a:pt x="17" y="19"/>
                    <a:pt x="13" y="22"/>
                    <a:pt x="12" y="26"/>
                  </a:cubicBezTo>
                  <a:cubicBezTo>
                    <a:pt x="5" y="27"/>
                    <a:pt x="0" y="32"/>
                    <a:pt x="0" y="39"/>
                  </a:cubicBezTo>
                  <a:cubicBezTo>
                    <a:pt x="0" y="47"/>
                    <a:pt x="6" y="52"/>
                    <a:pt x="13" y="52"/>
                  </a:cubicBezTo>
                  <a:cubicBezTo>
                    <a:pt x="15" y="52"/>
                    <a:pt x="17" y="52"/>
                    <a:pt x="19" y="51"/>
                  </a:cubicBezTo>
                  <a:cubicBezTo>
                    <a:pt x="20" y="56"/>
                    <a:pt x="24" y="59"/>
                    <a:pt x="29" y="59"/>
                  </a:cubicBezTo>
                  <a:cubicBezTo>
                    <a:pt x="31" y="59"/>
                    <a:pt x="33" y="58"/>
                    <a:pt x="35" y="57"/>
                  </a:cubicBezTo>
                  <a:cubicBezTo>
                    <a:pt x="38" y="59"/>
                    <a:pt x="42" y="60"/>
                    <a:pt x="46" y="60"/>
                  </a:cubicBezTo>
                  <a:cubicBezTo>
                    <a:pt x="53" y="60"/>
                    <a:pt x="60" y="57"/>
                    <a:pt x="65" y="52"/>
                  </a:cubicBezTo>
                  <a:cubicBezTo>
                    <a:pt x="67" y="53"/>
                    <a:pt x="69" y="54"/>
                    <a:pt x="72" y="54"/>
                  </a:cubicBezTo>
                  <a:cubicBezTo>
                    <a:pt x="79" y="54"/>
                    <a:pt x="85" y="48"/>
                    <a:pt x="85" y="41"/>
                  </a:cubicBezTo>
                  <a:cubicBezTo>
                    <a:pt x="85" y="38"/>
                    <a:pt x="84" y="35"/>
                    <a:pt x="83"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94"/>
            <p:cNvSpPr>
              <a:spLocks/>
            </p:cNvSpPr>
            <p:nvPr/>
          </p:nvSpPr>
          <p:spPr bwMode="auto">
            <a:xfrm>
              <a:off x="2087981" y="2830512"/>
              <a:ext cx="365525" cy="319088"/>
            </a:xfrm>
            <a:custGeom>
              <a:avLst/>
              <a:gdLst>
                <a:gd name="T0" fmla="*/ 236 w 242"/>
                <a:gd name="T1" fmla="*/ 94 h 171"/>
                <a:gd name="T2" fmla="*/ 237 w 242"/>
                <a:gd name="T3" fmla="*/ 88 h 171"/>
                <a:gd name="T4" fmla="*/ 217 w 242"/>
                <a:gd name="T5" fmla="*/ 69 h 171"/>
                <a:gd name="T6" fmla="*/ 212 w 242"/>
                <a:gd name="T7" fmla="*/ 69 h 171"/>
                <a:gd name="T8" fmla="*/ 188 w 242"/>
                <a:gd name="T9" fmla="*/ 51 h 171"/>
                <a:gd name="T10" fmla="*/ 189 w 242"/>
                <a:gd name="T11" fmla="*/ 46 h 171"/>
                <a:gd name="T12" fmla="*/ 165 w 242"/>
                <a:gd name="T13" fmla="*/ 22 h 171"/>
                <a:gd name="T14" fmla="*/ 164 w 242"/>
                <a:gd name="T15" fmla="*/ 22 h 171"/>
                <a:gd name="T16" fmla="*/ 129 w 242"/>
                <a:gd name="T17" fmla="*/ 0 h 171"/>
                <a:gd name="T18" fmla="*/ 92 w 242"/>
                <a:gd name="T19" fmla="*/ 36 h 171"/>
                <a:gd name="T20" fmla="*/ 91 w 242"/>
                <a:gd name="T21" fmla="*/ 36 h 171"/>
                <a:gd name="T22" fmla="*/ 71 w 242"/>
                <a:gd name="T23" fmla="*/ 54 h 171"/>
                <a:gd name="T24" fmla="*/ 61 w 242"/>
                <a:gd name="T25" fmla="*/ 52 h 171"/>
                <a:gd name="T26" fmla="*/ 34 w 242"/>
                <a:gd name="T27" fmla="*/ 74 h 171"/>
                <a:gd name="T28" fmla="*/ 0 w 242"/>
                <a:gd name="T29" fmla="*/ 111 h 171"/>
                <a:gd name="T30" fmla="*/ 38 w 242"/>
                <a:gd name="T31" fmla="*/ 149 h 171"/>
                <a:gd name="T32" fmla="*/ 53 w 242"/>
                <a:gd name="T33" fmla="*/ 146 h 171"/>
                <a:gd name="T34" fmla="*/ 83 w 242"/>
                <a:gd name="T35" fmla="*/ 168 h 171"/>
                <a:gd name="T36" fmla="*/ 99 w 242"/>
                <a:gd name="T37" fmla="*/ 163 h 171"/>
                <a:gd name="T38" fmla="*/ 131 w 242"/>
                <a:gd name="T39" fmla="*/ 171 h 171"/>
                <a:gd name="T40" fmla="*/ 184 w 242"/>
                <a:gd name="T41" fmla="*/ 147 h 171"/>
                <a:gd name="T42" fmla="*/ 204 w 242"/>
                <a:gd name="T43" fmla="*/ 153 h 171"/>
                <a:gd name="T44" fmla="*/ 242 w 242"/>
                <a:gd name="T45" fmla="*/ 115 h 171"/>
                <a:gd name="T46" fmla="*/ 236 w 242"/>
                <a:gd name="T47" fmla="*/ 94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2" h="171">
                  <a:moveTo>
                    <a:pt x="236" y="94"/>
                  </a:moveTo>
                  <a:cubicBezTo>
                    <a:pt x="236" y="92"/>
                    <a:pt x="237" y="90"/>
                    <a:pt x="237" y="88"/>
                  </a:cubicBezTo>
                  <a:cubicBezTo>
                    <a:pt x="237" y="77"/>
                    <a:pt x="228" y="69"/>
                    <a:pt x="217" y="69"/>
                  </a:cubicBezTo>
                  <a:cubicBezTo>
                    <a:pt x="215" y="69"/>
                    <a:pt x="214" y="69"/>
                    <a:pt x="212" y="69"/>
                  </a:cubicBezTo>
                  <a:cubicBezTo>
                    <a:pt x="207" y="60"/>
                    <a:pt x="198" y="54"/>
                    <a:pt x="188" y="51"/>
                  </a:cubicBezTo>
                  <a:cubicBezTo>
                    <a:pt x="189" y="49"/>
                    <a:pt x="189" y="48"/>
                    <a:pt x="189" y="46"/>
                  </a:cubicBezTo>
                  <a:cubicBezTo>
                    <a:pt x="189" y="32"/>
                    <a:pt x="179" y="22"/>
                    <a:pt x="165" y="22"/>
                  </a:cubicBezTo>
                  <a:cubicBezTo>
                    <a:pt x="165" y="22"/>
                    <a:pt x="164" y="22"/>
                    <a:pt x="164" y="22"/>
                  </a:cubicBezTo>
                  <a:cubicBezTo>
                    <a:pt x="158" y="9"/>
                    <a:pt x="144" y="0"/>
                    <a:pt x="129" y="0"/>
                  </a:cubicBezTo>
                  <a:cubicBezTo>
                    <a:pt x="109" y="0"/>
                    <a:pt x="92" y="16"/>
                    <a:pt x="92" y="36"/>
                  </a:cubicBezTo>
                  <a:cubicBezTo>
                    <a:pt x="91" y="36"/>
                    <a:pt x="91" y="36"/>
                    <a:pt x="91" y="36"/>
                  </a:cubicBezTo>
                  <a:cubicBezTo>
                    <a:pt x="80" y="36"/>
                    <a:pt x="72" y="44"/>
                    <a:pt x="71" y="54"/>
                  </a:cubicBezTo>
                  <a:cubicBezTo>
                    <a:pt x="68" y="53"/>
                    <a:pt x="65" y="52"/>
                    <a:pt x="61" y="52"/>
                  </a:cubicBezTo>
                  <a:cubicBezTo>
                    <a:pt x="48" y="52"/>
                    <a:pt x="37" y="62"/>
                    <a:pt x="34" y="74"/>
                  </a:cubicBezTo>
                  <a:cubicBezTo>
                    <a:pt x="15" y="76"/>
                    <a:pt x="0" y="92"/>
                    <a:pt x="0" y="111"/>
                  </a:cubicBezTo>
                  <a:cubicBezTo>
                    <a:pt x="0" y="132"/>
                    <a:pt x="17" y="149"/>
                    <a:pt x="38" y="149"/>
                  </a:cubicBezTo>
                  <a:cubicBezTo>
                    <a:pt x="43" y="149"/>
                    <a:pt x="48" y="148"/>
                    <a:pt x="53" y="146"/>
                  </a:cubicBezTo>
                  <a:cubicBezTo>
                    <a:pt x="57" y="158"/>
                    <a:pt x="69" y="168"/>
                    <a:pt x="83" y="168"/>
                  </a:cubicBezTo>
                  <a:cubicBezTo>
                    <a:pt x="89" y="168"/>
                    <a:pt x="94" y="166"/>
                    <a:pt x="99" y="163"/>
                  </a:cubicBezTo>
                  <a:cubicBezTo>
                    <a:pt x="108" y="168"/>
                    <a:pt x="119" y="171"/>
                    <a:pt x="131" y="171"/>
                  </a:cubicBezTo>
                  <a:cubicBezTo>
                    <a:pt x="152" y="171"/>
                    <a:pt x="171" y="162"/>
                    <a:pt x="184" y="147"/>
                  </a:cubicBezTo>
                  <a:cubicBezTo>
                    <a:pt x="190" y="151"/>
                    <a:pt x="197" y="153"/>
                    <a:pt x="204" y="153"/>
                  </a:cubicBezTo>
                  <a:cubicBezTo>
                    <a:pt x="225" y="153"/>
                    <a:pt x="242" y="136"/>
                    <a:pt x="242" y="115"/>
                  </a:cubicBezTo>
                  <a:cubicBezTo>
                    <a:pt x="242" y="108"/>
                    <a:pt x="240" y="100"/>
                    <a:pt x="236"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95"/>
            <p:cNvSpPr>
              <a:spLocks/>
            </p:cNvSpPr>
            <p:nvPr/>
          </p:nvSpPr>
          <p:spPr bwMode="auto">
            <a:xfrm>
              <a:off x="2094394" y="2835275"/>
              <a:ext cx="352699" cy="307975"/>
            </a:xfrm>
            <a:custGeom>
              <a:avLst/>
              <a:gdLst>
                <a:gd name="T0" fmla="*/ 228 w 234"/>
                <a:gd name="T1" fmla="*/ 91 h 165"/>
                <a:gd name="T2" fmla="*/ 229 w 234"/>
                <a:gd name="T3" fmla="*/ 85 h 165"/>
                <a:gd name="T4" fmla="*/ 210 w 234"/>
                <a:gd name="T5" fmla="*/ 66 h 165"/>
                <a:gd name="T6" fmla="*/ 205 w 234"/>
                <a:gd name="T7" fmla="*/ 67 h 165"/>
                <a:gd name="T8" fmla="*/ 182 w 234"/>
                <a:gd name="T9" fmla="*/ 49 h 165"/>
                <a:gd name="T10" fmla="*/ 183 w 234"/>
                <a:gd name="T11" fmla="*/ 44 h 165"/>
                <a:gd name="T12" fmla="*/ 160 w 234"/>
                <a:gd name="T13" fmla="*/ 21 h 165"/>
                <a:gd name="T14" fmla="*/ 158 w 234"/>
                <a:gd name="T15" fmla="*/ 21 h 165"/>
                <a:gd name="T16" fmla="*/ 125 w 234"/>
                <a:gd name="T17" fmla="*/ 0 h 165"/>
                <a:gd name="T18" fmla="*/ 89 w 234"/>
                <a:gd name="T19" fmla="*/ 34 h 165"/>
                <a:gd name="T20" fmla="*/ 88 w 234"/>
                <a:gd name="T21" fmla="*/ 34 h 165"/>
                <a:gd name="T22" fmla="*/ 69 w 234"/>
                <a:gd name="T23" fmla="*/ 52 h 165"/>
                <a:gd name="T24" fmla="*/ 60 w 234"/>
                <a:gd name="T25" fmla="*/ 50 h 165"/>
                <a:gd name="T26" fmla="*/ 33 w 234"/>
                <a:gd name="T27" fmla="*/ 71 h 165"/>
                <a:gd name="T28" fmla="*/ 0 w 234"/>
                <a:gd name="T29" fmla="*/ 107 h 165"/>
                <a:gd name="T30" fmla="*/ 37 w 234"/>
                <a:gd name="T31" fmla="*/ 144 h 165"/>
                <a:gd name="T32" fmla="*/ 51 w 234"/>
                <a:gd name="T33" fmla="*/ 141 h 165"/>
                <a:gd name="T34" fmla="*/ 80 w 234"/>
                <a:gd name="T35" fmla="*/ 162 h 165"/>
                <a:gd name="T36" fmla="*/ 95 w 234"/>
                <a:gd name="T37" fmla="*/ 158 h 165"/>
                <a:gd name="T38" fmla="*/ 127 w 234"/>
                <a:gd name="T39" fmla="*/ 165 h 165"/>
                <a:gd name="T40" fmla="*/ 178 w 234"/>
                <a:gd name="T41" fmla="*/ 142 h 165"/>
                <a:gd name="T42" fmla="*/ 198 w 234"/>
                <a:gd name="T43" fmla="*/ 148 h 165"/>
                <a:gd name="T44" fmla="*/ 234 w 234"/>
                <a:gd name="T45" fmla="*/ 111 h 165"/>
                <a:gd name="T46" fmla="*/ 228 w 234"/>
                <a:gd name="T47" fmla="*/ 9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4" h="165">
                  <a:moveTo>
                    <a:pt x="228" y="91"/>
                  </a:moveTo>
                  <a:cubicBezTo>
                    <a:pt x="228" y="89"/>
                    <a:pt x="229" y="87"/>
                    <a:pt x="229" y="85"/>
                  </a:cubicBezTo>
                  <a:cubicBezTo>
                    <a:pt x="229" y="75"/>
                    <a:pt x="220" y="66"/>
                    <a:pt x="210" y="66"/>
                  </a:cubicBezTo>
                  <a:cubicBezTo>
                    <a:pt x="208" y="66"/>
                    <a:pt x="206" y="66"/>
                    <a:pt x="205" y="67"/>
                  </a:cubicBezTo>
                  <a:cubicBezTo>
                    <a:pt x="200" y="58"/>
                    <a:pt x="192" y="52"/>
                    <a:pt x="182" y="49"/>
                  </a:cubicBezTo>
                  <a:cubicBezTo>
                    <a:pt x="183" y="48"/>
                    <a:pt x="183" y="46"/>
                    <a:pt x="183" y="44"/>
                  </a:cubicBezTo>
                  <a:cubicBezTo>
                    <a:pt x="183" y="31"/>
                    <a:pt x="173" y="21"/>
                    <a:pt x="160" y="21"/>
                  </a:cubicBezTo>
                  <a:cubicBezTo>
                    <a:pt x="159" y="21"/>
                    <a:pt x="159" y="21"/>
                    <a:pt x="158" y="21"/>
                  </a:cubicBezTo>
                  <a:cubicBezTo>
                    <a:pt x="152" y="8"/>
                    <a:pt x="140" y="0"/>
                    <a:pt x="125" y="0"/>
                  </a:cubicBezTo>
                  <a:cubicBezTo>
                    <a:pt x="105" y="0"/>
                    <a:pt x="89" y="15"/>
                    <a:pt x="89" y="34"/>
                  </a:cubicBezTo>
                  <a:cubicBezTo>
                    <a:pt x="88" y="34"/>
                    <a:pt x="88" y="34"/>
                    <a:pt x="88" y="34"/>
                  </a:cubicBezTo>
                  <a:cubicBezTo>
                    <a:pt x="78" y="34"/>
                    <a:pt x="69" y="42"/>
                    <a:pt x="69" y="52"/>
                  </a:cubicBezTo>
                  <a:cubicBezTo>
                    <a:pt x="66" y="51"/>
                    <a:pt x="63" y="50"/>
                    <a:pt x="60" y="50"/>
                  </a:cubicBezTo>
                  <a:cubicBezTo>
                    <a:pt x="47" y="50"/>
                    <a:pt x="36" y="59"/>
                    <a:pt x="33" y="71"/>
                  </a:cubicBezTo>
                  <a:cubicBezTo>
                    <a:pt x="15" y="73"/>
                    <a:pt x="0" y="88"/>
                    <a:pt x="0" y="107"/>
                  </a:cubicBezTo>
                  <a:cubicBezTo>
                    <a:pt x="0" y="128"/>
                    <a:pt x="17" y="144"/>
                    <a:pt x="37" y="144"/>
                  </a:cubicBezTo>
                  <a:cubicBezTo>
                    <a:pt x="42" y="144"/>
                    <a:pt x="47" y="143"/>
                    <a:pt x="51" y="141"/>
                  </a:cubicBezTo>
                  <a:cubicBezTo>
                    <a:pt x="55" y="153"/>
                    <a:pt x="67" y="162"/>
                    <a:pt x="80" y="162"/>
                  </a:cubicBezTo>
                  <a:cubicBezTo>
                    <a:pt x="86" y="162"/>
                    <a:pt x="91" y="160"/>
                    <a:pt x="95" y="158"/>
                  </a:cubicBezTo>
                  <a:cubicBezTo>
                    <a:pt x="105" y="162"/>
                    <a:pt x="115" y="165"/>
                    <a:pt x="127" y="165"/>
                  </a:cubicBezTo>
                  <a:cubicBezTo>
                    <a:pt x="147" y="165"/>
                    <a:pt x="165" y="156"/>
                    <a:pt x="178" y="142"/>
                  </a:cubicBezTo>
                  <a:cubicBezTo>
                    <a:pt x="184" y="146"/>
                    <a:pt x="191" y="148"/>
                    <a:pt x="198" y="148"/>
                  </a:cubicBezTo>
                  <a:cubicBezTo>
                    <a:pt x="218" y="148"/>
                    <a:pt x="234" y="131"/>
                    <a:pt x="234" y="111"/>
                  </a:cubicBezTo>
                  <a:cubicBezTo>
                    <a:pt x="234" y="104"/>
                    <a:pt x="232" y="97"/>
                    <a:pt x="228"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96"/>
            <p:cNvSpPr>
              <a:spLocks/>
            </p:cNvSpPr>
            <p:nvPr/>
          </p:nvSpPr>
          <p:spPr bwMode="auto">
            <a:xfrm>
              <a:off x="2113632" y="2841625"/>
              <a:ext cx="319353" cy="279400"/>
            </a:xfrm>
            <a:custGeom>
              <a:avLst/>
              <a:gdLst>
                <a:gd name="T0" fmla="*/ 207 w 212"/>
                <a:gd name="T1" fmla="*/ 83 h 150"/>
                <a:gd name="T2" fmla="*/ 208 w 212"/>
                <a:gd name="T3" fmla="*/ 78 h 150"/>
                <a:gd name="T4" fmla="*/ 190 w 212"/>
                <a:gd name="T5" fmla="*/ 61 h 150"/>
                <a:gd name="T6" fmla="*/ 186 w 212"/>
                <a:gd name="T7" fmla="*/ 61 h 150"/>
                <a:gd name="T8" fmla="*/ 165 w 212"/>
                <a:gd name="T9" fmla="*/ 45 h 150"/>
                <a:gd name="T10" fmla="*/ 166 w 212"/>
                <a:gd name="T11" fmla="*/ 40 h 150"/>
                <a:gd name="T12" fmla="*/ 145 w 212"/>
                <a:gd name="T13" fmla="*/ 19 h 150"/>
                <a:gd name="T14" fmla="*/ 143 w 212"/>
                <a:gd name="T15" fmla="*/ 20 h 150"/>
                <a:gd name="T16" fmla="*/ 113 w 212"/>
                <a:gd name="T17" fmla="*/ 0 h 150"/>
                <a:gd name="T18" fmla="*/ 80 w 212"/>
                <a:gd name="T19" fmla="*/ 31 h 150"/>
                <a:gd name="T20" fmla="*/ 79 w 212"/>
                <a:gd name="T21" fmla="*/ 31 h 150"/>
                <a:gd name="T22" fmla="*/ 62 w 212"/>
                <a:gd name="T23" fmla="*/ 48 h 150"/>
                <a:gd name="T24" fmla="*/ 53 w 212"/>
                <a:gd name="T25" fmla="*/ 46 h 150"/>
                <a:gd name="T26" fmla="*/ 30 w 212"/>
                <a:gd name="T27" fmla="*/ 65 h 150"/>
                <a:gd name="T28" fmla="*/ 0 w 212"/>
                <a:gd name="T29" fmla="*/ 98 h 150"/>
                <a:gd name="T30" fmla="*/ 33 w 212"/>
                <a:gd name="T31" fmla="*/ 131 h 150"/>
                <a:gd name="T32" fmla="*/ 46 w 212"/>
                <a:gd name="T33" fmla="*/ 128 h 150"/>
                <a:gd name="T34" fmla="*/ 72 w 212"/>
                <a:gd name="T35" fmla="*/ 148 h 150"/>
                <a:gd name="T36" fmla="*/ 86 w 212"/>
                <a:gd name="T37" fmla="*/ 144 h 150"/>
                <a:gd name="T38" fmla="*/ 115 w 212"/>
                <a:gd name="T39" fmla="*/ 150 h 150"/>
                <a:gd name="T40" fmla="*/ 162 w 212"/>
                <a:gd name="T41" fmla="*/ 130 h 150"/>
                <a:gd name="T42" fmla="*/ 179 w 212"/>
                <a:gd name="T43" fmla="*/ 135 h 150"/>
                <a:gd name="T44" fmla="*/ 212 w 212"/>
                <a:gd name="T45" fmla="*/ 102 h 150"/>
                <a:gd name="T46" fmla="*/ 207 w 212"/>
                <a:gd name="T47" fmla="*/ 8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2" h="150">
                  <a:moveTo>
                    <a:pt x="207" y="83"/>
                  </a:moveTo>
                  <a:cubicBezTo>
                    <a:pt x="207" y="81"/>
                    <a:pt x="208" y="80"/>
                    <a:pt x="208" y="78"/>
                  </a:cubicBezTo>
                  <a:cubicBezTo>
                    <a:pt x="208" y="68"/>
                    <a:pt x="200" y="61"/>
                    <a:pt x="190" y="61"/>
                  </a:cubicBezTo>
                  <a:cubicBezTo>
                    <a:pt x="189" y="61"/>
                    <a:pt x="187" y="61"/>
                    <a:pt x="186" y="61"/>
                  </a:cubicBezTo>
                  <a:cubicBezTo>
                    <a:pt x="181" y="53"/>
                    <a:pt x="174" y="48"/>
                    <a:pt x="165" y="45"/>
                  </a:cubicBezTo>
                  <a:cubicBezTo>
                    <a:pt x="165" y="44"/>
                    <a:pt x="166" y="42"/>
                    <a:pt x="166" y="40"/>
                  </a:cubicBezTo>
                  <a:cubicBezTo>
                    <a:pt x="166" y="29"/>
                    <a:pt x="156" y="19"/>
                    <a:pt x="145" y="19"/>
                  </a:cubicBezTo>
                  <a:cubicBezTo>
                    <a:pt x="144" y="19"/>
                    <a:pt x="144" y="20"/>
                    <a:pt x="143" y="20"/>
                  </a:cubicBezTo>
                  <a:cubicBezTo>
                    <a:pt x="138" y="8"/>
                    <a:pt x="126" y="0"/>
                    <a:pt x="113" y="0"/>
                  </a:cubicBezTo>
                  <a:cubicBezTo>
                    <a:pt x="95" y="0"/>
                    <a:pt x="81" y="14"/>
                    <a:pt x="80" y="31"/>
                  </a:cubicBezTo>
                  <a:cubicBezTo>
                    <a:pt x="79" y="31"/>
                    <a:pt x="79" y="31"/>
                    <a:pt x="79" y="31"/>
                  </a:cubicBezTo>
                  <a:cubicBezTo>
                    <a:pt x="70" y="31"/>
                    <a:pt x="62" y="39"/>
                    <a:pt x="62" y="48"/>
                  </a:cubicBezTo>
                  <a:cubicBezTo>
                    <a:pt x="59" y="47"/>
                    <a:pt x="56" y="46"/>
                    <a:pt x="53" y="46"/>
                  </a:cubicBezTo>
                  <a:cubicBezTo>
                    <a:pt x="42" y="46"/>
                    <a:pt x="32" y="54"/>
                    <a:pt x="30" y="65"/>
                  </a:cubicBezTo>
                  <a:cubicBezTo>
                    <a:pt x="13" y="67"/>
                    <a:pt x="0" y="81"/>
                    <a:pt x="0" y="98"/>
                  </a:cubicBezTo>
                  <a:cubicBezTo>
                    <a:pt x="0" y="116"/>
                    <a:pt x="14" y="131"/>
                    <a:pt x="33" y="131"/>
                  </a:cubicBezTo>
                  <a:cubicBezTo>
                    <a:pt x="37" y="131"/>
                    <a:pt x="42" y="130"/>
                    <a:pt x="46" y="128"/>
                  </a:cubicBezTo>
                  <a:cubicBezTo>
                    <a:pt x="50" y="140"/>
                    <a:pt x="60" y="148"/>
                    <a:pt x="72" y="148"/>
                  </a:cubicBezTo>
                  <a:cubicBezTo>
                    <a:pt x="77" y="148"/>
                    <a:pt x="82" y="146"/>
                    <a:pt x="86" y="144"/>
                  </a:cubicBezTo>
                  <a:cubicBezTo>
                    <a:pt x="95" y="148"/>
                    <a:pt x="104" y="150"/>
                    <a:pt x="115" y="150"/>
                  </a:cubicBezTo>
                  <a:cubicBezTo>
                    <a:pt x="133" y="150"/>
                    <a:pt x="150" y="142"/>
                    <a:pt x="162" y="130"/>
                  </a:cubicBezTo>
                  <a:cubicBezTo>
                    <a:pt x="167" y="133"/>
                    <a:pt x="173" y="135"/>
                    <a:pt x="179" y="135"/>
                  </a:cubicBezTo>
                  <a:cubicBezTo>
                    <a:pt x="197" y="135"/>
                    <a:pt x="212" y="120"/>
                    <a:pt x="212" y="102"/>
                  </a:cubicBezTo>
                  <a:cubicBezTo>
                    <a:pt x="212" y="95"/>
                    <a:pt x="210" y="88"/>
                    <a:pt x="207" y="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97"/>
            <p:cNvSpPr>
              <a:spLocks/>
            </p:cNvSpPr>
            <p:nvPr/>
          </p:nvSpPr>
          <p:spPr bwMode="auto">
            <a:xfrm>
              <a:off x="2306013" y="3149600"/>
              <a:ext cx="89778" cy="76200"/>
            </a:xfrm>
            <a:custGeom>
              <a:avLst/>
              <a:gdLst>
                <a:gd name="T0" fmla="*/ 57 w 59"/>
                <a:gd name="T1" fmla="*/ 23 h 41"/>
                <a:gd name="T2" fmla="*/ 57 w 59"/>
                <a:gd name="T3" fmla="*/ 21 h 41"/>
                <a:gd name="T4" fmla="*/ 53 w 59"/>
                <a:gd name="T5" fmla="*/ 17 h 41"/>
                <a:gd name="T6" fmla="*/ 51 w 59"/>
                <a:gd name="T7" fmla="*/ 17 h 41"/>
                <a:gd name="T8" fmla="*/ 46 w 59"/>
                <a:gd name="T9" fmla="*/ 12 h 41"/>
                <a:gd name="T10" fmla="*/ 46 w 59"/>
                <a:gd name="T11" fmla="*/ 11 h 41"/>
                <a:gd name="T12" fmla="*/ 40 w 59"/>
                <a:gd name="T13" fmla="*/ 5 h 41"/>
                <a:gd name="T14" fmla="*/ 40 w 59"/>
                <a:gd name="T15" fmla="*/ 5 h 41"/>
                <a:gd name="T16" fmla="*/ 31 w 59"/>
                <a:gd name="T17" fmla="*/ 0 h 41"/>
                <a:gd name="T18" fmla="*/ 22 w 59"/>
                <a:gd name="T19" fmla="*/ 8 h 41"/>
                <a:gd name="T20" fmla="*/ 22 w 59"/>
                <a:gd name="T21" fmla="*/ 8 h 41"/>
                <a:gd name="T22" fmla="*/ 17 w 59"/>
                <a:gd name="T23" fmla="*/ 13 h 41"/>
                <a:gd name="T24" fmla="*/ 15 w 59"/>
                <a:gd name="T25" fmla="*/ 13 h 41"/>
                <a:gd name="T26" fmla="*/ 8 w 59"/>
                <a:gd name="T27" fmla="*/ 18 h 41"/>
                <a:gd name="T28" fmla="*/ 0 w 59"/>
                <a:gd name="T29" fmla="*/ 27 h 41"/>
                <a:gd name="T30" fmla="*/ 9 w 59"/>
                <a:gd name="T31" fmla="*/ 36 h 41"/>
                <a:gd name="T32" fmla="*/ 13 w 59"/>
                <a:gd name="T33" fmla="*/ 35 h 41"/>
                <a:gd name="T34" fmla="*/ 20 w 59"/>
                <a:gd name="T35" fmla="*/ 40 h 41"/>
                <a:gd name="T36" fmla="*/ 24 w 59"/>
                <a:gd name="T37" fmla="*/ 39 h 41"/>
                <a:gd name="T38" fmla="*/ 32 w 59"/>
                <a:gd name="T39" fmla="*/ 41 h 41"/>
                <a:gd name="T40" fmla="*/ 45 w 59"/>
                <a:gd name="T41" fmla="*/ 36 h 41"/>
                <a:gd name="T42" fmla="*/ 50 w 59"/>
                <a:gd name="T43" fmla="*/ 37 h 41"/>
                <a:gd name="T44" fmla="*/ 59 w 59"/>
                <a:gd name="T45" fmla="*/ 28 h 41"/>
                <a:gd name="T46" fmla="*/ 57 w 59"/>
                <a:gd name="T47" fmla="*/ 2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41">
                  <a:moveTo>
                    <a:pt x="57" y="23"/>
                  </a:moveTo>
                  <a:cubicBezTo>
                    <a:pt x="57" y="22"/>
                    <a:pt x="57" y="22"/>
                    <a:pt x="57" y="21"/>
                  </a:cubicBezTo>
                  <a:cubicBezTo>
                    <a:pt x="57" y="19"/>
                    <a:pt x="55" y="17"/>
                    <a:pt x="53" y="17"/>
                  </a:cubicBezTo>
                  <a:cubicBezTo>
                    <a:pt x="52" y="17"/>
                    <a:pt x="52" y="17"/>
                    <a:pt x="51" y="17"/>
                  </a:cubicBezTo>
                  <a:cubicBezTo>
                    <a:pt x="50" y="15"/>
                    <a:pt x="48" y="13"/>
                    <a:pt x="46" y="12"/>
                  </a:cubicBezTo>
                  <a:cubicBezTo>
                    <a:pt x="46" y="12"/>
                    <a:pt x="46" y="11"/>
                    <a:pt x="46" y="11"/>
                  </a:cubicBezTo>
                  <a:cubicBezTo>
                    <a:pt x="46" y="8"/>
                    <a:pt x="43" y="5"/>
                    <a:pt x="40" y="5"/>
                  </a:cubicBezTo>
                  <a:cubicBezTo>
                    <a:pt x="40" y="5"/>
                    <a:pt x="40" y="5"/>
                    <a:pt x="40" y="5"/>
                  </a:cubicBezTo>
                  <a:cubicBezTo>
                    <a:pt x="38" y="2"/>
                    <a:pt x="35" y="0"/>
                    <a:pt x="31" y="0"/>
                  </a:cubicBezTo>
                  <a:cubicBezTo>
                    <a:pt x="27" y="0"/>
                    <a:pt x="23" y="4"/>
                    <a:pt x="22" y="8"/>
                  </a:cubicBezTo>
                  <a:cubicBezTo>
                    <a:pt x="22" y="8"/>
                    <a:pt x="22" y="8"/>
                    <a:pt x="22" y="8"/>
                  </a:cubicBezTo>
                  <a:cubicBezTo>
                    <a:pt x="19" y="8"/>
                    <a:pt x="17" y="10"/>
                    <a:pt x="17" y="13"/>
                  </a:cubicBezTo>
                  <a:cubicBezTo>
                    <a:pt x="17" y="13"/>
                    <a:pt x="16" y="13"/>
                    <a:pt x="15" y="13"/>
                  </a:cubicBezTo>
                  <a:cubicBezTo>
                    <a:pt x="12" y="13"/>
                    <a:pt x="9" y="15"/>
                    <a:pt x="8" y="18"/>
                  </a:cubicBezTo>
                  <a:cubicBezTo>
                    <a:pt x="4" y="18"/>
                    <a:pt x="0" y="22"/>
                    <a:pt x="0" y="27"/>
                  </a:cubicBezTo>
                  <a:cubicBezTo>
                    <a:pt x="0" y="32"/>
                    <a:pt x="4" y="36"/>
                    <a:pt x="9" y="36"/>
                  </a:cubicBezTo>
                  <a:cubicBezTo>
                    <a:pt x="11" y="36"/>
                    <a:pt x="12" y="36"/>
                    <a:pt x="13" y="35"/>
                  </a:cubicBezTo>
                  <a:cubicBezTo>
                    <a:pt x="14" y="38"/>
                    <a:pt x="17" y="40"/>
                    <a:pt x="20" y="40"/>
                  </a:cubicBezTo>
                  <a:cubicBezTo>
                    <a:pt x="22" y="40"/>
                    <a:pt x="23" y="40"/>
                    <a:pt x="24" y="39"/>
                  </a:cubicBezTo>
                  <a:cubicBezTo>
                    <a:pt x="26" y="41"/>
                    <a:pt x="29" y="41"/>
                    <a:pt x="32" y="41"/>
                  </a:cubicBezTo>
                  <a:cubicBezTo>
                    <a:pt x="37" y="41"/>
                    <a:pt x="42" y="39"/>
                    <a:pt x="45" y="36"/>
                  </a:cubicBezTo>
                  <a:cubicBezTo>
                    <a:pt x="46" y="36"/>
                    <a:pt x="48" y="37"/>
                    <a:pt x="50" y="37"/>
                  </a:cubicBezTo>
                  <a:cubicBezTo>
                    <a:pt x="55" y="37"/>
                    <a:pt x="59" y="33"/>
                    <a:pt x="59" y="28"/>
                  </a:cubicBezTo>
                  <a:cubicBezTo>
                    <a:pt x="59" y="26"/>
                    <a:pt x="58" y="24"/>
                    <a:pt x="57"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98"/>
            <p:cNvSpPr>
              <a:spLocks/>
            </p:cNvSpPr>
            <p:nvPr/>
          </p:nvSpPr>
          <p:spPr bwMode="auto">
            <a:xfrm>
              <a:off x="2308578" y="3151187"/>
              <a:ext cx="85930" cy="74613"/>
            </a:xfrm>
            <a:custGeom>
              <a:avLst/>
              <a:gdLst>
                <a:gd name="T0" fmla="*/ 55 w 57"/>
                <a:gd name="T1" fmla="*/ 22 h 40"/>
                <a:gd name="T2" fmla="*/ 55 w 57"/>
                <a:gd name="T3" fmla="*/ 20 h 40"/>
                <a:gd name="T4" fmla="*/ 51 w 57"/>
                <a:gd name="T5" fmla="*/ 16 h 40"/>
                <a:gd name="T6" fmla="*/ 50 w 57"/>
                <a:gd name="T7" fmla="*/ 16 h 40"/>
                <a:gd name="T8" fmla="*/ 44 w 57"/>
                <a:gd name="T9" fmla="*/ 12 h 40"/>
                <a:gd name="T10" fmla="*/ 44 w 57"/>
                <a:gd name="T11" fmla="*/ 10 h 40"/>
                <a:gd name="T12" fmla="*/ 39 w 57"/>
                <a:gd name="T13" fmla="*/ 5 h 40"/>
                <a:gd name="T14" fmla="*/ 38 w 57"/>
                <a:gd name="T15" fmla="*/ 5 h 40"/>
                <a:gd name="T16" fmla="*/ 30 w 57"/>
                <a:gd name="T17" fmla="*/ 0 h 40"/>
                <a:gd name="T18" fmla="*/ 22 w 57"/>
                <a:gd name="T19" fmla="*/ 8 h 40"/>
                <a:gd name="T20" fmla="*/ 21 w 57"/>
                <a:gd name="T21" fmla="*/ 8 h 40"/>
                <a:gd name="T22" fmla="*/ 17 w 57"/>
                <a:gd name="T23" fmla="*/ 12 h 40"/>
                <a:gd name="T24" fmla="*/ 14 w 57"/>
                <a:gd name="T25" fmla="*/ 12 h 40"/>
                <a:gd name="T26" fmla="*/ 8 w 57"/>
                <a:gd name="T27" fmla="*/ 17 h 40"/>
                <a:gd name="T28" fmla="*/ 0 w 57"/>
                <a:gd name="T29" fmla="*/ 26 h 40"/>
                <a:gd name="T30" fmla="*/ 9 w 57"/>
                <a:gd name="T31" fmla="*/ 34 h 40"/>
                <a:gd name="T32" fmla="*/ 12 w 57"/>
                <a:gd name="T33" fmla="*/ 34 h 40"/>
                <a:gd name="T34" fmla="*/ 19 w 57"/>
                <a:gd name="T35" fmla="*/ 39 h 40"/>
                <a:gd name="T36" fmla="*/ 23 w 57"/>
                <a:gd name="T37" fmla="*/ 38 h 40"/>
                <a:gd name="T38" fmla="*/ 31 w 57"/>
                <a:gd name="T39" fmla="*/ 40 h 40"/>
                <a:gd name="T40" fmla="*/ 43 w 57"/>
                <a:gd name="T41" fmla="*/ 34 h 40"/>
                <a:gd name="T42" fmla="*/ 48 w 57"/>
                <a:gd name="T43" fmla="*/ 35 h 40"/>
                <a:gd name="T44" fmla="*/ 57 w 57"/>
                <a:gd name="T45" fmla="*/ 27 h 40"/>
                <a:gd name="T46" fmla="*/ 55 w 57"/>
                <a:gd name="T47"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 h="40">
                  <a:moveTo>
                    <a:pt x="55" y="22"/>
                  </a:moveTo>
                  <a:cubicBezTo>
                    <a:pt x="55" y="21"/>
                    <a:pt x="55" y="21"/>
                    <a:pt x="55" y="20"/>
                  </a:cubicBezTo>
                  <a:cubicBezTo>
                    <a:pt x="55" y="18"/>
                    <a:pt x="53" y="16"/>
                    <a:pt x="51" y="16"/>
                  </a:cubicBezTo>
                  <a:cubicBezTo>
                    <a:pt x="51" y="16"/>
                    <a:pt x="50" y="16"/>
                    <a:pt x="50" y="16"/>
                  </a:cubicBezTo>
                  <a:cubicBezTo>
                    <a:pt x="49" y="14"/>
                    <a:pt x="47" y="12"/>
                    <a:pt x="44" y="12"/>
                  </a:cubicBezTo>
                  <a:cubicBezTo>
                    <a:pt x="44" y="11"/>
                    <a:pt x="44" y="11"/>
                    <a:pt x="44" y="10"/>
                  </a:cubicBezTo>
                  <a:cubicBezTo>
                    <a:pt x="44" y="7"/>
                    <a:pt x="42" y="5"/>
                    <a:pt x="39" y="5"/>
                  </a:cubicBezTo>
                  <a:cubicBezTo>
                    <a:pt x="38" y="5"/>
                    <a:pt x="38" y="5"/>
                    <a:pt x="38" y="5"/>
                  </a:cubicBezTo>
                  <a:cubicBezTo>
                    <a:pt x="37" y="2"/>
                    <a:pt x="34" y="0"/>
                    <a:pt x="30" y="0"/>
                  </a:cubicBezTo>
                  <a:cubicBezTo>
                    <a:pt x="26" y="0"/>
                    <a:pt x="22" y="3"/>
                    <a:pt x="22" y="8"/>
                  </a:cubicBezTo>
                  <a:cubicBezTo>
                    <a:pt x="21" y="8"/>
                    <a:pt x="21" y="8"/>
                    <a:pt x="21" y="8"/>
                  </a:cubicBezTo>
                  <a:cubicBezTo>
                    <a:pt x="19" y="8"/>
                    <a:pt x="17" y="10"/>
                    <a:pt x="17" y="12"/>
                  </a:cubicBezTo>
                  <a:cubicBezTo>
                    <a:pt x="16" y="12"/>
                    <a:pt x="15" y="12"/>
                    <a:pt x="14" y="12"/>
                  </a:cubicBezTo>
                  <a:cubicBezTo>
                    <a:pt x="11" y="12"/>
                    <a:pt x="9" y="14"/>
                    <a:pt x="8" y="17"/>
                  </a:cubicBezTo>
                  <a:cubicBezTo>
                    <a:pt x="4" y="17"/>
                    <a:pt x="0" y="21"/>
                    <a:pt x="0" y="26"/>
                  </a:cubicBezTo>
                  <a:cubicBezTo>
                    <a:pt x="0" y="31"/>
                    <a:pt x="4" y="34"/>
                    <a:pt x="9" y="34"/>
                  </a:cubicBezTo>
                  <a:cubicBezTo>
                    <a:pt x="10" y="34"/>
                    <a:pt x="11" y="34"/>
                    <a:pt x="12" y="34"/>
                  </a:cubicBezTo>
                  <a:cubicBezTo>
                    <a:pt x="13" y="37"/>
                    <a:pt x="16" y="39"/>
                    <a:pt x="19" y="39"/>
                  </a:cubicBezTo>
                  <a:cubicBezTo>
                    <a:pt x="21" y="39"/>
                    <a:pt x="22" y="38"/>
                    <a:pt x="23" y="38"/>
                  </a:cubicBezTo>
                  <a:cubicBezTo>
                    <a:pt x="25" y="39"/>
                    <a:pt x="28" y="40"/>
                    <a:pt x="31" y="40"/>
                  </a:cubicBezTo>
                  <a:cubicBezTo>
                    <a:pt x="36" y="40"/>
                    <a:pt x="40" y="37"/>
                    <a:pt x="43" y="34"/>
                  </a:cubicBezTo>
                  <a:cubicBezTo>
                    <a:pt x="45" y="35"/>
                    <a:pt x="46" y="35"/>
                    <a:pt x="48" y="35"/>
                  </a:cubicBezTo>
                  <a:cubicBezTo>
                    <a:pt x="53" y="35"/>
                    <a:pt x="57" y="31"/>
                    <a:pt x="57" y="27"/>
                  </a:cubicBezTo>
                  <a:cubicBezTo>
                    <a:pt x="57" y="25"/>
                    <a:pt x="56" y="23"/>
                    <a:pt x="5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99"/>
            <p:cNvSpPr>
              <a:spLocks/>
            </p:cNvSpPr>
            <p:nvPr/>
          </p:nvSpPr>
          <p:spPr bwMode="auto">
            <a:xfrm>
              <a:off x="2312426" y="3151187"/>
              <a:ext cx="78235" cy="68263"/>
            </a:xfrm>
            <a:custGeom>
              <a:avLst/>
              <a:gdLst>
                <a:gd name="T0" fmla="*/ 50 w 52"/>
                <a:gd name="T1" fmla="*/ 21 h 37"/>
                <a:gd name="T2" fmla="*/ 51 w 52"/>
                <a:gd name="T3" fmla="*/ 19 h 37"/>
                <a:gd name="T4" fmla="*/ 46 w 52"/>
                <a:gd name="T5" fmla="*/ 15 h 37"/>
                <a:gd name="T6" fmla="*/ 45 w 52"/>
                <a:gd name="T7" fmla="*/ 15 h 37"/>
                <a:gd name="T8" fmla="*/ 40 w 52"/>
                <a:gd name="T9" fmla="*/ 11 h 37"/>
                <a:gd name="T10" fmla="*/ 40 w 52"/>
                <a:gd name="T11" fmla="*/ 10 h 37"/>
                <a:gd name="T12" fmla="*/ 35 w 52"/>
                <a:gd name="T13" fmla="*/ 5 h 37"/>
                <a:gd name="T14" fmla="*/ 35 w 52"/>
                <a:gd name="T15" fmla="*/ 5 h 37"/>
                <a:gd name="T16" fmla="*/ 28 w 52"/>
                <a:gd name="T17" fmla="*/ 0 h 37"/>
                <a:gd name="T18" fmla="*/ 20 w 52"/>
                <a:gd name="T19" fmla="*/ 8 h 37"/>
                <a:gd name="T20" fmla="*/ 19 w 52"/>
                <a:gd name="T21" fmla="*/ 8 h 37"/>
                <a:gd name="T22" fmla="*/ 15 w 52"/>
                <a:gd name="T23" fmla="*/ 12 h 37"/>
                <a:gd name="T24" fmla="*/ 13 w 52"/>
                <a:gd name="T25" fmla="*/ 12 h 37"/>
                <a:gd name="T26" fmla="*/ 7 w 52"/>
                <a:gd name="T27" fmla="*/ 16 h 37"/>
                <a:gd name="T28" fmla="*/ 0 w 52"/>
                <a:gd name="T29" fmla="*/ 24 h 37"/>
                <a:gd name="T30" fmla="*/ 8 w 52"/>
                <a:gd name="T31" fmla="*/ 32 h 37"/>
                <a:gd name="T32" fmla="*/ 11 w 52"/>
                <a:gd name="T33" fmla="*/ 31 h 37"/>
                <a:gd name="T34" fmla="*/ 18 w 52"/>
                <a:gd name="T35" fmla="*/ 36 h 37"/>
                <a:gd name="T36" fmla="*/ 21 w 52"/>
                <a:gd name="T37" fmla="*/ 35 h 37"/>
                <a:gd name="T38" fmla="*/ 28 w 52"/>
                <a:gd name="T39" fmla="*/ 37 h 37"/>
                <a:gd name="T40" fmla="*/ 39 w 52"/>
                <a:gd name="T41" fmla="*/ 32 h 37"/>
                <a:gd name="T42" fmla="*/ 44 w 52"/>
                <a:gd name="T43" fmla="*/ 33 h 37"/>
                <a:gd name="T44" fmla="*/ 52 w 52"/>
                <a:gd name="T45" fmla="*/ 25 h 37"/>
                <a:gd name="T46" fmla="*/ 50 w 52"/>
                <a:gd name="T47"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 h="37">
                  <a:moveTo>
                    <a:pt x="50" y="21"/>
                  </a:moveTo>
                  <a:cubicBezTo>
                    <a:pt x="50" y="20"/>
                    <a:pt x="51" y="20"/>
                    <a:pt x="51" y="19"/>
                  </a:cubicBezTo>
                  <a:cubicBezTo>
                    <a:pt x="51" y="17"/>
                    <a:pt x="49" y="15"/>
                    <a:pt x="46" y="15"/>
                  </a:cubicBezTo>
                  <a:cubicBezTo>
                    <a:pt x="46" y="15"/>
                    <a:pt x="46" y="15"/>
                    <a:pt x="45" y="15"/>
                  </a:cubicBezTo>
                  <a:cubicBezTo>
                    <a:pt x="44" y="13"/>
                    <a:pt x="42" y="12"/>
                    <a:pt x="40" y="11"/>
                  </a:cubicBezTo>
                  <a:cubicBezTo>
                    <a:pt x="40" y="11"/>
                    <a:pt x="40" y="10"/>
                    <a:pt x="40" y="10"/>
                  </a:cubicBezTo>
                  <a:cubicBezTo>
                    <a:pt x="40" y="7"/>
                    <a:pt x="38" y="5"/>
                    <a:pt x="35" y="5"/>
                  </a:cubicBezTo>
                  <a:cubicBezTo>
                    <a:pt x="35" y="5"/>
                    <a:pt x="35" y="5"/>
                    <a:pt x="35" y="5"/>
                  </a:cubicBezTo>
                  <a:cubicBezTo>
                    <a:pt x="34" y="2"/>
                    <a:pt x="31" y="0"/>
                    <a:pt x="28" y="0"/>
                  </a:cubicBezTo>
                  <a:cubicBezTo>
                    <a:pt x="23" y="0"/>
                    <a:pt x="20" y="4"/>
                    <a:pt x="20" y="8"/>
                  </a:cubicBezTo>
                  <a:cubicBezTo>
                    <a:pt x="19" y="8"/>
                    <a:pt x="19" y="8"/>
                    <a:pt x="19" y="8"/>
                  </a:cubicBezTo>
                  <a:cubicBezTo>
                    <a:pt x="17" y="8"/>
                    <a:pt x="15" y="10"/>
                    <a:pt x="15" y="12"/>
                  </a:cubicBezTo>
                  <a:cubicBezTo>
                    <a:pt x="15" y="12"/>
                    <a:pt x="14" y="12"/>
                    <a:pt x="13" y="12"/>
                  </a:cubicBezTo>
                  <a:cubicBezTo>
                    <a:pt x="10" y="12"/>
                    <a:pt x="8" y="13"/>
                    <a:pt x="7" y="16"/>
                  </a:cubicBezTo>
                  <a:cubicBezTo>
                    <a:pt x="3" y="16"/>
                    <a:pt x="0" y="20"/>
                    <a:pt x="0" y="24"/>
                  </a:cubicBezTo>
                  <a:cubicBezTo>
                    <a:pt x="0" y="29"/>
                    <a:pt x="4" y="32"/>
                    <a:pt x="8" y="32"/>
                  </a:cubicBezTo>
                  <a:cubicBezTo>
                    <a:pt x="9" y="32"/>
                    <a:pt x="10" y="32"/>
                    <a:pt x="11" y="31"/>
                  </a:cubicBezTo>
                  <a:cubicBezTo>
                    <a:pt x="12" y="34"/>
                    <a:pt x="15" y="36"/>
                    <a:pt x="18" y="36"/>
                  </a:cubicBezTo>
                  <a:cubicBezTo>
                    <a:pt x="19" y="36"/>
                    <a:pt x="20" y="36"/>
                    <a:pt x="21" y="35"/>
                  </a:cubicBezTo>
                  <a:cubicBezTo>
                    <a:pt x="23" y="36"/>
                    <a:pt x="26" y="37"/>
                    <a:pt x="28" y="37"/>
                  </a:cubicBezTo>
                  <a:cubicBezTo>
                    <a:pt x="32" y="37"/>
                    <a:pt x="37" y="35"/>
                    <a:pt x="39" y="32"/>
                  </a:cubicBezTo>
                  <a:cubicBezTo>
                    <a:pt x="41" y="33"/>
                    <a:pt x="42" y="33"/>
                    <a:pt x="44" y="33"/>
                  </a:cubicBezTo>
                  <a:cubicBezTo>
                    <a:pt x="48" y="33"/>
                    <a:pt x="52" y="29"/>
                    <a:pt x="52" y="25"/>
                  </a:cubicBezTo>
                  <a:cubicBezTo>
                    <a:pt x="52" y="23"/>
                    <a:pt x="51" y="22"/>
                    <a:pt x="50"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00"/>
            <p:cNvSpPr>
              <a:spLocks/>
            </p:cNvSpPr>
            <p:nvPr/>
          </p:nvSpPr>
          <p:spPr bwMode="auto">
            <a:xfrm>
              <a:off x="2248299" y="3255962"/>
              <a:ext cx="34629" cy="192088"/>
            </a:xfrm>
            <a:custGeom>
              <a:avLst/>
              <a:gdLst>
                <a:gd name="T0" fmla="*/ 19 w 23"/>
                <a:gd name="T1" fmla="*/ 0 h 103"/>
                <a:gd name="T2" fmla="*/ 5 w 23"/>
                <a:gd name="T3" fmla="*/ 26 h 103"/>
                <a:gd name="T4" fmla="*/ 3 w 23"/>
                <a:gd name="T5" fmla="*/ 88 h 103"/>
                <a:gd name="T6" fmla="*/ 11 w 23"/>
                <a:gd name="T7" fmla="*/ 84 h 103"/>
                <a:gd name="T8" fmla="*/ 23 w 23"/>
                <a:gd name="T9" fmla="*/ 100 h 103"/>
                <a:gd name="T10" fmla="*/ 19 w 23"/>
                <a:gd name="T11" fmla="*/ 0 h 103"/>
              </a:gdLst>
              <a:ahLst/>
              <a:cxnLst>
                <a:cxn ang="0">
                  <a:pos x="T0" y="T1"/>
                </a:cxn>
                <a:cxn ang="0">
                  <a:pos x="T2" y="T3"/>
                </a:cxn>
                <a:cxn ang="0">
                  <a:pos x="T4" y="T5"/>
                </a:cxn>
                <a:cxn ang="0">
                  <a:pos x="T6" y="T7"/>
                </a:cxn>
                <a:cxn ang="0">
                  <a:pos x="T8" y="T9"/>
                </a:cxn>
                <a:cxn ang="0">
                  <a:pos x="T10" y="T11"/>
                </a:cxn>
              </a:cxnLst>
              <a:rect l="0" t="0" r="r" b="b"/>
              <a:pathLst>
                <a:path w="23" h="103">
                  <a:moveTo>
                    <a:pt x="19" y="0"/>
                  </a:moveTo>
                  <a:cubicBezTo>
                    <a:pt x="19" y="0"/>
                    <a:pt x="10" y="11"/>
                    <a:pt x="5" y="26"/>
                  </a:cubicBezTo>
                  <a:cubicBezTo>
                    <a:pt x="0" y="42"/>
                    <a:pt x="0" y="74"/>
                    <a:pt x="3" y="88"/>
                  </a:cubicBezTo>
                  <a:cubicBezTo>
                    <a:pt x="5" y="103"/>
                    <a:pt x="5" y="78"/>
                    <a:pt x="11" y="84"/>
                  </a:cubicBezTo>
                  <a:cubicBezTo>
                    <a:pt x="17" y="90"/>
                    <a:pt x="17" y="101"/>
                    <a:pt x="23" y="100"/>
                  </a:cubicBezTo>
                  <a:cubicBezTo>
                    <a:pt x="23" y="100"/>
                    <a:pt x="1" y="58"/>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01"/>
            <p:cNvSpPr>
              <a:spLocks/>
            </p:cNvSpPr>
            <p:nvPr/>
          </p:nvSpPr>
          <p:spPr bwMode="auto">
            <a:xfrm>
              <a:off x="2356033" y="3449637"/>
              <a:ext cx="58997" cy="11113"/>
            </a:xfrm>
            <a:custGeom>
              <a:avLst/>
              <a:gdLst>
                <a:gd name="T0" fmla="*/ 28 w 39"/>
                <a:gd name="T1" fmla="*/ 0 h 6"/>
                <a:gd name="T2" fmla="*/ 33 w 39"/>
                <a:gd name="T3" fmla="*/ 4 h 6"/>
                <a:gd name="T4" fmla="*/ 39 w 39"/>
                <a:gd name="T5" fmla="*/ 5 h 6"/>
                <a:gd name="T6" fmla="*/ 29 w 39"/>
                <a:gd name="T7" fmla="*/ 5 h 6"/>
                <a:gd name="T8" fmla="*/ 22 w 39"/>
                <a:gd name="T9" fmla="*/ 4 h 6"/>
                <a:gd name="T10" fmla="*/ 11 w 39"/>
                <a:gd name="T11" fmla="*/ 5 h 6"/>
                <a:gd name="T12" fmla="*/ 2 w 39"/>
                <a:gd name="T13" fmla="*/ 5 h 6"/>
                <a:gd name="T14" fmla="*/ 5 w 39"/>
                <a:gd name="T15" fmla="*/ 4 h 6"/>
                <a:gd name="T16" fmla="*/ 14 w 39"/>
                <a:gd name="T17" fmla="*/ 2 h 6"/>
                <a:gd name="T18" fmla="*/ 28 w 39"/>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6">
                  <a:moveTo>
                    <a:pt x="28" y="0"/>
                  </a:moveTo>
                  <a:cubicBezTo>
                    <a:pt x="28" y="0"/>
                    <a:pt x="27" y="3"/>
                    <a:pt x="33" y="4"/>
                  </a:cubicBezTo>
                  <a:cubicBezTo>
                    <a:pt x="39" y="4"/>
                    <a:pt x="39" y="5"/>
                    <a:pt x="39" y="5"/>
                  </a:cubicBezTo>
                  <a:cubicBezTo>
                    <a:pt x="39" y="5"/>
                    <a:pt x="33" y="5"/>
                    <a:pt x="29" y="5"/>
                  </a:cubicBezTo>
                  <a:cubicBezTo>
                    <a:pt x="26" y="5"/>
                    <a:pt x="25" y="4"/>
                    <a:pt x="22" y="4"/>
                  </a:cubicBezTo>
                  <a:cubicBezTo>
                    <a:pt x="19" y="4"/>
                    <a:pt x="15" y="6"/>
                    <a:pt x="11" y="5"/>
                  </a:cubicBezTo>
                  <a:cubicBezTo>
                    <a:pt x="7" y="5"/>
                    <a:pt x="5" y="4"/>
                    <a:pt x="2" y="5"/>
                  </a:cubicBezTo>
                  <a:cubicBezTo>
                    <a:pt x="0" y="5"/>
                    <a:pt x="2" y="4"/>
                    <a:pt x="5" y="4"/>
                  </a:cubicBezTo>
                  <a:cubicBezTo>
                    <a:pt x="9" y="4"/>
                    <a:pt x="12" y="4"/>
                    <a:pt x="14" y="2"/>
                  </a:cubicBezTo>
                  <a:cubicBezTo>
                    <a:pt x="15" y="0"/>
                    <a:pt x="28" y="0"/>
                    <a:pt x="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02"/>
            <p:cNvSpPr>
              <a:spLocks/>
            </p:cNvSpPr>
            <p:nvPr/>
          </p:nvSpPr>
          <p:spPr bwMode="auto">
            <a:xfrm>
              <a:off x="2356033" y="3367087"/>
              <a:ext cx="32064" cy="20638"/>
            </a:xfrm>
            <a:custGeom>
              <a:avLst/>
              <a:gdLst>
                <a:gd name="T0" fmla="*/ 0 w 21"/>
                <a:gd name="T1" fmla="*/ 0 h 11"/>
                <a:gd name="T2" fmla="*/ 20 w 21"/>
                <a:gd name="T3" fmla="*/ 7 h 11"/>
                <a:gd name="T4" fmla="*/ 21 w 21"/>
                <a:gd name="T5" fmla="*/ 11 h 11"/>
                <a:gd name="T6" fmla="*/ 15 w 21"/>
                <a:gd name="T7" fmla="*/ 8 h 11"/>
                <a:gd name="T8" fmla="*/ 0 w 21"/>
                <a:gd name="T9" fmla="*/ 0 h 11"/>
                <a:gd name="T10" fmla="*/ 0 w 21"/>
                <a:gd name="T11" fmla="*/ 0 h 11"/>
              </a:gdLst>
              <a:ahLst/>
              <a:cxnLst>
                <a:cxn ang="0">
                  <a:pos x="T0" y="T1"/>
                </a:cxn>
                <a:cxn ang="0">
                  <a:pos x="T2" y="T3"/>
                </a:cxn>
                <a:cxn ang="0">
                  <a:pos x="T4" y="T5"/>
                </a:cxn>
                <a:cxn ang="0">
                  <a:pos x="T6" y="T7"/>
                </a:cxn>
                <a:cxn ang="0">
                  <a:pos x="T8" y="T9"/>
                </a:cxn>
                <a:cxn ang="0">
                  <a:pos x="T10" y="T11"/>
                </a:cxn>
              </a:cxnLst>
              <a:rect l="0" t="0" r="r" b="b"/>
              <a:pathLst>
                <a:path w="21" h="11">
                  <a:moveTo>
                    <a:pt x="0" y="0"/>
                  </a:moveTo>
                  <a:cubicBezTo>
                    <a:pt x="0" y="0"/>
                    <a:pt x="6" y="6"/>
                    <a:pt x="20" y="7"/>
                  </a:cubicBezTo>
                  <a:cubicBezTo>
                    <a:pt x="21" y="11"/>
                    <a:pt x="21" y="11"/>
                    <a:pt x="21" y="11"/>
                  </a:cubicBezTo>
                  <a:cubicBezTo>
                    <a:pt x="21" y="11"/>
                    <a:pt x="18" y="9"/>
                    <a:pt x="15" y="8"/>
                  </a:cubicBezTo>
                  <a:cubicBezTo>
                    <a:pt x="11" y="8"/>
                    <a:pt x="2" y="4"/>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03"/>
            <p:cNvSpPr>
              <a:spLocks/>
            </p:cNvSpPr>
            <p:nvPr/>
          </p:nvSpPr>
          <p:spPr bwMode="auto">
            <a:xfrm>
              <a:off x="2359880" y="3363912"/>
              <a:ext cx="5130" cy="12700"/>
            </a:xfrm>
            <a:custGeom>
              <a:avLst/>
              <a:gdLst>
                <a:gd name="T0" fmla="*/ 0 w 4"/>
                <a:gd name="T1" fmla="*/ 0 h 7"/>
                <a:gd name="T2" fmla="*/ 2 w 4"/>
                <a:gd name="T3" fmla="*/ 5 h 7"/>
                <a:gd name="T4" fmla="*/ 2 w 4"/>
                <a:gd name="T5" fmla="*/ 6 h 7"/>
                <a:gd name="T6" fmla="*/ 1 w 4"/>
                <a:gd name="T7" fmla="*/ 5 h 7"/>
                <a:gd name="T8" fmla="*/ 0 w 4"/>
                <a:gd name="T9" fmla="*/ 0 h 7"/>
              </a:gdLst>
              <a:ahLst/>
              <a:cxnLst>
                <a:cxn ang="0">
                  <a:pos x="T0" y="T1"/>
                </a:cxn>
                <a:cxn ang="0">
                  <a:pos x="T2" y="T3"/>
                </a:cxn>
                <a:cxn ang="0">
                  <a:pos x="T4" y="T5"/>
                </a:cxn>
                <a:cxn ang="0">
                  <a:pos x="T6" y="T7"/>
                </a:cxn>
                <a:cxn ang="0">
                  <a:pos x="T8" y="T9"/>
                </a:cxn>
              </a:cxnLst>
              <a:rect l="0" t="0" r="r" b="b"/>
              <a:pathLst>
                <a:path w="4" h="7">
                  <a:moveTo>
                    <a:pt x="0" y="0"/>
                  </a:moveTo>
                  <a:cubicBezTo>
                    <a:pt x="0" y="0"/>
                    <a:pt x="0" y="3"/>
                    <a:pt x="2" y="5"/>
                  </a:cubicBezTo>
                  <a:cubicBezTo>
                    <a:pt x="4" y="7"/>
                    <a:pt x="2" y="5"/>
                    <a:pt x="2" y="6"/>
                  </a:cubicBezTo>
                  <a:cubicBezTo>
                    <a:pt x="1" y="5"/>
                    <a:pt x="1" y="5"/>
                    <a:pt x="1" y="5"/>
                  </a:cubicBezTo>
                  <a:cubicBezTo>
                    <a:pt x="1" y="5"/>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04"/>
            <p:cNvSpPr>
              <a:spLocks/>
            </p:cNvSpPr>
            <p:nvPr/>
          </p:nvSpPr>
          <p:spPr bwMode="auto">
            <a:xfrm>
              <a:off x="2362445" y="3325812"/>
              <a:ext cx="37194" cy="131763"/>
            </a:xfrm>
            <a:custGeom>
              <a:avLst/>
              <a:gdLst>
                <a:gd name="T0" fmla="*/ 18 w 25"/>
                <a:gd name="T1" fmla="*/ 9 h 70"/>
                <a:gd name="T2" fmla="*/ 20 w 25"/>
                <a:gd name="T3" fmla="*/ 32 h 70"/>
                <a:gd name="T4" fmla="*/ 23 w 25"/>
                <a:gd name="T5" fmla="*/ 70 h 70"/>
                <a:gd name="T6" fmla="*/ 8 w 25"/>
                <a:gd name="T7" fmla="*/ 70 h 70"/>
                <a:gd name="T8" fmla="*/ 14 w 25"/>
                <a:gd name="T9" fmla="*/ 42 h 70"/>
                <a:gd name="T10" fmla="*/ 0 w 25"/>
                <a:gd name="T11" fmla="*/ 5 h 70"/>
                <a:gd name="T12" fmla="*/ 4 w 25"/>
                <a:gd name="T13" fmla="*/ 5 h 70"/>
                <a:gd name="T14" fmla="*/ 13 w 25"/>
                <a:gd name="T15" fmla="*/ 23 h 70"/>
                <a:gd name="T16" fmla="*/ 13 w 25"/>
                <a:gd name="T17" fmla="*/ 5 h 70"/>
                <a:gd name="T18" fmla="*/ 18 w 25"/>
                <a:gd name="T19" fmla="*/ 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70">
                  <a:moveTo>
                    <a:pt x="18" y="9"/>
                  </a:moveTo>
                  <a:cubicBezTo>
                    <a:pt x="18" y="9"/>
                    <a:pt x="15" y="9"/>
                    <a:pt x="20" y="32"/>
                  </a:cubicBezTo>
                  <a:cubicBezTo>
                    <a:pt x="25" y="54"/>
                    <a:pt x="23" y="70"/>
                    <a:pt x="23" y="70"/>
                  </a:cubicBezTo>
                  <a:cubicBezTo>
                    <a:pt x="8" y="70"/>
                    <a:pt x="8" y="70"/>
                    <a:pt x="8" y="70"/>
                  </a:cubicBezTo>
                  <a:cubicBezTo>
                    <a:pt x="8" y="70"/>
                    <a:pt x="15" y="56"/>
                    <a:pt x="14" y="42"/>
                  </a:cubicBezTo>
                  <a:cubicBezTo>
                    <a:pt x="14" y="29"/>
                    <a:pt x="2" y="15"/>
                    <a:pt x="0" y="5"/>
                  </a:cubicBezTo>
                  <a:cubicBezTo>
                    <a:pt x="4" y="5"/>
                    <a:pt x="4" y="5"/>
                    <a:pt x="4" y="5"/>
                  </a:cubicBezTo>
                  <a:cubicBezTo>
                    <a:pt x="4" y="5"/>
                    <a:pt x="10" y="20"/>
                    <a:pt x="13" y="23"/>
                  </a:cubicBezTo>
                  <a:cubicBezTo>
                    <a:pt x="13" y="23"/>
                    <a:pt x="11" y="11"/>
                    <a:pt x="13" y="5"/>
                  </a:cubicBezTo>
                  <a:cubicBezTo>
                    <a:pt x="14" y="0"/>
                    <a:pt x="18" y="9"/>
                    <a:pt x="18"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05"/>
            <p:cNvSpPr>
              <a:spLocks noEditPoints="1"/>
            </p:cNvSpPr>
            <p:nvPr/>
          </p:nvSpPr>
          <p:spPr bwMode="auto">
            <a:xfrm>
              <a:off x="2371423" y="3343275"/>
              <a:ext cx="10260" cy="26988"/>
            </a:xfrm>
            <a:custGeom>
              <a:avLst/>
              <a:gdLst>
                <a:gd name="T0" fmla="*/ 7 w 7"/>
                <a:gd name="T1" fmla="*/ 14 h 14"/>
                <a:gd name="T2" fmla="*/ 7 w 7"/>
                <a:gd name="T3" fmla="*/ 14 h 14"/>
                <a:gd name="T4" fmla="*/ 7 w 7"/>
                <a:gd name="T5" fmla="*/ 14 h 14"/>
                <a:gd name="T6" fmla="*/ 7 w 7"/>
                <a:gd name="T7" fmla="*/ 14 h 14"/>
                <a:gd name="T8" fmla="*/ 7 w 7"/>
                <a:gd name="T9" fmla="*/ 14 h 14"/>
                <a:gd name="T10" fmla="*/ 7 w 7"/>
                <a:gd name="T11" fmla="*/ 14 h 14"/>
                <a:gd name="T12" fmla="*/ 7 w 7"/>
                <a:gd name="T13" fmla="*/ 14 h 14"/>
                <a:gd name="T14" fmla="*/ 7 w 7"/>
                <a:gd name="T15" fmla="*/ 14 h 14"/>
                <a:gd name="T16" fmla="*/ 7 w 7"/>
                <a:gd name="T17" fmla="*/ 14 h 14"/>
                <a:gd name="T18" fmla="*/ 7 w 7"/>
                <a:gd name="T19" fmla="*/ 13 h 14"/>
                <a:gd name="T20" fmla="*/ 7 w 7"/>
                <a:gd name="T21" fmla="*/ 14 h 14"/>
                <a:gd name="T22" fmla="*/ 7 w 7"/>
                <a:gd name="T23" fmla="*/ 13 h 14"/>
                <a:gd name="T24" fmla="*/ 0 w 7"/>
                <a:gd name="T25" fmla="*/ 0 h 14"/>
                <a:gd name="T26" fmla="*/ 0 w 7"/>
                <a:gd name="T27" fmla="*/ 0 h 14"/>
                <a:gd name="T28" fmla="*/ 7 w 7"/>
                <a:gd name="T29" fmla="*/ 14 h 14"/>
                <a:gd name="T30" fmla="*/ 7 w 7"/>
                <a:gd name="T31" fmla="*/ 14 h 14"/>
                <a:gd name="T32" fmla="*/ 0 w 7"/>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4">
                  <a:moveTo>
                    <a:pt x="7" y="14"/>
                  </a:moveTo>
                  <a:cubicBezTo>
                    <a:pt x="7" y="14"/>
                    <a:pt x="7" y="14"/>
                    <a:pt x="7" y="14"/>
                  </a:cubicBezTo>
                  <a:cubicBezTo>
                    <a:pt x="7" y="14"/>
                    <a:pt x="7" y="14"/>
                    <a:pt x="7" y="14"/>
                  </a:cubicBezTo>
                  <a:moveTo>
                    <a:pt x="7" y="14"/>
                  </a:moveTo>
                  <a:cubicBezTo>
                    <a:pt x="7" y="14"/>
                    <a:pt x="7" y="14"/>
                    <a:pt x="7" y="14"/>
                  </a:cubicBezTo>
                  <a:cubicBezTo>
                    <a:pt x="7" y="14"/>
                    <a:pt x="7" y="14"/>
                    <a:pt x="7" y="14"/>
                  </a:cubicBezTo>
                  <a:moveTo>
                    <a:pt x="7" y="14"/>
                  </a:moveTo>
                  <a:cubicBezTo>
                    <a:pt x="7" y="14"/>
                    <a:pt x="7" y="14"/>
                    <a:pt x="7" y="14"/>
                  </a:cubicBezTo>
                  <a:cubicBezTo>
                    <a:pt x="7" y="14"/>
                    <a:pt x="7" y="14"/>
                    <a:pt x="7" y="14"/>
                  </a:cubicBezTo>
                  <a:moveTo>
                    <a:pt x="7" y="13"/>
                  </a:moveTo>
                  <a:cubicBezTo>
                    <a:pt x="7" y="14"/>
                    <a:pt x="7" y="14"/>
                    <a:pt x="7" y="14"/>
                  </a:cubicBezTo>
                  <a:cubicBezTo>
                    <a:pt x="7" y="14"/>
                    <a:pt x="7" y="14"/>
                    <a:pt x="7" y="13"/>
                  </a:cubicBezTo>
                  <a:moveTo>
                    <a:pt x="0" y="0"/>
                  </a:moveTo>
                  <a:cubicBezTo>
                    <a:pt x="0" y="0"/>
                    <a:pt x="0" y="0"/>
                    <a:pt x="0" y="0"/>
                  </a:cubicBezTo>
                  <a:cubicBezTo>
                    <a:pt x="1" y="5"/>
                    <a:pt x="5" y="12"/>
                    <a:pt x="7" y="14"/>
                  </a:cubicBezTo>
                  <a:cubicBezTo>
                    <a:pt x="7" y="14"/>
                    <a:pt x="7" y="14"/>
                    <a:pt x="7" y="14"/>
                  </a:cubicBezTo>
                  <a:cubicBezTo>
                    <a:pt x="5" y="12"/>
                    <a:pt x="1" y="5"/>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106"/>
            <p:cNvSpPr>
              <a:spLocks/>
            </p:cNvSpPr>
            <p:nvPr/>
          </p:nvSpPr>
          <p:spPr bwMode="auto">
            <a:xfrm>
              <a:off x="2365010" y="3343275"/>
              <a:ext cx="29499" cy="66675"/>
            </a:xfrm>
            <a:custGeom>
              <a:avLst/>
              <a:gdLst>
                <a:gd name="T0" fmla="*/ 10 w 19"/>
                <a:gd name="T1" fmla="*/ 0 h 36"/>
                <a:gd name="T2" fmla="*/ 11 w 19"/>
                <a:gd name="T3" fmla="*/ 13 h 36"/>
                <a:gd name="T4" fmla="*/ 11 w 19"/>
                <a:gd name="T5" fmla="*/ 14 h 36"/>
                <a:gd name="T6" fmla="*/ 11 w 19"/>
                <a:gd name="T7" fmla="*/ 14 h 36"/>
                <a:gd name="T8" fmla="*/ 11 w 19"/>
                <a:gd name="T9" fmla="*/ 14 h 36"/>
                <a:gd name="T10" fmla="*/ 11 w 19"/>
                <a:gd name="T11" fmla="*/ 14 h 36"/>
                <a:gd name="T12" fmla="*/ 11 w 19"/>
                <a:gd name="T13" fmla="*/ 14 h 36"/>
                <a:gd name="T14" fmla="*/ 11 w 19"/>
                <a:gd name="T15" fmla="*/ 14 h 36"/>
                <a:gd name="T16" fmla="*/ 11 w 19"/>
                <a:gd name="T17" fmla="*/ 14 h 36"/>
                <a:gd name="T18" fmla="*/ 11 w 19"/>
                <a:gd name="T19" fmla="*/ 14 h 36"/>
                <a:gd name="T20" fmla="*/ 11 w 19"/>
                <a:gd name="T21" fmla="*/ 14 h 36"/>
                <a:gd name="T22" fmla="*/ 11 w 19"/>
                <a:gd name="T23" fmla="*/ 14 h 36"/>
                <a:gd name="T24" fmla="*/ 4 w 19"/>
                <a:gd name="T25" fmla="*/ 0 h 36"/>
                <a:gd name="T26" fmla="*/ 0 w 19"/>
                <a:gd name="T27" fmla="*/ 0 h 36"/>
                <a:gd name="T28" fmla="*/ 12 w 19"/>
                <a:gd name="T29" fmla="*/ 20 h 36"/>
                <a:gd name="T30" fmla="*/ 19 w 19"/>
                <a:gd name="T31" fmla="*/ 36 h 36"/>
                <a:gd name="T32" fmla="*/ 16 w 19"/>
                <a:gd name="T33" fmla="*/ 19 h 36"/>
                <a:gd name="T34" fmla="*/ 14 w 19"/>
                <a:gd name="T35" fmla="*/ 1 h 36"/>
                <a:gd name="T36" fmla="*/ 10 w 19"/>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36">
                  <a:moveTo>
                    <a:pt x="10" y="0"/>
                  </a:moveTo>
                  <a:cubicBezTo>
                    <a:pt x="10" y="4"/>
                    <a:pt x="11" y="10"/>
                    <a:pt x="11" y="13"/>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9" y="12"/>
                    <a:pt x="5" y="5"/>
                    <a:pt x="4" y="0"/>
                  </a:cubicBezTo>
                  <a:cubicBezTo>
                    <a:pt x="2" y="0"/>
                    <a:pt x="0" y="0"/>
                    <a:pt x="0" y="0"/>
                  </a:cubicBezTo>
                  <a:cubicBezTo>
                    <a:pt x="0" y="0"/>
                    <a:pt x="7" y="15"/>
                    <a:pt x="12" y="20"/>
                  </a:cubicBezTo>
                  <a:cubicBezTo>
                    <a:pt x="17" y="25"/>
                    <a:pt x="19" y="36"/>
                    <a:pt x="19" y="36"/>
                  </a:cubicBezTo>
                  <a:cubicBezTo>
                    <a:pt x="19" y="36"/>
                    <a:pt x="17" y="23"/>
                    <a:pt x="16" y="19"/>
                  </a:cubicBezTo>
                  <a:cubicBezTo>
                    <a:pt x="15" y="14"/>
                    <a:pt x="14" y="4"/>
                    <a:pt x="14" y="1"/>
                  </a:cubicBezTo>
                  <a:cubicBezTo>
                    <a:pt x="15" y="0"/>
                    <a:pt x="13"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07"/>
            <p:cNvSpPr>
              <a:spLocks/>
            </p:cNvSpPr>
            <p:nvPr/>
          </p:nvSpPr>
          <p:spPr bwMode="auto">
            <a:xfrm>
              <a:off x="2394509" y="3376612"/>
              <a:ext cx="33346" cy="41275"/>
            </a:xfrm>
            <a:custGeom>
              <a:avLst/>
              <a:gdLst>
                <a:gd name="T0" fmla="*/ 21 w 22"/>
                <a:gd name="T1" fmla="*/ 1 h 22"/>
                <a:gd name="T2" fmla="*/ 0 w 22"/>
                <a:gd name="T3" fmla="*/ 17 h 22"/>
                <a:gd name="T4" fmla="*/ 0 w 22"/>
                <a:gd name="T5" fmla="*/ 22 h 22"/>
                <a:gd name="T6" fmla="*/ 7 w 22"/>
                <a:gd name="T7" fmla="*/ 16 h 22"/>
                <a:gd name="T8" fmla="*/ 22 w 22"/>
                <a:gd name="T9" fmla="*/ 0 h 22"/>
                <a:gd name="T10" fmla="*/ 21 w 22"/>
                <a:gd name="T11" fmla="*/ 1 h 22"/>
              </a:gdLst>
              <a:ahLst/>
              <a:cxnLst>
                <a:cxn ang="0">
                  <a:pos x="T0" y="T1"/>
                </a:cxn>
                <a:cxn ang="0">
                  <a:pos x="T2" y="T3"/>
                </a:cxn>
                <a:cxn ang="0">
                  <a:pos x="T4" y="T5"/>
                </a:cxn>
                <a:cxn ang="0">
                  <a:pos x="T6" y="T7"/>
                </a:cxn>
                <a:cxn ang="0">
                  <a:pos x="T8" y="T9"/>
                </a:cxn>
                <a:cxn ang="0">
                  <a:pos x="T10" y="T11"/>
                </a:cxn>
              </a:cxnLst>
              <a:rect l="0" t="0" r="r" b="b"/>
              <a:pathLst>
                <a:path w="22" h="22">
                  <a:moveTo>
                    <a:pt x="21" y="1"/>
                  </a:moveTo>
                  <a:cubicBezTo>
                    <a:pt x="21" y="1"/>
                    <a:pt x="17" y="11"/>
                    <a:pt x="0" y="17"/>
                  </a:cubicBezTo>
                  <a:cubicBezTo>
                    <a:pt x="0" y="22"/>
                    <a:pt x="0" y="22"/>
                    <a:pt x="0" y="22"/>
                  </a:cubicBezTo>
                  <a:cubicBezTo>
                    <a:pt x="0" y="22"/>
                    <a:pt x="3" y="18"/>
                    <a:pt x="7" y="16"/>
                  </a:cubicBezTo>
                  <a:cubicBezTo>
                    <a:pt x="10" y="14"/>
                    <a:pt x="20" y="6"/>
                    <a:pt x="22" y="0"/>
                  </a:cubicBezTo>
                  <a:lnTo>
                    <a:pt x="2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08"/>
            <p:cNvSpPr>
              <a:spLocks/>
            </p:cNvSpPr>
            <p:nvPr/>
          </p:nvSpPr>
          <p:spPr bwMode="auto">
            <a:xfrm>
              <a:off x="2404769" y="3367087"/>
              <a:ext cx="14108" cy="46038"/>
            </a:xfrm>
            <a:custGeom>
              <a:avLst/>
              <a:gdLst>
                <a:gd name="T0" fmla="*/ 5 w 9"/>
                <a:gd name="T1" fmla="*/ 0 h 24"/>
                <a:gd name="T2" fmla="*/ 4 w 9"/>
                <a:gd name="T3" fmla="*/ 17 h 24"/>
                <a:gd name="T4" fmla="*/ 4 w 9"/>
                <a:gd name="T5" fmla="*/ 17 h 24"/>
                <a:gd name="T6" fmla="*/ 7 w 9"/>
                <a:gd name="T7" fmla="*/ 14 h 24"/>
                <a:gd name="T8" fmla="*/ 5 w 9"/>
                <a:gd name="T9" fmla="*/ 0 h 24"/>
              </a:gdLst>
              <a:ahLst/>
              <a:cxnLst>
                <a:cxn ang="0">
                  <a:pos x="T0" y="T1"/>
                </a:cxn>
                <a:cxn ang="0">
                  <a:pos x="T2" y="T3"/>
                </a:cxn>
                <a:cxn ang="0">
                  <a:pos x="T4" y="T5"/>
                </a:cxn>
                <a:cxn ang="0">
                  <a:pos x="T6" y="T7"/>
                </a:cxn>
                <a:cxn ang="0">
                  <a:pos x="T8" y="T9"/>
                </a:cxn>
              </a:cxnLst>
              <a:rect l="0" t="0" r="r" b="b"/>
              <a:pathLst>
                <a:path w="9" h="24">
                  <a:moveTo>
                    <a:pt x="5" y="0"/>
                  </a:moveTo>
                  <a:cubicBezTo>
                    <a:pt x="5" y="0"/>
                    <a:pt x="8" y="9"/>
                    <a:pt x="4" y="17"/>
                  </a:cubicBezTo>
                  <a:cubicBezTo>
                    <a:pt x="0" y="24"/>
                    <a:pt x="3" y="17"/>
                    <a:pt x="4" y="17"/>
                  </a:cubicBezTo>
                  <a:cubicBezTo>
                    <a:pt x="7" y="14"/>
                    <a:pt x="7" y="14"/>
                    <a:pt x="7" y="14"/>
                  </a:cubicBezTo>
                  <a:cubicBezTo>
                    <a:pt x="7" y="14"/>
                    <a:pt x="9" y="3"/>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09"/>
            <p:cNvSpPr>
              <a:spLocks/>
            </p:cNvSpPr>
            <p:nvPr/>
          </p:nvSpPr>
          <p:spPr bwMode="auto">
            <a:xfrm>
              <a:off x="2397074" y="3341687"/>
              <a:ext cx="52584" cy="46038"/>
            </a:xfrm>
            <a:custGeom>
              <a:avLst/>
              <a:gdLst>
                <a:gd name="T0" fmla="*/ 1 w 35"/>
                <a:gd name="T1" fmla="*/ 14 h 25"/>
                <a:gd name="T2" fmla="*/ 1 w 35"/>
                <a:gd name="T3" fmla="*/ 13 h 25"/>
                <a:gd name="T4" fmla="*/ 4 w 35"/>
                <a:gd name="T5" fmla="*/ 10 h 25"/>
                <a:gd name="T6" fmla="*/ 5 w 35"/>
                <a:gd name="T7" fmla="*/ 10 h 25"/>
                <a:gd name="T8" fmla="*/ 8 w 35"/>
                <a:gd name="T9" fmla="*/ 8 h 25"/>
                <a:gd name="T10" fmla="*/ 8 w 35"/>
                <a:gd name="T11" fmla="*/ 7 h 25"/>
                <a:gd name="T12" fmla="*/ 11 w 35"/>
                <a:gd name="T13" fmla="*/ 4 h 25"/>
                <a:gd name="T14" fmla="*/ 12 w 35"/>
                <a:gd name="T15" fmla="*/ 4 h 25"/>
                <a:gd name="T16" fmla="*/ 17 w 35"/>
                <a:gd name="T17" fmla="*/ 0 h 25"/>
                <a:gd name="T18" fmla="*/ 22 w 35"/>
                <a:gd name="T19" fmla="*/ 6 h 25"/>
                <a:gd name="T20" fmla="*/ 22 w 35"/>
                <a:gd name="T21" fmla="*/ 6 h 25"/>
                <a:gd name="T22" fmla="*/ 25 w 35"/>
                <a:gd name="T23" fmla="*/ 8 h 25"/>
                <a:gd name="T24" fmla="*/ 26 w 35"/>
                <a:gd name="T25" fmla="*/ 8 h 25"/>
                <a:gd name="T26" fmla="*/ 30 w 35"/>
                <a:gd name="T27" fmla="*/ 11 h 25"/>
                <a:gd name="T28" fmla="*/ 35 w 35"/>
                <a:gd name="T29" fmla="*/ 16 h 25"/>
                <a:gd name="T30" fmla="*/ 29 w 35"/>
                <a:gd name="T31" fmla="*/ 22 h 25"/>
                <a:gd name="T32" fmla="*/ 27 w 35"/>
                <a:gd name="T33" fmla="*/ 21 h 25"/>
                <a:gd name="T34" fmla="*/ 23 w 35"/>
                <a:gd name="T35" fmla="*/ 24 h 25"/>
                <a:gd name="T36" fmla="*/ 21 w 35"/>
                <a:gd name="T37" fmla="*/ 24 h 25"/>
                <a:gd name="T38" fmla="*/ 16 w 35"/>
                <a:gd name="T39" fmla="*/ 25 h 25"/>
                <a:gd name="T40" fmla="*/ 9 w 35"/>
                <a:gd name="T41" fmla="*/ 21 h 25"/>
                <a:gd name="T42" fmla="*/ 6 w 35"/>
                <a:gd name="T43" fmla="*/ 22 h 25"/>
                <a:gd name="T44" fmla="*/ 0 w 35"/>
                <a:gd name="T45" fmla="*/ 17 h 25"/>
                <a:gd name="T46" fmla="*/ 1 w 35"/>
                <a:gd name="T4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5" h="25">
                  <a:moveTo>
                    <a:pt x="1" y="14"/>
                  </a:moveTo>
                  <a:cubicBezTo>
                    <a:pt x="1" y="13"/>
                    <a:pt x="1" y="13"/>
                    <a:pt x="1" y="13"/>
                  </a:cubicBezTo>
                  <a:cubicBezTo>
                    <a:pt x="1" y="12"/>
                    <a:pt x="2" y="10"/>
                    <a:pt x="4" y="10"/>
                  </a:cubicBezTo>
                  <a:cubicBezTo>
                    <a:pt x="5" y="10"/>
                    <a:pt x="5" y="10"/>
                    <a:pt x="5" y="10"/>
                  </a:cubicBezTo>
                  <a:cubicBezTo>
                    <a:pt x="5" y="9"/>
                    <a:pt x="7" y="8"/>
                    <a:pt x="8" y="8"/>
                  </a:cubicBezTo>
                  <a:cubicBezTo>
                    <a:pt x="8" y="7"/>
                    <a:pt x="8" y="7"/>
                    <a:pt x="8" y="7"/>
                  </a:cubicBezTo>
                  <a:cubicBezTo>
                    <a:pt x="8" y="5"/>
                    <a:pt x="10" y="4"/>
                    <a:pt x="11" y="4"/>
                  </a:cubicBezTo>
                  <a:cubicBezTo>
                    <a:pt x="12" y="4"/>
                    <a:pt x="12" y="4"/>
                    <a:pt x="12" y="4"/>
                  </a:cubicBezTo>
                  <a:cubicBezTo>
                    <a:pt x="12" y="2"/>
                    <a:pt x="14" y="0"/>
                    <a:pt x="17" y="0"/>
                  </a:cubicBezTo>
                  <a:cubicBezTo>
                    <a:pt x="19" y="0"/>
                    <a:pt x="22" y="3"/>
                    <a:pt x="22" y="6"/>
                  </a:cubicBezTo>
                  <a:cubicBezTo>
                    <a:pt x="22" y="6"/>
                    <a:pt x="22" y="6"/>
                    <a:pt x="22" y="6"/>
                  </a:cubicBezTo>
                  <a:cubicBezTo>
                    <a:pt x="23" y="6"/>
                    <a:pt x="25" y="7"/>
                    <a:pt x="25" y="8"/>
                  </a:cubicBezTo>
                  <a:cubicBezTo>
                    <a:pt x="25" y="8"/>
                    <a:pt x="26" y="8"/>
                    <a:pt x="26" y="8"/>
                  </a:cubicBezTo>
                  <a:cubicBezTo>
                    <a:pt x="28" y="8"/>
                    <a:pt x="30" y="9"/>
                    <a:pt x="30" y="11"/>
                  </a:cubicBezTo>
                  <a:cubicBezTo>
                    <a:pt x="33" y="11"/>
                    <a:pt x="35" y="14"/>
                    <a:pt x="35" y="16"/>
                  </a:cubicBezTo>
                  <a:cubicBezTo>
                    <a:pt x="35" y="19"/>
                    <a:pt x="32" y="22"/>
                    <a:pt x="29" y="22"/>
                  </a:cubicBezTo>
                  <a:cubicBezTo>
                    <a:pt x="29" y="22"/>
                    <a:pt x="28" y="21"/>
                    <a:pt x="27" y="21"/>
                  </a:cubicBezTo>
                  <a:cubicBezTo>
                    <a:pt x="27" y="23"/>
                    <a:pt x="25" y="24"/>
                    <a:pt x="23" y="24"/>
                  </a:cubicBezTo>
                  <a:cubicBezTo>
                    <a:pt x="22" y="24"/>
                    <a:pt x="21" y="24"/>
                    <a:pt x="21" y="24"/>
                  </a:cubicBezTo>
                  <a:cubicBezTo>
                    <a:pt x="19" y="24"/>
                    <a:pt x="18" y="25"/>
                    <a:pt x="16" y="25"/>
                  </a:cubicBezTo>
                  <a:cubicBezTo>
                    <a:pt x="13" y="25"/>
                    <a:pt x="11" y="23"/>
                    <a:pt x="9" y="21"/>
                  </a:cubicBezTo>
                  <a:cubicBezTo>
                    <a:pt x="8" y="22"/>
                    <a:pt x="7" y="22"/>
                    <a:pt x="6" y="22"/>
                  </a:cubicBezTo>
                  <a:cubicBezTo>
                    <a:pt x="3" y="22"/>
                    <a:pt x="0" y="20"/>
                    <a:pt x="0" y="17"/>
                  </a:cubicBezTo>
                  <a:cubicBezTo>
                    <a:pt x="0" y="16"/>
                    <a:pt x="1" y="15"/>
                    <a:pt x="1"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10"/>
            <p:cNvSpPr>
              <a:spLocks/>
            </p:cNvSpPr>
            <p:nvPr/>
          </p:nvSpPr>
          <p:spPr bwMode="auto">
            <a:xfrm>
              <a:off x="2398356" y="3343275"/>
              <a:ext cx="50019" cy="42863"/>
            </a:xfrm>
            <a:custGeom>
              <a:avLst/>
              <a:gdLst>
                <a:gd name="T0" fmla="*/ 1 w 33"/>
                <a:gd name="T1" fmla="*/ 13 h 23"/>
                <a:gd name="T2" fmla="*/ 1 w 33"/>
                <a:gd name="T3" fmla="*/ 12 h 23"/>
                <a:gd name="T4" fmla="*/ 3 w 33"/>
                <a:gd name="T5" fmla="*/ 9 h 23"/>
                <a:gd name="T6" fmla="*/ 4 w 33"/>
                <a:gd name="T7" fmla="*/ 9 h 23"/>
                <a:gd name="T8" fmla="*/ 7 w 33"/>
                <a:gd name="T9" fmla="*/ 7 h 23"/>
                <a:gd name="T10" fmla="*/ 7 w 33"/>
                <a:gd name="T11" fmla="*/ 6 h 23"/>
                <a:gd name="T12" fmla="*/ 11 w 33"/>
                <a:gd name="T13" fmla="*/ 3 h 23"/>
                <a:gd name="T14" fmla="*/ 11 w 33"/>
                <a:gd name="T15" fmla="*/ 3 h 23"/>
                <a:gd name="T16" fmla="*/ 16 w 33"/>
                <a:gd name="T17" fmla="*/ 0 h 23"/>
                <a:gd name="T18" fmla="*/ 21 w 33"/>
                <a:gd name="T19" fmla="*/ 5 h 23"/>
                <a:gd name="T20" fmla="*/ 21 w 33"/>
                <a:gd name="T21" fmla="*/ 5 h 23"/>
                <a:gd name="T22" fmla="*/ 24 w 33"/>
                <a:gd name="T23" fmla="*/ 7 h 23"/>
                <a:gd name="T24" fmla="*/ 25 w 33"/>
                <a:gd name="T25" fmla="*/ 7 h 23"/>
                <a:gd name="T26" fmla="*/ 29 w 33"/>
                <a:gd name="T27" fmla="*/ 10 h 23"/>
                <a:gd name="T28" fmla="*/ 33 w 33"/>
                <a:gd name="T29" fmla="*/ 15 h 23"/>
                <a:gd name="T30" fmla="*/ 28 w 33"/>
                <a:gd name="T31" fmla="*/ 20 h 23"/>
                <a:gd name="T32" fmla="*/ 26 w 33"/>
                <a:gd name="T33" fmla="*/ 20 h 23"/>
                <a:gd name="T34" fmla="*/ 22 w 33"/>
                <a:gd name="T35" fmla="*/ 23 h 23"/>
                <a:gd name="T36" fmla="*/ 20 w 33"/>
                <a:gd name="T37" fmla="*/ 22 h 23"/>
                <a:gd name="T38" fmla="*/ 15 w 33"/>
                <a:gd name="T39" fmla="*/ 23 h 23"/>
                <a:gd name="T40" fmla="*/ 8 w 33"/>
                <a:gd name="T41" fmla="*/ 20 h 23"/>
                <a:gd name="T42" fmla="*/ 5 w 33"/>
                <a:gd name="T43" fmla="*/ 21 h 23"/>
                <a:gd name="T44" fmla="*/ 0 w 33"/>
                <a:gd name="T45" fmla="*/ 16 h 23"/>
                <a:gd name="T46" fmla="*/ 1 w 33"/>
                <a:gd name="T47"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 h="23">
                  <a:moveTo>
                    <a:pt x="1" y="13"/>
                  </a:moveTo>
                  <a:cubicBezTo>
                    <a:pt x="1" y="12"/>
                    <a:pt x="1" y="12"/>
                    <a:pt x="1" y="12"/>
                  </a:cubicBezTo>
                  <a:cubicBezTo>
                    <a:pt x="1" y="11"/>
                    <a:pt x="2" y="9"/>
                    <a:pt x="3" y="9"/>
                  </a:cubicBezTo>
                  <a:cubicBezTo>
                    <a:pt x="4" y="9"/>
                    <a:pt x="4" y="9"/>
                    <a:pt x="4" y="9"/>
                  </a:cubicBezTo>
                  <a:cubicBezTo>
                    <a:pt x="5" y="8"/>
                    <a:pt x="6" y="7"/>
                    <a:pt x="7" y="7"/>
                  </a:cubicBezTo>
                  <a:cubicBezTo>
                    <a:pt x="7" y="6"/>
                    <a:pt x="7" y="6"/>
                    <a:pt x="7" y="6"/>
                  </a:cubicBezTo>
                  <a:cubicBezTo>
                    <a:pt x="7" y="4"/>
                    <a:pt x="9" y="3"/>
                    <a:pt x="11" y="3"/>
                  </a:cubicBezTo>
                  <a:cubicBezTo>
                    <a:pt x="11" y="3"/>
                    <a:pt x="11" y="3"/>
                    <a:pt x="11" y="3"/>
                  </a:cubicBezTo>
                  <a:cubicBezTo>
                    <a:pt x="12" y="1"/>
                    <a:pt x="13" y="0"/>
                    <a:pt x="16" y="0"/>
                  </a:cubicBezTo>
                  <a:cubicBezTo>
                    <a:pt x="18" y="0"/>
                    <a:pt x="21" y="2"/>
                    <a:pt x="21" y="5"/>
                  </a:cubicBezTo>
                  <a:cubicBezTo>
                    <a:pt x="21" y="5"/>
                    <a:pt x="21" y="5"/>
                    <a:pt x="21" y="5"/>
                  </a:cubicBezTo>
                  <a:cubicBezTo>
                    <a:pt x="22" y="5"/>
                    <a:pt x="23" y="6"/>
                    <a:pt x="24" y="7"/>
                  </a:cubicBezTo>
                  <a:cubicBezTo>
                    <a:pt x="24" y="7"/>
                    <a:pt x="24" y="7"/>
                    <a:pt x="25" y="7"/>
                  </a:cubicBezTo>
                  <a:cubicBezTo>
                    <a:pt x="27" y="7"/>
                    <a:pt x="28" y="8"/>
                    <a:pt x="29" y="10"/>
                  </a:cubicBezTo>
                  <a:cubicBezTo>
                    <a:pt x="31" y="10"/>
                    <a:pt x="33" y="12"/>
                    <a:pt x="33" y="15"/>
                  </a:cubicBezTo>
                  <a:cubicBezTo>
                    <a:pt x="33" y="18"/>
                    <a:pt x="31" y="20"/>
                    <a:pt x="28" y="20"/>
                  </a:cubicBezTo>
                  <a:cubicBezTo>
                    <a:pt x="27" y="20"/>
                    <a:pt x="27" y="20"/>
                    <a:pt x="26" y="20"/>
                  </a:cubicBezTo>
                  <a:cubicBezTo>
                    <a:pt x="25" y="22"/>
                    <a:pt x="24" y="23"/>
                    <a:pt x="22" y="23"/>
                  </a:cubicBezTo>
                  <a:cubicBezTo>
                    <a:pt x="21" y="23"/>
                    <a:pt x="20" y="23"/>
                    <a:pt x="20" y="22"/>
                  </a:cubicBezTo>
                  <a:cubicBezTo>
                    <a:pt x="18" y="23"/>
                    <a:pt x="17" y="23"/>
                    <a:pt x="15" y="23"/>
                  </a:cubicBezTo>
                  <a:cubicBezTo>
                    <a:pt x="12" y="23"/>
                    <a:pt x="10" y="22"/>
                    <a:pt x="8" y="20"/>
                  </a:cubicBezTo>
                  <a:cubicBezTo>
                    <a:pt x="7" y="21"/>
                    <a:pt x="6" y="21"/>
                    <a:pt x="5" y="21"/>
                  </a:cubicBezTo>
                  <a:cubicBezTo>
                    <a:pt x="2" y="21"/>
                    <a:pt x="0" y="19"/>
                    <a:pt x="0" y="16"/>
                  </a:cubicBezTo>
                  <a:cubicBezTo>
                    <a:pt x="0" y="15"/>
                    <a:pt x="0" y="14"/>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11"/>
            <p:cNvSpPr>
              <a:spLocks/>
            </p:cNvSpPr>
            <p:nvPr/>
          </p:nvSpPr>
          <p:spPr bwMode="auto">
            <a:xfrm>
              <a:off x="2399639" y="3343275"/>
              <a:ext cx="46172" cy="41275"/>
            </a:xfrm>
            <a:custGeom>
              <a:avLst/>
              <a:gdLst>
                <a:gd name="T0" fmla="*/ 1 w 30"/>
                <a:gd name="T1" fmla="*/ 12 h 22"/>
                <a:gd name="T2" fmla="*/ 1 w 30"/>
                <a:gd name="T3" fmla="*/ 11 h 22"/>
                <a:gd name="T4" fmla="*/ 3 w 30"/>
                <a:gd name="T5" fmla="*/ 9 h 22"/>
                <a:gd name="T6" fmla="*/ 4 w 30"/>
                <a:gd name="T7" fmla="*/ 9 h 22"/>
                <a:gd name="T8" fmla="*/ 7 w 30"/>
                <a:gd name="T9" fmla="*/ 7 h 22"/>
                <a:gd name="T10" fmla="*/ 7 w 30"/>
                <a:gd name="T11" fmla="*/ 6 h 22"/>
                <a:gd name="T12" fmla="*/ 10 w 30"/>
                <a:gd name="T13" fmla="*/ 3 h 22"/>
                <a:gd name="T14" fmla="*/ 10 w 30"/>
                <a:gd name="T15" fmla="*/ 3 h 22"/>
                <a:gd name="T16" fmla="*/ 14 w 30"/>
                <a:gd name="T17" fmla="*/ 0 h 22"/>
                <a:gd name="T18" fmla="*/ 19 w 30"/>
                <a:gd name="T19" fmla="*/ 5 h 22"/>
                <a:gd name="T20" fmla="*/ 19 w 30"/>
                <a:gd name="T21" fmla="*/ 5 h 22"/>
                <a:gd name="T22" fmla="*/ 22 w 30"/>
                <a:gd name="T23" fmla="*/ 7 h 22"/>
                <a:gd name="T24" fmla="*/ 23 w 30"/>
                <a:gd name="T25" fmla="*/ 7 h 22"/>
                <a:gd name="T26" fmla="*/ 26 w 30"/>
                <a:gd name="T27" fmla="*/ 10 h 22"/>
                <a:gd name="T28" fmla="*/ 30 w 30"/>
                <a:gd name="T29" fmla="*/ 14 h 22"/>
                <a:gd name="T30" fmla="*/ 26 w 30"/>
                <a:gd name="T31" fmla="*/ 19 h 22"/>
                <a:gd name="T32" fmla="*/ 24 w 30"/>
                <a:gd name="T33" fmla="*/ 19 h 22"/>
                <a:gd name="T34" fmla="*/ 20 w 30"/>
                <a:gd name="T35" fmla="*/ 21 h 22"/>
                <a:gd name="T36" fmla="*/ 18 w 30"/>
                <a:gd name="T37" fmla="*/ 21 h 22"/>
                <a:gd name="T38" fmla="*/ 14 w 30"/>
                <a:gd name="T39" fmla="*/ 22 h 22"/>
                <a:gd name="T40" fmla="*/ 7 w 30"/>
                <a:gd name="T41" fmla="*/ 19 h 22"/>
                <a:gd name="T42" fmla="*/ 5 w 30"/>
                <a:gd name="T43" fmla="*/ 20 h 22"/>
                <a:gd name="T44" fmla="*/ 0 w 30"/>
                <a:gd name="T45" fmla="*/ 15 h 22"/>
                <a:gd name="T46" fmla="*/ 1 w 30"/>
                <a:gd name="T47"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22">
                  <a:moveTo>
                    <a:pt x="1" y="12"/>
                  </a:moveTo>
                  <a:cubicBezTo>
                    <a:pt x="1" y="11"/>
                    <a:pt x="1" y="11"/>
                    <a:pt x="1" y="11"/>
                  </a:cubicBezTo>
                  <a:cubicBezTo>
                    <a:pt x="1" y="10"/>
                    <a:pt x="2" y="9"/>
                    <a:pt x="3" y="9"/>
                  </a:cubicBezTo>
                  <a:cubicBezTo>
                    <a:pt x="4" y="9"/>
                    <a:pt x="4" y="9"/>
                    <a:pt x="4" y="9"/>
                  </a:cubicBezTo>
                  <a:cubicBezTo>
                    <a:pt x="5" y="8"/>
                    <a:pt x="6" y="7"/>
                    <a:pt x="7" y="7"/>
                  </a:cubicBezTo>
                  <a:cubicBezTo>
                    <a:pt x="7" y="6"/>
                    <a:pt x="7" y="6"/>
                    <a:pt x="7" y="6"/>
                  </a:cubicBezTo>
                  <a:cubicBezTo>
                    <a:pt x="7" y="4"/>
                    <a:pt x="8" y="3"/>
                    <a:pt x="10" y="3"/>
                  </a:cubicBezTo>
                  <a:cubicBezTo>
                    <a:pt x="10" y="3"/>
                    <a:pt x="10" y="3"/>
                    <a:pt x="10" y="3"/>
                  </a:cubicBezTo>
                  <a:cubicBezTo>
                    <a:pt x="11" y="1"/>
                    <a:pt x="12" y="0"/>
                    <a:pt x="14" y="0"/>
                  </a:cubicBezTo>
                  <a:cubicBezTo>
                    <a:pt x="17" y="0"/>
                    <a:pt x="19" y="2"/>
                    <a:pt x="19" y="5"/>
                  </a:cubicBezTo>
                  <a:cubicBezTo>
                    <a:pt x="19" y="5"/>
                    <a:pt x="19" y="5"/>
                    <a:pt x="19" y="5"/>
                  </a:cubicBezTo>
                  <a:cubicBezTo>
                    <a:pt x="21" y="5"/>
                    <a:pt x="22" y="6"/>
                    <a:pt x="22" y="7"/>
                  </a:cubicBezTo>
                  <a:cubicBezTo>
                    <a:pt x="22" y="7"/>
                    <a:pt x="22" y="7"/>
                    <a:pt x="23" y="7"/>
                  </a:cubicBezTo>
                  <a:cubicBezTo>
                    <a:pt x="24" y="7"/>
                    <a:pt x="26" y="8"/>
                    <a:pt x="26" y="10"/>
                  </a:cubicBezTo>
                  <a:cubicBezTo>
                    <a:pt x="29" y="10"/>
                    <a:pt x="30" y="12"/>
                    <a:pt x="30" y="14"/>
                  </a:cubicBezTo>
                  <a:cubicBezTo>
                    <a:pt x="30" y="17"/>
                    <a:pt x="28" y="19"/>
                    <a:pt x="26" y="19"/>
                  </a:cubicBezTo>
                  <a:cubicBezTo>
                    <a:pt x="25" y="19"/>
                    <a:pt x="24" y="19"/>
                    <a:pt x="24" y="19"/>
                  </a:cubicBezTo>
                  <a:cubicBezTo>
                    <a:pt x="23" y="20"/>
                    <a:pt x="22" y="21"/>
                    <a:pt x="20" y="21"/>
                  </a:cubicBezTo>
                  <a:cubicBezTo>
                    <a:pt x="19" y="21"/>
                    <a:pt x="19" y="21"/>
                    <a:pt x="18" y="21"/>
                  </a:cubicBezTo>
                  <a:cubicBezTo>
                    <a:pt x="17" y="21"/>
                    <a:pt x="16" y="22"/>
                    <a:pt x="14" y="22"/>
                  </a:cubicBezTo>
                  <a:cubicBezTo>
                    <a:pt x="11" y="22"/>
                    <a:pt x="9" y="21"/>
                    <a:pt x="7" y="19"/>
                  </a:cubicBezTo>
                  <a:cubicBezTo>
                    <a:pt x="7" y="19"/>
                    <a:pt x="6" y="20"/>
                    <a:pt x="5" y="20"/>
                  </a:cubicBezTo>
                  <a:cubicBezTo>
                    <a:pt x="2" y="20"/>
                    <a:pt x="0" y="17"/>
                    <a:pt x="0" y="15"/>
                  </a:cubicBezTo>
                  <a:cubicBezTo>
                    <a:pt x="0" y="14"/>
                    <a:pt x="1" y="13"/>
                    <a:pt x="1"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12"/>
            <p:cNvSpPr>
              <a:spLocks/>
            </p:cNvSpPr>
            <p:nvPr/>
          </p:nvSpPr>
          <p:spPr bwMode="auto">
            <a:xfrm>
              <a:off x="2318839" y="3233737"/>
              <a:ext cx="129537" cy="112713"/>
            </a:xfrm>
            <a:custGeom>
              <a:avLst/>
              <a:gdLst>
                <a:gd name="T0" fmla="*/ 2 w 86"/>
                <a:gd name="T1" fmla="*/ 34 h 61"/>
                <a:gd name="T2" fmla="*/ 2 w 86"/>
                <a:gd name="T3" fmla="*/ 32 h 61"/>
                <a:gd name="T4" fmla="*/ 9 w 86"/>
                <a:gd name="T5" fmla="*/ 25 h 61"/>
                <a:gd name="T6" fmla="*/ 11 w 86"/>
                <a:gd name="T7" fmla="*/ 25 h 61"/>
                <a:gd name="T8" fmla="*/ 19 w 86"/>
                <a:gd name="T9" fmla="*/ 19 h 61"/>
                <a:gd name="T10" fmla="*/ 19 w 86"/>
                <a:gd name="T11" fmla="*/ 17 h 61"/>
                <a:gd name="T12" fmla="*/ 27 w 86"/>
                <a:gd name="T13" fmla="*/ 8 h 61"/>
                <a:gd name="T14" fmla="*/ 28 w 86"/>
                <a:gd name="T15" fmla="*/ 8 h 61"/>
                <a:gd name="T16" fmla="*/ 40 w 86"/>
                <a:gd name="T17" fmla="*/ 0 h 61"/>
                <a:gd name="T18" fmla="*/ 54 w 86"/>
                <a:gd name="T19" fmla="*/ 13 h 61"/>
                <a:gd name="T20" fmla="*/ 54 w 86"/>
                <a:gd name="T21" fmla="*/ 13 h 61"/>
                <a:gd name="T22" fmla="*/ 61 w 86"/>
                <a:gd name="T23" fmla="*/ 20 h 61"/>
                <a:gd name="T24" fmla="*/ 64 w 86"/>
                <a:gd name="T25" fmla="*/ 19 h 61"/>
                <a:gd name="T26" fmla="*/ 74 w 86"/>
                <a:gd name="T27" fmla="*/ 27 h 61"/>
                <a:gd name="T28" fmla="*/ 86 w 86"/>
                <a:gd name="T29" fmla="*/ 40 h 61"/>
                <a:gd name="T30" fmla="*/ 73 w 86"/>
                <a:gd name="T31" fmla="*/ 54 h 61"/>
                <a:gd name="T32" fmla="*/ 67 w 86"/>
                <a:gd name="T33" fmla="*/ 52 h 61"/>
                <a:gd name="T34" fmla="*/ 57 w 86"/>
                <a:gd name="T35" fmla="*/ 60 h 61"/>
                <a:gd name="T36" fmla="*/ 51 w 86"/>
                <a:gd name="T37" fmla="*/ 59 h 61"/>
                <a:gd name="T38" fmla="*/ 40 w 86"/>
                <a:gd name="T39" fmla="*/ 61 h 61"/>
                <a:gd name="T40" fmla="*/ 21 w 86"/>
                <a:gd name="T41" fmla="*/ 53 h 61"/>
                <a:gd name="T42" fmla="*/ 13 w 86"/>
                <a:gd name="T43" fmla="*/ 55 h 61"/>
                <a:gd name="T44" fmla="*/ 0 w 86"/>
                <a:gd name="T45" fmla="*/ 42 h 61"/>
                <a:gd name="T46" fmla="*/ 2 w 86"/>
                <a:gd name="T47" fmla="*/ 3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6" h="61">
                  <a:moveTo>
                    <a:pt x="2" y="34"/>
                  </a:moveTo>
                  <a:cubicBezTo>
                    <a:pt x="2" y="33"/>
                    <a:pt x="2" y="33"/>
                    <a:pt x="2" y="32"/>
                  </a:cubicBezTo>
                  <a:cubicBezTo>
                    <a:pt x="2" y="28"/>
                    <a:pt x="5" y="25"/>
                    <a:pt x="9" y="25"/>
                  </a:cubicBezTo>
                  <a:cubicBezTo>
                    <a:pt x="10" y="25"/>
                    <a:pt x="10" y="25"/>
                    <a:pt x="11" y="25"/>
                  </a:cubicBezTo>
                  <a:cubicBezTo>
                    <a:pt x="13" y="22"/>
                    <a:pt x="16" y="20"/>
                    <a:pt x="19" y="19"/>
                  </a:cubicBezTo>
                  <a:cubicBezTo>
                    <a:pt x="19" y="18"/>
                    <a:pt x="19" y="17"/>
                    <a:pt x="19" y="17"/>
                  </a:cubicBezTo>
                  <a:cubicBezTo>
                    <a:pt x="19" y="12"/>
                    <a:pt x="23" y="8"/>
                    <a:pt x="27" y="8"/>
                  </a:cubicBezTo>
                  <a:cubicBezTo>
                    <a:pt x="28" y="8"/>
                    <a:pt x="28" y="8"/>
                    <a:pt x="28" y="8"/>
                  </a:cubicBezTo>
                  <a:cubicBezTo>
                    <a:pt x="30" y="4"/>
                    <a:pt x="35" y="0"/>
                    <a:pt x="40" y="0"/>
                  </a:cubicBezTo>
                  <a:cubicBezTo>
                    <a:pt x="47" y="0"/>
                    <a:pt x="53" y="6"/>
                    <a:pt x="54" y="13"/>
                  </a:cubicBezTo>
                  <a:cubicBezTo>
                    <a:pt x="54" y="13"/>
                    <a:pt x="54" y="13"/>
                    <a:pt x="54" y="13"/>
                  </a:cubicBezTo>
                  <a:cubicBezTo>
                    <a:pt x="58" y="13"/>
                    <a:pt x="61" y="16"/>
                    <a:pt x="61" y="20"/>
                  </a:cubicBezTo>
                  <a:cubicBezTo>
                    <a:pt x="62" y="19"/>
                    <a:pt x="63" y="19"/>
                    <a:pt x="64" y="19"/>
                  </a:cubicBezTo>
                  <a:cubicBezTo>
                    <a:pt x="69" y="19"/>
                    <a:pt x="73" y="22"/>
                    <a:pt x="74" y="27"/>
                  </a:cubicBezTo>
                  <a:cubicBezTo>
                    <a:pt x="81" y="27"/>
                    <a:pt x="86" y="33"/>
                    <a:pt x="86" y="40"/>
                  </a:cubicBezTo>
                  <a:cubicBezTo>
                    <a:pt x="86" y="48"/>
                    <a:pt x="80" y="54"/>
                    <a:pt x="73" y="54"/>
                  </a:cubicBezTo>
                  <a:cubicBezTo>
                    <a:pt x="71" y="54"/>
                    <a:pt x="69" y="53"/>
                    <a:pt x="67" y="52"/>
                  </a:cubicBezTo>
                  <a:cubicBezTo>
                    <a:pt x="66" y="57"/>
                    <a:pt x="62" y="60"/>
                    <a:pt x="57" y="60"/>
                  </a:cubicBezTo>
                  <a:cubicBezTo>
                    <a:pt x="55" y="60"/>
                    <a:pt x="53" y="60"/>
                    <a:pt x="51" y="59"/>
                  </a:cubicBezTo>
                  <a:cubicBezTo>
                    <a:pt x="48" y="60"/>
                    <a:pt x="44" y="61"/>
                    <a:pt x="40" y="61"/>
                  </a:cubicBezTo>
                  <a:cubicBezTo>
                    <a:pt x="32" y="61"/>
                    <a:pt x="25" y="58"/>
                    <a:pt x="21" y="53"/>
                  </a:cubicBezTo>
                  <a:cubicBezTo>
                    <a:pt x="19" y="54"/>
                    <a:pt x="16" y="55"/>
                    <a:pt x="13" y="55"/>
                  </a:cubicBezTo>
                  <a:cubicBezTo>
                    <a:pt x="6" y="55"/>
                    <a:pt x="0" y="49"/>
                    <a:pt x="0" y="42"/>
                  </a:cubicBezTo>
                  <a:cubicBezTo>
                    <a:pt x="0" y="39"/>
                    <a:pt x="1" y="36"/>
                    <a:pt x="2"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13"/>
            <p:cNvSpPr>
              <a:spLocks/>
            </p:cNvSpPr>
            <p:nvPr/>
          </p:nvSpPr>
          <p:spPr bwMode="auto">
            <a:xfrm>
              <a:off x="2320121" y="3235325"/>
              <a:ext cx="126972" cy="109538"/>
            </a:xfrm>
            <a:custGeom>
              <a:avLst/>
              <a:gdLst>
                <a:gd name="T0" fmla="*/ 3 w 84"/>
                <a:gd name="T1" fmla="*/ 33 h 59"/>
                <a:gd name="T2" fmla="*/ 2 w 84"/>
                <a:gd name="T3" fmla="*/ 31 h 59"/>
                <a:gd name="T4" fmla="*/ 9 w 84"/>
                <a:gd name="T5" fmla="*/ 24 h 59"/>
                <a:gd name="T6" fmla="*/ 11 w 84"/>
                <a:gd name="T7" fmla="*/ 24 h 59"/>
                <a:gd name="T8" fmla="*/ 19 w 84"/>
                <a:gd name="T9" fmla="*/ 18 h 59"/>
                <a:gd name="T10" fmla="*/ 19 w 84"/>
                <a:gd name="T11" fmla="*/ 16 h 59"/>
                <a:gd name="T12" fmla="*/ 27 w 84"/>
                <a:gd name="T13" fmla="*/ 8 h 59"/>
                <a:gd name="T14" fmla="*/ 28 w 84"/>
                <a:gd name="T15" fmla="*/ 8 h 59"/>
                <a:gd name="T16" fmla="*/ 39 w 84"/>
                <a:gd name="T17" fmla="*/ 0 h 59"/>
                <a:gd name="T18" fmla="*/ 52 w 84"/>
                <a:gd name="T19" fmla="*/ 13 h 59"/>
                <a:gd name="T20" fmla="*/ 53 w 84"/>
                <a:gd name="T21" fmla="*/ 13 h 59"/>
                <a:gd name="T22" fmla="*/ 59 w 84"/>
                <a:gd name="T23" fmla="*/ 19 h 59"/>
                <a:gd name="T24" fmla="*/ 63 w 84"/>
                <a:gd name="T25" fmla="*/ 19 h 59"/>
                <a:gd name="T26" fmla="*/ 72 w 84"/>
                <a:gd name="T27" fmla="*/ 26 h 59"/>
                <a:gd name="T28" fmla="*/ 84 w 84"/>
                <a:gd name="T29" fmla="*/ 39 h 59"/>
                <a:gd name="T30" fmla="*/ 71 w 84"/>
                <a:gd name="T31" fmla="*/ 52 h 59"/>
                <a:gd name="T32" fmla="*/ 66 w 84"/>
                <a:gd name="T33" fmla="*/ 51 h 59"/>
                <a:gd name="T34" fmla="*/ 55 w 84"/>
                <a:gd name="T35" fmla="*/ 58 h 59"/>
                <a:gd name="T36" fmla="*/ 50 w 84"/>
                <a:gd name="T37" fmla="*/ 57 h 59"/>
                <a:gd name="T38" fmla="*/ 39 w 84"/>
                <a:gd name="T39" fmla="*/ 59 h 59"/>
                <a:gd name="T40" fmla="*/ 20 w 84"/>
                <a:gd name="T41" fmla="*/ 51 h 59"/>
                <a:gd name="T42" fmla="*/ 13 w 84"/>
                <a:gd name="T43" fmla="*/ 53 h 59"/>
                <a:gd name="T44" fmla="*/ 0 w 84"/>
                <a:gd name="T45" fmla="*/ 40 h 59"/>
                <a:gd name="T46" fmla="*/ 3 w 84"/>
                <a:gd name="T47"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4" h="59">
                  <a:moveTo>
                    <a:pt x="3" y="33"/>
                  </a:moveTo>
                  <a:cubicBezTo>
                    <a:pt x="2" y="32"/>
                    <a:pt x="2" y="32"/>
                    <a:pt x="2" y="31"/>
                  </a:cubicBezTo>
                  <a:cubicBezTo>
                    <a:pt x="2" y="27"/>
                    <a:pt x="5" y="24"/>
                    <a:pt x="9" y="24"/>
                  </a:cubicBezTo>
                  <a:cubicBezTo>
                    <a:pt x="10" y="24"/>
                    <a:pt x="10" y="24"/>
                    <a:pt x="11" y="24"/>
                  </a:cubicBezTo>
                  <a:cubicBezTo>
                    <a:pt x="13" y="21"/>
                    <a:pt x="15" y="19"/>
                    <a:pt x="19" y="18"/>
                  </a:cubicBezTo>
                  <a:cubicBezTo>
                    <a:pt x="19" y="17"/>
                    <a:pt x="19" y="17"/>
                    <a:pt x="19" y="16"/>
                  </a:cubicBezTo>
                  <a:cubicBezTo>
                    <a:pt x="19" y="12"/>
                    <a:pt x="22" y="8"/>
                    <a:pt x="27" y="8"/>
                  </a:cubicBezTo>
                  <a:cubicBezTo>
                    <a:pt x="28" y="8"/>
                    <a:pt x="28" y="8"/>
                    <a:pt x="28" y="8"/>
                  </a:cubicBezTo>
                  <a:cubicBezTo>
                    <a:pt x="30" y="3"/>
                    <a:pt x="34" y="0"/>
                    <a:pt x="39" y="0"/>
                  </a:cubicBezTo>
                  <a:cubicBezTo>
                    <a:pt x="46" y="0"/>
                    <a:pt x="52" y="6"/>
                    <a:pt x="52" y="13"/>
                  </a:cubicBezTo>
                  <a:cubicBezTo>
                    <a:pt x="53" y="13"/>
                    <a:pt x="53" y="13"/>
                    <a:pt x="53" y="13"/>
                  </a:cubicBezTo>
                  <a:cubicBezTo>
                    <a:pt x="56" y="13"/>
                    <a:pt x="59" y="16"/>
                    <a:pt x="59" y="19"/>
                  </a:cubicBezTo>
                  <a:cubicBezTo>
                    <a:pt x="60" y="19"/>
                    <a:pt x="62" y="19"/>
                    <a:pt x="63" y="19"/>
                  </a:cubicBezTo>
                  <a:cubicBezTo>
                    <a:pt x="67" y="19"/>
                    <a:pt x="71" y="22"/>
                    <a:pt x="72" y="26"/>
                  </a:cubicBezTo>
                  <a:cubicBezTo>
                    <a:pt x="79" y="26"/>
                    <a:pt x="84" y="32"/>
                    <a:pt x="84" y="39"/>
                  </a:cubicBezTo>
                  <a:cubicBezTo>
                    <a:pt x="84" y="46"/>
                    <a:pt x="78" y="52"/>
                    <a:pt x="71" y="52"/>
                  </a:cubicBezTo>
                  <a:cubicBezTo>
                    <a:pt x="69" y="52"/>
                    <a:pt x="67" y="51"/>
                    <a:pt x="66" y="51"/>
                  </a:cubicBezTo>
                  <a:cubicBezTo>
                    <a:pt x="64" y="55"/>
                    <a:pt x="60" y="58"/>
                    <a:pt x="55" y="58"/>
                  </a:cubicBezTo>
                  <a:cubicBezTo>
                    <a:pt x="53" y="58"/>
                    <a:pt x="51" y="58"/>
                    <a:pt x="50" y="57"/>
                  </a:cubicBezTo>
                  <a:cubicBezTo>
                    <a:pt x="47" y="58"/>
                    <a:pt x="43" y="59"/>
                    <a:pt x="39" y="59"/>
                  </a:cubicBezTo>
                  <a:cubicBezTo>
                    <a:pt x="31" y="59"/>
                    <a:pt x="25" y="56"/>
                    <a:pt x="20" y="51"/>
                  </a:cubicBezTo>
                  <a:cubicBezTo>
                    <a:pt x="18" y="52"/>
                    <a:pt x="16" y="53"/>
                    <a:pt x="13" y="53"/>
                  </a:cubicBezTo>
                  <a:cubicBezTo>
                    <a:pt x="6" y="53"/>
                    <a:pt x="0" y="47"/>
                    <a:pt x="0" y="40"/>
                  </a:cubicBezTo>
                  <a:cubicBezTo>
                    <a:pt x="0" y="38"/>
                    <a:pt x="1" y="35"/>
                    <a:pt x="3"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14"/>
            <p:cNvSpPr>
              <a:spLocks/>
            </p:cNvSpPr>
            <p:nvPr/>
          </p:nvSpPr>
          <p:spPr bwMode="auto">
            <a:xfrm>
              <a:off x="2326534" y="3238500"/>
              <a:ext cx="112864" cy="100013"/>
            </a:xfrm>
            <a:custGeom>
              <a:avLst/>
              <a:gdLst>
                <a:gd name="T0" fmla="*/ 2 w 75"/>
                <a:gd name="T1" fmla="*/ 29 h 53"/>
                <a:gd name="T2" fmla="*/ 1 w 75"/>
                <a:gd name="T3" fmla="*/ 27 h 53"/>
                <a:gd name="T4" fmla="*/ 7 w 75"/>
                <a:gd name="T5" fmla="*/ 21 h 53"/>
                <a:gd name="T6" fmla="*/ 9 w 75"/>
                <a:gd name="T7" fmla="*/ 21 h 53"/>
                <a:gd name="T8" fmla="*/ 16 w 75"/>
                <a:gd name="T9" fmla="*/ 16 h 53"/>
                <a:gd name="T10" fmla="*/ 16 w 75"/>
                <a:gd name="T11" fmla="*/ 14 h 53"/>
                <a:gd name="T12" fmla="*/ 24 w 75"/>
                <a:gd name="T13" fmla="*/ 7 h 53"/>
                <a:gd name="T14" fmla="*/ 24 w 75"/>
                <a:gd name="T15" fmla="*/ 7 h 53"/>
                <a:gd name="T16" fmla="*/ 35 w 75"/>
                <a:gd name="T17" fmla="*/ 0 h 53"/>
                <a:gd name="T18" fmla="*/ 47 w 75"/>
                <a:gd name="T19" fmla="*/ 11 h 53"/>
                <a:gd name="T20" fmla="*/ 47 w 75"/>
                <a:gd name="T21" fmla="*/ 11 h 53"/>
                <a:gd name="T22" fmla="*/ 53 w 75"/>
                <a:gd name="T23" fmla="*/ 17 h 53"/>
                <a:gd name="T24" fmla="*/ 56 w 75"/>
                <a:gd name="T25" fmla="*/ 16 h 53"/>
                <a:gd name="T26" fmla="*/ 65 w 75"/>
                <a:gd name="T27" fmla="*/ 23 h 53"/>
                <a:gd name="T28" fmla="*/ 75 w 75"/>
                <a:gd name="T29" fmla="*/ 35 h 53"/>
                <a:gd name="T30" fmla="*/ 64 w 75"/>
                <a:gd name="T31" fmla="*/ 46 h 53"/>
                <a:gd name="T32" fmla="*/ 59 w 75"/>
                <a:gd name="T33" fmla="*/ 45 h 53"/>
                <a:gd name="T34" fmla="*/ 50 w 75"/>
                <a:gd name="T35" fmla="*/ 52 h 53"/>
                <a:gd name="T36" fmla="*/ 45 w 75"/>
                <a:gd name="T37" fmla="*/ 51 h 53"/>
                <a:gd name="T38" fmla="*/ 34 w 75"/>
                <a:gd name="T39" fmla="*/ 53 h 53"/>
                <a:gd name="T40" fmla="*/ 18 w 75"/>
                <a:gd name="T41" fmla="*/ 46 h 53"/>
                <a:gd name="T42" fmla="*/ 11 w 75"/>
                <a:gd name="T43" fmla="*/ 48 h 53"/>
                <a:gd name="T44" fmla="*/ 0 w 75"/>
                <a:gd name="T45" fmla="*/ 36 h 53"/>
                <a:gd name="T46" fmla="*/ 2 w 75"/>
                <a:gd name="T47" fmla="*/ 2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5" h="53">
                  <a:moveTo>
                    <a:pt x="2" y="29"/>
                  </a:moveTo>
                  <a:cubicBezTo>
                    <a:pt x="1" y="29"/>
                    <a:pt x="1" y="28"/>
                    <a:pt x="1" y="27"/>
                  </a:cubicBezTo>
                  <a:cubicBezTo>
                    <a:pt x="1" y="24"/>
                    <a:pt x="4" y="21"/>
                    <a:pt x="7" y="21"/>
                  </a:cubicBezTo>
                  <a:cubicBezTo>
                    <a:pt x="8" y="21"/>
                    <a:pt x="9" y="21"/>
                    <a:pt x="9" y="21"/>
                  </a:cubicBezTo>
                  <a:cubicBezTo>
                    <a:pt x="11" y="19"/>
                    <a:pt x="13" y="17"/>
                    <a:pt x="16" y="16"/>
                  </a:cubicBezTo>
                  <a:cubicBezTo>
                    <a:pt x="16" y="15"/>
                    <a:pt x="16" y="15"/>
                    <a:pt x="16" y="14"/>
                  </a:cubicBezTo>
                  <a:cubicBezTo>
                    <a:pt x="16" y="10"/>
                    <a:pt x="20" y="7"/>
                    <a:pt x="24" y="7"/>
                  </a:cubicBezTo>
                  <a:cubicBezTo>
                    <a:pt x="24" y="7"/>
                    <a:pt x="24" y="7"/>
                    <a:pt x="24" y="7"/>
                  </a:cubicBezTo>
                  <a:cubicBezTo>
                    <a:pt x="26" y="2"/>
                    <a:pt x="30" y="0"/>
                    <a:pt x="35" y="0"/>
                  </a:cubicBezTo>
                  <a:cubicBezTo>
                    <a:pt x="41" y="0"/>
                    <a:pt x="46" y="5"/>
                    <a:pt x="47" y="11"/>
                  </a:cubicBezTo>
                  <a:cubicBezTo>
                    <a:pt x="47" y="11"/>
                    <a:pt x="47" y="11"/>
                    <a:pt x="47" y="11"/>
                  </a:cubicBezTo>
                  <a:cubicBezTo>
                    <a:pt x="50" y="11"/>
                    <a:pt x="53" y="13"/>
                    <a:pt x="53" y="17"/>
                  </a:cubicBezTo>
                  <a:cubicBezTo>
                    <a:pt x="54" y="16"/>
                    <a:pt x="55" y="16"/>
                    <a:pt x="56" y="16"/>
                  </a:cubicBezTo>
                  <a:cubicBezTo>
                    <a:pt x="60" y="16"/>
                    <a:pt x="64" y="19"/>
                    <a:pt x="65" y="23"/>
                  </a:cubicBezTo>
                  <a:cubicBezTo>
                    <a:pt x="71" y="23"/>
                    <a:pt x="75" y="28"/>
                    <a:pt x="75" y="35"/>
                  </a:cubicBezTo>
                  <a:cubicBezTo>
                    <a:pt x="75" y="41"/>
                    <a:pt x="70" y="46"/>
                    <a:pt x="64" y="46"/>
                  </a:cubicBezTo>
                  <a:cubicBezTo>
                    <a:pt x="62" y="46"/>
                    <a:pt x="60" y="46"/>
                    <a:pt x="59" y="45"/>
                  </a:cubicBezTo>
                  <a:cubicBezTo>
                    <a:pt x="58" y="49"/>
                    <a:pt x="54" y="52"/>
                    <a:pt x="50" y="52"/>
                  </a:cubicBezTo>
                  <a:cubicBezTo>
                    <a:pt x="48" y="52"/>
                    <a:pt x="46" y="52"/>
                    <a:pt x="45" y="51"/>
                  </a:cubicBezTo>
                  <a:cubicBezTo>
                    <a:pt x="42" y="52"/>
                    <a:pt x="38" y="53"/>
                    <a:pt x="34" y="53"/>
                  </a:cubicBezTo>
                  <a:cubicBezTo>
                    <a:pt x="28" y="53"/>
                    <a:pt x="22" y="50"/>
                    <a:pt x="18" y="46"/>
                  </a:cubicBezTo>
                  <a:cubicBezTo>
                    <a:pt x="16" y="47"/>
                    <a:pt x="14" y="48"/>
                    <a:pt x="11" y="48"/>
                  </a:cubicBezTo>
                  <a:cubicBezTo>
                    <a:pt x="5" y="48"/>
                    <a:pt x="0" y="42"/>
                    <a:pt x="0" y="36"/>
                  </a:cubicBezTo>
                  <a:cubicBezTo>
                    <a:pt x="0" y="33"/>
                    <a:pt x="0" y="31"/>
                    <a:pt x="2"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15"/>
            <p:cNvSpPr>
              <a:spLocks/>
            </p:cNvSpPr>
            <p:nvPr/>
          </p:nvSpPr>
          <p:spPr bwMode="auto">
            <a:xfrm>
              <a:off x="2339359" y="3346450"/>
              <a:ext cx="32064" cy="28575"/>
            </a:xfrm>
            <a:custGeom>
              <a:avLst/>
              <a:gdLst>
                <a:gd name="T0" fmla="*/ 0 w 21"/>
                <a:gd name="T1" fmla="*/ 9 h 15"/>
                <a:gd name="T2" fmla="*/ 0 w 21"/>
                <a:gd name="T3" fmla="*/ 8 h 15"/>
                <a:gd name="T4" fmla="*/ 2 w 21"/>
                <a:gd name="T5" fmla="*/ 6 h 15"/>
                <a:gd name="T6" fmla="*/ 2 w 21"/>
                <a:gd name="T7" fmla="*/ 6 h 15"/>
                <a:gd name="T8" fmla="*/ 4 w 21"/>
                <a:gd name="T9" fmla="*/ 5 h 15"/>
                <a:gd name="T10" fmla="*/ 4 w 21"/>
                <a:gd name="T11" fmla="*/ 4 h 15"/>
                <a:gd name="T12" fmla="*/ 6 w 21"/>
                <a:gd name="T13" fmla="*/ 2 h 15"/>
                <a:gd name="T14" fmla="*/ 6 w 21"/>
                <a:gd name="T15" fmla="*/ 2 h 15"/>
                <a:gd name="T16" fmla="*/ 9 w 21"/>
                <a:gd name="T17" fmla="*/ 0 h 15"/>
                <a:gd name="T18" fmla="*/ 13 w 21"/>
                <a:gd name="T19" fmla="*/ 3 h 15"/>
                <a:gd name="T20" fmla="*/ 13 w 21"/>
                <a:gd name="T21" fmla="*/ 3 h 15"/>
                <a:gd name="T22" fmla="*/ 14 w 21"/>
                <a:gd name="T23" fmla="*/ 5 h 15"/>
                <a:gd name="T24" fmla="*/ 15 w 21"/>
                <a:gd name="T25" fmla="*/ 5 h 15"/>
                <a:gd name="T26" fmla="*/ 18 w 21"/>
                <a:gd name="T27" fmla="*/ 7 h 15"/>
                <a:gd name="T28" fmla="*/ 21 w 21"/>
                <a:gd name="T29" fmla="*/ 10 h 15"/>
                <a:gd name="T30" fmla="*/ 17 w 21"/>
                <a:gd name="T31" fmla="*/ 13 h 15"/>
                <a:gd name="T32" fmla="*/ 16 w 21"/>
                <a:gd name="T33" fmla="*/ 13 h 15"/>
                <a:gd name="T34" fmla="*/ 13 w 21"/>
                <a:gd name="T35" fmla="*/ 15 h 15"/>
                <a:gd name="T36" fmla="*/ 12 w 21"/>
                <a:gd name="T37" fmla="*/ 14 h 15"/>
                <a:gd name="T38" fmla="*/ 9 w 21"/>
                <a:gd name="T39" fmla="*/ 15 h 15"/>
                <a:gd name="T40" fmla="*/ 5 w 21"/>
                <a:gd name="T41" fmla="*/ 13 h 15"/>
                <a:gd name="T42" fmla="*/ 3 w 21"/>
                <a:gd name="T43" fmla="*/ 14 h 15"/>
                <a:gd name="T44" fmla="*/ 0 w 21"/>
                <a:gd name="T45" fmla="*/ 10 h 15"/>
                <a:gd name="T46" fmla="*/ 0 w 21"/>
                <a:gd name="T47"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 h="15">
                  <a:moveTo>
                    <a:pt x="0" y="9"/>
                  </a:moveTo>
                  <a:cubicBezTo>
                    <a:pt x="0" y="8"/>
                    <a:pt x="0" y="8"/>
                    <a:pt x="0" y="8"/>
                  </a:cubicBezTo>
                  <a:cubicBezTo>
                    <a:pt x="0" y="7"/>
                    <a:pt x="1" y="6"/>
                    <a:pt x="2" y="6"/>
                  </a:cubicBezTo>
                  <a:cubicBezTo>
                    <a:pt x="2" y="6"/>
                    <a:pt x="2" y="6"/>
                    <a:pt x="2" y="6"/>
                  </a:cubicBezTo>
                  <a:cubicBezTo>
                    <a:pt x="3" y="6"/>
                    <a:pt x="3" y="5"/>
                    <a:pt x="4" y="5"/>
                  </a:cubicBezTo>
                  <a:cubicBezTo>
                    <a:pt x="4" y="4"/>
                    <a:pt x="4" y="4"/>
                    <a:pt x="4" y="4"/>
                  </a:cubicBezTo>
                  <a:cubicBezTo>
                    <a:pt x="4" y="3"/>
                    <a:pt x="5" y="2"/>
                    <a:pt x="6" y="2"/>
                  </a:cubicBezTo>
                  <a:cubicBezTo>
                    <a:pt x="6" y="2"/>
                    <a:pt x="6" y="2"/>
                    <a:pt x="6" y="2"/>
                  </a:cubicBezTo>
                  <a:cubicBezTo>
                    <a:pt x="7" y="1"/>
                    <a:pt x="8" y="0"/>
                    <a:pt x="9" y="0"/>
                  </a:cubicBezTo>
                  <a:cubicBezTo>
                    <a:pt x="11" y="0"/>
                    <a:pt x="13" y="2"/>
                    <a:pt x="13" y="3"/>
                  </a:cubicBezTo>
                  <a:cubicBezTo>
                    <a:pt x="13" y="3"/>
                    <a:pt x="13" y="3"/>
                    <a:pt x="13" y="3"/>
                  </a:cubicBezTo>
                  <a:cubicBezTo>
                    <a:pt x="14" y="3"/>
                    <a:pt x="14" y="4"/>
                    <a:pt x="14" y="5"/>
                  </a:cubicBezTo>
                  <a:cubicBezTo>
                    <a:pt x="15" y="5"/>
                    <a:pt x="15" y="5"/>
                    <a:pt x="15" y="5"/>
                  </a:cubicBezTo>
                  <a:cubicBezTo>
                    <a:pt x="16" y="5"/>
                    <a:pt x="17" y="6"/>
                    <a:pt x="18" y="7"/>
                  </a:cubicBezTo>
                  <a:cubicBezTo>
                    <a:pt x="19" y="7"/>
                    <a:pt x="21" y="8"/>
                    <a:pt x="21" y="10"/>
                  </a:cubicBezTo>
                  <a:cubicBezTo>
                    <a:pt x="21" y="12"/>
                    <a:pt x="19" y="13"/>
                    <a:pt x="17" y="13"/>
                  </a:cubicBezTo>
                  <a:cubicBezTo>
                    <a:pt x="17" y="13"/>
                    <a:pt x="16" y="13"/>
                    <a:pt x="16" y="13"/>
                  </a:cubicBezTo>
                  <a:cubicBezTo>
                    <a:pt x="16" y="14"/>
                    <a:pt x="15" y="15"/>
                    <a:pt x="13" y="15"/>
                  </a:cubicBezTo>
                  <a:cubicBezTo>
                    <a:pt x="13" y="15"/>
                    <a:pt x="12" y="15"/>
                    <a:pt x="12" y="14"/>
                  </a:cubicBezTo>
                  <a:cubicBezTo>
                    <a:pt x="11" y="15"/>
                    <a:pt x="10" y="15"/>
                    <a:pt x="9" y="15"/>
                  </a:cubicBezTo>
                  <a:cubicBezTo>
                    <a:pt x="7" y="15"/>
                    <a:pt x="6" y="14"/>
                    <a:pt x="5" y="13"/>
                  </a:cubicBezTo>
                  <a:cubicBezTo>
                    <a:pt x="4" y="13"/>
                    <a:pt x="4" y="14"/>
                    <a:pt x="3" y="14"/>
                  </a:cubicBezTo>
                  <a:cubicBezTo>
                    <a:pt x="1" y="14"/>
                    <a:pt x="0" y="12"/>
                    <a:pt x="0" y="10"/>
                  </a:cubicBezTo>
                  <a:cubicBezTo>
                    <a:pt x="0" y="10"/>
                    <a:pt x="0" y="9"/>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16"/>
            <p:cNvSpPr>
              <a:spLocks/>
            </p:cNvSpPr>
            <p:nvPr/>
          </p:nvSpPr>
          <p:spPr bwMode="auto">
            <a:xfrm>
              <a:off x="2339359" y="3349625"/>
              <a:ext cx="30781" cy="25400"/>
            </a:xfrm>
            <a:custGeom>
              <a:avLst/>
              <a:gdLst>
                <a:gd name="T0" fmla="*/ 1 w 20"/>
                <a:gd name="T1" fmla="*/ 7 h 14"/>
                <a:gd name="T2" fmla="*/ 0 w 20"/>
                <a:gd name="T3" fmla="*/ 7 h 14"/>
                <a:gd name="T4" fmla="*/ 2 w 20"/>
                <a:gd name="T5" fmla="*/ 5 h 14"/>
                <a:gd name="T6" fmla="*/ 3 w 20"/>
                <a:gd name="T7" fmla="*/ 5 h 14"/>
                <a:gd name="T8" fmla="*/ 5 w 20"/>
                <a:gd name="T9" fmla="*/ 4 h 14"/>
                <a:gd name="T10" fmla="*/ 4 w 20"/>
                <a:gd name="T11" fmla="*/ 3 h 14"/>
                <a:gd name="T12" fmla="*/ 6 w 20"/>
                <a:gd name="T13" fmla="*/ 1 h 14"/>
                <a:gd name="T14" fmla="*/ 7 w 20"/>
                <a:gd name="T15" fmla="*/ 1 h 14"/>
                <a:gd name="T16" fmla="*/ 9 w 20"/>
                <a:gd name="T17" fmla="*/ 0 h 14"/>
                <a:gd name="T18" fmla="*/ 13 w 20"/>
                <a:gd name="T19" fmla="*/ 3 h 14"/>
                <a:gd name="T20" fmla="*/ 13 w 20"/>
                <a:gd name="T21" fmla="*/ 3 h 14"/>
                <a:gd name="T22" fmla="*/ 14 w 20"/>
                <a:gd name="T23" fmla="*/ 4 h 14"/>
                <a:gd name="T24" fmla="*/ 15 w 20"/>
                <a:gd name="T25" fmla="*/ 4 h 14"/>
                <a:gd name="T26" fmla="*/ 17 w 20"/>
                <a:gd name="T27" fmla="*/ 6 h 14"/>
                <a:gd name="T28" fmla="*/ 20 w 20"/>
                <a:gd name="T29" fmla="*/ 9 h 14"/>
                <a:gd name="T30" fmla="*/ 17 w 20"/>
                <a:gd name="T31" fmla="*/ 12 h 14"/>
                <a:gd name="T32" fmla="*/ 16 w 20"/>
                <a:gd name="T33" fmla="*/ 12 h 14"/>
                <a:gd name="T34" fmla="*/ 13 w 20"/>
                <a:gd name="T35" fmla="*/ 14 h 14"/>
                <a:gd name="T36" fmla="*/ 12 w 20"/>
                <a:gd name="T37" fmla="*/ 13 h 14"/>
                <a:gd name="T38" fmla="*/ 9 w 20"/>
                <a:gd name="T39" fmla="*/ 14 h 14"/>
                <a:gd name="T40" fmla="*/ 5 w 20"/>
                <a:gd name="T41" fmla="*/ 12 h 14"/>
                <a:gd name="T42" fmla="*/ 3 w 20"/>
                <a:gd name="T43" fmla="*/ 12 h 14"/>
                <a:gd name="T44" fmla="*/ 0 w 20"/>
                <a:gd name="T45" fmla="*/ 9 h 14"/>
                <a:gd name="T46" fmla="*/ 1 w 20"/>
                <a:gd name="T47"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14">
                  <a:moveTo>
                    <a:pt x="1" y="7"/>
                  </a:moveTo>
                  <a:cubicBezTo>
                    <a:pt x="0" y="7"/>
                    <a:pt x="0" y="7"/>
                    <a:pt x="0" y="7"/>
                  </a:cubicBezTo>
                  <a:cubicBezTo>
                    <a:pt x="0" y="6"/>
                    <a:pt x="1" y="5"/>
                    <a:pt x="2" y="5"/>
                  </a:cubicBezTo>
                  <a:cubicBezTo>
                    <a:pt x="3" y="5"/>
                    <a:pt x="3" y="5"/>
                    <a:pt x="3" y="5"/>
                  </a:cubicBezTo>
                  <a:cubicBezTo>
                    <a:pt x="3" y="5"/>
                    <a:pt x="4" y="4"/>
                    <a:pt x="5" y="4"/>
                  </a:cubicBezTo>
                  <a:cubicBezTo>
                    <a:pt x="4" y="3"/>
                    <a:pt x="4" y="3"/>
                    <a:pt x="4" y="3"/>
                  </a:cubicBezTo>
                  <a:cubicBezTo>
                    <a:pt x="4" y="2"/>
                    <a:pt x="5" y="1"/>
                    <a:pt x="6" y="1"/>
                  </a:cubicBezTo>
                  <a:cubicBezTo>
                    <a:pt x="7" y="1"/>
                    <a:pt x="7" y="1"/>
                    <a:pt x="7" y="1"/>
                  </a:cubicBezTo>
                  <a:cubicBezTo>
                    <a:pt x="7" y="0"/>
                    <a:pt x="8" y="0"/>
                    <a:pt x="9" y="0"/>
                  </a:cubicBezTo>
                  <a:cubicBezTo>
                    <a:pt x="11" y="0"/>
                    <a:pt x="13" y="1"/>
                    <a:pt x="13" y="3"/>
                  </a:cubicBezTo>
                  <a:cubicBezTo>
                    <a:pt x="13" y="3"/>
                    <a:pt x="13" y="3"/>
                    <a:pt x="13" y="3"/>
                  </a:cubicBezTo>
                  <a:cubicBezTo>
                    <a:pt x="14" y="3"/>
                    <a:pt x="14" y="3"/>
                    <a:pt x="14" y="4"/>
                  </a:cubicBezTo>
                  <a:cubicBezTo>
                    <a:pt x="15" y="4"/>
                    <a:pt x="15" y="4"/>
                    <a:pt x="15" y="4"/>
                  </a:cubicBezTo>
                  <a:cubicBezTo>
                    <a:pt x="16" y="4"/>
                    <a:pt x="17" y="5"/>
                    <a:pt x="17" y="6"/>
                  </a:cubicBezTo>
                  <a:cubicBezTo>
                    <a:pt x="19" y="6"/>
                    <a:pt x="20" y="7"/>
                    <a:pt x="20" y="9"/>
                  </a:cubicBezTo>
                  <a:cubicBezTo>
                    <a:pt x="20" y="11"/>
                    <a:pt x="19" y="12"/>
                    <a:pt x="17" y="12"/>
                  </a:cubicBezTo>
                  <a:cubicBezTo>
                    <a:pt x="17" y="12"/>
                    <a:pt x="16" y="12"/>
                    <a:pt x="16" y="12"/>
                  </a:cubicBezTo>
                  <a:cubicBezTo>
                    <a:pt x="15" y="13"/>
                    <a:pt x="14" y="14"/>
                    <a:pt x="13" y="14"/>
                  </a:cubicBezTo>
                  <a:cubicBezTo>
                    <a:pt x="13" y="14"/>
                    <a:pt x="12" y="13"/>
                    <a:pt x="12" y="13"/>
                  </a:cubicBezTo>
                  <a:cubicBezTo>
                    <a:pt x="11" y="14"/>
                    <a:pt x="10" y="14"/>
                    <a:pt x="9" y="14"/>
                  </a:cubicBezTo>
                  <a:cubicBezTo>
                    <a:pt x="8" y="14"/>
                    <a:pt x="6" y="13"/>
                    <a:pt x="5" y="12"/>
                  </a:cubicBezTo>
                  <a:cubicBezTo>
                    <a:pt x="4" y="12"/>
                    <a:pt x="4" y="12"/>
                    <a:pt x="3" y="12"/>
                  </a:cubicBezTo>
                  <a:cubicBezTo>
                    <a:pt x="1" y="12"/>
                    <a:pt x="0" y="11"/>
                    <a:pt x="0" y="9"/>
                  </a:cubicBezTo>
                  <a:cubicBezTo>
                    <a:pt x="0" y="9"/>
                    <a:pt x="0" y="8"/>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17"/>
            <p:cNvSpPr>
              <a:spLocks/>
            </p:cNvSpPr>
            <p:nvPr/>
          </p:nvSpPr>
          <p:spPr bwMode="auto">
            <a:xfrm>
              <a:off x="2341925" y="3349625"/>
              <a:ext cx="26933" cy="23813"/>
            </a:xfrm>
            <a:custGeom>
              <a:avLst/>
              <a:gdLst>
                <a:gd name="T0" fmla="*/ 0 w 18"/>
                <a:gd name="T1" fmla="*/ 7 h 13"/>
                <a:gd name="T2" fmla="*/ 0 w 18"/>
                <a:gd name="T3" fmla="*/ 7 h 13"/>
                <a:gd name="T4" fmla="*/ 2 w 18"/>
                <a:gd name="T5" fmla="*/ 5 h 13"/>
                <a:gd name="T6" fmla="*/ 2 w 18"/>
                <a:gd name="T7" fmla="*/ 5 h 13"/>
                <a:gd name="T8" fmla="*/ 4 w 18"/>
                <a:gd name="T9" fmla="*/ 4 h 13"/>
                <a:gd name="T10" fmla="*/ 4 w 18"/>
                <a:gd name="T11" fmla="*/ 3 h 13"/>
                <a:gd name="T12" fmla="*/ 6 w 18"/>
                <a:gd name="T13" fmla="*/ 2 h 13"/>
                <a:gd name="T14" fmla="*/ 6 w 18"/>
                <a:gd name="T15" fmla="*/ 2 h 13"/>
                <a:gd name="T16" fmla="*/ 8 w 18"/>
                <a:gd name="T17" fmla="*/ 0 h 13"/>
                <a:gd name="T18" fmla="*/ 11 w 18"/>
                <a:gd name="T19" fmla="*/ 3 h 13"/>
                <a:gd name="T20" fmla="*/ 11 w 18"/>
                <a:gd name="T21" fmla="*/ 3 h 13"/>
                <a:gd name="T22" fmla="*/ 13 w 18"/>
                <a:gd name="T23" fmla="*/ 4 h 13"/>
                <a:gd name="T24" fmla="*/ 13 w 18"/>
                <a:gd name="T25" fmla="*/ 4 h 13"/>
                <a:gd name="T26" fmla="*/ 16 w 18"/>
                <a:gd name="T27" fmla="*/ 6 h 13"/>
                <a:gd name="T28" fmla="*/ 18 w 18"/>
                <a:gd name="T29" fmla="*/ 8 h 13"/>
                <a:gd name="T30" fmla="*/ 15 w 18"/>
                <a:gd name="T31" fmla="*/ 11 h 13"/>
                <a:gd name="T32" fmla="*/ 14 w 18"/>
                <a:gd name="T33" fmla="*/ 11 h 13"/>
                <a:gd name="T34" fmla="*/ 12 w 18"/>
                <a:gd name="T35" fmla="*/ 13 h 13"/>
                <a:gd name="T36" fmla="*/ 11 w 18"/>
                <a:gd name="T37" fmla="*/ 12 h 13"/>
                <a:gd name="T38" fmla="*/ 8 w 18"/>
                <a:gd name="T39" fmla="*/ 13 h 13"/>
                <a:gd name="T40" fmla="*/ 4 w 18"/>
                <a:gd name="T41" fmla="*/ 11 h 13"/>
                <a:gd name="T42" fmla="*/ 3 w 18"/>
                <a:gd name="T43" fmla="*/ 11 h 13"/>
                <a:gd name="T44" fmla="*/ 0 w 18"/>
                <a:gd name="T45" fmla="*/ 9 h 13"/>
                <a:gd name="T46" fmla="*/ 0 w 18"/>
                <a:gd name="T4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 h="13">
                  <a:moveTo>
                    <a:pt x="0" y="7"/>
                  </a:moveTo>
                  <a:cubicBezTo>
                    <a:pt x="0" y="7"/>
                    <a:pt x="0" y="7"/>
                    <a:pt x="0" y="7"/>
                  </a:cubicBezTo>
                  <a:cubicBezTo>
                    <a:pt x="0" y="6"/>
                    <a:pt x="1" y="5"/>
                    <a:pt x="2" y="5"/>
                  </a:cubicBezTo>
                  <a:cubicBezTo>
                    <a:pt x="2" y="5"/>
                    <a:pt x="2" y="5"/>
                    <a:pt x="2" y="5"/>
                  </a:cubicBezTo>
                  <a:cubicBezTo>
                    <a:pt x="2" y="4"/>
                    <a:pt x="3" y="4"/>
                    <a:pt x="4" y="4"/>
                  </a:cubicBezTo>
                  <a:cubicBezTo>
                    <a:pt x="4" y="3"/>
                    <a:pt x="4" y="3"/>
                    <a:pt x="4" y="3"/>
                  </a:cubicBezTo>
                  <a:cubicBezTo>
                    <a:pt x="4" y="2"/>
                    <a:pt x="5" y="2"/>
                    <a:pt x="6" y="2"/>
                  </a:cubicBezTo>
                  <a:cubicBezTo>
                    <a:pt x="6" y="2"/>
                    <a:pt x="6" y="2"/>
                    <a:pt x="6" y="2"/>
                  </a:cubicBezTo>
                  <a:cubicBezTo>
                    <a:pt x="6" y="1"/>
                    <a:pt x="7" y="0"/>
                    <a:pt x="8" y="0"/>
                  </a:cubicBezTo>
                  <a:cubicBezTo>
                    <a:pt x="10" y="0"/>
                    <a:pt x="11" y="1"/>
                    <a:pt x="11" y="3"/>
                  </a:cubicBezTo>
                  <a:cubicBezTo>
                    <a:pt x="11" y="3"/>
                    <a:pt x="11" y="3"/>
                    <a:pt x="11" y="3"/>
                  </a:cubicBezTo>
                  <a:cubicBezTo>
                    <a:pt x="12" y="3"/>
                    <a:pt x="13" y="3"/>
                    <a:pt x="13" y="4"/>
                  </a:cubicBezTo>
                  <a:cubicBezTo>
                    <a:pt x="13" y="4"/>
                    <a:pt x="13" y="4"/>
                    <a:pt x="13" y="4"/>
                  </a:cubicBezTo>
                  <a:cubicBezTo>
                    <a:pt x="15" y="4"/>
                    <a:pt x="15" y="5"/>
                    <a:pt x="16" y="6"/>
                  </a:cubicBezTo>
                  <a:cubicBezTo>
                    <a:pt x="17" y="6"/>
                    <a:pt x="18" y="7"/>
                    <a:pt x="18" y="8"/>
                  </a:cubicBezTo>
                  <a:cubicBezTo>
                    <a:pt x="18" y="10"/>
                    <a:pt x="17" y="11"/>
                    <a:pt x="15" y="11"/>
                  </a:cubicBezTo>
                  <a:cubicBezTo>
                    <a:pt x="15" y="11"/>
                    <a:pt x="15" y="11"/>
                    <a:pt x="14" y="11"/>
                  </a:cubicBezTo>
                  <a:cubicBezTo>
                    <a:pt x="14" y="12"/>
                    <a:pt x="13" y="13"/>
                    <a:pt x="12" y="13"/>
                  </a:cubicBezTo>
                  <a:cubicBezTo>
                    <a:pt x="11" y="13"/>
                    <a:pt x="11" y="12"/>
                    <a:pt x="11" y="12"/>
                  </a:cubicBezTo>
                  <a:cubicBezTo>
                    <a:pt x="10" y="13"/>
                    <a:pt x="9" y="13"/>
                    <a:pt x="8" y="13"/>
                  </a:cubicBezTo>
                  <a:cubicBezTo>
                    <a:pt x="7" y="13"/>
                    <a:pt x="5" y="12"/>
                    <a:pt x="4" y="11"/>
                  </a:cubicBezTo>
                  <a:cubicBezTo>
                    <a:pt x="4" y="11"/>
                    <a:pt x="3" y="11"/>
                    <a:pt x="3" y="11"/>
                  </a:cubicBezTo>
                  <a:cubicBezTo>
                    <a:pt x="1" y="11"/>
                    <a:pt x="0" y="10"/>
                    <a:pt x="0" y="9"/>
                  </a:cubicBezTo>
                  <a:cubicBezTo>
                    <a:pt x="0" y="8"/>
                    <a:pt x="0" y="8"/>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18"/>
            <p:cNvSpPr>
              <a:spLocks/>
            </p:cNvSpPr>
            <p:nvPr/>
          </p:nvSpPr>
          <p:spPr bwMode="auto">
            <a:xfrm>
              <a:off x="2379118" y="3386137"/>
              <a:ext cx="14108" cy="66675"/>
            </a:xfrm>
            <a:custGeom>
              <a:avLst/>
              <a:gdLst>
                <a:gd name="T0" fmla="*/ 2 w 9"/>
                <a:gd name="T1" fmla="*/ 0 h 36"/>
                <a:gd name="T2" fmla="*/ 7 w 9"/>
                <a:gd name="T3" fmla="*/ 9 h 36"/>
                <a:gd name="T4" fmla="*/ 8 w 9"/>
                <a:gd name="T5" fmla="*/ 31 h 36"/>
                <a:gd name="T6" fmla="*/ 5 w 9"/>
                <a:gd name="T7" fmla="*/ 30 h 36"/>
                <a:gd name="T8" fmla="*/ 0 w 9"/>
                <a:gd name="T9" fmla="*/ 36 h 36"/>
                <a:gd name="T10" fmla="*/ 2 w 9"/>
                <a:gd name="T11" fmla="*/ 0 h 36"/>
              </a:gdLst>
              <a:ahLst/>
              <a:cxnLst>
                <a:cxn ang="0">
                  <a:pos x="T0" y="T1"/>
                </a:cxn>
                <a:cxn ang="0">
                  <a:pos x="T2" y="T3"/>
                </a:cxn>
                <a:cxn ang="0">
                  <a:pos x="T4" y="T5"/>
                </a:cxn>
                <a:cxn ang="0">
                  <a:pos x="T6" y="T7"/>
                </a:cxn>
                <a:cxn ang="0">
                  <a:pos x="T8" y="T9"/>
                </a:cxn>
                <a:cxn ang="0">
                  <a:pos x="T10" y="T11"/>
                </a:cxn>
              </a:cxnLst>
              <a:rect l="0" t="0" r="r" b="b"/>
              <a:pathLst>
                <a:path w="9" h="36">
                  <a:moveTo>
                    <a:pt x="2" y="0"/>
                  </a:moveTo>
                  <a:cubicBezTo>
                    <a:pt x="2" y="0"/>
                    <a:pt x="5" y="4"/>
                    <a:pt x="7" y="9"/>
                  </a:cubicBezTo>
                  <a:cubicBezTo>
                    <a:pt x="8" y="15"/>
                    <a:pt x="9" y="26"/>
                    <a:pt x="8" y="31"/>
                  </a:cubicBezTo>
                  <a:cubicBezTo>
                    <a:pt x="7" y="36"/>
                    <a:pt x="7" y="28"/>
                    <a:pt x="5" y="30"/>
                  </a:cubicBezTo>
                  <a:cubicBezTo>
                    <a:pt x="3" y="32"/>
                    <a:pt x="2" y="36"/>
                    <a:pt x="0" y="36"/>
                  </a:cubicBezTo>
                  <a:cubicBezTo>
                    <a:pt x="0" y="36"/>
                    <a:pt x="8" y="2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19"/>
            <p:cNvSpPr>
              <a:spLocks/>
            </p:cNvSpPr>
            <p:nvPr/>
          </p:nvSpPr>
          <p:spPr bwMode="auto">
            <a:xfrm>
              <a:off x="782352" y="3455987"/>
              <a:ext cx="277029" cy="26988"/>
            </a:xfrm>
            <a:custGeom>
              <a:avLst/>
              <a:gdLst>
                <a:gd name="T0" fmla="*/ 44 w 183"/>
                <a:gd name="T1" fmla="*/ 6 h 15"/>
                <a:gd name="T2" fmla="*/ 42 w 183"/>
                <a:gd name="T3" fmla="*/ 6 h 15"/>
                <a:gd name="T4" fmla="*/ 7 w 183"/>
                <a:gd name="T5" fmla="*/ 9 h 15"/>
                <a:gd name="T6" fmla="*/ 64 w 183"/>
                <a:gd name="T7" fmla="*/ 13 h 15"/>
                <a:gd name="T8" fmla="*/ 128 w 183"/>
                <a:gd name="T9" fmla="*/ 13 h 15"/>
                <a:gd name="T10" fmla="*/ 167 w 183"/>
                <a:gd name="T11" fmla="*/ 8 h 15"/>
                <a:gd name="T12" fmla="*/ 127 w 183"/>
                <a:gd name="T13" fmla="*/ 4 h 15"/>
                <a:gd name="T14" fmla="*/ 92 w 183"/>
                <a:gd name="T15" fmla="*/ 5 h 15"/>
                <a:gd name="T16" fmla="*/ 44 w 183"/>
                <a:gd name="T17"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3" h="15">
                  <a:moveTo>
                    <a:pt x="44" y="6"/>
                  </a:moveTo>
                  <a:cubicBezTo>
                    <a:pt x="44" y="6"/>
                    <a:pt x="43" y="6"/>
                    <a:pt x="42" y="6"/>
                  </a:cubicBezTo>
                  <a:cubicBezTo>
                    <a:pt x="36" y="6"/>
                    <a:pt x="13" y="6"/>
                    <a:pt x="7" y="9"/>
                  </a:cubicBezTo>
                  <a:cubicBezTo>
                    <a:pt x="0" y="13"/>
                    <a:pt x="33" y="15"/>
                    <a:pt x="64" y="13"/>
                  </a:cubicBezTo>
                  <a:cubicBezTo>
                    <a:pt x="95" y="12"/>
                    <a:pt x="109" y="13"/>
                    <a:pt x="128" y="13"/>
                  </a:cubicBezTo>
                  <a:cubicBezTo>
                    <a:pt x="147" y="12"/>
                    <a:pt x="183" y="9"/>
                    <a:pt x="167" y="8"/>
                  </a:cubicBezTo>
                  <a:cubicBezTo>
                    <a:pt x="151" y="7"/>
                    <a:pt x="135" y="4"/>
                    <a:pt x="127" y="4"/>
                  </a:cubicBezTo>
                  <a:cubicBezTo>
                    <a:pt x="118" y="4"/>
                    <a:pt x="99" y="3"/>
                    <a:pt x="92" y="5"/>
                  </a:cubicBezTo>
                  <a:cubicBezTo>
                    <a:pt x="86" y="6"/>
                    <a:pt x="69" y="0"/>
                    <a:pt x="4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20"/>
            <p:cNvSpPr>
              <a:spLocks/>
            </p:cNvSpPr>
            <p:nvPr/>
          </p:nvSpPr>
          <p:spPr bwMode="auto">
            <a:xfrm>
              <a:off x="845196" y="3448050"/>
              <a:ext cx="112864" cy="22225"/>
            </a:xfrm>
            <a:custGeom>
              <a:avLst/>
              <a:gdLst>
                <a:gd name="T0" fmla="*/ 22 w 75"/>
                <a:gd name="T1" fmla="*/ 0 h 12"/>
                <a:gd name="T2" fmla="*/ 12 w 75"/>
                <a:gd name="T3" fmla="*/ 8 h 12"/>
                <a:gd name="T4" fmla="*/ 0 w 75"/>
                <a:gd name="T5" fmla="*/ 11 h 12"/>
                <a:gd name="T6" fmla="*/ 18 w 75"/>
                <a:gd name="T7" fmla="*/ 10 h 12"/>
                <a:gd name="T8" fmla="*/ 32 w 75"/>
                <a:gd name="T9" fmla="*/ 8 h 12"/>
                <a:gd name="T10" fmla="*/ 54 w 75"/>
                <a:gd name="T11" fmla="*/ 11 h 12"/>
                <a:gd name="T12" fmla="*/ 71 w 75"/>
                <a:gd name="T13" fmla="*/ 10 h 12"/>
                <a:gd name="T14" fmla="*/ 65 w 75"/>
                <a:gd name="T15" fmla="*/ 8 h 12"/>
                <a:gd name="T16" fmla="*/ 49 w 75"/>
                <a:gd name="T17" fmla="*/ 5 h 12"/>
                <a:gd name="T18" fmla="*/ 22 w 75"/>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12">
                  <a:moveTo>
                    <a:pt x="22" y="0"/>
                  </a:moveTo>
                  <a:cubicBezTo>
                    <a:pt x="22" y="0"/>
                    <a:pt x="23" y="7"/>
                    <a:pt x="12" y="8"/>
                  </a:cubicBezTo>
                  <a:cubicBezTo>
                    <a:pt x="1" y="9"/>
                    <a:pt x="0" y="11"/>
                    <a:pt x="0" y="11"/>
                  </a:cubicBezTo>
                  <a:cubicBezTo>
                    <a:pt x="0" y="11"/>
                    <a:pt x="12" y="10"/>
                    <a:pt x="18" y="10"/>
                  </a:cubicBezTo>
                  <a:cubicBezTo>
                    <a:pt x="25" y="10"/>
                    <a:pt x="27" y="8"/>
                    <a:pt x="32" y="8"/>
                  </a:cubicBezTo>
                  <a:cubicBezTo>
                    <a:pt x="38" y="9"/>
                    <a:pt x="46" y="12"/>
                    <a:pt x="54" y="11"/>
                  </a:cubicBezTo>
                  <a:cubicBezTo>
                    <a:pt x="61" y="11"/>
                    <a:pt x="66" y="9"/>
                    <a:pt x="71" y="10"/>
                  </a:cubicBezTo>
                  <a:cubicBezTo>
                    <a:pt x="75" y="11"/>
                    <a:pt x="71" y="8"/>
                    <a:pt x="65" y="8"/>
                  </a:cubicBezTo>
                  <a:cubicBezTo>
                    <a:pt x="58" y="8"/>
                    <a:pt x="52" y="9"/>
                    <a:pt x="49" y="5"/>
                  </a:cubicBezTo>
                  <a:cubicBezTo>
                    <a:pt x="46" y="1"/>
                    <a:pt x="22" y="0"/>
                    <a:pt x="2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21"/>
            <p:cNvSpPr>
              <a:spLocks/>
            </p:cNvSpPr>
            <p:nvPr/>
          </p:nvSpPr>
          <p:spPr bwMode="auto">
            <a:xfrm>
              <a:off x="897780" y="3292475"/>
              <a:ext cx="60280" cy="39688"/>
            </a:xfrm>
            <a:custGeom>
              <a:avLst/>
              <a:gdLst>
                <a:gd name="T0" fmla="*/ 39 w 40"/>
                <a:gd name="T1" fmla="*/ 0 h 21"/>
                <a:gd name="T2" fmla="*/ 2 w 40"/>
                <a:gd name="T3" fmla="*/ 14 h 21"/>
                <a:gd name="T4" fmla="*/ 0 w 40"/>
                <a:gd name="T5" fmla="*/ 21 h 21"/>
                <a:gd name="T6" fmla="*/ 12 w 40"/>
                <a:gd name="T7" fmla="*/ 16 h 21"/>
                <a:gd name="T8" fmla="*/ 40 w 40"/>
                <a:gd name="T9" fmla="*/ 0 h 21"/>
                <a:gd name="T10" fmla="*/ 39 w 40"/>
                <a:gd name="T11" fmla="*/ 0 h 21"/>
              </a:gdLst>
              <a:ahLst/>
              <a:cxnLst>
                <a:cxn ang="0">
                  <a:pos x="T0" y="T1"/>
                </a:cxn>
                <a:cxn ang="0">
                  <a:pos x="T2" y="T3"/>
                </a:cxn>
                <a:cxn ang="0">
                  <a:pos x="T4" y="T5"/>
                </a:cxn>
                <a:cxn ang="0">
                  <a:pos x="T6" y="T7"/>
                </a:cxn>
                <a:cxn ang="0">
                  <a:pos x="T8" y="T9"/>
                </a:cxn>
                <a:cxn ang="0">
                  <a:pos x="T10" y="T11"/>
                </a:cxn>
              </a:cxnLst>
              <a:rect l="0" t="0" r="r" b="b"/>
              <a:pathLst>
                <a:path w="40" h="21">
                  <a:moveTo>
                    <a:pt x="39" y="0"/>
                  </a:moveTo>
                  <a:cubicBezTo>
                    <a:pt x="39" y="0"/>
                    <a:pt x="29" y="12"/>
                    <a:pt x="2" y="14"/>
                  </a:cubicBezTo>
                  <a:cubicBezTo>
                    <a:pt x="0" y="21"/>
                    <a:pt x="0" y="21"/>
                    <a:pt x="0" y="21"/>
                  </a:cubicBezTo>
                  <a:cubicBezTo>
                    <a:pt x="0" y="21"/>
                    <a:pt x="6" y="17"/>
                    <a:pt x="12" y="16"/>
                  </a:cubicBezTo>
                  <a:cubicBezTo>
                    <a:pt x="18" y="15"/>
                    <a:pt x="36" y="7"/>
                    <a:pt x="40" y="0"/>
                  </a:cubicBezTo>
                  <a:cubicBezTo>
                    <a:pt x="39" y="0"/>
                    <a:pt x="39" y="0"/>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22"/>
            <p:cNvSpPr>
              <a:spLocks/>
            </p:cNvSpPr>
            <p:nvPr/>
          </p:nvSpPr>
          <p:spPr bwMode="auto">
            <a:xfrm>
              <a:off x="938822" y="3287712"/>
              <a:ext cx="14108" cy="25400"/>
            </a:xfrm>
            <a:custGeom>
              <a:avLst/>
              <a:gdLst>
                <a:gd name="T0" fmla="*/ 8 w 10"/>
                <a:gd name="T1" fmla="*/ 0 h 14"/>
                <a:gd name="T2" fmla="*/ 4 w 10"/>
                <a:gd name="T3" fmla="*/ 10 h 14"/>
                <a:gd name="T4" fmla="*/ 4 w 10"/>
                <a:gd name="T5" fmla="*/ 10 h 14"/>
                <a:gd name="T6" fmla="*/ 7 w 10"/>
                <a:gd name="T7" fmla="*/ 9 h 14"/>
                <a:gd name="T8" fmla="*/ 8 w 10"/>
                <a:gd name="T9" fmla="*/ 0 h 14"/>
              </a:gdLst>
              <a:ahLst/>
              <a:cxnLst>
                <a:cxn ang="0">
                  <a:pos x="T0" y="T1"/>
                </a:cxn>
                <a:cxn ang="0">
                  <a:pos x="T2" y="T3"/>
                </a:cxn>
                <a:cxn ang="0">
                  <a:pos x="T4" y="T5"/>
                </a:cxn>
                <a:cxn ang="0">
                  <a:pos x="T6" y="T7"/>
                </a:cxn>
                <a:cxn ang="0">
                  <a:pos x="T8" y="T9"/>
                </a:cxn>
              </a:cxnLst>
              <a:rect l="0" t="0" r="r" b="b"/>
              <a:pathLst>
                <a:path w="10" h="14">
                  <a:moveTo>
                    <a:pt x="8" y="0"/>
                  </a:moveTo>
                  <a:cubicBezTo>
                    <a:pt x="8" y="0"/>
                    <a:pt x="8" y="6"/>
                    <a:pt x="4" y="10"/>
                  </a:cubicBezTo>
                  <a:cubicBezTo>
                    <a:pt x="0" y="14"/>
                    <a:pt x="4" y="10"/>
                    <a:pt x="4" y="10"/>
                  </a:cubicBezTo>
                  <a:cubicBezTo>
                    <a:pt x="7" y="9"/>
                    <a:pt x="7" y="9"/>
                    <a:pt x="7" y="9"/>
                  </a:cubicBezTo>
                  <a:cubicBezTo>
                    <a:pt x="7" y="9"/>
                    <a:pt x="10" y="2"/>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23"/>
            <p:cNvSpPr>
              <a:spLocks/>
            </p:cNvSpPr>
            <p:nvPr/>
          </p:nvSpPr>
          <p:spPr bwMode="auto">
            <a:xfrm>
              <a:off x="874695" y="3213100"/>
              <a:ext cx="70540" cy="252413"/>
            </a:xfrm>
            <a:custGeom>
              <a:avLst/>
              <a:gdLst>
                <a:gd name="T0" fmla="*/ 13 w 47"/>
                <a:gd name="T1" fmla="*/ 18 h 135"/>
                <a:gd name="T2" fmla="*/ 9 w 47"/>
                <a:gd name="T3" fmla="*/ 62 h 135"/>
                <a:gd name="T4" fmla="*/ 3 w 47"/>
                <a:gd name="T5" fmla="*/ 135 h 135"/>
                <a:gd name="T6" fmla="*/ 31 w 47"/>
                <a:gd name="T7" fmla="*/ 135 h 135"/>
                <a:gd name="T8" fmla="*/ 19 w 47"/>
                <a:gd name="T9" fmla="*/ 82 h 135"/>
                <a:gd name="T10" fmla="*/ 47 w 47"/>
                <a:gd name="T11" fmla="*/ 12 h 135"/>
                <a:gd name="T12" fmla="*/ 39 w 47"/>
                <a:gd name="T13" fmla="*/ 11 h 135"/>
                <a:gd name="T14" fmla="*/ 22 w 47"/>
                <a:gd name="T15" fmla="*/ 46 h 135"/>
                <a:gd name="T16" fmla="*/ 23 w 47"/>
                <a:gd name="T17" fmla="*/ 11 h 135"/>
                <a:gd name="T18" fmla="*/ 13 w 47"/>
                <a:gd name="T19" fmla="*/ 1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135">
                  <a:moveTo>
                    <a:pt x="13" y="18"/>
                  </a:moveTo>
                  <a:cubicBezTo>
                    <a:pt x="13" y="18"/>
                    <a:pt x="19" y="19"/>
                    <a:pt x="9" y="62"/>
                  </a:cubicBezTo>
                  <a:cubicBezTo>
                    <a:pt x="0" y="104"/>
                    <a:pt x="3" y="135"/>
                    <a:pt x="3" y="135"/>
                  </a:cubicBezTo>
                  <a:cubicBezTo>
                    <a:pt x="31" y="135"/>
                    <a:pt x="31" y="135"/>
                    <a:pt x="31" y="135"/>
                  </a:cubicBezTo>
                  <a:cubicBezTo>
                    <a:pt x="31" y="135"/>
                    <a:pt x="18" y="108"/>
                    <a:pt x="19" y="82"/>
                  </a:cubicBezTo>
                  <a:cubicBezTo>
                    <a:pt x="21" y="56"/>
                    <a:pt x="42" y="30"/>
                    <a:pt x="47" y="12"/>
                  </a:cubicBezTo>
                  <a:cubicBezTo>
                    <a:pt x="39" y="11"/>
                    <a:pt x="39" y="11"/>
                    <a:pt x="39" y="11"/>
                  </a:cubicBezTo>
                  <a:cubicBezTo>
                    <a:pt x="39" y="11"/>
                    <a:pt x="29" y="39"/>
                    <a:pt x="22" y="46"/>
                  </a:cubicBezTo>
                  <a:cubicBezTo>
                    <a:pt x="22" y="46"/>
                    <a:pt x="26" y="22"/>
                    <a:pt x="23" y="11"/>
                  </a:cubicBezTo>
                  <a:cubicBezTo>
                    <a:pt x="20" y="0"/>
                    <a:pt x="13" y="18"/>
                    <a:pt x="13"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24"/>
            <p:cNvSpPr>
              <a:spLocks noEditPoints="1"/>
            </p:cNvSpPr>
            <p:nvPr/>
          </p:nvSpPr>
          <p:spPr bwMode="auto">
            <a:xfrm>
              <a:off x="908041" y="3246437"/>
              <a:ext cx="2565" cy="52388"/>
            </a:xfrm>
            <a:custGeom>
              <a:avLst/>
              <a:gdLst>
                <a:gd name="T0" fmla="*/ 0 w 2"/>
                <a:gd name="T1" fmla="*/ 28 h 28"/>
                <a:gd name="T2" fmla="*/ 0 w 2"/>
                <a:gd name="T3" fmla="*/ 28 h 28"/>
                <a:gd name="T4" fmla="*/ 0 w 2"/>
                <a:gd name="T5" fmla="*/ 28 h 28"/>
                <a:gd name="T6" fmla="*/ 0 w 2"/>
                <a:gd name="T7" fmla="*/ 28 h 28"/>
                <a:gd name="T8" fmla="*/ 0 w 2"/>
                <a:gd name="T9" fmla="*/ 28 h 28"/>
                <a:gd name="T10" fmla="*/ 0 w 2"/>
                <a:gd name="T11" fmla="*/ 28 h 28"/>
                <a:gd name="T12" fmla="*/ 0 w 2"/>
                <a:gd name="T13" fmla="*/ 28 h 28"/>
                <a:gd name="T14" fmla="*/ 0 w 2"/>
                <a:gd name="T15" fmla="*/ 28 h 28"/>
                <a:gd name="T16" fmla="*/ 0 w 2"/>
                <a:gd name="T17" fmla="*/ 28 h 28"/>
                <a:gd name="T18" fmla="*/ 0 w 2"/>
                <a:gd name="T19" fmla="*/ 28 h 28"/>
                <a:gd name="T20" fmla="*/ 0 w 2"/>
                <a:gd name="T21" fmla="*/ 28 h 28"/>
                <a:gd name="T22" fmla="*/ 0 w 2"/>
                <a:gd name="T23" fmla="*/ 28 h 28"/>
                <a:gd name="T24" fmla="*/ 2 w 2"/>
                <a:gd name="T25" fmla="*/ 0 h 28"/>
                <a:gd name="T26" fmla="*/ 2 w 2"/>
                <a:gd name="T27" fmla="*/ 0 h 28"/>
                <a:gd name="T28" fmla="*/ 0 w 2"/>
                <a:gd name="T29" fmla="*/ 28 h 28"/>
                <a:gd name="T30" fmla="*/ 2 w 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28">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2" y="0"/>
                  </a:moveTo>
                  <a:cubicBezTo>
                    <a:pt x="2" y="0"/>
                    <a:pt x="2" y="0"/>
                    <a:pt x="2" y="0"/>
                  </a:cubicBezTo>
                  <a:cubicBezTo>
                    <a:pt x="2" y="11"/>
                    <a:pt x="0" y="26"/>
                    <a:pt x="0" y="28"/>
                  </a:cubicBezTo>
                  <a:cubicBezTo>
                    <a:pt x="0" y="26"/>
                    <a:pt x="2" y="11"/>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25"/>
            <p:cNvSpPr>
              <a:spLocks/>
            </p:cNvSpPr>
            <p:nvPr/>
          </p:nvSpPr>
          <p:spPr bwMode="auto">
            <a:xfrm>
              <a:off x="883673" y="3246437"/>
              <a:ext cx="56432" cy="127000"/>
            </a:xfrm>
            <a:custGeom>
              <a:avLst/>
              <a:gdLst>
                <a:gd name="T0" fmla="*/ 18 w 37"/>
                <a:gd name="T1" fmla="*/ 0 h 68"/>
                <a:gd name="T2" fmla="*/ 10 w 37"/>
                <a:gd name="T3" fmla="*/ 3 h 68"/>
                <a:gd name="T4" fmla="*/ 6 w 37"/>
                <a:gd name="T5" fmla="*/ 36 h 68"/>
                <a:gd name="T6" fmla="*/ 0 w 37"/>
                <a:gd name="T7" fmla="*/ 68 h 68"/>
                <a:gd name="T8" fmla="*/ 15 w 37"/>
                <a:gd name="T9" fmla="*/ 39 h 68"/>
                <a:gd name="T10" fmla="*/ 37 w 37"/>
                <a:gd name="T11" fmla="*/ 1 h 68"/>
                <a:gd name="T12" fmla="*/ 30 w 37"/>
                <a:gd name="T13" fmla="*/ 0 h 68"/>
                <a:gd name="T14" fmla="*/ 16 w 37"/>
                <a:gd name="T15" fmla="*/ 28 h 68"/>
                <a:gd name="T16" fmla="*/ 16 w 37"/>
                <a:gd name="T17" fmla="*/ 28 h 68"/>
                <a:gd name="T18" fmla="*/ 16 w 37"/>
                <a:gd name="T19" fmla="*/ 28 h 68"/>
                <a:gd name="T20" fmla="*/ 16 w 37"/>
                <a:gd name="T21" fmla="*/ 28 h 68"/>
                <a:gd name="T22" fmla="*/ 16 w 37"/>
                <a:gd name="T23" fmla="*/ 28 h 68"/>
                <a:gd name="T24" fmla="*/ 16 w 37"/>
                <a:gd name="T25" fmla="*/ 28 h 68"/>
                <a:gd name="T26" fmla="*/ 16 w 37"/>
                <a:gd name="T27" fmla="*/ 28 h 68"/>
                <a:gd name="T28" fmla="*/ 16 w 37"/>
                <a:gd name="T29" fmla="*/ 28 h 68"/>
                <a:gd name="T30" fmla="*/ 16 w 37"/>
                <a:gd name="T31" fmla="*/ 28 h 68"/>
                <a:gd name="T32" fmla="*/ 16 w 37"/>
                <a:gd name="T33" fmla="*/ 28 h 68"/>
                <a:gd name="T34" fmla="*/ 16 w 37"/>
                <a:gd name="T35" fmla="*/ 28 h 68"/>
                <a:gd name="T36" fmla="*/ 16 w 37"/>
                <a:gd name="T37" fmla="*/ 28 h 68"/>
                <a:gd name="T38" fmla="*/ 16 w 37"/>
                <a:gd name="T39" fmla="*/ 28 h 68"/>
                <a:gd name="T40" fmla="*/ 18 w 37"/>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68">
                  <a:moveTo>
                    <a:pt x="18" y="0"/>
                  </a:moveTo>
                  <a:cubicBezTo>
                    <a:pt x="13" y="1"/>
                    <a:pt x="10" y="1"/>
                    <a:pt x="10" y="3"/>
                  </a:cubicBezTo>
                  <a:cubicBezTo>
                    <a:pt x="11" y="8"/>
                    <a:pt x="8" y="27"/>
                    <a:pt x="6" y="36"/>
                  </a:cubicBezTo>
                  <a:cubicBezTo>
                    <a:pt x="5" y="44"/>
                    <a:pt x="0" y="68"/>
                    <a:pt x="0" y="68"/>
                  </a:cubicBezTo>
                  <a:cubicBezTo>
                    <a:pt x="0" y="68"/>
                    <a:pt x="5" y="48"/>
                    <a:pt x="15" y="39"/>
                  </a:cubicBezTo>
                  <a:cubicBezTo>
                    <a:pt x="24" y="30"/>
                    <a:pt x="37" y="1"/>
                    <a:pt x="37" y="1"/>
                  </a:cubicBezTo>
                  <a:cubicBezTo>
                    <a:pt x="37" y="1"/>
                    <a:pt x="34" y="0"/>
                    <a:pt x="30" y="0"/>
                  </a:cubicBezTo>
                  <a:cubicBezTo>
                    <a:pt x="27" y="9"/>
                    <a:pt x="21" y="23"/>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6"/>
                    <a:pt x="18" y="11"/>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26"/>
            <p:cNvSpPr>
              <a:spLocks/>
            </p:cNvSpPr>
            <p:nvPr/>
          </p:nvSpPr>
          <p:spPr bwMode="auto">
            <a:xfrm>
              <a:off x="822110" y="3311525"/>
              <a:ext cx="62845" cy="76200"/>
            </a:xfrm>
            <a:custGeom>
              <a:avLst/>
              <a:gdLst>
                <a:gd name="T0" fmla="*/ 2 w 42"/>
                <a:gd name="T1" fmla="*/ 1 h 41"/>
                <a:gd name="T2" fmla="*/ 42 w 42"/>
                <a:gd name="T3" fmla="*/ 31 h 41"/>
                <a:gd name="T4" fmla="*/ 42 w 42"/>
                <a:gd name="T5" fmla="*/ 41 h 41"/>
                <a:gd name="T6" fmla="*/ 29 w 42"/>
                <a:gd name="T7" fmla="*/ 30 h 41"/>
                <a:gd name="T8" fmla="*/ 0 w 42"/>
                <a:gd name="T9" fmla="*/ 0 h 41"/>
                <a:gd name="T10" fmla="*/ 2 w 42"/>
                <a:gd name="T11" fmla="*/ 1 h 41"/>
              </a:gdLst>
              <a:ahLst/>
              <a:cxnLst>
                <a:cxn ang="0">
                  <a:pos x="T0" y="T1"/>
                </a:cxn>
                <a:cxn ang="0">
                  <a:pos x="T2" y="T3"/>
                </a:cxn>
                <a:cxn ang="0">
                  <a:pos x="T4" y="T5"/>
                </a:cxn>
                <a:cxn ang="0">
                  <a:pos x="T6" y="T7"/>
                </a:cxn>
                <a:cxn ang="0">
                  <a:pos x="T8" y="T9"/>
                </a:cxn>
                <a:cxn ang="0">
                  <a:pos x="T10" y="T11"/>
                </a:cxn>
              </a:cxnLst>
              <a:rect l="0" t="0" r="r" b="b"/>
              <a:pathLst>
                <a:path w="42" h="41">
                  <a:moveTo>
                    <a:pt x="2" y="1"/>
                  </a:moveTo>
                  <a:cubicBezTo>
                    <a:pt x="2" y="1"/>
                    <a:pt x="10" y="20"/>
                    <a:pt x="42" y="31"/>
                  </a:cubicBezTo>
                  <a:cubicBezTo>
                    <a:pt x="42" y="41"/>
                    <a:pt x="42" y="41"/>
                    <a:pt x="42" y="41"/>
                  </a:cubicBezTo>
                  <a:cubicBezTo>
                    <a:pt x="42" y="41"/>
                    <a:pt x="37" y="34"/>
                    <a:pt x="29" y="30"/>
                  </a:cubicBezTo>
                  <a:cubicBezTo>
                    <a:pt x="22" y="27"/>
                    <a:pt x="3" y="11"/>
                    <a:pt x="0" y="0"/>
                  </a:cubicBezTo>
                  <a:lnTo>
                    <a:pt x="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27"/>
            <p:cNvSpPr>
              <a:spLocks/>
            </p:cNvSpPr>
            <p:nvPr/>
          </p:nvSpPr>
          <p:spPr bwMode="auto">
            <a:xfrm>
              <a:off x="840066" y="3292475"/>
              <a:ext cx="25651" cy="88900"/>
            </a:xfrm>
            <a:custGeom>
              <a:avLst/>
              <a:gdLst>
                <a:gd name="T0" fmla="*/ 6 w 17"/>
                <a:gd name="T1" fmla="*/ 0 h 47"/>
                <a:gd name="T2" fmla="*/ 9 w 17"/>
                <a:gd name="T3" fmla="*/ 32 h 47"/>
                <a:gd name="T4" fmla="*/ 10 w 17"/>
                <a:gd name="T5" fmla="*/ 32 h 47"/>
                <a:gd name="T6" fmla="*/ 3 w 17"/>
                <a:gd name="T7" fmla="*/ 27 h 47"/>
                <a:gd name="T8" fmla="*/ 6 w 17"/>
                <a:gd name="T9" fmla="*/ 0 h 47"/>
              </a:gdLst>
              <a:ahLst/>
              <a:cxnLst>
                <a:cxn ang="0">
                  <a:pos x="T0" y="T1"/>
                </a:cxn>
                <a:cxn ang="0">
                  <a:pos x="T2" y="T3"/>
                </a:cxn>
                <a:cxn ang="0">
                  <a:pos x="T4" y="T5"/>
                </a:cxn>
                <a:cxn ang="0">
                  <a:pos x="T6" y="T7"/>
                </a:cxn>
                <a:cxn ang="0">
                  <a:pos x="T8" y="T9"/>
                </a:cxn>
              </a:cxnLst>
              <a:rect l="0" t="0" r="r" b="b"/>
              <a:pathLst>
                <a:path w="17" h="47">
                  <a:moveTo>
                    <a:pt x="6" y="0"/>
                  </a:moveTo>
                  <a:cubicBezTo>
                    <a:pt x="6" y="0"/>
                    <a:pt x="1" y="17"/>
                    <a:pt x="9" y="32"/>
                  </a:cubicBezTo>
                  <a:cubicBezTo>
                    <a:pt x="17" y="47"/>
                    <a:pt x="10" y="32"/>
                    <a:pt x="10" y="32"/>
                  </a:cubicBezTo>
                  <a:cubicBezTo>
                    <a:pt x="3" y="27"/>
                    <a:pt x="3" y="27"/>
                    <a:pt x="3" y="27"/>
                  </a:cubicBezTo>
                  <a:cubicBezTo>
                    <a:pt x="3" y="27"/>
                    <a:pt x="0" y="6"/>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28"/>
            <p:cNvSpPr>
              <a:spLocks/>
            </p:cNvSpPr>
            <p:nvPr/>
          </p:nvSpPr>
          <p:spPr bwMode="auto">
            <a:xfrm>
              <a:off x="779786" y="3244850"/>
              <a:ext cx="97473" cy="87313"/>
            </a:xfrm>
            <a:custGeom>
              <a:avLst/>
              <a:gdLst>
                <a:gd name="T0" fmla="*/ 64 w 65"/>
                <a:gd name="T1" fmla="*/ 26 h 47"/>
                <a:gd name="T2" fmla="*/ 64 w 65"/>
                <a:gd name="T3" fmla="*/ 24 h 47"/>
                <a:gd name="T4" fmla="*/ 59 w 65"/>
                <a:gd name="T5" fmla="*/ 19 h 47"/>
                <a:gd name="T6" fmla="*/ 57 w 65"/>
                <a:gd name="T7" fmla="*/ 19 h 47"/>
                <a:gd name="T8" fmla="*/ 51 w 65"/>
                <a:gd name="T9" fmla="*/ 14 h 47"/>
                <a:gd name="T10" fmla="*/ 51 w 65"/>
                <a:gd name="T11" fmla="*/ 13 h 47"/>
                <a:gd name="T12" fmla="*/ 45 w 65"/>
                <a:gd name="T13" fmla="*/ 6 h 47"/>
                <a:gd name="T14" fmla="*/ 44 w 65"/>
                <a:gd name="T15" fmla="*/ 6 h 47"/>
                <a:gd name="T16" fmla="*/ 35 w 65"/>
                <a:gd name="T17" fmla="*/ 0 h 47"/>
                <a:gd name="T18" fmla="*/ 25 w 65"/>
                <a:gd name="T19" fmla="*/ 10 h 47"/>
                <a:gd name="T20" fmla="*/ 24 w 65"/>
                <a:gd name="T21" fmla="*/ 10 h 47"/>
                <a:gd name="T22" fmla="*/ 19 w 65"/>
                <a:gd name="T23" fmla="*/ 15 h 47"/>
                <a:gd name="T24" fmla="*/ 16 w 65"/>
                <a:gd name="T25" fmla="*/ 15 h 47"/>
                <a:gd name="T26" fmla="*/ 9 w 65"/>
                <a:gd name="T27" fmla="*/ 20 h 47"/>
                <a:gd name="T28" fmla="*/ 0 w 65"/>
                <a:gd name="T29" fmla="*/ 31 h 47"/>
                <a:gd name="T30" fmla="*/ 10 w 65"/>
                <a:gd name="T31" fmla="*/ 41 h 47"/>
                <a:gd name="T32" fmla="*/ 14 w 65"/>
                <a:gd name="T33" fmla="*/ 40 h 47"/>
                <a:gd name="T34" fmla="*/ 22 w 65"/>
                <a:gd name="T35" fmla="*/ 46 h 47"/>
                <a:gd name="T36" fmla="*/ 27 w 65"/>
                <a:gd name="T37" fmla="*/ 45 h 47"/>
                <a:gd name="T38" fmla="*/ 35 w 65"/>
                <a:gd name="T39" fmla="*/ 47 h 47"/>
                <a:gd name="T40" fmla="*/ 50 w 65"/>
                <a:gd name="T41" fmla="*/ 40 h 47"/>
                <a:gd name="T42" fmla="*/ 55 w 65"/>
                <a:gd name="T43" fmla="*/ 42 h 47"/>
                <a:gd name="T44" fmla="*/ 65 w 65"/>
                <a:gd name="T45" fmla="*/ 32 h 47"/>
                <a:gd name="T46" fmla="*/ 64 w 65"/>
                <a:gd name="T47" fmla="*/ 2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 h="47">
                  <a:moveTo>
                    <a:pt x="64" y="26"/>
                  </a:moveTo>
                  <a:cubicBezTo>
                    <a:pt x="64" y="25"/>
                    <a:pt x="64" y="25"/>
                    <a:pt x="64" y="24"/>
                  </a:cubicBezTo>
                  <a:cubicBezTo>
                    <a:pt x="64" y="21"/>
                    <a:pt x="61" y="19"/>
                    <a:pt x="59" y="19"/>
                  </a:cubicBezTo>
                  <a:cubicBezTo>
                    <a:pt x="58" y="19"/>
                    <a:pt x="58" y="19"/>
                    <a:pt x="57" y="19"/>
                  </a:cubicBezTo>
                  <a:cubicBezTo>
                    <a:pt x="56" y="17"/>
                    <a:pt x="54" y="15"/>
                    <a:pt x="51" y="14"/>
                  </a:cubicBezTo>
                  <a:cubicBezTo>
                    <a:pt x="51" y="14"/>
                    <a:pt x="51" y="13"/>
                    <a:pt x="51" y="13"/>
                  </a:cubicBezTo>
                  <a:cubicBezTo>
                    <a:pt x="51" y="9"/>
                    <a:pt x="48" y="6"/>
                    <a:pt x="45" y="6"/>
                  </a:cubicBezTo>
                  <a:cubicBezTo>
                    <a:pt x="44" y="6"/>
                    <a:pt x="44" y="6"/>
                    <a:pt x="44" y="6"/>
                  </a:cubicBezTo>
                  <a:cubicBezTo>
                    <a:pt x="42" y="3"/>
                    <a:pt x="39" y="0"/>
                    <a:pt x="35" y="0"/>
                  </a:cubicBezTo>
                  <a:cubicBezTo>
                    <a:pt x="29" y="0"/>
                    <a:pt x="25" y="5"/>
                    <a:pt x="25" y="10"/>
                  </a:cubicBezTo>
                  <a:cubicBezTo>
                    <a:pt x="24" y="10"/>
                    <a:pt x="24" y="10"/>
                    <a:pt x="24" y="10"/>
                  </a:cubicBezTo>
                  <a:cubicBezTo>
                    <a:pt x="21" y="10"/>
                    <a:pt x="19" y="12"/>
                    <a:pt x="19" y="15"/>
                  </a:cubicBezTo>
                  <a:cubicBezTo>
                    <a:pt x="18" y="15"/>
                    <a:pt x="17" y="15"/>
                    <a:pt x="16" y="15"/>
                  </a:cubicBezTo>
                  <a:cubicBezTo>
                    <a:pt x="13" y="15"/>
                    <a:pt x="10" y="17"/>
                    <a:pt x="9" y="20"/>
                  </a:cubicBezTo>
                  <a:cubicBezTo>
                    <a:pt x="4" y="21"/>
                    <a:pt x="0" y="25"/>
                    <a:pt x="0" y="31"/>
                  </a:cubicBezTo>
                  <a:cubicBezTo>
                    <a:pt x="0" y="36"/>
                    <a:pt x="4" y="41"/>
                    <a:pt x="10" y="41"/>
                  </a:cubicBezTo>
                  <a:cubicBezTo>
                    <a:pt x="12" y="41"/>
                    <a:pt x="13" y="41"/>
                    <a:pt x="14" y="40"/>
                  </a:cubicBezTo>
                  <a:cubicBezTo>
                    <a:pt x="15" y="43"/>
                    <a:pt x="18" y="46"/>
                    <a:pt x="22" y="46"/>
                  </a:cubicBezTo>
                  <a:cubicBezTo>
                    <a:pt x="24" y="46"/>
                    <a:pt x="25" y="45"/>
                    <a:pt x="27" y="45"/>
                  </a:cubicBezTo>
                  <a:cubicBezTo>
                    <a:pt x="29" y="46"/>
                    <a:pt x="32" y="47"/>
                    <a:pt x="35" y="47"/>
                  </a:cubicBezTo>
                  <a:cubicBezTo>
                    <a:pt x="41" y="47"/>
                    <a:pt x="46" y="44"/>
                    <a:pt x="50" y="40"/>
                  </a:cubicBezTo>
                  <a:cubicBezTo>
                    <a:pt x="51" y="41"/>
                    <a:pt x="53" y="42"/>
                    <a:pt x="55" y="42"/>
                  </a:cubicBezTo>
                  <a:cubicBezTo>
                    <a:pt x="61" y="42"/>
                    <a:pt x="65" y="37"/>
                    <a:pt x="65" y="32"/>
                  </a:cubicBezTo>
                  <a:cubicBezTo>
                    <a:pt x="65" y="30"/>
                    <a:pt x="65" y="28"/>
                    <a:pt x="64"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29"/>
            <p:cNvSpPr>
              <a:spLocks/>
            </p:cNvSpPr>
            <p:nvPr/>
          </p:nvSpPr>
          <p:spPr bwMode="auto">
            <a:xfrm>
              <a:off x="781069" y="3246437"/>
              <a:ext cx="94908" cy="84138"/>
            </a:xfrm>
            <a:custGeom>
              <a:avLst/>
              <a:gdLst>
                <a:gd name="T0" fmla="*/ 62 w 63"/>
                <a:gd name="T1" fmla="*/ 25 h 45"/>
                <a:gd name="T2" fmla="*/ 62 w 63"/>
                <a:gd name="T3" fmla="*/ 23 h 45"/>
                <a:gd name="T4" fmla="*/ 57 w 63"/>
                <a:gd name="T5" fmla="*/ 18 h 45"/>
                <a:gd name="T6" fmla="*/ 55 w 63"/>
                <a:gd name="T7" fmla="*/ 18 h 45"/>
                <a:gd name="T8" fmla="*/ 49 w 63"/>
                <a:gd name="T9" fmla="*/ 14 h 45"/>
                <a:gd name="T10" fmla="*/ 49 w 63"/>
                <a:gd name="T11" fmla="*/ 12 h 45"/>
                <a:gd name="T12" fmla="*/ 43 w 63"/>
                <a:gd name="T13" fmla="*/ 6 h 45"/>
                <a:gd name="T14" fmla="*/ 43 w 63"/>
                <a:gd name="T15" fmla="*/ 6 h 45"/>
                <a:gd name="T16" fmla="*/ 34 w 63"/>
                <a:gd name="T17" fmla="*/ 0 h 45"/>
                <a:gd name="T18" fmla="*/ 24 w 63"/>
                <a:gd name="T19" fmla="*/ 10 h 45"/>
                <a:gd name="T20" fmla="*/ 24 w 63"/>
                <a:gd name="T21" fmla="*/ 10 h 45"/>
                <a:gd name="T22" fmla="*/ 19 w 63"/>
                <a:gd name="T23" fmla="*/ 14 h 45"/>
                <a:gd name="T24" fmla="*/ 16 w 63"/>
                <a:gd name="T25" fmla="*/ 14 h 45"/>
                <a:gd name="T26" fmla="*/ 9 w 63"/>
                <a:gd name="T27" fmla="*/ 20 h 45"/>
                <a:gd name="T28" fmla="*/ 0 w 63"/>
                <a:gd name="T29" fmla="*/ 29 h 45"/>
                <a:gd name="T30" fmla="*/ 10 w 63"/>
                <a:gd name="T31" fmla="*/ 39 h 45"/>
                <a:gd name="T32" fmla="*/ 14 w 63"/>
                <a:gd name="T33" fmla="*/ 38 h 45"/>
                <a:gd name="T34" fmla="*/ 22 w 63"/>
                <a:gd name="T35" fmla="*/ 44 h 45"/>
                <a:gd name="T36" fmla="*/ 26 w 63"/>
                <a:gd name="T37" fmla="*/ 43 h 45"/>
                <a:gd name="T38" fmla="*/ 34 w 63"/>
                <a:gd name="T39" fmla="*/ 45 h 45"/>
                <a:gd name="T40" fmla="*/ 48 w 63"/>
                <a:gd name="T41" fmla="*/ 39 h 45"/>
                <a:gd name="T42" fmla="*/ 53 w 63"/>
                <a:gd name="T43" fmla="*/ 40 h 45"/>
                <a:gd name="T44" fmla="*/ 63 w 63"/>
                <a:gd name="T45" fmla="*/ 30 h 45"/>
                <a:gd name="T46" fmla="*/ 62 w 63"/>
                <a:gd name="T47" fmla="*/ 2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3" h="45">
                  <a:moveTo>
                    <a:pt x="62" y="25"/>
                  </a:moveTo>
                  <a:cubicBezTo>
                    <a:pt x="62" y="24"/>
                    <a:pt x="62" y="24"/>
                    <a:pt x="62" y="23"/>
                  </a:cubicBezTo>
                  <a:cubicBezTo>
                    <a:pt x="62" y="21"/>
                    <a:pt x="60" y="18"/>
                    <a:pt x="57" y="18"/>
                  </a:cubicBezTo>
                  <a:cubicBezTo>
                    <a:pt x="56" y="18"/>
                    <a:pt x="56" y="18"/>
                    <a:pt x="55" y="18"/>
                  </a:cubicBezTo>
                  <a:cubicBezTo>
                    <a:pt x="54" y="16"/>
                    <a:pt x="52" y="14"/>
                    <a:pt x="49" y="14"/>
                  </a:cubicBezTo>
                  <a:cubicBezTo>
                    <a:pt x="49" y="13"/>
                    <a:pt x="49" y="13"/>
                    <a:pt x="49" y="12"/>
                  </a:cubicBezTo>
                  <a:cubicBezTo>
                    <a:pt x="49" y="9"/>
                    <a:pt x="47" y="6"/>
                    <a:pt x="43" y="6"/>
                  </a:cubicBezTo>
                  <a:cubicBezTo>
                    <a:pt x="43" y="6"/>
                    <a:pt x="43" y="6"/>
                    <a:pt x="43" y="6"/>
                  </a:cubicBezTo>
                  <a:cubicBezTo>
                    <a:pt x="41" y="3"/>
                    <a:pt x="38" y="0"/>
                    <a:pt x="34" y="0"/>
                  </a:cubicBezTo>
                  <a:cubicBezTo>
                    <a:pt x="28" y="0"/>
                    <a:pt x="24" y="4"/>
                    <a:pt x="24" y="10"/>
                  </a:cubicBezTo>
                  <a:cubicBezTo>
                    <a:pt x="24" y="10"/>
                    <a:pt x="24" y="10"/>
                    <a:pt x="24" y="10"/>
                  </a:cubicBezTo>
                  <a:cubicBezTo>
                    <a:pt x="21" y="10"/>
                    <a:pt x="19" y="12"/>
                    <a:pt x="19" y="14"/>
                  </a:cubicBezTo>
                  <a:cubicBezTo>
                    <a:pt x="18" y="14"/>
                    <a:pt x="17" y="14"/>
                    <a:pt x="16" y="14"/>
                  </a:cubicBezTo>
                  <a:cubicBezTo>
                    <a:pt x="13" y="14"/>
                    <a:pt x="10" y="16"/>
                    <a:pt x="9" y="20"/>
                  </a:cubicBezTo>
                  <a:cubicBezTo>
                    <a:pt x="4" y="20"/>
                    <a:pt x="0" y="24"/>
                    <a:pt x="0" y="29"/>
                  </a:cubicBezTo>
                  <a:cubicBezTo>
                    <a:pt x="0" y="35"/>
                    <a:pt x="4" y="39"/>
                    <a:pt x="10" y="39"/>
                  </a:cubicBezTo>
                  <a:cubicBezTo>
                    <a:pt x="11" y="39"/>
                    <a:pt x="13" y="39"/>
                    <a:pt x="14" y="38"/>
                  </a:cubicBezTo>
                  <a:cubicBezTo>
                    <a:pt x="15" y="42"/>
                    <a:pt x="18" y="44"/>
                    <a:pt x="22" y="44"/>
                  </a:cubicBezTo>
                  <a:cubicBezTo>
                    <a:pt x="23" y="44"/>
                    <a:pt x="25" y="44"/>
                    <a:pt x="26" y="43"/>
                  </a:cubicBezTo>
                  <a:cubicBezTo>
                    <a:pt x="28" y="44"/>
                    <a:pt x="31" y="45"/>
                    <a:pt x="34" y="45"/>
                  </a:cubicBezTo>
                  <a:cubicBezTo>
                    <a:pt x="40" y="45"/>
                    <a:pt x="45" y="43"/>
                    <a:pt x="48" y="39"/>
                  </a:cubicBezTo>
                  <a:cubicBezTo>
                    <a:pt x="50" y="40"/>
                    <a:pt x="51" y="40"/>
                    <a:pt x="53" y="40"/>
                  </a:cubicBezTo>
                  <a:cubicBezTo>
                    <a:pt x="59" y="40"/>
                    <a:pt x="63" y="36"/>
                    <a:pt x="63" y="30"/>
                  </a:cubicBezTo>
                  <a:cubicBezTo>
                    <a:pt x="63" y="28"/>
                    <a:pt x="63" y="26"/>
                    <a:pt x="62"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30"/>
            <p:cNvSpPr>
              <a:spLocks/>
            </p:cNvSpPr>
            <p:nvPr/>
          </p:nvSpPr>
          <p:spPr bwMode="auto">
            <a:xfrm>
              <a:off x="786199" y="3248025"/>
              <a:ext cx="87213" cy="76200"/>
            </a:xfrm>
            <a:custGeom>
              <a:avLst/>
              <a:gdLst>
                <a:gd name="T0" fmla="*/ 56 w 58"/>
                <a:gd name="T1" fmla="*/ 23 h 41"/>
                <a:gd name="T2" fmla="*/ 57 w 58"/>
                <a:gd name="T3" fmla="*/ 21 h 41"/>
                <a:gd name="T4" fmla="*/ 52 w 58"/>
                <a:gd name="T5" fmla="*/ 17 h 41"/>
                <a:gd name="T6" fmla="*/ 51 w 58"/>
                <a:gd name="T7" fmla="*/ 17 h 41"/>
                <a:gd name="T8" fmla="*/ 45 w 58"/>
                <a:gd name="T9" fmla="*/ 12 h 41"/>
                <a:gd name="T10" fmla="*/ 45 w 58"/>
                <a:gd name="T11" fmla="*/ 11 h 41"/>
                <a:gd name="T12" fmla="*/ 40 w 58"/>
                <a:gd name="T13" fmla="*/ 5 h 41"/>
                <a:gd name="T14" fmla="*/ 39 w 58"/>
                <a:gd name="T15" fmla="*/ 5 h 41"/>
                <a:gd name="T16" fmla="*/ 31 w 58"/>
                <a:gd name="T17" fmla="*/ 0 h 41"/>
                <a:gd name="T18" fmla="*/ 22 w 58"/>
                <a:gd name="T19" fmla="*/ 9 h 41"/>
                <a:gd name="T20" fmla="*/ 22 w 58"/>
                <a:gd name="T21" fmla="*/ 9 h 41"/>
                <a:gd name="T22" fmla="*/ 17 w 58"/>
                <a:gd name="T23" fmla="*/ 13 h 41"/>
                <a:gd name="T24" fmla="*/ 15 w 58"/>
                <a:gd name="T25" fmla="*/ 13 h 41"/>
                <a:gd name="T26" fmla="*/ 8 w 58"/>
                <a:gd name="T27" fmla="*/ 18 h 41"/>
                <a:gd name="T28" fmla="*/ 0 w 58"/>
                <a:gd name="T29" fmla="*/ 27 h 41"/>
                <a:gd name="T30" fmla="*/ 9 w 58"/>
                <a:gd name="T31" fmla="*/ 36 h 41"/>
                <a:gd name="T32" fmla="*/ 13 w 58"/>
                <a:gd name="T33" fmla="*/ 35 h 41"/>
                <a:gd name="T34" fmla="*/ 20 w 58"/>
                <a:gd name="T35" fmla="*/ 40 h 41"/>
                <a:gd name="T36" fmla="*/ 24 w 58"/>
                <a:gd name="T37" fmla="*/ 39 h 41"/>
                <a:gd name="T38" fmla="*/ 31 w 58"/>
                <a:gd name="T39" fmla="*/ 41 h 41"/>
                <a:gd name="T40" fmla="*/ 44 w 58"/>
                <a:gd name="T41" fmla="*/ 35 h 41"/>
                <a:gd name="T42" fmla="*/ 49 w 58"/>
                <a:gd name="T43" fmla="*/ 37 h 41"/>
                <a:gd name="T44" fmla="*/ 58 w 58"/>
                <a:gd name="T45" fmla="*/ 28 h 41"/>
                <a:gd name="T46" fmla="*/ 56 w 58"/>
                <a:gd name="T47" fmla="*/ 2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41">
                  <a:moveTo>
                    <a:pt x="56" y="23"/>
                  </a:moveTo>
                  <a:cubicBezTo>
                    <a:pt x="56" y="22"/>
                    <a:pt x="57" y="22"/>
                    <a:pt x="57" y="21"/>
                  </a:cubicBezTo>
                  <a:cubicBezTo>
                    <a:pt x="57" y="19"/>
                    <a:pt x="54" y="17"/>
                    <a:pt x="52" y="17"/>
                  </a:cubicBezTo>
                  <a:cubicBezTo>
                    <a:pt x="51" y="17"/>
                    <a:pt x="51" y="17"/>
                    <a:pt x="51" y="17"/>
                  </a:cubicBezTo>
                  <a:cubicBezTo>
                    <a:pt x="49" y="15"/>
                    <a:pt x="47" y="13"/>
                    <a:pt x="45" y="12"/>
                  </a:cubicBezTo>
                  <a:cubicBezTo>
                    <a:pt x="45" y="12"/>
                    <a:pt x="45" y="11"/>
                    <a:pt x="45" y="11"/>
                  </a:cubicBezTo>
                  <a:cubicBezTo>
                    <a:pt x="45" y="8"/>
                    <a:pt x="43" y="5"/>
                    <a:pt x="40" y="5"/>
                  </a:cubicBezTo>
                  <a:cubicBezTo>
                    <a:pt x="39" y="5"/>
                    <a:pt x="39" y="5"/>
                    <a:pt x="39" y="5"/>
                  </a:cubicBezTo>
                  <a:cubicBezTo>
                    <a:pt x="38" y="2"/>
                    <a:pt x="35" y="0"/>
                    <a:pt x="31" y="0"/>
                  </a:cubicBezTo>
                  <a:cubicBezTo>
                    <a:pt x="26" y="0"/>
                    <a:pt x="22" y="4"/>
                    <a:pt x="22" y="9"/>
                  </a:cubicBezTo>
                  <a:cubicBezTo>
                    <a:pt x="22" y="9"/>
                    <a:pt x="22" y="9"/>
                    <a:pt x="22" y="9"/>
                  </a:cubicBezTo>
                  <a:cubicBezTo>
                    <a:pt x="19" y="9"/>
                    <a:pt x="17" y="11"/>
                    <a:pt x="17" y="13"/>
                  </a:cubicBezTo>
                  <a:cubicBezTo>
                    <a:pt x="16" y="13"/>
                    <a:pt x="16" y="13"/>
                    <a:pt x="15" y="13"/>
                  </a:cubicBezTo>
                  <a:cubicBezTo>
                    <a:pt x="12" y="13"/>
                    <a:pt x="9" y="15"/>
                    <a:pt x="8" y="18"/>
                  </a:cubicBezTo>
                  <a:cubicBezTo>
                    <a:pt x="4" y="18"/>
                    <a:pt x="0" y="22"/>
                    <a:pt x="0" y="27"/>
                  </a:cubicBezTo>
                  <a:cubicBezTo>
                    <a:pt x="0" y="32"/>
                    <a:pt x="4" y="36"/>
                    <a:pt x="9" y="36"/>
                  </a:cubicBezTo>
                  <a:cubicBezTo>
                    <a:pt x="11" y="36"/>
                    <a:pt x="12" y="35"/>
                    <a:pt x="13" y="35"/>
                  </a:cubicBezTo>
                  <a:cubicBezTo>
                    <a:pt x="14" y="38"/>
                    <a:pt x="17" y="40"/>
                    <a:pt x="20" y="40"/>
                  </a:cubicBezTo>
                  <a:cubicBezTo>
                    <a:pt x="21" y="40"/>
                    <a:pt x="23" y="40"/>
                    <a:pt x="24" y="39"/>
                  </a:cubicBezTo>
                  <a:cubicBezTo>
                    <a:pt x="26" y="40"/>
                    <a:pt x="29" y="41"/>
                    <a:pt x="31" y="41"/>
                  </a:cubicBezTo>
                  <a:cubicBezTo>
                    <a:pt x="36" y="41"/>
                    <a:pt x="41" y="39"/>
                    <a:pt x="44" y="35"/>
                  </a:cubicBezTo>
                  <a:cubicBezTo>
                    <a:pt x="45" y="36"/>
                    <a:pt x="47" y="37"/>
                    <a:pt x="49" y="37"/>
                  </a:cubicBezTo>
                  <a:cubicBezTo>
                    <a:pt x="54" y="37"/>
                    <a:pt x="58" y="33"/>
                    <a:pt x="58" y="28"/>
                  </a:cubicBezTo>
                  <a:cubicBezTo>
                    <a:pt x="58" y="26"/>
                    <a:pt x="57" y="24"/>
                    <a:pt x="5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31"/>
            <p:cNvSpPr>
              <a:spLocks/>
            </p:cNvSpPr>
            <p:nvPr/>
          </p:nvSpPr>
          <p:spPr bwMode="auto">
            <a:xfrm>
              <a:off x="781069" y="3038475"/>
              <a:ext cx="247531" cy="217488"/>
            </a:xfrm>
            <a:custGeom>
              <a:avLst/>
              <a:gdLst>
                <a:gd name="T0" fmla="*/ 160 w 164"/>
                <a:gd name="T1" fmla="*/ 64 h 116"/>
                <a:gd name="T2" fmla="*/ 161 w 164"/>
                <a:gd name="T3" fmla="*/ 60 h 116"/>
                <a:gd name="T4" fmla="*/ 147 w 164"/>
                <a:gd name="T5" fmla="*/ 47 h 116"/>
                <a:gd name="T6" fmla="*/ 144 w 164"/>
                <a:gd name="T7" fmla="*/ 47 h 116"/>
                <a:gd name="T8" fmla="*/ 128 w 164"/>
                <a:gd name="T9" fmla="*/ 35 h 116"/>
                <a:gd name="T10" fmla="*/ 128 w 164"/>
                <a:gd name="T11" fmla="*/ 31 h 116"/>
                <a:gd name="T12" fmla="*/ 112 w 164"/>
                <a:gd name="T13" fmla="*/ 15 h 116"/>
                <a:gd name="T14" fmla="*/ 111 w 164"/>
                <a:gd name="T15" fmla="*/ 15 h 116"/>
                <a:gd name="T16" fmla="*/ 88 w 164"/>
                <a:gd name="T17" fmla="*/ 0 h 116"/>
                <a:gd name="T18" fmla="*/ 62 w 164"/>
                <a:gd name="T19" fmla="*/ 24 h 116"/>
                <a:gd name="T20" fmla="*/ 61 w 164"/>
                <a:gd name="T21" fmla="*/ 24 h 116"/>
                <a:gd name="T22" fmla="*/ 48 w 164"/>
                <a:gd name="T23" fmla="*/ 37 h 116"/>
                <a:gd name="T24" fmla="*/ 42 w 164"/>
                <a:gd name="T25" fmla="*/ 35 h 116"/>
                <a:gd name="T26" fmla="*/ 23 w 164"/>
                <a:gd name="T27" fmla="*/ 50 h 116"/>
                <a:gd name="T28" fmla="*/ 0 w 164"/>
                <a:gd name="T29" fmla="*/ 76 h 116"/>
                <a:gd name="T30" fmla="*/ 26 w 164"/>
                <a:gd name="T31" fmla="*/ 101 h 116"/>
                <a:gd name="T32" fmla="*/ 36 w 164"/>
                <a:gd name="T33" fmla="*/ 99 h 116"/>
                <a:gd name="T34" fmla="*/ 56 w 164"/>
                <a:gd name="T35" fmla="*/ 114 h 116"/>
                <a:gd name="T36" fmla="*/ 67 w 164"/>
                <a:gd name="T37" fmla="*/ 111 h 116"/>
                <a:gd name="T38" fmla="*/ 89 w 164"/>
                <a:gd name="T39" fmla="*/ 116 h 116"/>
                <a:gd name="T40" fmla="*/ 125 w 164"/>
                <a:gd name="T41" fmla="*/ 100 h 116"/>
                <a:gd name="T42" fmla="*/ 139 w 164"/>
                <a:gd name="T43" fmla="*/ 104 h 116"/>
                <a:gd name="T44" fmla="*/ 164 w 164"/>
                <a:gd name="T45" fmla="*/ 78 h 116"/>
                <a:gd name="T46" fmla="*/ 160 w 164"/>
                <a:gd name="T47" fmla="*/ 6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4" h="116">
                  <a:moveTo>
                    <a:pt x="160" y="64"/>
                  </a:moveTo>
                  <a:cubicBezTo>
                    <a:pt x="160" y="63"/>
                    <a:pt x="161" y="61"/>
                    <a:pt x="161" y="60"/>
                  </a:cubicBezTo>
                  <a:cubicBezTo>
                    <a:pt x="161" y="52"/>
                    <a:pt x="155" y="47"/>
                    <a:pt x="147" y="47"/>
                  </a:cubicBezTo>
                  <a:cubicBezTo>
                    <a:pt x="146" y="47"/>
                    <a:pt x="145" y="47"/>
                    <a:pt x="144" y="47"/>
                  </a:cubicBezTo>
                  <a:cubicBezTo>
                    <a:pt x="140" y="41"/>
                    <a:pt x="135" y="36"/>
                    <a:pt x="128" y="35"/>
                  </a:cubicBezTo>
                  <a:cubicBezTo>
                    <a:pt x="128" y="33"/>
                    <a:pt x="128" y="32"/>
                    <a:pt x="128" y="31"/>
                  </a:cubicBezTo>
                  <a:cubicBezTo>
                    <a:pt x="128" y="22"/>
                    <a:pt x="121" y="15"/>
                    <a:pt x="112" y="15"/>
                  </a:cubicBezTo>
                  <a:cubicBezTo>
                    <a:pt x="112" y="15"/>
                    <a:pt x="111" y="15"/>
                    <a:pt x="111" y="15"/>
                  </a:cubicBezTo>
                  <a:cubicBezTo>
                    <a:pt x="107" y="6"/>
                    <a:pt x="98" y="0"/>
                    <a:pt x="88" y="0"/>
                  </a:cubicBezTo>
                  <a:cubicBezTo>
                    <a:pt x="74" y="0"/>
                    <a:pt x="63" y="10"/>
                    <a:pt x="62" y="24"/>
                  </a:cubicBezTo>
                  <a:cubicBezTo>
                    <a:pt x="61" y="24"/>
                    <a:pt x="61" y="24"/>
                    <a:pt x="61" y="24"/>
                  </a:cubicBezTo>
                  <a:cubicBezTo>
                    <a:pt x="54" y="24"/>
                    <a:pt x="48" y="30"/>
                    <a:pt x="48" y="37"/>
                  </a:cubicBezTo>
                  <a:cubicBezTo>
                    <a:pt x="46" y="36"/>
                    <a:pt x="44" y="35"/>
                    <a:pt x="42" y="35"/>
                  </a:cubicBezTo>
                  <a:cubicBezTo>
                    <a:pt x="33" y="35"/>
                    <a:pt x="25" y="42"/>
                    <a:pt x="23" y="50"/>
                  </a:cubicBezTo>
                  <a:cubicBezTo>
                    <a:pt x="10" y="51"/>
                    <a:pt x="0" y="62"/>
                    <a:pt x="0" y="76"/>
                  </a:cubicBezTo>
                  <a:cubicBezTo>
                    <a:pt x="0" y="90"/>
                    <a:pt x="11" y="101"/>
                    <a:pt x="26" y="101"/>
                  </a:cubicBezTo>
                  <a:cubicBezTo>
                    <a:pt x="29" y="101"/>
                    <a:pt x="33" y="100"/>
                    <a:pt x="36" y="99"/>
                  </a:cubicBezTo>
                  <a:cubicBezTo>
                    <a:pt x="39" y="108"/>
                    <a:pt x="47" y="114"/>
                    <a:pt x="56" y="114"/>
                  </a:cubicBezTo>
                  <a:cubicBezTo>
                    <a:pt x="60" y="114"/>
                    <a:pt x="64" y="113"/>
                    <a:pt x="67" y="111"/>
                  </a:cubicBezTo>
                  <a:cubicBezTo>
                    <a:pt x="73" y="114"/>
                    <a:pt x="81" y="116"/>
                    <a:pt x="89" y="116"/>
                  </a:cubicBezTo>
                  <a:cubicBezTo>
                    <a:pt x="103" y="116"/>
                    <a:pt x="116" y="110"/>
                    <a:pt x="125" y="100"/>
                  </a:cubicBezTo>
                  <a:cubicBezTo>
                    <a:pt x="129" y="102"/>
                    <a:pt x="134" y="104"/>
                    <a:pt x="139" y="104"/>
                  </a:cubicBezTo>
                  <a:cubicBezTo>
                    <a:pt x="153" y="104"/>
                    <a:pt x="164" y="92"/>
                    <a:pt x="164" y="78"/>
                  </a:cubicBezTo>
                  <a:cubicBezTo>
                    <a:pt x="164" y="73"/>
                    <a:pt x="163" y="68"/>
                    <a:pt x="160"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32"/>
            <p:cNvSpPr>
              <a:spLocks/>
            </p:cNvSpPr>
            <p:nvPr/>
          </p:nvSpPr>
          <p:spPr bwMode="auto">
            <a:xfrm>
              <a:off x="786199" y="3043237"/>
              <a:ext cx="239836" cy="207963"/>
            </a:xfrm>
            <a:custGeom>
              <a:avLst/>
              <a:gdLst>
                <a:gd name="T0" fmla="*/ 154 w 159"/>
                <a:gd name="T1" fmla="*/ 62 h 112"/>
                <a:gd name="T2" fmla="*/ 155 w 159"/>
                <a:gd name="T3" fmla="*/ 58 h 112"/>
                <a:gd name="T4" fmla="*/ 142 w 159"/>
                <a:gd name="T5" fmla="*/ 45 h 112"/>
                <a:gd name="T6" fmla="*/ 139 w 159"/>
                <a:gd name="T7" fmla="*/ 45 h 112"/>
                <a:gd name="T8" fmla="*/ 123 w 159"/>
                <a:gd name="T9" fmla="*/ 33 h 112"/>
                <a:gd name="T10" fmla="*/ 124 w 159"/>
                <a:gd name="T11" fmla="*/ 30 h 112"/>
                <a:gd name="T12" fmla="*/ 108 w 159"/>
                <a:gd name="T13" fmla="*/ 14 h 112"/>
                <a:gd name="T14" fmla="*/ 107 w 159"/>
                <a:gd name="T15" fmla="*/ 14 h 112"/>
                <a:gd name="T16" fmla="*/ 84 w 159"/>
                <a:gd name="T17" fmla="*/ 0 h 112"/>
                <a:gd name="T18" fmla="*/ 60 w 159"/>
                <a:gd name="T19" fmla="*/ 23 h 112"/>
                <a:gd name="T20" fmla="*/ 59 w 159"/>
                <a:gd name="T21" fmla="*/ 23 h 112"/>
                <a:gd name="T22" fmla="*/ 46 w 159"/>
                <a:gd name="T23" fmla="*/ 35 h 112"/>
                <a:gd name="T24" fmla="*/ 40 w 159"/>
                <a:gd name="T25" fmla="*/ 34 h 112"/>
                <a:gd name="T26" fmla="*/ 22 w 159"/>
                <a:gd name="T27" fmla="*/ 48 h 112"/>
                <a:gd name="T28" fmla="*/ 0 w 159"/>
                <a:gd name="T29" fmla="*/ 73 h 112"/>
                <a:gd name="T30" fmla="*/ 24 w 159"/>
                <a:gd name="T31" fmla="*/ 98 h 112"/>
                <a:gd name="T32" fmla="*/ 34 w 159"/>
                <a:gd name="T33" fmla="*/ 96 h 112"/>
                <a:gd name="T34" fmla="*/ 54 w 159"/>
                <a:gd name="T35" fmla="*/ 110 h 112"/>
                <a:gd name="T36" fmla="*/ 64 w 159"/>
                <a:gd name="T37" fmla="*/ 107 h 112"/>
                <a:gd name="T38" fmla="*/ 86 w 159"/>
                <a:gd name="T39" fmla="*/ 112 h 112"/>
                <a:gd name="T40" fmla="*/ 121 w 159"/>
                <a:gd name="T41" fmla="*/ 96 h 112"/>
                <a:gd name="T42" fmla="*/ 134 w 159"/>
                <a:gd name="T43" fmla="*/ 100 h 112"/>
                <a:gd name="T44" fmla="*/ 159 w 159"/>
                <a:gd name="T45" fmla="*/ 76 h 112"/>
                <a:gd name="T46" fmla="*/ 154 w 159"/>
                <a:gd name="T47" fmla="*/ 6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9" h="112">
                  <a:moveTo>
                    <a:pt x="154" y="62"/>
                  </a:moveTo>
                  <a:cubicBezTo>
                    <a:pt x="155" y="60"/>
                    <a:pt x="155" y="59"/>
                    <a:pt x="155" y="58"/>
                  </a:cubicBezTo>
                  <a:cubicBezTo>
                    <a:pt x="155" y="51"/>
                    <a:pt x="149" y="45"/>
                    <a:pt x="142" y="45"/>
                  </a:cubicBezTo>
                  <a:cubicBezTo>
                    <a:pt x="141" y="45"/>
                    <a:pt x="140" y="45"/>
                    <a:pt x="139" y="45"/>
                  </a:cubicBezTo>
                  <a:cubicBezTo>
                    <a:pt x="135" y="40"/>
                    <a:pt x="130" y="35"/>
                    <a:pt x="123" y="33"/>
                  </a:cubicBezTo>
                  <a:cubicBezTo>
                    <a:pt x="123" y="32"/>
                    <a:pt x="124" y="31"/>
                    <a:pt x="124" y="30"/>
                  </a:cubicBezTo>
                  <a:cubicBezTo>
                    <a:pt x="124" y="21"/>
                    <a:pt x="117" y="14"/>
                    <a:pt x="108" y="14"/>
                  </a:cubicBezTo>
                  <a:cubicBezTo>
                    <a:pt x="108" y="14"/>
                    <a:pt x="107" y="14"/>
                    <a:pt x="107" y="14"/>
                  </a:cubicBezTo>
                  <a:cubicBezTo>
                    <a:pt x="103" y="6"/>
                    <a:pt x="94" y="0"/>
                    <a:pt x="84" y="0"/>
                  </a:cubicBezTo>
                  <a:cubicBezTo>
                    <a:pt x="71" y="0"/>
                    <a:pt x="60" y="10"/>
                    <a:pt x="60" y="23"/>
                  </a:cubicBezTo>
                  <a:cubicBezTo>
                    <a:pt x="59" y="23"/>
                    <a:pt x="59" y="23"/>
                    <a:pt x="59" y="23"/>
                  </a:cubicBezTo>
                  <a:cubicBezTo>
                    <a:pt x="52" y="23"/>
                    <a:pt x="47" y="29"/>
                    <a:pt x="46" y="35"/>
                  </a:cubicBezTo>
                  <a:cubicBezTo>
                    <a:pt x="44" y="35"/>
                    <a:pt x="42" y="34"/>
                    <a:pt x="40" y="34"/>
                  </a:cubicBezTo>
                  <a:cubicBezTo>
                    <a:pt x="31" y="34"/>
                    <a:pt x="24" y="40"/>
                    <a:pt x="22" y="48"/>
                  </a:cubicBezTo>
                  <a:cubicBezTo>
                    <a:pt x="10" y="49"/>
                    <a:pt x="0" y="60"/>
                    <a:pt x="0" y="73"/>
                  </a:cubicBezTo>
                  <a:cubicBezTo>
                    <a:pt x="0" y="87"/>
                    <a:pt x="11" y="98"/>
                    <a:pt x="24" y="98"/>
                  </a:cubicBezTo>
                  <a:cubicBezTo>
                    <a:pt x="28" y="98"/>
                    <a:pt x="31" y="97"/>
                    <a:pt x="34" y="96"/>
                  </a:cubicBezTo>
                  <a:cubicBezTo>
                    <a:pt x="37" y="104"/>
                    <a:pt x="45" y="110"/>
                    <a:pt x="54" y="110"/>
                  </a:cubicBezTo>
                  <a:cubicBezTo>
                    <a:pt x="58" y="110"/>
                    <a:pt x="61" y="109"/>
                    <a:pt x="64" y="107"/>
                  </a:cubicBezTo>
                  <a:cubicBezTo>
                    <a:pt x="71" y="110"/>
                    <a:pt x="78" y="112"/>
                    <a:pt x="86" y="112"/>
                  </a:cubicBezTo>
                  <a:cubicBezTo>
                    <a:pt x="99" y="112"/>
                    <a:pt x="112" y="106"/>
                    <a:pt x="121" y="96"/>
                  </a:cubicBezTo>
                  <a:cubicBezTo>
                    <a:pt x="124" y="99"/>
                    <a:pt x="129" y="100"/>
                    <a:pt x="134" y="100"/>
                  </a:cubicBezTo>
                  <a:cubicBezTo>
                    <a:pt x="147" y="100"/>
                    <a:pt x="159" y="89"/>
                    <a:pt x="159" y="76"/>
                  </a:cubicBezTo>
                  <a:cubicBezTo>
                    <a:pt x="159" y="70"/>
                    <a:pt x="157" y="66"/>
                    <a:pt x="154"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33"/>
            <p:cNvSpPr>
              <a:spLocks/>
            </p:cNvSpPr>
            <p:nvPr/>
          </p:nvSpPr>
          <p:spPr bwMode="auto">
            <a:xfrm>
              <a:off x="797742" y="3046412"/>
              <a:ext cx="219315" cy="190500"/>
            </a:xfrm>
            <a:custGeom>
              <a:avLst/>
              <a:gdLst>
                <a:gd name="T0" fmla="*/ 141 w 145"/>
                <a:gd name="T1" fmla="*/ 56 h 102"/>
                <a:gd name="T2" fmla="*/ 141 w 145"/>
                <a:gd name="T3" fmla="*/ 53 h 102"/>
                <a:gd name="T4" fmla="*/ 130 w 145"/>
                <a:gd name="T5" fmla="*/ 41 h 102"/>
                <a:gd name="T6" fmla="*/ 127 w 145"/>
                <a:gd name="T7" fmla="*/ 42 h 102"/>
                <a:gd name="T8" fmla="*/ 112 w 145"/>
                <a:gd name="T9" fmla="*/ 31 h 102"/>
                <a:gd name="T10" fmla="*/ 113 w 145"/>
                <a:gd name="T11" fmla="*/ 27 h 102"/>
                <a:gd name="T12" fmla="*/ 99 w 145"/>
                <a:gd name="T13" fmla="*/ 13 h 102"/>
                <a:gd name="T14" fmla="*/ 98 w 145"/>
                <a:gd name="T15" fmla="*/ 13 h 102"/>
                <a:gd name="T16" fmla="*/ 77 w 145"/>
                <a:gd name="T17" fmla="*/ 0 h 102"/>
                <a:gd name="T18" fmla="*/ 55 w 145"/>
                <a:gd name="T19" fmla="*/ 21 h 102"/>
                <a:gd name="T20" fmla="*/ 54 w 145"/>
                <a:gd name="T21" fmla="*/ 21 h 102"/>
                <a:gd name="T22" fmla="*/ 42 w 145"/>
                <a:gd name="T23" fmla="*/ 32 h 102"/>
                <a:gd name="T24" fmla="*/ 37 w 145"/>
                <a:gd name="T25" fmla="*/ 31 h 102"/>
                <a:gd name="T26" fmla="*/ 21 w 145"/>
                <a:gd name="T27" fmla="*/ 44 h 102"/>
                <a:gd name="T28" fmla="*/ 0 w 145"/>
                <a:gd name="T29" fmla="*/ 67 h 102"/>
                <a:gd name="T30" fmla="*/ 23 w 145"/>
                <a:gd name="T31" fmla="*/ 89 h 102"/>
                <a:gd name="T32" fmla="*/ 32 w 145"/>
                <a:gd name="T33" fmla="*/ 87 h 102"/>
                <a:gd name="T34" fmla="*/ 49 w 145"/>
                <a:gd name="T35" fmla="*/ 100 h 102"/>
                <a:gd name="T36" fmla="*/ 59 w 145"/>
                <a:gd name="T37" fmla="*/ 98 h 102"/>
                <a:gd name="T38" fmla="*/ 78 w 145"/>
                <a:gd name="T39" fmla="*/ 102 h 102"/>
                <a:gd name="T40" fmla="*/ 110 w 145"/>
                <a:gd name="T41" fmla="*/ 88 h 102"/>
                <a:gd name="T42" fmla="*/ 122 w 145"/>
                <a:gd name="T43" fmla="*/ 92 h 102"/>
                <a:gd name="T44" fmla="*/ 145 w 145"/>
                <a:gd name="T45" fmla="*/ 69 h 102"/>
                <a:gd name="T46" fmla="*/ 141 w 145"/>
                <a:gd name="T47" fmla="*/ 56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5" h="102">
                  <a:moveTo>
                    <a:pt x="141" y="56"/>
                  </a:moveTo>
                  <a:cubicBezTo>
                    <a:pt x="141" y="55"/>
                    <a:pt x="141" y="54"/>
                    <a:pt x="141" y="53"/>
                  </a:cubicBezTo>
                  <a:cubicBezTo>
                    <a:pt x="141" y="46"/>
                    <a:pt x="136" y="41"/>
                    <a:pt x="130" y="41"/>
                  </a:cubicBezTo>
                  <a:cubicBezTo>
                    <a:pt x="129" y="41"/>
                    <a:pt x="128" y="41"/>
                    <a:pt x="127" y="42"/>
                  </a:cubicBezTo>
                  <a:cubicBezTo>
                    <a:pt x="124" y="36"/>
                    <a:pt x="118" y="32"/>
                    <a:pt x="112" y="31"/>
                  </a:cubicBezTo>
                  <a:cubicBezTo>
                    <a:pt x="113" y="30"/>
                    <a:pt x="113" y="28"/>
                    <a:pt x="113" y="27"/>
                  </a:cubicBezTo>
                  <a:cubicBezTo>
                    <a:pt x="113" y="20"/>
                    <a:pt x="107" y="13"/>
                    <a:pt x="99" y="13"/>
                  </a:cubicBezTo>
                  <a:cubicBezTo>
                    <a:pt x="98" y="13"/>
                    <a:pt x="98" y="13"/>
                    <a:pt x="98" y="13"/>
                  </a:cubicBezTo>
                  <a:cubicBezTo>
                    <a:pt x="94" y="5"/>
                    <a:pt x="86" y="0"/>
                    <a:pt x="77" y="0"/>
                  </a:cubicBezTo>
                  <a:cubicBezTo>
                    <a:pt x="65" y="0"/>
                    <a:pt x="55" y="9"/>
                    <a:pt x="55" y="21"/>
                  </a:cubicBezTo>
                  <a:cubicBezTo>
                    <a:pt x="54" y="21"/>
                    <a:pt x="54" y="21"/>
                    <a:pt x="54" y="21"/>
                  </a:cubicBezTo>
                  <a:cubicBezTo>
                    <a:pt x="48" y="21"/>
                    <a:pt x="43" y="26"/>
                    <a:pt x="42" y="32"/>
                  </a:cubicBezTo>
                  <a:cubicBezTo>
                    <a:pt x="41" y="32"/>
                    <a:pt x="39" y="31"/>
                    <a:pt x="37" y="31"/>
                  </a:cubicBezTo>
                  <a:cubicBezTo>
                    <a:pt x="29" y="31"/>
                    <a:pt x="22" y="37"/>
                    <a:pt x="21" y="44"/>
                  </a:cubicBezTo>
                  <a:cubicBezTo>
                    <a:pt x="9" y="45"/>
                    <a:pt x="0" y="55"/>
                    <a:pt x="0" y="67"/>
                  </a:cubicBezTo>
                  <a:cubicBezTo>
                    <a:pt x="0" y="79"/>
                    <a:pt x="10" y="89"/>
                    <a:pt x="23" y="89"/>
                  </a:cubicBezTo>
                  <a:cubicBezTo>
                    <a:pt x="26" y="89"/>
                    <a:pt x="29" y="88"/>
                    <a:pt x="32" y="87"/>
                  </a:cubicBezTo>
                  <a:cubicBezTo>
                    <a:pt x="34" y="95"/>
                    <a:pt x="41" y="100"/>
                    <a:pt x="49" y="100"/>
                  </a:cubicBezTo>
                  <a:cubicBezTo>
                    <a:pt x="53" y="100"/>
                    <a:pt x="56" y="99"/>
                    <a:pt x="59" y="98"/>
                  </a:cubicBezTo>
                  <a:cubicBezTo>
                    <a:pt x="65" y="100"/>
                    <a:pt x="71" y="102"/>
                    <a:pt x="78" y="102"/>
                  </a:cubicBezTo>
                  <a:cubicBezTo>
                    <a:pt x="91" y="102"/>
                    <a:pt x="102" y="97"/>
                    <a:pt x="110" y="88"/>
                  </a:cubicBezTo>
                  <a:cubicBezTo>
                    <a:pt x="114" y="90"/>
                    <a:pt x="118" y="92"/>
                    <a:pt x="122" y="92"/>
                  </a:cubicBezTo>
                  <a:cubicBezTo>
                    <a:pt x="134" y="92"/>
                    <a:pt x="145" y="81"/>
                    <a:pt x="145" y="69"/>
                  </a:cubicBezTo>
                  <a:cubicBezTo>
                    <a:pt x="145" y="64"/>
                    <a:pt x="143" y="60"/>
                    <a:pt x="14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34"/>
            <p:cNvSpPr>
              <a:spLocks/>
            </p:cNvSpPr>
            <p:nvPr/>
          </p:nvSpPr>
          <p:spPr bwMode="auto">
            <a:xfrm>
              <a:off x="928562" y="3255962"/>
              <a:ext cx="61562" cy="52388"/>
            </a:xfrm>
            <a:custGeom>
              <a:avLst/>
              <a:gdLst>
                <a:gd name="T0" fmla="*/ 39 w 40"/>
                <a:gd name="T1" fmla="*/ 15 h 28"/>
                <a:gd name="T2" fmla="*/ 39 w 40"/>
                <a:gd name="T3" fmla="*/ 14 h 28"/>
                <a:gd name="T4" fmla="*/ 36 w 40"/>
                <a:gd name="T5" fmla="*/ 11 h 28"/>
                <a:gd name="T6" fmla="*/ 35 w 40"/>
                <a:gd name="T7" fmla="*/ 11 h 28"/>
                <a:gd name="T8" fmla="*/ 31 w 40"/>
                <a:gd name="T9" fmla="*/ 8 h 28"/>
                <a:gd name="T10" fmla="*/ 31 w 40"/>
                <a:gd name="T11" fmla="*/ 7 h 28"/>
                <a:gd name="T12" fmla="*/ 28 w 40"/>
                <a:gd name="T13" fmla="*/ 4 h 28"/>
                <a:gd name="T14" fmla="*/ 27 w 40"/>
                <a:gd name="T15" fmla="*/ 4 h 28"/>
                <a:gd name="T16" fmla="*/ 22 w 40"/>
                <a:gd name="T17" fmla="*/ 0 h 28"/>
                <a:gd name="T18" fmla="*/ 15 w 40"/>
                <a:gd name="T19" fmla="*/ 6 h 28"/>
                <a:gd name="T20" fmla="*/ 15 w 40"/>
                <a:gd name="T21" fmla="*/ 6 h 28"/>
                <a:gd name="T22" fmla="*/ 12 w 40"/>
                <a:gd name="T23" fmla="*/ 9 h 28"/>
                <a:gd name="T24" fmla="*/ 10 w 40"/>
                <a:gd name="T25" fmla="*/ 9 h 28"/>
                <a:gd name="T26" fmla="*/ 6 w 40"/>
                <a:gd name="T27" fmla="*/ 12 h 28"/>
                <a:gd name="T28" fmla="*/ 0 w 40"/>
                <a:gd name="T29" fmla="*/ 18 h 28"/>
                <a:gd name="T30" fmla="*/ 7 w 40"/>
                <a:gd name="T31" fmla="*/ 24 h 28"/>
                <a:gd name="T32" fmla="*/ 9 w 40"/>
                <a:gd name="T33" fmla="*/ 24 h 28"/>
                <a:gd name="T34" fmla="*/ 14 w 40"/>
                <a:gd name="T35" fmla="*/ 28 h 28"/>
                <a:gd name="T36" fmla="*/ 17 w 40"/>
                <a:gd name="T37" fmla="*/ 27 h 28"/>
                <a:gd name="T38" fmla="*/ 22 w 40"/>
                <a:gd name="T39" fmla="*/ 28 h 28"/>
                <a:gd name="T40" fmla="*/ 31 w 40"/>
                <a:gd name="T41" fmla="*/ 24 h 28"/>
                <a:gd name="T42" fmla="*/ 34 w 40"/>
                <a:gd name="T43" fmla="*/ 25 h 28"/>
                <a:gd name="T44" fmla="*/ 40 w 40"/>
                <a:gd name="T45" fmla="*/ 19 h 28"/>
                <a:gd name="T46" fmla="*/ 39 w 40"/>
                <a:gd name="T47"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28">
                  <a:moveTo>
                    <a:pt x="39" y="15"/>
                  </a:moveTo>
                  <a:cubicBezTo>
                    <a:pt x="39" y="15"/>
                    <a:pt x="39" y="15"/>
                    <a:pt x="39" y="14"/>
                  </a:cubicBezTo>
                  <a:cubicBezTo>
                    <a:pt x="39" y="13"/>
                    <a:pt x="38" y="11"/>
                    <a:pt x="36" y="11"/>
                  </a:cubicBezTo>
                  <a:cubicBezTo>
                    <a:pt x="35" y="11"/>
                    <a:pt x="35" y="11"/>
                    <a:pt x="35" y="11"/>
                  </a:cubicBezTo>
                  <a:cubicBezTo>
                    <a:pt x="34" y="10"/>
                    <a:pt x="33" y="9"/>
                    <a:pt x="31" y="8"/>
                  </a:cubicBezTo>
                  <a:cubicBezTo>
                    <a:pt x="31" y="7"/>
                    <a:pt x="31" y="7"/>
                    <a:pt x="31" y="7"/>
                  </a:cubicBezTo>
                  <a:cubicBezTo>
                    <a:pt x="31" y="5"/>
                    <a:pt x="30" y="4"/>
                    <a:pt x="28" y="4"/>
                  </a:cubicBezTo>
                  <a:cubicBezTo>
                    <a:pt x="27" y="4"/>
                    <a:pt x="27" y="4"/>
                    <a:pt x="27" y="4"/>
                  </a:cubicBezTo>
                  <a:cubicBezTo>
                    <a:pt x="26" y="1"/>
                    <a:pt x="24" y="0"/>
                    <a:pt x="22" y="0"/>
                  </a:cubicBezTo>
                  <a:cubicBezTo>
                    <a:pt x="18" y="0"/>
                    <a:pt x="16" y="3"/>
                    <a:pt x="15" y="6"/>
                  </a:cubicBezTo>
                  <a:cubicBezTo>
                    <a:pt x="15" y="6"/>
                    <a:pt x="15" y="6"/>
                    <a:pt x="15" y="6"/>
                  </a:cubicBezTo>
                  <a:cubicBezTo>
                    <a:pt x="14" y="6"/>
                    <a:pt x="12" y="7"/>
                    <a:pt x="12" y="9"/>
                  </a:cubicBezTo>
                  <a:cubicBezTo>
                    <a:pt x="12" y="9"/>
                    <a:pt x="11" y="9"/>
                    <a:pt x="10" y="9"/>
                  </a:cubicBezTo>
                  <a:cubicBezTo>
                    <a:pt x="8" y="9"/>
                    <a:pt x="7" y="10"/>
                    <a:pt x="6" y="12"/>
                  </a:cubicBezTo>
                  <a:cubicBezTo>
                    <a:pt x="3" y="12"/>
                    <a:pt x="0" y="15"/>
                    <a:pt x="0" y="18"/>
                  </a:cubicBezTo>
                  <a:cubicBezTo>
                    <a:pt x="0" y="22"/>
                    <a:pt x="3" y="24"/>
                    <a:pt x="7" y="24"/>
                  </a:cubicBezTo>
                  <a:cubicBezTo>
                    <a:pt x="7" y="24"/>
                    <a:pt x="8" y="24"/>
                    <a:pt x="9" y="24"/>
                  </a:cubicBezTo>
                  <a:cubicBezTo>
                    <a:pt x="10" y="26"/>
                    <a:pt x="12" y="28"/>
                    <a:pt x="14" y="28"/>
                  </a:cubicBezTo>
                  <a:cubicBezTo>
                    <a:pt x="15" y="28"/>
                    <a:pt x="16" y="27"/>
                    <a:pt x="17" y="27"/>
                  </a:cubicBezTo>
                  <a:cubicBezTo>
                    <a:pt x="18" y="28"/>
                    <a:pt x="20" y="28"/>
                    <a:pt x="22" y="28"/>
                  </a:cubicBezTo>
                  <a:cubicBezTo>
                    <a:pt x="25" y="28"/>
                    <a:pt x="29" y="27"/>
                    <a:pt x="31" y="24"/>
                  </a:cubicBezTo>
                  <a:cubicBezTo>
                    <a:pt x="32" y="25"/>
                    <a:pt x="33" y="25"/>
                    <a:pt x="34" y="25"/>
                  </a:cubicBezTo>
                  <a:cubicBezTo>
                    <a:pt x="37" y="25"/>
                    <a:pt x="40" y="22"/>
                    <a:pt x="40" y="19"/>
                  </a:cubicBezTo>
                  <a:cubicBezTo>
                    <a:pt x="40" y="18"/>
                    <a:pt x="40" y="16"/>
                    <a:pt x="39"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35"/>
            <p:cNvSpPr>
              <a:spLocks/>
            </p:cNvSpPr>
            <p:nvPr/>
          </p:nvSpPr>
          <p:spPr bwMode="auto">
            <a:xfrm>
              <a:off x="931127" y="3255962"/>
              <a:ext cx="58997" cy="52388"/>
            </a:xfrm>
            <a:custGeom>
              <a:avLst/>
              <a:gdLst>
                <a:gd name="T0" fmla="*/ 38 w 39"/>
                <a:gd name="T1" fmla="*/ 15 h 28"/>
                <a:gd name="T2" fmla="*/ 38 w 39"/>
                <a:gd name="T3" fmla="*/ 14 h 28"/>
                <a:gd name="T4" fmla="*/ 35 w 39"/>
                <a:gd name="T5" fmla="*/ 11 h 28"/>
                <a:gd name="T6" fmla="*/ 34 w 39"/>
                <a:gd name="T7" fmla="*/ 11 h 28"/>
                <a:gd name="T8" fmla="*/ 30 w 39"/>
                <a:gd name="T9" fmla="*/ 9 h 28"/>
                <a:gd name="T10" fmla="*/ 30 w 39"/>
                <a:gd name="T11" fmla="*/ 8 h 28"/>
                <a:gd name="T12" fmla="*/ 26 w 39"/>
                <a:gd name="T13" fmla="*/ 4 h 28"/>
                <a:gd name="T14" fmla="*/ 26 w 39"/>
                <a:gd name="T15" fmla="*/ 4 h 28"/>
                <a:gd name="T16" fmla="*/ 21 w 39"/>
                <a:gd name="T17" fmla="*/ 0 h 28"/>
                <a:gd name="T18" fmla="*/ 15 w 39"/>
                <a:gd name="T19" fmla="*/ 6 h 28"/>
                <a:gd name="T20" fmla="*/ 14 w 39"/>
                <a:gd name="T21" fmla="*/ 6 h 28"/>
                <a:gd name="T22" fmla="*/ 11 w 39"/>
                <a:gd name="T23" fmla="*/ 9 h 28"/>
                <a:gd name="T24" fmla="*/ 10 w 39"/>
                <a:gd name="T25" fmla="*/ 9 h 28"/>
                <a:gd name="T26" fmla="*/ 6 w 39"/>
                <a:gd name="T27" fmla="*/ 12 h 28"/>
                <a:gd name="T28" fmla="*/ 0 w 39"/>
                <a:gd name="T29" fmla="*/ 18 h 28"/>
                <a:gd name="T30" fmla="*/ 6 w 39"/>
                <a:gd name="T31" fmla="*/ 24 h 28"/>
                <a:gd name="T32" fmla="*/ 8 w 39"/>
                <a:gd name="T33" fmla="*/ 24 h 28"/>
                <a:gd name="T34" fmla="*/ 13 w 39"/>
                <a:gd name="T35" fmla="*/ 27 h 28"/>
                <a:gd name="T36" fmla="*/ 16 w 39"/>
                <a:gd name="T37" fmla="*/ 26 h 28"/>
                <a:gd name="T38" fmla="*/ 21 w 39"/>
                <a:gd name="T39" fmla="*/ 28 h 28"/>
                <a:gd name="T40" fmla="*/ 29 w 39"/>
                <a:gd name="T41" fmla="*/ 24 h 28"/>
                <a:gd name="T42" fmla="*/ 33 w 39"/>
                <a:gd name="T43" fmla="*/ 25 h 28"/>
                <a:gd name="T44" fmla="*/ 39 w 39"/>
                <a:gd name="T45" fmla="*/ 19 h 28"/>
                <a:gd name="T46" fmla="*/ 38 w 39"/>
                <a:gd name="T47"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 h="28">
                  <a:moveTo>
                    <a:pt x="38" y="15"/>
                  </a:moveTo>
                  <a:cubicBezTo>
                    <a:pt x="38" y="14"/>
                    <a:pt x="38" y="14"/>
                    <a:pt x="38" y="14"/>
                  </a:cubicBezTo>
                  <a:cubicBezTo>
                    <a:pt x="38" y="13"/>
                    <a:pt x="36" y="11"/>
                    <a:pt x="35" y="11"/>
                  </a:cubicBezTo>
                  <a:cubicBezTo>
                    <a:pt x="34" y="11"/>
                    <a:pt x="34" y="11"/>
                    <a:pt x="34" y="11"/>
                  </a:cubicBezTo>
                  <a:cubicBezTo>
                    <a:pt x="33" y="10"/>
                    <a:pt x="32" y="9"/>
                    <a:pt x="30" y="9"/>
                  </a:cubicBezTo>
                  <a:cubicBezTo>
                    <a:pt x="30" y="8"/>
                    <a:pt x="30" y="8"/>
                    <a:pt x="30" y="8"/>
                  </a:cubicBezTo>
                  <a:cubicBezTo>
                    <a:pt x="30" y="6"/>
                    <a:pt x="28" y="4"/>
                    <a:pt x="26" y="4"/>
                  </a:cubicBezTo>
                  <a:cubicBezTo>
                    <a:pt x="26" y="4"/>
                    <a:pt x="26" y="4"/>
                    <a:pt x="26" y="4"/>
                  </a:cubicBezTo>
                  <a:cubicBezTo>
                    <a:pt x="25" y="2"/>
                    <a:pt x="23" y="0"/>
                    <a:pt x="21" y="0"/>
                  </a:cubicBezTo>
                  <a:cubicBezTo>
                    <a:pt x="17" y="0"/>
                    <a:pt x="15" y="3"/>
                    <a:pt x="15" y="6"/>
                  </a:cubicBezTo>
                  <a:cubicBezTo>
                    <a:pt x="14" y="6"/>
                    <a:pt x="14" y="6"/>
                    <a:pt x="14" y="6"/>
                  </a:cubicBezTo>
                  <a:cubicBezTo>
                    <a:pt x="13" y="6"/>
                    <a:pt x="11" y="7"/>
                    <a:pt x="11" y="9"/>
                  </a:cubicBezTo>
                  <a:cubicBezTo>
                    <a:pt x="11" y="9"/>
                    <a:pt x="10" y="9"/>
                    <a:pt x="10" y="9"/>
                  </a:cubicBezTo>
                  <a:cubicBezTo>
                    <a:pt x="8" y="9"/>
                    <a:pt x="6" y="10"/>
                    <a:pt x="6" y="12"/>
                  </a:cubicBezTo>
                  <a:cubicBezTo>
                    <a:pt x="2" y="12"/>
                    <a:pt x="0" y="15"/>
                    <a:pt x="0" y="18"/>
                  </a:cubicBezTo>
                  <a:cubicBezTo>
                    <a:pt x="0" y="21"/>
                    <a:pt x="3" y="24"/>
                    <a:pt x="6" y="24"/>
                  </a:cubicBezTo>
                  <a:cubicBezTo>
                    <a:pt x="7" y="24"/>
                    <a:pt x="8" y="24"/>
                    <a:pt x="8" y="24"/>
                  </a:cubicBezTo>
                  <a:cubicBezTo>
                    <a:pt x="9" y="26"/>
                    <a:pt x="11" y="27"/>
                    <a:pt x="13" y="27"/>
                  </a:cubicBezTo>
                  <a:cubicBezTo>
                    <a:pt x="14" y="27"/>
                    <a:pt x="15" y="27"/>
                    <a:pt x="16" y="26"/>
                  </a:cubicBezTo>
                  <a:cubicBezTo>
                    <a:pt x="17" y="27"/>
                    <a:pt x="19" y="28"/>
                    <a:pt x="21" y="28"/>
                  </a:cubicBezTo>
                  <a:cubicBezTo>
                    <a:pt x="24" y="28"/>
                    <a:pt x="27" y="26"/>
                    <a:pt x="29" y="24"/>
                  </a:cubicBezTo>
                  <a:cubicBezTo>
                    <a:pt x="30" y="24"/>
                    <a:pt x="31" y="25"/>
                    <a:pt x="33" y="25"/>
                  </a:cubicBezTo>
                  <a:cubicBezTo>
                    <a:pt x="36" y="25"/>
                    <a:pt x="39" y="22"/>
                    <a:pt x="39" y="19"/>
                  </a:cubicBezTo>
                  <a:cubicBezTo>
                    <a:pt x="39" y="18"/>
                    <a:pt x="38" y="16"/>
                    <a:pt x="3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36"/>
            <p:cNvSpPr>
              <a:spLocks/>
            </p:cNvSpPr>
            <p:nvPr/>
          </p:nvSpPr>
          <p:spPr bwMode="auto">
            <a:xfrm>
              <a:off x="933692" y="3257550"/>
              <a:ext cx="52584" cy="46038"/>
            </a:xfrm>
            <a:custGeom>
              <a:avLst/>
              <a:gdLst>
                <a:gd name="T0" fmla="*/ 34 w 35"/>
                <a:gd name="T1" fmla="*/ 14 h 25"/>
                <a:gd name="T2" fmla="*/ 34 w 35"/>
                <a:gd name="T3" fmla="*/ 13 h 25"/>
                <a:gd name="T4" fmla="*/ 31 w 35"/>
                <a:gd name="T5" fmla="*/ 10 h 25"/>
                <a:gd name="T6" fmla="*/ 31 w 35"/>
                <a:gd name="T7" fmla="*/ 10 h 25"/>
                <a:gd name="T8" fmla="*/ 27 w 35"/>
                <a:gd name="T9" fmla="*/ 7 h 25"/>
                <a:gd name="T10" fmla="*/ 27 w 35"/>
                <a:gd name="T11" fmla="*/ 7 h 25"/>
                <a:gd name="T12" fmla="*/ 24 w 35"/>
                <a:gd name="T13" fmla="*/ 3 h 25"/>
                <a:gd name="T14" fmla="*/ 24 w 35"/>
                <a:gd name="T15" fmla="*/ 3 h 25"/>
                <a:gd name="T16" fmla="*/ 19 w 35"/>
                <a:gd name="T17" fmla="*/ 0 h 25"/>
                <a:gd name="T18" fmla="*/ 13 w 35"/>
                <a:gd name="T19" fmla="*/ 5 h 25"/>
                <a:gd name="T20" fmla="*/ 13 w 35"/>
                <a:gd name="T21" fmla="*/ 5 h 25"/>
                <a:gd name="T22" fmla="*/ 10 w 35"/>
                <a:gd name="T23" fmla="*/ 8 h 25"/>
                <a:gd name="T24" fmla="*/ 9 w 35"/>
                <a:gd name="T25" fmla="*/ 8 h 25"/>
                <a:gd name="T26" fmla="*/ 5 w 35"/>
                <a:gd name="T27" fmla="*/ 11 h 25"/>
                <a:gd name="T28" fmla="*/ 0 w 35"/>
                <a:gd name="T29" fmla="*/ 16 h 25"/>
                <a:gd name="T30" fmla="*/ 6 w 35"/>
                <a:gd name="T31" fmla="*/ 22 h 25"/>
                <a:gd name="T32" fmla="*/ 8 w 35"/>
                <a:gd name="T33" fmla="*/ 21 h 25"/>
                <a:gd name="T34" fmla="*/ 12 w 35"/>
                <a:gd name="T35" fmla="*/ 24 h 25"/>
                <a:gd name="T36" fmla="*/ 14 w 35"/>
                <a:gd name="T37" fmla="*/ 24 h 25"/>
                <a:gd name="T38" fmla="*/ 19 w 35"/>
                <a:gd name="T39" fmla="*/ 25 h 25"/>
                <a:gd name="T40" fmla="*/ 27 w 35"/>
                <a:gd name="T41" fmla="*/ 21 h 25"/>
                <a:gd name="T42" fmla="*/ 30 w 35"/>
                <a:gd name="T43" fmla="*/ 22 h 25"/>
                <a:gd name="T44" fmla="*/ 35 w 35"/>
                <a:gd name="T45" fmla="*/ 17 h 25"/>
                <a:gd name="T46" fmla="*/ 34 w 35"/>
                <a:gd name="T4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5" h="25">
                  <a:moveTo>
                    <a:pt x="34" y="14"/>
                  </a:moveTo>
                  <a:cubicBezTo>
                    <a:pt x="34" y="13"/>
                    <a:pt x="34" y="13"/>
                    <a:pt x="34" y="13"/>
                  </a:cubicBezTo>
                  <a:cubicBezTo>
                    <a:pt x="34" y="11"/>
                    <a:pt x="33" y="10"/>
                    <a:pt x="31" y="10"/>
                  </a:cubicBezTo>
                  <a:cubicBezTo>
                    <a:pt x="31" y="10"/>
                    <a:pt x="31" y="10"/>
                    <a:pt x="31" y="10"/>
                  </a:cubicBezTo>
                  <a:cubicBezTo>
                    <a:pt x="30" y="9"/>
                    <a:pt x="29" y="8"/>
                    <a:pt x="27" y="7"/>
                  </a:cubicBezTo>
                  <a:cubicBezTo>
                    <a:pt x="27" y="7"/>
                    <a:pt x="27" y="7"/>
                    <a:pt x="27" y="7"/>
                  </a:cubicBezTo>
                  <a:cubicBezTo>
                    <a:pt x="27" y="5"/>
                    <a:pt x="26" y="3"/>
                    <a:pt x="24" y="3"/>
                  </a:cubicBezTo>
                  <a:cubicBezTo>
                    <a:pt x="24" y="3"/>
                    <a:pt x="24" y="3"/>
                    <a:pt x="24" y="3"/>
                  </a:cubicBezTo>
                  <a:cubicBezTo>
                    <a:pt x="23" y="1"/>
                    <a:pt x="21" y="0"/>
                    <a:pt x="19" y="0"/>
                  </a:cubicBezTo>
                  <a:cubicBezTo>
                    <a:pt x="16" y="0"/>
                    <a:pt x="13" y="2"/>
                    <a:pt x="13" y="5"/>
                  </a:cubicBezTo>
                  <a:cubicBezTo>
                    <a:pt x="13" y="5"/>
                    <a:pt x="13" y="5"/>
                    <a:pt x="13" y="5"/>
                  </a:cubicBezTo>
                  <a:cubicBezTo>
                    <a:pt x="12" y="5"/>
                    <a:pt x="10" y="6"/>
                    <a:pt x="10" y="8"/>
                  </a:cubicBezTo>
                  <a:cubicBezTo>
                    <a:pt x="10" y="8"/>
                    <a:pt x="9" y="8"/>
                    <a:pt x="9" y="8"/>
                  </a:cubicBezTo>
                  <a:cubicBezTo>
                    <a:pt x="7" y="8"/>
                    <a:pt x="5" y="9"/>
                    <a:pt x="5" y="11"/>
                  </a:cubicBezTo>
                  <a:cubicBezTo>
                    <a:pt x="2" y="11"/>
                    <a:pt x="0" y="13"/>
                    <a:pt x="0" y="16"/>
                  </a:cubicBezTo>
                  <a:cubicBezTo>
                    <a:pt x="0" y="19"/>
                    <a:pt x="3" y="22"/>
                    <a:pt x="6" y="22"/>
                  </a:cubicBezTo>
                  <a:cubicBezTo>
                    <a:pt x="6" y="22"/>
                    <a:pt x="7" y="21"/>
                    <a:pt x="8" y="21"/>
                  </a:cubicBezTo>
                  <a:cubicBezTo>
                    <a:pt x="8" y="23"/>
                    <a:pt x="10" y="24"/>
                    <a:pt x="12" y="24"/>
                  </a:cubicBezTo>
                  <a:cubicBezTo>
                    <a:pt x="13" y="24"/>
                    <a:pt x="14" y="24"/>
                    <a:pt x="14" y="24"/>
                  </a:cubicBezTo>
                  <a:cubicBezTo>
                    <a:pt x="16" y="24"/>
                    <a:pt x="17" y="25"/>
                    <a:pt x="19" y="25"/>
                  </a:cubicBezTo>
                  <a:cubicBezTo>
                    <a:pt x="22" y="25"/>
                    <a:pt x="25" y="23"/>
                    <a:pt x="27" y="21"/>
                  </a:cubicBezTo>
                  <a:cubicBezTo>
                    <a:pt x="28" y="22"/>
                    <a:pt x="29" y="22"/>
                    <a:pt x="30" y="22"/>
                  </a:cubicBezTo>
                  <a:cubicBezTo>
                    <a:pt x="33" y="22"/>
                    <a:pt x="35" y="20"/>
                    <a:pt x="35" y="17"/>
                  </a:cubicBezTo>
                  <a:cubicBezTo>
                    <a:pt x="35" y="16"/>
                    <a:pt x="35" y="15"/>
                    <a:pt x="3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37"/>
            <p:cNvSpPr>
              <a:spLocks/>
            </p:cNvSpPr>
            <p:nvPr/>
          </p:nvSpPr>
          <p:spPr bwMode="auto">
            <a:xfrm>
              <a:off x="890085" y="3328987"/>
              <a:ext cx="23086" cy="128588"/>
            </a:xfrm>
            <a:custGeom>
              <a:avLst/>
              <a:gdLst>
                <a:gd name="T0" fmla="*/ 13 w 15"/>
                <a:gd name="T1" fmla="*/ 0 h 69"/>
                <a:gd name="T2" fmla="*/ 3 w 15"/>
                <a:gd name="T3" fmla="*/ 18 h 69"/>
                <a:gd name="T4" fmla="*/ 2 w 15"/>
                <a:gd name="T5" fmla="*/ 60 h 69"/>
                <a:gd name="T6" fmla="*/ 7 w 15"/>
                <a:gd name="T7" fmla="*/ 57 h 69"/>
                <a:gd name="T8" fmla="*/ 15 w 15"/>
                <a:gd name="T9" fmla="*/ 68 h 69"/>
                <a:gd name="T10" fmla="*/ 13 w 15"/>
                <a:gd name="T11" fmla="*/ 0 h 69"/>
              </a:gdLst>
              <a:ahLst/>
              <a:cxnLst>
                <a:cxn ang="0">
                  <a:pos x="T0" y="T1"/>
                </a:cxn>
                <a:cxn ang="0">
                  <a:pos x="T2" y="T3"/>
                </a:cxn>
                <a:cxn ang="0">
                  <a:pos x="T4" y="T5"/>
                </a:cxn>
                <a:cxn ang="0">
                  <a:pos x="T6" y="T7"/>
                </a:cxn>
                <a:cxn ang="0">
                  <a:pos x="T8" y="T9"/>
                </a:cxn>
                <a:cxn ang="0">
                  <a:pos x="T10" y="T11"/>
                </a:cxn>
              </a:cxnLst>
              <a:rect l="0" t="0" r="r" b="b"/>
              <a:pathLst>
                <a:path w="15" h="69">
                  <a:moveTo>
                    <a:pt x="13" y="0"/>
                  </a:moveTo>
                  <a:cubicBezTo>
                    <a:pt x="13" y="0"/>
                    <a:pt x="6" y="7"/>
                    <a:pt x="3" y="18"/>
                  </a:cubicBezTo>
                  <a:cubicBezTo>
                    <a:pt x="0" y="28"/>
                    <a:pt x="0" y="50"/>
                    <a:pt x="2" y="60"/>
                  </a:cubicBezTo>
                  <a:cubicBezTo>
                    <a:pt x="3" y="69"/>
                    <a:pt x="3" y="53"/>
                    <a:pt x="7" y="57"/>
                  </a:cubicBezTo>
                  <a:cubicBezTo>
                    <a:pt x="11" y="61"/>
                    <a:pt x="12" y="68"/>
                    <a:pt x="15" y="68"/>
                  </a:cubicBezTo>
                  <a:cubicBezTo>
                    <a:pt x="15" y="68"/>
                    <a:pt x="1" y="39"/>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38"/>
            <p:cNvSpPr>
              <a:spLocks/>
            </p:cNvSpPr>
            <p:nvPr/>
          </p:nvSpPr>
          <p:spPr bwMode="auto">
            <a:xfrm>
              <a:off x="961908" y="3459162"/>
              <a:ext cx="41041" cy="7938"/>
            </a:xfrm>
            <a:custGeom>
              <a:avLst/>
              <a:gdLst>
                <a:gd name="T0" fmla="*/ 19 w 27"/>
                <a:gd name="T1" fmla="*/ 0 h 4"/>
                <a:gd name="T2" fmla="*/ 23 w 27"/>
                <a:gd name="T3" fmla="*/ 3 h 4"/>
                <a:gd name="T4" fmla="*/ 27 w 27"/>
                <a:gd name="T5" fmla="*/ 4 h 4"/>
                <a:gd name="T6" fmla="*/ 21 w 27"/>
                <a:gd name="T7" fmla="*/ 4 h 4"/>
                <a:gd name="T8" fmla="*/ 16 w 27"/>
                <a:gd name="T9" fmla="*/ 3 h 4"/>
                <a:gd name="T10" fmla="*/ 8 w 27"/>
                <a:gd name="T11" fmla="*/ 4 h 4"/>
                <a:gd name="T12" fmla="*/ 2 w 27"/>
                <a:gd name="T13" fmla="*/ 4 h 4"/>
                <a:gd name="T14" fmla="*/ 4 w 27"/>
                <a:gd name="T15" fmla="*/ 3 h 4"/>
                <a:gd name="T16" fmla="*/ 10 w 27"/>
                <a:gd name="T17" fmla="*/ 2 h 4"/>
                <a:gd name="T18" fmla="*/ 19 w 27"/>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4">
                  <a:moveTo>
                    <a:pt x="19" y="0"/>
                  </a:moveTo>
                  <a:cubicBezTo>
                    <a:pt x="19" y="0"/>
                    <a:pt x="19" y="3"/>
                    <a:pt x="23" y="3"/>
                  </a:cubicBezTo>
                  <a:cubicBezTo>
                    <a:pt x="27" y="3"/>
                    <a:pt x="27" y="4"/>
                    <a:pt x="27" y="4"/>
                  </a:cubicBezTo>
                  <a:cubicBezTo>
                    <a:pt x="27" y="4"/>
                    <a:pt x="23" y="3"/>
                    <a:pt x="21" y="4"/>
                  </a:cubicBezTo>
                  <a:cubicBezTo>
                    <a:pt x="18" y="4"/>
                    <a:pt x="18" y="3"/>
                    <a:pt x="16" y="3"/>
                  </a:cubicBezTo>
                  <a:cubicBezTo>
                    <a:pt x="14" y="3"/>
                    <a:pt x="11" y="4"/>
                    <a:pt x="8" y="4"/>
                  </a:cubicBezTo>
                  <a:cubicBezTo>
                    <a:pt x="5" y="4"/>
                    <a:pt x="4" y="3"/>
                    <a:pt x="2" y="4"/>
                  </a:cubicBezTo>
                  <a:cubicBezTo>
                    <a:pt x="0" y="4"/>
                    <a:pt x="2" y="3"/>
                    <a:pt x="4" y="3"/>
                  </a:cubicBezTo>
                  <a:cubicBezTo>
                    <a:pt x="7" y="3"/>
                    <a:pt x="9" y="3"/>
                    <a:pt x="10" y="2"/>
                  </a:cubicBezTo>
                  <a:cubicBezTo>
                    <a:pt x="11" y="0"/>
                    <a:pt x="19" y="0"/>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39"/>
            <p:cNvSpPr>
              <a:spLocks/>
            </p:cNvSpPr>
            <p:nvPr/>
          </p:nvSpPr>
          <p:spPr bwMode="auto">
            <a:xfrm>
              <a:off x="961908" y="3403600"/>
              <a:ext cx="23086" cy="14288"/>
            </a:xfrm>
            <a:custGeom>
              <a:avLst/>
              <a:gdLst>
                <a:gd name="T0" fmla="*/ 1 w 15"/>
                <a:gd name="T1" fmla="*/ 0 h 8"/>
                <a:gd name="T2" fmla="*/ 14 w 15"/>
                <a:gd name="T3" fmla="*/ 5 h 8"/>
                <a:gd name="T4" fmla="*/ 15 w 15"/>
                <a:gd name="T5" fmla="*/ 8 h 8"/>
                <a:gd name="T6" fmla="*/ 11 w 15"/>
                <a:gd name="T7" fmla="*/ 6 h 8"/>
                <a:gd name="T8" fmla="*/ 0 w 15"/>
                <a:gd name="T9" fmla="*/ 0 h 8"/>
                <a:gd name="T10" fmla="*/ 1 w 15"/>
                <a:gd name="T11" fmla="*/ 0 h 8"/>
              </a:gdLst>
              <a:ahLst/>
              <a:cxnLst>
                <a:cxn ang="0">
                  <a:pos x="T0" y="T1"/>
                </a:cxn>
                <a:cxn ang="0">
                  <a:pos x="T2" y="T3"/>
                </a:cxn>
                <a:cxn ang="0">
                  <a:pos x="T4" y="T5"/>
                </a:cxn>
                <a:cxn ang="0">
                  <a:pos x="T6" y="T7"/>
                </a:cxn>
                <a:cxn ang="0">
                  <a:pos x="T8" y="T9"/>
                </a:cxn>
                <a:cxn ang="0">
                  <a:pos x="T10" y="T11"/>
                </a:cxn>
              </a:cxnLst>
              <a:rect l="0" t="0" r="r" b="b"/>
              <a:pathLst>
                <a:path w="15" h="8">
                  <a:moveTo>
                    <a:pt x="1" y="0"/>
                  </a:moveTo>
                  <a:cubicBezTo>
                    <a:pt x="1" y="0"/>
                    <a:pt x="5" y="5"/>
                    <a:pt x="14" y="5"/>
                  </a:cubicBezTo>
                  <a:cubicBezTo>
                    <a:pt x="15" y="8"/>
                    <a:pt x="15" y="8"/>
                    <a:pt x="15" y="8"/>
                  </a:cubicBezTo>
                  <a:cubicBezTo>
                    <a:pt x="15" y="8"/>
                    <a:pt x="13" y="6"/>
                    <a:pt x="11" y="6"/>
                  </a:cubicBezTo>
                  <a:cubicBezTo>
                    <a:pt x="8" y="6"/>
                    <a:pt x="2" y="3"/>
                    <a:pt x="0"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40"/>
            <p:cNvSpPr>
              <a:spLocks/>
            </p:cNvSpPr>
            <p:nvPr/>
          </p:nvSpPr>
          <p:spPr bwMode="auto">
            <a:xfrm>
              <a:off x="965755" y="3402012"/>
              <a:ext cx="3848" cy="7938"/>
            </a:xfrm>
            <a:custGeom>
              <a:avLst/>
              <a:gdLst>
                <a:gd name="T0" fmla="*/ 0 w 3"/>
                <a:gd name="T1" fmla="*/ 0 h 5"/>
                <a:gd name="T2" fmla="*/ 2 w 3"/>
                <a:gd name="T3" fmla="*/ 4 h 5"/>
                <a:gd name="T4" fmla="*/ 2 w 3"/>
                <a:gd name="T5" fmla="*/ 4 h 5"/>
                <a:gd name="T6" fmla="*/ 1 w 3"/>
                <a:gd name="T7" fmla="*/ 4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0" y="0"/>
                    <a:pt x="0" y="2"/>
                    <a:pt x="2" y="4"/>
                  </a:cubicBezTo>
                  <a:cubicBezTo>
                    <a:pt x="3" y="5"/>
                    <a:pt x="2" y="4"/>
                    <a:pt x="2" y="4"/>
                  </a:cubicBezTo>
                  <a:cubicBezTo>
                    <a:pt x="1" y="4"/>
                    <a:pt x="1" y="4"/>
                    <a:pt x="1" y="4"/>
                  </a:cubicBezTo>
                  <a:cubicBezTo>
                    <a:pt x="1" y="4"/>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41"/>
            <p:cNvSpPr>
              <a:spLocks/>
            </p:cNvSpPr>
            <p:nvPr/>
          </p:nvSpPr>
          <p:spPr bwMode="auto">
            <a:xfrm>
              <a:off x="968320" y="3375025"/>
              <a:ext cx="24368" cy="90488"/>
            </a:xfrm>
            <a:custGeom>
              <a:avLst/>
              <a:gdLst>
                <a:gd name="T0" fmla="*/ 11 w 16"/>
                <a:gd name="T1" fmla="*/ 6 h 48"/>
                <a:gd name="T2" fmla="*/ 13 w 16"/>
                <a:gd name="T3" fmla="*/ 22 h 48"/>
                <a:gd name="T4" fmla="*/ 15 w 16"/>
                <a:gd name="T5" fmla="*/ 48 h 48"/>
                <a:gd name="T6" fmla="*/ 5 w 16"/>
                <a:gd name="T7" fmla="*/ 48 h 48"/>
                <a:gd name="T8" fmla="*/ 9 w 16"/>
                <a:gd name="T9" fmla="*/ 29 h 48"/>
                <a:gd name="T10" fmla="*/ 0 w 16"/>
                <a:gd name="T11" fmla="*/ 4 h 48"/>
                <a:gd name="T12" fmla="*/ 2 w 16"/>
                <a:gd name="T13" fmla="*/ 4 h 48"/>
                <a:gd name="T14" fmla="*/ 8 w 16"/>
                <a:gd name="T15" fmla="*/ 16 h 48"/>
                <a:gd name="T16" fmla="*/ 8 w 16"/>
                <a:gd name="T17" fmla="*/ 4 h 48"/>
                <a:gd name="T18" fmla="*/ 11 w 16"/>
                <a:gd name="T19" fmla="*/ 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48">
                  <a:moveTo>
                    <a:pt x="11" y="6"/>
                  </a:moveTo>
                  <a:cubicBezTo>
                    <a:pt x="11" y="6"/>
                    <a:pt x="10" y="7"/>
                    <a:pt x="13" y="22"/>
                  </a:cubicBezTo>
                  <a:cubicBezTo>
                    <a:pt x="16" y="37"/>
                    <a:pt x="15" y="48"/>
                    <a:pt x="15" y="48"/>
                  </a:cubicBezTo>
                  <a:cubicBezTo>
                    <a:pt x="5" y="48"/>
                    <a:pt x="5" y="48"/>
                    <a:pt x="5" y="48"/>
                  </a:cubicBezTo>
                  <a:cubicBezTo>
                    <a:pt x="5" y="48"/>
                    <a:pt x="10" y="39"/>
                    <a:pt x="9" y="29"/>
                  </a:cubicBezTo>
                  <a:cubicBezTo>
                    <a:pt x="9" y="20"/>
                    <a:pt x="1" y="11"/>
                    <a:pt x="0" y="4"/>
                  </a:cubicBezTo>
                  <a:cubicBezTo>
                    <a:pt x="2" y="4"/>
                    <a:pt x="2" y="4"/>
                    <a:pt x="2" y="4"/>
                  </a:cubicBezTo>
                  <a:cubicBezTo>
                    <a:pt x="2" y="4"/>
                    <a:pt x="6" y="14"/>
                    <a:pt x="8" y="16"/>
                  </a:cubicBezTo>
                  <a:cubicBezTo>
                    <a:pt x="8" y="16"/>
                    <a:pt x="7" y="8"/>
                    <a:pt x="8" y="4"/>
                  </a:cubicBezTo>
                  <a:cubicBezTo>
                    <a:pt x="9" y="0"/>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42"/>
            <p:cNvSpPr>
              <a:spLocks noEditPoints="1"/>
            </p:cNvSpPr>
            <p:nvPr/>
          </p:nvSpPr>
          <p:spPr bwMode="auto">
            <a:xfrm>
              <a:off x="973451" y="3387725"/>
              <a:ext cx="6413" cy="17463"/>
            </a:xfrm>
            <a:custGeom>
              <a:avLst/>
              <a:gdLst>
                <a:gd name="T0" fmla="*/ 5 w 5"/>
                <a:gd name="T1" fmla="*/ 9 h 9"/>
                <a:gd name="T2" fmla="*/ 5 w 5"/>
                <a:gd name="T3" fmla="*/ 9 h 9"/>
                <a:gd name="T4" fmla="*/ 5 w 5"/>
                <a:gd name="T5" fmla="*/ 9 h 9"/>
                <a:gd name="T6" fmla="*/ 5 w 5"/>
                <a:gd name="T7" fmla="*/ 9 h 9"/>
                <a:gd name="T8" fmla="*/ 5 w 5"/>
                <a:gd name="T9" fmla="*/ 9 h 9"/>
                <a:gd name="T10" fmla="*/ 5 w 5"/>
                <a:gd name="T11" fmla="*/ 9 h 9"/>
                <a:gd name="T12" fmla="*/ 5 w 5"/>
                <a:gd name="T13" fmla="*/ 9 h 9"/>
                <a:gd name="T14" fmla="*/ 5 w 5"/>
                <a:gd name="T15" fmla="*/ 9 h 9"/>
                <a:gd name="T16" fmla="*/ 5 w 5"/>
                <a:gd name="T17" fmla="*/ 9 h 9"/>
                <a:gd name="T18" fmla="*/ 5 w 5"/>
                <a:gd name="T19" fmla="*/ 9 h 9"/>
                <a:gd name="T20" fmla="*/ 5 w 5"/>
                <a:gd name="T21" fmla="*/ 9 h 9"/>
                <a:gd name="T22" fmla="*/ 5 w 5"/>
                <a:gd name="T23" fmla="*/ 9 h 9"/>
                <a:gd name="T24" fmla="*/ 5 w 5"/>
                <a:gd name="T25" fmla="*/ 9 h 9"/>
                <a:gd name="T26" fmla="*/ 5 w 5"/>
                <a:gd name="T27" fmla="*/ 9 h 9"/>
                <a:gd name="T28" fmla="*/ 5 w 5"/>
                <a:gd name="T29" fmla="*/ 9 h 9"/>
                <a:gd name="T30" fmla="*/ 0 w 5"/>
                <a:gd name="T31" fmla="*/ 0 h 9"/>
                <a:gd name="T32" fmla="*/ 0 w 5"/>
                <a:gd name="T33" fmla="*/ 0 h 9"/>
                <a:gd name="T34" fmla="*/ 5 w 5"/>
                <a:gd name="T35" fmla="*/ 9 h 9"/>
                <a:gd name="T36" fmla="*/ 5 w 5"/>
                <a:gd name="T37" fmla="*/ 9 h 9"/>
                <a:gd name="T38" fmla="*/ 0 w 5"/>
                <a:gd name="T3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9">
                  <a:moveTo>
                    <a:pt x="5" y="9"/>
                  </a:moveTo>
                  <a:cubicBezTo>
                    <a:pt x="5" y="9"/>
                    <a:pt x="5" y="9"/>
                    <a:pt x="5" y="9"/>
                  </a:cubicBezTo>
                  <a:cubicBezTo>
                    <a:pt x="5" y="9"/>
                    <a:pt x="5" y="9"/>
                    <a:pt x="5" y="9"/>
                  </a:cubicBezTo>
                  <a:moveTo>
                    <a:pt x="5" y="9"/>
                  </a:moveTo>
                  <a:cubicBezTo>
                    <a:pt x="5" y="9"/>
                    <a:pt x="5" y="9"/>
                    <a:pt x="5" y="9"/>
                  </a:cubicBezTo>
                  <a:cubicBezTo>
                    <a:pt x="5" y="9"/>
                    <a:pt x="5" y="9"/>
                    <a:pt x="5" y="9"/>
                  </a:cubicBezTo>
                  <a:moveTo>
                    <a:pt x="5" y="9"/>
                  </a:moveTo>
                  <a:cubicBezTo>
                    <a:pt x="5" y="9"/>
                    <a:pt x="5" y="9"/>
                    <a:pt x="5" y="9"/>
                  </a:cubicBezTo>
                  <a:cubicBezTo>
                    <a:pt x="5" y="9"/>
                    <a:pt x="5" y="9"/>
                    <a:pt x="5" y="9"/>
                  </a:cubicBezTo>
                  <a:moveTo>
                    <a:pt x="5" y="9"/>
                  </a:moveTo>
                  <a:cubicBezTo>
                    <a:pt x="5" y="9"/>
                    <a:pt x="5" y="9"/>
                    <a:pt x="5" y="9"/>
                  </a:cubicBezTo>
                  <a:cubicBezTo>
                    <a:pt x="5" y="9"/>
                    <a:pt x="5" y="9"/>
                    <a:pt x="5" y="9"/>
                  </a:cubicBezTo>
                  <a:moveTo>
                    <a:pt x="5" y="9"/>
                  </a:moveTo>
                  <a:cubicBezTo>
                    <a:pt x="5" y="9"/>
                    <a:pt x="5" y="9"/>
                    <a:pt x="5" y="9"/>
                  </a:cubicBezTo>
                  <a:cubicBezTo>
                    <a:pt x="5" y="9"/>
                    <a:pt x="5" y="9"/>
                    <a:pt x="5" y="9"/>
                  </a:cubicBezTo>
                  <a:moveTo>
                    <a:pt x="0" y="0"/>
                  </a:moveTo>
                  <a:cubicBezTo>
                    <a:pt x="0" y="0"/>
                    <a:pt x="0" y="0"/>
                    <a:pt x="0" y="0"/>
                  </a:cubicBezTo>
                  <a:cubicBezTo>
                    <a:pt x="2" y="3"/>
                    <a:pt x="4" y="8"/>
                    <a:pt x="5" y="9"/>
                  </a:cubicBezTo>
                  <a:cubicBezTo>
                    <a:pt x="5" y="9"/>
                    <a:pt x="5" y="9"/>
                    <a:pt x="5" y="9"/>
                  </a:cubicBezTo>
                  <a:cubicBezTo>
                    <a:pt x="4" y="8"/>
                    <a:pt x="2" y="3"/>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43"/>
            <p:cNvSpPr>
              <a:spLocks/>
            </p:cNvSpPr>
            <p:nvPr/>
          </p:nvSpPr>
          <p:spPr bwMode="auto">
            <a:xfrm>
              <a:off x="969603" y="3387725"/>
              <a:ext cx="20521" cy="46038"/>
            </a:xfrm>
            <a:custGeom>
              <a:avLst/>
              <a:gdLst>
                <a:gd name="T0" fmla="*/ 7 w 13"/>
                <a:gd name="T1" fmla="*/ 0 h 24"/>
                <a:gd name="T2" fmla="*/ 7 w 13"/>
                <a:gd name="T3" fmla="*/ 9 h 24"/>
                <a:gd name="T4" fmla="*/ 7 w 13"/>
                <a:gd name="T5" fmla="*/ 9 h 24"/>
                <a:gd name="T6" fmla="*/ 7 w 13"/>
                <a:gd name="T7" fmla="*/ 9 h 24"/>
                <a:gd name="T8" fmla="*/ 7 w 13"/>
                <a:gd name="T9" fmla="*/ 9 h 24"/>
                <a:gd name="T10" fmla="*/ 7 w 13"/>
                <a:gd name="T11" fmla="*/ 9 h 24"/>
                <a:gd name="T12" fmla="*/ 7 w 13"/>
                <a:gd name="T13" fmla="*/ 9 h 24"/>
                <a:gd name="T14" fmla="*/ 7 w 13"/>
                <a:gd name="T15" fmla="*/ 9 h 24"/>
                <a:gd name="T16" fmla="*/ 7 w 13"/>
                <a:gd name="T17" fmla="*/ 9 h 24"/>
                <a:gd name="T18" fmla="*/ 7 w 13"/>
                <a:gd name="T19" fmla="*/ 9 h 24"/>
                <a:gd name="T20" fmla="*/ 7 w 13"/>
                <a:gd name="T21" fmla="*/ 9 h 24"/>
                <a:gd name="T22" fmla="*/ 7 w 13"/>
                <a:gd name="T23" fmla="*/ 9 h 24"/>
                <a:gd name="T24" fmla="*/ 7 w 13"/>
                <a:gd name="T25" fmla="*/ 9 h 24"/>
                <a:gd name="T26" fmla="*/ 7 w 13"/>
                <a:gd name="T27" fmla="*/ 9 h 24"/>
                <a:gd name="T28" fmla="*/ 2 w 13"/>
                <a:gd name="T29" fmla="*/ 0 h 24"/>
                <a:gd name="T30" fmla="*/ 0 w 13"/>
                <a:gd name="T31" fmla="*/ 0 h 24"/>
                <a:gd name="T32" fmla="*/ 8 w 13"/>
                <a:gd name="T33" fmla="*/ 13 h 24"/>
                <a:gd name="T34" fmla="*/ 13 w 13"/>
                <a:gd name="T35" fmla="*/ 24 h 24"/>
                <a:gd name="T36" fmla="*/ 11 w 13"/>
                <a:gd name="T37" fmla="*/ 12 h 24"/>
                <a:gd name="T38" fmla="*/ 9 w 13"/>
                <a:gd name="T39" fmla="*/ 1 h 24"/>
                <a:gd name="T40" fmla="*/ 7 w 13"/>
                <a:gd name="T4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24">
                  <a:moveTo>
                    <a:pt x="7" y="0"/>
                  </a:moveTo>
                  <a:cubicBezTo>
                    <a:pt x="7" y="3"/>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6" y="8"/>
                    <a:pt x="4" y="3"/>
                    <a:pt x="2" y="0"/>
                  </a:cubicBezTo>
                  <a:cubicBezTo>
                    <a:pt x="1" y="0"/>
                    <a:pt x="0" y="0"/>
                    <a:pt x="0" y="0"/>
                  </a:cubicBezTo>
                  <a:cubicBezTo>
                    <a:pt x="0" y="0"/>
                    <a:pt x="4" y="10"/>
                    <a:pt x="8" y="13"/>
                  </a:cubicBezTo>
                  <a:cubicBezTo>
                    <a:pt x="11" y="17"/>
                    <a:pt x="13" y="24"/>
                    <a:pt x="13" y="24"/>
                  </a:cubicBezTo>
                  <a:cubicBezTo>
                    <a:pt x="13" y="24"/>
                    <a:pt x="11" y="15"/>
                    <a:pt x="11" y="12"/>
                  </a:cubicBezTo>
                  <a:cubicBezTo>
                    <a:pt x="10" y="9"/>
                    <a:pt x="9" y="2"/>
                    <a:pt x="9" y="1"/>
                  </a:cubicBezTo>
                  <a:cubicBezTo>
                    <a:pt x="10" y="0"/>
                    <a:pt x="8"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44"/>
            <p:cNvSpPr>
              <a:spLocks/>
            </p:cNvSpPr>
            <p:nvPr/>
          </p:nvSpPr>
          <p:spPr bwMode="auto">
            <a:xfrm>
              <a:off x="990124" y="3409950"/>
              <a:ext cx="21803" cy="28575"/>
            </a:xfrm>
            <a:custGeom>
              <a:avLst/>
              <a:gdLst>
                <a:gd name="T0" fmla="*/ 14 w 15"/>
                <a:gd name="T1" fmla="*/ 0 h 15"/>
                <a:gd name="T2" fmla="*/ 0 w 15"/>
                <a:gd name="T3" fmla="*/ 11 h 15"/>
                <a:gd name="T4" fmla="*/ 0 w 15"/>
                <a:gd name="T5" fmla="*/ 15 h 15"/>
                <a:gd name="T6" fmla="*/ 4 w 15"/>
                <a:gd name="T7" fmla="*/ 11 h 15"/>
                <a:gd name="T8" fmla="*/ 15 w 15"/>
                <a:gd name="T9" fmla="*/ 0 h 15"/>
                <a:gd name="T10" fmla="*/ 14 w 15"/>
                <a:gd name="T11" fmla="*/ 0 h 15"/>
              </a:gdLst>
              <a:ahLst/>
              <a:cxnLst>
                <a:cxn ang="0">
                  <a:pos x="T0" y="T1"/>
                </a:cxn>
                <a:cxn ang="0">
                  <a:pos x="T2" y="T3"/>
                </a:cxn>
                <a:cxn ang="0">
                  <a:pos x="T4" y="T5"/>
                </a:cxn>
                <a:cxn ang="0">
                  <a:pos x="T6" y="T7"/>
                </a:cxn>
                <a:cxn ang="0">
                  <a:pos x="T8" y="T9"/>
                </a:cxn>
                <a:cxn ang="0">
                  <a:pos x="T10" y="T11"/>
                </a:cxn>
              </a:cxnLst>
              <a:rect l="0" t="0" r="r" b="b"/>
              <a:pathLst>
                <a:path w="15" h="15">
                  <a:moveTo>
                    <a:pt x="14" y="0"/>
                  </a:moveTo>
                  <a:cubicBezTo>
                    <a:pt x="14" y="0"/>
                    <a:pt x="11" y="7"/>
                    <a:pt x="0" y="11"/>
                  </a:cubicBezTo>
                  <a:cubicBezTo>
                    <a:pt x="0" y="15"/>
                    <a:pt x="0" y="15"/>
                    <a:pt x="0" y="15"/>
                  </a:cubicBezTo>
                  <a:cubicBezTo>
                    <a:pt x="0" y="15"/>
                    <a:pt x="2" y="12"/>
                    <a:pt x="4" y="11"/>
                  </a:cubicBezTo>
                  <a:cubicBezTo>
                    <a:pt x="7" y="10"/>
                    <a:pt x="14" y="4"/>
                    <a:pt x="15" y="0"/>
                  </a:cubicBez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45"/>
            <p:cNvSpPr>
              <a:spLocks/>
            </p:cNvSpPr>
            <p:nvPr/>
          </p:nvSpPr>
          <p:spPr bwMode="auto">
            <a:xfrm>
              <a:off x="995254" y="3403600"/>
              <a:ext cx="8978" cy="31750"/>
            </a:xfrm>
            <a:custGeom>
              <a:avLst/>
              <a:gdLst>
                <a:gd name="T0" fmla="*/ 4 w 6"/>
                <a:gd name="T1" fmla="*/ 0 h 17"/>
                <a:gd name="T2" fmla="*/ 3 w 6"/>
                <a:gd name="T3" fmla="*/ 12 h 17"/>
                <a:gd name="T4" fmla="*/ 3 w 6"/>
                <a:gd name="T5" fmla="*/ 12 h 17"/>
                <a:gd name="T6" fmla="*/ 5 w 6"/>
                <a:gd name="T7" fmla="*/ 10 h 17"/>
                <a:gd name="T8" fmla="*/ 4 w 6"/>
                <a:gd name="T9" fmla="*/ 0 h 17"/>
              </a:gdLst>
              <a:ahLst/>
              <a:cxnLst>
                <a:cxn ang="0">
                  <a:pos x="T0" y="T1"/>
                </a:cxn>
                <a:cxn ang="0">
                  <a:pos x="T2" y="T3"/>
                </a:cxn>
                <a:cxn ang="0">
                  <a:pos x="T4" y="T5"/>
                </a:cxn>
                <a:cxn ang="0">
                  <a:pos x="T6" y="T7"/>
                </a:cxn>
                <a:cxn ang="0">
                  <a:pos x="T8" y="T9"/>
                </a:cxn>
              </a:cxnLst>
              <a:rect l="0" t="0" r="r" b="b"/>
              <a:pathLst>
                <a:path w="6" h="17">
                  <a:moveTo>
                    <a:pt x="4" y="0"/>
                  </a:moveTo>
                  <a:cubicBezTo>
                    <a:pt x="4" y="0"/>
                    <a:pt x="6" y="6"/>
                    <a:pt x="3" y="12"/>
                  </a:cubicBezTo>
                  <a:cubicBezTo>
                    <a:pt x="0" y="17"/>
                    <a:pt x="3" y="12"/>
                    <a:pt x="3" y="12"/>
                  </a:cubicBezTo>
                  <a:cubicBezTo>
                    <a:pt x="5" y="10"/>
                    <a:pt x="5" y="10"/>
                    <a:pt x="5" y="10"/>
                  </a:cubicBezTo>
                  <a:cubicBezTo>
                    <a:pt x="5" y="10"/>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46"/>
            <p:cNvSpPr>
              <a:spLocks/>
            </p:cNvSpPr>
            <p:nvPr/>
          </p:nvSpPr>
          <p:spPr bwMode="auto">
            <a:xfrm>
              <a:off x="991406" y="3386137"/>
              <a:ext cx="35911" cy="31750"/>
            </a:xfrm>
            <a:custGeom>
              <a:avLst/>
              <a:gdLst>
                <a:gd name="T0" fmla="*/ 1 w 24"/>
                <a:gd name="T1" fmla="*/ 9 h 17"/>
                <a:gd name="T2" fmla="*/ 1 w 24"/>
                <a:gd name="T3" fmla="*/ 9 h 17"/>
                <a:gd name="T4" fmla="*/ 3 w 24"/>
                <a:gd name="T5" fmla="*/ 7 h 17"/>
                <a:gd name="T6" fmla="*/ 3 w 24"/>
                <a:gd name="T7" fmla="*/ 7 h 17"/>
                <a:gd name="T8" fmla="*/ 6 w 24"/>
                <a:gd name="T9" fmla="*/ 5 h 17"/>
                <a:gd name="T10" fmla="*/ 5 w 24"/>
                <a:gd name="T11" fmla="*/ 5 h 17"/>
                <a:gd name="T12" fmla="*/ 8 w 24"/>
                <a:gd name="T13" fmla="*/ 2 h 17"/>
                <a:gd name="T14" fmla="*/ 8 w 24"/>
                <a:gd name="T15" fmla="*/ 2 h 17"/>
                <a:gd name="T16" fmla="*/ 11 w 24"/>
                <a:gd name="T17" fmla="*/ 0 h 17"/>
                <a:gd name="T18" fmla="*/ 15 w 24"/>
                <a:gd name="T19" fmla="*/ 4 h 17"/>
                <a:gd name="T20" fmla="*/ 15 w 24"/>
                <a:gd name="T21" fmla="*/ 4 h 17"/>
                <a:gd name="T22" fmla="*/ 17 w 24"/>
                <a:gd name="T23" fmla="*/ 6 h 17"/>
                <a:gd name="T24" fmla="*/ 18 w 24"/>
                <a:gd name="T25" fmla="*/ 5 h 17"/>
                <a:gd name="T26" fmla="*/ 20 w 24"/>
                <a:gd name="T27" fmla="*/ 7 h 17"/>
                <a:gd name="T28" fmla="*/ 24 w 24"/>
                <a:gd name="T29" fmla="*/ 11 h 17"/>
                <a:gd name="T30" fmla="*/ 20 w 24"/>
                <a:gd name="T31" fmla="*/ 15 h 17"/>
                <a:gd name="T32" fmla="*/ 19 w 24"/>
                <a:gd name="T33" fmla="*/ 14 h 17"/>
                <a:gd name="T34" fmla="*/ 16 w 24"/>
                <a:gd name="T35" fmla="*/ 17 h 17"/>
                <a:gd name="T36" fmla="*/ 14 w 24"/>
                <a:gd name="T37" fmla="*/ 16 h 17"/>
                <a:gd name="T38" fmla="*/ 11 w 24"/>
                <a:gd name="T39" fmla="*/ 17 h 17"/>
                <a:gd name="T40" fmla="*/ 6 w 24"/>
                <a:gd name="T41" fmla="*/ 15 h 17"/>
                <a:gd name="T42" fmla="*/ 4 w 24"/>
                <a:gd name="T43" fmla="*/ 15 h 17"/>
                <a:gd name="T44" fmla="*/ 0 w 24"/>
                <a:gd name="T45" fmla="*/ 11 h 17"/>
                <a:gd name="T46" fmla="*/ 1 w 24"/>
                <a:gd name="T47"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17">
                  <a:moveTo>
                    <a:pt x="1" y="9"/>
                  </a:moveTo>
                  <a:cubicBezTo>
                    <a:pt x="1" y="9"/>
                    <a:pt x="1" y="9"/>
                    <a:pt x="1" y="9"/>
                  </a:cubicBezTo>
                  <a:cubicBezTo>
                    <a:pt x="1" y="8"/>
                    <a:pt x="2" y="7"/>
                    <a:pt x="3" y="7"/>
                  </a:cubicBezTo>
                  <a:cubicBezTo>
                    <a:pt x="3" y="7"/>
                    <a:pt x="3" y="7"/>
                    <a:pt x="3" y="7"/>
                  </a:cubicBezTo>
                  <a:cubicBezTo>
                    <a:pt x="4" y="6"/>
                    <a:pt x="5" y="6"/>
                    <a:pt x="6" y="5"/>
                  </a:cubicBezTo>
                  <a:cubicBezTo>
                    <a:pt x="5" y="5"/>
                    <a:pt x="5" y="5"/>
                    <a:pt x="5" y="5"/>
                  </a:cubicBezTo>
                  <a:cubicBezTo>
                    <a:pt x="5" y="3"/>
                    <a:pt x="7" y="2"/>
                    <a:pt x="8" y="2"/>
                  </a:cubicBezTo>
                  <a:cubicBezTo>
                    <a:pt x="8" y="2"/>
                    <a:pt x="8" y="2"/>
                    <a:pt x="8" y="2"/>
                  </a:cubicBezTo>
                  <a:cubicBezTo>
                    <a:pt x="9" y="1"/>
                    <a:pt x="10" y="0"/>
                    <a:pt x="11" y="0"/>
                  </a:cubicBezTo>
                  <a:cubicBezTo>
                    <a:pt x="13" y="0"/>
                    <a:pt x="15" y="2"/>
                    <a:pt x="15" y="4"/>
                  </a:cubicBezTo>
                  <a:cubicBezTo>
                    <a:pt x="15" y="4"/>
                    <a:pt x="15" y="4"/>
                    <a:pt x="15" y="4"/>
                  </a:cubicBezTo>
                  <a:cubicBezTo>
                    <a:pt x="16" y="4"/>
                    <a:pt x="17" y="5"/>
                    <a:pt x="17" y="6"/>
                  </a:cubicBezTo>
                  <a:cubicBezTo>
                    <a:pt x="18" y="5"/>
                    <a:pt x="18" y="5"/>
                    <a:pt x="18" y="5"/>
                  </a:cubicBezTo>
                  <a:cubicBezTo>
                    <a:pt x="19" y="5"/>
                    <a:pt x="20" y="6"/>
                    <a:pt x="20" y="7"/>
                  </a:cubicBezTo>
                  <a:cubicBezTo>
                    <a:pt x="22" y="8"/>
                    <a:pt x="24" y="9"/>
                    <a:pt x="24" y="11"/>
                  </a:cubicBezTo>
                  <a:cubicBezTo>
                    <a:pt x="24" y="13"/>
                    <a:pt x="22" y="15"/>
                    <a:pt x="20" y="15"/>
                  </a:cubicBezTo>
                  <a:cubicBezTo>
                    <a:pt x="20" y="15"/>
                    <a:pt x="19" y="15"/>
                    <a:pt x="19" y="14"/>
                  </a:cubicBezTo>
                  <a:cubicBezTo>
                    <a:pt x="18" y="16"/>
                    <a:pt x="17" y="17"/>
                    <a:pt x="16" y="17"/>
                  </a:cubicBezTo>
                  <a:cubicBezTo>
                    <a:pt x="15" y="17"/>
                    <a:pt x="15" y="16"/>
                    <a:pt x="14" y="16"/>
                  </a:cubicBezTo>
                  <a:cubicBezTo>
                    <a:pt x="13" y="17"/>
                    <a:pt x="12" y="17"/>
                    <a:pt x="11" y="17"/>
                  </a:cubicBezTo>
                  <a:cubicBezTo>
                    <a:pt x="9" y="17"/>
                    <a:pt x="7" y="16"/>
                    <a:pt x="6" y="15"/>
                  </a:cubicBezTo>
                  <a:cubicBezTo>
                    <a:pt x="5" y="15"/>
                    <a:pt x="5" y="15"/>
                    <a:pt x="4" y="15"/>
                  </a:cubicBezTo>
                  <a:cubicBezTo>
                    <a:pt x="2" y="15"/>
                    <a:pt x="0" y="13"/>
                    <a:pt x="0" y="11"/>
                  </a:cubicBezTo>
                  <a:cubicBezTo>
                    <a:pt x="0" y="11"/>
                    <a:pt x="1" y="10"/>
                    <a:pt x="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47"/>
            <p:cNvSpPr>
              <a:spLocks/>
            </p:cNvSpPr>
            <p:nvPr/>
          </p:nvSpPr>
          <p:spPr bwMode="auto">
            <a:xfrm>
              <a:off x="992689" y="3387725"/>
              <a:ext cx="33346" cy="30163"/>
            </a:xfrm>
            <a:custGeom>
              <a:avLst/>
              <a:gdLst>
                <a:gd name="T0" fmla="*/ 0 w 22"/>
                <a:gd name="T1" fmla="*/ 8 h 16"/>
                <a:gd name="T2" fmla="*/ 0 w 22"/>
                <a:gd name="T3" fmla="*/ 8 h 16"/>
                <a:gd name="T4" fmla="*/ 2 w 22"/>
                <a:gd name="T5" fmla="*/ 6 h 16"/>
                <a:gd name="T6" fmla="*/ 3 w 22"/>
                <a:gd name="T7" fmla="*/ 6 h 16"/>
                <a:gd name="T8" fmla="*/ 5 w 22"/>
                <a:gd name="T9" fmla="*/ 4 h 16"/>
                <a:gd name="T10" fmla="*/ 5 w 22"/>
                <a:gd name="T11" fmla="*/ 4 h 16"/>
                <a:gd name="T12" fmla="*/ 7 w 22"/>
                <a:gd name="T13" fmla="*/ 2 h 16"/>
                <a:gd name="T14" fmla="*/ 7 w 22"/>
                <a:gd name="T15" fmla="*/ 2 h 16"/>
                <a:gd name="T16" fmla="*/ 10 w 22"/>
                <a:gd name="T17" fmla="*/ 0 h 16"/>
                <a:gd name="T18" fmla="*/ 14 w 22"/>
                <a:gd name="T19" fmla="*/ 3 h 16"/>
                <a:gd name="T20" fmla="*/ 14 w 22"/>
                <a:gd name="T21" fmla="*/ 3 h 16"/>
                <a:gd name="T22" fmla="*/ 16 w 22"/>
                <a:gd name="T23" fmla="*/ 5 h 16"/>
                <a:gd name="T24" fmla="*/ 17 w 22"/>
                <a:gd name="T25" fmla="*/ 4 h 16"/>
                <a:gd name="T26" fmla="*/ 19 w 22"/>
                <a:gd name="T27" fmla="*/ 6 h 16"/>
                <a:gd name="T28" fmla="*/ 22 w 22"/>
                <a:gd name="T29" fmla="*/ 10 h 16"/>
                <a:gd name="T30" fmla="*/ 19 w 22"/>
                <a:gd name="T31" fmla="*/ 13 h 16"/>
                <a:gd name="T32" fmla="*/ 17 w 22"/>
                <a:gd name="T33" fmla="*/ 13 h 16"/>
                <a:gd name="T34" fmla="*/ 15 w 22"/>
                <a:gd name="T35" fmla="*/ 15 h 16"/>
                <a:gd name="T36" fmla="*/ 13 w 22"/>
                <a:gd name="T37" fmla="*/ 15 h 16"/>
                <a:gd name="T38" fmla="*/ 10 w 22"/>
                <a:gd name="T39" fmla="*/ 16 h 16"/>
                <a:gd name="T40" fmla="*/ 5 w 22"/>
                <a:gd name="T41" fmla="*/ 13 h 16"/>
                <a:gd name="T42" fmla="*/ 3 w 22"/>
                <a:gd name="T43" fmla="*/ 14 h 16"/>
                <a:gd name="T44" fmla="*/ 0 w 22"/>
                <a:gd name="T45" fmla="*/ 10 h 16"/>
                <a:gd name="T46" fmla="*/ 0 w 22"/>
                <a:gd name="T47"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16">
                  <a:moveTo>
                    <a:pt x="0" y="8"/>
                  </a:moveTo>
                  <a:cubicBezTo>
                    <a:pt x="0" y="8"/>
                    <a:pt x="0" y="8"/>
                    <a:pt x="0" y="8"/>
                  </a:cubicBezTo>
                  <a:cubicBezTo>
                    <a:pt x="0" y="7"/>
                    <a:pt x="1" y="6"/>
                    <a:pt x="2" y="6"/>
                  </a:cubicBezTo>
                  <a:cubicBezTo>
                    <a:pt x="3" y="6"/>
                    <a:pt x="3" y="6"/>
                    <a:pt x="3" y="6"/>
                  </a:cubicBezTo>
                  <a:cubicBezTo>
                    <a:pt x="3" y="5"/>
                    <a:pt x="4" y="5"/>
                    <a:pt x="5" y="4"/>
                  </a:cubicBezTo>
                  <a:cubicBezTo>
                    <a:pt x="5" y="4"/>
                    <a:pt x="5" y="4"/>
                    <a:pt x="5" y="4"/>
                  </a:cubicBezTo>
                  <a:cubicBezTo>
                    <a:pt x="5" y="3"/>
                    <a:pt x="6" y="2"/>
                    <a:pt x="7" y="2"/>
                  </a:cubicBezTo>
                  <a:cubicBezTo>
                    <a:pt x="7" y="2"/>
                    <a:pt x="7" y="2"/>
                    <a:pt x="7" y="2"/>
                  </a:cubicBezTo>
                  <a:cubicBezTo>
                    <a:pt x="8" y="0"/>
                    <a:pt x="9" y="0"/>
                    <a:pt x="10" y="0"/>
                  </a:cubicBezTo>
                  <a:cubicBezTo>
                    <a:pt x="12" y="0"/>
                    <a:pt x="14" y="1"/>
                    <a:pt x="14" y="3"/>
                  </a:cubicBezTo>
                  <a:cubicBezTo>
                    <a:pt x="14" y="3"/>
                    <a:pt x="14" y="3"/>
                    <a:pt x="14" y="3"/>
                  </a:cubicBezTo>
                  <a:cubicBezTo>
                    <a:pt x="15" y="3"/>
                    <a:pt x="16" y="4"/>
                    <a:pt x="16" y="5"/>
                  </a:cubicBezTo>
                  <a:cubicBezTo>
                    <a:pt x="17" y="4"/>
                    <a:pt x="17" y="4"/>
                    <a:pt x="17" y="4"/>
                  </a:cubicBezTo>
                  <a:cubicBezTo>
                    <a:pt x="18" y="4"/>
                    <a:pt x="19" y="5"/>
                    <a:pt x="19" y="6"/>
                  </a:cubicBezTo>
                  <a:cubicBezTo>
                    <a:pt x="21" y="7"/>
                    <a:pt x="22" y="8"/>
                    <a:pt x="22" y="10"/>
                  </a:cubicBezTo>
                  <a:cubicBezTo>
                    <a:pt x="22" y="12"/>
                    <a:pt x="21" y="13"/>
                    <a:pt x="19" y="13"/>
                  </a:cubicBezTo>
                  <a:cubicBezTo>
                    <a:pt x="18" y="13"/>
                    <a:pt x="18" y="13"/>
                    <a:pt x="17" y="13"/>
                  </a:cubicBezTo>
                  <a:cubicBezTo>
                    <a:pt x="17" y="14"/>
                    <a:pt x="16" y="15"/>
                    <a:pt x="15" y="15"/>
                  </a:cubicBezTo>
                  <a:cubicBezTo>
                    <a:pt x="14" y="15"/>
                    <a:pt x="14" y="15"/>
                    <a:pt x="13" y="15"/>
                  </a:cubicBezTo>
                  <a:cubicBezTo>
                    <a:pt x="12" y="15"/>
                    <a:pt x="11" y="16"/>
                    <a:pt x="10" y="16"/>
                  </a:cubicBezTo>
                  <a:cubicBezTo>
                    <a:pt x="8" y="16"/>
                    <a:pt x="6" y="15"/>
                    <a:pt x="5" y="13"/>
                  </a:cubicBezTo>
                  <a:cubicBezTo>
                    <a:pt x="5" y="14"/>
                    <a:pt x="4" y="14"/>
                    <a:pt x="3" y="14"/>
                  </a:cubicBezTo>
                  <a:cubicBezTo>
                    <a:pt x="1" y="14"/>
                    <a:pt x="0" y="12"/>
                    <a:pt x="0" y="10"/>
                  </a:cubicBezTo>
                  <a:cubicBezTo>
                    <a:pt x="0" y="10"/>
                    <a:pt x="0" y="9"/>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48"/>
            <p:cNvSpPr>
              <a:spLocks/>
            </p:cNvSpPr>
            <p:nvPr/>
          </p:nvSpPr>
          <p:spPr bwMode="auto">
            <a:xfrm>
              <a:off x="993971" y="3387725"/>
              <a:ext cx="30781" cy="26988"/>
            </a:xfrm>
            <a:custGeom>
              <a:avLst/>
              <a:gdLst>
                <a:gd name="T0" fmla="*/ 0 w 20"/>
                <a:gd name="T1" fmla="*/ 8 h 14"/>
                <a:gd name="T2" fmla="*/ 0 w 20"/>
                <a:gd name="T3" fmla="*/ 7 h 14"/>
                <a:gd name="T4" fmla="*/ 2 w 20"/>
                <a:gd name="T5" fmla="*/ 6 h 14"/>
                <a:gd name="T6" fmla="*/ 2 w 20"/>
                <a:gd name="T7" fmla="*/ 6 h 14"/>
                <a:gd name="T8" fmla="*/ 4 w 20"/>
                <a:gd name="T9" fmla="*/ 4 h 14"/>
                <a:gd name="T10" fmla="*/ 4 w 20"/>
                <a:gd name="T11" fmla="*/ 4 h 14"/>
                <a:gd name="T12" fmla="*/ 6 w 20"/>
                <a:gd name="T13" fmla="*/ 2 h 14"/>
                <a:gd name="T14" fmla="*/ 6 w 20"/>
                <a:gd name="T15" fmla="*/ 2 h 14"/>
                <a:gd name="T16" fmla="*/ 9 w 20"/>
                <a:gd name="T17" fmla="*/ 0 h 14"/>
                <a:gd name="T18" fmla="*/ 12 w 20"/>
                <a:gd name="T19" fmla="*/ 3 h 14"/>
                <a:gd name="T20" fmla="*/ 12 w 20"/>
                <a:gd name="T21" fmla="*/ 3 h 14"/>
                <a:gd name="T22" fmla="*/ 14 w 20"/>
                <a:gd name="T23" fmla="*/ 5 h 14"/>
                <a:gd name="T24" fmla="*/ 15 w 20"/>
                <a:gd name="T25" fmla="*/ 4 h 14"/>
                <a:gd name="T26" fmla="*/ 17 w 20"/>
                <a:gd name="T27" fmla="*/ 6 h 14"/>
                <a:gd name="T28" fmla="*/ 20 w 20"/>
                <a:gd name="T29" fmla="*/ 9 h 14"/>
                <a:gd name="T30" fmla="*/ 17 w 20"/>
                <a:gd name="T31" fmla="*/ 13 h 14"/>
                <a:gd name="T32" fmla="*/ 16 w 20"/>
                <a:gd name="T33" fmla="*/ 12 h 14"/>
                <a:gd name="T34" fmla="*/ 13 w 20"/>
                <a:gd name="T35" fmla="*/ 14 h 14"/>
                <a:gd name="T36" fmla="*/ 12 w 20"/>
                <a:gd name="T37" fmla="*/ 14 h 14"/>
                <a:gd name="T38" fmla="*/ 9 w 20"/>
                <a:gd name="T39" fmla="*/ 14 h 14"/>
                <a:gd name="T40" fmla="*/ 4 w 20"/>
                <a:gd name="T41" fmla="*/ 12 h 14"/>
                <a:gd name="T42" fmla="*/ 3 w 20"/>
                <a:gd name="T43" fmla="*/ 13 h 14"/>
                <a:gd name="T44" fmla="*/ 0 w 20"/>
                <a:gd name="T45" fmla="*/ 10 h 14"/>
                <a:gd name="T46" fmla="*/ 0 w 20"/>
                <a:gd name="T4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14">
                  <a:moveTo>
                    <a:pt x="0" y="8"/>
                  </a:moveTo>
                  <a:cubicBezTo>
                    <a:pt x="0" y="7"/>
                    <a:pt x="0" y="7"/>
                    <a:pt x="0" y="7"/>
                  </a:cubicBezTo>
                  <a:cubicBezTo>
                    <a:pt x="0" y="6"/>
                    <a:pt x="1" y="6"/>
                    <a:pt x="2" y="6"/>
                  </a:cubicBezTo>
                  <a:cubicBezTo>
                    <a:pt x="2" y="6"/>
                    <a:pt x="2" y="6"/>
                    <a:pt x="2" y="6"/>
                  </a:cubicBezTo>
                  <a:cubicBezTo>
                    <a:pt x="3" y="5"/>
                    <a:pt x="3" y="4"/>
                    <a:pt x="4" y="4"/>
                  </a:cubicBezTo>
                  <a:cubicBezTo>
                    <a:pt x="4" y="4"/>
                    <a:pt x="4" y="4"/>
                    <a:pt x="4" y="4"/>
                  </a:cubicBezTo>
                  <a:cubicBezTo>
                    <a:pt x="4" y="3"/>
                    <a:pt x="5" y="2"/>
                    <a:pt x="6" y="2"/>
                  </a:cubicBezTo>
                  <a:cubicBezTo>
                    <a:pt x="6" y="2"/>
                    <a:pt x="6" y="2"/>
                    <a:pt x="6" y="2"/>
                  </a:cubicBezTo>
                  <a:cubicBezTo>
                    <a:pt x="7" y="1"/>
                    <a:pt x="8" y="0"/>
                    <a:pt x="9" y="0"/>
                  </a:cubicBezTo>
                  <a:cubicBezTo>
                    <a:pt x="11" y="0"/>
                    <a:pt x="12" y="1"/>
                    <a:pt x="12" y="3"/>
                  </a:cubicBezTo>
                  <a:cubicBezTo>
                    <a:pt x="12" y="3"/>
                    <a:pt x="12" y="3"/>
                    <a:pt x="12" y="3"/>
                  </a:cubicBezTo>
                  <a:cubicBezTo>
                    <a:pt x="13" y="3"/>
                    <a:pt x="14" y="4"/>
                    <a:pt x="14" y="5"/>
                  </a:cubicBezTo>
                  <a:cubicBezTo>
                    <a:pt x="15" y="4"/>
                    <a:pt x="15" y="4"/>
                    <a:pt x="15" y="4"/>
                  </a:cubicBezTo>
                  <a:cubicBezTo>
                    <a:pt x="16" y="4"/>
                    <a:pt x="17" y="5"/>
                    <a:pt x="17" y="6"/>
                  </a:cubicBezTo>
                  <a:cubicBezTo>
                    <a:pt x="19" y="6"/>
                    <a:pt x="20" y="8"/>
                    <a:pt x="20" y="9"/>
                  </a:cubicBezTo>
                  <a:cubicBezTo>
                    <a:pt x="20" y="11"/>
                    <a:pt x="19" y="13"/>
                    <a:pt x="17" y="13"/>
                  </a:cubicBezTo>
                  <a:cubicBezTo>
                    <a:pt x="16" y="13"/>
                    <a:pt x="16" y="12"/>
                    <a:pt x="16" y="12"/>
                  </a:cubicBezTo>
                  <a:cubicBezTo>
                    <a:pt x="15" y="13"/>
                    <a:pt x="14" y="14"/>
                    <a:pt x="13" y="14"/>
                  </a:cubicBezTo>
                  <a:cubicBezTo>
                    <a:pt x="13" y="14"/>
                    <a:pt x="12" y="14"/>
                    <a:pt x="12" y="14"/>
                  </a:cubicBezTo>
                  <a:cubicBezTo>
                    <a:pt x="11" y="14"/>
                    <a:pt x="10" y="14"/>
                    <a:pt x="9" y="14"/>
                  </a:cubicBezTo>
                  <a:cubicBezTo>
                    <a:pt x="7" y="14"/>
                    <a:pt x="6" y="14"/>
                    <a:pt x="4" y="12"/>
                  </a:cubicBezTo>
                  <a:cubicBezTo>
                    <a:pt x="4" y="13"/>
                    <a:pt x="3" y="13"/>
                    <a:pt x="3" y="13"/>
                  </a:cubicBezTo>
                  <a:cubicBezTo>
                    <a:pt x="1" y="13"/>
                    <a:pt x="0" y="11"/>
                    <a:pt x="0" y="10"/>
                  </a:cubicBezTo>
                  <a:cubicBezTo>
                    <a:pt x="0" y="9"/>
                    <a:pt x="0" y="8"/>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49"/>
            <p:cNvSpPr>
              <a:spLocks/>
            </p:cNvSpPr>
            <p:nvPr/>
          </p:nvSpPr>
          <p:spPr bwMode="auto">
            <a:xfrm>
              <a:off x="938822" y="3313112"/>
              <a:ext cx="87213" cy="76200"/>
            </a:xfrm>
            <a:custGeom>
              <a:avLst/>
              <a:gdLst>
                <a:gd name="T0" fmla="*/ 1 w 58"/>
                <a:gd name="T1" fmla="*/ 23 h 41"/>
                <a:gd name="T2" fmla="*/ 1 w 58"/>
                <a:gd name="T3" fmla="*/ 21 h 41"/>
                <a:gd name="T4" fmla="*/ 6 w 58"/>
                <a:gd name="T5" fmla="*/ 17 h 41"/>
                <a:gd name="T6" fmla="*/ 7 w 58"/>
                <a:gd name="T7" fmla="*/ 17 h 41"/>
                <a:gd name="T8" fmla="*/ 13 w 58"/>
                <a:gd name="T9" fmla="*/ 12 h 41"/>
                <a:gd name="T10" fmla="*/ 13 w 58"/>
                <a:gd name="T11" fmla="*/ 11 h 41"/>
                <a:gd name="T12" fmla="*/ 18 w 58"/>
                <a:gd name="T13" fmla="*/ 5 h 41"/>
                <a:gd name="T14" fmla="*/ 19 w 58"/>
                <a:gd name="T15" fmla="*/ 5 h 41"/>
                <a:gd name="T16" fmla="*/ 27 w 58"/>
                <a:gd name="T17" fmla="*/ 0 h 41"/>
                <a:gd name="T18" fmla="*/ 36 w 58"/>
                <a:gd name="T19" fmla="*/ 8 h 41"/>
                <a:gd name="T20" fmla="*/ 36 w 58"/>
                <a:gd name="T21" fmla="*/ 8 h 41"/>
                <a:gd name="T22" fmla="*/ 41 w 58"/>
                <a:gd name="T23" fmla="*/ 13 h 41"/>
                <a:gd name="T24" fmla="*/ 43 w 58"/>
                <a:gd name="T25" fmla="*/ 13 h 41"/>
                <a:gd name="T26" fmla="*/ 50 w 58"/>
                <a:gd name="T27" fmla="*/ 18 h 41"/>
                <a:gd name="T28" fmla="*/ 58 w 58"/>
                <a:gd name="T29" fmla="*/ 27 h 41"/>
                <a:gd name="T30" fmla="*/ 49 w 58"/>
                <a:gd name="T31" fmla="*/ 36 h 41"/>
                <a:gd name="T32" fmla="*/ 46 w 58"/>
                <a:gd name="T33" fmla="*/ 35 h 41"/>
                <a:gd name="T34" fmla="*/ 38 w 58"/>
                <a:gd name="T35" fmla="*/ 40 h 41"/>
                <a:gd name="T36" fmla="*/ 34 w 58"/>
                <a:gd name="T37" fmla="*/ 39 h 41"/>
                <a:gd name="T38" fmla="*/ 27 w 58"/>
                <a:gd name="T39" fmla="*/ 41 h 41"/>
                <a:gd name="T40" fmla="*/ 14 w 58"/>
                <a:gd name="T41" fmla="*/ 36 h 41"/>
                <a:gd name="T42" fmla="*/ 9 w 58"/>
                <a:gd name="T43" fmla="*/ 37 h 41"/>
                <a:gd name="T44" fmla="*/ 0 w 58"/>
                <a:gd name="T45" fmla="*/ 28 h 41"/>
                <a:gd name="T46" fmla="*/ 1 w 58"/>
                <a:gd name="T47" fmla="*/ 2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41">
                  <a:moveTo>
                    <a:pt x="1" y="23"/>
                  </a:moveTo>
                  <a:cubicBezTo>
                    <a:pt x="1" y="22"/>
                    <a:pt x="1" y="22"/>
                    <a:pt x="1" y="21"/>
                  </a:cubicBezTo>
                  <a:cubicBezTo>
                    <a:pt x="1" y="19"/>
                    <a:pt x="3" y="17"/>
                    <a:pt x="6" y="17"/>
                  </a:cubicBezTo>
                  <a:cubicBezTo>
                    <a:pt x="6" y="17"/>
                    <a:pt x="7" y="17"/>
                    <a:pt x="7" y="17"/>
                  </a:cubicBezTo>
                  <a:cubicBezTo>
                    <a:pt x="8" y="15"/>
                    <a:pt x="10" y="13"/>
                    <a:pt x="13" y="12"/>
                  </a:cubicBezTo>
                  <a:cubicBezTo>
                    <a:pt x="13" y="12"/>
                    <a:pt x="13" y="11"/>
                    <a:pt x="13" y="11"/>
                  </a:cubicBezTo>
                  <a:cubicBezTo>
                    <a:pt x="13" y="8"/>
                    <a:pt x="15" y="5"/>
                    <a:pt x="18" y="5"/>
                  </a:cubicBezTo>
                  <a:cubicBezTo>
                    <a:pt x="19" y="5"/>
                    <a:pt x="19" y="5"/>
                    <a:pt x="19" y="5"/>
                  </a:cubicBezTo>
                  <a:cubicBezTo>
                    <a:pt x="20" y="2"/>
                    <a:pt x="23" y="0"/>
                    <a:pt x="27" y="0"/>
                  </a:cubicBezTo>
                  <a:cubicBezTo>
                    <a:pt x="32" y="0"/>
                    <a:pt x="36" y="4"/>
                    <a:pt x="36" y="8"/>
                  </a:cubicBezTo>
                  <a:cubicBezTo>
                    <a:pt x="36" y="8"/>
                    <a:pt x="36" y="8"/>
                    <a:pt x="36" y="8"/>
                  </a:cubicBezTo>
                  <a:cubicBezTo>
                    <a:pt x="39" y="8"/>
                    <a:pt x="41" y="10"/>
                    <a:pt x="41" y="13"/>
                  </a:cubicBezTo>
                  <a:cubicBezTo>
                    <a:pt x="42" y="13"/>
                    <a:pt x="43" y="13"/>
                    <a:pt x="43" y="13"/>
                  </a:cubicBezTo>
                  <a:cubicBezTo>
                    <a:pt x="47" y="13"/>
                    <a:pt x="49" y="15"/>
                    <a:pt x="50" y="18"/>
                  </a:cubicBezTo>
                  <a:cubicBezTo>
                    <a:pt x="55" y="18"/>
                    <a:pt x="58" y="22"/>
                    <a:pt x="58" y="27"/>
                  </a:cubicBezTo>
                  <a:cubicBezTo>
                    <a:pt x="58" y="32"/>
                    <a:pt x="54" y="36"/>
                    <a:pt x="49" y="36"/>
                  </a:cubicBezTo>
                  <a:cubicBezTo>
                    <a:pt x="48" y="36"/>
                    <a:pt x="47" y="36"/>
                    <a:pt x="46" y="35"/>
                  </a:cubicBezTo>
                  <a:cubicBezTo>
                    <a:pt x="45" y="38"/>
                    <a:pt x="42" y="40"/>
                    <a:pt x="38" y="40"/>
                  </a:cubicBezTo>
                  <a:cubicBezTo>
                    <a:pt x="37" y="40"/>
                    <a:pt x="36" y="40"/>
                    <a:pt x="34" y="39"/>
                  </a:cubicBezTo>
                  <a:cubicBezTo>
                    <a:pt x="32" y="41"/>
                    <a:pt x="29" y="41"/>
                    <a:pt x="27" y="41"/>
                  </a:cubicBezTo>
                  <a:cubicBezTo>
                    <a:pt x="22" y="41"/>
                    <a:pt x="17" y="39"/>
                    <a:pt x="14" y="36"/>
                  </a:cubicBezTo>
                  <a:cubicBezTo>
                    <a:pt x="12" y="36"/>
                    <a:pt x="11" y="37"/>
                    <a:pt x="9" y="37"/>
                  </a:cubicBezTo>
                  <a:cubicBezTo>
                    <a:pt x="4" y="37"/>
                    <a:pt x="0" y="33"/>
                    <a:pt x="0" y="28"/>
                  </a:cubicBezTo>
                  <a:cubicBezTo>
                    <a:pt x="0" y="26"/>
                    <a:pt x="0" y="24"/>
                    <a:pt x="1"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50"/>
            <p:cNvSpPr>
              <a:spLocks/>
            </p:cNvSpPr>
            <p:nvPr/>
          </p:nvSpPr>
          <p:spPr bwMode="auto">
            <a:xfrm>
              <a:off x="940104" y="3314700"/>
              <a:ext cx="84648" cy="74613"/>
            </a:xfrm>
            <a:custGeom>
              <a:avLst/>
              <a:gdLst>
                <a:gd name="T0" fmla="*/ 1 w 56"/>
                <a:gd name="T1" fmla="*/ 22 h 40"/>
                <a:gd name="T2" fmla="*/ 1 w 56"/>
                <a:gd name="T3" fmla="*/ 20 h 40"/>
                <a:gd name="T4" fmla="*/ 6 w 56"/>
                <a:gd name="T5" fmla="*/ 16 h 40"/>
                <a:gd name="T6" fmla="*/ 7 w 56"/>
                <a:gd name="T7" fmla="*/ 16 h 40"/>
                <a:gd name="T8" fmla="*/ 12 w 56"/>
                <a:gd name="T9" fmla="*/ 12 h 40"/>
                <a:gd name="T10" fmla="*/ 12 w 56"/>
                <a:gd name="T11" fmla="*/ 10 h 40"/>
                <a:gd name="T12" fmla="*/ 18 w 56"/>
                <a:gd name="T13" fmla="*/ 5 h 40"/>
                <a:gd name="T14" fmla="*/ 18 w 56"/>
                <a:gd name="T15" fmla="*/ 5 h 40"/>
                <a:gd name="T16" fmla="*/ 26 w 56"/>
                <a:gd name="T17" fmla="*/ 0 h 40"/>
                <a:gd name="T18" fmla="*/ 35 w 56"/>
                <a:gd name="T19" fmla="*/ 8 h 40"/>
                <a:gd name="T20" fmla="*/ 35 w 56"/>
                <a:gd name="T21" fmla="*/ 8 h 40"/>
                <a:gd name="T22" fmla="*/ 40 w 56"/>
                <a:gd name="T23" fmla="*/ 12 h 40"/>
                <a:gd name="T24" fmla="*/ 42 w 56"/>
                <a:gd name="T25" fmla="*/ 12 h 40"/>
                <a:gd name="T26" fmla="*/ 48 w 56"/>
                <a:gd name="T27" fmla="*/ 17 h 40"/>
                <a:gd name="T28" fmla="*/ 56 w 56"/>
                <a:gd name="T29" fmla="*/ 26 h 40"/>
                <a:gd name="T30" fmla="*/ 48 w 56"/>
                <a:gd name="T31" fmla="*/ 34 h 40"/>
                <a:gd name="T32" fmla="*/ 44 w 56"/>
                <a:gd name="T33" fmla="*/ 34 h 40"/>
                <a:gd name="T34" fmla="*/ 37 w 56"/>
                <a:gd name="T35" fmla="*/ 39 h 40"/>
                <a:gd name="T36" fmla="*/ 33 w 56"/>
                <a:gd name="T37" fmla="*/ 38 h 40"/>
                <a:gd name="T38" fmla="*/ 26 w 56"/>
                <a:gd name="T39" fmla="*/ 40 h 40"/>
                <a:gd name="T40" fmla="*/ 13 w 56"/>
                <a:gd name="T41" fmla="*/ 34 h 40"/>
                <a:gd name="T42" fmla="*/ 9 w 56"/>
                <a:gd name="T43" fmla="*/ 35 h 40"/>
                <a:gd name="T44" fmla="*/ 0 w 56"/>
                <a:gd name="T45" fmla="*/ 27 h 40"/>
                <a:gd name="T46" fmla="*/ 1 w 56"/>
                <a:gd name="T47"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6" h="40">
                  <a:moveTo>
                    <a:pt x="1" y="22"/>
                  </a:moveTo>
                  <a:cubicBezTo>
                    <a:pt x="1" y="21"/>
                    <a:pt x="1" y="21"/>
                    <a:pt x="1" y="20"/>
                  </a:cubicBezTo>
                  <a:cubicBezTo>
                    <a:pt x="1" y="18"/>
                    <a:pt x="3" y="16"/>
                    <a:pt x="6" y="16"/>
                  </a:cubicBezTo>
                  <a:cubicBezTo>
                    <a:pt x="6" y="16"/>
                    <a:pt x="6" y="16"/>
                    <a:pt x="7" y="16"/>
                  </a:cubicBezTo>
                  <a:cubicBezTo>
                    <a:pt x="8" y="14"/>
                    <a:pt x="10" y="12"/>
                    <a:pt x="12" y="12"/>
                  </a:cubicBezTo>
                  <a:cubicBezTo>
                    <a:pt x="12" y="11"/>
                    <a:pt x="12" y="11"/>
                    <a:pt x="12" y="10"/>
                  </a:cubicBezTo>
                  <a:cubicBezTo>
                    <a:pt x="12" y="7"/>
                    <a:pt x="15" y="5"/>
                    <a:pt x="18" y="5"/>
                  </a:cubicBezTo>
                  <a:cubicBezTo>
                    <a:pt x="18" y="5"/>
                    <a:pt x="18" y="5"/>
                    <a:pt x="18" y="5"/>
                  </a:cubicBezTo>
                  <a:cubicBezTo>
                    <a:pt x="19" y="2"/>
                    <a:pt x="23" y="0"/>
                    <a:pt x="26" y="0"/>
                  </a:cubicBezTo>
                  <a:cubicBezTo>
                    <a:pt x="31" y="0"/>
                    <a:pt x="35" y="3"/>
                    <a:pt x="35" y="8"/>
                  </a:cubicBezTo>
                  <a:cubicBezTo>
                    <a:pt x="35" y="8"/>
                    <a:pt x="35" y="8"/>
                    <a:pt x="35" y="8"/>
                  </a:cubicBezTo>
                  <a:cubicBezTo>
                    <a:pt x="38" y="8"/>
                    <a:pt x="40" y="10"/>
                    <a:pt x="40" y="12"/>
                  </a:cubicBezTo>
                  <a:cubicBezTo>
                    <a:pt x="40" y="12"/>
                    <a:pt x="41" y="12"/>
                    <a:pt x="42" y="12"/>
                  </a:cubicBezTo>
                  <a:cubicBezTo>
                    <a:pt x="45" y="12"/>
                    <a:pt x="48" y="14"/>
                    <a:pt x="48" y="17"/>
                  </a:cubicBezTo>
                  <a:cubicBezTo>
                    <a:pt x="53" y="17"/>
                    <a:pt x="56" y="21"/>
                    <a:pt x="56" y="26"/>
                  </a:cubicBezTo>
                  <a:cubicBezTo>
                    <a:pt x="56" y="31"/>
                    <a:pt x="52" y="34"/>
                    <a:pt x="48" y="34"/>
                  </a:cubicBezTo>
                  <a:cubicBezTo>
                    <a:pt x="46" y="34"/>
                    <a:pt x="45" y="34"/>
                    <a:pt x="44" y="34"/>
                  </a:cubicBezTo>
                  <a:cubicBezTo>
                    <a:pt x="43" y="37"/>
                    <a:pt x="40" y="39"/>
                    <a:pt x="37" y="39"/>
                  </a:cubicBezTo>
                  <a:cubicBezTo>
                    <a:pt x="36" y="39"/>
                    <a:pt x="34" y="38"/>
                    <a:pt x="33" y="38"/>
                  </a:cubicBezTo>
                  <a:cubicBezTo>
                    <a:pt x="31" y="39"/>
                    <a:pt x="28" y="40"/>
                    <a:pt x="26" y="40"/>
                  </a:cubicBezTo>
                  <a:cubicBezTo>
                    <a:pt x="21" y="40"/>
                    <a:pt x="16" y="37"/>
                    <a:pt x="13" y="34"/>
                  </a:cubicBezTo>
                  <a:cubicBezTo>
                    <a:pt x="12" y="35"/>
                    <a:pt x="10" y="35"/>
                    <a:pt x="9" y="35"/>
                  </a:cubicBezTo>
                  <a:cubicBezTo>
                    <a:pt x="4" y="35"/>
                    <a:pt x="0" y="31"/>
                    <a:pt x="0" y="27"/>
                  </a:cubicBezTo>
                  <a:cubicBezTo>
                    <a:pt x="0" y="25"/>
                    <a:pt x="0" y="23"/>
                    <a:pt x="1"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51"/>
            <p:cNvSpPr>
              <a:spLocks/>
            </p:cNvSpPr>
            <p:nvPr/>
          </p:nvSpPr>
          <p:spPr bwMode="auto">
            <a:xfrm>
              <a:off x="942670" y="3314700"/>
              <a:ext cx="76953" cy="69850"/>
            </a:xfrm>
            <a:custGeom>
              <a:avLst/>
              <a:gdLst>
                <a:gd name="T0" fmla="*/ 1 w 51"/>
                <a:gd name="T1" fmla="*/ 20 h 37"/>
                <a:gd name="T2" fmla="*/ 1 w 51"/>
                <a:gd name="T3" fmla="*/ 19 h 37"/>
                <a:gd name="T4" fmla="*/ 5 w 51"/>
                <a:gd name="T5" fmla="*/ 15 h 37"/>
                <a:gd name="T6" fmla="*/ 6 w 51"/>
                <a:gd name="T7" fmla="*/ 15 h 37"/>
                <a:gd name="T8" fmla="*/ 11 w 51"/>
                <a:gd name="T9" fmla="*/ 11 h 37"/>
                <a:gd name="T10" fmla="*/ 11 w 51"/>
                <a:gd name="T11" fmla="*/ 10 h 37"/>
                <a:gd name="T12" fmla="*/ 16 w 51"/>
                <a:gd name="T13" fmla="*/ 5 h 37"/>
                <a:gd name="T14" fmla="*/ 17 w 51"/>
                <a:gd name="T15" fmla="*/ 5 h 37"/>
                <a:gd name="T16" fmla="*/ 24 w 51"/>
                <a:gd name="T17" fmla="*/ 0 h 37"/>
                <a:gd name="T18" fmla="*/ 32 w 51"/>
                <a:gd name="T19" fmla="*/ 8 h 37"/>
                <a:gd name="T20" fmla="*/ 32 w 51"/>
                <a:gd name="T21" fmla="*/ 8 h 37"/>
                <a:gd name="T22" fmla="*/ 36 w 51"/>
                <a:gd name="T23" fmla="*/ 12 h 37"/>
                <a:gd name="T24" fmla="*/ 38 w 51"/>
                <a:gd name="T25" fmla="*/ 12 h 37"/>
                <a:gd name="T26" fmla="*/ 44 w 51"/>
                <a:gd name="T27" fmla="*/ 16 h 37"/>
                <a:gd name="T28" fmla="*/ 51 w 51"/>
                <a:gd name="T29" fmla="*/ 24 h 37"/>
                <a:gd name="T30" fmla="*/ 43 w 51"/>
                <a:gd name="T31" fmla="*/ 32 h 37"/>
                <a:gd name="T32" fmla="*/ 40 w 51"/>
                <a:gd name="T33" fmla="*/ 31 h 37"/>
                <a:gd name="T34" fmla="*/ 34 w 51"/>
                <a:gd name="T35" fmla="*/ 36 h 37"/>
                <a:gd name="T36" fmla="*/ 30 w 51"/>
                <a:gd name="T37" fmla="*/ 35 h 37"/>
                <a:gd name="T38" fmla="*/ 24 w 51"/>
                <a:gd name="T39" fmla="*/ 37 h 37"/>
                <a:gd name="T40" fmla="*/ 12 w 51"/>
                <a:gd name="T41" fmla="*/ 32 h 37"/>
                <a:gd name="T42" fmla="*/ 8 w 51"/>
                <a:gd name="T43" fmla="*/ 33 h 37"/>
                <a:gd name="T44" fmla="*/ 0 w 51"/>
                <a:gd name="T45" fmla="*/ 25 h 37"/>
                <a:gd name="T46" fmla="*/ 1 w 51"/>
                <a:gd name="T47" fmla="*/ 2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37">
                  <a:moveTo>
                    <a:pt x="1" y="20"/>
                  </a:moveTo>
                  <a:cubicBezTo>
                    <a:pt x="1" y="20"/>
                    <a:pt x="1" y="20"/>
                    <a:pt x="1" y="19"/>
                  </a:cubicBezTo>
                  <a:cubicBezTo>
                    <a:pt x="1" y="17"/>
                    <a:pt x="3" y="15"/>
                    <a:pt x="5" y="15"/>
                  </a:cubicBezTo>
                  <a:cubicBezTo>
                    <a:pt x="6" y="15"/>
                    <a:pt x="6" y="15"/>
                    <a:pt x="6" y="15"/>
                  </a:cubicBezTo>
                  <a:cubicBezTo>
                    <a:pt x="7" y="13"/>
                    <a:pt x="9" y="12"/>
                    <a:pt x="11" y="11"/>
                  </a:cubicBezTo>
                  <a:cubicBezTo>
                    <a:pt x="11" y="11"/>
                    <a:pt x="11" y="10"/>
                    <a:pt x="11" y="10"/>
                  </a:cubicBezTo>
                  <a:cubicBezTo>
                    <a:pt x="11" y="7"/>
                    <a:pt x="13" y="5"/>
                    <a:pt x="16" y="5"/>
                  </a:cubicBezTo>
                  <a:cubicBezTo>
                    <a:pt x="17" y="5"/>
                    <a:pt x="17" y="5"/>
                    <a:pt x="17" y="5"/>
                  </a:cubicBezTo>
                  <a:cubicBezTo>
                    <a:pt x="18" y="2"/>
                    <a:pt x="21" y="0"/>
                    <a:pt x="24" y="0"/>
                  </a:cubicBezTo>
                  <a:cubicBezTo>
                    <a:pt x="28" y="0"/>
                    <a:pt x="32" y="4"/>
                    <a:pt x="32" y="8"/>
                  </a:cubicBezTo>
                  <a:cubicBezTo>
                    <a:pt x="32" y="8"/>
                    <a:pt x="32" y="8"/>
                    <a:pt x="32" y="8"/>
                  </a:cubicBezTo>
                  <a:cubicBezTo>
                    <a:pt x="34" y="8"/>
                    <a:pt x="36" y="10"/>
                    <a:pt x="36" y="12"/>
                  </a:cubicBezTo>
                  <a:cubicBezTo>
                    <a:pt x="37" y="12"/>
                    <a:pt x="38" y="12"/>
                    <a:pt x="38" y="12"/>
                  </a:cubicBezTo>
                  <a:cubicBezTo>
                    <a:pt x="41" y="12"/>
                    <a:pt x="43" y="14"/>
                    <a:pt x="44" y="16"/>
                  </a:cubicBezTo>
                  <a:cubicBezTo>
                    <a:pt x="48" y="16"/>
                    <a:pt x="51" y="20"/>
                    <a:pt x="51" y="24"/>
                  </a:cubicBezTo>
                  <a:cubicBezTo>
                    <a:pt x="51" y="29"/>
                    <a:pt x="48" y="32"/>
                    <a:pt x="43" y="32"/>
                  </a:cubicBezTo>
                  <a:cubicBezTo>
                    <a:pt x="42" y="32"/>
                    <a:pt x="41" y="32"/>
                    <a:pt x="40" y="31"/>
                  </a:cubicBezTo>
                  <a:cubicBezTo>
                    <a:pt x="39" y="34"/>
                    <a:pt x="37" y="36"/>
                    <a:pt x="34" y="36"/>
                  </a:cubicBezTo>
                  <a:cubicBezTo>
                    <a:pt x="33" y="36"/>
                    <a:pt x="31" y="36"/>
                    <a:pt x="30" y="35"/>
                  </a:cubicBezTo>
                  <a:cubicBezTo>
                    <a:pt x="28" y="36"/>
                    <a:pt x="26" y="37"/>
                    <a:pt x="24" y="37"/>
                  </a:cubicBezTo>
                  <a:cubicBezTo>
                    <a:pt x="19" y="37"/>
                    <a:pt x="15" y="35"/>
                    <a:pt x="12" y="32"/>
                  </a:cubicBezTo>
                  <a:cubicBezTo>
                    <a:pt x="11" y="33"/>
                    <a:pt x="9" y="33"/>
                    <a:pt x="8" y="33"/>
                  </a:cubicBezTo>
                  <a:cubicBezTo>
                    <a:pt x="3" y="33"/>
                    <a:pt x="0" y="29"/>
                    <a:pt x="0" y="25"/>
                  </a:cubicBezTo>
                  <a:cubicBezTo>
                    <a:pt x="0" y="23"/>
                    <a:pt x="0" y="22"/>
                    <a:pt x="1"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52"/>
            <p:cNvSpPr>
              <a:spLocks/>
            </p:cNvSpPr>
            <p:nvPr/>
          </p:nvSpPr>
          <p:spPr bwMode="auto">
            <a:xfrm>
              <a:off x="951647" y="3389312"/>
              <a:ext cx="21803" cy="19050"/>
            </a:xfrm>
            <a:custGeom>
              <a:avLst/>
              <a:gdLst>
                <a:gd name="T0" fmla="*/ 0 w 14"/>
                <a:gd name="T1" fmla="*/ 6 h 10"/>
                <a:gd name="T2" fmla="*/ 0 w 14"/>
                <a:gd name="T3" fmla="*/ 5 h 10"/>
                <a:gd name="T4" fmla="*/ 1 w 14"/>
                <a:gd name="T5" fmla="*/ 4 h 10"/>
                <a:gd name="T6" fmla="*/ 2 w 14"/>
                <a:gd name="T7" fmla="*/ 4 h 10"/>
                <a:gd name="T8" fmla="*/ 3 w 14"/>
                <a:gd name="T9" fmla="*/ 3 h 10"/>
                <a:gd name="T10" fmla="*/ 3 w 14"/>
                <a:gd name="T11" fmla="*/ 3 h 10"/>
                <a:gd name="T12" fmla="*/ 5 w 14"/>
                <a:gd name="T13" fmla="*/ 2 h 10"/>
                <a:gd name="T14" fmla="*/ 5 w 14"/>
                <a:gd name="T15" fmla="*/ 2 h 10"/>
                <a:gd name="T16" fmla="*/ 7 w 14"/>
                <a:gd name="T17" fmla="*/ 0 h 10"/>
                <a:gd name="T18" fmla="*/ 9 w 14"/>
                <a:gd name="T19" fmla="*/ 2 h 10"/>
                <a:gd name="T20" fmla="*/ 9 w 14"/>
                <a:gd name="T21" fmla="*/ 2 h 10"/>
                <a:gd name="T22" fmla="*/ 10 w 14"/>
                <a:gd name="T23" fmla="*/ 3 h 10"/>
                <a:gd name="T24" fmla="*/ 11 w 14"/>
                <a:gd name="T25" fmla="*/ 3 h 10"/>
                <a:gd name="T26" fmla="*/ 12 w 14"/>
                <a:gd name="T27" fmla="*/ 5 h 10"/>
                <a:gd name="T28" fmla="*/ 14 w 14"/>
                <a:gd name="T29" fmla="*/ 7 h 10"/>
                <a:gd name="T30" fmla="*/ 12 w 14"/>
                <a:gd name="T31" fmla="*/ 9 h 10"/>
                <a:gd name="T32" fmla="*/ 11 w 14"/>
                <a:gd name="T33" fmla="*/ 9 h 10"/>
                <a:gd name="T34" fmla="*/ 9 w 14"/>
                <a:gd name="T35" fmla="*/ 10 h 10"/>
                <a:gd name="T36" fmla="*/ 8 w 14"/>
                <a:gd name="T37" fmla="*/ 10 h 10"/>
                <a:gd name="T38" fmla="*/ 7 w 14"/>
                <a:gd name="T39" fmla="*/ 10 h 10"/>
                <a:gd name="T40" fmla="*/ 3 w 14"/>
                <a:gd name="T41" fmla="*/ 9 h 10"/>
                <a:gd name="T42" fmla="*/ 2 w 14"/>
                <a:gd name="T43" fmla="*/ 9 h 10"/>
                <a:gd name="T44" fmla="*/ 0 w 14"/>
                <a:gd name="T45" fmla="*/ 7 h 10"/>
                <a:gd name="T46" fmla="*/ 0 w 14"/>
                <a:gd name="T4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10">
                  <a:moveTo>
                    <a:pt x="0" y="6"/>
                  </a:moveTo>
                  <a:cubicBezTo>
                    <a:pt x="0" y="5"/>
                    <a:pt x="0" y="5"/>
                    <a:pt x="0" y="5"/>
                  </a:cubicBezTo>
                  <a:cubicBezTo>
                    <a:pt x="0" y="5"/>
                    <a:pt x="1" y="4"/>
                    <a:pt x="1" y="4"/>
                  </a:cubicBezTo>
                  <a:cubicBezTo>
                    <a:pt x="2" y="4"/>
                    <a:pt x="2" y="4"/>
                    <a:pt x="2" y="4"/>
                  </a:cubicBezTo>
                  <a:cubicBezTo>
                    <a:pt x="2" y="4"/>
                    <a:pt x="3" y="3"/>
                    <a:pt x="3" y="3"/>
                  </a:cubicBezTo>
                  <a:cubicBezTo>
                    <a:pt x="3" y="3"/>
                    <a:pt x="3" y="3"/>
                    <a:pt x="3" y="3"/>
                  </a:cubicBezTo>
                  <a:cubicBezTo>
                    <a:pt x="3" y="2"/>
                    <a:pt x="4" y="2"/>
                    <a:pt x="5" y="2"/>
                  </a:cubicBezTo>
                  <a:cubicBezTo>
                    <a:pt x="5" y="2"/>
                    <a:pt x="5" y="2"/>
                    <a:pt x="5" y="2"/>
                  </a:cubicBezTo>
                  <a:cubicBezTo>
                    <a:pt x="5" y="1"/>
                    <a:pt x="6" y="0"/>
                    <a:pt x="7" y="0"/>
                  </a:cubicBezTo>
                  <a:cubicBezTo>
                    <a:pt x="8" y="0"/>
                    <a:pt x="9" y="1"/>
                    <a:pt x="9" y="2"/>
                  </a:cubicBezTo>
                  <a:cubicBezTo>
                    <a:pt x="9" y="2"/>
                    <a:pt x="9" y="2"/>
                    <a:pt x="9" y="2"/>
                  </a:cubicBezTo>
                  <a:cubicBezTo>
                    <a:pt x="10" y="2"/>
                    <a:pt x="10" y="3"/>
                    <a:pt x="10" y="3"/>
                  </a:cubicBezTo>
                  <a:cubicBezTo>
                    <a:pt x="11" y="3"/>
                    <a:pt x="11" y="3"/>
                    <a:pt x="11" y="3"/>
                  </a:cubicBezTo>
                  <a:cubicBezTo>
                    <a:pt x="11" y="3"/>
                    <a:pt x="12" y="4"/>
                    <a:pt x="12" y="5"/>
                  </a:cubicBezTo>
                  <a:cubicBezTo>
                    <a:pt x="13" y="5"/>
                    <a:pt x="14" y="6"/>
                    <a:pt x="14" y="7"/>
                  </a:cubicBezTo>
                  <a:cubicBezTo>
                    <a:pt x="14" y="8"/>
                    <a:pt x="13" y="9"/>
                    <a:pt x="12" y="9"/>
                  </a:cubicBezTo>
                  <a:cubicBezTo>
                    <a:pt x="11" y="9"/>
                    <a:pt x="11" y="9"/>
                    <a:pt x="11" y="9"/>
                  </a:cubicBezTo>
                  <a:cubicBezTo>
                    <a:pt x="11" y="10"/>
                    <a:pt x="10" y="10"/>
                    <a:pt x="9" y="10"/>
                  </a:cubicBezTo>
                  <a:cubicBezTo>
                    <a:pt x="8" y="10"/>
                    <a:pt x="8" y="10"/>
                    <a:pt x="8" y="10"/>
                  </a:cubicBezTo>
                  <a:cubicBezTo>
                    <a:pt x="8" y="10"/>
                    <a:pt x="7" y="10"/>
                    <a:pt x="7" y="10"/>
                  </a:cubicBezTo>
                  <a:cubicBezTo>
                    <a:pt x="5" y="10"/>
                    <a:pt x="4" y="10"/>
                    <a:pt x="3" y="9"/>
                  </a:cubicBezTo>
                  <a:cubicBezTo>
                    <a:pt x="3" y="9"/>
                    <a:pt x="3" y="9"/>
                    <a:pt x="2" y="9"/>
                  </a:cubicBezTo>
                  <a:cubicBezTo>
                    <a:pt x="1" y="9"/>
                    <a:pt x="0" y="8"/>
                    <a:pt x="0" y="7"/>
                  </a:cubicBezTo>
                  <a:cubicBezTo>
                    <a:pt x="0" y="7"/>
                    <a:pt x="0" y="6"/>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53"/>
            <p:cNvSpPr>
              <a:spLocks/>
            </p:cNvSpPr>
            <p:nvPr/>
          </p:nvSpPr>
          <p:spPr bwMode="auto">
            <a:xfrm>
              <a:off x="951647" y="3389312"/>
              <a:ext cx="21803" cy="19050"/>
            </a:xfrm>
            <a:custGeom>
              <a:avLst/>
              <a:gdLst>
                <a:gd name="T0" fmla="*/ 1 w 14"/>
                <a:gd name="T1" fmla="*/ 6 h 10"/>
                <a:gd name="T2" fmla="*/ 1 w 14"/>
                <a:gd name="T3" fmla="*/ 5 h 10"/>
                <a:gd name="T4" fmla="*/ 2 w 14"/>
                <a:gd name="T5" fmla="*/ 4 h 10"/>
                <a:gd name="T6" fmla="*/ 2 w 14"/>
                <a:gd name="T7" fmla="*/ 4 h 10"/>
                <a:gd name="T8" fmla="*/ 3 w 14"/>
                <a:gd name="T9" fmla="*/ 3 h 10"/>
                <a:gd name="T10" fmla="*/ 3 w 14"/>
                <a:gd name="T11" fmla="*/ 3 h 10"/>
                <a:gd name="T12" fmla="*/ 5 w 14"/>
                <a:gd name="T13" fmla="*/ 2 h 10"/>
                <a:gd name="T14" fmla="*/ 5 w 14"/>
                <a:gd name="T15" fmla="*/ 2 h 10"/>
                <a:gd name="T16" fmla="*/ 7 w 14"/>
                <a:gd name="T17" fmla="*/ 0 h 10"/>
                <a:gd name="T18" fmla="*/ 9 w 14"/>
                <a:gd name="T19" fmla="*/ 2 h 10"/>
                <a:gd name="T20" fmla="*/ 9 w 14"/>
                <a:gd name="T21" fmla="*/ 2 h 10"/>
                <a:gd name="T22" fmla="*/ 10 w 14"/>
                <a:gd name="T23" fmla="*/ 4 h 10"/>
                <a:gd name="T24" fmla="*/ 10 w 14"/>
                <a:gd name="T25" fmla="*/ 3 h 10"/>
                <a:gd name="T26" fmla="*/ 12 w 14"/>
                <a:gd name="T27" fmla="*/ 5 h 10"/>
                <a:gd name="T28" fmla="*/ 14 w 14"/>
                <a:gd name="T29" fmla="*/ 7 h 10"/>
                <a:gd name="T30" fmla="*/ 12 w 14"/>
                <a:gd name="T31" fmla="*/ 9 h 10"/>
                <a:gd name="T32" fmla="*/ 11 w 14"/>
                <a:gd name="T33" fmla="*/ 9 h 10"/>
                <a:gd name="T34" fmla="*/ 9 w 14"/>
                <a:gd name="T35" fmla="*/ 10 h 10"/>
                <a:gd name="T36" fmla="*/ 8 w 14"/>
                <a:gd name="T37" fmla="*/ 10 h 10"/>
                <a:gd name="T38" fmla="*/ 7 w 14"/>
                <a:gd name="T39" fmla="*/ 10 h 10"/>
                <a:gd name="T40" fmla="*/ 4 w 14"/>
                <a:gd name="T41" fmla="*/ 9 h 10"/>
                <a:gd name="T42" fmla="*/ 2 w 14"/>
                <a:gd name="T43" fmla="*/ 9 h 10"/>
                <a:gd name="T44" fmla="*/ 0 w 14"/>
                <a:gd name="T45" fmla="*/ 7 h 10"/>
                <a:gd name="T46" fmla="*/ 1 w 14"/>
                <a:gd name="T4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10">
                  <a:moveTo>
                    <a:pt x="1" y="6"/>
                  </a:moveTo>
                  <a:cubicBezTo>
                    <a:pt x="1" y="5"/>
                    <a:pt x="1" y="5"/>
                    <a:pt x="1" y="5"/>
                  </a:cubicBezTo>
                  <a:cubicBezTo>
                    <a:pt x="1" y="5"/>
                    <a:pt x="1" y="4"/>
                    <a:pt x="2" y="4"/>
                  </a:cubicBezTo>
                  <a:cubicBezTo>
                    <a:pt x="2" y="4"/>
                    <a:pt x="2" y="4"/>
                    <a:pt x="2" y="4"/>
                  </a:cubicBezTo>
                  <a:cubicBezTo>
                    <a:pt x="2" y="4"/>
                    <a:pt x="3" y="4"/>
                    <a:pt x="3" y="3"/>
                  </a:cubicBezTo>
                  <a:cubicBezTo>
                    <a:pt x="3" y="3"/>
                    <a:pt x="3" y="3"/>
                    <a:pt x="3" y="3"/>
                  </a:cubicBezTo>
                  <a:cubicBezTo>
                    <a:pt x="3" y="2"/>
                    <a:pt x="4" y="2"/>
                    <a:pt x="5" y="2"/>
                  </a:cubicBezTo>
                  <a:cubicBezTo>
                    <a:pt x="5" y="2"/>
                    <a:pt x="5" y="2"/>
                    <a:pt x="5" y="2"/>
                  </a:cubicBezTo>
                  <a:cubicBezTo>
                    <a:pt x="5" y="1"/>
                    <a:pt x="6" y="0"/>
                    <a:pt x="7" y="0"/>
                  </a:cubicBezTo>
                  <a:cubicBezTo>
                    <a:pt x="8" y="0"/>
                    <a:pt x="9" y="1"/>
                    <a:pt x="9" y="2"/>
                  </a:cubicBezTo>
                  <a:cubicBezTo>
                    <a:pt x="9" y="2"/>
                    <a:pt x="9" y="2"/>
                    <a:pt x="9" y="2"/>
                  </a:cubicBezTo>
                  <a:cubicBezTo>
                    <a:pt x="9" y="2"/>
                    <a:pt x="10" y="3"/>
                    <a:pt x="10" y="4"/>
                  </a:cubicBezTo>
                  <a:cubicBezTo>
                    <a:pt x="10" y="3"/>
                    <a:pt x="10" y="3"/>
                    <a:pt x="10" y="3"/>
                  </a:cubicBezTo>
                  <a:cubicBezTo>
                    <a:pt x="11" y="3"/>
                    <a:pt x="12" y="4"/>
                    <a:pt x="12" y="5"/>
                  </a:cubicBezTo>
                  <a:cubicBezTo>
                    <a:pt x="13" y="5"/>
                    <a:pt x="14" y="6"/>
                    <a:pt x="14" y="7"/>
                  </a:cubicBezTo>
                  <a:cubicBezTo>
                    <a:pt x="14" y="8"/>
                    <a:pt x="13" y="9"/>
                    <a:pt x="12" y="9"/>
                  </a:cubicBezTo>
                  <a:cubicBezTo>
                    <a:pt x="11" y="9"/>
                    <a:pt x="11" y="9"/>
                    <a:pt x="11" y="9"/>
                  </a:cubicBezTo>
                  <a:cubicBezTo>
                    <a:pt x="11" y="9"/>
                    <a:pt x="10" y="10"/>
                    <a:pt x="9" y="10"/>
                  </a:cubicBezTo>
                  <a:cubicBezTo>
                    <a:pt x="8" y="10"/>
                    <a:pt x="8" y="10"/>
                    <a:pt x="8" y="10"/>
                  </a:cubicBezTo>
                  <a:cubicBezTo>
                    <a:pt x="8" y="10"/>
                    <a:pt x="7" y="10"/>
                    <a:pt x="7" y="10"/>
                  </a:cubicBezTo>
                  <a:cubicBezTo>
                    <a:pt x="5" y="10"/>
                    <a:pt x="4" y="10"/>
                    <a:pt x="4" y="9"/>
                  </a:cubicBezTo>
                  <a:cubicBezTo>
                    <a:pt x="3" y="9"/>
                    <a:pt x="3" y="9"/>
                    <a:pt x="2" y="9"/>
                  </a:cubicBezTo>
                  <a:cubicBezTo>
                    <a:pt x="1" y="9"/>
                    <a:pt x="0" y="8"/>
                    <a:pt x="0" y="7"/>
                  </a:cubicBezTo>
                  <a:cubicBezTo>
                    <a:pt x="0" y="7"/>
                    <a:pt x="0" y="6"/>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154"/>
            <p:cNvSpPr>
              <a:spLocks/>
            </p:cNvSpPr>
            <p:nvPr/>
          </p:nvSpPr>
          <p:spPr bwMode="auto">
            <a:xfrm>
              <a:off x="952930" y="3392487"/>
              <a:ext cx="17956" cy="14288"/>
            </a:xfrm>
            <a:custGeom>
              <a:avLst/>
              <a:gdLst>
                <a:gd name="T0" fmla="*/ 0 w 12"/>
                <a:gd name="T1" fmla="*/ 5 h 8"/>
                <a:gd name="T2" fmla="*/ 0 w 12"/>
                <a:gd name="T3" fmla="*/ 4 h 8"/>
                <a:gd name="T4" fmla="*/ 1 w 12"/>
                <a:gd name="T5" fmla="*/ 3 h 8"/>
                <a:gd name="T6" fmla="*/ 1 w 12"/>
                <a:gd name="T7" fmla="*/ 3 h 8"/>
                <a:gd name="T8" fmla="*/ 3 w 12"/>
                <a:gd name="T9" fmla="*/ 2 h 8"/>
                <a:gd name="T10" fmla="*/ 3 w 12"/>
                <a:gd name="T11" fmla="*/ 2 h 8"/>
                <a:gd name="T12" fmla="*/ 4 w 12"/>
                <a:gd name="T13" fmla="*/ 1 h 8"/>
                <a:gd name="T14" fmla="*/ 4 w 12"/>
                <a:gd name="T15" fmla="*/ 1 h 8"/>
                <a:gd name="T16" fmla="*/ 6 w 12"/>
                <a:gd name="T17" fmla="*/ 0 h 8"/>
                <a:gd name="T18" fmla="*/ 8 w 12"/>
                <a:gd name="T19" fmla="*/ 1 h 8"/>
                <a:gd name="T20" fmla="*/ 8 w 12"/>
                <a:gd name="T21" fmla="*/ 1 h 8"/>
                <a:gd name="T22" fmla="*/ 9 w 12"/>
                <a:gd name="T23" fmla="*/ 2 h 8"/>
                <a:gd name="T24" fmla="*/ 9 w 12"/>
                <a:gd name="T25" fmla="*/ 2 h 8"/>
                <a:gd name="T26" fmla="*/ 10 w 12"/>
                <a:gd name="T27" fmla="*/ 3 h 8"/>
                <a:gd name="T28" fmla="*/ 12 w 12"/>
                <a:gd name="T29" fmla="*/ 5 h 8"/>
                <a:gd name="T30" fmla="*/ 10 w 12"/>
                <a:gd name="T31" fmla="*/ 7 h 8"/>
                <a:gd name="T32" fmla="*/ 10 w 12"/>
                <a:gd name="T33" fmla="*/ 7 h 8"/>
                <a:gd name="T34" fmla="*/ 8 w 12"/>
                <a:gd name="T35" fmla="*/ 8 h 8"/>
                <a:gd name="T36" fmla="*/ 7 w 12"/>
                <a:gd name="T37" fmla="*/ 8 h 8"/>
                <a:gd name="T38" fmla="*/ 6 w 12"/>
                <a:gd name="T39" fmla="*/ 8 h 8"/>
                <a:gd name="T40" fmla="*/ 3 w 12"/>
                <a:gd name="T41" fmla="*/ 7 h 8"/>
                <a:gd name="T42" fmla="*/ 2 w 12"/>
                <a:gd name="T43" fmla="*/ 8 h 8"/>
                <a:gd name="T44" fmla="*/ 0 w 12"/>
                <a:gd name="T45" fmla="*/ 6 h 8"/>
                <a:gd name="T46" fmla="*/ 0 w 12"/>
                <a:gd name="T4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8">
                  <a:moveTo>
                    <a:pt x="0" y="5"/>
                  </a:moveTo>
                  <a:cubicBezTo>
                    <a:pt x="0" y="4"/>
                    <a:pt x="0" y="4"/>
                    <a:pt x="0" y="4"/>
                  </a:cubicBezTo>
                  <a:cubicBezTo>
                    <a:pt x="0" y="4"/>
                    <a:pt x="1" y="3"/>
                    <a:pt x="1" y="3"/>
                  </a:cubicBezTo>
                  <a:cubicBezTo>
                    <a:pt x="1" y="3"/>
                    <a:pt x="1" y="3"/>
                    <a:pt x="1" y="3"/>
                  </a:cubicBezTo>
                  <a:cubicBezTo>
                    <a:pt x="2" y="3"/>
                    <a:pt x="2" y="2"/>
                    <a:pt x="3" y="2"/>
                  </a:cubicBezTo>
                  <a:cubicBezTo>
                    <a:pt x="3" y="2"/>
                    <a:pt x="3" y="2"/>
                    <a:pt x="3" y="2"/>
                  </a:cubicBezTo>
                  <a:cubicBezTo>
                    <a:pt x="3" y="1"/>
                    <a:pt x="3" y="1"/>
                    <a:pt x="4" y="1"/>
                  </a:cubicBezTo>
                  <a:cubicBezTo>
                    <a:pt x="4" y="1"/>
                    <a:pt x="4" y="1"/>
                    <a:pt x="4" y="1"/>
                  </a:cubicBezTo>
                  <a:cubicBezTo>
                    <a:pt x="4" y="0"/>
                    <a:pt x="5" y="0"/>
                    <a:pt x="6" y="0"/>
                  </a:cubicBezTo>
                  <a:cubicBezTo>
                    <a:pt x="7" y="0"/>
                    <a:pt x="7" y="0"/>
                    <a:pt x="8" y="1"/>
                  </a:cubicBezTo>
                  <a:cubicBezTo>
                    <a:pt x="8" y="1"/>
                    <a:pt x="8" y="1"/>
                    <a:pt x="8" y="1"/>
                  </a:cubicBezTo>
                  <a:cubicBezTo>
                    <a:pt x="8" y="1"/>
                    <a:pt x="9" y="2"/>
                    <a:pt x="9" y="2"/>
                  </a:cubicBezTo>
                  <a:cubicBezTo>
                    <a:pt x="9" y="2"/>
                    <a:pt x="9" y="2"/>
                    <a:pt x="9" y="2"/>
                  </a:cubicBezTo>
                  <a:cubicBezTo>
                    <a:pt x="10" y="2"/>
                    <a:pt x="10" y="3"/>
                    <a:pt x="10" y="3"/>
                  </a:cubicBezTo>
                  <a:cubicBezTo>
                    <a:pt x="11" y="4"/>
                    <a:pt x="12" y="4"/>
                    <a:pt x="12" y="5"/>
                  </a:cubicBezTo>
                  <a:cubicBezTo>
                    <a:pt x="12" y="6"/>
                    <a:pt x="11" y="7"/>
                    <a:pt x="10" y="7"/>
                  </a:cubicBezTo>
                  <a:cubicBezTo>
                    <a:pt x="10" y="7"/>
                    <a:pt x="10" y="7"/>
                    <a:pt x="10" y="7"/>
                  </a:cubicBezTo>
                  <a:cubicBezTo>
                    <a:pt x="9" y="8"/>
                    <a:pt x="9" y="8"/>
                    <a:pt x="8" y="8"/>
                  </a:cubicBezTo>
                  <a:cubicBezTo>
                    <a:pt x="7" y="8"/>
                    <a:pt x="7" y="8"/>
                    <a:pt x="7" y="8"/>
                  </a:cubicBezTo>
                  <a:cubicBezTo>
                    <a:pt x="7" y="8"/>
                    <a:pt x="6" y="8"/>
                    <a:pt x="6" y="8"/>
                  </a:cubicBezTo>
                  <a:cubicBezTo>
                    <a:pt x="4" y="8"/>
                    <a:pt x="3" y="8"/>
                    <a:pt x="3" y="7"/>
                  </a:cubicBezTo>
                  <a:cubicBezTo>
                    <a:pt x="2" y="7"/>
                    <a:pt x="2" y="8"/>
                    <a:pt x="2" y="8"/>
                  </a:cubicBezTo>
                  <a:cubicBezTo>
                    <a:pt x="1" y="8"/>
                    <a:pt x="0" y="7"/>
                    <a:pt x="0" y="6"/>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155"/>
            <p:cNvSpPr>
              <a:spLocks/>
            </p:cNvSpPr>
            <p:nvPr/>
          </p:nvSpPr>
          <p:spPr bwMode="auto">
            <a:xfrm>
              <a:off x="978581" y="3416300"/>
              <a:ext cx="8978" cy="46038"/>
            </a:xfrm>
            <a:custGeom>
              <a:avLst/>
              <a:gdLst>
                <a:gd name="T0" fmla="*/ 1 w 6"/>
                <a:gd name="T1" fmla="*/ 0 h 25"/>
                <a:gd name="T2" fmla="*/ 4 w 6"/>
                <a:gd name="T3" fmla="*/ 6 h 25"/>
                <a:gd name="T4" fmla="*/ 5 w 6"/>
                <a:gd name="T5" fmla="*/ 21 h 25"/>
                <a:gd name="T6" fmla="*/ 3 w 6"/>
                <a:gd name="T7" fmla="*/ 20 h 25"/>
                <a:gd name="T8" fmla="*/ 0 w 6"/>
                <a:gd name="T9" fmla="*/ 24 h 25"/>
                <a:gd name="T10" fmla="*/ 1 w 6"/>
                <a:gd name="T11" fmla="*/ 0 h 25"/>
              </a:gdLst>
              <a:ahLst/>
              <a:cxnLst>
                <a:cxn ang="0">
                  <a:pos x="T0" y="T1"/>
                </a:cxn>
                <a:cxn ang="0">
                  <a:pos x="T2" y="T3"/>
                </a:cxn>
                <a:cxn ang="0">
                  <a:pos x="T4" y="T5"/>
                </a:cxn>
                <a:cxn ang="0">
                  <a:pos x="T6" y="T7"/>
                </a:cxn>
                <a:cxn ang="0">
                  <a:pos x="T8" y="T9"/>
                </a:cxn>
                <a:cxn ang="0">
                  <a:pos x="T10" y="T11"/>
                </a:cxn>
              </a:cxnLst>
              <a:rect l="0" t="0" r="r" b="b"/>
              <a:pathLst>
                <a:path w="6" h="25">
                  <a:moveTo>
                    <a:pt x="1" y="0"/>
                  </a:moveTo>
                  <a:cubicBezTo>
                    <a:pt x="1" y="0"/>
                    <a:pt x="3" y="3"/>
                    <a:pt x="4" y="6"/>
                  </a:cubicBezTo>
                  <a:cubicBezTo>
                    <a:pt x="6" y="10"/>
                    <a:pt x="6" y="18"/>
                    <a:pt x="5" y="21"/>
                  </a:cubicBezTo>
                  <a:cubicBezTo>
                    <a:pt x="4" y="25"/>
                    <a:pt x="5" y="19"/>
                    <a:pt x="3" y="20"/>
                  </a:cubicBezTo>
                  <a:cubicBezTo>
                    <a:pt x="2" y="22"/>
                    <a:pt x="1" y="25"/>
                    <a:pt x="0" y="24"/>
                  </a:cubicBezTo>
                  <a:cubicBezTo>
                    <a:pt x="0" y="24"/>
                    <a:pt x="5" y="14"/>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56"/>
            <p:cNvSpPr>
              <a:spLocks/>
            </p:cNvSpPr>
            <p:nvPr/>
          </p:nvSpPr>
          <p:spPr bwMode="auto">
            <a:xfrm>
              <a:off x="533538" y="3465512"/>
              <a:ext cx="162883" cy="15875"/>
            </a:xfrm>
            <a:custGeom>
              <a:avLst/>
              <a:gdLst>
                <a:gd name="T0" fmla="*/ 25 w 108"/>
                <a:gd name="T1" fmla="*/ 4 h 9"/>
                <a:gd name="T2" fmla="*/ 25 w 108"/>
                <a:gd name="T3" fmla="*/ 4 h 9"/>
                <a:gd name="T4" fmla="*/ 4 w 108"/>
                <a:gd name="T5" fmla="*/ 6 h 9"/>
                <a:gd name="T6" fmla="*/ 37 w 108"/>
                <a:gd name="T7" fmla="*/ 9 h 9"/>
                <a:gd name="T8" fmla="*/ 75 w 108"/>
                <a:gd name="T9" fmla="*/ 8 h 9"/>
                <a:gd name="T10" fmla="*/ 98 w 108"/>
                <a:gd name="T11" fmla="*/ 5 h 9"/>
                <a:gd name="T12" fmla="*/ 74 w 108"/>
                <a:gd name="T13" fmla="*/ 3 h 9"/>
                <a:gd name="T14" fmla="*/ 54 w 108"/>
                <a:gd name="T15" fmla="*/ 3 h 9"/>
                <a:gd name="T16" fmla="*/ 25 w 108"/>
                <a:gd name="T1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9">
                  <a:moveTo>
                    <a:pt x="25" y="4"/>
                  </a:moveTo>
                  <a:cubicBezTo>
                    <a:pt x="25" y="4"/>
                    <a:pt x="25" y="4"/>
                    <a:pt x="25" y="4"/>
                  </a:cubicBezTo>
                  <a:cubicBezTo>
                    <a:pt x="21" y="4"/>
                    <a:pt x="7" y="4"/>
                    <a:pt x="4" y="6"/>
                  </a:cubicBezTo>
                  <a:cubicBezTo>
                    <a:pt x="0" y="8"/>
                    <a:pt x="19" y="9"/>
                    <a:pt x="37" y="9"/>
                  </a:cubicBezTo>
                  <a:cubicBezTo>
                    <a:pt x="56" y="8"/>
                    <a:pt x="64" y="9"/>
                    <a:pt x="75" y="8"/>
                  </a:cubicBezTo>
                  <a:cubicBezTo>
                    <a:pt x="86" y="8"/>
                    <a:pt x="108" y="6"/>
                    <a:pt x="98" y="5"/>
                  </a:cubicBezTo>
                  <a:cubicBezTo>
                    <a:pt x="89" y="5"/>
                    <a:pt x="80" y="3"/>
                    <a:pt x="74" y="3"/>
                  </a:cubicBezTo>
                  <a:cubicBezTo>
                    <a:pt x="69" y="3"/>
                    <a:pt x="58" y="2"/>
                    <a:pt x="54" y="3"/>
                  </a:cubicBezTo>
                  <a:cubicBezTo>
                    <a:pt x="50" y="4"/>
                    <a:pt x="40" y="0"/>
                    <a:pt x="2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157"/>
            <p:cNvSpPr>
              <a:spLocks/>
            </p:cNvSpPr>
            <p:nvPr/>
          </p:nvSpPr>
          <p:spPr bwMode="auto">
            <a:xfrm>
              <a:off x="569449" y="3460750"/>
              <a:ext cx="66692" cy="12700"/>
            </a:xfrm>
            <a:custGeom>
              <a:avLst/>
              <a:gdLst>
                <a:gd name="T0" fmla="*/ 13 w 44"/>
                <a:gd name="T1" fmla="*/ 0 h 7"/>
                <a:gd name="T2" fmla="*/ 7 w 44"/>
                <a:gd name="T3" fmla="*/ 5 h 7"/>
                <a:gd name="T4" fmla="*/ 0 w 44"/>
                <a:gd name="T5" fmla="*/ 7 h 7"/>
                <a:gd name="T6" fmla="*/ 11 w 44"/>
                <a:gd name="T7" fmla="*/ 6 h 7"/>
                <a:gd name="T8" fmla="*/ 19 w 44"/>
                <a:gd name="T9" fmla="*/ 5 h 7"/>
                <a:gd name="T10" fmla="*/ 32 w 44"/>
                <a:gd name="T11" fmla="*/ 7 h 7"/>
                <a:gd name="T12" fmla="*/ 42 w 44"/>
                <a:gd name="T13" fmla="*/ 6 h 7"/>
                <a:gd name="T14" fmla="*/ 38 w 44"/>
                <a:gd name="T15" fmla="*/ 5 h 7"/>
                <a:gd name="T16" fmla="*/ 29 w 44"/>
                <a:gd name="T17" fmla="*/ 3 h 7"/>
                <a:gd name="T18" fmla="*/ 13 w 44"/>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7">
                  <a:moveTo>
                    <a:pt x="13" y="0"/>
                  </a:moveTo>
                  <a:cubicBezTo>
                    <a:pt x="13" y="0"/>
                    <a:pt x="14" y="5"/>
                    <a:pt x="7" y="5"/>
                  </a:cubicBezTo>
                  <a:cubicBezTo>
                    <a:pt x="0" y="6"/>
                    <a:pt x="0" y="7"/>
                    <a:pt x="0" y="7"/>
                  </a:cubicBezTo>
                  <a:cubicBezTo>
                    <a:pt x="0" y="7"/>
                    <a:pt x="7" y="6"/>
                    <a:pt x="11" y="6"/>
                  </a:cubicBezTo>
                  <a:cubicBezTo>
                    <a:pt x="15" y="6"/>
                    <a:pt x="16" y="5"/>
                    <a:pt x="19" y="5"/>
                  </a:cubicBezTo>
                  <a:cubicBezTo>
                    <a:pt x="22" y="6"/>
                    <a:pt x="27" y="7"/>
                    <a:pt x="32" y="7"/>
                  </a:cubicBezTo>
                  <a:cubicBezTo>
                    <a:pt x="36" y="7"/>
                    <a:pt x="39" y="6"/>
                    <a:pt x="42" y="6"/>
                  </a:cubicBezTo>
                  <a:cubicBezTo>
                    <a:pt x="44" y="7"/>
                    <a:pt x="42" y="5"/>
                    <a:pt x="38" y="5"/>
                  </a:cubicBezTo>
                  <a:cubicBezTo>
                    <a:pt x="34" y="5"/>
                    <a:pt x="30" y="5"/>
                    <a:pt x="29" y="3"/>
                  </a:cubicBezTo>
                  <a:cubicBezTo>
                    <a:pt x="27" y="1"/>
                    <a:pt x="13" y="0"/>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58"/>
            <p:cNvSpPr>
              <a:spLocks/>
            </p:cNvSpPr>
            <p:nvPr/>
          </p:nvSpPr>
          <p:spPr bwMode="auto">
            <a:xfrm>
              <a:off x="601513" y="3370262"/>
              <a:ext cx="34629" cy="23813"/>
            </a:xfrm>
            <a:custGeom>
              <a:avLst/>
              <a:gdLst>
                <a:gd name="T0" fmla="*/ 22 w 23"/>
                <a:gd name="T1" fmla="*/ 0 h 13"/>
                <a:gd name="T2" fmla="*/ 1 w 23"/>
                <a:gd name="T3" fmla="*/ 8 h 13"/>
                <a:gd name="T4" fmla="*/ 0 w 23"/>
                <a:gd name="T5" fmla="*/ 13 h 13"/>
                <a:gd name="T6" fmla="*/ 6 w 23"/>
                <a:gd name="T7" fmla="*/ 10 h 13"/>
                <a:gd name="T8" fmla="*/ 23 w 23"/>
                <a:gd name="T9" fmla="*/ 0 h 13"/>
                <a:gd name="T10" fmla="*/ 22 w 23"/>
                <a:gd name="T11" fmla="*/ 0 h 13"/>
              </a:gdLst>
              <a:ahLst/>
              <a:cxnLst>
                <a:cxn ang="0">
                  <a:pos x="T0" y="T1"/>
                </a:cxn>
                <a:cxn ang="0">
                  <a:pos x="T2" y="T3"/>
                </a:cxn>
                <a:cxn ang="0">
                  <a:pos x="T4" y="T5"/>
                </a:cxn>
                <a:cxn ang="0">
                  <a:pos x="T6" y="T7"/>
                </a:cxn>
                <a:cxn ang="0">
                  <a:pos x="T8" y="T9"/>
                </a:cxn>
                <a:cxn ang="0">
                  <a:pos x="T10" y="T11"/>
                </a:cxn>
              </a:cxnLst>
              <a:rect l="0" t="0" r="r" b="b"/>
              <a:pathLst>
                <a:path w="23" h="13">
                  <a:moveTo>
                    <a:pt x="22" y="0"/>
                  </a:moveTo>
                  <a:cubicBezTo>
                    <a:pt x="22" y="0"/>
                    <a:pt x="17" y="8"/>
                    <a:pt x="1" y="8"/>
                  </a:cubicBezTo>
                  <a:cubicBezTo>
                    <a:pt x="0" y="13"/>
                    <a:pt x="0" y="13"/>
                    <a:pt x="0" y="13"/>
                  </a:cubicBezTo>
                  <a:cubicBezTo>
                    <a:pt x="0" y="13"/>
                    <a:pt x="3" y="10"/>
                    <a:pt x="6" y="10"/>
                  </a:cubicBezTo>
                  <a:cubicBezTo>
                    <a:pt x="10" y="9"/>
                    <a:pt x="21" y="5"/>
                    <a:pt x="23"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59"/>
            <p:cNvSpPr>
              <a:spLocks/>
            </p:cNvSpPr>
            <p:nvPr/>
          </p:nvSpPr>
          <p:spPr bwMode="auto">
            <a:xfrm>
              <a:off x="625881" y="3367087"/>
              <a:ext cx="7695" cy="15875"/>
            </a:xfrm>
            <a:custGeom>
              <a:avLst/>
              <a:gdLst>
                <a:gd name="T0" fmla="*/ 4 w 5"/>
                <a:gd name="T1" fmla="*/ 0 h 8"/>
                <a:gd name="T2" fmla="*/ 2 w 5"/>
                <a:gd name="T3" fmla="*/ 5 h 8"/>
                <a:gd name="T4" fmla="*/ 2 w 5"/>
                <a:gd name="T5" fmla="*/ 5 h 8"/>
                <a:gd name="T6" fmla="*/ 3 w 5"/>
                <a:gd name="T7" fmla="*/ 5 h 8"/>
                <a:gd name="T8" fmla="*/ 4 w 5"/>
                <a:gd name="T9" fmla="*/ 0 h 8"/>
              </a:gdLst>
              <a:ahLst/>
              <a:cxnLst>
                <a:cxn ang="0">
                  <a:pos x="T0" y="T1"/>
                </a:cxn>
                <a:cxn ang="0">
                  <a:pos x="T2" y="T3"/>
                </a:cxn>
                <a:cxn ang="0">
                  <a:pos x="T4" y="T5"/>
                </a:cxn>
                <a:cxn ang="0">
                  <a:pos x="T6" y="T7"/>
                </a:cxn>
                <a:cxn ang="0">
                  <a:pos x="T8" y="T9"/>
                </a:cxn>
              </a:cxnLst>
              <a:rect l="0" t="0" r="r" b="b"/>
              <a:pathLst>
                <a:path w="5" h="8">
                  <a:moveTo>
                    <a:pt x="4" y="0"/>
                  </a:moveTo>
                  <a:cubicBezTo>
                    <a:pt x="4" y="0"/>
                    <a:pt x="4" y="3"/>
                    <a:pt x="2" y="5"/>
                  </a:cubicBezTo>
                  <a:cubicBezTo>
                    <a:pt x="0" y="8"/>
                    <a:pt x="2" y="5"/>
                    <a:pt x="2" y="5"/>
                  </a:cubicBezTo>
                  <a:cubicBezTo>
                    <a:pt x="3" y="5"/>
                    <a:pt x="3" y="5"/>
                    <a:pt x="3" y="5"/>
                  </a:cubicBezTo>
                  <a:cubicBezTo>
                    <a:pt x="3" y="5"/>
                    <a:pt x="5"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60"/>
            <p:cNvSpPr>
              <a:spLocks/>
            </p:cNvSpPr>
            <p:nvPr/>
          </p:nvSpPr>
          <p:spPr bwMode="auto">
            <a:xfrm>
              <a:off x="586122" y="3322637"/>
              <a:ext cx="42324" cy="147638"/>
            </a:xfrm>
            <a:custGeom>
              <a:avLst/>
              <a:gdLst>
                <a:gd name="T0" fmla="*/ 8 w 28"/>
                <a:gd name="T1" fmla="*/ 10 h 79"/>
                <a:gd name="T2" fmla="*/ 6 w 28"/>
                <a:gd name="T3" fmla="*/ 36 h 79"/>
                <a:gd name="T4" fmla="*/ 2 w 28"/>
                <a:gd name="T5" fmla="*/ 79 h 79"/>
                <a:gd name="T6" fmla="*/ 19 w 28"/>
                <a:gd name="T7" fmla="*/ 79 h 79"/>
                <a:gd name="T8" fmla="*/ 12 w 28"/>
                <a:gd name="T9" fmla="*/ 48 h 79"/>
                <a:gd name="T10" fmla="*/ 28 w 28"/>
                <a:gd name="T11" fmla="*/ 7 h 79"/>
                <a:gd name="T12" fmla="*/ 24 w 28"/>
                <a:gd name="T13" fmla="*/ 6 h 79"/>
                <a:gd name="T14" fmla="*/ 14 w 28"/>
                <a:gd name="T15" fmla="*/ 27 h 79"/>
                <a:gd name="T16" fmla="*/ 14 w 28"/>
                <a:gd name="T17" fmla="*/ 7 h 79"/>
                <a:gd name="T18" fmla="*/ 8 w 28"/>
                <a:gd name="T19" fmla="*/ 1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79">
                  <a:moveTo>
                    <a:pt x="8" y="10"/>
                  </a:moveTo>
                  <a:cubicBezTo>
                    <a:pt x="8" y="10"/>
                    <a:pt x="12" y="11"/>
                    <a:pt x="6" y="36"/>
                  </a:cubicBezTo>
                  <a:cubicBezTo>
                    <a:pt x="0" y="61"/>
                    <a:pt x="2" y="79"/>
                    <a:pt x="2" y="79"/>
                  </a:cubicBezTo>
                  <a:cubicBezTo>
                    <a:pt x="19" y="79"/>
                    <a:pt x="19" y="79"/>
                    <a:pt x="19" y="79"/>
                  </a:cubicBezTo>
                  <a:cubicBezTo>
                    <a:pt x="19" y="79"/>
                    <a:pt x="11" y="64"/>
                    <a:pt x="12" y="48"/>
                  </a:cubicBezTo>
                  <a:cubicBezTo>
                    <a:pt x="13" y="33"/>
                    <a:pt x="26" y="18"/>
                    <a:pt x="28" y="7"/>
                  </a:cubicBezTo>
                  <a:cubicBezTo>
                    <a:pt x="24" y="6"/>
                    <a:pt x="24" y="6"/>
                    <a:pt x="24" y="6"/>
                  </a:cubicBezTo>
                  <a:cubicBezTo>
                    <a:pt x="24" y="6"/>
                    <a:pt x="18" y="23"/>
                    <a:pt x="14" y="27"/>
                  </a:cubicBezTo>
                  <a:cubicBezTo>
                    <a:pt x="14" y="27"/>
                    <a:pt x="16" y="13"/>
                    <a:pt x="14" y="7"/>
                  </a:cubicBezTo>
                  <a:cubicBezTo>
                    <a:pt x="13" y="0"/>
                    <a:pt x="8" y="10"/>
                    <a:pt x="8"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61"/>
            <p:cNvSpPr>
              <a:spLocks noEditPoints="1"/>
            </p:cNvSpPr>
            <p:nvPr/>
          </p:nvSpPr>
          <p:spPr bwMode="auto">
            <a:xfrm>
              <a:off x="607926" y="3343275"/>
              <a:ext cx="1283" cy="30163"/>
            </a:xfrm>
            <a:custGeom>
              <a:avLst/>
              <a:gdLst>
                <a:gd name="T0" fmla="*/ 0 w 1"/>
                <a:gd name="T1" fmla="*/ 16 h 16"/>
                <a:gd name="T2" fmla="*/ 0 w 1"/>
                <a:gd name="T3" fmla="*/ 16 h 16"/>
                <a:gd name="T4" fmla="*/ 0 w 1"/>
                <a:gd name="T5" fmla="*/ 16 h 16"/>
                <a:gd name="T6" fmla="*/ 0 w 1"/>
                <a:gd name="T7" fmla="*/ 16 h 16"/>
                <a:gd name="T8" fmla="*/ 0 w 1"/>
                <a:gd name="T9" fmla="*/ 16 h 16"/>
                <a:gd name="T10" fmla="*/ 0 w 1"/>
                <a:gd name="T11" fmla="*/ 16 h 16"/>
                <a:gd name="T12" fmla="*/ 0 w 1"/>
                <a:gd name="T13" fmla="*/ 16 h 16"/>
                <a:gd name="T14" fmla="*/ 0 w 1"/>
                <a:gd name="T15" fmla="*/ 16 h 16"/>
                <a:gd name="T16" fmla="*/ 0 w 1"/>
                <a:gd name="T17" fmla="*/ 16 h 16"/>
                <a:gd name="T18" fmla="*/ 1 w 1"/>
                <a:gd name="T19" fmla="*/ 0 h 16"/>
                <a:gd name="T20" fmla="*/ 1 w 1"/>
                <a:gd name="T21" fmla="*/ 0 h 16"/>
                <a:gd name="T22" fmla="*/ 0 w 1"/>
                <a:gd name="T23" fmla="*/ 16 h 16"/>
                <a:gd name="T24" fmla="*/ 1 w 1"/>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16">
                  <a:moveTo>
                    <a:pt x="0" y="16"/>
                  </a:moveTo>
                  <a:cubicBezTo>
                    <a:pt x="0" y="16"/>
                    <a:pt x="0" y="16"/>
                    <a:pt x="0" y="16"/>
                  </a:cubicBezTo>
                  <a:cubicBezTo>
                    <a:pt x="0" y="16"/>
                    <a:pt x="0" y="16"/>
                    <a:pt x="0" y="16"/>
                  </a:cubicBezTo>
                  <a:moveTo>
                    <a:pt x="0" y="16"/>
                  </a:moveTo>
                  <a:cubicBezTo>
                    <a:pt x="0" y="16"/>
                    <a:pt x="0" y="16"/>
                    <a:pt x="0" y="16"/>
                  </a:cubicBezTo>
                  <a:cubicBezTo>
                    <a:pt x="0" y="16"/>
                    <a:pt x="0" y="16"/>
                    <a:pt x="0" y="16"/>
                  </a:cubicBezTo>
                  <a:moveTo>
                    <a:pt x="0" y="16"/>
                  </a:moveTo>
                  <a:cubicBezTo>
                    <a:pt x="0" y="16"/>
                    <a:pt x="0" y="16"/>
                    <a:pt x="0" y="16"/>
                  </a:cubicBezTo>
                  <a:cubicBezTo>
                    <a:pt x="0" y="16"/>
                    <a:pt x="0" y="16"/>
                    <a:pt x="0" y="16"/>
                  </a:cubicBezTo>
                  <a:moveTo>
                    <a:pt x="1" y="0"/>
                  </a:moveTo>
                  <a:cubicBezTo>
                    <a:pt x="1" y="0"/>
                    <a:pt x="1" y="0"/>
                    <a:pt x="1" y="0"/>
                  </a:cubicBezTo>
                  <a:cubicBezTo>
                    <a:pt x="1" y="6"/>
                    <a:pt x="0" y="15"/>
                    <a:pt x="0" y="16"/>
                  </a:cubicBezTo>
                  <a:cubicBezTo>
                    <a:pt x="0" y="15"/>
                    <a:pt x="1" y="6"/>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62"/>
            <p:cNvSpPr>
              <a:spLocks/>
            </p:cNvSpPr>
            <p:nvPr/>
          </p:nvSpPr>
          <p:spPr bwMode="auto">
            <a:xfrm>
              <a:off x="592535" y="3343275"/>
              <a:ext cx="33346" cy="74613"/>
            </a:xfrm>
            <a:custGeom>
              <a:avLst/>
              <a:gdLst>
                <a:gd name="T0" fmla="*/ 11 w 22"/>
                <a:gd name="T1" fmla="*/ 0 h 40"/>
                <a:gd name="T2" fmla="*/ 6 w 22"/>
                <a:gd name="T3" fmla="*/ 1 h 40"/>
                <a:gd name="T4" fmla="*/ 4 w 22"/>
                <a:gd name="T5" fmla="*/ 21 h 40"/>
                <a:gd name="T6" fmla="*/ 0 w 22"/>
                <a:gd name="T7" fmla="*/ 40 h 40"/>
                <a:gd name="T8" fmla="*/ 9 w 22"/>
                <a:gd name="T9" fmla="*/ 23 h 40"/>
                <a:gd name="T10" fmla="*/ 22 w 22"/>
                <a:gd name="T11" fmla="*/ 0 h 40"/>
                <a:gd name="T12" fmla="*/ 18 w 22"/>
                <a:gd name="T13" fmla="*/ 0 h 40"/>
                <a:gd name="T14" fmla="*/ 10 w 22"/>
                <a:gd name="T15" fmla="*/ 16 h 40"/>
                <a:gd name="T16" fmla="*/ 10 w 22"/>
                <a:gd name="T17" fmla="*/ 16 h 40"/>
                <a:gd name="T18" fmla="*/ 10 w 22"/>
                <a:gd name="T19" fmla="*/ 16 h 40"/>
                <a:gd name="T20" fmla="*/ 10 w 22"/>
                <a:gd name="T21" fmla="*/ 16 h 40"/>
                <a:gd name="T22" fmla="*/ 10 w 22"/>
                <a:gd name="T23" fmla="*/ 16 h 40"/>
                <a:gd name="T24" fmla="*/ 10 w 22"/>
                <a:gd name="T25" fmla="*/ 16 h 40"/>
                <a:gd name="T26" fmla="*/ 10 w 22"/>
                <a:gd name="T27" fmla="*/ 16 h 40"/>
                <a:gd name="T28" fmla="*/ 10 w 22"/>
                <a:gd name="T29" fmla="*/ 16 h 40"/>
                <a:gd name="T30" fmla="*/ 10 w 22"/>
                <a:gd name="T31" fmla="*/ 16 h 40"/>
                <a:gd name="T32" fmla="*/ 10 w 22"/>
                <a:gd name="T33" fmla="*/ 16 h 40"/>
                <a:gd name="T34" fmla="*/ 10 w 22"/>
                <a:gd name="T35" fmla="*/ 16 h 40"/>
                <a:gd name="T36" fmla="*/ 11 w 22"/>
                <a:gd name="T3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40">
                  <a:moveTo>
                    <a:pt x="11" y="0"/>
                  </a:moveTo>
                  <a:cubicBezTo>
                    <a:pt x="8" y="0"/>
                    <a:pt x="6" y="0"/>
                    <a:pt x="6" y="1"/>
                  </a:cubicBezTo>
                  <a:cubicBezTo>
                    <a:pt x="7" y="4"/>
                    <a:pt x="5" y="16"/>
                    <a:pt x="4" y="21"/>
                  </a:cubicBezTo>
                  <a:cubicBezTo>
                    <a:pt x="3" y="26"/>
                    <a:pt x="0" y="40"/>
                    <a:pt x="0" y="40"/>
                  </a:cubicBezTo>
                  <a:cubicBezTo>
                    <a:pt x="0" y="40"/>
                    <a:pt x="3" y="28"/>
                    <a:pt x="9" y="23"/>
                  </a:cubicBezTo>
                  <a:cubicBezTo>
                    <a:pt x="15" y="17"/>
                    <a:pt x="22" y="0"/>
                    <a:pt x="22" y="0"/>
                  </a:cubicBezTo>
                  <a:cubicBezTo>
                    <a:pt x="22" y="0"/>
                    <a:pt x="20" y="0"/>
                    <a:pt x="18" y="0"/>
                  </a:cubicBezTo>
                  <a:cubicBezTo>
                    <a:pt x="16" y="5"/>
                    <a:pt x="12" y="13"/>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5"/>
                    <a:pt x="11" y="6"/>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63"/>
            <p:cNvSpPr>
              <a:spLocks/>
            </p:cNvSpPr>
            <p:nvPr/>
          </p:nvSpPr>
          <p:spPr bwMode="auto">
            <a:xfrm>
              <a:off x="556624" y="3382962"/>
              <a:ext cx="37194" cy="42863"/>
            </a:xfrm>
            <a:custGeom>
              <a:avLst/>
              <a:gdLst>
                <a:gd name="T0" fmla="*/ 1 w 25"/>
                <a:gd name="T1" fmla="*/ 0 h 23"/>
                <a:gd name="T2" fmla="*/ 25 w 25"/>
                <a:gd name="T3" fmla="*/ 18 h 23"/>
                <a:gd name="T4" fmla="*/ 25 w 25"/>
                <a:gd name="T5" fmla="*/ 23 h 23"/>
                <a:gd name="T6" fmla="*/ 17 w 25"/>
                <a:gd name="T7" fmla="*/ 17 h 23"/>
                <a:gd name="T8" fmla="*/ 0 w 25"/>
                <a:gd name="T9" fmla="*/ 0 h 23"/>
                <a:gd name="T10" fmla="*/ 1 w 25"/>
                <a:gd name="T11" fmla="*/ 0 h 23"/>
              </a:gdLst>
              <a:ahLst/>
              <a:cxnLst>
                <a:cxn ang="0">
                  <a:pos x="T0" y="T1"/>
                </a:cxn>
                <a:cxn ang="0">
                  <a:pos x="T2" y="T3"/>
                </a:cxn>
                <a:cxn ang="0">
                  <a:pos x="T4" y="T5"/>
                </a:cxn>
                <a:cxn ang="0">
                  <a:pos x="T6" y="T7"/>
                </a:cxn>
                <a:cxn ang="0">
                  <a:pos x="T8" y="T9"/>
                </a:cxn>
                <a:cxn ang="0">
                  <a:pos x="T10" y="T11"/>
                </a:cxn>
              </a:cxnLst>
              <a:rect l="0" t="0" r="r" b="b"/>
              <a:pathLst>
                <a:path w="25" h="23">
                  <a:moveTo>
                    <a:pt x="1" y="0"/>
                  </a:moveTo>
                  <a:cubicBezTo>
                    <a:pt x="1" y="0"/>
                    <a:pt x="6" y="11"/>
                    <a:pt x="25" y="18"/>
                  </a:cubicBezTo>
                  <a:cubicBezTo>
                    <a:pt x="25" y="23"/>
                    <a:pt x="25" y="23"/>
                    <a:pt x="25" y="23"/>
                  </a:cubicBezTo>
                  <a:cubicBezTo>
                    <a:pt x="25" y="23"/>
                    <a:pt x="22" y="19"/>
                    <a:pt x="17" y="17"/>
                  </a:cubicBezTo>
                  <a:cubicBezTo>
                    <a:pt x="13" y="15"/>
                    <a:pt x="2" y="6"/>
                    <a:pt x="0"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64"/>
            <p:cNvSpPr>
              <a:spLocks/>
            </p:cNvSpPr>
            <p:nvPr/>
          </p:nvSpPr>
          <p:spPr bwMode="auto">
            <a:xfrm>
              <a:off x="566884" y="3370262"/>
              <a:ext cx="15391" cy="50800"/>
            </a:xfrm>
            <a:custGeom>
              <a:avLst/>
              <a:gdLst>
                <a:gd name="T0" fmla="*/ 4 w 10"/>
                <a:gd name="T1" fmla="*/ 0 h 28"/>
                <a:gd name="T2" fmla="*/ 6 w 10"/>
                <a:gd name="T3" fmla="*/ 19 h 28"/>
                <a:gd name="T4" fmla="*/ 6 w 10"/>
                <a:gd name="T5" fmla="*/ 19 h 28"/>
                <a:gd name="T6" fmla="*/ 2 w 10"/>
                <a:gd name="T7" fmla="*/ 16 h 28"/>
                <a:gd name="T8" fmla="*/ 4 w 10"/>
                <a:gd name="T9" fmla="*/ 0 h 28"/>
              </a:gdLst>
              <a:ahLst/>
              <a:cxnLst>
                <a:cxn ang="0">
                  <a:pos x="T0" y="T1"/>
                </a:cxn>
                <a:cxn ang="0">
                  <a:pos x="T2" y="T3"/>
                </a:cxn>
                <a:cxn ang="0">
                  <a:pos x="T4" y="T5"/>
                </a:cxn>
                <a:cxn ang="0">
                  <a:pos x="T6" y="T7"/>
                </a:cxn>
                <a:cxn ang="0">
                  <a:pos x="T8" y="T9"/>
                </a:cxn>
              </a:cxnLst>
              <a:rect l="0" t="0" r="r" b="b"/>
              <a:pathLst>
                <a:path w="10" h="28">
                  <a:moveTo>
                    <a:pt x="4" y="0"/>
                  </a:moveTo>
                  <a:cubicBezTo>
                    <a:pt x="4" y="0"/>
                    <a:pt x="1" y="10"/>
                    <a:pt x="6" y="19"/>
                  </a:cubicBezTo>
                  <a:cubicBezTo>
                    <a:pt x="10" y="28"/>
                    <a:pt x="6" y="19"/>
                    <a:pt x="6" y="19"/>
                  </a:cubicBezTo>
                  <a:cubicBezTo>
                    <a:pt x="2" y="16"/>
                    <a:pt x="2" y="16"/>
                    <a:pt x="2" y="16"/>
                  </a:cubicBezTo>
                  <a:cubicBezTo>
                    <a:pt x="2" y="16"/>
                    <a:pt x="0" y="4"/>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65"/>
            <p:cNvSpPr>
              <a:spLocks/>
            </p:cNvSpPr>
            <p:nvPr/>
          </p:nvSpPr>
          <p:spPr bwMode="auto">
            <a:xfrm>
              <a:off x="530973" y="3341687"/>
              <a:ext cx="58997" cy="52388"/>
            </a:xfrm>
            <a:custGeom>
              <a:avLst/>
              <a:gdLst>
                <a:gd name="T0" fmla="*/ 38 w 39"/>
                <a:gd name="T1" fmla="*/ 15 h 28"/>
                <a:gd name="T2" fmla="*/ 38 w 39"/>
                <a:gd name="T3" fmla="*/ 14 h 28"/>
                <a:gd name="T4" fmla="*/ 35 w 39"/>
                <a:gd name="T5" fmla="*/ 11 h 28"/>
                <a:gd name="T6" fmla="*/ 34 w 39"/>
                <a:gd name="T7" fmla="*/ 11 h 28"/>
                <a:gd name="T8" fmla="*/ 30 w 39"/>
                <a:gd name="T9" fmla="*/ 9 h 28"/>
                <a:gd name="T10" fmla="*/ 31 w 39"/>
                <a:gd name="T11" fmla="*/ 8 h 28"/>
                <a:gd name="T12" fmla="*/ 27 w 39"/>
                <a:gd name="T13" fmla="*/ 4 h 28"/>
                <a:gd name="T14" fmla="*/ 26 w 39"/>
                <a:gd name="T15" fmla="*/ 4 h 28"/>
                <a:gd name="T16" fmla="*/ 21 w 39"/>
                <a:gd name="T17" fmla="*/ 0 h 28"/>
                <a:gd name="T18" fmla="*/ 15 w 39"/>
                <a:gd name="T19" fmla="*/ 6 h 28"/>
                <a:gd name="T20" fmla="*/ 15 w 39"/>
                <a:gd name="T21" fmla="*/ 6 h 28"/>
                <a:gd name="T22" fmla="*/ 12 w 39"/>
                <a:gd name="T23" fmla="*/ 9 h 28"/>
                <a:gd name="T24" fmla="*/ 10 w 39"/>
                <a:gd name="T25" fmla="*/ 9 h 28"/>
                <a:gd name="T26" fmla="*/ 6 w 39"/>
                <a:gd name="T27" fmla="*/ 12 h 28"/>
                <a:gd name="T28" fmla="*/ 0 w 39"/>
                <a:gd name="T29" fmla="*/ 18 h 28"/>
                <a:gd name="T30" fmla="*/ 6 w 39"/>
                <a:gd name="T31" fmla="*/ 24 h 28"/>
                <a:gd name="T32" fmla="*/ 9 w 39"/>
                <a:gd name="T33" fmla="*/ 24 h 28"/>
                <a:gd name="T34" fmla="*/ 14 w 39"/>
                <a:gd name="T35" fmla="*/ 27 h 28"/>
                <a:gd name="T36" fmla="*/ 16 w 39"/>
                <a:gd name="T37" fmla="*/ 26 h 28"/>
                <a:gd name="T38" fmla="*/ 21 w 39"/>
                <a:gd name="T39" fmla="*/ 28 h 28"/>
                <a:gd name="T40" fmla="*/ 30 w 39"/>
                <a:gd name="T41" fmla="*/ 24 h 28"/>
                <a:gd name="T42" fmla="*/ 33 w 39"/>
                <a:gd name="T43" fmla="*/ 25 h 28"/>
                <a:gd name="T44" fmla="*/ 39 w 39"/>
                <a:gd name="T45" fmla="*/ 19 h 28"/>
                <a:gd name="T46" fmla="*/ 38 w 39"/>
                <a:gd name="T47"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 h="28">
                  <a:moveTo>
                    <a:pt x="38" y="15"/>
                  </a:moveTo>
                  <a:cubicBezTo>
                    <a:pt x="38" y="14"/>
                    <a:pt x="38" y="14"/>
                    <a:pt x="38" y="14"/>
                  </a:cubicBezTo>
                  <a:cubicBezTo>
                    <a:pt x="38" y="13"/>
                    <a:pt x="37" y="11"/>
                    <a:pt x="35" y="11"/>
                  </a:cubicBezTo>
                  <a:cubicBezTo>
                    <a:pt x="34" y="11"/>
                    <a:pt x="34" y="11"/>
                    <a:pt x="34" y="11"/>
                  </a:cubicBezTo>
                  <a:cubicBezTo>
                    <a:pt x="33" y="10"/>
                    <a:pt x="32" y="9"/>
                    <a:pt x="30" y="9"/>
                  </a:cubicBezTo>
                  <a:cubicBezTo>
                    <a:pt x="31" y="8"/>
                    <a:pt x="31" y="8"/>
                    <a:pt x="31" y="8"/>
                  </a:cubicBezTo>
                  <a:cubicBezTo>
                    <a:pt x="31" y="6"/>
                    <a:pt x="29" y="4"/>
                    <a:pt x="27" y="4"/>
                  </a:cubicBezTo>
                  <a:cubicBezTo>
                    <a:pt x="26" y="4"/>
                    <a:pt x="26" y="4"/>
                    <a:pt x="26" y="4"/>
                  </a:cubicBezTo>
                  <a:cubicBezTo>
                    <a:pt x="26" y="2"/>
                    <a:pt x="23" y="0"/>
                    <a:pt x="21" y="0"/>
                  </a:cubicBezTo>
                  <a:cubicBezTo>
                    <a:pt x="18" y="0"/>
                    <a:pt x="15" y="3"/>
                    <a:pt x="15" y="6"/>
                  </a:cubicBezTo>
                  <a:cubicBezTo>
                    <a:pt x="15" y="6"/>
                    <a:pt x="15" y="6"/>
                    <a:pt x="15" y="6"/>
                  </a:cubicBezTo>
                  <a:cubicBezTo>
                    <a:pt x="13" y="6"/>
                    <a:pt x="12" y="7"/>
                    <a:pt x="12" y="9"/>
                  </a:cubicBezTo>
                  <a:cubicBezTo>
                    <a:pt x="11" y="9"/>
                    <a:pt x="11" y="9"/>
                    <a:pt x="10" y="9"/>
                  </a:cubicBezTo>
                  <a:cubicBezTo>
                    <a:pt x="8" y="9"/>
                    <a:pt x="6" y="10"/>
                    <a:pt x="6" y="12"/>
                  </a:cubicBezTo>
                  <a:cubicBezTo>
                    <a:pt x="3" y="12"/>
                    <a:pt x="0" y="15"/>
                    <a:pt x="0" y="18"/>
                  </a:cubicBezTo>
                  <a:cubicBezTo>
                    <a:pt x="0" y="21"/>
                    <a:pt x="3" y="24"/>
                    <a:pt x="6" y="24"/>
                  </a:cubicBezTo>
                  <a:cubicBezTo>
                    <a:pt x="7" y="24"/>
                    <a:pt x="8" y="24"/>
                    <a:pt x="9" y="24"/>
                  </a:cubicBezTo>
                  <a:cubicBezTo>
                    <a:pt x="10" y="26"/>
                    <a:pt x="11" y="27"/>
                    <a:pt x="14" y="27"/>
                  </a:cubicBezTo>
                  <a:cubicBezTo>
                    <a:pt x="15" y="27"/>
                    <a:pt x="15" y="27"/>
                    <a:pt x="16" y="26"/>
                  </a:cubicBezTo>
                  <a:cubicBezTo>
                    <a:pt x="18" y="27"/>
                    <a:pt x="19" y="28"/>
                    <a:pt x="21" y="28"/>
                  </a:cubicBezTo>
                  <a:cubicBezTo>
                    <a:pt x="25" y="28"/>
                    <a:pt x="28" y="26"/>
                    <a:pt x="30" y="24"/>
                  </a:cubicBezTo>
                  <a:cubicBezTo>
                    <a:pt x="31" y="24"/>
                    <a:pt x="32" y="25"/>
                    <a:pt x="33" y="25"/>
                  </a:cubicBezTo>
                  <a:cubicBezTo>
                    <a:pt x="36" y="25"/>
                    <a:pt x="39" y="22"/>
                    <a:pt x="39" y="19"/>
                  </a:cubicBezTo>
                  <a:cubicBezTo>
                    <a:pt x="39" y="17"/>
                    <a:pt x="39" y="16"/>
                    <a:pt x="3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66"/>
            <p:cNvSpPr>
              <a:spLocks/>
            </p:cNvSpPr>
            <p:nvPr/>
          </p:nvSpPr>
          <p:spPr bwMode="auto">
            <a:xfrm>
              <a:off x="532256" y="3343275"/>
              <a:ext cx="56432" cy="49213"/>
            </a:xfrm>
            <a:custGeom>
              <a:avLst/>
              <a:gdLst>
                <a:gd name="T0" fmla="*/ 36 w 37"/>
                <a:gd name="T1" fmla="*/ 14 h 26"/>
                <a:gd name="T2" fmla="*/ 37 w 37"/>
                <a:gd name="T3" fmla="*/ 13 h 26"/>
                <a:gd name="T4" fmla="*/ 34 w 37"/>
                <a:gd name="T5" fmla="*/ 10 h 26"/>
                <a:gd name="T6" fmla="*/ 33 w 37"/>
                <a:gd name="T7" fmla="*/ 10 h 26"/>
                <a:gd name="T8" fmla="*/ 29 w 37"/>
                <a:gd name="T9" fmla="*/ 8 h 26"/>
                <a:gd name="T10" fmla="*/ 29 w 37"/>
                <a:gd name="T11" fmla="*/ 7 h 26"/>
                <a:gd name="T12" fmla="*/ 26 w 37"/>
                <a:gd name="T13" fmla="*/ 3 h 26"/>
                <a:gd name="T14" fmla="*/ 25 w 37"/>
                <a:gd name="T15" fmla="*/ 3 h 26"/>
                <a:gd name="T16" fmla="*/ 20 w 37"/>
                <a:gd name="T17" fmla="*/ 0 h 26"/>
                <a:gd name="T18" fmla="*/ 14 w 37"/>
                <a:gd name="T19" fmla="*/ 5 h 26"/>
                <a:gd name="T20" fmla="*/ 14 w 37"/>
                <a:gd name="T21" fmla="*/ 5 h 26"/>
                <a:gd name="T22" fmla="*/ 11 w 37"/>
                <a:gd name="T23" fmla="*/ 8 h 26"/>
                <a:gd name="T24" fmla="*/ 10 w 37"/>
                <a:gd name="T25" fmla="*/ 8 h 26"/>
                <a:gd name="T26" fmla="*/ 5 w 37"/>
                <a:gd name="T27" fmla="*/ 11 h 26"/>
                <a:gd name="T28" fmla="*/ 0 w 37"/>
                <a:gd name="T29" fmla="*/ 17 h 26"/>
                <a:gd name="T30" fmla="*/ 6 w 37"/>
                <a:gd name="T31" fmla="*/ 23 h 26"/>
                <a:gd name="T32" fmla="*/ 8 w 37"/>
                <a:gd name="T33" fmla="*/ 22 h 26"/>
                <a:gd name="T34" fmla="*/ 13 w 37"/>
                <a:gd name="T35" fmla="*/ 26 h 26"/>
                <a:gd name="T36" fmla="*/ 15 w 37"/>
                <a:gd name="T37" fmla="*/ 25 h 26"/>
                <a:gd name="T38" fmla="*/ 20 w 37"/>
                <a:gd name="T39" fmla="*/ 26 h 26"/>
                <a:gd name="T40" fmla="*/ 28 w 37"/>
                <a:gd name="T41" fmla="*/ 22 h 26"/>
                <a:gd name="T42" fmla="*/ 32 w 37"/>
                <a:gd name="T43" fmla="*/ 23 h 26"/>
                <a:gd name="T44" fmla="*/ 37 w 37"/>
                <a:gd name="T45" fmla="*/ 18 h 26"/>
                <a:gd name="T46" fmla="*/ 36 w 37"/>
                <a:gd name="T4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 h="26">
                  <a:moveTo>
                    <a:pt x="36" y="14"/>
                  </a:moveTo>
                  <a:cubicBezTo>
                    <a:pt x="37" y="13"/>
                    <a:pt x="37" y="13"/>
                    <a:pt x="37" y="13"/>
                  </a:cubicBezTo>
                  <a:cubicBezTo>
                    <a:pt x="37" y="12"/>
                    <a:pt x="35" y="10"/>
                    <a:pt x="34" y="10"/>
                  </a:cubicBezTo>
                  <a:cubicBezTo>
                    <a:pt x="33" y="10"/>
                    <a:pt x="33" y="10"/>
                    <a:pt x="33" y="10"/>
                  </a:cubicBezTo>
                  <a:cubicBezTo>
                    <a:pt x="32" y="9"/>
                    <a:pt x="31" y="8"/>
                    <a:pt x="29" y="8"/>
                  </a:cubicBezTo>
                  <a:cubicBezTo>
                    <a:pt x="29" y="7"/>
                    <a:pt x="29" y="7"/>
                    <a:pt x="29" y="7"/>
                  </a:cubicBezTo>
                  <a:cubicBezTo>
                    <a:pt x="29" y="5"/>
                    <a:pt x="28" y="3"/>
                    <a:pt x="26" y="3"/>
                  </a:cubicBezTo>
                  <a:cubicBezTo>
                    <a:pt x="25" y="3"/>
                    <a:pt x="25" y="3"/>
                    <a:pt x="25" y="3"/>
                  </a:cubicBezTo>
                  <a:cubicBezTo>
                    <a:pt x="24" y="1"/>
                    <a:pt x="22" y="0"/>
                    <a:pt x="20" y="0"/>
                  </a:cubicBezTo>
                  <a:cubicBezTo>
                    <a:pt x="17" y="0"/>
                    <a:pt x="14" y="2"/>
                    <a:pt x="14" y="5"/>
                  </a:cubicBezTo>
                  <a:cubicBezTo>
                    <a:pt x="14" y="5"/>
                    <a:pt x="14" y="5"/>
                    <a:pt x="14" y="5"/>
                  </a:cubicBezTo>
                  <a:cubicBezTo>
                    <a:pt x="12" y="5"/>
                    <a:pt x="11" y="7"/>
                    <a:pt x="11" y="8"/>
                  </a:cubicBezTo>
                  <a:cubicBezTo>
                    <a:pt x="11" y="8"/>
                    <a:pt x="10" y="8"/>
                    <a:pt x="10" y="8"/>
                  </a:cubicBezTo>
                  <a:cubicBezTo>
                    <a:pt x="8" y="8"/>
                    <a:pt x="6" y="9"/>
                    <a:pt x="5" y="11"/>
                  </a:cubicBezTo>
                  <a:cubicBezTo>
                    <a:pt x="2" y="11"/>
                    <a:pt x="0" y="14"/>
                    <a:pt x="0" y="17"/>
                  </a:cubicBezTo>
                  <a:cubicBezTo>
                    <a:pt x="0" y="20"/>
                    <a:pt x="3" y="23"/>
                    <a:pt x="6" y="23"/>
                  </a:cubicBezTo>
                  <a:cubicBezTo>
                    <a:pt x="7" y="23"/>
                    <a:pt x="8" y="23"/>
                    <a:pt x="8" y="22"/>
                  </a:cubicBezTo>
                  <a:cubicBezTo>
                    <a:pt x="9" y="24"/>
                    <a:pt x="11" y="26"/>
                    <a:pt x="13" y="26"/>
                  </a:cubicBezTo>
                  <a:cubicBezTo>
                    <a:pt x="14" y="26"/>
                    <a:pt x="15" y="25"/>
                    <a:pt x="15" y="25"/>
                  </a:cubicBezTo>
                  <a:cubicBezTo>
                    <a:pt x="17" y="26"/>
                    <a:pt x="18" y="26"/>
                    <a:pt x="20" y="26"/>
                  </a:cubicBezTo>
                  <a:cubicBezTo>
                    <a:pt x="24" y="26"/>
                    <a:pt x="26" y="25"/>
                    <a:pt x="28" y="22"/>
                  </a:cubicBezTo>
                  <a:cubicBezTo>
                    <a:pt x="29" y="23"/>
                    <a:pt x="30" y="23"/>
                    <a:pt x="32" y="23"/>
                  </a:cubicBezTo>
                  <a:cubicBezTo>
                    <a:pt x="35" y="23"/>
                    <a:pt x="37" y="21"/>
                    <a:pt x="37" y="18"/>
                  </a:cubicBezTo>
                  <a:cubicBezTo>
                    <a:pt x="37" y="16"/>
                    <a:pt x="37" y="15"/>
                    <a:pt x="3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67"/>
            <p:cNvSpPr>
              <a:spLocks/>
            </p:cNvSpPr>
            <p:nvPr/>
          </p:nvSpPr>
          <p:spPr bwMode="auto">
            <a:xfrm>
              <a:off x="534821" y="3343275"/>
              <a:ext cx="51302" cy="44450"/>
            </a:xfrm>
            <a:custGeom>
              <a:avLst/>
              <a:gdLst>
                <a:gd name="T0" fmla="*/ 33 w 34"/>
                <a:gd name="T1" fmla="*/ 14 h 24"/>
                <a:gd name="T2" fmla="*/ 33 w 34"/>
                <a:gd name="T3" fmla="*/ 13 h 24"/>
                <a:gd name="T4" fmla="*/ 30 w 34"/>
                <a:gd name="T5" fmla="*/ 10 h 24"/>
                <a:gd name="T6" fmla="*/ 30 w 34"/>
                <a:gd name="T7" fmla="*/ 10 h 24"/>
                <a:gd name="T8" fmla="*/ 26 w 34"/>
                <a:gd name="T9" fmla="*/ 8 h 24"/>
                <a:gd name="T10" fmla="*/ 27 w 34"/>
                <a:gd name="T11" fmla="*/ 7 h 24"/>
                <a:gd name="T12" fmla="*/ 23 w 34"/>
                <a:gd name="T13" fmla="*/ 3 h 24"/>
                <a:gd name="T14" fmla="*/ 23 w 34"/>
                <a:gd name="T15" fmla="*/ 3 h 24"/>
                <a:gd name="T16" fmla="*/ 18 w 34"/>
                <a:gd name="T17" fmla="*/ 0 h 24"/>
                <a:gd name="T18" fmla="*/ 13 w 34"/>
                <a:gd name="T19" fmla="*/ 5 h 24"/>
                <a:gd name="T20" fmla="*/ 13 w 34"/>
                <a:gd name="T21" fmla="*/ 5 h 24"/>
                <a:gd name="T22" fmla="*/ 10 w 34"/>
                <a:gd name="T23" fmla="*/ 8 h 24"/>
                <a:gd name="T24" fmla="*/ 9 w 34"/>
                <a:gd name="T25" fmla="*/ 8 h 24"/>
                <a:gd name="T26" fmla="*/ 5 w 34"/>
                <a:gd name="T27" fmla="*/ 11 h 24"/>
                <a:gd name="T28" fmla="*/ 0 w 34"/>
                <a:gd name="T29" fmla="*/ 16 h 24"/>
                <a:gd name="T30" fmla="*/ 5 w 34"/>
                <a:gd name="T31" fmla="*/ 21 h 24"/>
                <a:gd name="T32" fmla="*/ 7 w 34"/>
                <a:gd name="T33" fmla="*/ 21 h 24"/>
                <a:gd name="T34" fmla="*/ 12 w 34"/>
                <a:gd name="T35" fmla="*/ 24 h 24"/>
                <a:gd name="T36" fmla="*/ 14 w 34"/>
                <a:gd name="T37" fmla="*/ 23 h 24"/>
                <a:gd name="T38" fmla="*/ 18 w 34"/>
                <a:gd name="T39" fmla="*/ 24 h 24"/>
                <a:gd name="T40" fmla="*/ 26 w 34"/>
                <a:gd name="T41" fmla="*/ 21 h 24"/>
                <a:gd name="T42" fmla="*/ 29 w 34"/>
                <a:gd name="T43" fmla="*/ 22 h 24"/>
                <a:gd name="T44" fmla="*/ 34 w 34"/>
                <a:gd name="T45" fmla="*/ 17 h 24"/>
                <a:gd name="T46" fmla="*/ 33 w 34"/>
                <a:gd name="T47"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24">
                  <a:moveTo>
                    <a:pt x="33" y="14"/>
                  </a:moveTo>
                  <a:cubicBezTo>
                    <a:pt x="33" y="13"/>
                    <a:pt x="33" y="13"/>
                    <a:pt x="33" y="13"/>
                  </a:cubicBezTo>
                  <a:cubicBezTo>
                    <a:pt x="33" y="11"/>
                    <a:pt x="32" y="10"/>
                    <a:pt x="30" y="10"/>
                  </a:cubicBezTo>
                  <a:cubicBezTo>
                    <a:pt x="30" y="10"/>
                    <a:pt x="30" y="10"/>
                    <a:pt x="30" y="10"/>
                  </a:cubicBezTo>
                  <a:cubicBezTo>
                    <a:pt x="29" y="9"/>
                    <a:pt x="28" y="8"/>
                    <a:pt x="26" y="8"/>
                  </a:cubicBezTo>
                  <a:cubicBezTo>
                    <a:pt x="27" y="7"/>
                    <a:pt x="27" y="7"/>
                    <a:pt x="27" y="7"/>
                  </a:cubicBezTo>
                  <a:cubicBezTo>
                    <a:pt x="27" y="5"/>
                    <a:pt x="25" y="3"/>
                    <a:pt x="23" y="3"/>
                  </a:cubicBezTo>
                  <a:cubicBezTo>
                    <a:pt x="23" y="3"/>
                    <a:pt x="23" y="3"/>
                    <a:pt x="23" y="3"/>
                  </a:cubicBezTo>
                  <a:cubicBezTo>
                    <a:pt x="22" y="2"/>
                    <a:pt x="20" y="0"/>
                    <a:pt x="18" y="0"/>
                  </a:cubicBezTo>
                  <a:cubicBezTo>
                    <a:pt x="15" y="0"/>
                    <a:pt x="13" y="3"/>
                    <a:pt x="13" y="5"/>
                  </a:cubicBezTo>
                  <a:cubicBezTo>
                    <a:pt x="13" y="5"/>
                    <a:pt x="13" y="5"/>
                    <a:pt x="13" y="5"/>
                  </a:cubicBezTo>
                  <a:cubicBezTo>
                    <a:pt x="11" y="5"/>
                    <a:pt x="10" y="6"/>
                    <a:pt x="10" y="8"/>
                  </a:cubicBezTo>
                  <a:cubicBezTo>
                    <a:pt x="10" y="8"/>
                    <a:pt x="9" y="8"/>
                    <a:pt x="9" y="8"/>
                  </a:cubicBezTo>
                  <a:cubicBezTo>
                    <a:pt x="7" y="8"/>
                    <a:pt x="5" y="9"/>
                    <a:pt x="5" y="11"/>
                  </a:cubicBezTo>
                  <a:cubicBezTo>
                    <a:pt x="2" y="11"/>
                    <a:pt x="0" y="13"/>
                    <a:pt x="0" y="16"/>
                  </a:cubicBezTo>
                  <a:cubicBezTo>
                    <a:pt x="0" y="19"/>
                    <a:pt x="2" y="21"/>
                    <a:pt x="5" y="21"/>
                  </a:cubicBezTo>
                  <a:cubicBezTo>
                    <a:pt x="6" y="21"/>
                    <a:pt x="7" y="21"/>
                    <a:pt x="7" y="21"/>
                  </a:cubicBezTo>
                  <a:cubicBezTo>
                    <a:pt x="8" y="23"/>
                    <a:pt x="10" y="24"/>
                    <a:pt x="12" y="24"/>
                  </a:cubicBezTo>
                  <a:cubicBezTo>
                    <a:pt x="12" y="24"/>
                    <a:pt x="13" y="24"/>
                    <a:pt x="14" y="23"/>
                  </a:cubicBezTo>
                  <a:cubicBezTo>
                    <a:pt x="15" y="24"/>
                    <a:pt x="17" y="24"/>
                    <a:pt x="18" y="24"/>
                  </a:cubicBezTo>
                  <a:cubicBezTo>
                    <a:pt x="21" y="24"/>
                    <a:pt x="24" y="23"/>
                    <a:pt x="26" y="21"/>
                  </a:cubicBezTo>
                  <a:cubicBezTo>
                    <a:pt x="27" y="21"/>
                    <a:pt x="28" y="22"/>
                    <a:pt x="29" y="22"/>
                  </a:cubicBezTo>
                  <a:cubicBezTo>
                    <a:pt x="32" y="22"/>
                    <a:pt x="34" y="19"/>
                    <a:pt x="34" y="17"/>
                  </a:cubicBezTo>
                  <a:cubicBezTo>
                    <a:pt x="34" y="15"/>
                    <a:pt x="34" y="14"/>
                    <a:pt x="3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68"/>
            <p:cNvSpPr>
              <a:spLocks/>
            </p:cNvSpPr>
            <p:nvPr/>
          </p:nvSpPr>
          <p:spPr bwMode="auto">
            <a:xfrm>
              <a:off x="532256" y="3219450"/>
              <a:ext cx="146210" cy="130175"/>
            </a:xfrm>
            <a:custGeom>
              <a:avLst/>
              <a:gdLst>
                <a:gd name="T0" fmla="*/ 94 w 97"/>
                <a:gd name="T1" fmla="*/ 38 h 69"/>
                <a:gd name="T2" fmla="*/ 95 w 97"/>
                <a:gd name="T3" fmla="*/ 35 h 69"/>
                <a:gd name="T4" fmla="*/ 87 w 97"/>
                <a:gd name="T5" fmla="*/ 28 h 69"/>
                <a:gd name="T6" fmla="*/ 85 w 97"/>
                <a:gd name="T7" fmla="*/ 28 h 69"/>
                <a:gd name="T8" fmla="*/ 75 w 97"/>
                <a:gd name="T9" fmla="*/ 21 h 69"/>
                <a:gd name="T10" fmla="*/ 76 w 97"/>
                <a:gd name="T11" fmla="*/ 18 h 69"/>
                <a:gd name="T12" fmla="*/ 66 w 97"/>
                <a:gd name="T13" fmla="*/ 9 h 69"/>
                <a:gd name="T14" fmla="*/ 65 w 97"/>
                <a:gd name="T15" fmla="*/ 9 h 69"/>
                <a:gd name="T16" fmla="*/ 52 w 97"/>
                <a:gd name="T17" fmla="*/ 0 h 69"/>
                <a:gd name="T18" fmla="*/ 37 w 97"/>
                <a:gd name="T19" fmla="*/ 14 h 69"/>
                <a:gd name="T20" fmla="*/ 36 w 97"/>
                <a:gd name="T21" fmla="*/ 14 h 69"/>
                <a:gd name="T22" fmla="*/ 28 w 97"/>
                <a:gd name="T23" fmla="*/ 22 h 69"/>
                <a:gd name="T24" fmla="*/ 25 w 97"/>
                <a:gd name="T25" fmla="*/ 21 h 69"/>
                <a:gd name="T26" fmla="*/ 14 w 97"/>
                <a:gd name="T27" fmla="*/ 30 h 69"/>
                <a:gd name="T28" fmla="*/ 0 w 97"/>
                <a:gd name="T29" fmla="*/ 45 h 69"/>
                <a:gd name="T30" fmla="*/ 15 w 97"/>
                <a:gd name="T31" fmla="*/ 60 h 69"/>
                <a:gd name="T32" fmla="*/ 21 w 97"/>
                <a:gd name="T33" fmla="*/ 59 h 69"/>
                <a:gd name="T34" fmla="*/ 33 w 97"/>
                <a:gd name="T35" fmla="*/ 67 h 69"/>
                <a:gd name="T36" fmla="*/ 40 w 97"/>
                <a:gd name="T37" fmla="*/ 66 h 69"/>
                <a:gd name="T38" fmla="*/ 52 w 97"/>
                <a:gd name="T39" fmla="*/ 69 h 69"/>
                <a:gd name="T40" fmla="*/ 74 w 97"/>
                <a:gd name="T41" fmla="*/ 59 h 69"/>
                <a:gd name="T42" fmla="*/ 82 w 97"/>
                <a:gd name="T43" fmla="*/ 61 h 69"/>
                <a:gd name="T44" fmla="*/ 97 w 97"/>
                <a:gd name="T45" fmla="*/ 46 h 69"/>
                <a:gd name="T46" fmla="*/ 94 w 97"/>
                <a:gd name="T47" fmla="*/ 3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7" h="69">
                  <a:moveTo>
                    <a:pt x="94" y="38"/>
                  </a:moveTo>
                  <a:cubicBezTo>
                    <a:pt x="95" y="37"/>
                    <a:pt x="95" y="36"/>
                    <a:pt x="95" y="35"/>
                  </a:cubicBezTo>
                  <a:cubicBezTo>
                    <a:pt x="95" y="31"/>
                    <a:pt x="91" y="28"/>
                    <a:pt x="87" y="28"/>
                  </a:cubicBezTo>
                  <a:cubicBezTo>
                    <a:pt x="86" y="28"/>
                    <a:pt x="86" y="28"/>
                    <a:pt x="85" y="28"/>
                  </a:cubicBezTo>
                  <a:cubicBezTo>
                    <a:pt x="83" y="24"/>
                    <a:pt x="79" y="22"/>
                    <a:pt x="75" y="21"/>
                  </a:cubicBezTo>
                  <a:cubicBezTo>
                    <a:pt x="76" y="20"/>
                    <a:pt x="76" y="19"/>
                    <a:pt x="76" y="18"/>
                  </a:cubicBezTo>
                  <a:cubicBezTo>
                    <a:pt x="76" y="13"/>
                    <a:pt x="71" y="9"/>
                    <a:pt x="66" y="9"/>
                  </a:cubicBezTo>
                  <a:cubicBezTo>
                    <a:pt x="65" y="9"/>
                    <a:pt x="65" y="9"/>
                    <a:pt x="65" y="9"/>
                  </a:cubicBezTo>
                  <a:cubicBezTo>
                    <a:pt x="63" y="4"/>
                    <a:pt x="58" y="0"/>
                    <a:pt x="52" y="0"/>
                  </a:cubicBezTo>
                  <a:cubicBezTo>
                    <a:pt x="44" y="0"/>
                    <a:pt x="37" y="6"/>
                    <a:pt x="37" y="14"/>
                  </a:cubicBezTo>
                  <a:cubicBezTo>
                    <a:pt x="36" y="14"/>
                    <a:pt x="36" y="14"/>
                    <a:pt x="36" y="14"/>
                  </a:cubicBezTo>
                  <a:cubicBezTo>
                    <a:pt x="32" y="14"/>
                    <a:pt x="29" y="18"/>
                    <a:pt x="28" y="22"/>
                  </a:cubicBezTo>
                  <a:cubicBezTo>
                    <a:pt x="27" y="21"/>
                    <a:pt x="26" y="21"/>
                    <a:pt x="25" y="21"/>
                  </a:cubicBezTo>
                  <a:cubicBezTo>
                    <a:pt x="19" y="21"/>
                    <a:pt x="15" y="25"/>
                    <a:pt x="14" y="30"/>
                  </a:cubicBezTo>
                  <a:cubicBezTo>
                    <a:pt x="6" y="30"/>
                    <a:pt x="0" y="37"/>
                    <a:pt x="0" y="45"/>
                  </a:cubicBezTo>
                  <a:cubicBezTo>
                    <a:pt x="0" y="53"/>
                    <a:pt x="7" y="60"/>
                    <a:pt x="15" y="60"/>
                  </a:cubicBezTo>
                  <a:cubicBezTo>
                    <a:pt x="17" y="60"/>
                    <a:pt x="19" y="59"/>
                    <a:pt x="21" y="59"/>
                  </a:cubicBezTo>
                  <a:cubicBezTo>
                    <a:pt x="23" y="64"/>
                    <a:pt x="28" y="67"/>
                    <a:pt x="33" y="67"/>
                  </a:cubicBezTo>
                  <a:cubicBezTo>
                    <a:pt x="35" y="67"/>
                    <a:pt x="38" y="67"/>
                    <a:pt x="40" y="66"/>
                  </a:cubicBezTo>
                  <a:cubicBezTo>
                    <a:pt x="43" y="67"/>
                    <a:pt x="48" y="69"/>
                    <a:pt x="52" y="69"/>
                  </a:cubicBezTo>
                  <a:cubicBezTo>
                    <a:pt x="61" y="69"/>
                    <a:pt x="69" y="65"/>
                    <a:pt x="74" y="59"/>
                  </a:cubicBezTo>
                  <a:cubicBezTo>
                    <a:pt x="76" y="61"/>
                    <a:pt x="79" y="61"/>
                    <a:pt x="82" y="61"/>
                  </a:cubicBezTo>
                  <a:cubicBezTo>
                    <a:pt x="90" y="61"/>
                    <a:pt x="97" y="55"/>
                    <a:pt x="97" y="46"/>
                  </a:cubicBezTo>
                  <a:cubicBezTo>
                    <a:pt x="97" y="43"/>
                    <a:pt x="96" y="40"/>
                    <a:pt x="94"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69"/>
            <p:cNvSpPr>
              <a:spLocks/>
            </p:cNvSpPr>
            <p:nvPr/>
          </p:nvSpPr>
          <p:spPr bwMode="auto">
            <a:xfrm>
              <a:off x="534821" y="3222625"/>
              <a:ext cx="141080" cy="122238"/>
            </a:xfrm>
            <a:custGeom>
              <a:avLst/>
              <a:gdLst>
                <a:gd name="T0" fmla="*/ 91 w 93"/>
                <a:gd name="T1" fmla="*/ 37 h 66"/>
                <a:gd name="T2" fmla="*/ 91 w 93"/>
                <a:gd name="T3" fmla="*/ 34 h 66"/>
                <a:gd name="T4" fmla="*/ 84 w 93"/>
                <a:gd name="T5" fmla="*/ 27 h 66"/>
                <a:gd name="T6" fmla="*/ 82 w 93"/>
                <a:gd name="T7" fmla="*/ 27 h 66"/>
                <a:gd name="T8" fmla="*/ 72 w 93"/>
                <a:gd name="T9" fmla="*/ 20 h 66"/>
                <a:gd name="T10" fmla="*/ 73 w 93"/>
                <a:gd name="T11" fmla="*/ 18 h 66"/>
                <a:gd name="T12" fmla="*/ 64 w 93"/>
                <a:gd name="T13" fmla="*/ 9 h 66"/>
                <a:gd name="T14" fmla="*/ 63 w 93"/>
                <a:gd name="T15" fmla="*/ 9 h 66"/>
                <a:gd name="T16" fmla="*/ 50 w 93"/>
                <a:gd name="T17" fmla="*/ 0 h 66"/>
                <a:gd name="T18" fmla="*/ 35 w 93"/>
                <a:gd name="T19" fmla="*/ 14 h 66"/>
                <a:gd name="T20" fmla="*/ 35 w 93"/>
                <a:gd name="T21" fmla="*/ 14 h 66"/>
                <a:gd name="T22" fmla="*/ 27 w 93"/>
                <a:gd name="T23" fmla="*/ 21 h 66"/>
                <a:gd name="T24" fmla="*/ 23 w 93"/>
                <a:gd name="T25" fmla="*/ 21 h 66"/>
                <a:gd name="T26" fmla="*/ 13 w 93"/>
                <a:gd name="T27" fmla="*/ 29 h 66"/>
                <a:gd name="T28" fmla="*/ 0 w 93"/>
                <a:gd name="T29" fmla="*/ 43 h 66"/>
                <a:gd name="T30" fmla="*/ 14 w 93"/>
                <a:gd name="T31" fmla="*/ 58 h 66"/>
                <a:gd name="T32" fmla="*/ 20 w 93"/>
                <a:gd name="T33" fmla="*/ 57 h 66"/>
                <a:gd name="T34" fmla="*/ 32 w 93"/>
                <a:gd name="T35" fmla="*/ 65 h 66"/>
                <a:gd name="T36" fmla="*/ 38 w 93"/>
                <a:gd name="T37" fmla="*/ 63 h 66"/>
                <a:gd name="T38" fmla="*/ 50 w 93"/>
                <a:gd name="T39" fmla="*/ 66 h 66"/>
                <a:gd name="T40" fmla="*/ 71 w 93"/>
                <a:gd name="T41" fmla="*/ 57 h 66"/>
                <a:gd name="T42" fmla="*/ 79 w 93"/>
                <a:gd name="T43" fmla="*/ 60 h 66"/>
                <a:gd name="T44" fmla="*/ 93 w 93"/>
                <a:gd name="T45" fmla="*/ 45 h 66"/>
                <a:gd name="T46" fmla="*/ 91 w 93"/>
                <a:gd name="T47" fmla="*/ 3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66">
                  <a:moveTo>
                    <a:pt x="91" y="37"/>
                  </a:moveTo>
                  <a:cubicBezTo>
                    <a:pt x="91" y="36"/>
                    <a:pt x="91" y="35"/>
                    <a:pt x="91" y="34"/>
                  </a:cubicBezTo>
                  <a:cubicBezTo>
                    <a:pt x="91" y="30"/>
                    <a:pt x="88" y="27"/>
                    <a:pt x="84" y="27"/>
                  </a:cubicBezTo>
                  <a:cubicBezTo>
                    <a:pt x="83" y="27"/>
                    <a:pt x="82" y="27"/>
                    <a:pt x="82" y="27"/>
                  </a:cubicBezTo>
                  <a:cubicBezTo>
                    <a:pt x="80" y="24"/>
                    <a:pt x="76" y="21"/>
                    <a:pt x="72" y="20"/>
                  </a:cubicBezTo>
                  <a:cubicBezTo>
                    <a:pt x="73" y="19"/>
                    <a:pt x="73" y="19"/>
                    <a:pt x="73" y="18"/>
                  </a:cubicBezTo>
                  <a:cubicBezTo>
                    <a:pt x="73" y="13"/>
                    <a:pt x="69" y="9"/>
                    <a:pt x="64" y="9"/>
                  </a:cubicBezTo>
                  <a:cubicBezTo>
                    <a:pt x="63" y="9"/>
                    <a:pt x="63" y="9"/>
                    <a:pt x="63" y="9"/>
                  </a:cubicBezTo>
                  <a:cubicBezTo>
                    <a:pt x="61" y="4"/>
                    <a:pt x="56" y="0"/>
                    <a:pt x="50" y="0"/>
                  </a:cubicBezTo>
                  <a:cubicBezTo>
                    <a:pt x="42" y="0"/>
                    <a:pt x="35" y="6"/>
                    <a:pt x="35" y="14"/>
                  </a:cubicBezTo>
                  <a:cubicBezTo>
                    <a:pt x="35" y="14"/>
                    <a:pt x="35" y="14"/>
                    <a:pt x="35" y="14"/>
                  </a:cubicBezTo>
                  <a:cubicBezTo>
                    <a:pt x="31" y="14"/>
                    <a:pt x="27" y="17"/>
                    <a:pt x="27" y="21"/>
                  </a:cubicBezTo>
                  <a:cubicBezTo>
                    <a:pt x="26" y="21"/>
                    <a:pt x="25" y="21"/>
                    <a:pt x="23" y="21"/>
                  </a:cubicBezTo>
                  <a:cubicBezTo>
                    <a:pt x="18" y="21"/>
                    <a:pt x="14" y="24"/>
                    <a:pt x="13" y="29"/>
                  </a:cubicBezTo>
                  <a:cubicBezTo>
                    <a:pt x="6" y="30"/>
                    <a:pt x="0" y="36"/>
                    <a:pt x="0" y="43"/>
                  </a:cubicBezTo>
                  <a:cubicBezTo>
                    <a:pt x="0" y="51"/>
                    <a:pt x="6" y="58"/>
                    <a:pt x="14" y="58"/>
                  </a:cubicBezTo>
                  <a:cubicBezTo>
                    <a:pt x="16" y="58"/>
                    <a:pt x="18" y="57"/>
                    <a:pt x="20" y="57"/>
                  </a:cubicBezTo>
                  <a:cubicBezTo>
                    <a:pt x="22" y="62"/>
                    <a:pt x="26" y="65"/>
                    <a:pt x="32" y="65"/>
                  </a:cubicBezTo>
                  <a:cubicBezTo>
                    <a:pt x="34" y="65"/>
                    <a:pt x="36" y="65"/>
                    <a:pt x="38" y="63"/>
                  </a:cubicBezTo>
                  <a:cubicBezTo>
                    <a:pt x="42" y="65"/>
                    <a:pt x="46" y="66"/>
                    <a:pt x="50" y="66"/>
                  </a:cubicBezTo>
                  <a:cubicBezTo>
                    <a:pt x="59" y="66"/>
                    <a:pt x="66" y="63"/>
                    <a:pt x="71" y="57"/>
                  </a:cubicBezTo>
                  <a:cubicBezTo>
                    <a:pt x="73" y="59"/>
                    <a:pt x="76" y="60"/>
                    <a:pt x="79" y="60"/>
                  </a:cubicBezTo>
                  <a:cubicBezTo>
                    <a:pt x="87" y="60"/>
                    <a:pt x="93" y="53"/>
                    <a:pt x="93" y="45"/>
                  </a:cubicBezTo>
                  <a:cubicBezTo>
                    <a:pt x="93" y="42"/>
                    <a:pt x="92" y="39"/>
                    <a:pt x="91"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70"/>
            <p:cNvSpPr>
              <a:spLocks/>
            </p:cNvSpPr>
            <p:nvPr/>
          </p:nvSpPr>
          <p:spPr bwMode="auto">
            <a:xfrm>
              <a:off x="542516" y="3224212"/>
              <a:ext cx="128254" cy="114300"/>
            </a:xfrm>
            <a:custGeom>
              <a:avLst/>
              <a:gdLst>
                <a:gd name="T0" fmla="*/ 83 w 85"/>
                <a:gd name="T1" fmla="*/ 34 h 61"/>
                <a:gd name="T2" fmla="*/ 83 w 85"/>
                <a:gd name="T3" fmla="*/ 32 h 61"/>
                <a:gd name="T4" fmla="*/ 76 w 85"/>
                <a:gd name="T5" fmla="*/ 25 h 61"/>
                <a:gd name="T6" fmla="*/ 74 w 85"/>
                <a:gd name="T7" fmla="*/ 25 h 61"/>
                <a:gd name="T8" fmla="*/ 66 w 85"/>
                <a:gd name="T9" fmla="*/ 19 h 61"/>
                <a:gd name="T10" fmla="*/ 66 w 85"/>
                <a:gd name="T11" fmla="*/ 17 h 61"/>
                <a:gd name="T12" fmla="*/ 58 w 85"/>
                <a:gd name="T13" fmla="*/ 8 h 61"/>
                <a:gd name="T14" fmla="*/ 57 w 85"/>
                <a:gd name="T15" fmla="*/ 8 h 61"/>
                <a:gd name="T16" fmla="*/ 45 w 85"/>
                <a:gd name="T17" fmla="*/ 0 h 61"/>
                <a:gd name="T18" fmla="*/ 32 w 85"/>
                <a:gd name="T19" fmla="*/ 13 h 61"/>
                <a:gd name="T20" fmla="*/ 31 w 85"/>
                <a:gd name="T21" fmla="*/ 13 h 61"/>
                <a:gd name="T22" fmla="*/ 25 w 85"/>
                <a:gd name="T23" fmla="*/ 20 h 61"/>
                <a:gd name="T24" fmla="*/ 21 w 85"/>
                <a:gd name="T25" fmla="*/ 19 h 61"/>
                <a:gd name="T26" fmla="*/ 12 w 85"/>
                <a:gd name="T27" fmla="*/ 27 h 61"/>
                <a:gd name="T28" fmla="*/ 0 w 85"/>
                <a:gd name="T29" fmla="*/ 40 h 61"/>
                <a:gd name="T30" fmla="*/ 13 w 85"/>
                <a:gd name="T31" fmla="*/ 53 h 61"/>
                <a:gd name="T32" fmla="*/ 18 w 85"/>
                <a:gd name="T33" fmla="*/ 52 h 61"/>
                <a:gd name="T34" fmla="*/ 29 w 85"/>
                <a:gd name="T35" fmla="*/ 60 h 61"/>
                <a:gd name="T36" fmla="*/ 34 w 85"/>
                <a:gd name="T37" fmla="*/ 58 h 61"/>
                <a:gd name="T38" fmla="*/ 46 w 85"/>
                <a:gd name="T39" fmla="*/ 61 h 61"/>
                <a:gd name="T40" fmla="*/ 65 w 85"/>
                <a:gd name="T41" fmla="*/ 52 h 61"/>
                <a:gd name="T42" fmla="*/ 72 w 85"/>
                <a:gd name="T43" fmla="*/ 55 h 61"/>
                <a:gd name="T44" fmla="*/ 85 w 85"/>
                <a:gd name="T45" fmla="*/ 41 h 61"/>
                <a:gd name="T46" fmla="*/ 83 w 85"/>
                <a:gd name="T47" fmla="*/ 3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5" h="61">
                  <a:moveTo>
                    <a:pt x="83" y="34"/>
                  </a:moveTo>
                  <a:cubicBezTo>
                    <a:pt x="83" y="33"/>
                    <a:pt x="83" y="32"/>
                    <a:pt x="83" y="32"/>
                  </a:cubicBezTo>
                  <a:cubicBezTo>
                    <a:pt x="83" y="28"/>
                    <a:pt x="80" y="25"/>
                    <a:pt x="76" y="25"/>
                  </a:cubicBezTo>
                  <a:cubicBezTo>
                    <a:pt x="75" y="25"/>
                    <a:pt x="75" y="25"/>
                    <a:pt x="74" y="25"/>
                  </a:cubicBezTo>
                  <a:cubicBezTo>
                    <a:pt x="72" y="22"/>
                    <a:pt x="69" y="20"/>
                    <a:pt x="66" y="19"/>
                  </a:cubicBezTo>
                  <a:cubicBezTo>
                    <a:pt x="66" y="18"/>
                    <a:pt x="66" y="17"/>
                    <a:pt x="66" y="17"/>
                  </a:cubicBezTo>
                  <a:cubicBezTo>
                    <a:pt x="66" y="12"/>
                    <a:pt x="62" y="8"/>
                    <a:pt x="58" y="8"/>
                  </a:cubicBezTo>
                  <a:cubicBezTo>
                    <a:pt x="57" y="8"/>
                    <a:pt x="57" y="8"/>
                    <a:pt x="57" y="8"/>
                  </a:cubicBezTo>
                  <a:cubicBezTo>
                    <a:pt x="55" y="4"/>
                    <a:pt x="50" y="0"/>
                    <a:pt x="45" y="0"/>
                  </a:cubicBezTo>
                  <a:cubicBezTo>
                    <a:pt x="38" y="0"/>
                    <a:pt x="32" y="6"/>
                    <a:pt x="32" y="13"/>
                  </a:cubicBezTo>
                  <a:cubicBezTo>
                    <a:pt x="31" y="13"/>
                    <a:pt x="31" y="13"/>
                    <a:pt x="31" y="13"/>
                  </a:cubicBezTo>
                  <a:cubicBezTo>
                    <a:pt x="28" y="13"/>
                    <a:pt x="25" y="16"/>
                    <a:pt x="25" y="20"/>
                  </a:cubicBezTo>
                  <a:cubicBezTo>
                    <a:pt x="24" y="19"/>
                    <a:pt x="22" y="19"/>
                    <a:pt x="21" y="19"/>
                  </a:cubicBezTo>
                  <a:cubicBezTo>
                    <a:pt x="17" y="19"/>
                    <a:pt x="13" y="22"/>
                    <a:pt x="12" y="27"/>
                  </a:cubicBezTo>
                  <a:cubicBezTo>
                    <a:pt x="5" y="27"/>
                    <a:pt x="0" y="33"/>
                    <a:pt x="0" y="40"/>
                  </a:cubicBezTo>
                  <a:cubicBezTo>
                    <a:pt x="0" y="47"/>
                    <a:pt x="6" y="53"/>
                    <a:pt x="13" y="53"/>
                  </a:cubicBezTo>
                  <a:cubicBezTo>
                    <a:pt x="15" y="53"/>
                    <a:pt x="17" y="53"/>
                    <a:pt x="18" y="52"/>
                  </a:cubicBezTo>
                  <a:cubicBezTo>
                    <a:pt x="20" y="56"/>
                    <a:pt x="24" y="60"/>
                    <a:pt x="29" y="60"/>
                  </a:cubicBezTo>
                  <a:cubicBezTo>
                    <a:pt x="31" y="60"/>
                    <a:pt x="33" y="59"/>
                    <a:pt x="34" y="58"/>
                  </a:cubicBezTo>
                  <a:cubicBezTo>
                    <a:pt x="38" y="60"/>
                    <a:pt x="42" y="61"/>
                    <a:pt x="46" y="61"/>
                  </a:cubicBezTo>
                  <a:cubicBezTo>
                    <a:pt x="53" y="61"/>
                    <a:pt x="60" y="58"/>
                    <a:pt x="65" y="52"/>
                  </a:cubicBezTo>
                  <a:cubicBezTo>
                    <a:pt x="67" y="54"/>
                    <a:pt x="69" y="55"/>
                    <a:pt x="72" y="55"/>
                  </a:cubicBezTo>
                  <a:cubicBezTo>
                    <a:pt x="79" y="55"/>
                    <a:pt x="85" y="49"/>
                    <a:pt x="85" y="41"/>
                  </a:cubicBezTo>
                  <a:cubicBezTo>
                    <a:pt x="85" y="38"/>
                    <a:pt x="84" y="36"/>
                    <a:pt x="83"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71"/>
            <p:cNvSpPr>
              <a:spLocks/>
            </p:cNvSpPr>
            <p:nvPr/>
          </p:nvSpPr>
          <p:spPr bwMode="auto">
            <a:xfrm>
              <a:off x="619469" y="3349625"/>
              <a:ext cx="37194" cy="28575"/>
            </a:xfrm>
            <a:custGeom>
              <a:avLst/>
              <a:gdLst>
                <a:gd name="T0" fmla="*/ 23 w 24"/>
                <a:gd name="T1" fmla="*/ 9 h 16"/>
                <a:gd name="T2" fmla="*/ 23 w 24"/>
                <a:gd name="T3" fmla="*/ 8 h 16"/>
                <a:gd name="T4" fmla="*/ 21 w 24"/>
                <a:gd name="T5" fmla="*/ 6 h 16"/>
                <a:gd name="T6" fmla="*/ 21 w 24"/>
                <a:gd name="T7" fmla="*/ 6 h 16"/>
                <a:gd name="T8" fmla="*/ 18 w 24"/>
                <a:gd name="T9" fmla="*/ 5 h 16"/>
                <a:gd name="T10" fmla="*/ 18 w 24"/>
                <a:gd name="T11" fmla="*/ 4 h 16"/>
                <a:gd name="T12" fmla="*/ 16 w 24"/>
                <a:gd name="T13" fmla="*/ 2 h 16"/>
                <a:gd name="T14" fmla="*/ 16 w 24"/>
                <a:gd name="T15" fmla="*/ 2 h 16"/>
                <a:gd name="T16" fmla="*/ 13 w 24"/>
                <a:gd name="T17" fmla="*/ 0 h 16"/>
                <a:gd name="T18" fmla="*/ 9 w 24"/>
                <a:gd name="T19" fmla="*/ 3 h 16"/>
                <a:gd name="T20" fmla="*/ 9 w 24"/>
                <a:gd name="T21" fmla="*/ 3 h 16"/>
                <a:gd name="T22" fmla="*/ 7 w 24"/>
                <a:gd name="T23" fmla="*/ 5 h 16"/>
                <a:gd name="T24" fmla="*/ 6 w 24"/>
                <a:gd name="T25" fmla="*/ 5 h 16"/>
                <a:gd name="T26" fmla="*/ 3 w 24"/>
                <a:gd name="T27" fmla="*/ 7 h 16"/>
                <a:gd name="T28" fmla="*/ 0 w 24"/>
                <a:gd name="T29" fmla="*/ 10 h 16"/>
                <a:gd name="T30" fmla="*/ 4 w 24"/>
                <a:gd name="T31" fmla="*/ 14 h 16"/>
                <a:gd name="T32" fmla="*/ 5 w 24"/>
                <a:gd name="T33" fmla="*/ 14 h 16"/>
                <a:gd name="T34" fmla="*/ 8 w 24"/>
                <a:gd name="T35" fmla="*/ 16 h 16"/>
                <a:gd name="T36" fmla="*/ 10 w 24"/>
                <a:gd name="T37" fmla="*/ 15 h 16"/>
                <a:gd name="T38" fmla="*/ 13 w 24"/>
                <a:gd name="T39" fmla="*/ 16 h 16"/>
                <a:gd name="T40" fmla="*/ 18 w 24"/>
                <a:gd name="T41" fmla="*/ 14 h 16"/>
                <a:gd name="T42" fmla="*/ 20 w 24"/>
                <a:gd name="T43" fmla="*/ 14 h 16"/>
                <a:gd name="T44" fmla="*/ 24 w 24"/>
                <a:gd name="T45" fmla="*/ 11 h 16"/>
                <a:gd name="T46" fmla="*/ 23 w 24"/>
                <a:gd name="T47"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16">
                  <a:moveTo>
                    <a:pt x="23" y="9"/>
                  </a:moveTo>
                  <a:cubicBezTo>
                    <a:pt x="23" y="8"/>
                    <a:pt x="23" y="8"/>
                    <a:pt x="23" y="8"/>
                  </a:cubicBezTo>
                  <a:cubicBezTo>
                    <a:pt x="23" y="7"/>
                    <a:pt x="22" y="6"/>
                    <a:pt x="21" y="6"/>
                  </a:cubicBezTo>
                  <a:cubicBezTo>
                    <a:pt x="21" y="6"/>
                    <a:pt x="21" y="6"/>
                    <a:pt x="21" y="6"/>
                  </a:cubicBezTo>
                  <a:cubicBezTo>
                    <a:pt x="20" y="5"/>
                    <a:pt x="19" y="5"/>
                    <a:pt x="18" y="5"/>
                  </a:cubicBezTo>
                  <a:cubicBezTo>
                    <a:pt x="18" y="4"/>
                    <a:pt x="18" y="4"/>
                    <a:pt x="18" y="4"/>
                  </a:cubicBezTo>
                  <a:cubicBezTo>
                    <a:pt x="18" y="3"/>
                    <a:pt x="17" y="2"/>
                    <a:pt x="16" y="2"/>
                  </a:cubicBezTo>
                  <a:cubicBezTo>
                    <a:pt x="16" y="2"/>
                    <a:pt x="16" y="2"/>
                    <a:pt x="16" y="2"/>
                  </a:cubicBezTo>
                  <a:cubicBezTo>
                    <a:pt x="15" y="0"/>
                    <a:pt x="14" y="0"/>
                    <a:pt x="13" y="0"/>
                  </a:cubicBezTo>
                  <a:cubicBezTo>
                    <a:pt x="11" y="0"/>
                    <a:pt x="9" y="1"/>
                    <a:pt x="9" y="3"/>
                  </a:cubicBezTo>
                  <a:cubicBezTo>
                    <a:pt x="9" y="3"/>
                    <a:pt x="9" y="3"/>
                    <a:pt x="9" y="3"/>
                  </a:cubicBezTo>
                  <a:cubicBezTo>
                    <a:pt x="8" y="3"/>
                    <a:pt x="7" y="4"/>
                    <a:pt x="7" y="5"/>
                  </a:cubicBezTo>
                  <a:cubicBezTo>
                    <a:pt x="6" y="5"/>
                    <a:pt x="6" y="5"/>
                    <a:pt x="6" y="5"/>
                  </a:cubicBezTo>
                  <a:cubicBezTo>
                    <a:pt x="5" y="5"/>
                    <a:pt x="4" y="6"/>
                    <a:pt x="3" y="7"/>
                  </a:cubicBezTo>
                  <a:cubicBezTo>
                    <a:pt x="2" y="7"/>
                    <a:pt x="0" y="8"/>
                    <a:pt x="0" y="10"/>
                  </a:cubicBezTo>
                  <a:cubicBezTo>
                    <a:pt x="0" y="12"/>
                    <a:pt x="2" y="14"/>
                    <a:pt x="4" y="14"/>
                  </a:cubicBezTo>
                  <a:cubicBezTo>
                    <a:pt x="4" y="14"/>
                    <a:pt x="5" y="14"/>
                    <a:pt x="5" y="14"/>
                  </a:cubicBezTo>
                  <a:cubicBezTo>
                    <a:pt x="6" y="15"/>
                    <a:pt x="7" y="16"/>
                    <a:pt x="8" y="16"/>
                  </a:cubicBezTo>
                  <a:cubicBezTo>
                    <a:pt x="9" y="16"/>
                    <a:pt x="9" y="16"/>
                    <a:pt x="10" y="15"/>
                  </a:cubicBezTo>
                  <a:cubicBezTo>
                    <a:pt x="11" y="16"/>
                    <a:pt x="12" y="16"/>
                    <a:pt x="13" y="16"/>
                  </a:cubicBezTo>
                  <a:cubicBezTo>
                    <a:pt x="15" y="16"/>
                    <a:pt x="17" y="15"/>
                    <a:pt x="18" y="14"/>
                  </a:cubicBezTo>
                  <a:cubicBezTo>
                    <a:pt x="19" y="14"/>
                    <a:pt x="19" y="14"/>
                    <a:pt x="20" y="14"/>
                  </a:cubicBezTo>
                  <a:cubicBezTo>
                    <a:pt x="22" y="14"/>
                    <a:pt x="24" y="13"/>
                    <a:pt x="24" y="11"/>
                  </a:cubicBezTo>
                  <a:cubicBezTo>
                    <a:pt x="24" y="10"/>
                    <a:pt x="23" y="9"/>
                    <a:pt x="2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72"/>
            <p:cNvSpPr>
              <a:spLocks/>
            </p:cNvSpPr>
            <p:nvPr/>
          </p:nvSpPr>
          <p:spPr bwMode="auto">
            <a:xfrm>
              <a:off x="620751" y="3349625"/>
              <a:ext cx="33346" cy="28575"/>
            </a:xfrm>
            <a:custGeom>
              <a:avLst/>
              <a:gdLst>
                <a:gd name="T0" fmla="*/ 22 w 22"/>
                <a:gd name="T1" fmla="*/ 9 h 16"/>
                <a:gd name="T2" fmla="*/ 22 w 22"/>
                <a:gd name="T3" fmla="*/ 8 h 16"/>
                <a:gd name="T4" fmla="*/ 20 w 22"/>
                <a:gd name="T5" fmla="*/ 6 h 16"/>
                <a:gd name="T6" fmla="*/ 19 w 22"/>
                <a:gd name="T7" fmla="*/ 6 h 16"/>
                <a:gd name="T8" fmla="*/ 17 w 22"/>
                <a:gd name="T9" fmla="*/ 5 h 16"/>
                <a:gd name="T10" fmla="*/ 17 w 22"/>
                <a:gd name="T11" fmla="*/ 4 h 16"/>
                <a:gd name="T12" fmla="*/ 15 w 22"/>
                <a:gd name="T13" fmla="*/ 2 h 16"/>
                <a:gd name="T14" fmla="*/ 15 w 22"/>
                <a:gd name="T15" fmla="*/ 2 h 16"/>
                <a:gd name="T16" fmla="*/ 12 w 22"/>
                <a:gd name="T17" fmla="*/ 0 h 16"/>
                <a:gd name="T18" fmla="*/ 8 w 22"/>
                <a:gd name="T19" fmla="*/ 3 h 16"/>
                <a:gd name="T20" fmla="*/ 8 w 22"/>
                <a:gd name="T21" fmla="*/ 3 h 16"/>
                <a:gd name="T22" fmla="*/ 6 w 22"/>
                <a:gd name="T23" fmla="*/ 5 h 16"/>
                <a:gd name="T24" fmla="*/ 5 w 22"/>
                <a:gd name="T25" fmla="*/ 5 h 16"/>
                <a:gd name="T26" fmla="*/ 3 w 22"/>
                <a:gd name="T27" fmla="*/ 7 h 16"/>
                <a:gd name="T28" fmla="*/ 0 w 22"/>
                <a:gd name="T29" fmla="*/ 10 h 16"/>
                <a:gd name="T30" fmla="*/ 3 w 22"/>
                <a:gd name="T31" fmla="*/ 14 h 16"/>
                <a:gd name="T32" fmla="*/ 4 w 22"/>
                <a:gd name="T33" fmla="*/ 14 h 16"/>
                <a:gd name="T34" fmla="*/ 7 w 22"/>
                <a:gd name="T35" fmla="*/ 16 h 16"/>
                <a:gd name="T36" fmla="*/ 9 w 22"/>
                <a:gd name="T37" fmla="*/ 15 h 16"/>
                <a:gd name="T38" fmla="*/ 12 w 22"/>
                <a:gd name="T39" fmla="*/ 16 h 16"/>
                <a:gd name="T40" fmla="*/ 17 w 22"/>
                <a:gd name="T41" fmla="*/ 14 h 16"/>
                <a:gd name="T42" fmla="*/ 19 w 22"/>
                <a:gd name="T43" fmla="*/ 14 h 16"/>
                <a:gd name="T44" fmla="*/ 22 w 22"/>
                <a:gd name="T45" fmla="*/ 11 h 16"/>
                <a:gd name="T46" fmla="*/ 22 w 22"/>
                <a:gd name="T47"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16">
                  <a:moveTo>
                    <a:pt x="22" y="9"/>
                  </a:moveTo>
                  <a:cubicBezTo>
                    <a:pt x="22" y="8"/>
                    <a:pt x="22" y="8"/>
                    <a:pt x="22" y="8"/>
                  </a:cubicBezTo>
                  <a:cubicBezTo>
                    <a:pt x="22" y="7"/>
                    <a:pt x="21" y="6"/>
                    <a:pt x="20" y="6"/>
                  </a:cubicBezTo>
                  <a:cubicBezTo>
                    <a:pt x="19" y="6"/>
                    <a:pt x="19" y="6"/>
                    <a:pt x="19" y="6"/>
                  </a:cubicBezTo>
                  <a:cubicBezTo>
                    <a:pt x="19" y="5"/>
                    <a:pt x="18" y="5"/>
                    <a:pt x="17" y="5"/>
                  </a:cubicBezTo>
                  <a:cubicBezTo>
                    <a:pt x="17" y="4"/>
                    <a:pt x="17" y="4"/>
                    <a:pt x="17" y="4"/>
                  </a:cubicBezTo>
                  <a:cubicBezTo>
                    <a:pt x="17" y="3"/>
                    <a:pt x="16" y="2"/>
                    <a:pt x="15" y="2"/>
                  </a:cubicBezTo>
                  <a:cubicBezTo>
                    <a:pt x="15" y="2"/>
                    <a:pt x="15" y="2"/>
                    <a:pt x="15" y="2"/>
                  </a:cubicBezTo>
                  <a:cubicBezTo>
                    <a:pt x="14" y="1"/>
                    <a:pt x="13" y="0"/>
                    <a:pt x="12" y="0"/>
                  </a:cubicBezTo>
                  <a:cubicBezTo>
                    <a:pt x="10" y="0"/>
                    <a:pt x="8" y="1"/>
                    <a:pt x="8" y="3"/>
                  </a:cubicBezTo>
                  <a:cubicBezTo>
                    <a:pt x="8" y="3"/>
                    <a:pt x="8" y="3"/>
                    <a:pt x="8" y="3"/>
                  </a:cubicBezTo>
                  <a:cubicBezTo>
                    <a:pt x="7" y="3"/>
                    <a:pt x="6" y="4"/>
                    <a:pt x="6" y="5"/>
                  </a:cubicBezTo>
                  <a:cubicBezTo>
                    <a:pt x="5" y="5"/>
                    <a:pt x="5" y="5"/>
                    <a:pt x="5" y="5"/>
                  </a:cubicBezTo>
                  <a:cubicBezTo>
                    <a:pt x="4" y="5"/>
                    <a:pt x="3" y="6"/>
                    <a:pt x="3" y="7"/>
                  </a:cubicBezTo>
                  <a:cubicBezTo>
                    <a:pt x="1" y="7"/>
                    <a:pt x="0" y="8"/>
                    <a:pt x="0" y="10"/>
                  </a:cubicBezTo>
                  <a:cubicBezTo>
                    <a:pt x="0" y="12"/>
                    <a:pt x="1" y="14"/>
                    <a:pt x="3" y="14"/>
                  </a:cubicBezTo>
                  <a:cubicBezTo>
                    <a:pt x="4" y="14"/>
                    <a:pt x="4" y="14"/>
                    <a:pt x="4" y="14"/>
                  </a:cubicBezTo>
                  <a:cubicBezTo>
                    <a:pt x="5" y="15"/>
                    <a:pt x="6" y="16"/>
                    <a:pt x="7" y="16"/>
                  </a:cubicBezTo>
                  <a:cubicBezTo>
                    <a:pt x="8" y="16"/>
                    <a:pt x="8" y="15"/>
                    <a:pt x="9" y="15"/>
                  </a:cubicBezTo>
                  <a:cubicBezTo>
                    <a:pt x="10" y="16"/>
                    <a:pt x="11" y="16"/>
                    <a:pt x="12" y="16"/>
                  </a:cubicBezTo>
                  <a:cubicBezTo>
                    <a:pt x="14" y="16"/>
                    <a:pt x="16" y="15"/>
                    <a:pt x="17" y="14"/>
                  </a:cubicBezTo>
                  <a:cubicBezTo>
                    <a:pt x="17" y="14"/>
                    <a:pt x="18" y="14"/>
                    <a:pt x="19" y="14"/>
                  </a:cubicBezTo>
                  <a:cubicBezTo>
                    <a:pt x="21" y="14"/>
                    <a:pt x="22" y="13"/>
                    <a:pt x="22" y="11"/>
                  </a:cubicBezTo>
                  <a:cubicBezTo>
                    <a:pt x="22" y="10"/>
                    <a:pt x="22" y="9"/>
                    <a:pt x="2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73"/>
            <p:cNvSpPr>
              <a:spLocks/>
            </p:cNvSpPr>
            <p:nvPr/>
          </p:nvSpPr>
          <p:spPr bwMode="auto">
            <a:xfrm>
              <a:off x="623316" y="3349625"/>
              <a:ext cx="29499" cy="26988"/>
            </a:xfrm>
            <a:custGeom>
              <a:avLst/>
              <a:gdLst>
                <a:gd name="T0" fmla="*/ 20 w 20"/>
                <a:gd name="T1" fmla="*/ 8 h 15"/>
                <a:gd name="T2" fmla="*/ 20 w 20"/>
                <a:gd name="T3" fmla="*/ 8 h 15"/>
                <a:gd name="T4" fmla="*/ 18 w 20"/>
                <a:gd name="T5" fmla="*/ 6 h 15"/>
                <a:gd name="T6" fmla="*/ 18 w 20"/>
                <a:gd name="T7" fmla="*/ 6 h 15"/>
                <a:gd name="T8" fmla="*/ 16 w 20"/>
                <a:gd name="T9" fmla="*/ 5 h 15"/>
                <a:gd name="T10" fmla="*/ 16 w 20"/>
                <a:gd name="T11" fmla="*/ 4 h 15"/>
                <a:gd name="T12" fmla="*/ 14 w 20"/>
                <a:gd name="T13" fmla="*/ 2 h 15"/>
                <a:gd name="T14" fmla="*/ 14 w 20"/>
                <a:gd name="T15" fmla="*/ 2 h 15"/>
                <a:gd name="T16" fmla="*/ 11 w 20"/>
                <a:gd name="T17" fmla="*/ 0 h 15"/>
                <a:gd name="T18" fmla="*/ 7 w 20"/>
                <a:gd name="T19" fmla="*/ 3 h 15"/>
                <a:gd name="T20" fmla="*/ 7 w 20"/>
                <a:gd name="T21" fmla="*/ 3 h 15"/>
                <a:gd name="T22" fmla="*/ 6 w 20"/>
                <a:gd name="T23" fmla="*/ 5 h 15"/>
                <a:gd name="T24" fmla="*/ 5 w 20"/>
                <a:gd name="T25" fmla="*/ 5 h 15"/>
                <a:gd name="T26" fmla="*/ 3 w 20"/>
                <a:gd name="T27" fmla="*/ 6 h 15"/>
                <a:gd name="T28" fmla="*/ 0 w 20"/>
                <a:gd name="T29" fmla="*/ 10 h 15"/>
                <a:gd name="T30" fmla="*/ 3 w 20"/>
                <a:gd name="T31" fmla="*/ 13 h 15"/>
                <a:gd name="T32" fmla="*/ 4 w 20"/>
                <a:gd name="T33" fmla="*/ 13 h 15"/>
                <a:gd name="T34" fmla="*/ 7 w 20"/>
                <a:gd name="T35" fmla="*/ 14 h 15"/>
                <a:gd name="T36" fmla="*/ 8 w 20"/>
                <a:gd name="T37" fmla="*/ 14 h 15"/>
                <a:gd name="T38" fmla="*/ 11 w 20"/>
                <a:gd name="T39" fmla="*/ 15 h 15"/>
                <a:gd name="T40" fmla="*/ 15 w 20"/>
                <a:gd name="T41" fmla="*/ 13 h 15"/>
                <a:gd name="T42" fmla="*/ 17 w 20"/>
                <a:gd name="T43" fmla="*/ 13 h 15"/>
                <a:gd name="T44" fmla="*/ 20 w 20"/>
                <a:gd name="T45" fmla="*/ 10 h 15"/>
                <a:gd name="T46" fmla="*/ 20 w 20"/>
                <a:gd name="T4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15">
                  <a:moveTo>
                    <a:pt x="20" y="8"/>
                  </a:moveTo>
                  <a:cubicBezTo>
                    <a:pt x="20" y="8"/>
                    <a:pt x="20" y="8"/>
                    <a:pt x="20" y="8"/>
                  </a:cubicBezTo>
                  <a:cubicBezTo>
                    <a:pt x="20" y="7"/>
                    <a:pt x="19" y="6"/>
                    <a:pt x="18" y="6"/>
                  </a:cubicBezTo>
                  <a:cubicBezTo>
                    <a:pt x="18" y="6"/>
                    <a:pt x="18" y="6"/>
                    <a:pt x="18" y="6"/>
                  </a:cubicBezTo>
                  <a:cubicBezTo>
                    <a:pt x="17" y="5"/>
                    <a:pt x="17" y="5"/>
                    <a:pt x="16" y="5"/>
                  </a:cubicBezTo>
                  <a:cubicBezTo>
                    <a:pt x="16" y="4"/>
                    <a:pt x="16" y="4"/>
                    <a:pt x="16" y="4"/>
                  </a:cubicBezTo>
                  <a:cubicBezTo>
                    <a:pt x="16" y="3"/>
                    <a:pt x="15" y="2"/>
                    <a:pt x="14" y="2"/>
                  </a:cubicBezTo>
                  <a:cubicBezTo>
                    <a:pt x="14" y="2"/>
                    <a:pt x="14" y="2"/>
                    <a:pt x="14" y="2"/>
                  </a:cubicBezTo>
                  <a:cubicBezTo>
                    <a:pt x="13" y="1"/>
                    <a:pt x="12" y="0"/>
                    <a:pt x="11" y="0"/>
                  </a:cubicBezTo>
                  <a:cubicBezTo>
                    <a:pt x="9" y="0"/>
                    <a:pt x="8" y="1"/>
                    <a:pt x="7" y="3"/>
                  </a:cubicBezTo>
                  <a:cubicBezTo>
                    <a:pt x="7" y="3"/>
                    <a:pt x="7" y="3"/>
                    <a:pt x="7" y="3"/>
                  </a:cubicBezTo>
                  <a:cubicBezTo>
                    <a:pt x="7" y="3"/>
                    <a:pt x="6" y="4"/>
                    <a:pt x="6" y="5"/>
                  </a:cubicBezTo>
                  <a:cubicBezTo>
                    <a:pt x="5" y="5"/>
                    <a:pt x="5" y="5"/>
                    <a:pt x="5" y="5"/>
                  </a:cubicBezTo>
                  <a:cubicBezTo>
                    <a:pt x="4" y="5"/>
                    <a:pt x="3" y="5"/>
                    <a:pt x="3" y="6"/>
                  </a:cubicBezTo>
                  <a:cubicBezTo>
                    <a:pt x="1" y="7"/>
                    <a:pt x="0" y="8"/>
                    <a:pt x="0" y="10"/>
                  </a:cubicBezTo>
                  <a:cubicBezTo>
                    <a:pt x="0" y="11"/>
                    <a:pt x="1" y="13"/>
                    <a:pt x="3" y="13"/>
                  </a:cubicBezTo>
                  <a:cubicBezTo>
                    <a:pt x="3" y="13"/>
                    <a:pt x="4" y="13"/>
                    <a:pt x="4" y="13"/>
                  </a:cubicBezTo>
                  <a:cubicBezTo>
                    <a:pt x="5" y="14"/>
                    <a:pt x="6" y="14"/>
                    <a:pt x="7" y="14"/>
                  </a:cubicBezTo>
                  <a:cubicBezTo>
                    <a:pt x="7" y="14"/>
                    <a:pt x="8" y="14"/>
                    <a:pt x="8" y="14"/>
                  </a:cubicBezTo>
                  <a:cubicBezTo>
                    <a:pt x="9" y="14"/>
                    <a:pt x="10" y="15"/>
                    <a:pt x="11" y="15"/>
                  </a:cubicBezTo>
                  <a:cubicBezTo>
                    <a:pt x="13" y="15"/>
                    <a:pt x="14" y="14"/>
                    <a:pt x="15" y="13"/>
                  </a:cubicBezTo>
                  <a:cubicBezTo>
                    <a:pt x="16" y="13"/>
                    <a:pt x="17" y="13"/>
                    <a:pt x="17" y="13"/>
                  </a:cubicBezTo>
                  <a:cubicBezTo>
                    <a:pt x="19" y="13"/>
                    <a:pt x="20" y="12"/>
                    <a:pt x="20" y="10"/>
                  </a:cubicBezTo>
                  <a:cubicBezTo>
                    <a:pt x="20" y="9"/>
                    <a:pt x="20" y="9"/>
                    <a:pt x="2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74"/>
            <p:cNvSpPr>
              <a:spLocks/>
            </p:cNvSpPr>
            <p:nvPr/>
          </p:nvSpPr>
          <p:spPr bwMode="auto">
            <a:xfrm>
              <a:off x="595100" y="3389312"/>
              <a:ext cx="15391" cy="79375"/>
            </a:xfrm>
            <a:custGeom>
              <a:avLst/>
              <a:gdLst>
                <a:gd name="T0" fmla="*/ 8 w 10"/>
                <a:gd name="T1" fmla="*/ 0 h 42"/>
                <a:gd name="T2" fmla="*/ 3 w 10"/>
                <a:gd name="T3" fmla="*/ 11 h 42"/>
                <a:gd name="T4" fmla="*/ 1 w 10"/>
                <a:gd name="T5" fmla="*/ 36 h 42"/>
                <a:gd name="T6" fmla="*/ 5 w 10"/>
                <a:gd name="T7" fmla="*/ 34 h 42"/>
                <a:gd name="T8" fmla="*/ 10 w 10"/>
                <a:gd name="T9" fmla="*/ 41 h 42"/>
                <a:gd name="T10" fmla="*/ 8 w 10"/>
                <a:gd name="T11" fmla="*/ 0 h 42"/>
              </a:gdLst>
              <a:ahLst/>
              <a:cxnLst>
                <a:cxn ang="0">
                  <a:pos x="T0" y="T1"/>
                </a:cxn>
                <a:cxn ang="0">
                  <a:pos x="T2" y="T3"/>
                </a:cxn>
                <a:cxn ang="0">
                  <a:pos x="T4" y="T5"/>
                </a:cxn>
                <a:cxn ang="0">
                  <a:pos x="T6" y="T7"/>
                </a:cxn>
                <a:cxn ang="0">
                  <a:pos x="T8" y="T9"/>
                </a:cxn>
                <a:cxn ang="0">
                  <a:pos x="T10" y="T11"/>
                </a:cxn>
              </a:cxnLst>
              <a:rect l="0" t="0" r="r" b="b"/>
              <a:pathLst>
                <a:path w="10" h="42">
                  <a:moveTo>
                    <a:pt x="8" y="0"/>
                  </a:moveTo>
                  <a:cubicBezTo>
                    <a:pt x="8" y="0"/>
                    <a:pt x="4" y="5"/>
                    <a:pt x="3" y="11"/>
                  </a:cubicBezTo>
                  <a:cubicBezTo>
                    <a:pt x="1" y="17"/>
                    <a:pt x="0" y="30"/>
                    <a:pt x="1" y="36"/>
                  </a:cubicBezTo>
                  <a:cubicBezTo>
                    <a:pt x="3" y="42"/>
                    <a:pt x="2" y="32"/>
                    <a:pt x="5" y="34"/>
                  </a:cubicBezTo>
                  <a:cubicBezTo>
                    <a:pt x="7" y="36"/>
                    <a:pt x="7" y="41"/>
                    <a:pt x="10" y="41"/>
                  </a:cubicBezTo>
                  <a:cubicBezTo>
                    <a:pt x="10" y="41"/>
                    <a:pt x="1" y="24"/>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75"/>
            <p:cNvSpPr>
              <a:spLocks/>
            </p:cNvSpPr>
            <p:nvPr/>
          </p:nvSpPr>
          <p:spPr bwMode="auto">
            <a:xfrm>
              <a:off x="639989" y="3468687"/>
              <a:ext cx="23086" cy="3175"/>
            </a:xfrm>
            <a:custGeom>
              <a:avLst/>
              <a:gdLst>
                <a:gd name="T0" fmla="*/ 11 w 16"/>
                <a:gd name="T1" fmla="*/ 0 h 2"/>
                <a:gd name="T2" fmla="*/ 13 w 16"/>
                <a:gd name="T3" fmla="*/ 2 h 2"/>
                <a:gd name="T4" fmla="*/ 16 w 16"/>
                <a:gd name="T5" fmla="*/ 2 h 2"/>
                <a:gd name="T6" fmla="*/ 12 w 16"/>
                <a:gd name="T7" fmla="*/ 2 h 2"/>
                <a:gd name="T8" fmla="*/ 9 w 16"/>
                <a:gd name="T9" fmla="*/ 2 h 2"/>
                <a:gd name="T10" fmla="*/ 5 w 16"/>
                <a:gd name="T11" fmla="*/ 2 h 2"/>
                <a:gd name="T12" fmla="*/ 1 w 16"/>
                <a:gd name="T13" fmla="*/ 2 h 2"/>
                <a:gd name="T14" fmla="*/ 2 w 16"/>
                <a:gd name="T15" fmla="*/ 2 h 2"/>
                <a:gd name="T16" fmla="*/ 6 w 16"/>
                <a:gd name="T17" fmla="*/ 1 h 2"/>
                <a:gd name="T18" fmla="*/ 11 w 16"/>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
                  <a:moveTo>
                    <a:pt x="11" y="0"/>
                  </a:moveTo>
                  <a:cubicBezTo>
                    <a:pt x="11" y="0"/>
                    <a:pt x="11" y="1"/>
                    <a:pt x="13" y="2"/>
                  </a:cubicBezTo>
                  <a:cubicBezTo>
                    <a:pt x="16" y="2"/>
                    <a:pt x="16" y="2"/>
                    <a:pt x="16" y="2"/>
                  </a:cubicBezTo>
                  <a:cubicBezTo>
                    <a:pt x="16" y="2"/>
                    <a:pt x="13" y="2"/>
                    <a:pt x="12" y="2"/>
                  </a:cubicBezTo>
                  <a:cubicBezTo>
                    <a:pt x="11" y="2"/>
                    <a:pt x="10" y="2"/>
                    <a:pt x="9" y="2"/>
                  </a:cubicBezTo>
                  <a:cubicBezTo>
                    <a:pt x="8" y="2"/>
                    <a:pt x="6" y="2"/>
                    <a:pt x="5" y="2"/>
                  </a:cubicBezTo>
                  <a:cubicBezTo>
                    <a:pt x="3" y="2"/>
                    <a:pt x="2" y="2"/>
                    <a:pt x="1" y="2"/>
                  </a:cubicBezTo>
                  <a:cubicBezTo>
                    <a:pt x="0" y="2"/>
                    <a:pt x="1" y="2"/>
                    <a:pt x="2" y="2"/>
                  </a:cubicBezTo>
                  <a:cubicBezTo>
                    <a:pt x="4" y="2"/>
                    <a:pt x="5" y="2"/>
                    <a:pt x="6" y="1"/>
                  </a:cubicBezTo>
                  <a:cubicBezTo>
                    <a:pt x="6" y="0"/>
                    <a:pt x="11" y="0"/>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76"/>
            <p:cNvSpPr>
              <a:spLocks/>
            </p:cNvSpPr>
            <p:nvPr/>
          </p:nvSpPr>
          <p:spPr bwMode="auto">
            <a:xfrm>
              <a:off x="639989" y="3435350"/>
              <a:ext cx="12825" cy="9525"/>
            </a:xfrm>
            <a:custGeom>
              <a:avLst/>
              <a:gdLst>
                <a:gd name="T0" fmla="*/ 0 w 9"/>
                <a:gd name="T1" fmla="*/ 0 h 5"/>
                <a:gd name="T2" fmla="*/ 8 w 9"/>
                <a:gd name="T3" fmla="*/ 3 h 5"/>
                <a:gd name="T4" fmla="*/ 9 w 9"/>
                <a:gd name="T5" fmla="*/ 5 h 5"/>
                <a:gd name="T6" fmla="*/ 6 w 9"/>
                <a:gd name="T7" fmla="*/ 4 h 5"/>
                <a:gd name="T8" fmla="*/ 0 w 9"/>
                <a:gd name="T9" fmla="*/ 0 h 5"/>
                <a:gd name="T10" fmla="*/ 0 w 9"/>
                <a:gd name="T11" fmla="*/ 0 h 5"/>
              </a:gdLst>
              <a:ahLst/>
              <a:cxnLst>
                <a:cxn ang="0">
                  <a:pos x="T0" y="T1"/>
                </a:cxn>
                <a:cxn ang="0">
                  <a:pos x="T2" y="T3"/>
                </a:cxn>
                <a:cxn ang="0">
                  <a:pos x="T4" y="T5"/>
                </a:cxn>
                <a:cxn ang="0">
                  <a:pos x="T6" y="T7"/>
                </a:cxn>
                <a:cxn ang="0">
                  <a:pos x="T8" y="T9"/>
                </a:cxn>
                <a:cxn ang="0">
                  <a:pos x="T10" y="T11"/>
                </a:cxn>
              </a:cxnLst>
              <a:rect l="0" t="0" r="r" b="b"/>
              <a:pathLst>
                <a:path w="9" h="5">
                  <a:moveTo>
                    <a:pt x="0" y="0"/>
                  </a:moveTo>
                  <a:cubicBezTo>
                    <a:pt x="0" y="0"/>
                    <a:pt x="3" y="3"/>
                    <a:pt x="8" y="3"/>
                  </a:cubicBezTo>
                  <a:cubicBezTo>
                    <a:pt x="9" y="5"/>
                    <a:pt x="9" y="5"/>
                    <a:pt x="9" y="5"/>
                  </a:cubicBezTo>
                  <a:cubicBezTo>
                    <a:pt x="9" y="5"/>
                    <a:pt x="7" y="4"/>
                    <a:pt x="6" y="4"/>
                  </a:cubicBezTo>
                  <a:cubicBezTo>
                    <a:pt x="5" y="3"/>
                    <a:pt x="1" y="2"/>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77"/>
            <p:cNvSpPr>
              <a:spLocks/>
            </p:cNvSpPr>
            <p:nvPr/>
          </p:nvSpPr>
          <p:spPr bwMode="auto">
            <a:xfrm>
              <a:off x="641272" y="3435350"/>
              <a:ext cx="2565" cy="3175"/>
            </a:xfrm>
            <a:custGeom>
              <a:avLst/>
              <a:gdLst>
                <a:gd name="T0" fmla="*/ 0 w 2"/>
                <a:gd name="T1" fmla="*/ 0 h 2"/>
                <a:gd name="T2" fmla="*/ 1 w 2"/>
                <a:gd name="T3" fmla="*/ 2 h 2"/>
                <a:gd name="T4" fmla="*/ 1 w 2"/>
                <a:gd name="T5" fmla="*/ 2 h 2"/>
                <a:gd name="T6" fmla="*/ 1 w 2"/>
                <a:gd name="T7" fmla="*/ 2 h 2"/>
                <a:gd name="T8" fmla="*/ 1 w 2"/>
                <a:gd name="T9" fmla="*/ 2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cubicBezTo>
                    <a:pt x="0" y="0"/>
                    <a:pt x="0" y="1"/>
                    <a:pt x="1" y="2"/>
                  </a:cubicBezTo>
                  <a:cubicBezTo>
                    <a:pt x="2" y="2"/>
                    <a:pt x="1" y="2"/>
                    <a:pt x="1" y="2"/>
                  </a:cubicBezTo>
                  <a:cubicBezTo>
                    <a:pt x="1" y="2"/>
                    <a:pt x="1" y="2"/>
                    <a:pt x="1" y="2"/>
                  </a:cubicBezTo>
                  <a:cubicBezTo>
                    <a:pt x="1" y="2"/>
                    <a:pt x="1" y="2"/>
                    <a:pt x="1" y="2"/>
                  </a:cubicBezTo>
                  <a:cubicBezTo>
                    <a:pt x="1" y="2"/>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78"/>
            <p:cNvSpPr>
              <a:spLocks/>
            </p:cNvSpPr>
            <p:nvPr/>
          </p:nvSpPr>
          <p:spPr bwMode="auto">
            <a:xfrm>
              <a:off x="642554" y="3417887"/>
              <a:ext cx="15391" cy="53975"/>
            </a:xfrm>
            <a:custGeom>
              <a:avLst/>
              <a:gdLst>
                <a:gd name="T0" fmla="*/ 7 w 10"/>
                <a:gd name="T1" fmla="*/ 4 h 29"/>
                <a:gd name="T2" fmla="*/ 8 w 10"/>
                <a:gd name="T3" fmla="*/ 13 h 29"/>
                <a:gd name="T4" fmla="*/ 9 w 10"/>
                <a:gd name="T5" fmla="*/ 29 h 29"/>
                <a:gd name="T6" fmla="*/ 3 w 10"/>
                <a:gd name="T7" fmla="*/ 29 h 29"/>
                <a:gd name="T8" fmla="*/ 6 w 10"/>
                <a:gd name="T9" fmla="*/ 18 h 29"/>
                <a:gd name="T10" fmla="*/ 0 w 10"/>
                <a:gd name="T11" fmla="*/ 3 h 29"/>
                <a:gd name="T12" fmla="*/ 2 w 10"/>
                <a:gd name="T13" fmla="*/ 3 h 29"/>
                <a:gd name="T14" fmla="*/ 5 w 10"/>
                <a:gd name="T15" fmla="*/ 10 h 29"/>
                <a:gd name="T16" fmla="*/ 5 w 10"/>
                <a:gd name="T17" fmla="*/ 3 h 29"/>
                <a:gd name="T18" fmla="*/ 7 w 10"/>
                <a:gd name="T19"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29">
                  <a:moveTo>
                    <a:pt x="7" y="4"/>
                  </a:moveTo>
                  <a:cubicBezTo>
                    <a:pt x="7" y="4"/>
                    <a:pt x="6" y="4"/>
                    <a:pt x="8" y="13"/>
                  </a:cubicBezTo>
                  <a:cubicBezTo>
                    <a:pt x="10" y="22"/>
                    <a:pt x="9" y="29"/>
                    <a:pt x="9" y="29"/>
                  </a:cubicBezTo>
                  <a:cubicBezTo>
                    <a:pt x="3" y="29"/>
                    <a:pt x="3" y="29"/>
                    <a:pt x="3" y="29"/>
                  </a:cubicBezTo>
                  <a:cubicBezTo>
                    <a:pt x="3" y="29"/>
                    <a:pt x="6" y="23"/>
                    <a:pt x="6" y="18"/>
                  </a:cubicBezTo>
                  <a:cubicBezTo>
                    <a:pt x="5" y="12"/>
                    <a:pt x="1" y="7"/>
                    <a:pt x="0" y="3"/>
                  </a:cubicBezTo>
                  <a:cubicBezTo>
                    <a:pt x="2" y="3"/>
                    <a:pt x="2" y="3"/>
                    <a:pt x="2" y="3"/>
                  </a:cubicBezTo>
                  <a:cubicBezTo>
                    <a:pt x="2" y="3"/>
                    <a:pt x="4" y="9"/>
                    <a:pt x="5" y="10"/>
                  </a:cubicBezTo>
                  <a:cubicBezTo>
                    <a:pt x="5" y="10"/>
                    <a:pt x="4" y="5"/>
                    <a:pt x="5" y="3"/>
                  </a:cubicBezTo>
                  <a:cubicBezTo>
                    <a:pt x="6" y="0"/>
                    <a:pt x="7" y="4"/>
                    <a:pt x="7"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79"/>
            <p:cNvSpPr>
              <a:spLocks noEditPoints="1"/>
            </p:cNvSpPr>
            <p:nvPr/>
          </p:nvSpPr>
          <p:spPr bwMode="auto">
            <a:xfrm>
              <a:off x="645119" y="3425825"/>
              <a:ext cx="5130" cy="11113"/>
            </a:xfrm>
            <a:custGeom>
              <a:avLst/>
              <a:gdLst>
                <a:gd name="T0" fmla="*/ 3 w 3"/>
                <a:gd name="T1" fmla="*/ 6 h 6"/>
                <a:gd name="T2" fmla="*/ 3 w 3"/>
                <a:gd name="T3" fmla="*/ 6 h 6"/>
                <a:gd name="T4" fmla="*/ 3 w 3"/>
                <a:gd name="T5" fmla="*/ 6 h 6"/>
                <a:gd name="T6" fmla="*/ 3 w 3"/>
                <a:gd name="T7" fmla="*/ 6 h 6"/>
                <a:gd name="T8" fmla="*/ 3 w 3"/>
                <a:gd name="T9" fmla="*/ 6 h 6"/>
                <a:gd name="T10" fmla="*/ 3 w 3"/>
                <a:gd name="T11" fmla="*/ 6 h 6"/>
                <a:gd name="T12" fmla="*/ 0 w 3"/>
                <a:gd name="T13" fmla="*/ 0 h 6"/>
                <a:gd name="T14" fmla="*/ 0 w 3"/>
                <a:gd name="T15" fmla="*/ 0 h 6"/>
                <a:gd name="T16" fmla="*/ 3 w 3"/>
                <a:gd name="T17" fmla="*/ 6 h 6"/>
                <a:gd name="T18" fmla="*/ 3 w 3"/>
                <a:gd name="T19" fmla="*/ 6 h 6"/>
                <a:gd name="T20" fmla="*/ 0 w 3"/>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6">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0" y="0"/>
                  </a:moveTo>
                  <a:cubicBezTo>
                    <a:pt x="0" y="0"/>
                    <a:pt x="0" y="0"/>
                    <a:pt x="0" y="0"/>
                  </a:cubicBezTo>
                  <a:cubicBezTo>
                    <a:pt x="1" y="2"/>
                    <a:pt x="2" y="5"/>
                    <a:pt x="3" y="6"/>
                  </a:cubicBezTo>
                  <a:cubicBezTo>
                    <a:pt x="3" y="6"/>
                    <a:pt x="3" y="6"/>
                    <a:pt x="3" y="6"/>
                  </a:cubicBezTo>
                  <a:cubicBezTo>
                    <a:pt x="2" y="5"/>
                    <a:pt x="1" y="2"/>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180"/>
            <p:cNvSpPr>
              <a:spLocks/>
            </p:cNvSpPr>
            <p:nvPr/>
          </p:nvSpPr>
          <p:spPr bwMode="auto">
            <a:xfrm>
              <a:off x="643837" y="3425825"/>
              <a:ext cx="10260" cy="26988"/>
            </a:xfrm>
            <a:custGeom>
              <a:avLst/>
              <a:gdLst>
                <a:gd name="T0" fmla="*/ 4 w 7"/>
                <a:gd name="T1" fmla="*/ 0 h 15"/>
                <a:gd name="T2" fmla="*/ 4 w 7"/>
                <a:gd name="T3" fmla="*/ 6 h 15"/>
                <a:gd name="T4" fmla="*/ 4 w 7"/>
                <a:gd name="T5" fmla="*/ 6 h 15"/>
                <a:gd name="T6" fmla="*/ 4 w 7"/>
                <a:gd name="T7" fmla="*/ 6 h 15"/>
                <a:gd name="T8" fmla="*/ 4 w 7"/>
                <a:gd name="T9" fmla="*/ 6 h 15"/>
                <a:gd name="T10" fmla="*/ 4 w 7"/>
                <a:gd name="T11" fmla="*/ 6 h 15"/>
                <a:gd name="T12" fmla="*/ 4 w 7"/>
                <a:gd name="T13" fmla="*/ 6 h 15"/>
                <a:gd name="T14" fmla="*/ 4 w 7"/>
                <a:gd name="T15" fmla="*/ 6 h 15"/>
                <a:gd name="T16" fmla="*/ 1 w 7"/>
                <a:gd name="T17" fmla="*/ 0 h 15"/>
                <a:gd name="T18" fmla="*/ 0 w 7"/>
                <a:gd name="T19" fmla="*/ 0 h 15"/>
                <a:gd name="T20" fmla="*/ 4 w 7"/>
                <a:gd name="T21" fmla="*/ 8 h 15"/>
                <a:gd name="T22" fmla="*/ 7 w 7"/>
                <a:gd name="T23" fmla="*/ 15 h 15"/>
                <a:gd name="T24" fmla="*/ 6 w 7"/>
                <a:gd name="T25" fmla="*/ 8 h 15"/>
                <a:gd name="T26" fmla="*/ 5 w 7"/>
                <a:gd name="T27" fmla="*/ 1 h 15"/>
                <a:gd name="T28" fmla="*/ 4 w 7"/>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5">
                  <a:moveTo>
                    <a:pt x="4" y="0"/>
                  </a:moveTo>
                  <a:cubicBezTo>
                    <a:pt x="4" y="3"/>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3" y="5"/>
                    <a:pt x="2" y="2"/>
                    <a:pt x="1" y="0"/>
                  </a:cubicBezTo>
                  <a:cubicBezTo>
                    <a:pt x="0" y="0"/>
                    <a:pt x="0" y="0"/>
                    <a:pt x="0" y="0"/>
                  </a:cubicBezTo>
                  <a:cubicBezTo>
                    <a:pt x="0" y="0"/>
                    <a:pt x="2" y="6"/>
                    <a:pt x="4" y="8"/>
                  </a:cubicBezTo>
                  <a:cubicBezTo>
                    <a:pt x="7" y="10"/>
                    <a:pt x="7" y="15"/>
                    <a:pt x="7" y="15"/>
                  </a:cubicBezTo>
                  <a:cubicBezTo>
                    <a:pt x="7" y="15"/>
                    <a:pt x="7" y="9"/>
                    <a:pt x="6" y="8"/>
                  </a:cubicBezTo>
                  <a:cubicBezTo>
                    <a:pt x="6" y="6"/>
                    <a:pt x="5" y="2"/>
                    <a:pt x="5" y="1"/>
                  </a:cubicBezTo>
                  <a:cubicBezTo>
                    <a:pt x="5" y="0"/>
                    <a:pt x="5"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181"/>
            <p:cNvSpPr>
              <a:spLocks/>
            </p:cNvSpPr>
            <p:nvPr/>
          </p:nvSpPr>
          <p:spPr bwMode="auto">
            <a:xfrm>
              <a:off x="654097" y="3440112"/>
              <a:ext cx="14108" cy="15875"/>
            </a:xfrm>
            <a:custGeom>
              <a:avLst/>
              <a:gdLst>
                <a:gd name="T0" fmla="*/ 9 w 9"/>
                <a:gd name="T1" fmla="*/ 0 h 8"/>
                <a:gd name="T2" fmla="*/ 0 w 9"/>
                <a:gd name="T3" fmla="*/ 6 h 8"/>
                <a:gd name="T4" fmla="*/ 0 w 9"/>
                <a:gd name="T5" fmla="*/ 8 h 8"/>
                <a:gd name="T6" fmla="*/ 3 w 9"/>
                <a:gd name="T7" fmla="*/ 6 h 8"/>
                <a:gd name="T8" fmla="*/ 9 w 9"/>
                <a:gd name="T9" fmla="*/ 0 h 8"/>
              </a:gdLst>
              <a:ahLst/>
              <a:cxnLst>
                <a:cxn ang="0">
                  <a:pos x="T0" y="T1"/>
                </a:cxn>
                <a:cxn ang="0">
                  <a:pos x="T2" y="T3"/>
                </a:cxn>
                <a:cxn ang="0">
                  <a:pos x="T4" y="T5"/>
                </a:cxn>
                <a:cxn ang="0">
                  <a:pos x="T6" y="T7"/>
                </a:cxn>
                <a:cxn ang="0">
                  <a:pos x="T8" y="T9"/>
                </a:cxn>
              </a:cxnLst>
              <a:rect l="0" t="0" r="r" b="b"/>
              <a:pathLst>
                <a:path w="9" h="8">
                  <a:moveTo>
                    <a:pt x="9" y="0"/>
                  </a:moveTo>
                  <a:cubicBezTo>
                    <a:pt x="9" y="0"/>
                    <a:pt x="7" y="4"/>
                    <a:pt x="0" y="6"/>
                  </a:cubicBezTo>
                  <a:cubicBezTo>
                    <a:pt x="0" y="8"/>
                    <a:pt x="0" y="8"/>
                    <a:pt x="0" y="8"/>
                  </a:cubicBezTo>
                  <a:cubicBezTo>
                    <a:pt x="0" y="8"/>
                    <a:pt x="1" y="7"/>
                    <a:pt x="3" y="6"/>
                  </a:cubicBezTo>
                  <a:cubicBezTo>
                    <a:pt x="4" y="5"/>
                    <a:pt x="8" y="2"/>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182"/>
            <p:cNvSpPr>
              <a:spLocks/>
            </p:cNvSpPr>
            <p:nvPr/>
          </p:nvSpPr>
          <p:spPr bwMode="auto">
            <a:xfrm>
              <a:off x="659227" y="3435350"/>
              <a:ext cx="6413" cy="17463"/>
            </a:xfrm>
            <a:custGeom>
              <a:avLst/>
              <a:gdLst>
                <a:gd name="T0" fmla="*/ 2 w 4"/>
                <a:gd name="T1" fmla="*/ 0 h 10"/>
                <a:gd name="T2" fmla="*/ 2 w 4"/>
                <a:gd name="T3" fmla="*/ 7 h 10"/>
                <a:gd name="T4" fmla="*/ 2 w 4"/>
                <a:gd name="T5" fmla="*/ 7 h 10"/>
                <a:gd name="T6" fmla="*/ 3 w 4"/>
                <a:gd name="T7" fmla="*/ 6 h 10"/>
                <a:gd name="T8" fmla="*/ 2 w 4"/>
                <a:gd name="T9" fmla="*/ 0 h 10"/>
              </a:gdLst>
              <a:ahLst/>
              <a:cxnLst>
                <a:cxn ang="0">
                  <a:pos x="T0" y="T1"/>
                </a:cxn>
                <a:cxn ang="0">
                  <a:pos x="T2" y="T3"/>
                </a:cxn>
                <a:cxn ang="0">
                  <a:pos x="T4" y="T5"/>
                </a:cxn>
                <a:cxn ang="0">
                  <a:pos x="T6" y="T7"/>
                </a:cxn>
                <a:cxn ang="0">
                  <a:pos x="T8" y="T9"/>
                </a:cxn>
              </a:cxnLst>
              <a:rect l="0" t="0" r="r" b="b"/>
              <a:pathLst>
                <a:path w="4" h="10">
                  <a:moveTo>
                    <a:pt x="2" y="0"/>
                  </a:moveTo>
                  <a:cubicBezTo>
                    <a:pt x="2" y="0"/>
                    <a:pt x="3" y="4"/>
                    <a:pt x="2" y="7"/>
                  </a:cubicBezTo>
                  <a:cubicBezTo>
                    <a:pt x="0" y="10"/>
                    <a:pt x="1" y="7"/>
                    <a:pt x="2" y="7"/>
                  </a:cubicBezTo>
                  <a:cubicBezTo>
                    <a:pt x="3" y="6"/>
                    <a:pt x="3" y="6"/>
                    <a:pt x="3" y="6"/>
                  </a:cubicBezTo>
                  <a:cubicBezTo>
                    <a:pt x="3" y="6"/>
                    <a:pt x="4"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183"/>
            <p:cNvSpPr>
              <a:spLocks/>
            </p:cNvSpPr>
            <p:nvPr/>
          </p:nvSpPr>
          <p:spPr bwMode="auto">
            <a:xfrm>
              <a:off x="656662" y="3425825"/>
              <a:ext cx="20521" cy="19050"/>
            </a:xfrm>
            <a:custGeom>
              <a:avLst/>
              <a:gdLst>
                <a:gd name="T0" fmla="*/ 1 w 14"/>
                <a:gd name="T1" fmla="*/ 5 h 10"/>
                <a:gd name="T2" fmla="*/ 1 w 14"/>
                <a:gd name="T3" fmla="*/ 5 h 10"/>
                <a:gd name="T4" fmla="*/ 2 w 14"/>
                <a:gd name="T5" fmla="*/ 4 h 10"/>
                <a:gd name="T6" fmla="*/ 2 w 14"/>
                <a:gd name="T7" fmla="*/ 4 h 10"/>
                <a:gd name="T8" fmla="*/ 3 w 14"/>
                <a:gd name="T9" fmla="*/ 3 h 10"/>
                <a:gd name="T10" fmla="*/ 3 w 14"/>
                <a:gd name="T11" fmla="*/ 3 h 10"/>
                <a:gd name="T12" fmla="*/ 5 w 14"/>
                <a:gd name="T13" fmla="*/ 1 h 10"/>
                <a:gd name="T14" fmla="*/ 5 w 14"/>
                <a:gd name="T15" fmla="*/ 1 h 10"/>
                <a:gd name="T16" fmla="*/ 7 w 14"/>
                <a:gd name="T17" fmla="*/ 0 h 10"/>
                <a:gd name="T18" fmla="*/ 9 w 14"/>
                <a:gd name="T19" fmla="*/ 2 h 10"/>
                <a:gd name="T20" fmla="*/ 9 w 14"/>
                <a:gd name="T21" fmla="*/ 2 h 10"/>
                <a:gd name="T22" fmla="*/ 10 w 14"/>
                <a:gd name="T23" fmla="*/ 3 h 10"/>
                <a:gd name="T24" fmla="*/ 11 w 14"/>
                <a:gd name="T25" fmla="*/ 3 h 10"/>
                <a:gd name="T26" fmla="*/ 12 w 14"/>
                <a:gd name="T27" fmla="*/ 4 h 10"/>
                <a:gd name="T28" fmla="*/ 14 w 14"/>
                <a:gd name="T29" fmla="*/ 6 h 10"/>
                <a:gd name="T30" fmla="*/ 12 w 14"/>
                <a:gd name="T31" fmla="*/ 9 h 10"/>
                <a:gd name="T32" fmla="*/ 11 w 14"/>
                <a:gd name="T33" fmla="*/ 8 h 10"/>
                <a:gd name="T34" fmla="*/ 9 w 14"/>
                <a:gd name="T35" fmla="*/ 10 h 10"/>
                <a:gd name="T36" fmla="*/ 8 w 14"/>
                <a:gd name="T37" fmla="*/ 9 h 10"/>
                <a:gd name="T38" fmla="*/ 7 w 14"/>
                <a:gd name="T39" fmla="*/ 10 h 10"/>
                <a:gd name="T40" fmla="*/ 4 w 14"/>
                <a:gd name="T41" fmla="*/ 8 h 10"/>
                <a:gd name="T42" fmla="*/ 2 w 14"/>
                <a:gd name="T43" fmla="*/ 9 h 10"/>
                <a:gd name="T44" fmla="*/ 0 w 14"/>
                <a:gd name="T45" fmla="*/ 7 h 10"/>
                <a:gd name="T46" fmla="*/ 1 w 14"/>
                <a:gd name="T4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10">
                  <a:moveTo>
                    <a:pt x="1" y="5"/>
                  </a:moveTo>
                  <a:cubicBezTo>
                    <a:pt x="1" y="5"/>
                    <a:pt x="1" y="5"/>
                    <a:pt x="1" y="5"/>
                  </a:cubicBezTo>
                  <a:cubicBezTo>
                    <a:pt x="1" y="4"/>
                    <a:pt x="1" y="4"/>
                    <a:pt x="2" y="4"/>
                  </a:cubicBezTo>
                  <a:cubicBezTo>
                    <a:pt x="2" y="4"/>
                    <a:pt x="2" y="4"/>
                    <a:pt x="2" y="4"/>
                  </a:cubicBezTo>
                  <a:cubicBezTo>
                    <a:pt x="2" y="3"/>
                    <a:pt x="3" y="3"/>
                    <a:pt x="3" y="3"/>
                  </a:cubicBezTo>
                  <a:cubicBezTo>
                    <a:pt x="3" y="3"/>
                    <a:pt x="3" y="3"/>
                    <a:pt x="3" y="3"/>
                  </a:cubicBezTo>
                  <a:cubicBezTo>
                    <a:pt x="3" y="2"/>
                    <a:pt x="4" y="1"/>
                    <a:pt x="5" y="1"/>
                  </a:cubicBezTo>
                  <a:cubicBezTo>
                    <a:pt x="5" y="1"/>
                    <a:pt x="5" y="1"/>
                    <a:pt x="5" y="1"/>
                  </a:cubicBezTo>
                  <a:cubicBezTo>
                    <a:pt x="5" y="1"/>
                    <a:pt x="6" y="0"/>
                    <a:pt x="7" y="0"/>
                  </a:cubicBezTo>
                  <a:cubicBezTo>
                    <a:pt x="8" y="0"/>
                    <a:pt x="9" y="1"/>
                    <a:pt x="9" y="2"/>
                  </a:cubicBezTo>
                  <a:cubicBezTo>
                    <a:pt x="9" y="2"/>
                    <a:pt x="9" y="2"/>
                    <a:pt x="9" y="2"/>
                  </a:cubicBezTo>
                  <a:cubicBezTo>
                    <a:pt x="9" y="2"/>
                    <a:pt x="10" y="3"/>
                    <a:pt x="10" y="3"/>
                  </a:cubicBezTo>
                  <a:cubicBezTo>
                    <a:pt x="11" y="3"/>
                    <a:pt x="11" y="3"/>
                    <a:pt x="11" y="3"/>
                  </a:cubicBezTo>
                  <a:cubicBezTo>
                    <a:pt x="11" y="3"/>
                    <a:pt x="12" y="4"/>
                    <a:pt x="12" y="4"/>
                  </a:cubicBezTo>
                  <a:cubicBezTo>
                    <a:pt x="13" y="4"/>
                    <a:pt x="14" y="5"/>
                    <a:pt x="14" y="6"/>
                  </a:cubicBezTo>
                  <a:cubicBezTo>
                    <a:pt x="14" y="8"/>
                    <a:pt x="13" y="9"/>
                    <a:pt x="12" y="9"/>
                  </a:cubicBezTo>
                  <a:cubicBezTo>
                    <a:pt x="11" y="8"/>
                    <a:pt x="11" y="8"/>
                    <a:pt x="11" y="8"/>
                  </a:cubicBezTo>
                  <a:cubicBezTo>
                    <a:pt x="11" y="9"/>
                    <a:pt x="10" y="10"/>
                    <a:pt x="9" y="10"/>
                  </a:cubicBezTo>
                  <a:cubicBezTo>
                    <a:pt x="8" y="9"/>
                    <a:pt x="8" y="9"/>
                    <a:pt x="8" y="9"/>
                  </a:cubicBezTo>
                  <a:cubicBezTo>
                    <a:pt x="8" y="10"/>
                    <a:pt x="7" y="10"/>
                    <a:pt x="7" y="10"/>
                  </a:cubicBezTo>
                  <a:cubicBezTo>
                    <a:pt x="5" y="10"/>
                    <a:pt x="4" y="9"/>
                    <a:pt x="4" y="8"/>
                  </a:cubicBezTo>
                  <a:cubicBezTo>
                    <a:pt x="3" y="9"/>
                    <a:pt x="3" y="9"/>
                    <a:pt x="2" y="9"/>
                  </a:cubicBezTo>
                  <a:cubicBezTo>
                    <a:pt x="1" y="9"/>
                    <a:pt x="0" y="8"/>
                    <a:pt x="0" y="7"/>
                  </a:cubicBezTo>
                  <a:cubicBezTo>
                    <a:pt x="0" y="6"/>
                    <a:pt x="0" y="6"/>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184"/>
            <p:cNvSpPr>
              <a:spLocks/>
            </p:cNvSpPr>
            <p:nvPr/>
          </p:nvSpPr>
          <p:spPr bwMode="auto">
            <a:xfrm>
              <a:off x="656662" y="3425825"/>
              <a:ext cx="20521" cy="19050"/>
            </a:xfrm>
            <a:custGeom>
              <a:avLst/>
              <a:gdLst>
                <a:gd name="T0" fmla="*/ 1 w 14"/>
                <a:gd name="T1" fmla="*/ 5 h 10"/>
                <a:gd name="T2" fmla="*/ 1 w 14"/>
                <a:gd name="T3" fmla="*/ 5 h 10"/>
                <a:gd name="T4" fmla="*/ 2 w 14"/>
                <a:gd name="T5" fmla="*/ 4 h 10"/>
                <a:gd name="T6" fmla="*/ 2 w 14"/>
                <a:gd name="T7" fmla="*/ 4 h 10"/>
                <a:gd name="T8" fmla="*/ 3 w 14"/>
                <a:gd name="T9" fmla="*/ 3 h 10"/>
                <a:gd name="T10" fmla="*/ 3 w 14"/>
                <a:gd name="T11" fmla="*/ 3 h 10"/>
                <a:gd name="T12" fmla="*/ 5 w 14"/>
                <a:gd name="T13" fmla="*/ 1 h 10"/>
                <a:gd name="T14" fmla="*/ 5 w 14"/>
                <a:gd name="T15" fmla="*/ 1 h 10"/>
                <a:gd name="T16" fmla="*/ 7 w 14"/>
                <a:gd name="T17" fmla="*/ 0 h 10"/>
                <a:gd name="T18" fmla="*/ 9 w 14"/>
                <a:gd name="T19" fmla="*/ 2 h 10"/>
                <a:gd name="T20" fmla="*/ 9 w 14"/>
                <a:gd name="T21" fmla="*/ 2 h 10"/>
                <a:gd name="T22" fmla="*/ 10 w 14"/>
                <a:gd name="T23" fmla="*/ 3 h 10"/>
                <a:gd name="T24" fmla="*/ 10 w 14"/>
                <a:gd name="T25" fmla="*/ 3 h 10"/>
                <a:gd name="T26" fmla="*/ 12 w 14"/>
                <a:gd name="T27" fmla="*/ 4 h 10"/>
                <a:gd name="T28" fmla="*/ 14 w 14"/>
                <a:gd name="T29" fmla="*/ 6 h 10"/>
                <a:gd name="T30" fmla="*/ 12 w 14"/>
                <a:gd name="T31" fmla="*/ 8 h 10"/>
                <a:gd name="T32" fmla="*/ 11 w 14"/>
                <a:gd name="T33" fmla="*/ 8 h 10"/>
                <a:gd name="T34" fmla="*/ 9 w 14"/>
                <a:gd name="T35" fmla="*/ 9 h 10"/>
                <a:gd name="T36" fmla="*/ 8 w 14"/>
                <a:gd name="T37" fmla="*/ 9 h 10"/>
                <a:gd name="T38" fmla="*/ 7 w 14"/>
                <a:gd name="T39" fmla="*/ 10 h 10"/>
                <a:gd name="T40" fmla="*/ 4 w 14"/>
                <a:gd name="T41" fmla="*/ 8 h 10"/>
                <a:gd name="T42" fmla="*/ 3 w 14"/>
                <a:gd name="T43" fmla="*/ 9 h 10"/>
                <a:gd name="T44" fmla="*/ 0 w 14"/>
                <a:gd name="T45" fmla="*/ 7 h 10"/>
                <a:gd name="T46" fmla="*/ 1 w 14"/>
                <a:gd name="T4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10">
                  <a:moveTo>
                    <a:pt x="1" y="5"/>
                  </a:moveTo>
                  <a:cubicBezTo>
                    <a:pt x="1" y="5"/>
                    <a:pt x="1" y="5"/>
                    <a:pt x="1" y="5"/>
                  </a:cubicBezTo>
                  <a:cubicBezTo>
                    <a:pt x="1" y="4"/>
                    <a:pt x="1" y="4"/>
                    <a:pt x="2" y="4"/>
                  </a:cubicBezTo>
                  <a:cubicBezTo>
                    <a:pt x="2" y="4"/>
                    <a:pt x="2" y="4"/>
                    <a:pt x="2" y="4"/>
                  </a:cubicBezTo>
                  <a:cubicBezTo>
                    <a:pt x="2" y="4"/>
                    <a:pt x="3" y="3"/>
                    <a:pt x="3" y="3"/>
                  </a:cubicBezTo>
                  <a:cubicBezTo>
                    <a:pt x="3" y="3"/>
                    <a:pt x="3" y="3"/>
                    <a:pt x="3" y="3"/>
                  </a:cubicBezTo>
                  <a:cubicBezTo>
                    <a:pt x="3" y="2"/>
                    <a:pt x="4" y="1"/>
                    <a:pt x="5" y="1"/>
                  </a:cubicBezTo>
                  <a:cubicBezTo>
                    <a:pt x="5" y="1"/>
                    <a:pt x="5" y="1"/>
                    <a:pt x="5" y="1"/>
                  </a:cubicBezTo>
                  <a:cubicBezTo>
                    <a:pt x="5" y="1"/>
                    <a:pt x="6" y="0"/>
                    <a:pt x="7" y="0"/>
                  </a:cubicBezTo>
                  <a:cubicBezTo>
                    <a:pt x="8" y="0"/>
                    <a:pt x="9" y="1"/>
                    <a:pt x="9" y="2"/>
                  </a:cubicBezTo>
                  <a:cubicBezTo>
                    <a:pt x="9" y="2"/>
                    <a:pt x="9" y="2"/>
                    <a:pt x="9" y="2"/>
                  </a:cubicBezTo>
                  <a:cubicBezTo>
                    <a:pt x="9" y="2"/>
                    <a:pt x="10" y="3"/>
                    <a:pt x="10" y="3"/>
                  </a:cubicBezTo>
                  <a:cubicBezTo>
                    <a:pt x="10" y="3"/>
                    <a:pt x="10" y="3"/>
                    <a:pt x="10" y="3"/>
                  </a:cubicBezTo>
                  <a:cubicBezTo>
                    <a:pt x="11" y="3"/>
                    <a:pt x="12" y="4"/>
                    <a:pt x="12" y="4"/>
                  </a:cubicBezTo>
                  <a:cubicBezTo>
                    <a:pt x="13" y="4"/>
                    <a:pt x="14" y="5"/>
                    <a:pt x="14" y="6"/>
                  </a:cubicBezTo>
                  <a:cubicBezTo>
                    <a:pt x="14" y="7"/>
                    <a:pt x="13" y="8"/>
                    <a:pt x="12" y="8"/>
                  </a:cubicBezTo>
                  <a:cubicBezTo>
                    <a:pt x="11" y="8"/>
                    <a:pt x="11" y="8"/>
                    <a:pt x="11" y="8"/>
                  </a:cubicBezTo>
                  <a:cubicBezTo>
                    <a:pt x="11" y="9"/>
                    <a:pt x="10" y="9"/>
                    <a:pt x="9" y="9"/>
                  </a:cubicBezTo>
                  <a:cubicBezTo>
                    <a:pt x="8" y="9"/>
                    <a:pt x="8" y="9"/>
                    <a:pt x="8" y="9"/>
                  </a:cubicBezTo>
                  <a:cubicBezTo>
                    <a:pt x="8" y="9"/>
                    <a:pt x="7" y="10"/>
                    <a:pt x="7" y="10"/>
                  </a:cubicBezTo>
                  <a:cubicBezTo>
                    <a:pt x="5" y="10"/>
                    <a:pt x="4" y="9"/>
                    <a:pt x="4" y="8"/>
                  </a:cubicBezTo>
                  <a:cubicBezTo>
                    <a:pt x="3" y="8"/>
                    <a:pt x="3" y="9"/>
                    <a:pt x="3" y="9"/>
                  </a:cubicBezTo>
                  <a:cubicBezTo>
                    <a:pt x="1" y="9"/>
                    <a:pt x="0" y="8"/>
                    <a:pt x="0" y="7"/>
                  </a:cubicBezTo>
                  <a:cubicBezTo>
                    <a:pt x="0" y="6"/>
                    <a:pt x="1" y="6"/>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185"/>
            <p:cNvSpPr>
              <a:spLocks/>
            </p:cNvSpPr>
            <p:nvPr/>
          </p:nvSpPr>
          <p:spPr bwMode="auto">
            <a:xfrm>
              <a:off x="657945" y="3425825"/>
              <a:ext cx="17956" cy="15875"/>
            </a:xfrm>
            <a:custGeom>
              <a:avLst/>
              <a:gdLst>
                <a:gd name="T0" fmla="*/ 0 w 12"/>
                <a:gd name="T1" fmla="*/ 5 h 9"/>
                <a:gd name="T2" fmla="*/ 0 w 12"/>
                <a:gd name="T3" fmla="*/ 5 h 9"/>
                <a:gd name="T4" fmla="*/ 1 w 12"/>
                <a:gd name="T5" fmla="*/ 4 h 9"/>
                <a:gd name="T6" fmla="*/ 2 w 12"/>
                <a:gd name="T7" fmla="*/ 4 h 9"/>
                <a:gd name="T8" fmla="*/ 3 w 12"/>
                <a:gd name="T9" fmla="*/ 3 h 9"/>
                <a:gd name="T10" fmla="*/ 3 w 12"/>
                <a:gd name="T11" fmla="*/ 3 h 9"/>
                <a:gd name="T12" fmla="*/ 4 w 12"/>
                <a:gd name="T13" fmla="*/ 1 h 9"/>
                <a:gd name="T14" fmla="*/ 4 w 12"/>
                <a:gd name="T15" fmla="*/ 1 h 9"/>
                <a:gd name="T16" fmla="*/ 6 w 12"/>
                <a:gd name="T17" fmla="*/ 0 h 9"/>
                <a:gd name="T18" fmla="*/ 8 w 12"/>
                <a:gd name="T19" fmla="*/ 2 h 9"/>
                <a:gd name="T20" fmla="*/ 8 w 12"/>
                <a:gd name="T21" fmla="*/ 2 h 9"/>
                <a:gd name="T22" fmla="*/ 9 w 12"/>
                <a:gd name="T23" fmla="*/ 3 h 9"/>
                <a:gd name="T24" fmla="*/ 9 w 12"/>
                <a:gd name="T25" fmla="*/ 3 h 9"/>
                <a:gd name="T26" fmla="*/ 10 w 12"/>
                <a:gd name="T27" fmla="*/ 4 h 9"/>
                <a:gd name="T28" fmla="*/ 12 w 12"/>
                <a:gd name="T29" fmla="*/ 6 h 9"/>
                <a:gd name="T30" fmla="*/ 10 w 12"/>
                <a:gd name="T31" fmla="*/ 8 h 9"/>
                <a:gd name="T32" fmla="*/ 9 w 12"/>
                <a:gd name="T33" fmla="*/ 8 h 9"/>
                <a:gd name="T34" fmla="*/ 8 w 12"/>
                <a:gd name="T35" fmla="*/ 9 h 9"/>
                <a:gd name="T36" fmla="*/ 7 w 12"/>
                <a:gd name="T37" fmla="*/ 9 h 9"/>
                <a:gd name="T38" fmla="*/ 6 w 12"/>
                <a:gd name="T39" fmla="*/ 9 h 9"/>
                <a:gd name="T40" fmla="*/ 3 w 12"/>
                <a:gd name="T41" fmla="*/ 8 h 9"/>
                <a:gd name="T42" fmla="*/ 2 w 12"/>
                <a:gd name="T43" fmla="*/ 8 h 9"/>
                <a:gd name="T44" fmla="*/ 0 w 12"/>
                <a:gd name="T45" fmla="*/ 6 h 9"/>
                <a:gd name="T46" fmla="*/ 0 w 12"/>
                <a:gd name="T4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9">
                  <a:moveTo>
                    <a:pt x="0" y="5"/>
                  </a:moveTo>
                  <a:cubicBezTo>
                    <a:pt x="0" y="5"/>
                    <a:pt x="0" y="5"/>
                    <a:pt x="0" y="5"/>
                  </a:cubicBezTo>
                  <a:cubicBezTo>
                    <a:pt x="0" y="4"/>
                    <a:pt x="1" y="4"/>
                    <a:pt x="1" y="4"/>
                  </a:cubicBezTo>
                  <a:cubicBezTo>
                    <a:pt x="2" y="4"/>
                    <a:pt x="2" y="4"/>
                    <a:pt x="2" y="4"/>
                  </a:cubicBezTo>
                  <a:cubicBezTo>
                    <a:pt x="2" y="3"/>
                    <a:pt x="2" y="3"/>
                    <a:pt x="3" y="3"/>
                  </a:cubicBezTo>
                  <a:cubicBezTo>
                    <a:pt x="3" y="3"/>
                    <a:pt x="3" y="3"/>
                    <a:pt x="3" y="3"/>
                  </a:cubicBezTo>
                  <a:cubicBezTo>
                    <a:pt x="3" y="2"/>
                    <a:pt x="3" y="1"/>
                    <a:pt x="4" y="1"/>
                  </a:cubicBezTo>
                  <a:cubicBezTo>
                    <a:pt x="4" y="1"/>
                    <a:pt x="4" y="1"/>
                    <a:pt x="4" y="1"/>
                  </a:cubicBezTo>
                  <a:cubicBezTo>
                    <a:pt x="4" y="1"/>
                    <a:pt x="5" y="0"/>
                    <a:pt x="6" y="0"/>
                  </a:cubicBezTo>
                  <a:cubicBezTo>
                    <a:pt x="7" y="0"/>
                    <a:pt x="7" y="1"/>
                    <a:pt x="8" y="2"/>
                  </a:cubicBezTo>
                  <a:cubicBezTo>
                    <a:pt x="8" y="2"/>
                    <a:pt x="8" y="2"/>
                    <a:pt x="8" y="2"/>
                  </a:cubicBezTo>
                  <a:cubicBezTo>
                    <a:pt x="8" y="2"/>
                    <a:pt x="9" y="3"/>
                    <a:pt x="9" y="3"/>
                  </a:cubicBezTo>
                  <a:cubicBezTo>
                    <a:pt x="9" y="3"/>
                    <a:pt x="9" y="3"/>
                    <a:pt x="9" y="3"/>
                  </a:cubicBezTo>
                  <a:cubicBezTo>
                    <a:pt x="10" y="3"/>
                    <a:pt x="10" y="3"/>
                    <a:pt x="10" y="4"/>
                  </a:cubicBezTo>
                  <a:cubicBezTo>
                    <a:pt x="11" y="4"/>
                    <a:pt x="12" y="5"/>
                    <a:pt x="12" y="6"/>
                  </a:cubicBezTo>
                  <a:cubicBezTo>
                    <a:pt x="12" y="7"/>
                    <a:pt x="11" y="8"/>
                    <a:pt x="10" y="8"/>
                  </a:cubicBezTo>
                  <a:cubicBezTo>
                    <a:pt x="9" y="8"/>
                    <a:pt x="9" y="8"/>
                    <a:pt x="9" y="8"/>
                  </a:cubicBezTo>
                  <a:cubicBezTo>
                    <a:pt x="9" y="8"/>
                    <a:pt x="9" y="9"/>
                    <a:pt x="8" y="9"/>
                  </a:cubicBezTo>
                  <a:cubicBezTo>
                    <a:pt x="7" y="9"/>
                    <a:pt x="7" y="9"/>
                    <a:pt x="7" y="9"/>
                  </a:cubicBezTo>
                  <a:cubicBezTo>
                    <a:pt x="7" y="9"/>
                    <a:pt x="6" y="9"/>
                    <a:pt x="6" y="9"/>
                  </a:cubicBezTo>
                  <a:cubicBezTo>
                    <a:pt x="4" y="9"/>
                    <a:pt x="4" y="8"/>
                    <a:pt x="3" y="8"/>
                  </a:cubicBezTo>
                  <a:cubicBezTo>
                    <a:pt x="3" y="8"/>
                    <a:pt x="2" y="8"/>
                    <a:pt x="2" y="8"/>
                  </a:cubicBezTo>
                  <a:cubicBezTo>
                    <a:pt x="1" y="8"/>
                    <a:pt x="0" y="7"/>
                    <a:pt x="0" y="6"/>
                  </a:cubicBezTo>
                  <a:cubicBezTo>
                    <a:pt x="0" y="6"/>
                    <a:pt x="0" y="5"/>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186"/>
            <p:cNvSpPr>
              <a:spLocks/>
            </p:cNvSpPr>
            <p:nvPr/>
          </p:nvSpPr>
          <p:spPr bwMode="auto">
            <a:xfrm>
              <a:off x="624599" y="3382962"/>
              <a:ext cx="52584" cy="44450"/>
            </a:xfrm>
            <a:custGeom>
              <a:avLst/>
              <a:gdLst>
                <a:gd name="T0" fmla="*/ 1 w 35"/>
                <a:gd name="T1" fmla="*/ 13 h 24"/>
                <a:gd name="T2" fmla="*/ 1 w 35"/>
                <a:gd name="T3" fmla="*/ 12 h 24"/>
                <a:gd name="T4" fmla="*/ 4 w 35"/>
                <a:gd name="T5" fmla="*/ 10 h 24"/>
                <a:gd name="T6" fmla="*/ 5 w 35"/>
                <a:gd name="T7" fmla="*/ 10 h 24"/>
                <a:gd name="T8" fmla="*/ 8 w 35"/>
                <a:gd name="T9" fmla="*/ 7 h 24"/>
                <a:gd name="T10" fmla="*/ 8 w 35"/>
                <a:gd name="T11" fmla="*/ 6 h 24"/>
                <a:gd name="T12" fmla="*/ 11 w 35"/>
                <a:gd name="T13" fmla="*/ 3 h 24"/>
                <a:gd name="T14" fmla="*/ 11 w 35"/>
                <a:gd name="T15" fmla="*/ 3 h 24"/>
                <a:gd name="T16" fmla="*/ 16 w 35"/>
                <a:gd name="T17" fmla="*/ 0 h 24"/>
                <a:gd name="T18" fmla="*/ 22 w 35"/>
                <a:gd name="T19" fmla="*/ 5 h 24"/>
                <a:gd name="T20" fmla="*/ 22 w 35"/>
                <a:gd name="T21" fmla="*/ 5 h 24"/>
                <a:gd name="T22" fmla="*/ 25 w 35"/>
                <a:gd name="T23" fmla="*/ 8 h 24"/>
                <a:gd name="T24" fmla="*/ 26 w 35"/>
                <a:gd name="T25" fmla="*/ 7 h 24"/>
                <a:gd name="T26" fmla="*/ 30 w 35"/>
                <a:gd name="T27" fmla="*/ 10 h 24"/>
                <a:gd name="T28" fmla="*/ 35 w 35"/>
                <a:gd name="T29" fmla="*/ 16 h 24"/>
                <a:gd name="T30" fmla="*/ 29 w 35"/>
                <a:gd name="T31" fmla="*/ 21 h 24"/>
                <a:gd name="T32" fmla="*/ 27 w 35"/>
                <a:gd name="T33" fmla="*/ 21 h 24"/>
                <a:gd name="T34" fmla="*/ 23 w 35"/>
                <a:gd name="T35" fmla="*/ 24 h 24"/>
                <a:gd name="T36" fmla="*/ 21 w 35"/>
                <a:gd name="T37" fmla="*/ 23 h 24"/>
                <a:gd name="T38" fmla="*/ 16 w 35"/>
                <a:gd name="T39" fmla="*/ 24 h 24"/>
                <a:gd name="T40" fmla="*/ 8 w 35"/>
                <a:gd name="T41" fmla="*/ 21 h 24"/>
                <a:gd name="T42" fmla="*/ 6 w 35"/>
                <a:gd name="T43" fmla="*/ 22 h 24"/>
                <a:gd name="T44" fmla="*/ 0 w 35"/>
                <a:gd name="T45" fmla="*/ 16 h 24"/>
                <a:gd name="T46" fmla="*/ 1 w 35"/>
                <a:gd name="T47"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5" h="24">
                  <a:moveTo>
                    <a:pt x="1" y="13"/>
                  </a:moveTo>
                  <a:cubicBezTo>
                    <a:pt x="1" y="12"/>
                    <a:pt x="1" y="12"/>
                    <a:pt x="1" y="12"/>
                  </a:cubicBezTo>
                  <a:cubicBezTo>
                    <a:pt x="1" y="11"/>
                    <a:pt x="2" y="10"/>
                    <a:pt x="4" y="10"/>
                  </a:cubicBezTo>
                  <a:cubicBezTo>
                    <a:pt x="5" y="10"/>
                    <a:pt x="5" y="10"/>
                    <a:pt x="5" y="10"/>
                  </a:cubicBezTo>
                  <a:cubicBezTo>
                    <a:pt x="5" y="8"/>
                    <a:pt x="6" y="7"/>
                    <a:pt x="8" y="7"/>
                  </a:cubicBezTo>
                  <a:cubicBezTo>
                    <a:pt x="8" y="6"/>
                    <a:pt x="8" y="6"/>
                    <a:pt x="8" y="6"/>
                  </a:cubicBezTo>
                  <a:cubicBezTo>
                    <a:pt x="8" y="4"/>
                    <a:pt x="9" y="3"/>
                    <a:pt x="11" y="3"/>
                  </a:cubicBezTo>
                  <a:cubicBezTo>
                    <a:pt x="11" y="3"/>
                    <a:pt x="11" y="3"/>
                    <a:pt x="11" y="3"/>
                  </a:cubicBezTo>
                  <a:cubicBezTo>
                    <a:pt x="12" y="1"/>
                    <a:pt x="14" y="0"/>
                    <a:pt x="16" y="0"/>
                  </a:cubicBezTo>
                  <a:cubicBezTo>
                    <a:pt x="19" y="0"/>
                    <a:pt x="22" y="2"/>
                    <a:pt x="22" y="5"/>
                  </a:cubicBezTo>
                  <a:cubicBezTo>
                    <a:pt x="22" y="5"/>
                    <a:pt x="22" y="5"/>
                    <a:pt x="22" y="5"/>
                  </a:cubicBezTo>
                  <a:cubicBezTo>
                    <a:pt x="23" y="5"/>
                    <a:pt x="25" y="6"/>
                    <a:pt x="25" y="8"/>
                  </a:cubicBezTo>
                  <a:cubicBezTo>
                    <a:pt x="25" y="7"/>
                    <a:pt x="26" y="7"/>
                    <a:pt x="26" y="7"/>
                  </a:cubicBezTo>
                  <a:cubicBezTo>
                    <a:pt x="28" y="7"/>
                    <a:pt x="29" y="9"/>
                    <a:pt x="30" y="10"/>
                  </a:cubicBezTo>
                  <a:cubicBezTo>
                    <a:pt x="33" y="11"/>
                    <a:pt x="35" y="13"/>
                    <a:pt x="35" y="16"/>
                  </a:cubicBezTo>
                  <a:cubicBezTo>
                    <a:pt x="35" y="19"/>
                    <a:pt x="32" y="21"/>
                    <a:pt x="29" y="21"/>
                  </a:cubicBezTo>
                  <a:cubicBezTo>
                    <a:pt x="29" y="21"/>
                    <a:pt x="28" y="21"/>
                    <a:pt x="27" y="21"/>
                  </a:cubicBezTo>
                  <a:cubicBezTo>
                    <a:pt x="27" y="22"/>
                    <a:pt x="25" y="24"/>
                    <a:pt x="23" y="24"/>
                  </a:cubicBezTo>
                  <a:cubicBezTo>
                    <a:pt x="22" y="24"/>
                    <a:pt x="21" y="23"/>
                    <a:pt x="21" y="23"/>
                  </a:cubicBezTo>
                  <a:cubicBezTo>
                    <a:pt x="19" y="24"/>
                    <a:pt x="18" y="24"/>
                    <a:pt x="16" y="24"/>
                  </a:cubicBezTo>
                  <a:cubicBezTo>
                    <a:pt x="13" y="24"/>
                    <a:pt x="10" y="23"/>
                    <a:pt x="8" y="21"/>
                  </a:cubicBezTo>
                  <a:cubicBezTo>
                    <a:pt x="8" y="21"/>
                    <a:pt x="7" y="22"/>
                    <a:pt x="6" y="22"/>
                  </a:cubicBezTo>
                  <a:cubicBezTo>
                    <a:pt x="3" y="22"/>
                    <a:pt x="0" y="19"/>
                    <a:pt x="0" y="16"/>
                  </a:cubicBezTo>
                  <a:cubicBezTo>
                    <a:pt x="0" y="15"/>
                    <a:pt x="1" y="14"/>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187"/>
            <p:cNvSpPr>
              <a:spLocks/>
            </p:cNvSpPr>
            <p:nvPr/>
          </p:nvSpPr>
          <p:spPr bwMode="auto">
            <a:xfrm>
              <a:off x="625881" y="3382962"/>
              <a:ext cx="50019" cy="44450"/>
            </a:xfrm>
            <a:custGeom>
              <a:avLst/>
              <a:gdLst>
                <a:gd name="T0" fmla="*/ 1 w 33"/>
                <a:gd name="T1" fmla="*/ 13 h 24"/>
                <a:gd name="T2" fmla="*/ 1 w 33"/>
                <a:gd name="T3" fmla="*/ 12 h 24"/>
                <a:gd name="T4" fmla="*/ 3 w 33"/>
                <a:gd name="T5" fmla="*/ 10 h 24"/>
                <a:gd name="T6" fmla="*/ 4 w 33"/>
                <a:gd name="T7" fmla="*/ 10 h 24"/>
                <a:gd name="T8" fmla="*/ 7 w 33"/>
                <a:gd name="T9" fmla="*/ 7 h 24"/>
                <a:gd name="T10" fmla="*/ 7 w 33"/>
                <a:gd name="T11" fmla="*/ 6 h 24"/>
                <a:gd name="T12" fmla="*/ 10 w 33"/>
                <a:gd name="T13" fmla="*/ 3 h 24"/>
                <a:gd name="T14" fmla="*/ 11 w 33"/>
                <a:gd name="T15" fmla="*/ 3 h 24"/>
                <a:gd name="T16" fmla="*/ 15 w 33"/>
                <a:gd name="T17" fmla="*/ 0 h 24"/>
                <a:gd name="T18" fmla="*/ 21 w 33"/>
                <a:gd name="T19" fmla="*/ 5 h 24"/>
                <a:gd name="T20" fmla="*/ 21 w 33"/>
                <a:gd name="T21" fmla="*/ 5 h 24"/>
                <a:gd name="T22" fmla="*/ 23 w 33"/>
                <a:gd name="T23" fmla="*/ 8 h 24"/>
                <a:gd name="T24" fmla="*/ 25 w 33"/>
                <a:gd name="T25" fmla="*/ 7 h 24"/>
                <a:gd name="T26" fmla="*/ 28 w 33"/>
                <a:gd name="T27" fmla="*/ 10 h 24"/>
                <a:gd name="T28" fmla="*/ 33 w 33"/>
                <a:gd name="T29" fmla="*/ 16 h 24"/>
                <a:gd name="T30" fmla="*/ 28 w 33"/>
                <a:gd name="T31" fmla="*/ 21 h 24"/>
                <a:gd name="T32" fmla="*/ 26 w 33"/>
                <a:gd name="T33" fmla="*/ 20 h 24"/>
                <a:gd name="T34" fmla="*/ 22 w 33"/>
                <a:gd name="T35" fmla="*/ 23 h 24"/>
                <a:gd name="T36" fmla="*/ 20 w 33"/>
                <a:gd name="T37" fmla="*/ 23 h 24"/>
                <a:gd name="T38" fmla="*/ 15 w 33"/>
                <a:gd name="T39" fmla="*/ 24 h 24"/>
                <a:gd name="T40" fmla="*/ 8 w 33"/>
                <a:gd name="T41" fmla="*/ 21 h 24"/>
                <a:gd name="T42" fmla="*/ 5 w 33"/>
                <a:gd name="T43" fmla="*/ 21 h 24"/>
                <a:gd name="T44" fmla="*/ 0 w 33"/>
                <a:gd name="T45" fmla="*/ 16 h 24"/>
                <a:gd name="T46" fmla="*/ 1 w 33"/>
                <a:gd name="T47"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 h="24">
                  <a:moveTo>
                    <a:pt x="1" y="13"/>
                  </a:moveTo>
                  <a:cubicBezTo>
                    <a:pt x="1" y="12"/>
                    <a:pt x="1" y="12"/>
                    <a:pt x="1" y="12"/>
                  </a:cubicBezTo>
                  <a:cubicBezTo>
                    <a:pt x="1" y="11"/>
                    <a:pt x="2" y="10"/>
                    <a:pt x="3" y="10"/>
                  </a:cubicBezTo>
                  <a:cubicBezTo>
                    <a:pt x="4" y="10"/>
                    <a:pt x="4" y="10"/>
                    <a:pt x="4" y="10"/>
                  </a:cubicBezTo>
                  <a:cubicBezTo>
                    <a:pt x="5" y="9"/>
                    <a:pt x="6" y="8"/>
                    <a:pt x="7" y="7"/>
                  </a:cubicBezTo>
                  <a:cubicBezTo>
                    <a:pt x="7" y="6"/>
                    <a:pt x="7" y="6"/>
                    <a:pt x="7" y="6"/>
                  </a:cubicBezTo>
                  <a:cubicBezTo>
                    <a:pt x="7" y="5"/>
                    <a:pt x="9" y="3"/>
                    <a:pt x="10" y="3"/>
                  </a:cubicBezTo>
                  <a:cubicBezTo>
                    <a:pt x="11" y="3"/>
                    <a:pt x="11" y="3"/>
                    <a:pt x="11" y="3"/>
                  </a:cubicBezTo>
                  <a:cubicBezTo>
                    <a:pt x="11" y="1"/>
                    <a:pt x="13" y="0"/>
                    <a:pt x="15" y="0"/>
                  </a:cubicBezTo>
                  <a:cubicBezTo>
                    <a:pt x="18" y="0"/>
                    <a:pt x="20" y="2"/>
                    <a:pt x="21" y="5"/>
                  </a:cubicBezTo>
                  <a:cubicBezTo>
                    <a:pt x="21" y="5"/>
                    <a:pt x="21" y="5"/>
                    <a:pt x="21" y="5"/>
                  </a:cubicBezTo>
                  <a:cubicBezTo>
                    <a:pt x="22" y="5"/>
                    <a:pt x="23" y="6"/>
                    <a:pt x="23" y="8"/>
                  </a:cubicBezTo>
                  <a:cubicBezTo>
                    <a:pt x="24" y="8"/>
                    <a:pt x="24" y="7"/>
                    <a:pt x="25" y="7"/>
                  </a:cubicBezTo>
                  <a:cubicBezTo>
                    <a:pt x="27" y="7"/>
                    <a:pt x="28" y="9"/>
                    <a:pt x="28" y="10"/>
                  </a:cubicBezTo>
                  <a:cubicBezTo>
                    <a:pt x="31" y="11"/>
                    <a:pt x="33" y="13"/>
                    <a:pt x="33" y="16"/>
                  </a:cubicBezTo>
                  <a:cubicBezTo>
                    <a:pt x="33" y="18"/>
                    <a:pt x="31" y="21"/>
                    <a:pt x="28" y="21"/>
                  </a:cubicBezTo>
                  <a:cubicBezTo>
                    <a:pt x="27" y="21"/>
                    <a:pt x="27" y="21"/>
                    <a:pt x="26" y="20"/>
                  </a:cubicBezTo>
                  <a:cubicBezTo>
                    <a:pt x="25" y="22"/>
                    <a:pt x="24" y="23"/>
                    <a:pt x="22" y="23"/>
                  </a:cubicBezTo>
                  <a:cubicBezTo>
                    <a:pt x="21" y="23"/>
                    <a:pt x="20" y="23"/>
                    <a:pt x="20" y="23"/>
                  </a:cubicBezTo>
                  <a:cubicBezTo>
                    <a:pt x="18" y="23"/>
                    <a:pt x="17" y="24"/>
                    <a:pt x="15" y="24"/>
                  </a:cubicBezTo>
                  <a:cubicBezTo>
                    <a:pt x="12" y="24"/>
                    <a:pt x="10" y="23"/>
                    <a:pt x="8" y="21"/>
                  </a:cubicBezTo>
                  <a:cubicBezTo>
                    <a:pt x="7" y="21"/>
                    <a:pt x="6" y="21"/>
                    <a:pt x="5" y="21"/>
                  </a:cubicBezTo>
                  <a:cubicBezTo>
                    <a:pt x="2" y="21"/>
                    <a:pt x="0" y="19"/>
                    <a:pt x="0" y="16"/>
                  </a:cubicBezTo>
                  <a:cubicBezTo>
                    <a:pt x="0" y="15"/>
                    <a:pt x="0" y="14"/>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188"/>
            <p:cNvSpPr>
              <a:spLocks/>
            </p:cNvSpPr>
            <p:nvPr/>
          </p:nvSpPr>
          <p:spPr bwMode="auto">
            <a:xfrm>
              <a:off x="627164" y="3384550"/>
              <a:ext cx="44889" cy="39688"/>
            </a:xfrm>
            <a:custGeom>
              <a:avLst/>
              <a:gdLst>
                <a:gd name="T0" fmla="*/ 1 w 30"/>
                <a:gd name="T1" fmla="*/ 12 h 21"/>
                <a:gd name="T2" fmla="*/ 1 w 30"/>
                <a:gd name="T3" fmla="*/ 11 h 21"/>
                <a:gd name="T4" fmla="*/ 3 w 30"/>
                <a:gd name="T5" fmla="*/ 8 h 21"/>
                <a:gd name="T6" fmla="*/ 4 w 30"/>
                <a:gd name="T7" fmla="*/ 8 h 21"/>
                <a:gd name="T8" fmla="*/ 7 w 30"/>
                <a:gd name="T9" fmla="*/ 6 h 21"/>
                <a:gd name="T10" fmla="*/ 7 w 30"/>
                <a:gd name="T11" fmla="*/ 5 h 21"/>
                <a:gd name="T12" fmla="*/ 10 w 30"/>
                <a:gd name="T13" fmla="*/ 2 h 21"/>
                <a:gd name="T14" fmla="*/ 10 w 30"/>
                <a:gd name="T15" fmla="*/ 2 h 21"/>
                <a:gd name="T16" fmla="*/ 14 w 30"/>
                <a:gd name="T17" fmla="*/ 0 h 21"/>
                <a:gd name="T18" fmla="*/ 19 w 30"/>
                <a:gd name="T19" fmla="*/ 4 h 21"/>
                <a:gd name="T20" fmla="*/ 19 w 30"/>
                <a:gd name="T21" fmla="*/ 4 h 21"/>
                <a:gd name="T22" fmla="*/ 22 w 30"/>
                <a:gd name="T23" fmla="*/ 6 h 21"/>
                <a:gd name="T24" fmla="*/ 23 w 30"/>
                <a:gd name="T25" fmla="*/ 6 h 21"/>
                <a:gd name="T26" fmla="*/ 26 w 30"/>
                <a:gd name="T27" fmla="*/ 9 h 21"/>
                <a:gd name="T28" fmla="*/ 30 w 30"/>
                <a:gd name="T29" fmla="*/ 14 h 21"/>
                <a:gd name="T30" fmla="*/ 26 w 30"/>
                <a:gd name="T31" fmla="*/ 18 h 21"/>
                <a:gd name="T32" fmla="*/ 24 w 30"/>
                <a:gd name="T33" fmla="*/ 18 h 21"/>
                <a:gd name="T34" fmla="*/ 20 w 30"/>
                <a:gd name="T35" fmla="*/ 21 h 21"/>
                <a:gd name="T36" fmla="*/ 18 w 30"/>
                <a:gd name="T37" fmla="*/ 20 h 21"/>
                <a:gd name="T38" fmla="*/ 14 w 30"/>
                <a:gd name="T39" fmla="*/ 21 h 21"/>
                <a:gd name="T40" fmla="*/ 7 w 30"/>
                <a:gd name="T41" fmla="*/ 18 h 21"/>
                <a:gd name="T42" fmla="*/ 5 w 30"/>
                <a:gd name="T43" fmla="*/ 19 h 21"/>
                <a:gd name="T44" fmla="*/ 0 w 30"/>
                <a:gd name="T45" fmla="*/ 14 h 21"/>
                <a:gd name="T46" fmla="*/ 1 w 30"/>
                <a:gd name="T47"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21">
                  <a:moveTo>
                    <a:pt x="1" y="12"/>
                  </a:moveTo>
                  <a:cubicBezTo>
                    <a:pt x="1" y="11"/>
                    <a:pt x="1" y="11"/>
                    <a:pt x="1" y="11"/>
                  </a:cubicBezTo>
                  <a:cubicBezTo>
                    <a:pt x="1" y="9"/>
                    <a:pt x="2" y="8"/>
                    <a:pt x="3" y="8"/>
                  </a:cubicBezTo>
                  <a:cubicBezTo>
                    <a:pt x="4" y="8"/>
                    <a:pt x="4" y="8"/>
                    <a:pt x="4" y="8"/>
                  </a:cubicBezTo>
                  <a:cubicBezTo>
                    <a:pt x="5" y="7"/>
                    <a:pt x="6" y="6"/>
                    <a:pt x="7" y="6"/>
                  </a:cubicBezTo>
                  <a:cubicBezTo>
                    <a:pt x="7" y="5"/>
                    <a:pt x="7" y="5"/>
                    <a:pt x="7" y="5"/>
                  </a:cubicBezTo>
                  <a:cubicBezTo>
                    <a:pt x="7" y="4"/>
                    <a:pt x="8" y="2"/>
                    <a:pt x="10" y="2"/>
                  </a:cubicBezTo>
                  <a:cubicBezTo>
                    <a:pt x="10" y="2"/>
                    <a:pt x="10" y="2"/>
                    <a:pt x="10" y="2"/>
                  </a:cubicBezTo>
                  <a:cubicBezTo>
                    <a:pt x="11" y="1"/>
                    <a:pt x="12" y="0"/>
                    <a:pt x="14" y="0"/>
                  </a:cubicBezTo>
                  <a:cubicBezTo>
                    <a:pt x="17" y="0"/>
                    <a:pt x="19" y="2"/>
                    <a:pt x="19" y="4"/>
                  </a:cubicBezTo>
                  <a:cubicBezTo>
                    <a:pt x="19" y="4"/>
                    <a:pt x="19" y="4"/>
                    <a:pt x="19" y="4"/>
                  </a:cubicBezTo>
                  <a:cubicBezTo>
                    <a:pt x="20" y="4"/>
                    <a:pt x="22" y="5"/>
                    <a:pt x="22" y="6"/>
                  </a:cubicBezTo>
                  <a:cubicBezTo>
                    <a:pt x="22" y="6"/>
                    <a:pt x="22" y="6"/>
                    <a:pt x="23" y="6"/>
                  </a:cubicBezTo>
                  <a:cubicBezTo>
                    <a:pt x="24" y="6"/>
                    <a:pt x="26" y="7"/>
                    <a:pt x="26" y="9"/>
                  </a:cubicBezTo>
                  <a:cubicBezTo>
                    <a:pt x="29" y="9"/>
                    <a:pt x="30" y="11"/>
                    <a:pt x="30" y="14"/>
                  </a:cubicBezTo>
                  <a:cubicBezTo>
                    <a:pt x="30" y="16"/>
                    <a:pt x="28" y="18"/>
                    <a:pt x="26" y="18"/>
                  </a:cubicBezTo>
                  <a:cubicBezTo>
                    <a:pt x="25" y="18"/>
                    <a:pt x="24" y="18"/>
                    <a:pt x="24" y="18"/>
                  </a:cubicBezTo>
                  <a:cubicBezTo>
                    <a:pt x="23" y="20"/>
                    <a:pt x="22" y="21"/>
                    <a:pt x="20" y="21"/>
                  </a:cubicBezTo>
                  <a:cubicBezTo>
                    <a:pt x="19" y="21"/>
                    <a:pt x="19" y="21"/>
                    <a:pt x="18" y="20"/>
                  </a:cubicBezTo>
                  <a:cubicBezTo>
                    <a:pt x="17" y="21"/>
                    <a:pt x="16" y="21"/>
                    <a:pt x="14" y="21"/>
                  </a:cubicBezTo>
                  <a:cubicBezTo>
                    <a:pt x="11" y="21"/>
                    <a:pt x="9" y="20"/>
                    <a:pt x="7" y="18"/>
                  </a:cubicBezTo>
                  <a:cubicBezTo>
                    <a:pt x="7" y="19"/>
                    <a:pt x="6" y="19"/>
                    <a:pt x="5" y="19"/>
                  </a:cubicBezTo>
                  <a:cubicBezTo>
                    <a:pt x="2" y="19"/>
                    <a:pt x="0" y="17"/>
                    <a:pt x="0" y="14"/>
                  </a:cubicBezTo>
                  <a:cubicBezTo>
                    <a:pt x="0" y="13"/>
                    <a:pt x="0" y="12"/>
                    <a:pt x="1"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189"/>
            <p:cNvSpPr>
              <a:spLocks/>
            </p:cNvSpPr>
            <p:nvPr/>
          </p:nvSpPr>
          <p:spPr bwMode="auto">
            <a:xfrm>
              <a:off x="633577" y="3427412"/>
              <a:ext cx="11543" cy="11113"/>
            </a:xfrm>
            <a:custGeom>
              <a:avLst/>
              <a:gdLst>
                <a:gd name="T0" fmla="*/ 0 w 8"/>
                <a:gd name="T1" fmla="*/ 3 h 6"/>
                <a:gd name="T2" fmla="*/ 0 w 8"/>
                <a:gd name="T3" fmla="*/ 3 h 6"/>
                <a:gd name="T4" fmla="*/ 1 w 8"/>
                <a:gd name="T5" fmla="*/ 3 h 6"/>
                <a:gd name="T6" fmla="*/ 1 w 8"/>
                <a:gd name="T7" fmla="*/ 3 h 6"/>
                <a:gd name="T8" fmla="*/ 2 w 8"/>
                <a:gd name="T9" fmla="*/ 2 h 6"/>
                <a:gd name="T10" fmla="*/ 2 w 8"/>
                <a:gd name="T11" fmla="*/ 2 h 6"/>
                <a:gd name="T12" fmla="*/ 2 w 8"/>
                <a:gd name="T13" fmla="*/ 1 h 6"/>
                <a:gd name="T14" fmla="*/ 2 w 8"/>
                <a:gd name="T15" fmla="*/ 1 h 6"/>
                <a:gd name="T16" fmla="*/ 4 w 8"/>
                <a:gd name="T17" fmla="*/ 0 h 6"/>
                <a:gd name="T18" fmla="*/ 5 w 8"/>
                <a:gd name="T19" fmla="*/ 1 h 6"/>
                <a:gd name="T20" fmla="*/ 5 w 8"/>
                <a:gd name="T21" fmla="*/ 1 h 6"/>
                <a:gd name="T22" fmla="*/ 6 w 8"/>
                <a:gd name="T23" fmla="*/ 2 h 6"/>
                <a:gd name="T24" fmla="*/ 6 w 8"/>
                <a:gd name="T25" fmla="*/ 2 h 6"/>
                <a:gd name="T26" fmla="*/ 7 w 8"/>
                <a:gd name="T27" fmla="*/ 3 h 6"/>
                <a:gd name="T28" fmla="*/ 8 w 8"/>
                <a:gd name="T29" fmla="*/ 4 h 6"/>
                <a:gd name="T30" fmla="*/ 7 w 8"/>
                <a:gd name="T31" fmla="*/ 5 h 6"/>
                <a:gd name="T32" fmla="*/ 6 w 8"/>
                <a:gd name="T33" fmla="*/ 5 h 6"/>
                <a:gd name="T34" fmla="*/ 5 w 8"/>
                <a:gd name="T35" fmla="*/ 6 h 6"/>
                <a:gd name="T36" fmla="*/ 5 w 8"/>
                <a:gd name="T37" fmla="*/ 6 h 6"/>
                <a:gd name="T38" fmla="*/ 4 w 8"/>
                <a:gd name="T39" fmla="*/ 6 h 6"/>
                <a:gd name="T40" fmla="*/ 2 w 8"/>
                <a:gd name="T41" fmla="*/ 5 h 6"/>
                <a:gd name="T42" fmla="*/ 1 w 8"/>
                <a:gd name="T43" fmla="*/ 5 h 6"/>
                <a:gd name="T44" fmla="*/ 0 w 8"/>
                <a:gd name="T45" fmla="*/ 4 h 6"/>
                <a:gd name="T46" fmla="*/ 0 w 8"/>
                <a:gd name="T4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6">
                  <a:moveTo>
                    <a:pt x="0" y="3"/>
                  </a:moveTo>
                  <a:cubicBezTo>
                    <a:pt x="0" y="3"/>
                    <a:pt x="0" y="3"/>
                    <a:pt x="0" y="3"/>
                  </a:cubicBezTo>
                  <a:cubicBezTo>
                    <a:pt x="0" y="3"/>
                    <a:pt x="0" y="3"/>
                    <a:pt x="1" y="3"/>
                  </a:cubicBezTo>
                  <a:cubicBezTo>
                    <a:pt x="1" y="3"/>
                    <a:pt x="1" y="3"/>
                    <a:pt x="1" y="3"/>
                  </a:cubicBezTo>
                  <a:cubicBezTo>
                    <a:pt x="2" y="2"/>
                    <a:pt x="2" y="2"/>
                    <a:pt x="2" y="2"/>
                  </a:cubicBezTo>
                  <a:cubicBezTo>
                    <a:pt x="2" y="2"/>
                    <a:pt x="2" y="2"/>
                    <a:pt x="2" y="2"/>
                  </a:cubicBezTo>
                  <a:cubicBezTo>
                    <a:pt x="2" y="1"/>
                    <a:pt x="2" y="1"/>
                    <a:pt x="2" y="1"/>
                  </a:cubicBezTo>
                  <a:cubicBezTo>
                    <a:pt x="2" y="1"/>
                    <a:pt x="2" y="1"/>
                    <a:pt x="2" y="1"/>
                  </a:cubicBezTo>
                  <a:cubicBezTo>
                    <a:pt x="3" y="0"/>
                    <a:pt x="3" y="0"/>
                    <a:pt x="4" y="0"/>
                  </a:cubicBezTo>
                  <a:cubicBezTo>
                    <a:pt x="4" y="0"/>
                    <a:pt x="5" y="1"/>
                    <a:pt x="5" y="1"/>
                  </a:cubicBezTo>
                  <a:cubicBezTo>
                    <a:pt x="5" y="1"/>
                    <a:pt x="5" y="1"/>
                    <a:pt x="5" y="1"/>
                  </a:cubicBezTo>
                  <a:cubicBezTo>
                    <a:pt x="5" y="1"/>
                    <a:pt x="6" y="2"/>
                    <a:pt x="6" y="2"/>
                  </a:cubicBezTo>
                  <a:cubicBezTo>
                    <a:pt x="6" y="2"/>
                    <a:pt x="6" y="2"/>
                    <a:pt x="6" y="2"/>
                  </a:cubicBezTo>
                  <a:cubicBezTo>
                    <a:pt x="6" y="2"/>
                    <a:pt x="7" y="2"/>
                    <a:pt x="7" y="3"/>
                  </a:cubicBezTo>
                  <a:cubicBezTo>
                    <a:pt x="8" y="3"/>
                    <a:pt x="8" y="3"/>
                    <a:pt x="8" y="4"/>
                  </a:cubicBezTo>
                  <a:cubicBezTo>
                    <a:pt x="8" y="5"/>
                    <a:pt x="8" y="5"/>
                    <a:pt x="7" y="5"/>
                  </a:cubicBezTo>
                  <a:cubicBezTo>
                    <a:pt x="6" y="5"/>
                    <a:pt x="6" y="5"/>
                    <a:pt x="6" y="5"/>
                  </a:cubicBezTo>
                  <a:cubicBezTo>
                    <a:pt x="6" y="6"/>
                    <a:pt x="6" y="6"/>
                    <a:pt x="5" y="6"/>
                  </a:cubicBezTo>
                  <a:cubicBezTo>
                    <a:pt x="5" y="6"/>
                    <a:pt x="5" y="6"/>
                    <a:pt x="5" y="6"/>
                  </a:cubicBezTo>
                  <a:cubicBezTo>
                    <a:pt x="4" y="6"/>
                    <a:pt x="4" y="6"/>
                    <a:pt x="4" y="6"/>
                  </a:cubicBezTo>
                  <a:cubicBezTo>
                    <a:pt x="3" y="6"/>
                    <a:pt x="2" y="6"/>
                    <a:pt x="2" y="5"/>
                  </a:cubicBezTo>
                  <a:cubicBezTo>
                    <a:pt x="1" y="5"/>
                    <a:pt x="1" y="5"/>
                    <a:pt x="1" y="5"/>
                  </a:cubicBezTo>
                  <a:cubicBezTo>
                    <a:pt x="0" y="5"/>
                    <a:pt x="0" y="5"/>
                    <a:pt x="0" y="4"/>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190"/>
            <p:cNvSpPr>
              <a:spLocks/>
            </p:cNvSpPr>
            <p:nvPr/>
          </p:nvSpPr>
          <p:spPr bwMode="auto">
            <a:xfrm>
              <a:off x="633577" y="3427412"/>
              <a:ext cx="11543" cy="11113"/>
            </a:xfrm>
            <a:custGeom>
              <a:avLst/>
              <a:gdLst>
                <a:gd name="T0" fmla="*/ 0 w 8"/>
                <a:gd name="T1" fmla="*/ 3 h 6"/>
                <a:gd name="T2" fmla="*/ 0 w 8"/>
                <a:gd name="T3" fmla="*/ 3 h 6"/>
                <a:gd name="T4" fmla="*/ 1 w 8"/>
                <a:gd name="T5" fmla="*/ 3 h 6"/>
                <a:gd name="T6" fmla="*/ 1 w 8"/>
                <a:gd name="T7" fmla="*/ 3 h 6"/>
                <a:gd name="T8" fmla="*/ 2 w 8"/>
                <a:gd name="T9" fmla="*/ 2 h 6"/>
                <a:gd name="T10" fmla="*/ 2 w 8"/>
                <a:gd name="T11" fmla="*/ 2 h 6"/>
                <a:gd name="T12" fmla="*/ 2 w 8"/>
                <a:gd name="T13" fmla="*/ 1 h 6"/>
                <a:gd name="T14" fmla="*/ 3 w 8"/>
                <a:gd name="T15" fmla="*/ 1 h 6"/>
                <a:gd name="T16" fmla="*/ 4 w 8"/>
                <a:gd name="T17" fmla="*/ 0 h 6"/>
                <a:gd name="T18" fmla="*/ 5 w 8"/>
                <a:gd name="T19" fmla="*/ 1 h 6"/>
                <a:gd name="T20" fmla="*/ 5 w 8"/>
                <a:gd name="T21" fmla="*/ 1 h 6"/>
                <a:gd name="T22" fmla="*/ 6 w 8"/>
                <a:gd name="T23" fmla="*/ 2 h 6"/>
                <a:gd name="T24" fmla="*/ 6 w 8"/>
                <a:gd name="T25" fmla="*/ 2 h 6"/>
                <a:gd name="T26" fmla="*/ 7 w 8"/>
                <a:gd name="T27" fmla="*/ 3 h 6"/>
                <a:gd name="T28" fmla="*/ 8 w 8"/>
                <a:gd name="T29" fmla="*/ 4 h 6"/>
                <a:gd name="T30" fmla="*/ 7 w 8"/>
                <a:gd name="T31" fmla="*/ 5 h 6"/>
                <a:gd name="T32" fmla="*/ 6 w 8"/>
                <a:gd name="T33" fmla="*/ 5 h 6"/>
                <a:gd name="T34" fmla="*/ 5 w 8"/>
                <a:gd name="T35" fmla="*/ 6 h 6"/>
                <a:gd name="T36" fmla="*/ 5 w 8"/>
                <a:gd name="T37" fmla="*/ 6 h 6"/>
                <a:gd name="T38" fmla="*/ 4 w 8"/>
                <a:gd name="T39" fmla="*/ 6 h 6"/>
                <a:gd name="T40" fmla="*/ 2 w 8"/>
                <a:gd name="T41" fmla="*/ 5 h 6"/>
                <a:gd name="T42" fmla="*/ 1 w 8"/>
                <a:gd name="T43" fmla="*/ 5 h 6"/>
                <a:gd name="T44" fmla="*/ 0 w 8"/>
                <a:gd name="T45" fmla="*/ 4 h 6"/>
                <a:gd name="T46" fmla="*/ 0 w 8"/>
                <a:gd name="T4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6">
                  <a:moveTo>
                    <a:pt x="0" y="3"/>
                  </a:moveTo>
                  <a:cubicBezTo>
                    <a:pt x="0" y="3"/>
                    <a:pt x="0" y="3"/>
                    <a:pt x="0" y="3"/>
                  </a:cubicBezTo>
                  <a:cubicBezTo>
                    <a:pt x="0" y="3"/>
                    <a:pt x="0" y="3"/>
                    <a:pt x="1" y="3"/>
                  </a:cubicBezTo>
                  <a:cubicBezTo>
                    <a:pt x="1" y="3"/>
                    <a:pt x="1" y="3"/>
                    <a:pt x="1" y="3"/>
                  </a:cubicBezTo>
                  <a:cubicBezTo>
                    <a:pt x="2" y="2"/>
                    <a:pt x="2" y="2"/>
                    <a:pt x="2" y="2"/>
                  </a:cubicBezTo>
                  <a:cubicBezTo>
                    <a:pt x="2" y="2"/>
                    <a:pt x="2" y="2"/>
                    <a:pt x="2" y="2"/>
                  </a:cubicBezTo>
                  <a:cubicBezTo>
                    <a:pt x="2" y="1"/>
                    <a:pt x="2" y="1"/>
                    <a:pt x="2" y="1"/>
                  </a:cubicBezTo>
                  <a:cubicBezTo>
                    <a:pt x="3" y="1"/>
                    <a:pt x="3" y="1"/>
                    <a:pt x="3" y="1"/>
                  </a:cubicBezTo>
                  <a:cubicBezTo>
                    <a:pt x="3" y="1"/>
                    <a:pt x="3" y="0"/>
                    <a:pt x="4" y="0"/>
                  </a:cubicBezTo>
                  <a:cubicBezTo>
                    <a:pt x="4" y="0"/>
                    <a:pt x="5" y="1"/>
                    <a:pt x="5" y="1"/>
                  </a:cubicBezTo>
                  <a:cubicBezTo>
                    <a:pt x="5" y="1"/>
                    <a:pt x="5" y="1"/>
                    <a:pt x="5" y="1"/>
                  </a:cubicBezTo>
                  <a:cubicBezTo>
                    <a:pt x="6" y="2"/>
                    <a:pt x="6" y="2"/>
                    <a:pt x="6" y="2"/>
                  </a:cubicBezTo>
                  <a:cubicBezTo>
                    <a:pt x="6" y="2"/>
                    <a:pt x="6" y="2"/>
                    <a:pt x="6" y="2"/>
                  </a:cubicBezTo>
                  <a:cubicBezTo>
                    <a:pt x="6" y="2"/>
                    <a:pt x="7" y="2"/>
                    <a:pt x="7" y="3"/>
                  </a:cubicBezTo>
                  <a:cubicBezTo>
                    <a:pt x="7" y="3"/>
                    <a:pt x="8" y="3"/>
                    <a:pt x="8" y="4"/>
                  </a:cubicBezTo>
                  <a:cubicBezTo>
                    <a:pt x="8" y="5"/>
                    <a:pt x="7" y="5"/>
                    <a:pt x="7" y="5"/>
                  </a:cubicBezTo>
                  <a:cubicBezTo>
                    <a:pt x="6" y="5"/>
                    <a:pt x="6" y="5"/>
                    <a:pt x="6" y="5"/>
                  </a:cubicBezTo>
                  <a:cubicBezTo>
                    <a:pt x="6" y="6"/>
                    <a:pt x="6" y="6"/>
                    <a:pt x="5" y="6"/>
                  </a:cubicBezTo>
                  <a:cubicBezTo>
                    <a:pt x="5" y="6"/>
                    <a:pt x="5" y="6"/>
                    <a:pt x="5" y="6"/>
                  </a:cubicBezTo>
                  <a:cubicBezTo>
                    <a:pt x="4" y="6"/>
                    <a:pt x="4" y="6"/>
                    <a:pt x="4" y="6"/>
                  </a:cubicBezTo>
                  <a:cubicBezTo>
                    <a:pt x="3" y="6"/>
                    <a:pt x="2" y="6"/>
                    <a:pt x="2" y="5"/>
                  </a:cubicBezTo>
                  <a:cubicBezTo>
                    <a:pt x="1" y="5"/>
                    <a:pt x="1" y="5"/>
                    <a:pt x="1" y="5"/>
                  </a:cubicBezTo>
                  <a:cubicBezTo>
                    <a:pt x="0" y="5"/>
                    <a:pt x="0" y="5"/>
                    <a:pt x="0" y="4"/>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191"/>
            <p:cNvSpPr>
              <a:spLocks/>
            </p:cNvSpPr>
            <p:nvPr/>
          </p:nvSpPr>
          <p:spPr bwMode="auto">
            <a:xfrm>
              <a:off x="633577" y="3427412"/>
              <a:ext cx="11543" cy="11113"/>
            </a:xfrm>
            <a:custGeom>
              <a:avLst/>
              <a:gdLst>
                <a:gd name="T0" fmla="*/ 0 w 8"/>
                <a:gd name="T1" fmla="*/ 3 h 6"/>
                <a:gd name="T2" fmla="*/ 0 w 8"/>
                <a:gd name="T3" fmla="*/ 3 h 6"/>
                <a:gd name="T4" fmla="*/ 1 w 8"/>
                <a:gd name="T5" fmla="*/ 2 h 6"/>
                <a:gd name="T6" fmla="*/ 1 w 8"/>
                <a:gd name="T7" fmla="*/ 3 h 6"/>
                <a:gd name="T8" fmla="*/ 2 w 8"/>
                <a:gd name="T9" fmla="*/ 2 h 6"/>
                <a:gd name="T10" fmla="*/ 2 w 8"/>
                <a:gd name="T11" fmla="*/ 2 h 6"/>
                <a:gd name="T12" fmla="*/ 3 w 8"/>
                <a:gd name="T13" fmla="*/ 1 h 6"/>
                <a:gd name="T14" fmla="*/ 3 w 8"/>
                <a:gd name="T15" fmla="*/ 1 h 6"/>
                <a:gd name="T16" fmla="*/ 4 w 8"/>
                <a:gd name="T17" fmla="*/ 0 h 6"/>
                <a:gd name="T18" fmla="*/ 5 w 8"/>
                <a:gd name="T19" fmla="*/ 1 h 6"/>
                <a:gd name="T20" fmla="*/ 5 w 8"/>
                <a:gd name="T21" fmla="*/ 1 h 6"/>
                <a:gd name="T22" fmla="*/ 5 w 8"/>
                <a:gd name="T23" fmla="*/ 2 h 6"/>
                <a:gd name="T24" fmla="*/ 6 w 8"/>
                <a:gd name="T25" fmla="*/ 2 h 6"/>
                <a:gd name="T26" fmla="*/ 6 w 8"/>
                <a:gd name="T27" fmla="*/ 3 h 6"/>
                <a:gd name="T28" fmla="*/ 8 w 8"/>
                <a:gd name="T29" fmla="*/ 4 h 6"/>
                <a:gd name="T30" fmla="*/ 6 w 8"/>
                <a:gd name="T31" fmla="*/ 5 h 6"/>
                <a:gd name="T32" fmla="*/ 6 w 8"/>
                <a:gd name="T33" fmla="*/ 5 h 6"/>
                <a:gd name="T34" fmla="*/ 5 w 8"/>
                <a:gd name="T35" fmla="*/ 5 h 6"/>
                <a:gd name="T36" fmla="*/ 5 w 8"/>
                <a:gd name="T37" fmla="*/ 5 h 6"/>
                <a:gd name="T38" fmla="*/ 4 w 8"/>
                <a:gd name="T39" fmla="*/ 6 h 6"/>
                <a:gd name="T40" fmla="*/ 2 w 8"/>
                <a:gd name="T41" fmla="*/ 5 h 6"/>
                <a:gd name="T42" fmla="*/ 1 w 8"/>
                <a:gd name="T43" fmla="*/ 5 h 6"/>
                <a:gd name="T44" fmla="*/ 0 w 8"/>
                <a:gd name="T45" fmla="*/ 4 h 6"/>
                <a:gd name="T46" fmla="*/ 0 w 8"/>
                <a:gd name="T4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6">
                  <a:moveTo>
                    <a:pt x="0" y="3"/>
                  </a:moveTo>
                  <a:cubicBezTo>
                    <a:pt x="0" y="3"/>
                    <a:pt x="0" y="3"/>
                    <a:pt x="0" y="3"/>
                  </a:cubicBezTo>
                  <a:cubicBezTo>
                    <a:pt x="1" y="2"/>
                    <a:pt x="1" y="2"/>
                    <a:pt x="1" y="2"/>
                  </a:cubicBezTo>
                  <a:cubicBezTo>
                    <a:pt x="1" y="3"/>
                    <a:pt x="1" y="3"/>
                    <a:pt x="1" y="3"/>
                  </a:cubicBezTo>
                  <a:cubicBezTo>
                    <a:pt x="2" y="2"/>
                    <a:pt x="2" y="2"/>
                    <a:pt x="2" y="2"/>
                  </a:cubicBezTo>
                  <a:cubicBezTo>
                    <a:pt x="2" y="2"/>
                    <a:pt x="2" y="2"/>
                    <a:pt x="2" y="2"/>
                  </a:cubicBezTo>
                  <a:cubicBezTo>
                    <a:pt x="2" y="1"/>
                    <a:pt x="2" y="1"/>
                    <a:pt x="3" y="1"/>
                  </a:cubicBezTo>
                  <a:cubicBezTo>
                    <a:pt x="3" y="1"/>
                    <a:pt x="3" y="1"/>
                    <a:pt x="3" y="1"/>
                  </a:cubicBezTo>
                  <a:cubicBezTo>
                    <a:pt x="3" y="1"/>
                    <a:pt x="3" y="0"/>
                    <a:pt x="4" y="0"/>
                  </a:cubicBezTo>
                  <a:cubicBezTo>
                    <a:pt x="4" y="0"/>
                    <a:pt x="5" y="1"/>
                    <a:pt x="5" y="1"/>
                  </a:cubicBezTo>
                  <a:cubicBezTo>
                    <a:pt x="5" y="1"/>
                    <a:pt x="5" y="1"/>
                    <a:pt x="5" y="1"/>
                  </a:cubicBezTo>
                  <a:cubicBezTo>
                    <a:pt x="5" y="2"/>
                    <a:pt x="5" y="2"/>
                    <a:pt x="5" y="2"/>
                  </a:cubicBezTo>
                  <a:cubicBezTo>
                    <a:pt x="6" y="2"/>
                    <a:pt x="6" y="2"/>
                    <a:pt x="6" y="2"/>
                  </a:cubicBezTo>
                  <a:cubicBezTo>
                    <a:pt x="6" y="2"/>
                    <a:pt x="6" y="2"/>
                    <a:pt x="6" y="3"/>
                  </a:cubicBezTo>
                  <a:cubicBezTo>
                    <a:pt x="7" y="3"/>
                    <a:pt x="8" y="3"/>
                    <a:pt x="8" y="4"/>
                  </a:cubicBezTo>
                  <a:cubicBezTo>
                    <a:pt x="8" y="4"/>
                    <a:pt x="7" y="5"/>
                    <a:pt x="6" y="5"/>
                  </a:cubicBezTo>
                  <a:cubicBezTo>
                    <a:pt x="6" y="5"/>
                    <a:pt x="6" y="5"/>
                    <a:pt x="6" y="5"/>
                  </a:cubicBezTo>
                  <a:cubicBezTo>
                    <a:pt x="6" y="5"/>
                    <a:pt x="5" y="5"/>
                    <a:pt x="5" y="5"/>
                  </a:cubicBezTo>
                  <a:cubicBezTo>
                    <a:pt x="5" y="5"/>
                    <a:pt x="5" y="5"/>
                    <a:pt x="5" y="5"/>
                  </a:cubicBezTo>
                  <a:cubicBezTo>
                    <a:pt x="4" y="6"/>
                    <a:pt x="4" y="6"/>
                    <a:pt x="4" y="6"/>
                  </a:cubicBezTo>
                  <a:cubicBezTo>
                    <a:pt x="3" y="6"/>
                    <a:pt x="2" y="5"/>
                    <a:pt x="2" y="5"/>
                  </a:cubicBezTo>
                  <a:cubicBezTo>
                    <a:pt x="1" y="5"/>
                    <a:pt x="1" y="5"/>
                    <a:pt x="1" y="5"/>
                  </a:cubicBezTo>
                  <a:cubicBezTo>
                    <a:pt x="1" y="5"/>
                    <a:pt x="0" y="5"/>
                    <a:pt x="0" y="4"/>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192"/>
            <p:cNvSpPr>
              <a:spLocks/>
            </p:cNvSpPr>
            <p:nvPr/>
          </p:nvSpPr>
          <p:spPr bwMode="auto">
            <a:xfrm>
              <a:off x="648967" y="3441700"/>
              <a:ext cx="5130" cy="28575"/>
            </a:xfrm>
            <a:custGeom>
              <a:avLst/>
              <a:gdLst>
                <a:gd name="T0" fmla="*/ 1 w 4"/>
                <a:gd name="T1" fmla="*/ 0 h 15"/>
                <a:gd name="T2" fmla="*/ 3 w 4"/>
                <a:gd name="T3" fmla="*/ 4 h 15"/>
                <a:gd name="T4" fmla="*/ 3 w 4"/>
                <a:gd name="T5" fmla="*/ 13 h 15"/>
                <a:gd name="T6" fmla="*/ 2 w 4"/>
                <a:gd name="T7" fmla="*/ 12 h 15"/>
                <a:gd name="T8" fmla="*/ 0 w 4"/>
                <a:gd name="T9" fmla="*/ 15 h 15"/>
                <a:gd name="T10" fmla="*/ 1 w 4"/>
                <a:gd name="T11" fmla="*/ 0 h 15"/>
              </a:gdLst>
              <a:ahLst/>
              <a:cxnLst>
                <a:cxn ang="0">
                  <a:pos x="T0" y="T1"/>
                </a:cxn>
                <a:cxn ang="0">
                  <a:pos x="T2" y="T3"/>
                </a:cxn>
                <a:cxn ang="0">
                  <a:pos x="T4" y="T5"/>
                </a:cxn>
                <a:cxn ang="0">
                  <a:pos x="T6" y="T7"/>
                </a:cxn>
                <a:cxn ang="0">
                  <a:pos x="T8" y="T9"/>
                </a:cxn>
                <a:cxn ang="0">
                  <a:pos x="T10" y="T11"/>
                </a:cxn>
              </a:cxnLst>
              <a:rect l="0" t="0" r="r" b="b"/>
              <a:pathLst>
                <a:path w="4" h="15">
                  <a:moveTo>
                    <a:pt x="1" y="0"/>
                  </a:moveTo>
                  <a:cubicBezTo>
                    <a:pt x="1" y="0"/>
                    <a:pt x="2" y="2"/>
                    <a:pt x="3" y="4"/>
                  </a:cubicBezTo>
                  <a:cubicBezTo>
                    <a:pt x="4" y="6"/>
                    <a:pt x="4" y="11"/>
                    <a:pt x="3" y="13"/>
                  </a:cubicBezTo>
                  <a:cubicBezTo>
                    <a:pt x="3" y="15"/>
                    <a:pt x="3" y="12"/>
                    <a:pt x="2" y="12"/>
                  </a:cubicBezTo>
                  <a:cubicBezTo>
                    <a:pt x="1" y="13"/>
                    <a:pt x="1" y="15"/>
                    <a:pt x="0" y="15"/>
                  </a:cubicBezTo>
                  <a:cubicBezTo>
                    <a:pt x="0" y="15"/>
                    <a:pt x="3"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cxnSp>
        <p:nvCxnSpPr>
          <p:cNvPr id="216" name="Straight Connector 215"/>
          <p:cNvCxnSpPr/>
          <p:nvPr/>
        </p:nvCxnSpPr>
        <p:spPr>
          <a:xfrm>
            <a:off x="6521824" y="1586753"/>
            <a:ext cx="0" cy="3755096"/>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217" name="Group 216"/>
          <p:cNvGrpSpPr/>
          <p:nvPr/>
        </p:nvGrpSpPr>
        <p:grpSpPr>
          <a:xfrm>
            <a:off x="768697" y="1767386"/>
            <a:ext cx="4221639" cy="2245686"/>
            <a:chOff x="7305325" y="2846711"/>
            <a:chExt cx="4221639" cy="2245686"/>
          </a:xfrm>
        </p:grpSpPr>
        <p:sp>
          <p:nvSpPr>
            <p:cNvPr id="218" name="TextBox 217"/>
            <p:cNvSpPr txBox="1"/>
            <p:nvPr/>
          </p:nvSpPr>
          <p:spPr>
            <a:xfrm>
              <a:off x="7305325" y="2846711"/>
              <a:ext cx="3395673" cy="461665"/>
            </a:xfrm>
            <a:prstGeom prst="rect">
              <a:avLst/>
            </a:prstGeom>
            <a:solidFill>
              <a:schemeClr val="tx1">
                <a:lumMod val="50000"/>
                <a:lumOff val="50000"/>
              </a:schemeClr>
            </a:solidFill>
          </p:spPr>
          <p:txBody>
            <a:bodyPr wrap="none" rtlCol="0">
              <a:spAutoFit/>
            </a:bodyPr>
            <a:lstStyle/>
            <a:p>
              <a:r>
                <a:rPr lang="id-ID" sz="2400" spc="600" smtClean="0">
                  <a:solidFill>
                    <a:schemeClr val="bg1"/>
                  </a:solidFill>
                  <a:latin typeface="GeosansLight" panose="02000603020000020003" pitchFamily="2" charset="0"/>
                </a:rPr>
                <a:t>GREEN CONCEPT</a:t>
              </a:r>
              <a:endParaRPr lang="en-US" sz="2400" spc="600" dirty="0">
                <a:solidFill>
                  <a:schemeClr val="bg1"/>
                </a:solidFill>
                <a:latin typeface="GeosansLight" panose="02000603020000020003" pitchFamily="2" charset="0"/>
              </a:endParaRPr>
            </a:p>
          </p:txBody>
        </p:sp>
        <p:sp>
          <p:nvSpPr>
            <p:cNvPr id="219" name="Rectangle 218"/>
            <p:cNvSpPr/>
            <p:nvPr/>
          </p:nvSpPr>
          <p:spPr>
            <a:xfrm>
              <a:off x="7311807" y="3273927"/>
              <a:ext cx="4215157" cy="964367"/>
            </a:xfrm>
            <a:prstGeom prst="rect">
              <a:avLst/>
            </a:prstGeom>
          </p:spPr>
          <p:txBody>
            <a:bodyPr wrap="square">
              <a:spAutoFit/>
            </a:bodyPr>
            <a:lstStyle/>
            <a:p>
              <a:pPr>
                <a:lnSpc>
                  <a:spcPts val="1650"/>
                </a:lnSpc>
                <a:spcAft>
                  <a:spcPts val="1500"/>
                </a:spcAft>
              </a:pP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ipsum</a:t>
              </a:r>
              <a:r>
                <a:rPr lang="en-US" sz="1200" dirty="0">
                  <a:solidFill>
                    <a:schemeClr val="bg1">
                      <a:lumMod val="65000"/>
                    </a:schemeClr>
                  </a:solidFill>
                  <a:ea typeface="Times New Roman" panose="02020603050405020304" pitchFamily="18" charset="0"/>
                </a:rPr>
                <a:t> dolor sit </a:t>
              </a:r>
              <a:r>
                <a:rPr lang="en-US" sz="1200" dirty="0" err="1">
                  <a:solidFill>
                    <a:schemeClr val="bg1">
                      <a:lumMod val="65000"/>
                    </a:schemeClr>
                  </a:solidFill>
                  <a:ea typeface="Times New Roman" panose="02020603050405020304" pitchFamily="18" charset="0"/>
                </a:rPr>
                <a:t>amet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consectetur</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elit</a:t>
              </a:r>
              <a:r>
                <a:rPr lang="en-US" sz="1200" dirty="0">
                  <a:solidFill>
                    <a:schemeClr val="bg1">
                      <a:lumMod val="65000"/>
                    </a:schemeClr>
                  </a:solidFill>
                  <a:ea typeface="Times New Roman" panose="02020603050405020304" pitchFamily="18" charset="0"/>
                </a:rPr>
                <a:t>. Nam </a:t>
              </a:r>
              <a:r>
                <a:rPr lang="en-US" sz="1200" dirty="0" err="1">
                  <a:solidFill>
                    <a:schemeClr val="bg1">
                      <a:lumMod val="65000"/>
                    </a:schemeClr>
                  </a:solidFill>
                  <a:ea typeface="Times New Roman" panose="02020603050405020304" pitchFamily="18" charset="0"/>
                </a:rPr>
                <a:t>viverra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euismod</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odio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gravida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pellentesque</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urna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varius</a:t>
              </a:r>
              <a:r>
                <a:rPr lang="en-US" sz="1200" dirty="0">
                  <a:solidFill>
                    <a:schemeClr val="bg1">
                      <a:lumMod val="65000"/>
                    </a:schemeClr>
                  </a:solidFill>
                  <a:ea typeface="Times New Roman" panose="02020603050405020304" pitchFamily="18" charset="0"/>
                </a:rPr>
                <a:t> vitae. </a:t>
              </a:r>
              <a:r>
                <a:rPr lang="en-US" sz="1200" dirty="0" err="1">
                  <a:solidFill>
                    <a:schemeClr val="bg1">
                      <a:lumMod val="65000"/>
                    </a:schemeClr>
                  </a:solidFill>
                  <a:ea typeface="Times New Roman" panose="02020603050405020304" pitchFamily="18" charset="0"/>
                </a:rPr>
                <a:t>Sed</a:t>
              </a:r>
              <a:r>
                <a:rPr lang="en-US" sz="1200" dirty="0">
                  <a:solidFill>
                    <a:schemeClr val="bg1">
                      <a:lumMod val="65000"/>
                    </a:schemeClr>
                  </a:solidFill>
                  <a:ea typeface="Times New Roman" panose="02020603050405020304" pitchFamily="18" charset="0"/>
                </a:rPr>
                <a:t> dui </a:t>
              </a: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in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et, </a:t>
              </a:r>
              <a:r>
                <a:rPr lang="en-US" sz="1200" dirty="0" err="1">
                  <a:solidFill>
                    <a:schemeClr val="bg1">
                      <a:lumMod val="65000"/>
                    </a:schemeClr>
                  </a:solidFill>
                  <a:ea typeface="Times New Roman" panose="02020603050405020304" pitchFamily="18" charset="0"/>
                </a:rPr>
                <a:t>interdum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nec</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metus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Mauris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ultricies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justo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convallis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placerat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felis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enim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ornare</a:t>
              </a:r>
              <a:r>
                <a:rPr lang="en-US" sz="1200" dirty="0">
                  <a:solidFill>
                    <a:schemeClr val="bg1">
                      <a:lumMod val="65000"/>
                    </a:schemeClr>
                  </a:solidFill>
                  <a:ea typeface="Times New Roman" panose="02020603050405020304" pitchFamily="18" charset="0"/>
                </a:rPr>
                <a:t> </a:t>
              </a:r>
              <a:r>
                <a:rPr lang="en-US" sz="1200" dirty="0" smtClean="0">
                  <a:solidFill>
                    <a:schemeClr val="bg1">
                      <a:lumMod val="65000"/>
                    </a:schemeClr>
                  </a:solidFill>
                  <a:ea typeface="Times New Roman" panose="02020603050405020304" pitchFamily="18" charset="0"/>
                </a:rPr>
                <a:t>nisi</a:t>
              </a:r>
              <a:r>
                <a:rPr lang="id-ID" sz="1200" dirty="0" smtClean="0">
                  <a:solidFill>
                    <a:schemeClr val="bg1">
                      <a:lumMod val="65000"/>
                    </a:schemeClr>
                  </a:solidFill>
                  <a:ea typeface="Times New Roman" panose="02020603050405020304" pitchFamily="18" charset="0"/>
                </a:rPr>
                <a:t>.</a:t>
              </a:r>
              <a:endParaRPr lang="en-US" sz="1200" dirty="0" smtClean="0">
                <a:solidFill>
                  <a:schemeClr val="bg1">
                    <a:lumMod val="65000"/>
                  </a:schemeClr>
                </a:solidFill>
                <a:ea typeface="Times New Roman" panose="02020603050405020304" pitchFamily="18" charset="0"/>
              </a:endParaRPr>
            </a:p>
          </p:txBody>
        </p:sp>
        <p:sp>
          <p:nvSpPr>
            <p:cNvPr id="220" name="Rectangle 219"/>
            <p:cNvSpPr/>
            <p:nvPr/>
          </p:nvSpPr>
          <p:spPr>
            <a:xfrm>
              <a:off x="7567263" y="4402088"/>
              <a:ext cx="700612" cy="69030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1" name="Oval 220"/>
            <p:cNvSpPr/>
            <p:nvPr/>
          </p:nvSpPr>
          <p:spPr>
            <a:xfrm>
              <a:off x="7572649" y="4385370"/>
              <a:ext cx="702068" cy="702069"/>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latin typeface="Sosa" pitchFamily="2" charset="0"/>
                </a:rPr>
                <a:t>Ñ</a:t>
              </a:r>
              <a:r>
                <a:rPr lang="en-US" sz="3200" dirty="0"/>
                <a:t> </a:t>
              </a:r>
              <a:endParaRPr lang="en-US" sz="3200" dirty="0">
                <a:solidFill>
                  <a:schemeClr val="bg1"/>
                </a:solidFill>
                <a:latin typeface="Sosa" pitchFamily="2" charset="0"/>
              </a:endParaRPr>
            </a:p>
          </p:txBody>
        </p:sp>
        <p:sp>
          <p:nvSpPr>
            <p:cNvPr id="222" name="Rectangle 221"/>
            <p:cNvSpPr/>
            <p:nvPr/>
          </p:nvSpPr>
          <p:spPr>
            <a:xfrm>
              <a:off x="8507943" y="4402088"/>
              <a:ext cx="700612" cy="69030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Oval 222"/>
            <p:cNvSpPr/>
            <p:nvPr/>
          </p:nvSpPr>
          <p:spPr>
            <a:xfrm>
              <a:off x="8513329" y="4385370"/>
              <a:ext cx="702068" cy="702069"/>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latin typeface="Sosa" pitchFamily="2" charset="0"/>
                </a:rPr>
                <a:t>Ĥ</a:t>
              </a:r>
              <a:endParaRPr lang="en-US" sz="3200" dirty="0">
                <a:solidFill>
                  <a:schemeClr val="bg1"/>
                </a:solidFill>
                <a:latin typeface="Sosa" pitchFamily="2" charset="0"/>
              </a:endParaRPr>
            </a:p>
          </p:txBody>
        </p:sp>
        <p:sp>
          <p:nvSpPr>
            <p:cNvPr id="224" name="Rectangle 223"/>
            <p:cNvSpPr/>
            <p:nvPr/>
          </p:nvSpPr>
          <p:spPr>
            <a:xfrm>
              <a:off x="9436395" y="4400779"/>
              <a:ext cx="700612" cy="69030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Oval 224"/>
            <p:cNvSpPr/>
            <p:nvPr/>
          </p:nvSpPr>
          <p:spPr>
            <a:xfrm>
              <a:off x="9441781" y="4384061"/>
              <a:ext cx="702068" cy="702069"/>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latin typeface="Sosa" pitchFamily="2" charset="0"/>
                </a:rPr>
                <a:t>ĥ</a:t>
              </a:r>
              <a:r>
                <a:rPr lang="en-US" sz="3200" dirty="0"/>
                <a:t> </a:t>
              </a:r>
              <a:endParaRPr lang="en-US" sz="3200" dirty="0">
                <a:solidFill>
                  <a:schemeClr val="bg1"/>
                </a:solidFill>
                <a:latin typeface="Sosa" pitchFamily="2" charset="0"/>
              </a:endParaRPr>
            </a:p>
          </p:txBody>
        </p:sp>
        <p:sp>
          <p:nvSpPr>
            <p:cNvPr id="226" name="Rectangle 225"/>
            <p:cNvSpPr/>
            <p:nvPr/>
          </p:nvSpPr>
          <p:spPr>
            <a:xfrm>
              <a:off x="10352619" y="4399125"/>
              <a:ext cx="700612" cy="69030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Oval 226"/>
            <p:cNvSpPr/>
            <p:nvPr/>
          </p:nvSpPr>
          <p:spPr>
            <a:xfrm>
              <a:off x="10358005" y="4382407"/>
              <a:ext cx="702068" cy="702069"/>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latin typeface="Sosa" pitchFamily="2" charset="0"/>
                </a:rPr>
                <a:t>ġ</a:t>
              </a:r>
              <a:endParaRPr lang="en-US" sz="3200" dirty="0">
                <a:solidFill>
                  <a:schemeClr val="bg1"/>
                </a:solidFill>
                <a:latin typeface="Sosa" pitchFamily="2" charset="0"/>
              </a:endParaRPr>
            </a:p>
          </p:txBody>
        </p:sp>
      </p:grpSp>
      <p:grpSp>
        <p:nvGrpSpPr>
          <p:cNvPr id="228" name="Group 227"/>
          <p:cNvGrpSpPr/>
          <p:nvPr/>
        </p:nvGrpSpPr>
        <p:grpSpPr>
          <a:xfrm>
            <a:off x="7007783" y="1787762"/>
            <a:ext cx="4221639" cy="2245686"/>
            <a:chOff x="7061960" y="2727538"/>
            <a:chExt cx="4221639" cy="2245686"/>
          </a:xfrm>
        </p:grpSpPr>
        <p:sp>
          <p:nvSpPr>
            <p:cNvPr id="229" name="TextBox 228"/>
            <p:cNvSpPr txBox="1"/>
            <p:nvPr/>
          </p:nvSpPr>
          <p:spPr>
            <a:xfrm>
              <a:off x="7061960" y="2727538"/>
              <a:ext cx="4046813" cy="461665"/>
            </a:xfrm>
            <a:prstGeom prst="rect">
              <a:avLst/>
            </a:prstGeom>
            <a:solidFill>
              <a:schemeClr val="tx1">
                <a:lumMod val="50000"/>
                <a:lumOff val="50000"/>
              </a:schemeClr>
            </a:solidFill>
          </p:spPr>
          <p:txBody>
            <a:bodyPr wrap="none" rtlCol="0">
              <a:spAutoFit/>
            </a:bodyPr>
            <a:lstStyle/>
            <a:p>
              <a:r>
                <a:rPr lang="id-ID" sz="2400" spc="600" smtClean="0">
                  <a:solidFill>
                    <a:schemeClr val="bg1"/>
                  </a:solidFill>
                  <a:latin typeface="GeosansLight" panose="02000603020000020003" pitchFamily="2" charset="0"/>
                </a:rPr>
                <a:t>COLORFUL CONCEPT</a:t>
              </a:r>
              <a:endParaRPr lang="en-US" sz="2400" spc="600" dirty="0">
                <a:solidFill>
                  <a:schemeClr val="bg1"/>
                </a:solidFill>
                <a:latin typeface="GeosansLight" panose="02000603020000020003" pitchFamily="2" charset="0"/>
              </a:endParaRPr>
            </a:p>
          </p:txBody>
        </p:sp>
        <p:sp>
          <p:nvSpPr>
            <p:cNvPr id="230" name="Rectangle 229"/>
            <p:cNvSpPr/>
            <p:nvPr/>
          </p:nvSpPr>
          <p:spPr>
            <a:xfrm>
              <a:off x="7068442" y="3154754"/>
              <a:ext cx="4215157" cy="964367"/>
            </a:xfrm>
            <a:prstGeom prst="rect">
              <a:avLst/>
            </a:prstGeom>
          </p:spPr>
          <p:txBody>
            <a:bodyPr wrap="square">
              <a:spAutoFit/>
            </a:bodyPr>
            <a:lstStyle/>
            <a:p>
              <a:pPr>
                <a:lnSpc>
                  <a:spcPts val="1650"/>
                </a:lnSpc>
                <a:spcAft>
                  <a:spcPts val="1500"/>
                </a:spcAft>
              </a:pP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ipsum</a:t>
              </a:r>
              <a:r>
                <a:rPr lang="en-US" sz="1200" dirty="0">
                  <a:solidFill>
                    <a:schemeClr val="bg1">
                      <a:lumMod val="65000"/>
                    </a:schemeClr>
                  </a:solidFill>
                  <a:ea typeface="Times New Roman" panose="02020603050405020304" pitchFamily="18" charset="0"/>
                </a:rPr>
                <a:t> dolor sit </a:t>
              </a:r>
              <a:r>
                <a:rPr lang="en-US" sz="1200" dirty="0" err="1">
                  <a:solidFill>
                    <a:schemeClr val="bg1">
                      <a:lumMod val="65000"/>
                    </a:schemeClr>
                  </a:solidFill>
                  <a:ea typeface="Times New Roman" panose="02020603050405020304" pitchFamily="18" charset="0"/>
                </a:rPr>
                <a:t>amet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consectetur</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elit</a:t>
              </a:r>
              <a:r>
                <a:rPr lang="en-US" sz="1200" dirty="0">
                  <a:solidFill>
                    <a:schemeClr val="bg1">
                      <a:lumMod val="65000"/>
                    </a:schemeClr>
                  </a:solidFill>
                  <a:ea typeface="Times New Roman" panose="02020603050405020304" pitchFamily="18" charset="0"/>
                </a:rPr>
                <a:t>. Nam </a:t>
              </a:r>
              <a:r>
                <a:rPr lang="en-US" sz="1200" dirty="0" err="1">
                  <a:solidFill>
                    <a:schemeClr val="bg1">
                      <a:lumMod val="65000"/>
                    </a:schemeClr>
                  </a:solidFill>
                  <a:ea typeface="Times New Roman" panose="02020603050405020304" pitchFamily="18" charset="0"/>
                </a:rPr>
                <a:t>viverra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euismod</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odio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gravida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pellentesque</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urna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varius</a:t>
              </a:r>
              <a:r>
                <a:rPr lang="en-US" sz="1200" dirty="0">
                  <a:solidFill>
                    <a:schemeClr val="bg1">
                      <a:lumMod val="65000"/>
                    </a:schemeClr>
                  </a:solidFill>
                  <a:ea typeface="Times New Roman" panose="02020603050405020304" pitchFamily="18" charset="0"/>
                </a:rPr>
                <a:t> vitae. </a:t>
              </a:r>
              <a:r>
                <a:rPr lang="en-US" sz="1200" dirty="0" err="1">
                  <a:solidFill>
                    <a:schemeClr val="bg1">
                      <a:lumMod val="65000"/>
                    </a:schemeClr>
                  </a:solidFill>
                  <a:ea typeface="Times New Roman" panose="02020603050405020304" pitchFamily="18" charset="0"/>
                </a:rPr>
                <a:t>Sed</a:t>
              </a:r>
              <a:r>
                <a:rPr lang="en-US" sz="1200" dirty="0">
                  <a:solidFill>
                    <a:schemeClr val="bg1">
                      <a:lumMod val="65000"/>
                    </a:schemeClr>
                  </a:solidFill>
                  <a:ea typeface="Times New Roman" panose="02020603050405020304" pitchFamily="18" charset="0"/>
                </a:rPr>
                <a:t> dui </a:t>
              </a: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in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et, </a:t>
              </a:r>
              <a:r>
                <a:rPr lang="en-US" sz="1200" dirty="0" err="1">
                  <a:solidFill>
                    <a:schemeClr val="bg1">
                      <a:lumMod val="65000"/>
                    </a:schemeClr>
                  </a:solidFill>
                  <a:ea typeface="Times New Roman" panose="02020603050405020304" pitchFamily="18" charset="0"/>
                </a:rPr>
                <a:t>interdum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nec</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metus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Mauris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ultricies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justo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convallis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placerat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felis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enim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ornare</a:t>
              </a:r>
              <a:r>
                <a:rPr lang="en-US" sz="1200" dirty="0">
                  <a:solidFill>
                    <a:schemeClr val="bg1">
                      <a:lumMod val="65000"/>
                    </a:schemeClr>
                  </a:solidFill>
                  <a:ea typeface="Times New Roman" panose="02020603050405020304" pitchFamily="18" charset="0"/>
                </a:rPr>
                <a:t> </a:t>
              </a:r>
              <a:r>
                <a:rPr lang="en-US" sz="1200" dirty="0" smtClean="0">
                  <a:solidFill>
                    <a:schemeClr val="bg1">
                      <a:lumMod val="65000"/>
                    </a:schemeClr>
                  </a:solidFill>
                  <a:ea typeface="Times New Roman" panose="02020603050405020304" pitchFamily="18" charset="0"/>
                </a:rPr>
                <a:t>nisi</a:t>
              </a:r>
              <a:r>
                <a:rPr lang="id-ID" sz="1200" dirty="0" smtClean="0">
                  <a:solidFill>
                    <a:schemeClr val="bg1">
                      <a:lumMod val="65000"/>
                    </a:schemeClr>
                  </a:solidFill>
                  <a:ea typeface="Times New Roman" panose="02020603050405020304" pitchFamily="18" charset="0"/>
                </a:rPr>
                <a:t>.</a:t>
              </a:r>
              <a:endParaRPr lang="en-US" sz="1200" dirty="0" smtClean="0">
                <a:solidFill>
                  <a:schemeClr val="bg1">
                    <a:lumMod val="65000"/>
                  </a:schemeClr>
                </a:solidFill>
                <a:ea typeface="Times New Roman" panose="02020603050405020304" pitchFamily="18" charset="0"/>
              </a:endParaRPr>
            </a:p>
          </p:txBody>
        </p:sp>
        <p:sp>
          <p:nvSpPr>
            <p:cNvPr id="231" name="Rectangle 230"/>
            <p:cNvSpPr/>
            <p:nvPr/>
          </p:nvSpPr>
          <p:spPr>
            <a:xfrm>
              <a:off x="7323898" y="4282915"/>
              <a:ext cx="700612" cy="69030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2" name="Oval 231"/>
            <p:cNvSpPr/>
            <p:nvPr/>
          </p:nvSpPr>
          <p:spPr>
            <a:xfrm>
              <a:off x="7329284" y="4266197"/>
              <a:ext cx="702068" cy="702069"/>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latin typeface="Sosa" pitchFamily="2" charset="0"/>
                </a:rPr>
                <a:t>Ñ</a:t>
              </a:r>
              <a:r>
                <a:rPr lang="en-US" sz="3200" dirty="0"/>
                <a:t> </a:t>
              </a:r>
              <a:endParaRPr lang="en-US" sz="3200" dirty="0">
                <a:solidFill>
                  <a:schemeClr val="bg1"/>
                </a:solidFill>
                <a:latin typeface="Sosa" pitchFamily="2" charset="0"/>
              </a:endParaRPr>
            </a:p>
          </p:txBody>
        </p:sp>
        <p:sp>
          <p:nvSpPr>
            <p:cNvPr id="233" name="Rectangle 232"/>
            <p:cNvSpPr/>
            <p:nvPr/>
          </p:nvSpPr>
          <p:spPr>
            <a:xfrm>
              <a:off x="8264578" y="4282915"/>
              <a:ext cx="700612" cy="69030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4" name="Oval 233"/>
            <p:cNvSpPr/>
            <p:nvPr/>
          </p:nvSpPr>
          <p:spPr>
            <a:xfrm>
              <a:off x="8269964" y="4266197"/>
              <a:ext cx="702068" cy="702069"/>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latin typeface="Sosa" pitchFamily="2" charset="0"/>
                </a:rPr>
                <a:t>Ĥ</a:t>
              </a:r>
              <a:endParaRPr lang="en-US" sz="3200" dirty="0">
                <a:solidFill>
                  <a:schemeClr val="bg1"/>
                </a:solidFill>
                <a:latin typeface="Sosa" pitchFamily="2" charset="0"/>
              </a:endParaRPr>
            </a:p>
          </p:txBody>
        </p:sp>
        <p:sp>
          <p:nvSpPr>
            <p:cNvPr id="235" name="Rectangle 234"/>
            <p:cNvSpPr/>
            <p:nvPr/>
          </p:nvSpPr>
          <p:spPr>
            <a:xfrm>
              <a:off x="9193030" y="4281606"/>
              <a:ext cx="700612" cy="69030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6" name="Oval 235"/>
            <p:cNvSpPr/>
            <p:nvPr/>
          </p:nvSpPr>
          <p:spPr>
            <a:xfrm>
              <a:off x="9198416" y="4264888"/>
              <a:ext cx="702068" cy="702069"/>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latin typeface="Sosa" pitchFamily="2" charset="0"/>
                </a:rPr>
                <a:t>ĥ</a:t>
              </a:r>
              <a:r>
                <a:rPr lang="en-US" sz="3200" dirty="0"/>
                <a:t> </a:t>
              </a:r>
              <a:endParaRPr lang="en-US" sz="3200" dirty="0">
                <a:solidFill>
                  <a:schemeClr val="bg1"/>
                </a:solidFill>
                <a:latin typeface="Sosa" pitchFamily="2" charset="0"/>
              </a:endParaRPr>
            </a:p>
          </p:txBody>
        </p:sp>
        <p:sp>
          <p:nvSpPr>
            <p:cNvPr id="237" name="Rectangle 236"/>
            <p:cNvSpPr/>
            <p:nvPr/>
          </p:nvSpPr>
          <p:spPr>
            <a:xfrm>
              <a:off x="10109254" y="4279952"/>
              <a:ext cx="700612" cy="690309"/>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 name="Oval 237"/>
            <p:cNvSpPr/>
            <p:nvPr/>
          </p:nvSpPr>
          <p:spPr>
            <a:xfrm>
              <a:off x="10114640" y="4263234"/>
              <a:ext cx="702068" cy="702069"/>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latin typeface="Sosa" pitchFamily="2" charset="0"/>
                </a:rPr>
                <a:t>ġ</a:t>
              </a:r>
              <a:endParaRPr lang="en-US" sz="3200" dirty="0">
                <a:solidFill>
                  <a:schemeClr val="bg1"/>
                </a:solidFill>
                <a:latin typeface="Sosa" pitchFamily="2" charset="0"/>
              </a:endParaRPr>
            </a:p>
          </p:txBody>
        </p:sp>
      </p:grpSp>
    </p:spTree>
    <p:extLst>
      <p:ext uri="{BB962C8B-B14F-4D97-AF65-F5344CB8AC3E}">
        <p14:creationId xmlns:p14="http://schemas.microsoft.com/office/powerpoint/2010/main" val="11450483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200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0-#ppt_w/2"/>
                                          </p:val>
                                        </p:tav>
                                        <p:tav tm="100000">
                                          <p:val>
                                            <p:strVal val="#ppt_x"/>
                                          </p:val>
                                        </p:tav>
                                      </p:tavLst>
                                    </p:anim>
                                    <p:anim calcmode="lin" valueType="num">
                                      <p:cBhvr additive="base">
                                        <p:cTn id="18" dur="500" fill="hold"/>
                                        <p:tgtEl>
                                          <p:spTgt spid="8"/>
                                        </p:tgtEl>
                                        <p:attrNameLst>
                                          <p:attrName>ppt_y</p:attrName>
                                        </p:attrNameLst>
                                      </p:cBhvr>
                                      <p:tavLst>
                                        <p:tav tm="0">
                                          <p:val>
                                            <p:strVal val="#ppt_y"/>
                                          </p:val>
                                        </p:tav>
                                        <p:tav tm="100000">
                                          <p:val>
                                            <p:strVal val="#ppt_y"/>
                                          </p:val>
                                        </p:tav>
                                      </p:tavLst>
                                    </p:anim>
                                  </p:childTnLst>
                                </p:cTn>
                              </p:par>
                              <p:par>
                                <p:cTn id="19" presetID="10" presetClass="entr" presetSubtype="0" fill="hold" nodeType="withEffect">
                                  <p:stCondLst>
                                    <p:cond delay="1600"/>
                                  </p:stCondLst>
                                  <p:childTnLst>
                                    <p:set>
                                      <p:cBhvr>
                                        <p:cTn id="20" dur="1" fill="hold">
                                          <p:stCondLst>
                                            <p:cond delay="0"/>
                                          </p:stCondLst>
                                        </p:cTn>
                                        <p:tgtEl>
                                          <p:spTgt spid="217"/>
                                        </p:tgtEl>
                                        <p:attrNameLst>
                                          <p:attrName>style.visibility</p:attrName>
                                        </p:attrNameLst>
                                      </p:cBhvr>
                                      <p:to>
                                        <p:strVal val="visible"/>
                                      </p:to>
                                    </p:set>
                                    <p:animEffect transition="in" filter="fade">
                                      <p:cBhvr>
                                        <p:cTn id="21" dur="500"/>
                                        <p:tgtEl>
                                          <p:spTgt spid="217"/>
                                        </p:tgtEl>
                                      </p:cBhvr>
                                    </p:animEffect>
                                  </p:childTnLst>
                                </p:cTn>
                              </p:par>
                              <p:par>
                                <p:cTn id="22" presetID="22" presetClass="entr" presetSubtype="4" fill="hold" nodeType="withEffect">
                                  <p:stCondLst>
                                    <p:cond delay="1300"/>
                                  </p:stCondLst>
                                  <p:childTnLst>
                                    <p:set>
                                      <p:cBhvr>
                                        <p:cTn id="23" dur="1" fill="hold">
                                          <p:stCondLst>
                                            <p:cond delay="0"/>
                                          </p:stCondLst>
                                        </p:cTn>
                                        <p:tgtEl>
                                          <p:spTgt spid="228"/>
                                        </p:tgtEl>
                                        <p:attrNameLst>
                                          <p:attrName>style.visibility</p:attrName>
                                        </p:attrNameLst>
                                      </p:cBhvr>
                                      <p:to>
                                        <p:strVal val="visible"/>
                                      </p:to>
                                    </p:set>
                                    <p:animEffect transition="in" filter="wipe(down)">
                                      <p:cBhvr>
                                        <p:cTn id="24" dur="500"/>
                                        <p:tgtEl>
                                          <p:spTgt spid="2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8"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57</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Green Concept</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sp>
        <p:nvSpPr>
          <p:cNvPr id="8" name="TextBox 7"/>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grpSp>
        <p:nvGrpSpPr>
          <p:cNvPr id="2" name="Group 1"/>
          <p:cNvGrpSpPr/>
          <p:nvPr/>
        </p:nvGrpSpPr>
        <p:grpSpPr>
          <a:xfrm>
            <a:off x="0" y="731808"/>
            <a:ext cx="4870450" cy="5527102"/>
            <a:chOff x="0" y="731808"/>
            <a:chExt cx="4870450" cy="5527102"/>
          </a:xfrm>
        </p:grpSpPr>
        <p:grpSp>
          <p:nvGrpSpPr>
            <p:cNvPr id="9" name="Group 25"/>
            <p:cNvGrpSpPr>
              <a:grpSpLocks noChangeAspect="1"/>
            </p:cNvGrpSpPr>
            <p:nvPr/>
          </p:nvGrpSpPr>
          <p:grpSpPr bwMode="auto">
            <a:xfrm flipH="1">
              <a:off x="0" y="1594835"/>
              <a:ext cx="4870450" cy="4664075"/>
              <a:chOff x="1348" y="150"/>
              <a:chExt cx="3068" cy="2938"/>
            </a:xfrm>
          </p:grpSpPr>
          <p:sp>
            <p:nvSpPr>
              <p:cNvPr id="10" name="Freeform 26"/>
              <p:cNvSpPr>
                <a:spLocks/>
              </p:cNvSpPr>
              <p:nvPr/>
            </p:nvSpPr>
            <p:spPr bwMode="auto">
              <a:xfrm>
                <a:off x="1348" y="150"/>
                <a:ext cx="3068" cy="2488"/>
              </a:xfrm>
              <a:custGeom>
                <a:avLst/>
                <a:gdLst>
                  <a:gd name="T0" fmla="*/ 1296 w 1296"/>
                  <a:gd name="T1" fmla="*/ 0 h 1051"/>
                  <a:gd name="T2" fmla="*/ 1098 w 1296"/>
                  <a:gd name="T3" fmla="*/ 0 h 1051"/>
                  <a:gd name="T4" fmla="*/ 941 w 1296"/>
                  <a:gd name="T5" fmla="*/ 311 h 1051"/>
                  <a:gd name="T6" fmla="*/ 941 w 1296"/>
                  <a:gd name="T7" fmla="*/ 868 h 1051"/>
                  <a:gd name="T8" fmla="*/ 875 w 1296"/>
                  <a:gd name="T9" fmla="*/ 957 h 1051"/>
                  <a:gd name="T10" fmla="*/ 809 w 1296"/>
                  <a:gd name="T11" fmla="*/ 868 h 1051"/>
                  <a:gd name="T12" fmla="*/ 809 w 1296"/>
                  <a:gd name="T13" fmla="*/ 841 h 1051"/>
                  <a:gd name="T14" fmla="*/ 453 w 1296"/>
                  <a:gd name="T15" fmla="*/ 468 h 1051"/>
                  <a:gd name="T16" fmla="*/ 0 w 1296"/>
                  <a:gd name="T17" fmla="*/ 468 h 1051"/>
                  <a:gd name="T18" fmla="*/ 0 w 1296"/>
                  <a:gd name="T19" fmla="*/ 563 h 1051"/>
                  <a:gd name="T20" fmla="*/ 119 w 1296"/>
                  <a:gd name="T21" fmla="*/ 563 h 1051"/>
                  <a:gd name="T22" fmla="*/ 453 w 1296"/>
                  <a:gd name="T23" fmla="*/ 563 h 1051"/>
                  <a:gd name="T24" fmla="*/ 715 w 1296"/>
                  <a:gd name="T25" fmla="*/ 841 h 1051"/>
                  <a:gd name="T26" fmla="*/ 715 w 1296"/>
                  <a:gd name="T27" fmla="*/ 868 h 1051"/>
                  <a:gd name="T28" fmla="*/ 715 w 1296"/>
                  <a:gd name="T29" fmla="*/ 868 h 1051"/>
                  <a:gd name="T30" fmla="*/ 875 w 1296"/>
                  <a:gd name="T31" fmla="*/ 1051 h 1051"/>
                  <a:gd name="T32" fmla="*/ 875 w 1296"/>
                  <a:gd name="T33" fmla="*/ 1051 h 1051"/>
                  <a:gd name="T34" fmla="*/ 875 w 1296"/>
                  <a:gd name="T35" fmla="*/ 1051 h 1051"/>
                  <a:gd name="T36" fmla="*/ 1036 w 1296"/>
                  <a:gd name="T37" fmla="*/ 868 h 1051"/>
                  <a:gd name="T38" fmla="*/ 1036 w 1296"/>
                  <a:gd name="T39" fmla="*/ 868 h 1051"/>
                  <a:gd name="T40" fmla="*/ 1036 w 1296"/>
                  <a:gd name="T41" fmla="*/ 311 h 1051"/>
                  <a:gd name="T42" fmla="*/ 1036 w 1296"/>
                  <a:gd name="T43" fmla="*/ 311 h 1051"/>
                  <a:gd name="T44" fmla="*/ 1289 w 1296"/>
                  <a:gd name="T45" fmla="*/ 33 h 1051"/>
                  <a:gd name="T46" fmla="*/ 1296 w 1296"/>
                  <a:gd name="T47" fmla="*/ 33 h 1051"/>
                  <a:gd name="T48" fmla="*/ 1296 w 1296"/>
                  <a:gd name="T49" fmla="*/ 0 h 10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6" h="1051">
                    <a:moveTo>
                      <a:pt x="1296" y="0"/>
                    </a:moveTo>
                    <a:cubicBezTo>
                      <a:pt x="1098" y="0"/>
                      <a:pt x="1098" y="0"/>
                      <a:pt x="1098" y="0"/>
                    </a:cubicBezTo>
                    <a:cubicBezTo>
                      <a:pt x="1004" y="67"/>
                      <a:pt x="941" y="181"/>
                      <a:pt x="941" y="311"/>
                    </a:cubicBezTo>
                    <a:cubicBezTo>
                      <a:pt x="941" y="868"/>
                      <a:pt x="941" y="868"/>
                      <a:pt x="941" y="868"/>
                    </a:cubicBezTo>
                    <a:cubicBezTo>
                      <a:pt x="941" y="915"/>
                      <a:pt x="910" y="957"/>
                      <a:pt x="875" y="957"/>
                    </a:cubicBezTo>
                    <a:cubicBezTo>
                      <a:pt x="840" y="957"/>
                      <a:pt x="809" y="915"/>
                      <a:pt x="809" y="868"/>
                    </a:cubicBezTo>
                    <a:cubicBezTo>
                      <a:pt x="809" y="841"/>
                      <a:pt x="809" y="841"/>
                      <a:pt x="809" y="841"/>
                    </a:cubicBezTo>
                    <a:cubicBezTo>
                      <a:pt x="809" y="635"/>
                      <a:pt x="649" y="468"/>
                      <a:pt x="453" y="468"/>
                    </a:cubicBezTo>
                    <a:cubicBezTo>
                      <a:pt x="0" y="468"/>
                      <a:pt x="0" y="468"/>
                      <a:pt x="0" y="468"/>
                    </a:cubicBezTo>
                    <a:cubicBezTo>
                      <a:pt x="0" y="563"/>
                      <a:pt x="0" y="563"/>
                      <a:pt x="0" y="563"/>
                    </a:cubicBezTo>
                    <a:cubicBezTo>
                      <a:pt x="119" y="563"/>
                      <a:pt x="119" y="563"/>
                      <a:pt x="119" y="563"/>
                    </a:cubicBezTo>
                    <a:cubicBezTo>
                      <a:pt x="453" y="563"/>
                      <a:pt x="453" y="563"/>
                      <a:pt x="453" y="563"/>
                    </a:cubicBezTo>
                    <a:cubicBezTo>
                      <a:pt x="597" y="563"/>
                      <a:pt x="715" y="688"/>
                      <a:pt x="715" y="841"/>
                    </a:cubicBezTo>
                    <a:cubicBezTo>
                      <a:pt x="715" y="868"/>
                      <a:pt x="715" y="868"/>
                      <a:pt x="715" y="868"/>
                    </a:cubicBezTo>
                    <a:cubicBezTo>
                      <a:pt x="715" y="868"/>
                      <a:pt x="715" y="868"/>
                      <a:pt x="715" y="868"/>
                    </a:cubicBezTo>
                    <a:cubicBezTo>
                      <a:pt x="715" y="967"/>
                      <a:pt x="788" y="1051"/>
                      <a:pt x="875" y="1051"/>
                    </a:cubicBezTo>
                    <a:cubicBezTo>
                      <a:pt x="875" y="1051"/>
                      <a:pt x="875" y="1051"/>
                      <a:pt x="875" y="1051"/>
                    </a:cubicBezTo>
                    <a:cubicBezTo>
                      <a:pt x="875" y="1051"/>
                      <a:pt x="875" y="1051"/>
                      <a:pt x="875" y="1051"/>
                    </a:cubicBezTo>
                    <a:cubicBezTo>
                      <a:pt x="962" y="1051"/>
                      <a:pt x="1036" y="967"/>
                      <a:pt x="1036" y="868"/>
                    </a:cubicBezTo>
                    <a:cubicBezTo>
                      <a:pt x="1036" y="868"/>
                      <a:pt x="1036" y="868"/>
                      <a:pt x="1036" y="868"/>
                    </a:cubicBezTo>
                    <a:cubicBezTo>
                      <a:pt x="1036" y="311"/>
                      <a:pt x="1036" y="311"/>
                      <a:pt x="1036" y="311"/>
                    </a:cubicBezTo>
                    <a:cubicBezTo>
                      <a:pt x="1036" y="311"/>
                      <a:pt x="1036" y="311"/>
                      <a:pt x="1036" y="311"/>
                    </a:cubicBezTo>
                    <a:cubicBezTo>
                      <a:pt x="1036" y="158"/>
                      <a:pt x="1149" y="33"/>
                      <a:pt x="1289" y="33"/>
                    </a:cubicBezTo>
                    <a:cubicBezTo>
                      <a:pt x="1292" y="33"/>
                      <a:pt x="1294" y="33"/>
                      <a:pt x="1296" y="33"/>
                    </a:cubicBezTo>
                    <a:cubicBezTo>
                      <a:pt x="1296" y="0"/>
                      <a:pt x="1296" y="0"/>
                      <a:pt x="1296" y="0"/>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27"/>
              <p:cNvSpPr>
                <a:spLocks/>
              </p:cNvSpPr>
              <p:nvPr/>
            </p:nvSpPr>
            <p:spPr bwMode="auto">
              <a:xfrm>
                <a:off x="1914" y="453"/>
                <a:ext cx="2502" cy="2635"/>
              </a:xfrm>
              <a:custGeom>
                <a:avLst/>
                <a:gdLst>
                  <a:gd name="T0" fmla="*/ 1050 w 1057"/>
                  <a:gd name="T1" fmla="*/ 0 h 1113"/>
                  <a:gd name="T2" fmla="*/ 891 w 1057"/>
                  <a:gd name="T3" fmla="*/ 183 h 1113"/>
                  <a:gd name="T4" fmla="*/ 891 w 1057"/>
                  <a:gd name="T5" fmla="*/ 740 h 1113"/>
                  <a:gd name="T6" fmla="*/ 891 w 1057"/>
                  <a:gd name="T7" fmla="*/ 740 h 1113"/>
                  <a:gd name="T8" fmla="*/ 636 w 1057"/>
                  <a:gd name="T9" fmla="*/ 1018 h 1113"/>
                  <a:gd name="T10" fmla="*/ 381 w 1057"/>
                  <a:gd name="T11" fmla="*/ 740 h 1113"/>
                  <a:gd name="T12" fmla="*/ 381 w 1057"/>
                  <a:gd name="T13" fmla="*/ 713 h 1113"/>
                  <a:gd name="T14" fmla="*/ 214 w 1057"/>
                  <a:gd name="T15" fmla="*/ 529 h 1113"/>
                  <a:gd name="T16" fmla="*/ 0 w 1057"/>
                  <a:gd name="T17" fmla="*/ 529 h 1113"/>
                  <a:gd name="T18" fmla="*/ 0 w 1057"/>
                  <a:gd name="T19" fmla="*/ 624 h 1113"/>
                  <a:gd name="T20" fmla="*/ 214 w 1057"/>
                  <a:gd name="T21" fmla="*/ 624 h 1113"/>
                  <a:gd name="T22" fmla="*/ 287 w 1057"/>
                  <a:gd name="T23" fmla="*/ 713 h 1113"/>
                  <a:gd name="T24" fmla="*/ 287 w 1057"/>
                  <a:gd name="T25" fmla="*/ 740 h 1113"/>
                  <a:gd name="T26" fmla="*/ 636 w 1057"/>
                  <a:gd name="T27" fmla="*/ 1113 h 1113"/>
                  <a:gd name="T28" fmla="*/ 986 w 1057"/>
                  <a:gd name="T29" fmla="*/ 740 h 1113"/>
                  <a:gd name="T30" fmla="*/ 986 w 1057"/>
                  <a:gd name="T31" fmla="*/ 183 h 1113"/>
                  <a:gd name="T32" fmla="*/ 1050 w 1057"/>
                  <a:gd name="T33" fmla="*/ 94 h 1113"/>
                  <a:gd name="T34" fmla="*/ 1057 w 1057"/>
                  <a:gd name="T35" fmla="*/ 95 h 1113"/>
                  <a:gd name="T36" fmla="*/ 1057 w 1057"/>
                  <a:gd name="T37" fmla="*/ 0 h 1113"/>
                  <a:gd name="T38" fmla="*/ 1050 w 1057"/>
                  <a:gd name="T39" fmla="*/ 0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57" h="1113">
                    <a:moveTo>
                      <a:pt x="1050" y="0"/>
                    </a:moveTo>
                    <a:cubicBezTo>
                      <a:pt x="962" y="0"/>
                      <a:pt x="891" y="82"/>
                      <a:pt x="891" y="183"/>
                    </a:cubicBezTo>
                    <a:cubicBezTo>
                      <a:pt x="891" y="740"/>
                      <a:pt x="891" y="740"/>
                      <a:pt x="891" y="740"/>
                    </a:cubicBezTo>
                    <a:cubicBezTo>
                      <a:pt x="891" y="740"/>
                      <a:pt x="891" y="740"/>
                      <a:pt x="891" y="740"/>
                    </a:cubicBezTo>
                    <a:cubicBezTo>
                      <a:pt x="891" y="893"/>
                      <a:pt x="777" y="1018"/>
                      <a:pt x="636" y="1018"/>
                    </a:cubicBezTo>
                    <a:cubicBezTo>
                      <a:pt x="495" y="1018"/>
                      <a:pt x="381" y="893"/>
                      <a:pt x="381" y="740"/>
                    </a:cubicBezTo>
                    <a:cubicBezTo>
                      <a:pt x="381" y="713"/>
                      <a:pt x="381" y="713"/>
                      <a:pt x="381" y="713"/>
                    </a:cubicBezTo>
                    <a:cubicBezTo>
                      <a:pt x="381" y="613"/>
                      <a:pt x="305" y="529"/>
                      <a:pt x="214" y="529"/>
                    </a:cubicBezTo>
                    <a:cubicBezTo>
                      <a:pt x="0" y="529"/>
                      <a:pt x="0" y="529"/>
                      <a:pt x="0" y="529"/>
                    </a:cubicBezTo>
                    <a:cubicBezTo>
                      <a:pt x="0" y="624"/>
                      <a:pt x="0" y="624"/>
                      <a:pt x="0" y="624"/>
                    </a:cubicBezTo>
                    <a:cubicBezTo>
                      <a:pt x="214" y="624"/>
                      <a:pt x="214" y="624"/>
                      <a:pt x="214" y="624"/>
                    </a:cubicBezTo>
                    <a:cubicBezTo>
                      <a:pt x="253" y="624"/>
                      <a:pt x="287" y="666"/>
                      <a:pt x="287" y="713"/>
                    </a:cubicBezTo>
                    <a:cubicBezTo>
                      <a:pt x="287" y="740"/>
                      <a:pt x="287" y="740"/>
                      <a:pt x="287" y="740"/>
                    </a:cubicBezTo>
                    <a:cubicBezTo>
                      <a:pt x="287" y="945"/>
                      <a:pt x="443" y="1113"/>
                      <a:pt x="636" y="1113"/>
                    </a:cubicBezTo>
                    <a:cubicBezTo>
                      <a:pt x="829" y="1113"/>
                      <a:pt x="986" y="945"/>
                      <a:pt x="986" y="740"/>
                    </a:cubicBezTo>
                    <a:cubicBezTo>
                      <a:pt x="986" y="183"/>
                      <a:pt x="986" y="183"/>
                      <a:pt x="986" y="183"/>
                    </a:cubicBezTo>
                    <a:cubicBezTo>
                      <a:pt x="986" y="137"/>
                      <a:pt x="1016" y="94"/>
                      <a:pt x="1050" y="94"/>
                    </a:cubicBezTo>
                    <a:cubicBezTo>
                      <a:pt x="1053" y="94"/>
                      <a:pt x="1055" y="95"/>
                      <a:pt x="1057" y="95"/>
                    </a:cubicBezTo>
                    <a:cubicBezTo>
                      <a:pt x="1057" y="0"/>
                      <a:pt x="1057" y="0"/>
                      <a:pt x="1057" y="0"/>
                    </a:cubicBezTo>
                    <a:cubicBezTo>
                      <a:pt x="1055" y="0"/>
                      <a:pt x="1053" y="0"/>
                      <a:pt x="1050" y="0"/>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28"/>
              <p:cNvSpPr>
                <a:spLocks/>
              </p:cNvSpPr>
              <p:nvPr/>
            </p:nvSpPr>
            <p:spPr bwMode="auto">
              <a:xfrm>
                <a:off x="1630" y="228"/>
                <a:ext cx="2786" cy="2635"/>
              </a:xfrm>
              <a:custGeom>
                <a:avLst/>
                <a:gdLst>
                  <a:gd name="T0" fmla="*/ 1170 w 1177"/>
                  <a:gd name="T1" fmla="*/ 0 h 1113"/>
                  <a:gd name="T2" fmla="*/ 917 w 1177"/>
                  <a:gd name="T3" fmla="*/ 278 h 1113"/>
                  <a:gd name="T4" fmla="*/ 917 w 1177"/>
                  <a:gd name="T5" fmla="*/ 278 h 1113"/>
                  <a:gd name="T6" fmla="*/ 917 w 1177"/>
                  <a:gd name="T7" fmla="*/ 835 h 1113"/>
                  <a:gd name="T8" fmla="*/ 917 w 1177"/>
                  <a:gd name="T9" fmla="*/ 835 h 1113"/>
                  <a:gd name="T10" fmla="*/ 917 w 1177"/>
                  <a:gd name="T11" fmla="*/ 835 h 1113"/>
                  <a:gd name="T12" fmla="*/ 756 w 1177"/>
                  <a:gd name="T13" fmla="*/ 1018 h 1113"/>
                  <a:gd name="T14" fmla="*/ 756 w 1177"/>
                  <a:gd name="T15" fmla="*/ 1018 h 1113"/>
                  <a:gd name="T16" fmla="*/ 756 w 1177"/>
                  <a:gd name="T17" fmla="*/ 1018 h 1113"/>
                  <a:gd name="T18" fmla="*/ 596 w 1177"/>
                  <a:gd name="T19" fmla="*/ 835 h 1113"/>
                  <a:gd name="T20" fmla="*/ 596 w 1177"/>
                  <a:gd name="T21" fmla="*/ 835 h 1113"/>
                  <a:gd name="T22" fmla="*/ 596 w 1177"/>
                  <a:gd name="T23" fmla="*/ 808 h 1113"/>
                  <a:gd name="T24" fmla="*/ 334 w 1177"/>
                  <a:gd name="T25" fmla="*/ 530 h 1113"/>
                  <a:gd name="T26" fmla="*/ 0 w 1177"/>
                  <a:gd name="T27" fmla="*/ 530 h 1113"/>
                  <a:gd name="T28" fmla="*/ 0 w 1177"/>
                  <a:gd name="T29" fmla="*/ 624 h 1113"/>
                  <a:gd name="T30" fmla="*/ 334 w 1177"/>
                  <a:gd name="T31" fmla="*/ 624 h 1113"/>
                  <a:gd name="T32" fmla="*/ 501 w 1177"/>
                  <a:gd name="T33" fmla="*/ 808 h 1113"/>
                  <a:gd name="T34" fmla="*/ 501 w 1177"/>
                  <a:gd name="T35" fmla="*/ 835 h 1113"/>
                  <a:gd name="T36" fmla="*/ 756 w 1177"/>
                  <a:gd name="T37" fmla="*/ 1113 h 1113"/>
                  <a:gd name="T38" fmla="*/ 1011 w 1177"/>
                  <a:gd name="T39" fmla="*/ 835 h 1113"/>
                  <a:gd name="T40" fmla="*/ 1011 w 1177"/>
                  <a:gd name="T41" fmla="*/ 835 h 1113"/>
                  <a:gd name="T42" fmla="*/ 1011 w 1177"/>
                  <a:gd name="T43" fmla="*/ 278 h 1113"/>
                  <a:gd name="T44" fmla="*/ 1170 w 1177"/>
                  <a:gd name="T45" fmla="*/ 95 h 1113"/>
                  <a:gd name="T46" fmla="*/ 1177 w 1177"/>
                  <a:gd name="T47" fmla="*/ 95 h 1113"/>
                  <a:gd name="T48" fmla="*/ 1177 w 1177"/>
                  <a:gd name="T49" fmla="*/ 0 h 1113"/>
                  <a:gd name="T50" fmla="*/ 1177 w 1177"/>
                  <a:gd name="T51" fmla="*/ 0 h 1113"/>
                  <a:gd name="T52" fmla="*/ 1170 w 1177"/>
                  <a:gd name="T53" fmla="*/ 0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77" h="1113">
                    <a:moveTo>
                      <a:pt x="1170" y="0"/>
                    </a:moveTo>
                    <a:cubicBezTo>
                      <a:pt x="1030" y="0"/>
                      <a:pt x="917" y="125"/>
                      <a:pt x="917" y="278"/>
                    </a:cubicBezTo>
                    <a:cubicBezTo>
                      <a:pt x="917" y="278"/>
                      <a:pt x="917" y="278"/>
                      <a:pt x="917" y="278"/>
                    </a:cubicBezTo>
                    <a:cubicBezTo>
                      <a:pt x="917" y="835"/>
                      <a:pt x="917" y="835"/>
                      <a:pt x="917" y="835"/>
                    </a:cubicBezTo>
                    <a:cubicBezTo>
                      <a:pt x="917" y="835"/>
                      <a:pt x="917" y="835"/>
                      <a:pt x="917" y="835"/>
                    </a:cubicBezTo>
                    <a:cubicBezTo>
                      <a:pt x="917" y="835"/>
                      <a:pt x="917" y="835"/>
                      <a:pt x="917" y="835"/>
                    </a:cubicBezTo>
                    <a:cubicBezTo>
                      <a:pt x="917" y="936"/>
                      <a:pt x="845" y="1018"/>
                      <a:pt x="756" y="1018"/>
                    </a:cubicBezTo>
                    <a:cubicBezTo>
                      <a:pt x="756" y="1018"/>
                      <a:pt x="756" y="1018"/>
                      <a:pt x="756" y="1018"/>
                    </a:cubicBezTo>
                    <a:cubicBezTo>
                      <a:pt x="756" y="1018"/>
                      <a:pt x="756" y="1018"/>
                      <a:pt x="756" y="1018"/>
                    </a:cubicBezTo>
                    <a:cubicBezTo>
                      <a:pt x="668" y="1018"/>
                      <a:pt x="596" y="936"/>
                      <a:pt x="596" y="835"/>
                    </a:cubicBezTo>
                    <a:cubicBezTo>
                      <a:pt x="596" y="835"/>
                      <a:pt x="596" y="835"/>
                      <a:pt x="596" y="835"/>
                    </a:cubicBezTo>
                    <a:cubicBezTo>
                      <a:pt x="596" y="808"/>
                      <a:pt x="596" y="808"/>
                      <a:pt x="596" y="808"/>
                    </a:cubicBezTo>
                    <a:cubicBezTo>
                      <a:pt x="596" y="655"/>
                      <a:pt x="478" y="530"/>
                      <a:pt x="334" y="530"/>
                    </a:cubicBezTo>
                    <a:cubicBezTo>
                      <a:pt x="0" y="530"/>
                      <a:pt x="0" y="530"/>
                      <a:pt x="0" y="530"/>
                    </a:cubicBezTo>
                    <a:cubicBezTo>
                      <a:pt x="0" y="624"/>
                      <a:pt x="0" y="624"/>
                      <a:pt x="0" y="624"/>
                    </a:cubicBezTo>
                    <a:cubicBezTo>
                      <a:pt x="334" y="624"/>
                      <a:pt x="334" y="624"/>
                      <a:pt x="334" y="624"/>
                    </a:cubicBezTo>
                    <a:cubicBezTo>
                      <a:pt x="426" y="624"/>
                      <a:pt x="501" y="707"/>
                      <a:pt x="501" y="808"/>
                    </a:cubicBezTo>
                    <a:cubicBezTo>
                      <a:pt x="501" y="835"/>
                      <a:pt x="501" y="835"/>
                      <a:pt x="501" y="835"/>
                    </a:cubicBezTo>
                    <a:cubicBezTo>
                      <a:pt x="501" y="988"/>
                      <a:pt x="615" y="1113"/>
                      <a:pt x="756" y="1113"/>
                    </a:cubicBezTo>
                    <a:cubicBezTo>
                      <a:pt x="897" y="1113"/>
                      <a:pt x="1011" y="988"/>
                      <a:pt x="1011" y="835"/>
                    </a:cubicBezTo>
                    <a:cubicBezTo>
                      <a:pt x="1011" y="835"/>
                      <a:pt x="1011" y="835"/>
                      <a:pt x="1011" y="835"/>
                    </a:cubicBezTo>
                    <a:cubicBezTo>
                      <a:pt x="1011" y="278"/>
                      <a:pt x="1011" y="278"/>
                      <a:pt x="1011" y="278"/>
                    </a:cubicBezTo>
                    <a:cubicBezTo>
                      <a:pt x="1011" y="177"/>
                      <a:pt x="1082" y="95"/>
                      <a:pt x="1170" y="95"/>
                    </a:cubicBezTo>
                    <a:cubicBezTo>
                      <a:pt x="1173" y="95"/>
                      <a:pt x="1175" y="95"/>
                      <a:pt x="1177" y="95"/>
                    </a:cubicBezTo>
                    <a:cubicBezTo>
                      <a:pt x="1177" y="0"/>
                      <a:pt x="1177" y="0"/>
                      <a:pt x="1177" y="0"/>
                    </a:cubicBezTo>
                    <a:cubicBezTo>
                      <a:pt x="1177" y="0"/>
                      <a:pt x="1177" y="0"/>
                      <a:pt x="1177" y="0"/>
                    </a:cubicBezTo>
                    <a:cubicBezTo>
                      <a:pt x="1175" y="0"/>
                      <a:pt x="1173" y="0"/>
                      <a:pt x="1170" y="0"/>
                    </a:cubicBezTo>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29"/>
              <p:cNvSpPr>
                <a:spLocks/>
              </p:cNvSpPr>
              <p:nvPr/>
            </p:nvSpPr>
            <p:spPr bwMode="auto">
              <a:xfrm>
                <a:off x="1445" y="713"/>
                <a:ext cx="154" cy="521"/>
              </a:xfrm>
              <a:custGeom>
                <a:avLst/>
                <a:gdLst>
                  <a:gd name="T0" fmla="*/ 83 w 154"/>
                  <a:gd name="T1" fmla="*/ 0 h 521"/>
                  <a:gd name="T2" fmla="*/ 71 w 154"/>
                  <a:gd name="T3" fmla="*/ 0 h 521"/>
                  <a:gd name="T4" fmla="*/ 71 w 154"/>
                  <a:gd name="T5" fmla="*/ 74 h 521"/>
                  <a:gd name="T6" fmla="*/ 0 w 154"/>
                  <a:gd name="T7" fmla="*/ 74 h 521"/>
                  <a:gd name="T8" fmla="*/ 0 w 154"/>
                  <a:gd name="T9" fmla="*/ 521 h 521"/>
                  <a:gd name="T10" fmla="*/ 154 w 154"/>
                  <a:gd name="T11" fmla="*/ 521 h 521"/>
                  <a:gd name="T12" fmla="*/ 107 w 154"/>
                  <a:gd name="T13" fmla="*/ 521 h 521"/>
                  <a:gd name="T14" fmla="*/ 107 w 154"/>
                  <a:gd name="T15" fmla="*/ 232 h 521"/>
                  <a:gd name="T16" fmla="*/ 147 w 154"/>
                  <a:gd name="T17" fmla="*/ 232 h 521"/>
                  <a:gd name="T18" fmla="*/ 147 w 154"/>
                  <a:gd name="T19" fmla="*/ 204 h 521"/>
                  <a:gd name="T20" fmla="*/ 154 w 154"/>
                  <a:gd name="T21" fmla="*/ 204 h 521"/>
                  <a:gd name="T22" fmla="*/ 154 w 154"/>
                  <a:gd name="T23" fmla="*/ 74 h 521"/>
                  <a:gd name="T24" fmla="*/ 83 w 154"/>
                  <a:gd name="T25" fmla="*/ 74 h 521"/>
                  <a:gd name="T26" fmla="*/ 83 w 154"/>
                  <a:gd name="T27"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4" h="521">
                    <a:moveTo>
                      <a:pt x="83" y="0"/>
                    </a:moveTo>
                    <a:lnTo>
                      <a:pt x="71" y="0"/>
                    </a:lnTo>
                    <a:lnTo>
                      <a:pt x="71" y="74"/>
                    </a:lnTo>
                    <a:lnTo>
                      <a:pt x="0" y="74"/>
                    </a:lnTo>
                    <a:lnTo>
                      <a:pt x="0" y="521"/>
                    </a:lnTo>
                    <a:lnTo>
                      <a:pt x="154" y="521"/>
                    </a:lnTo>
                    <a:lnTo>
                      <a:pt x="107" y="521"/>
                    </a:lnTo>
                    <a:lnTo>
                      <a:pt x="107" y="232"/>
                    </a:lnTo>
                    <a:lnTo>
                      <a:pt x="147" y="232"/>
                    </a:lnTo>
                    <a:lnTo>
                      <a:pt x="147" y="204"/>
                    </a:lnTo>
                    <a:lnTo>
                      <a:pt x="154" y="204"/>
                    </a:lnTo>
                    <a:lnTo>
                      <a:pt x="154" y="74"/>
                    </a:lnTo>
                    <a:lnTo>
                      <a:pt x="83" y="74"/>
                    </a:lnTo>
                    <a:lnTo>
                      <a:pt x="83" y="0"/>
                    </a:lnTo>
                    <a:close/>
                  </a:path>
                </a:pathLst>
              </a:custGeom>
              <a:solidFill>
                <a:srgbClr val="6FB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30"/>
              <p:cNvSpPr>
                <a:spLocks/>
              </p:cNvSpPr>
              <p:nvPr/>
            </p:nvSpPr>
            <p:spPr bwMode="auto">
              <a:xfrm>
                <a:off x="1445" y="713"/>
                <a:ext cx="154" cy="521"/>
              </a:xfrm>
              <a:custGeom>
                <a:avLst/>
                <a:gdLst>
                  <a:gd name="T0" fmla="*/ 83 w 154"/>
                  <a:gd name="T1" fmla="*/ 0 h 521"/>
                  <a:gd name="T2" fmla="*/ 71 w 154"/>
                  <a:gd name="T3" fmla="*/ 0 h 521"/>
                  <a:gd name="T4" fmla="*/ 71 w 154"/>
                  <a:gd name="T5" fmla="*/ 74 h 521"/>
                  <a:gd name="T6" fmla="*/ 0 w 154"/>
                  <a:gd name="T7" fmla="*/ 74 h 521"/>
                  <a:gd name="T8" fmla="*/ 0 w 154"/>
                  <a:gd name="T9" fmla="*/ 521 h 521"/>
                  <a:gd name="T10" fmla="*/ 154 w 154"/>
                  <a:gd name="T11" fmla="*/ 521 h 521"/>
                  <a:gd name="T12" fmla="*/ 107 w 154"/>
                  <a:gd name="T13" fmla="*/ 521 h 521"/>
                  <a:gd name="T14" fmla="*/ 107 w 154"/>
                  <a:gd name="T15" fmla="*/ 232 h 521"/>
                  <a:gd name="T16" fmla="*/ 147 w 154"/>
                  <a:gd name="T17" fmla="*/ 232 h 521"/>
                  <a:gd name="T18" fmla="*/ 147 w 154"/>
                  <a:gd name="T19" fmla="*/ 204 h 521"/>
                  <a:gd name="T20" fmla="*/ 154 w 154"/>
                  <a:gd name="T21" fmla="*/ 204 h 521"/>
                  <a:gd name="T22" fmla="*/ 154 w 154"/>
                  <a:gd name="T23" fmla="*/ 74 h 521"/>
                  <a:gd name="T24" fmla="*/ 83 w 154"/>
                  <a:gd name="T25" fmla="*/ 74 h 521"/>
                  <a:gd name="T26" fmla="*/ 83 w 154"/>
                  <a:gd name="T27"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4" h="521">
                    <a:moveTo>
                      <a:pt x="83" y="0"/>
                    </a:moveTo>
                    <a:lnTo>
                      <a:pt x="71" y="0"/>
                    </a:lnTo>
                    <a:lnTo>
                      <a:pt x="71" y="74"/>
                    </a:lnTo>
                    <a:lnTo>
                      <a:pt x="0" y="74"/>
                    </a:lnTo>
                    <a:lnTo>
                      <a:pt x="0" y="521"/>
                    </a:lnTo>
                    <a:lnTo>
                      <a:pt x="154" y="521"/>
                    </a:lnTo>
                    <a:lnTo>
                      <a:pt x="107" y="521"/>
                    </a:lnTo>
                    <a:lnTo>
                      <a:pt x="107" y="232"/>
                    </a:lnTo>
                    <a:lnTo>
                      <a:pt x="147" y="232"/>
                    </a:lnTo>
                    <a:lnTo>
                      <a:pt x="147" y="204"/>
                    </a:lnTo>
                    <a:lnTo>
                      <a:pt x="154" y="204"/>
                    </a:lnTo>
                    <a:lnTo>
                      <a:pt x="154" y="74"/>
                    </a:lnTo>
                    <a:lnTo>
                      <a:pt x="83" y="74"/>
                    </a:lnTo>
                    <a:lnTo>
                      <a:pt x="8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31"/>
              <p:cNvSpPr>
                <a:spLocks/>
              </p:cNvSpPr>
              <p:nvPr/>
            </p:nvSpPr>
            <p:spPr bwMode="auto">
              <a:xfrm>
                <a:off x="1838" y="938"/>
                <a:ext cx="22" cy="85"/>
              </a:xfrm>
              <a:custGeom>
                <a:avLst/>
                <a:gdLst>
                  <a:gd name="T0" fmla="*/ 22 w 22"/>
                  <a:gd name="T1" fmla="*/ 0 h 85"/>
                  <a:gd name="T2" fmla="*/ 0 w 22"/>
                  <a:gd name="T3" fmla="*/ 0 h 85"/>
                  <a:gd name="T4" fmla="*/ 0 w 22"/>
                  <a:gd name="T5" fmla="*/ 64 h 85"/>
                  <a:gd name="T6" fmla="*/ 17 w 22"/>
                  <a:gd name="T7" fmla="*/ 64 h 85"/>
                  <a:gd name="T8" fmla="*/ 17 w 22"/>
                  <a:gd name="T9" fmla="*/ 85 h 85"/>
                  <a:gd name="T10" fmla="*/ 22 w 22"/>
                  <a:gd name="T11" fmla="*/ 85 h 85"/>
                  <a:gd name="T12" fmla="*/ 22 w 22"/>
                  <a:gd name="T13" fmla="*/ 0 h 85"/>
                </a:gdLst>
                <a:ahLst/>
                <a:cxnLst>
                  <a:cxn ang="0">
                    <a:pos x="T0" y="T1"/>
                  </a:cxn>
                  <a:cxn ang="0">
                    <a:pos x="T2" y="T3"/>
                  </a:cxn>
                  <a:cxn ang="0">
                    <a:pos x="T4" y="T5"/>
                  </a:cxn>
                  <a:cxn ang="0">
                    <a:pos x="T6" y="T7"/>
                  </a:cxn>
                  <a:cxn ang="0">
                    <a:pos x="T8" y="T9"/>
                  </a:cxn>
                  <a:cxn ang="0">
                    <a:pos x="T10" y="T11"/>
                  </a:cxn>
                  <a:cxn ang="0">
                    <a:pos x="T12" y="T13"/>
                  </a:cxn>
                </a:cxnLst>
                <a:rect l="0" t="0" r="r" b="b"/>
                <a:pathLst>
                  <a:path w="22" h="85">
                    <a:moveTo>
                      <a:pt x="22" y="0"/>
                    </a:moveTo>
                    <a:lnTo>
                      <a:pt x="0" y="0"/>
                    </a:lnTo>
                    <a:lnTo>
                      <a:pt x="0" y="64"/>
                    </a:lnTo>
                    <a:lnTo>
                      <a:pt x="17" y="64"/>
                    </a:lnTo>
                    <a:lnTo>
                      <a:pt x="17" y="85"/>
                    </a:lnTo>
                    <a:lnTo>
                      <a:pt x="22" y="85"/>
                    </a:lnTo>
                    <a:lnTo>
                      <a:pt x="22" y="0"/>
                    </a:lnTo>
                    <a:close/>
                  </a:path>
                </a:pathLst>
              </a:custGeom>
              <a:solidFill>
                <a:srgbClr val="6FB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32"/>
              <p:cNvSpPr>
                <a:spLocks/>
              </p:cNvSpPr>
              <p:nvPr/>
            </p:nvSpPr>
            <p:spPr bwMode="auto">
              <a:xfrm>
                <a:off x="1838" y="938"/>
                <a:ext cx="22" cy="85"/>
              </a:xfrm>
              <a:custGeom>
                <a:avLst/>
                <a:gdLst>
                  <a:gd name="T0" fmla="*/ 22 w 22"/>
                  <a:gd name="T1" fmla="*/ 0 h 85"/>
                  <a:gd name="T2" fmla="*/ 0 w 22"/>
                  <a:gd name="T3" fmla="*/ 0 h 85"/>
                  <a:gd name="T4" fmla="*/ 0 w 22"/>
                  <a:gd name="T5" fmla="*/ 64 h 85"/>
                  <a:gd name="T6" fmla="*/ 17 w 22"/>
                  <a:gd name="T7" fmla="*/ 64 h 85"/>
                  <a:gd name="T8" fmla="*/ 17 w 22"/>
                  <a:gd name="T9" fmla="*/ 85 h 85"/>
                  <a:gd name="T10" fmla="*/ 22 w 22"/>
                  <a:gd name="T11" fmla="*/ 85 h 85"/>
                  <a:gd name="T12" fmla="*/ 22 w 22"/>
                  <a:gd name="T13" fmla="*/ 0 h 85"/>
                </a:gdLst>
                <a:ahLst/>
                <a:cxnLst>
                  <a:cxn ang="0">
                    <a:pos x="T0" y="T1"/>
                  </a:cxn>
                  <a:cxn ang="0">
                    <a:pos x="T2" y="T3"/>
                  </a:cxn>
                  <a:cxn ang="0">
                    <a:pos x="T4" y="T5"/>
                  </a:cxn>
                  <a:cxn ang="0">
                    <a:pos x="T6" y="T7"/>
                  </a:cxn>
                  <a:cxn ang="0">
                    <a:pos x="T8" y="T9"/>
                  </a:cxn>
                  <a:cxn ang="0">
                    <a:pos x="T10" y="T11"/>
                  </a:cxn>
                  <a:cxn ang="0">
                    <a:pos x="T12" y="T13"/>
                  </a:cxn>
                </a:cxnLst>
                <a:rect l="0" t="0" r="r" b="b"/>
                <a:pathLst>
                  <a:path w="22" h="85">
                    <a:moveTo>
                      <a:pt x="22" y="0"/>
                    </a:moveTo>
                    <a:lnTo>
                      <a:pt x="0" y="0"/>
                    </a:lnTo>
                    <a:lnTo>
                      <a:pt x="0" y="64"/>
                    </a:lnTo>
                    <a:lnTo>
                      <a:pt x="17" y="64"/>
                    </a:lnTo>
                    <a:lnTo>
                      <a:pt x="17" y="85"/>
                    </a:lnTo>
                    <a:lnTo>
                      <a:pt x="22" y="85"/>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33"/>
              <p:cNvSpPr>
                <a:spLocks/>
              </p:cNvSpPr>
              <p:nvPr/>
            </p:nvSpPr>
            <p:spPr bwMode="auto">
              <a:xfrm>
                <a:off x="1637" y="948"/>
                <a:ext cx="190" cy="286"/>
              </a:xfrm>
              <a:custGeom>
                <a:avLst/>
                <a:gdLst>
                  <a:gd name="T0" fmla="*/ 104 w 190"/>
                  <a:gd name="T1" fmla="*/ 0 h 286"/>
                  <a:gd name="T2" fmla="*/ 85 w 190"/>
                  <a:gd name="T3" fmla="*/ 0 h 286"/>
                  <a:gd name="T4" fmla="*/ 85 w 190"/>
                  <a:gd name="T5" fmla="*/ 38 h 286"/>
                  <a:gd name="T6" fmla="*/ 57 w 190"/>
                  <a:gd name="T7" fmla="*/ 38 h 286"/>
                  <a:gd name="T8" fmla="*/ 57 w 190"/>
                  <a:gd name="T9" fmla="*/ 99 h 286"/>
                  <a:gd name="T10" fmla="*/ 43 w 190"/>
                  <a:gd name="T11" fmla="*/ 99 h 286"/>
                  <a:gd name="T12" fmla="*/ 43 w 190"/>
                  <a:gd name="T13" fmla="*/ 286 h 286"/>
                  <a:gd name="T14" fmla="*/ 0 w 190"/>
                  <a:gd name="T15" fmla="*/ 286 h 286"/>
                  <a:gd name="T16" fmla="*/ 190 w 190"/>
                  <a:gd name="T17" fmla="*/ 286 h 286"/>
                  <a:gd name="T18" fmla="*/ 154 w 190"/>
                  <a:gd name="T19" fmla="*/ 286 h 286"/>
                  <a:gd name="T20" fmla="*/ 154 w 190"/>
                  <a:gd name="T21" fmla="*/ 99 h 286"/>
                  <a:gd name="T22" fmla="*/ 133 w 190"/>
                  <a:gd name="T23" fmla="*/ 99 h 286"/>
                  <a:gd name="T24" fmla="*/ 133 w 190"/>
                  <a:gd name="T25" fmla="*/ 38 h 286"/>
                  <a:gd name="T26" fmla="*/ 104 w 190"/>
                  <a:gd name="T27" fmla="*/ 38 h 286"/>
                  <a:gd name="T28" fmla="*/ 104 w 190"/>
                  <a:gd name="T29"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0" h="286">
                    <a:moveTo>
                      <a:pt x="104" y="0"/>
                    </a:moveTo>
                    <a:lnTo>
                      <a:pt x="85" y="0"/>
                    </a:lnTo>
                    <a:lnTo>
                      <a:pt x="85" y="38"/>
                    </a:lnTo>
                    <a:lnTo>
                      <a:pt x="57" y="38"/>
                    </a:lnTo>
                    <a:lnTo>
                      <a:pt x="57" y="99"/>
                    </a:lnTo>
                    <a:lnTo>
                      <a:pt x="43" y="99"/>
                    </a:lnTo>
                    <a:lnTo>
                      <a:pt x="43" y="286"/>
                    </a:lnTo>
                    <a:lnTo>
                      <a:pt x="0" y="286"/>
                    </a:lnTo>
                    <a:lnTo>
                      <a:pt x="190" y="286"/>
                    </a:lnTo>
                    <a:lnTo>
                      <a:pt x="154" y="286"/>
                    </a:lnTo>
                    <a:lnTo>
                      <a:pt x="154" y="99"/>
                    </a:lnTo>
                    <a:lnTo>
                      <a:pt x="133" y="99"/>
                    </a:lnTo>
                    <a:lnTo>
                      <a:pt x="133" y="38"/>
                    </a:lnTo>
                    <a:lnTo>
                      <a:pt x="104" y="38"/>
                    </a:lnTo>
                    <a:lnTo>
                      <a:pt x="104" y="0"/>
                    </a:lnTo>
                    <a:close/>
                  </a:path>
                </a:pathLst>
              </a:custGeom>
              <a:solidFill>
                <a:srgbClr val="6FB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34"/>
              <p:cNvSpPr>
                <a:spLocks/>
              </p:cNvSpPr>
              <p:nvPr/>
            </p:nvSpPr>
            <p:spPr bwMode="auto">
              <a:xfrm>
                <a:off x="1637" y="948"/>
                <a:ext cx="190" cy="286"/>
              </a:xfrm>
              <a:custGeom>
                <a:avLst/>
                <a:gdLst>
                  <a:gd name="T0" fmla="*/ 104 w 190"/>
                  <a:gd name="T1" fmla="*/ 0 h 286"/>
                  <a:gd name="T2" fmla="*/ 85 w 190"/>
                  <a:gd name="T3" fmla="*/ 0 h 286"/>
                  <a:gd name="T4" fmla="*/ 85 w 190"/>
                  <a:gd name="T5" fmla="*/ 38 h 286"/>
                  <a:gd name="T6" fmla="*/ 57 w 190"/>
                  <a:gd name="T7" fmla="*/ 38 h 286"/>
                  <a:gd name="T8" fmla="*/ 57 w 190"/>
                  <a:gd name="T9" fmla="*/ 99 h 286"/>
                  <a:gd name="T10" fmla="*/ 43 w 190"/>
                  <a:gd name="T11" fmla="*/ 99 h 286"/>
                  <a:gd name="T12" fmla="*/ 43 w 190"/>
                  <a:gd name="T13" fmla="*/ 286 h 286"/>
                  <a:gd name="T14" fmla="*/ 0 w 190"/>
                  <a:gd name="T15" fmla="*/ 286 h 286"/>
                  <a:gd name="T16" fmla="*/ 190 w 190"/>
                  <a:gd name="T17" fmla="*/ 286 h 286"/>
                  <a:gd name="T18" fmla="*/ 154 w 190"/>
                  <a:gd name="T19" fmla="*/ 286 h 286"/>
                  <a:gd name="T20" fmla="*/ 154 w 190"/>
                  <a:gd name="T21" fmla="*/ 99 h 286"/>
                  <a:gd name="T22" fmla="*/ 133 w 190"/>
                  <a:gd name="T23" fmla="*/ 99 h 286"/>
                  <a:gd name="T24" fmla="*/ 133 w 190"/>
                  <a:gd name="T25" fmla="*/ 38 h 286"/>
                  <a:gd name="T26" fmla="*/ 104 w 190"/>
                  <a:gd name="T27" fmla="*/ 38 h 286"/>
                  <a:gd name="T28" fmla="*/ 104 w 190"/>
                  <a:gd name="T29"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0" h="286">
                    <a:moveTo>
                      <a:pt x="104" y="0"/>
                    </a:moveTo>
                    <a:lnTo>
                      <a:pt x="85" y="0"/>
                    </a:lnTo>
                    <a:lnTo>
                      <a:pt x="85" y="38"/>
                    </a:lnTo>
                    <a:lnTo>
                      <a:pt x="57" y="38"/>
                    </a:lnTo>
                    <a:lnTo>
                      <a:pt x="57" y="99"/>
                    </a:lnTo>
                    <a:lnTo>
                      <a:pt x="43" y="99"/>
                    </a:lnTo>
                    <a:lnTo>
                      <a:pt x="43" y="286"/>
                    </a:lnTo>
                    <a:lnTo>
                      <a:pt x="0" y="286"/>
                    </a:lnTo>
                    <a:lnTo>
                      <a:pt x="190" y="286"/>
                    </a:lnTo>
                    <a:lnTo>
                      <a:pt x="154" y="286"/>
                    </a:lnTo>
                    <a:lnTo>
                      <a:pt x="154" y="99"/>
                    </a:lnTo>
                    <a:lnTo>
                      <a:pt x="133" y="99"/>
                    </a:lnTo>
                    <a:lnTo>
                      <a:pt x="133" y="38"/>
                    </a:lnTo>
                    <a:lnTo>
                      <a:pt x="104" y="38"/>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35"/>
              <p:cNvSpPr>
                <a:spLocks/>
              </p:cNvSpPr>
              <p:nvPr/>
            </p:nvSpPr>
            <p:spPr bwMode="auto">
              <a:xfrm>
                <a:off x="2118" y="822"/>
                <a:ext cx="194" cy="412"/>
              </a:xfrm>
              <a:custGeom>
                <a:avLst/>
                <a:gdLst>
                  <a:gd name="T0" fmla="*/ 106 w 194"/>
                  <a:gd name="T1" fmla="*/ 0 h 412"/>
                  <a:gd name="T2" fmla="*/ 87 w 194"/>
                  <a:gd name="T3" fmla="*/ 0 h 412"/>
                  <a:gd name="T4" fmla="*/ 87 w 194"/>
                  <a:gd name="T5" fmla="*/ 55 h 412"/>
                  <a:gd name="T6" fmla="*/ 59 w 194"/>
                  <a:gd name="T7" fmla="*/ 55 h 412"/>
                  <a:gd name="T8" fmla="*/ 59 w 194"/>
                  <a:gd name="T9" fmla="*/ 142 h 412"/>
                  <a:gd name="T10" fmla="*/ 40 w 194"/>
                  <a:gd name="T11" fmla="*/ 142 h 412"/>
                  <a:gd name="T12" fmla="*/ 40 w 194"/>
                  <a:gd name="T13" fmla="*/ 412 h 412"/>
                  <a:gd name="T14" fmla="*/ 0 w 194"/>
                  <a:gd name="T15" fmla="*/ 412 h 412"/>
                  <a:gd name="T16" fmla="*/ 194 w 194"/>
                  <a:gd name="T17" fmla="*/ 412 h 412"/>
                  <a:gd name="T18" fmla="*/ 194 w 194"/>
                  <a:gd name="T19" fmla="*/ 142 h 412"/>
                  <a:gd name="T20" fmla="*/ 135 w 194"/>
                  <a:gd name="T21" fmla="*/ 142 h 412"/>
                  <a:gd name="T22" fmla="*/ 135 w 194"/>
                  <a:gd name="T23" fmla="*/ 55 h 412"/>
                  <a:gd name="T24" fmla="*/ 106 w 194"/>
                  <a:gd name="T25" fmla="*/ 55 h 412"/>
                  <a:gd name="T26" fmla="*/ 106 w 194"/>
                  <a:gd name="T27" fmla="*/ 0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412">
                    <a:moveTo>
                      <a:pt x="106" y="0"/>
                    </a:moveTo>
                    <a:lnTo>
                      <a:pt x="87" y="0"/>
                    </a:lnTo>
                    <a:lnTo>
                      <a:pt x="87" y="55"/>
                    </a:lnTo>
                    <a:lnTo>
                      <a:pt x="59" y="55"/>
                    </a:lnTo>
                    <a:lnTo>
                      <a:pt x="59" y="142"/>
                    </a:lnTo>
                    <a:lnTo>
                      <a:pt x="40" y="142"/>
                    </a:lnTo>
                    <a:lnTo>
                      <a:pt x="40" y="412"/>
                    </a:lnTo>
                    <a:lnTo>
                      <a:pt x="0" y="412"/>
                    </a:lnTo>
                    <a:lnTo>
                      <a:pt x="194" y="412"/>
                    </a:lnTo>
                    <a:lnTo>
                      <a:pt x="194" y="142"/>
                    </a:lnTo>
                    <a:lnTo>
                      <a:pt x="135" y="142"/>
                    </a:lnTo>
                    <a:lnTo>
                      <a:pt x="135" y="55"/>
                    </a:lnTo>
                    <a:lnTo>
                      <a:pt x="106" y="55"/>
                    </a:lnTo>
                    <a:lnTo>
                      <a:pt x="106" y="0"/>
                    </a:lnTo>
                    <a:close/>
                  </a:path>
                </a:pathLst>
              </a:custGeom>
              <a:solidFill>
                <a:srgbClr val="6FB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36"/>
              <p:cNvSpPr>
                <a:spLocks/>
              </p:cNvSpPr>
              <p:nvPr/>
            </p:nvSpPr>
            <p:spPr bwMode="auto">
              <a:xfrm>
                <a:off x="2118" y="822"/>
                <a:ext cx="194" cy="412"/>
              </a:xfrm>
              <a:custGeom>
                <a:avLst/>
                <a:gdLst>
                  <a:gd name="T0" fmla="*/ 106 w 194"/>
                  <a:gd name="T1" fmla="*/ 0 h 412"/>
                  <a:gd name="T2" fmla="*/ 87 w 194"/>
                  <a:gd name="T3" fmla="*/ 0 h 412"/>
                  <a:gd name="T4" fmla="*/ 87 w 194"/>
                  <a:gd name="T5" fmla="*/ 55 h 412"/>
                  <a:gd name="T6" fmla="*/ 59 w 194"/>
                  <a:gd name="T7" fmla="*/ 55 h 412"/>
                  <a:gd name="T8" fmla="*/ 59 w 194"/>
                  <a:gd name="T9" fmla="*/ 142 h 412"/>
                  <a:gd name="T10" fmla="*/ 40 w 194"/>
                  <a:gd name="T11" fmla="*/ 142 h 412"/>
                  <a:gd name="T12" fmla="*/ 40 w 194"/>
                  <a:gd name="T13" fmla="*/ 412 h 412"/>
                  <a:gd name="T14" fmla="*/ 0 w 194"/>
                  <a:gd name="T15" fmla="*/ 412 h 412"/>
                  <a:gd name="T16" fmla="*/ 194 w 194"/>
                  <a:gd name="T17" fmla="*/ 412 h 412"/>
                  <a:gd name="T18" fmla="*/ 194 w 194"/>
                  <a:gd name="T19" fmla="*/ 142 h 412"/>
                  <a:gd name="T20" fmla="*/ 135 w 194"/>
                  <a:gd name="T21" fmla="*/ 142 h 412"/>
                  <a:gd name="T22" fmla="*/ 135 w 194"/>
                  <a:gd name="T23" fmla="*/ 55 h 412"/>
                  <a:gd name="T24" fmla="*/ 106 w 194"/>
                  <a:gd name="T25" fmla="*/ 55 h 412"/>
                  <a:gd name="T26" fmla="*/ 106 w 194"/>
                  <a:gd name="T27" fmla="*/ 0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412">
                    <a:moveTo>
                      <a:pt x="106" y="0"/>
                    </a:moveTo>
                    <a:lnTo>
                      <a:pt x="87" y="0"/>
                    </a:lnTo>
                    <a:lnTo>
                      <a:pt x="87" y="55"/>
                    </a:lnTo>
                    <a:lnTo>
                      <a:pt x="59" y="55"/>
                    </a:lnTo>
                    <a:lnTo>
                      <a:pt x="59" y="142"/>
                    </a:lnTo>
                    <a:lnTo>
                      <a:pt x="40" y="142"/>
                    </a:lnTo>
                    <a:lnTo>
                      <a:pt x="40" y="412"/>
                    </a:lnTo>
                    <a:lnTo>
                      <a:pt x="0" y="412"/>
                    </a:lnTo>
                    <a:lnTo>
                      <a:pt x="194" y="412"/>
                    </a:lnTo>
                    <a:lnTo>
                      <a:pt x="194" y="142"/>
                    </a:lnTo>
                    <a:lnTo>
                      <a:pt x="135" y="142"/>
                    </a:lnTo>
                    <a:lnTo>
                      <a:pt x="135" y="55"/>
                    </a:lnTo>
                    <a:lnTo>
                      <a:pt x="106" y="55"/>
                    </a:lnTo>
                    <a:lnTo>
                      <a:pt x="1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37"/>
              <p:cNvSpPr>
                <a:spLocks/>
              </p:cNvSpPr>
              <p:nvPr/>
            </p:nvSpPr>
            <p:spPr bwMode="auto">
              <a:xfrm>
                <a:off x="1860" y="635"/>
                <a:ext cx="177" cy="599"/>
              </a:xfrm>
              <a:custGeom>
                <a:avLst/>
                <a:gdLst>
                  <a:gd name="T0" fmla="*/ 92 w 177"/>
                  <a:gd name="T1" fmla="*/ 0 h 599"/>
                  <a:gd name="T2" fmla="*/ 85 w 177"/>
                  <a:gd name="T3" fmla="*/ 0 h 599"/>
                  <a:gd name="T4" fmla="*/ 85 w 177"/>
                  <a:gd name="T5" fmla="*/ 57 h 599"/>
                  <a:gd name="T6" fmla="*/ 42 w 177"/>
                  <a:gd name="T7" fmla="*/ 57 h 599"/>
                  <a:gd name="T8" fmla="*/ 42 w 177"/>
                  <a:gd name="T9" fmla="*/ 175 h 599"/>
                  <a:gd name="T10" fmla="*/ 0 w 177"/>
                  <a:gd name="T11" fmla="*/ 175 h 599"/>
                  <a:gd name="T12" fmla="*/ 0 w 177"/>
                  <a:gd name="T13" fmla="*/ 303 h 599"/>
                  <a:gd name="T14" fmla="*/ 23 w 177"/>
                  <a:gd name="T15" fmla="*/ 303 h 599"/>
                  <a:gd name="T16" fmla="*/ 23 w 177"/>
                  <a:gd name="T17" fmla="*/ 254 h 599"/>
                  <a:gd name="T18" fmla="*/ 33 w 177"/>
                  <a:gd name="T19" fmla="*/ 254 h 599"/>
                  <a:gd name="T20" fmla="*/ 33 w 177"/>
                  <a:gd name="T21" fmla="*/ 303 h 599"/>
                  <a:gd name="T22" fmla="*/ 78 w 177"/>
                  <a:gd name="T23" fmla="*/ 303 h 599"/>
                  <a:gd name="T24" fmla="*/ 78 w 177"/>
                  <a:gd name="T25" fmla="*/ 599 h 599"/>
                  <a:gd name="T26" fmla="*/ 177 w 177"/>
                  <a:gd name="T27" fmla="*/ 599 h 599"/>
                  <a:gd name="T28" fmla="*/ 147 w 177"/>
                  <a:gd name="T29" fmla="*/ 599 h 599"/>
                  <a:gd name="T30" fmla="*/ 147 w 177"/>
                  <a:gd name="T31" fmla="*/ 258 h 599"/>
                  <a:gd name="T32" fmla="*/ 177 w 177"/>
                  <a:gd name="T33" fmla="*/ 258 h 599"/>
                  <a:gd name="T34" fmla="*/ 177 w 177"/>
                  <a:gd name="T35" fmla="*/ 175 h 599"/>
                  <a:gd name="T36" fmla="*/ 135 w 177"/>
                  <a:gd name="T37" fmla="*/ 175 h 599"/>
                  <a:gd name="T38" fmla="*/ 135 w 177"/>
                  <a:gd name="T39" fmla="*/ 57 h 599"/>
                  <a:gd name="T40" fmla="*/ 92 w 177"/>
                  <a:gd name="T41" fmla="*/ 57 h 599"/>
                  <a:gd name="T42" fmla="*/ 92 w 177"/>
                  <a:gd name="T43" fmla="*/ 0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7" h="599">
                    <a:moveTo>
                      <a:pt x="92" y="0"/>
                    </a:moveTo>
                    <a:lnTo>
                      <a:pt x="85" y="0"/>
                    </a:lnTo>
                    <a:lnTo>
                      <a:pt x="85" y="57"/>
                    </a:lnTo>
                    <a:lnTo>
                      <a:pt x="42" y="57"/>
                    </a:lnTo>
                    <a:lnTo>
                      <a:pt x="42" y="175"/>
                    </a:lnTo>
                    <a:lnTo>
                      <a:pt x="0" y="175"/>
                    </a:lnTo>
                    <a:lnTo>
                      <a:pt x="0" y="303"/>
                    </a:lnTo>
                    <a:lnTo>
                      <a:pt x="23" y="303"/>
                    </a:lnTo>
                    <a:lnTo>
                      <a:pt x="23" y="254"/>
                    </a:lnTo>
                    <a:lnTo>
                      <a:pt x="33" y="254"/>
                    </a:lnTo>
                    <a:lnTo>
                      <a:pt x="33" y="303"/>
                    </a:lnTo>
                    <a:lnTo>
                      <a:pt x="78" y="303"/>
                    </a:lnTo>
                    <a:lnTo>
                      <a:pt x="78" y="599"/>
                    </a:lnTo>
                    <a:lnTo>
                      <a:pt x="177" y="599"/>
                    </a:lnTo>
                    <a:lnTo>
                      <a:pt x="147" y="599"/>
                    </a:lnTo>
                    <a:lnTo>
                      <a:pt x="147" y="258"/>
                    </a:lnTo>
                    <a:lnTo>
                      <a:pt x="177" y="258"/>
                    </a:lnTo>
                    <a:lnTo>
                      <a:pt x="177" y="175"/>
                    </a:lnTo>
                    <a:lnTo>
                      <a:pt x="135" y="175"/>
                    </a:lnTo>
                    <a:lnTo>
                      <a:pt x="135" y="57"/>
                    </a:lnTo>
                    <a:lnTo>
                      <a:pt x="92" y="57"/>
                    </a:lnTo>
                    <a:lnTo>
                      <a:pt x="92" y="0"/>
                    </a:lnTo>
                    <a:close/>
                  </a:path>
                </a:pathLst>
              </a:custGeom>
              <a:solidFill>
                <a:srgbClr val="6FB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38"/>
              <p:cNvSpPr>
                <a:spLocks/>
              </p:cNvSpPr>
              <p:nvPr/>
            </p:nvSpPr>
            <p:spPr bwMode="auto">
              <a:xfrm>
                <a:off x="1860" y="635"/>
                <a:ext cx="177" cy="599"/>
              </a:xfrm>
              <a:custGeom>
                <a:avLst/>
                <a:gdLst>
                  <a:gd name="T0" fmla="*/ 92 w 177"/>
                  <a:gd name="T1" fmla="*/ 0 h 599"/>
                  <a:gd name="T2" fmla="*/ 85 w 177"/>
                  <a:gd name="T3" fmla="*/ 0 h 599"/>
                  <a:gd name="T4" fmla="*/ 85 w 177"/>
                  <a:gd name="T5" fmla="*/ 57 h 599"/>
                  <a:gd name="T6" fmla="*/ 42 w 177"/>
                  <a:gd name="T7" fmla="*/ 57 h 599"/>
                  <a:gd name="T8" fmla="*/ 42 w 177"/>
                  <a:gd name="T9" fmla="*/ 175 h 599"/>
                  <a:gd name="T10" fmla="*/ 0 w 177"/>
                  <a:gd name="T11" fmla="*/ 175 h 599"/>
                  <a:gd name="T12" fmla="*/ 0 w 177"/>
                  <a:gd name="T13" fmla="*/ 303 h 599"/>
                  <a:gd name="T14" fmla="*/ 23 w 177"/>
                  <a:gd name="T15" fmla="*/ 303 h 599"/>
                  <a:gd name="T16" fmla="*/ 23 w 177"/>
                  <a:gd name="T17" fmla="*/ 254 h 599"/>
                  <a:gd name="T18" fmla="*/ 33 w 177"/>
                  <a:gd name="T19" fmla="*/ 254 h 599"/>
                  <a:gd name="T20" fmla="*/ 33 w 177"/>
                  <a:gd name="T21" fmla="*/ 303 h 599"/>
                  <a:gd name="T22" fmla="*/ 78 w 177"/>
                  <a:gd name="T23" fmla="*/ 303 h 599"/>
                  <a:gd name="T24" fmla="*/ 78 w 177"/>
                  <a:gd name="T25" fmla="*/ 599 h 599"/>
                  <a:gd name="T26" fmla="*/ 177 w 177"/>
                  <a:gd name="T27" fmla="*/ 599 h 599"/>
                  <a:gd name="T28" fmla="*/ 147 w 177"/>
                  <a:gd name="T29" fmla="*/ 599 h 599"/>
                  <a:gd name="T30" fmla="*/ 147 w 177"/>
                  <a:gd name="T31" fmla="*/ 258 h 599"/>
                  <a:gd name="T32" fmla="*/ 177 w 177"/>
                  <a:gd name="T33" fmla="*/ 258 h 599"/>
                  <a:gd name="T34" fmla="*/ 177 w 177"/>
                  <a:gd name="T35" fmla="*/ 175 h 599"/>
                  <a:gd name="T36" fmla="*/ 135 w 177"/>
                  <a:gd name="T37" fmla="*/ 175 h 599"/>
                  <a:gd name="T38" fmla="*/ 135 w 177"/>
                  <a:gd name="T39" fmla="*/ 57 h 599"/>
                  <a:gd name="T40" fmla="*/ 92 w 177"/>
                  <a:gd name="T41" fmla="*/ 57 h 599"/>
                  <a:gd name="T42" fmla="*/ 92 w 177"/>
                  <a:gd name="T43" fmla="*/ 0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7" h="599">
                    <a:moveTo>
                      <a:pt x="92" y="0"/>
                    </a:moveTo>
                    <a:lnTo>
                      <a:pt x="85" y="0"/>
                    </a:lnTo>
                    <a:lnTo>
                      <a:pt x="85" y="57"/>
                    </a:lnTo>
                    <a:lnTo>
                      <a:pt x="42" y="57"/>
                    </a:lnTo>
                    <a:lnTo>
                      <a:pt x="42" y="175"/>
                    </a:lnTo>
                    <a:lnTo>
                      <a:pt x="0" y="175"/>
                    </a:lnTo>
                    <a:lnTo>
                      <a:pt x="0" y="303"/>
                    </a:lnTo>
                    <a:lnTo>
                      <a:pt x="23" y="303"/>
                    </a:lnTo>
                    <a:lnTo>
                      <a:pt x="23" y="254"/>
                    </a:lnTo>
                    <a:lnTo>
                      <a:pt x="33" y="254"/>
                    </a:lnTo>
                    <a:lnTo>
                      <a:pt x="33" y="303"/>
                    </a:lnTo>
                    <a:lnTo>
                      <a:pt x="78" y="303"/>
                    </a:lnTo>
                    <a:lnTo>
                      <a:pt x="78" y="599"/>
                    </a:lnTo>
                    <a:lnTo>
                      <a:pt x="177" y="599"/>
                    </a:lnTo>
                    <a:lnTo>
                      <a:pt x="147" y="599"/>
                    </a:lnTo>
                    <a:lnTo>
                      <a:pt x="147" y="258"/>
                    </a:lnTo>
                    <a:lnTo>
                      <a:pt x="177" y="258"/>
                    </a:lnTo>
                    <a:lnTo>
                      <a:pt x="177" y="175"/>
                    </a:lnTo>
                    <a:lnTo>
                      <a:pt x="135" y="175"/>
                    </a:lnTo>
                    <a:lnTo>
                      <a:pt x="135" y="57"/>
                    </a:lnTo>
                    <a:lnTo>
                      <a:pt x="92" y="57"/>
                    </a:lnTo>
                    <a:lnTo>
                      <a:pt x="9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39"/>
              <p:cNvSpPr>
                <a:spLocks/>
              </p:cNvSpPr>
              <p:nvPr/>
            </p:nvSpPr>
            <p:spPr bwMode="auto">
              <a:xfrm>
                <a:off x="1860" y="889"/>
                <a:ext cx="78" cy="345"/>
              </a:xfrm>
              <a:custGeom>
                <a:avLst/>
                <a:gdLst>
                  <a:gd name="T0" fmla="*/ 33 w 78"/>
                  <a:gd name="T1" fmla="*/ 0 h 345"/>
                  <a:gd name="T2" fmla="*/ 23 w 78"/>
                  <a:gd name="T3" fmla="*/ 0 h 345"/>
                  <a:gd name="T4" fmla="*/ 23 w 78"/>
                  <a:gd name="T5" fmla="*/ 49 h 345"/>
                  <a:gd name="T6" fmla="*/ 0 w 78"/>
                  <a:gd name="T7" fmla="*/ 49 h 345"/>
                  <a:gd name="T8" fmla="*/ 0 w 78"/>
                  <a:gd name="T9" fmla="*/ 134 h 345"/>
                  <a:gd name="T10" fmla="*/ 26 w 78"/>
                  <a:gd name="T11" fmla="*/ 134 h 345"/>
                  <a:gd name="T12" fmla="*/ 26 w 78"/>
                  <a:gd name="T13" fmla="*/ 345 h 345"/>
                  <a:gd name="T14" fmla="*/ 0 w 78"/>
                  <a:gd name="T15" fmla="*/ 345 h 345"/>
                  <a:gd name="T16" fmla="*/ 78 w 78"/>
                  <a:gd name="T17" fmla="*/ 345 h 345"/>
                  <a:gd name="T18" fmla="*/ 78 w 78"/>
                  <a:gd name="T19" fmla="*/ 49 h 345"/>
                  <a:gd name="T20" fmla="*/ 33 w 78"/>
                  <a:gd name="T21" fmla="*/ 49 h 345"/>
                  <a:gd name="T22" fmla="*/ 33 w 78"/>
                  <a:gd name="T23"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 h="345">
                    <a:moveTo>
                      <a:pt x="33" y="0"/>
                    </a:moveTo>
                    <a:lnTo>
                      <a:pt x="23" y="0"/>
                    </a:lnTo>
                    <a:lnTo>
                      <a:pt x="23" y="49"/>
                    </a:lnTo>
                    <a:lnTo>
                      <a:pt x="0" y="49"/>
                    </a:lnTo>
                    <a:lnTo>
                      <a:pt x="0" y="134"/>
                    </a:lnTo>
                    <a:lnTo>
                      <a:pt x="26" y="134"/>
                    </a:lnTo>
                    <a:lnTo>
                      <a:pt x="26" y="345"/>
                    </a:lnTo>
                    <a:lnTo>
                      <a:pt x="0" y="345"/>
                    </a:lnTo>
                    <a:lnTo>
                      <a:pt x="78" y="345"/>
                    </a:lnTo>
                    <a:lnTo>
                      <a:pt x="78" y="49"/>
                    </a:lnTo>
                    <a:lnTo>
                      <a:pt x="33" y="49"/>
                    </a:lnTo>
                    <a:lnTo>
                      <a:pt x="33" y="0"/>
                    </a:lnTo>
                    <a:close/>
                  </a:path>
                </a:pathLst>
              </a:custGeom>
              <a:solidFill>
                <a:srgbClr val="00AE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40"/>
              <p:cNvSpPr>
                <a:spLocks/>
              </p:cNvSpPr>
              <p:nvPr/>
            </p:nvSpPr>
            <p:spPr bwMode="auto">
              <a:xfrm>
                <a:off x="1860" y="889"/>
                <a:ext cx="78" cy="345"/>
              </a:xfrm>
              <a:custGeom>
                <a:avLst/>
                <a:gdLst>
                  <a:gd name="T0" fmla="*/ 33 w 78"/>
                  <a:gd name="T1" fmla="*/ 0 h 345"/>
                  <a:gd name="T2" fmla="*/ 23 w 78"/>
                  <a:gd name="T3" fmla="*/ 0 h 345"/>
                  <a:gd name="T4" fmla="*/ 23 w 78"/>
                  <a:gd name="T5" fmla="*/ 49 h 345"/>
                  <a:gd name="T6" fmla="*/ 0 w 78"/>
                  <a:gd name="T7" fmla="*/ 49 h 345"/>
                  <a:gd name="T8" fmla="*/ 0 w 78"/>
                  <a:gd name="T9" fmla="*/ 134 h 345"/>
                  <a:gd name="T10" fmla="*/ 26 w 78"/>
                  <a:gd name="T11" fmla="*/ 134 h 345"/>
                  <a:gd name="T12" fmla="*/ 26 w 78"/>
                  <a:gd name="T13" fmla="*/ 345 h 345"/>
                  <a:gd name="T14" fmla="*/ 0 w 78"/>
                  <a:gd name="T15" fmla="*/ 345 h 345"/>
                  <a:gd name="T16" fmla="*/ 78 w 78"/>
                  <a:gd name="T17" fmla="*/ 345 h 345"/>
                  <a:gd name="T18" fmla="*/ 78 w 78"/>
                  <a:gd name="T19" fmla="*/ 49 h 345"/>
                  <a:gd name="T20" fmla="*/ 33 w 78"/>
                  <a:gd name="T21" fmla="*/ 49 h 345"/>
                  <a:gd name="T22" fmla="*/ 33 w 78"/>
                  <a:gd name="T23"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 h="345">
                    <a:moveTo>
                      <a:pt x="33" y="0"/>
                    </a:moveTo>
                    <a:lnTo>
                      <a:pt x="23" y="0"/>
                    </a:lnTo>
                    <a:lnTo>
                      <a:pt x="23" y="49"/>
                    </a:lnTo>
                    <a:lnTo>
                      <a:pt x="0" y="49"/>
                    </a:lnTo>
                    <a:lnTo>
                      <a:pt x="0" y="134"/>
                    </a:lnTo>
                    <a:lnTo>
                      <a:pt x="26" y="134"/>
                    </a:lnTo>
                    <a:lnTo>
                      <a:pt x="26" y="345"/>
                    </a:lnTo>
                    <a:lnTo>
                      <a:pt x="0" y="345"/>
                    </a:lnTo>
                    <a:lnTo>
                      <a:pt x="78" y="345"/>
                    </a:lnTo>
                    <a:lnTo>
                      <a:pt x="78" y="49"/>
                    </a:lnTo>
                    <a:lnTo>
                      <a:pt x="33" y="49"/>
                    </a:lnTo>
                    <a:lnTo>
                      <a:pt x="3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41"/>
              <p:cNvSpPr>
                <a:spLocks/>
              </p:cNvSpPr>
              <p:nvPr/>
            </p:nvSpPr>
            <p:spPr bwMode="auto">
              <a:xfrm>
                <a:off x="2037" y="860"/>
                <a:ext cx="121" cy="374"/>
              </a:xfrm>
              <a:custGeom>
                <a:avLst/>
                <a:gdLst>
                  <a:gd name="T0" fmla="*/ 74 w 121"/>
                  <a:gd name="T1" fmla="*/ 0 h 374"/>
                  <a:gd name="T2" fmla="*/ 17 w 121"/>
                  <a:gd name="T3" fmla="*/ 0 h 374"/>
                  <a:gd name="T4" fmla="*/ 17 w 121"/>
                  <a:gd name="T5" fmla="*/ 33 h 374"/>
                  <a:gd name="T6" fmla="*/ 0 w 121"/>
                  <a:gd name="T7" fmla="*/ 33 h 374"/>
                  <a:gd name="T8" fmla="*/ 0 w 121"/>
                  <a:gd name="T9" fmla="*/ 374 h 374"/>
                  <a:gd name="T10" fmla="*/ 81 w 121"/>
                  <a:gd name="T11" fmla="*/ 374 h 374"/>
                  <a:gd name="T12" fmla="*/ 26 w 121"/>
                  <a:gd name="T13" fmla="*/ 374 h 374"/>
                  <a:gd name="T14" fmla="*/ 26 w 121"/>
                  <a:gd name="T15" fmla="*/ 163 h 374"/>
                  <a:gd name="T16" fmla="*/ 55 w 121"/>
                  <a:gd name="T17" fmla="*/ 163 h 374"/>
                  <a:gd name="T18" fmla="*/ 55 w 121"/>
                  <a:gd name="T19" fmla="*/ 142 h 374"/>
                  <a:gd name="T20" fmla="*/ 81 w 121"/>
                  <a:gd name="T21" fmla="*/ 142 h 374"/>
                  <a:gd name="T22" fmla="*/ 81 w 121"/>
                  <a:gd name="T23" fmla="*/ 104 h 374"/>
                  <a:gd name="T24" fmla="*/ 121 w 121"/>
                  <a:gd name="T25" fmla="*/ 104 h 374"/>
                  <a:gd name="T26" fmla="*/ 121 w 121"/>
                  <a:gd name="T27" fmla="*/ 33 h 374"/>
                  <a:gd name="T28" fmla="*/ 74 w 121"/>
                  <a:gd name="T29" fmla="*/ 33 h 374"/>
                  <a:gd name="T30" fmla="*/ 74 w 121"/>
                  <a:gd name="T31" fmla="*/ 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1" h="374">
                    <a:moveTo>
                      <a:pt x="74" y="0"/>
                    </a:moveTo>
                    <a:lnTo>
                      <a:pt x="17" y="0"/>
                    </a:lnTo>
                    <a:lnTo>
                      <a:pt x="17" y="33"/>
                    </a:lnTo>
                    <a:lnTo>
                      <a:pt x="0" y="33"/>
                    </a:lnTo>
                    <a:lnTo>
                      <a:pt x="0" y="374"/>
                    </a:lnTo>
                    <a:lnTo>
                      <a:pt x="81" y="374"/>
                    </a:lnTo>
                    <a:lnTo>
                      <a:pt x="26" y="374"/>
                    </a:lnTo>
                    <a:lnTo>
                      <a:pt x="26" y="163"/>
                    </a:lnTo>
                    <a:lnTo>
                      <a:pt x="55" y="163"/>
                    </a:lnTo>
                    <a:lnTo>
                      <a:pt x="55" y="142"/>
                    </a:lnTo>
                    <a:lnTo>
                      <a:pt x="81" y="142"/>
                    </a:lnTo>
                    <a:lnTo>
                      <a:pt x="81" y="104"/>
                    </a:lnTo>
                    <a:lnTo>
                      <a:pt x="121" y="104"/>
                    </a:lnTo>
                    <a:lnTo>
                      <a:pt x="121" y="33"/>
                    </a:lnTo>
                    <a:lnTo>
                      <a:pt x="74" y="33"/>
                    </a:lnTo>
                    <a:lnTo>
                      <a:pt x="74" y="0"/>
                    </a:lnTo>
                    <a:close/>
                  </a:path>
                </a:pathLst>
              </a:custGeom>
              <a:solidFill>
                <a:srgbClr val="6FB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42"/>
              <p:cNvSpPr>
                <a:spLocks/>
              </p:cNvSpPr>
              <p:nvPr/>
            </p:nvSpPr>
            <p:spPr bwMode="auto">
              <a:xfrm>
                <a:off x="2037" y="860"/>
                <a:ext cx="121" cy="374"/>
              </a:xfrm>
              <a:custGeom>
                <a:avLst/>
                <a:gdLst>
                  <a:gd name="T0" fmla="*/ 74 w 121"/>
                  <a:gd name="T1" fmla="*/ 0 h 374"/>
                  <a:gd name="T2" fmla="*/ 17 w 121"/>
                  <a:gd name="T3" fmla="*/ 0 h 374"/>
                  <a:gd name="T4" fmla="*/ 17 w 121"/>
                  <a:gd name="T5" fmla="*/ 33 h 374"/>
                  <a:gd name="T6" fmla="*/ 0 w 121"/>
                  <a:gd name="T7" fmla="*/ 33 h 374"/>
                  <a:gd name="T8" fmla="*/ 0 w 121"/>
                  <a:gd name="T9" fmla="*/ 374 h 374"/>
                  <a:gd name="T10" fmla="*/ 81 w 121"/>
                  <a:gd name="T11" fmla="*/ 374 h 374"/>
                  <a:gd name="T12" fmla="*/ 26 w 121"/>
                  <a:gd name="T13" fmla="*/ 374 h 374"/>
                  <a:gd name="T14" fmla="*/ 26 w 121"/>
                  <a:gd name="T15" fmla="*/ 163 h 374"/>
                  <a:gd name="T16" fmla="*/ 55 w 121"/>
                  <a:gd name="T17" fmla="*/ 163 h 374"/>
                  <a:gd name="T18" fmla="*/ 55 w 121"/>
                  <a:gd name="T19" fmla="*/ 142 h 374"/>
                  <a:gd name="T20" fmla="*/ 81 w 121"/>
                  <a:gd name="T21" fmla="*/ 142 h 374"/>
                  <a:gd name="T22" fmla="*/ 81 w 121"/>
                  <a:gd name="T23" fmla="*/ 104 h 374"/>
                  <a:gd name="T24" fmla="*/ 121 w 121"/>
                  <a:gd name="T25" fmla="*/ 104 h 374"/>
                  <a:gd name="T26" fmla="*/ 121 w 121"/>
                  <a:gd name="T27" fmla="*/ 33 h 374"/>
                  <a:gd name="T28" fmla="*/ 74 w 121"/>
                  <a:gd name="T29" fmla="*/ 33 h 374"/>
                  <a:gd name="T30" fmla="*/ 74 w 121"/>
                  <a:gd name="T31" fmla="*/ 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1" h="374">
                    <a:moveTo>
                      <a:pt x="74" y="0"/>
                    </a:moveTo>
                    <a:lnTo>
                      <a:pt x="17" y="0"/>
                    </a:lnTo>
                    <a:lnTo>
                      <a:pt x="17" y="33"/>
                    </a:lnTo>
                    <a:lnTo>
                      <a:pt x="0" y="33"/>
                    </a:lnTo>
                    <a:lnTo>
                      <a:pt x="0" y="374"/>
                    </a:lnTo>
                    <a:lnTo>
                      <a:pt x="81" y="374"/>
                    </a:lnTo>
                    <a:lnTo>
                      <a:pt x="26" y="374"/>
                    </a:lnTo>
                    <a:lnTo>
                      <a:pt x="26" y="163"/>
                    </a:lnTo>
                    <a:lnTo>
                      <a:pt x="55" y="163"/>
                    </a:lnTo>
                    <a:lnTo>
                      <a:pt x="55" y="142"/>
                    </a:lnTo>
                    <a:lnTo>
                      <a:pt x="81" y="142"/>
                    </a:lnTo>
                    <a:lnTo>
                      <a:pt x="81" y="104"/>
                    </a:lnTo>
                    <a:lnTo>
                      <a:pt x="121" y="104"/>
                    </a:lnTo>
                    <a:lnTo>
                      <a:pt x="121" y="33"/>
                    </a:lnTo>
                    <a:lnTo>
                      <a:pt x="74" y="33"/>
                    </a:lnTo>
                    <a:lnTo>
                      <a:pt x="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43"/>
              <p:cNvSpPr>
                <a:spLocks/>
              </p:cNvSpPr>
              <p:nvPr/>
            </p:nvSpPr>
            <p:spPr bwMode="auto">
              <a:xfrm>
                <a:off x="2118" y="964"/>
                <a:ext cx="40" cy="270"/>
              </a:xfrm>
              <a:custGeom>
                <a:avLst/>
                <a:gdLst>
                  <a:gd name="T0" fmla="*/ 40 w 40"/>
                  <a:gd name="T1" fmla="*/ 0 h 270"/>
                  <a:gd name="T2" fmla="*/ 0 w 40"/>
                  <a:gd name="T3" fmla="*/ 0 h 270"/>
                  <a:gd name="T4" fmla="*/ 0 w 40"/>
                  <a:gd name="T5" fmla="*/ 38 h 270"/>
                  <a:gd name="T6" fmla="*/ 9 w 40"/>
                  <a:gd name="T7" fmla="*/ 38 h 270"/>
                  <a:gd name="T8" fmla="*/ 9 w 40"/>
                  <a:gd name="T9" fmla="*/ 59 h 270"/>
                  <a:gd name="T10" fmla="*/ 38 w 40"/>
                  <a:gd name="T11" fmla="*/ 59 h 270"/>
                  <a:gd name="T12" fmla="*/ 38 w 40"/>
                  <a:gd name="T13" fmla="*/ 270 h 270"/>
                  <a:gd name="T14" fmla="*/ 0 w 40"/>
                  <a:gd name="T15" fmla="*/ 270 h 270"/>
                  <a:gd name="T16" fmla="*/ 40 w 40"/>
                  <a:gd name="T17" fmla="*/ 270 h 270"/>
                  <a:gd name="T18" fmla="*/ 40 w 40"/>
                  <a:gd name="T19"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270">
                    <a:moveTo>
                      <a:pt x="40" y="0"/>
                    </a:moveTo>
                    <a:lnTo>
                      <a:pt x="0" y="0"/>
                    </a:lnTo>
                    <a:lnTo>
                      <a:pt x="0" y="38"/>
                    </a:lnTo>
                    <a:lnTo>
                      <a:pt x="9" y="38"/>
                    </a:lnTo>
                    <a:lnTo>
                      <a:pt x="9" y="59"/>
                    </a:lnTo>
                    <a:lnTo>
                      <a:pt x="38" y="59"/>
                    </a:lnTo>
                    <a:lnTo>
                      <a:pt x="38" y="270"/>
                    </a:lnTo>
                    <a:lnTo>
                      <a:pt x="0" y="270"/>
                    </a:lnTo>
                    <a:lnTo>
                      <a:pt x="40" y="270"/>
                    </a:lnTo>
                    <a:lnTo>
                      <a:pt x="40" y="0"/>
                    </a:lnTo>
                    <a:close/>
                  </a:path>
                </a:pathLst>
              </a:custGeom>
              <a:solidFill>
                <a:srgbClr val="00AE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44"/>
              <p:cNvSpPr>
                <a:spLocks/>
              </p:cNvSpPr>
              <p:nvPr/>
            </p:nvSpPr>
            <p:spPr bwMode="auto">
              <a:xfrm>
                <a:off x="2118" y="964"/>
                <a:ext cx="40" cy="270"/>
              </a:xfrm>
              <a:custGeom>
                <a:avLst/>
                <a:gdLst>
                  <a:gd name="T0" fmla="*/ 40 w 40"/>
                  <a:gd name="T1" fmla="*/ 0 h 270"/>
                  <a:gd name="T2" fmla="*/ 0 w 40"/>
                  <a:gd name="T3" fmla="*/ 0 h 270"/>
                  <a:gd name="T4" fmla="*/ 0 w 40"/>
                  <a:gd name="T5" fmla="*/ 38 h 270"/>
                  <a:gd name="T6" fmla="*/ 9 w 40"/>
                  <a:gd name="T7" fmla="*/ 38 h 270"/>
                  <a:gd name="T8" fmla="*/ 9 w 40"/>
                  <a:gd name="T9" fmla="*/ 59 h 270"/>
                  <a:gd name="T10" fmla="*/ 38 w 40"/>
                  <a:gd name="T11" fmla="*/ 59 h 270"/>
                  <a:gd name="T12" fmla="*/ 38 w 40"/>
                  <a:gd name="T13" fmla="*/ 270 h 270"/>
                  <a:gd name="T14" fmla="*/ 0 w 40"/>
                  <a:gd name="T15" fmla="*/ 270 h 270"/>
                  <a:gd name="T16" fmla="*/ 40 w 40"/>
                  <a:gd name="T17" fmla="*/ 270 h 270"/>
                  <a:gd name="T18" fmla="*/ 40 w 40"/>
                  <a:gd name="T19"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270">
                    <a:moveTo>
                      <a:pt x="40" y="0"/>
                    </a:moveTo>
                    <a:lnTo>
                      <a:pt x="0" y="0"/>
                    </a:lnTo>
                    <a:lnTo>
                      <a:pt x="0" y="38"/>
                    </a:lnTo>
                    <a:lnTo>
                      <a:pt x="9" y="38"/>
                    </a:lnTo>
                    <a:lnTo>
                      <a:pt x="9" y="59"/>
                    </a:lnTo>
                    <a:lnTo>
                      <a:pt x="38" y="59"/>
                    </a:lnTo>
                    <a:lnTo>
                      <a:pt x="38" y="270"/>
                    </a:lnTo>
                    <a:lnTo>
                      <a:pt x="0" y="270"/>
                    </a:lnTo>
                    <a:lnTo>
                      <a:pt x="40" y="270"/>
                    </a:lnTo>
                    <a:lnTo>
                      <a:pt x="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Rectangle 45"/>
              <p:cNvSpPr>
                <a:spLocks noChangeArrowheads="1"/>
              </p:cNvSpPr>
              <p:nvPr/>
            </p:nvSpPr>
            <p:spPr bwMode="auto">
              <a:xfrm>
                <a:off x="2007" y="893"/>
                <a:ext cx="30" cy="341"/>
              </a:xfrm>
              <a:prstGeom prst="rect">
                <a:avLst/>
              </a:prstGeom>
              <a:solidFill>
                <a:srgbClr val="00AE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Rectangle 46"/>
              <p:cNvSpPr>
                <a:spLocks noChangeArrowheads="1"/>
              </p:cNvSpPr>
              <p:nvPr/>
            </p:nvSpPr>
            <p:spPr bwMode="auto">
              <a:xfrm>
                <a:off x="2007" y="893"/>
                <a:ext cx="30" cy="3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47"/>
              <p:cNvSpPr>
                <a:spLocks/>
              </p:cNvSpPr>
              <p:nvPr/>
            </p:nvSpPr>
            <p:spPr bwMode="auto">
              <a:xfrm>
                <a:off x="1791" y="1002"/>
                <a:ext cx="47" cy="232"/>
              </a:xfrm>
              <a:custGeom>
                <a:avLst/>
                <a:gdLst>
                  <a:gd name="T0" fmla="*/ 47 w 47"/>
                  <a:gd name="T1" fmla="*/ 0 h 232"/>
                  <a:gd name="T2" fmla="*/ 28 w 47"/>
                  <a:gd name="T3" fmla="*/ 0 h 232"/>
                  <a:gd name="T4" fmla="*/ 28 w 47"/>
                  <a:gd name="T5" fmla="*/ 21 h 232"/>
                  <a:gd name="T6" fmla="*/ 0 w 47"/>
                  <a:gd name="T7" fmla="*/ 21 h 232"/>
                  <a:gd name="T8" fmla="*/ 0 w 47"/>
                  <a:gd name="T9" fmla="*/ 45 h 232"/>
                  <a:gd name="T10" fmla="*/ 36 w 47"/>
                  <a:gd name="T11" fmla="*/ 45 h 232"/>
                  <a:gd name="T12" fmla="*/ 36 w 47"/>
                  <a:gd name="T13" fmla="*/ 232 h 232"/>
                  <a:gd name="T14" fmla="*/ 47 w 47"/>
                  <a:gd name="T15" fmla="*/ 232 h 232"/>
                  <a:gd name="T16" fmla="*/ 47 w 47"/>
                  <a:gd name="T17"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232">
                    <a:moveTo>
                      <a:pt x="47" y="0"/>
                    </a:moveTo>
                    <a:lnTo>
                      <a:pt x="28" y="0"/>
                    </a:lnTo>
                    <a:lnTo>
                      <a:pt x="28" y="21"/>
                    </a:lnTo>
                    <a:lnTo>
                      <a:pt x="0" y="21"/>
                    </a:lnTo>
                    <a:lnTo>
                      <a:pt x="0" y="45"/>
                    </a:lnTo>
                    <a:lnTo>
                      <a:pt x="36" y="45"/>
                    </a:lnTo>
                    <a:lnTo>
                      <a:pt x="36" y="232"/>
                    </a:lnTo>
                    <a:lnTo>
                      <a:pt x="47" y="232"/>
                    </a:lnTo>
                    <a:lnTo>
                      <a:pt x="47" y="0"/>
                    </a:lnTo>
                    <a:close/>
                  </a:path>
                </a:pathLst>
              </a:custGeom>
              <a:solidFill>
                <a:srgbClr val="6FB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48"/>
              <p:cNvSpPr>
                <a:spLocks/>
              </p:cNvSpPr>
              <p:nvPr/>
            </p:nvSpPr>
            <p:spPr bwMode="auto">
              <a:xfrm>
                <a:off x="1791" y="1002"/>
                <a:ext cx="47" cy="232"/>
              </a:xfrm>
              <a:custGeom>
                <a:avLst/>
                <a:gdLst>
                  <a:gd name="T0" fmla="*/ 47 w 47"/>
                  <a:gd name="T1" fmla="*/ 0 h 232"/>
                  <a:gd name="T2" fmla="*/ 28 w 47"/>
                  <a:gd name="T3" fmla="*/ 0 h 232"/>
                  <a:gd name="T4" fmla="*/ 28 w 47"/>
                  <a:gd name="T5" fmla="*/ 21 h 232"/>
                  <a:gd name="T6" fmla="*/ 0 w 47"/>
                  <a:gd name="T7" fmla="*/ 21 h 232"/>
                  <a:gd name="T8" fmla="*/ 0 w 47"/>
                  <a:gd name="T9" fmla="*/ 45 h 232"/>
                  <a:gd name="T10" fmla="*/ 36 w 47"/>
                  <a:gd name="T11" fmla="*/ 45 h 232"/>
                  <a:gd name="T12" fmla="*/ 36 w 47"/>
                  <a:gd name="T13" fmla="*/ 232 h 232"/>
                  <a:gd name="T14" fmla="*/ 47 w 47"/>
                  <a:gd name="T15" fmla="*/ 232 h 232"/>
                  <a:gd name="T16" fmla="*/ 47 w 47"/>
                  <a:gd name="T17"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232">
                    <a:moveTo>
                      <a:pt x="47" y="0"/>
                    </a:moveTo>
                    <a:lnTo>
                      <a:pt x="28" y="0"/>
                    </a:lnTo>
                    <a:lnTo>
                      <a:pt x="28" y="21"/>
                    </a:lnTo>
                    <a:lnTo>
                      <a:pt x="0" y="21"/>
                    </a:lnTo>
                    <a:lnTo>
                      <a:pt x="0" y="45"/>
                    </a:lnTo>
                    <a:lnTo>
                      <a:pt x="36" y="45"/>
                    </a:lnTo>
                    <a:lnTo>
                      <a:pt x="36" y="232"/>
                    </a:lnTo>
                    <a:lnTo>
                      <a:pt x="47" y="232"/>
                    </a:lnTo>
                    <a:lnTo>
                      <a:pt x="4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49"/>
              <p:cNvSpPr>
                <a:spLocks/>
              </p:cNvSpPr>
              <p:nvPr/>
            </p:nvSpPr>
            <p:spPr bwMode="auto">
              <a:xfrm>
                <a:off x="1838" y="1002"/>
                <a:ext cx="22" cy="232"/>
              </a:xfrm>
              <a:custGeom>
                <a:avLst/>
                <a:gdLst>
                  <a:gd name="T0" fmla="*/ 17 w 22"/>
                  <a:gd name="T1" fmla="*/ 0 h 232"/>
                  <a:gd name="T2" fmla="*/ 0 w 22"/>
                  <a:gd name="T3" fmla="*/ 0 h 232"/>
                  <a:gd name="T4" fmla="*/ 0 w 22"/>
                  <a:gd name="T5" fmla="*/ 232 h 232"/>
                  <a:gd name="T6" fmla="*/ 22 w 22"/>
                  <a:gd name="T7" fmla="*/ 232 h 232"/>
                  <a:gd name="T8" fmla="*/ 22 w 22"/>
                  <a:gd name="T9" fmla="*/ 21 h 232"/>
                  <a:gd name="T10" fmla="*/ 17 w 22"/>
                  <a:gd name="T11" fmla="*/ 21 h 232"/>
                  <a:gd name="T12" fmla="*/ 17 w 22"/>
                  <a:gd name="T13" fmla="*/ 0 h 232"/>
                </a:gdLst>
                <a:ahLst/>
                <a:cxnLst>
                  <a:cxn ang="0">
                    <a:pos x="T0" y="T1"/>
                  </a:cxn>
                  <a:cxn ang="0">
                    <a:pos x="T2" y="T3"/>
                  </a:cxn>
                  <a:cxn ang="0">
                    <a:pos x="T4" y="T5"/>
                  </a:cxn>
                  <a:cxn ang="0">
                    <a:pos x="T6" y="T7"/>
                  </a:cxn>
                  <a:cxn ang="0">
                    <a:pos x="T8" y="T9"/>
                  </a:cxn>
                  <a:cxn ang="0">
                    <a:pos x="T10" y="T11"/>
                  </a:cxn>
                  <a:cxn ang="0">
                    <a:pos x="T12" y="T13"/>
                  </a:cxn>
                </a:cxnLst>
                <a:rect l="0" t="0" r="r" b="b"/>
                <a:pathLst>
                  <a:path w="22" h="232">
                    <a:moveTo>
                      <a:pt x="17" y="0"/>
                    </a:moveTo>
                    <a:lnTo>
                      <a:pt x="0" y="0"/>
                    </a:lnTo>
                    <a:lnTo>
                      <a:pt x="0" y="232"/>
                    </a:lnTo>
                    <a:lnTo>
                      <a:pt x="22" y="232"/>
                    </a:lnTo>
                    <a:lnTo>
                      <a:pt x="22" y="21"/>
                    </a:lnTo>
                    <a:lnTo>
                      <a:pt x="17" y="21"/>
                    </a:lnTo>
                    <a:lnTo>
                      <a:pt x="17" y="0"/>
                    </a:lnTo>
                    <a:close/>
                  </a:path>
                </a:pathLst>
              </a:custGeom>
              <a:solidFill>
                <a:srgbClr val="00AE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50"/>
              <p:cNvSpPr>
                <a:spLocks/>
              </p:cNvSpPr>
              <p:nvPr/>
            </p:nvSpPr>
            <p:spPr bwMode="auto">
              <a:xfrm>
                <a:off x="1838" y="1002"/>
                <a:ext cx="22" cy="232"/>
              </a:xfrm>
              <a:custGeom>
                <a:avLst/>
                <a:gdLst>
                  <a:gd name="T0" fmla="*/ 17 w 22"/>
                  <a:gd name="T1" fmla="*/ 0 h 232"/>
                  <a:gd name="T2" fmla="*/ 0 w 22"/>
                  <a:gd name="T3" fmla="*/ 0 h 232"/>
                  <a:gd name="T4" fmla="*/ 0 w 22"/>
                  <a:gd name="T5" fmla="*/ 232 h 232"/>
                  <a:gd name="T6" fmla="*/ 22 w 22"/>
                  <a:gd name="T7" fmla="*/ 232 h 232"/>
                  <a:gd name="T8" fmla="*/ 22 w 22"/>
                  <a:gd name="T9" fmla="*/ 21 h 232"/>
                  <a:gd name="T10" fmla="*/ 17 w 22"/>
                  <a:gd name="T11" fmla="*/ 21 h 232"/>
                  <a:gd name="T12" fmla="*/ 17 w 22"/>
                  <a:gd name="T13" fmla="*/ 0 h 232"/>
                </a:gdLst>
                <a:ahLst/>
                <a:cxnLst>
                  <a:cxn ang="0">
                    <a:pos x="T0" y="T1"/>
                  </a:cxn>
                  <a:cxn ang="0">
                    <a:pos x="T2" y="T3"/>
                  </a:cxn>
                  <a:cxn ang="0">
                    <a:pos x="T4" y="T5"/>
                  </a:cxn>
                  <a:cxn ang="0">
                    <a:pos x="T6" y="T7"/>
                  </a:cxn>
                  <a:cxn ang="0">
                    <a:pos x="T8" y="T9"/>
                  </a:cxn>
                  <a:cxn ang="0">
                    <a:pos x="T10" y="T11"/>
                  </a:cxn>
                  <a:cxn ang="0">
                    <a:pos x="T12" y="T13"/>
                  </a:cxn>
                </a:cxnLst>
                <a:rect l="0" t="0" r="r" b="b"/>
                <a:pathLst>
                  <a:path w="22" h="232">
                    <a:moveTo>
                      <a:pt x="17" y="0"/>
                    </a:moveTo>
                    <a:lnTo>
                      <a:pt x="0" y="0"/>
                    </a:lnTo>
                    <a:lnTo>
                      <a:pt x="0" y="232"/>
                    </a:lnTo>
                    <a:lnTo>
                      <a:pt x="22" y="232"/>
                    </a:lnTo>
                    <a:lnTo>
                      <a:pt x="22" y="21"/>
                    </a:lnTo>
                    <a:lnTo>
                      <a:pt x="17" y="21"/>
                    </a:lnTo>
                    <a:lnTo>
                      <a:pt x="1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Rectangle 51"/>
              <p:cNvSpPr>
                <a:spLocks noChangeArrowheads="1"/>
              </p:cNvSpPr>
              <p:nvPr/>
            </p:nvSpPr>
            <p:spPr bwMode="auto">
              <a:xfrm>
                <a:off x="1791" y="1047"/>
                <a:ext cx="36" cy="187"/>
              </a:xfrm>
              <a:prstGeom prst="rect">
                <a:avLst/>
              </a:prstGeom>
              <a:solidFill>
                <a:srgbClr val="00AE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Rectangle 52"/>
              <p:cNvSpPr>
                <a:spLocks noChangeArrowheads="1"/>
              </p:cNvSpPr>
              <p:nvPr/>
            </p:nvSpPr>
            <p:spPr bwMode="auto">
              <a:xfrm>
                <a:off x="1791" y="1047"/>
                <a:ext cx="36" cy="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Rectangle 53"/>
              <p:cNvSpPr>
                <a:spLocks noChangeArrowheads="1"/>
              </p:cNvSpPr>
              <p:nvPr/>
            </p:nvSpPr>
            <p:spPr bwMode="auto">
              <a:xfrm>
                <a:off x="1860" y="1023"/>
                <a:ext cx="26" cy="211"/>
              </a:xfrm>
              <a:prstGeom prst="rect">
                <a:avLst/>
              </a:prstGeom>
              <a:solidFill>
                <a:srgbClr val="00A94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Rectangle 54"/>
              <p:cNvSpPr>
                <a:spLocks noChangeArrowheads="1"/>
              </p:cNvSpPr>
              <p:nvPr/>
            </p:nvSpPr>
            <p:spPr bwMode="auto">
              <a:xfrm>
                <a:off x="1860" y="1023"/>
                <a:ext cx="26"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55"/>
              <p:cNvSpPr>
                <a:spLocks/>
              </p:cNvSpPr>
              <p:nvPr/>
            </p:nvSpPr>
            <p:spPr bwMode="auto">
              <a:xfrm>
                <a:off x="2063" y="1002"/>
                <a:ext cx="55" cy="232"/>
              </a:xfrm>
              <a:custGeom>
                <a:avLst/>
                <a:gdLst>
                  <a:gd name="T0" fmla="*/ 55 w 55"/>
                  <a:gd name="T1" fmla="*/ 0 h 232"/>
                  <a:gd name="T2" fmla="*/ 29 w 55"/>
                  <a:gd name="T3" fmla="*/ 0 h 232"/>
                  <a:gd name="T4" fmla="*/ 29 w 55"/>
                  <a:gd name="T5" fmla="*/ 21 h 232"/>
                  <a:gd name="T6" fmla="*/ 0 w 55"/>
                  <a:gd name="T7" fmla="*/ 21 h 232"/>
                  <a:gd name="T8" fmla="*/ 0 w 55"/>
                  <a:gd name="T9" fmla="*/ 232 h 232"/>
                  <a:gd name="T10" fmla="*/ 55 w 55"/>
                  <a:gd name="T11" fmla="*/ 232 h 232"/>
                  <a:gd name="T12" fmla="*/ 55 w 55"/>
                  <a:gd name="T13" fmla="*/ 0 h 232"/>
                </a:gdLst>
                <a:ahLst/>
                <a:cxnLst>
                  <a:cxn ang="0">
                    <a:pos x="T0" y="T1"/>
                  </a:cxn>
                  <a:cxn ang="0">
                    <a:pos x="T2" y="T3"/>
                  </a:cxn>
                  <a:cxn ang="0">
                    <a:pos x="T4" y="T5"/>
                  </a:cxn>
                  <a:cxn ang="0">
                    <a:pos x="T6" y="T7"/>
                  </a:cxn>
                  <a:cxn ang="0">
                    <a:pos x="T8" y="T9"/>
                  </a:cxn>
                  <a:cxn ang="0">
                    <a:pos x="T10" y="T11"/>
                  </a:cxn>
                  <a:cxn ang="0">
                    <a:pos x="T12" y="T13"/>
                  </a:cxn>
                </a:cxnLst>
                <a:rect l="0" t="0" r="r" b="b"/>
                <a:pathLst>
                  <a:path w="55" h="232">
                    <a:moveTo>
                      <a:pt x="55" y="0"/>
                    </a:moveTo>
                    <a:lnTo>
                      <a:pt x="29" y="0"/>
                    </a:lnTo>
                    <a:lnTo>
                      <a:pt x="29" y="21"/>
                    </a:lnTo>
                    <a:lnTo>
                      <a:pt x="0" y="21"/>
                    </a:lnTo>
                    <a:lnTo>
                      <a:pt x="0" y="232"/>
                    </a:lnTo>
                    <a:lnTo>
                      <a:pt x="55" y="232"/>
                    </a:lnTo>
                    <a:lnTo>
                      <a:pt x="55" y="0"/>
                    </a:lnTo>
                    <a:close/>
                  </a:path>
                </a:pathLst>
              </a:custGeom>
              <a:solidFill>
                <a:srgbClr val="00AE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56"/>
              <p:cNvSpPr>
                <a:spLocks/>
              </p:cNvSpPr>
              <p:nvPr/>
            </p:nvSpPr>
            <p:spPr bwMode="auto">
              <a:xfrm>
                <a:off x="2063" y="1002"/>
                <a:ext cx="55" cy="232"/>
              </a:xfrm>
              <a:custGeom>
                <a:avLst/>
                <a:gdLst>
                  <a:gd name="T0" fmla="*/ 55 w 55"/>
                  <a:gd name="T1" fmla="*/ 0 h 232"/>
                  <a:gd name="T2" fmla="*/ 29 w 55"/>
                  <a:gd name="T3" fmla="*/ 0 h 232"/>
                  <a:gd name="T4" fmla="*/ 29 w 55"/>
                  <a:gd name="T5" fmla="*/ 21 h 232"/>
                  <a:gd name="T6" fmla="*/ 0 w 55"/>
                  <a:gd name="T7" fmla="*/ 21 h 232"/>
                  <a:gd name="T8" fmla="*/ 0 w 55"/>
                  <a:gd name="T9" fmla="*/ 232 h 232"/>
                  <a:gd name="T10" fmla="*/ 55 w 55"/>
                  <a:gd name="T11" fmla="*/ 232 h 232"/>
                  <a:gd name="T12" fmla="*/ 55 w 55"/>
                  <a:gd name="T13" fmla="*/ 0 h 232"/>
                </a:gdLst>
                <a:ahLst/>
                <a:cxnLst>
                  <a:cxn ang="0">
                    <a:pos x="T0" y="T1"/>
                  </a:cxn>
                  <a:cxn ang="0">
                    <a:pos x="T2" y="T3"/>
                  </a:cxn>
                  <a:cxn ang="0">
                    <a:pos x="T4" y="T5"/>
                  </a:cxn>
                  <a:cxn ang="0">
                    <a:pos x="T6" y="T7"/>
                  </a:cxn>
                  <a:cxn ang="0">
                    <a:pos x="T8" y="T9"/>
                  </a:cxn>
                  <a:cxn ang="0">
                    <a:pos x="T10" y="T11"/>
                  </a:cxn>
                  <a:cxn ang="0">
                    <a:pos x="T12" y="T13"/>
                  </a:cxn>
                </a:cxnLst>
                <a:rect l="0" t="0" r="r" b="b"/>
                <a:pathLst>
                  <a:path w="55" h="232">
                    <a:moveTo>
                      <a:pt x="55" y="0"/>
                    </a:moveTo>
                    <a:lnTo>
                      <a:pt x="29" y="0"/>
                    </a:lnTo>
                    <a:lnTo>
                      <a:pt x="29" y="21"/>
                    </a:lnTo>
                    <a:lnTo>
                      <a:pt x="0" y="21"/>
                    </a:lnTo>
                    <a:lnTo>
                      <a:pt x="0" y="232"/>
                    </a:lnTo>
                    <a:lnTo>
                      <a:pt x="55" y="232"/>
                    </a:lnTo>
                    <a:lnTo>
                      <a:pt x="5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57"/>
              <p:cNvSpPr>
                <a:spLocks/>
              </p:cNvSpPr>
              <p:nvPr/>
            </p:nvSpPr>
            <p:spPr bwMode="auto">
              <a:xfrm>
                <a:off x="2118" y="1002"/>
                <a:ext cx="38" cy="232"/>
              </a:xfrm>
              <a:custGeom>
                <a:avLst/>
                <a:gdLst>
                  <a:gd name="T0" fmla="*/ 9 w 38"/>
                  <a:gd name="T1" fmla="*/ 0 h 232"/>
                  <a:gd name="T2" fmla="*/ 0 w 38"/>
                  <a:gd name="T3" fmla="*/ 0 h 232"/>
                  <a:gd name="T4" fmla="*/ 0 w 38"/>
                  <a:gd name="T5" fmla="*/ 232 h 232"/>
                  <a:gd name="T6" fmla="*/ 38 w 38"/>
                  <a:gd name="T7" fmla="*/ 232 h 232"/>
                  <a:gd name="T8" fmla="*/ 38 w 38"/>
                  <a:gd name="T9" fmla="*/ 21 h 232"/>
                  <a:gd name="T10" fmla="*/ 9 w 38"/>
                  <a:gd name="T11" fmla="*/ 21 h 232"/>
                  <a:gd name="T12" fmla="*/ 9 w 38"/>
                  <a:gd name="T13" fmla="*/ 0 h 232"/>
                </a:gdLst>
                <a:ahLst/>
                <a:cxnLst>
                  <a:cxn ang="0">
                    <a:pos x="T0" y="T1"/>
                  </a:cxn>
                  <a:cxn ang="0">
                    <a:pos x="T2" y="T3"/>
                  </a:cxn>
                  <a:cxn ang="0">
                    <a:pos x="T4" y="T5"/>
                  </a:cxn>
                  <a:cxn ang="0">
                    <a:pos x="T6" y="T7"/>
                  </a:cxn>
                  <a:cxn ang="0">
                    <a:pos x="T8" y="T9"/>
                  </a:cxn>
                  <a:cxn ang="0">
                    <a:pos x="T10" y="T11"/>
                  </a:cxn>
                  <a:cxn ang="0">
                    <a:pos x="T12" y="T13"/>
                  </a:cxn>
                </a:cxnLst>
                <a:rect l="0" t="0" r="r" b="b"/>
                <a:pathLst>
                  <a:path w="38" h="232">
                    <a:moveTo>
                      <a:pt x="9" y="0"/>
                    </a:moveTo>
                    <a:lnTo>
                      <a:pt x="0" y="0"/>
                    </a:lnTo>
                    <a:lnTo>
                      <a:pt x="0" y="232"/>
                    </a:lnTo>
                    <a:lnTo>
                      <a:pt x="38" y="232"/>
                    </a:lnTo>
                    <a:lnTo>
                      <a:pt x="38" y="21"/>
                    </a:lnTo>
                    <a:lnTo>
                      <a:pt x="9" y="21"/>
                    </a:lnTo>
                    <a:lnTo>
                      <a:pt x="9" y="0"/>
                    </a:lnTo>
                    <a:close/>
                  </a:path>
                </a:pathLst>
              </a:custGeom>
              <a:solidFill>
                <a:srgbClr val="00A9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58"/>
              <p:cNvSpPr>
                <a:spLocks/>
              </p:cNvSpPr>
              <p:nvPr/>
            </p:nvSpPr>
            <p:spPr bwMode="auto">
              <a:xfrm>
                <a:off x="2118" y="1002"/>
                <a:ext cx="38" cy="232"/>
              </a:xfrm>
              <a:custGeom>
                <a:avLst/>
                <a:gdLst>
                  <a:gd name="T0" fmla="*/ 9 w 38"/>
                  <a:gd name="T1" fmla="*/ 0 h 232"/>
                  <a:gd name="T2" fmla="*/ 0 w 38"/>
                  <a:gd name="T3" fmla="*/ 0 h 232"/>
                  <a:gd name="T4" fmla="*/ 0 w 38"/>
                  <a:gd name="T5" fmla="*/ 232 h 232"/>
                  <a:gd name="T6" fmla="*/ 38 w 38"/>
                  <a:gd name="T7" fmla="*/ 232 h 232"/>
                  <a:gd name="T8" fmla="*/ 38 w 38"/>
                  <a:gd name="T9" fmla="*/ 21 h 232"/>
                  <a:gd name="T10" fmla="*/ 9 w 38"/>
                  <a:gd name="T11" fmla="*/ 21 h 232"/>
                  <a:gd name="T12" fmla="*/ 9 w 38"/>
                  <a:gd name="T13" fmla="*/ 0 h 232"/>
                </a:gdLst>
                <a:ahLst/>
                <a:cxnLst>
                  <a:cxn ang="0">
                    <a:pos x="T0" y="T1"/>
                  </a:cxn>
                  <a:cxn ang="0">
                    <a:pos x="T2" y="T3"/>
                  </a:cxn>
                  <a:cxn ang="0">
                    <a:pos x="T4" y="T5"/>
                  </a:cxn>
                  <a:cxn ang="0">
                    <a:pos x="T6" y="T7"/>
                  </a:cxn>
                  <a:cxn ang="0">
                    <a:pos x="T8" y="T9"/>
                  </a:cxn>
                  <a:cxn ang="0">
                    <a:pos x="T10" y="T11"/>
                  </a:cxn>
                  <a:cxn ang="0">
                    <a:pos x="T12" y="T13"/>
                  </a:cxn>
                </a:cxnLst>
                <a:rect l="0" t="0" r="r" b="b"/>
                <a:pathLst>
                  <a:path w="38" h="232">
                    <a:moveTo>
                      <a:pt x="9" y="0"/>
                    </a:moveTo>
                    <a:lnTo>
                      <a:pt x="0" y="0"/>
                    </a:lnTo>
                    <a:lnTo>
                      <a:pt x="0" y="232"/>
                    </a:lnTo>
                    <a:lnTo>
                      <a:pt x="38" y="232"/>
                    </a:lnTo>
                    <a:lnTo>
                      <a:pt x="38" y="21"/>
                    </a:lnTo>
                    <a:lnTo>
                      <a:pt x="9" y="21"/>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59"/>
              <p:cNvSpPr>
                <a:spLocks/>
              </p:cNvSpPr>
              <p:nvPr/>
            </p:nvSpPr>
            <p:spPr bwMode="auto">
              <a:xfrm>
                <a:off x="1599" y="917"/>
                <a:ext cx="81" cy="317"/>
              </a:xfrm>
              <a:custGeom>
                <a:avLst/>
                <a:gdLst>
                  <a:gd name="T0" fmla="*/ 41 w 81"/>
                  <a:gd name="T1" fmla="*/ 0 h 317"/>
                  <a:gd name="T2" fmla="*/ 0 w 81"/>
                  <a:gd name="T3" fmla="*/ 0 h 317"/>
                  <a:gd name="T4" fmla="*/ 0 w 81"/>
                  <a:gd name="T5" fmla="*/ 317 h 317"/>
                  <a:gd name="T6" fmla="*/ 38 w 81"/>
                  <a:gd name="T7" fmla="*/ 317 h 317"/>
                  <a:gd name="T8" fmla="*/ 38 w 81"/>
                  <a:gd name="T9" fmla="*/ 130 h 317"/>
                  <a:gd name="T10" fmla="*/ 81 w 81"/>
                  <a:gd name="T11" fmla="*/ 130 h 317"/>
                  <a:gd name="T12" fmla="*/ 81 w 81"/>
                  <a:gd name="T13" fmla="*/ 28 h 317"/>
                  <a:gd name="T14" fmla="*/ 41 w 81"/>
                  <a:gd name="T15" fmla="*/ 28 h 317"/>
                  <a:gd name="T16" fmla="*/ 41 w 81"/>
                  <a:gd name="T17"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317">
                    <a:moveTo>
                      <a:pt x="41" y="0"/>
                    </a:moveTo>
                    <a:lnTo>
                      <a:pt x="0" y="0"/>
                    </a:lnTo>
                    <a:lnTo>
                      <a:pt x="0" y="317"/>
                    </a:lnTo>
                    <a:lnTo>
                      <a:pt x="38" y="317"/>
                    </a:lnTo>
                    <a:lnTo>
                      <a:pt x="38" y="130"/>
                    </a:lnTo>
                    <a:lnTo>
                      <a:pt x="81" y="130"/>
                    </a:lnTo>
                    <a:lnTo>
                      <a:pt x="81" y="28"/>
                    </a:lnTo>
                    <a:lnTo>
                      <a:pt x="41" y="28"/>
                    </a:lnTo>
                    <a:lnTo>
                      <a:pt x="41" y="0"/>
                    </a:lnTo>
                    <a:close/>
                  </a:path>
                </a:pathLst>
              </a:custGeom>
              <a:solidFill>
                <a:srgbClr val="6FB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60"/>
              <p:cNvSpPr>
                <a:spLocks/>
              </p:cNvSpPr>
              <p:nvPr/>
            </p:nvSpPr>
            <p:spPr bwMode="auto">
              <a:xfrm>
                <a:off x="1599" y="917"/>
                <a:ext cx="81" cy="317"/>
              </a:xfrm>
              <a:custGeom>
                <a:avLst/>
                <a:gdLst>
                  <a:gd name="T0" fmla="*/ 41 w 81"/>
                  <a:gd name="T1" fmla="*/ 0 h 317"/>
                  <a:gd name="T2" fmla="*/ 0 w 81"/>
                  <a:gd name="T3" fmla="*/ 0 h 317"/>
                  <a:gd name="T4" fmla="*/ 0 w 81"/>
                  <a:gd name="T5" fmla="*/ 317 h 317"/>
                  <a:gd name="T6" fmla="*/ 38 w 81"/>
                  <a:gd name="T7" fmla="*/ 317 h 317"/>
                  <a:gd name="T8" fmla="*/ 38 w 81"/>
                  <a:gd name="T9" fmla="*/ 130 h 317"/>
                  <a:gd name="T10" fmla="*/ 81 w 81"/>
                  <a:gd name="T11" fmla="*/ 130 h 317"/>
                  <a:gd name="T12" fmla="*/ 81 w 81"/>
                  <a:gd name="T13" fmla="*/ 28 h 317"/>
                  <a:gd name="T14" fmla="*/ 41 w 81"/>
                  <a:gd name="T15" fmla="*/ 28 h 317"/>
                  <a:gd name="T16" fmla="*/ 41 w 81"/>
                  <a:gd name="T17"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317">
                    <a:moveTo>
                      <a:pt x="41" y="0"/>
                    </a:moveTo>
                    <a:lnTo>
                      <a:pt x="0" y="0"/>
                    </a:lnTo>
                    <a:lnTo>
                      <a:pt x="0" y="317"/>
                    </a:lnTo>
                    <a:lnTo>
                      <a:pt x="38" y="317"/>
                    </a:lnTo>
                    <a:lnTo>
                      <a:pt x="38" y="130"/>
                    </a:lnTo>
                    <a:lnTo>
                      <a:pt x="81" y="130"/>
                    </a:lnTo>
                    <a:lnTo>
                      <a:pt x="81" y="28"/>
                    </a:lnTo>
                    <a:lnTo>
                      <a:pt x="41" y="28"/>
                    </a:lnTo>
                    <a:lnTo>
                      <a:pt x="4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61"/>
              <p:cNvSpPr>
                <a:spLocks/>
              </p:cNvSpPr>
              <p:nvPr/>
            </p:nvSpPr>
            <p:spPr bwMode="auto">
              <a:xfrm>
                <a:off x="1552" y="917"/>
                <a:ext cx="47" cy="317"/>
              </a:xfrm>
              <a:custGeom>
                <a:avLst/>
                <a:gdLst>
                  <a:gd name="T0" fmla="*/ 47 w 47"/>
                  <a:gd name="T1" fmla="*/ 0 h 317"/>
                  <a:gd name="T2" fmla="*/ 40 w 47"/>
                  <a:gd name="T3" fmla="*/ 0 h 317"/>
                  <a:gd name="T4" fmla="*/ 40 w 47"/>
                  <a:gd name="T5" fmla="*/ 28 h 317"/>
                  <a:gd name="T6" fmla="*/ 0 w 47"/>
                  <a:gd name="T7" fmla="*/ 28 h 317"/>
                  <a:gd name="T8" fmla="*/ 0 w 47"/>
                  <a:gd name="T9" fmla="*/ 317 h 317"/>
                  <a:gd name="T10" fmla="*/ 47 w 47"/>
                  <a:gd name="T11" fmla="*/ 317 h 317"/>
                  <a:gd name="T12" fmla="*/ 47 w 47"/>
                  <a:gd name="T13" fmla="*/ 0 h 317"/>
                </a:gdLst>
                <a:ahLst/>
                <a:cxnLst>
                  <a:cxn ang="0">
                    <a:pos x="T0" y="T1"/>
                  </a:cxn>
                  <a:cxn ang="0">
                    <a:pos x="T2" y="T3"/>
                  </a:cxn>
                  <a:cxn ang="0">
                    <a:pos x="T4" y="T5"/>
                  </a:cxn>
                  <a:cxn ang="0">
                    <a:pos x="T6" y="T7"/>
                  </a:cxn>
                  <a:cxn ang="0">
                    <a:pos x="T8" y="T9"/>
                  </a:cxn>
                  <a:cxn ang="0">
                    <a:pos x="T10" y="T11"/>
                  </a:cxn>
                  <a:cxn ang="0">
                    <a:pos x="T12" y="T13"/>
                  </a:cxn>
                </a:cxnLst>
                <a:rect l="0" t="0" r="r" b="b"/>
                <a:pathLst>
                  <a:path w="47" h="317">
                    <a:moveTo>
                      <a:pt x="47" y="0"/>
                    </a:moveTo>
                    <a:lnTo>
                      <a:pt x="40" y="0"/>
                    </a:lnTo>
                    <a:lnTo>
                      <a:pt x="40" y="28"/>
                    </a:lnTo>
                    <a:lnTo>
                      <a:pt x="0" y="28"/>
                    </a:lnTo>
                    <a:lnTo>
                      <a:pt x="0" y="317"/>
                    </a:lnTo>
                    <a:lnTo>
                      <a:pt x="47" y="317"/>
                    </a:lnTo>
                    <a:lnTo>
                      <a:pt x="47" y="0"/>
                    </a:lnTo>
                    <a:close/>
                  </a:path>
                </a:pathLst>
              </a:custGeom>
              <a:solidFill>
                <a:srgbClr val="00AE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62"/>
              <p:cNvSpPr>
                <a:spLocks/>
              </p:cNvSpPr>
              <p:nvPr/>
            </p:nvSpPr>
            <p:spPr bwMode="auto">
              <a:xfrm>
                <a:off x="1552" y="917"/>
                <a:ext cx="47" cy="317"/>
              </a:xfrm>
              <a:custGeom>
                <a:avLst/>
                <a:gdLst>
                  <a:gd name="T0" fmla="*/ 47 w 47"/>
                  <a:gd name="T1" fmla="*/ 0 h 317"/>
                  <a:gd name="T2" fmla="*/ 40 w 47"/>
                  <a:gd name="T3" fmla="*/ 0 h 317"/>
                  <a:gd name="T4" fmla="*/ 40 w 47"/>
                  <a:gd name="T5" fmla="*/ 28 h 317"/>
                  <a:gd name="T6" fmla="*/ 0 w 47"/>
                  <a:gd name="T7" fmla="*/ 28 h 317"/>
                  <a:gd name="T8" fmla="*/ 0 w 47"/>
                  <a:gd name="T9" fmla="*/ 317 h 317"/>
                  <a:gd name="T10" fmla="*/ 47 w 47"/>
                  <a:gd name="T11" fmla="*/ 317 h 317"/>
                  <a:gd name="T12" fmla="*/ 47 w 47"/>
                  <a:gd name="T13" fmla="*/ 0 h 317"/>
                </a:gdLst>
                <a:ahLst/>
                <a:cxnLst>
                  <a:cxn ang="0">
                    <a:pos x="T0" y="T1"/>
                  </a:cxn>
                  <a:cxn ang="0">
                    <a:pos x="T2" y="T3"/>
                  </a:cxn>
                  <a:cxn ang="0">
                    <a:pos x="T4" y="T5"/>
                  </a:cxn>
                  <a:cxn ang="0">
                    <a:pos x="T6" y="T7"/>
                  </a:cxn>
                  <a:cxn ang="0">
                    <a:pos x="T8" y="T9"/>
                  </a:cxn>
                  <a:cxn ang="0">
                    <a:pos x="T10" y="T11"/>
                  </a:cxn>
                  <a:cxn ang="0">
                    <a:pos x="T12" y="T13"/>
                  </a:cxn>
                </a:cxnLst>
                <a:rect l="0" t="0" r="r" b="b"/>
                <a:pathLst>
                  <a:path w="47" h="317">
                    <a:moveTo>
                      <a:pt x="47" y="0"/>
                    </a:moveTo>
                    <a:lnTo>
                      <a:pt x="40" y="0"/>
                    </a:lnTo>
                    <a:lnTo>
                      <a:pt x="40" y="28"/>
                    </a:lnTo>
                    <a:lnTo>
                      <a:pt x="0" y="28"/>
                    </a:lnTo>
                    <a:lnTo>
                      <a:pt x="0" y="317"/>
                    </a:lnTo>
                    <a:lnTo>
                      <a:pt x="47" y="317"/>
                    </a:lnTo>
                    <a:lnTo>
                      <a:pt x="4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Rectangle 63"/>
              <p:cNvSpPr>
                <a:spLocks noChangeArrowheads="1"/>
              </p:cNvSpPr>
              <p:nvPr/>
            </p:nvSpPr>
            <p:spPr bwMode="auto">
              <a:xfrm>
                <a:off x="1637" y="1047"/>
                <a:ext cx="43" cy="187"/>
              </a:xfrm>
              <a:prstGeom prst="rect">
                <a:avLst/>
              </a:prstGeom>
              <a:solidFill>
                <a:srgbClr val="00AE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Rectangle 64"/>
              <p:cNvSpPr>
                <a:spLocks noChangeArrowheads="1"/>
              </p:cNvSpPr>
              <p:nvPr/>
            </p:nvSpPr>
            <p:spPr bwMode="auto">
              <a:xfrm>
                <a:off x="1637" y="1047"/>
                <a:ext cx="43" cy="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9" name="Freeform 29"/>
            <p:cNvSpPr>
              <a:spLocks/>
            </p:cNvSpPr>
            <p:nvPr/>
          </p:nvSpPr>
          <p:spPr bwMode="auto">
            <a:xfrm flipH="1">
              <a:off x="133203" y="731808"/>
              <a:ext cx="244475" cy="827088"/>
            </a:xfrm>
            <a:custGeom>
              <a:avLst/>
              <a:gdLst>
                <a:gd name="T0" fmla="*/ 83 w 154"/>
                <a:gd name="T1" fmla="*/ 0 h 521"/>
                <a:gd name="T2" fmla="*/ 71 w 154"/>
                <a:gd name="T3" fmla="*/ 0 h 521"/>
                <a:gd name="T4" fmla="*/ 71 w 154"/>
                <a:gd name="T5" fmla="*/ 74 h 521"/>
                <a:gd name="T6" fmla="*/ 0 w 154"/>
                <a:gd name="T7" fmla="*/ 74 h 521"/>
                <a:gd name="T8" fmla="*/ 0 w 154"/>
                <a:gd name="T9" fmla="*/ 521 h 521"/>
                <a:gd name="T10" fmla="*/ 154 w 154"/>
                <a:gd name="T11" fmla="*/ 521 h 521"/>
                <a:gd name="T12" fmla="*/ 107 w 154"/>
                <a:gd name="T13" fmla="*/ 521 h 521"/>
                <a:gd name="T14" fmla="*/ 107 w 154"/>
                <a:gd name="T15" fmla="*/ 232 h 521"/>
                <a:gd name="T16" fmla="*/ 147 w 154"/>
                <a:gd name="T17" fmla="*/ 232 h 521"/>
                <a:gd name="T18" fmla="*/ 147 w 154"/>
                <a:gd name="T19" fmla="*/ 204 h 521"/>
                <a:gd name="T20" fmla="*/ 154 w 154"/>
                <a:gd name="T21" fmla="*/ 204 h 521"/>
                <a:gd name="T22" fmla="*/ 154 w 154"/>
                <a:gd name="T23" fmla="*/ 74 h 521"/>
                <a:gd name="T24" fmla="*/ 83 w 154"/>
                <a:gd name="T25" fmla="*/ 74 h 521"/>
                <a:gd name="T26" fmla="*/ 83 w 154"/>
                <a:gd name="T27"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4" h="521">
                  <a:moveTo>
                    <a:pt x="83" y="0"/>
                  </a:moveTo>
                  <a:lnTo>
                    <a:pt x="71" y="0"/>
                  </a:lnTo>
                  <a:lnTo>
                    <a:pt x="71" y="74"/>
                  </a:lnTo>
                  <a:lnTo>
                    <a:pt x="0" y="74"/>
                  </a:lnTo>
                  <a:lnTo>
                    <a:pt x="0" y="521"/>
                  </a:lnTo>
                  <a:lnTo>
                    <a:pt x="154" y="521"/>
                  </a:lnTo>
                  <a:lnTo>
                    <a:pt x="107" y="521"/>
                  </a:lnTo>
                  <a:lnTo>
                    <a:pt x="107" y="232"/>
                  </a:lnTo>
                  <a:lnTo>
                    <a:pt x="147" y="232"/>
                  </a:lnTo>
                  <a:lnTo>
                    <a:pt x="147" y="204"/>
                  </a:lnTo>
                  <a:lnTo>
                    <a:pt x="154" y="204"/>
                  </a:lnTo>
                  <a:lnTo>
                    <a:pt x="154" y="74"/>
                  </a:lnTo>
                  <a:lnTo>
                    <a:pt x="83" y="74"/>
                  </a:lnTo>
                  <a:lnTo>
                    <a:pt x="83" y="0"/>
                  </a:lnTo>
                  <a:close/>
                </a:path>
              </a:pathLst>
            </a:custGeom>
            <a:solidFill>
              <a:srgbClr val="6FB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59"/>
            <p:cNvSpPr>
              <a:spLocks/>
            </p:cNvSpPr>
            <p:nvPr/>
          </p:nvSpPr>
          <p:spPr bwMode="auto">
            <a:xfrm flipH="1">
              <a:off x="4615" y="1055658"/>
              <a:ext cx="128588" cy="503238"/>
            </a:xfrm>
            <a:custGeom>
              <a:avLst/>
              <a:gdLst>
                <a:gd name="T0" fmla="*/ 41 w 81"/>
                <a:gd name="T1" fmla="*/ 0 h 317"/>
                <a:gd name="T2" fmla="*/ 0 w 81"/>
                <a:gd name="T3" fmla="*/ 0 h 317"/>
                <a:gd name="T4" fmla="*/ 0 w 81"/>
                <a:gd name="T5" fmla="*/ 317 h 317"/>
                <a:gd name="T6" fmla="*/ 38 w 81"/>
                <a:gd name="T7" fmla="*/ 317 h 317"/>
                <a:gd name="T8" fmla="*/ 38 w 81"/>
                <a:gd name="T9" fmla="*/ 130 h 317"/>
                <a:gd name="T10" fmla="*/ 81 w 81"/>
                <a:gd name="T11" fmla="*/ 130 h 317"/>
                <a:gd name="T12" fmla="*/ 81 w 81"/>
                <a:gd name="T13" fmla="*/ 28 h 317"/>
                <a:gd name="T14" fmla="*/ 41 w 81"/>
                <a:gd name="T15" fmla="*/ 28 h 317"/>
                <a:gd name="T16" fmla="*/ 41 w 81"/>
                <a:gd name="T17"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317">
                  <a:moveTo>
                    <a:pt x="41" y="0"/>
                  </a:moveTo>
                  <a:lnTo>
                    <a:pt x="0" y="0"/>
                  </a:lnTo>
                  <a:lnTo>
                    <a:pt x="0" y="317"/>
                  </a:lnTo>
                  <a:lnTo>
                    <a:pt x="38" y="317"/>
                  </a:lnTo>
                  <a:lnTo>
                    <a:pt x="38" y="130"/>
                  </a:lnTo>
                  <a:lnTo>
                    <a:pt x="81" y="130"/>
                  </a:lnTo>
                  <a:lnTo>
                    <a:pt x="81" y="28"/>
                  </a:lnTo>
                  <a:lnTo>
                    <a:pt x="41" y="28"/>
                  </a:lnTo>
                  <a:lnTo>
                    <a:pt x="41" y="0"/>
                  </a:lnTo>
                  <a:close/>
                </a:path>
              </a:pathLst>
            </a:custGeom>
            <a:solidFill>
              <a:srgbClr val="6FB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61"/>
            <p:cNvSpPr>
              <a:spLocks/>
            </p:cNvSpPr>
            <p:nvPr/>
          </p:nvSpPr>
          <p:spPr bwMode="auto">
            <a:xfrm flipH="1">
              <a:off x="133203" y="1055658"/>
              <a:ext cx="74613" cy="503238"/>
            </a:xfrm>
            <a:custGeom>
              <a:avLst/>
              <a:gdLst>
                <a:gd name="T0" fmla="*/ 47 w 47"/>
                <a:gd name="T1" fmla="*/ 0 h 317"/>
                <a:gd name="T2" fmla="*/ 40 w 47"/>
                <a:gd name="T3" fmla="*/ 0 h 317"/>
                <a:gd name="T4" fmla="*/ 40 w 47"/>
                <a:gd name="T5" fmla="*/ 28 h 317"/>
                <a:gd name="T6" fmla="*/ 0 w 47"/>
                <a:gd name="T7" fmla="*/ 28 h 317"/>
                <a:gd name="T8" fmla="*/ 0 w 47"/>
                <a:gd name="T9" fmla="*/ 317 h 317"/>
                <a:gd name="T10" fmla="*/ 47 w 47"/>
                <a:gd name="T11" fmla="*/ 317 h 317"/>
                <a:gd name="T12" fmla="*/ 47 w 47"/>
                <a:gd name="T13" fmla="*/ 0 h 317"/>
              </a:gdLst>
              <a:ahLst/>
              <a:cxnLst>
                <a:cxn ang="0">
                  <a:pos x="T0" y="T1"/>
                </a:cxn>
                <a:cxn ang="0">
                  <a:pos x="T2" y="T3"/>
                </a:cxn>
                <a:cxn ang="0">
                  <a:pos x="T4" y="T5"/>
                </a:cxn>
                <a:cxn ang="0">
                  <a:pos x="T6" y="T7"/>
                </a:cxn>
                <a:cxn ang="0">
                  <a:pos x="T8" y="T9"/>
                </a:cxn>
                <a:cxn ang="0">
                  <a:pos x="T10" y="T11"/>
                </a:cxn>
                <a:cxn ang="0">
                  <a:pos x="T12" y="T13"/>
                </a:cxn>
              </a:cxnLst>
              <a:rect l="0" t="0" r="r" b="b"/>
              <a:pathLst>
                <a:path w="47" h="317">
                  <a:moveTo>
                    <a:pt x="47" y="0"/>
                  </a:moveTo>
                  <a:lnTo>
                    <a:pt x="40" y="0"/>
                  </a:lnTo>
                  <a:lnTo>
                    <a:pt x="40" y="28"/>
                  </a:lnTo>
                  <a:lnTo>
                    <a:pt x="0" y="28"/>
                  </a:lnTo>
                  <a:lnTo>
                    <a:pt x="0" y="317"/>
                  </a:lnTo>
                  <a:lnTo>
                    <a:pt x="47" y="317"/>
                  </a:lnTo>
                  <a:lnTo>
                    <a:pt x="47" y="0"/>
                  </a:lnTo>
                  <a:close/>
                </a:path>
              </a:pathLst>
            </a:custGeom>
            <a:solidFill>
              <a:srgbClr val="00AE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Rectangle 63"/>
            <p:cNvSpPr>
              <a:spLocks noChangeArrowheads="1"/>
            </p:cNvSpPr>
            <p:nvPr/>
          </p:nvSpPr>
          <p:spPr bwMode="auto">
            <a:xfrm flipH="1">
              <a:off x="4615" y="1262033"/>
              <a:ext cx="68263" cy="296863"/>
            </a:xfrm>
            <a:prstGeom prst="rect">
              <a:avLst/>
            </a:prstGeom>
            <a:solidFill>
              <a:srgbClr val="00AE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9"/>
            <p:cNvSpPr>
              <a:spLocks/>
            </p:cNvSpPr>
            <p:nvPr/>
          </p:nvSpPr>
          <p:spPr bwMode="auto">
            <a:xfrm flipH="1">
              <a:off x="446966" y="892359"/>
              <a:ext cx="252280" cy="671019"/>
            </a:xfrm>
            <a:custGeom>
              <a:avLst/>
              <a:gdLst>
                <a:gd name="T0" fmla="*/ 83 w 154"/>
                <a:gd name="T1" fmla="*/ 0 h 521"/>
                <a:gd name="T2" fmla="*/ 71 w 154"/>
                <a:gd name="T3" fmla="*/ 0 h 521"/>
                <a:gd name="T4" fmla="*/ 71 w 154"/>
                <a:gd name="T5" fmla="*/ 74 h 521"/>
                <a:gd name="T6" fmla="*/ 0 w 154"/>
                <a:gd name="T7" fmla="*/ 74 h 521"/>
                <a:gd name="T8" fmla="*/ 0 w 154"/>
                <a:gd name="T9" fmla="*/ 521 h 521"/>
                <a:gd name="T10" fmla="*/ 154 w 154"/>
                <a:gd name="T11" fmla="*/ 521 h 521"/>
                <a:gd name="T12" fmla="*/ 107 w 154"/>
                <a:gd name="T13" fmla="*/ 521 h 521"/>
                <a:gd name="T14" fmla="*/ 107 w 154"/>
                <a:gd name="T15" fmla="*/ 232 h 521"/>
                <a:gd name="T16" fmla="*/ 147 w 154"/>
                <a:gd name="T17" fmla="*/ 232 h 521"/>
                <a:gd name="T18" fmla="*/ 147 w 154"/>
                <a:gd name="T19" fmla="*/ 204 h 521"/>
                <a:gd name="T20" fmla="*/ 154 w 154"/>
                <a:gd name="T21" fmla="*/ 204 h 521"/>
                <a:gd name="T22" fmla="*/ 154 w 154"/>
                <a:gd name="T23" fmla="*/ 74 h 521"/>
                <a:gd name="T24" fmla="*/ 83 w 154"/>
                <a:gd name="T25" fmla="*/ 74 h 521"/>
                <a:gd name="T26" fmla="*/ 83 w 154"/>
                <a:gd name="T27"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4" h="521">
                  <a:moveTo>
                    <a:pt x="83" y="0"/>
                  </a:moveTo>
                  <a:lnTo>
                    <a:pt x="71" y="0"/>
                  </a:lnTo>
                  <a:lnTo>
                    <a:pt x="71" y="74"/>
                  </a:lnTo>
                  <a:lnTo>
                    <a:pt x="0" y="74"/>
                  </a:lnTo>
                  <a:lnTo>
                    <a:pt x="0" y="521"/>
                  </a:lnTo>
                  <a:lnTo>
                    <a:pt x="154" y="521"/>
                  </a:lnTo>
                  <a:lnTo>
                    <a:pt x="107" y="521"/>
                  </a:lnTo>
                  <a:lnTo>
                    <a:pt x="107" y="232"/>
                  </a:lnTo>
                  <a:lnTo>
                    <a:pt x="147" y="232"/>
                  </a:lnTo>
                  <a:lnTo>
                    <a:pt x="147" y="204"/>
                  </a:lnTo>
                  <a:lnTo>
                    <a:pt x="154" y="204"/>
                  </a:lnTo>
                  <a:lnTo>
                    <a:pt x="154" y="74"/>
                  </a:lnTo>
                  <a:lnTo>
                    <a:pt x="83" y="74"/>
                  </a:lnTo>
                  <a:lnTo>
                    <a:pt x="83" y="0"/>
                  </a:lnTo>
                  <a:close/>
                </a:path>
              </a:pathLst>
            </a:custGeom>
            <a:solidFill>
              <a:srgbClr val="6FB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59"/>
            <p:cNvSpPr>
              <a:spLocks/>
            </p:cNvSpPr>
            <p:nvPr/>
          </p:nvSpPr>
          <p:spPr bwMode="auto">
            <a:xfrm flipH="1">
              <a:off x="318378" y="1155099"/>
              <a:ext cx="132693" cy="408279"/>
            </a:xfrm>
            <a:custGeom>
              <a:avLst/>
              <a:gdLst>
                <a:gd name="T0" fmla="*/ 41 w 81"/>
                <a:gd name="T1" fmla="*/ 0 h 317"/>
                <a:gd name="T2" fmla="*/ 0 w 81"/>
                <a:gd name="T3" fmla="*/ 0 h 317"/>
                <a:gd name="T4" fmla="*/ 0 w 81"/>
                <a:gd name="T5" fmla="*/ 317 h 317"/>
                <a:gd name="T6" fmla="*/ 38 w 81"/>
                <a:gd name="T7" fmla="*/ 317 h 317"/>
                <a:gd name="T8" fmla="*/ 38 w 81"/>
                <a:gd name="T9" fmla="*/ 130 h 317"/>
                <a:gd name="T10" fmla="*/ 81 w 81"/>
                <a:gd name="T11" fmla="*/ 130 h 317"/>
                <a:gd name="T12" fmla="*/ 81 w 81"/>
                <a:gd name="T13" fmla="*/ 28 h 317"/>
                <a:gd name="T14" fmla="*/ 41 w 81"/>
                <a:gd name="T15" fmla="*/ 28 h 317"/>
                <a:gd name="T16" fmla="*/ 41 w 81"/>
                <a:gd name="T17"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317">
                  <a:moveTo>
                    <a:pt x="41" y="0"/>
                  </a:moveTo>
                  <a:lnTo>
                    <a:pt x="0" y="0"/>
                  </a:lnTo>
                  <a:lnTo>
                    <a:pt x="0" y="317"/>
                  </a:lnTo>
                  <a:lnTo>
                    <a:pt x="38" y="317"/>
                  </a:lnTo>
                  <a:lnTo>
                    <a:pt x="38" y="130"/>
                  </a:lnTo>
                  <a:lnTo>
                    <a:pt x="81" y="130"/>
                  </a:lnTo>
                  <a:lnTo>
                    <a:pt x="81" y="28"/>
                  </a:lnTo>
                  <a:lnTo>
                    <a:pt x="41" y="28"/>
                  </a:lnTo>
                  <a:lnTo>
                    <a:pt x="41" y="0"/>
                  </a:lnTo>
                  <a:close/>
                </a:path>
              </a:pathLst>
            </a:custGeom>
            <a:solidFill>
              <a:srgbClr val="6FB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61"/>
            <p:cNvSpPr>
              <a:spLocks/>
            </p:cNvSpPr>
            <p:nvPr/>
          </p:nvSpPr>
          <p:spPr bwMode="auto">
            <a:xfrm flipH="1">
              <a:off x="446966" y="1155099"/>
              <a:ext cx="76995" cy="408279"/>
            </a:xfrm>
            <a:custGeom>
              <a:avLst/>
              <a:gdLst>
                <a:gd name="T0" fmla="*/ 47 w 47"/>
                <a:gd name="T1" fmla="*/ 0 h 317"/>
                <a:gd name="T2" fmla="*/ 40 w 47"/>
                <a:gd name="T3" fmla="*/ 0 h 317"/>
                <a:gd name="T4" fmla="*/ 40 w 47"/>
                <a:gd name="T5" fmla="*/ 28 h 317"/>
                <a:gd name="T6" fmla="*/ 0 w 47"/>
                <a:gd name="T7" fmla="*/ 28 h 317"/>
                <a:gd name="T8" fmla="*/ 0 w 47"/>
                <a:gd name="T9" fmla="*/ 317 h 317"/>
                <a:gd name="T10" fmla="*/ 47 w 47"/>
                <a:gd name="T11" fmla="*/ 317 h 317"/>
                <a:gd name="T12" fmla="*/ 47 w 47"/>
                <a:gd name="T13" fmla="*/ 0 h 317"/>
              </a:gdLst>
              <a:ahLst/>
              <a:cxnLst>
                <a:cxn ang="0">
                  <a:pos x="T0" y="T1"/>
                </a:cxn>
                <a:cxn ang="0">
                  <a:pos x="T2" y="T3"/>
                </a:cxn>
                <a:cxn ang="0">
                  <a:pos x="T4" y="T5"/>
                </a:cxn>
                <a:cxn ang="0">
                  <a:pos x="T6" y="T7"/>
                </a:cxn>
                <a:cxn ang="0">
                  <a:pos x="T8" y="T9"/>
                </a:cxn>
                <a:cxn ang="0">
                  <a:pos x="T10" y="T11"/>
                </a:cxn>
                <a:cxn ang="0">
                  <a:pos x="T12" y="T13"/>
                </a:cxn>
              </a:cxnLst>
              <a:rect l="0" t="0" r="r" b="b"/>
              <a:pathLst>
                <a:path w="47" h="317">
                  <a:moveTo>
                    <a:pt x="47" y="0"/>
                  </a:moveTo>
                  <a:lnTo>
                    <a:pt x="40" y="0"/>
                  </a:lnTo>
                  <a:lnTo>
                    <a:pt x="40" y="28"/>
                  </a:lnTo>
                  <a:lnTo>
                    <a:pt x="0" y="28"/>
                  </a:lnTo>
                  <a:lnTo>
                    <a:pt x="0" y="317"/>
                  </a:lnTo>
                  <a:lnTo>
                    <a:pt x="47" y="317"/>
                  </a:lnTo>
                  <a:lnTo>
                    <a:pt x="47" y="0"/>
                  </a:lnTo>
                  <a:close/>
                </a:path>
              </a:pathLst>
            </a:custGeom>
            <a:solidFill>
              <a:srgbClr val="00AE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Rectangle 63"/>
            <p:cNvSpPr>
              <a:spLocks noChangeArrowheads="1"/>
            </p:cNvSpPr>
            <p:nvPr/>
          </p:nvSpPr>
          <p:spPr bwMode="auto">
            <a:xfrm flipH="1">
              <a:off x="318378" y="1322533"/>
              <a:ext cx="70442" cy="240846"/>
            </a:xfrm>
            <a:prstGeom prst="rect">
              <a:avLst/>
            </a:prstGeom>
            <a:solidFill>
              <a:srgbClr val="00AE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7" name="Oval 56"/>
          <p:cNvSpPr/>
          <p:nvPr/>
        </p:nvSpPr>
        <p:spPr>
          <a:xfrm>
            <a:off x="4777605" y="2986144"/>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3600" dirty="0" smtClean="0">
                <a:solidFill>
                  <a:schemeClr val="accent2"/>
                </a:solidFill>
                <a:latin typeface="Sosa" pitchFamily="2" charset="0"/>
              </a:rPr>
              <a:t>L</a:t>
            </a:r>
            <a:endParaRPr lang="en-US" sz="3600" dirty="0">
              <a:solidFill>
                <a:schemeClr val="accent2"/>
              </a:solidFill>
              <a:latin typeface="Sosa" pitchFamily="2" charset="0"/>
            </a:endParaRPr>
          </a:p>
        </p:txBody>
      </p:sp>
      <p:sp>
        <p:nvSpPr>
          <p:cNvPr id="58" name="Oval 57"/>
          <p:cNvSpPr/>
          <p:nvPr/>
        </p:nvSpPr>
        <p:spPr>
          <a:xfrm>
            <a:off x="4364860" y="3488229"/>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3600" dirty="0" smtClean="0">
                <a:solidFill>
                  <a:schemeClr val="accent4"/>
                </a:solidFill>
                <a:latin typeface="Sosa" pitchFamily="2" charset="0"/>
              </a:rPr>
              <a:t>K</a:t>
            </a:r>
            <a:endParaRPr lang="en-US" sz="3600" dirty="0">
              <a:solidFill>
                <a:schemeClr val="accent4"/>
              </a:solidFill>
              <a:latin typeface="Sosa" pitchFamily="2" charset="0"/>
            </a:endParaRPr>
          </a:p>
        </p:txBody>
      </p:sp>
      <p:sp>
        <p:nvSpPr>
          <p:cNvPr id="59" name="Oval 58"/>
          <p:cNvSpPr/>
          <p:nvPr/>
        </p:nvSpPr>
        <p:spPr>
          <a:xfrm>
            <a:off x="3945685" y="3804407"/>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3600" dirty="0" smtClean="0">
                <a:solidFill>
                  <a:schemeClr val="accent1"/>
                </a:solidFill>
                <a:latin typeface="Sosa" pitchFamily="2" charset="0"/>
              </a:rPr>
              <a:t>J</a:t>
            </a:r>
            <a:endParaRPr lang="en-US" sz="3600" dirty="0">
              <a:solidFill>
                <a:schemeClr val="accent1"/>
              </a:solidFill>
              <a:latin typeface="Sosa" pitchFamily="2" charset="0"/>
            </a:endParaRPr>
          </a:p>
        </p:txBody>
      </p:sp>
      <p:sp>
        <p:nvSpPr>
          <p:cNvPr id="60" name="Content Placeholder 2"/>
          <p:cNvSpPr txBox="1">
            <a:spLocks/>
          </p:cNvSpPr>
          <p:nvPr/>
        </p:nvSpPr>
        <p:spPr>
          <a:xfrm>
            <a:off x="5582175" y="3092622"/>
            <a:ext cx="6129876" cy="64644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solidFill>
                  <a:schemeClr val="accent2"/>
                </a:solidFill>
              </a:rPr>
              <a:t>Networking </a:t>
            </a:r>
            <a:r>
              <a:rPr lang="en-US" b="1" dirty="0" smtClean="0">
                <a:solidFill>
                  <a:schemeClr val="accent2"/>
                </a:solidFill>
              </a:rPr>
              <a:t/>
            </a:r>
            <a:br>
              <a:rPr lang="en-US" b="1" dirty="0" smtClean="0">
                <a:solidFill>
                  <a:schemeClr val="accent2"/>
                </a:solidFill>
              </a:rPr>
            </a:br>
            <a:r>
              <a:rPr lang="en-US" sz="1100" dirty="0" smtClean="0"/>
              <a:t>Lorem ipsum dolor sit amet, consectetur adipiscing elit. Curabitur elementum posuere pretium. Quisque nibh dolor, dignissim ac dignissim ut, luctus ac urna. Aliquam aliquet non massa quis tincidunt.</a:t>
            </a:r>
            <a:endParaRPr lang="en-US" sz="1100" dirty="0"/>
          </a:p>
        </p:txBody>
      </p:sp>
      <p:sp>
        <p:nvSpPr>
          <p:cNvPr id="61" name="Content Placeholder 2"/>
          <p:cNvSpPr txBox="1">
            <a:spLocks/>
          </p:cNvSpPr>
          <p:nvPr/>
        </p:nvSpPr>
        <p:spPr>
          <a:xfrm>
            <a:off x="5547436" y="3707357"/>
            <a:ext cx="6129876" cy="64644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solidFill>
                  <a:schemeClr val="accent4"/>
                </a:solidFill>
              </a:rPr>
              <a:t>General Transportation</a:t>
            </a:r>
            <a:r>
              <a:rPr lang="id-ID" dirty="0" smtClean="0">
                <a:solidFill>
                  <a:schemeClr val="accent4"/>
                </a:solidFill>
              </a:rPr>
              <a:t> </a:t>
            </a:r>
            <a:r>
              <a:rPr lang="en-US" dirty="0" smtClean="0"/>
              <a:t/>
            </a:r>
            <a:br>
              <a:rPr lang="en-US" dirty="0" smtClean="0"/>
            </a:br>
            <a:r>
              <a:rPr lang="en-US" sz="1100" dirty="0" smtClean="0"/>
              <a:t>Lorem ipsum dolor sit amet, consectetur adipiscing elit. Curabitur elementum posuere pretium. Quisque nibh dolor, dignissim ac dignissim ut, luctus ac urna. Aliquam aliquet non massa quis tincidunt.</a:t>
            </a:r>
            <a:endParaRPr lang="en-US" sz="1100" dirty="0"/>
          </a:p>
        </p:txBody>
      </p:sp>
      <p:sp>
        <p:nvSpPr>
          <p:cNvPr id="62" name="Content Placeholder 2"/>
          <p:cNvSpPr txBox="1">
            <a:spLocks/>
          </p:cNvSpPr>
          <p:nvPr/>
        </p:nvSpPr>
        <p:spPr>
          <a:xfrm>
            <a:off x="3031062" y="4599385"/>
            <a:ext cx="6129876" cy="64644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solidFill>
                  <a:schemeClr val="accent1"/>
                </a:solidFill>
              </a:rPr>
              <a:t>Modern Transportation</a:t>
            </a:r>
            <a:r>
              <a:rPr lang="id-ID" dirty="0" smtClean="0">
                <a:solidFill>
                  <a:schemeClr val="accent1"/>
                </a:solidFill>
              </a:rPr>
              <a:t> </a:t>
            </a:r>
            <a:r>
              <a:rPr lang="en-US" dirty="0" smtClean="0"/>
              <a:t/>
            </a:r>
            <a:br>
              <a:rPr lang="en-US" dirty="0" smtClean="0"/>
            </a:br>
            <a:r>
              <a:rPr lang="en-US" sz="1100" dirty="0" smtClean="0"/>
              <a:t>Lorem ipsum dolor sit amet, consectetur adipiscing elit. Curabitur elementum posuere pretium. Quisque nibh dolor, dignissim ac dignissim ut, luctus ac urna. Aliquam aliquet non massa quis tincidunt.</a:t>
            </a:r>
            <a:endParaRPr lang="en-US" sz="1100" dirty="0"/>
          </a:p>
        </p:txBody>
      </p:sp>
    </p:spTree>
    <p:extLst>
      <p:ext uri="{BB962C8B-B14F-4D97-AF65-F5344CB8AC3E}">
        <p14:creationId xmlns:p14="http://schemas.microsoft.com/office/powerpoint/2010/main" val="31227334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200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0-#ppt_w/2"/>
                                          </p:val>
                                        </p:tav>
                                        <p:tav tm="100000">
                                          <p:val>
                                            <p:strVal val="#ppt_x"/>
                                          </p:val>
                                        </p:tav>
                                      </p:tavLst>
                                    </p:anim>
                                    <p:anim calcmode="lin" valueType="num">
                                      <p:cBhvr additive="base">
                                        <p:cTn id="18" dur="500" fill="hold"/>
                                        <p:tgtEl>
                                          <p:spTgt spid="8"/>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10" presetClass="entr" presetSubtype="0" fill="hold" grpId="0" nodeType="afterEffect">
                                  <p:stCondLst>
                                    <p:cond delay="0"/>
                                  </p:stCondLst>
                                  <p:childTnLst>
                                    <p:set>
                                      <p:cBhvr>
                                        <p:cTn id="21" dur="1" fill="hold">
                                          <p:stCondLst>
                                            <p:cond delay="0"/>
                                          </p:stCondLst>
                                        </p:cTn>
                                        <p:tgtEl>
                                          <p:spTgt spid="60"/>
                                        </p:tgtEl>
                                        <p:attrNameLst>
                                          <p:attrName>style.visibility</p:attrName>
                                        </p:attrNameLst>
                                      </p:cBhvr>
                                      <p:to>
                                        <p:strVal val="visible"/>
                                      </p:to>
                                    </p:set>
                                    <p:animEffect transition="in" filter="fade">
                                      <p:cBhvr>
                                        <p:cTn id="22" dur="500"/>
                                        <p:tgtEl>
                                          <p:spTgt spid="60"/>
                                        </p:tgtEl>
                                      </p:cBhvr>
                                    </p:animEffect>
                                  </p:childTnLst>
                                </p:cTn>
                              </p:par>
                            </p:childTnLst>
                          </p:cTn>
                        </p:par>
                        <p:par>
                          <p:cTn id="23" fill="hold">
                            <p:stCondLst>
                              <p:cond delay="3500"/>
                            </p:stCondLst>
                            <p:childTnLst>
                              <p:par>
                                <p:cTn id="24" presetID="10" presetClass="entr" presetSubtype="0" fill="hold" grpId="0" nodeType="afterEffect">
                                  <p:stCondLst>
                                    <p:cond delay="0"/>
                                  </p:stCondLst>
                                  <p:childTnLst>
                                    <p:set>
                                      <p:cBhvr>
                                        <p:cTn id="25" dur="1" fill="hold">
                                          <p:stCondLst>
                                            <p:cond delay="0"/>
                                          </p:stCondLst>
                                        </p:cTn>
                                        <p:tgtEl>
                                          <p:spTgt spid="61"/>
                                        </p:tgtEl>
                                        <p:attrNameLst>
                                          <p:attrName>style.visibility</p:attrName>
                                        </p:attrNameLst>
                                      </p:cBhvr>
                                      <p:to>
                                        <p:strVal val="visible"/>
                                      </p:to>
                                    </p:set>
                                    <p:animEffect transition="in" filter="fade">
                                      <p:cBhvr>
                                        <p:cTn id="26" dur="500"/>
                                        <p:tgtEl>
                                          <p:spTgt spid="61"/>
                                        </p:tgtEl>
                                      </p:cBhvr>
                                    </p:animEffect>
                                  </p:childTnLst>
                                </p:cTn>
                              </p:par>
                            </p:childTnLst>
                          </p:cTn>
                        </p:par>
                        <p:par>
                          <p:cTn id="27" fill="hold">
                            <p:stCondLst>
                              <p:cond delay="4000"/>
                            </p:stCondLst>
                            <p:childTnLst>
                              <p:par>
                                <p:cTn id="28" presetID="10" presetClass="entr" presetSubtype="0" fill="hold" grpId="0" nodeType="afterEffect">
                                  <p:stCondLst>
                                    <p:cond delay="0"/>
                                  </p:stCondLst>
                                  <p:childTnLst>
                                    <p:set>
                                      <p:cBhvr>
                                        <p:cTn id="29" dur="1" fill="hold">
                                          <p:stCondLst>
                                            <p:cond delay="0"/>
                                          </p:stCondLst>
                                        </p:cTn>
                                        <p:tgtEl>
                                          <p:spTgt spid="62"/>
                                        </p:tgtEl>
                                        <p:attrNameLst>
                                          <p:attrName>style.visibility</p:attrName>
                                        </p:attrNameLst>
                                      </p:cBhvr>
                                      <p:to>
                                        <p:strVal val="visible"/>
                                      </p:to>
                                    </p:set>
                                    <p:animEffect transition="in" filter="fade">
                                      <p:cBhvr>
                                        <p:cTn id="30"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8" grpId="0"/>
      <p:bldP spid="60" grpId="0"/>
      <p:bldP spid="61" grpId="0"/>
      <p:bldP spid="62"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58</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Colorful Design</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sp>
        <p:nvSpPr>
          <p:cNvPr id="8" name="TextBox 7"/>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grpSp>
        <p:nvGrpSpPr>
          <p:cNvPr id="9" name="Group 8"/>
          <p:cNvGrpSpPr/>
          <p:nvPr/>
        </p:nvGrpSpPr>
        <p:grpSpPr>
          <a:xfrm>
            <a:off x="663967" y="2189484"/>
            <a:ext cx="2410348" cy="3887200"/>
            <a:chOff x="7473950" y="1804001"/>
            <a:chExt cx="2410348" cy="3887200"/>
          </a:xfrm>
        </p:grpSpPr>
        <p:grpSp>
          <p:nvGrpSpPr>
            <p:cNvPr id="10" name="Group 9"/>
            <p:cNvGrpSpPr>
              <a:grpSpLocks noChangeAspect="1"/>
            </p:cNvGrpSpPr>
            <p:nvPr/>
          </p:nvGrpSpPr>
          <p:grpSpPr>
            <a:xfrm>
              <a:off x="7473950" y="4441521"/>
              <a:ext cx="2391410" cy="1249680"/>
              <a:chOff x="2068513" y="1588"/>
              <a:chExt cx="2989263" cy="1562100"/>
            </a:xfrm>
          </p:grpSpPr>
          <p:sp>
            <p:nvSpPr>
              <p:cNvPr id="27" name="Freeform 26"/>
              <p:cNvSpPr>
                <a:spLocks/>
              </p:cNvSpPr>
              <p:nvPr/>
            </p:nvSpPr>
            <p:spPr bwMode="auto">
              <a:xfrm>
                <a:off x="2068513" y="434975"/>
                <a:ext cx="1495425" cy="1128713"/>
              </a:xfrm>
              <a:custGeom>
                <a:avLst/>
                <a:gdLst>
                  <a:gd name="T0" fmla="*/ 942 w 942"/>
                  <a:gd name="T1" fmla="*/ 711 h 711"/>
                  <a:gd name="T2" fmla="*/ 0 w 942"/>
                  <a:gd name="T3" fmla="*/ 444 h 711"/>
                  <a:gd name="T4" fmla="*/ 0 w 942"/>
                  <a:gd name="T5" fmla="*/ 0 h 711"/>
                  <a:gd name="T6" fmla="*/ 942 w 942"/>
                  <a:gd name="T7" fmla="*/ 267 h 711"/>
                  <a:gd name="T8" fmla="*/ 942 w 942"/>
                  <a:gd name="T9" fmla="*/ 711 h 711"/>
                </a:gdLst>
                <a:ahLst/>
                <a:cxnLst>
                  <a:cxn ang="0">
                    <a:pos x="T0" y="T1"/>
                  </a:cxn>
                  <a:cxn ang="0">
                    <a:pos x="T2" y="T3"/>
                  </a:cxn>
                  <a:cxn ang="0">
                    <a:pos x="T4" y="T5"/>
                  </a:cxn>
                  <a:cxn ang="0">
                    <a:pos x="T6" y="T7"/>
                  </a:cxn>
                  <a:cxn ang="0">
                    <a:pos x="T8" y="T9"/>
                  </a:cxn>
                </a:cxnLst>
                <a:rect l="0" t="0" r="r" b="b"/>
                <a:pathLst>
                  <a:path w="942" h="711">
                    <a:moveTo>
                      <a:pt x="942" y="711"/>
                    </a:moveTo>
                    <a:lnTo>
                      <a:pt x="0" y="444"/>
                    </a:lnTo>
                    <a:lnTo>
                      <a:pt x="0" y="0"/>
                    </a:lnTo>
                    <a:lnTo>
                      <a:pt x="942" y="267"/>
                    </a:lnTo>
                    <a:lnTo>
                      <a:pt x="942" y="711"/>
                    </a:lnTo>
                    <a:close/>
                  </a:path>
                </a:pathLst>
              </a:custGeom>
              <a:solidFill>
                <a:srgbClr val="68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7"/>
              <p:cNvSpPr>
                <a:spLocks/>
              </p:cNvSpPr>
              <p:nvPr/>
            </p:nvSpPr>
            <p:spPr bwMode="auto">
              <a:xfrm>
                <a:off x="3562351" y="434975"/>
                <a:ext cx="1495425" cy="1128713"/>
              </a:xfrm>
              <a:custGeom>
                <a:avLst/>
                <a:gdLst>
                  <a:gd name="T0" fmla="*/ 942 w 942"/>
                  <a:gd name="T1" fmla="*/ 444 h 711"/>
                  <a:gd name="T2" fmla="*/ 0 w 942"/>
                  <a:gd name="T3" fmla="*/ 711 h 711"/>
                  <a:gd name="T4" fmla="*/ 0 w 942"/>
                  <a:gd name="T5" fmla="*/ 267 h 711"/>
                  <a:gd name="T6" fmla="*/ 942 w 942"/>
                  <a:gd name="T7" fmla="*/ 0 h 711"/>
                  <a:gd name="T8" fmla="*/ 942 w 942"/>
                  <a:gd name="T9" fmla="*/ 444 h 711"/>
                </a:gdLst>
                <a:ahLst/>
                <a:cxnLst>
                  <a:cxn ang="0">
                    <a:pos x="T0" y="T1"/>
                  </a:cxn>
                  <a:cxn ang="0">
                    <a:pos x="T2" y="T3"/>
                  </a:cxn>
                  <a:cxn ang="0">
                    <a:pos x="T4" y="T5"/>
                  </a:cxn>
                  <a:cxn ang="0">
                    <a:pos x="T6" y="T7"/>
                  </a:cxn>
                  <a:cxn ang="0">
                    <a:pos x="T8" y="T9"/>
                  </a:cxn>
                </a:cxnLst>
                <a:rect l="0" t="0" r="r" b="b"/>
                <a:pathLst>
                  <a:path w="942" h="711">
                    <a:moveTo>
                      <a:pt x="942" y="444"/>
                    </a:moveTo>
                    <a:lnTo>
                      <a:pt x="0" y="711"/>
                    </a:lnTo>
                    <a:lnTo>
                      <a:pt x="0" y="267"/>
                    </a:lnTo>
                    <a:lnTo>
                      <a:pt x="942" y="0"/>
                    </a:lnTo>
                    <a:lnTo>
                      <a:pt x="942" y="444"/>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8"/>
              <p:cNvSpPr>
                <a:spLocks/>
              </p:cNvSpPr>
              <p:nvPr/>
            </p:nvSpPr>
            <p:spPr bwMode="auto">
              <a:xfrm>
                <a:off x="2068513" y="1588"/>
                <a:ext cx="2989263" cy="857250"/>
              </a:xfrm>
              <a:custGeom>
                <a:avLst/>
                <a:gdLst>
                  <a:gd name="T0" fmla="*/ 1883 w 1883"/>
                  <a:gd name="T1" fmla="*/ 273 h 540"/>
                  <a:gd name="T2" fmla="*/ 941 w 1883"/>
                  <a:gd name="T3" fmla="*/ 540 h 540"/>
                  <a:gd name="T4" fmla="*/ 0 w 1883"/>
                  <a:gd name="T5" fmla="*/ 273 h 540"/>
                  <a:gd name="T6" fmla="*/ 0 w 1883"/>
                  <a:gd name="T7" fmla="*/ 268 h 540"/>
                  <a:gd name="T8" fmla="*/ 942 w 1883"/>
                  <a:gd name="T9" fmla="*/ 0 h 540"/>
                  <a:gd name="T10" fmla="*/ 1883 w 1883"/>
                  <a:gd name="T11" fmla="*/ 268 h 540"/>
                  <a:gd name="T12" fmla="*/ 1883 w 1883"/>
                  <a:gd name="T13" fmla="*/ 273 h 540"/>
                </a:gdLst>
                <a:ahLst/>
                <a:cxnLst>
                  <a:cxn ang="0">
                    <a:pos x="T0" y="T1"/>
                  </a:cxn>
                  <a:cxn ang="0">
                    <a:pos x="T2" y="T3"/>
                  </a:cxn>
                  <a:cxn ang="0">
                    <a:pos x="T4" y="T5"/>
                  </a:cxn>
                  <a:cxn ang="0">
                    <a:pos x="T6" y="T7"/>
                  </a:cxn>
                  <a:cxn ang="0">
                    <a:pos x="T8" y="T9"/>
                  </a:cxn>
                  <a:cxn ang="0">
                    <a:pos x="T10" y="T11"/>
                  </a:cxn>
                  <a:cxn ang="0">
                    <a:pos x="T12" y="T13"/>
                  </a:cxn>
                </a:cxnLst>
                <a:rect l="0" t="0" r="r" b="b"/>
                <a:pathLst>
                  <a:path w="1883" h="540">
                    <a:moveTo>
                      <a:pt x="1883" y="273"/>
                    </a:moveTo>
                    <a:lnTo>
                      <a:pt x="941" y="540"/>
                    </a:lnTo>
                    <a:lnTo>
                      <a:pt x="0" y="273"/>
                    </a:lnTo>
                    <a:lnTo>
                      <a:pt x="0" y="268"/>
                    </a:lnTo>
                    <a:lnTo>
                      <a:pt x="942" y="0"/>
                    </a:lnTo>
                    <a:lnTo>
                      <a:pt x="1883" y="268"/>
                    </a:lnTo>
                    <a:lnTo>
                      <a:pt x="1883" y="273"/>
                    </a:lnTo>
                    <a:close/>
                  </a:path>
                </a:pathLst>
              </a:custGeom>
              <a:solidFill>
                <a:srgbClr val="9A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 name="Group 10"/>
            <p:cNvGrpSpPr>
              <a:grpSpLocks noChangeAspect="1"/>
            </p:cNvGrpSpPr>
            <p:nvPr/>
          </p:nvGrpSpPr>
          <p:grpSpPr>
            <a:xfrm>
              <a:off x="7492888" y="3560092"/>
              <a:ext cx="2391410" cy="1249680"/>
              <a:chOff x="2068513" y="1588"/>
              <a:chExt cx="2989263" cy="1562100"/>
            </a:xfrm>
          </p:grpSpPr>
          <p:sp>
            <p:nvSpPr>
              <p:cNvPr id="24" name="Freeform 23"/>
              <p:cNvSpPr>
                <a:spLocks/>
              </p:cNvSpPr>
              <p:nvPr/>
            </p:nvSpPr>
            <p:spPr bwMode="auto">
              <a:xfrm>
                <a:off x="2068513" y="434975"/>
                <a:ext cx="1495425" cy="1128713"/>
              </a:xfrm>
              <a:custGeom>
                <a:avLst/>
                <a:gdLst>
                  <a:gd name="T0" fmla="*/ 942 w 942"/>
                  <a:gd name="T1" fmla="*/ 711 h 711"/>
                  <a:gd name="T2" fmla="*/ 0 w 942"/>
                  <a:gd name="T3" fmla="*/ 444 h 711"/>
                  <a:gd name="T4" fmla="*/ 0 w 942"/>
                  <a:gd name="T5" fmla="*/ 0 h 711"/>
                  <a:gd name="T6" fmla="*/ 942 w 942"/>
                  <a:gd name="T7" fmla="*/ 267 h 711"/>
                  <a:gd name="T8" fmla="*/ 942 w 942"/>
                  <a:gd name="T9" fmla="*/ 711 h 711"/>
                </a:gdLst>
                <a:ahLst/>
                <a:cxnLst>
                  <a:cxn ang="0">
                    <a:pos x="T0" y="T1"/>
                  </a:cxn>
                  <a:cxn ang="0">
                    <a:pos x="T2" y="T3"/>
                  </a:cxn>
                  <a:cxn ang="0">
                    <a:pos x="T4" y="T5"/>
                  </a:cxn>
                  <a:cxn ang="0">
                    <a:pos x="T6" y="T7"/>
                  </a:cxn>
                  <a:cxn ang="0">
                    <a:pos x="T8" y="T9"/>
                  </a:cxn>
                </a:cxnLst>
                <a:rect l="0" t="0" r="r" b="b"/>
                <a:pathLst>
                  <a:path w="942" h="711">
                    <a:moveTo>
                      <a:pt x="942" y="711"/>
                    </a:moveTo>
                    <a:lnTo>
                      <a:pt x="0" y="444"/>
                    </a:lnTo>
                    <a:lnTo>
                      <a:pt x="0" y="0"/>
                    </a:lnTo>
                    <a:lnTo>
                      <a:pt x="942" y="267"/>
                    </a:lnTo>
                    <a:lnTo>
                      <a:pt x="942" y="711"/>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p:cNvSpPr>
              <p:nvPr/>
            </p:nvSpPr>
            <p:spPr bwMode="auto">
              <a:xfrm>
                <a:off x="3562351" y="434975"/>
                <a:ext cx="1495425" cy="1128713"/>
              </a:xfrm>
              <a:custGeom>
                <a:avLst/>
                <a:gdLst>
                  <a:gd name="T0" fmla="*/ 942 w 942"/>
                  <a:gd name="T1" fmla="*/ 444 h 711"/>
                  <a:gd name="T2" fmla="*/ 0 w 942"/>
                  <a:gd name="T3" fmla="*/ 711 h 711"/>
                  <a:gd name="T4" fmla="*/ 0 w 942"/>
                  <a:gd name="T5" fmla="*/ 267 h 711"/>
                  <a:gd name="T6" fmla="*/ 942 w 942"/>
                  <a:gd name="T7" fmla="*/ 0 h 711"/>
                  <a:gd name="T8" fmla="*/ 942 w 942"/>
                  <a:gd name="T9" fmla="*/ 444 h 711"/>
                </a:gdLst>
                <a:ahLst/>
                <a:cxnLst>
                  <a:cxn ang="0">
                    <a:pos x="T0" y="T1"/>
                  </a:cxn>
                  <a:cxn ang="0">
                    <a:pos x="T2" y="T3"/>
                  </a:cxn>
                  <a:cxn ang="0">
                    <a:pos x="T4" y="T5"/>
                  </a:cxn>
                  <a:cxn ang="0">
                    <a:pos x="T6" y="T7"/>
                  </a:cxn>
                  <a:cxn ang="0">
                    <a:pos x="T8" y="T9"/>
                  </a:cxn>
                </a:cxnLst>
                <a:rect l="0" t="0" r="r" b="b"/>
                <a:pathLst>
                  <a:path w="942" h="711">
                    <a:moveTo>
                      <a:pt x="942" y="444"/>
                    </a:moveTo>
                    <a:lnTo>
                      <a:pt x="0" y="711"/>
                    </a:lnTo>
                    <a:lnTo>
                      <a:pt x="0" y="267"/>
                    </a:lnTo>
                    <a:lnTo>
                      <a:pt x="942" y="0"/>
                    </a:lnTo>
                    <a:lnTo>
                      <a:pt x="942" y="444"/>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2068513" y="1588"/>
                <a:ext cx="2989263" cy="857250"/>
              </a:xfrm>
              <a:custGeom>
                <a:avLst/>
                <a:gdLst>
                  <a:gd name="T0" fmla="*/ 1883 w 1883"/>
                  <a:gd name="T1" fmla="*/ 273 h 540"/>
                  <a:gd name="T2" fmla="*/ 941 w 1883"/>
                  <a:gd name="T3" fmla="*/ 540 h 540"/>
                  <a:gd name="T4" fmla="*/ 0 w 1883"/>
                  <a:gd name="T5" fmla="*/ 273 h 540"/>
                  <a:gd name="T6" fmla="*/ 0 w 1883"/>
                  <a:gd name="T7" fmla="*/ 268 h 540"/>
                  <a:gd name="T8" fmla="*/ 942 w 1883"/>
                  <a:gd name="T9" fmla="*/ 0 h 540"/>
                  <a:gd name="T10" fmla="*/ 1883 w 1883"/>
                  <a:gd name="T11" fmla="*/ 268 h 540"/>
                  <a:gd name="T12" fmla="*/ 1883 w 1883"/>
                  <a:gd name="T13" fmla="*/ 273 h 540"/>
                </a:gdLst>
                <a:ahLst/>
                <a:cxnLst>
                  <a:cxn ang="0">
                    <a:pos x="T0" y="T1"/>
                  </a:cxn>
                  <a:cxn ang="0">
                    <a:pos x="T2" y="T3"/>
                  </a:cxn>
                  <a:cxn ang="0">
                    <a:pos x="T4" y="T5"/>
                  </a:cxn>
                  <a:cxn ang="0">
                    <a:pos x="T6" y="T7"/>
                  </a:cxn>
                  <a:cxn ang="0">
                    <a:pos x="T8" y="T9"/>
                  </a:cxn>
                  <a:cxn ang="0">
                    <a:pos x="T10" y="T11"/>
                  </a:cxn>
                  <a:cxn ang="0">
                    <a:pos x="T12" y="T13"/>
                  </a:cxn>
                </a:cxnLst>
                <a:rect l="0" t="0" r="r" b="b"/>
                <a:pathLst>
                  <a:path w="1883" h="540">
                    <a:moveTo>
                      <a:pt x="1883" y="273"/>
                    </a:moveTo>
                    <a:lnTo>
                      <a:pt x="941" y="540"/>
                    </a:lnTo>
                    <a:lnTo>
                      <a:pt x="0" y="273"/>
                    </a:lnTo>
                    <a:lnTo>
                      <a:pt x="0" y="268"/>
                    </a:lnTo>
                    <a:lnTo>
                      <a:pt x="942" y="0"/>
                    </a:lnTo>
                    <a:lnTo>
                      <a:pt x="1883" y="268"/>
                    </a:lnTo>
                    <a:lnTo>
                      <a:pt x="1883" y="273"/>
                    </a:lnTo>
                    <a:close/>
                  </a:path>
                </a:pathLst>
              </a:custGeom>
              <a:solidFill>
                <a:srgbClr val="CE77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 name="Group 11"/>
            <p:cNvGrpSpPr>
              <a:grpSpLocks noChangeAspect="1"/>
            </p:cNvGrpSpPr>
            <p:nvPr/>
          </p:nvGrpSpPr>
          <p:grpSpPr>
            <a:xfrm>
              <a:off x="7473950" y="2658584"/>
              <a:ext cx="2391410" cy="1249680"/>
              <a:chOff x="2068513" y="1588"/>
              <a:chExt cx="2989263" cy="1562100"/>
            </a:xfrm>
          </p:grpSpPr>
          <p:sp>
            <p:nvSpPr>
              <p:cNvPr id="21" name="Freeform 20"/>
              <p:cNvSpPr>
                <a:spLocks/>
              </p:cNvSpPr>
              <p:nvPr/>
            </p:nvSpPr>
            <p:spPr bwMode="auto">
              <a:xfrm>
                <a:off x="2068513" y="434975"/>
                <a:ext cx="1495425" cy="1128713"/>
              </a:xfrm>
              <a:custGeom>
                <a:avLst/>
                <a:gdLst>
                  <a:gd name="T0" fmla="*/ 942 w 942"/>
                  <a:gd name="T1" fmla="*/ 711 h 711"/>
                  <a:gd name="T2" fmla="*/ 0 w 942"/>
                  <a:gd name="T3" fmla="*/ 444 h 711"/>
                  <a:gd name="T4" fmla="*/ 0 w 942"/>
                  <a:gd name="T5" fmla="*/ 0 h 711"/>
                  <a:gd name="T6" fmla="*/ 942 w 942"/>
                  <a:gd name="T7" fmla="*/ 267 h 711"/>
                  <a:gd name="T8" fmla="*/ 942 w 942"/>
                  <a:gd name="T9" fmla="*/ 711 h 711"/>
                </a:gdLst>
                <a:ahLst/>
                <a:cxnLst>
                  <a:cxn ang="0">
                    <a:pos x="T0" y="T1"/>
                  </a:cxn>
                  <a:cxn ang="0">
                    <a:pos x="T2" y="T3"/>
                  </a:cxn>
                  <a:cxn ang="0">
                    <a:pos x="T4" y="T5"/>
                  </a:cxn>
                  <a:cxn ang="0">
                    <a:pos x="T6" y="T7"/>
                  </a:cxn>
                  <a:cxn ang="0">
                    <a:pos x="T8" y="T9"/>
                  </a:cxn>
                </a:cxnLst>
                <a:rect l="0" t="0" r="r" b="b"/>
                <a:pathLst>
                  <a:path w="942" h="711">
                    <a:moveTo>
                      <a:pt x="942" y="711"/>
                    </a:moveTo>
                    <a:lnTo>
                      <a:pt x="0" y="444"/>
                    </a:lnTo>
                    <a:lnTo>
                      <a:pt x="0" y="0"/>
                    </a:lnTo>
                    <a:lnTo>
                      <a:pt x="942" y="267"/>
                    </a:lnTo>
                    <a:lnTo>
                      <a:pt x="942" y="711"/>
                    </a:lnTo>
                    <a:close/>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1"/>
              <p:cNvSpPr>
                <a:spLocks/>
              </p:cNvSpPr>
              <p:nvPr/>
            </p:nvSpPr>
            <p:spPr bwMode="auto">
              <a:xfrm>
                <a:off x="3562351" y="434975"/>
                <a:ext cx="1495425" cy="1128713"/>
              </a:xfrm>
              <a:custGeom>
                <a:avLst/>
                <a:gdLst>
                  <a:gd name="T0" fmla="*/ 942 w 942"/>
                  <a:gd name="T1" fmla="*/ 444 h 711"/>
                  <a:gd name="T2" fmla="*/ 0 w 942"/>
                  <a:gd name="T3" fmla="*/ 711 h 711"/>
                  <a:gd name="T4" fmla="*/ 0 w 942"/>
                  <a:gd name="T5" fmla="*/ 267 h 711"/>
                  <a:gd name="T6" fmla="*/ 942 w 942"/>
                  <a:gd name="T7" fmla="*/ 0 h 711"/>
                  <a:gd name="T8" fmla="*/ 942 w 942"/>
                  <a:gd name="T9" fmla="*/ 444 h 711"/>
                </a:gdLst>
                <a:ahLst/>
                <a:cxnLst>
                  <a:cxn ang="0">
                    <a:pos x="T0" y="T1"/>
                  </a:cxn>
                  <a:cxn ang="0">
                    <a:pos x="T2" y="T3"/>
                  </a:cxn>
                  <a:cxn ang="0">
                    <a:pos x="T4" y="T5"/>
                  </a:cxn>
                  <a:cxn ang="0">
                    <a:pos x="T6" y="T7"/>
                  </a:cxn>
                  <a:cxn ang="0">
                    <a:pos x="T8" y="T9"/>
                  </a:cxn>
                </a:cxnLst>
                <a:rect l="0" t="0" r="r" b="b"/>
                <a:pathLst>
                  <a:path w="942" h="711">
                    <a:moveTo>
                      <a:pt x="942" y="444"/>
                    </a:moveTo>
                    <a:lnTo>
                      <a:pt x="0" y="711"/>
                    </a:lnTo>
                    <a:lnTo>
                      <a:pt x="0" y="267"/>
                    </a:lnTo>
                    <a:lnTo>
                      <a:pt x="942" y="0"/>
                    </a:lnTo>
                    <a:lnTo>
                      <a:pt x="942" y="4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2"/>
              <p:cNvSpPr>
                <a:spLocks/>
              </p:cNvSpPr>
              <p:nvPr/>
            </p:nvSpPr>
            <p:spPr bwMode="auto">
              <a:xfrm>
                <a:off x="2068513" y="1588"/>
                <a:ext cx="2989263" cy="857250"/>
              </a:xfrm>
              <a:custGeom>
                <a:avLst/>
                <a:gdLst>
                  <a:gd name="T0" fmla="*/ 1883 w 1883"/>
                  <a:gd name="T1" fmla="*/ 273 h 540"/>
                  <a:gd name="T2" fmla="*/ 941 w 1883"/>
                  <a:gd name="T3" fmla="*/ 540 h 540"/>
                  <a:gd name="T4" fmla="*/ 0 w 1883"/>
                  <a:gd name="T5" fmla="*/ 273 h 540"/>
                  <a:gd name="T6" fmla="*/ 0 w 1883"/>
                  <a:gd name="T7" fmla="*/ 268 h 540"/>
                  <a:gd name="T8" fmla="*/ 942 w 1883"/>
                  <a:gd name="T9" fmla="*/ 0 h 540"/>
                  <a:gd name="T10" fmla="*/ 1883 w 1883"/>
                  <a:gd name="T11" fmla="*/ 268 h 540"/>
                  <a:gd name="T12" fmla="*/ 1883 w 1883"/>
                  <a:gd name="T13" fmla="*/ 273 h 540"/>
                </a:gdLst>
                <a:ahLst/>
                <a:cxnLst>
                  <a:cxn ang="0">
                    <a:pos x="T0" y="T1"/>
                  </a:cxn>
                  <a:cxn ang="0">
                    <a:pos x="T2" y="T3"/>
                  </a:cxn>
                  <a:cxn ang="0">
                    <a:pos x="T4" y="T5"/>
                  </a:cxn>
                  <a:cxn ang="0">
                    <a:pos x="T6" y="T7"/>
                  </a:cxn>
                  <a:cxn ang="0">
                    <a:pos x="T8" y="T9"/>
                  </a:cxn>
                  <a:cxn ang="0">
                    <a:pos x="T10" y="T11"/>
                  </a:cxn>
                  <a:cxn ang="0">
                    <a:pos x="T12" y="T13"/>
                  </a:cxn>
                </a:cxnLst>
                <a:rect l="0" t="0" r="r" b="b"/>
                <a:pathLst>
                  <a:path w="1883" h="540">
                    <a:moveTo>
                      <a:pt x="1883" y="273"/>
                    </a:moveTo>
                    <a:lnTo>
                      <a:pt x="941" y="540"/>
                    </a:lnTo>
                    <a:lnTo>
                      <a:pt x="0" y="273"/>
                    </a:lnTo>
                    <a:lnTo>
                      <a:pt x="0" y="268"/>
                    </a:lnTo>
                    <a:lnTo>
                      <a:pt x="942" y="0"/>
                    </a:lnTo>
                    <a:lnTo>
                      <a:pt x="1883" y="268"/>
                    </a:lnTo>
                    <a:lnTo>
                      <a:pt x="1883" y="273"/>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 name="Group 12"/>
            <p:cNvGrpSpPr>
              <a:grpSpLocks noChangeAspect="1"/>
            </p:cNvGrpSpPr>
            <p:nvPr/>
          </p:nvGrpSpPr>
          <p:grpSpPr>
            <a:xfrm>
              <a:off x="7473950" y="1804001"/>
              <a:ext cx="2391410" cy="1249680"/>
              <a:chOff x="2068513" y="1588"/>
              <a:chExt cx="2989263" cy="1562100"/>
            </a:xfrm>
          </p:grpSpPr>
          <p:sp>
            <p:nvSpPr>
              <p:cNvPr id="18" name="Freeform 17"/>
              <p:cNvSpPr>
                <a:spLocks/>
              </p:cNvSpPr>
              <p:nvPr/>
            </p:nvSpPr>
            <p:spPr bwMode="auto">
              <a:xfrm>
                <a:off x="2068513" y="434975"/>
                <a:ext cx="1495425" cy="1128713"/>
              </a:xfrm>
              <a:custGeom>
                <a:avLst/>
                <a:gdLst>
                  <a:gd name="T0" fmla="*/ 942 w 942"/>
                  <a:gd name="T1" fmla="*/ 711 h 711"/>
                  <a:gd name="T2" fmla="*/ 0 w 942"/>
                  <a:gd name="T3" fmla="*/ 444 h 711"/>
                  <a:gd name="T4" fmla="*/ 0 w 942"/>
                  <a:gd name="T5" fmla="*/ 0 h 711"/>
                  <a:gd name="T6" fmla="*/ 942 w 942"/>
                  <a:gd name="T7" fmla="*/ 267 h 711"/>
                  <a:gd name="T8" fmla="*/ 942 w 942"/>
                  <a:gd name="T9" fmla="*/ 711 h 711"/>
                </a:gdLst>
                <a:ahLst/>
                <a:cxnLst>
                  <a:cxn ang="0">
                    <a:pos x="T0" y="T1"/>
                  </a:cxn>
                  <a:cxn ang="0">
                    <a:pos x="T2" y="T3"/>
                  </a:cxn>
                  <a:cxn ang="0">
                    <a:pos x="T4" y="T5"/>
                  </a:cxn>
                  <a:cxn ang="0">
                    <a:pos x="T6" y="T7"/>
                  </a:cxn>
                  <a:cxn ang="0">
                    <a:pos x="T8" y="T9"/>
                  </a:cxn>
                </a:cxnLst>
                <a:rect l="0" t="0" r="r" b="b"/>
                <a:pathLst>
                  <a:path w="942" h="711">
                    <a:moveTo>
                      <a:pt x="942" y="711"/>
                    </a:moveTo>
                    <a:lnTo>
                      <a:pt x="0" y="444"/>
                    </a:lnTo>
                    <a:lnTo>
                      <a:pt x="0" y="0"/>
                    </a:lnTo>
                    <a:lnTo>
                      <a:pt x="942" y="267"/>
                    </a:lnTo>
                    <a:lnTo>
                      <a:pt x="942" y="711"/>
                    </a:lnTo>
                    <a:close/>
                  </a:path>
                </a:pathLst>
              </a:custGeom>
              <a:solidFill>
                <a:schemeClr val="accent4">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p:cNvSpPr>
              <p:nvPr/>
            </p:nvSpPr>
            <p:spPr bwMode="auto">
              <a:xfrm>
                <a:off x="3562351" y="434975"/>
                <a:ext cx="1495425" cy="1128713"/>
              </a:xfrm>
              <a:custGeom>
                <a:avLst/>
                <a:gdLst>
                  <a:gd name="T0" fmla="*/ 942 w 942"/>
                  <a:gd name="T1" fmla="*/ 444 h 711"/>
                  <a:gd name="T2" fmla="*/ 0 w 942"/>
                  <a:gd name="T3" fmla="*/ 711 h 711"/>
                  <a:gd name="T4" fmla="*/ 0 w 942"/>
                  <a:gd name="T5" fmla="*/ 267 h 711"/>
                  <a:gd name="T6" fmla="*/ 942 w 942"/>
                  <a:gd name="T7" fmla="*/ 0 h 711"/>
                  <a:gd name="T8" fmla="*/ 942 w 942"/>
                  <a:gd name="T9" fmla="*/ 444 h 711"/>
                </a:gdLst>
                <a:ahLst/>
                <a:cxnLst>
                  <a:cxn ang="0">
                    <a:pos x="T0" y="T1"/>
                  </a:cxn>
                  <a:cxn ang="0">
                    <a:pos x="T2" y="T3"/>
                  </a:cxn>
                  <a:cxn ang="0">
                    <a:pos x="T4" y="T5"/>
                  </a:cxn>
                  <a:cxn ang="0">
                    <a:pos x="T6" y="T7"/>
                  </a:cxn>
                  <a:cxn ang="0">
                    <a:pos x="T8" y="T9"/>
                  </a:cxn>
                </a:cxnLst>
                <a:rect l="0" t="0" r="r" b="b"/>
                <a:pathLst>
                  <a:path w="942" h="711">
                    <a:moveTo>
                      <a:pt x="942" y="444"/>
                    </a:moveTo>
                    <a:lnTo>
                      <a:pt x="0" y="711"/>
                    </a:lnTo>
                    <a:lnTo>
                      <a:pt x="0" y="267"/>
                    </a:lnTo>
                    <a:lnTo>
                      <a:pt x="942" y="0"/>
                    </a:lnTo>
                    <a:lnTo>
                      <a:pt x="942" y="444"/>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p:cNvSpPr>
              <p:nvPr/>
            </p:nvSpPr>
            <p:spPr bwMode="auto">
              <a:xfrm>
                <a:off x="2068513" y="1588"/>
                <a:ext cx="2989263" cy="857250"/>
              </a:xfrm>
              <a:custGeom>
                <a:avLst/>
                <a:gdLst>
                  <a:gd name="T0" fmla="*/ 1883 w 1883"/>
                  <a:gd name="T1" fmla="*/ 273 h 540"/>
                  <a:gd name="T2" fmla="*/ 941 w 1883"/>
                  <a:gd name="T3" fmla="*/ 540 h 540"/>
                  <a:gd name="T4" fmla="*/ 0 w 1883"/>
                  <a:gd name="T5" fmla="*/ 273 h 540"/>
                  <a:gd name="T6" fmla="*/ 0 w 1883"/>
                  <a:gd name="T7" fmla="*/ 268 h 540"/>
                  <a:gd name="T8" fmla="*/ 942 w 1883"/>
                  <a:gd name="T9" fmla="*/ 0 h 540"/>
                  <a:gd name="T10" fmla="*/ 1883 w 1883"/>
                  <a:gd name="T11" fmla="*/ 268 h 540"/>
                  <a:gd name="T12" fmla="*/ 1883 w 1883"/>
                  <a:gd name="T13" fmla="*/ 273 h 540"/>
                </a:gdLst>
                <a:ahLst/>
                <a:cxnLst>
                  <a:cxn ang="0">
                    <a:pos x="T0" y="T1"/>
                  </a:cxn>
                  <a:cxn ang="0">
                    <a:pos x="T2" y="T3"/>
                  </a:cxn>
                  <a:cxn ang="0">
                    <a:pos x="T4" y="T5"/>
                  </a:cxn>
                  <a:cxn ang="0">
                    <a:pos x="T6" y="T7"/>
                  </a:cxn>
                  <a:cxn ang="0">
                    <a:pos x="T8" y="T9"/>
                  </a:cxn>
                  <a:cxn ang="0">
                    <a:pos x="T10" y="T11"/>
                  </a:cxn>
                  <a:cxn ang="0">
                    <a:pos x="T12" y="T13"/>
                  </a:cxn>
                </a:cxnLst>
                <a:rect l="0" t="0" r="r" b="b"/>
                <a:pathLst>
                  <a:path w="1883" h="540">
                    <a:moveTo>
                      <a:pt x="1883" y="273"/>
                    </a:moveTo>
                    <a:lnTo>
                      <a:pt x="941" y="540"/>
                    </a:lnTo>
                    <a:lnTo>
                      <a:pt x="0" y="273"/>
                    </a:lnTo>
                    <a:lnTo>
                      <a:pt x="0" y="268"/>
                    </a:lnTo>
                    <a:lnTo>
                      <a:pt x="942" y="0"/>
                    </a:lnTo>
                    <a:lnTo>
                      <a:pt x="1883" y="268"/>
                    </a:lnTo>
                    <a:lnTo>
                      <a:pt x="1883" y="273"/>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 name="Oval 13"/>
            <p:cNvSpPr/>
            <p:nvPr/>
          </p:nvSpPr>
          <p:spPr>
            <a:xfrm>
              <a:off x="7805223" y="2272990"/>
              <a:ext cx="571670" cy="680316"/>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800" dirty="0" smtClean="0">
                  <a:solidFill>
                    <a:schemeClr val="bg1"/>
                  </a:solidFill>
                  <a:latin typeface="Sosa" pitchFamily="2" charset="0"/>
                </a:rPr>
                <a:t>[</a:t>
              </a:r>
              <a:endParaRPr lang="en-US" sz="2800" dirty="0">
                <a:solidFill>
                  <a:schemeClr val="bg1"/>
                </a:solidFill>
                <a:latin typeface="Sosa" pitchFamily="2" charset="0"/>
              </a:endParaRPr>
            </a:p>
          </p:txBody>
        </p:sp>
        <p:sp>
          <p:nvSpPr>
            <p:cNvPr id="15" name="Oval 14"/>
            <p:cNvSpPr/>
            <p:nvPr/>
          </p:nvSpPr>
          <p:spPr>
            <a:xfrm>
              <a:off x="7780186" y="3093964"/>
              <a:ext cx="571670" cy="680316"/>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800" dirty="0">
                  <a:solidFill>
                    <a:schemeClr val="bg1"/>
                  </a:solidFill>
                  <a:latin typeface="Sosa" pitchFamily="2" charset="0"/>
                </a:rPr>
                <a:t>l</a:t>
              </a:r>
              <a:endParaRPr lang="en-US" sz="2800" dirty="0">
                <a:solidFill>
                  <a:schemeClr val="bg1"/>
                </a:solidFill>
                <a:latin typeface="Sosa" pitchFamily="2" charset="0"/>
              </a:endParaRPr>
            </a:p>
          </p:txBody>
        </p:sp>
        <p:sp>
          <p:nvSpPr>
            <p:cNvPr id="16" name="Oval 15"/>
            <p:cNvSpPr/>
            <p:nvPr/>
          </p:nvSpPr>
          <p:spPr>
            <a:xfrm>
              <a:off x="7780186" y="3988288"/>
              <a:ext cx="571670" cy="680316"/>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800" dirty="0">
                  <a:solidFill>
                    <a:schemeClr val="bg1"/>
                  </a:solidFill>
                  <a:latin typeface="Sosa" pitchFamily="2" charset="0"/>
                </a:rPr>
                <a:t>s</a:t>
              </a:r>
              <a:endParaRPr lang="en-US" sz="2800" dirty="0">
                <a:solidFill>
                  <a:schemeClr val="bg1"/>
                </a:solidFill>
                <a:latin typeface="Sosa" pitchFamily="2" charset="0"/>
              </a:endParaRPr>
            </a:p>
          </p:txBody>
        </p:sp>
        <p:sp>
          <p:nvSpPr>
            <p:cNvPr id="17" name="Oval 16"/>
            <p:cNvSpPr/>
            <p:nvPr/>
          </p:nvSpPr>
          <p:spPr>
            <a:xfrm>
              <a:off x="7766114" y="4873481"/>
              <a:ext cx="571670" cy="680316"/>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800" dirty="0" smtClean="0">
                  <a:solidFill>
                    <a:schemeClr val="bg1"/>
                  </a:solidFill>
                  <a:latin typeface="Sosa" pitchFamily="2" charset="0"/>
                </a:rPr>
                <a:t>a</a:t>
              </a:r>
              <a:endParaRPr lang="en-US" sz="2800" dirty="0">
                <a:solidFill>
                  <a:schemeClr val="bg1"/>
                </a:solidFill>
                <a:latin typeface="Sosa" pitchFamily="2" charset="0"/>
              </a:endParaRPr>
            </a:p>
          </p:txBody>
        </p:sp>
      </p:grpSp>
      <p:sp>
        <p:nvSpPr>
          <p:cNvPr id="30" name="Rectangle 29"/>
          <p:cNvSpPr/>
          <p:nvPr/>
        </p:nvSpPr>
        <p:spPr>
          <a:xfrm>
            <a:off x="3055378" y="2532384"/>
            <a:ext cx="2035193" cy="567690"/>
          </a:xfrm>
          <a:prstGeom prst="rect">
            <a:avLst/>
          </a:prstGeom>
          <a:gradFill flip="none" rotWithShape="1">
            <a:gsLst>
              <a:gs pos="0">
                <a:schemeClr val="accent4"/>
              </a:gs>
              <a:gs pos="97000">
                <a:schemeClr val="accent4">
                  <a:lumMod val="75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30"/>
          <p:cNvSpPr/>
          <p:nvPr/>
        </p:nvSpPr>
        <p:spPr>
          <a:xfrm>
            <a:off x="3036439" y="3380352"/>
            <a:ext cx="3200026" cy="567690"/>
          </a:xfrm>
          <a:prstGeom prst="rect">
            <a:avLst/>
          </a:prstGeom>
          <a:gradFill flip="none" rotWithShape="1">
            <a:gsLst>
              <a:gs pos="0">
                <a:schemeClr val="accent1">
                  <a:lumMod val="89000"/>
                </a:schemeClr>
              </a:gs>
              <a:gs pos="23000">
                <a:schemeClr val="accent1">
                  <a:lumMod val="89000"/>
                </a:schemeClr>
              </a:gs>
              <a:gs pos="69000">
                <a:schemeClr val="accent1">
                  <a:lumMod val="75000"/>
                </a:schemeClr>
              </a:gs>
              <a:gs pos="97000">
                <a:schemeClr val="accent1">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p:cNvSpPr/>
          <p:nvPr/>
        </p:nvSpPr>
        <p:spPr>
          <a:xfrm>
            <a:off x="3065516" y="4288475"/>
            <a:ext cx="2151595" cy="567690"/>
          </a:xfrm>
          <a:prstGeom prst="rect">
            <a:avLst/>
          </a:prstGeom>
          <a:gradFill flip="none" rotWithShape="1">
            <a:gsLst>
              <a:gs pos="0">
                <a:schemeClr val="accent6">
                  <a:lumMod val="89000"/>
                </a:schemeClr>
              </a:gs>
              <a:gs pos="23000">
                <a:schemeClr val="accent6">
                  <a:lumMod val="89000"/>
                </a:schemeClr>
              </a:gs>
              <a:gs pos="69000">
                <a:schemeClr val="accent6">
                  <a:lumMod val="75000"/>
                </a:schemeClr>
              </a:gs>
              <a:gs pos="97000">
                <a:schemeClr val="accent6">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p:cNvSpPr/>
          <p:nvPr/>
        </p:nvSpPr>
        <p:spPr>
          <a:xfrm>
            <a:off x="3055377" y="5173714"/>
            <a:ext cx="2938019" cy="567690"/>
          </a:xfrm>
          <a:prstGeom prst="rect">
            <a:avLst/>
          </a:prstGeom>
          <a:gradFill flip="none" rotWithShape="1">
            <a:gsLst>
              <a:gs pos="0">
                <a:srgbClr val="C00000"/>
              </a:gs>
              <a:gs pos="97000">
                <a:srgbClr val="9A0000"/>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p:cNvSpPr/>
          <p:nvPr/>
        </p:nvSpPr>
        <p:spPr>
          <a:xfrm>
            <a:off x="4636452" y="2282934"/>
            <a:ext cx="957279" cy="957279"/>
          </a:xfrm>
          <a:prstGeom prst="ellipse">
            <a:avLst/>
          </a:prstGeom>
          <a:solidFill>
            <a:schemeClr val="bg1"/>
          </a:solidFill>
          <a:ln w="920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p:nvPr/>
        </p:nvSpPr>
        <p:spPr>
          <a:xfrm>
            <a:off x="5819126" y="3190909"/>
            <a:ext cx="957279" cy="957279"/>
          </a:xfrm>
          <a:prstGeom prst="ellipse">
            <a:avLst/>
          </a:prstGeom>
          <a:solidFill>
            <a:schemeClr val="bg1"/>
          </a:solidFill>
          <a:ln w="920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p:nvPr/>
        </p:nvSpPr>
        <p:spPr>
          <a:xfrm>
            <a:off x="4976223" y="4082238"/>
            <a:ext cx="957279" cy="957279"/>
          </a:xfrm>
          <a:prstGeom prst="ellipse">
            <a:avLst/>
          </a:prstGeom>
          <a:solidFill>
            <a:schemeClr val="bg1"/>
          </a:solidFill>
          <a:ln w="92075">
            <a:solidFill>
              <a:srgbClr val="CE771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p:nvPr/>
        </p:nvSpPr>
        <p:spPr>
          <a:xfrm>
            <a:off x="5819126" y="4999608"/>
            <a:ext cx="957279" cy="957279"/>
          </a:xfrm>
          <a:prstGeom prst="ellipse">
            <a:avLst/>
          </a:prstGeom>
          <a:solidFill>
            <a:schemeClr val="bg1"/>
          </a:solidFill>
          <a:ln w="92075">
            <a:solidFill>
              <a:srgbClr val="9A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Oval 37"/>
          <p:cNvSpPr/>
          <p:nvPr/>
        </p:nvSpPr>
        <p:spPr>
          <a:xfrm>
            <a:off x="4653149" y="2309671"/>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4000" dirty="0" smtClean="0">
                <a:solidFill>
                  <a:schemeClr val="accent4"/>
                </a:solidFill>
                <a:latin typeface="Sosa" pitchFamily="2" charset="0"/>
              </a:rPr>
              <a:t>`</a:t>
            </a:r>
            <a:endParaRPr lang="en-US" sz="4000" dirty="0">
              <a:solidFill>
                <a:schemeClr val="accent4"/>
              </a:solidFill>
              <a:latin typeface="Sosa" pitchFamily="2" charset="0"/>
            </a:endParaRPr>
          </a:p>
        </p:txBody>
      </p:sp>
      <p:sp>
        <p:nvSpPr>
          <p:cNvPr id="39" name="Oval 38"/>
          <p:cNvSpPr/>
          <p:nvPr/>
        </p:nvSpPr>
        <p:spPr>
          <a:xfrm>
            <a:off x="5884687" y="3269338"/>
            <a:ext cx="835173" cy="802105"/>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4000" dirty="0" smtClean="0">
                <a:solidFill>
                  <a:schemeClr val="accent1"/>
                </a:solidFill>
                <a:latin typeface="Sosa" pitchFamily="2" charset="0"/>
              </a:rPr>
              <a:t>&gt;</a:t>
            </a:r>
            <a:endParaRPr lang="en-US" sz="4000" dirty="0">
              <a:solidFill>
                <a:schemeClr val="accent1"/>
              </a:solidFill>
              <a:latin typeface="Sosa" pitchFamily="2" charset="0"/>
            </a:endParaRPr>
          </a:p>
        </p:txBody>
      </p:sp>
      <p:sp>
        <p:nvSpPr>
          <p:cNvPr id="40" name="Oval 39"/>
          <p:cNvSpPr/>
          <p:nvPr/>
        </p:nvSpPr>
        <p:spPr>
          <a:xfrm>
            <a:off x="5838064" y="5047944"/>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4000" dirty="0">
                <a:solidFill>
                  <a:srgbClr val="9A0000"/>
                </a:solidFill>
                <a:latin typeface="Sosa" pitchFamily="2" charset="0"/>
              </a:rPr>
              <a:t>F</a:t>
            </a:r>
            <a:endParaRPr lang="en-US" sz="4000" dirty="0">
              <a:solidFill>
                <a:srgbClr val="9A0000"/>
              </a:solidFill>
              <a:latin typeface="Sosa" pitchFamily="2" charset="0"/>
            </a:endParaRPr>
          </a:p>
        </p:txBody>
      </p:sp>
      <p:sp>
        <p:nvSpPr>
          <p:cNvPr id="41" name="Rectangle 1"/>
          <p:cNvSpPr>
            <a:spLocks noChangeArrowheads="1"/>
          </p:cNvSpPr>
          <p:nvPr/>
        </p:nvSpPr>
        <p:spPr bwMode="auto">
          <a:xfrm>
            <a:off x="5143124" y="4193549"/>
            <a:ext cx="729687"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4000" b="0" i="0" u="none" strike="noStrike" cap="none" normalizeH="0" baseline="0" dirty="0" smtClean="0">
                <a:ln>
                  <a:noFill/>
                </a:ln>
                <a:solidFill>
                  <a:srgbClr val="CE7718"/>
                </a:solidFill>
                <a:effectLst/>
                <a:latin typeface="Sosa" pitchFamily="2" charset="0"/>
              </a:rPr>
              <a:t>é</a:t>
            </a:r>
            <a:r>
              <a:rPr kumimoji="0" lang="en-US" sz="1100" b="0" i="0" u="none" strike="noStrike" cap="none" normalizeH="0" baseline="0" dirty="0" smtClean="0">
                <a:ln>
                  <a:noFill/>
                </a:ln>
                <a:solidFill>
                  <a:schemeClr val="tx1"/>
                </a:solidFill>
                <a:effectLst/>
              </a:rPr>
              <a:t> </a:t>
            </a:r>
            <a:endParaRPr kumimoji="0" lang="en-US" sz="1800" b="0" i="0" u="none" strike="noStrike" cap="none" normalizeH="0" baseline="0" dirty="0" smtClean="0">
              <a:ln>
                <a:noFill/>
              </a:ln>
              <a:solidFill>
                <a:schemeClr val="tx1"/>
              </a:solidFill>
              <a:effectLst/>
              <a:latin typeface="Arial" panose="020B0604020202020204" pitchFamily="34" charset="0"/>
            </a:endParaRPr>
          </a:p>
        </p:txBody>
      </p:sp>
      <p:sp>
        <p:nvSpPr>
          <p:cNvPr id="42" name="Content Placeholder 2"/>
          <p:cNvSpPr txBox="1">
            <a:spLocks/>
          </p:cNvSpPr>
          <p:nvPr/>
        </p:nvSpPr>
        <p:spPr>
          <a:xfrm>
            <a:off x="3248007" y="2675141"/>
            <a:ext cx="2062645" cy="33589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b="1" dirty="0" smtClean="0">
                <a:solidFill>
                  <a:schemeClr val="bg1"/>
                </a:solidFill>
              </a:rPr>
              <a:t>R</a:t>
            </a:r>
            <a:r>
              <a:rPr lang="id-ID" b="1" dirty="0" smtClean="0">
                <a:solidFill>
                  <a:schemeClr val="bg1"/>
                </a:solidFill>
              </a:rPr>
              <a:t>esponsive 01</a:t>
            </a:r>
            <a:endParaRPr lang="en-US" sz="1100" dirty="0">
              <a:solidFill>
                <a:schemeClr val="bg1"/>
              </a:solidFill>
            </a:endParaRPr>
          </a:p>
        </p:txBody>
      </p:sp>
      <p:sp>
        <p:nvSpPr>
          <p:cNvPr id="43" name="Content Placeholder 2"/>
          <p:cNvSpPr txBox="1">
            <a:spLocks/>
          </p:cNvSpPr>
          <p:nvPr/>
        </p:nvSpPr>
        <p:spPr>
          <a:xfrm>
            <a:off x="3335029" y="3482761"/>
            <a:ext cx="2062645" cy="33589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b="1" dirty="0" smtClean="0">
                <a:solidFill>
                  <a:schemeClr val="bg1"/>
                </a:solidFill>
              </a:rPr>
              <a:t>R</a:t>
            </a:r>
            <a:r>
              <a:rPr lang="id-ID" b="1" dirty="0" smtClean="0">
                <a:solidFill>
                  <a:schemeClr val="bg1"/>
                </a:solidFill>
              </a:rPr>
              <a:t>esponsive 02</a:t>
            </a:r>
            <a:endParaRPr lang="en-US" sz="1100" dirty="0">
              <a:solidFill>
                <a:schemeClr val="bg1"/>
              </a:solidFill>
            </a:endParaRPr>
          </a:p>
        </p:txBody>
      </p:sp>
      <p:sp>
        <p:nvSpPr>
          <p:cNvPr id="44" name="Content Placeholder 2"/>
          <p:cNvSpPr txBox="1">
            <a:spLocks/>
          </p:cNvSpPr>
          <p:nvPr/>
        </p:nvSpPr>
        <p:spPr>
          <a:xfrm>
            <a:off x="3361613" y="4419427"/>
            <a:ext cx="2062645" cy="33589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b="1" dirty="0" smtClean="0">
                <a:solidFill>
                  <a:schemeClr val="bg1"/>
                </a:solidFill>
              </a:rPr>
              <a:t>R</a:t>
            </a:r>
            <a:r>
              <a:rPr lang="id-ID" b="1" dirty="0" smtClean="0">
                <a:solidFill>
                  <a:schemeClr val="bg1"/>
                </a:solidFill>
              </a:rPr>
              <a:t>esponsive 03</a:t>
            </a:r>
            <a:endParaRPr lang="en-US" sz="1100" dirty="0">
              <a:solidFill>
                <a:schemeClr val="bg1"/>
              </a:solidFill>
            </a:endParaRPr>
          </a:p>
        </p:txBody>
      </p:sp>
      <p:sp>
        <p:nvSpPr>
          <p:cNvPr id="45" name="Content Placeholder 2"/>
          <p:cNvSpPr txBox="1">
            <a:spLocks/>
          </p:cNvSpPr>
          <p:nvPr/>
        </p:nvSpPr>
        <p:spPr>
          <a:xfrm>
            <a:off x="3372543" y="5319931"/>
            <a:ext cx="2062645" cy="33589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b="1" dirty="0" smtClean="0">
                <a:solidFill>
                  <a:schemeClr val="bg1"/>
                </a:solidFill>
              </a:rPr>
              <a:t>R</a:t>
            </a:r>
            <a:r>
              <a:rPr lang="id-ID" b="1" dirty="0" smtClean="0">
                <a:solidFill>
                  <a:schemeClr val="bg1"/>
                </a:solidFill>
              </a:rPr>
              <a:t>esponsive 04</a:t>
            </a:r>
            <a:endParaRPr lang="en-US" sz="1100" dirty="0">
              <a:solidFill>
                <a:schemeClr val="bg1"/>
              </a:solidFill>
            </a:endParaRPr>
          </a:p>
        </p:txBody>
      </p:sp>
      <p:sp>
        <p:nvSpPr>
          <p:cNvPr id="46" name="Content Placeholder 2"/>
          <p:cNvSpPr txBox="1">
            <a:spLocks/>
          </p:cNvSpPr>
          <p:nvPr/>
        </p:nvSpPr>
        <p:spPr>
          <a:xfrm>
            <a:off x="5819126" y="2110853"/>
            <a:ext cx="4716632" cy="90334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b="1" dirty="0" smtClean="0"/>
              <a:t>Social Media</a:t>
            </a:r>
            <a:br>
              <a:rPr lang="en-US" b="1" dirty="0" smtClean="0"/>
            </a:br>
            <a:r>
              <a:rPr lang="en-US" sz="1100" dirty="0" smtClean="0"/>
              <a:t>Lorem ipsum dolor sit amet, consectetur adipiscing elit. Curabitur elementum posuere pretium. Quisque nibh dolor, dignissim ac dignissim ut, luctus ac urna. Aliquam aliquet non massa quis tincidunt.</a:t>
            </a:r>
            <a:endParaRPr lang="en-US" sz="1100" dirty="0"/>
          </a:p>
        </p:txBody>
      </p:sp>
      <p:sp>
        <p:nvSpPr>
          <p:cNvPr id="47" name="Content Placeholder 2"/>
          <p:cNvSpPr txBox="1">
            <a:spLocks/>
          </p:cNvSpPr>
          <p:nvPr/>
        </p:nvSpPr>
        <p:spPr>
          <a:xfrm>
            <a:off x="7079368" y="3207078"/>
            <a:ext cx="4716632" cy="90334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t>Progressive Ways</a:t>
            </a:r>
            <a:r>
              <a:rPr lang="en-US" b="1" dirty="0" smtClean="0"/>
              <a:t/>
            </a:r>
            <a:br>
              <a:rPr lang="en-US" b="1" dirty="0" smtClean="0"/>
            </a:br>
            <a:r>
              <a:rPr lang="en-US" sz="1100" dirty="0" err="1" smtClean="0"/>
              <a:t>Lorem</a:t>
            </a:r>
            <a:r>
              <a:rPr lang="en-US" sz="1100" dirty="0" smtClean="0"/>
              <a:t> ipsum dolor sit amet, consectetur adipiscing elit. Curabitur elementum posuere pretium. Quisque nibh dolor, dignissim ac dignissim ut, luctus ac urna. Aliquam aliquet non massa quis tincidunt.</a:t>
            </a:r>
            <a:endParaRPr lang="en-US" sz="1100" dirty="0"/>
          </a:p>
        </p:txBody>
      </p:sp>
      <p:sp>
        <p:nvSpPr>
          <p:cNvPr id="48" name="Content Placeholder 2"/>
          <p:cNvSpPr txBox="1">
            <a:spLocks/>
          </p:cNvSpPr>
          <p:nvPr/>
        </p:nvSpPr>
        <p:spPr>
          <a:xfrm>
            <a:off x="6440226" y="4251975"/>
            <a:ext cx="5184756" cy="68240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t>Networking </a:t>
            </a:r>
            <a:r>
              <a:rPr lang="en-US" b="1" dirty="0" smtClean="0"/>
              <a:t/>
            </a:r>
            <a:br>
              <a:rPr lang="en-US" b="1" dirty="0" smtClean="0"/>
            </a:br>
            <a:r>
              <a:rPr lang="en-US" sz="1100" dirty="0" smtClean="0"/>
              <a:t>Lorem ipsum dolor sit amet, consectetur adipiscing elit. Curabitur elementum posuere pretium. Quisque nibh dolor, dignissim ac dignissim ut, luctus ac urna</a:t>
            </a:r>
            <a:r>
              <a:rPr lang="en-US" sz="1100" smtClean="0"/>
              <a:t>. </a:t>
            </a:r>
            <a:endParaRPr lang="en-US" sz="1100" dirty="0"/>
          </a:p>
        </p:txBody>
      </p:sp>
      <p:sp>
        <p:nvSpPr>
          <p:cNvPr id="49" name="Content Placeholder 2"/>
          <p:cNvSpPr txBox="1">
            <a:spLocks/>
          </p:cNvSpPr>
          <p:nvPr/>
        </p:nvSpPr>
        <p:spPr>
          <a:xfrm>
            <a:off x="6962138" y="5102109"/>
            <a:ext cx="4716632" cy="90334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t>Branding &amp; Mapping</a:t>
            </a:r>
            <a:r>
              <a:rPr lang="en-US" b="1" dirty="0" smtClean="0"/>
              <a:t/>
            </a:r>
            <a:br>
              <a:rPr lang="en-US" b="1" dirty="0" smtClean="0"/>
            </a:br>
            <a:r>
              <a:rPr lang="en-US" sz="1100" dirty="0" smtClean="0"/>
              <a:t>Lorem ipsum dolor sit amet, consectetur adipiscing elit. Curabitur elementum posuere pretium. Quisque nibh dolor, dignissim ac dignissim ut, luctus ac urna. Aliquam aliquet non massa quis tincidunt.</a:t>
            </a:r>
            <a:endParaRPr lang="en-US" sz="1100" dirty="0"/>
          </a:p>
        </p:txBody>
      </p:sp>
    </p:spTree>
    <p:extLst>
      <p:ext uri="{BB962C8B-B14F-4D97-AF65-F5344CB8AC3E}">
        <p14:creationId xmlns:p14="http://schemas.microsoft.com/office/powerpoint/2010/main" val="1348436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200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0-#ppt_w/2"/>
                                          </p:val>
                                        </p:tav>
                                        <p:tav tm="100000">
                                          <p:val>
                                            <p:strVal val="#ppt_x"/>
                                          </p:val>
                                        </p:tav>
                                      </p:tavLst>
                                    </p:anim>
                                    <p:anim calcmode="lin" valueType="num">
                                      <p:cBhvr additive="base">
                                        <p:cTn id="18" dur="500" fill="hold"/>
                                        <p:tgtEl>
                                          <p:spTgt spid="8"/>
                                        </p:tgtEl>
                                        <p:attrNameLst>
                                          <p:attrName>ppt_y</p:attrName>
                                        </p:attrNameLst>
                                      </p:cBhvr>
                                      <p:tavLst>
                                        <p:tav tm="0">
                                          <p:val>
                                            <p:strVal val="#ppt_y"/>
                                          </p:val>
                                        </p:tav>
                                        <p:tav tm="100000">
                                          <p:val>
                                            <p:strVal val="#ppt_y"/>
                                          </p:val>
                                        </p:tav>
                                      </p:tavLst>
                                    </p:anim>
                                  </p:childTnLst>
                                </p:cTn>
                              </p:par>
                              <p:par>
                                <p:cTn id="19" presetID="53" presetClass="entr" presetSubtype="16" fill="hold" grpId="0" nodeType="withEffect">
                                  <p:stCondLst>
                                    <p:cond delay="0"/>
                                  </p:stCondLst>
                                  <p:childTnLst>
                                    <p:set>
                                      <p:cBhvr>
                                        <p:cTn id="20" dur="1" fill="hold">
                                          <p:stCondLst>
                                            <p:cond delay="0"/>
                                          </p:stCondLst>
                                        </p:cTn>
                                        <p:tgtEl>
                                          <p:spTgt spid="34"/>
                                        </p:tgtEl>
                                        <p:attrNameLst>
                                          <p:attrName>style.visibility</p:attrName>
                                        </p:attrNameLst>
                                      </p:cBhvr>
                                      <p:to>
                                        <p:strVal val="visible"/>
                                      </p:to>
                                    </p:set>
                                    <p:anim calcmode="lin" valueType="num">
                                      <p:cBhvr>
                                        <p:cTn id="21" dur="500" fill="hold"/>
                                        <p:tgtEl>
                                          <p:spTgt spid="34"/>
                                        </p:tgtEl>
                                        <p:attrNameLst>
                                          <p:attrName>ppt_w</p:attrName>
                                        </p:attrNameLst>
                                      </p:cBhvr>
                                      <p:tavLst>
                                        <p:tav tm="0">
                                          <p:val>
                                            <p:fltVal val="0"/>
                                          </p:val>
                                        </p:tav>
                                        <p:tav tm="100000">
                                          <p:val>
                                            <p:strVal val="#ppt_w"/>
                                          </p:val>
                                        </p:tav>
                                      </p:tavLst>
                                    </p:anim>
                                    <p:anim calcmode="lin" valueType="num">
                                      <p:cBhvr>
                                        <p:cTn id="22" dur="500" fill="hold"/>
                                        <p:tgtEl>
                                          <p:spTgt spid="34"/>
                                        </p:tgtEl>
                                        <p:attrNameLst>
                                          <p:attrName>ppt_h</p:attrName>
                                        </p:attrNameLst>
                                      </p:cBhvr>
                                      <p:tavLst>
                                        <p:tav tm="0">
                                          <p:val>
                                            <p:fltVal val="0"/>
                                          </p:val>
                                        </p:tav>
                                        <p:tav tm="100000">
                                          <p:val>
                                            <p:strVal val="#ppt_h"/>
                                          </p:val>
                                        </p:tav>
                                      </p:tavLst>
                                    </p:anim>
                                    <p:animEffect transition="in" filter="fade">
                                      <p:cBhvr>
                                        <p:cTn id="23" dur="500"/>
                                        <p:tgtEl>
                                          <p:spTgt spid="34"/>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35"/>
                                        </p:tgtEl>
                                        <p:attrNameLst>
                                          <p:attrName>style.visibility</p:attrName>
                                        </p:attrNameLst>
                                      </p:cBhvr>
                                      <p:to>
                                        <p:strVal val="visible"/>
                                      </p:to>
                                    </p:set>
                                    <p:anim calcmode="lin" valueType="num">
                                      <p:cBhvr>
                                        <p:cTn id="26" dur="500" fill="hold"/>
                                        <p:tgtEl>
                                          <p:spTgt spid="35"/>
                                        </p:tgtEl>
                                        <p:attrNameLst>
                                          <p:attrName>ppt_w</p:attrName>
                                        </p:attrNameLst>
                                      </p:cBhvr>
                                      <p:tavLst>
                                        <p:tav tm="0">
                                          <p:val>
                                            <p:fltVal val="0"/>
                                          </p:val>
                                        </p:tav>
                                        <p:tav tm="100000">
                                          <p:val>
                                            <p:strVal val="#ppt_w"/>
                                          </p:val>
                                        </p:tav>
                                      </p:tavLst>
                                    </p:anim>
                                    <p:anim calcmode="lin" valueType="num">
                                      <p:cBhvr>
                                        <p:cTn id="27" dur="500" fill="hold"/>
                                        <p:tgtEl>
                                          <p:spTgt spid="35"/>
                                        </p:tgtEl>
                                        <p:attrNameLst>
                                          <p:attrName>ppt_h</p:attrName>
                                        </p:attrNameLst>
                                      </p:cBhvr>
                                      <p:tavLst>
                                        <p:tav tm="0">
                                          <p:val>
                                            <p:fltVal val="0"/>
                                          </p:val>
                                        </p:tav>
                                        <p:tav tm="100000">
                                          <p:val>
                                            <p:strVal val="#ppt_h"/>
                                          </p:val>
                                        </p:tav>
                                      </p:tavLst>
                                    </p:anim>
                                    <p:animEffect transition="in" filter="fade">
                                      <p:cBhvr>
                                        <p:cTn id="28" dur="500"/>
                                        <p:tgtEl>
                                          <p:spTgt spid="35"/>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36"/>
                                        </p:tgtEl>
                                        <p:attrNameLst>
                                          <p:attrName>style.visibility</p:attrName>
                                        </p:attrNameLst>
                                      </p:cBhvr>
                                      <p:to>
                                        <p:strVal val="visible"/>
                                      </p:to>
                                    </p:set>
                                    <p:anim calcmode="lin" valueType="num">
                                      <p:cBhvr>
                                        <p:cTn id="31" dur="500" fill="hold"/>
                                        <p:tgtEl>
                                          <p:spTgt spid="36"/>
                                        </p:tgtEl>
                                        <p:attrNameLst>
                                          <p:attrName>ppt_w</p:attrName>
                                        </p:attrNameLst>
                                      </p:cBhvr>
                                      <p:tavLst>
                                        <p:tav tm="0">
                                          <p:val>
                                            <p:fltVal val="0"/>
                                          </p:val>
                                        </p:tav>
                                        <p:tav tm="100000">
                                          <p:val>
                                            <p:strVal val="#ppt_w"/>
                                          </p:val>
                                        </p:tav>
                                      </p:tavLst>
                                    </p:anim>
                                    <p:anim calcmode="lin" valueType="num">
                                      <p:cBhvr>
                                        <p:cTn id="32" dur="500" fill="hold"/>
                                        <p:tgtEl>
                                          <p:spTgt spid="36"/>
                                        </p:tgtEl>
                                        <p:attrNameLst>
                                          <p:attrName>ppt_h</p:attrName>
                                        </p:attrNameLst>
                                      </p:cBhvr>
                                      <p:tavLst>
                                        <p:tav tm="0">
                                          <p:val>
                                            <p:fltVal val="0"/>
                                          </p:val>
                                        </p:tav>
                                        <p:tav tm="100000">
                                          <p:val>
                                            <p:strVal val="#ppt_h"/>
                                          </p:val>
                                        </p:tav>
                                      </p:tavLst>
                                    </p:anim>
                                    <p:animEffect transition="in" filter="fade">
                                      <p:cBhvr>
                                        <p:cTn id="33" dur="500"/>
                                        <p:tgtEl>
                                          <p:spTgt spid="36"/>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37"/>
                                        </p:tgtEl>
                                        <p:attrNameLst>
                                          <p:attrName>style.visibility</p:attrName>
                                        </p:attrNameLst>
                                      </p:cBhvr>
                                      <p:to>
                                        <p:strVal val="visible"/>
                                      </p:to>
                                    </p:set>
                                    <p:anim calcmode="lin" valueType="num">
                                      <p:cBhvr>
                                        <p:cTn id="36" dur="500" fill="hold"/>
                                        <p:tgtEl>
                                          <p:spTgt spid="37"/>
                                        </p:tgtEl>
                                        <p:attrNameLst>
                                          <p:attrName>ppt_w</p:attrName>
                                        </p:attrNameLst>
                                      </p:cBhvr>
                                      <p:tavLst>
                                        <p:tav tm="0">
                                          <p:val>
                                            <p:fltVal val="0"/>
                                          </p:val>
                                        </p:tav>
                                        <p:tav tm="100000">
                                          <p:val>
                                            <p:strVal val="#ppt_w"/>
                                          </p:val>
                                        </p:tav>
                                      </p:tavLst>
                                    </p:anim>
                                    <p:anim calcmode="lin" valueType="num">
                                      <p:cBhvr>
                                        <p:cTn id="37" dur="500" fill="hold"/>
                                        <p:tgtEl>
                                          <p:spTgt spid="37"/>
                                        </p:tgtEl>
                                        <p:attrNameLst>
                                          <p:attrName>ppt_h</p:attrName>
                                        </p:attrNameLst>
                                      </p:cBhvr>
                                      <p:tavLst>
                                        <p:tav tm="0">
                                          <p:val>
                                            <p:fltVal val="0"/>
                                          </p:val>
                                        </p:tav>
                                        <p:tav tm="100000">
                                          <p:val>
                                            <p:strVal val="#ppt_h"/>
                                          </p:val>
                                        </p:tav>
                                      </p:tavLst>
                                    </p:anim>
                                    <p:animEffect transition="in" filter="fade">
                                      <p:cBhvr>
                                        <p:cTn id="38" dur="500"/>
                                        <p:tgtEl>
                                          <p:spTgt spid="37"/>
                                        </p:tgtEl>
                                      </p:cBhvr>
                                    </p:animEffect>
                                  </p:childTnLst>
                                </p:cTn>
                              </p:par>
                            </p:childTnLst>
                          </p:cTn>
                        </p:par>
                        <p:par>
                          <p:cTn id="39" fill="hold">
                            <p:stCondLst>
                              <p:cond delay="3000"/>
                            </p:stCondLst>
                            <p:childTnLst>
                              <p:par>
                                <p:cTn id="40" presetID="10" presetClass="entr" presetSubtype="0" fill="hold" grpId="0" nodeType="afterEffect">
                                  <p:stCondLst>
                                    <p:cond delay="0"/>
                                  </p:stCondLst>
                                  <p:childTnLst>
                                    <p:set>
                                      <p:cBhvr>
                                        <p:cTn id="41" dur="1" fill="hold">
                                          <p:stCondLst>
                                            <p:cond delay="0"/>
                                          </p:stCondLst>
                                        </p:cTn>
                                        <p:tgtEl>
                                          <p:spTgt spid="46"/>
                                        </p:tgtEl>
                                        <p:attrNameLst>
                                          <p:attrName>style.visibility</p:attrName>
                                        </p:attrNameLst>
                                      </p:cBhvr>
                                      <p:to>
                                        <p:strVal val="visible"/>
                                      </p:to>
                                    </p:set>
                                    <p:animEffect transition="in" filter="fade">
                                      <p:cBhvr>
                                        <p:cTn id="42" dur="500"/>
                                        <p:tgtEl>
                                          <p:spTgt spid="46"/>
                                        </p:tgtEl>
                                      </p:cBhvr>
                                    </p:animEffect>
                                  </p:childTnLst>
                                </p:cTn>
                              </p:par>
                            </p:childTnLst>
                          </p:cTn>
                        </p:par>
                        <p:par>
                          <p:cTn id="43" fill="hold">
                            <p:stCondLst>
                              <p:cond delay="3500"/>
                            </p:stCondLst>
                            <p:childTnLst>
                              <p:par>
                                <p:cTn id="44" presetID="10" presetClass="entr" presetSubtype="0" fill="hold" grpId="0" nodeType="afterEffect">
                                  <p:stCondLst>
                                    <p:cond delay="0"/>
                                  </p:stCondLst>
                                  <p:childTnLst>
                                    <p:set>
                                      <p:cBhvr>
                                        <p:cTn id="45" dur="1" fill="hold">
                                          <p:stCondLst>
                                            <p:cond delay="0"/>
                                          </p:stCondLst>
                                        </p:cTn>
                                        <p:tgtEl>
                                          <p:spTgt spid="47"/>
                                        </p:tgtEl>
                                        <p:attrNameLst>
                                          <p:attrName>style.visibility</p:attrName>
                                        </p:attrNameLst>
                                      </p:cBhvr>
                                      <p:to>
                                        <p:strVal val="visible"/>
                                      </p:to>
                                    </p:set>
                                    <p:animEffect transition="in" filter="fade">
                                      <p:cBhvr>
                                        <p:cTn id="46" dur="500"/>
                                        <p:tgtEl>
                                          <p:spTgt spid="47"/>
                                        </p:tgtEl>
                                      </p:cBhvr>
                                    </p:animEffect>
                                  </p:childTnLst>
                                </p:cTn>
                              </p:par>
                            </p:childTnLst>
                          </p:cTn>
                        </p:par>
                        <p:par>
                          <p:cTn id="47" fill="hold">
                            <p:stCondLst>
                              <p:cond delay="4000"/>
                            </p:stCondLst>
                            <p:childTnLst>
                              <p:par>
                                <p:cTn id="48" presetID="10" presetClass="entr" presetSubtype="0" fill="hold" grpId="0" nodeType="afterEffect">
                                  <p:stCondLst>
                                    <p:cond delay="0"/>
                                  </p:stCondLst>
                                  <p:childTnLst>
                                    <p:set>
                                      <p:cBhvr>
                                        <p:cTn id="49" dur="1" fill="hold">
                                          <p:stCondLst>
                                            <p:cond delay="0"/>
                                          </p:stCondLst>
                                        </p:cTn>
                                        <p:tgtEl>
                                          <p:spTgt spid="48"/>
                                        </p:tgtEl>
                                        <p:attrNameLst>
                                          <p:attrName>style.visibility</p:attrName>
                                        </p:attrNameLst>
                                      </p:cBhvr>
                                      <p:to>
                                        <p:strVal val="visible"/>
                                      </p:to>
                                    </p:set>
                                    <p:animEffect transition="in" filter="fade">
                                      <p:cBhvr>
                                        <p:cTn id="50" dur="500"/>
                                        <p:tgtEl>
                                          <p:spTgt spid="48"/>
                                        </p:tgtEl>
                                      </p:cBhvr>
                                    </p:animEffect>
                                  </p:childTnLst>
                                </p:cTn>
                              </p:par>
                            </p:childTnLst>
                          </p:cTn>
                        </p:par>
                        <p:par>
                          <p:cTn id="51" fill="hold">
                            <p:stCondLst>
                              <p:cond delay="4500"/>
                            </p:stCondLst>
                            <p:childTnLst>
                              <p:par>
                                <p:cTn id="52" presetID="10" presetClass="entr" presetSubtype="0" fill="hold" grpId="0" nodeType="afterEffect">
                                  <p:stCondLst>
                                    <p:cond delay="0"/>
                                  </p:stCondLst>
                                  <p:childTnLst>
                                    <p:set>
                                      <p:cBhvr>
                                        <p:cTn id="53" dur="1" fill="hold">
                                          <p:stCondLst>
                                            <p:cond delay="0"/>
                                          </p:stCondLst>
                                        </p:cTn>
                                        <p:tgtEl>
                                          <p:spTgt spid="49"/>
                                        </p:tgtEl>
                                        <p:attrNameLst>
                                          <p:attrName>style.visibility</p:attrName>
                                        </p:attrNameLst>
                                      </p:cBhvr>
                                      <p:to>
                                        <p:strVal val="visible"/>
                                      </p:to>
                                    </p:set>
                                    <p:animEffect transition="in" filter="fade">
                                      <p:cBhvr>
                                        <p:cTn id="54"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8" grpId="0"/>
      <p:bldP spid="34" grpId="0" animBg="1"/>
      <p:bldP spid="35" grpId="0" animBg="1"/>
      <p:bldP spid="36" grpId="0" animBg="1"/>
      <p:bldP spid="37" grpId="0" animBg="1"/>
      <p:bldP spid="46" grpId="0"/>
      <p:bldP spid="47" grpId="0"/>
      <p:bldP spid="48" grpId="0"/>
      <p:bldP spid="49"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59</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Grey Concept</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sp>
        <p:nvSpPr>
          <p:cNvPr id="8" name="TextBox 7"/>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grpSp>
        <p:nvGrpSpPr>
          <p:cNvPr id="9" name="Group 8"/>
          <p:cNvGrpSpPr/>
          <p:nvPr/>
        </p:nvGrpSpPr>
        <p:grpSpPr>
          <a:xfrm>
            <a:off x="286487" y="1888348"/>
            <a:ext cx="7208115" cy="4188016"/>
            <a:chOff x="443854" y="2074381"/>
            <a:chExt cx="7208115" cy="4188016"/>
          </a:xfrm>
        </p:grpSpPr>
        <p:grpSp>
          <p:nvGrpSpPr>
            <p:cNvPr id="10" name="Group 4"/>
            <p:cNvGrpSpPr>
              <a:grpSpLocks noChangeAspect="1"/>
            </p:cNvGrpSpPr>
            <p:nvPr/>
          </p:nvGrpSpPr>
          <p:grpSpPr bwMode="auto">
            <a:xfrm>
              <a:off x="443854" y="2074381"/>
              <a:ext cx="4595907" cy="4188016"/>
              <a:chOff x="1112" y="6"/>
              <a:chExt cx="3538" cy="3224"/>
            </a:xfrm>
          </p:grpSpPr>
          <p:sp>
            <p:nvSpPr>
              <p:cNvPr id="27" name="Freeform 5"/>
              <p:cNvSpPr>
                <a:spLocks/>
              </p:cNvSpPr>
              <p:nvPr/>
            </p:nvSpPr>
            <p:spPr bwMode="auto">
              <a:xfrm>
                <a:off x="2721" y="6"/>
                <a:ext cx="507" cy="861"/>
              </a:xfrm>
              <a:custGeom>
                <a:avLst/>
                <a:gdLst>
                  <a:gd name="T0" fmla="*/ 0 w 507"/>
                  <a:gd name="T1" fmla="*/ 861 h 861"/>
                  <a:gd name="T2" fmla="*/ 0 w 507"/>
                  <a:gd name="T3" fmla="*/ 0 h 861"/>
                  <a:gd name="T4" fmla="*/ 507 w 507"/>
                  <a:gd name="T5" fmla="*/ 580 h 861"/>
                  <a:gd name="T6" fmla="*/ 0 w 507"/>
                  <a:gd name="T7" fmla="*/ 861 h 861"/>
                </a:gdLst>
                <a:ahLst/>
                <a:cxnLst>
                  <a:cxn ang="0">
                    <a:pos x="T0" y="T1"/>
                  </a:cxn>
                  <a:cxn ang="0">
                    <a:pos x="T2" y="T3"/>
                  </a:cxn>
                  <a:cxn ang="0">
                    <a:pos x="T4" y="T5"/>
                  </a:cxn>
                  <a:cxn ang="0">
                    <a:pos x="T6" y="T7"/>
                  </a:cxn>
                </a:cxnLst>
                <a:rect l="0" t="0" r="r" b="b"/>
                <a:pathLst>
                  <a:path w="507" h="861">
                    <a:moveTo>
                      <a:pt x="0" y="861"/>
                    </a:moveTo>
                    <a:lnTo>
                      <a:pt x="0" y="0"/>
                    </a:lnTo>
                    <a:lnTo>
                      <a:pt x="507" y="580"/>
                    </a:lnTo>
                    <a:lnTo>
                      <a:pt x="0" y="861"/>
                    </a:lnTo>
                    <a:close/>
                  </a:path>
                </a:pathLst>
              </a:custGeom>
              <a:solidFill>
                <a:schemeClr val="bg2">
                  <a:lumMod val="9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6"/>
              <p:cNvSpPr>
                <a:spLocks/>
              </p:cNvSpPr>
              <p:nvPr/>
            </p:nvSpPr>
            <p:spPr bwMode="auto">
              <a:xfrm>
                <a:off x="2293" y="6"/>
                <a:ext cx="428" cy="861"/>
              </a:xfrm>
              <a:custGeom>
                <a:avLst/>
                <a:gdLst>
                  <a:gd name="T0" fmla="*/ 428 w 428"/>
                  <a:gd name="T1" fmla="*/ 0 h 861"/>
                  <a:gd name="T2" fmla="*/ 0 w 428"/>
                  <a:gd name="T3" fmla="*/ 580 h 861"/>
                  <a:gd name="T4" fmla="*/ 428 w 428"/>
                  <a:gd name="T5" fmla="*/ 861 h 861"/>
                  <a:gd name="T6" fmla="*/ 428 w 428"/>
                  <a:gd name="T7" fmla="*/ 0 h 861"/>
                </a:gdLst>
                <a:ahLst/>
                <a:cxnLst>
                  <a:cxn ang="0">
                    <a:pos x="T0" y="T1"/>
                  </a:cxn>
                  <a:cxn ang="0">
                    <a:pos x="T2" y="T3"/>
                  </a:cxn>
                  <a:cxn ang="0">
                    <a:pos x="T4" y="T5"/>
                  </a:cxn>
                  <a:cxn ang="0">
                    <a:pos x="T6" y="T7"/>
                  </a:cxn>
                </a:cxnLst>
                <a:rect l="0" t="0" r="r" b="b"/>
                <a:pathLst>
                  <a:path w="428" h="861">
                    <a:moveTo>
                      <a:pt x="428" y="0"/>
                    </a:moveTo>
                    <a:lnTo>
                      <a:pt x="0" y="580"/>
                    </a:lnTo>
                    <a:lnTo>
                      <a:pt x="428" y="861"/>
                    </a:lnTo>
                    <a:lnTo>
                      <a:pt x="428" y="0"/>
                    </a:ln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7"/>
              <p:cNvSpPr>
                <a:spLocks/>
              </p:cNvSpPr>
              <p:nvPr/>
            </p:nvSpPr>
            <p:spPr bwMode="auto">
              <a:xfrm>
                <a:off x="1514" y="1286"/>
                <a:ext cx="1198" cy="1136"/>
              </a:xfrm>
              <a:custGeom>
                <a:avLst/>
                <a:gdLst>
                  <a:gd name="T0" fmla="*/ 258 w 1198"/>
                  <a:gd name="T1" fmla="*/ 0 h 1136"/>
                  <a:gd name="T2" fmla="*/ 0 w 1198"/>
                  <a:gd name="T3" fmla="*/ 348 h 1136"/>
                  <a:gd name="T4" fmla="*/ 1198 w 1198"/>
                  <a:gd name="T5" fmla="*/ 1136 h 1136"/>
                  <a:gd name="T6" fmla="*/ 1198 w 1198"/>
                  <a:gd name="T7" fmla="*/ 620 h 1136"/>
                  <a:gd name="T8" fmla="*/ 258 w 1198"/>
                  <a:gd name="T9" fmla="*/ 0 h 1136"/>
                </a:gdLst>
                <a:ahLst/>
                <a:cxnLst>
                  <a:cxn ang="0">
                    <a:pos x="T0" y="T1"/>
                  </a:cxn>
                  <a:cxn ang="0">
                    <a:pos x="T2" y="T3"/>
                  </a:cxn>
                  <a:cxn ang="0">
                    <a:pos x="T4" y="T5"/>
                  </a:cxn>
                  <a:cxn ang="0">
                    <a:pos x="T6" y="T7"/>
                  </a:cxn>
                  <a:cxn ang="0">
                    <a:pos x="T8" y="T9"/>
                  </a:cxn>
                </a:cxnLst>
                <a:rect l="0" t="0" r="r" b="b"/>
                <a:pathLst>
                  <a:path w="1198" h="1136">
                    <a:moveTo>
                      <a:pt x="258" y="0"/>
                    </a:moveTo>
                    <a:lnTo>
                      <a:pt x="0" y="348"/>
                    </a:lnTo>
                    <a:lnTo>
                      <a:pt x="1198" y="1136"/>
                    </a:lnTo>
                    <a:lnTo>
                      <a:pt x="1198" y="620"/>
                    </a:lnTo>
                    <a:lnTo>
                      <a:pt x="258" y="0"/>
                    </a:lnTo>
                    <a:close/>
                  </a:path>
                </a:pathLst>
              </a:custGeom>
              <a:solidFill>
                <a:srgbClr val="CE77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8"/>
              <p:cNvSpPr>
                <a:spLocks/>
              </p:cNvSpPr>
              <p:nvPr/>
            </p:nvSpPr>
            <p:spPr bwMode="auto">
              <a:xfrm>
                <a:off x="2712" y="1258"/>
                <a:ext cx="1451" cy="1164"/>
              </a:xfrm>
              <a:custGeom>
                <a:avLst/>
                <a:gdLst>
                  <a:gd name="T0" fmla="*/ 0 w 1451"/>
                  <a:gd name="T1" fmla="*/ 648 h 1164"/>
                  <a:gd name="T2" fmla="*/ 0 w 1451"/>
                  <a:gd name="T3" fmla="*/ 1164 h 1164"/>
                  <a:gd name="T4" fmla="*/ 1451 w 1451"/>
                  <a:gd name="T5" fmla="*/ 360 h 1164"/>
                  <a:gd name="T6" fmla="*/ 1124 w 1451"/>
                  <a:gd name="T7" fmla="*/ 0 h 1164"/>
                  <a:gd name="T8" fmla="*/ 0 w 1451"/>
                  <a:gd name="T9" fmla="*/ 648 h 1164"/>
                </a:gdLst>
                <a:ahLst/>
                <a:cxnLst>
                  <a:cxn ang="0">
                    <a:pos x="T0" y="T1"/>
                  </a:cxn>
                  <a:cxn ang="0">
                    <a:pos x="T2" y="T3"/>
                  </a:cxn>
                  <a:cxn ang="0">
                    <a:pos x="T4" y="T5"/>
                  </a:cxn>
                  <a:cxn ang="0">
                    <a:pos x="T6" y="T7"/>
                  </a:cxn>
                  <a:cxn ang="0">
                    <a:pos x="T8" y="T9"/>
                  </a:cxn>
                </a:cxnLst>
                <a:rect l="0" t="0" r="r" b="b"/>
                <a:pathLst>
                  <a:path w="1451" h="1164">
                    <a:moveTo>
                      <a:pt x="0" y="648"/>
                    </a:moveTo>
                    <a:lnTo>
                      <a:pt x="0" y="1164"/>
                    </a:lnTo>
                    <a:lnTo>
                      <a:pt x="1451" y="360"/>
                    </a:lnTo>
                    <a:lnTo>
                      <a:pt x="1124" y="0"/>
                    </a:lnTo>
                    <a:lnTo>
                      <a:pt x="0" y="648"/>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9"/>
              <p:cNvSpPr>
                <a:spLocks/>
              </p:cNvSpPr>
              <p:nvPr/>
            </p:nvSpPr>
            <p:spPr bwMode="auto">
              <a:xfrm>
                <a:off x="1836" y="945"/>
                <a:ext cx="878" cy="838"/>
              </a:xfrm>
              <a:custGeom>
                <a:avLst/>
                <a:gdLst>
                  <a:gd name="T0" fmla="*/ 194 w 878"/>
                  <a:gd name="T1" fmla="*/ 0 h 838"/>
                  <a:gd name="T2" fmla="*/ 0 w 878"/>
                  <a:gd name="T3" fmla="*/ 261 h 838"/>
                  <a:gd name="T4" fmla="*/ 878 w 878"/>
                  <a:gd name="T5" fmla="*/ 838 h 838"/>
                  <a:gd name="T6" fmla="*/ 878 w 878"/>
                  <a:gd name="T7" fmla="*/ 452 h 838"/>
                  <a:gd name="T8" fmla="*/ 194 w 878"/>
                  <a:gd name="T9" fmla="*/ 0 h 838"/>
                </a:gdLst>
                <a:ahLst/>
                <a:cxnLst>
                  <a:cxn ang="0">
                    <a:pos x="T0" y="T1"/>
                  </a:cxn>
                  <a:cxn ang="0">
                    <a:pos x="T2" y="T3"/>
                  </a:cxn>
                  <a:cxn ang="0">
                    <a:pos x="T4" y="T5"/>
                  </a:cxn>
                  <a:cxn ang="0">
                    <a:pos x="T6" y="T7"/>
                  </a:cxn>
                  <a:cxn ang="0">
                    <a:pos x="T8" y="T9"/>
                  </a:cxn>
                </a:cxnLst>
                <a:rect l="0" t="0" r="r" b="b"/>
                <a:pathLst>
                  <a:path w="878" h="838">
                    <a:moveTo>
                      <a:pt x="194" y="0"/>
                    </a:moveTo>
                    <a:lnTo>
                      <a:pt x="0" y="261"/>
                    </a:lnTo>
                    <a:lnTo>
                      <a:pt x="878" y="838"/>
                    </a:lnTo>
                    <a:lnTo>
                      <a:pt x="878" y="452"/>
                    </a:lnTo>
                    <a:lnTo>
                      <a:pt x="194" y="0"/>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0"/>
              <p:cNvSpPr>
                <a:spLocks/>
              </p:cNvSpPr>
              <p:nvPr/>
            </p:nvSpPr>
            <p:spPr bwMode="auto">
              <a:xfrm>
                <a:off x="2714" y="924"/>
                <a:ext cx="1063" cy="859"/>
              </a:xfrm>
              <a:custGeom>
                <a:avLst/>
                <a:gdLst>
                  <a:gd name="T0" fmla="*/ 0 w 1063"/>
                  <a:gd name="T1" fmla="*/ 473 h 859"/>
                  <a:gd name="T2" fmla="*/ 0 w 1063"/>
                  <a:gd name="T3" fmla="*/ 859 h 859"/>
                  <a:gd name="T4" fmla="*/ 1063 w 1063"/>
                  <a:gd name="T5" fmla="*/ 268 h 859"/>
                  <a:gd name="T6" fmla="*/ 822 w 1063"/>
                  <a:gd name="T7" fmla="*/ 0 h 859"/>
                  <a:gd name="T8" fmla="*/ 0 w 1063"/>
                  <a:gd name="T9" fmla="*/ 473 h 859"/>
                </a:gdLst>
                <a:ahLst/>
                <a:cxnLst>
                  <a:cxn ang="0">
                    <a:pos x="T0" y="T1"/>
                  </a:cxn>
                  <a:cxn ang="0">
                    <a:pos x="T2" y="T3"/>
                  </a:cxn>
                  <a:cxn ang="0">
                    <a:pos x="T4" y="T5"/>
                  </a:cxn>
                  <a:cxn ang="0">
                    <a:pos x="T6" y="T7"/>
                  </a:cxn>
                  <a:cxn ang="0">
                    <a:pos x="T8" y="T9"/>
                  </a:cxn>
                </a:cxnLst>
                <a:rect l="0" t="0" r="r" b="b"/>
                <a:pathLst>
                  <a:path w="1063" h="859">
                    <a:moveTo>
                      <a:pt x="0" y="473"/>
                    </a:moveTo>
                    <a:lnTo>
                      <a:pt x="0" y="859"/>
                    </a:lnTo>
                    <a:lnTo>
                      <a:pt x="1063" y="268"/>
                    </a:lnTo>
                    <a:lnTo>
                      <a:pt x="822" y="0"/>
                    </a:lnTo>
                    <a:lnTo>
                      <a:pt x="0" y="473"/>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11"/>
              <p:cNvSpPr>
                <a:spLocks/>
              </p:cNvSpPr>
              <p:nvPr/>
            </p:nvSpPr>
            <p:spPr bwMode="auto">
              <a:xfrm>
                <a:off x="2085" y="680"/>
                <a:ext cx="632" cy="601"/>
              </a:xfrm>
              <a:custGeom>
                <a:avLst/>
                <a:gdLst>
                  <a:gd name="T0" fmla="*/ 137 w 632"/>
                  <a:gd name="T1" fmla="*/ 0 h 601"/>
                  <a:gd name="T2" fmla="*/ 0 w 632"/>
                  <a:gd name="T3" fmla="*/ 185 h 601"/>
                  <a:gd name="T4" fmla="*/ 632 w 632"/>
                  <a:gd name="T5" fmla="*/ 601 h 601"/>
                  <a:gd name="T6" fmla="*/ 632 w 632"/>
                  <a:gd name="T7" fmla="*/ 327 h 601"/>
                  <a:gd name="T8" fmla="*/ 137 w 632"/>
                  <a:gd name="T9" fmla="*/ 0 h 601"/>
                </a:gdLst>
                <a:ahLst/>
                <a:cxnLst>
                  <a:cxn ang="0">
                    <a:pos x="T0" y="T1"/>
                  </a:cxn>
                  <a:cxn ang="0">
                    <a:pos x="T2" y="T3"/>
                  </a:cxn>
                  <a:cxn ang="0">
                    <a:pos x="T4" y="T5"/>
                  </a:cxn>
                  <a:cxn ang="0">
                    <a:pos x="T6" y="T7"/>
                  </a:cxn>
                  <a:cxn ang="0">
                    <a:pos x="T8" y="T9"/>
                  </a:cxn>
                </a:cxnLst>
                <a:rect l="0" t="0" r="r" b="b"/>
                <a:pathLst>
                  <a:path w="632" h="601">
                    <a:moveTo>
                      <a:pt x="137" y="0"/>
                    </a:moveTo>
                    <a:lnTo>
                      <a:pt x="0" y="185"/>
                    </a:lnTo>
                    <a:lnTo>
                      <a:pt x="632" y="601"/>
                    </a:lnTo>
                    <a:lnTo>
                      <a:pt x="632" y="327"/>
                    </a:lnTo>
                    <a:lnTo>
                      <a:pt x="137"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2"/>
              <p:cNvSpPr>
                <a:spLocks/>
              </p:cNvSpPr>
              <p:nvPr/>
            </p:nvSpPr>
            <p:spPr bwMode="auto">
              <a:xfrm>
                <a:off x="2717" y="668"/>
                <a:ext cx="759" cy="613"/>
              </a:xfrm>
              <a:custGeom>
                <a:avLst/>
                <a:gdLst>
                  <a:gd name="T0" fmla="*/ 0 w 759"/>
                  <a:gd name="T1" fmla="*/ 339 h 613"/>
                  <a:gd name="T2" fmla="*/ 0 w 759"/>
                  <a:gd name="T3" fmla="*/ 613 h 613"/>
                  <a:gd name="T4" fmla="*/ 759 w 759"/>
                  <a:gd name="T5" fmla="*/ 192 h 613"/>
                  <a:gd name="T6" fmla="*/ 587 w 759"/>
                  <a:gd name="T7" fmla="*/ 0 h 613"/>
                  <a:gd name="T8" fmla="*/ 0 w 759"/>
                  <a:gd name="T9" fmla="*/ 339 h 613"/>
                </a:gdLst>
                <a:ahLst/>
                <a:cxnLst>
                  <a:cxn ang="0">
                    <a:pos x="T0" y="T1"/>
                  </a:cxn>
                  <a:cxn ang="0">
                    <a:pos x="T2" y="T3"/>
                  </a:cxn>
                  <a:cxn ang="0">
                    <a:pos x="T4" y="T5"/>
                  </a:cxn>
                  <a:cxn ang="0">
                    <a:pos x="T6" y="T7"/>
                  </a:cxn>
                  <a:cxn ang="0">
                    <a:pos x="T8" y="T9"/>
                  </a:cxn>
                </a:cxnLst>
                <a:rect l="0" t="0" r="r" b="b"/>
                <a:pathLst>
                  <a:path w="759" h="613">
                    <a:moveTo>
                      <a:pt x="0" y="339"/>
                    </a:moveTo>
                    <a:lnTo>
                      <a:pt x="0" y="613"/>
                    </a:lnTo>
                    <a:lnTo>
                      <a:pt x="759" y="192"/>
                    </a:lnTo>
                    <a:lnTo>
                      <a:pt x="587" y="0"/>
                    </a:lnTo>
                    <a:lnTo>
                      <a:pt x="0" y="339"/>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3"/>
              <p:cNvSpPr>
                <a:spLocks/>
              </p:cNvSpPr>
              <p:nvPr/>
            </p:nvSpPr>
            <p:spPr bwMode="auto">
              <a:xfrm>
                <a:off x="1112" y="1729"/>
                <a:ext cx="1602" cy="1501"/>
              </a:xfrm>
              <a:custGeom>
                <a:avLst/>
                <a:gdLst>
                  <a:gd name="T0" fmla="*/ 331 w 1602"/>
                  <a:gd name="T1" fmla="*/ 0 h 1501"/>
                  <a:gd name="T2" fmla="*/ 0 w 1602"/>
                  <a:gd name="T3" fmla="*/ 445 h 1501"/>
                  <a:gd name="T4" fmla="*/ 1602 w 1602"/>
                  <a:gd name="T5" fmla="*/ 1501 h 1501"/>
                  <a:gd name="T6" fmla="*/ 1602 w 1602"/>
                  <a:gd name="T7" fmla="*/ 840 h 1501"/>
                  <a:gd name="T8" fmla="*/ 331 w 1602"/>
                  <a:gd name="T9" fmla="*/ 0 h 1501"/>
                </a:gdLst>
                <a:ahLst/>
                <a:cxnLst>
                  <a:cxn ang="0">
                    <a:pos x="T0" y="T1"/>
                  </a:cxn>
                  <a:cxn ang="0">
                    <a:pos x="T2" y="T3"/>
                  </a:cxn>
                  <a:cxn ang="0">
                    <a:pos x="T4" y="T5"/>
                  </a:cxn>
                  <a:cxn ang="0">
                    <a:pos x="T6" y="T7"/>
                  </a:cxn>
                  <a:cxn ang="0">
                    <a:pos x="T8" y="T9"/>
                  </a:cxn>
                </a:cxnLst>
                <a:rect l="0" t="0" r="r" b="b"/>
                <a:pathLst>
                  <a:path w="1602" h="1501">
                    <a:moveTo>
                      <a:pt x="331" y="0"/>
                    </a:moveTo>
                    <a:lnTo>
                      <a:pt x="0" y="445"/>
                    </a:lnTo>
                    <a:lnTo>
                      <a:pt x="1602" y="1501"/>
                    </a:lnTo>
                    <a:lnTo>
                      <a:pt x="1602" y="840"/>
                    </a:lnTo>
                    <a:lnTo>
                      <a:pt x="331" y="0"/>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4"/>
              <p:cNvSpPr>
                <a:spLocks/>
              </p:cNvSpPr>
              <p:nvPr/>
            </p:nvSpPr>
            <p:spPr bwMode="auto">
              <a:xfrm>
                <a:off x="2714" y="1696"/>
                <a:ext cx="1936" cy="1534"/>
              </a:xfrm>
              <a:custGeom>
                <a:avLst/>
                <a:gdLst>
                  <a:gd name="T0" fmla="*/ 0 w 1936"/>
                  <a:gd name="T1" fmla="*/ 873 h 1534"/>
                  <a:gd name="T2" fmla="*/ 0 w 1936"/>
                  <a:gd name="T3" fmla="*/ 1534 h 1534"/>
                  <a:gd name="T4" fmla="*/ 1936 w 1936"/>
                  <a:gd name="T5" fmla="*/ 459 h 1534"/>
                  <a:gd name="T6" fmla="*/ 1520 w 1936"/>
                  <a:gd name="T7" fmla="*/ 0 h 1534"/>
                  <a:gd name="T8" fmla="*/ 0 w 1936"/>
                  <a:gd name="T9" fmla="*/ 873 h 1534"/>
                </a:gdLst>
                <a:ahLst/>
                <a:cxnLst>
                  <a:cxn ang="0">
                    <a:pos x="T0" y="T1"/>
                  </a:cxn>
                  <a:cxn ang="0">
                    <a:pos x="T2" y="T3"/>
                  </a:cxn>
                  <a:cxn ang="0">
                    <a:pos x="T4" y="T5"/>
                  </a:cxn>
                  <a:cxn ang="0">
                    <a:pos x="T6" y="T7"/>
                  </a:cxn>
                  <a:cxn ang="0">
                    <a:pos x="T8" y="T9"/>
                  </a:cxn>
                </a:cxnLst>
                <a:rect l="0" t="0" r="r" b="b"/>
                <a:pathLst>
                  <a:path w="1936" h="1534">
                    <a:moveTo>
                      <a:pt x="0" y="873"/>
                    </a:moveTo>
                    <a:lnTo>
                      <a:pt x="0" y="1534"/>
                    </a:lnTo>
                    <a:lnTo>
                      <a:pt x="1936" y="459"/>
                    </a:lnTo>
                    <a:lnTo>
                      <a:pt x="1520" y="0"/>
                    </a:lnTo>
                    <a:lnTo>
                      <a:pt x="0" y="873"/>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 name="Rectangle 10"/>
            <p:cNvSpPr/>
            <p:nvPr/>
          </p:nvSpPr>
          <p:spPr>
            <a:xfrm>
              <a:off x="3295682" y="2934118"/>
              <a:ext cx="3145312" cy="26876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3588759" y="3266874"/>
              <a:ext cx="3145312" cy="352645"/>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p:nvSpPr>
          <p:spPr>
            <a:xfrm>
              <a:off x="3982468" y="3693675"/>
              <a:ext cx="3145312" cy="484763"/>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4506657" y="4269712"/>
              <a:ext cx="3145312" cy="59471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1257529" y="4864423"/>
              <a:ext cx="571670" cy="680316"/>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800" dirty="0">
                  <a:solidFill>
                    <a:schemeClr val="bg1"/>
                  </a:solidFill>
                  <a:latin typeface="Sosa" pitchFamily="2" charset="0"/>
                </a:rPr>
                <a:t>l</a:t>
              </a:r>
              <a:endParaRPr lang="en-US" sz="2800" dirty="0">
                <a:solidFill>
                  <a:schemeClr val="bg1"/>
                </a:solidFill>
                <a:latin typeface="Sosa" pitchFamily="2" charset="0"/>
              </a:endParaRPr>
            </a:p>
          </p:txBody>
        </p:sp>
        <p:sp>
          <p:nvSpPr>
            <p:cNvPr id="16" name="Oval 15"/>
            <p:cNvSpPr/>
            <p:nvPr/>
          </p:nvSpPr>
          <p:spPr>
            <a:xfrm>
              <a:off x="1542065" y="4085435"/>
              <a:ext cx="571670" cy="680316"/>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800" dirty="0" smtClean="0">
                  <a:solidFill>
                    <a:schemeClr val="bg1"/>
                  </a:solidFill>
                  <a:latin typeface="Sosa" pitchFamily="2" charset="0"/>
                </a:rPr>
                <a:t>[</a:t>
              </a:r>
              <a:endParaRPr lang="en-US" sz="2800" dirty="0">
                <a:solidFill>
                  <a:schemeClr val="bg1"/>
                </a:solidFill>
                <a:latin typeface="Sosa" pitchFamily="2" charset="0"/>
              </a:endParaRPr>
            </a:p>
          </p:txBody>
        </p:sp>
        <p:sp>
          <p:nvSpPr>
            <p:cNvPr id="17" name="Oval 16"/>
            <p:cNvSpPr/>
            <p:nvPr/>
          </p:nvSpPr>
          <p:spPr>
            <a:xfrm>
              <a:off x="1756198" y="3453657"/>
              <a:ext cx="571670" cy="680316"/>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smtClean="0">
                  <a:solidFill>
                    <a:schemeClr val="bg1"/>
                  </a:solidFill>
                  <a:latin typeface="Sosa" pitchFamily="2" charset="0"/>
                </a:rPr>
                <a:t>a</a:t>
              </a:r>
              <a:endParaRPr lang="en-US" sz="2000" dirty="0">
                <a:solidFill>
                  <a:schemeClr val="bg1"/>
                </a:solidFill>
                <a:latin typeface="Sosa" pitchFamily="2" charset="0"/>
              </a:endParaRPr>
            </a:p>
          </p:txBody>
        </p:sp>
        <p:sp>
          <p:nvSpPr>
            <p:cNvPr id="18" name="Oval 17"/>
            <p:cNvSpPr/>
            <p:nvPr/>
          </p:nvSpPr>
          <p:spPr>
            <a:xfrm>
              <a:off x="1883060" y="2950996"/>
              <a:ext cx="571670" cy="680316"/>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smtClean="0">
                  <a:solidFill>
                    <a:schemeClr val="bg1"/>
                  </a:solidFill>
                  <a:latin typeface="Sosa" pitchFamily="2" charset="0"/>
                </a:rPr>
                <a:t>h</a:t>
              </a:r>
              <a:endParaRPr lang="en-US" sz="1400" dirty="0">
                <a:solidFill>
                  <a:schemeClr val="bg1"/>
                </a:solidFill>
                <a:latin typeface="Sosa" pitchFamily="2" charset="0"/>
              </a:endParaRPr>
            </a:p>
          </p:txBody>
        </p:sp>
        <p:sp>
          <p:nvSpPr>
            <p:cNvPr id="19" name="TextBox 18"/>
            <p:cNvSpPr txBox="1"/>
            <p:nvPr/>
          </p:nvSpPr>
          <p:spPr>
            <a:xfrm rot="19813861">
              <a:off x="2811551" y="5216088"/>
              <a:ext cx="1258999" cy="276999"/>
            </a:xfrm>
            <a:prstGeom prst="rect">
              <a:avLst/>
            </a:prstGeom>
            <a:noFill/>
          </p:spPr>
          <p:txBody>
            <a:bodyPr wrap="none" rtlCol="0">
              <a:spAutoFit/>
            </a:bodyPr>
            <a:lstStyle/>
            <a:p>
              <a:r>
                <a:rPr lang="id-ID" sz="1200" dirty="0" smtClean="0">
                  <a:solidFill>
                    <a:schemeClr val="bg1"/>
                  </a:solidFill>
                  <a:latin typeface="GeosansLight" panose="02000603020000020003" pitchFamily="2" charset="0"/>
                </a:rPr>
                <a:t>NETWORKING </a:t>
              </a:r>
              <a:endParaRPr lang="en-US" sz="1200" dirty="0">
                <a:solidFill>
                  <a:schemeClr val="bg1"/>
                </a:solidFill>
                <a:latin typeface="GeosansLight" panose="02000603020000020003" pitchFamily="2" charset="0"/>
              </a:endParaRPr>
            </a:p>
          </p:txBody>
        </p:sp>
        <p:sp>
          <p:nvSpPr>
            <p:cNvPr id="20" name="TextBox 19"/>
            <p:cNvSpPr txBox="1"/>
            <p:nvPr/>
          </p:nvSpPr>
          <p:spPr>
            <a:xfrm rot="19813861">
              <a:off x="2616593" y="4291207"/>
              <a:ext cx="1440459" cy="276999"/>
            </a:xfrm>
            <a:prstGeom prst="rect">
              <a:avLst/>
            </a:prstGeom>
            <a:noFill/>
          </p:spPr>
          <p:txBody>
            <a:bodyPr wrap="none" rtlCol="0">
              <a:spAutoFit/>
            </a:bodyPr>
            <a:lstStyle/>
            <a:p>
              <a:r>
                <a:rPr lang="id-ID" sz="1200" dirty="0" smtClean="0">
                  <a:solidFill>
                    <a:schemeClr val="bg1"/>
                  </a:solidFill>
                  <a:latin typeface="GeosansLight" panose="02000603020000020003" pitchFamily="2" charset="0"/>
                </a:rPr>
                <a:t>TIME RESOLVING</a:t>
              </a:r>
              <a:endParaRPr lang="en-US" sz="1200" dirty="0">
                <a:solidFill>
                  <a:schemeClr val="bg1"/>
                </a:solidFill>
                <a:latin typeface="GeosansLight" panose="02000603020000020003" pitchFamily="2" charset="0"/>
              </a:endParaRPr>
            </a:p>
          </p:txBody>
        </p:sp>
        <p:sp>
          <p:nvSpPr>
            <p:cNvPr id="21" name="TextBox 20"/>
            <p:cNvSpPr txBox="1"/>
            <p:nvPr/>
          </p:nvSpPr>
          <p:spPr>
            <a:xfrm rot="19813861">
              <a:off x="2686299" y="3688851"/>
              <a:ext cx="819455" cy="276999"/>
            </a:xfrm>
            <a:prstGeom prst="rect">
              <a:avLst/>
            </a:prstGeom>
            <a:noFill/>
          </p:spPr>
          <p:txBody>
            <a:bodyPr wrap="none" rtlCol="0">
              <a:spAutoFit/>
            </a:bodyPr>
            <a:lstStyle/>
            <a:p>
              <a:r>
                <a:rPr lang="id-ID" sz="1200" dirty="0" smtClean="0">
                  <a:solidFill>
                    <a:schemeClr val="bg1"/>
                  </a:solidFill>
                  <a:latin typeface="GeosansLight" panose="02000603020000020003" pitchFamily="2" charset="0"/>
                </a:rPr>
                <a:t>CODING</a:t>
              </a:r>
              <a:endParaRPr lang="en-US" sz="1200" dirty="0">
                <a:solidFill>
                  <a:schemeClr val="bg1"/>
                </a:solidFill>
                <a:latin typeface="GeosansLight" panose="02000603020000020003" pitchFamily="2" charset="0"/>
              </a:endParaRPr>
            </a:p>
          </p:txBody>
        </p:sp>
        <p:sp>
          <p:nvSpPr>
            <p:cNvPr id="22" name="TextBox 21"/>
            <p:cNvSpPr txBox="1"/>
            <p:nvPr/>
          </p:nvSpPr>
          <p:spPr>
            <a:xfrm rot="19813861">
              <a:off x="2522931" y="3152026"/>
              <a:ext cx="857927" cy="276999"/>
            </a:xfrm>
            <a:prstGeom prst="rect">
              <a:avLst/>
            </a:prstGeom>
            <a:noFill/>
          </p:spPr>
          <p:txBody>
            <a:bodyPr wrap="none" rtlCol="0">
              <a:spAutoFit/>
            </a:bodyPr>
            <a:lstStyle/>
            <a:p>
              <a:r>
                <a:rPr lang="id-ID" sz="1200" dirty="0" smtClean="0">
                  <a:solidFill>
                    <a:schemeClr val="bg1"/>
                  </a:solidFill>
                  <a:latin typeface="GeosansLight" panose="02000603020000020003" pitchFamily="2" charset="0"/>
                </a:rPr>
                <a:t>SHARING</a:t>
              </a:r>
              <a:endParaRPr lang="en-US" sz="1200" dirty="0">
                <a:solidFill>
                  <a:schemeClr val="bg1"/>
                </a:solidFill>
                <a:latin typeface="GeosansLight" panose="02000603020000020003" pitchFamily="2" charset="0"/>
              </a:endParaRPr>
            </a:p>
          </p:txBody>
        </p:sp>
        <p:sp>
          <p:nvSpPr>
            <p:cNvPr id="23" name="Content Placeholder 2"/>
            <p:cNvSpPr txBox="1">
              <a:spLocks/>
            </p:cNvSpPr>
            <p:nvPr/>
          </p:nvSpPr>
          <p:spPr>
            <a:xfrm>
              <a:off x="5213419" y="4409106"/>
              <a:ext cx="2062645" cy="33589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b="1" dirty="0" smtClean="0">
                  <a:solidFill>
                    <a:schemeClr val="bg1"/>
                  </a:solidFill>
                </a:rPr>
                <a:t>R</a:t>
              </a:r>
              <a:r>
                <a:rPr lang="id-ID" b="1" dirty="0" smtClean="0">
                  <a:solidFill>
                    <a:schemeClr val="bg1"/>
                  </a:solidFill>
                </a:rPr>
                <a:t>esponsive 04</a:t>
              </a:r>
              <a:endParaRPr lang="en-US" sz="1100" dirty="0">
                <a:solidFill>
                  <a:schemeClr val="bg1"/>
                </a:solidFill>
              </a:endParaRPr>
            </a:p>
          </p:txBody>
        </p:sp>
        <p:sp>
          <p:nvSpPr>
            <p:cNvPr id="24" name="Content Placeholder 2"/>
            <p:cNvSpPr txBox="1">
              <a:spLocks/>
            </p:cNvSpPr>
            <p:nvPr/>
          </p:nvSpPr>
          <p:spPr>
            <a:xfrm>
              <a:off x="4671426" y="3814395"/>
              <a:ext cx="2062645" cy="33589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b="1" dirty="0" smtClean="0">
                  <a:solidFill>
                    <a:schemeClr val="bg1"/>
                  </a:solidFill>
                </a:rPr>
                <a:t>R</a:t>
              </a:r>
              <a:r>
                <a:rPr lang="id-ID" b="1" dirty="0" smtClean="0">
                  <a:solidFill>
                    <a:schemeClr val="bg1"/>
                  </a:solidFill>
                </a:rPr>
                <a:t>esponsive 03</a:t>
              </a:r>
              <a:endParaRPr lang="en-US" sz="1100" dirty="0">
                <a:solidFill>
                  <a:schemeClr val="bg1"/>
                </a:solidFill>
              </a:endParaRPr>
            </a:p>
          </p:txBody>
        </p:sp>
        <p:sp>
          <p:nvSpPr>
            <p:cNvPr id="25" name="Content Placeholder 2"/>
            <p:cNvSpPr txBox="1">
              <a:spLocks/>
            </p:cNvSpPr>
            <p:nvPr/>
          </p:nvSpPr>
          <p:spPr>
            <a:xfrm>
              <a:off x="4314499" y="3287968"/>
              <a:ext cx="2062645" cy="33589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b="1" dirty="0" smtClean="0">
                  <a:solidFill>
                    <a:schemeClr val="bg1"/>
                  </a:solidFill>
                </a:rPr>
                <a:t>R</a:t>
              </a:r>
              <a:r>
                <a:rPr lang="id-ID" b="1" dirty="0" smtClean="0">
                  <a:solidFill>
                    <a:schemeClr val="bg1"/>
                  </a:solidFill>
                </a:rPr>
                <a:t>esponsive 02</a:t>
              </a:r>
              <a:endParaRPr lang="en-US" sz="1100" dirty="0">
                <a:solidFill>
                  <a:schemeClr val="bg1"/>
                </a:solidFill>
              </a:endParaRPr>
            </a:p>
          </p:txBody>
        </p:sp>
        <p:sp>
          <p:nvSpPr>
            <p:cNvPr id="26" name="Content Placeholder 2"/>
            <p:cNvSpPr txBox="1">
              <a:spLocks/>
            </p:cNvSpPr>
            <p:nvPr/>
          </p:nvSpPr>
          <p:spPr>
            <a:xfrm>
              <a:off x="3894369" y="2905897"/>
              <a:ext cx="2062645" cy="33589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b="1" dirty="0" smtClean="0">
                  <a:solidFill>
                    <a:schemeClr val="bg1"/>
                  </a:solidFill>
                </a:rPr>
                <a:t>R</a:t>
              </a:r>
              <a:r>
                <a:rPr lang="id-ID" b="1" dirty="0" smtClean="0">
                  <a:solidFill>
                    <a:schemeClr val="bg1"/>
                  </a:solidFill>
                </a:rPr>
                <a:t>esponsive 01</a:t>
              </a:r>
              <a:endParaRPr lang="en-US" sz="1100" dirty="0">
                <a:solidFill>
                  <a:schemeClr val="bg1"/>
                </a:solidFill>
              </a:endParaRPr>
            </a:p>
          </p:txBody>
        </p:sp>
      </p:grpSp>
      <p:sp>
        <p:nvSpPr>
          <p:cNvPr id="45" name="Content Placeholder 2"/>
          <p:cNvSpPr txBox="1">
            <a:spLocks/>
          </p:cNvSpPr>
          <p:nvPr/>
        </p:nvSpPr>
        <p:spPr>
          <a:xfrm>
            <a:off x="6884251" y="2971383"/>
            <a:ext cx="3596415" cy="40948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t>Green Design</a:t>
            </a:r>
            <a:r>
              <a:rPr lang="en-US" b="1" dirty="0" smtClean="0"/>
              <a:t/>
            </a:r>
            <a:br>
              <a:rPr lang="en-US" b="1" dirty="0" smtClean="0"/>
            </a:br>
            <a:r>
              <a:rPr lang="en-US" sz="1100" dirty="0" smtClean="0"/>
              <a:t>Lorem ipsum dolor sit amet, consectetur adipiscing elit. </a:t>
            </a:r>
            <a:endParaRPr lang="en-US" sz="1100" dirty="0"/>
          </a:p>
        </p:txBody>
      </p:sp>
      <p:sp>
        <p:nvSpPr>
          <p:cNvPr id="46" name="Content Placeholder 2"/>
          <p:cNvSpPr txBox="1">
            <a:spLocks/>
          </p:cNvSpPr>
          <p:nvPr/>
        </p:nvSpPr>
        <p:spPr>
          <a:xfrm>
            <a:off x="6564392" y="2557885"/>
            <a:ext cx="3596415" cy="40948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t>Networking </a:t>
            </a:r>
            <a:r>
              <a:rPr lang="en-US" b="1" dirty="0" smtClean="0"/>
              <a:t/>
            </a:r>
            <a:br>
              <a:rPr lang="en-US" b="1" dirty="0" smtClean="0"/>
            </a:br>
            <a:r>
              <a:rPr lang="en-US" sz="1100" dirty="0" smtClean="0"/>
              <a:t>Lorem ipsum dolor sit amet, consectetur adipiscing elit. </a:t>
            </a:r>
            <a:endParaRPr lang="en-US" sz="1100" dirty="0"/>
          </a:p>
        </p:txBody>
      </p:sp>
      <p:sp>
        <p:nvSpPr>
          <p:cNvPr id="47" name="Content Placeholder 2"/>
          <p:cNvSpPr txBox="1">
            <a:spLocks/>
          </p:cNvSpPr>
          <p:nvPr/>
        </p:nvSpPr>
        <p:spPr>
          <a:xfrm>
            <a:off x="7234532" y="3485163"/>
            <a:ext cx="3596415" cy="40948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t>Community Shield</a:t>
            </a:r>
            <a:r>
              <a:rPr lang="en-US" b="1" dirty="0" smtClean="0"/>
              <a:t/>
            </a:r>
            <a:br>
              <a:rPr lang="en-US" b="1" dirty="0" smtClean="0"/>
            </a:br>
            <a:r>
              <a:rPr lang="en-US" sz="1100" dirty="0" smtClean="0"/>
              <a:t>Lorem ipsum dolor sit amet, consectetur adipiscing elit. </a:t>
            </a:r>
            <a:endParaRPr lang="en-US" sz="1100" dirty="0"/>
          </a:p>
        </p:txBody>
      </p:sp>
      <p:sp>
        <p:nvSpPr>
          <p:cNvPr id="48" name="Content Placeholder 2"/>
          <p:cNvSpPr txBox="1">
            <a:spLocks/>
          </p:cNvSpPr>
          <p:nvPr/>
        </p:nvSpPr>
        <p:spPr>
          <a:xfrm>
            <a:off x="7668260" y="4196693"/>
            <a:ext cx="3596415" cy="40948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t>Sharing commitee</a:t>
            </a:r>
            <a:r>
              <a:rPr lang="en-US" b="1" dirty="0" smtClean="0"/>
              <a:t/>
            </a:r>
            <a:br>
              <a:rPr lang="en-US" b="1" dirty="0" smtClean="0"/>
            </a:br>
            <a:r>
              <a:rPr lang="en-US" sz="1100" dirty="0" smtClean="0"/>
              <a:t>Lorem ipsum dolor sit amet, consectetur adipiscing elit. </a:t>
            </a:r>
            <a:endParaRPr lang="en-US" sz="1100" dirty="0"/>
          </a:p>
        </p:txBody>
      </p:sp>
      <p:sp>
        <p:nvSpPr>
          <p:cNvPr id="49" name="TextBox 48"/>
          <p:cNvSpPr txBox="1"/>
          <p:nvPr/>
        </p:nvSpPr>
        <p:spPr>
          <a:xfrm>
            <a:off x="5023513" y="5139661"/>
            <a:ext cx="4886659" cy="461665"/>
          </a:xfrm>
          <a:prstGeom prst="rect">
            <a:avLst/>
          </a:prstGeom>
          <a:solidFill>
            <a:schemeClr val="tx1">
              <a:lumMod val="50000"/>
              <a:lumOff val="50000"/>
            </a:schemeClr>
          </a:solidFill>
        </p:spPr>
        <p:txBody>
          <a:bodyPr wrap="none" rtlCol="0">
            <a:spAutoFit/>
          </a:bodyPr>
          <a:lstStyle/>
          <a:p>
            <a:r>
              <a:rPr lang="id-ID" sz="2400" spc="600" dirty="0" smtClean="0">
                <a:solidFill>
                  <a:schemeClr val="bg1"/>
                </a:solidFill>
                <a:latin typeface="GeosansLight" panose="02000603020000020003" pitchFamily="2" charset="0"/>
              </a:rPr>
              <a:t>MAINTENANCE PRODUCT</a:t>
            </a:r>
            <a:endParaRPr lang="en-US" sz="2400" spc="600" dirty="0">
              <a:solidFill>
                <a:schemeClr val="bg1"/>
              </a:solidFill>
              <a:latin typeface="GeosansLight" panose="02000603020000020003" pitchFamily="2" charset="0"/>
            </a:endParaRPr>
          </a:p>
        </p:txBody>
      </p:sp>
      <p:sp>
        <p:nvSpPr>
          <p:cNvPr id="50" name="Rectangle 49"/>
          <p:cNvSpPr/>
          <p:nvPr/>
        </p:nvSpPr>
        <p:spPr>
          <a:xfrm>
            <a:off x="5029995" y="5566877"/>
            <a:ext cx="6587984" cy="746358"/>
          </a:xfrm>
          <a:prstGeom prst="rect">
            <a:avLst/>
          </a:prstGeom>
        </p:spPr>
        <p:txBody>
          <a:bodyPr wrap="square">
            <a:spAutoFit/>
          </a:bodyPr>
          <a:lstStyle/>
          <a:p>
            <a:pPr>
              <a:lnSpc>
                <a:spcPts val="1650"/>
              </a:lnSpc>
              <a:spcAft>
                <a:spcPts val="1500"/>
              </a:spcAft>
            </a:pP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ipsum</a:t>
            </a:r>
            <a:r>
              <a:rPr lang="en-US" sz="1200" dirty="0">
                <a:solidFill>
                  <a:schemeClr val="bg1">
                    <a:lumMod val="65000"/>
                  </a:schemeClr>
                </a:solidFill>
                <a:ea typeface="Times New Roman" panose="02020603050405020304" pitchFamily="18" charset="0"/>
              </a:rPr>
              <a:t> dolor sit </a:t>
            </a:r>
            <a:r>
              <a:rPr lang="en-US" sz="1200" dirty="0" err="1">
                <a:solidFill>
                  <a:schemeClr val="bg1">
                    <a:lumMod val="65000"/>
                  </a:schemeClr>
                </a:solidFill>
                <a:ea typeface="Times New Roman" panose="02020603050405020304" pitchFamily="18" charset="0"/>
              </a:rPr>
              <a:t>amet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consectetur</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elit</a:t>
            </a:r>
            <a:r>
              <a:rPr lang="en-US" sz="1200" dirty="0">
                <a:solidFill>
                  <a:schemeClr val="bg1">
                    <a:lumMod val="65000"/>
                  </a:schemeClr>
                </a:solidFill>
                <a:ea typeface="Times New Roman" panose="02020603050405020304" pitchFamily="18" charset="0"/>
              </a:rPr>
              <a:t>. Nam </a:t>
            </a:r>
            <a:r>
              <a:rPr lang="en-US" sz="1200" dirty="0" err="1">
                <a:solidFill>
                  <a:schemeClr val="bg1">
                    <a:lumMod val="65000"/>
                  </a:schemeClr>
                </a:solidFill>
                <a:ea typeface="Times New Roman" panose="02020603050405020304" pitchFamily="18" charset="0"/>
              </a:rPr>
              <a:t>viverra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euismod</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odio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gravida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pellentesque</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urna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varius</a:t>
            </a:r>
            <a:r>
              <a:rPr lang="en-US" sz="1200" dirty="0">
                <a:solidFill>
                  <a:schemeClr val="bg1">
                    <a:lumMod val="65000"/>
                  </a:schemeClr>
                </a:solidFill>
                <a:ea typeface="Times New Roman" panose="02020603050405020304" pitchFamily="18" charset="0"/>
              </a:rPr>
              <a:t> vitae. </a:t>
            </a:r>
            <a:r>
              <a:rPr lang="en-US" sz="1200" dirty="0" err="1">
                <a:solidFill>
                  <a:schemeClr val="bg1">
                    <a:lumMod val="65000"/>
                  </a:schemeClr>
                </a:solidFill>
                <a:ea typeface="Times New Roman" panose="02020603050405020304" pitchFamily="18" charset="0"/>
              </a:rPr>
              <a:t>Sed</a:t>
            </a:r>
            <a:r>
              <a:rPr lang="en-US" sz="1200" dirty="0">
                <a:solidFill>
                  <a:schemeClr val="bg1">
                    <a:lumMod val="65000"/>
                  </a:schemeClr>
                </a:solidFill>
                <a:ea typeface="Times New Roman" panose="02020603050405020304" pitchFamily="18" charset="0"/>
              </a:rPr>
              <a:t> dui </a:t>
            </a: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in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et, </a:t>
            </a:r>
            <a:r>
              <a:rPr lang="en-US" sz="1200" dirty="0" err="1">
                <a:solidFill>
                  <a:schemeClr val="bg1">
                    <a:lumMod val="65000"/>
                  </a:schemeClr>
                </a:solidFill>
                <a:ea typeface="Times New Roman" panose="02020603050405020304" pitchFamily="18" charset="0"/>
              </a:rPr>
              <a:t>interdum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nec</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metus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Mauris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ultricies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justo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convallis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placerat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felis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enim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ornare</a:t>
            </a:r>
            <a:r>
              <a:rPr lang="en-US" sz="1200" dirty="0">
                <a:solidFill>
                  <a:schemeClr val="bg1">
                    <a:lumMod val="65000"/>
                  </a:schemeClr>
                </a:solidFill>
                <a:ea typeface="Times New Roman" panose="02020603050405020304" pitchFamily="18" charset="0"/>
              </a:rPr>
              <a:t> </a:t>
            </a:r>
            <a:r>
              <a:rPr lang="en-US" sz="1200" dirty="0" smtClean="0">
                <a:solidFill>
                  <a:schemeClr val="bg1">
                    <a:lumMod val="65000"/>
                  </a:schemeClr>
                </a:solidFill>
                <a:ea typeface="Times New Roman" panose="02020603050405020304" pitchFamily="18" charset="0"/>
              </a:rPr>
              <a:t>nisi</a:t>
            </a:r>
            <a:r>
              <a:rPr lang="id-ID" sz="1200" dirty="0" smtClean="0">
                <a:solidFill>
                  <a:schemeClr val="bg1">
                    <a:lumMod val="65000"/>
                  </a:schemeClr>
                </a:solidFill>
                <a:ea typeface="Times New Roman" panose="02020603050405020304" pitchFamily="18" charset="0"/>
              </a:rPr>
              <a:t>.</a:t>
            </a:r>
            <a:endParaRPr lang="en-US" sz="1200" dirty="0" smtClean="0">
              <a:solidFill>
                <a:schemeClr val="bg1">
                  <a:lumMod val="65000"/>
                </a:schemeClr>
              </a:solidFill>
              <a:ea typeface="Times New Roman" panose="02020603050405020304" pitchFamily="18" charset="0"/>
            </a:endParaRPr>
          </a:p>
        </p:txBody>
      </p:sp>
    </p:spTree>
    <p:extLst>
      <p:ext uri="{BB962C8B-B14F-4D97-AF65-F5344CB8AC3E}">
        <p14:creationId xmlns:p14="http://schemas.microsoft.com/office/powerpoint/2010/main" val="25114044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200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0-#ppt_w/2"/>
                                          </p:val>
                                        </p:tav>
                                        <p:tav tm="100000">
                                          <p:val>
                                            <p:strVal val="#ppt_x"/>
                                          </p:val>
                                        </p:tav>
                                      </p:tavLst>
                                    </p:anim>
                                    <p:anim calcmode="lin" valueType="num">
                                      <p:cBhvr additive="base">
                                        <p:cTn id="18" dur="500" fill="hold"/>
                                        <p:tgtEl>
                                          <p:spTgt spid="8"/>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10" presetClass="entr" presetSubtype="0" fill="hold" grpId="0" nodeType="afterEffect">
                                  <p:stCondLst>
                                    <p:cond delay="0"/>
                                  </p:stCondLst>
                                  <p:childTnLst>
                                    <p:set>
                                      <p:cBhvr>
                                        <p:cTn id="21" dur="1" fill="hold">
                                          <p:stCondLst>
                                            <p:cond delay="0"/>
                                          </p:stCondLst>
                                        </p:cTn>
                                        <p:tgtEl>
                                          <p:spTgt spid="45"/>
                                        </p:tgtEl>
                                        <p:attrNameLst>
                                          <p:attrName>style.visibility</p:attrName>
                                        </p:attrNameLst>
                                      </p:cBhvr>
                                      <p:to>
                                        <p:strVal val="visible"/>
                                      </p:to>
                                    </p:set>
                                    <p:animEffect transition="in" filter="fade">
                                      <p:cBhvr>
                                        <p:cTn id="22" dur="500"/>
                                        <p:tgtEl>
                                          <p:spTgt spid="45"/>
                                        </p:tgtEl>
                                      </p:cBhvr>
                                    </p:animEffect>
                                  </p:childTnLst>
                                </p:cTn>
                              </p:par>
                            </p:childTnLst>
                          </p:cTn>
                        </p:par>
                        <p:par>
                          <p:cTn id="23" fill="hold">
                            <p:stCondLst>
                              <p:cond delay="3500"/>
                            </p:stCondLst>
                            <p:childTnLst>
                              <p:par>
                                <p:cTn id="24" presetID="10" presetClass="entr" presetSubtype="0" fill="hold" grpId="0" nodeType="afterEffect">
                                  <p:stCondLst>
                                    <p:cond delay="0"/>
                                  </p:stCondLst>
                                  <p:childTnLst>
                                    <p:set>
                                      <p:cBhvr>
                                        <p:cTn id="25" dur="1" fill="hold">
                                          <p:stCondLst>
                                            <p:cond delay="0"/>
                                          </p:stCondLst>
                                        </p:cTn>
                                        <p:tgtEl>
                                          <p:spTgt spid="46"/>
                                        </p:tgtEl>
                                        <p:attrNameLst>
                                          <p:attrName>style.visibility</p:attrName>
                                        </p:attrNameLst>
                                      </p:cBhvr>
                                      <p:to>
                                        <p:strVal val="visible"/>
                                      </p:to>
                                    </p:set>
                                    <p:animEffect transition="in" filter="fade">
                                      <p:cBhvr>
                                        <p:cTn id="26" dur="500"/>
                                        <p:tgtEl>
                                          <p:spTgt spid="46"/>
                                        </p:tgtEl>
                                      </p:cBhvr>
                                    </p:animEffect>
                                  </p:childTnLst>
                                </p:cTn>
                              </p:par>
                            </p:childTnLst>
                          </p:cTn>
                        </p:par>
                        <p:par>
                          <p:cTn id="27" fill="hold">
                            <p:stCondLst>
                              <p:cond delay="4000"/>
                            </p:stCondLst>
                            <p:childTnLst>
                              <p:par>
                                <p:cTn id="28" presetID="10" presetClass="entr" presetSubtype="0" fill="hold" grpId="0" nodeType="afterEffect">
                                  <p:stCondLst>
                                    <p:cond delay="0"/>
                                  </p:stCondLst>
                                  <p:childTnLst>
                                    <p:set>
                                      <p:cBhvr>
                                        <p:cTn id="29" dur="1" fill="hold">
                                          <p:stCondLst>
                                            <p:cond delay="0"/>
                                          </p:stCondLst>
                                        </p:cTn>
                                        <p:tgtEl>
                                          <p:spTgt spid="47"/>
                                        </p:tgtEl>
                                        <p:attrNameLst>
                                          <p:attrName>style.visibility</p:attrName>
                                        </p:attrNameLst>
                                      </p:cBhvr>
                                      <p:to>
                                        <p:strVal val="visible"/>
                                      </p:to>
                                    </p:set>
                                    <p:animEffect transition="in" filter="fade">
                                      <p:cBhvr>
                                        <p:cTn id="30" dur="500"/>
                                        <p:tgtEl>
                                          <p:spTgt spid="47"/>
                                        </p:tgtEl>
                                      </p:cBhvr>
                                    </p:animEffect>
                                  </p:childTnLst>
                                </p:cTn>
                              </p:par>
                            </p:childTnLst>
                          </p:cTn>
                        </p:par>
                        <p:par>
                          <p:cTn id="31" fill="hold">
                            <p:stCondLst>
                              <p:cond delay="4500"/>
                            </p:stCondLst>
                            <p:childTnLst>
                              <p:par>
                                <p:cTn id="32" presetID="10" presetClass="entr" presetSubtype="0" fill="hold" grpId="0" nodeType="afterEffect">
                                  <p:stCondLst>
                                    <p:cond delay="0"/>
                                  </p:stCondLst>
                                  <p:childTnLst>
                                    <p:set>
                                      <p:cBhvr>
                                        <p:cTn id="33" dur="1" fill="hold">
                                          <p:stCondLst>
                                            <p:cond delay="0"/>
                                          </p:stCondLst>
                                        </p:cTn>
                                        <p:tgtEl>
                                          <p:spTgt spid="48"/>
                                        </p:tgtEl>
                                        <p:attrNameLst>
                                          <p:attrName>style.visibility</p:attrName>
                                        </p:attrNameLst>
                                      </p:cBhvr>
                                      <p:to>
                                        <p:strVal val="visible"/>
                                      </p:to>
                                    </p:set>
                                    <p:animEffect transition="in" filter="fade">
                                      <p:cBhvr>
                                        <p:cTn id="34"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8" grpId="0"/>
      <p:bldP spid="45" grpId="0"/>
      <p:bldP spid="46" grpId="0"/>
      <p:bldP spid="47" grpId="0"/>
      <p:bldP spid="48"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Rectangle 40"/>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6</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dirty="0" smtClean="0">
                <a:solidFill>
                  <a:schemeClr val="bg1">
                    <a:lumMod val="50000"/>
                  </a:schemeClr>
                </a:solidFill>
                <a:latin typeface="GeosansLight" panose="02000603020000020003"/>
                <a:ea typeface="+mj-ea"/>
                <a:cs typeface="+mj-cs"/>
              </a:rPr>
              <a:t>Company Profile</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grpSp>
        <p:nvGrpSpPr>
          <p:cNvPr id="19" name="Group 18"/>
          <p:cNvGrpSpPr/>
          <p:nvPr/>
        </p:nvGrpSpPr>
        <p:grpSpPr>
          <a:xfrm>
            <a:off x="654586" y="1088717"/>
            <a:ext cx="2170351" cy="4863373"/>
            <a:chOff x="880881" y="1041150"/>
            <a:chExt cx="2170351" cy="4863373"/>
          </a:xfrm>
        </p:grpSpPr>
        <p:grpSp>
          <p:nvGrpSpPr>
            <p:cNvPr id="20" name="Group 19"/>
            <p:cNvGrpSpPr/>
            <p:nvPr/>
          </p:nvGrpSpPr>
          <p:grpSpPr>
            <a:xfrm>
              <a:off x="910571" y="1041150"/>
              <a:ext cx="1510420" cy="1912097"/>
              <a:chOff x="880880" y="1024830"/>
              <a:chExt cx="1510420" cy="1912097"/>
            </a:xfrm>
          </p:grpSpPr>
          <p:sp>
            <p:nvSpPr>
              <p:cNvPr id="28" name="Freeform 14"/>
              <p:cNvSpPr>
                <a:spLocks/>
              </p:cNvSpPr>
              <p:nvPr/>
            </p:nvSpPr>
            <p:spPr bwMode="auto">
              <a:xfrm rot="5400000">
                <a:off x="1590554" y="2136180"/>
                <a:ext cx="1112498" cy="488995"/>
              </a:xfrm>
              <a:custGeom>
                <a:avLst/>
                <a:gdLst>
                  <a:gd name="T0" fmla="*/ 794 w 794"/>
                  <a:gd name="T1" fmla="*/ 0 h 349"/>
                  <a:gd name="T2" fmla="*/ 729 w 794"/>
                  <a:gd name="T3" fmla="*/ 349 h 349"/>
                  <a:gd name="T4" fmla="*/ 0 w 794"/>
                  <a:gd name="T5" fmla="*/ 349 h 349"/>
                  <a:gd name="T6" fmla="*/ 214 w 794"/>
                  <a:gd name="T7" fmla="*/ 0 h 349"/>
                  <a:gd name="T8" fmla="*/ 794 w 794"/>
                  <a:gd name="T9" fmla="*/ 0 h 349"/>
                </a:gdLst>
                <a:ahLst/>
                <a:cxnLst>
                  <a:cxn ang="0">
                    <a:pos x="T0" y="T1"/>
                  </a:cxn>
                  <a:cxn ang="0">
                    <a:pos x="T2" y="T3"/>
                  </a:cxn>
                  <a:cxn ang="0">
                    <a:pos x="T4" y="T5"/>
                  </a:cxn>
                  <a:cxn ang="0">
                    <a:pos x="T6" y="T7"/>
                  </a:cxn>
                  <a:cxn ang="0">
                    <a:pos x="T8" y="T9"/>
                  </a:cxn>
                </a:cxnLst>
                <a:rect l="0" t="0" r="r" b="b"/>
                <a:pathLst>
                  <a:path w="794" h="349">
                    <a:moveTo>
                      <a:pt x="794" y="0"/>
                    </a:moveTo>
                    <a:lnTo>
                      <a:pt x="729" y="349"/>
                    </a:lnTo>
                    <a:lnTo>
                      <a:pt x="0" y="349"/>
                    </a:lnTo>
                    <a:lnTo>
                      <a:pt x="214" y="0"/>
                    </a:lnTo>
                    <a:lnTo>
                      <a:pt x="794" y="0"/>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Rectangle 15"/>
              <p:cNvSpPr>
                <a:spLocks noChangeArrowheads="1"/>
              </p:cNvSpPr>
              <p:nvPr/>
            </p:nvSpPr>
            <p:spPr bwMode="auto">
              <a:xfrm rot="5400000">
                <a:off x="880880" y="1824428"/>
                <a:ext cx="1021425" cy="1021425"/>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14"/>
              <p:cNvSpPr>
                <a:spLocks/>
              </p:cNvSpPr>
              <p:nvPr/>
            </p:nvSpPr>
            <p:spPr bwMode="auto">
              <a:xfrm rot="5400000">
                <a:off x="1590554" y="1336582"/>
                <a:ext cx="1112498" cy="488995"/>
              </a:xfrm>
              <a:custGeom>
                <a:avLst/>
                <a:gdLst>
                  <a:gd name="T0" fmla="*/ 794 w 794"/>
                  <a:gd name="T1" fmla="*/ 0 h 349"/>
                  <a:gd name="T2" fmla="*/ 729 w 794"/>
                  <a:gd name="T3" fmla="*/ 349 h 349"/>
                  <a:gd name="T4" fmla="*/ 0 w 794"/>
                  <a:gd name="T5" fmla="*/ 349 h 349"/>
                  <a:gd name="T6" fmla="*/ 214 w 794"/>
                  <a:gd name="T7" fmla="*/ 0 h 349"/>
                  <a:gd name="T8" fmla="*/ 794 w 794"/>
                  <a:gd name="T9" fmla="*/ 0 h 349"/>
                </a:gdLst>
                <a:ahLst/>
                <a:cxnLst>
                  <a:cxn ang="0">
                    <a:pos x="T0" y="T1"/>
                  </a:cxn>
                  <a:cxn ang="0">
                    <a:pos x="T2" y="T3"/>
                  </a:cxn>
                  <a:cxn ang="0">
                    <a:pos x="T4" y="T5"/>
                  </a:cxn>
                  <a:cxn ang="0">
                    <a:pos x="T6" y="T7"/>
                  </a:cxn>
                  <a:cxn ang="0">
                    <a:pos x="T8" y="T9"/>
                  </a:cxn>
                </a:cxnLst>
                <a:rect l="0" t="0" r="r" b="b"/>
                <a:pathLst>
                  <a:path w="794" h="349">
                    <a:moveTo>
                      <a:pt x="794" y="0"/>
                    </a:moveTo>
                    <a:lnTo>
                      <a:pt x="729" y="349"/>
                    </a:lnTo>
                    <a:lnTo>
                      <a:pt x="0" y="349"/>
                    </a:lnTo>
                    <a:lnTo>
                      <a:pt x="214" y="0"/>
                    </a:lnTo>
                    <a:lnTo>
                      <a:pt x="794" y="0"/>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1" name="Rectangle 15"/>
              <p:cNvSpPr>
                <a:spLocks noChangeArrowheads="1"/>
              </p:cNvSpPr>
              <p:nvPr/>
            </p:nvSpPr>
            <p:spPr bwMode="auto">
              <a:xfrm rot="5400000">
                <a:off x="880880" y="1024830"/>
                <a:ext cx="1021425" cy="1021425"/>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1" name="Freeform 11"/>
            <p:cNvSpPr>
              <a:spLocks/>
            </p:cNvSpPr>
            <p:nvPr/>
          </p:nvSpPr>
          <p:spPr bwMode="auto">
            <a:xfrm rot="5400000">
              <a:off x="2480971" y="5334262"/>
              <a:ext cx="1041041" cy="99481"/>
            </a:xfrm>
            <a:custGeom>
              <a:avLst/>
              <a:gdLst>
                <a:gd name="T0" fmla="*/ 508 w 743"/>
                <a:gd name="T1" fmla="*/ 0 h 71"/>
                <a:gd name="T2" fmla="*/ 743 w 743"/>
                <a:gd name="T3" fmla="*/ 71 h 71"/>
                <a:gd name="T4" fmla="*/ 13 w 743"/>
                <a:gd name="T5" fmla="*/ 71 h 71"/>
                <a:gd name="T6" fmla="*/ 0 w 743"/>
                <a:gd name="T7" fmla="*/ 0 h 71"/>
                <a:gd name="T8" fmla="*/ 508 w 743"/>
                <a:gd name="T9" fmla="*/ 0 h 71"/>
              </a:gdLst>
              <a:ahLst/>
              <a:cxnLst>
                <a:cxn ang="0">
                  <a:pos x="T0" y="T1"/>
                </a:cxn>
                <a:cxn ang="0">
                  <a:pos x="T2" y="T3"/>
                </a:cxn>
                <a:cxn ang="0">
                  <a:pos x="T4" y="T5"/>
                </a:cxn>
                <a:cxn ang="0">
                  <a:pos x="T6" y="T7"/>
                </a:cxn>
                <a:cxn ang="0">
                  <a:pos x="T8" y="T9"/>
                </a:cxn>
              </a:cxnLst>
              <a:rect l="0" t="0" r="r" b="b"/>
              <a:pathLst>
                <a:path w="743" h="71">
                  <a:moveTo>
                    <a:pt x="508" y="0"/>
                  </a:moveTo>
                  <a:lnTo>
                    <a:pt x="743" y="71"/>
                  </a:lnTo>
                  <a:lnTo>
                    <a:pt x="13" y="71"/>
                  </a:lnTo>
                  <a:lnTo>
                    <a:pt x="0" y="0"/>
                  </a:lnTo>
                  <a:lnTo>
                    <a:pt x="508" y="0"/>
                  </a:lnTo>
                  <a:close/>
                </a:path>
              </a:pathLst>
            </a:custGeom>
            <a:solidFill>
              <a:srgbClr val="9A0000"/>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Rectangle 12"/>
            <p:cNvSpPr>
              <a:spLocks noChangeArrowheads="1"/>
            </p:cNvSpPr>
            <p:nvPr/>
          </p:nvSpPr>
          <p:spPr bwMode="auto">
            <a:xfrm rot="5400000">
              <a:off x="1929627" y="4882397"/>
              <a:ext cx="1022826" cy="1021425"/>
            </a:xfrm>
            <a:prstGeom prst="rect">
              <a:avLst/>
            </a:prstGeom>
            <a:solidFill>
              <a:srgbClr val="C00000"/>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13"/>
            <p:cNvSpPr>
              <a:spLocks/>
            </p:cNvSpPr>
            <p:nvPr/>
          </p:nvSpPr>
          <p:spPr bwMode="auto">
            <a:xfrm rot="5400000">
              <a:off x="1590554" y="2136181"/>
              <a:ext cx="91074" cy="1510419"/>
            </a:xfrm>
            <a:custGeom>
              <a:avLst/>
              <a:gdLst>
                <a:gd name="T0" fmla="*/ 0 w 65"/>
                <a:gd name="T1" fmla="*/ 349 h 1078"/>
                <a:gd name="T2" fmla="*/ 0 w 65"/>
                <a:gd name="T3" fmla="*/ 1078 h 1078"/>
                <a:gd name="T4" fmla="*/ 65 w 65"/>
                <a:gd name="T5" fmla="*/ 729 h 1078"/>
                <a:gd name="T6" fmla="*/ 65 w 65"/>
                <a:gd name="T7" fmla="*/ 0 h 1078"/>
                <a:gd name="T8" fmla="*/ 0 w 65"/>
                <a:gd name="T9" fmla="*/ 349 h 1078"/>
              </a:gdLst>
              <a:ahLst/>
              <a:cxnLst>
                <a:cxn ang="0">
                  <a:pos x="T0" y="T1"/>
                </a:cxn>
                <a:cxn ang="0">
                  <a:pos x="T2" y="T3"/>
                </a:cxn>
                <a:cxn ang="0">
                  <a:pos x="T4" y="T5"/>
                </a:cxn>
                <a:cxn ang="0">
                  <a:pos x="T6" y="T7"/>
                </a:cxn>
                <a:cxn ang="0">
                  <a:pos x="T8" y="T9"/>
                </a:cxn>
              </a:cxnLst>
              <a:rect l="0" t="0" r="r" b="b"/>
              <a:pathLst>
                <a:path w="65" h="1078">
                  <a:moveTo>
                    <a:pt x="0" y="349"/>
                  </a:moveTo>
                  <a:lnTo>
                    <a:pt x="0" y="1078"/>
                  </a:lnTo>
                  <a:lnTo>
                    <a:pt x="65" y="729"/>
                  </a:lnTo>
                  <a:lnTo>
                    <a:pt x="65" y="0"/>
                  </a:lnTo>
                  <a:lnTo>
                    <a:pt x="0" y="349"/>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16"/>
            <p:cNvSpPr>
              <a:spLocks/>
            </p:cNvSpPr>
            <p:nvPr/>
          </p:nvSpPr>
          <p:spPr bwMode="auto">
            <a:xfrm rot="5400000">
              <a:off x="1919819" y="3196836"/>
              <a:ext cx="1020023" cy="362893"/>
            </a:xfrm>
            <a:custGeom>
              <a:avLst/>
              <a:gdLst>
                <a:gd name="T0" fmla="*/ 728 w 728"/>
                <a:gd name="T1" fmla="*/ 0 h 259"/>
                <a:gd name="T2" fmla="*/ 728 w 728"/>
                <a:gd name="T3" fmla="*/ 259 h 259"/>
                <a:gd name="T4" fmla="*/ 0 w 728"/>
                <a:gd name="T5" fmla="*/ 259 h 259"/>
                <a:gd name="T6" fmla="*/ 47 w 728"/>
                <a:gd name="T7" fmla="*/ 0 h 259"/>
                <a:gd name="T8" fmla="*/ 728 w 728"/>
                <a:gd name="T9" fmla="*/ 0 h 259"/>
              </a:gdLst>
              <a:ahLst/>
              <a:cxnLst>
                <a:cxn ang="0">
                  <a:pos x="T0" y="T1"/>
                </a:cxn>
                <a:cxn ang="0">
                  <a:pos x="T2" y="T3"/>
                </a:cxn>
                <a:cxn ang="0">
                  <a:pos x="T4" y="T5"/>
                </a:cxn>
                <a:cxn ang="0">
                  <a:pos x="T6" y="T7"/>
                </a:cxn>
                <a:cxn ang="0">
                  <a:pos x="T8" y="T9"/>
                </a:cxn>
              </a:cxnLst>
              <a:rect l="0" t="0" r="r" b="b"/>
              <a:pathLst>
                <a:path w="728" h="259">
                  <a:moveTo>
                    <a:pt x="728" y="0"/>
                  </a:moveTo>
                  <a:lnTo>
                    <a:pt x="728" y="259"/>
                  </a:lnTo>
                  <a:lnTo>
                    <a:pt x="0" y="259"/>
                  </a:lnTo>
                  <a:lnTo>
                    <a:pt x="47" y="0"/>
                  </a:lnTo>
                  <a:lnTo>
                    <a:pt x="728"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Rectangle 17"/>
            <p:cNvSpPr>
              <a:spLocks noChangeArrowheads="1"/>
            </p:cNvSpPr>
            <p:nvPr/>
          </p:nvSpPr>
          <p:spPr bwMode="auto">
            <a:xfrm rot="5400000">
              <a:off x="1226260" y="2868972"/>
              <a:ext cx="1022826" cy="1021425"/>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18"/>
            <p:cNvSpPr>
              <a:spLocks/>
            </p:cNvSpPr>
            <p:nvPr/>
          </p:nvSpPr>
          <p:spPr bwMode="auto">
            <a:xfrm rot="5400000">
              <a:off x="2204949" y="4283414"/>
              <a:ext cx="1021425" cy="231187"/>
            </a:xfrm>
            <a:custGeom>
              <a:avLst/>
              <a:gdLst>
                <a:gd name="T0" fmla="*/ 696 w 729"/>
                <a:gd name="T1" fmla="*/ 0 h 165"/>
                <a:gd name="T2" fmla="*/ 729 w 729"/>
                <a:gd name="T3" fmla="*/ 165 h 165"/>
                <a:gd name="T4" fmla="*/ 0 w 729"/>
                <a:gd name="T5" fmla="*/ 165 h 165"/>
                <a:gd name="T6" fmla="*/ 0 w 729"/>
                <a:gd name="T7" fmla="*/ 0 h 165"/>
                <a:gd name="T8" fmla="*/ 696 w 729"/>
                <a:gd name="T9" fmla="*/ 0 h 165"/>
              </a:gdLst>
              <a:ahLst/>
              <a:cxnLst>
                <a:cxn ang="0">
                  <a:pos x="T0" y="T1"/>
                </a:cxn>
                <a:cxn ang="0">
                  <a:pos x="T2" y="T3"/>
                </a:cxn>
                <a:cxn ang="0">
                  <a:pos x="T4" y="T5"/>
                </a:cxn>
                <a:cxn ang="0">
                  <a:pos x="T6" y="T7"/>
                </a:cxn>
                <a:cxn ang="0">
                  <a:pos x="T8" y="T9"/>
                </a:cxn>
              </a:cxnLst>
              <a:rect l="0" t="0" r="r" b="b"/>
              <a:pathLst>
                <a:path w="729" h="165">
                  <a:moveTo>
                    <a:pt x="696" y="0"/>
                  </a:moveTo>
                  <a:lnTo>
                    <a:pt x="729" y="165"/>
                  </a:lnTo>
                  <a:lnTo>
                    <a:pt x="0" y="165"/>
                  </a:lnTo>
                  <a:lnTo>
                    <a:pt x="0" y="0"/>
                  </a:lnTo>
                  <a:lnTo>
                    <a:pt x="696" y="0"/>
                  </a:lnTo>
                  <a:close/>
                </a:path>
              </a:pathLst>
            </a:custGeom>
            <a:solidFill>
              <a:srgbClr val="CE7718"/>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Rectangle 19"/>
            <p:cNvSpPr>
              <a:spLocks noChangeArrowheads="1"/>
            </p:cNvSpPr>
            <p:nvPr/>
          </p:nvSpPr>
          <p:spPr bwMode="auto">
            <a:xfrm rot="5400000">
              <a:off x="1578643" y="3888295"/>
              <a:ext cx="1021425" cy="1021425"/>
            </a:xfrm>
            <a:prstGeom prst="rect">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32" name="Content Placeholder 2"/>
          <p:cNvSpPr txBox="1">
            <a:spLocks/>
          </p:cNvSpPr>
          <p:nvPr/>
        </p:nvSpPr>
        <p:spPr>
          <a:xfrm>
            <a:off x="2373772" y="1512377"/>
            <a:ext cx="3578663" cy="104615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solidFill>
                  <a:schemeClr val="accent1"/>
                </a:solidFill>
              </a:rPr>
              <a:t>The Wave Company</a:t>
            </a:r>
            <a:r>
              <a:rPr lang="en-US" b="1" dirty="0" smtClean="0">
                <a:solidFill>
                  <a:schemeClr val="accent1"/>
                </a:solidFill>
              </a:rPr>
              <a:t/>
            </a:r>
            <a:br>
              <a:rPr lang="en-US" b="1" dirty="0" smtClean="0">
                <a:solidFill>
                  <a:schemeClr val="accent1"/>
                </a:solidFill>
              </a:rPr>
            </a:br>
            <a:r>
              <a:rPr lang="en-US" sz="1100" dirty="0" err="1" smtClean="0">
                <a:solidFill>
                  <a:schemeClr val="bg1">
                    <a:lumMod val="50000"/>
                  </a:schemeClr>
                </a:solidFill>
              </a:rPr>
              <a:t>Lorem</a:t>
            </a:r>
            <a:r>
              <a:rPr lang="en-US" sz="1100" dirty="0" smtClean="0">
                <a:solidFill>
                  <a:schemeClr val="bg1">
                    <a:lumMod val="50000"/>
                  </a:schemeClr>
                </a:solidFill>
              </a:rPr>
              <a:t> ipsum dolor sit amet, consectetur adipiscing elit. Curabitur elementum posuere pretium. Quisque nibh dolor, dignissim ac </a:t>
            </a:r>
            <a:r>
              <a:rPr lang="en-US" sz="1100" dirty="0" err="1" smtClean="0">
                <a:solidFill>
                  <a:schemeClr val="bg1">
                    <a:lumMod val="50000"/>
                  </a:schemeClr>
                </a:solidFill>
              </a:rPr>
              <a:t>dignissim</a:t>
            </a:r>
            <a:r>
              <a:rPr lang="en-US" sz="1100" dirty="0" smtClean="0">
                <a:solidFill>
                  <a:schemeClr val="bg1">
                    <a:lumMod val="50000"/>
                  </a:schemeClr>
                </a:solidFill>
              </a:rPr>
              <a:t> </a:t>
            </a:r>
            <a:r>
              <a:rPr lang="en-US" sz="1100" dirty="0" err="1" smtClean="0">
                <a:solidFill>
                  <a:schemeClr val="bg1">
                    <a:lumMod val="50000"/>
                  </a:schemeClr>
                </a:solidFill>
              </a:rPr>
              <a:t>ut</a:t>
            </a:r>
            <a:r>
              <a:rPr lang="id-ID" sz="1100" dirty="0" smtClean="0">
                <a:solidFill>
                  <a:schemeClr val="bg1">
                    <a:lumMod val="50000"/>
                  </a:schemeClr>
                </a:solidFill>
              </a:rPr>
              <a:t>.</a:t>
            </a:r>
            <a:endParaRPr lang="en-US" sz="1100" dirty="0">
              <a:solidFill>
                <a:schemeClr val="bg1">
                  <a:lumMod val="50000"/>
                </a:schemeClr>
              </a:solidFill>
            </a:endParaRPr>
          </a:p>
        </p:txBody>
      </p:sp>
      <p:sp>
        <p:nvSpPr>
          <p:cNvPr id="33" name="Content Placeholder 2"/>
          <p:cNvSpPr txBox="1">
            <a:spLocks/>
          </p:cNvSpPr>
          <p:nvPr/>
        </p:nvSpPr>
        <p:spPr>
          <a:xfrm>
            <a:off x="2691832" y="2823978"/>
            <a:ext cx="3492749" cy="106024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solidFill>
                  <a:schemeClr val="accent2"/>
                </a:solidFill>
              </a:rPr>
              <a:t>Trucking Company</a:t>
            </a:r>
            <a:r>
              <a:rPr lang="en-US" b="1" dirty="0" smtClean="0">
                <a:solidFill>
                  <a:schemeClr val="accent2"/>
                </a:solidFill>
              </a:rPr>
              <a:t/>
            </a:r>
            <a:br>
              <a:rPr lang="en-US" b="1" dirty="0" smtClean="0">
                <a:solidFill>
                  <a:schemeClr val="accent2"/>
                </a:solidFill>
              </a:rPr>
            </a:br>
            <a:r>
              <a:rPr lang="en-US" sz="1100" dirty="0" smtClean="0">
                <a:solidFill>
                  <a:schemeClr val="bg1">
                    <a:lumMod val="50000"/>
                  </a:schemeClr>
                </a:solidFill>
              </a:rPr>
              <a:t>Lorem ipsum dolor sit amet, consectetur adipiscing elit. Curabitur elementum posuere pretium. Quisque nibh dolor, dignissim ac </a:t>
            </a:r>
            <a:r>
              <a:rPr lang="en-US" sz="1100" dirty="0" err="1" smtClean="0">
                <a:solidFill>
                  <a:schemeClr val="bg1">
                    <a:lumMod val="50000"/>
                  </a:schemeClr>
                </a:solidFill>
              </a:rPr>
              <a:t>dignissim</a:t>
            </a:r>
            <a:r>
              <a:rPr lang="en-US" sz="1100" dirty="0" smtClean="0">
                <a:solidFill>
                  <a:schemeClr val="bg1">
                    <a:lumMod val="50000"/>
                  </a:schemeClr>
                </a:solidFill>
              </a:rPr>
              <a:t> </a:t>
            </a:r>
            <a:r>
              <a:rPr lang="en-US" sz="1100" dirty="0" err="1" smtClean="0">
                <a:solidFill>
                  <a:schemeClr val="bg1">
                    <a:lumMod val="50000"/>
                  </a:schemeClr>
                </a:solidFill>
              </a:rPr>
              <a:t>ut</a:t>
            </a:r>
            <a:r>
              <a:rPr lang="id-ID" sz="1100" dirty="0" smtClean="0">
                <a:solidFill>
                  <a:schemeClr val="bg1">
                    <a:lumMod val="50000"/>
                  </a:schemeClr>
                </a:solidFill>
              </a:rPr>
              <a:t>.</a:t>
            </a:r>
            <a:endParaRPr lang="en-US" sz="1100" dirty="0">
              <a:solidFill>
                <a:schemeClr val="bg1">
                  <a:lumMod val="50000"/>
                </a:schemeClr>
              </a:solidFill>
            </a:endParaRPr>
          </a:p>
        </p:txBody>
      </p:sp>
      <p:sp>
        <p:nvSpPr>
          <p:cNvPr id="34" name="Content Placeholder 2"/>
          <p:cNvSpPr txBox="1">
            <a:spLocks/>
          </p:cNvSpPr>
          <p:nvPr/>
        </p:nvSpPr>
        <p:spPr>
          <a:xfrm>
            <a:off x="3054723" y="3924161"/>
            <a:ext cx="3459416" cy="104482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solidFill>
                  <a:schemeClr val="accent6"/>
                </a:solidFill>
              </a:rPr>
              <a:t>Wireless Company</a:t>
            </a:r>
            <a:r>
              <a:rPr lang="en-US" b="1" dirty="0" smtClean="0">
                <a:solidFill>
                  <a:schemeClr val="accent6"/>
                </a:solidFill>
              </a:rPr>
              <a:t/>
            </a:r>
            <a:br>
              <a:rPr lang="en-US" b="1" dirty="0" smtClean="0">
                <a:solidFill>
                  <a:schemeClr val="accent6"/>
                </a:solidFill>
              </a:rPr>
            </a:br>
            <a:r>
              <a:rPr lang="en-US" sz="1100" dirty="0" smtClean="0">
                <a:solidFill>
                  <a:schemeClr val="bg1">
                    <a:lumMod val="50000"/>
                  </a:schemeClr>
                </a:solidFill>
              </a:rPr>
              <a:t>Lorem ipsum dolor sit amet, consectetur adipiscing elit. Curabitur elementum posuere pretium. Quisque nibh dolor, dignissim ac </a:t>
            </a:r>
            <a:r>
              <a:rPr lang="en-US" sz="1100" dirty="0" err="1" smtClean="0">
                <a:solidFill>
                  <a:schemeClr val="bg1">
                    <a:lumMod val="50000"/>
                  </a:schemeClr>
                </a:solidFill>
              </a:rPr>
              <a:t>dignissim</a:t>
            </a:r>
            <a:r>
              <a:rPr lang="en-US" sz="1100" dirty="0" smtClean="0">
                <a:solidFill>
                  <a:schemeClr val="bg1">
                    <a:lumMod val="50000"/>
                  </a:schemeClr>
                </a:solidFill>
              </a:rPr>
              <a:t> </a:t>
            </a:r>
            <a:r>
              <a:rPr lang="en-US" sz="1100" dirty="0" err="1" smtClean="0">
                <a:solidFill>
                  <a:schemeClr val="bg1">
                    <a:lumMod val="50000"/>
                  </a:schemeClr>
                </a:solidFill>
              </a:rPr>
              <a:t>ut</a:t>
            </a:r>
            <a:r>
              <a:rPr lang="id-ID" sz="1100" dirty="0" smtClean="0">
                <a:solidFill>
                  <a:schemeClr val="bg1">
                    <a:lumMod val="50000"/>
                  </a:schemeClr>
                </a:solidFill>
              </a:rPr>
              <a:t>.</a:t>
            </a:r>
            <a:endParaRPr lang="en-US" sz="1100" dirty="0">
              <a:solidFill>
                <a:schemeClr val="bg1">
                  <a:lumMod val="50000"/>
                </a:schemeClr>
              </a:solidFill>
            </a:endParaRPr>
          </a:p>
        </p:txBody>
      </p:sp>
      <p:sp>
        <p:nvSpPr>
          <p:cNvPr id="35" name="Content Placeholder 2"/>
          <p:cNvSpPr txBox="1">
            <a:spLocks/>
          </p:cNvSpPr>
          <p:nvPr/>
        </p:nvSpPr>
        <p:spPr>
          <a:xfrm>
            <a:off x="3250549" y="4963672"/>
            <a:ext cx="3459416" cy="104482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solidFill>
                  <a:srgbClr val="C00000"/>
                </a:solidFill>
              </a:rPr>
              <a:t>Company IPO</a:t>
            </a:r>
            <a:r>
              <a:rPr lang="en-US" b="1" dirty="0" smtClean="0">
                <a:solidFill>
                  <a:schemeClr val="accent4"/>
                </a:solidFill>
              </a:rPr>
              <a:t/>
            </a:r>
            <a:br>
              <a:rPr lang="en-US" b="1" dirty="0" smtClean="0">
                <a:solidFill>
                  <a:schemeClr val="accent4"/>
                </a:solidFill>
              </a:rPr>
            </a:br>
            <a:r>
              <a:rPr lang="en-US" sz="1100" dirty="0" err="1" smtClean="0">
                <a:solidFill>
                  <a:schemeClr val="bg1">
                    <a:lumMod val="50000"/>
                  </a:schemeClr>
                </a:solidFill>
              </a:rPr>
              <a:t>Lorem</a:t>
            </a:r>
            <a:r>
              <a:rPr lang="en-US" sz="1100" dirty="0" smtClean="0">
                <a:solidFill>
                  <a:schemeClr val="bg1">
                    <a:lumMod val="50000"/>
                  </a:schemeClr>
                </a:solidFill>
              </a:rPr>
              <a:t> ipsum dolor sit amet, consectetur adipiscing elit. Curabitur elementum posuere pretium. Quisque nibh dolor, dignissim ac </a:t>
            </a:r>
            <a:r>
              <a:rPr lang="en-US" sz="1100" dirty="0" err="1" smtClean="0">
                <a:solidFill>
                  <a:schemeClr val="bg1">
                    <a:lumMod val="50000"/>
                  </a:schemeClr>
                </a:solidFill>
              </a:rPr>
              <a:t>dignissim</a:t>
            </a:r>
            <a:r>
              <a:rPr lang="en-US" sz="1100" dirty="0" smtClean="0">
                <a:solidFill>
                  <a:schemeClr val="bg1">
                    <a:lumMod val="50000"/>
                  </a:schemeClr>
                </a:solidFill>
              </a:rPr>
              <a:t> </a:t>
            </a:r>
            <a:r>
              <a:rPr lang="en-US" sz="1100" dirty="0" err="1" smtClean="0">
                <a:solidFill>
                  <a:schemeClr val="bg1">
                    <a:lumMod val="50000"/>
                  </a:schemeClr>
                </a:solidFill>
              </a:rPr>
              <a:t>ut</a:t>
            </a:r>
            <a:r>
              <a:rPr lang="id-ID" sz="1100" dirty="0" smtClean="0">
                <a:solidFill>
                  <a:schemeClr val="bg1">
                    <a:lumMod val="50000"/>
                  </a:schemeClr>
                </a:solidFill>
              </a:rPr>
              <a:t>.</a:t>
            </a:r>
            <a:endParaRPr lang="en-US" sz="1100" dirty="0">
              <a:solidFill>
                <a:schemeClr val="bg1">
                  <a:lumMod val="50000"/>
                </a:schemeClr>
              </a:solidFill>
            </a:endParaRPr>
          </a:p>
        </p:txBody>
      </p:sp>
      <p:sp>
        <p:nvSpPr>
          <p:cNvPr id="36" name="Oval 35"/>
          <p:cNvSpPr/>
          <p:nvPr/>
        </p:nvSpPr>
        <p:spPr>
          <a:xfrm>
            <a:off x="729417" y="1540676"/>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4000" dirty="0" smtClean="0">
                <a:solidFill>
                  <a:schemeClr val="bg1"/>
                </a:solidFill>
                <a:latin typeface="Sosa" pitchFamily="2" charset="0"/>
              </a:rPr>
              <a:t>7</a:t>
            </a:r>
            <a:endParaRPr lang="en-US" sz="4000" dirty="0">
              <a:solidFill>
                <a:schemeClr val="bg1"/>
              </a:solidFill>
              <a:latin typeface="Sosa" pitchFamily="2" charset="0"/>
            </a:endParaRPr>
          </a:p>
        </p:txBody>
      </p:sp>
      <p:sp>
        <p:nvSpPr>
          <p:cNvPr id="37" name="Oval 36"/>
          <p:cNvSpPr/>
          <p:nvPr/>
        </p:nvSpPr>
        <p:spPr>
          <a:xfrm>
            <a:off x="1782596" y="4990660"/>
            <a:ext cx="835173" cy="802105"/>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4000" dirty="0" smtClean="0">
                <a:solidFill>
                  <a:schemeClr val="bg1"/>
                </a:solidFill>
                <a:latin typeface="Sosa" pitchFamily="2" charset="0"/>
              </a:rPr>
              <a:t>0</a:t>
            </a:r>
            <a:endParaRPr lang="en-US" sz="4000" dirty="0">
              <a:solidFill>
                <a:schemeClr val="bg1"/>
              </a:solidFill>
              <a:latin typeface="Sosa" pitchFamily="2" charset="0"/>
            </a:endParaRPr>
          </a:p>
        </p:txBody>
      </p:sp>
      <p:sp>
        <p:nvSpPr>
          <p:cNvPr id="38" name="Oval 37"/>
          <p:cNvSpPr/>
          <p:nvPr/>
        </p:nvSpPr>
        <p:spPr>
          <a:xfrm>
            <a:off x="1450673" y="3914536"/>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4000" dirty="0" smtClean="0">
                <a:solidFill>
                  <a:schemeClr val="bg1"/>
                </a:solidFill>
                <a:latin typeface="Sosa" pitchFamily="2" charset="0"/>
              </a:rPr>
              <a:t>s</a:t>
            </a:r>
            <a:endParaRPr lang="en-US" sz="4000" dirty="0">
              <a:solidFill>
                <a:schemeClr val="bg1"/>
              </a:solidFill>
              <a:latin typeface="Sosa" pitchFamily="2" charset="0"/>
            </a:endParaRPr>
          </a:p>
        </p:txBody>
      </p:sp>
      <p:sp>
        <p:nvSpPr>
          <p:cNvPr id="39" name="Rectangle 1"/>
          <p:cNvSpPr>
            <a:spLocks noChangeArrowheads="1"/>
          </p:cNvSpPr>
          <p:nvPr/>
        </p:nvSpPr>
        <p:spPr bwMode="auto">
          <a:xfrm>
            <a:off x="1197992" y="3059887"/>
            <a:ext cx="729687"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lang="id-ID" sz="4000" dirty="0" smtClean="0">
                <a:solidFill>
                  <a:schemeClr val="bg1"/>
                </a:solidFill>
                <a:latin typeface="Sosa" pitchFamily="2" charset="0"/>
              </a:rPr>
              <a:t>K</a:t>
            </a:r>
            <a:r>
              <a:rPr kumimoji="0" lang="en-US" sz="1100" b="0" i="0" u="none" strike="noStrike" cap="none" normalizeH="0" baseline="0" dirty="0" smtClean="0">
                <a:ln>
                  <a:noFill/>
                </a:ln>
                <a:solidFill>
                  <a:schemeClr val="tx1"/>
                </a:solidFill>
                <a:effectLst/>
              </a:rPr>
              <a:t> </a:t>
            </a:r>
            <a:endParaRPr kumimoji="0" lang="en-US" sz="1800" b="0" i="0" u="none" strike="noStrike" cap="none" normalizeH="0" baseline="0" dirty="0" smtClean="0">
              <a:ln>
                <a:noFill/>
              </a:ln>
              <a:solidFill>
                <a:schemeClr val="tx1"/>
              </a:solidFill>
              <a:effectLst/>
              <a:latin typeface="Arial" panose="020B0604020202020204" pitchFamily="34" charset="0"/>
            </a:endParaRPr>
          </a:p>
        </p:txBody>
      </p:sp>
      <p:sp>
        <p:nvSpPr>
          <p:cNvPr id="40" name="Rectangle 39"/>
          <p:cNvSpPr/>
          <p:nvPr/>
        </p:nvSpPr>
        <p:spPr>
          <a:xfrm>
            <a:off x="7050585" y="2003613"/>
            <a:ext cx="4444574" cy="4836634"/>
          </a:xfrm>
          <a:prstGeom prst="rect">
            <a:avLst/>
          </a:prstGeom>
          <a:blipFill>
            <a:blip r:embed="rId2"/>
            <a:stretch>
              <a:fillRect/>
            </a:stretch>
          </a:blipFill>
          <a:ln>
            <a:noFill/>
          </a:ln>
          <a:effectLst>
            <a:outerShdw blurRad="2540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spTree>
    <p:extLst>
      <p:ext uri="{BB962C8B-B14F-4D97-AF65-F5344CB8AC3E}">
        <p14:creationId xmlns:p14="http://schemas.microsoft.com/office/powerpoint/2010/main" val="9510936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childTnLst>
                          </p:cTn>
                        </p:par>
                        <p:par>
                          <p:cTn id="15" fill="hold">
                            <p:stCondLst>
                              <p:cond delay="3000"/>
                            </p:stCondLst>
                            <p:childTnLst>
                              <p:par>
                                <p:cTn id="16" presetID="10" presetClass="entr" presetSubtype="0" fill="hold" grpId="0" nodeType="afterEffect">
                                  <p:stCondLst>
                                    <p:cond delay="0"/>
                                  </p:stCondLst>
                                  <p:childTnLst>
                                    <p:set>
                                      <p:cBhvr>
                                        <p:cTn id="17" dur="1" fill="hold">
                                          <p:stCondLst>
                                            <p:cond delay="0"/>
                                          </p:stCondLst>
                                        </p:cTn>
                                        <p:tgtEl>
                                          <p:spTgt spid="32"/>
                                        </p:tgtEl>
                                        <p:attrNameLst>
                                          <p:attrName>style.visibility</p:attrName>
                                        </p:attrNameLst>
                                      </p:cBhvr>
                                      <p:to>
                                        <p:strVal val="visible"/>
                                      </p:to>
                                    </p:set>
                                    <p:animEffect transition="in" filter="fade">
                                      <p:cBhvr>
                                        <p:cTn id="18" dur="500"/>
                                        <p:tgtEl>
                                          <p:spTgt spid="32"/>
                                        </p:tgtEl>
                                      </p:cBhvr>
                                    </p:animEffect>
                                  </p:childTnLst>
                                </p:cTn>
                              </p:par>
                            </p:childTnLst>
                          </p:cTn>
                        </p:par>
                        <p:par>
                          <p:cTn id="19" fill="hold">
                            <p:stCondLst>
                              <p:cond delay="3500"/>
                            </p:stCondLst>
                            <p:childTnLst>
                              <p:par>
                                <p:cTn id="20" presetID="10" presetClass="entr" presetSubtype="0" fill="hold" grpId="0" nodeType="afterEffect">
                                  <p:stCondLst>
                                    <p:cond delay="0"/>
                                  </p:stCondLst>
                                  <p:childTnLst>
                                    <p:set>
                                      <p:cBhvr>
                                        <p:cTn id="21" dur="1" fill="hold">
                                          <p:stCondLst>
                                            <p:cond delay="0"/>
                                          </p:stCondLst>
                                        </p:cTn>
                                        <p:tgtEl>
                                          <p:spTgt spid="33"/>
                                        </p:tgtEl>
                                        <p:attrNameLst>
                                          <p:attrName>style.visibility</p:attrName>
                                        </p:attrNameLst>
                                      </p:cBhvr>
                                      <p:to>
                                        <p:strVal val="visible"/>
                                      </p:to>
                                    </p:set>
                                    <p:animEffect transition="in" filter="fade">
                                      <p:cBhvr>
                                        <p:cTn id="22" dur="500"/>
                                        <p:tgtEl>
                                          <p:spTgt spid="33"/>
                                        </p:tgtEl>
                                      </p:cBhvr>
                                    </p:animEffect>
                                  </p:childTnLst>
                                </p:cTn>
                              </p:par>
                            </p:childTnLst>
                          </p:cTn>
                        </p:par>
                        <p:par>
                          <p:cTn id="23" fill="hold">
                            <p:stCondLst>
                              <p:cond delay="4000"/>
                            </p:stCondLst>
                            <p:childTnLst>
                              <p:par>
                                <p:cTn id="24" presetID="10" presetClass="entr" presetSubtype="0"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fade">
                                      <p:cBhvr>
                                        <p:cTn id="26" dur="500"/>
                                        <p:tgtEl>
                                          <p:spTgt spid="34"/>
                                        </p:tgtEl>
                                      </p:cBhvr>
                                    </p:animEffect>
                                  </p:childTnLst>
                                </p:cTn>
                              </p:par>
                            </p:childTnLst>
                          </p:cTn>
                        </p:par>
                        <p:par>
                          <p:cTn id="27" fill="hold">
                            <p:stCondLst>
                              <p:cond delay="4500"/>
                            </p:stCondLst>
                            <p:childTnLst>
                              <p:par>
                                <p:cTn id="28" presetID="10" presetClass="entr" presetSubtype="0" fill="hold" grpId="0" nodeType="afterEffect">
                                  <p:stCondLst>
                                    <p:cond delay="0"/>
                                  </p:stCondLst>
                                  <p:childTnLst>
                                    <p:set>
                                      <p:cBhvr>
                                        <p:cTn id="29" dur="1" fill="hold">
                                          <p:stCondLst>
                                            <p:cond delay="0"/>
                                          </p:stCondLst>
                                        </p:cTn>
                                        <p:tgtEl>
                                          <p:spTgt spid="35"/>
                                        </p:tgtEl>
                                        <p:attrNameLst>
                                          <p:attrName>style.visibility</p:attrName>
                                        </p:attrNameLst>
                                      </p:cBhvr>
                                      <p:to>
                                        <p:strVal val="visible"/>
                                      </p:to>
                                    </p:set>
                                    <p:animEffect transition="in" filter="fade">
                                      <p:cBhvr>
                                        <p:cTn id="30" dur="500"/>
                                        <p:tgtEl>
                                          <p:spTgt spid="35"/>
                                        </p:tgtEl>
                                      </p:cBhvr>
                                    </p:animEffect>
                                  </p:childTnLst>
                                </p:cTn>
                              </p:par>
                              <p:par>
                                <p:cTn id="31" presetID="2" presetClass="entr" presetSubtype="8" fill="hold" grpId="0" nodeType="withEffect">
                                  <p:stCondLst>
                                    <p:cond delay="2000"/>
                                  </p:stCondLst>
                                  <p:childTnLst>
                                    <p:set>
                                      <p:cBhvr>
                                        <p:cTn id="32" dur="1" fill="hold">
                                          <p:stCondLst>
                                            <p:cond delay="0"/>
                                          </p:stCondLst>
                                        </p:cTn>
                                        <p:tgtEl>
                                          <p:spTgt spid="42"/>
                                        </p:tgtEl>
                                        <p:attrNameLst>
                                          <p:attrName>style.visibility</p:attrName>
                                        </p:attrNameLst>
                                      </p:cBhvr>
                                      <p:to>
                                        <p:strVal val="visible"/>
                                      </p:to>
                                    </p:set>
                                    <p:anim calcmode="lin" valueType="num">
                                      <p:cBhvr additive="base">
                                        <p:cTn id="33" dur="500" fill="hold"/>
                                        <p:tgtEl>
                                          <p:spTgt spid="42"/>
                                        </p:tgtEl>
                                        <p:attrNameLst>
                                          <p:attrName>ppt_x</p:attrName>
                                        </p:attrNameLst>
                                      </p:cBhvr>
                                      <p:tavLst>
                                        <p:tav tm="0">
                                          <p:val>
                                            <p:strVal val="0-#ppt_w/2"/>
                                          </p:val>
                                        </p:tav>
                                        <p:tav tm="100000">
                                          <p:val>
                                            <p:strVal val="#ppt_x"/>
                                          </p:val>
                                        </p:tav>
                                      </p:tavLst>
                                    </p:anim>
                                    <p:anim calcmode="lin" valueType="num">
                                      <p:cBhvr additive="base">
                                        <p:cTn id="34" dur="500" fill="hold"/>
                                        <p:tgtEl>
                                          <p:spTgt spid="4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32" grpId="0"/>
      <p:bldP spid="33" grpId="0"/>
      <p:bldP spid="34" grpId="0"/>
      <p:bldP spid="35" grpId="0"/>
      <p:bldP spid="42"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60</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Media BlowUp</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sp>
        <p:nvSpPr>
          <p:cNvPr id="8" name="TextBox 7"/>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grpSp>
        <p:nvGrpSpPr>
          <p:cNvPr id="9" name="Group 4"/>
          <p:cNvGrpSpPr>
            <a:grpSpLocks noChangeAspect="1"/>
          </p:cNvGrpSpPr>
          <p:nvPr/>
        </p:nvGrpSpPr>
        <p:grpSpPr bwMode="auto">
          <a:xfrm>
            <a:off x="5740025" y="1360299"/>
            <a:ext cx="5826125" cy="5140325"/>
            <a:chOff x="1044" y="1"/>
            <a:chExt cx="3670" cy="3238"/>
          </a:xfrm>
        </p:grpSpPr>
        <p:sp>
          <p:nvSpPr>
            <p:cNvPr id="10" name="Freeform 5"/>
            <p:cNvSpPr>
              <a:spLocks noEditPoints="1"/>
            </p:cNvSpPr>
            <p:nvPr/>
          </p:nvSpPr>
          <p:spPr bwMode="auto">
            <a:xfrm>
              <a:off x="4579" y="2187"/>
              <a:ext cx="131" cy="123"/>
            </a:xfrm>
            <a:custGeom>
              <a:avLst/>
              <a:gdLst>
                <a:gd name="T0" fmla="*/ 53 w 107"/>
                <a:gd name="T1" fmla="*/ 13 h 100"/>
                <a:gd name="T2" fmla="*/ 37 w 107"/>
                <a:gd name="T3" fmla="*/ 16 h 100"/>
                <a:gd name="T4" fmla="*/ 24 w 107"/>
                <a:gd name="T5" fmla="*/ 23 h 100"/>
                <a:gd name="T6" fmla="*/ 13 w 107"/>
                <a:gd name="T7" fmla="*/ 43 h 100"/>
                <a:gd name="T8" fmla="*/ 17 w 107"/>
                <a:gd name="T9" fmla="*/ 55 h 100"/>
                <a:gd name="T10" fmla="*/ 27 w 107"/>
                <a:gd name="T11" fmla="*/ 66 h 100"/>
                <a:gd name="T12" fmla="*/ 33 w 107"/>
                <a:gd name="T13" fmla="*/ 75 h 100"/>
                <a:gd name="T14" fmla="*/ 33 w 107"/>
                <a:gd name="T15" fmla="*/ 79 h 100"/>
                <a:gd name="T16" fmla="*/ 36 w 107"/>
                <a:gd name="T17" fmla="*/ 77 h 100"/>
                <a:gd name="T18" fmla="*/ 45 w 107"/>
                <a:gd name="T19" fmla="*/ 73 h 100"/>
                <a:gd name="T20" fmla="*/ 47 w 107"/>
                <a:gd name="T21" fmla="*/ 73 h 100"/>
                <a:gd name="T22" fmla="*/ 53 w 107"/>
                <a:gd name="T23" fmla="*/ 73 h 100"/>
                <a:gd name="T24" fmla="*/ 70 w 107"/>
                <a:gd name="T25" fmla="*/ 71 h 100"/>
                <a:gd name="T26" fmla="*/ 83 w 107"/>
                <a:gd name="T27" fmla="*/ 64 h 100"/>
                <a:gd name="T28" fmla="*/ 93 w 107"/>
                <a:gd name="T29" fmla="*/ 43 h 100"/>
                <a:gd name="T30" fmla="*/ 83 w 107"/>
                <a:gd name="T31" fmla="*/ 23 h 100"/>
                <a:gd name="T32" fmla="*/ 70 w 107"/>
                <a:gd name="T33" fmla="*/ 16 h 100"/>
                <a:gd name="T34" fmla="*/ 53 w 107"/>
                <a:gd name="T35" fmla="*/ 13 h 100"/>
                <a:gd name="T36" fmla="*/ 53 w 107"/>
                <a:gd name="T37" fmla="*/ 0 h 100"/>
                <a:gd name="T38" fmla="*/ 53 w 107"/>
                <a:gd name="T39" fmla="*/ 0 h 100"/>
                <a:gd name="T40" fmla="*/ 107 w 107"/>
                <a:gd name="T41" fmla="*/ 43 h 100"/>
                <a:gd name="T42" fmla="*/ 53 w 107"/>
                <a:gd name="T43" fmla="*/ 87 h 100"/>
                <a:gd name="T44" fmla="*/ 45 w 107"/>
                <a:gd name="T45" fmla="*/ 86 h 100"/>
                <a:gd name="T46" fmla="*/ 7 w 107"/>
                <a:gd name="T47" fmla="*/ 100 h 100"/>
                <a:gd name="T48" fmla="*/ 7 w 107"/>
                <a:gd name="T49" fmla="*/ 97 h 100"/>
                <a:gd name="T50" fmla="*/ 20 w 107"/>
                <a:gd name="T51" fmla="*/ 80 h 100"/>
                <a:gd name="T52" fmla="*/ 20 w 107"/>
                <a:gd name="T53" fmla="*/ 77 h 100"/>
                <a:gd name="T54" fmla="*/ 0 w 107"/>
                <a:gd name="T55" fmla="*/ 43 h 100"/>
                <a:gd name="T56" fmla="*/ 53 w 107"/>
                <a:gd name="T57"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7" h="100">
                  <a:moveTo>
                    <a:pt x="53" y="13"/>
                  </a:moveTo>
                  <a:cubicBezTo>
                    <a:pt x="48" y="13"/>
                    <a:pt x="42" y="14"/>
                    <a:pt x="37" y="16"/>
                  </a:cubicBezTo>
                  <a:cubicBezTo>
                    <a:pt x="32" y="18"/>
                    <a:pt x="28" y="20"/>
                    <a:pt x="24" y="23"/>
                  </a:cubicBezTo>
                  <a:cubicBezTo>
                    <a:pt x="17" y="29"/>
                    <a:pt x="13" y="36"/>
                    <a:pt x="13" y="43"/>
                  </a:cubicBezTo>
                  <a:cubicBezTo>
                    <a:pt x="13" y="47"/>
                    <a:pt x="14" y="52"/>
                    <a:pt x="17" y="55"/>
                  </a:cubicBezTo>
                  <a:cubicBezTo>
                    <a:pt x="19" y="59"/>
                    <a:pt x="23" y="63"/>
                    <a:pt x="27" y="66"/>
                  </a:cubicBezTo>
                  <a:cubicBezTo>
                    <a:pt x="30" y="68"/>
                    <a:pt x="32" y="71"/>
                    <a:pt x="33" y="75"/>
                  </a:cubicBezTo>
                  <a:cubicBezTo>
                    <a:pt x="33" y="76"/>
                    <a:pt x="33" y="78"/>
                    <a:pt x="33" y="79"/>
                  </a:cubicBezTo>
                  <a:cubicBezTo>
                    <a:pt x="34" y="78"/>
                    <a:pt x="35" y="77"/>
                    <a:pt x="36" y="77"/>
                  </a:cubicBezTo>
                  <a:cubicBezTo>
                    <a:pt x="38" y="74"/>
                    <a:pt x="42" y="73"/>
                    <a:pt x="45" y="73"/>
                  </a:cubicBezTo>
                  <a:cubicBezTo>
                    <a:pt x="46" y="73"/>
                    <a:pt x="46" y="73"/>
                    <a:pt x="47" y="73"/>
                  </a:cubicBezTo>
                  <a:cubicBezTo>
                    <a:pt x="49" y="73"/>
                    <a:pt x="51" y="73"/>
                    <a:pt x="53" y="73"/>
                  </a:cubicBezTo>
                  <a:cubicBezTo>
                    <a:pt x="59" y="73"/>
                    <a:pt x="65" y="72"/>
                    <a:pt x="70" y="71"/>
                  </a:cubicBezTo>
                  <a:cubicBezTo>
                    <a:pt x="75" y="69"/>
                    <a:pt x="79" y="67"/>
                    <a:pt x="83" y="64"/>
                  </a:cubicBezTo>
                  <a:cubicBezTo>
                    <a:pt x="90" y="58"/>
                    <a:pt x="93" y="51"/>
                    <a:pt x="93" y="43"/>
                  </a:cubicBezTo>
                  <a:cubicBezTo>
                    <a:pt x="93" y="36"/>
                    <a:pt x="90" y="29"/>
                    <a:pt x="83" y="23"/>
                  </a:cubicBezTo>
                  <a:cubicBezTo>
                    <a:pt x="79" y="20"/>
                    <a:pt x="75" y="18"/>
                    <a:pt x="70" y="16"/>
                  </a:cubicBezTo>
                  <a:cubicBezTo>
                    <a:pt x="65" y="14"/>
                    <a:pt x="59" y="13"/>
                    <a:pt x="53" y="13"/>
                  </a:cubicBezTo>
                  <a:close/>
                  <a:moveTo>
                    <a:pt x="53" y="0"/>
                  </a:moveTo>
                  <a:cubicBezTo>
                    <a:pt x="53" y="0"/>
                    <a:pt x="53" y="0"/>
                    <a:pt x="53" y="0"/>
                  </a:cubicBezTo>
                  <a:cubicBezTo>
                    <a:pt x="83" y="0"/>
                    <a:pt x="107" y="19"/>
                    <a:pt x="107" y="43"/>
                  </a:cubicBezTo>
                  <a:cubicBezTo>
                    <a:pt x="107" y="67"/>
                    <a:pt x="83" y="87"/>
                    <a:pt x="53" y="87"/>
                  </a:cubicBezTo>
                  <a:cubicBezTo>
                    <a:pt x="51" y="87"/>
                    <a:pt x="48" y="86"/>
                    <a:pt x="45" y="86"/>
                  </a:cubicBezTo>
                  <a:cubicBezTo>
                    <a:pt x="34" y="98"/>
                    <a:pt x="20" y="100"/>
                    <a:pt x="7" y="100"/>
                  </a:cubicBezTo>
                  <a:cubicBezTo>
                    <a:pt x="7" y="97"/>
                    <a:pt x="7" y="97"/>
                    <a:pt x="7" y="97"/>
                  </a:cubicBezTo>
                  <a:cubicBezTo>
                    <a:pt x="14" y="94"/>
                    <a:pt x="20" y="87"/>
                    <a:pt x="20" y="80"/>
                  </a:cubicBezTo>
                  <a:cubicBezTo>
                    <a:pt x="20" y="79"/>
                    <a:pt x="20" y="78"/>
                    <a:pt x="20" y="77"/>
                  </a:cubicBezTo>
                  <a:cubicBezTo>
                    <a:pt x="8" y="69"/>
                    <a:pt x="0" y="57"/>
                    <a:pt x="0" y="43"/>
                  </a:cubicBezTo>
                  <a:cubicBezTo>
                    <a:pt x="0" y="19"/>
                    <a:pt x="24" y="0"/>
                    <a:pt x="53" y="0"/>
                  </a:cubicBezTo>
                  <a:close/>
                </a:path>
              </a:pathLst>
            </a:custGeom>
            <a:solidFill>
              <a:srgbClr val="00BC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6"/>
            <p:cNvSpPr>
              <a:spLocks noEditPoints="1"/>
            </p:cNvSpPr>
            <p:nvPr/>
          </p:nvSpPr>
          <p:spPr bwMode="auto">
            <a:xfrm>
              <a:off x="4488" y="2255"/>
              <a:ext cx="82" cy="82"/>
            </a:xfrm>
            <a:custGeom>
              <a:avLst/>
              <a:gdLst>
                <a:gd name="T0" fmla="*/ 62 w 67"/>
                <a:gd name="T1" fmla="*/ 17 h 67"/>
                <a:gd name="T2" fmla="*/ 67 w 67"/>
                <a:gd name="T3" fmla="*/ 13 h 67"/>
                <a:gd name="T4" fmla="*/ 67 w 67"/>
                <a:gd name="T5" fmla="*/ 4 h 67"/>
                <a:gd name="T6" fmla="*/ 58 w 67"/>
                <a:gd name="T7" fmla="*/ 4 h 67"/>
                <a:gd name="T8" fmla="*/ 58 w 67"/>
                <a:gd name="T9" fmla="*/ 0 h 67"/>
                <a:gd name="T10" fmla="*/ 4 w 67"/>
                <a:gd name="T11" fmla="*/ 0 h 67"/>
                <a:gd name="T12" fmla="*/ 0 w 67"/>
                <a:gd name="T13" fmla="*/ 4 h 67"/>
                <a:gd name="T14" fmla="*/ 0 w 67"/>
                <a:gd name="T15" fmla="*/ 63 h 67"/>
                <a:gd name="T16" fmla="*/ 4 w 67"/>
                <a:gd name="T17" fmla="*/ 67 h 67"/>
                <a:gd name="T18" fmla="*/ 58 w 67"/>
                <a:gd name="T19" fmla="*/ 67 h 67"/>
                <a:gd name="T20" fmla="*/ 58 w 67"/>
                <a:gd name="T21" fmla="*/ 50 h 67"/>
                <a:gd name="T22" fmla="*/ 62 w 67"/>
                <a:gd name="T23" fmla="*/ 50 h 67"/>
                <a:gd name="T24" fmla="*/ 67 w 67"/>
                <a:gd name="T25" fmla="*/ 46 h 67"/>
                <a:gd name="T26" fmla="*/ 67 w 67"/>
                <a:gd name="T27" fmla="*/ 38 h 67"/>
                <a:gd name="T28" fmla="*/ 58 w 67"/>
                <a:gd name="T29" fmla="*/ 38 h 67"/>
                <a:gd name="T30" fmla="*/ 58 w 67"/>
                <a:gd name="T31" fmla="*/ 34 h 67"/>
                <a:gd name="T32" fmla="*/ 62 w 67"/>
                <a:gd name="T33" fmla="*/ 34 h 67"/>
                <a:gd name="T34" fmla="*/ 67 w 67"/>
                <a:gd name="T35" fmla="*/ 29 h 67"/>
                <a:gd name="T36" fmla="*/ 67 w 67"/>
                <a:gd name="T37" fmla="*/ 21 h 67"/>
                <a:gd name="T38" fmla="*/ 58 w 67"/>
                <a:gd name="T39" fmla="*/ 21 h 67"/>
                <a:gd name="T40" fmla="*/ 58 w 67"/>
                <a:gd name="T41" fmla="*/ 17 h 67"/>
                <a:gd name="T42" fmla="*/ 62 w 67"/>
                <a:gd name="T43" fmla="*/ 17 h 67"/>
                <a:gd name="T44" fmla="*/ 37 w 67"/>
                <a:gd name="T45" fmla="*/ 17 h 67"/>
                <a:gd name="T46" fmla="*/ 46 w 67"/>
                <a:gd name="T47" fmla="*/ 25 h 67"/>
                <a:gd name="T48" fmla="*/ 37 w 67"/>
                <a:gd name="T49" fmla="*/ 34 h 67"/>
                <a:gd name="T50" fmla="*/ 29 w 67"/>
                <a:gd name="T51" fmla="*/ 25 h 67"/>
                <a:gd name="T52" fmla="*/ 37 w 67"/>
                <a:gd name="T53" fmla="*/ 17 h 67"/>
                <a:gd name="T54" fmla="*/ 16 w 67"/>
                <a:gd name="T55" fmla="*/ 63 h 67"/>
                <a:gd name="T56" fmla="*/ 12 w 67"/>
                <a:gd name="T57" fmla="*/ 63 h 67"/>
                <a:gd name="T58" fmla="*/ 12 w 67"/>
                <a:gd name="T59" fmla="*/ 4 h 67"/>
                <a:gd name="T60" fmla="*/ 16 w 67"/>
                <a:gd name="T61" fmla="*/ 4 h 67"/>
                <a:gd name="T62" fmla="*/ 16 w 67"/>
                <a:gd name="T63" fmla="*/ 63 h 67"/>
                <a:gd name="T64" fmla="*/ 50 w 67"/>
                <a:gd name="T65" fmla="*/ 50 h 67"/>
                <a:gd name="T66" fmla="*/ 25 w 67"/>
                <a:gd name="T67" fmla="*/ 50 h 67"/>
                <a:gd name="T68" fmla="*/ 25 w 67"/>
                <a:gd name="T69" fmla="*/ 46 h 67"/>
                <a:gd name="T70" fmla="*/ 33 w 67"/>
                <a:gd name="T71" fmla="*/ 38 h 67"/>
                <a:gd name="T72" fmla="*/ 33 w 67"/>
                <a:gd name="T73" fmla="*/ 38 h 67"/>
                <a:gd name="T74" fmla="*/ 41 w 67"/>
                <a:gd name="T75" fmla="*/ 38 h 67"/>
                <a:gd name="T76" fmla="*/ 50 w 67"/>
                <a:gd name="T77" fmla="*/ 46 h 67"/>
                <a:gd name="T78" fmla="*/ 50 w 67"/>
                <a:gd name="T79" fmla="*/ 5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7" h="67">
                  <a:moveTo>
                    <a:pt x="62" y="17"/>
                  </a:moveTo>
                  <a:cubicBezTo>
                    <a:pt x="65" y="17"/>
                    <a:pt x="67" y="15"/>
                    <a:pt x="67" y="13"/>
                  </a:cubicBezTo>
                  <a:cubicBezTo>
                    <a:pt x="67" y="4"/>
                    <a:pt x="67" y="4"/>
                    <a:pt x="67" y="4"/>
                  </a:cubicBezTo>
                  <a:cubicBezTo>
                    <a:pt x="58" y="4"/>
                    <a:pt x="58" y="4"/>
                    <a:pt x="58" y="4"/>
                  </a:cubicBezTo>
                  <a:cubicBezTo>
                    <a:pt x="58" y="0"/>
                    <a:pt x="58" y="0"/>
                    <a:pt x="58" y="0"/>
                  </a:cubicBezTo>
                  <a:cubicBezTo>
                    <a:pt x="4" y="0"/>
                    <a:pt x="4" y="0"/>
                    <a:pt x="4" y="0"/>
                  </a:cubicBezTo>
                  <a:cubicBezTo>
                    <a:pt x="2" y="0"/>
                    <a:pt x="0" y="2"/>
                    <a:pt x="0" y="4"/>
                  </a:cubicBezTo>
                  <a:cubicBezTo>
                    <a:pt x="0" y="63"/>
                    <a:pt x="0" y="63"/>
                    <a:pt x="0" y="63"/>
                  </a:cubicBezTo>
                  <a:cubicBezTo>
                    <a:pt x="0" y="65"/>
                    <a:pt x="2" y="67"/>
                    <a:pt x="4" y="67"/>
                  </a:cubicBezTo>
                  <a:cubicBezTo>
                    <a:pt x="58" y="67"/>
                    <a:pt x="58" y="67"/>
                    <a:pt x="58" y="67"/>
                  </a:cubicBezTo>
                  <a:cubicBezTo>
                    <a:pt x="58" y="50"/>
                    <a:pt x="58" y="50"/>
                    <a:pt x="58" y="50"/>
                  </a:cubicBezTo>
                  <a:cubicBezTo>
                    <a:pt x="62" y="50"/>
                    <a:pt x="62" y="50"/>
                    <a:pt x="62" y="50"/>
                  </a:cubicBezTo>
                  <a:cubicBezTo>
                    <a:pt x="65" y="50"/>
                    <a:pt x="67" y="48"/>
                    <a:pt x="67" y="46"/>
                  </a:cubicBezTo>
                  <a:cubicBezTo>
                    <a:pt x="67" y="38"/>
                    <a:pt x="67" y="38"/>
                    <a:pt x="67" y="38"/>
                  </a:cubicBezTo>
                  <a:cubicBezTo>
                    <a:pt x="58" y="38"/>
                    <a:pt x="58" y="38"/>
                    <a:pt x="58" y="38"/>
                  </a:cubicBezTo>
                  <a:cubicBezTo>
                    <a:pt x="58" y="34"/>
                    <a:pt x="58" y="34"/>
                    <a:pt x="58" y="34"/>
                  </a:cubicBezTo>
                  <a:cubicBezTo>
                    <a:pt x="62" y="34"/>
                    <a:pt x="62" y="34"/>
                    <a:pt x="62" y="34"/>
                  </a:cubicBezTo>
                  <a:cubicBezTo>
                    <a:pt x="65" y="34"/>
                    <a:pt x="67" y="32"/>
                    <a:pt x="67" y="29"/>
                  </a:cubicBezTo>
                  <a:cubicBezTo>
                    <a:pt x="67" y="21"/>
                    <a:pt x="67" y="21"/>
                    <a:pt x="67" y="21"/>
                  </a:cubicBezTo>
                  <a:cubicBezTo>
                    <a:pt x="58" y="21"/>
                    <a:pt x="58" y="21"/>
                    <a:pt x="58" y="21"/>
                  </a:cubicBezTo>
                  <a:cubicBezTo>
                    <a:pt x="58" y="17"/>
                    <a:pt x="58" y="17"/>
                    <a:pt x="58" y="17"/>
                  </a:cubicBezTo>
                  <a:lnTo>
                    <a:pt x="62" y="17"/>
                  </a:lnTo>
                  <a:close/>
                  <a:moveTo>
                    <a:pt x="37" y="17"/>
                  </a:moveTo>
                  <a:cubicBezTo>
                    <a:pt x="42" y="17"/>
                    <a:pt x="46" y="21"/>
                    <a:pt x="46" y="25"/>
                  </a:cubicBezTo>
                  <a:cubicBezTo>
                    <a:pt x="46" y="30"/>
                    <a:pt x="42" y="34"/>
                    <a:pt x="37" y="34"/>
                  </a:cubicBezTo>
                  <a:cubicBezTo>
                    <a:pt x="33" y="34"/>
                    <a:pt x="29" y="30"/>
                    <a:pt x="29" y="25"/>
                  </a:cubicBezTo>
                  <a:cubicBezTo>
                    <a:pt x="29" y="21"/>
                    <a:pt x="33" y="17"/>
                    <a:pt x="37" y="17"/>
                  </a:cubicBezTo>
                  <a:close/>
                  <a:moveTo>
                    <a:pt x="16" y="63"/>
                  </a:moveTo>
                  <a:cubicBezTo>
                    <a:pt x="12" y="63"/>
                    <a:pt x="12" y="63"/>
                    <a:pt x="12" y="63"/>
                  </a:cubicBezTo>
                  <a:cubicBezTo>
                    <a:pt x="12" y="4"/>
                    <a:pt x="12" y="4"/>
                    <a:pt x="12" y="4"/>
                  </a:cubicBezTo>
                  <a:cubicBezTo>
                    <a:pt x="16" y="4"/>
                    <a:pt x="16" y="4"/>
                    <a:pt x="16" y="4"/>
                  </a:cubicBezTo>
                  <a:lnTo>
                    <a:pt x="16" y="63"/>
                  </a:lnTo>
                  <a:close/>
                  <a:moveTo>
                    <a:pt x="50" y="50"/>
                  </a:moveTo>
                  <a:cubicBezTo>
                    <a:pt x="25" y="50"/>
                    <a:pt x="25" y="50"/>
                    <a:pt x="25" y="50"/>
                  </a:cubicBezTo>
                  <a:cubicBezTo>
                    <a:pt x="25" y="46"/>
                    <a:pt x="25" y="46"/>
                    <a:pt x="25" y="46"/>
                  </a:cubicBezTo>
                  <a:cubicBezTo>
                    <a:pt x="25" y="42"/>
                    <a:pt x="28" y="38"/>
                    <a:pt x="33" y="38"/>
                  </a:cubicBezTo>
                  <a:cubicBezTo>
                    <a:pt x="33" y="38"/>
                    <a:pt x="33" y="38"/>
                    <a:pt x="33" y="38"/>
                  </a:cubicBezTo>
                  <a:cubicBezTo>
                    <a:pt x="41" y="38"/>
                    <a:pt x="41" y="38"/>
                    <a:pt x="41" y="38"/>
                  </a:cubicBezTo>
                  <a:cubicBezTo>
                    <a:pt x="46" y="38"/>
                    <a:pt x="50" y="42"/>
                    <a:pt x="50" y="46"/>
                  </a:cubicBezTo>
                  <a:lnTo>
                    <a:pt x="50" y="50"/>
                  </a:lnTo>
                  <a:close/>
                </a:path>
              </a:pathLst>
            </a:custGeom>
            <a:solidFill>
              <a:srgbClr val="DCE4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7"/>
            <p:cNvSpPr>
              <a:spLocks noEditPoints="1"/>
            </p:cNvSpPr>
            <p:nvPr/>
          </p:nvSpPr>
          <p:spPr bwMode="auto">
            <a:xfrm>
              <a:off x="4629" y="2028"/>
              <a:ext cx="71" cy="71"/>
            </a:xfrm>
            <a:custGeom>
              <a:avLst/>
              <a:gdLst>
                <a:gd name="T0" fmla="*/ 58 w 58"/>
                <a:gd name="T1" fmla="*/ 29 h 57"/>
                <a:gd name="T2" fmla="*/ 29 w 58"/>
                <a:gd name="T3" fmla="*/ 57 h 57"/>
                <a:gd name="T4" fmla="*/ 0 w 58"/>
                <a:gd name="T5" fmla="*/ 29 h 57"/>
                <a:gd name="T6" fmla="*/ 29 w 58"/>
                <a:gd name="T7" fmla="*/ 0 h 57"/>
                <a:gd name="T8" fmla="*/ 58 w 58"/>
                <a:gd name="T9" fmla="*/ 29 h 57"/>
                <a:gd name="T10" fmla="*/ 6 w 58"/>
                <a:gd name="T11" fmla="*/ 29 h 57"/>
                <a:gd name="T12" fmla="*/ 29 w 58"/>
                <a:gd name="T13" fmla="*/ 52 h 57"/>
                <a:gd name="T14" fmla="*/ 52 w 58"/>
                <a:gd name="T15" fmla="*/ 29 h 57"/>
                <a:gd name="T16" fmla="*/ 29 w 58"/>
                <a:gd name="T17" fmla="*/ 5 h 57"/>
                <a:gd name="T18" fmla="*/ 6 w 58"/>
                <a:gd name="T19" fmla="*/ 29 h 57"/>
                <a:gd name="T20" fmla="*/ 32 w 58"/>
                <a:gd name="T21" fmla="*/ 12 h 57"/>
                <a:gd name="T22" fmla="*/ 46 w 58"/>
                <a:gd name="T23" fmla="*/ 26 h 57"/>
                <a:gd name="T24" fmla="*/ 46 w 58"/>
                <a:gd name="T25" fmla="*/ 31 h 57"/>
                <a:gd name="T26" fmla="*/ 41 w 58"/>
                <a:gd name="T27" fmla="*/ 31 h 57"/>
                <a:gd name="T28" fmla="*/ 33 w 58"/>
                <a:gd name="T29" fmla="*/ 23 h 57"/>
                <a:gd name="T30" fmla="*/ 33 w 58"/>
                <a:gd name="T31" fmla="*/ 43 h 57"/>
                <a:gd name="T32" fmla="*/ 29 w 58"/>
                <a:gd name="T33" fmla="*/ 47 h 57"/>
                <a:gd name="T34" fmla="*/ 25 w 58"/>
                <a:gd name="T35" fmla="*/ 43 h 57"/>
                <a:gd name="T36" fmla="*/ 25 w 58"/>
                <a:gd name="T37" fmla="*/ 23 h 57"/>
                <a:gd name="T38" fmla="*/ 17 w 58"/>
                <a:gd name="T39" fmla="*/ 31 h 57"/>
                <a:gd name="T40" fmla="*/ 12 w 58"/>
                <a:gd name="T41" fmla="*/ 31 h 57"/>
                <a:gd name="T42" fmla="*/ 11 w 58"/>
                <a:gd name="T43" fmla="*/ 29 h 57"/>
                <a:gd name="T44" fmla="*/ 12 w 58"/>
                <a:gd name="T45" fmla="*/ 26 h 57"/>
                <a:gd name="T46" fmla="*/ 27 w 58"/>
                <a:gd name="T47" fmla="*/ 12 h 57"/>
                <a:gd name="T48" fmla="*/ 32 w 58"/>
                <a:gd name="T49" fmla="*/ 1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57">
                  <a:moveTo>
                    <a:pt x="58" y="29"/>
                  </a:moveTo>
                  <a:cubicBezTo>
                    <a:pt x="58" y="45"/>
                    <a:pt x="45" y="57"/>
                    <a:pt x="29" y="57"/>
                  </a:cubicBezTo>
                  <a:cubicBezTo>
                    <a:pt x="13" y="57"/>
                    <a:pt x="0" y="45"/>
                    <a:pt x="0" y="29"/>
                  </a:cubicBezTo>
                  <a:cubicBezTo>
                    <a:pt x="0" y="13"/>
                    <a:pt x="13" y="0"/>
                    <a:pt x="29" y="0"/>
                  </a:cubicBezTo>
                  <a:cubicBezTo>
                    <a:pt x="45" y="0"/>
                    <a:pt x="58" y="13"/>
                    <a:pt x="58" y="29"/>
                  </a:cubicBezTo>
                  <a:close/>
                  <a:moveTo>
                    <a:pt x="6" y="29"/>
                  </a:moveTo>
                  <a:cubicBezTo>
                    <a:pt x="6" y="42"/>
                    <a:pt x="16" y="52"/>
                    <a:pt x="29" y="52"/>
                  </a:cubicBezTo>
                  <a:cubicBezTo>
                    <a:pt x="42" y="52"/>
                    <a:pt x="52" y="42"/>
                    <a:pt x="52" y="29"/>
                  </a:cubicBezTo>
                  <a:cubicBezTo>
                    <a:pt x="52" y="16"/>
                    <a:pt x="42" y="5"/>
                    <a:pt x="29" y="5"/>
                  </a:cubicBezTo>
                  <a:cubicBezTo>
                    <a:pt x="16" y="5"/>
                    <a:pt x="6" y="16"/>
                    <a:pt x="6" y="29"/>
                  </a:cubicBezTo>
                  <a:close/>
                  <a:moveTo>
                    <a:pt x="32" y="12"/>
                  </a:moveTo>
                  <a:cubicBezTo>
                    <a:pt x="46" y="26"/>
                    <a:pt x="46" y="26"/>
                    <a:pt x="46" y="26"/>
                  </a:cubicBezTo>
                  <a:cubicBezTo>
                    <a:pt x="47" y="28"/>
                    <a:pt x="47" y="30"/>
                    <a:pt x="46" y="31"/>
                  </a:cubicBezTo>
                  <a:cubicBezTo>
                    <a:pt x="45" y="33"/>
                    <a:pt x="42" y="33"/>
                    <a:pt x="41" y="31"/>
                  </a:cubicBezTo>
                  <a:cubicBezTo>
                    <a:pt x="33" y="23"/>
                    <a:pt x="33" y="23"/>
                    <a:pt x="33" y="23"/>
                  </a:cubicBezTo>
                  <a:cubicBezTo>
                    <a:pt x="33" y="43"/>
                    <a:pt x="33" y="43"/>
                    <a:pt x="33" y="43"/>
                  </a:cubicBezTo>
                  <a:cubicBezTo>
                    <a:pt x="33" y="45"/>
                    <a:pt x="31" y="47"/>
                    <a:pt x="29" y="47"/>
                  </a:cubicBezTo>
                  <a:cubicBezTo>
                    <a:pt x="27" y="47"/>
                    <a:pt x="25" y="45"/>
                    <a:pt x="25" y="43"/>
                  </a:cubicBezTo>
                  <a:cubicBezTo>
                    <a:pt x="25" y="23"/>
                    <a:pt x="25" y="23"/>
                    <a:pt x="25" y="23"/>
                  </a:cubicBezTo>
                  <a:cubicBezTo>
                    <a:pt x="17" y="31"/>
                    <a:pt x="17" y="31"/>
                    <a:pt x="17" y="31"/>
                  </a:cubicBezTo>
                  <a:cubicBezTo>
                    <a:pt x="16" y="33"/>
                    <a:pt x="14" y="33"/>
                    <a:pt x="12" y="31"/>
                  </a:cubicBezTo>
                  <a:cubicBezTo>
                    <a:pt x="12" y="31"/>
                    <a:pt x="11" y="30"/>
                    <a:pt x="11" y="29"/>
                  </a:cubicBezTo>
                  <a:cubicBezTo>
                    <a:pt x="11" y="28"/>
                    <a:pt x="12" y="27"/>
                    <a:pt x="12" y="26"/>
                  </a:cubicBezTo>
                  <a:cubicBezTo>
                    <a:pt x="27" y="12"/>
                    <a:pt x="27" y="12"/>
                    <a:pt x="27" y="12"/>
                  </a:cubicBezTo>
                  <a:cubicBezTo>
                    <a:pt x="28" y="10"/>
                    <a:pt x="30" y="10"/>
                    <a:pt x="32" y="12"/>
                  </a:cubicBezTo>
                  <a:close/>
                </a:path>
              </a:pathLst>
            </a:custGeom>
            <a:solidFill>
              <a:srgbClr val="FF4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8"/>
            <p:cNvSpPr>
              <a:spLocks noEditPoints="1"/>
            </p:cNvSpPr>
            <p:nvPr/>
          </p:nvSpPr>
          <p:spPr bwMode="auto">
            <a:xfrm>
              <a:off x="4617" y="2116"/>
              <a:ext cx="56" cy="56"/>
            </a:xfrm>
            <a:custGeom>
              <a:avLst/>
              <a:gdLst>
                <a:gd name="T0" fmla="*/ 3 w 46"/>
                <a:gd name="T1" fmla="*/ 0 h 46"/>
                <a:gd name="T2" fmla="*/ 20 w 46"/>
                <a:gd name="T3" fmla="*/ 0 h 46"/>
                <a:gd name="T4" fmla="*/ 20 w 46"/>
                <a:gd name="T5" fmla="*/ 3 h 46"/>
                <a:gd name="T6" fmla="*/ 3 w 46"/>
                <a:gd name="T7" fmla="*/ 3 h 46"/>
                <a:gd name="T8" fmla="*/ 3 w 46"/>
                <a:gd name="T9" fmla="*/ 0 h 46"/>
                <a:gd name="T10" fmla="*/ 26 w 46"/>
                <a:gd name="T11" fmla="*/ 0 h 46"/>
                <a:gd name="T12" fmla="*/ 43 w 46"/>
                <a:gd name="T13" fmla="*/ 0 h 46"/>
                <a:gd name="T14" fmla="*/ 43 w 46"/>
                <a:gd name="T15" fmla="*/ 3 h 46"/>
                <a:gd name="T16" fmla="*/ 26 w 46"/>
                <a:gd name="T17" fmla="*/ 3 h 46"/>
                <a:gd name="T18" fmla="*/ 26 w 46"/>
                <a:gd name="T19" fmla="*/ 0 h 46"/>
                <a:gd name="T20" fmla="*/ 43 w 46"/>
                <a:gd name="T21" fmla="*/ 14 h 46"/>
                <a:gd name="T22" fmla="*/ 41 w 46"/>
                <a:gd name="T23" fmla="*/ 14 h 46"/>
                <a:gd name="T24" fmla="*/ 41 w 46"/>
                <a:gd name="T25" fmla="*/ 3 h 46"/>
                <a:gd name="T26" fmla="*/ 29 w 46"/>
                <a:gd name="T27" fmla="*/ 3 h 46"/>
                <a:gd name="T28" fmla="*/ 29 w 46"/>
                <a:gd name="T29" fmla="*/ 14 h 46"/>
                <a:gd name="T30" fmla="*/ 17 w 46"/>
                <a:gd name="T31" fmla="*/ 14 h 46"/>
                <a:gd name="T32" fmla="*/ 17 w 46"/>
                <a:gd name="T33" fmla="*/ 3 h 46"/>
                <a:gd name="T34" fmla="*/ 6 w 46"/>
                <a:gd name="T35" fmla="*/ 3 h 46"/>
                <a:gd name="T36" fmla="*/ 6 w 46"/>
                <a:gd name="T37" fmla="*/ 14 h 46"/>
                <a:gd name="T38" fmla="*/ 3 w 46"/>
                <a:gd name="T39" fmla="*/ 14 h 46"/>
                <a:gd name="T40" fmla="*/ 0 w 46"/>
                <a:gd name="T41" fmla="*/ 17 h 46"/>
                <a:gd name="T42" fmla="*/ 0 w 46"/>
                <a:gd name="T43" fmla="*/ 43 h 46"/>
                <a:gd name="T44" fmla="*/ 3 w 46"/>
                <a:gd name="T45" fmla="*/ 46 h 46"/>
                <a:gd name="T46" fmla="*/ 17 w 46"/>
                <a:gd name="T47" fmla="*/ 46 h 46"/>
                <a:gd name="T48" fmla="*/ 20 w 46"/>
                <a:gd name="T49" fmla="*/ 43 h 46"/>
                <a:gd name="T50" fmla="*/ 20 w 46"/>
                <a:gd name="T51" fmla="*/ 26 h 46"/>
                <a:gd name="T52" fmla="*/ 26 w 46"/>
                <a:gd name="T53" fmla="*/ 26 h 46"/>
                <a:gd name="T54" fmla="*/ 26 w 46"/>
                <a:gd name="T55" fmla="*/ 43 h 46"/>
                <a:gd name="T56" fmla="*/ 29 w 46"/>
                <a:gd name="T57" fmla="*/ 46 h 46"/>
                <a:gd name="T58" fmla="*/ 43 w 46"/>
                <a:gd name="T59" fmla="*/ 46 h 46"/>
                <a:gd name="T60" fmla="*/ 46 w 46"/>
                <a:gd name="T61" fmla="*/ 43 h 46"/>
                <a:gd name="T62" fmla="*/ 46 w 46"/>
                <a:gd name="T63" fmla="*/ 17 h 46"/>
                <a:gd name="T64" fmla="*/ 43 w 46"/>
                <a:gd name="T65" fmla="*/ 14 h 46"/>
                <a:gd name="T66" fmla="*/ 16 w 46"/>
                <a:gd name="T67" fmla="*/ 43 h 46"/>
                <a:gd name="T68" fmla="*/ 5 w 46"/>
                <a:gd name="T69" fmla="*/ 43 h 46"/>
                <a:gd name="T70" fmla="*/ 3 w 46"/>
                <a:gd name="T71" fmla="*/ 42 h 46"/>
                <a:gd name="T72" fmla="*/ 5 w 46"/>
                <a:gd name="T73" fmla="*/ 40 h 46"/>
                <a:gd name="T74" fmla="*/ 16 w 46"/>
                <a:gd name="T75" fmla="*/ 40 h 46"/>
                <a:gd name="T76" fmla="*/ 17 w 46"/>
                <a:gd name="T77" fmla="*/ 42 h 46"/>
                <a:gd name="T78" fmla="*/ 16 w 46"/>
                <a:gd name="T79" fmla="*/ 43 h 46"/>
                <a:gd name="T80" fmla="*/ 25 w 46"/>
                <a:gd name="T81" fmla="*/ 23 h 46"/>
                <a:gd name="T82" fmla="*/ 22 w 46"/>
                <a:gd name="T83" fmla="*/ 23 h 46"/>
                <a:gd name="T84" fmla="*/ 20 w 46"/>
                <a:gd name="T85" fmla="*/ 21 h 46"/>
                <a:gd name="T86" fmla="*/ 22 w 46"/>
                <a:gd name="T87" fmla="*/ 20 h 46"/>
                <a:gd name="T88" fmla="*/ 25 w 46"/>
                <a:gd name="T89" fmla="*/ 20 h 46"/>
                <a:gd name="T90" fmla="*/ 26 w 46"/>
                <a:gd name="T91" fmla="*/ 21 h 46"/>
                <a:gd name="T92" fmla="*/ 25 w 46"/>
                <a:gd name="T93" fmla="*/ 23 h 46"/>
                <a:gd name="T94" fmla="*/ 42 w 46"/>
                <a:gd name="T95" fmla="*/ 43 h 46"/>
                <a:gd name="T96" fmla="*/ 31 w 46"/>
                <a:gd name="T97" fmla="*/ 43 h 46"/>
                <a:gd name="T98" fmla="*/ 29 w 46"/>
                <a:gd name="T99" fmla="*/ 42 h 46"/>
                <a:gd name="T100" fmla="*/ 31 w 46"/>
                <a:gd name="T101" fmla="*/ 40 h 46"/>
                <a:gd name="T102" fmla="*/ 42 w 46"/>
                <a:gd name="T103" fmla="*/ 40 h 46"/>
                <a:gd name="T104" fmla="*/ 43 w 46"/>
                <a:gd name="T105" fmla="*/ 42 h 46"/>
                <a:gd name="T106" fmla="*/ 42 w 46"/>
                <a:gd name="T107"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6" h="46">
                  <a:moveTo>
                    <a:pt x="3" y="0"/>
                  </a:moveTo>
                  <a:cubicBezTo>
                    <a:pt x="20" y="0"/>
                    <a:pt x="20" y="0"/>
                    <a:pt x="20" y="0"/>
                  </a:cubicBezTo>
                  <a:cubicBezTo>
                    <a:pt x="20" y="3"/>
                    <a:pt x="20" y="3"/>
                    <a:pt x="20" y="3"/>
                  </a:cubicBezTo>
                  <a:cubicBezTo>
                    <a:pt x="3" y="3"/>
                    <a:pt x="3" y="3"/>
                    <a:pt x="3" y="3"/>
                  </a:cubicBezTo>
                  <a:lnTo>
                    <a:pt x="3" y="0"/>
                  </a:lnTo>
                  <a:close/>
                  <a:moveTo>
                    <a:pt x="26" y="0"/>
                  </a:moveTo>
                  <a:cubicBezTo>
                    <a:pt x="43" y="0"/>
                    <a:pt x="43" y="0"/>
                    <a:pt x="43" y="0"/>
                  </a:cubicBezTo>
                  <a:cubicBezTo>
                    <a:pt x="43" y="3"/>
                    <a:pt x="43" y="3"/>
                    <a:pt x="43" y="3"/>
                  </a:cubicBezTo>
                  <a:cubicBezTo>
                    <a:pt x="26" y="3"/>
                    <a:pt x="26" y="3"/>
                    <a:pt x="26" y="3"/>
                  </a:cubicBezTo>
                  <a:lnTo>
                    <a:pt x="26" y="0"/>
                  </a:lnTo>
                  <a:close/>
                  <a:moveTo>
                    <a:pt x="43" y="14"/>
                  </a:moveTo>
                  <a:cubicBezTo>
                    <a:pt x="41" y="14"/>
                    <a:pt x="41" y="14"/>
                    <a:pt x="41" y="14"/>
                  </a:cubicBezTo>
                  <a:cubicBezTo>
                    <a:pt x="41" y="3"/>
                    <a:pt x="41" y="3"/>
                    <a:pt x="41" y="3"/>
                  </a:cubicBezTo>
                  <a:cubicBezTo>
                    <a:pt x="29" y="3"/>
                    <a:pt x="29" y="3"/>
                    <a:pt x="29" y="3"/>
                  </a:cubicBezTo>
                  <a:cubicBezTo>
                    <a:pt x="29" y="14"/>
                    <a:pt x="29" y="14"/>
                    <a:pt x="29" y="14"/>
                  </a:cubicBezTo>
                  <a:cubicBezTo>
                    <a:pt x="17" y="14"/>
                    <a:pt x="17" y="14"/>
                    <a:pt x="17" y="14"/>
                  </a:cubicBezTo>
                  <a:cubicBezTo>
                    <a:pt x="17" y="3"/>
                    <a:pt x="17" y="3"/>
                    <a:pt x="17" y="3"/>
                  </a:cubicBezTo>
                  <a:cubicBezTo>
                    <a:pt x="6" y="3"/>
                    <a:pt x="6" y="3"/>
                    <a:pt x="6" y="3"/>
                  </a:cubicBezTo>
                  <a:cubicBezTo>
                    <a:pt x="6" y="14"/>
                    <a:pt x="6" y="14"/>
                    <a:pt x="6" y="14"/>
                  </a:cubicBezTo>
                  <a:cubicBezTo>
                    <a:pt x="3" y="14"/>
                    <a:pt x="3" y="14"/>
                    <a:pt x="3" y="14"/>
                  </a:cubicBezTo>
                  <a:cubicBezTo>
                    <a:pt x="2" y="14"/>
                    <a:pt x="0" y="16"/>
                    <a:pt x="0" y="17"/>
                  </a:cubicBezTo>
                  <a:cubicBezTo>
                    <a:pt x="0" y="43"/>
                    <a:pt x="0" y="43"/>
                    <a:pt x="0" y="43"/>
                  </a:cubicBezTo>
                  <a:cubicBezTo>
                    <a:pt x="0" y="44"/>
                    <a:pt x="2" y="46"/>
                    <a:pt x="3" y="46"/>
                  </a:cubicBezTo>
                  <a:cubicBezTo>
                    <a:pt x="17" y="46"/>
                    <a:pt x="17" y="46"/>
                    <a:pt x="17" y="46"/>
                  </a:cubicBezTo>
                  <a:cubicBezTo>
                    <a:pt x="19" y="46"/>
                    <a:pt x="20" y="44"/>
                    <a:pt x="20" y="43"/>
                  </a:cubicBezTo>
                  <a:cubicBezTo>
                    <a:pt x="20" y="26"/>
                    <a:pt x="20" y="26"/>
                    <a:pt x="20" y="26"/>
                  </a:cubicBezTo>
                  <a:cubicBezTo>
                    <a:pt x="26" y="26"/>
                    <a:pt x="26" y="26"/>
                    <a:pt x="26" y="26"/>
                  </a:cubicBezTo>
                  <a:cubicBezTo>
                    <a:pt x="26" y="43"/>
                    <a:pt x="26" y="43"/>
                    <a:pt x="26" y="43"/>
                  </a:cubicBezTo>
                  <a:cubicBezTo>
                    <a:pt x="26" y="44"/>
                    <a:pt x="28" y="46"/>
                    <a:pt x="29" y="46"/>
                  </a:cubicBezTo>
                  <a:cubicBezTo>
                    <a:pt x="43" y="46"/>
                    <a:pt x="43" y="46"/>
                    <a:pt x="43" y="46"/>
                  </a:cubicBezTo>
                  <a:cubicBezTo>
                    <a:pt x="45" y="46"/>
                    <a:pt x="46" y="44"/>
                    <a:pt x="46" y="43"/>
                  </a:cubicBezTo>
                  <a:cubicBezTo>
                    <a:pt x="46" y="17"/>
                    <a:pt x="46" y="17"/>
                    <a:pt x="46" y="17"/>
                  </a:cubicBezTo>
                  <a:cubicBezTo>
                    <a:pt x="46" y="16"/>
                    <a:pt x="45" y="14"/>
                    <a:pt x="43" y="14"/>
                  </a:cubicBezTo>
                  <a:close/>
                  <a:moveTo>
                    <a:pt x="16" y="43"/>
                  </a:moveTo>
                  <a:cubicBezTo>
                    <a:pt x="5" y="43"/>
                    <a:pt x="5" y="43"/>
                    <a:pt x="5" y="43"/>
                  </a:cubicBezTo>
                  <a:cubicBezTo>
                    <a:pt x="4" y="43"/>
                    <a:pt x="3" y="42"/>
                    <a:pt x="3" y="42"/>
                  </a:cubicBezTo>
                  <a:cubicBezTo>
                    <a:pt x="3" y="41"/>
                    <a:pt x="4" y="40"/>
                    <a:pt x="5" y="40"/>
                  </a:cubicBezTo>
                  <a:cubicBezTo>
                    <a:pt x="16" y="40"/>
                    <a:pt x="16" y="40"/>
                    <a:pt x="16" y="40"/>
                  </a:cubicBezTo>
                  <a:cubicBezTo>
                    <a:pt x="17" y="40"/>
                    <a:pt x="17" y="41"/>
                    <a:pt x="17" y="42"/>
                  </a:cubicBezTo>
                  <a:cubicBezTo>
                    <a:pt x="17" y="42"/>
                    <a:pt x="17" y="43"/>
                    <a:pt x="16" y="43"/>
                  </a:cubicBezTo>
                  <a:close/>
                  <a:moveTo>
                    <a:pt x="25" y="23"/>
                  </a:moveTo>
                  <a:cubicBezTo>
                    <a:pt x="22" y="23"/>
                    <a:pt x="22" y="23"/>
                    <a:pt x="22" y="23"/>
                  </a:cubicBezTo>
                  <a:cubicBezTo>
                    <a:pt x="21" y="23"/>
                    <a:pt x="20" y="22"/>
                    <a:pt x="20" y="21"/>
                  </a:cubicBezTo>
                  <a:cubicBezTo>
                    <a:pt x="20" y="21"/>
                    <a:pt x="21" y="20"/>
                    <a:pt x="22" y="20"/>
                  </a:cubicBezTo>
                  <a:cubicBezTo>
                    <a:pt x="25" y="20"/>
                    <a:pt x="25" y="20"/>
                    <a:pt x="25" y="20"/>
                  </a:cubicBezTo>
                  <a:cubicBezTo>
                    <a:pt x="25" y="20"/>
                    <a:pt x="26" y="21"/>
                    <a:pt x="26" y="21"/>
                  </a:cubicBezTo>
                  <a:cubicBezTo>
                    <a:pt x="26" y="22"/>
                    <a:pt x="25" y="23"/>
                    <a:pt x="25" y="23"/>
                  </a:cubicBezTo>
                  <a:close/>
                  <a:moveTo>
                    <a:pt x="42" y="43"/>
                  </a:moveTo>
                  <a:cubicBezTo>
                    <a:pt x="31" y="43"/>
                    <a:pt x="31" y="43"/>
                    <a:pt x="31" y="43"/>
                  </a:cubicBezTo>
                  <a:cubicBezTo>
                    <a:pt x="30" y="43"/>
                    <a:pt x="29" y="42"/>
                    <a:pt x="29" y="42"/>
                  </a:cubicBezTo>
                  <a:cubicBezTo>
                    <a:pt x="29" y="41"/>
                    <a:pt x="30" y="40"/>
                    <a:pt x="31" y="40"/>
                  </a:cubicBezTo>
                  <a:cubicBezTo>
                    <a:pt x="42" y="40"/>
                    <a:pt x="42" y="40"/>
                    <a:pt x="42" y="40"/>
                  </a:cubicBezTo>
                  <a:cubicBezTo>
                    <a:pt x="43" y="40"/>
                    <a:pt x="43" y="41"/>
                    <a:pt x="43" y="42"/>
                  </a:cubicBezTo>
                  <a:cubicBezTo>
                    <a:pt x="43" y="42"/>
                    <a:pt x="43" y="43"/>
                    <a:pt x="42" y="43"/>
                  </a:cubicBezTo>
                  <a:close/>
                </a:path>
              </a:pathLst>
            </a:custGeom>
            <a:solidFill>
              <a:srgbClr val="FFE0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9"/>
            <p:cNvSpPr>
              <a:spLocks/>
            </p:cNvSpPr>
            <p:nvPr/>
          </p:nvSpPr>
          <p:spPr bwMode="auto">
            <a:xfrm>
              <a:off x="4515" y="2127"/>
              <a:ext cx="91" cy="91"/>
            </a:xfrm>
            <a:custGeom>
              <a:avLst/>
              <a:gdLst>
                <a:gd name="T0" fmla="*/ 45 w 91"/>
                <a:gd name="T1" fmla="*/ 91 h 91"/>
                <a:gd name="T2" fmla="*/ 91 w 91"/>
                <a:gd name="T3" fmla="*/ 45 h 91"/>
                <a:gd name="T4" fmla="*/ 62 w 91"/>
                <a:gd name="T5" fmla="*/ 45 h 91"/>
                <a:gd name="T6" fmla="*/ 62 w 91"/>
                <a:gd name="T7" fmla="*/ 0 h 91"/>
                <a:gd name="T8" fmla="*/ 28 w 91"/>
                <a:gd name="T9" fmla="*/ 0 h 91"/>
                <a:gd name="T10" fmla="*/ 28 w 91"/>
                <a:gd name="T11" fmla="*/ 45 h 91"/>
                <a:gd name="T12" fmla="*/ 0 w 91"/>
                <a:gd name="T13" fmla="*/ 45 h 91"/>
                <a:gd name="T14" fmla="*/ 45 w 91"/>
                <a:gd name="T15" fmla="*/ 91 h 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1" h="91">
                  <a:moveTo>
                    <a:pt x="45" y="91"/>
                  </a:moveTo>
                  <a:lnTo>
                    <a:pt x="91" y="45"/>
                  </a:lnTo>
                  <a:lnTo>
                    <a:pt x="62" y="45"/>
                  </a:lnTo>
                  <a:lnTo>
                    <a:pt x="62" y="0"/>
                  </a:lnTo>
                  <a:lnTo>
                    <a:pt x="28" y="0"/>
                  </a:lnTo>
                  <a:lnTo>
                    <a:pt x="28" y="45"/>
                  </a:lnTo>
                  <a:lnTo>
                    <a:pt x="0" y="45"/>
                  </a:lnTo>
                  <a:lnTo>
                    <a:pt x="45" y="91"/>
                  </a:lnTo>
                  <a:close/>
                </a:path>
              </a:pathLst>
            </a:custGeom>
            <a:solidFill>
              <a:srgbClr val="7322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0"/>
            <p:cNvSpPr>
              <a:spLocks noEditPoints="1"/>
            </p:cNvSpPr>
            <p:nvPr/>
          </p:nvSpPr>
          <p:spPr bwMode="auto">
            <a:xfrm>
              <a:off x="4620" y="1923"/>
              <a:ext cx="77" cy="77"/>
            </a:xfrm>
            <a:custGeom>
              <a:avLst/>
              <a:gdLst>
                <a:gd name="T0" fmla="*/ 31 w 62"/>
                <a:gd name="T1" fmla="*/ 63 h 63"/>
                <a:gd name="T2" fmla="*/ 0 w 62"/>
                <a:gd name="T3" fmla="*/ 32 h 63"/>
                <a:gd name="T4" fmla="*/ 31 w 62"/>
                <a:gd name="T5" fmla="*/ 0 h 63"/>
                <a:gd name="T6" fmla="*/ 62 w 62"/>
                <a:gd name="T7" fmla="*/ 32 h 63"/>
                <a:gd name="T8" fmla="*/ 31 w 62"/>
                <a:gd name="T9" fmla="*/ 63 h 63"/>
                <a:gd name="T10" fmla="*/ 57 w 62"/>
                <a:gd name="T11" fmla="*/ 36 h 63"/>
                <a:gd name="T12" fmla="*/ 41 w 62"/>
                <a:gd name="T13" fmla="*/ 35 h 63"/>
                <a:gd name="T14" fmla="*/ 46 w 62"/>
                <a:gd name="T15" fmla="*/ 54 h 63"/>
                <a:gd name="T16" fmla="*/ 57 w 62"/>
                <a:gd name="T17" fmla="*/ 36 h 63"/>
                <a:gd name="T18" fmla="*/ 41 w 62"/>
                <a:gd name="T19" fmla="*/ 56 h 63"/>
                <a:gd name="T20" fmla="*/ 36 w 62"/>
                <a:gd name="T21" fmla="*/ 36 h 63"/>
                <a:gd name="T22" fmla="*/ 35 w 62"/>
                <a:gd name="T23" fmla="*/ 36 h 63"/>
                <a:gd name="T24" fmla="*/ 15 w 62"/>
                <a:gd name="T25" fmla="*/ 53 h 63"/>
                <a:gd name="T26" fmla="*/ 31 w 62"/>
                <a:gd name="T27" fmla="*/ 58 h 63"/>
                <a:gd name="T28" fmla="*/ 41 w 62"/>
                <a:gd name="T29" fmla="*/ 56 h 63"/>
                <a:gd name="T30" fmla="*/ 11 w 62"/>
                <a:gd name="T31" fmla="*/ 49 h 63"/>
                <a:gd name="T32" fmla="*/ 33 w 62"/>
                <a:gd name="T33" fmla="*/ 32 h 63"/>
                <a:gd name="T34" fmla="*/ 34 w 62"/>
                <a:gd name="T35" fmla="*/ 31 h 63"/>
                <a:gd name="T36" fmla="*/ 32 w 62"/>
                <a:gd name="T37" fmla="*/ 27 h 63"/>
                <a:gd name="T38" fmla="*/ 4 w 62"/>
                <a:gd name="T39" fmla="*/ 31 h 63"/>
                <a:gd name="T40" fmla="*/ 4 w 62"/>
                <a:gd name="T41" fmla="*/ 32 h 63"/>
                <a:gd name="T42" fmla="*/ 11 w 62"/>
                <a:gd name="T43" fmla="*/ 49 h 63"/>
                <a:gd name="T44" fmla="*/ 5 w 62"/>
                <a:gd name="T45" fmla="*/ 26 h 63"/>
                <a:gd name="T46" fmla="*/ 29 w 62"/>
                <a:gd name="T47" fmla="*/ 23 h 63"/>
                <a:gd name="T48" fmla="*/ 20 w 62"/>
                <a:gd name="T49" fmla="*/ 8 h 63"/>
                <a:gd name="T50" fmla="*/ 5 w 62"/>
                <a:gd name="T51" fmla="*/ 26 h 63"/>
                <a:gd name="T52" fmla="*/ 25 w 62"/>
                <a:gd name="T53" fmla="*/ 6 h 63"/>
                <a:gd name="T54" fmla="*/ 35 w 62"/>
                <a:gd name="T55" fmla="*/ 21 h 63"/>
                <a:gd name="T56" fmla="*/ 49 w 62"/>
                <a:gd name="T57" fmla="*/ 12 h 63"/>
                <a:gd name="T58" fmla="*/ 31 w 62"/>
                <a:gd name="T59" fmla="*/ 5 h 63"/>
                <a:gd name="T60" fmla="*/ 25 w 62"/>
                <a:gd name="T61" fmla="*/ 6 h 63"/>
                <a:gd name="T62" fmla="*/ 51 w 62"/>
                <a:gd name="T63" fmla="*/ 15 h 63"/>
                <a:gd name="T64" fmla="*/ 37 w 62"/>
                <a:gd name="T65" fmla="*/ 25 h 63"/>
                <a:gd name="T66" fmla="*/ 38 w 62"/>
                <a:gd name="T67" fmla="*/ 29 h 63"/>
                <a:gd name="T68" fmla="*/ 39 w 62"/>
                <a:gd name="T69" fmla="*/ 30 h 63"/>
                <a:gd name="T70" fmla="*/ 57 w 62"/>
                <a:gd name="T71" fmla="*/ 31 h 63"/>
                <a:gd name="T72" fmla="*/ 51 w 62"/>
                <a:gd name="T73"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 h="63">
                  <a:moveTo>
                    <a:pt x="31" y="63"/>
                  </a:moveTo>
                  <a:cubicBezTo>
                    <a:pt x="14" y="63"/>
                    <a:pt x="0" y="49"/>
                    <a:pt x="0" y="32"/>
                  </a:cubicBezTo>
                  <a:cubicBezTo>
                    <a:pt x="0" y="14"/>
                    <a:pt x="14" y="0"/>
                    <a:pt x="31" y="0"/>
                  </a:cubicBezTo>
                  <a:cubicBezTo>
                    <a:pt x="48" y="0"/>
                    <a:pt x="62" y="14"/>
                    <a:pt x="62" y="32"/>
                  </a:cubicBezTo>
                  <a:cubicBezTo>
                    <a:pt x="62" y="49"/>
                    <a:pt x="48" y="63"/>
                    <a:pt x="31" y="63"/>
                  </a:cubicBezTo>
                  <a:close/>
                  <a:moveTo>
                    <a:pt x="57" y="36"/>
                  </a:moveTo>
                  <a:cubicBezTo>
                    <a:pt x="56" y="36"/>
                    <a:pt x="49" y="33"/>
                    <a:pt x="41" y="35"/>
                  </a:cubicBezTo>
                  <a:cubicBezTo>
                    <a:pt x="44" y="44"/>
                    <a:pt x="45" y="52"/>
                    <a:pt x="46" y="54"/>
                  </a:cubicBezTo>
                  <a:cubicBezTo>
                    <a:pt x="52" y="50"/>
                    <a:pt x="56" y="43"/>
                    <a:pt x="57" y="36"/>
                  </a:cubicBezTo>
                  <a:close/>
                  <a:moveTo>
                    <a:pt x="41" y="56"/>
                  </a:moveTo>
                  <a:cubicBezTo>
                    <a:pt x="41" y="54"/>
                    <a:pt x="39" y="46"/>
                    <a:pt x="36" y="36"/>
                  </a:cubicBezTo>
                  <a:cubicBezTo>
                    <a:pt x="36" y="36"/>
                    <a:pt x="36" y="36"/>
                    <a:pt x="35" y="36"/>
                  </a:cubicBezTo>
                  <a:cubicBezTo>
                    <a:pt x="20" y="41"/>
                    <a:pt x="15" y="52"/>
                    <a:pt x="15" y="53"/>
                  </a:cubicBezTo>
                  <a:cubicBezTo>
                    <a:pt x="19" y="56"/>
                    <a:pt x="25" y="58"/>
                    <a:pt x="31" y="58"/>
                  </a:cubicBezTo>
                  <a:cubicBezTo>
                    <a:pt x="35" y="58"/>
                    <a:pt x="38" y="57"/>
                    <a:pt x="41" y="56"/>
                  </a:cubicBezTo>
                  <a:close/>
                  <a:moveTo>
                    <a:pt x="11" y="49"/>
                  </a:moveTo>
                  <a:cubicBezTo>
                    <a:pt x="12" y="48"/>
                    <a:pt x="19" y="36"/>
                    <a:pt x="33" y="32"/>
                  </a:cubicBezTo>
                  <a:cubicBezTo>
                    <a:pt x="33" y="32"/>
                    <a:pt x="33" y="32"/>
                    <a:pt x="34" y="31"/>
                  </a:cubicBezTo>
                  <a:cubicBezTo>
                    <a:pt x="33" y="30"/>
                    <a:pt x="32" y="28"/>
                    <a:pt x="32" y="27"/>
                  </a:cubicBezTo>
                  <a:cubicBezTo>
                    <a:pt x="18" y="31"/>
                    <a:pt x="6" y="31"/>
                    <a:pt x="4" y="31"/>
                  </a:cubicBezTo>
                  <a:cubicBezTo>
                    <a:pt x="4" y="31"/>
                    <a:pt x="4" y="31"/>
                    <a:pt x="4" y="32"/>
                  </a:cubicBezTo>
                  <a:cubicBezTo>
                    <a:pt x="4" y="38"/>
                    <a:pt x="7" y="45"/>
                    <a:pt x="11" y="49"/>
                  </a:cubicBezTo>
                  <a:close/>
                  <a:moveTo>
                    <a:pt x="5" y="26"/>
                  </a:moveTo>
                  <a:cubicBezTo>
                    <a:pt x="6" y="26"/>
                    <a:pt x="17" y="26"/>
                    <a:pt x="29" y="23"/>
                  </a:cubicBezTo>
                  <a:cubicBezTo>
                    <a:pt x="25" y="15"/>
                    <a:pt x="20" y="8"/>
                    <a:pt x="20" y="8"/>
                  </a:cubicBezTo>
                  <a:cubicBezTo>
                    <a:pt x="12" y="11"/>
                    <a:pt x="7" y="18"/>
                    <a:pt x="5" y="26"/>
                  </a:cubicBezTo>
                  <a:close/>
                  <a:moveTo>
                    <a:pt x="25" y="6"/>
                  </a:moveTo>
                  <a:cubicBezTo>
                    <a:pt x="25" y="7"/>
                    <a:pt x="30" y="13"/>
                    <a:pt x="35" y="21"/>
                  </a:cubicBezTo>
                  <a:cubicBezTo>
                    <a:pt x="44" y="18"/>
                    <a:pt x="48" y="12"/>
                    <a:pt x="49" y="12"/>
                  </a:cubicBezTo>
                  <a:cubicBezTo>
                    <a:pt x="44" y="8"/>
                    <a:pt x="38" y="5"/>
                    <a:pt x="31" y="5"/>
                  </a:cubicBezTo>
                  <a:cubicBezTo>
                    <a:pt x="29" y="5"/>
                    <a:pt x="27" y="5"/>
                    <a:pt x="25" y="6"/>
                  </a:cubicBezTo>
                  <a:close/>
                  <a:moveTo>
                    <a:pt x="51" y="15"/>
                  </a:moveTo>
                  <a:cubicBezTo>
                    <a:pt x="51" y="16"/>
                    <a:pt x="46" y="21"/>
                    <a:pt x="37" y="25"/>
                  </a:cubicBezTo>
                  <a:cubicBezTo>
                    <a:pt x="37" y="27"/>
                    <a:pt x="38" y="28"/>
                    <a:pt x="38" y="29"/>
                  </a:cubicBezTo>
                  <a:cubicBezTo>
                    <a:pt x="39" y="30"/>
                    <a:pt x="39" y="30"/>
                    <a:pt x="39" y="30"/>
                  </a:cubicBezTo>
                  <a:cubicBezTo>
                    <a:pt x="48" y="29"/>
                    <a:pt x="57" y="31"/>
                    <a:pt x="57" y="31"/>
                  </a:cubicBezTo>
                  <a:cubicBezTo>
                    <a:pt x="57" y="25"/>
                    <a:pt x="55" y="19"/>
                    <a:pt x="51" y="15"/>
                  </a:cubicBezTo>
                  <a:close/>
                </a:path>
              </a:pathLst>
            </a:custGeom>
            <a:solidFill>
              <a:srgbClr val="00B2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1"/>
            <p:cNvSpPr>
              <a:spLocks noEditPoints="1"/>
            </p:cNvSpPr>
            <p:nvPr/>
          </p:nvSpPr>
          <p:spPr bwMode="auto">
            <a:xfrm>
              <a:off x="4544" y="2038"/>
              <a:ext cx="73" cy="64"/>
            </a:xfrm>
            <a:custGeom>
              <a:avLst/>
              <a:gdLst>
                <a:gd name="T0" fmla="*/ 48 w 59"/>
                <a:gd name="T1" fmla="*/ 0 h 52"/>
                <a:gd name="T2" fmla="*/ 11 w 59"/>
                <a:gd name="T3" fmla="*/ 0 h 52"/>
                <a:gd name="T4" fmla="*/ 0 w 59"/>
                <a:gd name="T5" fmla="*/ 11 h 52"/>
                <a:gd name="T6" fmla="*/ 0 w 59"/>
                <a:gd name="T7" fmla="*/ 50 h 52"/>
                <a:gd name="T8" fmla="*/ 2 w 59"/>
                <a:gd name="T9" fmla="*/ 52 h 52"/>
                <a:gd name="T10" fmla="*/ 57 w 59"/>
                <a:gd name="T11" fmla="*/ 52 h 52"/>
                <a:gd name="T12" fmla="*/ 59 w 59"/>
                <a:gd name="T13" fmla="*/ 50 h 52"/>
                <a:gd name="T14" fmla="*/ 59 w 59"/>
                <a:gd name="T15" fmla="*/ 11 h 52"/>
                <a:gd name="T16" fmla="*/ 48 w 59"/>
                <a:gd name="T17" fmla="*/ 0 h 52"/>
                <a:gd name="T18" fmla="*/ 37 w 59"/>
                <a:gd name="T19" fmla="*/ 34 h 52"/>
                <a:gd name="T20" fmla="*/ 37 w 59"/>
                <a:gd name="T21" fmla="*/ 45 h 52"/>
                <a:gd name="T22" fmla="*/ 22 w 59"/>
                <a:gd name="T23" fmla="*/ 45 h 52"/>
                <a:gd name="T24" fmla="*/ 22 w 59"/>
                <a:gd name="T25" fmla="*/ 34 h 52"/>
                <a:gd name="T26" fmla="*/ 11 w 59"/>
                <a:gd name="T27" fmla="*/ 34 h 52"/>
                <a:gd name="T28" fmla="*/ 29 w 59"/>
                <a:gd name="T29" fmla="*/ 19 h 52"/>
                <a:gd name="T30" fmla="*/ 48 w 59"/>
                <a:gd name="T31" fmla="*/ 34 h 52"/>
                <a:gd name="T32" fmla="*/ 37 w 59"/>
                <a:gd name="T33" fmla="*/ 34 h 52"/>
                <a:gd name="T34" fmla="*/ 9 w 59"/>
                <a:gd name="T35" fmla="*/ 8 h 52"/>
                <a:gd name="T36" fmla="*/ 12 w 59"/>
                <a:gd name="T37" fmla="*/ 4 h 52"/>
                <a:gd name="T38" fmla="*/ 46 w 59"/>
                <a:gd name="T39" fmla="*/ 4 h 52"/>
                <a:gd name="T40" fmla="*/ 50 w 59"/>
                <a:gd name="T41" fmla="*/ 8 h 52"/>
                <a:gd name="T42" fmla="*/ 9 w 59"/>
                <a:gd name="T43" fmla="*/ 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9" h="52">
                  <a:moveTo>
                    <a:pt x="48" y="0"/>
                  </a:moveTo>
                  <a:cubicBezTo>
                    <a:pt x="11" y="0"/>
                    <a:pt x="11" y="0"/>
                    <a:pt x="11" y="0"/>
                  </a:cubicBezTo>
                  <a:cubicBezTo>
                    <a:pt x="0" y="11"/>
                    <a:pt x="0" y="11"/>
                    <a:pt x="0" y="11"/>
                  </a:cubicBezTo>
                  <a:cubicBezTo>
                    <a:pt x="0" y="50"/>
                    <a:pt x="0" y="50"/>
                    <a:pt x="0" y="50"/>
                  </a:cubicBezTo>
                  <a:cubicBezTo>
                    <a:pt x="0" y="51"/>
                    <a:pt x="1" y="52"/>
                    <a:pt x="2" y="52"/>
                  </a:cubicBezTo>
                  <a:cubicBezTo>
                    <a:pt x="57" y="52"/>
                    <a:pt x="57" y="52"/>
                    <a:pt x="57" y="52"/>
                  </a:cubicBezTo>
                  <a:cubicBezTo>
                    <a:pt x="58" y="52"/>
                    <a:pt x="59" y="51"/>
                    <a:pt x="59" y="50"/>
                  </a:cubicBezTo>
                  <a:cubicBezTo>
                    <a:pt x="59" y="11"/>
                    <a:pt x="59" y="11"/>
                    <a:pt x="59" y="11"/>
                  </a:cubicBezTo>
                  <a:lnTo>
                    <a:pt x="48" y="0"/>
                  </a:lnTo>
                  <a:close/>
                  <a:moveTo>
                    <a:pt x="37" y="34"/>
                  </a:moveTo>
                  <a:cubicBezTo>
                    <a:pt x="37" y="45"/>
                    <a:pt x="37" y="45"/>
                    <a:pt x="37" y="45"/>
                  </a:cubicBezTo>
                  <a:cubicBezTo>
                    <a:pt x="22" y="45"/>
                    <a:pt x="22" y="45"/>
                    <a:pt x="22" y="45"/>
                  </a:cubicBezTo>
                  <a:cubicBezTo>
                    <a:pt x="22" y="34"/>
                    <a:pt x="22" y="34"/>
                    <a:pt x="22" y="34"/>
                  </a:cubicBezTo>
                  <a:cubicBezTo>
                    <a:pt x="11" y="34"/>
                    <a:pt x="11" y="34"/>
                    <a:pt x="11" y="34"/>
                  </a:cubicBezTo>
                  <a:cubicBezTo>
                    <a:pt x="29" y="19"/>
                    <a:pt x="29" y="19"/>
                    <a:pt x="29" y="19"/>
                  </a:cubicBezTo>
                  <a:cubicBezTo>
                    <a:pt x="48" y="34"/>
                    <a:pt x="48" y="34"/>
                    <a:pt x="48" y="34"/>
                  </a:cubicBezTo>
                  <a:lnTo>
                    <a:pt x="37" y="34"/>
                  </a:lnTo>
                  <a:close/>
                  <a:moveTo>
                    <a:pt x="9" y="8"/>
                  </a:moveTo>
                  <a:cubicBezTo>
                    <a:pt x="12" y="4"/>
                    <a:pt x="12" y="4"/>
                    <a:pt x="12" y="4"/>
                  </a:cubicBezTo>
                  <a:cubicBezTo>
                    <a:pt x="46" y="4"/>
                    <a:pt x="46" y="4"/>
                    <a:pt x="46" y="4"/>
                  </a:cubicBezTo>
                  <a:cubicBezTo>
                    <a:pt x="50" y="8"/>
                    <a:pt x="50" y="8"/>
                    <a:pt x="50" y="8"/>
                  </a:cubicBezTo>
                  <a:lnTo>
                    <a:pt x="9" y="8"/>
                  </a:lnTo>
                  <a:close/>
                </a:path>
              </a:pathLst>
            </a:custGeom>
            <a:solidFill>
              <a:srgbClr val="57C9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2"/>
            <p:cNvSpPr>
              <a:spLocks noEditPoints="1"/>
            </p:cNvSpPr>
            <p:nvPr/>
          </p:nvSpPr>
          <p:spPr bwMode="auto">
            <a:xfrm>
              <a:off x="4388" y="2162"/>
              <a:ext cx="117" cy="102"/>
            </a:xfrm>
            <a:custGeom>
              <a:avLst/>
              <a:gdLst>
                <a:gd name="T0" fmla="*/ 95 w 95"/>
                <a:gd name="T1" fmla="*/ 34 h 83"/>
                <a:gd name="T2" fmla="*/ 83 w 95"/>
                <a:gd name="T3" fmla="*/ 0 h 83"/>
                <a:gd name="T4" fmla="*/ 83 w 95"/>
                <a:gd name="T5" fmla="*/ 0 h 83"/>
                <a:gd name="T6" fmla="*/ 75 w 95"/>
                <a:gd name="T7" fmla="*/ 0 h 83"/>
                <a:gd name="T8" fmla="*/ 31 w 95"/>
                <a:gd name="T9" fmla="*/ 19 h 83"/>
                <a:gd name="T10" fmla="*/ 30 w 95"/>
                <a:gd name="T11" fmla="*/ 34 h 83"/>
                <a:gd name="T12" fmla="*/ 31 w 95"/>
                <a:gd name="T13" fmla="*/ 48 h 83"/>
                <a:gd name="T14" fmla="*/ 75 w 95"/>
                <a:gd name="T15" fmla="*/ 67 h 83"/>
                <a:gd name="T16" fmla="*/ 83 w 95"/>
                <a:gd name="T17" fmla="*/ 67 h 83"/>
                <a:gd name="T18" fmla="*/ 83 w 95"/>
                <a:gd name="T19" fmla="*/ 67 h 83"/>
                <a:gd name="T20" fmla="*/ 95 w 95"/>
                <a:gd name="T21" fmla="*/ 34 h 83"/>
                <a:gd name="T22" fmla="*/ 80 w 95"/>
                <a:gd name="T23" fmla="*/ 62 h 83"/>
                <a:gd name="T24" fmla="*/ 78 w 95"/>
                <a:gd name="T25" fmla="*/ 61 h 83"/>
                <a:gd name="T26" fmla="*/ 75 w 95"/>
                <a:gd name="T27" fmla="*/ 55 h 83"/>
                <a:gd name="T28" fmla="*/ 71 w 95"/>
                <a:gd name="T29" fmla="*/ 34 h 83"/>
                <a:gd name="T30" fmla="*/ 75 w 95"/>
                <a:gd name="T31" fmla="*/ 12 h 83"/>
                <a:gd name="T32" fmla="*/ 78 w 95"/>
                <a:gd name="T33" fmla="*/ 6 h 83"/>
                <a:gd name="T34" fmla="*/ 80 w 95"/>
                <a:gd name="T35" fmla="*/ 5 h 83"/>
                <a:gd name="T36" fmla="*/ 82 w 95"/>
                <a:gd name="T37" fmla="*/ 6 h 83"/>
                <a:gd name="T38" fmla="*/ 86 w 95"/>
                <a:gd name="T39" fmla="*/ 12 h 83"/>
                <a:gd name="T40" fmla="*/ 89 w 95"/>
                <a:gd name="T41" fmla="*/ 34 h 83"/>
                <a:gd name="T42" fmla="*/ 86 w 95"/>
                <a:gd name="T43" fmla="*/ 55 h 83"/>
                <a:gd name="T44" fmla="*/ 82 w 95"/>
                <a:gd name="T45" fmla="*/ 61 h 83"/>
                <a:gd name="T46" fmla="*/ 80 w 95"/>
                <a:gd name="T47" fmla="*/ 62 h 83"/>
                <a:gd name="T48" fmla="*/ 23 w 95"/>
                <a:gd name="T49" fmla="*/ 34 h 83"/>
                <a:gd name="T50" fmla="*/ 24 w 95"/>
                <a:gd name="T51" fmla="*/ 20 h 83"/>
                <a:gd name="T52" fmla="*/ 12 w 95"/>
                <a:gd name="T53" fmla="*/ 21 h 83"/>
                <a:gd name="T54" fmla="*/ 5 w 95"/>
                <a:gd name="T55" fmla="*/ 21 h 83"/>
                <a:gd name="T56" fmla="*/ 0 w 95"/>
                <a:gd name="T57" fmla="*/ 29 h 83"/>
                <a:gd name="T58" fmla="*/ 0 w 95"/>
                <a:gd name="T59" fmla="*/ 38 h 83"/>
                <a:gd name="T60" fmla="*/ 5 w 95"/>
                <a:gd name="T61" fmla="*/ 46 h 83"/>
                <a:gd name="T62" fmla="*/ 12 w 95"/>
                <a:gd name="T63" fmla="*/ 46 h 83"/>
                <a:gd name="T64" fmla="*/ 24 w 95"/>
                <a:gd name="T65" fmla="*/ 47 h 83"/>
                <a:gd name="T66" fmla="*/ 23 w 95"/>
                <a:gd name="T67" fmla="*/ 34 h 83"/>
                <a:gd name="T68" fmla="*/ 34 w 95"/>
                <a:gd name="T69" fmla="*/ 53 h 83"/>
                <a:gd name="T70" fmla="*/ 22 w 95"/>
                <a:gd name="T71" fmla="*/ 51 h 83"/>
                <a:gd name="T72" fmla="*/ 30 w 95"/>
                <a:gd name="T73" fmla="*/ 81 h 83"/>
                <a:gd name="T74" fmla="*/ 33 w 95"/>
                <a:gd name="T75" fmla="*/ 82 h 83"/>
                <a:gd name="T76" fmla="*/ 44 w 95"/>
                <a:gd name="T77" fmla="*/ 78 h 83"/>
                <a:gd name="T78" fmla="*/ 46 w 95"/>
                <a:gd name="T79" fmla="*/ 74 h 83"/>
                <a:gd name="T80" fmla="*/ 34 w 95"/>
                <a:gd name="T81" fmla="*/ 53 h 83"/>
                <a:gd name="T82" fmla="*/ 80 w 95"/>
                <a:gd name="T83" fmla="*/ 45 h 83"/>
                <a:gd name="T84" fmla="*/ 79 w 95"/>
                <a:gd name="T85" fmla="*/ 44 h 83"/>
                <a:gd name="T86" fmla="*/ 78 w 95"/>
                <a:gd name="T87" fmla="*/ 42 h 83"/>
                <a:gd name="T88" fmla="*/ 77 w 95"/>
                <a:gd name="T89" fmla="*/ 34 h 83"/>
                <a:gd name="T90" fmla="*/ 78 w 95"/>
                <a:gd name="T91" fmla="*/ 25 h 83"/>
                <a:gd name="T92" fmla="*/ 79 w 95"/>
                <a:gd name="T93" fmla="*/ 23 h 83"/>
                <a:gd name="T94" fmla="*/ 80 w 95"/>
                <a:gd name="T95" fmla="*/ 23 h 83"/>
                <a:gd name="T96" fmla="*/ 81 w 95"/>
                <a:gd name="T97" fmla="*/ 23 h 83"/>
                <a:gd name="T98" fmla="*/ 82 w 95"/>
                <a:gd name="T99" fmla="*/ 25 h 83"/>
                <a:gd name="T100" fmla="*/ 84 w 95"/>
                <a:gd name="T101" fmla="*/ 34 h 83"/>
                <a:gd name="T102" fmla="*/ 82 w 95"/>
                <a:gd name="T103" fmla="*/ 42 h 83"/>
                <a:gd name="T104" fmla="*/ 81 w 95"/>
                <a:gd name="T105" fmla="*/ 44 h 83"/>
                <a:gd name="T106" fmla="*/ 80 w 95"/>
                <a:gd name="T107" fmla="*/ 4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83">
                  <a:moveTo>
                    <a:pt x="95" y="34"/>
                  </a:moveTo>
                  <a:cubicBezTo>
                    <a:pt x="95" y="15"/>
                    <a:pt x="89" y="0"/>
                    <a:pt x="83" y="0"/>
                  </a:cubicBezTo>
                  <a:cubicBezTo>
                    <a:pt x="83" y="0"/>
                    <a:pt x="83" y="0"/>
                    <a:pt x="83" y="0"/>
                  </a:cubicBezTo>
                  <a:cubicBezTo>
                    <a:pt x="75" y="0"/>
                    <a:pt x="75" y="0"/>
                    <a:pt x="75" y="0"/>
                  </a:cubicBezTo>
                  <a:cubicBezTo>
                    <a:pt x="75" y="0"/>
                    <a:pt x="57" y="13"/>
                    <a:pt x="31" y="19"/>
                  </a:cubicBezTo>
                  <a:cubicBezTo>
                    <a:pt x="30" y="23"/>
                    <a:pt x="30" y="28"/>
                    <a:pt x="30" y="34"/>
                  </a:cubicBezTo>
                  <a:cubicBezTo>
                    <a:pt x="30" y="39"/>
                    <a:pt x="30" y="44"/>
                    <a:pt x="31" y="48"/>
                  </a:cubicBezTo>
                  <a:cubicBezTo>
                    <a:pt x="57" y="54"/>
                    <a:pt x="75" y="67"/>
                    <a:pt x="75" y="67"/>
                  </a:cubicBezTo>
                  <a:cubicBezTo>
                    <a:pt x="83" y="67"/>
                    <a:pt x="83" y="67"/>
                    <a:pt x="83" y="67"/>
                  </a:cubicBezTo>
                  <a:cubicBezTo>
                    <a:pt x="83" y="67"/>
                    <a:pt x="83" y="67"/>
                    <a:pt x="83" y="67"/>
                  </a:cubicBezTo>
                  <a:cubicBezTo>
                    <a:pt x="89" y="67"/>
                    <a:pt x="95" y="52"/>
                    <a:pt x="95" y="34"/>
                  </a:cubicBezTo>
                  <a:close/>
                  <a:moveTo>
                    <a:pt x="80" y="62"/>
                  </a:moveTo>
                  <a:cubicBezTo>
                    <a:pt x="79" y="62"/>
                    <a:pt x="78" y="61"/>
                    <a:pt x="78" y="61"/>
                  </a:cubicBezTo>
                  <a:cubicBezTo>
                    <a:pt x="77" y="59"/>
                    <a:pt x="76" y="57"/>
                    <a:pt x="75" y="55"/>
                  </a:cubicBezTo>
                  <a:cubicBezTo>
                    <a:pt x="72" y="49"/>
                    <a:pt x="71" y="42"/>
                    <a:pt x="71" y="34"/>
                  </a:cubicBezTo>
                  <a:cubicBezTo>
                    <a:pt x="71" y="25"/>
                    <a:pt x="72" y="18"/>
                    <a:pt x="75" y="12"/>
                  </a:cubicBezTo>
                  <a:cubicBezTo>
                    <a:pt x="76" y="10"/>
                    <a:pt x="77" y="8"/>
                    <a:pt x="78" y="6"/>
                  </a:cubicBezTo>
                  <a:cubicBezTo>
                    <a:pt x="78" y="6"/>
                    <a:pt x="79" y="5"/>
                    <a:pt x="80" y="5"/>
                  </a:cubicBezTo>
                  <a:cubicBezTo>
                    <a:pt x="81" y="5"/>
                    <a:pt x="82" y="6"/>
                    <a:pt x="82" y="6"/>
                  </a:cubicBezTo>
                  <a:cubicBezTo>
                    <a:pt x="84" y="8"/>
                    <a:pt x="85" y="10"/>
                    <a:pt x="86" y="12"/>
                  </a:cubicBezTo>
                  <a:cubicBezTo>
                    <a:pt x="88" y="18"/>
                    <a:pt x="89" y="25"/>
                    <a:pt x="89" y="34"/>
                  </a:cubicBezTo>
                  <a:cubicBezTo>
                    <a:pt x="89" y="42"/>
                    <a:pt x="88" y="49"/>
                    <a:pt x="86" y="55"/>
                  </a:cubicBezTo>
                  <a:cubicBezTo>
                    <a:pt x="85" y="57"/>
                    <a:pt x="84" y="59"/>
                    <a:pt x="82" y="61"/>
                  </a:cubicBezTo>
                  <a:cubicBezTo>
                    <a:pt x="82" y="61"/>
                    <a:pt x="81" y="62"/>
                    <a:pt x="80" y="62"/>
                  </a:cubicBezTo>
                  <a:close/>
                  <a:moveTo>
                    <a:pt x="23" y="34"/>
                  </a:moveTo>
                  <a:cubicBezTo>
                    <a:pt x="23" y="29"/>
                    <a:pt x="24" y="24"/>
                    <a:pt x="24" y="20"/>
                  </a:cubicBezTo>
                  <a:cubicBezTo>
                    <a:pt x="20" y="20"/>
                    <a:pt x="16" y="21"/>
                    <a:pt x="12" y="21"/>
                  </a:cubicBezTo>
                  <a:cubicBezTo>
                    <a:pt x="5" y="21"/>
                    <a:pt x="5" y="21"/>
                    <a:pt x="5" y="21"/>
                  </a:cubicBezTo>
                  <a:cubicBezTo>
                    <a:pt x="0" y="29"/>
                    <a:pt x="0" y="29"/>
                    <a:pt x="0" y="29"/>
                  </a:cubicBezTo>
                  <a:cubicBezTo>
                    <a:pt x="0" y="38"/>
                    <a:pt x="0" y="38"/>
                    <a:pt x="0" y="38"/>
                  </a:cubicBezTo>
                  <a:cubicBezTo>
                    <a:pt x="5" y="46"/>
                    <a:pt x="5" y="46"/>
                    <a:pt x="5" y="46"/>
                  </a:cubicBezTo>
                  <a:cubicBezTo>
                    <a:pt x="5" y="46"/>
                    <a:pt x="5" y="46"/>
                    <a:pt x="12" y="46"/>
                  </a:cubicBezTo>
                  <a:cubicBezTo>
                    <a:pt x="16" y="46"/>
                    <a:pt x="20" y="47"/>
                    <a:pt x="24" y="47"/>
                  </a:cubicBezTo>
                  <a:cubicBezTo>
                    <a:pt x="24" y="43"/>
                    <a:pt x="23" y="38"/>
                    <a:pt x="23" y="34"/>
                  </a:cubicBezTo>
                  <a:close/>
                  <a:moveTo>
                    <a:pt x="34" y="53"/>
                  </a:moveTo>
                  <a:cubicBezTo>
                    <a:pt x="22" y="51"/>
                    <a:pt x="22" y="51"/>
                    <a:pt x="22" y="51"/>
                  </a:cubicBezTo>
                  <a:cubicBezTo>
                    <a:pt x="30" y="81"/>
                    <a:pt x="30" y="81"/>
                    <a:pt x="30" y="81"/>
                  </a:cubicBezTo>
                  <a:cubicBezTo>
                    <a:pt x="30" y="82"/>
                    <a:pt x="32" y="83"/>
                    <a:pt x="33" y="82"/>
                  </a:cubicBezTo>
                  <a:cubicBezTo>
                    <a:pt x="44" y="78"/>
                    <a:pt x="44" y="78"/>
                    <a:pt x="44" y="78"/>
                  </a:cubicBezTo>
                  <a:cubicBezTo>
                    <a:pt x="46" y="77"/>
                    <a:pt x="46" y="76"/>
                    <a:pt x="46" y="74"/>
                  </a:cubicBezTo>
                  <a:lnTo>
                    <a:pt x="34" y="53"/>
                  </a:lnTo>
                  <a:close/>
                  <a:moveTo>
                    <a:pt x="80" y="45"/>
                  </a:moveTo>
                  <a:cubicBezTo>
                    <a:pt x="80" y="45"/>
                    <a:pt x="79" y="44"/>
                    <a:pt x="79" y="44"/>
                  </a:cubicBezTo>
                  <a:cubicBezTo>
                    <a:pt x="79" y="44"/>
                    <a:pt x="78" y="43"/>
                    <a:pt x="78" y="42"/>
                  </a:cubicBezTo>
                  <a:cubicBezTo>
                    <a:pt x="77" y="40"/>
                    <a:pt x="77" y="37"/>
                    <a:pt x="77" y="34"/>
                  </a:cubicBezTo>
                  <a:cubicBezTo>
                    <a:pt x="77" y="30"/>
                    <a:pt x="77" y="28"/>
                    <a:pt x="78" y="25"/>
                  </a:cubicBezTo>
                  <a:cubicBezTo>
                    <a:pt x="78" y="24"/>
                    <a:pt x="79" y="24"/>
                    <a:pt x="79" y="23"/>
                  </a:cubicBezTo>
                  <a:cubicBezTo>
                    <a:pt x="79" y="23"/>
                    <a:pt x="80" y="23"/>
                    <a:pt x="80" y="23"/>
                  </a:cubicBezTo>
                  <a:cubicBezTo>
                    <a:pt x="80" y="23"/>
                    <a:pt x="81" y="23"/>
                    <a:pt x="81" y="23"/>
                  </a:cubicBezTo>
                  <a:cubicBezTo>
                    <a:pt x="81" y="24"/>
                    <a:pt x="82" y="24"/>
                    <a:pt x="82" y="25"/>
                  </a:cubicBezTo>
                  <a:cubicBezTo>
                    <a:pt x="83" y="28"/>
                    <a:pt x="84" y="30"/>
                    <a:pt x="84" y="34"/>
                  </a:cubicBezTo>
                  <a:cubicBezTo>
                    <a:pt x="84" y="37"/>
                    <a:pt x="83" y="40"/>
                    <a:pt x="82" y="42"/>
                  </a:cubicBezTo>
                  <a:cubicBezTo>
                    <a:pt x="82" y="43"/>
                    <a:pt x="81" y="44"/>
                    <a:pt x="81" y="44"/>
                  </a:cubicBezTo>
                  <a:cubicBezTo>
                    <a:pt x="81" y="44"/>
                    <a:pt x="80" y="45"/>
                    <a:pt x="80" y="45"/>
                  </a:cubicBezTo>
                  <a:close/>
                </a:path>
              </a:pathLst>
            </a:custGeom>
            <a:solidFill>
              <a:srgbClr val="00B5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3"/>
            <p:cNvSpPr>
              <a:spLocks noEditPoints="1"/>
            </p:cNvSpPr>
            <p:nvPr/>
          </p:nvSpPr>
          <p:spPr bwMode="auto">
            <a:xfrm>
              <a:off x="4590" y="2004"/>
              <a:ext cx="61" cy="24"/>
            </a:xfrm>
            <a:custGeom>
              <a:avLst/>
              <a:gdLst>
                <a:gd name="T0" fmla="*/ 50 w 50"/>
                <a:gd name="T1" fmla="*/ 10 h 20"/>
                <a:gd name="T2" fmla="*/ 50 w 50"/>
                <a:gd name="T3" fmla="*/ 10 h 20"/>
                <a:gd name="T4" fmla="*/ 40 w 50"/>
                <a:gd name="T5" fmla="*/ 0 h 20"/>
                <a:gd name="T6" fmla="*/ 28 w 50"/>
                <a:gd name="T7" fmla="*/ 0 h 20"/>
                <a:gd name="T8" fmla="*/ 18 w 50"/>
                <a:gd name="T9" fmla="*/ 10 h 20"/>
                <a:gd name="T10" fmla="*/ 18 w 50"/>
                <a:gd name="T11" fmla="*/ 10 h 20"/>
                <a:gd name="T12" fmla="*/ 18 w 50"/>
                <a:gd name="T13" fmla="*/ 11 h 20"/>
                <a:gd name="T14" fmla="*/ 23 w 50"/>
                <a:gd name="T15" fmla="*/ 11 h 20"/>
                <a:gd name="T16" fmla="*/ 23 w 50"/>
                <a:gd name="T17" fmla="*/ 10 h 20"/>
                <a:gd name="T18" fmla="*/ 23 w 50"/>
                <a:gd name="T19" fmla="*/ 10 h 20"/>
                <a:gd name="T20" fmla="*/ 28 w 50"/>
                <a:gd name="T21" fmla="*/ 4 h 20"/>
                <a:gd name="T22" fmla="*/ 40 w 50"/>
                <a:gd name="T23" fmla="*/ 4 h 20"/>
                <a:gd name="T24" fmla="*/ 45 w 50"/>
                <a:gd name="T25" fmla="*/ 10 h 20"/>
                <a:gd name="T26" fmla="*/ 45 w 50"/>
                <a:gd name="T27" fmla="*/ 10 h 20"/>
                <a:gd name="T28" fmla="*/ 40 w 50"/>
                <a:gd name="T29" fmla="*/ 15 h 20"/>
                <a:gd name="T30" fmla="*/ 35 w 50"/>
                <a:gd name="T31" fmla="*/ 15 h 20"/>
                <a:gd name="T32" fmla="*/ 32 w 50"/>
                <a:gd name="T33" fmla="*/ 20 h 20"/>
                <a:gd name="T34" fmla="*/ 40 w 50"/>
                <a:gd name="T35" fmla="*/ 20 h 20"/>
                <a:gd name="T36" fmla="*/ 50 w 50"/>
                <a:gd name="T37" fmla="*/ 10 h 20"/>
                <a:gd name="T38" fmla="*/ 32 w 50"/>
                <a:gd name="T39" fmla="*/ 10 h 20"/>
                <a:gd name="T40" fmla="*/ 32 w 50"/>
                <a:gd name="T41" fmla="*/ 8 h 20"/>
                <a:gd name="T42" fmla="*/ 27 w 50"/>
                <a:gd name="T43" fmla="*/ 8 h 20"/>
                <a:gd name="T44" fmla="*/ 28 w 50"/>
                <a:gd name="T45" fmla="*/ 10 h 20"/>
                <a:gd name="T46" fmla="*/ 28 w 50"/>
                <a:gd name="T47" fmla="*/ 10 h 20"/>
                <a:gd name="T48" fmla="*/ 22 w 50"/>
                <a:gd name="T49" fmla="*/ 15 h 20"/>
                <a:gd name="T50" fmla="*/ 10 w 50"/>
                <a:gd name="T51" fmla="*/ 15 h 20"/>
                <a:gd name="T52" fmla="*/ 5 w 50"/>
                <a:gd name="T53" fmla="*/ 10 h 20"/>
                <a:gd name="T54" fmla="*/ 5 w 50"/>
                <a:gd name="T55" fmla="*/ 10 h 20"/>
                <a:gd name="T56" fmla="*/ 10 w 50"/>
                <a:gd name="T57" fmla="*/ 4 h 20"/>
                <a:gd name="T58" fmla="*/ 16 w 50"/>
                <a:gd name="T59" fmla="*/ 4 h 20"/>
                <a:gd name="T60" fmla="*/ 19 w 50"/>
                <a:gd name="T61" fmla="*/ 0 h 20"/>
                <a:gd name="T62" fmla="*/ 10 w 50"/>
                <a:gd name="T63" fmla="*/ 0 h 20"/>
                <a:gd name="T64" fmla="*/ 0 w 50"/>
                <a:gd name="T65" fmla="*/ 10 h 20"/>
                <a:gd name="T66" fmla="*/ 0 w 50"/>
                <a:gd name="T67" fmla="*/ 10 h 20"/>
                <a:gd name="T68" fmla="*/ 10 w 50"/>
                <a:gd name="T69" fmla="*/ 20 h 20"/>
                <a:gd name="T70" fmla="*/ 22 w 50"/>
                <a:gd name="T71" fmla="*/ 20 h 20"/>
                <a:gd name="T72" fmla="*/ 32 w 50"/>
                <a:gd name="T7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0" h="20">
                  <a:moveTo>
                    <a:pt x="50" y="10"/>
                  </a:moveTo>
                  <a:cubicBezTo>
                    <a:pt x="50" y="10"/>
                    <a:pt x="50" y="10"/>
                    <a:pt x="50" y="10"/>
                  </a:cubicBezTo>
                  <a:cubicBezTo>
                    <a:pt x="50" y="4"/>
                    <a:pt x="46" y="0"/>
                    <a:pt x="40" y="0"/>
                  </a:cubicBezTo>
                  <a:cubicBezTo>
                    <a:pt x="28" y="0"/>
                    <a:pt x="28" y="0"/>
                    <a:pt x="28" y="0"/>
                  </a:cubicBezTo>
                  <a:cubicBezTo>
                    <a:pt x="23" y="0"/>
                    <a:pt x="18" y="4"/>
                    <a:pt x="18" y="10"/>
                  </a:cubicBezTo>
                  <a:cubicBezTo>
                    <a:pt x="18" y="10"/>
                    <a:pt x="18" y="10"/>
                    <a:pt x="18" y="10"/>
                  </a:cubicBezTo>
                  <a:cubicBezTo>
                    <a:pt x="18" y="10"/>
                    <a:pt x="18" y="11"/>
                    <a:pt x="18" y="11"/>
                  </a:cubicBezTo>
                  <a:cubicBezTo>
                    <a:pt x="23" y="11"/>
                    <a:pt x="23" y="11"/>
                    <a:pt x="23" y="11"/>
                  </a:cubicBezTo>
                  <a:cubicBezTo>
                    <a:pt x="23" y="11"/>
                    <a:pt x="23" y="10"/>
                    <a:pt x="23" y="10"/>
                  </a:cubicBezTo>
                  <a:cubicBezTo>
                    <a:pt x="23" y="10"/>
                    <a:pt x="23" y="10"/>
                    <a:pt x="23" y="10"/>
                  </a:cubicBezTo>
                  <a:cubicBezTo>
                    <a:pt x="23" y="7"/>
                    <a:pt x="25" y="4"/>
                    <a:pt x="28" y="4"/>
                  </a:cubicBezTo>
                  <a:cubicBezTo>
                    <a:pt x="40" y="4"/>
                    <a:pt x="40" y="4"/>
                    <a:pt x="40" y="4"/>
                  </a:cubicBezTo>
                  <a:cubicBezTo>
                    <a:pt x="43" y="4"/>
                    <a:pt x="45" y="7"/>
                    <a:pt x="45" y="10"/>
                  </a:cubicBezTo>
                  <a:cubicBezTo>
                    <a:pt x="45" y="10"/>
                    <a:pt x="45" y="10"/>
                    <a:pt x="45" y="10"/>
                  </a:cubicBezTo>
                  <a:cubicBezTo>
                    <a:pt x="45" y="13"/>
                    <a:pt x="43" y="15"/>
                    <a:pt x="40" y="15"/>
                  </a:cubicBezTo>
                  <a:cubicBezTo>
                    <a:pt x="35" y="15"/>
                    <a:pt x="35" y="15"/>
                    <a:pt x="35" y="15"/>
                  </a:cubicBezTo>
                  <a:cubicBezTo>
                    <a:pt x="34" y="17"/>
                    <a:pt x="33" y="18"/>
                    <a:pt x="32" y="20"/>
                  </a:cubicBezTo>
                  <a:cubicBezTo>
                    <a:pt x="40" y="20"/>
                    <a:pt x="40" y="20"/>
                    <a:pt x="40" y="20"/>
                  </a:cubicBezTo>
                  <a:cubicBezTo>
                    <a:pt x="46" y="20"/>
                    <a:pt x="50" y="15"/>
                    <a:pt x="50" y="10"/>
                  </a:cubicBezTo>
                  <a:close/>
                  <a:moveTo>
                    <a:pt x="32" y="10"/>
                  </a:moveTo>
                  <a:cubicBezTo>
                    <a:pt x="32" y="9"/>
                    <a:pt x="32" y="9"/>
                    <a:pt x="32" y="8"/>
                  </a:cubicBezTo>
                  <a:cubicBezTo>
                    <a:pt x="27" y="8"/>
                    <a:pt x="27" y="8"/>
                    <a:pt x="27" y="8"/>
                  </a:cubicBezTo>
                  <a:cubicBezTo>
                    <a:pt x="28" y="9"/>
                    <a:pt x="28" y="9"/>
                    <a:pt x="28" y="10"/>
                  </a:cubicBezTo>
                  <a:cubicBezTo>
                    <a:pt x="28" y="10"/>
                    <a:pt x="28" y="10"/>
                    <a:pt x="28" y="10"/>
                  </a:cubicBezTo>
                  <a:cubicBezTo>
                    <a:pt x="28" y="13"/>
                    <a:pt x="25" y="15"/>
                    <a:pt x="22" y="15"/>
                  </a:cubicBezTo>
                  <a:cubicBezTo>
                    <a:pt x="10" y="15"/>
                    <a:pt x="10" y="15"/>
                    <a:pt x="10" y="15"/>
                  </a:cubicBezTo>
                  <a:cubicBezTo>
                    <a:pt x="7" y="15"/>
                    <a:pt x="5" y="13"/>
                    <a:pt x="5" y="10"/>
                  </a:cubicBezTo>
                  <a:cubicBezTo>
                    <a:pt x="5" y="10"/>
                    <a:pt x="5" y="10"/>
                    <a:pt x="5" y="10"/>
                  </a:cubicBezTo>
                  <a:cubicBezTo>
                    <a:pt x="5" y="7"/>
                    <a:pt x="7" y="4"/>
                    <a:pt x="10" y="4"/>
                  </a:cubicBezTo>
                  <a:cubicBezTo>
                    <a:pt x="16" y="4"/>
                    <a:pt x="16" y="4"/>
                    <a:pt x="16" y="4"/>
                  </a:cubicBezTo>
                  <a:cubicBezTo>
                    <a:pt x="16" y="3"/>
                    <a:pt x="17" y="1"/>
                    <a:pt x="19" y="0"/>
                  </a:cubicBezTo>
                  <a:cubicBezTo>
                    <a:pt x="10" y="0"/>
                    <a:pt x="10" y="0"/>
                    <a:pt x="10" y="0"/>
                  </a:cubicBezTo>
                  <a:cubicBezTo>
                    <a:pt x="5" y="0"/>
                    <a:pt x="0" y="4"/>
                    <a:pt x="0" y="10"/>
                  </a:cubicBezTo>
                  <a:cubicBezTo>
                    <a:pt x="0" y="10"/>
                    <a:pt x="0" y="10"/>
                    <a:pt x="0" y="10"/>
                  </a:cubicBezTo>
                  <a:cubicBezTo>
                    <a:pt x="0" y="15"/>
                    <a:pt x="5" y="20"/>
                    <a:pt x="10" y="20"/>
                  </a:cubicBezTo>
                  <a:cubicBezTo>
                    <a:pt x="22" y="20"/>
                    <a:pt x="22" y="20"/>
                    <a:pt x="22" y="20"/>
                  </a:cubicBezTo>
                  <a:cubicBezTo>
                    <a:pt x="28" y="20"/>
                    <a:pt x="32" y="15"/>
                    <a:pt x="32" y="10"/>
                  </a:cubicBezTo>
                  <a:close/>
                </a:path>
              </a:pathLst>
            </a:custGeom>
            <a:solidFill>
              <a:srgbClr val="EA1D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4"/>
            <p:cNvSpPr>
              <a:spLocks noEditPoints="1"/>
            </p:cNvSpPr>
            <p:nvPr/>
          </p:nvSpPr>
          <p:spPr bwMode="auto">
            <a:xfrm>
              <a:off x="4647" y="1740"/>
              <a:ext cx="67" cy="65"/>
            </a:xfrm>
            <a:custGeom>
              <a:avLst/>
              <a:gdLst>
                <a:gd name="T0" fmla="*/ 27 w 54"/>
                <a:gd name="T1" fmla="*/ 0 h 53"/>
                <a:gd name="T2" fmla="*/ 0 w 54"/>
                <a:gd name="T3" fmla="*/ 26 h 53"/>
                <a:gd name="T4" fmla="*/ 27 w 54"/>
                <a:gd name="T5" fmla="*/ 53 h 53"/>
                <a:gd name="T6" fmla="*/ 54 w 54"/>
                <a:gd name="T7" fmla="*/ 26 h 53"/>
                <a:gd name="T8" fmla="*/ 27 w 54"/>
                <a:gd name="T9" fmla="*/ 0 h 53"/>
                <a:gd name="T10" fmla="*/ 16 w 54"/>
                <a:gd name="T11" fmla="*/ 43 h 53"/>
                <a:gd name="T12" fmla="*/ 17 w 54"/>
                <a:gd name="T13" fmla="*/ 38 h 53"/>
                <a:gd name="T14" fmla="*/ 7 w 54"/>
                <a:gd name="T15" fmla="*/ 24 h 53"/>
                <a:gd name="T16" fmla="*/ 13 w 54"/>
                <a:gd name="T17" fmla="*/ 12 h 53"/>
                <a:gd name="T18" fmla="*/ 27 w 54"/>
                <a:gd name="T19" fmla="*/ 6 h 53"/>
                <a:gd name="T20" fmla="*/ 41 w 54"/>
                <a:gd name="T21" fmla="*/ 12 h 53"/>
                <a:gd name="T22" fmla="*/ 47 w 54"/>
                <a:gd name="T23" fmla="*/ 24 h 53"/>
                <a:gd name="T24" fmla="*/ 37 w 54"/>
                <a:gd name="T25" fmla="*/ 38 h 53"/>
                <a:gd name="T26" fmla="*/ 38 w 54"/>
                <a:gd name="T27" fmla="*/ 43 h 53"/>
                <a:gd name="T28" fmla="*/ 27 w 54"/>
                <a:gd name="T29" fmla="*/ 46 h 53"/>
                <a:gd name="T30" fmla="*/ 16 w 54"/>
                <a:gd name="T31" fmla="*/ 43 h 53"/>
                <a:gd name="T32" fmla="*/ 29 w 54"/>
                <a:gd name="T33" fmla="*/ 33 h 53"/>
                <a:gd name="T34" fmla="*/ 30 w 54"/>
                <a:gd name="T35" fmla="*/ 35 h 53"/>
                <a:gd name="T36" fmla="*/ 30 w 54"/>
                <a:gd name="T37" fmla="*/ 38 h 53"/>
                <a:gd name="T38" fmla="*/ 29 w 54"/>
                <a:gd name="T39" fmla="*/ 40 h 53"/>
                <a:gd name="T40" fmla="*/ 25 w 54"/>
                <a:gd name="T41" fmla="*/ 40 h 53"/>
                <a:gd name="T42" fmla="*/ 24 w 54"/>
                <a:gd name="T43" fmla="*/ 38 h 53"/>
                <a:gd name="T44" fmla="*/ 24 w 54"/>
                <a:gd name="T45" fmla="*/ 35 h 53"/>
                <a:gd name="T46" fmla="*/ 25 w 54"/>
                <a:gd name="T47" fmla="*/ 33 h 53"/>
                <a:gd name="T48" fmla="*/ 26 w 54"/>
                <a:gd name="T49" fmla="*/ 10 h 53"/>
                <a:gd name="T50" fmla="*/ 28 w 54"/>
                <a:gd name="T51" fmla="*/ 10 h 53"/>
                <a:gd name="T52" fmla="*/ 29 w 54"/>
                <a:gd name="T53" fmla="*/ 3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3">
                  <a:moveTo>
                    <a:pt x="27" y="0"/>
                  </a:moveTo>
                  <a:cubicBezTo>
                    <a:pt x="12" y="0"/>
                    <a:pt x="0" y="12"/>
                    <a:pt x="0" y="26"/>
                  </a:cubicBezTo>
                  <a:cubicBezTo>
                    <a:pt x="0" y="41"/>
                    <a:pt x="12" y="53"/>
                    <a:pt x="27" y="53"/>
                  </a:cubicBezTo>
                  <a:cubicBezTo>
                    <a:pt x="42" y="53"/>
                    <a:pt x="54" y="41"/>
                    <a:pt x="54" y="26"/>
                  </a:cubicBezTo>
                  <a:cubicBezTo>
                    <a:pt x="54" y="12"/>
                    <a:pt x="42" y="0"/>
                    <a:pt x="27" y="0"/>
                  </a:cubicBezTo>
                  <a:close/>
                  <a:moveTo>
                    <a:pt x="16" y="43"/>
                  </a:moveTo>
                  <a:cubicBezTo>
                    <a:pt x="17" y="42"/>
                    <a:pt x="17" y="40"/>
                    <a:pt x="17" y="38"/>
                  </a:cubicBezTo>
                  <a:cubicBezTo>
                    <a:pt x="17" y="32"/>
                    <a:pt x="13" y="26"/>
                    <a:pt x="7" y="24"/>
                  </a:cubicBezTo>
                  <a:cubicBezTo>
                    <a:pt x="8" y="20"/>
                    <a:pt x="10" y="15"/>
                    <a:pt x="13" y="12"/>
                  </a:cubicBezTo>
                  <a:cubicBezTo>
                    <a:pt x="17" y="8"/>
                    <a:pt x="22" y="6"/>
                    <a:pt x="27" y="6"/>
                  </a:cubicBezTo>
                  <a:cubicBezTo>
                    <a:pt x="32" y="6"/>
                    <a:pt x="37" y="8"/>
                    <a:pt x="41" y="12"/>
                  </a:cubicBezTo>
                  <a:cubicBezTo>
                    <a:pt x="44" y="15"/>
                    <a:pt x="46" y="20"/>
                    <a:pt x="47" y="24"/>
                  </a:cubicBezTo>
                  <a:cubicBezTo>
                    <a:pt x="41" y="26"/>
                    <a:pt x="37" y="32"/>
                    <a:pt x="37" y="38"/>
                  </a:cubicBezTo>
                  <a:cubicBezTo>
                    <a:pt x="37" y="40"/>
                    <a:pt x="37" y="42"/>
                    <a:pt x="38" y="43"/>
                  </a:cubicBezTo>
                  <a:cubicBezTo>
                    <a:pt x="35" y="45"/>
                    <a:pt x="31" y="46"/>
                    <a:pt x="27" y="46"/>
                  </a:cubicBezTo>
                  <a:cubicBezTo>
                    <a:pt x="23" y="46"/>
                    <a:pt x="19" y="45"/>
                    <a:pt x="16" y="43"/>
                  </a:cubicBezTo>
                  <a:close/>
                  <a:moveTo>
                    <a:pt x="29" y="33"/>
                  </a:moveTo>
                  <a:cubicBezTo>
                    <a:pt x="30" y="33"/>
                    <a:pt x="30" y="34"/>
                    <a:pt x="30" y="35"/>
                  </a:cubicBezTo>
                  <a:cubicBezTo>
                    <a:pt x="30" y="38"/>
                    <a:pt x="30" y="38"/>
                    <a:pt x="30" y="38"/>
                  </a:cubicBezTo>
                  <a:cubicBezTo>
                    <a:pt x="30" y="39"/>
                    <a:pt x="30" y="40"/>
                    <a:pt x="29" y="40"/>
                  </a:cubicBezTo>
                  <a:cubicBezTo>
                    <a:pt x="25" y="40"/>
                    <a:pt x="25" y="40"/>
                    <a:pt x="25" y="40"/>
                  </a:cubicBezTo>
                  <a:cubicBezTo>
                    <a:pt x="25" y="40"/>
                    <a:pt x="24" y="39"/>
                    <a:pt x="24" y="38"/>
                  </a:cubicBezTo>
                  <a:cubicBezTo>
                    <a:pt x="24" y="35"/>
                    <a:pt x="24" y="35"/>
                    <a:pt x="24" y="35"/>
                  </a:cubicBezTo>
                  <a:cubicBezTo>
                    <a:pt x="24" y="34"/>
                    <a:pt x="24" y="33"/>
                    <a:pt x="25" y="33"/>
                  </a:cubicBezTo>
                  <a:cubicBezTo>
                    <a:pt x="26" y="10"/>
                    <a:pt x="26" y="10"/>
                    <a:pt x="26" y="10"/>
                  </a:cubicBezTo>
                  <a:cubicBezTo>
                    <a:pt x="28" y="10"/>
                    <a:pt x="28" y="10"/>
                    <a:pt x="28" y="10"/>
                  </a:cubicBezTo>
                  <a:lnTo>
                    <a:pt x="29" y="33"/>
                  </a:lnTo>
                  <a:close/>
                </a:path>
              </a:pathLst>
            </a:custGeom>
            <a:solidFill>
              <a:srgbClr val="8C1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5"/>
            <p:cNvSpPr>
              <a:spLocks noEditPoints="1"/>
            </p:cNvSpPr>
            <p:nvPr/>
          </p:nvSpPr>
          <p:spPr bwMode="auto">
            <a:xfrm>
              <a:off x="4639" y="1812"/>
              <a:ext cx="58" cy="46"/>
            </a:xfrm>
            <a:custGeom>
              <a:avLst/>
              <a:gdLst>
                <a:gd name="T0" fmla="*/ 22 w 58"/>
                <a:gd name="T1" fmla="*/ 46 h 46"/>
                <a:gd name="T2" fmla="*/ 0 w 58"/>
                <a:gd name="T3" fmla="*/ 24 h 46"/>
                <a:gd name="T4" fmla="*/ 11 w 58"/>
                <a:gd name="T5" fmla="*/ 13 h 46"/>
                <a:gd name="T6" fmla="*/ 22 w 58"/>
                <a:gd name="T7" fmla="*/ 24 h 46"/>
                <a:gd name="T8" fmla="*/ 47 w 58"/>
                <a:gd name="T9" fmla="*/ 0 h 46"/>
                <a:gd name="T10" fmla="*/ 58 w 58"/>
                <a:gd name="T11" fmla="*/ 11 h 46"/>
                <a:gd name="T12" fmla="*/ 22 w 58"/>
                <a:gd name="T13" fmla="*/ 46 h 46"/>
                <a:gd name="T14" fmla="*/ 6 w 58"/>
                <a:gd name="T15" fmla="*/ 24 h 46"/>
                <a:gd name="T16" fmla="*/ 22 w 58"/>
                <a:gd name="T17" fmla="*/ 40 h 46"/>
                <a:gd name="T18" fmla="*/ 51 w 58"/>
                <a:gd name="T19" fmla="*/ 11 h 46"/>
                <a:gd name="T20" fmla="*/ 47 w 58"/>
                <a:gd name="T21" fmla="*/ 6 h 46"/>
                <a:gd name="T22" fmla="*/ 22 w 58"/>
                <a:gd name="T23" fmla="*/ 30 h 46"/>
                <a:gd name="T24" fmla="*/ 11 w 58"/>
                <a:gd name="T25" fmla="*/ 19 h 46"/>
                <a:gd name="T26" fmla="*/ 6 w 58"/>
                <a:gd name="T27" fmla="*/ 2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46">
                  <a:moveTo>
                    <a:pt x="22" y="46"/>
                  </a:moveTo>
                  <a:lnTo>
                    <a:pt x="0" y="24"/>
                  </a:lnTo>
                  <a:lnTo>
                    <a:pt x="11" y="13"/>
                  </a:lnTo>
                  <a:lnTo>
                    <a:pt x="22" y="24"/>
                  </a:lnTo>
                  <a:lnTo>
                    <a:pt x="47" y="0"/>
                  </a:lnTo>
                  <a:lnTo>
                    <a:pt x="58" y="11"/>
                  </a:lnTo>
                  <a:lnTo>
                    <a:pt x="22" y="46"/>
                  </a:lnTo>
                  <a:close/>
                  <a:moveTo>
                    <a:pt x="6" y="24"/>
                  </a:moveTo>
                  <a:lnTo>
                    <a:pt x="22" y="40"/>
                  </a:lnTo>
                  <a:lnTo>
                    <a:pt x="51" y="11"/>
                  </a:lnTo>
                  <a:lnTo>
                    <a:pt x="47" y="6"/>
                  </a:lnTo>
                  <a:lnTo>
                    <a:pt x="22" y="30"/>
                  </a:lnTo>
                  <a:lnTo>
                    <a:pt x="11" y="19"/>
                  </a:lnTo>
                  <a:lnTo>
                    <a:pt x="6" y="24"/>
                  </a:lnTo>
                  <a:close/>
                </a:path>
              </a:pathLst>
            </a:custGeom>
            <a:solidFill>
              <a:srgbClr val="CF0A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6"/>
            <p:cNvSpPr>
              <a:spLocks noEditPoints="1"/>
            </p:cNvSpPr>
            <p:nvPr/>
          </p:nvSpPr>
          <p:spPr bwMode="auto">
            <a:xfrm>
              <a:off x="4541" y="1903"/>
              <a:ext cx="68" cy="91"/>
            </a:xfrm>
            <a:custGeom>
              <a:avLst/>
              <a:gdLst>
                <a:gd name="T0" fmla="*/ 53 w 56"/>
                <a:gd name="T1" fmla="*/ 9 h 74"/>
                <a:gd name="T2" fmla="*/ 49 w 56"/>
                <a:gd name="T3" fmla="*/ 9 h 74"/>
                <a:gd name="T4" fmla="*/ 49 w 56"/>
                <a:gd name="T5" fmla="*/ 14 h 74"/>
                <a:gd name="T6" fmla="*/ 51 w 56"/>
                <a:gd name="T7" fmla="*/ 14 h 74"/>
                <a:gd name="T8" fmla="*/ 51 w 56"/>
                <a:gd name="T9" fmla="*/ 51 h 74"/>
                <a:gd name="T10" fmla="*/ 32 w 56"/>
                <a:gd name="T11" fmla="*/ 51 h 74"/>
                <a:gd name="T12" fmla="*/ 32 w 56"/>
                <a:gd name="T13" fmla="*/ 70 h 74"/>
                <a:gd name="T14" fmla="*/ 5 w 56"/>
                <a:gd name="T15" fmla="*/ 70 h 74"/>
                <a:gd name="T16" fmla="*/ 5 w 56"/>
                <a:gd name="T17" fmla="*/ 14 h 74"/>
                <a:gd name="T18" fmla="*/ 7 w 56"/>
                <a:gd name="T19" fmla="*/ 14 h 74"/>
                <a:gd name="T20" fmla="*/ 7 w 56"/>
                <a:gd name="T21" fmla="*/ 9 h 74"/>
                <a:gd name="T22" fmla="*/ 2 w 56"/>
                <a:gd name="T23" fmla="*/ 9 h 74"/>
                <a:gd name="T24" fmla="*/ 0 w 56"/>
                <a:gd name="T25" fmla="*/ 12 h 74"/>
                <a:gd name="T26" fmla="*/ 0 w 56"/>
                <a:gd name="T27" fmla="*/ 72 h 74"/>
                <a:gd name="T28" fmla="*/ 2 w 56"/>
                <a:gd name="T29" fmla="*/ 74 h 74"/>
                <a:gd name="T30" fmla="*/ 39 w 56"/>
                <a:gd name="T31" fmla="*/ 74 h 74"/>
                <a:gd name="T32" fmla="*/ 56 w 56"/>
                <a:gd name="T33" fmla="*/ 57 h 74"/>
                <a:gd name="T34" fmla="*/ 56 w 56"/>
                <a:gd name="T35" fmla="*/ 12 h 74"/>
                <a:gd name="T36" fmla="*/ 53 w 56"/>
                <a:gd name="T37" fmla="*/ 9 h 74"/>
                <a:gd name="T38" fmla="*/ 37 w 56"/>
                <a:gd name="T39" fmla="*/ 70 h 74"/>
                <a:gd name="T40" fmla="*/ 37 w 56"/>
                <a:gd name="T41" fmla="*/ 56 h 74"/>
                <a:gd name="T42" fmla="*/ 51 w 56"/>
                <a:gd name="T43" fmla="*/ 56 h 74"/>
                <a:gd name="T44" fmla="*/ 37 w 56"/>
                <a:gd name="T45" fmla="*/ 70 h 74"/>
                <a:gd name="T46" fmla="*/ 46 w 56"/>
                <a:gd name="T47" fmla="*/ 9 h 74"/>
                <a:gd name="T48" fmla="*/ 37 w 56"/>
                <a:gd name="T49" fmla="*/ 9 h 74"/>
                <a:gd name="T50" fmla="*/ 37 w 56"/>
                <a:gd name="T51" fmla="*/ 5 h 74"/>
                <a:gd name="T52" fmla="*/ 32 w 56"/>
                <a:gd name="T53" fmla="*/ 0 h 74"/>
                <a:gd name="T54" fmla="*/ 23 w 56"/>
                <a:gd name="T55" fmla="*/ 0 h 74"/>
                <a:gd name="T56" fmla="*/ 19 w 56"/>
                <a:gd name="T57" fmla="*/ 5 h 74"/>
                <a:gd name="T58" fmla="*/ 19 w 56"/>
                <a:gd name="T59" fmla="*/ 9 h 74"/>
                <a:gd name="T60" fmla="*/ 9 w 56"/>
                <a:gd name="T61" fmla="*/ 9 h 74"/>
                <a:gd name="T62" fmla="*/ 9 w 56"/>
                <a:gd name="T63" fmla="*/ 19 h 74"/>
                <a:gd name="T64" fmla="*/ 46 w 56"/>
                <a:gd name="T65" fmla="*/ 19 h 74"/>
                <a:gd name="T66" fmla="*/ 46 w 56"/>
                <a:gd name="T67" fmla="*/ 9 h 74"/>
                <a:gd name="T68" fmla="*/ 32 w 56"/>
                <a:gd name="T69" fmla="*/ 9 h 74"/>
                <a:gd name="T70" fmla="*/ 23 w 56"/>
                <a:gd name="T71" fmla="*/ 9 h 74"/>
                <a:gd name="T72" fmla="*/ 23 w 56"/>
                <a:gd name="T73" fmla="*/ 5 h 74"/>
                <a:gd name="T74" fmla="*/ 23 w 56"/>
                <a:gd name="T75" fmla="*/ 5 h 74"/>
                <a:gd name="T76" fmla="*/ 32 w 56"/>
                <a:gd name="T77" fmla="*/ 5 h 74"/>
                <a:gd name="T78" fmla="*/ 32 w 56"/>
                <a:gd name="T79" fmla="*/ 5 h 74"/>
                <a:gd name="T80" fmla="*/ 32 w 56"/>
                <a:gd name="T81" fmla="*/ 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6" h="74">
                  <a:moveTo>
                    <a:pt x="53" y="9"/>
                  </a:moveTo>
                  <a:cubicBezTo>
                    <a:pt x="49" y="9"/>
                    <a:pt x="49" y="9"/>
                    <a:pt x="49" y="9"/>
                  </a:cubicBezTo>
                  <a:cubicBezTo>
                    <a:pt x="49" y="14"/>
                    <a:pt x="49" y="14"/>
                    <a:pt x="49" y="14"/>
                  </a:cubicBezTo>
                  <a:cubicBezTo>
                    <a:pt x="51" y="14"/>
                    <a:pt x="51" y="14"/>
                    <a:pt x="51" y="14"/>
                  </a:cubicBezTo>
                  <a:cubicBezTo>
                    <a:pt x="51" y="51"/>
                    <a:pt x="51" y="51"/>
                    <a:pt x="51" y="51"/>
                  </a:cubicBezTo>
                  <a:cubicBezTo>
                    <a:pt x="32" y="51"/>
                    <a:pt x="32" y="51"/>
                    <a:pt x="32" y="51"/>
                  </a:cubicBezTo>
                  <a:cubicBezTo>
                    <a:pt x="32" y="70"/>
                    <a:pt x="32" y="70"/>
                    <a:pt x="32" y="70"/>
                  </a:cubicBezTo>
                  <a:cubicBezTo>
                    <a:pt x="5" y="70"/>
                    <a:pt x="5" y="70"/>
                    <a:pt x="5" y="70"/>
                  </a:cubicBezTo>
                  <a:cubicBezTo>
                    <a:pt x="5" y="14"/>
                    <a:pt x="5" y="14"/>
                    <a:pt x="5" y="14"/>
                  </a:cubicBezTo>
                  <a:cubicBezTo>
                    <a:pt x="7" y="14"/>
                    <a:pt x="7" y="14"/>
                    <a:pt x="7" y="14"/>
                  </a:cubicBezTo>
                  <a:cubicBezTo>
                    <a:pt x="7" y="9"/>
                    <a:pt x="7" y="9"/>
                    <a:pt x="7" y="9"/>
                  </a:cubicBezTo>
                  <a:cubicBezTo>
                    <a:pt x="2" y="9"/>
                    <a:pt x="2" y="9"/>
                    <a:pt x="2" y="9"/>
                  </a:cubicBezTo>
                  <a:cubicBezTo>
                    <a:pt x="1" y="9"/>
                    <a:pt x="0" y="10"/>
                    <a:pt x="0" y="12"/>
                  </a:cubicBezTo>
                  <a:cubicBezTo>
                    <a:pt x="0" y="72"/>
                    <a:pt x="0" y="72"/>
                    <a:pt x="0" y="72"/>
                  </a:cubicBezTo>
                  <a:cubicBezTo>
                    <a:pt x="0" y="73"/>
                    <a:pt x="1" y="74"/>
                    <a:pt x="2" y="74"/>
                  </a:cubicBezTo>
                  <a:cubicBezTo>
                    <a:pt x="39" y="74"/>
                    <a:pt x="39" y="74"/>
                    <a:pt x="39" y="74"/>
                  </a:cubicBezTo>
                  <a:cubicBezTo>
                    <a:pt x="56" y="57"/>
                    <a:pt x="56" y="57"/>
                    <a:pt x="56" y="57"/>
                  </a:cubicBezTo>
                  <a:cubicBezTo>
                    <a:pt x="56" y="12"/>
                    <a:pt x="56" y="12"/>
                    <a:pt x="56" y="12"/>
                  </a:cubicBezTo>
                  <a:cubicBezTo>
                    <a:pt x="56" y="10"/>
                    <a:pt x="55" y="9"/>
                    <a:pt x="53" y="9"/>
                  </a:cubicBezTo>
                  <a:close/>
                  <a:moveTo>
                    <a:pt x="37" y="70"/>
                  </a:moveTo>
                  <a:cubicBezTo>
                    <a:pt x="37" y="56"/>
                    <a:pt x="37" y="56"/>
                    <a:pt x="37" y="56"/>
                  </a:cubicBezTo>
                  <a:cubicBezTo>
                    <a:pt x="51" y="56"/>
                    <a:pt x="51" y="56"/>
                    <a:pt x="51" y="56"/>
                  </a:cubicBezTo>
                  <a:lnTo>
                    <a:pt x="37" y="70"/>
                  </a:lnTo>
                  <a:close/>
                  <a:moveTo>
                    <a:pt x="46" y="9"/>
                  </a:moveTo>
                  <a:cubicBezTo>
                    <a:pt x="37" y="9"/>
                    <a:pt x="37" y="9"/>
                    <a:pt x="37" y="9"/>
                  </a:cubicBezTo>
                  <a:cubicBezTo>
                    <a:pt x="37" y="5"/>
                    <a:pt x="37" y="5"/>
                    <a:pt x="37" y="5"/>
                  </a:cubicBezTo>
                  <a:cubicBezTo>
                    <a:pt x="37" y="2"/>
                    <a:pt x="35" y="0"/>
                    <a:pt x="32" y="0"/>
                  </a:cubicBezTo>
                  <a:cubicBezTo>
                    <a:pt x="23" y="0"/>
                    <a:pt x="23" y="0"/>
                    <a:pt x="23" y="0"/>
                  </a:cubicBezTo>
                  <a:cubicBezTo>
                    <a:pt x="21" y="0"/>
                    <a:pt x="19" y="2"/>
                    <a:pt x="19" y="5"/>
                  </a:cubicBezTo>
                  <a:cubicBezTo>
                    <a:pt x="19" y="9"/>
                    <a:pt x="19" y="9"/>
                    <a:pt x="19" y="9"/>
                  </a:cubicBezTo>
                  <a:cubicBezTo>
                    <a:pt x="9" y="9"/>
                    <a:pt x="9" y="9"/>
                    <a:pt x="9" y="9"/>
                  </a:cubicBezTo>
                  <a:cubicBezTo>
                    <a:pt x="9" y="19"/>
                    <a:pt x="9" y="19"/>
                    <a:pt x="9" y="19"/>
                  </a:cubicBezTo>
                  <a:cubicBezTo>
                    <a:pt x="46" y="19"/>
                    <a:pt x="46" y="19"/>
                    <a:pt x="46" y="19"/>
                  </a:cubicBezTo>
                  <a:lnTo>
                    <a:pt x="46" y="9"/>
                  </a:lnTo>
                  <a:close/>
                  <a:moveTo>
                    <a:pt x="32" y="9"/>
                  </a:moveTo>
                  <a:cubicBezTo>
                    <a:pt x="23" y="9"/>
                    <a:pt x="23" y="9"/>
                    <a:pt x="23" y="9"/>
                  </a:cubicBezTo>
                  <a:cubicBezTo>
                    <a:pt x="23" y="5"/>
                    <a:pt x="23" y="5"/>
                    <a:pt x="23" y="5"/>
                  </a:cubicBezTo>
                  <a:cubicBezTo>
                    <a:pt x="23" y="5"/>
                    <a:pt x="23" y="5"/>
                    <a:pt x="23" y="5"/>
                  </a:cubicBezTo>
                  <a:cubicBezTo>
                    <a:pt x="32" y="5"/>
                    <a:pt x="32" y="5"/>
                    <a:pt x="32" y="5"/>
                  </a:cubicBezTo>
                  <a:cubicBezTo>
                    <a:pt x="32" y="5"/>
                    <a:pt x="32" y="5"/>
                    <a:pt x="32" y="5"/>
                  </a:cubicBezTo>
                  <a:lnTo>
                    <a:pt x="32" y="9"/>
                  </a:lnTo>
                  <a:close/>
                </a:path>
              </a:pathLst>
            </a:custGeom>
            <a:solidFill>
              <a:srgbClr val="00AD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7"/>
            <p:cNvSpPr>
              <a:spLocks/>
            </p:cNvSpPr>
            <p:nvPr/>
          </p:nvSpPr>
          <p:spPr bwMode="auto">
            <a:xfrm>
              <a:off x="4290" y="2011"/>
              <a:ext cx="233" cy="131"/>
            </a:xfrm>
            <a:custGeom>
              <a:avLst/>
              <a:gdLst>
                <a:gd name="T0" fmla="*/ 190 w 190"/>
                <a:gd name="T1" fmla="*/ 74 h 106"/>
                <a:gd name="T2" fmla="*/ 166 w 190"/>
                <a:gd name="T3" fmla="*/ 43 h 106"/>
                <a:gd name="T4" fmla="*/ 122 w 190"/>
                <a:gd name="T5" fmla="*/ 0 h 106"/>
                <a:gd name="T6" fmla="*/ 87 w 190"/>
                <a:gd name="T7" fmla="*/ 16 h 106"/>
                <a:gd name="T8" fmla="*/ 67 w 190"/>
                <a:gd name="T9" fmla="*/ 7 h 106"/>
                <a:gd name="T10" fmla="*/ 42 w 190"/>
                <a:gd name="T11" fmla="*/ 32 h 106"/>
                <a:gd name="T12" fmla="*/ 43 w 190"/>
                <a:gd name="T13" fmla="*/ 35 h 106"/>
                <a:gd name="T14" fmla="*/ 36 w 190"/>
                <a:gd name="T15" fmla="*/ 35 h 106"/>
                <a:gd name="T16" fmla="*/ 0 w 190"/>
                <a:gd name="T17" fmla="*/ 70 h 106"/>
                <a:gd name="T18" fmla="*/ 36 w 190"/>
                <a:gd name="T19" fmla="*/ 106 h 106"/>
                <a:gd name="T20" fmla="*/ 158 w 190"/>
                <a:gd name="T21" fmla="*/ 106 h 106"/>
                <a:gd name="T22" fmla="*/ 158 w 190"/>
                <a:gd name="T23" fmla="*/ 106 h 106"/>
                <a:gd name="T24" fmla="*/ 190 w 190"/>
                <a:gd name="T25" fmla="*/ 7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0" h="106">
                  <a:moveTo>
                    <a:pt x="190" y="74"/>
                  </a:moveTo>
                  <a:cubicBezTo>
                    <a:pt x="190" y="59"/>
                    <a:pt x="180" y="46"/>
                    <a:pt x="166" y="43"/>
                  </a:cubicBezTo>
                  <a:cubicBezTo>
                    <a:pt x="165" y="19"/>
                    <a:pt x="146" y="0"/>
                    <a:pt x="122" y="0"/>
                  </a:cubicBezTo>
                  <a:cubicBezTo>
                    <a:pt x="107" y="0"/>
                    <a:pt x="95" y="6"/>
                    <a:pt x="87" y="16"/>
                  </a:cubicBezTo>
                  <a:cubicBezTo>
                    <a:pt x="82" y="11"/>
                    <a:pt x="75" y="7"/>
                    <a:pt x="67" y="7"/>
                  </a:cubicBezTo>
                  <a:cubicBezTo>
                    <a:pt x="54" y="7"/>
                    <a:pt x="42" y="18"/>
                    <a:pt x="42" y="32"/>
                  </a:cubicBezTo>
                  <a:cubicBezTo>
                    <a:pt x="42" y="33"/>
                    <a:pt x="43" y="34"/>
                    <a:pt x="43" y="35"/>
                  </a:cubicBezTo>
                  <a:cubicBezTo>
                    <a:pt x="41" y="35"/>
                    <a:pt x="38" y="35"/>
                    <a:pt x="36" y="35"/>
                  </a:cubicBezTo>
                  <a:cubicBezTo>
                    <a:pt x="16" y="35"/>
                    <a:pt x="0" y="51"/>
                    <a:pt x="0" y="70"/>
                  </a:cubicBezTo>
                  <a:cubicBezTo>
                    <a:pt x="0" y="90"/>
                    <a:pt x="16" y="106"/>
                    <a:pt x="36" y="106"/>
                  </a:cubicBezTo>
                  <a:cubicBezTo>
                    <a:pt x="158" y="106"/>
                    <a:pt x="158" y="106"/>
                    <a:pt x="158" y="106"/>
                  </a:cubicBezTo>
                  <a:cubicBezTo>
                    <a:pt x="158" y="106"/>
                    <a:pt x="158" y="106"/>
                    <a:pt x="158" y="106"/>
                  </a:cubicBezTo>
                  <a:cubicBezTo>
                    <a:pt x="176" y="106"/>
                    <a:pt x="190" y="92"/>
                    <a:pt x="190" y="74"/>
                  </a:cubicBezTo>
                  <a:close/>
                </a:path>
              </a:pathLst>
            </a:custGeom>
            <a:solidFill>
              <a:srgbClr val="65CB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18"/>
            <p:cNvSpPr>
              <a:spLocks/>
            </p:cNvSpPr>
            <p:nvPr/>
          </p:nvSpPr>
          <p:spPr bwMode="auto">
            <a:xfrm>
              <a:off x="4538" y="1666"/>
              <a:ext cx="112" cy="123"/>
            </a:xfrm>
            <a:custGeom>
              <a:avLst/>
              <a:gdLst>
                <a:gd name="T0" fmla="*/ 61 w 91"/>
                <a:gd name="T1" fmla="*/ 28 h 100"/>
                <a:gd name="T2" fmla="*/ 51 w 91"/>
                <a:gd name="T3" fmla="*/ 39 h 100"/>
                <a:gd name="T4" fmla="*/ 46 w 91"/>
                <a:gd name="T5" fmla="*/ 47 h 100"/>
                <a:gd name="T6" fmla="*/ 48 w 91"/>
                <a:gd name="T7" fmla="*/ 30 h 100"/>
                <a:gd name="T8" fmla="*/ 48 w 91"/>
                <a:gd name="T9" fmla="*/ 15 h 100"/>
                <a:gd name="T10" fmla="*/ 23 w 91"/>
                <a:gd name="T11" fmla="*/ 5 h 100"/>
                <a:gd name="T12" fmla="*/ 13 w 91"/>
                <a:gd name="T13" fmla="*/ 30 h 100"/>
                <a:gd name="T14" fmla="*/ 24 w 91"/>
                <a:gd name="T15" fmla="*/ 41 h 100"/>
                <a:gd name="T16" fmla="*/ 38 w 91"/>
                <a:gd name="T17" fmla="*/ 51 h 100"/>
                <a:gd name="T18" fmla="*/ 29 w 91"/>
                <a:gd name="T19" fmla="*/ 49 h 100"/>
                <a:gd name="T20" fmla="*/ 14 w 91"/>
                <a:gd name="T21" fmla="*/ 49 h 100"/>
                <a:gd name="T22" fmla="*/ 4 w 91"/>
                <a:gd name="T23" fmla="*/ 74 h 100"/>
                <a:gd name="T24" fmla="*/ 30 w 91"/>
                <a:gd name="T25" fmla="*/ 85 h 100"/>
                <a:gd name="T26" fmla="*/ 40 w 91"/>
                <a:gd name="T27" fmla="*/ 73 h 100"/>
                <a:gd name="T28" fmla="*/ 45 w 91"/>
                <a:gd name="T29" fmla="*/ 65 h 100"/>
                <a:gd name="T30" fmla="*/ 43 w 91"/>
                <a:gd name="T31" fmla="*/ 97 h 100"/>
                <a:gd name="T32" fmla="*/ 45 w 91"/>
                <a:gd name="T33" fmla="*/ 100 h 100"/>
                <a:gd name="T34" fmla="*/ 61 w 91"/>
                <a:gd name="T35" fmla="*/ 93 h 100"/>
                <a:gd name="T36" fmla="*/ 78 w 91"/>
                <a:gd name="T37" fmla="*/ 85 h 100"/>
                <a:gd name="T38" fmla="*/ 76 w 91"/>
                <a:gd name="T39" fmla="*/ 82 h 100"/>
                <a:gd name="T40" fmla="*/ 53 w 91"/>
                <a:gd name="T41" fmla="*/ 62 h 100"/>
                <a:gd name="T42" fmla="*/ 61 w 91"/>
                <a:gd name="T43" fmla="*/ 64 h 100"/>
                <a:gd name="T44" fmla="*/ 77 w 91"/>
                <a:gd name="T45" fmla="*/ 64 h 100"/>
                <a:gd name="T46" fmla="*/ 87 w 91"/>
                <a:gd name="T47" fmla="*/ 38 h 100"/>
                <a:gd name="T48" fmla="*/ 61 w 91"/>
                <a:gd name="T49" fmla="*/ 2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 h="100">
                  <a:moveTo>
                    <a:pt x="61" y="28"/>
                  </a:moveTo>
                  <a:cubicBezTo>
                    <a:pt x="56" y="30"/>
                    <a:pt x="52" y="34"/>
                    <a:pt x="51" y="39"/>
                  </a:cubicBezTo>
                  <a:cubicBezTo>
                    <a:pt x="50" y="41"/>
                    <a:pt x="48" y="44"/>
                    <a:pt x="46" y="47"/>
                  </a:cubicBezTo>
                  <a:cubicBezTo>
                    <a:pt x="46" y="42"/>
                    <a:pt x="47" y="34"/>
                    <a:pt x="48" y="30"/>
                  </a:cubicBezTo>
                  <a:cubicBezTo>
                    <a:pt x="50" y="26"/>
                    <a:pt x="50" y="20"/>
                    <a:pt x="48" y="15"/>
                  </a:cubicBezTo>
                  <a:cubicBezTo>
                    <a:pt x="44" y="5"/>
                    <a:pt x="32" y="0"/>
                    <a:pt x="23" y="5"/>
                  </a:cubicBezTo>
                  <a:cubicBezTo>
                    <a:pt x="13" y="9"/>
                    <a:pt x="9" y="20"/>
                    <a:pt x="13" y="30"/>
                  </a:cubicBezTo>
                  <a:cubicBezTo>
                    <a:pt x="15" y="35"/>
                    <a:pt x="19" y="39"/>
                    <a:pt x="24" y="41"/>
                  </a:cubicBezTo>
                  <a:cubicBezTo>
                    <a:pt x="28" y="42"/>
                    <a:pt x="34" y="46"/>
                    <a:pt x="38" y="51"/>
                  </a:cubicBezTo>
                  <a:cubicBezTo>
                    <a:pt x="34" y="50"/>
                    <a:pt x="31" y="49"/>
                    <a:pt x="29" y="49"/>
                  </a:cubicBezTo>
                  <a:cubicBezTo>
                    <a:pt x="24" y="47"/>
                    <a:pt x="19" y="46"/>
                    <a:pt x="14" y="49"/>
                  </a:cubicBezTo>
                  <a:cubicBezTo>
                    <a:pt x="4" y="53"/>
                    <a:pt x="0" y="65"/>
                    <a:pt x="4" y="74"/>
                  </a:cubicBezTo>
                  <a:cubicBezTo>
                    <a:pt x="8" y="84"/>
                    <a:pt x="20" y="89"/>
                    <a:pt x="30" y="85"/>
                  </a:cubicBezTo>
                  <a:cubicBezTo>
                    <a:pt x="35" y="82"/>
                    <a:pt x="38" y="78"/>
                    <a:pt x="40" y="73"/>
                  </a:cubicBezTo>
                  <a:cubicBezTo>
                    <a:pt x="41" y="71"/>
                    <a:pt x="42" y="68"/>
                    <a:pt x="45" y="65"/>
                  </a:cubicBezTo>
                  <a:cubicBezTo>
                    <a:pt x="50" y="78"/>
                    <a:pt x="48" y="90"/>
                    <a:pt x="43" y="97"/>
                  </a:cubicBezTo>
                  <a:cubicBezTo>
                    <a:pt x="45" y="100"/>
                    <a:pt x="45" y="100"/>
                    <a:pt x="45" y="100"/>
                  </a:cubicBezTo>
                  <a:cubicBezTo>
                    <a:pt x="61" y="93"/>
                    <a:pt x="61" y="93"/>
                    <a:pt x="61" y="93"/>
                  </a:cubicBezTo>
                  <a:cubicBezTo>
                    <a:pt x="78" y="85"/>
                    <a:pt x="78" y="85"/>
                    <a:pt x="78" y="85"/>
                  </a:cubicBezTo>
                  <a:cubicBezTo>
                    <a:pt x="76" y="82"/>
                    <a:pt x="76" y="82"/>
                    <a:pt x="76" y="82"/>
                  </a:cubicBezTo>
                  <a:cubicBezTo>
                    <a:pt x="68" y="81"/>
                    <a:pt x="58" y="74"/>
                    <a:pt x="53" y="62"/>
                  </a:cubicBezTo>
                  <a:cubicBezTo>
                    <a:pt x="56" y="62"/>
                    <a:pt x="59" y="63"/>
                    <a:pt x="61" y="64"/>
                  </a:cubicBezTo>
                  <a:cubicBezTo>
                    <a:pt x="66" y="66"/>
                    <a:pt x="72" y="66"/>
                    <a:pt x="77" y="64"/>
                  </a:cubicBezTo>
                  <a:cubicBezTo>
                    <a:pt x="87" y="60"/>
                    <a:pt x="91" y="48"/>
                    <a:pt x="87" y="38"/>
                  </a:cubicBezTo>
                  <a:cubicBezTo>
                    <a:pt x="82" y="28"/>
                    <a:pt x="71" y="24"/>
                    <a:pt x="61" y="28"/>
                  </a:cubicBezTo>
                  <a:close/>
                </a:path>
              </a:pathLst>
            </a:custGeom>
            <a:solidFill>
              <a:srgbClr val="EA1D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19"/>
            <p:cNvSpPr>
              <a:spLocks noEditPoints="1"/>
            </p:cNvSpPr>
            <p:nvPr/>
          </p:nvSpPr>
          <p:spPr bwMode="auto">
            <a:xfrm>
              <a:off x="4472" y="1960"/>
              <a:ext cx="56" cy="59"/>
            </a:xfrm>
            <a:custGeom>
              <a:avLst/>
              <a:gdLst>
                <a:gd name="T0" fmla="*/ 43 w 46"/>
                <a:gd name="T1" fmla="*/ 28 h 48"/>
                <a:gd name="T2" fmla="*/ 46 w 46"/>
                <a:gd name="T3" fmla="*/ 16 h 48"/>
                <a:gd name="T4" fmla="*/ 41 w 46"/>
                <a:gd name="T5" fmla="*/ 8 h 48"/>
                <a:gd name="T6" fmla="*/ 37 w 46"/>
                <a:gd name="T7" fmla="*/ 9 h 48"/>
                <a:gd name="T8" fmla="*/ 28 w 46"/>
                <a:gd name="T9" fmla="*/ 0 h 48"/>
                <a:gd name="T10" fmla="*/ 18 w 46"/>
                <a:gd name="T11" fmla="*/ 0 h 48"/>
                <a:gd name="T12" fmla="*/ 17 w 46"/>
                <a:gd name="T13" fmla="*/ 4 h 48"/>
                <a:gd name="T14" fmla="*/ 4 w 46"/>
                <a:gd name="T15" fmla="*/ 8 h 48"/>
                <a:gd name="T16" fmla="*/ 0 w 46"/>
                <a:gd name="T17" fmla="*/ 16 h 48"/>
                <a:gd name="T18" fmla="*/ 3 w 46"/>
                <a:gd name="T19" fmla="*/ 19 h 48"/>
                <a:gd name="T20" fmla="*/ 0 w 46"/>
                <a:gd name="T21" fmla="*/ 32 h 48"/>
                <a:gd name="T22" fmla="*/ 4 w 46"/>
                <a:gd name="T23" fmla="*/ 40 h 48"/>
                <a:gd name="T24" fmla="*/ 9 w 46"/>
                <a:gd name="T25" fmla="*/ 39 h 48"/>
                <a:gd name="T26" fmla="*/ 18 w 46"/>
                <a:gd name="T27" fmla="*/ 48 h 48"/>
                <a:gd name="T28" fmla="*/ 28 w 46"/>
                <a:gd name="T29" fmla="*/ 48 h 48"/>
                <a:gd name="T30" fmla="*/ 29 w 46"/>
                <a:gd name="T31" fmla="*/ 43 h 48"/>
                <a:gd name="T32" fmla="*/ 41 w 46"/>
                <a:gd name="T33" fmla="*/ 40 h 48"/>
                <a:gd name="T34" fmla="*/ 46 w 46"/>
                <a:gd name="T35" fmla="*/ 32 h 48"/>
                <a:gd name="T36" fmla="*/ 43 w 46"/>
                <a:gd name="T37" fmla="*/ 28 h 48"/>
                <a:gd name="T38" fmla="*/ 23 w 46"/>
                <a:gd name="T39" fmla="*/ 34 h 48"/>
                <a:gd name="T40" fmla="*/ 13 w 46"/>
                <a:gd name="T41" fmla="*/ 24 h 48"/>
                <a:gd name="T42" fmla="*/ 23 w 46"/>
                <a:gd name="T43" fmla="*/ 14 h 48"/>
                <a:gd name="T44" fmla="*/ 33 w 46"/>
                <a:gd name="T45" fmla="*/ 24 h 48"/>
                <a:gd name="T46" fmla="*/ 23 w 46"/>
                <a:gd name="T4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48">
                  <a:moveTo>
                    <a:pt x="43" y="28"/>
                  </a:moveTo>
                  <a:cubicBezTo>
                    <a:pt x="40" y="24"/>
                    <a:pt x="42" y="18"/>
                    <a:pt x="46" y="16"/>
                  </a:cubicBezTo>
                  <a:cubicBezTo>
                    <a:pt x="41" y="8"/>
                    <a:pt x="41" y="8"/>
                    <a:pt x="41" y="8"/>
                  </a:cubicBezTo>
                  <a:cubicBezTo>
                    <a:pt x="40" y="9"/>
                    <a:pt x="38" y="9"/>
                    <a:pt x="37" y="9"/>
                  </a:cubicBezTo>
                  <a:cubicBezTo>
                    <a:pt x="32" y="9"/>
                    <a:pt x="28" y="5"/>
                    <a:pt x="28" y="0"/>
                  </a:cubicBezTo>
                  <a:cubicBezTo>
                    <a:pt x="18" y="0"/>
                    <a:pt x="18" y="0"/>
                    <a:pt x="18" y="0"/>
                  </a:cubicBezTo>
                  <a:cubicBezTo>
                    <a:pt x="18" y="1"/>
                    <a:pt x="18" y="3"/>
                    <a:pt x="17" y="4"/>
                  </a:cubicBezTo>
                  <a:cubicBezTo>
                    <a:pt x="14" y="9"/>
                    <a:pt x="9" y="10"/>
                    <a:pt x="4" y="8"/>
                  </a:cubicBezTo>
                  <a:cubicBezTo>
                    <a:pt x="0" y="16"/>
                    <a:pt x="0" y="16"/>
                    <a:pt x="0" y="16"/>
                  </a:cubicBezTo>
                  <a:cubicBezTo>
                    <a:pt x="1" y="17"/>
                    <a:pt x="2" y="18"/>
                    <a:pt x="3" y="19"/>
                  </a:cubicBezTo>
                  <a:cubicBezTo>
                    <a:pt x="5" y="24"/>
                    <a:pt x="4" y="29"/>
                    <a:pt x="0" y="32"/>
                  </a:cubicBezTo>
                  <a:cubicBezTo>
                    <a:pt x="4" y="40"/>
                    <a:pt x="4" y="40"/>
                    <a:pt x="4" y="40"/>
                  </a:cubicBezTo>
                  <a:cubicBezTo>
                    <a:pt x="6" y="39"/>
                    <a:pt x="7" y="39"/>
                    <a:pt x="9" y="39"/>
                  </a:cubicBezTo>
                  <a:cubicBezTo>
                    <a:pt x="14" y="39"/>
                    <a:pt x="18" y="43"/>
                    <a:pt x="18" y="48"/>
                  </a:cubicBezTo>
                  <a:cubicBezTo>
                    <a:pt x="28" y="48"/>
                    <a:pt x="28" y="48"/>
                    <a:pt x="28" y="48"/>
                  </a:cubicBezTo>
                  <a:cubicBezTo>
                    <a:pt x="28" y="46"/>
                    <a:pt x="28" y="45"/>
                    <a:pt x="29" y="43"/>
                  </a:cubicBezTo>
                  <a:cubicBezTo>
                    <a:pt x="31" y="39"/>
                    <a:pt x="37" y="38"/>
                    <a:pt x="41" y="40"/>
                  </a:cubicBezTo>
                  <a:cubicBezTo>
                    <a:pt x="46" y="32"/>
                    <a:pt x="46" y="32"/>
                    <a:pt x="46" y="32"/>
                  </a:cubicBezTo>
                  <a:cubicBezTo>
                    <a:pt x="45" y="31"/>
                    <a:pt x="44" y="30"/>
                    <a:pt x="43" y="28"/>
                  </a:cubicBezTo>
                  <a:close/>
                  <a:moveTo>
                    <a:pt x="23" y="34"/>
                  </a:moveTo>
                  <a:cubicBezTo>
                    <a:pt x="17" y="34"/>
                    <a:pt x="13" y="29"/>
                    <a:pt x="13" y="24"/>
                  </a:cubicBezTo>
                  <a:cubicBezTo>
                    <a:pt x="13" y="18"/>
                    <a:pt x="17" y="14"/>
                    <a:pt x="23" y="14"/>
                  </a:cubicBezTo>
                  <a:cubicBezTo>
                    <a:pt x="28" y="14"/>
                    <a:pt x="33" y="18"/>
                    <a:pt x="33" y="24"/>
                  </a:cubicBezTo>
                  <a:cubicBezTo>
                    <a:pt x="33" y="29"/>
                    <a:pt x="28" y="34"/>
                    <a:pt x="23" y="34"/>
                  </a:cubicBezTo>
                  <a:close/>
                </a:path>
              </a:pathLst>
            </a:custGeom>
            <a:solidFill>
              <a:srgbClr val="7322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0"/>
            <p:cNvSpPr>
              <a:spLocks/>
            </p:cNvSpPr>
            <p:nvPr/>
          </p:nvSpPr>
          <p:spPr bwMode="auto">
            <a:xfrm>
              <a:off x="4520" y="1804"/>
              <a:ext cx="86" cy="87"/>
            </a:xfrm>
            <a:custGeom>
              <a:avLst/>
              <a:gdLst>
                <a:gd name="T0" fmla="*/ 53 w 70"/>
                <a:gd name="T1" fmla="*/ 45 h 71"/>
                <a:gd name="T2" fmla="*/ 41 w 70"/>
                <a:gd name="T3" fmla="*/ 32 h 71"/>
                <a:gd name="T4" fmla="*/ 70 w 70"/>
                <a:gd name="T5" fmla="*/ 10 h 71"/>
                <a:gd name="T6" fmla="*/ 62 w 70"/>
                <a:gd name="T7" fmla="*/ 1 h 71"/>
                <a:gd name="T8" fmla="*/ 25 w 70"/>
                <a:gd name="T9" fmla="*/ 16 h 71"/>
                <a:gd name="T10" fmla="*/ 13 w 70"/>
                <a:gd name="T11" fmla="*/ 4 h 71"/>
                <a:gd name="T12" fmla="*/ 2 w 70"/>
                <a:gd name="T13" fmla="*/ 3 h 71"/>
                <a:gd name="T14" fmla="*/ 4 w 70"/>
                <a:gd name="T15" fmla="*/ 13 h 71"/>
                <a:gd name="T16" fmla="*/ 16 w 70"/>
                <a:gd name="T17" fmla="*/ 25 h 71"/>
                <a:gd name="T18" fmla="*/ 1 w 70"/>
                <a:gd name="T19" fmla="*/ 62 h 71"/>
                <a:gd name="T20" fmla="*/ 10 w 70"/>
                <a:gd name="T21" fmla="*/ 71 h 71"/>
                <a:gd name="T22" fmla="*/ 32 w 70"/>
                <a:gd name="T23" fmla="*/ 41 h 71"/>
                <a:gd name="T24" fmla="*/ 44 w 70"/>
                <a:gd name="T25" fmla="*/ 53 h 71"/>
                <a:gd name="T26" fmla="*/ 44 w 70"/>
                <a:gd name="T27" fmla="*/ 71 h 71"/>
                <a:gd name="T28" fmla="*/ 53 w 70"/>
                <a:gd name="T29" fmla="*/ 71 h 71"/>
                <a:gd name="T30" fmla="*/ 57 w 70"/>
                <a:gd name="T31" fmla="*/ 58 h 71"/>
                <a:gd name="T32" fmla="*/ 70 w 70"/>
                <a:gd name="T33" fmla="*/ 53 h 71"/>
                <a:gd name="T34" fmla="*/ 70 w 70"/>
                <a:gd name="T35" fmla="*/ 45 h 71"/>
                <a:gd name="T36" fmla="*/ 53 w 70"/>
                <a:gd name="T37" fmla="*/ 4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71">
                  <a:moveTo>
                    <a:pt x="53" y="45"/>
                  </a:moveTo>
                  <a:cubicBezTo>
                    <a:pt x="41" y="32"/>
                    <a:pt x="41" y="32"/>
                    <a:pt x="41" y="32"/>
                  </a:cubicBezTo>
                  <a:cubicBezTo>
                    <a:pt x="70" y="10"/>
                    <a:pt x="70" y="10"/>
                    <a:pt x="70" y="10"/>
                  </a:cubicBezTo>
                  <a:cubicBezTo>
                    <a:pt x="62" y="1"/>
                    <a:pt x="62" y="1"/>
                    <a:pt x="62" y="1"/>
                  </a:cubicBezTo>
                  <a:cubicBezTo>
                    <a:pt x="25" y="16"/>
                    <a:pt x="25" y="16"/>
                    <a:pt x="25" y="16"/>
                  </a:cubicBezTo>
                  <a:cubicBezTo>
                    <a:pt x="13" y="4"/>
                    <a:pt x="13" y="4"/>
                    <a:pt x="13" y="4"/>
                  </a:cubicBezTo>
                  <a:cubicBezTo>
                    <a:pt x="10" y="1"/>
                    <a:pt x="5" y="0"/>
                    <a:pt x="2" y="3"/>
                  </a:cubicBezTo>
                  <a:cubicBezTo>
                    <a:pt x="0" y="5"/>
                    <a:pt x="1" y="10"/>
                    <a:pt x="4" y="13"/>
                  </a:cubicBezTo>
                  <a:cubicBezTo>
                    <a:pt x="16" y="25"/>
                    <a:pt x="16" y="25"/>
                    <a:pt x="16" y="25"/>
                  </a:cubicBezTo>
                  <a:cubicBezTo>
                    <a:pt x="1" y="62"/>
                    <a:pt x="1" y="62"/>
                    <a:pt x="1" y="62"/>
                  </a:cubicBezTo>
                  <a:cubicBezTo>
                    <a:pt x="10" y="71"/>
                    <a:pt x="10" y="71"/>
                    <a:pt x="10" y="71"/>
                  </a:cubicBezTo>
                  <a:cubicBezTo>
                    <a:pt x="32" y="41"/>
                    <a:pt x="32" y="41"/>
                    <a:pt x="32" y="41"/>
                  </a:cubicBezTo>
                  <a:cubicBezTo>
                    <a:pt x="44" y="53"/>
                    <a:pt x="44" y="53"/>
                    <a:pt x="44" y="53"/>
                  </a:cubicBezTo>
                  <a:cubicBezTo>
                    <a:pt x="44" y="71"/>
                    <a:pt x="44" y="71"/>
                    <a:pt x="44" y="71"/>
                  </a:cubicBezTo>
                  <a:cubicBezTo>
                    <a:pt x="53" y="71"/>
                    <a:pt x="53" y="71"/>
                    <a:pt x="53" y="71"/>
                  </a:cubicBezTo>
                  <a:cubicBezTo>
                    <a:pt x="57" y="58"/>
                    <a:pt x="57" y="58"/>
                    <a:pt x="57" y="58"/>
                  </a:cubicBezTo>
                  <a:cubicBezTo>
                    <a:pt x="70" y="53"/>
                    <a:pt x="70" y="53"/>
                    <a:pt x="70" y="53"/>
                  </a:cubicBezTo>
                  <a:cubicBezTo>
                    <a:pt x="70" y="45"/>
                    <a:pt x="70" y="45"/>
                    <a:pt x="70" y="45"/>
                  </a:cubicBezTo>
                  <a:cubicBezTo>
                    <a:pt x="53" y="45"/>
                    <a:pt x="53" y="45"/>
                    <a:pt x="53" y="45"/>
                  </a:cubicBezTo>
                  <a:close/>
                </a:path>
              </a:pathLst>
            </a:custGeom>
            <a:solidFill>
              <a:srgbClr val="EDE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1"/>
            <p:cNvSpPr>
              <a:spLocks noEditPoints="1"/>
            </p:cNvSpPr>
            <p:nvPr/>
          </p:nvSpPr>
          <p:spPr bwMode="auto">
            <a:xfrm>
              <a:off x="4625" y="1859"/>
              <a:ext cx="30" cy="56"/>
            </a:xfrm>
            <a:custGeom>
              <a:avLst/>
              <a:gdLst>
                <a:gd name="T0" fmla="*/ 16 w 24"/>
                <a:gd name="T1" fmla="*/ 45 h 46"/>
                <a:gd name="T2" fmla="*/ 16 w 24"/>
                <a:gd name="T3" fmla="*/ 45 h 46"/>
                <a:gd name="T4" fmla="*/ 23 w 24"/>
                <a:gd name="T5" fmla="*/ 35 h 46"/>
                <a:gd name="T6" fmla="*/ 21 w 24"/>
                <a:gd name="T7" fmla="*/ 24 h 46"/>
                <a:gd name="T8" fmla="*/ 11 w 24"/>
                <a:gd name="T9" fmla="*/ 17 h 46"/>
                <a:gd name="T10" fmla="*/ 11 w 24"/>
                <a:gd name="T11" fmla="*/ 17 h 46"/>
                <a:gd name="T12" fmla="*/ 10 w 24"/>
                <a:gd name="T13" fmla="*/ 17 h 46"/>
                <a:gd name="T14" fmla="*/ 11 w 24"/>
                <a:gd name="T15" fmla="*/ 21 h 46"/>
                <a:gd name="T16" fmla="*/ 12 w 24"/>
                <a:gd name="T17" fmla="*/ 21 h 46"/>
                <a:gd name="T18" fmla="*/ 12 w 24"/>
                <a:gd name="T19" fmla="*/ 21 h 46"/>
                <a:gd name="T20" fmla="*/ 17 w 24"/>
                <a:gd name="T21" fmla="*/ 25 h 46"/>
                <a:gd name="T22" fmla="*/ 19 w 24"/>
                <a:gd name="T23" fmla="*/ 35 h 46"/>
                <a:gd name="T24" fmla="*/ 16 w 24"/>
                <a:gd name="T25" fmla="*/ 41 h 46"/>
                <a:gd name="T26" fmla="*/ 16 w 24"/>
                <a:gd name="T27" fmla="*/ 41 h 46"/>
                <a:gd name="T28" fmla="*/ 10 w 24"/>
                <a:gd name="T29" fmla="*/ 37 h 46"/>
                <a:gd name="T30" fmla="*/ 9 w 24"/>
                <a:gd name="T31" fmla="*/ 32 h 46"/>
                <a:gd name="T32" fmla="*/ 5 w 24"/>
                <a:gd name="T33" fmla="*/ 30 h 46"/>
                <a:gd name="T34" fmla="*/ 6 w 24"/>
                <a:gd name="T35" fmla="*/ 38 h 46"/>
                <a:gd name="T36" fmla="*/ 16 w 24"/>
                <a:gd name="T37" fmla="*/ 45 h 46"/>
                <a:gd name="T38" fmla="*/ 13 w 24"/>
                <a:gd name="T39" fmla="*/ 29 h 46"/>
                <a:gd name="T40" fmla="*/ 15 w 24"/>
                <a:gd name="T41" fmla="*/ 29 h 46"/>
                <a:gd name="T42" fmla="*/ 14 w 24"/>
                <a:gd name="T43" fmla="*/ 25 h 46"/>
                <a:gd name="T44" fmla="*/ 13 w 24"/>
                <a:gd name="T45" fmla="*/ 25 h 46"/>
                <a:gd name="T46" fmla="*/ 12 w 24"/>
                <a:gd name="T47" fmla="*/ 25 h 46"/>
                <a:gd name="T48" fmla="*/ 7 w 24"/>
                <a:gd name="T49" fmla="*/ 21 h 46"/>
                <a:gd name="T50" fmla="*/ 5 w 24"/>
                <a:gd name="T51" fmla="*/ 11 h 46"/>
                <a:gd name="T52" fmla="*/ 9 w 24"/>
                <a:gd name="T53" fmla="*/ 5 h 46"/>
                <a:gd name="T54" fmla="*/ 9 w 24"/>
                <a:gd name="T55" fmla="*/ 5 h 46"/>
                <a:gd name="T56" fmla="*/ 14 w 24"/>
                <a:gd name="T57" fmla="*/ 9 h 46"/>
                <a:gd name="T58" fmla="*/ 15 w 24"/>
                <a:gd name="T59" fmla="*/ 14 h 46"/>
                <a:gd name="T60" fmla="*/ 20 w 24"/>
                <a:gd name="T61" fmla="*/ 16 h 46"/>
                <a:gd name="T62" fmla="*/ 18 w 24"/>
                <a:gd name="T63" fmla="*/ 8 h 46"/>
                <a:gd name="T64" fmla="*/ 8 w 24"/>
                <a:gd name="T65" fmla="*/ 1 h 46"/>
                <a:gd name="T66" fmla="*/ 8 w 24"/>
                <a:gd name="T67" fmla="*/ 1 h 46"/>
                <a:gd name="T68" fmla="*/ 1 w 24"/>
                <a:gd name="T69" fmla="*/ 11 h 46"/>
                <a:gd name="T70" fmla="*/ 3 w 24"/>
                <a:gd name="T71" fmla="*/ 22 h 46"/>
                <a:gd name="T72" fmla="*/ 13 w 24"/>
                <a:gd name="T73" fmla="*/ 2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 h="46">
                  <a:moveTo>
                    <a:pt x="16" y="45"/>
                  </a:moveTo>
                  <a:cubicBezTo>
                    <a:pt x="16" y="45"/>
                    <a:pt x="16" y="45"/>
                    <a:pt x="16" y="45"/>
                  </a:cubicBezTo>
                  <a:cubicBezTo>
                    <a:pt x="21" y="44"/>
                    <a:pt x="24" y="39"/>
                    <a:pt x="23" y="35"/>
                  </a:cubicBezTo>
                  <a:cubicBezTo>
                    <a:pt x="21" y="24"/>
                    <a:pt x="21" y="24"/>
                    <a:pt x="21" y="24"/>
                  </a:cubicBezTo>
                  <a:cubicBezTo>
                    <a:pt x="20" y="19"/>
                    <a:pt x="16" y="16"/>
                    <a:pt x="11" y="17"/>
                  </a:cubicBezTo>
                  <a:cubicBezTo>
                    <a:pt x="11" y="17"/>
                    <a:pt x="11" y="17"/>
                    <a:pt x="11" y="17"/>
                  </a:cubicBezTo>
                  <a:cubicBezTo>
                    <a:pt x="11" y="17"/>
                    <a:pt x="10" y="17"/>
                    <a:pt x="10" y="17"/>
                  </a:cubicBezTo>
                  <a:cubicBezTo>
                    <a:pt x="11" y="21"/>
                    <a:pt x="11" y="21"/>
                    <a:pt x="11" y="21"/>
                  </a:cubicBezTo>
                  <a:cubicBezTo>
                    <a:pt x="11" y="21"/>
                    <a:pt x="11" y="21"/>
                    <a:pt x="12" y="21"/>
                  </a:cubicBezTo>
                  <a:cubicBezTo>
                    <a:pt x="12" y="21"/>
                    <a:pt x="12" y="21"/>
                    <a:pt x="12" y="21"/>
                  </a:cubicBezTo>
                  <a:cubicBezTo>
                    <a:pt x="14" y="20"/>
                    <a:pt x="17" y="22"/>
                    <a:pt x="17" y="25"/>
                  </a:cubicBezTo>
                  <a:cubicBezTo>
                    <a:pt x="19" y="35"/>
                    <a:pt x="19" y="35"/>
                    <a:pt x="19" y="35"/>
                  </a:cubicBezTo>
                  <a:cubicBezTo>
                    <a:pt x="20" y="38"/>
                    <a:pt x="18" y="40"/>
                    <a:pt x="16" y="41"/>
                  </a:cubicBezTo>
                  <a:cubicBezTo>
                    <a:pt x="16" y="41"/>
                    <a:pt x="16" y="41"/>
                    <a:pt x="16" y="41"/>
                  </a:cubicBezTo>
                  <a:cubicBezTo>
                    <a:pt x="13" y="41"/>
                    <a:pt x="11" y="40"/>
                    <a:pt x="10" y="37"/>
                  </a:cubicBezTo>
                  <a:cubicBezTo>
                    <a:pt x="9" y="32"/>
                    <a:pt x="9" y="32"/>
                    <a:pt x="9" y="32"/>
                  </a:cubicBezTo>
                  <a:cubicBezTo>
                    <a:pt x="8" y="32"/>
                    <a:pt x="6" y="31"/>
                    <a:pt x="5" y="30"/>
                  </a:cubicBezTo>
                  <a:cubicBezTo>
                    <a:pt x="6" y="38"/>
                    <a:pt x="6" y="38"/>
                    <a:pt x="6" y="38"/>
                  </a:cubicBezTo>
                  <a:cubicBezTo>
                    <a:pt x="7" y="43"/>
                    <a:pt x="12" y="46"/>
                    <a:pt x="16" y="45"/>
                  </a:cubicBezTo>
                  <a:close/>
                  <a:moveTo>
                    <a:pt x="13" y="29"/>
                  </a:moveTo>
                  <a:cubicBezTo>
                    <a:pt x="14" y="29"/>
                    <a:pt x="14" y="29"/>
                    <a:pt x="15" y="29"/>
                  </a:cubicBezTo>
                  <a:cubicBezTo>
                    <a:pt x="14" y="25"/>
                    <a:pt x="14" y="25"/>
                    <a:pt x="14" y="25"/>
                  </a:cubicBezTo>
                  <a:cubicBezTo>
                    <a:pt x="13" y="25"/>
                    <a:pt x="13" y="25"/>
                    <a:pt x="13" y="25"/>
                  </a:cubicBezTo>
                  <a:cubicBezTo>
                    <a:pt x="12" y="25"/>
                    <a:pt x="12" y="25"/>
                    <a:pt x="12" y="25"/>
                  </a:cubicBezTo>
                  <a:cubicBezTo>
                    <a:pt x="10" y="26"/>
                    <a:pt x="8" y="24"/>
                    <a:pt x="7" y="21"/>
                  </a:cubicBezTo>
                  <a:cubicBezTo>
                    <a:pt x="5" y="11"/>
                    <a:pt x="5" y="11"/>
                    <a:pt x="5" y="11"/>
                  </a:cubicBezTo>
                  <a:cubicBezTo>
                    <a:pt x="4" y="8"/>
                    <a:pt x="6" y="6"/>
                    <a:pt x="9" y="5"/>
                  </a:cubicBezTo>
                  <a:cubicBezTo>
                    <a:pt x="9" y="5"/>
                    <a:pt x="9" y="5"/>
                    <a:pt x="9" y="5"/>
                  </a:cubicBezTo>
                  <a:cubicBezTo>
                    <a:pt x="11" y="5"/>
                    <a:pt x="14" y="6"/>
                    <a:pt x="14" y="9"/>
                  </a:cubicBezTo>
                  <a:cubicBezTo>
                    <a:pt x="15" y="14"/>
                    <a:pt x="15" y="14"/>
                    <a:pt x="15" y="14"/>
                  </a:cubicBezTo>
                  <a:cubicBezTo>
                    <a:pt x="17" y="14"/>
                    <a:pt x="18" y="15"/>
                    <a:pt x="20" y="16"/>
                  </a:cubicBezTo>
                  <a:cubicBezTo>
                    <a:pt x="18" y="8"/>
                    <a:pt x="18" y="8"/>
                    <a:pt x="18" y="8"/>
                  </a:cubicBezTo>
                  <a:cubicBezTo>
                    <a:pt x="17" y="4"/>
                    <a:pt x="13" y="0"/>
                    <a:pt x="8" y="1"/>
                  </a:cubicBezTo>
                  <a:cubicBezTo>
                    <a:pt x="8" y="1"/>
                    <a:pt x="8" y="1"/>
                    <a:pt x="8" y="1"/>
                  </a:cubicBezTo>
                  <a:cubicBezTo>
                    <a:pt x="3" y="2"/>
                    <a:pt x="0" y="7"/>
                    <a:pt x="1" y="11"/>
                  </a:cubicBezTo>
                  <a:cubicBezTo>
                    <a:pt x="3" y="22"/>
                    <a:pt x="3" y="22"/>
                    <a:pt x="3" y="22"/>
                  </a:cubicBezTo>
                  <a:cubicBezTo>
                    <a:pt x="4" y="27"/>
                    <a:pt x="9" y="30"/>
                    <a:pt x="13" y="29"/>
                  </a:cubicBezTo>
                  <a:close/>
                </a:path>
              </a:pathLst>
            </a:custGeom>
            <a:solidFill>
              <a:srgbClr val="7322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2"/>
            <p:cNvSpPr>
              <a:spLocks/>
            </p:cNvSpPr>
            <p:nvPr/>
          </p:nvSpPr>
          <p:spPr bwMode="auto">
            <a:xfrm>
              <a:off x="4392" y="1845"/>
              <a:ext cx="113" cy="113"/>
            </a:xfrm>
            <a:custGeom>
              <a:avLst/>
              <a:gdLst>
                <a:gd name="T0" fmla="*/ 29 w 92"/>
                <a:gd name="T1" fmla="*/ 17 h 92"/>
                <a:gd name="T2" fmla="*/ 92 w 92"/>
                <a:gd name="T3" fmla="*/ 0 h 92"/>
                <a:gd name="T4" fmla="*/ 92 w 92"/>
                <a:gd name="T5" fmla="*/ 6 h 92"/>
                <a:gd name="T6" fmla="*/ 92 w 92"/>
                <a:gd name="T7" fmla="*/ 17 h 92"/>
                <a:gd name="T8" fmla="*/ 92 w 92"/>
                <a:gd name="T9" fmla="*/ 66 h 92"/>
                <a:gd name="T10" fmla="*/ 72 w 92"/>
                <a:gd name="T11" fmla="*/ 81 h 92"/>
                <a:gd name="T12" fmla="*/ 52 w 92"/>
                <a:gd name="T13" fmla="*/ 66 h 92"/>
                <a:gd name="T14" fmla="*/ 72 w 92"/>
                <a:gd name="T15" fmla="*/ 52 h 92"/>
                <a:gd name="T16" fmla="*/ 80 w 92"/>
                <a:gd name="T17" fmla="*/ 53 h 92"/>
                <a:gd name="T18" fmla="*/ 80 w 92"/>
                <a:gd name="T19" fmla="*/ 24 h 92"/>
                <a:gd name="T20" fmla="*/ 40 w 92"/>
                <a:gd name="T21" fmla="*/ 35 h 92"/>
                <a:gd name="T22" fmla="*/ 40 w 92"/>
                <a:gd name="T23" fmla="*/ 78 h 92"/>
                <a:gd name="T24" fmla="*/ 20 w 92"/>
                <a:gd name="T25" fmla="*/ 92 h 92"/>
                <a:gd name="T26" fmla="*/ 0 w 92"/>
                <a:gd name="T27" fmla="*/ 78 h 92"/>
                <a:gd name="T28" fmla="*/ 20 w 92"/>
                <a:gd name="T29" fmla="*/ 63 h 92"/>
                <a:gd name="T30" fmla="*/ 29 w 92"/>
                <a:gd name="T31" fmla="*/ 65 h 92"/>
                <a:gd name="T32" fmla="*/ 29 w 92"/>
                <a:gd name="T33" fmla="*/ 35 h 92"/>
                <a:gd name="T34" fmla="*/ 29 w 92"/>
                <a:gd name="T35" fmla="*/ 1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92">
                  <a:moveTo>
                    <a:pt x="29" y="17"/>
                  </a:moveTo>
                  <a:cubicBezTo>
                    <a:pt x="92" y="0"/>
                    <a:pt x="92" y="0"/>
                    <a:pt x="92" y="0"/>
                  </a:cubicBezTo>
                  <a:cubicBezTo>
                    <a:pt x="92" y="6"/>
                    <a:pt x="92" y="6"/>
                    <a:pt x="92" y="6"/>
                  </a:cubicBezTo>
                  <a:cubicBezTo>
                    <a:pt x="92" y="17"/>
                    <a:pt x="92" y="17"/>
                    <a:pt x="92" y="17"/>
                  </a:cubicBezTo>
                  <a:cubicBezTo>
                    <a:pt x="92" y="66"/>
                    <a:pt x="92" y="66"/>
                    <a:pt x="92" y="66"/>
                  </a:cubicBezTo>
                  <a:cubicBezTo>
                    <a:pt x="92" y="74"/>
                    <a:pt x="83" y="81"/>
                    <a:pt x="72" y="81"/>
                  </a:cubicBezTo>
                  <a:cubicBezTo>
                    <a:pt x="61" y="81"/>
                    <a:pt x="52" y="74"/>
                    <a:pt x="52" y="66"/>
                  </a:cubicBezTo>
                  <a:cubicBezTo>
                    <a:pt x="52" y="58"/>
                    <a:pt x="61" y="52"/>
                    <a:pt x="72" y="52"/>
                  </a:cubicBezTo>
                  <a:cubicBezTo>
                    <a:pt x="75" y="52"/>
                    <a:pt x="78" y="52"/>
                    <a:pt x="80" y="53"/>
                  </a:cubicBezTo>
                  <a:cubicBezTo>
                    <a:pt x="80" y="24"/>
                    <a:pt x="80" y="24"/>
                    <a:pt x="80" y="24"/>
                  </a:cubicBezTo>
                  <a:cubicBezTo>
                    <a:pt x="40" y="35"/>
                    <a:pt x="40" y="35"/>
                    <a:pt x="40" y="35"/>
                  </a:cubicBezTo>
                  <a:cubicBezTo>
                    <a:pt x="40" y="78"/>
                    <a:pt x="40" y="78"/>
                    <a:pt x="40" y="78"/>
                  </a:cubicBezTo>
                  <a:cubicBezTo>
                    <a:pt x="40" y="86"/>
                    <a:pt x="31" y="92"/>
                    <a:pt x="20" y="92"/>
                  </a:cubicBezTo>
                  <a:cubicBezTo>
                    <a:pt x="9" y="92"/>
                    <a:pt x="0" y="86"/>
                    <a:pt x="0" y="78"/>
                  </a:cubicBezTo>
                  <a:cubicBezTo>
                    <a:pt x="0" y="70"/>
                    <a:pt x="9" y="63"/>
                    <a:pt x="20" y="63"/>
                  </a:cubicBezTo>
                  <a:cubicBezTo>
                    <a:pt x="23" y="63"/>
                    <a:pt x="26" y="64"/>
                    <a:pt x="29" y="65"/>
                  </a:cubicBezTo>
                  <a:cubicBezTo>
                    <a:pt x="29" y="35"/>
                    <a:pt x="29" y="35"/>
                    <a:pt x="29" y="35"/>
                  </a:cubicBezTo>
                  <a:lnTo>
                    <a:pt x="29" y="17"/>
                  </a:lnTo>
                  <a:close/>
                </a:path>
              </a:pathLst>
            </a:custGeom>
            <a:solidFill>
              <a:srgbClr val="00B2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3"/>
            <p:cNvSpPr>
              <a:spLocks noEditPoints="1"/>
            </p:cNvSpPr>
            <p:nvPr/>
          </p:nvSpPr>
          <p:spPr bwMode="auto">
            <a:xfrm>
              <a:off x="4483" y="1597"/>
              <a:ext cx="80" cy="112"/>
            </a:xfrm>
            <a:custGeom>
              <a:avLst/>
              <a:gdLst>
                <a:gd name="T0" fmla="*/ 38 w 65"/>
                <a:gd name="T1" fmla="*/ 46 h 91"/>
                <a:gd name="T2" fmla="*/ 46 w 65"/>
                <a:gd name="T3" fmla="*/ 26 h 91"/>
                <a:gd name="T4" fmla="*/ 52 w 65"/>
                <a:gd name="T5" fmla="*/ 33 h 91"/>
                <a:gd name="T6" fmla="*/ 47 w 65"/>
                <a:gd name="T7" fmla="*/ 46 h 91"/>
                <a:gd name="T8" fmla="*/ 52 w 65"/>
                <a:gd name="T9" fmla="*/ 59 h 91"/>
                <a:gd name="T10" fmla="*/ 45 w 65"/>
                <a:gd name="T11" fmla="*/ 65 h 91"/>
                <a:gd name="T12" fmla="*/ 38 w 65"/>
                <a:gd name="T13" fmla="*/ 46 h 91"/>
                <a:gd name="T14" fmla="*/ 32 w 65"/>
                <a:gd name="T15" fmla="*/ 78 h 91"/>
                <a:gd name="T16" fmla="*/ 19 w 65"/>
                <a:gd name="T17" fmla="*/ 45 h 91"/>
                <a:gd name="T18" fmla="*/ 33 w 65"/>
                <a:gd name="T19" fmla="*/ 13 h 91"/>
                <a:gd name="T20" fmla="*/ 39 w 65"/>
                <a:gd name="T21" fmla="*/ 20 h 91"/>
                <a:gd name="T22" fmla="*/ 39 w 65"/>
                <a:gd name="T23" fmla="*/ 20 h 91"/>
                <a:gd name="T24" fmla="*/ 28 w 65"/>
                <a:gd name="T25" fmla="*/ 45 h 91"/>
                <a:gd name="T26" fmla="*/ 39 w 65"/>
                <a:gd name="T27" fmla="*/ 72 h 91"/>
                <a:gd name="T28" fmla="*/ 32 w 65"/>
                <a:gd name="T29" fmla="*/ 78 h 91"/>
                <a:gd name="T30" fmla="*/ 6 w 65"/>
                <a:gd name="T31" fmla="*/ 20 h 91"/>
                <a:gd name="T32" fmla="*/ 20 w 65"/>
                <a:gd name="T33" fmla="*/ 0 h 91"/>
                <a:gd name="T34" fmla="*/ 20 w 65"/>
                <a:gd name="T35" fmla="*/ 0 h 91"/>
                <a:gd name="T36" fmla="*/ 27 w 65"/>
                <a:gd name="T37" fmla="*/ 6 h 91"/>
                <a:gd name="T38" fmla="*/ 10 w 65"/>
                <a:gd name="T39" fmla="*/ 45 h 91"/>
                <a:gd name="T40" fmla="*/ 26 w 65"/>
                <a:gd name="T41" fmla="*/ 85 h 91"/>
                <a:gd name="T42" fmla="*/ 19 w 65"/>
                <a:gd name="T43" fmla="*/ 91 h 91"/>
                <a:gd name="T44" fmla="*/ 5 w 65"/>
                <a:gd name="T45" fmla="*/ 70 h 91"/>
                <a:gd name="T46" fmla="*/ 1 w 65"/>
                <a:gd name="T47" fmla="*/ 45 h 91"/>
                <a:gd name="T48" fmla="*/ 6 w 65"/>
                <a:gd name="T49" fmla="*/ 20 h 91"/>
                <a:gd name="T50" fmla="*/ 61 w 65"/>
                <a:gd name="T51" fmla="*/ 50 h 91"/>
                <a:gd name="T52" fmla="*/ 65 w 65"/>
                <a:gd name="T53" fmla="*/ 46 h 91"/>
                <a:gd name="T54" fmla="*/ 61 w 65"/>
                <a:gd name="T55" fmla="*/ 41 h 91"/>
                <a:gd name="T56" fmla="*/ 56 w 65"/>
                <a:gd name="T57" fmla="*/ 46 h 91"/>
                <a:gd name="T58" fmla="*/ 61 w 65"/>
                <a:gd name="T59" fmla="*/ 5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5" h="91">
                  <a:moveTo>
                    <a:pt x="38" y="46"/>
                  </a:moveTo>
                  <a:cubicBezTo>
                    <a:pt x="38" y="38"/>
                    <a:pt x="41" y="31"/>
                    <a:pt x="46" y="26"/>
                  </a:cubicBezTo>
                  <a:cubicBezTo>
                    <a:pt x="52" y="33"/>
                    <a:pt x="52" y="33"/>
                    <a:pt x="52" y="33"/>
                  </a:cubicBezTo>
                  <a:cubicBezTo>
                    <a:pt x="49" y="36"/>
                    <a:pt x="47" y="41"/>
                    <a:pt x="47" y="46"/>
                  </a:cubicBezTo>
                  <a:cubicBezTo>
                    <a:pt x="47" y="51"/>
                    <a:pt x="49" y="55"/>
                    <a:pt x="52" y="59"/>
                  </a:cubicBezTo>
                  <a:cubicBezTo>
                    <a:pt x="45" y="65"/>
                    <a:pt x="45" y="65"/>
                    <a:pt x="45" y="65"/>
                  </a:cubicBezTo>
                  <a:cubicBezTo>
                    <a:pt x="40" y="60"/>
                    <a:pt x="37" y="53"/>
                    <a:pt x="38" y="46"/>
                  </a:cubicBezTo>
                  <a:close/>
                  <a:moveTo>
                    <a:pt x="32" y="78"/>
                  </a:moveTo>
                  <a:cubicBezTo>
                    <a:pt x="24" y="69"/>
                    <a:pt x="19" y="58"/>
                    <a:pt x="19" y="45"/>
                  </a:cubicBezTo>
                  <a:cubicBezTo>
                    <a:pt x="19" y="33"/>
                    <a:pt x="24" y="22"/>
                    <a:pt x="33" y="13"/>
                  </a:cubicBezTo>
                  <a:cubicBezTo>
                    <a:pt x="39" y="20"/>
                    <a:pt x="39" y="20"/>
                    <a:pt x="39" y="20"/>
                  </a:cubicBezTo>
                  <a:cubicBezTo>
                    <a:pt x="39" y="20"/>
                    <a:pt x="39" y="20"/>
                    <a:pt x="39" y="20"/>
                  </a:cubicBezTo>
                  <a:cubicBezTo>
                    <a:pt x="32" y="26"/>
                    <a:pt x="28" y="36"/>
                    <a:pt x="28" y="45"/>
                  </a:cubicBezTo>
                  <a:cubicBezTo>
                    <a:pt x="28" y="55"/>
                    <a:pt x="32" y="65"/>
                    <a:pt x="39" y="72"/>
                  </a:cubicBezTo>
                  <a:lnTo>
                    <a:pt x="32" y="78"/>
                  </a:lnTo>
                  <a:close/>
                  <a:moveTo>
                    <a:pt x="6" y="20"/>
                  </a:moveTo>
                  <a:cubicBezTo>
                    <a:pt x="9" y="12"/>
                    <a:pt x="14" y="6"/>
                    <a:pt x="20" y="0"/>
                  </a:cubicBezTo>
                  <a:cubicBezTo>
                    <a:pt x="20" y="0"/>
                    <a:pt x="20" y="0"/>
                    <a:pt x="20" y="0"/>
                  </a:cubicBezTo>
                  <a:cubicBezTo>
                    <a:pt x="27" y="6"/>
                    <a:pt x="27" y="6"/>
                    <a:pt x="27" y="6"/>
                  </a:cubicBezTo>
                  <a:cubicBezTo>
                    <a:pt x="16" y="17"/>
                    <a:pt x="10" y="30"/>
                    <a:pt x="10" y="45"/>
                  </a:cubicBezTo>
                  <a:cubicBezTo>
                    <a:pt x="10" y="60"/>
                    <a:pt x="15" y="74"/>
                    <a:pt x="26" y="85"/>
                  </a:cubicBezTo>
                  <a:cubicBezTo>
                    <a:pt x="19" y="91"/>
                    <a:pt x="19" y="91"/>
                    <a:pt x="19" y="91"/>
                  </a:cubicBezTo>
                  <a:cubicBezTo>
                    <a:pt x="13" y="85"/>
                    <a:pt x="9" y="78"/>
                    <a:pt x="5" y="70"/>
                  </a:cubicBezTo>
                  <a:cubicBezTo>
                    <a:pt x="2" y="62"/>
                    <a:pt x="0" y="54"/>
                    <a:pt x="1" y="45"/>
                  </a:cubicBezTo>
                  <a:cubicBezTo>
                    <a:pt x="1" y="36"/>
                    <a:pt x="3" y="28"/>
                    <a:pt x="6" y="20"/>
                  </a:cubicBezTo>
                  <a:close/>
                  <a:moveTo>
                    <a:pt x="61" y="50"/>
                  </a:moveTo>
                  <a:cubicBezTo>
                    <a:pt x="63" y="51"/>
                    <a:pt x="65" y="48"/>
                    <a:pt x="65" y="46"/>
                  </a:cubicBezTo>
                  <a:cubicBezTo>
                    <a:pt x="65" y="43"/>
                    <a:pt x="63" y="41"/>
                    <a:pt x="61" y="41"/>
                  </a:cubicBezTo>
                  <a:cubicBezTo>
                    <a:pt x="58" y="41"/>
                    <a:pt x="56" y="43"/>
                    <a:pt x="56" y="46"/>
                  </a:cubicBezTo>
                  <a:cubicBezTo>
                    <a:pt x="56" y="48"/>
                    <a:pt x="58" y="50"/>
                    <a:pt x="61" y="50"/>
                  </a:cubicBezTo>
                  <a:close/>
                </a:path>
              </a:pathLst>
            </a:custGeom>
            <a:solidFill>
              <a:srgbClr val="00BC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4"/>
            <p:cNvSpPr>
              <a:spLocks noEditPoints="1"/>
            </p:cNvSpPr>
            <p:nvPr/>
          </p:nvSpPr>
          <p:spPr bwMode="auto">
            <a:xfrm>
              <a:off x="4453" y="1718"/>
              <a:ext cx="78" cy="77"/>
            </a:xfrm>
            <a:custGeom>
              <a:avLst/>
              <a:gdLst>
                <a:gd name="T0" fmla="*/ 48 w 78"/>
                <a:gd name="T1" fmla="*/ 19 h 77"/>
                <a:gd name="T2" fmla="*/ 50 w 78"/>
                <a:gd name="T3" fmla="*/ 0 h 77"/>
                <a:gd name="T4" fmla="*/ 15 w 78"/>
                <a:gd name="T5" fmla="*/ 0 h 77"/>
                <a:gd name="T6" fmla="*/ 2 w 78"/>
                <a:gd name="T7" fmla="*/ 14 h 77"/>
                <a:gd name="T8" fmla="*/ 0 w 78"/>
                <a:gd name="T9" fmla="*/ 57 h 77"/>
                <a:gd name="T10" fmla="*/ 30 w 78"/>
                <a:gd name="T11" fmla="*/ 57 h 77"/>
                <a:gd name="T12" fmla="*/ 29 w 78"/>
                <a:gd name="T13" fmla="*/ 76 h 77"/>
                <a:gd name="T14" fmla="*/ 77 w 78"/>
                <a:gd name="T15" fmla="*/ 77 h 77"/>
                <a:gd name="T16" fmla="*/ 78 w 78"/>
                <a:gd name="T17" fmla="*/ 19 h 77"/>
                <a:gd name="T18" fmla="*/ 48 w 78"/>
                <a:gd name="T19" fmla="*/ 19 h 77"/>
                <a:gd name="T20" fmla="*/ 15 w 78"/>
                <a:gd name="T21" fmla="*/ 7 h 77"/>
                <a:gd name="T22" fmla="*/ 15 w 78"/>
                <a:gd name="T23" fmla="*/ 14 h 77"/>
                <a:gd name="T24" fmla="*/ 8 w 78"/>
                <a:gd name="T25" fmla="*/ 14 h 77"/>
                <a:gd name="T26" fmla="*/ 15 w 78"/>
                <a:gd name="T27" fmla="*/ 7 h 77"/>
                <a:gd name="T28" fmla="*/ 5 w 78"/>
                <a:gd name="T29" fmla="*/ 52 h 77"/>
                <a:gd name="T30" fmla="*/ 5 w 78"/>
                <a:gd name="T31" fmla="*/ 19 h 77"/>
                <a:gd name="T32" fmla="*/ 20 w 78"/>
                <a:gd name="T33" fmla="*/ 19 h 77"/>
                <a:gd name="T34" fmla="*/ 20 w 78"/>
                <a:gd name="T35" fmla="*/ 5 h 77"/>
                <a:gd name="T36" fmla="*/ 45 w 78"/>
                <a:gd name="T37" fmla="*/ 5 h 77"/>
                <a:gd name="T38" fmla="*/ 45 w 78"/>
                <a:gd name="T39" fmla="*/ 19 h 77"/>
                <a:gd name="T40" fmla="*/ 30 w 78"/>
                <a:gd name="T41" fmla="*/ 33 h 77"/>
                <a:gd name="T42" fmla="*/ 30 w 78"/>
                <a:gd name="T43" fmla="*/ 52 h 77"/>
                <a:gd name="T44" fmla="*/ 5 w 78"/>
                <a:gd name="T45" fmla="*/ 52 h 77"/>
                <a:gd name="T46" fmla="*/ 43 w 78"/>
                <a:gd name="T47" fmla="*/ 25 h 77"/>
                <a:gd name="T48" fmla="*/ 43 w 78"/>
                <a:gd name="T49" fmla="*/ 34 h 77"/>
                <a:gd name="T50" fmla="*/ 36 w 78"/>
                <a:gd name="T51" fmla="*/ 33 h 77"/>
                <a:gd name="T52" fmla="*/ 43 w 78"/>
                <a:gd name="T53" fmla="*/ 25 h 77"/>
                <a:gd name="T54" fmla="*/ 72 w 78"/>
                <a:gd name="T55" fmla="*/ 72 h 77"/>
                <a:gd name="T56" fmla="*/ 34 w 78"/>
                <a:gd name="T57" fmla="*/ 71 h 77"/>
                <a:gd name="T58" fmla="*/ 35 w 78"/>
                <a:gd name="T59" fmla="*/ 38 h 77"/>
                <a:gd name="T60" fmla="*/ 48 w 78"/>
                <a:gd name="T61" fmla="*/ 38 h 77"/>
                <a:gd name="T62" fmla="*/ 48 w 78"/>
                <a:gd name="T63" fmla="*/ 24 h 77"/>
                <a:gd name="T64" fmla="*/ 73 w 78"/>
                <a:gd name="T65" fmla="*/ 24 h 77"/>
                <a:gd name="T66" fmla="*/ 72 w 78"/>
                <a:gd name="T67" fmla="*/ 7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 h="77">
                  <a:moveTo>
                    <a:pt x="48" y="19"/>
                  </a:moveTo>
                  <a:lnTo>
                    <a:pt x="50" y="0"/>
                  </a:lnTo>
                  <a:lnTo>
                    <a:pt x="15" y="0"/>
                  </a:lnTo>
                  <a:lnTo>
                    <a:pt x="2" y="14"/>
                  </a:lnTo>
                  <a:lnTo>
                    <a:pt x="0" y="57"/>
                  </a:lnTo>
                  <a:lnTo>
                    <a:pt x="30" y="57"/>
                  </a:lnTo>
                  <a:lnTo>
                    <a:pt x="29" y="76"/>
                  </a:lnTo>
                  <a:lnTo>
                    <a:pt x="77" y="77"/>
                  </a:lnTo>
                  <a:lnTo>
                    <a:pt x="78" y="19"/>
                  </a:lnTo>
                  <a:lnTo>
                    <a:pt x="48" y="19"/>
                  </a:lnTo>
                  <a:close/>
                  <a:moveTo>
                    <a:pt x="15" y="7"/>
                  </a:moveTo>
                  <a:lnTo>
                    <a:pt x="15" y="14"/>
                  </a:lnTo>
                  <a:lnTo>
                    <a:pt x="8" y="14"/>
                  </a:lnTo>
                  <a:lnTo>
                    <a:pt x="15" y="7"/>
                  </a:lnTo>
                  <a:close/>
                  <a:moveTo>
                    <a:pt x="5" y="52"/>
                  </a:moveTo>
                  <a:lnTo>
                    <a:pt x="5" y="19"/>
                  </a:lnTo>
                  <a:lnTo>
                    <a:pt x="20" y="19"/>
                  </a:lnTo>
                  <a:lnTo>
                    <a:pt x="20" y="5"/>
                  </a:lnTo>
                  <a:lnTo>
                    <a:pt x="45" y="5"/>
                  </a:lnTo>
                  <a:lnTo>
                    <a:pt x="45" y="19"/>
                  </a:lnTo>
                  <a:lnTo>
                    <a:pt x="30" y="33"/>
                  </a:lnTo>
                  <a:lnTo>
                    <a:pt x="30" y="52"/>
                  </a:lnTo>
                  <a:lnTo>
                    <a:pt x="5" y="52"/>
                  </a:lnTo>
                  <a:close/>
                  <a:moveTo>
                    <a:pt x="43" y="25"/>
                  </a:moveTo>
                  <a:lnTo>
                    <a:pt x="43" y="34"/>
                  </a:lnTo>
                  <a:lnTo>
                    <a:pt x="36" y="33"/>
                  </a:lnTo>
                  <a:lnTo>
                    <a:pt x="43" y="25"/>
                  </a:lnTo>
                  <a:close/>
                  <a:moveTo>
                    <a:pt x="72" y="72"/>
                  </a:moveTo>
                  <a:lnTo>
                    <a:pt x="34" y="71"/>
                  </a:lnTo>
                  <a:lnTo>
                    <a:pt x="35" y="38"/>
                  </a:lnTo>
                  <a:lnTo>
                    <a:pt x="48" y="38"/>
                  </a:lnTo>
                  <a:lnTo>
                    <a:pt x="48" y="24"/>
                  </a:lnTo>
                  <a:lnTo>
                    <a:pt x="73" y="24"/>
                  </a:lnTo>
                  <a:lnTo>
                    <a:pt x="72" y="72"/>
                  </a:lnTo>
                  <a:close/>
                </a:path>
              </a:pathLst>
            </a:custGeom>
            <a:solidFill>
              <a:srgbClr val="FF9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5"/>
            <p:cNvSpPr>
              <a:spLocks noEditPoints="1"/>
            </p:cNvSpPr>
            <p:nvPr/>
          </p:nvSpPr>
          <p:spPr bwMode="auto">
            <a:xfrm>
              <a:off x="4354" y="2273"/>
              <a:ext cx="125" cy="107"/>
            </a:xfrm>
            <a:custGeom>
              <a:avLst/>
              <a:gdLst>
                <a:gd name="T0" fmla="*/ 76 w 102"/>
                <a:gd name="T1" fmla="*/ 1 h 87"/>
                <a:gd name="T2" fmla="*/ 7 w 102"/>
                <a:gd name="T3" fmla="*/ 21 h 87"/>
                <a:gd name="T4" fmla="*/ 1 w 102"/>
                <a:gd name="T5" fmla="*/ 32 h 87"/>
                <a:gd name="T6" fmla="*/ 15 w 102"/>
                <a:gd name="T7" fmla="*/ 80 h 87"/>
                <a:gd name="T8" fmla="*/ 26 w 102"/>
                <a:gd name="T9" fmla="*/ 86 h 87"/>
                <a:gd name="T10" fmla="*/ 95 w 102"/>
                <a:gd name="T11" fmla="*/ 65 h 87"/>
                <a:gd name="T12" fmla="*/ 101 w 102"/>
                <a:gd name="T13" fmla="*/ 55 h 87"/>
                <a:gd name="T14" fmla="*/ 87 w 102"/>
                <a:gd name="T15" fmla="*/ 7 h 87"/>
                <a:gd name="T16" fmla="*/ 76 w 102"/>
                <a:gd name="T17" fmla="*/ 1 h 87"/>
                <a:gd name="T18" fmla="*/ 8 w 102"/>
                <a:gd name="T19" fmla="*/ 27 h 87"/>
                <a:gd name="T20" fmla="*/ 78 w 102"/>
                <a:gd name="T21" fmla="*/ 6 h 87"/>
                <a:gd name="T22" fmla="*/ 81 w 102"/>
                <a:gd name="T23" fmla="*/ 8 h 87"/>
                <a:gd name="T24" fmla="*/ 84 w 102"/>
                <a:gd name="T25" fmla="*/ 16 h 87"/>
                <a:gd name="T26" fmla="*/ 9 w 102"/>
                <a:gd name="T27" fmla="*/ 38 h 87"/>
                <a:gd name="T28" fmla="*/ 7 w 102"/>
                <a:gd name="T29" fmla="*/ 30 h 87"/>
                <a:gd name="T30" fmla="*/ 8 w 102"/>
                <a:gd name="T31" fmla="*/ 27 h 87"/>
                <a:gd name="T32" fmla="*/ 94 w 102"/>
                <a:gd name="T33" fmla="*/ 60 h 87"/>
                <a:gd name="T34" fmla="*/ 24 w 102"/>
                <a:gd name="T35" fmla="*/ 80 h 87"/>
                <a:gd name="T36" fmla="*/ 21 w 102"/>
                <a:gd name="T37" fmla="*/ 78 h 87"/>
                <a:gd name="T38" fmla="*/ 14 w 102"/>
                <a:gd name="T39" fmla="*/ 54 h 87"/>
                <a:gd name="T40" fmla="*/ 88 w 102"/>
                <a:gd name="T41" fmla="*/ 32 h 87"/>
                <a:gd name="T42" fmla="*/ 95 w 102"/>
                <a:gd name="T43" fmla="*/ 56 h 87"/>
                <a:gd name="T44" fmla="*/ 94 w 102"/>
                <a:gd name="T45" fmla="*/ 60 h 87"/>
                <a:gd name="T46" fmla="*/ 22 w 102"/>
                <a:gd name="T47" fmla="*/ 63 h 87"/>
                <a:gd name="T48" fmla="*/ 27 w 102"/>
                <a:gd name="T49" fmla="*/ 62 h 87"/>
                <a:gd name="T50" fmla="*/ 31 w 102"/>
                <a:gd name="T51" fmla="*/ 73 h 87"/>
                <a:gd name="T52" fmla="*/ 25 w 102"/>
                <a:gd name="T53" fmla="*/ 74 h 87"/>
                <a:gd name="T54" fmla="*/ 22 w 102"/>
                <a:gd name="T55" fmla="*/ 63 h 87"/>
                <a:gd name="T56" fmla="*/ 33 w 102"/>
                <a:gd name="T57" fmla="*/ 60 h 87"/>
                <a:gd name="T58" fmla="*/ 38 w 102"/>
                <a:gd name="T59" fmla="*/ 59 h 87"/>
                <a:gd name="T60" fmla="*/ 41 w 102"/>
                <a:gd name="T61" fmla="*/ 69 h 87"/>
                <a:gd name="T62" fmla="*/ 36 w 102"/>
                <a:gd name="T63" fmla="*/ 71 h 87"/>
                <a:gd name="T64" fmla="*/ 33 w 102"/>
                <a:gd name="T65" fmla="*/ 60 h 87"/>
                <a:gd name="T66" fmla="*/ 43 w 102"/>
                <a:gd name="T67" fmla="*/ 57 h 87"/>
                <a:gd name="T68" fmla="*/ 49 w 102"/>
                <a:gd name="T69" fmla="*/ 56 h 87"/>
                <a:gd name="T70" fmla="*/ 52 w 102"/>
                <a:gd name="T71" fmla="*/ 66 h 87"/>
                <a:gd name="T72" fmla="*/ 47 w 102"/>
                <a:gd name="T73" fmla="*/ 68 h 87"/>
                <a:gd name="T74" fmla="*/ 43 w 102"/>
                <a:gd name="T7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2" h="87">
                  <a:moveTo>
                    <a:pt x="76" y="1"/>
                  </a:moveTo>
                  <a:cubicBezTo>
                    <a:pt x="7" y="21"/>
                    <a:pt x="7" y="21"/>
                    <a:pt x="7" y="21"/>
                  </a:cubicBezTo>
                  <a:cubicBezTo>
                    <a:pt x="2" y="23"/>
                    <a:pt x="0" y="27"/>
                    <a:pt x="1" y="32"/>
                  </a:cubicBezTo>
                  <a:cubicBezTo>
                    <a:pt x="15" y="80"/>
                    <a:pt x="15" y="80"/>
                    <a:pt x="15" y="80"/>
                  </a:cubicBezTo>
                  <a:cubicBezTo>
                    <a:pt x="17" y="84"/>
                    <a:pt x="21" y="87"/>
                    <a:pt x="26" y="86"/>
                  </a:cubicBezTo>
                  <a:cubicBezTo>
                    <a:pt x="95" y="65"/>
                    <a:pt x="95" y="65"/>
                    <a:pt x="95" y="65"/>
                  </a:cubicBezTo>
                  <a:cubicBezTo>
                    <a:pt x="100" y="64"/>
                    <a:pt x="102" y="59"/>
                    <a:pt x="101" y="55"/>
                  </a:cubicBezTo>
                  <a:cubicBezTo>
                    <a:pt x="87" y="7"/>
                    <a:pt x="87" y="7"/>
                    <a:pt x="87" y="7"/>
                  </a:cubicBezTo>
                  <a:cubicBezTo>
                    <a:pt x="85" y="2"/>
                    <a:pt x="81" y="0"/>
                    <a:pt x="76" y="1"/>
                  </a:cubicBezTo>
                  <a:close/>
                  <a:moveTo>
                    <a:pt x="8" y="27"/>
                  </a:moveTo>
                  <a:cubicBezTo>
                    <a:pt x="78" y="6"/>
                    <a:pt x="78" y="6"/>
                    <a:pt x="78" y="6"/>
                  </a:cubicBezTo>
                  <a:cubicBezTo>
                    <a:pt x="79" y="6"/>
                    <a:pt x="81" y="7"/>
                    <a:pt x="81" y="8"/>
                  </a:cubicBezTo>
                  <a:cubicBezTo>
                    <a:pt x="84" y="16"/>
                    <a:pt x="84" y="16"/>
                    <a:pt x="84" y="16"/>
                  </a:cubicBezTo>
                  <a:cubicBezTo>
                    <a:pt x="9" y="38"/>
                    <a:pt x="9" y="38"/>
                    <a:pt x="9" y="38"/>
                  </a:cubicBezTo>
                  <a:cubicBezTo>
                    <a:pt x="7" y="30"/>
                    <a:pt x="7" y="30"/>
                    <a:pt x="7" y="30"/>
                  </a:cubicBezTo>
                  <a:cubicBezTo>
                    <a:pt x="6" y="29"/>
                    <a:pt x="7" y="27"/>
                    <a:pt x="8" y="27"/>
                  </a:cubicBezTo>
                  <a:close/>
                  <a:moveTo>
                    <a:pt x="94" y="60"/>
                  </a:moveTo>
                  <a:cubicBezTo>
                    <a:pt x="24" y="80"/>
                    <a:pt x="24" y="80"/>
                    <a:pt x="24" y="80"/>
                  </a:cubicBezTo>
                  <a:cubicBezTo>
                    <a:pt x="23" y="81"/>
                    <a:pt x="21" y="80"/>
                    <a:pt x="21" y="78"/>
                  </a:cubicBezTo>
                  <a:cubicBezTo>
                    <a:pt x="14" y="54"/>
                    <a:pt x="14" y="54"/>
                    <a:pt x="14" y="54"/>
                  </a:cubicBezTo>
                  <a:cubicBezTo>
                    <a:pt x="88" y="32"/>
                    <a:pt x="88" y="32"/>
                    <a:pt x="88" y="32"/>
                  </a:cubicBezTo>
                  <a:cubicBezTo>
                    <a:pt x="95" y="56"/>
                    <a:pt x="95" y="56"/>
                    <a:pt x="95" y="56"/>
                  </a:cubicBezTo>
                  <a:cubicBezTo>
                    <a:pt x="96" y="58"/>
                    <a:pt x="95" y="59"/>
                    <a:pt x="94" y="60"/>
                  </a:cubicBezTo>
                  <a:close/>
                  <a:moveTo>
                    <a:pt x="22" y="63"/>
                  </a:moveTo>
                  <a:cubicBezTo>
                    <a:pt x="27" y="62"/>
                    <a:pt x="27" y="62"/>
                    <a:pt x="27" y="62"/>
                  </a:cubicBezTo>
                  <a:cubicBezTo>
                    <a:pt x="31" y="73"/>
                    <a:pt x="31" y="73"/>
                    <a:pt x="31" y="73"/>
                  </a:cubicBezTo>
                  <a:cubicBezTo>
                    <a:pt x="25" y="74"/>
                    <a:pt x="25" y="74"/>
                    <a:pt x="25" y="74"/>
                  </a:cubicBezTo>
                  <a:lnTo>
                    <a:pt x="22" y="63"/>
                  </a:lnTo>
                  <a:close/>
                  <a:moveTo>
                    <a:pt x="33" y="60"/>
                  </a:moveTo>
                  <a:cubicBezTo>
                    <a:pt x="38" y="59"/>
                    <a:pt x="38" y="59"/>
                    <a:pt x="38" y="59"/>
                  </a:cubicBezTo>
                  <a:cubicBezTo>
                    <a:pt x="41" y="69"/>
                    <a:pt x="41" y="69"/>
                    <a:pt x="41" y="69"/>
                  </a:cubicBezTo>
                  <a:cubicBezTo>
                    <a:pt x="36" y="71"/>
                    <a:pt x="36" y="71"/>
                    <a:pt x="36" y="71"/>
                  </a:cubicBezTo>
                  <a:lnTo>
                    <a:pt x="33" y="60"/>
                  </a:lnTo>
                  <a:close/>
                  <a:moveTo>
                    <a:pt x="43" y="57"/>
                  </a:moveTo>
                  <a:cubicBezTo>
                    <a:pt x="49" y="56"/>
                    <a:pt x="49" y="56"/>
                    <a:pt x="49" y="56"/>
                  </a:cubicBezTo>
                  <a:cubicBezTo>
                    <a:pt x="52" y="66"/>
                    <a:pt x="52" y="66"/>
                    <a:pt x="52" y="66"/>
                  </a:cubicBezTo>
                  <a:cubicBezTo>
                    <a:pt x="47" y="68"/>
                    <a:pt x="47" y="68"/>
                    <a:pt x="47" y="68"/>
                  </a:cubicBezTo>
                  <a:lnTo>
                    <a:pt x="43" y="57"/>
                  </a:lnTo>
                  <a:close/>
                </a:path>
              </a:pathLst>
            </a:custGeom>
            <a:solidFill>
              <a:srgbClr val="00B2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6"/>
            <p:cNvSpPr>
              <a:spLocks/>
            </p:cNvSpPr>
            <p:nvPr/>
          </p:nvSpPr>
          <p:spPr bwMode="auto">
            <a:xfrm>
              <a:off x="4401" y="1495"/>
              <a:ext cx="113" cy="118"/>
            </a:xfrm>
            <a:custGeom>
              <a:avLst/>
              <a:gdLst>
                <a:gd name="T0" fmla="*/ 65 w 92"/>
                <a:gd name="T1" fmla="*/ 96 h 96"/>
                <a:gd name="T2" fmla="*/ 36 w 92"/>
                <a:gd name="T3" fmla="*/ 49 h 96"/>
                <a:gd name="T4" fmla="*/ 36 w 92"/>
                <a:gd name="T5" fmla="*/ 72 h 96"/>
                <a:gd name="T6" fmla="*/ 0 w 92"/>
                <a:gd name="T7" fmla="*/ 36 h 96"/>
                <a:gd name="T8" fmla="*/ 36 w 92"/>
                <a:gd name="T9" fmla="*/ 0 h 96"/>
                <a:gd name="T10" fmla="*/ 36 w 92"/>
                <a:gd name="T11" fmla="*/ 24 h 96"/>
                <a:gd name="T12" fmla="*/ 65 w 92"/>
                <a:gd name="T13" fmla="*/ 96 h 96"/>
              </a:gdLst>
              <a:ahLst/>
              <a:cxnLst>
                <a:cxn ang="0">
                  <a:pos x="T0" y="T1"/>
                </a:cxn>
                <a:cxn ang="0">
                  <a:pos x="T2" y="T3"/>
                </a:cxn>
                <a:cxn ang="0">
                  <a:pos x="T4" y="T5"/>
                </a:cxn>
                <a:cxn ang="0">
                  <a:pos x="T6" y="T7"/>
                </a:cxn>
                <a:cxn ang="0">
                  <a:pos x="T8" y="T9"/>
                </a:cxn>
                <a:cxn ang="0">
                  <a:pos x="T10" y="T11"/>
                </a:cxn>
                <a:cxn ang="0">
                  <a:pos x="T12" y="T13"/>
                </a:cxn>
              </a:cxnLst>
              <a:rect l="0" t="0" r="r" b="b"/>
              <a:pathLst>
                <a:path w="92" h="96">
                  <a:moveTo>
                    <a:pt x="65" y="96"/>
                  </a:moveTo>
                  <a:cubicBezTo>
                    <a:pt x="76" y="77"/>
                    <a:pt x="78" y="48"/>
                    <a:pt x="36" y="49"/>
                  </a:cubicBezTo>
                  <a:cubicBezTo>
                    <a:pt x="36" y="72"/>
                    <a:pt x="36" y="72"/>
                    <a:pt x="36" y="72"/>
                  </a:cubicBezTo>
                  <a:cubicBezTo>
                    <a:pt x="0" y="36"/>
                    <a:pt x="0" y="36"/>
                    <a:pt x="0" y="36"/>
                  </a:cubicBezTo>
                  <a:cubicBezTo>
                    <a:pt x="36" y="0"/>
                    <a:pt x="36" y="0"/>
                    <a:pt x="36" y="0"/>
                  </a:cubicBezTo>
                  <a:cubicBezTo>
                    <a:pt x="36" y="24"/>
                    <a:pt x="36" y="24"/>
                    <a:pt x="36" y="24"/>
                  </a:cubicBezTo>
                  <a:cubicBezTo>
                    <a:pt x="86" y="22"/>
                    <a:pt x="92" y="68"/>
                    <a:pt x="65" y="96"/>
                  </a:cubicBezTo>
                  <a:close/>
                </a:path>
              </a:pathLst>
            </a:custGeom>
            <a:solidFill>
              <a:srgbClr val="FF4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27"/>
            <p:cNvSpPr>
              <a:spLocks noEditPoints="1"/>
            </p:cNvSpPr>
            <p:nvPr/>
          </p:nvSpPr>
          <p:spPr bwMode="auto">
            <a:xfrm>
              <a:off x="4367" y="1585"/>
              <a:ext cx="106" cy="75"/>
            </a:xfrm>
            <a:custGeom>
              <a:avLst/>
              <a:gdLst>
                <a:gd name="T0" fmla="*/ 70 w 86"/>
                <a:gd name="T1" fmla="*/ 58 h 61"/>
                <a:gd name="T2" fmla="*/ 75 w 86"/>
                <a:gd name="T3" fmla="*/ 49 h 61"/>
                <a:gd name="T4" fmla="*/ 80 w 86"/>
                <a:gd name="T5" fmla="*/ 41 h 61"/>
                <a:gd name="T6" fmla="*/ 85 w 86"/>
                <a:gd name="T7" fmla="*/ 31 h 61"/>
                <a:gd name="T8" fmla="*/ 83 w 86"/>
                <a:gd name="T9" fmla="*/ 24 h 61"/>
                <a:gd name="T10" fmla="*/ 65 w 86"/>
                <a:gd name="T11" fmla="*/ 9 h 61"/>
                <a:gd name="T12" fmla="*/ 58 w 86"/>
                <a:gd name="T13" fmla="*/ 9 h 61"/>
                <a:gd name="T14" fmla="*/ 50 w 86"/>
                <a:gd name="T15" fmla="*/ 17 h 61"/>
                <a:gd name="T16" fmla="*/ 49 w 86"/>
                <a:gd name="T17" fmla="*/ 18 h 61"/>
                <a:gd name="T18" fmla="*/ 17 w 86"/>
                <a:gd name="T19" fmla="*/ 0 h 61"/>
                <a:gd name="T20" fmla="*/ 0 w 86"/>
                <a:gd name="T21" fmla="*/ 3 h 61"/>
                <a:gd name="T22" fmla="*/ 4 w 86"/>
                <a:gd name="T23" fmla="*/ 16 h 61"/>
                <a:gd name="T24" fmla="*/ 9 w 86"/>
                <a:gd name="T25" fmla="*/ 15 h 61"/>
                <a:gd name="T26" fmla="*/ 11 w 86"/>
                <a:gd name="T27" fmla="*/ 24 h 61"/>
                <a:gd name="T28" fmla="*/ 20 w 86"/>
                <a:gd name="T29" fmla="*/ 21 h 61"/>
                <a:gd name="T30" fmla="*/ 23 w 86"/>
                <a:gd name="T31" fmla="*/ 30 h 61"/>
                <a:gd name="T32" fmla="*/ 32 w 86"/>
                <a:gd name="T33" fmla="*/ 27 h 61"/>
                <a:gd name="T34" fmla="*/ 35 w 86"/>
                <a:gd name="T35" fmla="*/ 36 h 61"/>
                <a:gd name="T36" fmla="*/ 39 w 86"/>
                <a:gd name="T37" fmla="*/ 35 h 61"/>
                <a:gd name="T38" fmla="*/ 39 w 86"/>
                <a:gd name="T39" fmla="*/ 36 h 61"/>
                <a:gd name="T40" fmla="*/ 37 w 86"/>
                <a:gd name="T41" fmla="*/ 47 h 61"/>
                <a:gd name="T42" fmla="*/ 41 w 86"/>
                <a:gd name="T43" fmla="*/ 53 h 61"/>
                <a:gd name="T44" fmla="*/ 64 w 86"/>
                <a:gd name="T45" fmla="*/ 60 h 61"/>
                <a:gd name="T46" fmla="*/ 70 w 86"/>
                <a:gd name="T47" fmla="*/ 58 h 61"/>
                <a:gd name="T48" fmla="*/ 15 w 86"/>
                <a:gd name="T49" fmla="*/ 10 h 61"/>
                <a:gd name="T50" fmla="*/ 18 w 86"/>
                <a:gd name="T51" fmla="*/ 6 h 61"/>
                <a:gd name="T52" fmla="*/ 46 w 86"/>
                <a:gd name="T53" fmla="*/ 21 h 61"/>
                <a:gd name="T54" fmla="*/ 43 w 86"/>
                <a:gd name="T55" fmla="*/ 25 h 61"/>
                <a:gd name="T56" fmla="*/ 15 w 86"/>
                <a:gd name="T57" fmla="*/ 10 h 61"/>
                <a:gd name="T58" fmla="*/ 61 w 86"/>
                <a:gd name="T59" fmla="*/ 54 h 61"/>
                <a:gd name="T60" fmla="*/ 57 w 86"/>
                <a:gd name="T61" fmla="*/ 52 h 61"/>
                <a:gd name="T62" fmla="*/ 56 w 86"/>
                <a:gd name="T63" fmla="*/ 49 h 61"/>
                <a:gd name="T64" fmla="*/ 69 w 86"/>
                <a:gd name="T65" fmla="*/ 24 h 61"/>
                <a:gd name="T66" fmla="*/ 72 w 86"/>
                <a:gd name="T67" fmla="*/ 23 h 61"/>
                <a:gd name="T68" fmla="*/ 77 w 86"/>
                <a:gd name="T69" fmla="*/ 26 h 61"/>
                <a:gd name="T70" fmla="*/ 77 w 86"/>
                <a:gd name="T71" fmla="*/ 29 h 61"/>
                <a:gd name="T72" fmla="*/ 64 w 86"/>
                <a:gd name="T73" fmla="*/ 53 h 61"/>
                <a:gd name="T74" fmla="*/ 61 w 86"/>
                <a:gd name="T75" fmla="*/ 5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6" h="61">
                  <a:moveTo>
                    <a:pt x="70" y="58"/>
                  </a:moveTo>
                  <a:cubicBezTo>
                    <a:pt x="75" y="49"/>
                    <a:pt x="75" y="49"/>
                    <a:pt x="75" y="49"/>
                  </a:cubicBezTo>
                  <a:cubicBezTo>
                    <a:pt x="77" y="46"/>
                    <a:pt x="79" y="43"/>
                    <a:pt x="80" y="41"/>
                  </a:cubicBezTo>
                  <a:cubicBezTo>
                    <a:pt x="85" y="31"/>
                    <a:pt x="85" y="31"/>
                    <a:pt x="85" y="31"/>
                  </a:cubicBezTo>
                  <a:cubicBezTo>
                    <a:pt x="86" y="29"/>
                    <a:pt x="85" y="26"/>
                    <a:pt x="83" y="24"/>
                  </a:cubicBezTo>
                  <a:cubicBezTo>
                    <a:pt x="65" y="9"/>
                    <a:pt x="65" y="9"/>
                    <a:pt x="65" y="9"/>
                  </a:cubicBezTo>
                  <a:cubicBezTo>
                    <a:pt x="63" y="7"/>
                    <a:pt x="60" y="7"/>
                    <a:pt x="58" y="9"/>
                  </a:cubicBezTo>
                  <a:cubicBezTo>
                    <a:pt x="50" y="17"/>
                    <a:pt x="50" y="17"/>
                    <a:pt x="50" y="17"/>
                  </a:cubicBezTo>
                  <a:cubicBezTo>
                    <a:pt x="49" y="17"/>
                    <a:pt x="49" y="17"/>
                    <a:pt x="49" y="18"/>
                  </a:cubicBezTo>
                  <a:cubicBezTo>
                    <a:pt x="17" y="0"/>
                    <a:pt x="17" y="0"/>
                    <a:pt x="17" y="0"/>
                  </a:cubicBezTo>
                  <a:cubicBezTo>
                    <a:pt x="0" y="3"/>
                    <a:pt x="0" y="3"/>
                    <a:pt x="0" y="3"/>
                  </a:cubicBezTo>
                  <a:cubicBezTo>
                    <a:pt x="4" y="16"/>
                    <a:pt x="4" y="16"/>
                    <a:pt x="4" y="16"/>
                  </a:cubicBezTo>
                  <a:cubicBezTo>
                    <a:pt x="9" y="15"/>
                    <a:pt x="9" y="15"/>
                    <a:pt x="9" y="15"/>
                  </a:cubicBezTo>
                  <a:cubicBezTo>
                    <a:pt x="11" y="24"/>
                    <a:pt x="11" y="24"/>
                    <a:pt x="11" y="24"/>
                  </a:cubicBezTo>
                  <a:cubicBezTo>
                    <a:pt x="20" y="21"/>
                    <a:pt x="20" y="21"/>
                    <a:pt x="20" y="21"/>
                  </a:cubicBezTo>
                  <a:cubicBezTo>
                    <a:pt x="23" y="30"/>
                    <a:pt x="23" y="30"/>
                    <a:pt x="23" y="30"/>
                  </a:cubicBezTo>
                  <a:cubicBezTo>
                    <a:pt x="32" y="27"/>
                    <a:pt x="32" y="27"/>
                    <a:pt x="32" y="27"/>
                  </a:cubicBezTo>
                  <a:cubicBezTo>
                    <a:pt x="35" y="36"/>
                    <a:pt x="35" y="36"/>
                    <a:pt x="35" y="36"/>
                  </a:cubicBezTo>
                  <a:cubicBezTo>
                    <a:pt x="39" y="35"/>
                    <a:pt x="39" y="35"/>
                    <a:pt x="39" y="35"/>
                  </a:cubicBezTo>
                  <a:cubicBezTo>
                    <a:pt x="39" y="35"/>
                    <a:pt x="39" y="36"/>
                    <a:pt x="39" y="36"/>
                  </a:cubicBezTo>
                  <a:cubicBezTo>
                    <a:pt x="37" y="47"/>
                    <a:pt x="37" y="47"/>
                    <a:pt x="37" y="47"/>
                  </a:cubicBezTo>
                  <a:cubicBezTo>
                    <a:pt x="37" y="50"/>
                    <a:pt x="38" y="53"/>
                    <a:pt x="41" y="53"/>
                  </a:cubicBezTo>
                  <a:cubicBezTo>
                    <a:pt x="64" y="60"/>
                    <a:pt x="64" y="60"/>
                    <a:pt x="64" y="60"/>
                  </a:cubicBezTo>
                  <a:cubicBezTo>
                    <a:pt x="66" y="61"/>
                    <a:pt x="69" y="60"/>
                    <a:pt x="70" y="58"/>
                  </a:cubicBezTo>
                  <a:close/>
                  <a:moveTo>
                    <a:pt x="15" y="10"/>
                  </a:moveTo>
                  <a:cubicBezTo>
                    <a:pt x="18" y="6"/>
                    <a:pt x="18" y="6"/>
                    <a:pt x="18" y="6"/>
                  </a:cubicBezTo>
                  <a:cubicBezTo>
                    <a:pt x="46" y="21"/>
                    <a:pt x="46" y="21"/>
                    <a:pt x="46" y="21"/>
                  </a:cubicBezTo>
                  <a:cubicBezTo>
                    <a:pt x="43" y="25"/>
                    <a:pt x="43" y="25"/>
                    <a:pt x="43" y="25"/>
                  </a:cubicBezTo>
                  <a:lnTo>
                    <a:pt x="15" y="10"/>
                  </a:lnTo>
                  <a:close/>
                  <a:moveTo>
                    <a:pt x="61" y="54"/>
                  </a:moveTo>
                  <a:cubicBezTo>
                    <a:pt x="57" y="52"/>
                    <a:pt x="57" y="52"/>
                    <a:pt x="57" y="52"/>
                  </a:cubicBezTo>
                  <a:cubicBezTo>
                    <a:pt x="56" y="51"/>
                    <a:pt x="55" y="50"/>
                    <a:pt x="56" y="49"/>
                  </a:cubicBezTo>
                  <a:cubicBezTo>
                    <a:pt x="69" y="24"/>
                    <a:pt x="69" y="24"/>
                    <a:pt x="69" y="24"/>
                  </a:cubicBezTo>
                  <a:cubicBezTo>
                    <a:pt x="70" y="23"/>
                    <a:pt x="71" y="23"/>
                    <a:pt x="72" y="23"/>
                  </a:cubicBezTo>
                  <a:cubicBezTo>
                    <a:pt x="77" y="26"/>
                    <a:pt x="77" y="26"/>
                    <a:pt x="77" y="26"/>
                  </a:cubicBezTo>
                  <a:cubicBezTo>
                    <a:pt x="78" y="26"/>
                    <a:pt x="78" y="28"/>
                    <a:pt x="77" y="29"/>
                  </a:cubicBezTo>
                  <a:cubicBezTo>
                    <a:pt x="64" y="53"/>
                    <a:pt x="64" y="53"/>
                    <a:pt x="64" y="53"/>
                  </a:cubicBezTo>
                  <a:cubicBezTo>
                    <a:pt x="64" y="54"/>
                    <a:pt x="62" y="55"/>
                    <a:pt x="61" y="54"/>
                  </a:cubicBezTo>
                  <a:close/>
                </a:path>
              </a:pathLst>
            </a:custGeom>
            <a:solidFill>
              <a:srgbClr val="65CB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28"/>
            <p:cNvSpPr>
              <a:spLocks noEditPoints="1"/>
            </p:cNvSpPr>
            <p:nvPr/>
          </p:nvSpPr>
          <p:spPr bwMode="auto">
            <a:xfrm>
              <a:off x="4294" y="2208"/>
              <a:ext cx="84" cy="74"/>
            </a:xfrm>
            <a:custGeom>
              <a:avLst/>
              <a:gdLst>
                <a:gd name="T0" fmla="*/ 56 w 69"/>
                <a:gd name="T1" fmla="*/ 0 h 60"/>
                <a:gd name="T2" fmla="*/ 13 w 69"/>
                <a:gd name="T3" fmla="*/ 0 h 60"/>
                <a:gd name="T4" fmla="*/ 0 w 69"/>
                <a:gd name="T5" fmla="*/ 13 h 60"/>
                <a:gd name="T6" fmla="*/ 0 w 69"/>
                <a:gd name="T7" fmla="*/ 58 h 60"/>
                <a:gd name="T8" fmla="*/ 2 w 69"/>
                <a:gd name="T9" fmla="*/ 60 h 60"/>
                <a:gd name="T10" fmla="*/ 66 w 69"/>
                <a:gd name="T11" fmla="*/ 60 h 60"/>
                <a:gd name="T12" fmla="*/ 69 w 69"/>
                <a:gd name="T13" fmla="*/ 58 h 60"/>
                <a:gd name="T14" fmla="*/ 69 w 69"/>
                <a:gd name="T15" fmla="*/ 13 h 60"/>
                <a:gd name="T16" fmla="*/ 56 w 69"/>
                <a:gd name="T17" fmla="*/ 0 h 60"/>
                <a:gd name="T18" fmla="*/ 34 w 69"/>
                <a:gd name="T19" fmla="*/ 51 h 60"/>
                <a:gd name="T20" fmla="*/ 13 w 69"/>
                <a:gd name="T21" fmla="*/ 34 h 60"/>
                <a:gd name="T22" fmla="*/ 26 w 69"/>
                <a:gd name="T23" fmla="*/ 34 h 60"/>
                <a:gd name="T24" fmla="*/ 26 w 69"/>
                <a:gd name="T25" fmla="*/ 21 h 60"/>
                <a:gd name="T26" fmla="*/ 43 w 69"/>
                <a:gd name="T27" fmla="*/ 21 h 60"/>
                <a:gd name="T28" fmla="*/ 43 w 69"/>
                <a:gd name="T29" fmla="*/ 34 h 60"/>
                <a:gd name="T30" fmla="*/ 56 w 69"/>
                <a:gd name="T31" fmla="*/ 34 h 60"/>
                <a:gd name="T32" fmla="*/ 34 w 69"/>
                <a:gd name="T33" fmla="*/ 51 h 60"/>
                <a:gd name="T34" fmla="*/ 10 w 69"/>
                <a:gd name="T35" fmla="*/ 8 h 60"/>
                <a:gd name="T36" fmla="*/ 15 w 69"/>
                <a:gd name="T37" fmla="*/ 4 h 60"/>
                <a:gd name="T38" fmla="*/ 54 w 69"/>
                <a:gd name="T39" fmla="*/ 4 h 60"/>
                <a:gd name="T40" fmla="*/ 58 w 69"/>
                <a:gd name="T41" fmla="*/ 8 h 60"/>
                <a:gd name="T42" fmla="*/ 10 w 69"/>
                <a:gd name="T43"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9" h="60">
                  <a:moveTo>
                    <a:pt x="56" y="0"/>
                  </a:moveTo>
                  <a:cubicBezTo>
                    <a:pt x="13" y="0"/>
                    <a:pt x="13" y="0"/>
                    <a:pt x="13" y="0"/>
                  </a:cubicBezTo>
                  <a:cubicBezTo>
                    <a:pt x="0" y="13"/>
                    <a:pt x="0" y="13"/>
                    <a:pt x="0" y="13"/>
                  </a:cubicBezTo>
                  <a:cubicBezTo>
                    <a:pt x="0" y="58"/>
                    <a:pt x="0" y="58"/>
                    <a:pt x="0" y="58"/>
                  </a:cubicBezTo>
                  <a:cubicBezTo>
                    <a:pt x="0" y="59"/>
                    <a:pt x="1" y="60"/>
                    <a:pt x="2" y="60"/>
                  </a:cubicBezTo>
                  <a:cubicBezTo>
                    <a:pt x="66" y="60"/>
                    <a:pt x="66" y="60"/>
                    <a:pt x="66" y="60"/>
                  </a:cubicBezTo>
                  <a:cubicBezTo>
                    <a:pt x="68" y="60"/>
                    <a:pt x="69" y="59"/>
                    <a:pt x="69" y="58"/>
                  </a:cubicBezTo>
                  <a:cubicBezTo>
                    <a:pt x="69" y="13"/>
                    <a:pt x="69" y="13"/>
                    <a:pt x="69" y="13"/>
                  </a:cubicBezTo>
                  <a:lnTo>
                    <a:pt x="56" y="0"/>
                  </a:lnTo>
                  <a:close/>
                  <a:moveTo>
                    <a:pt x="34" y="51"/>
                  </a:moveTo>
                  <a:cubicBezTo>
                    <a:pt x="13" y="34"/>
                    <a:pt x="13" y="34"/>
                    <a:pt x="13" y="34"/>
                  </a:cubicBezTo>
                  <a:cubicBezTo>
                    <a:pt x="26" y="34"/>
                    <a:pt x="26" y="34"/>
                    <a:pt x="26" y="34"/>
                  </a:cubicBezTo>
                  <a:cubicBezTo>
                    <a:pt x="26" y="21"/>
                    <a:pt x="26" y="21"/>
                    <a:pt x="26" y="21"/>
                  </a:cubicBezTo>
                  <a:cubicBezTo>
                    <a:pt x="43" y="21"/>
                    <a:pt x="43" y="21"/>
                    <a:pt x="43" y="21"/>
                  </a:cubicBezTo>
                  <a:cubicBezTo>
                    <a:pt x="43" y="34"/>
                    <a:pt x="43" y="34"/>
                    <a:pt x="43" y="34"/>
                  </a:cubicBezTo>
                  <a:cubicBezTo>
                    <a:pt x="56" y="34"/>
                    <a:pt x="56" y="34"/>
                    <a:pt x="56" y="34"/>
                  </a:cubicBezTo>
                  <a:lnTo>
                    <a:pt x="34" y="51"/>
                  </a:lnTo>
                  <a:close/>
                  <a:moveTo>
                    <a:pt x="10" y="8"/>
                  </a:moveTo>
                  <a:cubicBezTo>
                    <a:pt x="15" y="4"/>
                    <a:pt x="15" y="4"/>
                    <a:pt x="15" y="4"/>
                  </a:cubicBezTo>
                  <a:cubicBezTo>
                    <a:pt x="54" y="4"/>
                    <a:pt x="54" y="4"/>
                    <a:pt x="54" y="4"/>
                  </a:cubicBezTo>
                  <a:cubicBezTo>
                    <a:pt x="58" y="8"/>
                    <a:pt x="58" y="8"/>
                    <a:pt x="58" y="8"/>
                  </a:cubicBezTo>
                  <a:lnTo>
                    <a:pt x="10" y="8"/>
                  </a:lnTo>
                  <a:close/>
                </a:path>
              </a:pathLst>
            </a:custGeom>
            <a:solidFill>
              <a:srgbClr val="EA1D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29"/>
            <p:cNvSpPr>
              <a:spLocks noEditPoints="1"/>
            </p:cNvSpPr>
            <p:nvPr/>
          </p:nvSpPr>
          <p:spPr bwMode="auto">
            <a:xfrm>
              <a:off x="4412" y="1391"/>
              <a:ext cx="70" cy="94"/>
            </a:xfrm>
            <a:custGeom>
              <a:avLst/>
              <a:gdLst>
                <a:gd name="T0" fmla="*/ 57 w 57"/>
                <a:gd name="T1" fmla="*/ 48 h 77"/>
                <a:gd name="T2" fmla="*/ 57 w 57"/>
                <a:gd name="T3" fmla="*/ 48 h 77"/>
                <a:gd name="T4" fmla="*/ 57 w 57"/>
                <a:gd name="T5" fmla="*/ 47 h 77"/>
                <a:gd name="T6" fmla="*/ 28 w 57"/>
                <a:gd name="T7" fmla="*/ 0 h 77"/>
                <a:gd name="T8" fmla="*/ 0 w 57"/>
                <a:gd name="T9" fmla="*/ 47 h 77"/>
                <a:gd name="T10" fmla="*/ 0 w 57"/>
                <a:gd name="T11" fmla="*/ 48 h 77"/>
                <a:gd name="T12" fmla="*/ 0 w 57"/>
                <a:gd name="T13" fmla="*/ 48 h 77"/>
                <a:gd name="T14" fmla="*/ 0 w 57"/>
                <a:gd name="T15" fmla="*/ 48 h 77"/>
                <a:gd name="T16" fmla="*/ 0 w 57"/>
                <a:gd name="T17" fmla="*/ 49 h 77"/>
                <a:gd name="T18" fmla="*/ 0 w 57"/>
                <a:gd name="T19" fmla="*/ 49 h 77"/>
                <a:gd name="T20" fmla="*/ 28 w 57"/>
                <a:gd name="T21" fmla="*/ 77 h 77"/>
                <a:gd name="T22" fmla="*/ 57 w 57"/>
                <a:gd name="T23" fmla="*/ 49 h 77"/>
                <a:gd name="T24" fmla="*/ 57 w 57"/>
                <a:gd name="T25" fmla="*/ 49 h 77"/>
                <a:gd name="T26" fmla="*/ 57 w 57"/>
                <a:gd name="T27" fmla="*/ 48 h 77"/>
                <a:gd name="T28" fmla="*/ 57 w 57"/>
                <a:gd name="T29" fmla="*/ 48 h 77"/>
                <a:gd name="T30" fmla="*/ 48 w 57"/>
                <a:gd name="T31" fmla="*/ 49 h 77"/>
                <a:gd name="T32" fmla="*/ 48 w 57"/>
                <a:gd name="T33" fmla="*/ 49 h 77"/>
                <a:gd name="T34" fmla="*/ 42 w 57"/>
                <a:gd name="T35" fmla="*/ 62 h 77"/>
                <a:gd name="T36" fmla="*/ 28 w 57"/>
                <a:gd name="T37" fmla="*/ 68 h 77"/>
                <a:gd name="T38" fmla="*/ 26 w 57"/>
                <a:gd name="T39" fmla="*/ 68 h 77"/>
                <a:gd name="T40" fmla="*/ 43 w 57"/>
                <a:gd name="T41" fmla="*/ 37 h 77"/>
                <a:gd name="T42" fmla="*/ 43 w 57"/>
                <a:gd name="T43" fmla="*/ 32 h 77"/>
                <a:gd name="T44" fmla="*/ 48 w 57"/>
                <a:gd name="T45" fmla="*/ 48 h 77"/>
                <a:gd name="T46" fmla="*/ 48 w 57"/>
                <a:gd name="T47" fmla="*/ 48 h 77"/>
                <a:gd name="T48" fmla="*/ 48 w 57"/>
                <a:gd name="T49" fmla="*/ 48 h 77"/>
                <a:gd name="T50" fmla="*/ 48 w 57"/>
                <a:gd name="T51" fmla="*/ 48 h 77"/>
                <a:gd name="T52" fmla="*/ 48 w 57"/>
                <a:gd name="T53" fmla="*/ 48 h 77"/>
                <a:gd name="T54" fmla="*/ 48 w 57"/>
                <a:gd name="T55" fmla="*/ 4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77">
                  <a:moveTo>
                    <a:pt x="57" y="48"/>
                  </a:moveTo>
                  <a:cubicBezTo>
                    <a:pt x="57" y="48"/>
                    <a:pt x="57" y="48"/>
                    <a:pt x="57" y="48"/>
                  </a:cubicBezTo>
                  <a:cubicBezTo>
                    <a:pt x="57" y="48"/>
                    <a:pt x="57" y="48"/>
                    <a:pt x="57" y="47"/>
                  </a:cubicBezTo>
                  <a:cubicBezTo>
                    <a:pt x="57" y="24"/>
                    <a:pt x="28" y="0"/>
                    <a:pt x="28" y="0"/>
                  </a:cubicBezTo>
                  <a:cubicBezTo>
                    <a:pt x="28" y="0"/>
                    <a:pt x="0" y="24"/>
                    <a:pt x="0" y="47"/>
                  </a:cubicBezTo>
                  <a:cubicBezTo>
                    <a:pt x="0" y="48"/>
                    <a:pt x="0" y="48"/>
                    <a:pt x="0" y="48"/>
                  </a:cubicBezTo>
                  <a:cubicBezTo>
                    <a:pt x="0" y="48"/>
                    <a:pt x="0" y="48"/>
                    <a:pt x="0" y="48"/>
                  </a:cubicBezTo>
                  <a:cubicBezTo>
                    <a:pt x="0" y="48"/>
                    <a:pt x="0" y="48"/>
                    <a:pt x="0" y="48"/>
                  </a:cubicBezTo>
                  <a:cubicBezTo>
                    <a:pt x="0" y="49"/>
                    <a:pt x="0" y="49"/>
                    <a:pt x="0" y="49"/>
                  </a:cubicBezTo>
                  <a:cubicBezTo>
                    <a:pt x="0" y="49"/>
                    <a:pt x="0" y="49"/>
                    <a:pt x="0" y="49"/>
                  </a:cubicBezTo>
                  <a:cubicBezTo>
                    <a:pt x="0" y="65"/>
                    <a:pt x="13" y="77"/>
                    <a:pt x="28" y="77"/>
                  </a:cubicBezTo>
                  <a:cubicBezTo>
                    <a:pt x="44" y="77"/>
                    <a:pt x="57" y="65"/>
                    <a:pt x="57" y="49"/>
                  </a:cubicBezTo>
                  <a:cubicBezTo>
                    <a:pt x="57" y="49"/>
                    <a:pt x="57" y="49"/>
                    <a:pt x="57" y="49"/>
                  </a:cubicBezTo>
                  <a:cubicBezTo>
                    <a:pt x="57" y="49"/>
                    <a:pt x="57" y="49"/>
                    <a:pt x="57" y="48"/>
                  </a:cubicBezTo>
                  <a:cubicBezTo>
                    <a:pt x="57" y="48"/>
                    <a:pt x="57" y="48"/>
                    <a:pt x="57" y="48"/>
                  </a:cubicBezTo>
                  <a:close/>
                  <a:moveTo>
                    <a:pt x="48" y="49"/>
                  </a:moveTo>
                  <a:cubicBezTo>
                    <a:pt x="48" y="49"/>
                    <a:pt x="48" y="49"/>
                    <a:pt x="48" y="49"/>
                  </a:cubicBezTo>
                  <a:cubicBezTo>
                    <a:pt x="48" y="54"/>
                    <a:pt x="46" y="59"/>
                    <a:pt x="42" y="62"/>
                  </a:cubicBezTo>
                  <a:cubicBezTo>
                    <a:pt x="38" y="66"/>
                    <a:pt x="34" y="68"/>
                    <a:pt x="28" y="68"/>
                  </a:cubicBezTo>
                  <a:cubicBezTo>
                    <a:pt x="28" y="68"/>
                    <a:pt x="27" y="68"/>
                    <a:pt x="26" y="68"/>
                  </a:cubicBezTo>
                  <a:cubicBezTo>
                    <a:pt x="36" y="61"/>
                    <a:pt x="43" y="50"/>
                    <a:pt x="43" y="37"/>
                  </a:cubicBezTo>
                  <a:cubicBezTo>
                    <a:pt x="43" y="35"/>
                    <a:pt x="43" y="34"/>
                    <a:pt x="43" y="32"/>
                  </a:cubicBezTo>
                  <a:cubicBezTo>
                    <a:pt x="46" y="38"/>
                    <a:pt x="48" y="43"/>
                    <a:pt x="48" y="48"/>
                  </a:cubicBezTo>
                  <a:cubicBezTo>
                    <a:pt x="48" y="48"/>
                    <a:pt x="48" y="48"/>
                    <a:pt x="48" y="48"/>
                  </a:cubicBezTo>
                  <a:cubicBezTo>
                    <a:pt x="48" y="48"/>
                    <a:pt x="48" y="48"/>
                    <a:pt x="48" y="48"/>
                  </a:cubicBezTo>
                  <a:cubicBezTo>
                    <a:pt x="48" y="48"/>
                    <a:pt x="48" y="48"/>
                    <a:pt x="48" y="48"/>
                  </a:cubicBezTo>
                  <a:cubicBezTo>
                    <a:pt x="48" y="48"/>
                    <a:pt x="48" y="48"/>
                    <a:pt x="48" y="48"/>
                  </a:cubicBezTo>
                  <a:cubicBezTo>
                    <a:pt x="48" y="49"/>
                    <a:pt x="48" y="49"/>
                    <a:pt x="48" y="49"/>
                  </a:cubicBezTo>
                  <a:close/>
                </a:path>
              </a:pathLst>
            </a:custGeom>
            <a:solidFill>
              <a:srgbClr val="EDE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0"/>
            <p:cNvSpPr>
              <a:spLocks noEditPoints="1"/>
            </p:cNvSpPr>
            <p:nvPr/>
          </p:nvSpPr>
          <p:spPr bwMode="auto">
            <a:xfrm>
              <a:off x="4337" y="1322"/>
              <a:ext cx="109" cy="104"/>
            </a:xfrm>
            <a:custGeom>
              <a:avLst/>
              <a:gdLst>
                <a:gd name="T0" fmla="*/ 52 w 89"/>
                <a:gd name="T1" fmla="*/ 2 h 85"/>
                <a:gd name="T2" fmla="*/ 4 w 89"/>
                <a:gd name="T3" fmla="*/ 35 h 85"/>
                <a:gd name="T4" fmla="*/ 3 w 89"/>
                <a:gd name="T5" fmla="*/ 45 h 85"/>
                <a:gd name="T6" fmla="*/ 28 w 89"/>
                <a:gd name="T7" fmla="*/ 81 h 85"/>
                <a:gd name="T8" fmla="*/ 37 w 89"/>
                <a:gd name="T9" fmla="*/ 83 h 85"/>
                <a:gd name="T10" fmla="*/ 85 w 89"/>
                <a:gd name="T11" fmla="*/ 50 h 85"/>
                <a:gd name="T12" fmla="*/ 87 w 89"/>
                <a:gd name="T13" fmla="*/ 41 h 85"/>
                <a:gd name="T14" fmla="*/ 61 w 89"/>
                <a:gd name="T15" fmla="*/ 4 h 85"/>
                <a:gd name="T16" fmla="*/ 52 w 89"/>
                <a:gd name="T17" fmla="*/ 2 h 85"/>
                <a:gd name="T18" fmla="*/ 38 w 89"/>
                <a:gd name="T19" fmla="*/ 48 h 85"/>
                <a:gd name="T20" fmla="*/ 31 w 89"/>
                <a:gd name="T21" fmla="*/ 70 h 85"/>
                <a:gd name="T22" fmla="*/ 11 w 89"/>
                <a:gd name="T23" fmla="*/ 42 h 85"/>
                <a:gd name="T24" fmla="*/ 38 w 89"/>
                <a:gd name="T25" fmla="*/ 48 h 85"/>
                <a:gd name="T26" fmla="*/ 14 w 89"/>
                <a:gd name="T27" fmla="*/ 40 h 85"/>
                <a:gd name="T28" fmla="*/ 52 w 89"/>
                <a:gd name="T29" fmla="*/ 13 h 85"/>
                <a:gd name="T30" fmla="*/ 43 w 89"/>
                <a:gd name="T31" fmla="*/ 41 h 85"/>
                <a:gd name="T32" fmla="*/ 14 w 89"/>
                <a:gd name="T33" fmla="*/ 40 h 85"/>
                <a:gd name="T34" fmla="*/ 39 w 89"/>
                <a:gd name="T35" fmla="*/ 48 h 85"/>
                <a:gd name="T36" fmla="*/ 50 w 89"/>
                <a:gd name="T37" fmla="*/ 50 h 85"/>
                <a:gd name="T38" fmla="*/ 51 w 89"/>
                <a:gd name="T39" fmla="*/ 40 h 85"/>
                <a:gd name="T40" fmla="*/ 74 w 89"/>
                <a:gd name="T41" fmla="*/ 47 h 85"/>
                <a:gd name="T42" fmla="*/ 38 w 89"/>
                <a:gd name="T43" fmla="*/ 72 h 85"/>
                <a:gd name="T44" fmla="*/ 39 w 89"/>
                <a:gd name="T45" fmla="*/ 48 h 85"/>
                <a:gd name="T46" fmla="*/ 51 w 89"/>
                <a:gd name="T47" fmla="*/ 39 h 85"/>
                <a:gd name="T48" fmla="*/ 55 w 89"/>
                <a:gd name="T49" fmla="*/ 11 h 85"/>
                <a:gd name="T50" fmla="*/ 75 w 89"/>
                <a:gd name="T51" fmla="*/ 40 h 85"/>
                <a:gd name="T52" fmla="*/ 51 w 89"/>
                <a:gd name="T53" fmla="*/ 3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9" h="85">
                  <a:moveTo>
                    <a:pt x="52" y="2"/>
                  </a:moveTo>
                  <a:cubicBezTo>
                    <a:pt x="4" y="35"/>
                    <a:pt x="4" y="35"/>
                    <a:pt x="4" y="35"/>
                  </a:cubicBezTo>
                  <a:cubicBezTo>
                    <a:pt x="1" y="38"/>
                    <a:pt x="0" y="42"/>
                    <a:pt x="3" y="45"/>
                  </a:cubicBezTo>
                  <a:cubicBezTo>
                    <a:pt x="28" y="81"/>
                    <a:pt x="28" y="81"/>
                    <a:pt x="28" y="81"/>
                  </a:cubicBezTo>
                  <a:cubicBezTo>
                    <a:pt x="30" y="84"/>
                    <a:pt x="34" y="85"/>
                    <a:pt x="37" y="83"/>
                  </a:cubicBezTo>
                  <a:cubicBezTo>
                    <a:pt x="85" y="50"/>
                    <a:pt x="85" y="50"/>
                    <a:pt x="85" y="50"/>
                  </a:cubicBezTo>
                  <a:cubicBezTo>
                    <a:pt x="88" y="48"/>
                    <a:pt x="89" y="44"/>
                    <a:pt x="87" y="41"/>
                  </a:cubicBezTo>
                  <a:cubicBezTo>
                    <a:pt x="61" y="4"/>
                    <a:pt x="61" y="4"/>
                    <a:pt x="61" y="4"/>
                  </a:cubicBezTo>
                  <a:cubicBezTo>
                    <a:pt x="59" y="1"/>
                    <a:pt x="55" y="0"/>
                    <a:pt x="52" y="2"/>
                  </a:cubicBezTo>
                  <a:close/>
                  <a:moveTo>
                    <a:pt x="38" y="48"/>
                  </a:moveTo>
                  <a:cubicBezTo>
                    <a:pt x="31" y="70"/>
                    <a:pt x="31" y="70"/>
                    <a:pt x="31" y="70"/>
                  </a:cubicBezTo>
                  <a:cubicBezTo>
                    <a:pt x="11" y="42"/>
                    <a:pt x="11" y="42"/>
                    <a:pt x="11" y="42"/>
                  </a:cubicBezTo>
                  <a:lnTo>
                    <a:pt x="38" y="48"/>
                  </a:lnTo>
                  <a:close/>
                  <a:moveTo>
                    <a:pt x="14" y="40"/>
                  </a:moveTo>
                  <a:cubicBezTo>
                    <a:pt x="52" y="13"/>
                    <a:pt x="52" y="13"/>
                    <a:pt x="52" y="13"/>
                  </a:cubicBezTo>
                  <a:cubicBezTo>
                    <a:pt x="43" y="41"/>
                    <a:pt x="43" y="41"/>
                    <a:pt x="43" y="41"/>
                  </a:cubicBezTo>
                  <a:lnTo>
                    <a:pt x="14" y="40"/>
                  </a:lnTo>
                  <a:close/>
                  <a:moveTo>
                    <a:pt x="39" y="48"/>
                  </a:moveTo>
                  <a:cubicBezTo>
                    <a:pt x="50" y="50"/>
                    <a:pt x="50" y="50"/>
                    <a:pt x="50" y="50"/>
                  </a:cubicBezTo>
                  <a:cubicBezTo>
                    <a:pt x="51" y="40"/>
                    <a:pt x="51" y="40"/>
                    <a:pt x="51" y="40"/>
                  </a:cubicBezTo>
                  <a:cubicBezTo>
                    <a:pt x="74" y="47"/>
                    <a:pt x="74" y="47"/>
                    <a:pt x="74" y="47"/>
                  </a:cubicBezTo>
                  <a:cubicBezTo>
                    <a:pt x="38" y="72"/>
                    <a:pt x="38" y="72"/>
                    <a:pt x="38" y="72"/>
                  </a:cubicBezTo>
                  <a:lnTo>
                    <a:pt x="39" y="48"/>
                  </a:lnTo>
                  <a:close/>
                  <a:moveTo>
                    <a:pt x="51" y="39"/>
                  </a:moveTo>
                  <a:cubicBezTo>
                    <a:pt x="55" y="11"/>
                    <a:pt x="55" y="11"/>
                    <a:pt x="55" y="11"/>
                  </a:cubicBezTo>
                  <a:cubicBezTo>
                    <a:pt x="75" y="40"/>
                    <a:pt x="75" y="40"/>
                    <a:pt x="75" y="40"/>
                  </a:cubicBezTo>
                  <a:lnTo>
                    <a:pt x="51" y="39"/>
                  </a:lnTo>
                  <a:close/>
                </a:path>
              </a:pathLst>
            </a:custGeom>
            <a:solidFill>
              <a:srgbClr val="EA1D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1"/>
            <p:cNvSpPr>
              <a:spLocks noEditPoints="1"/>
            </p:cNvSpPr>
            <p:nvPr/>
          </p:nvSpPr>
          <p:spPr bwMode="auto">
            <a:xfrm>
              <a:off x="4294" y="1262"/>
              <a:ext cx="83" cy="85"/>
            </a:xfrm>
            <a:custGeom>
              <a:avLst/>
              <a:gdLst>
                <a:gd name="T0" fmla="*/ 34 w 68"/>
                <a:gd name="T1" fmla="*/ 0 h 69"/>
                <a:gd name="T2" fmla="*/ 0 w 68"/>
                <a:gd name="T3" fmla="*/ 34 h 69"/>
                <a:gd name="T4" fmla="*/ 34 w 68"/>
                <a:gd name="T5" fmla="*/ 69 h 69"/>
                <a:gd name="T6" fmla="*/ 68 w 68"/>
                <a:gd name="T7" fmla="*/ 34 h 69"/>
                <a:gd name="T8" fmla="*/ 34 w 68"/>
                <a:gd name="T9" fmla="*/ 0 h 69"/>
                <a:gd name="T10" fmla="*/ 34 w 68"/>
                <a:gd name="T11" fmla="*/ 62 h 69"/>
                <a:gd name="T12" fmla="*/ 7 w 68"/>
                <a:gd name="T13" fmla="*/ 34 h 69"/>
                <a:gd name="T14" fmla="*/ 34 w 68"/>
                <a:gd name="T15" fmla="*/ 7 h 69"/>
                <a:gd name="T16" fmla="*/ 62 w 68"/>
                <a:gd name="T17" fmla="*/ 34 h 69"/>
                <a:gd name="T18" fmla="*/ 34 w 68"/>
                <a:gd name="T19" fmla="*/ 62 h 69"/>
                <a:gd name="T20" fmla="*/ 22 w 68"/>
                <a:gd name="T21" fmla="*/ 24 h 69"/>
                <a:gd name="T22" fmla="*/ 36 w 68"/>
                <a:gd name="T23" fmla="*/ 34 h 69"/>
                <a:gd name="T24" fmla="*/ 22 w 68"/>
                <a:gd name="T25" fmla="*/ 45 h 69"/>
                <a:gd name="T26" fmla="*/ 22 w 68"/>
                <a:gd name="T27" fmla="*/ 24 h 69"/>
                <a:gd name="T28" fmla="*/ 39 w 68"/>
                <a:gd name="T29" fmla="*/ 24 h 69"/>
                <a:gd name="T30" fmla="*/ 54 w 68"/>
                <a:gd name="T31" fmla="*/ 34 h 69"/>
                <a:gd name="T32" fmla="*/ 39 w 68"/>
                <a:gd name="T33" fmla="*/ 45 h 69"/>
                <a:gd name="T34" fmla="*/ 39 w 68"/>
                <a:gd name="T35" fmla="*/ 2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69">
                  <a:moveTo>
                    <a:pt x="34" y="0"/>
                  </a:moveTo>
                  <a:cubicBezTo>
                    <a:pt x="15" y="0"/>
                    <a:pt x="0" y="16"/>
                    <a:pt x="0" y="34"/>
                  </a:cubicBezTo>
                  <a:cubicBezTo>
                    <a:pt x="0" y="53"/>
                    <a:pt x="15" y="69"/>
                    <a:pt x="34" y="69"/>
                  </a:cubicBezTo>
                  <a:cubicBezTo>
                    <a:pt x="53" y="69"/>
                    <a:pt x="68" y="53"/>
                    <a:pt x="68" y="34"/>
                  </a:cubicBezTo>
                  <a:cubicBezTo>
                    <a:pt x="68" y="16"/>
                    <a:pt x="53" y="0"/>
                    <a:pt x="34" y="0"/>
                  </a:cubicBezTo>
                  <a:close/>
                  <a:moveTo>
                    <a:pt x="34" y="62"/>
                  </a:moveTo>
                  <a:cubicBezTo>
                    <a:pt x="19" y="62"/>
                    <a:pt x="7" y="50"/>
                    <a:pt x="7" y="34"/>
                  </a:cubicBezTo>
                  <a:cubicBezTo>
                    <a:pt x="7" y="19"/>
                    <a:pt x="19" y="7"/>
                    <a:pt x="34" y="7"/>
                  </a:cubicBezTo>
                  <a:cubicBezTo>
                    <a:pt x="50" y="7"/>
                    <a:pt x="62" y="19"/>
                    <a:pt x="62" y="34"/>
                  </a:cubicBezTo>
                  <a:cubicBezTo>
                    <a:pt x="62" y="50"/>
                    <a:pt x="50" y="62"/>
                    <a:pt x="34" y="62"/>
                  </a:cubicBezTo>
                  <a:close/>
                  <a:moveTo>
                    <a:pt x="22" y="24"/>
                  </a:moveTo>
                  <a:cubicBezTo>
                    <a:pt x="36" y="34"/>
                    <a:pt x="36" y="34"/>
                    <a:pt x="36" y="34"/>
                  </a:cubicBezTo>
                  <a:cubicBezTo>
                    <a:pt x="22" y="45"/>
                    <a:pt x="22" y="45"/>
                    <a:pt x="22" y="45"/>
                  </a:cubicBezTo>
                  <a:lnTo>
                    <a:pt x="22" y="24"/>
                  </a:lnTo>
                  <a:close/>
                  <a:moveTo>
                    <a:pt x="39" y="24"/>
                  </a:moveTo>
                  <a:cubicBezTo>
                    <a:pt x="54" y="34"/>
                    <a:pt x="54" y="34"/>
                    <a:pt x="54" y="34"/>
                  </a:cubicBezTo>
                  <a:cubicBezTo>
                    <a:pt x="39" y="45"/>
                    <a:pt x="39" y="45"/>
                    <a:pt x="39" y="45"/>
                  </a:cubicBezTo>
                  <a:lnTo>
                    <a:pt x="39" y="24"/>
                  </a:lnTo>
                  <a:close/>
                </a:path>
              </a:pathLst>
            </a:custGeom>
            <a:solidFill>
              <a:srgbClr val="00AD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2"/>
            <p:cNvSpPr>
              <a:spLocks noEditPoints="1"/>
            </p:cNvSpPr>
            <p:nvPr/>
          </p:nvSpPr>
          <p:spPr bwMode="auto">
            <a:xfrm>
              <a:off x="4332" y="1441"/>
              <a:ext cx="66" cy="76"/>
            </a:xfrm>
            <a:custGeom>
              <a:avLst/>
              <a:gdLst>
                <a:gd name="T0" fmla="*/ 50 w 54"/>
                <a:gd name="T1" fmla="*/ 12 h 62"/>
                <a:gd name="T2" fmla="*/ 42 w 54"/>
                <a:gd name="T3" fmla="*/ 4 h 62"/>
                <a:gd name="T4" fmla="*/ 33 w 54"/>
                <a:gd name="T5" fmla="*/ 0 h 62"/>
                <a:gd name="T6" fmla="*/ 6 w 54"/>
                <a:gd name="T7" fmla="*/ 0 h 62"/>
                <a:gd name="T8" fmla="*/ 0 w 54"/>
                <a:gd name="T9" fmla="*/ 6 h 62"/>
                <a:gd name="T10" fmla="*/ 0 w 54"/>
                <a:gd name="T11" fmla="*/ 56 h 62"/>
                <a:gd name="T12" fmla="*/ 6 w 54"/>
                <a:gd name="T13" fmla="*/ 62 h 62"/>
                <a:gd name="T14" fmla="*/ 48 w 54"/>
                <a:gd name="T15" fmla="*/ 62 h 62"/>
                <a:gd name="T16" fmla="*/ 54 w 54"/>
                <a:gd name="T17" fmla="*/ 56 h 62"/>
                <a:gd name="T18" fmla="*/ 54 w 54"/>
                <a:gd name="T19" fmla="*/ 21 h 62"/>
                <a:gd name="T20" fmla="*/ 50 w 54"/>
                <a:gd name="T21" fmla="*/ 12 h 62"/>
                <a:gd name="T22" fmla="*/ 35 w 54"/>
                <a:gd name="T23" fmla="*/ 8 h 62"/>
                <a:gd name="T24" fmla="*/ 35 w 54"/>
                <a:gd name="T25" fmla="*/ 9 h 62"/>
                <a:gd name="T26" fmla="*/ 37 w 54"/>
                <a:gd name="T27" fmla="*/ 10 h 62"/>
                <a:gd name="T28" fmla="*/ 44 w 54"/>
                <a:gd name="T29" fmla="*/ 17 h 62"/>
                <a:gd name="T30" fmla="*/ 45 w 54"/>
                <a:gd name="T31" fmla="*/ 19 h 62"/>
                <a:gd name="T32" fmla="*/ 46 w 54"/>
                <a:gd name="T33" fmla="*/ 19 h 62"/>
                <a:gd name="T34" fmla="*/ 35 w 54"/>
                <a:gd name="T35" fmla="*/ 19 h 62"/>
                <a:gd name="T36" fmla="*/ 35 w 54"/>
                <a:gd name="T37" fmla="*/ 8 h 62"/>
                <a:gd name="T38" fmla="*/ 46 w 54"/>
                <a:gd name="T39" fmla="*/ 54 h 62"/>
                <a:gd name="T40" fmla="*/ 8 w 54"/>
                <a:gd name="T41" fmla="*/ 54 h 62"/>
                <a:gd name="T42" fmla="*/ 8 w 54"/>
                <a:gd name="T43" fmla="*/ 8 h 62"/>
                <a:gd name="T44" fmla="*/ 31 w 54"/>
                <a:gd name="T45" fmla="*/ 8 h 62"/>
                <a:gd name="T46" fmla="*/ 31 w 54"/>
                <a:gd name="T47" fmla="*/ 23 h 62"/>
                <a:gd name="T48" fmla="*/ 46 w 54"/>
                <a:gd name="T49" fmla="*/ 23 h 62"/>
                <a:gd name="T50" fmla="*/ 46 w 54"/>
                <a:gd name="T51" fmla="*/ 5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62">
                  <a:moveTo>
                    <a:pt x="50" y="12"/>
                  </a:moveTo>
                  <a:cubicBezTo>
                    <a:pt x="42" y="4"/>
                    <a:pt x="42" y="4"/>
                    <a:pt x="42" y="4"/>
                  </a:cubicBezTo>
                  <a:cubicBezTo>
                    <a:pt x="40" y="2"/>
                    <a:pt x="36" y="0"/>
                    <a:pt x="33" y="0"/>
                  </a:cubicBezTo>
                  <a:cubicBezTo>
                    <a:pt x="6" y="0"/>
                    <a:pt x="6" y="0"/>
                    <a:pt x="6" y="0"/>
                  </a:cubicBezTo>
                  <a:cubicBezTo>
                    <a:pt x="3" y="0"/>
                    <a:pt x="0" y="3"/>
                    <a:pt x="0" y="6"/>
                  </a:cubicBezTo>
                  <a:cubicBezTo>
                    <a:pt x="0" y="56"/>
                    <a:pt x="0" y="56"/>
                    <a:pt x="0" y="56"/>
                  </a:cubicBezTo>
                  <a:cubicBezTo>
                    <a:pt x="0" y="59"/>
                    <a:pt x="3" y="62"/>
                    <a:pt x="6" y="62"/>
                  </a:cubicBezTo>
                  <a:cubicBezTo>
                    <a:pt x="48" y="62"/>
                    <a:pt x="48" y="62"/>
                    <a:pt x="48" y="62"/>
                  </a:cubicBezTo>
                  <a:cubicBezTo>
                    <a:pt x="51" y="62"/>
                    <a:pt x="54" y="59"/>
                    <a:pt x="54" y="56"/>
                  </a:cubicBezTo>
                  <a:cubicBezTo>
                    <a:pt x="54" y="21"/>
                    <a:pt x="54" y="21"/>
                    <a:pt x="54" y="21"/>
                  </a:cubicBezTo>
                  <a:cubicBezTo>
                    <a:pt x="54" y="18"/>
                    <a:pt x="52" y="14"/>
                    <a:pt x="50" y="12"/>
                  </a:cubicBezTo>
                  <a:close/>
                  <a:moveTo>
                    <a:pt x="35" y="8"/>
                  </a:moveTo>
                  <a:cubicBezTo>
                    <a:pt x="35" y="8"/>
                    <a:pt x="35" y="9"/>
                    <a:pt x="35" y="9"/>
                  </a:cubicBezTo>
                  <a:cubicBezTo>
                    <a:pt x="36" y="9"/>
                    <a:pt x="37" y="10"/>
                    <a:pt x="37" y="10"/>
                  </a:cubicBezTo>
                  <a:cubicBezTo>
                    <a:pt x="44" y="17"/>
                    <a:pt x="44" y="17"/>
                    <a:pt x="44" y="17"/>
                  </a:cubicBezTo>
                  <a:cubicBezTo>
                    <a:pt x="45" y="17"/>
                    <a:pt x="45" y="18"/>
                    <a:pt x="45" y="19"/>
                  </a:cubicBezTo>
                  <a:cubicBezTo>
                    <a:pt x="46" y="19"/>
                    <a:pt x="46" y="19"/>
                    <a:pt x="46" y="19"/>
                  </a:cubicBezTo>
                  <a:cubicBezTo>
                    <a:pt x="35" y="19"/>
                    <a:pt x="35" y="19"/>
                    <a:pt x="35" y="19"/>
                  </a:cubicBezTo>
                  <a:lnTo>
                    <a:pt x="35" y="8"/>
                  </a:lnTo>
                  <a:close/>
                  <a:moveTo>
                    <a:pt x="46" y="54"/>
                  </a:moveTo>
                  <a:cubicBezTo>
                    <a:pt x="8" y="54"/>
                    <a:pt x="8" y="54"/>
                    <a:pt x="8" y="54"/>
                  </a:cubicBezTo>
                  <a:cubicBezTo>
                    <a:pt x="8" y="8"/>
                    <a:pt x="8" y="8"/>
                    <a:pt x="8" y="8"/>
                  </a:cubicBezTo>
                  <a:cubicBezTo>
                    <a:pt x="31" y="8"/>
                    <a:pt x="31" y="8"/>
                    <a:pt x="31" y="8"/>
                  </a:cubicBezTo>
                  <a:cubicBezTo>
                    <a:pt x="31" y="23"/>
                    <a:pt x="31" y="23"/>
                    <a:pt x="31" y="23"/>
                  </a:cubicBezTo>
                  <a:cubicBezTo>
                    <a:pt x="46" y="23"/>
                    <a:pt x="46" y="23"/>
                    <a:pt x="46" y="23"/>
                  </a:cubicBezTo>
                  <a:lnTo>
                    <a:pt x="46" y="54"/>
                  </a:lnTo>
                  <a:close/>
                </a:path>
              </a:pathLst>
            </a:custGeom>
            <a:solidFill>
              <a:srgbClr val="8C1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3"/>
            <p:cNvSpPr>
              <a:spLocks noEditPoints="1"/>
            </p:cNvSpPr>
            <p:nvPr/>
          </p:nvSpPr>
          <p:spPr bwMode="auto">
            <a:xfrm>
              <a:off x="4327" y="1670"/>
              <a:ext cx="107" cy="114"/>
            </a:xfrm>
            <a:custGeom>
              <a:avLst/>
              <a:gdLst>
                <a:gd name="T0" fmla="*/ 78 w 87"/>
                <a:gd name="T1" fmla="*/ 0 h 93"/>
                <a:gd name="T2" fmla="*/ 9 w 87"/>
                <a:gd name="T3" fmla="*/ 0 h 93"/>
                <a:gd name="T4" fmla="*/ 0 w 87"/>
                <a:gd name="T5" fmla="*/ 9 h 93"/>
                <a:gd name="T6" fmla="*/ 0 w 87"/>
                <a:gd name="T7" fmla="*/ 84 h 93"/>
                <a:gd name="T8" fmla="*/ 9 w 87"/>
                <a:gd name="T9" fmla="*/ 93 h 93"/>
                <a:gd name="T10" fmla="*/ 78 w 87"/>
                <a:gd name="T11" fmla="*/ 93 h 93"/>
                <a:gd name="T12" fmla="*/ 87 w 87"/>
                <a:gd name="T13" fmla="*/ 84 h 93"/>
                <a:gd name="T14" fmla="*/ 87 w 87"/>
                <a:gd name="T15" fmla="*/ 9 h 93"/>
                <a:gd name="T16" fmla="*/ 78 w 87"/>
                <a:gd name="T17" fmla="*/ 0 h 93"/>
                <a:gd name="T18" fmla="*/ 75 w 87"/>
                <a:gd name="T19" fmla="*/ 81 h 93"/>
                <a:gd name="T20" fmla="*/ 12 w 87"/>
                <a:gd name="T21" fmla="*/ 81 h 93"/>
                <a:gd name="T22" fmla="*/ 12 w 87"/>
                <a:gd name="T23" fmla="*/ 11 h 93"/>
                <a:gd name="T24" fmla="*/ 75 w 87"/>
                <a:gd name="T25" fmla="*/ 11 h 93"/>
                <a:gd name="T26" fmla="*/ 75 w 87"/>
                <a:gd name="T27" fmla="*/ 81 h 93"/>
                <a:gd name="T28" fmla="*/ 23 w 87"/>
                <a:gd name="T29" fmla="*/ 40 h 93"/>
                <a:gd name="T30" fmla="*/ 64 w 87"/>
                <a:gd name="T31" fmla="*/ 40 h 93"/>
                <a:gd name="T32" fmla="*/ 64 w 87"/>
                <a:gd name="T33" fmla="*/ 46 h 93"/>
                <a:gd name="T34" fmla="*/ 23 w 87"/>
                <a:gd name="T35" fmla="*/ 46 h 93"/>
                <a:gd name="T36" fmla="*/ 23 w 87"/>
                <a:gd name="T37" fmla="*/ 40 h 93"/>
                <a:gd name="T38" fmla="*/ 23 w 87"/>
                <a:gd name="T39" fmla="*/ 52 h 93"/>
                <a:gd name="T40" fmla="*/ 64 w 87"/>
                <a:gd name="T41" fmla="*/ 52 h 93"/>
                <a:gd name="T42" fmla="*/ 64 w 87"/>
                <a:gd name="T43" fmla="*/ 58 h 93"/>
                <a:gd name="T44" fmla="*/ 23 w 87"/>
                <a:gd name="T45" fmla="*/ 58 h 93"/>
                <a:gd name="T46" fmla="*/ 23 w 87"/>
                <a:gd name="T47" fmla="*/ 52 h 93"/>
                <a:gd name="T48" fmla="*/ 23 w 87"/>
                <a:gd name="T49" fmla="*/ 64 h 93"/>
                <a:gd name="T50" fmla="*/ 64 w 87"/>
                <a:gd name="T51" fmla="*/ 64 h 93"/>
                <a:gd name="T52" fmla="*/ 64 w 87"/>
                <a:gd name="T53" fmla="*/ 69 h 93"/>
                <a:gd name="T54" fmla="*/ 23 w 87"/>
                <a:gd name="T55" fmla="*/ 69 h 93"/>
                <a:gd name="T56" fmla="*/ 23 w 87"/>
                <a:gd name="T57" fmla="*/ 64 h 93"/>
                <a:gd name="T58" fmla="*/ 23 w 87"/>
                <a:gd name="T59" fmla="*/ 29 h 93"/>
                <a:gd name="T60" fmla="*/ 64 w 87"/>
                <a:gd name="T61" fmla="*/ 29 h 93"/>
                <a:gd name="T62" fmla="*/ 64 w 87"/>
                <a:gd name="T63" fmla="*/ 35 h 93"/>
                <a:gd name="T64" fmla="*/ 23 w 87"/>
                <a:gd name="T65" fmla="*/ 35 h 93"/>
                <a:gd name="T66" fmla="*/ 23 w 87"/>
                <a:gd name="T67" fmla="*/ 2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7" h="93">
                  <a:moveTo>
                    <a:pt x="78" y="0"/>
                  </a:moveTo>
                  <a:cubicBezTo>
                    <a:pt x="9" y="0"/>
                    <a:pt x="9" y="0"/>
                    <a:pt x="9" y="0"/>
                  </a:cubicBezTo>
                  <a:cubicBezTo>
                    <a:pt x="4" y="0"/>
                    <a:pt x="0" y="4"/>
                    <a:pt x="0" y="9"/>
                  </a:cubicBezTo>
                  <a:cubicBezTo>
                    <a:pt x="0" y="84"/>
                    <a:pt x="0" y="84"/>
                    <a:pt x="0" y="84"/>
                  </a:cubicBezTo>
                  <a:cubicBezTo>
                    <a:pt x="0" y="89"/>
                    <a:pt x="4" y="93"/>
                    <a:pt x="9" y="93"/>
                  </a:cubicBezTo>
                  <a:cubicBezTo>
                    <a:pt x="78" y="93"/>
                    <a:pt x="78" y="93"/>
                    <a:pt x="78" y="93"/>
                  </a:cubicBezTo>
                  <a:cubicBezTo>
                    <a:pt x="83" y="93"/>
                    <a:pt x="87" y="89"/>
                    <a:pt x="87" y="84"/>
                  </a:cubicBezTo>
                  <a:cubicBezTo>
                    <a:pt x="87" y="9"/>
                    <a:pt x="87" y="9"/>
                    <a:pt x="87" y="9"/>
                  </a:cubicBezTo>
                  <a:cubicBezTo>
                    <a:pt x="87" y="4"/>
                    <a:pt x="83" y="0"/>
                    <a:pt x="78" y="0"/>
                  </a:cubicBezTo>
                  <a:close/>
                  <a:moveTo>
                    <a:pt x="75" y="81"/>
                  </a:moveTo>
                  <a:cubicBezTo>
                    <a:pt x="12" y="81"/>
                    <a:pt x="12" y="81"/>
                    <a:pt x="12" y="81"/>
                  </a:cubicBezTo>
                  <a:cubicBezTo>
                    <a:pt x="12" y="11"/>
                    <a:pt x="12" y="11"/>
                    <a:pt x="12" y="11"/>
                  </a:cubicBezTo>
                  <a:cubicBezTo>
                    <a:pt x="75" y="11"/>
                    <a:pt x="75" y="11"/>
                    <a:pt x="75" y="11"/>
                  </a:cubicBezTo>
                  <a:lnTo>
                    <a:pt x="75" y="81"/>
                  </a:lnTo>
                  <a:close/>
                  <a:moveTo>
                    <a:pt x="23" y="40"/>
                  </a:moveTo>
                  <a:cubicBezTo>
                    <a:pt x="64" y="40"/>
                    <a:pt x="64" y="40"/>
                    <a:pt x="64" y="40"/>
                  </a:cubicBezTo>
                  <a:cubicBezTo>
                    <a:pt x="64" y="46"/>
                    <a:pt x="64" y="46"/>
                    <a:pt x="64" y="46"/>
                  </a:cubicBezTo>
                  <a:cubicBezTo>
                    <a:pt x="23" y="46"/>
                    <a:pt x="23" y="46"/>
                    <a:pt x="23" y="46"/>
                  </a:cubicBezTo>
                  <a:lnTo>
                    <a:pt x="23" y="40"/>
                  </a:lnTo>
                  <a:close/>
                  <a:moveTo>
                    <a:pt x="23" y="52"/>
                  </a:moveTo>
                  <a:cubicBezTo>
                    <a:pt x="64" y="52"/>
                    <a:pt x="64" y="52"/>
                    <a:pt x="64" y="52"/>
                  </a:cubicBezTo>
                  <a:cubicBezTo>
                    <a:pt x="64" y="58"/>
                    <a:pt x="64" y="58"/>
                    <a:pt x="64" y="58"/>
                  </a:cubicBezTo>
                  <a:cubicBezTo>
                    <a:pt x="23" y="58"/>
                    <a:pt x="23" y="58"/>
                    <a:pt x="23" y="58"/>
                  </a:cubicBezTo>
                  <a:lnTo>
                    <a:pt x="23" y="52"/>
                  </a:lnTo>
                  <a:close/>
                  <a:moveTo>
                    <a:pt x="23" y="64"/>
                  </a:moveTo>
                  <a:cubicBezTo>
                    <a:pt x="64" y="64"/>
                    <a:pt x="64" y="64"/>
                    <a:pt x="64" y="64"/>
                  </a:cubicBezTo>
                  <a:cubicBezTo>
                    <a:pt x="64" y="69"/>
                    <a:pt x="64" y="69"/>
                    <a:pt x="64" y="69"/>
                  </a:cubicBezTo>
                  <a:cubicBezTo>
                    <a:pt x="23" y="69"/>
                    <a:pt x="23" y="69"/>
                    <a:pt x="23" y="69"/>
                  </a:cubicBezTo>
                  <a:lnTo>
                    <a:pt x="23" y="64"/>
                  </a:lnTo>
                  <a:close/>
                  <a:moveTo>
                    <a:pt x="23" y="29"/>
                  </a:moveTo>
                  <a:cubicBezTo>
                    <a:pt x="64" y="29"/>
                    <a:pt x="64" y="29"/>
                    <a:pt x="64" y="29"/>
                  </a:cubicBezTo>
                  <a:cubicBezTo>
                    <a:pt x="64" y="35"/>
                    <a:pt x="64" y="35"/>
                    <a:pt x="64" y="35"/>
                  </a:cubicBezTo>
                  <a:cubicBezTo>
                    <a:pt x="23" y="35"/>
                    <a:pt x="23" y="35"/>
                    <a:pt x="23" y="35"/>
                  </a:cubicBezTo>
                  <a:lnTo>
                    <a:pt x="23" y="29"/>
                  </a:lnTo>
                  <a:close/>
                </a:path>
              </a:pathLst>
            </a:custGeom>
            <a:solidFill>
              <a:srgbClr val="EA1D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4"/>
            <p:cNvSpPr>
              <a:spLocks noEditPoints="1"/>
            </p:cNvSpPr>
            <p:nvPr/>
          </p:nvSpPr>
          <p:spPr bwMode="auto">
            <a:xfrm>
              <a:off x="4307" y="1806"/>
              <a:ext cx="101" cy="76"/>
            </a:xfrm>
            <a:custGeom>
              <a:avLst/>
              <a:gdLst>
                <a:gd name="T0" fmla="*/ 0 w 101"/>
                <a:gd name="T1" fmla="*/ 0 h 76"/>
                <a:gd name="T2" fmla="*/ 0 w 101"/>
                <a:gd name="T3" fmla="*/ 76 h 76"/>
                <a:gd name="T4" fmla="*/ 101 w 101"/>
                <a:gd name="T5" fmla="*/ 76 h 76"/>
                <a:gd name="T6" fmla="*/ 101 w 101"/>
                <a:gd name="T7" fmla="*/ 0 h 76"/>
                <a:gd name="T8" fmla="*/ 0 w 101"/>
                <a:gd name="T9" fmla="*/ 0 h 76"/>
                <a:gd name="T10" fmla="*/ 19 w 101"/>
                <a:gd name="T11" fmla="*/ 70 h 76"/>
                <a:gd name="T12" fmla="*/ 6 w 101"/>
                <a:gd name="T13" fmla="*/ 70 h 76"/>
                <a:gd name="T14" fmla="*/ 6 w 101"/>
                <a:gd name="T15" fmla="*/ 57 h 76"/>
                <a:gd name="T16" fmla="*/ 19 w 101"/>
                <a:gd name="T17" fmla="*/ 57 h 76"/>
                <a:gd name="T18" fmla="*/ 19 w 101"/>
                <a:gd name="T19" fmla="*/ 70 h 76"/>
                <a:gd name="T20" fmla="*/ 19 w 101"/>
                <a:gd name="T21" fmla="*/ 44 h 76"/>
                <a:gd name="T22" fmla="*/ 6 w 101"/>
                <a:gd name="T23" fmla="*/ 44 h 76"/>
                <a:gd name="T24" fmla="*/ 6 w 101"/>
                <a:gd name="T25" fmla="*/ 32 h 76"/>
                <a:gd name="T26" fmla="*/ 19 w 101"/>
                <a:gd name="T27" fmla="*/ 32 h 76"/>
                <a:gd name="T28" fmla="*/ 19 w 101"/>
                <a:gd name="T29" fmla="*/ 44 h 76"/>
                <a:gd name="T30" fmla="*/ 19 w 101"/>
                <a:gd name="T31" fmla="*/ 20 h 76"/>
                <a:gd name="T32" fmla="*/ 6 w 101"/>
                <a:gd name="T33" fmla="*/ 20 h 76"/>
                <a:gd name="T34" fmla="*/ 6 w 101"/>
                <a:gd name="T35" fmla="*/ 6 h 76"/>
                <a:gd name="T36" fmla="*/ 19 w 101"/>
                <a:gd name="T37" fmla="*/ 6 h 76"/>
                <a:gd name="T38" fmla="*/ 19 w 101"/>
                <a:gd name="T39" fmla="*/ 20 h 76"/>
                <a:gd name="T40" fmla="*/ 76 w 101"/>
                <a:gd name="T41" fmla="*/ 70 h 76"/>
                <a:gd name="T42" fmla="*/ 26 w 101"/>
                <a:gd name="T43" fmla="*/ 70 h 76"/>
                <a:gd name="T44" fmla="*/ 26 w 101"/>
                <a:gd name="T45" fmla="*/ 6 h 76"/>
                <a:gd name="T46" fmla="*/ 76 w 101"/>
                <a:gd name="T47" fmla="*/ 6 h 76"/>
                <a:gd name="T48" fmla="*/ 76 w 101"/>
                <a:gd name="T49" fmla="*/ 70 h 76"/>
                <a:gd name="T50" fmla="*/ 95 w 101"/>
                <a:gd name="T51" fmla="*/ 70 h 76"/>
                <a:gd name="T52" fmla="*/ 83 w 101"/>
                <a:gd name="T53" fmla="*/ 70 h 76"/>
                <a:gd name="T54" fmla="*/ 83 w 101"/>
                <a:gd name="T55" fmla="*/ 57 h 76"/>
                <a:gd name="T56" fmla="*/ 95 w 101"/>
                <a:gd name="T57" fmla="*/ 57 h 76"/>
                <a:gd name="T58" fmla="*/ 95 w 101"/>
                <a:gd name="T59" fmla="*/ 70 h 76"/>
                <a:gd name="T60" fmla="*/ 95 w 101"/>
                <a:gd name="T61" fmla="*/ 44 h 76"/>
                <a:gd name="T62" fmla="*/ 83 w 101"/>
                <a:gd name="T63" fmla="*/ 44 h 76"/>
                <a:gd name="T64" fmla="*/ 83 w 101"/>
                <a:gd name="T65" fmla="*/ 32 h 76"/>
                <a:gd name="T66" fmla="*/ 95 w 101"/>
                <a:gd name="T67" fmla="*/ 32 h 76"/>
                <a:gd name="T68" fmla="*/ 95 w 101"/>
                <a:gd name="T69" fmla="*/ 44 h 76"/>
                <a:gd name="T70" fmla="*/ 95 w 101"/>
                <a:gd name="T71" fmla="*/ 20 h 76"/>
                <a:gd name="T72" fmla="*/ 83 w 101"/>
                <a:gd name="T73" fmla="*/ 20 h 76"/>
                <a:gd name="T74" fmla="*/ 83 w 101"/>
                <a:gd name="T75" fmla="*/ 6 h 76"/>
                <a:gd name="T76" fmla="*/ 95 w 101"/>
                <a:gd name="T77" fmla="*/ 6 h 76"/>
                <a:gd name="T78" fmla="*/ 95 w 101"/>
                <a:gd name="T79" fmla="*/ 20 h 76"/>
                <a:gd name="T80" fmla="*/ 38 w 101"/>
                <a:gd name="T81" fmla="*/ 20 h 76"/>
                <a:gd name="T82" fmla="*/ 38 w 101"/>
                <a:gd name="T83" fmla="*/ 57 h 76"/>
                <a:gd name="T84" fmla="*/ 63 w 101"/>
                <a:gd name="T85" fmla="*/ 38 h 76"/>
                <a:gd name="T86" fmla="*/ 38 w 101"/>
                <a:gd name="T87" fmla="*/ 2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1" h="76">
                  <a:moveTo>
                    <a:pt x="0" y="0"/>
                  </a:moveTo>
                  <a:lnTo>
                    <a:pt x="0" y="76"/>
                  </a:lnTo>
                  <a:lnTo>
                    <a:pt x="101" y="76"/>
                  </a:lnTo>
                  <a:lnTo>
                    <a:pt x="101" y="0"/>
                  </a:lnTo>
                  <a:lnTo>
                    <a:pt x="0" y="0"/>
                  </a:lnTo>
                  <a:close/>
                  <a:moveTo>
                    <a:pt x="19" y="70"/>
                  </a:moveTo>
                  <a:lnTo>
                    <a:pt x="6" y="70"/>
                  </a:lnTo>
                  <a:lnTo>
                    <a:pt x="6" y="57"/>
                  </a:lnTo>
                  <a:lnTo>
                    <a:pt x="19" y="57"/>
                  </a:lnTo>
                  <a:lnTo>
                    <a:pt x="19" y="70"/>
                  </a:lnTo>
                  <a:close/>
                  <a:moveTo>
                    <a:pt x="19" y="44"/>
                  </a:moveTo>
                  <a:lnTo>
                    <a:pt x="6" y="44"/>
                  </a:lnTo>
                  <a:lnTo>
                    <a:pt x="6" y="32"/>
                  </a:lnTo>
                  <a:lnTo>
                    <a:pt x="19" y="32"/>
                  </a:lnTo>
                  <a:lnTo>
                    <a:pt x="19" y="44"/>
                  </a:lnTo>
                  <a:close/>
                  <a:moveTo>
                    <a:pt x="19" y="20"/>
                  </a:moveTo>
                  <a:lnTo>
                    <a:pt x="6" y="20"/>
                  </a:lnTo>
                  <a:lnTo>
                    <a:pt x="6" y="6"/>
                  </a:lnTo>
                  <a:lnTo>
                    <a:pt x="19" y="6"/>
                  </a:lnTo>
                  <a:lnTo>
                    <a:pt x="19" y="20"/>
                  </a:lnTo>
                  <a:close/>
                  <a:moveTo>
                    <a:pt x="76" y="70"/>
                  </a:moveTo>
                  <a:lnTo>
                    <a:pt x="26" y="70"/>
                  </a:lnTo>
                  <a:lnTo>
                    <a:pt x="26" y="6"/>
                  </a:lnTo>
                  <a:lnTo>
                    <a:pt x="76" y="6"/>
                  </a:lnTo>
                  <a:lnTo>
                    <a:pt x="76" y="70"/>
                  </a:lnTo>
                  <a:close/>
                  <a:moveTo>
                    <a:pt x="95" y="70"/>
                  </a:moveTo>
                  <a:lnTo>
                    <a:pt x="83" y="70"/>
                  </a:lnTo>
                  <a:lnTo>
                    <a:pt x="83" y="57"/>
                  </a:lnTo>
                  <a:lnTo>
                    <a:pt x="95" y="57"/>
                  </a:lnTo>
                  <a:lnTo>
                    <a:pt x="95" y="70"/>
                  </a:lnTo>
                  <a:close/>
                  <a:moveTo>
                    <a:pt x="95" y="44"/>
                  </a:moveTo>
                  <a:lnTo>
                    <a:pt x="83" y="44"/>
                  </a:lnTo>
                  <a:lnTo>
                    <a:pt x="83" y="32"/>
                  </a:lnTo>
                  <a:lnTo>
                    <a:pt x="95" y="32"/>
                  </a:lnTo>
                  <a:lnTo>
                    <a:pt x="95" y="44"/>
                  </a:lnTo>
                  <a:close/>
                  <a:moveTo>
                    <a:pt x="95" y="20"/>
                  </a:moveTo>
                  <a:lnTo>
                    <a:pt x="83" y="20"/>
                  </a:lnTo>
                  <a:lnTo>
                    <a:pt x="83" y="6"/>
                  </a:lnTo>
                  <a:lnTo>
                    <a:pt x="95" y="6"/>
                  </a:lnTo>
                  <a:lnTo>
                    <a:pt x="95" y="20"/>
                  </a:lnTo>
                  <a:close/>
                  <a:moveTo>
                    <a:pt x="38" y="20"/>
                  </a:moveTo>
                  <a:lnTo>
                    <a:pt x="38" y="57"/>
                  </a:lnTo>
                  <a:lnTo>
                    <a:pt x="63" y="38"/>
                  </a:lnTo>
                  <a:lnTo>
                    <a:pt x="38" y="20"/>
                  </a:lnTo>
                  <a:close/>
                </a:path>
              </a:pathLst>
            </a:custGeom>
            <a:solidFill>
              <a:srgbClr val="EDE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5"/>
            <p:cNvSpPr>
              <a:spLocks noEditPoints="1"/>
            </p:cNvSpPr>
            <p:nvPr/>
          </p:nvSpPr>
          <p:spPr bwMode="auto">
            <a:xfrm>
              <a:off x="4423" y="1784"/>
              <a:ext cx="60" cy="57"/>
            </a:xfrm>
            <a:custGeom>
              <a:avLst/>
              <a:gdLst>
                <a:gd name="T0" fmla="*/ 60 w 60"/>
                <a:gd name="T1" fmla="*/ 21 h 57"/>
                <a:gd name="T2" fmla="*/ 39 w 60"/>
                <a:gd name="T3" fmla="*/ 18 h 57"/>
                <a:gd name="T4" fmla="*/ 30 w 60"/>
                <a:gd name="T5" fmla="*/ 0 h 57"/>
                <a:gd name="T6" fmla="*/ 21 w 60"/>
                <a:gd name="T7" fmla="*/ 18 h 57"/>
                <a:gd name="T8" fmla="*/ 0 w 60"/>
                <a:gd name="T9" fmla="*/ 21 h 57"/>
                <a:gd name="T10" fmla="*/ 14 w 60"/>
                <a:gd name="T11" fmla="*/ 36 h 57"/>
                <a:gd name="T12" fmla="*/ 11 w 60"/>
                <a:gd name="T13" fmla="*/ 57 h 57"/>
                <a:gd name="T14" fmla="*/ 30 w 60"/>
                <a:gd name="T15" fmla="*/ 47 h 57"/>
                <a:gd name="T16" fmla="*/ 49 w 60"/>
                <a:gd name="T17" fmla="*/ 57 h 57"/>
                <a:gd name="T18" fmla="*/ 45 w 60"/>
                <a:gd name="T19" fmla="*/ 36 h 57"/>
                <a:gd name="T20" fmla="*/ 60 w 60"/>
                <a:gd name="T21" fmla="*/ 21 h 57"/>
                <a:gd name="T22" fmla="*/ 30 w 60"/>
                <a:gd name="T23" fmla="*/ 42 h 57"/>
                <a:gd name="T24" fmla="*/ 17 w 60"/>
                <a:gd name="T25" fmla="*/ 49 h 57"/>
                <a:gd name="T26" fmla="*/ 19 w 60"/>
                <a:gd name="T27" fmla="*/ 34 h 57"/>
                <a:gd name="T28" fmla="*/ 8 w 60"/>
                <a:gd name="T29" fmla="*/ 25 h 57"/>
                <a:gd name="T30" fmla="*/ 23 w 60"/>
                <a:gd name="T31" fmla="*/ 22 h 57"/>
                <a:gd name="T32" fmla="*/ 30 w 60"/>
                <a:gd name="T33" fmla="*/ 9 h 57"/>
                <a:gd name="T34" fmla="*/ 37 w 60"/>
                <a:gd name="T35" fmla="*/ 22 h 57"/>
                <a:gd name="T36" fmla="*/ 51 w 60"/>
                <a:gd name="T37" fmla="*/ 25 h 57"/>
                <a:gd name="T38" fmla="*/ 40 w 60"/>
                <a:gd name="T39" fmla="*/ 34 h 57"/>
                <a:gd name="T40" fmla="*/ 43 w 60"/>
                <a:gd name="T41" fmla="*/ 49 h 57"/>
                <a:gd name="T42" fmla="*/ 30 w 60"/>
                <a:gd name="T43" fmla="*/ 4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0" h="57">
                  <a:moveTo>
                    <a:pt x="60" y="21"/>
                  </a:moveTo>
                  <a:lnTo>
                    <a:pt x="39" y="18"/>
                  </a:lnTo>
                  <a:lnTo>
                    <a:pt x="30" y="0"/>
                  </a:lnTo>
                  <a:lnTo>
                    <a:pt x="21" y="18"/>
                  </a:lnTo>
                  <a:lnTo>
                    <a:pt x="0" y="21"/>
                  </a:lnTo>
                  <a:lnTo>
                    <a:pt x="14" y="36"/>
                  </a:lnTo>
                  <a:lnTo>
                    <a:pt x="11" y="57"/>
                  </a:lnTo>
                  <a:lnTo>
                    <a:pt x="30" y="47"/>
                  </a:lnTo>
                  <a:lnTo>
                    <a:pt x="49" y="57"/>
                  </a:lnTo>
                  <a:lnTo>
                    <a:pt x="45" y="36"/>
                  </a:lnTo>
                  <a:lnTo>
                    <a:pt x="60" y="21"/>
                  </a:lnTo>
                  <a:close/>
                  <a:moveTo>
                    <a:pt x="30" y="42"/>
                  </a:moveTo>
                  <a:lnTo>
                    <a:pt x="17" y="49"/>
                  </a:lnTo>
                  <a:lnTo>
                    <a:pt x="19" y="34"/>
                  </a:lnTo>
                  <a:lnTo>
                    <a:pt x="8" y="25"/>
                  </a:lnTo>
                  <a:lnTo>
                    <a:pt x="23" y="22"/>
                  </a:lnTo>
                  <a:lnTo>
                    <a:pt x="30" y="9"/>
                  </a:lnTo>
                  <a:lnTo>
                    <a:pt x="37" y="22"/>
                  </a:lnTo>
                  <a:lnTo>
                    <a:pt x="51" y="25"/>
                  </a:lnTo>
                  <a:lnTo>
                    <a:pt x="40" y="34"/>
                  </a:lnTo>
                  <a:lnTo>
                    <a:pt x="43" y="49"/>
                  </a:lnTo>
                  <a:lnTo>
                    <a:pt x="30" y="42"/>
                  </a:lnTo>
                  <a:close/>
                </a:path>
              </a:pathLst>
            </a:custGeom>
            <a:solidFill>
              <a:srgbClr val="8C1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6"/>
            <p:cNvSpPr>
              <a:spLocks noEditPoints="1"/>
            </p:cNvSpPr>
            <p:nvPr/>
          </p:nvSpPr>
          <p:spPr bwMode="auto">
            <a:xfrm>
              <a:off x="4225" y="1207"/>
              <a:ext cx="74" cy="79"/>
            </a:xfrm>
            <a:custGeom>
              <a:avLst/>
              <a:gdLst>
                <a:gd name="T0" fmla="*/ 48 w 60"/>
                <a:gd name="T1" fmla="*/ 11 h 65"/>
                <a:gd name="T2" fmla="*/ 60 w 60"/>
                <a:gd name="T3" fmla="*/ 7 h 65"/>
                <a:gd name="T4" fmla="*/ 60 w 60"/>
                <a:gd name="T5" fmla="*/ 45 h 65"/>
                <a:gd name="T6" fmla="*/ 48 w 60"/>
                <a:gd name="T7" fmla="*/ 49 h 65"/>
                <a:gd name="T8" fmla="*/ 36 w 60"/>
                <a:gd name="T9" fmla="*/ 46 h 65"/>
                <a:gd name="T10" fmla="*/ 24 w 60"/>
                <a:gd name="T11" fmla="*/ 42 h 65"/>
                <a:gd name="T12" fmla="*/ 12 w 60"/>
                <a:gd name="T13" fmla="*/ 47 h 65"/>
                <a:gd name="T14" fmla="*/ 12 w 60"/>
                <a:gd name="T15" fmla="*/ 9 h 65"/>
                <a:gd name="T16" fmla="*/ 24 w 60"/>
                <a:gd name="T17" fmla="*/ 5 h 65"/>
                <a:gd name="T18" fmla="*/ 36 w 60"/>
                <a:gd name="T19" fmla="*/ 8 h 65"/>
                <a:gd name="T20" fmla="*/ 48 w 60"/>
                <a:gd name="T21" fmla="*/ 11 h 65"/>
                <a:gd name="T22" fmla="*/ 4 w 60"/>
                <a:gd name="T23" fmla="*/ 0 h 65"/>
                <a:gd name="T24" fmla="*/ 8 w 60"/>
                <a:gd name="T25" fmla="*/ 5 h 65"/>
                <a:gd name="T26" fmla="*/ 8 w 60"/>
                <a:gd name="T27" fmla="*/ 65 h 65"/>
                <a:gd name="T28" fmla="*/ 0 w 60"/>
                <a:gd name="T29" fmla="*/ 65 h 65"/>
                <a:gd name="T30" fmla="*/ 0 w 60"/>
                <a:gd name="T31" fmla="*/ 5 h 65"/>
                <a:gd name="T32" fmla="*/ 4 w 60"/>
                <a:gd name="T33"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 h="65">
                  <a:moveTo>
                    <a:pt x="48" y="11"/>
                  </a:moveTo>
                  <a:cubicBezTo>
                    <a:pt x="53" y="11"/>
                    <a:pt x="58" y="9"/>
                    <a:pt x="60" y="7"/>
                  </a:cubicBezTo>
                  <a:cubicBezTo>
                    <a:pt x="60" y="45"/>
                    <a:pt x="60" y="45"/>
                    <a:pt x="60" y="45"/>
                  </a:cubicBezTo>
                  <a:cubicBezTo>
                    <a:pt x="58" y="47"/>
                    <a:pt x="53" y="49"/>
                    <a:pt x="48" y="49"/>
                  </a:cubicBezTo>
                  <a:cubicBezTo>
                    <a:pt x="43" y="49"/>
                    <a:pt x="39" y="48"/>
                    <a:pt x="36" y="46"/>
                  </a:cubicBezTo>
                  <a:cubicBezTo>
                    <a:pt x="33" y="44"/>
                    <a:pt x="29" y="42"/>
                    <a:pt x="24" y="42"/>
                  </a:cubicBezTo>
                  <a:cubicBezTo>
                    <a:pt x="19" y="42"/>
                    <a:pt x="15" y="45"/>
                    <a:pt x="12" y="47"/>
                  </a:cubicBezTo>
                  <a:cubicBezTo>
                    <a:pt x="12" y="9"/>
                    <a:pt x="12" y="9"/>
                    <a:pt x="12" y="9"/>
                  </a:cubicBezTo>
                  <a:cubicBezTo>
                    <a:pt x="15" y="7"/>
                    <a:pt x="19" y="5"/>
                    <a:pt x="24" y="5"/>
                  </a:cubicBezTo>
                  <a:cubicBezTo>
                    <a:pt x="29" y="5"/>
                    <a:pt x="33" y="6"/>
                    <a:pt x="36" y="8"/>
                  </a:cubicBezTo>
                  <a:cubicBezTo>
                    <a:pt x="39" y="10"/>
                    <a:pt x="43" y="11"/>
                    <a:pt x="48" y="11"/>
                  </a:cubicBezTo>
                  <a:close/>
                  <a:moveTo>
                    <a:pt x="4" y="0"/>
                  </a:moveTo>
                  <a:cubicBezTo>
                    <a:pt x="6" y="0"/>
                    <a:pt x="8" y="2"/>
                    <a:pt x="8" y="5"/>
                  </a:cubicBezTo>
                  <a:cubicBezTo>
                    <a:pt x="8" y="65"/>
                    <a:pt x="8" y="65"/>
                    <a:pt x="8" y="65"/>
                  </a:cubicBezTo>
                  <a:cubicBezTo>
                    <a:pt x="0" y="65"/>
                    <a:pt x="0" y="65"/>
                    <a:pt x="0" y="65"/>
                  </a:cubicBezTo>
                  <a:cubicBezTo>
                    <a:pt x="0" y="5"/>
                    <a:pt x="0" y="5"/>
                    <a:pt x="0" y="5"/>
                  </a:cubicBezTo>
                  <a:cubicBezTo>
                    <a:pt x="0" y="2"/>
                    <a:pt x="1" y="0"/>
                    <a:pt x="4" y="0"/>
                  </a:cubicBezTo>
                  <a:close/>
                </a:path>
              </a:pathLst>
            </a:custGeom>
            <a:solidFill>
              <a:srgbClr val="FF6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37"/>
            <p:cNvSpPr>
              <a:spLocks noEditPoints="1"/>
            </p:cNvSpPr>
            <p:nvPr/>
          </p:nvSpPr>
          <p:spPr bwMode="auto">
            <a:xfrm>
              <a:off x="4132" y="1168"/>
              <a:ext cx="78" cy="80"/>
            </a:xfrm>
            <a:custGeom>
              <a:avLst/>
              <a:gdLst>
                <a:gd name="T0" fmla="*/ 54 w 64"/>
                <a:gd name="T1" fmla="*/ 0 h 65"/>
                <a:gd name="T2" fmla="*/ 44 w 64"/>
                <a:gd name="T3" fmla="*/ 10 h 65"/>
                <a:gd name="T4" fmla="*/ 44 w 64"/>
                <a:gd name="T5" fmla="*/ 41 h 65"/>
                <a:gd name="T6" fmla="*/ 52 w 64"/>
                <a:gd name="T7" fmla="*/ 41 h 65"/>
                <a:gd name="T8" fmla="*/ 52 w 64"/>
                <a:gd name="T9" fmla="*/ 65 h 65"/>
                <a:gd name="T10" fmla="*/ 64 w 64"/>
                <a:gd name="T11" fmla="*/ 65 h 65"/>
                <a:gd name="T12" fmla="*/ 64 w 64"/>
                <a:gd name="T13" fmla="*/ 10 h 65"/>
                <a:gd name="T14" fmla="*/ 54 w 64"/>
                <a:gd name="T15" fmla="*/ 0 h 65"/>
                <a:gd name="T16" fmla="*/ 26 w 64"/>
                <a:gd name="T17" fmla="*/ 0 h 65"/>
                <a:gd name="T18" fmla="*/ 24 w 64"/>
                <a:gd name="T19" fmla="*/ 2 h 65"/>
                <a:gd name="T20" fmla="*/ 24 w 64"/>
                <a:gd name="T21" fmla="*/ 16 h 65"/>
                <a:gd name="T22" fmla="*/ 22 w 64"/>
                <a:gd name="T23" fmla="*/ 17 h 65"/>
                <a:gd name="T24" fmla="*/ 20 w 64"/>
                <a:gd name="T25" fmla="*/ 16 h 65"/>
                <a:gd name="T26" fmla="*/ 20 w 64"/>
                <a:gd name="T27" fmla="*/ 2 h 65"/>
                <a:gd name="T28" fmla="*/ 18 w 64"/>
                <a:gd name="T29" fmla="*/ 0 h 65"/>
                <a:gd name="T30" fmla="*/ 16 w 64"/>
                <a:gd name="T31" fmla="*/ 2 h 65"/>
                <a:gd name="T32" fmla="*/ 16 w 64"/>
                <a:gd name="T33" fmla="*/ 16 h 65"/>
                <a:gd name="T34" fmla="*/ 14 w 64"/>
                <a:gd name="T35" fmla="*/ 17 h 65"/>
                <a:gd name="T36" fmla="*/ 12 w 64"/>
                <a:gd name="T37" fmla="*/ 16 h 65"/>
                <a:gd name="T38" fmla="*/ 12 w 64"/>
                <a:gd name="T39" fmla="*/ 2 h 65"/>
                <a:gd name="T40" fmla="*/ 10 w 64"/>
                <a:gd name="T41" fmla="*/ 0 h 65"/>
                <a:gd name="T42" fmla="*/ 8 w 64"/>
                <a:gd name="T43" fmla="*/ 2 h 65"/>
                <a:gd name="T44" fmla="*/ 8 w 64"/>
                <a:gd name="T45" fmla="*/ 16 h 65"/>
                <a:gd name="T46" fmla="*/ 6 w 64"/>
                <a:gd name="T47" fmla="*/ 17 h 65"/>
                <a:gd name="T48" fmla="*/ 4 w 64"/>
                <a:gd name="T49" fmla="*/ 16 h 65"/>
                <a:gd name="T50" fmla="*/ 4 w 64"/>
                <a:gd name="T51" fmla="*/ 2 h 65"/>
                <a:gd name="T52" fmla="*/ 2 w 64"/>
                <a:gd name="T53" fmla="*/ 0 h 65"/>
                <a:gd name="T54" fmla="*/ 0 w 64"/>
                <a:gd name="T55" fmla="*/ 2 h 65"/>
                <a:gd name="T56" fmla="*/ 0 w 64"/>
                <a:gd name="T57" fmla="*/ 16 h 65"/>
                <a:gd name="T58" fmla="*/ 0 w 64"/>
                <a:gd name="T59" fmla="*/ 21 h 65"/>
                <a:gd name="T60" fmla="*/ 3 w 64"/>
                <a:gd name="T61" fmla="*/ 25 h 65"/>
                <a:gd name="T62" fmla="*/ 8 w 64"/>
                <a:gd name="T63" fmla="*/ 33 h 65"/>
                <a:gd name="T64" fmla="*/ 8 w 64"/>
                <a:gd name="T65" fmla="*/ 65 h 65"/>
                <a:gd name="T66" fmla="*/ 20 w 64"/>
                <a:gd name="T67" fmla="*/ 65 h 65"/>
                <a:gd name="T68" fmla="*/ 20 w 64"/>
                <a:gd name="T69" fmla="*/ 33 h 65"/>
                <a:gd name="T70" fmla="*/ 25 w 64"/>
                <a:gd name="T71" fmla="*/ 25 h 65"/>
                <a:gd name="T72" fmla="*/ 28 w 64"/>
                <a:gd name="T73" fmla="*/ 21 h 65"/>
                <a:gd name="T74" fmla="*/ 28 w 64"/>
                <a:gd name="T75" fmla="*/ 16 h 65"/>
                <a:gd name="T76" fmla="*/ 28 w 64"/>
                <a:gd name="T77" fmla="*/ 2 h 65"/>
                <a:gd name="T78" fmla="*/ 26 w 64"/>
                <a:gd name="T7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4" h="65">
                  <a:moveTo>
                    <a:pt x="54" y="0"/>
                  </a:moveTo>
                  <a:cubicBezTo>
                    <a:pt x="49" y="0"/>
                    <a:pt x="44" y="5"/>
                    <a:pt x="44" y="10"/>
                  </a:cubicBezTo>
                  <a:cubicBezTo>
                    <a:pt x="44" y="41"/>
                    <a:pt x="44" y="41"/>
                    <a:pt x="44" y="41"/>
                  </a:cubicBezTo>
                  <a:cubicBezTo>
                    <a:pt x="52" y="41"/>
                    <a:pt x="52" y="41"/>
                    <a:pt x="52" y="41"/>
                  </a:cubicBezTo>
                  <a:cubicBezTo>
                    <a:pt x="52" y="65"/>
                    <a:pt x="52" y="65"/>
                    <a:pt x="52" y="65"/>
                  </a:cubicBezTo>
                  <a:cubicBezTo>
                    <a:pt x="64" y="65"/>
                    <a:pt x="64" y="65"/>
                    <a:pt x="64" y="65"/>
                  </a:cubicBezTo>
                  <a:cubicBezTo>
                    <a:pt x="64" y="10"/>
                    <a:pt x="64" y="10"/>
                    <a:pt x="64" y="10"/>
                  </a:cubicBezTo>
                  <a:cubicBezTo>
                    <a:pt x="64" y="5"/>
                    <a:pt x="60" y="0"/>
                    <a:pt x="54" y="0"/>
                  </a:cubicBezTo>
                  <a:close/>
                  <a:moveTo>
                    <a:pt x="26" y="0"/>
                  </a:moveTo>
                  <a:cubicBezTo>
                    <a:pt x="25" y="0"/>
                    <a:pt x="24" y="1"/>
                    <a:pt x="24" y="2"/>
                  </a:cubicBezTo>
                  <a:cubicBezTo>
                    <a:pt x="24" y="16"/>
                    <a:pt x="24" y="16"/>
                    <a:pt x="24" y="16"/>
                  </a:cubicBezTo>
                  <a:cubicBezTo>
                    <a:pt x="24" y="17"/>
                    <a:pt x="23" y="17"/>
                    <a:pt x="22" y="17"/>
                  </a:cubicBezTo>
                  <a:cubicBezTo>
                    <a:pt x="21" y="17"/>
                    <a:pt x="20" y="17"/>
                    <a:pt x="20" y="16"/>
                  </a:cubicBezTo>
                  <a:cubicBezTo>
                    <a:pt x="20" y="2"/>
                    <a:pt x="20" y="2"/>
                    <a:pt x="20" y="2"/>
                  </a:cubicBezTo>
                  <a:cubicBezTo>
                    <a:pt x="20" y="1"/>
                    <a:pt x="19" y="0"/>
                    <a:pt x="18" y="0"/>
                  </a:cubicBezTo>
                  <a:cubicBezTo>
                    <a:pt x="17" y="0"/>
                    <a:pt x="16" y="1"/>
                    <a:pt x="16" y="2"/>
                  </a:cubicBezTo>
                  <a:cubicBezTo>
                    <a:pt x="16" y="16"/>
                    <a:pt x="16" y="16"/>
                    <a:pt x="16" y="16"/>
                  </a:cubicBezTo>
                  <a:cubicBezTo>
                    <a:pt x="16" y="17"/>
                    <a:pt x="15" y="17"/>
                    <a:pt x="14" y="17"/>
                  </a:cubicBezTo>
                  <a:cubicBezTo>
                    <a:pt x="13" y="17"/>
                    <a:pt x="12" y="17"/>
                    <a:pt x="12" y="16"/>
                  </a:cubicBezTo>
                  <a:cubicBezTo>
                    <a:pt x="12" y="2"/>
                    <a:pt x="12" y="2"/>
                    <a:pt x="12" y="2"/>
                  </a:cubicBezTo>
                  <a:cubicBezTo>
                    <a:pt x="12" y="1"/>
                    <a:pt x="11" y="0"/>
                    <a:pt x="10" y="0"/>
                  </a:cubicBezTo>
                  <a:cubicBezTo>
                    <a:pt x="9" y="0"/>
                    <a:pt x="8" y="1"/>
                    <a:pt x="8" y="2"/>
                  </a:cubicBezTo>
                  <a:cubicBezTo>
                    <a:pt x="8" y="16"/>
                    <a:pt x="8" y="16"/>
                    <a:pt x="8" y="16"/>
                  </a:cubicBezTo>
                  <a:cubicBezTo>
                    <a:pt x="8" y="17"/>
                    <a:pt x="7" y="17"/>
                    <a:pt x="6" y="17"/>
                  </a:cubicBezTo>
                  <a:cubicBezTo>
                    <a:pt x="5" y="17"/>
                    <a:pt x="4" y="17"/>
                    <a:pt x="4" y="16"/>
                  </a:cubicBezTo>
                  <a:cubicBezTo>
                    <a:pt x="4" y="2"/>
                    <a:pt x="4" y="2"/>
                    <a:pt x="4" y="2"/>
                  </a:cubicBezTo>
                  <a:cubicBezTo>
                    <a:pt x="4" y="1"/>
                    <a:pt x="3" y="0"/>
                    <a:pt x="2" y="0"/>
                  </a:cubicBezTo>
                  <a:cubicBezTo>
                    <a:pt x="0" y="0"/>
                    <a:pt x="0" y="1"/>
                    <a:pt x="0" y="2"/>
                  </a:cubicBezTo>
                  <a:cubicBezTo>
                    <a:pt x="0" y="16"/>
                    <a:pt x="0" y="16"/>
                    <a:pt x="0" y="16"/>
                  </a:cubicBezTo>
                  <a:cubicBezTo>
                    <a:pt x="0" y="21"/>
                    <a:pt x="0" y="21"/>
                    <a:pt x="0" y="21"/>
                  </a:cubicBezTo>
                  <a:cubicBezTo>
                    <a:pt x="0" y="22"/>
                    <a:pt x="1" y="23"/>
                    <a:pt x="3" y="25"/>
                  </a:cubicBezTo>
                  <a:cubicBezTo>
                    <a:pt x="5" y="26"/>
                    <a:pt x="8" y="28"/>
                    <a:pt x="8" y="33"/>
                  </a:cubicBezTo>
                  <a:cubicBezTo>
                    <a:pt x="8" y="65"/>
                    <a:pt x="8" y="65"/>
                    <a:pt x="8" y="65"/>
                  </a:cubicBezTo>
                  <a:cubicBezTo>
                    <a:pt x="20" y="65"/>
                    <a:pt x="20" y="65"/>
                    <a:pt x="20" y="65"/>
                  </a:cubicBezTo>
                  <a:cubicBezTo>
                    <a:pt x="20" y="33"/>
                    <a:pt x="20" y="33"/>
                    <a:pt x="20" y="33"/>
                  </a:cubicBezTo>
                  <a:cubicBezTo>
                    <a:pt x="20" y="28"/>
                    <a:pt x="22" y="26"/>
                    <a:pt x="25" y="25"/>
                  </a:cubicBezTo>
                  <a:cubicBezTo>
                    <a:pt x="26" y="23"/>
                    <a:pt x="28" y="22"/>
                    <a:pt x="28" y="21"/>
                  </a:cubicBezTo>
                  <a:cubicBezTo>
                    <a:pt x="28" y="16"/>
                    <a:pt x="28" y="16"/>
                    <a:pt x="28" y="16"/>
                  </a:cubicBezTo>
                  <a:cubicBezTo>
                    <a:pt x="28" y="2"/>
                    <a:pt x="28" y="2"/>
                    <a:pt x="28" y="2"/>
                  </a:cubicBezTo>
                  <a:cubicBezTo>
                    <a:pt x="28" y="1"/>
                    <a:pt x="27" y="0"/>
                    <a:pt x="26" y="0"/>
                  </a:cubicBezTo>
                  <a:close/>
                </a:path>
              </a:pathLst>
            </a:custGeom>
            <a:solidFill>
              <a:srgbClr val="00BC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8"/>
            <p:cNvSpPr>
              <a:spLocks noEditPoints="1"/>
            </p:cNvSpPr>
            <p:nvPr/>
          </p:nvSpPr>
          <p:spPr bwMode="auto">
            <a:xfrm>
              <a:off x="4286" y="1899"/>
              <a:ext cx="91" cy="102"/>
            </a:xfrm>
            <a:custGeom>
              <a:avLst/>
              <a:gdLst>
                <a:gd name="T0" fmla="*/ 58 w 74"/>
                <a:gd name="T1" fmla="*/ 25 h 83"/>
                <a:gd name="T2" fmla="*/ 63 w 74"/>
                <a:gd name="T3" fmla="*/ 22 h 83"/>
                <a:gd name="T4" fmla="*/ 68 w 74"/>
                <a:gd name="T5" fmla="*/ 12 h 83"/>
                <a:gd name="T6" fmla="*/ 65 w 74"/>
                <a:gd name="T7" fmla="*/ 3 h 83"/>
                <a:gd name="T8" fmla="*/ 58 w 74"/>
                <a:gd name="T9" fmla="*/ 0 h 83"/>
                <a:gd name="T10" fmla="*/ 46 w 74"/>
                <a:gd name="T11" fmla="*/ 5 h 83"/>
                <a:gd name="T12" fmla="*/ 36 w 74"/>
                <a:gd name="T13" fmla="*/ 24 h 83"/>
                <a:gd name="T14" fmla="*/ 27 w 74"/>
                <a:gd name="T15" fmla="*/ 6 h 83"/>
                <a:gd name="T16" fmla="*/ 18 w 74"/>
                <a:gd name="T17" fmla="*/ 2 h 83"/>
                <a:gd name="T18" fmla="*/ 11 w 74"/>
                <a:gd name="T19" fmla="*/ 5 h 83"/>
                <a:gd name="T20" fmla="*/ 12 w 74"/>
                <a:gd name="T21" fmla="*/ 21 h 83"/>
                <a:gd name="T22" fmla="*/ 18 w 74"/>
                <a:gd name="T23" fmla="*/ 25 h 83"/>
                <a:gd name="T24" fmla="*/ 0 w 74"/>
                <a:gd name="T25" fmla="*/ 25 h 83"/>
                <a:gd name="T26" fmla="*/ 0 w 74"/>
                <a:gd name="T27" fmla="*/ 46 h 83"/>
                <a:gd name="T28" fmla="*/ 6 w 74"/>
                <a:gd name="T29" fmla="*/ 46 h 83"/>
                <a:gd name="T30" fmla="*/ 6 w 74"/>
                <a:gd name="T31" fmla="*/ 83 h 83"/>
                <a:gd name="T32" fmla="*/ 69 w 74"/>
                <a:gd name="T33" fmla="*/ 83 h 83"/>
                <a:gd name="T34" fmla="*/ 69 w 74"/>
                <a:gd name="T35" fmla="*/ 46 h 83"/>
                <a:gd name="T36" fmla="*/ 74 w 74"/>
                <a:gd name="T37" fmla="*/ 46 h 83"/>
                <a:gd name="T38" fmla="*/ 74 w 74"/>
                <a:gd name="T39" fmla="*/ 25 h 83"/>
                <a:gd name="T40" fmla="*/ 58 w 74"/>
                <a:gd name="T41" fmla="*/ 25 h 83"/>
                <a:gd name="T42" fmla="*/ 50 w 74"/>
                <a:gd name="T43" fmla="*/ 10 h 83"/>
                <a:gd name="T44" fmla="*/ 58 w 74"/>
                <a:gd name="T45" fmla="*/ 6 h 83"/>
                <a:gd name="T46" fmla="*/ 61 w 74"/>
                <a:gd name="T47" fmla="*/ 7 h 83"/>
                <a:gd name="T48" fmla="*/ 59 w 74"/>
                <a:gd name="T49" fmla="*/ 18 h 83"/>
                <a:gd name="T50" fmla="*/ 46 w 74"/>
                <a:gd name="T51" fmla="*/ 25 h 83"/>
                <a:gd name="T52" fmla="*/ 42 w 74"/>
                <a:gd name="T53" fmla="*/ 25 h 83"/>
                <a:gd name="T54" fmla="*/ 50 w 74"/>
                <a:gd name="T55" fmla="*/ 10 h 83"/>
                <a:gd name="T56" fmla="*/ 14 w 74"/>
                <a:gd name="T57" fmla="*/ 12 h 83"/>
                <a:gd name="T58" fmla="*/ 15 w 74"/>
                <a:gd name="T59" fmla="*/ 9 h 83"/>
                <a:gd name="T60" fmla="*/ 18 w 74"/>
                <a:gd name="T61" fmla="*/ 8 h 83"/>
                <a:gd name="T62" fmla="*/ 18 w 74"/>
                <a:gd name="T63" fmla="*/ 8 h 83"/>
                <a:gd name="T64" fmla="*/ 23 w 74"/>
                <a:gd name="T65" fmla="*/ 10 h 83"/>
                <a:gd name="T66" fmla="*/ 30 w 74"/>
                <a:gd name="T67" fmla="*/ 23 h 83"/>
                <a:gd name="T68" fmla="*/ 30 w 74"/>
                <a:gd name="T69" fmla="*/ 24 h 83"/>
                <a:gd name="T70" fmla="*/ 29 w 74"/>
                <a:gd name="T71" fmla="*/ 23 h 83"/>
                <a:gd name="T72" fmla="*/ 17 w 74"/>
                <a:gd name="T73" fmla="*/ 17 h 83"/>
                <a:gd name="T74" fmla="*/ 14 w 74"/>
                <a:gd name="T75" fmla="*/ 12 h 83"/>
                <a:gd name="T76" fmla="*/ 32 w 74"/>
                <a:gd name="T77" fmla="*/ 78 h 83"/>
                <a:gd name="T78" fmla="*/ 11 w 74"/>
                <a:gd name="T79" fmla="*/ 78 h 83"/>
                <a:gd name="T80" fmla="*/ 11 w 74"/>
                <a:gd name="T81" fmla="*/ 44 h 83"/>
                <a:gd name="T82" fmla="*/ 32 w 74"/>
                <a:gd name="T83" fmla="*/ 44 h 83"/>
                <a:gd name="T84" fmla="*/ 32 w 74"/>
                <a:gd name="T85" fmla="*/ 78 h 83"/>
                <a:gd name="T86" fmla="*/ 32 w 74"/>
                <a:gd name="T87" fmla="*/ 41 h 83"/>
                <a:gd name="T88" fmla="*/ 6 w 74"/>
                <a:gd name="T89" fmla="*/ 41 h 83"/>
                <a:gd name="T90" fmla="*/ 6 w 74"/>
                <a:gd name="T91" fmla="*/ 31 h 83"/>
                <a:gd name="T92" fmla="*/ 32 w 74"/>
                <a:gd name="T93" fmla="*/ 31 h 83"/>
                <a:gd name="T94" fmla="*/ 32 w 74"/>
                <a:gd name="T95" fmla="*/ 41 h 83"/>
                <a:gd name="T96" fmla="*/ 63 w 74"/>
                <a:gd name="T97" fmla="*/ 78 h 83"/>
                <a:gd name="T98" fmla="*/ 42 w 74"/>
                <a:gd name="T99" fmla="*/ 78 h 83"/>
                <a:gd name="T100" fmla="*/ 42 w 74"/>
                <a:gd name="T101" fmla="*/ 44 h 83"/>
                <a:gd name="T102" fmla="*/ 63 w 74"/>
                <a:gd name="T103" fmla="*/ 44 h 83"/>
                <a:gd name="T104" fmla="*/ 63 w 74"/>
                <a:gd name="T105" fmla="*/ 78 h 83"/>
                <a:gd name="T106" fmla="*/ 69 w 74"/>
                <a:gd name="T107" fmla="*/ 41 h 83"/>
                <a:gd name="T108" fmla="*/ 42 w 74"/>
                <a:gd name="T109" fmla="*/ 41 h 83"/>
                <a:gd name="T110" fmla="*/ 42 w 74"/>
                <a:gd name="T111" fmla="*/ 31 h 83"/>
                <a:gd name="T112" fmla="*/ 69 w 74"/>
                <a:gd name="T113" fmla="*/ 31 h 83"/>
                <a:gd name="T114" fmla="*/ 69 w 74"/>
                <a:gd name="T115" fmla="*/ 4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 h="83">
                  <a:moveTo>
                    <a:pt x="58" y="25"/>
                  </a:moveTo>
                  <a:cubicBezTo>
                    <a:pt x="60" y="24"/>
                    <a:pt x="61" y="23"/>
                    <a:pt x="63" y="22"/>
                  </a:cubicBezTo>
                  <a:cubicBezTo>
                    <a:pt x="65" y="19"/>
                    <a:pt x="67" y="16"/>
                    <a:pt x="68" y="12"/>
                  </a:cubicBezTo>
                  <a:cubicBezTo>
                    <a:pt x="69" y="9"/>
                    <a:pt x="68" y="5"/>
                    <a:pt x="65" y="3"/>
                  </a:cubicBezTo>
                  <a:cubicBezTo>
                    <a:pt x="63" y="1"/>
                    <a:pt x="61" y="0"/>
                    <a:pt x="58" y="0"/>
                  </a:cubicBezTo>
                  <a:cubicBezTo>
                    <a:pt x="54" y="0"/>
                    <a:pt x="50" y="2"/>
                    <a:pt x="46" y="5"/>
                  </a:cubicBezTo>
                  <a:cubicBezTo>
                    <a:pt x="41" y="11"/>
                    <a:pt x="38" y="18"/>
                    <a:pt x="36" y="24"/>
                  </a:cubicBezTo>
                  <a:cubicBezTo>
                    <a:pt x="35" y="18"/>
                    <a:pt x="32" y="11"/>
                    <a:pt x="27" y="6"/>
                  </a:cubicBezTo>
                  <a:cubicBezTo>
                    <a:pt x="25" y="4"/>
                    <a:pt x="21" y="2"/>
                    <a:pt x="18" y="2"/>
                  </a:cubicBezTo>
                  <a:cubicBezTo>
                    <a:pt x="15" y="2"/>
                    <a:pt x="13" y="3"/>
                    <a:pt x="11" y="5"/>
                  </a:cubicBezTo>
                  <a:cubicBezTo>
                    <a:pt x="7" y="9"/>
                    <a:pt x="8" y="16"/>
                    <a:pt x="12" y="21"/>
                  </a:cubicBezTo>
                  <a:cubicBezTo>
                    <a:pt x="14" y="23"/>
                    <a:pt x="16" y="24"/>
                    <a:pt x="18" y="25"/>
                  </a:cubicBezTo>
                  <a:cubicBezTo>
                    <a:pt x="0" y="25"/>
                    <a:pt x="0" y="25"/>
                    <a:pt x="0" y="25"/>
                  </a:cubicBezTo>
                  <a:cubicBezTo>
                    <a:pt x="0" y="46"/>
                    <a:pt x="0" y="46"/>
                    <a:pt x="0" y="46"/>
                  </a:cubicBezTo>
                  <a:cubicBezTo>
                    <a:pt x="6" y="46"/>
                    <a:pt x="6" y="46"/>
                    <a:pt x="6" y="46"/>
                  </a:cubicBezTo>
                  <a:cubicBezTo>
                    <a:pt x="6" y="83"/>
                    <a:pt x="6" y="83"/>
                    <a:pt x="6" y="83"/>
                  </a:cubicBezTo>
                  <a:cubicBezTo>
                    <a:pt x="69" y="83"/>
                    <a:pt x="69" y="83"/>
                    <a:pt x="69" y="83"/>
                  </a:cubicBezTo>
                  <a:cubicBezTo>
                    <a:pt x="69" y="46"/>
                    <a:pt x="69" y="46"/>
                    <a:pt x="69" y="46"/>
                  </a:cubicBezTo>
                  <a:cubicBezTo>
                    <a:pt x="74" y="46"/>
                    <a:pt x="74" y="46"/>
                    <a:pt x="74" y="46"/>
                  </a:cubicBezTo>
                  <a:cubicBezTo>
                    <a:pt x="74" y="25"/>
                    <a:pt x="74" y="25"/>
                    <a:pt x="74" y="25"/>
                  </a:cubicBezTo>
                  <a:lnTo>
                    <a:pt x="58" y="25"/>
                  </a:lnTo>
                  <a:close/>
                  <a:moveTo>
                    <a:pt x="50" y="10"/>
                  </a:moveTo>
                  <a:cubicBezTo>
                    <a:pt x="53" y="7"/>
                    <a:pt x="56" y="6"/>
                    <a:pt x="58" y="6"/>
                  </a:cubicBezTo>
                  <a:cubicBezTo>
                    <a:pt x="59" y="6"/>
                    <a:pt x="60" y="6"/>
                    <a:pt x="61" y="7"/>
                  </a:cubicBezTo>
                  <a:cubicBezTo>
                    <a:pt x="63" y="9"/>
                    <a:pt x="62" y="14"/>
                    <a:pt x="59" y="18"/>
                  </a:cubicBezTo>
                  <a:cubicBezTo>
                    <a:pt x="55" y="21"/>
                    <a:pt x="50" y="24"/>
                    <a:pt x="46" y="25"/>
                  </a:cubicBezTo>
                  <a:cubicBezTo>
                    <a:pt x="42" y="25"/>
                    <a:pt x="42" y="25"/>
                    <a:pt x="42" y="25"/>
                  </a:cubicBezTo>
                  <a:cubicBezTo>
                    <a:pt x="43" y="21"/>
                    <a:pt x="46" y="14"/>
                    <a:pt x="50" y="10"/>
                  </a:cubicBezTo>
                  <a:close/>
                  <a:moveTo>
                    <a:pt x="14" y="12"/>
                  </a:moveTo>
                  <a:cubicBezTo>
                    <a:pt x="14" y="12"/>
                    <a:pt x="14" y="10"/>
                    <a:pt x="15" y="9"/>
                  </a:cubicBezTo>
                  <a:cubicBezTo>
                    <a:pt x="16" y="8"/>
                    <a:pt x="17" y="8"/>
                    <a:pt x="18" y="8"/>
                  </a:cubicBezTo>
                  <a:cubicBezTo>
                    <a:pt x="18" y="8"/>
                    <a:pt x="18" y="8"/>
                    <a:pt x="18" y="8"/>
                  </a:cubicBezTo>
                  <a:cubicBezTo>
                    <a:pt x="20" y="8"/>
                    <a:pt x="22" y="9"/>
                    <a:pt x="23" y="10"/>
                  </a:cubicBezTo>
                  <a:cubicBezTo>
                    <a:pt x="26" y="13"/>
                    <a:pt x="28" y="18"/>
                    <a:pt x="30" y="23"/>
                  </a:cubicBezTo>
                  <a:cubicBezTo>
                    <a:pt x="30" y="23"/>
                    <a:pt x="30" y="23"/>
                    <a:pt x="30" y="24"/>
                  </a:cubicBezTo>
                  <a:cubicBezTo>
                    <a:pt x="30" y="24"/>
                    <a:pt x="29" y="24"/>
                    <a:pt x="29" y="23"/>
                  </a:cubicBezTo>
                  <a:cubicBezTo>
                    <a:pt x="24" y="22"/>
                    <a:pt x="19" y="20"/>
                    <a:pt x="17" y="17"/>
                  </a:cubicBezTo>
                  <a:cubicBezTo>
                    <a:pt x="15" y="16"/>
                    <a:pt x="14" y="14"/>
                    <a:pt x="14" y="12"/>
                  </a:cubicBezTo>
                  <a:close/>
                  <a:moveTo>
                    <a:pt x="32" y="78"/>
                  </a:moveTo>
                  <a:cubicBezTo>
                    <a:pt x="11" y="78"/>
                    <a:pt x="11" y="78"/>
                    <a:pt x="11" y="78"/>
                  </a:cubicBezTo>
                  <a:cubicBezTo>
                    <a:pt x="11" y="44"/>
                    <a:pt x="11" y="44"/>
                    <a:pt x="11" y="44"/>
                  </a:cubicBezTo>
                  <a:cubicBezTo>
                    <a:pt x="32" y="44"/>
                    <a:pt x="32" y="44"/>
                    <a:pt x="32" y="44"/>
                  </a:cubicBezTo>
                  <a:lnTo>
                    <a:pt x="32" y="78"/>
                  </a:lnTo>
                  <a:close/>
                  <a:moveTo>
                    <a:pt x="32" y="41"/>
                  </a:moveTo>
                  <a:cubicBezTo>
                    <a:pt x="6" y="41"/>
                    <a:pt x="6" y="41"/>
                    <a:pt x="6" y="41"/>
                  </a:cubicBezTo>
                  <a:cubicBezTo>
                    <a:pt x="6" y="31"/>
                    <a:pt x="6" y="31"/>
                    <a:pt x="6" y="31"/>
                  </a:cubicBezTo>
                  <a:cubicBezTo>
                    <a:pt x="32" y="31"/>
                    <a:pt x="32" y="31"/>
                    <a:pt x="32" y="31"/>
                  </a:cubicBezTo>
                  <a:lnTo>
                    <a:pt x="32" y="41"/>
                  </a:lnTo>
                  <a:close/>
                  <a:moveTo>
                    <a:pt x="63" y="78"/>
                  </a:moveTo>
                  <a:cubicBezTo>
                    <a:pt x="42" y="78"/>
                    <a:pt x="42" y="78"/>
                    <a:pt x="42" y="78"/>
                  </a:cubicBezTo>
                  <a:cubicBezTo>
                    <a:pt x="42" y="44"/>
                    <a:pt x="42" y="44"/>
                    <a:pt x="42" y="44"/>
                  </a:cubicBezTo>
                  <a:cubicBezTo>
                    <a:pt x="63" y="44"/>
                    <a:pt x="63" y="44"/>
                    <a:pt x="63" y="44"/>
                  </a:cubicBezTo>
                  <a:lnTo>
                    <a:pt x="63" y="78"/>
                  </a:lnTo>
                  <a:close/>
                  <a:moveTo>
                    <a:pt x="69" y="41"/>
                  </a:moveTo>
                  <a:cubicBezTo>
                    <a:pt x="42" y="41"/>
                    <a:pt x="42" y="41"/>
                    <a:pt x="42" y="41"/>
                  </a:cubicBezTo>
                  <a:cubicBezTo>
                    <a:pt x="42" y="31"/>
                    <a:pt x="42" y="31"/>
                    <a:pt x="42" y="31"/>
                  </a:cubicBezTo>
                  <a:cubicBezTo>
                    <a:pt x="69" y="31"/>
                    <a:pt x="69" y="31"/>
                    <a:pt x="69" y="31"/>
                  </a:cubicBezTo>
                  <a:lnTo>
                    <a:pt x="69" y="41"/>
                  </a:lnTo>
                  <a:close/>
                </a:path>
              </a:pathLst>
            </a:custGeom>
            <a:solidFill>
              <a:srgbClr val="63D0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39"/>
            <p:cNvSpPr>
              <a:spLocks noEditPoints="1"/>
            </p:cNvSpPr>
            <p:nvPr/>
          </p:nvSpPr>
          <p:spPr bwMode="auto">
            <a:xfrm>
              <a:off x="4259" y="2360"/>
              <a:ext cx="95" cy="78"/>
            </a:xfrm>
            <a:custGeom>
              <a:avLst/>
              <a:gdLst>
                <a:gd name="T0" fmla="*/ 1 w 77"/>
                <a:gd name="T1" fmla="*/ 42 h 63"/>
                <a:gd name="T2" fmla="*/ 8 w 77"/>
                <a:gd name="T3" fmla="*/ 55 h 63"/>
                <a:gd name="T4" fmla="*/ 21 w 77"/>
                <a:gd name="T5" fmla="*/ 61 h 63"/>
                <a:gd name="T6" fmla="*/ 38 w 77"/>
                <a:gd name="T7" fmla="*/ 63 h 63"/>
                <a:gd name="T8" fmla="*/ 56 w 77"/>
                <a:gd name="T9" fmla="*/ 61 h 63"/>
                <a:gd name="T10" fmla="*/ 69 w 77"/>
                <a:gd name="T11" fmla="*/ 55 h 63"/>
                <a:gd name="T12" fmla="*/ 76 w 77"/>
                <a:gd name="T13" fmla="*/ 42 h 63"/>
                <a:gd name="T14" fmla="*/ 71 w 77"/>
                <a:gd name="T15" fmla="*/ 16 h 63"/>
                <a:gd name="T16" fmla="*/ 72 w 77"/>
                <a:gd name="T17" fmla="*/ 11 h 63"/>
                <a:gd name="T18" fmla="*/ 70 w 77"/>
                <a:gd name="T19" fmla="*/ 0 h 63"/>
                <a:gd name="T20" fmla="*/ 67 w 77"/>
                <a:gd name="T21" fmla="*/ 0 h 63"/>
                <a:gd name="T22" fmla="*/ 60 w 77"/>
                <a:gd name="T23" fmla="*/ 3 h 63"/>
                <a:gd name="T24" fmla="*/ 38 w 77"/>
                <a:gd name="T25" fmla="*/ 5 h 63"/>
                <a:gd name="T26" fmla="*/ 17 w 77"/>
                <a:gd name="T27" fmla="*/ 3 h 63"/>
                <a:gd name="T28" fmla="*/ 9 w 77"/>
                <a:gd name="T29" fmla="*/ 0 h 63"/>
                <a:gd name="T30" fmla="*/ 7 w 77"/>
                <a:gd name="T31" fmla="*/ 0 h 63"/>
                <a:gd name="T32" fmla="*/ 5 w 77"/>
                <a:gd name="T33" fmla="*/ 11 h 63"/>
                <a:gd name="T34" fmla="*/ 6 w 77"/>
                <a:gd name="T35" fmla="*/ 16 h 63"/>
                <a:gd name="T36" fmla="*/ 9 w 77"/>
                <a:gd name="T37" fmla="*/ 42 h 63"/>
                <a:gd name="T38" fmla="*/ 18 w 77"/>
                <a:gd name="T39" fmla="*/ 30 h 63"/>
                <a:gd name="T40" fmla="*/ 27 w 77"/>
                <a:gd name="T41" fmla="*/ 29 h 63"/>
                <a:gd name="T42" fmla="*/ 38 w 77"/>
                <a:gd name="T43" fmla="*/ 30 h 63"/>
                <a:gd name="T44" fmla="*/ 49 w 77"/>
                <a:gd name="T45" fmla="*/ 29 h 63"/>
                <a:gd name="T46" fmla="*/ 59 w 77"/>
                <a:gd name="T47" fmla="*/ 30 h 63"/>
                <a:gd name="T48" fmla="*/ 67 w 77"/>
                <a:gd name="T49" fmla="*/ 42 h 63"/>
                <a:gd name="T50" fmla="*/ 64 w 77"/>
                <a:gd name="T51" fmla="*/ 52 h 63"/>
                <a:gd name="T52" fmla="*/ 56 w 77"/>
                <a:gd name="T53" fmla="*/ 57 h 63"/>
                <a:gd name="T54" fmla="*/ 45 w 77"/>
                <a:gd name="T55" fmla="*/ 58 h 63"/>
                <a:gd name="T56" fmla="*/ 31 w 77"/>
                <a:gd name="T57" fmla="*/ 58 h 63"/>
                <a:gd name="T58" fmla="*/ 20 w 77"/>
                <a:gd name="T59" fmla="*/ 57 h 63"/>
                <a:gd name="T60" fmla="*/ 12 w 77"/>
                <a:gd name="T61" fmla="*/ 52 h 63"/>
                <a:gd name="T62" fmla="*/ 9 w 77"/>
                <a:gd name="T63" fmla="*/ 42 h 63"/>
                <a:gd name="T64" fmla="*/ 53 w 77"/>
                <a:gd name="T65" fmla="*/ 48 h 63"/>
                <a:gd name="T66" fmla="*/ 53 w 77"/>
                <a:gd name="T67" fmla="*/ 34 h 63"/>
                <a:gd name="T68" fmla="*/ 19 w 77"/>
                <a:gd name="T69" fmla="*/ 41 h 63"/>
                <a:gd name="T70" fmla="*/ 29 w 77"/>
                <a:gd name="T71" fmla="*/ 41 h 63"/>
                <a:gd name="T72" fmla="*/ 19 w 77"/>
                <a:gd name="T73" fmla="*/ 4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7" h="63">
                  <a:moveTo>
                    <a:pt x="0" y="32"/>
                  </a:moveTo>
                  <a:cubicBezTo>
                    <a:pt x="0" y="36"/>
                    <a:pt x="0" y="39"/>
                    <a:pt x="1" y="42"/>
                  </a:cubicBezTo>
                  <a:cubicBezTo>
                    <a:pt x="1" y="45"/>
                    <a:pt x="2" y="47"/>
                    <a:pt x="3" y="49"/>
                  </a:cubicBezTo>
                  <a:cubicBezTo>
                    <a:pt x="5" y="51"/>
                    <a:pt x="6" y="53"/>
                    <a:pt x="8" y="55"/>
                  </a:cubicBezTo>
                  <a:cubicBezTo>
                    <a:pt x="10" y="56"/>
                    <a:pt x="12" y="58"/>
                    <a:pt x="14" y="59"/>
                  </a:cubicBezTo>
                  <a:cubicBezTo>
                    <a:pt x="16" y="60"/>
                    <a:pt x="18" y="60"/>
                    <a:pt x="21" y="61"/>
                  </a:cubicBezTo>
                  <a:cubicBezTo>
                    <a:pt x="23" y="62"/>
                    <a:pt x="26" y="62"/>
                    <a:pt x="29" y="62"/>
                  </a:cubicBezTo>
                  <a:cubicBezTo>
                    <a:pt x="32" y="63"/>
                    <a:pt x="35" y="63"/>
                    <a:pt x="38" y="63"/>
                  </a:cubicBezTo>
                  <a:cubicBezTo>
                    <a:pt x="42" y="63"/>
                    <a:pt x="45" y="63"/>
                    <a:pt x="47" y="62"/>
                  </a:cubicBezTo>
                  <a:cubicBezTo>
                    <a:pt x="50" y="62"/>
                    <a:pt x="53" y="62"/>
                    <a:pt x="56" y="61"/>
                  </a:cubicBezTo>
                  <a:cubicBezTo>
                    <a:pt x="58" y="60"/>
                    <a:pt x="61" y="60"/>
                    <a:pt x="63" y="59"/>
                  </a:cubicBezTo>
                  <a:cubicBezTo>
                    <a:pt x="65" y="58"/>
                    <a:pt x="67" y="56"/>
                    <a:pt x="69" y="55"/>
                  </a:cubicBezTo>
                  <a:cubicBezTo>
                    <a:pt x="71" y="53"/>
                    <a:pt x="72" y="51"/>
                    <a:pt x="73" y="49"/>
                  </a:cubicBezTo>
                  <a:cubicBezTo>
                    <a:pt x="74" y="47"/>
                    <a:pt x="75" y="45"/>
                    <a:pt x="76" y="42"/>
                  </a:cubicBezTo>
                  <a:cubicBezTo>
                    <a:pt x="77" y="39"/>
                    <a:pt x="77" y="36"/>
                    <a:pt x="77" y="32"/>
                  </a:cubicBezTo>
                  <a:cubicBezTo>
                    <a:pt x="77" y="26"/>
                    <a:pt x="75" y="21"/>
                    <a:pt x="71" y="16"/>
                  </a:cubicBezTo>
                  <a:cubicBezTo>
                    <a:pt x="71" y="16"/>
                    <a:pt x="71" y="15"/>
                    <a:pt x="71" y="14"/>
                  </a:cubicBezTo>
                  <a:cubicBezTo>
                    <a:pt x="71" y="13"/>
                    <a:pt x="72" y="12"/>
                    <a:pt x="72" y="11"/>
                  </a:cubicBezTo>
                  <a:cubicBezTo>
                    <a:pt x="72" y="9"/>
                    <a:pt x="72" y="8"/>
                    <a:pt x="72" y="6"/>
                  </a:cubicBezTo>
                  <a:cubicBezTo>
                    <a:pt x="71" y="4"/>
                    <a:pt x="71" y="2"/>
                    <a:pt x="70" y="0"/>
                  </a:cubicBezTo>
                  <a:cubicBezTo>
                    <a:pt x="69" y="0"/>
                    <a:pt x="69" y="0"/>
                    <a:pt x="69" y="0"/>
                  </a:cubicBezTo>
                  <a:cubicBezTo>
                    <a:pt x="69" y="0"/>
                    <a:pt x="68" y="0"/>
                    <a:pt x="67" y="0"/>
                  </a:cubicBezTo>
                  <a:cubicBezTo>
                    <a:pt x="67" y="0"/>
                    <a:pt x="65" y="0"/>
                    <a:pt x="64" y="1"/>
                  </a:cubicBezTo>
                  <a:cubicBezTo>
                    <a:pt x="63" y="1"/>
                    <a:pt x="61" y="2"/>
                    <a:pt x="60" y="3"/>
                  </a:cubicBezTo>
                  <a:cubicBezTo>
                    <a:pt x="58" y="4"/>
                    <a:pt x="56" y="5"/>
                    <a:pt x="53" y="6"/>
                  </a:cubicBezTo>
                  <a:cubicBezTo>
                    <a:pt x="50" y="5"/>
                    <a:pt x="45" y="5"/>
                    <a:pt x="38" y="5"/>
                  </a:cubicBezTo>
                  <a:cubicBezTo>
                    <a:pt x="32" y="5"/>
                    <a:pt x="27" y="5"/>
                    <a:pt x="23" y="6"/>
                  </a:cubicBezTo>
                  <a:cubicBezTo>
                    <a:pt x="21" y="5"/>
                    <a:pt x="19" y="4"/>
                    <a:pt x="17" y="3"/>
                  </a:cubicBezTo>
                  <a:cubicBezTo>
                    <a:pt x="15" y="2"/>
                    <a:pt x="14" y="1"/>
                    <a:pt x="12" y="1"/>
                  </a:cubicBezTo>
                  <a:cubicBezTo>
                    <a:pt x="11" y="0"/>
                    <a:pt x="10" y="0"/>
                    <a:pt x="9" y="0"/>
                  </a:cubicBezTo>
                  <a:cubicBezTo>
                    <a:pt x="8" y="0"/>
                    <a:pt x="8" y="0"/>
                    <a:pt x="7" y="0"/>
                  </a:cubicBezTo>
                  <a:cubicBezTo>
                    <a:pt x="7" y="0"/>
                    <a:pt x="7" y="0"/>
                    <a:pt x="7" y="0"/>
                  </a:cubicBezTo>
                  <a:cubicBezTo>
                    <a:pt x="6" y="2"/>
                    <a:pt x="5" y="4"/>
                    <a:pt x="5" y="6"/>
                  </a:cubicBezTo>
                  <a:cubicBezTo>
                    <a:pt x="5" y="8"/>
                    <a:pt x="5" y="9"/>
                    <a:pt x="5" y="11"/>
                  </a:cubicBezTo>
                  <a:cubicBezTo>
                    <a:pt x="5" y="12"/>
                    <a:pt x="5" y="13"/>
                    <a:pt x="5" y="14"/>
                  </a:cubicBezTo>
                  <a:cubicBezTo>
                    <a:pt x="6" y="15"/>
                    <a:pt x="6" y="16"/>
                    <a:pt x="6" y="16"/>
                  </a:cubicBezTo>
                  <a:cubicBezTo>
                    <a:pt x="2" y="21"/>
                    <a:pt x="0" y="26"/>
                    <a:pt x="0" y="32"/>
                  </a:cubicBezTo>
                  <a:close/>
                  <a:moveTo>
                    <a:pt x="9" y="42"/>
                  </a:moveTo>
                  <a:cubicBezTo>
                    <a:pt x="9" y="38"/>
                    <a:pt x="11" y="35"/>
                    <a:pt x="14" y="32"/>
                  </a:cubicBezTo>
                  <a:cubicBezTo>
                    <a:pt x="15" y="31"/>
                    <a:pt x="16" y="30"/>
                    <a:pt x="18" y="30"/>
                  </a:cubicBezTo>
                  <a:cubicBezTo>
                    <a:pt x="19" y="29"/>
                    <a:pt x="20" y="29"/>
                    <a:pt x="22" y="29"/>
                  </a:cubicBezTo>
                  <a:cubicBezTo>
                    <a:pt x="24" y="29"/>
                    <a:pt x="25" y="29"/>
                    <a:pt x="27" y="29"/>
                  </a:cubicBezTo>
                  <a:cubicBezTo>
                    <a:pt x="28" y="29"/>
                    <a:pt x="30" y="29"/>
                    <a:pt x="32" y="29"/>
                  </a:cubicBezTo>
                  <a:cubicBezTo>
                    <a:pt x="35" y="30"/>
                    <a:pt x="36" y="30"/>
                    <a:pt x="38" y="30"/>
                  </a:cubicBezTo>
                  <a:cubicBezTo>
                    <a:pt x="40" y="30"/>
                    <a:pt x="42" y="30"/>
                    <a:pt x="44" y="29"/>
                  </a:cubicBezTo>
                  <a:cubicBezTo>
                    <a:pt x="46" y="29"/>
                    <a:pt x="48" y="29"/>
                    <a:pt x="49" y="29"/>
                  </a:cubicBezTo>
                  <a:cubicBezTo>
                    <a:pt x="51" y="29"/>
                    <a:pt x="52" y="29"/>
                    <a:pt x="54" y="29"/>
                  </a:cubicBezTo>
                  <a:cubicBezTo>
                    <a:pt x="56" y="29"/>
                    <a:pt x="57" y="29"/>
                    <a:pt x="59" y="30"/>
                  </a:cubicBezTo>
                  <a:cubicBezTo>
                    <a:pt x="60" y="30"/>
                    <a:pt x="61" y="31"/>
                    <a:pt x="62" y="32"/>
                  </a:cubicBezTo>
                  <a:cubicBezTo>
                    <a:pt x="65" y="35"/>
                    <a:pt x="67" y="38"/>
                    <a:pt x="67" y="42"/>
                  </a:cubicBezTo>
                  <a:cubicBezTo>
                    <a:pt x="67" y="44"/>
                    <a:pt x="67" y="46"/>
                    <a:pt x="66" y="48"/>
                  </a:cubicBezTo>
                  <a:cubicBezTo>
                    <a:pt x="66" y="49"/>
                    <a:pt x="65" y="51"/>
                    <a:pt x="64" y="52"/>
                  </a:cubicBezTo>
                  <a:cubicBezTo>
                    <a:pt x="63" y="53"/>
                    <a:pt x="62" y="54"/>
                    <a:pt x="61" y="55"/>
                  </a:cubicBezTo>
                  <a:cubicBezTo>
                    <a:pt x="59" y="55"/>
                    <a:pt x="58" y="56"/>
                    <a:pt x="56" y="57"/>
                  </a:cubicBezTo>
                  <a:cubicBezTo>
                    <a:pt x="55" y="57"/>
                    <a:pt x="53" y="57"/>
                    <a:pt x="51" y="58"/>
                  </a:cubicBezTo>
                  <a:cubicBezTo>
                    <a:pt x="48" y="58"/>
                    <a:pt x="46" y="58"/>
                    <a:pt x="45" y="58"/>
                  </a:cubicBezTo>
                  <a:cubicBezTo>
                    <a:pt x="43" y="58"/>
                    <a:pt x="41" y="58"/>
                    <a:pt x="38" y="58"/>
                  </a:cubicBezTo>
                  <a:cubicBezTo>
                    <a:pt x="35" y="58"/>
                    <a:pt x="33" y="58"/>
                    <a:pt x="31" y="58"/>
                  </a:cubicBezTo>
                  <a:cubicBezTo>
                    <a:pt x="30" y="58"/>
                    <a:pt x="28" y="58"/>
                    <a:pt x="25" y="58"/>
                  </a:cubicBezTo>
                  <a:cubicBezTo>
                    <a:pt x="23" y="57"/>
                    <a:pt x="21" y="57"/>
                    <a:pt x="20" y="57"/>
                  </a:cubicBezTo>
                  <a:cubicBezTo>
                    <a:pt x="19" y="56"/>
                    <a:pt x="17" y="55"/>
                    <a:pt x="16" y="55"/>
                  </a:cubicBezTo>
                  <a:cubicBezTo>
                    <a:pt x="14" y="54"/>
                    <a:pt x="13" y="53"/>
                    <a:pt x="12" y="52"/>
                  </a:cubicBezTo>
                  <a:cubicBezTo>
                    <a:pt x="11" y="51"/>
                    <a:pt x="11" y="49"/>
                    <a:pt x="10" y="48"/>
                  </a:cubicBezTo>
                  <a:cubicBezTo>
                    <a:pt x="9" y="46"/>
                    <a:pt x="9" y="44"/>
                    <a:pt x="9" y="42"/>
                  </a:cubicBezTo>
                  <a:close/>
                  <a:moveTo>
                    <a:pt x="48" y="41"/>
                  </a:moveTo>
                  <a:cubicBezTo>
                    <a:pt x="48" y="45"/>
                    <a:pt x="50" y="48"/>
                    <a:pt x="53" y="48"/>
                  </a:cubicBezTo>
                  <a:cubicBezTo>
                    <a:pt x="55" y="48"/>
                    <a:pt x="58" y="45"/>
                    <a:pt x="58" y="41"/>
                  </a:cubicBezTo>
                  <a:cubicBezTo>
                    <a:pt x="58" y="37"/>
                    <a:pt x="55" y="34"/>
                    <a:pt x="53" y="34"/>
                  </a:cubicBezTo>
                  <a:cubicBezTo>
                    <a:pt x="50" y="34"/>
                    <a:pt x="48" y="37"/>
                    <a:pt x="48" y="41"/>
                  </a:cubicBezTo>
                  <a:close/>
                  <a:moveTo>
                    <a:pt x="19" y="41"/>
                  </a:moveTo>
                  <a:cubicBezTo>
                    <a:pt x="19" y="45"/>
                    <a:pt x="21" y="48"/>
                    <a:pt x="24" y="48"/>
                  </a:cubicBezTo>
                  <a:cubicBezTo>
                    <a:pt x="27" y="48"/>
                    <a:pt x="29" y="45"/>
                    <a:pt x="29" y="41"/>
                  </a:cubicBezTo>
                  <a:cubicBezTo>
                    <a:pt x="29" y="37"/>
                    <a:pt x="27" y="34"/>
                    <a:pt x="24" y="34"/>
                  </a:cubicBezTo>
                  <a:cubicBezTo>
                    <a:pt x="21" y="34"/>
                    <a:pt x="19" y="37"/>
                    <a:pt x="19" y="41"/>
                  </a:cubicBezTo>
                  <a:close/>
                </a:path>
              </a:pathLst>
            </a:custGeom>
            <a:solidFill>
              <a:srgbClr val="8C1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0"/>
            <p:cNvSpPr>
              <a:spLocks noEditPoints="1"/>
            </p:cNvSpPr>
            <p:nvPr/>
          </p:nvSpPr>
          <p:spPr bwMode="auto">
            <a:xfrm>
              <a:off x="4162" y="1351"/>
              <a:ext cx="154" cy="154"/>
            </a:xfrm>
            <a:custGeom>
              <a:avLst/>
              <a:gdLst>
                <a:gd name="T0" fmla="*/ 0 w 125"/>
                <a:gd name="T1" fmla="*/ 63 h 125"/>
                <a:gd name="T2" fmla="*/ 125 w 125"/>
                <a:gd name="T3" fmla="*/ 63 h 125"/>
                <a:gd name="T4" fmla="*/ 98 w 125"/>
                <a:gd name="T5" fmla="*/ 83 h 125"/>
                <a:gd name="T6" fmla="*/ 117 w 125"/>
                <a:gd name="T7" fmla="*/ 67 h 125"/>
                <a:gd name="T8" fmla="*/ 98 w 125"/>
                <a:gd name="T9" fmla="*/ 83 h 125"/>
                <a:gd name="T10" fmla="*/ 25 w 125"/>
                <a:gd name="T11" fmla="*/ 58 h 125"/>
                <a:gd name="T12" fmla="*/ 13 w 125"/>
                <a:gd name="T13" fmla="*/ 42 h 125"/>
                <a:gd name="T14" fmla="*/ 90 w 125"/>
                <a:gd name="T15" fmla="*/ 42 h 125"/>
                <a:gd name="T16" fmla="*/ 67 w 125"/>
                <a:gd name="T17" fmla="*/ 58 h 125"/>
                <a:gd name="T18" fmla="*/ 90 w 125"/>
                <a:gd name="T19" fmla="*/ 42 h 125"/>
                <a:gd name="T20" fmla="*/ 67 w 125"/>
                <a:gd name="T21" fmla="*/ 9 h 125"/>
                <a:gd name="T22" fmla="*/ 82 w 125"/>
                <a:gd name="T23" fmla="*/ 23 h 125"/>
                <a:gd name="T24" fmla="*/ 67 w 125"/>
                <a:gd name="T25" fmla="*/ 33 h 125"/>
                <a:gd name="T26" fmla="*/ 53 w 125"/>
                <a:gd name="T27" fmla="*/ 12 h 125"/>
                <a:gd name="T28" fmla="*/ 59 w 125"/>
                <a:gd name="T29" fmla="*/ 33 h 125"/>
                <a:gd name="T30" fmla="*/ 43 w 125"/>
                <a:gd name="T31" fmla="*/ 23 h 125"/>
                <a:gd name="T32" fmla="*/ 59 w 125"/>
                <a:gd name="T33" fmla="*/ 58 h 125"/>
                <a:gd name="T34" fmla="*/ 36 w 125"/>
                <a:gd name="T35" fmla="*/ 42 h 125"/>
                <a:gd name="T36" fmla="*/ 13 w 125"/>
                <a:gd name="T37" fmla="*/ 83 h 125"/>
                <a:gd name="T38" fmla="*/ 25 w 125"/>
                <a:gd name="T39" fmla="*/ 67 h 125"/>
                <a:gd name="T40" fmla="*/ 13 w 125"/>
                <a:gd name="T41" fmla="*/ 83 h 125"/>
                <a:gd name="T42" fmla="*/ 59 w 125"/>
                <a:gd name="T43" fmla="*/ 67 h 125"/>
                <a:gd name="T44" fmla="*/ 36 w 125"/>
                <a:gd name="T45" fmla="*/ 83 h 125"/>
                <a:gd name="T46" fmla="*/ 59 w 125"/>
                <a:gd name="T47" fmla="*/ 92 h 125"/>
                <a:gd name="T48" fmla="*/ 53 w 125"/>
                <a:gd name="T49" fmla="*/ 113 h 125"/>
                <a:gd name="T50" fmla="*/ 38 w 125"/>
                <a:gd name="T51" fmla="*/ 92 h 125"/>
                <a:gd name="T52" fmla="*/ 82 w 125"/>
                <a:gd name="T53" fmla="*/ 102 h 125"/>
                <a:gd name="T54" fmla="*/ 67 w 125"/>
                <a:gd name="T55" fmla="*/ 116 h 125"/>
                <a:gd name="T56" fmla="*/ 87 w 125"/>
                <a:gd name="T57" fmla="*/ 92 h 125"/>
                <a:gd name="T58" fmla="*/ 67 w 125"/>
                <a:gd name="T59" fmla="*/ 83 h 125"/>
                <a:gd name="T60" fmla="*/ 92 w 125"/>
                <a:gd name="T61" fmla="*/ 67 h 125"/>
                <a:gd name="T62" fmla="*/ 67 w 125"/>
                <a:gd name="T63" fmla="*/ 83 h 125"/>
                <a:gd name="T64" fmla="*/ 98 w 125"/>
                <a:gd name="T65" fmla="*/ 42 h 125"/>
                <a:gd name="T66" fmla="*/ 117 w 125"/>
                <a:gd name="T67" fmla="*/ 58 h 125"/>
                <a:gd name="T68" fmla="*/ 108 w 125"/>
                <a:gd name="T69" fmla="*/ 33 h 125"/>
                <a:gd name="T70" fmla="*/ 86 w 125"/>
                <a:gd name="T71" fmla="*/ 14 h 125"/>
                <a:gd name="T72" fmla="*/ 108 w 125"/>
                <a:gd name="T73" fmla="*/ 33 h 125"/>
                <a:gd name="T74" fmla="*/ 39 w 125"/>
                <a:gd name="T75" fmla="*/ 14 h 125"/>
                <a:gd name="T76" fmla="*/ 17 w 125"/>
                <a:gd name="T77" fmla="*/ 33 h 125"/>
                <a:gd name="T78" fmla="*/ 17 w 125"/>
                <a:gd name="T79" fmla="*/ 92 h 125"/>
                <a:gd name="T80" fmla="*/ 39 w 125"/>
                <a:gd name="T81" fmla="*/ 111 h 125"/>
                <a:gd name="T82" fmla="*/ 17 w 125"/>
                <a:gd name="T83" fmla="*/ 92 h 125"/>
                <a:gd name="T84" fmla="*/ 86 w 125"/>
                <a:gd name="T85" fmla="*/ 111 h 125"/>
                <a:gd name="T86" fmla="*/ 108 w 125"/>
                <a:gd name="T87" fmla="*/ 92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125">
                  <a:moveTo>
                    <a:pt x="63" y="0"/>
                  </a:moveTo>
                  <a:cubicBezTo>
                    <a:pt x="28" y="0"/>
                    <a:pt x="0" y="28"/>
                    <a:pt x="0" y="63"/>
                  </a:cubicBezTo>
                  <a:cubicBezTo>
                    <a:pt x="0" y="97"/>
                    <a:pt x="28" y="125"/>
                    <a:pt x="63" y="125"/>
                  </a:cubicBezTo>
                  <a:cubicBezTo>
                    <a:pt x="97" y="125"/>
                    <a:pt x="125" y="97"/>
                    <a:pt x="125" y="63"/>
                  </a:cubicBezTo>
                  <a:cubicBezTo>
                    <a:pt x="125" y="28"/>
                    <a:pt x="97" y="0"/>
                    <a:pt x="63" y="0"/>
                  </a:cubicBezTo>
                  <a:close/>
                  <a:moveTo>
                    <a:pt x="98" y="83"/>
                  </a:moveTo>
                  <a:cubicBezTo>
                    <a:pt x="99" y="78"/>
                    <a:pt x="100" y="72"/>
                    <a:pt x="100" y="67"/>
                  </a:cubicBezTo>
                  <a:cubicBezTo>
                    <a:pt x="117" y="67"/>
                    <a:pt x="117" y="67"/>
                    <a:pt x="117" y="67"/>
                  </a:cubicBezTo>
                  <a:cubicBezTo>
                    <a:pt x="116" y="72"/>
                    <a:pt x="115" y="78"/>
                    <a:pt x="113" y="83"/>
                  </a:cubicBezTo>
                  <a:lnTo>
                    <a:pt x="98" y="83"/>
                  </a:lnTo>
                  <a:close/>
                  <a:moveTo>
                    <a:pt x="27" y="42"/>
                  </a:moveTo>
                  <a:cubicBezTo>
                    <a:pt x="26" y="47"/>
                    <a:pt x="26" y="53"/>
                    <a:pt x="25" y="58"/>
                  </a:cubicBezTo>
                  <a:cubicBezTo>
                    <a:pt x="9" y="58"/>
                    <a:pt x="9" y="58"/>
                    <a:pt x="9" y="58"/>
                  </a:cubicBezTo>
                  <a:cubicBezTo>
                    <a:pt x="9" y="53"/>
                    <a:pt x="11" y="47"/>
                    <a:pt x="13" y="42"/>
                  </a:cubicBezTo>
                  <a:lnTo>
                    <a:pt x="27" y="42"/>
                  </a:lnTo>
                  <a:close/>
                  <a:moveTo>
                    <a:pt x="90" y="42"/>
                  </a:moveTo>
                  <a:cubicBezTo>
                    <a:pt x="91" y="47"/>
                    <a:pt x="92" y="53"/>
                    <a:pt x="92" y="58"/>
                  </a:cubicBezTo>
                  <a:cubicBezTo>
                    <a:pt x="67" y="58"/>
                    <a:pt x="67" y="58"/>
                    <a:pt x="67" y="58"/>
                  </a:cubicBezTo>
                  <a:cubicBezTo>
                    <a:pt x="67" y="42"/>
                    <a:pt x="67" y="42"/>
                    <a:pt x="67" y="42"/>
                  </a:cubicBezTo>
                  <a:lnTo>
                    <a:pt x="90" y="42"/>
                  </a:lnTo>
                  <a:close/>
                  <a:moveTo>
                    <a:pt x="67" y="33"/>
                  </a:moveTo>
                  <a:cubicBezTo>
                    <a:pt x="67" y="9"/>
                    <a:pt x="67" y="9"/>
                    <a:pt x="67" y="9"/>
                  </a:cubicBezTo>
                  <a:cubicBezTo>
                    <a:pt x="69" y="10"/>
                    <a:pt x="71" y="11"/>
                    <a:pt x="73" y="12"/>
                  </a:cubicBezTo>
                  <a:cubicBezTo>
                    <a:pt x="76" y="14"/>
                    <a:pt x="79" y="18"/>
                    <a:pt x="82" y="23"/>
                  </a:cubicBezTo>
                  <a:cubicBezTo>
                    <a:pt x="84" y="26"/>
                    <a:pt x="86" y="30"/>
                    <a:pt x="87" y="33"/>
                  </a:cubicBezTo>
                  <a:cubicBezTo>
                    <a:pt x="67" y="33"/>
                    <a:pt x="67" y="33"/>
                    <a:pt x="67" y="33"/>
                  </a:cubicBezTo>
                  <a:close/>
                  <a:moveTo>
                    <a:pt x="43" y="23"/>
                  </a:moveTo>
                  <a:cubicBezTo>
                    <a:pt x="46" y="18"/>
                    <a:pt x="50" y="14"/>
                    <a:pt x="53" y="12"/>
                  </a:cubicBezTo>
                  <a:cubicBezTo>
                    <a:pt x="55" y="11"/>
                    <a:pt x="57" y="10"/>
                    <a:pt x="59" y="9"/>
                  </a:cubicBezTo>
                  <a:cubicBezTo>
                    <a:pt x="59" y="33"/>
                    <a:pt x="59" y="33"/>
                    <a:pt x="59" y="33"/>
                  </a:cubicBezTo>
                  <a:cubicBezTo>
                    <a:pt x="38" y="33"/>
                    <a:pt x="38" y="33"/>
                    <a:pt x="38" y="33"/>
                  </a:cubicBezTo>
                  <a:cubicBezTo>
                    <a:pt x="40" y="30"/>
                    <a:pt x="41" y="26"/>
                    <a:pt x="43" y="23"/>
                  </a:cubicBezTo>
                  <a:close/>
                  <a:moveTo>
                    <a:pt x="59" y="42"/>
                  </a:moveTo>
                  <a:cubicBezTo>
                    <a:pt x="59" y="58"/>
                    <a:pt x="59" y="58"/>
                    <a:pt x="59" y="58"/>
                  </a:cubicBezTo>
                  <a:cubicBezTo>
                    <a:pt x="34" y="58"/>
                    <a:pt x="34" y="58"/>
                    <a:pt x="34" y="58"/>
                  </a:cubicBezTo>
                  <a:cubicBezTo>
                    <a:pt x="34" y="53"/>
                    <a:pt x="35" y="47"/>
                    <a:pt x="36" y="42"/>
                  </a:cubicBezTo>
                  <a:lnTo>
                    <a:pt x="59" y="42"/>
                  </a:lnTo>
                  <a:close/>
                  <a:moveTo>
                    <a:pt x="13" y="83"/>
                  </a:moveTo>
                  <a:cubicBezTo>
                    <a:pt x="11" y="78"/>
                    <a:pt x="9" y="72"/>
                    <a:pt x="9" y="67"/>
                  </a:cubicBezTo>
                  <a:cubicBezTo>
                    <a:pt x="25" y="67"/>
                    <a:pt x="25" y="67"/>
                    <a:pt x="25" y="67"/>
                  </a:cubicBezTo>
                  <a:cubicBezTo>
                    <a:pt x="26" y="72"/>
                    <a:pt x="26" y="78"/>
                    <a:pt x="27" y="83"/>
                  </a:cubicBezTo>
                  <a:lnTo>
                    <a:pt x="13" y="83"/>
                  </a:lnTo>
                  <a:close/>
                  <a:moveTo>
                    <a:pt x="34" y="67"/>
                  </a:moveTo>
                  <a:cubicBezTo>
                    <a:pt x="59" y="67"/>
                    <a:pt x="59" y="67"/>
                    <a:pt x="59" y="67"/>
                  </a:cubicBezTo>
                  <a:cubicBezTo>
                    <a:pt x="59" y="83"/>
                    <a:pt x="59" y="83"/>
                    <a:pt x="59" y="83"/>
                  </a:cubicBezTo>
                  <a:cubicBezTo>
                    <a:pt x="36" y="83"/>
                    <a:pt x="36" y="83"/>
                    <a:pt x="36" y="83"/>
                  </a:cubicBezTo>
                  <a:cubicBezTo>
                    <a:pt x="35" y="78"/>
                    <a:pt x="34" y="72"/>
                    <a:pt x="34" y="67"/>
                  </a:cubicBezTo>
                  <a:close/>
                  <a:moveTo>
                    <a:pt x="59" y="92"/>
                  </a:moveTo>
                  <a:cubicBezTo>
                    <a:pt x="59" y="116"/>
                    <a:pt x="59" y="116"/>
                    <a:pt x="59" y="116"/>
                  </a:cubicBezTo>
                  <a:cubicBezTo>
                    <a:pt x="57" y="115"/>
                    <a:pt x="55" y="114"/>
                    <a:pt x="53" y="113"/>
                  </a:cubicBezTo>
                  <a:cubicBezTo>
                    <a:pt x="50" y="111"/>
                    <a:pt x="46" y="107"/>
                    <a:pt x="43" y="102"/>
                  </a:cubicBezTo>
                  <a:cubicBezTo>
                    <a:pt x="41" y="99"/>
                    <a:pt x="40" y="96"/>
                    <a:pt x="38" y="92"/>
                  </a:cubicBezTo>
                  <a:cubicBezTo>
                    <a:pt x="59" y="92"/>
                    <a:pt x="59" y="92"/>
                    <a:pt x="59" y="92"/>
                  </a:cubicBezTo>
                  <a:close/>
                  <a:moveTo>
                    <a:pt x="82" y="102"/>
                  </a:moveTo>
                  <a:cubicBezTo>
                    <a:pt x="79" y="107"/>
                    <a:pt x="76" y="111"/>
                    <a:pt x="73" y="113"/>
                  </a:cubicBezTo>
                  <a:cubicBezTo>
                    <a:pt x="71" y="114"/>
                    <a:pt x="69" y="115"/>
                    <a:pt x="67" y="116"/>
                  </a:cubicBezTo>
                  <a:cubicBezTo>
                    <a:pt x="67" y="92"/>
                    <a:pt x="67" y="92"/>
                    <a:pt x="67" y="92"/>
                  </a:cubicBezTo>
                  <a:cubicBezTo>
                    <a:pt x="87" y="92"/>
                    <a:pt x="87" y="92"/>
                    <a:pt x="87" y="92"/>
                  </a:cubicBezTo>
                  <a:cubicBezTo>
                    <a:pt x="86" y="96"/>
                    <a:pt x="84" y="99"/>
                    <a:pt x="82" y="102"/>
                  </a:cubicBezTo>
                  <a:close/>
                  <a:moveTo>
                    <a:pt x="67" y="83"/>
                  </a:moveTo>
                  <a:cubicBezTo>
                    <a:pt x="67" y="67"/>
                    <a:pt x="67" y="67"/>
                    <a:pt x="67" y="67"/>
                  </a:cubicBezTo>
                  <a:cubicBezTo>
                    <a:pt x="92" y="67"/>
                    <a:pt x="92" y="67"/>
                    <a:pt x="92" y="67"/>
                  </a:cubicBezTo>
                  <a:cubicBezTo>
                    <a:pt x="92" y="72"/>
                    <a:pt x="91" y="78"/>
                    <a:pt x="90" y="83"/>
                  </a:cubicBezTo>
                  <a:lnTo>
                    <a:pt x="67" y="83"/>
                  </a:lnTo>
                  <a:close/>
                  <a:moveTo>
                    <a:pt x="100" y="58"/>
                  </a:moveTo>
                  <a:cubicBezTo>
                    <a:pt x="100" y="53"/>
                    <a:pt x="99" y="47"/>
                    <a:pt x="98" y="42"/>
                  </a:cubicBezTo>
                  <a:cubicBezTo>
                    <a:pt x="113" y="42"/>
                    <a:pt x="113" y="42"/>
                    <a:pt x="113" y="42"/>
                  </a:cubicBezTo>
                  <a:cubicBezTo>
                    <a:pt x="115" y="47"/>
                    <a:pt x="116" y="53"/>
                    <a:pt x="117" y="58"/>
                  </a:cubicBezTo>
                  <a:lnTo>
                    <a:pt x="100" y="58"/>
                  </a:lnTo>
                  <a:close/>
                  <a:moveTo>
                    <a:pt x="108" y="33"/>
                  </a:moveTo>
                  <a:cubicBezTo>
                    <a:pt x="96" y="33"/>
                    <a:pt x="96" y="33"/>
                    <a:pt x="96" y="33"/>
                  </a:cubicBezTo>
                  <a:cubicBezTo>
                    <a:pt x="93" y="26"/>
                    <a:pt x="90" y="19"/>
                    <a:pt x="86" y="14"/>
                  </a:cubicBezTo>
                  <a:cubicBezTo>
                    <a:pt x="92" y="16"/>
                    <a:pt x="97" y="20"/>
                    <a:pt x="101" y="24"/>
                  </a:cubicBezTo>
                  <a:cubicBezTo>
                    <a:pt x="104" y="27"/>
                    <a:pt x="106" y="30"/>
                    <a:pt x="108" y="33"/>
                  </a:cubicBezTo>
                  <a:close/>
                  <a:moveTo>
                    <a:pt x="25" y="24"/>
                  </a:moveTo>
                  <a:cubicBezTo>
                    <a:pt x="29" y="20"/>
                    <a:pt x="34" y="16"/>
                    <a:pt x="39" y="14"/>
                  </a:cubicBezTo>
                  <a:cubicBezTo>
                    <a:pt x="35" y="19"/>
                    <a:pt x="32" y="26"/>
                    <a:pt x="30" y="33"/>
                  </a:cubicBezTo>
                  <a:cubicBezTo>
                    <a:pt x="17" y="33"/>
                    <a:pt x="17" y="33"/>
                    <a:pt x="17" y="33"/>
                  </a:cubicBezTo>
                  <a:cubicBezTo>
                    <a:pt x="19" y="30"/>
                    <a:pt x="22" y="27"/>
                    <a:pt x="25" y="24"/>
                  </a:cubicBezTo>
                  <a:close/>
                  <a:moveTo>
                    <a:pt x="17" y="92"/>
                  </a:moveTo>
                  <a:cubicBezTo>
                    <a:pt x="30" y="92"/>
                    <a:pt x="30" y="92"/>
                    <a:pt x="30" y="92"/>
                  </a:cubicBezTo>
                  <a:cubicBezTo>
                    <a:pt x="32" y="99"/>
                    <a:pt x="35" y="106"/>
                    <a:pt x="39" y="111"/>
                  </a:cubicBezTo>
                  <a:cubicBezTo>
                    <a:pt x="34" y="109"/>
                    <a:pt x="29" y="105"/>
                    <a:pt x="25" y="101"/>
                  </a:cubicBezTo>
                  <a:cubicBezTo>
                    <a:pt x="22" y="98"/>
                    <a:pt x="19" y="95"/>
                    <a:pt x="17" y="92"/>
                  </a:cubicBezTo>
                  <a:close/>
                  <a:moveTo>
                    <a:pt x="101" y="101"/>
                  </a:moveTo>
                  <a:cubicBezTo>
                    <a:pt x="97" y="105"/>
                    <a:pt x="92" y="109"/>
                    <a:pt x="86" y="111"/>
                  </a:cubicBezTo>
                  <a:cubicBezTo>
                    <a:pt x="90" y="106"/>
                    <a:pt x="93" y="99"/>
                    <a:pt x="96" y="92"/>
                  </a:cubicBezTo>
                  <a:cubicBezTo>
                    <a:pt x="108" y="92"/>
                    <a:pt x="108" y="92"/>
                    <a:pt x="108" y="92"/>
                  </a:cubicBezTo>
                  <a:cubicBezTo>
                    <a:pt x="106" y="95"/>
                    <a:pt x="104" y="98"/>
                    <a:pt x="101" y="101"/>
                  </a:cubicBezTo>
                  <a:close/>
                </a:path>
              </a:pathLst>
            </a:custGeom>
            <a:solidFill>
              <a:srgbClr val="00B2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1"/>
            <p:cNvSpPr>
              <a:spLocks noEditPoints="1"/>
            </p:cNvSpPr>
            <p:nvPr/>
          </p:nvSpPr>
          <p:spPr bwMode="auto">
            <a:xfrm>
              <a:off x="4133" y="1270"/>
              <a:ext cx="72" cy="73"/>
            </a:xfrm>
            <a:custGeom>
              <a:avLst/>
              <a:gdLst>
                <a:gd name="T0" fmla="*/ 49 w 59"/>
                <a:gd name="T1" fmla="*/ 0 h 59"/>
                <a:gd name="T2" fmla="*/ 9 w 59"/>
                <a:gd name="T3" fmla="*/ 0 h 59"/>
                <a:gd name="T4" fmla="*/ 0 w 59"/>
                <a:gd name="T5" fmla="*/ 10 h 59"/>
                <a:gd name="T6" fmla="*/ 0 w 59"/>
                <a:gd name="T7" fmla="*/ 49 h 59"/>
                <a:gd name="T8" fmla="*/ 9 w 59"/>
                <a:gd name="T9" fmla="*/ 59 h 59"/>
                <a:gd name="T10" fmla="*/ 49 w 59"/>
                <a:gd name="T11" fmla="*/ 59 h 59"/>
                <a:gd name="T12" fmla="*/ 59 w 59"/>
                <a:gd name="T13" fmla="*/ 49 h 59"/>
                <a:gd name="T14" fmla="*/ 59 w 59"/>
                <a:gd name="T15" fmla="*/ 10 h 59"/>
                <a:gd name="T16" fmla="*/ 49 w 59"/>
                <a:gd name="T17" fmla="*/ 0 h 59"/>
                <a:gd name="T18" fmla="*/ 40 w 59"/>
                <a:gd name="T19" fmla="*/ 2 h 59"/>
                <a:gd name="T20" fmla="*/ 40 w 59"/>
                <a:gd name="T21" fmla="*/ 11 h 59"/>
                <a:gd name="T22" fmla="*/ 31 w 59"/>
                <a:gd name="T23" fmla="*/ 11 h 59"/>
                <a:gd name="T24" fmla="*/ 31 w 59"/>
                <a:gd name="T25" fmla="*/ 2 h 59"/>
                <a:gd name="T26" fmla="*/ 40 w 59"/>
                <a:gd name="T27" fmla="*/ 2 h 59"/>
                <a:gd name="T28" fmla="*/ 27 w 59"/>
                <a:gd name="T29" fmla="*/ 2 h 59"/>
                <a:gd name="T30" fmla="*/ 27 w 59"/>
                <a:gd name="T31" fmla="*/ 11 h 59"/>
                <a:gd name="T32" fmla="*/ 18 w 59"/>
                <a:gd name="T33" fmla="*/ 11 h 59"/>
                <a:gd name="T34" fmla="*/ 18 w 59"/>
                <a:gd name="T35" fmla="*/ 2 h 59"/>
                <a:gd name="T36" fmla="*/ 27 w 59"/>
                <a:gd name="T37" fmla="*/ 2 h 59"/>
                <a:gd name="T38" fmla="*/ 1 w 59"/>
                <a:gd name="T39" fmla="*/ 11 h 59"/>
                <a:gd name="T40" fmla="*/ 1 w 59"/>
                <a:gd name="T41" fmla="*/ 10 h 59"/>
                <a:gd name="T42" fmla="*/ 9 w 59"/>
                <a:gd name="T43" fmla="*/ 2 h 59"/>
                <a:gd name="T44" fmla="*/ 14 w 59"/>
                <a:gd name="T45" fmla="*/ 2 h 59"/>
                <a:gd name="T46" fmla="*/ 14 w 59"/>
                <a:gd name="T47" fmla="*/ 11 h 59"/>
                <a:gd name="T48" fmla="*/ 1 w 59"/>
                <a:gd name="T49" fmla="*/ 11 h 59"/>
                <a:gd name="T50" fmla="*/ 44 w 59"/>
                <a:gd name="T51" fmla="*/ 37 h 59"/>
                <a:gd name="T52" fmla="*/ 33 w 59"/>
                <a:gd name="T53" fmla="*/ 37 h 59"/>
                <a:gd name="T54" fmla="*/ 33 w 59"/>
                <a:gd name="T55" fmla="*/ 48 h 59"/>
                <a:gd name="T56" fmla="*/ 25 w 59"/>
                <a:gd name="T57" fmla="*/ 48 h 59"/>
                <a:gd name="T58" fmla="*/ 25 w 59"/>
                <a:gd name="T59" fmla="*/ 37 h 59"/>
                <a:gd name="T60" fmla="*/ 14 w 59"/>
                <a:gd name="T61" fmla="*/ 37 h 59"/>
                <a:gd name="T62" fmla="*/ 14 w 59"/>
                <a:gd name="T63" fmla="*/ 29 h 59"/>
                <a:gd name="T64" fmla="*/ 25 w 59"/>
                <a:gd name="T65" fmla="*/ 29 h 59"/>
                <a:gd name="T66" fmla="*/ 25 w 59"/>
                <a:gd name="T67" fmla="*/ 18 h 59"/>
                <a:gd name="T68" fmla="*/ 33 w 59"/>
                <a:gd name="T69" fmla="*/ 18 h 59"/>
                <a:gd name="T70" fmla="*/ 33 w 59"/>
                <a:gd name="T71" fmla="*/ 29 h 59"/>
                <a:gd name="T72" fmla="*/ 44 w 59"/>
                <a:gd name="T73" fmla="*/ 29 h 59"/>
                <a:gd name="T74" fmla="*/ 44 w 59"/>
                <a:gd name="T75" fmla="*/ 37 h 59"/>
                <a:gd name="T76" fmla="*/ 57 w 59"/>
                <a:gd name="T77" fmla="*/ 11 h 59"/>
                <a:gd name="T78" fmla="*/ 44 w 59"/>
                <a:gd name="T79" fmla="*/ 11 h 59"/>
                <a:gd name="T80" fmla="*/ 44 w 59"/>
                <a:gd name="T81" fmla="*/ 2 h 59"/>
                <a:gd name="T82" fmla="*/ 49 w 59"/>
                <a:gd name="T83" fmla="*/ 2 h 59"/>
                <a:gd name="T84" fmla="*/ 57 w 59"/>
                <a:gd name="T85" fmla="*/ 10 h 59"/>
                <a:gd name="T86" fmla="*/ 57 w 59"/>
                <a:gd name="T87" fmla="*/ 1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9" h="59">
                  <a:moveTo>
                    <a:pt x="49" y="0"/>
                  </a:moveTo>
                  <a:cubicBezTo>
                    <a:pt x="9" y="0"/>
                    <a:pt x="9" y="0"/>
                    <a:pt x="9" y="0"/>
                  </a:cubicBezTo>
                  <a:cubicBezTo>
                    <a:pt x="4" y="0"/>
                    <a:pt x="0" y="4"/>
                    <a:pt x="0" y="10"/>
                  </a:cubicBezTo>
                  <a:cubicBezTo>
                    <a:pt x="0" y="49"/>
                    <a:pt x="0" y="49"/>
                    <a:pt x="0" y="49"/>
                  </a:cubicBezTo>
                  <a:cubicBezTo>
                    <a:pt x="0" y="55"/>
                    <a:pt x="4" y="59"/>
                    <a:pt x="9" y="59"/>
                  </a:cubicBezTo>
                  <a:cubicBezTo>
                    <a:pt x="49" y="59"/>
                    <a:pt x="49" y="59"/>
                    <a:pt x="49" y="59"/>
                  </a:cubicBezTo>
                  <a:cubicBezTo>
                    <a:pt x="54" y="59"/>
                    <a:pt x="59" y="55"/>
                    <a:pt x="59" y="49"/>
                  </a:cubicBezTo>
                  <a:cubicBezTo>
                    <a:pt x="59" y="10"/>
                    <a:pt x="59" y="10"/>
                    <a:pt x="59" y="10"/>
                  </a:cubicBezTo>
                  <a:cubicBezTo>
                    <a:pt x="59" y="4"/>
                    <a:pt x="54" y="0"/>
                    <a:pt x="49" y="0"/>
                  </a:cubicBezTo>
                  <a:close/>
                  <a:moveTo>
                    <a:pt x="40" y="2"/>
                  </a:moveTo>
                  <a:cubicBezTo>
                    <a:pt x="40" y="11"/>
                    <a:pt x="40" y="11"/>
                    <a:pt x="40" y="11"/>
                  </a:cubicBezTo>
                  <a:cubicBezTo>
                    <a:pt x="31" y="11"/>
                    <a:pt x="31" y="11"/>
                    <a:pt x="31" y="11"/>
                  </a:cubicBezTo>
                  <a:cubicBezTo>
                    <a:pt x="31" y="2"/>
                    <a:pt x="31" y="2"/>
                    <a:pt x="31" y="2"/>
                  </a:cubicBezTo>
                  <a:lnTo>
                    <a:pt x="40" y="2"/>
                  </a:lnTo>
                  <a:close/>
                  <a:moveTo>
                    <a:pt x="27" y="2"/>
                  </a:moveTo>
                  <a:cubicBezTo>
                    <a:pt x="27" y="11"/>
                    <a:pt x="27" y="11"/>
                    <a:pt x="27" y="11"/>
                  </a:cubicBezTo>
                  <a:cubicBezTo>
                    <a:pt x="18" y="11"/>
                    <a:pt x="18" y="11"/>
                    <a:pt x="18" y="11"/>
                  </a:cubicBezTo>
                  <a:cubicBezTo>
                    <a:pt x="18" y="2"/>
                    <a:pt x="18" y="2"/>
                    <a:pt x="18" y="2"/>
                  </a:cubicBezTo>
                  <a:lnTo>
                    <a:pt x="27" y="2"/>
                  </a:lnTo>
                  <a:close/>
                  <a:moveTo>
                    <a:pt x="1" y="11"/>
                  </a:moveTo>
                  <a:cubicBezTo>
                    <a:pt x="1" y="10"/>
                    <a:pt x="1" y="10"/>
                    <a:pt x="1" y="10"/>
                  </a:cubicBezTo>
                  <a:cubicBezTo>
                    <a:pt x="1" y="5"/>
                    <a:pt x="5" y="2"/>
                    <a:pt x="9" y="2"/>
                  </a:cubicBezTo>
                  <a:cubicBezTo>
                    <a:pt x="14" y="2"/>
                    <a:pt x="14" y="2"/>
                    <a:pt x="14" y="2"/>
                  </a:cubicBezTo>
                  <a:cubicBezTo>
                    <a:pt x="14" y="11"/>
                    <a:pt x="14" y="11"/>
                    <a:pt x="14" y="11"/>
                  </a:cubicBezTo>
                  <a:lnTo>
                    <a:pt x="1" y="11"/>
                  </a:lnTo>
                  <a:close/>
                  <a:moveTo>
                    <a:pt x="44" y="37"/>
                  </a:moveTo>
                  <a:cubicBezTo>
                    <a:pt x="33" y="37"/>
                    <a:pt x="33" y="37"/>
                    <a:pt x="33" y="37"/>
                  </a:cubicBezTo>
                  <a:cubicBezTo>
                    <a:pt x="33" y="48"/>
                    <a:pt x="33" y="48"/>
                    <a:pt x="33" y="48"/>
                  </a:cubicBezTo>
                  <a:cubicBezTo>
                    <a:pt x="25" y="48"/>
                    <a:pt x="25" y="48"/>
                    <a:pt x="25" y="48"/>
                  </a:cubicBezTo>
                  <a:cubicBezTo>
                    <a:pt x="25" y="37"/>
                    <a:pt x="25" y="37"/>
                    <a:pt x="25" y="37"/>
                  </a:cubicBezTo>
                  <a:cubicBezTo>
                    <a:pt x="14" y="37"/>
                    <a:pt x="14" y="37"/>
                    <a:pt x="14" y="37"/>
                  </a:cubicBezTo>
                  <a:cubicBezTo>
                    <a:pt x="14" y="29"/>
                    <a:pt x="14" y="29"/>
                    <a:pt x="14" y="29"/>
                  </a:cubicBezTo>
                  <a:cubicBezTo>
                    <a:pt x="25" y="29"/>
                    <a:pt x="25" y="29"/>
                    <a:pt x="25" y="29"/>
                  </a:cubicBezTo>
                  <a:cubicBezTo>
                    <a:pt x="25" y="18"/>
                    <a:pt x="25" y="18"/>
                    <a:pt x="25" y="18"/>
                  </a:cubicBezTo>
                  <a:cubicBezTo>
                    <a:pt x="33" y="18"/>
                    <a:pt x="33" y="18"/>
                    <a:pt x="33" y="18"/>
                  </a:cubicBezTo>
                  <a:cubicBezTo>
                    <a:pt x="33" y="29"/>
                    <a:pt x="33" y="29"/>
                    <a:pt x="33" y="29"/>
                  </a:cubicBezTo>
                  <a:cubicBezTo>
                    <a:pt x="44" y="29"/>
                    <a:pt x="44" y="29"/>
                    <a:pt x="44" y="29"/>
                  </a:cubicBezTo>
                  <a:lnTo>
                    <a:pt x="44" y="37"/>
                  </a:lnTo>
                  <a:close/>
                  <a:moveTo>
                    <a:pt x="57" y="11"/>
                  </a:moveTo>
                  <a:cubicBezTo>
                    <a:pt x="44" y="11"/>
                    <a:pt x="44" y="11"/>
                    <a:pt x="44" y="11"/>
                  </a:cubicBezTo>
                  <a:cubicBezTo>
                    <a:pt x="44" y="2"/>
                    <a:pt x="44" y="2"/>
                    <a:pt x="44" y="2"/>
                  </a:cubicBezTo>
                  <a:cubicBezTo>
                    <a:pt x="49" y="2"/>
                    <a:pt x="49" y="2"/>
                    <a:pt x="49" y="2"/>
                  </a:cubicBezTo>
                  <a:cubicBezTo>
                    <a:pt x="53" y="2"/>
                    <a:pt x="57" y="5"/>
                    <a:pt x="57" y="10"/>
                  </a:cubicBezTo>
                  <a:lnTo>
                    <a:pt x="57" y="11"/>
                  </a:lnTo>
                  <a:close/>
                </a:path>
              </a:pathLst>
            </a:custGeom>
            <a:solidFill>
              <a:srgbClr val="EDE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2"/>
            <p:cNvSpPr>
              <a:spLocks noEditPoints="1"/>
            </p:cNvSpPr>
            <p:nvPr/>
          </p:nvSpPr>
          <p:spPr bwMode="auto">
            <a:xfrm>
              <a:off x="4215" y="1285"/>
              <a:ext cx="68" cy="54"/>
            </a:xfrm>
            <a:custGeom>
              <a:avLst/>
              <a:gdLst>
                <a:gd name="T0" fmla="*/ 26 w 68"/>
                <a:gd name="T1" fmla="*/ 54 h 54"/>
                <a:gd name="T2" fmla="*/ 0 w 68"/>
                <a:gd name="T3" fmla="*/ 28 h 54"/>
                <a:gd name="T4" fmla="*/ 14 w 68"/>
                <a:gd name="T5" fmla="*/ 16 h 54"/>
                <a:gd name="T6" fmla="*/ 26 w 68"/>
                <a:gd name="T7" fmla="*/ 28 h 54"/>
                <a:gd name="T8" fmla="*/ 54 w 68"/>
                <a:gd name="T9" fmla="*/ 0 h 54"/>
                <a:gd name="T10" fmla="*/ 68 w 68"/>
                <a:gd name="T11" fmla="*/ 14 h 54"/>
                <a:gd name="T12" fmla="*/ 26 w 68"/>
                <a:gd name="T13" fmla="*/ 54 h 54"/>
                <a:gd name="T14" fmla="*/ 7 w 68"/>
                <a:gd name="T15" fmla="*/ 28 h 54"/>
                <a:gd name="T16" fmla="*/ 26 w 68"/>
                <a:gd name="T17" fmla="*/ 47 h 54"/>
                <a:gd name="T18" fmla="*/ 60 w 68"/>
                <a:gd name="T19" fmla="*/ 14 h 54"/>
                <a:gd name="T20" fmla="*/ 54 w 68"/>
                <a:gd name="T21" fmla="*/ 8 h 54"/>
                <a:gd name="T22" fmla="*/ 26 w 68"/>
                <a:gd name="T23" fmla="*/ 36 h 54"/>
                <a:gd name="T24" fmla="*/ 14 w 68"/>
                <a:gd name="T25" fmla="*/ 22 h 54"/>
                <a:gd name="T26" fmla="*/ 7 w 68"/>
                <a:gd name="T27"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8" h="54">
                  <a:moveTo>
                    <a:pt x="26" y="54"/>
                  </a:moveTo>
                  <a:lnTo>
                    <a:pt x="0" y="28"/>
                  </a:lnTo>
                  <a:lnTo>
                    <a:pt x="14" y="16"/>
                  </a:lnTo>
                  <a:lnTo>
                    <a:pt x="26" y="28"/>
                  </a:lnTo>
                  <a:lnTo>
                    <a:pt x="54" y="0"/>
                  </a:lnTo>
                  <a:lnTo>
                    <a:pt x="68" y="14"/>
                  </a:lnTo>
                  <a:lnTo>
                    <a:pt x="26" y="54"/>
                  </a:lnTo>
                  <a:close/>
                  <a:moveTo>
                    <a:pt x="7" y="28"/>
                  </a:moveTo>
                  <a:lnTo>
                    <a:pt x="26" y="47"/>
                  </a:lnTo>
                  <a:lnTo>
                    <a:pt x="60" y="14"/>
                  </a:lnTo>
                  <a:lnTo>
                    <a:pt x="54" y="8"/>
                  </a:lnTo>
                  <a:lnTo>
                    <a:pt x="26" y="36"/>
                  </a:lnTo>
                  <a:lnTo>
                    <a:pt x="14" y="22"/>
                  </a:lnTo>
                  <a:lnTo>
                    <a:pt x="7" y="28"/>
                  </a:lnTo>
                  <a:close/>
                </a:path>
              </a:pathLst>
            </a:custGeom>
            <a:solidFill>
              <a:srgbClr val="CF0A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3"/>
            <p:cNvSpPr>
              <a:spLocks noEditPoints="1"/>
            </p:cNvSpPr>
            <p:nvPr/>
          </p:nvSpPr>
          <p:spPr bwMode="auto">
            <a:xfrm>
              <a:off x="4214" y="2441"/>
              <a:ext cx="97" cy="100"/>
            </a:xfrm>
            <a:custGeom>
              <a:avLst/>
              <a:gdLst>
                <a:gd name="T0" fmla="*/ 69 w 79"/>
                <a:gd name="T1" fmla="*/ 22 h 81"/>
                <a:gd name="T2" fmla="*/ 22 w 79"/>
                <a:gd name="T3" fmla="*/ 14 h 81"/>
                <a:gd name="T4" fmla="*/ 19 w 79"/>
                <a:gd name="T5" fmla="*/ 3 h 81"/>
                <a:gd name="T6" fmla="*/ 0 w 79"/>
                <a:gd name="T7" fmla="*/ 5 h 81"/>
                <a:gd name="T8" fmla="*/ 12 w 79"/>
                <a:gd name="T9" fmla="*/ 12 h 81"/>
                <a:gd name="T10" fmla="*/ 14 w 79"/>
                <a:gd name="T11" fmla="*/ 54 h 81"/>
                <a:gd name="T12" fmla="*/ 61 w 79"/>
                <a:gd name="T13" fmla="*/ 59 h 81"/>
                <a:gd name="T14" fmla="*/ 76 w 79"/>
                <a:gd name="T15" fmla="*/ 20 h 81"/>
                <a:gd name="T16" fmla="*/ 36 w 79"/>
                <a:gd name="T17" fmla="*/ 32 h 81"/>
                <a:gd name="T18" fmla="*/ 45 w 79"/>
                <a:gd name="T19" fmla="*/ 39 h 81"/>
                <a:gd name="T20" fmla="*/ 44 w 79"/>
                <a:gd name="T21" fmla="*/ 44 h 81"/>
                <a:gd name="T22" fmla="*/ 33 w 79"/>
                <a:gd name="T23" fmla="*/ 47 h 81"/>
                <a:gd name="T24" fmla="*/ 44 w 79"/>
                <a:gd name="T25" fmla="*/ 44 h 81"/>
                <a:gd name="T26" fmla="*/ 38 w 79"/>
                <a:gd name="T27" fmla="*/ 22 h 81"/>
                <a:gd name="T28" fmla="*/ 47 w 79"/>
                <a:gd name="T29" fmla="*/ 29 h 81"/>
                <a:gd name="T30" fmla="*/ 22 w 79"/>
                <a:gd name="T31" fmla="*/ 19 h 81"/>
                <a:gd name="T32" fmla="*/ 32 w 79"/>
                <a:gd name="T33" fmla="*/ 26 h 81"/>
                <a:gd name="T34" fmla="*/ 22 w 79"/>
                <a:gd name="T35" fmla="*/ 19 h 81"/>
                <a:gd name="T36" fmla="*/ 31 w 79"/>
                <a:gd name="T37" fmla="*/ 31 h 81"/>
                <a:gd name="T38" fmla="*/ 21 w 79"/>
                <a:gd name="T39" fmla="*/ 35 h 81"/>
                <a:gd name="T40" fmla="*/ 20 w 79"/>
                <a:gd name="T41" fmla="*/ 40 h 81"/>
                <a:gd name="T42" fmla="*/ 28 w 79"/>
                <a:gd name="T43" fmla="*/ 46 h 81"/>
                <a:gd name="T44" fmla="*/ 20 w 79"/>
                <a:gd name="T45" fmla="*/ 40 h 81"/>
                <a:gd name="T46" fmla="*/ 48 w 79"/>
                <a:gd name="T47" fmla="*/ 50 h 81"/>
                <a:gd name="T48" fmla="*/ 57 w 79"/>
                <a:gd name="T49" fmla="*/ 47 h 81"/>
                <a:gd name="T50" fmla="*/ 59 w 79"/>
                <a:gd name="T51" fmla="*/ 42 h 81"/>
                <a:gd name="T52" fmla="*/ 51 w 79"/>
                <a:gd name="T53" fmla="*/ 35 h 81"/>
                <a:gd name="T54" fmla="*/ 59 w 79"/>
                <a:gd name="T55" fmla="*/ 42 h 81"/>
                <a:gd name="T56" fmla="*/ 52 w 79"/>
                <a:gd name="T57" fmla="*/ 30 h 81"/>
                <a:gd name="T58" fmla="*/ 66 w 79"/>
                <a:gd name="T59" fmla="*/ 28 h 81"/>
                <a:gd name="T60" fmla="*/ 9 w 79"/>
                <a:gd name="T61" fmla="*/ 66 h 81"/>
                <a:gd name="T62" fmla="*/ 24 w 79"/>
                <a:gd name="T63" fmla="*/ 69 h 81"/>
                <a:gd name="T64" fmla="*/ 18 w 79"/>
                <a:gd name="T65" fmla="*/ 60 h 81"/>
                <a:gd name="T66" fmla="*/ 39 w 79"/>
                <a:gd name="T67" fmla="*/ 72 h 81"/>
                <a:gd name="T68" fmla="*/ 54 w 79"/>
                <a:gd name="T69" fmla="*/ 74 h 81"/>
                <a:gd name="T70" fmla="*/ 48 w 79"/>
                <a:gd name="T71" fmla="*/ 6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 h="81">
                  <a:moveTo>
                    <a:pt x="76" y="20"/>
                  </a:moveTo>
                  <a:cubicBezTo>
                    <a:pt x="73" y="18"/>
                    <a:pt x="70" y="19"/>
                    <a:pt x="69" y="22"/>
                  </a:cubicBezTo>
                  <a:cubicBezTo>
                    <a:pt x="68" y="23"/>
                    <a:pt x="68" y="23"/>
                    <a:pt x="68" y="23"/>
                  </a:cubicBezTo>
                  <a:cubicBezTo>
                    <a:pt x="22" y="14"/>
                    <a:pt x="22" y="14"/>
                    <a:pt x="22" y="14"/>
                  </a:cubicBezTo>
                  <a:cubicBezTo>
                    <a:pt x="23" y="8"/>
                    <a:pt x="23" y="8"/>
                    <a:pt x="23" y="8"/>
                  </a:cubicBezTo>
                  <a:cubicBezTo>
                    <a:pt x="23" y="6"/>
                    <a:pt x="21" y="4"/>
                    <a:pt x="19" y="3"/>
                  </a:cubicBezTo>
                  <a:cubicBezTo>
                    <a:pt x="6" y="1"/>
                    <a:pt x="6" y="1"/>
                    <a:pt x="6" y="1"/>
                  </a:cubicBezTo>
                  <a:cubicBezTo>
                    <a:pt x="3" y="0"/>
                    <a:pt x="1" y="2"/>
                    <a:pt x="0" y="5"/>
                  </a:cubicBezTo>
                  <a:cubicBezTo>
                    <a:pt x="0" y="7"/>
                    <a:pt x="1" y="10"/>
                    <a:pt x="4" y="11"/>
                  </a:cubicBezTo>
                  <a:cubicBezTo>
                    <a:pt x="12" y="12"/>
                    <a:pt x="12" y="12"/>
                    <a:pt x="12" y="12"/>
                  </a:cubicBezTo>
                  <a:cubicBezTo>
                    <a:pt x="10" y="48"/>
                    <a:pt x="10" y="48"/>
                    <a:pt x="10" y="48"/>
                  </a:cubicBezTo>
                  <a:cubicBezTo>
                    <a:pt x="10" y="51"/>
                    <a:pt x="11" y="53"/>
                    <a:pt x="14" y="54"/>
                  </a:cubicBezTo>
                  <a:cubicBezTo>
                    <a:pt x="56" y="62"/>
                    <a:pt x="56" y="62"/>
                    <a:pt x="56" y="62"/>
                  </a:cubicBezTo>
                  <a:cubicBezTo>
                    <a:pt x="58" y="62"/>
                    <a:pt x="60" y="61"/>
                    <a:pt x="61" y="59"/>
                  </a:cubicBezTo>
                  <a:cubicBezTo>
                    <a:pt x="78" y="27"/>
                    <a:pt x="78" y="27"/>
                    <a:pt x="78" y="27"/>
                  </a:cubicBezTo>
                  <a:cubicBezTo>
                    <a:pt x="79" y="24"/>
                    <a:pt x="78" y="21"/>
                    <a:pt x="76" y="20"/>
                  </a:cubicBezTo>
                  <a:close/>
                  <a:moveTo>
                    <a:pt x="35" y="37"/>
                  </a:moveTo>
                  <a:cubicBezTo>
                    <a:pt x="36" y="32"/>
                    <a:pt x="36" y="32"/>
                    <a:pt x="36" y="32"/>
                  </a:cubicBezTo>
                  <a:cubicBezTo>
                    <a:pt x="46" y="34"/>
                    <a:pt x="46" y="34"/>
                    <a:pt x="46" y="34"/>
                  </a:cubicBezTo>
                  <a:cubicBezTo>
                    <a:pt x="45" y="39"/>
                    <a:pt x="45" y="39"/>
                    <a:pt x="45" y="39"/>
                  </a:cubicBezTo>
                  <a:lnTo>
                    <a:pt x="35" y="37"/>
                  </a:lnTo>
                  <a:close/>
                  <a:moveTo>
                    <a:pt x="44" y="44"/>
                  </a:moveTo>
                  <a:cubicBezTo>
                    <a:pt x="43" y="49"/>
                    <a:pt x="43" y="49"/>
                    <a:pt x="43" y="49"/>
                  </a:cubicBezTo>
                  <a:cubicBezTo>
                    <a:pt x="33" y="47"/>
                    <a:pt x="33" y="47"/>
                    <a:pt x="33" y="47"/>
                  </a:cubicBezTo>
                  <a:cubicBezTo>
                    <a:pt x="34" y="42"/>
                    <a:pt x="34" y="42"/>
                    <a:pt x="34" y="42"/>
                  </a:cubicBezTo>
                  <a:lnTo>
                    <a:pt x="44" y="44"/>
                  </a:lnTo>
                  <a:close/>
                  <a:moveTo>
                    <a:pt x="37" y="27"/>
                  </a:moveTo>
                  <a:cubicBezTo>
                    <a:pt x="38" y="22"/>
                    <a:pt x="38" y="22"/>
                    <a:pt x="38" y="22"/>
                  </a:cubicBezTo>
                  <a:cubicBezTo>
                    <a:pt x="48" y="24"/>
                    <a:pt x="48" y="24"/>
                    <a:pt x="48" y="24"/>
                  </a:cubicBezTo>
                  <a:cubicBezTo>
                    <a:pt x="47" y="29"/>
                    <a:pt x="47" y="29"/>
                    <a:pt x="47" y="29"/>
                  </a:cubicBezTo>
                  <a:lnTo>
                    <a:pt x="37" y="27"/>
                  </a:lnTo>
                  <a:close/>
                  <a:moveTo>
                    <a:pt x="22" y="19"/>
                  </a:moveTo>
                  <a:cubicBezTo>
                    <a:pt x="33" y="21"/>
                    <a:pt x="33" y="21"/>
                    <a:pt x="33" y="21"/>
                  </a:cubicBezTo>
                  <a:cubicBezTo>
                    <a:pt x="32" y="26"/>
                    <a:pt x="32" y="26"/>
                    <a:pt x="32" y="26"/>
                  </a:cubicBezTo>
                  <a:cubicBezTo>
                    <a:pt x="21" y="24"/>
                    <a:pt x="21" y="24"/>
                    <a:pt x="21" y="24"/>
                  </a:cubicBezTo>
                  <a:lnTo>
                    <a:pt x="22" y="19"/>
                  </a:lnTo>
                  <a:close/>
                  <a:moveTo>
                    <a:pt x="21" y="29"/>
                  </a:moveTo>
                  <a:cubicBezTo>
                    <a:pt x="31" y="31"/>
                    <a:pt x="31" y="31"/>
                    <a:pt x="31" y="31"/>
                  </a:cubicBezTo>
                  <a:cubicBezTo>
                    <a:pt x="30" y="36"/>
                    <a:pt x="30" y="36"/>
                    <a:pt x="30" y="36"/>
                  </a:cubicBezTo>
                  <a:cubicBezTo>
                    <a:pt x="21" y="35"/>
                    <a:pt x="21" y="35"/>
                    <a:pt x="21" y="35"/>
                  </a:cubicBezTo>
                  <a:lnTo>
                    <a:pt x="21" y="29"/>
                  </a:lnTo>
                  <a:close/>
                  <a:moveTo>
                    <a:pt x="20" y="40"/>
                  </a:moveTo>
                  <a:cubicBezTo>
                    <a:pt x="29" y="41"/>
                    <a:pt x="29" y="41"/>
                    <a:pt x="29" y="41"/>
                  </a:cubicBezTo>
                  <a:cubicBezTo>
                    <a:pt x="28" y="46"/>
                    <a:pt x="28" y="46"/>
                    <a:pt x="28" y="46"/>
                  </a:cubicBezTo>
                  <a:cubicBezTo>
                    <a:pt x="20" y="45"/>
                    <a:pt x="20" y="45"/>
                    <a:pt x="20" y="45"/>
                  </a:cubicBezTo>
                  <a:lnTo>
                    <a:pt x="20" y="40"/>
                  </a:lnTo>
                  <a:close/>
                  <a:moveTo>
                    <a:pt x="54" y="51"/>
                  </a:moveTo>
                  <a:cubicBezTo>
                    <a:pt x="48" y="50"/>
                    <a:pt x="48" y="50"/>
                    <a:pt x="48" y="50"/>
                  </a:cubicBezTo>
                  <a:cubicBezTo>
                    <a:pt x="49" y="45"/>
                    <a:pt x="49" y="45"/>
                    <a:pt x="49" y="45"/>
                  </a:cubicBezTo>
                  <a:cubicBezTo>
                    <a:pt x="57" y="47"/>
                    <a:pt x="57" y="47"/>
                    <a:pt x="57" y="47"/>
                  </a:cubicBezTo>
                  <a:lnTo>
                    <a:pt x="54" y="51"/>
                  </a:lnTo>
                  <a:close/>
                  <a:moveTo>
                    <a:pt x="59" y="42"/>
                  </a:moveTo>
                  <a:cubicBezTo>
                    <a:pt x="50" y="40"/>
                    <a:pt x="50" y="40"/>
                    <a:pt x="50" y="40"/>
                  </a:cubicBezTo>
                  <a:cubicBezTo>
                    <a:pt x="51" y="35"/>
                    <a:pt x="51" y="35"/>
                    <a:pt x="51" y="35"/>
                  </a:cubicBezTo>
                  <a:cubicBezTo>
                    <a:pt x="61" y="37"/>
                    <a:pt x="61" y="37"/>
                    <a:pt x="61" y="37"/>
                  </a:cubicBezTo>
                  <a:lnTo>
                    <a:pt x="59" y="42"/>
                  </a:lnTo>
                  <a:close/>
                  <a:moveTo>
                    <a:pt x="64" y="33"/>
                  </a:moveTo>
                  <a:cubicBezTo>
                    <a:pt x="52" y="30"/>
                    <a:pt x="52" y="30"/>
                    <a:pt x="52" y="30"/>
                  </a:cubicBezTo>
                  <a:cubicBezTo>
                    <a:pt x="53" y="25"/>
                    <a:pt x="53" y="25"/>
                    <a:pt x="53" y="25"/>
                  </a:cubicBezTo>
                  <a:cubicBezTo>
                    <a:pt x="66" y="28"/>
                    <a:pt x="66" y="28"/>
                    <a:pt x="66" y="28"/>
                  </a:cubicBezTo>
                  <a:lnTo>
                    <a:pt x="64" y="33"/>
                  </a:lnTo>
                  <a:close/>
                  <a:moveTo>
                    <a:pt x="9" y="66"/>
                  </a:moveTo>
                  <a:cubicBezTo>
                    <a:pt x="8" y="70"/>
                    <a:pt x="11" y="74"/>
                    <a:pt x="15" y="75"/>
                  </a:cubicBezTo>
                  <a:cubicBezTo>
                    <a:pt x="19" y="75"/>
                    <a:pt x="23" y="73"/>
                    <a:pt x="24" y="69"/>
                  </a:cubicBezTo>
                  <a:cubicBezTo>
                    <a:pt x="24" y="69"/>
                    <a:pt x="24" y="69"/>
                    <a:pt x="24" y="69"/>
                  </a:cubicBezTo>
                  <a:cubicBezTo>
                    <a:pt x="25" y="64"/>
                    <a:pt x="22" y="61"/>
                    <a:pt x="18" y="60"/>
                  </a:cubicBezTo>
                  <a:cubicBezTo>
                    <a:pt x="14" y="59"/>
                    <a:pt x="10" y="62"/>
                    <a:pt x="9" y="66"/>
                  </a:cubicBezTo>
                  <a:close/>
                  <a:moveTo>
                    <a:pt x="39" y="72"/>
                  </a:moveTo>
                  <a:cubicBezTo>
                    <a:pt x="38" y="76"/>
                    <a:pt x="41" y="80"/>
                    <a:pt x="45" y="80"/>
                  </a:cubicBezTo>
                  <a:cubicBezTo>
                    <a:pt x="49" y="81"/>
                    <a:pt x="53" y="79"/>
                    <a:pt x="54" y="74"/>
                  </a:cubicBezTo>
                  <a:cubicBezTo>
                    <a:pt x="54" y="74"/>
                    <a:pt x="54" y="74"/>
                    <a:pt x="54" y="74"/>
                  </a:cubicBezTo>
                  <a:cubicBezTo>
                    <a:pt x="54" y="70"/>
                    <a:pt x="52" y="66"/>
                    <a:pt x="48" y="66"/>
                  </a:cubicBezTo>
                  <a:cubicBezTo>
                    <a:pt x="43" y="65"/>
                    <a:pt x="39" y="67"/>
                    <a:pt x="39" y="72"/>
                  </a:cubicBezTo>
                  <a:close/>
                </a:path>
              </a:pathLst>
            </a:custGeom>
            <a:solidFill>
              <a:srgbClr val="FFE0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4"/>
            <p:cNvSpPr>
              <a:spLocks noEditPoints="1"/>
            </p:cNvSpPr>
            <p:nvPr/>
          </p:nvSpPr>
          <p:spPr bwMode="auto">
            <a:xfrm>
              <a:off x="4285" y="2294"/>
              <a:ext cx="58" cy="59"/>
            </a:xfrm>
            <a:custGeom>
              <a:avLst/>
              <a:gdLst>
                <a:gd name="T0" fmla="*/ 24 w 47"/>
                <a:gd name="T1" fmla="*/ 0 h 48"/>
                <a:gd name="T2" fmla="*/ 0 w 47"/>
                <a:gd name="T3" fmla="*/ 24 h 48"/>
                <a:gd name="T4" fmla="*/ 24 w 47"/>
                <a:gd name="T5" fmla="*/ 48 h 48"/>
                <a:gd name="T6" fmla="*/ 47 w 47"/>
                <a:gd name="T7" fmla="*/ 24 h 48"/>
                <a:gd name="T8" fmla="*/ 24 w 47"/>
                <a:gd name="T9" fmla="*/ 0 h 48"/>
                <a:gd name="T10" fmla="*/ 6 w 47"/>
                <a:gd name="T11" fmla="*/ 24 h 48"/>
                <a:gd name="T12" fmla="*/ 24 w 47"/>
                <a:gd name="T13" fmla="*/ 6 h 48"/>
                <a:gd name="T14" fmla="*/ 24 w 47"/>
                <a:gd name="T15" fmla="*/ 42 h 48"/>
                <a:gd name="T16" fmla="*/ 6 w 47"/>
                <a:gd name="T17"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8">
                  <a:moveTo>
                    <a:pt x="24" y="0"/>
                  </a:moveTo>
                  <a:cubicBezTo>
                    <a:pt x="11" y="0"/>
                    <a:pt x="0" y="11"/>
                    <a:pt x="0" y="24"/>
                  </a:cubicBezTo>
                  <a:cubicBezTo>
                    <a:pt x="0" y="37"/>
                    <a:pt x="11" y="48"/>
                    <a:pt x="24" y="48"/>
                  </a:cubicBezTo>
                  <a:cubicBezTo>
                    <a:pt x="37" y="48"/>
                    <a:pt x="47" y="37"/>
                    <a:pt x="47" y="24"/>
                  </a:cubicBezTo>
                  <a:cubicBezTo>
                    <a:pt x="47" y="11"/>
                    <a:pt x="37" y="0"/>
                    <a:pt x="24" y="0"/>
                  </a:cubicBezTo>
                  <a:close/>
                  <a:moveTo>
                    <a:pt x="6" y="24"/>
                  </a:moveTo>
                  <a:cubicBezTo>
                    <a:pt x="6" y="14"/>
                    <a:pt x="14" y="6"/>
                    <a:pt x="24" y="6"/>
                  </a:cubicBezTo>
                  <a:cubicBezTo>
                    <a:pt x="24" y="42"/>
                    <a:pt x="24" y="42"/>
                    <a:pt x="24" y="42"/>
                  </a:cubicBezTo>
                  <a:cubicBezTo>
                    <a:pt x="14" y="42"/>
                    <a:pt x="6" y="34"/>
                    <a:pt x="6" y="24"/>
                  </a:cubicBezTo>
                  <a:close/>
                </a:path>
              </a:pathLst>
            </a:custGeom>
            <a:solidFill>
              <a:srgbClr val="00B5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5"/>
            <p:cNvSpPr>
              <a:spLocks noEditPoints="1"/>
            </p:cNvSpPr>
            <p:nvPr/>
          </p:nvSpPr>
          <p:spPr bwMode="auto">
            <a:xfrm>
              <a:off x="4157" y="2096"/>
              <a:ext cx="147" cy="143"/>
            </a:xfrm>
            <a:custGeom>
              <a:avLst/>
              <a:gdLst>
                <a:gd name="T0" fmla="*/ 22 w 119"/>
                <a:gd name="T1" fmla="*/ 19 h 116"/>
                <a:gd name="T2" fmla="*/ 58 w 119"/>
                <a:gd name="T3" fmla="*/ 33 h 116"/>
                <a:gd name="T4" fmla="*/ 62 w 119"/>
                <a:gd name="T5" fmla="*/ 12 h 116"/>
                <a:gd name="T6" fmla="*/ 82 w 119"/>
                <a:gd name="T7" fmla="*/ 3 h 116"/>
                <a:gd name="T8" fmla="*/ 91 w 119"/>
                <a:gd name="T9" fmla="*/ 23 h 116"/>
                <a:gd name="T10" fmla="*/ 95 w 119"/>
                <a:gd name="T11" fmla="*/ 49 h 116"/>
                <a:gd name="T12" fmla="*/ 95 w 119"/>
                <a:gd name="T13" fmla="*/ 50 h 116"/>
                <a:gd name="T14" fmla="*/ 99 w 119"/>
                <a:gd name="T15" fmla="*/ 41 h 116"/>
                <a:gd name="T16" fmla="*/ 119 w 119"/>
                <a:gd name="T17" fmla="*/ 49 h 116"/>
                <a:gd name="T18" fmla="*/ 93 w 119"/>
                <a:gd name="T19" fmla="*/ 116 h 116"/>
                <a:gd name="T20" fmla="*/ 73 w 119"/>
                <a:gd name="T21" fmla="*/ 109 h 116"/>
                <a:gd name="T22" fmla="*/ 75 w 119"/>
                <a:gd name="T23" fmla="*/ 103 h 116"/>
                <a:gd name="T24" fmla="*/ 63 w 119"/>
                <a:gd name="T25" fmla="*/ 103 h 116"/>
                <a:gd name="T26" fmla="*/ 53 w 119"/>
                <a:gd name="T27" fmla="*/ 106 h 116"/>
                <a:gd name="T28" fmla="*/ 35 w 119"/>
                <a:gd name="T29" fmla="*/ 102 h 116"/>
                <a:gd name="T30" fmla="*/ 30 w 119"/>
                <a:gd name="T31" fmla="*/ 100 h 116"/>
                <a:gd name="T32" fmla="*/ 28 w 119"/>
                <a:gd name="T33" fmla="*/ 99 h 116"/>
                <a:gd name="T34" fmla="*/ 21 w 119"/>
                <a:gd name="T35" fmla="*/ 83 h 116"/>
                <a:gd name="T36" fmla="*/ 22 w 119"/>
                <a:gd name="T37" fmla="*/ 79 h 116"/>
                <a:gd name="T38" fmla="*/ 22 w 119"/>
                <a:gd name="T39" fmla="*/ 70 h 116"/>
                <a:gd name="T40" fmla="*/ 24 w 119"/>
                <a:gd name="T41" fmla="*/ 67 h 116"/>
                <a:gd name="T42" fmla="*/ 24 w 119"/>
                <a:gd name="T43" fmla="*/ 57 h 116"/>
                <a:gd name="T44" fmla="*/ 27 w 119"/>
                <a:gd name="T45" fmla="*/ 52 h 116"/>
                <a:gd name="T46" fmla="*/ 11 w 119"/>
                <a:gd name="T47" fmla="*/ 46 h 116"/>
                <a:gd name="T48" fmla="*/ 3 w 119"/>
                <a:gd name="T49" fmla="*/ 28 h 116"/>
                <a:gd name="T50" fmla="*/ 22 w 119"/>
                <a:gd name="T51" fmla="*/ 19 h 116"/>
                <a:gd name="T52" fmla="*/ 86 w 119"/>
                <a:gd name="T53" fmla="*/ 106 h 116"/>
                <a:gd name="T54" fmla="*/ 90 w 119"/>
                <a:gd name="T55" fmla="*/ 104 h 116"/>
                <a:gd name="T56" fmla="*/ 88 w 119"/>
                <a:gd name="T57" fmla="*/ 99 h 116"/>
                <a:gd name="T58" fmla="*/ 84 w 119"/>
                <a:gd name="T59" fmla="*/ 101 h 116"/>
                <a:gd name="T60" fmla="*/ 86 w 119"/>
                <a:gd name="T61" fmla="*/ 106 h 116"/>
                <a:gd name="T62" fmla="*/ 15 w 119"/>
                <a:gd name="T63" fmla="*/ 40 h 116"/>
                <a:gd name="T64" fmla="*/ 41 w 119"/>
                <a:gd name="T65" fmla="*/ 50 h 116"/>
                <a:gd name="T66" fmla="*/ 42 w 119"/>
                <a:gd name="T67" fmla="*/ 50 h 116"/>
                <a:gd name="T68" fmla="*/ 39 w 119"/>
                <a:gd name="T69" fmla="*/ 57 h 116"/>
                <a:gd name="T70" fmla="*/ 38 w 119"/>
                <a:gd name="T71" fmla="*/ 57 h 116"/>
                <a:gd name="T72" fmla="*/ 31 w 119"/>
                <a:gd name="T73" fmla="*/ 60 h 116"/>
                <a:gd name="T74" fmla="*/ 32 w 119"/>
                <a:gd name="T75" fmla="*/ 65 h 116"/>
                <a:gd name="T76" fmla="*/ 34 w 119"/>
                <a:gd name="T77" fmla="*/ 68 h 116"/>
                <a:gd name="T78" fmla="*/ 31 w 119"/>
                <a:gd name="T79" fmla="*/ 70 h 116"/>
                <a:gd name="T80" fmla="*/ 30 w 119"/>
                <a:gd name="T81" fmla="*/ 73 h 116"/>
                <a:gd name="T82" fmla="*/ 30 w 119"/>
                <a:gd name="T83" fmla="*/ 78 h 116"/>
                <a:gd name="T84" fmla="*/ 32 w 119"/>
                <a:gd name="T85" fmla="*/ 81 h 116"/>
                <a:gd name="T86" fmla="*/ 30 w 119"/>
                <a:gd name="T87" fmla="*/ 83 h 116"/>
                <a:gd name="T88" fmla="*/ 28 w 119"/>
                <a:gd name="T89" fmla="*/ 85 h 116"/>
                <a:gd name="T90" fmla="*/ 31 w 119"/>
                <a:gd name="T91" fmla="*/ 93 h 116"/>
                <a:gd name="T92" fmla="*/ 33 w 119"/>
                <a:gd name="T93" fmla="*/ 93 h 116"/>
                <a:gd name="T94" fmla="*/ 38 w 119"/>
                <a:gd name="T95" fmla="*/ 95 h 116"/>
                <a:gd name="T96" fmla="*/ 60 w 119"/>
                <a:gd name="T97" fmla="*/ 95 h 116"/>
                <a:gd name="T98" fmla="*/ 78 w 119"/>
                <a:gd name="T99" fmla="*/ 94 h 116"/>
                <a:gd name="T100" fmla="*/ 92 w 119"/>
                <a:gd name="T101" fmla="*/ 59 h 116"/>
                <a:gd name="T102" fmla="*/ 88 w 119"/>
                <a:gd name="T103" fmla="*/ 54 h 116"/>
                <a:gd name="T104" fmla="*/ 83 w 119"/>
                <a:gd name="T105" fmla="*/ 20 h 116"/>
                <a:gd name="T106" fmla="*/ 79 w 119"/>
                <a:gd name="T107" fmla="*/ 11 h 116"/>
                <a:gd name="T108" fmla="*/ 70 w 119"/>
                <a:gd name="T109" fmla="*/ 15 h 116"/>
                <a:gd name="T110" fmla="*/ 67 w 119"/>
                <a:gd name="T111" fmla="*/ 36 h 116"/>
                <a:gd name="T112" fmla="*/ 66 w 119"/>
                <a:gd name="T113" fmla="*/ 44 h 116"/>
                <a:gd name="T114" fmla="*/ 20 w 119"/>
                <a:gd name="T115" fmla="*/ 26 h 116"/>
                <a:gd name="T116" fmla="*/ 10 w 119"/>
                <a:gd name="T117" fmla="*/ 30 h 116"/>
                <a:gd name="T118" fmla="*/ 15 w 119"/>
                <a:gd name="T119" fmla="*/ 4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9" h="116">
                  <a:moveTo>
                    <a:pt x="22" y="19"/>
                  </a:moveTo>
                  <a:cubicBezTo>
                    <a:pt x="58" y="33"/>
                    <a:pt x="58" y="33"/>
                    <a:pt x="58" y="33"/>
                  </a:cubicBezTo>
                  <a:cubicBezTo>
                    <a:pt x="59" y="24"/>
                    <a:pt x="59" y="21"/>
                    <a:pt x="62" y="12"/>
                  </a:cubicBezTo>
                  <a:cubicBezTo>
                    <a:pt x="65" y="4"/>
                    <a:pt x="74" y="0"/>
                    <a:pt x="82" y="3"/>
                  </a:cubicBezTo>
                  <a:cubicBezTo>
                    <a:pt x="90" y="6"/>
                    <a:pt x="94" y="15"/>
                    <a:pt x="91" y="23"/>
                  </a:cubicBezTo>
                  <a:cubicBezTo>
                    <a:pt x="87" y="34"/>
                    <a:pt x="89" y="41"/>
                    <a:pt x="95" y="49"/>
                  </a:cubicBezTo>
                  <a:cubicBezTo>
                    <a:pt x="95" y="50"/>
                    <a:pt x="95" y="50"/>
                    <a:pt x="95" y="50"/>
                  </a:cubicBezTo>
                  <a:cubicBezTo>
                    <a:pt x="99" y="41"/>
                    <a:pt x="99" y="41"/>
                    <a:pt x="99" y="41"/>
                  </a:cubicBezTo>
                  <a:cubicBezTo>
                    <a:pt x="119" y="49"/>
                    <a:pt x="119" y="49"/>
                    <a:pt x="119" y="49"/>
                  </a:cubicBezTo>
                  <a:cubicBezTo>
                    <a:pt x="93" y="116"/>
                    <a:pt x="93" y="116"/>
                    <a:pt x="93" y="116"/>
                  </a:cubicBezTo>
                  <a:cubicBezTo>
                    <a:pt x="73" y="109"/>
                    <a:pt x="73" y="109"/>
                    <a:pt x="73" y="109"/>
                  </a:cubicBezTo>
                  <a:cubicBezTo>
                    <a:pt x="75" y="103"/>
                    <a:pt x="75" y="103"/>
                    <a:pt x="75" y="103"/>
                  </a:cubicBezTo>
                  <a:cubicBezTo>
                    <a:pt x="68" y="100"/>
                    <a:pt x="66" y="102"/>
                    <a:pt x="63" y="103"/>
                  </a:cubicBezTo>
                  <a:cubicBezTo>
                    <a:pt x="60" y="104"/>
                    <a:pt x="57" y="106"/>
                    <a:pt x="53" y="106"/>
                  </a:cubicBezTo>
                  <a:cubicBezTo>
                    <a:pt x="48" y="106"/>
                    <a:pt x="42" y="105"/>
                    <a:pt x="35" y="102"/>
                  </a:cubicBezTo>
                  <a:cubicBezTo>
                    <a:pt x="30" y="100"/>
                    <a:pt x="30" y="100"/>
                    <a:pt x="30" y="100"/>
                  </a:cubicBezTo>
                  <a:cubicBezTo>
                    <a:pt x="28" y="99"/>
                    <a:pt x="28" y="99"/>
                    <a:pt x="28" y="99"/>
                  </a:cubicBezTo>
                  <a:cubicBezTo>
                    <a:pt x="21" y="97"/>
                    <a:pt x="18" y="89"/>
                    <a:pt x="21" y="83"/>
                  </a:cubicBezTo>
                  <a:cubicBezTo>
                    <a:pt x="21" y="81"/>
                    <a:pt x="22" y="80"/>
                    <a:pt x="22" y="79"/>
                  </a:cubicBezTo>
                  <a:cubicBezTo>
                    <a:pt x="21" y="76"/>
                    <a:pt x="21" y="73"/>
                    <a:pt x="22" y="70"/>
                  </a:cubicBezTo>
                  <a:cubicBezTo>
                    <a:pt x="23" y="69"/>
                    <a:pt x="23" y="68"/>
                    <a:pt x="24" y="67"/>
                  </a:cubicBezTo>
                  <a:cubicBezTo>
                    <a:pt x="23" y="64"/>
                    <a:pt x="23" y="60"/>
                    <a:pt x="24" y="57"/>
                  </a:cubicBezTo>
                  <a:cubicBezTo>
                    <a:pt x="25" y="55"/>
                    <a:pt x="26" y="54"/>
                    <a:pt x="27" y="52"/>
                  </a:cubicBezTo>
                  <a:cubicBezTo>
                    <a:pt x="11" y="46"/>
                    <a:pt x="11" y="46"/>
                    <a:pt x="11" y="46"/>
                  </a:cubicBezTo>
                  <a:cubicBezTo>
                    <a:pt x="4" y="43"/>
                    <a:pt x="0" y="35"/>
                    <a:pt x="3" y="28"/>
                  </a:cubicBezTo>
                  <a:cubicBezTo>
                    <a:pt x="6" y="20"/>
                    <a:pt x="14" y="16"/>
                    <a:pt x="22" y="19"/>
                  </a:cubicBezTo>
                  <a:close/>
                  <a:moveTo>
                    <a:pt x="86" y="106"/>
                  </a:moveTo>
                  <a:cubicBezTo>
                    <a:pt x="88" y="106"/>
                    <a:pt x="90" y="105"/>
                    <a:pt x="90" y="104"/>
                  </a:cubicBezTo>
                  <a:cubicBezTo>
                    <a:pt x="91" y="102"/>
                    <a:pt x="90" y="100"/>
                    <a:pt x="88" y="99"/>
                  </a:cubicBezTo>
                  <a:cubicBezTo>
                    <a:pt x="86" y="98"/>
                    <a:pt x="84" y="99"/>
                    <a:pt x="84" y="101"/>
                  </a:cubicBezTo>
                  <a:cubicBezTo>
                    <a:pt x="83" y="103"/>
                    <a:pt x="84" y="105"/>
                    <a:pt x="86" y="106"/>
                  </a:cubicBezTo>
                  <a:close/>
                  <a:moveTo>
                    <a:pt x="15" y="40"/>
                  </a:moveTo>
                  <a:cubicBezTo>
                    <a:pt x="41" y="50"/>
                    <a:pt x="41" y="50"/>
                    <a:pt x="41" y="50"/>
                  </a:cubicBezTo>
                  <a:cubicBezTo>
                    <a:pt x="42" y="50"/>
                    <a:pt x="42" y="50"/>
                    <a:pt x="42" y="50"/>
                  </a:cubicBezTo>
                  <a:cubicBezTo>
                    <a:pt x="39" y="57"/>
                    <a:pt x="39" y="57"/>
                    <a:pt x="39" y="57"/>
                  </a:cubicBezTo>
                  <a:cubicBezTo>
                    <a:pt x="38" y="57"/>
                    <a:pt x="38" y="57"/>
                    <a:pt x="38" y="57"/>
                  </a:cubicBezTo>
                  <a:cubicBezTo>
                    <a:pt x="36" y="55"/>
                    <a:pt x="32" y="57"/>
                    <a:pt x="31" y="60"/>
                  </a:cubicBezTo>
                  <a:cubicBezTo>
                    <a:pt x="31" y="62"/>
                    <a:pt x="31" y="64"/>
                    <a:pt x="32" y="65"/>
                  </a:cubicBezTo>
                  <a:cubicBezTo>
                    <a:pt x="34" y="68"/>
                    <a:pt x="34" y="68"/>
                    <a:pt x="34" y="68"/>
                  </a:cubicBezTo>
                  <a:cubicBezTo>
                    <a:pt x="31" y="70"/>
                    <a:pt x="31" y="70"/>
                    <a:pt x="31" y="70"/>
                  </a:cubicBezTo>
                  <a:cubicBezTo>
                    <a:pt x="31" y="71"/>
                    <a:pt x="30" y="72"/>
                    <a:pt x="30" y="73"/>
                  </a:cubicBezTo>
                  <a:cubicBezTo>
                    <a:pt x="29" y="74"/>
                    <a:pt x="29" y="77"/>
                    <a:pt x="30" y="78"/>
                  </a:cubicBezTo>
                  <a:cubicBezTo>
                    <a:pt x="32" y="81"/>
                    <a:pt x="32" y="81"/>
                    <a:pt x="32" y="81"/>
                  </a:cubicBezTo>
                  <a:cubicBezTo>
                    <a:pt x="30" y="83"/>
                    <a:pt x="30" y="83"/>
                    <a:pt x="30" y="83"/>
                  </a:cubicBezTo>
                  <a:cubicBezTo>
                    <a:pt x="29" y="84"/>
                    <a:pt x="28" y="84"/>
                    <a:pt x="28" y="85"/>
                  </a:cubicBezTo>
                  <a:cubicBezTo>
                    <a:pt x="27" y="88"/>
                    <a:pt x="28" y="92"/>
                    <a:pt x="31" y="93"/>
                  </a:cubicBezTo>
                  <a:cubicBezTo>
                    <a:pt x="33" y="93"/>
                    <a:pt x="33" y="93"/>
                    <a:pt x="33" y="93"/>
                  </a:cubicBezTo>
                  <a:cubicBezTo>
                    <a:pt x="38" y="95"/>
                    <a:pt x="38" y="95"/>
                    <a:pt x="38" y="95"/>
                  </a:cubicBezTo>
                  <a:cubicBezTo>
                    <a:pt x="51" y="100"/>
                    <a:pt x="56" y="97"/>
                    <a:pt x="60" y="95"/>
                  </a:cubicBezTo>
                  <a:cubicBezTo>
                    <a:pt x="64" y="94"/>
                    <a:pt x="68" y="91"/>
                    <a:pt x="78" y="94"/>
                  </a:cubicBezTo>
                  <a:cubicBezTo>
                    <a:pt x="92" y="59"/>
                    <a:pt x="92" y="59"/>
                    <a:pt x="92" y="59"/>
                  </a:cubicBezTo>
                  <a:cubicBezTo>
                    <a:pt x="90" y="58"/>
                    <a:pt x="89" y="56"/>
                    <a:pt x="88" y="54"/>
                  </a:cubicBezTo>
                  <a:cubicBezTo>
                    <a:pt x="81" y="43"/>
                    <a:pt x="78" y="34"/>
                    <a:pt x="83" y="20"/>
                  </a:cubicBezTo>
                  <a:cubicBezTo>
                    <a:pt x="85" y="17"/>
                    <a:pt x="83" y="13"/>
                    <a:pt x="79" y="11"/>
                  </a:cubicBezTo>
                  <a:cubicBezTo>
                    <a:pt x="76" y="10"/>
                    <a:pt x="72" y="12"/>
                    <a:pt x="70" y="15"/>
                  </a:cubicBezTo>
                  <a:cubicBezTo>
                    <a:pt x="67" y="24"/>
                    <a:pt x="67" y="27"/>
                    <a:pt x="67" y="36"/>
                  </a:cubicBezTo>
                  <a:cubicBezTo>
                    <a:pt x="67" y="39"/>
                    <a:pt x="66" y="42"/>
                    <a:pt x="66" y="44"/>
                  </a:cubicBezTo>
                  <a:cubicBezTo>
                    <a:pt x="20" y="26"/>
                    <a:pt x="20" y="26"/>
                    <a:pt x="20" y="26"/>
                  </a:cubicBezTo>
                  <a:cubicBezTo>
                    <a:pt x="16" y="25"/>
                    <a:pt x="12" y="27"/>
                    <a:pt x="10" y="30"/>
                  </a:cubicBezTo>
                  <a:cubicBezTo>
                    <a:pt x="9" y="34"/>
                    <a:pt x="11" y="38"/>
                    <a:pt x="15" y="40"/>
                  </a:cubicBezTo>
                  <a:close/>
                </a:path>
              </a:pathLst>
            </a:custGeom>
            <a:solidFill>
              <a:srgbClr val="EDE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46"/>
            <p:cNvSpPr>
              <a:spLocks noEditPoints="1"/>
            </p:cNvSpPr>
            <p:nvPr/>
          </p:nvSpPr>
          <p:spPr bwMode="auto">
            <a:xfrm>
              <a:off x="4101" y="2246"/>
              <a:ext cx="177" cy="155"/>
            </a:xfrm>
            <a:custGeom>
              <a:avLst/>
              <a:gdLst>
                <a:gd name="T0" fmla="*/ 144 w 144"/>
                <a:gd name="T1" fmla="*/ 41 h 126"/>
                <a:gd name="T2" fmla="*/ 102 w 144"/>
                <a:gd name="T3" fmla="*/ 0 h 126"/>
                <a:gd name="T4" fmla="*/ 72 w 144"/>
                <a:gd name="T5" fmla="*/ 13 h 126"/>
                <a:gd name="T6" fmla="*/ 41 w 144"/>
                <a:gd name="T7" fmla="*/ 0 h 126"/>
                <a:gd name="T8" fmla="*/ 0 w 144"/>
                <a:gd name="T9" fmla="*/ 41 h 126"/>
                <a:gd name="T10" fmla="*/ 13 w 144"/>
                <a:gd name="T11" fmla="*/ 72 h 126"/>
                <a:gd name="T12" fmla="*/ 13 w 144"/>
                <a:gd name="T13" fmla="*/ 72 h 126"/>
                <a:gd name="T14" fmla="*/ 58 w 144"/>
                <a:gd name="T15" fmla="*/ 117 h 126"/>
                <a:gd name="T16" fmla="*/ 72 w 144"/>
                <a:gd name="T17" fmla="*/ 126 h 126"/>
                <a:gd name="T18" fmla="*/ 85 w 144"/>
                <a:gd name="T19" fmla="*/ 117 h 126"/>
                <a:gd name="T20" fmla="*/ 130 w 144"/>
                <a:gd name="T21" fmla="*/ 72 h 126"/>
                <a:gd name="T22" fmla="*/ 130 w 144"/>
                <a:gd name="T23" fmla="*/ 72 h 126"/>
                <a:gd name="T24" fmla="*/ 144 w 144"/>
                <a:gd name="T25" fmla="*/ 41 h 126"/>
                <a:gd name="T26" fmla="*/ 118 w 144"/>
                <a:gd name="T27" fmla="*/ 59 h 126"/>
                <a:gd name="T28" fmla="*/ 73 w 144"/>
                <a:gd name="T29" fmla="*/ 104 h 126"/>
                <a:gd name="T30" fmla="*/ 72 w 144"/>
                <a:gd name="T31" fmla="*/ 105 h 126"/>
                <a:gd name="T32" fmla="*/ 71 w 144"/>
                <a:gd name="T33" fmla="*/ 104 h 126"/>
                <a:gd name="T34" fmla="*/ 25 w 144"/>
                <a:gd name="T35" fmla="*/ 59 h 126"/>
                <a:gd name="T36" fmla="*/ 18 w 144"/>
                <a:gd name="T37" fmla="*/ 41 h 126"/>
                <a:gd name="T38" fmla="*/ 41 w 144"/>
                <a:gd name="T39" fmla="*/ 18 h 126"/>
                <a:gd name="T40" fmla="*/ 58 w 144"/>
                <a:gd name="T41" fmla="*/ 26 h 126"/>
                <a:gd name="T42" fmla="*/ 72 w 144"/>
                <a:gd name="T43" fmla="*/ 40 h 126"/>
                <a:gd name="T44" fmla="*/ 85 w 144"/>
                <a:gd name="T45" fmla="*/ 26 h 126"/>
                <a:gd name="T46" fmla="*/ 102 w 144"/>
                <a:gd name="T47" fmla="*/ 18 h 126"/>
                <a:gd name="T48" fmla="*/ 126 w 144"/>
                <a:gd name="T49" fmla="*/ 41 h 126"/>
                <a:gd name="T50" fmla="*/ 118 w 144"/>
                <a:gd name="T51" fmla="*/ 5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4" h="126">
                  <a:moveTo>
                    <a:pt x="144" y="41"/>
                  </a:moveTo>
                  <a:cubicBezTo>
                    <a:pt x="144" y="18"/>
                    <a:pt x="125" y="0"/>
                    <a:pt x="102" y="0"/>
                  </a:cubicBezTo>
                  <a:cubicBezTo>
                    <a:pt x="90" y="0"/>
                    <a:pt x="79" y="5"/>
                    <a:pt x="72" y="13"/>
                  </a:cubicBezTo>
                  <a:cubicBezTo>
                    <a:pt x="64" y="5"/>
                    <a:pt x="53" y="0"/>
                    <a:pt x="41" y="0"/>
                  </a:cubicBezTo>
                  <a:cubicBezTo>
                    <a:pt x="18" y="0"/>
                    <a:pt x="0" y="18"/>
                    <a:pt x="0" y="41"/>
                  </a:cubicBezTo>
                  <a:cubicBezTo>
                    <a:pt x="0" y="53"/>
                    <a:pt x="5" y="64"/>
                    <a:pt x="13" y="72"/>
                  </a:cubicBezTo>
                  <a:cubicBezTo>
                    <a:pt x="13" y="72"/>
                    <a:pt x="13" y="72"/>
                    <a:pt x="13" y="72"/>
                  </a:cubicBezTo>
                  <a:cubicBezTo>
                    <a:pt x="58" y="117"/>
                    <a:pt x="58" y="117"/>
                    <a:pt x="58" y="117"/>
                  </a:cubicBezTo>
                  <a:cubicBezTo>
                    <a:pt x="63" y="122"/>
                    <a:pt x="67" y="126"/>
                    <a:pt x="72" y="126"/>
                  </a:cubicBezTo>
                  <a:cubicBezTo>
                    <a:pt x="76" y="126"/>
                    <a:pt x="81" y="122"/>
                    <a:pt x="85" y="117"/>
                  </a:cubicBezTo>
                  <a:cubicBezTo>
                    <a:pt x="130" y="72"/>
                    <a:pt x="130" y="72"/>
                    <a:pt x="130" y="72"/>
                  </a:cubicBezTo>
                  <a:cubicBezTo>
                    <a:pt x="130" y="72"/>
                    <a:pt x="130" y="72"/>
                    <a:pt x="130" y="72"/>
                  </a:cubicBezTo>
                  <a:cubicBezTo>
                    <a:pt x="139" y="64"/>
                    <a:pt x="144" y="53"/>
                    <a:pt x="144" y="41"/>
                  </a:cubicBezTo>
                  <a:close/>
                  <a:moveTo>
                    <a:pt x="118" y="59"/>
                  </a:moveTo>
                  <a:cubicBezTo>
                    <a:pt x="73" y="104"/>
                    <a:pt x="73" y="104"/>
                    <a:pt x="73" y="104"/>
                  </a:cubicBezTo>
                  <a:cubicBezTo>
                    <a:pt x="72" y="105"/>
                    <a:pt x="72" y="105"/>
                    <a:pt x="72" y="105"/>
                  </a:cubicBezTo>
                  <a:cubicBezTo>
                    <a:pt x="72" y="105"/>
                    <a:pt x="71" y="105"/>
                    <a:pt x="71" y="104"/>
                  </a:cubicBezTo>
                  <a:cubicBezTo>
                    <a:pt x="25" y="59"/>
                    <a:pt x="25" y="59"/>
                    <a:pt x="25" y="59"/>
                  </a:cubicBezTo>
                  <a:cubicBezTo>
                    <a:pt x="20" y="54"/>
                    <a:pt x="18" y="48"/>
                    <a:pt x="18" y="41"/>
                  </a:cubicBezTo>
                  <a:cubicBezTo>
                    <a:pt x="18" y="28"/>
                    <a:pt x="28" y="18"/>
                    <a:pt x="41" y="18"/>
                  </a:cubicBezTo>
                  <a:cubicBezTo>
                    <a:pt x="48" y="18"/>
                    <a:pt x="54" y="21"/>
                    <a:pt x="58" y="26"/>
                  </a:cubicBezTo>
                  <a:cubicBezTo>
                    <a:pt x="72" y="40"/>
                    <a:pt x="72" y="40"/>
                    <a:pt x="72" y="40"/>
                  </a:cubicBezTo>
                  <a:cubicBezTo>
                    <a:pt x="85" y="26"/>
                    <a:pt x="85" y="26"/>
                    <a:pt x="85" y="26"/>
                  </a:cubicBezTo>
                  <a:cubicBezTo>
                    <a:pt x="90" y="21"/>
                    <a:pt x="96" y="18"/>
                    <a:pt x="102" y="18"/>
                  </a:cubicBezTo>
                  <a:cubicBezTo>
                    <a:pt x="115" y="18"/>
                    <a:pt x="126" y="28"/>
                    <a:pt x="126" y="41"/>
                  </a:cubicBezTo>
                  <a:cubicBezTo>
                    <a:pt x="126" y="48"/>
                    <a:pt x="123" y="54"/>
                    <a:pt x="118" y="59"/>
                  </a:cubicBezTo>
                  <a:close/>
                </a:path>
              </a:pathLst>
            </a:custGeom>
            <a:solidFill>
              <a:srgbClr val="FF4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47"/>
            <p:cNvSpPr>
              <a:spLocks noEditPoints="1"/>
            </p:cNvSpPr>
            <p:nvPr/>
          </p:nvSpPr>
          <p:spPr bwMode="auto">
            <a:xfrm>
              <a:off x="4125" y="2413"/>
              <a:ext cx="75" cy="75"/>
            </a:xfrm>
            <a:custGeom>
              <a:avLst/>
              <a:gdLst>
                <a:gd name="T0" fmla="*/ 31 w 61"/>
                <a:gd name="T1" fmla="*/ 0 h 61"/>
                <a:gd name="T2" fmla="*/ 0 w 61"/>
                <a:gd name="T3" fmla="*/ 30 h 61"/>
                <a:gd name="T4" fmla="*/ 31 w 61"/>
                <a:gd name="T5" fmla="*/ 61 h 61"/>
                <a:gd name="T6" fmla="*/ 61 w 61"/>
                <a:gd name="T7" fmla="*/ 30 h 61"/>
                <a:gd name="T8" fmla="*/ 31 w 61"/>
                <a:gd name="T9" fmla="*/ 0 h 61"/>
                <a:gd name="T10" fmla="*/ 31 w 61"/>
                <a:gd name="T11" fmla="*/ 55 h 61"/>
                <a:gd name="T12" fmla="*/ 6 w 61"/>
                <a:gd name="T13" fmla="*/ 30 h 61"/>
                <a:gd name="T14" fmla="*/ 31 w 61"/>
                <a:gd name="T15" fmla="*/ 5 h 61"/>
                <a:gd name="T16" fmla="*/ 55 w 61"/>
                <a:gd name="T17" fmla="*/ 30 h 61"/>
                <a:gd name="T18" fmla="*/ 31 w 61"/>
                <a:gd name="T19" fmla="*/ 55 h 61"/>
                <a:gd name="T20" fmla="*/ 27 w 61"/>
                <a:gd name="T21" fmla="*/ 15 h 61"/>
                <a:gd name="T22" fmla="*/ 34 w 61"/>
                <a:gd name="T23" fmla="*/ 15 h 61"/>
                <a:gd name="T24" fmla="*/ 34 w 61"/>
                <a:gd name="T25" fmla="*/ 23 h 61"/>
                <a:gd name="T26" fmla="*/ 27 w 61"/>
                <a:gd name="T27" fmla="*/ 23 h 61"/>
                <a:gd name="T28" fmla="*/ 27 w 61"/>
                <a:gd name="T29" fmla="*/ 15 h 61"/>
                <a:gd name="T30" fmla="*/ 38 w 61"/>
                <a:gd name="T31" fmla="*/ 45 h 61"/>
                <a:gd name="T32" fmla="*/ 23 w 61"/>
                <a:gd name="T33" fmla="*/ 45 h 61"/>
                <a:gd name="T34" fmla="*/ 23 w 61"/>
                <a:gd name="T35" fmla="*/ 42 h 61"/>
                <a:gd name="T36" fmla="*/ 27 w 61"/>
                <a:gd name="T37" fmla="*/ 42 h 61"/>
                <a:gd name="T38" fmla="*/ 27 w 61"/>
                <a:gd name="T39" fmla="*/ 30 h 61"/>
                <a:gd name="T40" fmla="*/ 23 w 61"/>
                <a:gd name="T41" fmla="*/ 30 h 61"/>
                <a:gd name="T42" fmla="*/ 23 w 61"/>
                <a:gd name="T43" fmla="*/ 26 h 61"/>
                <a:gd name="T44" fmla="*/ 34 w 61"/>
                <a:gd name="T45" fmla="*/ 26 h 61"/>
                <a:gd name="T46" fmla="*/ 34 w 61"/>
                <a:gd name="T47" fmla="*/ 42 h 61"/>
                <a:gd name="T48" fmla="*/ 38 w 61"/>
                <a:gd name="T49" fmla="*/ 42 h 61"/>
                <a:gd name="T50" fmla="*/ 38 w 61"/>
                <a:gd name="T51" fmla="*/ 4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61">
                  <a:moveTo>
                    <a:pt x="31" y="0"/>
                  </a:moveTo>
                  <a:cubicBezTo>
                    <a:pt x="14" y="0"/>
                    <a:pt x="0" y="13"/>
                    <a:pt x="0" y="30"/>
                  </a:cubicBezTo>
                  <a:cubicBezTo>
                    <a:pt x="0" y="47"/>
                    <a:pt x="14" y="61"/>
                    <a:pt x="31" y="61"/>
                  </a:cubicBezTo>
                  <a:cubicBezTo>
                    <a:pt x="47" y="61"/>
                    <a:pt x="61" y="47"/>
                    <a:pt x="61" y="30"/>
                  </a:cubicBezTo>
                  <a:cubicBezTo>
                    <a:pt x="61" y="13"/>
                    <a:pt x="47" y="0"/>
                    <a:pt x="31" y="0"/>
                  </a:cubicBezTo>
                  <a:close/>
                  <a:moveTo>
                    <a:pt x="31" y="55"/>
                  </a:moveTo>
                  <a:cubicBezTo>
                    <a:pt x="17" y="55"/>
                    <a:pt x="6" y="44"/>
                    <a:pt x="6" y="30"/>
                  </a:cubicBezTo>
                  <a:cubicBezTo>
                    <a:pt x="6" y="17"/>
                    <a:pt x="17" y="5"/>
                    <a:pt x="31" y="5"/>
                  </a:cubicBezTo>
                  <a:cubicBezTo>
                    <a:pt x="44" y="5"/>
                    <a:pt x="55" y="17"/>
                    <a:pt x="55" y="30"/>
                  </a:cubicBezTo>
                  <a:cubicBezTo>
                    <a:pt x="55" y="44"/>
                    <a:pt x="44" y="55"/>
                    <a:pt x="31" y="55"/>
                  </a:cubicBezTo>
                  <a:close/>
                  <a:moveTo>
                    <a:pt x="27" y="15"/>
                  </a:moveTo>
                  <a:cubicBezTo>
                    <a:pt x="34" y="15"/>
                    <a:pt x="34" y="15"/>
                    <a:pt x="34" y="15"/>
                  </a:cubicBezTo>
                  <a:cubicBezTo>
                    <a:pt x="34" y="23"/>
                    <a:pt x="34" y="23"/>
                    <a:pt x="34" y="23"/>
                  </a:cubicBezTo>
                  <a:cubicBezTo>
                    <a:pt x="27" y="23"/>
                    <a:pt x="27" y="23"/>
                    <a:pt x="27" y="23"/>
                  </a:cubicBezTo>
                  <a:lnTo>
                    <a:pt x="27" y="15"/>
                  </a:lnTo>
                  <a:close/>
                  <a:moveTo>
                    <a:pt x="38" y="45"/>
                  </a:moveTo>
                  <a:cubicBezTo>
                    <a:pt x="23" y="45"/>
                    <a:pt x="23" y="45"/>
                    <a:pt x="23" y="45"/>
                  </a:cubicBezTo>
                  <a:cubicBezTo>
                    <a:pt x="23" y="42"/>
                    <a:pt x="23" y="42"/>
                    <a:pt x="23" y="42"/>
                  </a:cubicBezTo>
                  <a:cubicBezTo>
                    <a:pt x="27" y="42"/>
                    <a:pt x="27" y="42"/>
                    <a:pt x="27" y="42"/>
                  </a:cubicBezTo>
                  <a:cubicBezTo>
                    <a:pt x="27" y="30"/>
                    <a:pt x="27" y="30"/>
                    <a:pt x="27" y="30"/>
                  </a:cubicBezTo>
                  <a:cubicBezTo>
                    <a:pt x="23" y="30"/>
                    <a:pt x="23" y="30"/>
                    <a:pt x="23" y="30"/>
                  </a:cubicBezTo>
                  <a:cubicBezTo>
                    <a:pt x="23" y="26"/>
                    <a:pt x="23" y="26"/>
                    <a:pt x="23" y="26"/>
                  </a:cubicBezTo>
                  <a:cubicBezTo>
                    <a:pt x="34" y="26"/>
                    <a:pt x="34" y="26"/>
                    <a:pt x="34" y="26"/>
                  </a:cubicBezTo>
                  <a:cubicBezTo>
                    <a:pt x="34" y="42"/>
                    <a:pt x="34" y="42"/>
                    <a:pt x="34" y="42"/>
                  </a:cubicBezTo>
                  <a:cubicBezTo>
                    <a:pt x="38" y="42"/>
                    <a:pt x="38" y="42"/>
                    <a:pt x="38" y="42"/>
                  </a:cubicBezTo>
                  <a:lnTo>
                    <a:pt x="38" y="45"/>
                  </a:lnTo>
                  <a:close/>
                </a:path>
              </a:pathLst>
            </a:custGeom>
            <a:solidFill>
              <a:srgbClr val="00B5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48"/>
            <p:cNvSpPr>
              <a:spLocks noEditPoints="1"/>
            </p:cNvSpPr>
            <p:nvPr/>
          </p:nvSpPr>
          <p:spPr bwMode="auto">
            <a:xfrm>
              <a:off x="4144" y="2538"/>
              <a:ext cx="115" cy="116"/>
            </a:xfrm>
            <a:custGeom>
              <a:avLst/>
              <a:gdLst>
                <a:gd name="T0" fmla="*/ 85 w 94"/>
                <a:gd name="T1" fmla="*/ 20 h 94"/>
                <a:gd name="T2" fmla="*/ 37 w 94"/>
                <a:gd name="T3" fmla="*/ 2 h 94"/>
                <a:gd name="T4" fmla="*/ 20 w 94"/>
                <a:gd name="T5" fmla="*/ 9 h 94"/>
                <a:gd name="T6" fmla="*/ 2 w 94"/>
                <a:gd name="T7" fmla="*/ 57 h 94"/>
                <a:gd name="T8" fmla="*/ 10 w 94"/>
                <a:gd name="T9" fmla="*/ 74 h 94"/>
                <a:gd name="T10" fmla="*/ 57 w 94"/>
                <a:gd name="T11" fmla="*/ 92 h 94"/>
                <a:gd name="T12" fmla="*/ 74 w 94"/>
                <a:gd name="T13" fmla="*/ 84 h 94"/>
                <a:gd name="T14" fmla="*/ 92 w 94"/>
                <a:gd name="T15" fmla="*/ 37 h 94"/>
                <a:gd name="T16" fmla="*/ 85 w 94"/>
                <a:gd name="T17" fmla="*/ 20 h 94"/>
                <a:gd name="T18" fmla="*/ 36 w 94"/>
                <a:gd name="T19" fmla="*/ 38 h 94"/>
                <a:gd name="T20" fmla="*/ 62 w 94"/>
                <a:gd name="T21" fmla="*/ 47 h 94"/>
                <a:gd name="T22" fmla="*/ 61 w 94"/>
                <a:gd name="T23" fmla="*/ 52 h 94"/>
                <a:gd name="T24" fmla="*/ 42 w 94"/>
                <a:gd name="T25" fmla="*/ 61 h 94"/>
                <a:gd name="T26" fmla="*/ 33 w 94"/>
                <a:gd name="T27" fmla="*/ 42 h 94"/>
                <a:gd name="T28" fmla="*/ 36 w 94"/>
                <a:gd name="T29" fmla="*/ 38 h 94"/>
                <a:gd name="T30" fmla="*/ 76 w 94"/>
                <a:gd name="T31" fmla="*/ 53 h 94"/>
                <a:gd name="T32" fmla="*/ 69 w 94"/>
                <a:gd name="T33" fmla="*/ 70 h 94"/>
                <a:gd name="T34" fmla="*/ 66 w 94"/>
                <a:gd name="T35" fmla="*/ 79 h 94"/>
                <a:gd name="T36" fmla="*/ 59 w 94"/>
                <a:gd name="T37" fmla="*/ 82 h 94"/>
                <a:gd name="T38" fmla="*/ 15 w 94"/>
                <a:gd name="T39" fmla="*/ 65 h 94"/>
                <a:gd name="T40" fmla="*/ 12 w 94"/>
                <a:gd name="T41" fmla="*/ 59 h 94"/>
                <a:gd name="T42" fmla="*/ 15 w 94"/>
                <a:gd name="T43" fmla="*/ 50 h 94"/>
                <a:gd name="T44" fmla="*/ 22 w 94"/>
                <a:gd name="T45" fmla="*/ 32 h 94"/>
                <a:gd name="T46" fmla="*/ 22 w 94"/>
                <a:gd name="T47" fmla="*/ 32 h 94"/>
                <a:gd name="T48" fmla="*/ 29 w 94"/>
                <a:gd name="T49" fmla="*/ 35 h 94"/>
                <a:gd name="T50" fmla="*/ 27 w 94"/>
                <a:gd name="T51" fmla="*/ 39 h 94"/>
                <a:gd name="T52" fmla="*/ 39 w 94"/>
                <a:gd name="T53" fmla="*/ 67 h 94"/>
                <a:gd name="T54" fmla="*/ 67 w 94"/>
                <a:gd name="T55" fmla="*/ 55 h 94"/>
                <a:gd name="T56" fmla="*/ 69 w 94"/>
                <a:gd name="T57" fmla="*/ 50 h 94"/>
                <a:gd name="T58" fmla="*/ 76 w 94"/>
                <a:gd name="T59" fmla="*/ 53 h 94"/>
                <a:gd name="T60" fmla="*/ 82 w 94"/>
                <a:gd name="T61" fmla="*/ 37 h 94"/>
                <a:gd name="T62" fmla="*/ 79 w 94"/>
                <a:gd name="T63" fmla="*/ 38 h 94"/>
                <a:gd name="T64" fmla="*/ 74 w 94"/>
                <a:gd name="T65" fmla="*/ 37 h 94"/>
                <a:gd name="T66" fmla="*/ 73 w 94"/>
                <a:gd name="T67" fmla="*/ 34 h 94"/>
                <a:gd name="T68" fmla="*/ 74 w 94"/>
                <a:gd name="T69" fmla="*/ 29 h 94"/>
                <a:gd name="T70" fmla="*/ 77 w 94"/>
                <a:gd name="T71" fmla="*/ 28 h 94"/>
                <a:gd name="T72" fmla="*/ 82 w 94"/>
                <a:gd name="T73" fmla="*/ 29 h 94"/>
                <a:gd name="T74" fmla="*/ 83 w 94"/>
                <a:gd name="T75" fmla="*/ 32 h 94"/>
                <a:gd name="T76" fmla="*/ 82 w 94"/>
                <a:gd name="T77" fmla="*/ 3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4" h="94">
                  <a:moveTo>
                    <a:pt x="85" y="20"/>
                  </a:moveTo>
                  <a:cubicBezTo>
                    <a:pt x="37" y="2"/>
                    <a:pt x="37" y="2"/>
                    <a:pt x="37" y="2"/>
                  </a:cubicBezTo>
                  <a:cubicBezTo>
                    <a:pt x="30" y="0"/>
                    <a:pt x="23" y="3"/>
                    <a:pt x="20" y="9"/>
                  </a:cubicBezTo>
                  <a:cubicBezTo>
                    <a:pt x="2" y="57"/>
                    <a:pt x="2" y="57"/>
                    <a:pt x="2" y="57"/>
                  </a:cubicBezTo>
                  <a:cubicBezTo>
                    <a:pt x="0" y="64"/>
                    <a:pt x="3" y="71"/>
                    <a:pt x="10" y="74"/>
                  </a:cubicBezTo>
                  <a:cubicBezTo>
                    <a:pt x="57" y="92"/>
                    <a:pt x="57" y="92"/>
                    <a:pt x="57" y="92"/>
                  </a:cubicBezTo>
                  <a:cubicBezTo>
                    <a:pt x="64" y="94"/>
                    <a:pt x="71" y="91"/>
                    <a:pt x="74" y="84"/>
                  </a:cubicBezTo>
                  <a:cubicBezTo>
                    <a:pt x="92" y="37"/>
                    <a:pt x="92" y="37"/>
                    <a:pt x="92" y="37"/>
                  </a:cubicBezTo>
                  <a:cubicBezTo>
                    <a:pt x="94" y="30"/>
                    <a:pt x="91" y="23"/>
                    <a:pt x="85" y="20"/>
                  </a:cubicBezTo>
                  <a:close/>
                  <a:moveTo>
                    <a:pt x="36" y="38"/>
                  </a:moveTo>
                  <a:cubicBezTo>
                    <a:pt x="62" y="47"/>
                    <a:pt x="62" y="47"/>
                    <a:pt x="62" y="47"/>
                  </a:cubicBezTo>
                  <a:cubicBezTo>
                    <a:pt x="62" y="49"/>
                    <a:pt x="61" y="50"/>
                    <a:pt x="61" y="52"/>
                  </a:cubicBezTo>
                  <a:cubicBezTo>
                    <a:pt x="58" y="60"/>
                    <a:pt x="49" y="63"/>
                    <a:pt x="42" y="61"/>
                  </a:cubicBezTo>
                  <a:cubicBezTo>
                    <a:pt x="34" y="58"/>
                    <a:pt x="31" y="49"/>
                    <a:pt x="33" y="42"/>
                  </a:cubicBezTo>
                  <a:cubicBezTo>
                    <a:pt x="34" y="40"/>
                    <a:pt x="35" y="39"/>
                    <a:pt x="36" y="38"/>
                  </a:cubicBezTo>
                  <a:close/>
                  <a:moveTo>
                    <a:pt x="76" y="53"/>
                  </a:moveTo>
                  <a:cubicBezTo>
                    <a:pt x="69" y="70"/>
                    <a:pt x="69" y="70"/>
                    <a:pt x="69" y="70"/>
                  </a:cubicBezTo>
                  <a:cubicBezTo>
                    <a:pt x="66" y="79"/>
                    <a:pt x="66" y="79"/>
                    <a:pt x="66" y="79"/>
                  </a:cubicBezTo>
                  <a:cubicBezTo>
                    <a:pt x="65" y="82"/>
                    <a:pt x="62" y="83"/>
                    <a:pt x="59" y="82"/>
                  </a:cubicBezTo>
                  <a:cubicBezTo>
                    <a:pt x="15" y="65"/>
                    <a:pt x="15" y="65"/>
                    <a:pt x="15" y="65"/>
                  </a:cubicBezTo>
                  <a:cubicBezTo>
                    <a:pt x="12" y="64"/>
                    <a:pt x="11" y="62"/>
                    <a:pt x="12" y="59"/>
                  </a:cubicBezTo>
                  <a:cubicBezTo>
                    <a:pt x="15" y="50"/>
                    <a:pt x="15" y="50"/>
                    <a:pt x="15" y="50"/>
                  </a:cubicBezTo>
                  <a:cubicBezTo>
                    <a:pt x="22" y="32"/>
                    <a:pt x="22" y="32"/>
                    <a:pt x="22" y="32"/>
                  </a:cubicBezTo>
                  <a:cubicBezTo>
                    <a:pt x="22" y="32"/>
                    <a:pt x="22" y="32"/>
                    <a:pt x="22" y="32"/>
                  </a:cubicBezTo>
                  <a:cubicBezTo>
                    <a:pt x="29" y="35"/>
                    <a:pt x="29" y="35"/>
                    <a:pt x="29" y="35"/>
                  </a:cubicBezTo>
                  <a:cubicBezTo>
                    <a:pt x="28" y="36"/>
                    <a:pt x="27" y="38"/>
                    <a:pt x="27" y="39"/>
                  </a:cubicBezTo>
                  <a:cubicBezTo>
                    <a:pt x="23" y="50"/>
                    <a:pt x="28" y="63"/>
                    <a:pt x="39" y="67"/>
                  </a:cubicBezTo>
                  <a:cubicBezTo>
                    <a:pt x="51" y="71"/>
                    <a:pt x="63" y="66"/>
                    <a:pt x="67" y="55"/>
                  </a:cubicBezTo>
                  <a:cubicBezTo>
                    <a:pt x="68" y="53"/>
                    <a:pt x="68" y="51"/>
                    <a:pt x="69" y="50"/>
                  </a:cubicBezTo>
                  <a:cubicBezTo>
                    <a:pt x="76" y="53"/>
                    <a:pt x="76" y="53"/>
                    <a:pt x="76" y="53"/>
                  </a:cubicBezTo>
                  <a:close/>
                  <a:moveTo>
                    <a:pt x="82" y="37"/>
                  </a:moveTo>
                  <a:cubicBezTo>
                    <a:pt x="81" y="38"/>
                    <a:pt x="80" y="39"/>
                    <a:pt x="79" y="38"/>
                  </a:cubicBezTo>
                  <a:cubicBezTo>
                    <a:pt x="74" y="37"/>
                    <a:pt x="74" y="37"/>
                    <a:pt x="74" y="37"/>
                  </a:cubicBezTo>
                  <a:cubicBezTo>
                    <a:pt x="73" y="36"/>
                    <a:pt x="72" y="35"/>
                    <a:pt x="73" y="34"/>
                  </a:cubicBezTo>
                  <a:cubicBezTo>
                    <a:pt x="74" y="29"/>
                    <a:pt x="74" y="29"/>
                    <a:pt x="74" y="29"/>
                  </a:cubicBezTo>
                  <a:cubicBezTo>
                    <a:pt x="75" y="28"/>
                    <a:pt x="76" y="27"/>
                    <a:pt x="77" y="28"/>
                  </a:cubicBezTo>
                  <a:cubicBezTo>
                    <a:pt x="82" y="29"/>
                    <a:pt x="82" y="29"/>
                    <a:pt x="82" y="29"/>
                  </a:cubicBezTo>
                  <a:cubicBezTo>
                    <a:pt x="83" y="30"/>
                    <a:pt x="84" y="31"/>
                    <a:pt x="83" y="32"/>
                  </a:cubicBezTo>
                  <a:lnTo>
                    <a:pt x="82" y="37"/>
                  </a:lnTo>
                  <a:close/>
                </a:path>
              </a:pathLst>
            </a:custGeom>
            <a:solidFill>
              <a:srgbClr val="65CB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49"/>
            <p:cNvSpPr>
              <a:spLocks noEditPoints="1"/>
            </p:cNvSpPr>
            <p:nvPr/>
          </p:nvSpPr>
          <p:spPr bwMode="auto">
            <a:xfrm>
              <a:off x="4215" y="2015"/>
              <a:ext cx="65" cy="65"/>
            </a:xfrm>
            <a:custGeom>
              <a:avLst/>
              <a:gdLst>
                <a:gd name="T0" fmla="*/ 44 w 53"/>
                <a:gd name="T1" fmla="*/ 0 h 53"/>
                <a:gd name="T2" fmla="*/ 9 w 53"/>
                <a:gd name="T3" fmla="*/ 0 h 53"/>
                <a:gd name="T4" fmla="*/ 0 w 53"/>
                <a:gd name="T5" fmla="*/ 9 h 53"/>
                <a:gd name="T6" fmla="*/ 0 w 53"/>
                <a:gd name="T7" fmla="*/ 44 h 53"/>
                <a:gd name="T8" fmla="*/ 9 w 53"/>
                <a:gd name="T9" fmla="*/ 53 h 53"/>
                <a:gd name="T10" fmla="*/ 44 w 53"/>
                <a:gd name="T11" fmla="*/ 53 h 53"/>
                <a:gd name="T12" fmla="*/ 53 w 53"/>
                <a:gd name="T13" fmla="*/ 44 h 53"/>
                <a:gd name="T14" fmla="*/ 53 w 53"/>
                <a:gd name="T15" fmla="*/ 9 h 53"/>
                <a:gd name="T16" fmla="*/ 44 w 53"/>
                <a:gd name="T17" fmla="*/ 0 h 53"/>
                <a:gd name="T18" fmla="*/ 20 w 53"/>
                <a:gd name="T19" fmla="*/ 43 h 53"/>
                <a:gd name="T20" fmla="*/ 13 w 53"/>
                <a:gd name="T21" fmla="*/ 43 h 53"/>
                <a:gd name="T22" fmla="*/ 13 w 53"/>
                <a:gd name="T23" fmla="*/ 20 h 53"/>
                <a:gd name="T24" fmla="*/ 20 w 53"/>
                <a:gd name="T25" fmla="*/ 20 h 53"/>
                <a:gd name="T26" fmla="*/ 20 w 53"/>
                <a:gd name="T27" fmla="*/ 43 h 53"/>
                <a:gd name="T28" fmla="*/ 17 w 53"/>
                <a:gd name="T29" fmla="*/ 16 h 53"/>
                <a:gd name="T30" fmla="*/ 13 w 53"/>
                <a:gd name="T31" fmla="*/ 13 h 53"/>
                <a:gd name="T32" fmla="*/ 17 w 53"/>
                <a:gd name="T33" fmla="*/ 10 h 53"/>
                <a:gd name="T34" fmla="*/ 20 w 53"/>
                <a:gd name="T35" fmla="*/ 13 h 53"/>
                <a:gd name="T36" fmla="*/ 17 w 53"/>
                <a:gd name="T37" fmla="*/ 16 h 53"/>
                <a:gd name="T38" fmla="*/ 43 w 53"/>
                <a:gd name="T39" fmla="*/ 43 h 53"/>
                <a:gd name="T40" fmla="*/ 37 w 53"/>
                <a:gd name="T41" fmla="*/ 43 h 53"/>
                <a:gd name="T42" fmla="*/ 37 w 53"/>
                <a:gd name="T43" fmla="*/ 30 h 53"/>
                <a:gd name="T44" fmla="*/ 33 w 53"/>
                <a:gd name="T45" fmla="*/ 26 h 53"/>
                <a:gd name="T46" fmla="*/ 30 w 53"/>
                <a:gd name="T47" fmla="*/ 30 h 53"/>
                <a:gd name="T48" fmla="*/ 30 w 53"/>
                <a:gd name="T49" fmla="*/ 43 h 53"/>
                <a:gd name="T50" fmla="*/ 23 w 53"/>
                <a:gd name="T51" fmla="*/ 43 h 53"/>
                <a:gd name="T52" fmla="*/ 23 w 53"/>
                <a:gd name="T53" fmla="*/ 20 h 53"/>
                <a:gd name="T54" fmla="*/ 30 w 53"/>
                <a:gd name="T55" fmla="*/ 20 h 53"/>
                <a:gd name="T56" fmla="*/ 30 w 53"/>
                <a:gd name="T57" fmla="*/ 24 h 53"/>
                <a:gd name="T58" fmla="*/ 36 w 53"/>
                <a:gd name="T59" fmla="*/ 20 h 53"/>
                <a:gd name="T60" fmla="*/ 43 w 53"/>
                <a:gd name="T61" fmla="*/ 28 h 53"/>
                <a:gd name="T62" fmla="*/ 43 w 53"/>
                <a:gd name="T63" fmla="*/ 4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 h="53">
                  <a:moveTo>
                    <a:pt x="44" y="0"/>
                  </a:moveTo>
                  <a:cubicBezTo>
                    <a:pt x="9" y="0"/>
                    <a:pt x="9" y="0"/>
                    <a:pt x="9" y="0"/>
                  </a:cubicBezTo>
                  <a:cubicBezTo>
                    <a:pt x="4" y="0"/>
                    <a:pt x="0" y="4"/>
                    <a:pt x="0" y="9"/>
                  </a:cubicBezTo>
                  <a:cubicBezTo>
                    <a:pt x="0" y="44"/>
                    <a:pt x="0" y="44"/>
                    <a:pt x="0" y="44"/>
                  </a:cubicBezTo>
                  <a:cubicBezTo>
                    <a:pt x="0" y="49"/>
                    <a:pt x="4" y="53"/>
                    <a:pt x="9" y="53"/>
                  </a:cubicBezTo>
                  <a:cubicBezTo>
                    <a:pt x="44" y="53"/>
                    <a:pt x="44" y="53"/>
                    <a:pt x="44" y="53"/>
                  </a:cubicBezTo>
                  <a:cubicBezTo>
                    <a:pt x="49" y="53"/>
                    <a:pt x="53" y="49"/>
                    <a:pt x="53" y="44"/>
                  </a:cubicBezTo>
                  <a:cubicBezTo>
                    <a:pt x="53" y="9"/>
                    <a:pt x="53" y="9"/>
                    <a:pt x="53" y="9"/>
                  </a:cubicBezTo>
                  <a:cubicBezTo>
                    <a:pt x="53" y="4"/>
                    <a:pt x="49" y="0"/>
                    <a:pt x="44" y="0"/>
                  </a:cubicBezTo>
                  <a:close/>
                  <a:moveTo>
                    <a:pt x="20" y="43"/>
                  </a:moveTo>
                  <a:cubicBezTo>
                    <a:pt x="13" y="43"/>
                    <a:pt x="13" y="43"/>
                    <a:pt x="13" y="43"/>
                  </a:cubicBezTo>
                  <a:cubicBezTo>
                    <a:pt x="13" y="20"/>
                    <a:pt x="13" y="20"/>
                    <a:pt x="13" y="20"/>
                  </a:cubicBezTo>
                  <a:cubicBezTo>
                    <a:pt x="20" y="20"/>
                    <a:pt x="20" y="20"/>
                    <a:pt x="20" y="20"/>
                  </a:cubicBezTo>
                  <a:lnTo>
                    <a:pt x="20" y="43"/>
                  </a:lnTo>
                  <a:close/>
                  <a:moveTo>
                    <a:pt x="17" y="16"/>
                  </a:moveTo>
                  <a:cubicBezTo>
                    <a:pt x="15" y="16"/>
                    <a:pt x="13" y="15"/>
                    <a:pt x="13" y="13"/>
                  </a:cubicBezTo>
                  <a:cubicBezTo>
                    <a:pt x="13" y="11"/>
                    <a:pt x="15" y="10"/>
                    <a:pt x="17" y="10"/>
                  </a:cubicBezTo>
                  <a:cubicBezTo>
                    <a:pt x="18" y="10"/>
                    <a:pt x="20" y="11"/>
                    <a:pt x="20" y="13"/>
                  </a:cubicBezTo>
                  <a:cubicBezTo>
                    <a:pt x="20" y="15"/>
                    <a:pt x="18" y="16"/>
                    <a:pt x="17" y="16"/>
                  </a:cubicBezTo>
                  <a:close/>
                  <a:moveTo>
                    <a:pt x="43" y="43"/>
                  </a:moveTo>
                  <a:cubicBezTo>
                    <a:pt x="37" y="43"/>
                    <a:pt x="37" y="43"/>
                    <a:pt x="37" y="43"/>
                  </a:cubicBezTo>
                  <a:cubicBezTo>
                    <a:pt x="37" y="30"/>
                    <a:pt x="37" y="30"/>
                    <a:pt x="37" y="30"/>
                  </a:cubicBezTo>
                  <a:cubicBezTo>
                    <a:pt x="37" y="28"/>
                    <a:pt x="35" y="26"/>
                    <a:pt x="33" y="26"/>
                  </a:cubicBezTo>
                  <a:cubicBezTo>
                    <a:pt x="31" y="26"/>
                    <a:pt x="30" y="28"/>
                    <a:pt x="30" y="30"/>
                  </a:cubicBezTo>
                  <a:cubicBezTo>
                    <a:pt x="30" y="43"/>
                    <a:pt x="30" y="43"/>
                    <a:pt x="30" y="43"/>
                  </a:cubicBezTo>
                  <a:cubicBezTo>
                    <a:pt x="23" y="43"/>
                    <a:pt x="23" y="43"/>
                    <a:pt x="23" y="43"/>
                  </a:cubicBezTo>
                  <a:cubicBezTo>
                    <a:pt x="23" y="20"/>
                    <a:pt x="23" y="20"/>
                    <a:pt x="23" y="20"/>
                  </a:cubicBezTo>
                  <a:cubicBezTo>
                    <a:pt x="30" y="20"/>
                    <a:pt x="30" y="20"/>
                    <a:pt x="30" y="20"/>
                  </a:cubicBezTo>
                  <a:cubicBezTo>
                    <a:pt x="30" y="24"/>
                    <a:pt x="30" y="24"/>
                    <a:pt x="30" y="24"/>
                  </a:cubicBezTo>
                  <a:cubicBezTo>
                    <a:pt x="31" y="22"/>
                    <a:pt x="33" y="20"/>
                    <a:pt x="36" y="20"/>
                  </a:cubicBezTo>
                  <a:cubicBezTo>
                    <a:pt x="40" y="20"/>
                    <a:pt x="43" y="23"/>
                    <a:pt x="43" y="28"/>
                  </a:cubicBezTo>
                  <a:lnTo>
                    <a:pt x="43" y="43"/>
                  </a:lnTo>
                  <a:close/>
                </a:path>
              </a:pathLst>
            </a:custGeom>
            <a:solidFill>
              <a:srgbClr val="00B2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50"/>
            <p:cNvSpPr>
              <a:spLocks noEditPoints="1"/>
            </p:cNvSpPr>
            <p:nvPr/>
          </p:nvSpPr>
          <p:spPr bwMode="auto">
            <a:xfrm>
              <a:off x="4159" y="1925"/>
              <a:ext cx="119" cy="75"/>
            </a:xfrm>
            <a:custGeom>
              <a:avLst/>
              <a:gdLst>
                <a:gd name="T0" fmla="*/ 36 w 119"/>
                <a:gd name="T1" fmla="*/ 52 h 75"/>
                <a:gd name="T2" fmla="*/ 36 w 119"/>
                <a:gd name="T3" fmla="*/ 30 h 75"/>
                <a:gd name="T4" fmla="*/ 59 w 119"/>
                <a:gd name="T5" fmla="*/ 30 h 75"/>
                <a:gd name="T6" fmla="*/ 29 w 119"/>
                <a:gd name="T7" fmla="*/ 0 h 75"/>
                <a:gd name="T8" fmla="*/ 0 w 119"/>
                <a:gd name="T9" fmla="*/ 30 h 75"/>
                <a:gd name="T10" fmla="*/ 22 w 119"/>
                <a:gd name="T11" fmla="*/ 30 h 75"/>
                <a:gd name="T12" fmla="*/ 22 w 119"/>
                <a:gd name="T13" fmla="*/ 68 h 75"/>
                <a:gd name="T14" fmla="*/ 66 w 119"/>
                <a:gd name="T15" fmla="*/ 68 h 75"/>
                <a:gd name="T16" fmla="*/ 51 w 119"/>
                <a:gd name="T17" fmla="*/ 52 h 75"/>
                <a:gd name="T18" fmla="*/ 36 w 119"/>
                <a:gd name="T19" fmla="*/ 52 h 75"/>
                <a:gd name="T20" fmla="*/ 97 w 119"/>
                <a:gd name="T21" fmla="*/ 45 h 75"/>
                <a:gd name="T22" fmla="*/ 97 w 119"/>
                <a:gd name="T23" fmla="*/ 8 h 75"/>
                <a:gd name="T24" fmla="*/ 51 w 119"/>
                <a:gd name="T25" fmla="*/ 8 h 75"/>
                <a:gd name="T26" fmla="*/ 66 w 119"/>
                <a:gd name="T27" fmla="*/ 22 h 75"/>
                <a:gd name="T28" fmla="*/ 81 w 119"/>
                <a:gd name="T29" fmla="*/ 22 h 75"/>
                <a:gd name="T30" fmla="*/ 81 w 119"/>
                <a:gd name="T31" fmla="*/ 45 h 75"/>
                <a:gd name="T32" fmla="*/ 59 w 119"/>
                <a:gd name="T33" fmla="*/ 45 h 75"/>
                <a:gd name="T34" fmla="*/ 89 w 119"/>
                <a:gd name="T35" fmla="*/ 75 h 75"/>
                <a:gd name="T36" fmla="*/ 119 w 119"/>
                <a:gd name="T37" fmla="*/ 45 h 75"/>
                <a:gd name="T38" fmla="*/ 97 w 119"/>
                <a:gd name="T39" fmla="*/ 4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 h="75">
                  <a:moveTo>
                    <a:pt x="36" y="52"/>
                  </a:moveTo>
                  <a:lnTo>
                    <a:pt x="36" y="30"/>
                  </a:lnTo>
                  <a:lnTo>
                    <a:pt x="59" y="30"/>
                  </a:lnTo>
                  <a:lnTo>
                    <a:pt x="29" y="0"/>
                  </a:lnTo>
                  <a:lnTo>
                    <a:pt x="0" y="30"/>
                  </a:lnTo>
                  <a:lnTo>
                    <a:pt x="22" y="30"/>
                  </a:lnTo>
                  <a:lnTo>
                    <a:pt x="22" y="68"/>
                  </a:lnTo>
                  <a:lnTo>
                    <a:pt x="66" y="68"/>
                  </a:lnTo>
                  <a:lnTo>
                    <a:pt x="51" y="52"/>
                  </a:lnTo>
                  <a:lnTo>
                    <a:pt x="36" y="52"/>
                  </a:lnTo>
                  <a:close/>
                  <a:moveTo>
                    <a:pt x="97" y="45"/>
                  </a:moveTo>
                  <a:lnTo>
                    <a:pt x="97" y="8"/>
                  </a:lnTo>
                  <a:lnTo>
                    <a:pt x="51" y="8"/>
                  </a:lnTo>
                  <a:lnTo>
                    <a:pt x="66" y="22"/>
                  </a:lnTo>
                  <a:lnTo>
                    <a:pt x="81" y="22"/>
                  </a:lnTo>
                  <a:lnTo>
                    <a:pt x="81" y="45"/>
                  </a:lnTo>
                  <a:lnTo>
                    <a:pt x="59" y="45"/>
                  </a:lnTo>
                  <a:lnTo>
                    <a:pt x="89" y="75"/>
                  </a:lnTo>
                  <a:lnTo>
                    <a:pt x="119" y="45"/>
                  </a:lnTo>
                  <a:lnTo>
                    <a:pt x="97" y="45"/>
                  </a:lnTo>
                  <a:close/>
                </a:path>
              </a:pathLst>
            </a:custGeom>
            <a:solidFill>
              <a:srgbClr val="8C1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51"/>
            <p:cNvSpPr>
              <a:spLocks noEditPoints="1"/>
            </p:cNvSpPr>
            <p:nvPr/>
          </p:nvSpPr>
          <p:spPr bwMode="auto">
            <a:xfrm>
              <a:off x="4261" y="1531"/>
              <a:ext cx="122" cy="123"/>
            </a:xfrm>
            <a:custGeom>
              <a:avLst/>
              <a:gdLst>
                <a:gd name="T0" fmla="*/ 96 w 100"/>
                <a:gd name="T1" fmla="*/ 85 h 100"/>
                <a:gd name="T2" fmla="*/ 73 w 100"/>
                <a:gd name="T3" fmla="*/ 65 h 100"/>
                <a:gd name="T4" fmla="*/ 66 w 100"/>
                <a:gd name="T5" fmla="*/ 61 h 100"/>
                <a:gd name="T6" fmla="*/ 74 w 100"/>
                <a:gd name="T7" fmla="*/ 37 h 100"/>
                <a:gd name="T8" fmla="*/ 37 w 100"/>
                <a:gd name="T9" fmla="*/ 0 h 100"/>
                <a:gd name="T10" fmla="*/ 0 w 100"/>
                <a:gd name="T11" fmla="*/ 37 h 100"/>
                <a:gd name="T12" fmla="*/ 37 w 100"/>
                <a:gd name="T13" fmla="*/ 75 h 100"/>
                <a:gd name="T14" fmla="*/ 61 w 100"/>
                <a:gd name="T15" fmla="*/ 66 h 100"/>
                <a:gd name="T16" fmla="*/ 64 w 100"/>
                <a:gd name="T17" fmla="*/ 73 h 100"/>
                <a:gd name="T18" fmla="*/ 84 w 100"/>
                <a:gd name="T19" fmla="*/ 96 h 100"/>
                <a:gd name="T20" fmla="*/ 97 w 100"/>
                <a:gd name="T21" fmla="*/ 97 h 100"/>
                <a:gd name="T22" fmla="*/ 96 w 100"/>
                <a:gd name="T23" fmla="*/ 85 h 100"/>
                <a:gd name="T24" fmla="*/ 37 w 100"/>
                <a:gd name="T25" fmla="*/ 62 h 100"/>
                <a:gd name="T26" fmla="*/ 12 w 100"/>
                <a:gd name="T27" fmla="*/ 37 h 100"/>
                <a:gd name="T28" fmla="*/ 37 w 100"/>
                <a:gd name="T29" fmla="*/ 12 h 100"/>
                <a:gd name="T30" fmla="*/ 62 w 100"/>
                <a:gd name="T31" fmla="*/ 37 h 100"/>
                <a:gd name="T32" fmla="*/ 37 w 100"/>
                <a:gd name="T33" fmla="*/ 6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00">
                  <a:moveTo>
                    <a:pt x="96" y="85"/>
                  </a:moveTo>
                  <a:cubicBezTo>
                    <a:pt x="73" y="65"/>
                    <a:pt x="73" y="65"/>
                    <a:pt x="73" y="65"/>
                  </a:cubicBezTo>
                  <a:cubicBezTo>
                    <a:pt x="70" y="62"/>
                    <a:pt x="68" y="61"/>
                    <a:pt x="66" y="61"/>
                  </a:cubicBezTo>
                  <a:cubicBezTo>
                    <a:pt x="71" y="55"/>
                    <a:pt x="74" y="46"/>
                    <a:pt x="74" y="37"/>
                  </a:cubicBezTo>
                  <a:cubicBezTo>
                    <a:pt x="74" y="17"/>
                    <a:pt x="58" y="0"/>
                    <a:pt x="37" y="0"/>
                  </a:cubicBezTo>
                  <a:cubicBezTo>
                    <a:pt x="17" y="0"/>
                    <a:pt x="0" y="17"/>
                    <a:pt x="0" y="37"/>
                  </a:cubicBezTo>
                  <a:cubicBezTo>
                    <a:pt x="0" y="58"/>
                    <a:pt x="17" y="75"/>
                    <a:pt x="37" y="75"/>
                  </a:cubicBezTo>
                  <a:cubicBezTo>
                    <a:pt x="46" y="75"/>
                    <a:pt x="55" y="71"/>
                    <a:pt x="61" y="66"/>
                  </a:cubicBezTo>
                  <a:cubicBezTo>
                    <a:pt x="61" y="68"/>
                    <a:pt x="62" y="70"/>
                    <a:pt x="64" y="73"/>
                  </a:cubicBezTo>
                  <a:cubicBezTo>
                    <a:pt x="84" y="96"/>
                    <a:pt x="84" y="96"/>
                    <a:pt x="84" y="96"/>
                  </a:cubicBezTo>
                  <a:cubicBezTo>
                    <a:pt x="88" y="100"/>
                    <a:pt x="94" y="100"/>
                    <a:pt x="97" y="97"/>
                  </a:cubicBezTo>
                  <a:cubicBezTo>
                    <a:pt x="100" y="94"/>
                    <a:pt x="100" y="88"/>
                    <a:pt x="96" y="85"/>
                  </a:cubicBezTo>
                  <a:close/>
                  <a:moveTo>
                    <a:pt x="37" y="62"/>
                  </a:moveTo>
                  <a:cubicBezTo>
                    <a:pt x="23" y="62"/>
                    <a:pt x="12" y="51"/>
                    <a:pt x="12" y="37"/>
                  </a:cubicBezTo>
                  <a:cubicBezTo>
                    <a:pt x="12" y="23"/>
                    <a:pt x="23" y="12"/>
                    <a:pt x="37" y="12"/>
                  </a:cubicBezTo>
                  <a:cubicBezTo>
                    <a:pt x="51" y="12"/>
                    <a:pt x="62" y="23"/>
                    <a:pt x="62" y="37"/>
                  </a:cubicBezTo>
                  <a:cubicBezTo>
                    <a:pt x="62" y="51"/>
                    <a:pt x="51" y="62"/>
                    <a:pt x="37" y="62"/>
                  </a:cubicBezTo>
                  <a:close/>
                </a:path>
              </a:pathLst>
            </a:custGeom>
            <a:solidFill>
              <a:srgbClr val="EDE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2"/>
            <p:cNvSpPr>
              <a:spLocks/>
            </p:cNvSpPr>
            <p:nvPr/>
          </p:nvSpPr>
          <p:spPr bwMode="auto">
            <a:xfrm>
              <a:off x="4134" y="1516"/>
              <a:ext cx="152" cy="148"/>
            </a:xfrm>
            <a:custGeom>
              <a:avLst/>
              <a:gdLst>
                <a:gd name="T0" fmla="*/ 78 w 124"/>
                <a:gd name="T1" fmla="*/ 84 h 120"/>
                <a:gd name="T2" fmla="*/ 75 w 124"/>
                <a:gd name="T3" fmla="*/ 75 h 120"/>
                <a:gd name="T4" fmla="*/ 86 w 124"/>
                <a:gd name="T5" fmla="*/ 54 h 120"/>
                <a:gd name="T6" fmla="*/ 89 w 124"/>
                <a:gd name="T7" fmla="*/ 37 h 120"/>
                <a:gd name="T8" fmla="*/ 62 w 124"/>
                <a:gd name="T9" fmla="*/ 0 h 120"/>
                <a:gd name="T10" fmla="*/ 36 w 124"/>
                <a:gd name="T11" fmla="*/ 37 h 120"/>
                <a:gd name="T12" fmla="*/ 39 w 124"/>
                <a:gd name="T13" fmla="*/ 54 h 120"/>
                <a:gd name="T14" fmla="*/ 50 w 124"/>
                <a:gd name="T15" fmla="*/ 75 h 120"/>
                <a:gd name="T16" fmla="*/ 47 w 124"/>
                <a:gd name="T17" fmla="*/ 84 h 120"/>
                <a:gd name="T18" fmla="*/ 0 w 124"/>
                <a:gd name="T19" fmla="*/ 120 h 120"/>
                <a:gd name="T20" fmla="*/ 62 w 124"/>
                <a:gd name="T21" fmla="*/ 120 h 120"/>
                <a:gd name="T22" fmla="*/ 124 w 124"/>
                <a:gd name="T23" fmla="*/ 120 h 120"/>
                <a:gd name="T24" fmla="*/ 78 w 124"/>
                <a:gd name="T25" fmla="*/ 8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 h="120">
                  <a:moveTo>
                    <a:pt x="78" y="84"/>
                  </a:moveTo>
                  <a:cubicBezTo>
                    <a:pt x="75" y="84"/>
                    <a:pt x="75" y="75"/>
                    <a:pt x="75" y="75"/>
                  </a:cubicBezTo>
                  <a:cubicBezTo>
                    <a:pt x="75" y="75"/>
                    <a:pt x="84" y="66"/>
                    <a:pt x="86" y="54"/>
                  </a:cubicBezTo>
                  <a:cubicBezTo>
                    <a:pt x="91" y="54"/>
                    <a:pt x="94" y="41"/>
                    <a:pt x="89" y="37"/>
                  </a:cubicBezTo>
                  <a:cubicBezTo>
                    <a:pt x="89" y="32"/>
                    <a:pt x="96" y="0"/>
                    <a:pt x="62" y="0"/>
                  </a:cubicBezTo>
                  <a:cubicBezTo>
                    <a:pt x="29" y="0"/>
                    <a:pt x="36" y="32"/>
                    <a:pt x="36" y="37"/>
                  </a:cubicBezTo>
                  <a:cubicBezTo>
                    <a:pt x="31" y="41"/>
                    <a:pt x="34" y="54"/>
                    <a:pt x="39" y="54"/>
                  </a:cubicBezTo>
                  <a:cubicBezTo>
                    <a:pt x="41" y="66"/>
                    <a:pt x="50" y="75"/>
                    <a:pt x="50" y="75"/>
                  </a:cubicBezTo>
                  <a:cubicBezTo>
                    <a:pt x="50" y="75"/>
                    <a:pt x="50" y="84"/>
                    <a:pt x="47" y="84"/>
                  </a:cubicBezTo>
                  <a:cubicBezTo>
                    <a:pt x="37" y="86"/>
                    <a:pt x="0" y="102"/>
                    <a:pt x="0" y="120"/>
                  </a:cubicBezTo>
                  <a:cubicBezTo>
                    <a:pt x="62" y="120"/>
                    <a:pt x="62" y="120"/>
                    <a:pt x="62" y="120"/>
                  </a:cubicBezTo>
                  <a:cubicBezTo>
                    <a:pt x="124" y="120"/>
                    <a:pt x="124" y="120"/>
                    <a:pt x="124" y="120"/>
                  </a:cubicBezTo>
                  <a:cubicBezTo>
                    <a:pt x="124" y="102"/>
                    <a:pt x="88" y="86"/>
                    <a:pt x="78" y="84"/>
                  </a:cubicBezTo>
                  <a:close/>
                </a:path>
              </a:pathLst>
            </a:custGeom>
            <a:solidFill>
              <a:srgbClr val="8C1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3"/>
            <p:cNvSpPr>
              <a:spLocks noEditPoints="1"/>
            </p:cNvSpPr>
            <p:nvPr/>
          </p:nvSpPr>
          <p:spPr bwMode="auto">
            <a:xfrm>
              <a:off x="4164" y="2658"/>
              <a:ext cx="50" cy="81"/>
            </a:xfrm>
            <a:custGeom>
              <a:avLst/>
              <a:gdLst>
                <a:gd name="T0" fmla="*/ 21 w 41"/>
                <a:gd name="T1" fmla="*/ 0 h 66"/>
                <a:gd name="T2" fmla="*/ 0 w 41"/>
                <a:gd name="T3" fmla="*/ 21 h 66"/>
                <a:gd name="T4" fmla="*/ 21 w 41"/>
                <a:gd name="T5" fmla="*/ 66 h 66"/>
                <a:gd name="T6" fmla="*/ 41 w 41"/>
                <a:gd name="T7" fmla="*/ 21 h 66"/>
                <a:gd name="T8" fmla="*/ 21 w 41"/>
                <a:gd name="T9" fmla="*/ 0 h 66"/>
                <a:gd name="T10" fmla="*/ 21 w 41"/>
                <a:gd name="T11" fmla="*/ 34 h 66"/>
                <a:gd name="T12" fmla="*/ 8 w 41"/>
                <a:gd name="T13" fmla="*/ 21 h 66"/>
                <a:gd name="T14" fmla="*/ 21 w 41"/>
                <a:gd name="T15" fmla="*/ 8 h 66"/>
                <a:gd name="T16" fmla="*/ 33 w 41"/>
                <a:gd name="T17" fmla="*/ 21 h 66"/>
                <a:gd name="T18" fmla="*/ 21 w 41"/>
                <a:gd name="T19" fmla="*/ 34 h 66"/>
                <a:gd name="T20" fmla="*/ 13 w 41"/>
                <a:gd name="T21" fmla="*/ 21 h 66"/>
                <a:gd name="T22" fmla="*/ 21 w 41"/>
                <a:gd name="T23" fmla="*/ 29 h 66"/>
                <a:gd name="T24" fmla="*/ 29 w 41"/>
                <a:gd name="T25" fmla="*/ 21 h 66"/>
                <a:gd name="T26" fmla="*/ 21 w 41"/>
                <a:gd name="T27" fmla="*/ 13 h 66"/>
                <a:gd name="T28" fmla="*/ 13 w 41"/>
                <a:gd name="T29" fmla="*/ 2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66">
                  <a:moveTo>
                    <a:pt x="21" y="0"/>
                  </a:moveTo>
                  <a:cubicBezTo>
                    <a:pt x="9" y="0"/>
                    <a:pt x="0" y="10"/>
                    <a:pt x="0" y="21"/>
                  </a:cubicBezTo>
                  <a:cubicBezTo>
                    <a:pt x="0" y="42"/>
                    <a:pt x="21" y="66"/>
                    <a:pt x="21" y="66"/>
                  </a:cubicBezTo>
                  <a:cubicBezTo>
                    <a:pt x="21" y="66"/>
                    <a:pt x="41" y="42"/>
                    <a:pt x="41" y="21"/>
                  </a:cubicBezTo>
                  <a:cubicBezTo>
                    <a:pt x="41" y="10"/>
                    <a:pt x="32" y="0"/>
                    <a:pt x="21" y="0"/>
                  </a:cubicBezTo>
                  <a:close/>
                  <a:moveTo>
                    <a:pt x="21" y="34"/>
                  </a:moveTo>
                  <a:cubicBezTo>
                    <a:pt x="14" y="34"/>
                    <a:pt x="8" y="28"/>
                    <a:pt x="8" y="21"/>
                  </a:cubicBezTo>
                  <a:cubicBezTo>
                    <a:pt x="8" y="14"/>
                    <a:pt x="14" y="8"/>
                    <a:pt x="21" y="8"/>
                  </a:cubicBezTo>
                  <a:cubicBezTo>
                    <a:pt x="28" y="8"/>
                    <a:pt x="33" y="14"/>
                    <a:pt x="33" y="21"/>
                  </a:cubicBezTo>
                  <a:cubicBezTo>
                    <a:pt x="33" y="28"/>
                    <a:pt x="28" y="34"/>
                    <a:pt x="21" y="34"/>
                  </a:cubicBezTo>
                  <a:close/>
                  <a:moveTo>
                    <a:pt x="13" y="21"/>
                  </a:moveTo>
                  <a:cubicBezTo>
                    <a:pt x="13" y="25"/>
                    <a:pt x="16" y="29"/>
                    <a:pt x="21" y="29"/>
                  </a:cubicBezTo>
                  <a:cubicBezTo>
                    <a:pt x="25" y="29"/>
                    <a:pt x="29" y="25"/>
                    <a:pt x="29" y="21"/>
                  </a:cubicBezTo>
                  <a:cubicBezTo>
                    <a:pt x="29" y="17"/>
                    <a:pt x="25" y="13"/>
                    <a:pt x="21" y="13"/>
                  </a:cubicBezTo>
                  <a:cubicBezTo>
                    <a:pt x="16" y="13"/>
                    <a:pt x="13" y="17"/>
                    <a:pt x="13" y="21"/>
                  </a:cubicBezTo>
                  <a:close/>
                </a:path>
              </a:pathLst>
            </a:custGeom>
            <a:solidFill>
              <a:srgbClr val="FF4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4"/>
            <p:cNvSpPr>
              <a:spLocks noEditPoints="1"/>
            </p:cNvSpPr>
            <p:nvPr/>
          </p:nvSpPr>
          <p:spPr bwMode="auto">
            <a:xfrm>
              <a:off x="4108" y="2745"/>
              <a:ext cx="79" cy="105"/>
            </a:xfrm>
            <a:custGeom>
              <a:avLst/>
              <a:gdLst>
                <a:gd name="T0" fmla="*/ 58 w 64"/>
                <a:gd name="T1" fmla="*/ 9 h 86"/>
                <a:gd name="T2" fmla="*/ 24 w 64"/>
                <a:gd name="T3" fmla="*/ 1 h 86"/>
                <a:gd name="T4" fmla="*/ 16 w 64"/>
                <a:gd name="T5" fmla="*/ 7 h 86"/>
                <a:gd name="T6" fmla="*/ 1 w 64"/>
                <a:gd name="T7" fmla="*/ 68 h 86"/>
                <a:gd name="T8" fmla="*/ 6 w 64"/>
                <a:gd name="T9" fmla="*/ 77 h 86"/>
                <a:gd name="T10" fmla="*/ 39 w 64"/>
                <a:gd name="T11" fmla="*/ 85 h 86"/>
                <a:gd name="T12" fmla="*/ 48 w 64"/>
                <a:gd name="T13" fmla="*/ 80 h 86"/>
                <a:gd name="T14" fmla="*/ 63 w 64"/>
                <a:gd name="T15" fmla="*/ 18 h 86"/>
                <a:gd name="T16" fmla="*/ 58 w 64"/>
                <a:gd name="T17" fmla="*/ 9 h 86"/>
                <a:gd name="T18" fmla="*/ 31 w 64"/>
                <a:gd name="T19" fmla="*/ 7 h 86"/>
                <a:gd name="T20" fmla="*/ 50 w 64"/>
                <a:gd name="T21" fmla="*/ 11 h 86"/>
                <a:gd name="T22" fmla="*/ 49 w 64"/>
                <a:gd name="T23" fmla="*/ 13 h 86"/>
                <a:gd name="T24" fmla="*/ 30 w 64"/>
                <a:gd name="T25" fmla="*/ 9 h 86"/>
                <a:gd name="T26" fmla="*/ 31 w 64"/>
                <a:gd name="T27" fmla="*/ 7 h 86"/>
                <a:gd name="T28" fmla="*/ 24 w 64"/>
                <a:gd name="T29" fmla="*/ 76 h 86"/>
                <a:gd name="T30" fmla="*/ 20 w 64"/>
                <a:gd name="T31" fmla="*/ 70 h 86"/>
                <a:gd name="T32" fmla="*/ 26 w 64"/>
                <a:gd name="T33" fmla="*/ 67 h 86"/>
                <a:gd name="T34" fmla="*/ 30 w 64"/>
                <a:gd name="T35" fmla="*/ 73 h 86"/>
                <a:gd name="T36" fmla="*/ 24 w 64"/>
                <a:gd name="T37" fmla="*/ 76 h 86"/>
                <a:gd name="T38" fmla="*/ 46 w 64"/>
                <a:gd name="T39" fmla="*/ 67 h 86"/>
                <a:gd name="T40" fmla="*/ 8 w 64"/>
                <a:gd name="T41" fmla="*/ 57 h 86"/>
                <a:gd name="T42" fmla="*/ 20 w 64"/>
                <a:gd name="T43" fmla="*/ 10 h 86"/>
                <a:gd name="T44" fmla="*/ 58 w 64"/>
                <a:gd name="T45" fmla="*/ 19 h 86"/>
                <a:gd name="T46" fmla="*/ 46 w 64"/>
                <a:gd name="T47" fmla="*/ 6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 h="86">
                  <a:moveTo>
                    <a:pt x="58" y="9"/>
                  </a:moveTo>
                  <a:cubicBezTo>
                    <a:pt x="24" y="1"/>
                    <a:pt x="24" y="1"/>
                    <a:pt x="24" y="1"/>
                  </a:cubicBezTo>
                  <a:cubicBezTo>
                    <a:pt x="21" y="0"/>
                    <a:pt x="17" y="3"/>
                    <a:pt x="16" y="7"/>
                  </a:cubicBezTo>
                  <a:cubicBezTo>
                    <a:pt x="1" y="68"/>
                    <a:pt x="1" y="68"/>
                    <a:pt x="1" y="68"/>
                  </a:cubicBezTo>
                  <a:cubicBezTo>
                    <a:pt x="0" y="72"/>
                    <a:pt x="2" y="76"/>
                    <a:pt x="6" y="77"/>
                  </a:cubicBezTo>
                  <a:cubicBezTo>
                    <a:pt x="39" y="85"/>
                    <a:pt x="39" y="85"/>
                    <a:pt x="39" y="85"/>
                  </a:cubicBezTo>
                  <a:cubicBezTo>
                    <a:pt x="43" y="86"/>
                    <a:pt x="47" y="84"/>
                    <a:pt x="48" y="80"/>
                  </a:cubicBezTo>
                  <a:cubicBezTo>
                    <a:pt x="63" y="18"/>
                    <a:pt x="63" y="18"/>
                    <a:pt x="63" y="18"/>
                  </a:cubicBezTo>
                  <a:cubicBezTo>
                    <a:pt x="64" y="14"/>
                    <a:pt x="61" y="10"/>
                    <a:pt x="58" y="9"/>
                  </a:cubicBezTo>
                  <a:close/>
                  <a:moveTo>
                    <a:pt x="31" y="7"/>
                  </a:moveTo>
                  <a:cubicBezTo>
                    <a:pt x="50" y="11"/>
                    <a:pt x="50" y="11"/>
                    <a:pt x="50" y="11"/>
                  </a:cubicBezTo>
                  <a:cubicBezTo>
                    <a:pt x="49" y="13"/>
                    <a:pt x="49" y="13"/>
                    <a:pt x="49" y="13"/>
                  </a:cubicBezTo>
                  <a:cubicBezTo>
                    <a:pt x="30" y="9"/>
                    <a:pt x="30" y="9"/>
                    <a:pt x="30" y="9"/>
                  </a:cubicBezTo>
                  <a:lnTo>
                    <a:pt x="31" y="7"/>
                  </a:lnTo>
                  <a:close/>
                  <a:moveTo>
                    <a:pt x="24" y="76"/>
                  </a:moveTo>
                  <a:cubicBezTo>
                    <a:pt x="21" y="76"/>
                    <a:pt x="19" y="73"/>
                    <a:pt x="20" y="70"/>
                  </a:cubicBezTo>
                  <a:cubicBezTo>
                    <a:pt x="21" y="68"/>
                    <a:pt x="23" y="66"/>
                    <a:pt x="26" y="67"/>
                  </a:cubicBezTo>
                  <a:cubicBezTo>
                    <a:pt x="29" y="67"/>
                    <a:pt x="30" y="70"/>
                    <a:pt x="30" y="73"/>
                  </a:cubicBezTo>
                  <a:cubicBezTo>
                    <a:pt x="29" y="75"/>
                    <a:pt x="26" y="77"/>
                    <a:pt x="24" y="76"/>
                  </a:cubicBezTo>
                  <a:close/>
                  <a:moveTo>
                    <a:pt x="46" y="67"/>
                  </a:moveTo>
                  <a:cubicBezTo>
                    <a:pt x="8" y="57"/>
                    <a:pt x="8" y="57"/>
                    <a:pt x="8" y="57"/>
                  </a:cubicBezTo>
                  <a:cubicBezTo>
                    <a:pt x="20" y="10"/>
                    <a:pt x="20" y="10"/>
                    <a:pt x="20" y="10"/>
                  </a:cubicBezTo>
                  <a:cubicBezTo>
                    <a:pt x="58" y="19"/>
                    <a:pt x="58" y="19"/>
                    <a:pt x="58" y="19"/>
                  </a:cubicBezTo>
                  <a:lnTo>
                    <a:pt x="46" y="67"/>
                  </a:lnTo>
                  <a:close/>
                </a:path>
              </a:pathLst>
            </a:custGeom>
            <a:solidFill>
              <a:srgbClr val="8C1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5"/>
            <p:cNvSpPr>
              <a:spLocks noEditPoints="1"/>
            </p:cNvSpPr>
            <p:nvPr/>
          </p:nvSpPr>
          <p:spPr bwMode="auto">
            <a:xfrm>
              <a:off x="4091" y="2019"/>
              <a:ext cx="106" cy="80"/>
            </a:xfrm>
            <a:custGeom>
              <a:avLst/>
              <a:gdLst>
                <a:gd name="T0" fmla="*/ 75 w 86"/>
                <a:gd name="T1" fmla="*/ 11 h 65"/>
                <a:gd name="T2" fmla="*/ 75 w 86"/>
                <a:gd name="T3" fmla="*/ 0 h 65"/>
                <a:gd name="T4" fmla="*/ 0 w 86"/>
                <a:gd name="T5" fmla="*/ 0 h 65"/>
                <a:gd name="T6" fmla="*/ 0 w 86"/>
                <a:gd name="T7" fmla="*/ 59 h 65"/>
                <a:gd name="T8" fmla="*/ 5 w 86"/>
                <a:gd name="T9" fmla="*/ 65 h 65"/>
                <a:gd name="T10" fmla="*/ 78 w 86"/>
                <a:gd name="T11" fmla="*/ 65 h 65"/>
                <a:gd name="T12" fmla="*/ 86 w 86"/>
                <a:gd name="T13" fmla="*/ 57 h 65"/>
                <a:gd name="T14" fmla="*/ 86 w 86"/>
                <a:gd name="T15" fmla="*/ 11 h 65"/>
                <a:gd name="T16" fmla="*/ 75 w 86"/>
                <a:gd name="T17" fmla="*/ 11 h 65"/>
                <a:gd name="T18" fmla="*/ 70 w 86"/>
                <a:gd name="T19" fmla="*/ 59 h 65"/>
                <a:gd name="T20" fmla="*/ 5 w 86"/>
                <a:gd name="T21" fmla="*/ 59 h 65"/>
                <a:gd name="T22" fmla="*/ 5 w 86"/>
                <a:gd name="T23" fmla="*/ 5 h 65"/>
                <a:gd name="T24" fmla="*/ 70 w 86"/>
                <a:gd name="T25" fmla="*/ 5 h 65"/>
                <a:gd name="T26" fmla="*/ 70 w 86"/>
                <a:gd name="T27" fmla="*/ 59 h 65"/>
                <a:gd name="T28" fmla="*/ 10 w 86"/>
                <a:gd name="T29" fmla="*/ 16 h 65"/>
                <a:gd name="T30" fmla="*/ 64 w 86"/>
                <a:gd name="T31" fmla="*/ 16 h 65"/>
                <a:gd name="T32" fmla="*/ 64 w 86"/>
                <a:gd name="T33" fmla="*/ 22 h 65"/>
                <a:gd name="T34" fmla="*/ 10 w 86"/>
                <a:gd name="T35" fmla="*/ 22 h 65"/>
                <a:gd name="T36" fmla="*/ 10 w 86"/>
                <a:gd name="T37" fmla="*/ 16 h 65"/>
                <a:gd name="T38" fmla="*/ 43 w 86"/>
                <a:gd name="T39" fmla="*/ 27 h 65"/>
                <a:gd name="T40" fmla="*/ 64 w 86"/>
                <a:gd name="T41" fmla="*/ 27 h 65"/>
                <a:gd name="T42" fmla="*/ 64 w 86"/>
                <a:gd name="T43" fmla="*/ 32 h 65"/>
                <a:gd name="T44" fmla="*/ 43 w 86"/>
                <a:gd name="T45" fmla="*/ 32 h 65"/>
                <a:gd name="T46" fmla="*/ 43 w 86"/>
                <a:gd name="T47" fmla="*/ 27 h 65"/>
                <a:gd name="T48" fmla="*/ 43 w 86"/>
                <a:gd name="T49" fmla="*/ 38 h 65"/>
                <a:gd name="T50" fmla="*/ 64 w 86"/>
                <a:gd name="T51" fmla="*/ 38 h 65"/>
                <a:gd name="T52" fmla="*/ 64 w 86"/>
                <a:gd name="T53" fmla="*/ 43 h 65"/>
                <a:gd name="T54" fmla="*/ 43 w 86"/>
                <a:gd name="T55" fmla="*/ 43 h 65"/>
                <a:gd name="T56" fmla="*/ 43 w 86"/>
                <a:gd name="T57" fmla="*/ 38 h 65"/>
                <a:gd name="T58" fmla="*/ 43 w 86"/>
                <a:gd name="T59" fmla="*/ 49 h 65"/>
                <a:gd name="T60" fmla="*/ 59 w 86"/>
                <a:gd name="T61" fmla="*/ 49 h 65"/>
                <a:gd name="T62" fmla="*/ 59 w 86"/>
                <a:gd name="T63" fmla="*/ 54 h 65"/>
                <a:gd name="T64" fmla="*/ 43 w 86"/>
                <a:gd name="T65" fmla="*/ 54 h 65"/>
                <a:gd name="T66" fmla="*/ 43 w 86"/>
                <a:gd name="T67" fmla="*/ 49 h 65"/>
                <a:gd name="T68" fmla="*/ 10 w 86"/>
                <a:gd name="T69" fmla="*/ 27 h 65"/>
                <a:gd name="T70" fmla="*/ 37 w 86"/>
                <a:gd name="T71" fmla="*/ 27 h 65"/>
                <a:gd name="T72" fmla="*/ 37 w 86"/>
                <a:gd name="T73" fmla="*/ 54 h 65"/>
                <a:gd name="T74" fmla="*/ 10 w 86"/>
                <a:gd name="T75" fmla="*/ 54 h 65"/>
                <a:gd name="T76" fmla="*/ 10 w 86"/>
                <a:gd name="T77" fmla="*/ 2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6" h="65">
                  <a:moveTo>
                    <a:pt x="75" y="11"/>
                  </a:moveTo>
                  <a:cubicBezTo>
                    <a:pt x="75" y="0"/>
                    <a:pt x="75" y="0"/>
                    <a:pt x="75" y="0"/>
                  </a:cubicBezTo>
                  <a:cubicBezTo>
                    <a:pt x="0" y="0"/>
                    <a:pt x="0" y="0"/>
                    <a:pt x="0" y="0"/>
                  </a:cubicBezTo>
                  <a:cubicBezTo>
                    <a:pt x="0" y="59"/>
                    <a:pt x="0" y="59"/>
                    <a:pt x="0" y="59"/>
                  </a:cubicBezTo>
                  <a:cubicBezTo>
                    <a:pt x="0" y="62"/>
                    <a:pt x="2" y="65"/>
                    <a:pt x="5" y="65"/>
                  </a:cubicBezTo>
                  <a:cubicBezTo>
                    <a:pt x="78" y="65"/>
                    <a:pt x="78" y="65"/>
                    <a:pt x="78" y="65"/>
                  </a:cubicBezTo>
                  <a:cubicBezTo>
                    <a:pt x="82" y="65"/>
                    <a:pt x="86" y="61"/>
                    <a:pt x="86" y="57"/>
                  </a:cubicBezTo>
                  <a:cubicBezTo>
                    <a:pt x="86" y="11"/>
                    <a:pt x="86" y="11"/>
                    <a:pt x="86" y="11"/>
                  </a:cubicBezTo>
                  <a:lnTo>
                    <a:pt x="75" y="11"/>
                  </a:lnTo>
                  <a:close/>
                  <a:moveTo>
                    <a:pt x="70" y="59"/>
                  </a:moveTo>
                  <a:cubicBezTo>
                    <a:pt x="5" y="59"/>
                    <a:pt x="5" y="59"/>
                    <a:pt x="5" y="59"/>
                  </a:cubicBezTo>
                  <a:cubicBezTo>
                    <a:pt x="5" y="5"/>
                    <a:pt x="5" y="5"/>
                    <a:pt x="5" y="5"/>
                  </a:cubicBezTo>
                  <a:cubicBezTo>
                    <a:pt x="70" y="5"/>
                    <a:pt x="70" y="5"/>
                    <a:pt x="70" y="5"/>
                  </a:cubicBezTo>
                  <a:lnTo>
                    <a:pt x="70" y="59"/>
                  </a:lnTo>
                  <a:close/>
                  <a:moveTo>
                    <a:pt x="10" y="16"/>
                  </a:moveTo>
                  <a:cubicBezTo>
                    <a:pt x="64" y="16"/>
                    <a:pt x="64" y="16"/>
                    <a:pt x="64" y="16"/>
                  </a:cubicBezTo>
                  <a:cubicBezTo>
                    <a:pt x="64" y="22"/>
                    <a:pt x="64" y="22"/>
                    <a:pt x="64" y="22"/>
                  </a:cubicBezTo>
                  <a:cubicBezTo>
                    <a:pt x="10" y="22"/>
                    <a:pt x="10" y="22"/>
                    <a:pt x="10" y="22"/>
                  </a:cubicBezTo>
                  <a:lnTo>
                    <a:pt x="10" y="16"/>
                  </a:lnTo>
                  <a:close/>
                  <a:moveTo>
                    <a:pt x="43" y="27"/>
                  </a:moveTo>
                  <a:cubicBezTo>
                    <a:pt x="64" y="27"/>
                    <a:pt x="64" y="27"/>
                    <a:pt x="64" y="27"/>
                  </a:cubicBezTo>
                  <a:cubicBezTo>
                    <a:pt x="64" y="32"/>
                    <a:pt x="64" y="32"/>
                    <a:pt x="64" y="32"/>
                  </a:cubicBezTo>
                  <a:cubicBezTo>
                    <a:pt x="43" y="32"/>
                    <a:pt x="43" y="32"/>
                    <a:pt x="43" y="32"/>
                  </a:cubicBezTo>
                  <a:lnTo>
                    <a:pt x="43" y="27"/>
                  </a:lnTo>
                  <a:close/>
                  <a:moveTo>
                    <a:pt x="43" y="38"/>
                  </a:moveTo>
                  <a:cubicBezTo>
                    <a:pt x="64" y="38"/>
                    <a:pt x="64" y="38"/>
                    <a:pt x="64" y="38"/>
                  </a:cubicBezTo>
                  <a:cubicBezTo>
                    <a:pt x="64" y="43"/>
                    <a:pt x="64" y="43"/>
                    <a:pt x="64" y="43"/>
                  </a:cubicBezTo>
                  <a:cubicBezTo>
                    <a:pt x="43" y="43"/>
                    <a:pt x="43" y="43"/>
                    <a:pt x="43" y="43"/>
                  </a:cubicBezTo>
                  <a:lnTo>
                    <a:pt x="43" y="38"/>
                  </a:lnTo>
                  <a:close/>
                  <a:moveTo>
                    <a:pt x="43" y="49"/>
                  </a:moveTo>
                  <a:cubicBezTo>
                    <a:pt x="59" y="49"/>
                    <a:pt x="59" y="49"/>
                    <a:pt x="59" y="49"/>
                  </a:cubicBezTo>
                  <a:cubicBezTo>
                    <a:pt x="59" y="54"/>
                    <a:pt x="59" y="54"/>
                    <a:pt x="59" y="54"/>
                  </a:cubicBezTo>
                  <a:cubicBezTo>
                    <a:pt x="43" y="54"/>
                    <a:pt x="43" y="54"/>
                    <a:pt x="43" y="54"/>
                  </a:cubicBezTo>
                  <a:lnTo>
                    <a:pt x="43" y="49"/>
                  </a:lnTo>
                  <a:close/>
                  <a:moveTo>
                    <a:pt x="10" y="27"/>
                  </a:moveTo>
                  <a:cubicBezTo>
                    <a:pt x="37" y="27"/>
                    <a:pt x="37" y="27"/>
                    <a:pt x="37" y="27"/>
                  </a:cubicBezTo>
                  <a:cubicBezTo>
                    <a:pt x="37" y="54"/>
                    <a:pt x="37" y="54"/>
                    <a:pt x="37" y="54"/>
                  </a:cubicBezTo>
                  <a:cubicBezTo>
                    <a:pt x="10" y="54"/>
                    <a:pt x="10" y="54"/>
                    <a:pt x="10" y="54"/>
                  </a:cubicBezTo>
                  <a:lnTo>
                    <a:pt x="10" y="27"/>
                  </a:lnTo>
                  <a:close/>
                </a:path>
              </a:pathLst>
            </a:custGeom>
            <a:solidFill>
              <a:srgbClr val="EA1D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56"/>
            <p:cNvSpPr>
              <a:spLocks noEditPoints="1"/>
            </p:cNvSpPr>
            <p:nvPr/>
          </p:nvSpPr>
          <p:spPr bwMode="auto">
            <a:xfrm>
              <a:off x="4204" y="1684"/>
              <a:ext cx="98" cy="99"/>
            </a:xfrm>
            <a:custGeom>
              <a:avLst/>
              <a:gdLst>
                <a:gd name="T0" fmla="*/ 0 w 98"/>
                <a:gd name="T1" fmla="*/ 99 h 99"/>
                <a:gd name="T2" fmla="*/ 49 w 98"/>
                <a:gd name="T3" fmla="*/ 99 h 99"/>
                <a:gd name="T4" fmla="*/ 49 w 98"/>
                <a:gd name="T5" fmla="*/ 0 h 99"/>
                <a:gd name="T6" fmla="*/ 0 w 98"/>
                <a:gd name="T7" fmla="*/ 0 h 99"/>
                <a:gd name="T8" fmla="*/ 0 w 98"/>
                <a:gd name="T9" fmla="*/ 99 h 99"/>
                <a:gd name="T10" fmla="*/ 31 w 98"/>
                <a:gd name="T11" fmla="*/ 13 h 99"/>
                <a:gd name="T12" fmla="*/ 43 w 98"/>
                <a:gd name="T13" fmla="*/ 13 h 99"/>
                <a:gd name="T14" fmla="*/ 43 w 98"/>
                <a:gd name="T15" fmla="*/ 25 h 99"/>
                <a:gd name="T16" fmla="*/ 31 w 98"/>
                <a:gd name="T17" fmla="*/ 25 h 99"/>
                <a:gd name="T18" fmla="*/ 31 w 98"/>
                <a:gd name="T19" fmla="*/ 13 h 99"/>
                <a:gd name="T20" fmla="*/ 31 w 98"/>
                <a:gd name="T21" fmla="*/ 37 h 99"/>
                <a:gd name="T22" fmla="*/ 43 w 98"/>
                <a:gd name="T23" fmla="*/ 37 h 99"/>
                <a:gd name="T24" fmla="*/ 43 w 98"/>
                <a:gd name="T25" fmla="*/ 50 h 99"/>
                <a:gd name="T26" fmla="*/ 31 w 98"/>
                <a:gd name="T27" fmla="*/ 50 h 99"/>
                <a:gd name="T28" fmla="*/ 31 w 98"/>
                <a:gd name="T29" fmla="*/ 37 h 99"/>
                <a:gd name="T30" fmla="*/ 31 w 98"/>
                <a:gd name="T31" fmla="*/ 62 h 99"/>
                <a:gd name="T32" fmla="*/ 43 w 98"/>
                <a:gd name="T33" fmla="*/ 62 h 99"/>
                <a:gd name="T34" fmla="*/ 43 w 98"/>
                <a:gd name="T35" fmla="*/ 74 h 99"/>
                <a:gd name="T36" fmla="*/ 31 w 98"/>
                <a:gd name="T37" fmla="*/ 74 h 99"/>
                <a:gd name="T38" fmla="*/ 31 w 98"/>
                <a:gd name="T39" fmla="*/ 62 h 99"/>
                <a:gd name="T40" fmla="*/ 6 w 98"/>
                <a:gd name="T41" fmla="*/ 13 h 99"/>
                <a:gd name="T42" fmla="*/ 18 w 98"/>
                <a:gd name="T43" fmla="*/ 13 h 99"/>
                <a:gd name="T44" fmla="*/ 18 w 98"/>
                <a:gd name="T45" fmla="*/ 25 h 99"/>
                <a:gd name="T46" fmla="*/ 6 w 98"/>
                <a:gd name="T47" fmla="*/ 25 h 99"/>
                <a:gd name="T48" fmla="*/ 6 w 98"/>
                <a:gd name="T49" fmla="*/ 13 h 99"/>
                <a:gd name="T50" fmla="*/ 6 w 98"/>
                <a:gd name="T51" fmla="*/ 37 h 99"/>
                <a:gd name="T52" fmla="*/ 18 w 98"/>
                <a:gd name="T53" fmla="*/ 37 h 99"/>
                <a:gd name="T54" fmla="*/ 18 w 98"/>
                <a:gd name="T55" fmla="*/ 50 h 99"/>
                <a:gd name="T56" fmla="*/ 6 w 98"/>
                <a:gd name="T57" fmla="*/ 50 h 99"/>
                <a:gd name="T58" fmla="*/ 6 w 98"/>
                <a:gd name="T59" fmla="*/ 37 h 99"/>
                <a:gd name="T60" fmla="*/ 6 w 98"/>
                <a:gd name="T61" fmla="*/ 62 h 99"/>
                <a:gd name="T62" fmla="*/ 18 w 98"/>
                <a:gd name="T63" fmla="*/ 62 h 99"/>
                <a:gd name="T64" fmla="*/ 18 w 98"/>
                <a:gd name="T65" fmla="*/ 74 h 99"/>
                <a:gd name="T66" fmla="*/ 6 w 98"/>
                <a:gd name="T67" fmla="*/ 74 h 99"/>
                <a:gd name="T68" fmla="*/ 6 w 98"/>
                <a:gd name="T69" fmla="*/ 62 h 99"/>
                <a:gd name="T70" fmla="*/ 55 w 98"/>
                <a:gd name="T71" fmla="*/ 31 h 99"/>
                <a:gd name="T72" fmla="*/ 98 w 98"/>
                <a:gd name="T73" fmla="*/ 31 h 99"/>
                <a:gd name="T74" fmla="*/ 98 w 98"/>
                <a:gd name="T75" fmla="*/ 37 h 99"/>
                <a:gd name="T76" fmla="*/ 55 w 98"/>
                <a:gd name="T77" fmla="*/ 37 h 99"/>
                <a:gd name="T78" fmla="*/ 55 w 98"/>
                <a:gd name="T79" fmla="*/ 31 h 99"/>
                <a:gd name="T80" fmla="*/ 55 w 98"/>
                <a:gd name="T81" fmla="*/ 99 h 99"/>
                <a:gd name="T82" fmla="*/ 68 w 98"/>
                <a:gd name="T83" fmla="*/ 99 h 99"/>
                <a:gd name="T84" fmla="*/ 68 w 98"/>
                <a:gd name="T85" fmla="*/ 74 h 99"/>
                <a:gd name="T86" fmla="*/ 86 w 98"/>
                <a:gd name="T87" fmla="*/ 74 h 99"/>
                <a:gd name="T88" fmla="*/ 86 w 98"/>
                <a:gd name="T89" fmla="*/ 99 h 99"/>
                <a:gd name="T90" fmla="*/ 98 w 98"/>
                <a:gd name="T91" fmla="*/ 99 h 99"/>
                <a:gd name="T92" fmla="*/ 98 w 98"/>
                <a:gd name="T93" fmla="*/ 43 h 99"/>
                <a:gd name="T94" fmla="*/ 55 w 98"/>
                <a:gd name="T95" fmla="*/ 43 h 99"/>
                <a:gd name="T96" fmla="*/ 55 w 98"/>
                <a:gd name="T97"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8" h="99">
                  <a:moveTo>
                    <a:pt x="0" y="99"/>
                  </a:moveTo>
                  <a:lnTo>
                    <a:pt x="49" y="99"/>
                  </a:lnTo>
                  <a:lnTo>
                    <a:pt x="49" y="0"/>
                  </a:lnTo>
                  <a:lnTo>
                    <a:pt x="0" y="0"/>
                  </a:lnTo>
                  <a:lnTo>
                    <a:pt x="0" y="99"/>
                  </a:lnTo>
                  <a:close/>
                  <a:moveTo>
                    <a:pt x="31" y="13"/>
                  </a:moveTo>
                  <a:lnTo>
                    <a:pt x="43" y="13"/>
                  </a:lnTo>
                  <a:lnTo>
                    <a:pt x="43" y="25"/>
                  </a:lnTo>
                  <a:lnTo>
                    <a:pt x="31" y="25"/>
                  </a:lnTo>
                  <a:lnTo>
                    <a:pt x="31" y="13"/>
                  </a:lnTo>
                  <a:close/>
                  <a:moveTo>
                    <a:pt x="31" y="37"/>
                  </a:moveTo>
                  <a:lnTo>
                    <a:pt x="43" y="37"/>
                  </a:lnTo>
                  <a:lnTo>
                    <a:pt x="43" y="50"/>
                  </a:lnTo>
                  <a:lnTo>
                    <a:pt x="31" y="50"/>
                  </a:lnTo>
                  <a:lnTo>
                    <a:pt x="31" y="37"/>
                  </a:lnTo>
                  <a:close/>
                  <a:moveTo>
                    <a:pt x="31" y="62"/>
                  </a:moveTo>
                  <a:lnTo>
                    <a:pt x="43" y="62"/>
                  </a:lnTo>
                  <a:lnTo>
                    <a:pt x="43" y="74"/>
                  </a:lnTo>
                  <a:lnTo>
                    <a:pt x="31" y="74"/>
                  </a:lnTo>
                  <a:lnTo>
                    <a:pt x="31" y="62"/>
                  </a:lnTo>
                  <a:close/>
                  <a:moveTo>
                    <a:pt x="6" y="13"/>
                  </a:moveTo>
                  <a:lnTo>
                    <a:pt x="18" y="13"/>
                  </a:lnTo>
                  <a:lnTo>
                    <a:pt x="18" y="25"/>
                  </a:lnTo>
                  <a:lnTo>
                    <a:pt x="6" y="25"/>
                  </a:lnTo>
                  <a:lnTo>
                    <a:pt x="6" y="13"/>
                  </a:lnTo>
                  <a:close/>
                  <a:moveTo>
                    <a:pt x="6" y="37"/>
                  </a:moveTo>
                  <a:lnTo>
                    <a:pt x="18" y="37"/>
                  </a:lnTo>
                  <a:lnTo>
                    <a:pt x="18" y="50"/>
                  </a:lnTo>
                  <a:lnTo>
                    <a:pt x="6" y="50"/>
                  </a:lnTo>
                  <a:lnTo>
                    <a:pt x="6" y="37"/>
                  </a:lnTo>
                  <a:close/>
                  <a:moveTo>
                    <a:pt x="6" y="62"/>
                  </a:moveTo>
                  <a:lnTo>
                    <a:pt x="18" y="62"/>
                  </a:lnTo>
                  <a:lnTo>
                    <a:pt x="18" y="74"/>
                  </a:lnTo>
                  <a:lnTo>
                    <a:pt x="6" y="74"/>
                  </a:lnTo>
                  <a:lnTo>
                    <a:pt x="6" y="62"/>
                  </a:lnTo>
                  <a:close/>
                  <a:moveTo>
                    <a:pt x="55" y="31"/>
                  </a:moveTo>
                  <a:lnTo>
                    <a:pt x="98" y="31"/>
                  </a:lnTo>
                  <a:lnTo>
                    <a:pt x="98" y="37"/>
                  </a:lnTo>
                  <a:lnTo>
                    <a:pt x="55" y="37"/>
                  </a:lnTo>
                  <a:lnTo>
                    <a:pt x="55" y="31"/>
                  </a:lnTo>
                  <a:close/>
                  <a:moveTo>
                    <a:pt x="55" y="99"/>
                  </a:moveTo>
                  <a:lnTo>
                    <a:pt x="68" y="99"/>
                  </a:lnTo>
                  <a:lnTo>
                    <a:pt x="68" y="74"/>
                  </a:lnTo>
                  <a:lnTo>
                    <a:pt x="86" y="74"/>
                  </a:lnTo>
                  <a:lnTo>
                    <a:pt x="86" y="99"/>
                  </a:lnTo>
                  <a:lnTo>
                    <a:pt x="98" y="99"/>
                  </a:lnTo>
                  <a:lnTo>
                    <a:pt x="98" y="43"/>
                  </a:lnTo>
                  <a:lnTo>
                    <a:pt x="55" y="43"/>
                  </a:lnTo>
                  <a:lnTo>
                    <a:pt x="55" y="99"/>
                  </a:lnTo>
                  <a:close/>
                </a:path>
              </a:pathLst>
            </a:custGeom>
            <a:solidFill>
              <a:srgbClr val="00BC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57"/>
            <p:cNvSpPr>
              <a:spLocks noEditPoints="1"/>
            </p:cNvSpPr>
            <p:nvPr/>
          </p:nvSpPr>
          <p:spPr bwMode="auto">
            <a:xfrm>
              <a:off x="4184" y="1805"/>
              <a:ext cx="105" cy="104"/>
            </a:xfrm>
            <a:custGeom>
              <a:avLst/>
              <a:gdLst>
                <a:gd name="T0" fmla="*/ 79 w 85"/>
                <a:gd name="T1" fmla="*/ 24 h 85"/>
                <a:gd name="T2" fmla="*/ 61 w 85"/>
                <a:gd name="T3" fmla="*/ 5 h 85"/>
                <a:gd name="T4" fmla="*/ 66 w 85"/>
                <a:gd name="T5" fmla="*/ 0 h 85"/>
                <a:gd name="T6" fmla="*/ 85 w 85"/>
                <a:gd name="T7" fmla="*/ 19 h 85"/>
                <a:gd name="T8" fmla="*/ 79 w 85"/>
                <a:gd name="T9" fmla="*/ 24 h 85"/>
                <a:gd name="T10" fmla="*/ 74 w 85"/>
                <a:gd name="T11" fmla="*/ 29 h 85"/>
                <a:gd name="T12" fmla="*/ 71 w 85"/>
                <a:gd name="T13" fmla="*/ 59 h 85"/>
                <a:gd name="T14" fmla="*/ 13 w 85"/>
                <a:gd name="T15" fmla="*/ 85 h 85"/>
                <a:gd name="T16" fmla="*/ 8 w 85"/>
                <a:gd name="T17" fmla="*/ 81 h 85"/>
                <a:gd name="T18" fmla="*/ 31 w 85"/>
                <a:gd name="T19" fmla="*/ 58 h 85"/>
                <a:gd name="T20" fmla="*/ 34 w 85"/>
                <a:gd name="T21" fmla="*/ 59 h 85"/>
                <a:gd name="T22" fmla="*/ 42 w 85"/>
                <a:gd name="T23" fmla="*/ 51 h 85"/>
                <a:gd name="T24" fmla="*/ 34 w 85"/>
                <a:gd name="T25" fmla="*/ 43 h 85"/>
                <a:gd name="T26" fmla="*/ 26 w 85"/>
                <a:gd name="T27" fmla="*/ 51 h 85"/>
                <a:gd name="T28" fmla="*/ 27 w 85"/>
                <a:gd name="T29" fmla="*/ 54 h 85"/>
                <a:gd name="T30" fmla="*/ 4 w 85"/>
                <a:gd name="T31" fmla="*/ 76 h 85"/>
                <a:gd name="T32" fmla="*/ 0 w 85"/>
                <a:gd name="T33" fmla="*/ 72 h 85"/>
                <a:gd name="T34" fmla="*/ 26 w 85"/>
                <a:gd name="T35" fmla="*/ 13 h 85"/>
                <a:gd name="T36" fmla="*/ 55 w 85"/>
                <a:gd name="T37" fmla="*/ 11 h 85"/>
                <a:gd name="T38" fmla="*/ 74 w 85"/>
                <a:gd name="T39" fmla="*/ 2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 h="85">
                  <a:moveTo>
                    <a:pt x="79" y="24"/>
                  </a:moveTo>
                  <a:cubicBezTo>
                    <a:pt x="61" y="5"/>
                    <a:pt x="61" y="5"/>
                    <a:pt x="61" y="5"/>
                  </a:cubicBezTo>
                  <a:cubicBezTo>
                    <a:pt x="66" y="0"/>
                    <a:pt x="66" y="0"/>
                    <a:pt x="66" y="0"/>
                  </a:cubicBezTo>
                  <a:cubicBezTo>
                    <a:pt x="85" y="19"/>
                    <a:pt x="85" y="19"/>
                    <a:pt x="85" y="19"/>
                  </a:cubicBezTo>
                  <a:lnTo>
                    <a:pt x="79" y="24"/>
                  </a:lnTo>
                  <a:close/>
                  <a:moveTo>
                    <a:pt x="74" y="29"/>
                  </a:moveTo>
                  <a:cubicBezTo>
                    <a:pt x="71" y="59"/>
                    <a:pt x="71" y="59"/>
                    <a:pt x="71" y="59"/>
                  </a:cubicBezTo>
                  <a:cubicBezTo>
                    <a:pt x="47" y="59"/>
                    <a:pt x="13" y="85"/>
                    <a:pt x="13" y="85"/>
                  </a:cubicBezTo>
                  <a:cubicBezTo>
                    <a:pt x="8" y="81"/>
                    <a:pt x="8" y="81"/>
                    <a:pt x="8" y="81"/>
                  </a:cubicBezTo>
                  <a:cubicBezTo>
                    <a:pt x="31" y="58"/>
                    <a:pt x="31" y="58"/>
                    <a:pt x="31" y="58"/>
                  </a:cubicBezTo>
                  <a:cubicBezTo>
                    <a:pt x="32" y="58"/>
                    <a:pt x="33" y="59"/>
                    <a:pt x="34" y="59"/>
                  </a:cubicBezTo>
                  <a:cubicBezTo>
                    <a:pt x="38" y="59"/>
                    <a:pt x="42" y="55"/>
                    <a:pt x="42" y="51"/>
                  </a:cubicBezTo>
                  <a:cubicBezTo>
                    <a:pt x="42" y="46"/>
                    <a:pt x="38" y="43"/>
                    <a:pt x="34" y="43"/>
                  </a:cubicBezTo>
                  <a:cubicBezTo>
                    <a:pt x="30" y="43"/>
                    <a:pt x="26" y="46"/>
                    <a:pt x="26" y="51"/>
                  </a:cubicBezTo>
                  <a:cubicBezTo>
                    <a:pt x="26" y="52"/>
                    <a:pt x="26" y="53"/>
                    <a:pt x="27" y="54"/>
                  </a:cubicBezTo>
                  <a:cubicBezTo>
                    <a:pt x="4" y="76"/>
                    <a:pt x="4" y="76"/>
                    <a:pt x="4" y="76"/>
                  </a:cubicBezTo>
                  <a:cubicBezTo>
                    <a:pt x="0" y="72"/>
                    <a:pt x="0" y="72"/>
                    <a:pt x="0" y="72"/>
                  </a:cubicBezTo>
                  <a:cubicBezTo>
                    <a:pt x="0" y="72"/>
                    <a:pt x="26" y="37"/>
                    <a:pt x="26" y="13"/>
                  </a:cubicBezTo>
                  <a:cubicBezTo>
                    <a:pt x="55" y="11"/>
                    <a:pt x="55" y="11"/>
                    <a:pt x="55" y="11"/>
                  </a:cubicBezTo>
                  <a:lnTo>
                    <a:pt x="74" y="29"/>
                  </a:lnTo>
                  <a:close/>
                </a:path>
              </a:pathLst>
            </a:custGeom>
            <a:solidFill>
              <a:srgbClr val="CF0A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58"/>
            <p:cNvSpPr>
              <a:spLocks noEditPoints="1"/>
            </p:cNvSpPr>
            <p:nvPr/>
          </p:nvSpPr>
          <p:spPr bwMode="auto">
            <a:xfrm>
              <a:off x="4090" y="1681"/>
              <a:ext cx="94" cy="94"/>
            </a:xfrm>
            <a:custGeom>
              <a:avLst/>
              <a:gdLst>
                <a:gd name="T0" fmla="*/ 53 w 77"/>
                <a:gd name="T1" fmla="*/ 29 h 77"/>
                <a:gd name="T2" fmla="*/ 26 w 77"/>
                <a:gd name="T3" fmla="*/ 2 h 77"/>
                <a:gd name="T4" fmla="*/ 39 w 77"/>
                <a:gd name="T5" fmla="*/ 0 h 77"/>
                <a:gd name="T6" fmla="*/ 53 w 77"/>
                <a:gd name="T7" fmla="*/ 3 h 77"/>
                <a:gd name="T8" fmla="*/ 53 w 77"/>
                <a:gd name="T9" fmla="*/ 29 h 77"/>
                <a:gd name="T10" fmla="*/ 58 w 77"/>
                <a:gd name="T11" fmla="*/ 53 h 77"/>
                <a:gd name="T12" fmla="*/ 58 w 77"/>
                <a:gd name="T13" fmla="*/ 5 h 77"/>
                <a:gd name="T14" fmla="*/ 77 w 77"/>
                <a:gd name="T15" fmla="*/ 38 h 77"/>
                <a:gd name="T16" fmla="*/ 74 w 77"/>
                <a:gd name="T17" fmla="*/ 53 h 77"/>
                <a:gd name="T18" fmla="*/ 58 w 77"/>
                <a:gd name="T19" fmla="*/ 53 h 77"/>
                <a:gd name="T20" fmla="*/ 24 w 77"/>
                <a:gd name="T21" fmla="*/ 57 h 77"/>
                <a:gd name="T22" fmla="*/ 72 w 77"/>
                <a:gd name="T23" fmla="*/ 57 h 77"/>
                <a:gd name="T24" fmla="*/ 39 w 77"/>
                <a:gd name="T25" fmla="*/ 77 h 77"/>
                <a:gd name="T26" fmla="*/ 24 w 77"/>
                <a:gd name="T27" fmla="*/ 74 h 77"/>
                <a:gd name="T28" fmla="*/ 24 w 77"/>
                <a:gd name="T29" fmla="*/ 57 h 77"/>
                <a:gd name="T30" fmla="*/ 32 w 77"/>
                <a:gd name="T31" fmla="*/ 17 h 77"/>
                <a:gd name="T32" fmla="*/ 1 w 77"/>
                <a:gd name="T33" fmla="*/ 47 h 77"/>
                <a:gd name="T34" fmla="*/ 0 w 77"/>
                <a:gd name="T35" fmla="*/ 38 h 77"/>
                <a:gd name="T36" fmla="*/ 20 w 77"/>
                <a:gd name="T37" fmla="*/ 5 h 77"/>
                <a:gd name="T38" fmla="*/ 32 w 77"/>
                <a:gd name="T39" fmla="*/ 17 h 77"/>
                <a:gd name="T40" fmla="*/ 20 w 77"/>
                <a:gd name="T41" fmla="*/ 37 h 77"/>
                <a:gd name="T42" fmla="*/ 20 w 77"/>
                <a:gd name="T43" fmla="*/ 72 h 77"/>
                <a:gd name="T44" fmla="*/ 4 w 77"/>
                <a:gd name="T45" fmla="*/ 54 h 77"/>
                <a:gd name="T46" fmla="*/ 20 w 77"/>
                <a:gd name="T47" fmla="*/ 3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77">
                  <a:moveTo>
                    <a:pt x="53" y="29"/>
                  </a:moveTo>
                  <a:cubicBezTo>
                    <a:pt x="26" y="2"/>
                    <a:pt x="26" y="2"/>
                    <a:pt x="26" y="2"/>
                  </a:cubicBezTo>
                  <a:cubicBezTo>
                    <a:pt x="30" y="1"/>
                    <a:pt x="34" y="0"/>
                    <a:pt x="39" y="0"/>
                  </a:cubicBezTo>
                  <a:cubicBezTo>
                    <a:pt x="44" y="0"/>
                    <a:pt x="49" y="1"/>
                    <a:pt x="53" y="3"/>
                  </a:cubicBezTo>
                  <a:lnTo>
                    <a:pt x="53" y="29"/>
                  </a:lnTo>
                  <a:close/>
                  <a:moveTo>
                    <a:pt x="58" y="53"/>
                  </a:moveTo>
                  <a:cubicBezTo>
                    <a:pt x="58" y="5"/>
                    <a:pt x="58" y="5"/>
                    <a:pt x="58" y="5"/>
                  </a:cubicBezTo>
                  <a:cubicBezTo>
                    <a:pt x="69" y="12"/>
                    <a:pt x="77" y="24"/>
                    <a:pt x="77" y="38"/>
                  </a:cubicBezTo>
                  <a:cubicBezTo>
                    <a:pt x="77" y="43"/>
                    <a:pt x="76" y="48"/>
                    <a:pt x="74" y="53"/>
                  </a:cubicBezTo>
                  <a:lnTo>
                    <a:pt x="58" y="53"/>
                  </a:lnTo>
                  <a:close/>
                  <a:moveTo>
                    <a:pt x="24" y="57"/>
                  </a:moveTo>
                  <a:cubicBezTo>
                    <a:pt x="72" y="57"/>
                    <a:pt x="72" y="57"/>
                    <a:pt x="72" y="57"/>
                  </a:cubicBezTo>
                  <a:cubicBezTo>
                    <a:pt x="65" y="69"/>
                    <a:pt x="53" y="77"/>
                    <a:pt x="39" y="77"/>
                  </a:cubicBezTo>
                  <a:cubicBezTo>
                    <a:pt x="34" y="77"/>
                    <a:pt x="29" y="76"/>
                    <a:pt x="24" y="74"/>
                  </a:cubicBezTo>
                  <a:lnTo>
                    <a:pt x="24" y="57"/>
                  </a:lnTo>
                  <a:close/>
                  <a:moveTo>
                    <a:pt x="32" y="17"/>
                  </a:moveTo>
                  <a:cubicBezTo>
                    <a:pt x="1" y="47"/>
                    <a:pt x="1" y="47"/>
                    <a:pt x="1" y="47"/>
                  </a:cubicBezTo>
                  <a:cubicBezTo>
                    <a:pt x="1" y="45"/>
                    <a:pt x="0" y="41"/>
                    <a:pt x="0" y="38"/>
                  </a:cubicBezTo>
                  <a:cubicBezTo>
                    <a:pt x="0" y="24"/>
                    <a:pt x="8" y="11"/>
                    <a:pt x="20" y="5"/>
                  </a:cubicBezTo>
                  <a:lnTo>
                    <a:pt x="32" y="17"/>
                  </a:lnTo>
                  <a:close/>
                  <a:moveTo>
                    <a:pt x="20" y="37"/>
                  </a:moveTo>
                  <a:cubicBezTo>
                    <a:pt x="20" y="72"/>
                    <a:pt x="20" y="72"/>
                    <a:pt x="20" y="72"/>
                  </a:cubicBezTo>
                  <a:cubicBezTo>
                    <a:pt x="12" y="67"/>
                    <a:pt x="7" y="61"/>
                    <a:pt x="4" y="54"/>
                  </a:cubicBezTo>
                  <a:lnTo>
                    <a:pt x="20" y="37"/>
                  </a:lnTo>
                  <a:close/>
                </a:path>
              </a:pathLst>
            </a:custGeom>
            <a:solidFill>
              <a:srgbClr val="EDE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59"/>
            <p:cNvSpPr>
              <a:spLocks noEditPoints="1"/>
            </p:cNvSpPr>
            <p:nvPr/>
          </p:nvSpPr>
          <p:spPr bwMode="auto">
            <a:xfrm>
              <a:off x="4089" y="1791"/>
              <a:ext cx="88" cy="73"/>
            </a:xfrm>
            <a:custGeom>
              <a:avLst/>
              <a:gdLst>
                <a:gd name="T0" fmla="*/ 0 w 72"/>
                <a:gd name="T1" fmla="*/ 0 h 59"/>
                <a:gd name="T2" fmla="*/ 0 w 72"/>
                <a:gd name="T3" fmla="*/ 59 h 59"/>
                <a:gd name="T4" fmla="*/ 72 w 72"/>
                <a:gd name="T5" fmla="*/ 59 h 59"/>
                <a:gd name="T6" fmla="*/ 72 w 72"/>
                <a:gd name="T7" fmla="*/ 0 h 59"/>
                <a:gd name="T8" fmla="*/ 0 w 72"/>
                <a:gd name="T9" fmla="*/ 0 h 59"/>
                <a:gd name="T10" fmla="*/ 67 w 72"/>
                <a:gd name="T11" fmla="*/ 54 h 59"/>
                <a:gd name="T12" fmla="*/ 4 w 72"/>
                <a:gd name="T13" fmla="*/ 54 h 59"/>
                <a:gd name="T14" fmla="*/ 4 w 72"/>
                <a:gd name="T15" fmla="*/ 5 h 59"/>
                <a:gd name="T16" fmla="*/ 67 w 72"/>
                <a:gd name="T17" fmla="*/ 5 h 59"/>
                <a:gd name="T18" fmla="*/ 67 w 72"/>
                <a:gd name="T19" fmla="*/ 54 h 59"/>
                <a:gd name="T20" fmla="*/ 49 w 72"/>
                <a:gd name="T21" fmla="*/ 16 h 59"/>
                <a:gd name="T22" fmla="*/ 56 w 72"/>
                <a:gd name="T23" fmla="*/ 23 h 59"/>
                <a:gd name="T24" fmla="*/ 63 w 72"/>
                <a:gd name="T25" fmla="*/ 16 h 59"/>
                <a:gd name="T26" fmla="*/ 56 w 72"/>
                <a:gd name="T27" fmla="*/ 9 h 59"/>
                <a:gd name="T28" fmla="*/ 49 w 72"/>
                <a:gd name="T29" fmla="*/ 16 h 59"/>
                <a:gd name="T30" fmla="*/ 63 w 72"/>
                <a:gd name="T31" fmla="*/ 50 h 59"/>
                <a:gd name="T32" fmla="*/ 9 w 72"/>
                <a:gd name="T33" fmla="*/ 50 h 59"/>
                <a:gd name="T34" fmla="*/ 22 w 72"/>
                <a:gd name="T35" fmla="*/ 14 h 59"/>
                <a:gd name="T36" fmla="*/ 40 w 72"/>
                <a:gd name="T37" fmla="*/ 36 h 59"/>
                <a:gd name="T38" fmla="*/ 49 w 72"/>
                <a:gd name="T39" fmla="*/ 30 h 59"/>
                <a:gd name="T40" fmla="*/ 63 w 72"/>
                <a:gd name="T41" fmla="*/ 5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2" h="59">
                  <a:moveTo>
                    <a:pt x="0" y="0"/>
                  </a:moveTo>
                  <a:cubicBezTo>
                    <a:pt x="0" y="59"/>
                    <a:pt x="0" y="59"/>
                    <a:pt x="0" y="59"/>
                  </a:cubicBezTo>
                  <a:cubicBezTo>
                    <a:pt x="72" y="59"/>
                    <a:pt x="72" y="59"/>
                    <a:pt x="72" y="59"/>
                  </a:cubicBezTo>
                  <a:cubicBezTo>
                    <a:pt x="72" y="0"/>
                    <a:pt x="72" y="0"/>
                    <a:pt x="72" y="0"/>
                  </a:cubicBezTo>
                  <a:lnTo>
                    <a:pt x="0" y="0"/>
                  </a:lnTo>
                  <a:close/>
                  <a:moveTo>
                    <a:pt x="67" y="54"/>
                  </a:moveTo>
                  <a:cubicBezTo>
                    <a:pt x="4" y="54"/>
                    <a:pt x="4" y="54"/>
                    <a:pt x="4" y="54"/>
                  </a:cubicBezTo>
                  <a:cubicBezTo>
                    <a:pt x="4" y="5"/>
                    <a:pt x="4" y="5"/>
                    <a:pt x="4" y="5"/>
                  </a:cubicBezTo>
                  <a:cubicBezTo>
                    <a:pt x="67" y="5"/>
                    <a:pt x="67" y="5"/>
                    <a:pt x="67" y="5"/>
                  </a:cubicBezTo>
                  <a:lnTo>
                    <a:pt x="67" y="54"/>
                  </a:lnTo>
                  <a:close/>
                  <a:moveTo>
                    <a:pt x="49" y="16"/>
                  </a:moveTo>
                  <a:cubicBezTo>
                    <a:pt x="49" y="20"/>
                    <a:pt x="52" y="23"/>
                    <a:pt x="56" y="23"/>
                  </a:cubicBezTo>
                  <a:cubicBezTo>
                    <a:pt x="60" y="23"/>
                    <a:pt x="63" y="20"/>
                    <a:pt x="63" y="16"/>
                  </a:cubicBezTo>
                  <a:cubicBezTo>
                    <a:pt x="63" y="12"/>
                    <a:pt x="60" y="9"/>
                    <a:pt x="56" y="9"/>
                  </a:cubicBezTo>
                  <a:cubicBezTo>
                    <a:pt x="52" y="9"/>
                    <a:pt x="49" y="12"/>
                    <a:pt x="49" y="16"/>
                  </a:cubicBezTo>
                  <a:close/>
                  <a:moveTo>
                    <a:pt x="63" y="50"/>
                  </a:moveTo>
                  <a:cubicBezTo>
                    <a:pt x="9" y="50"/>
                    <a:pt x="9" y="50"/>
                    <a:pt x="9" y="50"/>
                  </a:cubicBezTo>
                  <a:cubicBezTo>
                    <a:pt x="22" y="14"/>
                    <a:pt x="22" y="14"/>
                    <a:pt x="22" y="14"/>
                  </a:cubicBezTo>
                  <a:cubicBezTo>
                    <a:pt x="40" y="36"/>
                    <a:pt x="40" y="36"/>
                    <a:pt x="40" y="36"/>
                  </a:cubicBezTo>
                  <a:cubicBezTo>
                    <a:pt x="49" y="30"/>
                    <a:pt x="49" y="30"/>
                    <a:pt x="49" y="30"/>
                  </a:cubicBezTo>
                  <a:lnTo>
                    <a:pt x="63" y="50"/>
                  </a:lnTo>
                  <a:close/>
                </a:path>
              </a:pathLst>
            </a:custGeom>
            <a:solidFill>
              <a:srgbClr val="00B2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60"/>
            <p:cNvSpPr>
              <a:spLocks noEditPoints="1"/>
            </p:cNvSpPr>
            <p:nvPr/>
          </p:nvSpPr>
          <p:spPr bwMode="auto">
            <a:xfrm>
              <a:off x="4053" y="1891"/>
              <a:ext cx="93" cy="108"/>
            </a:xfrm>
            <a:custGeom>
              <a:avLst/>
              <a:gdLst>
                <a:gd name="T0" fmla="*/ 54 w 76"/>
                <a:gd name="T1" fmla="*/ 0 h 88"/>
                <a:gd name="T2" fmla="*/ 14 w 76"/>
                <a:gd name="T3" fmla="*/ 28 h 88"/>
                <a:gd name="T4" fmla="*/ 16 w 76"/>
                <a:gd name="T5" fmla="*/ 65 h 88"/>
                <a:gd name="T6" fmla="*/ 49 w 76"/>
                <a:gd name="T7" fmla="*/ 27 h 88"/>
                <a:gd name="T8" fmla="*/ 32 w 76"/>
                <a:gd name="T9" fmla="*/ 75 h 88"/>
                <a:gd name="T10" fmla="*/ 70 w 76"/>
                <a:gd name="T11" fmla="*/ 57 h 88"/>
                <a:gd name="T12" fmla="*/ 54 w 76"/>
                <a:gd name="T13" fmla="*/ 0 h 88"/>
                <a:gd name="T14" fmla="*/ 4 w 76"/>
                <a:gd name="T15" fmla="*/ 78 h 88"/>
                <a:gd name="T16" fmla="*/ 10 w 76"/>
                <a:gd name="T17" fmla="*/ 83 h 88"/>
                <a:gd name="T18" fmla="*/ 47 w 76"/>
                <a:gd name="T19" fmla="*/ 41 h 88"/>
                <a:gd name="T20" fmla="*/ 4 w 76"/>
                <a:gd name="T21" fmla="*/ 7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88">
                  <a:moveTo>
                    <a:pt x="54" y="0"/>
                  </a:moveTo>
                  <a:cubicBezTo>
                    <a:pt x="40" y="23"/>
                    <a:pt x="30" y="12"/>
                    <a:pt x="14" y="28"/>
                  </a:cubicBezTo>
                  <a:cubicBezTo>
                    <a:pt x="0" y="42"/>
                    <a:pt x="5" y="59"/>
                    <a:pt x="16" y="65"/>
                  </a:cubicBezTo>
                  <a:cubicBezTo>
                    <a:pt x="28" y="59"/>
                    <a:pt x="40" y="46"/>
                    <a:pt x="49" y="27"/>
                  </a:cubicBezTo>
                  <a:cubicBezTo>
                    <a:pt x="49" y="27"/>
                    <a:pt x="57" y="51"/>
                    <a:pt x="32" y="75"/>
                  </a:cubicBezTo>
                  <a:cubicBezTo>
                    <a:pt x="44" y="88"/>
                    <a:pt x="64" y="79"/>
                    <a:pt x="70" y="57"/>
                  </a:cubicBezTo>
                  <a:cubicBezTo>
                    <a:pt x="76" y="33"/>
                    <a:pt x="60" y="9"/>
                    <a:pt x="54" y="0"/>
                  </a:cubicBezTo>
                  <a:close/>
                  <a:moveTo>
                    <a:pt x="4" y="78"/>
                  </a:moveTo>
                  <a:cubicBezTo>
                    <a:pt x="4" y="79"/>
                    <a:pt x="4" y="83"/>
                    <a:pt x="10" y="83"/>
                  </a:cubicBezTo>
                  <a:cubicBezTo>
                    <a:pt x="14" y="83"/>
                    <a:pt x="36" y="71"/>
                    <a:pt x="47" y="41"/>
                  </a:cubicBezTo>
                  <a:cubicBezTo>
                    <a:pt x="30" y="70"/>
                    <a:pt x="6" y="78"/>
                    <a:pt x="4" y="78"/>
                  </a:cubicBezTo>
                  <a:close/>
                </a:path>
              </a:pathLst>
            </a:custGeom>
            <a:solidFill>
              <a:srgbClr val="00B5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61"/>
            <p:cNvSpPr>
              <a:spLocks noEditPoints="1"/>
            </p:cNvSpPr>
            <p:nvPr/>
          </p:nvSpPr>
          <p:spPr bwMode="auto">
            <a:xfrm>
              <a:off x="4027" y="1521"/>
              <a:ext cx="127" cy="95"/>
            </a:xfrm>
            <a:custGeom>
              <a:avLst/>
              <a:gdLst>
                <a:gd name="T0" fmla="*/ 99 w 103"/>
                <a:gd name="T1" fmla="*/ 4 h 77"/>
                <a:gd name="T2" fmla="*/ 52 w 103"/>
                <a:gd name="T3" fmla="*/ 0 h 77"/>
                <a:gd name="T4" fmla="*/ 4 w 103"/>
                <a:gd name="T5" fmla="*/ 4 h 77"/>
                <a:gd name="T6" fmla="*/ 0 w 103"/>
                <a:gd name="T7" fmla="*/ 39 h 77"/>
                <a:gd name="T8" fmla="*/ 4 w 103"/>
                <a:gd name="T9" fmla="*/ 74 h 77"/>
                <a:gd name="T10" fmla="*/ 52 w 103"/>
                <a:gd name="T11" fmla="*/ 77 h 77"/>
                <a:gd name="T12" fmla="*/ 99 w 103"/>
                <a:gd name="T13" fmla="*/ 74 h 77"/>
                <a:gd name="T14" fmla="*/ 103 w 103"/>
                <a:gd name="T15" fmla="*/ 39 h 77"/>
                <a:gd name="T16" fmla="*/ 99 w 103"/>
                <a:gd name="T17" fmla="*/ 4 h 77"/>
                <a:gd name="T18" fmla="*/ 39 w 103"/>
                <a:gd name="T19" fmla="*/ 58 h 77"/>
                <a:gd name="T20" fmla="*/ 39 w 103"/>
                <a:gd name="T21" fmla="*/ 20 h 77"/>
                <a:gd name="T22" fmla="*/ 71 w 103"/>
                <a:gd name="T23" fmla="*/ 39 h 77"/>
                <a:gd name="T24" fmla="*/ 39 w 103"/>
                <a:gd name="T25" fmla="*/ 5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77">
                  <a:moveTo>
                    <a:pt x="99" y="4"/>
                  </a:moveTo>
                  <a:cubicBezTo>
                    <a:pt x="84" y="2"/>
                    <a:pt x="68" y="0"/>
                    <a:pt x="52" y="0"/>
                  </a:cubicBezTo>
                  <a:cubicBezTo>
                    <a:pt x="35" y="0"/>
                    <a:pt x="19" y="2"/>
                    <a:pt x="4" y="4"/>
                  </a:cubicBezTo>
                  <a:cubicBezTo>
                    <a:pt x="2" y="14"/>
                    <a:pt x="0" y="26"/>
                    <a:pt x="0" y="39"/>
                  </a:cubicBezTo>
                  <a:cubicBezTo>
                    <a:pt x="0" y="52"/>
                    <a:pt x="2" y="63"/>
                    <a:pt x="4" y="74"/>
                  </a:cubicBezTo>
                  <a:cubicBezTo>
                    <a:pt x="19" y="76"/>
                    <a:pt x="35" y="77"/>
                    <a:pt x="52" y="77"/>
                  </a:cubicBezTo>
                  <a:cubicBezTo>
                    <a:pt x="68" y="77"/>
                    <a:pt x="84" y="76"/>
                    <a:pt x="99" y="74"/>
                  </a:cubicBezTo>
                  <a:cubicBezTo>
                    <a:pt x="101" y="63"/>
                    <a:pt x="103" y="52"/>
                    <a:pt x="103" y="39"/>
                  </a:cubicBezTo>
                  <a:cubicBezTo>
                    <a:pt x="103" y="26"/>
                    <a:pt x="101" y="14"/>
                    <a:pt x="99" y="4"/>
                  </a:cubicBezTo>
                  <a:close/>
                  <a:moveTo>
                    <a:pt x="39" y="58"/>
                  </a:moveTo>
                  <a:cubicBezTo>
                    <a:pt x="39" y="20"/>
                    <a:pt x="39" y="20"/>
                    <a:pt x="39" y="20"/>
                  </a:cubicBezTo>
                  <a:cubicBezTo>
                    <a:pt x="71" y="39"/>
                    <a:pt x="71" y="39"/>
                    <a:pt x="71" y="39"/>
                  </a:cubicBezTo>
                  <a:lnTo>
                    <a:pt x="39" y="58"/>
                  </a:lnTo>
                  <a:close/>
                </a:path>
              </a:pathLst>
            </a:custGeom>
            <a:solidFill>
              <a:srgbClr val="CF0A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62"/>
            <p:cNvSpPr>
              <a:spLocks noEditPoints="1"/>
            </p:cNvSpPr>
            <p:nvPr/>
          </p:nvSpPr>
          <p:spPr bwMode="auto">
            <a:xfrm>
              <a:off x="4017" y="2130"/>
              <a:ext cx="142" cy="142"/>
            </a:xfrm>
            <a:custGeom>
              <a:avLst/>
              <a:gdLst>
                <a:gd name="T0" fmla="*/ 115 w 115"/>
                <a:gd name="T1" fmla="*/ 32 h 115"/>
                <a:gd name="T2" fmla="*/ 104 w 115"/>
                <a:gd name="T3" fmla="*/ 22 h 115"/>
                <a:gd name="T4" fmla="*/ 84 w 115"/>
                <a:gd name="T5" fmla="*/ 42 h 115"/>
                <a:gd name="T6" fmla="*/ 73 w 115"/>
                <a:gd name="T7" fmla="*/ 30 h 115"/>
                <a:gd name="T8" fmla="*/ 93 w 115"/>
                <a:gd name="T9" fmla="*/ 10 h 115"/>
                <a:gd name="T10" fmla="*/ 83 w 115"/>
                <a:gd name="T11" fmla="*/ 0 h 115"/>
                <a:gd name="T12" fmla="*/ 63 w 115"/>
                <a:gd name="T13" fmla="*/ 20 h 115"/>
                <a:gd name="T14" fmla="*/ 50 w 115"/>
                <a:gd name="T15" fmla="*/ 7 h 115"/>
                <a:gd name="T16" fmla="*/ 40 w 115"/>
                <a:gd name="T17" fmla="*/ 17 h 115"/>
                <a:gd name="T18" fmla="*/ 98 w 115"/>
                <a:gd name="T19" fmla="*/ 74 h 115"/>
                <a:gd name="T20" fmla="*/ 107 w 115"/>
                <a:gd name="T21" fmla="*/ 65 h 115"/>
                <a:gd name="T22" fmla="*/ 95 w 115"/>
                <a:gd name="T23" fmla="*/ 52 h 115"/>
                <a:gd name="T24" fmla="*/ 115 w 115"/>
                <a:gd name="T25" fmla="*/ 32 h 115"/>
                <a:gd name="T26" fmla="*/ 31 w 115"/>
                <a:gd name="T27" fmla="*/ 84 h 115"/>
                <a:gd name="T28" fmla="*/ 89 w 115"/>
                <a:gd name="T29" fmla="*/ 75 h 115"/>
                <a:gd name="T30" fmla="*/ 39 w 115"/>
                <a:gd name="T31" fmla="*/ 26 h 115"/>
                <a:gd name="T32" fmla="*/ 31 w 115"/>
                <a:gd name="T33" fmla="*/ 84 h 115"/>
                <a:gd name="T34" fmla="*/ 21 w 115"/>
                <a:gd name="T35" fmla="*/ 79 h 115"/>
                <a:gd name="T36" fmla="*/ 36 w 115"/>
                <a:gd name="T37" fmla="*/ 93 h 115"/>
                <a:gd name="T38" fmla="*/ 14 w 115"/>
                <a:gd name="T39" fmla="*/ 115 h 115"/>
                <a:gd name="T40" fmla="*/ 0 w 115"/>
                <a:gd name="T41" fmla="*/ 100 h 115"/>
                <a:gd name="T42" fmla="*/ 21 w 115"/>
                <a:gd name="T43" fmla="*/ 79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5" h="115">
                  <a:moveTo>
                    <a:pt x="115" y="32"/>
                  </a:moveTo>
                  <a:cubicBezTo>
                    <a:pt x="104" y="22"/>
                    <a:pt x="104" y="22"/>
                    <a:pt x="104" y="22"/>
                  </a:cubicBezTo>
                  <a:cubicBezTo>
                    <a:pt x="84" y="42"/>
                    <a:pt x="84" y="42"/>
                    <a:pt x="84" y="42"/>
                  </a:cubicBezTo>
                  <a:cubicBezTo>
                    <a:pt x="73" y="30"/>
                    <a:pt x="73" y="30"/>
                    <a:pt x="73" y="30"/>
                  </a:cubicBezTo>
                  <a:cubicBezTo>
                    <a:pt x="93" y="10"/>
                    <a:pt x="93" y="10"/>
                    <a:pt x="93" y="10"/>
                  </a:cubicBezTo>
                  <a:cubicBezTo>
                    <a:pt x="83" y="0"/>
                    <a:pt x="83" y="0"/>
                    <a:pt x="83" y="0"/>
                  </a:cubicBezTo>
                  <a:cubicBezTo>
                    <a:pt x="63" y="20"/>
                    <a:pt x="63" y="20"/>
                    <a:pt x="63" y="20"/>
                  </a:cubicBezTo>
                  <a:cubicBezTo>
                    <a:pt x="50" y="7"/>
                    <a:pt x="50" y="7"/>
                    <a:pt x="50" y="7"/>
                  </a:cubicBezTo>
                  <a:cubicBezTo>
                    <a:pt x="40" y="17"/>
                    <a:pt x="40" y="17"/>
                    <a:pt x="40" y="17"/>
                  </a:cubicBezTo>
                  <a:cubicBezTo>
                    <a:pt x="98" y="74"/>
                    <a:pt x="98" y="74"/>
                    <a:pt x="98" y="74"/>
                  </a:cubicBezTo>
                  <a:cubicBezTo>
                    <a:pt x="107" y="65"/>
                    <a:pt x="107" y="65"/>
                    <a:pt x="107" y="65"/>
                  </a:cubicBezTo>
                  <a:cubicBezTo>
                    <a:pt x="95" y="52"/>
                    <a:pt x="95" y="52"/>
                    <a:pt x="95" y="52"/>
                  </a:cubicBezTo>
                  <a:lnTo>
                    <a:pt x="115" y="32"/>
                  </a:lnTo>
                  <a:close/>
                  <a:moveTo>
                    <a:pt x="31" y="84"/>
                  </a:moveTo>
                  <a:cubicBezTo>
                    <a:pt x="49" y="102"/>
                    <a:pt x="74" y="88"/>
                    <a:pt x="89" y="75"/>
                  </a:cubicBezTo>
                  <a:cubicBezTo>
                    <a:pt x="39" y="26"/>
                    <a:pt x="39" y="26"/>
                    <a:pt x="39" y="26"/>
                  </a:cubicBezTo>
                  <a:cubicBezTo>
                    <a:pt x="27" y="41"/>
                    <a:pt x="12" y="65"/>
                    <a:pt x="31" y="84"/>
                  </a:cubicBezTo>
                  <a:close/>
                  <a:moveTo>
                    <a:pt x="21" y="79"/>
                  </a:moveTo>
                  <a:cubicBezTo>
                    <a:pt x="36" y="93"/>
                    <a:pt x="36" y="93"/>
                    <a:pt x="36" y="93"/>
                  </a:cubicBezTo>
                  <a:cubicBezTo>
                    <a:pt x="14" y="115"/>
                    <a:pt x="14" y="115"/>
                    <a:pt x="14" y="115"/>
                  </a:cubicBezTo>
                  <a:cubicBezTo>
                    <a:pt x="0" y="100"/>
                    <a:pt x="0" y="100"/>
                    <a:pt x="0" y="100"/>
                  </a:cubicBezTo>
                  <a:lnTo>
                    <a:pt x="21" y="79"/>
                  </a:lnTo>
                  <a:close/>
                </a:path>
              </a:pathLst>
            </a:custGeom>
            <a:solidFill>
              <a:srgbClr val="00B5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63"/>
            <p:cNvSpPr>
              <a:spLocks noEditPoints="1"/>
            </p:cNvSpPr>
            <p:nvPr/>
          </p:nvSpPr>
          <p:spPr bwMode="auto">
            <a:xfrm>
              <a:off x="3994" y="2302"/>
              <a:ext cx="104" cy="121"/>
            </a:xfrm>
            <a:custGeom>
              <a:avLst/>
              <a:gdLst>
                <a:gd name="T0" fmla="*/ 55 w 85"/>
                <a:gd name="T1" fmla="*/ 14 h 98"/>
                <a:gd name="T2" fmla="*/ 55 w 85"/>
                <a:gd name="T3" fmla="*/ 27 h 98"/>
                <a:gd name="T4" fmla="*/ 64 w 85"/>
                <a:gd name="T5" fmla="*/ 33 h 98"/>
                <a:gd name="T6" fmla="*/ 73 w 85"/>
                <a:gd name="T7" fmla="*/ 55 h 98"/>
                <a:gd name="T8" fmla="*/ 64 w 85"/>
                <a:gd name="T9" fmla="*/ 77 h 98"/>
                <a:gd name="T10" fmla="*/ 43 w 85"/>
                <a:gd name="T11" fmla="*/ 85 h 98"/>
                <a:gd name="T12" fmla="*/ 21 w 85"/>
                <a:gd name="T13" fmla="*/ 77 h 98"/>
                <a:gd name="T14" fmla="*/ 12 w 85"/>
                <a:gd name="T15" fmla="*/ 55 h 98"/>
                <a:gd name="T16" fmla="*/ 21 w 85"/>
                <a:gd name="T17" fmla="*/ 33 h 98"/>
                <a:gd name="T18" fmla="*/ 30 w 85"/>
                <a:gd name="T19" fmla="*/ 27 h 98"/>
                <a:gd name="T20" fmla="*/ 30 w 85"/>
                <a:gd name="T21" fmla="*/ 14 h 98"/>
                <a:gd name="T22" fmla="*/ 0 w 85"/>
                <a:gd name="T23" fmla="*/ 55 h 98"/>
                <a:gd name="T24" fmla="*/ 43 w 85"/>
                <a:gd name="T25" fmla="*/ 98 h 98"/>
                <a:gd name="T26" fmla="*/ 85 w 85"/>
                <a:gd name="T27" fmla="*/ 55 h 98"/>
                <a:gd name="T28" fmla="*/ 55 w 85"/>
                <a:gd name="T29" fmla="*/ 14 h 98"/>
                <a:gd name="T30" fmla="*/ 37 w 85"/>
                <a:gd name="T31" fmla="*/ 0 h 98"/>
                <a:gd name="T32" fmla="*/ 49 w 85"/>
                <a:gd name="T33" fmla="*/ 0 h 98"/>
                <a:gd name="T34" fmla="*/ 49 w 85"/>
                <a:gd name="T35" fmla="*/ 49 h 98"/>
                <a:gd name="T36" fmla="*/ 37 w 85"/>
                <a:gd name="T37" fmla="*/ 49 h 98"/>
                <a:gd name="T38" fmla="*/ 37 w 85"/>
                <a:gd name="T39"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 h="98">
                  <a:moveTo>
                    <a:pt x="55" y="14"/>
                  </a:moveTo>
                  <a:cubicBezTo>
                    <a:pt x="55" y="27"/>
                    <a:pt x="55" y="27"/>
                    <a:pt x="55" y="27"/>
                  </a:cubicBezTo>
                  <a:cubicBezTo>
                    <a:pt x="58" y="28"/>
                    <a:pt x="62" y="31"/>
                    <a:pt x="64" y="33"/>
                  </a:cubicBezTo>
                  <a:cubicBezTo>
                    <a:pt x="70" y="39"/>
                    <a:pt x="73" y="47"/>
                    <a:pt x="73" y="55"/>
                  </a:cubicBezTo>
                  <a:cubicBezTo>
                    <a:pt x="73" y="63"/>
                    <a:pt x="70" y="71"/>
                    <a:pt x="64" y="77"/>
                  </a:cubicBezTo>
                  <a:cubicBezTo>
                    <a:pt x="58" y="82"/>
                    <a:pt x="51" y="85"/>
                    <a:pt x="43" y="85"/>
                  </a:cubicBezTo>
                  <a:cubicBezTo>
                    <a:pt x="34" y="85"/>
                    <a:pt x="27" y="82"/>
                    <a:pt x="21" y="77"/>
                  </a:cubicBezTo>
                  <a:cubicBezTo>
                    <a:pt x="15" y="71"/>
                    <a:pt x="12" y="63"/>
                    <a:pt x="12" y="55"/>
                  </a:cubicBezTo>
                  <a:cubicBezTo>
                    <a:pt x="12" y="47"/>
                    <a:pt x="15" y="39"/>
                    <a:pt x="21" y="33"/>
                  </a:cubicBezTo>
                  <a:cubicBezTo>
                    <a:pt x="24" y="31"/>
                    <a:pt x="27" y="28"/>
                    <a:pt x="30" y="27"/>
                  </a:cubicBezTo>
                  <a:cubicBezTo>
                    <a:pt x="30" y="14"/>
                    <a:pt x="30" y="14"/>
                    <a:pt x="30" y="14"/>
                  </a:cubicBezTo>
                  <a:cubicBezTo>
                    <a:pt x="13" y="19"/>
                    <a:pt x="0" y="36"/>
                    <a:pt x="0" y="55"/>
                  </a:cubicBezTo>
                  <a:cubicBezTo>
                    <a:pt x="0" y="79"/>
                    <a:pt x="19" y="98"/>
                    <a:pt x="43" y="98"/>
                  </a:cubicBezTo>
                  <a:cubicBezTo>
                    <a:pt x="66" y="98"/>
                    <a:pt x="85" y="79"/>
                    <a:pt x="85" y="55"/>
                  </a:cubicBezTo>
                  <a:cubicBezTo>
                    <a:pt x="85" y="36"/>
                    <a:pt x="73" y="19"/>
                    <a:pt x="55" y="14"/>
                  </a:cubicBezTo>
                  <a:close/>
                  <a:moveTo>
                    <a:pt x="37" y="0"/>
                  </a:moveTo>
                  <a:cubicBezTo>
                    <a:pt x="49" y="0"/>
                    <a:pt x="49" y="0"/>
                    <a:pt x="49" y="0"/>
                  </a:cubicBezTo>
                  <a:cubicBezTo>
                    <a:pt x="49" y="49"/>
                    <a:pt x="49" y="49"/>
                    <a:pt x="49" y="49"/>
                  </a:cubicBezTo>
                  <a:cubicBezTo>
                    <a:pt x="37" y="49"/>
                    <a:pt x="37" y="49"/>
                    <a:pt x="37" y="49"/>
                  </a:cubicBezTo>
                  <a:lnTo>
                    <a:pt x="37" y="0"/>
                  </a:lnTo>
                  <a:close/>
                </a:path>
              </a:pathLst>
            </a:custGeom>
            <a:solidFill>
              <a:srgbClr val="65CB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64"/>
            <p:cNvSpPr>
              <a:spLocks/>
            </p:cNvSpPr>
            <p:nvPr/>
          </p:nvSpPr>
          <p:spPr bwMode="auto">
            <a:xfrm>
              <a:off x="4006" y="2020"/>
              <a:ext cx="57" cy="98"/>
            </a:xfrm>
            <a:custGeom>
              <a:avLst/>
              <a:gdLst>
                <a:gd name="T0" fmla="*/ 0 w 57"/>
                <a:gd name="T1" fmla="*/ 98 h 98"/>
                <a:gd name="T2" fmla="*/ 0 w 57"/>
                <a:gd name="T3" fmla="*/ 0 h 98"/>
                <a:gd name="T4" fmla="*/ 16 w 57"/>
                <a:gd name="T5" fmla="*/ 0 h 98"/>
                <a:gd name="T6" fmla="*/ 16 w 57"/>
                <a:gd name="T7" fmla="*/ 44 h 98"/>
                <a:gd name="T8" fmla="*/ 57 w 57"/>
                <a:gd name="T9" fmla="*/ 4 h 98"/>
                <a:gd name="T10" fmla="*/ 57 w 57"/>
                <a:gd name="T11" fmla="*/ 93 h 98"/>
                <a:gd name="T12" fmla="*/ 16 w 57"/>
                <a:gd name="T13" fmla="*/ 53 h 98"/>
                <a:gd name="T14" fmla="*/ 16 w 57"/>
                <a:gd name="T15" fmla="*/ 98 h 98"/>
                <a:gd name="T16" fmla="*/ 0 w 57"/>
                <a:gd name="T17"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98">
                  <a:moveTo>
                    <a:pt x="0" y="98"/>
                  </a:moveTo>
                  <a:lnTo>
                    <a:pt x="0" y="0"/>
                  </a:lnTo>
                  <a:lnTo>
                    <a:pt x="16" y="0"/>
                  </a:lnTo>
                  <a:lnTo>
                    <a:pt x="16" y="44"/>
                  </a:lnTo>
                  <a:lnTo>
                    <a:pt x="57" y="4"/>
                  </a:lnTo>
                  <a:lnTo>
                    <a:pt x="57" y="93"/>
                  </a:lnTo>
                  <a:lnTo>
                    <a:pt x="16" y="53"/>
                  </a:lnTo>
                  <a:lnTo>
                    <a:pt x="16" y="98"/>
                  </a:lnTo>
                  <a:lnTo>
                    <a:pt x="0" y="98"/>
                  </a:lnTo>
                  <a:close/>
                </a:path>
              </a:pathLst>
            </a:custGeom>
            <a:solidFill>
              <a:srgbClr val="8C1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65"/>
            <p:cNvSpPr>
              <a:spLocks noEditPoints="1"/>
            </p:cNvSpPr>
            <p:nvPr/>
          </p:nvSpPr>
          <p:spPr bwMode="auto">
            <a:xfrm>
              <a:off x="3971" y="1640"/>
              <a:ext cx="108" cy="96"/>
            </a:xfrm>
            <a:custGeom>
              <a:avLst/>
              <a:gdLst>
                <a:gd name="T0" fmla="*/ 22 w 88"/>
                <a:gd name="T1" fmla="*/ 0 h 78"/>
                <a:gd name="T2" fmla="*/ 66 w 88"/>
                <a:gd name="T3" fmla="*/ 0 h 78"/>
                <a:gd name="T4" fmla="*/ 66 w 88"/>
                <a:gd name="T5" fmla="*/ 11 h 78"/>
                <a:gd name="T6" fmla="*/ 22 w 88"/>
                <a:gd name="T7" fmla="*/ 11 h 78"/>
                <a:gd name="T8" fmla="*/ 22 w 88"/>
                <a:gd name="T9" fmla="*/ 0 h 78"/>
                <a:gd name="T10" fmla="*/ 83 w 88"/>
                <a:gd name="T11" fmla="*/ 17 h 78"/>
                <a:gd name="T12" fmla="*/ 5 w 88"/>
                <a:gd name="T13" fmla="*/ 17 h 78"/>
                <a:gd name="T14" fmla="*/ 0 w 88"/>
                <a:gd name="T15" fmla="*/ 22 h 78"/>
                <a:gd name="T16" fmla="*/ 0 w 88"/>
                <a:gd name="T17" fmla="*/ 50 h 78"/>
                <a:gd name="T18" fmla="*/ 5 w 88"/>
                <a:gd name="T19" fmla="*/ 55 h 78"/>
                <a:gd name="T20" fmla="*/ 22 w 88"/>
                <a:gd name="T21" fmla="*/ 55 h 78"/>
                <a:gd name="T22" fmla="*/ 22 w 88"/>
                <a:gd name="T23" fmla="*/ 78 h 78"/>
                <a:gd name="T24" fmla="*/ 66 w 88"/>
                <a:gd name="T25" fmla="*/ 78 h 78"/>
                <a:gd name="T26" fmla="*/ 66 w 88"/>
                <a:gd name="T27" fmla="*/ 55 h 78"/>
                <a:gd name="T28" fmla="*/ 83 w 88"/>
                <a:gd name="T29" fmla="*/ 55 h 78"/>
                <a:gd name="T30" fmla="*/ 88 w 88"/>
                <a:gd name="T31" fmla="*/ 50 h 78"/>
                <a:gd name="T32" fmla="*/ 88 w 88"/>
                <a:gd name="T33" fmla="*/ 22 h 78"/>
                <a:gd name="T34" fmla="*/ 83 w 88"/>
                <a:gd name="T35" fmla="*/ 17 h 78"/>
                <a:gd name="T36" fmla="*/ 60 w 88"/>
                <a:gd name="T37" fmla="*/ 72 h 78"/>
                <a:gd name="T38" fmla="*/ 27 w 88"/>
                <a:gd name="T39" fmla="*/ 72 h 78"/>
                <a:gd name="T40" fmla="*/ 27 w 88"/>
                <a:gd name="T41" fmla="*/ 44 h 78"/>
                <a:gd name="T42" fmla="*/ 60 w 88"/>
                <a:gd name="T43" fmla="*/ 44 h 78"/>
                <a:gd name="T44" fmla="*/ 60 w 88"/>
                <a:gd name="T45" fmla="*/ 72 h 78"/>
                <a:gd name="T46" fmla="*/ 84 w 88"/>
                <a:gd name="T47" fmla="*/ 25 h 78"/>
                <a:gd name="T48" fmla="*/ 80 w 88"/>
                <a:gd name="T49" fmla="*/ 29 h 78"/>
                <a:gd name="T50" fmla="*/ 76 w 88"/>
                <a:gd name="T51" fmla="*/ 25 h 78"/>
                <a:gd name="T52" fmla="*/ 80 w 88"/>
                <a:gd name="T53" fmla="*/ 21 h 78"/>
                <a:gd name="T54" fmla="*/ 84 w 88"/>
                <a:gd name="T55" fmla="*/ 2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8" h="78">
                  <a:moveTo>
                    <a:pt x="22" y="0"/>
                  </a:moveTo>
                  <a:cubicBezTo>
                    <a:pt x="66" y="0"/>
                    <a:pt x="66" y="0"/>
                    <a:pt x="66" y="0"/>
                  </a:cubicBezTo>
                  <a:cubicBezTo>
                    <a:pt x="66" y="11"/>
                    <a:pt x="66" y="11"/>
                    <a:pt x="66" y="11"/>
                  </a:cubicBezTo>
                  <a:cubicBezTo>
                    <a:pt x="22" y="11"/>
                    <a:pt x="22" y="11"/>
                    <a:pt x="22" y="11"/>
                  </a:cubicBezTo>
                  <a:lnTo>
                    <a:pt x="22" y="0"/>
                  </a:lnTo>
                  <a:close/>
                  <a:moveTo>
                    <a:pt x="83" y="17"/>
                  </a:moveTo>
                  <a:cubicBezTo>
                    <a:pt x="5" y="17"/>
                    <a:pt x="5" y="17"/>
                    <a:pt x="5" y="17"/>
                  </a:cubicBezTo>
                  <a:cubicBezTo>
                    <a:pt x="2" y="17"/>
                    <a:pt x="0" y="19"/>
                    <a:pt x="0" y="22"/>
                  </a:cubicBezTo>
                  <a:cubicBezTo>
                    <a:pt x="0" y="50"/>
                    <a:pt x="0" y="50"/>
                    <a:pt x="0" y="50"/>
                  </a:cubicBezTo>
                  <a:cubicBezTo>
                    <a:pt x="0" y="53"/>
                    <a:pt x="2" y="55"/>
                    <a:pt x="5" y="55"/>
                  </a:cubicBezTo>
                  <a:cubicBezTo>
                    <a:pt x="22" y="55"/>
                    <a:pt x="22" y="55"/>
                    <a:pt x="22" y="55"/>
                  </a:cubicBezTo>
                  <a:cubicBezTo>
                    <a:pt x="22" y="78"/>
                    <a:pt x="22" y="78"/>
                    <a:pt x="22" y="78"/>
                  </a:cubicBezTo>
                  <a:cubicBezTo>
                    <a:pt x="66" y="78"/>
                    <a:pt x="66" y="78"/>
                    <a:pt x="66" y="78"/>
                  </a:cubicBezTo>
                  <a:cubicBezTo>
                    <a:pt x="66" y="55"/>
                    <a:pt x="66" y="55"/>
                    <a:pt x="66" y="55"/>
                  </a:cubicBezTo>
                  <a:cubicBezTo>
                    <a:pt x="83" y="55"/>
                    <a:pt x="83" y="55"/>
                    <a:pt x="83" y="55"/>
                  </a:cubicBezTo>
                  <a:cubicBezTo>
                    <a:pt x="86" y="55"/>
                    <a:pt x="88" y="53"/>
                    <a:pt x="88" y="50"/>
                  </a:cubicBezTo>
                  <a:cubicBezTo>
                    <a:pt x="88" y="22"/>
                    <a:pt x="88" y="22"/>
                    <a:pt x="88" y="22"/>
                  </a:cubicBezTo>
                  <a:cubicBezTo>
                    <a:pt x="88" y="19"/>
                    <a:pt x="86" y="17"/>
                    <a:pt x="83" y="17"/>
                  </a:cubicBezTo>
                  <a:close/>
                  <a:moveTo>
                    <a:pt x="60" y="72"/>
                  </a:moveTo>
                  <a:cubicBezTo>
                    <a:pt x="27" y="72"/>
                    <a:pt x="27" y="72"/>
                    <a:pt x="27" y="72"/>
                  </a:cubicBezTo>
                  <a:cubicBezTo>
                    <a:pt x="27" y="44"/>
                    <a:pt x="27" y="44"/>
                    <a:pt x="27" y="44"/>
                  </a:cubicBezTo>
                  <a:cubicBezTo>
                    <a:pt x="60" y="44"/>
                    <a:pt x="60" y="44"/>
                    <a:pt x="60" y="44"/>
                  </a:cubicBezTo>
                  <a:lnTo>
                    <a:pt x="60" y="72"/>
                  </a:lnTo>
                  <a:close/>
                  <a:moveTo>
                    <a:pt x="84" y="25"/>
                  </a:moveTo>
                  <a:cubicBezTo>
                    <a:pt x="84" y="27"/>
                    <a:pt x="82" y="29"/>
                    <a:pt x="80" y="29"/>
                  </a:cubicBezTo>
                  <a:cubicBezTo>
                    <a:pt x="78" y="29"/>
                    <a:pt x="76" y="27"/>
                    <a:pt x="76" y="25"/>
                  </a:cubicBezTo>
                  <a:cubicBezTo>
                    <a:pt x="76" y="23"/>
                    <a:pt x="78" y="21"/>
                    <a:pt x="80" y="21"/>
                  </a:cubicBezTo>
                  <a:cubicBezTo>
                    <a:pt x="82" y="21"/>
                    <a:pt x="84" y="23"/>
                    <a:pt x="84" y="25"/>
                  </a:cubicBezTo>
                  <a:close/>
                </a:path>
              </a:pathLst>
            </a:custGeom>
            <a:solidFill>
              <a:srgbClr val="65CB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66"/>
            <p:cNvSpPr>
              <a:spLocks noEditPoints="1"/>
            </p:cNvSpPr>
            <p:nvPr/>
          </p:nvSpPr>
          <p:spPr bwMode="auto">
            <a:xfrm>
              <a:off x="3974" y="1756"/>
              <a:ext cx="94" cy="99"/>
            </a:xfrm>
            <a:custGeom>
              <a:avLst/>
              <a:gdLst>
                <a:gd name="T0" fmla="*/ 69 w 76"/>
                <a:gd name="T1" fmla="*/ 0 h 81"/>
                <a:gd name="T2" fmla="*/ 8 w 76"/>
                <a:gd name="T3" fmla="*/ 0 h 81"/>
                <a:gd name="T4" fmla="*/ 0 w 76"/>
                <a:gd name="T5" fmla="*/ 7 h 81"/>
                <a:gd name="T6" fmla="*/ 0 w 76"/>
                <a:gd name="T7" fmla="*/ 73 h 81"/>
                <a:gd name="T8" fmla="*/ 8 w 76"/>
                <a:gd name="T9" fmla="*/ 81 h 81"/>
                <a:gd name="T10" fmla="*/ 69 w 76"/>
                <a:gd name="T11" fmla="*/ 81 h 81"/>
                <a:gd name="T12" fmla="*/ 76 w 76"/>
                <a:gd name="T13" fmla="*/ 73 h 81"/>
                <a:gd name="T14" fmla="*/ 76 w 76"/>
                <a:gd name="T15" fmla="*/ 7 h 81"/>
                <a:gd name="T16" fmla="*/ 69 w 76"/>
                <a:gd name="T17" fmla="*/ 0 h 81"/>
                <a:gd name="T18" fmla="*/ 66 w 76"/>
                <a:gd name="T19" fmla="*/ 70 h 81"/>
                <a:gd name="T20" fmla="*/ 11 w 76"/>
                <a:gd name="T21" fmla="*/ 70 h 81"/>
                <a:gd name="T22" fmla="*/ 11 w 76"/>
                <a:gd name="T23" fmla="*/ 10 h 81"/>
                <a:gd name="T24" fmla="*/ 66 w 76"/>
                <a:gd name="T25" fmla="*/ 10 h 81"/>
                <a:gd name="T26" fmla="*/ 66 w 76"/>
                <a:gd name="T27" fmla="*/ 70 h 81"/>
                <a:gd name="T28" fmla="*/ 21 w 76"/>
                <a:gd name="T29" fmla="*/ 45 h 81"/>
                <a:gd name="T30" fmla="*/ 56 w 76"/>
                <a:gd name="T31" fmla="*/ 45 h 81"/>
                <a:gd name="T32" fmla="*/ 56 w 76"/>
                <a:gd name="T33" fmla="*/ 50 h 81"/>
                <a:gd name="T34" fmla="*/ 21 w 76"/>
                <a:gd name="T35" fmla="*/ 50 h 81"/>
                <a:gd name="T36" fmla="*/ 21 w 76"/>
                <a:gd name="T37" fmla="*/ 45 h 81"/>
                <a:gd name="T38" fmla="*/ 21 w 76"/>
                <a:gd name="T39" fmla="*/ 55 h 81"/>
                <a:gd name="T40" fmla="*/ 56 w 76"/>
                <a:gd name="T41" fmla="*/ 55 h 81"/>
                <a:gd name="T42" fmla="*/ 56 w 76"/>
                <a:gd name="T43" fmla="*/ 60 h 81"/>
                <a:gd name="T44" fmla="*/ 21 w 76"/>
                <a:gd name="T45" fmla="*/ 60 h 81"/>
                <a:gd name="T46" fmla="*/ 21 w 76"/>
                <a:gd name="T47" fmla="*/ 55 h 81"/>
                <a:gd name="T48" fmla="*/ 26 w 76"/>
                <a:gd name="T49" fmla="*/ 22 h 81"/>
                <a:gd name="T50" fmla="*/ 33 w 76"/>
                <a:gd name="T51" fmla="*/ 30 h 81"/>
                <a:gd name="T52" fmla="*/ 41 w 76"/>
                <a:gd name="T53" fmla="*/ 22 h 81"/>
                <a:gd name="T54" fmla="*/ 33 w 76"/>
                <a:gd name="T55" fmla="*/ 15 h 81"/>
                <a:gd name="T56" fmla="*/ 26 w 76"/>
                <a:gd name="T57" fmla="*/ 22 h 81"/>
                <a:gd name="T58" fmla="*/ 38 w 76"/>
                <a:gd name="T59" fmla="*/ 30 h 81"/>
                <a:gd name="T60" fmla="*/ 28 w 76"/>
                <a:gd name="T61" fmla="*/ 30 h 81"/>
                <a:gd name="T62" fmla="*/ 21 w 76"/>
                <a:gd name="T63" fmla="*/ 35 h 81"/>
                <a:gd name="T64" fmla="*/ 21 w 76"/>
                <a:gd name="T65" fmla="*/ 40 h 81"/>
                <a:gd name="T66" fmla="*/ 46 w 76"/>
                <a:gd name="T67" fmla="*/ 40 h 81"/>
                <a:gd name="T68" fmla="*/ 46 w 76"/>
                <a:gd name="T69" fmla="*/ 35 h 81"/>
                <a:gd name="T70" fmla="*/ 38 w 76"/>
                <a:gd name="T71" fmla="*/ 3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6" h="81">
                  <a:moveTo>
                    <a:pt x="69" y="0"/>
                  </a:moveTo>
                  <a:cubicBezTo>
                    <a:pt x="8" y="0"/>
                    <a:pt x="8" y="0"/>
                    <a:pt x="8" y="0"/>
                  </a:cubicBezTo>
                  <a:cubicBezTo>
                    <a:pt x="4" y="0"/>
                    <a:pt x="0" y="3"/>
                    <a:pt x="0" y="7"/>
                  </a:cubicBezTo>
                  <a:cubicBezTo>
                    <a:pt x="0" y="73"/>
                    <a:pt x="0" y="73"/>
                    <a:pt x="0" y="73"/>
                  </a:cubicBezTo>
                  <a:cubicBezTo>
                    <a:pt x="0" y="77"/>
                    <a:pt x="4" y="81"/>
                    <a:pt x="8" y="81"/>
                  </a:cubicBezTo>
                  <a:cubicBezTo>
                    <a:pt x="69" y="81"/>
                    <a:pt x="69" y="81"/>
                    <a:pt x="69" y="81"/>
                  </a:cubicBezTo>
                  <a:cubicBezTo>
                    <a:pt x="73" y="81"/>
                    <a:pt x="76" y="77"/>
                    <a:pt x="76" y="73"/>
                  </a:cubicBezTo>
                  <a:cubicBezTo>
                    <a:pt x="76" y="7"/>
                    <a:pt x="76" y="7"/>
                    <a:pt x="76" y="7"/>
                  </a:cubicBezTo>
                  <a:cubicBezTo>
                    <a:pt x="76" y="3"/>
                    <a:pt x="73" y="0"/>
                    <a:pt x="69" y="0"/>
                  </a:cubicBezTo>
                  <a:close/>
                  <a:moveTo>
                    <a:pt x="66" y="70"/>
                  </a:moveTo>
                  <a:cubicBezTo>
                    <a:pt x="11" y="70"/>
                    <a:pt x="11" y="70"/>
                    <a:pt x="11" y="70"/>
                  </a:cubicBezTo>
                  <a:cubicBezTo>
                    <a:pt x="11" y="10"/>
                    <a:pt x="11" y="10"/>
                    <a:pt x="11" y="10"/>
                  </a:cubicBezTo>
                  <a:cubicBezTo>
                    <a:pt x="66" y="10"/>
                    <a:pt x="66" y="10"/>
                    <a:pt x="66" y="10"/>
                  </a:cubicBezTo>
                  <a:lnTo>
                    <a:pt x="66" y="70"/>
                  </a:lnTo>
                  <a:close/>
                  <a:moveTo>
                    <a:pt x="21" y="45"/>
                  </a:moveTo>
                  <a:cubicBezTo>
                    <a:pt x="56" y="45"/>
                    <a:pt x="56" y="45"/>
                    <a:pt x="56" y="45"/>
                  </a:cubicBezTo>
                  <a:cubicBezTo>
                    <a:pt x="56" y="50"/>
                    <a:pt x="56" y="50"/>
                    <a:pt x="56" y="50"/>
                  </a:cubicBezTo>
                  <a:cubicBezTo>
                    <a:pt x="21" y="50"/>
                    <a:pt x="21" y="50"/>
                    <a:pt x="21" y="50"/>
                  </a:cubicBezTo>
                  <a:lnTo>
                    <a:pt x="21" y="45"/>
                  </a:lnTo>
                  <a:close/>
                  <a:moveTo>
                    <a:pt x="21" y="55"/>
                  </a:moveTo>
                  <a:cubicBezTo>
                    <a:pt x="56" y="55"/>
                    <a:pt x="56" y="55"/>
                    <a:pt x="56" y="55"/>
                  </a:cubicBezTo>
                  <a:cubicBezTo>
                    <a:pt x="56" y="60"/>
                    <a:pt x="56" y="60"/>
                    <a:pt x="56" y="60"/>
                  </a:cubicBezTo>
                  <a:cubicBezTo>
                    <a:pt x="21" y="60"/>
                    <a:pt x="21" y="60"/>
                    <a:pt x="21" y="60"/>
                  </a:cubicBezTo>
                  <a:lnTo>
                    <a:pt x="21" y="55"/>
                  </a:lnTo>
                  <a:close/>
                  <a:moveTo>
                    <a:pt x="26" y="22"/>
                  </a:moveTo>
                  <a:cubicBezTo>
                    <a:pt x="26" y="27"/>
                    <a:pt x="29" y="30"/>
                    <a:pt x="33" y="30"/>
                  </a:cubicBezTo>
                  <a:cubicBezTo>
                    <a:pt x="37" y="30"/>
                    <a:pt x="41" y="27"/>
                    <a:pt x="41" y="22"/>
                  </a:cubicBezTo>
                  <a:cubicBezTo>
                    <a:pt x="41" y="18"/>
                    <a:pt x="37" y="15"/>
                    <a:pt x="33" y="15"/>
                  </a:cubicBezTo>
                  <a:cubicBezTo>
                    <a:pt x="29" y="15"/>
                    <a:pt x="26" y="18"/>
                    <a:pt x="26" y="22"/>
                  </a:cubicBezTo>
                  <a:close/>
                  <a:moveTo>
                    <a:pt x="38" y="30"/>
                  </a:moveTo>
                  <a:cubicBezTo>
                    <a:pt x="28" y="30"/>
                    <a:pt x="28" y="30"/>
                    <a:pt x="28" y="30"/>
                  </a:cubicBezTo>
                  <a:cubicBezTo>
                    <a:pt x="24" y="30"/>
                    <a:pt x="21" y="32"/>
                    <a:pt x="21" y="35"/>
                  </a:cubicBezTo>
                  <a:cubicBezTo>
                    <a:pt x="21" y="40"/>
                    <a:pt x="21" y="40"/>
                    <a:pt x="21" y="40"/>
                  </a:cubicBezTo>
                  <a:cubicBezTo>
                    <a:pt x="46" y="40"/>
                    <a:pt x="46" y="40"/>
                    <a:pt x="46" y="40"/>
                  </a:cubicBezTo>
                  <a:cubicBezTo>
                    <a:pt x="46" y="35"/>
                    <a:pt x="46" y="35"/>
                    <a:pt x="46" y="35"/>
                  </a:cubicBezTo>
                  <a:cubicBezTo>
                    <a:pt x="46" y="32"/>
                    <a:pt x="42" y="30"/>
                    <a:pt x="38" y="30"/>
                  </a:cubicBezTo>
                  <a:close/>
                </a:path>
              </a:pathLst>
            </a:custGeom>
            <a:solidFill>
              <a:srgbClr val="EDE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67"/>
            <p:cNvSpPr>
              <a:spLocks noEditPoints="1"/>
            </p:cNvSpPr>
            <p:nvPr/>
          </p:nvSpPr>
          <p:spPr bwMode="auto">
            <a:xfrm>
              <a:off x="4058" y="1410"/>
              <a:ext cx="96" cy="96"/>
            </a:xfrm>
            <a:custGeom>
              <a:avLst/>
              <a:gdLst>
                <a:gd name="T0" fmla="*/ 50 w 96"/>
                <a:gd name="T1" fmla="*/ 0 h 96"/>
                <a:gd name="T2" fmla="*/ 42 w 96"/>
                <a:gd name="T3" fmla="*/ 9 h 96"/>
                <a:gd name="T4" fmla="*/ 50 w 96"/>
                <a:gd name="T5" fmla="*/ 18 h 96"/>
                <a:gd name="T6" fmla="*/ 29 w 96"/>
                <a:gd name="T7" fmla="*/ 42 h 96"/>
                <a:gd name="T8" fmla="*/ 8 w 96"/>
                <a:gd name="T9" fmla="*/ 42 h 96"/>
                <a:gd name="T10" fmla="*/ 26 w 96"/>
                <a:gd name="T11" fmla="*/ 58 h 96"/>
                <a:gd name="T12" fmla="*/ 0 w 96"/>
                <a:gd name="T13" fmla="*/ 93 h 96"/>
                <a:gd name="T14" fmla="*/ 0 w 96"/>
                <a:gd name="T15" fmla="*/ 96 h 96"/>
                <a:gd name="T16" fmla="*/ 4 w 96"/>
                <a:gd name="T17" fmla="*/ 96 h 96"/>
                <a:gd name="T18" fmla="*/ 37 w 96"/>
                <a:gd name="T19" fmla="*/ 71 h 96"/>
                <a:gd name="T20" fmla="*/ 54 w 96"/>
                <a:gd name="T21" fmla="*/ 86 h 96"/>
                <a:gd name="T22" fmla="*/ 54 w 96"/>
                <a:gd name="T23" fmla="*/ 66 h 96"/>
                <a:gd name="T24" fmla="*/ 77 w 96"/>
                <a:gd name="T25" fmla="*/ 45 h 96"/>
                <a:gd name="T26" fmla="*/ 86 w 96"/>
                <a:gd name="T27" fmla="*/ 55 h 96"/>
                <a:gd name="T28" fmla="*/ 96 w 96"/>
                <a:gd name="T29" fmla="*/ 45 h 96"/>
                <a:gd name="T30" fmla="*/ 50 w 96"/>
                <a:gd name="T31" fmla="*/ 0 h 96"/>
                <a:gd name="T32" fmla="*/ 42 w 96"/>
                <a:gd name="T33" fmla="*/ 51 h 96"/>
                <a:gd name="T34" fmla="*/ 36 w 96"/>
                <a:gd name="T35" fmla="*/ 45 h 96"/>
                <a:gd name="T36" fmla="*/ 56 w 96"/>
                <a:gd name="T37" fmla="*/ 24 h 96"/>
                <a:gd name="T38" fmla="*/ 63 w 96"/>
                <a:gd name="T39" fmla="*/ 30 h 96"/>
                <a:gd name="T40" fmla="*/ 42 w 96"/>
                <a:gd name="T41" fmla="*/ 5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96">
                  <a:moveTo>
                    <a:pt x="50" y="0"/>
                  </a:moveTo>
                  <a:lnTo>
                    <a:pt x="42" y="9"/>
                  </a:lnTo>
                  <a:lnTo>
                    <a:pt x="50" y="18"/>
                  </a:lnTo>
                  <a:lnTo>
                    <a:pt x="29" y="42"/>
                  </a:lnTo>
                  <a:lnTo>
                    <a:pt x="8" y="42"/>
                  </a:lnTo>
                  <a:lnTo>
                    <a:pt x="26" y="58"/>
                  </a:lnTo>
                  <a:lnTo>
                    <a:pt x="0" y="93"/>
                  </a:lnTo>
                  <a:lnTo>
                    <a:pt x="0" y="96"/>
                  </a:lnTo>
                  <a:lnTo>
                    <a:pt x="4" y="96"/>
                  </a:lnTo>
                  <a:lnTo>
                    <a:pt x="37" y="71"/>
                  </a:lnTo>
                  <a:lnTo>
                    <a:pt x="54" y="86"/>
                  </a:lnTo>
                  <a:lnTo>
                    <a:pt x="54" y="66"/>
                  </a:lnTo>
                  <a:lnTo>
                    <a:pt x="77" y="45"/>
                  </a:lnTo>
                  <a:lnTo>
                    <a:pt x="86" y="55"/>
                  </a:lnTo>
                  <a:lnTo>
                    <a:pt x="96" y="45"/>
                  </a:lnTo>
                  <a:lnTo>
                    <a:pt x="50" y="0"/>
                  </a:lnTo>
                  <a:close/>
                  <a:moveTo>
                    <a:pt x="42" y="51"/>
                  </a:moveTo>
                  <a:lnTo>
                    <a:pt x="36" y="45"/>
                  </a:lnTo>
                  <a:lnTo>
                    <a:pt x="56" y="24"/>
                  </a:lnTo>
                  <a:lnTo>
                    <a:pt x="63" y="30"/>
                  </a:lnTo>
                  <a:lnTo>
                    <a:pt x="42" y="51"/>
                  </a:lnTo>
                  <a:close/>
                </a:path>
              </a:pathLst>
            </a:custGeom>
            <a:solidFill>
              <a:srgbClr val="EA1D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68"/>
            <p:cNvSpPr>
              <a:spLocks noEditPoints="1"/>
            </p:cNvSpPr>
            <p:nvPr/>
          </p:nvSpPr>
          <p:spPr bwMode="auto">
            <a:xfrm>
              <a:off x="4016" y="1145"/>
              <a:ext cx="95" cy="65"/>
            </a:xfrm>
            <a:custGeom>
              <a:avLst/>
              <a:gdLst>
                <a:gd name="T0" fmla="*/ 17 w 77"/>
                <a:gd name="T1" fmla="*/ 20 h 53"/>
                <a:gd name="T2" fmla="*/ 34 w 77"/>
                <a:gd name="T3" fmla="*/ 36 h 53"/>
                <a:gd name="T4" fmla="*/ 17 w 77"/>
                <a:gd name="T5" fmla="*/ 53 h 53"/>
                <a:gd name="T6" fmla="*/ 0 w 77"/>
                <a:gd name="T7" fmla="*/ 36 h 53"/>
                <a:gd name="T8" fmla="*/ 0 w 77"/>
                <a:gd name="T9" fmla="*/ 34 h 53"/>
                <a:gd name="T10" fmla="*/ 34 w 77"/>
                <a:gd name="T11" fmla="*/ 0 h 53"/>
                <a:gd name="T12" fmla="*/ 34 w 77"/>
                <a:gd name="T13" fmla="*/ 10 h 53"/>
                <a:gd name="T14" fmla="*/ 17 w 77"/>
                <a:gd name="T15" fmla="*/ 17 h 53"/>
                <a:gd name="T16" fmla="*/ 14 w 77"/>
                <a:gd name="T17" fmla="*/ 20 h 53"/>
                <a:gd name="T18" fmla="*/ 17 w 77"/>
                <a:gd name="T19" fmla="*/ 20 h 53"/>
                <a:gd name="T20" fmla="*/ 60 w 77"/>
                <a:gd name="T21" fmla="*/ 20 h 53"/>
                <a:gd name="T22" fmla="*/ 77 w 77"/>
                <a:gd name="T23" fmla="*/ 36 h 53"/>
                <a:gd name="T24" fmla="*/ 60 w 77"/>
                <a:gd name="T25" fmla="*/ 53 h 53"/>
                <a:gd name="T26" fmla="*/ 43 w 77"/>
                <a:gd name="T27" fmla="*/ 36 h 53"/>
                <a:gd name="T28" fmla="*/ 43 w 77"/>
                <a:gd name="T29" fmla="*/ 34 h 53"/>
                <a:gd name="T30" fmla="*/ 77 w 77"/>
                <a:gd name="T31" fmla="*/ 0 h 53"/>
                <a:gd name="T32" fmla="*/ 77 w 77"/>
                <a:gd name="T33" fmla="*/ 10 h 53"/>
                <a:gd name="T34" fmla="*/ 60 w 77"/>
                <a:gd name="T35" fmla="*/ 17 h 53"/>
                <a:gd name="T36" fmla="*/ 58 w 77"/>
                <a:gd name="T37" fmla="*/ 20 h 53"/>
                <a:gd name="T38" fmla="*/ 60 w 77"/>
                <a:gd name="T39" fmla="*/ 2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7" h="53">
                  <a:moveTo>
                    <a:pt x="17" y="20"/>
                  </a:moveTo>
                  <a:cubicBezTo>
                    <a:pt x="26" y="20"/>
                    <a:pt x="34" y="27"/>
                    <a:pt x="34" y="36"/>
                  </a:cubicBezTo>
                  <a:cubicBezTo>
                    <a:pt x="34" y="46"/>
                    <a:pt x="26" y="53"/>
                    <a:pt x="17" y="53"/>
                  </a:cubicBezTo>
                  <a:cubicBezTo>
                    <a:pt x="8" y="53"/>
                    <a:pt x="0" y="46"/>
                    <a:pt x="0" y="36"/>
                  </a:cubicBezTo>
                  <a:cubicBezTo>
                    <a:pt x="0" y="34"/>
                    <a:pt x="0" y="34"/>
                    <a:pt x="0" y="34"/>
                  </a:cubicBezTo>
                  <a:cubicBezTo>
                    <a:pt x="0" y="16"/>
                    <a:pt x="15" y="0"/>
                    <a:pt x="34" y="0"/>
                  </a:cubicBezTo>
                  <a:cubicBezTo>
                    <a:pt x="34" y="10"/>
                    <a:pt x="34" y="10"/>
                    <a:pt x="34" y="10"/>
                  </a:cubicBezTo>
                  <a:cubicBezTo>
                    <a:pt x="27" y="10"/>
                    <a:pt x="21" y="13"/>
                    <a:pt x="17" y="17"/>
                  </a:cubicBezTo>
                  <a:cubicBezTo>
                    <a:pt x="16" y="18"/>
                    <a:pt x="15" y="19"/>
                    <a:pt x="14" y="20"/>
                  </a:cubicBezTo>
                  <a:cubicBezTo>
                    <a:pt x="15" y="20"/>
                    <a:pt x="16" y="20"/>
                    <a:pt x="17" y="20"/>
                  </a:cubicBezTo>
                  <a:close/>
                  <a:moveTo>
                    <a:pt x="60" y="20"/>
                  </a:moveTo>
                  <a:cubicBezTo>
                    <a:pt x="70" y="20"/>
                    <a:pt x="77" y="27"/>
                    <a:pt x="77" y="36"/>
                  </a:cubicBezTo>
                  <a:cubicBezTo>
                    <a:pt x="77" y="46"/>
                    <a:pt x="70" y="53"/>
                    <a:pt x="60" y="53"/>
                  </a:cubicBezTo>
                  <a:cubicBezTo>
                    <a:pt x="51" y="53"/>
                    <a:pt x="43" y="46"/>
                    <a:pt x="43" y="36"/>
                  </a:cubicBezTo>
                  <a:cubicBezTo>
                    <a:pt x="43" y="34"/>
                    <a:pt x="43" y="34"/>
                    <a:pt x="43" y="34"/>
                  </a:cubicBezTo>
                  <a:cubicBezTo>
                    <a:pt x="43" y="16"/>
                    <a:pt x="58" y="0"/>
                    <a:pt x="77" y="0"/>
                  </a:cubicBezTo>
                  <a:cubicBezTo>
                    <a:pt x="77" y="10"/>
                    <a:pt x="77" y="10"/>
                    <a:pt x="77" y="10"/>
                  </a:cubicBezTo>
                  <a:cubicBezTo>
                    <a:pt x="71" y="10"/>
                    <a:pt x="65" y="13"/>
                    <a:pt x="60" y="17"/>
                  </a:cubicBezTo>
                  <a:cubicBezTo>
                    <a:pt x="59" y="18"/>
                    <a:pt x="58" y="19"/>
                    <a:pt x="58" y="20"/>
                  </a:cubicBezTo>
                  <a:cubicBezTo>
                    <a:pt x="58" y="20"/>
                    <a:pt x="59" y="20"/>
                    <a:pt x="60" y="20"/>
                  </a:cubicBezTo>
                  <a:close/>
                </a:path>
              </a:pathLst>
            </a:custGeom>
            <a:solidFill>
              <a:srgbClr val="FF4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69"/>
            <p:cNvSpPr>
              <a:spLocks/>
            </p:cNvSpPr>
            <p:nvPr/>
          </p:nvSpPr>
          <p:spPr bwMode="auto">
            <a:xfrm>
              <a:off x="3993" y="1306"/>
              <a:ext cx="147" cy="140"/>
            </a:xfrm>
            <a:custGeom>
              <a:avLst/>
              <a:gdLst>
                <a:gd name="T0" fmla="*/ 78 w 120"/>
                <a:gd name="T1" fmla="*/ 29 h 114"/>
                <a:gd name="T2" fmla="*/ 83 w 120"/>
                <a:gd name="T3" fmla="*/ 0 h 114"/>
                <a:gd name="T4" fmla="*/ 120 w 120"/>
                <a:gd name="T5" fmla="*/ 52 h 114"/>
                <a:gd name="T6" fmla="*/ 68 w 120"/>
                <a:gd name="T7" fmla="*/ 90 h 114"/>
                <a:gd name="T8" fmla="*/ 73 w 120"/>
                <a:gd name="T9" fmla="*/ 60 h 114"/>
                <a:gd name="T10" fmla="*/ 27 w 120"/>
                <a:gd name="T11" fmla="*/ 114 h 114"/>
                <a:gd name="T12" fmla="*/ 78 w 120"/>
                <a:gd name="T13" fmla="*/ 29 h 114"/>
              </a:gdLst>
              <a:ahLst/>
              <a:cxnLst>
                <a:cxn ang="0">
                  <a:pos x="T0" y="T1"/>
                </a:cxn>
                <a:cxn ang="0">
                  <a:pos x="T2" y="T3"/>
                </a:cxn>
                <a:cxn ang="0">
                  <a:pos x="T4" y="T5"/>
                </a:cxn>
                <a:cxn ang="0">
                  <a:pos x="T6" y="T7"/>
                </a:cxn>
                <a:cxn ang="0">
                  <a:pos x="T8" y="T9"/>
                </a:cxn>
                <a:cxn ang="0">
                  <a:pos x="T10" y="T11"/>
                </a:cxn>
                <a:cxn ang="0">
                  <a:pos x="T12" y="T13"/>
                </a:cxn>
              </a:cxnLst>
              <a:rect l="0" t="0" r="r" b="b"/>
              <a:pathLst>
                <a:path w="120" h="114">
                  <a:moveTo>
                    <a:pt x="78" y="29"/>
                  </a:moveTo>
                  <a:cubicBezTo>
                    <a:pt x="83" y="0"/>
                    <a:pt x="83" y="0"/>
                    <a:pt x="83" y="0"/>
                  </a:cubicBezTo>
                  <a:cubicBezTo>
                    <a:pt x="120" y="52"/>
                    <a:pt x="120" y="52"/>
                    <a:pt x="120" y="52"/>
                  </a:cubicBezTo>
                  <a:cubicBezTo>
                    <a:pt x="68" y="90"/>
                    <a:pt x="68" y="90"/>
                    <a:pt x="68" y="90"/>
                  </a:cubicBezTo>
                  <a:cubicBezTo>
                    <a:pt x="73" y="60"/>
                    <a:pt x="73" y="60"/>
                    <a:pt x="73" y="60"/>
                  </a:cubicBezTo>
                  <a:cubicBezTo>
                    <a:pt x="21" y="51"/>
                    <a:pt x="18" y="88"/>
                    <a:pt x="27" y="114"/>
                  </a:cubicBezTo>
                  <a:cubicBezTo>
                    <a:pt x="0" y="73"/>
                    <a:pt x="16" y="18"/>
                    <a:pt x="78" y="29"/>
                  </a:cubicBezTo>
                  <a:close/>
                </a:path>
              </a:pathLst>
            </a:custGeom>
            <a:solidFill>
              <a:srgbClr val="8C1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70"/>
            <p:cNvSpPr>
              <a:spLocks/>
            </p:cNvSpPr>
            <p:nvPr/>
          </p:nvSpPr>
          <p:spPr bwMode="auto">
            <a:xfrm>
              <a:off x="4025" y="1219"/>
              <a:ext cx="92" cy="97"/>
            </a:xfrm>
            <a:custGeom>
              <a:avLst/>
              <a:gdLst>
                <a:gd name="T0" fmla="*/ 44 w 92"/>
                <a:gd name="T1" fmla="*/ 97 h 97"/>
                <a:gd name="T2" fmla="*/ 44 w 92"/>
                <a:gd name="T3" fmla="*/ 53 h 97"/>
                <a:gd name="T4" fmla="*/ 0 w 92"/>
                <a:gd name="T5" fmla="*/ 97 h 97"/>
                <a:gd name="T6" fmla="*/ 0 w 92"/>
                <a:gd name="T7" fmla="*/ 0 h 97"/>
                <a:gd name="T8" fmla="*/ 44 w 92"/>
                <a:gd name="T9" fmla="*/ 44 h 97"/>
                <a:gd name="T10" fmla="*/ 44 w 92"/>
                <a:gd name="T11" fmla="*/ 0 h 97"/>
                <a:gd name="T12" fmla="*/ 92 w 92"/>
                <a:gd name="T13" fmla="*/ 49 h 97"/>
                <a:gd name="T14" fmla="*/ 44 w 92"/>
                <a:gd name="T15" fmla="*/ 97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97">
                  <a:moveTo>
                    <a:pt x="44" y="97"/>
                  </a:moveTo>
                  <a:lnTo>
                    <a:pt x="44" y="53"/>
                  </a:lnTo>
                  <a:lnTo>
                    <a:pt x="0" y="97"/>
                  </a:lnTo>
                  <a:lnTo>
                    <a:pt x="0" y="0"/>
                  </a:lnTo>
                  <a:lnTo>
                    <a:pt x="44" y="44"/>
                  </a:lnTo>
                  <a:lnTo>
                    <a:pt x="44" y="0"/>
                  </a:lnTo>
                  <a:lnTo>
                    <a:pt x="92" y="49"/>
                  </a:lnTo>
                  <a:lnTo>
                    <a:pt x="44" y="97"/>
                  </a:lnTo>
                  <a:close/>
                </a:path>
              </a:pathLst>
            </a:custGeom>
            <a:solidFill>
              <a:srgbClr val="00AD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71"/>
            <p:cNvSpPr>
              <a:spLocks/>
            </p:cNvSpPr>
            <p:nvPr/>
          </p:nvSpPr>
          <p:spPr bwMode="auto">
            <a:xfrm>
              <a:off x="3930" y="1881"/>
              <a:ext cx="117" cy="116"/>
            </a:xfrm>
            <a:custGeom>
              <a:avLst/>
              <a:gdLst>
                <a:gd name="T0" fmla="*/ 95 w 95"/>
                <a:gd name="T1" fmla="*/ 35 h 94"/>
                <a:gd name="T2" fmla="*/ 60 w 95"/>
                <a:gd name="T3" fmla="*/ 35 h 94"/>
                <a:gd name="T4" fmla="*/ 73 w 95"/>
                <a:gd name="T5" fmla="*/ 22 h 94"/>
                <a:gd name="T6" fmla="*/ 48 w 95"/>
                <a:gd name="T7" fmla="*/ 12 h 94"/>
                <a:gd name="T8" fmla="*/ 23 w 95"/>
                <a:gd name="T9" fmla="*/ 22 h 94"/>
                <a:gd name="T10" fmla="*/ 12 w 95"/>
                <a:gd name="T11" fmla="*/ 47 h 94"/>
                <a:gd name="T12" fmla="*/ 23 w 95"/>
                <a:gd name="T13" fmla="*/ 72 h 94"/>
                <a:gd name="T14" fmla="*/ 48 w 95"/>
                <a:gd name="T15" fmla="*/ 83 h 94"/>
                <a:gd name="T16" fmla="*/ 73 w 95"/>
                <a:gd name="T17" fmla="*/ 72 h 94"/>
                <a:gd name="T18" fmla="*/ 74 w 95"/>
                <a:gd name="T19" fmla="*/ 70 h 94"/>
                <a:gd name="T20" fmla="*/ 83 w 95"/>
                <a:gd name="T21" fmla="*/ 78 h 94"/>
                <a:gd name="T22" fmla="*/ 48 w 95"/>
                <a:gd name="T23" fmla="*/ 94 h 94"/>
                <a:gd name="T24" fmla="*/ 0 w 95"/>
                <a:gd name="T25" fmla="*/ 47 h 94"/>
                <a:gd name="T26" fmla="*/ 48 w 95"/>
                <a:gd name="T27" fmla="*/ 0 h 94"/>
                <a:gd name="T28" fmla="*/ 81 w 95"/>
                <a:gd name="T29" fmla="*/ 14 h 94"/>
                <a:gd name="T30" fmla="*/ 95 w 95"/>
                <a:gd name="T31" fmla="*/ 0 h 94"/>
                <a:gd name="T32" fmla="*/ 95 w 95"/>
                <a:gd name="T33" fmla="*/ 3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5" h="94">
                  <a:moveTo>
                    <a:pt x="95" y="35"/>
                  </a:moveTo>
                  <a:cubicBezTo>
                    <a:pt x="60" y="35"/>
                    <a:pt x="60" y="35"/>
                    <a:pt x="60" y="35"/>
                  </a:cubicBezTo>
                  <a:cubicBezTo>
                    <a:pt x="73" y="22"/>
                    <a:pt x="73" y="22"/>
                    <a:pt x="73" y="22"/>
                  </a:cubicBezTo>
                  <a:cubicBezTo>
                    <a:pt x="66" y="15"/>
                    <a:pt x="57" y="12"/>
                    <a:pt x="48" y="12"/>
                  </a:cubicBezTo>
                  <a:cubicBezTo>
                    <a:pt x="38" y="12"/>
                    <a:pt x="29" y="15"/>
                    <a:pt x="23" y="22"/>
                  </a:cubicBezTo>
                  <a:cubicBezTo>
                    <a:pt x="16" y="29"/>
                    <a:pt x="12" y="38"/>
                    <a:pt x="12" y="47"/>
                  </a:cubicBezTo>
                  <a:cubicBezTo>
                    <a:pt x="12" y="57"/>
                    <a:pt x="16" y="65"/>
                    <a:pt x="23" y="72"/>
                  </a:cubicBezTo>
                  <a:cubicBezTo>
                    <a:pt x="29" y="79"/>
                    <a:pt x="38" y="83"/>
                    <a:pt x="48" y="83"/>
                  </a:cubicBezTo>
                  <a:cubicBezTo>
                    <a:pt x="57" y="83"/>
                    <a:pt x="66" y="79"/>
                    <a:pt x="73" y="72"/>
                  </a:cubicBezTo>
                  <a:cubicBezTo>
                    <a:pt x="73" y="72"/>
                    <a:pt x="74" y="71"/>
                    <a:pt x="74" y="70"/>
                  </a:cubicBezTo>
                  <a:cubicBezTo>
                    <a:pt x="83" y="78"/>
                    <a:pt x="83" y="78"/>
                    <a:pt x="83" y="78"/>
                  </a:cubicBezTo>
                  <a:cubicBezTo>
                    <a:pt x="75" y="88"/>
                    <a:pt x="62" y="94"/>
                    <a:pt x="48" y="94"/>
                  </a:cubicBezTo>
                  <a:cubicBezTo>
                    <a:pt x="22" y="94"/>
                    <a:pt x="0" y="73"/>
                    <a:pt x="0" y="47"/>
                  </a:cubicBezTo>
                  <a:cubicBezTo>
                    <a:pt x="0" y="21"/>
                    <a:pt x="22" y="0"/>
                    <a:pt x="48" y="0"/>
                  </a:cubicBezTo>
                  <a:cubicBezTo>
                    <a:pt x="61" y="0"/>
                    <a:pt x="73" y="5"/>
                    <a:pt x="81" y="14"/>
                  </a:cubicBezTo>
                  <a:cubicBezTo>
                    <a:pt x="95" y="0"/>
                    <a:pt x="95" y="0"/>
                    <a:pt x="95" y="0"/>
                  </a:cubicBezTo>
                  <a:lnTo>
                    <a:pt x="95" y="35"/>
                  </a:lnTo>
                  <a:close/>
                </a:path>
              </a:pathLst>
            </a:custGeom>
            <a:solidFill>
              <a:srgbClr val="FF9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72"/>
            <p:cNvSpPr>
              <a:spLocks noEditPoints="1"/>
            </p:cNvSpPr>
            <p:nvPr/>
          </p:nvSpPr>
          <p:spPr bwMode="auto">
            <a:xfrm>
              <a:off x="3877" y="1496"/>
              <a:ext cx="128" cy="128"/>
            </a:xfrm>
            <a:custGeom>
              <a:avLst/>
              <a:gdLst>
                <a:gd name="T0" fmla="*/ 86 w 104"/>
                <a:gd name="T1" fmla="*/ 0 h 104"/>
                <a:gd name="T2" fmla="*/ 17 w 104"/>
                <a:gd name="T3" fmla="*/ 0 h 104"/>
                <a:gd name="T4" fmla="*/ 0 w 104"/>
                <a:gd name="T5" fmla="*/ 18 h 104"/>
                <a:gd name="T6" fmla="*/ 0 w 104"/>
                <a:gd name="T7" fmla="*/ 87 h 104"/>
                <a:gd name="T8" fmla="*/ 17 w 104"/>
                <a:gd name="T9" fmla="*/ 104 h 104"/>
                <a:gd name="T10" fmla="*/ 86 w 104"/>
                <a:gd name="T11" fmla="*/ 104 h 104"/>
                <a:gd name="T12" fmla="*/ 104 w 104"/>
                <a:gd name="T13" fmla="*/ 87 h 104"/>
                <a:gd name="T14" fmla="*/ 104 w 104"/>
                <a:gd name="T15" fmla="*/ 18 h 104"/>
                <a:gd name="T16" fmla="*/ 86 w 104"/>
                <a:gd name="T17" fmla="*/ 0 h 104"/>
                <a:gd name="T18" fmla="*/ 28 w 104"/>
                <a:gd name="T19" fmla="*/ 85 h 104"/>
                <a:gd name="T20" fmla="*/ 19 w 104"/>
                <a:gd name="T21" fmla="*/ 76 h 104"/>
                <a:gd name="T22" fmla="*/ 28 w 104"/>
                <a:gd name="T23" fmla="*/ 67 h 104"/>
                <a:gd name="T24" fmla="*/ 37 w 104"/>
                <a:gd name="T25" fmla="*/ 76 h 104"/>
                <a:gd name="T26" fmla="*/ 28 w 104"/>
                <a:gd name="T27" fmla="*/ 85 h 104"/>
                <a:gd name="T28" fmla="*/ 50 w 104"/>
                <a:gd name="T29" fmla="*/ 85 h 104"/>
                <a:gd name="T30" fmla="*/ 41 w 104"/>
                <a:gd name="T31" fmla="*/ 63 h 104"/>
                <a:gd name="T32" fmla="*/ 19 w 104"/>
                <a:gd name="T33" fmla="*/ 54 h 104"/>
                <a:gd name="T34" fmla="*/ 19 w 104"/>
                <a:gd name="T35" fmla="*/ 41 h 104"/>
                <a:gd name="T36" fmla="*/ 63 w 104"/>
                <a:gd name="T37" fmla="*/ 85 h 104"/>
                <a:gd name="T38" fmla="*/ 50 w 104"/>
                <a:gd name="T39" fmla="*/ 85 h 104"/>
                <a:gd name="T40" fmla="*/ 73 w 104"/>
                <a:gd name="T41" fmla="*/ 85 h 104"/>
                <a:gd name="T42" fmla="*/ 19 w 104"/>
                <a:gd name="T43" fmla="*/ 31 h 104"/>
                <a:gd name="T44" fmla="*/ 19 w 104"/>
                <a:gd name="T45" fmla="*/ 18 h 104"/>
                <a:gd name="T46" fmla="*/ 86 w 104"/>
                <a:gd name="T47" fmla="*/ 85 h 104"/>
                <a:gd name="T48" fmla="*/ 73 w 104"/>
                <a:gd name="T49" fmla="*/ 8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4" h="104">
                  <a:moveTo>
                    <a:pt x="86" y="0"/>
                  </a:moveTo>
                  <a:cubicBezTo>
                    <a:pt x="17" y="0"/>
                    <a:pt x="17" y="0"/>
                    <a:pt x="17" y="0"/>
                  </a:cubicBezTo>
                  <a:cubicBezTo>
                    <a:pt x="7" y="0"/>
                    <a:pt x="0" y="8"/>
                    <a:pt x="0" y="18"/>
                  </a:cubicBezTo>
                  <a:cubicBezTo>
                    <a:pt x="0" y="87"/>
                    <a:pt x="0" y="87"/>
                    <a:pt x="0" y="87"/>
                  </a:cubicBezTo>
                  <a:cubicBezTo>
                    <a:pt x="0" y="97"/>
                    <a:pt x="7" y="104"/>
                    <a:pt x="17" y="104"/>
                  </a:cubicBezTo>
                  <a:cubicBezTo>
                    <a:pt x="86" y="104"/>
                    <a:pt x="86" y="104"/>
                    <a:pt x="86" y="104"/>
                  </a:cubicBezTo>
                  <a:cubicBezTo>
                    <a:pt x="96" y="104"/>
                    <a:pt x="104" y="97"/>
                    <a:pt x="104" y="87"/>
                  </a:cubicBezTo>
                  <a:cubicBezTo>
                    <a:pt x="104" y="18"/>
                    <a:pt x="104" y="18"/>
                    <a:pt x="104" y="18"/>
                  </a:cubicBezTo>
                  <a:cubicBezTo>
                    <a:pt x="104" y="8"/>
                    <a:pt x="96" y="0"/>
                    <a:pt x="86" y="0"/>
                  </a:cubicBezTo>
                  <a:close/>
                  <a:moveTo>
                    <a:pt x="28" y="85"/>
                  </a:moveTo>
                  <a:cubicBezTo>
                    <a:pt x="23" y="85"/>
                    <a:pt x="19" y="81"/>
                    <a:pt x="19" y="76"/>
                  </a:cubicBezTo>
                  <a:cubicBezTo>
                    <a:pt x="19" y="71"/>
                    <a:pt x="23" y="67"/>
                    <a:pt x="28" y="67"/>
                  </a:cubicBezTo>
                  <a:cubicBezTo>
                    <a:pt x="33" y="67"/>
                    <a:pt x="37" y="71"/>
                    <a:pt x="37" y="76"/>
                  </a:cubicBezTo>
                  <a:cubicBezTo>
                    <a:pt x="37" y="81"/>
                    <a:pt x="33" y="85"/>
                    <a:pt x="28" y="85"/>
                  </a:cubicBezTo>
                  <a:close/>
                  <a:moveTo>
                    <a:pt x="50" y="85"/>
                  </a:moveTo>
                  <a:cubicBezTo>
                    <a:pt x="50" y="77"/>
                    <a:pt x="47" y="69"/>
                    <a:pt x="41" y="63"/>
                  </a:cubicBezTo>
                  <a:cubicBezTo>
                    <a:pt x="35" y="57"/>
                    <a:pt x="27" y="54"/>
                    <a:pt x="19" y="54"/>
                  </a:cubicBezTo>
                  <a:cubicBezTo>
                    <a:pt x="19" y="41"/>
                    <a:pt x="19" y="41"/>
                    <a:pt x="19" y="41"/>
                  </a:cubicBezTo>
                  <a:cubicBezTo>
                    <a:pt x="43" y="41"/>
                    <a:pt x="63" y="61"/>
                    <a:pt x="63" y="85"/>
                  </a:cubicBezTo>
                  <a:cubicBezTo>
                    <a:pt x="50" y="85"/>
                    <a:pt x="50" y="85"/>
                    <a:pt x="50" y="85"/>
                  </a:cubicBezTo>
                  <a:close/>
                  <a:moveTo>
                    <a:pt x="73" y="85"/>
                  </a:moveTo>
                  <a:cubicBezTo>
                    <a:pt x="73" y="55"/>
                    <a:pt x="49" y="31"/>
                    <a:pt x="19" y="31"/>
                  </a:cubicBezTo>
                  <a:cubicBezTo>
                    <a:pt x="19" y="18"/>
                    <a:pt x="19" y="18"/>
                    <a:pt x="19" y="18"/>
                  </a:cubicBezTo>
                  <a:cubicBezTo>
                    <a:pt x="56" y="18"/>
                    <a:pt x="86" y="48"/>
                    <a:pt x="86" y="85"/>
                  </a:cubicBezTo>
                  <a:cubicBezTo>
                    <a:pt x="73" y="85"/>
                    <a:pt x="73" y="85"/>
                    <a:pt x="73" y="85"/>
                  </a:cubicBezTo>
                  <a:close/>
                </a:path>
              </a:pathLst>
            </a:custGeom>
            <a:solidFill>
              <a:srgbClr val="FF9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73"/>
            <p:cNvSpPr>
              <a:spLocks noEditPoints="1"/>
            </p:cNvSpPr>
            <p:nvPr/>
          </p:nvSpPr>
          <p:spPr bwMode="auto">
            <a:xfrm>
              <a:off x="3866" y="1995"/>
              <a:ext cx="118" cy="126"/>
            </a:xfrm>
            <a:custGeom>
              <a:avLst/>
              <a:gdLst>
                <a:gd name="T0" fmla="*/ 41 w 96"/>
                <a:gd name="T1" fmla="*/ 7 h 102"/>
                <a:gd name="T2" fmla="*/ 42 w 96"/>
                <a:gd name="T3" fmla="*/ 3 h 102"/>
                <a:gd name="T4" fmla="*/ 36 w 96"/>
                <a:gd name="T5" fmla="*/ 1 h 102"/>
                <a:gd name="T6" fmla="*/ 35 w 96"/>
                <a:gd name="T7" fmla="*/ 8 h 102"/>
                <a:gd name="T8" fmla="*/ 0 w 96"/>
                <a:gd name="T9" fmla="*/ 54 h 102"/>
                <a:gd name="T10" fmla="*/ 96 w 96"/>
                <a:gd name="T11" fmla="*/ 54 h 102"/>
                <a:gd name="T12" fmla="*/ 33 w 96"/>
                <a:gd name="T13" fmla="*/ 5 h 102"/>
                <a:gd name="T14" fmla="*/ 38 w 96"/>
                <a:gd name="T15" fmla="*/ 2 h 102"/>
                <a:gd name="T16" fmla="*/ 40 w 96"/>
                <a:gd name="T17" fmla="*/ 6 h 102"/>
                <a:gd name="T18" fmla="*/ 35 w 96"/>
                <a:gd name="T19" fmla="*/ 7 h 102"/>
                <a:gd name="T20" fmla="*/ 73 w 96"/>
                <a:gd name="T21" fmla="*/ 80 h 102"/>
                <a:gd name="T22" fmla="*/ 54 w 96"/>
                <a:gd name="T23" fmla="*/ 82 h 102"/>
                <a:gd name="T24" fmla="*/ 48 w 96"/>
                <a:gd name="T25" fmla="*/ 91 h 102"/>
                <a:gd name="T26" fmla="*/ 13 w 96"/>
                <a:gd name="T27" fmla="*/ 65 h 102"/>
                <a:gd name="T28" fmla="*/ 12 w 96"/>
                <a:gd name="T29" fmla="*/ 59 h 102"/>
                <a:gd name="T30" fmla="*/ 22 w 96"/>
                <a:gd name="T31" fmla="*/ 29 h 102"/>
                <a:gd name="T32" fmla="*/ 42 w 96"/>
                <a:gd name="T33" fmla="*/ 27 h 102"/>
                <a:gd name="T34" fmla="*/ 48 w 96"/>
                <a:gd name="T35" fmla="*/ 18 h 102"/>
                <a:gd name="T36" fmla="*/ 83 w 96"/>
                <a:gd name="T37" fmla="*/ 44 h 102"/>
                <a:gd name="T38" fmla="*/ 84 w 96"/>
                <a:gd name="T39" fmla="*/ 50 h 102"/>
                <a:gd name="T40" fmla="*/ 73 w 96"/>
                <a:gd name="T41" fmla="*/ 80 h 102"/>
                <a:gd name="T42" fmla="*/ 53 w 96"/>
                <a:gd name="T43" fmla="*/ 45 h 102"/>
                <a:gd name="T44" fmla="*/ 43 w 96"/>
                <a:gd name="T45" fmla="*/ 33 h 102"/>
                <a:gd name="T46" fmla="*/ 40 w 96"/>
                <a:gd name="T47" fmla="*/ 47 h 102"/>
                <a:gd name="T48" fmla="*/ 38 w 96"/>
                <a:gd name="T49" fmla="*/ 50 h 102"/>
                <a:gd name="T50" fmla="*/ 26 w 96"/>
                <a:gd name="T51" fmla="*/ 59 h 102"/>
                <a:gd name="T52" fmla="*/ 38 w 96"/>
                <a:gd name="T53" fmla="*/ 60 h 102"/>
                <a:gd name="T54" fmla="*/ 43 w 96"/>
                <a:gd name="T55" fmla="*/ 64 h 102"/>
                <a:gd name="T56" fmla="*/ 53 w 96"/>
                <a:gd name="T57" fmla="*/ 76 h 102"/>
                <a:gd name="T58" fmla="*/ 56 w 96"/>
                <a:gd name="T59" fmla="*/ 62 h 102"/>
                <a:gd name="T60" fmla="*/ 58 w 96"/>
                <a:gd name="T61" fmla="*/ 59 h 102"/>
                <a:gd name="T62" fmla="*/ 70 w 96"/>
                <a:gd name="T63" fmla="*/ 50 h 102"/>
                <a:gd name="T64" fmla="*/ 58 w 96"/>
                <a:gd name="T65" fmla="*/ 49 h 102"/>
                <a:gd name="T66" fmla="*/ 48 w 96"/>
                <a:gd name="T67" fmla="*/ 45 h 102"/>
                <a:gd name="T68" fmla="*/ 48 w 96"/>
                <a:gd name="T69" fmla="*/ 45 h 102"/>
                <a:gd name="T70" fmla="*/ 48 w 96"/>
                <a:gd name="T71" fmla="*/ 45 h 102"/>
                <a:gd name="T72" fmla="*/ 49 w 96"/>
                <a:gd name="T73" fmla="*/ 45 h 102"/>
                <a:gd name="T74" fmla="*/ 52 w 96"/>
                <a:gd name="T75" fmla="*/ 46 h 102"/>
                <a:gd name="T76" fmla="*/ 39 w 96"/>
                <a:gd name="T77" fmla="*/ 58 h 102"/>
                <a:gd name="T78" fmla="*/ 46 w 96"/>
                <a:gd name="T79" fmla="*/ 45 h 102"/>
                <a:gd name="T80" fmla="*/ 53 w 96"/>
                <a:gd name="T81" fmla="*/ 63 h 102"/>
                <a:gd name="T82" fmla="*/ 50 w 96"/>
                <a:gd name="T83" fmla="*/ 64 h 102"/>
                <a:gd name="T84" fmla="*/ 47 w 96"/>
                <a:gd name="T85" fmla="*/ 64 h 102"/>
                <a:gd name="T86" fmla="*/ 47 w 96"/>
                <a:gd name="T87" fmla="*/ 64 h 102"/>
                <a:gd name="T88" fmla="*/ 51 w 96"/>
                <a:gd name="T89" fmla="*/ 58 h 102"/>
                <a:gd name="T90" fmla="*/ 57 w 96"/>
                <a:gd name="T91" fmla="*/ 5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2">
                  <a:moveTo>
                    <a:pt x="48" y="7"/>
                  </a:moveTo>
                  <a:cubicBezTo>
                    <a:pt x="46" y="7"/>
                    <a:pt x="43" y="7"/>
                    <a:pt x="41" y="7"/>
                  </a:cubicBezTo>
                  <a:cubicBezTo>
                    <a:pt x="41" y="7"/>
                    <a:pt x="41" y="7"/>
                    <a:pt x="41" y="7"/>
                  </a:cubicBezTo>
                  <a:cubicBezTo>
                    <a:pt x="42" y="6"/>
                    <a:pt x="43" y="5"/>
                    <a:pt x="42" y="3"/>
                  </a:cubicBezTo>
                  <a:cubicBezTo>
                    <a:pt x="42" y="2"/>
                    <a:pt x="40" y="0"/>
                    <a:pt x="38" y="0"/>
                  </a:cubicBezTo>
                  <a:cubicBezTo>
                    <a:pt x="37" y="0"/>
                    <a:pt x="37" y="0"/>
                    <a:pt x="36" y="1"/>
                  </a:cubicBezTo>
                  <a:cubicBezTo>
                    <a:pt x="33" y="1"/>
                    <a:pt x="31" y="3"/>
                    <a:pt x="32" y="6"/>
                  </a:cubicBezTo>
                  <a:cubicBezTo>
                    <a:pt x="32" y="7"/>
                    <a:pt x="33" y="8"/>
                    <a:pt x="35" y="8"/>
                  </a:cubicBezTo>
                  <a:cubicBezTo>
                    <a:pt x="35" y="8"/>
                    <a:pt x="35" y="8"/>
                    <a:pt x="35" y="9"/>
                  </a:cubicBezTo>
                  <a:cubicBezTo>
                    <a:pt x="15" y="14"/>
                    <a:pt x="0" y="33"/>
                    <a:pt x="0" y="54"/>
                  </a:cubicBezTo>
                  <a:cubicBezTo>
                    <a:pt x="0" y="81"/>
                    <a:pt x="22" y="102"/>
                    <a:pt x="48" y="102"/>
                  </a:cubicBezTo>
                  <a:cubicBezTo>
                    <a:pt x="74" y="102"/>
                    <a:pt x="96" y="81"/>
                    <a:pt x="96" y="54"/>
                  </a:cubicBezTo>
                  <a:cubicBezTo>
                    <a:pt x="96" y="28"/>
                    <a:pt x="74" y="7"/>
                    <a:pt x="48" y="7"/>
                  </a:cubicBezTo>
                  <a:close/>
                  <a:moveTo>
                    <a:pt x="33" y="5"/>
                  </a:moveTo>
                  <a:cubicBezTo>
                    <a:pt x="33" y="4"/>
                    <a:pt x="35" y="3"/>
                    <a:pt x="37" y="2"/>
                  </a:cubicBezTo>
                  <a:cubicBezTo>
                    <a:pt x="37" y="2"/>
                    <a:pt x="37" y="2"/>
                    <a:pt x="38" y="2"/>
                  </a:cubicBezTo>
                  <a:cubicBezTo>
                    <a:pt x="39" y="2"/>
                    <a:pt x="41" y="3"/>
                    <a:pt x="41" y="4"/>
                  </a:cubicBezTo>
                  <a:cubicBezTo>
                    <a:pt x="41" y="4"/>
                    <a:pt x="41" y="5"/>
                    <a:pt x="40" y="6"/>
                  </a:cubicBezTo>
                  <a:cubicBezTo>
                    <a:pt x="39" y="5"/>
                    <a:pt x="38" y="5"/>
                    <a:pt x="37" y="5"/>
                  </a:cubicBezTo>
                  <a:cubicBezTo>
                    <a:pt x="36" y="5"/>
                    <a:pt x="36" y="6"/>
                    <a:pt x="35" y="7"/>
                  </a:cubicBezTo>
                  <a:cubicBezTo>
                    <a:pt x="34" y="7"/>
                    <a:pt x="33" y="6"/>
                    <a:pt x="33" y="5"/>
                  </a:cubicBezTo>
                  <a:close/>
                  <a:moveTo>
                    <a:pt x="73" y="80"/>
                  </a:moveTo>
                  <a:cubicBezTo>
                    <a:pt x="69" y="84"/>
                    <a:pt x="64" y="88"/>
                    <a:pt x="58" y="89"/>
                  </a:cubicBezTo>
                  <a:cubicBezTo>
                    <a:pt x="54" y="82"/>
                    <a:pt x="54" y="82"/>
                    <a:pt x="54" y="82"/>
                  </a:cubicBezTo>
                  <a:cubicBezTo>
                    <a:pt x="53" y="90"/>
                    <a:pt x="53" y="90"/>
                    <a:pt x="53" y="90"/>
                  </a:cubicBezTo>
                  <a:cubicBezTo>
                    <a:pt x="51" y="91"/>
                    <a:pt x="50" y="91"/>
                    <a:pt x="48" y="91"/>
                  </a:cubicBezTo>
                  <a:cubicBezTo>
                    <a:pt x="38" y="91"/>
                    <a:pt x="29" y="87"/>
                    <a:pt x="22" y="80"/>
                  </a:cubicBezTo>
                  <a:cubicBezTo>
                    <a:pt x="18" y="76"/>
                    <a:pt x="15" y="70"/>
                    <a:pt x="13" y="65"/>
                  </a:cubicBezTo>
                  <a:cubicBezTo>
                    <a:pt x="20" y="60"/>
                    <a:pt x="20" y="60"/>
                    <a:pt x="20" y="60"/>
                  </a:cubicBezTo>
                  <a:cubicBezTo>
                    <a:pt x="12" y="59"/>
                    <a:pt x="12" y="59"/>
                    <a:pt x="12" y="59"/>
                  </a:cubicBezTo>
                  <a:cubicBezTo>
                    <a:pt x="12" y="58"/>
                    <a:pt x="12" y="56"/>
                    <a:pt x="12" y="54"/>
                  </a:cubicBezTo>
                  <a:cubicBezTo>
                    <a:pt x="12" y="45"/>
                    <a:pt x="15" y="36"/>
                    <a:pt x="22" y="29"/>
                  </a:cubicBezTo>
                  <a:cubicBezTo>
                    <a:pt x="27" y="24"/>
                    <a:pt x="32" y="21"/>
                    <a:pt x="38" y="20"/>
                  </a:cubicBezTo>
                  <a:cubicBezTo>
                    <a:pt x="42" y="27"/>
                    <a:pt x="42" y="27"/>
                    <a:pt x="42" y="27"/>
                  </a:cubicBezTo>
                  <a:cubicBezTo>
                    <a:pt x="43" y="19"/>
                    <a:pt x="43" y="19"/>
                    <a:pt x="43" y="19"/>
                  </a:cubicBezTo>
                  <a:cubicBezTo>
                    <a:pt x="45" y="18"/>
                    <a:pt x="46" y="18"/>
                    <a:pt x="48" y="18"/>
                  </a:cubicBezTo>
                  <a:cubicBezTo>
                    <a:pt x="58" y="18"/>
                    <a:pt x="67" y="22"/>
                    <a:pt x="73" y="29"/>
                  </a:cubicBezTo>
                  <a:cubicBezTo>
                    <a:pt x="78" y="33"/>
                    <a:pt x="81" y="39"/>
                    <a:pt x="83" y="44"/>
                  </a:cubicBezTo>
                  <a:cubicBezTo>
                    <a:pt x="76" y="49"/>
                    <a:pt x="76" y="49"/>
                    <a:pt x="76" y="49"/>
                  </a:cubicBezTo>
                  <a:cubicBezTo>
                    <a:pt x="84" y="50"/>
                    <a:pt x="84" y="50"/>
                    <a:pt x="84" y="50"/>
                  </a:cubicBezTo>
                  <a:cubicBezTo>
                    <a:pt x="84" y="51"/>
                    <a:pt x="84" y="53"/>
                    <a:pt x="84" y="54"/>
                  </a:cubicBezTo>
                  <a:cubicBezTo>
                    <a:pt x="84" y="64"/>
                    <a:pt x="80" y="73"/>
                    <a:pt x="73" y="80"/>
                  </a:cubicBezTo>
                  <a:close/>
                  <a:moveTo>
                    <a:pt x="73" y="30"/>
                  </a:moveTo>
                  <a:cubicBezTo>
                    <a:pt x="53" y="45"/>
                    <a:pt x="53" y="45"/>
                    <a:pt x="53" y="45"/>
                  </a:cubicBezTo>
                  <a:cubicBezTo>
                    <a:pt x="52" y="44"/>
                    <a:pt x="50" y="43"/>
                    <a:pt x="48" y="43"/>
                  </a:cubicBezTo>
                  <a:cubicBezTo>
                    <a:pt x="43" y="33"/>
                    <a:pt x="43" y="33"/>
                    <a:pt x="43" y="33"/>
                  </a:cubicBezTo>
                  <a:cubicBezTo>
                    <a:pt x="43" y="44"/>
                    <a:pt x="43" y="44"/>
                    <a:pt x="43" y="44"/>
                  </a:cubicBezTo>
                  <a:cubicBezTo>
                    <a:pt x="42" y="45"/>
                    <a:pt x="40" y="46"/>
                    <a:pt x="40" y="47"/>
                  </a:cubicBezTo>
                  <a:cubicBezTo>
                    <a:pt x="33" y="45"/>
                    <a:pt x="33" y="45"/>
                    <a:pt x="33" y="45"/>
                  </a:cubicBezTo>
                  <a:cubicBezTo>
                    <a:pt x="38" y="50"/>
                    <a:pt x="38" y="50"/>
                    <a:pt x="38" y="50"/>
                  </a:cubicBezTo>
                  <a:cubicBezTo>
                    <a:pt x="37" y="51"/>
                    <a:pt x="37" y="53"/>
                    <a:pt x="37" y="54"/>
                  </a:cubicBezTo>
                  <a:cubicBezTo>
                    <a:pt x="26" y="59"/>
                    <a:pt x="26" y="59"/>
                    <a:pt x="26" y="59"/>
                  </a:cubicBezTo>
                  <a:cubicBezTo>
                    <a:pt x="38" y="59"/>
                    <a:pt x="38" y="59"/>
                    <a:pt x="38" y="59"/>
                  </a:cubicBezTo>
                  <a:cubicBezTo>
                    <a:pt x="38" y="59"/>
                    <a:pt x="38" y="60"/>
                    <a:pt x="38" y="60"/>
                  </a:cubicBezTo>
                  <a:cubicBezTo>
                    <a:pt x="23" y="79"/>
                    <a:pt x="23" y="79"/>
                    <a:pt x="23" y="79"/>
                  </a:cubicBezTo>
                  <a:cubicBezTo>
                    <a:pt x="43" y="64"/>
                    <a:pt x="43" y="64"/>
                    <a:pt x="43" y="64"/>
                  </a:cubicBezTo>
                  <a:cubicBezTo>
                    <a:pt x="44" y="65"/>
                    <a:pt x="46" y="66"/>
                    <a:pt x="47" y="66"/>
                  </a:cubicBezTo>
                  <a:cubicBezTo>
                    <a:pt x="53" y="76"/>
                    <a:pt x="53" y="76"/>
                    <a:pt x="53" y="76"/>
                  </a:cubicBezTo>
                  <a:cubicBezTo>
                    <a:pt x="53" y="64"/>
                    <a:pt x="53" y="64"/>
                    <a:pt x="53" y="64"/>
                  </a:cubicBezTo>
                  <a:cubicBezTo>
                    <a:pt x="54" y="64"/>
                    <a:pt x="55" y="63"/>
                    <a:pt x="56" y="62"/>
                  </a:cubicBezTo>
                  <a:cubicBezTo>
                    <a:pt x="63" y="64"/>
                    <a:pt x="63" y="64"/>
                    <a:pt x="63" y="64"/>
                  </a:cubicBezTo>
                  <a:cubicBezTo>
                    <a:pt x="58" y="59"/>
                    <a:pt x="58" y="59"/>
                    <a:pt x="58" y="59"/>
                  </a:cubicBezTo>
                  <a:cubicBezTo>
                    <a:pt x="59" y="58"/>
                    <a:pt x="59" y="56"/>
                    <a:pt x="59" y="55"/>
                  </a:cubicBezTo>
                  <a:cubicBezTo>
                    <a:pt x="70" y="50"/>
                    <a:pt x="70" y="50"/>
                    <a:pt x="70" y="50"/>
                  </a:cubicBezTo>
                  <a:cubicBezTo>
                    <a:pt x="58" y="50"/>
                    <a:pt x="58" y="50"/>
                    <a:pt x="58" y="50"/>
                  </a:cubicBezTo>
                  <a:cubicBezTo>
                    <a:pt x="58" y="49"/>
                    <a:pt x="58" y="49"/>
                    <a:pt x="58" y="49"/>
                  </a:cubicBezTo>
                  <a:lnTo>
                    <a:pt x="73" y="30"/>
                  </a:lnTo>
                  <a:close/>
                  <a:moveTo>
                    <a:pt x="48" y="45"/>
                  </a:moveTo>
                  <a:cubicBezTo>
                    <a:pt x="48" y="45"/>
                    <a:pt x="48" y="45"/>
                    <a:pt x="48" y="45"/>
                  </a:cubicBezTo>
                  <a:cubicBezTo>
                    <a:pt x="48" y="45"/>
                    <a:pt x="48" y="45"/>
                    <a:pt x="48" y="45"/>
                  </a:cubicBezTo>
                  <a:close/>
                  <a:moveTo>
                    <a:pt x="46" y="45"/>
                  </a:moveTo>
                  <a:cubicBezTo>
                    <a:pt x="47" y="45"/>
                    <a:pt x="47" y="45"/>
                    <a:pt x="48" y="45"/>
                  </a:cubicBezTo>
                  <a:cubicBezTo>
                    <a:pt x="48" y="45"/>
                    <a:pt x="49" y="45"/>
                    <a:pt x="49" y="45"/>
                  </a:cubicBezTo>
                  <a:cubicBezTo>
                    <a:pt x="49" y="45"/>
                    <a:pt x="49" y="45"/>
                    <a:pt x="49" y="45"/>
                  </a:cubicBezTo>
                  <a:cubicBezTo>
                    <a:pt x="49" y="45"/>
                    <a:pt x="49" y="45"/>
                    <a:pt x="49" y="45"/>
                  </a:cubicBezTo>
                  <a:cubicBezTo>
                    <a:pt x="50" y="45"/>
                    <a:pt x="51" y="45"/>
                    <a:pt x="52" y="46"/>
                  </a:cubicBezTo>
                  <a:cubicBezTo>
                    <a:pt x="45" y="51"/>
                    <a:pt x="45" y="51"/>
                    <a:pt x="45" y="51"/>
                  </a:cubicBezTo>
                  <a:cubicBezTo>
                    <a:pt x="39" y="58"/>
                    <a:pt x="39" y="58"/>
                    <a:pt x="39" y="58"/>
                  </a:cubicBezTo>
                  <a:cubicBezTo>
                    <a:pt x="39" y="58"/>
                    <a:pt x="39" y="57"/>
                    <a:pt x="39" y="56"/>
                  </a:cubicBezTo>
                  <a:cubicBezTo>
                    <a:pt x="37" y="51"/>
                    <a:pt x="41" y="46"/>
                    <a:pt x="46" y="45"/>
                  </a:cubicBezTo>
                  <a:close/>
                  <a:moveTo>
                    <a:pt x="53" y="63"/>
                  </a:moveTo>
                  <a:cubicBezTo>
                    <a:pt x="53" y="63"/>
                    <a:pt x="53" y="63"/>
                    <a:pt x="53" y="63"/>
                  </a:cubicBezTo>
                  <a:cubicBezTo>
                    <a:pt x="53" y="63"/>
                    <a:pt x="53" y="63"/>
                    <a:pt x="53" y="63"/>
                  </a:cubicBezTo>
                  <a:cubicBezTo>
                    <a:pt x="52" y="63"/>
                    <a:pt x="51" y="64"/>
                    <a:pt x="50" y="64"/>
                  </a:cubicBezTo>
                  <a:cubicBezTo>
                    <a:pt x="49" y="64"/>
                    <a:pt x="49" y="64"/>
                    <a:pt x="48" y="64"/>
                  </a:cubicBezTo>
                  <a:cubicBezTo>
                    <a:pt x="47" y="64"/>
                    <a:pt x="47" y="64"/>
                    <a:pt x="47" y="64"/>
                  </a:cubicBezTo>
                  <a:cubicBezTo>
                    <a:pt x="47" y="64"/>
                    <a:pt x="47" y="64"/>
                    <a:pt x="47" y="64"/>
                  </a:cubicBezTo>
                  <a:cubicBezTo>
                    <a:pt x="47" y="64"/>
                    <a:pt x="47" y="64"/>
                    <a:pt x="47" y="64"/>
                  </a:cubicBezTo>
                  <a:cubicBezTo>
                    <a:pt x="46" y="64"/>
                    <a:pt x="45" y="64"/>
                    <a:pt x="44" y="63"/>
                  </a:cubicBezTo>
                  <a:cubicBezTo>
                    <a:pt x="51" y="58"/>
                    <a:pt x="51" y="58"/>
                    <a:pt x="51" y="58"/>
                  </a:cubicBezTo>
                  <a:cubicBezTo>
                    <a:pt x="57" y="51"/>
                    <a:pt x="57" y="51"/>
                    <a:pt x="57" y="51"/>
                  </a:cubicBezTo>
                  <a:cubicBezTo>
                    <a:pt x="57" y="51"/>
                    <a:pt x="57" y="52"/>
                    <a:pt x="57" y="52"/>
                  </a:cubicBezTo>
                  <a:cubicBezTo>
                    <a:pt x="58" y="57"/>
                    <a:pt x="56" y="61"/>
                    <a:pt x="53" y="63"/>
                  </a:cubicBezTo>
                  <a:close/>
                </a:path>
              </a:pathLst>
            </a:custGeom>
            <a:solidFill>
              <a:srgbClr val="65CB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74"/>
            <p:cNvSpPr>
              <a:spLocks/>
            </p:cNvSpPr>
            <p:nvPr/>
          </p:nvSpPr>
          <p:spPr bwMode="auto">
            <a:xfrm>
              <a:off x="3820" y="1650"/>
              <a:ext cx="131" cy="132"/>
            </a:xfrm>
            <a:custGeom>
              <a:avLst/>
              <a:gdLst>
                <a:gd name="T0" fmla="*/ 90 w 107"/>
                <a:gd name="T1" fmla="*/ 74 h 107"/>
                <a:gd name="T2" fmla="*/ 78 w 107"/>
                <a:gd name="T3" fmla="*/ 79 h 107"/>
                <a:gd name="T4" fmla="*/ 33 w 107"/>
                <a:gd name="T5" fmla="*/ 56 h 107"/>
                <a:gd name="T6" fmla="*/ 34 w 107"/>
                <a:gd name="T7" fmla="*/ 54 h 107"/>
                <a:gd name="T8" fmla="*/ 33 w 107"/>
                <a:gd name="T9" fmla="*/ 51 h 107"/>
                <a:gd name="T10" fmla="*/ 78 w 107"/>
                <a:gd name="T11" fmla="*/ 28 h 107"/>
                <a:gd name="T12" fmla="*/ 90 w 107"/>
                <a:gd name="T13" fmla="*/ 34 h 107"/>
                <a:gd name="T14" fmla="*/ 107 w 107"/>
                <a:gd name="T15" fmla="*/ 17 h 107"/>
                <a:gd name="T16" fmla="*/ 90 w 107"/>
                <a:gd name="T17" fmla="*/ 0 h 107"/>
                <a:gd name="T18" fmla="*/ 74 w 107"/>
                <a:gd name="T19" fmla="*/ 17 h 107"/>
                <a:gd name="T20" fmla="*/ 74 w 107"/>
                <a:gd name="T21" fmla="*/ 20 h 107"/>
                <a:gd name="T22" fmla="*/ 29 w 107"/>
                <a:gd name="T23" fmla="*/ 42 h 107"/>
                <a:gd name="T24" fmla="*/ 17 w 107"/>
                <a:gd name="T25" fmla="*/ 37 h 107"/>
                <a:gd name="T26" fmla="*/ 0 w 107"/>
                <a:gd name="T27" fmla="*/ 54 h 107"/>
                <a:gd name="T28" fmla="*/ 17 w 107"/>
                <a:gd name="T29" fmla="*/ 70 h 107"/>
                <a:gd name="T30" fmla="*/ 29 w 107"/>
                <a:gd name="T31" fmla="*/ 65 h 107"/>
                <a:gd name="T32" fmla="*/ 74 w 107"/>
                <a:gd name="T33" fmla="*/ 88 h 107"/>
                <a:gd name="T34" fmla="*/ 74 w 107"/>
                <a:gd name="T35" fmla="*/ 90 h 107"/>
                <a:gd name="T36" fmla="*/ 90 w 107"/>
                <a:gd name="T37" fmla="*/ 107 h 107"/>
                <a:gd name="T38" fmla="*/ 107 w 107"/>
                <a:gd name="T39" fmla="*/ 90 h 107"/>
                <a:gd name="T40" fmla="*/ 90 w 107"/>
                <a:gd name="T41" fmla="*/ 7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7" h="107">
                  <a:moveTo>
                    <a:pt x="90" y="74"/>
                  </a:moveTo>
                  <a:cubicBezTo>
                    <a:pt x="86" y="74"/>
                    <a:pt x="81" y="76"/>
                    <a:pt x="78" y="79"/>
                  </a:cubicBezTo>
                  <a:cubicBezTo>
                    <a:pt x="33" y="56"/>
                    <a:pt x="33" y="56"/>
                    <a:pt x="33" y="56"/>
                  </a:cubicBezTo>
                  <a:cubicBezTo>
                    <a:pt x="34" y="55"/>
                    <a:pt x="34" y="55"/>
                    <a:pt x="34" y="54"/>
                  </a:cubicBezTo>
                  <a:cubicBezTo>
                    <a:pt x="34" y="53"/>
                    <a:pt x="34" y="52"/>
                    <a:pt x="33" y="51"/>
                  </a:cubicBezTo>
                  <a:cubicBezTo>
                    <a:pt x="78" y="28"/>
                    <a:pt x="78" y="28"/>
                    <a:pt x="78" y="28"/>
                  </a:cubicBezTo>
                  <a:cubicBezTo>
                    <a:pt x="81" y="32"/>
                    <a:pt x="86" y="34"/>
                    <a:pt x="90" y="34"/>
                  </a:cubicBezTo>
                  <a:cubicBezTo>
                    <a:pt x="100" y="34"/>
                    <a:pt x="107" y="26"/>
                    <a:pt x="107" y="17"/>
                  </a:cubicBezTo>
                  <a:cubicBezTo>
                    <a:pt x="107" y="8"/>
                    <a:pt x="100" y="0"/>
                    <a:pt x="90" y="0"/>
                  </a:cubicBezTo>
                  <a:cubicBezTo>
                    <a:pt x="81" y="0"/>
                    <a:pt x="74" y="8"/>
                    <a:pt x="74" y="17"/>
                  </a:cubicBezTo>
                  <a:cubicBezTo>
                    <a:pt x="74" y="18"/>
                    <a:pt x="74" y="19"/>
                    <a:pt x="74" y="20"/>
                  </a:cubicBezTo>
                  <a:cubicBezTo>
                    <a:pt x="29" y="42"/>
                    <a:pt x="29" y="42"/>
                    <a:pt x="29" y="42"/>
                  </a:cubicBezTo>
                  <a:cubicBezTo>
                    <a:pt x="26" y="39"/>
                    <a:pt x="22" y="37"/>
                    <a:pt x="17" y="37"/>
                  </a:cubicBezTo>
                  <a:cubicBezTo>
                    <a:pt x="8" y="37"/>
                    <a:pt x="0" y="44"/>
                    <a:pt x="0" y="54"/>
                  </a:cubicBezTo>
                  <a:cubicBezTo>
                    <a:pt x="0" y="63"/>
                    <a:pt x="8" y="70"/>
                    <a:pt x="17" y="70"/>
                  </a:cubicBezTo>
                  <a:cubicBezTo>
                    <a:pt x="22" y="70"/>
                    <a:pt x="26" y="68"/>
                    <a:pt x="29" y="65"/>
                  </a:cubicBezTo>
                  <a:cubicBezTo>
                    <a:pt x="74" y="88"/>
                    <a:pt x="74" y="88"/>
                    <a:pt x="74" y="88"/>
                  </a:cubicBezTo>
                  <a:cubicBezTo>
                    <a:pt x="74" y="89"/>
                    <a:pt x="74" y="89"/>
                    <a:pt x="74" y="90"/>
                  </a:cubicBezTo>
                  <a:cubicBezTo>
                    <a:pt x="74" y="100"/>
                    <a:pt x="81" y="107"/>
                    <a:pt x="90" y="107"/>
                  </a:cubicBezTo>
                  <a:cubicBezTo>
                    <a:pt x="100" y="107"/>
                    <a:pt x="107" y="100"/>
                    <a:pt x="107" y="90"/>
                  </a:cubicBezTo>
                  <a:cubicBezTo>
                    <a:pt x="107" y="81"/>
                    <a:pt x="100" y="74"/>
                    <a:pt x="90" y="74"/>
                  </a:cubicBezTo>
                  <a:close/>
                </a:path>
              </a:pathLst>
            </a:custGeom>
            <a:solidFill>
              <a:srgbClr val="EA1D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75"/>
            <p:cNvSpPr>
              <a:spLocks noEditPoints="1"/>
            </p:cNvSpPr>
            <p:nvPr/>
          </p:nvSpPr>
          <p:spPr bwMode="auto">
            <a:xfrm>
              <a:off x="3863" y="1342"/>
              <a:ext cx="125" cy="135"/>
            </a:xfrm>
            <a:custGeom>
              <a:avLst/>
              <a:gdLst>
                <a:gd name="T0" fmla="*/ 13 w 102"/>
                <a:gd name="T1" fmla="*/ 99 h 110"/>
                <a:gd name="T2" fmla="*/ 24 w 102"/>
                <a:gd name="T3" fmla="*/ 110 h 110"/>
                <a:gd name="T4" fmla="*/ 34 w 102"/>
                <a:gd name="T5" fmla="*/ 99 h 110"/>
                <a:gd name="T6" fmla="*/ 34 w 102"/>
                <a:gd name="T7" fmla="*/ 99 h 110"/>
                <a:gd name="T8" fmla="*/ 24 w 102"/>
                <a:gd name="T9" fmla="*/ 89 h 110"/>
                <a:gd name="T10" fmla="*/ 13 w 102"/>
                <a:gd name="T11" fmla="*/ 99 h 110"/>
                <a:gd name="T12" fmla="*/ 82 w 102"/>
                <a:gd name="T13" fmla="*/ 99 h 110"/>
                <a:gd name="T14" fmla="*/ 92 w 102"/>
                <a:gd name="T15" fmla="*/ 110 h 110"/>
                <a:gd name="T16" fmla="*/ 102 w 102"/>
                <a:gd name="T17" fmla="*/ 99 h 110"/>
                <a:gd name="T18" fmla="*/ 102 w 102"/>
                <a:gd name="T19" fmla="*/ 99 h 110"/>
                <a:gd name="T20" fmla="*/ 92 w 102"/>
                <a:gd name="T21" fmla="*/ 89 h 110"/>
                <a:gd name="T22" fmla="*/ 82 w 102"/>
                <a:gd name="T23" fmla="*/ 99 h 110"/>
                <a:gd name="T24" fmla="*/ 102 w 102"/>
                <a:gd name="T25" fmla="*/ 55 h 110"/>
                <a:gd name="T26" fmla="*/ 102 w 102"/>
                <a:gd name="T27" fmla="*/ 14 h 110"/>
                <a:gd name="T28" fmla="*/ 13 w 102"/>
                <a:gd name="T29" fmla="*/ 14 h 110"/>
                <a:gd name="T30" fmla="*/ 0 w 102"/>
                <a:gd name="T31" fmla="*/ 0 h 110"/>
                <a:gd name="T32" fmla="*/ 0 w 102"/>
                <a:gd name="T33" fmla="*/ 7 h 110"/>
                <a:gd name="T34" fmla="*/ 7 w 102"/>
                <a:gd name="T35" fmla="*/ 14 h 110"/>
                <a:gd name="T36" fmla="*/ 12 w 102"/>
                <a:gd name="T37" fmla="*/ 58 h 110"/>
                <a:gd name="T38" fmla="*/ 7 w 102"/>
                <a:gd name="T39" fmla="*/ 69 h 110"/>
                <a:gd name="T40" fmla="*/ 20 w 102"/>
                <a:gd name="T41" fmla="*/ 82 h 110"/>
                <a:gd name="T42" fmla="*/ 102 w 102"/>
                <a:gd name="T43" fmla="*/ 82 h 110"/>
                <a:gd name="T44" fmla="*/ 102 w 102"/>
                <a:gd name="T45" fmla="*/ 75 h 110"/>
                <a:gd name="T46" fmla="*/ 20 w 102"/>
                <a:gd name="T47" fmla="*/ 75 h 110"/>
                <a:gd name="T48" fmla="*/ 13 w 102"/>
                <a:gd name="T49" fmla="*/ 69 h 110"/>
                <a:gd name="T50" fmla="*/ 13 w 102"/>
                <a:gd name="T51" fmla="*/ 69 h 110"/>
                <a:gd name="T52" fmla="*/ 102 w 102"/>
                <a:gd name="T53"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2" h="110">
                  <a:moveTo>
                    <a:pt x="13" y="99"/>
                  </a:moveTo>
                  <a:cubicBezTo>
                    <a:pt x="13" y="105"/>
                    <a:pt x="18" y="110"/>
                    <a:pt x="24" y="110"/>
                  </a:cubicBezTo>
                  <a:cubicBezTo>
                    <a:pt x="29" y="110"/>
                    <a:pt x="34" y="105"/>
                    <a:pt x="34" y="99"/>
                  </a:cubicBezTo>
                  <a:cubicBezTo>
                    <a:pt x="34" y="99"/>
                    <a:pt x="34" y="99"/>
                    <a:pt x="34" y="99"/>
                  </a:cubicBezTo>
                  <a:cubicBezTo>
                    <a:pt x="34" y="94"/>
                    <a:pt x="29" y="89"/>
                    <a:pt x="24" y="89"/>
                  </a:cubicBezTo>
                  <a:cubicBezTo>
                    <a:pt x="18" y="89"/>
                    <a:pt x="13" y="94"/>
                    <a:pt x="13" y="99"/>
                  </a:cubicBezTo>
                  <a:close/>
                  <a:moveTo>
                    <a:pt x="82" y="99"/>
                  </a:moveTo>
                  <a:cubicBezTo>
                    <a:pt x="82" y="105"/>
                    <a:pt x="86" y="110"/>
                    <a:pt x="92" y="110"/>
                  </a:cubicBezTo>
                  <a:cubicBezTo>
                    <a:pt x="98" y="110"/>
                    <a:pt x="102" y="105"/>
                    <a:pt x="102" y="99"/>
                  </a:cubicBezTo>
                  <a:cubicBezTo>
                    <a:pt x="102" y="99"/>
                    <a:pt x="102" y="99"/>
                    <a:pt x="102" y="99"/>
                  </a:cubicBezTo>
                  <a:cubicBezTo>
                    <a:pt x="102" y="94"/>
                    <a:pt x="98" y="89"/>
                    <a:pt x="92" y="89"/>
                  </a:cubicBezTo>
                  <a:cubicBezTo>
                    <a:pt x="86" y="89"/>
                    <a:pt x="82" y="94"/>
                    <a:pt x="82" y="99"/>
                  </a:cubicBezTo>
                  <a:close/>
                  <a:moveTo>
                    <a:pt x="102" y="55"/>
                  </a:moveTo>
                  <a:cubicBezTo>
                    <a:pt x="102" y="14"/>
                    <a:pt x="102" y="14"/>
                    <a:pt x="102" y="14"/>
                  </a:cubicBezTo>
                  <a:cubicBezTo>
                    <a:pt x="13" y="14"/>
                    <a:pt x="13" y="14"/>
                    <a:pt x="13" y="14"/>
                  </a:cubicBezTo>
                  <a:cubicBezTo>
                    <a:pt x="13" y="6"/>
                    <a:pt x="7" y="0"/>
                    <a:pt x="0" y="0"/>
                  </a:cubicBezTo>
                  <a:cubicBezTo>
                    <a:pt x="0" y="7"/>
                    <a:pt x="0" y="7"/>
                    <a:pt x="0" y="7"/>
                  </a:cubicBezTo>
                  <a:cubicBezTo>
                    <a:pt x="3" y="7"/>
                    <a:pt x="7" y="10"/>
                    <a:pt x="7" y="14"/>
                  </a:cubicBezTo>
                  <a:cubicBezTo>
                    <a:pt x="12" y="58"/>
                    <a:pt x="12" y="58"/>
                    <a:pt x="12" y="58"/>
                  </a:cubicBezTo>
                  <a:cubicBezTo>
                    <a:pt x="9" y="60"/>
                    <a:pt x="7" y="64"/>
                    <a:pt x="7" y="69"/>
                  </a:cubicBezTo>
                  <a:cubicBezTo>
                    <a:pt x="7" y="76"/>
                    <a:pt x="13" y="82"/>
                    <a:pt x="20" y="82"/>
                  </a:cubicBezTo>
                  <a:cubicBezTo>
                    <a:pt x="102" y="82"/>
                    <a:pt x="102" y="82"/>
                    <a:pt x="102" y="82"/>
                  </a:cubicBezTo>
                  <a:cubicBezTo>
                    <a:pt x="102" y="75"/>
                    <a:pt x="102" y="75"/>
                    <a:pt x="102" y="75"/>
                  </a:cubicBezTo>
                  <a:cubicBezTo>
                    <a:pt x="20" y="75"/>
                    <a:pt x="20" y="75"/>
                    <a:pt x="20" y="75"/>
                  </a:cubicBezTo>
                  <a:cubicBezTo>
                    <a:pt x="16" y="75"/>
                    <a:pt x="13" y="72"/>
                    <a:pt x="13" y="69"/>
                  </a:cubicBezTo>
                  <a:cubicBezTo>
                    <a:pt x="13" y="69"/>
                    <a:pt x="13" y="69"/>
                    <a:pt x="13" y="69"/>
                  </a:cubicBezTo>
                  <a:lnTo>
                    <a:pt x="102" y="55"/>
                  </a:lnTo>
                  <a:close/>
                </a:path>
              </a:pathLst>
            </a:custGeom>
            <a:solidFill>
              <a:srgbClr val="EDE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76"/>
            <p:cNvSpPr>
              <a:spLocks noEditPoints="1"/>
            </p:cNvSpPr>
            <p:nvPr/>
          </p:nvSpPr>
          <p:spPr bwMode="auto">
            <a:xfrm>
              <a:off x="3897" y="1236"/>
              <a:ext cx="106" cy="103"/>
            </a:xfrm>
            <a:custGeom>
              <a:avLst/>
              <a:gdLst>
                <a:gd name="T0" fmla="*/ 82 w 86"/>
                <a:gd name="T1" fmla="*/ 47 h 84"/>
                <a:gd name="T2" fmla="*/ 82 w 86"/>
                <a:gd name="T3" fmla="*/ 42 h 84"/>
                <a:gd name="T4" fmla="*/ 43 w 86"/>
                <a:gd name="T5" fmla="*/ 3 h 84"/>
                <a:gd name="T6" fmla="*/ 36 w 86"/>
                <a:gd name="T7" fmla="*/ 3 h 84"/>
                <a:gd name="T8" fmla="*/ 24 w 86"/>
                <a:gd name="T9" fmla="*/ 0 h 84"/>
                <a:gd name="T10" fmla="*/ 0 w 86"/>
                <a:gd name="T11" fmla="*/ 23 h 84"/>
                <a:gd name="T12" fmla="*/ 4 w 86"/>
                <a:gd name="T13" fmla="*/ 36 h 84"/>
                <a:gd name="T14" fmla="*/ 4 w 86"/>
                <a:gd name="T15" fmla="*/ 42 h 84"/>
                <a:gd name="T16" fmla="*/ 43 w 86"/>
                <a:gd name="T17" fmla="*/ 81 h 84"/>
                <a:gd name="T18" fmla="*/ 50 w 86"/>
                <a:gd name="T19" fmla="*/ 80 h 84"/>
                <a:gd name="T20" fmla="*/ 62 w 86"/>
                <a:gd name="T21" fmla="*/ 84 h 84"/>
                <a:gd name="T22" fmla="*/ 86 w 86"/>
                <a:gd name="T23" fmla="*/ 60 h 84"/>
                <a:gd name="T24" fmla="*/ 82 w 86"/>
                <a:gd name="T25" fmla="*/ 47 h 84"/>
                <a:gd name="T26" fmla="*/ 46 w 86"/>
                <a:gd name="T27" fmla="*/ 71 h 84"/>
                <a:gd name="T28" fmla="*/ 23 w 86"/>
                <a:gd name="T29" fmla="*/ 64 h 84"/>
                <a:gd name="T30" fmla="*/ 24 w 86"/>
                <a:gd name="T31" fmla="*/ 51 h 84"/>
                <a:gd name="T32" fmla="*/ 34 w 86"/>
                <a:gd name="T33" fmla="*/ 58 h 84"/>
                <a:gd name="T34" fmla="*/ 52 w 86"/>
                <a:gd name="T35" fmla="*/ 58 h 84"/>
                <a:gd name="T36" fmla="*/ 41 w 86"/>
                <a:gd name="T37" fmla="*/ 47 h 84"/>
                <a:gd name="T38" fmla="*/ 20 w 86"/>
                <a:gd name="T39" fmla="*/ 30 h 84"/>
                <a:gd name="T40" fmla="*/ 37 w 86"/>
                <a:gd name="T41" fmla="*/ 13 h 84"/>
                <a:gd name="T42" fmla="*/ 61 w 86"/>
                <a:gd name="T43" fmla="*/ 19 h 84"/>
                <a:gd name="T44" fmla="*/ 59 w 86"/>
                <a:gd name="T45" fmla="*/ 31 h 84"/>
                <a:gd name="T46" fmla="*/ 42 w 86"/>
                <a:gd name="T47" fmla="*/ 22 h 84"/>
                <a:gd name="T48" fmla="*/ 38 w 86"/>
                <a:gd name="T49" fmla="*/ 34 h 84"/>
                <a:gd name="T50" fmla="*/ 66 w 86"/>
                <a:gd name="T51" fmla="*/ 49 h 84"/>
                <a:gd name="T52" fmla="*/ 46 w 86"/>
                <a:gd name="T53" fmla="*/ 7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6" h="84">
                  <a:moveTo>
                    <a:pt x="82" y="47"/>
                  </a:moveTo>
                  <a:cubicBezTo>
                    <a:pt x="82" y="45"/>
                    <a:pt x="82" y="44"/>
                    <a:pt x="82" y="42"/>
                  </a:cubicBezTo>
                  <a:cubicBezTo>
                    <a:pt x="82" y="20"/>
                    <a:pt x="64" y="3"/>
                    <a:pt x="43" y="3"/>
                  </a:cubicBezTo>
                  <a:cubicBezTo>
                    <a:pt x="41" y="3"/>
                    <a:pt x="39" y="3"/>
                    <a:pt x="36" y="3"/>
                  </a:cubicBezTo>
                  <a:cubicBezTo>
                    <a:pt x="33" y="1"/>
                    <a:pt x="28" y="0"/>
                    <a:pt x="24" y="0"/>
                  </a:cubicBezTo>
                  <a:cubicBezTo>
                    <a:pt x="11" y="0"/>
                    <a:pt x="0" y="10"/>
                    <a:pt x="0" y="23"/>
                  </a:cubicBezTo>
                  <a:cubicBezTo>
                    <a:pt x="0" y="28"/>
                    <a:pt x="2" y="32"/>
                    <a:pt x="4" y="36"/>
                  </a:cubicBezTo>
                  <a:cubicBezTo>
                    <a:pt x="4" y="38"/>
                    <a:pt x="4" y="40"/>
                    <a:pt x="4" y="42"/>
                  </a:cubicBezTo>
                  <a:cubicBezTo>
                    <a:pt x="4" y="63"/>
                    <a:pt x="21" y="81"/>
                    <a:pt x="43" y="81"/>
                  </a:cubicBezTo>
                  <a:cubicBezTo>
                    <a:pt x="45" y="81"/>
                    <a:pt x="48" y="81"/>
                    <a:pt x="50" y="80"/>
                  </a:cubicBezTo>
                  <a:cubicBezTo>
                    <a:pt x="54" y="83"/>
                    <a:pt x="58" y="84"/>
                    <a:pt x="62" y="84"/>
                  </a:cubicBezTo>
                  <a:cubicBezTo>
                    <a:pt x="75" y="84"/>
                    <a:pt x="86" y="73"/>
                    <a:pt x="86" y="60"/>
                  </a:cubicBezTo>
                  <a:cubicBezTo>
                    <a:pt x="86" y="56"/>
                    <a:pt x="84" y="51"/>
                    <a:pt x="82" y="47"/>
                  </a:cubicBezTo>
                  <a:close/>
                  <a:moveTo>
                    <a:pt x="46" y="71"/>
                  </a:moveTo>
                  <a:cubicBezTo>
                    <a:pt x="34" y="71"/>
                    <a:pt x="28" y="69"/>
                    <a:pt x="23" y="64"/>
                  </a:cubicBezTo>
                  <a:cubicBezTo>
                    <a:pt x="17" y="58"/>
                    <a:pt x="19" y="52"/>
                    <a:pt x="24" y="51"/>
                  </a:cubicBezTo>
                  <a:cubicBezTo>
                    <a:pt x="29" y="51"/>
                    <a:pt x="32" y="57"/>
                    <a:pt x="34" y="58"/>
                  </a:cubicBezTo>
                  <a:cubicBezTo>
                    <a:pt x="37" y="60"/>
                    <a:pt x="47" y="64"/>
                    <a:pt x="52" y="58"/>
                  </a:cubicBezTo>
                  <a:cubicBezTo>
                    <a:pt x="58" y="51"/>
                    <a:pt x="48" y="48"/>
                    <a:pt x="41" y="47"/>
                  </a:cubicBezTo>
                  <a:cubicBezTo>
                    <a:pt x="32" y="45"/>
                    <a:pt x="19" y="40"/>
                    <a:pt x="20" y="30"/>
                  </a:cubicBezTo>
                  <a:cubicBezTo>
                    <a:pt x="21" y="19"/>
                    <a:pt x="29" y="14"/>
                    <a:pt x="37" y="13"/>
                  </a:cubicBezTo>
                  <a:cubicBezTo>
                    <a:pt x="48" y="12"/>
                    <a:pt x="55" y="14"/>
                    <a:pt x="61" y="19"/>
                  </a:cubicBezTo>
                  <a:cubicBezTo>
                    <a:pt x="67" y="25"/>
                    <a:pt x="63" y="31"/>
                    <a:pt x="59" y="31"/>
                  </a:cubicBezTo>
                  <a:cubicBezTo>
                    <a:pt x="55" y="32"/>
                    <a:pt x="51" y="22"/>
                    <a:pt x="42" y="22"/>
                  </a:cubicBezTo>
                  <a:cubicBezTo>
                    <a:pt x="33" y="22"/>
                    <a:pt x="27" y="32"/>
                    <a:pt x="38" y="34"/>
                  </a:cubicBezTo>
                  <a:cubicBezTo>
                    <a:pt x="49" y="37"/>
                    <a:pt x="61" y="38"/>
                    <a:pt x="66" y="49"/>
                  </a:cubicBezTo>
                  <a:cubicBezTo>
                    <a:pt x="70" y="59"/>
                    <a:pt x="59" y="70"/>
                    <a:pt x="46" y="71"/>
                  </a:cubicBezTo>
                  <a:close/>
                </a:path>
              </a:pathLst>
            </a:custGeom>
            <a:solidFill>
              <a:srgbClr val="EA1D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77"/>
            <p:cNvSpPr>
              <a:spLocks noEditPoints="1"/>
            </p:cNvSpPr>
            <p:nvPr/>
          </p:nvSpPr>
          <p:spPr bwMode="auto">
            <a:xfrm>
              <a:off x="3942" y="1146"/>
              <a:ext cx="59" cy="78"/>
            </a:xfrm>
            <a:custGeom>
              <a:avLst/>
              <a:gdLst>
                <a:gd name="T0" fmla="*/ 42 w 48"/>
                <a:gd name="T1" fmla="*/ 8 h 63"/>
                <a:gd name="T2" fmla="*/ 6 w 48"/>
                <a:gd name="T3" fmla="*/ 8 h 63"/>
                <a:gd name="T4" fmla="*/ 0 w 48"/>
                <a:gd name="T5" fmla="*/ 14 h 63"/>
                <a:gd name="T6" fmla="*/ 0 w 48"/>
                <a:gd name="T7" fmla="*/ 16 h 63"/>
                <a:gd name="T8" fmla="*/ 48 w 48"/>
                <a:gd name="T9" fmla="*/ 16 h 63"/>
                <a:gd name="T10" fmla="*/ 48 w 48"/>
                <a:gd name="T11" fmla="*/ 14 h 63"/>
                <a:gd name="T12" fmla="*/ 42 w 48"/>
                <a:gd name="T13" fmla="*/ 8 h 63"/>
                <a:gd name="T14" fmla="*/ 31 w 48"/>
                <a:gd name="T15" fmla="*/ 4 h 63"/>
                <a:gd name="T16" fmla="*/ 32 w 48"/>
                <a:gd name="T17" fmla="*/ 10 h 63"/>
                <a:gd name="T18" fmla="*/ 16 w 48"/>
                <a:gd name="T19" fmla="*/ 10 h 63"/>
                <a:gd name="T20" fmla="*/ 17 w 48"/>
                <a:gd name="T21" fmla="*/ 4 h 63"/>
                <a:gd name="T22" fmla="*/ 31 w 48"/>
                <a:gd name="T23" fmla="*/ 4 h 63"/>
                <a:gd name="T24" fmla="*/ 32 w 48"/>
                <a:gd name="T25" fmla="*/ 0 h 63"/>
                <a:gd name="T26" fmla="*/ 16 w 48"/>
                <a:gd name="T27" fmla="*/ 0 h 63"/>
                <a:gd name="T28" fmla="*/ 13 w 48"/>
                <a:gd name="T29" fmla="*/ 3 h 63"/>
                <a:gd name="T30" fmla="*/ 12 w 48"/>
                <a:gd name="T31" fmla="*/ 11 h 63"/>
                <a:gd name="T32" fmla="*/ 14 w 48"/>
                <a:gd name="T33" fmla="*/ 14 h 63"/>
                <a:gd name="T34" fmla="*/ 34 w 48"/>
                <a:gd name="T35" fmla="*/ 14 h 63"/>
                <a:gd name="T36" fmla="*/ 36 w 48"/>
                <a:gd name="T37" fmla="*/ 11 h 63"/>
                <a:gd name="T38" fmla="*/ 35 w 48"/>
                <a:gd name="T39" fmla="*/ 3 h 63"/>
                <a:gd name="T40" fmla="*/ 32 w 48"/>
                <a:gd name="T41" fmla="*/ 0 h 63"/>
                <a:gd name="T42" fmla="*/ 43 w 48"/>
                <a:gd name="T43" fmla="*/ 20 h 63"/>
                <a:gd name="T44" fmla="*/ 5 w 48"/>
                <a:gd name="T45" fmla="*/ 20 h 63"/>
                <a:gd name="T46" fmla="*/ 2 w 48"/>
                <a:gd name="T47" fmla="*/ 24 h 63"/>
                <a:gd name="T48" fmla="*/ 5 w 48"/>
                <a:gd name="T49" fmla="*/ 59 h 63"/>
                <a:gd name="T50" fmla="*/ 9 w 48"/>
                <a:gd name="T51" fmla="*/ 63 h 63"/>
                <a:gd name="T52" fmla="*/ 39 w 48"/>
                <a:gd name="T53" fmla="*/ 63 h 63"/>
                <a:gd name="T54" fmla="*/ 43 w 48"/>
                <a:gd name="T55" fmla="*/ 59 h 63"/>
                <a:gd name="T56" fmla="*/ 46 w 48"/>
                <a:gd name="T57" fmla="*/ 24 h 63"/>
                <a:gd name="T58" fmla="*/ 43 w 48"/>
                <a:gd name="T59" fmla="*/ 20 h 63"/>
                <a:gd name="T60" fmla="*/ 16 w 48"/>
                <a:gd name="T61" fmla="*/ 55 h 63"/>
                <a:gd name="T62" fmla="*/ 10 w 48"/>
                <a:gd name="T63" fmla="*/ 55 h 63"/>
                <a:gd name="T64" fmla="*/ 8 w 48"/>
                <a:gd name="T65" fmla="*/ 28 h 63"/>
                <a:gd name="T66" fmla="*/ 16 w 48"/>
                <a:gd name="T67" fmla="*/ 28 h 63"/>
                <a:gd name="T68" fmla="*/ 16 w 48"/>
                <a:gd name="T69" fmla="*/ 55 h 63"/>
                <a:gd name="T70" fmla="*/ 28 w 48"/>
                <a:gd name="T71" fmla="*/ 55 h 63"/>
                <a:gd name="T72" fmla="*/ 20 w 48"/>
                <a:gd name="T73" fmla="*/ 55 h 63"/>
                <a:gd name="T74" fmla="*/ 20 w 48"/>
                <a:gd name="T75" fmla="*/ 28 h 63"/>
                <a:gd name="T76" fmla="*/ 28 w 48"/>
                <a:gd name="T77" fmla="*/ 28 h 63"/>
                <a:gd name="T78" fmla="*/ 28 w 48"/>
                <a:gd name="T79" fmla="*/ 55 h 63"/>
                <a:gd name="T80" fmla="*/ 38 w 48"/>
                <a:gd name="T81" fmla="*/ 55 h 63"/>
                <a:gd name="T82" fmla="*/ 32 w 48"/>
                <a:gd name="T83" fmla="*/ 55 h 63"/>
                <a:gd name="T84" fmla="*/ 32 w 48"/>
                <a:gd name="T85" fmla="*/ 28 h 63"/>
                <a:gd name="T86" fmla="*/ 40 w 48"/>
                <a:gd name="T87" fmla="*/ 28 h 63"/>
                <a:gd name="T88" fmla="*/ 38 w 48"/>
                <a:gd name="T89" fmla="*/ 5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8" h="63">
                  <a:moveTo>
                    <a:pt x="42" y="8"/>
                  </a:moveTo>
                  <a:cubicBezTo>
                    <a:pt x="6" y="8"/>
                    <a:pt x="6" y="8"/>
                    <a:pt x="6" y="8"/>
                  </a:cubicBezTo>
                  <a:cubicBezTo>
                    <a:pt x="3" y="8"/>
                    <a:pt x="0" y="10"/>
                    <a:pt x="0" y="14"/>
                  </a:cubicBezTo>
                  <a:cubicBezTo>
                    <a:pt x="0" y="16"/>
                    <a:pt x="0" y="16"/>
                    <a:pt x="0" y="16"/>
                  </a:cubicBezTo>
                  <a:cubicBezTo>
                    <a:pt x="48" y="16"/>
                    <a:pt x="48" y="16"/>
                    <a:pt x="48" y="16"/>
                  </a:cubicBezTo>
                  <a:cubicBezTo>
                    <a:pt x="48" y="14"/>
                    <a:pt x="48" y="14"/>
                    <a:pt x="48" y="14"/>
                  </a:cubicBezTo>
                  <a:cubicBezTo>
                    <a:pt x="48" y="10"/>
                    <a:pt x="45" y="8"/>
                    <a:pt x="42" y="8"/>
                  </a:cubicBezTo>
                  <a:close/>
                  <a:moveTo>
                    <a:pt x="31" y="4"/>
                  </a:moveTo>
                  <a:cubicBezTo>
                    <a:pt x="32" y="10"/>
                    <a:pt x="32" y="10"/>
                    <a:pt x="32" y="10"/>
                  </a:cubicBezTo>
                  <a:cubicBezTo>
                    <a:pt x="16" y="10"/>
                    <a:pt x="16" y="10"/>
                    <a:pt x="16" y="10"/>
                  </a:cubicBezTo>
                  <a:cubicBezTo>
                    <a:pt x="17" y="4"/>
                    <a:pt x="17" y="4"/>
                    <a:pt x="17" y="4"/>
                  </a:cubicBezTo>
                  <a:cubicBezTo>
                    <a:pt x="31" y="4"/>
                    <a:pt x="31" y="4"/>
                    <a:pt x="31" y="4"/>
                  </a:cubicBezTo>
                  <a:moveTo>
                    <a:pt x="32" y="0"/>
                  </a:moveTo>
                  <a:cubicBezTo>
                    <a:pt x="16" y="0"/>
                    <a:pt x="16" y="0"/>
                    <a:pt x="16" y="0"/>
                  </a:cubicBezTo>
                  <a:cubicBezTo>
                    <a:pt x="15" y="0"/>
                    <a:pt x="13" y="1"/>
                    <a:pt x="13" y="3"/>
                  </a:cubicBezTo>
                  <a:cubicBezTo>
                    <a:pt x="12" y="11"/>
                    <a:pt x="12" y="11"/>
                    <a:pt x="12" y="11"/>
                  </a:cubicBezTo>
                  <a:cubicBezTo>
                    <a:pt x="11" y="13"/>
                    <a:pt x="13" y="14"/>
                    <a:pt x="14" y="14"/>
                  </a:cubicBezTo>
                  <a:cubicBezTo>
                    <a:pt x="34" y="14"/>
                    <a:pt x="34" y="14"/>
                    <a:pt x="34" y="14"/>
                  </a:cubicBezTo>
                  <a:cubicBezTo>
                    <a:pt x="36" y="14"/>
                    <a:pt x="37" y="13"/>
                    <a:pt x="36" y="11"/>
                  </a:cubicBezTo>
                  <a:cubicBezTo>
                    <a:pt x="35" y="3"/>
                    <a:pt x="35" y="3"/>
                    <a:pt x="35" y="3"/>
                  </a:cubicBezTo>
                  <a:cubicBezTo>
                    <a:pt x="35" y="1"/>
                    <a:pt x="34" y="0"/>
                    <a:pt x="32" y="0"/>
                  </a:cubicBezTo>
                  <a:close/>
                  <a:moveTo>
                    <a:pt x="43" y="20"/>
                  </a:moveTo>
                  <a:cubicBezTo>
                    <a:pt x="5" y="20"/>
                    <a:pt x="5" y="20"/>
                    <a:pt x="5" y="20"/>
                  </a:cubicBezTo>
                  <a:cubicBezTo>
                    <a:pt x="3" y="20"/>
                    <a:pt x="2" y="21"/>
                    <a:pt x="2" y="24"/>
                  </a:cubicBezTo>
                  <a:cubicBezTo>
                    <a:pt x="5" y="59"/>
                    <a:pt x="5" y="59"/>
                    <a:pt x="5" y="59"/>
                  </a:cubicBezTo>
                  <a:cubicBezTo>
                    <a:pt x="5" y="61"/>
                    <a:pt x="7" y="63"/>
                    <a:pt x="9" y="63"/>
                  </a:cubicBezTo>
                  <a:cubicBezTo>
                    <a:pt x="39" y="63"/>
                    <a:pt x="39" y="63"/>
                    <a:pt x="39" y="63"/>
                  </a:cubicBezTo>
                  <a:cubicBezTo>
                    <a:pt x="41" y="63"/>
                    <a:pt x="43" y="61"/>
                    <a:pt x="43" y="59"/>
                  </a:cubicBezTo>
                  <a:cubicBezTo>
                    <a:pt x="46" y="24"/>
                    <a:pt x="46" y="24"/>
                    <a:pt x="46" y="24"/>
                  </a:cubicBezTo>
                  <a:cubicBezTo>
                    <a:pt x="47" y="21"/>
                    <a:pt x="45" y="20"/>
                    <a:pt x="43" y="20"/>
                  </a:cubicBezTo>
                  <a:close/>
                  <a:moveTo>
                    <a:pt x="16" y="55"/>
                  </a:moveTo>
                  <a:cubicBezTo>
                    <a:pt x="10" y="55"/>
                    <a:pt x="10" y="55"/>
                    <a:pt x="10" y="55"/>
                  </a:cubicBezTo>
                  <a:cubicBezTo>
                    <a:pt x="8" y="28"/>
                    <a:pt x="8" y="28"/>
                    <a:pt x="8" y="28"/>
                  </a:cubicBezTo>
                  <a:cubicBezTo>
                    <a:pt x="16" y="28"/>
                    <a:pt x="16" y="28"/>
                    <a:pt x="16" y="28"/>
                  </a:cubicBezTo>
                  <a:lnTo>
                    <a:pt x="16" y="55"/>
                  </a:lnTo>
                  <a:close/>
                  <a:moveTo>
                    <a:pt x="28" y="55"/>
                  </a:moveTo>
                  <a:cubicBezTo>
                    <a:pt x="20" y="55"/>
                    <a:pt x="20" y="55"/>
                    <a:pt x="20" y="55"/>
                  </a:cubicBezTo>
                  <a:cubicBezTo>
                    <a:pt x="20" y="28"/>
                    <a:pt x="20" y="28"/>
                    <a:pt x="20" y="28"/>
                  </a:cubicBezTo>
                  <a:cubicBezTo>
                    <a:pt x="28" y="28"/>
                    <a:pt x="28" y="28"/>
                    <a:pt x="28" y="28"/>
                  </a:cubicBezTo>
                  <a:lnTo>
                    <a:pt x="28" y="55"/>
                  </a:lnTo>
                  <a:close/>
                  <a:moveTo>
                    <a:pt x="38" y="55"/>
                  </a:moveTo>
                  <a:cubicBezTo>
                    <a:pt x="32" y="55"/>
                    <a:pt x="32" y="55"/>
                    <a:pt x="32" y="55"/>
                  </a:cubicBezTo>
                  <a:cubicBezTo>
                    <a:pt x="32" y="28"/>
                    <a:pt x="32" y="28"/>
                    <a:pt x="32" y="28"/>
                  </a:cubicBezTo>
                  <a:cubicBezTo>
                    <a:pt x="40" y="28"/>
                    <a:pt x="40" y="28"/>
                    <a:pt x="40" y="28"/>
                  </a:cubicBezTo>
                  <a:lnTo>
                    <a:pt x="38" y="55"/>
                  </a:lnTo>
                  <a:close/>
                </a:path>
              </a:pathLst>
            </a:custGeom>
            <a:solidFill>
              <a:srgbClr val="8C1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78"/>
            <p:cNvSpPr>
              <a:spLocks noEditPoints="1"/>
            </p:cNvSpPr>
            <p:nvPr/>
          </p:nvSpPr>
          <p:spPr bwMode="auto">
            <a:xfrm>
              <a:off x="3770" y="1774"/>
              <a:ext cx="160" cy="160"/>
            </a:xfrm>
            <a:custGeom>
              <a:avLst/>
              <a:gdLst>
                <a:gd name="T0" fmla="*/ 65 w 130"/>
                <a:gd name="T1" fmla="*/ 0 h 130"/>
                <a:gd name="T2" fmla="*/ 0 w 130"/>
                <a:gd name="T3" fmla="*/ 65 h 130"/>
                <a:gd name="T4" fmla="*/ 65 w 130"/>
                <a:gd name="T5" fmla="*/ 130 h 130"/>
                <a:gd name="T6" fmla="*/ 130 w 130"/>
                <a:gd name="T7" fmla="*/ 65 h 130"/>
                <a:gd name="T8" fmla="*/ 65 w 130"/>
                <a:gd name="T9" fmla="*/ 0 h 130"/>
                <a:gd name="T10" fmla="*/ 65 w 130"/>
                <a:gd name="T11" fmla="*/ 114 h 130"/>
                <a:gd name="T12" fmla="*/ 16 w 130"/>
                <a:gd name="T13" fmla="*/ 65 h 130"/>
                <a:gd name="T14" fmla="*/ 65 w 130"/>
                <a:gd name="T15" fmla="*/ 16 h 130"/>
                <a:gd name="T16" fmla="*/ 114 w 130"/>
                <a:gd name="T17" fmla="*/ 65 h 130"/>
                <a:gd name="T18" fmla="*/ 65 w 130"/>
                <a:gd name="T19" fmla="*/ 114 h 130"/>
                <a:gd name="T20" fmla="*/ 40 w 130"/>
                <a:gd name="T21" fmla="*/ 65 h 130"/>
                <a:gd name="T22" fmla="*/ 65 w 130"/>
                <a:gd name="T23" fmla="*/ 90 h 130"/>
                <a:gd name="T24" fmla="*/ 89 w 130"/>
                <a:gd name="T25" fmla="*/ 65 h 130"/>
                <a:gd name="T26" fmla="*/ 65 w 130"/>
                <a:gd name="T27" fmla="*/ 41 h 130"/>
                <a:gd name="T28" fmla="*/ 40 w 130"/>
                <a:gd name="T29" fmla="*/ 6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0" h="130">
                  <a:moveTo>
                    <a:pt x="65" y="0"/>
                  </a:moveTo>
                  <a:cubicBezTo>
                    <a:pt x="29" y="0"/>
                    <a:pt x="0" y="29"/>
                    <a:pt x="0" y="65"/>
                  </a:cubicBezTo>
                  <a:cubicBezTo>
                    <a:pt x="0" y="101"/>
                    <a:pt x="29" y="130"/>
                    <a:pt x="65" y="130"/>
                  </a:cubicBezTo>
                  <a:cubicBezTo>
                    <a:pt x="101" y="130"/>
                    <a:pt x="130" y="101"/>
                    <a:pt x="130" y="65"/>
                  </a:cubicBezTo>
                  <a:cubicBezTo>
                    <a:pt x="130" y="29"/>
                    <a:pt x="101" y="0"/>
                    <a:pt x="65" y="0"/>
                  </a:cubicBezTo>
                  <a:close/>
                  <a:moveTo>
                    <a:pt x="65" y="114"/>
                  </a:moveTo>
                  <a:cubicBezTo>
                    <a:pt x="38" y="114"/>
                    <a:pt x="16" y="92"/>
                    <a:pt x="16" y="65"/>
                  </a:cubicBezTo>
                  <a:cubicBezTo>
                    <a:pt x="16" y="38"/>
                    <a:pt x="38" y="16"/>
                    <a:pt x="65" y="16"/>
                  </a:cubicBezTo>
                  <a:cubicBezTo>
                    <a:pt x="92" y="16"/>
                    <a:pt x="114" y="38"/>
                    <a:pt x="114" y="65"/>
                  </a:cubicBezTo>
                  <a:cubicBezTo>
                    <a:pt x="114" y="92"/>
                    <a:pt x="92" y="114"/>
                    <a:pt x="65" y="114"/>
                  </a:cubicBezTo>
                  <a:close/>
                  <a:moveTo>
                    <a:pt x="40" y="65"/>
                  </a:moveTo>
                  <a:cubicBezTo>
                    <a:pt x="40" y="79"/>
                    <a:pt x="51" y="90"/>
                    <a:pt x="65" y="90"/>
                  </a:cubicBezTo>
                  <a:cubicBezTo>
                    <a:pt x="78" y="90"/>
                    <a:pt x="89" y="79"/>
                    <a:pt x="89" y="65"/>
                  </a:cubicBezTo>
                  <a:cubicBezTo>
                    <a:pt x="89" y="52"/>
                    <a:pt x="78" y="41"/>
                    <a:pt x="65" y="41"/>
                  </a:cubicBezTo>
                  <a:cubicBezTo>
                    <a:pt x="51" y="41"/>
                    <a:pt x="40" y="52"/>
                    <a:pt x="40" y="65"/>
                  </a:cubicBezTo>
                  <a:close/>
                </a:path>
              </a:pathLst>
            </a:custGeom>
            <a:solidFill>
              <a:srgbClr val="8C1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79"/>
            <p:cNvSpPr>
              <a:spLocks noEditPoints="1"/>
            </p:cNvSpPr>
            <p:nvPr/>
          </p:nvSpPr>
          <p:spPr bwMode="auto">
            <a:xfrm>
              <a:off x="3654" y="1102"/>
              <a:ext cx="265" cy="116"/>
            </a:xfrm>
            <a:custGeom>
              <a:avLst/>
              <a:gdLst>
                <a:gd name="T0" fmla="*/ 188 w 216"/>
                <a:gd name="T1" fmla="*/ 41 h 94"/>
                <a:gd name="T2" fmla="*/ 178 w 216"/>
                <a:gd name="T3" fmla="*/ 43 h 94"/>
                <a:gd name="T4" fmla="*/ 129 w 216"/>
                <a:gd name="T5" fmla="*/ 0 h 94"/>
                <a:gd name="T6" fmla="*/ 111 w 216"/>
                <a:gd name="T7" fmla="*/ 3 h 94"/>
                <a:gd name="T8" fmla="*/ 108 w 216"/>
                <a:gd name="T9" fmla="*/ 6 h 94"/>
                <a:gd name="T10" fmla="*/ 108 w 216"/>
                <a:gd name="T11" fmla="*/ 91 h 94"/>
                <a:gd name="T12" fmla="*/ 111 w 216"/>
                <a:gd name="T13" fmla="*/ 94 h 94"/>
                <a:gd name="T14" fmla="*/ 188 w 216"/>
                <a:gd name="T15" fmla="*/ 94 h 94"/>
                <a:gd name="T16" fmla="*/ 216 w 216"/>
                <a:gd name="T17" fmla="*/ 68 h 94"/>
                <a:gd name="T18" fmla="*/ 188 w 216"/>
                <a:gd name="T19" fmla="*/ 41 h 94"/>
                <a:gd name="T20" fmla="*/ 85 w 216"/>
                <a:gd name="T21" fmla="*/ 94 h 94"/>
                <a:gd name="T22" fmla="*/ 91 w 216"/>
                <a:gd name="T23" fmla="*/ 94 h 94"/>
                <a:gd name="T24" fmla="*/ 95 w 216"/>
                <a:gd name="T25" fmla="*/ 47 h 94"/>
                <a:gd name="T26" fmla="*/ 91 w 216"/>
                <a:gd name="T27" fmla="*/ 0 h 94"/>
                <a:gd name="T28" fmla="*/ 85 w 216"/>
                <a:gd name="T29" fmla="*/ 0 h 94"/>
                <a:gd name="T30" fmla="*/ 81 w 216"/>
                <a:gd name="T31" fmla="*/ 47 h 94"/>
                <a:gd name="T32" fmla="*/ 85 w 216"/>
                <a:gd name="T33" fmla="*/ 94 h 94"/>
                <a:gd name="T34" fmla="*/ 64 w 216"/>
                <a:gd name="T35" fmla="*/ 94 h 94"/>
                <a:gd name="T36" fmla="*/ 58 w 216"/>
                <a:gd name="T37" fmla="*/ 94 h 94"/>
                <a:gd name="T38" fmla="*/ 54 w 216"/>
                <a:gd name="T39" fmla="*/ 60 h 94"/>
                <a:gd name="T40" fmla="*/ 58 w 216"/>
                <a:gd name="T41" fmla="*/ 27 h 94"/>
                <a:gd name="T42" fmla="*/ 64 w 216"/>
                <a:gd name="T43" fmla="*/ 27 h 94"/>
                <a:gd name="T44" fmla="*/ 68 w 216"/>
                <a:gd name="T45" fmla="*/ 61 h 94"/>
                <a:gd name="T46" fmla="*/ 64 w 216"/>
                <a:gd name="T47" fmla="*/ 94 h 94"/>
                <a:gd name="T48" fmla="*/ 31 w 216"/>
                <a:gd name="T49" fmla="*/ 94 h 94"/>
                <a:gd name="T50" fmla="*/ 37 w 216"/>
                <a:gd name="T51" fmla="*/ 94 h 94"/>
                <a:gd name="T52" fmla="*/ 41 w 216"/>
                <a:gd name="T53" fmla="*/ 67 h 94"/>
                <a:gd name="T54" fmla="*/ 37 w 216"/>
                <a:gd name="T55" fmla="*/ 40 h 94"/>
                <a:gd name="T56" fmla="*/ 31 w 216"/>
                <a:gd name="T57" fmla="*/ 40 h 94"/>
                <a:gd name="T58" fmla="*/ 27 w 216"/>
                <a:gd name="T59" fmla="*/ 67 h 94"/>
                <a:gd name="T60" fmla="*/ 31 w 216"/>
                <a:gd name="T61" fmla="*/ 94 h 94"/>
                <a:gd name="T62" fmla="*/ 4 w 216"/>
                <a:gd name="T63" fmla="*/ 81 h 94"/>
                <a:gd name="T64" fmla="*/ 10 w 216"/>
                <a:gd name="T65" fmla="*/ 81 h 94"/>
                <a:gd name="T66" fmla="*/ 14 w 216"/>
                <a:gd name="T67" fmla="*/ 67 h 94"/>
                <a:gd name="T68" fmla="*/ 10 w 216"/>
                <a:gd name="T69" fmla="*/ 54 h 94"/>
                <a:gd name="T70" fmla="*/ 4 w 216"/>
                <a:gd name="T71" fmla="*/ 54 h 94"/>
                <a:gd name="T72" fmla="*/ 0 w 216"/>
                <a:gd name="T73" fmla="*/ 67 h 94"/>
                <a:gd name="T74" fmla="*/ 4 w 216"/>
                <a:gd name="T75" fmla="*/ 8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6" h="94">
                  <a:moveTo>
                    <a:pt x="188" y="41"/>
                  </a:moveTo>
                  <a:cubicBezTo>
                    <a:pt x="184" y="41"/>
                    <a:pt x="181" y="42"/>
                    <a:pt x="178" y="43"/>
                  </a:cubicBezTo>
                  <a:cubicBezTo>
                    <a:pt x="175" y="19"/>
                    <a:pt x="154" y="0"/>
                    <a:pt x="129" y="0"/>
                  </a:cubicBezTo>
                  <a:cubicBezTo>
                    <a:pt x="122" y="0"/>
                    <a:pt x="116" y="1"/>
                    <a:pt x="111" y="3"/>
                  </a:cubicBezTo>
                  <a:cubicBezTo>
                    <a:pt x="109" y="4"/>
                    <a:pt x="108" y="5"/>
                    <a:pt x="108" y="6"/>
                  </a:cubicBezTo>
                  <a:cubicBezTo>
                    <a:pt x="108" y="91"/>
                    <a:pt x="108" y="91"/>
                    <a:pt x="108" y="91"/>
                  </a:cubicBezTo>
                  <a:cubicBezTo>
                    <a:pt x="108" y="93"/>
                    <a:pt x="110" y="94"/>
                    <a:pt x="111" y="94"/>
                  </a:cubicBezTo>
                  <a:cubicBezTo>
                    <a:pt x="111" y="94"/>
                    <a:pt x="188" y="94"/>
                    <a:pt x="188" y="94"/>
                  </a:cubicBezTo>
                  <a:cubicBezTo>
                    <a:pt x="204" y="94"/>
                    <a:pt x="216" y="82"/>
                    <a:pt x="216" y="68"/>
                  </a:cubicBezTo>
                  <a:cubicBezTo>
                    <a:pt x="216" y="53"/>
                    <a:pt x="204" y="41"/>
                    <a:pt x="188" y="41"/>
                  </a:cubicBezTo>
                  <a:close/>
                  <a:moveTo>
                    <a:pt x="85" y="94"/>
                  </a:moveTo>
                  <a:cubicBezTo>
                    <a:pt x="91" y="94"/>
                    <a:pt x="91" y="94"/>
                    <a:pt x="91" y="94"/>
                  </a:cubicBezTo>
                  <a:cubicBezTo>
                    <a:pt x="95" y="47"/>
                    <a:pt x="95" y="47"/>
                    <a:pt x="95" y="47"/>
                  </a:cubicBezTo>
                  <a:cubicBezTo>
                    <a:pt x="91" y="0"/>
                    <a:pt x="91" y="0"/>
                    <a:pt x="91" y="0"/>
                  </a:cubicBezTo>
                  <a:cubicBezTo>
                    <a:pt x="85" y="0"/>
                    <a:pt x="85" y="0"/>
                    <a:pt x="85" y="0"/>
                  </a:cubicBezTo>
                  <a:cubicBezTo>
                    <a:pt x="81" y="47"/>
                    <a:pt x="81" y="47"/>
                    <a:pt x="81" y="47"/>
                  </a:cubicBezTo>
                  <a:lnTo>
                    <a:pt x="85" y="94"/>
                  </a:lnTo>
                  <a:close/>
                  <a:moveTo>
                    <a:pt x="64" y="94"/>
                  </a:moveTo>
                  <a:cubicBezTo>
                    <a:pt x="58" y="94"/>
                    <a:pt x="58" y="94"/>
                    <a:pt x="58" y="94"/>
                  </a:cubicBezTo>
                  <a:cubicBezTo>
                    <a:pt x="54" y="60"/>
                    <a:pt x="54" y="60"/>
                    <a:pt x="54" y="60"/>
                  </a:cubicBezTo>
                  <a:cubicBezTo>
                    <a:pt x="58" y="27"/>
                    <a:pt x="58" y="27"/>
                    <a:pt x="58" y="27"/>
                  </a:cubicBezTo>
                  <a:cubicBezTo>
                    <a:pt x="64" y="27"/>
                    <a:pt x="64" y="27"/>
                    <a:pt x="64" y="27"/>
                  </a:cubicBezTo>
                  <a:cubicBezTo>
                    <a:pt x="68" y="61"/>
                    <a:pt x="68" y="61"/>
                    <a:pt x="68" y="61"/>
                  </a:cubicBezTo>
                  <a:lnTo>
                    <a:pt x="64" y="94"/>
                  </a:lnTo>
                  <a:close/>
                  <a:moveTo>
                    <a:pt x="31" y="94"/>
                  </a:moveTo>
                  <a:cubicBezTo>
                    <a:pt x="37" y="94"/>
                    <a:pt x="37" y="94"/>
                    <a:pt x="37" y="94"/>
                  </a:cubicBezTo>
                  <a:cubicBezTo>
                    <a:pt x="41" y="67"/>
                    <a:pt x="41" y="67"/>
                    <a:pt x="41" y="67"/>
                  </a:cubicBezTo>
                  <a:cubicBezTo>
                    <a:pt x="37" y="40"/>
                    <a:pt x="37" y="40"/>
                    <a:pt x="37" y="40"/>
                  </a:cubicBezTo>
                  <a:cubicBezTo>
                    <a:pt x="31" y="40"/>
                    <a:pt x="31" y="40"/>
                    <a:pt x="31" y="40"/>
                  </a:cubicBezTo>
                  <a:cubicBezTo>
                    <a:pt x="27" y="67"/>
                    <a:pt x="27" y="67"/>
                    <a:pt x="27" y="67"/>
                  </a:cubicBezTo>
                  <a:lnTo>
                    <a:pt x="31" y="94"/>
                  </a:lnTo>
                  <a:close/>
                  <a:moveTo>
                    <a:pt x="4" y="81"/>
                  </a:moveTo>
                  <a:cubicBezTo>
                    <a:pt x="10" y="81"/>
                    <a:pt x="10" y="81"/>
                    <a:pt x="10" y="81"/>
                  </a:cubicBezTo>
                  <a:cubicBezTo>
                    <a:pt x="14" y="67"/>
                    <a:pt x="14" y="67"/>
                    <a:pt x="14" y="67"/>
                  </a:cubicBezTo>
                  <a:cubicBezTo>
                    <a:pt x="10" y="54"/>
                    <a:pt x="10" y="54"/>
                    <a:pt x="10" y="54"/>
                  </a:cubicBezTo>
                  <a:cubicBezTo>
                    <a:pt x="4" y="54"/>
                    <a:pt x="4" y="54"/>
                    <a:pt x="4" y="54"/>
                  </a:cubicBezTo>
                  <a:cubicBezTo>
                    <a:pt x="0" y="67"/>
                    <a:pt x="0" y="67"/>
                    <a:pt x="0" y="67"/>
                  </a:cubicBezTo>
                  <a:lnTo>
                    <a:pt x="4" y="81"/>
                  </a:lnTo>
                  <a:close/>
                </a:path>
              </a:pathLst>
            </a:custGeom>
            <a:solidFill>
              <a:srgbClr val="00AD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80"/>
            <p:cNvSpPr>
              <a:spLocks noEditPoints="1"/>
            </p:cNvSpPr>
            <p:nvPr/>
          </p:nvSpPr>
          <p:spPr bwMode="auto">
            <a:xfrm>
              <a:off x="3704" y="1240"/>
              <a:ext cx="148" cy="130"/>
            </a:xfrm>
            <a:custGeom>
              <a:avLst/>
              <a:gdLst>
                <a:gd name="T0" fmla="*/ 50 w 120"/>
                <a:gd name="T1" fmla="*/ 0 h 106"/>
                <a:gd name="T2" fmla="*/ 50 w 120"/>
                <a:gd name="T3" fmla="*/ 0 h 106"/>
                <a:gd name="T4" fmla="*/ 100 w 120"/>
                <a:gd name="T5" fmla="*/ 41 h 106"/>
                <a:gd name="T6" fmla="*/ 50 w 120"/>
                <a:gd name="T7" fmla="*/ 81 h 106"/>
                <a:gd name="T8" fmla="*/ 42 w 120"/>
                <a:gd name="T9" fmla="*/ 80 h 106"/>
                <a:gd name="T10" fmla="*/ 7 w 120"/>
                <a:gd name="T11" fmla="*/ 93 h 106"/>
                <a:gd name="T12" fmla="*/ 7 w 120"/>
                <a:gd name="T13" fmla="*/ 91 h 106"/>
                <a:gd name="T14" fmla="*/ 19 w 120"/>
                <a:gd name="T15" fmla="*/ 75 h 106"/>
                <a:gd name="T16" fmla="*/ 19 w 120"/>
                <a:gd name="T17" fmla="*/ 72 h 106"/>
                <a:gd name="T18" fmla="*/ 0 w 120"/>
                <a:gd name="T19" fmla="*/ 41 h 106"/>
                <a:gd name="T20" fmla="*/ 50 w 120"/>
                <a:gd name="T21" fmla="*/ 0 h 106"/>
                <a:gd name="T22" fmla="*/ 104 w 120"/>
                <a:gd name="T23" fmla="*/ 91 h 106"/>
                <a:gd name="T24" fmla="*/ 113 w 120"/>
                <a:gd name="T25" fmla="*/ 104 h 106"/>
                <a:gd name="T26" fmla="*/ 113 w 120"/>
                <a:gd name="T27" fmla="*/ 106 h 106"/>
                <a:gd name="T28" fmla="*/ 83 w 120"/>
                <a:gd name="T29" fmla="*/ 95 h 106"/>
                <a:gd name="T30" fmla="*/ 77 w 120"/>
                <a:gd name="T31" fmla="*/ 96 h 106"/>
                <a:gd name="T32" fmla="*/ 50 w 120"/>
                <a:gd name="T33" fmla="*/ 89 h 106"/>
                <a:gd name="T34" fmla="*/ 90 w 120"/>
                <a:gd name="T35" fmla="*/ 75 h 106"/>
                <a:gd name="T36" fmla="*/ 103 w 120"/>
                <a:gd name="T37" fmla="*/ 60 h 106"/>
                <a:gd name="T38" fmla="*/ 108 w 120"/>
                <a:gd name="T39" fmla="*/ 41 h 106"/>
                <a:gd name="T40" fmla="*/ 108 w 120"/>
                <a:gd name="T41" fmla="*/ 37 h 106"/>
                <a:gd name="T42" fmla="*/ 120 w 120"/>
                <a:gd name="T43" fmla="*/ 61 h 106"/>
                <a:gd name="T44" fmla="*/ 104 w 120"/>
                <a:gd name="T45" fmla="*/ 88 h 106"/>
                <a:gd name="T46" fmla="*/ 104 w 120"/>
                <a:gd name="T47" fmla="*/ 9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0" h="106">
                  <a:moveTo>
                    <a:pt x="50" y="0"/>
                  </a:moveTo>
                  <a:cubicBezTo>
                    <a:pt x="50" y="0"/>
                    <a:pt x="50" y="0"/>
                    <a:pt x="50" y="0"/>
                  </a:cubicBezTo>
                  <a:cubicBezTo>
                    <a:pt x="78" y="0"/>
                    <a:pt x="100" y="18"/>
                    <a:pt x="100" y="41"/>
                  </a:cubicBezTo>
                  <a:cubicBezTo>
                    <a:pt x="100" y="63"/>
                    <a:pt x="78" y="81"/>
                    <a:pt x="50" y="81"/>
                  </a:cubicBezTo>
                  <a:cubicBezTo>
                    <a:pt x="47" y="81"/>
                    <a:pt x="45" y="81"/>
                    <a:pt x="42" y="80"/>
                  </a:cubicBezTo>
                  <a:cubicBezTo>
                    <a:pt x="32" y="91"/>
                    <a:pt x="19" y="93"/>
                    <a:pt x="7" y="93"/>
                  </a:cubicBezTo>
                  <a:cubicBezTo>
                    <a:pt x="7" y="91"/>
                    <a:pt x="7" y="91"/>
                    <a:pt x="7" y="91"/>
                  </a:cubicBezTo>
                  <a:cubicBezTo>
                    <a:pt x="14" y="87"/>
                    <a:pt x="19" y="81"/>
                    <a:pt x="19" y="75"/>
                  </a:cubicBezTo>
                  <a:cubicBezTo>
                    <a:pt x="19" y="74"/>
                    <a:pt x="19" y="73"/>
                    <a:pt x="19" y="72"/>
                  </a:cubicBezTo>
                  <a:cubicBezTo>
                    <a:pt x="8" y="65"/>
                    <a:pt x="0" y="53"/>
                    <a:pt x="0" y="41"/>
                  </a:cubicBezTo>
                  <a:cubicBezTo>
                    <a:pt x="0" y="18"/>
                    <a:pt x="23" y="0"/>
                    <a:pt x="50" y="0"/>
                  </a:cubicBezTo>
                  <a:close/>
                  <a:moveTo>
                    <a:pt x="104" y="91"/>
                  </a:moveTo>
                  <a:cubicBezTo>
                    <a:pt x="104" y="96"/>
                    <a:pt x="107" y="101"/>
                    <a:pt x="113" y="104"/>
                  </a:cubicBezTo>
                  <a:cubicBezTo>
                    <a:pt x="113" y="106"/>
                    <a:pt x="113" y="106"/>
                    <a:pt x="113" y="106"/>
                  </a:cubicBezTo>
                  <a:cubicBezTo>
                    <a:pt x="102" y="106"/>
                    <a:pt x="93" y="105"/>
                    <a:pt x="83" y="95"/>
                  </a:cubicBezTo>
                  <a:cubicBezTo>
                    <a:pt x="81" y="96"/>
                    <a:pt x="79" y="96"/>
                    <a:pt x="77" y="96"/>
                  </a:cubicBezTo>
                  <a:cubicBezTo>
                    <a:pt x="67" y="96"/>
                    <a:pt x="58" y="93"/>
                    <a:pt x="50" y="89"/>
                  </a:cubicBezTo>
                  <a:cubicBezTo>
                    <a:pt x="65" y="89"/>
                    <a:pt x="79" y="84"/>
                    <a:pt x="90" y="75"/>
                  </a:cubicBezTo>
                  <a:cubicBezTo>
                    <a:pt x="96" y="71"/>
                    <a:pt x="100" y="66"/>
                    <a:pt x="103" y="60"/>
                  </a:cubicBezTo>
                  <a:cubicBezTo>
                    <a:pt x="106" y="54"/>
                    <a:pt x="108" y="47"/>
                    <a:pt x="108" y="41"/>
                  </a:cubicBezTo>
                  <a:cubicBezTo>
                    <a:pt x="108" y="40"/>
                    <a:pt x="108" y="38"/>
                    <a:pt x="108" y="37"/>
                  </a:cubicBezTo>
                  <a:cubicBezTo>
                    <a:pt x="115" y="44"/>
                    <a:pt x="120" y="52"/>
                    <a:pt x="120" y="61"/>
                  </a:cubicBezTo>
                  <a:cubicBezTo>
                    <a:pt x="120" y="72"/>
                    <a:pt x="114" y="82"/>
                    <a:pt x="104" y="88"/>
                  </a:cubicBezTo>
                  <a:cubicBezTo>
                    <a:pt x="104" y="89"/>
                    <a:pt x="104" y="90"/>
                    <a:pt x="104" y="91"/>
                  </a:cubicBezTo>
                  <a:close/>
                </a:path>
              </a:pathLst>
            </a:custGeom>
            <a:solidFill>
              <a:srgbClr val="CF0A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81"/>
            <p:cNvSpPr>
              <a:spLocks noEditPoints="1"/>
            </p:cNvSpPr>
            <p:nvPr/>
          </p:nvSpPr>
          <p:spPr bwMode="auto">
            <a:xfrm>
              <a:off x="3719" y="1386"/>
              <a:ext cx="130" cy="129"/>
            </a:xfrm>
            <a:custGeom>
              <a:avLst/>
              <a:gdLst>
                <a:gd name="T0" fmla="*/ 20 w 106"/>
                <a:gd name="T1" fmla="*/ 52 h 105"/>
                <a:gd name="T2" fmla="*/ 20 w 106"/>
                <a:gd name="T3" fmla="*/ 49 h 105"/>
                <a:gd name="T4" fmla="*/ 1 w 106"/>
                <a:gd name="T5" fmla="*/ 43 h 105"/>
                <a:gd name="T6" fmla="*/ 0 w 106"/>
                <a:gd name="T7" fmla="*/ 52 h 105"/>
                <a:gd name="T8" fmla="*/ 17 w 106"/>
                <a:gd name="T9" fmla="*/ 91 h 105"/>
                <a:gd name="T10" fmla="*/ 29 w 106"/>
                <a:gd name="T11" fmla="*/ 75 h 105"/>
                <a:gd name="T12" fmla="*/ 20 w 106"/>
                <a:gd name="T13" fmla="*/ 52 h 105"/>
                <a:gd name="T14" fmla="*/ 86 w 106"/>
                <a:gd name="T15" fmla="*/ 52 h 105"/>
                <a:gd name="T16" fmla="*/ 77 w 106"/>
                <a:gd name="T17" fmla="*/ 75 h 105"/>
                <a:gd name="T18" fmla="*/ 89 w 106"/>
                <a:gd name="T19" fmla="*/ 91 h 105"/>
                <a:gd name="T20" fmla="*/ 106 w 106"/>
                <a:gd name="T21" fmla="*/ 52 h 105"/>
                <a:gd name="T22" fmla="*/ 105 w 106"/>
                <a:gd name="T23" fmla="*/ 43 h 105"/>
                <a:gd name="T24" fmla="*/ 86 w 106"/>
                <a:gd name="T25" fmla="*/ 49 h 105"/>
                <a:gd name="T26" fmla="*/ 86 w 106"/>
                <a:gd name="T27" fmla="*/ 52 h 105"/>
                <a:gd name="T28" fmla="*/ 59 w 106"/>
                <a:gd name="T29" fmla="*/ 20 h 105"/>
                <a:gd name="T30" fmla="*/ 82 w 106"/>
                <a:gd name="T31" fmla="*/ 36 h 105"/>
                <a:gd name="T32" fmla="*/ 101 w 106"/>
                <a:gd name="T33" fmla="*/ 30 h 105"/>
                <a:gd name="T34" fmla="*/ 59 w 106"/>
                <a:gd name="T35" fmla="*/ 0 h 105"/>
                <a:gd name="T36" fmla="*/ 59 w 106"/>
                <a:gd name="T37" fmla="*/ 20 h 105"/>
                <a:gd name="T38" fmla="*/ 24 w 106"/>
                <a:gd name="T39" fmla="*/ 36 h 105"/>
                <a:gd name="T40" fmla="*/ 46 w 106"/>
                <a:gd name="T41" fmla="*/ 20 h 105"/>
                <a:gd name="T42" fmla="*/ 46 w 106"/>
                <a:gd name="T43" fmla="*/ 0 h 105"/>
                <a:gd name="T44" fmla="*/ 5 w 106"/>
                <a:gd name="T45" fmla="*/ 30 h 105"/>
                <a:gd name="T46" fmla="*/ 24 w 106"/>
                <a:gd name="T47" fmla="*/ 36 h 105"/>
                <a:gd name="T48" fmla="*/ 67 w 106"/>
                <a:gd name="T49" fmla="*/ 82 h 105"/>
                <a:gd name="T50" fmla="*/ 53 w 106"/>
                <a:gd name="T51" fmla="*/ 85 h 105"/>
                <a:gd name="T52" fmla="*/ 39 w 106"/>
                <a:gd name="T53" fmla="*/ 82 h 105"/>
                <a:gd name="T54" fmla="*/ 28 w 106"/>
                <a:gd name="T55" fmla="*/ 99 h 105"/>
                <a:gd name="T56" fmla="*/ 53 w 106"/>
                <a:gd name="T57" fmla="*/ 105 h 105"/>
                <a:gd name="T58" fmla="*/ 78 w 106"/>
                <a:gd name="T59" fmla="*/ 99 h 105"/>
                <a:gd name="T60" fmla="*/ 67 w 106"/>
                <a:gd name="T61" fmla="*/ 8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 h="105">
                  <a:moveTo>
                    <a:pt x="20" y="52"/>
                  </a:moveTo>
                  <a:cubicBezTo>
                    <a:pt x="20" y="51"/>
                    <a:pt x="20" y="50"/>
                    <a:pt x="20" y="49"/>
                  </a:cubicBezTo>
                  <a:cubicBezTo>
                    <a:pt x="1" y="43"/>
                    <a:pt x="1" y="43"/>
                    <a:pt x="1" y="43"/>
                  </a:cubicBezTo>
                  <a:cubicBezTo>
                    <a:pt x="1" y="46"/>
                    <a:pt x="0" y="49"/>
                    <a:pt x="0" y="52"/>
                  </a:cubicBezTo>
                  <a:cubicBezTo>
                    <a:pt x="0" y="68"/>
                    <a:pt x="7" y="81"/>
                    <a:pt x="17" y="91"/>
                  </a:cubicBezTo>
                  <a:cubicBezTo>
                    <a:pt x="29" y="75"/>
                    <a:pt x="29" y="75"/>
                    <a:pt x="29" y="75"/>
                  </a:cubicBezTo>
                  <a:cubicBezTo>
                    <a:pt x="23" y="69"/>
                    <a:pt x="20" y="61"/>
                    <a:pt x="20" y="52"/>
                  </a:cubicBezTo>
                  <a:close/>
                  <a:moveTo>
                    <a:pt x="86" y="52"/>
                  </a:moveTo>
                  <a:cubicBezTo>
                    <a:pt x="86" y="61"/>
                    <a:pt x="83" y="69"/>
                    <a:pt x="77" y="75"/>
                  </a:cubicBezTo>
                  <a:cubicBezTo>
                    <a:pt x="89" y="91"/>
                    <a:pt x="89" y="91"/>
                    <a:pt x="89" y="91"/>
                  </a:cubicBezTo>
                  <a:cubicBezTo>
                    <a:pt x="99" y="81"/>
                    <a:pt x="106" y="68"/>
                    <a:pt x="106" y="52"/>
                  </a:cubicBezTo>
                  <a:cubicBezTo>
                    <a:pt x="106" y="49"/>
                    <a:pt x="105" y="46"/>
                    <a:pt x="105" y="43"/>
                  </a:cubicBezTo>
                  <a:cubicBezTo>
                    <a:pt x="86" y="49"/>
                    <a:pt x="86" y="49"/>
                    <a:pt x="86" y="49"/>
                  </a:cubicBezTo>
                  <a:cubicBezTo>
                    <a:pt x="86" y="50"/>
                    <a:pt x="86" y="51"/>
                    <a:pt x="86" y="52"/>
                  </a:cubicBezTo>
                  <a:close/>
                  <a:moveTo>
                    <a:pt x="59" y="20"/>
                  </a:moveTo>
                  <a:cubicBezTo>
                    <a:pt x="69" y="22"/>
                    <a:pt x="77" y="28"/>
                    <a:pt x="82" y="36"/>
                  </a:cubicBezTo>
                  <a:cubicBezTo>
                    <a:pt x="101" y="30"/>
                    <a:pt x="101" y="30"/>
                    <a:pt x="101" y="30"/>
                  </a:cubicBezTo>
                  <a:cubicBezTo>
                    <a:pt x="93" y="14"/>
                    <a:pt x="78" y="3"/>
                    <a:pt x="59" y="0"/>
                  </a:cubicBezTo>
                  <a:lnTo>
                    <a:pt x="59" y="20"/>
                  </a:lnTo>
                  <a:close/>
                  <a:moveTo>
                    <a:pt x="24" y="36"/>
                  </a:moveTo>
                  <a:cubicBezTo>
                    <a:pt x="29" y="28"/>
                    <a:pt x="37" y="22"/>
                    <a:pt x="46" y="20"/>
                  </a:cubicBezTo>
                  <a:cubicBezTo>
                    <a:pt x="46" y="0"/>
                    <a:pt x="46" y="0"/>
                    <a:pt x="46" y="0"/>
                  </a:cubicBezTo>
                  <a:cubicBezTo>
                    <a:pt x="28" y="3"/>
                    <a:pt x="13" y="14"/>
                    <a:pt x="5" y="30"/>
                  </a:cubicBezTo>
                  <a:lnTo>
                    <a:pt x="24" y="36"/>
                  </a:lnTo>
                  <a:close/>
                  <a:moveTo>
                    <a:pt x="67" y="82"/>
                  </a:moveTo>
                  <a:cubicBezTo>
                    <a:pt x="62" y="84"/>
                    <a:pt x="58" y="85"/>
                    <a:pt x="53" y="85"/>
                  </a:cubicBezTo>
                  <a:cubicBezTo>
                    <a:pt x="48" y="85"/>
                    <a:pt x="43" y="84"/>
                    <a:pt x="39" y="82"/>
                  </a:cubicBezTo>
                  <a:cubicBezTo>
                    <a:pt x="28" y="99"/>
                    <a:pt x="28" y="99"/>
                    <a:pt x="28" y="99"/>
                  </a:cubicBezTo>
                  <a:cubicBezTo>
                    <a:pt x="35" y="103"/>
                    <a:pt x="44" y="105"/>
                    <a:pt x="53" y="105"/>
                  </a:cubicBezTo>
                  <a:cubicBezTo>
                    <a:pt x="62" y="105"/>
                    <a:pt x="71" y="103"/>
                    <a:pt x="78" y="99"/>
                  </a:cubicBezTo>
                  <a:lnTo>
                    <a:pt x="67" y="82"/>
                  </a:lnTo>
                  <a:close/>
                </a:path>
              </a:pathLst>
            </a:custGeom>
            <a:solidFill>
              <a:srgbClr val="00B2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82"/>
            <p:cNvSpPr>
              <a:spLocks noEditPoints="1"/>
            </p:cNvSpPr>
            <p:nvPr/>
          </p:nvSpPr>
          <p:spPr bwMode="auto">
            <a:xfrm>
              <a:off x="3727" y="1542"/>
              <a:ext cx="122" cy="129"/>
            </a:xfrm>
            <a:custGeom>
              <a:avLst/>
              <a:gdLst>
                <a:gd name="T0" fmla="*/ 57 w 122"/>
                <a:gd name="T1" fmla="*/ 49 h 129"/>
                <a:gd name="T2" fmla="*/ 41 w 122"/>
                <a:gd name="T3" fmla="*/ 65 h 129"/>
                <a:gd name="T4" fmla="*/ 66 w 122"/>
                <a:gd name="T5" fmla="*/ 49 h 129"/>
                <a:gd name="T6" fmla="*/ 82 w 122"/>
                <a:gd name="T7" fmla="*/ 65 h 129"/>
                <a:gd name="T8" fmla="*/ 66 w 122"/>
                <a:gd name="T9" fmla="*/ 49 h 129"/>
                <a:gd name="T10" fmla="*/ 105 w 122"/>
                <a:gd name="T11" fmla="*/ 49 h 129"/>
                <a:gd name="T12" fmla="*/ 89 w 122"/>
                <a:gd name="T13" fmla="*/ 65 h 129"/>
                <a:gd name="T14" fmla="*/ 16 w 122"/>
                <a:gd name="T15" fmla="*/ 97 h 129"/>
                <a:gd name="T16" fmla="*/ 32 w 122"/>
                <a:gd name="T17" fmla="*/ 113 h 129"/>
                <a:gd name="T18" fmla="*/ 16 w 122"/>
                <a:gd name="T19" fmla="*/ 97 h 129"/>
                <a:gd name="T20" fmla="*/ 57 w 122"/>
                <a:gd name="T21" fmla="*/ 97 h 129"/>
                <a:gd name="T22" fmla="*/ 41 w 122"/>
                <a:gd name="T23" fmla="*/ 113 h 129"/>
                <a:gd name="T24" fmla="*/ 66 w 122"/>
                <a:gd name="T25" fmla="*/ 97 h 129"/>
                <a:gd name="T26" fmla="*/ 82 w 122"/>
                <a:gd name="T27" fmla="*/ 113 h 129"/>
                <a:gd name="T28" fmla="*/ 66 w 122"/>
                <a:gd name="T29" fmla="*/ 97 h 129"/>
                <a:gd name="T30" fmla="*/ 57 w 122"/>
                <a:gd name="T31" fmla="*/ 72 h 129"/>
                <a:gd name="T32" fmla="*/ 41 w 122"/>
                <a:gd name="T33" fmla="*/ 88 h 129"/>
                <a:gd name="T34" fmla="*/ 66 w 122"/>
                <a:gd name="T35" fmla="*/ 72 h 129"/>
                <a:gd name="T36" fmla="*/ 82 w 122"/>
                <a:gd name="T37" fmla="*/ 88 h 129"/>
                <a:gd name="T38" fmla="*/ 66 w 122"/>
                <a:gd name="T39" fmla="*/ 72 h 129"/>
                <a:gd name="T40" fmla="*/ 105 w 122"/>
                <a:gd name="T41" fmla="*/ 72 h 129"/>
                <a:gd name="T42" fmla="*/ 89 w 122"/>
                <a:gd name="T43" fmla="*/ 88 h 129"/>
                <a:gd name="T44" fmla="*/ 16 w 122"/>
                <a:gd name="T45" fmla="*/ 72 h 129"/>
                <a:gd name="T46" fmla="*/ 32 w 122"/>
                <a:gd name="T47" fmla="*/ 88 h 129"/>
                <a:gd name="T48" fmla="*/ 16 w 122"/>
                <a:gd name="T49" fmla="*/ 72 h 129"/>
                <a:gd name="T50" fmla="*/ 105 w 122"/>
                <a:gd name="T51" fmla="*/ 9 h 129"/>
                <a:gd name="T52" fmla="*/ 89 w 122"/>
                <a:gd name="T53" fmla="*/ 0 h 129"/>
                <a:gd name="T54" fmla="*/ 32 w 122"/>
                <a:gd name="T55" fmla="*/ 9 h 129"/>
                <a:gd name="T56" fmla="*/ 16 w 122"/>
                <a:gd name="T57" fmla="*/ 0 h 129"/>
                <a:gd name="T58" fmla="*/ 0 w 122"/>
                <a:gd name="T59" fmla="*/ 129 h 129"/>
                <a:gd name="T60" fmla="*/ 122 w 122"/>
                <a:gd name="T61" fmla="*/ 0 h 129"/>
                <a:gd name="T62" fmla="*/ 113 w 122"/>
                <a:gd name="T63" fmla="*/ 120 h 129"/>
                <a:gd name="T64" fmla="*/ 9 w 122"/>
                <a:gd name="T65" fmla="*/ 32 h 129"/>
                <a:gd name="T66" fmla="*/ 113 w 122"/>
                <a:gd name="T67" fmla="*/ 12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2" h="129">
                  <a:moveTo>
                    <a:pt x="41" y="49"/>
                  </a:moveTo>
                  <a:lnTo>
                    <a:pt x="57" y="49"/>
                  </a:lnTo>
                  <a:lnTo>
                    <a:pt x="57" y="65"/>
                  </a:lnTo>
                  <a:lnTo>
                    <a:pt x="41" y="65"/>
                  </a:lnTo>
                  <a:lnTo>
                    <a:pt x="41" y="49"/>
                  </a:lnTo>
                  <a:close/>
                  <a:moveTo>
                    <a:pt x="66" y="49"/>
                  </a:moveTo>
                  <a:lnTo>
                    <a:pt x="82" y="49"/>
                  </a:lnTo>
                  <a:lnTo>
                    <a:pt x="82" y="65"/>
                  </a:lnTo>
                  <a:lnTo>
                    <a:pt x="66" y="65"/>
                  </a:lnTo>
                  <a:lnTo>
                    <a:pt x="66" y="49"/>
                  </a:lnTo>
                  <a:close/>
                  <a:moveTo>
                    <a:pt x="89" y="49"/>
                  </a:moveTo>
                  <a:lnTo>
                    <a:pt x="105" y="49"/>
                  </a:lnTo>
                  <a:lnTo>
                    <a:pt x="105" y="65"/>
                  </a:lnTo>
                  <a:lnTo>
                    <a:pt x="89" y="65"/>
                  </a:lnTo>
                  <a:lnTo>
                    <a:pt x="89" y="49"/>
                  </a:lnTo>
                  <a:close/>
                  <a:moveTo>
                    <a:pt x="16" y="97"/>
                  </a:moveTo>
                  <a:lnTo>
                    <a:pt x="32" y="97"/>
                  </a:lnTo>
                  <a:lnTo>
                    <a:pt x="32" y="113"/>
                  </a:lnTo>
                  <a:lnTo>
                    <a:pt x="16" y="113"/>
                  </a:lnTo>
                  <a:lnTo>
                    <a:pt x="16" y="97"/>
                  </a:lnTo>
                  <a:close/>
                  <a:moveTo>
                    <a:pt x="41" y="97"/>
                  </a:moveTo>
                  <a:lnTo>
                    <a:pt x="57" y="97"/>
                  </a:lnTo>
                  <a:lnTo>
                    <a:pt x="57" y="113"/>
                  </a:lnTo>
                  <a:lnTo>
                    <a:pt x="41" y="113"/>
                  </a:lnTo>
                  <a:lnTo>
                    <a:pt x="41" y="97"/>
                  </a:lnTo>
                  <a:close/>
                  <a:moveTo>
                    <a:pt x="66" y="97"/>
                  </a:moveTo>
                  <a:lnTo>
                    <a:pt x="82" y="97"/>
                  </a:lnTo>
                  <a:lnTo>
                    <a:pt x="82" y="113"/>
                  </a:lnTo>
                  <a:lnTo>
                    <a:pt x="66" y="113"/>
                  </a:lnTo>
                  <a:lnTo>
                    <a:pt x="66" y="97"/>
                  </a:lnTo>
                  <a:close/>
                  <a:moveTo>
                    <a:pt x="41" y="72"/>
                  </a:moveTo>
                  <a:lnTo>
                    <a:pt x="57" y="72"/>
                  </a:lnTo>
                  <a:lnTo>
                    <a:pt x="57" y="88"/>
                  </a:lnTo>
                  <a:lnTo>
                    <a:pt x="41" y="88"/>
                  </a:lnTo>
                  <a:lnTo>
                    <a:pt x="41" y="72"/>
                  </a:lnTo>
                  <a:close/>
                  <a:moveTo>
                    <a:pt x="66" y="72"/>
                  </a:moveTo>
                  <a:lnTo>
                    <a:pt x="82" y="72"/>
                  </a:lnTo>
                  <a:lnTo>
                    <a:pt x="82" y="88"/>
                  </a:lnTo>
                  <a:lnTo>
                    <a:pt x="66" y="88"/>
                  </a:lnTo>
                  <a:lnTo>
                    <a:pt x="66" y="72"/>
                  </a:lnTo>
                  <a:close/>
                  <a:moveTo>
                    <a:pt x="89" y="72"/>
                  </a:moveTo>
                  <a:lnTo>
                    <a:pt x="105" y="72"/>
                  </a:lnTo>
                  <a:lnTo>
                    <a:pt x="105" y="88"/>
                  </a:lnTo>
                  <a:lnTo>
                    <a:pt x="89" y="88"/>
                  </a:lnTo>
                  <a:lnTo>
                    <a:pt x="89" y="72"/>
                  </a:lnTo>
                  <a:close/>
                  <a:moveTo>
                    <a:pt x="16" y="72"/>
                  </a:moveTo>
                  <a:lnTo>
                    <a:pt x="32" y="72"/>
                  </a:lnTo>
                  <a:lnTo>
                    <a:pt x="32" y="88"/>
                  </a:lnTo>
                  <a:lnTo>
                    <a:pt x="16" y="88"/>
                  </a:lnTo>
                  <a:lnTo>
                    <a:pt x="16" y="72"/>
                  </a:lnTo>
                  <a:close/>
                  <a:moveTo>
                    <a:pt x="105" y="0"/>
                  </a:moveTo>
                  <a:lnTo>
                    <a:pt x="105" y="9"/>
                  </a:lnTo>
                  <a:lnTo>
                    <a:pt x="89" y="9"/>
                  </a:lnTo>
                  <a:lnTo>
                    <a:pt x="89" y="0"/>
                  </a:lnTo>
                  <a:lnTo>
                    <a:pt x="32" y="0"/>
                  </a:lnTo>
                  <a:lnTo>
                    <a:pt x="32" y="9"/>
                  </a:lnTo>
                  <a:lnTo>
                    <a:pt x="16" y="9"/>
                  </a:lnTo>
                  <a:lnTo>
                    <a:pt x="16" y="0"/>
                  </a:lnTo>
                  <a:lnTo>
                    <a:pt x="0" y="0"/>
                  </a:lnTo>
                  <a:lnTo>
                    <a:pt x="0" y="129"/>
                  </a:lnTo>
                  <a:lnTo>
                    <a:pt x="122" y="129"/>
                  </a:lnTo>
                  <a:lnTo>
                    <a:pt x="122" y="0"/>
                  </a:lnTo>
                  <a:lnTo>
                    <a:pt x="105" y="0"/>
                  </a:lnTo>
                  <a:close/>
                  <a:moveTo>
                    <a:pt x="113" y="120"/>
                  </a:moveTo>
                  <a:lnTo>
                    <a:pt x="9" y="120"/>
                  </a:lnTo>
                  <a:lnTo>
                    <a:pt x="9" y="32"/>
                  </a:lnTo>
                  <a:lnTo>
                    <a:pt x="113" y="32"/>
                  </a:lnTo>
                  <a:lnTo>
                    <a:pt x="113" y="120"/>
                  </a:lnTo>
                  <a:close/>
                </a:path>
              </a:pathLst>
            </a:custGeom>
            <a:solidFill>
              <a:srgbClr val="8C1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83"/>
            <p:cNvSpPr>
              <a:spLocks noEditPoints="1"/>
            </p:cNvSpPr>
            <p:nvPr/>
          </p:nvSpPr>
          <p:spPr bwMode="auto">
            <a:xfrm>
              <a:off x="3920" y="2137"/>
              <a:ext cx="103" cy="103"/>
            </a:xfrm>
            <a:custGeom>
              <a:avLst/>
              <a:gdLst>
                <a:gd name="T0" fmla="*/ 42 w 84"/>
                <a:gd name="T1" fmla="*/ 0 h 84"/>
                <a:gd name="T2" fmla="*/ 0 w 84"/>
                <a:gd name="T3" fmla="*/ 42 h 84"/>
                <a:gd name="T4" fmla="*/ 42 w 84"/>
                <a:gd name="T5" fmla="*/ 84 h 84"/>
                <a:gd name="T6" fmla="*/ 84 w 84"/>
                <a:gd name="T7" fmla="*/ 42 h 84"/>
                <a:gd name="T8" fmla="*/ 42 w 84"/>
                <a:gd name="T9" fmla="*/ 0 h 84"/>
                <a:gd name="T10" fmla="*/ 42 w 84"/>
                <a:gd name="T11" fmla="*/ 76 h 84"/>
                <a:gd name="T12" fmla="*/ 8 w 84"/>
                <a:gd name="T13" fmla="*/ 42 h 84"/>
                <a:gd name="T14" fmla="*/ 42 w 84"/>
                <a:gd name="T15" fmla="*/ 8 h 84"/>
                <a:gd name="T16" fmla="*/ 76 w 84"/>
                <a:gd name="T17" fmla="*/ 42 h 84"/>
                <a:gd name="T18" fmla="*/ 42 w 84"/>
                <a:gd name="T19" fmla="*/ 76 h 84"/>
                <a:gd name="T20" fmla="*/ 26 w 84"/>
                <a:gd name="T21" fmla="*/ 26 h 84"/>
                <a:gd name="T22" fmla="*/ 58 w 84"/>
                <a:gd name="T23" fmla="*/ 26 h 84"/>
                <a:gd name="T24" fmla="*/ 58 w 84"/>
                <a:gd name="T25" fmla="*/ 58 h 84"/>
                <a:gd name="T26" fmla="*/ 26 w 84"/>
                <a:gd name="T27" fmla="*/ 58 h 84"/>
                <a:gd name="T28" fmla="*/ 26 w 84"/>
                <a:gd name="T29" fmla="*/ 2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 h="84">
                  <a:moveTo>
                    <a:pt x="42" y="0"/>
                  </a:moveTo>
                  <a:cubicBezTo>
                    <a:pt x="19" y="0"/>
                    <a:pt x="0" y="19"/>
                    <a:pt x="0" y="42"/>
                  </a:cubicBezTo>
                  <a:cubicBezTo>
                    <a:pt x="0" y="65"/>
                    <a:pt x="19" y="84"/>
                    <a:pt x="42" y="84"/>
                  </a:cubicBezTo>
                  <a:cubicBezTo>
                    <a:pt x="65" y="84"/>
                    <a:pt x="84" y="65"/>
                    <a:pt x="84" y="42"/>
                  </a:cubicBezTo>
                  <a:cubicBezTo>
                    <a:pt x="84" y="19"/>
                    <a:pt x="65" y="0"/>
                    <a:pt x="42" y="0"/>
                  </a:cubicBezTo>
                  <a:close/>
                  <a:moveTo>
                    <a:pt x="42" y="76"/>
                  </a:moveTo>
                  <a:cubicBezTo>
                    <a:pt x="23" y="76"/>
                    <a:pt x="8" y="61"/>
                    <a:pt x="8" y="42"/>
                  </a:cubicBezTo>
                  <a:cubicBezTo>
                    <a:pt x="8" y="23"/>
                    <a:pt x="23" y="8"/>
                    <a:pt x="42" y="8"/>
                  </a:cubicBezTo>
                  <a:cubicBezTo>
                    <a:pt x="61" y="8"/>
                    <a:pt x="76" y="23"/>
                    <a:pt x="76" y="42"/>
                  </a:cubicBezTo>
                  <a:cubicBezTo>
                    <a:pt x="76" y="61"/>
                    <a:pt x="61" y="76"/>
                    <a:pt x="42" y="76"/>
                  </a:cubicBezTo>
                  <a:close/>
                  <a:moveTo>
                    <a:pt x="26" y="26"/>
                  </a:moveTo>
                  <a:cubicBezTo>
                    <a:pt x="58" y="26"/>
                    <a:pt x="58" y="26"/>
                    <a:pt x="58" y="26"/>
                  </a:cubicBezTo>
                  <a:cubicBezTo>
                    <a:pt x="58" y="58"/>
                    <a:pt x="58" y="58"/>
                    <a:pt x="58" y="58"/>
                  </a:cubicBezTo>
                  <a:cubicBezTo>
                    <a:pt x="26" y="58"/>
                    <a:pt x="26" y="58"/>
                    <a:pt x="26" y="58"/>
                  </a:cubicBezTo>
                  <a:lnTo>
                    <a:pt x="26" y="26"/>
                  </a:lnTo>
                  <a:close/>
                </a:path>
              </a:pathLst>
            </a:custGeom>
            <a:solidFill>
              <a:srgbClr val="FF4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84"/>
            <p:cNvSpPr>
              <a:spLocks noEditPoints="1"/>
            </p:cNvSpPr>
            <p:nvPr/>
          </p:nvSpPr>
          <p:spPr bwMode="auto">
            <a:xfrm>
              <a:off x="3770" y="2122"/>
              <a:ext cx="180" cy="179"/>
            </a:xfrm>
            <a:custGeom>
              <a:avLst/>
              <a:gdLst>
                <a:gd name="T0" fmla="*/ 140 w 146"/>
                <a:gd name="T1" fmla="*/ 123 h 146"/>
                <a:gd name="T2" fmla="*/ 106 w 146"/>
                <a:gd name="T3" fmla="*/ 94 h 146"/>
                <a:gd name="T4" fmla="*/ 96 w 146"/>
                <a:gd name="T5" fmla="*/ 89 h 146"/>
                <a:gd name="T6" fmla="*/ 109 w 146"/>
                <a:gd name="T7" fmla="*/ 54 h 146"/>
                <a:gd name="T8" fmla="*/ 54 w 146"/>
                <a:gd name="T9" fmla="*/ 0 h 146"/>
                <a:gd name="T10" fmla="*/ 0 w 146"/>
                <a:gd name="T11" fmla="*/ 54 h 146"/>
                <a:gd name="T12" fmla="*/ 54 w 146"/>
                <a:gd name="T13" fmla="*/ 108 h 146"/>
                <a:gd name="T14" fmla="*/ 90 w 146"/>
                <a:gd name="T15" fmla="*/ 95 h 146"/>
                <a:gd name="T16" fmla="*/ 94 w 146"/>
                <a:gd name="T17" fmla="*/ 106 h 146"/>
                <a:gd name="T18" fmla="*/ 123 w 146"/>
                <a:gd name="T19" fmla="*/ 140 h 146"/>
                <a:gd name="T20" fmla="*/ 141 w 146"/>
                <a:gd name="T21" fmla="*/ 141 h 146"/>
                <a:gd name="T22" fmla="*/ 140 w 146"/>
                <a:gd name="T23" fmla="*/ 123 h 146"/>
                <a:gd name="T24" fmla="*/ 54 w 146"/>
                <a:gd name="T25" fmla="*/ 90 h 146"/>
                <a:gd name="T26" fmla="*/ 18 w 146"/>
                <a:gd name="T27" fmla="*/ 54 h 146"/>
                <a:gd name="T28" fmla="*/ 54 w 146"/>
                <a:gd name="T29" fmla="*/ 18 h 146"/>
                <a:gd name="T30" fmla="*/ 91 w 146"/>
                <a:gd name="T31" fmla="*/ 54 h 146"/>
                <a:gd name="T32" fmla="*/ 54 w 146"/>
                <a:gd name="T33" fmla="*/ 90 h 146"/>
                <a:gd name="T34" fmla="*/ 63 w 146"/>
                <a:gd name="T35" fmla="*/ 27 h 146"/>
                <a:gd name="T36" fmla="*/ 45 w 146"/>
                <a:gd name="T37" fmla="*/ 27 h 146"/>
                <a:gd name="T38" fmla="*/ 45 w 146"/>
                <a:gd name="T39" fmla="*/ 45 h 146"/>
                <a:gd name="T40" fmla="*/ 27 w 146"/>
                <a:gd name="T41" fmla="*/ 45 h 146"/>
                <a:gd name="T42" fmla="*/ 27 w 146"/>
                <a:gd name="T43" fmla="*/ 63 h 146"/>
                <a:gd name="T44" fmla="*/ 45 w 146"/>
                <a:gd name="T45" fmla="*/ 63 h 146"/>
                <a:gd name="T46" fmla="*/ 45 w 146"/>
                <a:gd name="T47" fmla="*/ 81 h 146"/>
                <a:gd name="T48" fmla="*/ 63 w 146"/>
                <a:gd name="T49" fmla="*/ 81 h 146"/>
                <a:gd name="T50" fmla="*/ 63 w 146"/>
                <a:gd name="T51" fmla="*/ 63 h 146"/>
                <a:gd name="T52" fmla="*/ 81 w 146"/>
                <a:gd name="T53" fmla="*/ 63 h 146"/>
                <a:gd name="T54" fmla="*/ 81 w 146"/>
                <a:gd name="T55" fmla="*/ 45 h 146"/>
                <a:gd name="T56" fmla="*/ 63 w 146"/>
                <a:gd name="T57" fmla="*/ 45 h 146"/>
                <a:gd name="T58" fmla="*/ 63 w 146"/>
                <a:gd name="T59" fmla="*/ 2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 h="146">
                  <a:moveTo>
                    <a:pt x="140" y="123"/>
                  </a:moveTo>
                  <a:cubicBezTo>
                    <a:pt x="106" y="94"/>
                    <a:pt x="106" y="94"/>
                    <a:pt x="106" y="94"/>
                  </a:cubicBezTo>
                  <a:cubicBezTo>
                    <a:pt x="103" y="90"/>
                    <a:pt x="99" y="89"/>
                    <a:pt x="96" y="89"/>
                  </a:cubicBezTo>
                  <a:cubicBezTo>
                    <a:pt x="104" y="80"/>
                    <a:pt x="109" y="67"/>
                    <a:pt x="109" y="54"/>
                  </a:cubicBezTo>
                  <a:cubicBezTo>
                    <a:pt x="109" y="24"/>
                    <a:pt x="84" y="0"/>
                    <a:pt x="54" y="0"/>
                  </a:cubicBezTo>
                  <a:cubicBezTo>
                    <a:pt x="24" y="0"/>
                    <a:pt x="0" y="24"/>
                    <a:pt x="0" y="54"/>
                  </a:cubicBezTo>
                  <a:cubicBezTo>
                    <a:pt x="0" y="84"/>
                    <a:pt x="24" y="108"/>
                    <a:pt x="54" y="108"/>
                  </a:cubicBezTo>
                  <a:cubicBezTo>
                    <a:pt x="68" y="108"/>
                    <a:pt x="80" y="103"/>
                    <a:pt x="90" y="95"/>
                  </a:cubicBezTo>
                  <a:cubicBezTo>
                    <a:pt x="89" y="98"/>
                    <a:pt x="91" y="102"/>
                    <a:pt x="94" y="106"/>
                  </a:cubicBezTo>
                  <a:cubicBezTo>
                    <a:pt x="123" y="140"/>
                    <a:pt x="123" y="140"/>
                    <a:pt x="123" y="140"/>
                  </a:cubicBezTo>
                  <a:cubicBezTo>
                    <a:pt x="128" y="145"/>
                    <a:pt x="136" y="146"/>
                    <a:pt x="141" y="141"/>
                  </a:cubicBezTo>
                  <a:cubicBezTo>
                    <a:pt x="146" y="136"/>
                    <a:pt x="146" y="128"/>
                    <a:pt x="140" y="123"/>
                  </a:cubicBezTo>
                  <a:close/>
                  <a:moveTo>
                    <a:pt x="54" y="90"/>
                  </a:moveTo>
                  <a:cubicBezTo>
                    <a:pt x="34" y="90"/>
                    <a:pt x="18" y="74"/>
                    <a:pt x="18" y="54"/>
                  </a:cubicBezTo>
                  <a:cubicBezTo>
                    <a:pt x="18" y="34"/>
                    <a:pt x="34" y="18"/>
                    <a:pt x="54" y="18"/>
                  </a:cubicBezTo>
                  <a:cubicBezTo>
                    <a:pt x="74" y="18"/>
                    <a:pt x="91" y="34"/>
                    <a:pt x="91" y="54"/>
                  </a:cubicBezTo>
                  <a:cubicBezTo>
                    <a:pt x="91" y="74"/>
                    <a:pt x="74" y="90"/>
                    <a:pt x="54" y="90"/>
                  </a:cubicBezTo>
                  <a:close/>
                  <a:moveTo>
                    <a:pt x="63" y="27"/>
                  </a:moveTo>
                  <a:cubicBezTo>
                    <a:pt x="45" y="27"/>
                    <a:pt x="45" y="27"/>
                    <a:pt x="45" y="27"/>
                  </a:cubicBezTo>
                  <a:cubicBezTo>
                    <a:pt x="45" y="45"/>
                    <a:pt x="45" y="45"/>
                    <a:pt x="45" y="45"/>
                  </a:cubicBezTo>
                  <a:cubicBezTo>
                    <a:pt x="27" y="45"/>
                    <a:pt x="27" y="45"/>
                    <a:pt x="27" y="45"/>
                  </a:cubicBezTo>
                  <a:cubicBezTo>
                    <a:pt x="27" y="63"/>
                    <a:pt x="27" y="63"/>
                    <a:pt x="27" y="63"/>
                  </a:cubicBezTo>
                  <a:cubicBezTo>
                    <a:pt x="45" y="63"/>
                    <a:pt x="45" y="63"/>
                    <a:pt x="45" y="63"/>
                  </a:cubicBezTo>
                  <a:cubicBezTo>
                    <a:pt x="45" y="81"/>
                    <a:pt x="45" y="81"/>
                    <a:pt x="45" y="81"/>
                  </a:cubicBezTo>
                  <a:cubicBezTo>
                    <a:pt x="63" y="81"/>
                    <a:pt x="63" y="81"/>
                    <a:pt x="63" y="81"/>
                  </a:cubicBezTo>
                  <a:cubicBezTo>
                    <a:pt x="63" y="63"/>
                    <a:pt x="63" y="63"/>
                    <a:pt x="63" y="63"/>
                  </a:cubicBezTo>
                  <a:cubicBezTo>
                    <a:pt x="81" y="63"/>
                    <a:pt x="81" y="63"/>
                    <a:pt x="81" y="63"/>
                  </a:cubicBezTo>
                  <a:cubicBezTo>
                    <a:pt x="81" y="45"/>
                    <a:pt x="81" y="45"/>
                    <a:pt x="81" y="45"/>
                  </a:cubicBezTo>
                  <a:cubicBezTo>
                    <a:pt x="63" y="45"/>
                    <a:pt x="63" y="45"/>
                    <a:pt x="63" y="45"/>
                  </a:cubicBezTo>
                  <a:lnTo>
                    <a:pt x="63" y="27"/>
                  </a:lnTo>
                  <a:close/>
                </a:path>
              </a:pathLst>
            </a:custGeom>
            <a:solidFill>
              <a:srgbClr val="EDE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85"/>
            <p:cNvSpPr>
              <a:spLocks noEditPoints="1"/>
            </p:cNvSpPr>
            <p:nvPr/>
          </p:nvSpPr>
          <p:spPr bwMode="auto">
            <a:xfrm>
              <a:off x="4006" y="2444"/>
              <a:ext cx="105" cy="105"/>
            </a:xfrm>
            <a:custGeom>
              <a:avLst/>
              <a:gdLst>
                <a:gd name="T0" fmla="*/ 16 w 85"/>
                <a:gd name="T1" fmla="*/ 49 h 86"/>
                <a:gd name="T2" fmla="*/ 16 w 85"/>
                <a:gd name="T3" fmla="*/ 86 h 86"/>
                <a:gd name="T4" fmla="*/ 18 w 85"/>
                <a:gd name="T5" fmla="*/ 86 h 86"/>
                <a:gd name="T6" fmla="*/ 21 w 85"/>
                <a:gd name="T7" fmla="*/ 86 h 86"/>
                <a:gd name="T8" fmla="*/ 21 w 85"/>
                <a:gd name="T9" fmla="*/ 49 h 86"/>
                <a:gd name="T10" fmla="*/ 18 w 85"/>
                <a:gd name="T11" fmla="*/ 49 h 86"/>
                <a:gd name="T12" fmla="*/ 16 w 85"/>
                <a:gd name="T13" fmla="*/ 49 h 86"/>
                <a:gd name="T14" fmla="*/ 64 w 85"/>
                <a:gd name="T15" fmla="*/ 49 h 86"/>
                <a:gd name="T16" fmla="*/ 64 w 85"/>
                <a:gd name="T17" fmla="*/ 86 h 86"/>
                <a:gd name="T18" fmla="*/ 67 w 85"/>
                <a:gd name="T19" fmla="*/ 86 h 86"/>
                <a:gd name="T20" fmla="*/ 69 w 85"/>
                <a:gd name="T21" fmla="*/ 86 h 86"/>
                <a:gd name="T22" fmla="*/ 69 w 85"/>
                <a:gd name="T23" fmla="*/ 49 h 86"/>
                <a:gd name="T24" fmla="*/ 67 w 85"/>
                <a:gd name="T25" fmla="*/ 49 h 86"/>
                <a:gd name="T26" fmla="*/ 64 w 85"/>
                <a:gd name="T27" fmla="*/ 49 h 86"/>
                <a:gd name="T28" fmla="*/ 85 w 85"/>
                <a:gd name="T29" fmla="*/ 43 h 86"/>
                <a:gd name="T30" fmla="*/ 42 w 85"/>
                <a:gd name="T31" fmla="*/ 0 h 86"/>
                <a:gd name="T32" fmla="*/ 0 w 85"/>
                <a:gd name="T33" fmla="*/ 43 h 86"/>
                <a:gd name="T34" fmla="*/ 2 w 85"/>
                <a:gd name="T35" fmla="*/ 58 h 86"/>
                <a:gd name="T36" fmla="*/ 0 w 85"/>
                <a:gd name="T37" fmla="*/ 67 h 86"/>
                <a:gd name="T38" fmla="*/ 10 w 85"/>
                <a:gd name="T39" fmla="*/ 84 h 86"/>
                <a:gd name="T40" fmla="*/ 10 w 85"/>
                <a:gd name="T41" fmla="*/ 50 h 86"/>
                <a:gd name="T42" fmla="*/ 6 w 85"/>
                <a:gd name="T43" fmla="*/ 53 h 86"/>
                <a:gd name="T44" fmla="*/ 5 w 85"/>
                <a:gd name="T45" fmla="*/ 46 h 86"/>
                <a:gd name="T46" fmla="*/ 42 w 85"/>
                <a:gd name="T47" fmla="*/ 8 h 86"/>
                <a:gd name="T48" fmla="*/ 80 w 85"/>
                <a:gd name="T49" fmla="*/ 46 h 86"/>
                <a:gd name="T50" fmla="*/ 79 w 85"/>
                <a:gd name="T51" fmla="*/ 53 h 86"/>
                <a:gd name="T52" fmla="*/ 75 w 85"/>
                <a:gd name="T53" fmla="*/ 50 h 86"/>
                <a:gd name="T54" fmla="*/ 75 w 85"/>
                <a:gd name="T55" fmla="*/ 84 h 86"/>
                <a:gd name="T56" fmla="*/ 85 w 85"/>
                <a:gd name="T57" fmla="*/ 67 h 86"/>
                <a:gd name="T58" fmla="*/ 83 w 85"/>
                <a:gd name="T59" fmla="*/ 58 h 86"/>
                <a:gd name="T60" fmla="*/ 85 w 85"/>
                <a:gd name="T61" fmla="*/ 4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5" h="86">
                  <a:moveTo>
                    <a:pt x="16" y="49"/>
                  </a:moveTo>
                  <a:cubicBezTo>
                    <a:pt x="16" y="86"/>
                    <a:pt x="16" y="86"/>
                    <a:pt x="16" y="86"/>
                  </a:cubicBezTo>
                  <a:cubicBezTo>
                    <a:pt x="17" y="86"/>
                    <a:pt x="17" y="86"/>
                    <a:pt x="18" y="86"/>
                  </a:cubicBezTo>
                  <a:cubicBezTo>
                    <a:pt x="21" y="86"/>
                    <a:pt x="21" y="86"/>
                    <a:pt x="21" y="86"/>
                  </a:cubicBezTo>
                  <a:cubicBezTo>
                    <a:pt x="21" y="49"/>
                    <a:pt x="21" y="49"/>
                    <a:pt x="21" y="49"/>
                  </a:cubicBezTo>
                  <a:cubicBezTo>
                    <a:pt x="18" y="49"/>
                    <a:pt x="18" y="49"/>
                    <a:pt x="18" y="49"/>
                  </a:cubicBezTo>
                  <a:cubicBezTo>
                    <a:pt x="17" y="49"/>
                    <a:pt x="17" y="49"/>
                    <a:pt x="16" y="49"/>
                  </a:cubicBezTo>
                  <a:close/>
                  <a:moveTo>
                    <a:pt x="64" y="49"/>
                  </a:moveTo>
                  <a:cubicBezTo>
                    <a:pt x="64" y="86"/>
                    <a:pt x="64" y="86"/>
                    <a:pt x="64" y="86"/>
                  </a:cubicBezTo>
                  <a:cubicBezTo>
                    <a:pt x="67" y="86"/>
                    <a:pt x="67" y="86"/>
                    <a:pt x="67" y="86"/>
                  </a:cubicBezTo>
                  <a:cubicBezTo>
                    <a:pt x="68" y="86"/>
                    <a:pt x="68" y="86"/>
                    <a:pt x="69" y="86"/>
                  </a:cubicBezTo>
                  <a:cubicBezTo>
                    <a:pt x="69" y="49"/>
                    <a:pt x="69" y="49"/>
                    <a:pt x="69" y="49"/>
                  </a:cubicBezTo>
                  <a:cubicBezTo>
                    <a:pt x="68" y="49"/>
                    <a:pt x="68" y="49"/>
                    <a:pt x="67" y="49"/>
                  </a:cubicBezTo>
                  <a:lnTo>
                    <a:pt x="64" y="49"/>
                  </a:lnTo>
                  <a:close/>
                  <a:moveTo>
                    <a:pt x="85" y="43"/>
                  </a:moveTo>
                  <a:cubicBezTo>
                    <a:pt x="85" y="19"/>
                    <a:pt x="66" y="0"/>
                    <a:pt x="42" y="0"/>
                  </a:cubicBezTo>
                  <a:cubicBezTo>
                    <a:pt x="19" y="0"/>
                    <a:pt x="0" y="19"/>
                    <a:pt x="0" y="43"/>
                  </a:cubicBezTo>
                  <a:cubicBezTo>
                    <a:pt x="0" y="48"/>
                    <a:pt x="0" y="53"/>
                    <a:pt x="2" y="58"/>
                  </a:cubicBezTo>
                  <a:cubicBezTo>
                    <a:pt x="0" y="61"/>
                    <a:pt x="0" y="64"/>
                    <a:pt x="0" y="67"/>
                  </a:cubicBezTo>
                  <a:cubicBezTo>
                    <a:pt x="0" y="75"/>
                    <a:pt x="4" y="81"/>
                    <a:pt x="10" y="84"/>
                  </a:cubicBezTo>
                  <a:cubicBezTo>
                    <a:pt x="10" y="50"/>
                    <a:pt x="10" y="50"/>
                    <a:pt x="10" y="50"/>
                  </a:cubicBezTo>
                  <a:cubicBezTo>
                    <a:pt x="9" y="51"/>
                    <a:pt x="7" y="52"/>
                    <a:pt x="6" y="53"/>
                  </a:cubicBezTo>
                  <a:cubicBezTo>
                    <a:pt x="5" y="51"/>
                    <a:pt x="5" y="48"/>
                    <a:pt x="5" y="46"/>
                  </a:cubicBezTo>
                  <a:cubicBezTo>
                    <a:pt x="5" y="25"/>
                    <a:pt x="22" y="8"/>
                    <a:pt x="42" y="8"/>
                  </a:cubicBezTo>
                  <a:cubicBezTo>
                    <a:pt x="63" y="8"/>
                    <a:pt x="80" y="25"/>
                    <a:pt x="80" y="46"/>
                  </a:cubicBezTo>
                  <a:cubicBezTo>
                    <a:pt x="80" y="48"/>
                    <a:pt x="80" y="51"/>
                    <a:pt x="79" y="53"/>
                  </a:cubicBezTo>
                  <a:cubicBezTo>
                    <a:pt x="78" y="52"/>
                    <a:pt x="76" y="51"/>
                    <a:pt x="75" y="50"/>
                  </a:cubicBezTo>
                  <a:cubicBezTo>
                    <a:pt x="75" y="84"/>
                    <a:pt x="75" y="84"/>
                    <a:pt x="75" y="84"/>
                  </a:cubicBezTo>
                  <a:cubicBezTo>
                    <a:pt x="81" y="81"/>
                    <a:pt x="85" y="75"/>
                    <a:pt x="85" y="67"/>
                  </a:cubicBezTo>
                  <a:cubicBezTo>
                    <a:pt x="85" y="64"/>
                    <a:pt x="84" y="61"/>
                    <a:pt x="83" y="58"/>
                  </a:cubicBezTo>
                  <a:cubicBezTo>
                    <a:pt x="85" y="53"/>
                    <a:pt x="85" y="48"/>
                    <a:pt x="85" y="43"/>
                  </a:cubicBezTo>
                  <a:close/>
                </a:path>
              </a:pathLst>
            </a:custGeom>
            <a:solidFill>
              <a:srgbClr val="8C1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86"/>
            <p:cNvSpPr>
              <a:spLocks noEditPoints="1"/>
            </p:cNvSpPr>
            <p:nvPr/>
          </p:nvSpPr>
          <p:spPr bwMode="auto">
            <a:xfrm>
              <a:off x="3848" y="2314"/>
              <a:ext cx="128" cy="129"/>
            </a:xfrm>
            <a:custGeom>
              <a:avLst/>
              <a:gdLst>
                <a:gd name="T0" fmla="*/ 52 w 104"/>
                <a:gd name="T1" fmla="*/ 0 h 105"/>
                <a:gd name="T2" fmla="*/ 0 w 104"/>
                <a:gd name="T3" fmla="*/ 53 h 105"/>
                <a:gd name="T4" fmla="*/ 52 w 104"/>
                <a:gd name="T5" fmla="*/ 105 h 105"/>
                <a:gd name="T6" fmla="*/ 104 w 104"/>
                <a:gd name="T7" fmla="*/ 53 h 105"/>
                <a:gd name="T8" fmla="*/ 52 w 104"/>
                <a:gd name="T9" fmla="*/ 0 h 105"/>
                <a:gd name="T10" fmla="*/ 32 w 104"/>
                <a:gd name="T11" fmla="*/ 53 h 105"/>
                <a:gd name="T12" fmla="*/ 52 w 104"/>
                <a:gd name="T13" fmla="*/ 33 h 105"/>
                <a:gd name="T14" fmla="*/ 72 w 104"/>
                <a:gd name="T15" fmla="*/ 53 h 105"/>
                <a:gd name="T16" fmla="*/ 52 w 104"/>
                <a:gd name="T17" fmla="*/ 72 h 105"/>
                <a:gd name="T18" fmla="*/ 32 w 104"/>
                <a:gd name="T19" fmla="*/ 53 h 105"/>
                <a:gd name="T20" fmla="*/ 94 w 104"/>
                <a:gd name="T21" fmla="*/ 70 h 105"/>
                <a:gd name="T22" fmla="*/ 94 w 104"/>
                <a:gd name="T23" fmla="*/ 70 h 105"/>
                <a:gd name="T24" fmla="*/ 76 w 104"/>
                <a:gd name="T25" fmla="*/ 63 h 105"/>
                <a:gd name="T26" fmla="*/ 78 w 104"/>
                <a:gd name="T27" fmla="*/ 53 h 105"/>
                <a:gd name="T28" fmla="*/ 76 w 104"/>
                <a:gd name="T29" fmla="*/ 43 h 105"/>
                <a:gd name="T30" fmla="*/ 89 w 104"/>
                <a:gd name="T31" fmla="*/ 37 h 105"/>
                <a:gd name="T32" fmla="*/ 94 w 104"/>
                <a:gd name="T33" fmla="*/ 35 h 105"/>
                <a:gd name="T34" fmla="*/ 98 w 104"/>
                <a:gd name="T35" fmla="*/ 53 h 105"/>
                <a:gd name="T36" fmla="*/ 94 w 104"/>
                <a:gd name="T37" fmla="*/ 70 h 105"/>
                <a:gd name="T38" fmla="*/ 69 w 104"/>
                <a:gd name="T39" fmla="*/ 10 h 105"/>
                <a:gd name="T40" fmla="*/ 69 w 104"/>
                <a:gd name="T41" fmla="*/ 10 h 105"/>
                <a:gd name="T42" fmla="*/ 69 w 104"/>
                <a:gd name="T43" fmla="*/ 10 h 105"/>
                <a:gd name="T44" fmla="*/ 62 w 104"/>
                <a:gd name="T45" fmla="*/ 28 h 105"/>
                <a:gd name="T46" fmla="*/ 52 w 104"/>
                <a:gd name="T47" fmla="*/ 26 h 105"/>
                <a:gd name="T48" fmla="*/ 42 w 104"/>
                <a:gd name="T49" fmla="*/ 28 h 105"/>
                <a:gd name="T50" fmla="*/ 38 w 104"/>
                <a:gd name="T51" fmla="*/ 20 h 105"/>
                <a:gd name="T52" fmla="*/ 35 w 104"/>
                <a:gd name="T53" fmla="*/ 10 h 105"/>
                <a:gd name="T54" fmla="*/ 52 w 104"/>
                <a:gd name="T55" fmla="*/ 7 h 105"/>
                <a:gd name="T56" fmla="*/ 69 w 104"/>
                <a:gd name="T57" fmla="*/ 10 h 105"/>
                <a:gd name="T58" fmla="*/ 10 w 104"/>
                <a:gd name="T59" fmla="*/ 35 h 105"/>
                <a:gd name="T60" fmla="*/ 19 w 104"/>
                <a:gd name="T61" fmla="*/ 39 h 105"/>
                <a:gd name="T62" fmla="*/ 28 w 104"/>
                <a:gd name="T63" fmla="*/ 43 h 105"/>
                <a:gd name="T64" fmla="*/ 26 w 104"/>
                <a:gd name="T65" fmla="*/ 53 h 105"/>
                <a:gd name="T66" fmla="*/ 28 w 104"/>
                <a:gd name="T67" fmla="*/ 63 h 105"/>
                <a:gd name="T68" fmla="*/ 10 w 104"/>
                <a:gd name="T69" fmla="*/ 70 h 105"/>
                <a:gd name="T70" fmla="*/ 6 w 104"/>
                <a:gd name="T71" fmla="*/ 53 h 105"/>
                <a:gd name="T72" fmla="*/ 10 w 104"/>
                <a:gd name="T73" fmla="*/ 35 h 105"/>
                <a:gd name="T74" fmla="*/ 35 w 104"/>
                <a:gd name="T75" fmla="*/ 95 h 105"/>
                <a:gd name="T76" fmla="*/ 37 w 104"/>
                <a:gd name="T77" fmla="*/ 89 h 105"/>
                <a:gd name="T78" fmla="*/ 42 w 104"/>
                <a:gd name="T79" fmla="*/ 77 h 105"/>
                <a:gd name="T80" fmla="*/ 52 w 104"/>
                <a:gd name="T81" fmla="*/ 79 h 105"/>
                <a:gd name="T82" fmla="*/ 62 w 104"/>
                <a:gd name="T83" fmla="*/ 77 h 105"/>
                <a:gd name="T84" fmla="*/ 69 w 104"/>
                <a:gd name="T85" fmla="*/ 95 h 105"/>
                <a:gd name="T86" fmla="*/ 69 w 104"/>
                <a:gd name="T87" fmla="*/ 95 h 105"/>
                <a:gd name="T88" fmla="*/ 69 w 104"/>
                <a:gd name="T89" fmla="*/ 95 h 105"/>
                <a:gd name="T90" fmla="*/ 52 w 104"/>
                <a:gd name="T91" fmla="*/ 98 h 105"/>
                <a:gd name="T92" fmla="*/ 35 w 104"/>
                <a:gd name="T93" fmla="*/ 9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4" h="105">
                  <a:moveTo>
                    <a:pt x="52" y="0"/>
                  </a:moveTo>
                  <a:cubicBezTo>
                    <a:pt x="23" y="0"/>
                    <a:pt x="0" y="24"/>
                    <a:pt x="0" y="53"/>
                  </a:cubicBezTo>
                  <a:cubicBezTo>
                    <a:pt x="0" y="81"/>
                    <a:pt x="23" y="105"/>
                    <a:pt x="52" y="105"/>
                  </a:cubicBezTo>
                  <a:cubicBezTo>
                    <a:pt x="81" y="105"/>
                    <a:pt x="104" y="81"/>
                    <a:pt x="104" y="53"/>
                  </a:cubicBezTo>
                  <a:cubicBezTo>
                    <a:pt x="104" y="24"/>
                    <a:pt x="81" y="0"/>
                    <a:pt x="52" y="0"/>
                  </a:cubicBezTo>
                  <a:close/>
                  <a:moveTo>
                    <a:pt x="32" y="53"/>
                  </a:moveTo>
                  <a:cubicBezTo>
                    <a:pt x="32" y="42"/>
                    <a:pt x="41" y="33"/>
                    <a:pt x="52" y="33"/>
                  </a:cubicBezTo>
                  <a:cubicBezTo>
                    <a:pt x="63" y="33"/>
                    <a:pt x="72" y="42"/>
                    <a:pt x="72" y="53"/>
                  </a:cubicBezTo>
                  <a:cubicBezTo>
                    <a:pt x="72" y="63"/>
                    <a:pt x="63" y="72"/>
                    <a:pt x="52" y="72"/>
                  </a:cubicBezTo>
                  <a:cubicBezTo>
                    <a:pt x="41" y="72"/>
                    <a:pt x="32" y="63"/>
                    <a:pt x="32" y="53"/>
                  </a:cubicBezTo>
                  <a:close/>
                  <a:moveTo>
                    <a:pt x="94" y="70"/>
                  </a:moveTo>
                  <a:cubicBezTo>
                    <a:pt x="94" y="70"/>
                    <a:pt x="94" y="70"/>
                    <a:pt x="94" y="70"/>
                  </a:cubicBezTo>
                  <a:cubicBezTo>
                    <a:pt x="76" y="63"/>
                    <a:pt x="76" y="63"/>
                    <a:pt x="76" y="63"/>
                  </a:cubicBezTo>
                  <a:cubicBezTo>
                    <a:pt x="77" y="59"/>
                    <a:pt x="78" y="56"/>
                    <a:pt x="78" y="53"/>
                  </a:cubicBezTo>
                  <a:cubicBezTo>
                    <a:pt x="78" y="49"/>
                    <a:pt x="77" y="46"/>
                    <a:pt x="76" y="43"/>
                  </a:cubicBezTo>
                  <a:cubicBezTo>
                    <a:pt x="89" y="37"/>
                    <a:pt x="89" y="37"/>
                    <a:pt x="89" y="37"/>
                  </a:cubicBezTo>
                  <a:cubicBezTo>
                    <a:pt x="94" y="35"/>
                    <a:pt x="94" y="35"/>
                    <a:pt x="94" y="35"/>
                  </a:cubicBezTo>
                  <a:cubicBezTo>
                    <a:pt x="96" y="40"/>
                    <a:pt x="98" y="46"/>
                    <a:pt x="98" y="53"/>
                  </a:cubicBezTo>
                  <a:cubicBezTo>
                    <a:pt x="98" y="59"/>
                    <a:pt x="96" y="65"/>
                    <a:pt x="94" y="70"/>
                  </a:cubicBezTo>
                  <a:close/>
                  <a:moveTo>
                    <a:pt x="69" y="10"/>
                  </a:moveTo>
                  <a:cubicBezTo>
                    <a:pt x="69" y="10"/>
                    <a:pt x="69" y="10"/>
                    <a:pt x="69" y="10"/>
                  </a:cubicBezTo>
                  <a:cubicBezTo>
                    <a:pt x="69" y="10"/>
                    <a:pt x="69" y="10"/>
                    <a:pt x="69" y="10"/>
                  </a:cubicBezTo>
                  <a:cubicBezTo>
                    <a:pt x="62" y="28"/>
                    <a:pt x="62" y="28"/>
                    <a:pt x="62" y="28"/>
                  </a:cubicBezTo>
                  <a:cubicBezTo>
                    <a:pt x="59" y="27"/>
                    <a:pt x="56" y="26"/>
                    <a:pt x="52" y="26"/>
                  </a:cubicBezTo>
                  <a:cubicBezTo>
                    <a:pt x="48" y="26"/>
                    <a:pt x="45" y="27"/>
                    <a:pt x="42" y="28"/>
                  </a:cubicBezTo>
                  <a:cubicBezTo>
                    <a:pt x="38" y="20"/>
                    <a:pt x="38" y="20"/>
                    <a:pt x="38" y="20"/>
                  </a:cubicBezTo>
                  <a:cubicBezTo>
                    <a:pt x="35" y="10"/>
                    <a:pt x="35" y="10"/>
                    <a:pt x="35" y="10"/>
                  </a:cubicBezTo>
                  <a:cubicBezTo>
                    <a:pt x="40" y="8"/>
                    <a:pt x="46" y="7"/>
                    <a:pt x="52" y="7"/>
                  </a:cubicBezTo>
                  <a:cubicBezTo>
                    <a:pt x="58" y="7"/>
                    <a:pt x="64" y="8"/>
                    <a:pt x="69" y="10"/>
                  </a:cubicBezTo>
                  <a:close/>
                  <a:moveTo>
                    <a:pt x="10" y="35"/>
                  </a:moveTo>
                  <a:cubicBezTo>
                    <a:pt x="19" y="39"/>
                    <a:pt x="19" y="39"/>
                    <a:pt x="19" y="39"/>
                  </a:cubicBezTo>
                  <a:cubicBezTo>
                    <a:pt x="28" y="43"/>
                    <a:pt x="28" y="43"/>
                    <a:pt x="28" y="43"/>
                  </a:cubicBezTo>
                  <a:cubicBezTo>
                    <a:pt x="27" y="46"/>
                    <a:pt x="26" y="49"/>
                    <a:pt x="26" y="53"/>
                  </a:cubicBezTo>
                  <a:cubicBezTo>
                    <a:pt x="26" y="56"/>
                    <a:pt x="27" y="59"/>
                    <a:pt x="28" y="63"/>
                  </a:cubicBezTo>
                  <a:cubicBezTo>
                    <a:pt x="10" y="70"/>
                    <a:pt x="10" y="70"/>
                    <a:pt x="10" y="70"/>
                  </a:cubicBezTo>
                  <a:cubicBezTo>
                    <a:pt x="8" y="65"/>
                    <a:pt x="6" y="59"/>
                    <a:pt x="6" y="53"/>
                  </a:cubicBezTo>
                  <a:cubicBezTo>
                    <a:pt x="6" y="46"/>
                    <a:pt x="8" y="40"/>
                    <a:pt x="10" y="35"/>
                  </a:cubicBezTo>
                  <a:close/>
                  <a:moveTo>
                    <a:pt x="35" y="95"/>
                  </a:moveTo>
                  <a:cubicBezTo>
                    <a:pt x="37" y="89"/>
                    <a:pt x="37" y="89"/>
                    <a:pt x="37" y="89"/>
                  </a:cubicBezTo>
                  <a:cubicBezTo>
                    <a:pt x="42" y="77"/>
                    <a:pt x="42" y="77"/>
                    <a:pt x="42" y="77"/>
                  </a:cubicBezTo>
                  <a:cubicBezTo>
                    <a:pt x="45" y="78"/>
                    <a:pt x="48" y="79"/>
                    <a:pt x="52" y="79"/>
                  </a:cubicBezTo>
                  <a:cubicBezTo>
                    <a:pt x="56" y="79"/>
                    <a:pt x="59" y="78"/>
                    <a:pt x="62" y="77"/>
                  </a:cubicBezTo>
                  <a:cubicBezTo>
                    <a:pt x="69" y="95"/>
                    <a:pt x="69" y="95"/>
                    <a:pt x="69" y="95"/>
                  </a:cubicBezTo>
                  <a:cubicBezTo>
                    <a:pt x="69" y="95"/>
                    <a:pt x="69" y="95"/>
                    <a:pt x="69" y="95"/>
                  </a:cubicBezTo>
                  <a:cubicBezTo>
                    <a:pt x="69" y="95"/>
                    <a:pt x="69" y="95"/>
                    <a:pt x="69" y="95"/>
                  </a:cubicBezTo>
                  <a:cubicBezTo>
                    <a:pt x="64" y="97"/>
                    <a:pt x="58" y="98"/>
                    <a:pt x="52" y="98"/>
                  </a:cubicBezTo>
                  <a:cubicBezTo>
                    <a:pt x="46" y="98"/>
                    <a:pt x="40" y="97"/>
                    <a:pt x="35" y="95"/>
                  </a:cubicBezTo>
                  <a:close/>
                </a:path>
              </a:pathLst>
            </a:custGeom>
            <a:solidFill>
              <a:srgbClr val="EA1D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87"/>
            <p:cNvSpPr>
              <a:spLocks/>
            </p:cNvSpPr>
            <p:nvPr/>
          </p:nvSpPr>
          <p:spPr bwMode="auto">
            <a:xfrm>
              <a:off x="3886" y="2470"/>
              <a:ext cx="147" cy="148"/>
            </a:xfrm>
            <a:custGeom>
              <a:avLst/>
              <a:gdLst>
                <a:gd name="T0" fmla="*/ 0 w 120"/>
                <a:gd name="T1" fmla="*/ 70 h 121"/>
                <a:gd name="T2" fmla="*/ 10 w 120"/>
                <a:gd name="T3" fmla="*/ 80 h 121"/>
                <a:gd name="T4" fmla="*/ 20 w 120"/>
                <a:gd name="T5" fmla="*/ 70 h 121"/>
                <a:gd name="T6" fmla="*/ 20 w 120"/>
                <a:gd name="T7" fmla="*/ 34 h 121"/>
                <a:gd name="T8" fmla="*/ 103 w 120"/>
                <a:gd name="T9" fmla="*/ 117 h 121"/>
                <a:gd name="T10" fmla="*/ 117 w 120"/>
                <a:gd name="T11" fmla="*/ 117 h 121"/>
                <a:gd name="T12" fmla="*/ 120 w 120"/>
                <a:gd name="T13" fmla="*/ 110 h 121"/>
                <a:gd name="T14" fmla="*/ 117 w 120"/>
                <a:gd name="T15" fmla="*/ 103 h 121"/>
                <a:gd name="T16" fmla="*/ 34 w 120"/>
                <a:gd name="T17" fmla="*/ 20 h 121"/>
                <a:gd name="T18" fmla="*/ 70 w 120"/>
                <a:gd name="T19" fmla="*/ 20 h 121"/>
                <a:gd name="T20" fmla="*/ 80 w 120"/>
                <a:gd name="T21" fmla="*/ 10 h 121"/>
                <a:gd name="T22" fmla="*/ 70 w 120"/>
                <a:gd name="T23" fmla="*/ 0 h 121"/>
                <a:gd name="T24" fmla="*/ 0 w 120"/>
                <a:gd name="T25" fmla="*/ 0 h 121"/>
                <a:gd name="T26" fmla="*/ 0 w 120"/>
                <a:gd name="T27" fmla="*/ 7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0" h="121">
                  <a:moveTo>
                    <a:pt x="0" y="70"/>
                  </a:moveTo>
                  <a:cubicBezTo>
                    <a:pt x="0" y="75"/>
                    <a:pt x="4" y="80"/>
                    <a:pt x="10" y="80"/>
                  </a:cubicBezTo>
                  <a:cubicBezTo>
                    <a:pt x="15" y="80"/>
                    <a:pt x="20" y="75"/>
                    <a:pt x="20" y="70"/>
                  </a:cubicBezTo>
                  <a:cubicBezTo>
                    <a:pt x="20" y="34"/>
                    <a:pt x="20" y="34"/>
                    <a:pt x="20" y="34"/>
                  </a:cubicBezTo>
                  <a:cubicBezTo>
                    <a:pt x="103" y="117"/>
                    <a:pt x="103" y="117"/>
                    <a:pt x="103" y="117"/>
                  </a:cubicBezTo>
                  <a:cubicBezTo>
                    <a:pt x="107" y="121"/>
                    <a:pt x="113" y="121"/>
                    <a:pt x="117" y="117"/>
                  </a:cubicBezTo>
                  <a:cubicBezTo>
                    <a:pt x="119" y="115"/>
                    <a:pt x="120" y="113"/>
                    <a:pt x="120" y="110"/>
                  </a:cubicBezTo>
                  <a:cubicBezTo>
                    <a:pt x="120" y="107"/>
                    <a:pt x="119" y="105"/>
                    <a:pt x="117" y="103"/>
                  </a:cubicBezTo>
                  <a:cubicBezTo>
                    <a:pt x="34" y="20"/>
                    <a:pt x="34" y="20"/>
                    <a:pt x="34" y="20"/>
                  </a:cubicBezTo>
                  <a:cubicBezTo>
                    <a:pt x="70" y="20"/>
                    <a:pt x="70" y="20"/>
                    <a:pt x="70" y="20"/>
                  </a:cubicBezTo>
                  <a:cubicBezTo>
                    <a:pt x="75" y="20"/>
                    <a:pt x="80" y="15"/>
                    <a:pt x="80" y="10"/>
                  </a:cubicBezTo>
                  <a:cubicBezTo>
                    <a:pt x="80" y="4"/>
                    <a:pt x="75" y="0"/>
                    <a:pt x="70" y="0"/>
                  </a:cubicBezTo>
                  <a:cubicBezTo>
                    <a:pt x="0" y="0"/>
                    <a:pt x="0" y="0"/>
                    <a:pt x="0" y="0"/>
                  </a:cubicBezTo>
                  <a:lnTo>
                    <a:pt x="0" y="70"/>
                  </a:lnTo>
                  <a:close/>
                </a:path>
              </a:pathLst>
            </a:custGeom>
            <a:solidFill>
              <a:srgbClr val="00B5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88"/>
            <p:cNvSpPr>
              <a:spLocks noEditPoints="1"/>
            </p:cNvSpPr>
            <p:nvPr/>
          </p:nvSpPr>
          <p:spPr bwMode="auto">
            <a:xfrm>
              <a:off x="3691" y="1983"/>
              <a:ext cx="153" cy="125"/>
            </a:xfrm>
            <a:custGeom>
              <a:avLst/>
              <a:gdLst>
                <a:gd name="T0" fmla="*/ 125 w 125"/>
                <a:gd name="T1" fmla="*/ 55 h 102"/>
                <a:gd name="T2" fmla="*/ 110 w 125"/>
                <a:gd name="T3" fmla="*/ 24 h 102"/>
                <a:gd name="T4" fmla="*/ 86 w 125"/>
                <a:gd name="T5" fmla="*/ 24 h 102"/>
                <a:gd name="T6" fmla="*/ 86 w 125"/>
                <a:gd name="T7" fmla="*/ 8 h 102"/>
                <a:gd name="T8" fmla="*/ 78 w 125"/>
                <a:gd name="T9" fmla="*/ 0 h 102"/>
                <a:gd name="T10" fmla="*/ 8 w 125"/>
                <a:gd name="T11" fmla="*/ 0 h 102"/>
                <a:gd name="T12" fmla="*/ 0 w 125"/>
                <a:gd name="T13" fmla="*/ 8 h 102"/>
                <a:gd name="T14" fmla="*/ 0 w 125"/>
                <a:gd name="T15" fmla="*/ 71 h 102"/>
                <a:gd name="T16" fmla="*/ 8 w 125"/>
                <a:gd name="T17" fmla="*/ 79 h 102"/>
                <a:gd name="T18" fmla="*/ 18 w 125"/>
                <a:gd name="T19" fmla="*/ 79 h 102"/>
                <a:gd name="T20" fmla="*/ 16 w 125"/>
                <a:gd name="T21" fmla="*/ 87 h 102"/>
                <a:gd name="T22" fmla="*/ 31 w 125"/>
                <a:gd name="T23" fmla="*/ 102 h 102"/>
                <a:gd name="T24" fmla="*/ 47 w 125"/>
                <a:gd name="T25" fmla="*/ 87 h 102"/>
                <a:gd name="T26" fmla="*/ 45 w 125"/>
                <a:gd name="T27" fmla="*/ 79 h 102"/>
                <a:gd name="T28" fmla="*/ 88 w 125"/>
                <a:gd name="T29" fmla="*/ 79 h 102"/>
                <a:gd name="T30" fmla="*/ 86 w 125"/>
                <a:gd name="T31" fmla="*/ 87 h 102"/>
                <a:gd name="T32" fmla="*/ 102 w 125"/>
                <a:gd name="T33" fmla="*/ 102 h 102"/>
                <a:gd name="T34" fmla="*/ 118 w 125"/>
                <a:gd name="T35" fmla="*/ 87 h 102"/>
                <a:gd name="T36" fmla="*/ 115 w 125"/>
                <a:gd name="T37" fmla="*/ 79 h 102"/>
                <a:gd name="T38" fmla="*/ 125 w 125"/>
                <a:gd name="T39" fmla="*/ 79 h 102"/>
                <a:gd name="T40" fmla="*/ 125 w 125"/>
                <a:gd name="T41" fmla="*/ 55 h 102"/>
                <a:gd name="T42" fmla="*/ 86 w 125"/>
                <a:gd name="T43" fmla="*/ 55 h 102"/>
                <a:gd name="T44" fmla="*/ 86 w 125"/>
                <a:gd name="T45" fmla="*/ 36 h 102"/>
                <a:gd name="T46" fmla="*/ 102 w 125"/>
                <a:gd name="T47" fmla="*/ 36 h 102"/>
                <a:gd name="T48" fmla="*/ 112 w 125"/>
                <a:gd name="T49" fmla="*/ 55 h 102"/>
                <a:gd name="T50" fmla="*/ 86 w 125"/>
                <a:gd name="T51" fmla="*/ 55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5" h="102">
                  <a:moveTo>
                    <a:pt x="125" y="55"/>
                  </a:moveTo>
                  <a:cubicBezTo>
                    <a:pt x="110" y="24"/>
                    <a:pt x="110" y="24"/>
                    <a:pt x="110" y="24"/>
                  </a:cubicBezTo>
                  <a:cubicBezTo>
                    <a:pt x="86" y="24"/>
                    <a:pt x="86" y="24"/>
                    <a:pt x="86" y="24"/>
                  </a:cubicBezTo>
                  <a:cubicBezTo>
                    <a:pt x="86" y="8"/>
                    <a:pt x="86" y="8"/>
                    <a:pt x="86" y="8"/>
                  </a:cubicBezTo>
                  <a:cubicBezTo>
                    <a:pt x="86" y="4"/>
                    <a:pt x="83" y="0"/>
                    <a:pt x="78" y="0"/>
                  </a:cubicBezTo>
                  <a:cubicBezTo>
                    <a:pt x="8" y="0"/>
                    <a:pt x="8" y="0"/>
                    <a:pt x="8" y="0"/>
                  </a:cubicBezTo>
                  <a:cubicBezTo>
                    <a:pt x="3" y="0"/>
                    <a:pt x="0" y="4"/>
                    <a:pt x="0" y="8"/>
                  </a:cubicBezTo>
                  <a:cubicBezTo>
                    <a:pt x="0" y="71"/>
                    <a:pt x="0" y="71"/>
                    <a:pt x="0" y="71"/>
                  </a:cubicBezTo>
                  <a:cubicBezTo>
                    <a:pt x="8" y="79"/>
                    <a:pt x="8" y="79"/>
                    <a:pt x="8" y="79"/>
                  </a:cubicBezTo>
                  <a:cubicBezTo>
                    <a:pt x="18" y="79"/>
                    <a:pt x="18" y="79"/>
                    <a:pt x="18" y="79"/>
                  </a:cubicBezTo>
                  <a:cubicBezTo>
                    <a:pt x="16" y="81"/>
                    <a:pt x="16" y="84"/>
                    <a:pt x="16" y="87"/>
                  </a:cubicBezTo>
                  <a:cubicBezTo>
                    <a:pt x="16" y="95"/>
                    <a:pt x="23" y="102"/>
                    <a:pt x="31" y="102"/>
                  </a:cubicBezTo>
                  <a:cubicBezTo>
                    <a:pt x="40" y="102"/>
                    <a:pt x="47" y="95"/>
                    <a:pt x="47" y="87"/>
                  </a:cubicBezTo>
                  <a:cubicBezTo>
                    <a:pt x="47" y="84"/>
                    <a:pt x="46" y="81"/>
                    <a:pt x="45" y="79"/>
                  </a:cubicBezTo>
                  <a:cubicBezTo>
                    <a:pt x="88" y="79"/>
                    <a:pt x="88" y="79"/>
                    <a:pt x="88" y="79"/>
                  </a:cubicBezTo>
                  <a:cubicBezTo>
                    <a:pt x="87" y="81"/>
                    <a:pt x="86" y="84"/>
                    <a:pt x="86" y="87"/>
                  </a:cubicBezTo>
                  <a:cubicBezTo>
                    <a:pt x="86" y="95"/>
                    <a:pt x="93" y="102"/>
                    <a:pt x="102" y="102"/>
                  </a:cubicBezTo>
                  <a:cubicBezTo>
                    <a:pt x="111" y="102"/>
                    <a:pt x="118" y="95"/>
                    <a:pt x="118" y="87"/>
                  </a:cubicBezTo>
                  <a:cubicBezTo>
                    <a:pt x="118" y="84"/>
                    <a:pt x="117" y="81"/>
                    <a:pt x="115" y="79"/>
                  </a:cubicBezTo>
                  <a:cubicBezTo>
                    <a:pt x="125" y="79"/>
                    <a:pt x="125" y="79"/>
                    <a:pt x="125" y="79"/>
                  </a:cubicBezTo>
                  <a:lnTo>
                    <a:pt x="125" y="55"/>
                  </a:lnTo>
                  <a:close/>
                  <a:moveTo>
                    <a:pt x="86" y="55"/>
                  </a:moveTo>
                  <a:cubicBezTo>
                    <a:pt x="86" y="36"/>
                    <a:pt x="86" y="36"/>
                    <a:pt x="86" y="36"/>
                  </a:cubicBezTo>
                  <a:cubicBezTo>
                    <a:pt x="102" y="36"/>
                    <a:pt x="102" y="36"/>
                    <a:pt x="102" y="36"/>
                  </a:cubicBezTo>
                  <a:cubicBezTo>
                    <a:pt x="112" y="55"/>
                    <a:pt x="112" y="55"/>
                    <a:pt x="112" y="55"/>
                  </a:cubicBezTo>
                  <a:lnTo>
                    <a:pt x="86" y="55"/>
                  </a:lnTo>
                  <a:close/>
                </a:path>
              </a:pathLst>
            </a:custGeom>
            <a:solidFill>
              <a:srgbClr val="CF0A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89"/>
            <p:cNvSpPr>
              <a:spLocks noEditPoints="1"/>
            </p:cNvSpPr>
            <p:nvPr/>
          </p:nvSpPr>
          <p:spPr bwMode="auto">
            <a:xfrm>
              <a:off x="3623" y="1836"/>
              <a:ext cx="129" cy="129"/>
            </a:xfrm>
            <a:custGeom>
              <a:avLst/>
              <a:gdLst>
                <a:gd name="T0" fmla="*/ 101 w 105"/>
                <a:gd name="T1" fmla="*/ 29 h 105"/>
                <a:gd name="T2" fmla="*/ 72 w 105"/>
                <a:gd name="T3" fmla="*/ 26 h 105"/>
                <a:gd name="T4" fmla="*/ 89 w 105"/>
                <a:gd name="T5" fmla="*/ 9 h 105"/>
                <a:gd name="T6" fmla="*/ 82 w 105"/>
                <a:gd name="T7" fmla="*/ 3 h 105"/>
                <a:gd name="T8" fmla="*/ 59 w 105"/>
                <a:gd name="T9" fmla="*/ 26 h 105"/>
                <a:gd name="T10" fmla="*/ 53 w 105"/>
                <a:gd name="T11" fmla="*/ 26 h 105"/>
                <a:gd name="T12" fmla="*/ 53 w 105"/>
                <a:gd name="T13" fmla="*/ 26 h 105"/>
                <a:gd name="T14" fmla="*/ 26 w 105"/>
                <a:gd name="T15" fmla="*/ 0 h 105"/>
                <a:gd name="T16" fmla="*/ 20 w 105"/>
                <a:gd name="T17" fmla="*/ 6 h 105"/>
                <a:gd name="T18" fmla="*/ 40 w 105"/>
                <a:gd name="T19" fmla="*/ 26 h 105"/>
                <a:gd name="T20" fmla="*/ 4 w 105"/>
                <a:gd name="T21" fmla="*/ 29 h 105"/>
                <a:gd name="T22" fmla="*/ 0 w 105"/>
                <a:gd name="T23" fmla="*/ 65 h 105"/>
                <a:gd name="T24" fmla="*/ 4 w 105"/>
                <a:gd name="T25" fmla="*/ 101 h 105"/>
                <a:gd name="T26" fmla="*/ 53 w 105"/>
                <a:gd name="T27" fmla="*/ 105 h 105"/>
                <a:gd name="T28" fmla="*/ 101 w 105"/>
                <a:gd name="T29" fmla="*/ 101 h 105"/>
                <a:gd name="T30" fmla="*/ 105 w 105"/>
                <a:gd name="T31" fmla="*/ 65 h 105"/>
                <a:gd name="T32" fmla="*/ 101 w 105"/>
                <a:gd name="T33" fmla="*/ 29 h 105"/>
                <a:gd name="T34" fmla="*/ 89 w 105"/>
                <a:gd name="T35" fmla="*/ 89 h 105"/>
                <a:gd name="T36" fmla="*/ 53 w 105"/>
                <a:gd name="T37" fmla="*/ 92 h 105"/>
                <a:gd name="T38" fmla="*/ 16 w 105"/>
                <a:gd name="T39" fmla="*/ 89 h 105"/>
                <a:gd name="T40" fmla="*/ 13 w 105"/>
                <a:gd name="T41" fmla="*/ 65 h 105"/>
                <a:gd name="T42" fmla="*/ 16 w 105"/>
                <a:gd name="T43" fmla="*/ 41 h 105"/>
                <a:gd name="T44" fmla="*/ 53 w 105"/>
                <a:gd name="T45" fmla="*/ 39 h 105"/>
                <a:gd name="T46" fmla="*/ 89 w 105"/>
                <a:gd name="T47" fmla="*/ 41 h 105"/>
                <a:gd name="T48" fmla="*/ 92 w 105"/>
                <a:gd name="T49" fmla="*/ 65 h 105"/>
                <a:gd name="T50" fmla="*/ 89 w 105"/>
                <a:gd name="T51" fmla="*/ 8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5" h="105">
                  <a:moveTo>
                    <a:pt x="101" y="29"/>
                  </a:moveTo>
                  <a:cubicBezTo>
                    <a:pt x="92" y="28"/>
                    <a:pt x="82" y="27"/>
                    <a:pt x="72" y="26"/>
                  </a:cubicBezTo>
                  <a:cubicBezTo>
                    <a:pt x="89" y="9"/>
                    <a:pt x="89" y="9"/>
                    <a:pt x="89" y="9"/>
                  </a:cubicBezTo>
                  <a:cubicBezTo>
                    <a:pt x="82" y="3"/>
                    <a:pt x="82" y="3"/>
                    <a:pt x="82" y="3"/>
                  </a:cubicBezTo>
                  <a:cubicBezTo>
                    <a:pt x="59" y="26"/>
                    <a:pt x="59" y="26"/>
                    <a:pt x="59" y="26"/>
                  </a:cubicBezTo>
                  <a:cubicBezTo>
                    <a:pt x="57" y="26"/>
                    <a:pt x="55" y="26"/>
                    <a:pt x="53" y="26"/>
                  </a:cubicBezTo>
                  <a:cubicBezTo>
                    <a:pt x="53" y="26"/>
                    <a:pt x="53" y="26"/>
                    <a:pt x="53" y="26"/>
                  </a:cubicBezTo>
                  <a:cubicBezTo>
                    <a:pt x="26" y="0"/>
                    <a:pt x="26" y="0"/>
                    <a:pt x="26" y="0"/>
                  </a:cubicBezTo>
                  <a:cubicBezTo>
                    <a:pt x="20" y="6"/>
                    <a:pt x="20" y="6"/>
                    <a:pt x="20" y="6"/>
                  </a:cubicBezTo>
                  <a:cubicBezTo>
                    <a:pt x="40" y="26"/>
                    <a:pt x="40" y="26"/>
                    <a:pt x="40" y="26"/>
                  </a:cubicBezTo>
                  <a:cubicBezTo>
                    <a:pt x="27" y="27"/>
                    <a:pt x="15" y="28"/>
                    <a:pt x="4" y="29"/>
                  </a:cubicBezTo>
                  <a:cubicBezTo>
                    <a:pt x="2" y="40"/>
                    <a:pt x="0" y="52"/>
                    <a:pt x="0" y="65"/>
                  </a:cubicBezTo>
                  <a:cubicBezTo>
                    <a:pt x="0" y="78"/>
                    <a:pt x="2" y="90"/>
                    <a:pt x="4" y="101"/>
                  </a:cubicBezTo>
                  <a:cubicBezTo>
                    <a:pt x="19" y="104"/>
                    <a:pt x="35" y="105"/>
                    <a:pt x="53" y="105"/>
                  </a:cubicBezTo>
                  <a:cubicBezTo>
                    <a:pt x="70" y="105"/>
                    <a:pt x="86" y="104"/>
                    <a:pt x="101" y="101"/>
                  </a:cubicBezTo>
                  <a:cubicBezTo>
                    <a:pt x="104" y="90"/>
                    <a:pt x="105" y="78"/>
                    <a:pt x="105" y="65"/>
                  </a:cubicBezTo>
                  <a:cubicBezTo>
                    <a:pt x="105" y="52"/>
                    <a:pt x="104" y="40"/>
                    <a:pt x="101" y="29"/>
                  </a:cubicBezTo>
                  <a:close/>
                  <a:moveTo>
                    <a:pt x="89" y="89"/>
                  </a:moveTo>
                  <a:cubicBezTo>
                    <a:pt x="78" y="91"/>
                    <a:pt x="65" y="92"/>
                    <a:pt x="53" y="92"/>
                  </a:cubicBezTo>
                  <a:cubicBezTo>
                    <a:pt x="40" y="92"/>
                    <a:pt x="27" y="91"/>
                    <a:pt x="16" y="89"/>
                  </a:cubicBezTo>
                  <a:cubicBezTo>
                    <a:pt x="14" y="82"/>
                    <a:pt x="13" y="74"/>
                    <a:pt x="13" y="65"/>
                  </a:cubicBezTo>
                  <a:cubicBezTo>
                    <a:pt x="13" y="57"/>
                    <a:pt x="14" y="49"/>
                    <a:pt x="16" y="41"/>
                  </a:cubicBezTo>
                  <a:cubicBezTo>
                    <a:pt x="27" y="40"/>
                    <a:pt x="40" y="39"/>
                    <a:pt x="53" y="39"/>
                  </a:cubicBezTo>
                  <a:cubicBezTo>
                    <a:pt x="65" y="39"/>
                    <a:pt x="78" y="40"/>
                    <a:pt x="89" y="41"/>
                  </a:cubicBezTo>
                  <a:cubicBezTo>
                    <a:pt x="91" y="49"/>
                    <a:pt x="92" y="57"/>
                    <a:pt x="92" y="65"/>
                  </a:cubicBezTo>
                  <a:cubicBezTo>
                    <a:pt x="92" y="74"/>
                    <a:pt x="91" y="82"/>
                    <a:pt x="89" y="89"/>
                  </a:cubicBezTo>
                  <a:close/>
                </a:path>
              </a:pathLst>
            </a:custGeom>
            <a:solidFill>
              <a:srgbClr val="FFE0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90"/>
            <p:cNvSpPr>
              <a:spLocks/>
            </p:cNvSpPr>
            <p:nvPr/>
          </p:nvSpPr>
          <p:spPr bwMode="auto">
            <a:xfrm>
              <a:off x="3632" y="1687"/>
              <a:ext cx="164" cy="134"/>
            </a:xfrm>
            <a:custGeom>
              <a:avLst/>
              <a:gdLst>
                <a:gd name="T0" fmla="*/ 134 w 134"/>
                <a:gd name="T1" fmla="*/ 13 h 109"/>
                <a:gd name="T2" fmla="*/ 118 w 134"/>
                <a:gd name="T3" fmla="*/ 17 h 109"/>
                <a:gd name="T4" fmla="*/ 130 w 134"/>
                <a:gd name="T5" fmla="*/ 2 h 109"/>
                <a:gd name="T6" fmla="*/ 113 w 134"/>
                <a:gd name="T7" fmla="*/ 9 h 109"/>
                <a:gd name="T8" fmla="*/ 93 w 134"/>
                <a:gd name="T9" fmla="*/ 0 h 109"/>
                <a:gd name="T10" fmla="*/ 65 w 134"/>
                <a:gd name="T11" fmla="*/ 27 h 109"/>
                <a:gd name="T12" fmla="*/ 66 w 134"/>
                <a:gd name="T13" fmla="*/ 34 h 109"/>
                <a:gd name="T14" fmla="*/ 10 w 134"/>
                <a:gd name="T15" fmla="*/ 5 h 109"/>
                <a:gd name="T16" fmla="*/ 6 w 134"/>
                <a:gd name="T17" fmla="*/ 19 h 109"/>
                <a:gd name="T18" fmla="*/ 18 w 134"/>
                <a:gd name="T19" fmla="*/ 42 h 109"/>
                <a:gd name="T20" fmla="*/ 6 w 134"/>
                <a:gd name="T21" fmla="*/ 38 h 109"/>
                <a:gd name="T22" fmla="*/ 6 w 134"/>
                <a:gd name="T23" fmla="*/ 39 h 109"/>
                <a:gd name="T24" fmla="*/ 28 w 134"/>
                <a:gd name="T25" fmla="*/ 65 h 109"/>
                <a:gd name="T26" fmla="*/ 20 w 134"/>
                <a:gd name="T27" fmla="*/ 66 h 109"/>
                <a:gd name="T28" fmla="*/ 15 w 134"/>
                <a:gd name="T29" fmla="*/ 66 h 109"/>
                <a:gd name="T30" fmla="*/ 41 w 134"/>
                <a:gd name="T31" fmla="*/ 85 h 109"/>
                <a:gd name="T32" fmla="*/ 7 w 134"/>
                <a:gd name="T33" fmla="*/ 97 h 109"/>
                <a:gd name="T34" fmla="*/ 0 w 134"/>
                <a:gd name="T35" fmla="*/ 96 h 109"/>
                <a:gd name="T36" fmla="*/ 42 w 134"/>
                <a:gd name="T37" fmla="*/ 109 h 109"/>
                <a:gd name="T38" fmla="*/ 120 w 134"/>
                <a:gd name="T39" fmla="*/ 31 h 109"/>
                <a:gd name="T40" fmla="*/ 120 w 134"/>
                <a:gd name="T41" fmla="*/ 27 h 109"/>
                <a:gd name="T42" fmla="*/ 134 w 134"/>
                <a:gd name="T43" fmla="*/ 1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4" h="109">
                  <a:moveTo>
                    <a:pt x="134" y="13"/>
                  </a:moveTo>
                  <a:cubicBezTo>
                    <a:pt x="129" y="15"/>
                    <a:pt x="124" y="17"/>
                    <a:pt x="118" y="17"/>
                  </a:cubicBezTo>
                  <a:cubicBezTo>
                    <a:pt x="124" y="14"/>
                    <a:pt x="128" y="8"/>
                    <a:pt x="130" y="2"/>
                  </a:cubicBezTo>
                  <a:cubicBezTo>
                    <a:pt x="125" y="5"/>
                    <a:pt x="119" y="7"/>
                    <a:pt x="113" y="9"/>
                  </a:cubicBezTo>
                  <a:cubicBezTo>
                    <a:pt x="108" y="3"/>
                    <a:pt x="101" y="0"/>
                    <a:pt x="93" y="0"/>
                  </a:cubicBezTo>
                  <a:cubicBezTo>
                    <a:pt x="78" y="0"/>
                    <a:pt x="65" y="12"/>
                    <a:pt x="65" y="27"/>
                  </a:cubicBezTo>
                  <a:cubicBezTo>
                    <a:pt x="65" y="30"/>
                    <a:pt x="66" y="32"/>
                    <a:pt x="66" y="34"/>
                  </a:cubicBezTo>
                  <a:cubicBezTo>
                    <a:pt x="43" y="33"/>
                    <a:pt x="23" y="22"/>
                    <a:pt x="10" y="5"/>
                  </a:cubicBezTo>
                  <a:cubicBezTo>
                    <a:pt x="7" y="9"/>
                    <a:pt x="6" y="14"/>
                    <a:pt x="6" y="19"/>
                  </a:cubicBezTo>
                  <a:cubicBezTo>
                    <a:pt x="6" y="28"/>
                    <a:pt x="11" y="37"/>
                    <a:pt x="18" y="42"/>
                  </a:cubicBezTo>
                  <a:cubicBezTo>
                    <a:pt x="14" y="41"/>
                    <a:pt x="9" y="40"/>
                    <a:pt x="6" y="38"/>
                  </a:cubicBezTo>
                  <a:cubicBezTo>
                    <a:pt x="6" y="38"/>
                    <a:pt x="6" y="38"/>
                    <a:pt x="6" y="39"/>
                  </a:cubicBezTo>
                  <a:cubicBezTo>
                    <a:pt x="6" y="52"/>
                    <a:pt x="15" y="63"/>
                    <a:pt x="28" y="65"/>
                  </a:cubicBezTo>
                  <a:cubicBezTo>
                    <a:pt x="25" y="66"/>
                    <a:pt x="23" y="66"/>
                    <a:pt x="20" y="66"/>
                  </a:cubicBezTo>
                  <a:cubicBezTo>
                    <a:pt x="19" y="66"/>
                    <a:pt x="17" y="66"/>
                    <a:pt x="15" y="66"/>
                  </a:cubicBezTo>
                  <a:cubicBezTo>
                    <a:pt x="19" y="77"/>
                    <a:pt x="29" y="85"/>
                    <a:pt x="41" y="85"/>
                  </a:cubicBezTo>
                  <a:cubicBezTo>
                    <a:pt x="31" y="92"/>
                    <a:pt x="20" y="97"/>
                    <a:pt x="7" y="97"/>
                  </a:cubicBezTo>
                  <a:cubicBezTo>
                    <a:pt x="5" y="97"/>
                    <a:pt x="2" y="97"/>
                    <a:pt x="0" y="96"/>
                  </a:cubicBezTo>
                  <a:cubicBezTo>
                    <a:pt x="12" y="104"/>
                    <a:pt x="27" y="109"/>
                    <a:pt x="42" y="109"/>
                  </a:cubicBezTo>
                  <a:cubicBezTo>
                    <a:pt x="93" y="109"/>
                    <a:pt x="120" y="67"/>
                    <a:pt x="120" y="31"/>
                  </a:cubicBezTo>
                  <a:cubicBezTo>
                    <a:pt x="120" y="29"/>
                    <a:pt x="120" y="28"/>
                    <a:pt x="120" y="27"/>
                  </a:cubicBezTo>
                  <a:cubicBezTo>
                    <a:pt x="126" y="23"/>
                    <a:pt x="130" y="18"/>
                    <a:pt x="134" y="13"/>
                  </a:cubicBezTo>
                  <a:close/>
                </a:path>
              </a:pathLst>
            </a:custGeom>
            <a:solidFill>
              <a:srgbClr val="65CB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91"/>
            <p:cNvSpPr>
              <a:spLocks noEditPoints="1"/>
            </p:cNvSpPr>
            <p:nvPr/>
          </p:nvSpPr>
          <p:spPr bwMode="auto">
            <a:xfrm>
              <a:off x="3705" y="2373"/>
              <a:ext cx="160" cy="149"/>
            </a:xfrm>
            <a:custGeom>
              <a:avLst/>
              <a:gdLst>
                <a:gd name="T0" fmla="*/ 70 w 160"/>
                <a:gd name="T1" fmla="*/ 79 h 149"/>
                <a:gd name="T2" fmla="*/ 90 w 160"/>
                <a:gd name="T3" fmla="*/ 79 h 149"/>
                <a:gd name="T4" fmla="*/ 90 w 160"/>
                <a:gd name="T5" fmla="*/ 40 h 149"/>
                <a:gd name="T6" fmla="*/ 120 w 160"/>
                <a:gd name="T7" fmla="*/ 40 h 149"/>
                <a:gd name="T8" fmla="*/ 80 w 160"/>
                <a:gd name="T9" fmla="*/ 0 h 149"/>
                <a:gd name="T10" fmla="*/ 40 w 160"/>
                <a:gd name="T11" fmla="*/ 40 h 149"/>
                <a:gd name="T12" fmla="*/ 70 w 160"/>
                <a:gd name="T13" fmla="*/ 40 h 149"/>
                <a:gd name="T14" fmla="*/ 70 w 160"/>
                <a:gd name="T15" fmla="*/ 79 h 149"/>
                <a:gd name="T16" fmla="*/ 100 w 160"/>
                <a:gd name="T17" fmla="*/ 57 h 149"/>
                <a:gd name="T18" fmla="*/ 100 w 160"/>
                <a:gd name="T19" fmla="*/ 72 h 149"/>
                <a:gd name="T20" fmla="*/ 145 w 160"/>
                <a:gd name="T21" fmla="*/ 89 h 149"/>
                <a:gd name="T22" fmla="*/ 80 w 160"/>
                <a:gd name="T23" fmla="*/ 114 h 149"/>
                <a:gd name="T24" fmla="*/ 14 w 160"/>
                <a:gd name="T25" fmla="*/ 89 h 149"/>
                <a:gd name="T26" fmla="*/ 59 w 160"/>
                <a:gd name="T27" fmla="*/ 72 h 149"/>
                <a:gd name="T28" fmla="*/ 59 w 160"/>
                <a:gd name="T29" fmla="*/ 57 h 149"/>
                <a:gd name="T30" fmla="*/ 0 w 160"/>
                <a:gd name="T31" fmla="*/ 79 h 149"/>
                <a:gd name="T32" fmla="*/ 0 w 160"/>
                <a:gd name="T33" fmla="*/ 120 h 149"/>
                <a:gd name="T34" fmla="*/ 80 w 160"/>
                <a:gd name="T35" fmla="*/ 149 h 149"/>
                <a:gd name="T36" fmla="*/ 160 w 160"/>
                <a:gd name="T37" fmla="*/ 120 h 149"/>
                <a:gd name="T38" fmla="*/ 160 w 160"/>
                <a:gd name="T39" fmla="*/ 79 h 149"/>
                <a:gd name="T40" fmla="*/ 100 w 160"/>
                <a:gd name="T41" fmla="*/ 5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0" h="149">
                  <a:moveTo>
                    <a:pt x="70" y="79"/>
                  </a:moveTo>
                  <a:lnTo>
                    <a:pt x="90" y="79"/>
                  </a:lnTo>
                  <a:lnTo>
                    <a:pt x="90" y="40"/>
                  </a:lnTo>
                  <a:lnTo>
                    <a:pt x="120" y="40"/>
                  </a:lnTo>
                  <a:lnTo>
                    <a:pt x="80" y="0"/>
                  </a:lnTo>
                  <a:lnTo>
                    <a:pt x="40" y="40"/>
                  </a:lnTo>
                  <a:lnTo>
                    <a:pt x="70" y="40"/>
                  </a:lnTo>
                  <a:lnTo>
                    <a:pt x="70" y="79"/>
                  </a:lnTo>
                  <a:close/>
                  <a:moveTo>
                    <a:pt x="100" y="57"/>
                  </a:moveTo>
                  <a:lnTo>
                    <a:pt x="100" y="72"/>
                  </a:lnTo>
                  <a:lnTo>
                    <a:pt x="145" y="89"/>
                  </a:lnTo>
                  <a:lnTo>
                    <a:pt x="80" y="114"/>
                  </a:lnTo>
                  <a:lnTo>
                    <a:pt x="14" y="89"/>
                  </a:lnTo>
                  <a:lnTo>
                    <a:pt x="59" y="72"/>
                  </a:lnTo>
                  <a:lnTo>
                    <a:pt x="59" y="57"/>
                  </a:lnTo>
                  <a:lnTo>
                    <a:pt x="0" y="79"/>
                  </a:lnTo>
                  <a:lnTo>
                    <a:pt x="0" y="120"/>
                  </a:lnTo>
                  <a:lnTo>
                    <a:pt x="80" y="149"/>
                  </a:lnTo>
                  <a:lnTo>
                    <a:pt x="160" y="120"/>
                  </a:lnTo>
                  <a:lnTo>
                    <a:pt x="160" y="79"/>
                  </a:lnTo>
                  <a:lnTo>
                    <a:pt x="100" y="57"/>
                  </a:lnTo>
                  <a:close/>
                </a:path>
              </a:pathLst>
            </a:custGeom>
            <a:solidFill>
              <a:srgbClr val="DCE4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92"/>
            <p:cNvSpPr>
              <a:spLocks noEditPoints="1"/>
            </p:cNvSpPr>
            <p:nvPr/>
          </p:nvSpPr>
          <p:spPr bwMode="auto">
            <a:xfrm>
              <a:off x="3698" y="2535"/>
              <a:ext cx="122" cy="91"/>
            </a:xfrm>
            <a:custGeom>
              <a:avLst/>
              <a:gdLst>
                <a:gd name="T0" fmla="*/ 37 w 99"/>
                <a:gd name="T1" fmla="*/ 16 h 74"/>
                <a:gd name="T2" fmla="*/ 53 w 99"/>
                <a:gd name="T3" fmla="*/ 31 h 74"/>
                <a:gd name="T4" fmla="*/ 68 w 99"/>
                <a:gd name="T5" fmla="*/ 16 h 74"/>
                <a:gd name="T6" fmla="*/ 53 w 99"/>
                <a:gd name="T7" fmla="*/ 0 h 74"/>
                <a:gd name="T8" fmla="*/ 37 w 99"/>
                <a:gd name="T9" fmla="*/ 16 h 74"/>
                <a:gd name="T10" fmla="*/ 0 w 99"/>
                <a:gd name="T11" fmla="*/ 16 h 74"/>
                <a:gd name="T12" fmla="*/ 16 w 99"/>
                <a:gd name="T13" fmla="*/ 31 h 74"/>
                <a:gd name="T14" fmla="*/ 31 w 99"/>
                <a:gd name="T15" fmla="*/ 16 h 74"/>
                <a:gd name="T16" fmla="*/ 16 w 99"/>
                <a:gd name="T17" fmla="*/ 0 h 74"/>
                <a:gd name="T18" fmla="*/ 0 w 99"/>
                <a:gd name="T19" fmla="*/ 16 h 74"/>
                <a:gd name="T20" fmla="*/ 74 w 99"/>
                <a:gd name="T21" fmla="*/ 47 h 74"/>
                <a:gd name="T22" fmla="*/ 74 w 99"/>
                <a:gd name="T23" fmla="*/ 37 h 74"/>
                <a:gd name="T24" fmla="*/ 68 w 99"/>
                <a:gd name="T25" fmla="*/ 31 h 74"/>
                <a:gd name="T26" fmla="*/ 53 w 99"/>
                <a:gd name="T27" fmla="*/ 31 h 74"/>
                <a:gd name="T28" fmla="*/ 16 w 99"/>
                <a:gd name="T29" fmla="*/ 31 h 74"/>
                <a:gd name="T30" fmla="*/ 6 w 99"/>
                <a:gd name="T31" fmla="*/ 31 h 74"/>
                <a:gd name="T32" fmla="*/ 0 w 99"/>
                <a:gd name="T33" fmla="*/ 37 h 74"/>
                <a:gd name="T34" fmla="*/ 0 w 99"/>
                <a:gd name="T35" fmla="*/ 68 h 74"/>
                <a:gd name="T36" fmla="*/ 6 w 99"/>
                <a:gd name="T37" fmla="*/ 74 h 74"/>
                <a:gd name="T38" fmla="*/ 68 w 99"/>
                <a:gd name="T39" fmla="*/ 74 h 74"/>
                <a:gd name="T40" fmla="*/ 74 w 99"/>
                <a:gd name="T41" fmla="*/ 68 h 74"/>
                <a:gd name="T42" fmla="*/ 74 w 99"/>
                <a:gd name="T43" fmla="*/ 59 h 74"/>
                <a:gd name="T44" fmla="*/ 99 w 99"/>
                <a:gd name="T45" fmla="*/ 74 h 74"/>
                <a:gd name="T46" fmla="*/ 99 w 99"/>
                <a:gd name="T47" fmla="*/ 31 h 74"/>
                <a:gd name="T48" fmla="*/ 74 w 99"/>
                <a:gd name="T49" fmla="*/ 47 h 74"/>
                <a:gd name="T50" fmla="*/ 62 w 99"/>
                <a:gd name="T51" fmla="*/ 62 h 74"/>
                <a:gd name="T52" fmla="*/ 13 w 99"/>
                <a:gd name="T53" fmla="*/ 62 h 74"/>
                <a:gd name="T54" fmla="*/ 13 w 99"/>
                <a:gd name="T55" fmla="*/ 43 h 74"/>
                <a:gd name="T56" fmla="*/ 62 w 99"/>
                <a:gd name="T57" fmla="*/ 43 h 74"/>
                <a:gd name="T58" fmla="*/ 62 w 99"/>
                <a:gd name="T59" fmla="*/ 6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9" h="74">
                  <a:moveTo>
                    <a:pt x="37" y="16"/>
                  </a:moveTo>
                  <a:cubicBezTo>
                    <a:pt x="37" y="24"/>
                    <a:pt x="44" y="31"/>
                    <a:pt x="53" y="31"/>
                  </a:cubicBezTo>
                  <a:cubicBezTo>
                    <a:pt x="61" y="31"/>
                    <a:pt x="68" y="24"/>
                    <a:pt x="68" y="16"/>
                  </a:cubicBezTo>
                  <a:cubicBezTo>
                    <a:pt x="68" y="7"/>
                    <a:pt x="61" y="0"/>
                    <a:pt x="53" y="0"/>
                  </a:cubicBezTo>
                  <a:cubicBezTo>
                    <a:pt x="44" y="0"/>
                    <a:pt x="37" y="7"/>
                    <a:pt x="37" y="16"/>
                  </a:cubicBezTo>
                  <a:close/>
                  <a:moveTo>
                    <a:pt x="0" y="16"/>
                  </a:moveTo>
                  <a:cubicBezTo>
                    <a:pt x="0" y="24"/>
                    <a:pt x="7" y="31"/>
                    <a:pt x="16" y="31"/>
                  </a:cubicBezTo>
                  <a:cubicBezTo>
                    <a:pt x="24" y="31"/>
                    <a:pt x="31" y="24"/>
                    <a:pt x="31" y="16"/>
                  </a:cubicBezTo>
                  <a:cubicBezTo>
                    <a:pt x="31" y="7"/>
                    <a:pt x="24" y="0"/>
                    <a:pt x="16" y="0"/>
                  </a:cubicBezTo>
                  <a:cubicBezTo>
                    <a:pt x="7" y="0"/>
                    <a:pt x="0" y="7"/>
                    <a:pt x="0" y="16"/>
                  </a:cubicBezTo>
                  <a:close/>
                  <a:moveTo>
                    <a:pt x="74" y="47"/>
                  </a:moveTo>
                  <a:cubicBezTo>
                    <a:pt x="74" y="37"/>
                    <a:pt x="74" y="37"/>
                    <a:pt x="74" y="37"/>
                  </a:cubicBezTo>
                  <a:cubicBezTo>
                    <a:pt x="74" y="34"/>
                    <a:pt x="72" y="31"/>
                    <a:pt x="68" y="31"/>
                  </a:cubicBezTo>
                  <a:cubicBezTo>
                    <a:pt x="53" y="31"/>
                    <a:pt x="53" y="31"/>
                    <a:pt x="53" y="31"/>
                  </a:cubicBezTo>
                  <a:cubicBezTo>
                    <a:pt x="16" y="31"/>
                    <a:pt x="16" y="31"/>
                    <a:pt x="16" y="31"/>
                  </a:cubicBezTo>
                  <a:cubicBezTo>
                    <a:pt x="6" y="31"/>
                    <a:pt x="6" y="31"/>
                    <a:pt x="6" y="31"/>
                  </a:cubicBezTo>
                  <a:cubicBezTo>
                    <a:pt x="3" y="31"/>
                    <a:pt x="0" y="34"/>
                    <a:pt x="0" y="37"/>
                  </a:cubicBezTo>
                  <a:cubicBezTo>
                    <a:pt x="0" y="68"/>
                    <a:pt x="0" y="68"/>
                    <a:pt x="0" y="68"/>
                  </a:cubicBezTo>
                  <a:cubicBezTo>
                    <a:pt x="0" y="72"/>
                    <a:pt x="3" y="74"/>
                    <a:pt x="6" y="74"/>
                  </a:cubicBezTo>
                  <a:cubicBezTo>
                    <a:pt x="68" y="74"/>
                    <a:pt x="68" y="74"/>
                    <a:pt x="68" y="74"/>
                  </a:cubicBezTo>
                  <a:cubicBezTo>
                    <a:pt x="72" y="74"/>
                    <a:pt x="74" y="72"/>
                    <a:pt x="74" y="68"/>
                  </a:cubicBezTo>
                  <a:cubicBezTo>
                    <a:pt x="74" y="59"/>
                    <a:pt x="74" y="59"/>
                    <a:pt x="74" y="59"/>
                  </a:cubicBezTo>
                  <a:cubicBezTo>
                    <a:pt x="99" y="74"/>
                    <a:pt x="99" y="74"/>
                    <a:pt x="99" y="74"/>
                  </a:cubicBezTo>
                  <a:cubicBezTo>
                    <a:pt x="99" y="31"/>
                    <a:pt x="99" y="31"/>
                    <a:pt x="99" y="31"/>
                  </a:cubicBezTo>
                  <a:lnTo>
                    <a:pt x="74" y="47"/>
                  </a:lnTo>
                  <a:close/>
                  <a:moveTo>
                    <a:pt x="62" y="62"/>
                  </a:moveTo>
                  <a:cubicBezTo>
                    <a:pt x="13" y="62"/>
                    <a:pt x="13" y="62"/>
                    <a:pt x="13" y="62"/>
                  </a:cubicBezTo>
                  <a:cubicBezTo>
                    <a:pt x="13" y="43"/>
                    <a:pt x="13" y="43"/>
                    <a:pt x="13" y="43"/>
                  </a:cubicBezTo>
                  <a:cubicBezTo>
                    <a:pt x="62" y="43"/>
                    <a:pt x="62" y="43"/>
                    <a:pt x="62" y="43"/>
                  </a:cubicBezTo>
                  <a:lnTo>
                    <a:pt x="62" y="62"/>
                  </a:lnTo>
                  <a:close/>
                </a:path>
              </a:pathLst>
            </a:custGeom>
            <a:solidFill>
              <a:srgbClr val="65CB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93"/>
            <p:cNvSpPr>
              <a:spLocks noEditPoints="1"/>
            </p:cNvSpPr>
            <p:nvPr/>
          </p:nvSpPr>
          <p:spPr bwMode="auto">
            <a:xfrm>
              <a:off x="3670" y="2235"/>
              <a:ext cx="129" cy="129"/>
            </a:xfrm>
            <a:custGeom>
              <a:avLst/>
              <a:gdLst>
                <a:gd name="T0" fmla="*/ 53 w 105"/>
                <a:gd name="T1" fmla="*/ 0 h 105"/>
                <a:gd name="T2" fmla="*/ 0 w 105"/>
                <a:gd name="T3" fmla="*/ 53 h 105"/>
                <a:gd name="T4" fmla="*/ 53 w 105"/>
                <a:gd name="T5" fmla="*/ 105 h 105"/>
                <a:gd name="T6" fmla="*/ 105 w 105"/>
                <a:gd name="T7" fmla="*/ 53 h 105"/>
                <a:gd name="T8" fmla="*/ 53 w 105"/>
                <a:gd name="T9" fmla="*/ 0 h 105"/>
                <a:gd name="T10" fmla="*/ 84 w 105"/>
                <a:gd name="T11" fmla="*/ 45 h 105"/>
                <a:gd name="T12" fmla="*/ 55 w 105"/>
                <a:gd name="T13" fmla="*/ 85 h 105"/>
                <a:gd name="T14" fmla="*/ 41 w 105"/>
                <a:gd name="T15" fmla="*/ 80 h 105"/>
                <a:gd name="T16" fmla="*/ 31 w 105"/>
                <a:gd name="T17" fmla="*/ 48 h 105"/>
                <a:gd name="T18" fmla="*/ 24 w 105"/>
                <a:gd name="T19" fmla="*/ 50 h 105"/>
                <a:gd name="T20" fmla="*/ 21 w 105"/>
                <a:gd name="T21" fmla="*/ 47 h 105"/>
                <a:gd name="T22" fmla="*/ 40 w 105"/>
                <a:gd name="T23" fmla="*/ 33 h 105"/>
                <a:gd name="T24" fmla="*/ 51 w 105"/>
                <a:gd name="T25" fmla="*/ 54 h 105"/>
                <a:gd name="T26" fmla="*/ 56 w 105"/>
                <a:gd name="T27" fmla="*/ 67 h 105"/>
                <a:gd name="T28" fmla="*/ 64 w 105"/>
                <a:gd name="T29" fmla="*/ 55 h 105"/>
                <a:gd name="T30" fmla="*/ 57 w 105"/>
                <a:gd name="T31" fmla="*/ 47 h 105"/>
                <a:gd name="T32" fmla="*/ 84 w 105"/>
                <a:gd name="T33" fmla="*/ 4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5" h="105">
                  <a:moveTo>
                    <a:pt x="53" y="0"/>
                  </a:moveTo>
                  <a:cubicBezTo>
                    <a:pt x="23" y="0"/>
                    <a:pt x="0" y="24"/>
                    <a:pt x="0" y="53"/>
                  </a:cubicBezTo>
                  <a:cubicBezTo>
                    <a:pt x="0" y="82"/>
                    <a:pt x="23" y="105"/>
                    <a:pt x="53" y="105"/>
                  </a:cubicBezTo>
                  <a:cubicBezTo>
                    <a:pt x="82" y="105"/>
                    <a:pt x="105" y="82"/>
                    <a:pt x="105" y="53"/>
                  </a:cubicBezTo>
                  <a:cubicBezTo>
                    <a:pt x="105" y="24"/>
                    <a:pt x="82" y="0"/>
                    <a:pt x="53" y="0"/>
                  </a:cubicBezTo>
                  <a:close/>
                  <a:moveTo>
                    <a:pt x="84" y="45"/>
                  </a:moveTo>
                  <a:cubicBezTo>
                    <a:pt x="80" y="65"/>
                    <a:pt x="61" y="82"/>
                    <a:pt x="55" y="85"/>
                  </a:cubicBezTo>
                  <a:cubicBezTo>
                    <a:pt x="49" y="89"/>
                    <a:pt x="43" y="84"/>
                    <a:pt x="41" y="80"/>
                  </a:cubicBezTo>
                  <a:cubicBezTo>
                    <a:pt x="39" y="75"/>
                    <a:pt x="33" y="50"/>
                    <a:pt x="31" y="48"/>
                  </a:cubicBezTo>
                  <a:cubicBezTo>
                    <a:pt x="29" y="46"/>
                    <a:pt x="24" y="50"/>
                    <a:pt x="24" y="50"/>
                  </a:cubicBezTo>
                  <a:cubicBezTo>
                    <a:pt x="21" y="47"/>
                    <a:pt x="21" y="47"/>
                    <a:pt x="21" y="47"/>
                  </a:cubicBezTo>
                  <a:cubicBezTo>
                    <a:pt x="21" y="47"/>
                    <a:pt x="32" y="34"/>
                    <a:pt x="40" y="33"/>
                  </a:cubicBezTo>
                  <a:cubicBezTo>
                    <a:pt x="49" y="31"/>
                    <a:pt x="49" y="46"/>
                    <a:pt x="51" y="54"/>
                  </a:cubicBezTo>
                  <a:cubicBezTo>
                    <a:pt x="53" y="62"/>
                    <a:pt x="54" y="67"/>
                    <a:pt x="56" y="67"/>
                  </a:cubicBezTo>
                  <a:cubicBezTo>
                    <a:pt x="58" y="67"/>
                    <a:pt x="61" y="62"/>
                    <a:pt x="64" y="55"/>
                  </a:cubicBezTo>
                  <a:cubicBezTo>
                    <a:pt x="68" y="48"/>
                    <a:pt x="64" y="42"/>
                    <a:pt x="57" y="47"/>
                  </a:cubicBezTo>
                  <a:cubicBezTo>
                    <a:pt x="60" y="30"/>
                    <a:pt x="87" y="25"/>
                    <a:pt x="84" y="45"/>
                  </a:cubicBezTo>
                  <a:close/>
                </a:path>
              </a:pathLst>
            </a:custGeom>
            <a:solidFill>
              <a:srgbClr val="00BC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94"/>
            <p:cNvSpPr>
              <a:spLocks noEditPoints="1"/>
            </p:cNvSpPr>
            <p:nvPr/>
          </p:nvSpPr>
          <p:spPr bwMode="auto">
            <a:xfrm>
              <a:off x="3629" y="2119"/>
              <a:ext cx="126" cy="107"/>
            </a:xfrm>
            <a:custGeom>
              <a:avLst/>
              <a:gdLst>
                <a:gd name="T0" fmla="*/ 84 w 102"/>
                <a:gd name="T1" fmla="*/ 82 h 87"/>
                <a:gd name="T2" fmla="*/ 81 w 102"/>
                <a:gd name="T3" fmla="*/ 81 h 87"/>
                <a:gd name="T4" fmla="*/ 81 w 102"/>
                <a:gd name="T5" fmla="*/ 74 h 87"/>
                <a:gd name="T6" fmla="*/ 93 w 102"/>
                <a:gd name="T7" fmla="*/ 43 h 87"/>
                <a:gd name="T8" fmla="*/ 81 w 102"/>
                <a:gd name="T9" fmla="*/ 12 h 87"/>
                <a:gd name="T10" fmla="*/ 81 w 102"/>
                <a:gd name="T11" fmla="*/ 6 h 87"/>
                <a:gd name="T12" fmla="*/ 87 w 102"/>
                <a:gd name="T13" fmla="*/ 6 h 87"/>
                <a:gd name="T14" fmla="*/ 102 w 102"/>
                <a:gd name="T15" fmla="*/ 43 h 87"/>
                <a:gd name="T16" fmla="*/ 87 w 102"/>
                <a:gd name="T17" fmla="*/ 81 h 87"/>
                <a:gd name="T18" fmla="*/ 84 w 102"/>
                <a:gd name="T19" fmla="*/ 82 h 87"/>
                <a:gd name="T20" fmla="*/ 68 w 102"/>
                <a:gd name="T21" fmla="*/ 73 h 87"/>
                <a:gd name="T22" fmla="*/ 65 w 102"/>
                <a:gd name="T23" fmla="*/ 72 h 87"/>
                <a:gd name="T24" fmla="*/ 65 w 102"/>
                <a:gd name="T25" fmla="*/ 66 h 87"/>
                <a:gd name="T26" fmla="*/ 65 w 102"/>
                <a:gd name="T27" fmla="*/ 21 h 87"/>
                <a:gd name="T28" fmla="*/ 65 w 102"/>
                <a:gd name="T29" fmla="*/ 15 h 87"/>
                <a:gd name="T30" fmla="*/ 71 w 102"/>
                <a:gd name="T31" fmla="*/ 15 h 87"/>
                <a:gd name="T32" fmla="*/ 83 w 102"/>
                <a:gd name="T33" fmla="*/ 43 h 87"/>
                <a:gd name="T34" fmla="*/ 71 w 102"/>
                <a:gd name="T35" fmla="*/ 72 h 87"/>
                <a:gd name="T36" fmla="*/ 68 w 102"/>
                <a:gd name="T37" fmla="*/ 73 h 87"/>
                <a:gd name="T38" fmla="*/ 52 w 102"/>
                <a:gd name="T39" fmla="*/ 65 h 87"/>
                <a:gd name="T40" fmla="*/ 49 w 102"/>
                <a:gd name="T41" fmla="*/ 64 h 87"/>
                <a:gd name="T42" fmla="*/ 49 w 102"/>
                <a:gd name="T43" fmla="*/ 57 h 87"/>
                <a:gd name="T44" fmla="*/ 49 w 102"/>
                <a:gd name="T45" fmla="*/ 30 h 87"/>
                <a:gd name="T46" fmla="*/ 49 w 102"/>
                <a:gd name="T47" fmla="*/ 23 h 87"/>
                <a:gd name="T48" fmla="*/ 55 w 102"/>
                <a:gd name="T49" fmla="*/ 23 h 87"/>
                <a:gd name="T50" fmla="*/ 55 w 102"/>
                <a:gd name="T51" fmla="*/ 64 h 87"/>
                <a:gd name="T52" fmla="*/ 52 w 102"/>
                <a:gd name="T53" fmla="*/ 65 h 87"/>
                <a:gd name="T54" fmla="*/ 38 w 102"/>
                <a:gd name="T55" fmla="*/ 3 h 87"/>
                <a:gd name="T56" fmla="*/ 42 w 102"/>
                <a:gd name="T57" fmla="*/ 4 h 87"/>
                <a:gd name="T58" fmla="*/ 42 w 102"/>
                <a:gd name="T59" fmla="*/ 82 h 87"/>
                <a:gd name="T60" fmla="*/ 38 w 102"/>
                <a:gd name="T61" fmla="*/ 84 h 87"/>
                <a:gd name="T62" fmla="*/ 15 w 102"/>
                <a:gd name="T63" fmla="*/ 61 h 87"/>
                <a:gd name="T64" fmla="*/ 0 w 102"/>
                <a:gd name="T65" fmla="*/ 61 h 87"/>
                <a:gd name="T66" fmla="*/ 0 w 102"/>
                <a:gd name="T67" fmla="*/ 25 h 87"/>
                <a:gd name="T68" fmla="*/ 15 w 102"/>
                <a:gd name="T69" fmla="*/ 25 h 87"/>
                <a:gd name="T70" fmla="*/ 38 w 102"/>
                <a:gd name="T71" fmla="*/ 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2" h="87">
                  <a:moveTo>
                    <a:pt x="84" y="82"/>
                  </a:moveTo>
                  <a:cubicBezTo>
                    <a:pt x="83" y="82"/>
                    <a:pt x="81" y="82"/>
                    <a:pt x="81" y="81"/>
                  </a:cubicBezTo>
                  <a:cubicBezTo>
                    <a:pt x="79" y="79"/>
                    <a:pt x="79" y="76"/>
                    <a:pt x="81" y="74"/>
                  </a:cubicBezTo>
                  <a:cubicBezTo>
                    <a:pt x="89" y="66"/>
                    <a:pt x="93" y="55"/>
                    <a:pt x="93" y="43"/>
                  </a:cubicBezTo>
                  <a:cubicBezTo>
                    <a:pt x="93" y="32"/>
                    <a:pt x="89" y="21"/>
                    <a:pt x="81" y="12"/>
                  </a:cubicBezTo>
                  <a:cubicBezTo>
                    <a:pt x="79" y="11"/>
                    <a:pt x="79" y="8"/>
                    <a:pt x="81" y="6"/>
                  </a:cubicBezTo>
                  <a:cubicBezTo>
                    <a:pt x="82" y="4"/>
                    <a:pt x="85" y="4"/>
                    <a:pt x="87" y="6"/>
                  </a:cubicBezTo>
                  <a:cubicBezTo>
                    <a:pt x="97" y="16"/>
                    <a:pt x="102" y="29"/>
                    <a:pt x="102" y="43"/>
                  </a:cubicBezTo>
                  <a:cubicBezTo>
                    <a:pt x="102" y="57"/>
                    <a:pt x="97" y="71"/>
                    <a:pt x="87" y="81"/>
                  </a:cubicBezTo>
                  <a:cubicBezTo>
                    <a:pt x="86" y="82"/>
                    <a:pt x="85" y="82"/>
                    <a:pt x="84" y="82"/>
                  </a:cubicBezTo>
                  <a:close/>
                  <a:moveTo>
                    <a:pt x="68" y="73"/>
                  </a:moveTo>
                  <a:cubicBezTo>
                    <a:pt x="67" y="73"/>
                    <a:pt x="65" y="73"/>
                    <a:pt x="65" y="72"/>
                  </a:cubicBezTo>
                  <a:cubicBezTo>
                    <a:pt x="63" y="70"/>
                    <a:pt x="63" y="67"/>
                    <a:pt x="65" y="66"/>
                  </a:cubicBezTo>
                  <a:cubicBezTo>
                    <a:pt x="77" y="53"/>
                    <a:pt x="77" y="33"/>
                    <a:pt x="65" y="21"/>
                  </a:cubicBezTo>
                  <a:cubicBezTo>
                    <a:pt x="63" y="19"/>
                    <a:pt x="63" y="16"/>
                    <a:pt x="65" y="15"/>
                  </a:cubicBezTo>
                  <a:cubicBezTo>
                    <a:pt x="66" y="13"/>
                    <a:pt x="69" y="13"/>
                    <a:pt x="71" y="15"/>
                  </a:cubicBezTo>
                  <a:cubicBezTo>
                    <a:pt x="79" y="22"/>
                    <a:pt x="83" y="33"/>
                    <a:pt x="83" y="43"/>
                  </a:cubicBezTo>
                  <a:cubicBezTo>
                    <a:pt x="83" y="54"/>
                    <a:pt x="79" y="64"/>
                    <a:pt x="71" y="72"/>
                  </a:cubicBezTo>
                  <a:cubicBezTo>
                    <a:pt x="70" y="73"/>
                    <a:pt x="69" y="73"/>
                    <a:pt x="68" y="73"/>
                  </a:cubicBezTo>
                  <a:close/>
                  <a:moveTo>
                    <a:pt x="52" y="65"/>
                  </a:moveTo>
                  <a:cubicBezTo>
                    <a:pt x="51" y="65"/>
                    <a:pt x="49" y="64"/>
                    <a:pt x="49" y="64"/>
                  </a:cubicBezTo>
                  <a:cubicBezTo>
                    <a:pt x="47" y="62"/>
                    <a:pt x="47" y="59"/>
                    <a:pt x="49" y="57"/>
                  </a:cubicBezTo>
                  <a:cubicBezTo>
                    <a:pt x="56" y="50"/>
                    <a:pt x="56" y="37"/>
                    <a:pt x="49" y="30"/>
                  </a:cubicBezTo>
                  <a:cubicBezTo>
                    <a:pt x="47" y="28"/>
                    <a:pt x="47" y="25"/>
                    <a:pt x="49" y="23"/>
                  </a:cubicBezTo>
                  <a:cubicBezTo>
                    <a:pt x="50" y="21"/>
                    <a:pt x="53" y="21"/>
                    <a:pt x="55" y="23"/>
                  </a:cubicBezTo>
                  <a:cubicBezTo>
                    <a:pt x="66" y="34"/>
                    <a:pt x="66" y="52"/>
                    <a:pt x="55" y="64"/>
                  </a:cubicBezTo>
                  <a:cubicBezTo>
                    <a:pt x="54" y="64"/>
                    <a:pt x="53" y="65"/>
                    <a:pt x="52" y="65"/>
                  </a:cubicBezTo>
                  <a:close/>
                  <a:moveTo>
                    <a:pt x="38" y="3"/>
                  </a:moveTo>
                  <a:cubicBezTo>
                    <a:pt x="40" y="0"/>
                    <a:pt x="42" y="1"/>
                    <a:pt x="42" y="4"/>
                  </a:cubicBezTo>
                  <a:cubicBezTo>
                    <a:pt x="42" y="82"/>
                    <a:pt x="42" y="82"/>
                    <a:pt x="42" y="82"/>
                  </a:cubicBezTo>
                  <a:cubicBezTo>
                    <a:pt x="42" y="86"/>
                    <a:pt x="40" y="87"/>
                    <a:pt x="38" y="84"/>
                  </a:cubicBezTo>
                  <a:cubicBezTo>
                    <a:pt x="15" y="61"/>
                    <a:pt x="15" y="61"/>
                    <a:pt x="15" y="61"/>
                  </a:cubicBezTo>
                  <a:cubicBezTo>
                    <a:pt x="0" y="61"/>
                    <a:pt x="0" y="61"/>
                    <a:pt x="0" y="61"/>
                  </a:cubicBezTo>
                  <a:cubicBezTo>
                    <a:pt x="0" y="25"/>
                    <a:pt x="0" y="25"/>
                    <a:pt x="0" y="25"/>
                  </a:cubicBezTo>
                  <a:cubicBezTo>
                    <a:pt x="15" y="25"/>
                    <a:pt x="15" y="25"/>
                    <a:pt x="15" y="25"/>
                  </a:cubicBezTo>
                  <a:lnTo>
                    <a:pt x="38" y="3"/>
                  </a:lnTo>
                  <a:close/>
                </a:path>
              </a:pathLst>
            </a:custGeom>
            <a:solidFill>
              <a:srgbClr val="8C1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95"/>
            <p:cNvSpPr>
              <a:spLocks noEditPoints="1"/>
            </p:cNvSpPr>
            <p:nvPr/>
          </p:nvSpPr>
          <p:spPr bwMode="auto">
            <a:xfrm>
              <a:off x="3521" y="1983"/>
              <a:ext cx="143" cy="125"/>
            </a:xfrm>
            <a:custGeom>
              <a:avLst/>
              <a:gdLst>
                <a:gd name="T0" fmla="*/ 93 w 143"/>
                <a:gd name="T1" fmla="*/ 17 h 125"/>
                <a:gd name="T2" fmla="*/ 49 w 143"/>
                <a:gd name="T3" fmla="*/ 0 h 125"/>
                <a:gd name="T4" fmla="*/ 0 w 143"/>
                <a:gd name="T5" fmla="*/ 17 h 125"/>
                <a:gd name="T6" fmla="*/ 0 w 143"/>
                <a:gd name="T7" fmla="*/ 125 h 125"/>
                <a:gd name="T8" fmla="*/ 49 w 143"/>
                <a:gd name="T9" fmla="*/ 107 h 125"/>
                <a:gd name="T10" fmla="*/ 93 w 143"/>
                <a:gd name="T11" fmla="*/ 125 h 125"/>
                <a:gd name="T12" fmla="*/ 143 w 143"/>
                <a:gd name="T13" fmla="*/ 107 h 125"/>
                <a:gd name="T14" fmla="*/ 143 w 143"/>
                <a:gd name="T15" fmla="*/ 0 h 125"/>
                <a:gd name="T16" fmla="*/ 93 w 143"/>
                <a:gd name="T17" fmla="*/ 17 h 125"/>
                <a:gd name="T18" fmla="*/ 53 w 143"/>
                <a:gd name="T19" fmla="*/ 11 h 125"/>
                <a:gd name="T20" fmla="*/ 90 w 143"/>
                <a:gd name="T21" fmla="*/ 26 h 125"/>
                <a:gd name="T22" fmla="*/ 90 w 143"/>
                <a:gd name="T23" fmla="*/ 114 h 125"/>
                <a:gd name="T24" fmla="*/ 53 w 143"/>
                <a:gd name="T25" fmla="*/ 100 h 125"/>
                <a:gd name="T26" fmla="*/ 53 w 143"/>
                <a:gd name="T27" fmla="*/ 11 h 125"/>
                <a:gd name="T28" fmla="*/ 9 w 143"/>
                <a:gd name="T29" fmla="*/ 23 h 125"/>
                <a:gd name="T30" fmla="*/ 44 w 143"/>
                <a:gd name="T31" fmla="*/ 11 h 125"/>
                <a:gd name="T32" fmla="*/ 44 w 143"/>
                <a:gd name="T33" fmla="*/ 100 h 125"/>
                <a:gd name="T34" fmla="*/ 9 w 143"/>
                <a:gd name="T35" fmla="*/ 112 h 125"/>
                <a:gd name="T36" fmla="*/ 9 w 143"/>
                <a:gd name="T37" fmla="*/ 23 h 125"/>
                <a:gd name="T38" fmla="*/ 134 w 143"/>
                <a:gd name="T39" fmla="*/ 101 h 125"/>
                <a:gd name="T40" fmla="*/ 98 w 143"/>
                <a:gd name="T41" fmla="*/ 114 h 125"/>
                <a:gd name="T42" fmla="*/ 98 w 143"/>
                <a:gd name="T43" fmla="*/ 26 h 125"/>
                <a:gd name="T44" fmla="*/ 134 w 143"/>
                <a:gd name="T45" fmla="*/ 12 h 125"/>
                <a:gd name="T46" fmla="*/ 134 w 143"/>
                <a:gd name="T47" fmla="*/ 10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3" h="125">
                  <a:moveTo>
                    <a:pt x="93" y="17"/>
                  </a:moveTo>
                  <a:lnTo>
                    <a:pt x="49" y="0"/>
                  </a:lnTo>
                  <a:lnTo>
                    <a:pt x="0" y="17"/>
                  </a:lnTo>
                  <a:lnTo>
                    <a:pt x="0" y="125"/>
                  </a:lnTo>
                  <a:lnTo>
                    <a:pt x="49" y="107"/>
                  </a:lnTo>
                  <a:lnTo>
                    <a:pt x="93" y="125"/>
                  </a:lnTo>
                  <a:lnTo>
                    <a:pt x="143" y="107"/>
                  </a:lnTo>
                  <a:lnTo>
                    <a:pt x="143" y="0"/>
                  </a:lnTo>
                  <a:lnTo>
                    <a:pt x="93" y="17"/>
                  </a:lnTo>
                  <a:close/>
                  <a:moveTo>
                    <a:pt x="53" y="11"/>
                  </a:moveTo>
                  <a:lnTo>
                    <a:pt x="90" y="26"/>
                  </a:lnTo>
                  <a:lnTo>
                    <a:pt x="90" y="114"/>
                  </a:lnTo>
                  <a:lnTo>
                    <a:pt x="53" y="100"/>
                  </a:lnTo>
                  <a:lnTo>
                    <a:pt x="53" y="11"/>
                  </a:lnTo>
                  <a:close/>
                  <a:moveTo>
                    <a:pt x="9" y="23"/>
                  </a:moveTo>
                  <a:lnTo>
                    <a:pt x="44" y="11"/>
                  </a:lnTo>
                  <a:lnTo>
                    <a:pt x="44" y="100"/>
                  </a:lnTo>
                  <a:lnTo>
                    <a:pt x="9" y="112"/>
                  </a:lnTo>
                  <a:lnTo>
                    <a:pt x="9" y="23"/>
                  </a:lnTo>
                  <a:close/>
                  <a:moveTo>
                    <a:pt x="134" y="101"/>
                  </a:moveTo>
                  <a:lnTo>
                    <a:pt x="98" y="114"/>
                  </a:lnTo>
                  <a:lnTo>
                    <a:pt x="98" y="26"/>
                  </a:lnTo>
                  <a:lnTo>
                    <a:pt x="134" y="12"/>
                  </a:lnTo>
                  <a:lnTo>
                    <a:pt x="134" y="101"/>
                  </a:lnTo>
                  <a:close/>
                </a:path>
              </a:pathLst>
            </a:custGeom>
            <a:solidFill>
              <a:srgbClr val="FF9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96"/>
            <p:cNvSpPr>
              <a:spLocks noEditPoints="1"/>
            </p:cNvSpPr>
            <p:nvPr/>
          </p:nvSpPr>
          <p:spPr bwMode="auto">
            <a:xfrm>
              <a:off x="3557" y="1514"/>
              <a:ext cx="156" cy="157"/>
            </a:xfrm>
            <a:custGeom>
              <a:avLst/>
              <a:gdLst>
                <a:gd name="T0" fmla="*/ 63 w 127"/>
                <a:gd name="T1" fmla="*/ 0 h 128"/>
                <a:gd name="T2" fmla="*/ 0 w 127"/>
                <a:gd name="T3" fmla="*/ 64 h 128"/>
                <a:gd name="T4" fmla="*/ 63 w 127"/>
                <a:gd name="T5" fmla="*/ 128 h 128"/>
                <a:gd name="T6" fmla="*/ 127 w 127"/>
                <a:gd name="T7" fmla="*/ 64 h 128"/>
                <a:gd name="T8" fmla="*/ 63 w 127"/>
                <a:gd name="T9" fmla="*/ 0 h 128"/>
                <a:gd name="T10" fmla="*/ 52 w 127"/>
                <a:gd name="T11" fmla="*/ 104 h 128"/>
                <a:gd name="T12" fmla="*/ 25 w 127"/>
                <a:gd name="T13" fmla="*/ 69 h 128"/>
                <a:gd name="T14" fmla="*/ 37 w 127"/>
                <a:gd name="T15" fmla="*/ 57 h 128"/>
                <a:gd name="T16" fmla="*/ 52 w 127"/>
                <a:gd name="T17" fmla="*/ 76 h 128"/>
                <a:gd name="T18" fmla="*/ 98 w 127"/>
                <a:gd name="T19" fmla="*/ 38 h 128"/>
                <a:gd name="T20" fmla="*/ 103 w 127"/>
                <a:gd name="T21" fmla="*/ 44 h 128"/>
                <a:gd name="T22" fmla="*/ 52 w 127"/>
                <a:gd name="T23" fmla="*/ 10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7" h="128">
                  <a:moveTo>
                    <a:pt x="63" y="0"/>
                  </a:moveTo>
                  <a:cubicBezTo>
                    <a:pt x="28" y="0"/>
                    <a:pt x="0" y="28"/>
                    <a:pt x="0" y="64"/>
                  </a:cubicBezTo>
                  <a:cubicBezTo>
                    <a:pt x="0" y="99"/>
                    <a:pt x="28" y="128"/>
                    <a:pt x="63" y="128"/>
                  </a:cubicBezTo>
                  <a:cubicBezTo>
                    <a:pt x="99" y="128"/>
                    <a:pt x="127" y="99"/>
                    <a:pt x="127" y="64"/>
                  </a:cubicBezTo>
                  <a:cubicBezTo>
                    <a:pt x="127" y="28"/>
                    <a:pt x="99" y="0"/>
                    <a:pt x="63" y="0"/>
                  </a:cubicBezTo>
                  <a:close/>
                  <a:moveTo>
                    <a:pt x="52" y="104"/>
                  </a:moveTo>
                  <a:cubicBezTo>
                    <a:pt x="25" y="69"/>
                    <a:pt x="25" y="69"/>
                    <a:pt x="25" y="69"/>
                  </a:cubicBezTo>
                  <a:cubicBezTo>
                    <a:pt x="37" y="57"/>
                    <a:pt x="37" y="57"/>
                    <a:pt x="37" y="57"/>
                  </a:cubicBezTo>
                  <a:cubicBezTo>
                    <a:pt x="52" y="76"/>
                    <a:pt x="52" y="76"/>
                    <a:pt x="52" y="76"/>
                  </a:cubicBezTo>
                  <a:cubicBezTo>
                    <a:pt x="98" y="38"/>
                    <a:pt x="98" y="38"/>
                    <a:pt x="98" y="38"/>
                  </a:cubicBezTo>
                  <a:cubicBezTo>
                    <a:pt x="103" y="44"/>
                    <a:pt x="103" y="44"/>
                    <a:pt x="103" y="44"/>
                  </a:cubicBezTo>
                  <a:lnTo>
                    <a:pt x="52" y="104"/>
                  </a:lnTo>
                  <a:close/>
                </a:path>
              </a:pathLst>
            </a:custGeom>
            <a:solidFill>
              <a:srgbClr val="EDE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97"/>
            <p:cNvSpPr>
              <a:spLocks noEditPoints="1"/>
            </p:cNvSpPr>
            <p:nvPr/>
          </p:nvSpPr>
          <p:spPr bwMode="auto">
            <a:xfrm>
              <a:off x="4010" y="2615"/>
              <a:ext cx="118" cy="118"/>
            </a:xfrm>
            <a:custGeom>
              <a:avLst/>
              <a:gdLst>
                <a:gd name="T0" fmla="*/ 0 w 118"/>
                <a:gd name="T1" fmla="*/ 55 h 118"/>
                <a:gd name="T2" fmla="*/ 0 w 118"/>
                <a:gd name="T3" fmla="*/ 16 h 118"/>
                <a:gd name="T4" fmla="*/ 48 w 118"/>
                <a:gd name="T5" fmla="*/ 9 h 118"/>
                <a:gd name="T6" fmla="*/ 48 w 118"/>
                <a:gd name="T7" fmla="*/ 55 h 118"/>
                <a:gd name="T8" fmla="*/ 0 w 118"/>
                <a:gd name="T9" fmla="*/ 55 h 118"/>
                <a:gd name="T10" fmla="*/ 55 w 118"/>
                <a:gd name="T11" fmla="*/ 8 h 118"/>
                <a:gd name="T12" fmla="*/ 118 w 118"/>
                <a:gd name="T13" fmla="*/ 0 h 118"/>
                <a:gd name="T14" fmla="*/ 118 w 118"/>
                <a:gd name="T15" fmla="*/ 55 h 118"/>
                <a:gd name="T16" fmla="*/ 55 w 118"/>
                <a:gd name="T17" fmla="*/ 55 h 118"/>
                <a:gd name="T18" fmla="*/ 55 w 118"/>
                <a:gd name="T19" fmla="*/ 8 h 118"/>
                <a:gd name="T20" fmla="*/ 118 w 118"/>
                <a:gd name="T21" fmla="*/ 62 h 118"/>
                <a:gd name="T22" fmla="*/ 118 w 118"/>
                <a:gd name="T23" fmla="*/ 118 h 118"/>
                <a:gd name="T24" fmla="*/ 55 w 118"/>
                <a:gd name="T25" fmla="*/ 109 h 118"/>
                <a:gd name="T26" fmla="*/ 55 w 118"/>
                <a:gd name="T27" fmla="*/ 62 h 118"/>
                <a:gd name="T28" fmla="*/ 118 w 118"/>
                <a:gd name="T29" fmla="*/ 62 h 118"/>
                <a:gd name="T30" fmla="*/ 48 w 118"/>
                <a:gd name="T31" fmla="*/ 108 h 118"/>
                <a:gd name="T32" fmla="*/ 0 w 118"/>
                <a:gd name="T33" fmla="*/ 102 h 118"/>
                <a:gd name="T34" fmla="*/ 0 w 118"/>
                <a:gd name="T35" fmla="*/ 62 h 118"/>
                <a:gd name="T36" fmla="*/ 48 w 118"/>
                <a:gd name="T37" fmla="*/ 62 h 118"/>
                <a:gd name="T38" fmla="*/ 48 w 118"/>
                <a:gd name="T39" fmla="*/ 10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8" h="118">
                  <a:moveTo>
                    <a:pt x="0" y="55"/>
                  </a:moveTo>
                  <a:lnTo>
                    <a:pt x="0" y="16"/>
                  </a:lnTo>
                  <a:lnTo>
                    <a:pt x="48" y="9"/>
                  </a:lnTo>
                  <a:lnTo>
                    <a:pt x="48" y="55"/>
                  </a:lnTo>
                  <a:lnTo>
                    <a:pt x="0" y="55"/>
                  </a:lnTo>
                  <a:close/>
                  <a:moveTo>
                    <a:pt x="55" y="8"/>
                  </a:moveTo>
                  <a:lnTo>
                    <a:pt x="118" y="0"/>
                  </a:lnTo>
                  <a:lnTo>
                    <a:pt x="118" y="55"/>
                  </a:lnTo>
                  <a:lnTo>
                    <a:pt x="55" y="55"/>
                  </a:lnTo>
                  <a:lnTo>
                    <a:pt x="55" y="8"/>
                  </a:lnTo>
                  <a:close/>
                  <a:moveTo>
                    <a:pt x="118" y="62"/>
                  </a:moveTo>
                  <a:lnTo>
                    <a:pt x="118" y="118"/>
                  </a:lnTo>
                  <a:lnTo>
                    <a:pt x="55" y="109"/>
                  </a:lnTo>
                  <a:lnTo>
                    <a:pt x="55" y="62"/>
                  </a:lnTo>
                  <a:lnTo>
                    <a:pt x="118" y="62"/>
                  </a:lnTo>
                  <a:close/>
                  <a:moveTo>
                    <a:pt x="48" y="108"/>
                  </a:moveTo>
                  <a:lnTo>
                    <a:pt x="0" y="102"/>
                  </a:lnTo>
                  <a:lnTo>
                    <a:pt x="0" y="62"/>
                  </a:lnTo>
                  <a:lnTo>
                    <a:pt x="48" y="62"/>
                  </a:lnTo>
                  <a:lnTo>
                    <a:pt x="48" y="108"/>
                  </a:lnTo>
                  <a:close/>
                </a:path>
              </a:pathLst>
            </a:custGeom>
            <a:solidFill>
              <a:srgbClr val="00BC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98"/>
            <p:cNvSpPr>
              <a:spLocks noEditPoints="1"/>
            </p:cNvSpPr>
            <p:nvPr/>
          </p:nvSpPr>
          <p:spPr bwMode="auto">
            <a:xfrm>
              <a:off x="3881" y="2589"/>
              <a:ext cx="104" cy="104"/>
            </a:xfrm>
            <a:custGeom>
              <a:avLst/>
              <a:gdLst>
                <a:gd name="T0" fmla="*/ 11 w 85"/>
                <a:gd name="T1" fmla="*/ 42 h 85"/>
                <a:gd name="T2" fmla="*/ 29 w 85"/>
                <a:gd name="T3" fmla="*/ 70 h 85"/>
                <a:gd name="T4" fmla="*/ 14 w 85"/>
                <a:gd name="T5" fmla="*/ 30 h 85"/>
                <a:gd name="T6" fmla="*/ 11 w 85"/>
                <a:gd name="T7" fmla="*/ 42 h 85"/>
                <a:gd name="T8" fmla="*/ 64 w 85"/>
                <a:gd name="T9" fmla="*/ 41 h 85"/>
                <a:gd name="T10" fmla="*/ 62 w 85"/>
                <a:gd name="T11" fmla="*/ 32 h 85"/>
                <a:gd name="T12" fmla="*/ 59 w 85"/>
                <a:gd name="T13" fmla="*/ 25 h 85"/>
                <a:gd name="T14" fmla="*/ 64 w 85"/>
                <a:gd name="T15" fmla="*/ 19 h 85"/>
                <a:gd name="T16" fmla="*/ 64 w 85"/>
                <a:gd name="T17" fmla="*/ 19 h 85"/>
                <a:gd name="T18" fmla="*/ 43 w 85"/>
                <a:gd name="T19" fmla="*/ 11 h 85"/>
                <a:gd name="T20" fmla="*/ 16 w 85"/>
                <a:gd name="T21" fmla="*/ 25 h 85"/>
                <a:gd name="T22" fmla="*/ 18 w 85"/>
                <a:gd name="T23" fmla="*/ 25 h 85"/>
                <a:gd name="T24" fmla="*/ 27 w 85"/>
                <a:gd name="T25" fmla="*/ 25 h 85"/>
                <a:gd name="T26" fmla="*/ 27 w 85"/>
                <a:gd name="T27" fmla="*/ 27 h 85"/>
                <a:gd name="T28" fmla="*/ 23 w 85"/>
                <a:gd name="T29" fmla="*/ 28 h 85"/>
                <a:gd name="T30" fmla="*/ 35 w 85"/>
                <a:gd name="T31" fmla="*/ 61 h 85"/>
                <a:gd name="T32" fmla="*/ 42 w 85"/>
                <a:gd name="T33" fmla="*/ 41 h 85"/>
                <a:gd name="T34" fmla="*/ 37 w 85"/>
                <a:gd name="T35" fmla="*/ 28 h 85"/>
                <a:gd name="T36" fmla="*/ 34 w 85"/>
                <a:gd name="T37" fmla="*/ 27 h 85"/>
                <a:gd name="T38" fmla="*/ 34 w 85"/>
                <a:gd name="T39" fmla="*/ 25 h 85"/>
                <a:gd name="T40" fmla="*/ 42 w 85"/>
                <a:gd name="T41" fmla="*/ 25 h 85"/>
                <a:gd name="T42" fmla="*/ 51 w 85"/>
                <a:gd name="T43" fmla="*/ 25 h 85"/>
                <a:gd name="T44" fmla="*/ 51 w 85"/>
                <a:gd name="T45" fmla="*/ 27 h 85"/>
                <a:gd name="T46" fmla="*/ 47 w 85"/>
                <a:gd name="T47" fmla="*/ 28 h 85"/>
                <a:gd name="T48" fmla="*/ 59 w 85"/>
                <a:gd name="T49" fmla="*/ 61 h 85"/>
                <a:gd name="T50" fmla="*/ 62 w 85"/>
                <a:gd name="T51" fmla="*/ 51 h 85"/>
                <a:gd name="T52" fmla="*/ 64 w 85"/>
                <a:gd name="T53" fmla="*/ 41 h 85"/>
                <a:gd name="T54" fmla="*/ 43 w 85"/>
                <a:gd name="T55" fmla="*/ 45 h 85"/>
                <a:gd name="T56" fmla="*/ 34 w 85"/>
                <a:gd name="T57" fmla="*/ 72 h 85"/>
                <a:gd name="T58" fmla="*/ 43 w 85"/>
                <a:gd name="T59" fmla="*/ 73 h 85"/>
                <a:gd name="T60" fmla="*/ 53 w 85"/>
                <a:gd name="T61" fmla="*/ 71 h 85"/>
                <a:gd name="T62" fmla="*/ 53 w 85"/>
                <a:gd name="T63" fmla="*/ 71 h 85"/>
                <a:gd name="T64" fmla="*/ 43 w 85"/>
                <a:gd name="T65" fmla="*/ 45 h 85"/>
                <a:gd name="T66" fmla="*/ 71 w 85"/>
                <a:gd name="T67" fmla="*/ 27 h 85"/>
                <a:gd name="T68" fmla="*/ 71 w 85"/>
                <a:gd name="T69" fmla="*/ 31 h 85"/>
                <a:gd name="T70" fmla="*/ 69 w 85"/>
                <a:gd name="T71" fmla="*/ 42 h 85"/>
                <a:gd name="T72" fmla="*/ 59 w 85"/>
                <a:gd name="T73" fmla="*/ 69 h 85"/>
                <a:gd name="T74" fmla="*/ 75 w 85"/>
                <a:gd name="T75" fmla="*/ 42 h 85"/>
                <a:gd name="T76" fmla="*/ 71 w 85"/>
                <a:gd name="T77" fmla="*/ 27 h 85"/>
                <a:gd name="T78" fmla="*/ 43 w 85"/>
                <a:gd name="T79" fmla="*/ 0 h 85"/>
                <a:gd name="T80" fmla="*/ 0 w 85"/>
                <a:gd name="T81" fmla="*/ 42 h 85"/>
                <a:gd name="T82" fmla="*/ 43 w 85"/>
                <a:gd name="T83" fmla="*/ 85 h 85"/>
                <a:gd name="T84" fmla="*/ 85 w 85"/>
                <a:gd name="T85" fmla="*/ 42 h 85"/>
                <a:gd name="T86" fmla="*/ 43 w 85"/>
                <a:gd name="T87" fmla="*/ 0 h 85"/>
                <a:gd name="T88" fmla="*/ 43 w 85"/>
                <a:gd name="T89" fmla="*/ 79 h 85"/>
                <a:gd name="T90" fmla="*/ 6 w 85"/>
                <a:gd name="T91" fmla="*/ 42 h 85"/>
                <a:gd name="T92" fmla="*/ 43 w 85"/>
                <a:gd name="T93" fmla="*/ 5 h 85"/>
                <a:gd name="T94" fmla="*/ 80 w 85"/>
                <a:gd name="T95" fmla="*/ 42 h 85"/>
                <a:gd name="T96" fmla="*/ 43 w 85"/>
                <a:gd name="T97" fmla="*/ 7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 h="85">
                  <a:moveTo>
                    <a:pt x="11" y="42"/>
                  </a:moveTo>
                  <a:cubicBezTo>
                    <a:pt x="11" y="54"/>
                    <a:pt x="18" y="65"/>
                    <a:pt x="29" y="70"/>
                  </a:cubicBezTo>
                  <a:cubicBezTo>
                    <a:pt x="14" y="30"/>
                    <a:pt x="14" y="30"/>
                    <a:pt x="14" y="30"/>
                  </a:cubicBezTo>
                  <a:cubicBezTo>
                    <a:pt x="12" y="33"/>
                    <a:pt x="11" y="38"/>
                    <a:pt x="11" y="42"/>
                  </a:cubicBezTo>
                  <a:close/>
                  <a:moveTo>
                    <a:pt x="64" y="41"/>
                  </a:moveTo>
                  <a:cubicBezTo>
                    <a:pt x="64" y="37"/>
                    <a:pt x="63" y="34"/>
                    <a:pt x="62" y="32"/>
                  </a:cubicBezTo>
                  <a:cubicBezTo>
                    <a:pt x="60" y="30"/>
                    <a:pt x="59" y="27"/>
                    <a:pt x="59" y="25"/>
                  </a:cubicBezTo>
                  <a:cubicBezTo>
                    <a:pt x="59" y="22"/>
                    <a:pt x="61" y="19"/>
                    <a:pt x="64" y="19"/>
                  </a:cubicBezTo>
                  <a:cubicBezTo>
                    <a:pt x="64" y="19"/>
                    <a:pt x="64" y="19"/>
                    <a:pt x="64" y="19"/>
                  </a:cubicBezTo>
                  <a:cubicBezTo>
                    <a:pt x="59" y="14"/>
                    <a:pt x="51" y="11"/>
                    <a:pt x="43" y="11"/>
                  </a:cubicBezTo>
                  <a:cubicBezTo>
                    <a:pt x="32" y="11"/>
                    <a:pt x="22" y="17"/>
                    <a:pt x="16" y="25"/>
                  </a:cubicBezTo>
                  <a:cubicBezTo>
                    <a:pt x="17" y="25"/>
                    <a:pt x="18" y="25"/>
                    <a:pt x="18" y="25"/>
                  </a:cubicBezTo>
                  <a:cubicBezTo>
                    <a:pt x="22" y="25"/>
                    <a:pt x="27" y="25"/>
                    <a:pt x="27" y="25"/>
                  </a:cubicBezTo>
                  <a:cubicBezTo>
                    <a:pt x="29" y="25"/>
                    <a:pt x="29" y="27"/>
                    <a:pt x="27" y="27"/>
                  </a:cubicBezTo>
                  <a:cubicBezTo>
                    <a:pt x="27" y="27"/>
                    <a:pt x="25" y="28"/>
                    <a:pt x="23" y="28"/>
                  </a:cubicBezTo>
                  <a:cubicBezTo>
                    <a:pt x="35" y="61"/>
                    <a:pt x="35" y="61"/>
                    <a:pt x="35" y="61"/>
                  </a:cubicBezTo>
                  <a:cubicBezTo>
                    <a:pt x="42" y="41"/>
                    <a:pt x="42" y="41"/>
                    <a:pt x="42" y="41"/>
                  </a:cubicBezTo>
                  <a:cubicBezTo>
                    <a:pt x="37" y="28"/>
                    <a:pt x="37" y="28"/>
                    <a:pt x="37" y="28"/>
                  </a:cubicBezTo>
                  <a:cubicBezTo>
                    <a:pt x="35" y="28"/>
                    <a:pt x="34" y="27"/>
                    <a:pt x="34" y="27"/>
                  </a:cubicBezTo>
                  <a:cubicBezTo>
                    <a:pt x="32" y="27"/>
                    <a:pt x="32" y="25"/>
                    <a:pt x="34" y="25"/>
                  </a:cubicBezTo>
                  <a:cubicBezTo>
                    <a:pt x="34" y="25"/>
                    <a:pt x="39" y="25"/>
                    <a:pt x="42" y="25"/>
                  </a:cubicBezTo>
                  <a:cubicBezTo>
                    <a:pt x="46" y="25"/>
                    <a:pt x="51" y="25"/>
                    <a:pt x="51" y="25"/>
                  </a:cubicBezTo>
                  <a:cubicBezTo>
                    <a:pt x="52" y="25"/>
                    <a:pt x="53" y="27"/>
                    <a:pt x="51" y="27"/>
                  </a:cubicBezTo>
                  <a:cubicBezTo>
                    <a:pt x="51" y="27"/>
                    <a:pt x="49" y="28"/>
                    <a:pt x="47" y="28"/>
                  </a:cubicBezTo>
                  <a:cubicBezTo>
                    <a:pt x="59" y="61"/>
                    <a:pt x="59" y="61"/>
                    <a:pt x="59" y="61"/>
                  </a:cubicBezTo>
                  <a:cubicBezTo>
                    <a:pt x="62" y="51"/>
                    <a:pt x="62" y="51"/>
                    <a:pt x="62" y="51"/>
                  </a:cubicBezTo>
                  <a:cubicBezTo>
                    <a:pt x="63" y="46"/>
                    <a:pt x="64" y="43"/>
                    <a:pt x="64" y="41"/>
                  </a:cubicBezTo>
                  <a:close/>
                  <a:moveTo>
                    <a:pt x="43" y="45"/>
                  </a:moveTo>
                  <a:cubicBezTo>
                    <a:pt x="34" y="72"/>
                    <a:pt x="34" y="72"/>
                    <a:pt x="34" y="72"/>
                  </a:cubicBezTo>
                  <a:cubicBezTo>
                    <a:pt x="37" y="73"/>
                    <a:pt x="40" y="73"/>
                    <a:pt x="43" y="73"/>
                  </a:cubicBezTo>
                  <a:cubicBezTo>
                    <a:pt x="47" y="73"/>
                    <a:pt x="50" y="73"/>
                    <a:pt x="53" y="71"/>
                  </a:cubicBezTo>
                  <a:cubicBezTo>
                    <a:pt x="53" y="71"/>
                    <a:pt x="53" y="71"/>
                    <a:pt x="53" y="71"/>
                  </a:cubicBezTo>
                  <a:lnTo>
                    <a:pt x="43" y="45"/>
                  </a:lnTo>
                  <a:close/>
                  <a:moveTo>
                    <a:pt x="71" y="27"/>
                  </a:moveTo>
                  <a:cubicBezTo>
                    <a:pt x="71" y="28"/>
                    <a:pt x="71" y="29"/>
                    <a:pt x="71" y="31"/>
                  </a:cubicBezTo>
                  <a:cubicBezTo>
                    <a:pt x="71" y="34"/>
                    <a:pt x="70" y="37"/>
                    <a:pt x="69" y="42"/>
                  </a:cubicBezTo>
                  <a:cubicBezTo>
                    <a:pt x="59" y="69"/>
                    <a:pt x="59" y="69"/>
                    <a:pt x="59" y="69"/>
                  </a:cubicBezTo>
                  <a:cubicBezTo>
                    <a:pt x="68" y="64"/>
                    <a:pt x="75" y="54"/>
                    <a:pt x="75" y="42"/>
                  </a:cubicBezTo>
                  <a:cubicBezTo>
                    <a:pt x="75" y="37"/>
                    <a:pt x="73" y="32"/>
                    <a:pt x="71" y="27"/>
                  </a:cubicBezTo>
                  <a:close/>
                  <a:moveTo>
                    <a:pt x="43" y="0"/>
                  </a:moveTo>
                  <a:cubicBezTo>
                    <a:pt x="19" y="0"/>
                    <a:pt x="0" y="19"/>
                    <a:pt x="0" y="42"/>
                  </a:cubicBezTo>
                  <a:cubicBezTo>
                    <a:pt x="0" y="66"/>
                    <a:pt x="19" y="85"/>
                    <a:pt x="43" y="85"/>
                  </a:cubicBezTo>
                  <a:cubicBezTo>
                    <a:pt x="66" y="85"/>
                    <a:pt x="85" y="66"/>
                    <a:pt x="85" y="42"/>
                  </a:cubicBezTo>
                  <a:cubicBezTo>
                    <a:pt x="85" y="19"/>
                    <a:pt x="66" y="0"/>
                    <a:pt x="43" y="0"/>
                  </a:cubicBezTo>
                  <a:close/>
                  <a:moveTo>
                    <a:pt x="43" y="79"/>
                  </a:moveTo>
                  <a:cubicBezTo>
                    <a:pt x="22" y="79"/>
                    <a:pt x="6" y="63"/>
                    <a:pt x="6" y="42"/>
                  </a:cubicBezTo>
                  <a:cubicBezTo>
                    <a:pt x="6" y="22"/>
                    <a:pt x="22" y="5"/>
                    <a:pt x="43" y="5"/>
                  </a:cubicBezTo>
                  <a:cubicBezTo>
                    <a:pt x="63" y="5"/>
                    <a:pt x="80" y="22"/>
                    <a:pt x="80" y="42"/>
                  </a:cubicBezTo>
                  <a:cubicBezTo>
                    <a:pt x="80" y="63"/>
                    <a:pt x="63" y="79"/>
                    <a:pt x="43" y="79"/>
                  </a:cubicBezTo>
                  <a:close/>
                </a:path>
              </a:pathLst>
            </a:custGeom>
            <a:solidFill>
              <a:srgbClr val="7322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99"/>
            <p:cNvSpPr>
              <a:spLocks/>
            </p:cNvSpPr>
            <p:nvPr/>
          </p:nvSpPr>
          <p:spPr bwMode="auto">
            <a:xfrm>
              <a:off x="4010" y="2780"/>
              <a:ext cx="140" cy="139"/>
            </a:xfrm>
            <a:custGeom>
              <a:avLst/>
              <a:gdLst>
                <a:gd name="T0" fmla="*/ 110 w 114"/>
                <a:gd name="T1" fmla="*/ 90 h 113"/>
                <a:gd name="T2" fmla="*/ 60 w 114"/>
                <a:gd name="T3" fmla="*/ 46 h 113"/>
                <a:gd name="T4" fmla="*/ 64 w 114"/>
                <a:gd name="T5" fmla="*/ 32 h 113"/>
                <a:gd name="T6" fmla="*/ 32 w 114"/>
                <a:gd name="T7" fmla="*/ 0 h 113"/>
                <a:gd name="T8" fmla="*/ 23 w 114"/>
                <a:gd name="T9" fmla="*/ 1 h 113"/>
                <a:gd name="T10" fmla="*/ 41 w 114"/>
                <a:gd name="T11" fmla="*/ 20 h 113"/>
                <a:gd name="T12" fmla="*/ 41 w 114"/>
                <a:gd name="T13" fmla="*/ 30 h 113"/>
                <a:gd name="T14" fmla="*/ 30 w 114"/>
                <a:gd name="T15" fmla="*/ 41 h 113"/>
                <a:gd name="T16" fmla="*/ 20 w 114"/>
                <a:gd name="T17" fmla="*/ 41 h 113"/>
                <a:gd name="T18" fmla="*/ 1 w 114"/>
                <a:gd name="T19" fmla="*/ 22 h 113"/>
                <a:gd name="T20" fmla="*/ 0 w 114"/>
                <a:gd name="T21" fmla="*/ 32 h 113"/>
                <a:gd name="T22" fmla="*/ 32 w 114"/>
                <a:gd name="T23" fmla="*/ 63 h 113"/>
                <a:gd name="T24" fmla="*/ 47 w 114"/>
                <a:gd name="T25" fmla="*/ 60 h 113"/>
                <a:gd name="T26" fmla="*/ 90 w 114"/>
                <a:gd name="T27" fmla="*/ 110 h 113"/>
                <a:gd name="T28" fmla="*/ 100 w 114"/>
                <a:gd name="T29" fmla="*/ 111 h 113"/>
                <a:gd name="T30" fmla="*/ 111 w 114"/>
                <a:gd name="T31" fmla="*/ 99 h 113"/>
                <a:gd name="T32" fmla="*/ 110 w 114"/>
                <a:gd name="T33" fmla="*/ 9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13">
                  <a:moveTo>
                    <a:pt x="110" y="90"/>
                  </a:moveTo>
                  <a:cubicBezTo>
                    <a:pt x="60" y="46"/>
                    <a:pt x="60" y="46"/>
                    <a:pt x="60" y="46"/>
                  </a:cubicBezTo>
                  <a:cubicBezTo>
                    <a:pt x="62" y="42"/>
                    <a:pt x="64" y="37"/>
                    <a:pt x="64" y="32"/>
                  </a:cubicBezTo>
                  <a:cubicBezTo>
                    <a:pt x="64" y="14"/>
                    <a:pt x="49" y="0"/>
                    <a:pt x="32" y="0"/>
                  </a:cubicBezTo>
                  <a:cubicBezTo>
                    <a:pt x="29" y="0"/>
                    <a:pt x="26" y="0"/>
                    <a:pt x="23" y="1"/>
                  </a:cubicBezTo>
                  <a:cubicBezTo>
                    <a:pt x="41" y="20"/>
                    <a:pt x="41" y="20"/>
                    <a:pt x="41" y="20"/>
                  </a:cubicBezTo>
                  <a:cubicBezTo>
                    <a:pt x="44" y="22"/>
                    <a:pt x="44" y="27"/>
                    <a:pt x="41" y="30"/>
                  </a:cubicBezTo>
                  <a:cubicBezTo>
                    <a:pt x="30" y="41"/>
                    <a:pt x="30" y="41"/>
                    <a:pt x="30" y="41"/>
                  </a:cubicBezTo>
                  <a:cubicBezTo>
                    <a:pt x="27" y="43"/>
                    <a:pt x="23" y="43"/>
                    <a:pt x="20" y="41"/>
                  </a:cubicBezTo>
                  <a:cubicBezTo>
                    <a:pt x="1" y="22"/>
                    <a:pt x="1" y="22"/>
                    <a:pt x="1" y="22"/>
                  </a:cubicBezTo>
                  <a:cubicBezTo>
                    <a:pt x="1" y="25"/>
                    <a:pt x="0" y="28"/>
                    <a:pt x="0" y="32"/>
                  </a:cubicBezTo>
                  <a:cubicBezTo>
                    <a:pt x="0" y="49"/>
                    <a:pt x="14" y="63"/>
                    <a:pt x="32" y="63"/>
                  </a:cubicBezTo>
                  <a:cubicBezTo>
                    <a:pt x="37" y="63"/>
                    <a:pt x="42" y="62"/>
                    <a:pt x="47" y="60"/>
                  </a:cubicBezTo>
                  <a:cubicBezTo>
                    <a:pt x="90" y="110"/>
                    <a:pt x="90" y="110"/>
                    <a:pt x="90" y="110"/>
                  </a:cubicBezTo>
                  <a:cubicBezTo>
                    <a:pt x="93" y="113"/>
                    <a:pt x="97" y="113"/>
                    <a:pt x="100" y="111"/>
                  </a:cubicBezTo>
                  <a:cubicBezTo>
                    <a:pt x="111" y="99"/>
                    <a:pt x="111" y="99"/>
                    <a:pt x="111" y="99"/>
                  </a:cubicBezTo>
                  <a:cubicBezTo>
                    <a:pt x="114" y="97"/>
                    <a:pt x="113" y="92"/>
                    <a:pt x="110" y="90"/>
                  </a:cubicBezTo>
                  <a:close/>
                </a:path>
              </a:pathLst>
            </a:custGeom>
            <a:solidFill>
              <a:srgbClr val="EA1D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00"/>
            <p:cNvSpPr>
              <a:spLocks noEditPoints="1"/>
            </p:cNvSpPr>
            <p:nvPr/>
          </p:nvSpPr>
          <p:spPr bwMode="auto">
            <a:xfrm>
              <a:off x="3589" y="2647"/>
              <a:ext cx="137" cy="212"/>
            </a:xfrm>
            <a:custGeom>
              <a:avLst/>
              <a:gdLst>
                <a:gd name="T0" fmla="*/ 84 w 112"/>
                <a:gd name="T1" fmla="*/ 3 h 173"/>
                <a:gd name="T2" fmla="*/ 111 w 112"/>
                <a:gd name="T3" fmla="*/ 20 h 173"/>
                <a:gd name="T4" fmla="*/ 110 w 112"/>
                <a:gd name="T5" fmla="*/ 34 h 173"/>
                <a:gd name="T6" fmla="*/ 103 w 112"/>
                <a:gd name="T7" fmla="*/ 45 h 173"/>
                <a:gd name="T8" fmla="*/ 65 w 112"/>
                <a:gd name="T9" fmla="*/ 22 h 173"/>
                <a:gd name="T10" fmla="*/ 72 w 112"/>
                <a:gd name="T11" fmla="*/ 11 h 173"/>
                <a:gd name="T12" fmla="*/ 84 w 112"/>
                <a:gd name="T13" fmla="*/ 3 h 173"/>
                <a:gd name="T14" fmla="*/ 0 w 112"/>
                <a:gd name="T15" fmla="*/ 131 h 173"/>
                <a:gd name="T16" fmla="*/ 1 w 112"/>
                <a:gd name="T17" fmla="*/ 173 h 173"/>
                <a:gd name="T18" fmla="*/ 38 w 112"/>
                <a:gd name="T19" fmla="*/ 154 h 173"/>
                <a:gd name="T20" fmla="*/ 98 w 112"/>
                <a:gd name="T21" fmla="*/ 53 h 173"/>
                <a:gd name="T22" fmla="*/ 60 w 112"/>
                <a:gd name="T23" fmla="*/ 30 h 173"/>
                <a:gd name="T24" fmla="*/ 0 w 112"/>
                <a:gd name="T25" fmla="*/ 131 h 173"/>
                <a:gd name="T26" fmla="*/ 76 w 112"/>
                <a:gd name="T27" fmla="*/ 58 h 173"/>
                <a:gd name="T28" fmla="*/ 30 w 112"/>
                <a:gd name="T29" fmla="*/ 135 h 173"/>
                <a:gd name="T30" fmla="*/ 20 w 112"/>
                <a:gd name="T31" fmla="*/ 129 h 173"/>
                <a:gd name="T32" fmla="*/ 66 w 112"/>
                <a:gd name="T33" fmla="*/ 52 h 173"/>
                <a:gd name="T34" fmla="*/ 76 w 112"/>
                <a:gd name="T35" fmla="*/ 5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73">
                  <a:moveTo>
                    <a:pt x="84" y="3"/>
                  </a:moveTo>
                  <a:cubicBezTo>
                    <a:pt x="96" y="0"/>
                    <a:pt x="108" y="8"/>
                    <a:pt x="111" y="20"/>
                  </a:cubicBezTo>
                  <a:cubicBezTo>
                    <a:pt x="112" y="25"/>
                    <a:pt x="112" y="30"/>
                    <a:pt x="110" y="34"/>
                  </a:cubicBezTo>
                  <a:cubicBezTo>
                    <a:pt x="103" y="45"/>
                    <a:pt x="103" y="45"/>
                    <a:pt x="103" y="45"/>
                  </a:cubicBezTo>
                  <a:cubicBezTo>
                    <a:pt x="65" y="22"/>
                    <a:pt x="65" y="22"/>
                    <a:pt x="65" y="22"/>
                  </a:cubicBezTo>
                  <a:cubicBezTo>
                    <a:pt x="72" y="11"/>
                    <a:pt x="72" y="11"/>
                    <a:pt x="72" y="11"/>
                  </a:cubicBezTo>
                  <a:cubicBezTo>
                    <a:pt x="75" y="7"/>
                    <a:pt x="79" y="5"/>
                    <a:pt x="84" y="3"/>
                  </a:cubicBezTo>
                  <a:close/>
                  <a:moveTo>
                    <a:pt x="0" y="131"/>
                  </a:moveTo>
                  <a:cubicBezTo>
                    <a:pt x="1" y="173"/>
                    <a:pt x="1" y="173"/>
                    <a:pt x="1" y="173"/>
                  </a:cubicBezTo>
                  <a:cubicBezTo>
                    <a:pt x="38" y="154"/>
                    <a:pt x="38" y="154"/>
                    <a:pt x="38" y="154"/>
                  </a:cubicBezTo>
                  <a:cubicBezTo>
                    <a:pt x="98" y="53"/>
                    <a:pt x="98" y="53"/>
                    <a:pt x="98" y="53"/>
                  </a:cubicBezTo>
                  <a:cubicBezTo>
                    <a:pt x="60" y="30"/>
                    <a:pt x="60" y="30"/>
                    <a:pt x="60" y="30"/>
                  </a:cubicBezTo>
                  <a:lnTo>
                    <a:pt x="0" y="131"/>
                  </a:lnTo>
                  <a:close/>
                  <a:moveTo>
                    <a:pt x="76" y="58"/>
                  </a:moveTo>
                  <a:cubicBezTo>
                    <a:pt x="30" y="135"/>
                    <a:pt x="30" y="135"/>
                    <a:pt x="30" y="135"/>
                  </a:cubicBezTo>
                  <a:cubicBezTo>
                    <a:pt x="20" y="129"/>
                    <a:pt x="20" y="129"/>
                    <a:pt x="20" y="129"/>
                  </a:cubicBezTo>
                  <a:cubicBezTo>
                    <a:pt x="66" y="52"/>
                    <a:pt x="66" y="52"/>
                    <a:pt x="66" y="52"/>
                  </a:cubicBezTo>
                  <a:lnTo>
                    <a:pt x="76" y="58"/>
                  </a:lnTo>
                  <a:close/>
                </a:path>
              </a:pathLst>
            </a:custGeom>
            <a:solidFill>
              <a:srgbClr val="EDE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01"/>
            <p:cNvSpPr>
              <a:spLocks noEditPoints="1"/>
            </p:cNvSpPr>
            <p:nvPr/>
          </p:nvSpPr>
          <p:spPr bwMode="auto">
            <a:xfrm>
              <a:off x="3753" y="2655"/>
              <a:ext cx="117" cy="133"/>
            </a:xfrm>
            <a:custGeom>
              <a:avLst/>
              <a:gdLst>
                <a:gd name="T0" fmla="*/ 40 w 95"/>
                <a:gd name="T1" fmla="*/ 61 h 108"/>
                <a:gd name="T2" fmla="*/ 34 w 95"/>
                <a:gd name="T3" fmla="*/ 54 h 108"/>
                <a:gd name="T4" fmla="*/ 13 w 95"/>
                <a:gd name="T5" fmla="*/ 74 h 108"/>
                <a:gd name="T6" fmla="*/ 34 w 95"/>
                <a:gd name="T7" fmla="*/ 95 h 108"/>
                <a:gd name="T8" fmla="*/ 40 w 95"/>
                <a:gd name="T9" fmla="*/ 88 h 108"/>
                <a:gd name="T10" fmla="*/ 27 w 95"/>
                <a:gd name="T11" fmla="*/ 74 h 108"/>
                <a:gd name="T12" fmla="*/ 40 w 95"/>
                <a:gd name="T13" fmla="*/ 61 h 108"/>
                <a:gd name="T14" fmla="*/ 54 w 95"/>
                <a:gd name="T15" fmla="*/ 88 h 108"/>
                <a:gd name="T16" fmla="*/ 61 w 95"/>
                <a:gd name="T17" fmla="*/ 95 h 108"/>
                <a:gd name="T18" fmla="*/ 81 w 95"/>
                <a:gd name="T19" fmla="*/ 74 h 108"/>
                <a:gd name="T20" fmla="*/ 61 w 95"/>
                <a:gd name="T21" fmla="*/ 54 h 108"/>
                <a:gd name="T22" fmla="*/ 54 w 95"/>
                <a:gd name="T23" fmla="*/ 61 h 108"/>
                <a:gd name="T24" fmla="*/ 68 w 95"/>
                <a:gd name="T25" fmla="*/ 74 h 108"/>
                <a:gd name="T26" fmla="*/ 54 w 95"/>
                <a:gd name="T27" fmla="*/ 88 h 108"/>
                <a:gd name="T28" fmla="*/ 89 w 95"/>
                <a:gd name="T29" fmla="*/ 21 h 108"/>
                <a:gd name="T30" fmla="*/ 74 w 95"/>
                <a:gd name="T31" fmla="*/ 6 h 108"/>
                <a:gd name="T32" fmla="*/ 59 w 95"/>
                <a:gd name="T33" fmla="*/ 0 h 108"/>
                <a:gd name="T34" fmla="*/ 8 w 95"/>
                <a:gd name="T35" fmla="*/ 0 h 108"/>
                <a:gd name="T36" fmla="*/ 0 w 95"/>
                <a:gd name="T37" fmla="*/ 8 h 108"/>
                <a:gd name="T38" fmla="*/ 0 w 95"/>
                <a:gd name="T39" fmla="*/ 100 h 108"/>
                <a:gd name="T40" fmla="*/ 8 w 95"/>
                <a:gd name="T41" fmla="*/ 108 h 108"/>
                <a:gd name="T42" fmla="*/ 86 w 95"/>
                <a:gd name="T43" fmla="*/ 108 h 108"/>
                <a:gd name="T44" fmla="*/ 95 w 95"/>
                <a:gd name="T45" fmla="*/ 100 h 108"/>
                <a:gd name="T46" fmla="*/ 95 w 95"/>
                <a:gd name="T47" fmla="*/ 35 h 108"/>
                <a:gd name="T48" fmla="*/ 89 w 95"/>
                <a:gd name="T49" fmla="*/ 21 h 108"/>
                <a:gd name="T50" fmla="*/ 84 w 95"/>
                <a:gd name="T51" fmla="*/ 26 h 108"/>
                <a:gd name="T52" fmla="*/ 85 w 95"/>
                <a:gd name="T53" fmla="*/ 27 h 108"/>
                <a:gd name="T54" fmla="*/ 68 w 95"/>
                <a:gd name="T55" fmla="*/ 27 h 108"/>
                <a:gd name="T56" fmla="*/ 68 w 95"/>
                <a:gd name="T57" fmla="*/ 10 h 108"/>
                <a:gd name="T58" fmla="*/ 69 w 95"/>
                <a:gd name="T59" fmla="*/ 11 h 108"/>
                <a:gd name="T60" fmla="*/ 84 w 95"/>
                <a:gd name="T61" fmla="*/ 26 h 108"/>
                <a:gd name="T62" fmla="*/ 88 w 95"/>
                <a:gd name="T63" fmla="*/ 100 h 108"/>
                <a:gd name="T64" fmla="*/ 86 w 95"/>
                <a:gd name="T65" fmla="*/ 102 h 108"/>
                <a:gd name="T66" fmla="*/ 8 w 95"/>
                <a:gd name="T67" fmla="*/ 102 h 108"/>
                <a:gd name="T68" fmla="*/ 6 w 95"/>
                <a:gd name="T69" fmla="*/ 100 h 108"/>
                <a:gd name="T70" fmla="*/ 6 w 95"/>
                <a:gd name="T71" fmla="*/ 8 h 108"/>
                <a:gd name="T72" fmla="*/ 8 w 95"/>
                <a:gd name="T73" fmla="*/ 7 h 108"/>
                <a:gd name="T74" fmla="*/ 59 w 95"/>
                <a:gd name="T75" fmla="*/ 7 h 108"/>
                <a:gd name="T76" fmla="*/ 61 w 95"/>
                <a:gd name="T77" fmla="*/ 7 h 108"/>
                <a:gd name="T78" fmla="*/ 61 w 95"/>
                <a:gd name="T79" fmla="*/ 34 h 108"/>
                <a:gd name="T80" fmla="*/ 88 w 95"/>
                <a:gd name="T81" fmla="*/ 34 h 108"/>
                <a:gd name="T82" fmla="*/ 88 w 95"/>
                <a:gd name="T83" fmla="*/ 35 h 108"/>
                <a:gd name="T84" fmla="*/ 88 w 95"/>
                <a:gd name="T85" fmla="*/ 10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5" h="108">
                  <a:moveTo>
                    <a:pt x="40" y="61"/>
                  </a:moveTo>
                  <a:cubicBezTo>
                    <a:pt x="34" y="54"/>
                    <a:pt x="34" y="54"/>
                    <a:pt x="34" y="54"/>
                  </a:cubicBezTo>
                  <a:cubicBezTo>
                    <a:pt x="13" y="74"/>
                    <a:pt x="13" y="74"/>
                    <a:pt x="13" y="74"/>
                  </a:cubicBezTo>
                  <a:cubicBezTo>
                    <a:pt x="34" y="95"/>
                    <a:pt x="34" y="95"/>
                    <a:pt x="34" y="95"/>
                  </a:cubicBezTo>
                  <a:cubicBezTo>
                    <a:pt x="40" y="88"/>
                    <a:pt x="40" y="88"/>
                    <a:pt x="40" y="88"/>
                  </a:cubicBezTo>
                  <a:cubicBezTo>
                    <a:pt x="27" y="74"/>
                    <a:pt x="27" y="74"/>
                    <a:pt x="27" y="74"/>
                  </a:cubicBezTo>
                  <a:lnTo>
                    <a:pt x="40" y="61"/>
                  </a:lnTo>
                  <a:close/>
                  <a:moveTo>
                    <a:pt x="54" y="88"/>
                  </a:moveTo>
                  <a:cubicBezTo>
                    <a:pt x="61" y="95"/>
                    <a:pt x="61" y="95"/>
                    <a:pt x="61" y="95"/>
                  </a:cubicBezTo>
                  <a:cubicBezTo>
                    <a:pt x="81" y="74"/>
                    <a:pt x="81" y="74"/>
                    <a:pt x="81" y="74"/>
                  </a:cubicBezTo>
                  <a:cubicBezTo>
                    <a:pt x="61" y="54"/>
                    <a:pt x="61" y="54"/>
                    <a:pt x="61" y="54"/>
                  </a:cubicBezTo>
                  <a:cubicBezTo>
                    <a:pt x="54" y="61"/>
                    <a:pt x="54" y="61"/>
                    <a:pt x="54" y="61"/>
                  </a:cubicBezTo>
                  <a:cubicBezTo>
                    <a:pt x="68" y="74"/>
                    <a:pt x="68" y="74"/>
                    <a:pt x="68" y="74"/>
                  </a:cubicBezTo>
                  <a:lnTo>
                    <a:pt x="54" y="88"/>
                  </a:lnTo>
                  <a:close/>
                  <a:moveTo>
                    <a:pt x="89" y="21"/>
                  </a:moveTo>
                  <a:cubicBezTo>
                    <a:pt x="74" y="6"/>
                    <a:pt x="74" y="6"/>
                    <a:pt x="74" y="6"/>
                  </a:cubicBezTo>
                  <a:cubicBezTo>
                    <a:pt x="70" y="2"/>
                    <a:pt x="64" y="0"/>
                    <a:pt x="59" y="0"/>
                  </a:cubicBezTo>
                  <a:cubicBezTo>
                    <a:pt x="8" y="0"/>
                    <a:pt x="8" y="0"/>
                    <a:pt x="8" y="0"/>
                  </a:cubicBezTo>
                  <a:cubicBezTo>
                    <a:pt x="3" y="0"/>
                    <a:pt x="0" y="4"/>
                    <a:pt x="0" y="8"/>
                  </a:cubicBezTo>
                  <a:cubicBezTo>
                    <a:pt x="0" y="100"/>
                    <a:pt x="0" y="100"/>
                    <a:pt x="0" y="100"/>
                  </a:cubicBezTo>
                  <a:cubicBezTo>
                    <a:pt x="0" y="105"/>
                    <a:pt x="3" y="108"/>
                    <a:pt x="8" y="108"/>
                  </a:cubicBezTo>
                  <a:cubicBezTo>
                    <a:pt x="86" y="108"/>
                    <a:pt x="86" y="108"/>
                    <a:pt x="86" y="108"/>
                  </a:cubicBezTo>
                  <a:cubicBezTo>
                    <a:pt x="91" y="108"/>
                    <a:pt x="95" y="105"/>
                    <a:pt x="95" y="100"/>
                  </a:cubicBezTo>
                  <a:cubicBezTo>
                    <a:pt x="95" y="35"/>
                    <a:pt x="95" y="35"/>
                    <a:pt x="95" y="35"/>
                  </a:cubicBezTo>
                  <a:cubicBezTo>
                    <a:pt x="95" y="31"/>
                    <a:pt x="92" y="24"/>
                    <a:pt x="89" y="21"/>
                  </a:cubicBezTo>
                  <a:close/>
                  <a:moveTo>
                    <a:pt x="84" y="26"/>
                  </a:moveTo>
                  <a:cubicBezTo>
                    <a:pt x="84" y="26"/>
                    <a:pt x="85" y="26"/>
                    <a:pt x="85" y="27"/>
                  </a:cubicBezTo>
                  <a:cubicBezTo>
                    <a:pt x="68" y="27"/>
                    <a:pt x="68" y="27"/>
                    <a:pt x="68" y="27"/>
                  </a:cubicBezTo>
                  <a:cubicBezTo>
                    <a:pt x="68" y="10"/>
                    <a:pt x="68" y="10"/>
                    <a:pt x="68" y="10"/>
                  </a:cubicBezTo>
                  <a:cubicBezTo>
                    <a:pt x="68" y="10"/>
                    <a:pt x="68" y="10"/>
                    <a:pt x="69" y="11"/>
                  </a:cubicBezTo>
                  <a:lnTo>
                    <a:pt x="84" y="26"/>
                  </a:lnTo>
                  <a:close/>
                  <a:moveTo>
                    <a:pt x="88" y="100"/>
                  </a:moveTo>
                  <a:cubicBezTo>
                    <a:pt x="88" y="101"/>
                    <a:pt x="87" y="102"/>
                    <a:pt x="86" y="102"/>
                  </a:cubicBezTo>
                  <a:cubicBezTo>
                    <a:pt x="8" y="102"/>
                    <a:pt x="8" y="102"/>
                    <a:pt x="8" y="102"/>
                  </a:cubicBezTo>
                  <a:cubicBezTo>
                    <a:pt x="7" y="102"/>
                    <a:pt x="6" y="101"/>
                    <a:pt x="6" y="100"/>
                  </a:cubicBezTo>
                  <a:cubicBezTo>
                    <a:pt x="6" y="8"/>
                    <a:pt x="6" y="8"/>
                    <a:pt x="6" y="8"/>
                  </a:cubicBezTo>
                  <a:cubicBezTo>
                    <a:pt x="6" y="7"/>
                    <a:pt x="7" y="7"/>
                    <a:pt x="8" y="7"/>
                  </a:cubicBezTo>
                  <a:cubicBezTo>
                    <a:pt x="59" y="7"/>
                    <a:pt x="59" y="7"/>
                    <a:pt x="59" y="7"/>
                  </a:cubicBezTo>
                  <a:cubicBezTo>
                    <a:pt x="60" y="7"/>
                    <a:pt x="60" y="7"/>
                    <a:pt x="61" y="7"/>
                  </a:cubicBezTo>
                  <a:cubicBezTo>
                    <a:pt x="61" y="34"/>
                    <a:pt x="61" y="34"/>
                    <a:pt x="61" y="34"/>
                  </a:cubicBezTo>
                  <a:cubicBezTo>
                    <a:pt x="88" y="34"/>
                    <a:pt x="88" y="34"/>
                    <a:pt x="88" y="34"/>
                  </a:cubicBezTo>
                  <a:cubicBezTo>
                    <a:pt x="88" y="34"/>
                    <a:pt x="88" y="35"/>
                    <a:pt x="88" y="35"/>
                  </a:cubicBezTo>
                  <a:lnTo>
                    <a:pt x="88" y="100"/>
                  </a:lnTo>
                  <a:close/>
                </a:path>
              </a:pathLst>
            </a:custGeom>
            <a:solidFill>
              <a:srgbClr val="00B5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02"/>
            <p:cNvSpPr>
              <a:spLocks noEditPoints="1"/>
            </p:cNvSpPr>
            <p:nvPr/>
          </p:nvSpPr>
          <p:spPr bwMode="auto">
            <a:xfrm>
              <a:off x="3538" y="1369"/>
              <a:ext cx="154" cy="114"/>
            </a:xfrm>
            <a:custGeom>
              <a:avLst/>
              <a:gdLst>
                <a:gd name="T0" fmla="*/ 101 w 125"/>
                <a:gd name="T1" fmla="*/ 0 h 93"/>
                <a:gd name="T2" fmla="*/ 23 w 125"/>
                <a:gd name="T3" fmla="*/ 0 h 93"/>
                <a:gd name="T4" fmla="*/ 0 w 125"/>
                <a:gd name="T5" fmla="*/ 23 h 93"/>
                <a:gd name="T6" fmla="*/ 0 w 125"/>
                <a:gd name="T7" fmla="*/ 70 h 93"/>
                <a:gd name="T8" fmla="*/ 23 w 125"/>
                <a:gd name="T9" fmla="*/ 93 h 93"/>
                <a:gd name="T10" fmla="*/ 101 w 125"/>
                <a:gd name="T11" fmla="*/ 93 h 93"/>
                <a:gd name="T12" fmla="*/ 125 w 125"/>
                <a:gd name="T13" fmla="*/ 70 h 93"/>
                <a:gd name="T14" fmla="*/ 125 w 125"/>
                <a:gd name="T15" fmla="*/ 23 h 93"/>
                <a:gd name="T16" fmla="*/ 101 w 125"/>
                <a:gd name="T17" fmla="*/ 0 h 93"/>
                <a:gd name="T18" fmla="*/ 47 w 125"/>
                <a:gd name="T19" fmla="*/ 77 h 93"/>
                <a:gd name="T20" fmla="*/ 47 w 125"/>
                <a:gd name="T21" fmla="*/ 15 h 93"/>
                <a:gd name="T22" fmla="*/ 86 w 125"/>
                <a:gd name="T23" fmla="*/ 46 h 93"/>
                <a:gd name="T24" fmla="*/ 47 w 125"/>
                <a:gd name="T25" fmla="*/ 7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5" h="93">
                  <a:moveTo>
                    <a:pt x="101" y="0"/>
                  </a:moveTo>
                  <a:cubicBezTo>
                    <a:pt x="23" y="0"/>
                    <a:pt x="23" y="0"/>
                    <a:pt x="23" y="0"/>
                  </a:cubicBezTo>
                  <a:cubicBezTo>
                    <a:pt x="11" y="0"/>
                    <a:pt x="0" y="10"/>
                    <a:pt x="0" y="23"/>
                  </a:cubicBezTo>
                  <a:cubicBezTo>
                    <a:pt x="0" y="70"/>
                    <a:pt x="0" y="70"/>
                    <a:pt x="0" y="70"/>
                  </a:cubicBezTo>
                  <a:cubicBezTo>
                    <a:pt x="0" y="82"/>
                    <a:pt x="11" y="93"/>
                    <a:pt x="23" y="93"/>
                  </a:cubicBezTo>
                  <a:cubicBezTo>
                    <a:pt x="101" y="93"/>
                    <a:pt x="101" y="93"/>
                    <a:pt x="101" y="93"/>
                  </a:cubicBezTo>
                  <a:cubicBezTo>
                    <a:pt x="114" y="93"/>
                    <a:pt x="125" y="82"/>
                    <a:pt x="125" y="70"/>
                  </a:cubicBezTo>
                  <a:cubicBezTo>
                    <a:pt x="125" y="23"/>
                    <a:pt x="125" y="23"/>
                    <a:pt x="125" y="23"/>
                  </a:cubicBezTo>
                  <a:cubicBezTo>
                    <a:pt x="125" y="10"/>
                    <a:pt x="114" y="0"/>
                    <a:pt x="101" y="0"/>
                  </a:cubicBezTo>
                  <a:close/>
                  <a:moveTo>
                    <a:pt x="47" y="77"/>
                  </a:moveTo>
                  <a:cubicBezTo>
                    <a:pt x="47" y="15"/>
                    <a:pt x="47" y="15"/>
                    <a:pt x="47" y="15"/>
                  </a:cubicBezTo>
                  <a:cubicBezTo>
                    <a:pt x="86" y="46"/>
                    <a:pt x="86" y="46"/>
                    <a:pt x="86" y="46"/>
                  </a:cubicBezTo>
                  <a:lnTo>
                    <a:pt x="47" y="77"/>
                  </a:lnTo>
                  <a:close/>
                </a:path>
              </a:pathLst>
            </a:custGeom>
            <a:solidFill>
              <a:srgbClr val="FF9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03"/>
            <p:cNvSpPr>
              <a:spLocks noEditPoints="1"/>
            </p:cNvSpPr>
            <p:nvPr/>
          </p:nvSpPr>
          <p:spPr bwMode="auto">
            <a:xfrm>
              <a:off x="3348" y="2296"/>
              <a:ext cx="80" cy="81"/>
            </a:xfrm>
            <a:custGeom>
              <a:avLst/>
              <a:gdLst>
                <a:gd name="T0" fmla="*/ 61 w 65"/>
                <a:gd name="T1" fmla="*/ 19 h 66"/>
                <a:gd name="T2" fmla="*/ 47 w 65"/>
                <a:gd name="T3" fmla="*/ 4 h 66"/>
                <a:gd name="T4" fmla="*/ 51 w 65"/>
                <a:gd name="T5" fmla="*/ 0 h 66"/>
                <a:gd name="T6" fmla="*/ 65 w 65"/>
                <a:gd name="T7" fmla="*/ 14 h 66"/>
                <a:gd name="T8" fmla="*/ 61 w 65"/>
                <a:gd name="T9" fmla="*/ 19 h 66"/>
                <a:gd name="T10" fmla="*/ 57 w 65"/>
                <a:gd name="T11" fmla="*/ 23 h 66"/>
                <a:gd name="T12" fmla="*/ 55 w 65"/>
                <a:gd name="T13" fmla="*/ 45 h 66"/>
                <a:gd name="T14" fmla="*/ 10 w 65"/>
                <a:gd name="T15" fmla="*/ 66 h 66"/>
                <a:gd name="T16" fmla="*/ 6 w 65"/>
                <a:gd name="T17" fmla="*/ 63 h 66"/>
                <a:gd name="T18" fmla="*/ 24 w 65"/>
                <a:gd name="T19" fmla="*/ 45 h 66"/>
                <a:gd name="T20" fmla="*/ 26 w 65"/>
                <a:gd name="T21" fmla="*/ 45 h 66"/>
                <a:gd name="T22" fmla="*/ 32 w 65"/>
                <a:gd name="T23" fmla="*/ 39 h 66"/>
                <a:gd name="T24" fmla="*/ 26 w 65"/>
                <a:gd name="T25" fmla="*/ 33 h 66"/>
                <a:gd name="T26" fmla="*/ 20 w 65"/>
                <a:gd name="T27" fmla="*/ 39 h 66"/>
                <a:gd name="T28" fmla="*/ 21 w 65"/>
                <a:gd name="T29" fmla="*/ 41 h 66"/>
                <a:gd name="T30" fmla="*/ 3 w 65"/>
                <a:gd name="T31" fmla="*/ 59 h 66"/>
                <a:gd name="T32" fmla="*/ 0 w 65"/>
                <a:gd name="T33" fmla="*/ 56 h 66"/>
                <a:gd name="T34" fmla="*/ 20 w 65"/>
                <a:gd name="T35" fmla="*/ 10 h 66"/>
                <a:gd name="T36" fmla="*/ 43 w 65"/>
                <a:gd name="T37" fmla="*/ 8 h 66"/>
                <a:gd name="T38" fmla="*/ 57 w 65"/>
                <a:gd name="T39" fmla="*/ 2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5" h="66">
                  <a:moveTo>
                    <a:pt x="61" y="19"/>
                  </a:moveTo>
                  <a:cubicBezTo>
                    <a:pt x="47" y="4"/>
                    <a:pt x="47" y="4"/>
                    <a:pt x="47" y="4"/>
                  </a:cubicBezTo>
                  <a:cubicBezTo>
                    <a:pt x="51" y="0"/>
                    <a:pt x="51" y="0"/>
                    <a:pt x="51" y="0"/>
                  </a:cubicBezTo>
                  <a:cubicBezTo>
                    <a:pt x="65" y="14"/>
                    <a:pt x="65" y="14"/>
                    <a:pt x="65" y="14"/>
                  </a:cubicBezTo>
                  <a:lnTo>
                    <a:pt x="61" y="19"/>
                  </a:lnTo>
                  <a:close/>
                  <a:moveTo>
                    <a:pt x="57" y="23"/>
                  </a:moveTo>
                  <a:cubicBezTo>
                    <a:pt x="55" y="45"/>
                    <a:pt x="55" y="45"/>
                    <a:pt x="55" y="45"/>
                  </a:cubicBezTo>
                  <a:cubicBezTo>
                    <a:pt x="37" y="45"/>
                    <a:pt x="10" y="66"/>
                    <a:pt x="10" y="66"/>
                  </a:cubicBezTo>
                  <a:cubicBezTo>
                    <a:pt x="6" y="63"/>
                    <a:pt x="6" y="63"/>
                    <a:pt x="6" y="63"/>
                  </a:cubicBezTo>
                  <a:cubicBezTo>
                    <a:pt x="24" y="45"/>
                    <a:pt x="24" y="45"/>
                    <a:pt x="24" y="45"/>
                  </a:cubicBezTo>
                  <a:cubicBezTo>
                    <a:pt x="25" y="45"/>
                    <a:pt x="25" y="45"/>
                    <a:pt x="26" y="45"/>
                  </a:cubicBezTo>
                  <a:cubicBezTo>
                    <a:pt x="30" y="45"/>
                    <a:pt x="32" y="43"/>
                    <a:pt x="32" y="39"/>
                  </a:cubicBezTo>
                  <a:cubicBezTo>
                    <a:pt x="32" y="36"/>
                    <a:pt x="30" y="33"/>
                    <a:pt x="26" y="33"/>
                  </a:cubicBezTo>
                  <a:cubicBezTo>
                    <a:pt x="23" y="33"/>
                    <a:pt x="20" y="36"/>
                    <a:pt x="20" y="39"/>
                  </a:cubicBezTo>
                  <a:cubicBezTo>
                    <a:pt x="20" y="40"/>
                    <a:pt x="20" y="41"/>
                    <a:pt x="21" y="41"/>
                  </a:cubicBezTo>
                  <a:cubicBezTo>
                    <a:pt x="3" y="59"/>
                    <a:pt x="3" y="59"/>
                    <a:pt x="3" y="59"/>
                  </a:cubicBezTo>
                  <a:cubicBezTo>
                    <a:pt x="0" y="56"/>
                    <a:pt x="0" y="56"/>
                    <a:pt x="0" y="56"/>
                  </a:cubicBezTo>
                  <a:cubicBezTo>
                    <a:pt x="0" y="56"/>
                    <a:pt x="20" y="29"/>
                    <a:pt x="20" y="10"/>
                  </a:cubicBezTo>
                  <a:cubicBezTo>
                    <a:pt x="43" y="8"/>
                    <a:pt x="43" y="8"/>
                    <a:pt x="43" y="8"/>
                  </a:cubicBezTo>
                  <a:lnTo>
                    <a:pt x="57" y="23"/>
                  </a:lnTo>
                  <a:close/>
                </a:path>
              </a:pathLst>
            </a:custGeom>
            <a:solidFill>
              <a:srgbClr val="CF0A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04"/>
            <p:cNvSpPr>
              <a:spLocks/>
            </p:cNvSpPr>
            <p:nvPr/>
          </p:nvSpPr>
          <p:spPr bwMode="auto">
            <a:xfrm>
              <a:off x="3484" y="2201"/>
              <a:ext cx="108" cy="104"/>
            </a:xfrm>
            <a:custGeom>
              <a:avLst/>
              <a:gdLst>
                <a:gd name="T0" fmla="*/ 55 w 88"/>
                <a:gd name="T1" fmla="*/ 60 h 85"/>
                <a:gd name="T2" fmla="*/ 53 w 88"/>
                <a:gd name="T3" fmla="*/ 54 h 85"/>
                <a:gd name="T4" fmla="*/ 61 w 88"/>
                <a:gd name="T5" fmla="*/ 39 h 85"/>
                <a:gd name="T6" fmla="*/ 63 w 88"/>
                <a:gd name="T7" fmla="*/ 27 h 85"/>
                <a:gd name="T8" fmla="*/ 44 w 88"/>
                <a:gd name="T9" fmla="*/ 0 h 85"/>
                <a:gd name="T10" fmla="*/ 25 w 88"/>
                <a:gd name="T11" fmla="*/ 27 h 85"/>
                <a:gd name="T12" fmla="*/ 28 w 88"/>
                <a:gd name="T13" fmla="*/ 39 h 85"/>
                <a:gd name="T14" fmla="*/ 36 w 88"/>
                <a:gd name="T15" fmla="*/ 54 h 85"/>
                <a:gd name="T16" fmla="*/ 33 w 88"/>
                <a:gd name="T17" fmla="*/ 60 h 85"/>
                <a:gd name="T18" fmla="*/ 0 w 88"/>
                <a:gd name="T19" fmla="*/ 85 h 85"/>
                <a:gd name="T20" fmla="*/ 44 w 88"/>
                <a:gd name="T21" fmla="*/ 85 h 85"/>
                <a:gd name="T22" fmla="*/ 88 w 88"/>
                <a:gd name="T23" fmla="*/ 85 h 85"/>
                <a:gd name="T24" fmla="*/ 55 w 88"/>
                <a:gd name="T25" fmla="*/ 6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8" h="85">
                  <a:moveTo>
                    <a:pt x="55" y="60"/>
                  </a:moveTo>
                  <a:cubicBezTo>
                    <a:pt x="53" y="60"/>
                    <a:pt x="53" y="54"/>
                    <a:pt x="53" y="54"/>
                  </a:cubicBezTo>
                  <a:cubicBezTo>
                    <a:pt x="53" y="54"/>
                    <a:pt x="59" y="47"/>
                    <a:pt x="61" y="39"/>
                  </a:cubicBezTo>
                  <a:cubicBezTo>
                    <a:pt x="64" y="39"/>
                    <a:pt x="67" y="30"/>
                    <a:pt x="63" y="27"/>
                  </a:cubicBezTo>
                  <a:cubicBezTo>
                    <a:pt x="63" y="23"/>
                    <a:pt x="68" y="0"/>
                    <a:pt x="44" y="0"/>
                  </a:cubicBezTo>
                  <a:cubicBezTo>
                    <a:pt x="21" y="0"/>
                    <a:pt x="25" y="23"/>
                    <a:pt x="25" y="27"/>
                  </a:cubicBezTo>
                  <a:cubicBezTo>
                    <a:pt x="22" y="30"/>
                    <a:pt x="24" y="39"/>
                    <a:pt x="28" y="39"/>
                  </a:cubicBezTo>
                  <a:cubicBezTo>
                    <a:pt x="29" y="47"/>
                    <a:pt x="36" y="54"/>
                    <a:pt x="36" y="54"/>
                  </a:cubicBezTo>
                  <a:cubicBezTo>
                    <a:pt x="36" y="54"/>
                    <a:pt x="35" y="60"/>
                    <a:pt x="33" y="60"/>
                  </a:cubicBezTo>
                  <a:cubicBezTo>
                    <a:pt x="26" y="61"/>
                    <a:pt x="0" y="73"/>
                    <a:pt x="0" y="85"/>
                  </a:cubicBezTo>
                  <a:cubicBezTo>
                    <a:pt x="44" y="85"/>
                    <a:pt x="44" y="85"/>
                    <a:pt x="44" y="85"/>
                  </a:cubicBezTo>
                  <a:cubicBezTo>
                    <a:pt x="88" y="85"/>
                    <a:pt x="88" y="85"/>
                    <a:pt x="88" y="85"/>
                  </a:cubicBezTo>
                  <a:cubicBezTo>
                    <a:pt x="88" y="73"/>
                    <a:pt x="62" y="61"/>
                    <a:pt x="55" y="60"/>
                  </a:cubicBezTo>
                  <a:close/>
                </a:path>
              </a:pathLst>
            </a:custGeom>
            <a:solidFill>
              <a:srgbClr val="EDE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05"/>
            <p:cNvSpPr>
              <a:spLocks noEditPoints="1"/>
            </p:cNvSpPr>
            <p:nvPr/>
          </p:nvSpPr>
          <p:spPr bwMode="auto">
            <a:xfrm>
              <a:off x="3158" y="2380"/>
              <a:ext cx="100" cy="102"/>
            </a:xfrm>
            <a:custGeom>
              <a:avLst/>
              <a:gdLst>
                <a:gd name="T0" fmla="*/ 0 w 82"/>
                <a:gd name="T1" fmla="*/ 42 h 83"/>
                <a:gd name="T2" fmla="*/ 82 w 82"/>
                <a:gd name="T3" fmla="*/ 42 h 83"/>
                <a:gd name="T4" fmla="*/ 64 w 82"/>
                <a:gd name="T5" fmla="*/ 55 h 83"/>
                <a:gd name="T6" fmla="*/ 77 w 82"/>
                <a:gd name="T7" fmla="*/ 44 h 83"/>
                <a:gd name="T8" fmla="*/ 64 w 82"/>
                <a:gd name="T9" fmla="*/ 55 h 83"/>
                <a:gd name="T10" fmla="*/ 16 w 82"/>
                <a:gd name="T11" fmla="*/ 39 h 83"/>
                <a:gd name="T12" fmla="*/ 8 w 82"/>
                <a:gd name="T13" fmla="*/ 28 h 83"/>
                <a:gd name="T14" fmla="*/ 59 w 82"/>
                <a:gd name="T15" fmla="*/ 28 h 83"/>
                <a:gd name="T16" fmla="*/ 44 w 82"/>
                <a:gd name="T17" fmla="*/ 39 h 83"/>
                <a:gd name="T18" fmla="*/ 59 w 82"/>
                <a:gd name="T19" fmla="*/ 28 h 83"/>
                <a:gd name="T20" fmla="*/ 44 w 82"/>
                <a:gd name="T21" fmla="*/ 6 h 83"/>
                <a:gd name="T22" fmla="*/ 54 w 82"/>
                <a:gd name="T23" fmla="*/ 15 h 83"/>
                <a:gd name="T24" fmla="*/ 44 w 82"/>
                <a:gd name="T25" fmla="*/ 22 h 83"/>
                <a:gd name="T26" fmla="*/ 35 w 82"/>
                <a:gd name="T27" fmla="*/ 8 h 83"/>
                <a:gd name="T28" fmla="*/ 38 w 82"/>
                <a:gd name="T29" fmla="*/ 22 h 83"/>
                <a:gd name="T30" fmla="*/ 28 w 82"/>
                <a:gd name="T31" fmla="*/ 15 h 83"/>
                <a:gd name="T32" fmla="*/ 38 w 82"/>
                <a:gd name="T33" fmla="*/ 39 h 83"/>
                <a:gd name="T34" fmla="*/ 23 w 82"/>
                <a:gd name="T35" fmla="*/ 28 h 83"/>
                <a:gd name="T36" fmla="*/ 8 w 82"/>
                <a:gd name="T37" fmla="*/ 55 h 83"/>
                <a:gd name="T38" fmla="*/ 16 w 82"/>
                <a:gd name="T39" fmla="*/ 44 h 83"/>
                <a:gd name="T40" fmla="*/ 8 w 82"/>
                <a:gd name="T41" fmla="*/ 55 h 83"/>
                <a:gd name="T42" fmla="*/ 38 w 82"/>
                <a:gd name="T43" fmla="*/ 44 h 83"/>
                <a:gd name="T44" fmla="*/ 23 w 82"/>
                <a:gd name="T45" fmla="*/ 55 h 83"/>
                <a:gd name="T46" fmla="*/ 38 w 82"/>
                <a:gd name="T47" fmla="*/ 61 h 83"/>
                <a:gd name="T48" fmla="*/ 35 w 82"/>
                <a:gd name="T49" fmla="*/ 75 h 83"/>
                <a:gd name="T50" fmla="*/ 25 w 82"/>
                <a:gd name="T51" fmla="*/ 61 h 83"/>
                <a:gd name="T52" fmla="*/ 54 w 82"/>
                <a:gd name="T53" fmla="*/ 68 h 83"/>
                <a:gd name="T54" fmla="*/ 44 w 82"/>
                <a:gd name="T55" fmla="*/ 77 h 83"/>
                <a:gd name="T56" fmla="*/ 57 w 82"/>
                <a:gd name="T57" fmla="*/ 61 h 83"/>
                <a:gd name="T58" fmla="*/ 44 w 82"/>
                <a:gd name="T59" fmla="*/ 55 h 83"/>
                <a:gd name="T60" fmla="*/ 60 w 82"/>
                <a:gd name="T61" fmla="*/ 44 h 83"/>
                <a:gd name="T62" fmla="*/ 44 w 82"/>
                <a:gd name="T63" fmla="*/ 55 h 83"/>
                <a:gd name="T64" fmla="*/ 64 w 82"/>
                <a:gd name="T65" fmla="*/ 28 h 83"/>
                <a:gd name="T66" fmla="*/ 77 w 82"/>
                <a:gd name="T67" fmla="*/ 39 h 83"/>
                <a:gd name="T68" fmla="*/ 71 w 82"/>
                <a:gd name="T69" fmla="*/ 22 h 83"/>
                <a:gd name="T70" fmla="*/ 57 w 82"/>
                <a:gd name="T71" fmla="*/ 9 h 83"/>
                <a:gd name="T72" fmla="*/ 71 w 82"/>
                <a:gd name="T73" fmla="*/ 22 h 83"/>
                <a:gd name="T74" fmla="*/ 26 w 82"/>
                <a:gd name="T75" fmla="*/ 9 h 83"/>
                <a:gd name="T76" fmla="*/ 11 w 82"/>
                <a:gd name="T77" fmla="*/ 22 h 83"/>
                <a:gd name="T78" fmla="*/ 11 w 82"/>
                <a:gd name="T79" fmla="*/ 61 h 83"/>
                <a:gd name="T80" fmla="*/ 26 w 82"/>
                <a:gd name="T81" fmla="*/ 74 h 83"/>
                <a:gd name="T82" fmla="*/ 11 w 82"/>
                <a:gd name="T83" fmla="*/ 61 h 83"/>
                <a:gd name="T84" fmla="*/ 57 w 82"/>
                <a:gd name="T85" fmla="*/ 74 h 83"/>
                <a:gd name="T86" fmla="*/ 71 w 82"/>
                <a:gd name="T87" fmla="*/ 6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 h="83">
                  <a:moveTo>
                    <a:pt x="41" y="0"/>
                  </a:moveTo>
                  <a:cubicBezTo>
                    <a:pt x="18" y="0"/>
                    <a:pt x="0" y="19"/>
                    <a:pt x="0" y="42"/>
                  </a:cubicBezTo>
                  <a:cubicBezTo>
                    <a:pt x="0" y="64"/>
                    <a:pt x="18" y="83"/>
                    <a:pt x="41" y="83"/>
                  </a:cubicBezTo>
                  <a:cubicBezTo>
                    <a:pt x="64" y="83"/>
                    <a:pt x="82" y="64"/>
                    <a:pt x="82" y="42"/>
                  </a:cubicBezTo>
                  <a:cubicBezTo>
                    <a:pt x="82" y="19"/>
                    <a:pt x="64" y="0"/>
                    <a:pt x="41" y="0"/>
                  </a:cubicBezTo>
                  <a:close/>
                  <a:moveTo>
                    <a:pt x="64" y="55"/>
                  </a:moveTo>
                  <a:cubicBezTo>
                    <a:pt x="65" y="52"/>
                    <a:pt x="66" y="48"/>
                    <a:pt x="66" y="44"/>
                  </a:cubicBezTo>
                  <a:cubicBezTo>
                    <a:pt x="77" y="44"/>
                    <a:pt x="77" y="44"/>
                    <a:pt x="77" y="44"/>
                  </a:cubicBezTo>
                  <a:cubicBezTo>
                    <a:pt x="76" y="48"/>
                    <a:pt x="76" y="52"/>
                    <a:pt x="74" y="55"/>
                  </a:cubicBezTo>
                  <a:lnTo>
                    <a:pt x="64" y="55"/>
                  </a:lnTo>
                  <a:close/>
                  <a:moveTo>
                    <a:pt x="18" y="28"/>
                  </a:moveTo>
                  <a:cubicBezTo>
                    <a:pt x="17" y="31"/>
                    <a:pt x="17" y="35"/>
                    <a:pt x="16" y="39"/>
                  </a:cubicBezTo>
                  <a:cubicBezTo>
                    <a:pt x="6" y="39"/>
                    <a:pt x="6" y="39"/>
                    <a:pt x="6" y="39"/>
                  </a:cubicBezTo>
                  <a:cubicBezTo>
                    <a:pt x="6" y="35"/>
                    <a:pt x="7" y="31"/>
                    <a:pt x="8" y="28"/>
                  </a:cubicBezTo>
                  <a:lnTo>
                    <a:pt x="18" y="28"/>
                  </a:lnTo>
                  <a:close/>
                  <a:moveTo>
                    <a:pt x="59" y="28"/>
                  </a:moveTo>
                  <a:cubicBezTo>
                    <a:pt x="60" y="31"/>
                    <a:pt x="60" y="35"/>
                    <a:pt x="60" y="39"/>
                  </a:cubicBezTo>
                  <a:cubicBezTo>
                    <a:pt x="44" y="39"/>
                    <a:pt x="44" y="39"/>
                    <a:pt x="44" y="39"/>
                  </a:cubicBezTo>
                  <a:cubicBezTo>
                    <a:pt x="44" y="28"/>
                    <a:pt x="44" y="28"/>
                    <a:pt x="44" y="28"/>
                  </a:cubicBezTo>
                  <a:lnTo>
                    <a:pt x="59" y="28"/>
                  </a:lnTo>
                  <a:close/>
                  <a:moveTo>
                    <a:pt x="44" y="22"/>
                  </a:moveTo>
                  <a:cubicBezTo>
                    <a:pt x="44" y="6"/>
                    <a:pt x="44" y="6"/>
                    <a:pt x="44" y="6"/>
                  </a:cubicBezTo>
                  <a:cubicBezTo>
                    <a:pt x="45" y="7"/>
                    <a:pt x="46" y="7"/>
                    <a:pt x="48" y="8"/>
                  </a:cubicBezTo>
                  <a:cubicBezTo>
                    <a:pt x="50" y="10"/>
                    <a:pt x="52" y="12"/>
                    <a:pt x="54" y="15"/>
                  </a:cubicBezTo>
                  <a:cubicBezTo>
                    <a:pt x="55" y="17"/>
                    <a:pt x="56" y="20"/>
                    <a:pt x="57" y="22"/>
                  </a:cubicBezTo>
                  <a:cubicBezTo>
                    <a:pt x="44" y="22"/>
                    <a:pt x="44" y="22"/>
                    <a:pt x="44" y="22"/>
                  </a:cubicBezTo>
                  <a:close/>
                  <a:moveTo>
                    <a:pt x="28" y="15"/>
                  </a:moveTo>
                  <a:cubicBezTo>
                    <a:pt x="30" y="12"/>
                    <a:pt x="32" y="10"/>
                    <a:pt x="35" y="8"/>
                  </a:cubicBezTo>
                  <a:cubicBezTo>
                    <a:pt x="36" y="7"/>
                    <a:pt x="37" y="7"/>
                    <a:pt x="38" y="6"/>
                  </a:cubicBezTo>
                  <a:cubicBezTo>
                    <a:pt x="38" y="22"/>
                    <a:pt x="38" y="22"/>
                    <a:pt x="38" y="22"/>
                  </a:cubicBezTo>
                  <a:cubicBezTo>
                    <a:pt x="25" y="22"/>
                    <a:pt x="25" y="22"/>
                    <a:pt x="25" y="22"/>
                  </a:cubicBezTo>
                  <a:cubicBezTo>
                    <a:pt x="26" y="20"/>
                    <a:pt x="27" y="17"/>
                    <a:pt x="28" y="15"/>
                  </a:cubicBezTo>
                  <a:close/>
                  <a:moveTo>
                    <a:pt x="38" y="28"/>
                  </a:moveTo>
                  <a:cubicBezTo>
                    <a:pt x="38" y="39"/>
                    <a:pt x="38" y="39"/>
                    <a:pt x="38" y="39"/>
                  </a:cubicBezTo>
                  <a:cubicBezTo>
                    <a:pt x="22" y="39"/>
                    <a:pt x="22" y="39"/>
                    <a:pt x="22" y="39"/>
                  </a:cubicBezTo>
                  <a:cubicBezTo>
                    <a:pt x="22" y="35"/>
                    <a:pt x="23" y="31"/>
                    <a:pt x="23" y="28"/>
                  </a:cubicBezTo>
                  <a:lnTo>
                    <a:pt x="38" y="28"/>
                  </a:lnTo>
                  <a:close/>
                  <a:moveTo>
                    <a:pt x="8" y="55"/>
                  </a:moveTo>
                  <a:cubicBezTo>
                    <a:pt x="7" y="52"/>
                    <a:pt x="6" y="48"/>
                    <a:pt x="6" y="44"/>
                  </a:cubicBezTo>
                  <a:cubicBezTo>
                    <a:pt x="16" y="44"/>
                    <a:pt x="16" y="44"/>
                    <a:pt x="16" y="44"/>
                  </a:cubicBezTo>
                  <a:cubicBezTo>
                    <a:pt x="17" y="48"/>
                    <a:pt x="17" y="52"/>
                    <a:pt x="18" y="55"/>
                  </a:cubicBezTo>
                  <a:lnTo>
                    <a:pt x="8" y="55"/>
                  </a:lnTo>
                  <a:close/>
                  <a:moveTo>
                    <a:pt x="22" y="44"/>
                  </a:moveTo>
                  <a:cubicBezTo>
                    <a:pt x="38" y="44"/>
                    <a:pt x="38" y="44"/>
                    <a:pt x="38" y="44"/>
                  </a:cubicBezTo>
                  <a:cubicBezTo>
                    <a:pt x="38" y="55"/>
                    <a:pt x="38" y="55"/>
                    <a:pt x="38" y="55"/>
                  </a:cubicBezTo>
                  <a:cubicBezTo>
                    <a:pt x="23" y="55"/>
                    <a:pt x="23" y="55"/>
                    <a:pt x="23" y="55"/>
                  </a:cubicBezTo>
                  <a:cubicBezTo>
                    <a:pt x="23" y="52"/>
                    <a:pt x="22" y="48"/>
                    <a:pt x="22" y="44"/>
                  </a:cubicBezTo>
                  <a:close/>
                  <a:moveTo>
                    <a:pt x="38" y="61"/>
                  </a:moveTo>
                  <a:cubicBezTo>
                    <a:pt x="38" y="77"/>
                    <a:pt x="38" y="77"/>
                    <a:pt x="38" y="77"/>
                  </a:cubicBezTo>
                  <a:cubicBezTo>
                    <a:pt x="37" y="77"/>
                    <a:pt x="36" y="76"/>
                    <a:pt x="35" y="75"/>
                  </a:cubicBezTo>
                  <a:cubicBezTo>
                    <a:pt x="32" y="74"/>
                    <a:pt x="30" y="71"/>
                    <a:pt x="28" y="68"/>
                  </a:cubicBezTo>
                  <a:cubicBezTo>
                    <a:pt x="27" y="66"/>
                    <a:pt x="26" y="63"/>
                    <a:pt x="25" y="61"/>
                  </a:cubicBezTo>
                  <a:cubicBezTo>
                    <a:pt x="38" y="61"/>
                    <a:pt x="38" y="61"/>
                    <a:pt x="38" y="61"/>
                  </a:cubicBezTo>
                  <a:close/>
                  <a:moveTo>
                    <a:pt x="54" y="68"/>
                  </a:moveTo>
                  <a:cubicBezTo>
                    <a:pt x="52" y="71"/>
                    <a:pt x="50" y="74"/>
                    <a:pt x="48" y="75"/>
                  </a:cubicBezTo>
                  <a:cubicBezTo>
                    <a:pt x="46" y="76"/>
                    <a:pt x="45" y="77"/>
                    <a:pt x="44" y="77"/>
                  </a:cubicBezTo>
                  <a:cubicBezTo>
                    <a:pt x="44" y="61"/>
                    <a:pt x="44" y="61"/>
                    <a:pt x="44" y="61"/>
                  </a:cubicBezTo>
                  <a:cubicBezTo>
                    <a:pt x="57" y="61"/>
                    <a:pt x="57" y="61"/>
                    <a:pt x="57" y="61"/>
                  </a:cubicBezTo>
                  <a:cubicBezTo>
                    <a:pt x="56" y="63"/>
                    <a:pt x="55" y="66"/>
                    <a:pt x="54" y="68"/>
                  </a:cubicBezTo>
                  <a:close/>
                  <a:moveTo>
                    <a:pt x="44" y="55"/>
                  </a:moveTo>
                  <a:cubicBezTo>
                    <a:pt x="44" y="44"/>
                    <a:pt x="44" y="44"/>
                    <a:pt x="44" y="44"/>
                  </a:cubicBezTo>
                  <a:cubicBezTo>
                    <a:pt x="60" y="44"/>
                    <a:pt x="60" y="44"/>
                    <a:pt x="60" y="44"/>
                  </a:cubicBezTo>
                  <a:cubicBezTo>
                    <a:pt x="60" y="48"/>
                    <a:pt x="60" y="52"/>
                    <a:pt x="59" y="55"/>
                  </a:cubicBezTo>
                  <a:lnTo>
                    <a:pt x="44" y="55"/>
                  </a:lnTo>
                  <a:close/>
                  <a:moveTo>
                    <a:pt x="66" y="39"/>
                  </a:moveTo>
                  <a:cubicBezTo>
                    <a:pt x="66" y="35"/>
                    <a:pt x="65" y="31"/>
                    <a:pt x="64" y="28"/>
                  </a:cubicBezTo>
                  <a:cubicBezTo>
                    <a:pt x="74" y="28"/>
                    <a:pt x="74" y="28"/>
                    <a:pt x="74" y="28"/>
                  </a:cubicBezTo>
                  <a:cubicBezTo>
                    <a:pt x="76" y="31"/>
                    <a:pt x="76" y="35"/>
                    <a:pt x="77" y="39"/>
                  </a:cubicBezTo>
                  <a:lnTo>
                    <a:pt x="66" y="39"/>
                  </a:lnTo>
                  <a:close/>
                  <a:moveTo>
                    <a:pt x="71" y="22"/>
                  </a:moveTo>
                  <a:cubicBezTo>
                    <a:pt x="63" y="22"/>
                    <a:pt x="63" y="22"/>
                    <a:pt x="63" y="22"/>
                  </a:cubicBezTo>
                  <a:cubicBezTo>
                    <a:pt x="61" y="17"/>
                    <a:pt x="59" y="13"/>
                    <a:pt x="57" y="9"/>
                  </a:cubicBezTo>
                  <a:cubicBezTo>
                    <a:pt x="60" y="11"/>
                    <a:pt x="63" y="14"/>
                    <a:pt x="66" y="16"/>
                  </a:cubicBezTo>
                  <a:cubicBezTo>
                    <a:pt x="68" y="18"/>
                    <a:pt x="70" y="20"/>
                    <a:pt x="71" y="22"/>
                  </a:cubicBezTo>
                  <a:close/>
                  <a:moveTo>
                    <a:pt x="16" y="16"/>
                  </a:moveTo>
                  <a:cubicBezTo>
                    <a:pt x="19" y="14"/>
                    <a:pt x="22" y="11"/>
                    <a:pt x="26" y="9"/>
                  </a:cubicBezTo>
                  <a:cubicBezTo>
                    <a:pt x="23" y="13"/>
                    <a:pt x="21" y="17"/>
                    <a:pt x="19" y="22"/>
                  </a:cubicBezTo>
                  <a:cubicBezTo>
                    <a:pt x="11" y="22"/>
                    <a:pt x="11" y="22"/>
                    <a:pt x="11" y="22"/>
                  </a:cubicBezTo>
                  <a:cubicBezTo>
                    <a:pt x="12" y="20"/>
                    <a:pt x="14" y="18"/>
                    <a:pt x="16" y="16"/>
                  </a:cubicBezTo>
                  <a:close/>
                  <a:moveTo>
                    <a:pt x="11" y="61"/>
                  </a:moveTo>
                  <a:cubicBezTo>
                    <a:pt x="19" y="61"/>
                    <a:pt x="19" y="61"/>
                    <a:pt x="19" y="61"/>
                  </a:cubicBezTo>
                  <a:cubicBezTo>
                    <a:pt x="21" y="66"/>
                    <a:pt x="23" y="70"/>
                    <a:pt x="26" y="74"/>
                  </a:cubicBezTo>
                  <a:cubicBezTo>
                    <a:pt x="22" y="72"/>
                    <a:pt x="19" y="70"/>
                    <a:pt x="16" y="67"/>
                  </a:cubicBezTo>
                  <a:cubicBezTo>
                    <a:pt x="14" y="65"/>
                    <a:pt x="12" y="63"/>
                    <a:pt x="11" y="61"/>
                  </a:cubicBezTo>
                  <a:close/>
                  <a:moveTo>
                    <a:pt x="66" y="67"/>
                  </a:moveTo>
                  <a:cubicBezTo>
                    <a:pt x="63" y="70"/>
                    <a:pt x="60" y="72"/>
                    <a:pt x="57" y="74"/>
                  </a:cubicBezTo>
                  <a:cubicBezTo>
                    <a:pt x="59" y="70"/>
                    <a:pt x="61" y="66"/>
                    <a:pt x="63" y="61"/>
                  </a:cubicBezTo>
                  <a:cubicBezTo>
                    <a:pt x="71" y="61"/>
                    <a:pt x="71" y="61"/>
                    <a:pt x="71" y="61"/>
                  </a:cubicBezTo>
                  <a:cubicBezTo>
                    <a:pt x="70" y="63"/>
                    <a:pt x="68" y="65"/>
                    <a:pt x="66" y="67"/>
                  </a:cubicBezTo>
                  <a:close/>
                </a:path>
              </a:pathLst>
            </a:custGeom>
            <a:solidFill>
              <a:srgbClr val="00B2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06"/>
            <p:cNvSpPr>
              <a:spLocks noEditPoints="1"/>
            </p:cNvSpPr>
            <p:nvPr/>
          </p:nvSpPr>
          <p:spPr bwMode="auto">
            <a:xfrm>
              <a:off x="3457" y="1747"/>
              <a:ext cx="85" cy="90"/>
            </a:xfrm>
            <a:custGeom>
              <a:avLst/>
              <a:gdLst>
                <a:gd name="T0" fmla="*/ 62 w 69"/>
                <a:gd name="T1" fmla="*/ 0 h 73"/>
                <a:gd name="T2" fmla="*/ 7 w 69"/>
                <a:gd name="T3" fmla="*/ 0 h 73"/>
                <a:gd name="T4" fmla="*/ 0 w 69"/>
                <a:gd name="T5" fmla="*/ 7 h 73"/>
                <a:gd name="T6" fmla="*/ 0 w 69"/>
                <a:gd name="T7" fmla="*/ 66 h 73"/>
                <a:gd name="T8" fmla="*/ 7 w 69"/>
                <a:gd name="T9" fmla="*/ 73 h 73"/>
                <a:gd name="T10" fmla="*/ 62 w 69"/>
                <a:gd name="T11" fmla="*/ 73 h 73"/>
                <a:gd name="T12" fmla="*/ 69 w 69"/>
                <a:gd name="T13" fmla="*/ 66 h 73"/>
                <a:gd name="T14" fmla="*/ 69 w 69"/>
                <a:gd name="T15" fmla="*/ 7 h 73"/>
                <a:gd name="T16" fmla="*/ 62 w 69"/>
                <a:gd name="T17" fmla="*/ 0 h 73"/>
                <a:gd name="T18" fmla="*/ 60 w 69"/>
                <a:gd name="T19" fmla="*/ 64 h 73"/>
                <a:gd name="T20" fmla="*/ 10 w 69"/>
                <a:gd name="T21" fmla="*/ 64 h 73"/>
                <a:gd name="T22" fmla="*/ 10 w 69"/>
                <a:gd name="T23" fmla="*/ 9 h 73"/>
                <a:gd name="T24" fmla="*/ 60 w 69"/>
                <a:gd name="T25" fmla="*/ 9 h 73"/>
                <a:gd name="T26" fmla="*/ 60 w 69"/>
                <a:gd name="T27" fmla="*/ 64 h 73"/>
                <a:gd name="T28" fmla="*/ 19 w 69"/>
                <a:gd name="T29" fmla="*/ 32 h 73"/>
                <a:gd name="T30" fmla="*/ 51 w 69"/>
                <a:gd name="T31" fmla="*/ 32 h 73"/>
                <a:gd name="T32" fmla="*/ 51 w 69"/>
                <a:gd name="T33" fmla="*/ 36 h 73"/>
                <a:gd name="T34" fmla="*/ 19 w 69"/>
                <a:gd name="T35" fmla="*/ 36 h 73"/>
                <a:gd name="T36" fmla="*/ 19 w 69"/>
                <a:gd name="T37" fmla="*/ 32 h 73"/>
                <a:gd name="T38" fmla="*/ 19 w 69"/>
                <a:gd name="T39" fmla="*/ 41 h 73"/>
                <a:gd name="T40" fmla="*/ 51 w 69"/>
                <a:gd name="T41" fmla="*/ 41 h 73"/>
                <a:gd name="T42" fmla="*/ 51 w 69"/>
                <a:gd name="T43" fmla="*/ 46 h 73"/>
                <a:gd name="T44" fmla="*/ 19 w 69"/>
                <a:gd name="T45" fmla="*/ 46 h 73"/>
                <a:gd name="T46" fmla="*/ 19 w 69"/>
                <a:gd name="T47" fmla="*/ 41 h 73"/>
                <a:gd name="T48" fmla="*/ 19 w 69"/>
                <a:gd name="T49" fmla="*/ 50 h 73"/>
                <a:gd name="T50" fmla="*/ 51 w 69"/>
                <a:gd name="T51" fmla="*/ 50 h 73"/>
                <a:gd name="T52" fmla="*/ 51 w 69"/>
                <a:gd name="T53" fmla="*/ 55 h 73"/>
                <a:gd name="T54" fmla="*/ 19 w 69"/>
                <a:gd name="T55" fmla="*/ 55 h 73"/>
                <a:gd name="T56" fmla="*/ 19 w 69"/>
                <a:gd name="T57" fmla="*/ 50 h 73"/>
                <a:gd name="T58" fmla="*/ 19 w 69"/>
                <a:gd name="T59" fmla="*/ 23 h 73"/>
                <a:gd name="T60" fmla="*/ 51 w 69"/>
                <a:gd name="T61" fmla="*/ 23 h 73"/>
                <a:gd name="T62" fmla="*/ 51 w 69"/>
                <a:gd name="T63" fmla="*/ 27 h 73"/>
                <a:gd name="T64" fmla="*/ 19 w 69"/>
                <a:gd name="T65" fmla="*/ 27 h 73"/>
                <a:gd name="T66" fmla="*/ 19 w 69"/>
                <a:gd name="T67" fmla="*/ 2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73">
                  <a:moveTo>
                    <a:pt x="62" y="0"/>
                  </a:moveTo>
                  <a:cubicBezTo>
                    <a:pt x="7" y="0"/>
                    <a:pt x="7" y="0"/>
                    <a:pt x="7" y="0"/>
                  </a:cubicBezTo>
                  <a:cubicBezTo>
                    <a:pt x="4" y="0"/>
                    <a:pt x="0" y="3"/>
                    <a:pt x="0" y="7"/>
                  </a:cubicBezTo>
                  <a:cubicBezTo>
                    <a:pt x="0" y="66"/>
                    <a:pt x="0" y="66"/>
                    <a:pt x="0" y="66"/>
                  </a:cubicBezTo>
                  <a:cubicBezTo>
                    <a:pt x="0" y="70"/>
                    <a:pt x="4" y="73"/>
                    <a:pt x="7" y="73"/>
                  </a:cubicBezTo>
                  <a:cubicBezTo>
                    <a:pt x="62" y="73"/>
                    <a:pt x="62" y="73"/>
                    <a:pt x="62" y="73"/>
                  </a:cubicBezTo>
                  <a:cubicBezTo>
                    <a:pt x="66" y="73"/>
                    <a:pt x="69" y="70"/>
                    <a:pt x="69" y="66"/>
                  </a:cubicBezTo>
                  <a:cubicBezTo>
                    <a:pt x="69" y="7"/>
                    <a:pt x="69" y="7"/>
                    <a:pt x="69" y="7"/>
                  </a:cubicBezTo>
                  <a:cubicBezTo>
                    <a:pt x="69" y="3"/>
                    <a:pt x="66" y="0"/>
                    <a:pt x="62" y="0"/>
                  </a:cubicBezTo>
                  <a:close/>
                  <a:moveTo>
                    <a:pt x="60" y="64"/>
                  </a:moveTo>
                  <a:cubicBezTo>
                    <a:pt x="10" y="64"/>
                    <a:pt x="10" y="64"/>
                    <a:pt x="10" y="64"/>
                  </a:cubicBezTo>
                  <a:cubicBezTo>
                    <a:pt x="10" y="9"/>
                    <a:pt x="10" y="9"/>
                    <a:pt x="10" y="9"/>
                  </a:cubicBezTo>
                  <a:cubicBezTo>
                    <a:pt x="60" y="9"/>
                    <a:pt x="60" y="9"/>
                    <a:pt x="60" y="9"/>
                  </a:cubicBezTo>
                  <a:lnTo>
                    <a:pt x="60" y="64"/>
                  </a:lnTo>
                  <a:close/>
                  <a:moveTo>
                    <a:pt x="19" y="32"/>
                  </a:moveTo>
                  <a:cubicBezTo>
                    <a:pt x="51" y="32"/>
                    <a:pt x="51" y="32"/>
                    <a:pt x="51" y="32"/>
                  </a:cubicBezTo>
                  <a:cubicBezTo>
                    <a:pt x="51" y="36"/>
                    <a:pt x="51" y="36"/>
                    <a:pt x="51" y="36"/>
                  </a:cubicBezTo>
                  <a:cubicBezTo>
                    <a:pt x="19" y="36"/>
                    <a:pt x="19" y="36"/>
                    <a:pt x="19" y="36"/>
                  </a:cubicBezTo>
                  <a:lnTo>
                    <a:pt x="19" y="32"/>
                  </a:lnTo>
                  <a:close/>
                  <a:moveTo>
                    <a:pt x="19" y="41"/>
                  </a:moveTo>
                  <a:cubicBezTo>
                    <a:pt x="51" y="41"/>
                    <a:pt x="51" y="41"/>
                    <a:pt x="51" y="41"/>
                  </a:cubicBezTo>
                  <a:cubicBezTo>
                    <a:pt x="51" y="46"/>
                    <a:pt x="51" y="46"/>
                    <a:pt x="51" y="46"/>
                  </a:cubicBezTo>
                  <a:cubicBezTo>
                    <a:pt x="19" y="46"/>
                    <a:pt x="19" y="46"/>
                    <a:pt x="19" y="46"/>
                  </a:cubicBezTo>
                  <a:lnTo>
                    <a:pt x="19" y="41"/>
                  </a:lnTo>
                  <a:close/>
                  <a:moveTo>
                    <a:pt x="19" y="50"/>
                  </a:moveTo>
                  <a:cubicBezTo>
                    <a:pt x="51" y="50"/>
                    <a:pt x="51" y="50"/>
                    <a:pt x="51" y="50"/>
                  </a:cubicBezTo>
                  <a:cubicBezTo>
                    <a:pt x="51" y="55"/>
                    <a:pt x="51" y="55"/>
                    <a:pt x="51" y="55"/>
                  </a:cubicBezTo>
                  <a:cubicBezTo>
                    <a:pt x="19" y="55"/>
                    <a:pt x="19" y="55"/>
                    <a:pt x="19" y="55"/>
                  </a:cubicBezTo>
                  <a:lnTo>
                    <a:pt x="19" y="50"/>
                  </a:lnTo>
                  <a:close/>
                  <a:moveTo>
                    <a:pt x="19" y="23"/>
                  </a:moveTo>
                  <a:cubicBezTo>
                    <a:pt x="51" y="23"/>
                    <a:pt x="51" y="23"/>
                    <a:pt x="51" y="23"/>
                  </a:cubicBezTo>
                  <a:cubicBezTo>
                    <a:pt x="51" y="27"/>
                    <a:pt x="51" y="27"/>
                    <a:pt x="51" y="27"/>
                  </a:cubicBezTo>
                  <a:cubicBezTo>
                    <a:pt x="19" y="27"/>
                    <a:pt x="19" y="27"/>
                    <a:pt x="19" y="27"/>
                  </a:cubicBezTo>
                  <a:lnTo>
                    <a:pt x="19" y="23"/>
                  </a:lnTo>
                  <a:close/>
                </a:path>
              </a:pathLst>
            </a:custGeom>
            <a:solidFill>
              <a:srgbClr val="EA1D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07"/>
            <p:cNvSpPr>
              <a:spLocks noEditPoints="1"/>
            </p:cNvSpPr>
            <p:nvPr/>
          </p:nvSpPr>
          <p:spPr bwMode="auto">
            <a:xfrm>
              <a:off x="3526" y="1211"/>
              <a:ext cx="93" cy="109"/>
            </a:xfrm>
            <a:custGeom>
              <a:avLst/>
              <a:gdLst>
                <a:gd name="T0" fmla="*/ 54 w 76"/>
                <a:gd name="T1" fmla="*/ 0 h 88"/>
                <a:gd name="T2" fmla="*/ 14 w 76"/>
                <a:gd name="T3" fmla="*/ 28 h 88"/>
                <a:gd name="T4" fmla="*/ 17 w 76"/>
                <a:gd name="T5" fmla="*/ 65 h 88"/>
                <a:gd name="T6" fmla="*/ 49 w 76"/>
                <a:gd name="T7" fmla="*/ 27 h 88"/>
                <a:gd name="T8" fmla="*/ 33 w 76"/>
                <a:gd name="T9" fmla="*/ 74 h 88"/>
                <a:gd name="T10" fmla="*/ 70 w 76"/>
                <a:gd name="T11" fmla="*/ 57 h 88"/>
                <a:gd name="T12" fmla="*/ 54 w 76"/>
                <a:gd name="T13" fmla="*/ 0 h 88"/>
                <a:gd name="T14" fmla="*/ 4 w 76"/>
                <a:gd name="T15" fmla="*/ 78 h 88"/>
                <a:gd name="T16" fmla="*/ 10 w 76"/>
                <a:gd name="T17" fmla="*/ 83 h 88"/>
                <a:gd name="T18" fmla="*/ 47 w 76"/>
                <a:gd name="T19" fmla="*/ 41 h 88"/>
                <a:gd name="T20" fmla="*/ 4 w 76"/>
                <a:gd name="T21" fmla="*/ 7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88">
                  <a:moveTo>
                    <a:pt x="54" y="0"/>
                  </a:moveTo>
                  <a:cubicBezTo>
                    <a:pt x="41" y="22"/>
                    <a:pt x="30" y="11"/>
                    <a:pt x="14" y="28"/>
                  </a:cubicBezTo>
                  <a:cubicBezTo>
                    <a:pt x="0" y="42"/>
                    <a:pt x="5" y="59"/>
                    <a:pt x="17" y="65"/>
                  </a:cubicBezTo>
                  <a:cubicBezTo>
                    <a:pt x="28" y="59"/>
                    <a:pt x="40" y="46"/>
                    <a:pt x="49" y="27"/>
                  </a:cubicBezTo>
                  <a:cubicBezTo>
                    <a:pt x="49" y="27"/>
                    <a:pt x="57" y="51"/>
                    <a:pt x="33" y="74"/>
                  </a:cubicBezTo>
                  <a:cubicBezTo>
                    <a:pt x="45" y="88"/>
                    <a:pt x="64" y="79"/>
                    <a:pt x="70" y="57"/>
                  </a:cubicBezTo>
                  <a:cubicBezTo>
                    <a:pt x="76" y="33"/>
                    <a:pt x="60" y="9"/>
                    <a:pt x="54" y="0"/>
                  </a:cubicBezTo>
                  <a:close/>
                  <a:moveTo>
                    <a:pt x="4" y="78"/>
                  </a:moveTo>
                  <a:cubicBezTo>
                    <a:pt x="4" y="78"/>
                    <a:pt x="5" y="83"/>
                    <a:pt x="10" y="83"/>
                  </a:cubicBezTo>
                  <a:cubicBezTo>
                    <a:pt x="15" y="83"/>
                    <a:pt x="36" y="71"/>
                    <a:pt x="47" y="41"/>
                  </a:cubicBezTo>
                  <a:cubicBezTo>
                    <a:pt x="30" y="70"/>
                    <a:pt x="6" y="78"/>
                    <a:pt x="4" y="78"/>
                  </a:cubicBezTo>
                  <a:close/>
                </a:path>
              </a:pathLst>
            </a:custGeom>
            <a:solidFill>
              <a:srgbClr val="00B5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08"/>
            <p:cNvSpPr>
              <a:spLocks noEditPoints="1"/>
            </p:cNvSpPr>
            <p:nvPr/>
          </p:nvSpPr>
          <p:spPr bwMode="auto">
            <a:xfrm>
              <a:off x="3406" y="1914"/>
              <a:ext cx="94" cy="95"/>
            </a:xfrm>
            <a:custGeom>
              <a:avLst/>
              <a:gdLst>
                <a:gd name="T0" fmla="*/ 53 w 77"/>
                <a:gd name="T1" fmla="*/ 30 h 77"/>
                <a:gd name="T2" fmla="*/ 25 w 77"/>
                <a:gd name="T3" fmla="*/ 2 h 77"/>
                <a:gd name="T4" fmla="*/ 38 w 77"/>
                <a:gd name="T5" fmla="*/ 0 h 77"/>
                <a:gd name="T6" fmla="*/ 53 w 77"/>
                <a:gd name="T7" fmla="*/ 3 h 77"/>
                <a:gd name="T8" fmla="*/ 53 w 77"/>
                <a:gd name="T9" fmla="*/ 30 h 77"/>
                <a:gd name="T10" fmla="*/ 58 w 77"/>
                <a:gd name="T11" fmla="*/ 53 h 77"/>
                <a:gd name="T12" fmla="*/ 58 w 77"/>
                <a:gd name="T13" fmla="*/ 5 h 77"/>
                <a:gd name="T14" fmla="*/ 77 w 77"/>
                <a:gd name="T15" fmla="*/ 39 h 77"/>
                <a:gd name="T16" fmla="*/ 74 w 77"/>
                <a:gd name="T17" fmla="*/ 53 h 77"/>
                <a:gd name="T18" fmla="*/ 58 w 77"/>
                <a:gd name="T19" fmla="*/ 53 h 77"/>
                <a:gd name="T20" fmla="*/ 24 w 77"/>
                <a:gd name="T21" fmla="*/ 58 h 77"/>
                <a:gd name="T22" fmla="*/ 72 w 77"/>
                <a:gd name="T23" fmla="*/ 58 h 77"/>
                <a:gd name="T24" fmla="*/ 38 w 77"/>
                <a:gd name="T25" fmla="*/ 77 h 77"/>
                <a:gd name="T26" fmla="*/ 24 w 77"/>
                <a:gd name="T27" fmla="*/ 74 h 77"/>
                <a:gd name="T28" fmla="*/ 24 w 77"/>
                <a:gd name="T29" fmla="*/ 58 h 77"/>
                <a:gd name="T30" fmla="*/ 32 w 77"/>
                <a:gd name="T31" fmla="*/ 17 h 77"/>
                <a:gd name="T32" fmla="*/ 1 w 77"/>
                <a:gd name="T33" fmla="*/ 48 h 77"/>
                <a:gd name="T34" fmla="*/ 0 w 77"/>
                <a:gd name="T35" fmla="*/ 39 h 77"/>
                <a:gd name="T36" fmla="*/ 20 w 77"/>
                <a:gd name="T37" fmla="*/ 5 h 77"/>
                <a:gd name="T38" fmla="*/ 32 w 77"/>
                <a:gd name="T39" fmla="*/ 17 h 77"/>
                <a:gd name="T40" fmla="*/ 19 w 77"/>
                <a:gd name="T41" fmla="*/ 38 h 77"/>
                <a:gd name="T42" fmla="*/ 19 w 77"/>
                <a:gd name="T43" fmla="*/ 72 h 77"/>
                <a:gd name="T44" fmla="*/ 3 w 77"/>
                <a:gd name="T45" fmla="*/ 54 h 77"/>
                <a:gd name="T46" fmla="*/ 19 w 77"/>
                <a:gd name="T47" fmla="*/ 3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77">
                  <a:moveTo>
                    <a:pt x="53" y="30"/>
                  </a:moveTo>
                  <a:cubicBezTo>
                    <a:pt x="25" y="2"/>
                    <a:pt x="25" y="2"/>
                    <a:pt x="25" y="2"/>
                  </a:cubicBezTo>
                  <a:cubicBezTo>
                    <a:pt x="29" y="1"/>
                    <a:pt x="34" y="0"/>
                    <a:pt x="38" y="0"/>
                  </a:cubicBezTo>
                  <a:cubicBezTo>
                    <a:pt x="43" y="0"/>
                    <a:pt x="48" y="1"/>
                    <a:pt x="53" y="3"/>
                  </a:cubicBezTo>
                  <a:lnTo>
                    <a:pt x="53" y="30"/>
                  </a:lnTo>
                  <a:close/>
                  <a:moveTo>
                    <a:pt x="58" y="53"/>
                  </a:moveTo>
                  <a:cubicBezTo>
                    <a:pt x="58" y="5"/>
                    <a:pt x="58" y="5"/>
                    <a:pt x="58" y="5"/>
                  </a:cubicBezTo>
                  <a:cubicBezTo>
                    <a:pt x="69" y="12"/>
                    <a:pt x="77" y="24"/>
                    <a:pt x="77" y="39"/>
                  </a:cubicBezTo>
                  <a:cubicBezTo>
                    <a:pt x="77" y="44"/>
                    <a:pt x="76" y="48"/>
                    <a:pt x="74" y="53"/>
                  </a:cubicBezTo>
                  <a:lnTo>
                    <a:pt x="58" y="53"/>
                  </a:lnTo>
                  <a:close/>
                  <a:moveTo>
                    <a:pt x="24" y="58"/>
                  </a:moveTo>
                  <a:cubicBezTo>
                    <a:pt x="72" y="58"/>
                    <a:pt x="72" y="58"/>
                    <a:pt x="72" y="58"/>
                  </a:cubicBezTo>
                  <a:cubicBezTo>
                    <a:pt x="65" y="69"/>
                    <a:pt x="53" y="77"/>
                    <a:pt x="38" y="77"/>
                  </a:cubicBezTo>
                  <a:cubicBezTo>
                    <a:pt x="33" y="77"/>
                    <a:pt x="28" y="76"/>
                    <a:pt x="24" y="74"/>
                  </a:cubicBezTo>
                  <a:lnTo>
                    <a:pt x="24" y="58"/>
                  </a:lnTo>
                  <a:close/>
                  <a:moveTo>
                    <a:pt x="32" y="17"/>
                  </a:moveTo>
                  <a:cubicBezTo>
                    <a:pt x="1" y="48"/>
                    <a:pt x="1" y="48"/>
                    <a:pt x="1" y="48"/>
                  </a:cubicBezTo>
                  <a:cubicBezTo>
                    <a:pt x="0" y="45"/>
                    <a:pt x="0" y="42"/>
                    <a:pt x="0" y="39"/>
                  </a:cubicBezTo>
                  <a:cubicBezTo>
                    <a:pt x="0" y="24"/>
                    <a:pt x="8" y="11"/>
                    <a:pt x="20" y="5"/>
                  </a:cubicBezTo>
                  <a:lnTo>
                    <a:pt x="32" y="17"/>
                  </a:lnTo>
                  <a:close/>
                  <a:moveTo>
                    <a:pt x="19" y="38"/>
                  </a:moveTo>
                  <a:cubicBezTo>
                    <a:pt x="19" y="72"/>
                    <a:pt x="19" y="72"/>
                    <a:pt x="19" y="72"/>
                  </a:cubicBezTo>
                  <a:cubicBezTo>
                    <a:pt x="12" y="68"/>
                    <a:pt x="6" y="61"/>
                    <a:pt x="3" y="54"/>
                  </a:cubicBezTo>
                  <a:lnTo>
                    <a:pt x="19" y="38"/>
                  </a:lnTo>
                  <a:close/>
                </a:path>
              </a:pathLst>
            </a:custGeom>
            <a:solidFill>
              <a:srgbClr val="EDE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09"/>
            <p:cNvSpPr>
              <a:spLocks noEditPoints="1"/>
            </p:cNvSpPr>
            <p:nvPr/>
          </p:nvSpPr>
          <p:spPr bwMode="auto">
            <a:xfrm>
              <a:off x="3242" y="2169"/>
              <a:ext cx="89" cy="77"/>
            </a:xfrm>
            <a:custGeom>
              <a:avLst/>
              <a:gdLst>
                <a:gd name="T0" fmla="*/ 18 w 72"/>
                <a:gd name="T1" fmla="*/ 0 h 63"/>
                <a:gd name="T2" fmla="*/ 54 w 72"/>
                <a:gd name="T3" fmla="*/ 0 h 63"/>
                <a:gd name="T4" fmla="*/ 54 w 72"/>
                <a:gd name="T5" fmla="*/ 9 h 63"/>
                <a:gd name="T6" fmla="*/ 18 w 72"/>
                <a:gd name="T7" fmla="*/ 9 h 63"/>
                <a:gd name="T8" fmla="*/ 18 w 72"/>
                <a:gd name="T9" fmla="*/ 0 h 63"/>
                <a:gd name="T10" fmla="*/ 67 w 72"/>
                <a:gd name="T11" fmla="*/ 14 h 63"/>
                <a:gd name="T12" fmla="*/ 4 w 72"/>
                <a:gd name="T13" fmla="*/ 14 h 63"/>
                <a:gd name="T14" fmla="*/ 0 w 72"/>
                <a:gd name="T15" fmla="*/ 18 h 63"/>
                <a:gd name="T16" fmla="*/ 0 w 72"/>
                <a:gd name="T17" fmla="*/ 41 h 63"/>
                <a:gd name="T18" fmla="*/ 4 w 72"/>
                <a:gd name="T19" fmla="*/ 45 h 63"/>
                <a:gd name="T20" fmla="*/ 18 w 72"/>
                <a:gd name="T21" fmla="*/ 45 h 63"/>
                <a:gd name="T22" fmla="*/ 18 w 72"/>
                <a:gd name="T23" fmla="*/ 63 h 63"/>
                <a:gd name="T24" fmla="*/ 54 w 72"/>
                <a:gd name="T25" fmla="*/ 63 h 63"/>
                <a:gd name="T26" fmla="*/ 54 w 72"/>
                <a:gd name="T27" fmla="*/ 45 h 63"/>
                <a:gd name="T28" fmla="*/ 67 w 72"/>
                <a:gd name="T29" fmla="*/ 45 h 63"/>
                <a:gd name="T30" fmla="*/ 72 w 72"/>
                <a:gd name="T31" fmla="*/ 41 h 63"/>
                <a:gd name="T32" fmla="*/ 72 w 72"/>
                <a:gd name="T33" fmla="*/ 18 h 63"/>
                <a:gd name="T34" fmla="*/ 67 w 72"/>
                <a:gd name="T35" fmla="*/ 14 h 63"/>
                <a:gd name="T36" fmla="*/ 49 w 72"/>
                <a:gd name="T37" fmla="*/ 59 h 63"/>
                <a:gd name="T38" fmla="*/ 22 w 72"/>
                <a:gd name="T39" fmla="*/ 59 h 63"/>
                <a:gd name="T40" fmla="*/ 22 w 72"/>
                <a:gd name="T41" fmla="*/ 36 h 63"/>
                <a:gd name="T42" fmla="*/ 49 w 72"/>
                <a:gd name="T43" fmla="*/ 36 h 63"/>
                <a:gd name="T44" fmla="*/ 49 w 72"/>
                <a:gd name="T45" fmla="*/ 59 h 63"/>
                <a:gd name="T46" fmla="*/ 68 w 72"/>
                <a:gd name="T47" fmla="*/ 21 h 63"/>
                <a:gd name="T48" fmla="*/ 65 w 72"/>
                <a:gd name="T49" fmla="*/ 24 h 63"/>
                <a:gd name="T50" fmla="*/ 62 w 72"/>
                <a:gd name="T51" fmla="*/ 21 h 63"/>
                <a:gd name="T52" fmla="*/ 65 w 72"/>
                <a:gd name="T53" fmla="*/ 17 h 63"/>
                <a:gd name="T54" fmla="*/ 68 w 72"/>
                <a:gd name="T55" fmla="*/ 2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2" h="63">
                  <a:moveTo>
                    <a:pt x="18" y="0"/>
                  </a:moveTo>
                  <a:cubicBezTo>
                    <a:pt x="54" y="0"/>
                    <a:pt x="54" y="0"/>
                    <a:pt x="54" y="0"/>
                  </a:cubicBezTo>
                  <a:cubicBezTo>
                    <a:pt x="54" y="9"/>
                    <a:pt x="54" y="9"/>
                    <a:pt x="54" y="9"/>
                  </a:cubicBezTo>
                  <a:cubicBezTo>
                    <a:pt x="18" y="9"/>
                    <a:pt x="18" y="9"/>
                    <a:pt x="18" y="9"/>
                  </a:cubicBezTo>
                  <a:lnTo>
                    <a:pt x="18" y="0"/>
                  </a:lnTo>
                  <a:close/>
                  <a:moveTo>
                    <a:pt x="67" y="14"/>
                  </a:moveTo>
                  <a:cubicBezTo>
                    <a:pt x="4" y="14"/>
                    <a:pt x="4" y="14"/>
                    <a:pt x="4" y="14"/>
                  </a:cubicBezTo>
                  <a:cubicBezTo>
                    <a:pt x="2" y="14"/>
                    <a:pt x="0" y="16"/>
                    <a:pt x="0" y="18"/>
                  </a:cubicBezTo>
                  <a:cubicBezTo>
                    <a:pt x="0" y="41"/>
                    <a:pt x="0" y="41"/>
                    <a:pt x="0" y="41"/>
                  </a:cubicBezTo>
                  <a:cubicBezTo>
                    <a:pt x="0" y="43"/>
                    <a:pt x="2" y="45"/>
                    <a:pt x="4" y="45"/>
                  </a:cubicBezTo>
                  <a:cubicBezTo>
                    <a:pt x="18" y="45"/>
                    <a:pt x="18" y="45"/>
                    <a:pt x="18" y="45"/>
                  </a:cubicBezTo>
                  <a:cubicBezTo>
                    <a:pt x="18" y="63"/>
                    <a:pt x="18" y="63"/>
                    <a:pt x="18" y="63"/>
                  </a:cubicBezTo>
                  <a:cubicBezTo>
                    <a:pt x="54" y="63"/>
                    <a:pt x="54" y="63"/>
                    <a:pt x="54" y="63"/>
                  </a:cubicBezTo>
                  <a:cubicBezTo>
                    <a:pt x="54" y="45"/>
                    <a:pt x="54" y="45"/>
                    <a:pt x="54" y="45"/>
                  </a:cubicBezTo>
                  <a:cubicBezTo>
                    <a:pt x="67" y="45"/>
                    <a:pt x="67" y="45"/>
                    <a:pt x="67" y="45"/>
                  </a:cubicBezTo>
                  <a:cubicBezTo>
                    <a:pt x="70" y="45"/>
                    <a:pt x="72" y="43"/>
                    <a:pt x="72" y="41"/>
                  </a:cubicBezTo>
                  <a:cubicBezTo>
                    <a:pt x="72" y="18"/>
                    <a:pt x="72" y="18"/>
                    <a:pt x="72" y="18"/>
                  </a:cubicBezTo>
                  <a:cubicBezTo>
                    <a:pt x="72" y="16"/>
                    <a:pt x="70" y="14"/>
                    <a:pt x="67" y="14"/>
                  </a:cubicBezTo>
                  <a:close/>
                  <a:moveTo>
                    <a:pt x="49" y="59"/>
                  </a:moveTo>
                  <a:cubicBezTo>
                    <a:pt x="22" y="59"/>
                    <a:pt x="22" y="59"/>
                    <a:pt x="22" y="59"/>
                  </a:cubicBezTo>
                  <a:cubicBezTo>
                    <a:pt x="22" y="36"/>
                    <a:pt x="22" y="36"/>
                    <a:pt x="22" y="36"/>
                  </a:cubicBezTo>
                  <a:cubicBezTo>
                    <a:pt x="49" y="36"/>
                    <a:pt x="49" y="36"/>
                    <a:pt x="49" y="36"/>
                  </a:cubicBezTo>
                  <a:lnTo>
                    <a:pt x="49" y="59"/>
                  </a:lnTo>
                  <a:close/>
                  <a:moveTo>
                    <a:pt x="68" y="21"/>
                  </a:moveTo>
                  <a:cubicBezTo>
                    <a:pt x="68" y="22"/>
                    <a:pt x="67" y="24"/>
                    <a:pt x="65" y="24"/>
                  </a:cubicBezTo>
                  <a:cubicBezTo>
                    <a:pt x="63" y="24"/>
                    <a:pt x="62" y="22"/>
                    <a:pt x="62" y="21"/>
                  </a:cubicBezTo>
                  <a:cubicBezTo>
                    <a:pt x="62" y="19"/>
                    <a:pt x="63" y="17"/>
                    <a:pt x="65" y="17"/>
                  </a:cubicBezTo>
                  <a:cubicBezTo>
                    <a:pt x="67" y="17"/>
                    <a:pt x="68" y="19"/>
                    <a:pt x="68" y="21"/>
                  </a:cubicBezTo>
                  <a:close/>
                </a:path>
              </a:pathLst>
            </a:custGeom>
            <a:solidFill>
              <a:srgbClr val="65CB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10"/>
            <p:cNvSpPr>
              <a:spLocks noEditPoints="1"/>
            </p:cNvSpPr>
            <p:nvPr/>
          </p:nvSpPr>
          <p:spPr bwMode="auto">
            <a:xfrm>
              <a:off x="3377" y="2097"/>
              <a:ext cx="89" cy="89"/>
            </a:xfrm>
            <a:custGeom>
              <a:avLst/>
              <a:gdLst>
                <a:gd name="T0" fmla="*/ 13 w 72"/>
                <a:gd name="T1" fmla="*/ 36 h 72"/>
                <a:gd name="T2" fmla="*/ 13 w 72"/>
                <a:gd name="T3" fmla="*/ 33 h 72"/>
                <a:gd name="T4" fmla="*/ 1 w 72"/>
                <a:gd name="T5" fmla="*/ 29 h 72"/>
                <a:gd name="T6" fmla="*/ 0 w 72"/>
                <a:gd name="T7" fmla="*/ 36 h 72"/>
                <a:gd name="T8" fmla="*/ 11 w 72"/>
                <a:gd name="T9" fmla="*/ 62 h 72"/>
                <a:gd name="T10" fmla="*/ 19 w 72"/>
                <a:gd name="T11" fmla="*/ 51 h 72"/>
                <a:gd name="T12" fmla="*/ 13 w 72"/>
                <a:gd name="T13" fmla="*/ 36 h 72"/>
                <a:gd name="T14" fmla="*/ 58 w 72"/>
                <a:gd name="T15" fmla="*/ 36 h 72"/>
                <a:gd name="T16" fmla="*/ 52 w 72"/>
                <a:gd name="T17" fmla="*/ 51 h 72"/>
                <a:gd name="T18" fmla="*/ 60 w 72"/>
                <a:gd name="T19" fmla="*/ 62 h 72"/>
                <a:gd name="T20" fmla="*/ 72 w 72"/>
                <a:gd name="T21" fmla="*/ 36 h 72"/>
                <a:gd name="T22" fmla="*/ 71 w 72"/>
                <a:gd name="T23" fmla="*/ 29 h 72"/>
                <a:gd name="T24" fmla="*/ 58 w 72"/>
                <a:gd name="T25" fmla="*/ 33 h 72"/>
                <a:gd name="T26" fmla="*/ 58 w 72"/>
                <a:gd name="T27" fmla="*/ 36 h 72"/>
                <a:gd name="T28" fmla="*/ 40 w 72"/>
                <a:gd name="T29" fmla="*/ 14 h 72"/>
                <a:gd name="T30" fmla="*/ 55 w 72"/>
                <a:gd name="T31" fmla="*/ 25 h 72"/>
                <a:gd name="T32" fmla="*/ 68 w 72"/>
                <a:gd name="T33" fmla="*/ 21 h 72"/>
                <a:gd name="T34" fmla="*/ 40 w 72"/>
                <a:gd name="T35" fmla="*/ 0 h 72"/>
                <a:gd name="T36" fmla="*/ 40 w 72"/>
                <a:gd name="T37" fmla="*/ 14 h 72"/>
                <a:gd name="T38" fmla="*/ 16 w 72"/>
                <a:gd name="T39" fmla="*/ 25 h 72"/>
                <a:gd name="T40" fmla="*/ 31 w 72"/>
                <a:gd name="T41" fmla="*/ 14 h 72"/>
                <a:gd name="T42" fmla="*/ 31 w 72"/>
                <a:gd name="T43" fmla="*/ 0 h 72"/>
                <a:gd name="T44" fmla="*/ 3 w 72"/>
                <a:gd name="T45" fmla="*/ 21 h 72"/>
                <a:gd name="T46" fmla="*/ 16 w 72"/>
                <a:gd name="T47" fmla="*/ 25 h 72"/>
                <a:gd name="T48" fmla="*/ 45 w 72"/>
                <a:gd name="T49" fmla="*/ 56 h 72"/>
                <a:gd name="T50" fmla="*/ 36 w 72"/>
                <a:gd name="T51" fmla="*/ 58 h 72"/>
                <a:gd name="T52" fmla="*/ 26 w 72"/>
                <a:gd name="T53" fmla="*/ 56 h 72"/>
                <a:gd name="T54" fmla="*/ 18 w 72"/>
                <a:gd name="T55" fmla="*/ 67 h 72"/>
                <a:gd name="T56" fmla="*/ 36 w 72"/>
                <a:gd name="T57" fmla="*/ 72 h 72"/>
                <a:gd name="T58" fmla="*/ 53 w 72"/>
                <a:gd name="T59" fmla="*/ 67 h 72"/>
                <a:gd name="T60" fmla="*/ 45 w 72"/>
                <a:gd name="T61" fmla="*/ 5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72">
                  <a:moveTo>
                    <a:pt x="13" y="36"/>
                  </a:moveTo>
                  <a:cubicBezTo>
                    <a:pt x="13" y="35"/>
                    <a:pt x="13" y="34"/>
                    <a:pt x="13" y="33"/>
                  </a:cubicBezTo>
                  <a:cubicBezTo>
                    <a:pt x="1" y="29"/>
                    <a:pt x="1" y="29"/>
                    <a:pt x="1" y="29"/>
                  </a:cubicBezTo>
                  <a:cubicBezTo>
                    <a:pt x="0" y="31"/>
                    <a:pt x="0" y="34"/>
                    <a:pt x="0" y="36"/>
                  </a:cubicBezTo>
                  <a:cubicBezTo>
                    <a:pt x="0" y="46"/>
                    <a:pt x="4" y="55"/>
                    <a:pt x="11" y="62"/>
                  </a:cubicBezTo>
                  <a:cubicBezTo>
                    <a:pt x="19" y="51"/>
                    <a:pt x="19" y="51"/>
                    <a:pt x="19" y="51"/>
                  </a:cubicBezTo>
                  <a:cubicBezTo>
                    <a:pt x="16" y="47"/>
                    <a:pt x="13" y="42"/>
                    <a:pt x="13" y="36"/>
                  </a:cubicBezTo>
                  <a:close/>
                  <a:moveTo>
                    <a:pt x="58" y="36"/>
                  </a:moveTo>
                  <a:cubicBezTo>
                    <a:pt x="58" y="42"/>
                    <a:pt x="56" y="47"/>
                    <a:pt x="52" y="51"/>
                  </a:cubicBezTo>
                  <a:cubicBezTo>
                    <a:pt x="60" y="62"/>
                    <a:pt x="60" y="62"/>
                    <a:pt x="60" y="62"/>
                  </a:cubicBezTo>
                  <a:cubicBezTo>
                    <a:pt x="67" y="55"/>
                    <a:pt x="72" y="46"/>
                    <a:pt x="72" y="36"/>
                  </a:cubicBezTo>
                  <a:cubicBezTo>
                    <a:pt x="72" y="34"/>
                    <a:pt x="71" y="31"/>
                    <a:pt x="71" y="29"/>
                  </a:cubicBezTo>
                  <a:cubicBezTo>
                    <a:pt x="58" y="33"/>
                    <a:pt x="58" y="33"/>
                    <a:pt x="58" y="33"/>
                  </a:cubicBezTo>
                  <a:cubicBezTo>
                    <a:pt x="58" y="34"/>
                    <a:pt x="58" y="35"/>
                    <a:pt x="58" y="36"/>
                  </a:cubicBezTo>
                  <a:close/>
                  <a:moveTo>
                    <a:pt x="40" y="14"/>
                  </a:moveTo>
                  <a:cubicBezTo>
                    <a:pt x="47" y="15"/>
                    <a:pt x="52" y="19"/>
                    <a:pt x="55" y="25"/>
                  </a:cubicBezTo>
                  <a:cubicBezTo>
                    <a:pt x="68" y="21"/>
                    <a:pt x="68" y="21"/>
                    <a:pt x="68" y="21"/>
                  </a:cubicBezTo>
                  <a:cubicBezTo>
                    <a:pt x="63" y="10"/>
                    <a:pt x="53" y="2"/>
                    <a:pt x="40" y="0"/>
                  </a:cubicBezTo>
                  <a:lnTo>
                    <a:pt x="40" y="14"/>
                  </a:lnTo>
                  <a:close/>
                  <a:moveTo>
                    <a:pt x="16" y="25"/>
                  </a:moveTo>
                  <a:cubicBezTo>
                    <a:pt x="19" y="19"/>
                    <a:pt x="25" y="15"/>
                    <a:pt x="31" y="14"/>
                  </a:cubicBezTo>
                  <a:cubicBezTo>
                    <a:pt x="31" y="0"/>
                    <a:pt x="31" y="0"/>
                    <a:pt x="31" y="0"/>
                  </a:cubicBezTo>
                  <a:cubicBezTo>
                    <a:pt x="19" y="2"/>
                    <a:pt x="8" y="10"/>
                    <a:pt x="3" y="21"/>
                  </a:cubicBezTo>
                  <a:lnTo>
                    <a:pt x="16" y="25"/>
                  </a:lnTo>
                  <a:close/>
                  <a:moveTo>
                    <a:pt x="45" y="56"/>
                  </a:moveTo>
                  <a:cubicBezTo>
                    <a:pt x="42" y="58"/>
                    <a:pt x="39" y="58"/>
                    <a:pt x="36" y="58"/>
                  </a:cubicBezTo>
                  <a:cubicBezTo>
                    <a:pt x="32" y="58"/>
                    <a:pt x="29" y="58"/>
                    <a:pt x="26" y="56"/>
                  </a:cubicBezTo>
                  <a:cubicBezTo>
                    <a:pt x="18" y="67"/>
                    <a:pt x="18" y="67"/>
                    <a:pt x="18" y="67"/>
                  </a:cubicBezTo>
                  <a:cubicBezTo>
                    <a:pt x="24" y="70"/>
                    <a:pt x="30" y="72"/>
                    <a:pt x="36" y="72"/>
                  </a:cubicBezTo>
                  <a:cubicBezTo>
                    <a:pt x="42" y="72"/>
                    <a:pt x="48" y="70"/>
                    <a:pt x="53" y="67"/>
                  </a:cubicBezTo>
                  <a:lnTo>
                    <a:pt x="45" y="56"/>
                  </a:lnTo>
                  <a:close/>
                </a:path>
              </a:pathLst>
            </a:custGeom>
            <a:solidFill>
              <a:srgbClr val="00B2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11"/>
            <p:cNvSpPr>
              <a:spLocks noEditPoints="1"/>
            </p:cNvSpPr>
            <p:nvPr/>
          </p:nvSpPr>
          <p:spPr bwMode="auto">
            <a:xfrm>
              <a:off x="3557" y="1037"/>
              <a:ext cx="85" cy="85"/>
            </a:xfrm>
            <a:custGeom>
              <a:avLst/>
              <a:gdLst>
                <a:gd name="T0" fmla="*/ 35 w 69"/>
                <a:gd name="T1" fmla="*/ 0 h 69"/>
                <a:gd name="T2" fmla="*/ 0 w 69"/>
                <a:gd name="T3" fmla="*/ 34 h 69"/>
                <a:gd name="T4" fmla="*/ 35 w 69"/>
                <a:gd name="T5" fmla="*/ 69 h 69"/>
                <a:gd name="T6" fmla="*/ 69 w 69"/>
                <a:gd name="T7" fmla="*/ 34 h 69"/>
                <a:gd name="T8" fmla="*/ 35 w 69"/>
                <a:gd name="T9" fmla="*/ 0 h 69"/>
                <a:gd name="T10" fmla="*/ 35 w 69"/>
                <a:gd name="T11" fmla="*/ 62 h 69"/>
                <a:gd name="T12" fmla="*/ 7 w 69"/>
                <a:gd name="T13" fmla="*/ 34 h 69"/>
                <a:gd name="T14" fmla="*/ 35 w 69"/>
                <a:gd name="T15" fmla="*/ 7 h 69"/>
                <a:gd name="T16" fmla="*/ 62 w 69"/>
                <a:gd name="T17" fmla="*/ 34 h 69"/>
                <a:gd name="T18" fmla="*/ 35 w 69"/>
                <a:gd name="T19" fmla="*/ 62 h 69"/>
                <a:gd name="T20" fmla="*/ 22 w 69"/>
                <a:gd name="T21" fmla="*/ 24 h 69"/>
                <a:gd name="T22" fmla="*/ 37 w 69"/>
                <a:gd name="T23" fmla="*/ 34 h 69"/>
                <a:gd name="T24" fmla="*/ 22 w 69"/>
                <a:gd name="T25" fmla="*/ 45 h 69"/>
                <a:gd name="T26" fmla="*/ 22 w 69"/>
                <a:gd name="T27" fmla="*/ 24 h 69"/>
                <a:gd name="T28" fmla="*/ 39 w 69"/>
                <a:gd name="T29" fmla="*/ 24 h 69"/>
                <a:gd name="T30" fmla="*/ 54 w 69"/>
                <a:gd name="T31" fmla="*/ 34 h 69"/>
                <a:gd name="T32" fmla="*/ 39 w 69"/>
                <a:gd name="T33" fmla="*/ 45 h 69"/>
                <a:gd name="T34" fmla="*/ 39 w 69"/>
                <a:gd name="T35" fmla="*/ 2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69">
                  <a:moveTo>
                    <a:pt x="35" y="0"/>
                  </a:moveTo>
                  <a:cubicBezTo>
                    <a:pt x="16" y="0"/>
                    <a:pt x="0" y="16"/>
                    <a:pt x="0" y="34"/>
                  </a:cubicBezTo>
                  <a:cubicBezTo>
                    <a:pt x="0" y="53"/>
                    <a:pt x="16" y="69"/>
                    <a:pt x="35" y="69"/>
                  </a:cubicBezTo>
                  <a:cubicBezTo>
                    <a:pt x="53" y="69"/>
                    <a:pt x="69" y="53"/>
                    <a:pt x="69" y="34"/>
                  </a:cubicBezTo>
                  <a:cubicBezTo>
                    <a:pt x="69" y="16"/>
                    <a:pt x="53" y="0"/>
                    <a:pt x="35" y="0"/>
                  </a:cubicBezTo>
                  <a:close/>
                  <a:moveTo>
                    <a:pt x="35" y="62"/>
                  </a:moveTo>
                  <a:cubicBezTo>
                    <a:pt x="19" y="62"/>
                    <a:pt x="7" y="50"/>
                    <a:pt x="7" y="34"/>
                  </a:cubicBezTo>
                  <a:cubicBezTo>
                    <a:pt x="7" y="19"/>
                    <a:pt x="19" y="7"/>
                    <a:pt x="35" y="7"/>
                  </a:cubicBezTo>
                  <a:cubicBezTo>
                    <a:pt x="50" y="7"/>
                    <a:pt x="62" y="19"/>
                    <a:pt x="62" y="34"/>
                  </a:cubicBezTo>
                  <a:cubicBezTo>
                    <a:pt x="62" y="50"/>
                    <a:pt x="50" y="62"/>
                    <a:pt x="35" y="62"/>
                  </a:cubicBezTo>
                  <a:close/>
                  <a:moveTo>
                    <a:pt x="22" y="24"/>
                  </a:moveTo>
                  <a:cubicBezTo>
                    <a:pt x="37" y="34"/>
                    <a:pt x="37" y="34"/>
                    <a:pt x="37" y="34"/>
                  </a:cubicBezTo>
                  <a:cubicBezTo>
                    <a:pt x="22" y="45"/>
                    <a:pt x="22" y="45"/>
                    <a:pt x="22" y="45"/>
                  </a:cubicBezTo>
                  <a:lnTo>
                    <a:pt x="22" y="24"/>
                  </a:lnTo>
                  <a:close/>
                  <a:moveTo>
                    <a:pt x="39" y="24"/>
                  </a:moveTo>
                  <a:cubicBezTo>
                    <a:pt x="54" y="34"/>
                    <a:pt x="54" y="34"/>
                    <a:pt x="54" y="34"/>
                  </a:cubicBezTo>
                  <a:cubicBezTo>
                    <a:pt x="39" y="45"/>
                    <a:pt x="39" y="45"/>
                    <a:pt x="39" y="45"/>
                  </a:cubicBezTo>
                  <a:lnTo>
                    <a:pt x="39" y="24"/>
                  </a:lnTo>
                  <a:close/>
                </a:path>
              </a:pathLst>
            </a:custGeom>
            <a:solidFill>
              <a:srgbClr val="CF0A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12"/>
            <p:cNvSpPr>
              <a:spLocks/>
            </p:cNvSpPr>
            <p:nvPr/>
          </p:nvSpPr>
          <p:spPr bwMode="auto">
            <a:xfrm>
              <a:off x="3274" y="1807"/>
              <a:ext cx="94" cy="97"/>
            </a:xfrm>
            <a:custGeom>
              <a:avLst/>
              <a:gdLst>
                <a:gd name="T0" fmla="*/ 44 w 94"/>
                <a:gd name="T1" fmla="*/ 97 h 97"/>
                <a:gd name="T2" fmla="*/ 44 w 94"/>
                <a:gd name="T3" fmla="*/ 53 h 97"/>
                <a:gd name="T4" fmla="*/ 0 w 94"/>
                <a:gd name="T5" fmla="*/ 97 h 97"/>
                <a:gd name="T6" fmla="*/ 0 w 94"/>
                <a:gd name="T7" fmla="*/ 0 h 97"/>
                <a:gd name="T8" fmla="*/ 44 w 94"/>
                <a:gd name="T9" fmla="*/ 45 h 97"/>
                <a:gd name="T10" fmla="*/ 44 w 94"/>
                <a:gd name="T11" fmla="*/ 0 h 97"/>
                <a:gd name="T12" fmla="*/ 94 w 94"/>
                <a:gd name="T13" fmla="*/ 49 h 97"/>
                <a:gd name="T14" fmla="*/ 44 w 94"/>
                <a:gd name="T15" fmla="*/ 97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97">
                  <a:moveTo>
                    <a:pt x="44" y="97"/>
                  </a:moveTo>
                  <a:lnTo>
                    <a:pt x="44" y="53"/>
                  </a:lnTo>
                  <a:lnTo>
                    <a:pt x="0" y="97"/>
                  </a:lnTo>
                  <a:lnTo>
                    <a:pt x="0" y="0"/>
                  </a:lnTo>
                  <a:lnTo>
                    <a:pt x="44" y="45"/>
                  </a:lnTo>
                  <a:lnTo>
                    <a:pt x="44" y="0"/>
                  </a:lnTo>
                  <a:lnTo>
                    <a:pt x="94" y="49"/>
                  </a:lnTo>
                  <a:lnTo>
                    <a:pt x="44" y="97"/>
                  </a:lnTo>
                  <a:close/>
                </a:path>
              </a:pathLst>
            </a:custGeom>
            <a:solidFill>
              <a:srgbClr val="00AD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13"/>
            <p:cNvSpPr>
              <a:spLocks noEditPoints="1"/>
            </p:cNvSpPr>
            <p:nvPr/>
          </p:nvSpPr>
          <p:spPr bwMode="auto">
            <a:xfrm>
              <a:off x="3364" y="1468"/>
              <a:ext cx="98" cy="99"/>
            </a:xfrm>
            <a:custGeom>
              <a:avLst/>
              <a:gdLst>
                <a:gd name="T0" fmla="*/ 0 w 98"/>
                <a:gd name="T1" fmla="*/ 99 h 99"/>
                <a:gd name="T2" fmla="*/ 49 w 98"/>
                <a:gd name="T3" fmla="*/ 99 h 99"/>
                <a:gd name="T4" fmla="*/ 49 w 98"/>
                <a:gd name="T5" fmla="*/ 0 h 99"/>
                <a:gd name="T6" fmla="*/ 0 w 98"/>
                <a:gd name="T7" fmla="*/ 0 h 99"/>
                <a:gd name="T8" fmla="*/ 0 w 98"/>
                <a:gd name="T9" fmla="*/ 99 h 99"/>
                <a:gd name="T10" fmla="*/ 31 w 98"/>
                <a:gd name="T11" fmla="*/ 13 h 99"/>
                <a:gd name="T12" fmla="*/ 43 w 98"/>
                <a:gd name="T13" fmla="*/ 13 h 99"/>
                <a:gd name="T14" fmla="*/ 43 w 98"/>
                <a:gd name="T15" fmla="*/ 25 h 99"/>
                <a:gd name="T16" fmla="*/ 31 w 98"/>
                <a:gd name="T17" fmla="*/ 25 h 99"/>
                <a:gd name="T18" fmla="*/ 31 w 98"/>
                <a:gd name="T19" fmla="*/ 13 h 99"/>
                <a:gd name="T20" fmla="*/ 31 w 98"/>
                <a:gd name="T21" fmla="*/ 37 h 99"/>
                <a:gd name="T22" fmla="*/ 43 w 98"/>
                <a:gd name="T23" fmla="*/ 37 h 99"/>
                <a:gd name="T24" fmla="*/ 43 w 98"/>
                <a:gd name="T25" fmla="*/ 49 h 99"/>
                <a:gd name="T26" fmla="*/ 31 w 98"/>
                <a:gd name="T27" fmla="*/ 49 h 99"/>
                <a:gd name="T28" fmla="*/ 31 w 98"/>
                <a:gd name="T29" fmla="*/ 37 h 99"/>
                <a:gd name="T30" fmla="*/ 31 w 98"/>
                <a:gd name="T31" fmla="*/ 62 h 99"/>
                <a:gd name="T32" fmla="*/ 43 w 98"/>
                <a:gd name="T33" fmla="*/ 62 h 99"/>
                <a:gd name="T34" fmla="*/ 43 w 98"/>
                <a:gd name="T35" fmla="*/ 74 h 99"/>
                <a:gd name="T36" fmla="*/ 31 w 98"/>
                <a:gd name="T37" fmla="*/ 74 h 99"/>
                <a:gd name="T38" fmla="*/ 31 w 98"/>
                <a:gd name="T39" fmla="*/ 62 h 99"/>
                <a:gd name="T40" fmla="*/ 6 w 98"/>
                <a:gd name="T41" fmla="*/ 13 h 99"/>
                <a:gd name="T42" fmla="*/ 18 w 98"/>
                <a:gd name="T43" fmla="*/ 13 h 99"/>
                <a:gd name="T44" fmla="*/ 18 w 98"/>
                <a:gd name="T45" fmla="*/ 25 h 99"/>
                <a:gd name="T46" fmla="*/ 6 w 98"/>
                <a:gd name="T47" fmla="*/ 25 h 99"/>
                <a:gd name="T48" fmla="*/ 6 w 98"/>
                <a:gd name="T49" fmla="*/ 13 h 99"/>
                <a:gd name="T50" fmla="*/ 6 w 98"/>
                <a:gd name="T51" fmla="*/ 37 h 99"/>
                <a:gd name="T52" fmla="*/ 18 w 98"/>
                <a:gd name="T53" fmla="*/ 37 h 99"/>
                <a:gd name="T54" fmla="*/ 18 w 98"/>
                <a:gd name="T55" fmla="*/ 49 h 99"/>
                <a:gd name="T56" fmla="*/ 6 w 98"/>
                <a:gd name="T57" fmla="*/ 49 h 99"/>
                <a:gd name="T58" fmla="*/ 6 w 98"/>
                <a:gd name="T59" fmla="*/ 37 h 99"/>
                <a:gd name="T60" fmla="*/ 6 w 98"/>
                <a:gd name="T61" fmla="*/ 62 h 99"/>
                <a:gd name="T62" fmla="*/ 18 w 98"/>
                <a:gd name="T63" fmla="*/ 62 h 99"/>
                <a:gd name="T64" fmla="*/ 18 w 98"/>
                <a:gd name="T65" fmla="*/ 74 h 99"/>
                <a:gd name="T66" fmla="*/ 6 w 98"/>
                <a:gd name="T67" fmla="*/ 74 h 99"/>
                <a:gd name="T68" fmla="*/ 6 w 98"/>
                <a:gd name="T69" fmla="*/ 62 h 99"/>
                <a:gd name="T70" fmla="*/ 55 w 98"/>
                <a:gd name="T71" fmla="*/ 31 h 99"/>
                <a:gd name="T72" fmla="*/ 98 w 98"/>
                <a:gd name="T73" fmla="*/ 31 h 99"/>
                <a:gd name="T74" fmla="*/ 98 w 98"/>
                <a:gd name="T75" fmla="*/ 37 h 99"/>
                <a:gd name="T76" fmla="*/ 55 w 98"/>
                <a:gd name="T77" fmla="*/ 37 h 99"/>
                <a:gd name="T78" fmla="*/ 55 w 98"/>
                <a:gd name="T79" fmla="*/ 31 h 99"/>
                <a:gd name="T80" fmla="*/ 55 w 98"/>
                <a:gd name="T81" fmla="*/ 99 h 99"/>
                <a:gd name="T82" fmla="*/ 67 w 98"/>
                <a:gd name="T83" fmla="*/ 99 h 99"/>
                <a:gd name="T84" fmla="*/ 67 w 98"/>
                <a:gd name="T85" fmla="*/ 74 h 99"/>
                <a:gd name="T86" fmla="*/ 86 w 98"/>
                <a:gd name="T87" fmla="*/ 74 h 99"/>
                <a:gd name="T88" fmla="*/ 86 w 98"/>
                <a:gd name="T89" fmla="*/ 99 h 99"/>
                <a:gd name="T90" fmla="*/ 98 w 98"/>
                <a:gd name="T91" fmla="*/ 99 h 99"/>
                <a:gd name="T92" fmla="*/ 98 w 98"/>
                <a:gd name="T93" fmla="*/ 43 h 99"/>
                <a:gd name="T94" fmla="*/ 55 w 98"/>
                <a:gd name="T95" fmla="*/ 43 h 99"/>
                <a:gd name="T96" fmla="*/ 55 w 98"/>
                <a:gd name="T97"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8" h="99">
                  <a:moveTo>
                    <a:pt x="0" y="99"/>
                  </a:moveTo>
                  <a:lnTo>
                    <a:pt x="49" y="99"/>
                  </a:lnTo>
                  <a:lnTo>
                    <a:pt x="49" y="0"/>
                  </a:lnTo>
                  <a:lnTo>
                    <a:pt x="0" y="0"/>
                  </a:lnTo>
                  <a:lnTo>
                    <a:pt x="0" y="99"/>
                  </a:lnTo>
                  <a:close/>
                  <a:moveTo>
                    <a:pt x="31" y="13"/>
                  </a:moveTo>
                  <a:lnTo>
                    <a:pt x="43" y="13"/>
                  </a:lnTo>
                  <a:lnTo>
                    <a:pt x="43" y="25"/>
                  </a:lnTo>
                  <a:lnTo>
                    <a:pt x="31" y="25"/>
                  </a:lnTo>
                  <a:lnTo>
                    <a:pt x="31" y="13"/>
                  </a:lnTo>
                  <a:close/>
                  <a:moveTo>
                    <a:pt x="31" y="37"/>
                  </a:moveTo>
                  <a:lnTo>
                    <a:pt x="43" y="37"/>
                  </a:lnTo>
                  <a:lnTo>
                    <a:pt x="43" y="49"/>
                  </a:lnTo>
                  <a:lnTo>
                    <a:pt x="31" y="49"/>
                  </a:lnTo>
                  <a:lnTo>
                    <a:pt x="31" y="37"/>
                  </a:lnTo>
                  <a:close/>
                  <a:moveTo>
                    <a:pt x="31" y="62"/>
                  </a:moveTo>
                  <a:lnTo>
                    <a:pt x="43" y="62"/>
                  </a:lnTo>
                  <a:lnTo>
                    <a:pt x="43" y="74"/>
                  </a:lnTo>
                  <a:lnTo>
                    <a:pt x="31" y="74"/>
                  </a:lnTo>
                  <a:lnTo>
                    <a:pt x="31" y="62"/>
                  </a:lnTo>
                  <a:close/>
                  <a:moveTo>
                    <a:pt x="6" y="13"/>
                  </a:moveTo>
                  <a:lnTo>
                    <a:pt x="18" y="13"/>
                  </a:lnTo>
                  <a:lnTo>
                    <a:pt x="18" y="25"/>
                  </a:lnTo>
                  <a:lnTo>
                    <a:pt x="6" y="25"/>
                  </a:lnTo>
                  <a:lnTo>
                    <a:pt x="6" y="13"/>
                  </a:lnTo>
                  <a:close/>
                  <a:moveTo>
                    <a:pt x="6" y="37"/>
                  </a:moveTo>
                  <a:lnTo>
                    <a:pt x="18" y="37"/>
                  </a:lnTo>
                  <a:lnTo>
                    <a:pt x="18" y="49"/>
                  </a:lnTo>
                  <a:lnTo>
                    <a:pt x="6" y="49"/>
                  </a:lnTo>
                  <a:lnTo>
                    <a:pt x="6" y="37"/>
                  </a:lnTo>
                  <a:close/>
                  <a:moveTo>
                    <a:pt x="6" y="62"/>
                  </a:moveTo>
                  <a:lnTo>
                    <a:pt x="18" y="62"/>
                  </a:lnTo>
                  <a:lnTo>
                    <a:pt x="18" y="74"/>
                  </a:lnTo>
                  <a:lnTo>
                    <a:pt x="6" y="74"/>
                  </a:lnTo>
                  <a:lnTo>
                    <a:pt x="6" y="62"/>
                  </a:lnTo>
                  <a:close/>
                  <a:moveTo>
                    <a:pt x="55" y="31"/>
                  </a:moveTo>
                  <a:lnTo>
                    <a:pt x="98" y="31"/>
                  </a:lnTo>
                  <a:lnTo>
                    <a:pt x="98" y="37"/>
                  </a:lnTo>
                  <a:lnTo>
                    <a:pt x="55" y="37"/>
                  </a:lnTo>
                  <a:lnTo>
                    <a:pt x="55" y="31"/>
                  </a:lnTo>
                  <a:close/>
                  <a:moveTo>
                    <a:pt x="55" y="99"/>
                  </a:moveTo>
                  <a:lnTo>
                    <a:pt x="67" y="99"/>
                  </a:lnTo>
                  <a:lnTo>
                    <a:pt x="67" y="74"/>
                  </a:lnTo>
                  <a:lnTo>
                    <a:pt x="86" y="74"/>
                  </a:lnTo>
                  <a:lnTo>
                    <a:pt x="86" y="99"/>
                  </a:lnTo>
                  <a:lnTo>
                    <a:pt x="98" y="99"/>
                  </a:lnTo>
                  <a:lnTo>
                    <a:pt x="98" y="43"/>
                  </a:lnTo>
                  <a:lnTo>
                    <a:pt x="55" y="43"/>
                  </a:lnTo>
                  <a:lnTo>
                    <a:pt x="55" y="99"/>
                  </a:lnTo>
                  <a:close/>
                </a:path>
              </a:pathLst>
            </a:custGeom>
            <a:solidFill>
              <a:srgbClr val="00BC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14"/>
            <p:cNvSpPr>
              <a:spLocks noEditPoints="1"/>
            </p:cNvSpPr>
            <p:nvPr/>
          </p:nvSpPr>
          <p:spPr bwMode="auto">
            <a:xfrm>
              <a:off x="3407" y="1634"/>
              <a:ext cx="56" cy="59"/>
            </a:xfrm>
            <a:custGeom>
              <a:avLst/>
              <a:gdLst>
                <a:gd name="T0" fmla="*/ 43 w 46"/>
                <a:gd name="T1" fmla="*/ 28 h 48"/>
                <a:gd name="T2" fmla="*/ 46 w 46"/>
                <a:gd name="T3" fmla="*/ 16 h 48"/>
                <a:gd name="T4" fmla="*/ 41 w 46"/>
                <a:gd name="T5" fmla="*/ 8 h 48"/>
                <a:gd name="T6" fmla="*/ 37 w 46"/>
                <a:gd name="T7" fmla="*/ 9 h 48"/>
                <a:gd name="T8" fmla="*/ 28 w 46"/>
                <a:gd name="T9" fmla="*/ 0 h 48"/>
                <a:gd name="T10" fmla="*/ 18 w 46"/>
                <a:gd name="T11" fmla="*/ 0 h 48"/>
                <a:gd name="T12" fmla="*/ 17 w 46"/>
                <a:gd name="T13" fmla="*/ 4 h 48"/>
                <a:gd name="T14" fmla="*/ 4 w 46"/>
                <a:gd name="T15" fmla="*/ 8 h 48"/>
                <a:gd name="T16" fmla="*/ 0 w 46"/>
                <a:gd name="T17" fmla="*/ 16 h 48"/>
                <a:gd name="T18" fmla="*/ 3 w 46"/>
                <a:gd name="T19" fmla="*/ 19 h 48"/>
                <a:gd name="T20" fmla="*/ 0 w 46"/>
                <a:gd name="T21" fmla="*/ 32 h 48"/>
                <a:gd name="T22" fmla="*/ 4 w 46"/>
                <a:gd name="T23" fmla="*/ 40 h 48"/>
                <a:gd name="T24" fmla="*/ 9 w 46"/>
                <a:gd name="T25" fmla="*/ 39 h 48"/>
                <a:gd name="T26" fmla="*/ 18 w 46"/>
                <a:gd name="T27" fmla="*/ 48 h 48"/>
                <a:gd name="T28" fmla="*/ 28 w 46"/>
                <a:gd name="T29" fmla="*/ 48 h 48"/>
                <a:gd name="T30" fmla="*/ 29 w 46"/>
                <a:gd name="T31" fmla="*/ 43 h 48"/>
                <a:gd name="T32" fmla="*/ 41 w 46"/>
                <a:gd name="T33" fmla="*/ 40 h 48"/>
                <a:gd name="T34" fmla="*/ 46 w 46"/>
                <a:gd name="T35" fmla="*/ 32 h 48"/>
                <a:gd name="T36" fmla="*/ 43 w 46"/>
                <a:gd name="T37" fmla="*/ 28 h 48"/>
                <a:gd name="T38" fmla="*/ 23 w 46"/>
                <a:gd name="T39" fmla="*/ 34 h 48"/>
                <a:gd name="T40" fmla="*/ 13 w 46"/>
                <a:gd name="T41" fmla="*/ 24 h 48"/>
                <a:gd name="T42" fmla="*/ 23 w 46"/>
                <a:gd name="T43" fmla="*/ 14 h 48"/>
                <a:gd name="T44" fmla="*/ 33 w 46"/>
                <a:gd name="T45" fmla="*/ 24 h 48"/>
                <a:gd name="T46" fmla="*/ 23 w 46"/>
                <a:gd name="T4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48">
                  <a:moveTo>
                    <a:pt x="43" y="28"/>
                  </a:moveTo>
                  <a:cubicBezTo>
                    <a:pt x="40" y="24"/>
                    <a:pt x="42" y="18"/>
                    <a:pt x="46" y="16"/>
                  </a:cubicBezTo>
                  <a:cubicBezTo>
                    <a:pt x="41" y="8"/>
                    <a:pt x="41" y="8"/>
                    <a:pt x="41" y="8"/>
                  </a:cubicBezTo>
                  <a:cubicBezTo>
                    <a:pt x="40" y="8"/>
                    <a:pt x="39" y="9"/>
                    <a:pt x="37" y="9"/>
                  </a:cubicBezTo>
                  <a:cubicBezTo>
                    <a:pt x="32" y="9"/>
                    <a:pt x="28" y="5"/>
                    <a:pt x="28" y="0"/>
                  </a:cubicBezTo>
                  <a:cubicBezTo>
                    <a:pt x="18" y="0"/>
                    <a:pt x="18" y="0"/>
                    <a:pt x="18" y="0"/>
                  </a:cubicBezTo>
                  <a:cubicBezTo>
                    <a:pt x="18" y="1"/>
                    <a:pt x="18" y="3"/>
                    <a:pt x="17" y="4"/>
                  </a:cubicBezTo>
                  <a:cubicBezTo>
                    <a:pt x="14" y="9"/>
                    <a:pt x="9" y="10"/>
                    <a:pt x="4" y="8"/>
                  </a:cubicBezTo>
                  <a:cubicBezTo>
                    <a:pt x="0" y="16"/>
                    <a:pt x="0" y="16"/>
                    <a:pt x="0" y="16"/>
                  </a:cubicBezTo>
                  <a:cubicBezTo>
                    <a:pt x="1" y="17"/>
                    <a:pt x="2" y="18"/>
                    <a:pt x="3" y="19"/>
                  </a:cubicBezTo>
                  <a:cubicBezTo>
                    <a:pt x="6" y="24"/>
                    <a:pt x="4" y="29"/>
                    <a:pt x="0" y="32"/>
                  </a:cubicBezTo>
                  <a:cubicBezTo>
                    <a:pt x="4" y="40"/>
                    <a:pt x="4" y="40"/>
                    <a:pt x="4" y="40"/>
                  </a:cubicBezTo>
                  <a:cubicBezTo>
                    <a:pt x="6" y="39"/>
                    <a:pt x="7" y="39"/>
                    <a:pt x="9" y="39"/>
                  </a:cubicBezTo>
                  <a:cubicBezTo>
                    <a:pt x="14" y="39"/>
                    <a:pt x="18" y="43"/>
                    <a:pt x="18" y="48"/>
                  </a:cubicBezTo>
                  <a:cubicBezTo>
                    <a:pt x="28" y="48"/>
                    <a:pt x="28" y="48"/>
                    <a:pt x="28" y="48"/>
                  </a:cubicBezTo>
                  <a:cubicBezTo>
                    <a:pt x="28" y="46"/>
                    <a:pt x="28" y="45"/>
                    <a:pt x="29" y="43"/>
                  </a:cubicBezTo>
                  <a:cubicBezTo>
                    <a:pt x="31" y="39"/>
                    <a:pt x="37" y="38"/>
                    <a:pt x="41" y="40"/>
                  </a:cubicBezTo>
                  <a:cubicBezTo>
                    <a:pt x="46" y="32"/>
                    <a:pt x="46" y="32"/>
                    <a:pt x="46" y="32"/>
                  </a:cubicBezTo>
                  <a:cubicBezTo>
                    <a:pt x="45" y="31"/>
                    <a:pt x="44" y="30"/>
                    <a:pt x="43" y="28"/>
                  </a:cubicBezTo>
                  <a:close/>
                  <a:moveTo>
                    <a:pt x="23" y="34"/>
                  </a:moveTo>
                  <a:cubicBezTo>
                    <a:pt x="18" y="34"/>
                    <a:pt x="13" y="29"/>
                    <a:pt x="13" y="24"/>
                  </a:cubicBezTo>
                  <a:cubicBezTo>
                    <a:pt x="13" y="18"/>
                    <a:pt x="18" y="14"/>
                    <a:pt x="23" y="14"/>
                  </a:cubicBezTo>
                  <a:cubicBezTo>
                    <a:pt x="28" y="14"/>
                    <a:pt x="33" y="18"/>
                    <a:pt x="33" y="24"/>
                  </a:cubicBezTo>
                  <a:cubicBezTo>
                    <a:pt x="33" y="29"/>
                    <a:pt x="28" y="34"/>
                    <a:pt x="23" y="34"/>
                  </a:cubicBezTo>
                  <a:close/>
                </a:path>
              </a:pathLst>
            </a:custGeom>
            <a:solidFill>
              <a:srgbClr val="7322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15"/>
            <p:cNvSpPr>
              <a:spLocks noEditPoints="1"/>
            </p:cNvSpPr>
            <p:nvPr/>
          </p:nvSpPr>
          <p:spPr bwMode="auto">
            <a:xfrm>
              <a:off x="3217" y="1628"/>
              <a:ext cx="90" cy="102"/>
            </a:xfrm>
            <a:custGeom>
              <a:avLst/>
              <a:gdLst>
                <a:gd name="T0" fmla="*/ 58 w 74"/>
                <a:gd name="T1" fmla="*/ 25 h 83"/>
                <a:gd name="T2" fmla="*/ 62 w 74"/>
                <a:gd name="T3" fmla="*/ 21 h 83"/>
                <a:gd name="T4" fmla="*/ 68 w 74"/>
                <a:gd name="T5" fmla="*/ 12 h 83"/>
                <a:gd name="T6" fmla="*/ 65 w 74"/>
                <a:gd name="T7" fmla="*/ 2 h 83"/>
                <a:gd name="T8" fmla="*/ 58 w 74"/>
                <a:gd name="T9" fmla="*/ 0 h 83"/>
                <a:gd name="T10" fmla="*/ 46 w 74"/>
                <a:gd name="T11" fmla="*/ 5 h 83"/>
                <a:gd name="T12" fmla="*/ 36 w 74"/>
                <a:gd name="T13" fmla="*/ 23 h 83"/>
                <a:gd name="T14" fmla="*/ 27 w 74"/>
                <a:gd name="T15" fmla="*/ 6 h 83"/>
                <a:gd name="T16" fmla="*/ 18 w 74"/>
                <a:gd name="T17" fmla="*/ 2 h 83"/>
                <a:gd name="T18" fmla="*/ 11 w 74"/>
                <a:gd name="T19" fmla="*/ 5 h 83"/>
                <a:gd name="T20" fmla="*/ 12 w 74"/>
                <a:gd name="T21" fmla="*/ 21 h 83"/>
                <a:gd name="T22" fmla="*/ 18 w 74"/>
                <a:gd name="T23" fmla="*/ 25 h 83"/>
                <a:gd name="T24" fmla="*/ 0 w 74"/>
                <a:gd name="T25" fmla="*/ 25 h 83"/>
                <a:gd name="T26" fmla="*/ 0 w 74"/>
                <a:gd name="T27" fmla="*/ 46 h 83"/>
                <a:gd name="T28" fmla="*/ 5 w 74"/>
                <a:gd name="T29" fmla="*/ 46 h 83"/>
                <a:gd name="T30" fmla="*/ 5 w 74"/>
                <a:gd name="T31" fmla="*/ 83 h 83"/>
                <a:gd name="T32" fmla="*/ 68 w 74"/>
                <a:gd name="T33" fmla="*/ 83 h 83"/>
                <a:gd name="T34" fmla="*/ 68 w 74"/>
                <a:gd name="T35" fmla="*/ 46 h 83"/>
                <a:gd name="T36" fmla="*/ 74 w 74"/>
                <a:gd name="T37" fmla="*/ 46 h 83"/>
                <a:gd name="T38" fmla="*/ 74 w 74"/>
                <a:gd name="T39" fmla="*/ 25 h 83"/>
                <a:gd name="T40" fmla="*/ 58 w 74"/>
                <a:gd name="T41" fmla="*/ 25 h 83"/>
                <a:gd name="T42" fmla="*/ 50 w 74"/>
                <a:gd name="T43" fmla="*/ 9 h 83"/>
                <a:gd name="T44" fmla="*/ 58 w 74"/>
                <a:gd name="T45" fmla="*/ 6 h 83"/>
                <a:gd name="T46" fmla="*/ 61 w 74"/>
                <a:gd name="T47" fmla="*/ 7 h 83"/>
                <a:gd name="T48" fmla="*/ 58 w 74"/>
                <a:gd name="T49" fmla="*/ 17 h 83"/>
                <a:gd name="T50" fmla="*/ 46 w 74"/>
                <a:gd name="T51" fmla="*/ 25 h 83"/>
                <a:gd name="T52" fmla="*/ 41 w 74"/>
                <a:gd name="T53" fmla="*/ 25 h 83"/>
                <a:gd name="T54" fmla="*/ 50 w 74"/>
                <a:gd name="T55" fmla="*/ 9 h 83"/>
                <a:gd name="T56" fmla="*/ 14 w 74"/>
                <a:gd name="T57" fmla="*/ 12 h 83"/>
                <a:gd name="T58" fmla="*/ 15 w 74"/>
                <a:gd name="T59" fmla="*/ 9 h 83"/>
                <a:gd name="T60" fmla="*/ 18 w 74"/>
                <a:gd name="T61" fmla="*/ 8 h 83"/>
                <a:gd name="T62" fmla="*/ 18 w 74"/>
                <a:gd name="T63" fmla="*/ 8 h 83"/>
                <a:gd name="T64" fmla="*/ 23 w 74"/>
                <a:gd name="T65" fmla="*/ 10 h 83"/>
                <a:gd name="T66" fmla="*/ 29 w 74"/>
                <a:gd name="T67" fmla="*/ 23 h 83"/>
                <a:gd name="T68" fmla="*/ 29 w 74"/>
                <a:gd name="T69" fmla="*/ 23 h 83"/>
                <a:gd name="T70" fmla="*/ 29 w 74"/>
                <a:gd name="T71" fmla="*/ 23 h 83"/>
                <a:gd name="T72" fmla="*/ 16 w 74"/>
                <a:gd name="T73" fmla="*/ 16 h 83"/>
                <a:gd name="T74" fmla="*/ 14 w 74"/>
                <a:gd name="T75" fmla="*/ 12 h 83"/>
                <a:gd name="T76" fmla="*/ 32 w 74"/>
                <a:gd name="T77" fmla="*/ 78 h 83"/>
                <a:gd name="T78" fmla="*/ 11 w 74"/>
                <a:gd name="T79" fmla="*/ 78 h 83"/>
                <a:gd name="T80" fmla="*/ 11 w 74"/>
                <a:gd name="T81" fmla="*/ 43 h 83"/>
                <a:gd name="T82" fmla="*/ 32 w 74"/>
                <a:gd name="T83" fmla="*/ 43 h 83"/>
                <a:gd name="T84" fmla="*/ 32 w 74"/>
                <a:gd name="T85" fmla="*/ 78 h 83"/>
                <a:gd name="T86" fmla="*/ 32 w 74"/>
                <a:gd name="T87" fmla="*/ 41 h 83"/>
                <a:gd name="T88" fmla="*/ 5 w 74"/>
                <a:gd name="T89" fmla="*/ 41 h 83"/>
                <a:gd name="T90" fmla="*/ 5 w 74"/>
                <a:gd name="T91" fmla="*/ 30 h 83"/>
                <a:gd name="T92" fmla="*/ 32 w 74"/>
                <a:gd name="T93" fmla="*/ 30 h 83"/>
                <a:gd name="T94" fmla="*/ 32 w 74"/>
                <a:gd name="T95" fmla="*/ 41 h 83"/>
                <a:gd name="T96" fmla="*/ 63 w 74"/>
                <a:gd name="T97" fmla="*/ 78 h 83"/>
                <a:gd name="T98" fmla="*/ 42 w 74"/>
                <a:gd name="T99" fmla="*/ 78 h 83"/>
                <a:gd name="T100" fmla="*/ 42 w 74"/>
                <a:gd name="T101" fmla="*/ 43 h 83"/>
                <a:gd name="T102" fmla="*/ 63 w 74"/>
                <a:gd name="T103" fmla="*/ 43 h 83"/>
                <a:gd name="T104" fmla="*/ 63 w 74"/>
                <a:gd name="T105" fmla="*/ 78 h 83"/>
                <a:gd name="T106" fmla="*/ 68 w 74"/>
                <a:gd name="T107" fmla="*/ 41 h 83"/>
                <a:gd name="T108" fmla="*/ 42 w 74"/>
                <a:gd name="T109" fmla="*/ 41 h 83"/>
                <a:gd name="T110" fmla="*/ 42 w 74"/>
                <a:gd name="T111" fmla="*/ 30 h 83"/>
                <a:gd name="T112" fmla="*/ 68 w 74"/>
                <a:gd name="T113" fmla="*/ 30 h 83"/>
                <a:gd name="T114" fmla="*/ 68 w 74"/>
                <a:gd name="T115" fmla="*/ 4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 h="83">
                  <a:moveTo>
                    <a:pt x="58" y="25"/>
                  </a:moveTo>
                  <a:cubicBezTo>
                    <a:pt x="60" y="24"/>
                    <a:pt x="61" y="23"/>
                    <a:pt x="62" y="21"/>
                  </a:cubicBezTo>
                  <a:cubicBezTo>
                    <a:pt x="65" y="19"/>
                    <a:pt x="67" y="15"/>
                    <a:pt x="68" y="12"/>
                  </a:cubicBezTo>
                  <a:cubicBezTo>
                    <a:pt x="68" y="8"/>
                    <a:pt x="67" y="5"/>
                    <a:pt x="65" y="2"/>
                  </a:cubicBezTo>
                  <a:cubicBezTo>
                    <a:pt x="63" y="1"/>
                    <a:pt x="61" y="0"/>
                    <a:pt x="58" y="0"/>
                  </a:cubicBezTo>
                  <a:cubicBezTo>
                    <a:pt x="54" y="0"/>
                    <a:pt x="49" y="2"/>
                    <a:pt x="46" y="5"/>
                  </a:cubicBezTo>
                  <a:cubicBezTo>
                    <a:pt x="41" y="10"/>
                    <a:pt x="37" y="18"/>
                    <a:pt x="36" y="23"/>
                  </a:cubicBezTo>
                  <a:cubicBezTo>
                    <a:pt x="34" y="18"/>
                    <a:pt x="32" y="11"/>
                    <a:pt x="27" y="6"/>
                  </a:cubicBezTo>
                  <a:cubicBezTo>
                    <a:pt x="24" y="3"/>
                    <a:pt x="21" y="2"/>
                    <a:pt x="18" y="2"/>
                  </a:cubicBezTo>
                  <a:cubicBezTo>
                    <a:pt x="15" y="2"/>
                    <a:pt x="13" y="3"/>
                    <a:pt x="11" y="5"/>
                  </a:cubicBezTo>
                  <a:cubicBezTo>
                    <a:pt x="7" y="9"/>
                    <a:pt x="7" y="16"/>
                    <a:pt x="12" y="21"/>
                  </a:cubicBezTo>
                  <a:cubicBezTo>
                    <a:pt x="14" y="22"/>
                    <a:pt x="16" y="24"/>
                    <a:pt x="18" y="25"/>
                  </a:cubicBezTo>
                  <a:cubicBezTo>
                    <a:pt x="0" y="25"/>
                    <a:pt x="0" y="25"/>
                    <a:pt x="0" y="25"/>
                  </a:cubicBezTo>
                  <a:cubicBezTo>
                    <a:pt x="0" y="46"/>
                    <a:pt x="0" y="46"/>
                    <a:pt x="0" y="46"/>
                  </a:cubicBezTo>
                  <a:cubicBezTo>
                    <a:pt x="5" y="46"/>
                    <a:pt x="5" y="46"/>
                    <a:pt x="5" y="46"/>
                  </a:cubicBezTo>
                  <a:cubicBezTo>
                    <a:pt x="5" y="83"/>
                    <a:pt x="5" y="83"/>
                    <a:pt x="5" y="83"/>
                  </a:cubicBezTo>
                  <a:cubicBezTo>
                    <a:pt x="68" y="83"/>
                    <a:pt x="68" y="83"/>
                    <a:pt x="68" y="83"/>
                  </a:cubicBezTo>
                  <a:cubicBezTo>
                    <a:pt x="68" y="46"/>
                    <a:pt x="68" y="46"/>
                    <a:pt x="68" y="46"/>
                  </a:cubicBezTo>
                  <a:cubicBezTo>
                    <a:pt x="74" y="46"/>
                    <a:pt x="74" y="46"/>
                    <a:pt x="74" y="46"/>
                  </a:cubicBezTo>
                  <a:cubicBezTo>
                    <a:pt x="74" y="25"/>
                    <a:pt x="74" y="25"/>
                    <a:pt x="74" y="25"/>
                  </a:cubicBezTo>
                  <a:lnTo>
                    <a:pt x="58" y="25"/>
                  </a:lnTo>
                  <a:close/>
                  <a:moveTo>
                    <a:pt x="50" y="9"/>
                  </a:moveTo>
                  <a:cubicBezTo>
                    <a:pt x="52" y="7"/>
                    <a:pt x="55" y="6"/>
                    <a:pt x="58" y="6"/>
                  </a:cubicBezTo>
                  <a:cubicBezTo>
                    <a:pt x="59" y="6"/>
                    <a:pt x="60" y="6"/>
                    <a:pt x="61" y="7"/>
                  </a:cubicBezTo>
                  <a:cubicBezTo>
                    <a:pt x="63" y="9"/>
                    <a:pt x="62" y="14"/>
                    <a:pt x="58" y="17"/>
                  </a:cubicBezTo>
                  <a:cubicBezTo>
                    <a:pt x="55" y="21"/>
                    <a:pt x="50" y="23"/>
                    <a:pt x="46" y="25"/>
                  </a:cubicBezTo>
                  <a:cubicBezTo>
                    <a:pt x="41" y="25"/>
                    <a:pt x="41" y="25"/>
                    <a:pt x="41" y="25"/>
                  </a:cubicBezTo>
                  <a:cubicBezTo>
                    <a:pt x="43" y="20"/>
                    <a:pt x="46" y="14"/>
                    <a:pt x="50" y="9"/>
                  </a:cubicBezTo>
                  <a:close/>
                  <a:moveTo>
                    <a:pt x="14" y="12"/>
                  </a:moveTo>
                  <a:cubicBezTo>
                    <a:pt x="14" y="11"/>
                    <a:pt x="14" y="10"/>
                    <a:pt x="15" y="9"/>
                  </a:cubicBezTo>
                  <a:cubicBezTo>
                    <a:pt x="16" y="8"/>
                    <a:pt x="17" y="8"/>
                    <a:pt x="18" y="8"/>
                  </a:cubicBezTo>
                  <a:cubicBezTo>
                    <a:pt x="18" y="8"/>
                    <a:pt x="18" y="8"/>
                    <a:pt x="18" y="8"/>
                  </a:cubicBezTo>
                  <a:cubicBezTo>
                    <a:pt x="19" y="8"/>
                    <a:pt x="21" y="9"/>
                    <a:pt x="23" y="10"/>
                  </a:cubicBezTo>
                  <a:cubicBezTo>
                    <a:pt x="25" y="13"/>
                    <a:pt x="28" y="17"/>
                    <a:pt x="29" y="23"/>
                  </a:cubicBezTo>
                  <a:cubicBezTo>
                    <a:pt x="29" y="23"/>
                    <a:pt x="29" y="23"/>
                    <a:pt x="29" y="23"/>
                  </a:cubicBezTo>
                  <a:cubicBezTo>
                    <a:pt x="29" y="23"/>
                    <a:pt x="29" y="23"/>
                    <a:pt x="29" y="23"/>
                  </a:cubicBezTo>
                  <a:cubicBezTo>
                    <a:pt x="23" y="22"/>
                    <a:pt x="19" y="19"/>
                    <a:pt x="16" y="16"/>
                  </a:cubicBezTo>
                  <a:cubicBezTo>
                    <a:pt x="15" y="15"/>
                    <a:pt x="14" y="13"/>
                    <a:pt x="14" y="12"/>
                  </a:cubicBezTo>
                  <a:close/>
                  <a:moveTo>
                    <a:pt x="32" y="78"/>
                  </a:moveTo>
                  <a:cubicBezTo>
                    <a:pt x="11" y="78"/>
                    <a:pt x="11" y="78"/>
                    <a:pt x="11" y="78"/>
                  </a:cubicBezTo>
                  <a:cubicBezTo>
                    <a:pt x="11" y="43"/>
                    <a:pt x="11" y="43"/>
                    <a:pt x="11" y="43"/>
                  </a:cubicBezTo>
                  <a:cubicBezTo>
                    <a:pt x="32" y="43"/>
                    <a:pt x="32" y="43"/>
                    <a:pt x="32" y="43"/>
                  </a:cubicBezTo>
                  <a:lnTo>
                    <a:pt x="32" y="78"/>
                  </a:lnTo>
                  <a:close/>
                  <a:moveTo>
                    <a:pt x="32" y="41"/>
                  </a:moveTo>
                  <a:cubicBezTo>
                    <a:pt x="5" y="41"/>
                    <a:pt x="5" y="41"/>
                    <a:pt x="5" y="41"/>
                  </a:cubicBezTo>
                  <a:cubicBezTo>
                    <a:pt x="5" y="30"/>
                    <a:pt x="5" y="30"/>
                    <a:pt x="5" y="30"/>
                  </a:cubicBezTo>
                  <a:cubicBezTo>
                    <a:pt x="32" y="30"/>
                    <a:pt x="32" y="30"/>
                    <a:pt x="32" y="30"/>
                  </a:cubicBezTo>
                  <a:lnTo>
                    <a:pt x="32" y="41"/>
                  </a:lnTo>
                  <a:close/>
                  <a:moveTo>
                    <a:pt x="63" y="78"/>
                  </a:moveTo>
                  <a:cubicBezTo>
                    <a:pt x="42" y="78"/>
                    <a:pt x="42" y="78"/>
                    <a:pt x="42" y="78"/>
                  </a:cubicBezTo>
                  <a:cubicBezTo>
                    <a:pt x="42" y="43"/>
                    <a:pt x="42" y="43"/>
                    <a:pt x="42" y="43"/>
                  </a:cubicBezTo>
                  <a:cubicBezTo>
                    <a:pt x="63" y="43"/>
                    <a:pt x="63" y="43"/>
                    <a:pt x="63" y="43"/>
                  </a:cubicBezTo>
                  <a:lnTo>
                    <a:pt x="63" y="78"/>
                  </a:lnTo>
                  <a:close/>
                  <a:moveTo>
                    <a:pt x="68" y="41"/>
                  </a:moveTo>
                  <a:cubicBezTo>
                    <a:pt x="42" y="41"/>
                    <a:pt x="42" y="41"/>
                    <a:pt x="42" y="41"/>
                  </a:cubicBezTo>
                  <a:cubicBezTo>
                    <a:pt x="42" y="30"/>
                    <a:pt x="42" y="30"/>
                    <a:pt x="42" y="30"/>
                  </a:cubicBezTo>
                  <a:cubicBezTo>
                    <a:pt x="68" y="30"/>
                    <a:pt x="68" y="30"/>
                    <a:pt x="68" y="30"/>
                  </a:cubicBezTo>
                  <a:lnTo>
                    <a:pt x="68" y="41"/>
                  </a:lnTo>
                  <a:close/>
                </a:path>
              </a:pathLst>
            </a:custGeom>
            <a:solidFill>
              <a:srgbClr val="FF9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16"/>
            <p:cNvSpPr>
              <a:spLocks noEditPoints="1"/>
            </p:cNvSpPr>
            <p:nvPr/>
          </p:nvSpPr>
          <p:spPr bwMode="auto">
            <a:xfrm>
              <a:off x="3285" y="1992"/>
              <a:ext cx="42" cy="79"/>
            </a:xfrm>
            <a:custGeom>
              <a:avLst/>
              <a:gdLst>
                <a:gd name="T0" fmla="*/ 23 w 34"/>
                <a:gd name="T1" fmla="*/ 64 h 65"/>
                <a:gd name="T2" fmla="*/ 23 w 34"/>
                <a:gd name="T3" fmla="*/ 64 h 65"/>
                <a:gd name="T4" fmla="*/ 33 w 34"/>
                <a:gd name="T5" fmla="*/ 49 h 65"/>
                <a:gd name="T6" fmla="*/ 30 w 34"/>
                <a:gd name="T7" fmla="*/ 34 h 65"/>
                <a:gd name="T8" fmla="*/ 15 w 34"/>
                <a:gd name="T9" fmla="*/ 24 h 65"/>
                <a:gd name="T10" fmla="*/ 15 w 34"/>
                <a:gd name="T11" fmla="*/ 24 h 65"/>
                <a:gd name="T12" fmla="*/ 14 w 34"/>
                <a:gd name="T13" fmla="*/ 25 h 65"/>
                <a:gd name="T14" fmla="*/ 15 w 34"/>
                <a:gd name="T15" fmla="*/ 30 h 65"/>
                <a:gd name="T16" fmla="*/ 16 w 34"/>
                <a:gd name="T17" fmla="*/ 30 h 65"/>
                <a:gd name="T18" fmla="*/ 17 w 34"/>
                <a:gd name="T19" fmla="*/ 30 h 65"/>
                <a:gd name="T20" fmla="*/ 24 w 34"/>
                <a:gd name="T21" fmla="*/ 35 h 65"/>
                <a:gd name="T22" fmla="*/ 27 w 34"/>
                <a:gd name="T23" fmla="*/ 51 h 65"/>
                <a:gd name="T24" fmla="*/ 22 w 34"/>
                <a:gd name="T25" fmla="*/ 58 h 65"/>
                <a:gd name="T26" fmla="*/ 22 w 34"/>
                <a:gd name="T27" fmla="*/ 58 h 65"/>
                <a:gd name="T28" fmla="*/ 14 w 34"/>
                <a:gd name="T29" fmla="*/ 53 h 65"/>
                <a:gd name="T30" fmla="*/ 13 w 34"/>
                <a:gd name="T31" fmla="*/ 46 h 65"/>
                <a:gd name="T32" fmla="*/ 6 w 34"/>
                <a:gd name="T33" fmla="*/ 43 h 65"/>
                <a:gd name="T34" fmla="*/ 8 w 34"/>
                <a:gd name="T35" fmla="*/ 54 h 65"/>
                <a:gd name="T36" fmla="*/ 23 w 34"/>
                <a:gd name="T37" fmla="*/ 64 h 65"/>
                <a:gd name="T38" fmla="*/ 19 w 34"/>
                <a:gd name="T39" fmla="*/ 41 h 65"/>
                <a:gd name="T40" fmla="*/ 20 w 34"/>
                <a:gd name="T41" fmla="*/ 41 h 65"/>
                <a:gd name="T42" fmla="*/ 19 w 34"/>
                <a:gd name="T43" fmla="*/ 35 h 65"/>
                <a:gd name="T44" fmla="*/ 18 w 34"/>
                <a:gd name="T45" fmla="*/ 36 h 65"/>
                <a:gd name="T46" fmla="*/ 17 w 34"/>
                <a:gd name="T47" fmla="*/ 36 h 65"/>
                <a:gd name="T48" fmla="*/ 10 w 34"/>
                <a:gd name="T49" fmla="*/ 31 h 65"/>
                <a:gd name="T50" fmla="*/ 7 w 34"/>
                <a:gd name="T51" fmla="*/ 15 h 65"/>
                <a:gd name="T52" fmla="*/ 12 w 34"/>
                <a:gd name="T53" fmla="*/ 7 h 65"/>
                <a:gd name="T54" fmla="*/ 12 w 34"/>
                <a:gd name="T55" fmla="*/ 7 h 65"/>
                <a:gd name="T56" fmla="*/ 20 w 34"/>
                <a:gd name="T57" fmla="*/ 12 h 65"/>
                <a:gd name="T58" fmla="*/ 21 w 34"/>
                <a:gd name="T59" fmla="*/ 19 h 65"/>
                <a:gd name="T60" fmla="*/ 28 w 34"/>
                <a:gd name="T61" fmla="*/ 22 h 65"/>
                <a:gd name="T62" fmla="*/ 26 w 34"/>
                <a:gd name="T63" fmla="*/ 11 h 65"/>
                <a:gd name="T64" fmla="*/ 11 w 34"/>
                <a:gd name="T65" fmla="*/ 2 h 65"/>
                <a:gd name="T66" fmla="*/ 11 w 34"/>
                <a:gd name="T67" fmla="*/ 2 h 65"/>
                <a:gd name="T68" fmla="*/ 1 w 34"/>
                <a:gd name="T69" fmla="*/ 16 h 65"/>
                <a:gd name="T70" fmla="*/ 4 w 34"/>
                <a:gd name="T71" fmla="*/ 32 h 65"/>
                <a:gd name="T72" fmla="*/ 19 w 34"/>
                <a:gd name="T73" fmla="*/ 4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65">
                  <a:moveTo>
                    <a:pt x="23" y="64"/>
                  </a:moveTo>
                  <a:cubicBezTo>
                    <a:pt x="23" y="64"/>
                    <a:pt x="23" y="64"/>
                    <a:pt x="23" y="64"/>
                  </a:cubicBezTo>
                  <a:cubicBezTo>
                    <a:pt x="30" y="63"/>
                    <a:pt x="34" y="56"/>
                    <a:pt x="33" y="49"/>
                  </a:cubicBezTo>
                  <a:cubicBezTo>
                    <a:pt x="30" y="34"/>
                    <a:pt x="30" y="34"/>
                    <a:pt x="30" y="34"/>
                  </a:cubicBezTo>
                  <a:cubicBezTo>
                    <a:pt x="29" y="27"/>
                    <a:pt x="22" y="23"/>
                    <a:pt x="15" y="24"/>
                  </a:cubicBezTo>
                  <a:cubicBezTo>
                    <a:pt x="15" y="24"/>
                    <a:pt x="15" y="24"/>
                    <a:pt x="15" y="24"/>
                  </a:cubicBezTo>
                  <a:cubicBezTo>
                    <a:pt x="15" y="24"/>
                    <a:pt x="14" y="25"/>
                    <a:pt x="14" y="25"/>
                  </a:cubicBezTo>
                  <a:cubicBezTo>
                    <a:pt x="15" y="30"/>
                    <a:pt x="15" y="30"/>
                    <a:pt x="15" y="30"/>
                  </a:cubicBezTo>
                  <a:cubicBezTo>
                    <a:pt x="15" y="30"/>
                    <a:pt x="16" y="30"/>
                    <a:pt x="16" y="30"/>
                  </a:cubicBezTo>
                  <a:cubicBezTo>
                    <a:pt x="17" y="30"/>
                    <a:pt x="17" y="30"/>
                    <a:pt x="17" y="30"/>
                  </a:cubicBezTo>
                  <a:cubicBezTo>
                    <a:pt x="20" y="29"/>
                    <a:pt x="24" y="31"/>
                    <a:pt x="24" y="35"/>
                  </a:cubicBezTo>
                  <a:cubicBezTo>
                    <a:pt x="27" y="51"/>
                    <a:pt x="27" y="51"/>
                    <a:pt x="27" y="51"/>
                  </a:cubicBezTo>
                  <a:cubicBezTo>
                    <a:pt x="28" y="54"/>
                    <a:pt x="26" y="58"/>
                    <a:pt x="22" y="58"/>
                  </a:cubicBezTo>
                  <a:cubicBezTo>
                    <a:pt x="22" y="58"/>
                    <a:pt x="22" y="58"/>
                    <a:pt x="22" y="58"/>
                  </a:cubicBezTo>
                  <a:cubicBezTo>
                    <a:pt x="18" y="59"/>
                    <a:pt x="15" y="57"/>
                    <a:pt x="14" y="53"/>
                  </a:cubicBezTo>
                  <a:cubicBezTo>
                    <a:pt x="13" y="46"/>
                    <a:pt x="13" y="46"/>
                    <a:pt x="13" y="46"/>
                  </a:cubicBezTo>
                  <a:cubicBezTo>
                    <a:pt x="10" y="46"/>
                    <a:pt x="8" y="45"/>
                    <a:pt x="6" y="43"/>
                  </a:cubicBezTo>
                  <a:cubicBezTo>
                    <a:pt x="8" y="54"/>
                    <a:pt x="8" y="54"/>
                    <a:pt x="8" y="54"/>
                  </a:cubicBezTo>
                  <a:cubicBezTo>
                    <a:pt x="10" y="61"/>
                    <a:pt x="16" y="65"/>
                    <a:pt x="23" y="64"/>
                  </a:cubicBezTo>
                  <a:close/>
                  <a:moveTo>
                    <a:pt x="19" y="41"/>
                  </a:moveTo>
                  <a:cubicBezTo>
                    <a:pt x="19" y="41"/>
                    <a:pt x="20" y="41"/>
                    <a:pt x="20" y="41"/>
                  </a:cubicBezTo>
                  <a:cubicBezTo>
                    <a:pt x="19" y="35"/>
                    <a:pt x="19" y="35"/>
                    <a:pt x="19" y="35"/>
                  </a:cubicBezTo>
                  <a:cubicBezTo>
                    <a:pt x="19" y="36"/>
                    <a:pt x="18" y="36"/>
                    <a:pt x="18" y="36"/>
                  </a:cubicBezTo>
                  <a:cubicBezTo>
                    <a:pt x="17" y="36"/>
                    <a:pt x="17" y="36"/>
                    <a:pt x="17" y="36"/>
                  </a:cubicBezTo>
                  <a:cubicBezTo>
                    <a:pt x="14" y="37"/>
                    <a:pt x="10" y="34"/>
                    <a:pt x="10" y="31"/>
                  </a:cubicBezTo>
                  <a:cubicBezTo>
                    <a:pt x="7" y="15"/>
                    <a:pt x="7" y="15"/>
                    <a:pt x="7" y="15"/>
                  </a:cubicBezTo>
                  <a:cubicBezTo>
                    <a:pt x="6" y="11"/>
                    <a:pt x="8" y="8"/>
                    <a:pt x="12" y="7"/>
                  </a:cubicBezTo>
                  <a:cubicBezTo>
                    <a:pt x="12" y="7"/>
                    <a:pt x="12" y="7"/>
                    <a:pt x="12" y="7"/>
                  </a:cubicBezTo>
                  <a:cubicBezTo>
                    <a:pt x="16" y="6"/>
                    <a:pt x="19" y="9"/>
                    <a:pt x="20" y="12"/>
                  </a:cubicBezTo>
                  <a:cubicBezTo>
                    <a:pt x="21" y="19"/>
                    <a:pt x="21" y="19"/>
                    <a:pt x="21" y="19"/>
                  </a:cubicBezTo>
                  <a:cubicBezTo>
                    <a:pt x="24" y="20"/>
                    <a:pt x="26" y="21"/>
                    <a:pt x="28" y="22"/>
                  </a:cubicBezTo>
                  <a:cubicBezTo>
                    <a:pt x="26" y="11"/>
                    <a:pt x="26" y="11"/>
                    <a:pt x="26" y="11"/>
                  </a:cubicBezTo>
                  <a:cubicBezTo>
                    <a:pt x="24" y="5"/>
                    <a:pt x="18" y="0"/>
                    <a:pt x="11" y="2"/>
                  </a:cubicBezTo>
                  <a:cubicBezTo>
                    <a:pt x="11" y="2"/>
                    <a:pt x="11" y="2"/>
                    <a:pt x="11" y="2"/>
                  </a:cubicBezTo>
                  <a:cubicBezTo>
                    <a:pt x="4" y="3"/>
                    <a:pt x="0" y="10"/>
                    <a:pt x="1" y="16"/>
                  </a:cubicBezTo>
                  <a:cubicBezTo>
                    <a:pt x="4" y="32"/>
                    <a:pt x="4" y="32"/>
                    <a:pt x="4" y="32"/>
                  </a:cubicBezTo>
                  <a:cubicBezTo>
                    <a:pt x="5" y="38"/>
                    <a:pt x="12" y="43"/>
                    <a:pt x="19" y="41"/>
                  </a:cubicBezTo>
                  <a:close/>
                </a:path>
              </a:pathLst>
            </a:custGeom>
            <a:solidFill>
              <a:srgbClr val="7322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17"/>
            <p:cNvSpPr>
              <a:spLocks/>
            </p:cNvSpPr>
            <p:nvPr/>
          </p:nvSpPr>
          <p:spPr bwMode="auto">
            <a:xfrm>
              <a:off x="3315" y="1226"/>
              <a:ext cx="113" cy="113"/>
            </a:xfrm>
            <a:custGeom>
              <a:avLst/>
              <a:gdLst>
                <a:gd name="T0" fmla="*/ 29 w 92"/>
                <a:gd name="T1" fmla="*/ 17 h 92"/>
                <a:gd name="T2" fmla="*/ 92 w 92"/>
                <a:gd name="T3" fmla="*/ 0 h 92"/>
                <a:gd name="T4" fmla="*/ 92 w 92"/>
                <a:gd name="T5" fmla="*/ 6 h 92"/>
                <a:gd name="T6" fmla="*/ 92 w 92"/>
                <a:gd name="T7" fmla="*/ 17 h 92"/>
                <a:gd name="T8" fmla="*/ 92 w 92"/>
                <a:gd name="T9" fmla="*/ 66 h 92"/>
                <a:gd name="T10" fmla="*/ 72 w 92"/>
                <a:gd name="T11" fmla="*/ 80 h 92"/>
                <a:gd name="T12" fmla="*/ 52 w 92"/>
                <a:gd name="T13" fmla="*/ 66 h 92"/>
                <a:gd name="T14" fmla="*/ 72 w 92"/>
                <a:gd name="T15" fmla="*/ 52 h 92"/>
                <a:gd name="T16" fmla="*/ 81 w 92"/>
                <a:gd name="T17" fmla="*/ 53 h 92"/>
                <a:gd name="T18" fmla="*/ 81 w 92"/>
                <a:gd name="T19" fmla="*/ 23 h 92"/>
                <a:gd name="T20" fmla="*/ 41 w 92"/>
                <a:gd name="T21" fmla="*/ 34 h 92"/>
                <a:gd name="T22" fmla="*/ 41 w 92"/>
                <a:gd name="T23" fmla="*/ 77 h 92"/>
                <a:gd name="T24" fmla="*/ 21 w 92"/>
                <a:gd name="T25" fmla="*/ 92 h 92"/>
                <a:gd name="T26" fmla="*/ 0 w 92"/>
                <a:gd name="T27" fmla="*/ 77 h 92"/>
                <a:gd name="T28" fmla="*/ 21 w 92"/>
                <a:gd name="T29" fmla="*/ 63 h 92"/>
                <a:gd name="T30" fmla="*/ 29 w 92"/>
                <a:gd name="T31" fmla="*/ 64 h 92"/>
                <a:gd name="T32" fmla="*/ 29 w 92"/>
                <a:gd name="T33" fmla="*/ 34 h 92"/>
                <a:gd name="T34" fmla="*/ 29 w 92"/>
                <a:gd name="T35" fmla="*/ 1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92">
                  <a:moveTo>
                    <a:pt x="29" y="17"/>
                  </a:moveTo>
                  <a:cubicBezTo>
                    <a:pt x="92" y="0"/>
                    <a:pt x="92" y="0"/>
                    <a:pt x="92" y="0"/>
                  </a:cubicBezTo>
                  <a:cubicBezTo>
                    <a:pt x="92" y="6"/>
                    <a:pt x="92" y="6"/>
                    <a:pt x="92" y="6"/>
                  </a:cubicBezTo>
                  <a:cubicBezTo>
                    <a:pt x="92" y="17"/>
                    <a:pt x="92" y="17"/>
                    <a:pt x="92" y="17"/>
                  </a:cubicBezTo>
                  <a:cubicBezTo>
                    <a:pt x="92" y="66"/>
                    <a:pt x="92" y="66"/>
                    <a:pt x="92" y="66"/>
                  </a:cubicBezTo>
                  <a:cubicBezTo>
                    <a:pt x="92" y="74"/>
                    <a:pt x="83" y="80"/>
                    <a:pt x="72" y="80"/>
                  </a:cubicBezTo>
                  <a:cubicBezTo>
                    <a:pt x="61" y="80"/>
                    <a:pt x="52" y="74"/>
                    <a:pt x="52" y="66"/>
                  </a:cubicBezTo>
                  <a:cubicBezTo>
                    <a:pt x="52" y="58"/>
                    <a:pt x="61" y="52"/>
                    <a:pt x="72" y="52"/>
                  </a:cubicBezTo>
                  <a:cubicBezTo>
                    <a:pt x="75" y="52"/>
                    <a:pt x="78" y="52"/>
                    <a:pt x="81" y="53"/>
                  </a:cubicBezTo>
                  <a:cubicBezTo>
                    <a:pt x="81" y="23"/>
                    <a:pt x="81" y="23"/>
                    <a:pt x="81" y="23"/>
                  </a:cubicBezTo>
                  <a:cubicBezTo>
                    <a:pt x="41" y="34"/>
                    <a:pt x="41" y="34"/>
                    <a:pt x="41" y="34"/>
                  </a:cubicBezTo>
                  <a:cubicBezTo>
                    <a:pt x="41" y="77"/>
                    <a:pt x="41" y="77"/>
                    <a:pt x="41" y="77"/>
                  </a:cubicBezTo>
                  <a:cubicBezTo>
                    <a:pt x="41" y="85"/>
                    <a:pt x="32" y="92"/>
                    <a:pt x="21" y="92"/>
                  </a:cubicBezTo>
                  <a:cubicBezTo>
                    <a:pt x="9" y="92"/>
                    <a:pt x="0" y="85"/>
                    <a:pt x="0" y="77"/>
                  </a:cubicBezTo>
                  <a:cubicBezTo>
                    <a:pt x="0" y="70"/>
                    <a:pt x="9" y="63"/>
                    <a:pt x="21" y="63"/>
                  </a:cubicBezTo>
                  <a:cubicBezTo>
                    <a:pt x="24" y="63"/>
                    <a:pt x="27" y="64"/>
                    <a:pt x="29" y="64"/>
                  </a:cubicBezTo>
                  <a:cubicBezTo>
                    <a:pt x="29" y="34"/>
                    <a:pt x="29" y="34"/>
                    <a:pt x="29" y="34"/>
                  </a:cubicBezTo>
                  <a:lnTo>
                    <a:pt x="29" y="17"/>
                  </a:lnTo>
                  <a:close/>
                </a:path>
              </a:pathLst>
            </a:custGeom>
            <a:solidFill>
              <a:srgbClr val="CF0A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18"/>
            <p:cNvSpPr>
              <a:spLocks noEditPoints="1"/>
            </p:cNvSpPr>
            <p:nvPr/>
          </p:nvSpPr>
          <p:spPr bwMode="auto">
            <a:xfrm>
              <a:off x="3052" y="2198"/>
              <a:ext cx="87" cy="77"/>
            </a:xfrm>
            <a:custGeom>
              <a:avLst/>
              <a:gdLst>
                <a:gd name="T0" fmla="*/ 30 w 71"/>
                <a:gd name="T1" fmla="*/ 0 h 63"/>
                <a:gd name="T2" fmla="*/ 30 w 71"/>
                <a:gd name="T3" fmla="*/ 0 h 63"/>
                <a:gd name="T4" fmla="*/ 59 w 71"/>
                <a:gd name="T5" fmla="*/ 24 h 63"/>
                <a:gd name="T6" fmla="*/ 30 w 71"/>
                <a:gd name="T7" fmla="*/ 48 h 63"/>
                <a:gd name="T8" fmla="*/ 25 w 71"/>
                <a:gd name="T9" fmla="*/ 48 h 63"/>
                <a:gd name="T10" fmla="*/ 4 w 71"/>
                <a:gd name="T11" fmla="*/ 56 h 63"/>
                <a:gd name="T12" fmla="*/ 4 w 71"/>
                <a:gd name="T13" fmla="*/ 54 h 63"/>
                <a:gd name="T14" fmla="*/ 11 w 71"/>
                <a:gd name="T15" fmla="*/ 45 h 63"/>
                <a:gd name="T16" fmla="*/ 11 w 71"/>
                <a:gd name="T17" fmla="*/ 43 h 63"/>
                <a:gd name="T18" fmla="*/ 0 w 71"/>
                <a:gd name="T19" fmla="*/ 24 h 63"/>
                <a:gd name="T20" fmla="*/ 30 w 71"/>
                <a:gd name="T21" fmla="*/ 0 h 63"/>
                <a:gd name="T22" fmla="*/ 62 w 71"/>
                <a:gd name="T23" fmla="*/ 54 h 63"/>
                <a:gd name="T24" fmla="*/ 67 w 71"/>
                <a:gd name="T25" fmla="*/ 62 h 63"/>
                <a:gd name="T26" fmla="*/ 67 w 71"/>
                <a:gd name="T27" fmla="*/ 63 h 63"/>
                <a:gd name="T28" fmla="*/ 50 w 71"/>
                <a:gd name="T29" fmla="*/ 57 h 63"/>
                <a:gd name="T30" fmla="*/ 46 w 71"/>
                <a:gd name="T31" fmla="*/ 57 h 63"/>
                <a:gd name="T32" fmla="*/ 30 w 71"/>
                <a:gd name="T33" fmla="*/ 53 h 63"/>
                <a:gd name="T34" fmla="*/ 54 w 71"/>
                <a:gd name="T35" fmla="*/ 45 h 63"/>
                <a:gd name="T36" fmla="*/ 61 w 71"/>
                <a:gd name="T37" fmla="*/ 36 h 63"/>
                <a:gd name="T38" fmla="*/ 64 w 71"/>
                <a:gd name="T39" fmla="*/ 24 h 63"/>
                <a:gd name="T40" fmla="*/ 64 w 71"/>
                <a:gd name="T41" fmla="*/ 22 h 63"/>
                <a:gd name="T42" fmla="*/ 71 w 71"/>
                <a:gd name="T43" fmla="*/ 37 h 63"/>
                <a:gd name="T44" fmla="*/ 62 w 71"/>
                <a:gd name="T45" fmla="*/ 53 h 63"/>
                <a:gd name="T46" fmla="*/ 62 w 71"/>
                <a:gd name="T47" fmla="*/ 5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 h="63">
                  <a:moveTo>
                    <a:pt x="30" y="0"/>
                  </a:moveTo>
                  <a:cubicBezTo>
                    <a:pt x="30" y="0"/>
                    <a:pt x="30" y="0"/>
                    <a:pt x="30" y="0"/>
                  </a:cubicBezTo>
                  <a:cubicBezTo>
                    <a:pt x="46" y="0"/>
                    <a:pt x="59" y="11"/>
                    <a:pt x="59" y="24"/>
                  </a:cubicBezTo>
                  <a:cubicBezTo>
                    <a:pt x="59" y="38"/>
                    <a:pt x="46" y="48"/>
                    <a:pt x="30" y="48"/>
                  </a:cubicBezTo>
                  <a:cubicBezTo>
                    <a:pt x="28" y="48"/>
                    <a:pt x="27" y="48"/>
                    <a:pt x="25" y="48"/>
                  </a:cubicBezTo>
                  <a:cubicBezTo>
                    <a:pt x="19" y="54"/>
                    <a:pt x="11" y="55"/>
                    <a:pt x="4" y="56"/>
                  </a:cubicBezTo>
                  <a:cubicBezTo>
                    <a:pt x="4" y="54"/>
                    <a:pt x="4" y="54"/>
                    <a:pt x="4" y="54"/>
                  </a:cubicBezTo>
                  <a:cubicBezTo>
                    <a:pt x="8" y="52"/>
                    <a:pt x="11" y="49"/>
                    <a:pt x="11" y="45"/>
                  </a:cubicBezTo>
                  <a:cubicBezTo>
                    <a:pt x="11" y="44"/>
                    <a:pt x="11" y="43"/>
                    <a:pt x="11" y="43"/>
                  </a:cubicBezTo>
                  <a:cubicBezTo>
                    <a:pt x="4" y="39"/>
                    <a:pt x="0" y="32"/>
                    <a:pt x="0" y="24"/>
                  </a:cubicBezTo>
                  <a:cubicBezTo>
                    <a:pt x="0" y="11"/>
                    <a:pt x="13" y="0"/>
                    <a:pt x="30" y="0"/>
                  </a:cubicBezTo>
                  <a:close/>
                  <a:moveTo>
                    <a:pt x="62" y="54"/>
                  </a:moveTo>
                  <a:cubicBezTo>
                    <a:pt x="62" y="57"/>
                    <a:pt x="64" y="60"/>
                    <a:pt x="67" y="62"/>
                  </a:cubicBezTo>
                  <a:cubicBezTo>
                    <a:pt x="67" y="63"/>
                    <a:pt x="67" y="63"/>
                    <a:pt x="67" y="63"/>
                  </a:cubicBezTo>
                  <a:cubicBezTo>
                    <a:pt x="61" y="63"/>
                    <a:pt x="55" y="62"/>
                    <a:pt x="50" y="57"/>
                  </a:cubicBezTo>
                  <a:cubicBezTo>
                    <a:pt x="48" y="57"/>
                    <a:pt x="47" y="57"/>
                    <a:pt x="46" y="57"/>
                  </a:cubicBezTo>
                  <a:cubicBezTo>
                    <a:pt x="40" y="57"/>
                    <a:pt x="34" y="56"/>
                    <a:pt x="30" y="53"/>
                  </a:cubicBezTo>
                  <a:cubicBezTo>
                    <a:pt x="39" y="53"/>
                    <a:pt x="47" y="50"/>
                    <a:pt x="54" y="45"/>
                  </a:cubicBezTo>
                  <a:cubicBezTo>
                    <a:pt x="57" y="42"/>
                    <a:pt x="59" y="39"/>
                    <a:pt x="61" y="36"/>
                  </a:cubicBezTo>
                  <a:cubicBezTo>
                    <a:pt x="63" y="32"/>
                    <a:pt x="64" y="28"/>
                    <a:pt x="64" y="24"/>
                  </a:cubicBezTo>
                  <a:cubicBezTo>
                    <a:pt x="64" y="24"/>
                    <a:pt x="64" y="23"/>
                    <a:pt x="64" y="22"/>
                  </a:cubicBezTo>
                  <a:cubicBezTo>
                    <a:pt x="68" y="26"/>
                    <a:pt x="71" y="31"/>
                    <a:pt x="71" y="37"/>
                  </a:cubicBezTo>
                  <a:cubicBezTo>
                    <a:pt x="71" y="43"/>
                    <a:pt x="67" y="49"/>
                    <a:pt x="62" y="53"/>
                  </a:cubicBezTo>
                  <a:cubicBezTo>
                    <a:pt x="62" y="53"/>
                    <a:pt x="62" y="54"/>
                    <a:pt x="62" y="54"/>
                  </a:cubicBezTo>
                  <a:close/>
                </a:path>
              </a:pathLst>
            </a:custGeom>
            <a:solidFill>
              <a:srgbClr val="CF0A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19"/>
            <p:cNvSpPr>
              <a:spLocks/>
            </p:cNvSpPr>
            <p:nvPr/>
          </p:nvSpPr>
          <p:spPr bwMode="auto">
            <a:xfrm>
              <a:off x="3122" y="2035"/>
              <a:ext cx="80" cy="78"/>
            </a:xfrm>
            <a:custGeom>
              <a:avLst/>
              <a:gdLst>
                <a:gd name="T0" fmla="*/ 65 w 65"/>
                <a:gd name="T1" fmla="*/ 24 h 64"/>
                <a:gd name="T2" fmla="*/ 41 w 65"/>
                <a:gd name="T3" fmla="*/ 24 h 64"/>
                <a:gd name="T4" fmla="*/ 50 w 65"/>
                <a:gd name="T5" fmla="*/ 15 h 64"/>
                <a:gd name="T6" fmla="*/ 33 w 65"/>
                <a:gd name="T7" fmla="*/ 8 h 64"/>
                <a:gd name="T8" fmla="*/ 16 w 65"/>
                <a:gd name="T9" fmla="*/ 15 h 64"/>
                <a:gd name="T10" fmla="*/ 9 w 65"/>
                <a:gd name="T11" fmla="*/ 32 h 64"/>
                <a:gd name="T12" fmla="*/ 16 w 65"/>
                <a:gd name="T13" fmla="*/ 49 h 64"/>
                <a:gd name="T14" fmla="*/ 33 w 65"/>
                <a:gd name="T15" fmla="*/ 56 h 64"/>
                <a:gd name="T16" fmla="*/ 50 w 65"/>
                <a:gd name="T17" fmla="*/ 49 h 64"/>
                <a:gd name="T18" fmla="*/ 51 w 65"/>
                <a:gd name="T19" fmla="*/ 48 h 64"/>
                <a:gd name="T20" fmla="*/ 57 w 65"/>
                <a:gd name="T21" fmla="*/ 53 h 64"/>
                <a:gd name="T22" fmla="*/ 33 w 65"/>
                <a:gd name="T23" fmla="*/ 64 h 64"/>
                <a:gd name="T24" fmla="*/ 0 w 65"/>
                <a:gd name="T25" fmla="*/ 32 h 64"/>
                <a:gd name="T26" fmla="*/ 33 w 65"/>
                <a:gd name="T27" fmla="*/ 0 h 64"/>
                <a:gd name="T28" fmla="*/ 56 w 65"/>
                <a:gd name="T29" fmla="*/ 9 h 64"/>
                <a:gd name="T30" fmla="*/ 65 w 65"/>
                <a:gd name="T31" fmla="*/ 0 h 64"/>
                <a:gd name="T32" fmla="*/ 65 w 65"/>
                <a:gd name="T33" fmla="*/ 2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64">
                  <a:moveTo>
                    <a:pt x="65" y="24"/>
                  </a:moveTo>
                  <a:cubicBezTo>
                    <a:pt x="41" y="24"/>
                    <a:pt x="41" y="24"/>
                    <a:pt x="41" y="24"/>
                  </a:cubicBezTo>
                  <a:cubicBezTo>
                    <a:pt x="50" y="15"/>
                    <a:pt x="50" y="15"/>
                    <a:pt x="50" y="15"/>
                  </a:cubicBezTo>
                  <a:cubicBezTo>
                    <a:pt x="45" y="10"/>
                    <a:pt x="39" y="8"/>
                    <a:pt x="33" y="8"/>
                  </a:cubicBezTo>
                  <a:cubicBezTo>
                    <a:pt x="26" y="8"/>
                    <a:pt x="20" y="10"/>
                    <a:pt x="16" y="15"/>
                  </a:cubicBezTo>
                  <a:cubicBezTo>
                    <a:pt x="11" y="20"/>
                    <a:pt x="9" y="26"/>
                    <a:pt x="9" y="32"/>
                  </a:cubicBezTo>
                  <a:cubicBezTo>
                    <a:pt x="9" y="39"/>
                    <a:pt x="11" y="45"/>
                    <a:pt x="16" y="49"/>
                  </a:cubicBezTo>
                  <a:cubicBezTo>
                    <a:pt x="20" y="54"/>
                    <a:pt x="26" y="56"/>
                    <a:pt x="33" y="56"/>
                  </a:cubicBezTo>
                  <a:cubicBezTo>
                    <a:pt x="39" y="56"/>
                    <a:pt x="45" y="54"/>
                    <a:pt x="50" y="49"/>
                  </a:cubicBezTo>
                  <a:cubicBezTo>
                    <a:pt x="50" y="49"/>
                    <a:pt x="51" y="48"/>
                    <a:pt x="51" y="48"/>
                  </a:cubicBezTo>
                  <a:cubicBezTo>
                    <a:pt x="57" y="53"/>
                    <a:pt x="57" y="53"/>
                    <a:pt x="57" y="53"/>
                  </a:cubicBezTo>
                  <a:cubicBezTo>
                    <a:pt x="51" y="60"/>
                    <a:pt x="43" y="64"/>
                    <a:pt x="33" y="64"/>
                  </a:cubicBezTo>
                  <a:cubicBezTo>
                    <a:pt x="15" y="64"/>
                    <a:pt x="0" y="50"/>
                    <a:pt x="0" y="32"/>
                  </a:cubicBezTo>
                  <a:cubicBezTo>
                    <a:pt x="0" y="14"/>
                    <a:pt x="15" y="0"/>
                    <a:pt x="33" y="0"/>
                  </a:cubicBezTo>
                  <a:cubicBezTo>
                    <a:pt x="42" y="0"/>
                    <a:pt x="50" y="3"/>
                    <a:pt x="56" y="9"/>
                  </a:cubicBezTo>
                  <a:cubicBezTo>
                    <a:pt x="65" y="0"/>
                    <a:pt x="65" y="0"/>
                    <a:pt x="65" y="0"/>
                  </a:cubicBezTo>
                  <a:lnTo>
                    <a:pt x="65" y="24"/>
                  </a:lnTo>
                  <a:close/>
                </a:path>
              </a:pathLst>
            </a:custGeom>
            <a:solidFill>
              <a:srgbClr val="FF9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20"/>
            <p:cNvSpPr>
              <a:spLocks noEditPoints="1"/>
            </p:cNvSpPr>
            <p:nvPr/>
          </p:nvSpPr>
          <p:spPr bwMode="auto">
            <a:xfrm>
              <a:off x="3175" y="1404"/>
              <a:ext cx="116" cy="102"/>
            </a:xfrm>
            <a:custGeom>
              <a:avLst/>
              <a:gdLst>
                <a:gd name="T0" fmla="*/ 95 w 95"/>
                <a:gd name="T1" fmla="*/ 34 h 83"/>
                <a:gd name="T2" fmla="*/ 83 w 95"/>
                <a:gd name="T3" fmla="*/ 0 h 83"/>
                <a:gd name="T4" fmla="*/ 83 w 95"/>
                <a:gd name="T5" fmla="*/ 0 h 83"/>
                <a:gd name="T6" fmla="*/ 75 w 95"/>
                <a:gd name="T7" fmla="*/ 0 h 83"/>
                <a:gd name="T8" fmla="*/ 31 w 95"/>
                <a:gd name="T9" fmla="*/ 19 h 83"/>
                <a:gd name="T10" fmla="*/ 30 w 95"/>
                <a:gd name="T11" fmla="*/ 34 h 83"/>
                <a:gd name="T12" fmla="*/ 31 w 95"/>
                <a:gd name="T13" fmla="*/ 49 h 83"/>
                <a:gd name="T14" fmla="*/ 75 w 95"/>
                <a:gd name="T15" fmla="*/ 68 h 83"/>
                <a:gd name="T16" fmla="*/ 83 w 95"/>
                <a:gd name="T17" fmla="*/ 68 h 83"/>
                <a:gd name="T18" fmla="*/ 83 w 95"/>
                <a:gd name="T19" fmla="*/ 68 h 83"/>
                <a:gd name="T20" fmla="*/ 95 w 95"/>
                <a:gd name="T21" fmla="*/ 34 h 83"/>
                <a:gd name="T22" fmla="*/ 80 w 95"/>
                <a:gd name="T23" fmla="*/ 63 h 83"/>
                <a:gd name="T24" fmla="*/ 78 w 95"/>
                <a:gd name="T25" fmla="*/ 61 h 83"/>
                <a:gd name="T26" fmla="*/ 75 w 95"/>
                <a:gd name="T27" fmla="*/ 55 h 83"/>
                <a:gd name="T28" fmla="*/ 71 w 95"/>
                <a:gd name="T29" fmla="*/ 34 h 83"/>
                <a:gd name="T30" fmla="*/ 75 w 95"/>
                <a:gd name="T31" fmla="*/ 13 h 83"/>
                <a:gd name="T32" fmla="*/ 78 w 95"/>
                <a:gd name="T33" fmla="*/ 7 h 83"/>
                <a:gd name="T34" fmla="*/ 80 w 95"/>
                <a:gd name="T35" fmla="*/ 5 h 83"/>
                <a:gd name="T36" fmla="*/ 83 w 95"/>
                <a:gd name="T37" fmla="*/ 7 h 83"/>
                <a:gd name="T38" fmla="*/ 86 w 95"/>
                <a:gd name="T39" fmla="*/ 13 h 83"/>
                <a:gd name="T40" fmla="*/ 89 w 95"/>
                <a:gd name="T41" fmla="*/ 34 h 83"/>
                <a:gd name="T42" fmla="*/ 86 w 95"/>
                <a:gd name="T43" fmla="*/ 55 h 83"/>
                <a:gd name="T44" fmla="*/ 83 w 95"/>
                <a:gd name="T45" fmla="*/ 61 h 83"/>
                <a:gd name="T46" fmla="*/ 80 w 95"/>
                <a:gd name="T47" fmla="*/ 63 h 83"/>
                <a:gd name="T48" fmla="*/ 24 w 95"/>
                <a:gd name="T49" fmla="*/ 34 h 83"/>
                <a:gd name="T50" fmla="*/ 25 w 95"/>
                <a:gd name="T51" fmla="*/ 20 h 83"/>
                <a:gd name="T52" fmla="*/ 12 w 95"/>
                <a:gd name="T53" fmla="*/ 21 h 83"/>
                <a:gd name="T54" fmla="*/ 5 w 95"/>
                <a:gd name="T55" fmla="*/ 21 h 83"/>
                <a:gd name="T56" fmla="*/ 0 w 95"/>
                <a:gd name="T57" fmla="*/ 30 h 83"/>
                <a:gd name="T58" fmla="*/ 0 w 95"/>
                <a:gd name="T59" fmla="*/ 38 h 83"/>
                <a:gd name="T60" fmla="*/ 5 w 95"/>
                <a:gd name="T61" fmla="*/ 47 h 83"/>
                <a:gd name="T62" fmla="*/ 12 w 95"/>
                <a:gd name="T63" fmla="*/ 47 h 83"/>
                <a:gd name="T64" fmla="*/ 25 w 95"/>
                <a:gd name="T65" fmla="*/ 48 h 83"/>
                <a:gd name="T66" fmla="*/ 24 w 95"/>
                <a:gd name="T67" fmla="*/ 34 h 83"/>
                <a:gd name="T68" fmla="*/ 34 w 95"/>
                <a:gd name="T69" fmla="*/ 54 h 83"/>
                <a:gd name="T70" fmla="*/ 23 w 95"/>
                <a:gd name="T71" fmla="*/ 51 h 83"/>
                <a:gd name="T72" fmla="*/ 30 w 95"/>
                <a:gd name="T73" fmla="*/ 81 h 83"/>
                <a:gd name="T74" fmla="*/ 34 w 95"/>
                <a:gd name="T75" fmla="*/ 83 h 83"/>
                <a:gd name="T76" fmla="*/ 44 w 95"/>
                <a:gd name="T77" fmla="*/ 78 h 83"/>
                <a:gd name="T78" fmla="*/ 46 w 95"/>
                <a:gd name="T79" fmla="*/ 75 h 83"/>
                <a:gd name="T80" fmla="*/ 34 w 95"/>
                <a:gd name="T81" fmla="*/ 54 h 83"/>
                <a:gd name="T82" fmla="*/ 80 w 95"/>
                <a:gd name="T83" fmla="*/ 45 h 83"/>
                <a:gd name="T84" fmla="*/ 79 w 95"/>
                <a:gd name="T85" fmla="*/ 44 h 83"/>
                <a:gd name="T86" fmla="*/ 78 w 95"/>
                <a:gd name="T87" fmla="*/ 42 h 83"/>
                <a:gd name="T88" fmla="*/ 77 w 95"/>
                <a:gd name="T89" fmla="*/ 34 h 83"/>
                <a:gd name="T90" fmla="*/ 78 w 95"/>
                <a:gd name="T91" fmla="*/ 26 h 83"/>
                <a:gd name="T92" fmla="*/ 79 w 95"/>
                <a:gd name="T93" fmla="*/ 23 h 83"/>
                <a:gd name="T94" fmla="*/ 80 w 95"/>
                <a:gd name="T95" fmla="*/ 23 h 83"/>
                <a:gd name="T96" fmla="*/ 81 w 95"/>
                <a:gd name="T97" fmla="*/ 23 h 83"/>
                <a:gd name="T98" fmla="*/ 82 w 95"/>
                <a:gd name="T99" fmla="*/ 26 h 83"/>
                <a:gd name="T100" fmla="*/ 84 w 95"/>
                <a:gd name="T101" fmla="*/ 34 h 83"/>
                <a:gd name="T102" fmla="*/ 82 w 95"/>
                <a:gd name="T103" fmla="*/ 42 h 83"/>
                <a:gd name="T104" fmla="*/ 81 w 95"/>
                <a:gd name="T105" fmla="*/ 44 h 83"/>
                <a:gd name="T106" fmla="*/ 80 w 95"/>
                <a:gd name="T107" fmla="*/ 4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83">
                  <a:moveTo>
                    <a:pt x="95" y="34"/>
                  </a:moveTo>
                  <a:cubicBezTo>
                    <a:pt x="95" y="15"/>
                    <a:pt x="90" y="0"/>
                    <a:pt x="83" y="0"/>
                  </a:cubicBezTo>
                  <a:cubicBezTo>
                    <a:pt x="83" y="0"/>
                    <a:pt x="83" y="0"/>
                    <a:pt x="83" y="0"/>
                  </a:cubicBezTo>
                  <a:cubicBezTo>
                    <a:pt x="75" y="0"/>
                    <a:pt x="75" y="0"/>
                    <a:pt x="75" y="0"/>
                  </a:cubicBezTo>
                  <a:cubicBezTo>
                    <a:pt x="75" y="0"/>
                    <a:pt x="57" y="14"/>
                    <a:pt x="31" y="19"/>
                  </a:cubicBezTo>
                  <a:cubicBezTo>
                    <a:pt x="31" y="23"/>
                    <a:pt x="30" y="28"/>
                    <a:pt x="30" y="34"/>
                  </a:cubicBezTo>
                  <a:cubicBezTo>
                    <a:pt x="30" y="40"/>
                    <a:pt x="31" y="45"/>
                    <a:pt x="31" y="49"/>
                  </a:cubicBezTo>
                  <a:cubicBezTo>
                    <a:pt x="57" y="54"/>
                    <a:pt x="75" y="68"/>
                    <a:pt x="75" y="68"/>
                  </a:cubicBezTo>
                  <a:cubicBezTo>
                    <a:pt x="83" y="68"/>
                    <a:pt x="83" y="68"/>
                    <a:pt x="83" y="68"/>
                  </a:cubicBezTo>
                  <a:cubicBezTo>
                    <a:pt x="83" y="68"/>
                    <a:pt x="83" y="68"/>
                    <a:pt x="83" y="68"/>
                  </a:cubicBezTo>
                  <a:cubicBezTo>
                    <a:pt x="90" y="68"/>
                    <a:pt x="95" y="52"/>
                    <a:pt x="95" y="34"/>
                  </a:cubicBezTo>
                  <a:close/>
                  <a:moveTo>
                    <a:pt x="80" y="63"/>
                  </a:moveTo>
                  <a:cubicBezTo>
                    <a:pt x="79" y="63"/>
                    <a:pt x="78" y="62"/>
                    <a:pt x="78" y="61"/>
                  </a:cubicBezTo>
                  <a:cubicBezTo>
                    <a:pt x="77" y="60"/>
                    <a:pt x="76" y="58"/>
                    <a:pt x="75" y="55"/>
                  </a:cubicBezTo>
                  <a:cubicBezTo>
                    <a:pt x="73" y="50"/>
                    <a:pt x="71" y="42"/>
                    <a:pt x="71" y="34"/>
                  </a:cubicBezTo>
                  <a:cubicBezTo>
                    <a:pt x="71" y="26"/>
                    <a:pt x="73" y="18"/>
                    <a:pt x="75" y="13"/>
                  </a:cubicBezTo>
                  <a:cubicBezTo>
                    <a:pt x="76" y="10"/>
                    <a:pt x="77" y="8"/>
                    <a:pt x="78" y="7"/>
                  </a:cubicBezTo>
                  <a:cubicBezTo>
                    <a:pt x="78" y="6"/>
                    <a:pt x="79" y="5"/>
                    <a:pt x="80" y="5"/>
                  </a:cubicBezTo>
                  <a:cubicBezTo>
                    <a:pt x="81" y="5"/>
                    <a:pt x="82" y="6"/>
                    <a:pt x="83" y="7"/>
                  </a:cubicBezTo>
                  <a:cubicBezTo>
                    <a:pt x="84" y="8"/>
                    <a:pt x="85" y="10"/>
                    <a:pt x="86" y="13"/>
                  </a:cubicBezTo>
                  <a:cubicBezTo>
                    <a:pt x="88" y="18"/>
                    <a:pt x="89" y="26"/>
                    <a:pt x="89" y="34"/>
                  </a:cubicBezTo>
                  <a:cubicBezTo>
                    <a:pt x="89" y="42"/>
                    <a:pt x="88" y="50"/>
                    <a:pt x="86" y="55"/>
                  </a:cubicBezTo>
                  <a:cubicBezTo>
                    <a:pt x="85" y="58"/>
                    <a:pt x="84" y="60"/>
                    <a:pt x="83" y="61"/>
                  </a:cubicBezTo>
                  <a:cubicBezTo>
                    <a:pt x="82" y="62"/>
                    <a:pt x="81" y="63"/>
                    <a:pt x="80" y="63"/>
                  </a:cubicBezTo>
                  <a:close/>
                  <a:moveTo>
                    <a:pt x="24" y="34"/>
                  </a:moveTo>
                  <a:cubicBezTo>
                    <a:pt x="24" y="29"/>
                    <a:pt x="24" y="24"/>
                    <a:pt x="25" y="20"/>
                  </a:cubicBezTo>
                  <a:cubicBezTo>
                    <a:pt x="20" y="21"/>
                    <a:pt x="16" y="21"/>
                    <a:pt x="12" y="21"/>
                  </a:cubicBezTo>
                  <a:cubicBezTo>
                    <a:pt x="5" y="21"/>
                    <a:pt x="5" y="21"/>
                    <a:pt x="5" y="21"/>
                  </a:cubicBezTo>
                  <a:cubicBezTo>
                    <a:pt x="0" y="30"/>
                    <a:pt x="0" y="30"/>
                    <a:pt x="0" y="30"/>
                  </a:cubicBezTo>
                  <a:cubicBezTo>
                    <a:pt x="0" y="38"/>
                    <a:pt x="0" y="38"/>
                    <a:pt x="0" y="38"/>
                  </a:cubicBezTo>
                  <a:cubicBezTo>
                    <a:pt x="5" y="47"/>
                    <a:pt x="5" y="47"/>
                    <a:pt x="5" y="47"/>
                  </a:cubicBezTo>
                  <a:cubicBezTo>
                    <a:pt x="5" y="47"/>
                    <a:pt x="5" y="47"/>
                    <a:pt x="12" y="47"/>
                  </a:cubicBezTo>
                  <a:cubicBezTo>
                    <a:pt x="16" y="47"/>
                    <a:pt x="20" y="47"/>
                    <a:pt x="25" y="48"/>
                  </a:cubicBezTo>
                  <a:cubicBezTo>
                    <a:pt x="24" y="43"/>
                    <a:pt x="24" y="39"/>
                    <a:pt x="24" y="34"/>
                  </a:cubicBezTo>
                  <a:close/>
                  <a:moveTo>
                    <a:pt x="34" y="54"/>
                  </a:moveTo>
                  <a:cubicBezTo>
                    <a:pt x="23" y="51"/>
                    <a:pt x="23" y="51"/>
                    <a:pt x="23" y="51"/>
                  </a:cubicBezTo>
                  <a:cubicBezTo>
                    <a:pt x="30" y="81"/>
                    <a:pt x="30" y="81"/>
                    <a:pt x="30" y="81"/>
                  </a:cubicBezTo>
                  <a:cubicBezTo>
                    <a:pt x="31" y="83"/>
                    <a:pt x="32" y="83"/>
                    <a:pt x="34" y="83"/>
                  </a:cubicBezTo>
                  <a:cubicBezTo>
                    <a:pt x="44" y="78"/>
                    <a:pt x="44" y="78"/>
                    <a:pt x="44" y="78"/>
                  </a:cubicBezTo>
                  <a:cubicBezTo>
                    <a:pt x="46" y="78"/>
                    <a:pt x="47" y="76"/>
                    <a:pt x="46" y="75"/>
                  </a:cubicBezTo>
                  <a:lnTo>
                    <a:pt x="34" y="54"/>
                  </a:lnTo>
                  <a:close/>
                  <a:moveTo>
                    <a:pt x="80" y="45"/>
                  </a:moveTo>
                  <a:cubicBezTo>
                    <a:pt x="80" y="45"/>
                    <a:pt x="80" y="45"/>
                    <a:pt x="79" y="44"/>
                  </a:cubicBezTo>
                  <a:cubicBezTo>
                    <a:pt x="79" y="44"/>
                    <a:pt x="79" y="43"/>
                    <a:pt x="78" y="42"/>
                  </a:cubicBezTo>
                  <a:cubicBezTo>
                    <a:pt x="77" y="40"/>
                    <a:pt x="77" y="37"/>
                    <a:pt x="77" y="34"/>
                  </a:cubicBezTo>
                  <a:cubicBezTo>
                    <a:pt x="77" y="31"/>
                    <a:pt x="77" y="28"/>
                    <a:pt x="78" y="26"/>
                  </a:cubicBezTo>
                  <a:cubicBezTo>
                    <a:pt x="79" y="25"/>
                    <a:pt x="79" y="24"/>
                    <a:pt x="79" y="23"/>
                  </a:cubicBezTo>
                  <a:cubicBezTo>
                    <a:pt x="80" y="23"/>
                    <a:pt x="80" y="23"/>
                    <a:pt x="80" y="23"/>
                  </a:cubicBezTo>
                  <a:cubicBezTo>
                    <a:pt x="81" y="23"/>
                    <a:pt x="81" y="23"/>
                    <a:pt x="81" y="23"/>
                  </a:cubicBezTo>
                  <a:cubicBezTo>
                    <a:pt x="82" y="24"/>
                    <a:pt x="82" y="25"/>
                    <a:pt x="82" y="26"/>
                  </a:cubicBezTo>
                  <a:cubicBezTo>
                    <a:pt x="83" y="28"/>
                    <a:pt x="84" y="31"/>
                    <a:pt x="84" y="34"/>
                  </a:cubicBezTo>
                  <a:cubicBezTo>
                    <a:pt x="84" y="37"/>
                    <a:pt x="83" y="40"/>
                    <a:pt x="82" y="42"/>
                  </a:cubicBezTo>
                  <a:cubicBezTo>
                    <a:pt x="82" y="43"/>
                    <a:pt x="82" y="44"/>
                    <a:pt x="81" y="44"/>
                  </a:cubicBezTo>
                  <a:cubicBezTo>
                    <a:pt x="81" y="45"/>
                    <a:pt x="81" y="45"/>
                    <a:pt x="80" y="45"/>
                  </a:cubicBezTo>
                  <a:close/>
                </a:path>
              </a:pathLst>
            </a:custGeom>
            <a:solidFill>
              <a:srgbClr val="EA1D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21"/>
            <p:cNvSpPr>
              <a:spLocks noEditPoints="1"/>
            </p:cNvSpPr>
            <p:nvPr/>
          </p:nvSpPr>
          <p:spPr bwMode="auto">
            <a:xfrm>
              <a:off x="3413" y="1074"/>
              <a:ext cx="66" cy="65"/>
            </a:xfrm>
            <a:custGeom>
              <a:avLst/>
              <a:gdLst>
                <a:gd name="T0" fmla="*/ 27 w 54"/>
                <a:gd name="T1" fmla="*/ 0 h 53"/>
                <a:gd name="T2" fmla="*/ 0 w 54"/>
                <a:gd name="T3" fmla="*/ 26 h 53"/>
                <a:gd name="T4" fmla="*/ 27 w 54"/>
                <a:gd name="T5" fmla="*/ 53 h 53"/>
                <a:gd name="T6" fmla="*/ 54 w 54"/>
                <a:gd name="T7" fmla="*/ 26 h 53"/>
                <a:gd name="T8" fmla="*/ 27 w 54"/>
                <a:gd name="T9" fmla="*/ 0 h 53"/>
                <a:gd name="T10" fmla="*/ 16 w 54"/>
                <a:gd name="T11" fmla="*/ 43 h 53"/>
                <a:gd name="T12" fmla="*/ 17 w 54"/>
                <a:gd name="T13" fmla="*/ 38 h 53"/>
                <a:gd name="T14" fmla="*/ 7 w 54"/>
                <a:gd name="T15" fmla="*/ 24 h 53"/>
                <a:gd name="T16" fmla="*/ 13 w 54"/>
                <a:gd name="T17" fmla="*/ 12 h 53"/>
                <a:gd name="T18" fmla="*/ 27 w 54"/>
                <a:gd name="T19" fmla="*/ 6 h 53"/>
                <a:gd name="T20" fmla="*/ 41 w 54"/>
                <a:gd name="T21" fmla="*/ 12 h 53"/>
                <a:gd name="T22" fmla="*/ 47 w 54"/>
                <a:gd name="T23" fmla="*/ 24 h 53"/>
                <a:gd name="T24" fmla="*/ 37 w 54"/>
                <a:gd name="T25" fmla="*/ 38 h 53"/>
                <a:gd name="T26" fmla="*/ 38 w 54"/>
                <a:gd name="T27" fmla="*/ 43 h 53"/>
                <a:gd name="T28" fmla="*/ 27 w 54"/>
                <a:gd name="T29" fmla="*/ 46 h 53"/>
                <a:gd name="T30" fmla="*/ 16 w 54"/>
                <a:gd name="T31" fmla="*/ 43 h 53"/>
                <a:gd name="T32" fmla="*/ 29 w 54"/>
                <a:gd name="T33" fmla="*/ 33 h 53"/>
                <a:gd name="T34" fmla="*/ 30 w 54"/>
                <a:gd name="T35" fmla="*/ 35 h 53"/>
                <a:gd name="T36" fmla="*/ 30 w 54"/>
                <a:gd name="T37" fmla="*/ 38 h 53"/>
                <a:gd name="T38" fmla="*/ 28 w 54"/>
                <a:gd name="T39" fmla="*/ 40 h 53"/>
                <a:gd name="T40" fmla="*/ 25 w 54"/>
                <a:gd name="T41" fmla="*/ 40 h 53"/>
                <a:gd name="T42" fmla="*/ 23 w 54"/>
                <a:gd name="T43" fmla="*/ 38 h 53"/>
                <a:gd name="T44" fmla="*/ 23 w 54"/>
                <a:gd name="T45" fmla="*/ 35 h 53"/>
                <a:gd name="T46" fmla="*/ 25 w 54"/>
                <a:gd name="T47" fmla="*/ 33 h 53"/>
                <a:gd name="T48" fmla="*/ 26 w 54"/>
                <a:gd name="T49" fmla="*/ 10 h 53"/>
                <a:gd name="T50" fmla="*/ 28 w 54"/>
                <a:gd name="T51" fmla="*/ 10 h 53"/>
                <a:gd name="T52" fmla="*/ 29 w 54"/>
                <a:gd name="T53" fmla="*/ 3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3">
                  <a:moveTo>
                    <a:pt x="27" y="0"/>
                  </a:moveTo>
                  <a:cubicBezTo>
                    <a:pt x="12" y="0"/>
                    <a:pt x="0" y="11"/>
                    <a:pt x="0" y="26"/>
                  </a:cubicBezTo>
                  <a:cubicBezTo>
                    <a:pt x="0" y="41"/>
                    <a:pt x="12" y="53"/>
                    <a:pt x="27" y="53"/>
                  </a:cubicBezTo>
                  <a:cubicBezTo>
                    <a:pt x="42" y="53"/>
                    <a:pt x="54" y="41"/>
                    <a:pt x="54" y="26"/>
                  </a:cubicBezTo>
                  <a:cubicBezTo>
                    <a:pt x="54" y="11"/>
                    <a:pt x="42" y="0"/>
                    <a:pt x="27" y="0"/>
                  </a:cubicBezTo>
                  <a:close/>
                  <a:moveTo>
                    <a:pt x="16" y="43"/>
                  </a:moveTo>
                  <a:cubicBezTo>
                    <a:pt x="16" y="41"/>
                    <a:pt x="17" y="40"/>
                    <a:pt x="17" y="38"/>
                  </a:cubicBezTo>
                  <a:cubicBezTo>
                    <a:pt x="17" y="31"/>
                    <a:pt x="13" y="26"/>
                    <a:pt x="7" y="24"/>
                  </a:cubicBezTo>
                  <a:cubicBezTo>
                    <a:pt x="7" y="19"/>
                    <a:pt x="9" y="15"/>
                    <a:pt x="13" y="12"/>
                  </a:cubicBezTo>
                  <a:cubicBezTo>
                    <a:pt x="16" y="8"/>
                    <a:pt x="21" y="6"/>
                    <a:pt x="27" y="6"/>
                  </a:cubicBezTo>
                  <a:cubicBezTo>
                    <a:pt x="32" y="6"/>
                    <a:pt x="37" y="8"/>
                    <a:pt x="41" y="12"/>
                  </a:cubicBezTo>
                  <a:cubicBezTo>
                    <a:pt x="44" y="15"/>
                    <a:pt x="46" y="19"/>
                    <a:pt x="47" y="24"/>
                  </a:cubicBezTo>
                  <a:cubicBezTo>
                    <a:pt x="41" y="26"/>
                    <a:pt x="37" y="31"/>
                    <a:pt x="37" y="38"/>
                  </a:cubicBezTo>
                  <a:cubicBezTo>
                    <a:pt x="37" y="40"/>
                    <a:pt x="37" y="41"/>
                    <a:pt x="38" y="43"/>
                  </a:cubicBezTo>
                  <a:cubicBezTo>
                    <a:pt x="35" y="45"/>
                    <a:pt x="31" y="46"/>
                    <a:pt x="27" y="46"/>
                  </a:cubicBezTo>
                  <a:cubicBezTo>
                    <a:pt x="23" y="46"/>
                    <a:pt x="19" y="45"/>
                    <a:pt x="16" y="43"/>
                  </a:cubicBezTo>
                  <a:close/>
                  <a:moveTo>
                    <a:pt x="29" y="33"/>
                  </a:moveTo>
                  <a:cubicBezTo>
                    <a:pt x="30" y="33"/>
                    <a:pt x="30" y="34"/>
                    <a:pt x="30" y="35"/>
                  </a:cubicBezTo>
                  <a:cubicBezTo>
                    <a:pt x="30" y="38"/>
                    <a:pt x="30" y="38"/>
                    <a:pt x="30" y="38"/>
                  </a:cubicBezTo>
                  <a:cubicBezTo>
                    <a:pt x="30" y="39"/>
                    <a:pt x="29" y="40"/>
                    <a:pt x="28" y="40"/>
                  </a:cubicBezTo>
                  <a:cubicBezTo>
                    <a:pt x="25" y="40"/>
                    <a:pt x="25" y="40"/>
                    <a:pt x="25" y="40"/>
                  </a:cubicBezTo>
                  <a:cubicBezTo>
                    <a:pt x="24" y="40"/>
                    <a:pt x="23" y="39"/>
                    <a:pt x="23" y="38"/>
                  </a:cubicBezTo>
                  <a:cubicBezTo>
                    <a:pt x="23" y="35"/>
                    <a:pt x="23" y="35"/>
                    <a:pt x="23" y="35"/>
                  </a:cubicBezTo>
                  <a:cubicBezTo>
                    <a:pt x="23" y="34"/>
                    <a:pt x="24" y="33"/>
                    <a:pt x="25" y="33"/>
                  </a:cubicBezTo>
                  <a:cubicBezTo>
                    <a:pt x="26" y="10"/>
                    <a:pt x="26" y="10"/>
                    <a:pt x="26" y="10"/>
                  </a:cubicBezTo>
                  <a:cubicBezTo>
                    <a:pt x="28" y="10"/>
                    <a:pt x="28" y="10"/>
                    <a:pt x="28" y="10"/>
                  </a:cubicBezTo>
                  <a:lnTo>
                    <a:pt x="29" y="33"/>
                  </a:lnTo>
                  <a:close/>
                </a:path>
              </a:pathLst>
            </a:custGeom>
            <a:solidFill>
              <a:srgbClr val="8C1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122"/>
            <p:cNvSpPr>
              <a:spLocks noEditPoints="1"/>
            </p:cNvSpPr>
            <p:nvPr/>
          </p:nvSpPr>
          <p:spPr bwMode="auto">
            <a:xfrm>
              <a:off x="2859" y="740"/>
              <a:ext cx="295" cy="1141"/>
            </a:xfrm>
            <a:custGeom>
              <a:avLst/>
              <a:gdLst>
                <a:gd name="T0" fmla="*/ 187 w 240"/>
                <a:gd name="T1" fmla="*/ 868 h 929"/>
                <a:gd name="T2" fmla="*/ 198 w 240"/>
                <a:gd name="T3" fmla="*/ 838 h 929"/>
                <a:gd name="T4" fmla="*/ 221 w 240"/>
                <a:gd name="T5" fmla="*/ 871 h 929"/>
                <a:gd name="T6" fmla="*/ 222 w 240"/>
                <a:gd name="T7" fmla="*/ 863 h 929"/>
                <a:gd name="T8" fmla="*/ 237 w 240"/>
                <a:gd name="T9" fmla="*/ 925 h 929"/>
                <a:gd name="T10" fmla="*/ 219 w 240"/>
                <a:gd name="T11" fmla="*/ 919 h 929"/>
                <a:gd name="T12" fmla="*/ 202 w 240"/>
                <a:gd name="T13" fmla="*/ 927 h 929"/>
                <a:gd name="T14" fmla="*/ 182 w 240"/>
                <a:gd name="T15" fmla="*/ 929 h 929"/>
                <a:gd name="T16" fmla="*/ 170 w 240"/>
                <a:gd name="T17" fmla="*/ 918 h 929"/>
                <a:gd name="T18" fmla="*/ 168 w 240"/>
                <a:gd name="T19" fmla="*/ 907 h 929"/>
                <a:gd name="T20" fmla="*/ 166 w 240"/>
                <a:gd name="T21" fmla="*/ 896 h 929"/>
                <a:gd name="T22" fmla="*/ 153 w 240"/>
                <a:gd name="T23" fmla="*/ 891 h 929"/>
                <a:gd name="T24" fmla="*/ 154 w 240"/>
                <a:gd name="T25" fmla="*/ 867 h 929"/>
                <a:gd name="T26" fmla="*/ 232 w 240"/>
                <a:gd name="T27" fmla="*/ 916 h 929"/>
                <a:gd name="T28" fmla="*/ 226 w 240"/>
                <a:gd name="T29" fmla="*/ 915 h 929"/>
                <a:gd name="T30" fmla="*/ 154 w 240"/>
                <a:gd name="T31" fmla="*/ 885 h 929"/>
                <a:gd name="T32" fmla="*/ 179 w 240"/>
                <a:gd name="T33" fmla="*/ 886 h 929"/>
                <a:gd name="T34" fmla="*/ 178 w 240"/>
                <a:gd name="T35" fmla="*/ 892 h 929"/>
                <a:gd name="T36" fmla="*/ 175 w 240"/>
                <a:gd name="T37" fmla="*/ 901 h 929"/>
                <a:gd name="T38" fmla="*/ 176 w 240"/>
                <a:gd name="T39" fmla="*/ 905 h 929"/>
                <a:gd name="T40" fmla="*/ 177 w 240"/>
                <a:gd name="T41" fmla="*/ 911 h 929"/>
                <a:gd name="T42" fmla="*/ 178 w 240"/>
                <a:gd name="T43" fmla="*/ 915 h 929"/>
                <a:gd name="T44" fmla="*/ 182 w 240"/>
                <a:gd name="T45" fmla="*/ 923 h 929"/>
                <a:gd name="T46" fmla="*/ 188 w 240"/>
                <a:gd name="T47" fmla="*/ 923 h 929"/>
                <a:gd name="T48" fmla="*/ 220 w 240"/>
                <a:gd name="T49" fmla="*/ 912 h 929"/>
                <a:gd name="T50" fmla="*/ 217 w 240"/>
                <a:gd name="T51" fmla="*/ 877 h 929"/>
                <a:gd name="T52" fmla="*/ 198 w 240"/>
                <a:gd name="T53" fmla="*/ 845 h 929"/>
                <a:gd name="T54" fmla="*/ 195 w 240"/>
                <a:gd name="T55" fmla="*/ 868 h 929"/>
                <a:gd name="T56" fmla="*/ 155 w 240"/>
                <a:gd name="T57" fmla="*/ 873 h 929"/>
                <a:gd name="T58" fmla="*/ 154 w 240"/>
                <a:gd name="T59" fmla="*/ 885 h 929"/>
                <a:gd name="T60" fmla="*/ 75 w 240"/>
                <a:gd name="T61" fmla="*/ 0 h 929"/>
                <a:gd name="T62" fmla="*/ 75 w 240"/>
                <a:gd name="T63" fmla="*/ 14 h 929"/>
                <a:gd name="T64" fmla="*/ 59 w 240"/>
                <a:gd name="T65" fmla="*/ 66 h 929"/>
                <a:gd name="T66" fmla="*/ 59 w 240"/>
                <a:gd name="T67" fmla="*/ 42 h 929"/>
                <a:gd name="T68" fmla="*/ 66 w 240"/>
                <a:gd name="T69" fmla="*/ 19 h 929"/>
                <a:gd name="T70" fmla="*/ 33 w 240"/>
                <a:gd name="T71" fmla="*/ 64 h 929"/>
                <a:gd name="T72" fmla="*/ 0 w 240"/>
                <a:gd name="T73" fmla="*/ 64 h 929"/>
                <a:gd name="T74" fmla="*/ 24 w 240"/>
                <a:gd name="T75" fmla="*/ 53 h 929"/>
                <a:gd name="T76" fmla="*/ 24 w 240"/>
                <a:gd name="T77" fmla="*/ 14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0" h="929">
                  <a:moveTo>
                    <a:pt x="154" y="867"/>
                  </a:moveTo>
                  <a:cubicBezTo>
                    <a:pt x="187" y="868"/>
                    <a:pt x="187" y="868"/>
                    <a:pt x="187" y="868"/>
                  </a:cubicBezTo>
                  <a:cubicBezTo>
                    <a:pt x="186" y="860"/>
                    <a:pt x="185" y="858"/>
                    <a:pt x="185" y="850"/>
                  </a:cubicBezTo>
                  <a:cubicBezTo>
                    <a:pt x="185" y="843"/>
                    <a:pt x="191" y="838"/>
                    <a:pt x="198" y="838"/>
                  </a:cubicBezTo>
                  <a:cubicBezTo>
                    <a:pt x="205" y="838"/>
                    <a:pt x="211" y="844"/>
                    <a:pt x="210" y="851"/>
                  </a:cubicBezTo>
                  <a:cubicBezTo>
                    <a:pt x="210" y="861"/>
                    <a:pt x="214" y="866"/>
                    <a:pt x="221" y="871"/>
                  </a:cubicBezTo>
                  <a:cubicBezTo>
                    <a:pt x="221" y="871"/>
                    <a:pt x="221" y="872"/>
                    <a:pt x="221" y="872"/>
                  </a:cubicBezTo>
                  <a:cubicBezTo>
                    <a:pt x="222" y="863"/>
                    <a:pt x="222" y="863"/>
                    <a:pt x="222" y="863"/>
                  </a:cubicBezTo>
                  <a:cubicBezTo>
                    <a:pt x="240" y="864"/>
                    <a:pt x="240" y="864"/>
                    <a:pt x="240" y="864"/>
                  </a:cubicBezTo>
                  <a:cubicBezTo>
                    <a:pt x="237" y="925"/>
                    <a:pt x="237" y="925"/>
                    <a:pt x="237" y="925"/>
                  </a:cubicBezTo>
                  <a:cubicBezTo>
                    <a:pt x="219" y="924"/>
                    <a:pt x="219" y="924"/>
                    <a:pt x="219" y="924"/>
                  </a:cubicBezTo>
                  <a:cubicBezTo>
                    <a:pt x="219" y="919"/>
                    <a:pt x="219" y="919"/>
                    <a:pt x="219" y="919"/>
                  </a:cubicBezTo>
                  <a:cubicBezTo>
                    <a:pt x="213" y="919"/>
                    <a:pt x="212" y="921"/>
                    <a:pt x="209" y="923"/>
                  </a:cubicBezTo>
                  <a:cubicBezTo>
                    <a:pt x="208" y="924"/>
                    <a:pt x="206" y="926"/>
                    <a:pt x="202" y="927"/>
                  </a:cubicBezTo>
                  <a:cubicBezTo>
                    <a:pt x="198" y="929"/>
                    <a:pt x="194" y="929"/>
                    <a:pt x="187" y="929"/>
                  </a:cubicBezTo>
                  <a:cubicBezTo>
                    <a:pt x="182" y="929"/>
                    <a:pt x="182" y="929"/>
                    <a:pt x="182" y="929"/>
                  </a:cubicBezTo>
                  <a:cubicBezTo>
                    <a:pt x="181" y="929"/>
                    <a:pt x="181" y="929"/>
                    <a:pt x="181" y="929"/>
                  </a:cubicBezTo>
                  <a:cubicBezTo>
                    <a:pt x="175" y="929"/>
                    <a:pt x="170" y="924"/>
                    <a:pt x="170" y="918"/>
                  </a:cubicBezTo>
                  <a:cubicBezTo>
                    <a:pt x="170" y="917"/>
                    <a:pt x="171" y="916"/>
                    <a:pt x="171" y="915"/>
                  </a:cubicBezTo>
                  <a:cubicBezTo>
                    <a:pt x="169" y="913"/>
                    <a:pt x="168" y="910"/>
                    <a:pt x="168" y="907"/>
                  </a:cubicBezTo>
                  <a:cubicBezTo>
                    <a:pt x="168" y="906"/>
                    <a:pt x="169" y="905"/>
                    <a:pt x="169" y="904"/>
                  </a:cubicBezTo>
                  <a:cubicBezTo>
                    <a:pt x="167" y="902"/>
                    <a:pt x="166" y="899"/>
                    <a:pt x="166" y="896"/>
                  </a:cubicBezTo>
                  <a:cubicBezTo>
                    <a:pt x="166" y="895"/>
                    <a:pt x="167" y="893"/>
                    <a:pt x="167" y="892"/>
                  </a:cubicBezTo>
                  <a:cubicBezTo>
                    <a:pt x="153" y="891"/>
                    <a:pt x="153" y="891"/>
                    <a:pt x="153" y="891"/>
                  </a:cubicBezTo>
                  <a:cubicBezTo>
                    <a:pt x="147" y="891"/>
                    <a:pt x="141" y="885"/>
                    <a:pt x="142" y="878"/>
                  </a:cubicBezTo>
                  <a:cubicBezTo>
                    <a:pt x="142" y="872"/>
                    <a:pt x="148" y="866"/>
                    <a:pt x="154" y="867"/>
                  </a:cubicBezTo>
                  <a:close/>
                  <a:moveTo>
                    <a:pt x="229" y="919"/>
                  </a:moveTo>
                  <a:cubicBezTo>
                    <a:pt x="230" y="919"/>
                    <a:pt x="232" y="917"/>
                    <a:pt x="232" y="916"/>
                  </a:cubicBezTo>
                  <a:cubicBezTo>
                    <a:pt x="232" y="914"/>
                    <a:pt x="230" y="913"/>
                    <a:pt x="229" y="913"/>
                  </a:cubicBezTo>
                  <a:cubicBezTo>
                    <a:pt x="227" y="912"/>
                    <a:pt x="226" y="914"/>
                    <a:pt x="226" y="915"/>
                  </a:cubicBezTo>
                  <a:cubicBezTo>
                    <a:pt x="226" y="917"/>
                    <a:pt x="227" y="919"/>
                    <a:pt x="229" y="919"/>
                  </a:cubicBezTo>
                  <a:close/>
                  <a:moveTo>
                    <a:pt x="154" y="885"/>
                  </a:moveTo>
                  <a:cubicBezTo>
                    <a:pt x="178" y="886"/>
                    <a:pt x="178" y="886"/>
                    <a:pt x="178" y="886"/>
                  </a:cubicBezTo>
                  <a:cubicBezTo>
                    <a:pt x="179" y="886"/>
                    <a:pt x="179" y="886"/>
                    <a:pt x="179" y="886"/>
                  </a:cubicBezTo>
                  <a:cubicBezTo>
                    <a:pt x="178" y="892"/>
                    <a:pt x="178" y="892"/>
                    <a:pt x="178" y="892"/>
                  </a:cubicBezTo>
                  <a:cubicBezTo>
                    <a:pt x="178" y="892"/>
                    <a:pt x="178" y="892"/>
                    <a:pt x="178" y="892"/>
                  </a:cubicBezTo>
                  <a:cubicBezTo>
                    <a:pt x="175" y="892"/>
                    <a:pt x="173" y="894"/>
                    <a:pt x="173" y="897"/>
                  </a:cubicBezTo>
                  <a:cubicBezTo>
                    <a:pt x="173" y="898"/>
                    <a:pt x="174" y="900"/>
                    <a:pt x="175" y="901"/>
                  </a:cubicBezTo>
                  <a:cubicBezTo>
                    <a:pt x="177" y="903"/>
                    <a:pt x="177" y="903"/>
                    <a:pt x="177" y="903"/>
                  </a:cubicBezTo>
                  <a:cubicBezTo>
                    <a:pt x="176" y="905"/>
                    <a:pt x="176" y="905"/>
                    <a:pt x="176" y="905"/>
                  </a:cubicBezTo>
                  <a:cubicBezTo>
                    <a:pt x="175" y="906"/>
                    <a:pt x="175" y="906"/>
                    <a:pt x="175" y="907"/>
                  </a:cubicBezTo>
                  <a:cubicBezTo>
                    <a:pt x="175" y="909"/>
                    <a:pt x="176" y="910"/>
                    <a:pt x="177" y="911"/>
                  </a:cubicBezTo>
                  <a:cubicBezTo>
                    <a:pt x="179" y="913"/>
                    <a:pt x="179" y="913"/>
                    <a:pt x="179" y="913"/>
                  </a:cubicBezTo>
                  <a:cubicBezTo>
                    <a:pt x="178" y="915"/>
                    <a:pt x="178" y="915"/>
                    <a:pt x="178" y="915"/>
                  </a:cubicBezTo>
                  <a:cubicBezTo>
                    <a:pt x="177" y="916"/>
                    <a:pt x="177" y="917"/>
                    <a:pt x="177" y="918"/>
                  </a:cubicBezTo>
                  <a:cubicBezTo>
                    <a:pt x="177" y="920"/>
                    <a:pt x="179" y="923"/>
                    <a:pt x="182" y="923"/>
                  </a:cubicBezTo>
                  <a:cubicBezTo>
                    <a:pt x="183" y="923"/>
                    <a:pt x="183" y="923"/>
                    <a:pt x="183" y="923"/>
                  </a:cubicBezTo>
                  <a:cubicBezTo>
                    <a:pt x="188" y="923"/>
                    <a:pt x="188" y="923"/>
                    <a:pt x="188" y="923"/>
                  </a:cubicBezTo>
                  <a:cubicBezTo>
                    <a:pt x="200" y="924"/>
                    <a:pt x="202" y="920"/>
                    <a:pt x="205" y="917"/>
                  </a:cubicBezTo>
                  <a:cubicBezTo>
                    <a:pt x="208" y="915"/>
                    <a:pt x="211" y="912"/>
                    <a:pt x="220" y="912"/>
                  </a:cubicBezTo>
                  <a:cubicBezTo>
                    <a:pt x="221" y="880"/>
                    <a:pt x="221" y="880"/>
                    <a:pt x="221" y="880"/>
                  </a:cubicBezTo>
                  <a:cubicBezTo>
                    <a:pt x="219" y="879"/>
                    <a:pt x="218" y="878"/>
                    <a:pt x="217" y="877"/>
                  </a:cubicBezTo>
                  <a:cubicBezTo>
                    <a:pt x="208" y="870"/>
                    <a:pt x="203" y="863"/>
                    <a:pt x="204" y="851"/>
                  </a:cubicBezTo>
                  <a:cubicBezTo>
                    <a:pt x="204" y="848"/>
                    <a:pt x="201" y="845"/>
                    <a:pt x="198" y="845"/>
                  </a:cubicBezTo>
                  <a:cubicBezTo>
                    <a:pt x="195" y="845"/>
                    <a:pt x="192" y="847"/>
                    <a:pt x="192" y="851"/>
                  </a:cubicBezTo>
                  <a:cubicBezTo>
                    <a:pt x="192" y="859"/>
                    <a:pt x="193" y="861"/>
                    <a:pt x="195" y="868"/>
                  </a:cubicBezTo>
                  <a:cubicBezTo>
                    <a:pt x="195" y="871"/>
                    <a:pt x="196" y="873"/>
                    <a:pt x="196" y="874"/>
                  </a:cubicBezTo>
                  <a:cubicBezTo>
                    <a:pt x="155" y="873"/>
                    <a:pt x="155" y="873"/>
                    <a:pt x="155" y="873"/>
                  </a:cubicBezTo>
                  <a:cubicBezTo>
                    <a:pt x="151" y="873"/>
                    <a:pt x="148" y="875"/>
                    <a:pt x="148" y="879"/>
                  </a:cubicBezTo>
                  <a:cubicBezTo>
                    <a:pt x="148" y="882"/>
                    <a:pt x="151" y="885"/>
                    <a:pt x="154" y="885"/>
                  </a:cubicBezTo>
                  <a:close/>
                  <a:moveTo>
                    <a:pt x="24" y="14"/>
                  </a:moveTo>
                  <a:cubicBezTo>
                    <a:pt x="75" y="0"/>
                    <a:pt x="75" y="0"/>
                    <a:pt x="75" y="0"/>
                  </a:cubicBezTo>
                  <a:cubicBezTo>
                    <a:pt x="75" y="5"/>
                    <a:pt x="75" y="5"/>
                    <a:pt x="75" y="5"/>
                  </a:cubicBezTo>
                  <a:cubicBezTo>
                    <a:pt x="75" y="14"/>
                    <a:pt x="75" y="14"/>
                    <a:pt x="75" y="14"/>
                  </a:cubicBezTo>
                  <a:cubicBezTo>
                    <a:pt x="75" y="54"/>
                    <a:pt x="75" y="54"/>
                    <a:pt x="75" y="54"/>
                  </a:cubicBezTo>
                  <a:cubicBezTo>
                    <a:pt x="75" y="61"/>
                    <a:pt x="68" y="66"/>
                    <a:pt x="59" y="66"/>
                  </a:cubicBezTo>
                  <a:cubicBezTo>
                    <a:pt x="50" y="66"/>
                    <a:pt x="42" y="61"/>
                    <a:pt x="42" y="54"/>
                  </a:cubicBezTo>
                  <a:cubicBezTo>
                    <a:pt x="42" y="48"/>
                    <a:pt x="50" y="42"/>
                    <a:pt x="59" y="42"/>
                  </a:cubicBezTo>
                  <a:cubicBezTo>
                    <a:pt x="61" y="42"/>
                    <a:pt x="64" y="43"/>
                    <a:pt x="66" y="44"/>
                  </a:cubicBezTo>
                  <a:cubicBezTo>
                    <a:pt x="66" y="19"/>
                    <a:pt x="66" y="19"/>
                    <a:pt x="66" y="19"/>
                  </a:cubicBezTo>
                  <a:cubicBezTo>
                    <a:pt x="33" y="28"/>
                    <a:pt x="33" y="28"/>
                    <a:pt x="33" y="28"/>
                  </a:cubicBezTo>
                  <a:cubicBezTo>
                    <a:pt x="33" y="64"/>
                    <a:pt x="33" y="64"/>
                    <a:pt x="33" y="64"/>
                  </a:cubicBezTo>
                  <a:cubicBezTo>
                    <a:pt x="33" y="70"/>
                    <a:pt x="26" y="75"/>
                    <a:pt x="16" y="75"/>
                  </a:cubicBezTo>
                  <a:cubicBezTo>
                    <a:pt x="7" y="75"/>
                    <a:pt x="0" y="70"/>
                    <a:pt x="0" y="64"/>
                  </a:cubicBezTo>
                  <a:cubicBezTo>
                    <a:pt x="0" y="57"/>
                    <a:pt x="7" y="52"/>
                    <a:pt x="16" y="52"/>
                  </a:cubicBezTo>
                  <a:cubicBezTo>
                    <a:pt x="19" y="52"/>
                    <a:pt x="21" y="52"/>
                    <a:pt x="24" y="53"/>
                  </a:cubicBezTo>
                  <a:cubicBezTo>
                    <a:pt x="24" y="28"/>
                    <a:pt x="24" y="28"/>
                    <a:pt x="24" y="28"/>
                  </a:cubicBezTo>
                  <a:lnTo>
                    <a:pt x="24" y="14"/>
                  </a:lnTo>
                  <a:close/>
                </a:path>
              </a:pathLst>
            </a:custGeom>
            <a:solidFill>
              <a:srgbClr val="CF0A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23"/>
            <p:cNvSpPr>
              <a:spLocks/>
            </p:cNvSpPr>
            <p:nvPr/>
          </p:nvSpPr>
          <p:spPr bwMode="auto">
            <a:xfrm>
              <a:off x="3047" y="1560"/>
              <a:ext cx="91" cy="91"/>
            </a:xfrm>
            <a:custGeom>
              <a:avLst/>
              <a:gdLst>
                <a:gd name="T0" fmla="*/ 45 w 91"/>
                <a:gd name="T1" fmla="*/ 91 h 91"/>
                <a:gd name="T2" fmla="*/ 91 w 91"/>
                <a:gd name="T3" fmla="*/ 46 h 91"/>
                <a:gd name="T4" fmla="*/ 63 w 91"/>
                <a:gd name="T5" fmla="*/ 46 h 91"/>
                <a:gd name="T6" fmla="*/ 63 w 91"/>
                <a:gd name="T7" fmla="*/ 0 h 91"/>
                <a:gd name="T8" fmla="*/ 28 w 91"/>
                <a:gd name="T9" fmla="*/ 0 h 91"/>
                <a:gd name="T10" fmla="*/ 28 w 91"/>
                <a:gd name="T11" fmla="*/ 46 h 91"/>
                <a:gd name="T12" fmla="*/ 0 w 91"/>
                <a:gd name="T13" fmla="*/ 46 h 91"/>
                <a:gd name="T14" fmla="*/ 45 w 91"/>
                <a:gd name="T15" fmla="*/ 91 h 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1" h="91">
                  <a:moveTo>
                    <a:pt x="45" y="91"/>
                  </a:moveTo>
                  <a:lnTo>
                    <a:pt x="91" y="46"/>
                  </a:lnTo>
                  <a:lnTo>
                    <a:pt x="63" y="46"/>
                  </a:lnTo>
                  <a:lnTo>
                    <a:pt x="63" y="0"/>
                  </a:lnTo>
                  <a:lnTo>
                    <a:pt x="28" y="0"/>
                  </a:lnTo>
                  <a:lnTo>
                    <a:pt x="28" y="46"/>
                  </a:lnTo>
                  <a:lnTo>
                    <a:pt x="0" y="46"/>
                  </a:lnTo>
                  <a:lnTo>
                    <a:pt x="45" y="91"/>
                  </a:lnTo>
                  <a:close/>
                </a:path>
              </a:pathLst>
            </a:custGeom>
            <a:solidFill>
              <a:srgbClr val="65CB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24"/>
            <p:cNvSpPr>
              <a:spLocks noEditPoints="1"/>
            </p:cNvSpPr>
            <p:nvPr/>
          </p:nvSpPr>
          <p:spPr bwMode="auto">
            <a:xfrm>
              <a:off x="2946" y="1963"/>
              <a:ext cx="78" cy="77"/>
            </a:xfrm>
            <a:custGeom>
              <a:avLst/>
              <a:gdLst>
                <a:gd name="T0" fmla="*/ 32 w 63"/>
                <a:gd name="T1" fmla="*/ 62 h 62"/>
                <a:gd name="T2" fmla="*/ 0 w 63"/>
                <a:gd name="T3" fmla="*/ 31 h 62"/>
                <a:gd name="T4" fmla="*/ 32 w 63"/>
                <a:gd name="T5" fmla="*/ 0 h 62"/>
                <a:gd name="T6" fmla="*/ 63 w 63"/>
                <a:gd name="T7" fmla="*/ 31 h 62"/>
                <a:gd name="T8" fmla="*/ 32 w 63"/>
                <a:gd name="T9" fmla="*/ 62 h 62"/>
                <a:gd name="T10" fmla="*/ 58 w 63"/>
                <a:gd name="T11" fmla="*/ 35 h 62"/>
                <a:gd name="T12" fmla="*/ 41 w 63"/>
                <a:gd name="T13" fmla="*/ 34 h 62"/>
                <a:gd name="T14" fmla="*/ 46 w 63"/>
                <a:gd name="T15" fmla="*/ 53 h 62"/>
                <a:gd name="T16" fmla="*/ 58 w 63"/>
                <a:gd name="T17" fmla="*/ 35 h 62"/>
                <a:gd name="T18" fmla="*/ 42 w 63"/>
                <a:gd name="T19" fmla="*/ 56 h 62"/>
                <a:gd name="T20" fmla="*/ 36 w 63"/>
                <a:gd name="T21" fmla="*/ 36 h 62"/>
                <a:gd name="T22" fmla="*/ 36 w 63"/>
                <a:gd name="T23" fmla="*/ 36 h 62"/>
                <a:gd name="T24" fmla="*/ 15 w 63"/>
                <a:gd name="T25" fmla="*/ 52 h 62"/>
                <a:gd name="T26" fmla="*/ 32 w 63"/>
                <a:gd name="T27" fmla="*/ 58 h 62"/>
                <a:gd name="T28" fmla="*/ 42 w 63"/>
                <a:gd name="T29" fmla="*/ 56 h 62"/>
                <a:gd name="T30" fmla="*/ 12 w 63"/>
                <a:gd name="T31" fmla="*/ 49 h 62"/>
                <a:gd name="T32" fmla="*/ 33 w 63"/>
                <a:gd name="T33" fmla="*/ 31 h 62"/>
                <a:gd name="T34" fmla="*/ 34 w 63"/>
                <a:gd name="T35" fmla="*/ 31 h 62"/>
                <a:gd name="T36" fmla="*/ 32 w 63"/>
                <a:gd name="T37" fmla="*/ 27 h 62"/>
                <a:gd name="T38" fmla="*/ 5 w 63"/>
                <a:gd name="T39" fmla="*/ 30 h 62"/>
                <a:gd name="T40" fmla="*/ 5 w 63"/>
                <a:gd name="T41" fmla="*/ 31 h 62"/>
                <a:gd name="T42" fmla="*/ 12 w 63"/>
                <a:gd name="T43" fmla="*/ 49 h 62"/>
                <a:gd name="T44" fmla="*/ 5 w 63"/>
                <a:gd name="T45" fmla="*/ 26 h 62"/>
                <a:gd name="T46" fmla="*/ 30 w 63"/>
                <a:gd name="T47" fmla="*/ 23 h 62"/>
                <a:gd name="T48" fmla="*/ 20 w 63"/>
                <a:gd name="T49" fmla="*/ 7 h 62"/>
                <a:gd name="T50" fmla="*/ 5 w 63"/>
                <a:gd name="T51" fmla="*/ 26 h 62"/>
                <a:gd name="T52" fmla="*/ 25 w 63"/>
                <a:gd name="T53" fmla="*/ 5 h 62"/>
                <a:gd name="T54" fmla="*/ 35 w 63"/>
                <a:gd name="T55" fmla="*/ 21 h 62"/>
                <a:gd name="T56" fmla="*/ 49 w 63"/>
                <a:gd name="T57" fmla="*/ 11 h 62"/>
                <a:gd name="T58" fmla="*/ 32 w 63"/>
                <a:gd name="T59" fmla="*/ 5 h 62"/>
                <a:gd name="T60" fmla="*/ 25 w 63"/>
                <a:gd name="T61" fmla="*/ 5 h 62"/>
                <a:gd name="T62" fmla="*/ 52 w 63"/>
                <a:gd name="T63" fmla="*/ 14 h 62"/>
                <a:gd name="T64" fmla="*/ 37 w 63"/>
                <a:gd name="T65" fmla="*/ 25 h 62"/>
                <a:gd name="T66" fmla="*/ 39 w 63"/>
                <a:gd name="T67" fmla="*/ 29 h 62"/>
                <a:gd name="T68" fmla="*/ 40 w 63"/>
                <a:gd name="T69" fmla="*/ 30 h 62"/>
                <a:gd name="T70" fmla="*/ 58 w 63"/>
                <a:gd name="T71" fmla="*/ 31 h 62"/>
                <a:gd name="T72" fmla="*/ 52 w 63"/>
                <a:gd name="T73" fmla="*/ 1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 h="62">
                  <a:moveTo>
                    <a:pt x="32" y="62"/>
                  </a:moveTo>
                  <a:cubicBezTo>
                    <a:pt x="14" y="62"/>
                    <a:pt x="0" y="48"/>
                    <a:pt x="0" y="31"/>
                  </a:cubicBezTo>
                  <a:cubicBezTo>
                    <a:pt x="0" y="14"/>
                    <a:pt x="14" y="0"/>
                    <a:pt x="32" y="0"/>
                  </a:cubicBezTo>
                  <a:cubicBezTo>
                    <a:pt x="49" y="0"/>
                    <a:pt x="63" y="14"/>
                    <a:pt x="63" y="31"/>
                  </a:cubicBezTo>
                  <a:cubicBezTo>
                    <a:pt x="63" y="48"/>
                    <a:pt x="49" y="62"/>
                    <a:pt x="32" y="62"/>
                  </a:cubicBezTo>
                  <a:close/>
                  <a:moveTo>
                    <a:pt x="58" y="35"/>
                  </a:moveTo>
                  <a:cubicBezTo>
                    <a:pt x="57" y="35"/>
                    <a:pt x="50" y="33"/>
                    <a:pt x="41" y="34"/>
                  </a:cubicBezTo>
                  <a:cubicBezTo>
                    <a:pt x="45" y="44"/>
                    <a:pt x="46" y="52"/>
                    <a:pt x="46" y="53"/>
                  </a:cubicBezTo>
                  <a:cubicBezTo>
                    <a:pt x="52" y="49"/>
                    <a:pt x="57" y="43"/>
                    <a:pt x="58" y="35"/>
                  </a:cubicBezTo>
                  <a:close/>
                  <a:moveTo>
                    <a:pt x="42" y="56"/>
                  </a:moveTo>
                  <a:cubicBezTo>
                    <a:pt x="41" y="53"/>
                    <a:pt x="40" y="45"/>
                    <a:pt x="36" y="36"/>
                  </a:cubicBezTo>
                  <a:cubicBezTo>
                    <a:pt x="36" y="36"/>
                    <a:pt x="36" y="36"/>
                    <a:pt x="36" y="36"/>
                  </a:cubicBezTo>
                  <a:cubicBezTo>
                    <a:pt x="21" y="41"/>
                    <a:pt x="16" y="51"/>
                    <a:pt x="15" y="52"/>
                  </a:cubicBezTo>
                  <a:cubicBezTo>
                    <a:pt x="20" y="56"/>
                    <a:pt x="25" y="58"/>
                    <a:pt x="32" y="58"/>
                  </a:cubicBezTo>
                  <a:cubicBezTo>
                    <a:pt x="35" y="58"/>
                    <a:pt x="39" y="57"/>
                    <a:pt x="42" y="56"/>
                  </a:cubicBezTo>
                  <a:close/>
                  <a:moveTo>
                    <a:pt x="12" y="49"/>
                  </a:moveTo>
                  <a:cubicBezTo>
                    <a:pt x="12" y="48"/>
                    <a:pt x="20" y="36"/>
                    <a:pt x="33" y="31"/>
                  </a:cubicBezTo>
                  <a:cubicBezTo>
                    <a:pt x="34" y="31"/>
                    <a:pt x="34" y="31"/>
                    <a:pt x="34" y="31"/>
                  </a:cubicBezTo>
                  <a:cubicBezTo>
                    <a:pt x="34" y="30"/>
                    <a:pt x="33" y="28"/>
                    <a:pt x="32" y="27"/>
                  </a:cubicBezTo>
                  <a:cubicBezTo>
                    <a:pt x="19" y="31"/>
                    <a:pt x="6" y="30"/>
                    <a:pt x="5" y="30"/>
                  </a:cubicBezTo>
                  <a:cubicBezTo>
                    <a:pt x="5" y="31"/>
                    <a:pt x="5" y="31"/>
                    <a:pt x="5" y="31"/>
                  </a:cubicBezTo>
                  <a:cubicBezTo>
                    <a:pt x="5" y="38"/>
                    <a:pt x="8" y="44"/>
                    <a:pt x="12" y="49"/>
                  </a:cubicBezTo>
                  <a:close/>
                  <a:moveTo>
                    <a:pt x="5" y="26"/>
                  </a:moveTo>
                  <a:cubicBezTo>
                    <a:pt x="7" y="26"/>
                    <a:pt x="18" y="26"/>
                    <a:pt x="30" y="23"/>
                  </a:cubicBezTo>
                  <a:cubicBezTo>
                    <a:pt x="26" y="15"/>
                    <a:pt x="21" y="8"/>
                    <a:pt x="20" y="7"/>
                  </a:cubicBezTo>
                  <a:cubicBezTo>
                    <a:pt x="13" y="11"/>
                    <a:pt x="7" y="18"/>
                    <a:pt x="5" y="26"/>
                  </a:cubicBezTo>
                  <a:close/>
                  <a:moveTo>
                    <a:pt x="25" y="5"/>
                  </a:moveTo>
                  <a:cubicBezTo>
                    <a:pt x="26" y="6"/>
                    <a:pt x="31" y="13"/>
                    <a:pt x="35" y="21"/>
                  </a:cubicBezTo>
                  <a:cubicBezTo>
                    <a:pt x="45" y="17"/>
                    <a:pt x="49" y="12"/>
                    <a:pt x="49" y="11"/>
                  </a:cubicBezTo>
                  <a:cubicBezTo>
                    <a:pt x="44" y="7"/>
                    <a:pt x="38" y="5"/>
                    <a:pt x="32" y="5"/>
                  </a:cubicBezTo>
                  <a:cubicBezTo>
                    <a:pt x="29" y="5"/>
                    <a:pt x="27" y="5"/>
                    <a:pt x="25" y="5"/>
                  </a:cubicBezTo>
                  <a:close/>
                  <a:moveTo>
                    <a:pt x="52" y="14"/>
                  </a:moveTo>
                  <a:cubicBezTo>
                    <a:pt x="52" y="15"/>
                    <a:pt x="47" y="21"/>
                    <a:pt x="37" y="25"/>
                  </a:cubicBezTo>
                  <a:cubicBezTo>
                    <a:pt x="38" y="26"/>
                    <a:pt x="38" y="27"/>
                    <a:pt x="39" y="29"/>
                  </a:cubicBezTo>
                  <a:cubicBezTo>
                    <a:pt x="39" y="29"/>
                    <a:pt x="39" y="30"/>
                    <a:pt x="40" y="30"/>
                  </a:cubicBezTo>
                  <a:cubicBezTo>
                    <a:pt x="48" y="29"/>
                    <a:pt x="57" y="31"/>
                    <a:pt x="58" y="31"/>
                  </a:cubicBezTo>
                  <a:cubicBezTo>
                    <a:pt x="58" y="25"/>
                    <a:pt x="56" y="19"/>
                    <a:pt x="52" y="14"/>
                  </a:cubicBezTo>
                  <a:close/>
                </a:path>
              </a:pathLst>
            </a:custGeom>
            <a:solidFill>
              <a:srgbClr val="00B2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25"/>
            <p:cNvSpPr>
              <a:spLocks noEditPoints="1"/>
            </p:cNvSpPr>
            <p:nvPr/>
          </p:nvSpPr>
          <p:spPr bwMode="auto">
            <a:xfrm>
              <a:off x="2922" y="2371"/>
              <a:ext cx="80" cy="70"/>
            </a:xfrm>
            <a:custGeom>
              <a:avLst/>
              <a:gdLst>
                <a:gd name="T0" fmla="*/ 65 w 65"/>
                <a:gd name="T1" fmla="*/ 18 h 57"/>
                <a:gd name="T2" fmla="*/ 47 w 65"/>
                <a:gd name="T3" fmla="*/ 0 h 57"/>
                <a:gd name="T4" fmla="*/ 32 w 65"/>
                <a:gd name="T5" fmla="*/ 6 h 57"/>
                <a:gd name="T6" fmla="*/ 18 w 65"/>
                <a:gd name="T7" fmla="*/ 0 h 57"/>
                <a:gd name="T8" fmla="*/ 0 w 65"/>
                <a:gd name="T9" fmla="*/ 18 h 57"/>
                <a:gd name="T10" fmla="*/ 6 w 65"/>
                <a:gd name="T11" fmla="*/ 32 h 57"/>
                <a:gd name="T12" fmla="*/ 6 w 65"/>
                <a:gd name="T13" fmla="*/ 32 h 57"/>
                <a:gd name="T14" fmla="*/ 26 w 65"/>
                <a:gd name="T15" fmla="*/ 53 h 57"/>
                <a:gd name="T16" fmla="*/ 32 w 65"/>
                <a:gd name="T17" fmla="*/ 57 h 57"/>
                <a:gd name="T18" fmla="*/ 39 w 65"/>
                <a:gd name="T19" fmla="*/ 53 h 57"/>
                <a:gd name="T20" fmla="*/ 59 w 65"/>
                <a:gd name="T21" fmla="*/ 32 h 57"/>
                <a:gd name="T22" fmla="*/ 59 w 65"/>
                <a:gd name="T23" fmla="*/ 32 h 57"/>
                <a:gd name="T24" fmla="*/ 65 w 65"/>
                <a:gd name="T25" fmla="*/ 18 h 57"/>
                <a:gd name="T26" fmla="*/ 54 w 65"/>
                <a:gd name="T27" fmla="*/ 26 h 57"/>
                <a:gd name="T28" fmla="*/ 33 w 65"/>
                <a:gd name="T29" fmla="*/ 47 h 57"/>
                <a:gd name="T30" fmla="*/ 32 w 65"/>
                <a:gd name="T31" fmla="*/ 48 h 57"/>
                <a:gd name="T32" fmla="*/ 32 w 65"/>
                <a:gd name="T33" fmla="*/ 47 h 57"/>
                <a:gd name="T34" fmla="*/ 11 w 65"/>
                <a:gd name="T35" fmla="*/ 26 h 57"/>
                <a:gd name="T36" fmla="*/ 8 w 65"/>
                <a:gd name="T37" fmla="*/ 18 h 57"/>
                <a:gd name="T38" fmla="*/ 18 w 65"/>
                <a:gd name="T39" fmla="*/ 8 h 57"/>
                <a:gd name="T40" fmla="*/ 26 w 65"/>
                <a:gd name="T41" fmla="*/ 11 h 57"/>
                <a:gd name="T42" fmla="*/ 32 w 65"/>
                <a:gd name="T43" fmla="*/ 18 h 57"/>
                <a:gd name="T44" fmla="*/ 39 w 65"/>
                <a:gd name="T45" fmla="*/ 11 h 57"/>
                <a:gd name="T46" fmla="*/ 47 w 65"/>
                <a:gd name="T47" fmla="*/ 8 h 57"/>
                <a:gd name="T48" fmla="*/ 57 w 65"/>
                <a:gd name="T49" fmla="*/ 18 h 57"/>
                <a:gd name="T50" fmla="*/ 54 w 65"/>
                <a:gd name="T51" fmla="*/ 2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5" h="57">
                  <a:moveTo>
                    <a:pt x="65" y="18"/>
                  </a:moveTo>
                  <a:cubicBezTo>
                    <a:pt x="65" y="8"/>
                    <a:pt x="57" y="0"/>
                    <a:pt x="47" y="0"/>
                  </a:cubicBezTo>
                  <a:cubicBezTo>
                    <a:pt x="41" y="0"/>
                    <a:pt x="36" y="2"/>
                    <a:pt x="32" y="6"/>
                  </a:cubicBezTo>
                  <a:cubicBezTo>
                    <a:pt x="29" y="2"/>
                    <a:pt x="24" y="0"/>
                    <a:pt x="18" y="0"/>
                  </a:cubicBezTo>
                  <a:cubicBezTo>
                    <a:pt x="8" y="0"/>
                    <a:pt x="0" y="8"/>
                    <a:pt x="0" y="18"/>
                  </a:cubicBezTo>
                  <a:cubicBezTo>
                    <a:pt x="0" y="24"/>
                    <a:pt x="2" y="29"/>
                    <a:pt x="6" y="32"/>
                  </a:cubicBezTo>
                  <a:cubicBezTo>
                    <a:pt x="6" y="32"/>
                    <a:pt x="6" y="32"/>
                    <a:pt x="6" y="32"/>
                  </a:cubicBezTo>
                  <a:cubicBezTo>
                    <a:pt x="26" y="53"/>
                    <a:pt x="26" y="53"/>
                    <a:pt x="26" y="53"/>
                  </a:cubicBezTo>
                  <a:cubicBezTo>
                    <a:pt x="28" y="55"/>
                    <a:pt x="30" y="57"/>
                    <a:pt x="32" y="57"/>
                  </a:cubicBezTo>
                  <a:cubicBezTo>
                    <a:pt x="35" y="57"/>
                    <a:pt x="37" y="55"/>
                    <a:pt x="39" y="53"/>
                  </a:cubicBezTo>
                  <a:cubicBezTo>
                    <a:pt x="59" y="32"/>
                    <a:pt x="59" y="32"/>
                    <a:pt x="59" y="32"/>
                  </a:cubicBezTo>
                  <a:cubicBezTo>
                    <a:pt x="59" y="32"/>
                    <a:pt x="59" y="32"/>
                    <a:pt x="59" y="32"/>
                  </a:cubicBezTo>
                  <a:cubicBezTo>
                    <a:pt x="63" y="29"/>
                    <a:pt x="65" y="24"/>
                    <a:pt x="65" y="18"/>
                  </a:cubicBezTo>
                  <a:close/>
                  <a:moveTo>
                    <a:pt x="54" y="26"/>
                  </a:moveTo>
                  <a:cubicBezTo>
                    <a:pt x="33" y="47"/>
                    <a:pt x="33" y="47"/>
                    <a:pt x="33" y="47"/>
                  </a:cubicBezTo>
                  <a:cubicBezTo>
                    <a:pt x="33" y="47"/>
                    <a:pt x="33" y="47"/>
                    <a:pt x="32" y="48"/>
                  </a:cubicBezTo>
                  <a:cubicBezTo>
                    <a:pt x="32" y="47"/>
                    <a:pt x="32" y="47"/>
                    <a:pt x="32" y="47"/>
                  </a:cubicBezTo>
                  <a:cubicBezTo>
                    <a:pt x="11" y="26"/>
                    <a:pt x="11" y="26"/>
                    <a:pt x="11" y="26"/>
                  </a:cubicBezTo>
                  <a:cubicBezTo>
                    <a:pt x="9" y="24"/>
                    <a:pt x="8" y="21"/>
                    <a:pt x="8" y="18"/>
                  </a:cubicBezTo>
                  <a:cubicBezTo>
                    <a:pt x="8" y="13"/>
                    <a:pt x="13" y="8"/>
                    <a:pt x="18" y="8"/>
                  </a:cubicBezTo>
                  <a:cubicBezTo>
                    <a:pt x="22" y="8"/>
                    <a:pt x="24" y="9"/>
                    <a:pt x="26" y="11"/>
                  </a:cubicBezTo>
                  <a:cubicBezTo>
                    <a:pt x="32" y="18"/>
                    <a:pt x="32" y="18"/>
                    <a:pt x="32" y="18"/>
                  </a:cubicBezTo>
                  <a:cubicBezTo>
                    <a:pt x="39" y="11"/>
                    <a:pt x="39" y="11"/>
                    <a:pt x="39" y="11"/>
                  </a:cubicBezTo>
                  <a:cubicBezTo>
                    <a:pt x="41" y="9"/>
                    <a:pt x="43" y="8"/>
                    <a:pt x="47" y="8"/>
                  </a:cubicBezTo>
                  <a:cubicBezTo>
                    <a:pt x="52" y="8"/>
                    <a:pt x="57" y="13"/>
                    <a:pt x="57" y="18"/>
                  </a:cubicBezTo>
                  <a:cubicBezTo>
                    <a:pt x="57" y="21"/>
                    <a:pt x="56" y="24"/>
                    <a:pt x="54" y="26"/>
                  </a:cubicBezTo>
                  <a:close/>
                </a:path>
              </a:pathLst>
            </a:custGeom>
            <a:solidFill>
              <a:srgbClr val="00AD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26"/>
            <p:cNvSpPr>
              <a:spLocks noEditPoints="1"/>
            </p:cNvSpPr>
            <p:nvPr/>
          </p:nvSpPr>
          <p:spPr bwMode="auto">
            <a:xfrm>
              <a:off x="2844" y="2149"/>
              <a:ext cx="79" cy="58"/>
            </a:xfrm>
            <a:custGeom>
              <a:avLst/>
              <a:gdLst>
                <a:gd name="T0" fmla="*/ 56 w 64"/>
                <a:gd name="T1" fmla="*/ 8 h 47"/>
                <a:gd name="T2" fmla="*/ 56 w 64"/>
                <a:gd name="T3" fmla="*/ 0 h 47"/>
                <a:gd name="T4" fmla="*/ 0 w 64"/>
                <a:gd name="T5" fmla="*/ 0 h 47"/>
                <a:gd name="T6" fmla="*/ 0 w 64"/>
                <a:gd name="T7" fmla="*/ 43 h 47"/>
                <a:gd name="T8" fmla="*/ 4 w 64"/>
                <a:gd name="T9" fmla="*/ 47 h 47"/>
                <a:gd name="T10" fmla="*/ 58 w 64"/>
                <a:gd name="T11" fmla="*/ 47 h 47"/>
                <a:gd name="T12" fmla="*/ 64 w 64"/>
                <a:gd name="T13" fmla="*/ 41 h 47"/>
                <a:gd name="T14" fmla="*/ 64 w 64"/>
                <a:gd name="T15" fmla="*/ 8 h 47"/>
                <a:gd name="T16" fmla="*/ 56 w 64"/>
                <a:gd name="T17" fmla="*/ 8 h 47"/>
                <a:gd name="T18" fmla="*/ 52 w 64"/>
                <a:gd name="T19" fmla="*/ 43 h 47"/>
                <a:gd name="T20" fmla="*/ 4 w 64"/>
                <a:gd name="T21" fmla="*/ 43 h 47"/>
                <a:gd name="T22" fmla="*/ 4 w 64"/>
                <a:gd name="T23" fmla="*/ 4 h 47"/>
                <a:gd name="T24" fmla="*/ 52 w 64"/>
                <a:gd name="T25" fmla="*/ 4 h 47"/>
                <a:gd name="T26" fmla="*/ 52 w 64"/>
                <a:gd name="T27" fmla="*/ 43 h 47"/>
                <a:gd name="T28" fmla="*/ 8 w 64"/>
                <a:gd name="T29" fmla="*/ 12 h 47"/>
                <a:gd name="T30" fmla="*/ 48 w 64"/>
                <a:gd name="T31" fmla="*/ 12 h 47"/>
                <a:gd name="T32" fmla="*/ 48 w 64"/>
                <a:gd name="T33" fmla="*/ 16 h 47"/>
                <a:gd name="T34" fmla="*/ 8 w 64"/>
                <a:gd name="T35" fmla="*/ 16 h 47"/>
                <a:gd name="T36" fmla="*/ 8 w 64"/>
                <a:gd name="T37" fmla="*/ 12 h 47"/>
                <a:gd name="T38" fmla="*/ 32 w 64"/>
                <a:gd name="T39" fmla="*/ 20 h 47"/>
                <a:gd name="T40" fmla="*/ 48 w 64"/>
                <a:gd name="T41" fmla="*/ 20 h 47"/>
                <a:gd name="T42" fmla="*/ 48 w 64"/>
                <a:gd name="T43" fmla="*/ 24 h 47"/>
                <a:gd name="T44" fmla="*/ 32 w 64"/>
                <a:gd name="T45" fmla="*/ 24 h 47"/>
                <a:gd name="T46" fmla="*/ 32 w 64"/>
                <a:gd name="T47" fmla="*/ 20 h 47"/>
                <a:gd name="T48" fmla="*/ 32 w 64"/>
                <a:gd name="T49" fmla="*/ 28 h 47"/>
                <a:gd name="T50" fmla="*/ 48 w 64"/>
                <a:gd name="T51" fmla="*/ 28 h 47"/>
                <a:gd name="T52" fmla="*/ 48 w 64"/>
                <a:gd name="T53" fmla="*/ 32 h 47"/>
                <a:gd name="T54" fmla="*/ 32 w 64"/>
                <a:gd name="T55" fmla="*/ 32 h 47"/>
                <a:gd name="T56" fmla="*/ 32 w 64"/>
                <a:gd name="T57" fmla="*/ 28 h 47"/>
                <a:gd name="T58" fmla="*/ 32 w 64"/>
                <a:gd name="T59" fmla="*/ 36 h 47"/>
                <a:gd name="T60" fmla="*/ 44 w 64"/>
                <a:gd name="T61" fmla="*/ 36 h 47"/>
                <a:gd name="T62" fmla="*/ 44 w 64"/>
                <a:gd name="T63" fmla="*/ 40 h 47"/>
                <a:gd name="T64" fmla="*/ 32 w 64"/>
                <a:gd name="T65" fmla="*/ 40 h 47"/>
                <a:gd name="T66" fmla="*/ 32 w 64"/>
                <a:gd name="T67" fmla="*/ 36 h 47"/>
                <a:gd name="T68" fmla="*/ 8 w 64"/>
                <a:gd name="T69" fmla="*/ 20 h 47"/>
                <a:gd name="T70" fmla="*/ 28 w 64"/>
                <a:gd name="T71" fmla="*/ 20 h 47"/>
                <a:gd name="T72" fmla="*/ 28 w 64"/>
                <a:gd name="T73" fmla="*/ 40 h 47"/>
                <a:gd name="T74" fmla="*/ 8 w 64"/>
                <a:gd name="T75" fmla="*/ 40 h 47"/>
                <a:gd name="T76" fmla="*/ 8 w 64"/>
                <a:gd name="T77" fmla="*/ 2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4" h="47">
                  <a:moveTo>
                    <a:pt x="56" y="8"/>
                  </a:moveTo>
                  <a:cubicBezTo>
                    <a:pt x="56" y="0"/>
                    <a:pt x="56" y="0"/>
                    <a:pt x="56" y="0"/>
                  </a:cubicBezTo>
                  <a:cubicBezTo>
                    <a:pt x="0" y="0"/>
                    <a:pt x="0" y="0"/>
                    <a:pt x="0" y="0"/>
                  </a:cubicBezTo>
                  <a:cubicBezTo>
                    <a:pt x="0" y="43"/>
                    <a:pt x="0" y="43"/>
                    <a:pt x="0" y="43"/>
                  </a:cubicBezTo>
                  <a:cubicBezTo>
                    <a:pt x="0" y="46"/>
                    <a:pt x="2" y="47"/>
                    <a:pt x="4" y="47"/>
                  </a:cubicBezTo>
                  <a:cubicBezTo>
                    <a:pt x="58" y="47"/>
                    <a:pt x="58" y="47"/>
                    <a:pt x="58" y="47"/>
                  </a:cubicBezTo>
                  <a:cubicBezTo>
                    <a:pt x="61" y="47"/>
                    <a:pt x="64" y="45"/>
                    <a:pt x="64" y="41"/>
                  </a:cubicBezTo>
                  <a:cubicBezTo>
                    <a:pt x="64" y="8"/>
                    <a:pt x="64" y="8"/>
                    <a:pt x="64" y="8"/>
                  </a:cubicBezTo>
                  <a:lnTo>
                    <a:pt x="56" y="8"/>
                  </a:lnTo>
                  <a:close/>
                  <a:moveTo>
                    <a:pt x="52" y="43"/>
                  </a:moveTo>
                  <a:cubicBezTo>
                    <a:pt x="4" y="43"/>
                    <a:pt x="4" y="43"/>
                    <a:pt x="4" y="43"/>
                  </a:cubicBezTo>
                  <a:cubicBezTo>
                    <a:pt x="4" y="4"/>
                    <a:pt x="4" y="4"/>
                    <a:pt x="4" y="4"/>
                  </a:cubicBezTo>
                  <a:cubicBezTo>
                    <a:pt x="52" y="4"/>
                    <a:pt x="52" y="4"/>
                    <a:pt x="52" y="4"/>
                  </a:cubicBezTo>
                  <a:lnTo>
                    <a:pt x="52" y="43"/>
                  </a:lnTo>
                  <a:close/>
                  <a:moveTo>
                    <a:pt x="8" y="12"/>
                  </a:moveTo>
                  <a:cubicBezTo>
                    <a:pt x="48" y="12"/>
                    <a:pt x="48" y="12"/>
                    <a:pt x="48" y="12"/>
                  </a:cubicBezTo>
                  <a:cubicBezTo>
                    <a:pt x="48" y="16"/>
                    <a:pt x="48" y="16"/>
                    <a:pt x="48" y="16"/>
                  </a:cubicBezTo>
                  <a:cubicBezTo>
                    <a:pt x="8" y="16"/>
                    <a:pt x="8" y="16"/>
                    <a:pt x="8" y="16"/>
                  </a:cubicBezTo>
                  <a:lnTo>
                    <a:pt x="8" y="12"/>
                  </a:lnTo>
                  <a:close/>
                  <a:moveTo>
                    <a:pt x="32" y="20"/>
                  </a:moveTo>
                  <a:cubicBezTo>
                    <a:pt x="48" y="20"/>
                    <a:pt x="48" y="20"/>
                    <a:pt x="48" y="20"/>
                  </a:cubicBezTo>
                  <a:cubicBezTo>
                    <a:pt x="48" y="24"/>
                    <a:pt x="48" y="24"/>
                    <a:pt x="48" y="24"/>
                  </a:cubicBezTo>
                  <a:cubicBezTo>
                    <a:pt x="32" y="24"/>
                    <a:pt x="32" y="24"/>
                    <a:pt x="32" y="24"/>
                  </a:cubicBezTo>
                  <a:lnTo>
                    <a:pt x="32" y="20"/>
                  </a:lnTo>
                  <a:close/>
                  <a:moveTo>
                    <a:pt x="32" y="28"/>
                  </a:moveTo>
                  <a:cubicBezTo>
                    <a:pt x="48" y="28"/>
                    <a:pt x="48" y="28"/>
                    <a:pt x="48" y="28"/>
                  </a:cubicBezTo>
                  <a:cubicBezTo>
                    <a:pt x="48" y="32"/>
                    <a:pt x="48" y="32"/>
                    <a:pt x="48" y="32"/>
                  </a:cubicBezTo>
                  <a:cubicBezTo>
                    <a:pt x="32" y="32"/>
                    <a:pt x="32" y="32"/>
                    <a:pt x="32" y="32"/>
                  </a:cubicBezTo>
                  <a:lnTo>
                    <a:pt x="32" y="28"/>
                  </a:lnTo>
                  <a:close/>
                  <a:moveTo>
                    <a:pt x="32" y="36"/>
                  </a:moveTo>
                  <a:cubicBezTo>
                    <a:pt x="44" y="36"/>
                    <a:pt x="44" y="36"/>
                    <a:pt x="44" y="36"/>
                  </a:cubicBezTo>
                  <a:cubicBezTo>
                    <a:pt x="44" y="40"/>
                    <a:pt x="44" y="40"/>
                    <a:pt x="44" y="40"/>
                  </a:cubicBezTo>
                  <a:cubicBezTo>
                    <a:pt x="32" y="40"/>
                    <a:pt x="32" y="40"/>
                    <a:pt x="32" y="40"/>
                  </a:cubicBezTo>
                  <a:lnTo>
                    <a:pt x="32" y="36"/>
                  </a:lnTo>
                  <a:close/>
                  <a:moveTo>
                    <a:pt x="8" y="20"/>
                  </a:moveTo>
                  <a:cubicBezTo>
                    <a:pt x="28" y="20"/>
                    <a:pt x="28" y="20"/>
                    <a:pt x="28" y="20"/>
                  </a:cubicBezTo>
                  <a:cubicBezTo>
                    <a:pt x="28" y="40"/>
                    <a:pt x="28" y="40"/>
                    <a:pt x="28" y="40"/>
                  </a:cubicBezTo>
                  <a:cubicBezTo>
                    <a:pt x="8" y="40"/>
                    <a:pt x="8" y="40"/>
                    <a:pt x="8" y="40"/>
                  </a:cubicBezTo>
                  <a:lnTo>
                    <a:pt x="8" y="20"/>
                  </a:lnTo>
                  <a:close/>
                </a:path>
              </a:pathLst>
            </a:custGeom>
            <a:solidFill>
              <a:srgbClr val="EA1D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27"/>
            <p:cNvSpPr>
              <a:spLocks noEditPoints="1"/>
            </p:cNvSpPr>
            <p:nvPr/>
          </p:nvSpPr>
          <p:spPr bwMode="auto">
            <a:xfrm>
              <a:off x="3037" y="2531"/>
              <a:ext cx="58" cy="59"/>
            </a:xfrm>
            <a:custGeom>
              <a:avLst/>
              <a:gdLst>
                <a:gd name="T0" fmla="*/ 43 w 47"/>
                <a:gd name="T1" fmla="*/ 29 h 48"/>
                <a:gd name="T2" fmla="*/ 47 w 47"/>
                <a:gd name="T3" fmla="*/ 16 h 48"/>
                <a:gd name="T4" fmla="*/ 42 w 47"/>
                <a:gd name="T5" fmla="*/ 8 h 48"/>
                <a:gd name="T6" fmla="*/ 37 w 47"/>
                <a:gd name="T7" fmla="*/ 9 h 48"/>
                <a:gd name="T8" fmla="*/ 28 w 47"/>
                <a:gd name="T9" fmla="*/ 0 h 48"/>
                <a:gd name="T10" fmla="*/ 19 w 47"/>
                <a:gd name="T11" fmla="*/ 0 h 48"/>
                <a:gd name="T12" fmla="*/ 18 w 47"/>
                <a:gd name="T13" fmla="*/ 5 h 48"/>
                <a:gd name="T14" fmla="*/ 5 w 47"/>
                <a:gd name="T15" fmla="*/ 8 h 48"/>
                <a:gd name="T16" fmla="*/ 0 w 47"/>
                <a:gd name="T17" fmla="*/ 16 h 48"/>
                <a:gd name="T18" fmla="*/ 4 w 47"/>
                <a:gd name="T19" fmla="*/ 19 h 48"/>
                <a:gd name="T20" fmla="*/ 0 w 47"/>
                <a:gd name="T21" fmla="*/ 32 h 48"/>
                <a:gd name="T22" fmla="*/ 5 w 47"/>
                <a:gd name="T23" fmla="*/ 40 h 48"/>
                <a:gd name="T24" fmla="*/ 10 w 47"/>
                <a:gd name="T25" fmla="*/ 39 h 48"/>
                <a:gd name="T26" fmla="*/ 19 w 47"/>
                <a:gd name="T27" fmla="*/ 48 h 48"/>
                <a:gd name="T28" fmla="*/ 28 w 47"/>
                <a:gd name="T29" fmla="*/ 48 h 48"/>
                <a:gd name="T30" fmla="*/ 29 w 47"/>
                <a:gd name="T31" fmla="*/ 44 h 48"/>
                <a:gd name="T32" fmla="*/ 42 w 47"/>
                <a:gd name="T33" fmla="*/ 40 h 48"/>
                <a:gd name="T34" fmla="*/ 47 w 47"/>
                <a:gd name="T35" fmla="*/ 32 h 48"/>
                <a:gd name="T36" fmla="*/ 43 w 47"/>
                <a:gd name="T37" fmla="*/ 29 h 48"/>
                <a:gd name="T38" fmla="*/ 23 w 47"/>
                <a:gd name="T39" fmla="*/ 34 h 48"/>
                <a:gd name="T40" fmla="*/ 14 w 47"/>
                <a:gd name="T41" fmla="*/ 24 h 48"/>
                <a:gd name="T42" fmla="*/ 23 w 47"/>
                <a:gd name="T43" fmla="*/ 14 h 48"/>
                <a:gd name="T44" fmla="*/ 33 w 47"/>
                <a:gd name="T45" fmla="*/ 24 h 48"/>
                <a:gd name="T46" fmla="*/ 23 w 47"/>
                <a:gd name="T4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48">
                  <a:moveTo>
                    <a:pt x="43" y="29"/>
                  </a:moveTo>
                  <a:cubicBezTo>
                    <a:pt x="41" y="24"/>
                    <a:pt x="42" y="19"/>
                    <a:pt x="47" y="16"/>
                  </a:cubicBezTo>
                  <a:cubicBezTo>
                    <a:pt x="42" y="8"/>
                    <a:pt x="42" y="8"/>
                    <a:pt x="42" y="8"/>
                  </a:cubicBezTo>
                  <a:cubicBezTo>
                    <a:pt x="41" y="9"/>
                    <a:pt x="39" y="9"/>
                    <a:pt x="37" y="9"/>
                  </a:cubicBezTo>
                  <a:cubicBezTo>
                    <a:pt x="32" y="9"/>
                    <a:pt x="28" y="5"/>
                    <a:pt x="28" y="0"/>
                  </a:cubicBezTo>
                  <a:cubicBezTo>
                    <a:pt x="19" y="0"/>
                    <a:pt x="19" y="0"/>
                    <a:pt x="19" y="0"/>
                  </a:cubicBezTo>
                  <a:cubicBezTo>
                    <a:pt x="19" y="1"/>
                    <a:pt x="18" y="3"/>
                    <a:pt x="18" y="5"/>
                  </a:cubicBezTo>
                  <a:cubicBezTo>
                    <a:pt x="15" y="9"/>
                    <a:pt x="9" y="10"/>
                    <a:pt x="5" y="8"/>
                  </a:cubicBezTo>
                  <a:cubicBezTo>
                    <a:pt x="0" y="16"/>
                    <a:pt x="0" y="16"/>
                    <a:pt x="0" y="16"/>
                  </a:cubicBezTo>
                  <a:cubicBezTo>
                    <a:pt x="2" y="17"/>
                    <a:pt x="3" y="18"/>
                    <a:pt x="4" y="19"/>
                  </a:cubicBezTo>
                  <a:cubicBezTo>
                    <a:pt x="6" y="24"/>
                    <a:pt x="5" y="29"/>
                    <a:pt x="0" y="32"/>
                  </a:cubicBezTo>
                  <a:cubicBezTo>
                    <a:pt x="5" y="40"/>
                    <a:pt x="5" y="40"/>
                    <a:pt x="5" y="40"/>
                  </a:cubicBezTo>
                  <a:cubicBezTo>
                    <a:pt x="6" y="39"/>
                    <a:pt x="8" y="39"/>
                    <a:pt x="10" y="39"/>
                  </a:cubicBezTo>
                  <a:cubicBezTo>
                    <a:pt x="15" y="39"/>
                    <a:pt x="19" y="43"/>
                    <a:pt x="19" y="48"/>
                  </a:cubicBezTo>
                  <a:cubicBezTo>
                    <a:pt x="28" y="48"/>
                    <a:pt x="28" y="48"/>
                    <a:pt x="28" y="48"/>
                  </a:cubicBezTo>
                  <a:cubicBezTo>
                    <a:pt x="28" y="47"/>
                    <a:pt x="29" y="45"/>
                    <a:pt x="29" y="44"/>
                  </a:cubicBezTo>
                  <a:cubicBezTo>
                    <a:pt x="32" y="39"/>
                    <a:pt x="38" y="38"/>
                    <a:pt x="42" y="40"/>
                  </a:cubicBezTo>
                  <a:cubicBezTo>
                    <a:pt x="47" y="32"/>
                    <a:pt x="47" y="32"/>
                    <a:pt x="47" y="32"/>
                  </a:cubicBezTo>
                  <a:cubicBezTo>
                    <a:pt x="45" y="31"/>
                    <a:pt x="44" y="30"/>
                    <a:pt x="43" y="29"/>
                  </a:cubicBezTo>
                  <a:close/>
                  <a:moveTo>
                    <a:pt x="23" y="34"/>
                  </a:moveTo>
                  <a:cubicBezTo>
                    <a:pt x="18" y="34"/>
                    <a:pt x="14" y="29"/>
                    <a:pt x="14" y="24"/>
                  </a:cubicBezTo>
                  <a:cubicBezTo>
                    <a:pt x="14" y="19"/>
                    <a:pt x="18" y="14"/>
                    <a:pt x="23" y="14"/>
                  </a:cubicBezTo>
                  <a:cubicBezTo>
                    <a:pt x="29" y="14"/>
                    <a:pt x="33" y="19"/>
                    <a:pt x="33" y="24"/>
                  </a:cubicBezTo>
                  <a:cubicBezTo>
                    <a:pt x="33" y="29"/>
                    <a:pt x="29" y="34"/>
                    <a:pt x="23" y="34"/>
                  </a:cubicBezTo>
                  <a:close/>
                </a:path>
              </a:pathLst>
            </a:custGeom>
            <a:solidFill>
              <a:srgbClr val="7322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28"/>
            <p:cNvSpPr>
              <a:spLocks noEditPoints="1"/>
            </p:cNvSpPr>
            <p:nvPr/>
          </p:nvSpPr>
          <p:spPr bwMode="auto">
            <a:xfrm>
              <a:off x="2715" y="2514"/>
              <a:ext cx="96" cy="96"/>
            </a:xfrm>
            <a:custGeom>
              <a:avLst/>
              <a:gdLst>
                <a:gd name="T0" fmla="*/ 51 w 96"/>
                <a:gd name="T1" fmla="*/ 0 h 96"/>
                <a:gd name="T2" fmla="*/ 42 w 96"/>
                <a:gd name="T3" fmla="*/ 10 h 96"/>
                <a:gd name="T4" fmla="*/ 51 w 96"/>
                <a:gd name="T5" fmla="*/ 18 h 96"/>
                <a:gd name="T6" fmla="*/ 30 w 96"/>
                <a:gd name="T7" fmla="*/ 42 h 96"/>
                <a:gd name="T8" fmla="*/ 9 w 96"/>
                <a:gd name="T9" fmla="*/ 42 h 96"/>
                <a:gd name="T10" fmla="*/ 25 w 96"/>
                <a:gd name="T11" fmla="*/ 59 h 96"/>
                <a:gd name="T12" fmla="*/ 0 w 96"/>
                <a:gd name="T13" fmla="*/ 92 h 96"/>
                <a:gd name="T14" fmla="*/ 0 w 96"/>
                <a:gd name="T15" fmla="*/ 96 h 96"/>
                <a:gd name="T16" fmla="*/ 4 w 96"/>
                <a:gd name="T17" fmla="*/ 96 h 96"/>
                <a:gd name="T18" fmla="*/ 37 w 96"/>
                <a:gd name="T19" fmla="*/ 70 h 96"/>
                <a:gd name="T20" fmla="*/ 54 w 96"/>
                <a:gd name="T21" fmla="*/ 87 h 96"/>
                <a:gd name="T22" fmla="*/ 54 w 96"/>
                <a:gd name="T23" fmla="*/ 66 h 96"/>
                <a:gd name="T24" fmla="*/ 78 w 96"/>
                <a:gd name="T25" fmla="*/ 45 h 96"/>
                <a:gd name="T26" fmla="*/ 86 w 96"/>
                <a:gd name="T27" fmla="*/ 54 h 96"/>
                <a:gd name="T28" fmla="*/ 96 w 96"/>
                <a:gd name="T29" fmla="*/ 45 h 96"/>
                <a:gd name="T30" fmla="*/ 51 w 96"/>
                <a:gd name="T31" fmla="*/ 0 h 96"/>
                <a:gd name="T32" fmla="*/ 42 w 96"/>
                <a:gd name="T33" fmla="*/ 51 h 96"/>
                <a:gd name="T34" fmla="*/ 36 w 96"/>
                <a:gd name="T35" fmla="*/ 45 h 96"/>
                <a:gd name="T36" fmla="*/ 57 w 96"/>
                <a:gd name="T37" fmla="*/ 24 h 96"/>
                <a:gd name="T38" fmla="*/ 63 w 96"/>
                <a:gd name="T39" fmla="*/ 31 h 96"/>
                <a:gd name="T40" fmla="*/ 42 w 96"/>
                <a:gd name="T41" fmla="*/ 5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96">
                  <a:moveTo>
                    <a:pt x="51" y="0"/>
                  </a:moveTo>
                  <a:lnTo>
                    <a:pt x="42" y="10"/>
                  </a:lnTo>
                  <a:lnTo>
                    <a:pt x="51" y="18"/>
                  </a:lnTo>
                  <a:lnTo>
                    <a:pt x="30" y="42"/>
                  </a:lnTo>
                  <a:lnTo>
                    <a:pt x="9" y="42"/>
                  </a:lnTo>
                  <a:lnTo>
                    <a:pt x="25" y="59"/>
                  </a:lnTo>
                  <a:lnTo>
                    <a:pt x="0" y="92"/>
                  </a:lnTo>
                  <a:lnTo>
                    <a:pt x="0" y="96"/>
                  </a:lnTo>
                  <a:lnTo>
                    <a:pt x="4" y="96"/>
                  </a:lnTo>
                  <a:lnTo>
                    <a:pt x="37" y="70"/>
                  </a:lnTo>
                  <a:lnTo>
                    <a:pt x="54" y="87"/>
                  </a:lnTo>
                  <a:lnTo>
                    <a:pt x="54" y="66"/>
                  </a:lnTo>
                  <a:lnTo>
                    <a:pt x="78" y="45"/>
                  </a:lnTo>
                  <a:lnTo>
                    <a:pt x="86" y="54"/>
                  </a:lnTo>
                  <a:lnTo>
                    <a:pt x="96" y="45"/>
                  </a:lnTo>
                  <a:lnTo>
                    <a:pt x="51" y="0"/>
                  </a:lnTo>
                  <a:close/>
                  <a:moveTo>
                    <a:pt x="42" y="51"/>
                  </a:moveTo>
                  <a:lnTo>
                    <a:pt x="36" y="45"/>
                  </a:lnTo>
                  <a:lnTo>
                    <a:pt x="57" y="24"/>
                  </a:lnTo>
                  <a:lnTo>
                    <a:pt x="63" y="31"/>
                  </a:lnTo>
                  <a:lnTo>
                    <a:pt x="42" y="51"/>
                  </a:lnTo>
                  <a:close/>
                </a:path>
              </a:pathLst>
            </a:custGeom>
            <a:solidFill>
              <a:srgbClr val="EA1D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29"/>
            <p:cNvSpPr>
              <a:spLocks noEditPoints="1"/>
            </p:cNvSpPr>
            <p:nvPr/>
          </p:nvSpPr>
          <p:spPr bwMode="auto">
            <a:xfrm>
              <a:off x="2708" y="2294"/>
              <a:ext cx="70" cy="70"/>
            </a:xfrm>
            <a:custGeom>
              <a:avLst/>
              <a:gdLst>
                <a:gd name="T0" fmla="*/ 57 w 57"/>
                <a:gd name="T1" fmla="*/ 29 h 57"/>
                <a:gd name="T2" fmla="*/ 28 w 57"/>
                <a:gd name="T3" fmla="*/ 57 h 57"/>
                <a:gd name="T4" fmla="*/ 0 w 57"/>
                <a:gd name="T5" fmla="*/ 29 h 57"/>
                <a:gd name="T6" fmla="*/ 28 w 57"/>
                <a:gd name="T7" fmla="*/ 0 h 57"/>
                <a:gd name="T8" fmla="*/ 57 w 57"/>
                <a:gd name="T9" fmla="*/ 29 h 57"/>
                <a:gd name="T10" fmla="*/ 5 w 57"/>
                <a:gd name="T11" fmla="*/ 29 h 57"/>
                <a:gd name="T12" fmla="*/ 28 w 57"/>
                <a:gd name="T13" fmla="*/ 52 h 57"/>
                <a:gd name="T14" fmla="*/ 52 w 57"/>
                <a:gd name="T15" fmla="*/ 29 h 57"/>
                <a:gd name="T16" fmla="*/ 28 w 57"/>
                <a:gd name="T17" fmla="*/ 5 h 57"/>
                <a:gd name="T18" fmla="*/ 5 w 57"/>
                <a:gd name="T19" fmla="*/ 29 h 57"/>
                <a:gd name="T20" fmla="*/ 31 w 57"/>
                <a:gd name="T21" fmla="*/ 12 h 57"/>
                <a:gd name="T22" fmla="*/ 45 w 57"/>
                <a:gd name="T23" fmla="*/ 26 h 57"/>
                <a:gd name="T24" fmla="*/ 45 w 57"/>
                <a:gd name="T25" fmla="*/ 31 h 57"/>
                <a:gd name="T26" fmla="*/ 40 w 57"/>
                <a:gd name="T27" fmla="*/ 31 h 57"/>
                <a:gd name="T28" fmla="*/ 32 w 57"/>
                <a:gd name="T29" fmla="*/ 23 h 57"/>
                <a:gd name="T30" fmla="*/ 32 w 57"/>
                <a:gd name="T31" fmla="*/ 43 h 57"/>
                <a:gd name="T32" fmla="*/ 28 w 57"/>
                <a:gd name="T33" fmla="*/ 47 h 57"/>
                <a:gd name="T34" fmla="*/ 25 w 57"/>
                <a:gd name="T35" fmla="*/ 43 h 57"/>
                <a:gd name="T36" fmla="*/ 25 w 57"/>
                <a:gd name="T37" fmla="*/ 23 h 57"/>
                <a:gd name="T38" fmla="*/ 17 w 57"/>
                <a:gd name="T39" fmla="*/ 31 h 57"/>
                <a:gd name="T40" fmla="*/ 12 w 57"/>
                <a:gd name="T41" fmla="*/ 31 h 57"/>
                <a:gd name="T42" fmla="*/ 11 w 57"/>
                <a:gd name="T43" fmla="*/ 29 h 57"/>
                <a:gd name="T44" fmla="*/ 12 w 57"/>
                <a:gd name="T45" fmla="*/ 26 h 57"/>
                <a:gd name="T46" fmla="*/ 26 w 57"/>
                <a:gd name="T47" fmla="*/ 12 h 57"/>
                <a:gd name="T48" fmla="*/ 31 w 57"/>
                <a:gd name="T49" fmla="*/ 1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 h="57">
                  <a:moveTo>
                    <a:pt x="57" y="29"/>
                  </a:moveTo>
                  <a:cubicBezTo>
                    <a:pt x="57" y="45"/>
                    <a:pt x="44" y="57"/>
                    <a:pt x="28" y="57"/>
                  </a:cubicBezTo>
                  <a:cubicBezTo>
                    <a:pt x="13" y="57"/>
                    <a:pt x="0" y="45"/>
                    <a:pt x="0" y="29"/>
                  </a:cubicBezTo>
                  <a:cubicBezTo>
                    <a:pt x="0" y="13"/>
                    <a:pt x="13" y="0"/>
                    <a:pt x="28" y="0"/>
                  </a:cubicBezTo>
                  <a:cubicBezTo>
                    <a:pt x="44" y="0"/>
                    <a:pt x="57" y="13"/>
                    <a:pt x="57" y="29"/>
                  </a:cubicBezTo>
                  <a:close/>
                  <a:moveTo>
                    <a:pt x="5" y="29"/>
                  </a:moveTo>
                  <a:cubicBezTo>
                    <a:pt x="5" y="42"/>
                    <a:pt x="16" y="52"/>
                    <a:pt x="28" y="52"/>
                  </a:cubicBezTo>
                  <a:cubicBezTo>
                    <a:pt x="41" y="52"/>
                    <a:pt x="52" y="42"/>
                    <a:pt x="52" y="29"/>
                  </a:cubicBezTo>
                  <a:cubicBezTo>
                    <a:pt x="52" y="16"/>
                    <a:pt x="41" y="5"/>
                    <a:pt x="28" y="5"/>
                  </a:cubicBezTo>
                  <a:cubicBezTo>
                    <a:pt x="16" y="5"/>
                    <a:pt x="5" y="16"/>
                    <a:pt x="5" y="29"/>
                  </a:cubicBezTo>
                  <a:close/>
                  <a:moveTo>
                    <a:pt x="31" y="12"/>
                  </a:moveTo>
                  <a:cubicBezTo>
                    <a:pt x="45" y="26"/>
                    <a:pt x="45" y="26"/>
                    <a:pt x="45" y="26"/>
                  </a:cubicBezTo>
                  <a:cubicBezTo>
                    <a:pt x="47" y="28"/>
                    <a:pt x="47" y="30"/>
                    <a:pt x="45" y="31"/>
                  </a:cubicBezTo>
                  <a:cubicBezTo>
                    <a:pt x="44" y="33"/>
                    <a:pt x="42" y="33"/>
                    <a:pt x="40" y="31"/>
                  </a:cubicBezTo>
                  <a:cubicBezTo>
                    <a:pt x="32" y="23"/>
                    <a:pt x="32" y="23"/>
                    <a:pt x="32" y="23"/>
                  </a:cubicBezTo>
                  <a:cubicBezTo>
                    <a:pt x="32" y="43"/>
                    <a:pt x="32" y="43"/>
                    <a:pt x="32" y="43"/>
                  </a:cubicBezTo>
                  <a:cubicBezTo>
                    <a:pt x="32" y="45"/>
                    <a:pt x="30" y="47"/>
                    <a:pt x="28" y="47"/>
                  </a:cubicBezTo>
                  <a:cubicBezTo>
                    <a:pt x="26" y="47"/>
                    <a:pt x="25" y="45"/>
                    <a:pt x="25" y="43"/>
                  </a:cubicBezTo>
                  <a:cubicBezTo>
                    <a:pt x="25" y="23"/>
                    <a:pt x="25" y="23"/>
                    <a:pt x="25" y="23"/>
                  </a:cubicBezTo>
                  <a:cubicBezTo>
                    <a:pt x="17" y="31"/>
                    <a:pt x="17" y="31"/>
                    <a:pt x="17" y="31"/>
                  </a:cubicBezTo>
                  <a:cubicBezTo>
                    <a:pt x="15" y="33"/>
                    <a:pt x="13" y="33"/>
                    <a:pt x="12" y="31"/>
                  </a:cubicBezTo>
                  <a:cubicBezTo>
                    <a:pt x="11" y="31"/>
                    <a:pt x="11" y="30"/>
                    <a:pt x="11" y="29"/>
                  </a:cubicBezTo>
                  <a:cubicBezTo>
                    <a:pt x="11" y="28"/>
                    <a:pt x="11" y="27"/>
                    <a:pt x="12" y="26"/>
                  </a:cubicBezTo>
                  <a:cubicBezTo>
                    <a:pt x="26" y="12"/>
                    <a:pt x="26" y="12"/>
                    <a:pt x="26" y="12"/>
                  </a:cubicBezTo>
                  <a:cubicBezTo>
                    <a:pt x="27" y="11"/>
                    <a:pt x="30" y="11"/>
                    <a:pt x="31" y="12"/>
                  </a:cubicBezTo>
                  <a:close/>
                </a:path>
              </a:pathLst>
            </a:custGeom>
            <a:solidFill>
              <a:srgbClr val="FF4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30"/>
            <p:cNvSpPr>
              <a:spLocks noEditPoints="1"/>
            </p:cNvSpPr>
            <p:nvPr/>
          </p:nvSpPr>
          <p:spPr bwMode="auto">
            <a:xfrm>
              <a:off x="3164" y="1144"/>
              <a:ext cx="94" cy="94"/>
            </a:xfrm>
            <a:custGeom>
              <a:avLst/>
              <a:gdLst>
                <a:gd name="T0" fmla="*/ 64 w 77"/>
                <a:gd name="T1" fmla="*/ 0 h 77"/>
                <a:gd name="T2" fmla="*/ 13 w 77"/>
                <a:gd name="T3" fmla="*/ 0 h 77"/>
                <a:gd name="T4" fmla="*/ 0 w 77"/>
                <a:gd name="T5" fmla="*/ 13 h 77"/>
                <a:gd name="T6" fmla="*/ 0 w 77"/>
                <a:gd name="T7" fmla="*/ 64 h 77"/>
                <a:gd name="T8" fmla="*/ 13 w 77"/>
                <a:gd name="T9" fmla="*/ 77 h 77"/>
                <a:gd name="T10" fmla="*/ 64 w 77"/>
                <a:gd name="T11" fmla="*/ 76 h 77"/>
                <a:gd name="T12" fmla="*/ 77 w 77"/>
                <a:gd name="T13" fmla="*/ 64 h 77"/>
                <a:gd name="T14" fmla="*/ 77 w 77"/>
                <a:gd name="T15" fmla="*/ 12 h 77"/>
                <a:gd name="T16" fmla="*/ 64 w 77"/>
                <a:gd name="T17" fmla="*/ 0 h 77"/>
                <a:gd name="T18" fmla="*/ 25 w 77"/>
                <a:gd name="T19" fmla="*/ 34 h 77"/>
                <a:gd name="T20" fmla="*/ 52 w 77"/>
                <a:gd name="T21" fmla="*/ 33 h 77"/>
                <a:gd name="T22" fmla="*/ 53 w 77"/>
                <a:gd name="T23" fmla="*/ 38 h 77"/>
                <a:gd name="T24" fmla="*/ 39 w 77"/>
                <a:gd name="T25" fmla="*/ 53 h 77"/>
                <a:gd name="T26" fmla="*/ 24 w 77"/>
                <a:gd name="T27" fmla="*/ 38 h 77"/>
                <a:gd name="T28" fmla="*/ 25 w 77"/>
                <a:gd name="T29" fmla="*/ 34 h 77"/>
                <a:gd name="T30" fmla="*/ 67 w 77"/>
                <a:gd name="T31" fmla="*/ 33 h 77"/>
                <a:gd name="T32" fmla="*/ 67 w 77"/>
                <a:gd name="T33" fmla="*/ 52 h 77"/>
                <a:gd name="T34" fmla="*/ 67 w 77"/>
                <a:gd name="T35" fmla="*/ 62 h 77"/>
                <a:gd name="T36" fmla="*/ 63 w 77"/>
                <a:gd name="T37" fmla="*/ 67 h 77"/>
                <a:gd name="T38" fmla="*/ 15 w 77"/>
                <a:gd name="T39" fmla="*/ 67 h 77"/>
                <a:gd name="T40" fmla="*/ 10 w 77"/>
                <a:gd name="T41" fmla="*/ 62 h 77"/>
                <a:gd name="T42" fmla="*/ 10 w 77"/>
                <a:gd name="T43" fmla="*/ 53 h 77"/>
                <a:gd name="T44" fmla="*/ 10 w 77"/>
                <a:gd name="T45" fmla="*/ 34 h 77"/>
                <a:gd name="T46" fmla="*/ 10 w 77"/>
                <a:gd name="T47" fmla="*/ 34 h 77"/>
                <a:gd name="T48" fmla="*/ 17 w 77"/>
                <a:gd name="T49" fmla="*/ 34 h 77"/>
                <a:gd name="T50" fmla="*/ 17 w 77"/>
                <a:gd name="T51" fmla="*/ 38 h 77"/>
                <a:gd name="T52" fmla="*/ 39 w 77"/>
                <a:gd name="T53" fmla="*/ 60 h 77"/>
                <a:gd name="T54" fmla="*/ 60 w 77"/>
                <a:gd name="T55" fmla="*/ 38 h 77"/>
                <a:gd name="T56" fmla="*/ 60 w 77"/>
                <a:gd name="T57" fmla="*/ 33 h 77"/>
                <a:gd name="T58" fmla="*/ 67 w 77"/>
                <a:gd name="T59" fmla="*/ 33 h 77"/>
                <a:gd name="T60" fmla="*/ 67 w 77"/>
                <a:gd name="T61" fmla="*/ 17 h 77"/>
                <a:gd name="T62" fmla="*/ 65 w 77"/>
                <a:gd name="T63" fmla="*/ 19 h 77"/>
                <a:gd name="T64" fmla="*/ 60 w 77"/>
                <a:gd name="T65" fmla="*/ 19 h 77"/>
                <a:gd name="T66" fmla="*/ 58 w 77"/>
                <a:gd name="T67" fmla="*/ 17 h 77"/>
                <a:gd name="T68" fmla="*/ 58 w 77"/>
                <a:gd name="T69" fmla="*/ 12 h 77"/>
                <a:gd name="T70" fmla="*/ 60 w 77"/>
                <a:gd name="T71" fmla="*/ 9 h 77"/>
                <a:gd name="T72" fmla="*/ 65 w 77"/>
                <a:gd name="T73" fmla="*/ 9 h 77"/>
                <a:gd name="T74" fmla="*/ 67 w 77"/>
                <a:gd name="T75" fmla="*/ 12 h 77"/>
                <a:gd name="T76" fmla="*/ 67 w 77"/>
                <a:gd name="T77" fmla="*/ 1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77">
                  <a:moveTo>
                    <a:pt x="64" y="0"/>
                  </a:moveTo>
                  <a:cubicBezTo>
                    <a:pt x="13" y="0"/>
                    <a:pt x="13" y="0"/>
                    <a:pt x="13" y="0"/>
                  </a:cubicBezTo>
                  <a:cubicBezTo>
                    <a:pt x="6" y="0"/>
                    <a:pt x="0" y="6"/>
                    <a:pt x="0" y="13"/>
                  </a:cubicBezTo>
                  <a:cubicBezTo>
                    <a:pt x="0" y="64"/>
                    <a:pt x="0" y="64"/>
                    <a:pt x="0" y="64"/>
                  </a:cubicBezTo>
                  <a:cubicBezTo>
                    <a:pt x="1" y="71"/>
                    <a:pt x="6" y="77"/>
                    <a:pt x="13" y="77"/>
                  </a:cubicBezTo>
                  <a:cubicBezTo>
                    <a:pt x="64" y="76"/>
                    <a:pt x="64" y="76"/>
                    <a:pt x="64" y="76"/>
                  </a:cubicBezTo>
                  <a:cubicBezTo>
                    <a:pt x="71" y="76"/>
                    <a:pt x="77" y="71"/>
                    <a:pt x="77" y="64"/>
                  </a:cubicBezTo>
                  <a:cubicBezTo>
                    <a:pt x="77" y="12"/>
                    <a:pt x="77" y="12"/>
                    <a:pt x="77" y="12"/>
                  </a:cubicBezTo>
                  <a:cubicBezTo>
                    <a:pt x="77" y="5"/>
                    <a:pt x="71" y="0"/>
                    <a:pt x="64" y="0"/>
                  </a:cubicBezTo>
                  <a:close/>
                  <a:moveTo>
                    <a:pt x="25" y="34"/>
                  </a:moveTo>
                  <a:cubicBezTo>
                    <a:pt x="52" y="33"/>
                    <a:pt x="52" y="33"/>
                    <a:pt x="52" y="33"/>
                  </a:cubicBezTo>
                  <a:cubicBezTo>
                    <a:pt x="53" y="35"/>
                    <a:pt x="53" y="36"/>
                    <a:pt x="53" y="38"/>
                  </a:cubicBezTo>
                  <a:cubicBezTo>
                    <a:pt x="53" y="46"/>
                    <a:pt x="47" y="53"/>
                    <a:pt x="39" y="53"/>
                  </a:cubicBezTo>
                  <a:cubicBezTo>
                    <a:pt x="31" y="53"/>
                    <a:pt x="24" y="46"/>
                    <a:pt x="24" y="38"/>
                  </a:cubicBezTo>
                  <a:cubicBezTo>
                    <a:pt x="24" y="37"/>
                    <a:pt x="24" y="35"/>
                    <a:pt x="25" y="34"/>
                  </a:cubicBezTo>
                  <a:close/>
                  <a:moveTo>
                    <a:pt x="67" y="33"/>
                  </a:moveTo>
                  <a:cubicBezTo>
                    <a:pt x="67" y="52"/>
                    <a:pt x="67" y="52"/>
                    <a:pt x="67" y="52"/>
                  </a:cubicBezTo>
                  <a:cubicBezTo>
                    <a:pt x="67" y="62"/>
                    <a:pt x="67" y="62"/>
                    <a:pt x="67" y="62"/>
                  </a:cubicBezTo>
                  <a:cubicBezTo>
                    <a:pt x="67" y="65"/>
                    <a:pt x="65" y="67"/>
                    <a:pt x="63" y="67"/>
                  </a:cubicBezTo>
                  <a:cubicBezTo>
                    <a:pt x="15" y="67"/>
                    <a:pt x="15" y="67"/>
                    <a:pt x="15" y="67"/>
                  </a:cubicBezTo>
                  <a:cubicBezTo>
                    <a:pt x="12" y="67"/>
                    <a:pt x="10" y="65"/>
                    <a:pt x="10" y="62"/>
                  </a:cubicBezTo>
                  <a:cubicBezTo>
                    <a:pt x="10" y="53"/>
                    <a:pt x="10" y="53"/>
                    <a:pt x="10" y="53"/>
                  </a:cubicBezTo>
                  <a:cubicBezTo>
                    <a:pt x="10" y="34"/>
                    <a:pt x="10" y="34"/>
                    <a:pt x="10" y="34"/>
                  </a:cubicBezTo>
                  <a:cubicBezTo>
                    <a:pt x="10" y="34"/>
                    <a:pt x="10" y="34"/>
                    <a:pt x="10" y="34"/>
                  </a:cubicBezTo>
                  <a:cubicBezTo>
                    <a:pt x="17" y="34"/>
                    <a:pt x="17" y="34"/>
                    <a:pt x="17" y="34"/>
                  </a:cubicBezTo>
                  <a:cubicBezTo>
                    <a:pt x="17" y="35"/>
                    <a:pt x="17" y="37"/>
                    <a:pt x="17" y="38"/>
                  </a:cubicBezTo>
                  <a:cubicBezTo>
                    <a:pt x="17" y="50"/>
                    <a:pt x="27" y="60"/>
                    <a:pt x="39" y="60"/>
                  </a:cubicBezTo>
                  <a:cubicBezTo>
                    <a:pt x="51" y="60"/>
                    <a:pt x="60" y="50"/>
                    <a:pt x="60" y="38"/>
                  </a:cubicBezTo>
                  <a:cubicBezTo>
                    <a:pt x="60" y="36"/>
                    <a:pt x="60" y="35"/>
                    <a:pt x="60" y="33"/>
                  </a:cubicBezTo>
                  <a:cubicBezTo>
                    <a:pt x="67" y="33"/>
                    <a:pt x="67" y="33"/>
                    <a:pt x="67" y="33"/>
                  </a:cubicBezTo>
                  <a:close/>
                  <a:moveTo>
                    <a:pt x="67" y="17"/>
                  </a:moveTo>
                  <a:cubicBezTo>
                    <a:pt x="67" y="18"/>
                    <a:pt x="66" y="19"/>
                    <a:pt x="65" y="19"/>
                  </a:cubicBezTo>
                  <a:cubicBezTo>
                    <a:pt x="60" y="19"/>
                    <a:pt x="60" y="19"/>
                    <a:pt x="60" y="19"/>
                  </a:cubicBezTo>
                  <a:cubicBezTo>
                    <a:pt x="59" y="19"/>
                    <a:pt x="58" y="18"/>
                    <a:pt x="58" y="17"/>
                  </a:cubicBezTo>
                  <a:cubicBezTo>
                    <a:pt x="58" y="12"/>
                    <a:pt x="58" y="12"/>
                    <a:pt x="58" y="12"/>
                  </a:cubicBezTo>
                  <a:cubicBezTo>
                    <a:pt x="58" y="10"/>
                    <a:pt x="59" y="9"/>
                    <a:pt x="60" y="9"/>
                  </a:cubicBezTo>
                  <a:cubicBezTo>
                    <a:pt x="65" y="9"/>
                    <a:pt x="65" y="9"/>
                    <a:pt x="65" y="9"/>
                  </a:cubicBezTo>
                  <a:cubicBezTo>
                    <a:pt x="66" y="9"/>
                    <a:pt x="67" y="10"/>
                    <a:pt x="67" y="12"/>
                  </a:cubicBezTo>
                  <a:lnTo>
                    <a:pt x="67" y="17"/>
                  </a:lnTo>
                  <a:close/>
                </a:path>
              </a:pathLst>
            </a:custGeom>
            <a:solidFill>
              <a:srgbClr val="65CB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31"/>
            <p:cNvSpPr>
              <a:spLocks noEditPoints="1"/>
            </p:cNvSpPr>
            <p:nvPr/>
          </p:nvSpPr>
          <p:spPr bwMode="auto">
            <a:xfrm>
              <a:off x="2986" y="1284"/>
              <a:ext cx="97" cy="72"/>
            </a:xfrm>
            <a:custGeom>
              <a:avLst/>
              <a:gdLst>
                <a:gd name="T0" fmla="*/ 76 w 79"/>
                <a:gd name="T1" fmla="*/ 3 h 59"/>
                <a:gd name="T2" fmla="*/ 40 w 79"/>
                <a:gd name="T3" fmla="*/ 0 h 59"/>
                <a:gd name="T4" fmla="*/ 4 w 79"/>
                <a:gd name="T5" fmla="*/ 3 h 59"/>
                <a:gd name="T6" fmla="*/ 0 w 79"/>
                <a:gd name="T7" fmla="*/ 30 h 59"/>
                <a:gd name="T8" fmla="*/ 4 w 79"/>
                <a:gd name="T9" fmla="*/ 57 h 59"/>
                <a:gd name="T10" fmla="*/ 40 w 79"/>
                <a:gd name="T11" fmla="*/ 59 h 59"/>
                <a:gd name="T12" fmla="*/ 76 w 79"/>
                <a:gd name="T13" fmla="*/ 57 h 59"/>
                <a:gd name="T14" fmla="*/ 79 w 79"/>
                <a:gd name="T15" fmla="*/ 30 h 59"/>
                <a:gd name="T16" fmla="*/ 76 w 79"/>
                <a:gd name="T17" fmla="*/ 3 h 59"/>
                <a:gd name="T18" fmla="*/ 30 w 79"/>
                <a:gd name="T19" fmla="*/ 45 h 59"/>
                <a:gd name="T20" fmla="*/ 30 w 79"/>
                <a:gd name="T21" fmla="*/ 15 h 59"/>
                <a:gd name="T22" fmla="*/ 55 w 79"/>
                <a:gd name="T23" fmla="*/ 30 h 59"/>
                <a:gd name="T24" fmla="*/ 30 w 79"/>
                <a:gd name="T25" fmla="*/ 4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59">
                  <a:moveTo>
                    <a:pt x="76" y="3"/>
                  </a:moveTo>
                  <a:cubicBezTo>
                    <a:pt x="65" y="1"/>
                    <a:pt x="53" y="0"/>
                    <a:pt x="40" y="0"/>
                  </a:cubicBezTo>
                  <a:cubicBezTo>
                    <a:pt x="27" y="0"/>
                    <a:pt x="15" y="1"/>
                    <a:pt x="4" y="3"/>
                  </a:cubicBezTo>
                  <a:cubicBezTo>
                    <a:pt x="2" y="11"/>
                    <a:pt x="0" y="20"/>
                    <a:pt x="0" y="30"/>
                  </a:cubicBezTo>
                  <a:cubicBezTo>
                    <a:pt x="0" y="39"/>
                    <a:pt x="2" y="49"/>
                    <a:pt x="4" y="57"/>
                  </a:cubicBezTo>
                  <a:cubicBezTo>
                    <a:pt x="15" y="59"/>
                    <a:pt x="27" y="59"/>
                    <a:pt x="40" y="59"/>
                  </a:cubicBezTo>
                  <a:cubicBezTo>
                    <a:pt x="53" y="59"/>
                    <a:pt x="65" y="59"/>
                    <a:pt x="76" y="57"/>
                  </a:cubicBezTo>
                  <a:cubicBezTo>
                    <a:pt x="78" y="49"/>
                    <a:pt x="79" y="39"/>
                    <a:pt x="79" y="30"/>
                  </a:cubicBezTo>
                  <a:cubicBezTo>
                    <a:pt x="79" y="20"/>
                    <a:pt x="78" y="11"/>
                    <a:pt x="76" y="3"/>
                  </a:cubicBezTo>
                  <a:close/>
                  <a:moveTo>
                    <a:pt x="30" y="45"/>
                  </a:moveTo>
                  <a:cubicBezTo>
                    <a:pt x="30" y="15"/>
                    <a:pt x="30" y="15"/>
                    <a:pt x="30" y="15"/>
                  </a:cubicBezTo>
                  <a:cubicBezTo>
                    <a:pt x="55" y="30"/>
                    <a:pt x="55" y="30"/>
                    <a:pt x="55" y="30"/>
                  </a:cubicBezTo>
                  <a:lnTo>
                    <a:pt x="30" y="45"/>
                  </a:lnTo>
                  <a:close/>
                </a:path>
              </a:pathLst>
            </a:custGeom>
            <a:solidFill>
              <a:srgbClr val="CF0A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32"/>
            <p:cNvSpPr>
              <a:spLocks/>
            </p:cNvSpPr>
            <p:nvPr/>
          </p:nvSpPr>
          <p:spPr bwMode="auto">
            <a:xfrm>
              <a:off x="2763" y="1127"/>
              <a:ext cx="95" cy="76"/>
            </a:xfrm>
            <a:custGeom>
              <a:avLst/>
              <a:gdLst>
                <a:gd name="T0" fmla="*/ 77 w 77"/>
                <a:gd name="T1" fmla="*/ 7 h 62"/>
                <a:gd name="T2" fmla="*/ 68 w 77"/>
                <a:gd name="T3" fmla="*/ 9 h 62"/>
                <a:gd name="T4" fmla="*/ 75 w 77"/>
                <a:gd name="T5" fmla="*/ 1 h 62"/>
                <a:gd name="T6" fmla="*/ 65 w 77"/>
                <a:gd name="T7" fmla="*/ 4 h 62"/>
                <a:gd name="T8" fmla="*/ 53 w 77"/>
                <a:gd name="T9" fmla="*/ 0 h 62"/>
                <a:gd name="T10" fmla="*/ 38 w 77"/>
                <a:gd name="T11" fmla="*/ 15 h 62"/>
                <a:gd name="T12" fmla="*/ 38 w 77"/>
                <a:gd name="T13" fmla="*/ 19 h 62"/>
                <a:gd name="T14" fmla="*/ 6 w 77"/>
                <a:gd name="T15" fmla="*/ 2 h 62"/>
                <a:gd name="T16" fmla="*/ 3 w 77"/>
                <a:gd name="T17" fmla="*/ 10 h 62"/>
                <a:gd name="T18" fmla="*/ 10 w 77"/>
                <a:gd name="T19" fmla="*/ 23 h 62"/>
                <a:gd name="T20" fmla="*/ 3 w 77"/>
                <a:gd name="T21" fmla="*/ 21 h 62"/>
                <a:gd name="T22" fmla="*/ 3 w 77"/>
                <a:gd name="T23" fmla="*/ 22 h 62"/>
                <a:gd name="T24" fmla="*/ 16 w 77"/>
                <a:gd name="T25" fmla="*/ 37 h 62"/>
                <a:gd name="T26" fmla="*/ 12 w 77"/>
                <a:gd name="T27" fmla="*/ 38 h 62"/>
                <a:gd name="T28" fmla="*/ 9 w 77"/>
                <a:gd name="T29" fmla="*/ 37 h 62"/>
                <a:gd name="T30" fmla="*/ 24 w 77"/>
                <a:gd name="T31" fmla="*/ 48 h 62"/>
                <a:gd name="T32" fmla="*/ 4 w 77"/>
                <a:gd name="T33" fmla="*/ 55 h 62"/>
                <a:gd name="T34" fmla="*/ 0 w 77"/>
                <a:gd name="T35" fmla="*/ 55 h 62"/>
                <a:gd name="T36" fmla="*/ 24 w 77"/>
                <a:gd name="T37" fmla="*/ 62 h 62"/>
                <a:gd name="T38" fmla="*/ 69 w 77"/>
                <a:gd name="T39" fmla="*/ 17 h 62"/>
                <a:gd name="T40" fmla="*/ 69 w 77"/>
                <a:gd name="T41" fmla="*/ 15 h 62"/>
                <a:gd name="T42" fmla="*/ 77 w 77"/>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62">
                  <a:moveTo>
                    <a:pt x="77" y="7"/>
                  </a:moveTo>
                  <a:cubicBezTo>
                    <a:pt x="74" y="8"/>
                    <a:pt x="71" y="9"/>
                    <a:pt x="68" y="9"/>
                  </a:cubicBezTo>
                  <a:cubicBezTo>
                    <a:pt x="71" y="7"/>
                    <a:pt x="74" y="4"/>
                    <a:pt x="75" y="1"/>
                  </a:cubicBezTo>
                  <a:cubicBezTo>
                    <a:pt x="72" y="2"/>
                    <a:pt x="68" y="4"/>
                    <a:pt x="65" y="4"/>
                  </a:cubicBezTo>
                  <a:cubicBezTo>
                    <a:pt x="62" y="1"/>
                    <a:pt x="58" y="0"/>
                    <a:pt x="53" y="0"/>
                  </a:cubicBezTo>
                  <a:cubicBezTo>
                    <a:pt x="45" y="0"/>
                    <a:pt x="38" y="7"/>
                    <a:pt x="38" y="15"/>
                  </a:cubicBezTo>
                  <a:cubicBezTo>
                    <a:pt x="38" y="17"/>
                    <a:pt x="38" y="18"/>
                    <a:pt x="38" y="19"/>
                  </a:cubicBezTo>
                  <a:cubicBezTo>
                    <a:pt x="25" y="18"/>
                    <a:pt x="13" y="12"/>
                    <a:pt x="6" y="2"/>
                  </a:cubicBezTo>
                  <a:cubicBezTo>
                    <a:pt x="4" y="5"/>
                    <a:pt x="3" y="7"/>
                    <a:pt x="3" y="10"/>
                  </a:cubicBezTo>
                  <a:cubicBezTo>
                    <a:pt x="3" y="16"/>
                    <a:pt x="6" y="21"/>
                    <a:pt x="10" y="23"/>
                  </a:cubicBezTo>
                  <a:cubicBezTo>
                    <a:pt x="8" y="23"/>
                    <a:pt x="5" y="23"/>
                    <a:pt x="3" y="21"/>
                  </a:cubicBezTo>
                  <a:cubicBezTo>
                    <a:pt x="3" y="22"/>
                    <a:pt x="3" y="22"/>
                    <a:pt x="3" y="22"/>
                  </a:cubicBezTo>
                  <a:cubicBezTo>
                    <a:pt x="3" y="29"/>
                    <a:pt x="9" y="36"/>
                    <a:pt x="16" y="37"/>
                  </a:cubicBezTo>
                  <a:cubicBezTo>
                    <a:pt x="15" y="37"/>
                    <a:pt x="13" y="38"/>
                    <a:pt x="12" y="38"/>
                  </a:cubicBezTo>
                  <a:cubicBezTo>
                    <a:pt x="11" y="38"/>
                    <a:pt x="10" y="38"/>
                    <a:pt x="9" y="37"/>
                  </a:cubicBezTo>
                  <a:cubicBezTo>
                    <a:pt x="11" y="44"/>
                    <a:pt x="17" y="48"/>
                    <a:pt x="24" y="48"/>
                  </a:cubicBezTo>
                  <a:cubicBezTo>
                    <a:pt x="18" y="53"/>
                    <a:pt x="11" y="55"/>
                    <a:pt x="4" y="55"/>
                  </a:cubicBezTo>
                  <a:cubicBezTo>
                    <a:pt x="3" y="55"/>
                    <a:pt x="1" y="55"/>
                    <a:pt x="0" y="55"/>
                  </a:cubicBezTo>
                  <a:cubicBezTo>
                    <a:pt x="7" y="59"/>
                    <a:pt x="15" y="62"/>
                    <a:pt x="24" y="62"/>
                  </a:cubicBezTo>
                  <a:cubicBezTo>
                    <a:pt x="53" y="62"/>
                    <a:pt x="69" y="38"/>
                    <a:pt x="69" y="17"/>
                  </a:cubicBezTo>
                  <a:cubicBezTo>
                    <a:pt x="69" y="16"/>
                    <a:pt x="69" y="16"/>
                    <a:pt x="69" y="15"/>
                  </a:cubicBezTo>
                  <a:cubicBezTo>
                    <a:pt x="72" y="13"/>
                    <a:pt x="75" y="10"/>
                    <a:pt x="77" y="7"/>
                  </a:cubicBezTo>
                  <a:close/>
                </a:path>
              </a:pathLst>
            </a:custGeom>
            <a:solidFill>
              <a:srgbClr val="65CB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33"/>
            <p:cNvSpPr>
              <a:spLocks noEditPoints="1"/>
            </p:cNvSpPr>
            <p:nvPr/>
          </p:nvSpPr>
          <p:spPr bwMode="auto">
            <a:xfrm>
              <a:off x="2887" y="1660"/>
              <a:ext cx="84" cy="82"/>
            </a:xfrm>
            <a:custGeom>
              <a:avLst/>
              <a:gdLst>
                <a:gd name="T0" fmla="*/ 34 w 68"/>
                <a:gd name="T1" fmla="*/ 0 h 67"/>
                <a:gd name="T2" fmla="*/ 0 w 68"/>
                <a:gd name="T3" fmla="*/ 34 h 67"/>
                <a:gd name="T4" fmla="*/ 34 w 68"/>
                <a:gd name="T5" fmla="*/ 67 h 67"/>
                <a:gd name="T6" fmla="*/ 68 w 68"/>
                <a:gd name="T7" fmla="*/ 34 h 67"/>
                <a:gd name="T8" fmla="*/ 34 w 68"/>
                <a:gd name="T9" fmla="*/ 0 h 67"/>
                <a:gd name="T10" fmla="*/ 34 w 68"/>
                <a:gd name="T11" fmla="*/ 61 h 67"/>
                <a:gd name="T12" fmla="*/ 7 w 68"/>
                <a:gd name="T13" fmla="*/ 34 h 67"/>
                <a:gd name="T14" fmla="*/ 34 w 68"/>
                <a:gd name="T15" fmla="*/ 6 h 67"/>
                <a:gd name="T16" fmla="*/ 62 w 68"/>
                <a:gd name="T17" fmla="*/ 34 h 67"/>
                <a:gd name="T18" fmla="*/ 34 w 68"/>
                <a:gd name="T19" fmla="*/ 61 h 67"/>
                <a:gd name="T20" fmla="*/ 21 w 68"/>
                <a:gd name="T21" fmla="*/ 21 h 67"/>
                <a:gd name="T22" fmla="*/ 47 w 68"/>
                <a:gd name="T23" fmla="*/ 21 h 67"/>
                <a:gd name="T24" fmla="*/ 47 w 68"/>
                <a:gd name="T25" fmla="*/ 46 h 67"/>
                <a:gd name="T26" fmla="*/ 21 w 68"/>
                <a:gd name="T27" fmla="*/ 46 h 67"/>
                <a:gd name="T28" fmla="*/ 21 w 68"/>
                <a:gd name="T29" fmla="*/ 2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67">
                  <a:moveTo>
                    <a:pt x="34" y="0"/>
                  </a:moveTo>
                  <a:cubicBezTo>
                    <a:pt x="15" y="0"/>
                    <a:pt x="0" y="15"/>
                    <a:pt x="0" y="34"/>
                  </a:cubicBezTo>
                  <a:cubicBezTo>
                    <a:pt x="0" y="52"/>
                    <a:pt x="15" y="67"/>
                    <a:pt x="34" y="67"/>
                  </a:cubicBezTo>
                  <a:cubicBezTo>
                    <a:pt x="53" y="67"/>
                    <a:pt x="68" y="52"/>
                    <a:pt x="68" y="34"/>
                  </a:cubicBezTo>
                  <a:cubicBezTo>
                    <a:pt x="68" y="15"/>
                    <a:pt x="53" y="0"/>
                    <a:pt x="34" y="0"/>
                  </a:cubicBezTo>
                  <a:close/>
                  <a:moveTo>
                    <a:pt x="34" y="61"/>
                  </a:moveTo>
                  <a:cubicBezTo>
                    <a:pt x="19" y="61"/>
                    <a:pt x="7" y="49"/>
                    <a:pt x="7" y="34"/>
                  </a:cubicBezTo>
                  <a:cubicBezTo>
                    <a:pt x="7" y="18"/>
                    <a:pt x="19" y="6"/>
                    <a:pt x="34" y="6"/>
                  </a:cubicBezTo>
                  <a:cubicBezTo>
                    <a:pt x="49" y="6"/>
                    <a:pt x="62" y="18"/>
                    <a:pt x="62" y="34"/>
                  </a:cubicBezTo>
                  <a:cubicBezTo>
                    <a:pt x="62" y="49"/>
                    <a:pt x="49" y="61"/>
                    <a:pt x="34" y="61"/>
                  </a:cubicBezTo>
                  <a:close/>
                  <a:moveTo>
                    <a:pt x="21" y="21"/>
                  </a:moveTo>
                  <a:cubicBezTo>
                    <a:pt x="47" y="21"/>
                    <a:pt x="47" y="21"/>
                    <a:pt x="47" y="21"/>
                  </a:cubicBezTo>
                  <a:cubicBezTo>
                    <a:pt x="47" y="46"/>
                    <a:pt x="47" y="46"/>
                    <a:pt x="47" y="46"/>
                  </a:cubicBezTo>
                  <a:cubicBezTo>
                    <a:pt x="21" y="46"/>
                    <a:pt x="21" y="46"/>
                    <a:pt x="21" y="46"/>
                  </a:cubicBezTo>
                  <a:lnTo>
                    <a:pt x="21" y="21"/>
                  </a:lnTo>
                  <a:close/>
                </a:path>
              </a:pathLst>
            </a:custGeom>
            <a:solidFill>
              <a:srgbClr val="FF4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34"/>
            <p:cNvSpPr>
              <a:spLocks noEditPoints="1"/>
            </p:cNvSpPr>
            <p:nvPr/>
          </p:nvSpPr>
          <p:spPr bwMode="auto">
            <a:xfrm>
              <a:off x="2853" y="1420"/>
              <a:ext cx="95" cy="95"/>
            </a:xfrm>
            <a:custGeom>
              <a:avLst/>
              <a:gdLst>
                <a:gd name="T0" fmla="*/ 38 w 77"/>
                <a:gd name="T1" fmla="*/ 0 h 77"/>
                <a:gd name="T2" fmla="*/ 0 w 77"/>
                <a:gd name="T3" fmla="*/ 39 h 77"/>
                <a:gd name="T4" fmla="*/ 38 w 77"/>
                <a:gd name="T5" fmla="*/ 77 h 77"/>
                <a:gd name="T6" fmla="*/ 77 w 77"/>
                <a:gd name="T7" fmla="*/ 39 h 77"/>
                <a:gd name="T8" fmla="*/ 38 w 77"/>
                <a:gd name="T9" fmla="*/ 0 h 77"/>
                <a:gd name="T10" fmla="*/ 24 w 77"/>
                <a:gd name="T11" fmla="*/ 39 h 77"/>
                <a:gd name="T12" fmla="*/ 38 w 77"/>
                <a:gd name="T13" fmla="*/ 24 h 77"/>
                <a:gd name="T14" fmla="*/ 53 w 77"/>
                <a:gd name="T15" fmla="*/ 39 h 77"/>
                <a:gd name="T16" fmla="*/ 38 w 77"/>
                <a:gd name="T17" fmla="*/ 53 h 77"/>
                <a:gd name="T18" fmla="*/ 24 w 77"/>
                <a:gd name="T19" fmla="*/ 39 h 77"/>
                <a:gd name="T20" fmla="*/ 70 w 77"/>
                <a:gd name="T21" fmla="*/ 52 h 77"/>
                <a:gd name="T22" fmla="*/ 70 w 77"/>
                <a:gd name="T23" fmla="*/ 52 h 77"/>
                <a:gd name="T24" fmla="*/ 56 w 77"/>
                <a:gd name="T25" fmla="*/ 46 h 77"/>
                <a:gd name="T26" fmla="*/ 58 w 77"/>
                <a:gd name="T27" fmla="*/ 39 h 77"/>
                <a:gd name="T28" fmla="*/ 56 w 77"/>
                <a:gd name="T29" fmla="*/ 31 h 77"/>
                <a:gd name="T30" fmla="*/ 66 w 77"/>
                <a:gd name="T31" fmla="*/ 27 h 77"/>
                <a:gd name="T32" fmla="*/ 70 w 77"/>
                <a:gd name="T33" fmla="*/ 26 h 77"/>
                <a:gd name="T34" fmla="*/ 72 w 77"/>
                <a:gd name="T35" fmla="*/ 39 h 77"/>
                <a:gd name="T36" fmla="*/ 70 w 77"/>
                <a:gd name="T37" fmla="*/ 52 h 77"/>
                <a:gd name="T38" fmla="*/ 51 w 77"/>
                <a:gd name="T39" fmla="*/ 7 h 77"/>
                <a:gd name="T40" fmla="*/ 51 w 77"/>
                <a:gd name="T41" fmla="*/ 7 h 77"/>
                <a:gd name="T42" fmla="*/ 51 w 77"/>
                <a:gd name="T43" fmla="*/ 7 h 77"/>
                <a:gd name="T44" fmla="*/ 46 w 77"/>
                <a:gd name="T45" fmla="*/ 21 h 77"/>
                <a:gd name="T46" fmla="*/ 38 w 77"/>
                <a:gd name="T47" fmla="*/ 19 h 77"/>
                <a:gd name="T48" fmla="*/ 31 w 77"/>
                <a:gd name="T49" fmla="*/ 21 h 77"/>
                <a:gd name="T50" fmla="*/ 28 w 77"/>
                <a:gd name="T51" fmla="*/ 14 h 77"/>
                <a:gd name="T52" fmla="*/ 25 w 77"/>
                <a:gd name="T53" fmla="*/ 7 h 77"/>
                <a:gd name="T54" fmla="*/ 38 w 77"/>
                <a:gd name="T55" fmla="*/ 5 h 77"/>
                <a:gd name="T56" fmla="*/ 51 w 77"/>
                <a:gd name="T57" fmla="*/ 7 h 77"/>
                <a:gd name="T58" fmla="*/ 7 w 77"/>
                <a:gd name="T59" fmla="*/ 26 h 77"/>
                <a:gd name="T60" fmla="*/ 14 w 77"/>
                <a:gd name="T61" fmla="*/ 28 h 77"/>
                <a:gd name="T62" fmla="*/ 20 w 77"/>
                <a:gd name="T63" fmla="*/ 31 h 77"/>
                <a:gd name="T64" fmla="*/ 19 w 77"/>
                <a:gd name="T65" fmla="*/ 39 h 77"/>
                <a:gd name="T66" fmla="*/ 20 w 77"/>
                <a:gd name="T67" fmla="*/ 46 h 77"/>
                <a:gd name="T68" fmla="*/ 7 w 77"/>
                <a:gd name="T69" fmla="*/ 52 h 77"/>
                <a:gd name="T70" fmla="*/ 4 w 77"/>
                <a:gd name="T71" fmla="*/ 39 h 77"/>
                <a:gd name="T72" fmla="*/ 7 w 77"/>
                <a:gd name="T73" fmla="*/ 26 h 77"/>
                <a:gd name="T74" fmla="*/ 25 w 77"/>
                <a:gd name="T75" fmla="*/ 70 h 77"/>
                <a:gd name="T76" fmla="*/ 27 w 77"/>
                <a:gd name="T77" fmla="*/ 66 h 77"/>
                <a:gd name="T78" fmla="*/ 31 w 77"/>
                <a:gd name="T79" fmla="*/ 56 h 77"/>
                <a:gd name="T80" fmla="*/ 38 w 77"/>
                <a:gd name="T81" fmla="*/ 58 h 77"/>
                <a:gd name="T82" fmla="*/ 46 w 77"/>
                <a:gd name="T83" fmla="*/ 56 h 77"/>
                <a:gd name="T84" fmla="*/ 51 w 77"/>
                <a:gd name="T85" fmla="*/ 70 h 77"/>
                <a:gd name="T86" fmla="*/ 51 w 77"/>
                <a:gd name="T87" fmla="*/ 70 h 77"/>
                <a:gd name="T88" fmla="*/ 51 w 77"/>
                <a:gd name="T89" fmla="*/ 70 h 77"/>
                <a:gd name="T90" fmla="*/ 38 w 77"/>
                <a:gd name="T91" fmla="*/ 73 h 77"/>
                <a:gd name="T92" fmla="*/ 25 w 77"/>
                <a:gd name="T93" fmla="*/ 7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7" h="77">
                  <a:moveTo>
                    <a:pt x="38" y="0"/>
                  </a:moveTo>
                  <a:cubicBezTo>
                    <a:pt x="17" y="0"/>
                    <a:pt x="0" y="17"/>
                    <a:pt x="0" y="39"/>
                  </a:cubicBezTo>
                  <a:cubicBezTo>
                    <a:pt x="0" y="60"/>
                    <a:pt x="17" y="77"/>
                    <a:pt x="38" y="77"/>
                  </a:cubicBezTo>
                  <a:cubicBezTo>
                    <a:pt x="60" y="77"/>
                    <a:pt x="77" y="60"/>
                    <a:pt x="77" y="39"/>
                  </a:cubicBezTo>
                  <a:cubicBezTo>
                    <a:pt x="77" y="17"/>
                    <a:pt x="60" y="0"/>
                    <a:pt x="38" y="0"/>
                  </a:cubicBezTo>
                  <a:close/>
                  <a:moveTo>
                    <a:pt x="24" y="39"/>
                  </a:moveTo>
                  <a:cubicBezTo>
                    <a:pt x="24" y="30"/>
                    <a:pt x="30" y="24"/>
                    <a:pt x="38" y="24"/>
                  </a:cubicBezTo>
                  <a:cubicBezTo>
                    <a:pt x="46" y="24"/>
                    <a:pt x="53" y="30"/>
                    <a:pt x="53" y="39"/>
                  </a:cubicBezTo>
                  <a:cubicBezTo>
                    <a:pt x="53" y="47"/>
                    <a:pt x="46" y="53"/>
                    <a:pt x="38" y="53"/>
                  </a:cubicBezTo>
                  <a:cubicBezTo>
                    <a:pt x="30" y="53"/>
                    <a:pt x="24" y="47"/>
                    <a:pt x="24" y="39"/>
                  </a:cubicBezTo>
                  <a:close/>
                  <a:moveTo>
                    <a:pt x="70" y="52"/>
                  </a:moveTo>
                  <a:cubicBezTo>
                    <a:pt x="70" y="52"/>
                    <a:pt x="70" y="52"/>
                    <a:pt x="70" y="52"/>
                  </a:cubicBezTo>
                  <a:cubicBezTo>
                    <a:pt x="56" y="46"/>
                    <a:pt x="56" y="46"/>
                    <a:pt x="56" y="46"/>
                  </a:cubicBezTo>
                  <a:cubicBezTo>
                    <a:pt x="57" y="44"/>
                    <a:pt x="58" y="41"/>
                    <a:pt x="58" y="39"/>
                  </a:cubicBezTo>
                  <a:cubicBezTo>
                    <a:pt x="58" y="36"/>
                    <a:pt x="57" y="33"/>
                    <a:pt x="56" y="31"/>
                  </a:cubicBezTo>
                  <a:cubicBezTo>
                    <a:pt x="66" y="27"/>
                    <a:pt x="66" y="27"/>
                    <a:pt x="66" y="27"/>
                  </a:cubicBezTo>
                  <a:cubicBezTo>
                    <a:pt x="70" y="26"/>
                    <a:pt x="70" y="26"/>
                    <a:pt x="70" y="26"/>
                  </a:cubicBezTo>
                  <a:cubicBezTo>
                    <a:pt x="71" y="30"/>
                    <a:pt x="72" y="34"/>
                    <a:pt x="72" y="39"/>
                  </a:cubicBezTo>
                  <a:cubicBezTo>
                    <a:pt x="72" y="43"/>
                    <a:pt x="71" y="48"/>
                    <a:pt x="70" y="52"/>
                  </a:cubicBezTo>
                  <a:close/>
                  <a:moveTo>
                    <a:pt x="51" y="7"/>
                  </a:moveTo>
                  <a:cubicBezTo>
                    <a:pt x="51" y="7"/>
                    <a:pt x="51" y="7"/>
                    <a:pt x="51" y="7"/>
                  </a:cubicBezTo>
                  <a:cubicBezTo>
                    <a:pt x="51" y="7"/>
                    <a:pt x="51" y="7"/>
                    <a:pt x="51" y="7"/>
                  </a:cubicBezTo>
                  <a:cubicBezTo>
                    <a:pt x="46" y="21"/>
                    <a:pt x="46" y="21"/>
                    <a:pt x="46" y="21"/>
                  </a:cubicBezTo>
                  <a:cubicBezTo>
                    <a:pt x="43" y="20"/>
                    <a:pt x="41" y="19"/>
                    <a:pt x="38" y="19"/>
                  </a:cubicBezTo>
                  <a:cubicBezTo>
                    <a:pt x="36" y="19"/>
                    <a:pt x="33" y="20"/>
                    <a:pt x="31" y="21"/>
                  </a:cubicBezTo>
                  <a:cubicBezTo>
                    <a:pt x="28" y="14"/>
                    <a:pt x="28" y="14"/>
                    <a:pt x="28" y="14"/>
                  </a:cubicBezTo>
                  <a:cubicBezTo>
                    <a:pt x="25" y="7"/>
                    <a:pt x="25" y="7"/>
                    <a:pt x="25" y="7"/>
                  </a:cubicBezTo>
                  <a:cubicBezTo>
                    <a:pt x="29" y="5"/>
                    <a:pt x="34" y="5"/>
                    <a:pt x="38" y="5"/>
                  </a:cubicBezTo>
                  <a:cubicBezTo>
                    <a:pt x="43" y="5"/>
                    <a:pt x="47" y="5"/>
                    <a:pt x="51" y="7"/>
                  </a:cubicBezTo>
                  <a:close/>
                  <a:moveTo>
                    <a:pt x="7" y="26"/>
                  </a:moveTo>
                  <a:cubicBezTo>
                    <a:pt x="14" y="28"/>
                    <a:pt x="14" y="28"/>
                    <a:pt x="14" y="28"/>
                  </a:cubicBezTo>
                  <a:cubicBezTo>
                    <a:pt x="20" y="31"/>
                    <a:pt x="20" y="31"/>
                    <a:pt x="20" y="31"/>
                  </a:cubicBezTo>
                  <a:cubicBezTo>
                    <a:pt x="19" y="33"/>
                    <a:pt x="19" y="36"/>
                    <a:pt x="19" y="39"/>
                  </a:cubicBezTo>
                  <a:cubicBezTo>
                    <a:pt x="19" y="41"/>
                    <a:pt x="19" y="44"/>
                    <a:pt x="20" y="46"/>
                  </a:cubicBezTo>
                  <a:cubicBezTo>
                    <a:pt x="7" y="52"/>
                    <a:pt x="7" y="52"/>
                    <a:pt x="7" y="52"/>
                  </a:cubicBezTo>
                  <a:cubicBezTo>
                    <a:pt x="5" y="48"/>
                    <a:pt x="4" y="43"/>
                    <a:pt x="4" y="39"/>
                  </a:cubicBezTo>
                  <a:cubicBezTo>
                    <a:pt x="4" y="34"/>
                    <a:pt x="5" y="30"/>
                    <a:pt x="7" y="26"/>
                  </a:cubicBezTo>
                  <a:close/>
                  <a:moveTo>
                    <a:pt x="25" y="70"/>
                  </a:moveTo>
                  <a:cubicBezTo>
                    <a:pt x="27" y="66"/>
                    <a:pt x="27" y="66"/>
                    <a:pt x="27" y="66"/>
                  </a:cubicBezTo>
                  <a:cubicBezTo>
                    <a:pt x="31" y="56"/>
                    <a:pt x="31" y="56"/>
                    <a:pt x="31" y="56"/>
                  </a:cubicBezTo>
                  <a:cubicBezTo>
                    <a:pt x="33" y="57"/>
                    <a:pt x="36" y="58"/>
                    <a:pt x="38" y="58"/>
                  </a:cubicBezTo>
                  <a:cubicBezTo>
                    <a:pt x="41" y="58"/>
                    <a:pt x="43" y="57"/>
                    <a:pt x="46" y="56"/>
                  </a:cubicBezTo>
                  <a:cubicBezTo>
                    <a:pt x="51" y="70"/>
                    <a:pt x="51" y="70"/>
                    <a:pt x="51" y="70"/>
                  </a:cubicBezTo>
                  <a:cubicBezTo>
                    <a:pt x="51" y="70"/>
                    <a:pt x="51" y="70"/>
                    <a:pt x="51" y="70"/>
                  </a:cubicBezTo>
                  <a:cubicBezTo>
                    <a:pt x="51" y="70"/>
                    <a:pt x="51" y="70"/>
                    <a:pt x="51" y="70"/>
                  </a:cubicBezTo>
                  <a:cubicBezTo>
                    <a:pt x="47" y="72"/>
                    <a:pt x="43" y="73"/>
                    <a:pt x="38" y="73"/>
                  </a:cubicBezTo>
                  <a:cubicBezTo>
                    <a:pt x="34" y="73"/>
                    <a:pt x="29" y="72"/>
                    <a:pt x="25" y="70"/>
                  </a:cubicBezTo>
                  <a:close/>
                </a:path>
              </a:pathLst>
            </a:custGeom>
            <a:solidFill>
              <a:srgbClr val="EA1D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35"/>
            <p:cNvSpPr>
              <a:spLocks noEditPoints="1"/>
            </p:cNvSpPr>
            <p:nvPr/>
          </p:nvSpPr>
          <p:spPr bwMode="auto">
            <a:xfrm>
              <a:off x="2742" y="1872"/>
              <a:ext cx="111" cy="63"/>
            </a:xfrm>
            <a:custGeom>
              <a:avLst/>
              <a:gdLst>
                <a:gd name="T0" fmla="*/ 83 w 90"/>
                <a:gd name="T1" fmla="*/ 47 h 51"/>
                <a:gd name="T2" fmla="*/ 85 w 90"/>
                <a:gd name="T3" fmla="*/ 37 h 51"/>
                <a:gd name="T4" fmla="*/ 87 w 90"/>
                <a:gd name="T5" fmla="*/ 27 h 51"/>
                <a:gd name="T6" fmla="*/ 89 w 90"/>
                <a:gd name="T7" fmla="*/ 17 h 51"/>
                <a:gd name="T8" fmla="*/ 86 w 90"/>
                <a:gd name="T9" fmla="*/ 11 h 51"/>
                <a:gd name="T10" fmla="*/ 64 w 90"/>
                <a:gd name="T11" fmla="*/ 1 h 51"/>
                <a:gd name="T12" fmla="*/ 57 w 90"/>
                <a:gd name="T13" fmla="*/ 4 h 51"/>
                <a:gd name="T14" fmla="*/ 52 w 90"/>
                <a:gd name="T15" fmla="*/ 13 h 51"/>
                <a:gd name="T16" fmla="*/ 51 w 90"/>
                <a:gd name="T17" fmla="*/ 14 h 51"/>
                <a:gd name="T18" fmla="*/ 15 w 90"/>
                <a:gd name="T19" fmla="*/ 7 h 51"/>
                <a:gd name="T20" fmla="*/ 0 w 90"/>
                <a:gd name="T21" fmla="*/ 14 h 51"/>
                <a:gd name="T22" fmla="*/ 8 w 90"/>
                <a:gd name="T23" fmla="*/ 26 h 51"/>
                <a:gd name="T24" fmla="*/ 12 w 90"/>
                <a:gd name="T25" fmla="*/ 23 h 51"/>
                <a:gd name="T26" fmla="*/ 17 w 90"/>
                <a:gd name="T27" fmla="*/ 31 h 51"/>
                <a:gd name="T28" fmla="*/ 25 w 90"/>
                <a:gd name="T29" fmla="*/ 26 h 51"/>
                <a:gd name="T30" fmla="*/ 30 w 90"/>
                <a:gd name="T31" fmla="*/ 33 h 51"/>
                <a:gd name="T32" fmla="*/ 38 w 90"/>
                <a:gd name="T33" fmla="*/ 28 h 51"/>
                <a:gd name="T34" fmla="*/ 43 w 90"/>
                <a:gd name="T35" fmla="*/ 36 h 51"/>
                <a:gd name="T36" fmla="*/ 47 w 90"/>
                <a:gd name="T37" fmla="*/ 33 h 51"/>
                <a:gd name="T38" fmla="*/ 47 w 90"/>
                <a:gd name="T39" fmla="*/ 35 h 51"/>
                <a:gd name="T40" fmla="*/ 48 w 90"/>
                <a:gd name="T41" fmla="*/ 46 h 51"/>
                <a:gd name="T42" fmla="*/ 54 w 90"/>
                <a:gd name="T43" fmla="*/ 51 h 51"/>
                <a:gd name="T44" fmla="*/ 78 w 90"/>
                <a:gd name="T45" fmla="*/ 51 h 51"/>
                <a:gd name="T46" fmla="*/ 83 w 90"/>
                <a:gd name="T47" fmla="*/ 47 h 51"/>
                <a:gd name="T48" fmla="*/ 17 w 90"/>
                <a:gd name="T49" fmla="*/ 16 h 51"/>
                <a:gd name="T50" fmla="*/ 18 w 90"/>
                <a:gd name="T51" fmla="*/ 12 h 51"/>
                <a:gd name="T52" fmla="*/ 49 w 90"/>
                <a:gd name="T53" fmla="*/ 18 h 51"/>
                <a:gd name="T54" fmla="*/ 48 w 90"/>
                <a:gd name="T55" fmla="*/ 23 h 51"/>
                <a:gd name="T56" fmla="*/ 17 w 90"/>
                <a:gd name="T57" fmla="*/ 16 h 51"/>
                <a:gd name="T58" fmla="*/ 73 w 90"/>
                <a:gd name="T59" fmla="*/ 46 h 51"/>
                <a:gd name="T60" fmla="*/ 69 w 90"/>
                <a:gd name="T61" fmla="*/ 45 h 51"/>
                <a:gd name="T62" fmla="*/ 67 w 90"/>
                <a:gd name="T63" fmla="*/ 42 h 51"/>
                <a:gd name="T64" fmla="*/ 73 w 90"/>
                <a:gd name="T65" fmla="*/ 15 h 51"/>
                <a:gd name="T66" fmla="*/ 75 w 90"/>
                <a:gd name="T67" fmla="*/ 13 h 51"/>
                <a:gd name="T68" fmla="*/ 80 w 90"/>
                <a:gd name="T69" fmla="*/ 14 h 51"/>
                <a:gd name="T70" fmla="*/ 82 w 90"/>
                <a:gd name="T71" fmla="*/ 17 h 51"/>
                <a:gd name="T72" fmla="*/ 76 w 90"/>
                <a:gd name="T73" fmla="*/ 44 h 51"/>
                <a:gd name="T74" fmla="*/ 73 w 90"/>
                <a:gd name="T75" fmla="*/ 4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0" h="51">
                  <a:moveTo>
                    <a:pt x="83" y="47"/>
                  </a:moveTo>
                  <a:cubicBezTo>
                    <a:pt x="85" y="37"/>
                    <a:pt x="85" y="37"/>
                    <a:pt x="85" y="37"/>
                  </a:cubicBezTo>
                  <a:cubicBezTo>
                    <a:pt x="86" y="34"/>
                    <a:pt x="87" y="30"/>
                    <a:pt x="87" y="27"/>
                  </a:cubicBezTo>
                  <a:cubicBezTo>
                    <a:pt x="89" y="17"/>
                    <a:pt x="89" y="17"/>
                    <a:pt x="89" y="17"/>
                  </a:cubicBezTo>
                  <a:cubicBezTo>
                    <a:pt x="90" y="15"/>
                    <a:pt x="88" y="12"/>
                    <a:pt x="86" y="11"/>
                  </a:cubicBezTo>
                  <a:cubicBezTo>
                    <a:pt x="64" y="1"/>
                    <a:pt x="64" y="1"/>
                    <a:pt x="64" y="1"/>
                  </a:cubicBezTo>
                  <a:cubicBezTo>
                    <a:pt x="62" y="0"/>
                    <a:pt x="59" y="1"/>
                    <a:pt x="57" y="4"/>
                  </a:cubicBezTo>
                  <a:cubicBezTo>
                    <a:pt x="52" y="13"/>
                    <a:pt x="52" y="13"/>
                    <a:pt x="52" y="13"/>
                  </a:cubicBezTo>
                  <a:cubicBezTo>
                    <a:pt x="51" y="14"/>
                    <a:pt x="51" y="14"/>
                    <a:pt x="51" y="14"/>
                  </a:cubicBezTo>
                  <a:cubicBezTo>
                    <a:pt x="15" y="7"/>
                    <a:pt x="15" y="7"/>
                    <a:pt x="15" y="7"/>
                  </a:cubicBezTo>
                  <a:cubicBezTo>
                    <a:pt x="0" y="14"/>
                    <a:pt x="0" y="14"/>
                    <a:pt x="0" y="14"/>
                  </a:cubicBezTo>
                  <a:cubicBezTo>
                    <a:pt x="8" y="26"/>
                    <a:pt x="8" y="26"/>
                    <a:pt x="8" y="26"/>
                  </a:cubicBezTo>
                  <a:cubicBezTo>
                    <a:pt x="12" y="23"/>
                    <a:pt x="12" y="23"/>
                    <a:pt x="12" y="23"/>
                  </a:cubicBezTo>
                  <a:cubicBezTo>
                    <a:pt x="17" y="31"/>
                    <a:pt x="17" y="31"/>
                    <a:pt x="17" y="31"/>
                  </a:cubicBezTo>
                  <a:cubicBezTo>
                    <a:pt x="25" y="26"/>
                    <a:pt x="25" y="26"/>
                    <a:pt x="25" y="26"/>
                  </a:cubicBezTo>
                  <a:cubicBezTo>
                    <a:pt x="30" y="33"/>
                    <a:pt x="30" y="33"/>
                    <a:pt x="30" y="33"/>
                  </a:cubicBezTo>
                  <a:cubicBezTo>
                    <a:pt x="38" y="28"/>
                    <a:pt x="38" y="28"/>
                    <a:pt x="38" y="28"/>
                  </a:cubicBezTo>
                  <a:cubicBezTo>
                    <a:pt x="43" y="36"/>
                    <a:pt x="43" y="36"/>
                    <a:pt x="43" y="36"/>
                  </a:cubicBezTo>
                  <a:cubicBezTo>
                    <a:pt x="47" y="33"/>
                    <a:pt x="47" y="33"/>
                    <a:pt x="47" y="33"/>
                  </a:cubicBezTo>
                  <a:cubicBezTo>
                    <a:pt x="47" y="34"/>
                    <a:pt x="47" y="34"/>
                    <a:pt x="47" y="35"/>
                  </a:cubicBezTo>
                  <a:cubicBezTo>
                    <a:pt x="48" y="46"/>
                    <a:pt x="48" y="46"/>
                    <a:pt x="48" y="46"/>
                  </a:cubicBezTo>
                  <a:cubicBezTo>
                    <a:pt x="49" y="49"/>
                    <a:pt x="51" y="51"/>
                    <a:pt x="54" y="51"/>
                  </a:cubicBezTo>
                  <a:cubicBezTo>
                    <a:pt x="78" y="51"/>
                    <a:pt x="78" y="51"/>
                    <a:pt x="78" y="51"/>
                  </a:cubicBezTo>
                  <a:cubicBezTo>
                    <a:pt x="80" y="51"/>
                    <a:pt x="83" y="49"/>
                    <a:pt x="83" y="47"/>
                  </a:cubicBezTo>
                  <a:close/>
                  <a:moveTo>
                    <a:pt x="17" y="16"/>
                  </a:moveTo>
                  <a:cubicBezTo>
                    <a:pt x="18" y="12"/>
                    <a:pt x="18" y="12"/>
                    <a:pt x="18" y="12"/>
                  </a:cubicBezTo>
                  <a:cubicBezTo>
                    <a:pt x="49" y="18"/>
                    <a:pt x="49" y="18"/>
                    <a:pt x="49" y="18"/>
                  </a:cubicBezTo>
                  <a:cubicBezTo>
                    <a:pt x="48" y="23"/>
                    <a:pt x="48" y="23"/>
                    <a:pt x="48" y="23"/>
                  </a:cubicBezTo>
                  <a:lnTo>
                    <a:pt x="17" y="16"/>
                  </a:lnTo>
                  <a:close/>
                  <a:moveTo>
                    <a:pt x="73" y="46"/>
                  </a:moveTo>
                  <a:cubicBezTo>
                    <a:pt x="69" y="45"/>
                    <a:pt x="69" y="45"/>
                    <a:pt x="69" y="45"/>
                  </a:cubicBezTo>
                  <a:cubicBezTo>
                    <a:pt x="67" y="45"/>
                    <a:pt x="67" y="43"/>
                    <a:pt x="67" y="42"/>
                  </a:cubicBezTo>
                  <a:cubicBezTo>
                    <a:pt x="73" y="15"/>
                    <a:pt x="73" y="15"/>
                    <a:pt x="73" y="15"/>
                  </a:cubicBezTo>
                  <a:cubicBezTo>
                    <a:pt x="73" y="14"/>
                    <a:pt x="74" y="13"/>
                    <a:pt x="75" y="13"/>
                  </a:cubicBezTo>
                  <a:cubicBezTo>
                    <a:pt x="80" y="14"/>
                    <a:pt x="80" y="14"/>
                    <a:pt x="80" y="14"/>
                  </a:cubicBezTo>
                  <a:cubicBezTo>
                    <a:pt x="81" y="14"/>
                    <a:pt x="82" y="16"/>
                    <a:pt x="82" y="17"/>
                  </a:cubicBezTo>
                  <a:cubicBezTo>
                    <a:pt x="76" y="44"/>
                    <a:pt x="76" y="44"/>
                    <a:pt x="76" y="44"/>
                  </a:cubicBezTo>
                  <a:cubicBezTo>
                    <a:pt x="76" y="45"/>
                    <a:pt x="74" y="46"/>
                    <a:pt x="73" y="46"/>
                  </a:cubicBezTo>
                  <a:close/>
                </a:path>
              </a:pathLst>
            </a:custGeom>
            <a:solidFill>
              <a:srgbClr val="FF9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36"/>
            <p:cNvSpPr>
              <a:spLocks noEditPoints="1"/>
            </p:cNvSpPr>
            <p:nvPr/>
          </p:nvSpPr>
          <p:spPr bwMode="auto">
            <a:xfrm>
              <a:off x="3026" y="942"/>
              <a:ext cx="80" cy="79"/>
            </a:xfrm>
            <a:custGeom>
              <a:avLst/>
              <a:gdLst>
                <a:gd name="T0" fmla="*/ 0 w 65"/>
                <a:gd name="T1" fmla="*/ 32 h 64"/>
                <a:gd name="T2" fmla="*/ 65 w 65"/>
                <a:gd name="T3" fmla="*/ 32 h 64"/>
                <a:gd name="T4" fmla="*/ 51 w 65"/>
                <a:gd name="T5" fmla="*/ 42 h 64"/>
                <a:gd name="T6" fmla="*/ 60 w 65"/>
                <a:gd name="T7" fmla="*/ 34 h 64"/>
                <a:gd name="T8" fmla="*/ 51 w 65"/>
                <a:gd name="T9" fmla="*/ 42 h 64"/>
                <a:gd name="T10" fmla="*/ 13 w 65"/>
                <a:gd name="T11" fmla="*/ 29 h 64"/>
                <a:gd name="T12" fmla="*/ 7 w 65"/>
                <a:gd name="T13" fmla="*/ 21 h 64"/>
                <a:gd name="T14" fmla="*/ 46 w 65"/>
                <a:gd name="T15" fmla="*/ 21 h 64"/>
                <a:gd name="T16" fmla="*/ 35 w 65"/>
                <a:gd name="T17" fmla="*/ 29 h 64"/>
                <a:gd name="T18" fmla="*/ 46 w 65"/>
                <a:gd name="T19" fmla="*/ 21 h 64"/>
                <a:gd name="T20" fmla="*/ 35 w 65"/>
                <a:gd name="T21" fmla="*/ 4 h 64"/>
                <a:gd name="T22" fmla="*/ 42 w 65"/>
                <a:gd name="T23" fmla="*/ 11 h 64"/>
                <a:gd name="T24" fmla="*/ 35 w 65"/>
                <a:gd name="T25" fmla="*/ 17 h 64"/>
                <a:gd name="T26" fmla="*/ 27 w 65"/>
                <a:gd name="T27" fmla="*/ 6 h 64"/>
                <a:gd name="T28" fmla="*/ 30 w 65"/>
                <a:gd name="T29" fmla="*/ 17 h 64"/>
                <a:gd name="T30" fmla="*/ 23 w 65"/>
                <a:gd name="T31" fmla="*/ 11 h 64"/>
                <a:gd name="T32" fmla="*/ 30 w 65"/>
                <a:gd name="T33" fmla="*/ 29 h 64"/>
                <a:gd name="T34" fmla="*/ 19 w 65"/>
                <a:gd name="T35" fmla="*/ 21 h 64"/>
                <a:gd name="T36" fmla="*/ 7 w 65"/>
                <a:gd name="T37" fmla="*/ 42 h 64"/>
                <a:gd name="T38" fmla="*/ 13 w 65"/>
                <a:gd name="T39" fmla="*/ 34 h 64"/>
                <a:gd name="T40" fmla="*/ 7 w 65"/>
                <a:gd name="T41" fmla="*/ 42 h 64"/>
                <a:gd name="T42" fmla="*/ 30 w 65"/>
                <a:gd name="T43" fmla="*/ 34 h 64"/>
                <a:gd name="T44" fmla="*/ 19 w 65"/>
                <a:gd name="T45" fmla="*/ 42 h 64"/>
                <a:gd name="T46" fmla="*/ 30 w 65"/>
                <a:gd name="T47" fmla="*/ 47 h 64"/>
                <a:gd name="T48" fmla="*/ 27 w 65"/>
                <a:gd name="T49" fmla="*/ 58 h 64"/>
                <a:gd name="T50" fmla="*/ 20 w 65"/>
                <a:gd name="T51" fmla="*/ 47 h 64"/>
                <a:gd name="T52" fmla="*/ 42 w 65"/>
                <a:gd name="T53" fmla="*/ 52 h 64"/>
                <a:gd name="T54" fmla="*/ 35 w 65"/>
                <a:gd name="T55" fmla="*/ 59 h 64"/>
                <a:gd name="T56" fmla="*/ 45 w 65"/>
                <a:gd name="T57" fmla="*/ 47 h 64"/>
                <a:gd name="T58" fmla="*/ 35 w 65"/>
                <a:gd name="T59" fmla="*/ 42 h 64"/>
                <a:gd name="T60" fmla="*/ 47 w 65"/>
                <a:gd name="T61" fmla="*/ 34 h 64"/>
                <a:gd name="T62" fmla="*/ 35 w 65"/>
                <a:gd name="T63" fmla="*/ 42 h 64"/>
                <a:gd name="T64" fmla="*/ 51 w 65"/>
                <a:gd name="T65" fmla="*/ 21 h 64"/>
                <a:gd name="T66" fmla="*/ 60 w 65"/>
                <a:gd name="T67" fmla="*/ 29 h 64"/>
                <a:gd name="T68" fmla="*/ 56 w 65"/>
                <a:gd name="T69" fmla="*/ 17 h 64"/>
                <a:gd name="T70" fmla="*/ 44 w 65"/>
                <a:gd name="T71" fmla="*/ 6 h 64"/>
                <a:gd name="T72" fmla="*/ 56 w 65"/>
                <a:gd name="T73" fmla="*/ 17 h 64"/>
                <a:gd name="T74" fmla="*/ 20 w 65"/>
                <a:gd name="T75" fmla="*/ 6 h 64"/>
                <a:gd name="T76" fmla="*/ 9 w 65"/>
                <a:gd name="T77" fmla="*/ 17 h 64"/>
                <a:gd name="T78" fmla="*/ 9 w 65"/>
                <a:gd name="T79" fmla="*/ 47 h 64"/>
                <a:gd name="T80" fmla="*/ 20 w 65"/>
                <a:gd name="T81" fmla="*/ 57 h 64"/>
                <a:gd name="T82" fmla="*/ 9 w 65"/>
                <a:gd name="T83" fmla="*/ 47 h 64"/>
                <a:gd name="T84" fmla="*/ 44 w 65"/>
                <a:gd name="T85" fmla="*/ 57 h 64"/>
                <a:gd name="T86" fmla="*/ 56 w 65"/>
                <a:gd name="T87"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5" h="64">
                  <a:moveTo>
                    <a:pt x="32" y="0"/>
                  </a:moveTo>
                  <a:cubicBezTo>
                    <a:pt x="15" y="0"/>
                    <a:pt x="0" y="14"/>
                    <a:pt x="0" y="32"/>
                  </a:cubicBezTo>
                  <a:cubicBezTo>
                    <a:pt x="0" y="49"/>
                    <a:pt x="15" y="64"/>
                    <a:pt x="32" y="64"/>
                  </a:cubicBezTo>
                  <a:cubicBezTo>
                    <a:pt x="50" y="64"/>
                    <a:pt x="65" y="49"/>
                    <a:pt x="65" y="32"/>
                  </a:cubicBezTo>
                  <a:cubicBezTo>
                    <a:pt x="65" y="14"/>
                    <a:pt x="50" y="0"/>
                    <a:pt x="32" y="0"/>
                  </a:cubicBezTo>
                  <a:close/>
                  <a:moveTo>
                    <a:pt x="51" y="42"/>
                  </a:moveTo>
                  <a:cubicBezTo>
                    <a:pt x="51" y="40"/>
                    <a:pt x="52" y="37"/>
                    <a:pt x="52" y="34"/>
                  </a:cubicBezTo>
                  <a:cubicBezTo>
                    <a:pt x="60" y="34"/>
                    <a:pt x="60" y="34"/>
                    <a:pt x="60" y="34"/>
                  </a:cubicBezTo>
                  <a:cubicBezTo>
                    <a:pt x="60" y="37"/>
                    <a:pt x="59" y="40"/>
                    <a:pt x="58" y="42"/>
                  </a:cubicBezTo>
                  <a:lnTo>
                    <a:pt x="51" y="42"/>
                  </a:lnTo>
                  <a:close/>
                  <a:moveTo>
                    <a:pt x="14" y="21"/>
                  </a:moveTo>
                  <a:cubicBezTo>
                    <a:pt x="14" y="24"/>
                    <a:pt x="13" y="26"/>
                    <a:pt x="13" y="29"/>
                  </a:cubicBezTo>
                  <a:cubicBezTo>
                    <a:pt x="5" y="29"/>
                    <a:pt x="5" y="29"/>
                    <a:pt x="5" y="29"/>
                  </a:cubicBezTo>
                  <a:cubicBezTo>
                    <a:pt x="5" y="26"/>
                    <a:pt x="6" y="24"/>
                    <a:pt x="7" y="21"/>
                  </a:cubicBezTo>
                  <a:lnTo>
                    <a:pt x="14" y="21"/>
                  </a:lnTo>
                  <a:close/>
                  <a:moveTo>
                    <a:pt x="46" y="21"/>
                  </a:moveTo>
                  <a:cubicBezTo>
                    <a:pt x="47" y="24"/>
                    <a:pt x="47" y="26"/>
                    <a:pt x="47" y="29"/>
                  </a:cubicBezTo>
                  <a:cubicBezTo>
                    <a:pt x="35" y="29"/>
                    <a:pt x="35" y="29"/>
                    <a:pt x="35" y="29"/>
                  </a:cubicBezTo>
                  <a:cubicBezTo>
                    <a:pt x="35" y="21"/>
                    <a:pt x="35" y="21"/>
                    <a:pt x="35" y="21"/>
                  </a:cubicBezTo>
                  <a:lnTo>
                    <a:pt x="46" y="21"/>
                  </a:lnTo>
                  <a:close/>
                  <a:moveTo>
                    <a:pt x="35" y="17"/>
                  </a:moveTo>
                  <a:cubicBezTo>
                    <a:pt x="35" y="4"/>
                    <a:pt x="35" y="4"/>
                    <a:pt x="35" y="4"/>
                  </a:cubicBezTo>
                  <a:cubicBezTo>
                    <a:pt x="36" y="4"/>
                    <a:pt x="37" y="5"/>
                    <a:pt x="38" y="6"/>
                  </a:cubicBezTo>
                  <a:cubicBezTo>
                    <a:pt x="39" y="7"/>
                    <a:pt x="41" y="9"/>
                    <a:pt x="42" y="11"/>
                  </a:cubicBezTo>
                  <a:cubicBezTo>
                    <a:pt x="43" y="13"/>
                    <a:pt x="44" y="15"/>
                    <a:pt x="45" y="17"/>
                  </a:cubicBezTo>
                  <a:cubicBezTo>
                    <a:pt x="35" y="17"/>
                    <a:pt x="35" y="17"/>
                    <a:pt x="35" y="17"/>
                  </a:cubicBezTo>
                  <a:close/>
                  <a:moveTo>
                    <a:pt x="23" y="11"/>
                  </a:moveTo>
                  <a:cubicBezTo>
                    <a:pt x="24" y="9"/>
                    <a:pt x="26" y="7"/>
                    <a:pt x="27" y="6"/>
                  </a:cubicBezTo>
                  <a:cubicBezTo>
                    <a:pt x="28" y="5"/>
                    <a:pt x="29" y="4"/>
                    <a:pt x="30" y="4"/>
                  </a:cubicBezTo>
                  <a:cubicBezTo>
                    <a:pt x="30" y="17"/>
                    <a:pt x="30" y="17"/>
                    <a:pt x="30" y="17"/>
                  </a:cubicBezTo>
                  <a:cubicBezTo>
                    <a:pt x="20" y="17"/>
                    <a:pt x="20" y="17"/>
                    <a:pt x="20" y="17"/>
                  </a:cubicBezTo>
                  <a:cubicBezTo>
                    <a:pt x="21" y="15"/>
                    <a:pt x="22" y="13"/>
                    <a:pt x="23" y="11"/>
                  </a:cubicBezTo>
                  <a:close/>
                  <a:moveTo>
                    <a:pt x="30" y="21"/>
                  </a:moveTo>
                  <a:cubicBezTo>
                    <a:pt x="30" y="29"/>
                    <a:pt x="30" y="29"/>
                    <a:pt x="30" y="29"/>
                  </a:cubicBezTo>
                  <a:cubicBezTo>
                    <a:pt x="18" y="29"/>
                    <a:pt x="18" y="29"/>
                    <a:pt x="18" y="29"/>
                  </a:cubicBezTo>
                  <a:cubicBezTo>
                    <a:pt x="18" y="26"/>
                    <a:pt x="18" y="24"/>
                    <a:pt x="19" y="21"/>
                  </a:cubicBezTo>
                  <a:lnTo>
                    <a:pt x="30" y="21"/>
                  </a:lnTo>
                  <a:close/>
                  <a:moveTo>
                    <a:pt x="7" y="42"/>
                  </a:moveTo>
                  <a:cubicBezTo>
                    <a:pt x="6" y="40"/>
                    <a:pt x="5" y="37"/>
                    <a:pt x="5" y="34"/>
                  </a:cubicBezTo>
                  <a:cubicBezTo>
                    <a:pt x="13" y="34"/>
                    <a:pt x="13" y="34"/>
                    <a:pt x="13" y="34"/>
                  </a:cubicBezTo>
                  <a:cubicBezTo>
                    <a:pt x="13" y="37"/>
                    <a:pt x="14" y="40"/>
                    <a:pt x="14" y="42"/>
                  </a:cubicBezTo>
                  <a:lnTo>
                    <a:pt x="7" y="42"/>
                  </a:lnTo>
                  <a:close/>
                  <a:moveTo>
                    <a:pt x="18" y="34"/>
                  </a:moveTo>
                  <a:cubicBezTo>
                    <a:pt x="30" y="34"/>
                    <a:pt x="30" y="34"/>
                    <a:pt x="30" y="34"/>
                  </a:cubicBezTo>
                  <a:cubicBezTo>
                    <a:pt x="30" y="42"/>
                    <a:pt x="30" y="42"/>
                    <a:pt x="30" y="42"/>
                  </a:cubicBezTo>
                  <a:cubicBezTo>
                    <a:pt x="19" y="42"/>
                    <a:pt x="19" y="42"/>
                    <a:pt x="19" y="42"/>
                  </a:cubicBezTo>
                  <a:cubicBezTo>
                    <a:pt x="18" y="40"/>
                    <a:pt x="18" y="37"/>
                    <a:pt x="18" y="34"/>
                  </a:cubicBezTo>
                  <a:close/>
                  <a:moveTo>
                    <a:pt x="30" y="47"/>
                  </a:moveTo>
                  <a:cubicBezTo>
                    <a:pt x="30" y="59"/>
                    <a:pt x="30" y="59"/>
                    <a:pt x="30" y="59"/>
                  </a:cubicBezTo>
                  <a:cubicBezTo>
                    <a:pt x="29" y="59"/>
                    <a:pt x="28" y="58"/>
                    <a:pt x="27" y="58"/>
                  </a:cubicBezTo>
                  <a:cubicBezTo>
                    <a:pt x="26" y="56"/>
                    <a:pt x="24" y="54"/>
                    <a:pt x="23" y="52"/>
                  </a:cubicBezTo>
                  <a:cubicBezTo>
                    <a:pt x="22" y="50"/>
                    <a:pt x="21" y="49"/>
                    <a:pt x="20" y="47"/>
                  </a:cubicBezTo>
                  <a:cubicBezTo>
                    <a:pt x="30" y="47"/>
                    <a:pt x="30" y="47"/>
                    <a:pt x="30" y="47"/>
                  </a:cubicBezTo>
                  <a:close/>
                  <a:moveTo>
                    <a:pt x="42" y="52"/>
                  </a:moveTo>
                  <a:cubicBezTo>
                    <a:pt x="41" y="54"/>
                    <a:pt x="39" y="56"/>
                    <a:pt x="38" y="58"/>
                  </a:cubicBezTo>
                  <a:cubicBezTo>
                    <a:pt x="37" y="58"/>
                    <a:pt x="36" y="59"/>
                    <a:pt x="35" y="59"/>
                  </a:cubicBezTo>
                  <a:cubicBezTo>
                    <a:pt x="35" y="47"/>
                    <a:pt x="35" y="47"/>
                    <a:pt x="35" y="47"/>
                  </a:cubicBezTo>
                  <a:cubicBezTo>
                    <a:pt x="45" y="47"/>
                    <a:pt x="45" y="47"/>
                    <a:pt x="45" y="47"/>
                  </a:cubicBezTo>
                  <a:cubicBezTo>
                    <a:pt x="44" y="49"/>
                    <a:pt x="43" y="50"/>
                    <a:pt x="42" y="52"/>
                  </a:cubicBezTo>
                  <a:close/>
                  <a:moveTo>
                    <a:pt x="35" y="42"/>
                  </a:moveTo>
                  <a:cubicBezTo>
                    <a:pt x="35" y="34"/>
                    <a:pt x="35" y="34"/>
                    <a:pt x="35" y="34"/>
                  </a:cubicBezTo>
                  <a:cubicBezTo>
                    <a:pt x="47" y="34"/>
                    <a:pt x="47" y="34"/>
                    <a:pt x="47" y="34"/>
                  </a:cubicBezTo>
                  <a:cubicBezTo>
                    <a:pt x="47" y="37"/>
                    <a:pt x="47" y="40"/>
                    <a:pt x="46" y="42"/>
                  </a:cubicBezTo>
                  <a:lnTo>
                    <a:pt x="35" y="42"/>
                  </a:lnTo>
                  <a:close/>
                  <a:moveTo>
                    <a:pt x="52" y="29"/>
                  </a:moveTo>
                  <a:cubicBezTo>
                    <a:pt x="52" y="26"/>
                    <a:pt x="51" y="24"/>
                    <a:pt x="51" y="21"/>
                  </a:cubicBezTo>
                  <a:cubicBezTo>
                    <a:pt x="58" y="21"/>
                    <a:pt x="58" y="21"/>
                    <a:pt x="58" y="21"/>
                  </a:cubicBezTo>
                  <a:cubicBezTo>
                    <a:pt x="59" y="24"/>
                    <a:pt x="60" y="26"/>
                    <a:pt x="60" y="29"/>
                  </a:cubicBezTo>
                  <a:lnTo>
                    <a:pt x="52" y="29"/>
                  </a:lnTo>
                  <a:close/>
                  <a:moveTo>
                    <a:pt x="56" y="17"/>
                  </a:moveTo>
                  <a:cubicBezTo>
                    <a:pt x="50" y="17"/>
                    <a:pt x="50" y="17"/>
                    <a:pt x="50" y="17"/>
                  </a:cubicBezTo>
                  <a:cubicBezTo>
                    <a:pt x="48" y="13"/>
                    <a:pt x="47" y="9"/>
                    <a:pt x="44" y="6"/>
                  </a:cubicBezTo>
                  <a:cubicBezTo>
                    <a:pt x="47" y="8"/>
                    <a:pt x="50" y="10"/>
                    <a:pt x="52" y="12"/>
                  </a:cubicBezTo>
                  <a:cubicBezTo>
                    <a:pt x="54" y="13"/>
                    <a:pt x="55" y="15"/>
                    <a:pt x="56" y="17"/>
                  </a:cubicBezTo>
                  <a:close/>
                  <a:moveTo>
                    <a:pt x="13" y="12"/>
                  </a:moveTo>
                  <a:cubicBezTo>
                    <a:pt x="15" y="10"/>
                    <a:pt x="18" y="8"/>
                    <a:pt x="20" y="6"/>
                  </a:cubicBezTo>
                  <a:cubicBezTo>
                    <a:pt x="18" y="9"/>
                    <a:pt x="17" y="13"/>
                    <a:pt x="15" y="17"/>
                  </a:cubicBezTo>
                  <a:cubicBezTo>
                    <a:pt x="9" y="17"/>
                    <a:pt x="9" y="17"/>
                    <a:pt x="9" y="17"/>
                  </a:cubicBezTo>
                  <a:cubicBezTo>
                    <a:pt x="10" y="15"/>
                    <a:pt x="11" y="13"/>
                    <a:pt x="13" y="12"/>
                  </a:cubicBezTo>
                  <a:close/>
                  <a:moveTo>
                    <a:pt x="9" y="47"/>
                  </a:moveTo>
                  <a:cubicBezTo>
                    <a:pt x="15" y="47"/>
                    <a:pt x="15" y="47"/>
                    <a:pt x="15" y="47"/>
                  </a:cubicBezTo>
                  <a:cubicBezTo>
                    <a:pt x="17" y="50"/>
                    <a:pt x="18" y="54"/>
                    <a:pt x="20" y="57"/>
                  </a:cubicBezTo>
                  <a:cubicBezTo>
                    <a:pt x="18" y="55"/>
                    <a:pt x="15" y="54"/>
                    <a:pt x="13" y="51"/>
                  </a:cubicBezTo>
                  <a:cubicBezTo>
                    <a:pt x="11" y="50"/>
                    <a:pt x="10" y="48"/>
                    <a:pt x="9" y="47"/>
                  </a:cubicBezTo>
                  <a:close/>
                  <a:moveTo>
                    <a:pt x="52" y="51"/>
                  </a:moveTo>
                  <a:cubicBezTo>
                    <a:pt x="50" y="54"/>
                    <a:pt x="47" y="55"/>
                    <a:pt x="44" y="57"/>
                  </a:cubicBezTo>
                  <a:cubicBezTo>
                    <a:pt x="47" y="54"/>
                    <a:pt x="48" y="50"/>
                    <a:pt x="50" y="47"/>
                  </a:cubicBezTo>
                  <a:cubicBezTo>
                    <a:pt x="56" y="47"/>
                    <a:pt x="56" y="47"/>
                    <a:pt x="56" y="47"/>
                  </a:cubicBezTo>
                  <a:cubicBezTo>
                    <a:pt x="55" y="48"/>
                    <a:pt x="54" y="50"/>
                    <a:pt x="52" y="51"/>
                  </a:cubicBezTo>
                  <a:close/>
                </a:path>
              </a:pathLst>
            </a:custGeom>
            <a:solidFill>
              <a:srgbClr val="00B2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37"/>
            <p:cNvSpPr>
              <a:spLocks noEditPoints="1"/>
            </p:cNvSpPr>
            <p:nvPr/>
          </p:nvSpPr>
          <p:spPr bwMode="auto">
            <a:xfrm>
              <a:off x="2611" y="1498"/>
              <a:ext cx="81" cy="66"/>
            </a:xfrm>
            <a:custGeom>
              <a:avLst/>
              <a:gdLst>
                <a:gd name="T0" fmla="*/ 66 w 66"/>
                <a:gd name="T1" fmla="*/ 29 h 54"/>
                <a:gd name="T2" fmla="*/ 58 w 66"/>
                <a:gd name="T3" fmla="*/ 12 h 54"/>
                <a:gd name="T4" fmla="*/ 46 w 66"/>
                <a:gd name="T5" fmla="*/ 12 h 54"/>
                <a:gd name="T6" fmla="*/ 46 w 66"/>
                <a:gd name="T7" fmla="*/ 4 h 54"/>
                <a:gd name="T8" fmla="*/ 42 w 66"/>
                <a:gd name="T9" fmla="*/ 0 h 54"/>
                <a:gd name="T10" fmla="*/ 4 w 66"/>
                <a:gd name="T11" fmla="*/ 0 h 54"/>
                <a:gd name="T12" fmla="*/ 0 w 66"/>
                <a:gd name="T13" fmla="*/ 4 h 54"/>
                <a:gd name="T14" fmla="*/ 0 w 66"/>
                <a:gd name="T15" fmla="*/ 37 h 54"/>
                <a:gd name="T16" fmla="*/ 4 w 66"/>
                <a:gd name="T17" fmla="*/ 41 h 54"/>
                <a:gd name="T18" fmla="*/ 10 w 66"/>
                <a:gd name="T19" fmla="*/ 41 h 54"/>
                <a:gd name="T20" fmla="*/ 9 w 66"/>
                <a:gd name="T21" fmla="*/ 45 h 54"/>
                <a:gd name="T22" fmla="*/ 17 w 66"/>
                <a:gd name="T23" fmla="*/ 54 h 54"/>
                <a:gd name="T24" fmla="*/ 25 w 66"/>
                <a:gd name="T25" fmla="*/ 45 h 54"/>
                <a:gd name="T26" fmla="*/ 24 w 66"/>
                <a:gd name="T27" fmla="*/ 41 h 54"/>
                <a:gd name="T28" fmla="*/ 47 w 66"/>
                <a:gd name="T29" fmla="*/ 41 h 54"/>
                <a:gd name="T30" fmla="*/ 46 w 66"/>
                <a:gd name="T31" fmla="*/ 45 h 54"/>
                <a:gd name="T32" fmla="*/ 54 w 66"/>
                <a:gd name="T33" fmla="*/ 54 h 54"/>
                <a:gd name="T34" fmla="*/ 62 w 66"/>
                <a:gd name="T35" fmla="*/ 45 h 54"/>
                <a:gd name="T36" fmla="*/ 61 w 66"/>
                <a:gd name="T37" fmla="*/ 41 h 54"/>
                <a:gd name="T38" fmla="*/ 66 w 66"/>
                <a:gd name="T39" fmla="*/ 41 h 54"/>
                <a:gd name="T40" fmla="*/ 66 w 66"/>
                <a:gd name="T41" fmla="*/ 29 h 54"/>
                <a:gd name="T42" fmla="*/ 46 w 66"/>
                <a:gd name="T43" fmla="*/ 29 h 54"/>
                <a:gd name="T44" fmla="*/ 46 w 66"/>
                <a:gd name="T45" fmla="*/ 19 h 54"/>
                <a:gd name="T46" fmla="*/ 54 w 66"/>
                <a:gd name="T47" fmla="*/ 19 h 54"/>
                <a:gd name="T48" fmla="*/ 59 w 66"/>
                <a:gd name="T49" fmla="*/ 29 h 54"/>
                <a:gd name="T50" fmla="*/ 46 w 66"/>
                <a:gd name="T51" fmla="*/ 2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54">
                  <a:moveTo>
                    <a:pt x="66" y="29"/>
                  </a:moveTo>
                  <a:cubicBezTo>
                    <a:pt x="58" y="12"/>
                    <a:pt x="58" y="12"/>
                    <a:pt x="58" y="12"/>
                  </a:cubicBezTo>
                  <a:cubicBezTo>
                    <a:pt x="46" y="12"/>
                    <a:pt x="46" y="12"/>
                    <a:pt x="46" y="12"/>
                  </a:cubicBezTo>
                  <a:cubicBezTo>
                    <a:pt x="46" y="4"/>
                    <a:pt x="46" y="4"/>
                    <a:pt x="46" y="4"/>
                  </a:cubicBezTo>
                  <a:cubicBezTo>
                    <a:pt x="46" y="2"/>
                    <a:pt x="44" y="0"/>
                    <a:pt x="42" y="0"/>
                  </a:cubicBezTo>
                  <a:cubicBezTo>
                    <a:pt x="4" y="0"/>
                    <a:pt x="4" y="0"/>
                    <a:pt x="4" y="0"/>
                  </a:cubicBezTo>
                  <a:cubicBezTo>
                    <a:pt x="2" y="0"/>
                    <a:pt x="0" y="2"/>
                    <a:pt x="0" y="4"/>
                  </a:cubicBezTo>
                  <a:cubicBezTo>
                    <a:pt x="0" y="37"/>
                    <a:pt x="0" y="37"/>
                    <a:pt x="0" y="37"/>
                  </a:cubicBezTo>
                  <a:cubicBezTo>
                    <a:pt x="4" y="41"/>
                    <a:pt x="4" y="41"/>
                    <a:pt x="4" y="41"/>
                  </a:cubicBezTo>
                  <a:cubicBezTo>
                    <a:pt x="10" y="41"/>
                    <a:pt x="10" y="41"/>
                    <a:pt x="10" y="41"/>
                  </a:cubicBezTo>
                  <a:cubicBezTo>
                    <a:pt x="9" y="43"/>
                    <a:pt x="9" y="44"/>
                    <a:pt x="9" y="45"/>
                  </a:cubicBezTo>
                  <a:cubicBezTo>
                    <a:pt x="9" y="50"/>
                    <a:pt x="12" y="54"/>
                    <a:pt x="17" y="54"/>
                  </a:cubicBezTo>
                  <a:cubicBezTo>
                    <a:pt x="21" y="54"/>
                    <a:pt x="25" y="50"/>
                    <a:pt x="25" y="45"/>
                  </a:cubicBezTo>
                  <a:cubicBezTo>
                    <a:pt x="25" y="44"/>
                    <a:pt x="25" y="43"/>
                    <a:pt x="24" y="41"/>
                  </a:cubicBezTo>
                  <a:cubicBezTo>
                    <a:pt x="47" y="41"/>
                    <a:pt x="47" y="41"/>
                    <a:pt x="47" y="41"/>
                  </a:cubicBezTo>
                  <a:cubicBezTo>
                    <a:pt x="46" y="43"/>
                    <a:pt x="46" y="44"/>
                    <a:pt x="46" y="45"/>
                  </a:cubicBezTo>
                  <a:cubicBezTo>
                    <a:pt x="46" y="50"/>
                    <a:pt x="49" y="54"/>
                    <a:pt x="54" y="54"/>
                  </a:cubicBezTo>
                  <a:cubicBezTo>
                    <a:pt x="59" y="54"/>
                    <a:pt x="62" y="50"/>
                    <a:pt x="62" y="45"/>
                  </a:cubicBezTo>
                  <a:cubicBezTo>
                    <a:pt x="62" y="44"/>
                    <a:pt x="62" y="43"/>
                    <a:pt x="61" y="41"/>
                  </a:cubicBezTo>
                  <a:cubicBezTo>
                    <a:pt x="66" y="41"/>
                    <a:pt x="66" y="41"/>
                    <a:pt x="66" y="41"/>
                  </a:cubicBezTo>
                  <a:lnTo>
                    <a:pt x="66" y="29"/>
                  </a:lnTo>
                  <a:close/>
                  <a:moveTo>
                    <a:pt x="46" y="29"/>
                  </a:moveTo>
                  <a:cubicBezTo>
                    <a:pt x="46" y="19"/>
                    <a:pt x="46" y="19"/>
                    <a:pt x="46" y="19"/>
                  </a:cubicBezTo>
                  <a:cubicBezTo>
                    <a:pt x="54" y="19"/>
                    <a:pt x="54" y="19"/>
                    <a:pt x="54" y="19"/>
                  </a:cubicBezTo>
                  <a:cubicBezTo>
                    <a:pt x="59" y="29"/>
                    <a:pt x="59" y="29"/>
                    <a:pt x="59" y="29"/>
                  </a:cubicBezTo>
                  <a:lnTo>
                    <a:pt x="46" y="29"/>
                  </a:lnTo>
                  <a:close/>
                </a:path>
              </a:pathLst>
            </a:custGeom>
            <a:solidFill>
              <a:srgbClr val="CF0A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38"/>
            <p:cNvSpPr>
              <a:spLocks noEditPoints="1"/>
            </p:cNvSpPr>
            <p:nvPr/>
          </p:nvSpPr>
          <p:spPr bwMode="auto">
            <a:xfrm>
              <a:off x="2595" y="2003"/>
              <a:ext cx="88" cy="88"/>
            </a:xfrm>
            <a:custGeom>
              <a:avLst/>
              <a:gdLst>
                <a:gd name="T0" fmla="*/ 36 w 72"/>
                <a:gd name="T1" fmla="*/ 0 h 72"/>
                <a:gd name="T2" fmla="*/ 0 w 72"/>
                <a:gd name="T3" fmla="*/ 36 h 72"/>
                <a:gd name="T4" fmla="*/ 36 w 72"/>
                <a:gd name="T5" fmla="*/ 72 h 72"/>
                <a:gd name="T6" fmla="*/ 72 w 72"/>
                <a:gd name="T7" fmla="*/ 36 h 72"/>
                <a:gd name="T8" fmla="*/ 36 w 72"/>
                <a:gd name="T9" fmla="*/ 0 h 72"/>
                <a:gd name="T10" fmla="*/ 57 w 72"/>
                <a:gd name="T11" fmla="*/ 31 h 72"/>
                <a:gd name="T12" fmla="*/ 38 w 72"/>
                <a:gd name="T13" fmla="*/ 59 h 72"/>
                <a:gd name="T14" fmla="*/ 29 w 72"/>
                <a:gd name="T15" fmla="*/ 55 h 72"/>
                <a:gd name="T16" fmla="*/ 21 w 72"/>
                <a:gd name="T17" fmla="*/ 33 h 72"/>
                <a:gd name="T18" fmla="*/ 16 w 72"/>
                <a:gd name="T19" fmla="*/ 35 h 72"/>
                <a:gd name="T20" fmla="*/ 15 w 72"/>
                <a:gd name="T21" fmla="*/ 32 h 72"/>
                <a:gd name="T22" fmla="*/ 28 w 72"/>
                <a:gd name="T23" fmla="*/ 23 h 72"/>
                <a:gd name="T24" fmla="*/ 35 w 72"/>
                <a:gd name="T25" fmla="*/ 37 h 72"/>
                <a:gd name="T26" fmla="*/ 38 w 72"/>
                <a:gd name="T27" fmla="*/ 46 h 72"/>
                <a:gd name="T28" fmla="*/ 44 w 72"/>
                <a:gd name="T29" fmla="*/ 38 h 72"/>
                <a:gd name="T30" fmla="*/ 39 w 72"/>
                <a:gd name="T31" fmla="*/ 32 h 72"/>
                <a:gd name="T32" fmla="*/ 57 w 72"/>
                <a:gd name="T33" fmla="*/ 3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72">
                  <a:moveTo>
                    <a:pt x="36" y="0"/>
                  </a:moveTo>
                  <a:cubicBezTo>
                    <a:pt x="16" y="0"/>
                    <a:pt x="0" y="16"/>
                    <a:pt x="0" y="36"/>
                  </a:cubicBezTo>
                  <a:cubicBezTo>
                    <a:pt x="0" y="56"/>
                    <a:pt x="16" y="72"/>
                    <a:pt x="36" y="72"/>
                  </a:cubicBezTo>
                  <a:cubicBezTo>
                    <a:pt x="56" y="72"/>
                    <a:pt x="72" y="56"/>
                    <a:pt x="72" y="36"/>
                  </a:cubicBezTo>
                  <a:cubicBezTo>
                    <a:pt x="72" y="16"/>
                    <a:pt x="56" y="0"/>
                    <a:pt x="36" y="0"/>
                  </a:cubicBezTo>
                  <a:close/>
                  <a:moveTo>
                    <a:pt x="57" y="31"/>
                  </a:moveTo>
                  <a:cubicBezTo>
                    <a:pt x="55" y="45"/>
                    <a:pt x="42" y="56"/>
                    <a:pt x="38" y="59"/>
                  </a:cubicBezTo>
                  <a:cubicBezTo>
                    <a:pt x="34" y="61"/>
                    <a:pt x="30" y="57"/>
                    <a:pt x="29" y="55"/>
                  </a:cubicBezTo>
                  <a:cubicBezTo>
                    <a:pt x="27" y="52"/>
                    <a:pt x="22" y="35"/>
                    <a:pt x="21" y="33"/>
                  </a:cubicBezTo>
                  <a:cubicBezTo>
                    <a:pt x="20" y="32"/>
                    <a:pt x="16" y="35"/>
                    <a:pt x="16" y="35"/>
                  </a:cubicBezTo>
                  <a:cubicBezTo>
                    <a:pt x="15" y="32"/>
                    <a:pt x="15" y="32"/>
                    <a:pt x="15" y="32"/>
                  </a:cubicBezTo>
                  <a:cubicBezTo>
                    <a:pt x="15" y="32"/>
                    <a:pt x="22" y="24"/>
                    <a:pt x="28" y="23"/>
                  </a:cubicBezTo>
                  <a:cubicBezTo>
                    <a:pt x="33" y="21"/>
                    <a:pt x="33" y="32"/>
                    <a:pt x="35" y="37"/>
                  </a:cubicBezTo>
                  <a:cubicBezTo>
                    <a:pt x="36" y="43"/>
                    <a:pt x="37" y="46"/>
                    <a:pt x="38" y="46"/>
                  </a:cubicBezTo>
                  <a:cubicBezTo>
                    <a:pt x="39" y="46"/>
                    <a:pt x="42" y="43"/>
                    <a:pt x="44" y="38"/>
                  </a:cubicBezTo>
                  <a:cubicBezTo>
                    <a:pt x="47" y="33"/>
                    <a:pt x="44" y="29"/>
                    <a:pt x="39" y="32"/>
                  </a:cubicBezTo>
                  <a:cubicBezTo>
                    <a:pt x="41" y="20"/>
                    <a:pt x="60" y="18"/>
                    <a:pt x="57" y="31"/>
                  </a:cubicBezTo>
                  <a:close/>
                </a:path>
              </a:pathLst>
            </a:custGeom>
            <a:solidFill>
              <a:srgbClr val="00BC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39"/>
            <p:cNvSpPr>
              <a:spLocks noEditPoints="1"/>
            </p:cNvSpPr>
            <p:nvPr/>
          </p:nvSpPr>
          <p:spPr bwMode="auto">
            <a:xfrm>
              <a:off x="2460" y="2725"/>
              <a:ext cx="58" cy="58"/>
            </a:xfrm>
            <a:custGeom>
              <a:avLst/>
              <a:gdLst>
                <a:gd name="T0" fmla="*/ 23 w 47"/>
                <a:gd name="T1" fmla="*/ 0 h 47"/>
                <a:gd name="T2" fmla="*/ 0 w 47"/>
                <a:gd name="T3" fmla="*/ 24 h 47"/>
                <a:gd name="T4" fmla="*/ 23 w 47"/>
                <a:gd name="T5" fmla="*/ 47 h 47"/>
                <a:gd name="T6" fmla="*/ 47 w 47"/>
                <a:gd name="T7" fmla="*/ 24 h 47"/>
                <a:gd name="T8" fmla="*/ 23 w 47"/>
                <a:gd name="T9" fmla="*/ 0 h 47"/>
                <a:gd name="T10" fmla="*/ 5 w 47"/>
                <a:gd name="T11" fmla="*/ 24 h 47"/>
                <a:gd name="T12" fmla="*/ 23 w 47"/>
                <a:gd name="T13" fmla="*/ 6 h 47"/>
                <a:gd name="T14" fmla="*/ 23 w 47"/>
                <a:gd name="T15" fmla="*/ 41 h 47"/>
                <a:gd name="T16" fmla="*/ 5 w 47"/>
                <a:gd name="T17" fmla="*/ 2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7">
                  <a:moveTo>
                    <a:pt x="23" y="0"/>
                  </a:moveTo>
                  <a:cubicBezTo>
                    <a:pt x="10" y="0"/>
                    <a:pt x="0" y="11"/>
                    <a:pt x="0" y="24"/>
                  </a:cubicBezTo>
                  <a:cubicBezTo>
                    <a:pt x="0" y="37"/>
                    <a:pt x="10" y="47"/>
                    <a:pt x="23" y="47"/>
                  </a:cubicBezTo>
                  <a:cubicBezTo>
                    <a:pt x="36" y="47"/>
                    <a:pt x="47" y="37"/>
                    <a:pt x="47" y="24"/>
                  </a:cubicBezTo>
                  <a:cubicBezTo>
                    <a:pt x="47" y="11"/>
                    <a:pt x="36" y="0"/>
                    <a:pt x="23" y="0"/>
                  </a:cubicBezTo>
                  <a:close/>
                  <a:moveTo>
                    <a:pt x="5" y="24"/>
                  </a:moveTo>
                  <a:cubicBezTo>
                    <a:pt x="5" y="14"/>
                    <a:pt x="13" y="6"/>
                    <a:pt x="23" y="6"/>
                  </a:cubicBezTo>
                  <a:cubicBezTo>
                    <a:pt x="23" y="41"/>
                    <a:pt x="23" y="41"/>
                    <a:pt x="23" y="41"/>
                  </a:cubicBezTo>
                  <a:cubicBezTo>
                    <a:pt x="13" y="41"/>
                    <a:pt x="5" y="33"/>
                    <a:pt x="5" y="24"/>
                  </a:cubicBezTo>
                  <a:close/>
                </a:path>
              </a:pathLst>
            </a:custGeom>
            <a:solidFill>
              <a:srgbClr val="00B5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40"/>
            <p:cNvSpPr>
              <a:spLocks noEditPoints="1"/>
            </p:cNvSpPr>
            <p:nvPr/>
          </p:nvSpPr>
          <p:spPr bwMode="auto">
            <a:xfrm>
              <a:off x="2482" y="2423"/>
              <a:ext cx="82" cy="76"/>
            </a:xfrm>
            <a:custGeom>
              <a:avLst/>
              <a:gdLst>
                <a:gd name="T0" fmla="*/ 34 w 67"/>
                <a:gd name="T1" fmla="*/ 8 h 62"/>
                <a:gd name="T2" fmla="*/ 23 w 67"/>
                <a:gd name="T3" fmla="*/ 10 h 62"/>
                <a:gd name="T4" fmla="*/ 15 w 67"/>
                <a:gd name="T5" fmla="*/ 14 h 62"/>
                <a:gd name="T6" fmla="*/ 8 w 67"/>
                <a:gd name="T7" fmla="*/ 27 h 62"/>
                <a:gd name="T8" fmla="*/ 11 w 67"/>
                <a:gd name="T9" fmla="*/ 34 h 62"/>
                <a:gd name="T10" fmla="*/ 17 w 67"/>
                <a:gd name="T11" fmla="*/ 41 h 62"/>
                <a:gd name="T12" fmla="*/ 21 w 67"/>
                <a:gd name="T13" fmla="*/ 47 h 62"/>
                <a:gd name="T14" fmla="*/ 21 w 67"/>
                <a:gd name="T15" fmla="*/ 49 h 62"/>
                <a:gd name="T16" fmla="*/ 22 w 67"/>
                <a:gd name="T17" fmla="*/ 48 h 62"/>
                <a:gd name="T18" fmla="*/ 28 w 67"/>
                <a:gd name="T19" fmla="*/ 45 h 62"/>
                <a:gd name="T20" fmla="*/ 29 w 67"/>
                <a:gd name="T21" fmla="*/ 45 h 62"/>
                <a:gd name="T22" fmla="*/ 34 w 67"/>
                <a:gd name="T23" fmla="*/ 46 h 62"/>
                <a:gd name="T24" fmla="*/ 44 w 67"/>
                <a:gd name="T25" fmla="*/ 44 h 62"/>
                <a:gd name="T26" fmla="*/ 52 w 67"/>
                <a:gd name="T27" fmla="*/ 40 h 62"/>
                <a:gd name="T28" fmla="*/ 59 w 67"/>
                <a:gd name="T29" fmla="*/ 27 h 62"/>
                <a:gd name="T30" fmla="*/ 52 w 67"/>
                <a:gd name="T31" fmla="*/ 14 h 62"/>
                <a:gd name="T32" fmla="*/ 44 w 67"/>
                <a:gd name="T33" fmla="*/ 10 h 62"/>
                <a:gd name="T34" fmla="*/ 34 w 67"/>
                <a:gd name="T35" fmla="*/ 8 h 62"/>
                <a:gd name="T36" fmla="*/ 34 w 67"/>
                <a:gd name="T37" fmla="*/ 0 h 62"/>
                <a:gd name="T38" fmla="*/ 34 w 67"/>
                <a:gd name="T39" fmla="*/ 0 h 62"/>
                <a:gd name="T40" fmla="*/ 67 w 67"/>
                <a:gd name="T41" fmla="*/ 27 h 62"/>
                <a:gd name="T42" fmla="*/ 34 w 67"/>
                <a:gd name="T43" fmla="*/ 54 h 62"/>
                <a:gd name="T44" fmla="*/ 28 w 67"/>
                <a:gd name="T45" fmla="*/ 54 h 62"/>
                <a:gd name="T46" fmla="*/ 4 w 67"/>
                <a:gd name="T47" fmla="*/ 62 h 62"/>
                <a:gd name="T48" fmla="*/ 4 w 67"/>
                <a:gd name="T49" fmla="*/ 61 h 62"/>
                <a:gd name="T50" fmla="*/ 13 w 67"/>
                <a:gd name="T51" fmla="*/ 50 h 62"/>
                <a:gd name="T52" fmla="*/ 12 w 67"/>
                <a:gd name="T53" fmla="*/ 48 h 62"/>
                <a:gd name="T54" fmla="*/ 0 w 67"/>
                <a:gd name="T55" fmla="*/ 27 h 62"/>
                <a:gd name="T56" fmla="*/ 34 w 67"/>
                <a:gd name="T5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7" h="62">
                  <a:moveTo>
                    <a:pt x="34" y="8"/>
                  </a:moveTo>
                  <a:cubicBezTo>
                    <a:pt x="30" y="8"/>
                    <a:pt x="26" y="9"/>
                    <a:pt x="23" y="10"/>
                  </a:cubicBezTo>
                  <a:cubicBezTo>
                    <a:pt x="20" y="11"/>
                    <a:pt x="17" y="12"/>
                    <a:pt x="15" y="14"/>
                  </a:cubicBezTo>
                  <a:cubicBezTo>
                    <a:pt x="11" y="18"/>
                    <a:pt x="8" y="22"/>
                    <a:pt x="8" y="27"/>
                  </a:cubicBezTo>
                  <a:cubicBezTo>
                    <a:pt x="8" y="29"/>
                    <a:pt x="9" y="32"/>
                    <a:pt x="11" y="34"/>
                  </a:cubicBezTo>
                  <a:cubicBezTo>
                    <a:pt x="12" y="37"/>
                    <a:pt x="14" y="39"/>
                    <a:pt x="17" y="41"/>
                  </a:cubicBezTo>
                  <a:cubicBezTo>
                    <a:pt x="19" y="42"/>
                    <a:pt x="20" y="44"/>
                    <a:pt x="21" y="47"/>
                  </a:cubicBezTo>
                  <a:cubicBezTo>
                    <a:pt x="21" y="47"/>
                    <a:pt x="21" y="48"/>
                    <a:pt x="21" y="49"/>
                  </a:cubicBezTo>
                  <a:cubicBezTo>
                    <a:pt x="21" y="49"/>
                    <a:pt x="22" y="48"/>
                    <a:pt x="22" y="48"/>
                  </a:cubicBezTo>
                  <a:cubicBezTo>
                    <a:pt x="24" y="46"/>
                    <a:pt x="26" y="45"/>
                    <a:pt x="28" y="45"/>
                  </a:cubicBezTo>
                  <a:cubicBezTo>
                    <a:pt x="29" y="45"/>
                    <a:pt x="29" y="45"/>
                    <a:pt x="29" y="45"/>
                  </a:cubicBezTo>
                  <a:cubicBezTo>
                    <a:pt x="31" y="46"/>
                    <a:pt x="32" y="46"/>
                    <a:pt x="34" y="46"/>
                  </a:cubicBezTo>
                  <a:cubicBezTo>
                    <a:pt x="37" y="46"/>
                    <a:pt x="41" y="45"/>
                    <a:pt x="44" y="44"/>
                  </a:cubicBezTo>
                  <a:cubicBezTo>
                    <a:pt x="47" y="43"/>
                    <a:pt x="50" y="41"/>
                    <a:pt x="52" y="40"/>
                  </a:cubicBezTo>
                  <a:cubicBezTo>
                    <a:pt x="56" y="36"/>
                    <a:pt x="59" y="32"/>
                    <a:pt x="59" y="27"/>
                  </a:cubicBezTo>
                  <a:cubicBezTo>
                    <a:pt x="59" y="22"/>
                    <a:pt x="56" y="18"/>
                    <a:pt x="52" y="14"/>
                  </a:cubicBezTo>
                  <a:cubicBezTo>
                    <a:pt x="50" y="12"/>
                    <a:pt x="47" y="11"/>
                    <a:pt x="44" y="10"/>
                  </a:cubicBezTo>
                  <a:cubicBezTo>
                    <a:pt x="41" y="9"/>
                    <a:pt x="37" y="8"/>
                    <a:pt x="34" y="8"/>
                  </a:cubicBezTo>
                  <a:close/>
                  <a:moveTo>
                    <a:pt x="34" y="0"/>
                  </a:moveTo>
                  <a:cubicBezTo>
                    <a:pt x="34" y="0"/>
                    <a:pt x="34" y="0"/>
                    <a:pt x="34" y="0"/>
                  </a:cubicBezTo>
                  <a:cubicBezTo>
                    <a:pt x="52" y="0"/>
                    <a:pt x="67" y="12"/>
                    <a:pt x="67" y="27"/>
                  </a:cubicBezTo>
                  <a:cubicBezTo>
                    <a:pt x="67" y="42"/>
                    <a:pt x="52" y="54"/>
                    <a:pt x="34" y="54"/>
                  </a:cubicBezTo>
                  <a:cubicBezTo>
                    <a:pt x="32" y="54"/>
                    <a:pt x="30" y="54"/>
                    <a:pt x="28" y="54"/>
                  </a:cubicBezTo>
                  <a:cubicBezTo>
                    <a:pt x="21" y="61"/>
                    <a:pt x="13" y="62"/>
                    <a:pt x="4" y="62"/>
                  </a:cubicBezTo>
                  <a:cubicBezTo>
                    <a:pt x="4" y="61"/>
                    <a:pt x="4" y="61"/>
                    <a:pt x="4" y="61"/>
                  </a:cubicBezTo>
                  <a:cubicBezTo>
                    <a:pt x="9" y="58"/>
                    <a:pt x="13" y="54"/>
                    <a:pt x="13" y="50"/>
                  </a:cubicBezTo>
                  <a:cubicBezTo>
                    <a:pt x="13" y="49"/>
                    <a:pt x="13" y="49"/>
                    <a:pt x="12" y="48"/>
                  </a:cubicBezTo>
                  <a:cubicBezTo>
                    <a:pt x="5" y="43"/>
                    <a:pt x="0" y="35"/>
                    <a:pt x="0" y="27"/>
                  </a:cubicBezTo>
                  <a:cubicBezTo>
                    <a:pt x="0" y="12"/>
                    <a:pt x="15" y="0"/>
                    <a:pt x="34" y="0"/>
                  </a:cubicBezTo>
                  <a:close/>
                </a:path>
              </a:pathLst>
            </a:custGeom>
            <a:solidFill>
              <a:srgbClr val="00BC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41"/>
            <p:cNvSpPr>
              <a:spLocks noEditPoints="1"/>
            </p:cNvSpPr>
            <p:nvPr/>
          </p:nvSpPr>
          <p:spPr bwMode="auto">
            <a:xfrm>
              <a:off x="2494" y="1730"/>
              <a:ext cx="80" cy="79"/>
            </a:xfrm>
            <a:custGeom>
              <a:avLst/>
              <a:gdLst>
                <a:gd name="T0" fmla="*/ 62 w 65"/>
                <a:gd name="T1" fmla="*/ 36 h 64"/>
                <a:gd name="T2" fmla="*/ 62 w 65"/>
                <a:gd name="T3" fmla="*/ 32 h 64"/>
                <a:gd name="T4" fmla="*/ 33 w 65"/>
                <a:gd name="T5" fmla="*/ 2 h 64"/>
                <a:gd name="T6" fmla="*/ 28 w 65"/>
                <a:gd name="T7" fmla="*/ 3 h 64"/>
                <a:gd name="T8" fmla="*/ 18 w 65"/>
                <a:gd name="T9" fmla="*/ 0 h 64"/>
                <a:gd name="T10" fmla="*/ 0 w 65"/>
                <a:gd name="T11" fmla="*/ 18 h 64"/>
                <a:gd name="T12" fmla="*/ 3 w 65"/>
                <a:gd name="T13" fmla="*/ 27 h 64"/>
                <a:gd name="T14" fmla="*/ 3 w 65"/>
                <a:gd name="T15" fmla="*/ 32 h 64"/>
                <a:gd name="T16" fmla="*/ 33 w 65"/>
                <a:gd name="T17" fmla="*/ 62 h 64"/>
                <a:gd name="T18" fmla="*/ 38 w 65"/>
                <a:gd name="T19" fmla="*/ 61 h 64"/>
                <a:gd name="T20" fmla="*/ 47 w 65"/>
                <a:gd name="T21" fmla="*/ 64 h 64"/>
                <a:gd name="T22" fmla="*/ 65 w 65"/>
                <a:gd name="T23" fmla="*/ 46 h 64"/>
                <a:gd name="T24" fmla="*/ 62 w 65"/>
                <a:gd name="T25" fmla="*/ 36 h 64"/>
                <a:gd name="T26" fmla="*/ 35 w 65"/>
                <a:gd name="T27" fmla="*/ 54 h 64"/>
                <a:gd name="T28" fmla="*/ 17 w 65"/>
                <a:gd name="T29" fmla="*/ 49 h 64"/>
                <a:gd name="T30" fmla="*/ 18 w 65"/>
                <a:gd name="T31" fmla="*/ 39 h 64"/>
                <a:gd name="T32" fmla="*/ 26 w 65"/>
                <a:gd name="T33" fmla="*/ 45 h 64"/>
                <a:gd name="T34" fmla="*/ 40 w 65"/>
                <a:gd name="T35" fmla="*/ 44 h 64"/>
                <a:gd name="T36" fmla="*/ 32 w 65"/>
                <a:gd name="T37" fmla="*/ 36 h 64"/>
                <a:gd name="T38" fmla="*/ 15 w 65"/>
                <a:gd name="T39" fmla="*/ 23 h 64"/>
                <a:gd name="T40" fmla="*/ 28 w 65"/>
                <a:gd name="T41" fmla="*/ 10 h 64"/>
                <a:gd name="T42" fmla="*/ 46 w 65"/>
                <a:gd name="T43" fmla="*/ 15 h 64"/>
                <a:gd name="T44" fmla="*/ 45 w 65"/>
                <a:gd name="T45" fmla="*/ 24 h 64"/>
                <a:gd name="T46" fmla="*/ 32 w 65"/>
                <a:gd name="T47" fmla="*/ 17 h 64"/>
                <a:gd name="T48" fmla="*/ 29 w 65"/>
                <a:gd name="T49" fmla="*/ 26 h 64"/>
                <a:gd name="T50" fmla="*/ 50 w 65"/>
                <a:gd name="T51" fmla="*/ 37 h 64"/>
                <a:gd name="T52" fmla="*/ 35 w 65"/>
                <a:gd name="T53" fmla="*/ 5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 h="64">
                  <a:moveTo>
                    <a:pt x="62" y="36"/>
                  </a:moveTo>
                  <a:cubicBezTo>
                    <a:pt x="62" y="35"/>
                    <a:pt x="62" y="34"/>
                    <a:pt x="62" y="32"/>
                  </a:cubicBezTo>
                  <a:cubicBezTo>
                    <a:pt x="62" y="16"/>
                    <a:pt x="49" y="2"/>
                    <a:pt x="33" y="2"/>
                  </a:cubicBezTo>
                  <a:cubicBezTo>
                    <a:pt x="31" y="2"/>
                    <a:pt x="29" y="3"/>
                    <a:pt x="28" y="3"/>
                  </a:cubicBezTo>
                  <a:cubicBezTo>
                    <a:pt x="25" y="1"/>
                    <a:pt x="22" y="0"/>
                    <a:pt x="18" y="0"/>
                  </a:cubicBezTo>
                  <a:cubicBezTo>
                    <a:pt x="8" y="0"/>
                    <a:pt x="0" y="8"/>
                    <a:pt x="0" y="18"/>
                  </a:cubicBezTo>
                  <a:cubicBezTo>
                    <a:pt x="0" y="21"/>
                    <a:pt x="1" y="25"/>
                    <a:pt x="3" y="27"/>
                  </a:cubicBezTo>
                  <a:cubicBezTo>
                    <a:pt x="3" y="29"/>
                    <a:pt x="3" y="31"/>
                    <a:pt x="3" y="32"/>
                  </a:cubicBezTo>
                  <a:cubicBezTo>
                    <a:pt x="3" y="49"/>
                    <a:pt x="16" y="62"/>
                    <a:pt x="33" y="62"/>
                  </a:cubicBezTo>
                  <a:cubicBezTo>
                    <a:pt x="34" y="62"/>
                    <a:pt x="36" y="62"/>
                    <a:pt x="38" y="61"/>
                  </a:cubicBezTo>
                  <a:cubicBezTo>
                    <a:pt x="41" y="63"/>
                    <a:pt x="44" y="64"/>
                    <a:pt x="47" y="64"/>
                  </a:cubicBezTo>
                  <a:cubicBezTo>
                    <a:pt x="57" y="64"/>
                    <a:pt x="65" y="56"/>
                    <a:pt x="65" y="46"/>
                  </a:cubicBezTo>
                  <a:cubicBezTo>
                    <a:pt x="65" y="43"/>
                    <a:pt x="64" y="39"/>
                    <a:pt x="62" y="36"/>
                  </a:cubicBezTo>
                  <a:close/>
                  <a:moveTo>
                    <a:pt x="35" y="54"/>
                  </a:moveTo>
                  <a:cubicBezTo>
                    <a:pt x="26" y="55"/>
                    <a:pt x="21" y="52"/>
                    <a:pt x="17" y="49"/>
                  </a:cubicBezTo>
                  <a:cubicBezTo>
                    <a:pt x="13" y="44"/>
                    <a:pt x="15" y="40"/>
                    <a:pt x="18" y="39"/>
                  </a:cubicBezTo>
                  <a:cubicBezTo>
                    <a:pt x="22" y="39"/>
                    <a:pt x="24" y="43"/>
                    <a:pt x="26" y="45"/>
                  </a:cubicBezTo>
                  <a:cubicBezTo>
                    <a:pt x="28" y="46"/>
                    <a:pt x="36" y="49"/>
                    <a:pt x="40" y="44"/>
                  </a:cubicBezTo>
                  <a:cubicBezTo>
                    <a:pt x="44" y="39"/>
                    <a:pt x="37" y="37"/>
                    <a:pt x="32" y="36"/>
                  </a:cubicBezTo>
                  <a:cubicBezTo>
                    <a:pt x="24" y="35"/>
                    <a:pt x="14" y="31"/>
                    <a:pt x="15" y="23"/>
                  </a:cubicBezTo>
                  <a:cubicBezTo>
                    <a:pt x="16" y="15"/>
                    <a:pt x="22" y="11"/>
                    <a:pt x="28" y="10"/>
                  </a:cubicBezTo>
                  <a:cubicBezTo>
                    <a:pt x="37" y="9"/>
                    <a:pt x="42" y="11"/>
                    <a:pt x="46" y="15"/>
                  </a:cubicBezTo>
                  <a:cubicBezTo>
                    <a:pt x="51" y="19"/>
                    <a:pt x="48" y="24"/>
                    <a:pt x="45" y="24"/>
                  </a:cubicBezTo>
                  <a:cubicBezTo>
                    <a:pt x="42" y="24"/>
                    <a:pt x="39" y="17"/>
                    <a:pt x="32" y="17"/>
                  </a:cubicBezTo>
                  <a:cubicBezTo>
                    <a:pt x="25" y="17"/>
                    <a:pt x="20" y="24"/>
                    <a:pt x="29" y="26"/>
                  </a:cubicBezTo>
                  <a:cubicBezTo>
                    <a:pt x="37" y="29"/>
                    <a:pt x="47" y="29"/>
                    <a:pt x="50" y="37"/>
                  </a:cubicBezTo>
                  <a:cubicBezTo>
                    <a:pt x="53" y="45"/>
                    <a:pt x="45" y="54"/>
                    <a:pt x="35" y="54"/>
                  </a:cubicBezTo>
                  <a:close/>
                </a:path>
              </a:pathLst>
            </a:custGeom>
            <a:solidFill>
              <a:srgbClr val="EA1D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42"/>
            <p:cNvSpPr>
              <a:spLocks noEditPoints="1"/>
            </p:cNvSpPr>
            <p:nvPr/>
          </p:nvSpPr>
          <p:spPr bwMode="auto">
            <a:xfrm>
              <a:off x="2322" y="2132"/>
              <a:ext cx="80" cy="81"/>
            </a:xfrm>
            <a:custGeom>
              <a:avLst/>
              <a:gdLst>
                <a:gd name="T0" fmla="*/ 61 w 65"/>
                <a:gd name="T1" fmla="*/ 19 h 66"/>
                <a:gd name="T2" fmla="*/ 47 w 65"/>
                <a:gd name="T3" fmla="*/ 4 h 66"/>
                <a:gd name="T4" fmla="*/ 51 w 65"/>
                <a:gd name="T5" fmla="*/ 0 h 66"/>
                <a:gd name="T6" fmla="*/ 65 w 65"/>
                <a:gd name="T7" fmla="*/ 14 h 66"/>
                <a:gd name="T8" fmla="*/ 61 w 65"/>
                <a:gd name="T9" fmla="*/ 19 h 66"/>
                <a:gd name="T10" fmla="*/ 57 w 65"/>
                <a:gd name="T11" fmla="*/ 23 h 66"/>
                <a:gd name="T12" fmla="*/ 55 w 65"/>
                <a:gd name="T13" fmla="*/ 45 h 66"/>
                <a:gd name="T14" fmla="*/ 10 w 65"/>
                <a:gd name="T15" fmla="*/ 66 h 66"/>
                <a:gd name="T16" fmla="*/ 7 w 65"/>
                <a:gd name="T17" fmla="*/ 62 h 66"/>
                <a:gd name="T18" fmla="*/ 24 w 65"/>
                <a:gd name="T19" fmla="*/ 45 h 66"/>
                <a:gd name="T20" fmla="*/ 26 w 65"/>
                <a:gd name="T21" fmla="*/ 45 h 66"/>
                <a:gd name="T22" fmla="*/ 33 w 65"/>
                <a:gd name="T23" fmla="*/ 39 h 66"/>
                <a:gd name="T24" fmla="*/ 26 w 65"/>
                <a:gd name="T25" fmla="*/ 33 h 66"/>
                <a:gd name="T26" fmla="*/ 20 w 65"/>
                <a:gd name="T27" fmla="*/ 39 h 66"/>
                <a:gd name="T28" fmla="*/ 21 w 65"/>
                <a:gd name="T29" fmla="*/ 41 h 66"/>
                <a:gd name="T30" fmla="*/ 3 w 65"/>
                <a:gd name="T31" fmla="*/ 59 h 66"/>
                <a:gd name="T32" fmla="*/ 0 w 65"/>
                <a:gd name="T33" fmla="*/ 56 h 66"/>
                <a:gd name="T34" fmla="*/ 20 w 65"/>
                <a:gd name="T35" fmla="*/ 10 h 66"/>
                <a:gd name="T36" fmla="*/ 43 w 65"/>
                <a:gd name="T37" fmla="*/ 8 h 66"/>
                <a:gd name="T38" fmla="*/ 57 w 65"/>
                <a:gd name="T39" fmla="*/ 2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5" h="66">
                  <a:moveTo>
                    <a:pt x="61" y="19"/>
                  </a:moveTo>
                  <a:cubicBezTo>
                    <a:pt x="47" y="4"/>
                    <a:pt x="47" y="4"/>
                    <a:pt x="47" y="4"/>
                  </a:cubicBezTo>
                  <a:cubicBezTo>
                    <a:pt x="51" y="0"/>
                    <a:pt x="51" y="0"/>
                    <a:pt x="51" y="0"/>
                  </a:cubicBezTo>
                  <a:cubicBezTo>
                    <a:pt x="65" y="14"/>
                    <a:pt x="65" y="14"/>
                    <a:pt x="65" y="14"/>
                  </a:cubicBezTo>
                  <a:lnTo>
                    <a:pt x="61" y="19"/>
                  </a:lnTo>
                  <a:close/>
                  <a:moveTo>
                    <a:pt x="57" y="23"/>
                  </a:moveTo>
                  <a:cubicBezTo>
                    <a:pt x="55" y="45"/>
                    <a:pt x="55" y="45"/>
                    <a:pt x="55" y="45"/>
                  </a:cubicBezTo>
                  <a:cubicBezTo>
                    <a:pt x="37" y="45"/>
                    <a:pt x="10" y="66"/>
                    <a:pt x="10" y="66"/>
                  </a:cubicBezTo>
                  <a:cubicBezTo>
                    <a:pt x="7" y="62"/>
                    <a:pt x="7" y="62"/>
                    <a:pt x="7" y="62"/>
                  </a:cubicBezTo>
                  <a:cubicBezTo>
                    <a:pt x="24" y="45"/>
                    <a:pt x="24" y="45"/>
                    <a:pt x="24" y="45"/>
                  </a:cubicBezTo>
                  <a:cubicBezTo>
                    <a:pt x="25" y="45"/>
                    <a:pt x="26" y="45"/>
                    <a:pt x="26" y="45"/>
                  </a:cubicBezTo>
                  <a:cubicBezTo>
                    <a:pt x="30" y="45"/>
                    <a:pt x="33" y="43"/>
                    <a:pt x="33" y="39"/>
                  </a:cubicBezTo>
                  <a:cubicBezTo>
                    <a:pt x="33" y="36"/>
                    <a:pt x="30" y="33"/>
                    <a:pt x="26" y="33"/>
                  </a:cubicBezTo>
                  <a:cubicBezTo>
                    <a:pt x="23" y="33"/>
                    <a:pt x="20" y="36"/>
                    <a:pt x="20" y="39"/>
                  </a:cubicBezTo>
                  <a:cubicBezTo>
                    <a:pt x="20" y="40"/>
                    <a:pt x="20" y="41"/>
                    <a:pt x="21" y="41"/>
                  </a:cubicBezTo>
                  <a:cubicBezTo>
                    <a:pt x="3" y="59"/>
                    <a:pt x="3" y="59"/>
                    <a:pt x="3" y="59"/>
                  </a:cubicBezTo>
                  <a:cubicBezTo>
                    <a:pt x="0" y="56"/>
                    <a:pt x="0" y="56"/>
                    <a:pt x="0" y="56"/>
                  </a:cubicBezTo>
                  <a:cubicBezTo>
                    <a:pt x="0" y="56"/>
                    <a:pt x="20" y="29"/>
                    <a:pt x="20" y="10"/>
                  </a:cubicBezTo>
                  <a:cubicBezTo>
                    <a:pt x="43" y="8"/>
                    <a:pt x="43" y="8"/>
                    <a:pt x="43" y="8"/>
                  </a:cubicBezTo>
                  <a:lnTo>
                    <a:pt x="57" y="23"/>
                  </a:lnTo>
                  <a:close/>
                </a:path>
              </a:pathLst>
            </a:custGeom>
            <a:solidFill>
              <a:srgbClr val="CF0A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43"/>
            <p:cNvSpPr>
              <a:spLocks noEditPoints="1"/>
            </p:cNvSpPr>
            <p:nvPr/>
          </p:nvSpPr>
          <p:spPr bwMode="auto">
            <a:xfrm>
              <a:off x="2223" y="1892"/>
              <a:ext cx="47" cy="63"/>
            </a:xfrm>
            <a:custGeom>
              <a:avLst/>
              <a:gdLst>
                <a:gd name="T0" fmla="*/ 38 w 38"/>
                <a:gd name="T1" fmla="*/ 31 h 51"/>
                <a:gd name="T2" fmla="*/ 38 w 38"/>
                <a:gd name="T3" fmla="*/ 31 h 51"/>
                <a:gd name="T4" fmla="*/ 38 w 38"/>
                <a:gd name="T5" fmla="*/ 31 h 51"/>
                <a:gd name="T6" fmla="*/ 19 w 38"/>
                <a:gd name="T7" fmla="*/ 0 h 51"/>
                <a:gd name="T8" fmla="*/ 0 w 38"/>
                <a:gd name="T9" fmla="*/ 31 h 51"/>
                <a:gd name="T10" fmla="*/ 0 w 38"/>
                <a:gd name="T11" fmla="*/ 31 h 51"/>
                <a:gd name="T12" fmla="*/ 0 w 38"/>
                <a:gd name="T13" fmla="*/ 31 h 51"/>
                <a:gd name="T14" fmla="*/ 0 w 38"/>
                <a:gd name="T15" fmla="*/ 32 h 51"/>
                <a:gd name="T16" fmla="*/ 0 w 38"/>
                <a:gd name="T17" fmla="*/ 32 h 51"/>
                <a:gd name="T18" fmla="*/ 0 w 38"/>
                <a:gd name="T19" fmla="*/ 32 h 51"/>
                <a:gd name="T20" fmla="*/ 19 w 38"/>
                <a:gd name="T21" fmla="*/ 51 h 51"/>
                <a:gd name="T22" fmla="*/ 38 w 38"/>
                <a:gd name="T23" fmla="*/ 32 h 51"/>
                <a:gd name="T24" fmla="*/ 38 w 38"/>
                <a:gd name="T25" fmla="*/ 32 h 51"/>
                <a:gd name="T26" fmla="*/ 38 w 38"/>
                <a:gd name="T27" fmla="*/ 32 h 51"/>
                <a:gd name="T28" fmla="*/ 38 w 38"/>
                <a:gd name="T29" fmla="*/ 31 h 51"/>
                <a:gd name="T30" fmla="*/ 32 w 38"/>
                <a:gd name="T31" fmla="*/ 32 h 51"/>
                <a:gd name="T32" fmla="*/ 32 w 38"/>
                <a:gd name="T33" fmla="*/ 32 h 51"/>
                <a:gd name="T34" fmla="*/ 28 w 38"/>
                <a:gd name="T35" fmla="*/ 41 h 51"/>
                <a:gd name="T36" fmla="*/ 19 w 38"/>
                <a:gd name="T37" fmla="*/ 44 h 51"/>
                <a:gd name="T38" fmla="*/ 17 w 38"/>
                <a:gd name="T39" fmla="*/ 44 h 51"/>
                <a:gd name="T40" fmla="*/ 29 w 38"/>
                <a:gd name="T41" fmla="*/ 24 h 51"/>
                <a:gd name="T42" fmla="*/ 29 w 38"/>
                <a:gd name="T43" fmla="*/ 21 h 51"/>
                <a:gd name="T44" fmla="*/ 32 w 38"/>
                <a:gd name="T45" fmla="*/ 31 h 51"/>
                <a:gd name="T46" fmla="*/ 32 w 38"/>
                <a:gd name="T47" fmla="*/ 31 h 51"/>
                <a:gd name="T48" fmla="*/ 32 w 38"/>
                <a:gd name="T49" fmla="*/ 31 h 51"/>
                <a:gd name="T50" fmla="*/ 32 w 38"/>
                <a:gd name="T51" fmla="*/ 32 h 51"/>
                <a:gd name="T52" fmla="*/ 32 w 38"/>
                <a:gd name="T53" fmla="*/ 32 h 51"/>
                <a:gd name="T54" fmla="*/ 32 w 38"/>
                <a:gd name="T55" fmla="*/ 3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 h="51">
                  <a:moveTo>
                    <a:pt x="38" y="31"/>
                  </a:moveTo>
                  <a:cubicBezTo>
                    <a:pt x="38" y="31"/>
                    <a:pt x="38" y="31"/>
                    <a:pt x="38" y="31"/>
                  </a:cubicBezTo>
                  <a:cubicBezTo>
                    <a:pt x="38" y="31"/>
                    <a:pt x="38" y="31"/>
                    <a:pt x="38" y="31"/>
                  </a:cubicBezTo>
                  <a:cubicBezTo>
                    <a:pt x="38" y="16"/>
                    <a:pt x="19" y="0"/>
                    <a:pt x="19" y="0"/>
                  </a:cubicBezTo>
                  <a:cubicBezTo>
                    <a:pt x="19" y="0"/>
                    <a:pt x="1" y="16"/>
                    <a:pt x="0" y="31"/>
                  </a:cubicBezTo>
                  <a:cubicBezTo>
                    <a:pt x="0" y="31"/>
                    <a:pt x="0" y="31"/>
                    <a:pt x="0" y="31"/>
                  </a:cubicBezTo>
                  <a:cubicBezTo>
                    <a:pt x="0" y="31"/>
                    <a:pt x="0" y="31"/>
                    <a:pt x="0" y="31"/>
                  </a:cubicBezTo>
                  <a:cubicBezTo>
                    <a:pt x="0" y="32"/>
                    <a:pt x="0" y="32"/>
                    <a:pt x="0" y="32"/>
                  </a:cubicBezTo>
                  <a:cubicBezTo>
                    <a:pt x="0" y="32"/>
                    <a:pt x="0" y="32"/>
                    <a:pt x="0" y="32"/>
                  </a:cubicBezTo>
                  <a:cubicBezTo>
                    <a:pt x="0" y="32"/>
                    <a:pt x="0" y="32"/>
                    <a:pt x="0" y="32"/>
                  </a:cubicBezTo>
                  <a:cubicBezTo>
                    <a:pt x="0" y="42"/>
                    <a:pt x="9" y="51"/>
                    <a:pt x="19" y="51"/>
                  </a:cubicBezTo>
                  <a:cubicBezTo>
                    <a:pt x="30" y="51"/>
                    <a:pt x="38" y="42"/>
                    <a:pt x="38" y="32"/>
                  </a:cubicBezTo>
                  <a:cubicBezTo>
                    <a:pt x="38" y="32"/>
                    <a:pt x="38" y="32"/>
                    <a:pt x="38" y="32"/>
                  </a:cubicBezTo>
                  <a:cubicBezTo>
                    <a:pt x="38" y="32"/>
                    <a:pt x="38" y="32"/>
                    <a:pt x="38" y="32"/>
                  </a:cubicBezTo>
                  <a:cubicBezTo>
                    <a:pt x="38" y="32"/>
                    <a:pt x="38" y="32"/>
                    <a:pt x="38" y="31"/>
                  </a:cubicBezTo>
                  <a:close/>
                  <a:moveTo>
                    <a:pt x="32" y="32"/>
                  </a:moveTo>
                  <a:cubicBezTo>
                    <a:pt x="32" y="32"/>
                    <a:pt x="32" y="32"/>
                    <a:pt x="32" y="32"/>
                  </a:cubicBezTo>
                  <a:cubicBezTo>
                    <a:pt x="32" y="35"/>
                    <a:pt x="30" y="38"/>
                    <a:pt x="28" y="41"/>
                  </a:cubicBezTo>
                  <a:cubicBezTo>
                    <a:pt x="26" y="43"/>
                    <a:pt x="23" y="44"/>
                    <a:pt x="19" y="44"/>
                  </a:cubicBezTo>
                  <a:cubicBezTo>
                    <a:pt x="19" y="44"/>
                    <a:pt x="18" y="44"/>
                    <a:pt x="17" y="44"/>
                  </a:cubicBezTo>
                  <a:cubicBezTo>
                    <a:pt x="24" y="40"/>
                    <a:pt x="29" y="33"/>
                    <a:pt x="29" y="24"/>
                  </a:cubicBezTo>
                  <a:cubicBezTo>
                    <a:pt x="29" y="23"/>
                    <a:pt x="29" y="22"/>
                    <a:pt x="29" y="21"/>
                  </a:cubicBezTo>
                  <a:cubicBezTo>
                    <a:pt x="31" y="25"/>
                    <a:pt x="32" y="28"/>
                    <a:pt x="32" y="31"/>
                  </a:cubicBezTo>
                  <a:cubicBezTo>
                    <a:pt x="32" y="31"/>
                    <a:pt x="32" y="31"/>
                    <a:pt x="32" y="31"/>
                  </a:cubicBezTo>
                  <a:cubicBezTo>
                    <a:pt x="32" y="31"/>
                    <a:pt x="32" y="31"/>
                    <a:pt x="32" y="31"/>
                  </a:cubicBezTo>
                  <a:cubicBezTo>
                    <a:pt x="32" y="32"/>
                    <a:pt x="32" y="32"/>
                    <a:pt x="32" y="32"/>
                  </a:cubicBezTo>
                  <a:cubicBezTo>
                    <a:pt x="32" y="32"/>
                    <a:pt x="32" y="32"/>
                    <a:pt x="32" y="32"/>
                  </a:cubicBezTo>
                  <a:cubicBezTo>
                    <a:pt x="32" y="32"/>
                    <a:pt x="32" y="32"/>
                    <a:pt x="32" y="32"/>
                  </a:cubicBezTo>
                  <a:close/>
                </a:path>
              </a:pathLst>
            </a:custGeom>
            <a:solidFill>
              <a:srgbClr val="EDE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44"/>
            <p:cNvSpPr>
              <a:spLocks noEditPoints="1"/>
            </p:cNvSpPr>
            <p:nvPr/>
          </p:nvSpPr>
          <p:spPr bwMode="auto">
            <a:xfrm>
              <a:off x="3226" y="2560"/>
              <a:ext cx="74" cy="75"/>
            </a:xfrm>
            <a:custGeom>
              <a:avLst/>
              <a:gdLst>
                <a:gd name="T0" fmla="*/ 30 w 60"/>
                <a:gd name="T1" fmla="*/ 0 h 61"/>
                <a:gd name="T2" fmla="*/ 0 w 60"/>
                <a:gd name="T3" fmla="*/ 30 h 61"/>
                <a:gd name="T4" fmla="*/ 30 w 60"/>
                <a:gd name="T5" fmla="*/ 61 h 61"/>
                <a:gd name="T6" fmla="*/ 60 w 60"/>
                <a:gd name="T7" fmla="*/ 30 h 61"/>
                <a:gd name="T8" fmla="*/ 30 w 60"/>
                <a:gd name="T9" fmla="*/ 0 h 61"/>
                <a:gd name="T10" fmla="*/ 30 w 60"/>
                <a:gd name="T11" fmla="*/ 55 h 61"/>
                <a:gd name="T12" fmla="*/ 5 w 60"/>
                <a:gd name="T13" fmla="*/ 30 h 61"/>
                <a:gd name="T14" fmla="*/ 30 w 60"/>
                <a:gd name="T15" fmla="*/ 6 h 61"/>
                <a:gd name="T16" fmla="*/ 55 w 60"/>
                <a:gd name="T17" fmla="*/ 30 h 61"/>
                <a:gd name="T18" fmla="*/ 30 w 60"/>
                <a:gd name="T19" fmla="*/ 55 h 61"/>
                <a:gd name="T20" fmla="*/ 26 w 60"/>
                <a:gd name="T21" fmla="*/ 15 h 61"/>
                <a:gd name="T22" fmla="*/ 34 w 60"/>
                <a:gd name="T23" fmla="*/ 15 h 61"/>
                <a:gd name="T24" fmla="*/ 34 w 60"/>
                <a:gd name="T25" fmla="*/ 23 h 61"/>
                <a:gd name="T26" fmla="*/ 26 w 60"/>
                <a:gd name="T27" fmla="*/ 23 h 61"/>
                <a:gd name="T28" fmla="*/ 26 w 60"/>
                <a:gd name="T29" fmla="*/ 15 h 61"/>
                <a:gd name="T30" fmla="*/ 38 w 60"/>
                <a:gd name="T31" fmla="*/ 46 h 61"/>
                <a:gd name="T32" fmla="*/ 22 w 60"/>
                <a:gd name="T33" fmla="*/ 46 h 61"/>
                <a:gd name="T34" fmla="*/ 22 w 60"/>
                <a:gd name="T35" fmla="*/ 42 h 61"/>
                <a:gd name="T36" fmla="*/ 26 w 60"/>
                <a:gd name="T37" fmla="*/ 42 h 61"/>
                <a:gd name="T38" fmla="*/ 26 w 60"/>
                <a:gd name="T39" fmla="*/ 30 h 61"/>
                <a:gd name="T40" fmla="*/ 22 w 60"/>
                <a:gd name="T41" fmla="*/ 30 h 61"/>
                <a:gd name="T42" fmla="*/ 22 w 60"/>
                <a:gd name="T43" fmla="*/ 27 h 61"/>
                <a:gd name="T44" fmla="*/ 34 w 60"/>
                <a:gd name="T45" fmla="*/ 27 h 61"/>
                <a:gd name="T46" fmla="*/ 34 w 60"/>
                <a:gd name="T47" fmla="*/ 42 h 61"/>
                <a:gd name="T48" fmla="*/ 38 w 60"/>
                <a:gd name="T49" fmla="*/ 42 h 61"/>
                <a:gd name="T50" fmla="*/ 38 w 60"/>
                <a:gd name="T51"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0" h="61">
                  <a:moveTo>
                    <a:pt x="30" y="0"/>
                  </a:moveTo>
                  <a:cubicBezTo>
                    <a:pt x="13" y="0"/>
                    <a:pt x="0" y="14"/>
                    <a:pt x="0" y="30"/>
                  </a:cubicBezTo>
                  <a:cubicBezTo>
                    <a:pt x="0" y="47"/>
                    <a:pt x="13" y="61"/>
                    <a:pt x="30" y="61"/>
                  </a:cubicBezTo>
                  <a:cubicBezTo>
                    <a:pt x="47" y="61"/>
                    <a:pt x="60" y="47"/>
                    <a:pt x="60" y="30"/>
                  </a:cubicBezTo>
                  <a:cubicBezTo>
                    <a:pt x="60" y="14"/>
                    <a:pt x="47" y="0"/>
                    <a:pt x="30" y="0"/>
                  </a:cubicBezTo>
                  <a:close/>
                  <a:moveTo>
                    <a:pt x="30" y="55"/>
                  </a:moveTo>
                  <a:cubicBezTo>
                    <a:pt x="16" y="55"/>
                    <a:pt x="5" y="44"/>
                    <a:pt x="5" y="30"/>
                  </a:cubicBezTo>
                  <a:cubicBezTo>
                    <a:pt x="5" y="17"/>
                    <a:pt x="16" y="6"/>
                    <a:pt x="30" y="6"/>
                  </a:cubicBezTo>
                  <a:cubicBezTo>
                    <a:pt x="44" y="6"/>
                    <a:pt x="55" y="17"/>
                    <a:pt x="55" y="30"/>
                  </a:cubicBezTo>
                  <a:cubicBezTo>
                    <a:pt x="55" y="44"/>
                    <a:pt x="44" y="55"/>
                    <a:pt x="30" y="55"/>
                  </a:cubicBezTo>
                  <a:close/>
                  <a:moveTo>
                    <a:pt x="26" y="15"/>
                  </a:moveTo>
                  <a:cubicBezTo>
                    <a:pt x="34" y="15"/>
                    <a:pt x="34" y="15"/>
                    <a:pt x="34" y="15"/>
                  </a:cubicBezTo>
                  <a:cubicBezTo>
                    <a:pt x="34" y="23"/>
                    <a:pt x="34" y="23"/>
                    <a:pt x="34" y="23"/>
                  </a:cubicBezTo>
                  <a:cubicBezTo>
                    <a:pt x="26" y="23"/>
                    <a:pt x="26" y="23"/>
                    <a:pt x="26" y="23"/>
                  </a:cubicBezTo>
                  <a:lnTo>
                    <a:pt x="26" y="15"/>
                  </a:lnTo>
                  <a:close/>
                  <a:moveTo>
                    <a:pt x="38" y="46"/>
                  </a:moveTo>
                  <a:cubicBezTo>
                    <a:pt x="22" y="46"/>
                    <a:pt x="22" y="46"/>
                    <a:pt x="22" y="46"/>
                  </a:cubicBezTo>
                  <a:cubicBezTo>
                    <a:pt x="22" y="42"/>
                    <a:pt x="22" y="42"/>
                    <a:pt x="22" y="42"/>
                  </a:cubicBezTo>
                  <a:cubicBezTo>
                    <a:pt x="26" y="42"/>
                    <a:pt x="26" y="42"/>
                    <a:pt x="26" y="42"/>
                  </a:cubicBezTo>
                  <a:cubicBezTo>
                    <a:pt x="26" y="30"/>
                    <a:pt x="26" y="30"/>
                    <a:pt x="26" y="30"/>
                  </a:cubicBezTo>
                  <a:cubicBezTo>
                    <a:pt x="22" y="30"/>
                    <a:pt x="22" y="30"/>
                    <a:pt x="22" y="30"/>
                  </a:cubicBezTo>
                  <a:cubicBezTo>
                    <a:pt x="22" y="27"/>
                    <a:pt x="22" y="27"/>
                    <a:pt x="22" y="27"/>
                  </a:cubicBezTo>
                  <a:cubicBezTo>
                    <a:pt x="34" y="27"/>
                    <a:pt x="34" y="27"/>
                    <a:pt x="34" y="27"/>
                  </a:cubicBezTo>
                  <a:cubicBezTo>
                    <a:pt x="34" y="42"/>
                    <a:pt x="34" y="42"/>
                    <a:pt x="34" y="42"/>
                  </a:cubicBezTo>
                  <a:cubicBezTo>
                    <a:pt x="38" y="42"/>
                    <a:pt x="38" y="42"/>
                    <a:pt x="38" y="42"/>
                  </a:cubicBezTo>
                  <a:lnTo>
                    <a:pt x="38" y="46"/>
                  </a:lnTo>
                  <a:close/>
                </a:path>
              </a:pathLst>
            </a:custGeom>
            <a:solidFill>
              <a:srgbClr val="00B5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45"/>
            <p:cNvSpPr>
              <a:spLocks noEditPoints="1"/>
            </p:cNvSpPr>
            <p:nvPr/>
          </p:nvSpPr>
          <p:spPr bwMode="auto">
            <a:xfrm>
              <a:off x="2196" y="2438"/>
              <a:ext cx="101" cy="107"/>
            </a:xfrm>
            <a:custGeom>
              <a:avLst/>
              <a:gdLst>
                <a:gd name="T0" fmla="*/ 78 w 82"/>
                <a:gd name="T1" fmla="*/ 22 h 87"/>
                <a:gd name="T2" fmla="*/ 50 w 82"/>
                <a:gd name="T3" fmla="*/ 2 h 87"/>
                <a:gd name="T4" fmla="*/ 40 w 82"/>
                <a:gd name="T5" fmla="*/ 4 h 87"/>
                <a:gd name="T6" fmla="*/ 3 w 82"/>
                <a:gd name="T7" fmla="*/ 55 h 87"/>
                <a:gd name="T8" fmla="*/ 4 w 82"/>
                <a:gd name="T9" fmla="*/ 65 h 87"/>
                <a:gd name="T10" fmla="*/ 32 w 82"/>
                <a:gd name="T11" fmla="*/ 85 h 87"/>
                <a:gd name="T12" fmla="*/ 42 w 82"/>
                <a:gd name="T13" fmla="*/ 84 h 87"/>
                <a:gd name="T14" fmla="*/ 80 w 82"/>
                <a:gd name="T15" fmla="*/ 32 h 87"/>
                <a:gd name="T16" fmla="*/ 78 w 82"/>
                <a:gd name="T17" fmla="*/ 22 h 87"/>
                <a:gd name="T18" fmla="*/ 54 w 82"/>
                <a:gd name="T19" fmla="*/ 9 h 87"/>
                <a:gd name="T20" fmla="*/ 70 w 82"/>
                <a:gd name="T21" fmla="*/ 21 h 87"/>
                <a:gd name="T22" fmla="*/ 68 w 82"/>
                <a:gd name="T23" fmla="*/ 23 h 87"/>
                <a:gd name="T24" fmla="*/ 53 w 82"/>
                <a:gd name="T25" fmla="*/ 11 h 87"/>
                <a:gd name="T26" fmla="*/ 54 w 82"/>
                <a:gd name="T27" fmla="*/ 9 h 87"/>
                <a:gd name="T28" fmla="*/ 21 w 82"/>
                <a:gd name="T29" fmla="*/ 71 h 87"/>
                <a:gd name="T30" fmla="*/ 20 w 82"/>
                <a:gd name="T31" fmla="*/ 64 h 87"/>
                <a:gd name="T32" fmla="*/ 27 w 82"/>
                <a:gd name="T33" fmla="*/ 63 h 87"/>
                <a:gd name="T34" fmla="*/ 28 w 82"/>
                <a:gd name="T35" fmla="*/ 70 h 87"/>
                <a:gd name="T36" fmla="*/ 21 w 82"/>
                <a:gd name="T37" fmla="*/ 71 h 87"/>
                <a:gd name="T38" fmla="*/ 45 w 82"/>
                <a:gd name="T39" fmla="*/ 71 h 87"/>
                <a:gd name="T40" fmla="*/ 14 w 82"/>
                <a:gd name="T41" fmla="*/ 48 h 87"/>
                <a:gd name="T42" fmla="*/ 43 w 82"/>
                <a:gd name="T43" fmla="*/ 9 h 87"/>
                <a:gd name="T44" fmla="*/ 74 w 82"/>
                <a:gd name="T45" fmla="*/ 31 h 87"/>
                <a:gd name="T46" fmla="*/ 45 w 82"/>
                <a:gd name="T47" fmla="*/ 7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 h="87">
                  <a:moveTo>
                    <a:pt x="78" y="22"/>
                  </a:moveTo>
                  <a:cubicBezTo>
                    <a:pt x="50" y="2"/>
                    <a:pt x="50" y="2"/>
                    <a:pt x="50" y="2"/>
                  </a:cubicBezTo>
                  <a:cubicBezTo>
                    <a:pt x="47" y="0"/>
                    <a:pt x="43" y="0"/>
                    <a:pt x="40" y="4"/>
                  </a:cubicBezTo>
                  <a:cubicBezTo>
                    <a:pt x="3" y="55"/>
                    <a:pt x="3" y="55"/>
                    <a:pt x="3" y="55"/>
                  </a:cubicBezTo>
                  <a:cubicBezTo>
                    <a:pt x="0" y="58"/>
                    <a:pt x="1" y="63"/>
                    <a:pt x="4" y="65"/>
                  </a:cubicBezTo>
                  <a:cubicBezTo>
                    <a:pt x="32" y="85"/>
                    <a:pt x="32" y="85"/>
                    <a:pt x="32" y="85"/>
                  </a:cubicBezTo>
                  <a:cubicBezTo>
                    <a:pt x="35" y="87"/>
                    <a:pt x="40" y="87"/>
                    <a:pt x="42" y="84"/>
                  </a:cubicBezTo>
                  <a:cubicBezTo>
                    <a:pt x="80" y="32"/>
                    <a:pt x="80" y="32"/>
                    <a:pt x="80" y="32"/>
                  </a:cubicBezTo>
                  <a:cubicBezTo>
                    <a:pt x="82" y="29"/>
                    <a:pt x="81" y="25"/>
                    <a:pt x="78" y="22"/>
                  </a:cubicBezTo>
                  <a:close/>
                  <a:moveTo>
                    <a:pt x="54" y="9"/>
                  </a:moveTo>
                  <a:cubicBezTo>
                    <a:pt x="70" y="21"/>
                    <a:pt x="70" y="21"/>
                    <a:pt x="70" y="21"/>
                  </a:cubicBezTo>
                  <a:cubicBezTo>
                    <a:pt x="68" y="23"/>
                    <a:pt x="68" y="23"/>
                    <a:pt x="68" y="23"/>
                  </a:cubicBezTo>
                  <a:cubicBezTo>
                    <a:pt x="53" y="11"/>
                    <a:pt x="53" y="11"/>
                    <a:pt x="53" y="11"/>
                  </a:cubicBezTo>
                  <a:lnTo>
                    <a:pt x="54" y="9"/>
                  </a:lnTo>
                  <a:close/>
                  <a:moveTo>
                    <a:pt x="21" y="71"/>
                  </a:moveTo>
                  <a:cubicBezTo>
                    <a:pt x="19" y="70"/>
                    <a:pt x="18" y="67"/>
                    <a:pt x="20" y="64"/>
                  </a:cubicBezTo>
                  <a:cubicBezTo>
                    <a:pt x="22" y="62"/>
                    <a:pt x="25" y="62"/>
                    <a:pt x="27" y="63"/>
                  </a:cubicBezTo>
                  <a:cubicBezTo>
                    <a:pt x="29" y="65"/>
                    <a:pt x="29" y="68"/>
                    <a:pt x="28" y="70"/>
                  </a:cubicBezTo>
                  <a:cubicBezTo>
                    <a:pt x="26" y="72"/>
                    <a:pt x="23" y="73"/>
                    <a:pt x="21" y="71"/>
                  </a:cubicBezTo>
                  <a:close/>
                  <a:moveTo>
                    <a:pt x="45" y="71"/>
                  </a:moveTo>
                  <a:cubicBezTo>
                    <a:pt x="14" y="48"/>
                    <a:pt x="14" y="48"/>
                    <a:pt x="14" y="48"/>
                  </a:cubicBezTo>
                  <a:cubicBezTo>
                    <a:pt x="43" y="9"/>
                    <a:pt x="43" y="9"/>
                    <a:pt x="43" y="9"/>
                  </a:cubicBezTo>
                  <a:cubicBezTo>
                    <a:pt x="74" y="31"/>
                    <a:pt x="74" y="31"/>
                    <a:pt x="74" y="31"/>
                  </a:cubicBezTo>
                  <a:lnTo>
                    <a:pt x="45" y="71"/>
                  </a:lnTo>
                  <a:close/>
                </a:path>
              </a:pathLst>
            </a:custGeom>
            <a:solidFill>
              <a:srgbClr val="8C1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46"/>
            <p:cNvSpPr>
              <a:spLocks noEditPoints="1"/>
            </p:cNvSpPr>
            <p:nvPr/>
          </p:nvSpPr>
          <p:spPr bwMode="auto">
            <a:xfrm>
              <a:off x="2792" y="2724"/>
              <a:ext cx="84" cy="85"/>
            </a:xfrm>
            <a:custGeom>
              <a:avLst/>
              <a:gdLst>
                <a:gd name="T0" fmla="*/ 35 w 69"/>
                <a:gd name="T1" fmla="*/ 0 h 69"/>
                <a:gd name="T2" fmla="*/ 0 w 69"/>
                <a:gd name="T3" fmla="*/ 35 h 69"/>
                <a:gd name="T4" fmla="*/ 35 w 69"/>
                <a:gd name="T5" fmla="*/ 69 h 69"/>
                <a:gd name="T6" fmla="*/ 69 w 69"/>
                <a:gd name="T7" fmla="*/ 35 h 69"/>
                <a:gd name="T8" fmla="*/ 35 w 69"/>
                <a:gd name="T9" fmla="*/ 0 h 69"/>
                <a:gd name="T10" fmla="*/ 55 w 69"/>
                <a:gd name="T11" fmla="*/ 30 h 69"/>
                <a:gd name="T12" fmla="*/ 36 w 69"/>
                <a:gd name="T13" fmla="*/ 56 h 69"/>
                <a:gd name="T14" fmla="*/ 28 w 69"/>
                <a:gd name="T15" fmla="*/ 52 h 69"/>
                <a:gd name="T16" fmla="*/ 21 w 69"/>
                <a:gd name="T17" fmla="*/ 32 h 69"/>
                <a:gd name="T18" fmla="*/ 16 w 69"/>
                <a:gd name="T19" fmla="*/ 33 h 69"/>
                <a:gd name="T20" fmla="*/ 14 w 69"/>
                <a:gd name="T21" fmla="*/ 31 h 69"/>
                <a:gd name="T22" fmla="*/ 27 w 69"/>
                <a:gd name="T23" fmla="*/ 22 h 69"/>
                <a:gd name="T24" fmla="*/ 34 w 69"/>
                <a:gd name="T25" fmla="*/ 35 h 69"/>
                <a:gd name="T26" fmla="*/ 37 w 69"/>
                <a:gd name="T27" fmla="*/ 44 h 69"/>
                <a:gd name="T28" fmla="*/ 43 w 69"/>
                <a:gd name="T29" fmla="*/ 36 h 69"/>
                <a:gd name="T30" fmla="*/ 38 w 69"/>
                <a:gd name="T31" fmla="*/ 31 h 69"/>
                <a:gd name="T32" fmla="*/ 55 w 69"/>
                <a:gd name="T33" fmla="*/ 3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9" h="69">
                  <a:moveTo>
                    <a:pt x="35" y="0"/>
                  </a:moveTo>
                  <a:cubicBezTo>
                    <a:pt x="16" y="0"/>
                    <a:pt x="0" y="16"/>
                    <a:pt x="0" y="35"/>
                  </a:cubicBezTo>
                  <a:cubicBezTo>
                    <a:pt x="0" y="54"/>
                    <a:pt x="16" y="69"/>
                    <a:pt x="35" y="69"/>
                  </a:cubicBezTo>
                  <a:cubicBezTo>
                    <a:pt x="54" y="69"/>
                    <a:pt x="69" y="54"/>
                    <a:pt x="69" y="35"/>
                  </a:cubicBezTo>
                  <a:cubicBezTo>
                    <a:pt x="69" y="16"/>
                    <a:pt x="54" y="0"/>
                    <a:pt x="35" y="0"/>
                  </a:cubicBezTo>
                  <a:close/>
                  <a:moveTo>
                    <a:pt x="55" y="30"/>
                  </a:moveTo>
                  <a:cubicBezTo>
                    <a:pt x="53" y="43"/>
                    <a:pt x="40" y="53"/>
                    <a:pt x="36" y="56"/>
                  </a:cubicBezTo>
                  <a:cubicBezTo>
                    <a:pt x="32" y="58"/>
                    <a:pt x="29" y="55"/>
                    <a:pt x="28" y="52"/>
                  </a:cubicBezTo>
                  <a:cubicBezTo>
                    <a:pt x="26" y="49"/>
                    <a:pt x="22" y="33"/>
                    <a:pt x="21" y="32"/>
                  </a:cubicBezTo>
                  <a:cubicBezTo>
                    <a:pt x="19" y="30"/>
                    <a:pt x="16" y="33"/>
                    <a:pt x="16" y="33"/>
                  </a:cubicBezTo>
                  <a:cubicBezTo>
                    <a:pt x="14" y="31"/>
                    <a:pt x="14" y="31"/>
                    <a:pt x="14" y="31"/>
                  </a:cubicBezTo>
                  <a:cubicBezTo>
                    <a:pt x="14" y="31"/>
                    <a:pt x="21" y="23"/>
                    <a:pt x="27" y="22"/>
                  </a:cubicBezTo>
                  <a:cubicBezTo>
                    <a:pt x="32" y="20"/>
                    <a:pt x="32" y="30"/>
                    <a:pt x="34" y="35"/>
                  </a:cubicBezTo>
                  <a:cubicBezTo>
                    <a:pt x="35" y="41"/>
                    <a:pt x="36" y="44"/>
                    <a:pt x="37" y="44"/>
                  </a:cubicBezTo>
                  <a:cubicBezTo>
                    <a:pt x="38" y="44"/>
                    <a:pt x="40" y="41"/>
                    <a:pt x="43" y="36"/>
                  </a:cubicBezTo>
                  <a:cubicBezTo>
                    <a:pt x="45" y="32"/>
                    <a:pt x="42" y="28"/>
                    <a:pt x="38" y="31"/>
                  </a:cubicBezTo>
                  <a:cubicBezTo>
                    <a:pt x="40" y="20"/>
                    <a:pt x="57" y="17"/>
                    <a:pt x="55" y="30"/>
                  </a:cubicBezTo>
                  <a:close/>
                </a:path>
              </a:pathLst>
            </a:custGeom>
            <a:solidFill>
              <a:srgbClr val="00BC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47"/>
            <p:cNvSpPr>
              <a:spLocks noEditPoints="1"/>
            </p:cNvSpPr>
            <p:nvPr/>
          </p:nvSpPr>
          <p:spPr bwMode="auto">
            <a:xfrm>
              <a:off x="2467" y="1247"/>
              <a:ext cx="81" cy="71"/>
            </a:xfrm>
            <a:custGeom>
              <a:avLst/>
              <a:gdLst>
                <a:gd name="T0" fmla="*/ 66 w 66"/>
                <a:gd name="T1" fmla="*/ 19 h 58"/>
                <a:gd name="T2" fmla="*/ 47 w 66"/>
                <a:gd name="T3" fmla="*/ 0 h 58"/>
                <a:gd name="T4" fmla="*/ 33 w 66"/>
                <a:gd name="T5" fmla="*/ 6 h 58"/>
                <a:gd name="T6" fmla="*/ 19 w 66"/>
                <a:gd name="T7" fmla="*/ 0 h 58"/>
                <a:gd name="T8" fmla="*/ 0 w 66"/>
                <a:gd name="T9" fmla="*/ 19 h 58"/>
                <a:gd name="T10" fmla="*/ 6 w 66"/>
                <a:gd name="T11" fmla="*/ 33 h 58"/>
                <a:gd name="T12" fmla="*/ 6 w 66"/>
                <a:gd name="T13" fmla="*/ 33 h 58"/>
                <a:gd name="T14" fmla="*/ 26 w 66"/>
                <a:gd name="T15" fmla="*/ 54 h 58"/>
                <a:gd name="T16" fmla="*/ 33 w 66"/>
                <a:gd name="T17" fmla="*/ 58 h 58"/>
                <a:gd name="T18" fmla="*/ 39 w 66"/>
                <a:gd name="T19" fmla="*/ 54 h 58"/>
                <a:gd name="T20" fmla="*/ 59 w 66"/>
                <a:gd name="T21" fmla="*/ 33 h 58"/>
                <a:gd name="T22" fmla="*/ 59 w 66"/>
                <a:gd name="T23" fmla="*/ 33 h 58"/>
                <a:gd name="T24" fmla="*/ 66 w 66"/>
                <a:gd name="T25" fmla="*/ 19 h 58"/>
                <a:gd name="T26" fmla="*/ 54 w 66"/>
                <a:gd name="T27" fmla="*/ 27 h 58"/>
                <a:gd name="T28" fmla="*/ 33 w 66"/>
                <a:gd name="T29" fmla="*/ 48 h 58"/>
                <a:gd name="T30" fmla="*/ 33 w 66"/>
                <a:gd name="T31" fmla="*/ 48 h 58"/>
                <a:gd name="T32" fmla="*/ 32 w 66"/>
                <a:gd name="T33" fmla="*/ 48 h 58"/>
                <a:gd name="T34" fmla="*/ 11 w 66"/>
                <a:gd name="T35" fmla="*/ 27 h 58"/>
                <a:gd name="T36" fmla="*/ 8 w 66"/>
                <a:gd name="T37" fmla="*/ 19 h 58"/>
                <a:gd name="T38" fmla="*/ 19 w 66"/>
                <a:gd name="T39" fmla="*/ 8 h 58"/>
                <a:gd name="T40" fmla="*/ 27 w 66"/>
                <a:gd name="T41" fmla="*/ 12 h 58"/>
                <a:gd name="T42" fmla="*/ 33 w 66"/>
                <a:gd name="T43" fmla="*/ 18 h 58"/>
                <a:gd name="T44" fmla="*/ 39 w 66"/>
                <a:gd name="T45" fmla="*/ 12 h 58"/>
                <a:gd name="T46" fmla="*/ 47 w 66"/>
                <a:gd name="T47" fmla="*/ 8 h 58"/>
                <a:gd name="T48" fmla="*/ 57 w 66"/>
                <a:gd name="T49" fmla="*/ 19 h 58"/>
                <a:gd name="T50" fmla="*/ 54 w 66"/>
                <a:gd name="T51" fmla="*/ 2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58">
                  <a:moveTo>
                    <a:pt x="66" y="19"/>
                  </a:moveTo>
                  <a:cubicBezTo>
                    <a:pt x="66" y="8"/>
                    <a:pt x="57" y="0"/>
                    <a:pt x="47" y="0"/>
                  </a:cubicBezTo>
                  <a:cubicBezTo>
                    <a:pt x="41" y="0"/>
                    <a:pt x="36" y="2"/>
                    <a:pt x="33" y="6"/>
                  </a:cubicBezTo>
                  <a:cubicBezTo>
                    <a:pt x="29" y="2"/>
                    <a:pt x="24" y="0"/>
                    <a:pt x="19" y="0"/>
                  </a:cubicBezTo>
                  <a:cubicBezTo>
                    <a:pt x="8" y="0"/>
                    <a:pt x="0" y="8"/>
                    <a:pt x="0" y="19"/>
                  </a:cubicBezTo>
                  <a:cubicBezTo>
                    <a:pt x="0" y="24"/>
                    <a:pt x="2" y="29"/>
                    <a:pt x="6" y="33"/>
                  </a:cubicBezTo>
                  <a:cubicBezTo>
                    <a:pt x="6" y="33"/>
                    <a:pt x="6" y="33"/>
                    <a:pt x="6" y="33"/>
                  </a:cubicBezTo>
                  <a:cubicBezTo>
                    <a:pt x="26" y="54"/>
                    <a:pt x="26" y="54"/>
                    <a:pt x="26" y="54"/>
                  </a:cubicBezTo>
                  <a:cubicBezTo>
                    <a:pt x="28" y="56"/>
                    <a:pt x="31" y="58"/>
                    <a:pt x="33" y="58"/>
                  </a:cubicBezTo>
                  <a:cubicBezTo>
                    <a:pt x="35" y="58"/>
                    <a:pt x="37" y="56"/>
                    <a:pt x="39" y="54"/>
                  </a:cubicBezTo>
                  <a:cubicBezTo>
                    <a:pt x="59" y="33"/>
                    <a:pt x="59" y="33"/>
                    <a:pt x="59" y="33"/>
                  </a:cubicBezTo>
                  <a:cubicBezTo>
                    <a:pt x="59" y="33"/>
                    <a:pt x="59" y="33"/>
                    <a:pt x="59" y="33"/>
                  </a:cubicBezTo>
                  <a:cubicBezTo>
                    <a:pt x="63" y="29"/>
                    <a:pt x="66" y="24"/>
                    <a:pt x="66" y="19"/>
                  </a:cubicBezTo>
                  <a:close/>
                  <a:moveTo>
                    <a:pt x="54" y="27"/>
                  </a:moveTo>
                  <a:cubicBezTo>
                    <a:pt x="33" y="48"/>
                    <a:pt x="33" y="48"/>
                    <a:pt x="33" y="48"/>
                  </a:cubicBezTo>
                  <a:cubicBezTo>
                    <a:pt x="33" y="48"/>
                    <a:pt x="33" y="48"/>
                    <a:pt x="33" y="48"/>
                  </a:cubicBezTo>
                  <a:cubicBezTo>
                    <a:pt x="32" y="48"/>
                    <a:pt x="32" y="48"/>
                    <a:pt x="32" y="48"/>
                  </a:cubicBezTo>
                  <a:cubicBezTo>
                    <a:pt x="11" y="27"/>
                    <a:pt x="11" y="27"/>
                    <a:pt x="11" y="27"/>
                  </a:cubicBezTo>
                  <a:cubicBezTo>
                    <a:pt x="9" y="25"/>
                    <a:pt x="8" y="22"/>
                    <a:pt x="8" y="19"/>
                  </a:cubicBezTo>
                  <a:cubicBezTo>
                    <a:pt x="8" y="13"/>
                    <a:pt x="13" y="8"/>
                    <a:pt x="19" y="8"/>
                  </a:cubicBezTo>
                  <a:cubicBezTo>
                    <a:pt x="22" y="8"/>
                    <a:pt x="24" y="9"/>
                    <a:pt x="27" y="12"/>
                  </a:cubicBezTo>
                  <a:cubicBezTo>
                    <a:pt x="33" y="18"/>
                    <a:pt x="33" y="18"/>
                    <a:pt x="33" y="18"/>
                  </a:cubicBezTo>
                  <a:cubicBezTo>
                    <a:pt x="39" y="12"/>
                    <a:pt x="39" y="12"/>
                    <a:pt x="39" y="12"/>
                  </a:cubicBezTo>
                  <a:cubicBezTo>
                    <a:pt x="41" y="9"/>
                    <a:pt x="44" y="8"/>
                    <a:pt x="47" y="8"/>
                  </a:cubicBezTo>
                  <a:cubicBezTo>
                    <a:pt x="53" y="8"/>
                    <a:pt x="57" y="13"/>
                    <a:pt x="57" y="19"/>
                  </a:cubicBezTo>
                  <a:cubicBezTo>
                    <a:pt x="57" y="22"/>
                    <a:pt x="56" y="25"/>
                    <a:pt x="54" y="27"/>
                  </a:cubicBezTo>
                  <a:close/>
                </a:path>
              </a:pathLst>
            </a:custGeom>
            <a:solidFill>
              <a:srgbClr val="00AD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48"/>
            <p:cNvSpPr>
              <a:spLocks noEditPoints="1"/>
            </p:cNvSpPr>
            <p:nvPr/>
          </p:nvSpPr>
          <p:spPr bwMode="auto">
            <a:xfrm>
              <a:off x="2224" y="1466"/>
              <a:ext cx="92" cy="108"/>
            </a:xfrm>
            <a:custGeom>
              <a:avLst/>
              <a:gdLst>
                <a:gd name="T0" fmla="*/ 54 w 75"/>
                <a:gd name="T1" fmla="*/ 0 h 88"/>
                <a:gd name="T2" fmla="*/ 13 w 75"/>
                <a:gd name="T3" fmla="*/ 28 h 88"/>
                <a:gd name="T4" fmla="*/ 16 w 75"/>
                <a:gd name="T5" fmla="*/ 65 h 88"/>
                <a:gd name="T6" fmla="*/ 48 w 75"/>
                <a:gd name="T7" fmla="*/ 27 h 88"/>
                <a:gd name="T8" fmla="*/ 32 w 75"/>
                <a:gd name="T9" fmla="*/ 75 h 88"/>
                <a:gd name="T10" fmla="*/ 69 w 75"/>
                <a:gd name="T11" fmla="*/ 57 h 88"/>
                <a:gd name="T12" fmla="*/ 54 w 75"/>
                <a:gd name="T13" fmla="*/ 0 h 88"/>
                <a:gd name="T14" fmla="*/ 4 w 75"/>
                <a:gd name="T15" fmla="*/ 78 h 88"/>
                <a:gd name="T16" fmla="*/ 10 w 75"/>
                <a:gd name="T17" fmla="*/ 83 h 88"/>
                <a:gd name="T18" fmla="*/ 46 w 75"/>
                <a:gd name="T19" fmla="*/ 41 h 88"/>
                <a:gd name="T20" fmla="*/ 4 w 75"/>
                <a:gd name="T21" fmla="*/ 7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88">
                  <a:moveTo>
                    <a:pt x="54" y="0"/>
                  </a:moveTo>
                  <a:cubicBezTo>
                    <a:pt x="40" y="23"/>
                    <a:pt x="29" y="12"/>
                    <a:pt x="13" y="28"/>
                  </a:cubicBezTo>
                  <a:cubicBezTo>
                    <a:pt x="0" y="42"/>
                    <a:pt x="4" y="59"/>
                    <a:pt x="16" y="65"/>
                  </a:cubicBezTo>
                  <a:cubicBezTo>
                    <a:pt x="28" y="59"/>
                    <a:pt x="40" y="46"/>
                    <a:pt x="48" y="27"/>
                  </a:cubicBezTo>
                  <a:cubicBezTo>
                    <a:pt x="48" y="27"/>
                    <a:pt x="56" y="51"/>
                    <a:pt x="32" y="75"/>
                  </a:cubicBezTo>
                  <a:cubicBezTo>
                    <a:pt x="44" y="88"/>
                    <a:pt x="64" y="79"/>
                    <a:pt x="69" y="57"/>
                  </a:cubicBezTo>
                  <a:cubicBezTo>
                    <a:pt x="75" y="33"/>
                    <a:pt x="60" y="9"/>
                    <a:pt x="54" y="0"/>
                  </a:cubicBezTo>
                  <a:close/>
                  <a:moveTo>
                    <a:pt x="4" y="78"/>
                  </a:moveTo>
                  <a:cubicBezTo>
                    <a:pt x="4" y="79"/>
                    <a:pt x="4" y="83"/>
                    <a:pt x="10" y="83"/>
                  </a:cubicBezTo>
                  <a:cubicBezTo>
                    <a:pt x="14" y="83"/>
                    <a:pt x="35" y="71"/>
                    <a:pt x="46" y="41"/>
                  </a:cubicBezTo>
                  <a:cubicBezTo>
                    <a:pt x="30" y="70"/>
                    <a:pt x="5" y="78"/>
                    <a:pt x="4" y="78"/>
                  </a:cubicBezTo>
                  <a:close/>
                </a:path>
              </a:pathLst>
            </a:custGeom>
            <a:solidFill>
              <a:srgbClr val="00B5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49"/>
            <p:cNvSpPr>
              <a:spLocks noEditPoints="1"/>
            </p:cNvSpPr>
            <p:nvPr/>
          </p:nvSpPr>
          <p:spPr bwMode="auto">
            <a:xfrm>
              <a:off x="1648" y="2519"/>
              <a:ext cx="61" cy="62"/>
            </a:xfrm>
            <a:custGeom>
              <a:avLst/>
              <a:gdLst>
                <a:gd name="T0" fmla="*/ 6 w 50"/>
                <a:gd name="T1" fmla="*/ 25 h 51"/>
                <a:gd name="T2" fmla="*/ 17 w 50"/>
                <a:gd name="T3" fmla="*/ 42 h 51"/>
                <a:gd name="T4" fmla="*/ 8 w 50"/>
                <a:gd name="T5" fmla="*/ 18 h 51"/>
                <a:gd name="T6" fmla="*/ 6 w 50"/>
                <a:gd name="T7" fmla="*/ 25 h 51"/>
                <a:gd name="T8" fmla="*/ 38 w 50"/>
                <a:gd name="T9" fmla="*/ 24 h 51"/>
                <a:gd name="T10" fmla="*/ 36 w 50"/>
                <a:gd name="T11" fmla="*/ 19 h 51"/>
                <a:gd name="T12" fmla="*/ 34 w 50"/>
                <a:gd name="T13" fmla="*/ 15 h 51"/>
                <a:gd name="T14" fmla="*/ 38 w 50"/>
                <a:gd name="T15" fmla="*/ 11 h 51"/>
                <a:gd name="T16" fmla="*/ 38 w 50"/>
                <a:gd name="T17" fmla="*/ 11 h 51"/>
                <a:gd name="T18" fmla="*/ 25 w 50"/>
                <a:gd name="T19" fmla="*/ 7 h 51"/>
                <a:gd name="T20" fmla="*/ 9 w 50"/>
                <a:gd name="T21" fmla="*/ 15 h 51"/>
                <a:gd name="T22" fmla="*/ 10 w 50"/>
                <a:gd name="T23" fmla="*/ 15 h 51"/>
                <a:gd name="T24" fmla="*/ 15 w 50"/>
                <a:gd name="T25" fmla="*/ 15 h 51"/>
                <a:gd name="T26" fmla="*/ 15 w 50"/>
                <a:gd name="T27" fmla="*/ 16 h 51"/>
                <a:gd name="T28" fmla="*/ 13 w 50"/>
                <a:gd name="T29" fmla="*/ 16 h 51"/>
                <a:gd name="T30" fmla="*/ 20 w 50"/>
                <a:gd name="T31" fmla="*/ 37 h 51"/>
                <a:gd name="T32" fmla="*/ 24 w 50"/>
                <a:gd name="T33" fmla="*/ 24 h 51"/>
                <a:gd name="T34" fmla="*/ 21 w 50"/>
                <a:gd name="T35" fmla="*/ 16 h 51"/>
                <a:gd name="T36" fmla="*/ 19 w 50"/>
                <a:gd name="T37" fmla="*/ 16 h 51"/>
                <a:gd name="T38" fmla="*/ 20 w 50"/>
                <a:gd name="T39" fmla="*/ 15 h 51"/>
                <a:gd name="T40" fmla="*/ 25 w 50"/>
                <a:gd name="T41" fmla="*/ 15 h 51"/>
                <a:gd name="T42" fmla="*/ 30 w 50"/>
                <a:gd name="T43" fmla="*/ 15 h 51"/>
                <a:gd name="T44" fmla="*/ 30 w 50"/>
                <a:gd name="T45" fmla="*/ 16 h 51"/>
                <a:gd name="T46" fmla="*/ 28 w 50"/>
                <a:gd name="T47" fmla="*/ 16 h 51"/>
                <a:gd name="T48" fmla="*/ 34 w 50"/>
                <a:gd name="T49" fmla="*/ 36 h 51"/>
                <a:gd name="T50" fmla="*/ 36 w 50"/>
                <a:gd name="T51" fmla="*/ 30 h 51"/>
                <a:gd name="T52" fmla="*/ 38 w 50"/>
                <a:gd name="T53" fmla="*/ 24 h 51"/>
                <a:gd name="T54" fmla="*/ 25 w 50"/>
                <a:gd name="T55" fmla="*/ 27 h 51"/>
                <a:gd name="T56" fmla="*/ 20 w 50"/>
                <a:gd name="T57" fmla="*/ 43 h 51"/>
                <a:gd name="T58" fmla="*/ 25 w 50"/>
                <a:gd name="T59" fmla="*/ 44 h 51"/>
                <a:gd name="T60" fmla="*/ 31 w 50"/>
                <a:gd name="T61" fmla="*/ 43 h 51"/>
                <a:gd name="T62" fmla="*/ 31 w 50"/>
                <a:gd name="T63" fmla="*/ 42 h 51"/>
                <a:gd name="T64" fmla="*/ 25 w 50"/>
                <a:gd name="T65" fmla="*/ 27 h 51"/>
                <a:gd name="T66" fmla="*/ 42 w 50"/>
                <a:gd name="T67" fmla="*/ 16 h 51"/>
                <a:gd name="T68" fmla="*/ 42 w 50"/>
                <a:gd name="T69" fmla="*/ 18 h 51"/>
                <a:gd name="T70" fmla="*/ 40 w 50"/>
                <a:gd name="T71" fmla="*/ 25 h 51"/>
                <a:gd name="T72" fmla="*/ 35 w 50"/>
                <a:gd name="T73" fmla="*/ 41 h 51"/>
                <a:gd name="T74" fmla="*/ 44 w 50"/>
                <a:gd name="T75" fmla="*/ 25 h 51"/>
                <a:gd name="T76" fmla="*/ 42 w 50"/>
                <a:gd name="T77" fmla="*/ 16 h 51"/>
                <a:gd name="T78" fmla="*/ 25 w 50"/>
                <a:gd name="T79" fmla="*/ 0 h 51"/>
                <a:gd name="T80" fmla="*/ 0 w 50"/>
                <a:gd name="T81" fmla="*/ 25 h 51"/>
                <a:gd name="T82" fmla="*/ 25 w 50"/>
                <a:gd name="T83" fmla="*/ 51 h 51"/>
                <a:gd name="T84" fmla="*/ 50 w 50"/>
                <a:gd name="T85" fmla="*/ 25 h 51"/>
                <a:gd name="T86" fmla="*/ 25 w 50"/>
                <a:gd name="T87" fmla="*/ 0 h 51"/>
                <a:gd name="T88" fmla="*/ 25 w 50"/>
                <a:gd name="T89" fmla="*/ 47 h 51"/>
                <a:gd name="T90" fmla="*/ 3 w 50"/>
                <a:gd name="T91" fmla="*/ 25 h 51"/>
                <a:gd name="T92" fmla="*/ 25 w 50"/>
                <a:gd name="T93" fmla="*/ 3 h 51"/>
                <a:gd name="T94" fmla="*/ 47 w 50"/>
                <a:gd name="T95" fmla="*/ 25 h 51"/>
                <a:gd name="T96" fmla="*/ 25 w 50"/>
                <a:gd name="T97" fmla="*/ 4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 h="51">
                  <a:moveTo>
                    <a:pt x="6" y="25"/>
                  </a:moveTo>
                  <a:cubicBezTo>
                    <a:pt x="6" y="32"/>
                    <a:pt x="10" y="39"/>
                    <a:pt x="17" y="42"/>
                  </a:cubicBezTo>
                  <a:cubicBezTo>
                    <a:pt x="8" y="18"/>
                    <a:pt x="8" y="18"/>
                    <a:pt x="8" y="18"/>
                  </a:cubicBezTo>
                  <a:cubicBezTo>
                    <a:pt x="7" y="20"/>
                    <a:pt x="6" y="22"/>
                    <a:pt x="6" y="25"/>
                  </a:cubicBezTo>
                  <a:close/>
                  <a:moveTo>
                    <a:pt x="38" y="24"/>
                  </a:moveTo>
                  <a:cubicBezTo>
                    <a:pt x="38" y="22"/>
                    <a:pt x="37" y="20"/>
                    <a:pt x="36" y="19"/>
                  </a:cubicBezTo>
                  <a:cubicBezTo>
                    <a:pt x="35" y="18"/>
                    <a:pt x="34" y="16"/>
                    <a:pt x="34" y="15"/>
                  </a:cubicBezTo>
                  <a:cubicBezTo>
                    <a:pt x="34" y="13"/>
                    <a:pt x="36" y="11"/>
                    <a:pt x="38" y="11"/>
                  </a:cubicBezTo>
                  <a:cubicBezTo>
                    <a:pt x="38" y="11"/>
                    <a:pt x="38" y="11"/>
                    <a:pt x="38" y="11"/>
                  </a:cubicBezTo>
                  <a:cubicBezTo>
                    <a:pt x="34" y="8"/>
                    <a:pt x="30" y="7"/>
                    <a:pt x="25" y="7"/>
                  </a:cubicBezTo>
                  <a:cubicBezTo>
                    <a:pt x="18" y="7"/>
                    <a:pt x="12" y="10"/>
                    <a:pt x="9" y="15"/>
                  </a:cubicBezTo>
                  <a:cubicBezTo>
                    <a:pt x="9" y="15"/>
                    <a:pt x="10" y="15"/>
                    <a:pt x="10" y="15"/>
                  </a:cubicBezTo>
                  <a:cubicBezTo>
                    <a:pt x="12" y="15"/>
                    <a:pt x="15" y="15"/>
                    <a:pt x="15" y="15"/>
                  </a:cubicBezTo>
                  <a:cubicBezTo>
                    <a:pt x="16" y="15"/>
                    <a:pt x="16" y="16"/>
                    <a:pt x="15" y="16"/>
                  </a:cubicBezTo>
                  <a:cubicBezTo>
                    <a:pt x="15" y="16"/>
                    <a:pt x="14" y="16"/>
                    <a:pt x="13" y="16"/>
                  </a:cubicBezTo>
                  <a:cubicBezTo>
                    <a:pt x="20" y="37"/>
                    <a:pt x="20" y="37"/>
                    <a:pt x="20" y="37"/>
                  </a:cubicBezTo>
                  <a:cubicBezTo>
                    <a:pt x="24" y="24"/>
                    <a:pt x="24" y="24"/>
                    <a:pt x="24" y="24"/>
                  </a:cubicBezTo>
                  <a:cubicBezTo>
                    <a:pt x="21" y="16"/>
                    <a:pt x="21" y="16"/>
                    <a:pt x="21" y="16"/>
                  </a:cubicBezTo>
                  <a:cubicBezTo>
                    <a:pt x="20" y="16"/>
                    <a:pt x="19" y="16"/>
                    <a:pt x="19" y="16"/>
                  </a:cubicBezTo>
                  <a:cubicBezTo>
                    <a:pt x="18" y="16"/>
                    <a:pt x="19" y="15"/>
                    <a:pt x="20" y="15"/>
                  </a:cubicBezTo>
                  <a:cubicBezTo>
                    <a:pt x="20" y="15"/>
                    <a:pt x="23" y="15"/>
                    <a:pt x="25" y="15"/>
                  </a:cubicBezTo>
                  <a:cubicBezTo>
                    <a:pt x="27" y="15"/>
                    <a:pt x="30" y="15"/>
                    <a:pt x="30" y="15"/>
                  </a:cubicBezTo>
                  <a:cubicBezTo>
                    <a:pt x="31" y="15"/>
                    <a:pt x="31" y="16"/>
                    <a:pt x="30" y="16"/>
                  </a:cubicBezTo>
                  <a:cubicBezTo>
                    <a:pt x="30" y="16"/>
                    <a:pt x="29" y="16"/>
                    <a:pt x="28" y="16"/>
                  </a:cubicBezTo>
                  <a:cubicBezTo>
                    <a:pt x="34" y="36"/>
                    <a:pt x="34" y="36"/>
                    <a:pt x="34" y="36"/>
                  </a:cubicBezTo>
                  <a:cubicBezTo>
                    <a:pt x="36" y="30"/>
                    <a:pt x="36" y="30"/>
                    <a:pt x="36" y="30"/>
                  </a:cubicBezTo>
                  <a:cubicBezTo>
                    <a:pt x="37" y="28"/>
                    <a:pt x="38" y="26"/>
                    <a:pt x="38" y="24"/>
                  </a:cubicBezTo>
                  <a:close/>
                  <a:moveTo>
                    <a:pt x="25" y="27"/>
                  </a:moveTo>
                  <a:cubicBezTo>
                    <a:pt x="20" y="43"/>
                    <a:pt x="20" y="43"/>
                    <a:pt x="20" y="43"/>
                  </a:cubicBezTo>
                  <a:cubicBezTo>
                    <a:pt x="21" y="43"/>
                    <a:pt x="23" y="44"/>
                    <a:pt x="25" y="44"/>
                  </a:cubicBezTo>
                  <a:cubicBezTo>
                    <a:pt x="27" y="44"/>
                    <a:pt x="29" y="43"/>
                    <a:pt x="31" y="43"/>
                  </a:cubicBezTo>
                  <a:cubicBezTo>
                    <a:pt x="31" y="43"/>
                    <a:pt x="31" y="42"/>
                    <a:pt x="31" y="42"/>
                  </a:cubicBezTo>
                  <a:lnTo>
                    <a:pt x="25" y="27"/>
                  </a:lnTo>
                  <a:close/>
                  <a:moveTo>
                    <a:pt x="42" y="16"/>
                  </a:moveTo>
                  <a:cubicBezTo>
                    <a:pt x="42" y="17"/>
                    <a:pt x="42" y="17"/>
                    <a:pt x="42" y="18"/>
                  </a:cubicBezTo>
                  <a:cubicBezTo>
                    <a:pt x="42" y="20"/>
                    <a:pt x="41" y="22"/>
                    <a:pt x="40" y="25"/>
                  </a:cubicBezTo>
                  <a:cubicBezTo>
                    <a:pt x="35" y="41"/>
                    <a:pt x="35" y="41"/>
                    <a:pt x="35" y="41"/>
                  </a:cubicBezTo>
                  <a:cubicBezTo>
                    <a:pt x="40" y="38"/>
                    <a:pt x="44" y="32"/>
                    <a:pt x="44" y="25"/>
                  </a:cubicBezTo>
                  <a:cubicBezTo>
                    <a:pt x="44" y="22"/>
                    <a:pt x="43" y="19"/>
                    <a:pt x="42" y="16"/>
                  </a:cubicBezTo>
                  <a:close/>
                  <a:moveTo>
                    <a:pt x="25" y="0"/>
                  </a:moveTo>
                  <a:cubicBezTo>
                    <a:pt x="11" y="0"/>
                    <a:pt x="0" y="11"/>
                    <a:pt x="0" y="25"/>
                  </a:cubicBezTo>
                  <a:cubicBezTo>
                    <a:pt x="0" y="39"/>
                    <a:pt x="11" y="51"/>
                    <a:pt x="25" y="51"/>
                  </a:cubicBezTo>
                  <a:cubicBezTo>
                    <a:pt x="39" y="51"/>
                    <a:pt x="50" y="39"/>
                    <a:pt x="50" y="25"/>
                  </a:cubicBezTo>
                  <a:cubicBezTo>
                    <a:pt x="50" y="11"/>
                    <a:pt x="39" y="0"/>
                    <a:pt x="25" y="0"/>
                  </a:cubicBezTo>
                  <a:close/>
                  <a:moveTo>
                    <a:pt x="25" y="47"/>
                  </a:moveTo>
                  <a:cubicBezTo>
                    <a:pt x="13" y="47"/>
                    <a:pt x="3" y="37"/>
                    <a:pt x="3" y="25"/>
                  </a:cubicBezTo>
                  <a:cubicBezTo>
                    <a:pt x="3" y="13"/>
                    <a:pt x="13" y="3"/>
                    <a:pt x="25" y="3"/>
                  </a:cubicBezTo>
                  <a:cubicBezTo>
                    <a:pt x="37" y="3"/>
                    <a:pt x="47" y="13"/>
                    <a:pt x="47" y="25"/>
                  </a:cubicBezTo>
                  <a:cubicBezTo>
                    <a:pt x="47" y="37"/>
                    <a:pt x="37" y="47"/>
                    <a:pt x="25" y="47"/>
                  </a:cubicBezTo>
                  <a:close/>
                </a:path>
              </a:pathLst>
            </a:custGeom>
            <a:solidFill>
              <a:srgbClr val="7322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50"/>
            <p:cNvSpPr>
              <a:spLocks noEditPoints="1"/>
            </p:cNvSpPr>
            <p:nvPr/>
          </p:nvSpPr>
          <p:spPr bwMode="auto">
            <a:xfrm>
              <a:off x="1857" y="1775"/>
              <a:ext cx="101" cy="101"/>
            </a:xfrm>
            <a:custGeom>
              <a:avLst/>
              <a:gdLst>
                <a:gd name="T0" fmla="*/ 79 w 82"/>
                <a:gd name="T1" fmla="*/ 69 h 82"/>
                <a:gd name="T2" fmla="*/ 60 w 82"/>
                <a:gd name="T3" fmla="*/ 53 h 82"/>
                <a:gd name="T4" fmla="*/ 54 w 82"/>
                <a:gd name="T5" fmla="*/ 50 h 82"/>
                <a:gd name="T6" fmla="*/ 61 w 82"/>
                <a:gd name="T7" fmla="*/ 30 h 82"/>
                <a:gd name="T8" fmla="*/ 30 w 82"/>
                <a:gd name="T9" fmla="*/ 0 h 82"/>
                <a:gd name="T10" fmla="*/ 0 w 82"/>
                <a:gd name="T11" fmla="*/ 30 h 82"/>
                <a:gd name="T12" fmla="*/ 30 w 82"/>
                <a:gd name="T13" fmla="*/ 61 h 82"/>
                <a:gd name="T14" fmla="*/ 50 w 82"/>
                <a:gd name="T15" fmla="*/ 54 h 82"/>
                <a:gd name="T16" fmla="*/ 53 w 82"/>
                <a:gd name="T17" fmla="*/ 60 h 82"/>
                <a:gd name="T18" fmla="*/ 69 w 82"/>
                <a:gd name="T19" fmla="*/ 79 h 82"/>
                <a:gd name="T20" fmla="*/ 80 w 82"/>
                <a:gd name="T21" fmla="*/ 79 h 82"/>
                <a:gd name="T22" fmla="*/ 79 w 82"/>
                <a:gd name="T23" fmla="*/ 69 h 82"/>
                <a:gd name="T24" fmla="*/ 30 w 82"/>
                <a:gd name="T25" fmla="*/ 51 h 82"/>
                <a:gd name="T26" fmla="*/ 10 w 82"/>
                <a:gd name="T27" fmla="*/ 30 h 82"/>
                <a:gd name="T28" fmla="*/ 30 w 82"/>
                <a:gd name="T29" fmla="*/ 10 h 82"/>
                <a:gd name="T30" fmla="*/ 51 w 82"/>
                <a:gd name="T31" fmla="*/ 30 h 82"/>
                <a:gd name="T32" fmla="*/ 30 w 82"/>
                <a:gd name="T33" fmla="*/ 5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2">
                  <a:moveTo>
                    <a:pt x="79" y="69"/>
                  </a:moveTo>
                  <a:cubicBezTo>
                    <a:pt x="60" y="53"/>
                    <a:pt x="60" y="53"/>
                    <a:pt x="60" y="53"/>
                  </a:cubicBezTo>
                  <a:cubicBezTo>
                    <a:pt x="58" y="51"/>
                    <a:pt x="56" y="50"/>
                    <a:pt x="54" y="50"/>
                  </a:cubicBezTo>
                  <a:cubicBezTo>
                    <a:pt x="58" y="45"/>
                    <a:pt x="61" y="38"/>
                    <a:pt x="61" y="30"/>
                  </a:cubicBezTo>
                  <a:cubicBezTo>
                    <a:pt x="61" y="13"/>
                    <a:pt x="47" y="0"/>
                    <a:pt x="30" y="0"/>
                  </a:cubicBezTo>
                  <a:cubicBezTo>
                    <a:pt x="14" y="0"/>
                    <a:pt x="0" y="13"/>
                    <a:pt x="0" y="30"/>
                  </a:cubicBezTo>
                  <a:cubicBezTo>
                    <a:pt x="0" y="47"/>
                    <a:pt x="14" y="61"/>
                    <a:pt x="30" y="61"/>
                  </a:cubicBezTo>
                  <a:cubicBezTo>
                    <a:pt x="38" y="61"/>
                    <a:pt x="45" y="58"/>
                    <a:pt x="50" y="54"/>
                  </a:cubicBezTo>
                  <a:cubicBezTo>
                    <a:pt x="50" y="55"/>
                    <a:pt x="51" y="58"/>
                    <a:pt x="53" y="60"/>
                  </a:cubicBezTo>
                  <a:cubicBezTo>
                    <a:pt x="69" y="79"/>
                    <a:pt x="69" y="79"/>
                    <a:pt x="69" y="79"/>
                  </a:cubicBezTo>
                  <a:cubicBezTo>
                    <a:pt x="72" y="82"/>
                    <a:pt x="77" y="82"/>
                    <a:pt x="80" y="79"/>
                  </a:cubicBezTo>
                  <a:cubicBezTo>
                    <a:pt x="82" y="77"/>
                    <a:pt x="82" y="72"/>
                    <a:pt x="79" y="69"/>
                  </a:cubicBezTo>
                  <a:close/>
                  <a:moveTo>
                    <a:pt x="30" y="51"/>
                  </a:moveTo>
                  <a:cubicBezTo>
                    <a:pt x="19" y="51"/>
                    <a:pt x="10" y="42"/>
                    <a:pt x="10" y="30"/>
                  </a:cubicBezTo>
                  <a:cubicBezTo>
                    <a:pt x="10" y="19"/>
                    <a:pt x="19" y="10"/>
                    <a:pt x="30" y="10"/>
                  </a:cubicBezTo>
                  <a:cubicBezTo>
                    <a:pt x="42" y="10"/>
                    <a:pt x="51" y="19"/>
                    <a:pt x="51" y="30"/>
                  </a:cubicBezTo>
                  <a:cubicBezTo>
                    <a:pt x="51" y="42"/>
                    <a:pt x="42" y="51"/>
                    <a:pt x="30" y="51"/>
                  </a:cubicBezTo>
                  <a:close/>
                </a:path>
              </a:pathLst>
            </a:custGeom>
            <a:solidFill>
              <a:srgbClr val="EDE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51"/>
            <p:cNvSpPr>
              <a:spLocks/>
            </p:cNvSpPr>
            <p:nvPr/>
          </p:nvSpPr>
          <p:spPr bwMode="auto">
            <a:xfrm>
              <a:off x="2223" y="1048"/>
              <a:ext cx="76" cy="74"/>
            </a:xfrm>
            <a:custGeom>
              <a:avLst/>
              <a:gdLst>
                <a:gd name="T0" fmla="*/ 39 w 62"/>
                <a:gd name="T1" fmla="*/ 42 h 60"/>
                <a:gd name="T2" fmla="*/ 37 w 62"/>
                <a:gd name="T3" fmla="*/ 37 h 60"/>
                <a:gd name="T4" fmla="*/ 43 w 62"/>
                <a:gd name="T5" fmla="*/ 27 h 60"/>
                <a:gd name="T6" fmla="*/ 44 w 62"/>
                <a:gd name="T7" fmla="*/ 19 h 60"/>
                <a:gd name="T8" fmla="*/ 31 w 62"/>
                <a:gd name="T9" fmla="*/ 0 h 60"/>
                <a:gd name="T10" fmla="*/ 18 w 62"/>
                <a:gd name="T11" fmla="*/ 19 h 60"/>
                <a:gd name="T12" fmla="*/ 20 w 62"/>
                <a:gd name="T13" fmla="*/ 27 h 60"/>
                <a:gd name="T14" fmla="*/ 25 w 62"/>
                <a:gd name="T15" fmla="*/ 37 h 60"/>
                <a:gd name="T16" fmla="*/ 23 w 62"/>
                <a:gd name="T17" fmla="*/ 42 h 60"/>
                <a:gd name="T18" fmla="*/ 0 w 62"/>
                <a:gd name="T19" fmla="*/ 60 h 60"/>
                <a:gd name="T20" fmla="*/ 31 w 62"/>
                <a:gd name="T21" fmla="*/ 60 h 60"/>
                <a:gd name="T22" fmla="*/ 62 w 62"/>
                <a:gd name="T23" fmla="*/ 60 h 60"/>
                <a:gd name="T24" fmla="*/ 39 w 62"/>
                <a:gd name="T25"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60">
                  <a:moveTo>
                    <a:pt x="39" y="42"/>
                  </a:moveTo>
                  <a:cubicBezTo>
                    <a:pt x="37" y="42"/>
                    <a:pt x="37" y="37"/>
                    <a:pt x="37" y="37"/>
                  </a:cubicBezTo>
                  <a:cubicBezTo>
                    <a:pt x="37" y="37"/>
                    <a:pt x="42" y="33"/>
                    <a:pt x="43" y="27"/>
                  </a:cubicBezTo>
                  <a:cubicBezTo>
                    <a:pt x="45" y="27"/>
                    <a:pt x="47" y="21"/>
                    <a:pt x="44" y="19"/>
                  </a:cubicBezTo>
                  <a:cubicBezTo>
                    <a:pt x="44" y="16"/>
                    <a:pt x="48" y="0"/>
                    <a:pt x="31" y="0"/>
                  </a:cubicBezTo>
                  <a:cubicBezTo>
                    <a:pt x="15" y="0"/>
                    <a:pt x="18" y="16"/>
                    <a:pt x="18" y="19"/>
                  </a:cubicBezTo>
                  <a:cubicBezTo>
                    <a:pt x="15" y="21"/>
                    <a:pt x="17" y="27"/>
                    <a:pt x="20" y="27"/>
                  </a:cubicBezTo>
                  <a:cubicBezTo>
                    <a:pt x="21" y="33"/>
                    <a:pt x="25" y="37"/>
                    <a:pt x="25" y="37"/>
                  </a:cubicBezTo>
                  <a:cubicBezTo>
                    <a:pt x="25" y="37"/>
                    <a:pt x="25" y="42"/>
                    <a:pt x="23" y="42"/>
                  </a:cubicBezTo>
                  <a:cubicBezTo>
                    <a:pt x="19" y="43"/>
                    <a:pt x="0" y="51"/>
                    <a:pt x="0" y="60"/>
                  </a:cubicBezTo>
                  <a:cubicBezTo>
                    <a:pt x="31" y="60"/>
                    <a:pt x="31" y="60"/>
                    <a:pt x="31" y="60"/>
                  </a:cubicBezTo>
                  <a:cubicBezTo>
                    <a:pt x="62" y="60"/>
                    <a:pt x="62" y="60"/>
                    <a:pt x="62" y="60"/>
                  </a:cubicBezTo>
                  <a:cubicBezTo>
                    <a:pt x="62" y="51"/>
                    <a:pt x="44" y="43"/>
                    <a:pt x="39" y="42"/>
                  </a:cubicBezTo>
                  <a:close/>
                </a:path>
              </a:pathLst>
            </a:custGeom>
            <a:solidFill>
              <a:srgbClr val="EDE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52"/>
            <p:cNvSpPr>
              <a:spLocks/>
            </p:cNvSpPr>
            <p:nvPr/>
          </p:nvSpPr>
          <p:spPr bwMode="auto">
            <a:xfrm>
              <a:off x="1698" y="1222"/>
              <a:ext cx="93" cy="93"/>
            </a:xfrm>
            <a:custGeom>
              <a:avLst/>
              <a:gdLst>
                <a:gd name="T0" fmla="*/ 24 w 75"/>
                <a:gd name="T1" fmla="*/ 14 h 75"/>
                <a:gd name="T2" fmla="*/ 75 w 75"/>
                <a:gd name="T3" fmla="*/ 0 h 75"/>
                <a:gd name="T4" fmla="*/ 75 w 75"/>
                <a:gd name="T5" fmla="*/ 4 h 75"/>
                <a:gd name="T6" fmla="*/ 75 w 75"/>
                <a:gd name="T7" fmla="*/ 14 h 75"/>
                <a:gd name="T8" fmla="*/ 75 w 75"/>
                <a:gd name="T9" fmla="*/ 54 h 75"/>
                <a:gd name="T10" fmla="*/ 59 w 75"/>
                <a:gd name="T11" fmla="*/ 65 h 75"/>
                <a:gd name="T12" fmla="*/ 42 w 75"/>
                <a:gd name="T13" fmla="*/ 54 h 75"/>
                <a:gd name="T14" fmla="*/ 59 w 75"/>
                <a:gd name="T15" fmla="*/ 42 h 75"/>
                <a:gd name="T16" fmla="*/ 66 w 75"/>
                <a:gd name="T17" fmla="*/ 43 h 75"/>
                <a:gd name="T18" fmla="*/ 66 w 75"/>
                <a:gd name="T19" fmla="*/ 19 h 75"/>
                <a:gd name="T20" fmla="*/ 33 w 75"/>
                <a:gd name="T21" fmla="*/ 28 h 75"/>
                <a:gd name="T22" fmla="*/ 33 w 75"/>
                <a:gd name="T23" fmla="*/ 63 h 75"/>
                <a:gd name="T24" fmla="*/ 16 w 75"/>
                <a:gd name="T25" fmla="*/ 75 h 75"/>
                <a:gd name="T26" fmla="*/ 0 w 75"/>
                <a:gd name="T27" fmla="*/ 63 h 75"/>
                <a:gd name="T28" fmla="*/ 16 w 75"/>
                <a:gd name="T29" fmla="*/ 51 h 75"/>
                <a:gd name="T30" fmla="*/ 24 w 75"/>
                <a:gd name="T31" fmla="*/ 52 h 75"/>
                <a:gd name="T32" fmla="*/ 24 w 75"/>
                <a:gd name="T33" fmla="*/ 28 h 75"/>
                <a:gd name="T34" fmla="*/ 24 w 75"/>
                <a:gd name="T35" fmla="*/ 1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75">
                  <a:moveTo>
                    <a:pt x="24" y="14"/>
                  </a:moveTo>
                  <a:cubicBezTo>
                    <a:pt x="75" y="0"/>
                    <a:pt x="75" y="0"/>
                    <a:pt x="75" y="0"/>
                  </a:cubicBezTo>
                  <a:cubicBezTo>
                    <a:pt x="75" y="4"/>
                    <a:pt x="75" y="4"/>
                    <a:pt x="75" y="4"/>
                  </a:cubicBezTo>
                  <a:cubicBezTo>
                    <a:pt x="75" y="14"/>
                    <a:pt x="75" y="14"/>
                    <a:pt x="75" y="14"/>
                  </a:cubicBezTo>
                  <a:cubicBezTo>
                    <a:pt x="75" y="54"/>
                    <a:pt x="75" y="54"/>
                    <a:pt x="75" y="54"/>
                  </a:cubicBezTo>
                  <a:cubicBezTo>
                    <a:pt x="75" y="60"/>
                    <a:pt x="68" y="65"/>
                    <a:pt x="59" y="65"/>
                  </a:cubicBezTo>
                  <a:cubicBezTo>
                    <a:pt x="50" y="65"/>
                    <a:pt x="42" y="60"/>
                    <a:pt x="42" y="54"/>
                  </a:cubicBezTo>
                  <a:cubicBezTo>
                    <a:pt x="42" y="47"/>
                    <a:pt x="50" y="42"/>
                    <a:pt x="59" y="42"/>
                  </a:cubicBezTo>
                  <a:cubicBezTo>
                    <a:pt x="61" y="42"/>
                    <a:pt x="64" y="42"/>
                    <a:pt x="66" y="43"/>
                  </a:cubicBezTo>
                  <a:cubicBezTo>
                    <a:pt x="66" y="19"/>
                    <a:pt x="66" y="19"/>
                    <a:pt x="66" y="19"/>
                  </a:cubicBezTo>
                  <a:cubicBezTo>
                    <a:pt x="33" y="28"/>
                    <a:pt x="33" y="28"/>
                    <a:pt x="33" y="28"/>
                  </a:cubicBezTo>
                  <a:cubicBezTo>
                    <a:pt x="33" y="63"/>
                    <a:pt x="33" y="63"/>
                    <a:pt x="33" y="63"/>
                  </a:cubicBezTo>
                  <a:cubicBezTo>
                    <a:pt x="33" y="70"/>
                    <a:pt x="26" y="75"/>
                    <a:pt x="16" y="75"/>
                  </a:cubicBezTo>
                  <a:cubicBezTo>
                    <a:pt x="7" y="75"/>
                    <a:pt x="0" y="70"/>
                    <a:pt x="0" y="63"/>
                  </a:cubicBezTo>
                  <a:cubicBezTo>
                    <a:pt x="0" y="57"/>
                    <a:pt x="7" y="51"/>
                    <a:pt x="16" y="51"/>
                  </a:cubicBezTo>
                  <a:cubicBezTo>
                    <a:pt x="19" y="51"/>
                    <a:pt x="21" y="52"/>
                    <a:pt x="24" y="52"/>
                  </a:cubicBezTo>
                  <a:cubicBezTo>
                    <a:pt x="24" y="28"/>
                    <a:pt x="24" y="28"/>
                    <a:pt x="24" y="28"/>
                  </a:cubicBezTo>
                  <a:lnTo>
                    <a:pt x="24" y="14"/>
                  </a:lnTo>
                  <a:close/>
                </a:path>
              </a:pathLst>
            </a:custGeom>
            <a:solidFill>
              <a:srgbClr val="00B2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53"/>
            <p:cNvSpPr>
              <a:spLocks/>
            </p:cNvSpPr>
            <p:nvPr/>
          </p:nvSpPr>
          <p:spPr bwMode="auto">
            <a:xfrm>
              <a:off x="1336" y="1472"/>
              <a:ext cx="48" cy="52"/>
            </a:xfrm>
            <a:custGeom>
              <a:avLst/>
              <a:gdLst>
                <a:gd name="T0" fmla="*/ 31 w 39"/>
                <a:gd name="T1" fmla="*/ 16 h 42"/>
                <a:gd name="T2" fmla="*/ 25 w 39"/>
                <a:gd name="T3" fmla="*/ 19 h 42"/>
                <a:gd name="T4" fmla="*/ 22 w 39"/>
                <a:gd name="T5" fmla="*/ 21 h 42"/>
                <a:gd name="T6" fmla="*/ 25 w 39"/>
                <a:gd name="T7" fmla="*/ 15 h 42"/>
                <a:gd name="T8" fmla="*/ 28 w 39"/>
                <a:gd name="T9" fmla="*/ 9 h 42"/>
                <a:gd name="T10" fmla="*/ 19 w 39"/>
                <a:gd name="T11" fmla="*/ 0 h 42"/>
                <a:gd name="T12" fmla="*/ 11 w 39"/>
                <a:gd name="T13" fmla="*/ 9 h 42"/>
                <a:gd name="T14" fmla="*/ 14 w 39"/>
                <a:gd name="T15" fmla="*/ 15 h 42"/>
                <a:gd name="T16" fmla="*/ 18 w 39"/>
                <a:gd name="T17" fmla="*/ 21 h 42"/>
                <a:gd name="T18" fmla="*/ 14 w 39"/>
                <a:gd name="T19" fmla="*/ 19 h 42"/>
                <a:gd name="T20" fmla="*/ 8 w 39"/>
                <a:gd name="T21" fmla="*/ 17 h 42"/>
                <a:gd name="T22" fmla="*/ 0 w 39"/>
                <a:gd name="T23" fmla="*/ 25 h 42"/>
                <a:gd name="T24" fmla="*/ 9 w 39"/>
                <a:gd name="T25" fmla="*/ 34 h 42"/>
                <a:gd name="T26" fmla="*/ 15 w 39"/>
                <a:gd name="T27" fmla="*/ 31 h 42"/>
                <a:gd name="T28" fmla="*/ 18 w 39"/>
                <a:gd name="T29" fmla="*/ 28 h 42"/>
                <a:gd name="T30" fmla="*/ 12 w 39"/>
                <a:gd name="T31" fmla="*/ 41 h 42"/>
                <a:gd name="T32" fmla="*/ 12 w 39"/>
                <a:gd name="T33" fmla="*/ 42 h 42"/>
                <a:gd name="T34" fmla="*/ 20 w 39"/>
                <a:gd name="T35" fmla="*/ 42 h 42"/>
                <a:gd name="T36" fmla="*/ 28 w 39"/>
                <a:gd name="T37" fmla="*/ 42 h 42"/>
                <a:gd name="T38" fmla="*/ 28 w 39"/>
                <a:gd name="T39" fmla="*/ 40 h 42"/>
                <a:gd name="T40" fmla="*/ 22 w 39"/>
                <a:gd name="T41" fmla="*/ 28 h 42"/>
                <a:gd name="T42" fmla="*/ 25 w 39"/>
                <a:gd name="T43" fmla="*/ 31 h 42"/>
                <a:gd name="T44" fmla="*/ 31 w 39"/>
                <a:gd name="T45" fmla="*/ 33 h 42"/>
                <a:gd name="T46" fmla="*/ 39 w 39"/>
                <a:gd name="T47" fmla="*/ 24 h 42"/>
                <a:gd name="T48" fmla="*/ 31 w 39"/>
                <a:gd name="T49" fmla="*/ 1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 h="42">
                  <a:moveTo>
                    <a:pt x="31" y="16"/>
                  </a:moveTo>
                  <a:cubicBezTo>
                    <a:pt x="28" y="16"/>
                    <a:pt x="26" y="17"/>
                    <a:pt x="25" y="19"/>
                  </a:cubicBezTo>
                  <a:cubicBezTo>
                    <a:pt x="24" y="20"/>
                    <a:pt x="23" y="20"/>
                    <a:pt x="22" y="21"/>
                  </a:cubicBezTo>
                  <a:cubicBezTo>
                    <a:pt x="22" y="19"/>
                    <a:pt x="24" y="16"/>
                    <a:pt x="25" y="15"/>
                  </a:cubicBezTo>
                  <a:cubicBezTo>
                    <a:pt x="27" y="13"/>
                    <a:pt x="28" y="11"/>
                    <a:pt x="28" y="9"/>
                  </a:cubicBezTo>
                  <a:cubicBezTo>
                    <a:pt x="27" y="4"/>
                    <a:pt x="24" y="0"/>
                    <a:pt x="19" y="0"/>
                  </a:cubicBezTo>
                  <a:cubicBezTo>
                    <a:pt x="14" y="1"/>
                    <a:pt x="11" y="5"/>
                    <a:pt x="11" y="9"/>
                  </a:cubicBezTo>
                  <a:cubicBezTo>
                    <a:pt x="11" y="12"/>
                    <a:pt x="12" y="14"/>
                    <a:pt x="14" y="15"/>
                  </a:cubicBezTo>
                  <a:cubicBezTo>
                    <a:pt x="15" y="16"/>
                    <a:pt x="17" y="19"/>
                    <a:pt x="18" y="21"/>
                  </a:cubicBezTo>
                  <a:cubicBezTo>
                    <a:pt x="16" y="21"/>
                    <a:pt x="15" y="20"/>
                    <a:pt x="14" y="19"/>
                  </a:cubicBezTo>
                  <a:cubicBezTo>
                    <a:pt x="13" y="18"/>
                    <a:pt x="11" y="17"/>
                    <a:pt x="8" y="17"/>
                  </a:cubicBezTo>
                  <a:cubicBezTo>
                    <a:pt x="4" y="17"/>
                    <a:pt x="0" y="21"/>
                    <a:pt x="0" y="25"/>
                  </a:cubicBezTo>
                  <a:cubicBezTo>
                    <a:pt x="0" y="30"/>
                    <a:pt x="4" y="34"/>
                    <a:pt x="9" y="34"/>
                  </a:cubicBezTo>
                  <a:cubicBezTo>
                    <a:pt x="11" y="34"/>
                    <a:pt x="13" y="33"/>
                    <a:pt x="15" y="31"/>
                  </a:cubicBezTo>
                  <a:cubicBezTo>
                    <a:pt x="15" y="30"/>
                    <a:pt x="17" y="29"/>
                    <a:pt x="18" y="28"/>
                  </a:cubicBezTo>
                  <a:cubicBezTo>
                    <a:pt x="18" y="34"/>
                    <a:pt x="15" y="39"/>
                    <a:pt x="12" y="41"/>
                  </a:cubicBezTo>
                  <a:cubicBezTo>
                    <a:pt x="12" y="42"/>
                    <a:pt x="12" y="42"/>
                    <a:pt x="12" y="42"/>
                  </a:cubicBezTo>
                  <a:cubicBezTo>
                    <a:pt x="20" y="42"/>
                    <a:pt x="20" y="42"/>
                    <a:pt x="20" y="42"/>
                  </a:cubicBezTo>
                  <a:cubicBezTo>
                    <a:pt x="28" y="42"/>
                    <a:pt x="28" y="42"/>
                    <a:pt x="28" y="42"/>
                  </a:cubicBezTo>
                  <a:cubicBezTo>
                    <a:pt x="28" y="40"/>
                    <a:pt x="28" y="40"/>
                    <a:pt x="28" y="40"/>
                  </a:cubicBezTo>
                  <a:cubicBezTo>
                    <a:pt x="25" y="39"/>
                    <a:pt x="22" y="34"/>
                    <a:pt x="22" y="28"/>
                  </a:cubicBezTo>
                  <a:cubicBezTo>
                    <a:pt x="23" y="29"/>
                    <a:pt x="24" y="30"/>
                    <a:pt x="25" y="31"/>
                  </a:cubicBezTo>
                  <a:cubicBezTo>
                    <a:pt x="27" y="32"/>
                    <a:pt x="29" y="33"/>
                    <a:pt x="31" y="33"/>
                  </a:cubicBezTo>
                  <a:cubicBezTo>
                    <a:pt x="36" y="33"/>
                    <a:pt x="39" y="29"/>
                    <a:pt x="39" y="24"/>
                  </a:cubicBezTo>
                  <a:cubicBezTo>
                    <a:pt x="39" y="20"/>
                    <a:pt x="35" y="16"/>
                    <a:pt x="31" y="16"/>
                  </a:cubicBezTo>
                  <a:close/>
                </a:path>
              </a:pathLst>
            </a:custGeom>
            <a:solidFill>
              <a:srgbClr val="EA1D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54"/>
            <p:cNvSpPr>
              <a:spLocks noEditPoints="1"/>
            </p:cNvSpPr>
            <p:nvPr/>
          </p:nvSpPr>
          <p:spPr bwMode="auto">
            <a:xfrm>
              <a:off x="1888" y="2187"/>
              <a:ext cx="72" cy="71"/>
            </a:xfrm>
            <a:custGeom>
              <a:avLst/>
              <a:gdLst>
                <a:gd name="T0" fmla="*/ 29 w 59"/>
                <a:gd name="T1" fmla="*/ 0 h 58"/>
                <a:gd name="T2" fmla="*/ 0 w 59"/>
                <a:gd name="T3" fmla="*/ 29 h 58"/>
                <a:gd name="T4" fmla="*/ 29 w 59"/>
                <a:gd name="T5" fmla="*/ 58 h 58"/>
                <a:gd name="T6" fmla="*/ 59 w 59"/>
                <a:gd name="T7" fmla="*/ 29 h 58"/>
                <a:gd name="T8" fmla="*/ 29 w 59"/>
                <a:gd name="T9" fmla="*/ 0 h 58"/>
                <a:gd name="T10" fmla="*/ 47 w 59"/>
                <a:gd name="T11" fmla="*/ 25 h 58"/>
                <a:gd name="T12" fmla="*/ 31 w 59"/>
                <a:gd name="T13" fmla="*/ 47 h 58"/>
                <a:gd name="T14" fmla="*/ 23 w 59"/>
                <a:gd name="T15" fmla="*/ 44 h 58"/>
                <a:gd name="T16" fmla="*/ 17 w 59"/>
                <a:gd name="T17" fmla="*/ 26 h 58"/>
                <a:gd name="T18" fmla="*/ 13 w 59"/>
                <a:gd name="T19" fmla="*/ 28 h 58"/>
                <a:gd name="T20" fmla="*/ 12 w 59"/>
                <a:gd name="T21" fmla="*/ 26 h 58"/>
                <a:gd name="T22" fmla="*/ 22 w 59"/>
                <a:gd name="T23" fmla="*/ 18 h 58"/>
                <a:gd name="T24" fmla="*/ 28 w 59"/>
                <a:gd name="T25" fmla="*/ 30 h 58"/>
                <a:gd name="T26" fmla="*/ 31 w 59"/>
                <a:gd name="T27" fmla="*/ 37 h 58"/>
                <a:gd name="T28" fmla="*/ 36 w 59"/>
                <a:gd name="T29" fmla="*/ 30 h 58"/>
                <a:gd name="T30" fmla="*/ 32 w 59"/>
                <a:gd name="T31" fmla="*/ 26 h 58"/>
                <a:gd name="T32" fmla="*/ 47 w 59"/>
                <a:gd name="T33" fmla="*/ 2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58">
                  <a:moveTo>
                    <a:pt x="29" y="0"/>
                  </a:moveTo>
                  <a:cubicBezTo>
                    <a:pt x="13" y="0"/>
                    <a:pt x="0" y="13"/>
                    <a:pt x="0" y="29"/>
                  </a:cubicBezTo>
                  <a:cubicBezTo>
                    <a:pt x="0" y="45"/>
                    <a:pt x="13" y="58"/>
                    <a:pt x="29" y="58"/>
                  </a:cubicBezTo>
                  <a:cubicBezTo>
                    <a:pt x="46" y="58"/>
                    <a:pt x="59" y="45"/>
                    <a:pt x="59" y="29"/>
                  </a:cubicBezTo>
                  <a:cubicBezTo>
                    <a:pt x="59" y="13"/>
                    <a:pt x="46" y="0"/>
                    <a:pt x="29" y="0"/>
                  </a:cubicBezTo>
                  <a:close/>
                  <a:moveTo>
                    <a:pt x="47" y="25"/>
                  </a:moveTo>
                  <a:cubicBezTo>
                    <a:pt x="45" y="36"/>
                    <a:pt x="34" y="45"/>
                    <a:pt x="31" y="47"/>
                  </a:cubicBezTo>
                  <a:cubicBezTo>
                    <a:pt x="27" y="49"/>
                    <a:pt x="24" y="46"/>
                    <a:pt x="23" y="44"/>
                  </a:cubicBezTo>
                  <a:cubicBezTo>
                    <a:pt x="22" y="41"/>
                    <a:pt x="18" y="28"/>
                    <a:pt x="17" y="26"/>
                  </a:cubicBezTo>
                  <a:cubicBezTo>
                    <a:pt x="16" y="25"/>
                    <a:pt x="13" y="28"/>
                    <a:pt x="13" y="28"/>
                  </a:cubicBezTo>
                  <a:cubicBezTo>
                    <a:pt x="12" y="26"/>
                    <a:pt x="12" y="26"/>
                    <a:pt x="12" y="26"/>
                  </a:cubicBezTo>
                  <a:cubicBezTo>
                    <a:pt x="12" y="26"/>
                    <a:pt x="18" y="19"/>
                    <a:pt x="22" y="18"/>
                  </a:cubicBezTo>
                  <a:cubicBezTo>
                    <a:pt x="27" y="17"/>
                    <a:pt x="27" y="25"/>
                    <a:pt x="28" y="30"/>
                  </a:cubicBezTo>
                  <a:cubicBezTo>
                    <a:pt x="29" y="34"/>
                    <a:pt x="30" y="37"/>
                    <a:pt x="31" y="37"/>
                  </a:cubicBezTo>
                  <a:cubicBezTo>
                    <a:pt x="32" y="37"/>
                    <a:pt x="34" y="34"/>
                    <a:pt x="36" y="30"/>
                  </a:cubicBezTo>
                  <a:cubicBezTo>
                    <a:pt x="38" y="27"/>
                    <a:pt x="36" y="23"/>
                    <a:pt x="32" y="26"/>
                  </a:cubicBezTo>
                  <a:cubicBezTo>
                    <a:pt x="34" y="16"/>
                    <a:pt x="49" y="14"/>
                    <a:pt x="47" y="25"/>
                  </a:cubicBezTo>
                  <a:close/>
                </a:path>
              </a:pathLst>
            </a:custGeom>
            <a:solidFill>
              <a:srgbClr val="8C1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55"/>
            <p:cNvSpPr>
              <a:spLocks noEditPoints="1"/>
            </p:cNvSpPr>
            <p:nvPr/>
          </p:nvSpPr>
          <p:spPr bwMode="auto">
            <a:xfrm>
              <a:off x="2064" y="2751"/>
              <a:ext cx="53" cy="59"/>
            </a:xfrm>
            <a:custGeom>
              <a:avLst/>
              <a:gdLst>
                <a:gd name="T0" fmla="*/ 34 w 43"/>
                <a:gd name="T1" fmla="*/ 14 h 48"/>
                <a:gd name="T2" fmla="*/ 36 w 43"/>
                <a:gd name="T3" fmla="*/ 12 h 48"/>
                <a:gd name="T4" fmla="*/ 39 w 43"/>
                <a:gd name="T5" fmla="*/ 7 h 48"/>
                <a:gd name="T6" fmla="*/ 38 w 43"/>
                <a:gd name="T7" fmla="*/ 1 h 48"/>
                <a:gd name="T8" fmla="*/ 34 w 43"/>
                <a:gd name="T9" fmla="*/ 0 h 48"/>
                <a:gd name="T10" fmla="*/ 27 w 43"/>
                <a:gd name="T11" fmla="*/ 3 h 48"/>
                <a:gd name="T12" fmla="*/ 21 w 43"/>
                <a:gd name="T13" fmla="*/ 13 h 48"/>
                <a:gd name="T14" fmla="*/ 16 w 43"/>
                <a:gd name="T15" fmla="*/ 3 h 48"/>
                <a:gd name="T16" fmla="*/ 10 w 43"/>
                <a:gd name="T17" fmla="*/ 1 h 48"/>
                <a:gd name="T18" fmla="*/ 6 w 43"/>
                <a:gd name="T19" fmla="*/ 2 h 48"/>
                <a:gd name="T20" fmla="*/ 7 w 43"/>
                <a:gd name="T21" fmla="*/ 12 h 48"/>
                <a:gd name="T22" fmla="*/ 10 w 43"/>
                <a:gd name="T23" fmla="*/ 14 h 48"/>
                <a:gd name="T24" fmla="*/ 0 w 43"/>
                <a:gd name="T25" fmla="*/ 14 h 48"/>
                <a:gd name="T26" fmla="*/ 0 w 43"/>
                <a:gd name="T27" fmla="*/ 27 h 48"/>
                <a:gd name="T28" fmla="*/ 3 w 43"/>
                <a:gd name="T29" fmla="*/ 27 h 48"/>
                <a:gd name="T30" fmla="*/ 3 w 43"/>
                <a:gd name="T31" fmla="*/ 48 h 48"/>
                <a:gd name="T32" fmla="*/ 40 w 43"/>
                <a:gd name="T33" fmla="*/ 48 h 48"/>
                <a:gd name="T34" fmla="*/ 40 w 43"/>
                <a:gd name="T35" fmla="*/ 27 h 48"/>
                <a:gd name="T36" fmla="*/ 43 w 43"/>
                <a:gd name="T37" fmla="*/ 27 h 48"/>
                <a:gd name="T38" fmla="*/ 43 w 43"/>
                <a:gd name="T39" fmla="*/ 14 h 48"/>
                <a:gd name="T40" fmla="*/ 34 w 43"/>
                <a:gd name="T41" fmla="*/ 14 h 48"/>
                <a:gd name="T42" fmla="*/ 29 w 43"/>
                <a:gd name="T43" fmla="*/ 5 h 48"/>
                <a:gd name="T44" fmla="*/ 34 w 43"/>
                <a:gd name="T45" fmla="*/ 3 h 48"/>
                <a:gd name="T46" fmla="*/ 35 w 43"/>
                <a:gd name="T47" fmla="*/ 4 h 48"/>
                <a:gd name="T48" fmla="*/ 34 w 43"/>
                <a:gd name="T49" fmla="*/ 10 h 48"/>
                <a:gd name="T50" fmla="*/ 27 w 43"/>
                <a:gd name="T51" fmla="*/ 14 h 48"/>
                <a:gd name="T52" fmla="*/ 24 w 43"/>
                <a:gd name="T53" fmla="*/ 14 h 48"/>
                <a:gd name="T54" fmla="*/ 29 w 43"/>
                <a:gd name="T55" fmla="*/ 5 h 48"/>
                <a:gd name="T56" fmla="*/ 8 w 43"/>
                <a:gd name="T57" fmla="*/ 7 h 48"/>
                <a:gd name="T58" fmla="*/ 9 w 43"/>
                <a:gd name="T59" fmla="*/ 5 h 48"/>
                <a:gd name="T60" fmla="*/ 10 w 43"/>
                <a:gd name="T61" fmla="*/ 4 h 48"/>
                <a:gd name="T62" fmla="*/ 10 w 43"/>
                <a:gd name="T63" fmla="*/ 4 h 48"/>
                <a:gd name="T64" fmla="*/ 13 w 43"/>
                <a:gd name="T65" fmla="*/ 6 h 48"/>
                <a:gd name="T66" fmla="*/ 17 w 43"/>
                <a:gd name="T67" fmla="*/ 13 h 48"/>
                <a:gd name="T68" fmla="*/ 17 w 43"/>
                <a:gd name="T69" fmla="*/ 13 h 48"/>
                <a:gd name="T70" fmla="*/ 17 w 43"/>
                <a:gd name="T71" fmla="*/ 13 h 48"/>
                <a:gd name="T72" fmla="*/ 9 w 43"/>
                <a:gd name="T73" fmla="*/ 9 h 48"/>
                <a:gd name="T74" fmla="*/ 8 w 43"/>
                <a:gd name="T75" fmla="*/ 7 h 48"/>
                <a:gd name="T76" fmla="*/ 18 w 43"/>
                <a:gd name="T77" fmla="*/ 45 h 48"/>
                <a:gd name="T78" fmla="*/ 6 w 43"/>
                <a:gd name="T79" fmla="*/ 45 h 48"/>
                <a:gd name="T80" fmla="*/ 6 w 43"/>
                <a:gd name="T81" fmla="*/ 25 h 48"/>
                <a:gd name="T82" fmla="*/ 18 w 43"/>
                <a:gd name="T83" fmla="*/ 25 h 48"/>
                <a:gd name="T84" fmla="*/ 18 w 43"/>
                <a:gd name="T85" fmla="*/ 45 h 48"/>
                <a:gd name="T86" fmla="*/ 18 w 43"/>
                <a:gd name="T87" fmla="*/ 24 h 48"/>
                <a:gd name="T88" fmla="*/ 3 w 43"/>
                <a:gd name="T89" fmla="*/ 24 h 48"/>
                <a:gd name="T90" fmla="*/ 3 w 43"/>
                <a:gd name="T91" fmla="*/ 17 h 48"/>
                <a:gd name="T92" fmla="*/ 18 w 43"/>
                <a:gd name="T93" fmla="*/ 17 h 48"/>
                <a:gd name="T94" fmla="*/ 18 w 43"/>
                <a:gd name="T95" fmla="*/ 24 h 48"/>
                <a:gd name="T96" fmla="*/ 37 w 43"/>
                <a:gd name="T97" fmla="*/ 45 h 48"/>
                <a:gd name="T98" fmla="*/ 25 w 43"/>
                <a:gd name="T99" fmla="*/ 45 h 48"/>
                <a:gd name="T100" fmla="*/ 25 w 43"/>
                <a:gd name="T101" fmla="*/ 25 h 48"/>
                <a:gd name="T102" fmla="*/ 37 w 43"/>
                <a:gd name="T103" fmla="*/ 25 h 48"/>
                <a:gd name="T104" fmla="*/ 37 w 43"/>
                <a:gd name="T105" fmla="*/ 45 h 48"/>
                <a:gd name="T106" fmla="*/ 40 w 43"/>
                <a:gd name="T107" fmla="*/ 24 h 48"/>
                <a:gd name="T108" fmla="*/ 25 w 43"/>
                <a:gd name="T109" fmla="*/ 24 h 48"/>
                <a:gd name="T110" fmla="*/ 25 w 43"/>
                <a:gd name="T111" fmla="*/ 17 h 48"/>
                <a:gd name="T112" fmla="*/ 40 w 43"/>
                <a:gd name="T113" fmla="*/ 17 h 48"/>
                <a:gd name="T114" fmla="*/ 40 w 43"/>
                <a:gd name="T11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3" h="48">
                  <a:moveTo>
                    <a:pt x="34" y="14"/>
                  </a:moveTo>
                  <a:cubicBezTo>
                    <a:pt x="35" y="14"/>
                    <a:pt x="36" y="13"/>
                    <a:pt x="36" y="12"/>
                  </a:cubicBezTo>
                  <a:cubicBezTo>
                    <a:pt x="38" y="11"/>
                    <a:pt x="39" y="9"/>
                    <a:pt x="39" y="7"/>
                  </a:cubicBezTo>
                  <a:cubicBezTo>
                    <a:pt x="40" y="5"/>
                    <a:pt x="39" y="3"/>
                    <a:pt x="38" y="1"/>
                  </a:cubicBezTo>
                  <a:cubicBezTo>
                    <a:pt x="37" y="0"/>
                    <a:pt x="35" y="0"/>
                    <a:pt x="34" y="0"/>
                  </a:cubicBezTo>
                  <a:cubicBezTo>
                    <a:pt x="31" y="0"/>
                    <a:pt x="29" y="1"/>
                    <a:pt x="27" y="3"/>
                  </a:cubicBezTo>
                  <a:cubicBezTo>
                    <a:pt x="24" y="6"/>
                    <a:pt x="22" y="10"/>
                    <a:pt x="21" y="13"/>
                  </a:cubicBezTo>
                  <a:cubicBezTo>
                    <a:pt x="20" y="10"/>
                    <a:pt x="19" y="6"/>
                    <a:pt x="16" y="3"/>
                  </a:cubicBezTo>
                  <a:cubicBezTo>
                    <a:pt x="14" y="2"/>
                    <a:pt x="12" y="1"/>
                    <a:pt x="10" y="1"/>
                  </a:cubicBezTo>
                  <a:cubicBezTo>
                    <a:pt x="9" y="1"/>
                    <a:pt x="7" y="1"/>
                    <a:pt x="6" y="2"/>
                  </a:cubicBezTo>
                  <a:cubicBezTo>
                    <a:pt x="4" y="5"/>
                    <a:pt x="4" y="9"/>
                    <a:pt x="7" y="12"/>
                  </a:cubicBezTo>
                  <a:cubicBezTo>
                    <a:pt x="8" y="13"/>
                    <a:pt x="9" y="14"/>
                    <a:pt x="10" y="14"/>
                  </a:cubicBezTo>
                  <a:cubicBezTo>
                    <a:pt x="0" y="14"/>
                    <a:pt x="0" y="14"/>
                    <a:pt x="0" y="14"/>
                  </a:cubicBezTo>
                  <a:cubicBezTo>
                    <a:pt x="0" y="27"/>
                    <a:pt x="0" y="27"/>
                    <a:pt x="0" y="27"/>
                  </a:cubicBezTo>
                  <a:cubicBezTo>
                    <a:pt x="3" y="27"/>
                    <a:pt x="3" y="27"/>
                    <a:pt x="3" y="27"/>
                  </a:cubicBezTo>
                  <a:cubicBezTo>
                    <a:pt x="3" y="48"/>
                    <a:pt x="3" y="48"/>
                    <a:pt x="3" y="48"/>
                  </a:cubicBezTo>
                  <a:cubicBezTo>
                    <a:pt x="40" y="48"/>
                    <a:pt x="40" y="48"/>
                    <a:pt x="40" y="48"/>
                  </a:cubicBezTo>
                  <a:cubicBezTo>
                    <a:pt x="40" y="27"/>
                    <a:pt x="40" y="27"/>
                    <a:pt x="40" y="27"/>
                  </a:cubicBezTo>
                  <a:cubicBezTo>
                    <a:pt x="43" y="27"/>
                    <a:pt x="43" y="27"/>
                    <a:pt x="43" y="27"/>
                  </a:cubicBezTo>
                  <a:cubicBezTo>
                    <a:pt x="43" y="14"/>
                    <a:pt x="43" y="14"/>
                    <a:pt x="43" y="14"/>
                  </a:cubicBezTo>
                  <a:lnTo>
                    <a:pt x="34" y="14"/>
                  </a:lnTo>
                  <a:close/>
                  <a:moveTo>
                    <a:pt x="29" y="5"/>
                  </a:moveTo>
                  <a:cubicBezTo>
                    <a:pt x="31" y="4"/>
                    <a:pt x="32" y="3"/>
                    <a:pt x="34" y="3"/>
                  </a:cubicBezTo>
                  <a:cubicBezTo>
                    <a:pt x="34" y="3"/>
                    <a:pt x="35" y="3"/>
                    <a:pt x="35" y="4"/>
                  </a:cubicBezTo>
                  <a:cubicBezTo>
                    <a:pt x="37" y="5"/>
                    <a:pt x="36" y="8"/>
                    <a:pt x="34" y="10"/>
                  </a:cubicBezTo>
                  <a:cubicBezTo>
                    <a:pt x="32" y="12"/>
                    <a:pt x="29" y="13"/>
                    <a:pt x="27" y="14"/>
                  </a:cubicBezTo>
                  <a:cubicBezTo>
                    <a:pt x="24" y="14"/>
                    <a:pt x="24" y="14"/>
                    <a:pt x="24" y="14"/>
                  </a:cubicBezTo>
                  <a:cubicBezTo>
                    <a:pt x="25" y="12"/>
                    <a:pt x="27" y="8"/>
                    <a:pt x="29" y="5"/>
                  </a:cubicBezTo>
                  <a:close/>
                  <a:moveTo>
                    <a:pt x="8" y="7"/>
                  </a:moveTo>
                  <a:cubicBezTo>
                    <a:pt x="8" y="6"/>
                    <a:pt x="8" y="5"/>
                    <a:pt x="9" y="5"/>
                  </a:cubicBezTo>
                  <a:cubicBezTo>
                    <a:pt x="9" y="4"/>
                    <a:pt x="10" y="4"/>
                    <a:pt x="10" y="4"/>
                  </a:cubicBezTo>
                  <a:cubicBezTo>
                    <a:pt x="10" y="4"/>
                    <a:pt x="10" y="4"/>
                    <a:pt x="10" y="4"/>
                  </a:cubicBezTo>
                  <a:cubicBezTo>
                    <a:pt x="11" y="4"/>
                    <a:pt x="12" y="5"/>
                    <a:pt x="13" y="6"/>
                  </a:cubicBezTo>
                  <a:cubicBezTo>
                    <a:pt x="15" y="7"/>
                    <a:pt x="16" y="10"/>
                    <a:pt x="17" y="13"/>
                  </a:cubicBezTo>
                  <a:cubicBezTo>
                    <a:pt x="17" y="13"/>
                    <a:pt x="17" y="13"/>
                    <a:pt x="17" y="13"/>
                  </a:cubicBezTo>
                  <a:cubicBezTo>
                    <a:pt x="17" y="13"/>
                    <a:pt x="17" y="13"/>
                    <a:pt x="17" y="13"/>
                  </a:cubicBezTo>
                  <a:cubicBezTo>
                    <a:pt x="14" y="12"/>
                    <a:pt x="11" y="11"/>
                    <a:pt x="9" y="9"/>
                  </a:cubicBezTo>
                  <a:cubicBezTo>
                    <a:pt x="9" y="9"/>
                    <a:pt x="8" y="8"/>
                    <a:pt x="8" y="7"/>
                  </a:cubicBezTo>
                  <a:close/>
                  <a:moveTo>
                    <a:pt x="18" y="45"/>
                  </a:moveTo>
                  <a:cubicBezTo>
                    <a:pt x="6" y="45"/>
                    <a:pt x="6" y="45"/>
                    <a:pt x="6" y="45"/>
                  </a:cubicBezTo>
                  <a:cubicBezTo>
                    <a:pt x="6" y="25"/>
                    <a:pt x="6" y="25"/>
                    <a:pt x="6" y="25"/>
                  </a:cubicBezTo>
                  <a:cubicBezTo>
                    <a:pt x="18" y="25"/>
                    <a:pt x="18" y="25"/>
                    <a:pt x="18" y="25"/>
                  </a:cubicBezTo>
                  <a:lnTo>
                    <a:pt x="18" y="45"/>
                  </a:lnTo>
                  <a:close/>
                  <a:moveTo>
                    <a:pt x="18" y="24"/>
                  </a:moveTo>
                  <a:cubicBezTo>
                    <a:pt x="3" y="24"/>
                    <a:pt x="3" y="24"/>
                    <a:pt x="3" y="24"/>
                  </a:cubicBezTo>
                  <a:cubicBezTo>
                    <a:pt x="3" y="17"/>
                    <a:pt x="3" y="17"/>
                    <a:pt x="3" y="17"/>
                  </a:cubicBezTo>
                  <a:cubicBezTo>
                    <a:pt x="18" y="17"/>
                    <a:pt x="18" y="17"/>
                    <a:pt x="18" y="17"/>
                  </a:cubicBezTo>
                  <a:lnTo>
                    <a:pt x="18" y="24"/>
                  </a:lnTo>
                  <a:close/>
                  <a:moveTo>
                    <a:pt x="37" y="45"/>
                  </a:moveTo>
                  <a:cubicBezTo>
                    <a:pt x="25" y="45"/>
                    <a:pt x="25" y="45"/>
                    <a:pt x="25" y="45"/>
                  </a:cubicBezTo>
                  <a:cubicBezTo>
                    <a:pt x="25" y="25"/>
                    <a:pt x="25" y="25"/>
                    <a:pt x="25" y="25"/>
                  </a:cubicBezTo>
                  <a:cubicBezTo>
                    <a:pt x="37" y="25"/>
                    <a:pt x="37" y="25"/>
                    <a:pt x="37" y="25"/>
                  </a:cubicBezTo>
                  <a:lnTo>
                    <a:pt x="37" y="45"/>
                  </a:lnTo>
                  <a:close/>
                  <a:moveTo>
                    <a:pt x="40" y="24"/>
                  </a:moveTo>
                  <a:cubicBezTo>
                    <a:pt x="25" y="24"/>
                    <a:pt x="25" y="24"/>
                    <a:pt x="25" y="24"/>
                  </a:cubicBezTo>
                  <a:cubicBezTo>
                    <a:pt x="25" y="17"/>
                    <a:pt x="25" y="17"/>
                    <a:pt x="25" y="17"/>
                  </a:cubicBezTo>
                  <a:cubicBezTo>
                    <a:pt x="40" y="17"/>
                    <a:pt x="40" y="17"/>
                    <a:pt x="40" y="17"/>
                  </a:cubicBezTo>
                  <a:lnTo>
                    <a:pt x="40" y="24"/>
                  </a:lnTo>
                  <a:close/>
                </a:path>
              </a:pathLst>
            </a:custGeom>
            <a:solidFill>
              <a:srgbClr val="FF9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56"/>
            <p:cNvSpPr>
              <a:spLocks noEditPoints="1"/>
            </p:cNvSpPr>
            <p:nvPr/>
          </p:nvSpPr>
          <p:spPr bwMode="auto">
            <a:xfrm>
              <a:off x="3988" y="2920"/>
              <a:ext cx="146" cy="131"/>
            </a:xfrm>
            <a:custGeom>
              <a:avLst/>
              <a:gdLst>
                <a:gd name="T0" fmla="*/ 50 w 119"/>
                <a:gd name="T1" fmla="*/ 0 h 106"/>
                <a:gd name="T2" fmla="*/ 50 w 119"/>
                <a:gd name="T3" fmla="*/ 0 h 106"/>
                <a:gd name="T4" fmla="*/ 99 w 119"/>
                <a:gd name="T5" fmla="*/ 40 h 106"/>
                <a:gd name="T6" fmla="*/ 50 w 119"/>
                <a:gd name="T7" fmla="*/ 80 h 106"/>
                <a:gd name="T8" fmla="*/ 42 w 119"/>
                <a:gd name="T9" fmla="*/ 80 h 106"/>
                <a:gd name="T10" fmla="*/ 7 w 119"/>
                <a:gd name="T11" fmla="*/ 93 h 106"/>
                <a:gd name="T12" fmla="*/ 7 w 119"/>
                <a:gd name="T13" fmla="*/ 90 h 106"/>
                <a:gd name="T14" fmla="*/ 19 w 119"/>
                <a:gd name="T15" fmla="*/ 74 h 106"/>
                <a:gd name="T16" fmla="*/ 18 w 119"/>
                <a:gd name="T17" fmla="*/ 71 h 106"/>
                <a:gd name="T18" fmla="*/ 0 w 119"/>
                <a:gd name="T19" fmla="*/ 40 h 106"/>
                <a:gd name="T20" fmla="*/ 50 w 119"/>
                <a:gd name="T21" fmla="*/ 0 h 106"/>
                <a:gd name="T22" fmla="*/ 103 w 119"/>
                <a:gd name="T23" fmla="*/ 90 h 106"/>
                <a:gd name="T24" fmla="*/ 113 w 119"/>
                <a:gd name="T25" fmla="*/ 104 h 106"/>
                <a:gd name="T26" fmla="*/ 113 w 119"/>
                <a:gd name="T27" fmla="*/ 106 h 106"/>
                <a:gd name="T28" fmla="*/ 83 w 119"/>
                <a:gd name="T29" fmla="*/ 95 h 106"/>
                <a:gd name="T30" fmla="*/ 76 w 119"/>
                <a:gd name="T31" fmla="*/ 95 h 106"/>
                <a:gd name="T32" fmla="*/ 50 w 119"/>
                <a:gd name="T33" fmla="*/ 88 h 106"/>
                <a:gd name="T34" fmla="*/ 90 w 119"/>
                <a:gd name="T35" fmla="*/ 75 h 106"/>
                <a:gd name="T36" fmla="*/ 103 w 119"/>
                <a:gd name="T37" fmla="*/ 59 h 106"/>
                <a:gd name="T38" fmla="*/ 107 w 119"/>
                <a:gd name="T39" fmla="*/ 40 h 106"/>
                <a:gd name="T40" fmla="*/ 107 w 119"/>
                <a:gd name="T41" fmla="*/ 37 h 106"/>
                <a:gd name="T42" fmla="*/ 119 w 119"/>
                <a:gd name="T43" fmla="*/ 61 h 106"/>
                <a:gd name="T44" fmla="*/ 103 w 119"/>
                <a:gd name="T45" fmla="*/ 88 h 106"/>
                <a:gd name="T46" fmla="*/ 103 w 119"/>
                <a:gd name="T47" fmla="*/ 9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9" h="106">
                  <a:moveTo>
                    <a:pt x="50" y="0"/>
                  </a:moveTo>
                  <a:cubicBezTo>
                    <a:pt x="50" y="0"/>
                    <a:pt x="50" y="0"/>
                    <a:pt x="50" y="0"/>
                  </a:cubicBezTo>
                  <a:cubicBezTo>
                    <a:pt x="77" y="0"/>
                    <a:pt x="99" y="18"/>
                    <a:pt x="99" y="40"/>
                  </a:cubicBezTo>
                  <a:cubicBezTo>
                    <a:pt x="99" y="62"/>
                    <a:pt x="77" y="80"/>
                    <a:pt x="50" y="80"/>
                  </a:cubicBezTo>
                  <a:cubicBezTo>
                    <a:pt x="47" y="80"/>
                    <a:pt x="44" y="80"/>
                    <a:pt x="42" y="80"/>
                  </a:cubicBezTo>
                  <a:cubicBezTo>
                    <a:pt x="31" y="91"/>
                    <a:pt x="19" y="92"/>
                    <a:pt x="7" y="93"/>
                  </a:cubicBezTo>
                  <a:cubicBezTo>
                    <a:pt x="7" y="90"/>
                    <a:pt x="7" y="90"/>
                    <a:pt x="7" y="90"/>
                  </a:cubicBezTo>
                  <a:cubicBezTo>
                    <a:pt x="13" y="87"/>
                    <a:pt x="19" y="81"/>
                    <a:pt x="19" y="74"/>
                  </a:cubicBezTo>
                  <a:cubicBezTo>
                    <a:pt x="19" y="73"/>
                    <a:pt x="19" y="72"/>
                    <a:pt x="18" y="71"/>
                  </a:cubicBezTo>
                  <a:cubicBezTo>
                    <a:pt x="7" y="64"/>
                    <a:pt x="0" y="53"/>
                    <a:pt x="0" y="40"/>
                  </a:cubicBezTo>
                  <a:cubicBezTo>
                    <a:pt x="0" y="18"/>
                    <a:pt x="22" y="0"/>
                    <a:pt x="50" y="0"/>
                  </a:cubicBezTo>
                  <a:close/>
                  <a:moveTo>
                    <a:pt x="103" y="90"/>
                  </a:moveTo>
                  <a:cubicBezTo>
                    <a:pt x="103" y="96"/>
                    <a:pt x="107" y="101"/>
                    <a:pt x="113" y="104"/>
                  </a:cubicBezTo>
                  <a:cubicBezTo>
                    <a:pt x="113" y="106"/>
                    <a:pt x="113" y="106"/>
                    <a:pt x="113" y="106"/>
                  </a:cubicBezTo>
                  <a:cubicBezTo>
                    <a:pt x="102" y="106"/>
                    <a:pt x="92" y="104"/>
                    <a:pt x="83" y="95"/>
                  </a:cubicBezTo>
                  <a:cubicBezTo>
                    <a:pt x="81" y="95"/>
                    <a:pt x="79" y="95"/>
                    <a:pt x="76" y="95"/>
                  </a:cubicBezTo>
                  <a:cubicBezTo>
                    <a:pt x="66" y="95"/>
                    <a:pt x="57" y="93"/>
                    <a:pt x="50" y="88"/>
                  </a:cubicBezTo>
                  <a:cubicBezTo>
                    <a:pt x="65" y="88"/>
                    <a:pt x="79" y="83"/>
                    <a:pt x="90" y="75"/>
                  </a:cubicBezTo>
                  <a:cubicBezTo>
                    <a:pt x="95" y="70"/>
                    <a:pt x="100" y="65"/>
                    <a:pt x="103" y="59"/>
                  </a:cubicBezTo>
                  <a:cubicBezTo>
                    <a:pt x="106" y="53"/>
                    <a:pt x="107" y="47"/>
                    <a:pt x="107" y="40"/>
                  </a:cubicBezTo>
                  <a:cubicBezTo>
                    <a:pt x="107" y="39"/>
                    <a:pt x="107" y="38"/>
                    <a:pt x="107" y="37"/>
                  </a:cubicBezTo>
                  <a:cubicBezTo>
                    <a:pt x="115" y="43"/>
                    <a:pt x="119" y="52"/>
                    <a:pt x="119" y="61"/>
                  </a:cubicBezTo>
                  <a:cubicBezTo>
                    <a:pt x="119" y="72"/>
                    <a:pt x="113" y="81"/>
                    <a:pt x="103" y="88"/>
                  </a:cubicBezTo>
                  <a:cubicBezTo>
                    <a:pt x="103" y="89"/>
                    <a:pt x="103" y="89"/>
                    <a:pt x="103" y="90"/>
                  </a:cubicBezTo>
                  <a:close/>
                </a:path>
              </a:pathLst>
            </a:custGeom>
            <a:solidFill>
              <a:srgbClr val="65CB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57"/>
            <p:cNvSpPr>
              <a:spLocks noEditPoints="1"/>
            </p:cNvSpPr>
            <p:nvPr/>
          </p:nvSpPr>
          <p:spPr bwMode="auto">
            <a:xfrm>
              <a:off x="3902" y="2731"/>
              <a:ext cx="86" cy="86"/>
            </a:xfrm>
            <a:custGeom>
              <a:avLst/>
              <a:gdLst>
                <a:gd name="T0" fmla="*/ 35 w 70"/>
                <a:gd name="T1" fmla="*/ 0 h 70"/>
                <a:gd name="T2" fmla="*/ 0 w 70"/>
                <a:gd name="T3" fmla="*/ 35 h 70"/>
                <a:gd name="T4" fmla="*/ 35 w 70"/>
                <a:gd name="T5" fmla="*/ 70 h 70"/>
                <a:gd name="T6" fmla="*/ 70 w 70"/>
                <a:gd name="T7" fmla="*/ 35 h 70"/>
                <a:gd name="T8" fmla="*/ 35 w 70"/>
                <a:gd name="T9" fmla="*/ 0 h 70"/>
                <a:gd name="T10" fmla="*/ 29 w 70"/>
                <a:gd name="T11" fmla="*/ 56 h 70"/>
                <a:gd name="T12" fmla="*/ 14 w 70"/>
                <a:gd name="T13" fmla="*/ 38 h 70"/>
                <a:gd name="T14" fmla="*/ 21 w 70"/>
                <a:gd name="T15" fmla="*/ 31 h 70"/>
                <a:gd name="T16" fmla="*/ 29 w 70"/>
                <a:gd name="T17" fmla="*/ 41 h 70"/>
                <a:gd name="T18" fmla="*/ 54 w 70"/>
                <a:gd name="T19" fmla="*/ 21 h 70"/>
                <a:gd name="T20" fmla="*/ 57 w 70"/>
                <a:gd name="T21" fmla="*/ 24 h 70"/>
                <a:gd name="T22" fmla="*/ 29 w 70"/>
                <a:gd name="T23" fmla="*/ 5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70">
                  <a:moveTo>
                    <a:pt x="35" y="0"/>
                  </a:moveTo>
                  <a:cubicBezTo>
                    <a:pt x="16" y="0"/>
                    <a:pt x="0" y="16"/>
                    <a:pt x="0" y="35"/>
                  </a:cubicBezTo>
                  <a:cubicBezTo>
                    <a:pt x="0" y="54"/>
                    <a:pt x="16" y="70"/>
                    <a:pt x="35" y="70"/>
                  </a:cubicBezTo>
                  <a:cubicBezTo>
                    <a:pt x="54" y="70"/>
                    <a:pt x="70" y="54"/>
                    <a:pt x="70" y="35"/>
                  </a:cubicBezTo>
                  <a:cubicBezTo>
                    <a:pt x="70" y="16"/>
                    <a:pt x="54" y="0"/>
                    <a:pt x="35" y="0"/>
                  </a:cubicBezTo>
                  <a:close/>
                  <a:moveTo>
                    <a:pt x="29" y="56"/>
                  </a:moveTo>
                  <a:cubicBezTo>
                    <a:pt x="14" y="38"/>
                    <a:pt x="14" y="38"/>
                    <a:pt x="14" y="38"/>
                  </a:cubicBezTo>
                  <a:cubicBezTo>
                    <a:pt x="21" y="31"/>
                    <a:pt x="21" y="31"/>
                    <a:pt x="21" y="31"/>
                  </a:cubicBezTo>
                  <a:cubicBezTo>
                    <a:pt x="29" y="41"/>
                    <a:pt x="29" y="41"/>
                    <a:pt x="29" y="41"/>
                  </a:cubicBezTo>
                  <a:cubicBezTo>
                    <a:pt x="54" y="21"/>
                    <a:pt x="54" y="21"/>
                    <a:pt x="54" y="21"/>
                  </a:cubicBezTo>
                  <a:cubicBezTo>
                    <a:pt x="57" y="24"/>
                    <a:pt x="57" y="24"/>
                    <a:pt x="57" y="24"/>
                  </a:cubicBezTo>
                  <a:lnTo>
                    <a:pt x="29" y="56"/>
                  </a:lnTo>
                  <a:close/>
                </a:path>
              </a:pathLst>
            </a:custGeom>
            <a:solidFill>
              <a:srgbClr val="EDE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58"/>
            <p:cNvSpPr>
              <a:spLocks noEditPoints="1"/>
            </p:cNvSpPr>
            <p:nvPr/>
          </p:nvSpPr>
          <p:spPr bwMode="auto">
            <a:xfrm>
              <a:off x="3486" y="2874"/>
              <a:ext cx="105" cy="120"/>
            </a:xfrm>
            <a:custGeom>
              <a:avLst/>
              <a:gdLst>
                <a:gd name="T0" fmla="*/ 55 w 86"/>
                <a:gd name="T1" fmla="*/ 14 h 98"/>
                <a:gd name="T2" fmla="*/ 55 w 86"/>
                <a:gd name="T3" fmla="*/ 27 h 98"/>
                <a:gd name="T4" fmla="*/ 65 w 86"/>
                <a:gd name="T5" fmla="*/ 33 h 98"/>
                <a:gd name="T6" fmla="*/ 74 w 86"/>
                <a:gd name="T7" fmla="*/ 55 h 98"/>
                <a:gd name="T8" fmla="*/ 65 w 86"/>
                <a:gd name="T9" fmla="*/ 76 h 98"/>
                <a:gd name="T10" fmla="*/ 43 w 86"/>
                <a:gd name="T11" fmla="*/ 85 h 98"/>
                <a:gd name="T12" fmla="*/ 22 w 86"/>
                <a:gd name="T13" fmla="*/ 76 h 98"/>
                <a:gd name="T14" fmla="*/ 13 w 86"/>
                <a:gd name="T15" fmla="*/ 55 h 98"/>
                <a:gd name="T16" fmla="*/ 22 w 86"/>
                <a:gd name="T17" fmla="*/ 33 h 98"/>
                <a:gd name="T18" fmla="*/ 31 w 86"/>
                <a:gd name="T19" fmla="*/ 27 h 98"/>
                <a:gd name="T20" fmla="*/ 31 w 86"/>
                <a:gd name="T21" fmla="*/ 14 h 98"/>
                <a:gd name="T22" fmla="*/ 0 w 86"/>
                <a:gd name="T23" fmla="*/ 55 h 98"/>
                <a:gd name="T24" fmla="*/ 43 w 86"/>
                <a:gd name="T25" fmla="*/ 98 h 98"/>
                <a:gd name="T26" fmla="*/ 86 w 86"/>
                <a:gd name="T27" fmla="*/ 55 h 98"/>
                <a:gd name="T28" fmla="*/ 55 w 86"/>
                <a:gd name="T29" fmla="*/ 14 h 98"/>
                <a:gd name="T30" fmla="*/ 37 w 86"/>
                <a:gd name="T31" fmla="*/ 0 h 98"/>
                <a:gd name="T32" fmla="*/ 49 w 86"/>
                <a:gd name="T33" fmla="*/ 0 h 98"/>
                <a:gd name="T34" fmla="*/ 49 w 86"/>
                <a:gd name="T35" fmla="*/ 49 h 98"/>
                <a:gd name="T36" fmla="*/ 37 w 86"/>
                <a:gd name="T37" fmla="*/ 49 h 98"/>
                <a:gd name="T38" fmla="*/ 37 w 86"/>
                <a:gd name="T39"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6" h="98">
                  <a:moveTo>
                    <a:pt x="55" y="14"/>
                  </a:moveTo>
                  <a:cubicBezTo>
                    <a:pt x="55" y="27"/>
                    <a:pt x="55" y="27"/>
                    <a:pt x="55" y="27"/>
                  </a:cubicBezTo>
                  <a:cubicBezTo>
                    <a:pt x="59" y="28"/>
                    <a:pt x="62" y="30"/>
                    <a:pt x="65" y="33"/>
                  </a:cubicBezTo>
                  <a:cubicBezTo>
                    <a:pt x="71" y="39"/>
                    <a:pt x="74" y="47"/>
                    <a:pt x="74" y="55"/>
                  </a:cubicBezTo>
                  <a:cubicBezTo>
                    <a:pt x="74" y="63"/>
                    <a:pt x="71" y="71"/>
                    <a:pt x="65" y="76"/>
                  </a:cubicBezTo>
                  <a:cubicBezTo>
                    <a:pt x="59" y="82"/>
                    <a:pt x="51" y="85"/>
                    <a:pt x="43" y="85"/>
                  </a:cubicBezTo>
                  <a:cubicBezTo>
                    <a:pt x="35" y="85"/>
                    <a:pt x="27" y="82"/>
                    <a:pt x="22" y="76"/>
                  </a:cubicBezTo>
                  <a:cubicBezTo>
                    <a:pt x="16" y="71"/>
                    <a:pt x="13" y="63"/>
                    <a:pt x="13" y="55"/>
                  </a:cubicBezTo>
                  <a:cubicBezTo>
                    <a:pt x="13" y="47"/>
                    <a:pt x="16" y="39"/>
                    <a:pt x="22" y="33"/>
                  </a:cubicBezTo>
                  <a:cubicBezTo>
                    <a:pt x="24" y="30"/>
                    <a:pt x="27" y="28"/>
                    <a:pt x="31" y="27"/>
                  </a:cubicBezTo>
                  <a:cubicBezTo>
                    <a:pt x="31" y="14"/>
                    <a:pt x="31" y="14"/>
                    <a:pt x="31" y="14"/>
                  </a:cubicBezTo>
                  <a:cubicBezTo>
                    <a:pt x="13" y="19"/>
                    <a:pt x="0" y="35"/>
                    <a:pt x="0" y="55"/>
                  </a:cubicBezTo>
                  <a:cubicBezTo>
                    <a:pt x="0" y="78"/>
                    <a:pt x="20" y="98"/>
                    <a:pt x="43" y="98"/>
                  </a:cubicBezTo>
                  <a:cubicBezTo>
                    <a:pt x="67" y="98"/>
                    <a:pt x="86" y="78"/>
                    <a:pt x="86" y="55"/>
                  </a:cubicBezTo>
                  <a:cubicBezTo>
                    <a:pt x="86" y="35"/>
                    <a:pt x="73" y="19"/>
                    <a:pt x="55" y="14"/>
                  </a:cubicBezTo>
                  <a:close/>
                  <a:moveTo>
                    <a:pt x="37" y="0"/>
                  </a:moveTo>
                  <a:cubicBezTo>
                    <a:pt x="49" y="0"/>
                    <a:pt x="49" y="0"/>
                    <a:pt x="49" y="0"/>
                  </a:cubicBezTo>
                  <a:cubicBezTo>
                    <a:pt x="49" y="49"/>
                    <a:pt x="49" y="49"/>
                    <a:pt x="49" y="49"/>
                  </a:cubicBezTo>
                  <a:cubicBezTo>
                    <a:pt x="37" y="49"/>
                    <a:pt x="37" y="49"/>
                    <a:pt x="37" y="49"/>
                  </a:cubicBezTo>
                  <a:lnTo>
                    <a:pt x="37" y="0"/>
                  </a:lnTo>
                  <a:close/>
                </a:path>
              </a:pathLst>
            </a:custGeom>
            <a:solidFill>
              <a:srgbClr val="00B5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59"/>
            <p:cNvSpPr>
              <a:spLocks/>
            </p:cNvSpPr>
            <p:nvPr/>
          </p:nvSpPr>
          <p:spPr bwMode="auto">
            <a:xfrm>
              <a:off x="3354" y="2998"/>
              <a:ext cx="143" cy="118"/>
            </a:xfrm>
            <a:custGeom>
              <a:avLst/>
              <a:gdLst>
                <a:gd name="T0" fmla="*/ 57 w 116"/>
                <a:gd name="T1" fmla="*/ 1 h 96"/>
                <a:gd name="T2" fmla="*/ 48 w 116"/>
                <a:gd name="T3" fmla="*/ 8 h 96"/>
                <a:gd name="T4" fmla="*/ 55 w 116"/>
                <a:gd name="T5" fmla="*/ 18 h 96"/>
                <a:gd name="T6" fmla="*/ 85 w 116"/>
                <a:gd name="T7" fmla="*/ 22 h 96"/>
                <a:gd name="T8" fmla="*/ 5 w 116"/>
                <a:gd name="T9" fmla="*/ 81 h 96"/>
                <a:gd name="T10" fmla="*/ 3 w 116"/>
                <a:gd name="T11" fmla="*/ 93 h 96"/>
                <a:gd name="T12" fmla="*/ 8 w 116"/>
                <a:gd name="T13" fmla="*/ 96 h 96"/>
                <a:gd name="T14" fmla="*/ 15 w 116"/>
                <a:gd name="T15" fmla="*/ 95 h 96"/>
                <a:gd name="T16" fmla="*/ 95 w 116"/>
                <a:gd name="T17" fmla="*/ 36 h 96"/>
                <a:gd name="T18" fmla="*/ 90 w 116"/>
                <a:gd name="T19" fmla="*/ 66 h 96"/>
                <a:gd name="T20" fmla="*/ 97 w 116"/>
                <a:gd name="T21" fmla="*/ 76 h 96"/>
                <a:gd name="T22" fmla="*/ 107 w 116"/>
                <a:gd name="T23" fmla="*/ 69 h 96"/>
                <a:gd name="T24" fmla="*/ 116 w 116"/>
                <a:gd name="T25" fmla="*/ 10 h 96"/>
                <a:gd name="T26" fmla="*/ 57 w 116"/>
                <a:gd name="T27" fmla="*/ 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96">
                  <a:moveTo>
                    <a:pt x="57" y="1"/>
                  </a:moveTo>
                  <a:cubicBezTo>
                    <a:pt x="53" y="0"/>
                    <a:pt x="48" y="3"/>
                    <a:pt x="48" y="8"/>
                  </a:cubicBezTo>
                  <a:cubicBezTo>
                    <a:pt x="47" y="12"/>
                    <a:pt x="50" y="17"/>
                    <a:pt x="55" y="18"/>
                  </a:cubicBezTo>
                  <a:cubicBezTo>
                    <a:pt x="85" y="22"/>
                    <a:pt x="85" y="22"/>
                    <a:pt x="85" y="22"/>
                  </a:cubicBezTo>
                  <a:cubicBezTo>
                    <a:pt x="5" y="81"/>
                    <a:pt x="5" y="81"/>
                    <a:pt x="5" y="81"/>
                  </a:cubicBezTo>
                  <a:cubicBezTo>
                    <a:pt x="1" y="84"/>
                    <a:pt x="0" y="89"/>
                    <a:pt x="3" y="93"/>
                  </a:cubicBezTo>
                  <a:cubicBezTo>
                    <a:pt x="4" y="95"/>
                    <a:pt x="6" y="96"/>
                    <a:pt x="8" y="96"/>
                  </a:cubicBezTo>
                  <a:cubicBezTo>
                    <a:pt x="10" y="96"/>
                    <a:pt x="13" y="96"/>
                    <a:pt x="15" y="95"/>
                  </a:cubicBezTo>
                  <a:cubicBezTo>
                    <a:pt x="95" y="36"/>
                    <a:pt x="95" y="36"/>
                    <a:pt x="95" y="36"/>
                  </a:cubicBezTo>
                  <a:cubicBezTo>
                    <a:pt x="90" y="66"/>
                    <a:pt x="90" y="66"/>
                    <a:pt x="90" y="66"/>
                  </a:cubicBezTo>
                  <a:cubicBezTo>
                    <a:pt x="90" y="71"/>
                    <a:pt x="93" y="75"/>
                    <a:pt x="97" y="76"/>
                  </a:cubicBezTo>
                  <a:cubicBezTo>
                    <a:pt x="102" y="76"/>
                    <a:pt x="106" y="73"/>
                    <a:pt x="107" y="69"/>
                  </a:cubicBezTo>
                  <a:cubicBezTo>
                    <a:pt x="116" y="10"/>
                    <a:pt x="116" y="10"/>
                    <a:pt x="116" y="10"/>
                  </a:cubicBezTo>
                  <a:lnTo>
                    <a:pt x="57" y="1"/>
                  </a:lnTo>
                  <a:close/>
                </a:path>
              </a:pathLst>
            </a:custGeom>
            <a:solidFill>
              <a:srgbClr val="8C1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60"/>
            <p:cNvSpPr>
              <a:spLocks noEditPoints="1"/>
            </p:cNvSpPr>
            <p:nvPr/>
          </p:nvSpPr>
          <p:spPr bwMode="auto">
            <a:xfrm>
              <a:off x="3672" y="2822"/>
              <a:ext cx="123" cy="130"/>
            </a:xfrm>
            <a:custGeom>
              <a:avLst/>
              <a:gdLst>
                <a:gd name="T0" fmla="*/ 90 w 100"/>
                <a:gd name="T1" fmla="*/ 0 h 106"/>
                <a:gd name="T2" fmla="*/ 10 w 100"/>
                <a:gd name="T3" fmla="*/ 0 h 106"/>
                <a:gd name="T4" fmla="*/ 0 w 100"/>
                <a:gd name="T5" fmla="*/ 10 h 106"/>
                <a:gd name="T6" fmla="*/ 0 w 100"/>
                <a:gd name="T7" fmla="*/ 96 h 106"/>
                <a:gd name="T8" fmla="*/ 10 w 100"/>
                <a:gd name="T9" fmla="*/ 106 h 106"/>
                <a:gd name="T10" fmla="*/ 90 w 100"/>
                <a:gd name="T11" fmla="*/ 106 h 106"/>
                <a:gd name="T12" fmla="*/ 100 w 100"/>
                <a:gd name="T13" fmla="*/ 96 h 106"/>
                <a:gd name="T14" fmla="*/ 100 w 100"/>
                <a:gd name="T15" fmla="*/ 10 h 106"/>
                <a:gd name="T16" fmla="*/ 90 w 100"/>
                <a:gd name="T17" fmla="*/ 0 h 106"/>
                <a:gd name="T18" fmla="*/ 86 w 100"/>
                <a:gd name="T19" fmla="*/ 93 h 106"/>
                <a:gd name="T20" fmla="*/ 13 w 100"/>
                <a:gd name="T21" fmla="*/ 93 h 106"/>
                <a:gd name="T22" fmla="*/ 13 w 100"/>
                <a:gd name="T23" fmla="*/ 13 h 106"/>
                <a:gd name="T24" fmla="*/ 86 w 100"/>
                <a:gd name="T25" fmla="*/ 13 h 106"/>
                <a:gd name="T26" fmla="*/ 86 w 100"/>
                <a:gd name="T27" fmla="*/ 93 h 106"/>
                <a:gd name="T28" fmla="*/ 26 w 100"/>
                <a:gd name="T29" fmla="*/ 47 h 106"/>
                <a:gd name="T30" fmla="*/ 73 w 100"/>
                <a:gd name="T31" fmla="*/ 47 h 106"/>
                <a:gd name="T32" fmla="*/ 73 w 100"/>
                <a:gd name="T33" fmla="*/ 53 h 106"/>
                <a:gd name="T34" fmla="*/ 26 w 100"/>
                <a:gd name="T35" fmla="*/ 53 h 106"/>
                <a:gd name="T36" fmla="*/ 26 w 100"/>
                <a:gd name="T37" fmla="*/ 47 h 106"/>
                <a:gd name="T38" fmla="*/ 26 w 100"/>
                <a:gd name="T39" fmla="*/ 60 h 106"/>
                <a:gd name="T40" fmla="*/ 73 w 100"/>
                <a:gd name="T41" fmla="*/ 60 h 106"/>
                <a:gd name="T42" fmla="*/ 73 w 100"/>
                <a:gd name="T43" fmla="*/ 66 h 106"/>
                <a:gd name="T44" fmla="*/ 26 w 100"/>
                <a:gd name="T45" fmla="*/ 66 h 106"/>
                <a:gd name="T46" fmla="*/ 26 w 100"/>
                <a:gd name="T47" fmla="*/ 60 h 106"/>
                <a:gd name="T48" fmla="*/ 26 w 100"/>
                <a:gd name="T49" fmla="*/ 73 h 106"/>
                <a:gd name="T50" fmla="*/ 73 w 100"/>
                <a:gd name="T51" fmla="*/ 73 h 106"/>
                <a:gd name="T52" fmla="*/ 73 w 100"/>
                <a:gd name="T53" fmla="*/ 80 h 106"/>
                <a:gd name="T54" fmla="*/ 26 w 100"/>
                <a:gd name="T55" fmla="*/ 80 h 106"/>
                <a:gd name="T56" fmla="*/ 26 w 100"/>
                <a:gd name="T57" fmla="*/ 73 h 106"/>
                <a:gd name="T58" fmla="*/ 26 w 100"/>
                <a:gd name="T59" fmla="*/ 33 h 106"/>
                <a:gd name="T60" fmla="*/ 73 w 100"/>
                <a:gd name="T61" fmla="*/ 33 h 106"/>
                <a:gd name="T62" fmla="*/ 73 w 100"/>
                <a:gd name="T63" fmla="*/ 40 h 106"/>
                <a:gd name="T64" fmla="*/ 26 w 100"/>
                <a:gd name="T65" fmla="*/ 40 h 106"/>
                <a:gd name="T66" fmla="*/ 26 w 100"/>
                <a:gd name="T67" fmla="*/ 3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0" h="106">
                  <a:moveTo>
                    <a:pt x="90" y="0"/>
                  </a:moveTo>
                  <a:cubicBezTo>
                    <a:pt x="10" y="0"/>
                    <a:pt x="10" y="0"/>
                    <a:pt x="10" y="0"/>
                  </a:cubicBezTo>
                  <a:cubicBezTo>
                    <a:pt x="4" y="0"/>
                    <a:pt x="0" y="4"/>
                    <a:pt x="0" y="10"/>
                  </a:cubicBezTo>
                  <a:cubicBezTo>
                    <a:pt x="0" y="96"/>
                    <a:pt x="0" y="96"/>
                    <a:pt x="0" y="96"/>
                  </a:cubicBezTo>
                  <a:cubicBezTo>
                    <a:pt x="0" y="102"/>
                    <a:pt x="4" y="106"/>
                    <a:pt x="10" y="106"/>
                  </a:cubicBezTo>
                  <a:cubicBezTo>
                    <a:pt x="90" y="106"/>
                    <a:pt x="90" y="106"/>
                    <a:pt x="90" y="106"/>
                  </a:cubicBezTo>
                  <a:cubicBezTo>
                    <a:pt x="95" y="106"/>
                    <a:pt x="100" y="102"/>
                    <a:pt x="100" y="96"/>
                  </a:cubicBezTo>
                  <a:cubicBezTo>
                    <a:pt x="100" y="10"/>
                    <a:pt x="100" y="10"/>
                    <a:pt x="100" y="10"/>
                  </a:cubicBezTo>
                  <a:cubicBezTo>
                    <a:pt x="100" y="4"/>
                    <a:pt x="95" y="0"/>
                    <a:pt x="90" y="0"/>
                  </a:cubicBezTo>
                  <a:close/>
                  <a:moveTo>
                    <a:pt x="86" y="93"/>
                  </a:moveTo>
                  <a:cubicBezTo>
                    <a:pt x="13" y="93"/>
                    <a:pt x="13" y="93"/>
                    <a:pt x="13" y="93"/>
                  </a:cubicBezTo>
                  <a:cubicBezTo>
                    <a:pt x="13" y="13"/>
                    <a:pt x="13" y="13"/>
                    <a:pt x="13" y="13"/>
                  </a:cubicBezTo>
                  <a:cubicBezTo>
                    <a:pt x="86" y="13"/>
                    <a:pt x="86" y="13"/>
                    <a:pt x="86" y="13"/>
                  </a:cubicBezTo>
                  <a:lnTo>
                    <a:pt x="86" y="93"/>
                  </a:lnTo>
                  <a:close/>
                  <a:moveTo>
                    <a:pt x="26" y="47"/>
                  </a:moveTo>
                  <a:cubicBezTo>
                    <a:pt x="73" y="47"/>
                    <a:pt x="73" y="47"/>
                    <a:pt x="73" y="47"/>
                  </a:cubicBezTo>
                  <a:cubicBezTo>
                    <a:pt x="73" y="53"/>
                    <a:pt x="73" y="53"/>
                    <a:pt x="73" y="53"/>
                  </a:cubicBezTo>
                  <a:cubicBezTo>
                    <a:pt x="26" y="53"/>
                    <a:pt x="26" y="53"/>
                    <a:pt x="26" y="53"/>
                  </a:cubicBezTo>
                  <a:lnTo>
                    <a:pt x="26" y="47"/>
                  </a:lnTo>
                  <a:close/>
                  <a:moveTo>
                    <a:pt x="26" y="60"/>
                  </a:moveTo>
                  <a:cubicBezTo>
                    <a:pt x="73" y="60"/>
                    <a:pt x="73" y="60"/>
                    <a:pt x="73" y="60"/>
                  </a:cubicBezTo>
                  <a:cubicBezTo>
                    <a:pt x="73" y="66"/>
                    <a:pt x="73" y="66"/>
                    <a:pt x="73" y="66"/>
                  </a:cubicBezTo>
                  <a:cubicBezTo>
                    <a:pt x="26" y="66"/>
                    <a:pt x="26" y="66"/>
                    <a:pt x="26" y="66"/>
                  </a:cubicBezTo>
                  <a:lnTo>
                    <a:pt x="26" y="60"/>
                  </a:lnTo>
                  <a:close/>
                  <a:moveTo>
                    <a:pt x="26" y="73"/>
                  </a:moveTo>
                  <a:cubicBezTo>
                    <a:pt x="73" y="73"/>
                    <a:pt x="73" y="73"/>
                    <a:pt x="73" y="73"/>
                  </a:cubicBezTo>
                  <a:cubicBezTo>
                    <a:pt x="73" y="80"/>
                    <a:pt x="73" y="80"/>
                    <a:pt x="73" y="80"/>
                  </a:cubicBezTo>
                  <a:cubicBezTo>
                    <a:pt x="26" y="80"/>
                    <a:pt x="26" y="80"/>
                    <a:pt x="26" y="80"/>
                  </a:cubicBezTo>
                  <a:lnTo>
                    <a:pt x="26" y="73"/>
                  </a:lnTo>
                  <a:close/>
                  <a:moveTo>
                    <a:pt x="26" y="33"/>
                  </a:moveTo>
                  <a:cubicBezTo>
                    <a:pt x="73" y="33"/>
                    <a:pt x="73" y="33"/>
                    <a:pt x="73" y="33"/>
                  </a:cubicBezTo>
                  <a:cubicBezTo>
                    <a:pt x="73" y="40"/>
                    <a:pt x="73" y="40"/>
                    <a:pt x="73" y="40"/>
                  </a:cubicBezTo>
                  <a:cubicBezTo>
                    <a:pt x="26" y="40"/>
                    <a:pt x="26" y="40"/>
                    <a:pt x="26" y="40"/>
                  </a:cubicBezTo>
                  <a:lnTo>
                    <a:pt x="26" y="33"/>
                  </a:lnTo>
                  <a:close/>
                </a:path>
              </a:pathLst>
            </a:custGeom>
            <a:solidFill>
              <a:srgbClr val="EA1D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61"/>
            <p:cNvSpPr>
              <a:spLocks/>
            </p:cNvSpPr>
            <p:nvPr/>
          </p:nvSpPr>
          <p:spPr bwMode="auto">
            <a:xfrm>
              <a:off x="3827" y="2838"/>
              <a:ext cx="140" cy="140"/>
            </a:xfrm>
            <a:custGeom>
              <a:avLst/>
              <a:gdLst>
                <a:gd name="T0" fmla="*/ 86 w 114"/>
                <a:gd name="T1" fmla="*/ 72 h 114"/>
                <a:gd name="T2" fmla="*/ 66 w 114"/>
                <a:gd name="T3" fmla="*/ 52 h 114"/>
                <a:gd name="T4" fmla="*/ 114 w 114"/>
                <a:gd name="T5" fmla="*/ 16 h 114"/>
                <a:gd name="T6" fmla="*/ 100 w 114"/>
                <a:gd name="T7" fmla="*/ 2 h 114"/>
                <a:gd name="T8" fmla="*/ 40 w 114"/>
                <a:gd name="T9" fmla="*/ 26 h 114"/>
                <a:gd name="T10" fmla="*/ 21 w 114"/>
                <a:gd name="T11" fmla="*/ 7 h 114"/>
                <a:gd name="T12" fmla="*/ 4 w 114"/>
                <a:gd name="T13" fmla="*/ 4 h 114"/>
                <a:gd name="T14" fmla="*/ 7 w 114"/>
                <a:gd name="T15" fmla="*/ 21 h 114"/>
                <a:gd name="T16" fmla="*/ 26 w 114"/>
                <a:gd name="T17" fmla="*/ 40 h 114"/>
                <a:gd name="T18" fmla="*/ 2 w 114"/>
                <a:gd name="T19" fmla="*/ 100 h 114"/>
                <a:gd name="T20" fmla="*/ 16 w 114"/>
                <a:gd name="T21" fmla="*/ 114 h 114"/>
                <a:gd name="T22" fmla="*/ 52 w 114"/>
                <a:gd name="T23" fmla="*/ 66 h 114"/>
                <a:gd name="T24" fmla="*/ 72 w 114"/>
                <a:gd name="T25" fmla="*/ 86 h 114"/>
                <a:gd name="T26" fmla="*/ 72 w 114"/>
                <a:gd name="T27" fmla="*/ 114 h 114"/>
                <a:gd name="T28" fmla="*/ 86 w 114"/>
                <a:gd name="T29" fmla="*/ 114 h 114"/>
                <a:gd name="T30" fmla="*/ 93 w 114"/>
                <a:gd name="T31" fmla="*/ 93 h 114"/>
                <a:gd name="T32" fmla="*/ 114 w 114"/>
                <a:gd name="T33" fmla="*/ 86 h 114"/>
                <a:gd name="T34" fmla="*/ 114 w 114"/>
                <a:gd name="T35" fmla="*/ 72 h 114"/>
                <a:gd name="T36" fmla="*/ 86 w 114"/>
                <a:gd name="T37" fmla="*/ 7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14">
                  <a:moveTo>
                    <a:pt x="86" y="72"/>
                  </a:moveTo>
                  <a:cubicBezTo>
                    <a:pt x="66" y="52"/>
                    <a:pt x="66" y="52"/>
                    <a:pt x="66" y="52"/>
                  </a:cubicBezTo>
                  <a:cubicBezTo>
                    <a:pt x="114" y="16"/>
                    <a:pt x="114" y="16"/>
                    <a:pt x="114" y="16"/>
                  </a:cubicBezTo>
                  <a:cubicBezTo>
                    <a:pt x="100" y="2"/>
                    <a:pt x="100" y="2"/>
                    <a:pt x="100" y="2"/>
                  </a:cubicBezTo>
                  <a:cubicBezTo>
                    <a:pt x="40" y="26"/>
                    <a:pt x="40" y="26"/>
                    <a:pt x="40" y="26"/>
                  </a:cubicBezTo>
                  <a:cubicBezTo>
                    <a:pt x="21" y="7"/>
                    <a:pt x="21" y="7"/>
                    <a:pt x="21" y="7"/>
                  </a:cubicBezTo>
                  <a:cubicBezTo>
                    <a:pt x="16" y="2"/>
                    <a:pt x="8" y="0"/>
                    <a:pt x="4" y="4"/>
                  </a:cubicBezTo>
                  <a:cubicBezTo>
                    <a:pt x="0" y="8"/>
                    <a:pt x="2" y="16"/>
                    <a:pt x="7" y="21"/>
                  </a:cubicBezTo>
                  <a:cubicBezTo>
                    <a:pt x="26" y="40"/>
                    <a:pt x="26" y="40"/>
                    <a:pt x="26" y="40"/>
                  </a:cubicBezTo>
                  <a:cubicBezTo>
                    <a:pt x="2" y="100"/>
                    <a:pt x="2" y="100"/>
                    <a:pt x="2" y="100"/>
                  </a:cubicBezTo>
                  <a:cubicBezTo>
                    <a:pt x="16" y="114"/>
                    <a:pt x="16" y="114"/>
                    <a:pt x="16" y="114"/>
                  </a:cubicBezTo>
                  <a:cubicBezTo>
                    <a:pt x="52" y="66"/>
                    <a:pt x="52" y="66"/>
                    <a:pt x="52" y="66"/>
                  </a:cubicBezTo>
                  <a:cubicBezTo>
                    <a:pt x="72" y="86"/>
                    <a:pt x="72" y="86"/>
                    <a:pt x="72" y="86"/>
                  </a:cubicBezTo>
                  <a:cubicBezTo>
                    <a:pt x="72" y="114"/>
                    <a:pt x="72" y="114"/>
                    <a:pt x="72" y="114"/>
                  </a:cubicBezTo>
                  <a:cubicBezTo>
                    <a:pt x="86" y="114"/>
                    <a:pt x="86" y="114"/>
                    <a:pt x="86" y="114"/>
                  </a:cubicBezTo>
                  <a:cubicBezTo>
                    <a:pt x="93" y="93"/>
                    <a:pt x="93" y="93"/>
                    <a:pt x="93" y="93"/>
                  </a:cubicBezTo>
                  <a:cubicBezTo>
                    <a:pt x="114" y="86"/>
                    <a:pt x="114" y="86"/>
                    <a:pt x="114" y="86"/>
                  </a:cubicBezTo>
                  <a:cubicBezTo>
                    <a:pt x="114" y="72"/>
                    <a:pt x="114" y="72"/>
                    <a:pt x="114" y="72"/>
                  </a:cubicBezTo>
                  <a:cubicBezTo>
                    <a:pt x="86" y="72"/>
                    <a:pt x="86" y="72"/>
                    <a:pt x="86" y="72"/>
                  </a:cubicBezTo>
                  <a:close/>
                </a:path>
              </a:pathLst>
            </a:custGeom>
            <a:solidFill>
              <a:srgbClr val="7322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62"/>
            <p:cNvSpPr>
              <a:spLocks/>
            </p:cNvSpPr>
            <p:nvPr/>
          </p:nvSpPr>
          <p:spPr bwMode="auto">
            <a:xfrm>
              <a:off x="3836" y="3011"/>
              <a:ext cx="132" cy="109"/>
            </a:xfrm>
            <a:custGeom>
              <a:avLst/>
              <a:gdLst>
                <a:gd name="T0" fmla="*/ 108 w 108"/>
                <a:gd name="T1" fmla="*/ 10 h 88"/>
                <a:gd name="T2" fmla="*/ 96 w 108"/>
                <a:gd name="T3" fmla="*/ 14 h 88"/>
                <a:gd name="T4" fmla="*/ 105 w 108"/>
                <a:gd name="T5" fmla="*/ 2 h 88"/>
                <a:gd name="T6" fmla="*/ 91 w 108"/>
                <a:gd name="T7" fmla="*/ 7 h 88"/>
                <a:gd name="T8" fmla="*/ 75 w 108"/>
                <a:gd name="T9" fmla="*/ 0 h 88"/>
                <a:gd name="T10" fmla="*/ 53 w 108"/>
                <a:gd name="T11" fmla="*/ 22 h 88"/>
                <a:gd name="T12" fmla="*/ 54 w 108"/>
                <a:gd name="T13" fmla="*/ 27 h 88"/>
                <a:gd name="T14" fmla="*/ 8 w 108"/>
                <a:gd name="T15" fmla="*/ 4 h 88"/>
                <a:gd name="T16" fmla="*/ 5 w 108"/>
                <a:gd name="T17" fmla="*/ 15 h 88"/>
                <a:gd name="T18" fmla="*/ 15 w 108"/>
                <a:gd name="T19" fmla="*/ 34 h 88"/>
                <a:gd name="T20" fmla="*/ 5 w 108"/>
                <a:gd name="T21" fmla="*/ 31 h 88"/>
                <a:gd name="T22" fmla="*/ 5 w 108"/>
                <a:gd name="T23" fmla="*/ 31 h 88"/>
                <a:gd name="T24" fmla="*/ 23 w 108"/>
                <a:gd name="T25" fmla="*/ 53 h 88"/>
                <a:gd name="T26" fmla="*/ 17 w 108"/>
                <a:gd name="T27" fmla="*/ 54 h 88"/>
                <a:gd name="T28" fmla="*/ 13 w 108"/>
                <a:gd name="T29" fmla="*/ 53 h 88"/>
                <a:gd name="T30" fmla="*/ 33 w 108"/>
                <a:gd name="T31" fmla="*/ 69 h 88"/>
                <a:gd name="T32" fmla="*/ 6 w 108"/>
                <a:gd name="T33" fmla="*/ 78 h 88"/>
                <a:gd name="T34" fmla="*/ 0 w 108"/>
                <a:gd name="T35" fmla="*/ 78 h 88"/>
                <a:gd name="T36" fmla="*/ 34 w 108"/>
                <a:gd name="T37" fmla="*/ 88 h 88"/>
                <a:gd name="T38" fmla="*/ 97 w 108"/>
                <a:gd name="T39" fmla="*/ 25 h 88"/>
                <a:gd name="T40" fmla="*/ 97 w 108"/>
                <a:gd name="T41" fmla="*/ 22 h 88"/>
                <a:gd name="T42" fmla="*/ 108 w 108"/>
                <a:gd name="T43" fmla="*/ 1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8" h="88">
                  <a:moveTo>
                    <a:pt x="108" y="10"/>
                  </a:moveTo>
                  <a:cubicBezTo>
                    <a:pt x="104" y="12"/>
                    <a:pt x="100" y="13"/>
                    <a:pt x="96" y="14"/>
                  </a:cubicBezTo>
                  <a:cubicBezTo>
                    <a:pt x="100" y="11"/>
                    <a:pt x="104" y="7"/>
                    <a:pt x="105" y="2"/>
                  </a:cubicBezTo>
                  <a:cubicBezTo>
                    <a:pt x="101" y="4"/>
                    <a:pt x="96" y="6"/>
                    <a:pt x="91" y="7"/>
                  </a:cubicBezTo>
                  <a:cubicBezTo>
                    <a:pt x="87" y="3"/>
                    <a:pt x="81" y="0"/>
                    <a:pt x="75" y="0"/>
                  </a:cubicBezTo>
                  <a:cubicBezTo>
                    <a:pt x="63" y="0"/>
                    <a:pt x="53" y="10"/>
                    <a:pt x="53" y="22"/>
                  </a:cubicBezTo>
                  <a:cubicBezTo>
                    <a:pt x="53" y="24"/>
                    <a:pt x="53" y="26"/>
                    <a:pt x="54" y="27"/>
                  </a:cubicBezTo>
                  <a:cubicBezTo>
                    <a:pt x="35" y="26"/>
                    <a:pt x="19" y="17"/>
                    <a:pt x="8" y="4"/>
                  </a:cubicBezTo>
                  <a:cubicBezTo>
                    <a:pt x="6" y="7"/>
                    <a:pt x="5" y="11"/>
                    <a:pt x="5" y="15"/>
                  </a:cubicBezTo>
                  <a:cubicBezTo>
                    <a:pt x="5" y="23"/>
                    <a:pt x="9" y="30"/>
                    <a:pt x="15" y="34"/>
                  </a:cubicBezTo>
                  <a:cubicBezTo>
                    <a:pt x="11" y="33"/>
                    <a:pt x="8" y="33"/>
                    <a:pt x="5" y="31"/>
                  </a:cubicBezTo>
                  <a:cubicBezTo>
                    <a:pt x="5" y="31"/>
                    <a:pt x="5" y="31"/>
                    <a:pt x="5" y="31"/>
                  </a:cubicBezTo>
                  <a:cubicBezTo>
                    <a:pt x="5" y="42"/>
                    <a:pt x="12" y="51"/>
                    <a:pt x="23" y="53"/>
                  </a:cubicBezTo>
                  <a:cubicBezTo>
                    <a:pt x="21" y="53"/>
                    <a:pt x="19" y="54"/>
                    <a:pt x="17" y="54"/>
                  </a:cubicBezTo>
                  <a:cubicBezTo>
                    <a:pt x="15" y="54"/>
                    <a:pt x="14" y="53"/>
                    <a:pt x="13" y="53"/>
                  </a:cubicBezTo>
                  <a:cubicBezTo>
                    <a:pt x="15" y="62"/>
                    <a:pt x="23" y="68"/>
                    <a:pt x="33" y="69"/>
                  </a:cubicBezTo>
                  <a:cubicBezTo>
                    <a:pt x="26" y="74"/>
                    <a:pt x="16" y="78"/>
                    <a:pt x="6" y="78"/>
                  </a:cubicBezTo>
                  <a:cubicBezTo>
                    <a:pt x="4" y="78"/>
                    <a:pt x="2" y="78"/>
                    <a:pt x="0" y="78"/>
                  </a:cubicBezTo>
                  <a:cubicBezTo>
                    <a:pt x="10" y="84"/>
                    <a:pt x="22" y="88"/>
                    <a:pt x="34" y="88"/>
                  </a:cubicBezTo>
                  <a:cubicBezTo>
                    <a:pt x="75" y="88"/>
                    <a:pt x="97" y="54"/>
                    <a:pt x="97" y="25"/>
                  </a:cubicBezTo>
                  <a:cubicBezTo>
                    <a:pt x="97" y="24"/>
                    <a:pt x="97" y="23"/>
                    <a:pt x="97" y="22"/>
                  </a:cubicBezTo>
                  <a:cubicBezTo>
                    <a:pt x="102" y="19"/>
                    <a:pt x="105" y="15"/>
                    <a:pt x="108" y="10"/>
                  </a:cubicBezTo>
                  <a:close/>
                </a:path>
              </a:pathLst>
            </a:custGeom>
            <a:solidFill>
              <a:srgbClr val="FF9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63"/>
            <p:cNvSpPr>
              <a:spLocks/>
            </p:cNvSpPr>
            <p:nvPr/>
          </p:nvSpPr>
          <p:spPr bwMode="auto">
            <a:xfrm>
              <a:off x="4032" y="3079"/>
              <a:ext cx="93" cy="97"/>
            </a:xfrm>
            <a:custGeom>
              <a:avLst/>
              <a:gdLst>
                <a:gd name="T0" fmla="*/ 49 w 93"/>
                <a:gd name="T1" fmla="*/ 0 h 97"/>
                <a:gd name="T2" fmla="*/ 49 w 93"/>
                <a:gd name="T3" fmla="*/ 44 h 97"/>
                <a:gd name="T4" fmla="*/ 93 w 93"/>
                <a:gd name="T5" fmla="*/ 0 h 97"/>
                <a:gd name="T6" fmla="*/ 93 w 93"/>
                <a:gd name="T7" fmla="*/ 97 h 97"/>
                <a:gd name="T8" fmla="*/ 49 w 93"/>
                <a:gd name="T9" fmla="*/ 53 h 97"/>
                <a:gd name="T10" fmla="*/ 49 w 93"/>
                <a:gd name="T11" fmla="*/ 97 h 97"/>
                <a:gd name="T12" fmla="*/ 0 w 93"/>
                <a:gd name="T13" fmla="*/ 48 h 97"/>
                <a:gd name="T14" fmla="*/ 49 w 93"/>
                <a:gd name="T15" fmla="*/ 0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97">
                  <a:moveTo>
                    <a:pt x="49" y="0"/>
                  </a:moveTo>
                  <a:lnTo>
                    <a:pt x="49" y="44"/>
                  </a:lnTo>
                  <a:lnTo>
                    <a:pt x="93" y="0"/>
                  </a:lnTo>
                  <a:lnTo>
                    <a:pt x="93" y="97"/>
                  </a:lnTo>
                  <a:lnTo>
                    <a:pt x="49" y="53"/>
                  </a:lnTo>
                  <a:lnTo>
                    <a:pt x="49" y="97"/>
                  </a:lnTo>
                  <a:lnTo>
                    <a:pt x="0" y="48"/>
                  </a:lnTo>
                  <a:lnTo>
                    <a:pt x="49" y="0"/>
                  </a:lnTo>
                  <a:close/>
                </a:path>
              </a:pathLst>
            </a:custGeom>
            <a:solidFill>
              <a:srgbClr val="00AD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64"/>
            <p:cNvSpPr>
              <a:spLocks noEditPoints="1"/>
            </p:cNvSpPr>
            <p:nvPr/>
          </p:nvSpPr>
          <p:spPr bwMode="auto">
            <a:xfrm>
              <a:off x="3864" y="3097"/>
              <a:ext cx="140" cy="142"/>
            </a:xfrm>
            <a:custGeom>
              <a:avLst/>
              <a:gdLst>
                <a:gd name="T0" fmla="*/ 0 w 114"/>
                <a:gd name="T1" fmla="*/ 83 h 115"/>
                <a:gd name="T2" fmla="*/ 10 w 114"/>
                <a:gd name="T3" fmla="*/ 94 h 115"/>
                <a:gd name="T4" fmla="*/ 30 w 114"/>
                <a:gd name="T5" fmla="*/ 74 h 115"/>
                <a:gd name="T6" fmla="*/ 41 w 114"/>
                <a:gd name="T7" fmla="*/ 85 h 115"/>
                <a:gd name="T8" fmla="*/ 21 w 114"/>
                <a:gd name="T9" fmla="*/ 105 h 115"/>
                <a:gd name="T10" fmla="*/ 31 w 114"/>
                <a:gd name="T11" fmla="*/ 115 h 115"/>
                <a:gd name="T12" fmla="*/ 51 w 114"/>
                <a:gd name="T13" fmla="*/ 95 h 115"/>
                <a:gd name="T14" fmla="*/ 64 w 114"/>
                <a:gd name="T15" fmla="*/ 108 h 115"/>
                <a:gd name="T16" fmla="*/ 74 w 114"/>
                <a:gd name="T17" fmla="*/ 98 h 115"/>
                <a:gd name="T18" fmla="*/ 17 w 114"/>
                <a:gd name="T19" fmla="*/ 41 h 115"/>
                <a:gd name="T20" fmla="*/ 7 w 114"/>
                <a:gd name="T21" fmla="*/ 51 h 115"/>
                <a:gd name="T22" fmla="*/ 20 w 114"/>
                <a:gd name="T23" fmla="*/ 63 h 115"/>
                <a:gd name="T24" fmla="*/ 0 w 114"/>
                <a:gd name="T25" fmla="*/ 83 h 115"/>
                <a:gd name="T26" fmla="*/ 84 w 114"/>
                <a:gd name="T27" fmla="*/ 31 h 115"/>
                <a:gd name="T28" fmla="*/ 26 w 114"/>
                <a:gd name="T29" fmla="*/ 40 h 115"/>
                <a:gd name="T30" fmla="*/ 75 w 114"/>
                <a:gd name="T31" fmla="*/ 89 h 115"/>
                <a:gd name="T32" fmla="*/ 84 w 114"/>
                <a:gd name="T33" fmla="*/ 31 h 115"/>
                <a:gd name="T34" fmla="*/ 93 w 114"/>
                <a:gd name="T35" fmla="*/ 36 h 115"/>
                <a:gd name="T36" fmla="*/ 79 w 114"/>
                <a:gd name="T37" fmla="*/ 22 h 115"/>
                <a:gd name="T38" fmla="*/ 100 w 114"/>
                <a:gd name="T39" fmla="*/ 0 h 115"/>
                <a:gd name="T40" fmla="*/ 114 w 114"/>
                <a:gd name="T41" fmla="*/ 15 h 115"/>
                <a:gd name="T42" fmla="*/ 93 w 114"/>
                <a:gd name="T43" fmla="*/ 3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5">
                  <a:moveTo>
                    <a:pt x="0" y="83"/>
                  </a:moveTo>
                  <a:cubicBezTo>
                    <a:pt x="10" y="94"/>
                    <a:pt x="10" y="94"/>
                    <a:pt x="10" y="94"/>
                  </a:cubicBezTo>
                  <a:cubicBezTo>
                    <a:pt x="30" y="74"/>
                    <a:pt x="30" y="74"/>
                    <a:pt x="30" y="74"/>
                  </a:cubicBezTo>
                  <a:cubicBezTo>
                    <a:pt x="41" y="85"/>
                    <a:pt x="41" y="85"/>
                    <a:pt x="41" y="85"/>
                  </a:cubicBezTo>
                  <a:cubicBezTo>
                    <a:pt x="21" y="105"/>
                    <a:pt x="21" y="105"/>
                    <a:pt x="21" y="105"/>
                  </a:cubicBezTo>
                  <a:cubicBezTo>
                    <a:pt x="31" y="115"/>
                    <a:pt x="31" y="115"/>
                    <a:pt x="31" y="115"/>
                  </a:cubicBezTo>
                  <a:cubicBezTo>
                    <a:pt x="51" y="95"/>
                    <a:pt x="51" y="95"/>
                    <a:pt x="51" y="95"/>
                  </a:cubicBezTo>
                  <a:cubicBezTo>
                    <a:pt x="64" y="108"/>
                    <a:pt x="64" y="108"/>
                    <a:pt x="64" y="108"/>
                  </a:cubicBezTo>
                  <a:cubicBezTo>
                    <a:pt x="74" y="98"/>
                    <a:pt x="74" y="98"/>
                    <a:pt x="74" y="98"/>
                  </a:cubicBezTo>
                  <a:cubicBezTo>
                    <a:pt x="17" y="41"/>
                    <a:pt x="17" y="41"/>
                    <a:pt x="17" y="41"/>
                  </a:cubicBezTo>
                  <a:cubicBezTo>
                    <a:pt x="7" y="51"/>
                    <a:pt x="7" y="51"/>
                    <a:pt x="7" y="51"/>
                  </a:cubicBezTo>
                  <a:cubicBezTo>
                    <a:pt x="20" y="63"/>
                    <a:pt x="20" y="63"/>
                    <a:pt x="20" y="63"/>
                  </a:cubicBezTo>
                  <a:lnTo>
                    <a:pt x="0" y="83"/>
                  </a:lnTo>
                  <a:close/>
                  <a:moveTo>
                    <a:pt x="84" y="31"/>
                  </a:moveTo>
                  <a:cubicBezTo>
                    <a:pt x="65" y="13"/>
                    <a:pt x="41" y="27"/>
                    <a:pt x="26" y="40"/>
                  </a:cubicBezTo>
                  <a:cubicBezTo>
                    <a:pt x="75" y="89"/>
                    <a:pt x="75" y="89"/>
                    <a:pt x="75" y="89"/>
                  </a:cubicBezTo>
                  <a:cubicBezTo>
                    <a:pt x="88" y="74"/>
                    <a:pt x="102" y="50"/>
                    <a:pt x="84" y="31"/>
                  </a:cubicBezTo>
                  <a:close/>
                  <a:moveTo>
                    <a:pt x="93" y="36"/>
                  </a:moveTo>
                  <a:cubicBezTo>
                    <a:pt x="79" y="22"/>
                    <a:pt x="79" y="22"/>
                    <a:pt x="79" y="22"/>
                  </a:cubicBezTo>
                  <a:cubicBezTo>
                    <a:pt x="100" y="0"/>
                    <a:pt x="100" y="0"/>
                    <a:pt x="100" y="0"/>
                  </a:cubicBezTo>
                  <a:cubicBezTo>
                    <a:pt x="114" y="15"/>
                    <a:pt x="114" y="15"/>
                    <a:pt x="114" y="15"/>
                  </a:cubicBezTo>
                  <a:lnTo>
                    <a:pt x="93" y="36"/>
                  </a:lnTo>
                  <a:close/>
                </a:path>
              </a:pathLst>
            </a:custGeom>
            <a:solidFill>
              <a:srgbClr val="00B5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65"/>
            <p:cNvSpPr>
              <a:spLocks noEditPoints="1"/>
            </p:cNvSpPr>
            <p:nvPr/>
          </p:nvSpPr>
          <p:spPr bwMode="auto">
            <a:xfrm>
              <a:off x="3521" y="2982"/>
              <a:ext cx="141" cy="139"/>
            </a:xfrm>
            <a:custGeom>
              <a:avLst/>
              <a:gdLst>
                <a:gd name="T0" fmla="*/ 110 w 115"/>
                <a:gd name="T1" fmla="*/ 37 h 113"/>
                <a:gd name="T2" fmla="*/ 86 w 115"/>
                <a:gd name="T3" fmla="*/ 2 h 113"/>
                <a:gd name="T4" fmla="*/ 86 w 115"/>
                <a:gd name="T5" fmla="*/ 2 h 113"/>
                <a:gd name="T6" fmla="*/ 77 w 115"/>
                <a:gd name="T7" fmla="*/ 5 h 113"/>
                <a:gd name="T8" fmla="*/ 32 w 115"/>
                <a:gd name="T9" fmla="*/ 40 h 113"/>
                <a:gd name="T10" fmla="*/ 36 w 115"/>
                <a:gd name="T11" fmla="*/ 57 h 113"/>
                <a:gd name="T12" fmla="*/ 42 w 115"/>
                <a:gd name="T13" fmla="*/ 74 h 113"/>
                <a:gd name="T14" fmla="*/ 98 w 115"/>
                <a:gd name="T15" fmla="*/ 82 h 113"/>
                <a:gd name="T16" fmla="*/ 106 w 115"/>
                <a:gd name="T17" fmla="*/ 79 h 113"/>
                <a:gd name="T18" fmla="*/ 106 w 115"/>
                <a:gd name="T19" fmla="*/ 79 h 113"/>
                <a:gd name="T20" fmla="*/ 110 w 115"/>
                <a:gd name="T21" fmla="*/ 37 h 113"/>
                <a:gd name="T22" fmla="*/ 102 w 115"/>
                <a:gd name="T23" fmla="*/ 74 h 113"/>
                <a:gd name="T24" fmla="*/ 99 w 115"/>
                <a:gd name="T25" fmla="*/ 73 h 113"/>
                <a:gd name="T26" fmla="*/ 93 w 115"/>
                <a:gd name="T27" fmla="*/ 68 h 113"/>
                <a:gd name="T28" fmla="*/ 83 w 115"/>
                <a:gd name="T29" fmla="*/ 44 h 113"/>
                <a:gd name="T30" fmla="*/ 80 w 115"/>
                <a:gd name="T31" fmla="*/ 19 h 113"/>
                <a:gd name="T32" fmla="*/ 82 w 115"/>
                <a:gd name="T33" fmla="*/ 11 h 113"/>
                <a:gd name="T34" fmla="*/ 84 w 115"/>
                <a:gd name="T35" fmla="*/ 9 h 113"/>
                <a:gd name="T36" fmla="*/ 87 w 115"/>
                <a:gd name="T37" fmla="*/ 10 h 113"/>
                <a:gd name="T38" fmla="*/ 93 w 115"/>
                <a:gd name="T39" fmla="*/ 16 h 113"/>
                <a:gd name="T40" fmla="*/ 103 w 115"/>
                <a:gd name="T41" fmla="*/ 39 h 113"/>
                <a:gd name="T42" fmla="*/ 106 w 115"/>
                <a:gd name="T43" fmla="*/ 64 h 113"/>
                <a:gd name="T44" fmla="*/ 104 w 115"/>
                <a:gd name="T45" fmla="*/ 72 h 113"/>
                <a:gd name="T46" fmla="*/ 102 w 115"/>
                <a:gd name="T47" fmla="*/ 74 h 113"/>
                <a:gd name="T48" fmla="*/ 28 w 115"/>
                <a:gd name="T49" fmla="*/ 59 h 113"/>
                <a:gd name="T50" fmla="*/ 25 w 115"/>
                <a:gd name="T51" fmla="*/ 43 h 113"/>
                <a:gd name="T52" fmla="*/ 11 w 115"/>
                <a:gd name="T53" fmla="*/ 48 h 113"/>
                <a:gd name="T54" fmla="*/ 4 w 115"/>
                <a:gd name="T55" fmla="*/ 50 h 113"/>
                <a:gd name="T56" fmla="*/ 0 w 115"/>
                <a:gd name="T57" fmla="*/ 61 h 113"/>
                <a:gd name="T58" fmla="*/ 3 w 115"/>
                <a:gd name="T59" fmla="*/ 71 h 113"/>
                <a:gd name="T60" fmla="*/ 11 w 115"/>
                <a:gd name="T61" fmla="*/ 79 h 113"/>
                <a:gd name="T62" fmla="*/ 19 w 115"/>
                <a:gd name="T63" fmla="*/ 77 h 113"/>
                <a:gd name="T64" fmla="*/ 34 w 115"/>
                <a:gd name="T65" fmla="*/ 74 h 113"/>
                <a:gd name="T66" fmla="*/ 28 w 115"/>
                <a:gd name="T67" fmla="*/ 59 h 113"/>
                <a:gd name="T68" fmla="*/ 47 w 115"/>
                <a:gd name="T69" fmla="*/ 78 h 113"/>
                <a:gd name="T70" fmla="*/ 32 w 115"/>
                <a:gd name="T71" fmla="*/ 79 h 113"/>
                <a:gd name="T72" fmla="*/ 50 w 115"/>
                <a:gd name="T73" fmla="*/ 111 h 113"/>
                <a:gd name="T74" fmla="*/ 54 w 115"/>
                <a:gd name="T75" fmla="*/ 112 h 113"/>
                <a:gd name="T76" fmla="*/ 66 w 115"/>
                <a:gd name="T77" fmla="*/ 103 h 113"/>
                <a:gd name="T78" fmla="*/ 66 w 115"/>
                <a:gd name="T79" fmla="*/ 99 h 113"/>
                <a:gd name="T80" fmla="*/ 47 w 115"/>
                <a:gd name="T81" fmla="*/ 78 h 113"/>
                <a:gd name="T82" fmla="*/ 96 w 115"/>
                <a:gd name="T83" fmla="*/ 54 h 113"/>
                <a:gd name="T84" fmla="*/ 95 w 115"/>
                <a:gd name="T85" fmla="*/ 54 h 113"/>
                <a:gd name="T86" fmla="*/ 93 w 115"/>
                <a:gd name="T87" fmla="*/ 52 h 113"/>
                <a:gd name="T88" fmla="*/ 89 w 115"/>
                <a:gd name="T89" fmla="*/ 43 h 113"/>
                <a:gd name="T90" fmla="*/ 88 w 115"/>
                <a:gd name="T91" fmla="*/ 33 h 113"/>
                <a:gd name="T92" fmla="*/ 89 w 115"/>
                <a:gd name="T93" fmla="*/ 30 h 113"/>
                <a:gd name="T94" fmla="*/ 90 w 115"/>
                <a:gd name="T95" fmla="*/ 29 h 113"/>
                <a:gd name="T96" fmla="*/ 91 w 115"/>
                <a:gd name="T97" fmla="*/ 29 h 113"/>
                <a:gd name="T98" fmla="*/ 93 w 115"/>
                <a:gd name="T99" fmla="*/ 32 h 113"/>
                <a:gd name="T100" fmla="*/ 97 w 115"/>
                <a:gd name="T101" fmla="*/ 41 h 113"/>
                <a:gd name="T102" fmla="*/ 98 w 115"/>
                <a:gd name="T103" fmla="*/ 50 h 113"/>
                <a:gd name="T104" fmla="*/ 97 w 115"/>
                <a:gd name="T105" fmla="*/ 53 h 113"/>
                <a:gd name="T106" fmla="*/ 96 w 115"/>
                <a:gd name="T107" fmla="*/ 5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5" h="113">
                  <a:moveTo>
                    <a:pt x="110" y="37"/>
                  </a:moveTo>
                  <a:cubicBezTo>
                    <a:pt x="104" y="16"/>
                    <a:pt x="93" y="0"/>
                    <a:pt x="86" y="2"/>
                  </a:cubicBezTo>
                  <a:cubicBezTo>
                    <a:pt x="86" y="2"/>
                    <a:pt x="86" y="2"/>
                    <a:pt x="86" y="2"/>
                  </a:cubicBezTo>
                  <a:cubicBezTo>
                    <a:pt x="77" y="5"/>
                    <a:pt x="77" y="5"/>
                    <a:pt x="77" y="5"/>
                  </a:cubicBezTo>
                  <a:cubicBezTo>
                    <a:pt x="77" y="5"/>
                    <a:pt x="60" y="26"/>
                    <a:pt x="32" y="40"/>
                  </a:cubicBezTo>
                  <a:cubicBezTo>
                    <a:pt x="33" y="45"/>
                    <a:pt x="34" y="50"/>
                    <a:pt x="36" y="57"/>
                  </a:cubicBezTo>
                  <a:cubicBezTo>
                    <a:pt x="37" y="64"/>
                    <a:pt x="39" y="69"/>
                    <a:pt x="42" y="74"/>
                  </a:cubicBezTo>
                  <a:cubicBezTo>
                    <a:pt x="73" y="72"/>
                    <a:pt x="98" y="82"/>
                    <a:pt x="98" y="82"/>
                  </a:cubicBezTo>
                  <a:cubicBezTo>
                    <a:pt x="106" y="79"/>
                    <a:pt x="106" y="79"/>
                    <a:pt x="106" y="79"/>
                  </a:cubicBezTo>
                  <a:cubicBezTo>
                    <a:pt x="106" y="79"/>
                    <a:pt x="106" y="79"/>
                    <a:pt x="106" y="79"/>
                  </a:cubicBezTo>
                  <a:cubicBezTo>
                    <a:pt x="114" y="77"/>
                    <a:pt x="115" y="58"/>
                    <a:pt x="110" y="37"/>
                  </a:cubicBezTo>
                  <a:close/>
                  <a:moveTo>
                    <a:pt x="102" y="74"/>
                  </a:moveTo>
                  <a:cubicBezTo>
                    <a:pt x="101" y="75"/>
                    <a:pt x="99" y="74"/>
                    <a:pt x="99" y="73"/>
                  </a:cubicBezTo>
                  <a:cubicBezTo>
                    <a:pt x="97" y="72"/>
                    <a:pt x="95" y="70"/>
                    <a:pt x="93" y="68"/>
                  </a:cubicBezTo>
                  <a:cubicBezTo>
                    <a:pt x="89" y="62"/>
                    <a:pt x="85" y="54"/>
                    <a:pt x="83" y="44"/>
                  </a:cubicBezTo>
                  <a:cubicBezTo>
                    <a:pt x="80" y="35"/>
                    <a:pt x="79" y="26"/>
                    <a:pt x="80" y="19"/>
                  </a:cubicBezTo>
                  <a:cubicBezTo>
                    <a:pt x="80" y="16"/>
                    <a:pt x="81" y="13"/>
                    <a:pt x="82" y="11"/>
                  </a:cubicBezTo>
                  <a:cubicBezTo>
                    <a:pt x="82" y="10"/>
                    <a:pt x="83" y="9"/>
                    <a:pt x="84" y="9"/>
                  </a:cubicBezTo>
                  <a:cubicBezTo>
                    <a:pt x="85" y="9"/>
                    <a:pt x="87" y="9"/>
                    <a:pt x="87" y="10"/>
                  </a:cubicBezTo>
                  <a:cubicBezTo>
                    <a:pt x="89" y="11"/>
                    <a:pt x="91" y="13"/>
                    <a:pt x="93" y="16"/>
                  </a:cubicBezTo>
                  <a:cubicBezTo>
                    <a:pt x="97" y="21"/>
                    <a:pt x="101" y="30"/>
                    <a:pt x="103" y="39"/>
                  </a:cubicBezTo>
                  <a:cubicBezTo>
                    <a:pt x="106" y="48"/>
                    <a:pt x="107" y="57"/>
                    <a:pt x="106" y="64"/>
                  </a:cubicBezTo>
                  <a:cubicBezTo>
                    <a:pt x="105" y="67"/>
                    <a:pt x="105" y="70"/>
                    <a:pt x="104" y="72"/>
                  </a:cubicBezTo>
                  <a:cubicBezTo>
                    <a:pt x="103" y="73"/>
                    <a:pt x="103" y="74"/>
                    <a:pt x="102" y="74"/>
                  </a:cubicBezTo>
                  <a:close/>
                  <a:moveTo>
                    <a:pt x="28" y="59"/>
                  </a:moveTo>
                  <a:cubicBezTo>
                    <a:pt x="27" y="53"/>
                    <a:pt x="26" y="48"/>
                    <a:pt x="25" y="43"/>
                  </a:cubicBezTo>
                  <a:cubicBezTo>
                    <a:pt x="20" y="45"/>
                    <a:pt x="16" y="46"/>
                    <a:pt x="11" y="48"/>
                  </a:cubicBezTo>
                  <a:cubicBezTo>
                    <a:pt x="4" y="50"/>
                    <a:pt x="4" y="50"/>
                    <a:pt x="4" y="50"/>
                  </a:cubicBezTo>
                  <a:cubicBezTo>
                    <a:pt x="0" y="61"/>
                    <a:pt x="0" y="61"/>
                    <a:pt x="0" y="61"/>
                  </a:cubicBezTo>
                  <a:cubicBezTo>
                    <a:pt x="3" y="71"/>
                    <a:pt x="3" y="71"/>
                    <a:pt x="3" y="71"/>
                  </a:cubicBezTo>
                  <a:cubicBezTo>
                    <a:pt x="11" y="79"/>
                    <a:pt x="11" y="79"/>
                    <a:pt x="11" y="79"/>
                  </a:cubicBezTo>
                  <a:cubicBezTo>
                    <a:pt x="11" y="79"/>
                    <a:pt x="11" y="79"/>
                    <a:pt x="19" y="77"/>
                  </a:cubicBezTo>
                  <a:cubicBezTo>
                    <a:pt x="24" y="76"/>
                    <a:pt x="28" y="75"/>
                    <a:pt x="34" y="74"/>
                  </a:cubicBezTo>
                  <a:cubicBezTo>
                    <a:pt x="32" y="70"/>
                    <a:pt x="30" y="64"/>
                    <a:pt x="28" y="59"/>
                  </a:cubicBezTo>
                  <a:close/>
                  <a:moveTo>
                    <a:pt x="47" y="78"/>
                  </a:moveTo>
                  <a:cubicBezTo>
                    <a:pt x="32" y="79"/>
                    <a:pt x="32" y="79"/>
                    <a:pt x="32" y="79"/>
                  </a:cubicBezTo>
                  <a:cubicBezTo>
                    <a:pt x="50" y="111"/>
                    <a:pt x="50" y="111"/>
                    <a:pt x="50" y="111"/>
                  </a:cubicBezTo>
                  <a:cubicBezTo>
                    <a:pt x="51" y="112"/>
                    <a:pt x="53" y="113"/>
                    <a:pt x="54" y="112"/>
                  </a:cubicBezTo>
                  <a:cubicBezTo>
                    <a:pt x="66" y="103"/>
                    <a:pt x="66" y="103"/>
                    <a:pt x="66" y="103"/>
                  </a:cubicBezTo>
                  <a:cubicBezTo>
                    <a:pt x="67" y="102"/>
                    <a:pt x="67" y="100"/>
                    <a:pt x="66" y="99"/>
                  </a:cubicBezTo>
                  <a:lnTo>
                    <a:pt x="47" y="78"/>
                  </a:lnTo>
                  <a:close/>
                  <a:moveTo>
                    <a:pt x="96" y="54"/>
                  </a:moveTo>
                  <a:cubicBezTo>
                    <a:pt x="96" y="54"/>
                    <a:pt x="95" y="54"/>
                    <a:pt x="95" y="54"/>
                  </a:cubicBezTo>
                  <a:cubicBezTo>
                    <a:pt x="94" y="53"/>
                    <a:pt x="94" y="53"/>
                    <a:pt x="93" y="52"/>
                  </a:cubicBezTo>
                  <a:cubicBezTo>
                    <a:pt x="91" y="49"/>
                    <a:pt x="90" y="46"/>
                    <a:pt x="89" y="43"/>
                  </a:cubicBezTo>
                  <a:cubicBezTo>
                    <a:pt x="88" y="39"/>
                    <a:pt x="88" y="36"/>
                    <a:pt x="88" y="33"/>
                  </a:cubicBezTo>
                  <a:cubicBezTo>
                    <a:pt x="88" y="32"/>
                    <a:pt x="88" y="31"/>
                    <a:pt x="89" y="30"/>
                  </a:cubicBezTo>
                  <a:cubicBezTo>
                    <a:pt x="89" y="30"/>
                    <a:pt x="89" y="29"/>
                    <a:pt x="90" y="29"/>
                  </a:cubicBezTo>
                  <a:cubicBezTo>
                    <a:pt x="90" y="29"/>
                    <a:pt x="90" y="29"/>
                    <a:pt x="91" y="29"/>
                  </a:cubicBezTo>
                  <a:cubicBezTo>
                    <a:pt x="91" y="30"/>
                    <a:pt x="92" y="31"/>
                    <a:pt x="93" y="32"/>
                  </a:cubicBezTo>
                  <a:cubicBezTo>
                    <a:pt x="94" y="34"/>
                    <a:pt x="96" y="37"/>
                    <a:pt x="97" y="41"/>
                  </a:cubicBezTo>
                  <a:cubicBezTo>
                    <a:pt x="98" y="44"/>
                    <a:pt x="98" y="48"/>
                    <a:pt x="98" y="50"/>
                  </a:cubicBezTo>
                  <a:cubicBezTo>
                    <a:pt x="98" y="52"/>
                    <a:pt x="98" y="53"/>
                    <a:pt x="97" y="53"/>
                  </a:cubicBezTo>
                  <a:cubicBezTo>
                    <a:pt x="97" y="54"/>
                    <a:pt x="97" y="54"/>
                    <a:pt x="96" y="54"/>
                  </a:cubicBezTo>
                  <a:close/>
                </a:path>
              </a:pathLst>
            </a:custGeom>
            <a:solidFill>
              <a:srgbClr val="65CB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66"/>
            <p:cNvSpPr>
              <a:spLocks noEditPoints="1"/>
            </p:cNvSpPr>
            <p:nvPr/>
          </p:nvSpPr>
          <p:spPr bwMode="auto">
            <a:xfrm>
              <a:off x="3688" y="2986"/>
              <a:ext cx="129" cy="130"/>
            </a:xfrm>
            <a:custGeom>
              <a:avLst/>
              <a:gdLst>
                <a:gd name="T0" fmla="*/ 100 w 105"/>
                <a:gd name="T1" fmla="*/ 30 h 106"/>
                <a:gd name="T2" fmla="*/ 71 w 105"/>
                <a:gd name="T3" fmla="*/ 27 h 106"/>
                <a:gd name="T4" fmla="*/ 88 w 105"/>
                <a:gd name="T5" fmla="*/ 10 h 106"/>
                <a:gd name="T6" fmla="*/ 82 w 105"/>
                <a:gd name="T7" fmla="*/ 4 h 106"/>
                <a:gd name="T8" fmla="*/ 59 w 105"/>
                <a:gd name="T9" fmla="*/ 27 h 106"/>
                <a:gd name="T10" fmla="*/ 52 w 105"/>
                <a:gd name="T11" fmla="*/ 27 h 106"/>
                <a:gd name="T12" fmla="*/ 52 w 105"/>
                <a:gd name="T13" fmla="*/ 27 h 106"/>
                <a:gd name="T14" fmla="*/ 26 w 105"/>
                <a:gd name="T15" fmla="*/ 0 h 106"/>
                <a:gd name="T16" fmla="*/ 19 w 105"/>
                <a:gd name="T17" fmla="*/ 7 h 106"/>
                <a:gd name="T18" fmla="*/ 39 w 105"/>
                <a:gd name="T19" fmla="*/ 27 h 106"/>
                <a:gd name="T20" fmla="*/ 4 w 105"/>
                <a:gd name="T21" fmla="*/ 30 h 106"/>
                <a:gd name="T22" fmla="*/ 0 w 105"/>
                <a:gd name="T23" fmla="*/ 66 h 106"/>
                <a:gd name="T24" fmla="*/ 4 w 105"/>
                <a:gd name="T25" fmla="*/ 102 h 106"/>
                <a:gd name="T26" fmla="*/ 52 w 105"/>
                <a:gd name="T27" fmla="*/ 106 h 106"/>
                <a:gd name="T28" fmla="*/ 100 w 105"/>
                <a:gd name="T29" fmla="*/ 102 h 106"/>
                <a:gd name="T30" fmla="*/ 105 w 105"/>
                <a:gd name="T31" fmla="*/ 66 h 106"/>
                <a:gd name="T32" fmla="*/ 100 w 105"/>
                <a:gd name="T33" fmla="*/ 30 h 106"/>
                <a:gd name="T34" fmla="*/ 88 w 105"/>
                <a:gd name="T35" fmla="*/ 90 h 106"/>
                <a:gd name="T36" fmla="*/ 52 w 105"/>
                <a:gd name="T37" fmla="*/ 92 h 106"/>
                <a:gd name="T38" fmla="*/ 16 w 105"/>
                <a:gd name="T39" fmla="*/ 90 h 106"/>
                <a:gd name="T40" fmla="*/ 13 w 105"/>
                <a:gd name="T41" fmla="*/ 66 h 106"/>
                <a:gd name="T42" fmla="*/ 16 w 105"/>
                <a:gd name="T43" fmla="*/ 42 h 106"/>
                <a:gd name="T44" fmla="*/ 52 w 105"/>
                <a:gd name="T45" fmla="*/ 40 h 106"/>
                <a:gd name="T46" fmla="*/ 88 w 105"/>
                <a:gd name="T47" fmla="*/ 42 h 106"/>
                <a:gd name="T48" fmla="*/ 92 w 105"/>
                <a:gd name="T49" fmla="*/ 66 h 106"/>
                <a:gd name="T50" fmla="*/ 88 w 105"/>
                <a:gd name="T51" fmla="*/ 9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5" h="106">
                  <a:moveTo>
                    <a:pt x="100" y="30"/>
                  </a:moveTo>
                  <a:cubicBezTo>
                    <a:pt x="91" y="29"/>
                    <a:pt x="82" y="28"/>
                    <a:pt x="71" y="27"/>
                  </a:cubicBezTo>
                  <a:cubicBezTo>
                    <a:pt x="88" y="10"/>
                    <a:pt x="88" y="10"/>
                    <a:pt x="88" y="10"/>
                  </a:cubicBezTo>
                  <a:cubicBezTo>
                    <a:pt x="82" y="4"/>
                    <a:pt x="82" y="4"/>
                    <a:pt x="82" y="4"/>
                  </a:cubicBezTo>
                  <a:cubicBezTo>
                    <a:pt x="59" y="27"/>
                    <a:pt x="59" y="27"/>
                    <a:pt x="59" y="27"/>
                  </a:cubicBezTo>
                  <a:cubicBezTo>
                    <a:pt x="57" y="27"/>
                    <a:pt x="54" y="27"/>
                    <a:pt x="52" y="27"/>
                  </a:cubicBezTo>
                  <a:cubicBezTo>
                    <a:pt x="52" y="27"/>
                    <a:pt x="52" y="27"/>
                    <a:pt x="52" y="27"/>
                  </a:cubicBezTo>
                  <a:cubicBezTo>
                    <a:pt x="26" y="0"/>
                    <a:pt x="26" y="0"/>
                    <a:pt x="26" y="0"/>
                  </a:cubicBezTo>
                  <a:cubicBezTo>
                    <a:pt x="19" y="7"/>
                    <a:pt x="19" y="7"/>
                    <a:pt x="19" y="7"/>
                  </a:cubicBezTo>
                  <a:cubicBezTo>
                    <a:pt x="39" y="27"/>
                    <a:pt x="39" y="27"/>
                    <a:pt x="39" y="27"/>
                  </a:cubicBezTo>
                  <a:cubicBezTo>
                    <a:pt x="27" y="27"/>
                    <a:pt x="15" y="28"/>
                    <a:pt x="4" y="30"/>
                  </a:cubicBezTo>
                  <a:cubicBezTo>
                    <a:pt x="1" y="41"/>
                    <a:pt x="0" y="53"/>
                    <a:pt x="0" y="66"/>
                  </a:cubicBezTo>
                  <a:cubicBezTo>
                    <a:pt x="0" y="79"/>
                    <a:pt x="1" y="91"/>
                    <a:pt x="4" y="102"/>
                  </a:cubicBezTo>
                  <a:cubicBezTo>
                    <a:pt x="19" y="104"/>
                    <a:pt x="35" y="106"/>
                    <a:pt x="52" y="106"/>
                  </a:cubicBezTo>
                  <a:cubicBezTo>
                    <a:pt x="69" y="106"/>
                    <a:pt x="86" y="104"/>
                    <a:pt x="100" y="102"/>
                  </a:cubicBezTo>
                  <a:cubicBezTo>
                    <a:pt x="103" y="91"/>
                    <a:pt x="105" y="79"/>
                    <a:pt x="105" y="66"/>
                  </a:cubicBezTo>
                  <a:cubicBezTo>
                    <a:pt x="105" y="53"/>
                    <a:pt x="103" y="41"/>
                    <a:pt x="100" y="30"/>
                  </a:cubicBezTo>
                  <a:close/>
                  <a:moveTo>
                    <a:pt x="88" y="90"/>
                  </a:moveTo>
                  <a:cubicBezTo>
                    <a:pt x="77" y="92"/>
                    <a:pt x="65" y="92"/>
                    <a:pt x="52" y="92"/>
                  </a:cubicBezTo>
                  <a:cubicBezTo>
                    <a:pt x="39" y="92"/>
                    <a:pt x="27" y="92"/>
                    <a:pt x="16" y="90"/>
                  </a:cubicBezTo>
                  <a:cubicBezTo>
                    <a:pt x="14" y="83"/>
                    <a:pt x="13" y="75"/>
                    <a:pt x="13" y="66"/>
                  </a:cubicBezTo>
                  <a:cubicBezTo>
                    <a:pt x="13" y="58"/>
                    <a:pt x="14" y="49"/>
                    <a:pt x="16" y="42"/>
                  </a:cubicBezTo>
                  <a:cubicBezTo>
                    <a:pt x="27" y="41"/>
                    <a:pt x="39" y="40"/>
                    <a:pt x="52" y="40"/>
                  </a:cubicBezTo>
                  <a:cubicBezTo>
                    <a:pt x="65" y="40"/>
                    <a:pt x="77" y="41"/>
                    <a:pt x="88" y="42"/>
                  </a:cubicBezTo>
                  <a:cubicBezTo>
                    <a:pt x="90" y="49"/>
                    <a:pt x="92" y="58"/>
                    <a:pt x="92" y="66"/>
                  </a:cubicBezTo>
                  <a:cubicBezTo>
                    <a:pt x="92" y="75"/>
                    <a:pt x="90" y="83"/>
                    <a:pt x="88" y="90"/>
                  </a:cubicBezTo>
                  <a:close/>
                </a:path>
              </a:pathLst>
            </a:custGeom>
            <a:solidFill>
              <a:srgbClr val="FFE0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67"/>
            <p:cNvSpPr>
              <a:spLocks/>
            </p:cNvSpPr>
            <p:nvPr/>
          </p:nvSpPr>
          <p:spPr bwMode="auto">
            <a:xfrm>
              <a:off x="3670" y="3140"/>
              <a:ext cx="157" cy="89"/>
            </a:xfrm>
            <a:custGeom>
              <a:avLst/>
              <a:gdLst>
                <a:gd name="T0" fmla="*/ 128 w 128"/>
                <a:gd name="T1" fmla="*/ 51 h 72"/>
                <a:gd name="T2" fmla="*/ 112 w 128"/>
                <a:gd name="T3" fmla="*/ 29 h 72"/>
                <a:gd name="T4" fmla="*/ 82 w 128"/>
                <a:gd name="T5" fmla="*/ 0 h 72"/>
                <a:gd name="T6" fmla="*/ 58 w 128"/>
                <a:gd name="T7" fmla="*/ 12 h 72"/>
                <a:gd name="T8" fmla="*/ 45 w 128"/>
                <a:gd name="T9" fmla="*/ 5 h 72"/>
                <a:gd name="T10" fmla="*/ 29 w 128"/>
                <a:gd name="T11" fmla="*/ 22 h 72"/>
                <a:gd name="T12" fmla="*/ 29 w 128"/>
                <a:gd name="T13" fmla="*/ 24 h 72"/>
                <a:gd name="T14" fmla="*/ 24 w 128"/>
                <a:gd name="T15" fmla="*/ 24 h 72"/>
                <a:gd name="T16" fmla="*/ 0 w 128"/>
                <a:gd name="T17" fmla="*/ 48 h 72"/>
                <a:gd name="T18" fmla="*/ 24 w 128"/>
                <a:gd name="T19" fmla="*/ 72 h 72"/>
                <a:gd name="T20" fmla="*/ 106 w 128"/>
                <a:gd name="T21" fmla="*/ 72 h 72"/>
                <a:gd name="T22" fmla="*/ 106 w 128"/>
                <a:gd name="T23" fmla="*/ 72 h 72"/>
                <a:gd name="T24" fmla="*/ 128 w 128"/>
                <a:gd name="T25" fmla="*/ 5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8" h="72">
                  <a:moveTo>
                    <a:pt x="128" y="51"/>
                  </a:moveTo>
                  <a:cubicBezTo>
                    <a:pt x="128" y="40"/>
                    <a:pt x="121" y="32"/>
                    <a:pt x="112" y="29"/>
                  </a:cubicBezTo>
                  <a:cubicBezTo>
                    <a:pt x="111" y="13"/>
                    <a:pt x="98" y="0"/>
                    <a:pt x="82" y="0"/>
                  </a:cubicBezTo>
                  <a:cubicBezTo>
                    <a:pt x="72" y="0"/>
                    <a:pt x="64" y="5"/>
                    <a:pt x="58" y="12"/>
                  </a:cubicBezTo>
                  <a:cubicBezTo>
                    <a:pt x="55" y="8"/>
                    <a:pt x="51" y="5"/>
                    <a:pt x="45" y="5"/>
                  </a:cubicBezTo>
                  <a:cubicBezTo>
                    <a:pt x="36" y="5"/>
                    <a:pt x="29" y="13"/>
                    <a:pt x="29" y="22"/>
                  </a:cubicBezTo>
                  <a:cubicBezTo>
                    <a:pt x="29" y="23"/>
                    <a:pt x="29" y="24"/>
                    <a:pt x="29" y="24"/>
                  </a:cubicBezTo>
                  <a:cubicBezTo>
                    <a:pt x="27" y="24"/>
                    <a:pt x="26" y="24"/>
                    <a:pt x="24" y="24"/>
                  </a:cubicBezTo>
                  <a:cubicBezTo>
                    <a:pt x="11" y="24"/>
                    <a:pt x="0" y="35"/>
                    <a:pt x="0" y="48"/>
                  </a:cubicBezTo>
                  <a:cubicBezTo>
                    <a:pt x="0" y="62"/>
                    <a:pt x="11" y="72"/>
                    <a:pt x="24" y="72"/>
                  </a:cubicBezTo>
                  <a:cubicBezTo>
                    <a:pt x="106" y="72"/>
                    <a:pt x="106" y="72"/>
                    <a:pt x="106" y="72"/>
                  </a:cubicBezTo>
                  <a:cubicBezTo>
                    <a:pt x="106" y="72"/>
                    <a:pt x="106" y="72"/>
                    <a:pt x="106" y="72"/>
                  </a:cubicBezTo>
                  <a:cubicBezTo>
                    <a:pt x="118" y="72"/>
                    <a:pt x="128" y="63"/>
                    <a:pt x="128" y="51"/>
                  </a:cubicBezTo>
                  <a:close/>
                </a:path>
              </a:pathLst>
            </a:custGeom>
            <a:solidFill>
              <a:srgbClr val="65CB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68"/>
            <p:cNvSpPr>
              <a:spLocks noEditPoints="1"/>
            </p:cNvSpPr>
            <p:nvPr/>
          </p:nvSpPr>
          <p:spPr bwMode="auto">
            <a:xfrm>
              <a:off x="3524" y="3140"/>
              <a:ext cx="108" cy="89"/>
            </a:xfrm>
            <a:custGeom>
              <a:avLst/>
              <a:gdLst>
                <a:gd name="T0" fmla="*/ 0 w 88"/>
                <a:gd name="T1" fmla="*/ 0 h 72"/>
                <a:gd name="T2" fmla="*/ 0 w 88"/>
                <a:gd name="T3" fmla="*/ 72 h 72"/>
                <a:gd name="T4" fmla="*/ 88 w 88"/>
                <a:gd name="T5" fmla="*/ 72 h 72"/>
                <a:gd name="T6" fmla="*/ 88 w 88"/>
                <a:gd name="T7" fmla="*/ 0 h 72"/>
                <a:gd name="T8" fmla="*/ 0 w 88"/>
                <a:gd name="T9" fmla="*/ 0 h 72"/>
                <a:gd name="T10" fmla="*/ 83 w 88"/>
                <a:gd name="T11" fmla="*/ 67 h 72"/>
                <a:gd name="T12" fmla="*/ 5 w 88"/>
                <a:gd name="T13" fmla="*/ 67 h 72"/>
                <a:gd name="T14" fmla="*/ 5 w 88"/>
                <a:gd name="T15" fmla="*/ 6 h 72"/>
                <a:gd name="T16" fmla="*/ 83 w 88"/>
                <a:gd name="T17" fmla="*/ 6 h 72"/>
                <a:gd name="T18" fmla="*/ 83 w 88"/>
                <a:gd name="T19" fmla="*/ 67 h 72"/>
                <a:gd name="T20" fmla="*/ 61 w 88"/>
                <a:gd name="T21" fmla="*/ 20 h 72"/>
                <a:gd name="T22" fmla="*/ 69 w 88"/>
                <a:gd name="T23" fmla="*/ 28 h 72"/>
                <a:gd name="T24" fmla="*/ 77 w 88"/>
                <a:gd name="T25" fmla="*/ 20 h 72"/>
                <a:gd name="T26" fmla="*/ 69 w 88"/>
                <a:gd name="T27" fmla="*/ 11 h 72"/>
                <a:gd name="T28" fmla="*/ 61 w 88"/>
                <a:gd name="T29" fmla="*/ 20 h 72"/>
                <a:gd name="T30" fmla="*/ 77 w 88"/>
                <a:gd name="T31" fmla="*/ 61 h 72"/>
                <a:gd name="T32" fmla="*/ 11 w 88"/>
                <a:gd name="T33" fmla="*/ 61 h 72"/>
                <a:gd name="T34" fmla="*/ 27 w 88"/>
                <a:gd name="T35" fmla="*/ 17 h 72"/>
                <a:gd name="T36" fmla="*/ 50 w 88"/>
                <a:gd name="T37" fmla="*/ 45 h 72"/>
                <a:gd name="T38" fmla="*/ 61 w 88"/>
                <a:gd name="T39" fmla="*/ 36 h 72"/>
                <a:gd name="T40" fmla="*/ 77 w 88"/>
                <a:gd name="T41" fmla="*/ 6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8" h="72">
                  <a:moveTo>
                    <a:pt x="0" y="0"/>
                  </a:moveTo>
                  <a:cubicBezTo>
                    <a:pt x="0" y="72"/>
                    <a:pt x="0" y="72"/>
                    <a:pt x="0" y="72"/>
                  </a:cubicBezTo>
                  <a:cubicBezTo>
                    <a:pt x="88" y="72"/>
                    <a:pt x="88" y="72"/>
                    <a:pt x="88" y="72"/>
                  </a:cubicBezTo>
                  <a:cubicBezTo>
                    <a:pt x="88" y="0"/>
                    <a:pt x="88" y="0"/>
                    <a:pt x="88" y="0"/>
                  </a:cubicBezTo>
                  <a:lnTo>
                    <a:pt x="0" y="0"/>
                  </a:lnTo>
                  <a:close/>
                  <a:moveTo>
                    <a:pt x="83" y="67"/>
                  </a:moveTo>
                  <a:cubicBezTo>
                    <a:pt x="5" y="67"/>
                    <a:pt x="5" y="67"/>
                    <a:pt x="5" y="67"/>
                  </a:cubicBezTo>
                  <a:cubicBezTo>
                    <a:pt x="5" y="6"/>
                    <a:pt x="5" y="6"/>
                    <a:pt x="5" y="6"/>
                  </a:cubicBezTo>
                  <a:cubicBezTo>
                    <a:pt x="83" y="6"/>
                    <a:pt x="83" y="6"/>
                    <a:pt x="83" y="6"/>
                  </a:cubicBezTo>
                  <a:lnTo>
                    <a:pt x="83" y="67"/>
                  </a:lnTo>
                  <a:close/>
                  <a:moveTo>
                    <a:pt x="61" y="20"/>
                  </a:moveTo>
                  <a:cubicBezTo>
                    <a:pt x="61" y="24"/>
                    <a:pt x="64" y="28"/>
                    <a:pt x="69" y="28"/>
                  </a:cubicBezTo>
                  <a:cubicBezTo>
                    <a:pt x="74" y="28"/>
                    <a:pt x="77" y="24"/>
                    <a:pt x="77" y="20"/>
                  </a:cubicBezTo>
                  <a:cubicBezTo>
                    <a:pt x="77" y="15"/>
                    <a:pt x="74" y="11"/>
                    <a:pt x="69" y="11"/>
                  </a:cubicBezTo>
                  <a:cubicBezTo>
                    <a:pt x="64" y="11"/>
                    <a:pt x="61" y="15"/>
                    <a:pt x="61" y="20"/>
                  </a:cubicBezTo>
                  <a:close/>
                  <a:moveTo>
                    <a:pt x="77" y="61"/>
                  </a:moveTo>
                  <a:cubicBezTo>
                    <a:pt x="11" y="61"/>
                    <a:pt x="11" y="61"/>
                    <a:pt x="11" y="61"/>
                  </a:cubicBezTo>
                  <a:cubicBezTo>
                    <a:pt x="27" y="17"/>
                    <a:pt x="27" y="17"/>
                    <a:pt x="27" y="17"/>
                  </a:cubicBezTo>
                  <a:cubicBezTo>
                    <a:pt x="50" y="45"/>
                    <a:pt x="50" y="45"/>
                    <a:pt x="50" y="45"/>
                  </a:cubicBezTo>
                  <a:cubicBezTo>
                    <a:pt x="61" y="36"/>
                    <a:pt x="61" y="36"/>
                    <a:pt x="61" y="36"/>
                  </a:cubicBezTo>
                  <a:lnTo>
                    <a:pt x="77" y="61"/>
                  </a:lnTo>
                  <a:close/>
                </a:path>
              </a:pathLst>
            </a:custGeom>
            <a:solidFill>
              <a:srgbClr val="00B2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69"/>
            <p:cNvSpPr>
              <a:spLocks noEditPoints="1"/>
            </p:cNvSpPr>
            <p:nvPr/>
          </p:nvSpPr>
          <p:spPr bwMode="auto">
            <a:xfrm>
              <a:off x="3366" y="3121"/>
              <a:ext cx="105" cy="105"/>
            </a:xfrm>
            <a:custGeom>
              <a:avLst/>
              <a:gdLst>
                <a:gd name="T0" fmla="*/ 57 w 85"/>
                <a:gd name="T1" fmla="*/ 58 h 86"/>
                <a:gd name="T2" fmla="*/ 82 w 85"/>
                <a:gd name="T3" fmla="*/ 47 h 86"/>
                <a:gd name="T4" fmla="*/ 82 w 85"/>
                <a:gd name="T5" fmla="*/ 59 h 86"/>
                <a:gd name="T6" fmla="*/ 66 w 85"/>
                <a:gd name="T7" fmla="*/ 67 h 86"/>
                <a:gd name="T8" fmla="*/ 59 w 85"/>
                <a:gd name="T9" fmla="*/ 84 h 86"/>
                <a:gd name="T10" fmla="*/ 47 w 85"/>
                <a:gd name="T11" fmla="*/ 84 h 86"/>
                <a:gd name="T12" fmla="*/ 57 w 85"/>
                <a:gd name="T13" fmla="*/ 58 h 86"/>
                <a:gd name="T14" fmla="*/ 24 w 85"/>
                <a:gd name="T15" fmla="*/ 85 h 86"/>
                <a:gd name="T16" fmla="*/ 39 w 85"/>
                <a:gd name="T17" fmla="*/ 42 h 86"/>
                <a:gd name="T18" fmla="*/ 81 w 85"/>
                <a:gd name="T19" fmla="*/ 23 h 86"/>
                <a:gd name="T20" fmla="*/ 81 w 85"/>
                <a:gd name="T21" fmla="*/ 35 h 86"/>
                <a:gd name="T22" fmla="*/ 81 w 85"/>
                <a:gd name="T23" fmla="*/ 35 h 86"/>
                <a:gd name="T24" fmla="*/ 48 w 85"/>
                <a:gd name="T25" fmla="*/ 50 h 86"/>
                <a:gd name="T26" fmla="*/ 36 w 85"/>
                <a:gd name="T27" fmla="*/ 85 h 86"/>
                <a:gd name="T28" fmla="*/ 24 w 85"/>
                <a:gd name="T29" fmla="*/ 85 h 86"/>
                <a:gd name="T30" fmla="*/ 49 w 85"/>
                <a:gd name="T31" fmla="*/ 7 h 86"/>
                <a:gd name="T32" fmla="*/ 80 w 85"/>
                <a:gd name="T33" fmla="*/ 0 h 86"/>
                <a:gd name="T34" fmla="*/ 80 w 85"/>
                <a:gd name="T35" fmla="*/ 0 h 86"/>
                <a:gd name="T36" fmla="*/ 80 w 85"/>
                <a:gd name="T37" fmla="*/ 11 h 86"/>
                <a:gd name="T38" fmla="*/ 31 w 85"/>
                <a:gd name="T39" fmla="*/ 34 h 86"/>
                <a:gd name="T40" fmla="*/ 12 w 85"/>
                <a:gd name="T41" fmla="*/ 85 h 86"/>
                <a:gd name="T42" fmla="*/ 0 w 85"/>
                <a:gd name="T43" fmla="*/ 86 h 86"/>
                <a:gd name="T44" fmla="*/ 5 w 85"/>
                <a:gd name="T45" fmla="*/ 54 h 86"/>
                <a:gd name="T46" fmla="*/ 22 w 85"/>
                <a:gd name="T47" fmla="*/ 26 h 86"/>
                <a:gd name="T48" fmla="*/ 49 w 85"/>
                <a:gd name="T49" fmla="*/ 7 h 86"/>
                <a:gd name="T50" fmla="*/ 75 w 85"/>
                <a:gd name="T51" fmla="*/ 83 h 86"/>
                <a:gd name="T52" fmla="*/ 83 w 85"/>
                <a:gd name="T53" fmla="*/ 83 h 86"/>
                <a:gd name="T54" fmla="*/ 83 w 85"/>
                <a:gd name="T55" fmla="*/ 74 h 86"/>
                <a:gd name="T56" fmla="*/ 74 w 85"/>
                <a:gd name="T57" fmla="*/ 75 h 86"/>
                <a:gd name="T58" fmla="*/ 75 w 85"/>
                <a:gd name="T59" fmla="*/ 8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5" h="86">
                  <a:moveTo>
                    <a:pt x="57" y="58"/>
                  </a:moveTo>
                  <a:cubicBezTo>
                    <a:pt x="64" y="51"/>
                    <a:pt x="73" y="47"/>
                    <a:pt x="82" y="47"/>
                  </a:cubicBezTo>
                  <a:cubicBezTo>
                    <a:pt x="82" y="59"/>
                    <a:pt x="82" y="59"/>
                    <a:pt x="82" y="59"/>
                  </a:cubicBezTo>
                  <a:cubicBezTo>
                    <a:pt x="76" y="59"/>
                    <a:pt x="70" y="62"/>
                    <a:pt x="66" y="67"/>
                  </a:cubicBezTo>
                  <a:cubicBezTo>
                    <a:pt x="61" y="71"/>
                    <a:pt x="59" y="78"/>
                    <a:pt x="59" y="84"/>
                  </a:cubicBezTo>
                  <a:cubicBezTo>
                    <a:pt x="47" y="84"/>
                    <a:pt x="47" y="84"/>
                    <a:pt x="47" y="84"/>
                  </a:cubicBezTo>
                  <a:cubicBezTo>
                    <a:pt x="47" y="75"/>
                    <a:pt x="50" y="66"/>
                    <a:pt x="57" y="58"/>
                  </a:cubicBezTo>
                  <a:close/>
                  <a:moveTo>
                    <a:pt x="24" y="85"/>
                  </a:moveTo>
                  <a:cubicBezTo>
                    <a:pt x="23" y="69"/>
                    <a:pt x="29" y="54"/>
                    <a:pt x="39" y="42"/>
                  </a:cubicBezTo>
                  <a:cubicBezTo>
                    <a:pt x="50" y="31"/>
                    <a:pt x="65" y="24"/>
                    <a:pt x="81" y="23"/>
                  </a:cubicBezTo>
                  <a:cubicBezTo>
                    <a:pt x="81" y="35"/>
                    <a:pt x="81" y="35"/>
                    <a:pt x="81" y="35"/>
                  </a:cubicBezTo>
                  <a:cubicBezTo>
                    <a:pt x="81" y="35"/>
                    <a:pt x="81" y="35"/>
                    <a:pt x="81" y="35"/>
                  </a:cubicBezTo>
                  <a:cubicBezTo>
                    <a:pt x="69" y="36"/>
                    <a:pt x="57" y="41"/>
                    <a:pt x="48" y="50"/>
                  </a:cubicBezTo>
                  <a:cubicBezTo>
                    <a:pt x="40" y="60"/>
                    <a:pt x="35" y="72"/>
                    <a:pt x="36" y="85"/>
                  </a:cubicBezTo>
                  <a:lnTo>
                    <a:pt x="24" y="85"/>
                  </a:lnTo>
                  <a:close/>
                  <a:moveTo>
                    <a:pt x="49" y="7"/>
                  </a:moveTo>
                  <a:cubicBezTo>
                    <a:pt x="59" y="2"/>
                    <a:pt x="69" y="0"/>
                    <a:pt x="80" y="0"/>
                  </a:cubicBezTo>
                  <a:cubicBezTo>
                    <a:pt x="80" y="0"/>
                    <a:pt x="80" y="0"/>
                    <a:pt x="80" y="0"/>
                  </a:cubicBezTo>
                  <a:cubicBezTo>
                    <a:pt x="80" y="11"/>
                    <a:pt x="80" y="11"/>
                    <a:pt x="80" y="11"/>
                  </a:cubicBezTo>
                  <a:cubicBezTo>
                    <a:pt x="61" y="12"/>
                    <a:pt x="44" y="20"/>
                    <a:pt x="31" y="34"/>
                  </a:cubicBezTo>
                  <a:cubicBezTo>
                    <a:pt x="18" y="48"/>
                    <a:pt x="11" y="66"/>
                    <a:pt x="12" y="85"/>
                  </a:cubicBezTo>
                  <a:cubicBezTo>
                    <a:pt x="0" y="86"/>
                    <a:pt x="0" y="86"/>
                    <a:pt x="0" y="86"/>
                  </a:cubicBezTo>
                  <a:cubicBezTo>
                    <a:pt x="0" y="75"/>
                    <a:pt x="1" y="65"/>
                    <a:pt x="5" y="54"/>
                  </a:cubicBezTo>
                  <a:cubicBezTo>
                    <a:pt x="9" y="44"/>
                    <a:pt x="14" y="34"/>
                    <a:pt x="22" y="26"/>
                  </a:cubicBezTo>
                  <a:cubicBezTo>
                    <a:pt x="30" y="18"/>
                    <a:pt x="39" y="11"/>
                    <a:pt x="49" y="7"/>
                  </a:cubicBezTo>
                  <a:close/>
                  <a:moveTo>
                    <a:pt x="75" y="83"/>
                  </a:moveTo>
                  <a:cubicBezTo>
                    <a:pt x="77" y="85"/>
                    <a:pt x="81" y="85"/>
                    <a:pt x="83" y="83"/>
                  </a:cubicBezTo>
                  <a:cubicBezTo>
                    <a:pt x="85" y="80"/>
                    <a:pt x="85" y="76"/>
                    <a:pt x="83" y="74"/>
                  </a:cubicBezTo>
                  <a:cubicBezTo>
                    <a:pt x="80" y="72"/>
                    <a:pt x="77" y="72"/>
                    <a:pt x="74" y="75"/>
                  </a:cubicBezTo>
                  <a:cubicBezTo>
                    <a:pt x="72" y="77"/>
                    <a:pt x="72" y="81"/>
                    <a:pt x="75" y="83"/>
                  </a:cubicBezTo>
                  <a:close/>
                </a:path>
              </a:pathLst>
            </a:custGeom>
            <a:solidFill>
              <a:srgbClr val="00BC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170"/>
            <p:cNvSpPr>
              <a:spLocks noEditPoints="1"/>
            </p:cNvSpPr>
            <p:nvPr/>
          </p:nvSpPr>
          <p:spPr bwMode="auto">
            <a:xfrm>
              <a:off x="1907" y="1484"/>
              <a:ext cx="59" cy="80"/>
            </a:xfrm>
            <a:custGeom>
              <a:avLst/>
              <a:gdLst>
                <a:gd name="T0" fmla="*/ 46 w 48"/>
                <a:gd name="T1" fmla="*/ 8 h 65"/>
                <a:gd name="T2" fmla="*/ 42 w 48"/>
                <a:gd name="T3" fmla="*/ 8 h 65"/>
                <a:gd name="T4" fmla="*/ 42 w 48"/>
                <a:gd name="T5" fmla="*/ 12 h 65"/>
                <a:gd name="T6" fmla="*/ 44 w 48"/>
                <a:gd name="T7" fmla="*/ 12 h 65"/>
                <a:gd name="T8" fmla="*/ 44 w 48"/>
                <a:gd name="T9" fmla="*/ 44 h 65"/>
                <a:gd name="T10" fmla="*/ 28 w 48"/>
                <a:gd name="T11" fmla="*/ 44 h 65"/>
                <a:gd name="T12" fmla="*/ 28 w 48"/>
                <a:gd name="T13" fmla="*/ 61 h 65"/>
                <a:gd name="T14" fmla="*/ 4 w 48"/>
                <a:gd name="T15" fmla="*/ 61 h 65"/>
                <a:gd name="T16" fmla="*/ 4 w 48"/>
                <a:gd name="T17" fmla="*/ 12 h 65"/>
                <a:gd name="T18" fmla="*/ 6 w 48"/>
                <a:gd name="T19" fmla="*/ 12 h 65"/>
                <a:gd name="T20" fmla="*/ 6 w 48"/>
                <a:gd name="T21" fmla="*/ 8 h 65"/>
                <a:gd name="T22" fmla="*/ 2 w 48"/>
                <a:gd name="T23" fmla="*/ 8 h 65"/>
                <a:gd name="T24" fmla="*/ 0 w 48"/>
                <a:gd name="T25" fmla="*/ 10 h 65"/>
                <a:gd name="T26" fmla="*/ 0 w 48"/>
                <a:gd name="T27" fmla="*/ 63 h 65"/>
                <a:gd name="T28" fmla="*/ 2 w 48"/>
                <a:gd name="T29" fmla="*/ 65 h 65"/>
                <a:gd name="T30" fmla="*/ 34 w 48"/>
                <a:gd name="T31" fmla="*/ 65 h 65"/>
                <a:gd name="T32" fmla="*/ 48 w 48"/>
                <a:gd name="T33" fmla="*/ 50 h 65"/>
                <a:gd name="T34" fmla="*/ 48 w 48"/>
                <a:gd name="T35" fmla="*/ 10 h 65"/>
                <a:gd name="T36" fmla="*/ 46 w 48"/>
                <a:gd name="T37" fmla="*/ 8 h 65"/>
                <a:gd name="T38" fmla="*/ 32 w 48"/>
                <a:gd name="T39" fmla="*/ 61 h 65"/>
                <a:gd name="T40" fmla="*/ 32 w 48"/>
                <a:gd name="T41" fmla="*/ 49 h 65"/>
                <a:gd name="T42" fmla="*/ 44 w 48"/>
                <a:gd name="T43" fmla="*/ 49 h 65"/>
                <a:gd name="T44" fmla="*/ 32 w 48"/>
                <a:gd name="T45" fmla="*/ 61 h 65"/>
                <a:gd name="T46" fmla="*/ 40 w 48"/>
                <a:gd name="T47" fmla="*/ 8 h 65"/>
                <a:gd name="T48" fmla="*/ 32 w 48"/>
                <a:gd name="T49" fmla="*/ 8 h 65"/>
                <a:gd name="T50" fmla="*/ 32 w 48"/>
                <a:gd name="T51" fmla="*/ 4 h 65"/>
                <a:gd name="T52" fmla="*/ 28 w 48"/>
                <a:gd name="T53" fmla="*/ 0 h 65"/>
                <a:gd name="T54" fmla="*/ 20 w 48"/>
                <a:gd name="T55" fmla="*/ 0 h 65"/>
                <a:gd name="T56" fmla="*/ 16 w 48"/>
                <a:gd name="T57" fmla="*/ 4 h 65"/>
                <a:gd name="T58" fmla="*/ 16 w 48"/>
                <a:gd name="T59" fmla="*/ 8 h 65"/>
                <a:gd name="T60" fmla="*/ 8 w 48"/>
                <a:gd name="T61" fmla="*/ 8 h 65"/>
                <a:gd name="T62" fmla="*/ 8 w 48"/>
                <a:gd name="T63" fmla="*/ 16 h 65"/>
                <a:gd name="T64" fmla="*/ 40 w 48"/>
                <a:gd name="T65" fmla="*/ 16 h 65"/>
                <a:gd name="T66" fmla="*/ 40 w 48"/>
                <a:gd name="T67" fmla="*/ 8 h 65"/>
                <a:gd name="T68" fmla="*/ 28 w 48"/>
                <a:gd name="T69" fmla="*/ 8 h 65"/>
                <a:gd name="T70" fmla="*/ 20 w 48"/>
                <a:gd name="T71" fmla="*/ 8 h 65"/>
                <a:gd name="T72" fmla="*/ 20 w 48"/>
                <a:gd name="T73" fmla="*/ 4 h 65"/>
                <a:gd name="T74" fmla="*/ 20 w 48"/>
                <a:gd name="T75" fmla="*/ 4 h 65"/>
                <a:gd name="T76" fmla="*/ 28 w 48"/>
                <a:gd name="T77" fmla="*/ 4 h 65"/>
                <a:gd name="T78" fmla="*/ 28 w 48"/>
                <a:gd name="T79" fmla="*/ 4 h 65"/>
                <a:gd name="T80" fmla="*/ 28 w 48"/>
                <a:gd name="T81" fmla="*/ 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 h="65">
                  <a:moveTo>
                    <a:pt x="46" y="8"/>
                  </a:moveTo>
                  <a:cubicBezTo>
                    <a:pt x="42" y="8"/>
                    <a:pt x="42" y="8"/>
                    <a:pt x="42" y="8"/>
                  </a:cubicBezTo>
                  <a:cubicBezTo>
                    <a:pt x="42" y="12"/>
                    <a:pt x="42" y="12"/>
                    <a:pt x="42" y="12"/>
                  </a:cubicBezTo>
                  <a:cubicBezTo>
                    <a:pt x="44" y="12"/>
                    <a:pt x="44" y="12"/>
                    <a:pt x="44" y="12"/>
                  </a:cubicBezTo>
                  <a:cubicBezTo>
                    <a:pt x="44" y="44"/>
                    <a:pt x="44" y="44"/>
                    <a:pt x="44" y="44"/>
                  </a:cubicBezTo>
                  <a:cubicBezTo>
                    <a:pt x="28" y="44"/>
                    <a:pt x="28" y="44"/>
                    <a:pt x="28" y="44"/>
                  </a:cubicBezTo>
                  <a:cubicBezTo>
                    <a:pt x="28" y="61"/>
                    <a:pt x="28" y="61"/>
                    <a:pt x="28" y="61"/>
                  </a:cubicBezTo>
                  <a:cubicBezTo>
                    <a:pt x="4" y="61"/>
                    <a:pt x="4" y="61"/>
                    <a:pt x="4" y="61"/>
                  </a:cubicBezTo>
                  <a:cubicBezTo>
                    <a:pt x="4" y="12"/>
                    <a:pt x="4" y="12"/>
                    <a:pt x="4" y="12"/>
                  </a:cubicBezTo>
                  <a:cubicBezTo>
                    <a:pt x="6" y="12"/>
                    <a:pt x="6" y="12"/>
                    <a:pt x="6" y="12"/>
                  </a:cubicBezTo>
                  <a:cubicBezTo>
                    <a:pt x="6" y="8"/>
                    <a:pt x="6" y="8"/>
                    <a:pt x="6" y="8"/>
                  </a:cubicBezTo>
                  <a:cubicBezTo>
                    <a:pt x="2" y="8"/>
                    <a:pt x="2" y="8"/>
                    <a:pt x="2" y="8"/>
                  </a:cubicBezTo>
                  <a:cubicBezTo>
                    <a:pt x="1" y="8"/>
                    <a:pt x="0" y="9"/>
                    <a:pt x="0" y="10"/>
                  </a:cubicBezTo>
                  <a:cubicBezTo>
                    <a:pt x="0" y="63"/>
                    <a:pt x="0" y="63"/>
                    <a:pt x="0" y="63"/>
                  </a:cubicBezTo>
                  <a:cubicBezTo>
                    <a:pt x="0" y="64"/>
                    <a:pt x="1" y="65"/>
                    <a:pt x="2" y="65"/>
                  </a:cubicBezTo>
                  <a:cubicBezTo>
                    <a:pt x="34" y="65"/>
                    <a:pt x="34" y="65"/>
                    <a:pt x="34" y="65"/>
                  </a:cubicBezTo>
                  <a:cubicBezTo>
                    <a:pt x="48" y="50"/>
                    <a:pt x="48" y="50"/>
                    <a:pt x="48" y="50"/>
                  </a:cubicBezTo>
                  <a:cubicBezTo>
                    <a:pt x="48" y="10"/>
                    <a:pt x="48" y="10"/>
                    <a:pt x="48" y="10"/>
                  </a:cubicBezTo>
                  <a:cubicBezTo>
                    <a:pt x="48" y="9"/>
                    <a:pt x="48" y="8"/>
                    <a:pt x="46" y="8"/>
                  </a:cubicBezTo>
                  <a:close/>
                  <a:moveTo>
                    <a:pt x="32" y="61"/>
                  </a:moveTo>
                  <a:cubicBezTo>
                    <a:pt x="32" y="49"/>
                    <a:pt x="32" y="49"/>
                    <a:pt x="32" y="49"/>
                  </a:cubicBezTo>
                  <a:cubicBezTo>
                    <a:pt x="44" y="49"/>
                    <a:pt x="44" y="49"/>
                    <a:pt x="44" y="49"/>
                  </a:cubicBezTo>
                  <a:lnTo>
                    <a:pt x="32" y="61"/>
                  </a:lnTo>
                  <a:close/>
                  <a:moveTo>
                    <a:pt x="40" y="8"/>
                  </a:moveTo>
                  <a:cubicBezTo>
                    <a:pt x="32" y="8"/>
                    <a:pt x="32" y="8"/>
                    <a:pt x="32" y="8"/>
                  </a:cubicBezTo>
                  <a:cubicBezTo>
                    <a:pt x="32" y="4"/>
                    <a:pt x="32" y="4"/>
                    <a:pt x="32" y="4"/>
                  </a:cubicBezTo>
                  <a:cubicBezTo>
                    <a:pt x="32" y="2"/>
                    <a:pt x="30" y="0"/>
                    <a:pt x="28" y="0"/>
                  </a:cubicBezTo>
                  <a:cubicBezTo>
                    <a:pt x="20" y="0"/>
                    <a:pt x="20" y="0"/>
                    <a:pt x="20" y="0"/>
                  </a:cubicBezTo>
                  <a:cubicBezTo>
                    <a:pt x="18" y="0"/>
                    <a:pt x="16" y="2"/>
                    <a:pt x="16" y="4"/>
                  </a:cubicBezTo>
                  <a:cubicBezTo>
                    <a:pt x="16" y="8"/>
                    <a:pt x="16" y="8"/>
                    <a:pt x="16" y="8"/>
                  </a:cubicBezTo>
                  <a:cubicBezTo>
                    <a:pt x="8" y="8"/>
                    <a:pt x="8" y="8"/>
                    <a:pt x="8" y="8"/>
                  </a:cubicBezTo>
                  <a:cubicBezTo>
                    <a:pt x="8" y="16"/>
                    <a:pt x="8" y="16"/>
                    <a:pt x="8" y="16"/>
                  </a:cubicBezTo>
                  <a:cubicBezTo>
                    <a:pt x="40" y="16"/>
                    <a:pt x="40" y="16"/>
                    <a:pt x="40" y="16"/>
                  </a:cubicBezTo>
                  <a:lnTo>
                    <a:pt x="40" y="8"/>
                  </a:lnTo>
                  <a:close/>
                  <a:moveTo>
                    <a:pt x="28" y="8"/>
                  </a:moveTo>
                  <a:cubicBezTo>
                    <a:pt x="20" y="8"/>
                    <a:pt x="20" y="8"/>
                    <a:pt x="20" y="8"/>
                  </a:cubicBezTo>
                  <a:cubicBezTo>
                    <a:pt x="20" y="4"/>
                    <a:pt x="20" y="4"/>
                    <a:pt x="20" y="4"/>
                  </a:cubicBezTo>
                  <a:cubicBezTo>
                    <a:pt x="20" y="4"/>
                    <a:pt x="20" y="4"/>
                    <a:pt x="20" y="4"/>
                  </a:cubicBezTo>
                  <a:cubicBezTo>
                    <a:pt x="28" y="4"/>
                    <a:pt x="28" y="4"/>
                    <a:pt x="28" y="4"/>
                  </a:cubicBezTo>
                  <a:cubicBezTo>
                    <a:pt x="28" y="4"/>
                    <a:pt x="28" y="4"/>
                    <a:pt x="28" y="4"/>
                  </a:cubicBezTo>
                  <a:lnTo>
                    <a:pt x="28" y="8"/>
                  </a:lnTo>
                  <a:close/>
                </a:path>
              </a:pathLst>
            </a:custGeom>
            <a:solidFill>
              <a:srgbClr val="00AD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171"/>
            <p:cNvSpPr>
              <a:spLocks noEditPoints="1"/>
            </p:cNvSpPr>
            <p:nvPr/>
          </p:nvSpPr>
          <p:spPr bwMode="auto">
            <a:xfrm>
              <a:off x="1423" y="1972"/>
              <a:ext cx="81" cy="81"/>
            </a:xfrm>
            <a:custGeom>
              <a:avLst/>
              <a:gdLst>
                <a:gd name="T0" fmla="*/ 55 w 66"/>
                <a:gd name="T1" fmla="*/ 0 h 66"/>
                <a:gd name="T2" fmla="*/ 11 w 66"/>
                <a:gd name="T3" fmla="*/ 0 h 66"/>
                <a:gd name="T4" fmla="*/ 0 w 66"/>
                <a:gd name="T5" fmla="*/ 11 h 66"/>
                <a:gd name="T6" fmla="*/ 1 w 66"/>
                <a:gd name="T7" fmla="*/ 55 h 66"/>
                <a:gd name="T8" fmla="*/ 12 w 66"/>
                <a:gd name="T9" fmla="*/ 66 h 66"/>
                <a:gd name="T10" fmla="*/ 55 w 66"/>
                <a:gd name="T11" fmla="*/ 66 h 66"/>
                <a:gd name="T12" fmla="*/ 66 w 66"/>
                <a:gd name="T13" fmla="*/ 55 h 66"/>
                <a:gd name="T14" fmla="*/ 66 w 66"/>
                <a:gd name="T15" fmla="*/ 11 h 66"/>
                <a:gd name="T16" fmla="*/ 55 w 66"/>
                <a:gd name="T17" fmla="*/ 0 h 66"/>
                <a:gd name="T18" fmla="*/ 22 w 66"/>
                <a:gd name="T19" fmla="*/ 29 h 66"/>
                <a:gd name="T20" fmla="*/ 45 w 66"/>
                <a:gd name="T21" fmla="*/ 29 h 66"/>
                <a:gd name="T22" fmla="*/ 46 w 66"/>
                <a:gd name="T23" fmla="*/ 33 h 66"/>
                <a:gd name="T24" fmla="*/ 33 w 66"/>
                <a:gd name="T25" fmla="*/ 46 h 66"/>
                <a:gd name="T26" fmla="*/ 21 w 66"/>
                <a:gd name="T27" fmla="*/ 33 h 66"/>
                <a:gd name="T28" fmla="*/ 22 w 66"/>
                <a:gd name="T29" fmla="*/ 29 h 66"/>
                <a:gd name="T30" fmla="*/ 58 w 66"/>
                <a:gd name="T31" fmla="*/ 29 h 66"/>
                <a:gd name="T32" fmla="*/ 58 w 66"/>
                <a:gd name="T33" fmla="*/ 45 h 66"/>
                <a:gd name="T34" fmla="*/ 58 w 66"/>
                <a:gd name="T35" fmla="*/ 53 h 66"/>
                <a:gd name="T36" fmla="*/ 54 w 66"/>
                <a:gd name="T37" fmla="*/ 58 h 66"/>
                <a:gd name="T38" fmla="*/ 13 w 66"/>
                <a:gd name="T39" fmla="*/ 58 h 66"/>
                <a:gd name="T40" fmla="*/ 9 w 66"/>
                <a:gd name="T41" fmla="*/ 54 h 66"/>
                <a:gd name="T42" fmla="*/ 9 w 66"/>
                <a:gd name="T43" fmla="*/ 46 h 66"/>
                <a:gd name="T44" fmla="*/ 9 w 66"/>
                <a:gd name="T45" fmla="*/ 29 h 66"/>
                <a:gd name="T46" fmla="*/ 9 w 66"/>
                <a:gd name="T47" fmla="*/ 29 h 66"/>
                <a:gd name="T48" fmla="*/ 15 w 66"/>
                <a:gd name="T49" fmla="*/ 29 h 66"/>
                <a:gd name="T50" fmla="*/ 15 w 66"/>
                <a:gd name="T51" fmla="*/ 33 h 66"/>
                <a:gd name="T52" fmla="*/ 33 w 66"/>
                <a:gd name="T53" fmla="*/ 52 h 66"/>
                <a:gd name="T54" fmla="*/ 52 w 66"/>
                <a:gd name="T55" fmla="*/ 33 h 66"/>
                <a:gd name="T56" fmla="*/ 51 w 66"/>
                <a:gd name="T57" fmla="*/ 29 h 66"/>
                <a:gd name="T58" fmla="*/ 58 w 66"/>
                <a:gd name="T59" fmla="*/ 29 h 66"/>
                <a:gd name="T60" fmla="*/ 58 w 66"/>
                <a:gd name="T61" fmla="*/ 15 h 66"/>
                <a:gd name="T62" fmla="*/ 56 w 66"/>
                <a:gd name="T63" fmla="*/ 17 h 66"/>
                <a:gd name="T64" fmla="*/ 52 w 66"/>
                <a:gd name="T65" fmla="*/ 17 h 66"/>
                <a:gd name="T66" fmla="*/ 50 w 66"/>
                <a:gd name="T67" fmla="*/ 15 h 66"/>
                <a:gd name="T68" fmla="*/ 50 w 66"/>
                <a:gd name="T69" fmla="*/ 10 h 66"/>
                <a:gd name="T70" fmla="*/ 52 w 66"/>
                <a:gd name="T71" fmla="*/ 8 h 66"/>
                <a:gd name="T72" fmla="*/ 56 w 66"/>
                <a:gd name="T73" fmla="*/ 8 h 66"/>
                <a:gd name="T74" fmla="*/ 58 w 66"/>
                <a:gd name="T75" fmla="*/ 10 h 66"/>
                <a:gd name="T76" fmla="*/ 58 w 66"/>
                <a:gd name="T77" fmla="*/ 1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 h="66">
                  <a:moveTo>
                    <a:pt x="55" y="0"/>
                  </a:moveTo>
                  <a:cubicBezTo>
                    <a:pt x="11" y="0"/>
                    <a:pt x="11" y="0"/>
                    <a:pt x="11" y="0"/>
                  </a:cubicBezTo>
                  <a:cubicBezTo>
                    <a:pt x="5" y="1"/>
                    <a:pt x="0" y="5"/>
                    <a:pt x="0" y="11"/>
                  </a:cubicBezTo>
                  <a:cubicBezTo>
                    <a:pt x="1" y="55"/>
                    <a:pt x="1" y="55"/>
                    <a:pt x="1" y="55"/>
                  </a:cubicBezTo>
                  <a:cubicBezTo>
                    <a:pt x="1" y="61"/>
                    <a:pt x="6" y="66"/>
                    <a:pt x="12" y="66"/>
                  </a:cubicBezTo>
                  <a:cubicBezTo>
                    <a:pt x="55" y="66"/>
                    <a:pt x="55" y="66"/>
                    <a:pt x="55" y="66"/>
                  </a:cubicBezTo>
                  <a:cubicBezTo>
                    <a:pt x="61" y="66"/>
                    <a:pt x="66" y="61"/>
                    <a:pt x="66" y="55"/>
                  </a:cubicBezTo>
                  <a:cubicBezTo>
                    <a:pt x="66" y="11"/>
                    <a:pt x="66" y="11"/>
                    <a:pt x="66" y="11"/>
                  </a:cubicBezTo>
                  <a:cubicBezTo>
                    <a:pt x="66" y="5"/>
                    <a:pt x="61" y="0"/>
                    <a:pt x="55" y="0"/>
                  </a:cubicBezTo>
                  <a:close/>
                  <a:moveTo>
                    <a:pt x="22" y="29"/>
                  </a:moveTo>
                  <a:cubicBezTo>
                    <a:pt x="45" y="29"/>
                    <a:pt x="45" y="29"/>
                    <a:pt x="45" y="29"/>
                  </a:cubicBezTo>
                  <a:cubicBezTo>
                    <a:pt x="46" y="30"/>
                    <a:pt x="46" y="32"/>
                    <a:pt x="46" y="33"/>
                  </a:cubicBezTo>
                  <a:cubicBezTo>
                    <a:pt x="46" y="40"/>
                    <a:pt x="40" y="46"/>
                    <a:pt x="33" y="46"/>
                  </a:cubicBezTo>
                  <a:cubicBezTo>
                    <a:pt x="27" y="46"/>
                    <a:pt x="21" y="40"/>
                    <a:pt x="21" y="33"/>
                  </a:cubicBezTo>
                  <a:cubicBezTo>
                    <a:pt x="21" y="32"/>
                    <a:pt x="21" y="30"/>
                    <a:pt x="22" y="29"/>
                  </a:cubicBezTo>
                  <a:close/>
                  <a:moveTo>
                    <a:pt x="58" y="29"/>
                  </a:moveTo>
                  <a:cubicBezTo>
                    <a:pt x="58" y="45"/>
                    <a:pt x="58" y="45"/>
                    <a:pt x="58" y="45"/>
                  </a:cubicBezTo>
                  <a:cubicBezTo>
                    <a:pt x="58" y="53"/>
                    <a:pt x="58" y="53"/>
                    <a:pt x="58" y="53"/>
                  </a:cubicBezTo>
                  <a:cubicBezTo>
                    <a:pt x="58" y="56"/>
                    <a:pt x="56" y="57"/>
                    <a:pt x="54" y="58"/>
                  </a:cubicBezTo>
                  <a:cubicBezTo>
                    <a:pt x="13" y="58"/>
                    <a:pt x="13" y="58"/>
                    <a:pt x="13" y="58"/>
                  </a:cubicBezTo>
                  <a:cubicBezTo>
                    <a:pt x="11" y="58"/>
                    <a:pt x="9" y="56"/>
                    <a:pt x="9" y="54"/>
                  </a:cubicBezTo>
                  <a:cubicBezTo>
                    <a:pt x="9" y="46"/>
                    <a:pt x="9" y="46"/>
                    <a:pt x="9" y="46"/>
                  </a:cubicBezTo>
                  <a:cubicBezTo>
                    <a:pt x="9" y="29"/>
                    <a:pt x="9" y="29"/>
                    <a:pt x="9" y="29"/>
                  </a:cubicBezTo>
                  <a:cubicBezTo>
                    <a:pt x="9" y="29"/>
                    <a:pt x="9" y="29"/>
                    <a:pt x="9" y="29"/>
                  </a:cubicBezTo>
                  <a:cubicBezTo>
                    <a:pt x="15" y="29"/>
                    <a:pt x="15" y="29"/>
                    <a:pt x="15" y="29"/>
                  </a:cubicBezTo>
                  <a:cubicBezTo>
                    <a:pt x="15" y="30"/>
                    <a:pt x="15" y="32"/>
                    <a:pt x="15" y="33"/>
                  </a:cubicBezTo>
                  <a:cubicBezTo>
                    <a:pt x="15" y="43"/>
                    <a:pt x="23" y="52"/>
                    <a:pt x="33" y="52"/>
                  </a:cubicBezTo>
                  <a:cubicBezTo>
                    <a:pt x="44" y="52"/>
                    <a:pt x="52" y="43"/>
                    <a:pt x="52" y="33"/>
                  </a:cubicBezTo>
                  <a:cubicBezTo>
                    <a:pt x="52" y="32"/>
                    <a:pt x="52" y="30"/>
                    <a:pt x="51" y="29"/>
                  </a:cubicBezTo>
                  <a:cubicBezTo>
                    <a:pt x="58" y="29"/>
                    <a:pt x="58" y="29"/>
                    <a:pt x="58" y="29"/>
                  </a:cubicBezTo>
                  <a:close/>
                  <a:moveTo>
                    <a:pt x="58" y="15"/>
                  </a:moveTo>
                  <a:cubicBezTo>
                    <a:pt x="58" y="16"/>
                    <a:pt x="57" y="17"/>
                    <a:pt x="56" y="17"/>
                  </a:cubicBezTo>
                  <a:cubicBezTo>
                    <a:pt x="52" y="17"/>
                    <a:pt x="52" y="17"/>
                    <a:pt x="52" y="17"/>
                  </a:cubicBezTo>
                  <a:cubicBezTo>
                    <a:pt x="51" y="17"/>
                    <a:pt x="50" y="16"/>
                    <a:pt x="50" y="15"/>
                  </a:cubicBezTo>
                  <a:cubicBezTo>
                    <a:pt x="50" y="10"/>
                    <a:pt x="50" y="10"/>
                    <a:pt x="50" y="10"/>
                  </a:cubicBezTo>
                  <a:cubicBezTo>
                    <a:pt x="50" y="9"/>
                    <a:pt x="50" y="8"/>
                    <a:pt x="52" y="8"/>
                  </a:cubicBezTo>
                  <a:cubicBezTo>
                    <a:pt x="56" y="8"/>
                    <a:pt x="56" y="8"/>
                    <a:pt x="56" y="8"/>
                  </a:cubicBezTo>
                  <a:cubicBezTo>
                    <a:pt x="57" y="8"/>
                    <a:pt x="58" y="9"/>
                    <a:pt x="58" y="10"/>
                  </a:cubicBezTo>
                  <a:lnTo>
                    <a:pt x="58" y="15"/>
                  </a:lnTo>
                  <a:close/>
                </a:path>
              </a:pathLst>
            </a:custGeom>
            <a:solidFill>
              <a:srgbClr val="8C1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72"/>
            <p:cNvSpPr>
              <a:spLocks noEditPoints="1"/>
            </p:cNvSpPr>
            <p:nvPr/>
          </p:nvSpPr>
          <p:spPr bwMode="auto">
            <a:xfrm>
              <a:off x="1440" y="960"/>
              <a:ext cx="75" cy="75"/>
            </a:xfrm>
            <a:custGeom>
              <a:avLst/>
              <a:gdLst>
                <a:gd name="T0" fmla="*/ 30 w 61"/>
                <a:gd name="T1" fmla="*/ 0 h 61"/>
                <a:gd name="T2" fmla="*/ 0 w 61"/>
                <a:gd name="T3" fmla="*/ 30 h 61"/>
                <a:gd name="T4" fmla="*/ 30 w 61"/>
                <a:gd name="T5" fmla="*/ 61 h 61"/>
                <a:gd name="T6" fmla="*/ 61 w 61"/>
                <a:gd name="T7" fmla="*/ 30 h 61"/>
                <a:gd name="T8" fmla="*/ 30 w 61"/>
                <a:gd name="T9" fmla="*/ 0 h 61"/>
                <a:gd name="T10" fmla="*/ 30 w 61"/>
                <a:gd name="T11" fmla="*/ 55 h 61"/>
                <a:gd name="T12" fmla="*/ 6 w 61"/>
                <a:gd name="T13" fmla="*/ 30 h 61"/>
                <a:gd name="T14" fmla="*/ 30 w 61"/>
                <a:gd name="T15" fmla="*/ 6 h 61"/>
                <a:gd name="T16" fmla="*/ 55 w 61"/>
                <a:gd name="T17" fmla="*/ 30 h 61"/>
                <a:gd name="T18" fmla="*/ 30 w 61"/>
                <a:gd name="T19" fmla="*/ 55 h 61"/>
                <a:gd name="T20" fmla="*/ 27 w 61"/>
                <a:gd name="T21" fmla="*/ 15 h 61"/>
                <a:gd name="T22" fmla="*/ 34 w 61"/>
                <a:gd name="T23" fmla="*/ 15 h 61"/>
                <a:gd name="T24" fmla="*/ 34 w 61"/>
                <a:gd name="T25" fmla="*/ 23 h 61"/>
                <a:gd name="T26" fmla="*/ 27 w 61"/>
                <a:gd name="T27" fmla="*/ 23 h 61"/>
                <a:gd name="T28" fmla="*/ 27 w 61"/>
                <a:gd name="T29" fmla="*/ 15 h 61"/>
                <a:gd name="T30" fmla="*/ 38 w 61"/>
                <a:gd name="T31" fmla="*/ 46 h 61"/>
                <a:gd name="T32" fmla="*/ 23 w 61"/>
                <a:gd name="T33" fmla="*/ 46 h 61"/>
                <a:gd name="T34" fmla="*/ 23 w 61"/>
                <a:gd name="T35" fmla="*/ 42 h 61"/>
                <a:gd name="T36" fmla="*/ 27 w 61"/>
                <a:gd name="T37" fmla="*/ 42 h 61"/>
                <a:gd name="T38" fmla="*/ 27 w 61"/>
                <a:gd name="T39" fmla="*/ 30 h 61"/>
                <a:gd name="T40" fmla="*/ 23 w 61"/>
                <a:gd name="T41" fmla="*/ 30 h 61"/>
                <a:gd name="T42" fmla="*/ 23 w 61"/>
                <a:gd name="T43" fmla="*/ 27 h 61"/>
                <a:gd name="T44" fmla="*/ 34 w 61"/>
                <a:gd name="T45" fmla="*/ 27 h 61"/>
                <a:gd name="T46" fmla="*/ 34 w 61"/>
                <a:gd name="T47" fmla="*/ 42 h 61"/>
                <a:gd name="T48" fmla="*/ 38 w 61"/>
                <a:gd name="T49" fmla="*/ 42 h 61"/>
                <a:gd name="T50" fmla="*/ 38 w 61"/>
                <a:gd name="T51"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61">
                  <a:moveTo>
                    <a:pt x="30" y="0"/>
                  </a:moveTo>
                  <a:cubicBezTo>
                    <a:pt x="14" y="0"/>
                    <a:pt x="0" y="14"/>
                    <a:pt x="0" y="30"/>
                  </a:cubicBezTo>
                  <a:cubicBezTo>
                    <a:pt x="0" y="47"/>
                    <a:pt x="14" y="61"/>
                    <a:pt x="30" y="61"/>
                  </a:cubicBezTo>
                  <a:cubicBezTo>
                    <a:pt x="47" y="61"/>
                    <a:pt x="61" y="47"/>
                    <a:pt x="61" y="30"/>
                  </a:cubicBezTo>
                  <a:cubicBezTo>
                    <a:pt x="61" y="14"/>
                    <a:pt x="47" y="0"/>
                    <a:pt x="30" y="0"/>
                  </a:cubicBezTo>
                  <a:close/>
                  <a:moveTo>
                    <a:pt x="30" y="55"/>
                  </a:moveTo>
                  <a:cubicBezTo>
                    <a:pt x="17" y="55"/>
                    <a:pt x="6" y="44"/>
                    <a:pt x="6" y="30"/>
                  </a:cubicBezTo>
                  <a:cubicBezTo>
                    <a:pt x="6" y="17"/>
                    <a:pt x="17" y="6"/>
                    <a:pt x="30" y="6"/>
                  </a:cubicBezTo>
                  <a:cubicBezTo>
                    <a:pt x="44" y="6"/>
                    <a:pt x="55" y="17"/>
                    <a:pt x="55" y="30"/>
                  </a:cubicBezTo>
                  <a:cubicBezTo>
                    <a:pt x="55" y="44"/>
                    <a:pt x="44" y="55"/>
                    <a:pt x="30" y="55"/>
                  </a:cubicBezTo>
                  <a:close/>
                  <a:moveTo>
                    <a:pt x="27" y="15"/>
                  </a:moveTo>
                  <a:cubicBezTo>
                    <a:pt x="34" y="15"/>
                    <a:pt x="34" y="15"/>
                    <a:pt x="34" y="15"/>
                  </a:cubicBezTo>
                  <a:cubicBezTo>
                    <a:pt x="34" y="23"/>
                    <a:pt x="34" y="23"/>
                    <a:pt x="34" y="23"/>
                  </a:cubicBezTo>
                  <a:cubicBezTo>
                    <a:pt x="27" y="23"/>
                    <a:pt x="27" y="23"/>
                    <a:pt x="27" y="23"/>
                  </a:cubicBezTo>
                  <a:lnTo>
                    <a:pt x="27" y="15"/>
                  </a:lnTo>
                  <a:close/>
                  <a:moveTo>
                    <a:pt x="38" y="46"/>
                  </a:moveTo>
                  <a:cubicBezTo>
                    <a:pt x="23" y="46"/>
                    <a:pt x="23" y="46"/>
                    <a:pt x="23" y="46"/>
                  </a:cubicBezTo>
                  <a:cubicBezTo>
                    <a:pt x="23" y="42"/>
                    <a:pt x="23" y="42"/>
                    <a:pt x="23" y="42"/>
                  </a:cubicBezTo>
                  <a:cubicBezTo>
                    <a:pt x="27" y="42"/>
                    <a:pt x="27" y="42"/>
                    <a:pt x="27" y="42"/>
                  </a:cubicBezTo>
                  <a:cubicBezTo>
                    <a:pt x="27" y="30"/>
                    <a:pt x="27" y="30"/>
                    <a:pt x="27" y="30"/>
                  </a:cubicBezTo>
                  <a:cubicBezTo>
                    <a:pt x="23" y="30"/>
                    <a:pt x="23" y="30"/>
                    <a:pt x="23" y="30"/>
                  </a:cubicBezTo>
                  <a:cubicBezTo>
                    <a:pt x="23" y="27"/>
                    <a:pt x="23" y="27"/>
                    <a:pt x="23" y="27"/>
                  </a:cubicBezTo>
                  <a:cubicBezTo>
                    <a:pt x="34" y="27"/>
                    <a:pt x="34" y="27"/>
                    <a:pt x="34" y="27"/>
                  </a:cubicBezTo>
                  <a:cubicBezTo>
                    <a:pt x="34" y="42"/>
                    <a:pt x="34" y="42"/>
                    <a:pt x="34" y="42"/>
                  </a:cubicBezTo>
                  <a:cubicBezTo>
                    <a:pt x="38" y="42"/>
                    <a:pt x="38" y="42"/>
                    <a:pt x="38" y="42"/>
                  </a:cubicBezTo>
                  <a:lnTo>
                    <a:pt x="38" y="46"/>
                  </a:lnTo>
                  <a:close/>
                </a:path>
              </a:pathLst>
            </a:custGeom>
            <a:solidFill>
              <a:srgbClr val="8C1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173"/>
            <p:cNvSpPr>
              <a:spLocks noEditPoints="1"/>
            </p:cNvSpPr>
            <p:nvPr/>
          </p:nvSpPr>
          <p:spPr bwMode="auto">
            <a:xfrm>
              <a:off x="1471" y="2896"/>
              <a:ext cx="87" cy="76"/>
            </a:xfrm>
            <a:custGeom>
              <a:avLst/>
              <a:gdLst>
                <a:gd name="T0" fmla="*/ 58 w 87"/>
                <a:gd name="T1" fmla="*/ 10 h 76"/>
                <a:gd name="T2" fmla="*/ 31 w 87"/>
                <a:gd name="T3" fmla="*/ 0 h 76"/>
                <a:gd name="T4" fmla="*/ 0 w 87"/>
                <a:gd name="T5" fmla="*/ 10 h 76"/>
                <a:gd name="T6" fmla="*/ 0 w 87"/>
                <a:gd name="T7" fmla="*/ 76 h 76"/>
                <a:gd name="T8" fmla="*/ 31 w 87"/>
                <a:gd name="T9" fmla="*/ 65 h 76"/>
                <a:gd name="T10" fmla="*/ 58 w 87"/>
                <a:gd name="T11" fmla="*/ 76 h 76"/>
                <a:gd name="T12" fmla="*/ 87 w 87"/>
                <a:gd name="T13" fmla="*/ 65 h 76"/>
                <a:gd name="T14" fmla="*/ 87 w 87"/>
                <a:gd name="T15" fmla="*/ 0 h 76"/>
                <a:gd name="T16" fmla="*/ 58 w 87"/>
                <a:gd name="T17" fmla="*/ 10 h 76"/>
                <a:gd name="T18" fmla="*/ 33 w 87"/>
                <a:gd name="T19" fmla="*/ 6 h 76"/>
                <a:gd name="T20" fmla="*/ 55 w 87"/>
                <a:gd name="T21" fmla="*/ 15 h 76"/>
                <a:gd name="T22" fmla="*/ 55 w 87"/>
                <a:gd name="T23" fmla="*/ 69 h 76"/>
                <a:gd name="T24" fmla="*/ 33 w 87"/>
                <a:gd name="T25" fmla="*/ 60 h 76"/>
                <a:gd name="T26" fmla="*/ 33 w 87"/>
                <a:gd name="T27" fmla="*/ 6 h 76"/>
                <a:gd name="T28" fmla="*/ 6 w 87"/>
                <a:gd name="T29" fmla="*/ 15 h 76"/>
                <a:gd name="T30" fmla="*/ 28 w 87"/>
                <a:gd name="T31" fmla="*/ 6 h 76"/>
                <a:gd name="T32" fmla="*/ 28 w 87"/>
                <a:gd name="T33" fmla="*/ 60 h 76"/>
                <a:gd name="T34" fmla="*/ 6 w 87"/>
                <a:gd name="T35" fmla="*/ 67 h 76"/>
                <a:gd name="T36" fmla="*/ 6 w 87"/>
                <a:gd name="T37" fmla="*/ 15 h 76"/>
                <a:gd name="T38" fmla="*/ 82 w 87"/>
                <a:gd name="T39" fmla="*/ 61 h 76"/>
                <a:gd name="T40" fmla="*/ 60 w 87"/>
                <a:gd name="T41" fmla="*/ 69 h 76"/>
                <a:gd name="T42" fmla="*/ 60 w 87"/>
                <a:gd name="T43" fmla="*/ 15 h 76"/>
                <a:gd name="T44" fmla="*/ 82 w 87"/>
                <a:gd name="T45" fmla="*/ 7 h 76"/>
                <a:gd name="T46" fmla="*/ 82 w 87"/>
                <a:gd name="T47" fmla="*/ 6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7" h="76">
                  <a:moveTo>
                    <a:pt x="58" y="10"/>
                  </a:moveTo>
                  <a:lnTo>
                    <a:pt x="31" y="0"/>
                  </a:lnTo>
                  <a:lnTo>
                    <a:pt x="0" y="10"/>
                  </a:lnTo>
                  <a:lnTo>
                    <a:pt x="0" y="76"/>
                  </a:lnTo>
                  <a:lnTo>
                    <a:pt x="31" y="65"/>
                  </a:lnTo>
                  <a:lnTo>
                    <a:pt x="58" y="76"/>
                  </a:lnTo>
                  <a:lnTo>
                    <a:pt x="87" y="65"/>
                  </a:lnTo>
                  <a:lnTo>
                    <a:pt x="87" y="0"/>
                  </a:lnTo>
                  <a:lnTo>
                    <a:pt x="58" y="10"/>
                  </a:lnTo>
                  <a:close/>
                  <a:moveTo>
                    <a:pt x="33" y="6"/>
                  </a:moveTo>
                  <a:lnTo>
                    <a:pt x="55" y="15"/>
                  </a:lnTo>
                  <a:lnTo>
                    <a:pt x="55" y="69"/>
                  </a:lnTo>
                  <a:lnTo>
                    <a:pt x="33" y="60"/>
                  </a:lnTo>
                  <a:lnTo>
                    <a:pt x="33" y="6"/>
                  </a:lnTo>
                  <a:close/>
                  <a:moveTo>
                    <a:pt x="6" y="15"/>
                  </a:moveTo>
                  <a:lnTo>
                    <a:pt x="28" y="6"/>
                  </a:lnTo>
                  <a:lnTo>
                    <a:pt x="28" y="60"/>
                  </a:lnTo>
                  <a:lnTo>
                    <a:pt x="6" y="67"/>
                  </a:lnTo>
                  <a:lnTo>
                    <a:pt x="6" y="15"/>
                  </a:lnTo>
                  <a:close/>
                  <a:moveTo>
                    <a:pt x="82" y="61"/>
                  </a:moveTo>
                  <a:lnTo>
                    <a:pt x="60" y="69"/>
                  </a:lnTo>
                  <a:lnTo>
                    <a:pt x="60" y="15"/>
                  </a:lnTo>
                  <a:lnTo>
                    <a:pt x="82" y="7"/>
                  </a:lnTo>
                  <a:lnTo>
                    <a:pt x="82" y="61"/>
                  </a:lnTo>
                  <a:close/>
                </a:path>
              </a:pathLst>
            </a:custGeom>
            <a:solidFill>
              <a:srgbClr val="FF9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74"/>
            <p:cNvSpPr>
              <a:spLocks noEditPoints="1"/>
            </p:cNvSpPr>
            <p:nvPr/>
          </p:nvSpPr>
          <p:spPr bwMode="auto">
            <a:xfrm>
              <a:off x="2534" y="832"/>
              <a:ext cx="57" cy="58"/>
            </a:xfrm>
            <a:custGeom>
              <a:avLst/>
              <a:gdLst>
                <a:gd name="T0" fmla="*/ 3 w 47"/>
                <a:gd name="T1" fmla="*/ 0 h 47"/>
                <a:gd name="T2" fmla="*/ 21 w 47"/>
                <a:gd name="T3" fmla="*/ 0 h 47"/>
                <a:gd name="T4" fmla="*/ 21 w 47"/>
                <a:gd name="T5" fmla="*/ 3 h 47"/>
                <a:gd name="T6" fmla="*/ 3 w 47"/>
                <a:gd name="T7" fmla="*/ 3 h 47"/>
                <a:gd name="T8" fmla="*/ 3 w 47"/>
                <a:gd name="T9" fmla="*/ 0 h 47"/>
                <a:gd name="T10" fmla="*/ 26 w 47"/>
                <a:gd name="T11" fmla="*/ 0 h 47"/>
                <a:gd name="T12" fmla="*/ 44 w 47"/>
                <a:gd name="T13" fmla="*/ 0 h 47"/>
                <a:gd name="T14" fmla="*/ 44 w 47"/>
                <a:gd name="T15" fmla="*/ 3 h 47"/>
                <a:gd name="T16" fmla="*/ 26 w 47"/>
                <a:gd name="T17" fmla="*/ 3 h 47"/>
                <a:gd name="T18" fmla="*/ 26 w 47"/>
                <a:gd name="T19" fmla="*/ 0 h 47"/>
                <a:gd name="T20" fmla="*/ 43 w 47"/>
                <a:gd name="T21" fmla="*/ 15 h 47"/>
                <a:gd name="T22" fmla="*/ 41 w 47"/>
                <a:gd name="T23" fmla="*/ 15 h 47"/>
                <a:gd name="T24" fmla="*/ 41 w 47"/>
                <a:gd name="T25" fmla="*/ 3 h 47"/>
                <a:gd name="T26" fmla="*/ 29 w 47"/>
                <a:gd name="T27" fmla="*/ 3 h 47"/>
                <a:gd name="T28" fmla="*/ 29 w 47"/>
                <a:gd name="T29" fmla="*/ 15 h 47"/>
                <a:gd name="T30" fmla="*/ 18 w 47"/>
                <a:gd name="T31" fmla="*/ 15 h 47"/>
                <a:gd name="T32" fmla="*/ 18 w 47"/>
                <a:gd name="T33" fmla="*/ 3 h 47"/>
                <a:gd name="T34" fmla="*/ 6 w 47"/>
                <a:gd name="T35" fmla="*/ 3 h 47"/>
                <a:gd name="T36" fmla="*/ 6 w 47"/>
                <a:gd name="T37" fmla="*/ 15 h 47"/>
                <a:gd name="T38" fmla="*/ 4 w 47"/>
                <a:gd name="T39" fmla="*/ 15 h 47"/>
                <a:gd name="T40" fmla="*/ 0 w 47"/>
                <a:gd name="T41" fmla="*/ 18 h 47"/>
                <a:gd name="T42" fmla="*/ 0 w 47"/>
                <a:gd name="T43" fmla="*/ 43 h 47"/>
                <a:gd name="T44" fmla="*/ 4 w 47"/>
                <a:gd name="T45" fmla="*/ 47 h 47"/>
                <a:gd name="T46" fmla="*/ 17 w 47"/>
                <a:gd name="T47" fmla="*/ 47 h 47"/>
                <a:gd name="T48" fmla="*/ 21 w 47"/>
                <a:gd name="T49" fmla="*/ 43 h 47"/>
                <a:gd name="T50" fmla="*/ 21 w 47"/>
                <a:gd name="T51" fmla="*/ 26 h 47"/>
                <a:gd name="T52" fmla="*/ 26 w 47"/>
                <a:gd name="T53" fmla="*/ 26 h 47"/>
                <a:gd name="T54" fmla="*/ 26 w 47"/>
                <a:gd name="T55" fmla="*/ 43 h 47"/>
                <a:gd name="T56" fmla="*/ 30 w 47"/>
                <a:gd name="T57" fmla="*/ 47 h 47"/>
                <a:gd name="T58" fmla="*/ 43 w 47"/>
                <a:gd name="T59" fmla="*/ 47 h 47"/>
                <a:gd name="T60" fmla="*/ 47 w 47"/>
                <a:gd name="T61" fmla="*/ 43 h 47"/>
                <a:gd name="T62" fmla="*/ 47 w 47"/>
                <a:gd name="T63" fmla="*/ 18 h 47"/>
                <a:gd name="T64" fmla="*/ 43 w 47"/>
                <a:gd name="T65" fmla="*/ 15 h 47"/>
                <a:gd name="T66" fmla="*/ 16 w 47"/>
                <a:gd name="T67" fmla="*/ 44 h 47"/>
                <a:gd name="T68" fmla="*/ 5 w 47"/>
                <a:gd name="T69" fmla="*/ 44 h 47"/>
                <a:gd name="T70" fmla="*/ 3 w 47"/>
                <a:gd name="T71" fmla="*/ 42 h 47"/>
                <a:gd name="T72" fmla="*/ 5 w 47"/>
                <a:gd name="T73" fmla="*/ 41 h 47"/>
                <a:gd name="T74" fmla="*/ 16 w 47"/>
                <a:gd name="T75" fmla="*/ 41 h 47"/>
                <a:gd name="T76" fmla="*/ 18 w 47"/>
                <a:gd name="T77" fmla="*/ 42 h 47"/>
                <a:gd name="T78" fmla="*/ 16 w 47"/>
                <a:gd name="T79" fmla="*/ 44 h 47"/>
                <a:gd name="T80" fmla="*/ 25 w 47"/>
                <a:gd name="T81" fmla="*/ 23 h 47"/>
                <a:gd name="T82" fmla="*/ 22 w 47"/>
                <a:gd name="T83" fmla="*/ 23 h 47"/>
                <a:gd name="T84" fmla="*/ 21 w 47"/>
                <a:gd name="T85" fmla="*/ 22 h 47"/>
                <a:gd name="T86" fmla="*/ 22 w 47"/>
                <a:gd name="T87" fmla="*/ 21 h 47"/>
                <a:gd name="T88" fmla="*/ 25 w 47"/>
                <a:gd name="T89" fmla="*/ 21 h 47"/>
                <a:gd name="T90" fmla="*/ 26 w 47"/>
                <a:gd name="T91" fmla="*/ 22 h 47"/>
                <a:gd name="T92" fmla="*/ 25 w 47"/>
                <a:gd name="T93" fmla="*/ 23 h 47"/>
                <a:gd name="T94" fmla="*/ 42 w 47"/>
                <a:gd name="T95" fmla="*/ 44 h 47"/>
                <a:gd name="T96" fmla="*/ 31 w 47"/>
                <a:gd name="T97" fmla="*/ 44 h 47"/>
                <a:gd name="T98" fmla="*/ 29 w 47"/>
                <a:gd name="T99" fmla="*/ 42 h 47"/>
                <a:gd name="T100" fmla="*/ 31 w 47"/>
                <a:gd name="T101" fmla="*/ 41 h 47"/>
                <a:gd name="T102" fmla="*/ 42 w 47"/>
                <a:gd name="T103" fmla="*/ 41 h 47"/>
                <a:gd name="T104" fmla="*/ 44 w 47"/>
                <a:gd name="T105" fmla="*/ 42 h 47"/>
                <a:gd name="T106" fmla="*/ 42 w 47"/>
                <a:gd name="T107"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7" h="47">
                  <a:moveTo>
                    <a:pt x="3" y="0"/>
                  </a:moveTo>
                  <a:cubicBezTo>
                    <a:pt x="21" y="0"/>
                    <a:pt x="21" y="0"/>
                    <a:pt x="21" y="0"/>
                  </a:cubicBezTo>
                  <a:cubicBezTo>
                    <a:pt x="21" y="3"/>
                    <a:pt x="21" y="3"/>
                    <a:pt x="21" y="3"/>
                  </a:cubicBezTo>
                  <a:cubicBezTo>
                    <a:pt x="3" y="3"/>
                    <a:pt x="3" y="3"/>
                    <a:pt x="3" y="3"/>
                  </a:cubicBezTo>
                  <a:lnTo>
                    <a:pt x="3" y="0"/>
                  </a:lnTo>
                  <a:close/>
                  <a:moveTo>
                    <a:pt x="26" y="0"/>
                  </a:moveTo>
                  <a:cubicBezTo>
                    <a:pt x="44" y="0"/>
                    <a:pt x="44" y="0"/>
                    <a:pt x="44" y="0"/>
                  </a:cubicBezTo>
                  <a:cubicBezTo>
                    <a:pt x="44" y="3"/>
                    <a:pt x="44" y="3"/>
                    <a:pt x="44" y="3"/>
                  </a:cubicBezTo>
                  <a:cubicBezTo>
                    <a:pt x="26" y="3"/>
                    <a:pt x="26" y="3"/>
                    <a:pt x="26" y="3"/>
                  </a:cubicBezTo>
                  <a:lnTo>
                    <a:pt x="26" y="0"/>
                  </a:lnTo>
                  <a:close/>
                  <a:moveTo>
                    <a:pt x="43" y="15"/>
                  </a:moveTo>
                  <a:cubicBezTo>
                    <a:pt x="41" y="15"/>
                    <a:pt x="41" y="15"/>
                    <a:pt x="41" y="15"/>
                  </a:cubicBezTo>
                  <a:cubicBezTo>
                    <a:pt x="41" y="3"/>
                    <a:pt x="41" y="3"/>
                    <a:pt x="41" y="3"/>
                  </a:cubicBezTo>
                  <a:cubicBezTo>
                    <a:pt x="29" y="3"/>
                    <a:pt x="29" y="3"/>
                    <a:pt x="29" y="3"/>
                  </a:cubicBezTo>
                  <a:cubicBezTo>
                    <a:pt x="29" y="15"/>
                    <a:pt x="29" y="15"/>
                    <a:pt x="29" y="15"/>
                  </a:cubicBezTo>
                  <a:cubicBezTo>
                    <a:pt x="18" y="15"/>
                    <a:pt x="18" y="15"/>
                    <a:pt x="18" y="15"/>
                  </a:cubicBezTo>
                  <a:cubicBezTo>
                    <a:pt x="18" y="3"/>
                    <a:pt x="18" y="3"/>
                    <a:pt x="18" y="3"/>
                  </a:cubicBezTo>
                  <a:cubicBezTo>
                    <a:pt x="6" y="3"/>
                    <a:pt x="6" y="3"/>
                    <a:pt x="6" y="3"/>
                  </a:cubicBezTo>
                  <a:cubicBezTo>
                    <a:pt x="6" y="15"/>
                    <a:pt x="6" y="15"/>
                    <a:pt x="6" y="15"/>
                  </a:cubicBezTo>
                  <a:cubicBezTo>
                    <a:pt x="4" y="15"/>
                    <a:pt x="4" y="15"/>
                    <a:pt x="4" y="15"/>
                  </a:cubicBezTo>
                  <a:cubicBezTo>
                    <a:pt x="2" y="15"/>
                    <a:pt x="0" y="16"/>
                    <a:pt x="0" y="18"/>
                  </a:cubicBezTo>
                  <a:cubicBezTo>
                    <a:pt x="0" y="43"/>
                    <a:pt x="0" y="43"/>
                    <a:pt x="0" y="43"/>
                  </a:cubicBezTo>
                  <a:cubicBezTo>
                    <a:pt x="0" y="45"/>
                    <a:pt x="2" y="47"/>
                    <a:pt x="4" y="47"/>
                  </a:cubicBezTo>
                  <a:cubicBezTo>
                    <a:pt x="17" y="47"/>
                    <a:pt x="17" y="47"/>
                    <a:pt x="17" y="47"/>
                  </a:cubicBezTo>
                  <a:cubicBezTo>
                    <a:pt x="19" y="47"/>
                    <a:pt x="21" y="45"/>
                    <a:pt x="21" y="43"/>
                  </a:cubicBezTo>
                  <a:cubicBezTo>
                    <a:pt x="21" y="26"/>
                    <a:pt x="21" y="26"/>
                    <a:pt x="21" y="26"/>
                  </a:cubicBezTo>
                  <a:cubicBezTo>
                    <a:pt x="26" y="26"/>
                    <a:pt x="26" y="26"/>
                    <a:pt x="26" y="26"/>
                  </a:cubicBezTo>
                  <a:cubicBezTo>
                    <a:pt x="26" y="43"/>
                    <a:pt x="26" y="43"/>
                    <a:pt x="26" y="43"/>
                  </a:cubicBezTo>
                  <a:cubicBezTo>
                    <a:pt x="26" y="45"/>
                    <a:pt x="28" y="47"/>
                    <a:pt x="30" y="47"/>
                  </a:cubicBezTo>
                  <a:cubicBezTo>
                    <a:pt x="43" y="47"/>
                    <a:pt x="43" y="47"/>
                    <a:pt x="43" y="47"/>
                  </a:cubicBezTo>
                  <a:cubicBezTo>
                    <a:pt x="45" y="47"/>
                    <a:pt x="47" y="45"/>
                    <a:pt x="47" y="43"/>
                  </a:cubicBezTo>
                  <a:cubicBezTo>
                    <a:pt x="47" y="18"/>
                    <a:pt x="47" y="18"/>
                    <a:pt x="47" y="18"/>
                  </a:cubicBezTo>
                  <a:cubicBezTo>
                    <a:pt x="47" y="16"/>
                    <a:pt x="45" y="15"/>
                    <a:pt x="43" y="15"/>
                  </a:cubicBezTo>
                  <a:close/>
                  <a:moveTo>
                    <a:pt x="16" y="44"/>
                  </a:moveTo>
                  <a:cubicBezTo>
                    <a:pt x="5" y="44"/>
                    <a:pt x="5" y="44"/>
                    <a:pt x="5" y="44"/>
                  </a:cubicBezTo>
                  <a:cubicBezTo>
                    <a:pt x="4" y="44"/>
                    <a:pt x="3" y="43"/>
                    <a:pt x="3" y="42"/>
                  </a:cubicBezTo>
                  <a:cubicBezTo>
                    <a:pt x="3" y="41"/>
                    <a:pt x="4" y="41"/>
                    <a:pt x="5" y="41"/>
                  </a:cubicBezTo>
                  <a:cubicBezTo>
                    <a:pt x="16" y="41"/>
                    <a:pt x="16" y="41"/>
                    <a:pt x="16" y="41"/>
                  </a:cubicBezTo>
                  <a:cubicBezTo>
                    <a:pt x="17" y="41"/>
                    <a:pt x="18" y="41"/>
                    <a:pt x="18" y="42"/>
                  </a:cubicBezTo>
                  <a:cubicBezTo>
                    <a:pt x="18" y="43"/>
                    <a:pt x="17" y="44"/>
                    <a:pt x="16" y="44"/>
                  </a:cubicBezTo>
                  <a:close/>
                  <a:moveTo>
                    <a:pt x="25" y="23"/>
                  </a:moveTo>
                  <a:cubicBezTo>
                    <a:pt x="22" y="23"/>
                    <a:pt x="22" y="23"/>
                    <a:pt x="22" y="23"/>
                  </a:cubicBezTo>
                  <a:cubicBezTo>
                    <a:pt x="21" y="23"/>
                    <a:pt x="21" y="23"/>
                    <a:pt x="21" y="22"/>
                  </a:cubicBezTo>
                  <a:cubicBezTo>
                    <a:pt x="21" y="21"/>
                    <a:pt x="21" y="21"/>
                    <a:pt x="22" y="21"/>
                  </a:cubicBezTo>
                  <a:cubicBezTo>
                    <a:pt x="25" y="21"/>
                    <a:pt x="25" y="21"/>
                    <a:pt x="25" y="21"/>
                  </a:cubicBezTo>
                  <a:cubicBezTo>
                    <a:pt x="26" y="21"/>
                    <a:pt x="26" y="21"/>
                    <a:pt x="26" y="22"/>
                  </a:cubicBezTo>
                  <a:cubicBezTo>
                    <a:pt x="26" y="23"/>
                    <a:pt x="26" y="23"/>
                    <a:pt x="25" y="23"/>
                  </a:cubicBezTo>
                  <a:close/>
                  <a:moveTo>
                    <a:pt x="42" y="44"/>
                  </a:moveTo>
                  <a:cubicBezTo>
                    <a:pt x="31" y="44"/>
                    <a:pt x="31" y="44"/>
                    <a:pt x="31" y="44"/>
                  </a:cubicBezTo>
                  <a:cubicBezTo>
                    <a:pt x="30" y="44"/>
                    <a:pt x="29" y="43"/>
                    <a:pt x="29" y="42"/>
                  </a:cubicBezTo>
                  <a:cubicBezTo>
                    <a:pt x="29" y="41"/>
                    <a:pt x="30" y="41"/>
                    <a:pt x="31" y="41"/>
                  </a:cubicBezTo>
                  <a:cubicBezTo>
                    <a:pt x="42" y="41"/>
                    <a:pt x="42" y="41"/>
                    <a:pt x="42" y="41"/>
                  </a:cubicBezTo>
                  <a:cubicBezTo>
                    <a:pt x="43" y="41"/>
                    <a:pt x="44" y="41"/>
                    <a:pt x="44" y="42"/>
                  </a:cubicBezTo>
                  <a:cubicBezTo>
                    <a:pt x="44" y="43"/>
                    <a:pt x="43" y="44"/>
                    <a:pt x="42" y="44"/>
                  </a:cubicBezTo>
                  <a:close/>
                </a:path>
              </a:pathLst>
            </a:custGeom>
            <a:solidFill>
              <a:srgbClr val="FF9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75"/>
            <p:cNvSpPr>
              <a:spLocks noEditPoints="1"/>
            </p:cNvSpPr>
            <p:nvPr/>
          </p:nvSpPr>
          <p:spPr bwMode="auto">
            <a:xfrm>
              <a:off x="1852" y="819"/>
              <a:ext cx="71" cy="72"/>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29 w 58"/>
                <a:gd name="T11" fmla="*/ 53 h 58"/>
                <a:gd name="T12" fmla="*/ 5 w 58"/>
                <a:gd name="T13" fmla="*/ 29 h 58"/>
                <a:gd name="T14" fmla="*/ 29 w 58"/>
                <a:gd name="T15" fmla="*/ 6 h 58"/>
                <a:gd name="T16" fmla="*/ 53 w 58"/>
                <a:gd name="T17" fmla="*/ 29 h 58"/>
                <a:gd name="T18" fmla="*/ 29 w 58"/>
                <a:gd name="T19" fmla="*/ 53 h 58"/>
                <a:gd name="T20" fmla="*/ 18 w 58"/>
                <a:gd name="T21" fmla="*/ 18 h 58"/>
                <a:gd name="T22" fmla="*/ 40 w 58"/>
                <a:gd name="T23" fmla="*/ 18 h 58"/>
                <a:gd name="T24" fmla="*/ 40 w 58"/>
                <a:gd name="T25" fmla="*/ 40 h 58"/>
                <a:gd name="T26" fmla="*/ 18 w 58"/>
                <a:gd name="T27" fmla="*/ 40 h 58"/>
                <a:gd name="T28" fmla="*/ 18 w 58"/>
                <a:gd name="T29" fmla="*/ 1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29" y="53"/>
                  </a:moveTo>
                  <a:cubicBezTo>
                    <a:pt x="16" y="53"/>
                    <a:pt x="5" y="42"/>
                    <a:pt x="5" y="29"/>
                  </a:cubicBezTo>
                  <a:cubicBezTo>
                    <a:pt x="5" y="16"/>
                    <a:pt x="16" y="6"/>
                    <a:pt x="29" y="6"/>
                  </a:cubicBezTo>
                  <a:cubicBezTo>
                    <a:pt x="42" y="6"/>
                    <a:pt x="53" y="16"/>
                    <a:pt x="53" y="29"/>
                  </a:cubicBezTo>
                  <a:cubicBezTo>
                    <a:pt x="53" y="42"/>
                    <a:pt x="42" y="53"/>
                    <a:pt x="29" y="53"/>
                  </a:cubicBezTo>
                  <a:close/>
                  <a:moveTo>
                    <a:pt x="18" y="18"/>
                  </a:moveTo>
                  <a:cubicBezTo>
                    <a:pt x="40" y="18"/>
                    <a:pt x="40" y="18"/>
                    <a:pt x="40" y="18"/>
                  </a:cubicBezTo>
                  <a:cubicBezTo>
                    <a:pt x="40" y="40"/>
                    <a:pt x="40" y="40"/>
                    <a:pt x="40" y="40"/>
                  </a:cubicBezTo>
                  <a:cubicBezTo>
                    <a:pt x="18" y="40"/>
                    <a:pt x="18" y="40"/>
                    <a:pt x="18" y="40"/>
                  </a:cubicBezTo>
                  <a:lnTo>
                    <a:pt x="18" y="18"/>
                  </a:lnTo>
                  <a:close/>
                </a:path>
              </a:pathLst>
            </a:custGeom>
            <a:solidFill>
              <a:srgbClr val="FF4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76"/>
            <p:cNvSpPr>
              <a:spLocks noEditPoints="1"/>
            </p:cNvSpPr>
            <p:nvPr/>
          </p:nvSpPr>
          <p:spPr bwMode="auto">
            <a:xfrm>
              <a:off x="1108" y="2334"/>
              <a:ext cx="70" cy="62"/>
            </a:xfrm>
            <a:custGeom>
              <a:avLst/>
              <a:gdLst>
                <a:gd name="T0" fmla="*/ 24 w 57"/>
                <a:gd name="T1" fmla="*/ 0 h 50"/>
                <a:gd name="T2" fmla="*/ 24 w 57"/>
                <a:gd name="T3" fmla="*/ 0 h 50"/>
                <a:gd name="T4" fmla="*/ 47 w 57"/>
                <a:gd name="T5" fmla="*/ 19 h 50"/>
                <a:gd name="T6" fmla="*/ 24 w 57"/>
                <a:gd name="T7" fmla="*/ 38 h 50"/>
                <a:gd name="T8" fmla="*/ 20 w 57"/>
                <a:gd name="T9" fmla="*/ 38 h 50"/>
                <a:gd name="T10" fmla="*/ 3 w 57"/>
                <a:gd name="T11" fmla="*/ 44 h 50"/>
                <a:gd name="T12" fmla="*/ 3 w 57"/>
                <a:gd name="T13" fmla="*/ 43 h 50"/>
                <a:gd name="T14" fmla="*/ 9 w 57"/>
                <a:gd name="T15" fmla="*/ 35 h 50"/>
                <a:gd name="T16" fmla="*/ 9 w 57"/>
                <a:gd name="T17" fmla="*/ 34 h 50"/>
                <a:gd name="T18" fmla="*/ 0 w 57"/>
                <a:gd name="T19" fmla="*/ 19 h 50"/>
                <a:gd name="T20" fmla="*/ 24 w 57"/>
                <a:gd name="T21" fmla="*/ 0 h 50"/>
                <a:gd name="T22" fmla="*/ 49 w 57"/>
                <a:gd name="T23" fmla="*/ 43 h 50"/>
                <a:gd name="T24" fmla="*/ 54 w 57"/>
                <a:gd name="T25" fmla="*/ 49 h 50"/>
                <a:gd name="T26" fmla="*/ 54 w 57"/>
                <a:gd name="T27" fmla="*/ 50 h 50"/>
                <a:gd name="T28" fmla="*/ 40 w 57"/>
                <a:gd name="T29" fmla="*/ 45 h 50"/>
                <a:gd name="T30" fmla="*/ 36 w 57"/>
                <a:gd name="T31" fmla="*/ 45 h 50"/>
                <a:gd name="T32" fmla="*/ 24 w 57"/>
                <a:gd name="T33" fmla="*/ 42 h 50"/>
                <a:gd name="T34" fmla="*/ 43 w 57"/>
                <a:gd name="T35" fmla="*/ 35 h 50"/>
                <a:gd name="T36" fmla="*/ 49 w 57"/>
                <a:gd name="T37" fmla="*/ 28 h 50"/>
                <a:gd name="T38" fmla="*/ 51 w 57"/>
                <a:gd name="T39" fmla="*/ 19 h 50"/>
                <a:gd name="T40" fmla="*/ 51 w 57"/>
                <a:gd name="T41" fmla="*/ 17 h 50"/>
                <a:gd name="T42" fmla="*/ 57 w 57"/>
                <a:gd name="T43" fmla="*/ 29 h 50"/>
                <a:gd name="T44" fmla="*/ 49 w 57"/>
                <a:gd name="T45" fmla="*/ 42 h 50"/>
                <a:gd name="T46" fmla="*/ 49 w 57"/>
                <a:gd name="T47"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 h="50">
                  <a:moveTo>
                    <a:pt x="24" y="0"/>
                  </a:moveTo>
                  <a:cubicBezTo>
                    <a:pt x="24" y="0"/>
                    <a:pt x="24" y="0"/>
                    <a:pt x="24" y="0"/>
                  </a:cubicBezTo>
                  <a:cubicBezTo>
                    <a:pt x="37" y="0"/>
                    <a:pt x="47" y="8"/>
                    <a:pt x="47" y="19"/>
                  </a:cubicBezTo>
                  <a:cubicBezTo>
                    <a:pt x="47" y="30"/>
                    <a:pt x="37" y="38"/>
                    <a:pt x="24" y="38"/>
                  </a:cubicBezTo>
                  <a:cubicBezTo>
                    <a:pt x="23" y="38"/>
                    <a:pt x="21" y="38"/>
                    <a:pt x="20" y="38"/>
                  </a:cubicBezTo>
                  <a:cubicBezTo>
                    <a:pt x="15" y="43"/>
                    <a:pt x="9" y="44"/>
                    <a:pt x="3" y="44"/>
                  </a:cubicBezTo>
                  <a:cubicBezTo>
                    <a:pt x="3" y="43"/>
                    <a:pt x="3" y="43"/>
                    <a:pt x="3" y="43"/>
                  </a:cubicBezTo>
                  <a:cubicBezTo>
                    <a:pt x="6" y="41"/>
                    <a:pt x="9" y="38"/>
                    <a:pt x="9" y="35"/>
                  </a:cubicBezTo>
                  <a:cubicBezTo>
                    <a:pt x="9" y="35"/>
                    <a:pt x="9" y="34"/>
                    <a:pt x="9" y="34"/>
                  </a:cubicBezTo>
                  <a:cubicBezTo>
                    <a:pt x="4" y="30"/>
                    <a:pt x="0" y="25"/>
                    <a:pt x="0" y="19"/>
                  </a:cubicBezTo>
                  <a:cubicBezTo>
                    <a:pt x="0" y="8"/>
                    <a:pt x="11" y="0"/>
                    <a:pt x="24" y="0"/>
                  </a:cubicBezTo>
                  <a:close/>
                  <a:moveTo>
                    <a:pt x="49" y="43"/>
                  </a:moveTo>
                  <a:cubicBezTo>
                    <a:pt x="49" y="45"/>
                    <a:pt x="51" y="48"/>
                    <a:pt x="54" y="49"/>
                  </a:cubicBezTo>
                  <a:cubicBezTo>
                    <a:pt x="54" y="50"/>
                    <a:pt x="54" y="50"/>
                    <a:pt x="54" y="50"/>
                  </a:cubicBezTo>
                  <a:cubicBezTo>
                    <a:pt x="49" y="50"/>
                    <a:pt x="44" y="49"/>
                    <a:pt x="40" y="45"/>
                  </a:cubicBezTo>
                  <a:cubicBezTo>
                    <a:pt x="39" y="45"/>
                    <a:pt x="38" y="45"/>
                    <a:pt x="36" y="45"/>
                  </a:cubicBezTo>
                  <a:cubicBezTo>
                    <a:pt x="32" y="45"/>
                    <a:pt x="27" y="44"/>
                    <a:pt x="24" y="42"/>
                  </a:cubicBezTo>
                  <a:cubicBezTo>
                    <a:pt x="31" y="42"/>
                    <a:pt x="38" y="40"/>
                    <a:pt x="43" y="35"/>
                  </a:cubicBezTo>
                  <a:cubicBezTo>
                    <a:pt x="45" y="33"/>
                    <a:pt x="47" y="31"/>
                    <a:pt x="49" y="28"/>
                  </a:cubicBezTo>
                  <a:cubicBezTo>
                    <a:pt x="50" y="25"/>
                    <a:pt x="51" y="22"/>
                    <a:pt x="51" y="19"/>
                  </a:cubicBezTo>
                  <a:cubicBezTo>
                    <a:pt x="51" y="18"/>
                    <a:pt x="51" y="18"/>
                    <a:pt x="51" y="17"/>
                  </a:cubicBezTo>
                  <a:cubicBezTo>
                    <a:pt x="55" y="20"/>
                    <a:pt x="57" y="24"/>
                    <a:pt x="57" y="29"/>
                  </a:cubicBezTo>
                  <a:cubicBezTo>
                    <a:pt x="57" y="34"/>
                    <a:pt x="54" y="39"/>
                    <a:pt x="49" y="42"/>
                  </a:cubicBezTo>
                  <a:cubicBezTo>
                    <a:pt x="49" y="42"/>
                    <a:pt x="49" y="42"/>
                    <a:pt x="49" y="43"/>
                  </a:cubicBezTo>
                  <a:close/>
                </a:path>
              </a:pathLst>
            </a:custGeom>
            <a:solidFill>
              <a:srgbClr val="65CB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77"/>
            <p:cNvSpPr>
              <a:spLocks noEditPoints="1"/>
            </p:cNvSpPr>
            <p:nvPr/>
          </p:nvSpPr>
          <p:spPr bwMode="auto">
            <a:xfrm>
              <a:off x="3247" y="673"/>
              <a:ext cx="89" cy="88"/>
            </a:xfrm>
            <a:custGeom>
              <a:avLst/>
              <a:gdLst>
                <a:gd name="T0" fmla="*/ 14 w 72"/>
                <a:gd name="T1" fmla="*/ 35 h 71"/>
                <a:gd name="T2" fmla="*/ 14 w 72"/>
                <a:gd name="T3" fmla="*/ 33 h 71"/>
                <a:gd name="T4" fmla="*/ 1 w 72"/>
                <a:gd name="T5" fmla="*/ 29 h 71"/>
                <a:gd name="T6" fmla="*/ 0 w 72"/>
                <a:gd name="T7" fmla="*/ 35 h 71"/>
                <a:gd name="T8" fmla="*/ 11 w 72"/>
                <a:gd name="T9" fmla="*/ 62 h 71"/>
                <a:gd name="T10" fmla="*/ 19 w 72"/>
                <a:gd name="T11" fmla="*/ 50 h 71"/>
                <a:gd name="T12" fmla="*/ 14 w 72"/>
                <a:gd name="T13" fmla="*/ 35 h 71"/>
                <a:gd name="T14" fmla="*/ 58 w 72"/>
                <a:gd name="T15" fmla="*/ 35 h 71"/>
                <a:gd name="T16" fmla="*/ 53 w 72"/>
                <a:gd name="T17" fmla="*/ 50 h 71"/>
                <a:gd name="T18" fmla="*/ 61 w 72"/>
                <a:gd name="T19" fmla="*/ 62 h 71"/>
                <a:gd name="T20" fmla="*/ 72 w 72"/>
                <a:gd name="T21" fmla="*/ 35 h 71"/>
                <a:gd name="T22" fmla="*/ 71 w 72"/>
                <a:gd name="T23" fmla="*/ 29 h 71"/>
                <a:gd name="T24" fmla="*/ 58 w 72"/>
                <a:gd name="T25" fmla="*/ 33 h 71"/>
                <a:gd name="T26" fmla="*/ 58 w 72"/>
                <a:gd name="T27" fmla="*/ 35 h 71"/>
                <a:gd name="T28" fmla="*/ 40 w 72"/>
                <a:gd name="T29" fmla="*/ 13 h 71"/>
                <a:gd name="T30" fmla="*/ 56 w 72"/>
                <a:gd name="T31" fmla="*/ 24 h 71"/>
                <a:gd name="T32" fmla="*/ 68 w 72"/>
                <a:gd name="T33" fmla="*/ 20 h 71"/>
                <a:gd name="T34" fmla="*/ 40 w 72"/>
                <a:gd name="T35" fmla="*/ 0 h 71"/>
                <a:gd name="T36" fmla="*/ 40 w 72"/>
                <a:gd name="T37" fmla="*/ 13 h 71"/>
                <a:gd name="T38" fmla="*/ 16 w 72"/>
                <a:gd name="T39" fmla="*/ 24 h 71"/>
                <a:gd name="T40" fmla="*/ 31 w 72"/>
                <a:gd name="T41" fmla="*/ 13 h 71"/>
                <a:gd name="T42" fmla="*/ 31 w 72"/>
                <a:gd name="T43" fmla="*/ 0 h 71"/>
                <a:gd name="T44" fmla="*/ 3 w 72"/>
                <a:gd name="T45" fmla="*/ 20 h 71"/>
                <a:gd name="T46" fmla="*/ 16 w 72"/>
                <a:gd name="T47" fmla="*/ 24 h 71"/>
                <a:gd name="T48" fmla="*/ 45 w 72"/>
                <a:gd name="T49" fmla="*/ 56 h 71"/>
                <a:gd name="T50" fmla="*/ 36 w 72"/>
                <a:gd name="T51" fmla="*/ 58 h 71"/>
                <a:gd name="T52" fmla="*/ 27 w 72"/>
                <a:gd name="T53" fmla="*/ 56 h 71"/>
                <a:gd name="T54" fmla="*/ 19 w 72"/>
                <a:gd name="T55" fmla="*/ 67 h 71"/>
                <a:gd name="T56" fmla="*/ 36 w 72"/>
                <a:gd name="T57" fmla="*/ 71 h 71"/>
                <a:gd name="T58" fmla="*/ 53 w 72"/>
                <a:gd name="T59" fmla="*/ 67 h 71"/>
                <a:gd name="T60" fmla="*/ 45 w 72"/>
                <a:gd name="T61" fmla="*/ 5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71">
                  <a:moveTo>
                    <a:pt x="14" y="35"/>
                  </a:moveTo>
                  <a:cubicBezTo>
                    <a:pt x="14" y="34"/>
                    <a:pt x="14" y="34"/>
                    <a:pt x="14" y="33"/>
                  </a:cubicBezTo>
                  <a:cubicBezTo>
                    <a:pt x="1" y="29"/>
                    <a:pt x="1" y="29"/>
                    <a:pt x="1" y="29"/>
                  </a:cubicBezTo>
                  <a:cubicBezTo>
                    <a:pt x="0" y="31"/>
                    <a:pt x="0" y="33"/>
                    <a:pt x="0" y="35"/>
                  </a:cubicBezTo>
                  <a:cubicBezTo>
                    <a:pt x="0" y="46"/>
                    <a:pt x="4" y="55"/>
                    <a:pt x="11" y="62"/>
                  </a:cubicBezTo>
                  <a:cubicBezTo>
                    <a:pt x="19" y="50"/>
                    <a:pt x="19" y="50"/>
                    <a:pt x="19" y="50"/>
                  </a:cubicBezTo>
                  <a:cubicBezTo>
                    <a:pt x="16" y="46"/>
                    <a:pt x="14" y="41"/>
                    <a:pt x="14" y="35"/>
                  </a:cubicBezTo>
                  <a:close/>
                  <a:moveTo>
                    <a:pt x="58" y="35"/>
                  </a:moveTo>
                  <a:cubicBezTo>
                    <a:pt x="58" y="41"/>
                    <a:pt x="56" y="46"/>
                    <a:pt x="53" y="50"/>
                  </a:cubicBezTo>
                  <a:cubicBezTo>
                    <a:pt x="61" y="62"/>
                    <a:pt x="61" y="62"/>
                    <a:pt x="61" y="62"/>
                  </a:cubicBezTo>
                  <a:cubicBezTo>
                    <a:pt x="68" y="55"/>
                    <a:pt x="72" y="46"/>
                    <a:pt x="72" y="35"/>
                  </a:cubicBezTo>
                  <a:cubicBezTo>
                    <a:pt x="72" y="33"/>
                    <a:pt x="72" y="31"/>
                    <a:pt x="71" y="29"/>
                  </a:cubicBezTo>
                  <a:cubicBezTo>
                    <a:pt x="58" y="33"/>
                    <a:pt x="58" y="33"/>
                    <a:pt x="58" y="33"/>
                  </a:cubicBezTo>
                  <a:cubicBezTo>
                    <a:pt x="58" y="34"/>
                    <a:pt x="58" y="34"/>
                    <a:pt x="58" y="35"/>
                  </a:cubicBezTo>
                  <a:close/>
                  <a:moveTo>
                    <a:pt x="40" y="13"/>
                  </a:moveTo>
                  <a:cubicBezTo>
                    <a:pt x="47" y="15"/>
                    <a:pt x="52" y="19"/>
                    <a:pt x="56" y="24"/>
                  </a:cubicBezTo>
                  <a:cubicBezTo>
                    <a:pt x="68" y="20"/>
                    <a:pt x="68" y="20"/>
                    <a:pt x="68" y="20"/>
                  </a:cubicBezTo>
                  <a:cubicBezTo>
                    <a:pt x="63" y="9"/>
                    <a:pt x="53" y="1"/>
                    <a:pt x="40" y="0"/>
                  </a:cubicBezTo>
                  <a:lnTo>
                    <a:pt x="40" y="13"/>
                  </a:lnTo>
                  <a:close/>
                  <a:moveTo>
                    <a:pt x="16" y="24"/>
                  </a:moveTo>
                  <a:cubicBezTo>
                    <a:pt x="20" y="19"/>
                    <a:pt x="25" y="15"/>
                    <a:pt x="31" y="13"/>
                  </a:cubicBezTo>
                  <a:cubicBezTo>
                    <a:pt x="31" y="0"/>
                    <a:pt x="31" y="0"/>
                    <a:pt x="31" y="0"/>
                  </a:cubicBezTo>
                  <a:cubicBezTo>
                    <a:pt x="19" y="1"/>
                    <a:pt x="9" y="9"/>
                    <a:pt x="3" y="20"/>
                  </a:cubicBezTo>
                  <a:lnTo>
                    <a:pt x="16" y="24"/>
                  </a:lnTo>
                  <a:close/>
                  <a:moveTo>
                    <a:pt x="45" y="56"/>
                  </a:moveTo>
                  <a:cubicBezTo>
                    <a:pt x="42" y="57"/>
                    <a:pt x="39" y="58"/>
                    <a:pt x="36" y="58"/>
                  </a:cubicBezTo>
                  <a:cubicBezTo>
                    <a:pt x="33" y="58"/>
                    <a:pt x="30" y="57"/>
                    <a:pt x="27" y="56"/>
                  </a:cubicBezTo>
                  <a:cubicBezTo>
                    <a:pt x="19" y="67"/>
                    <a:pt x="19" y="67"/>
                    <a:pt x="19" y="67"/>
                  </a:cubicBezTo>
                  <a:cubicBezTo>
                    <a:pt x="24" y="70"/>
                    <a:pt x="30" y="71"/>
                    <a:pt x="36" y="71"/>
                  </a:cubicBezTo>
                  <a:cubicBezTo>
                    <a:pt x="42" y="71"/>
                    <a:pt x="48" y="70"/>
                    <a:pt x="53" y="67"/>
                  </a:cubicBezTo>
                  <a:lnTo>
                    <a:pt x="45" y="56"/>
                  </a:lnTo>
                  <a:close/>
                </a:path>
              </a:pathLst>
            </a:custGeom>
            <a:solidFill>
              <a:srgbClr val="00B2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78"/>
            <p:cNvSpPr>
              <a:spLocks noEditPoints="1"/>
            </p:cNvSpPr>
            <p:nvPr/>
          </p:nvSpPr>
          <p:spPr bwMode="auto">
            <a:xfrm>
              <a:off x="2762" y="463"/>
              <a:ext cx="97" cy="74"/>
            </a:xfrm>
            <a:custGeom>
              <a:avLst/>
              <a:gdLst>
                <a:gd name="T0" fmla="*/ 76 w 79"/>
                <a:gd name="T1" fmla="*/ 3 h 60"/>
                <a:gd name="T2" fmla="*/ 40 w 79"/>
                <a:gd name="T3" fmla="*/ 0 h 60"/>
                <a:gd name="T4" fmla="*/ 3 w 79"/>
                <a:gd name="T5" fmla="*/ 3 h 60"/>
                <a:gd name="T6" fmla="*/ 0 w 79"/>
                <a:gd name="T7" fmla="*/ 30 h 60"/>
                <a:gd name="T8" fmla="*/ 3 w 79"/>
                <a:gd name="T9" fmla="*/ 57 h 60"/>
                <a:gd name="T10" fmla="*/ 40 w 79"/>
                <a:gd name="T11" fmla="*/ 60 h 60"/>
                <a:gd name="T12" fmla="*/ 76 w 79"/>
                <a:gd name="T13" fmla="*/ 57 h 60"/>
                <a:gd name="T14" fmla="*/ 79 w 79"/>
                <a:gd name="T15" fmla="*/ 30 h 60"/>
                <a:gd name="T16" fmla="*/ 76 w 79"/>
                <a:gd name="T17" fmla="*/ 3 h 60"/>
                <a:gd name="T18" fmla="*/ 30 w 79"/>
                <a:gd name="T19" fmla="*/ 45 h 60"/>
                <a:gd name="T20" fmla="*/ 30 w 79"/>
                <a:gd name="T21" fmla="*/ 15 h 60"/>
                <a:gd name="T22" fmla="*/ 54 w 79"/>
                <a:gd name="T23" fmla="*/ 30 h 60"/>
                <a:gd name="T24" fmla="*/ 30 w 79"/>
                <a:gd name="T25" fmla="*/ 4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0">
                  <a:moveTo>
                    <a:pt x="76" y="3"/>
                  </a:moveTo>
                  <a:cubicBezTo>
                    <a:pt x="65" y="1"/>
                    <a:pt x="52" y="0"/>
                    <a:pt x="40" y="0"/>
                  </a:cubicBezTo>
                  <a:cubicBezTo>
                    <a:pt x="27" y="0"/>
                    <a:pt x="14" y="1"/>
                    <a:pt x="3" y="3"/>
                  </a:cubicBezTo>
                  <a:cubicBezTo>
                    <a:pt x="1" y="11"/>
                    <a:pt x="0" y="20"/>
                    <a:pt x="0" y="30"/>
                  </a:cubicBezTo>
                  <a:cubicBezTo>
                    <a:pt x="0" y="40"/>
                    <a:pt x="1" y="49"/>
                    <a:pt x="3" y="57"/>
                  </a:cubicBezTo>
                  <a:cubicBezTo>
                    <a:pt x="14" y="59"/>
                    <a:pt x="27" y="60"/>
                    <a:pt x="40" y="60"/>
                  </a:cubicBezTo>
                  <a:cubicBezTo>
                    <a:pt x="52" y="60"/>
                    <a:pt x="65" y="59"/>
                    <a:pt x="76" y="57"/>
                  </a:cubicBezTo>
                  <a:cubicBezTo>
                    <a:pt x="78" y="49"/>
                    <a:pt x="79" y="40"/>
                    <a:pt x="79" y="30"/>
                  </a:cubicBezTo>
                  <a:cubicBezTo>
                    <a:pt x="79" y="20"/>
                    <a:pt x="78" y="11"/>
                    <a:pt x="76" y="3"/>
                  </a:cubicBezTo>
                  <a:close/>
                  <a:moveTo>
                    <a:pt x="30" y="45"/>
                  </a:moveTo>
                  <a:cubicBezTo>
                    <a:pt x="30" y="15"/>
                    <a:pt x="30" y="15"/>
                    <a:pt x="30" y="15"/>
                  </a:cubicBezTo>
                  <a:cubicBezTo>
                    <a:pt x="54" y="30"/>
                    <a:pt x="54" y="30"/>
                    <a:pt x="54" y="30"/>
                  </a:cubicBezTo>
                  <a:lnTo>
                    <a:pt x="30" y="45"/>
                  </a:lnTo>
                  <a:close/>
                </a:path>
              </a:pathLst>
            </a:custGeom>
            <a:solidFill>
              <a:srgbClr val="CF0A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79"/>
            <p:cNvSpPr>
              <a:spLocks noEditPoints="1"/>
            </p:cNvSpPr>
            <p:nvPr/>
          </p:nvSpPr>
          <p:spPr bwMode="auto">
            <a:xfrm>
              <a:off x="3300" y="914"/>
              <a:ext cx="73" cy="71"/>
            </a:xfrm>
            <a:custGeom>
              <a:avLst/>
              <a:gdLst>
                <a:gd name="T0" fmla="*/ 30 w 59"/>
                <a:gd name="T1" fmla="*/ 0 h 58"/>
                <a:gd name="T2" fmla="*/ 0 w 59"/>
                <a:gd name="T3" fmla="*/ 29 h 58"/>
                <a:gd name="T4" fmla="*/ 30 w 59"/>
                <a:gd name="T5" fmla="*/ 58 h 58"/>
                <a:gd name="T6" fmla="*/ 59 w 59"/>
                <a:gd name="T7" fmla="*/ 29 h 58"/>
                <a:gd name="T8" fmla="*/ 30 w 59"/>
                <a:gd name="T9" fmla="*/ 0 h 58"/>
                <a:gd name="T10" fmla="*/ 47 w 59"/>
                <a:gd name="T11" fmla="*/ 25 h 58"/>
                <a:gd name="T12" fmla="*/ 31 w 59"/>
                <a:gd name="T13" fmla="*/ 47 h 58"/>
                <a:gd name="T14" fmla="*/ 24 w 59"/>
                <a:gd name="T15" fmla="*/ 44 h 58"/>
                <a:gd name="T16" fmla="*/ 18 w 59"/>
                <a:gd name="T17" fmla="*/ 26 h 58"/>
                <a:gd name="T18" fmla="*/ 14 w 59"/>
                <a:gd name="T19" fmla="*/ 28 h 58"/>
                <a:gd name="T20" fmla="*/ 12 w 59"/>
                <a:gd name="T21" fmla="*/ 26 h 58"/>
                <a:gd name="T22" fmla="*/ 23 w 59"/>
                <a:gd name="T23" fmla="*/ 18 h 58"/>
                <a:gd name="T24" fmla="*/ 29 w 59"/>
                <a:gd name="T25" fmla="*/ 30 h 58"/>
                <a:gd name="T26" fmla="*/ 32 w 59"/>
                <a:gd name="T27" fmla="*/ 37 h 58"/>
                <a:gd name="T28" fmla="*/ 36 w 59"/>
                <a:gd name="T29" fmla="*/ 30 h 58"/>
                <a:gd name="T30" fmla="*/ 32 w 59"/>
                <a:gd name="T31" fmla="*/ 26 h 58"/>
                <a:gd name="T32" fmla="*/ 47 w 59"/>
                <a:gd name="T33" fmla="*/ 2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58">
                  <a:moveTo>
                    <a:pt x="30" y="0"/>
                  </a:moveTo>
                  <a:cubicBezTo>
                    <a:pt x="14" y="0"/>
                    <a:pt x="0" y="13"/>
                    <a:pt x="0" y="29"/>
                  </a:cubicBezTo>
                  <a:cubicBezTo>
                    <a:pt x="0" y="45"/>
                    <a:pt x="14" y="58"/>
                    <a:pt x="30" y="58"/>
                  </a:cubicBezTo>
                  <a:cubicBezTo>
                    <a:pt x="46" y="58"/>
                    <a:pt x="59" y="45"/>
                    <a:pt x="59" y="29"/>
                  </a:cubicBezTo>
                  <a:cubicBezTo>
                    <a:pt x="59" y="13"/>
                    <a:pt x="46" y="0"/>
                    <a:pt x="30" y="0"/>
                  </a:cubicBezTo>
                  <a:close/>
                  <a:moveTo>
                    <a:pt x="47" y="25"/>
                  </a:moveTo>
                  <a:cubicBezTo>
                    <a:pt x="45" y="36"/>
                    <a:pt x="34" y="45"/>
                    <a:pt x="31" y="47"/>
                  </a:cubicBezTo>
                  <a:cubicBezTo>
                    <a:pt x="28" y="49"/>
                    <a:pt x="25" y="46"/>
                    <a:pt x="24" y="44"/>
                  </a:cubicBezTo>
                  <a:cubicBezTo>
                    <a:pt x="22" y="42"/>
                    <a:pt x="19" y="28"/>
                    <a:pt x="18" y="26"/>
                  </a:cubicBezTo>
                  <a:cubicBezTo>
                    <a:pt x="17" y="25"/>
                    <a:pt x="14" y="28"/>
                    <a:pt x="14" y="28"/>
                  </a:cubicBezTo>
                  <a:cubicBezTo>
                    <a:pt x="12" y="26"/>
                    <a:pt x="12" y="26"/>
                    <a:pt x="12" y="26"/>
                  </a:cubicBezTo>
                  <a:cubicBezTo>
                    <a:pt x="12" y="26"/>
                    <a:pt x="18" y="19"/>
                    <a:pt x="23" y="18"/>
                  </a:cubicBezTo>
                  <a:cubicBezTo>
                    <a:pt x="28" y="17"/>
                    <a:pt x="28" y="25"/>
                    <a:pt x="29" y="30"/>
                  </a:cubicBezTo>
                  <a:cubicBezTo>
                    <a:pt x="30" y="34"/>
                    <a:pt x="31" y="37"/>
                    <a:pt x="32" y="37"/>
                  </a:cubicBezTo>
                  <a:cubicBezTo>
                    <a:pt x="33" y="37"/>
                    <a:pt x="34" y="34"/>
                    <a:pt x="36" y="30"/>
                  </a:cubicBezTo>
                  <a:cubicBezTo>
                    <a:pt x="39" y="27"/>
                    <a:pt x="36" y="23"/>
                    <a:pt x="32" y="26"/>
                  </a:cubicBezTo>
                  <a:cubicBezTo>
                    <a:pt x="34" y="16"/>
                    <a:pt x="49" y="14"/>
                    <a:pt x="47" y="25"/>
                  </a:cubicBezTo>
                  <a:close/>
                </a:path>
              </a:pathLst>
            </a:custGeom>
            <a:solidFill>
              <a:srgbClr val="8C1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80"/>
            <p:cNvSpPr>
              <a:spLocks/>
            </p:cNvSpPr>
            <p:nvPr/>
          </p:nvSpPr>
          <p:spPr bwMode="auto">
            <a:xfrm>
              <a:off x="2182" y="429"/>
              <a:ext cx="92" cy="92"/>
            </a:xfrm>
            <a:custGeom>
              <a:avLst/>
              <a:gdLst>
                <a:gd name="T0" fmla="*/ 23 w 75"/>
                <a:gd name="T1" fmla="*/ 14 h 75"/>
                <a:gd name="T2" fmla="*/ 75 w 75"/>
                <a:gd name="T3" fmla="*/ 0 h 75"/>
                <a:gd name="T4" fmla="*/ 75 w 75"/>
                <a:gd name="T5" fmla="*/ 5 h 75"/>
                <a:gd name="T6" fmla="*/ 75 w 75"/>
                <a:gd name="T7" fmla="*/ 14 h 75"/>
                <a:gd name="T8" fmla="*/ 75 w 75"/>
                <a:gd name="T9" fmla="*/ 54 h 75"/>
                <a:gd name="T10" fmla="*/ 59 w 75"/>
                <a:gd name="T11" fmla="*/ 66 h 75"/>
                <a:gd name="T12" fmla="*/ 42 w 75"/>
                <a:gd name="T13" fmla="*/ 54 h 75"/>
                <a:gd name="T14" fmla="*/ 59 w 75"/>
                <a:gd name="T15" fmla="*/ 43 h 75"/>
                <a:gd name="T16" fmla="*/ 66 w 75"/>
                <a:gd name="T17" fmla="*/ 44 h 75"/>
                <a:gd name="T18" fmla="*/ 66 w 75"/>
                <a:gd name="T19" fmla="*/ 19 h 75"/>
                <a:gd name="T20" fmla="*/ 33 w 75"/>
                <a:gd name="T21" fmla="*/ 28 h 75"/>
                <a:gd name="T22" fmla="*/ 33 w 75"/>
                <a:gd name="T23" fmla="*/ 64 h 75"/>
                <a:gd name="T24" fmla="*/ 16 w 75"/>
                <a:gd name="T25" fmla="*/ 75 h 75"/>
                <a:gd name="T26" fmla="*/ 0 w 75"/>
                <a:gd name="T27" fmla="*/ 64 h 75"/>
                <a:gd name="T28" fmla="*/ 16 w 75"/>
                <a:gd name="T29" fmla="*/ 52 h 75"/>
                <a:gd name="T30" fmla="*/ 23 w 75"/>
                <a:gd name="T31" fmla="*/ 53 h 75"/>
                <a:gd name="T32" fmla="*/ 23 w 75"/>
                <a:gd name="T33" fmla="*/ 28 h 75"/>
                <a:gd name="T34" fmla="*/ 23 w 75"/>
                <a:gd name="T35" fmla="*/ 1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75">
                  <a:moveTo>
                    <a:pt x="23" y="14"/>
                  </a:moveTo>
                  <a:cubicBezTo>
                    <a:pt x="75" y="0"/>
                    <a:pt x="75" y="0"/>
                    <a:pt x="75" y="0"/>
                  </a:cubicBezTo>
                  <a:cubicBezTo>
                    <a:pt x="75" y="5"/>
                    <a:pt x="75" y="5"/>
                    <a:pt x="75" y="5"/>
                  </a:cubicBezTo>
                  <a:cubicBezTo>
                    <a:pt x="75" y="14"/>
                    <a:pt x="75" y="14"/>
                    <a:pt x="75" y="14"/>
                  </a:cubicBezTo>
                  <a:cubicBezTo>
                    <a:pt x="75" y="54"/>
                    <a:pt x="75" y="54"/>
                    <a:pt x="75" y="54"/>
                  </a:cubicBezTo>
                  <a:cubicBezTo>
                    <a:pt x="75" y="61"/>
                    <a:pt x="68" y="66"/>
                    <a:pt x="59" y="66"/>
                  </a:cubicBezTo>
                  <a:cubicBezTo>
                    <a:pt x="50" y="66"/>
                    <a:pt x="42" y="61"/>
                    <a:pt x="42" y="54"/>
                  </a:cubicBezTo>
                  <a:cubicBezTo>
                    <a:pt x="42" y="48"/>
                    <a:pt x="50" y="43"/>
                    <a:pt x="59" y="43"/>
                  </a:cubicBezTo>
                  <a:cubicBezTo>
                    <a:pt x="61" y="43"/>
                    <a:pt x="64" y="43"/>
                    <a:pt x="66" y="44"/>
                  </a:cubicBezTo>
                  <a:cubicBezTo>
                    <a:pt x="66" y="19"/>
                    <a:pt x="66" y="19"/>
                    <a:pt x="66" y="19"/>
                  </a:cubicBezTo>
                  <a:cubicBezTo>
                    <a:pt x="33" y="28"/>
                    <a:pt x="33" y="28"/>
                    <a:pt x="33" y="28"/>
                  </a:cubicBezTo>
                  <a:cubicBezTo>
                    <a:pt x="33" y="64"/>
                    <a:pt x="33" y="64"/>
                    <a:pt x="33" y="64"/>
                  </a:cubicBezTo>
                  <a:cubicBezTo>
                    <a:pt x="33" y="70"/>
                    <a:pt x="25" y="75"/>
                    <a:pt x="16" y="75"/>
                  </a:cubicBezTo>
                  <a:cubicBezTo>
                    <a:pt x="7" y="75"/>
                    <a:pt x="0" y="70"/>
                    <a:pt x="0" y="64"/>
                  </a:cubicBezTo>
                  <a:cubicBezTo>
                    <a:pt x="0" y="57"/>
                    <a:pt x="7" y="52"/>
                    <a:pt x="16" y="52"/>
                  </a:cubicBezTo>
                  <a:cubicBezTo>
                    <a:pt x="19" y="52"/>
                    <a:pt x="21" y="52"/>
                    <a:pt x="23" y="53"/>
                  </a:cubicBezTo>
                  <a:cubicBezTo>
                    <a:pt x="23" y="28"/>
                    <a:pt x="23" y="28"/>
                    <a:pt x="23" y="28"/>
                  </a:cubicBezTo>
                  <a:lnTo>
                    <a:pt x="23" y="14"/>
                  </a:lnTo>
                  <a:close/>
                </a:path>
              </a:pathLst>
            </a:custGeom>
            <a:solidFill>
              <a:srgbClr val="00B2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81"/>
            <p:cNvSpPr>
              <a:spLocks noEditPoints="1"/>
            </p:cNvSpPr>
            <p:nvPr/>
          </p:nvSpPr>
          <p:spPr bwMode="auto">
            <a:xfrm>
              <a:off x="1044" y="1151"/>
              <a:ext cx="67" cy="68"/>
            </a:xfrm>
            <a:custGeom>
              <a:avLst/>
              <a:gdLst>
                <a:gd name="T0" fmla="*/ 46 w 55"/>
                <a:gd name="T1" fmla="*/ 0 h 55"/>
                <a:gd name="T2" fmla="*/ 9 w 55"/>
                <a:gd name="T3" fmla="*/ 1 h 55"/>
                <a:gd name="T4" fmla="*/ 0 w 55"/>
                <a:gd name="T5" fmla="*/ 10 h 55"/>
                <a:gd name="T6" fmla="*/ 0 w 55"/>
                <a:gd name="T7" fmla="*/ 46 h 55"/>
                <a:gd name="T8" fmla="*/ 9 w 55"/>
                <a:gd name="T9" fmla="*/ 55 h 55"/>
                <a:gd name="T10" fmla="*/ 46 w 55"/>
                <a:gd name="T11" fmla="*/ 55 h 55"/>
                <a:gd name="T12" fmla="*/ 55 w 55"/>
                <a:gd name="T13" fmla="*/ 46 h 55"/>
                <a:gd name="T14" fmla="*/ 55 w 55"/>
                <a:gd name="T15" fmla="*/ 9 h 55"/>
                <a:gd name="T16" fmla="*/ 46 w 55"/>
                <a:gd name="T17" fmla="*/ 0 h 55"/>
                <a:gd name="T18" fmla="*/ 18 w 55"/>
                <a:gd name="T19" fmla="*/ 25 h 55"/>
                <a:gd name="T20" fmla="*/ 37 w 55"/>
                <a:gd name="T21" fmla="*/ 24 h 55"/>
                <a:gd name="T22" fmla="*/ 38 w 55"/>
                <a:gd name="T23" fmla="*/ 28 h 55"/>
                <a:gd name="T24" fmla="*/ 28 w 55"/>
                <a:gd name="T25" fmla="*/ 38 h 55"/>
                <a:gd name="T26" fmla="*/ 17 w 55"/>
                <a:gd name="T27" fmla="*/ 28 h 55"/>
                <a:gd name="T28" fmla="*/ 18 w 55"/>
                <a:gd name="T29" fmla="*/ 25 h 55"/>
                <a:gd name="T30" fmla="*/ 48 w 55"/>
                <a:gd name="T31" fmla="*/ 24 h 55"/>
                <a:gd name="T32" fmla="*/ 48 w 55"/>
                <a:gd name="T33" fmla="*/ 38 h 55"/>
                <a:gd name="T34" fmla="*/ 48 w 55"/>
                <a:gd name="T35" fmla="*/ 45 h 55"/>
                <a:gd name="T36" fmla="*/ 45 w 55"/>
                <a:gd name="T37" fmla="*/ 48 h 55"/>
                <a:gd name="T38" fmla="*/ 11 w 55"/>
                <a:gd name="T39" fmla="*/ 49 h 55"/>
                <a:gd name="T40" fmla="*/ 7 w 55"/>
                <a:gd name="T41" fmla="*/ 45 h 55"/>
                <a:gd name="T42" fmla="*/ 7 w 55"/>
                <a:gd name="T43" fmla="*/ 38 h 55"/>
                <a:gd name="T44" fmla="*/ 7 w 55"/>
                <a:gd name="T45" fmla="*/ 25 h 55"/>
                <a:gd name="T46" fmla="*/ 7 w 55"/>
                <a:gd name="T47" fmla="*/ 25 h 55"/>
                <a:gd name="T48" fmla="*/ 12 w 55"/>
                <a:gd name="T49" fmla="*/ 25 h 55"/>
                <a:gd name="T50" fmla="*/ 12 w 55"/>
                <a:gd name="T51" fmla="*/ 28 h 55"/>
                <a:gd name="T52" fmla="*/ 28 w 55"/>
                <a:gd name="T53" fmla="*/ 43 h 55"/>
                <a:gd name="T54" fmla="*/ 43 w 55"/>
                <a:gd name="T55" fmla="*/ 28 h 55"/>
                <a:gd name="T56" fmla="*/ 43 w 55"/>
                <a:gd name="T57" fmla="*/ 24 h 55"/>
                <a:gd name="T58" fmla="*/ 48 w 55"/>
                <a:gd name="T59" fmla="*/ 24 h 55"/>
                <a:gd name="T60" fmla="*/ 48 w 55"/>
                <a:gd name="T61" fmla="*/ 12 h 55"/>
                <a:gd name="T62" fmla="*/ 46 w 55"/>
                <a:gd name="T63" fmla="*/ 14 h 55"/>
                <a:gd name="T64" fmla="*/ 43 w 55"/>
                <a:gd name="T65" fmla="*/ 14 h 55"/>
                <a:gd name="T66" fmla="*/ 41 w 55"/>
                <a:gd name="T67" fmla="*/ 12 h 55"/>
                <a:gd name="T68" fmla="*/ 41 w 55"/>
                <a:gd name="T69" fmla="*/ 9 h 55"/>
                <a:gd name="T70" fmla="*/ 43 w 55"/>
                <a:gd name="T71" fmla="*/ 7 h 55"/>
                <a:gd name="T72" fmla="*/ 46 w 55"/>
                <a:gd name="T73" fmla="*/ 7 h 55"/>
                <a:gd name="T74" fmla="*/ 48 w 55"/>
                <a:gd name="T75" fmla="*/ 9 h 55"/>
                <a:gd name="T76" fmla="*/ 48 w 55"/>
                <a:gd name="T77" fmla="*/ 1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55">
                  <a:moveTo>
                    <a:pt x="46" y="0"/>
                  </a:moveTo>
                  <a:cubicBezTo>
                    <a:pt x="9" y="1"/>
                    <a:pt x="9" y="1"/>
                    <a:pt x="9" y="1"/>
                  </a:cubicBezTo>
                  <a:cubicBezTo>
                    <a:pt x="4" y="1"/>
                    <a:pt x="0" y="5"/>
                    <a:pt x="0" y="10"/>
                  </a:cubicBezTo>
                  <a:cubicBezTo>
                    <a:pt x="0" y="46"/>
                    <a:pt x="0" y="46"/>
                    <a:pt x="0" y="46"/>
                  </a:cubicBezTo>
                  <a:cubicBezTo>
                    <a:pt x="0" y="51"/>
                    <a:pt x="4" y="55"/>
                    <a:pt x="9" y="55"/>
                  </a:cubicBezTo>
                  <a:cubicBezTo>
                    <a:pt x="46" y="55"/>
                    <a:pt x="46" y="55"/>
                    <a:pt x="46" y="55"/>
                  </a:cubicBezTo>
                  <a:cubicBezTo>
                    <a:pt x="51" y="55"/>
                    <a:pt x="55" y="51"/>
                    <a:pt x="55" y="46"/>
                  </a:cubicBezTo>
                  <a:cubicBezTo>
                    <a:pt x="55" y="9"/>
                    <a:pt x="55" y="9"/>
                    <a:pt x="55" y="9"/>
                  </a:cubicBezTo>
                  <a:cubicBezTo>
                    <a:pt x="55" y="4"/>
                    <a:pt x="51" y="0"/>
                    <a:pt x="46" y="0"/>
                  </a:cubicBezTo>
                  <a:close/>
                  <a:moveTo>
                    <a:pt x="18" y="25"/>
                  </a:moveTo>
                  <a:cubicBezTo>
                    <a:pt x="37" y="24"/>
                    <a:pt x="37" y="24"/>
                    <a:pt x="37" y="24"/>
                  </a:cubicBezTo>
                  <a:cubicBezTo>
                    <a:pt x="38" y="25"/>
                    <a:pt x="38" y="27"/>
                    <a:pt x="38" y="28"/>
                  </a:cubicBezTo>
                  <a:cubicBezTo>
                    <a:pt x="38" y="34"/>
                    <a:pt x="33" y="38"/>
                    <a:pt x="28" y="38"/>
                  </a:cubicBezTo>
                  <a:cubicBezTo>
                    <a:pt x="22" y="38"/>
                    <a:pt x="17" y="34"/>
                    <a:pt x="17" y="28"/>
                  </a:cubicBezTo>
                  <a:cubicBezTo>
                    <a:pt x="17" y="27"/>
                    <a:pt x="17" y="26"/>
                    <a:pt x="18" y="25"/>
                  </a:cubicBezTo>
                  <a:close/>
                  <a:moveTo>
                    <a:pt x="48" y="24"/>
                  </a:moveTo>
                  <a:cubicBezTo>
                    <a:pt x="48" y="38"/>
                    <a:pt x="48" y="38"/>
                    <a:pt x="48" y="38"/>
                  </a:cubicBezTo>
                  <a:cubicBezTo>
                    <a:pt x="48" y="45"/>
                    <a:pt x="48" y="45"/>
                    <a:pt x="48" y="45"/>
                  </a:cubicBezTo>
                  <a:cubicBezTo>
                    <a:pt x="48" y="47"/>
                    <a:pt x="47" y="48"/>
                    <a:pt x="45" y="48"/>
                  </a:cubicBezTo>
                  <a:cubicBezTo>
                    <a:pt x="11" y="49"/>
                    <a:pt x="11" y="49"/>
                    <a:pt x="11" y="49"/>
                  </a:cubicBezTo>
                  <a:cubicBezTo>
                    <a:pt x="9" y="49"/>
                    <a:pt x="7" y="47"/>
                    <a:pt x="7" y="45"/>
                  </a:cubicBezTo>
                  <a:cubicBezTo>
                    <a:pt x="7" y="38"/>
                    <a:pt x="7" y="38"/>
                    <a:pt x="7" y="38"/>
                  </a:cubicBezTo>
                  <a:cubicBezTo>
                    <a:pt x="7" y="25"/>
                    <a:pt x="7" y="25"/>
                    <a:pt x="7" y="25"/>
                  </a:cubicBezTo>
                  <a:cubicBezTo>
                    <a:pt x="7" y="25"/>
                    <a:pt x="7" y="25"/>
                    <a:pt x="7" y="25"/>
                  </a:cubicBezTo>
                  <a:cubicBezTo>
                    <a:pt x="12" y="25"/>
                    <a:pt x="12" y="25"/>
                    <a:pt x="12" y="25"/>
                  </a:cubicBezTo>
                  <a:cubicBezTo>
                    <a:pt x="12" y="26"/>
                    <a:pt x="12" y="27"/>
                    <a:pt x="12" y="28"/>
                  </a:cubicBezTo>
                  <a:cubicBezTo>
                    <a:pt x="12" y="37"/>
                    <a:pt x="19" y="43"/>
                    <a:pt x="28" y="43"/>
                  </a:cubicBezTo>
                  <a:cubicBezTo>
                    <a:pt x="36" y="43"/>
                    <a:pt x="43" y="36"/>
                    <a:pt x="43" y="28"/>
                  </a:cubicBezTo>
                  <a:cubicBezTo>
                    <a:pt x="43" y="27"/>
                    <a:pt x="43" y="25"/>
                    <a:pt x="43" y="24"/>
                  </a:cubicBezTo>
                  <a:cubicBezTo>
                    <a:pt x="48" y="24"/>
                    <a:pt x="48" y="24"/>
                    <a:pt x="48" y="24"/>
                  </a:cubicBezTo>
                  <a:close/>
                  <a:moveTo>
                    <a:pt x="48" y="12"/>
                  </a:moveTo>
                  <a:cubicBezTo>
                    <a:pt x="48" y="13"/>
                    <a:pt x="47" y="14"/>
                    <a:pt x="46" y="14"/>
                  </a:cubicBezTo>
                  <a:cubicBezTo>
                    <a:pt x="43" y="14"/>
                    <a:pt x="43" y="14"/>
                    <a:pt x="43" y="14"/>
                  </a:cubicBezTo>
                  <a:cubicBezTo>
                    <a:pt x="42" y="14"/>
                    <a:pt x="41" y="13"/>
                    <a:pt x="41" y="12"/>
                  </a:cubicBezTo>
                  <a:cubicBezTo>
                    <a:pt x="41" y="9"/>
                    <a:pt x="41" y="9"/>
                    <a:pt x="41" y="9"/>
                  </a:cubicBezTo>
                  <a:cubicBezTo>
                    <a:pt x="41" y="8"/>
                    <a:pt x="42" y="7"/>
                    <a:pt x="43" y="7"/>
                  </a:cubicBezTo>
                  <a:cubicBezTo>
                    <a:pt x="46" y="7"/>
                    <a:pt x="46" y="7"/>
                    <a:pt x="46" y="7"/>
                  </a:cubicBezTo>
                  <a:cubicBezTo>
                    <a:pt x="47" y="7"/>
                    <a:pt x="48" y="8"/>
                    <a:pt x="48" y="9"/>
                  </a:cubicBezTo>
                  <a:lnTo>
                    <a:pt x="48" y="12"/>
                  </a:lnTo>
                  <a:close/>
                </a:path>
              </a:pathLst>
            </a:custGeom>
            <a:solidFill>
              <a:srgbClr val="65CB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82"/>
            <p:cNvSpPr>
              <a:spLocks noEditPoints="1"/>
            </p:cNvSpPr>
            <p:nvPr/>
          </p:nvSpPr>
          <p:spPr bwMode="auto">
            <a:xfrm>
              <a:off x="1237" y="1"/>
              <a:ext cx="64" cy="55"/>
            </a:xfrm>
            <a:custGeom>
              <a:avLst/>
              <a:gdLst>
                <a:gd name="T0" fmla="*/ 52 w 52"/>
                <a:gd name="T1" fmla="*/ 14 h 45"/>
                <a:gd name="T2" fmla="*/ 37 w 52"/>
                <a:gd name="T3" fmla="*/ 0 h 45"/>
                <a:gd name="T4" fmla="*/ 26 w 52"/>
                <a:gd name="T5" fmla="*/ 5 h 45"/>
                <a:gd name="T6" fmla="*/ 15 w 52"/>
                <a:gd name="T7" fmla="*/ 0 h 45"/>
                <a:gd name="T8" fmla="*/ 0 w 52"/>
                <a:gd name="T9" fmla="*/ 14 h 45"/>
                <a:gd name="T10" fmla="*/ 5 w 52"/>
                <a:gd name="T11" fmla="*/ 25 h 45"/>
                <a:gd name="T12" fmla="*/ 5 w 52"/>
                <a:gd name="T13" fmla="*/ 25 h 45"/>
                <a:gd name="T14" fmla="*/ 21 w 52"/>
                <a:gd name="T15" fmla="*/ 42 h 45"/>
                <a:gd name="T16" fmla="*/ 26 w 52"/>
                <a:gd name="T17" fmla="*/ 45 h 45"/>
                <a:gd name="T18" fmla="*/ 31 w 52"/>
                <a:gd name="T19" fmla="*/ 42 h 45"/>
                <a:gd name="T20" fmla="*/ 47 w 52"/>
                <a:gd name="T21" fmla="*/ 25 h 45"/>
                <a:gd name="T22" fmla="*/ 47 w 52"/>
                <a:gd name="T23" fmla="*/ 25 h 45"/>
                <a:gd name="T24" fmla="*/ 52 w 52"/>
                <a:gd name="T25" fmla="*/ 14 h 45"/>
                <a:gd name="T26" fmla="*/ 43 w 52"/>
                <a:gd name="T27" fmla="*/ 21 h 45"/>
                <a:gd name="T28" fmla="*/ 27 w 52"/>
                <a:gd name="T29" fmla="*/ 37 h 45"/>
                <a:gd name="T30" fmla="*/ 26 w 52"/>
                <a:gd name="T31" fmla="*/ 37 h 45"/>
                <a:gd name="T32" fmla="*/ 26 w 52"/>
                <a:gd name="T33" fmla="*/ 37 h 45"/>
                <a:gd name="T34" fmla="*/ 10 w 52"/>
                <a:gd name="T35" fmla="*/ 21 h 45"/>
                <a:gd name="T36" fmla="*/ 7 w 52"/>
                <a:gd name="T37" fmla="*/ 14 h 45"/>
                <a:gd name="T38" fmla="*/ 15 w 52"/>
                <a:gd name="T39" fmla="*/ 6 h 45"/>
                <a:gd name="T40" fmla="*/ 22 w 52"/>
                <a:gd name="T41" fmla="*/ 9 h 45"/>
                <a:gd name="T42" fmla="*/ 26 w 52"/>
                <a:gd name="T43" fmla="*/ 14 h 45"/>
                <a:gd name="T44" fmla="*/ 31 w 52"/>
                <a:gd name="T45" fmla="*/ 9 h 45"/>
                <a:gd name="T46" fmla="*/ 37 w 52"/>
                <a:gd name="T47" fmla="*/ 6 h 45"/>
                <a:gd name="T48" fmla="*/ 46 w 52"/>
                <a:gd name="T49" fmla="*/ 14 h 45"/>
                <a:gd name="T50" fmla="*/ 43 w 52"/>
                <a:gd name="T51"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2" h="45">
                  <a:moveTo>
                    <a:pt x="52" y="14"/>
                  </a:moveTo>
                  <a:cubicBezTo>
                    <a:pt x="52" y="6"/>
                    <a:pt x="46" y="0"/>
                    <a:pt x="37" y="0"/>
                  </a:cubicBezTo>
                  <a:cubicBezTo>
                    <a:pt x="33" y="0"/>
                    <a:pt x="29" y="2"/>
                    <a:pt x="26" y="5"/>
                  </a:cubicBezTo>
                  <a:cubicBezTo>
                    <a:pt x="24" y="2"/>
                    <a:pt x="20" y="0"/>
                    <a:pt x="15" y="0"/>
                  </a:cubicBezTo>
                  <a:cubicBezTo>
                    <a:pt x="7" y="0"/>
                    <a:pt x="0" y="6"/>
                    <a:pt x="0" y="14"/>
                  </a:cubicBezTo>
                  <a:cubicBezTo>
                    <a:pt x="0" y="19"/>
                    <a:pt x="2" y="23"/>
                    <a:pt x="5" y="25"/>
                  </a:cubicBezTo>
                  <a:cubicBezTo>
                    <a:pt x="5" y="25"/>
                    <a:pt x="5" y="25"/>
                    <a:pt x="5" y="25"/>
                  </a:cubicBezTo>
                  <a:cubicBezTo>
                    <a:pt x="21" y="42"/>
                    <a:pt x="21" y="42"/>
                    <a:pt x="21" y="42"/>
                  </a:cubicBezTo>
                  <a:cubicBezTo>
                    <a:pt x="23" y="43"/>
                    <a:pt x="25" y="45"/>
                    <a:pt x="26" y="45"/>
                  </a:cubicBezTo>
                  <a:cubicBezTo>
                    <a:pt x="28" y="45"/>
                    <a:pt x="30" y="43"/>
                    <a:pt x="31" y="42"/>
                  </a:cubicBezTo>
                  <a:cubicBezTo>
                    <a:pt x="47" y="25"/>
                    <a:pt x="47" y="25"/>
                    <a:pt x="47" y="25"/>
                  </a:cubicBezTo>
                  <a:cubicBezTo>
                    <a:pt x="47" y="25"/>
                    <a:pt x="47" y="25"/>
                    <a:pt x="47" y="25"/>
                  </a:cubicBezTo>
                  <a:cubicBezTo>
                    <a:pt x="50" y="23"/>
                    <a:pt x="52" y="19"/>
                    <a:pt x="52" y="14"/>
                  </a:cubicBezTo>
                  <a:close/>
                  <a:moveTo>
                    <a:pt x="43" y="21"/>
                  </a:moveTo>
                  <a:cubicBezTo>
                    <a:pt x="27" y="37"/>
                    <a:pt x="27" y="37"/>
                    <a:pt x="27" y="37"/>
                  </a:cubicBezTo>
                  <a:cubicBezTo>
                    <a:pt x="27" y="37"/>
                    <a:pt x="26" y="37"/>
                    <a:pt x="26" y="37"/>
                  </a:cubicBezTo>
                  <a:cubicBezTo>
                    <a:pt x="26" y="37"/>
                    <a:pt x="26" y="37"/>
                    <a:pt x="26" y="37"/>
                  </a:cubicBezTo>
                  <a:cubicBezTo>
                    <a:pt x="10" y="21"/>
                    <a:pt x="10" y="21"/>
                    <a:pt x="10" y="21"/>
                  </a:cubicBezTo>
                  <a:cubicBezTo>
                    <a:pt x="8" y="19"/>
                    <a:pt x="7" y="17"/>
                    <a:pt x="7" y="14"/>
                  </a:cubicBezTo>
                  <a:cubicBezTo>
                    <a:pt x="7" y="10"/>
                    <a:pt x="11" y="6"/>
                    <a:pt x="15" y="6"/>
                  </a:cubicBezTo>
                  <a:cubicBezTo>
                    <a:pt x="18" y="6"/>
                    <a:pt x="20" y="7"/>
                    <a:pt x="22" y="9"/>
                  </a:cubicBezTo>
                  <a:cubicBezTo>
                    <a:pt x="26" y="14"/>
                    <a:pt x="26" y="14"/>
                    <a:pt x="26" y="14"/>
                  </a:cubicBezTo>
                  <a:cubicBezTo>
                    <a:pt x="31" y="9"/>
                    <a:pt x="31" y="9"/>
                    <a:pt x="31" y="9"/>
                  </a:cubicBezTo>
                  <a:cubicBezTo>
                    <a:pt x="33" y="7"/>
                    <a:pt x="35" y="6"/>
                    <a:pt x="37" y="6"/>
                  </a:cubicBezTo>
                  <a:cubicBezTo>
                    <a:pt x="42" y="6"/>
                    <a:pt x="46" y="10"/>
                    <a:pt x="46" y="14"/>
                  </a:cubicBezTo>
                  <a:cubicBezTo>
                    <a:pt x="46" y="17"/>
                    <a:pt x="45" y="19"/>
                    <a:pt x="43" y="21"/>
                  </a:cubicBezTo>
                  <a:close/>
                </a:path>
              </a:pathLst>
            </a:custGeom>
            <a:solidFill>
              <a:srgbClr val="FF4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83"/>
            <p:cNvSpPr>
              <a:spLocks noEditPoints="1"/>
            </p:cNvSpPr>
            <p:nvPr/>
          </p:nvSpPr>
          <p:spPr bwMode="auto">
            <a:xfrm>
              <a:off x="1615" y="383"/>
              <a:ext cx="101" cy="102"/>
            </a:xfrm>
            <a:custGeom>
              <a:avLst/>
              <a:gdLst>
                <a:gd name="T0" fmla="*/ 79 w 82"/>
                <a:gd name="T1" fmla="*/ 70 h 83"/>
                <a:gd name="T2" fmla="*/ 59 w 82"/>
                <a:gd name="T3" fmla="*/ 53 h 83"/>
                <a:gd name="T4" fmla="*/ 54 w 82"/>
                <a:gd name="T5" fmla="*/ 51 h 83"/>
                <a:gd name="T6" fmla="*/ 61 w 82"/>
                <a:gd name="T7" fmla="*/ 31 h 83"/>
                <a:gd name="T8" fmla="*/ 30 w 82"/>
                <a:gd name="T9" fmla="*/ 0 h 83"/>
                <a:gd name="T10" fmla="*/ 0 w 82"/>
                <a:gd name="T11" fmla="*/ 31 h 83"/>
                <a:gd name="T12" fmla="*/ 30 w 82"/>
                <a:gd name="T13" fmla="*/ 62 h 83"/>
                <a:gd name="T14" fmla="*/ 50 w 82"/>
                <a:gd name="T15" fmla="*/ 54 h 83"/>
                <a:gd name="T16" fmla="*/ 53 w 82"/>
                <a:gd name="T17" fmla="*/ 60 h 83"/>
                <a:gd name="T18" fmla="*/ 69 w 82"/>
                <a:gd name="T19" fmla="*/ 80 h 83"/>
                <a:gd name="T20" fmla="*/ 79 w 82"/>
                <a:gd name="T21" fmla="*/ 80 h 83"/>
                <a:gd name="T22" fmla="*/ 79 w 82"/>
                <a:gd name="T23" fmla="*/ 70 h 83"/>
                <a:gd name="T24" fmla="*/ 30 w 82"/>
                <a:gd name="T25" fmla="*/ 51 h 83"/>
                <a:gd name="T26" fmla="*/ 10 w 82"/>
                <a:gd name="T27" fmla="*/ 31 h 83"/>
                <a:gd name="T28" fmla="*/ 30 w 82"/>
                <a:gd name="T29" fmla="*/ 11 h 83"/>
                <a:gd name="T30" fmla="*/ 51 w 82"/>
                <a:gd name="T31" fmla="*/ 31 h 83"/>
                <a:gd name="T32" fmla="*/ 30 w 82"/>
                <a:gd name="T33" fmla="*/ 5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3">
                  <a:moveTo>
                    <a:pt x="79" y="70"/>
                  </a:moveTo>
                  <a:cubicBezTo>
                    <a:pt x="59" y="53"/>
                    <a:pt x="59" y="53"/>
                    <a:pt x="59" y="53"/>
                  </a:cubicBezTo>
                  <a:cubicBezTo>
                    <a:pt x="57" y="52"/>
                    <a:pt x="55" y="51"/>
                    <a:pt x="54" y="51"/>
                  </a:cubicBezTo>
                  <a:cubicBezTo>
                    <a:pt x="58" y="46"/>
                    <a:pt x="61" y="39"/>
                    <a:pt x="61" y="31"/>
                  </a:cubicBezTo>
                  <a:cubicBezTo>
                    <a:pt x="61" y="14"/>
                    <a:pt x="47" y="0"/>
                    <a:pt x="30" y="0"/>
                  </a:cubicBezTo>
                  <a:cubicBezTo>
                    <a:pt x="13" y="0"/>
                    <a:pt x="0" y="14"/>
                    <a:pt x="0" y="31"/>
                  </a:cubicBezTo>
                  <a:cubicBezTo>
                    <a:pt x="0" y="48"/>
                    <a:pt x="13" y="62"/>
                    <a:pt x="30" y="62"/>
                  </a:cubicBezTo>
                  <a:cubicBezTo>
                    <a:pt x="38" y="62"/>
                    <a:pt x="45" y="59"/>
                    <a:pt x="50" y="54"/>
                  </a:cubicBezTo>
                  <a:cubicBezTo>
                    <a:pt x="50" y="56"/>
                    <a:pt x="51" y="58"/>
                    <a:pt x="53" y="60"/>
                  </a:cubicBezTo>
                  <a:cubicBezTo>
                    <a:pt x="69" y="80"/>
                    <a:pt x="69" y="80"/>
                    <a:pt x="69" y="80"/>
                  </a:cubicBezTo>
                  <a:cubicBezTo>
                    <a:pt x="72" y="83"/>
                    <a:pt x="77" y="83"/>
                    <a:pt x="79" y="80"/>
                  </a:cubicBezTo>
                  <a:cubicBezTo>
                    <a:pt x="82" y="77"/>
                    <a:pt x="82" y="73"/>
                    <a:pt x="79" y="70"/>
                  </a:cubicBezTo>
                  <a:close/>
                  <a:moveTo>
                    <a:pt x="30" y="51"/>
                  </a:moveTo>
                  <a:cubicBezTo>
                    <a:pt x="19" y="51"/>
                    <a:pt x="10" y="42"/>
                    <a:pt x="10" y="31"/>
                  </a:cubicBezTo>
                  <a:cubicBezTo>
                    <a:pt x="10" y="20"/>
                    <a:pt x="19" y="11"/>
                    <a:pt x="30" y="11"/>
                  </a:cubicBezTo>
                  <a:cubicBezTo>
                    <a:pt x="42" y="11"/>
                    <a:pt x="51" y="20"/>
                    <a:pt x="51" y="31"/>
                  </a:cubicBezTo>
                  <a:cubicBezTo>
                    <a:pt x="51" y="42"/>
                    <a:pt x="42" y="51"/>
                    <a:pt x="30" y="51"/>
                  </a:cubicBezTo>
                  <a:close/>
                </a:path>
              </a:pathLst>
            </a:custGeom>
            <a:solidFill>
              <a:srgbClr val="EDE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84"/>
            <p:cNvSpPr>
              <a:spLocks noEditPoints="1"/>
            </p:cNvSpPr>
            <p:nvPr/>
          </p:nvSpPr>
          <p:spPr bwMode="auto">
            <a:xfrm>
              <a:off x="1174" y="514"/>
              <a:ext cx="84" cy="89"/>
            </a:xfrm>
            <a:custGeom>
              <a:avLst/>
              <a:gdLst>
                <a:gd name="T0" fmla="*/ 61 w 68"/>
                <a:gd name="T1" fmla="*/ 0 h 73"/>
                <a:gd name="T2" fmla="*/ 6 w 68"/>
                <a:gd name="T3" fmla="*/ 0 h 73"/>
                <a:gd name="T4" fmla="*/ 0 w 68"/>
                <a:gd name="T5" fmla="*/ 7 h 73"/>
                <a:gd name="T6" fmla="*/ 0 w 68"/>
                <a:gd name="T7" fmla="*/ 66 h 73"/>
                <a:gd name="T8" fmla="*/ 6 w 68"/>
                <a:gd name="T9" fmla="*/ 73 h 73"/>
                <a:gd name="T10" fmla="*/ 61 w 68"/>
                <a:gd name="T11" fmla="*/ 73 h 73"/>
                <a:gd name="T12" fmla="*/ 68 w 68"/>
                <a:gd name="T13" fmla="*/ 66 h 73"/>
                <a:gd name="T14" fmla="*/ 68 w 68"/>
                <a:gd name="T15" fmla="*/ 7 h 73"/>
                <a:gd name="T16" fmla="*/ 61 w 68"/>
                <a:gd name="T17" fmla="*/ 0 h 73"/>
                <a:gd name="T18" fmla="*/ 59 w 68"/>
                <a:gd name="T19" fmla="*/ 64 h 73"/>
                <a:gd name="T20" fmla="*/ 9 w 68"/>
                <a:gd name="T21" fmla="*/ 64 h 73"/>
                <a:gd name="T22" fmla="*/ 9 w 68"/>
                <a:gd name="T23" fmla="*/ 9 h 73"/>
                <a:gd name="T24" fmla="*/ 59 w 68"/>
                <a:gd name="T25" fmla="*/ 9 h 73"/>
                <a:gd name="T26" fmla="*/ 59 w 68"/>
                <a:gd name="T27" fmla="*/ 64 h 73"/>
                <a:gd name="T28" fmla="*/ 18 w 68"/>
                <a:gd name="T29" fmla="*/ 32 h 73"/>
                <a:gd name="T30" fmla="*/ 50 w 68"/>
                <a:gd name="T31" fmla="*/ 32 h 73"/>
                <a:gd name="T32" fmla="*/ 50 w 68"/>
                <a:gd name="T33" fmla="*/ 36 h 73"/>
                <a:gd name="T34" fmla="*/ 18 w 68"/>
                <a:gd name="T35" fmla="*/ 36 h 73"/>
                <a:gd name="T36" fmla="*/ 18 w 68"/>
                <a:gd name="T37" fmla="*/ 32 h 73"/>
                <a:gd name="T38" fmla="*/ 18 w 68"/>
                <a:gd name="T39" fmla="*/ 41 h 73"/>
                <a:gd name="T40" fmla="*/ 50 w 68"/>
                <a:gd name="T41" fmla="*/ 41 h 73"/>
                <a:gd name="T42" fmla="*/ 50 w 68"/>
                <a:gd name="T43" fmla="*/ 45 h 73"/>
                <a:gd name="T44" fmla="*/ 18 w 68"/>
                <a:gd name="T45" fmla="*/ 45 h 73"/>
                <a:gd name="T46" fmla="*/ 18 w 68"/>
                <a:gd name="T47" fmla="*/ 41 h 73"/>
                <a:gd name="T48" fmla="*/ 18 w 68"/>
                <a:gd name="T49" fmla="*/ 50 h 73"/>
                <a:gd name="T50" fmla="*/ 50 w 68"/>
                <a:gd name="T51" fmla="*/ 50 h 73"/>
                <a:gd name="T52" fmla="*/ 50 w 68"/>
                <a:gd name="T53" fmla="*/ 54 h 73"/>
                <a:gd name="T54" fmla="*/ 18 w 68"/>
                <a:gd name="T55" fmla="*/ 54 h 73"/>
                <a:gd name="T56" fmla="*/ 18 w 68"/>
                <a:gd name="T57" fmla="*/ 50 h 73"/>
                <a:gd name="T58" fmla="*/ 18 w 68"/>
                <a:gd name="T59" fmla="*/ 23 h 73"/>
                <a:gd name="T60" fmla="*/ 50 w 68"/>
                <a:gd name="T61" fmla="*/ 23 h 73"/>
                <a:gd name="T62" fmla="*/ 50 w 68"/>
                <a:gd name="T63" fmla="*/ 27 h 73"/>
                <a:gd name="T64" fmla="*/ 18 w 68"/>
                <a:gd name="T65" fmla="*/ 27 h 73"/>
                <a:gd name="T66" fmla="*/ 18 w 68"/>
                <a:gd name="T67" fmla="*/ 2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 h="73">
                  <a:moveTo>
                    <a:pt x="61" y="0"/>
                  </a:moveTo>
                  <a:cubicBezTo>
                    <a:pt x="6" y="0"/>
                    <a:pt x="6" y="0"/>
                    <a:pt x="6" y="0"/>
                  </a:cubicBezTo>
                  <a:cubicBezTo>
                    <a:pt x="3" y="0"/>
                    <a:pt x="0" y="3"/>
                    <a:pt x="0" y="7"/>
                  </a:cubicBezTo>
                  <a:cubicBezTo>
                    <a:pt x="0" y="66"/>
                    <a:pt x="0" y="66"/>
                    <a:pt x="0" y="66"/>
                  </a:cubicBezTo>
                  <a:cubicBezTo>
                    <a:pt x="0" y="70"/>
                    <a:pt x="3" y="73"/>
                    <a:pt x="6" y="73"/>
                  </a:cubicBezTo>
                  <a:cubicBezTo>
                    <a:pt x="61" y="73"/>
                    <a:pt x="61" y="73"/>
                    <a:pt x="61" y="73"/>
                  </a:cubicBezTo>
                  <a:cubicBezTo>
                    <a:pt x="65" y="73"/>
                    <a:pt x="68" y="70"/>
                    <a:pt x="68" y="66"/>
                  </a:cubicBezTo>
                  <a:cubicBezTo>
                    <a:pt x="68" y="7"/>
                    <a:pt x="68" y="7"/>
                    <a:pt x="68" y="7"/>
                  </a:cubicBezTo>
                  <a:cubicBezTo>
                    <a:pt x="68" y="3"/>
                    <a:pt x="65" y="0"/>
                    <a:pt x="61" y="0"/>
                  </a:cubicBezTo>
                  <a:close/>
                  <a:moveTo>
                    <a:pt x="59" y="64"/>
                  </a:moveTo>
                  <a:cubicBezTo>
                    <a:pt x="9" y="64"/>
                    <a:pt x="9" y="64"/>
                    <a:pt x="9" y="64"/>
                  </a:cubicBezTo>
                  <a:cubicBezTo>
                    <a:pt x="9" y="9"/>
                    <a:pt x="9" y="9"/>
                    <a:pt x="9" y="9"/>
                  </a:cubicBezTo>
                  <a:cubicBezTo>
                    <a:pt x="59" y="9"/>
                    <a:pt x="59" y="9"/>
                    <a:pt x="59" y="9"/>
                  </a:cubicBezTo>
                  <a:lnTo>
                    <a:pt x="59" y="64"/>
                  </a:lnTo>
                  <a:close/>
                  <a:moveTo>
                    <a:pt x="18" y="32"/>
                  </a:moveTo>
                  <a:cubicBezTo>
                    <a:pt x="50" y="32"/>
                    <a:pt x="50" y="32"/>
                    <a:pt x="50" y="32"/>
                  </a:cubicBezTo>
                  <a:cubicBezTo>
                    <a:pt x="50" y="36"/>
                    <a:pt x="50" y="36"/>
                    <a:pt x="50" y="36"/>
                  </a:cubicBezTo>
                  <a:cubicBezTo>
                    <a:pt x="18" y="36"/>
                    <a:pt x="18" y="36"/>
                    <a:pt x="18" y="36"/>
                  </a:cubicBezTo>
                  <a:lnTo>
                    <a:pt x="18" y="32"/>
                  </a:lnTo>
                  <a:close/>
                  <a:moveTo>
                    <a:pt x="18" y="41"/>
                  </a:moveTo>
                  <a:cubicBezTo>
                    <a:pt x="50" y="41"/>
                    <a:pt x="50" y="41"/>
                    <a:pt x="50" y="41"/>
                  </a:cubicBezTo>
                  <a:cubicBezTo>
                    <a:pt x="50" y="45"/>
                    <a:pt x="50" y="45"/>
                    <a:pt x="50" y="45"/>
                  </a:cubicBezTo>
                  <a:cubicBezTo>
                    <a:pt x="18" y="45"/>
                    <a:pt x="18" y="45"/>
                    <a:pt x="18" y="45"/>
                  </a:cubicBezTo>
                  <a:lnTo>
                    <a:pt x="18" y="41"/>
                  </a:lnTo>
                  <a:close/>
                  <a:moveTo>
                    <a:pt x="18" y="50"/>
                  </a:moveTo>
                  <a:cubicBezTo>
                    <a:pt x="50" y="50"/>
                    <a:pt x="50" y="50"/>
                    <a:pt x="50" y="50"/>
                  </a:cubicBezTo>
                  <a:cubicBezTo>
                    <a:pt x="50" y="54"/>
                    <a:pt x="50" y="54"/>
                    <a:pt x="50" y="54"/>
                  </a:cubicBezTo>
                  <a:cubicBezTo>
                    <a:pt x="18" y="54"/>
                    <a:pt x="18" y="54"/>
                    <a:pt x="18" y="54"/>
                  </a:cubicBezTo>
                  <a:lnTo>
                    <a:pt x="18" y="50"/>
                  </a:lnTo>
                  <a:close/>
                  <a:moveTo>
                    <a:pt x="18" y="23"/>
                  </a:moveTo>
                  <a:cubicBezTo>
                    <a:pt x="50" y="23"/>
                    <a:pt x="50" y="23"/>
                    <a:pt x="50" y="23"/>
                  </a:cubicBezTo>
                  <a:cubicBezTo>
                    <a:pt x="50" y="27"/>
                    <a:pt x="50" y="27"/>
                    <a:pt x="50" y="27"/>
                  </a:cubicBezTo>
                  <a:cubicBezTo>
                    <a:pt x="18" y="27"/>
                    <a:pt x="18" y="27"/>
                    <a:pt x="18" y="27"/>
                  </a:cubicBezTo>
                  <a:lnTo>
                    <a:pt x="18" y="23"/>
                  </a:lnTo>
                  <a:close/>
                </a:path>
              </a:pathLst>
            </a:custGeom>
            <a:solidFill>
              <a:srgbClr val="EA1D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85"/>
            <p:cNvSpPr>
              <a:spLocks noEditPoints="1"/>
            </p:cNvSpPr>
            <p:nvPr/>
          </p:nvSpPr>
          <p:spPr bwMode="auto">
            <a:xfrm>
              <a:off x="1848" y="80"/>
              <a:ext cx="67" cy="66"/>
            </a:xfrm>
            <a:custGeom>
              <a:avLst/>
              <a:gdLst>
                <a:gd name="T0" fmla="*/ 27 w 54"/>
                <a:gd name="T1" fmla="*/ 0 h 54"/>
                <a:gd name="T2" fmla="*/ 0 w 54"/>
                <a:gd name="T3" fmla="*/ 27 h 54"/>
                <a:gd name="T4" fmla="*/ 27 w 54"/>
                <a:gd name="T5" fmla="*/ 54 h 54"/>
                <a:gd name="T6" fmla="*/ 54 w 54"/>
                <a:gd name="T7" fmla="*/ 27 h 54"/>
                <a:gd name="T8" fmla="*/ 27 w 54"/>
                <a:gd name="T9" fmla="*/ 0 h 54"/>
                <a:gd name="T10" fmla="*/ 43 w 54"/>
                <a:gd name="T11" fmla="*/ 24 h 54"/>
                <a:gd name="T12" fmla="*/ 28 w 54"/>
                <a:gd name="T13" fmla="*/ 44 h 54"/>
                <a:gd name="T14" fmla="*/ 21 w 54"/>
                <a:gd name="T15" fmla="*/ 41 h 54"/>
                <a:gd name="T16" fmla="*/ 16 w 54"/>
                <a:gd name="T17" fmla="*/ 25 h 54"/>
                <a:gd name="T18" fmla="*/ 12 w 54"/>
                <a:gd name="T19" fmla="*/ 26 h 54"/>
                <a:gd name="T20" fmla="*/ 11 w 54"/>
                <a:gd name="T21" fmla="*/ 24 h 54"/>
                <a:gd name="T22" fmla="*/ 20 w 54"/>
                <a:gd name="T23" fmla="*/ 17 h 54"/>
                <a:gd name="T24" fmla="*/ 26 w 54"/>
                <a:gd name="T25" fmla="*/ 28 h 54"/>
                <a:gd name="T26" fmla="*/ 28 w 54"/>
                <a:gd name="T27" fmla="*/ 35 h 54"/>
                <a:gd name="T28" fmla="*/ 33 w 54"/>
                <a:gd name="T29" fmla="*/ 29 h 54"/>
                <a:gd name="T30" fmla="*/ 29 w 54"/>
                <a:gd name="T31" fmla="*/ 24 h 54"/>
                <a:gd name="T32" fmla="*/ 43 w 54"/>
                <a:gd name="T33" fmla="*/ 2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4" h="54">
                  <a:moveTo>
                    <a:pt x="27" y="0"/>
                  </a:moveTo>
                  <a:cubicBezTo>
                    <a:pt x="12" y="0"/>
                    <a:pt x="0" y="13"/>
                    <a:pt x="0" y="27"/>
                  </a:cubicBezTo>
                  <a:cubicBezTo>
                    <a:pt x="0" y="42"/>
                    <a:pt x="12" y="54"/>
                    <a:pt x="27" y="54"/>
                  </a:cubicBezTo>
                  <a:cubicBezTo>
                    <a:pt x="42" y="54"/>
                    <a:pt x="54" y="42"/>
                    <a:pt x="54" y="27"/>
                  </a:cubicBezTo>
                  <a:cubicBezTo>
                    <a:pt x="54" y="13"/>
                    <a:pt x="42" y="0"/>
                    <a:pt x="27" y="0"/>
                  </a:cubicBezTo>
                  <a:close/>
                  <a:moveTo>
                    <a:pt x="43" y="24"/>
                  </a:moveTo>
                  <a:cubicBezTo>
                    <a:pt x="41" y="34"/>
                    <a:pt x="31" y="42"/>
                    <a:pt x="28" y="44"/>
                  </a:cubicBezTo>
                  <a:cubicBezTo>
                    <a:pt x="25" y="46"/>
                    <a:pt x="22" y="43"/>
                    <a:pt x="21" y="41"/>
                  </a:cubicBezTo>
                  <a:cubicBezTo>
                    <a:pt x="20" y="39"/>
                    <a:pt x="17" y="26"/>
                    <a:pt x="16" y="25"/>
                  </a:cubicBezTo>
                  <a:cubicBezTo>
                    <a:pt x="15" y="24"/>
                    <a:pt x="12" y="26"/>
                    <a:pt x="12" y="26"/>
                  </a:cubicBezTo>
                  <a:cubicBezTo>
                    <a:pt x="11" y="24"/>
                    <a:pt x="11" y="24"/>
                    <a:pt x="11" y="24"/>
                  </a:cubicBezTo>
                  <a:cubicBezTo>
                    <a:pt x="11" y="24"/>
                    <a:pt x="16" y="18"/>
                    <a:pt x="20" y="17"/>
                  </a:cubicBezTo>
                  <a:cubicBezTo>
                    <a:pt x="25" y="16"/>
                    <a:pt x="25" y="24"/>
                    <a:pt x="26" y="28"/>
                  </a:cubicBezTo>
                  <a:cubicBezTo>
                    <a:pt x="27" y="32"/>
                    <a:pt x="28" y="35"/>
                    <a:pt x="28" y="35"/>
                  </a:cubicBezTo>
                  <a:cubicBezTo>
                    <a:pt x="29" y="35"/>
                    <a:pt x="31" y="32"/>
                    <a:pt x="33" y="29"/>
                  </a:cubicBezTo>
                  <a:cubicBezTo>
                    <a:pt x="35" y="25"/>
                    <a:pt x="33" y="22"/>
                    <a:pt x="29" y="24"/>
                  </a:cubicBezTo>
                  <a:cubicBezTo>
                    <a:pt x="31" y="16"/>
                    <a:pt x="45" y="13"/>
                    <a:pt x="43" y="24"/>
                  </a:cubicBezTo>
                  <a:close/>
                </a:path>
              </a:pathLst>
            </a:custGeom>
            <a:solidFill>
              <a:srgbClr val="00BC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1" name="Group 190"/>
          <p:cNvGrpSpPr/>
          <p:nvPr/>
        </p:nvGrpSpPr>
        <p:grpSpPr>
          <a:xfrm>
            <a:off x="354706" y="2542201"/>
            <a:ext cx="5119164" cy="385435"/>
            <a:chOff x="4990321" y="1428750"/>
            <a:chExt cx="5119164" cy="385435"/>
          </a:xfrm>
        </p:grpSpPr>
        <p:sp>
          <p:nvSpPr>
            <p:cNvPr id="192" name="Content Placeholder 2"/>
            <p:cNvSpPr txBox="1">
              <a:spLocks/>
            </p:cNvSpPr>
            <p:nvPr/>
          </p:nvSpPr>
          <p:spPr>
            <a:xfrm>
              <a:off x="4990321" y="1428750"/>
              <a:ext cx="915329" cy="37636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2800" b="1" dirty="0" smtClean="0">
                  <a:solidFill>
                    <a:schemeClr val="accent4"/>
                  </a:solidFill>
                </a:rPr>
                <a:t>37</a:t>
              </a:r>
              <a:r>
                <a:rPr lang="en-US" sz="2800" b="1" dirty="0" smtClean="0">
                  <a:solidFill>
                    <a:schemeClr val="accent4"/>
                  </a:solidFill>
                </a:rPr>
                <a:t>%</a:t>
              </a:r>
            </a:p>
          </p:txBody>
        </p:sp>
        <p:sp>
          <p:nvSpPr>
            <p:cNvPr id="193" name="Content Placeholder 2"/>
            <p:cNvSpPr txBox="1">
              <a:spLocks/>
            </p:cNvSpPr>
            <p:nvPr/>
          </p:nvSpPr>
          <p:spPr>
            <a:xfrm>
              <a:off x="5896581" y="1476480"/>
              <a:ext cx="4212904" cy="33770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50000"/>
                    </a:schemeClr>
                  </a:solidFill>
                </a:rPr>
                <a:t>Lorem ipsum dolor sit amet, consectetur adipiscing elit. Fusce suscipit neque non libero </a:t>
              </a:r>
              <a:r>
                <a:rPr lang="en-US" sz="1200" dirty="0" smtClean="0">
                  <a:solidFill>
                    <a:schemeClr val="bg1">
                      <a:lumMod val="50000"/>
                    </a:schemeClr>
                  </a:solidFill>
                </a:rPr>
                <a:t>aliquam</a:t>
              </a:r>
              <a:r>
                <a:rPr lang="en-US" sz="1200" dirty="0">
                  <a:solidFill>
                    <a:schemeClr val="bg1">
                      <a:lumMod val="50000"/>
                    </a:schemeClr>
                  </a:solidFill>
                </a:rPr>
                <a:t>.</a:t>
              </a:r>
            </a:p>
          </p:txBody>
        </p:sp>
      </p:grpSp>
      <p:grpSp>
        <p:nvGrpSpPr>
          <p:cNvPr id="194" name="Group 193"/>
          <p:cNvGrpSpPr/>
          <p:nvPr/>
        </p:nvGrpSpPr>
        <p:grpSpPr>
          <a:xfrm>
            <a:off x="354706" y="3165806"/>
            <a:ext cx="5119164" cy="385435"/>
            <a:chOff x="4990321" y="1428750"/>
            <a:chExt cx="5119164" cy="385435"/>
          </a:xfrm>
        </p:grpSpPr>
        <p:sp>
          <p:nvSpPr>
            <p:cNvPr id="195" name="Content Placeholder 2"/>
            <p:cNvSpPr txBox="1">
              <a:spLocks/>
            </p:cNvSpPr>
            <p:nvPr/>
          </p:nvSpPr>
          <p:spPr>
            <a:xfrm>
              <a:off x="4990321" y="1428750"/>
              <a:ext cx="915329" cy="37636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2800" b="1" dirty="0" smtClean="0">
                  <a:solidFill>
                    <a:schemeClr val="accent1"/>
                  </a:solidFill>
                </a:rPr>
                <a:t>43</a:t>
              </a:r>
              <a:r>
                <a:rPr lang="en-US" sz="2800" b="1" dirty="0" smtClean="0">
                  <a:solidFill>
                    <a:schemeClr val="accent1"/>
                  </a:solidFill>
                </a:rPr>
                <a:t>%</a:t>
              </a:r>
            </a:p>
          </p:txBody>
        </p:sp>
        <p:sp>
          <p:nvSpPr>
            <p:cNvPr id="196" name="Content Placeholder 2"/>
            <p:cNvSpPr txBox="1">
              <a:spLocks/>
            </p:cNvSpPr>
            <p:nvPr/>
          </p:nvSpPr>
          <p:spPr>
            <a:xfrm>
              <a:off x="5896581" y="1476480"/>
              <a:ext cx="4212904" cy="33770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50000"/>
                    </a:schemeClr>
                  </a:solidFill>
                </a:rPr>
                <a:t>Lorem ipsum dolor sit amet, consectetur adipiscing elit. Fusce suscipit neque non libero </a:t>
              </a:r>
              <a:r>
                <a:rPr lang="en-US" sz="1200" dirty="0" smtClean="0">
                  <a:solidFill>
                    <a:schemeClr val="bg1">
                      <a:lumMod val="50000"/>
                    </a:schemeClr>
                  </a:solidFill>
                </a:rPr>
                <a:t>aliquam</a:t>
              </a:r>
              <a:r>
                <a:rPr lang="en-US" sz="1200" dirty="0">
                  <a:solidFill>
                    <a:schemeClr val="bg1">
                      <a:lumMod val="50000"/>
                    </a:schemeClr>
                  </a:solidFill>
                </a:rPr>
                <a:t>.</a:t>
              </a:r>
            </a:p>
          </p:txBody>
        </p:sp>
      </p:grpSp>
      <p:grpSp>
        <p:nvGrpSpPr>
          <p:cNvPr id="197" name="Group 196"/>
          <p:cNvGrpSpPr/>
          <p:nvPr/>
        </p:nvGrpSpPr>
        <p:grpSpPr>
          <a:xfrm>
            <a:off x="354706" y="3765872"/>
            <a:ext cx="5119164" cy="385435"/>
            <a:chOff x="4990321" y="1428750"/>
            <a:chExt cx="5119164" cy="385435"/>
          </a:xfrm>
        </p:grpSpPr>
        <p:sp>
          <p:nvSpPr>
            <p:cNvPr id="198" name="Content Placeholder 2"/>
            <p:cNvSpPr txBox="1">
              <a:spLocks/>
            </p:cNvSpPr>
            <p:nvPr/>
          </p:nvSpPr>
          <p:spPr>
            <a:xfrm>
              <a:off x="4990321" y="1428750"/>
              <a:ext cx="915329" cy="37636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2800" b="1" dirty="0" smtClean="0">
                  <a:solidFill>
                    <a:schemeClr val="accent2"/>
                  </a:solidFill>
                </a:rPr>
                <a:t>51</a:t>
              </a:r>
              <a:r>
                <a:rPr lang="en-US" sz="2800" b="1" dirty="0" smtClean="0">
                  <a:solidFill>
                    <a:schemeClr val="accent2"/>
                  </a:solidFill>
                </a:rPr>
                <a:t>%</a:t>
              </a:r>
            </a:p>
          </p:txBody>
        </p:sp>
        <p:sp>
          <p:nvSpPr>
            <p:cNvPr id="199" name="Content Placeholder 2"/>
            <p:cNvSpPr txBox="1">
              <a:spLocks/>
            </p:cNvSpPr>
            <p:nvPr/>
          </p:nvSpPr>
          <p:spPr>
            <a:xfrm>
              <a:off x="5896581" y="1476480"/>
              <a:ext cx="4212904" cy="33770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50000"/>
                    </a:schemeClr>
                  </a:solidFill>
                </a:rPr>
                <a:t>Lorem ipsum dolor sit amet, consectetur adipiscing elit. Fusce suscipit neque non libero </a:t>
              </a:r>
              <a:r>
                <a:rPr lang="en-US" sz="1200" dirty="0" smtClean="0">
                  <a:solidFill>
                    <a:schemeClr val="bg1">
                      <a:lumMod val="50000"/>
                    </a:schemeClr>
                  </a:solidFill>
                </a:rPr>
                <a:t>aliquam</a:t>
              </a:r>
              <a:r>
                <a:rPr lang="en-US" sz="1200" dirty="0">
                  <a:solidFill>
                    <a:schemeClr val="bg1">
                      <a:lumMod val="50000"/>
                    </a:schemeClr>
                  </a:solidFill>
                </a:rPr>
                <a:t>.</a:t>
              </a:r>
            </a:p>
          </p:txBody>
        </p:sp>
      </p:grpSp>
      <p:grpSp>
        <p:nvGrpSpPr>
          <p:cNvPr id="200" name="Group 199"/>
          <p:cNvGrpSpPr/>
          <p:nvPr/>
        </p:nvGrpSpPr>
        <p:grpSpPr>
          <a:xfrm>
            <a:off x="354706" y="4404594"/>
            <a:ext cx="5119164" cy="385435"/>
            <a:chOff x="4990321" y="1428750"/>
            <a:chExt cx="5119164" cy="385435"/>
          </a:xfrm>
        </p:grpSpPr>
        <p:sp>
          <p:nvSpPr>
            <p:cNvPr id="201" name="Content Placeholder 2"/>
            <p:cNvSpPr txBox="1">
              <a:spLocks/>
            </p:cNvSpPr>
            <p:nvPr/>
          </p:nvSpPr>
          <p:spPr>
            <a:xfrm>
              <a:off x="4990321" y="1428750"/>
              <a:ext cx="915329" cy="37636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2800" b="1" dirty="0" smtClean="0">
                  <a:solidFill>
                    <a:schemeClr val="accent6"/>
                  </a:solidFill>
                </a:rPr>
                <a:t>65</a:t>
              </a:r>
              <a:r>
                <a:rPr lang="en-US" sz="2800" b="1" dirty="0" smtClean="0">
                  <a:solidFill>
                    <a:schemeClr val="accent6"/>
                  </a:solidFill>
                </a:rPr>
                <a:t>%</a:t>
              </a:r>
            </a:p>
          </p:txBody>
        </p:sp>
        <p:sp>
          <p:nvSpPr>
            <p:cNvPr id="202" name="Content Placeholder 2"/>
            <p:cNvSpPr txBox="1">
              <a:spLocks/>
            </p:cNvSpPr>
            <p:nvPr/>
          </p:nvSpPr>
          <p:spPr>
            <a:xfrm>
              <a:off x="5896581" y="1476480"/>
              <a:ext cx="4212904" cy="33770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50000"/>
                    </a:schemeClr>
                  </a:solidFill>
                </a:rPr>
                <a:t>Lorem ipsum dolor sit amet, consectetur adipiscing elit. Fusce suscipit neque non libero </a:t>
              </a:r>
              <a:r>
                <a:rPr lang="en-US" sz="1200" dirty="0" smtClean="0">
                  <a:solidFill>
                    <a:schemeClr val="bg1">
                      <a:lumMod val="50000"/>
                    </a:schemeClr>
                  </a:solidFill>
                </a:rPr>
                <a:t>aliquam</a:t>
              </a:r>
              <a:r>
                <a:rPr lang="en-US" sz="1200" dirty="0">
                  <a:solidFill>
                    <a:schemeClr val="bg1">
                      <a:lumMod val="50000"/>
                    </a:schemeClr>
                  </a:solidFill>
                </a:rPr>
                <a:t>.</a:t>
              </a:r>
            </a:p>
          </p:txBody>
        </p:sp>
      </p:grpSp>
      <p:grpSp>
        <p:nvGrpSpPr>
          <p:cNvPr id="203" name="Group 202"/>
          <p:cNvGrpSpPr/>
          <p:nvPr/>
        </p:nvGrpSpPr>
        <p:grpSpPr>
          <a:xfrm>
            <a:off x="354706" y="5043335"/>
            <a:ext cx="5119164" cy="385435"/>
            <a:chOff x="4990321" y="1428750"/>
            <a:chExt cx="5119164" cy="385435"/>
          </a:xfrm>
        </p:grpSpPr>
        <p:sp>
          <p:nvSpPr>
            <p:cNvPr id="204" name="Content Placeholder 2"/>
            <p:cNvSpPr txBox="1">
              <a:spLocks/>
            </p:cNvSpPr>
            <p:nvPr/>
          </p:nvSpPr>
          <p:spPr>
            <a:xfrm>
              <a:off x="4990321" y="1428750"/>
              <a:ext cx="915329" cy="37636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2800" b="1" dirty="0" smtClean="0">
                  <a:solidFill>
                    <a:srgbClr val="C00000"/>
                  </a:solidFill>
                </a:rPr>
                <a:t>86</a:t>
              </a:r>
              <a:r>
                <a:rPr lang="en-US" sz="2800" b="1" dirty="0" smtClean="0">
                  <a:solidFill>
                    <a:srgbClr val="C00000"/>
                  </a:solidFill>
                </a:rPr>
                <a:t>%</a:t>
              </a:r>
            </a:p>
          </p:txBody>
        </p:sp>
        <p:sp>
          <p:nvSpPr>
            <p:cNvPr id="205" name="Content Placeholder 2"/>
            <p:cNvSpPr txBox="1">
              <a:spLocks/>
            </p:cNvSpPr>
            <p:nvPr/>
          </p:nvSpPr>
          <p:spPr>
            <a:xfrm>
              <a:off x="5896581" y="1476480"/>
              <a:ext cx="4212904" cy="33770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50000"/>
                    </a:schemeClr>
                  </a:solidFill>
                </a:rPr>
                <a:t>Lorem ipsum dolor sit amet, consectetur adipiscing elit. Fusce suscipit neque non libero </a:t>
              </a:r>
              <a:r>
                <a:rPr lang="en-US" sz="1200" dirty="0" smtClean="0">
                  <a:solidFill>
                    <a:schemeClr val="bg1">
                      <a:lumMod val="50000"/>
                    </a:schemeClr>
                  </a:solidFill>
                </a:rPr>
                <a:t>aliquam</a:t>
              </a:r>
              <a:r>
                <a:rPr lang="en-US" sz="1200" dirty="0">
                  <a:solidFill>
                    <a:schemeClr val="bg1">
                      <a:lumMod val="50000"/>
                    </a:schemeClr>
                  </a:solidFill>
                </a:rPr>
                <a:t>.</a:t>
              </a:r>
            </a:p>
          </p:txBody>
        </p:sp>
      </p:grpSp>
    </p:spTree>
    <p:extLst>
      <p:ext uri="{BB962C8B-B14F-4D97-AF65-F5344CB8AC3E}">
        <p14:creationId xmlns:p14="http://schemas.microsoft.com/office/powerpoint/2010/main" val="17990557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200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0-#ppt_w/2"/>
                                          </p:val>
                                        </p:tav>
                                        <p:tav tm="100000">
                                          <p:val>
                                            <p:strVal val="#ppt_x"/>
                                          </p:val>
                                        </p:tav>
                                      </p:tavLst>
                                    </p:anim>
                                    <p:anim calcmode="lin" valueType="num">
                                      <p:cBhvr additive="base">
                                        <p:cTn id="18" dur="500" fill="hold"/>
                                        <p:tgtEl>
                                          <p:spTgt spid="8"/>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2" presetClass="entr" presetSubtype="8" fill="hold" nodeType="afterEffect">
                                  <p:stCondLst>
                                    <p:cond delay="0"/>
                                  </p:stCondLst>
                                  <p:childTnLst>
                                    <p:set>
                                      <p:cBhvr>
                                        <p:cTn id="21" dur="1" fill="hold">
                                          <p:stCondLst>
                                            <p:cond delay="0"/>
                                          </p:stCondLst>
                                        </p:cTn>
                                        <p:tgtEl>
                                          <p:spTgt spid="191"/>
                                        </p:tgtEl>
                                        <p:attrNameLst>
                                          <p:attrName>style.visibility</p:attrName>
                                        </p:attrNameLst>
                                      </p:cBhvr>
                                      <p:to>
                                        <p:strVal val="visible"/>
                                      </p:to>
                                    </p:set>
                                    <p:animEffect transition="in" filter="wipe(left)">
                                      <p:cBhvr>
                                        <p:cTn id="22" dur="500"/>
                                        <p:tgtEl>
                                          <p:spTgt spid="191"/>
                                        </p:tgtEl>
                                      </p:cBhvr>
                                    </p:animEffect>
                                  </p:childTnLst>
                                </p:cTn>
                              </p:par>
                            </p:childTnLst>
                          </p:cTn>
                        </p:par>
                        <p:par>
                          <p:cTn id="23" fill="hold">
                            <p:stCondLst>
                              <p:cond delay="3500"/>
                            </p:stCondLst>
                            <p:childTnLst>
                              <p:par>
                                <p:cTn id="24" presetID="22" presetClass="entr" presetSubtype="8" fill="hold" nodeType="afterEffect">
                                  <p:stCondLst>
                                    <p:cond delay="0"/>
                                  </p:stCondLst>
                                  <p:childTnLst>
                                    <p:set>
                                      <p:cBhvr>
                                        <p:cTn id="25" dur="1" fill="hold">
                                          <p:stCondLst>
                                            <p:cond delay="0"/>
                                          </p:stCondLst>
                                        </p:cTn>
                                        <p:tgtEl>
                                          <p:spTgt spid="194"/>
                                        </p:tgtEl>
                                        <p:attrNameLst>
                                          <p:attrName>style.visibility</p:attrName>
                                        </p:attrNameLst>
                                      </p:cBhvr>
                                      <p:to>
                                        <p:strVal val="visible"/>
                                      </p:to>
                                    </p:set>
                                    <p:animEffect transition="in" filter="wipe(left)">
                                      <p:cBhvr>
                                        <p:cTn id="26" dur="500"/>
                                        <p:tgtEl>
                                          <p:spTgt spid="194"/>
                                        </p:tgtEl>
                                      </p:cBhvr>
                                    </p:animEffect>
                                  </p:childTnLst>
                                </p:cTn>
                              </p:par>
                            </p:childTnLst>
                          </p:cTn>
                        </p:par>
                        <p:par>
                          <p:cTn id="27" fill="hold">
                            <p:stCondLst>
                              <p:cond delay="4000"/>
                            </p:stCondLst>
                            <p:childTnLst>
                              <p:par>
                                <p:cTn id="28" presetID="22" presetClass="entr" presetSubtype="8" fill="hold" nodeType="afterEffect">
                                  <p:stCondLst>
                                    <p:cond delay="0"/>
                                  </p:stCondLst>
                                  <p:childTnLst>
                                    <p:set>
                                      <p:cBhvr>
                                        <p:cTn id="29" dur="1" fill="hold">
                                          <p:stCondLst>
                                            <p:cond delay="0"/>
                                          </p:stCondLst>
                                        </p:cTn>
                                        <p:tgtEl>
                                          <p:spTgt spid="197"/>
                                        </p:tgtEl>
                                        <p:attrNameLst>
                                          <p:attrName>style.visibility</p:attrName>
                                        </p:attrNameLst>
                                      </p:cBhvr>
                                      <p:to>
                                        <p:strVal val="visible"/>
                                      </p:to>
                                    </p:set>
                                    <p:animEffect transition="in" filter="wipe(left)">
                                      <p:cBhvr>
                                        <p:cTn id="30" dur="500"/>
                                        <p:tgtEl>
                                          <p:spTgt spid="197"/>
                                        </p:tgtEl>
                                      </p:cBhvr>
                                    </p:animEffect>
                                  </p:childTnLst>
                                </p:cTn>
                              </p:par>
                            </p:childTnLst>
                          </p:cTn>
                        </p:par>
                        <p:par>
                          <p:cTn id="31" fill="hold">
                            <p:stCondLst>
                              <p:cond delay="4500"/>
                            </p:stCondLst>
                            <p:childTnLst>
                              <p:par>
                                <p:cTn id="32" presetID="22" presetClass="entr" presetSubtype="8" fill="hold" nodeType="afterEffect">
                                  <p:stCondLst>
                                    <p:cond delay="0"/>
                                  </p:stCondLst>
                                  <p:childTnLst>
                                    <p:set>
                                      <p:cBhvr>
                                        <p:cTn id="33" dur="1" fill="hold">
                                          <p:stCondLst>
                                            <p:cond delay="0"/>
                                          </p:stCondLst>
                                        </p:cTn>
                                        <p:tgtEl>
                                          <p:spTgt spid="200"/>
                                        </p:tgtEl>
                                        <p:attrNameLst>
                                          <p:attrName>style.visibility</p:attrName>
                                        </p:attrNameLst>
                                      </p:cBhvr>
                                      <p:to>
                                        <p:strVal val="visible"/>
                                      </p:to>
                                    </p:set>
                                    <p:animEffect transition="in" filter="wipe(left)">
                                      <p:cBhvr>
                                        <p:cTn id="34" dur="500"/>
                                        <p:tgtEl>
                                          <p:spTgt spid="200"/>
                                        </p:tgtEl>
                                      </p:cBhvr>
                                    </p:animEffect>
                                  </p:childTnLst>
                                </p:cTn>
                              </p:par>
                            </p:childTnLst>
                          </p:cTn>
                        </p:par>
                        <p:par>
                          <p:cTn id="35" fill="hold">
                            <p:stCondLst>
                              <p:cond delay="5000"/>
                            </p:stCondLst>
                            <p:childTnLst>
                              <p:par>
                                <p:cTn id="36" presetID="22" presetClass="entr" presetSubtype="8" fill="hold" nodeType="afterEffect">
                                  <p:stCondLst>
                                    <p:cond delay="0"/>
                                  </p:stCondLst>
                                  <p:childTnLst>
                                    <p:set>
                                      <p:cBhvr>
                                        <p:cTn id="37" dur="1" fill="hold">
                                          <p:stCondLst>
                                            <p:cond delay="0"/>
                                          </p:stCondLst>
                                        </p:cTn>
                                        <p:tgtEl>
                                          <p:spTgt spid="203"/>
                                        </p:tgtEl>
                                        <p:attrNameLst>
                                          <p:attrName>style.visibility</p:attrName>
                                        </p:attrNameLst>
                                      </p:cBhvr>
                                      <p:to>
                                        <p:strVal val="visible"/>
                                      </p:to>
                                    </p:set>
                                    <p:animEffect transition="in" filter="wipe(left)">
                                      <p:cBhvr>
                                        <p:cTn id="38" dur="500"/>
                                        <p:tgtEl>
                                          <p:spTgt spid="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8"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61</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Top Gear</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sp>
        <p:nvSpPr>
          <p:cNvPr id="8" name="TextBox 7"/>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grpSp>
        <p:nvGrpSpPr>
          <p:cNvPr id="9" name="Group 4"/>
          <p:cNvGrpSpPr>
            <a:grpSpLocks noChangeAspect="1"/>
          </p:cNvGrpSpPr>
          <p:nvPr/>
        </p:nvGrpSpPr>
        <p:grpSpPr bwMode="auto">
          <a:xfrm>
            <a:off x="586348" y="1129825"/>
            <a:ext cx="4899025" cy="5143500"/>
            <a:chOff x="1335" y="0"/>
            <a:chExt cx="3086" cy="3240"/>
          </a:xfrm>
          <a:solidFill>
            <a:schemeClr val="bg1">
              <a:lumMod val="85000"/>
            </a:schemeClr>
          </a:solidFill>
        </p:grpSpPr>
        <p:sp>
          <p:nvSpPr>
            <p:cNvPr id="10" name="Freeform 5"/>
            <p:cNvSpPr>
              <a:spLocks noEditPoints="1"/>
            </p:cNvSpPr>
            <p:nvPr/>
          </p:nvSpPr>
          <p:spPr bwMode="auto">
            <a:xfrm>
              <a:off x="1742" y="120"/>
              <a:ext cx="550" cy="550"/>
            </a:xfrm>
            <a:custGeom>
              <a:avLst/>
              <a:gdLst>
                <a:gd name="T0" fmla="*/ 138 w 280"/>
                <a:gd name="T1" fmla="*/ 265 h 280"/>
                <a:gd name="T2" fmla="*/ 13 w 280"/>
                <a:gd name="T3" fmla="*/ 140 h 280"/>
                <a:gd name="T4" fmla="*/ 138 w 280"/>
                <a:gd name="T5" fmla="*/ 15 h 280"/>
                <a:gd name="T6" fmla="*/ 263 w 280"/>
                <a:gd name="T7" fmla="*/ 140 h 280"/>
                <a:gd name="T8" fmla="*/ 138 w 280"/>
                <a:gd name="T9" fmla="*/ 265 h 280"/>
                <a:gd name="T10" fmla="*/ 140 w 280"/>
                <a:gd name="T11" fmla="*/ 0 h 280"/>
                <a:gd name="T12" fmla="*/ 0 w 280"/>
                <a:gd name="T13" fmla="*/ 140 h 280"/>
                <a:gd name="T14" fmla="*/ 140 w 280"/>
                <a:gd name="T15" fmla="*/ 280 h 280"/>
                <a:gd name="T16" fmla="*/ 280 w 280"/>
                <a:gd name="T17" fmla="*/ 140 h 280"/>
                <a:gd name="T18" fmla="*/ 140 w 280"/>
                <a:gd name="T19"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0" h="280">
                  <a:moveTo>
                    <a:pt x="138" y="265"/>
                  </a:moveTo>
                  <a:cubicBezTo>
                    <a:pt x="69" y="265"/>
                    <a:pt x="13" y="209"/>
                    <a:pt x="13" y="140"/>
                  </a:cubicBezTo>
                  <a:cubicBezTo>
                    <a:pt x="13" y="71"/>
                    <a:pt x="69" y="15"/>
                    <a:pt x="138" y="15"/>
                  </a:cubicBezTo>
                  <a:cubicBezTo>
                    <a:pt x="207" y="15"/>
                    <a:pt x="263" y="71"/>
                    <a:pt x="263" y="140"/>
                  </a:cubicBezTo>
                  <a:cubicBezTo>
                    <a:pt x="263" y="209"/>
                    <a:pt x="207" y="265"/>
                    <a:pt x="138" y="265"/>
                  </a:cubicBezTo>
                  <a:moveTo>
                    <a:pt x="140" y="0"/>
                  </a:moveTo>
                  <a:cubicBezTo>
                    <a:pt x="63" y="0"/>
                    <a:pt x="0" y="63"/>
                    <a:pt x="0" y="140"/>
                  </a:cubicBezTo>
                  <a:cubicBezTo>
                    <a:pt x="0" y="217"/>
                    <a:pt x="63" y="280"/>
                    <a:pt x="140" y="280"/>
                  </a:cubicBezTo>
                  <a:cubicBezTo>
                    <a:pt x="217" y="280"/>
                    <a:pt x="280" y="217"/>
                    <a:pt x="280" y="140"/>
                  </a:cubicBezTo>
                  <a:cubicBezTo>
                    <a:pt x="280" y="63"/>
                    <a:pt x="217" y="0"/>
                    <a:pt x="14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6"/>
            <p:cNvSpPr>
              <a:spLocks noEditPoints="1"/>
            </p:cNvSpPr>
            <p:nvPr/>
          </p:nvSpPr>
          <p:spPr bwMode="auto">
            <a:xfrm>
              <a:off x="2360" y="104"/>
              <a:ext cx="892" cy="892"/>
            </a:xfrm>
            <a:custGeom>
              <a:avLst/>
              <a:gdLst>
                <a:gd name="T0" fmla="*/ 438 w 454"/>
                <a:gd name="T1" fmla="*/ 165 h 454"/>
                <a:gd name="T2" fmla="*/ 396 w 454"/>
                <a:gd name="T3" fmla="*/ 167 h 454"/>
                <a:gd name="T4" fmla="*/ 378 w 454"/>
                <a:gd name="T5" fmla="*/ 131 h 454"/>
                <a:gd name="T6" fmla="*/ 348 w 454"/>
                <a:gd name="T7" fmla="*/ 96 h 454"/>
                <a:gd name="T8" fmla="*/ 366 w 454"/>
                <a:gd name="T9" fmla="*/ 58 h 454"/>
                <a:gd name="T10" fmla="*/ 363 w 454"/>
                <a:gd name="T11" fmla="*/ 47 h 454"/>
                <a:gd name="T12" fmla="*/ 339 w 454"/>
                <a:gd name="T13" fmla="*/ 31 h 454"/>
                <a:gd name="T14" fmla="*/ 328 w 454"/>
                <a:gd name="T15" fmla="*/ 33 h 454"/>
                <a:gd name="T16" fmla="*/ 299 w 454"/>
                <a:gd name="T17" fmla="*/ 66 h 454"/>
                <a:gd name="T18" fmla="*/ 224 w 454"/>
                <a:gd name="T19" fmla="*/ 51 h 454"/>
                <a:gd name="T20" fmla="*/ 212 w 454"/>
                <a:gd name="T21" fmla="*/ 7 h 454"/>
                <a:gd name="T22" fmla="*/ 202 w 454"/>
                <a:gd name="T23" fmla="*/ 1 h 454"/>
                <a:gd name="T24" fmla="*/ 174 w 454"/>
                <a:gd name="T25" fmla="*/ 5 h 454"/>
                <a:gd name="T26" fmla="*/ 166 w 454"/>
                <a:gd name="T27" fmla="*/ 14 h 454"/>
                <a:gd name="T28" fmla="*/ 167 w 454"/>
                <a:gd name="T29" fmla="*/ 62 h 454"/>
                <a:gd name="T30" fmla="*/ 167 w 454"/>
                <a:gd name="T31" fmla="*/ 62 h 454"/>
                <a:gd name="T32" fmla="*/ 132 w 454"/>
                <a:gd name="T33" fmla="*/ 80 h 454"/>
                <a:gd name="T34" fmla="*/ 103 w 454"/>
                <a:gd name="T35" fmla="*/ 104 h 454"/>
                <a:gd name="T36" fmla="*/ 102 w 454"/>
                <a:gd name="T37" fmla="*/ 103 h 454"/>
                <a:gd name="T38" fmla="*/ 59 w 454"/>
                <a:gd name="T39" fmla="*/ 83 h 454"/>
                <a:gd name="T40" fmla="*/ 47 w 454"/>
                <a:gd name="T41" fmla="*/ 86 h 454"/>
                <a:gd name="T42" fmla="*/ 32 w 454"/>
                <a:gd name="T43" fmla="*/ 111 h 454"/>
                <a:gd name="T44" fmla="*/ 34 w 454"/>
                <a:gd name="T45" fmla="*/ 122 h 454"/>
                <a:gd name="T46" fmla="*/ 70 w 454"/>
                <a:gd name="T47" fmla="*/ 151 h 454"/>
                <a:gd name="T48" fmla="*/ 51 w 454"/>
                <a:gd name="T49" fmla="*/ 230 h 454"/>
                <a:gd name="T50" fmla="*/ 7 w 454"/>
                <a:gd name="T51" fmla="*/ 243 h 454"/>
                <a:gd name="T52" fmla="*/ 1 w 454"/>
                <a:gd name="T53" fmla="*/ 253 h 454"/>
                <a:gd name="T54" fmla="*/ 6 w 454"/>
                <a:gd name="T55" fmla="*/ 282 h 454"/>
                <a:gd name="T56" fmla="*/ 15 w 454"/>
                <a:gd name="T57" fmla="*/ 289 h 454"/>
                <a:gd name="T58" fmla="*/ 61 w 454"/>
                <a:gd name="T59" fmla="*/ 287 h 454"/>
                <a:gd name="T60" fmla="*/ 81 w 454"/>
                <a:gd name="T61" fmla="*/ 327 h 454"/>
                <a:gd name="T62" fmla="*/ 105 w 454"/>
                <a:gd name="T63" fmla="*/ 357 h 454"/>
                <a:gd name="T64" fmla="*/ 85 w 454"/>
                <a:gd name="T65" fmla="*/ 397 h 454"/>
                <a:gd name="T66" fmla="*/ 88 w 454"/>
                <a:gd name="T67" fmla="*/ 409 h 454"/>
                <a:gd name="T68" fmla="*/ 112 w 454"/>
                <a:gd name="T69" fmla="*/ 425 h 454"/>
                <a:gd name="T70" fmla="*/ 124 w 454"/>
                <a:gd name="T71" fmla="*/ 423 h 454"/>
                <a:gd name="T72" fmla="*/ 152 w 454"/>
                <a:gd name="T73" fmla="*/ 390 h 454"/>
                <a:gd name="T74" fmla="*/ 234 w 454"/>
                <a:gd name="T75" fmla="*/ 407 h 454"/>
                <a:gd name="T76" fmla="*/ 246 w 454"/>
                <a:gd name="T77" fmla="*/ 447 h 454"/>
                <a:gd name="T78" fmla="*/ 257 w 454"/>
                <a:gd name="T79" fmla="*/ 453 h 454"/>
                <a:gd name="T80" fmla="*/ 285 w 454"/>
                <a:gd name="T81" fmla="*/ 448 h 454"/>
                <a:gd name="T82" fmla="*/ 292 w 454"/>
                <a:gd name="T83" fmla="*/ 438 h 454"/>
                <a:gd name="T84" fmla="*/ 290 w 454"/>
                <a:gd name="T85" fmla="*/ 397 h 454"/>
                <a:gd name="T86" fmla="*/ 327 w 454"/>
                <a:gd name="T87" fmla="*/ 378 h 454"/>
                <a:gd name="T88" fmla="*/ 357 w 454"/>
                <a:gd name="T89" fmla="*/ 353 h 454"/>
                <a:gd name="T90" fmla="*/ 394 w 454"/>
                <a:gd name="T91" fmla="*/ 372 h 454"/>
                <a:gd name="T92" fmla="*/ 405 w 454"/>
                <a:gd name="T93" fmla="*/ 369 h 454"/>
                <a:gd name="T94" fmla="*/ 421 w 454"/>
                <a:gd name="T95" fmla="*/ 345 h 454"/>
                <a:gd name="T96" fmla="*/ 419 w 454"/>
                <a:gd name="T97" fmla="*/ 333 h 454"/>
                <a:gd name="T98" fmla="*/ 389 w 454"/>
                <a:gd name="T99" fmla="*/ 307 h 454"/>
                <a:gd name="T100" fmla="*/ 407 w 454"/>
                <a:gd name="T101" fmla="*/ 223 h 454"/>
                <a:gd name="T102" fmla="*/ 446 w 454"/>
                <a:gd name="T103" fmla="*/ 211 h 454"/>
                <a:gd name="T104" fmla="*/ 453 w 454"/>
                <a:gd name="T105" fmla="*/ 201 h 454"/>
                <a:gd name="T106" fmla="*/ 447 w 454"/>
                <a:gd name="T107" fmla="*/ 173 h 454"/>
                <a:gd name="T108" fmla="*/ 438 w 454"/>
                <a:gd name="T109" fmla="*/ 165 h 454"/>
                <a:gd name="T110" fmla="*/ 299 w 454"/>
                <a:gd name="T111" fmla="*/ 334 h 454"/>
                <a:gd name="T112" fmla="*/ 124 w 454"/>
                <a:gd name="T113" fmla="*/ 298 h 454"/>
                <a:gd name="T114" fmla="*/ 160 w 454"/>
                <a:gd name="T115" fmla="*/ 124 h 454"/>
                <a:gd name="T116" fmla="*/ 335 w 454"/>
                <a:gd name="T117" fmla="*/ 160 h 454"/>
                <a:gd name="T118" fmla="*/ 299 w 454"/>
                <a:gd name="T119" fmla="*/ 33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4" h="454">
                  <a:moveTo>
                    <a:pt x="438" y="165"/>
                  </a:moveTo>
                  <a:cubicBezTo>
                    <a:pt x="396" y="167"/>
                    <a:pt x="396" y="167"/>
                    <a:pt x="396" y="167"/>
                  </a:cubicBezTo>
                  <a:cubicBezTo>
                    <a:pt x="392" y="155"/>
                    <a:pt x="386" y="143"/>
                    <a:pt x="378" y="131"/>
                  </a:cubicBezTo>
                  <a:cubicBezTo>
                    <a:pt x="369" y="118"/>
                    <a:pt x="359" y="106"/>
                    <a:pt x="348" y="96"/>
                  </a:cubicBezTo>
                  <a:cubicBezTo>
                    <a:pt x="366" y="58"/>
                    <a:pt x="366" y="58"/>
                    <a:pt x="366" y="58"/>
                  </a:cubicBezTo>
                  <a:cubicBezTo>
                    <a:pt x="368" y="54"/>
                    <a:pt x="367" y="49"/>
                    <a:pt x="363" y="47"/>
                  </a:cubicBezTo>
                  <a:cubicBezTo>
                    <a:pt x="339" y="31"/>
                    <a:pt x="339" y="31"/>
                    <a:pt x="339" y="31"/>
                  </a:cubicBezTo>
                  <a:cubicBezTo>
                    <a:pt x="336" y="28"/>
                    <a:pt x="331" y="29"/>
                    <a:pt x="328" y="33"/>
                  </a:cubicBezTo>
                  <a:cubicBezTo>
                    <a:pt x="299" y="66"/>
                    <a:pt x="299" y="66"/>
                    <a:pt x="299" y="66"/>
                  </a:cubicBezTo>
                  <a:cubicBezTo>
                    <a:pt x="276" y="55"/>
                    <a:pt x="250" y="51"/>
                    <a:pt x="224" y="51"/>
                  </a:cubicBezTo>
                  <a:cubicBezTo>
                    <a:pt x="212" y="7"/>
                    <a:pt x="212" y="7"/>
                    <a:pt x="212" y="7"/>
                  </a:cubicBezTo>
                  <a:cubicBezTo>
                    <a:pt x="211" y="3"/>
                    <a:pt x="206" y="0"/>
                    <a:pt x="202" y="1"/>
                  </a:cubicBezTo>
                  <a:cubicBezTo>
                    <a:pt x="174" y="5"/>
                    <a:pt x="174" y="5"/>
                    <a:pt x="174" y="5"/>
                  </a:cubicBezTo>
                  <a:cubicBezTo>
                    <a:pt x="169" y="5"/>
                    <a:pt x="166" y="9"/>
                    <a:pt x="166" y="14"/>
                  </a:cubicBezTo>
                  <a:cubicBezTo>
                    <a:pt x="167" y="62"/>
                    <a:pt x="167" y="62"/>
                    <a:pt x="167" y="62"/>
                  </a:cubicBezTo>
                  <a:cubicBezTo>
                    <a:pt x="167" y="62"/>
                    <a:pt x="167" y="62"/>
                    <a:pt x="167" y="62"/>
                  </a:cubicBezTo>
                  <a:cubicBezTo>
                    <a:pt x="155" y="67"/>
                    <a:pt x="143" y="73"/>
                    <a:pt x="132" y="80"/>
                  </a:cubicBezTo>
                  <a:cubicBezTo>
                    <a:pt x="121" y="87"/>
                    <a:pt x="112" y="95"/>
                    <a:pt x="103" y="104"/>
                  </a:cubicBezTo>
                  <a:cubicBezTo>
                    <a:pt x="102" y="103"/>
                    <a:pt x="102" y="103"/>
                    <a:pt x="102" y="103"/>
                  </a:cubicBezTo>
                  <a:cubicBezTo>
                    <a:pt x="59" y="83"/>
                    <a:pt x="59" y="83"/>
                    <a:pt x="59" y="83"/>
                  </a:cubicBezTo>
                  <a:cubicBezTo>
                    <a:pt x="55" y="81"/>
                    <a:pt x="49" y="82"/>
                    <a:pt x="47" y="86"/>
                  </a:cubicBezTo>
                  <a:cubicBezTo>
                    <a:pt x="32" y="111"/>
                    <a:pt x="32" y="111"/>
                    <a:pt x="32" y="111"/>
                  </a:cubicBezTo>
                  <a:cubicBezTo>
                    <a:pt x="30" y="114"/>
                    <a:pt x="31" y="119"/>
                    <a:pt x="34" y="122"/>
                  </a:cubicBezTo>
                  <a:cubicBezTo>
                    <a:pt x="70" y="151"/>
                    <a:pt x="70" y="151"/>
                    <a:pt x="70" y="151"/>
                  </a:cubicBezTo>
                  <a:cubicBezTo>
                    <a:pt x="58" y="175"/>
                    <a:pt x="51" y="202"/>
                    <a:pt x="51" y="230"/>
                  </a:cubicBezTo>
                  <a:cubicBezTo>
                    <a:pt x="7" y="243"/>
                    <a:pt x="7" y="243"/>
                    <a:pt x="7" y="243"/>
                  </a:cubicBezTo>
                  <a:cubicBezTo>
                    <a:pt x="3" y="245"/>
                    <a:pt x="0" y="249"/>
                    <a:pt x="1" y="253"/>
                  </a:cubicBezTo>
                  <a:cubicBezTo>
                    <a:pt x="6" y="282"/>
                    <a:pt x="6" y="282"/>
                    <a:pt x="6" y="282"/>
                  </a:cubicBezTo>
                  <a:cubicBezTo>
                    <a:pt x="6" y="286"/>
                    <a:pt x="11" y="289"/>
                    <a:pt x="15" y="289"/>
                  </a:cubicBezTo>
                  <a:cubicBezTo>
                    <a:pt x="61" y="287"/>
                    <a:pt x="61" y="287"/>
                    <a:pt x="61" y="287"/>
                  </a:cubicBezTo>
                  <a:cubicBezTo>
                    <a:pt x="66" y="301"/>
                    <a:pt x="72" y="314"/>
                    <a:pt x="81" y="327"/>
                  </a:cubicBezTo>
                  <a:cubicBezTo>
                    <a:pt x="88" y="338"/>
                    <a:pt x="96" y="348"/>
                    <a:pt x="105" y="357"/>
                  </a:cubicBezTo>
                  <a:cubicBezTo>
                    <a:pt x="85" y="397"/>
                    <a:pt x="85" y="397"/>
                    <a:pt x="85" y="397"/>
                  </a:cubicBezTo>
                  <a:cubicBezTo>
                    <a:pt x="83" y="402"/>
                    <a:pt x="84" y="407"/>
                    <a:pt x="88" y="409"/>
                  </a:cubicBezTo>
                  <a:cubicBezTo>
                    <a:pt x="112" y="425"/>
                    <a:pt x="112" y="425"/>
                    <a:pt x="112" y="425"/>
                  </a:cubicBezTo>
                  <a:cubicBezTo>
                    <a:pt x="116" y="427"/>
                    <a:pt x="121" y="426"/>
                    <a:pt x="124" y="423"/>
                  </a:cubicBezTo>
                  <a:cubicBezTo>
                    <a:pt x="152" y="390"/>
                    <a:pt x="152" y="390"/>
                    <a:pt x="152" y="390"/>
                  </a:cubicBezTo>
                  <a:cubicBezTo>
                    <a:pt x="178" y="402"/>
                    <a:pt x="206" y="408"/>
                    <a:pt x="234" y="407"/>
                  </a:cubicBezTo>
                  <a:cubicBezTo>
                    <a:pt x="246" y="447"/>
                    <a:pt x="246" y="447"/>
                    <a:pt x="246" y="447"/>
                  </a:cubicBezTo>
                  <a:cubicBezTo>
                    <a:pt x="248" y="451"/>
                    <a:pt x="252" y="454"/>
                    <a:pt x="257" y="453"/>
                  </a:cubicBezTo>
                  <a:cubicBezTo>
                    <a:pt x="285" y="448"/>
                    <a:pt x="285" y="448"/>
                    <a:pt x="285" y="448"/>
                  </a:cubicBezTo>
                  <a:cubicBezTo>
                    <a:pt x="289" y="447"/>
                    <a:pt x="292" y="443"/>
                    <a:pt x="292" y="438"/>
                  </a:cubicBezTo>
                  <a:cubicBezTo>
                    <a:pt x="290" y="397"/>
                    <a:pt x="290" y="397"/>
                    <a:pt x="290" y="397"/>
                  </a:cubicBezTo>
                  <a:cubicBezTo>
                    <a:pt x="303" y="392"/>
                    <a:pt x="315" y="386"/>
                    <a:pt x="327" y="378"/>
                  </a:cubicBezTo>
                  <a:cubicBezTo>
                    <a:pt x="338" y="371"/>
                    <a:pt x="348" y="362"/>
                    <a:pt x="357" y="353"/>
                  </a:cubicBezTo>
                  <a:cubicBezTo>
                    <a:pt x="394" y="372"/>
                    <a:pt x="394" y="372"/>
                    <a:pt x="394" y="372"/>
                  </a:cubicBezTo>
                  <a:cubicBezTo>
                    <a:pt x="398" y="374"/>
                    <a:pt x="403" y="372"/>
                    <a:pt x="405" y="369"/>
                  </a:cubicBezTo>
                  <a:cubicBezTo>
                    <a:pt x="421" y="345"/>
                    <a:pt x="421" y="345"/>
                    <a:pt x="421" y="345"/>
                  </a:cubicBezTo>
                  <a:cubicBezTo>
                    <a:pt x="424" y="341"/>
                    <a:pt x="423" y="336"/>
                    <a:pt x="419" y="333"/>
                  </a:cubicBezTo>
                  <a:cubicBezTo>
                    <a:pt x="389" y="307"/>
                    <a:pt x="389" y="307"/>
                    <a:pt x="389" y="307"/>
                  </a:cubicBezTo>
                  <a:cubicBezTo>
                    <a:pt x="402" y="281"/>
                    <a:pt x="408" y="252"/>
                    <a:pt x="407" y="223"/>
                  </a:cubicBezTo>
                  <a:cubicBezTo>
                    <a:pt x="446" y="211"/>
                    <a:pt x="446" y="211"/>
                    <a:pt x="446" y="211"/>
                  </a:cubicBezTo>
                  <a:cubicBezTo>
                    <a:pt x="451" y="210"/>
                    <a:pt x="454" y="205"/>
                    <a:pt x="453" y="201"/>
                  </a:cubicBezTo>
                  <a:cubicBezTo>
                    <a:pt x="447" y="173"/>
                    <a:pt x="447" y="173"/>
                    <a:pt x="447" y="173"/>
                  </a:cubicBezTo>
                  <a:cubicBezTo>
                    <a:pt x="447" y="168"/>
                    <a:pt x="443" y="165"/>
                    <a:pt x="438" y="165"/>
                  </a:cubicBezTo>
                  <a:close/>
                  <a:moveTo>
                    <a:pt x="299" y="334"/>
                  </a:moveTo>
                  <a:cubicBezTo>
                    <a:pt x="240" y="373"/>
                    <a:pt x="162" y="357"/>
                    <a:pt x="124" y="298"/>
                  </a:cubicBezTo>
                  <a:cubicBezTo>
                    <a:pt x="86" y="240"/>
                    <a:pt x="102" y="162"/>
                    <a:pt x="160" y="124"/>
                  </a:cubicBezTo>
                  <a:cubicBezTo>
                    <a:pt x="218" y="86"/>
                    <a:pt x="297" y="102"/>
                    <a:pt x="335" y="160"/>
                  </a:cubicBezTo>
                  <a:cubicBezTo>
                    <a:pt x="373" y="218"/>
                    <a:pt x="357" y="296"/>
                    <a:pt x="299" y="3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7"/>
            <p:cNvSpPr>
              <a:spLocks noEditPoints="1"/>
            </p:cNvSpPr>
            <p:nvPr/>
          </p:nvSpPr>
          <p:spPr bwMode="auto">
            <a:xfrm>
              <a:off x="2353" y="112"/>
              <a:ext cx="891" cy="891"/>
            </a:xfrm>
            <a:custGeom>
              <a:avLst/>
              <a:gdLst>
                <a:gd name="T0" fmla="*/ 438 w 454"/>
                <a:gd name="T1" fmla="*/ 165 h 454"/>
                <a:gd name="T2" fmla="*/ 396 w 454"/>
                <a:gd name="T3" fmla="*/ 167 h 454"/>
                <a:gd name="T4" fmla="*/ 378 w 454"/>
                <a:gd name="T5" fmla="*/ 131 h 454"/>
                <a:gd name="T6" fmla="*/ 348 w 454"/>
                <a:gd name="T7" fmla="*/ 96 h 454"/>
                <a:gd name="T8" fmla="*/ 366 w 454"/>
                <a:gd name="T9" fmla="*/ 58 h 454"/>
                <a:gd name="T10" fmla="*/ 363 w 454"/>
                <a:gd name="T11" fmla="*/ 47 h 454"/>
                <a:gd name="T12" fmla="*/ 339 w 454"/>
                <a:gd name="T13" fmla="*/ 31 h 454"/>
                <a:gd name="T14" fmla="*/ 328 w 454"/>
                <a:gd name="T15" fmla="*/ 33 h 454"/>
                <a:gd name="T16" fmla="*/ 299 w 454"/>
                <a:gd name="T17" fmla="*/ 66 h 454"/>
                <a:gd name="T18" fmla="*/ 224 w 454"/>
                <a:gd name="T19" fmla="*/ 51 h 454"/>
                <a:gd name="T20" fmla="*/ 212 w 454"/>
                <a:gd name="T21" fmla="*/ 7 h 454"/>
                <a:gd name="T22" fmla="*/ 202 w 454"/>
                <a:gd name="T23" fmla="*/ 1 h 454"/>
                <a:gd name="T24" fmla="*/ 174 w 454"/>
                <a:gd name="T25" fmla="*/ 5 h 454"/>
                <a:gd name="T26" fmla="*/ 166 w 454"/>
                <a:gd name="T27" fmla="*/ 14 h 454"/>
                <a:gd name="T28" fmla="*/ 167 w 454"/>
                <a:gd name="T29" fmla="*/ 62 h 454"/>
                <a:gd name="T30" fmla="*/ 167 w 454"/>
                <a:gd name="T31" fmla="*/ 62 h 454"/>
                <a:gd name="T32" fmla="*/ 132 w 454"/>
                <a:gd name="T33" fmla="*/ 80 h 454"/>
                <a:gd name="T34" fmla="*/ 103 w 454"/>
                <a:gd name="T35" fmla="*/ 104 h 454"/>
                <a:gd name="T36" fmla="*/ 102 w 454"/>
                <a:gd name="T37" fmla="*/ 103 h 454"/>
                <a:gd name="T38" fmla="*/ 59 w 454"/>
                <a:gd name="T39" fmla="*/ 83 h 454"/>
                <a:gd name="T40" fmla="*/ 47 w 454"/>
                <a:gd name="T41" fmla="*/ 86 h 454"/>
                <a:gd name="T42" fmla="*/ 32 w 454"/>
                <a:gd name="T43" fmla="*/ 111 h 454"/>
                <a:gd name="T44" fmla="*/ 34 w 454"/>
                <a:gd name="T45" fmla="*/ 122 h 454"/>
                <a:gd name="T46" fmla="*/ 70 w 454"/>
                <a:gd name="T47" fmla="*/ 151 h 454"/>
                <a:gd name="T48" fmla="*/ 51 w 454"/>
                <a:gd name="T49" fmla="*/ 230 h 454"/>
                <a:gd name="T50" fmla="*/ 7 w 454"/>
                <a:gd name="T51" fmla="*/ 243 h 454"/>
                <a:gd name="T52" fmla="*/ 1 w 454"/>
                <a:gd name="T53" fmla="*/ 253 h 454"/>
                <a:gd name="T54" fmla="*/ 6 w 454"/>
                <a:gd name="T55" fmla="*/ 282 h 454"/>
                <a:gd name="T56" fmla="*/ 15 w 454"/>
                <a:gd name="T57" fmla="*/ 289 h 454"/>
                <a:gd name="T58" fmla="*/ 61 w 454"/>
                <a:gd name="T59" fmla="*/ 287 h 454"/>
                <a:gd name="T60" fmla="*/ 81 w 454"/>
                <a:gd name="T61" fmla="*/ 327 h 454"/>
                <a:gd name="T62" fmla="*/ 105 w 454"/>
                <a:gd name="T63" fmla="*/ 357 h 454"/>
                <a:gd name="T64" fmla="*/ 85 w 454"/>
                <a:gd name="T65" fmla="*/ 397 h 454"/>
                <a:gd name="T66" fmla="*/ 88 w 454"/>
                <a:gd name="T67" fmla="*/ 409 h 454"/>
                <a:gd name="T68" fmla="*/ 112 w 454"/>
                <a:gd name="T69" fmla="*/ 425 h 454"/>
                <a:gd name="T70" fmla="*/ 124 w 454"/>
                <a:gd name="T71" fmla="*/ 423 h 454"/>
                <a:gd name="T72" fmla="*/ 152 w 454"/>
                <a:gd name="T73" fmla="*/ 390 h 454"/>
                <a:gd name="T74" fmla="*/ 234 w 454"/>
                <a:gd name="T75" fmla="*/ 407 h 454"/>
                <a:gd name="T76" fmla="*/ 246 w 454"/>
                <a:gd name="T77" fmla="*/ 447 h 454"/>
                <a:gd name="T78" fmla="*/ 257 w 454"/>
                <a:gd name="T79" fmla="*/ 453 h 454"/>
                <a:gd name="T80" fmla="*/ 285 w 454"/>
                <a:gd name="T81" fmla="*/ 448 h 454"/>
                <a:gd name="T82" fmla="*/ 292 w 454"/>
                <a:gd name="T83" fmla="*/ 438 h 454"/>
                <a:gd name="T84" fmla="*/ 290 w 454"/>
                <a:gd name="T85" fmla="*/ 397 h 454"/>
                <a:gd name="T86" fmla="*/ 327 w 454"/>
                <a:gd name="T87" fmla="*/ 378 h 454"/>
                <a:gd name="T88" fmla="*/ 357 w 454"/>
                <a:gd name="T89" fmla="*/ 353 h 454"/>
                <a:gd name="T90" fmla="*/ 394 w 454"/>
                <a:gd name="T91" fmla="*/ 372 h 454"/>
                <a:gd name="T92" fmla="*/ 405 w 454"/>
                <a:gd name="T93" fmla="*/ 369 h 454"/>
                <a:gd name="T94" fmla="*/ 421 w 454"/>
                <a:gd name="T95" fmla="*/ 345 h 454"/>
                <a:gd name="T96" fmla="*/ 419 w 454"/>
                <a:gd name="T97" fmla="*/ 333 h 454"/>
                <a:gd name="T98" fmla="*/ 389 w 454"/>
                <a:gd name="T99" fmla="*/ 307 h 454"/>
                <a:gd name="T100" fmla="*/ 407 w 454"/>
                <a:gd name="T101" fmla="*/ 223 h 454"/>
                <a:gd name="T102" fmla="*/ 446 w 454"/>
                <a:gd name="T103" fmla="*/ 211 h 454"/>
                <a:gd name="T104" fmla="*/ 453 w 454"/>
                <a:gd name="T105" fmla="*/ 201 h 454"/>
                <a:gd name="T106" fmla="*/ 447 w 454"/>
                <a:gd name="T107" fmla="*/ 173 h 454"/>
                <a:gd name="T108" fmla="*/ 438 w 454"/>
                <a:gd name="T109" fmla="*/ 165 h 454"/>
                <a:gd name="T110" fmla="*/ 299 w 454"/>
                <a:gd name="T111" fmla="*/ 334 h 454"/>
                <a:gd name="T112" fmla="*/ 124 w 454"/>
                <a:gd name="T113" fmla="*/ 298 h 454"/>
                <a:gd name="T114" fmla="*/ 160 w 454"/>
                <a:gd name="T115" fmla="*/ 124 h 454"/>
                <a:gd name="T116" fmla="*/ 335 w 454"/>
                <a:gd name="T117" fmla="*/ 160 h 454"/>
                <a:gd name="T118" fmla="*/ 299 w 454"/>
                <a:gd name="T119" fmla="*/ 33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4" h="454">
                  <a:moveTo>
                    <a:pt x="438" y="165"/>
                  </a:moveTo>
                  <a:cubicBezTo>
                    <a:pt x="396" y="167"/>
                    <a:pt x="396" y="167"/>
                    <a:pt x="396" y="167"/>
                  </a:cubicBezTo>
                  <a:cubicBezTo>
                    <a:pt x="392" y="155"/>
                    <a:pt x="386" y="143"/>
                    <a:pt x="378" y="131"/>
                  </a:cubicBezTo>
                  <a:cubicBezTo>
                    <a:pt x="369" y="118"/>
                    <a:pt x="359" y="106"/>
                    <a:pt x="348" y="96"/>
                  </a:cubicBezTo>
                  <a:cubicBezTo>
                    <a:pt x="366" y="58"/>
                    <a:pt x="366" y="58"/>
                    <a:pt x="366" y="58"/>
                  </a:cubicBezTo>
                  <a:cubicBezTo>
                    <a:pt x="368" y="54"/>
                    <a:pt x="367" y="49"/>
                    <a:pt x="363" y="47"/>
                  </a:cubicBezTo>
                  <a:cubicBezTo>
                    <a:pt x="339" y="31"/>
                    <a:pt x="339" y="31"/>
                    <a:pt x="339" y="31"/>
                  </a:cubicBezTo>
                  <a:cubicBezTo>
                    <a:pt x="336" y="28"/>
                    <a:pt x="331" y="29"/>
                    <a:pt x="328" y="33"/>
                  </a:cubicBezTo>
                  <a:cubicBezTo>
                    <a:pt x="299" y="66"/>
                    <a:pt x="299" y="66"/>
                    <a:pt x="299" y="66"/>
                  </a:cubicBezTo>
                  <a:cubicBezTo>
                    <a:pt x="276" y="55"/>
                    <a:pt x="250" y="51"/>
                    <a:pt x="224" y="51"/>
                  </a:cubicBezTo>
                  <a:cubicBezTo>
                    <a:pt x="212" y="7"/>
                    <a:pt x="212" y="7"/>
                    <a:pt x="212" y="7"/>
                  </a:cubicBezTo>
                  <a:cubicBezTo>
                    <a:pt x="211" y="3"/>
                    <a:pt x="206" y="0"/>
                    <a:pt x="202" y="1"/>
                  </a:cubicBezTo>
                  <a:cubicBezTo>
                    <a:pt x="174" y="5"/>
                    <a:pt x="174" y="5"/>
                    <a:pt x="174" y="5"/>
                  </a:cubicBezTo>
                  <a:cubicBezTo>
                    <a:pt x="169" y="5"/>
                    <a:pt x="166" y="9"/>
                    <a:pt x="166" y="14"/>
                  </a:cubicBezTo>
                  <a:cubicBezTo>
                    <a:pt x="167" y="62"/>
                    <a:pt x="167" y="62"/>
                    <a:pt x="167" y="62"/>
                  </a:cubicBezTo>
                  <a:cubicBezTo>
                    <a:pt x="167" y="62"/>
                    <a:pt x="167" y="62"/>
                    <a:pt x="167" y="62"/>
                  </a:cubicBezTo>
                  <a:cubicBezTo>
                    <a:pt x="155" y="67"/>
                    <a:pt x="143" y="73"/>
                    <a:pt x="132" y="80"/>
                  </a:cubicBezTo>
                  <a:cubicBezTo>
                    <a:pt x="121" y="87"/>
                    <a:pt x="112" y="95"/>
                    <a:pt x="103" y="104"/>
                  </a:cubicBezTo>
                  <a:cubicBezTo>
                    <a:pt x="102" y="103"/>
                    <a:pt x="102" y="103"/>
                    <a:pt x="102" y="103"/>
                  </a:cubicBezTo>
                  <a:cubicBezTo>
                    <a:pt x="59" y="83"/>
                    <a:pt x="59" y="83"/>
                    <a:pt x="59" y="83"/>
                  </a:cubicBezTo>
                  <a:cubicBezTo>
                    <a:pt x="55" y="81"/>
                    <a:pt x="49" y="83"/>
                    <a:pt x="47" y="86"/>
                  </a:cubicBezTo>
                  <a:cubicBezTo>
                    <a:pt x="32" y="111"/>
                    <a:pt x="32" y="111"/>
                    <a:pt x="32" y="111"/>
                  </a:cubicBezTo>
                  <a:cubicBezTo>
                    <a:pt x="30" y="114"/>
                    <a:pt x="31" y="119"/>
                    <a:pt x="34" y="122"/>
                  </a:cubicBezTo>
                  <a:cubicBezTo>
                    <a:pt x="70" y="151"/>
                    <a:pt x="70" y="151"/>
                    <a:pt x="70" y="151"/>
                  </a:cubicBezTo>
                  <a:cubicBezTo>
                    <a:pt x="58" y="175"/>
                    <a:pt x="51" y="202"/>
                    <a:pt x="51" y="230"/>
                  </a:cubicBezTo>
                  <a:cubicBezTo>
                    <a:pt x="7" y="243"/>
                    <a:pt x="7" y="243"/>
                    <a:pt x="7" y="243"/>
                  </a:cubicBezTo>
                  <a:cubicBezTo>
                    <a:pt x="3" y="245"/>
                    <a:pt x="0" y="249"/>
                    <a:pt x="1" y="253"/>
                  </a:cubicBezTo>
                  <a:cubicBezTo>
                    <a:pt x="6" y="282"/>
                    <a:pt x="6" y="282"/>
                    <a:pt x="6" y="282"/>
                  </a:cubicBezTo>
                  <a:cubicBezTo>
                    <a:pt x="6" y="286"/>
                    <a:pt x="11" y="289"/>
                    <a:pt x="15" y="289"/>
                  </a:cubicBezTo>
                  <a:cubicBezTo>
                    <a:pt x="61" y="287"/>
                    <a:pt x="61" y="287"/>
                    <a:pt x="61" y="287"/>
                  </a:cubicBezTo>
                  <a:cubicBezTo>
                    <a:pt x="66" y="301"/>
                    <a:pt x="72" y="314"/>
                    <a:pt x="81" y="327"/>
                  </a:cubicBezTo>
                  <a:cubicBezTo>
                    <a:pt x="88" y="338"/>
                    <a:pt x="96" y="348"/>
                    <a:pt x="105" y="357"/>
                  </a:cubicBezTo>
                  <a:cubicBezTo>
                    <a:pt x="85" y="397"/>
                    <a:pt x="85" y="397"/>
                    <a:pt x="85" y="397"/>
                  </a:cubicBezTo>
                  <a:cubicBezTo>
                    <a:pt x="83" y="402"/>
                    <a:pt x="84" y="407"/>
                    <a:pt x="88" y="409"/>
                  </a:cubicBezTo>
                  <a:cubicBezTo>
                    <a:pt x="112" y="425"/>
                    <a:pt x="112" y="425"/>
                    <a:pt x="112" y="425"/>
                  </a:cubicBezTo>
                  <a:cubicBezTo>
                    <a:pt x="116" y="427"/>
                    <a:pt x="121" y="426"/>
                    <a:pt x="124" y="423"/>
                  </a:cubicBezTo>
                  <a:cubicBezTo>
                    <a:pt x="152" y="390"/>
                    <a:pt x="152" y="390"/>
                    <a:pt x="152" y="390"/>
                  </a:cubicBezTo>
                  <a:cubicBezTo>
                    <a:pt x="178" y="402"/>
                    <a:pt x="206" y="408"/>
                    <a:pt x="234" y="407"/>
                  </a:cubicBezTo>
                  <a:cubicBezTo>
                    <a:pt x="246" y="447"/>
                    <a:pt x="246" y="447"/>
                    <a:pt x="246" y="447"/>
                  </a:cubicBezTo>
                  <a:cubicBezTo>
                    <a:pt x="248" y="451"/>
                    <a:pt x="252" y="454"/>
                    <a:pt x="257" y="453"/>
                  </a:cubicBezTo>
                  <a:cubicBezTo>
                    <a:pt x="285" y="448"/>
                    <a:pt x="285" y="448"/>
                    <a:pt x="285" y="448"/>
                  </a:cubicBezTo>
                  <a:cubicBezTo>
                    <a:pt x="289" y="447"/>
                    <a:pt x="292" y="443"/>
                    <a:pt x="292" y="438"/>
                  </a:cubicBezTo>
                  <a:cubicBezTo>
                    <a:pt x="290" y="397"/>
                    <a:pt x="290" y="397"/>
                    <a:pt x="290" y="397"/>
                  </a:cubicBezTo>
                  <a:cubicBezTo>
                    <a:pt x="303" y="392"/>
                    <a:pt x="315" y="386"/>
                    <a:pt x="327" y="378"/>
                  </a:cubicBezTo>
                  <a:cubicBezTo>
                    <a:pt x="338" y="371"/>
                    <a:pt x="348" y="362"/>
                    <a:pt x="357" y="353"/>
                  </a:cubicBezTo>
                  <a:cubicBezTo>
                    <a:pt x="394" y="372"/>
                    <a:pt x="394" y="372"/>
                    <a:pt x="394" y="372"/>
                  </a:cubicBezTo>
                  <a:cubicBezTo>
                    <a:pt x="398" y="374"/>
                    <a:pt x="403" y="372"/>
                    <a:pt x="405" y="369"/>
                  </a:cubicBezTo>
                  <a:cubicBezTo>
                    <a:pt x="421" y="345"/>
                    <a:pt x="421" y="345"/>
                    <a:pt x="421" y="345"/>
                  </a:cubicBezTo>
                  <a:cubicBezTo>
                    <a:pt x="424" y="341"/>
                    <a:pt x="423" y="336"/>
                    <a:pt x="419" y="333"/>
                  </a:cubicBezTo>
                  <a:cubicBezTo>
                    <a:pt x="389" y="307"/>
                    <a:pt x="389" y="307"/>
                    <a:pt x="389" y="307"/>
                  </a:cubicBezTo>
                  <a:cubicBezTo>
                    <a:pt x="402" y="281"/>
                    <a:pt x="408" y="252"/>
                    <a:pt x="407" y="223"/>
                  </a:cubicBezTo>
                  <a:cubicBezTo>
                    <a:pt x="446" y="211"/>
                    <a:pt x="446" y="211"/>
                    <a:pt x="446" y="211"/>
                  </a:cubicBezTo>
                  <a:cubicBezTo>
                    <a:pt x="451" y="210"/>
                    <a:pt x="454" y="205"/>
                    <a:pt x="453" y="201"/>
                  </a:cubicBezTo>
                  <a:cubicBezTo>
                    <a:pt x="447" y="173"/>
                    <a:pt x="447" y="173"/>
                    <a:pt x="447" y="173"/>
                  </a:cubicBezTo>
                  <a:cubicBezTo>
                    <a:pt x="447" y="168"/>
                    <a:pt x="443" y="165"/>
                    <a:pt x="438" y="165"/>
                  </a:cubicBezTo>
                  <a:close/>
                  <a:moveTo>
                    <a:pt x="299" y="334"/>
                  </a:moveTo>
                  <a:cubicBezTo>
                    <a:pt x="240" y="373"/>
                    <a:pt x="162" y="357"/>
                    <a:pt x="124" y="298"/>
                  </a:cubicBezTo>
                  <a:cubicBezTo>
                    <a:pt x="86" y="240"/>
                    <a:pt x="102" y="162"/>
                    <a:pt x="160" y="124"/>
                  </a:cubicBezTo>
                  <a:cubicBezTo>
                    <a:pt x="218" y="86"/>
                    <a:pt x="296" y="102"/>
                    <a:pt x="335" y="160"/>
                  </a:cubicBezTo>
                  <a:cubicBezTo>
                    <a:pt x="373" y="218"/>
                    <a:pt x="357" y="296"/>
                    <a:pt x="299" y="3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8"/>
            <p:cNvSpPr>
              <a:spLocks noEditPoints="1"/>
            </p:cNvSpPr>
            <p:nvPr/>
          </p:nvSpPr>
          <p:spPr bwMode="auto">
            <a:xfrm>
              <a:off x="1803" y="672"/>
              <a:ext cx="840" cy="840"/>
            </a:xfrm>
            <a:custGeom>
              <a:avLst/>
              <a:gdLst>
                <a:gd name="T0" fmla="*/ 413 w 428"/>
                <a:gd name="T1" fmla="*/ 156 h 428"/>
                <a:gd name="T2" fmla="*/ 374 w 428"/>
                <a:gd name="T3" fmla="*/ 158 h 428"/>
                <a:gd name="T4" fmla="*/ 357 w 428"/>
                <a:gd name="T5" fmla="*/ 124 h 428"/>
                <a:gd name="T6" fmla="*/ 328 w 428"/>
                <a:gd name="T7" fmla="*/ 91 h 428"/>
                <a:gd name="T8" fmla="*/ 345 w 428"/>
                <a:gd name="T9" fmla="*/ 55 h 428"/>
                <a:gd name="T10" fmla="*/ 343 w 428"/>
                <a:gd name="T11" fmla="*/ 44 h 428"/>
                <a:gd name="T12" fmla="*/ 320 w 428"/>
                <a:gd name="T13" fmla="*/ 29 h 428"/>
                <a:gd name="T14" fmla="*/ 309 w 428"/>
                <a:gd name="T15" fmla="*/ 31 h 428"/>
                <a:gd name="T16" fmla="*/ 282 w 428"/>
                <a:gd name="T17" fmla="*/ 62 h 428"/>
                <a:gd name="T18" fmla="*/ 211 w 428"/>
                <a:gd name="T19" fmla="*/ 48 h 428"/>
                <a:gd name="T20" fmla="*/ 200 w 428"/>
                <a:gd name="T21" fmla="*/ 7 h 428"/>
                <a:gd name="T22" fmla="*/ 190 w 428"/>
                <a:gd name="T23" fmla="*/ 0 h 428"/>
                <a:gd name="T24" fmla="*/ 163 w 428"/>
                <a:gd name="T25" fmla="*/ 4 h 428"/>
                <a:gd name="T26" fmla="*/ 156 w 428"/>
                <a:gd name="T27" fmla="*/ 13 h 428"/>
                <a:gd name="T28" fmla="*/ 158 w 428"/>
                <a:gd name="T29" fmla="*/ 58 h 428"/>
                <a:gd name="T30" fmla="*/ 158 w 428"/>
                <a:gd name="T31" fmla="*/ 59 h 428"/>
                <a:gd name="T32" fmla="*/ 124 w 428"/>
                <a:gd name="T33" fmla="*/ 76 h 428"/>
                <a:gd name="T34" fmla="*/ 97 w 428"/>
                <a:gd name="T35" fmla="*/ 98 h 428"/>
                <a:gd name="T36" fmla="*/ 96 w 428"/>
                <a:gd name="T37" fmla="*/ 97 h 428"/>
                <a:gd name="T38" fmla="*/ 55 w 428"/>
                <a:gd name="T39" fmla="*/ 78 h 428"/>
                <a:gd name="T40" fmla="*/ 44 w 428"/>
                <a:gd name="T41" fmla="*/ 81 h 428"/>
                <a:gd name="T42" fmla="*/ 30 w 428"/>
                <a:gd name="T43" fmla="*/ 104 h 428"/>
                <a:gd name="T44" fmla="*/ 32 w 428"/>
                <a:gd name="T45" fmla="*/ 115 h 428"/>
                <a:gd name="T46" fmla="*/ 65 w 428"/>
                <a:gd name="T47" fmla="*/ 142 h 428"/>
                <a:gd name="T48" fmla="*/ 48 w 428"/>
                <a:gd name="T49" fmla="*/ 216 h 428"/>
                <a:gd name="T50" fmla="*/ 7 w 428"/>
                <a:gd name="T51" fmla="*/ 229 h 428"/>
                <a:gd name="T52" fmla="*/ 1 w 428"/>
                <a:gd name="T53" fmla="*/ 239 h 428"/>
                <a:gd name="T54" fmla="*/ 5 w 428"/>
                <a:gd name="T55" fmla="*/ 266 h 428"/>
                <a:gd name="T56" fmla="*/ 14 w 428"/>
                <a:gd name="T57" fmla="*/ 273 h 428"/>
                <a:gd name="T58" fmla="*/ 57 w 428"/>
                <a:gd name="T59" fmla="*/ 270 h 428"/>
                <a:gd name="T60" fmla="*/ 76 w 428"/>
                <a:gd name="T61" fmla="*/ 308 h 428"/>
                <a:gd name="T62" fmla="*/ 99 w 428"/>
                <a:gd name="T63" fmla="*/ 336 h 428"/>
                <a:gd name="T64" fmla="*/ 80 w 428"/>
                <a:gd name="T65" fmla="*/ 375 h 428"/>
                <a:gd name="T66" fmla="*/ 83 w 428"/>
                <a:gd name="T67" fmla="*/ 386 h 428"/>
                <a:gd name="T68" fmla="*/ 106 w 428"/>
                <a:gd name="T69" fmla="*/ 401 h 428"/>
                <a:gd name="T70" fmla="*/ 117 w 428"/>
                <a:gd name="T71" fmla="*/ 399 h 428"/>
                <a:gd name="T72" fmla="*/ 143 w 428"/>
                <a:gd name="T73" fmla="*/ 368 h 428"/>
                <a:gd name="T74" fmla="*/ 221 w 428"/>
                <a:gd name="T75" fmla="*/ 384 h 428"/>
                <a:gd name="T76" fmla="*/ 232 w 428"/>
                <a:gd name="T77" fmla="*/ 421 h 428"/>
                <a:gd name="T78" fmla="*/ 242 w 428"/>
                <a:gd name="T79" fmla="*/ 427 h 428"/>
                <a:gd name="T80" fmla="*/ 269 w 428"/>
                <a:gd name="T81" fmla="*/ 422 h 428"/>
                <a:gd name="T82" fmla="*/ 275 w 428"/>
                <a:gd name="T83" fmla="*/ 413 h 428"/>
                <a:gd name="T84" fmla="*/ 273 w 428"/>
                <a:gd name="T85" fmla="*/ 374 h 428"/>
                <a:gd name="T86" fmla="*/ 308 w 428"/>
                <a:gd name="T87" fmla="*/ 357 h 428"/>
                <a:gd name="T88" fmla="*/ 337 w 428"/>
                <a:gd name="T89" fmla="*/ 333 h 428"/>
                <a:gd name="T90" fmla="*/ 371 w 428"/>
                <a:gd name="T91" fmla="*/ 350 h 428"/>
                <a:gd name="T92" fmla="*/ 382 w 428"/>
                <a:gd name="T93" fmla="*/ 348 h 428"/>
                <a:gd name="T94" fmla="*/ 397 w 428"/>
                <a:gd name="T95" fmla="*/ 325 h 428"/>
                <a:gd name="T96" fmla="*/ 395 w 428"/>
                <a:gd name="T97" fmla="*/ 314 h 428"/>
                <a:gd name="T98" fmla="*/ 367 w 428"/>
                <a:gd name="T99" fmla="*/ 290 h 428"/>
                <a:gd name="T100" fmla="*/ 384 w 428"/>
                <a:gd name="T101" fmla="*/ 210 h 428"/>
                <a:gd name="T102" fmla="*/ 421 w 428"/>
                <a:gd name="T103" fmla="*/ 199 h 428"/>
                <a:gd name="T104" fmla="*/ 427 w 428"/>
                <a:gd name="T105" fmla="*/ 190 h 428"/>
                <a:gd name="T106" fmla="*/ 422 w 428"/>
                <a:gd name="T107" fmla="*/ 163 h 428"/>
                <a:gd name="T108" fmla="*/ 413 w 428"/>
                <a:gd name="T109" fmla="*/ 156 h 428"/>
                <a:gd name="T110" fmla="*/ 281 w 428"/>
                <a:gd name="T111" fmla="*/ 315 h 428"/>
                <a:gd name="T112" fmla="*/ 117 w 428"/>
                <a:gd name="T113" fmla="*/ 281 h 428"/>
                <a:gd name="T114" fmla="*/ 151 w 428"/>
                <a:gd name="T115" fmla="*/ 117 h 428"/>
                <a:gd name="T116" fmla="*/ 316 w 428"/>
                <a:gd name="T117" fmla="*/ 151 h 428"/>
                <a:gd name="T118" fmla="*/ 281 w 428"/>
                <a:gd name="T119" fmla="*/ 315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8" h="428">
                  <a:moveTo>
                    <a:pt x="413" y="156"/>
                  </a:moveTo>
                  <a:cubicBezTo>
                    <a:pt x="374" y="158"/>
                    <a:pt x="374" y="158"/>
                    <a:pt x="374" y="158"/>
                  </a:cubicBezTo>
                  <a:cubicBezTo>
                    <a:pt x="369" y="146"/>
                    <a:pt x="364" y="135"/>
                    <a:pt x="357" y="124"/>
                  </a:cubicBezTo>
                  <a:cubicBezTo>
                    <a:pt x="348" y="111"/>
                    <a:pt x="339" y="100"/>
                    <a:pt x="328" y="91"/>
                  </a:cubicBezTo>
                  <a:cubicBezTo>
                    <a:pt x="345" y="55"/>
                    <a:pt x="345" y="55"/>
                    <a:pt x="345" y="55"/>
                  </a:cubicBezTo>
                  <a:cubicBezTo>
                    <a:pt x="347" y="51"/>
                    <a:pt x="346" y="46"/>
                    <a:pt x="343" y="44"/>
                  </a:cubicBezTo>
                  <a:cubicBezTo>
                    <a:pt x="320" y="29"/>
                    <a:pt x="320" y="29"/>
                    <a:pt x="320" y="29"/>
                  </a:cubicBezTo>
                  <a:cubicBezTo>
                    <a:pt x="317" y="27"/>
                    <a:pt x="312" y="27"/>
                    <a:pt x="309" y="31"/>
                  </a:cubicBezTo>
                  <a:cubicBezTo>
                    <a:pt x="282" y="62"/>
                    <a:pt x="282" y="62"/>
                    <a:pt x="282" y="62"/>
                  </a:cubicBezTo>
                  <a:cubicBezTo>
                    <a:pt x="260" y="52"/>
                    <a:pt x="236" y="48"/>
                    <a:pt x="211" y="48"/>
                  </a:cubicBezTo>
                  <a:cubicBezTo>
                    <a:pt x="200" y="7"/>
                    <a:pt x="200" y="7"/>
                    <a:pt x="200" y="7"/>
                  </a:cubicBezTo>
                  <a:cubicBezTo>
                    <a:pt x="199" y="2"/>
                    <a:pt x="194" y="0"/>
                    <a:pt x="190" y="0"/>
                  </a:cubicBezTo>
                  <a:cubicBezTo>
                    <a:pt x="163" y="4"/>
                    <a:pt x="163" y="4"/>
                    <a:pt x="163" y="4"/>
                  </a:cubicBezTo>
                  <a:cubicBezTo>
                    <a:pt x="159" y="5"/>
                    <a:pt x="156" y="9"/>
                    <a:pt x="156" y="13"/>
                  </a:cubicBezTo>
                  <a:cubicBezTo>
                    <a:pt x="158" y="58"/>
                    <a:pt x="158" y="58"/>
                    <a:pt x="158" y="58"/>
                  </a:cubicBezTo>
                  <a:cubicBezTo>
                    <a:pt x="158" y="59"/>
                    <a:pt x="158" y="59"/>
                    <a:pt x="158" y="59"/>
                  </a:cubicBezTo>
                  <a:cubicBezTo>
                    <a:pt x="146" y="63"/>
                    <a:pt x="135" y="69"/>
                    <a:pt x="124" y="76"/>
                  </a:cubicBezTo>
                  <a:cubicBezTo>
                    <a:pt x="114" y="82"/>
                    <a:pt x="105" y="90"/>
                    <a:pt x="97" y="98"/>
                  </a:cubicBezTo>
                  <a:cubicBezTo>
                    <a:pt x="96" y="97"/>
                    <a:pt x="96" y="97"/>
                    <a:pt x="96" y="97"/>
                  </a:cubicBezTo>
                  <a:cubicBezTo>
                    <a:pt x="55" y="78"/>
                    <a:pt x="55" y="78"/>
                    <a:pt x="55" y="78"/>
                  </a:cubicBezTo>
                  <a:cubicBezTo>
                    <a:pt x="51" y="76"/>
                    <a:pt x="46" y="78"/>
                    <a:pt x="44" y="81"/>
                  </a:cubicBezTo>
                  <a:cubicBezTo>
                    <a:pt x="30" y="104"/>
                    <a:pt x="30" y="104"/>
                    <a:pt x="30" y="104"/>
                  </a:cubicBezTo>
                  <a:cubicBezTo>
                    <a:pt x="28" y="108"/>
                    <a:pt x="29" y="113"/>
                    <a:pt x="32" y="115"/>
                  </a:cubicBezTo>
                  <a:cubicBezTo>
                    <a:pt x="65" y="142"/>
                    <a:pt x="65" y="142"/>
                    <a:pt x="65" y="142"/>
                  </a:cubicBezTo>
                  <a:cubicBezTo>
                    <a:pt x="54" y="165"/>
                    <a:pt x="48" y="191"/>
                    <a:pt x="48" y="216"/>
                  </a:cubicBezTo>
                  <a:cubicBezTo>
                    <a:pt x="7" y="229"/>
                    <a:pt x="7" y="229"/>
                    <a:pt x="7" y="229"/>
                  </a:cubicBezTo>
                  <a:cubicBezTo>
                    <a:pt x="2" y="231"/>
                    <a:pt x="0" y="235"/>
                    <a:pt x="1" y="239"/>
                  </a:cubicBezTo>
                  <a:cubicBezTo>
                    <a:pt x="5" y="266"/>
                    <a:pt x="5" y="266"/>
                    <a:pt x="5" y="266"/>
                  </a:cubicBezTo>
                  <a:cubicBezTo>
                    <a:pt x="6" y="270"/>
                    <a:pt x="10" y="273"/>
                    <a:pt x="14" y="273"/>
                  </a:cubicBezTo>
                  <a:cubicBezTo>
                    <a:pt x="57" y="270"/>
                    <a:pt x="57" y="270"/>
                    <a:pt x="57" y="270"/>
                  </a:cubicBezTo>
                  <a:cubicBezTo>
                    <a:pt x="62" y="283"/>
                    <a:pt x="68" y="296"/>
                    <a:pt x="76" y="308"/>
                  </a:cubicBezTo>
                  <a:cubicBezTo>
                    <a:pt x="83" y="319"/>
                    <a:pt x="90" y="328"/>
                    <a:pt x="99" y="336"/>
                  </a:cubicBezTo>
                  <a:cubicBezTo>
                    <a:pt x="80" y="375"/>
                    <a:pt x="80" y="375"/>
                    <a:pt x="80" y="375"/>
                  </a:cubicBezTo>
                  <a:cubicBezTo>
                    <a:pt x="78" y="379"/>
                    <a:pt x="79" y="384"/>
                    <a:pt x="83" y="386"/>
                  </a:cubicBezTo>
                  <a:cubicBezTo>
                    <a:pt x="106" y="401"/>
                    <a:pt x="106" y="401"/>
                    <a:pt x="106" y="401"/>
                  </a:cubicBezTo>
                  <a:cubicBezTo>
                    <a:pt x="109" y="403"/>
                    <a:pt x="114" y="402"/>
                    <a:pt x="117" y="399"/>
                  </a:cubicBezTo>
                  <a:cubicBezTo>
                    <a:pt x="143" y="368"/>
                    <a:pt x="143" y="368"/>
                    <a:pt x="143" y="368"/>
                  </a:cubicBezTo>
                  <a:cubicBezTo>
                    <a:pt x="168" y="379"/>
                    <a:pt x="194" y="385"/>
                    <a:pt x="221" y="384"/>
                  </a:cubicBezTo>
                  <a:cubicBezTo>
                    <a:pt x="232" y="421"/>
                    <a:pt x="232" y="421"/>
                    <a:pt x="232" y="421"/>
                  </a:cubicBezTo>
                  <a:cubicBezTo>
                    <a:pt x="234" y="426"/>
                    <a:pt x="238" y="428"/>
                    <a:pt x="242" y="427"/>
                  </a:cubicBezTo>
                  <a:cubicBezTo>
                    <a:pt x="269" y="422"/>
                    <a:pt x="269" y="422"/>
                    <a:pt x="269" y="422"/>
                  </a:cubicBezTo>
                  <a:cubicBezTo>
                    <a:pt x="273" y="422"/>
                    <a:pt x="276" y="418"/>
                    <a:pt x="275" y="413"/>
                  </a:cubicBezTo>
                  <a:cubicBezTo>
                    <a:pt x="273" y="374"/>
                    <a:pt x="273" y="374"/>
                    <a:pt x="273" y="374"/>
                  </a:cubicBezTo>
                  <a:cubicBezTo>
                    <a:pt x="285" y="370"/>
                    <a:pt x="297" y="364"/>
                    <a:pt x="308" y="357"/>
                  </a:cubicBezTo>
                  <a:cubicBezTo>
                    <a:pt x="319" y="350"/>
                    <a:pt x="328" y="342"/>
                    <a:pt x="337" y="333"/>
                  </a:cubicBezTo>
                  <a:cubicBezTo>
                    <a:pt x="371" y="350"/>
                    <a:pt x="371" y="350"/>
                    <a:pt x="371" y="350"/>
                  </a:cubicBezTo>
                  <a:cubicBezTo>
                    <a:pt x="375" y="352"/>
                    <a:pt x="380" y="351"/>
                    <a:pt x="382" y="348"/>
                  </a:cubicBezTo>
                  <a:cubicBezTo>
                    <a:pt x="397" y="325"/>
                    <a:pt x="397" y="325"/>
                    <a:pt x="397" y="325"/>
                  </a:cubicBezTo>
                  <a:cubicBezTo>
                    <a:pt x="400" y="322"/>
                    <a:pt x="399" y="317"/>
                    <a:pt x="395" y="314"/>
                  </a:cubicBezTo>
                  <a:cubicBezTo>
                    <a:pt x="367" y="290"/>
                    <a:pt x="367" y="290"/>
                    <a:pt x="367" y="290"/>
                  </a:cubicBezTo>
                  <a:cubicBezTo>
                    <a:pt x="379" y="265"/>
                    <a:pt x="385" y="238"/>
                    <a:pt x="384" y="210"/>
                  </a:cubicBezTo>
                  <a:cubicBezTo>
                    <a:pt x="421" y="199"/>
                    <a:pt x="421" y="199"/>
                    <a:pt x="421" y="199"/>
                  </a:cubicBezTo>
                  <a:cubicBezTo>
                    <a:pt x="425" y="198"/>
                    <a:pt x="428" y="193"/>
                    <a:pt x="427" y="190"/>
                  </a:cubicBezTo>
                  <a:cubicBezTo>
                    <a:pt x="422" y="163"/>
                    <a:pt x="422" y="163"/>
                    <a:pt x="422" y="163"/>
                  </a:cubicBezTo>
                  <a:cubicBezTo>
                    <a:pt x="422" y="159"/>
                    <a:pt x="418" y="156"/>
                    <a:pt x="413" y="156"/>
                  </a:cubicBezTo>
                  <a:close/>
                  <a:moveTo>
                    <a:pt x="281" y="315"/>
                  </a:moveTo>
                  <a:cubicBezTo>
                    <a:pt x="227" y="352"/>
                    <a:pt x="153" y="336"/>
                    <a:pt x="117" y="281"/>
                  </a:cubicBezTo>
                  <a:cubicBezTo>
                    <a:pt x="81" y="227"/>
                    <a:pt x="96" y="153"/>
                    <a:pt x="151" y="117"/>
                  </a:cubicBezTo>
                  <a:cubicBezTo>
                    <a:pt x="206" y="81"/>
                    <a:pt x="279" y="96"/>
                    <a:pt x="316" y="151"/>
                  </a:cubicBezTo>
                  <a:cubicBezTo>
                    <a:pt x="352" y="206"/>
                    <a:pt x="336" y="279"/>
                    <a:pt x="281" y="3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9"/>
            <p:cNvSpPr>
              <a:spLocks noEditPoints="1"/>
            </p:cNvSpPr>
            <p:nvPr/>
          </p:nvSpPr>
          <p:spPr bwMode="auto">
            <a:xfrm>
              <a:off x="1795" y="677"/>
              <a:ext cx="840" cy="843"/>
            </a:xfrm>
            <a:custGeom>
              <a:avLst/>
              <a:gdLst>
                <a:gd name="T0" fmla="*/ 413 w 428"/>
                <a:gd name="T1" fmla="*/ 157 h 429"/>
                <a:gd name="T2" fmla="*/ 374 w 428"/>
                <a:gd name="T3" fmla="*/ 159 h 429"/>
                <a:gd name="T4" fmla="*/ 357 w 428"/>
                <a:gd name="T5" fmla="*/ 125 h 429"/>
                <a:gd name="T6" fmla="*/ 328 w 428"/>
                <a:gd name="T7" fmla="*/ 91 h 429"/>
                <a:gd name="T8" fmla="*/ 346 w 428"/>
                <a:gd name="T9" fmla="*/ 56 h 429"/>
                <a:gd name="T10" fmla="*/ 343 w 428"/>
                <a:gd name="T11" fmla="*/ 45 h 429"/>
                <a:gd name="T12" fmla="*/ 320 w 428"/>
                <a:gd name="T13" fmla="*/ 30 h 429"/>
                <a:gd name="T14" fmla="*/ 309 w 428"/>
                <a:gd name="T15" fmla="*/ 32 h 429"/>
                <a:gd name="T16" fmla="*/ 282 w 428"/>
                <a:gd name="T17" fmla="*/ 63 h 429"/>
                <a:gd name="T18" fmla="*/ 212 w 428"/>
                <a:gd name="T19" fmla="*/ 49 h 429"/>
                <a:gd name="T20" fmla="*/ 200 w 428"/>
                <a:gd name="T21" fmla="*/ 7 h 429"/>
                <a:gd name="T22" fmla="*/ 191 w 428"/>
                <a:gd name="T23" fmla="*/ 1 h 429"/>
                <a:gd name="T24" fmla="*/ 164 w 428"/>
                <a:gd name="T25" fmla="*/ 5 h 429"/>
                <a:gd name="T26" fmla="*/ 157 w 428"/>
                <a:gd name="T27" fmla="*/ 14 h 429"/>
                <a:gd name="T28" fmla="*/ 158 w 428"/>
                <a:gd name="T29" fmla="*/ 59 h 429"/>
                <a:gd name="T30" fmla="*/ 158 w 428"/>
                <a:gd name="T31" fmla="*/ 60 h 429"/>
                <a:gd name="T32" fmla="*/ 124 w 428"/>
                <a:gd name="T33" fmla="*/ 77 h 429"/>
                <a:gd name="T34" fmla="*/ 97 w 428"/>
                <a:gd name="T35" fmla="*/ 99 h 429"/>
                <a:gd name="T36" fmla="*/ 97 w 428"/>
                <a:gd name="T37" fmla="*/ 98 h 429"/>
                <a:gd name="T38" fmla="*/ 56 w 428"/>
                <a:gd name="T39" fmla="*/ 79 h 429"/>
                <a:gd name="T40" fmla="*/ 45 w 428"/>
                <a:gd name="T41" fmla="*/ 82 h 429"/>
                <a:gd name="T42" fmla="*/ 30 w 428"/>
                <a:gd name="T43" fmla="*/ 105 h 429"/>
                <a:gd name="T44" fmla="*/ 32 w 428"/>
                <a:gd name="T45" fmla="*/ 116 h 429"/>
                <a:gd name="T46" fmla="*/ 66 w 428"/>
                <a:gd name="T47" fmla="*/ 143 h 429"/>
                <a:gd name="T48" fmla="*/ 48 w 428"/>
                <a:gd name="T49" fmla="*/ 217 h 429"/>
                <a:gd name="T50" fmla="*/ 7 w 428"/>
                <a:gd name="T51" fmla="*/ 230 h 429"/>
                <a:gd name="T52" fmla="*/ 1 w 428"/>
                <a:gd name="T53" fmla="*/ 240 h 429"/>
                <a:gd name="T54" fmla="*/ 6 w 428"/>
                <a:gd name="T55" fmla="*/ 266 h 429"/>
                <a:gd name="T56" fmla="*/ 14 w 428"/>
                <a:gd name="T57" fmla="*/ 273 h 429"/>
                <a:gd name="T58" fmla="*/ 57 w 428"/>
                <a:gd name="T59" fmla="*/ 271 h 429"/>
                <a:gd name="T60" fmla="*/ 76 w 428"/>
                <a:gd name="T61" fmla="*/ 309 h 429"/>
                <a:gd name="T62" fmla="*/ 99 w 428"/>
                <a:gd name="T63" fmla="*/ 337 h 429"/>
                <a:gd name="T64" fmla="*/ 80 w 428"/>
                <a:gd name="T65" fmla="*/ 375 h 429"/>
                <a:gd name="T66" fmla="*/ 83 w 428"/>
                <a:gd name="T67" fmla="*/ 386 h 429"/>
                <a:gd name="T68" fmla="*/ 106 w 428"/>
                <a:gd name="T69" fmla="*/ 401 h 429"/>
                <a:gd name="T70" fmla="*/ 117 w 428"/>
                <a:gd name="T71" fmla="*/ 400 h 429"/>
                <a:gd name="T72" fmla="*/ 144 w 428"/>
                <a:gd name="T73" fmla="*/ 368 h 429"/>
                <a:gd name="T74" fmla="*/ 221 w 428"/>
                <a:gd name="T75" fmla="*/ 385 h 429"/>
                <a:gd name="T76" fmla="*/ 232 w 428"/>
                <a:gd name="T77" fmla="*/ 422 h 429"/>
                <a:gd name="T78" fmla="*/ 242 w 428"/>
                <a:gd name="T79" fmla="*/ 428 h 429"/>
                <a:gd name="T80" fmla="*/ 269 w 428"/>
                <a:gd name="T81" fmla="*/ 423 h 429"/>
                <a:gd name="T82" fmla="*/ 276 w 428"/>
                <a:gd name="T83" fmla="*/ 414 h 429"/>
                <a:gd name="T84" fmla="*/ 273 w 428"/>
                <a:gd name="T85" fmla="*/ 375 h 429"/>
                <a:gd name="T86" fmla="*/ 309 w 428"/>
                <a:gd name="T87" fmla="*/ 357 h 429"/>
                <a:gd name="T88" fmla="*/ 337 w 428"/>
                <a:gd name="T89" fmla="*/ 334 h 429"/>
                <a:gd name="T90" fmla="*/ 371 w 428"/>
                <a:gd name="T91" fmla="*/ 351 h 429"/>
                <a:gd name="T92" fmla="*/ 382 w 428"/>
                <a:gd name="T93" fmla="*/ 349 h 429"/>
                <a:gd name="T94" fmla="*/ 397 w 428"/>
                <a:gd name="T95" fmla="*/ 326 h 429"/>
                <a:gd name="T96" fmla="*/ 396 w 428"/>
                <a:gd name="T97" fmla="*/ 315 h 429"/>
                <a:gd name="T98" fmla="*/ 367 w 428"/>
                <a:gd name="T99" fmla="*/ 290 h 429"/>
                <a:gd name="T100" fmla="*/ 384 w 428"/>
                <a:gd name="T101" fmla="*/ 211 h 429"/>
                <a:gd name="T102" fmla="*/ 421 w 428"/>
                <a:gd name="T103" fmla="*/ 200 h 429"/>
                <a:gd name="T104" fmla="*/ 427 w 428"/>
                <a:gd name="T105" fmla="*/ 190 h 429"/>
                <a:gd name="T106" fmla="*/ 422 w 428"/>
                <a:gd name="T107" fmla="*/ 163 h 429"/>
                <a:gd name="T108" fmla="*/ 413 w 428"/>
                <a:gd name="T109" fmla="*/ 157 h 429"/>
                <a:gd name="T110" fmla="*/ 282 w 428"/>
                <a:gd name="T111" fmla="*/ 316 h 429"/>
                <a:gd name="T112" fmla="*/ 117 w 428"/>
                <a:gd name="T113" fmla="*/ 282 h 429"/>
                <a:gd name="T114" fmla="*/ 151 w 428"/>
                <a:gd name="T115" fmla="*/ 118 h 429"/>
                <a:gd name="T116" fmla="*/ 316 w 428"/>
                <a:gd name="T117" fmla="*/ 152 h 429"/>
                <a:gd name="T118" fmla="*/ 282 w 428"/>
                <a:gd name="T119" fmla="*/ 316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8" h="429">
                  <a:moveTo>
                    <a:pt x="413" y="157"/>
                  </a:moveTo>
                  <a:cubicBezTo>
                    <a:pt x="374" y="159"/>
                    <a:pt x="374" y="159"/>
                    <a:pt x="374" y="159"/>
                  </a:cubicBezTo>
                  <a:cubicBezTo>
                    <a:pt x="370" y="147"/>
                    <a:pt x="364" y="136"/>
                    <a:pt x="357" y="125"/>
                  </a:cubicBezTo>
                  <a:cubicBezTo>
                    <a:pt x="348" y="112"/>
                    <a:pt x="339" y="101"/>
                    <a:pt x="328" y="91"/>
                  </a:cubicBezTo>
                  <a:cubicBezTo>
                    <a:pt x="346" y="56"/>
                    <a:pt x="346" y="56"/>
                    <a:pt x="346" y="56"/>
                  </a:cubicBezTo>
                  <a:cubicBezTo>
                    <a:pt x="348" y="52"/>
                    <a:pt x="346" y="47"/>
                    <a:pt x="343" y="45"/>
                  </a:cubicBezTo>
                  <a:cubicBezTo>
                    <a:pt x="320" y="30"/>
                    <a:pt x="320" y="30"/>
                    <a:pt x="320" y="30"/>
                  </a:cubicBezTo>
                  <a:cubicBezTo>
                    <a:pt x="317" y="27"/>
                    <a:pt x="312" y="28"/>
                    <a:pt x="309" y="32"/>
                  </a:cubicBezTo>
                  <a:cubicBezTo>
                    <a:pt x="282" y="63"/>
                    <a:pt x="282" y="63"/>
                    <a:pt x="282" y="63"/>
                  </a:cubicBezTo>
                  <a:cubicBezTo>
                    <a:pt x="260" y="53"/>
                    <a:pt x="236" y="48"/>
                    <a:pt x="212" y="49"/>
                  </a:cubicBezTo>
                  <a:cubicBezTo>
                    <a:pt x="200" y="7"/>
                    <a:pt x="200" y="7"/>
                    <a:pt x="200" y="7"/>
                  </a:cubicBezTo>
                  <a:cubicBezTo>
                    <a:pt x="199" y="3"/>
                    <a:pt x="195" y="0"/>
                    <a:pt x="191" y="1"/>
                  </a:cubicBezTo>
                  <a:cubicBezTo>
                    <a:pt x="164" y="5"/>
                    <a:pt x="164" y="5"/>
                    <a:pt x="164" y="5"/>
                  </a:cubicBezTo>
                  <a:cubicBezTo>
                    <a:pt x="160" y="6"/>
                    <a:pt x="156" y="10"/>
                    <a:pt x="157" y="14"/>
                  </a:cubicBezTo>
                  <a:cubicBezTo>
                    <a:pt x="158" y="59"/>
                    <a:pt x="158" y="59"/>
                    <a:pt x="158" y="59"/>
                  </a:cubicBezTo>
                  <a:cubicBezTo>
                    <a:pt x="158" y="60"/>
                    <a:pt x="158" y="60"/>
                    <a:pt x="158" y="60"/>
                  </a:cubicBezTo>
                  <a:cubicBezTo>
                    <a:pt x="146" y="64"/>
                    <a:pt x="135" y="70"/>
                    <a:pt x="124" y="77"/>
                  </a:cubicBezTo>
                  <a:cubicBezTo>
                    <a:pt x="114" y="83"/>
                    <a:pt x="105" y="90"/>
                    <a:pt x="97" y="99"/>
                  </a:cubicBezTo>
                  <a:cubicBezTo>
                    <a:pt x="97" y="98"/>
                    <a:pt x="97" y="98"/>
                    <a:pt x="97" y="98"/>
                  </a:cubicBezTo>
                  <a:cubicBezTo>
                    <a:pt x="56" y="79"/>
                    <a:pt x="56" y="79"/>
                    <a:pt x="56" y="79"/>
                  </a:cubicBezTo>
                  <a:cubicBezTo>
                    <a:pt x="51" y="77"/>
                    <a:pt x="47" y="79"/>
                    <a:pt x="45" y="82"/>
                  </a:cubicBezTo>
                  <a:cubicBezTo>
                    <a:pt x="30" y="105"/>
                    <a:pt x="30" y="105"/>
                    <a:pt x="30" y="105"/>
                  </a:cubicBezTo>
                  <a:cubicBezTo>
                    <a:pt x="28" y="108"/>
                    <a:pt x="29" y="113"/>
                    <a:pt x="32" y="116"/>
                  </a:cubicBezTo>
                  <a:cubicBezTo>
                    <a:pt x="66" y="143"/>
                    <a:pt x="66" y="143"/>
                    <a:pt x="66" y="143"/>
                  </a:cubicBezTo>
                  <a:cubicBezTo>
                    <a:pt x="54" y="166"/>
                    <a:pt x="48" y="192"/>
                    <a:pt x="48" y="217"/>
                  </a:cubicBezTo>
                  <a:cubicBezTo>
                    <a:pt x="7" y="230"/>
                    <a:pt x="7" y="230"/>
                    <a:pt x="7" y="230"/>
                  </a:cubicBezTo>
                  <a:cubicBezTo>
                    <a:pt x="3" y="232"/>
                    <a:pt x="0" y="236"/>
                    <a:pt x="1" y="240"/>
                  </a:cubicBezTo>
                  <a:cubicBezTo>
                    <a:pt x="6" y="266"/>
                    <a:pt x="6" y="266"/>
                    <a:pt x="6" y="266"/>
                  </a:cubicBezTo>
                  <a:cubicBezTo>
                    <a:pt x="6" y="270"/>
                    <a:pt x="10" y="274"/>
                    <a:pt x="14" y="273"/>
                  </a:cubicBezTo>
                  <a:cubicBezTo>
                    <a:pt x="57" y="271"/>
                    <a:pt x="57" y="271"/>
                    <a:pt x="57" y="271"/>
                  </a:cubicBezTo>
                  <a:cubicBezTo>
                    <a:pt x="62" y="284"/>
                    <a:pt x="68" y="297"/>
                    <a:pt x="76" y="309"/>
                  </a:cubicBezTo>
                  <a:cubicBezTo>
                    <a:pt x="83" y="320"/>
                    <a:pt x="91" y="329"/>
                    <a:pt x="99" y="337"/>
                  </a:cubicBezTo>
                  <a:cubicBezTo>
                    <a:pt x="80" y="375"/>
                    <a:pt x="80" y="375"/>
                    <a:pt x="80" y="375"/>
                  </a:cubicBezTo>
                  <a:cubicBezTo>
                    <a:pt x="78" y="380"/>
                    <a:pt x="80" y="384"/>
                    <a:pt x="83" y="386"/>
                  </a:cubicBezTo>
                  <a:cubicBezTo>
                    <a:pt x="106" y="401"/>
                    <a:pt x="106" y="401"/>
                    <a:pt x="106" y="401"/>
                  </a:cubicBezTo>
                  <a:cubicBezTo>
                    <a:pt x="109" y="404"/>
                    <a:pt x="114" y="403"/>
                    <a:pt x="117" y="400"/>
                  </a:cubicBezTo>
                  <a:cubicBezTo>
                    <a:pt x="144" y="368"/>
                    <a:pt x="144" y="368"/>
                    <a:pt x="144" y="368"/>
                  </a:cubicBezTo>
                  <a:cubicBezTo>
                    <a:pt x="168" y="380"/>
                    <a:pt x="194" y="386"/>
                    <a:pt x="221" y="385"/>
                  </a:cubicBezTo>
                  <a:cubicBezTo>
                    <a:pt x="232" y="422"/>
                    <a:pt x="232" y="422"/>
                    <a:pt x="232" y="422"/>
                  </a:cubicBezTo>
                  <a:cubicBezTo>
                    <a:pt x="234" y="426"/>
                    <a:pt x="238" y="429"/>
                    <a:pt x="242" y="428"/>
                  </a:cubicBezTo>
                  <a:cubicBezTo>
                    <a:pt x="269" y="423"/>
                    <a:pt x="269" y="423"/>
                    <a:pt x="269" y="423"/>
                  </a:cubicBezTo>
                  <a:cubicBezTo>
                    <a:pt x="273" y="423"/>
                    <a:pt x="276" y="419"/>
                    <a:pt x="276" y="414"/>
                  </a:cubicBezTo>
                  <a:cubicBezTo>
                    <a:pt x="273" y="375"/>
                    <a:pt x="273" y="375"/>
                    <a:pt x="273" y="375"/>
                  </a:cubicBezTo>
                  <a:cubicBezTo>
                    <a:pt x="286" y="371"/>
                    <a:pt x="297" y="365"/>
                    <a:pt x="309" y="357"/>
                  </a:cubicBezTo>
                  <a:cubicBezTo>
                    <a:pt x="319" y="350"/>
                    <a:pt x="328" y="343"/>
                    <a:pt x="337" y="334"/>
                  </a:cubicBezTo>
                  <a:cubicBezTo>
                    <a:pt x="371" y="351"/>
                    <a:pt x="371" y="351"/>
                    <a:pt x="371" y="351"/>
                  </a:cubicBezTo>
                  <a:cubicBezTo>
                    <a:pt x="375" y="353"/>
                    <a:pt x="380" y="352"/>
                    <a:pt x="382" y="349"/>
                  </a:cubicBezTo>
                  <a:cubicBezTo>
                    <a:pt x="397" y="326"/>
                    <a:pt x="397" y="326"/>
                    <a:pt x="397" y="326"/>
                  </a:cubicBezTo>
                  <a:cubicBezTo>
                    <a:pt x="400" y="323"/>
                    <a:pt x="399" y="318"/>
                    <a:pt x="396" y="315"/>
                  </a:cubicBezTo>
                  <a:cubicBezTo>
                    <a:pt x="367" y="290"/>
                    <a:pt x="367" y="290"/>
                    <a:pt x="367" y="290"/>
                  </a:cubicBezTo>
                  <a:cubicBezTo>
                    <a:pt x="379" y="266"/>
                    <a:pt x="385" y="239"/>
                    <a:pt x="384" y="211"/>
                  </a:cubicBezTo>
                  <a:cubicBezTo>
                    <a:pt x="421" y="200"/>
                    <a:pt x="421" y="200"/>
                    <a:pt x="421" y="200"/>
                  </a:cubicBezTo>
                  <a:cubicBezTo>
                    <a:pt x="425" y="199"/>
                    <a:pt x="428" y="194"/>
                    <a:pt x="427" y="190"/>
                  </a:cubicBezTo>
                  <a:cubicBezTo>
                    <a:pt x="422" y="163"/>
                    <a:pt x="422" y="163"/>
                    <a:pt x="422" y="163"/>
                  </a:cubicBezTo>
                  <a:cubicBezTo>
                    <a:pt x="422" y="160"/>
                    <a:pt x="418" y="156"/>
                    <a:pt x="413" y="157"/>
                  </a:cubicBezTo>
                  <a:close/>
                  <a:moveTo>
                    <a:pt x="282" y="316"/>
                  </a:moveTo>
                  <a:cubicBezTo>
                    <a:pt x="227" y="352"/>
                    <a:pt x="153" y="337"/>
                    <a:pt x="117" y="282"/>
                  </a:cubicBezTo>
                  <a:cubicBezTo>
                    <a:pt x="81" y="227"/>
                    <a:pt x="96" y="154"/>
                    <a:pt x="151" y="118"/>
                  </a:cubicBezTo>
                  <a:cubicBezTo>
                    <a:pt x="206" y="82"/>
                    <a:pt x="280" y="97"/>
                    <a:pt x="316" y="152"/>
                  </a:cubicBezTo>
                  <a:cubicBezTo>
                    <a:pt x="352" y="207"/>
                    <a:pt x="337" y="280"/>
                    <a:pt x="282" y="3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0"/>
            <p:cNvSpPr>
              <a:spLocks noEditPoints="1"/>
            </p:cNvSpPr>
            <p:nvPr/>
          </p:nvSpPr>
          <p:spPr bwMode="auto">
            <a:xfrm>
              <a:off x="1771" y="1545"/>
              <a:ext cx="859" cy="860"/>
            </a:xfrm>
            <a:custGeom>
              <a:avLst/>
              <a:gdLst>
                <a:gd name="T0" fmla="*/ 428 w 437"/>
                <a:gd name="T1" fmla="*/ 197 h 438"/>
                <a:gd name="T2" fmla="*/ 385 w 437"/>
                <a:gd name="T3" fmla="*/ 178 h 438"/>
                <a:gd name="T4" fmla="*/ 424 w 437"/>
                <a:gd name="T5" fmla="*/ 146 h 438"/>
                <a:gd name="T6" fmla="*/ 402 w 437"/>
                <a:gd name="T7" fmla="*/ 116 h 438"/>
                <a:gd name="T8" fmla="*/ 355 w 437"/>
                <a:gd name="T9" fmla="*/ 116 h 438"/>
                <a:gd name="T10" fmla="*/ 380 w 437"/>
                <a:gd name="T11" fmla="*/ 73 h 438"/>
                <a:gd name="T12" fmla="*/ 349 w 437"/>
                <a:gd name="T13" fmla="*/ 53 h 438"/>
                <a:gd name="T14" fmla="*/ 305 w 437"/>
                <a:gd name="T15" fmla="*/ 73 h 438"/>
                <a:gd name="T16" fmla="*/ 313 w 437"/>
                <a:gd name="T17" fmla="*/ 23 h 438"/>
                <a:gd name="T18" fmla="*/ 277 w 437"/>
                <a:gd name="T19" fmla="*/ 15 h 438"/>
                <a:gd name="T20" fmla="*/ 252 w 437"/>
                <a:gd name="T21" fmla="*/ 54 h 438"/>
                <a:gd name="T22" fmla="*/ 244 w 437"/>
                <a:gd name="T23" fmla="*/ 8 h 438"/>
                <a:gd name="T24" fmla="*/ 208 w 437"/>
                <a:gd name="T25" fmla="*/ 0 h 438"/>
                <a:gd name="T26" fmla="*/ 194 w 437"/>
                <a:gd name="T27" fmla="*/ 54 h 438"/>
                <a:gd name="T28" fmla="*/ 185 w 437"/>
                <a:gd name="T29" fmla="*/ 54 h 438"/>
                <a:gd name="T30" fmla="*/ 150 w 437"/>
                <a:gd name="T31" fmla="*/ 11 h 438"/>
                <a:gd name="T32" fmla="*/ 120 w 437"/>
                <a:gd name="T33" fmla="*/ 33 h 438"/>
                <a:gd name="T34" fmla="*/ 126 w 437"/>
                <a:gd name="T35" fmla="*/ 81 h 438"/>
                <a:gd name="T36" fmla="*/ 88 w 437"/>
                <a:gd name="T37" fmla="*/ 53 h 438"/>
                <a:gd name="T38" fmla="*/ 57 w 437"/>
                <a:gd name="T39" fmla="*/ 73 h 438"/>
                <a:gd name="T40" fmla="*/ 85 w 437"/>
                <a:gd name="T41" fmla="*/ 120 h 438"/>
                <a:gd name="T42" fmla="*/ 79 w 437"/>
                <a:gd name="T43" fmla="*/ 128 h 438"/>
                <a:gd name="T44" fmla="*/ 24 w 437"/>
                <a:gd name="T45" fmla="*/ 120 h 438"/>
                <a:gd name="T46" fmla="*/ 17 w 437"/>
                <a:gd name="T47" fmla="*/ 157 h 438"/>
                <a:gd name="T48" fmla="*/ 57 w 437"/>
                <a:gd name="T49" fmla="*/ 180 h 438"/>
                <a:gd name="T50" fmla="*/ 54 w 437"/>
                <a:gd name="T51" fmla="*/ 191 h 438"/>
                <a:gd name="T52" fmla="*/ 1 w 437"/>
                <a:gd name="T53" fmla="*/ 205 h 438"/>
                <a:gd name="T54" fmla="*/ 8 w 437"/>
                <a:gd name="T55" fmla="*/ 241 h 438"/>
                <a:gd name="T56" fmla="*/ 54 w 437"/>
                <a:gd name="T57" fmla="*/ 247 h 438"/>
                <a:gd name="T58" fmla="*/ 55 w 437"/>
                <a:gd name="T59" fmla="*/ 257 h 438"/>
                <a:gd name="T60" fmla="*/ 12 w 437"/>
                <a:gd name="T61" fmla="*/ 291 h 438"/>
                <a:gd name="T62" fmla="*/ 33 w 437"/>
                <a:gd name="T63" fmla="*/ 321 h 438"/>
                <a:gd name="T64" fmla="*/ 83 w 437"/>
                <a:gd name="T65" fmla="*/ 318 h 438"/>
                <a:gd name="T66" fmla="*/ 56 w 437"/>
                <a:gd name="T67" fmla="*/ 364 h 438"/>
                <a:gd name="T68" fmla="*/ 87 w 437"/>
                <a:gd name="T69" fmla="*/ 384 h 438"/>
                <a:gd name="T70" fmla="*/ 131 w 437"/>
                <a:gd name="T71" fmla="*/ 363 h 438"/>
                <a:gd name="T72" fmla="*/ 124 w 437"/>
                <a:gd name="T73" fmla="*/ 415 h 438"/>
                <a:gd name="T74" fmla="*/ 160 w 437"/>
                <a:gd name="T75" fmla="*/ 422 h 438"/>
                <a:gd name="T76" fmla="*/ 194 w 437"/>
                <a:gd name="T77" fmla="*/ 387 h 438"/>
                <a:gd name="T78" fmla="*/ 207 w 437"/>
                <a:gd name="T79" fmla="*/ 438 h 438"/>
                <a:gd name="T80" fmla="*/ 244 w 437"/>
                <a:gd name="T81" fmla="*/ 430 h 438"/>
                <a:gd name="T82" fmla="*/ 255 w 437"/>
                <a:gd name="T83" fmla="*/ 386 h 438"/>
                <a:gd name="T84" fmla="*/ 287 w 437"/>
                <a:gd name="T85" fmla="*/ 426 h 438"/>
                <a:gd name="T86" fmla="*/ 318 w 437"/>
                <a:gd name="T87" fmla="*/ 405 h 438"/>
                <a:gd name="T88" fmla="*/ 317 w 437"/>
                <a:gd name="T89" fmla="*/ 359 h 438"/>
                <a:gd name="T90" fmla="*/ 361 w 437"/>
                <a:gd name="T91" fmla="*/ 384 h 438"/>
                <a:gd name="T92" fmla="*/ 381 w 437"/>
                <a:gd name="T93" fmla="*/ 353 h 438"/>
                <a:gd name="T94" fmla="*/ 364 w 437"/>
                <a:gd name="T95" fmla="*/ 310 h 438"/>
                <a:gd name="T96" fmla="*/ 414 w 437"/>
                <a:gd name="T97" fmla="*/ 317 h 438"/>
                <a:gd name="T98" fmla="*/ 421 w 437"/>
                <a:gd name="T99" fmla="*/ 281 h 438"/>
                <a:gd name="T100" fmla="*/ 388 w 437"/>
                <a:gd name="T101" fmla="*/ 247 h 438"/>
                <a:gd name="T102" fmla="*/ 436 w 437"/>
                <a:gd name="T103" fmla="*/ 233 h 438"/>
                <a:gd name="T104" fmla="*/ 218 w 437"/>
                <a:gd name="T105" fmla="*/ 340 h 438"/>
                <a:gd name="T106" fmla="*/ 219 w 437"/>
                <a:gd name="T107" fmla="*/ 99 h 438"/>
                <a:gd name="T108" fmla="*/ 218 w 437"/>
                <a:gd name="T109" fmla="*/ 34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37" h="438">
                  <a:moveTo>
                    <a:pt x="436" y="205"/>
                  </a:moveTo>
                  <a:cubicBezTo>
                    <a:pt x="436" y="201"/>
                    <a:pt x="433" y="197"/>
                    <a:pt x="428" y="197"/>
                  </a:cubicBezTo>
                  <a:cubicBezTo>
                    <a:pt x="388" y="192"/>
                    <a:pt x="388" y="192"/>
                    <a:pt x="388" y="192"/>
                  </a:cubicBezTo>
                  <a:cubicBezTo>
                    <a:pt x="387" y="187"/>
                    <a:pt x="386" y="182"/>
                    <a:pt x="385" y="178"/>
                  </a:cubicBezTo>
                  <a:cubicBezTo>
                    <a:pt x="420" y="157"/>
                    <a:pt x="420" y="157"/>
                    <a:pt x="420" y="157"/>
                  </a:cubicBezTo>
                  <a:cubicBezTo>
                    <a:pt x="424" y="155"/>
                    <a:pt x="426" y="150"/>
                    <a:pt x="424" y="146"/>
                  </a:cubicBezTo>
                  <a:cubicBezTo>
                    <a:pt x="413" y="121"/>
                    <a:pt x="413" y="121"/>
                    <a:pt x="413" y="121"/>
                  </a:cubicBezTo>
                  <a:cubicBezTo>
                    <a:pt x="412" y="117"/>
                    <a:pt x="407" y="115"/>
                    <a:pt x="402" y="116"/>
                  </a:cubicBezTo>
                  <a:cubicBezTo>
                    <a:pt x="362" y="128"/>
                    <a:pt x="362" y="128"/>
                    <a:pt x="362" y="128"/>
                  </a:cubicBezTo>
                  <a:cubicBezTo>
                    <a:pt x="360" y="124"/>
                    <a:pt x="357" y="120"/>
                    <a:pt x="355" y="116"/>
                  </a:cubicBezTo>
                  <a:cubicBezTo>
                    <a:pt x="380" y="85"/>
                    <a:pt x="380" y="85"/>
                    <a:pt x="380" y="85"/>
                  </a:cubicBezTo>
                  <a:cubicBezTo>
                    <a:pt x="383" y="81"/>
                    <a:pt x="383" y="76"/>
                    <a:pt x="380" y="73"/>
                  </a:cubicBezTo>
                  <a:cubicBezTo>
                    <a:pt x="360" y="53"/>
                    <a:pt x="360" y="53"/>
                    <a:pt x="360" y="53"/>
                  </a:cubicBezTo>
                  <a:cubicBezTo>
                    <a:pt x="358" y="50"/>
                    <a:pt x="353" y="50"/>
                    <a:pt x="349" y="53"/>
                  </a:cubicBezTo>
                  <a:cubicBezTo>
                    <a:pt x="314" y="79"/>
                    <a:pt x="314" y="79"/>
                    <a:pt x="314" y="79"/>
                  </a:cubicBezTo>
                  <a:cubicBezTo>
                    <a:pt x="311" y="77"/>
                    <a:pt x="308" y="75"/>
                    <a:pt x="305" y="73"/>
                  </a:cubicBezTo>
                  <a:cubicBezTo>
                    <a:pt x="317" y="33"/>
                    <a:pt x="317" y="33"/>
                    <a:pt x="317" y="33"/>
                  </a:cubicBezTo>
                  <a:cubicBezTo>
                    <a:pt x="319" y="29"/>
                    <a:pt x="317" y="24"/>
                    <a:pt x="313" y="23"/>
                  </a:cubicBezTo>
                  <a:cubicBezTo>
                    <a:pt x="288" y="11"/>
                    <a:pt x="288" y="11"/>
                    <a:pt x="288" y="11"/>
                  </a:cubicBezTo>
                  <a:cubicBezTo>
                    <a:pt x="284" y="9"/>
                    <a:pt x="279" y="11"/>
                    <a:pt x="277" y="15"/>
                  </a:cubicBezTo>
                  <a:cubicBezTo>
                    <a:pt x="252" y="54"/>
                    <a:pt x="252" y="54"/>
                    <a:pt x="252" y="54"/>
                  </a:cubicBezTo>
                  <a:cubicBezTo>
                    <a:pt x="252" y="54"/>
                    <a:pt x="252" y="54"/>
                    <a:pt x="252" y="54"/>
                  </a:cubicBezTo>
                  <a:cubicBezTo>
                    <a:pt x="251" y="54"/>
                    <a:pt x="250" y="54"/>
                    <a:pt x="250" y="54"/>
                  </a:cubicBezTo>
                  <a:cubicBezTo>
                    <a:pt x="244" y="8"/>
                    <a:pt x="244" y="8"/>
                    <a:pt x="244" y="8"/>
                  </a:cubicBezTo>
                  <a:cubicBezTo>
                    <a:pt x="243" y="4"/>
                    <a:pt x="240" y="0"/>
                    <a:pt x="236" y="0"/>
                  </a:cubicBezTo>
                  <a:cubicBezTo>
                    <a:pt x="208" y="0"/>
                    <a:pt x="208" y="0"/>
                    <a:pt x="208" y="0"/>
                  </a:cubicBezTo>
                  <a:cubicBezTo>
                    <a:pt x="204" y="0"/>
                    <a:pt x="200" y="4"/>
                    <a:pt x="199" y="8"/>
                  </a:cubicBezTo>
                  <a:cubicBezTo>
                    <a:pt x="194" y="54"/>
                    <a:pt x="194" y="54"/>
                    <a:pt x="194" y="54"/>
                  </a:cubicBezTo>
                  <a:cubicBezTo>
                    <a:pt x="191" y="54"/>
                    <a:pt x="188" y="54"/>
                    <a:pt x="185" y="55"/>
                  </a:cubicBezTo>
                  <a:cubicBezTo>
                    <a:pt x="185" y="55"/>
                    <a:pt x="185" y="54"/>
                    <a:pt x="185" y="54"/>
                  </a:cubicBezTo>
                  <a:cubicBezTo>
                    <a:pt x="161" y="15"/>
                    <a:pt x="161" y="15"/>
                    <a:pt x="161" y="15"/>
                  </a:cubicBezTo>
                  <a:cubicBezTo>
                    <a:pt x="158" y="11"/>
                    <a:pt x="153" y="9"/>
                    <a:pt x="150" y="11"/>
                  </a:cubicBezTo>
                  <a:cubicBezTo>
                    <a:pt x="124" y="23"/>
                    <a:pt x="124" y="23"/>
                    <a:pt x="124" y="23"/>
                  </a:cubicBezTo>
                  <a:cubicBezTo>
                    <a:pt x="121" y="24"/>
                    <a:pt x="119" y="29"/>
                    <a:pt x="120" y="33"/>
                  </a:cubicBezTo>
                  <a:cubicBezTo>
                    <a:pt x="133" y="76"/>
                    <a:pt x="133" y="76"/>
                    <a:pt x="133" y="76"/>
                  </a:cubicBezTo>
                  <a:cubicBezTo>
                    <a:pt x="131" y="77"/>
                    <a:pt x="128" y="79"/>
                    <a:pt x="126" y="81"/>
                  </a:cubicBezTo>
                  <a:cubicBezTo>
                    <a:pt x="125" y="80"/>
                    <a:pt x="125" y="80"/>
                    <a:pt x="125" y="80"/>
                  </a:cubicBezTo>
                  <a:cubicBezTo>
                    <a:pt x="88" y="53"/>
                    <a:pt x="88" y="53"/>
                    <a:pt x="88" y="53"/>
                  </a:cubicBezTo>
                  <a:cubicBezTo>
                    <a:pt x="84" y="50"/>
                    <a:pt x="79" y="50"/>
                    <a:pt x="77" y="53"/>
                  </a:cubicBezTo>
                  <a:cubicBezTo>
                    <a:pt x="57" y="73"/>
                    <a:pt x="57" y="73"/>
                    <a:pt x="57" y="73"/>
                  </a:cubicBezTo>
                  <a:cubicBezTo>
                    <a:pt x="54" y="76"/>
                    <a:pt x="54" y="81"/>
                    <a:pt x="57" y="84"/>
                  </a:cubicBezTo>
                  <a:cubicBezTo>
                    <a:pt x="85" y="120"/>
                    <a:pt x="85" y="120"/>
                    <a:pt x="85" y="120"/>
                  </a:cubicBezTo>
                  <a:cubicBezTo>
                    <a:pt x="83" y="123"/>
                    <a:pt x="81" y="126"/>
                    <a:pt x="79" y="129"/>
                  </a:cubicBezTo>
                  <a:cubicBezTo>
                    <a:pt x="79" y="128"/>
                    <a:pt x="79" y="128"/>
                    <a:pt x="79" y="128"/>
                  </a:cubicBezTo>
                  <a:cubicBezTo>
                    <a:pt x="35" y="116"/>
                    <a:pt x="35" y="116"/>
                    <a:pt x="35" y="116"/>
                  </a:cubicBezTo>
                  <a:cubicBezTo>
                    <a:pt x="30" y="114"/>
                    <a:pt x="26" y="116"/>
                    <a:pt x="24" y="120"/>
                  </a:cubicBezTo>
                  <a:cubicBezTo>
                    <a:pt x="13" y="146"/>
                    <a:pt x="13" y="146"/>
                    <a:pt x="13" y="146"/>
                  </a:cubicBezTo>
                  <a:cubicBezTo>
                    <a:pt x="11" y="149"/>
                    <a:pt x="13" y="154"/>
                    <a:pt x="17" y="157"/>
                  </a:cubicBezTo>
                  <a:cubicBezTo>
                    <a:pt x="57" y="180"/>
                    <a:pt x="57" y="180"/>
                    <a:pt x="57" y="180"/>
                  </a:cubicBezTo>
                  <a:cubicBezTo>
                    <a:pt x="57" y="180"/>
                    <a:pt x="57" y="180"/>
                    <a:pt x="57" y="180"/>
                  </a:cubicBezTo>
                  <a:cubicBezTo>
                    <a:pt x="56" y="184"/>
                    <a:pt x="55" y="187"/>
                    <a:pt x="55" y="191"/>
                  </a:cubicBezTo>
                  <a:cubicBezTo>
                    <a:pt x="54" y="191"/>
                    <a:pt x="54" y="191"/>
                    <a:pt x="54" y="191"/>
                  </a:cubicBezTo>
                  <a:cubicBezTo>
                    <a:pt x="9" y="196"/>
                    <a:pt x="9" y="196"/>
                    <a:pt x="9" y="196"/>
                  </a:cubicBezTo>
                  <a:cubicBezTo>
                    <a:pt x="4" y="197"/>
                    <a:pt x="1" y="201"/>
                    <a:pt x="1" y="205"/>
                  </a:cubicBezTo>
                  <a:cubicBezTo>
                    <a:pt x="1" y="233"/>
                    <a:pt x="1" y="233"/>
                    <a:pt x="1" y="233"/>
                  </a:cubicBezTo>
                  <a:cubicBezTo>
                    <a:pt x="0" y="237"/>
                    <a:pt x="4" y="240"/>
                    <a:pt x="8" y="241"/>
                  </a:cubicBezTo>
                  <a:cubicBezTo>
                    <a:pt x="54" y="247"/>
                    <a:pt x="54" y="247"/>
                    <a:pt x="54" y="247"/>
                  </a:cubicBezTo>
                  <a:cubicBezTo>
                    <a:pt x="54" y="247"/>
                    <a:pt x="54" y="247"/>
                    <a:pt x="54" y="247"/>
                  </a:cubicBezTo>
                  <a:cubicBezTo>
                    <a:pt x="55" y="250"/>
                    <a:pt x="55" y="254"/>
                    <a:pt x="56" y="257"/>
                  </a:cubicBezTo>
                  <a:cubicBezTo>
                    <a:pt x="55" y="257"/>
                    <a:pt x="55" y="257"/>
                    <a:pt x="55" y="257"/>
                  </a:cubicBezTo>
                  <a:cubicBezTo>
                    <a:pt x="16" y="280"/>
                    <a:pt x="16" y="280"/>
                    <a:pt x="16" y="280"/>
                  </a:cubicBezTo>
                  <a:cubicBezTo>
                    <a:pt x="12" y="283"/>
                    <a:pt x="10" y="287"/>
                    <a:pt x="12" y="291"/>
                  </a:cubicBezTo>
                  <a:cubicBezTo>
                    <a:pt x="23" y="317"/>
                    <a:pt x="23" y="317"/>
                    <a:pt x="23" y="317"/>
                  </a:cubicBezTo>
                  <a:cubicBezTo>
                    <a:pt x="24" y="320"/>
                    <a:pt x="29" y="322"/>
                    <a:pt x="33" y="321"/>
                  </a:cubicBezTo>
                  <a:cubicBezTo>
                    <a:pt x="77" y="309"/>
                    <a:pt x="77" y="309"/>
                    <a:pt x="77" y="309"/>
                  </a:cubicBezTo>
                  <a:cubicBezTo>
                    <a:pt x="79" y="312"/>
                    <a:pt x="81" y="315"/>
                    <a:pt x="83" y="318"/>
                  </a:cubicBezTo>
                  <a:cubicBezTo>
                    <a:pt x="55" y="352"/>
                    <a:pt x="55" y="352"/>
                    <a:pt x="55" y="352"/>
                  </a:cubicBezTo>
                  <a:cubicBezTo>
                    <a:pt x="53" y="356"/>
                    <a:pt x="53" y="361"/>
                    <a:pt x="56" y="364"/>
                  </a:cubicBezTo>
                  <a:cubicBezTo>
                    <a:pt x="75" y="384"/>
                    <a:pt x="75" y="384"/>
                    <a:pt x="75" y="384"/>
                  </a:cubicBezTo>
                  <a:cubicBezTo>
                    <a:pt x="78" y="387"/>
                    <a:pt x="83" y="387"/>
                    <a:pt x="87" y="384"/>
                  </a:cubicBezTo>
                  <a:cubicBezTo>
                    <a:pt x="122" y="357"/>
                    <a:pt x="122" y="357"/>
                    <a:pt x="122" y="357"/>
                  </a:cubicBezTo>
                  <a:cubicBezTo>
                    <a:pt x="125" y="359"/>
                    <a:pt x="128" y="361"/>
                    <a:pt x="131" y="363"/>
                  </a:cubicBezTo>
                  <a:cubicBezTo>
                    <a:pt x="119" y="405"/>
                    <a:pt x="119" y="405"/>
                    <a:pt x="119" y="405"/>
                  </a:cubicBezTo>
                  <a:cubicBezTo>
                    <a:pt x="118" y="409"/>
                    <a:pt x="120" y="414"/>
                    <a:pt x="124" y="415"/>
                  </a:cubicBezTo>
                  <a:cubicBezTo>
                    <a:pt x="149" y="426"/>
                    <a:pt x="149" y="426"/>
                    <a:pt x="149" y="426"/>
                  </a:cubicBezTo>
                  <a:cubicBezTo>
                    <a:pt x="153" y="428"/>
                    <a:pt x="158" y="426"/>
                    <a:pt x="160" y="422"/>
                  </a:cubicBezTo>
                  <a:cubicBezTo>
                    <a:pt x="182" y="385"/>
                    <a:pt x="182" y="385"/>
                    <a:pt x="182" y="385"/>
                  </a:cubicBezTo>
                  <a:cubicBezTo>
                    <a:pt x="186" y="386"/>
                    <a:pt x="190" y="386"/>
                    <a:pt x="194" y="387"/>
                  </a:cubicBezTo>
                  <a:cubicBezTo>
                    <a:pt x="199" y="430"/>
                    <a:pt x="199" y="430"/>
                    <a:pt x="199" y="430"/>
                  </a:cubicBezTo>
                  <a:cubicBezTo>
                    <a:pt x="200" y="435"/>
                    <a:pt x="203" y="438"/>
                    <a:pt x="207" y="438"/>
                  </a:cubicBezTo>
                  <a:cubicBezTo>
                    <a:pt x="235" y="438"/>
                    <a:pt x="235" y="438"/>
                    <a:pt x="235" y="438"/>
                  </a:cubicBezTo>
                  <a:cubicBezTo>
                    <a:pt x="239" y="438"/>
                    <a:pt x="243" y="435"/>
                    <a:pt x="244" y="430"/>
                  </a:cubicBezTo>
                  <a:cubicBezTo>
                    <a:pt x="249" y="387"/>
                    <a:pt x="249" y="387"/>
                    <a:pt x="249" y="387"/>
                  </a:cubicBezTo>
                  <a:cubicBezTo>
                    <a:pt x="251" y="387"/>
                    <a:pt x="253" y="386"/>
                    <a:pt x="255" y="386"/>
                  </a:cubicBezTo>
                  <a:cubicBezTo>
                    <a:pt x="277" y="422"/>
                    <a:pt x="277" y="422"/>
                    <a:pt x="277" y="422"/>
                  </a:cubicBezTo>
                  <a:cubicBezTo>
                    <a:pt x="279" y="426"/>
                    <a:pt x="284" y="428"/>
                    <a:pt x="287" y="426"/>
                  </a:cubicBezTo>
                  <a:cubicBezTo>
                    <a:pt x="313" y="415"/>
                    <a:pt x="313" y="415"/>
                    <a:pt x="313" y="415"/>
                  </a:cubicBezTo>
                  <a:cubicBezTo>
                    <a:pt x="317" y="414"/>
                    <a:pt x="319" y="410"/>
                    <a:pt x="318" y="405"/>
                  </a:cubicBezTo>
                  <a:cubicBezTo>
                    <a:pt x="307" y="366"/>
                    <a:pt x="307" y="366"/>
                    <a:pt x="307" y="366"/>
                  </a:cubicBezTo>
                  <a:cubicBezTo>
                    <a:pt x="310" y="364"/>
                    <a:pt x="314" y="362"/>
                    <a:pt x="317" y="359"/>
                  </a:cubicBezTo>
                  <a:cubicBezTo>
                    <a:pt x="350" y="385"/>
                    <a:pt x="350" y="385"/>
                    <a:pt x="350" y="385"/>
                  </a:cubicBezTo>
                  <a:cubicBezTo>
                    <a:pt x="354" y="387"/>
                    <a:pt x="359" y="387"/>
                    <a:pt x="361" y="384"/>
                  </a:cubicBezTo>
                  <a:cubicBezTo>
                    <a:pt x="381" y="364"/>
                    <a:pt x="381" y="364"/>
                    <a:pt x="381" y="364"/>
                  </a:cubicBezTo>
                  <a:cubicBezTo>
                    <a:pt x="384" y="362"/>
                    <a:pt x="384" y="356"/>
                    <a:pt x="381" y="353"/>
                  </a:cubicBezTo>
                  <a:cubicBezTo>
                    <a:pt x="357" y="322"/>
                    <a:pt x="357" y="322"/>
                    <a:pt x="357" y="322"/>
                  </a:cubicBezTo>
                  <a:cubicBezTo>
                    <a:pt x="359" y="318"/>
                    <a:pt x="362" y="314"/>
                    <a:pt x="364" y="310"/>
                  </a:cubicBezTo>
                  <a:cubicBezTo>
                    <a:pt x="403" y="321"/>
                    <a:pt x="403" y="321"/>
                    <a:pt x="403" y="321"/>
                  </a:cubicBezTo>
                  <a:cubicBezTo>
                    <a:pt x="408" y="323"/>
                    <a:pt x="412" y="321"/>
                    <a:pt x="414" y="317"/>
                  </a:cubicBezTo>
                  <a:cubicBezTo>
                    <a:pt x="425" y="291"/>
                    <a:pt x="425" y="291"/>
                    <a:pt x="425" y="291"/>
                  </a:cubicBezTo>
                  <a:cubicBezTo>
                    <a:pt x="427" y="288"/>
                    <a:pt x="425" y="283"/>
                    <a:pt x="421" y="281"/>
                  </a:cubicBezTo>
                  <a:cubicBezTo>
                    <a:pt x="386" y="260"/>
                    <a:pt x="386" y="260"/>
                    <a:pt x="386" y="260"/>
                  </a:cubicBezTo>
                  <a:cubicBezTo>
                    <a:pt x="387" y="255"/>
                    <a:pt x="387" y="251"/>
                    <a:pt x="388" y="247"/>
                  </a:cubicBezTo>
                  <a:cubicBezTo>
                    <a:pt x="429" y="241"/>
                    <a:pt x="429" y="241"/>
                    <a:pt x="429" y="241"/>
                  </a:cubicBezTo>
                  <a:cubicBezTo>
                    <a:pt x="433" y="241"/>
                    <a:pt x="437" y="237"/>
                    <a:pt x="436" y="233"/>
                  </a:cubicBezTo>
                  <a:lnTo>
                    <a:pt x="436" y="205"/>
                  </a:lnTo>
                  <a:close/>
                  <a:moveTo>
                    <a:pt x="218" y="340"/>
                  </a:moveTo>
                  <a:cubicBezTo>
                    <a:pt x="152" y="340"/>
                    <a:pt x="98" y="286"/>
                    <a:pt x="98" y="219"/>
                  </a:cubicBezTo>
                  <a:cubicBezTo>
                    <a:pt x="98" y="153"/>
                    <a:pt x="152" y="99"/>
                    <a:pt x="219" y="99"/>
                  </a:cubicBezTo>
                  <a:cubicBezTo>
                    <a:pt x="285" y="99"/>
                    <a:pt x="339" y="153"/>
                    <a:pt x="339" y="219"/>
                  </a:cubicBezTo>
                  <a:cubicBezTo>
                    <a:pt x="339" y="286"/>
                    <a:pt x="285" y="340"/>
                    <a:pt x="218" y="3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1"/>
            <p:cNvSpPr>
              <a:spLocks noEditPoints="1"/>
            </p:cNvSpPr>
            <p:nvPr/>
          </p:nvSpPr>
          <p:spPr bwMode="auto">
            <a:xfrm>
              <a:off x="1765" y="1549"/>
              <a:ext cx="857" cy="862"/>
            </a:xfrm>
            <a:custGeom>
              <a:avLst/>
              <a:gdLst>
                <a:gd name="T0" fmla="*/ 428 w 436"/>
                <a:gd name="T1" fmla="*/ 197 h 439"/>
                <a:gd name="T2" fmla="*/ 385 w 436"/>
                <a:gd name="T3" fmla="*/ 178 h 439"/>
                <a:gd name="T4" fmla="*/ 424 w 436"/>
                <a:gd name="T5" fmla="*/ 147 h 439"/>
                <a:gd name="T6" fmla="*/ 402 w 436"/>
                <a:gd name="T7" fmla="*/ 116 h 439"/>
                <a:gd name="T8" fmla="*/ 354 w 436"/>
                <a:gd name="T9" fmla="*/ 117 h 439"/>
                <a:gd name="T10" fmla="*/ 379 w 436"/>
                <a:gd name="T11" fmla="*/ 74 h 439"/>
                <a:gd name="T12" fmla="*/ 349 w 436"/>
                <a:gd name="T13" fmla="*/ 53 h 439"/>
                <a:gd name="T14" fmla="*/ 304 w 436"/>
                <a:gd name="T15" fmla="*/ 74 h 439"/>
                <a:gd name="T16" fmla="*/ 313 w 436"/>
                <a:gd name="T17" fmla="*/ 23 h 439"/>
                <a:gd name="T18" fmla="*/ 277 w 436"/>
                <a:gd name="T19" fmla="*/ 15 h 439"/>
                <a:gd name="T20" fmla="*/ 252 w 436"/>
                <a:gd name="T21" fmla="*/ 54 h 439"/>
                <a:gd name="T22" fmla="*/ 244 w 436"/>
                <a:gd name="T23" fmla="*/ 8 h 439"/>
                <a:gd name="T24" fmla="*/ 208 w 436"/>
                <a:gd name="T25" fmla="*/ 1 h 439"/>
                <a:gd name="T26" fmla="*/ 193 w 436"/>
                <a:gd name="T27" fmla="*/ 54 h 439"/>
                <a:gd name="T28" fmla="*/ 185 w 436"/>
                <a:gd name="T29" fmla="*/ 54 h 439"/>
                <a:gd name="T30" fmla="*/ 149 w 436"/>
                <a:gd name="T31" fmla="*/ 11 h 439"/>
                <a:gd name="T32" fmla="*/ 120 w 436"/>
                <a:gd name="T33" fmla="*/ 33 h 439"/>
                <a:gd name="T34" fmla="*/ 125 w 436"/>
                <a:gd name="T35" fmla="*/ 81 h 439"/>
                <a:gd name="T36" fmla="*/ 88 w 436"/>
                <a:gd name="T37" fmla="*/ 53 h 439"/>
                <a:gd name="T38" fmla="*/ 57 w 436"/>
                <a:gd name="T39" fmla="*/ 73 h 439"/>
                <a:gd name="T40" fmla="*/ 85 w 436"/>
                <a:gd name="T41" fmla="*/ 120 h 439"/>
                <a:gd name="T42" fmla="*/ 79 w 436"/>
                <a:gd name="T43" fmla="*/ 129 h 439"/>
                <a:gd name="T44" fmla="*/ 24 w 436"/>
                <a:gd name="T45" fmla="*/ 121 h 439"/>
                <a:gd name="T46" fmla="*/ 17 w 436"/>
                <a:gd name="T47" fmla="*/ 157 h 439"/>
                <a:gd name="T48" fmla="*/ 57 w 436"/>
                <a:gd name="T49" fmla="*/ 180 h 439"/>
                <a:gd name="T50" fmla="*/ 54 w 436"/>
                <a:gd name="T51" fmla="*/ 191 h 439"/>
                <a:gd name="T52" fmla="*/ 1 w 436"/>
                <a:gd name="T53" fmla="*/ 205 h 439"/>
                <a:gd name="T54" fmla="*/ 8 w 436"/>
                <a:gd name="T55" fmla="*/ 241 h 439"/>
                <a:gd name="T56" fmla="*/ 54 w 436"/>
                <a:gd name="T57" fmla="*/ 248 h 439"/>
                <a:gd name="T58" fmla="*/ 55 w 436"/>
                <a:gd name="T59" fmla="*/ 257 h 439"/>
                <a:gd name="T60" fmla="*/ 12 w 436"/>
                <a:gd name="T61" fmla="*/ 291 h 439"/>
                <a:gd name="T62" fmla="*/ 33 w 436"/>
                <a:gd name="T63" fmla="*/ 322 h 439"/>
                <a:gd name="T64" fmla="*/ 83 w 436"/>
                <a:gd name="T65" fmla="*/ 318 h 439"/>
                <a:gd name="T66" fmla="*/ 56 w 436"/>
                <a:gd name="T67" fmla="*/ 364 h 439"/>
                <a:gd name="T68" fmla="*/ 86 w 436"/>
                <a:gd name="T69" fmla="*/ 385 h 439"/>
                <a:gd name="T70" fmla="*/ 131 w 436"/>
                <a:gd name="T71" fmla="*/ 363 h 439"/>
                <a:gd name="T72" fmla="*/ 124 w 436"/>
                <a:gd name="T73" fmla="*/ 416 h 439"/>
                <a:gd name="T74" fmla="*/ 160 w 436"/>
                <a:gd name="T75" fmla="*/ 423 h 439"/>
                <a:gd name="T76" fmla="*/ 193 w 436"/>
                <a:gd name="T77" fmla="*/ 387 h 439"/>
                <a:gd name="T78" fmla="*/ 207 w 436"/>
                <a:gd name="T79" fmla="*/ 438 h 439"/>
                <a:gd name="T80" fmla="*/ 243 w 436"/>
                <a:gd name="T81" fmla="*/ 431 h 439"/>
                <a:gd name="T82" fmla="*/ 255 w 436"/>
                <a:gd name="T83" fmla="*/ 386 h 439"/>
                <a:gd name="T84" fmla="*/ 287 w 436"/>
                <a:gd name="T85" fmla="*/ 427 h 439"/>
                <a:gd name="T86" fmla="*/ 317 w 436"/>
                <a:gd name="T87" fmla="*/ 405 h 439"/>
                <a:gd name="T88" fmla="*/ 317 w 436"/>
                <a:gd name="T89" fmla="*/ 360 h 439"/>
                <a:gd name="T90" fmla="*/ 361 w 436"/>
                <a:gd name="T91" fmla="*/ 384 h 439"/>
                <a:gd name="T92" fmla="*/ 381 w 436"/>
                <a:gd name="T93" fmla="*/ 353 h 439"/>
                <a:gd name="T94" fmla="*/ 364 w 436"/>
                <a:gd name="T95" fmla="*/ 311 h 439"/>
                <a:gd name="T96" fmla="*/ 414 w 436"/>
                <a:gd name="T97" fmla="*/ 317 h 439"/>
                <a:gd name="T98" fmla="*/ 421 w 436"/>
                <a:gd name="T99" fmla="*/ 281 h 439"/>
                <a:gd name="T100" fmla="*/ 388 w 436"/>
                <a:gd name="T101" fmla="*/ 247 h 439"/>
                <a:gd name="T102" fmla="*/ 436 w 436"/>
                <a:gd name="T103" fmla="*/ 233 h 439"/>
                <a:gd name="T104" fmla="*/ 218 w 436"/>
                <a:gd name="T105" fmla="*/ 349 h 439"/>
                <a:gd name="T106" fmla="*/ 218 w 436"/>
                <a:gd name="T107" fmla="*/ 91 h 439"/>
                <a:gd name="T108" fmla="*/ 218 w 436"/>
                <a:gd name="T109" fmla="*/ 349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36" h="439">
                  <a:moveTo>
                    <a:pt x="436" y="205"/>
                  </a:moveTo>
                  <a:cubicBezTo>
                    <a:pt x="436" y="201"/>
                    <a:pt x="433" y="198"/>
                    <a:pt x="428" y="197"/>
                  </a:cubicBezTo>
                  <a:cubicBezTo>
                    <a:pt x="388" y="192"/>
                    <a:pt x="388" y="192"/>
                    <a:pt x="388" y="192"/>
                  </a:cubicBezTo>
                  <a:cubicBezTo>
                    <a:pt x="387" y="187"/>
                    <a:pt x="386" y="183"/>
                    <a:pt x="385" y="178"/>
                  </a:cubicBezTo>
                  <a:cubicBezTo>
                    <a:pt x="420" y="157"/>
                    <a:pt x="420" y="157"/>
                    <a:pt x="420" y="157"/>
                  </a:cubicBezTo>
                  <a:cubicBezTo>
                    <a:pt x="424" y="155"/>
                    <a:pt x="425" y="150"/>
                    <a:pt x="424" y="147"/>
                  </a:cubicBezTo>
                  <a:cubicBezTo>
                    <a:pt x="413" y="121"/>
                    <a:pt x="413" y="121"/>
                    <a:pt x="413" y="121"/>
                  </a:cubicBezTo>
                  <a:cubicBezTo>
                    <a:pt x="411" y="117"/>
                    <a:pt x="407" y="115"/>
                    <a:pt x="402" y="116"/>
                  </a:cubicBezTo>
                  <a:cubicBezTo>
                    <a:pt x="362" y="128"/>
                    <a:pt x="362" y="128"/>
                    <a:pt x="362" y="128"/>
                  </a:cubicBezTo>
                  <a:cubicBezTo>
                    <a:pt x="360" y="124"/>
                    <a:pt x="357" y="120"/>
                    <a:pt x="354" y="117"/>
                  </a:cubicBezTo>
                  <a:cubicBezTo>
                    <a:pt x="380" y="85"/>
                    <a:pt x="380" y="85"/>
                    <a:pt x="380" y="85"/>
                  </a:cubicBezTo>
                  <a:cubicBezTo>
                    <a:pt x="383" y="82"/>
                    <a:pt x="383" y="76"/>
                    <a:pt x="379" y="74"/>
                  </a:cubicBezTo>
                  <a:cubicBezTo>
                    <a:pt x="360" y="54"/>
                    <a:pt x="360" y="54"/>
                    <a:pt x="360" y="54"/>
                  </a:cubicBezTo>
                  <a:cubicBezTo>
                    <a:pt x="358" y="51"/>
                    <a:pt x="353" y="50"/>
                    <a:pt x="349" y="53"/>
                  </a:cubicBezTo>
                  <a:cubicBezTo>
                    <a:pt x="314" y="79"/>
                    <a:pt x="314" y="79"/>
                    <a:pt x="314" y="79"/>
                  </a:cubicBezTo>
                  <a:cubicBezTo>
                    <a:pt x="311" y="77"/>
                    <a:pt x="308" y="75"/>
                    <a:pt x="304" y="74"/>
                  </a:cubicBezTo>
                  <a:cubicBezTo>
                    <a:pt x="317" y="34"/>
                    <a:pt x="317" y="34"/>
                    <a:pt x="317" y="34"/>
                  </a:cubicBezTo>
                  <a:cubicBezTo>
                    <a:pt x="318" y="29"/>
                    <a:pt x="316" y="25"/>
                    <a:pt x="313" y="23"/>
                  </a:cubicBezTo>
                  <a:cubicBezTo>
                    <a:pt x="287" y="11"/>
                    <a:pt x="287" y="11"/>
                    <a:pt x="287" y="11"/>
                  </a:cubicBezTo>
                  <a:cubicBezTo>
                    <a:pt x="284" y="10"/>
                    <a:pt x="279" y="11"/>
                    <a:pt x="277" y="15"/>
                  </a:cubicBezTo>
                  <a:cubicBezTo>
                    <a:pt x="252" y="54"/>
                    <a:pt x="252" y="54"/>
                    <a:pt x="252" y="54"/>
                  </a:cubicBezTo>
                  <a:cubicBezTo>
                    <a:pt x="252" y="54"/>
                    <a:pt x="252" y="54"/>
                    <a:pt x="252" y="54"/>
                  </a:cubicBezTo>
                  <a:cubicBezTo>
                    <a:pt x="251" y="54"/>
                    <a:pt x="250" y="54"/>
                    <a:pt x="249" y="54"/>
                  </a:cubicBezTo>
                  <a:cubicBezTo>
                    <a:pt x="244" y="8"/>
                    <a:pt x="244" y="8"/>
                    <a:pt x="244" y="8"/>
                  </a:cubicBezTo>
                  <a:cubicBezTo>
                    <a:pt x="243" y="4"/>
                    <a:pt x="239" y="0"/>
                    <a:pt x="235" y="1"/>
                  </a:cubicBezTo>
                  <a:cubicBezTo>
                    <a:pt x="208" y="1"/>
                    <a:pt x="208" y="1"/>
                    <a:pt x="208" y="1"/>
                  </a:cubicBezTo>
                  <a:cubicBezTo>
                    <a:pt x="204" y="0"/>
                    <a:pt x="200" y="4"/>
                    <a:pt x="199" y="8"/>
                  </a:cubicBezTo>
                  <a:cubicBezTo>
                    <a:pt x="193" y="54"/>
                    <a:pt x="193" y="54"/>
                    <a:pt x="193" y="54"/>
                  </a:cubicBezTo>
                  <a:cubicBezTo>
                    <a:pt x="191" y="54"/>
                    <a:pt x="188" y="55"/>
                    <a:pt x="185" y="55"/>
                  </a:cubicBezTo>
                  <a:cubicBezTo>
                    <a:pt x="185" y="55"/>
                    <a:pt x="185" y="54"/>
                    <a:pt x="185" y="54"/>
                  </a:cubicBezTo>
                  <a:cubicBezTo>
                    <a:pt x="160" y="15"/>
                    <a:pt x="160" y="15"/>
                    <a:pt x="160" y="15"/>
                  </a:cubicBezTo>
                  <a:cubicBezTo>
                    <a:pt x="158" y="11"/>
                    <a:pt x="153" y="9"/>
                    <a:pt x="149" y="11"/>
                  </a:cubicBezTo>
                  <a:cubicBezTo>
                    <a:pt x="124" y="23"/>
                    <a:pt x="124" y="23"/>
                    <a:pt x="124" y="23"/>
                  </a:cubicBezTo>
                  <a:cubicBezTo>
                    <a:pt x="120" y="24"/>
                    <a:pt x="118" y="29"/>
                    <a:pt x="120" y="33"/>
                  </a:cubicBezTo>
                  <a:cubicBezTo>
                    <a:pt x="133" y="76"/>
                    <a:pt x="133" y="76"/>
                    <a:pt x="133" y="76"/>
                  </a:cubicBezTo>
                  <a:cubicBezTo>
                    <a:pt x="131" y="78"/>
                    <a:pt x="128" y="79"/>
                    <a:pt x="125" y="81"/>
                  </a:cubicBezTo>
                  <a:cubicBezTo>
                    <a:pt x="125" y="80"/>
                    <a:pt x="125" y="80"/>
                    <a:pt x="125" y="80"/>
                  </a:cubicBezTo>
                  <a:cubicBezTo>
                    <a:pt x="88" y="53"/>
                    <a:pt x="88" y="53"/>
                    <a:pt x="88" y="53"/>
                  </a:cubicBezTo>
                  <a:cubicBezTo>
                    <a:pt x="84" y="50"/>
                    <a:pt x="79" y="50"/>
                    <a:pt x="77" y="53"/>
                  </a:cubicBezTo>
                  <a:cubicBezTo>
                    <a:pt x="57" y="73"/>
                    <a:pt x="57" y="73"/>
                    <a:pt x="57" y="73"/>
                  </a:cubicBezTo>
                  <a:cubicBezTo>
                    <a:pt x="54" y="76"/>
                    <a:pt x="54" y="81"/>
                    <a:pt x="57" y="85"/>
                  </a:cubicBezTo>
                  <a:cubicBezTo>
                    <a:pt x="85" y="120"/>
                    <a:pt x="85" y="120"/>
                    <a:pt x="85" y="120"/>
                  </a:cubicBezTo>
                  <a:cubicBezTo>
                    <a:pt x="83" y="123"/>
                    <a:pt x="81" y="126"/>
                    <a:pt x="79" y="129"/>
                  </a:cubicBezTo>
                  <a:cubicBezTo>
                    <a:pt x="79" y="129"/>
                    <a:pt x="79" y="129"/>
                    <a:pt x="79" y="129"/>
                  </a:cubicBezTo>
                  <a:cubicBezTo>
                    <a:pt x="34" y="116"/>
                    <a:pt x="34" y="116"/>
                    <a:pt x="34" y="116"/>
                  </a:cubicBezTo>
                  <a:cubicBezTo>
                    <a:pt x="30" y="115"/>
                    <a:pt x="25" y="117"/>
                    <a:pt x="24" y="121"/>
                  </a:cubicBezTo>
                  <a:cubicBezTo>
                    <a:pt x="13" y="146"/>
                    <a:pt x="13" y="146"/>
                    <a:pt x="13" y="146"/>
                  </a:cubicBezTo>
                  <a:cubicBezTo>
                    <a:pt x="11" y="150"/>
                    <a:pt x="13" y="155"/>
                    <a:pt x="17" y="157"/>
                  </a:cubicBezTo>
                  <a:cubicBezTo>
                    <a:pt x="56" y="180"/>
                    <a:pt x="56" y="180"/>
                    <a:pt x="56" y="180"/>
                  </a:cubicBezTo>
                  <a:cubicBezTo>
                    <a:pt x="57" y="180"/>
                    <a:pt x="57" y="180"/>
                    <a:pt x="57" y="180"/>
                  </a:cubicBezTo>
                  <a:cubicBezTo>
                    <a:pt x="56" y="184"/>
                    <a:pt x="55" y="188"/>
                    <a:pt x="54" y="191"/>
                  </a:cubicBezTo>
                  <a:cubicBezTo>
                    <a:pt x="54" y="191"/>
                    <a:pt x="54" y="191"/>
                    <a:pt x="54" y="191"/>
                  </a:cubicBezTo>
                  <a:cubicBezTo>
                    <a:pt x="8" y="197"/>
                    <a:pt x="8" y="197"/>
                    <a:pt x="8" y="197"/>
                  </a:cubicBezTo>
                  <a:cubicBezTo>
                    <a:pt x="4" y="197"/>
                    <a:pt x="0" y="201"/>
                    <a:pt x="1" y="205"/>
                  </a:cubicBezTo>
                  <a:cubicBezTo>
                    <a:pt x="0" y="233"/>
                    <a:pt x="0" y="233"/>
                    <a:pt x="0" y="233"/>
                  </a:cubicBezTo>
                  <a:cubicBezTo>
                    <a:pt x="0" y="237"/>
                    <a:pt x="3" y="241"/>
                    <a:pt x="8" y="241"/>
                  </a:cubicBezTo>
                  <a:cubicBezTo>
                    <a:pt x="54" y="247"/>
                    <a:pt x="54" y="247"/>
                    <a:pt x="54" y="247"/>
                  </a:cubicBezTo>
                  <a:cubicBezTo>
                    <a:pt x="54" y="248"/>
                    <a:pt x="54" y="248"/>
                    <a:pt x="54" y="248"/>
                  </a:cubicBezTo>
                  <a:cubicBezTo>
                    <a:pt x="55" y="251"/>
                    <a:pt x="55" y="254"/>
                    <a:pt x="56" y="257"/>
                  </a:cubicBezTo>
                  <a:cubicBezTo>
                    <a:pt x="55" y="257"/>
                    <a:pt x="55" y="257"/>
                    <a:pt x="55" y="257"/>
                  </a:cubicBezTo>
                  <a:cubicBezTo>
                    <a:pt x="16" y="281"/>
                    <a:pt x="16" y="281"/>
                    <a:pt x="16" y="281"/>
                  </a:cubicBezTo>
                  <a:cubicBezTo>
                    <a:pt x="12" y="283"/>
                    <a:pt x="10" y="288"/>
                    <a:pt x="12" y="291"/>
                  </a:cubicBezTo>
                  <a:cubicBezTo>
                    <a:pt x="23" y="317"/>
                    <a:pt x="23" y="317"/>
                    <a:pt x="23" y="317"/>
                  </a:cubicBezTo>
                  <a:cubicBezTo>
                    <a:pt x="24" y="321"/>
                    <a:pt x="29" y="323"/>
                    <a:pt x="33" y="322"/>
                  </a:cubicBezTo>
                  <a:cubicBezTo>
                    <a:pt x="77" y="309"/>
                    <a:pt x="77" y="309"/>
                    <a:pt x="77" y="309"/>
                  </a:cubicBezTo>
                  <a:cubicBezTo>
                    <a:pt x="79" y="312"/>
                    <a:pt x="81" y="315"/>
                    <a:pt x="83" y="318"/>
                  </a:cubicBezTo>
                  <a:cubicBezTo>
                    <a:pt x="55" y="353"/>
                    <a:pt x="55" y="353"/>
                    <a:pt x="55" y="353"/>
                  </a:cubicBezTo>
                  <a:cubicBezTo>
                    <a:pt x="52" y="356"/>
                    <a:pt x="53" y="362"/>
                    <a:pt x="56" y="364"/>
                  </a:cubicBezTo>
                  <a:cubicBezTo>
                    <a:pt x="75" y="384"/>
                    <a:pt x="75" y="384"/>
                    <a:pt x="75" y="384"/>
                  </a:cubicBezTo>
                  <a:cubicBezTo>
                    <a:pt x="78" y="387"/>
                    <a:pt x="83" y="387"/>
                    <a:pt x="86" y="385"/>
                  </a:cubicBezTo>
                  <a:cubicBezTo>
                    <a:pt x="122" y="358"/>
                    <a:pt x="122" y="358"/>
                    <a:pt x="122" y="358"/>
                  </a:cubicBezTo>
                  <a:cubicBezTo>
                    <a:pt x="125" y="360"/>
                    <a:pt x="128" y="362"/>
                    <a:pt x="131" y="363"/>
                  </a:cubicBezTo>
                  <a:cubicBezTo>
                    <a:pt x="119" y="405"/>
                    <a:pt x="119" y="405"/>
                    <a:pt x="119" y="405"/>
                  </a:cubicBezTo>
                  <a:cubicBezTo>
                    <a:pt x="118" y="410"/>
                    <a:pt x="120" y="414"/>
                    <a:pt x="124" y="416"/>
                  </a:cubicBezTo>
                  <a:cubicBezTo>
                    <a:pt x="149" y="426"/>
                    <a:pt x="149" y="426"/>
                    <a:pt x="149" y="426"/>
                  </a:cubicBezTo>
                  <a:cubicBezTo>
                    <a:pt x="153" y="428"/>
                    <a:pt x="157" y="427"/>
                    <a:pt x="160" y="423"/>
                  </a:cubicBezTo>
                  <a:cubicBezTo>
                    <a:pt x="182" y="385"/>
                    <a:pt x="182" y="385"/>
                    <a:pt x="182" y="385"/>
                  </a:cubicBezTo>
                  <a:cubicBezTo>
                    <a:pt x="186" y="386"/>
                    <a:pt x="189" y="387"/>
                    <a:pt x="193" y="387"/>
                  </a:cubicBezTo>
                  <a:cubicBezTo>
                    <a:pt x="199" y="431"/>
                    <a:pt x="199" y="431"/>
                    <a:pt x="199" y="431"/>
                  </a:cubicBezTo>
                  <a:cubicBezTo>
                    <a:pt x="199" y="435"/>
                    <a:pt x="203" y="439"/>
                    <a:pt x="207" y="438"/>
                  </a:cubicBezTo>
                  <a:cubicBezTo>
                    <a:pt x="235" y="438"/>
                    <a:pt x="235" y="438"/>
                    <a:pt x="235" y="438"/>
                  </a:cubicBezTo>
                  <a:cubicBezTo>
                    <a:pt x="239" y="439"/>
                    <a:pt x="243" y="435"/>
                    <a:pt x="243" y="431"/>
                  </a:cubicBezTo>
                  <a:cubicBezTo>
                    <a:pt x="249" y="387"/>
                    <a:pt x="249" y="387"/>
                    <a:pt x="249" y="387"/>
                  </a:cubicBezTo>
                  <a:cubicBezTo>
                    <a:pt x="251" y="387"/>
                    <a:pt x="253" y="387"/>
                    <a:pt x="255" y="386"/>
                  </a:cubicBezTo>
                  <a:cubicBezTo>
                    <a:pt x="276" y="423"/>
                    <a:pt x="276" y="423"/>
                    <a:pt x="276" y="423"/>
                  </a:cubicBezTo>
                  <a:cubicBezTo>
                    <a:pt x="279" y="427"/>
                    <a:pt x="283" y="428"/>
                    <a:pt x="287" y="427"/>
                  </a:cubicBezTo>
                  <a:cubicBezTo>
                    <a:pt x="313" y="416"/>
                    <a:pt x="313" y="416"/>
                    <a:pt x="313" y="416"/>
                  </a:cubicBezTo>
                  <a:cubicBezTo>
                    <a:pt x="316" y="415"/>
                    <a:pt x="319" y="410"/>
                    <a:pt x="317" y="405"/>
                  </a:cubicBezTo>
                  <a:cubicBezTo>
                    <a:pt x="306" y="366"/>
                    <a:pt x="306" y="366"/>
                    <a:pt x="306" y="366"/>
                  </a:cubicBezTo>
                  <a:cubicBezTo>
                    <a:pt x="310" y="364"/>
                    <a:pt x="313" y="362"/>
                    <a:pt x="317" y="360"/>
                  </a:cubicBezTo>
                  <a:cubicBezTo>
                    <a:pt x="350" y="385"/>
                    <a:pt x="350" y="385"/>
                    <a:pt x="350" y="385"/>
                  </a:cubicBezTo>
                  <a:cubicBezTo>
                    <a:pt x="353" y="388"/>
                    <a:pt x="359" y="387"/>
                    <a:pt x="361" y="384"/>
                  </a:cubicBezTo>
                  <a:cubicBezTo>
                    <a:pt x="381" y="365"/>
                    <a:pt x="381" y="365"/>
                    <a:pt x="381" y="365"/>
                  </a:cubicBezTo>
                  <a:cubicBezTo>
                    <a:pt x="384" y="362"/>
                    <a:pt x="384" y="357"/>
                    <a:pt x="381" y="353"/>
                  </a:cubicBezTo>
                  <a:cubicBezTo>
                    <a:pt x="356" y="322"/>
                    <a:pt x="356" y="322"/>
                    <a:pt x="356" y="322"/>
                  </a:cubicBezTo>
                  <a:cubicBezTo>
                    <a:pt x="359" y="318"/>
                    <a:pt x="362" y="314"/>
                    <a:pt x="364" y="311"/>
                  </a:cubicBezTo>
                  <a:cubicBezTo>
                    <a:pt x="403" y="322"/>
                    <a:pt x="403" y="322"/>
                    <a:pt x="403" y="322"/>
                  </a:cubicBezTo>
                  <a:cubicBezTo>
                    <a:pt x="408" y="323"/>
                    <a:pt x="412" y="321"/>
                    <a:pt x="414" y="317"/>
                  </a:cubicBezTo>
                  <a:cubicBezTo>
                    <a:pt x="425" y="292"/>
                    <a:pt x="425" y="292"/>
                    <a:pt x="425" y="292"/>
                  </a:cubicBezTo>
                  <a:cubicBezTo>
                    <a:pt x="426" y="288"/>
                    <a:pt x="425" y="283"/>
                    <a:pt x="421" y="281"/>
                  </a:cubicBezTo>
                  <a:cubicBezTo>
                    <a:pt x="385" y="260"/>
                    <a:pt x="385" y="260"/>
                    <a:pt x="385" y="260"/>
                  </a:cubicBezTo>
                  <a:cubicBezTo>
                    <a:pt x="386" y="256"/>
                    <a:pt x="387" y="251"/>
                    <a:pt x="388" y="247"/>
                  </a:cubicBezTo>
                  <a:cubicBezTo>
                    <a:pt x="428" y="242"/>
                    <a:pt x="428" y="242"/>
                    <a:pt x="428" y="242"/>
                  </a:cubicBezTo>
                  <a:cubicBezTo>
                    <a:pt x="433" y="241"/>
                    <a:pt x="436" y="237"/>
                    <a:pt x="436" y="233"/>
                  </a:cubicBezTo>
                  <a:lnTo>
                    <a:pt x="436" y="205"/>
                  </a:lnTo>
                  <a:close/>
                  <a:moveTo>
                    <a:pt x="218" y="349"/>
                  </a:moveTo>
                  <a:cubicBezTo>
                    <a:pt x="147" y="349"/>
                    <a:pt x="89" y="291"/>
                    <a:pt x="89" y="219"/>
                  </a:cubicBezTo>
                  <a:cubicBezTo>
                    <a:pt x="89" y="148"/>
                    <a:pt x="147" y="90"/>
                    <a:pt x="218" y="91"/>
                  </a:cubicBezTo>
                  <a:cubicBezTo>
                    <a:pt x="290" y="91"/>
                    <a:pt x="347" y="148"/>
                    <a:pt x="347" y="220"/>
                  </a:cubicBezTo>
                  <a:cubicBezTo>
                    <a:pt x="347" y="291"/>
                    <a:pt x="289" y="349"/>
                    <a:pt x="218" y="3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2"/>
            <p:cNvSpPr>
              <a:spLocks noEditPoints="1"/>
            </p:cNvSpPr>
            <p:nvPr/>
          </p:nvSpPr>
          <p:spPr bwMode="auto">
            <a:xfrm>
              <a:off x="3311" y="1860"/>
              <a:ext cx="809" cy="809"/>
            </a:xfrm>
            <a:custGeom>
              <a:avLst/>
              <a:gdLst>
                <a:gd name="T0" fmla="*/ 361 w 412"/>
                <a:gd name="T1" fmla="*/ 332 h 412"/>
                <a:gd name="T2" fmla="*/ 338 w 412"/>
                <a:gd name="T3" fmla="*/ 302 h 412"/>
                <a:gd name="T4" fmla="*/ 356 w 412"/>
                <a:gd name="T5" fmla="*/ 270 h 412"/>
                <a:gd name="T6" fmla="*/ 366 w 412"/>
                <a:gd name="T7" fmla="*/ 229 h 412"/>
                <a:gd name="T8" fmla="*/ 404 w 412"/>
                <a:gd name="T9" fmla="*/ 224 h 412"/>
                <a:gd name="T10" fmla="*/ 411 w 412"/>
                <a:gd name="T11" fmla="*/ 216 h 412"/>
                <a:gd name="T12" fmla="*/ 411 w 412"/>
                <a:gd name="T13" fmla="*/ 190 h 412"/>
                <a:gd name="T14" fmla="*/ 403 w 412"/>
                <a:gd name="T15" fmla="*/ 182 h 412"/>
                <a:gd name="T16" fmla="*/ 364 w 412"/>
                <a:gd name="T17" fmla="*/ 178 h 412"/>
                <a:gd name="T18" fmla="*/ 337 w 412"/>
                <a:gd name="T19" fmla="*/ 115 h 412"/>
                <a:gd name="T20" fmla="*/ 363 w 412"/>
                <a:gd name="T21" fmla="*/ 83 h 412"/>
                <a:gd name="T22" fmla="*/ 363 w 412"/>
                <a:gd name="T23" fmla="*/ 72 h 412"/>
                <a:gd name="T24" fmla="*/ 345 w 412"/>
                <a:gd name="T25" fmla="*/ 53 h 412"/>
                <a:gd name="T26" fmla="*/ 334 w 412"/>
                <a:gd name="T27" fmla="*/ 52 h 412"/>
                <a:gd name="T28" fmla="*/ 299 w 412"/>
                <a:gd name="T29" fmla="*/ 78 h 412"/>
                <a:gd name="T30" fmla="*/ 299 w 412"/>
                <a:gd name="T31" fmla="*/ 78 h 412"/>
                <a:gd name="T32" fmla="*/ 267 w 412"/>
                <a:gd name="T33" fmla="*/ 61 h 412"/>
                <a:gd name="T34" fmla="*/ 235 w 412"/>
                <a:gd name="T35" fmla="*/ 51 h 412"/>
                <a:gd name="T36" fmla="*/ 235 w 412"/>
                <a:gd name="T37" fmla="*/ 51 h 412"/>
                <a:gd name="T38" fmla="*/ 228 w 412"/>
                <a:gd name="T39" fmla="*/ 8 h 412"/>
                <a:gd name="T40" fmla="*/ 220 w 412"/>
                <a:gd name="T41" fmla="*/ 1 h 412"/>
                <a:gd name="T42" fmla="*/ 194 w 412"/>
                <a:gd name="T43" fmla="*/ 2 h 412"/>
                <a:gd name="T44" fmla="*/ 186 w 412"/>
                <a:gd name="T45" fmla="*/ 10 h 412"/>
                <a:gd name="T46" fmla="*/ 183 w 412"/>
                <a:gd name="T47" fmla="*/ 51 h 412"/>
                <a:gd name="T48" fmla="*/ 115 w 412"/>
                <a:gd name="T49" fmla="*/ 77 h 412"/>
                <a:gd name="T50" fmla="*/ 82 w 412"/>
                <a:gd name="T51" fmla="*/ 52 h 412"/>
                <a:gd name="T52" fmla="*/ 72 w 412"/>
                <a:gd name="T53" fmla="*/ 52 h 412"/>
                <a:gd name="T54" fmla="*/ 53 w 412"/>
                <a:gd name="T55" fmla="*/ 70 h 412"/>
                <a:gd name="T56" fmla="*/ 53 w 412"/>
                <a:gd name="T57" fmla="*/ 81 h 412"/>
                <a:gd name="T58" fmla="*/ 78 w 412"/>
                <a:gd name="T59" fmla="*/ 114 h 412"/>
                <a:gd name="T60" fmla="*/ 58 w 412"/>
                <a:gd name="T61" fmla="*/ 149 h 412"/>
                <a:gd name="T62" fmla="*/ 48 w 412"/>
                <a:gd name="T63" fmla="*/ 183 h 412"/>
                <a:gd name="T64" fmla="*/ 8 w 412"/>
                <a:gd name="T65" fmla="*/ 189 h 412"/>
                <a:gd name="T66" fmla="*/ 1 w 412"/>
                <a:gd name="T67" fmla="*/ 197 h 412"/>
                <a:gd name="T68" fmla="*/ 1 w 412"/>
                <a:gd name="T69" fmla="*/ 223 h 412"/>
                <a:gd name="T70" fmla="*/ 9 w 412"/>
                <a:gd name="T71" fmla="*/ 230 h 412"/>
                <a:gd name="T72" fmla="*/ 48 w 412"/>
                <a:gd name="T73" fmla="*/ 235 h 412"/>
                <a:gd name="T74" fmla="*/ 77 w 412"/>
                <a:gd name="T75" fmla="*/ 304 h 412"/>
                <a:gd name="T76" fmla="*/ 54 w 412"/>
                <a:gd name="T77" fmla="*/ 334 h 412"/>
                <a:gd name="T78" fmla="*/ 54 w 412"/>
                <a:gd name="T79" fmla="*/ 345 h 412"/>
                <a:gd name="T80" fmla="*/ 73 w 412"/>
                <a:gd name="T81" fmla="*/ 363 h 412"/>
                <a:gd name="T82" fmla="*/ 83 w 412"/>
                <a:gd name="T83" fmla="*/ 364 h 412"/>
                <a:gd name="T84" fmla="*/ 113 w 412"/>
                <a:gd name="T85" fmla="*/ 341 h 412"/>
                <a:gd name="T86" fmla="*/ 146 w 412"/>
                <a:gd name="T87" fmla="*/ 359 h 412"/>
                <a:gd name="T88" fmla="*/ 180 w 412"/>
                <a:gd name="T89" fmla="*/ 368 h 412"/>
                <a:gd name="T90" fmla="*/ 185 w 412"/>
                <a:gd name="T91" fmla="*/ 405 h 412"/>
                <a:gd name="T92" fmla="*/ 193 w 412"/>
                <a:gd name="T93" fmla="*/ 412 h 412"/>
                <a:gd name="T94" fmla="*/ 219 w 412"/>
                <a:gd name="T95" fmla="*/ 412 h 412"/>
                <a:gd name="T96" fmla="*/ 227 w 412"/>
                <a:gd name="T97" fmla="*/ 404 h 412"/>
                <a:gd name="T98" fmla="*/ 231 w 412"/>
                <a:gd name="T99" fmla="*/ 369 h 412"/>
                <a:gd name="T100" fmla="*/ 303 w 412"/>
                <a:gd name="T101" fmla="*/ 339 h 412"/>
                <a:gd name="T102" fmla="*/ 331 w 412"/>
                <a:gd name="T103" fmla="*/ 362 h 412"/>
                <a:gd name="T104" fmla="*/ 342 w 412"/>
                <a:gd name="T105" fmla="*/ 361 h 412"/>
                <a:gd name="T106" fmla="*/ 361 w 412"/>
                <a:gd name="T107" fmla="*/ 343 h 412"/>
                <a:gd name="T108" fmla="*/ 361 w 412"/>
                <a:gd name="T109" fmla="*/ 332 h 412"/>
                <a:gd name="T110" fmla="*/ 164 w 412"/>
                <a:gd name="T111" fmla="*/ 315 h 412"/>
                <a:gd name="T112" fmla="*/ 101 w 412"/>
                <a:gd name="T113" fmla="*/ 167 h 412"/>
                <a:gd name="T114" fmla="*/ 250 w 412"/>
                <a:gd name="T115" fmla="*/ 104 h 412"/>
                <a:gd name="T116" fmla="*/ 312 w 412"/>
                <a:gd name="T117" fmla="*/ 253 h 412"/>
                <a:gd name="T118" fmla="*/ 164 w 412"/>
                <a:gd name="T119" fmla="*/ 315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2" h="412">
                  <a:moveTo>
                    <a:pt x="361" y="332"/>
                  </a:moveTo>
                  <a:cubicBezTo>
                    <a:pt x="338" y="302"/>
                    <a:pt x="338" y="302"/>
                    <a:pt x="338" y="302"/>
                  </a:cubicBezTo>
                  <a:cubicBezTo>
                    <a:pt x="345" y="292"/>
                    <a:pt x="351" y="282"/>
                    <a:pt x="356" y="270"/>
                  </a:cubicBezTo>
                  <a:cubicBezTo>
                    <a:pt x="361" y="257"/>
                    <a:pt x="365" y="243"/>
                    <a:pt x="366" y="229"/>
                  </a:cubicBezTo>
                  <a:cubicBezTo>
                    <a:pt x="404" y="224"/>
                    <a:pt x="404" y="224"/>
                    <a:pt x="404" y="224"/>
                  </a:cubicBezTo>
                  <a:cubicBezTo>
                    <a:pt x="408" y="223"/>
                    <a:pt x="412" y="220"/>
                    <a:pt x="411" y="216"/>
                  </a:cubicBezTo>
                  <a:cubicBezTo>
                    <a:pt x="411" y="190"/>
                    <a:pt x="411" y="190"/>
                    <a:pt x="411" y="190"/>
                  </a:cubicBezTo>
                  <a:cubicBezTo>
                    <a:pt x="411" y="186"/>
                    <a:pt x="408" y="182"/>
                    <a:pt x="403" y="182"/>
                  </a:cubicBezTo>
                  <a:cubicBezTo>
                    <a:pt x="364" y="178"/>
                    <a:pt x="364" y="178"/>
                    <a:pt x="364" y="178"/>
                  </a:cubicBezTo>
                  <a:cubicBezTo>
                    <a:pt x="360" y="155"/>
                    <a:pt x="350" y="133"/>
                    <a:pt x="337" y="115"/>
                  </a:cubicBezTo>
                  <a:cubicBezTo>
                    <a:pt x="363" y="83"/>
                    <a:pt x="363" y="83"/>
                    <a:pt x="363" y="83"/>
                  </a:cubicBezTo>
                  <a:cubicBezTo>
                    <a:pt x="366" y="80"/>
                    <a:pt x="366" y="75"/>
                    <a:pt x="363" y="72"/>
                  </a:cubicBezTo>
                  <a:cubicBezTo>
                    <a:pt x="345" y="53"/>
                    <a:pt x="345" y="53"/>
                    <a:pt x="345" y="53"/>
                  </a:cubicBezTo>
                  <a:cubicBezTo>
                    <a:pt x="343" y="50"/>
                    <a:pt x="338" y="50"/>
                    <a:pt x="334" y="52"/>
                  </a:cubicBezTo>
                  <a:cubicBezTo>
                    <a:pt x="299" y="78"/>
                    <a:pt x="299" y="78"/>
                    <a:pt x="299" y="78"/>
                  </a:cubicBezTo>
                  <a:cubicBezTo>
                    <a:pt x="299" y="78"/>
                    <a:pt x="299" y="78"/>
                    <a:pt x="299" y="78"/>
                  </a:cubicBezTo>
                  <a:cubicBezTo>
                    <a:pt x="289" y="71"/>
                    <a:pt x="279" y="65"/>
                    <a:pt x="267" y="61"/>
                  </a:cubicBezTo>
                  <a:cubicBezTo>
                    <a:pt x="257" y="56"/>
                    <a:pt x="246" y="53"/>
                    <a:pt x="235" y="51"/>
                  </a:cubicBezTo>
                  <a:cubicBezTo>
                    <a:pt x="235" y="51"/>
                    <a:pt x="235" y="51"/>
                    <a:pt x="235" y="51"/>
                  </a:cubicBezTo>
                  <a:cubicBezTo>
                    <a:pt x="228" y="8"/>
                    <a:pt x="228" y="8"/>
                    <a:pt x="228" y="8"/>
                  </a:cubicBezTo>
                  <a:cubicBezTo>
                    <a:pt x="227" y="4"/>
                    <a:pt x="224" y="0"/>
                    <a:pt x="220" y="1"/>
                  </a:cubicBezTo>
                  <a:cubicBezTo>
                    <a:pt x="194" y="2"/>
                    <a:pt x="194" y="2"/>
                    <a:pt x="194" y="2"/>
                  </a:cubicBezTo>
                  <a:cubicBezTo>
                    <a:pt x="190" y="2"/>
                    <a:pt x="186" y="5"/>
                    <a:pt x="186" y="10"/>
                  </a:cubicBezTo>
                  <a:cubicBezTo>
                    <a:pt x="183" y="51"/>
                    <a:pt x="183" y="51"/>
                    <a:pt x="183" y="51"/>
                  </a:cubicBezTo>
                  <a:cubicBezTo>
                    <a:pt x="159" y="54"/>
                    <a:pt x="135" y="63"/>
                    <a:pt x="115" y="77"/>
                  </a:cubicBezTo>
                  <a:cubicBezTo>
                    <a:pt x="82" y="52"/>
                    <a:pt x="82" y="52"/>
                    <a:pt x="82" y="52"/>
                  </a:cubicBezTo>
                  <a:cubicBezTo>
                    <a:pt x="79" y="49"/>
                    <a:pt x="74" y="49"/>
                    <a:pt x="72" y="52"/>
                  </a:cubicBezTo>
                  <a:cubicBezTo>
                    <a:pt x="53" y="70"/>
                    <a:pt x="53" y="70"/>
                    <a:pt x="53" y="70"/>
                  </a:cubicBezTo>
                  <a:cubicBezTo>
                    <a:pt x="50" y="73"/>
                    <a:pt x="50" y="78"/>
                    <a:pt x="53" y="81"/>
                  </a:cubicBezTo>
                  <a:cubicBezTo>
                    <a:pt x="78" y="114"/>
                    <a:pt x="78" y="114"/>
                    <a:pt x="78" y="114"/>
                  </a:cubicBezTo>
                  <a:cubicBezTo>
                    <a:pt x="70" y="124"/>
                    <a:pt x="63" y="136"/>
                    <a:pt x="58" y="149"/>
                  </a:cubicBezTo>
                  <a:cubicBezTo>
                    <a:pt x="53" y="160"/>
                    <a:pt x="50" y="171"/>
                    <a:pt x="48" y="183"/>
                  </a:cubicBezTo>
                  <a:cubicBezTo>
                    <a:pt x="8" y="189"/>
                    <a:pt x="8" y="189"/>
                    <a:pt x="8" y="189"/>
                  </a:cubicBezTo>
                  <a:cubicBezTo>
                    <a:pt x="3" y="189"/>
                    <a:pt x="0" y="193"/>
                    <a:pt x="1" y="197"/>
                  </a:cubicBezTo>
                  <a:cubicBezTo>
                    <a:pt x="1" y="223"/>
                    <a:pt x="1" y="223"/>
                    <a:pt x="1" y="223"/>
                  </a:cubicBezTo>
                  <a:cubicBezTo>
                    <a:pt x="1" y="227"/>
                    <a:pt x="4" y="230"/>
                    <a:pt x="9" y="230"/>
                  </a:cubicBezTo>
                  <a:cubicBezTo>
                    <a:pt x="48" y="235"/>
                    <a:pt x="48" y="235"/>
                    <a:pt x="48" y="235"/>
                  </a:cubicBezTo>
                  <a:cubicBezTo>
                    <a:pt x="52" y="260"/>
                    <a:pt x="62" y="284"/>
                    <a:pt x="77" y="304"/>
                  </a:cubicBezTo>
                  <a:cubicBezTo>
                    <a:pt x="54" y="334"/>
                    <a:pt x="54" y="334"/>
                    <a:pt x="54" y="334"/>
                  </a:cubicBezTo>
                  <a:cubicBezTo>
                    <a:pt x="51" y="337"/>
                    <a:pt x="51" y="342"/>
                    <a:pt x="54" y="345"/>
                  </a:cubicBezTo>
                  <a:cubicBezTo>
                    <a:pt x="73" y="363"/>
                    <a:pt x="73" y="363"/>
                    <a:pt x="73" y="363"/>
                  </a:cubicBezTo>
                  <a:cubicBezTo>
                    <a:pt x="75" y="366"/>
                    <a:pt x="80" y="366"/>
                    <a:pt x="83" y="364"/>
                  </a:cubicBezTo>
                  <a:cubicBezTo>
                    <a:pt x="113" y="341"/>
                    <a:pt x="113" y="341"/>
                    <a:pt x="113" y="341"/>
                  </a:cubicBezTo>
                  <a:cubicBezTo>
                    <a:pt x="123" y="348"/>
                    <a:pt x="134" y="354"/>
                    <a:pt x="146" y="359"/>
                  </a:cubicBezTo>
                  <a:cubicBezTo>
                    <a:pt x="157" y="363"/>
                    <a:pt x="169" y="366"/>
                    <a:pt x="180" y="368"/>
                  </a:cubicBezTo>
                  <a:cubicBezTo>
                    <a:pt x="185" y="405"/>
                    <a:pt x="185" y="405"/>
                    <a:pt x="185" y="405"/>
                  </a:cubicBezTo>
                  <a:cubicBezTo>
                    <a:pt x="186" y="409"/>
                    <a:pt x="189" y="412"/>
                    <a:pt x="193" y="412"/>
                  </a:cubicBezTo>
                  <a:cubicBezTo>
                    <a:pt x="219" y="412"/>
                    <a:pt x="219" y="412"/>
                    <a:pt x="219" y="412"/>
                  </a:cubicBezTo>
                  <a:cubicBezTo>
                    <a:pt x="223" y="412"/>
                    <a:pt x="227" y="408"/>
                    <a:pt x="227" y="404"/>
                  </a:cubicBezTo>
                  <a:cubicBezTo>
                    <a:pt x="231" y="369"/>
                    <a:pt x="231" y="369"/>
                    <a:pt x="231" y="369"/>
                  </a:cubicBezTo>
                  <a:cubicBezTo>
                    <a:pt x="257" y="365"/>
                    <a:pt x="281" y="354"/>
                    <a:pt x="303" y="339"/>
                  </a:cubicBezTo>
                  <a:cubicBezTo>
                    <a:pt x="331" y="362"/>
                    <a:pt x="331" y="362"/>
                    <a:pt x="331" y="362"/>
                  </a:cubicBezTo>
                  <a:cubicBezTo>
                    <a:pt x="335" y="364"/>
                    <a:pt x="340" y="364"/>
                    <a:pt x="342" y="361"/>
                  </a:cubicBezTo>
                  <a:cubicBezTo>
                    <a:pt x="361" y="343"/>
                    <a:pt x="361" y="343"/>
                    <a:pt x="361" y="343"/>
                  </a:cubicBezTo>
                  <a:cubicBezTo>
                    <a:pt x="364" y="340"/>
                    <a:pt x="364" y="336"/>
                    <a:pt x="361" y="332"/>
                  </a:cubicBezTo>
                  <a:close/>
                  <a:moveTo>
                    <a:pt x="164" y="315"/>
                  </a:moveTo>
                  <a:cubicBezTo>
                    <a:pt x="106" y="291"/>
                    <a:pt x="78" y="225"/>
                    <a:pt x="101" y="167"/>
                  </a:cubicBezTo>
                  <a:cubicBezTo>
                    <a:pt x="125" y="109"/>
                    <a:pt x="191" y="81"/>
                    <a:pt x="250" y="104"/>
                  </a:cubicBezTo>
                  <a:cubicBezTo>
                    <a:pt x="308" y="128"/>
                    <a:pt x="336" y="194"/>
                    <a:pt x="312" y="253"/>
                  </a:cubicBezTo>
                  <a:cubicBezTo>
                    <a:pt x="288" y="311"/>
                    <a:pt x="222" y="339"/>
                    <a:pt x="164" y="3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3"/>
            <p:cNvSpPr>
              <a:spLocks noEditPoints="1"/>
            </p:cNvSpPr>
            <p:nvPr/>
          </p:nvSpPr>
          <p:spPr bwMode="auto">
            <a:xfrm>
              <a:off x="3303" y="1862"/>
              <a:ext cx="810" cy="808"/>
            </a:xfrm>
            <a:custGeom>
              <a:avLst/>
              <a:gdLst>
                <a:gd name="T0" fmla="*/ 361 w 412"/>
                <a:gd name="T1" fmla="*/ 332 h 412"/>
                <a:gd name="T2" fmla="*/ 339 w 412"/>
                <a:gd name="T3" fmla="*/ 302 h 412"/>
                <a:gd name="T4" fmla="*/ 356 w 412"/>
                <a:gd name="T5" fmla="*/ 270 h 412"/>
                <a:gd name="T6" fmla="*/ 367 w 412"/>
                <a:gd name="T7" fmla="*/ 229 h 412"/>
                <a:gd name="T8" fmla="*/ 404 w 412"/>
                <a:gd name="T9" fmla="*/ 224 h 412"/>
                <a:gd name="T10" fmla="*/ 411 w 412"/>
                <a:gd name="T11" fmla="*/ 216 h 412"/>
                <a:gd name="T12" fmla="*/ 411 w 412"/>
                <a:gd name="T13" fmla="*/ 190 h 412"/>
                <a:gd name="T14" fmla="*/ 403 w 412"/>
                <a:gd name="T15" fmla="*/ 182 h 412"/>
                <a:gd name="T16" fmla="*/ 365 w 412"/>
                <a:gd name="T17" fmla="*/ 178 h 412"/>
                <a:gd name="T18" fmla="*/ 337 w 412"/>
                <a:gd name="T19" fmla="*/ 115 h 412"/>
                <a:gd name="T20" fmla="*/ 363 w 412"/>
                <a:gd name="T21" fmla="*/ 83 h 412"/>
                <a:gd name="T22" fmla="*/ 363 w 412"/>
                <a:gd name="T23" fmla="*/ 72 h 412"/>
                <a:gd name="T24" fmla="*/ 345 w 412"/>
                <a:gd name="T25" fmla="*/ 53 h 412"/>
                <a:gd name="T26" fmla="*/ 334 w 412"/>
                <a:gd name="T27" fmla="*/ 52 h 412"/>
                <a:gd name="T28" fmla="*/ 299 w 412"/>
                <a:gd name="T29" fmla="*/ 78 h 412"/>
                <a:gd name="T30" fmla="*/ 299 w 412"/>
                <a:gd name="T31" fmla="*/ 78 h 412"/>
                <a:gd name="T32" fmla="*/ 267 w 412"/>
                <a:gd name="T33" fmla="*/ 61 h 412"/>
                <a:gd name="T34" fmla="*/ 236 w 412"/>
                <a:gd name="T35" fmla="*/ 51 h 412"/>
                <a:gd name="T36" fmla="*/ 236 w 412"/>
                <a:gd name="T37" fmla="*/ 51 h 412"/>
                <a:gd name="T38" fmla="*/ 228 w 412"/>
                <a:gd name="T39" fmla="*/ 8 h 412"/>
                <a:gd name="T40" fmla="*/ 220 w 412"/>
                <a:gd name="T41" fmla="*/ 1 h 412"/>
                <a:gd name="T42" fmla="*/ 194 w 412"/>
                <a:gd name="T43" fmla="*/ 2 h 412"/>
                <a:gd name="T44" fmla="*/ 186 w 412"/>
                <a:gd name="T45" fmla="*/ 10 h 412"/>
                <a:gd name="T46" fmla="*/ 183 w 412"/>
                <a:gd name="T47" fmla="*/ 51 h 412"/>
                <a:gd name="T48" fmla="*/ 115 w 412"/>
                <a:gd name="T49" fmla="*/ 77 h 412"/>
                <a:gd name="T50" fmla="*/ 83 w 412"/>
                <a:gd name="T51" fmla="*/ 52 h 412"/>
                <a:gd name="T52" fmla="*/ 72 w 412"/>
                <a:gd name="T53" fmla="*/ 52 h 412"/>
                <a:gd name="T54" fmla="*/ 53 w 412"/>
                <a:gd name="T55" fmla="*/ 70 h 412"/>
                <a:gd name="T56" fmla="*/ 53 w 412"/>
                <a:gd name="T57" fmla="*/ 81 h 412"/>
                <a:gd name="T58" fmla="*/ 78 w 412"/>
                <a:gd name="T59" fmla="*/ 114 h 412"/>
                <a:gd name="T60" fmla="*/ 58 w 412"/>
                <a:gd name="T61" fmla="*/ 149 h 412"/>
                <a:gd name="T62" fmla="*/ 48 w 412"/>
                <a:gd name="T63" fmla="*/ 183 h 412"/>
                <a:gd name="T64" fmla="*/ 8 w 412"/>
                <a:gd name="T65" fmla="*/ 189 h 412"/>
                <a:gd name="T66" fmla="*/ 1 w 412"/>
                <a:gd name="T67" fmla="*/ 197 h 412"/>
                <a:gd name="T68" fmla="*/ 1 w 412"/>
                <a:gd name="T69" fmla="*/ 223 h 412"/>
                <a:gd name="T70" fmla="*/ 9 w 412"/>
                <a:gd name="T71" fmla="*/ 230 h 412"/>
                <a:gd name="T72" fmla="*/ 48 w 412"/>
                <a:gd name="T73" fmla="*/ 235 h 412"/>
                <a:gd name="T74" fmla="*/ 77 w 412"/>
                <a:gd name="T75" fmla="*/ 304 h 412"/>
                <a:gd name="T76" fmla="*/ 54 w 412"/>
                <a:gd name="T77" fmla="*/ 334 h 412"/>
                <a:gd name="T78" fmla="*/ 54 w 412"/>
                <a:gd name="T79" fmla="*/ 345 h 412"/>
                <a:gd name="T80" fmla="*/ 73 w 412"/>
                <a:gd name="T81" fmla="*/ 363 h 412"/>
                <a:gd name="T82" fmla="*/ 84 w 412"/>
                <a:gd name="T83" fmla="*/ 364 h 412"/>
                <a:gd name="T84" fmla="*/ 113 w 412"/>
                <a:gd name="T85" fmla="*/ 340 h 412"/>
                <a:gd name="T86" fmla="*/ 146 w 412"/>
                <a:gd name="T87" fmla="*/ 359 h 412"/>
                <a:gd name="T88" fmla="*/ 180 w 412"/>
                <a:gd name="T89" fmla="*/ 368 h 412"/>
                <a:gd name="T90" fmla="*/ 185 w 412"/>
                <a:gd name="T91" fmla="*/ 405 h 412"/>
                <a:gd name="T92" fmla="*/ 193 w 412"/>
                <a:gd name="T93" fmla="*/ 412 h 412"/>
                <a:gd name="T94" fmla="*/ 219 w 412"/>
                <a:gd name="T95" fmla="*/ 412 h 412"/>
                <a:gd name="T96" fmla="*/ 227 w 412"/>
                <a:gd name="T97" fmla="*/ 404 h 412"/>
                <a:gd name="T98" fmla="*/ 231 w 412"/>
                <a:gd name="T99" fmla="*/ 369 h 412"/>
                <a:gd name="T100" fmla="*/ 303 w 412"/>
                <a:gd name="T101" fmla="*/ 339 h 412"/>
                <a:gd name="T102" fmla="*/ 332 w 412"/>
                <a:gd name="T103" fmla="*/ 362 h 412"/>
                <a:gd name="T104" fmla="*/ 342 w 412"/>
                <a:gd name="T105" fmla="*/ 361 h 412"/>
                <a:gd name="T106" fmla="*/ 361 w 412"/>
                <a:gd name="T107" fmla="*/ 343 h 412"/>
                <a:gd name="T108" fmla="*/ 361 w 412"/>
                <a:gd name="T109" fmla="*/ 332 h 412"/>
                <a:gd name="T110" fmla="*/ 164 w 412"/>
                <a:gd name="T111" fmla="*/ 315 h 412"/>
                <a:gd name="T112" fmla="*/ 101 w 412"/>
                <a:gd name="T113" fmla="*/ 167 h 412"/>
                <a:gd name="T114" fmla="*/ 250 w 412"/>
                <a:gd name="T115" fmla="*/ 104 h 412"/>
                <a:gd name="T116" fmla="*/ 312 w 412"/>
                <a:gd name="T117" fmla="*/ 252 h 412"/>
                <a:gd name="T118" fmla="*/ 164 w 412"/>
                <a:gd name="T119" fmla="*/ 315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2" h="412">
                  <a:moveTo>
                    <a:pt x="361" y="332"/>
                  </a:moveTo>
                  <a:cubicBezTo>
                    <a:pt x="339" y="302"/>
                    <a:pt x="339" y="302"/>
                    <a:pt x="339" y="302"/>
                  </a:cubicBezTo>
                  <a:cubicBezTo>
                    <a:pt x="345" y="292"/>
                    <a:pt x="351" y="282"/>
                    <a:pt x="356" y="270"/>
                  </a:cubicBezTo>
                  <a:cubicBezTo>
                    <a:pt x="361" y="257"/>
                    <a:pt x="365" y="243"/>
                    <a:pt x="367" y="229"/>
                  </a:cubicBezTo>
                  <a:cubicBezTo>
                    <a:pt x="404" y="224"/>
                    <a:pt x="404" y="224"/>
                    <a:pt x="404" y="224"/>
                  </a:cubicBezTo>
                  <a:cubicBezTo>
                    <a:pt x="409" y="223"/>
                    <a:pt x="412" y="220"/>
                    <a:pt x="411" y="216"/>
                  </a:cubicBezTo>
                  <a:cubicBezTo>
                    <a:pt x="411" y="190"/>
                    <a:pt x="411" y="190"/>
                    <a:pt x="411" y="190"/>
                  </a:cubicBezTo>
                  <a:cubicBezTo>
                    <a:pt x="411" y="186"/>
                    <a:pt x="408" y="182"/>
                    <a:pt x="403" y="182"/>
                  </a:cubicBezTo>
                  <a:cubicBezTo>
                    <a:pt x="365" y="178"/>
                    <a:pt x="365" y="178"/>
                    <a:pt x="365" y="178"/>
                  </a:cubicBezTo>
                  <a:cubicBezTo>
                    <a:pt x="360" y="155"/>
                    <a:pt x="350" y="133"/>
                    <a:pt x="337" y="115"/>
                  </a:cubicBezTo>
                  <a:cubicBezTo>
                    <a:pt x="363" y="83"/>
                    <a:pt x="363" y="83"/>
                    <a:pt x="363" y="83"/>
                  </a:cubicBezTo>
                  <a:cubicBezTo>
                    <a:pt x="366" y="80"/>
                    <a:pt x="366" y="75"/>
                    <a:pt x="363" y="72"/>
                  </a:cubicBezTo>
                  <a:cubicBezTo>
                    <a:pt x="345" y="53"/>
                    <a:pt x="345" y="53"/>
                    <a:pt x="345" y="53"/>
                  </a:cubicBezTo>
                  <a:cubicBezTo>
                    <a:pt x="343" y="50"/>
                    <a:pt x="338" y="50"/>
                    <a:pt x="334" y="52"/>
                  </a:cubicBezTo>
                  <a:cubicBezTo>
                    <a:pt x="299" y="78"/>
                    <a:pt x="299" y="78"/>
                    <a:pt x="299" y="78"/>
                  </a:cubicBezTo>
                  <a:cubicBezTo>
                    <a:pt x="299" y="78"/>
                    <a:pt x="299" y="78"/>
                    <a:pt x="299" y="78"/>
                  </a:cubicBezTo>
                  <a:cubicBezTo>
                    <a:pt x="289" y="71"/>
                    <a:pt x="279" y="65"/>
                    <a:pt x="267" y="61"/>
                  </a:cubicBezTo>
                  <a:cubicBezTo>
                    <a:pt x="257" y="56"/>
                    <a:pt x="246" y="53"/>
                    <a:pt x="236" y="51"/>
                  </a:cubicBezTo>
                  <a:cubicBezTo>
                    <a:pt x="236" y="51"/>
                    <a:pt x="236" y="51"/>
                    <a:pt x="236" y="51"/>
                  </a:cubicBezTo>
                  <a:cubicBezTo>
                    <a:pt x="228" y="8"/>
                    <a:pt x="228" y="8"/>
                    <a:pt x="228" y="8"/>
                  </a:cubicBezTo>
                  <a:cubicBezTo>
                    <a:pt x="227" y="4"/>
                    <a:pt x="224" y="0"/>
                    <a:pt x="220" y="1"/>
                  </a:cubicBezTo>
                  <a:cubicBezTo>
                    <a:pt x="194" y="2"/>
                    <a:pt x="194" y="2"/>
                    <a:pt x="194" y="2"/>
                  </a:cubicBezTo>
                  <a:cubicBezTo>
                    <a:pt x="190" y="2"/>
                    <a:pt x="187" y="5"/>
                    <a:pt x="186" y="10"/>
                  </a:cubicBezTo>
                  <a:cubicBezTo>
                    <a:pt x="183" y="51"/>
                    <a:pt x="183" y="51"/>
                    <a:pt x="183" y="51"/>
                  </a:cubicBezTo>
                  <a:cubicBezTo>
                    <a:pt x="159" y="54"/>
                    <a:pt x="136" y="63"/>
                    <a:pt x="115" y="77"/>
                  </a:cubicBezTo>
                  <a:cubicBezTo>
                    <a:pt x="83" y="52"/>
                    <a:pt x="83" y="52"/>
                    <a:pt x="83" y="52"/>
                  </a:cubicBezTo>
                  <a:cubicBezTo>
                    <a:pt x="79" y="49"/>
                    <a:pt x="74" y="49"/>
                    <a:pt x="72" y="52"/>
                  </a:cubicBezTo>
                  <a:cubicBezTo>
                    <a:pt x="53" y="70"/>
                    <a:pt x="53" y="70"/>
                    <a:pt x="53" y="70"/>
                  </a:cubicBezTo>
                  <a:cubicBezTo>
                    <a:pt x="50" y="73"/>
                    <a:pt x="50" y="78"/>
                    <a:pt x="53" y="81"/>
                  </a:cubicBezTo>
                  <a:cubicBezTo>
                    <a:pt x="78" y="114"/>
                    <a:pt x="78" y="114"/>
                    <a:pt x="78" y="114"/>
                  </a:cubicBezTo>
                  <a:cubicBezTo>
                    <a:pt x="70" y="124"/>
                    <a:pt x="63" y="136"/>
                    <a:pt x="58" y="149"/>
                  </a:cubicBezTo>
                  <a:cubicBezTo>
                    <a:pt x="53" y="160"/>
                    <a:pt x="50" y="171"/>
                    <a:pt x="48" y="183"/>
                  </a:cubicBezTo>
                  <a:cubicBezTo>
                    <a:pt x="8" y="189"/>
                    <a:pt x="8" y="189"/>
                    <a:pt x="8" y="189"/>
                  </a:cubicBezTo>
                  <a:cubicBezTo>
                    <a:pt x="4" y="189"/>
                    <a:pt x="0" y="193"/>
                    <a:pt x="1" y="197"/>
                  </a:cubicBezTo>
                  <a:cubicBezTo>
                    <a:pt x="1" y="223"/>
                    <a:pt x="1" y="223"/>
                    <a:pt x="1" y="223"/>
                  </a:cubicBezTo>
                  <a:cubicBezTo>
                    <a:pt x="1" y="226"/>
                    <a:pt x="4" y="230"/>
                    <a:pt x="9" y="230"/>
                  </a:cubicBezTo>
                  <a:cubicBezTo>
                    <a:pt x="48" y="235"/>
                    <a:pt x="48" y="235"/>
                    <a:pt x="48" y="235"/>
                  </a:cubicBezTo>
                  <a:cubicBezTo>
                    <a:pt x="52" y="260"/>
                    <a:pt x="62" y="284"/>
                    <a:pt x="77" y="304"/>
                  </a:cubicBezTo>
                  <a:cubicBezTo>
                    <a:pt x="54" y="334"/>
                    <a:pt x="54" y="334"/>
                    <a:pt x="54" y="334"/>
                  </a:cubicBezTo>
                  <a:cubicBezTo>
                    <a:pt x="51" y="337"/>
                    <a:pt x="51" y="342"/>
                    <a:pt x="54" y="345"/>
                  </a:cubicBezTo>
                  <a:cubicBezTo>
                    <a:pt x="73" y="363"/>
                    <a:pt x="73" y="363"/>
                    <a:pt x="73" y="363"/>
                  </a:cubicBezTo>
                  <a:cubicBezTo>
                    <a:pt x="75" y="366"/>
                    <a:pt x="80" y="366"/>
                    <a:pt x="84" y="364"/>
                  </a:cubicBezTo>
                  <a:cubicBezTo>
                    <a:pt x="113" y="340"/>
                    <a:pt x="113" y="340"/>
                    <a:pt x="113" y="340"/>
                  </a:cubicBezTo>
                  <a:cubicBezTo>
                    <a:pt x="123" y="348"/>
                    <a:pt x="134" y="354"/>
                    <a:pt x="146" y="359"/>
                  </a:cubicBezTo>
                  <a:cubicBezTo>
                    <a:pt x="157" y="363"/>
                    <a:pt x="169" y="366"/>
                    <a:pt x="180" y="368"/>
                  </a:cubicBezTo>
                  <a:cubicBezTo>
                    <a:pt x="185" y="405"/>
                    <a:pt x="185" y="405"/>
                    <a:pt x="185" y="405"/>
                  </a:cubicBezTo>
                  <a:cubicBezTo>
                    <a:pt x="186" y="409"/>
                    <a:pt x="189" y="412"/>
                    <a:pt x="193" y="412"/>
                  </a:cubicBezTo>
                  <a:cubicBezTo>
                    <a:pt x="219" y="412"/>
                    <a:pt x="219" y="412"/>
                    <a:pt x="219" y="412"/>
                  </a:cubicBezTo>
                  <a:cubicBezTo>
                    <a:pt x="223" y="412"/>
                    <a:pt x="227" y="408"/>
                    <a:pt x="227" y="404"/>
                  </a:cubicBezTo>
                  <a:cubicBezTo>
                    <a:pt x="231" y="369"/>
                    <a:pt x="231" y="369"/>
                    <a:pt x="231" y="369"/>
                  </a:cubicBezTo>
                  <a:cubicBezTo>
                    <a:pt x="257" y="365"/>
                    <a:pt x="282" y="354"/>
                    <a:pt x="303" y="339"/>
                  </a:cubicBezTo>
                  <a:cubicBezTo>
                    <a:pt x="332" y="362"/>
                    <a:pt x="332" y="362"/>
                    <a:pt x="332" y="362"/>
                  </a:cubicBezTo>
                  <a:cubicBezTo>
                    <a:pt x="335" y="364"/>
                    <a:pt x="340" y="364"/>
                    <a:pt x="342" y="361"/>
                  </a:cubicBezTo>
                  <a:cubicBezTo>
                    <a:pt x="361" y="343"/>
                    <a:pt x="361" y="343"/>
                    <a:pt x="361" y="343"/>
                  </a:cubicBezTo>
                  <a:cubicBezTo>
                    <a:pt x="364" y="340"/>
                    <a:pt x="364" y="336"/>
                    <a:pt x="361" y="332"/>
                  </a:cubicBezTo>
                  <a:close/>
                  <a:moveTo>
                    <a:pt x="164" y="315"/>
                  </a:moveTo>
                  <a:cubicBezTo>
                    <a:pt x="106" y="291"/>
                    <a:pt x="78" y="225"/>
                    <a:pt x="101" y="167"/>
                  </a:cubicBezTo>
                  <a:cubicBezTo>
                    <a:pt x="125" y="109"/>
                    <a:pt x="191" y="81"/>
                    <a:pt x="250" y="104"/>
                  </a:cubicBezTo>
                  <a:cubicBezTo>
                    <a:pt x="308" y="128"/>
                    <a:pt x="336" y="194"/>
                    <a:pt x="312" y="252"/>
                  </a:cubicBezTo>
                  <a:cubicBezTo>
                    <a:pt x="289" y="311"/>
                    <a:pt x="222" y="339"/>
                    <a:pt x="164" y="3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4"/>
            <p:cNvSpPr>
              <a:spLocks noEditPoints="1"/>
            </p:cNvSpPr>
            <p:nvPr/>
          </p:nvSpPr>
          <p:spPr bwMode="auto">
            <a:xfrm>
              <a:off x="2402" y="2103"/>
              <a:ext cx="1013" cy="1017"/>
            </a:xfrm>
            <a:custGeom>
              <a:avLst/>
              <a:gdLst>
                <a:gd name="T0" fmla="*/ 506 w 516"/>
                <a:gd name="T1" fmla="*/ 232 h 518"/>
                <a:gd name="T2" fmla="*/ 455 w 516"/>
                <a:gd name="T3" fmla="*/ 209 h 518"/>
                <a:gd name="T4" fmla="*/ 501 w 516"/>
                <a:gd name="T5" fmla="*/ 172 h 518"/>
                <a:gd name="T6" fmla="*/ 476 w 516"/>
                <a:gd name="T7" fmla="*/ 136 h 518"/>
                <a:gd name="T8" fmla="*/ 419 w 516"/>
                <a:gd name="T9" fmla="*/ 137 h 518"/>
                <a:gd name="T10" fmla="*/ 449 w 516"/>
                <a:gd name="T11" fmla="*/ 86 h 518"/>
                <a:gd name="T12" fmla="*/ 412 w 516"/>
                <a:gd name="T13" fmla="*/ 62 h 518"/>
                <a:gd name="T14" fmla="*/ 360 w 516"/>
                <a:gd name="T15" fmla="*/ 86 h 518"/>
                <a:gd name="T16" fmla="*/ 370 w 516"/>
                <a:gd name="T17" fmla="*/ 26 h 518"/>
                <a:gd name="T18" fmla="*/ 327 w 516"/>
                <a:gd name="T19" fmla="*/ 17 h 518"/>
                <a:gd name="T20" fmla="*/ 298 w 516"/>
                <a:gd name="T21" fmla="*/ 63 h 518"/>
                <a:gd name="T22" fmla="*/ 288 w 516"/>
                <a:gd name="T23" fmla="*/ 9 h 518"/>
                <a:gd name="T24" fmla="*/ 245 w 516"/>
                <a:gd name="T25" fmla="*/ 0 h 518"/>
                <a:gd name="T26" fmla="*/ 229 w 516"/>
                <a:gd name="T27" fmla="*/ 63 h 518"/>
                <a:gd name="T28" fmla="*/ 218 w 516"/>
                <a:gd name="T29" fmla="*/ 63 h 518"/>
                <a:gd name="T30" fmla="*/ 177 w 516"/>
                <a:gd name="T31" fmla="*/ 13 h 518"/>
                <a:gd name="T32" fmla="*/ 142 w 516"/>
                <a:gd name="T33" fmla="*/ 39 h 518"/>
                <a:gd name="T34" fmla="*/ 148 w 516"/>
                <a:gd name="T35" fmla="*/ 95 h 518"/>
                <a:gd name="T36" fmla="*/ 104 w 516"/>
                <a:gd name="T37" fmla="*/ 62 h 518"/>
                <a:gd name="T38" fmla="*/ 68 w 516"/>
                <a:gd name="T39" fmla="*/ 86 h 518"/>
                <a:gd name="T40" fmla="*/ 101 w 516"/>
                <a:gd name="T41" fmla="*/ 141 h 518"/>
                <a:gd name="T42" fmla="*/ 93 w 516"/>
                <a:gd name="T43" fmla="*/ 152 h 518"/>
                <a:gd name="T44" fmla="*/ 28 w 516"/>
                <a:gd name="T45" fmla="*/ 142 h 518"/>
                <a:gd name="T46" fmla="*/ 20 w 516"/>
                <a:gd name="T47" fmla="*/ 185 h 518"/>
                <a:gd name="T48" fmla="*/ 67 w 516"/>
                <a:gd name="T49" fmla="*/ 213 h 518"/>
                <a:gd name="T50" fmla="*/ 64 w 516"/>
                <a:gd name="T51" fmla="*/ 226 h 518"/>
                <a:gd name="T52" fmla="*/ 1 w 516"/>
                <a:gd name="T53" fmla="*/ 242 h 518"/>
                <a:gd name="T54" fmla="*/ 10 w 516"/>
                <a:gd name="T55" fmla="*/ 285 h 518"/>
                <a:gd name="T56" fmla="*/ 64 w 516"/>
                <a:gd name="T57" fmla="*/ 292 h 518"/>
                <a:gd name="T58" fmla="*/ 65 w 516"/>
                <a:gd name="T59" fmla="*/ 303 h 518"/>
                <a:gd name="T60" fmla="*/ 14 w 516"/>
                <a:gd name="T61" fmla="*/ 344 h 518"/>
                <a:gd name="T62" fmla="*/ 39 w 516"/>
                <a:gd name="T63" fmla="*/ 379 h 518"/>
                <a:gd name="T64" fmla="*/ 98 w 516"/>
                <a:gd name="T65" fmla="*/ 375 h 518"/>
                <a:gd name="T66" fmla="*/ 66 w 516"/>
                <a:gd name="T67" fmla="*/ 430 h 518"/>
                <a:gd name="T68" fmla="*/ 102 w 516"/>
                <a:gd name="T69" fmla="*/ 454 h 518"/>
                <a:gd name="T70" fmla="*/ 155 w 516"/>
                <a:gd name="T71" fmla="*/ 429 h 518"/>
                <a:gd name="T72" fmla="*/ 146 w 516"/>
                <a:gd name="T73" fmla="*/ 491 h 518"/>
                <a:gd name="T74" fmla="*/ 189 w 516"/>
                <a:gd name="T75" fmla="*/ 499 h 518"/>
                <a:gd name="T76" fmla="*/ 229 w 516"/>
                <a:gd name="T77" fmla="*/ 457 h 518"/>
                <a:gd name="T78" fmla="*/ 245 w 516"/>
                <a:gd name="T79" fmla="*/ 517 h 518"/>
                <a:gd name="T80" fmla="*/ 288 w 516"/>
                <a:gd name="T81" fmla="*/ 508 h 518"/>
                <a:gd name="T82" fmla="*/ 302 w 516"/>
                <a:gd name="T83" fmla="*/ 456 h 518"/>
                <a:gd name="T84" fmla="*/ 340 w 516"/>
                <a:gd name="T85" fmla="*/ 503 h 518"/>
                <a:gd name="T86" fmla="*/ 376 w 516"/>
                <a:gd name="T87" fmla="*/ 478 h 518"/>
                <a:gd name="T88" fmla="*/ 375 w 516"/>
                <a:gd name="T89" fmla="*/ 424 h 518"/>
                <a:gd name="T90" fmla="*/ 427 w 516"/>
                <a:gd name="T91" fmla="*/ 453 h 518"/>
                <a:gd name="T92" fmla="*/ 451 w 516"/>
                <a:gd name="T93" fmla="*/ 416 h 518"/>
                <a:gd name="T94" fmla="*/ 431 w 516"/>
                <a:gd name="T95" fmla="*/ 366 h 518"/>
                <a:gd name="T96" fmla="*/ 489 w 516"/>
                <a:gd name="T97" fmla="*/ 374 h 518"/>
                <a:gd name="T98" fmla="*/ 498 w 516"/>
                <a:gd name="T99" fmla="*/ 331 h 518"/>
                <a:gd name="T100" fmla="*/ 459 w 516"/>
                <a:gd name="T101" fmla="*/ 291 h 518"/>
                <a:gd name="T102" fmla="*/ 516 w 516"/>
                <a:gd name="T103" fmla="*/ 275 h 518"/>
                <a:gd name="T104" fmla="*/ 258 w 516"/>
                <a:gd name="T105" fmla="*/ 431 h 518"/>
                <a:gd name="T106" fmla="*/ 258 w 516"/>
                <a:gd name="T107" fmla="*/ 87 h 518"/>
                <a:gd name="T108" fmla="*/ 258 w 516"/>
                <a:gd name="T109" fmla="*/ 431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16" h="518">
                  <a:moveTo>
                    <a:pt x="515" y="242"/>
                  </a:moveTo>
                  <a:cubicBezTo>
                    <a:pt x="516" y="237"/>
                    <a:pt x="512" y="233"/>
                    <a:pt x="506" y="232"/>
                  </a:cubicBezTo>
                  <a:cubicBezTo>
                    <a:pt x="458" y="226"/>
                    <a:pt x="458" y="226"/>
                    <a:pt x="458" y="226"/>
                  </a:cubicBezTo>
                  <a:cubicBezTo>
                    <a:pt x="457" y="221"/>
                    <a:pt x="456" y="215"/>
                    <a:pt x="455" y="209"/>
                  </a:cubicBezTo>
                  <a:cubicBezTo>
                    <a:pt x="496" y="185"/>
                    <a:pt x="496" y="185"/>
                    <a:pt x="496" y="185"/>
                  </a:cubicBezTo>
                  <a:cubicBezTo>
                    <a:pt x="501" y="182"/>
                    <a:pt x="503" y="176"/>
                    <a:pt x="501" y="172"/>
                  </a:cubicBezTo>
                  <a:cubicBezTo>
                    <a:pt x="488" y="142"/>
                    <a:pt x="488" y="142"/>
                    <a:pt x="488" y="142"/>
                  </a:cubicBezTo>
                  <a:cubicBezTo>
                    <a:pt x="486" y="137"/>
                    <a:pt x="481" y="135"/>
                    <a:pt x="476" y="136"/>
                  </a:cubicBezTo>
                  <a:cubicBezTo>
                    <a:pt x="428" y="150"/>
                    <a:pt x="428" y="150"/>
                    <a:pt x="428" y="150"/>
                  </a:cubicBezTo>
                  <a:cubicBezTo>
                    <a:pt x="425" y="146"/>
                    <a:pt x="422" y="141"/>
                    <a:pt x="419" y="137"/>
                  </a:cubicBezTo>
                  <a:cubicBezTo>
                    <a:pt x="449" y="100"/>
                    <a:pt x="449" y="100"/>
                    <a:pt x="449" y="100"/>
                  </a:cubicBezTo>
                  <a:cubicBezTo>
                    <a:pt x="452" y="95"/>
                    <a:pt x="452" y="89"/>
                    <a:pt x="449" y="86"/>
                  </a:cubicBezTo>
                  <a:cubicBezTo>
                    <a:pt x="426" y="63"/>
                    <a:pt x="426" y="63"/>
                    <a:pt x="426" y="63"/>
                  </a:cubicBezTo>
                  <a:cubicBezTo>
                    <a:pt x="423" y="59"/>
                    <a:pt x="417" y="58"/>
                    <a:pt x="412" y="62"/>
                  </a:cubicBezTo>
                  <a:cubicBezTo>
                    <a:pt x="371" y="93"/>
                    <a:pt x="371" y="93"/>
                    <a:pt x="371" y="93"/>
                  </a:cubicBezTo>
                  <a:cubicBezTo>
                    <a:pt x="367" y="90"/>
                    <a:pt x="364" y="88"/>
                    <a:pt x="360" y="86"/>
                  </a:cubicBezTo>
                  <a:cubicBezTo>
                    <a:pt x="375" y="39"/>
                    <a:pt x="375" y="39"/>
                    <a:pt x="375" y="39"/>
                  </a:cubicBezTo>
                  <a:cubicBezTo>
                    <a:pt x="376" y="34"/>
                    <a:pt x="374" y="28"/>
                    <a:pt x="370" y="26"/>
                  </a:cubicBezTo>
                  <a:cubicBezTo>
                    <a:pt x="340" y="13"/>
                    <a:pt x="340" y="13"/>
                    <a:pt x="340" y="13"/>
                  </a:cubicBezTo>
                  <a:cubicBezTo>
                    <a:pt x="336" y="10"/>
                    <a:pt x="330" y="12"/>
                    <a:pt x="327" y="17"/>
                  </a:cubicBezTo>
                  <a:cubicBezTo>
                    <a:pt x="298" y="63"/>
                    <a:pt x="298" y="63"/>
                    <a:pt x="298" y="63"/>
                  </a:cubicBezTo>
                  <a:cubicBezTo>
                    <a:pt x="298" y="63"/>
                    <a:pt x="298" y="63"/>
                    <a:pt x="298" y="63"/>
                  </a:cubicBezTo>
                  <a:cubicBezTo>
                    <a:pt x="297" y="63"/>
                    <a:pt x="296" y="63"/>
                    <a:pt x="295" y="63"/>
                  </a:cubicBezTo>
                  <a:cubicBezTo>
                    <a:pt x="288" y="9"/>
                    <a:pt x="288" y="9"/>
                    <a:pt x="288" y="9"/>
                  </a:cubicBezTo>
                  <a:cubicBezTo>
                    <a:pt x="287" y="4"/>
                    <a:pt x="283" y="0"/>
                    <a:pt x="278" y="0"/>
                  </a:cubicBezTo>
                  <a:cubicBezTo>
                    <a:pt x="245" y="0"/>
                    <a:pt x="245" y="0"/>
                    <a:pt x="245" y="0"/>
                  </a:cubicBezTo>
                  <a:cubicBezTo>
                    <a:pt x="241" y="0"/>
                    <a:pt x="236" y="4"/>
                    <a:pt x="235" y="9"/>
                  </a:cubicBezTo>
                  <a:cubicBezTo>
                    <a:pt x="229" y="63"/>
                    <a:pt x="229" y="63"/>
                    <a:pt x="229" y="63"/>
                  </a:cubicBezTo>
                  <a:cubicBezTo>
                    <a:pt x="225" y="63"/>
                    <a:pt x="222" y="64"/>
                    <a:pt x="219" y="65"/>
                  </a:cubicBezTo>
                  <a:cubicBezTo>
                    <a:pt x="219" y="64"/>
                    <a:pt x="219" y="63"/>
                    <a:pt x="218" y="63"/>
                  </a:cubicBezTo>
                  <a:cubicBezTo>
                    <a:pt x="189" y="17"/>
                    <a:pt x="189" y="17"/>
                    <a:pt x="189" y="17"/>
                  </a:cubicBezTo>
                  <a:cubicBezTo>
                    <a:pt x="187" y="12"/>
                    <a:pt x="181" y="10"/>
                    <a:pt x="177" y="13"/>
                  </a:cubicBezTo>
                  <a:cubicBezTo>
                    <a:pt x="147" y="26"/>
                    <a:pt x="147" y="26"/>
                    <a:pt x="147" y="26"/>
                  </a:cubicBezTo>
                  <a:cubicBezTo>
                    <a:pt x="142" y="28"/>
                    <a:pt x="140" y="34"/>
                    <a:pt x="142" y="39"/>
                  </a:cubicBezTo>
                  <a:cubicBezTo>
                    <a:pt x="158" y="89"/>
                    <a:pt x="158" y="89"/>
                    <a:pt x="158" y="89"/>
                  </a:cubicBezTo>
                  <a:cubicBezTo>
                    <a:pt x="154" y="91"/>
                    <a:pt x="151" y="93"/>
                    <a:pt x="148" y="95"/>
                  </a:cubicBezTo>
                  <a:cubicBezTo>
                    <a:pt x="147" y="94"/>
                    <a:pt x="147" y="94"/>
                    <a:pt x="147" y="94"/>
                  </a:cubicBezTo>
                  <a:cubicBezTo>
                    <a:pt x="104" y="62"/>
                    <a:pt x="104" y="62"/>
                    <a:pt x="104" y="62"/>
                  </a:cubicBezTo>
                  <a:cubicBezTo>
                    <a:pt x="100" y="58"/>
                    <a:pt x="93" y="59"/>
                    <a:pt x="90" y="63"/>
                  </a:cubicBezTo>
                  <a:cubicBezTo>
                    <a:pt x="68" y="86"/>
                    <a:pt x="68" y="86"/>
                    <a:pt x="68" y="86"/>
                  </a:cubicBezTo>
                  <a:cubicBezTo>
                    <a:pt x="64" y="89"/>
                    <a:pt x="64" y="95"/>
                    <a:pt x="67" y="100"/>
                  </a:cubicBezTo>
                  <a:cubicBezTo>
                    <a:pt x="101" y="141"/>
                    <a:pt x="101" y="141"/>
                    <a:pt x="101" y="141"/>
                  </a:cubicBezTo>
                  <a:cubicBezTo>
                    <a:pt x="98" y="145"/>
                    <a:pt x="96" y="148"/>
                    <a:pt x="93" y="152"/>
                  </a:cubicBezTo>
                  <a:cubicBezTo>
                    <a:pt x="93" y="152"/>
                    <a:pt x="93" y="152"/>
                    <a:pt x="93" y="152"/>
                  </a:cubicBezTo>
                  <a:cubicBezTo>
                    <a:pt x="41" y="136"/>
                    <a:pt x="41" y="136"/>
                    <a:pt x="41" y="136"/>
                  </a:cubicBezTo>
                  <a:cubicBezTo>
                    <a:pt x="35" y="135"/>
                    <a:pt x="30" y="137"/>
                    <a:pt x="28" y="142"/>
                  </a:cubicBezTo>
                  <a:cubicBezTo>
                    <a:pt x="15" y="172"/>
                    <a:pt x="15" y="172"/>
                    <a:pt x="15" y="172"/>
                  </a:cubicBezTo>
                  <a:cubicBezTo>
                    <a:pt x="13" y="176"/>
                    <a:pt x="15" y="182"/>
                    <a:pt x="20" y="185"/>
                  </a:cubicBezTo>
                  <a:cubicBezTo>
                    <a:pt x="67" y="212"/>
                    <a:pt x="67" y="212"/>
                    <a:pt x="67" y="212"/>
                  </a:cubicBezTo>
                  <a:cubicBezTo>
                    <a:pt x="67" y="213"/>
                    <a:pt x="67" y="213"/>
                    <a:pt x="67" y="213"/>
                  </a:cubicBezTo>
                  <a:cubicBezTo>
                    <a:pt x="66" y="217"/>
                    <a:pt x="65" y="221"/>
                    <a:pt x="65" y="226"/>
                  </a:cubicBezTo>
                  <a:cubicBezTo>
                    <a:pt x="64" y="226"/>
                    <a:pt x="64" y="226"/>
                    <a:pt x="64" y="226"/>
                  </a:cubicBezTo>
                  <a:cubicBezTo>
                    <a:pt x="10" y="232"/>
                    <a:pt x="10" y="232"/>
                    <a:pt x="10" y="232"/>
                  </a:cubicBezTo>
                  <a:cubicBezTo>
                    <a:pt x="5" y="233"/>
                    <a:pt x="0" y="237"/>
                    <a:pt x="1" y="242"/>
                  </a:cubicBezTo>
                  <a:cubicBezTo>
                    <a:pt x="1" y="275"/>
                    <a:pt x="1" y="275"/>
                    <a:pt x="1" y="275"/>
                  </a:cubicBezTo>
                  <a:cubicBezTo>
                    <a:pt x="0" y="279"/>
                    <a:pt x="4" y="284"/>
                    <a:pt x="10" y="285"/>
                  </a:cubicBezTo>
                  <a:cubicBezTo>
                    <a:pt x="64" y="292"/>
                    <a:pt x="64" y="292"/>
                    <a:pt x="64" y="292"/>
                  </a:cubicBezTo>
                  <a:cubicBezTo>
                    <a:pt x="64" y="292"/>
                    <a:pt x="64" y="292"/>
                    <a:pt x="64" y="292"/>
                  </a:cubicBezTo>
                  <a:cubicBezTo>
                    <a:pt x="65" y="296"/>
                    <a:pt x="65" y="299"/>
                    <a:pt x="66" y="303"/>
                  </a:cubicBezTo>
                  <a:cubicBezTo>
                    <a:pt x="65" y="303"/>
                    <a:pt x="65" y="303"/>
                    <a:pt x="65" y="303"/>
                  </a:cubicBezTo>
                  <a:cubicBezTo>
                    <a:pt x="19" y="331"/>
                    <a:pt x="19" y="331"/>
                    <a:pt x="19" y="331"/>
                  </a:cubicBezTo>
                  <a:cubicBezTo>
                    <a:pt x="14" y="334"/>
                    <a:pt x="12" y="340"/>
                    <a:pt x="14" y="344"/>
                  </a:cubicBezTo>
                  <a:cubicBezTo>
                    <a:pt x="27" y="374"/>
                    <a:pt x="27" y="374"/>
                    <a:pt x="27" y="374"/>
                  </a:cubicBezTo>
                  <a:cubicBezTo>
                    <a:pt x="29" y="378"/>
                    <a:pt x="34" y="381"/>
                    <a:pt x="39" y="379"/>
                  </a:cubicBezTo>
                  <a:cubicBezTo>
                    <a:pt x="91" y="365"/>
                    <a:pt x="91" y="365"/>
                    <a:pt x="91" y="365"/>
                  </a:cubicBezTo>
                  <a:cubicBezTo>
                    <a:pt x="93" y="368"/>
                    <a:pt x="96" y="372"/>
                    <a:pt x="98" y="375"/>
                  </a:cubicBezTo>
                  <a:cubicBezTo>
                    <a:pt x="65" y="416"/>
                    <a:pt x="65" y="416"/>
                    <a:pt x="65" y="416"/>
                  </a:cubicBezTo>
                  <a:cubicBezTo>
                    <a:pt x="62" y="421"/>
                    <a:pt x="62" y="427"/>
                    <a:pt x="66" y="430"/>
                  </a:cubicBezTo>
                  <a:cubicBezTo>
                    <a:pt x="89" y="453"/>
                    <a:pt x="89" y="453"/>
                    <a:pt x="89" y="453"/>
                  </a:cubicBezTo>
                  <a:cubicBezTo>
                    <a:pt x="92" y="457"/>
                    <a:pt x="98" y="457"/>
                    <a:pt x="102" y="454"/>
                  </a:cubicBezTo>
                  <a:cubicBezTo>
                    <a:pt x="144" y="422"/>
                    <a:pt x="144" y="422"/>
                    <a:pt x="144" y="422"/>
                  </a:cubicBezTo>
                  <a:cubicBezTo>
                    <a:pt x="148" y="424"/>
                    <a:pt x="151" y="427"/>
                    <a:pt x="155" y="429"/>
                  </a:cubicBezTo>
                  <a:cubicBezTo>
                    <a:pt x="141" y="478"/>
                    <a:pt x="141" y="478"/>
                    <a:pt x="141" y="478"/>
                  </a:cubicBezTo>
                  <a:cubicBezTo>
                    <a:pt x="139" y="484"/>
                    <a:pt x="142" y="489"/>
                    <a:pt x="146" y="491"/>
                  </a:cubicBezTo>
                  <a:cubicBezTo>
                    <a:pt x="177" y="503"/>
                    <a:pt x="177" y="503"/>
                    <a:pt x="177" y="503"/>
                  </a:cubicBezTo>
                  <a:cubicBezTo>
                    <a:pt x="181" y="506"/>
                    <a:pt x="187" y="504"/>
                    <a:pt x="189" y="499"/>
                  </a:cubicBezTo>
                  <a:cubicBezTo>
                    <a:pt x="215" y="454"/>
                    <a:pt x="215" y="454"/>
                    <a:pt x="215" y="454"/>
                  </a:cubicBezTo>
                  <a:cubicBezTo>
                    <a:pt x="220" y="455"/>
                    <a:pt x="224" y="456"/>
                    <a:pt x="229" y="457"/>
                  </a:cubicBezTo>
                  <a:cubicBezTo>
                    <a:pt x="235" y="508"/>
                    <a:pt x="235" y="508"/>
                    <a:pt x="235" y="508"/>
                  </a:cubicBezTo>
                  <a:cubicBezTo>
                    <a:pt x="236" y="514"/>
                    <a:pt x="241" y="518"/>
                    <a:pt x="245" y="517"/>
                  </a:cubicBezTo>
                  <a:cubicBezTo>
                    <a:pt x="278" y="517"/>
                    <a:pt x="278" y="517"/>
                    <a:pt x="278" y="517"/>
                  </a:cubicBezTo>
                  <a:cubicBezTo>
                    <a:pt x="283" y="518"/>
                    <a:pt x="287" y="514"/>
                    <a:pt x="288" y="508"/>
                  </a:cubicBezTo>
                  <a:cubicBezTo>
                    <a:pt x="295" y="457"/>
                    <a:pt x="295" y="457"/>
                    <a:pt x="295" y="457"/>
                  </a:cubicBezTo>
                  <a:cubicBezTo>
                    <a:pt x="297" y="457"/>
                    <a:pt x="299" y="456"/>
                    <a:pt x="302" y="456"/>
                  </a:cubicBezTo>
                  <a:cubicBezTo>
                    <a:pt x="327" y="499"/>
                    <a:pt x="327" y="499"/>
                    <a:pt x="327" y="499"/>
                  </a:cubicBezTo>
                  <a:cubicBezTo>
                    <a:pt x="330" y="504"/>
                    <a:pt x="335" y="506"/>
                    <a:pt x="340" y="503"/>
                  </a:cubicBezTo>
                  <a:cubicBezTo>
                    <a:pt x="370" y="491"/>
                    <a:pt x="370" y="491"/>
                    <a:pt x="370" y="491"/>
                  </a:cubicBezTo>
                  <a:cubicBezTo>
                    <a:pt x="375" y="489"/>
                    <a:pt x="377" y="484"/>
                    <a:pt x="376" y="478"/>
                  </a:cubicBezTo>
                  <a:cubicBezTo>
                    <a:pt x="362" y="432"/>
                    <a:pt x="362" y="432"/>
                    <a:pt x="362" y="432"/>
                  </a:cubicBezTo>
                  <a:cubicBezTo>
                    <a:pt x="367" y="430"/>
                    <a:pt x="371" y="427"/>
                    <a:pt x="375" y="424"/>
                  </a:cubicBezTo>
                  <a:cubicBezTo>
                    <a:pt x="414" y="454"/>
                    <a:pt x="414" y="454"/>
                    <a:pt x="414" y="454"/>
                  </a:cubicBezTo>
                  <a:cubicBezTo>
                    <a:pt x="418" y="457"/>
                    <a:pt x="424" y="457"/>
                    <a:pt x="427" y="453"/>
                  </a:cubicBezTo>
                  <a:cubicBezTo>
                    <a:pt x="450" y="430"/>
                    <a:pt x="450" y="430"/>
                    <a:pt x="450" y="430"/>
                  </a:cubicBezTo>
                  <a:cubicBezTo>
                    <a:pt x="454" y="427"/>
                    <a:pt x="454" y="421"/>
                    <a:pt x="451" y="416"/>
                  </a:cubicBezTo>
                  <a:cubicBezTo>
                    <a:pt x="422" y="380"/>
                    <a:pt x="422" y="380"/>
                    <a:pt x="422" y="380"/>
                  </a:cubicBezTo>
                  <a:cubicBezTo>
                    <a:pt x="425" y="375"/>
                    <a:pt x="428" y="371"/>
                    <a:pt x="431" y="366"/>
                  </a:cubicBezTo>
                  <a:cubicBezTo>
                    <a:pt x="477" y="379"/>
                    <a:pt x="477" y="379"/>
                    <a:pt x="477" y="379"/>
                  </a:cubicBezTo>
                  <a:cubicBezTo>
                    <a:pt x="482" y="381"/>
                    <a:pt x="488" y="378"/>
                    <a:pt x="489" y="374"/>
                  </a:cubicBezTo>
                  <a:cubicBezTo>
                    <a:pt x="502" y="344"/>
                    <a:pt x="502" y="344"/>
                    <a:pt x="502" y="344"/>
                  </a:cubicBezTo>
                  <a:cubicBezTo>
                    <a:pt x="504" y="340"/>
                    <a:pt x="502" y="334"/>
                    <a:pt x="498" y="331"/>
                  </a:cubicBezTo>
                  <a:cubicBezTo>
                    <a:pt x="456" y="306"/>
                    <a:pt x="456" y="306"/>
                    <a:pt x="456" y="306"/>
                  </a:cubicBezTo>
                  <a:cubicBezTo>
                    <a:pt x="457" y="301"/>
                    <a:pt x="458" y="296"/>
                    <a:pt x="459" y="291"/>
                  </a:cubicBezTo>
                  <a:cubicBezTo>
                    <a:pt x="507" y="285"/>
                    <a:pt x="507" y="285"/>
                    <a:pt x="507" y="285"/>
                  </a:cubicBezTo>
                  <a:cubicBezTo>
                    <a:pt x="512" y="284"/>
                    <a:pt x="516" y="279"/>
                    <a:pt x="516" y="275"/>
                  </a:cubicBezTo>
                  <a:lnTo>
                    <a:pt x="515" y="242"/>
                  </a:lnTo>
                  <a:close/>
                  <a:moveTo>
                    <a:pt x="258" y="431"/>
                  </a:moveTo>
                  <a:cubicBezTo>
                    <a:pt x="163" y="431"/>
                    <a:pt x="86" y="354"/>
                    <a:pt x="86" y="259"/>
                  </a:cubicBezTo>
                  <a:cubicBezTo>
                    <a:pt x="86" y="164"/>
                    <a:pt x="163" y="87"/>
                    <a:pt x="258" y="87"/>
                  </a:cubicBezTo>
                  <a:cubicBezTo>
                    <a:pt x="353" y="87"/>
                    <a:pt x="430" y="164"/>
                    <a:pt x="430" y="259"/>
                  </a:cubicBezTo>
                  <a:cubicBezTo>
                    <a:pt x="430" y="354"/>
                    <a:pt x="353" y="431"/>
                    <a:pt x="258" y="4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5"/>
            <p:cNvSpPr>
              <a:spLocks noEditPoints="1"/>
            </p:cNvSpPr>
            <p:nvPr/>
          </p:nvSpPr>
          <p:spPr bwMode="auto">
            <a:xfrm>
              <a:off x="2614" y="2317"/>
              <a:ext cx="589" cy="589"/>
            </a:xfrm>
            <a:custGeom>
              <a:avLst/>
              <a:gdLst>
                <a:gd name="T0" fmla="*/ 150 w 300"/>
                <a:gd name="T1" fmla="*/ 0 h 300"/>
                <a:gd name="T2" fmla="*/ 0 w 300"/>
                <a:gd name="T3" fmla="*/ 150 h 300"/>
                <a:gd name="T4" fmla="*/ 150 w 300"/>
                <a:gd name="T5" fmla="*/ 300 h 300"/>
                <a:gd name="T6" fmla="*/ 300 w 300"/>
                <a:gd name="T7" fmla="*/ 150 h 300"/>
                <a:gd name="T8" fmla="*/ 150 w 300"/>
                <a:gd name="T9" fmla="*/ 0 h 300"/>
                <a:gd name="T10" fmla="*/ 150 w 300"/>
                <a:gd name="T11" fmla="*/ 278 h 300"/>
                <a:gd name="T12" fmla="*/ 22 w 300"/>
                <a:gd name="T13" fmla="*/ 150 h 300"/>
                <a:gd name="T14" fmla="*/ 150 w 300"/>
                <a:gd name="T15" fmla="*/ 22 h 300"/>
                <a:gd name="T16" fmla="*/ 278 w 300"/>
                <a:gd name="T17" fmla="*/ 150 h 300"/>
                <a:gd name="T18" fmla="*/ 150 w 300"/>
                <a:gd name="T19" fmla="*/ 27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0" h="300">
                  <a:moveTo>
                    <a:pt x="150" y="0"/>
                  </a:moveTo>
                  <a:cubicBezTo>
                    <a:pt x="67" y="0"/>
                    <a:pt x="0" y="67"/>
                    <a:pt x="0" y="150"/>
                  </a:cubicBezTo>
                  <a:cubicBezTo>
                    <a:pt x="0" y="233"/>
                    <a:pt x="67" y="300"/>
                    <a:pt x="150" y="300"/>
                  </a:cubicBezTo>
                  <a:cubicBezTo>
                    <a:pt x="233" y="300"/>
                    <a:pt x="300" y="233"/>
                    <a:pt x="300" y="150"/>
                  </a:cubicBezTo>
                  <a:cubicBezTo>
                    <a:pt x="300" y="67"/>
                    <a:pt x="233" y="0"/>
                    <a:pt x="150" y="0"/>
                  </a:cubicBezTo>
                  <a:close/>
                  <a:moveTo>
                    <a:pt x="150" y="278"/>
                  </a:moveTo>
                  <a:cubicBezTo>
                    <a:pt x="79" y="278"/>
                    <a:pt x="22" y="221"/>
                    <a:pt x="22" y="150"/>
                  </a:cubicBezTo>
                  <a:cubicBezTo>
                    <a:pt x="22" y="79"/>
                    <a:pt x="79" y="22"/>
                    <a:pt x="150" y="22"/>
                  </a:cubicBezTo>
                  <a:cubicBezTo>
                    <a:pt x="221" y="22"/>
                    <a:pt x="278" y="79"/>
                    <a:pt x="278" y="150"/>
                  </a:cubicBezTo>
                  <a:cubicBezTo>
                    <a:pt x="278" y="221"/>
                    <a:pt x="221" y="278"/>
                    <a:pt x="150" y="2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6"/>
            <p:cNvSpPr>
              <a:spLocks noEditPoints="1"/>
            </p:cNvSpPr>
            <p:nvPr/>
          </p:nvSpPr>
          <p:spPr bwMode="auto">
            <a:xfrm>
              <a:off x="2394" y="2113"/>
              <a:ext cx="1013" cy="1017"/>
            </a:xfrm>
            <a:custGeom>
              <a:avLst/>
              <a:gdLst>
                <a:gd name="T0" fmla="*/ 506 w 516"/>
                <a:gd name="T1" fmla="*/ 232 h 518"/>
                <a:gd name="T2" fmla="*/ 455 w 516"/>
                <a:gd name="T3" fmla="*/ 209 h 518"/>
                <a:gd name="T4" fmla="*/ 501 w 516"/>
                <a:gd name="T5" fmla="*/ 172 h 518"/>
                <a:gd name="T6" fmla="*/ 475 w 516"/>
                <a:gd name="T7" fmla="*/ 137 h 518"/>
                <a:gd name="T8" fmla="*/ 419 w 516"/>
                <a:gd name="T9" fmla="*/ 137 h 518"/>
                <a:gd name="T10" fmla="*/ 449 w 516"/>
                <a:gd name="T11" fmla="*/ 86 h 518"/>
                <a:gd name="T12" fmla="*/ 412 w 516"/>
                <a:gd name="T13" fmla="*/ 62 h 518"/>
                <a:gd name="T14" fmla="*/ 360 w 516"/>
                <a:gd name="T15" fmla="*/ 86 h 518"/>
                <a:gd name="T16" fmla="*/ 369 w 516"/>
                <a:gd name="T17" fmla="*/ 27 h 518"/>
                <a:gd name="T18" fmla="*/ 327 w 516"/>
                <a:gd name="T19" fmla="*/ 17 h 518"/>
                <a:gd name="T20" fmla="*/ 298 w 516"/>
                <a:gd name="T21" fmla="*/ 64 h 518"/>
                <a:gd name="T22" fmla="*/ 288 w 516"/>
                <a:gd name="T23" fmla="*/ 9 h 518"/>
                <a:gd name="T24" fmla="*/ 245 w 516"/>
                <a:gd name="T25" fmla="*/ 0 h 518"/>
                <a:gd name="T26" fmla="*/ 228 w 516"/>
                <a:gd name="T27" fmla="*/ 63 h 518"/>
                <a:gd name="T28" fmla="*/ 218 w 516"/>
                <a:gd name="T29" fmla="*/ 63 h 518"/>
                <a:gd name="T30" fmla="*/ 176 w 516"/>
                <a:gd name="T31" fmla="*/ 13 h 518"/>
                <a:gd name="T32" fmla="*/ 141 w 516"/>
                <a:gd name="T33" fmla="*/ 39 h 518"/>
                <a:gd name="T34" fmla="*/ 148 w 516"/>
                <a:gd name="T35" fmla="*/ 95 h 518"/>
                <a:gd name="T36" fmla="*/ 104 w 516"/>
                <a:gd name="T37" fmla="*/ 62 h 518"/>
                <a:gd name="T38" fmla="*/ 67 w 516"/>
                <a:gd name="T39" fmla="*/ 86 h 518"/>
                <a:gd name="T40" fmla="*/ 100 w 516"/>
                <a:gd name="T41" fmla="*/ 141 h 518"/>
                <a:gd name="T42" fmla="*/ 93 w 516"/>
                <a:gd name="T43" fmla="*/ 152 h 518"/>
                <a:gd name="T44" fmla="*/ 28 w 516"/>
                <a:gd name="T45" fmla="*/ 142 h 518"/>
                <a:gd name="T46" fmla="*/ 20 w 516"/>
                <a:gd name="T47" fmla="*/ 185 h 518"/>
                <a:gd name="T48" fmla="*/ 67 w 516"/>
                <a:gd name="T49" fmla="*/ 213 h 518"/>
                <a:gd name="T50" fmla="*/ 64 w 516"/>
                <a:gd name="T51" fmla="*/ 226 h 518"/>
                <a:gd name="T52" fmla="*/ 1 w 516"/>
                <a:gd name="T53" fmla="*/ 242 h 518"/>
                <a:gd name="T54" fmla="*/ 9 w 516"/>
                <a:gd name="T55" fmla="*/ 285 h 518"/>
                <a:gd name="T56" fmla="*/ 64 w 516"/>
                <a:gd name="T57" fmla="*/ 292 h 518"/>
                <a:gd name="T58" fmla="*/ 65 w 516"/>
                <a:gd name="T59" fmla="*/ 304 h 518"/>
                <a:gd name="T60" fmla="*/ 14 w 516"/>
                <a:gd name="T61" fmla="*/ 344 h 518"/>
                <a:gd name="T62" fmla="*/ 39 w 516"/>
                <a:gd name="T63" fmla="*/ 380 h 518"/>
                <a:gd name="T64" fmla="*/ 98 w 516"/>
                <a:gd name="T65" fmla="*/ 375 h 518"/>
                <a:gd name="T66" fmla="*/ 66 w 516"/>
                <a:gd name="T67" fmla="*/ 430 h 518"/>
                <a:gd name="T68" fmla="*/ 102 w 516"/>
                <a:gd name="T69" fmla="*/ 454 h 518"/>
                <a:gd name="T70" fmla="*/ 155 w 516"/>
                <a:gd name="T71" fmla="*/ 429 h 518"/>
                <a:gd name="T72" fmla="*/ 146 w 516"/>
                <a:gd name="T73" fmla="*/ 491 h 518"/>
                <a:gd name="T74" fmla="*/ 189 w 516"/>
                <a:gd name="T75" fmla="*/ 499 h 518"/>
                <a:gd name="T76" fmla="*/ 229 w 516"/>
                <a:gd name="T77" fmla="*/ 457 h 518"/>
                <a:gd name="T78" fmla="*/ 245 w 516"/>
                <a:gd name="T79" fmla="*/ 518 h 518"/>
                <a:gd name="T80" fmla="*/ 288 w 516"/>
                <a:gd name="T81" fmla="*/ 509 h 518"/>
                <a:gd name="T82" fmla="*/ 302 w 516"/>
                <a:gd name="T83" fmla="*/ 456 h 518"/>
                <a:gd name="T84" fmla="*/ 340 w 516"/>
                <a:gd name="T85" fmla="*/ 504 h 518"/>
                <a:gd name="T86" fmla="*/ 375 w 516"/>
                <a:gd name="T87" fmla="*/ 479 h 518"/>
                <a:gd name="T88" fmla="*/ 375 w 516"/>
                <a:gd name="T89" fmla="*/ 425 h 518"/>
                <a:gd name="T90" fmla="*/ 427 w 516"/>
                <a:gd name="T91" fmla="*/ 454 h 518"/>
                <a:gd name="T92" fmla="*/ 451 w 516"/>
                <a:gd name="T93" fmla="*/ 417 h 518"/>
                <a:gd name="T94" fmla="*/ 431 w 516"/>
                <a:gd name="T95" fmla="*/ 366 h 518"/>
                <a:gd name="T96" fmla="*/ 489 w 516"/>
                <a:gd name="T97" fmla="*/ 374 h 518"/>
                <a:gd name="T98" fmla="*/ 498 w 516"/>
                <a:gd name="T99" fmla="*/ 331 h 518"/>
                <a:gd name="T100" fmla="*/ 459 w 516"/>
                <a:gd name="T101" fmla="*/ 291 h 518"/>
                <a:gd name="T102" fmla="*/ 516 w 516"/>
                <a:gd name="T103" fmla="*/ 275 h 518"/>
                <a:gd name="T104" fmla="*/ 258 w 516"/>
                <a:gd name="T105" fmla="*/ 431 h 518"/>
                <a:gd name="T106" fmla="*/ 258 w 516"/>
                <a:gd name="T107" fmla="*/ 87 h 518"/>
                <a:gd name="T108" fmla="*/ 258 w 516"/>
                <a:gd name="T109" fmla="*/ 431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16" h="518">
                  <a:moveTo>
                    <a:pt x="515" y="242"/>
                  </a:moveTo>
                  <a:cubicBezTo>
                    <a:pt x="516" y="237"/>
                    <a:pt x="512" y="233"/>
                    <a:pt x="506" y="232"/>
                  </a:cubicBezTo>
                  <a:cubicBezTo>
                    <a:pt x="458" y="227"/>
                    <a:pt x="458" y="227"/>
                    <a:pt x="458" y="227"/>
                  </a:cubicBezTo>
                  <a:cubicBezTo>
                    <a:pt x="457" y="221"/>
                    <a:pt x="456" y="215"/>
                    <a:pt x="455" y="209"/>
                  </a:cubicBezTo>
                  <a:cubicBezTo>
                    <a:pt x="496" y="185"/>
                    <a:pt x="496" y="185"/>
                    <a:pt x="496" y="185"/>
                  </a:cubicBezTo>
                  <a:cubicBezTo>
                    <a:pt x="501" y="182"/>
                    <a:pt x="503" y="177"/>
                    <a:pt x="501" y="172"/>
                  </a:cubicBezTo>
                  <a:cubicBezTo>
                    <a:pt x="488" y="142"/>
                    <a:pt x="488" y="142"/>
                    <a:pt x="488" y="142"/>
                  </a:cubicBezTo>
                  <a:cubicBezTo>
                    <a:pt x="486" y="138"/>
                    <a:pt x="481" y="135"/>
                    <a:pt x="475" y="137"/>
                  </a:cubicBezTo>
                  <a:cubicBezTo>
                    <a:pt x="428" y="150"/>
                    <a:pt x="428" y="150"/>
                    <a:pt x="428" y="150"/>
                  </a:cubicBezTo>
                  <a:cubicBezTo>
                    <a:pt x="425" y="146"/>
                    <a:pt x="422" y="141"/>
                    <a:pt x="419" y="137"/>
                  </a:cubicBezTo>
                  <a:cubicBezTo>
                    <a:pt x="449" y="100"/>
                    <a:pt x="449" y="100"/>
                    <a:pt x="449" y="100"/>
                  </a:cubicBezTo>
                  <a:cubicBezTo>
                    <a:pt x="452" y="96"/>
                    <a:pt x="452" y="89"/>
                    <a:pt x="449" y="86"/>
                  </a:cubicBezTo>
                  <a:cubicBezTo>
                    <a:pt x="426" y="63"/>
                    <a:pt x="426" y="63"/>
                    <a:pt x="426" y="63"/>
                  </a:cubicBezTo>
                  <a:cubicBezTo>
                    <a:pt x="423" y="59"/>
                    <a:pt x="417" y="59"/>
                    <a:pt x="412" y="62"/>
                  </a:cubicBezTo>
                  <a:cubicBezTo>
                    <a:pt x="371" y="93"/>
                    <a:pt x="371" y="93"/>
                    <a:pt x="371" y="93"/>
                  </a:cubicBezTo>
                  <a:cubicBezTo>
                    <a:pt x="367" y="91"/>
                    <a:pt x="363" y="88"/>
                    <a:pt x="360" y="86"/>
                  </a:cubicBezTo>
                  <a:cubicBezTo>
                    <a:pt x="375" y="39"/>
                    <a:pt x="375" y="39"/>
                    <a:pt x="375" y="39"/>
                  </a:cubicBezTo>
                  <a:cubicBezTo>
                    <a:pt x="376" y="34"/>
                    <a:pt x="374" y="28"/>
                    <a:pt x="369" y="27"/>
                  </a:cubicBezTo>
                  <a:cubicBezTo>
                    <a:pt x="340" y="13"/>
                    <a:pt x="340" y="13"/>
                    <a:pt x="340" y="13"/>
                  </a:cubicBezTo>
                  <a:cubicBezTo>
                    <a:pt x="335" y="11"/>
                    <a:pt x="330" y="12"/>
                    <a:pt x="327" y="17"/>
                  </a:cubicBezTo>
                  <a:cubicBezTo>
                    <a:pt x="298" y="63"/>
                    <a:pt x="298" y="63"/>
                    <a:pt x="298" y="63"/>
                  </a:cubicBezTo>
                  <a:cubicBezTo>
                    <a:pt x="298" y="64"/>
                    <a:pt x="298" y="64"/>
                    <a:pt x="298" y="64"/>
                  </a:cubicBezTo>
                  <a:cubicBezTo>
                    <a:pt x="297" y="63"/>
                    <a:pt x="296" y="63"/>
                    <a:pt x="295" y="63"/>
                  </a:cubicBezTo>
                  <a:cubicBezTo>
                    <a:pt x="288" y="9"/>
                    <a:pt x="288" y="9"/>
                    <a:pt x="288" y="9"/>
                  </a:cubicBezTo>
                  <a:cubicBezTo>
                    <a:pt x="287" y="4"/>
                    <a:pt x="283" y="0"/>
                    <a:pt x="278" y="0"/>
                  </a:cubicBezTo>
                  <a:cubicBezTo>
                    <a:pt x="245" y="0"/>
                    <a:pt x="245" y="0"/>
                    <a:pt x="245" y="0"/>
                  </a:cubicBezTo>
                  <a:cubicBezTo>
                    <a:pt x="240" y="0"/>
                    <a:pt x="236" y="4"/>
                    <a:pt x="235" y="9"/>
                  </a:cubicBezTo>
                  <a:cubicBezTo>
                    <a:pt x="228" y="63"/>
                    <a:pt x="228" y="63"/>
                    <a:pt x="228" y="63"/>
                  </a:cubicBezTo>
                  <a:cubicBezTo>
                    <a:pt x="225" y="64"/>
                    <a:pt x="222" y="64"/>
                    <a:pt x="219" y="65"/>
                  </a:cubicBezTo>
                  <a:cubicBezTo>
                    <a:pt x="219" y="64"/>
                    <a:pt x="218" y="64"/>
                    <a:pt x="218" y="63"/>
                  </a:cubicBezTo>
                  <a:cubicBezTo>
                    <a:pt x="189" y="17"/>
                    <a:pt x="189" y="17"/>
                    <a:pt x="189" y="17"/>
                  </a:cubicBezTo>
                  <a:cubicBezTo>
                    <a:pt x="186" y="12"/>
                    <a:pt x="181" y="11"/>
                    <a:pt x="176" y="13"/>
                  </a:cubicBezTo>
                  <a:cubicBezTo>
                    <a:pt x="147" y="27"/>
                    <a:pt x="147" y="27"/>
                    <a:pt x="147" y="27"/>
                  </a:cubicBezTo>
                  <a:cubicBezTo>
                    <a:pt x="142" y="28"/>
                    <a:pt x="140" y="34"/>
                    <a:pt x="141" y="39"/>
                  </a:cubicBezTo>
                  <a:cubicBezTo>
                    <a:pt x="157" y="89"/>
                    <a:pt x="157" y="89"/>
                    <a:pt x="157" y="89"/>
                  </a:cubicBezTo>
                  <a:cubicBezTo>
                    <a:pt x="154" y="91"/>
                    <a:pt x="151" y="93"/>
                    <a:pt x="148" y="95"/>
                  </a:cubicBezTo>
                  <a:cubicBezTo>
                    <a:pt x="147" y="95"/>
                    <a:pt x="147" y="95"/>
                    <a:pt x="147" y="95"/>
                  </a:cubicBezTo>
                  <a:cubicBezTo>
                    <a:pt x="104" y="62"/>
                    <a:pt x="104" y="62"/>
                    <a:pt x="104" y="62"/>
                  </a:cubicBezTo>
                  <a:cubicBezTo>
                    <a:pt x="99" y="59"/>
                    <a:pt x="93" y="59"/>
                    <a:pt x="90" y="63"/>
                  </a:cubicBezTo>
                  <a:cubicBezTo>
                    <a:pt x="67" y="86"/>
                    <a:pt x="67" y="86"/>
                    <a:pt x="67" y="86"/>
                  </a:cubicBezTo>
                  <a:cubicBezTo>
                    <a:pt x="64" y="89"/>
                    <a:pt x="64" y="96"/>
                    <a:pt x="67" y="100"/>
                  </a:cubicBezTo>
                  <a:cubicBezTo>
                    <a:pt x="100" y="141"/>
                    <a:pt x="100" y="141"/>
                    <a:pt x="100" y="141"/>
                  </a:cubicBezTo>
                  <a:cubicBezTo>
                    <a:pt x="98" y="145"/>
                    <a:pt x="96" y="148"/>
                    <a:pt x="93" y="152"/>
                  </a:cubicBezTo>
                  <a:cubicBezTo>
                    <a:pt x="93" y="152"/>
                    <a:pt x="93" y="152"/>
                    <a:pt x="93" y="152"/>
                  </a:cubicBezTo>
                  <a:cubicBezTo>
                    <a:pt x="40" y="137"/>
                    <a:pt x="40" y="137"/>
                    <a:pt x="40" y="137"/>
                  </a:cubicBezTo>
                  <a:cubicBezTo>
                    <a:pt x="35" y="135"/>
                    <a:pt x="30" y="138"/>
                    <a:pt x="28" y="142"/>
                  </a:cubicBezTo>
                  <a:cubicBezTo>
                    <a:pt x="15" y="172"/>
                    <a:pt x="15" y="172"/>
                    <a:pt x="15" y="172"/>
                  </a:cubicBezTo>
                  <a:cubicBezTo>
                    <a:pt x="13" y="177"/>
                    <a:pt x="15" y="182"/>
                    <a:pt x="20" y="185"/>
                  </a:cubicBezTo>
                  <a:cubicBezTo>
                    <a:pt x="67" y="213"/>
                    <a:pt x="67" y="213"/>
                    <a:pt x="67" y="213"/>
                  </a:cubicBezTo>
                  <a:cubicBezTo>
                    <a:pt x="67" y="213"/>
                    <a:pt x="67" y="213"/>
                    <a:pt x="67" y="213"/>
                  </a:cubicBezTo>
                  <a:cubicBezTo>
                    <a:pt x="66" y="217"/>
                    <a:pt x="65" y="221"/>
                    <a:pt x="64" y="226"/>
                  </a:cubicBezTo>
                  <a:cubicBezTo>
                    <a:pt x="64" y="226"/>
                    <a:pt x="64" y="226"/>
                    <a:pt x="64" y="226"/>
                  </a:cubicBezTo>
                  <a:cubicBezTo>
                    <a:pt x="10" y="232"/>
                    <a:pt x="10" y="232"/>
                    <a:pt x="10" y="232"/>
                  </a:cubicBezTo>
                  <a:cubicBezTo>
                    <a:pt x="4" y="233"/>
                    <a:pt x="0" y="237"/>
                    <a:pt x="1" y="242"/>
                  </a:cubicBezTo>
                  <a:cubicBezTo>
                    <a:pt x="0" y="275"/>
                    <a:pt x="0" y="275"/>
                    <a:pt x="0" y="275"/>
                  </a:cubicBezTo>
                  <a:cubicBezTo>
                    <a:pt x="0" y="280"/>
                    <a:pt x="4" y="284"/>
                    <a:pt x="9" y="285"/>
                  </a:cubicBezTo>
                  <a:cubicBezTo>
                    <a:pt x="63" y="292"/>
                    <a:pt x="63" y="292"/>
                    <a:pt x="63" y="292"/>
                  </a:cubicBezTo>
                  <a:cubicBezTo>
                    <a:pt x="64" y="292"/>
                    <a:pt x="64" y="292"/>
                    <a:pt x="64" y="292"/>
                  </a:cubicBezTo>
                  <a:cubicBezTo>
                    <a:pt x="64" y="296"/>
                    <a:pt x="65" y="300"/>
                    <a:pt x="66" y="303"/>
                  </a:cubicBezTo>
                  <a:cubicBezTo>
                    <a:pt x="65" y="304"/>
                    <a:pt x="65" y="304"/>
                    <a:pt x="65" y="304"/>
                  </a:cubicBezTo>
                  <a:cubicBezTo>
                    <a:pt x="18" y="331"/>
                    <a:pt x="18" y="331"/>
                    <a:pt x="18" y="331"/>
                  </a:cubicBezTo>
                  <a:cubicBezTo>
                    <a:pt x="14" y="334"/>
                    <a:pt x="12" y="340"/>
                    <a:pt x="14" y="344"/>
                  </a:cubicBezTo>
                  <a:cubicBezTo>
                    <a:pt x="27" y="374"/>
                    <a:pt x="27" y="374"/>
                    <a:pt x="27" y="374"/>
                  </a:cubicBezTo>
                  <a:cubicBezTo>
                    <a:pt x="28" y="379"/>
                    <a:pt x="34" y="381"/>
                    <a:pt x="39" y="380"/>
                  </a:cubicBezTo>
                  <a:cubicBezTo>
                    <a:pt x="91" y="365"/>
                    <a:pt x="91" y="365"/>
                    <a:pt x="91" y="365"/>
                  </a:cubicBezTo>
                  <a:cubicBezTo>
                    <a:pt x="93" y="368"/>
                    <a:pt x="96" y="372"/>
                    <a:pt x="98" y="375"/>
                  </a:cubicBezTo>
                  <a:cubicBezTo>
                    <a:pt x="65" y="417"/>
                    <a:pt x="65" y="417"/>
                    <a:pt x="65" y="417"/>
                  </a:cubicBezTo>
                  <a:cubicBezTo>
                    <a:pt x="62" y="421"/>
                    <a:pt x="62" y="427"/>
                    <a:pt x="66" y="430"/>
                  </a:cubicBezTo>
                  <a:cubicBezTo>
                    <a:pt x="89" y="454"/>
                    <a:pt x="89" y="454"/>
                    <a:pt x="89" y="454"/>
                  </a:cubicBezTo>
                  <a:cubicBezTo>
                    <a:pt x="92" y="457"/>
                    <a:pt x="98" y="458"/>
                    <a:pt x="102" y="454"/>
                  </a:cubicBezTo>
                  <a:cubicBezTo>
                    <a:pt x="144" y="422"/>
                    <a:pt x="144" y="422"/>
                    <a:pt x="144" y="422"/>
                  </a:cubicBezTo>
                  <a:cubicBezTo>
                    <a:pt x="148" y="425"/>
                    <a:pt x="151" y="427"/>
                    <a:pt x="155" y="429"/>
                  </a:cubicBezTo>
                  <a:cubicBezTo>
                    <a:pt x="141" y="479"/>
                    <a:pt x="141" y="479"/>
                    <a:pt x="141" y="479"/>
                  </a:cubicBezTo>
                  <a:cubicBezTo>
                    <a:pt x="139" y="484"/>
                    <a:pt x="142" y="489"/>
                    <a:pt x="146" y="491"/>
                  </a:cubicBezTo>
                  <a:cubicBezTo>
                    <a:pt x="176" y="504"/>
                    <a:pt x="176" y="504"/>
                    <a:pt x="176" y="504"/>
                  </a:cubicBezTo>
                  <a:cubicBezTo>
                    <a:pt x="181" y="506"/>
                    <a:pt x="186" y="504"/>
                    <a:pt x="189" y="499"/>
                  </a:cubicBezTo>
                  <a:cubicBezTo>
                    <a:pt x="215" y="455"/>
                    <a:pt x="215" y="455"/>
                    <a:pt x="215" y="455"/>
                  </a:cubicBezTo>
                  <a:cubicBezTo>
                    <a:pt x="220" y="456"/>
                    <a:pt x="224" y="457"/>
                    <a:pt x="229" y="457"/>
                  </a:cubicBezTo>
                  <a:cubicBezTo>
                    <a:pt x="235" y="509"/>
                    <a:pt x="235" y="509"/>
                    <a:pt x="235" y="509"/>
                  </a:cubicBezTo>
                  <a:cubicBezTo>
                    <a:pt x="236" y="514"/>
                    <a:pt x="240" y="518"/>
                    <a:pt x="245" y="518"/>
                  </a:cubicBezTo>
                  <a:cubicBezTo>
                    <a:pt x="278" y="518"/>
                    <a:pt x="278" y="518"/>
                    <a:pt x="278" y="518"/>
                  </a:cubicBezTo>
                  <a:cubicBezTo>
                    <a:pt x="283" y="518"/>
                    <a:pt x="287" y="514"/>
                    <a:pt x="288" y="509"/>
                  </a:cubicBezTo>
                  <a:cubicBezTo>
                    <a:pt x="294" y="457"/>
                    <a:pt x="294" y="457"/>
                    <a:pt x="294" y="457"/>
                  </a:cubicBezTo>
                  <a:cubicBezTo>
                    <a:pt x="297" y="457"/>
                    <a:pt x="299" y="456"/>
                    <a:pt x="302" y="456"/>
                  </a:cubicBezTo>
                  <a:cubicBezTo>
                    <a:pt x="327" y="499"/>
                    <a:pt x="327" y="499"/>
                    <a:pt x="327" y="499"/>
                  </a:cubicBezTo>
                  <a:cubicBezTo>
                    <a:pt x="330" y="504"/>
                    <a:pt x="335" y="506"/>
                    <a:pt x="340" y="504"/>
                  </a:cubicBezTo>
                  <a:cubicBezTo>
                    <a:pt x="370" y="491"/>
                    <a:pt x="370" y="491"/>
                    <a:pt x="370" y="491"/>
                  </a:cubicBezTo>
                  <a:cubicBezTo>
                    <a:pt x="374" y="489"/>
                    <a:pt x="377" y="484"/>
                    <a:pt x="375" y="479"/>
                  </a:cubicBezTo>
                  <a:cubicBezTo>
                    <a:pt x="362" y="433"/>
                    <a:pt x="362" y="433"/>
                    <a:pt x="362" y="433"/>
                  </a:cubicBezTo>
                  <a:cubicBezTo>
                    <a:pt x="367" y="430"/>
                    <a:pt x="371" y="427"/>
                    <a:pt x="375" y="425"/>
                  </a:cubicBezTo>
                  <a:cubicBezTo>
                    <a:pt x="414" y="454"/>
                    <a:pt x="414" y="454"/>
                    <a:pt x="414" y="454"/>
                  </a:cubicBezTo>
                  <a:cubicBezTo>
                    <a:pt x="418" y="458"/>
                    <a:pt x="424" y="457"/>
                    <a:pt x="427" y="454"/>
                  </a:cubicBezTo>
                  <a:cubicBezTo>
                    <a:pt x="450" y="430"/>
                    <a:pt x="450" y="430"/>
                    <a:pt x="450" y="430"/>
                  </a:cubicBezTo>
                  <a:cubicBezTo>
                    <a:pt x="454" y="427"/>
                    <a:pt x="454" y="421"/>
                    <a:pt x="451" y="417"/>
                  </a:cubicBezTo>
                  <a:cubicBezTo>
                    <a:pt x="421" y="380"/>
                    <a:pt x="421" y="380"/>
                    <a:pt x="421" y="380"/>
                  </a:cubicBezTo>
                  <a:cubicBezTo>
                    <a:pt x="425" y="375"/>
                    <a:pt x="428" y="371"/>
                    <a:pt x="431" y="366"/>
                  </a:cubicBezTo>
                  <a:cubicBezTo>
                    <a:pt x="477" y="380"/>
                    <a:pt x="477" y="380"/>
                    <a:pt x="477" y="380"/>
                  </a:cubicBezTo>
                  <a:cubicBezTo>
                    <a:pt x="482" y="381"/>
                    <a:pt x="487" y="379"/>
                    <a:pt x="489" y="374"/>
                  </a:cubicBezTo>
                  <a:cubicBezTo>
                    <a:pt x="502" y="344"/>
                    <a:pt x="502" y="344"/>
                    <a:pt x="502" y="344"/>
                  </a:cubicBezTo>
                  <a:cubicBezTo>
                    <a:pt x="504" y="340"/>
                    <a:pt x="502" y="334"/>
                    <a:pt x="498" y="331"/>
                  </a:cubicBezTo>
                  <a:cubicBezTo>
                    <a:pt x="456" y="307"/>
                    <a:pt x="456" y="307"/>
                    <a:pt x="456" y="307"/>
                  </a:cubicBezTo>
                  <a:cubicBezTo>
                    <a:pt x="457" y="302"/>
                    <a:pt x="458" y="296"/>
                    <a:pt x="459" y="291"/>
                  </a:cubicBezTo>
                  <a:cubicBezTo>
                    <a:pt x="507" y="285"/>
                    <a:pt x="507" y="285"/>
                    <a:pt x="507" y="285"/>
                  </a:cubicBezTo>
                  <a:cubicBezTo>
                    <a:pt x="512" y="284"/>
                    <a:pt x="516" y="280"/>
                    <a:pt x="516" y="275"/>
                  </a:cubicBezTo>
                  <a:lnTo>
                    <a:pt x="515" y="242"/>
                  </a:lnTo>
                  <a:close/>
                  <a:moveTo>
                    <a:pt x="258" y="431"/>
                  </a:moveTo>
                  <a:cubicBezTo>
                    <a:pt x="163" y="431"/>
                    <a:pt x="86" y="354"/>
                    <a:pt x="86" y="259"/>
                  </a:cubicBezTo>
                  <a:cubicBezTo>
                    <a:pt x="86" y="164"/>
                    <a:pt x="163" y="87"/>
                    <a:pt x="258" y="87"/>
                  </a:cubicBezTo>
                  <a:cubicBezTo>
                    <a:pt x="353" y="87"/>
                    <a:pt x="430" y="164"/>
                    <a:pt x="430" y="259"/>
                  </a:cubicBezTo>
                  <a:cubicBezTo>
                    <a:pt x="430" y="354"/>
                    <a:pt x="353" y="431"/>
                    <a:pt x="258" y="4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7"/>
            <p:cNvSpPr>
              <a:spLocks noEditPoints="1"/>
            </p:cNvSpPr>
            <p:nvPr/>
          </p:nvSpPr>
          <p:spPr bwMode="auto">
            <a:xfrm>
              <a:off x="2606" y="2327"/>
              <a:ext cx="589" cy="589"/>
            </a:xfrm>
            <a:custGeom>
              <a:avLst/>
              <a:gdLst>
                <a:gd name="T0" fmla="*/ 150 w 300"/>
                <a:gd name="T1" fmla="*/ 0 h 300"/>
                <a:gd name="T2" fmla="*/ 0 w 300"/>
                <a:gd name="T3" fmla="*/ 150 h 300"/>
                <a:gd name="T4" fmla="*/ 150 w 300"/>
                <a:gd name="T5" fmla="*/ 300 h 300"/>
                <a:gd name="T6" fmla="*/ 300 w 300"/>
                <a:gd name="T7" fmla="*/ 150 h 300"/>
                <a:gd name="T8" fmla="*/ 150 w 300"/>
                <a:gd name="T9" fmla="*/ 0 h 300"/>
                <a:gd name="T10" fmla="*/ 150 w 300"/>
                <a:gd name="T11" fmla="*/ 278 h 300"/>
                <a:gd name="T12" fmla="*/ 22 w 300"/>
                <a:gd name="T13" fmla="*/ 150 h 300"/>
                <a:gd name="T14" fmla="*/ 150 w 300"/>
                <a:gd name="T15" fmla="*/ 22 h 300"/>
                <a:gd name="T16" fmla="*/ 278 w 300"/>
                <a:gd name="T17" fmla="*/ 150 h 300"/>
                <a:gd name="T18" fmla="*/ 150 w 300"/>
                <a:gd name="T19" fmla="*/ 27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0" h="300">
                  <a:moveTo>
                    <a:pt x="150" y="0"/>
                  </a:moveTo>
                  <a:cubicBezTo>
                    <a:pt x="67" y="0"/>
                    <a:pt x="0" y="67"/>
                    <a:pt x="0" y="150"/>
                  </a:cubicBezTo>
                  <a:cubicBezTo>
                    <a:pt x="0" y="233"/>
                    <a:pt x="67" y="300"/>
                    <a:pt x="150" y="300"/>
                  </a:cubicBezTo>
                  <a:cubicBezTo>
                    <a:pt x="233" y="300"/>
                    <a:pt x="300" y="233"/>
                    <a:pt x="300" y="150"/>
                  </a:cubicBezTo>
                  <a:cubicBezTo>
                    <a:pt x="300" y="67"/>
                    <a:pt x="233" y="0"/>
                    <a:pt x="150" y="0"/>
                  </a:cubicBezTo>
                  <a:close/>
                  <a:moveTo>
                    <a:pt x="150" y="278"/>
                  </a:moveTo>
                  <a:cubicBezTo>
                    <a:pt x="79" y="278"/>
                    <a:pt x="22" y="221"/>
                    <a:pt x="22" y="150"/>
                  </a:cubicBezTo>
                  <a:cubicBezTo>
                    <a:pt x="22" y="79"/>
                    <a:pt x="79" y="22"/>
                    <a:pt x="150" y="22"/>
                  </a:cubicBezTo>
                  <a:cubicBezTo>
                    <a:pt x="221" y="22"/>
                    <a:pt x="278" y="79"/>
                    <a:pt x="278" y="150"/>
                  </a:cubicBezTo>
                  <a:cubicBezTo>
                    <a:pt x="278" y="221"/>
                    <a:pt x="221" y="278"/>
                    <a:pt x="150" y="2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18"/>
            <p:cNvSpPr>
              <a:spLocks noEditPoints="1"/>
            </p:cNvSpPr>
            <p:nvPr/>
          </p:nvSpPr>
          <p:spPr bwMode="auto">
            <a:xfrm>
              <a:off x="1657" y="0"/>
              <a:ext cx="739" cy="738"/>
            </a:xfrm>
            <a:custGeom>
              <a:avLst/>
              <a:gdLst>
                <a:gd name="T0" fmla="*/ 330 w 376"/>
                <a:gd name="T1" fmla="*/ 303 h 376"/>
                <a:gd name="T2" fmla="*/ 309 w 376"/>
                <a:gd name="T3" fmla="*/ 276 h 376"/>
                <a:gd name="T4" fmla="*/ 325 w 376"/>
                <a:gd name="T5" fmla="*/ 246 h 376"/>
                <a:gd name="T6" fmla="*/ 335 w 376"/>
                <a:gd name="T7" fmla="*/ 209 h 376"/>
                <a:gd name="T8" fmla="*/ 369 w 376"/>
                <a:gd name="T9" fmla="*/ 204 h 376"/>
                <a:gd name="T10" fmla="*/ 376 w 376"/>
                <a:gd name="T11" fmla="*/ 197 h 376"/>
                <a:gd name="T12" fmla="*/ 375 w 376"/>
                <a:gd name="T13" fmla="*/ 173 h 376"/>
                <a:gd name="T14" fmla="*/ 368 w 376"/>
                <a:gd name="T15" fmla="*/ 166 h 376"/>
                <a:gd name="T16" fmla="*/ 333 w 376"/>
                <a:gd name="T17" fmla="*/ 162 h 376"/>
                <a:gd name="T18" fmla="*/ 307 w 376"/>
                <a:gd name="T19" fmla="*/ 104 h 376"/>
                <a:gd name="T20" fmla="*/ 332 w 376"/>
                <a:gd name="T21" fmla="*/ 75 h 376"/>
                <a:gd name="T22" fmla="*/ 332 w 376"/>
                <a:gd name="T23" fmla="*/ 65 h 376"/>
                <a:gd name="T24" fmla="*/ 315 w 376"/>
                <a:gd name="T25" fmla="*/ 48 h 376"/>
                <a:gd name="T26" fmla="*/ 305 w 376"/>
                <a:gd name="T27" fmla="*/ 47 h 376"/>
                <a:gd name="T28" fmla="*/ 273 w 376"/>
                <a:gd name="T29" fmla="*/ 71 h 376"/>
                <a:gd name="T30" fmla="*/ 273 w 376"/>
                <a:gd name="T31" fmla="*/ 71 h 376"/>
                <a:gd name="T32" fmla="*/ 244 w 376"/>
                <a:gd name="T33" fmla="*/ 55 h 376"/>
                <a:gd name="T34" fmla="*/ 215 w 376"/>
                <a:gd name="T35" fmla="*/ 47 h 376"/>
                <a:gd name="T36" fmla="*/ 215 w 376"/>
                <a:gd name="T37" fmla="*/ 46 h 376"/>
                <a:gd name="T38" fmla="*/ 208 w 376"/>
                <a:gd name="T39" fmla="*/ 7 h 376"/>
                <a:gd name="T40" fmla="*/ 201 w 376"/>
                <a:gd name="T41" fmla="*/ 0 h 376"/>
                <a:gd name="T42" fmla="*/ 177 w 376"/>
                <a:gd name="T43" fmla="*/ 2 h 376"/>
                <a:gd name="T44" fmla="*/ 170 w 376"/>
                <a:gd name="T45" fmla="*/ 9 h 376"/>
                <a:gd name="T46" fmla="*/ 167 w 376"/>
                <a:gd name="T47" fmla="*/ 46 h 376"/>
                <a:gd name="T48" fmla="*/ 105 w 376"/>
                <a:gd name="T49" fmla="*/ 70 h 376"/>
                <a:gd name="T50" fmla="*/ 75 w 376"/>
                <a:gd name="T51" fmla="*/ 47 h 376"/>
                <a:gd name="T52" fmla="*/ 65 w 376"/>
                <a:gd name="T53" fmla="*/ 47 h 376"/>
                <a:gd name="T54" fmla="*/ 49 w 376"/>
                <a:gd name="T55" fmla="*/ 64 h 376"/>
                <a:gd name="T56" fmla="*/ 48 w 376"/>
                <a:gd name="T57" fmla="*/ 74 h 376"/>
                <a:gd name="T58" fmla="*/ 71 w 376"/>
                <a:gd name="T59" fmla="*/ 103 h 376"/>
                <a:gd name="T60" fmla="*/ 53 w 376"/>
                <a:gd name="T61" fmla="*/ 136 h 376"/>
                <a:gd name="T62" fmla="*/ 44 w 376"/>
                <a:gd name="T63" fmla="*/ 166 h 376"/>
                <a:gd name="T64" fmla="*/ 7 w 376"/>
                <a:gd name="T65" fmla="*/ 172 h 376"/>
                <a:gd name="T66" fmla="*/ 1 w 376"/>
                <a:gd name="T67" fmla="*/ 179 h 376"/>
                <a:gd name="T68" fmla="*/ 1 w 376"/>
                <a:gd name="T69" fmla="*/ 203 h 376"/>
                <a:gd name="T70" fmla="*/ 8 w 376"/>
                <a:gd name="T71" fmla="*/ 210 h 376"/>
                <a:gd name="T72" fmla="*/ 44 w 376"/>
                <a:gd name="T73" fmla="*/ 214 h 376"/>
                <a:gd name="T74" fmla="*/ 70 w 376"/>
                <a:gd name="T75" fmla="*/ 278 h 376"/>
                <a:gd name="T76" fmla="*/ 49 w 376"/>
                <a:gd name="T77" fmla="*/ 305 h 376"/>
                <a:gd name="T78" fmla="*/ 50 w 376"/>
                <a:gd name="T79" fmla="*/ 314 h 376"/>
                <a:gd name="T80" fmla="*/ 66 w 376"/>
                <a:gd name="T81" fmla="*/ 331 h 376"/>
                <a:gd name="T82" fmla="*/ 76 w 376"/>
                <a:gd name="T83" fmla="*/ 332 h 376"/>
                <a:gd name="T84" fmla="*/ 103 w 376"/>
                <a:gd name="T85" fmla="*/ 311 h 376"/>
                <a:gd name="T86" fmla="*/ 134 w 376"/>
                <a:gd name="T87" fmla="*/ 327 h 376"/>
                <a:gd name="T88" fmla="*/ 164 w 376"/>
                <a:gd name="T89" fmla="*/ 336 h 376"/>
                <a:gd name="T90" fmla="*/ 169 w 376"/>
                <a:gd name="T91" fmla="*/ 369 h 376"/>
                <a:gd name="T92" fmla="*/ 176 w 376"/>
                <a:gd name="T93" fmla="*/ 376 h 376"/>
                <a:gd name="T94" fmla="*/ 200 w 376"/>
                <a:gd name="T95" fmla="*/ 376 h 376"/>
                <a:gd name="T96" fmla="*/ 207 w 376"/>
                <a:gd name="T97" fmla="*/ 369 h 376"/>
                <a:gd name="T98" fmla="*/ 211 w 376"/>
                <a:gd name="T99" fmla="*/ 336 h 376"/>
                <a:gd name="T100" fmla="*/ 276 w 376"/>
                <a:gd name="T101" fmla="*/ 309 h 376"/>
                <a:gd name="T102" fmla="*/ 303 w 376"/>
                <a:gd name="T103" fmla="*/ 330 h 376"/>
                <a:gd name="T104" fmla="*/ 313 w 376"/>
                <a:gd name="T105" fmla="*/ 330 h 376"/>
                <a:gd name="T106" fmla="*/ 330 w 376"/>
                <a:gd name="T107" fmla="*/ 313 h 376"/>
                <a:gd name="T108" fmla="*/ 330 w 376"/>
                <a:gd name="T109" fmla="*/ 303 h 376"/>
                <a:gd name="T110" fmla="*/ 144 w 376"/>
                <a:gd name="T111" fmla="*/ 300 h 376"/>
                <a:gd name="T112" fmla="*/ 80 w 376"/>
                <a:gd name="T113" fmla="*/ 147 h 376"/>
                <a:gd name="T114" fmla="*/ 233 w 376"/>
                <a:gd name="T115" fmla="*/ 82 h 376"/>
                <a:gd name="T116" fmla="*/ 298 w 376"/>
                <a:gd name="T117" fmla="*/ 236 h 376"/>
                <a:gd name="T118" fmla="*/ 144 w 376"/>
                <a:gd name="T119" fmla="*/ 30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76" h="376">
                  <a:moveTo>
                    <a:pt x="330" y="303"/>
                  </a:moveTo>
                  <a:cubicBezTo>
                    <a:pt x="309" y="276"/>
                    <a:pt x="309" y="276"/>
                    <a:pt x="309" y="276"/>
                  </a:cubicBezTo>
                  <a:cubicBezTo>
                    <a:pt x="315" y="267"/>
                    <a:pt x="321" y="257"/>
                    <a:pt x="325" y="246"/>
                  </a:cubicBezTo>
                  <a:cubicBezTo>
                    <a:pt x="330" y="234"/>
                    <a:pt x="333" y="222"/>
                    <a:pt x="335" y="209"/>
                  </a:cubicBezTo>
                  <a:cubicBezTo>
                    <a:pt x="369" y="204"/>
                    <a:pt x="369" y="204"/>
                    <a:pt x="369" y="204"/>
                  </a:cubicBezTo>
                  <a:cubicBezTo>
                    <a:pt x="373" y="203"/>
                    <a:pt x="376" y="200"/>
                    <a:pt x="376" y="197"/>
                  </a:cubicBezTo>
                  <a:cubicBezTo>
                    <a:pt x="375" y="173"/>
                    <a:pt x="375" y="173"/>
                    <a:pt x="375" y="173"/>
                  </a:cubicBezTo>
                  <a:cubicBezTo>
                    <a:pt x="375" y="169"/>
                    <a:pt x="372" y="166"/>
                    <a:pt x="368" y="166"/>
                  </a:cubicBezTo>
                  <a:cubicBezTo>
                    <a:pt x="333" y="162"/>
                    <a:pt x="333" y="162"/>
                    <a:pt x="333" y="162"/>
                  </a:cubicBezTo>
                  <a:cubicBezTo>
                    <a:pt x="329" y="141"/>
                    <a:pt x="320" y="121"/>
                    <a:pt x="307" y="104"/>
                  </a:cubicBezTo>
                  <a:cubicBezTo>
                    <a:pt x="332" y="75"/>
                    <a:pt x="332" y="75"/>
                    <a:pt x="332" y="75"/>
                  </a:cubicBezTo>
                  <a:cubicBezTo>
                    <a:pt x="334" y="72"/>
                    <a:pt x="334" y="68"/>
                    <a:pt x="332" y="65"/>
                  </a:cubicBezTo>
                  <a:cubicBezTo>
                    <a:pt x="315" y="48"/>
                    <a:pt x="315" y="48"/>
                    <a:pt x="315" y="48"/>
                  </a:cubicBezTo>
                  <a:cubicBezTo>
                    <a:pt x="313" y="45"/>
                    <a:pt x="309" y="45"/>
                    <a:pt x="305" y="47"/>
                  </a:cubicBezTo>
                  <a:cubicBezTo>
                    <a:pt x="273" y="71"/>
                    <a:pt x="273" y="71"/>
                    <a:pt x="273" y="71"/>
                  </a:cubicBezTo>
                  <a:cubicBezTo>
                    <a:pt x="273" y="71"/>
                    <a:pt x="273" y="71"/>
                    <a:pt x="273" y="71"/>
                  </a:cubicBezTo>
                  <a:cubicBezTo>
                    <a:pt x="264" y="65"/>
                    <a:pt x="255" y="59"/>
                    <a:pt x="244" y="55"/>
                  </a:cubicBezTo>
                  <a:cubicBezTo>
                    <a:pt x="235" y="51"/>
                    <a:pt x="225" y="48"/>
                    <a:pt x="215" y="47"/>
                  </a:cubicBezTo>
                  <a:cubicBezTo>
                    <a:pt x="215" y="46"/>
                    <a:pt x="215" y="46"/>
                    <a:pt x="215" y="46"/>
                  </a:cubicBezTo>
                  <a:cubicBezTo>
                    <a:pt x="208" y="7"/>
                    <a:pt x="208" y="7"/>
                    <a:pt x="208" y="7"/>
                  </a:cubicBezTo>
                  <a:cubicBezTo>
                    <a:pt x="208" y="3"/>
                    <a:pt x="204" y="0"/>
                    <a:pt x="201" y="0"/>
                  </a:cubicBezTo>
                  <a:cubicBezTo>
                    <a:pt x="177" y="2"/>
                    <a:pt x="177" y="2"/>
                    <a:pt x="177" y="2"/>
                  </a:cubicBezTo>
                  <a:cubicBezTo>
                    <a:pt x="173" y="1"/>
                    <a:pt x="170" y="5"/>
                    <a:pt x="170" y="9"/>
                  </a:cubicBezTo>
                  <a:cubicBezTo>
                    <a:pt x="167" y="46"/>
                    <a:pt x="167" y="46"/>
                    <a:pt x="167" y="46"/>
                  </a:cubicBezTo>
                  <a:cubicBezTo>
                    <a:pt x="145" y="49"/>
                    <a:pt x="124" y="57"/>
                    <a:pt x="105" y="70"/>
                  </a:cubicBezTo>
                  <a:cubicBezTo>
                    <a:pt x="75" y="47"/>
                    <a:pt x="75" y="47"/>
                    <a:pt x="75" y="47"/>
                  </a:cubicBezTo>
                  <a:cubicBezTo>
                    <a:pt x="72" y="44"/>
                    <a:pt x="68" y="44"/>
                    <a:pt x="65" y="47"/>
                  </a:cubicBezTo>
                  <a:cubicBezTo>
                    <a:pt x="49" y="64"/>
                    <a:pt x="49" y="64"/>
                    <a:pt x="49" y="64"/>
                  </a:cubicBezTo>
                  <a:cubicBezTo>
                    <a:pt x="46" y="66"/>
                    <a:pt x="46" y="71"/>
                    <a:pt x="48" y="74"/>
                  </a:cubicBezTo>
                  <a:cubicBezTo>
                    <a:pt x="71" y="103"/>
                    <a:pt x="71" y="103"/>
                    <a:pt x="71" y="103"/>
                  </a:cubicBezTo>
                  <a:cubicBezTo>
                    <a:pt x="64" y="113"/>
                    <a:pt x="58" y="124"/>
                    <a:pt x="53" y="136"/>
                  </a:cubicBezTo>
                  <a:cubicBezTo>
                    <a:pt x="49" y="146"/>
                    <a:pt x="46" y="156"/>
                    <a:pt x="44" y="166"/>
                  </a:cubicBezTo>
                  <a:cubicBezTo>
                    <a:pt x="7" y="172"/>
                    <a:pt x="7" y="172"/>
                    <a:pt x="7" y="172"/>
                  </a:cubicBezTo>
                  <a:cubicBezTo>
                    <a:pt x="3" y="172"/>
                    <a:pt x="0" y="176"/>
                    <a:pt x="1" y="179"/>
                  </a:cubicBezTo>
                  <a:cubicBezTo>
                    <a:pt x="1" y="203"/>
                    <a:pt x="1" y="203"/>
                    <a:pt x="1" y="203"/>
                  </a:cubicBezTo>
                  <a:cubicBezTo>
                    <a:pt x="1" y="206"/>
                    <a:pt x="4" y="210"/>
                    <a:pt x="8" y="210"/>
                  </a:cubicBezTo>
                  <a:cubicBezTo>
                    <a:pt x="44" y="214"/>
                    <a:pt x="44" y="214"/>
                    <a:pt x="44" y="214"/>
                  </a:cubicBezTo>
                  <a:cubicBezTo>
                    <a:pt x="47" y="237"/>
                    <a:pt x="56" y="259"/>
                    <a:pt x="70" y="278"/>
                  </a:cubicBezTo>
                  <a:cubicBezTo>
                    <a:pt x="49" y="305"/>
                    <a:pt x="49" y="305"/>
                    <a:pt x="49" y="305"/>
                  </a:cubicBezTo>
                  <a:cubicBezTo>
                    <a:pt x="47" y="308"/>
                    <a:pt x="47" y="312"/>
                    <a:pt x="50" y="314"/>
                  </a:cubicBezTo>
                  <a:cubicBezTo>
                    <a:pt x="66" y="331"/>
                    <a:pt x="66" y="331"/>
                    <a:pt x="66" y="331"/>
                  </a:cubicBezTo>
                  <a:cubicBezTo>
                    <a:pt x="69" y="334"/>
                    <a:pt x="73" y="334"/>
                    <a:pt x="76" y="332"/>
                  </a:cubicBezTo>
                  <a:cubicBezTo>
                    <a:pt x="103" y="311"/>
                    <a:pt x="103" y="311"/>
                    <a:pt x="103" y="311"/>
                  </a:cubicBezTo>
                  <a:cubicBezTo>
                    <a:pt x="113" y="317"/>
                    <a:pt x="123" y="323"/>
                    <a:pt x="134" y="327"/>
                  </a:cubicBezTo>
                  <a:cubicBezTo>
                    <a:pt x="144" y="331"/>
                    <a:pt x="154" y="334"/>
                    <a:pt x="164" y="336"/>
                  </a:cubicBezTo>
                  <a:cubicBezTo>
                    <a:pt x="169" y="369"/>
                    <a:pt x="169" y="369"/>
                    <a:pt x="169" y="369"/>
                  </a:cubicBezTo>
                  <a:cubicBezTo>
                    <a:pt x="170" y="373"/>
                    <a:pt x="173" y="376"/>
                    <a:pt x="176" y="376"/>
                  </a:cubicBezTo>
                  <a:cubicBezTo>
                    <a:pt x="200" y="376"/>
                    <a:pt x="200" y="376"/>
                    <a:pt x="200" y="376"/>
                  </a:cubicBezTo>
                  <a:cubicBezTo>
                    <a:pt x="204" y="376"/>
                    <a:pt x="207" y="373"/>
                    <a:pt x="207" y="369"/>
                  </a:cubicBezTo>
                  <a:cubicBezTo>
                    <a:pt x="211" y="336"/>
                    <a:pt x="211" y="336"/>
                    <a:pt x="211" y="336"/>
                  </a:cubicBezTo>
                  <a:cubicBezTo>
                    <a:pt x="235" y="333"/>
                    <a:pt x="257" y="323"/>
                    <a:pt x="276" y="309"/>
                  </a:cubicBezTo>
                  <a:cubicBezTo>
                    <a:pt x="303" y="330"/>
                    <a:pt x="303" y="330"/>
                    <a:pt x="303" y="330"/>
                  </a:cubicBezTo>
                  <a:cubicBezTo>
                    <a:pt x="306" y="332"/>
                    <a:pt x="310" y="332"/>
                    <a:pt x="313" y="330"/>
                  </a:cubicBezTo>
                  <a:cubicBezTo>
                    <a:pt x="330" y="313"/>
                    <a:pt x="330" y="313"/>
                    <a:pt x="330" y="313"/>
                  </a:cubicBezTo>
                  <a:cubicBezTo>
                    <a:pt x="332" y="310"/>
                    <a:pt x="332" y="306"/>
                    <a:pt x="330" y="303"/>
                  </a:cubicBezTo>
                  <a:close/>
                  <a:moveTo>
                    <a:pt x="144" y="300"/>
                  </a:moveTo>
                  <a:cubicBezTo>
                    <a:pt x="84" y="276"/>
                    <a:pt x="55" y="207"/>
                    <a:pt x="80" y="147"/>
                  </a:cubicBezTo>
                  <a:cubicBezTo>
                    <a:pt x="104" y="86"/>
                    <a:pt x="173" y="57"/>
                    <a:pt x="233" y="82"/>
                  </a:cubicBezTo>
                  <a:cubicBezTo>
                    <a:pt x="294" y="106"/>
                    <a:pt x="323" y="175"/>
                    <a:pt x="298" y="236"/>
                  </a:cubicBezTo>
                  <a:cubicBezTo>
                    <a:pt x="274" y="296"/>
                    <a:pt x="205" y="325"/>
                    <a:pt x="144" y="3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19"/>
            <p:cNvSpPr>
              <a:spLocks noEditPoints="1"/>
            </p:cNvSpPr>
            <p:nvPr/>
          </p:nvSpPr>
          <p:spPr bwMode="auto">
            <a:xfrm>
              <a:off x="1645" y="4"/>
              <a:ext cx="737" cy="738"/>
            </a:xfrm>
            <a:custGeom>
              <a:avLst/>
              <a:gdLst>
                <a:gd name="T0" fmla="*/ 330 w 375"/>
                <a:gd name="T1" fmla="*/ 303 h 376"/>
                <a:gd name="T2" fmla="*/ 309 w 375"/>
                <a:gd name="T3" fmla="*/ 275 h 376"/>
                <a:gd name="T4" fmla="*/ 325 w 375"/>
                <a:gd name="T5" fmla="*/ 246 h 376"/>
                <a:gd name="T6" fmla="*/ 334 w 375"/>
                <a:gd name="T7" fmla="*/ 209 h 376"/>
                <a:gd name="T8" fmla="*/ 369 w 375"/>
                <a:gd name="T9" fmla="*/ 204 h 376"/>
                <a:gd name="T10" fmla="*/ 375 w 375"/>
                <a:gd name="T11" fmla="*/ 196 h 376"/>
                <a:gd name="T12" fmla="*/ 375 w 375"/>
                <a:gd name="T13" fmla="*/ 173 h 376"/>
                <a:gd name="T14" fmla="*/ 368 w 375"/>
                <a:gd name="T15" fmla="*/ 165 h 376"/>
                <a:gd name="T16" fmla="*/ 332 w 375"/>
                <a:gd name="T17" fmla="*/ 162 h 376"/>
                <a:gd name="T18" fmla="*/ 307 w 375"/>
                <a:gd name="T19" fmla="*/ 104 h 376"/>
                <a:gd name="T20" fmla="*/ 331 w 375"/>
                <a:gd name="T21" fmla="*/ 75 h 376"/>
                <a:gd name="T22" fmla="*/ 331 w 375"/>
                <a:gd name="T23" fmla="*/ 65 h 376"/>
                <a:gd name="T24" fmla="*/ 315 w 375"/>
                <a:gd name="T25" fmla="*/ 48 h 376"/>
                <a:gd name="T26" fmla="*/ 305 w 375"/>
                <a:gd name="T27" fmla="*/ 47 h 376"/>
                <a:gd name="T28" fmla="*/ 273 w 375"/>
                <a:gd name="T29" fmla="*/ 70 h 376"/>
                <a:gd name="T30" fmla="*/ 273 w 375"/>
                <a:gd name="T31" fmla="*/ 70 h 376"/>
                <a:gd name="T32" fmla="*/ 244 w 375"/>
                <a:gd name="T33" fmla="*/ 55 h 376"/>
                <a:gd name="T34" fmla="*/ 215 w 375"/>
                <a:gd name="T35" fmla="*/ 46 h 376"/>
                <a:gd name="T36" fmla="*/ 215 w 375"/>
                <a:gd name="T37" fmla="*/ 45 h 376"/>
                <a:gd name="T38" fmla="*/ 208 w 375"/>
                <a:gd name="T39" fmla="*/ 6 h 376"/>
                <a:gd name="T40" fmla="*/ 200 w 375"/>
                <a:gd name="T41" fmla="*/ 0 h 376"/>
                <a:gd name="T42" fmla="*/ 176 w 375"/>
                <a:gd name="T43" fmla="*/ 1 h 376"/>
                <a:gd name="T44" fmla="*/ 170 w 375"/>
                <a:gd name="T45" fmla="*/ 8 h 376"/>
                <a:gd name="T46" fmla="*/ 167 w 375"/>
                <a:gd name="T47" fmla="*/ 45 h 376"/>
                <a:gd name="T48" fmla="*/ 105 w 375"/>
                <a:gd name="T49" fmla="*/ 70 h 376"/>
                <a:gd name="T50" fmla="*/ 75 w 375"/>
                <a:gd name="T51" fmla="*/ 46 h 376"/>
                <a:gd name="T52" fmla="*/ 65 w 375"/>
                <a:gd name="T53" fmla="*/ 47 h 376"/>
                <a:gd name="T54" fmla="*/ 48 w 375"/>
                <a:gd name="T55" fmla="*/ 64 h 376"/>
                <a:gd name="T56" fmla="*/ 48 w 375"/>
                <a:gd name="T57" fmla="*/ 73 h 376"/>
                <a:gd name="T58" fmla="*/ 70 w 375"/>
                <a:gd name="T59" fmla="*/ 103 h 376"/>
                <a:gd name="T60" fmla="*/ 52 w 375"/>
                <a:gd name="T61" fmla="*/ 135 h 376"/>
                <a:gd name="T62" fmla="*/ 44 w 375"/>
                <a:gd name="T63" fmla="*/ 166 h 376"/>
                <a:gd name="T64" fmla="*/ 7 w 375"/>
                <a:gd name="T65" fmla="*/ 171 h 376"/>
                <a:gd name="T66" fmla="*/ 0 w 375"/>
                <a:gd name="T67" fmla="*/ 179 h 376"/>
                <a:gd name="T68" fmla="*/ 1 w 375"/>
                <a:gd name="T69" fmla="*/ 203 h 376"/>
                <a:gd name="T70" fmla="*/ 7 w 375"/>
                <a:gd name="T71" fmla="*/ 210 h 376"/>
                <a:gd name="T72" fmla="*/ 43 w 375"/>
                <a:gd name="T73" fmla="*/ 214 h 376"/>
                <a:gd name="T74" fmla="*/ 70 w 375"/>
                <a:gd name="T75" fmla="*/ 277 h 376"/>
                <a:gd name="T76" fmla="*/ 49 w 375"/>
                <a:gd name="T77" fmla="*/ 304 h 376"/>
                <a:gd name="T78" fmla="*/ 49 w 375"/>
                <a:gd name="T79" fmla="*/ 314 h 376"/>
                <a:gd name="T80" fmla="*/ 66 w 375"/>
                <a:gd name="T81" fmla="*/ 331 h 376"/>
                <a:gd name="T82" fmla="*/ 76 w 375"/>
                <a:gd name="T83" fmla="*/ 331 h 376"/>
                <a:gd name="T84" fmla="*/ 103 w 375"/>
                <a:gd name="T85" fmla="*/ 310 h 376"/>
                <a:gd name="T86" fmla="*/ 133 w 375"/>
                <a:gd name="T87" fmla="*/ 327 h 376"/>
                <a:gd name="T88" fmla="*/ 164 w 375"/>
                <a:gd name="T89" fmla="*/ 336 h 376"/>
                <a:gd name="T90" fmla="*/ 169 w 375"/>
                <a:gd name="T91" fmla="*/ 369 h 376"/>
                <a:gd name="T92" fmla="*/ 176 w 375"/>
                <a:gd name="T93" fmla="*/ 376 h 376"/>
                <a:gd name="T94" fmla="*/ 200 w 375"/>
                <a:gd name="T95" fmla="*/ 375 h 376"/>
                <a:gd name="T96" fmla="*/ 207 w 375"/>
                <a:gd name="T97" fmla="*/ 368 h 376"/>
                <a:gd name="T98" fmla="*/ 210 w 375"/>
                <a:gd name="T99" fmla="*/ 336 h 376"/>
                <a:gd name="T100" fmla="*/ 276 w 375"/>
                <a:gd name="T101" fmla="*/ 309 h 376"/>
                <a:gd name="T102" fmla="*/ 302 w 375"/>
                <a:gd name="T103" fmla="*/ 330 h 376"/>
                <a:gd name="T104" fmla="*/ 312 w 375"/>
                <a:gd name="T105" fmla="*/ 329 h 376"/>
                <a:gd name="T106" fmla="*/ 329 w 375"/>
                <a:gd name="T107" fmla="*/ 312 h 376"/>
                <a:gd name="T108" fmla="*/ 330 w 375"/>
                <a:gd name="T109" fmla="*/ 303 h 376"/>
                <a:gd name="T110" fmla="*/ 143 w 375"/>
                <a:gd name="T111" fmla="*/ 303 h 376"/>
                <a:gd name="T112" fmla="*/ 76 w 375"/>
                <a:gd name="T113" fmla="*/ 145 h 376"/>
                <a:gd name="T114" fmla="*/ 234 w 375"/>
                <a:gd name="T115" fmla="*/ 78 h 376"/>
                <a:gd name="T116" fmla="*/ 301 w 375"/>
                <a:gd name="T117" fmla="*/ 236 h 376"/>
                <a:gd name="T118" fmla="*/ 143 w 375"/>
                <a:gd name="T119" fmla="*/ 30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75" h="376">
                  <a:moveTo>
                    <a:pt x="330" y="303"/>
                  </a:moveTo>
                  <a:cubicBezTo>
                    <a:pt x="309" y="275"/>
                    <a:pt x="309" y="275"/>
                    <a:pt x="309" y="275"/>
                  </a:cubicBezTo>
                  <a:cubicBezTo>
                    <a:pt x="315" y="266"/>
                    <a:pt x="320" y="257"/>
                    <a:pt x="325" y="246"/>
                  </a:cubicBezTo>
                  <a:cubicBezTo>
                    <a:pt x="329" y="234"/>
                    <a:pt x="333" y="221"/>
                    <a:pt x="334" y="209"/>
                  </a:cubicBezTo>
                  <a:cubicBezTo>
                    <a:pt x="369" y="204"/>
                    <a:pt x="369" y="204"/>
                    <a:pt x="369" y="204"/>
                  </a:cubicBezTo>
                  <a:cubicBezTo>
                    <a:pt x="373" y="203"/>
                    <a:pt x="375" y="200"/>
                    <a:pt x="375" y="196"/>
                  </a:cubicBezTo>
                  <a:cubicBezTo>
                    <a:pt x="375" y="173"/>
                    <a:pt x="375" y="173"/>
                    <a:pt x="375" y="173"/>
                  </a:cubicBezTo>
                  <a:cubicBezTo>
                    <a:pt x="375" y="169"/>
                    <a:pt x="372" y="166"/>
                    <a:pt x="368" y="165"/>
                  </a:cubicBezTo>
                  <a:cubicBezTo>
                    <a:pt x="332" y="162"/>
                    <a:pt x="332" y="162"/>
                    <a:pt x="332" y="162"/>
                  </a:cubicBezTo>
                  <a:cubicBezTo>
                    <a:pt x="328" y="141"/>
                    <a:pt x="319" y="121"/>
                    <a:pt x="307" y="104"/>
                  </a:cubicBezTo>
                  <a:cubicBezTo>
                    <a:pt x="331" y="75"/>
                    <a:pt x="331" y="75"/>
                    <a:pt x="331" y="75"/>
                  </a:cubicBezTo>
                  <a:cubicBezTo>
                    <a:pt x="334" y="72"/>
                    <a:pt x="334" y="67"/>
                    <a:pt x="331" y="65"/>
                  </a:cubicBezTo>
                  <a:cubicBezTo>
                    <a:pt x="315" y="48"/>
                    <a:pt x="315" y="48"/>
                    <a:pt x="315" y="48"/>
                  </a:cubicBezTo>
                  <a:cubicBezTo>
                    <a:pt x="312" y="45"/>
                    <a:pt x="308" y="45"/>
                    <a:pt x="305" y="47"/>
                  </a:cubicBezTo>
                  <a:cubicBezTo>
                    <a:pt x="273" y="70"/>
                    <a:pt x="273" y="70"/>
                    <a:pt x="273" y="70"/>
                  </a:cubicBezTo>
                  <a:cubicBezTo>
                    <a:pt x="273" y="70"/>
                    <a:pt x="273" y="70"/>
                    <a:pt x="273" y="70"/>
                  </a:cubicBezTo>
                  <a:cubicBezTo>
                    <a:pt x="264" y="64"/>
                    <a:pt x="254" y="59"/>
                    <a:pt x="244" y="55"/>
                  </a:cubicBezTo>
                  <a:cubicBezTo>
                    <a:pt x="234" y="51"/>
                    <a:pt x="224" y="48"/>
                    <a:pt x="215" y="46"/>
                  </a:cubicBezTo>
                  <a:cubicBezTo>
                    <a:pt x="215" y="45"/>
                    <a:pt x="215" y="45"/>
                    <a:pt x="215" y="45"/>
                  </a:cubicBezTo>
                  <a:cubicBezTo>
                    <a:pt x="208" y="6"/>
                    <a:pt x="208" y="6"/>
                    <a:pt x="208" y="6"/>
                  </a:cubicBezTo>
                  <a:cubicBezTo>
                    <a:pt x="207" y="3"/>
                    <a:pt x="204" y="0"/>
                    <a:pt x="200" y="0"/>
                  </a:cubicBezTo>
                  <a:cubicBezTo>
                    <a:pt x="176" y="1"/>
                    <a:pt x="176" y="1"/>
                    <a:pt x="176" y="1"/>
                  </a:cubicBezTo>
                  <a:cubicBezTo>
                    <a:pt x="173" y="1"/>
                    <a:pt x="170" y="4"/>
                    <a:pt x="170" y="8"/>
                  </a:cubicBezTo>
                  <a:cubicBezTo>
                    <a:pt x="167" y="45"/>
                    <a:pt x="167" y="45"/>
                    <a:pt x="167" y="45"/>
                  </a:cubicBezTo>
                  <a:cubicBezTo>
                    <a:pt x="144" y="49"/>
                    <a:pt x="123" y="57"/>
                    <a:pt x="105" y="70"/>
                  </a:cubicBezTo>
                  <a:cubicBezTo>
                    <a:pt x="75" y="46"/>
                    <a:pt x="75" y="46"/>
                    <a:pt x="75" y="46"/>
                  </a:cubicBezTo>
                  <a:cubicBezTo>
                    <a:pt x="72" y="44"/>
                    <a:pt x="67" y="44"/>
                    <a:pt x="65" y="47"/>
                  </a:cubicBezTo>
                  <a:cubicBezTo>
                    <a:pt x="48" y="64"/>
                    <a:pt x="48" y="64"/>
                    <a:pt x="48" y="64"/>
                  </a:cubicBezTo>
                  <a:cubicBezTo>
                    <a:pt x="45" y="66"/>
                    <a:pt x="45" y="70"/>
                    <a:pt x="48" y="73"/>
                  </a:cubicBezTo>
                  <a:cubicBezTo>
                    <a:pt x="70" y="103"/>
                    <a:pt x="70" y="103"/>
                    <a:pt x="70" y="103"/>
                  </a:cubicBezTo>
                  <a:cubicBezTo>
                    <a:pt x="63" y="113"/>
                    <a:pt x="57" y="124"/>
                    <a:pt x="52" y="135"/>
                  </a:cubicBezTo>
                  <a:cubicBezTo>
                    <a:pt x="48" y="146"/>
                    <a:pt x="45" y="156"/>
                    <a:pt x="44" y="166"/>
                  </a:cubicBezTo>
                  <a:cubicBezTo>
                    <a:pt x="7" y="171"/>
                    <a:pt x="7" y="171"/>
                    <a:pt x="7" y="171"/>
                  </a:cubicBezTo>
                  <a:cubicBezTo>
                    <a:pt x="3" y="172"/>
                    <a:pt x="0" y="175"/>
                    <a:pt x="0" y="179"/>
                  </a:cubicBezTo>
                  <a:cubicBezTo>
                    <a:pt x="1" y="203"/>
                    <a:pt x="1" y="203"/>
                    <a:pt x="1" y="203"/>
                  </a:cubicBezTo>
                  <a:cubicBezTo>
                    <a:pt x="0" y="206"/>
                    <a:pt x="3" y="209"/>
                    <a:pt x="7" y="210"/>
                  </a:cubicBezTo>
                  <a:cubicBezTo>
                    <a:pt x="43" y="214"/>
                    <a:pt x="43" y="214"/>
                    <a:pt x="43" y="214"/>
                  </a:cubicBezTo>
                  <a:cubicBezTo>
                    <a:pt x="47" y="237"/>
                    <a:pt x="56" y="258"/>
                    <a:pt x="70" y="277"/>
                  </a:cubicBezTo>
                  <a:cubicBezTo>
                    <a:pt x="49" y="304"/>
                    <a:pt x="49" y="304"/>
                    <a:pt x="49" y="304"/>
                  </a:cubicBezTo>
                  <a:cubicBezTo>
                    <a:pt x="46" y="307"/>
                    <a:pt x="46" y="312"/>
                    <a:pt x="49" y="314"/>
                  </a:cubicBezTo>
                  <a:cubicBezTo>
                    <a:pt x="66" y="331"/>
                    <a:pt x="66" y="331"/>
                    <a:pt x="66" y="331"/>
                  </a:cubicBezTo>
                  <a:cubicBezTo>
                    <a:pt x="68" y="334"/>
                    <a:pt x="73" y="334"/>
                    <a:pt x="76" y="331"/>
                  </a:cubicBezTo>
                  <a:cubicBezTo>
                    <a:pt x="103" y="310"/>
                    <a:pt x="103" y="310"/>
                    <a:pt x="103" y="310"/>
                  </a:cubicBezTo>
                  <a:cubicBezTo>
                    <a:pt x="112" y="317"/>
                    <a:pt x="122" y="322"/>
                    <a:pt x="133" y="327"/>
                  </a:cubicBezTo>
                  <a:cubicBezTo>
                    <a:pt x="143" y="331"/>
                    <a:pt x="154" y="334"/>
                    <a:pt x="164" y="336"/>
                  </a:cubicBezTo>
                  <a:cubicBezTo>
                    <a:pt x="169" y="369"/>
                    <a:pt x="169" y="369"/>
                    <a:pt x="169" y="369"/>
                  </a:cubicBezTo>
                  <a:cubicBezTo>
                    <a:pt x="169" y="373"/>
                    <a:pt x="172" y="376"/>
                    <a:pt x="176" y="376"/>
                  </a:cubicBezTo>
                  <a:cubicBezTo>
                    <a:pt x="200" y="375"/>
                    <a:pt x="200" y="375"/>
                    <a:pt x="200" y="375"/>
                  </a:cubicBezTo>
                  <a:cubicBezTo>
                    <a:pt x="203" y="375"/>
                    <a:pt x="206" y="372"/>
                    <a:pt x="207" y="368"/>
                  </a:cubicBezTo>
                  <a:cubicBezTo>
                    <a:pt x="210" y="336"/>
                    <a:pt x="210" y="336"/>
                    <a:pt x="210" y="336"/>
                  </a:cubicBezTo>
                  <a:cubicBezTo>
                    <a:pt x="234" y="332"/>
                    <a:pt x="257" y="323"/>
                    <a:pt x="276" y="309"/>
                  </a:cubicBezTo>
                  <a:cubicBezTo>
                    <a:pt x="302" y="330"/>
                    <a:pt x="302" y="330"/>
                    <a:pt x="302" y="330"/>
                  </a:cubicBezTo>
                  <a:cubicBezTo>
                    <a:pt x="305" y="332"/>
                    <a:pt x="310" y="332"/>
                    <a:pt x="312" y="329"/>
                  </a:cubicBezTo>
                  <a:cubicBezTo>
                    <a:pt x="329" y="312"/>
                    <a:pt x="329" y="312"/>
                    <a:pt x="329" y="312"/>
                  </a:cubicBezTo>
                  <a:cubicBezTo>
                    <a:pt x="332" y="310"/>
                    <a:pt x="332" y="306"/>
                    <a:pt x="330" y="303"/>
                  </a:cubicBezTo>
                  <a:close/>
                  <a:moveTo>
                    <a:pt x="143" y="303"/>
                  </a:moveTo>
                  <a:cubicBezTo>
                    <a:pt x="81" y="278"/>
                    <a:pt x="51" y="207"/>
                    <a:pt x="76" y="145"/>
                  </a:cubicBezTo>
                  <a:cubicBezTo>
                    <a:pt x="101" y="83"/>
                    <a:pt x="172" y="53"/>
                    <a:pt x="234" y="78"/>
                  </a:cubicBezTo>
                  <a:cubicBezTo>
                    <a:pt x="296" y="103"/>
                    <a:pt x="326" y="174"/>
                    <a:pt x="301" y="236"/>
                  </a:cubicBezTo>
                  <a:cubicBezTo>
                    <a:pt x="276" y="299"/>
                    <a:pt x="205" y="329"/>
                    <a:pt x="143" y="3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0"/>
            <p:cNvSpPr>
              <a:spLocks noEditPoints="1"/>
            </p:cNvSpPr>
            <p:nvPr/>
          </p:nvSpPr>
          <p:spPr bwMode="auto">
            <a:xfrm>
              <a:off x="1357" y="22"/>
              <a:ext cx="351" cy="351"/>
            </a:xfrm>
            <a:custGeom>
              <a:avLst/>
              <a:gdLst>
                <a:gd name="T0" fmla="*/ 161 w 179"/>
                <a:gd name="T1" fmla="*/ 99 h 179"/>
                <a:gd name="T2" fmla="*/ 156 w 179"/>
                <a:gd name="T3" fmla="*/ 65 h 179"/>
                <a:gd name="T4" fmla="*/ 171 w 179"/>
                <a:gd name="T5" fmla="*/ 50 h 179"/>
                <a:gd name="T6" fmla="*/ 161 w 179"/>
                <a:gd name="T7" fmla="*/ 38 h 179"/>
                <a:gd name="T8" fmla="*/ 121 w 179"/>
                <a:gd name="T9" fmla="*/ 26 h 179"/>
                <a:gd name="T10" fmla="*/ 122 w 179"/>
                <a:gd name="T11" fmla="*/ 4 h 179"/>
                <a:gd name="T12" fmla="*/ 107 w 179"/>
                <a:gd name="T13" fmla="*/ 2 h 179"/>
                <a:gd name="T14" fmla="*/ 98 w 179"/>
                <a:gd name="T15" fmla="*/ 20 h 179"/>
                <a:gd name="T16" fmla="*/ 68 w 179"/>
                <a:gd name="T17" fmla="*/ 23 h 179"/>
                <a:gd name="T18" fmla="*/ 56 w 179"/>
                <a:gd name="T19" fmla="*/ 7 h 179"/>
                <a:gd name="T20" fmla="*/ 41 w 179"/>
                <a:gd name="T21" fmla="*/ 12 h 179"/>
                <a:gd name="T22" fmla="*/ 47 w 179"/>
                <a:gd name="T23" fmla="*/ 33 h 179"/>
                <a:gd name="T24" fmla="*/ 8 w 179"/>
                <a:gd name="T25" fmla="*/ 55 h 179"/>
                <a:gd name="T26" fmla="*/ 1 w 179"/>
                <a:gd name="T27" fmla="*/ 68 h 179"/>
                <a:gd name="T28" fmla="*/ 19 w 179"/>
                <a:gd name="T29" fmla="*/ 80 h 179"/>
                <a:gd name="T30" fmla="*/ 22 w 179"/>
                <a:gd name="T31" fmla="*/ 113 h 179"/>
                <a:gd name="T32" fmla="*/ 7 w 179"/>
                <a:gd name="T33" fmla="*/ 129 h 179"/>
                <a:gd name="T34" fmla="*/ 17 w 179"/>
                <a:gd name="T35" fmla="*/ 140 h 179"/>
                <a:gd name="T36" fmla="*/ 59 w 179"/>
                <a:gd name="T37" fmla="*/ 155 h 179"/>
                <a:gd name="T38" fmla="*/ 58 w 179"/>
                <a:gd name="T39" fmla="*/ 175 h 179"/>
                <a:gd name="T40" fmla="*/ 74 w 179"/>
                <a:gd name="T41" fmla="*/ 177 h 179"/>
                <a:gd name="T42" fmla="*/ 97 w 179"/>
                <a:gd name="T43" fmla="*/ 162 h 179"/>
                <a:gd name="T44" fmla="*/ 122 w 179"/>
                <a:gd name="T45" fmla="*/ 171 h 179"/>
                <a:gd name="T46" fmla="*/ 137 w 179"/>
                <a:gd name="T47" fmla="*/ 167 h 179"/>
                <a:gd name="T48" fmla="*/ 133 w 179"/>
                <a:gd name="T49" fmla="*/ 148 h 179"/>
                <a:gd name="T50" fmla="*/ 170 w 179"/>
                <a:gd name="T51" fmla="*/ 124 h 179"/>
                <a:gd name="T52" fmla="*/ 178 w 179"/>
                <a:gd name="T53" fmla="*/ 110 h 179"/>
                <a:gd name="T54" fmla="*/ 95 w 179"/>
                <a:gd name="T55" fmla="*/ 141 h 179"/>
                <a:gd name="T56" fmla="*/ 84 w 179"/>
                <a:gd name="T57" fmla="*/ 40 h 179"/>
                <a:gd name="T58" fmla="*/ 95 w 179"/>
                <a:gd name="T59" fmla="*/ 141 h 179"/>
                <a:gd name="T60" fmla="*/ 75 w 179"/>
                <a:gd name="T61" fmla="*/ 92 h 179"/>
                <a:gd name="T62" fmla="*/ 105 w 179"/>
                <a:gd name="T63" fmla="*/ 8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9" h="179">
                  <a:moveTo>
                    <a:pt x="176" y="106"/>
                  </a:moveTo>
                  <a:cubicBezTo>
                    <a:pt x="161" y="99"/>
                    <a:pt x="161" y="99"/>
                    <a:pt x="161" y="99"/>
                  </a:cubicBezTo>
                  <a:cubicBezTo>
                    <a:pt x="161" y="94"/>
                    <a:pt x="161" y="88"/>
                    <a:pt x="161" y="83"/>
                  </a:cubicBezTo>
                  <a:cubicBezTo>
                    <a:pt x="160" y="77"/>
                    <a:pt x="159" y="70"/>
                    <a:pt x="156" y="65"/>
                  </a:cubicBezTo>
                  <a:cubicBezTo>
                    <a:pt x="170" y="55"/>
                    <a:pt x="170" y="55"/>
                    <a:pt x="170" y="55"/>
                  </a:cubicBezTo>
                  <a:cubicBezTo>
                    <a:pt x="171" y="54"/>
                    <a:pt x="172" y="51"/>
                    <a:pt x="171" y="50"/>
                  </a:cubicBezTo>
                  <a:cubicBezTo>
                    <a:pt x="165" y="40"/>
                    <a:pt x="165" y="40"/>
                    <a:pt x="165" y="40"/>
                  </a:cubicBezTo>
                  <a:cubicBezTo>
                    <a:pt x="165" y="38"/>
                    <a:pt x="163" y="38"/>
                    <a:pt x="161" y="38"/>
                  </a:cubicBezTo>
                  <a:cubicBezTo>
                    <a:pt x="145" y="45"/>
                    <a:pt x="145" y="45"/>
                    <a:pt x="145" y="45"/>
                  </a:cubicBezTo>
                  <a:cubicBezTo>
                    <a:pt x="138" y="37"/>
                    <a:pt x="130" y="31"/>
                    <a:pt x="121" y="26"/>
                  </a:cubicBezTo>
                  <a:cubicBezTo>
                    <a:pt x="124" y="8"/>
                    <a:pt x="124" y="8"/>
                    <a:pt x="124" y="8"/>
                  </a:cubicBezTo>
                  <a:cubicBezTo>
                    <a:pt x="125" y="6"/>
                    <a:pt x="124" y="4"/>
                    <a:pt x="122" y="4"/>
                  </a:cubicBezTo>
                  <a:cubicBezTo>
                    <a:pt x="111" y="0"/>
                    <a:pt x="111" y="0"/>
                    <a:pt x="111" y="0"/>
                  </a:cubicBezTo>
                  <a:cubicBezTo>
                    <a:pt x="109" y="0"/>
                    <a:pt x="107" y="0"/>
                    <a:pt x="107" y="2"/>
                  </a:cubicBezTo>
                  <a:cubicBezTo>
                    <a:pt x="98" y="20"/>
                    <a:pt x="98" y="20"/>
                    <a:pt x="98" y="20"/>
                  </a:cubicBezTo>
                  <a:cubicBezTo>
                    <a:pt x="98" y="20"/>
                    <a:pt x="98" y="20"/>
                    <a:pt x="98" y="20"/>
                  </a:cubicBezTo>
                  <a:cubicBezTo>
                    <a:pt x="93" y="19"/>
                    <a:pt x="88" y="19"/>
                    <a:pt x="82" y="20"/>
                  </a:cubicBezTo>
                  <a:cubicBezTo>
                    <a:pt x="77" y="20"/>
                    <a:pt x="72" y="21"/>
                    <a:pt x="68" y="23"/>
                  </a:cubicBezTo>
                  <a:cubicBezTo>
                    <a:pt x="68" y="22"/>
                    <a:pt x="68" y="22"/>
                    <a:pt x="68" y="22"/>
                  </a:cubicBezTo>
                  <a:cubicBezTo>
                    <a:pt x="56" y="7"/>
                    <a:pt x="56" y="7"/>
                    <a:pt x="56" y="7"/>
                  </a:cubicBezTo>
                  <a:cubicBezTo>
                    <a:pt x="55" y="6"/>
                    <a:pt x="53" y="5"/>
                    <a:pt x="51" y="6"/>
                  </a:cubicBezTo>
                  <a:cubicBezTo>
                    <a:pt x="41" y="12"/>
                    <a:pt x="41" y="12"/>
                    <a:pt x="41" y="12"/>
                  </a:cubicBezTo>
                  <a:cubicBezTo>
                    <a:pt x="40" y="13"/>
                    <a:pt x="39" y="15"/>
                    <a:pt x="40" y="17"/>
                  </a:cubicBezTo>
                  <a:cubicBezTo>
                    <a:pt x="47" y="33"/>
                    <a:pt x="47" y="33"/>
                    <a:pt x="47" y="33"/>
                  </a:cubicBezTo>
                  <a:cubicBezTo>
                    <a:pt x="38" y="40"/>
                    <a:pt x="31" y="48"/>
                    <a:pt x="26" y="58"/>
                  </a:cubicBezTo>
                  <a:cubicBezTo>
                    <a:pt x="8" y="55"/>
                    <a:pt x="8" y="55"/>
                    <a:pt x="8" y="55"/>
                  </a:cubicBezTo>
                  <a:cubicBezTo>
                    <a:pt x="6" y="55"/>
                    <a:pt x="4" y="56"/>
                    <a:pt x="4" y="57"/>
                  </a:cubicBezTo>
                  <a:cubicBezTo>
                    <a:pt x="1" y="68"/>
                    <a:pt x="1" y="68"/>
                    <a:pt x="1" y="68"/>
                  </a:cubicBezTo>
                  <a:cubicBezTo>
                    <a:pt x="0" y="70"/>
                    <a:pt x="1" y="72"/>
                    <a:pt x="3" y="73"/>
                  </a:cubicBezTo>
                  <a:cubicBezTo>
                    <a:pt x="19" y="80"/>
                    <a:pt x="19" y="80"/>
                    <a:pt x="19" y="80"/>
                  </a:cubicBezTo>
                  <a:cubicBezTo>
                    <a:pt x="18" y="86"/>
                    <a:pt x="18" y="92"/>
                    <a:pt x="19" y="98"/>
                  </a:cubicBezTo>
                  <a:cubicBezTo>
                    <a:pt x="19" y="103"/>
                    <a:pt x="21" y="108"/>
                    <a:pt x="22" y="113"/>
                  </a:cubicBezTo>
                  <a:cubicBezTo>
                    <a:pt x="8" y="124"/>
                    <a:pt x="8" y="124"/>
                    <a:pt x="8" y="124"/>
                  </a:cubicBezTo>
                  <a:cubicBezTo>
                    <a:pt x="6" y="125"/>
                    <a:pt x="6" y="127"/>
                    <a:pt x="7" y="129"/>
                  </a:cubicBezTo>
                  <a:cubicBezTo>
                    <a:pt x="12" y="139"/>
                    <a:pt x="12" y="139"/>
                    <a:pt x="12" y="139"/>
                  </a:cubicBezTo>
                  <a:cubicBezTo>
                    <a:pt x="13" y="140"/>
                    <a:pt x="15" y="141"/>
                    <a:pt x="17" y="140"/>
                  </a:cubicBezTo>
                  <a:cubicBezTo>
                    <a:pt x="33" y="134"/>
                    <a:pt x="33" y="134"/>
                    <a:pt x="33" y="134"/>
                  </a:cubicBezTo>
                  <a:cubicBezTo>
                    <a:pt x="40" y="143"/>
                    <a:pt x="49" y="150"/>
                    <a:pt x="59" y="155"/>
                  </a:cubicBezTo>
                  <a:cubicBezTo>
                    <a:pt x="56" y="171"/>
                    <a:pt x="56" y="171"/>
                    <a:pt x="56" y="171"/>
                  </a:cubicBezTo>
                  <a:cubicBezTo>
                    <a:pt x="56" y="173"/>
                    <a:pt x="57" y="175"/>
                    <a:pt x="58" y="175"/>
                  </a:cubicBezTo>
                  <a:cubicBezTo>
                    <a:pt x="70" y="179"/>
                    <a:pt x="70" y="179"/>
                    <a:pt x="70" y="179"/>
                  </a:cubicBezTo>
                  <a:cubicBezTo>
                    <a:pt x="71" y="179"/>
                    <a:pt x="73" y="178"/>
                    <a:pt x="74" y="177"/>
                  </a:cubicBezTo>
                  <a:cubicBezTo>
                    <a:pt x="81" y="161"/>
                    <a:pt x="81" y="161"/>
                    <a:pt x="81" y="161"/>
                  </a:cubicBezTo>
                  <a:cubicBezTo>
                    <a:pt x="86" y="162"/>
                    <a:pt x="92" y="162"/>
                    <a:pt x="97" y="162"/>
                  </a:cubicBezTo>
                  <a:cubicBezTo>
                    <a:pt x="103" y="161"/>
                    <a:pt x="108" y="160"/>
                    <a:pt x="113" y="158"/>
                  </a:cubicBezTo>
                  <a:cubicBezTo>
                    <a:pt x="122" y="171"/>
                    <a:pt x="122" y="171"/>
                    <a:pt x="122" y="171"/>
                  </a:cubicBezTo>
                  <a:cubicBezTo>
                    <a:pt x="123" y="173"/>
                    <a:pt x="126" y="173"/>
                    <a:pt x="127" y="173"/>
                  </a:cubicBezTo>
                  <a:cubicBezTo>
                    <a:pt x="137" y="167"/>
                    <a:pt x="137" y="167"/>
                    <a:pt x="137" y="167"/>
                  </a:cubicBezTo>
                  <a:cubicBezTo>
                    <a:pt x="139" y="166"/>
                    <a:pt x="139" y="164"/>
                    <a:pt x="139" y="162"/>
                  </a:cubicBezTo>
                  <a:cubicBezTo>
                    <a:pt x="133" y="148"/>
                    <a:pt x="133" y="148"/>
                    <a:pt x="133" y="148"/>
                  </a:cubicBezTo>
                  <a:cubicBezTo>
                    <a:pt x="142" y="141"/>
                    <a:pt x="149" y="131"/>
                    <a:pt x="154" y="121"/>
                  </a:cubicBezTo>
                  <a:cubicBezTo>
                    <a:pt x="170" y="124"/>
                    <a:pt x="170" y="124"/>
                    <a:pt x="170" y="124"/>
                  </a:cubicBezTo>
                  <a:cubicBezTo>
                    <a:pt x="172" y="124"/>
                    <a:pt x="174" y="123"/>
                    <a:pt x="175" y="121"/>
                  </a:cubicBezTo>
                  <a:cubicBezTo>
                    <a:pt x="178" y="110"/>
                    <a:pt x="178" y="110"/>
                    <a:pt x="178" y="110"/>
                  </a:cubicBezTo>
                  <a:cubicBezTo>
                    <a:pt x="179" y="109"/>
                    <a:pt x="178" y="107"/>
                    <a:pt x="176" y="106"/>
                  </a:cubicBezTo>
                  <a:close/>
                  <a:moveTo>
                    <a:pt x="95" y="141"/>
                  </a:moveTo>
                  <a:cubicBezTo>
                    <a:pt x="67" y="144"/>
                    <a:pt x="43" y="124"/>
                    <a:pt x="40" y="96"/>
                  </a:cubicBezTo>
                  <a:cubicBezTo>
                    <a:pt x="37" y="68"/>
                    <a:pt x="57" y="43"/>
                    <a:pt x="84" y="40"/>
                  </a:cubicBezTo>
                  <a:cubicBezTo>
                    <a:pt x="112" y="37"/>
                    <a:pt x="137" y="57"/>
                    <a:pt x="140" y="85"/>
                  </a:cubicBezTo>
                  <a:cubicBezTo>
                    <a:pt x="143" y="113"/>
                    <a:pt x="123" y="138"/>
                    <a:pt x="95" y="141"/>
                  </a:cubicBezTo>
                  <a:close/>
                  <a:moveTo>
                    <a:pt x="91" y="105"/>
                  </a:moveTo>
                  <a:cubicBezTo>
                    <a:pt x="83" y="106"/>
                    <a:pt x="76" y="100"/>
                    <a:pt x="75" y="92"/>
                  </a:cubicBezTo>
                  <a:cubicBezTo>
                    <a:pt x="74" y="84"/>
                    <a:pt x="80" y="77"/>
                    <a:pt x="88" y="76"/>
                  </a:cubicBezTo>
                  <a:cubicBezTo>
                    <a:pt x="96" y="75"/>
                    <a:pt x="104" y="81"/>
                    <a:pt x="105" y="89"/>
                  </a:cubicBezTo>
                  <a:cubicBezTo>
                    <a:pt x="105" y="97"/>
                    <a:pt x="100" y="104"/>
                    <a:pt x="91"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1"/>
            <p:cNvSpPr>
              <a:spLocks noEditPoints="1"/>
            </p:cNvSpPr>
            <p:nvPr/>
          </p:nvSpPr>
          <p:spPr bwMode="auto">
            <a:xfrm>
              <a:off x="1353" y="24"/>
              <a:ext cx="349" cy="353"/>
            </a:xfrm>
            <a:custGeom>
              <a:avLst/>
              <a:gdLst>
                <a:gd name="T0" fmla="*/ 160 w 178"/>
                <a:gd name="T1" fmla="*/ 99 h 180"/>
                <a:gd name="T2" fmla="*/ 156 w 178"/>
                <a:gd name="T3" fmla="*/ 65 h 180"/>
                <a:gd name="T4" fmla="*/ 171 w 178"/>
                <a:gd name="T5" fmla="*/ 50 h 180"/>
                <a:gd name="T6" fmla="*/ 161 w 178"/>
                <a:gd name="T7" fmla="*/ 39 h 180"/>
                <a:gd name="T8" fmla="*/ 120 w 178"/>
                <a:gd name="T9" fmla="*/ 27 h 180"/>
                <a:gd name="T10" fmla="*/ 122 w 178"/>
                <a:gd name="T11" fmla="*/ 4 h 180"/>
                <a:gd name="T12" fmla="*/ 106 w 178"/>
                <a:gd name="T13" fmla="*/ 3 h 180"/>
                <a:gd name="T14" fmla="*/ 98 w 178"/>
                <a:gd name="T15" fmla="*/ 20 h 180"/>
                <a:gd name="T16" fmla="*/ 68 w 178"/>
                <a:gd name="T17" fmla="*/ 23 h 180"/>
                <a:gd name="T18" fmla="*/ 56 w 178"/>
                <a:gd name="T19" fmla="*/ 8 h 180"/>
                <a:gd name="T20" fmla="*/ 41 w 178"/>
                <a:gd name="T21" fmla="*/ 13 h 180"/>
                <a:gd name="T22" fmla="*/ 47 w 178"/>
                <a:gd name="T23" fmla="*/ 34 h 180"/>
                <a:gd name="T24" fmla="*/ 8 w 178"/>
                <a:gd name="T25" fmla="*/ 55 h 180"/>
                <a:gd name="T26" fmla="*/ 0 w 178"/>
                <a:gd name="T27" fmla="*/ 69 h 180"/>
                <a:gd name="T28" fmla="*/ 19 w 178"/>
                <a:gd name="T29" fmla="*/ 81 h 180"/>
                <a:gd name="T30" fmla="*/ 22 w 178"/>
                <a:gd name="T31" fmla="*/ 114 h 180"/>
                <a:gd name="T32" fmla="*/ 6 w 178"/>
                <a:gd name="T33" fmla="*/ 129 h 180"/>
                <a:gd name="T34" fmla="*/ 16 w 178"/>
                <a:gd name="T35" fmla="*/ 141 h 180"/>
                <a:gd name="T36" fmla="*/ 59 w 178"/>
                <a:gd name="T37" fmla="*/ 155 h 180"/>
                <a:gd name="T38" fmla="*/ 58 w 178"/>
                <a:gd name="T39" fmla="*/ 176 h 180"/>
                <a:gd name="T40" fmla="*/ 74 w 178"/>
                <a:gd name="T41" fmla="*/ 177 h 180"/>
                <a:gd name="T42" fmla="*/ 97 w 178"/>
                <a:gd name="T43" fmla="*/ 162 h 180"/>
                <a:gd name="T44" fmla="*/ 122 w 178"/>
                <a:gd name="T45" fmla="*/ 172 h 180"/>
                <a:gd name="T46" fmla="*/ 137 w 178"/>
                <a:gd name="T47" fmla="*/ 167 h 180"/>
                <a:gd name="T48" fmla="*/ 132 w 178"/>
                <a:gd name="T49" fmla="*/ 148 h 180"/>
                <a:gd name="T50" fmla="*/ 170 w 178"/>
                <a:gd name="T51" fmla="*/ 124 h 180"/>
                <a:gd name="T52" fmla="*/ 178 w 178"/>
                <a:gd name="T53" fmla="*/ 111 h 180"/>
                <a:gd name="T54" fmla="*/ 95 w 178"/>
                <a:gd name="T55" fmla="*/ 141 h 180"/>
                <a:gd name="T56" fmla="*/ 84 w 178"/>
                <a:gd name="T57" fmla="*/ 41 h 180"/>
                <a:gd name="T58" fmla="*/ 95 w 178"/>
                <a:gd name="T59" fmla="*/ 141 h 180"/>
                <a:gd name="T60" fmla="*/ 75 w 178"/>
                <a:gd name="T61" fmla="*/ 93 h 180"/>
                <a:gd name="T62" fmla="*/ 104 w 178"/>
                <a:gd name="T63" fmla="*/ 89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8" h="180">
                  <a:moveTo>
                    <a:pt x="176" y="106"/>
                  </a:moveTo>
                  <a:cubicBezTo>
                    <a:pt x="160" y="99"/>
                    <a:pt x="160" y="99"/>
                    <a:pt x="160" y="99"/>
                  </a:cubicBezTo>
                  <a:cubicBezTo>
                    <a:pt x="161" y="94"/>
                    <a:pt x="161" y="89"/>
                    <a:pt x="161" y="83"/>
                  </a:cubicBezTo>
                  <a:cubicBezTo>
                    <a:pt x="160" y="77"/>
                    <a:pt x="158" y="71"/>
                    <a:pt x="156" y="65"/>
                  </a:cubicBezTo>
                  <a:cubicBezTo>
                    <a:pt x="170" y="55"/>
                    <a:pt x="170" y="55"/>
                    <a:pt x="170" y="55"/>
                  </a:cubicBezTo>
                  <a:cubicBezTo>
                    <a:pt x="171" y="54"/>
                    <a:pt x="172" y="52"/>
                    <a:pt x="171" y="50"/>
                  </a:cubicBezTo>
                  <a:cubicBezTo>
                    <a:pt x="165" y="40"/>
                    <a:pt x="165" y="40"/>
                    <a:pt x="165" y="40"/>
                  </a:cubicBezTo>
                  <a:cubicBezTo>
                    <a:pt x="164" y="39"/>
                    <a:pt x="162" y="38"/>
                    <a:pt x="161" y="39"/>
                  </a:cubicBezTo>
                  <a:cubicBezTo>
                    <a:pt x="145" y="45"/>
                    <a:pt x="145" y="45"/>
                    <a:pt x="145" y="45"/>
                  </a:cubicBezTo>
                  <a:cubicBezTo>
                    <a:pt x="138" y="37"/>
                    <a:pt x="130" y="31"/>
                    <a:pt x="120" y="27"/>
                  </a:cubicBezTo>
                  <a:cubicBezTo>
                    <a:pt x="124" y="9"/>
                    <a:pt x="124" y="9"/>
                    <a:pt x="124" y="9"/>
                  </a:cubicBezTo>
                  <a:cubicBezTo>
                    <a:pt x="124" y="7"/>
                    <a:pt x="123" y="5"/>
                    <a:pt x="122" y="4"/>
                  </a:cubicBezTo>
                  <a:cubicBezTo>
                    <a:pt x="111" y="1"/>
                    <a:pt x="111" y="1"/>
                    <a:pt x="111" y="1"/>
                  </a:cubicBezTo>
                  <a:cubicBezTo>
                    <a:pt x="109" y="0"/>
                    <a:pt x="107" y="1"/>
                    <a:pt x="106" y="3"/>
                  </a:cubicBezTo>
                  <a:cubicBezTo>
                    <a:pt x="98" y="20"/>
                    <a:pt x="98" y="20"/>
                    <a:pt x="98" y="20"/>
                  </a:cubicBezTo>
                  <a:cubicBezTo>
                    <a:pt x="98" y="20"/>
                    <a:pt x="98" y="20"/>
                    <a:pt x="98" y="20"/>
                  </a:cubicBezTo>
                  <a:cubicBezTo>
                    <a:pt x="93" y="19"/>
                    <a:pt x="87" y="19"/>
                    <a:pt x="82" y="20"/>
                  </a:cubicBezTo>
                  <a:cubicBezTo>
                    <a:pt x="77" y="21"/>
                    <a:pt x="72" y="22"/>
                    <a:pt x="68" y="23"/>
                  </a:cubicBezTo>
                  <a:cubicBezTo>
                    <a:pt x="67" y="23"/>
                    <a:pt x="67" y="23"/>
                    <a:pt x="67" y="23"/>
                  </a:cubicBezTo>
                  <a:cubicBezTo>
                    <a:pt x="56" y="8"/>
                    <a:pt x="56" y="8"/>
                    <a:pt x="56" y="8"/>
                  </a:cubicBezTo>
                  <a:cubicBezTo>
                    <a:pt x="54" y="6"/>
                    <a:pt x="52" y="6"/>
                    <a:pt x="51" y="7"/>
                  </a:cubicBezTo>
                  <a:cubicBezTo>
                    <a:pt x="41" y="13"/>
                    <a:pt x="41" y="13"/>
                    <a:pt x="41" y="13"/>
                  </a:cubicBezTo>
                  <a:cubicBezTo>
                    <a:pt x="39" y="13"/>
                    <a:pt x="39" y="15"/>
                    <a:pt x="40" y="17"/>
                  </a:cubicBezTo>
                  <a:cubicBezTo>
                    <a:pt x="47" y="34"/>
                    <a:pt x="47" y="34"/>
                    <a:pt x="47" y="34"/>
                  </a:cubicBezTo>
                  <a:cubicBezTo>
                    <a:pt x="38" y="40"/>
                    <a:pt x="31" y="49"/>
                    <a:pt x="26" y="58"/>
                  </a:cubicBezTo>
                  <a:cubicBezTo>
                    <a:pt x="8" y="55"/>
                    <a:pt x="8" y="55"/>
                    <a:pt x="8" y="55"/>
                  </a:cubicBezTo>
                  <a:cubicBezTo>
                    <a:pt x="6" y="55"/>
                    <a:pt x="4" y="56"/>
                    <a:pt x="4" y="58"/>
                  </a:cubicBezTo>
                  <a:cubicBezTo>
                    <a:pt x="0" y="69"/>
                    <a:pt x="0" y="69"/>
                    <a:pt x="0" y="69"/>
                  </a:cubicBezTo>
                  <a:cubicBezTo>
                    <a:pt x="0" y="70"/>
                    <a:pt x="1" y="72"/>
                    <a:pt x="2" y="73"/>
                  </a:cubicBezTo>
                  <a:cubicBezTo>
                    <a:pt x="19" y="81"/>
                    <a:pt x="19" y="81"/>
                    <a:pt x="19" y="81"/>
                  </a:cubicBezTo>
                  <a:cubicBezTo>
                    <a:pt x="18" y="86"/>
                    <a:pt x="18" y="92"/>
                    <a:pt x="19" y="99"/>
                  </a:cubicBezTo>
                  <a:cubicBezTo>
                    <a:pt x="19" y="104"/>
                    <a:pt x="20" y="109"/>
                    <a:pt x="22" y="114"/>
                  </a:cubicBezTo>
                  <a:cubicBezTo>
                    <a:pt x="7" y="124"/>
                    <a:pt x="7" y="124"/>
                    <a:pt x="7" y="124"/>
                  </a:cubicBezTo>
                  <a:cubicBezTo>
                    <a:pt x="6" y="126"/>
                    <a:pt x="5" y="128"/>
                    <a:pt x="6" y="129"/>
                  </a:cubicBezTo>
                  <a:cubicBezTo>
                    <a:pt x="12" y="139"/>
                    <a:pt x="12" y="139"/>
                    <a:pt x="12" y="139"/>
                  </a:cubicBezTo>
                  <a:cubicBezTo>
                    <a:pt x="13" y="141"/>
                    <a:pt x="15" y="141"/>
                    <a:pt x="16" y="141"/>
                  </a:cubicBezTo>
                  <a:cubicBezTo>
                    <a:pt x="33" y="134"/>
                    <a:pt x="33" y="134"/>
                    <a:pt x="33" y="134"/>
                  </a:cubicBezTo>
                  <a:cubicBezTo>
                    <a:pt x="40" y="143"/>
                    <a:pt x="48" y="150"/>
                    <a:pt x="59" y="155"/>
                  </a:cubicBezTo>
                  <a:cubicBezTo>
                    <a:pt x="56" y="172"/>
                    <a:pt x="56" y="172"/>
                    <a:pt x="56" y="172"/>
                  </a:cubicBezTo>
                  <a:cubicBezTo>
                    <a:pt x="56" y="173"/>
                    <a:pt x="57" y="175"/>
                    <a:pt x="58" y="176"/>
                  </a:cubicBezTo>
                  <a:cubicBezTo>
                    <a:pt x="69" y="179"/>
                    <a:pt x="69" y="179"/>
                    <a:pt x="69" y="179"/>
                  </a:cubicBezTo>
                  <a:cubicBezTo>
                    <a:pt x="71" y="180"/>
                    <a:pt x="73" y="179"/>
                    <a:pt x="74" y="177"/>
                  </a:cubicBezTo>
                  <a:cubicBezTo>
                    <a:pt x="80" y="162"/>
                    <a:pt x="80" y="162"/>
                    <a:pt x="80" y="162"/>
                  </a:cubicBezTo>
                  <a:cubicBezTo>
                    <a:pt x="86" y="162"/>
                    <a:pt x="92" y="163"/>
                    <a:pt x="97" y="162"/>
                  </a:cubicBezTo>
                  <a:cubicBezTo>
                    <a:pt x="102" y="161"/>
                    <a:pt x="108" y="160"/>
                    <a:pt x="112" y="159"/>
                  </a:cubicBezTo>
                  <a:cubicBezTo>
                    <a:pt x="122" y="172"/>
                    <a:pt x="122" y="172"/>
                    <a:pt x="122" y="172"/>
                  </a:cubicBezTo>
                  <a:cubicBezTo>
                    <a:pt x="123" y="173"/>
                    <a:pt x="125" y="174"/>
                    <a:pt x="127" y="173"/>
                  </a:cubicBezTo>
                  <a:cubicBezTo>
                    <a:pt x="137" y="167"/>
                    <a:pt x="137" y="167"/>
                    <a:pt x="137" y="167"/>
                  </a:cubicBezTo>
                  <a:cubicBezTo>
                    <a:pt x="138" y="167"/>
                    <a:pt x="139" y="165"/>
                    <a:pt x="138" y="163"/>
                  </a:cubicBezTo>
                  <a:cubicBezTo>
                    <a:pt x="132" y="148"/>
                    <a:pt x="132" y="148"/>
                    <a:pt x="132" y="148"/>
                  </a:cubicBezTo>
                  <a:cubicBezTo>
                    <a:pt x="142" y="141"/>
                    <a:pt x="149" y="132"/>
                    <a:pt x="154" y="121"/>
                  </a:cubicBezTo>
                  <a:cubicBezTo>
                    <a:pt x="170" y="124"/>
                    <a:pt x="170" y="124"/>
                    <a:pt x="170" y="124"/>
                  </a:cubicBezTo>
                  <a:cubicBezTo>
                    <a:pt x="172" y="124"/>
                    <a:pt x="174" y="123"/>
                    <a:pt x="174" y="122"/>
                  </a:cubicBezTo>
                  <a:cubicBezTo>
                    <a:pt x="178" y="111"/>
                    <a:pt x="178" y="111"/>
                    <a:pt x="178" y="111"/>
                  </a:cubicBezTo>
                  <a:cubicBezTo>
                    <a:pt x="178" y="109"/>
                    <a:pt x="177" y="107"/>
                    <a:pt x="176" y="106"/>
                  </a:cubicBezTo>
                  <a:close/>
                  <a:moveTo>
                    <a:pt x="95" y="141"/>
                  </a:moveTo>
                  <a:cubicBezTo>
                    <a:pt x="67" y="144"/>
                    <a:pt x="42" y="124"/>
                    <a:pt x="39" y="96"/>
                  </a:cubicBezTo>
                  <a:cubicBezTo>
                    <a:pt x="36" y="69"/>
                    <a:pt x="56" y="44"/>
                    <a:pt x="84" y="41"/>
                  </a:cubicBezTo>
                  <a:cubicBezTo>
                    <a:pt x="112" y="38"/>
                    <a:pt x="137" y="58"/>
                    <a:pt x="140" y="86"/>
                  </a:cubicBezTo>
                  <a:cubicBezTo>
                    <a:pt x="143" y="113"/>
                    <a:pt x="123" y="138"/>
                    <a:pt x="95" y="141"/>
                  </a:cubicBezTo>
                  <a:close/>
                  <a:moveTo>
                    <a:pt x="91" y="106"/>
                  </a:moveTo>
                  <a:cubicBezTo>
                    <a:pt x="83" y="107"/>
                    <a:pt x="76" y="101"/>
                    <a:pt x="75" y="93"/>
                  </a:cubicBezTo>
                  <a:cubicBezTo>
                    <a:pt x="74" y="84"/>
                    <a:pt x="80" y="77"/>
                    <a:pt x="88" y="76"/>
                  </a:cubicBezTo>
                  <a:cubicBezTo>
                    <a:pt x="96" y="75"/>
                    <a:pt x="103" y="81"/>
                    <a:pt x="104" y="89"/>
                  </a:cubicBezTo>
                  <a:cubicBezTo>
                    <a:pt x="105" y="97"/>
                    <a:pt x="99" y="105"/>
                    <a:pt x="91" y="1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2"/>
            <p:cNvSpPr>
              <a:spLocks noEditPoints="1"/>
            </p:cNvSpPr>
            <p:nvPr/>
          </p:nvSpPr>
          <p:spPr bwMode="auto">
            <a:xfrm>
              <a:off x="3378" y="2698"/>
              <a:ext cx="536" cy="538"/>
            </a:xfrm>
            <a:custGeom>
              <a:avLst/>
              <a:gdLst>
                <a:gd name="T0" fmla="*/ 245 w 273"/>
                <a:gd name="T1" fmla="*/ 152 h 274"/>
                <a:gd name="T2" fmla="*/ 239 w 273"/>
                <a:gd name="T3" fmla="*/ 99 h 274"/>
                <a:gd name="T4" fmla="*/ 261 w 273"/>
                <a:gd name="T5" fmla="*/ 77 h 274"/>
                <a:gd name="T6" fmla="*/ 246 w 273"/>
                <a:gd name="T7" fmla="*/ 59 h 274"/>
                <a:gd name="T8" fmla="*/ 184 w 273"/>
                <a:gd name="T9" fmla="*/ 41 h 274"/>
                <a:gd name="T10" fmla="*/ 186 w 273"/>
                <a:gd name="T11" fmla="*/ 7 h 274"/>
                <a:gd name="T12" fmla="*/ 163 w 273"/>
                <a:gd name="T13" fmla="*/ 4 h 274"/>
                <a:gd name="T14" fmla="*/ 150 w 273"/>
                <a:gd name="T15" fmla="*/ 31 h 274"/>
                <a:gd name="T16" fmla="*/ 104 w 273"/>
                <a:gd name="T17" fmla="*/ 35 h 274"/>
                <a:gd name="T18" fmla="*/ 86 w 273"/>
                <a:gd name="T19" fmla="*/ 12 h 274"/>
                <a:gd name="T20" fmla="*/ 63 w 273"/>
                <a:gd name="T21" fmla="*/ 19 h 274"/>
                <a:gd name="T22" fmla="*/ 72 w 273"/>
                <a:gd name="T23" fmla="*/ 51 h 274"/>
                <a:gd name="T24" fmla="*/ 13 w 273"/>
                <a:gd name="T25" fmla="*/ 84 h 274"/>
                <a:gd name="T26" fmla="*/ 1 w 273"/>
                <a:gd name="T27" fmla="*/ 105 h 274"/>
                <a:gd name="T28" fmla="*/ 30 w 273"/>
                <a:gd name="T29" fmla="*/ 123 h 274"/>
                <a:gd name="T30" fmla="*/ 34 w 273"/>
                <a:gd name="T31" fmla="*/ 173 h 274"/>
                <a:gd name="T32" fmla="*/ 11 w 273"/>
                <a:gd name="T33" fmla="*/ 197 h 274"/>
                <a:gd name="T34" fmla="*/ 26 w 273"/>
                <a:gd name="T35" fmla="*/ 214 h 274"/>
                <a:gd name="T36" fmla="*/ 90 w 273"/>
                <a:gd name="T37" fmla="*/ 237 h 274"/>
                <a:gd name="T38" fmla="*/ 90 w 273"/>
                <a:gd name="T39" fmla="*/ 268 h 274"/>
                <a:gd name="T40" fmla="*/ 113 w 273"/>
                <a:gd name="T41" fmla="*/ 270 h 274"/>
                <a:gd name="T42" fmla="*/ 149 w 273"/>
                <a:gd name="T43" fmla="*/ 247 h 274"/>
                <a:gd name="T44" fmla="*/ 187 w 273"/>
                <a:gd name="T45" fmla="*/ 262 h 274"/>
                <a:gd name="T46" fmla="*/ 209 w 273"/>
                <a:gd name="T47" fmla="*/ 255 h 274"/>
                <a:gd name="T48" fmla="*/ 203 w 273"/>
                <a:gd name="T49" fmla="*/ 226 h 274"/>
                <a:gd name="T50" fmla="*/ 260 w 273"/>
                <a:gd name="T51" fmla="*/ 189 h 274"/>
                <a:gd name="T52" fmla="*/ 272 w 273"/>
                <a:gd name="T53" fmla="*/ 169 h 274"/>
                <a:gd name="T54" fmla="*/ 146 w 273"/>
                <a:gd name="T55" fmla="*/ 215 h 274"/>
                <a:gd name="T56" fmla="*/ 129 w 273"/>
                <a:gd name="T57" fmla="*/ 62 h 274"/>
                <a:gd name="T58" fmla="*/ 146 w 273"/>
                <a:gd name="T59" fmla="*/ 215 h 274"/>
                <a:gd name="T60" fmla="*/ 115 w 273"/>
                <a:gd name="T61" fmla="*/ 141 h 274"/>
                <a:gd name="T62" fmla="*/ 160 w 273"/>
                <a:gd name="T63" fmla="*/ 136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3" h="274">
                  <a:moveTo>
                    <a:pt x="269" y="162"/>
                  </a:moveTo>
                  <a:cubicBezTo>
                    <a:pt x="245" y="152"/>
                    <a:pt x="245" y="152"/>
                    <a:pt x="245" y="152"/>
                  </a:cubicBezTo>
                  <a:cubicBezTo>
                    <a:pt x="246" y="144"/>
                    <a:pt x="246" y="135"/>
                    <a:pt x="245" y="127"/>
                  </a:cubicBezTo>
                  <a:cubicBezTo>
                    <a:pt x="244" y="117"/>
                    <a:pt x="242" y="108"/>
                    <a:pt x="239" y="99"/>
                  </a:cubicBezTo>
                  <a:cubicBezTo>
                    <a:pt x="259" y="84"/>
                    <a:pt x="259" y="84"/>
                    <a:pt x="259" y="84"/>
                  </a:cubicBezTo>
                  <a:cubicBezTo>
                    <a:pt x="262" y="82"/>
                    <a:pt x="262" y="79"/>
                    <a:pt x="261" y="77"/>
                  </a:cubicBezTo>
                  <a:cubicBezTo>
                    <a:pt x="252" y="61"/>
                    <a:pt x="252" y="61"/>
                    <a:pt x="252" y="61"/>
                  </a:cubicBezTo>
                  <a:cubicBezTo>
                    <a:pt x="251" y="59"/>
                    <a:pt x="248" y="58"/>
                    <a:pt x="246" y="59"/>
                  </a:cubicBezTo>
                  <a:cubicBezTo>
                    <a:pt x="221" y="69"/>
                    <a:pt x="221" y="69"/>
                    <a:pt x="221" y="69"/>
                  </a:cubicBezTo>
                  <a:cubicBezTo>
                    <a:pt x="211" y="57"/>
                    <a:pt x="198" y="47"/>
                    <a:pt x="184" y="41"/>
                  </a:cubicBezTo>
                  <a:cubicBezTo>
                    <a:pt x="190" y="13"/>
                    <a:pt x="190" y="13"/>
                    <a:pt x="190" y="13"/>
                  </a:cubicBezTo>
                  <a:cubicBezTo>
                    <a:pt x="190" y="10"/>
                    <a:pt x="189" y="7"/>
                    <a:pt x="186" y="7"/>
                  </a:cubicBezTo>
                  <a:cubicBezTo>
                    <a:pt x="170" y="1"/>
                    <a:pt x="170" y="1"/>
                    <a:pt x="170" y="1"/>
                  </a:cubicBezTo>
                  <a:cubicBezTo>
                    <a:pt x="167" y="0"/>
                    <a:pt x="164" y="1"/>
                    <a:pt x="163" y="4"/>
                  </a:cubicBezTo>
                  <a:cubicBezTo>
                    <a:pt x="150" y="30"/>
                    <a:pt x="150" y="30"/>
                    <a:pt x="150" y="30"/>
                  </a:cubicBezTo>
                  <a:cubicBezTo>
                    <a:pt x="150" y="31"/>
                    <a:pt x="150" y="31"/>
                    <a:pt x="150" y="31"/>
                  </a:cubicBezTo>
                  <a:cubicBezTo>
                    <a:pt x="142" y="30"/>
                    <a:pt x="134" y="30"/>
                    <a:pt x="126" y="30"/>
                  </a:cubicBezTo>
                  <a:cubicBezTo>
                    <a:pt x="118" y="31"/>
                    <a:pt x="111" y="33"/>
                    <a:pt x="104" y="35"/>
                  </a:cubicBezTo>
                  <a:cubicBezTo>
                    <a:pt x="104" y="35"/>
                    <a:pt x="104" y="35"/>
                    <a:pt x="104" y="35"/>
                  </a:cubicBezTo>
                  <a:cubicBezTo>
                    <a:pt x="86" y="12"/>
                    <a:pt x="86" y="12"/>
                    <a:pt x="86" y="12"/>
                  </a:cubicBezTo>
                  <a:cubicBezTo>
                    <a:pt x="84" y="9"/>
                    <a:pt x="81" y="9"/>
                    <a:pt x="78" y="10"/>
                  </a:cubicBezTo>
                  <a:cubicBezTo>
                    <a:pt x="63" y="19"/>
                    <a:pt x="63" y="19"/>
                    <a:pt x="63" y="19"/>
                  </a:cubicBezTo>
                  <a:cubicBezTo>
                    <a:pt x="61" y="20"/>
                    <a:pt x="60" y="23"/>
                    <a:pt x="61" y="26"/>
                  </a:cubicBezTo>
                  <a:cubicBezTo>
                    <a:pt x="72" y="51"/>
                    <a:pt x="72" y="51"/>
                    <a:pt x="72" y="51"/>
                  </a:cubicBezTo>
                  <a:cubicBezTo>
                    <a:pt x="59" y="61"/>
                    <a:pt x="48" y="74"/>
                    <a:pt x="41" y="89"/>
                  </a:cubicBezTo>
                  <a:cubicBezTo>
                    <a:pt x="13" y="84"/>
                    <a:pt x="13" y="84"/>
                    <a:pt x="13" y="84"/>
                  </a:cubicBezTo>
                  <a:cubicBezTo>
                    <a:pt x="10" y="84"/>
                    <a:pt x="7" y="85"/>
                    <a:pt x="7" y="88"/>
                  </a:cubicBezTo>
                  <a:cubicBezTo>
                    <a:pt x="1" y="105"/>
                    <a:pt x="1" y="105"/>
                    <a:pt x="1" y="105"/>
                  </a:cubicBezTo>
                  <a:cubicBezTo>
                    <a:pt x="0" y="107"/>
                    <a:pt x="2" y="110"/>
                    <a:pt x="4" y="111"/>
                  </a:cubicBezTo>
                  <a:cubicBezTo>
                    <a:pt x="30" y="123"/>
                    <a:pt x="30" y="123"/>
                    <a:pt x="30" y="123"/>
                  </a:cubicBezTo>
                  <a:cubicBezTo>
                    <a:pt x="29" y="132"/>
                    <a:pt x="28" y="141"/>
                    <a:pt x="29" y="150"/>
                  </a:cubicBezTo>
                  <a:cubicBezTo>
                    <a:pt x="30" y="158"/>
                    <a:pt x="32" y="166"/>
                    <a:pt x="34" y="173"/>
                  </a:cubicBezTo>
                  <a:cubicBezTo>
                    <a:pt x="12" y="190"/>
                    <a:pt x="12" y="190"/>
                    <a:pt x="12" y="190"/>
                  </a:cubicBezTo>
                  <a:cubicBezTo>
                    <a:pt x="10" y="191"/>
                    <a:pt x="9" y="194"/>
                    <a:pt x="11" y="197"/>
                  </a:cubicBezTo>
                  <a:cubicBezTo>
                    <a:pt x="19" y="212"/>
                    <a:pt x="19" y="212"/>
                    <a:pt x="19" y="212"/>
                  </a:cubicBezTo>
                  <a:cubicBezTo>
                    <a:pt x="20" y="214"/>
                    <a:pt x="23" y="215"/>
                    <a:pt x="26" y="214"/>
                  </a:cubicBezTo>
                  <a:cubicBezTo>
                    <a:pt x="51" y="204"/>
                    <a:pt x="51" y="204"/>
                    <a:pt x="51" y="204"/>
                  </a:cubicBezTo>
                  <a:cubicBezTo>
                    <a:pt x="61" y="218"/>
                    <a:pt x="75" y="229"/>
                    <a:pt x="90" y="237"/>
                  </a:cubicBezTo>
                  <a:cubicBezTo>
                    <a:pt x="86" y="261"/>
                    <a:pt x="86" y="261"/>
                    <a:pt x="86" y="261"/>
                  </a:cubicBezTo>
                  <a:cubicBezTo>
                    <a:pt x="85" y="264"/>
                    <a:pt x="87" y="267"/>
                    <a:pt x="90" y="268"/>
                  </a:cubicBezTo>
                  <a:cubicBezTo>
                    <a:pt x="107" y="273"/>
                    <a:pt x="107" y="273"/>
                    <a:pt x="107" y="273"/>
                  </a:cubicBezTo>
                  <a:cubicBezTo>
                    <a:pt x="109" y="274"/>
                    <a:pt x="112" y="272"/>
                    <a:pt x="113" y="270"/>
                  </a:cubicBezTo>
                  <a:cubicBezTo>
                    <a:pt x="123" y="246"/>
                    <a:pt x="123" y="246"/>
                    <a:pt x="123" y="246"/>
                  </a:cubicBezTo>
                  <a:cubicBezTo>
                    <a:pt x="132" y="247"/>
                    <a:pt x="140" y="248"/>
                    <a:pt x="149" y="247"/>
                  </a:cubicBezTo>
                  <a:cubicBezTo>
                    <a:pt x="157" y="246"/>
                    <a:pt x="165" y="244"/>
                    <a:pt x="172" y="242"/>
                  </a:cubicBezTo>
                  <a:cubicBezTo>
                    <a:pt x="187" y="262"/>
                    <a:pt x="187" y="262"/>
                    <a:pt x="187" y="262"/>
                  </a:cubicBezTo>
                  <a:cubicBezTo>
                    <a:pt x="189" y="264"/>
                    <a:pt x="192" y="265"/>
                    <a:pt x="194" y="263"/>
                  </a:cubicBezTo>
                  <a:cubicBezTo>
                    <a:pt x="209" y="255"/>
                    <a:pt x="209" y="255"/>
                    <a:pt x="209" y="255"/>
                  </a:cubicBezTo>
                  <a:cubicBezTo>
                    <a:pt x="212" y="254"/>
                    <a:pt x="213" y="251"/>
                    <a:pt x="212" y="248"/>
                  </a:cubicBezTo>
                  <a:cubicBezTo>
                    <a:pt x="203" y="226"/>
                    <a:pt x="203" y="226"/>
                    <a:pt x="203" y="226"/>
                  </a:cubicBezTo>
                  <a:cubicBezTo>
                    <a:pt x="217" y="215"/>
                    <a:pt x="228" y="201"/>
                    <a:pt x="236" y="185"/>
                  </a:cubicBezTo>
                  <a:cubicBezTo>
                    <a:pt x="260" y="189"/>
                    <a:pt x="260" y="189"/>
                    <a:pt x="260" y="189"/>
                  </a:cubicBezTo>
                  <a:cubicBezTo>
                    <a:pt x="263" y="190"/>
                    <a:pt x="266" y="188"/>
                    <a:pt x="266" y="185"/>
                  </a:cubicBezTo>
                  <a:cubicBezTo>
                    <a:pt x="272" y="169"/>
                    <a:pt x="272" y="169"/>
                    <a:pt x="272" y="169"/>
                  </a:cubicBezTo>
                  <a:cubicBezTo>
                    <a:pt x="273" y="166"/>
                    <a:pt x="271" y="163"/>
                    <a:pt x="269" y="162"/>
                  </a:cubicBezTo>
                  <a:close/>
                  <a:moveTo>
                    <a:pt x="146" y="215"/>
                  </a:moveTo>
                  <a:cubicBezTo>
                    <a:pt x="103" y="220"/>
                    <a:pt x="65" y="189"/>
                    <a:pt x="61" y="147"/>
                  </a:cubicBezTo>
                  <a:cubicBezTo>
                    <a:pt x="56" y="105"/>
                    <a:pt x="87" y="67"/>
                    <a:pt x="129" y="62"/>
                  </a:cubicBezTo>
                  <a:cubicBezTo>
                    <a:pt x="171" y="58"/>
                    <a:pt x="209" y="88"/>
                    <a:pt x="214" y="130"/>
                  </a:cubicBezTo>
                  <a:cubicBezTo>
                    <a:pt x="218" y="173"/>
                    <a:pt x="188" y="210"/>
                    <a:pt x="146" y="215"/>
                  </a:cubicBezTo>
                  <a:close/>
                  <a:moveTo>
                    <a:pt x="140" y="161"/>
                  </a:moveTo>
                  <a:cubicBezTo>
                    <a:pt x="127" y="162"/>
                    <a:pt x="116" y="153"/>
                    <a:pt x="115" y="141"/>
                  </a:cubicBezTo>
                  <a:cubicBezTo>
                    <a:pt x="114" y="129"/>
                    <a:pt x="123" y="117"/>
                    <a:pt x="135" y="116"/>
                  </a:cubicBezTo>
                  <a:cubicBezTo>
                    <a:pt x="147" y="115"/>
                    <a:pt x="159" y="124"/>
                    <a:pt x="160" y="136"/>
                  </a:cubicBezTo>
                  <a:cubicBezTo>
                    <a:pt x="161" y="149"/>
                    <a:pt x="152" y="160"/>
                    <a:pt x="140" y="1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3"/>
            <p:cNvSpPr>
              <a:spLocks noEditPoints="1"/>
            </p:cNvSpPr>
            <p:nvPr/>
          </p:nvSpPr>
          <p:spPr bwMode="auto">
            <a:xfrm>
              <a:off x="3372" y="2702"/>
              <a:ext cx="534" cy="538"/>
            </a:xfrm>
            <a:custGeom>
              <a:avLst/>
              <a:gdLst>
                <a:gd name="T0" fmla="*/ 245 w 272"/>
                <a:gd name="T1" fmla="*/ 152 h 274"/>
                <a:gd name="T2" fmla="*/ 238 w 272"/>
                <a:gd name="T3" fmla="*/ 99 h 274"/>
                <a:gd name="T4" fmla="*/ 261 w 272"/>
                <a:gd name="T5" fmla="*/ 77 h 274"/>
                <a:gd name="T6" fmla="*/ 245 w 272"/>
                <a:gd name="T7" fmla="*/ 59 h 274"/>
                <a:gd name="T8" fmla="*/ 184 w 272"/>
                <a:gd name="T9" fmla="*/ 41 h 274"/>
                <a:gd name="T10" fmla="*/ 186 w 272"/>
                <a:gd name="T11" fmla="*/ 7 h 274"/>
                <a:gd name="T12" fmla="*/ 163 w 272"/>
                <a:gd name="T13" fmla="*/ 4 h 274"/>
                <a:gd name="T14" fmla="*/ 150 w 272"/>
                <a:gd name="T15" fmla="*/ 31 h 274"/>
                <a:gd name="T16" fmla="*/ 103 w 272"/>
                <a:gd name="T17" fmla="*/ 35 h 274"/>
                <a:gd name="T18" fmla="*/ 85 w 272"/>
                <a:gd name="T19" fmla="*/ 12 h 274"/>
                <a:gd name="T20" fmla="*/ 63 w 272"/>
                <a:gd name="T21" fmla="*/ 19 h 274"/>
                <a:gd name="T22" fmla="*/ 72 w 272"/>
                <a:gd name="T23" fmla="*/ 52 h 274"/>
                <a:gd name="T24" fmla="*/ 12 w 272"/>
                <a:gd name="T25" fmla="*/ 84 h 274"/>
                <a:gd name="T26" fmla="*/ 1 w 272"/>
                <a:gd name="T27" fmla="*/ 105 h 274"/>
                <a:gd name="T28" fmla="*/ 29 w 272"/>
                <a:gd name="T29" fmla="*/ 123 h 274"/>
                <a:gd name="T30" fmla="*/ 34 w 272"/>
                <a:gd name="T31" fmla="*/ 173 h 274"/>
                <a:gd name="T32" fmla="*/ 10 w 272"/>
                <a:gd name="T33" fmla="*/ 197 h 274"/>
                <a:gd name="T34" fmla="*/ 26 w 272"/>
                <a:gd name="T35" fmla="*/ 214 h 274"/>
                <a:gd name="T36" fmla="*/ 90 w 272"/>
                <a:gd name="T37" fmla="*/ 237 h 274"/>
                <a:gd name="T38" fmla="*/ 89 w 272"/>
                <a:gd name="T39" fmla="*/ 268 h 274"/>
                <a:gd name="T40" fmla="*/ 113 w 272"/>
                <a:gd name="T41" fmla="*/ 270 h 274"/>
                <a:gd name="T42" fmla="*/ 149 w 272"/>
                <a:gd name="T43" fmla="*/ 247 h 274"/>
                <a:gd name="T44" fmla="*/ 186 w 272"/>
                <a:gd name="T45" fmla="*/ 262 h 274"/>
                <a:gd name="T46" fmla="*/ 209 w 272"/>
                <a:gd name="T47" fmla="*/ 255 h 274"/>
                <a:gd name="T48" fmla="*/ 202 w 272"/>
                <a:gd name="T49" fmla="*/ 226 h 274"/>
                <a:gd name="T50" fmla="*/ 260 w 272"/>
                <a:gd name="T51" fmla="*/ 189 h 274"/>
                <a:gd name="T52" fmla="*/ 271 w 272"/>
                <a:gd name="T53" fmla="*/ 169 h 274"/>
                <a:gd name="T54" fmla="*/ 145 w 272"/>
                <a:gd name="T55" fmla="*/ 215 h 274"/>
                <a:gd name="T56" fmla="*/ 129 w 272"/>
                <a:gd name="T57" fmla="*/ 62 h 274"/>
                <a:gd name="T58" fmla="*/ 145 w 272"/>
                <a:gd name="T59" fmla="*/ 215 h 274"/>
                <a:gd name="T60" fmla="*/ 115 w 272"/>
                <a:gd name="T61" fmla="*/ 141 h 274"/>
                <a:gd name="T62" fmla="*/ 159 w 272"/>
                <a:gd name="T63" fmla="*/ 136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2" h="274">
                  <a:moveTo>
                    <a:pt x="268" y="162"/>
                  </a:moveTo>
                  <a:cubicBezTo>
                    <a:pt x="245" y="152"/>
                    <a:pt x="245" y="152"/>
                    <a:pt x="245" y="152"/>
                  </a:cubicBezTo>
                  <a:cubicBezTo>
                    <a:pt x="246" y="144"/>
                    <a:pt x="246" y="135"/>
                    <a:pt x="245" y="127"/>
                  </a:cubicBezTo>
                  <a:cubicBezTo>
                    <a:pt x="244" y="117"/>
                    <a:pt x="242" y="108"/>
                    <a:pt x="238" y="99"/>
                  </a:cubicBezTo>
                  <a:cubicBezTo>
                    <a:pt x="259" y="84"/>
                    <a:pt x="259" y="84"/>
                    <a:pt x="259" y="84"/>
                  </a:cubicBezTo>
                  <a:cubicBezTo>
                    <a:pt x="261" y="82"/>
                    <a:pt x="262" y="79"/>
                    <a:pt x="261" y="77"/>
                  </a:cubicBezTo>
                  <a:cubicBezTo>
                    <a:pt x="252" y="62"/>
                    <a:pt x="252" y="62"/>
                    <a:pt x="252" y="62"/>
                  </a:cubicBezTo>
                  <a:cubicBezTo>
                    <a:pt x="251" y="59"/>
                    <a:pt x="248" y="58"/>
                    <a:pt x="245" y="59"/>
                  </a:cubicBezTo>
                  <a:cubicBezTo>
                    <a:pt x="221" y="69"/>
                    <a:pt x="221" y="69"/>
                    <a:pt x="221" y="69"/>
                  </a:cubicBezTo>
                  <a:cubicBezTo>
                    <a:pt x="211" y="57"/>
                    <a:pt x="198" y="47"/>
                    <a:pt x="184" y="41"/>
                  </a:cubicBezTo>
                  <a:cubicBezTo>
                    <a:pt x="189" y="13"/>
                    <a:pt x="189" y="13"/>
                    <a:pt x="189" y="13"/>
                  </a:cubicBezTo>
                  <a:cubicBezTo>
                    <a:pt x="190" y="10"/>
                    <a:pt x="188" y="7"/>
                    <a:pt x="186" y="7"/>
                  </a:cubicBezTo>
                  <a:cubicBezTo>
                    <a:pt x="169" y="1"/>
                    <a:pt x="169" y="1"/>
                    <a:pt x="169" y="1"/>
                  </a:cubicBezTo>
                  <a:cubicBezTo>
                    <a:pt x="167" y="0"/>
                    <a:pt x="164" y="2"/>
                    <a:pt x="163" y="4"/>
                  </a:cubicBezTo>
                  <a:cubicBezTo>
                    <a:pt x="150" y="31"/>
                    <a:pt x="150" y="31"/>
                    <a:pt x="150" y="31"/>
                  </a:cubicBezTo>
                  <a:cubicBezTo>
                    <a:pt x="150" y="31"/>
                    <a:pt x="150" y="31"/>
                    <a:pt x="150" y="31"/>
                  </a:cubicBezTo>
                  <a:cubicBezTo>
                    <a:pt x="142" y="30"/>
                    <a:pt x="134" y="30"/>
                    <a:pt x="125" y="31"/>
                  </a:cubicBezTo>
                  <a:cubicBezTo>
                    <a:pt x="118" y="31"/>
                    <a:pt x="110" y="33"/>
                    <a:pt x="103" y="35"/>
                  </a:cubicBezTo>
                  <a:cubicBezTo>
                    <a:pt x="103" y="35"/>
                    <a:pt x="103" y="35"/>
                    <a:pt x="103" y="35"/>
                  </a:cubicBezTo>
                  <a:cubicBezTo>
                    <a:pt x="85" y="12"/>
                    <a:pt x="85" y="12"/>
                    <a:pt x="85" y="12"/>
                  </a:cubicBezTo>
                  <a:cubicBezTo>
                    <a:pt x="83" y="9"/>
                    <a:pt x="80" y="9"/>
                    <a:pt x="78" y="10"/>
                  </a:cubicBezTo>
                  <a:cubicBezTo>
                    <a:pt x="63" y="19"/>
                    <a:pt x="63" y="19"/>
                    <a:pt x="63" y="19"/>
                  </a:cubicBezTo>
                  <a:cubicBezTo>
                    <a:pt x="61" y="20"/>
                    <a:pt x="60" y="24"/>
                    <a:pt x="61" y="26"/>
                  </a:cubicBezTo>
                  <a:cubicBezTo>
                    <a:pt x="72" y="52"/>
                    <a:pt x="72" y="52"/>
                    <a:pt x="72" y="52"/>
                  </a:cubicBezTo>
                  <a:cubicBezTo>
                    <a:pt x="59" y="62"/>
                    <a:pt x="48" y="74"/>
                    <a:pt x="40" y="89"/>
                  </a:cubicBezTo>
                  <a:cubicBezTo>
                    <a:pt x="12" y="84"/>
                    <a:pt x="12" y="84"/>
                    <a:pt x="12" y="84"/>
                  </a:cubicBezTo>
                  <a:cubicBezTo>
                    <a:pt x="10" y="84"/>
                    <a:pt x="7" y="85"/>
                    <a:pt x="6" y="88"/>
                  </a:cubicBezTo>
                  <a:cubicBezTo>
                    <a:pt x="1" y="105"/>
                    <a:pt x="1" y="105"/>
                    <a:pt x="1" y="105"/>
                  </a:cubicBezTo>
                  <a:cubicBezTo>
                    <a:pt x="0" y="107"/>
                    <a:pt x="1" y="110"/>
                    <a:pt x="4" y="111"/>
                  </a:cubicBezTo>
                  <a:cubicBezTo>
                    <a:pt x="29" y="123"/>
                    <a:pt x="29" y="123"/>
                    <a:pt x="29" y="123"/>
                  </a:cubicBezTo>
                  <a:cubicBezTo>
                    <a:pt x="28" y="132"/>
                    <a:pt x="28" y="141"/>
                    <a:pt x="29" y="150"/>
                  </a:cubicBezTo>
                  <a:cubicBezTo>
                    <a:pt x="30" y="158"/>
                    <a:pt x="32" y="166"/>
                    <a:pt x="34" y="173"/>
                  </a:cubicBezTo>
                  <a:cubicBezTo>
                    <a:pt x="12" y="190"/>
                    <a:pt x="12" y="190"/>
                    <a:pt x="12" y="190"/>
                  </a:cubicBezTo>
                  <a:cubicBezTo>
                    <a:pt x="9" y="191"/>
                    <a:pt x="9" y="195"/>
                    <a:pt x="10" y="197"/>
                  </a:cubicBezTo>
                  <a:cubicBezTo>
                    <a:pt x="19" y="212"/>
                    <a:pt x="19" y="212"/>
                    <a:pt x="19" y="212"/>
                  </a:cubicBezTo>
                  <a:cubicBezTo>
                    <a:pt x="20" y="214"/>
                    <a:pt x="23" y="215"/>
                    <a:pt x="26" y="214"/>
                  </a:cubicBezTo>
                  <a:cubicBezTo>
                    <a:pt x="50" y="204"/>
                    <a:pt x="50" y="204"/>
                    <a:pt x="50" y="204"/>
                  </a:cubicBezTo>
                  <a:cubicBezTo>
                    <a:pt x="61" y="218"/>
                    <a:pt x="74" y="229"/>
                    <a:pt x="90" y="237"/>
                  </a:cubicBezTo>
                  <a:cubicBezTo>
                    <a:pt x="86" y="262"/>
                    <a:pt x="86" y="262"/>
                    <a:pt x="86" y="262"/>
                  </a:cubicBezTo>
                  <a:cubicBezTo>
                    <a:pt x="85" y="264"/>
                    <a:pt x="87" y="267"/>
                    <a:pt x="89" y="268"/>
                  </a:cubicBezTo>
                  <a:cubicBezTo>
                    <a:pt x="106" y="273"/>
                    <a:pt x="106" y="273"/>
                    <a:pt x="106" y="273"/>
                  </a:cubicBezTo>
                  <a:cubicBezTo>
                    <a:pt x="109" y="274"/>
                    <a:pt x="111" y="272"/>
                    <a:pt x="113" y="270"/>
                  </a:cubicBezTo>
                  <a:cubicBezTo>
                    <a:pt x="123" y="247"/>
                    <a:pt x="123" y="247"/>
                    <a:pt x="123" y="247"/>
                  </a:cubicBezTo>
                  <a:cubicBezTo>
                    <a:pt x="131" y="248"/>
                    <a:pt x="140" y="248"/>
                    <a:pt x="149" y="247"/>
                  </a:cubicBezTo>
                  <a:cubicBezTo>
                    <a:pt x="157" y="246"/>
                    <a:pt x="164" y="244"/>
                    <a:pt x="172" y="242"/>
                  </a:cubicBezTo>
                  <a:cubicBezTo>
                    <a:pt x="186" y="262"/>
                    <a:pt x="186" y="262"/>
                    <a:pt x="186" y="262"/>
                  </a:cubicBezTo>
                  <a:cubicBezTo>
                    <a:pt x="188" y="264"/>
                    <a:pt x="191" y="265"/>
                    <a:pt x="193" y="264"/>
                  </a:cubicBezTo>
                  <a:cubicBezTo>
                    <a:pt x="209" y="255"/>
                    <a:pt x="209" y="255"/>
                    <a:pt x="209" y="255"/>
                  </a:cubicBezTo>
                  <a:cubicBezTo>
                    <a:pt x="211" y="254"/>
                    <a:pt x="212" y="251"/>
                    <a:pt x="211" y="248"/>
                  </a:cubicBezTo>
                  <a:cubicBezTo>
                    <a:pt x="202" y="226"/>
                    <a:pt x="202" y="226"/>
                    <a:pt x="202" y="226"/>
                  </a:cubicBezTo>
                  <a:cubicBezTo>
                    <a:pt x="216" y="215"/>
                    <a:pt x="228" y="201"/>
                    <a:pt x="235" y="185"/>
                  </a:cubicBezTo>
                  <a:cubicBezTo>
                    <a:pt x="260" y="189"/>
                    <a:pt x="260" y="189"/>
                    <a:pt x="260" y="189"/>
                  </a:cubicBezTo>
                  <a:cubicBezTo>
                    <a:pt x="263" y="190"/>
                    <a:pt x="265" y="188"/>
                    <a:pt x="266" y="186"/>
                  </a:cubicBezTo>
                  <a:cubicBezTo>
                    <a:pt x="271" y="169"/>
                    <a:pt x="271" y="169"/>
                    <a:pt x="271" y="169"/>
                  </a:cubicBezTo>
                  <a:cubicBezTo>
                    <a:pt x="272" y="166"/>
                    <a:pt x="271" y="163"/>
                    <a:pt x="268" y="162"/>
                  </a:cubicBezTo>
                  <a:close/>
                  <a:moveTo>
                    <a:pt x="145" y="215"/>
                  </a:moveTo>
                  <a:cubicBezTo>
                    <a:pt x="103" y="220"/>
                    <a:pt x="65" y="189"/>
                    <a:pt x="61" y="147"/>
                  </a:cubicBezTo>
                  <a:cubicBezTo>
                    <a:pt x="56" y="105"/>
                    <a:pt x="87" y="67"/>
                    <a:pt x="129" y="62"/>
                  </a:cubicBezTo>
                  <a:cubicBezTo>
                    <a:pt x="171" y="58"/>
                    <a:pt x="209" y="88"/>
                    <a:pt x="213" y="130"/>
                  </a:cubicBezTo>
                  <a:cubicBezTo>
                    <a:pt x="218" y="173"/>
                    <a:pt x="187" y="211"/>
                    <a:pt x="145" y="215"/>
                  </a:cubicBezTo>
                  <a:close/>
                  <a:moveTo>
                    <a:pt x="139" y="161"/>
                  </a:moveTo>
                  <a:cubicBezTo>
                    <a:pt x="127" y="163"/>
                    <a:pt x="116" y="154"/>
                    <a:pt x="115" y="141"/>
                  </a:cubicBezTo>
                  <a:cubicBezTo>
                    <a:pt x="113" y="129"/>
                    <a:pt x="122" y="118"/>
                    <a:pt x="135" y="116"/>
                  </a:cubicBezTo>
                  <a:cubicBezTo>
                    <a:pt x="147" y="115"/>
                    <a:pt x="158" y="124"/>
                    <a:pt x="159" y="136"/>
                  </a:cubicBezTo>
                  <a:cubicBezTo>
                    <a:pt x="161" y="149"/>
                    <a:pt x="152" y="160"/>
                    <a:pt x="139" y="1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4"/>
            <p:cNvSpPr>
              <a:spLocks noEditPoints="1"/>
            </p:cNvSpPr>
            <p:nvPr/>
          </p:nvSpPr>
          <p:spPr bwMode="auto">
            <a:xfrm>
              <a:off x="1343" y="638"/>
              <a:ext cx="530" cy="534"/>
            </a:xfrm>
            <a:custGeom>
              <a:avLst/>
              <a:gdLst>
                <a:gd name="T0" fmla="*/ 244 w 270"/>
                <a:gd name="T1" fmla="*/ 160 h 272"/>
                <a:gd name="T2" fmla="*/ 242 w 270"/>
                <a:gd name="T3" fmla="*/ 106 h 272"/>
                <a:gd name="T4" fmla="*/ 266 w 270"/>
                <a:gd name="T5" fmla="*/ 86 h 272"/>
                <a:gd name="T6" fmla="*/ 252 w 270"/>
                <a:gd name="T7" fmla="*/ 67 h 272"/>
                <a:gd name="T8" fmla="*/ 192 w 270"/>
                <a:gd name="T9" fmla="*/ 42 h 272"/>
                <a:gd name="T10" fmla="*/ 197 w 270"/>
                <a:gd name="T11" fmla="*/ 9 h 272"/>
                <a:gd name="T12" fmla="*/ 173 w 270"/>
                <a:gd name="T13" fmla="*/ 4 h 272"/>
                <a:gd name="T14" fmla="*/ 158 w 270"/>
                <a:gd name="T15" fmla="*/ 30 h 272"/>
                <a:gd name="T16" fmla="*/ 111 w 270"/>
                <a:gd name="T17" fmla="*/ 30 h 272"/>
                <a:gd name="T18" fmla="*/ 94 w 270"/>
                <a:gd name="T19" fmla="*/ 5 h 272"/>
                <a:gd name="T20" fmla="*/ 71 w 270"/>
                <a:gd name="T21" fmla="*/ 11 h 272"/>
                <a:gd name="T22" fmla="*/ 78 w 270"/>
                <a:gd name="T23" fmla="*/ 44 h 272"/>
                <a:gd name="T24" fmla="*/ 15 w 270"/>
                <a:gd name="T25" fmla="*/ 72 h 272"/>
                <a:gd name="T26" fmla="*/ 1 w 270"/>
                <a:gd name="T27" fmla="*/ 92 h 272"/>
                <a:gd name="T28" fmla="*/ 29 w 270"/>
                <a:gd name="T29" fmla="*/ 112 h 272"/>
                <a:gd name="T30" fmla="*/ 29 w 270"/>
                <a:gd name="T31" fmla="*/ 164 h 272"/>
                <a:gd name="T32" fmla="*/ 3 w 270"/>
                <a:gd name="T33" fmla="*/ 186 h 272"/>
                <a:gd name="T34" fmla="*/ 17 w 270"/>
                <a:gd name="T35" fmla="*/ 205 h 272"/>
                <a:gd name="T36" fmla="*/ 80 w 270"/>
                <a:gd name="T37" fmla="*/ 233 h 272"/>
                <a:gd name="T38" fmla="*/ 77 w 270"/>
                <a:gd name="T39" fmla="*/ 264 h 272"/>
                <a:gd name="T40" fmla="*/ 100 w 270"/>
                <a:gd name="T41" fmla="*/ 268 h 272"/>
                <a:gd name="T42" fmla="*/ 139 w 270"/>
                <a:gd name="T43" fmla="*/ 248 h 272"/>
                <a:gd name="T44" fmla="*/ 176 w 270"/>
                <a:gd name="T45" fmla="*/ 266 h 272"/>
                <a:gd name="T46" fmla="*/ 199 w 270"/>
                <a:gd name="T47" fmla="*/ 261 h 272"/>
                <a:gd name="T48" fmla="*/ 195 w 270"/>
                <a:gd name="T49" fmla="*/ 231 h 272"/>
                <a:gd name="T50" fmla="*/ 256 w 270"/>
                <a:gd name="T51" fmla="*/ 199 h 272"/>
                <a:gd name="T52" fmla="*/ 269 w 270"/>
                <a:gd name="T53" fmla="*/ 179 h 272"/>
                <a:gd name="T54" fmla="*/ 138 w 270"/>
                <a:gd name="T55" fmla="*/ 216 h 272"/>
                <a:gd name="T56" fmla="*/ 134 w 270"/>
                <a:gd name="T57" fmla="*/ 60 h 272"/>
                <a:gd name="T58" fmla="*/ 138 w 270"/>
                <a:gd name="T59" fmla="*/ 216 h 272"/>
                <a:gd name="T60" fmla="*/ 97 w 270"/>
                <a:gd name="T61" fmla="*/ 139 h 272"/>
                <a:gd name="T62" fmla="*/ 175 w 270"/>
                <a:gd name="T63" fmla="*/ 137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0" h="272">
                  <a:moveTo>
                    <a:pt x="267" y="172"/>
                  </a:moveTo>
                  <a:cubicBezTo>
                    <a:pt x="244" y="160"/>
                    <a:pt x="244" y="160"/>
                    <a:pt x="244" y="160"/>
                  </a:cubicBezTo>
                  <a:cubicBezTo>
                    <a:pt x="246" y="152"/>
                    <a:pt x="246" y="144"/>
                    <a:pt x="246" y="135"/>
                  </a:cubicBezTo>
                  <a:cubicBezTo>
                    <a:pt x="246" y="125"/>
                    <a:pt x="244" y="116"/>
                    <a:pt x="242" y="106"/>
                  </a:cubicBezTo>
                  <a:cubicBezTo>
                    <a:pt x="264" y="93"/>
                    <a:pt x="264" y="93"/>
                    <a:pt x="264" y="93"/>
                  </a:cubicBezTo>
                  <a:cubicBezTo>
                    <a:pt x="267" y="91"/>
                    <a:pt x="268" y="88"/>
                    <a:pt x="266" y="86"/>
                  </a:cubicBezTo>
                  <a:cubicBezTo>
                    <a:pt x="259" y="69"/>
                    <a:pt x="259" y="69"/>
                    <a:pt x="259" y="69"/>
                  </a:cubicBezTo>
                  <a:cubicBezTo>
                    <a:pt x="258" y="67"/>
                    <a:pt x="255" y="66"/>
                    <a:pt x="252" y="67"/>
                  </a:cubicBezTo>
                  <a:cubicBezTo>
                    <a:pt x="227" y="75"/>
                    <a:pt x="227" y="75"/>
                    <a:pt x="227" y="75"/>
                  </a:cubicBezTo>
                  <a:cubicBezTo>
                    <a:pt x="217" y="62"/>
                    <a:pt x="206" y="51"/>
                    <a:pt x="192" y="42"/>
                  </a:cubicBezTo>
                  <a:cubicBezTo>
                    <a:pt x="200" y="15"/>
                    <a:pt x="200" y="15"/>
                    <a:pt x="200" y="15"/>
                  </a:cubicBezTo>
                  <a:cubicBezTo>
                    <a:pt x="201" y="12"/>
                    <a:pt x="199" y="9"/>
                    <a:pt x="197" y="9"/>
                  </a:cubicBezTo>
                  <a:cubicBezTo>
                    <a:pt x="180" y="1"/>
                    <a:pt x="180" y="1"/>
                    <a:pt x="180" y="1"/>
                  </a:cubicBezTo>
                  <a:cubicBezTo>
                    <a:pt x="178" y="0"/>
                    <a:pt x="175" y="1"/>
                    <a:pt x="173" y="4"/>
                  </a:cubicBezTo>
                  <a:cubicBezTo>
                    <a:pt x="158" y="29"/>
                    <a:pt x="158" y="29"/>
                    <a:pt x="158" y="29"/>
                  </a:cubicBezTo>
                  <a:cubicBezTo>
                    <a:pt x="158" y="30"/>
                    <a:pt x="158" y="30"/>
                    <a:pt x="158" y="30"/>
                  </a:cubicBezTo>
                  <a:cubicBezTo>
                    <a:pt x="150" y="28"/>
                    <a:pt x="142" y="27"/>
                    <a:pt x="133" y="27"/>
                  </a:cubicBezTo>
                  <a:cubicBezTo>
                    <a:pt x="126" y="28"/>
                    <a:pt x="118" y="29"/>
                    <a:pt x="111" y="30"/>
                  </a:cubicBezTo>
                  <a:cubicBezTo>
                    <a:pt x="111" y="30"/>
                    <a:pt x="111" y="30"/>
                    <a:pt x="111" y="30"/>
                  </a:cubicBezTo>
                  <a:cubicBezTo>
                    <a:pt x="94" y="5"/>
                    <a:pt x="94" y="5"/>
                    <a:pt x="94" y="5"/>
                  </a:cubicBezTo>
                  <a:cubicBezTo>
                    <a:pt x="93" y="2"/>
                    <a:pt x="90" y="1"/>
                    <a:pt x="87" y="3"/>
                  </a:cubicBezTo>
                  <a:cubicBezTo>
                    <a:pt x="71" y="11"/>
                    <a:pt x="71" y="11"/>
                    <a:pt x="71" y="11"/>
                  </a:cubicBezTo>
                  <a:cubicBezTo>
                    <a:pt x="69" y="12"/>
                    <a:pt x="68" y="15"/>
                    <a:pt x="69" y="18"/>
                  </a:cubicBezTo>
                  <a:cubicBezTo>
                    <a:pt x="78" y="44"/>
                    <a:pt x="78" y="44"/>
                    <a:pt x="78" y="44"/>
                  </a:cubicBezTo>
                  <a:cubicBezTo>
                    <a:pt x="63" y="53"/>
                    <a:pt x="51" y="65"/>
                    <a:pt x="42" y="79"/>
                  </a:cubicBezTo>
                  <a:cubicBezTo>
                    <a:pt x="15" y="72"/>
                    <a:pt x="15" y="72"/>
                    <a:pt x="15" y="72"/>
                  </a:cubicBezTo>
                  <a:cubicBezTo>
                    <a:pt x="12" y="71"/>
                    <a:pt x="9" y="73"/>
                    <a:pt x="8" y="75"/>
                  </a:cubicBezTo>
                  <a:cubicBezTo>
                    <a:pt x="1" y="92"/>
                    <a:pt x="1" y="92"/>
                    <a:pt x="1" y="92"/>
                  </a:cubicBezTo>
                  <a:cubicBezTo>
                    <a:pt x="0" y="94"/>
                    <a:pt x="1" y="97"/>
                    <a:pt x="4" y="99"/>
                  </a:cubicBezTo>
                  <a:cubicBezTo>
                    <a:pt x="29" y="112"/>
                    <a:pt x="29" y="112"/>
                    <a:pt x="29" y="112"/>
                  </a:cubicBezTo>
                  <a:cubicBezTo>
                    <a:pt x="27" y="121"/>
                    <a:pt x="26" y="131"/>
                    <a:pt x="26" y="140"/>
                  </a:cubicBezTo>
                  <a:cubicBezTo>
                    <a:pt x="26" y="148"/>
                    <a:pt x="27" y="156"/>
                    <a:pt x="29" y="164"/>
                  </a:cubicBezTo>
                  <a:cubicBezTo>
                    <a:pt x="5" y="179"/>
                    <a:pt x="5" y="179"/>
                    <a:pt x="5" y="179"/>
                  </a:cubicBezTo>
                  <a:cubicBezTo>
                    <a:pt x="3" y="180"/>
                    <a:pt x="2" y="183"/>
                    <a:pt x="3" y="186"/>
                  </a:cubicBezTo>
                  <a:cubicBezTo>
                    <a:pt x="10" y="202"/>
                    <a:pt x="10" y="202"/>
                    <a:pt x="10" y="202"/>
                  </a:cubicBezTo>
                  <a:cubicBezTo>
                    <a:pt x="11" y="204"/>
                    <a:pt x="14" y="206"/>
                    <a:pt x="17" y="205"/>
                  </a:cubicBezTo>
                  <a:cubicBezTo>
                    <a:pt x="43" y="197"/>
                    <a:pt x="43" y="197"/>
                    <a:pt x="43" y="197"/>
                  </a:cubicBezTo>
                  <a:cubicBezTo>
                    <a:pt x="52" y="211"/>
                    <a:pt x="65" y="224"/>
                    <a:pt x="80" y="233"/>
                  </a:cubicBezTo>
                  <a:cubicBezTo>
                    <a:pt x="74" y="257"/>
                    <a:pt x="74" y="257"/>
                    <a:pt x="74" y="257"/>
                  </a:cubicBezTo>
                  <a:cubicBezTo>
                    <a:pt x="73" y="260"/>
                    <a:pt x="74" y="263"/>
                    <a:pt x="77" y="264"/>
                  </a:cubicBezTo>
                  <a:cubicBezTo>
                    <a:pt x="93" y="271"/>
                    <a:pt x="93" y="271"/>
                    <a:pt x="93" y="271"/>
                  </a:cubicBezTo>
                  <a:cubicBezTo>
                    <a:pt x="96" y="272"/>
                    <a:pt x="99" y="271"/>
                    <a:pt x="100" y="268"/>
                  </a:cubicBezTo>
                  <a:cubicBezTo>
                    <a:pt x="113" y="245"/>
                    <a:pt x="113" y="245"/>
                    <a:pt x="113" y="245"/>
                  </a:cubicBezTo>
                  <a:cubicBezTo>
                    <a:pt x="121" y="247"/>
                    <a:pt x="130" y="248"/>
                    <a:pt x="139" y="248"/>
                  </a:cubicBezTo>
                  <a:cubicBezTo>
                    <a:pt x="147" y="248"/>
                    <a:pt x="155" y="247"/>
                    <a:pt x="162" y="245"/>
                  </a:cubicBezTo>
                  <a:cubicBezTo>
                    <a:pt x="176" y="266"/>
                    <a:pt x="176" y="266"/>
                    <a:pt x="176" y="266"/>
                  </a:cubicBezTo>
                  <a:cubicBezTo>
                    <a:pt x="177" y="269"/>
                    <a:pt x="180" y="270"/>
                    <a:pt x="183" y="269"/>
                  </a:cubicBezTo>
                  <a:cubicBezTo>
                    <a:pt x="199" y="261"/>
                    <a:pt x="199" y="261"/>
                    <a:pt x="199" y="261"/>
                  </a:cubicBezTo>
                  <a:cubicBezTo>
                    <a:pt x="201" y="260"/>
                    <a:pt x="203" y="257"/>
                    <a:pt x="202" y="254"/>
                  </a:cubicBezTo>
                  <a:cubicBezTo>
                    <a:pt x="195" y="231"/>
                    <a:pt x="195" y="231"/>
                    <a:pt x="195" y="231"/>
                  </a:cubicBezTo>
                  <a:cubicBezTo>
                    <a:pt x="210" y="221"/>
                    <a:pt x="223" y="208"/>
                    <a:pt x="232" y="193"/>
                  </a:cubicBezTo>
                  <a:cubicBezTo>
                    <a:pt x="256" y="199"/>
                    <a:pt x="256" y="199"/>
                    <a:pt x="256" y="199"/>
                  </a:cubicBezTo>
                  <a:cubicBezTo>
                    <a:pt x="259" y="200"/>
                    <a:pt x="262" y="199"/>
                    <a:pt x="263" y="196"/>
                  </a:cubicBezTo>
                  <a:cubicBezTo>
                    <a:pt x="269" y="179"/>
                    <a:pt x="269" y="179"/>
                    <a:pt x="269" y="179"/>
                  </a:cubicBezTo>
                  <a:cubicBezTo>
                    <a:pt x="270" y="177"/>
                    <a:pt x="269" y="174"/>
                    <a:pt x="267" y="172"/>
                  </a:cubicBezTo>
                  <a:close/>
                  <a:moveTo>
                    <a:pt x="138" y="216"/>
                  </a:moveTo>
                  <a:cubicBezTo>
                    <a:pt x="95" y="217"/>
                    <a:pt x="59" y="183"/>
                    <a:pt x="58" y="139"/>
                  </a:cubicBezTo>
                  <a:cubicBezTo>
                    <a:pt x="57" y="96"/>
                    <a:pt x="91" y="61"/>
                    <a:pt x="134" y="60"/>
                  </a:cubicBezTo>
                  <a:cubicBezTo>
                    <a:pt x="177" y="59"/>
                    <a:pt x="213" y="93"/>
                    <a:pt x="214" y="136"/>
                  </a:cubicBezTo>
                  <a:cubicBezTo>
                    <a:pt x="215" y="179"/>
                    <a:pt x="181" y="215"/>
                    <a:pt x="138" y="216"/>
                  </a:cubicBezTo>
                  <a:close/>
                  <a:moveTo>
                    <a:pt x="137" y="176"/>
                  </a:moveTo>
                  <a:cubicBezTo>
                    <a:pt x="116" y="177"/>
                    <a:pt x="98" y="160"/>
                    <a:pt x="97" y="139"/>
                  </a:cubicBezTo>
                  <a:cubicBezTo>
                    <a:pt x="97" y="117"/>
                    <a:pt x="114" y="100"/>
                    <a:pt x="135" y="99"/>
                  </a:cubicBezTo>
                  <a:cubicBezTo>
                    <a:pt x="156" y="99"/>
                    <a:pt x="174" y="115"/>
                    <a:pt x="175" y="137"/>
                  </a:cubicBezTo>
                  <a:cubicBezTo>
                    <a:pt x="175" y="158"/>
                    <a:pt x="158" y="176"/>
                    <a:pt x="137" y="1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5"/>
            <p:cNvSpPr>
              <a:spLocks noEditPoints="1"/>
            </p:cNvSpPr>
            <p:nvPr/>
          </p:nvSpPr>
          <p:spPr bwMode="auto">
            <a:xfrm>
              <a:off x="1335" y="642"/>
              <a:ext cx="530" cy="534"/>
            </a:xfrm>
            <a:custGeom>
              <a:avLst/>
              <a:gdLst>
                <a:gd name="T0" fmla="*/ 244 w 270"/>
                <a:gd name="T1" fmla="*/ 160 h 272"/>
                <a:gd name="T2" fmla="*/ 242 w 270"/>
                <a:gd name="T3" fmla="*/ 106 h 272"/>
                <a:gd name="T4" fmla="*/ 266 w 270"/>
                <a:gd name="T5" fmla="*/ 85 h 272"/>
                <a:gd name="T6" fmla="*/ 252 w 270"/>
                <a:gd name="T7" fmla="*/ 66 h 272"/>
                <a:gd name="T8" fmla="*/ 192 w 270"/>
                <a:gd name="T9" fmla="*/ 42 h 272"/>
                <a:gd name="T10" fmla="*/ 197 w 270"/>
                <a:gd name="T11" fmla="*/ 8 h 272"/>
                <a:gd name="T12" fmla="*/ 173 w 270"/>
                <a:gd name="T13" fmla="*/ 4 h 272"/>
                <a:gd name="T14" fmla="*/ 158 w 270"/>
                <a:gd name="T15" fmla="*/ 29 h 272"/>
                <a:gd name="T16" fmla="*/ 111 w 270"/>
                <a:gd name="T17" fmla="*/ 30 h 272"/>
                <a:gd name="T18" fmla="*/ 94 w 270"/>
                <a:gd name="T19" fmla="*/ 5 h 272"/>
                <a:gd name="T20" fmla="*/ 71 w 270"/>
                <a:gd name="T21" fmla="*/ 10 h 272"/>
                <a:gd name="T22" fmla="*/ 78 w 270"/>
                <a:gd name="T23" fmla="*/ 44 h 272"/>
                <a:gd name="T24" fmla="*/ 15 w 270"/>
                <a:gd name="T25" fmla="*/ 72 h 272"/>
                <a:gd name="T26" fmla="*/ 1 w 270"/>
                <a:gd name="T27" fmla="*/ 92 h 272"/>
                <a:gd name="T28" fmla="*/ 28 w 270"/>
                <a:gd name="T29" fmla="*/ 112 h 272"/>
                <a:gd name="T30" fmla="*/ 29 w 270"/>
                <a:gd name="T31" fmla="*/ 164 h 272"/>
                <a:gd name="T32" fmla="*/ 3 w 270"/>
                <a:gd name="T33" fmla="*/ 185 h 272"/>
                <a:gd name="T34" fmla="*/ 17 w 270"/>
                <a:gd name="T35" fmla="*/ 204 h 272"/>
                <a:gd name="T36" fmla="*/ 80 w 270"/>
                <a:gd name="T37" fmla="*/ 232 h 272"/>
                <a:gd name="T38" fmla="*/ 77 w 270"/>
                <a:gd name="T39" fmla="*/ 264 h 272"/>
                <a:gd name="T40" fmla="*/ 100 w 270"/>
                <a:gd name="T41" fmla="*/ 268 h 272"/>
                <a:gd name="T42" fmla="*/ 138 w 270"/>
                <a:gd name="T43" fmla="*/ 248 h 272"/>
                <a:gd name="T44" fmla="*/ 175 w 270"/>
                <a:gd name="T45" fmla="*/ 266 h 272"/>
                <a:gd name="T46" fmla="*/ 199 w 270"/>
                <a:gd name="T47" fmla="*/ 261 h 272"/>
                <a:gd name="T48" fmla="*/ 194 w 270"/>
                <a:gd name="T49" fmla="*/ 231 h 272"/>
                <a:gd name="T50" fmla="*/ 256 w 270"/>
                <a:gd name="T51" fmla="*/ 199 h 272"/>
                <a:gd name="T52" fmla="*/ 269 w 270"/>
                <a:gd name="T53" fmla="*/ 179 h 272"/>
                <a:gd name="T54" fmla="*/ 138 w 270"/>
                <a:gd name="T55" fmla="*/ 215 h 272"/>
                <a:gd name="T56" fmla="*/ 134 w 270"/>
                <a:gd name="T57" fmla="*/ 59 h 272"/>
                <a:gd name="T58" fmla="*/ 138 w 270"/>
                <a:gd name="T59" fmla="*/ 215 h 272"/>
                <a:gd name="T60" fmla="*/ 97 w 270"/>
                <a:gd name="T61" fmla="*/ 138 h 272"/>
                <a:gd name="T62" fmla="*/ 174 w 270"/>
                <a:gd name="T63" fmla="*/ 136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0" h="272">
                  <a:moveTo>
                    <a:pt x="267" y="172"/>
                  </a:moveTo>
                  <a:cubicBezTo>
                    <a:pt x="244" y="160"/>
                    <a:pt x="244" y="160"/>
                    <a:pt x="244" y="160"/>
                  </a:cubicBezTo>
                  <a:cubicBezTo>
                    <a:pt x="246" y="152"/>
                    <a:pt x="246" y="143"/>
                    <a:pt x="246" y="135"/>
                  </a:cubicBezTo>
                  <a:cubicBezTo>
                    <a:pt x="246" y="125"/>
                    <a:pt x="244" y="115"/>
                    <a:pt x="242" y="106"/>
                  </a:cubicBezTo>
                  <a:cubicBezTo>
                    <a:pt x="264" y="92"/>
                    <a:pt x="264" y="92"/>
                    <a:pt x="264" y="92"/>
                  </a:cubicBezTo>
                  <a:cubicBezTo>
                    <a:pt x="266" y="91"/>
                    <a:pt x="267" y="88"/>
                    <a:pt x="266" y="85"/>
                  </a:cubicBezTo>
                  <a:cubicBezTo>
                    <a:pt x="259" y="69"/>
                    <a:pt x="259" y="69"/>
                    <a:pt x="259" y="69"/>
                  </a:cubicBezTo>
                  <a:cubicBezTo>
                    <a:pt x="258" y="67"/>
                    <a:pt x="255" y="65"/>
                    <a:pt x="252" y="66"/>
                  </a:cubicBezTo>
                  <a:cubicBezTo>
                    <a:pt x="226" y="74"/>
                    <a:pt x="226" y="74"/>
                    <a:pt x="226" y="74"/>
                  </a:cubicBezTo>
                  <a:cubicBezTo>
                    <a:pt x="217" y="61"/>
                    <a:pt x="205" y="50"/>
                    <a:pt x="192" y="42"/>
                  </a:cubicBezTo>
                  <a:cubicBezTo>
                    <a:pt x="200" y="15"/>
                    <a:pt x="200" y="15"/>
                    <a:pt x="200" y="15"/>
                  </a:cubicBezTo>
                  <a:cubicBezTo>
                    <a:pt x="200" y="12"/>
                    <a:pt x="199" y="9"/>
                    <a:pt x="197" y="8"/>
                  </a:cubicBezTo>
                  <a:cubicBezTo>
                    <a:pt x="180" y="1"/>
                    <a:pt x="180" y="1"/>
                    <a:pt x="180" y="1"/>
                  </a:cubicBezTo>
                  <a:cubicBezTo>
                    <a:pt x="178" y="0"/>
                    <a:pt x="175" y="1"/>
                    <a:pt x="173" y="4"/>
                  </a:cubicBezTo>
                  <a:cubicBezTo>
                    <a:pt x="158" y="29"/>
                    <a:pt x="158" y="29"/>
                    <a:pt x="158" y="29"/>
                  </a:cubicBezTo>
                  <a:cubicBezTo>
                    <a:pt x="158" y="29"/>
                    <a:pt x="158" y="29"/>
                    <a:pt x="158" y="29"/>
                  </a:cubicBezTo>
                  <a:cubicBezTo>
                    <a:pt x="150" y="28"/>
                    <a:pt x="142" y="27"/>
                    <a:pt x="133" y="27"/>
                  </a:cubicBezTo>
                  <a:cubicBezTo>
                    <a:pt x="126" y="27"/>
                    <a:pt x="118" y="28"/>
                    <a:pt x="111" y="30"/>
                  </a:cubicBezTo>
                  <a:cubicBezTo>
                    <a:pt x="111" y="29"/>
                    <a:pt x="111" y="29"/>
                    <a:pt x="111" y="29"/>
                  </a:cubicBezTo>
                  <a:cubicBezTo>
                    <a:pt x="94" y="5"/>
                    <a:pt x="94" y="5"/>
                    <a:pt x="94" y="5"/>
                  </a:cubicBezTo>
                  <a:cubicBezTo>
                    <a:pt x="93" y="2"/>
                    <a:pt x="89" y="1"/>
                    <a:pt x="87" y="3"/>
                  </a:cubicBezTo>
                  <a:cubicBezTo>
                    <a:pt x="71" y="10"/>
                    <a:pt x="71" y="10"/>
                    <a:pt x="71" y="10"/>
                  </a:cubicBezTo>
                  <a:cubicBezTo>
                    <a:pt x="69" y="11"/>
                    <a:pt x="67" y="14"/>
                    <a:pt x="68" y="17"/>
                  </a:cubicBezTo>
                  <a:cubicBezTo>
                    <a:pt x="78" y="44"/>
                    <a:pt x="78" y="44"/>
                    <a:pt x="78" y="44"/>
                  </a:cubicBezTo>
                  <a:cubicBezTo>
                    <a:pt x="63" y="53"/>
                    <a:pt x="51" y="65"/>
                    <a:pt x="42" y="79"/>
                  </a:cubicBezTo>
                  <a:cubicBezTo>
                    <a:pt x="15" y="72"/>
                    <a:pt x="15" y="72"/>
                    <a:pt x="15" y="72"/>
                  </a:cubicBezTo>
                  <a:cubicBezTo>
                    <a:pt x="12" y="71"/>
                    <a:pt x="9" y="73"/>
                    <a:pt x="8" y="75"/>
                  </a:cubicBezTo>
                  <a:cubicBezTo>
                    <a:pt x="1" y="92"/>
                    <a:pt x="1" y="92"/>
                    <a:pt x="1" y="92"/>
                  </a:cubicBezTo>
                  <a:cubicBezTo>
                    <a:pt x="0" y="94"/>
                    <a:pt x="1" y="97"/>
                    <a:pt x="4" y="99"/>
                  </a:cubicBezTo>
                  <a:cubicBezTo>
                    <a:pt x="28" y="112"/>
                    <a:pt x="28" y="112"/>
                    <a:pt x="28" y="112"/>
                  </a:cubicBezTo>
                  <a:cubicBezTo>
                    <a:pt x="26" y="121"/>
                    <a:pt x="25" y="130"/>
                    <a:pt x="26" y="140"/>
                  </a:cubicBezTo>
                  <a:cubicBezTo>
                    <a:pt x="26" y="148"/>
                    <a:pt x="27" y="156"/>
                    <a:pt x="29" y="164"/>
                  </a:cubicBezTo>
                  <a:cubicBezTo>
                    <a:pt x="5" y="178"/>
                    <a:pt x="5" y="178"/>
                    <a:pt x="5" y="178"/>
                  </a:cubicBezTo>
                  <a:cubicBezTo>
                    <a:pt x="2" y="180"/>
                    <a:pt x="1" y="183"/>
                    <a:pt x="3" y="185"/>
                  </a:cubicBezTo>
                  <a:cubicBezTo>
                    <a:pt x="10" y="202"/>
                    <a:pt x="10" y="202"/>
                    <a:pt x="10" y="202"/>
                  </a:cubicBezTo>
                  <a:cubicBezTo>
                    <a:pt x="11" y="204"/>
                    <a:pt x="14" y="205"/>
                    <a:pt x="17" y="204"/>
                  </a:cubicBezTo>
                  <a:cubicBezTo>
                    <a:pt x="43" y="196"/>
                    <a:pt x="43" y="196"/>
                    <a:pt x="43" y="196"/>
                  </a:cubicBezTo>
                  <a:cubicBezTo>
                    <a:pt x="52" y="211"/>
                    <a:pt x="65" y="224"/>
                    <a:pt x="80" y="232"/>
                  </a:cubicBezTo>
                  <a:cubicBezTo>
                    <a:pt x="74" y="257"/>
                    <a:pt x="74" y="257"/>
                    <a:pt x="74" y="257"/>
                  </a:cubicBezTo>
                  <a:cubicBezTo>
                    <a:pt x="73" y="260"/>
                    <a:pt x="74" y="263"/>
                    <a:pt x="77" y="264"/>
                  </a:cubicBezTo>
                  <a:cubicBezTo>
                    <a:pt x="93" y="270"/>
                    <a:pt x="93" y="270"/>
                    <a:pt x="93" y="270"/>
                  </a:cubicBezTo>
                  <a:cubicBezTo>
                    <a:pt x="96" y="272"/>
                    <a:pt x="99" y="270"/>
                    <a:pt x="100" y="268"/>
                  </a:cubicBezTo>
                  <a:cubicBezTo>
                    <a:pt x="113" y="245"/>
                    <a:pt x="113" y="245"/>
                    <a:pt x="113" y="245"/>
                  </a:cubicBezTo>
                  <a:cubicBezTo>
                    <a:pt x="121" y="247"/>
                    <a:pt x="130" y="248"/>
                    <a:pt x="138" y="248"/>
                  </a:cubicBezTo>
                  <a:cubicBezTo>
                    <a:pt x="147" y="247"/>
                    <a:pt x="155" y="246"/>
                    <a:pt x="162" y="244"/>
                  </a:cubicBezTo>
                  <a:cubicBezTo>
                    <a:pt x="175" y="266"/>
                    <a:pt x="175" y="266"/>
                    <a:pt x="175" y="266"/>
                  </a:cubicBezTo>
                  <a:cubicBezTo>
                    <a:pt x="177" y="269"/>
                    <a:pt x="180" y="270"/>
                    <a:pt x="182" y="268"/>
                  </a:cubicBezTo>
                  <a:cubicBezTo>
                    <a:pt x="199" y="261"/>
                    <a:pt x="199" y="261"/>
                    <a:pt x="199" y="261"/>
                  </a:cubicBezTo>
                  <a:cubicBezTo>
                    <a:pt x="201" y="260"/>
                    <a:pt x="203" y="257"/>
                    <a:pt x="202" y="254"/>
                  </a:cubicBezTo>
                  <a:cubicBezTo>
                    <a:pt x="194" y="231"/>
                    <a:pt x="194" y="231"/>
                    <a:pt x="194" y="231"/>
                  </a:cubicBezTo>
                  <a:cubicBezTo>
                    <a:pt x="210" y="221"/>
                    <a:pt x="222" y="208"/>
                    <a:pt x="231" y="193"/>
                  </a:cubicBezTo>
                  <a:cubicBezTo>
                    <a:pt x="256" y="199"/>
                    <a:pt x="256" y="199"/>
                    <a:pt x="256" y="199"/>
                  </a:cubicBezTo>
                  <a:cubicBezTo>
                    <a:pt x="259" y="200"/>
                    <a:pt x="262" y="198"/>
                    <a:pt x="262" y="196"/>
                  </a:cubicBezTo>
                  <a:cubicBezTo>
                    <a:pt x="269" y="179"/>
                    <a:pt x="269" y="179"/>
                    <a:pt x="269" y="179"/>
                  </a:cubicBezTo>
                  <a:cubicBezTo>
                    <a:pt x="270" y="177"/>
                    <a:pt x="269" y="174"/>
                    <a:pt x="267" y="172"/>
                  </a:cubicBezTo>
                  <a:close/>
                  <a:moveTo>
                    <a:pt x="138" y="215"/>
                  </a:moveTo>
                  <a:cubicBezTo>
                    <a:pt x="95" y="216"/>
                    <a:pt x="59" y="182"/>
                    <a:pt x="58" y="139"/>
                  </a:cubicBezTo>
                  <a:cubicBezTo>
                    <a:pt x="57" y="96"/>
                    <a:pt x="91" y="60"/>
                    <a:pt x="134" y="59"/>
                  </a:cubicBezTo>
                  <a:cubicBezTo>
                    <a:pt x="177" y="58"/>
                    <a:pt x="213" y="92"/>
                    <a:pt x="214" y="136"/>
                  </a:cubicBezTo>
                  <a:cubicBezTo>
                    <a:pt x="215" y="179"/>
                    <a:pt x="181" y="214"/>
                    <a:pt x="138" y="215"/>
                  </a:cubicBezTo>
                  <a:close/>
                  <a:moveTo>
                    <a:pt x="137" y="176"/>
                  </a:moveTo>
                  <a:cubicBezTo>
                    <a:pt x="116" y="176"/>
                    <a:pt x="98" y="160"/>
                    <a:pt x="97" y="138"/>
                  </a:cubicBezTo>
                  <a:cubicBezTo>
                    <a:pt x="97" y="117"/>
                    <a:pt x="114" y="99"/>
                    <a:pt x="135" y="99"/>
                  </a:cubicBezTo>
                  <a:cubicBezTo>
                    <a:pt x="156" y="98"/>
                    <a:pt x="174" y="115"/>
                    <a:pt x="174" y="136"/>
                  </a:cubicBezTo>
                  <a:cubicBezTo>
                    <a:pt x="175" y="158"/>
                    <a:pt x="158" y="175"/>
                    <a:pt x="137" y="1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6"/>
            <p:cNvSpPr>
              <a:spLocks noEditPoints="1"/>
            </p:cNvSpPr>
            <p:nvPr/>
          </p:nvSpPr>
          <p:spPr bwMode="auto">
            <a:xfrm>
              <a:off x="3649" y="1384"/>
              <a:ext cx="530" cy="534"/>
            </a:xfrm>
            <a:custGeom>
              <a:avLst/>
              <a:gdLst>
                <a:gd name="T0" fmla="*/ 244 w 270"/>
                <a:gd name="T1" fmla="*/ 160 h 272"/>
                <a:gd name="T2" fmla="*/ 242 w 270"/>
                <a:gd name="T3" fmla="*/ 106 h 272"/>
                <a:gd name="T4" fmla="*/ 266 w 270"/>
                <a:gd name="T5" fmla="*/ 86 h 272"/>
                <a:gd name="T6" fmla="*/ 252 w 270"/>
                <a:gd name="T7" fmla="*/ 67 h 272"/>
                <a:gd name="T8" fmla="*/ 192 w 270"/>
                <a:gd name="T9" fmla="*/ 42 h 272"/>
                <a:gd name="T10" fmla="*/ 197 w 270"/>
                <a:gd name="T11" fmla="*/ 9 h 272"/>
                <a:gd name="T12" fmla="*/ 173 w 270"/>
                <a:gd name="T13" fmla="*/ 4 h 272"/>
                <a:gd name="T14" fmla="*/ 158 w 270"/>
                <a:gd name="T15" fmla="*/ 30 h 272"/>
                <a:gd name="T16" fmla="*/ 111 w 270"/>
                <a:gd name="T17" fmla="*/ 30 h 272"/>
                <a:gd name="T18" fmla="*/ 94 w 270"/>
                <a:gd name="T19" fmla="*/ 5 h 272"/>
                <a:gd name="T20" fmla="*/ 71 w 270"/>
                <a:gd name="T21" fmla="*/ 11 h 272"/>
                <a:gd name="T22" fmla="*/ 78 w 270"/>
                <a:gd name="T23" fmla="*/ 44 h 272"/>
                <a:gd name="T24" fmla="*/ 15 w 270"/>
                <a:gd name="T25" fmla="*/ 72 h 272"/>
                <a:gd name="T26" fmla="*/ 1 w 270"/>
                <a:gd name="T27" fmla="*/ 92 h 272"/>
                <a:gd name="T28" fmla="*/ 29 w 270"/>
                <a:gd name="T29" fmla="*/ 112 h 272"/>
                <a:gd name="T30" fmla="*/ 29 w 270"/>
                <a:gd name="T31" fmla="*/ 164 h 272"/>
                <a:gd name="T32" fmla="*/ 3 w 270"/>
                <a:gd name="T33" fmla="*/ 186 h 272"/>
                <a:gd name="T34" fmla="*/ 17 w 270"/>
                <a:gd name="T35" fmla="*/ 205 h 272"/>
                <a:gd name="T36" fmla="*/ 80 w 270"/>
                <a:gd name="T37" fmla="*/ 233 h 272"/>
                <a:gd name="T38" fmla="*/ 77 w 270"/>
                <a:gd name="T39" fmla="*/ 264 h 272"/>
                <a:gd name="T40" fmla="*/ 100 w 270"/>
                <a:gd name="T41" fmla="*/ 268 h 272"/>
                <a:gd name="T42" fmla="*/ 139 w 270"/>
                <a:gd name="T43" fmla="*/ 248 h 272"/>
                <a:gd name="T44" fmla="*/ 176 w 270"/>
                <a:gd name="T45" fmla="*/ 266 h 272"/>
                <a:gd name="T46" fmla="*/ 199 w 270"/>
                <a:gd name="T47" fmla="*/ 261 h 272"/>
                <a:gd name="T48" fmla="*/ 195 w 270"/>
                <a:gd name="T49" fmla="*/ 231 h 272"/>
                <a:gd name="T50" fmla="*/ 256 w 270"/>
                <a:gd name="T51" fmla="*/ 199 h 272"/>
                <a:gd name="T52" fmla="*/ 269 w 270"/>
                <a:gd name="T53" fmla="*/ 179 h 272"/>
                <a:gd name="T54" fmla="*/ 138 w 270"/>
                <a:gd name="T55" fmla="*/ 216 h 272"/>
                <a:gd name="T56" fmla="*/ 134 w 270"/>
                <a:gd name="T57" fmla="*/ 60 h 272"/>
                <a:gd name="T58" fmla="*/ 138 w 270"/>
                <a:gd name="T59" fmla="*/ 216 h 272"/>
                <a:gd name="T60" fmla="*/ 97 w 270"/>
                <a:gd name="T61" fmla="*/ 139 h 272"/>
                <a:gd name="T62" fmla="*/ 175 w 270"/>
                <a:gd name="T63" fmla="*/ 137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0" h="272">
                  <a:moveTo>
                    <a:pt x="267" y="172"/>
                  </a:moveTo>
                  <a:cubicBezTo>
                    <a:pt x="244" y="160"/>
                    <a:pt x="244" y="160"/>
                    <a:pt x="244" y="160"/>
                  </a:cubicBezTo>
                  <a:cubicBezTo>
                    <a:pt x="246" y="152"/>
                    <a:pt x="246" y="144"/>
                    <a:pt x="246" y="135"/>
                  </a:cubicBezTo>
                  <a:cubicBezTo>
                    <a:pt x="246" y="125"/>
                    <a:pt x="244" y="116"/>
                    <a:pt x="242" y="106"/>
                  </a:cubicBezTo>
                  <a:cubicBezTo>
                    <a:pt x="264" y="93"/>
                    <a:pt x="264" y="93"/>
                    <a:pt x="264" y="93"/>
                  </a:cubicBezTo>
                  <a:cubicBezTo>
                    <a:pt x="267" y="91"/>
                    <a:pt x="268" y="88"/>
                    <a:pt x="266" y="86"/>
                  </a:cubicBezTo>
                  <a:cubicBezTo>
                    <a:pt x="259" y="69"/>
                    <a:pt x="259" y="69"/>
                    <a:pt x="259" y="69"/>
                  </a:cubicBezTo>
                  <a:cubicBezTo>
                    <a:pt x="258" y="67"/>
                    <a:pt x="255" y="66"/>
                    <a:pt x="252" y="67"/>
                  </a:cubicBezTo>
                  <a:cubicBezTo>
                    <a:pt x="227" y="75"/>
                    <a:pt x="227" y="75"/>
                    <a:pt x="227" y="75"/>
                  </a:cubicBezTo>
                  <a:cubicBezTo>
                    <a:pt x="217" y="62"/>
                    <a:pt x="206" y="51"/>
                    <a:pt x="192" y="42"/>
                  </a:cubicBezTo>
                  <a:cubicBezTo>
                    <a:pt x="200" y="15"/>
                    <a:pt x="200" y="15"/>
                    <a:pt x="200" y="15"/>
                  </a:cubicBezTo>
                  <a:cubicBezTo>
                    <a:pt x="201" y="12"/>
                    <a:pt x="199" y="9"/>
                    <a:pt x="197" y="9"/>
                  </a:cubicBezTo>
                  <a:cubicBezTo>
                    <a:pt x="180" y="1"/>
                    <a:pt x="180" y="1"/>
                    <a:pt x="180" y="1"/>
                  </a:cubicBezTo>
                  <a:cubicBezTo>
                    <a:pt x="178" y="0"/>
                    <a:pt x="175" y="1"/>
                    <a:pt x="173" y="4"/>
                  </a:cubicBezTo>
                  <a:cubicBezTo>
                    <a:pt x="158" y="29"/>
                    <a:pt x="158" y="29"/>
                    <a:pt x="158" y="29"/>
                  </a:cubicBezTo>
                  <a:cubicBezTo>
                    <a:pt x="158" y="30"/>
                    <a:pt x="158" y="30"/>
                    <a:pt x="158" y="30"/>
                  </a:cubicBezTo>
                  <a:cubicBezTo>
                    <a:pt x="150" y="28"/>
                    <a:pt x="142" y="27"/>
                    <a:pt x="133" y="27"/>
                  </a:cubicBezTo>
                  <a:cubicBezTo>
                    <a:pt x="126" y="28"/>
                    <a:pt x="118" y="29"/>
                    <a:pt x="111" y="30"/>
                  </a:cubicBezTo>
                  <a:cubicBezTo>
                    <a:pt x="111" y="30"/>
                    <a:pt x="111" y="30"/>
                    <a:pt x="111" y="30"/>
                  </a:cubicBezTo>
                  <a:cubicBezTo>
                    <a:pt x="94" y="5"/>
                    <a:pt x="94" y="5"/>
                    <a:pt x="94" y="5"/>
                  </a:cubicBezTo>
                  <a:cubicBezTo>
                    <a:pt x="93" y="2"/>
                    <a:pt x="90" y="1"/>
                    <a:pt x="87" y="3"/>
                  </a:cubicBezTo>
                  <a:cubicBezTo>
                    <a:pt x="71" y="11"/>
                    <a:pt x="71" y="11"/>
                    <a:pt x="71" y="11"/>
                  </a:cubicBezTo>
                  <a:cubicBezTo>
                    <a:pt x="69" y="12"/>
                    <a:pt x="68" y="15"/>
                    <a:pt x="69" y="18"/>
                  </a:cubicBezTo>
                  <a:cubicBezTo>
                    <a:pt x="78" y="44"/>
                    <a:pt x="78" y="44"/>
                    <a:pt x="78" y="44"/>
                  </a:cubicBezTo>
                  <a:cubicBezTo>
                    <a:pt x="63" y="53"/>
                    <a:pt x="51" y="65"/>
                    <a:pt x="42" y="79"/>
                  </a:cubicBezTo>
                  <a:cubicBezTo>
                    <a:pt x="15" y="72"/>
                    <a:pt x="15" y="72"/>
                    <a:pt x="15" y="72"/>
                  </a:cubicBezTo>
                  <a:cubicBezTo>
                    <a:pt x="12" y="71"/>
                    <a:pt x="9" y="73"/>
                    <a:pt x="8" y="75"/>
                  </a:cubicBezTo>
                  <a:cubicBezTo>
                    <a:pt x="1" y="92"/>
                    <a:pt x="1" y="92"/>
                    <a:pt x="1" y="92"/>
                  </a:cubicBezTo>
                  <a:cubicBezTo>
                    <a:pt x="0" y="94"/>
                    <a:pt x="1" y="97"/>
                    <a:pt x="4" y="99"/>
                  </a:cubicBezTo>
                  <a:cubicBezTo>
                    <a:pt x="29" y="112"/>
                    <a:pt x="29" y="112"/>
                    <a:pt x="29" y="112"/>
                  </a:cubicBezTo>
                  <a:cubicBezTo>
                    <a:pt x="27" y="121"/>
                    <a:pt x="26" y="131"/>
                    <a:pt x="26" y="140"/>
                  </a:cubicBezTo>
                  <a:cubicBezTo>
                    <a:pt x="26" y="148"/>
                    <a:pt x="27" y="156"/>
                    <a:pt x="29" y="164"/>
                  </a:cubicBezTo>
                  <a:cubicBezTo>
                    <a:pt x="5" y="179"/>
                    <a:pt x="5" y="179"/>
                    <a:pt x="5" y="179"/>
                  </a:cubicBezTo>
                  <a:cubicBezTo>
                    <a:pt x="3" y="180"/>
                    <a:pt x="2" y="183"/>
                    <a:pt x="3" y="186"/>
                  </a:cubicBezTo>
                  <a:cubicBezTo>
                    <a:pt x="10" y="202"/>
                    <a:pt x="10" y="202"/>
                    <a:pt x="10" y="202"/>
                  </a:cubicBezTo>
                  <a:cubicBezTo>
                    <a:pt x="11" y="204"/>
                    <a:pt x="14" y="206"/>
                    <a:pt x="17" y="205"/>
                  </a:cubicBezTo>
                  <a:cubicBezTo>
                    <a:pt x="43" y="197"/>
                    <a:pt x="43" y="197"/>
                    <a:pt x="43" y="197"/>
                  </a:cubicBezTo>
                  <a:cubicBezTo>
                    <a:pt x="52" y="211"/>
                    <a:pt x="65" y="224"/>
                    <a:pt x="80" y="233"/>
                  </a:cubicBezTo>
                  <a:cubicBezTo>
                    <a:pt x="74" y="257"/>
                    <a:pt x="74" y="257"/>
                    <a:pt x="74" y="257"/>
                  </a:cubicBezTo>
                  <a:cubicBezTo>
                    <a:pt x="73" y="260"/>
                    <a:pt x="74" y="263"/>
                    <a:pt x="77" y="264"/>
                  </a:cubicBezTo>
                  <a:cubicBezTo>
                    <a:pt x="93" y="271"/>
                    <a:pt x="93" y="271"/>
                    <a:pt x="93" y="271"/>
                  </a:cubicBezTo>
                  <a:cubicBezTo>
                    <a:pt x="96" y="272"/>
                    <a:pt x="99" y="271"/>
                    <a:pt x="100" y="268"/>
                  </a:cubicBezTo>
                  <a:cubicBezTo>
                    <a:pt x="113" y="245"/>
                    <a:pt x="113" y="245"/>
                    <a:pt x="113" y="245"/>
                  </a:cubicBezTo>
                  <a:cubicBezTo>
                    <a:pt x="121" y="247"/>
                    <a:pt x="130" y="248"/>
                    <a:pt x="139" y="248"/>
                  </a:cubicBezTo>
                  <a:cubicBezTo>
                    <a:pt x="147" y="248"/>
                    <a:pt x="155" y="247"/>
                    <a:pt x="162" y="245"/>
                  </a:cubicBezTo>
                  <a:cubicBezTo>
                    <a:pt x="176" y="266"/>
                    <a:pt x="176" y="266"/>
                    <a:pt x="176" y="266"/>
                  </a:cubicBezTo>
                  <a:cubicBezTo>
                    <a:pt x="177" y="269"/>
                    <a:pt x="180" y="270"/>
                    <a:pt x="183" y="269"/>
                  </a:cubicBezTo>
                  <a:cubicBezTo>
                    <a:pt x="199" y="261"/>
                    <a:pt x="199" y="261"/>
                    <a:pt x="199" y="261"/>
                  </a:cubicBezTo>
                  <a:cubicBezTo>
                    <a:pt x="201" y="260"/>
                    <a:pt x="203" y="257"/>
                    <a:pt x="202" y="254"/>
                  </a:cubicBezTo>
                  <a:cubicBezTo>
                    <a:pt x="195" y="231"/>
                    <a:pt x="195" y="231"/>
                    <a:pt x="195" y="231"/>
                  </a:cubicBezTo>
                  <a:cubicBezTo>
                    <a:pt x="210" y="221"/>
                    <a:pt x="223" y="208"/>
                    <a:pt x="232" y="193"/>
                  </a:cubicBezTo>
                  <a:cubicBezTo>
                    <a:pt x="256" y="199"/>
                    <a:pt x="256" y="199"/>
                    <a:pt x="256" y="199"/>
                  </a:cubicBezTo>
                  <a:cubicBezTo>
                    <a:pt x="259" y="200"/>
                    <a:pt x="262" y="199"/>
                    <a:pt x="263" y="196"/>
                  </a:cubicBezTo>
                  <a:cubicBezTo>
                    <a:pt x="269" y="179"/>
                    <a:pt x="269" y="179"/>
                    <a:pt x="269" y="179"/>
                  </a:cubicBezTo>
                  <a:cubicBezTo>
                    <a:pt x="270" y="177"/>
                    <a:pt x="269" y="174"/>
                    <a:pt x="267" y="172"/>
                  </a:cubicBezTo>
                  <a:close/>
                  <a:moveTo>
                    <a:pt x="138" y="216"/>
                  </a:moveTo>
                  <a:cubicBezTo>
                    <a:pt x="95" y="217"/>
                    <a:pt x="59" y="183"/>
                    <a:pt x="58" y="139"/>
                  </a:cubicBezTo>
                  <a:cubicBezTo>
                    <a:pt x="57" y="96"/>
                    <a:pt x="91" y="61"/>
                    <a:pt x="134" y="60"/>
                  </a:cubicBezTo>
                  <a:cubicBezTo>
                    <a:pt x="177" y="59"/>
                    <a:pt x="213" y="93"/>
                    <a:pt x="214" y="136"/>
                  </a:cubicBezTo>
                  <a:cubicBezTo>
                    <a:pt x="215" y="179"/>
                    <a:pt x="181" y="215"/>
                    <a:pt x="138" y="216"/>
                  </a:cubicBezTo>
                  <a:close/>
                  <a:moveTo>
                    <a:pt x="137" y="176"/>
                  </a:moveTo>
                  <a:cubicBezTo>
                    <a:pt x="116" y="177"/>
                    <a:pt x="98" y="160"/>
                    <a:pt x="97" y="139"/>
                  </a:cubicBezTo>
                  <a:cubicBezTo>
                    <a:pt x="97" y="117"/>
                    <a:pt x="114" y="100"/>
                    <a:pt x="135" y="99"/>
                  </a:cubicBezTo>
                  <a:cubicBezTo>
                    <a:pt x="156" y="99"/>
                    <a:pt x="174" y="115"/>
                    <a:pt x="175" y="137"/>
                  </a:cubicBezTo>
                  <a:cubicBezTo>
                    <a:pt x="175" y="158"/>
                    <a:pt x="158" y="176"/>
                    <a:pt x="137" y="1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27"/>
            <p:cNvSpPr>
              <a:spLocks noEditPoints="1"/>
            </p:cNvSpPr>
            <p:nvPr/>
          </p:nvSpPr>
          <p:spPr bwMode="auto">
            <a:xfrm>
              <a:off x="3641" y="1388"/>
              <a:ext cx="531" cy="534"/>
            </a:xfrm>
            <a:custGeom>
              <a:avLst/>
              <a:gdLst>
                <a:gd name="T0" fmla="*/ 244 w 270"/>
                <a:gd name="T1" fmla="*/ 160 h 272"/>
                <a:gd name="T2" fmla="*/ 242 w 270"/>
                <a:gd name="T3" fmla="*/ 106 h 272"/>
                <a:gd name="T4" fmla="*/ 266 w 270"/>
                <a:gd name="T5" fmla="*/ 85 h 272"/>
                <a:gd name="T6" fmla="*/ 252 w 270"/>
                <a:gd name="T7" fmla="*/ 66 h 272"/>
                <a:gd name="T8" fmla="*/ 192 w 270"/>
                <a:gd name="T9" fmla="*/ 42 h 272"/>
                <a:gd name="T10" fmla="*/ 197 w 270"/>
                <a:gd name="T11" fmla="*/ 8 h 272"/>
                <a:gd name="T12" fmla="*/ 173 w 270"/>
                <a:gd name="T13" fmla="*/ 4 h 272"/>
                <a:gd name="T14" fmla="*/ 158 w 270"/>
                <a:gd name="T15" fmla="*/ 29 h 272"/>
                <a:gd name="T16" fmla="*/ 111 w 270"/>
                <a:gd name="T17" fmla="*/ 30 h 272"/>
                <a:gd name="T18" fmla="*/ 94 w 270"/>
                <a:gd name="T19" fmla="*/ 5 h 272"/>
                <a:gd name="T20" fmla="*/ 71 w 270"/>
                <a:gd name="T21" fmla="*/ 10 h 272"/>
                <a:gd name="T22" fmla="*/ 78 w 270"/>
                <a:gd name="T23" fmla="*/ 44 h 272"/>
                <a:gd name="T24" fmla="*/ 15 w 270"/>
                <a:gd name="T25" fmla="*/ 72 h 272"/>
                <a:gd name="T26" fmla="*/ 1 w 270"/>
                <a:gd name="T27" fmla="*/ 92 h 272"/>
                <a:gd name="T28" fmla="*/ 28 w 270"/>
                <a:gd name="T29" fmla="*/ 112 h 272"/>
                <a:gd name="T30" fmla="*/ 29 w 270"/>
                <a:gd name="T31" fmla="*/ 164 h 272"/>
                <a:gd name="T32" fmla="*/ 3 w 270"/>
                <a:gd name="T33" fmla="*/ 185 h 272"/>
                <a:gd name="T34" fmla="*/ 17 w 270"/>
                <a:gd name="T35" fmla="*/ 204 h 272"/>
                <a:gd name="T36" fmla="*/ 80 w 270"/>
                <a:gd name="T37" fmla="*/ 232 h 272"/>
                <a:gd name="T38" fmla="*/ 77 w 270"/>
                <a:gd name="T39" fmla="*/ 264 h 272"/>
                <a:gd name="T40" fmla="*/ 100 w 270"/>
                <a:gd name="T41" fmla="*/ 268 h 272"/>
                <a:gd name="T42" fmla="*/ 138 w 270"/>
                <a:gd name="T43" fmla="*/ 248 h 272"/>
                <a:gd name="T44" fmla="*/ 175 w 270"/>
                <a:gd name="T45" fmla="*/ 266 h 272"/>
                <a:gd name="T46" fmla="*/ 199 w 270"/>
                <a:gd name="T47" fmla="*/ 261 h 272"/>
                <a:gd name="T48" fmla="*/ 194 w 270"/>
                <a:gd name="T49" fmla="*/ 231 h 272"/>
                <a:gd name="T50" fmla="*/ 256 w 270"/>
                <a:gd name="T51" fmla="*/ 199 h 272"/>
                <a:gd name="T52" fmla="*/ 269 w 270"/>
                <a:gd name="T53" fmla="*/ 179 h 272"/>
                <a:gd name="T54" fmla="*/ 138 w 270"/>
                <a:gd name="T55" fmla="*/ 215 h 272"/>
                <a:gd name="T56" fmla="*/ 134 w 270"/>
                <a:gd name="T57" fmla="*/ 59 h 272"/>
                <a:gd name="T58" fmla="*/ 138 w 270"/>
                <a:gd name="T59" fmla="*/ 215 h 272"/>
                <a:gd name="T60" fmla="*/ 97 w 270"/>
                <a:gd name="T61" fmla="*/ 138 h 272"/>
                <a:gd name="T62" fmla="*/ 174 w 270"/>
                <a:gd name="T63" fmla="*/ 136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0" h="272">
                  <a:moveTo>
                    <a:pt x="267" y="172"/>
                  </a:moveTo>
                  <a:cubicBezTo>
                    <a:pt x="244" y="160"/>
                    <a:pt x="244" y="160"/>
                    <a:pt x="244" y="160"/>
                  </a:cubicBezTo>
                  <a:cubicBezTo>
                    <a:pt x="246" y="152"/>
                    <a:pt x="246" y="143"/>
                    <a:pt x="246" y="135"/>
                  </a:cubicBezTo>
                  <a:cubicBezTo>
                    <a:pt x="246" y="125"/>
                    <a:pt x="244" y="115"/>
                    <a:pt x="242" y="106"/>
                  </a:cubicBezTo>
                  <a:cubicBezTo>
                    <a:pt x="264" y="92"/>
                    <a:pt x="264" y="92"/>
                    <a:pt x="264" y="92"/>
                  </a:cubicBezTo>
                  <a:cubicBezTo>
                    <a:pt x="266" y="91"/>
                    <a:pt x="268" y="88"/>
                    <a:pt x="266" y="85"/>
                  </a:cubicBezTo>
                  <a:cubicBezTo>
                    <a:pt x="259" y="69"/>
                    <a:pt x="259" y="69"/>
                    <a:pt x="259" y="69"/>
                  </a:cubicBezTo>
                  <a:cubicBezTo>
                    <a:pt x="258" y="67"/>
                    <a:pt x="255" y="65"/>
                    <a:pt x="252" y="66"/>
                  </a:cubicBezTo>
                  <a:cubicBezTo>
                    <a:pt x="226" y="74"/>
                    <a:pt x="226" y="74"/>
                    <a:pt x="226" y="74"/>
                  </a:cubicBezTo>
                  <a:cubicBezTo>
                    <a:pt x="217" y="61"/>
                    <a:pt x="205" y="50"/>
                    <a:pt x="192" y="42"/>
                  </a:cubicBezTo>
                  <a:cubicBezTo>
                    <a:pt x="200" y="15"/>
                    <a:pt x="200" y="15"/>
                    <a:pt x="200" y="15"/>
                  </a:cubicBezTo>
                  <a:cubicBezTo>
                    <a:pt x="200" y="12"/>
                    <a:pt x="199" y="9"/>
                    <a:pt x="197" y="8"/>
                  </a:cubicBezTo>
                  <a:cubicBezTo>
                    <a:pt x="180" y="1"/>
                    <a:pt x="180" y="1"/>
                    <a:pt x="180" y="1"/>
                  </a:cubicBezTo>
                  <a:cubicBezTo>
                    <a:pt x="178" y="0"/>
                    <a:pt x="175" y="1"/>
                    <a:pt x="173" y="4"/>
                  </a:cubicBezTo>
                  <a:cubicBezTo>
                    <a:pt x="158" y="29"/>
                    <a:pt x="158" y="29"/>
                    <a:pt x="158" y="29"/>
                  </a:cubicBezTo>
                  <a:cubicBezTo>
                    <a:pt x="158" y="29"/>
                    <a:pt x="158" y="29"/>
                    <a:pt x="158" y="29"/>
                  </a:cubicBezTo>
                  <a:cubicBezTo>
                    <a:pt x="150" y="28"/>
                    <a:pt x="142" y="27"/>
                    <a:pt x="133" y="27"/>
                  </a:cubicBezTo>
                  <a:cubicBezTo>
                    <a:pt x="126" y="27"/>
                    <a:pt x="118" y="28"/>
                    <a:pt x="111" y="30"/>
                  </a:cubicBezTo>
                  <a:cubicBezTo>
                    <a:pt x="111" y="29"/>
                    <a:pt x="111" y="29"/>
                    <a:pt x="111" y="29"/>
                  </a:cubicBezTo>
                  <a:cubicBezTo>
                    <a:pt x="94" y="5"/>
                    <a:pt x="94" y="5"/>
                    <a:pt x="94" y="5"/>
                  </a:cubicBezTo>
                  <a:cubicBezTo>
                    <a:pt x="93" y="2"/>
                    <a:pt x="89" y="1"/>
                    <a:pt x="87" y="3"/>
                  </a:cubicBezTo>
                  <a:cubicBezTo>
                    <a:pt x="71" y="10"/>
                    <a:pt x="71" y="10"/>
                    <a:pt x="71" y="10"/>
                  </a:cubicBezTo>
                  <a:cubicBezTo>
                    <a:pt x="69" y="11"/>
                    <a:pt x="67" y="14"/>
                    <a:pt x="68" y="17"/>
                  </a:cubicBezTo>
                  <a:cubicBezTo>
                    <a:pt x="78" y="44"/>
                    <a:pt x="78" y="44"/>
                    <a:pt x="78" y="44"/>
                  </a:cubicBezTo>
                  <a:cubicBezTo>
                    <a:pt x="63" y="53"/>
                    <a:pt x="51" y="65"/>
                    <a:pt x="42" y="79"/>
                  </a:cubicBezTo>
                  <a:cubicBezTo>
                    <a:pt x="15" y="72"/>
                    <a:pt x="15" y="72"/>
                    <a:pt x="15" y="72"/>
                  </a:cubicBezTo>
                  <a:cubicBezTo>
                    <a:pt x="12" y="71"/>
                    <a:pt x="9" y="73"/>
                    <a:pt x="8" y="75"/>
                  </a:cubicBezTo>
                  <a:cubicBezTo>
                    <a:pt x="1" y="92"/>
                    <a:pt x="1" y="92"/>
                    <a:pt x="1" y="92"/>
                  </a:cubicBezTo>
                  <a:cubicBezTo>
                    <a:pt x="0" y="94"/>
                    <a:pt x="1" y="97"/>
                    <a:pt x="4" y="99"/>
                  </a:cubicBezTo>
                  <a:cubicBezTo>
                    <a:pt x="28" y="112"/>
                    <a:pt x="28" y="112"/>
                    <a:pt x="28" y="112"/>
                  </a:cubicBezTo>
                  <a:cubicBezTo>
                    <a:pt x="26" y="121"/>
                    <a:pt x="25" y="130"/>
                    <a:pt x="26" y="140"/>
                  </a:cubicBezTo>
                  <a:cubicBezTo>
                    <a:pt x="26" y="148"/>
                    <a:pt x="27" y="156"/>
                    <a:pt x="29" y="164"/>
                  </a:cubicBezTo>
                  <a:cubicBezTo>
                    <a:pt x="5" y="178"/>
                    <a:pt x="5" y="178"/>
                    <a:pt x="5" y="178"/>
                  </a:cubicBezTo>
                  <a:cubicBezTo>
                    <a:pt x="2" y="180"/>
                    <a:pt x="1" y="183"/>
                    <a:pt x="3" y="185"/>
                  </a:cubicBezTo>
                  <a:cubicBezTo>
                    <a:pt x="10" y="202"/>
                    <a:pt x="10" y="202"/>
                    <a:pt x="10" y="202"/>
                  </a:cubicBezTo>
                  <a:cubicBezTo>
                    <a:pt x="11" y="204"/>
                    <a:pt x="14" y="205"/>
                    <a:pt x="17" y="204"/>
                  </a:cubicBezTo>
                  <a:cubicBezTo>
                    <a:pt x="43" y="196"/>
                    <a:pt x="43" y="196"/>
                    <a:pt x="43" y="196"/>
                  </a:cubicBezTo>
                  <a:cubicBezTo>
                    <a:pt x="52" y="211"/>
                    <a:pt x="65" y="224"/>
                    <a:pt x="80" y="232"/>
                  </a:cubicBezTo>
                  <a:cubicBezTo>
                    <a:pt x="74" y="257"/>
                    <a:pt x="74" y="257"/>
                    <a:pt x="74" y="257"/>
                  </a:cubicBezTo>
                  <a:cubicBezTo>
                    <a:pt x="73" y="260"/>
                    <a:pt x="74" y="263"/>
                    <a:pt x="77" y="264"/>
                  </a:cubicBezTo>
                  <a:cubicBezTo>
                    <a:pt x="93" y="270"/>
                    <a:pt x="93" y="270"/>
                    <a:pt x="93" y="270"/>
                  </a:cubicBezTo>
                  <a:cubicBezTo>
                    <a:pt x="96" y="272"/>
                    <a:pt x="99" y="270"/>
                    <a:pt x="100" y="268"/>
                  </a:cubicBezTo>
                  <a:cubicBezTo>
                    <a:pt x="113" y="245"/>
                    <a:pt x="113" y="245"/>
                    <a:pt x="113" y="245"/>
                  </a:cubicBezTo>
                  <a:cubicBezTo>
                    <a:pt x="121" y="247"/>
                    <a:pt x="130" y="248"/>
                    <a:pt x="138" y="248"/>
                  </a:cubicBezTo>
                  <a:cubicBezTo>
                    <a:pt x="147" y="247"/>
                    <a:pt x="155" y="246"/>
                    <a:pt x="162" y="244"/>
                  </a:cubicBezTo>
                  <a:cubicBezTo>
                    <a:pt x="175" y="266"/>
                    <a:pt x="175" y="266"/>
                    <a:pt x="175" y="266"/>
                  </a:cubicBezTo>
                  <a:cubicBezTo>
                    <a:pt x="177" y="269"/>
                    <a:pt x="180" y="270"/>
                    <a:pt x="182" y="268"/>
                  </a:cubicBezTo>
                  <a:cubicBezTo>
                    <a:pt x="199" y="261"/>
                    <a:pt x="199" y="261"/>
                    <a:pt x="199" y="261"/>
                  </a:cubicBezTo>
                  <a:cubicBezTo>
                    <a:pt x="201" y="260"/>
                    <a:pt x="203" y="257"/>
                    <a:pt x="202" y="254"/>
                  </a:cubicBezTo>
                  <a:cubicBezTo>
                    <a:pt x="194" y="231"/>
                    <a:pt x="194" y="231"/>
                    <a:pt x="194" y="231"/>
                  </a:cubicBezTo>
                  <a:cubicBezTo>
                    <a:pt x="210" y="221"/>
                    <a:pt x="222" y="208"/>
                    <a:pt x="231" y="193"/>
                  </a:cubicBezTo>
                  <a:cubicBezTo>
                    <a:pt x="256" y="199"/>
                    <a:pt x="256" y="199"/>
                    <a:pt x="256" y="199"/>
                  </a:cubicBezTo>
                  <a:cubicBezTo>
                    <a:pt x="259" y="200"/>
                    <a:pt x="262" y="198"/>
                    <a:pt x="262" y="196"/>
                  </a:cubicBezTo>
                  <a:cubicBezTo>
                    <a:pt x="269" y="179"/>
                    <a:pt x="269" y="179"/>
                    <a:pt x="269" y="179"/>
                  </a:cubicBezTo>
                  <a:cubicBezTo>
                    <a:pt x="270" y="177"/>
                    <a:pt x="269" y="174"/>
                    <a:pt x="267" y="172"/>
                  </a:cubicBezTo>
                  <a:close/>
                  <a:moveTo>
                    <a:pt x="138" y="215"/>
                  </a:moveTo>
                  <a:cubicBezTo>
                    <a:pt x="95" y="216"/>
                    <a:pt x="59" y="182"/>
                    <a:pt x="58" y="139"/>
                  </a:cubicBezTo>
                  <a:cubicBezTo>
                    <a:pt x="57" y="96"/>
                    <a:pt x="91" y="60"/>
                    <a:pt x="134" y="59"/>
                  </a:cubicBezTo>
                  <a:cubicBezTo>
                    <a:pt x="177" y="58"/>
                    <a:pt x="213" y="92"/>
                    <a:pt x="214" y="136"/>
                  </a:cubicBezTo>
                  <a:cubicBezTo>
                    <a:pt x="215" y="179"/>
                    <a:pt x="181" y="214"/>
                    <a:pt x="138" y="215"/>
                  </a:cubicBezTo>
                  <a:close/>
                  <a:moveTo>
                    <a:pt x="137" y="176"/>
                  </a:moveTo>
                  <a:cubicBezTo>
                    <a:pt x="116" y="176"/>
                    <a:pt x="98" y="160"/>
                    <a:pt x="97" y="138"/>
                  </a:cubicBezTo>
                  <a:cubicBezTo>
                    <a:pt x="97" y="117"/>
                    <a:pt x="114" y="99"/>
                    <a:pt x="135" y="99"/>
                  </a:cubicBezTo>
                  <a:cubicBezTo>
                    <a:pt x="156" y="98"/>
                    <a:pt x="174" y="115"/>
                    <a:pt x="174" y="136"/>
                  </a:cubicBezTo>
                  <a:cubicBezTo>
                    <a:pt x="175" y="158"/>
                    <a:pt x="158" y="175"/>
                    <a:pt x="137" y="1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28"/>
            <p:cNvSpPr>
              <a:spLocks noEditPoints="1"/>
            </p:cNvSpPr>
            <p:nvPr/>
          </p:nvSpPr>
          <p:spPr bwMode="auto">
            <a:xfrm>
              <a:off x="1353" y="1204"/>
              <a:ext cx="573" cy="575"/>
            </a:xfrm>
            <a:custGeom>
              <a:avLst/>
              <a:gdLst>
                <a:gd name="T0" fmla="*/ 260 w 292"/>
                <a:gd name="T1" fmla="*/ 161 h 293"/>
                <a:gd name="T2" fmla="*/ 291 w 292"/>
                <a:gd name="T3" fmla="*/ 138 h 293"/>
                <a:gd name="T4" fmla="*/ 255 w 292"/>
                <a:gd name="T5" fmla="*/ 115 h 293"/>
                <a:gd name="T6" fmla="*/ 276 w 292"/>
                <a:gd name="T7" fmla="*/ 83 h 293"/>
                <a:gd name="T8" fmla="*/ 233 w 292"/>
                <a:gd name="T9" fmla="*/ 75 h 293"/>
                <a:gd name="T10" fmla="*/ 243 w 292"/>
                <a:gd name="T11" fmla="*/ 39 h 293"/>
                <a:gd name="T12" fmla="*/ 198 w 292"/>
                <a:gd name="T13" fmla="*/ 47 h 293"/>
                <a:gd name="T14" fmla="*/ 201 w 292"/>
                <a:gd name="T15" fmla="*/ 17 h 293"/>
                <a:gd name="T16" fmla="*/ 173 w 292"/>
                <a:gd name="T17" fmla="*/ 8 h 293"/>
                <a:gd name="T18" fmla="*/ 155 w 292"/>
                <a:gd name="T19" fmla="*/ 35 h 293"/>
                <a:gd name="T20" fmla="*/ 122 w 292"/>
                <a:gd name="T21" fmla="*/ 4 h 293"/>
                <a:gd name="T22" fmla="*/ 112 w 292"/>
                <a:gd name="T23" fmla="*/ 41 h 293"/>
                <a:gd name="T24" fmla="*/ 86 w 292"/>
                <a:gd name="T25" fmla="*/ 15 h 293"/>
                <a:gd name="T26" fmla="*/ 79 w 292"/>
                <a:gd name="T27" fmla="*/ 59 h 293"/>
                <a:gd name="T28" fmla="*/ 48 w 292"/>
                <a:gd name="T29" fmla="*/ 47 h 293"/>
                <a:gd name="T30" fmla="*/ 29 w 292"/>
                <a:gd name="T31" fmla="*/ 70 h 293"/>
                <a:gd name="T32" fmla="*/ 47 w 292"/>
                <a:gd name="T33" fmla="*/ 99 h 293"/>
                <a:gd name="T34" fmla="*/ 10 w 292"/>
                <a:gd name="T35" fmla="*/ 98 h 293"/>
                <a:gd name="T36" fmla="*/ 36 w 292"/>
                <a:gd name="T37" fmla="*/ 135 h 293"/>
                <a:gd name="T38" fmla="*/ 35 w 292"/>
                <a:gd name="T39" fmla="*/ 141 h 293"/>
                <a:gd name="T40" fmla="*/ 3 w 292"/>
                <a:gd name="T41" fmla="*/ 173 h 293"/>
                <a:gd name="T42" fmla="*/ 42 w 292"/>
                <a:gd name="T43" fmla="*/ 185 h 293"/>
                <a:gd name="T44" fmla="*/ 24 w 292"/>
                <a:gd name="T45" fmla="*/ 226 h 293"/>
                <a:gd name="T46" fmla="*/ 64 w 292"/>
                <a:gd name="T47" fmla="*/ 223 h 293"/>
                <a:gd name="T48" fmla="*/ 64 w 292"/>
                <a:gd name="T49" fmla="*/ 267 h 293"/>
                <a:gd name="T50" fmla="*/ 100 w 292"/>
                <a:gd name="T51" fmla="*/ 250 h 293"/>
                <a:gd name="T52" fmla="*/ 117 w 292"/>
                <a:gd name="T53" fmla="*/ 290 h 293"/>
                <a:gd name="T54" fmla="*/ 139 w 292"/>
                <a:gd name="T55" fmla="*/ 260 h 293"/>
                <a:gd name="T56" fmla="*/ 171 w 292"/>
                <a:gd name="T57" fmla="*/ 290 h 293"/>
                <a:gd name="T58" fmla="*/ 184 w 292"/>
                <a:gd name="T59" fmla="*/ 255 h 293"/>
                <a:gd name="T60" fmla="*/ 224 w 292"/>
                <a:gd name="T61" fmla="*/ 270 h 293"/>
                <a:gd name="T62" fmla="*/ 223 w 292"/>
                <a:gd name="T63" fmla="*/ 232 h 293"/>
                <a:gd name="T64" fmla="*/ 265 w 292"/>
                <a:gd name="T65" fmla="*/ 231 h 293"/>
                <a:gd name="T66" fmla="*/ 250 w 292"/>
                <a:gd name="T67" fmla="*/ 196 h 293"/>
                <a:gd name="T68" fmla="*/ 288 w 292"/>
                <a:gd name="T69" fmla="*/ 178 h 293"/>
                <a:gd name="T70" fmla="*/ 171 w 292"/>
                <a:gd name="T71" fmla="*/ 193 h 293"/>
                <a:gd name="T72" fmla="*/ 70 w 292"/>
                <a:gd name="T73" fmla="*/ 182 h 293"/>
                <a:gd name="T74" fmla="*/ 116 w 292"/>
                <a:gd name="T75" fmla="*/ 227 h 293"/>
                <a:gd name="T76" fmla="*/ 153 w 292"/>
                <a:gd name="T77" fmla="*/ 97 h 293"/>
                <a:gd name="T78" fmla="*/ 163 w 292"/>
                <a:gd name="T79" fmla="*/ 65 h 293"/>
                <a:gd name="T80" fmla="*/ 170 w 292"/>
                <a:gd name="T81" fmla="*/ 102 h 293"/>
                <a:gd name="T82" fmla="*/ 198 w 292"/>
                <a:gd name="T83" fmla="*/ 141 h 293"/>
                <a:gd name="T84" fmla="*/ 208 w 292"/>
                <a:gd name="T85" fmla="*/ 207 h 293"/>
                <a:gd name="T86" fmla="*/ 198 w 292"/>
                <a:gd name="T87" fmla="*/ 141 h 293"/>
                <a:gd name="T88" fmla="*/ 127 w 292"/>
                <a:gd name="T89" fmla="*/ 142 h 293"/>
                <a:gd name="T90" fmla="*/ 98 w 292"/>
                <a:gd name="T91" fmla="*/ 157 h 293"/>
                <a:gd name="T92" fmla="*/ 85 w 292"/>
                <a:gd name="T93" fmla="*/ 91 h 293"/>
                <a:gd name="T94" fmla="*/ 98 w 292"/>
                <a:gd name="T95" fmla="*/ 157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2" h="293">
                  <a:moveTo>
                    <a:pt x="288" y="178"/>
                  </a:moveTo>
                  <a:cubicBezTo>
                    <a:pt x="289" y="175"/>
                    <a:pt x="288" y="172"/>
                    <a:pt x="285" y="171"/>
                  </a:cubicBezTo>
                  <a:cubicBezTo>
                    <a:pt x="260" y="161"/>
                    <a:pt x="260" y="161"/>
                    <a:pt x="260" y="161"/>
                  </a:cubicBezTo>
                  <a:cubicBezTo>
                    <a:pt x="260" y="157"/>
                    <a:pt x="260" y="154"/>
                    <a:pt x="260" y="151"/>
                  </a:cubicBezTo>
                  <a:cubicBezTo>
                    <a:pt x="287" y="144"/>
                    <a:pt x="287" y="144"/>
                    <a:pt x="287" y="144"/>
                  </a:cubicBezTo>
                  <a:cubicBezTo>
                    <a:pt x="290" y="143"/>
                    <a:pt x="292" y="141"/>
                    <a:pt x="291" y="138"/>
                  </a:cubicBezTo>
                  <a:cubicBezTo>
                    <a:pt x="289" y="120"/>
                    <a:pt x="289" y="120"/>
                    <a:pt x="289" y="120"/>
                  </a:cubicBezTo>
                  <a:cubicBezTo>
                    <a:pt x="289" y="117"/>
                    <a:pt x="286" y="115"/>
                    <a:pt x="283" y="115"/>
                  </a:cubicBezTo>
                  <a:cubicBezTo>
                    <a:pt x="255" y="115"/>
                    <a:pt x="255" y="115"/>
                    <a:pt x="255" y="115"/>
                  </a:cubicBezTo>
                  <a:cubicBezTo>
                    <a:pt x="254" y="112"/>
                    <a:pt x="253" y="109"/>
                    <a:pt x="252" y="106"/>
                  </a:cubicBezTo>
                  <a:cubicBezTo>
                    <a:pt x="274" y="91"/>
                    <a:pt x="274" y="91"/>
                    <a:pt x="274" y="91"/>
                  </a:cubicBezTo>
                  <a:cubicBezTo>
                    <a:pt x="277" y="89"/>
                    <a:pt x="278" y="85"/>
                    <a:pt x="276" y="83"/>
                  </a:cubicBezTo>
                  <a:cubicBezTo>
                    <a:pt x="268" y="67"/>
                    <a:pt x="268" y="67"/>
                    <a:pt x="268" y="67"/>
                  </a:cubicBezTo>
                  <a:cubicBezTo>
                    <a:pt x="267" y="64"/>
                    <a:pt x="263" y="63"/>
                    <a:pt x="260" y="64"/>
                  </a:cubicBezTo>
                  <a:cubicBezTo>
                    <a:pt x="233" y="75"/>
                    <a:pt x="233" y="75"/>
                    <a:pt x="233" y="75"/>
                  </a:cubicBezTo>
                  <a:cubicBezTo>
                    <a:pt x="232" y="73"/>
                    <a:pt x="230" y="71"/>
                    <a:pt x="228" y="69"/>
                  </a:cubicBezTo>
                  <a:cubicBezTo>
                    <a:pt x="244" y="46"/>
                    <a:pt x="244" y="46"/>
                    <a:pt x="244" y="46"/>
                  </a:cubicBezTo>
                  <a:cubicBezTo>
                    <a:pt x="245" y="44"/>
                    <a:pt x="245" y="40"/>
                    <a:pt x="243" y="39"/>
                  </a:cubicBezTo>
                  <a:cubicBezTo>
                    <a:pt x="229" y="26"/>
                    <a:pt x="229" y="26"/>
                    <a:pt x="229" y="26"/>
                  </a:cubicBezTo>
                  <a:cubicBezTo>
                    <a:pt x="227" y="25"/>
                    <a:pt x="223" y="25"/>
                    <a:pt x="221" y="27"/>
                  </a:cubicBezTo>
                  <a:cubicBezTo>
                    <a:pt x="198" y="47"/>
                    <a:pt x="198" y="47"/>
                    <a:pt x="198" y="47"/>
                  </a:cubicBezTo>
                  <a:cubicBezTo>
                    <a:pt x="198" y="47"/>
                    <a:pt x="198" y="47"/>
                    <a:pt x="198" y="47"/>
                  </a:cubicBezTo>
                  <a:cubicBezTo>
                    <a:pt x="198" y="47"/>
                    <a:pt x="197" y="47"/>
                    <a:pt x="197" y="47"/>
                  </a:cubicBezTo>
                  <a:cubicBezTo>
                    <a:pt x="201" y="17"/>
                    <a:pt x="201" y="17"/>
                    <a:pt x="201" y="17"/>
                  </a:cubicBezTo>
                  <a:cubicBezTo>
                    <a:pt x="202" y="13"/>
                    <a:pt x="200" y="11"/>
                    <a:pt x="197" y="10"/>
                  </a:cubicBezTo>
                  <a:cubicBezTo>
                    <a:pt x="180" y="5"/>
                    <a:pt x="180" y="5"/>
                    <a:pt x="180" y="5"/>
                  </a:cubicBezTo>
                  <a:cubicBezTo>
                    <a:pt x="177" y="4"/>
                    <a:pt x="174" y="5"/>
                    <a:pt x="173" y="8"/>
                  </a:cubicBezTo>
                  <a:cubicBezTo>
                    <a:pt x="161" y="36"/>
                    <a:pt x="161" y="36"/>
                    <a:pt x="161" y="36"/>
                  </a:cubicBezTo>
                  <a:cubicBezTo>
                    <a:pt x="159" y="36"/>
                    <a:pt x="157" y="36"/>
                    <a:pt x="155" y="36"/>
                  </a:cubicBezTo>
                  <a:cubicBezTo>
                    <a:pt x="155" y="35"/>
                    <a:pt x="155" y="35"/>
                    <a:pt x="155" y="35"/>
                  </a:cubicBezTo>
                  <a:cubicBezTo>
                    <a:pt x="147" y="5"/>
                    <a:pt x="147" y="5"/>
                    <a:pt x="147" y="5"/>
                  </a:cubicBezTo>
                  <a:cubicBezTo>
                    <a:pt x="146" y="2"/>
                    <a:pt x="143" y="0"/>
                    <a:pt x="140" y="1"/>
                  </a:cubicBezTo>
                  <a:cubicBezTo>
                    <a:pt x="122" y="4"/>
                    <a:pt x="122" y="4"/>
                    <a:pt x="122" y="4"/>
                  </a:cubicBezTo>
                  <a:cubicBezTo>
                    <a:pt x="119" y="4"/>
                    <a:pt x="117" y="7"/>
                    <a:pt x="117" y="10"/>
                  </a:cubicBezTo>
                  <a:cubicBezTo>
                    <a:pt x="118" y="40"/>
                    <a:pt x="118" y="40"/>
                    <a:pt x="118" y="40"/>
                  </a:cubicBezTo>
                  <a:cubicBezTo>
                    <a:pt x="116" y="40"/>
                    <a:pt x="114" y="41"/>
                    <a:pt x="112" y="41"/>
                  </a:cubicBezTo>
                  <a:cubicBezTo>
                    <a:pt x="112" y="41"/>
                    <a:pt x="112" y="41"/>
                    <a:pt x="112" y="41"/>
                  </a:cubicBezTo>
                  <a:cubicBezTo>
                    <a:pt x="93" y="16"/>
                    <a:pt x="93" y="16"/>
                    <a:pt x="93" y="16"/>
                  </a:cubicBezTo>
                  <a:cubicBezTo>
                    <a:pt x="92" y="14"/>
                    <a:pt x="88" y="13"/>
                    <a:pt x="86" y="15"/>
                  </a:cubicBezTo>
                  <a:cubicBezTo>
                    <a:pt x="70" y="24"/>
                    <a:pt x="70" y="24"/>
                    <a:pt x="70" y="24"/>
                  </a:cubicBezTo>
                  <a:cubicBezTo>
                    <a:pt x="68" y="25"/>
                    <a:pt x="67" y="28"/>
                    <a:pt x="68" y="31"/>
                  </a:cubicBezTo>
                  <a:cubicBezTo>
                    <a:pt x="79" y="59"/>
                    <a:pt x="79" y="59"/>
                    <a:pt x="79" y="59"/>
                  </a:cubicBezTo>
                  <a:cubicBezTo>
                    <a:pt x="77" y="60"/>
                    <a:pt x="76" y="62"/>
                    <a:pt x="74" y="63"/>
                  </a:cubicBezTo>
                  <a:cubicBezTo>
                    <a:pt x="74" y="63"/>
                    <a:pt x="74" y="63"/>
                    <a:pt x="74" y="63"/>
                  </a:cubicBezTo>
                  <a:cubicBezTo>
                    <a:pt x="48" y="47"/>
                    <a:pt x="48" y="47"/>
                    <a:pt x="48" y="47"/>
                  </a:cubicBezTo>
                  <a:cubicBezTo>
                    <a:pt x="45" y="45"/>
                    <a:pt x="42" y="46"/>
                    <a:pt x="40" y="48"/>
                  </a:cubicBezTo>
                  <a:cubicBezTo>
                    <a:pt x="28" y="62"/>
                    <a:pt x="28" y="62"/>
                    <a:pt x="28" y="62"/>
                  </a:cubicBezTo>
                  <a:cubicBezTo>
                    <a:pt x="27" y="64"/>
                    <a:pt x="27" y="68"/>
                    <a:pt x="29" y="70"/>
                  </a:cubicBezTo>
                  <a:cubicBezTo>
                    <a:pt x="50" y="92"/>
                    <a:pt x="50" y="92"/>
                    <a:pt x="50" y="92"/>
                  </a:cubicBezTo>
                  <a:cubicBezTo>
                    <a:pt x="50" y="92"/>
                    <a:pt x="50" y="92"/>
                    <a:pt x="50" y="92"/>
                  </a:cubicBezTo>
                  <a:cubicBezTo>
                    <a:pt x="49" y="94"/>
                    <a:pt x="48" y="97"/>
                    <a:pt x="47" y="99"/>
                  </a:cubicBezTo>
                  <a:cubicBezTo>
                    <a:pt x="46" y="99"/>
                    <a:pt x="46" y="99"/>
                    <a:pt x="46" y="99"/>
                  </a:cubicBezTo>
                  <a:cubicBezTo>
                    <a:pt x="16" y="94"/>
                    <a:pt x="16" y="94"/>
                    <a:pt x="16" y="94"/>
                  </a:cubicBezTo>
                  <a:cubicBezTo>
                    <a:pt x="13" y="93"/>
                    <a:pt x="10" y="95"/>
                    <a:pt x="10" y="98"/>
                  </a:cubicBezTo>
                  <a:cubicBezTo>
                    <a:pt x="4" y="115"/>
                    <a:pt x="4" y="115"/>
                    <a:pt x="4" y="115"/>
                  </a:cubicBezTo>
                  <a:cubicBezTo>
                    <a:pt x="3" y="118"/>
                    <a:pt x="5" y="121"/>
                    <a:pt x="8" y="122"/>
                  </a:cubicBezTo>
                  <a:cubicBezTo>
                    <a:pt x="36" y="135"/>
                    <a:pt x="36" y="135"/>
                    <a:pt x="36" y="135"/>
                  </a:cubicBezTo>
                  <a:cubicBezTo>
                    <a:pt x="36" y="135"/>
                    <a:pt x="36" y="135"/>
                    <a:pt x="36" y="135"/>
                  </a:cubicBezTo>
                  <a:cubicBezTo>
                    <a:pt x="36" y="137"/>
                    <a:pt x="36" y="139"/>
                    <a:pt x="35" y="141"/>
                  </a:cubicBezTo>
                  <a:cubicBezTo>
                    <a:pt x="35" y="141"/>
                    <a:pt x="35" y="141"/>
                    <a:pt x="35" y="141"/>
                  </a:cubicBezTo>
                  <a:cubicBezTo>
                    <a:pt x="5" y="149"/>
                    <a:pt x="5" y="149"/>
                    <a:pt x="5" y="149"/>
                  </a:cubicBezTo>
                  <a:cubicBezTo>
                    <a:pt x="2" y="149"/>
                    <a:pt x="0" y="152"/>
                    <a:pt x="1" y="155"/>
                  </a:cubicBezTo>
                  <a:cubicBezTo>
                    <a:pt x="3" y="173"/>
                    <a:pt x="3" y="173"/>
                    <a:pt x="3" y="173"/>
                  </a:cubicBezTo>
                  <a:cubicBezTo>
                    <a:pt x="3" y="176"/>
                    <a:pt x="6" y="178"/>
                    <a:pt x="9" y="178"/>
                  </a:cubicBezTo>
                  <a:cubicBezTo>
                    <a:pt x="39" y="178"/>
                    <a:pt x="39" y="178"/>
                    <a:pt x="39" y="178"/>
                  </a:cubicBezTo>
                  <a:cubicBezTo>
                    <a:pt x="40" y="180"/>
                    <a:pt x="41" y="183"/>
                    <a:pt x="42" y="185"/>
                  </a:cubicBezTo>
                  <a:cubicBezTo>
                    <a:pt x="17" y="202"/>
                    <a:pt x="17" y="202"/>
                    <a:pt x="17" y="202"/>
                  </a:cubicBezTo>
                  <a:cubicBezTo>
                    <a:pt x="15" y="204"/>
                    <a:pt x="14" y="207"/>
                    <a:pt x="16" y="210"/>
                  </a:cubicBezTo>
                  <a:cubicBezTo>
                    <a:pt x="24" y="226"/>
                    <a:pt x="24" y="226"/>
                    <a:pt x="24" y="226"/>
                  </a:cubicBezTo>
                  <a:cubicBezTo>
                    <a:pt x="25" y="228"/>
                    <a:pt x="29" y="229"/>
                    <a:pt x="32" y="228"/>
                  </a:cubicBezTo>
                  <a:cubicBezTo>
                    <a:pt x="59" y="218"/>
                    <a:pt x="59" y="218"/>
                    <a:pt x="59" y="218"/>
                  </a:cubicBezTo>
                  <a:cubicBezTo>
                    <a:pt x="61" y="219"/>
                    <a:pt x="62" y="221"/>
                    <a:pt x="64" y="223"/>
                  </a:cubicBezTo>
                  <a:cubicBezTo>
                    <a:pt x="48" y="248"/>
                    <a:pt x="48" y="248"/>
                    <a:pt x="48" y="248"/>
                  </a:cubicBezTo>
                  <a:cubicBezTo>
                    <a:pt x="47" y="250"/>
                    <a:pt x="47" y="254"/>
                    <a:pt x="50" y="255"/>
                  </a:cubicBezTo>
                  <a:cubicBezTo>
                    <a:pt x="64" y="267"/>
                    <a:pt x="64" y="267"/>
                    <a:pt x="64" y="267"/>
                  </a:cubicBezTo>
                  <a:cubicBezTo>
                    <a:pt x="66" y="269"/>
                    <a:pt x="69" y="268"/>
                    <a:pt x="72" y="266"/>
                  </a:cubicBezTo>
                  <a:cubicBezTo>
                    <a:pt x="92" y="246"/>
                    <a:pt x="92" y="246"/>
                    <a:pt x="92" y="246"/>
                  </a:cubicBezTo>
                  <a:cubicBezTo>
                    <a:pt x="95" y="247"/>
                    <a:pt x="97" y="249"/>
                    <a:pt x="100" y="250"/>
                  </a:cubicBezTo>
                  <a:cubicBezTo>
                    <a:pt x="95" y="279"/>
                    <a:pt x="95" y="279"/>
                    <a:pt x="95" y="279"/>
                  </a:cubicBezTo>
                  <a:cubicBezTo>
                    <a:pt x="95" y="282"/>
                    <a:pt x="96" y="284"/>
                    <a:pt x="99" y="285"/>
                  </a:cubicBezTo>
                  <a:cubicBezTo>
                    <a:pt x="117" y="290"/>
                    <a:pt x="117" y="290"/>
                    <a:pt x="117" y="290"/>
                  </a:cubicBezTo>
                  <a:cubicBezTo>
                    <a:pt x="119" y="291"/>
                    <a:pt x="122" y="290"/>
                    <a:pt x="124" y="287"/>
                  </a:cubicBezTo>
                  <a:cubicBezTo>
                    <a:pt x="135" y="260"/>
                    <a:pt x="135" y="260"/>
                    <a:pt x="135" y="260"/>
                  </a:cubicBezTo>
                  <a:cubicBezTo>
                    <a:pt x="136" y="260"/>
                    <a:pt x="138" y="260"/>
                    <a:pt x="139" y="260"/>
                  </a:cubicBezTo>
                  <a:cubicBezTo>
                    <a:pt x="146" y="288"/>
                    <a:pt x="146" y="288"/>
                    <a:pt x="146" y="288"/>
                  </a:cubicBezTo>
                  <a:cubicBezTo>
                    <a:pt x="147" y="291"/>
                    <a:pt x="150" y="293"/>
                    <a:pt x="152" y="292"/>
                  </a:cubicBezTo>
                  <a:cubicBezTo>
                    <a:pt x="171" y="290"/>
                    <a:pt x="171" y="290"/>
                    <a:pt x="171" y="290"/>
                  </a:cubicBezTo>
                  <a:cubicBezTo>
                    <a:pt x="173" y="290"/>
                    <a:pt x="176" y="287"/>
                    <a:pt x="176" y="284"/>
                  </a:cubicBezTo>
                  <a:cubicBezTo>
                    <a:pt x="176" y="257"/>
                    <a:pt x="176" y="257"/>
                    <a:pt x="176" y="257"/>
                  </a:cubicBezTo>
                  <a:cubicBezTo>
                    <a:pt x="178" y="256"/>
                    <a:pt x="181" y="256"/>
                    <a:pt x="184" y="255"/>
                  </a:cubicBezTo>
                  <a:cubicBezTo>
                    <a:pt x="200" y="277"/>
                    <a:pt x="200" y="277"/>
                    <a:pt x="200" y="277"/>
                  </a:cubicBezTo>
                  <a:cubicBezTo>
                    <a:pt x="202" y="279"/>
                    <a:pt x="205" y="280"/>
                    <a:pt x="207" y="279"/>
                  </a:cubicBezTo>
                  <a:cubicBezTo>
                    <a:pt x="224" y="270"/>
                    <a:pt x="224" y="270"/>
                    <a:pt x="224" y="270"/>
                  </a:cubicBezTo>
                  <a:cubicBezTo>
                    <a:pt x="226" y="268"/>
                    <a:pt x="227" y="265"/>
                    <a:pt x="226" y="262"/>
                  </a:cubicBezTo>
                  <a:cubicBezTo>
                    <a:pt x="216" y="238"/>
                    <a:pt x="216" y="238"/>
                    <a:pt x="216" y="238"/>
                  </a:cubicBezTo>
                  <a:cubicBezTo>
                    <a:pt x="218" y="236"/>
                    <a:pt x="221" y="234"/>
                    <a:pt x="223" y="232"/>
                  </a:cubicBezTo>
                  <a:cubicBezTo>
                    <a:pt x="246" y="246"/>
                    <a:pt x="246" y="246"/>
                    <a:pt x="246" y="246"/>
                  </a:cubicBezTo>
                  <a:cubicBezTo>
                    <a:pt x="248" y="248"/>
                    <a:pt x="252" y="248"/>
                    <a:pt x="253" y="245"/>
                  </a:cubicBezTo>
                  <a:cubicBezTo>
                    <a:pt x="265" y="231"/>
                    <a:pt x="265" y="231"/>
                    <a:pt x="265" y="231"/>
                  </a:cubicBezTo>
                  <a:cubicBezTo>
                    <a:pt x="267" y="229"/>
                    <a:pt x="267" y="226"/>
                    <a:pt x="265" y="223"/>
                  </a:cubicBezTo>
                  <a:cubicBezTo>
                    <a:pt x="246" y="204"/>
                    <a:pt x="246" y="204"/>
                    <a:pt x="246" y="204"/>
                  </a:cubicBezTo>
                  <a:cubicBezTo>
                    <a:pt x="247" y="201"/>
                    <a:pt x="249" y="198"/>
                    <a:pt x="250" y="196"/>
                  </a:cubicBezTo>
                  <a:cubicBezTo>
                    <a:pt x="277" y="200"/>
                    <a:pt x="277" y="200"/>
                    <a:pt x="277" y="200"/>
                  </a:cubicBezTo>
                  <a:cubicBezTo>
                    <a:pt x="280" y="200"/>
                    <a:pt x="283" y="198"/>
                    <a:pt x="283" y="196"/>
                  </a:cubicBezTo>
                  <a:lnTo>
                    <a:pt x="288" y="178"/>
                  </a:lnTo>
                  <a:close/>
                  <a:moveTo>
                    <a:pt x="133" y="231"/>
                  </a:moveTo>
                  <a:cubicBezTo>
                    <a:pt x="142" y="199"/>
                    <a:pt x="142" y="199"/>
                    <a:pt x="142" y="199"/>
                  </a:cubicBezTo>
                  <a:cubicBezTo>
                    <a:pt x="152" y="200"/>
                    <a:pt x="162" y="198"/>
                    <a:pt x="171" y="193"/>
                  </a:cubicBezTo>
                  <a:cubicBezTo>
                    <a:pt x="195" y="218"/>
                    <a:pt x="195" y="218"/>
                    <a:pt x="195" y="218"/>
                  </a:cubicBezTo>
                  <a:cubicBezTo>
                    <a:pt x="177" y="230"/>
                    <a:pt x="155" y="236"/>
                    <a:pt x="133" y="231"/>
                  </a:cubicBezTo>
                  <a:close/>
                  <a:moveTo>
                    <a:pt x="70" y="182"/>
                  </a:moveTo>
                  <a:cubicBezTo>
                    <a:pt x="104" y="174"/>
                    <a:pt x="104" y="174"/>
                    <a:pt x="104" y="174"/>
                  </a:cubicBezTo>
                  <a:cubicBezTo>
                    <a:pt x="109" y="182"/>
                    <a:pt x="116" y="189"/>
                    <a:pt x="126" y="194"/>
                  </a:cubicBezTo>
                  <a:cubicBezTo>
                    <a:pt x="116" y="227"/>
                    <a:pt x="116" y="227"/>
                    <a:pt x="116" y="227"/>
                  </a:cubicBezTo>
                  <a:cubicBezTo>
                    <a:pt x="95" y="218"/>
                    <a:pt x="79" y="202"/>
                    <a:pt x="70" y="182"/>
                  </a:cubicBezTo>
                  <a:close/>
                  <a:moveTo>
                    <a:pt x="163" y="65"/>
                  </a:moveTo>
                  <a:cubicBezTo>
                    <a:pt x="153" y="97"/>
                    <a:pt x="153" y="97"/>
                    <a:pt x="153" y="97"/>
                  </a:cubicBezTo>
                  <a:cubicBezTo>
                    <a:pt x="142" y="96"/>
                    <a:pt x="131" y="99"/>
                    <a:pt x="122" y="104"/>
                  </a:cubicBezTo>
                  <a:cubicBezTo>
                    <a:pt x="98" y="80"/>
                    <a:pt x="98" y="80"/>
                    <a:pt x="98" y="80"/>
                  </a:cubicBezTo>
                  <a:cubicBezTo>
                    <a:pt x="116" y="66"/>
                    <a:pt x="139" y="61"/>
                    <a:pt x="163" y="65"/>
                  </a:cubicBezTo>
                  <a:close/>
                  <a:moveTo>
                    <a:pt x="226" y="116"/>
                  </a:moveTo>
                  <a:cubicBezTo>
                    <a:pt x="193" y="125"/>
                    <a:pt x="193" y="125"/>
                    <a:pt x="193" y="125"/>
                  </a:cubicBezTo>
                  <a:cubicBezTo>
                    <a:pt x="188" y="115"/>
                    <a:pt x="180" y="107"/>
                    <a:pt x="170" y="102"/>
                  </a:cubicBezTo>
                  <a:cubicBezTo>
                    <a:pt x="179" y="70"/>
                    <a:pt x="179" y="70"/>
                    <a:pt x="179" y="70"/>
                  </a:cubicBezTo>
                  <a:cubicBezTo>
                    <a:pt x="201" y="78"/>
                    <a:pt x="218" y="96"/>
                    <a:pt x="226" y="116"/>
                  </a:cubicBezTo>
                  <a:close/>
                  <a:moveTo>
                    <a:pt x="198" y="141"/>
                  </a:moveTo>
                  <a:cubicBezTo>
                    <a:pt x="231" y="133"/>
                    <a:pt x="231" y="133"/>
                    <a:pt x="231" y="133"/>
                  </a:cubicBezTo>
                  <a:cubicBezTo>
                    <a:pt x="233" y="145"/>
                    <a:pt x="233" y="159"/>
                    <a:pt x="229" y="172"/>
                  </a:cubicBezTo>
                  <a:cubicBezTo>
                    <a:pt x="225" y="185"/>
                    <a:pt x="218" y="198"/>
                    <a:pt x="208" y="207"/>
                  </a:cubicBezTo>
                  <a:cubicBezTo>
                    <a:pt x="185" y="183"/>
                    <a:pt x="185" y="183"/>
                    <a:pt x="185" y="183"/>
                  </a:cubicBezTo>
                  <a:cubicBezTo>
                    <a:pt x="190" y="177"/>
                    <a:pt x="195" y="170"/>
                    <a:pt x="197" y="162"/>
                  </a:cubicBezTo>
                  <a:cubicBezTo>
                    <a:pt x="199" y="155"/>
                    <a:pt x="199" y="148"/>
                    <a:pt x="198" y="141"/>
                  </a:cubicBezTo>
                  <a:close/>
                  <a:moveTo>
                    <a:pt x="169" y="154"/>
                  </a:moveTo>
                  <a:cubicBezTo>
                    <a:pt x="166" y="166"/>
                    <a:pt x="153" y="173"/>
                    <a:pt x="142" y="169"/>
                  </a:cubicBezTo>
                  <a:cubicBezTo>
                    <a:pt x="130" y="166"/>
                    <a:pt x="123" y="154"/>
                    <a:pt x="127" y="142"/>
                  </a:cubicBezTo>
                  <a:cubicBezTo>
                    <a:pt x="130" y="130"/>
                    <a:pt x="142" y="123"/>
                    <a:pt x="154" y="127"/>
                  </a:cubicBezTo>
                  <a:cubicBezTo>
                    <a:pt x="166" y="130"/>
                    <a:pt x="172" y="142"/>
                    <a:pt x="169" y="154"/>
                  </a:cubicBezTo>
                  <a:close/>
                  <a:moveTo>
                    <a:pt x="98" y="157"/>
                  </a:moveTo>
                  <a:cubicBezTo>
                    <a:pt x="65" y="166"/>
                    <a:pt x="65" y="166"/>
                    <a:pt x="65" y="166"/>
                  </a:cubicBezTo>
                  <a:cubicBezTo>
                    <a:pt x="62" y="152"/>
                    <a:pt x="62" y="138"/>
                    <a:pt x="66" y="125"/>
                  </a:cubicBezTo>
                  <a:cubicBezTo>
                    <a:pt x="70" y="112"/>
                    <a:pt x="77" y="101"/>
                    <a:pt x="85" y="91"/>
                  </a:cubicBezTo>
                  <a:cubicBezTo>
                    <a:pt x="108" y="116"/>
                    <a:pt x="108" y="116"/>
                    <a:pt x="108" y="116"/>
                  </a:cubicBezTo>
                  <a:cubicBezTo>
                    <a:pt x="104" y="121"/>
                    <a:pt x="101" y="127"/>
                    <a:pt x="99" y="134"/>
                  </a:cubicBezTo>
                  <a:cubicBezTo>
                    <a:pt x="96" y="142"/>
                    <a:pt x="96" y="150"/>
                    <a:pt x="98" y="1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29"/>
            <p:cNvSpPr>
              <a:spLocks noEditPoints="1"/>
            </p:cNvSpPr>
            <p:nvPr/>
          </p:nvSpPr>
          <p:spPr bwMode="auto">
            <a:xfrm>
              <a:off x="1347" y="1208"/>
              <a:ext cx="571" cy="573"/>
            </a:xfrm>
            <a:custGeom>
              <a:avLst/>
              <a:gdLst>
                <a:gd name="T0" fmla="*/ 259 w 291"/>
                <a:gd name="T1" fmla="*/ 160 h 292"/>
                <a:gd name="T2" fmla="*/ 291 w 291"/>
                <a:gd name="T3" fmla="*/ 138 h 292"/>
                <a:gd name="T4" fmla="*/ 255 w 291"/>
                <a:gd name="T5" fmla="*/ 114 h 292"/>
                <a:gd name="T6" fmla="*/ 276 w 291"/>
                <a:gd name="T7" fmla="*/ 83 h 292"/>
                <a:gd name="T8" fmla="*/ 233 w 291"/>
                <a:gd name="T9" fmla="*/ 75 h 292"/>
                <a:gd name="T10" fmla="*/ 243 w 291"/>
                <a:gd name="T11" fmla="*/ 38 h 292"/>
                <a:gd name="T12" fmla="*/ 198 w 291"/>
                <a:gd name="T13" fmla="*/ 47 h 292"/>
                <a:gd name="T14" fmla="*/ 201 w 291"/>
                <a:gd name="T15" fmla="*/ 16 h 292"/>
                <a:gd name="T16" fmla="*/ 173 w 291"/>
                <a:gd name="T17" fmla="*/ 8 h 292"/>
                <a:gd name="T18" fmla="*/ 155 w 291"/>
                <a:gd name="T19" fmla="*/ 35 h 292"/>
                <a:gd name="T20" fmla="*/ 122 w 291"/>
                <a:gd name="T21" fmla="*/ 4 h 292"/>
                <a:gd name="T22" fmla="*/ 112 w 291"/>
                <a:gd name="T23" fmla="*/ 41 h 292"/>
                <a:gd name="T24" fmla="*/ 86 w 291"/>
                <a:gd name="T25" fmla="*/ 14 h 292"/>
                <a:gd name="T26" fmla="*/ 79 w 291"/>
                <a:gd name="T27" fmla="*/ 59 h 292"/>
                <a:gd name="T28" fmla="*/ 47 w 291"/>
                <a:gd name="T29" fmla="*/ 47 h 292"/>
                <a:gd name="T30" fmla="*/ 29 w 291"/>
                <a:gd name="T31" fmla="*/ 70 h 292"/>
                <a:gd name="T32" fmla="*/ 46 w 291"/>
                <a:gd name="T33" fmla="*/ 99 h 292"/>
                <a:gd name="T34" fmla="*/ 9 w 291"/>
                <a:gd name="T35" fmla="*/ 97 h 292"/>
                <a:gd name="T36" fmla="*/ 36 w 291"/>
                <a:gd name="T37" fmla="*/ 134 h 292"/>
                <a:gd name="T38" fmla="*/ 35 w 291"/>
                <a:gd name="T39" fmla="*/ 141 h 292"/>
                <a:gd name="T40" fmla="*/ 3 w 291"/>
                <a:gd name="T41" fmla="*/ 173 h 292"/>
                <a:gd name="T42" fmla="*/ 41 w 291"/>
                <a:gd name="T43" fmla="*/ 185 h 292"/>
                <a:gd name="T44" fmla="*/ 24 w 291"/>
                <a:gd name="T45" fmla="*/ 226 h 292"/>
                <a:gd name="T46" fmla="*/ 64 w 291"/>
                <a:gd name="T47" fmla="*/ 223 h 292"/>
                <a:gd name="T48" fmla="*/ 64 w 291"/>
                <a:gd name="T49" fmla="*/ 266 h 292"/>
                <a:gd name="T50" fmla="*/ 99 w 291"/>
                <a:gd name="T51" fmla="*/ 250 h 292"/>
                <a:gd name="T52" fmla="*/ 117 w 291"/>
                <a:gd name="T53" fmla="*/ 290 h 292"/>
                <a:gd name="T54" fmla="*/ 139 w 291"/>
                <a:gd name="T55" fmla="*/ 260 h 292"/>
                <a:gd name="T56" fmla="*/ 170 w 291"/>
                <a:gd name="T57" fmla="*/ 290 h 292"/>
                <a:gd name="T58" fmla="*/ 183 w 291"/>
                <a:gd name="T59" fmla="*/ 255 h 292"/>
                <a:gd name="T60" fmla="*/ 223 w 291"/>
                <a:gd name="T61" fmla="*/ 269 h 292"/>
                <a:gd name="T62" fmla="*/ 223 w 291"/>
                <a:gd name="T63" fmla="*/ 232 h 292"/>
                <a:gd name="T64" fmla="*/ 265 w 291"/>
                <a:gd name="T65" fmla="*/ 231 h 292"/>
                <a:gd name="T66" fmla="*/ 250 w 291"/>
                <a:gd name="T67" fmla="*/ 196 h 292"/>
                <a:gd name="T68" fmla="*/ 288 w 291"/>
                <a:gd name="T69" fmla="*/ 178 h 292"/>
                <a:gd name="T70" fmla="*/ 171 w 291"/>
                <a:gd name="T71" fmla="*/ 193 h 292"/>
                <a:gd name="T72" fmla="*/ 70 w 291"/>
                <a:gd name="T73" fmla="*/ 182 h 292"/>
                <a:gd name="T74" fmla="*/ 116 w 291"/>
                <a:gd name="T75" fmla="*/ 226 h 292"/>
                <a:gd name="T76" fmla="*/ 153 w 291"/>
                <a:gd name="T77" fmla="*/ 97 h 292"/>
                <a:gd name="T78" fmla="*/ 163 w 291"/>
                <a:gd name="T79" fmla="*/ 65 h 292"/>
                <a:gd name="T80" fmla="*/ 170 w 291"/>
                <a:gd name="T81" fmla="*/ 102 h 292"/>
                <a:gd name="T82" fmla="*/ 198 w 291"/>
                <a:gd name="T83" fmla="*/ 141 h 292"/>
                <a:gd name="T84" fmla="*/ 208 w 291"/>
                <a:gd name="T85" fmla="*/ 207 h 292"/>
                <a:gd name="T86" fmla="*/ 198 w 291"/>
                <a:gd name="T87" fmla="*/ 141 h 292"/>
                <a:gd name="T88" fmla="*/ 126 w 291"/>
                <a:gd name="T89" fmla="*/ 142 h 292"/>
                <a:gd name="T90" fmla="*/ 97 w 291"/>
                <a:gd name="T91" fmla="*/ 157 h 292"/>
                <a:gd name="T92" fmla="*/ 85 w 291"/>
                <a:gd name="T93" fmla="*/ 91 h 292"/>
                <a:gd name="T94" fmla="*/ 97 w 291"/>
                <a:gd name="T95" fmla="*/ 157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1" h="292">
                  <a:moveTo>
                    <a:pt x="288" y="178"/>
                  </a:moveTo>
                  <a:cubicBezTo>
                    <a:pt x="289" y="175"/>
                    <a:pt x="287" y="172"/>
                    <a:pt x="285" y="171"/>
                  </a:cubicBezTo>
                  <a:cubicBezTo>
                    <a:pt x="259" y="160"/>
                    <a:pt x="259" y="160"/>
                    <a:pt x="259" y="160"/>
                  </a:cubicBezTo>
                  <a:cubicBezTo>
                    <a:pt x="260" y="157"/>
                    <a:pt x="260" y="154"/>
                    <a:pt x="260" y="151"/>
                  </a:cubicBezTo>
                  <a:cubicBezTo>
                    <a:pt x="287" y="144"/>
                    <a:pt x="287" y="144"/>
                    <a:pt x="287" y="144"/>
                  </a:cubicBezTo>
                  <a:cubicBezTo>
                    <a:pt x="289" y="143"/>
                    <a:pt x="291" y="140"/>
                    <a:pt x="291" y="138"/>
                  </a:cubicBezTo>
                  <a:cubicBezTo>
                    <a:pt x="289" y="119"/>
                    <a:pt x="289" y="119"/>
                    <a:pt x="289" y="119"/>
                  </a:cubicBezTo>
                  <a:cubicBezTo>
                    <a:pt x="289" y="117"/>
                    <a:pt x="286" y="114"/>
                    <a:pt x="283" y="114"/>
                  </a:cubicBezTo>
                  <a:cubicBezTo>
                    <a:pt x="255" y="114"/>
                    <a:pt x="255" y="114"/>
                    <a:pt x="255" y="114"/>
                  </a:cubicBezTo>
                  <a:cubicBezTo>
                    <a:pt x="254" y="112"/>
                    <a:pt x="253" y="109"/>
                    <a:pt x="252" y="106"/>
                  </a:cubicBezTo>
                  <a:cubicBezTo>
                    <a:pt x="274" y="90"/>
                    <a:pt x="274" y="90"/>
                    <a:pt x="274" y="90"/>
                  </a:cubicBezTo>
                  <a:cubicBezTo>
                    <a:pt x="277" y="89"/>
                    <a:pt x="278" y="85"/>
                    <a:pt x="276" y="83"/>
                  </a:cubicBezTo>
                  <a:cubicBezTo>
                    <a:pt x="267" y="67"/>
                    <a:pt x="267" y="67"/>
                    <a:pt x="267" y="67"/>
                  </a:cubicBezTo>
                  <a:cubicBezTo>
                    <a:pt x="266" y="64"/>
                    <a:pt x="263" y="63"/>
                    <a:pt x="260" y="64"/>
                  </a:cubicBezTo>
                  <a:cubicBezTo>
                    <a:pt x="233" y="75"/>
                    <a:pt x="233" y="75"/>
                    <a:pt x="233" y="75"/>
                  </a:cubicBezTo>
                  <a:cubicBezTo>
                    <a:pt x="231" y="73"/>
                    <a:pt x="230" y="71"/>
                    <a:pt x="228" y="69"/>
                  </a:cubicBezTo>
                  <a:cubicBezTo>
                    <a:pt x="243" y="46"/>
                    <a:pt x="243" y="46"/>
                    <a:pt x="243" y="46"/>
                  </a:cubicBezTo>
                  <a:cubicBezTo>
                    <a:pt x="245" y="43"/>
                    <a:pt x="245" y="40"/>
                    <a:pt x="243" y="38"/>
                  </a:cubicBezTo>
                  <a:cubicBezTo>
                    <a:pt x="229" y="26"/>
                    <a:pt x="229" y="26"/>
                    <a:pt x="229" y="26"/>
                  </a:cubicBezTo>
                  <a:cubicBezTo>
                    <a:pt x="227" y="24"/>
                    <a:pt x="223" y="24"/>
                    <a:pt x="221" y="26"/>
                  </a:cubicBezTo>
                  <a:cubicBezTo>
                    <a:pt x="198" y="47"/>
                    <a:pt x="198" y="47"/>
                    <a:pt x="198" y="47"/>
                  </a:cubicBezTo>
                  <a:cubicBezTo>
                    <a:pt x="198" y="47"/>
                    <a:pt x="198" y="47"/>
                    <a:pt x="198" y="47"/>
                  </a:cubicBezTo>
                  <a:cubicBezTo>
                    <a:pt x="197" y="47"/>
                    <a:pt x="197" y="47"/>
                    <a:pt x="196" y="46"/>
                  </a:cubicBezTo>
                  <a:cubicBezTo>
                    <a:pt x="201" y="16"/>
                    <a:pt x="201" y="16"/>
                    <a:pt x="201" y="16"/>
                  </a:cubicBezTo>
                  <a:cubicBezTo>
                    <a:pt x="202" y="13"/>
                    <a:pt x="200" y="10"/>
                    <a:pt x="197" y="10"/>
                  </a:cubicBezTo>
                  <a:cubicBezTo>
                    <a:pt x="179" y="5"/>
                    <a:pt x="179" y="5"/>
                    <a:pt x="179" y="5"/>
                  </a:cubicBezTo>
                  <a:cubicBezTo>
                    <a:pt x="177" y="4"/>
                    <a:pt x="174" y="5"/>
                    <a:pt x="173" y="8"/>
                  </a:cubicBezTo>
                  <a:cubicBezTo>
                    <a:pt x="161" y="36"/>
                    <a:pt x="161" y="36"/>
                    <a:pt x="161" y="36"/>
                  </a:cubicBezTo>
                  <a:cubicBezTo>
                    <a:pt x="159" y="36"/>
                    <a:pt x="157" y="36"/>
                    <a:pt x="155" y="36"/>
                  </a:cubicBezTo>
                  <a:cubicBezTo>
                    <a:pt x="155" y="35"/>
                    <a:pt x="155" y="35"/>
                    <a:pt x="155" y="35"/>
                  </a:cubicBezTo>
                  <a:cubicBezTo>
                    <a:pt x="147" y="5"/>
                    <a:pt x="147" y="5"/>
                    <a:pt x="147" y="5"/>
                  </a:cubicBezTo>
                  <a:cubicBezTo>
                    <a:pt x="146" y="2"/>
                    <a:pt x="143" y="0"/>
                    <a:pt x="140" y="1"/>
                  </a:cubicBezTo>
                  <a:cubicBezTo>
                    <a:pt x="122" y="4"/>
                    <a:pt x="122" y="4"/>
                    <a:pt x="122" y="4"/>
                  </a:cubicBezTo>
                  <a:cubicBezTo>
                    <a:pt x="119" y="4"/>
                    <a:pt x="117" y="6"/>
                    <a:pt x="117" y="10"/>
                  </a:cubicBezTo>
                  <a:cubicBezTo>
                    <a:pt x="118" y="39"/>
                    <a:pt x="118" y="39"/>
                    <a:pt x="118" y="39"/>
                  </a:cubicBezTo>
                  <a:cubicBezTo>
                    <a:pt x="116" y="40"/>
                    <a:pt x="114" y="40"/>
                    <a:pt x="112" y="41"/>
                  </a:cubicBezTo>
                  <a:cubicBezTo>
                    <a:pt x="112" y="40"/>
                    <a:pt x="112" y="40"/>
                    <a:pt x="112" y="40"/>
                  </a:cubicBezTo>
                  <a:cubicBezTo>
                    <a:pt x="93" y="16"/>
                    <a:pt x="93" y="16"/>
                    <a:pt x="93" y="16"/>
                  </a:cubicBezTo>
                  <a:cubicBezTo>
                    <a:pt x="91" y="14"/>
                    <a:pt x="88" y="13"/>
                    <a:pt x="86" y="14"/>
                  </a:cubicBezTo>
                  <a:cubicBezTo>
                    <a:pt x="70" y="24"/>
                    <a:pt x="70" y="24"/>
                    <a:pt x="70" y="24"/>
                  </a:cubicBezTo>
                  <a:cubicBezTo>
                    <a:pt x="67" y="25"/>
                    <a:pt x="66" y="28"/>
                    <a:pt x="68" y="31"/>
                  </a:cubicBezTo>
                  <a:cubicBezTo>
                    <a:pt x="79" y="59"/>
                    <a:pt x="79" y="59"/>
                    <a:pt x="79" y="59"/>
                  </a:cubicBezTo>
                  <a:cubicBezTo>
                    <a:pt x="77" y="60"/>
                    <a:pt x="75" y="62"/>
                    <a:pt x="74" y="63"/>
                  </a:cubicBezTo>
                  <a:cubicBezTo>
                    <a:pt x="73" y="63"/>
                    <a:pt x="73" y="63"/>
                    <a:pt x="73" y="63"/>
                  </a:cubicBezTo>
                  <a:cubicBezTo>
                    <a:pt x="47" y="47"/>
                    <a:pt x="47" y="47"/>
                    <a:pt x="47" y="47"/>
                  </a:cubicBezTo>
                  <a:cubicBezTo>
                    <a:pt x="45" y="45"/>
                    <a:pt x="41" y="45"/>
                    <a:pt x="40" y="48"/>
                  </a:cubicBezTo>
                  <a:cubicBezTo>
                    <a:pt x="28" y="62"/>
                    <a:pt x="28" y="62"/>
                    <a:pt x="28" y="62"/>
                  </a:cubicBezTo>
                  <a:cubicBezTo>
                    <a:pt x="26" y="64"/>
                    <a:pt x="27" y="67"/>
                    <a:pt x="29" y="70"/>
                  </a:cubicBezTo>
                  <a:cubicBezTo>
                    <a:pt x="50" y="92"/>
                    <a:pt x="50" y="92"/>
                    <a:pt x="50" y="92"/>
                  </a:cubicBezTo>
                  <a:cubicBezTo>
                    <a:pt x="50" y="92"/>
                    <a:pt x="50" y="92"/>
                    <a:pt x="50" y="92"/>
                  </a:cubicBezTo>
                  <a:cubicBezTo>
                    <a:pt x="49" y="94"/>
                    <a:pt x="48" y="96"/>
                    <a:pt x="46" y="99"/>
                  </a:cubicBezTo>
                  <a:cubicBezTo>
                    <a:pt x="46" y="99"/>
                    <a:pt x="46" y="99"/>
                    <a:pt x="46" y="99"/>
                  </a:cubicBezTo>
                  <a:cubicBezTo>
                    <a:pt x="16" y="94"/>
                    <a:pt x="16" y="94"/>
                    <a:pt x="16" y="94"/>
                  </a:cubicBezTo>
                  <a:cubicBezTo>
                    <a:pt x="13" y="93"/>
                    <a:pt x="10" y="95"/>
                    <a:pt x="9" y="97"/>
                  </a:cubicBezTo>
                  <a:cubicBezTo>
                    <a:pt x="4" y="115"/>
                    <a:pt x="4" y="115"/>
                    <a:pt x="4" y="115"/>
                  </a:cubicBezTo>
                  <a:cubicBezTo>
                    <a:pt x="3" y="118"/>
                    <a:pt x="5" y="121"/>
                    <a:pt x="8" y="122"/>
                  </a:cubicBezTo>
                  <a:cubicBezTo>
                    <a:pt x="36" y="134"/>
                    <a:pt x="36" y="134"/>
                    <a:pt x="36" y="134"/>
                  </a:cubicBezTo>
                  <a:cubicBezTo>
                    <a:pt x="36" y="134"/>
                    <a:pt x="36" y="134"/>
                    <a:pt x="36" y="134"/>
                  </a:cubicBezTo>
                  <a:cubicBezTo>
                    <a:pt x="36" y="137"/>
                    <a:pt x="35" y="139"/>
                    <a:pt x="35" y="141"/>
                  </a:cubicBezTo>
                  <a:cubicBezTo>
                    <a:pt x="35" y="141"/>
                    <a:pt x="35" y="141"/>
                    <a:pt x="35" y="141"/>
                  </a:cubicBezTo>
                  <a:cubicBezTo>
                    <a:pt x="5" y="148"/>
                    <a:pt x="5" y="148"/>
                    <a:pt x="5" y="148"/>
                  </a:cubicBezTo>
                  <a:cubicBezTo>
                    <a:pt x="2" y="149"/>
                    <a:pt x="0" y="152"/>
                    <a:pt x="1" y="155"/>
                  </a:cubicBezTo>
                  <a:cubicBezTo>
                    <a:pt x="3" y="173"/>
                    <a:pt x="3" y="173"/>
                    <a:pt x="3" y="173"/>
                  </a:cubicBezTo>
                  <a:cubicBezTo>
                    <a:pt x="3" y="176"/>
                    <a:pt x="6" y="178"/>
                    <a:pt x="9" y="178"/>
                  </a:cubicBezTo>
                  <a:cubicBezTo>
                    <a:pt x="39" y="178"/>
                    <a:pt x="39" y="178"/>
                    <a:pt x="39" y="178"/>
                  </a:cubicBezTo>
                  <a:cubicBezTo>
                    <a:pt x="40" y="180"/>
                    <a:pt x="41" y="183"/>
                    <a:pt x="41" y="185"/>
                  </a:cubicBezTo>
                  <a:cubicBezTo>
                    <a:pt x="17" y="202"/>
                    <a:pt x="17" y="202"/>
                    <a:pt x="17" y="202"/>
                  </a:cubicBezTo>
                  <a:cubicBezTo>
                    <a:pt x="15" y="204"/>
                    <a:pt x="14" y="207"/>
                    <a:pt x="15" y="209"/>
                  </a:cubicBezTo>
                  <a:cubicBezTo>
                    <a:pt x="24" y="226"/>
                    <a:pt x="24" y="226"/>
                    <a:pt x="24" y="226"/>
                  </a:cubicBezTo>
                  <a:cubicBezTo>
                    <a:pt x="25" y="228"/>
                    <a:pt x="28" y="229"/>
                    <a:pt x="31" y="228"/>
                  </a:cubicBezTo>
                  <a:cubicBezTo>
                    <a:pt x="59" y="217"/>
                    <a:pt x="59" y="217"/>
                    <a:pt x="59" y="217"/>
                  </a:cubicBezTo>
                  <a:cubicBezTo>
                    <a:pt x="61" y="219"/>
                    <a:pt x="62" y="221"/>
                    <a:pt x="64" y="223"/>
                  </a:cubicBezTo>
                  <a:cubicBezTo>
                    <a:pt x="48" y="247"/>
                    <a:pt x="48" y="247"/>
                    <a:pt x="48" y="247"/>
                  </a:cubicBezTo>
                  <a:cubicBezTo>
                    <a:pt x="47" y="250"/>
                    <a:pt x="47" y="253"/>
                    <a:pt x="49" y="255"/>
                  </a:cubicBezTo>
                  <a:cubicBezTo>
                    <a:pt x="64" y="266"/>
                    <a:pt x="64" y="266"/>
                    <a:pt x="64" y="266"/>
                  </a:cubicBezTo>
                  <a:cubicBezTo>
                    <a:pt x="66" y="268"/>
                    <a:pt x="69" y="268"/>
                    <a:pt x="71" y="266"/>
                  </a:cubicBezTo>
                  <a:cubicBezTo>
                    <a:pt x="92" y="246"/>
                    <a:pt x="92" y="246"/>
                    <a:pt x="92" y="246"/>
                  </a:cubicBezTo>
                  <a:cubicBezTo>
                    <a:pt x="95" y="247"/>
                    <a:pt x="97" y="248"/>
                    <a:pt x="99" y="250"/>
                  </a:cubicBezTo>
                  <a:cubicBezTo>
                    <a:pt x="95" y="278"/>
                    <a:pt x="95" y="278"/>
                    <a:pt x="95" y="278"/>
                  </a:cubicBezTo>
                  <a:cubicBezTo>
                    <a:pt x="94" y="281"/>
                    <a:pt x="96" y="284"/>
                    <a:pt x="99" y="285"/>
                  </a:cubicBezTo>
                  <a:cubicBezTo>
                    <a:pt x="117" y="290"/>
                    <a:pt x="117" y="290"/>
                    <a:pt x="117" y="290"/>
                  </a:cubicBezTo>
                  <a:cubicBezTo>
                    <a:pt x="119" y="291"/>
                    <a:pt x="122" y="289"/>
                    <a:pt x="123" y="286"/>
                  </a:cubicBezTo>
                  <a:cubicBezTo>
                    <a:pt x="135" y="260"/>
                    <a:pt x="135" y="260"/>
                    <a:pt x="135" y="260"/>
                  </a:cubicBezTo>
                  <a:cubicBezTo>
                    <a:pt x="136" y="260"/>
                    <a:pt x="138" y="260"/>
                    <a:pt x="139" y="260"/>
                  </a:cubicBezTo>
                  <a:cubicBezTo>
                    <a:pt x="146" y="287"/>
                    <a:pt x="146" y="287"/>
                    <a:pt x="146" y="287"/>
                  </a:cubicBezTo>
                  <a:cubicBezTo>
                    <a:pt x="147" y="290"/>
                    <a:pt x="149" y="292"/>
                    <a:pt x="152" y="292"/>
                  </a:cubicBezTo>
                  <a:cubicBezTo>
                    <a:pt x="170" y="290"/>
                    <a:pt x="170" y="290"/>
                    <a:pt x="170" y="290"/>
                  </a:cubicBezTo>
                  <a:cubicBezTo>
                    <a:pt x="173" y="290"/>
                    <a:pt x="175" y="287"/>
                    <a:pt x="175" y="284"/>
                  </a:cubicBezTo>
                  <a:cubicBezTo>
                    <a:pt x="175" y="257"/>
                    <a:pt x="175" y="257"/>
                    <a:pt x="175" y="257"/>
                  </a:cubicBezTo>
                  <a:cubicBezTo>
                    <a:pt x="178" y="256"/>
                    <a:pt x="181" y="255"/>
                    <a:pt x="183" y="255"/>
                  </a:cubicBezTo>
                  <a:cubicBezTo>
                    <a:pt x="200" y="277"/>
                    <a:pt x="200" y="277"/>
                    <a:pt x="200" y="277"/>
                  </a:cubicBezTo>
                  <a:cubicBezTo>
                    <a:pt x="202" y="279"/>
                    <a:pt x="205" y="280"/>
                    <a:pt x="207" y="278"/>
                  </a:cubicBezTo>
                  <a:cubicBezTo>
                    <a:pt x="223" y="269"/>
                    <a:pt x="223" y="269"/>
                    <a:pt x="223" y="269"/>
                  </a:cubicBezTo>
                  <a:cubicBezTo>
                    <a:pt x="226" y="268"/>
                    <a:pt x="227" y="265"/>
                    <a:pt x="226" y="262"/>
                  </a:cubicBezTo>
                  <a:cubicBezTo>
                    <a:pt x="216" y="238"/>
                    <a:pt x="216" y="238"/>
                    <a:pt x="216" y="238"/>
                  </a:cubicBezTo>
                  <a:cubicBezTo>
                    <a:pt x="218" y="236"/>
                    <a:pt x="220" y="234"/>
                    <a:pt x="223" y="232"/>
                  </a:cubicBezTo>
                  <a:cubicBezTo>
                    <a:pt x="246" y="246"/>
                    <a:pt x="246" y="246"/>
                    <a:pt x="246" y="246"/>
                  </a:cubicBezTo>
                  <a:cubicBezTo>
                    <a:pt x="248" y="248"/>
                    <a:pt x="252" y="247"/>
                    <a:pt x="253" y="245"/>
                  </a:cubicBezTo>
                  <a:cubicBezTo>
                    <a:pt x="265" y="231"/>
                    <a:pt x="265" y="231"/>
                    <a:pt x="265" y="231"/>
                  </a:cubicBezTo>
                  <a:cubicBezTo>
                    <a:pt x="267" y="229"/>
                    <a:pt x="267" y="225"/>
                    <a:pt x="264" y="223"/>
                  </a:cubicBezTo>
                  <a:cubicBezTo>
                    <a:pt x="246" y="203"/>
                    <a:pt x="246" y="203"/>
                    <a:pt x="246" y="203"/>
                  </a:cubicBezTo>
                  <a:cubicBezTo>
                    <a:pt x="247" y="201"/>
                    <a:pt x="248" y="198"/>
                    <a:pt x="250" y="196"/>
                  </a:cubicBezTo>
                  <a:cubicBezTo>
                    <a:pt x="277" y="200"/>
                    <a:pt x="277" y="200"/>
                    <a:pt x="277" y="200"/>
                  </a:cubicBezTo>
                  <a:cubicBezTo>
                    <a:pt x="280" y="200"/>
                    <a:pt x="282" y="198"/>
                    <a:pt x="283" y="196"/>
                  </a:cubicBezTo>
                  <a:lnTo>
                    <a:pt x="288" y="178"/>
                  </a:lnTo>
                  <a:close/>
                  <a:moveTo>
                    <a:pt x="133" y="231"/>
                  </a:moveTo>
                  <a:cubicBezTo>
                    <a:pt x="142" y="199"/>
                    <a:pt x="142" y="199"/>
                    <a:pt x="142" y="199"/>
                  </a:cubicBezTo>
                  <a:cubicBezTo>
                    <a:pt x="152" y="200"/>
                    <a:pt x="162" y="198"/>
                    <a:pt x="171" y="193"/>
                  </a:cubicBezTo>
                  <a:cubicBezTo>
                    <a:pt x="195" y="218"/>
                    <a:pt x="195" y="218"/>
                    <a:pt x="195" y="218"/>
                  </a:cubicBezTo>
                  <a:cubicBezTo>
                    <a:pt x="177" y="230"/>
                    <a:pt x="155" y="235"/>
                    <a:pt x="133" y="231"/>
                  </a:cubicBezTo>
                  <a:close/>
                  <a:moveTo>
                    <a:pt x="70" y="182"/>
                  </a:moveTo>
                  <a:cubicBezTo>
                    <a:pt x="103" y="173"/>
                    <a:pt x="103" y="173"/>
                    <a:pt x="103" y="173"/>
                  </a:cubicBezTo>
                  <a:cubicBezTo>
                    <a:pt x="108" y="182"/>
                    <a:pt x="116" y="189"/>
                    <a:pt x="125" y="194"/>
                  </a:cubicBezTo>
                  <a:cubicBezTo>
                    <a:pt x="116" y="226"/>
                    <a:pt x="116" y="226"/>
                    <a:pt x="116" y="226"/>
                  </a:cubicBezTo>
                  <a:cubicBezTo>
                    <a:pt x="95" y="218"/>
                    <a:pt x="79" y="202"/>
                    <a:pt x="70" y="182"/>
                  </a:cubicBezTo>
                  <a:close/>
                  <a:moveTo>
                    <a:pt x="163" y="65"/>
                  </a:moveTo>
                  <a:cubicBezTo>
                    <a:pt x="153" y="97"/>
                    <a:pt x="153" y="97"/>
                    <a:pt x="153" y="97"/>
                  </a:cubicBezTo>
                  <a:cubicBezTo>
                    <a:pt x="142" y="96"/>
                    <a:pt x="131" y="99"/>
                    <a:pt x="121" y="104"/>
                  </a:cubicBezTo>
                  <a:cubicBezTo>
                    <a:pt x="98" y="80"/>
                    <a:pt x="98" y="80"/>
                    <a:pt x="98" y="80"/>
                  </a:cubicBezTo>
                  <a:cubicBezTo>
                    <a:pt x="116" y="66"/>
                    <a:pt x="139" y="60"/>
                    <a:pt x="163" y="65"/>
                  </a:cubicBezTo>
                  <a:close/>
                  <a:moveTo>
                    <a:pt x="226" y="116"/>
                  </a:moveTo>
                  <a:cubicBezTo>
                    <a:pt x="193" y="124"/>
                    <a:pt x="193" y="124"/>
                    <a:pt x="193" y="124"/>
                  </a:cubicBezTo>
                  <a:cubicBezTo>
                    <a:pt x="188" y="115"/>
                    <a:pt x="180" y="107"/>
                    <a:pt x="170" y="102"/>
                  </a:cubicBezTo>
                  <a:cubicBezTo>
                    <a:pt x="179" y="69"/>
                    <a:pt x="179" y="69"/>
                    <a:pt x="179" y="69"/>
                  </a:cubicBezTo>
                  <a:cubicBezTo>
                    <a:pt x="201" y="78"/>
                    <a:pt x="218" y="95"/>
                    <a:pt x="226" y="116"/>
                  </a:cubicBezTo>
                  <a:close/>
                  <a:moveTo>
                    <a:pt x="198" y="141"/>
                  </a:moveTo>
                  <a:cubicBezTo>
                    <a:pt x="231" y="133"/>
                    <a:pt x="231" y="133"/>
                    <a:pt x="231" y="133"/>
                  </a:cubicBezTo>
                  <a:cubicBezTo>
                    <a:pt x="233" y="145"/>
                    <a:pt x="233" y="158"/>
                    <a:pt x="229" y="171"/>
                  </a:cubicBezTo>
                  <a:cubicBezTo>
                    <a:pt x="225" y="185"/>
                    <a:pt x="218" y="197"/>
                    <a:pt x="208" y="207"/>
                  </a:cubicBezTo>
                  <a:cubicBezTo>
                    <a:pt x="185" y="183"/>
                    <a:pt x="185" y="183"/>
                    <a:pt x="185" y="183"/>
                  </a:cubicBezTo>
                  <a:cubicBezTo>
                    <a:pt x="190" y="177"/>
                    <a:pt x="194" y="170"/>
                    <a:pt x="197" y="162"/>
                  </a:cubicBezTo>
                  <a:cubicBezTo>
                    <a:pt x="199" y="155"/>
                    <a:pt x="199" y="148"/>
                    <a:pt x="198" y="141"/>
                  </a:cubicBezTo>
                  <a:close/>
                  <a:moveTo>
                    <a:pt x="169" y="154"/>
                  </a:moveTo>
                  <a:cubicBezTo>
                    <a:pt x="165" y="166"/>
                    <a:pt x="153" y="172"/>
                    <a:pt x="142" y="169"/>
                  </a:cubicBezTo>
                  <a:cubicBezTo>
                    <a:pt x="130" y="166"/>
                    <a:pt x="123" y="153"/>
                    <a:pt x="126" y="142"/>
                  </a:cubicBezTo>
                  <a:cubicBezTo>
                    <a:pt x="130" y="130"/>
                    <a:pt x="142" y="123"/>
                    <a:pt x="154" y="127"/>
                  </a:cubicBezTo>
                  <a:cubicBezTo>
                    <a:pt x="165" y="130"/>
                    <a:pt x="172" y="142"/>
                    <a:pt x="169" y="154"/>
                  </a:cubicBezTo>
                  <a:close/>
                  <a:moveTo>
                    <a:pt x="97" y="157"/>
                  </a:moveTo>
                  <a:cubicBezTo>
                    <a:pt x="65" y="165"/>
                    <a:pt x="65" y="165"/>
                    <a:pt x="65" y="165"/>
                  </a:cubicBezTo>
                  <a:cubicBezTo>
                    <a:pt x="62" y="152"/>
                    <a:pt x="62" y="138"/>
                    <a:pt x="66" y="124"/>
                  </a:cubicBezTo>
                  <a:cubicBezTo>
                    <a:pt x="70" y="112"/>
                    <a:pt x="76" y="100"/>
                    <a:pt x="85" y="91"/>
                  </a:cubicBezTo>
                  <a:cubicBezTo>
                    <a:pt x="108" y="115"/>
                    <a:pt x="108" y="115"/>
                    <a:pt x="108" y="115"/>
                  </a:cubicBezTo>
                  <a:cubicBezTo>
                    <a:pt x="104" y="121"/>
                    <a:pt x="101" y="127"/>
                    <a:pt x="99" y="134"/>
                  </a:cubicBezTo>
                  <a:cubicBezTo>
                    <a:pt x="96" y="142"/>
                    <a:pt x="96" y="150"/>
                    <a:pt x="97" y="1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0"/>
            <p:cNvSpPr>
              <a:spLocks noEditPoints="1"/>
            </p:cNvSpPr>
            <p:nvPr/>
          </p:nvSpPr>
          <p:spPr bwMode="auto">
            <a:xfrm>
              <a:off x="3904" y="2525"/>
              <a:ext cx="517" cy="519"/>
            </a:xfrm>
            <a:custGeom>
              <a:avLst/>
              <a:gdLst>
                <a:gd name="T0" fmla="*/ 234 w 263"/>
                <a:gd name="T1" fmla="*/ 145 h 264"/>
                <a:gd name="T2" fmla="*/ 262 w 263"/>
                <a:gd name="T3" fmla="*/ 124 h 264"/>
                <a:gd name="T4" fmla="*/ 230 w 263"/>
                <a:gd name="T5" fmla="*/ 103 h 264"/>
                <a:gd name="T6" fmla="*/ 249 w 263"/>
                <a:gd name="T7" fmla="*/ 75 h 264"/>
                <a:gd name="T8" fmla="*/ 210 w 263"/>
                <a:gd name="T9" fmla="*/ 67 h 264"/>
                <a:gd name="T10" fmla="*/ 219 w 263"/>
                <a:gd name="T11" fmla="*/ 34 h 264"/>
                <a:gd name="T12" fmla="*/ 179 w 263"/>
                <a:gd name="T13" fmla="*/ 42 h 264"/>
                <a:gd name="T14" fmla="*/ 181 w 263"/>
                <a:gd name="T15" fmla="*/ 15 h 264"/>
                <a:gd name="T16" fmla="*/ 156 w 263"/>
                <a:gd name="T17" fmla="*/ 7 h 264"/>
                <a:gd name="T18" fmla="*/ 140 w 263"/>
                <a:gd name="T19" fmla="*/ 31 h 264"/>
                <a:gd name="T20" fmla="*/ 110 w 263"/>
                <a:gd name="T21" fmla="*/ 3 h 264"/>
                <a:gd name="T22" fmla="*/ 101 w 263"/>
                <a:gd name="T23" fmla="*/ 37 h 264"/>
                <a:gd name="T24" fmla="*/ 77 w 263"/>
                <a:gd name="T25" fmla="*/ 13 h 264"/>
                <a:gd name="T26" fmla="*/ 71 w 263"/>
                <a:gd name="T27" fmla="*/ 53 h 264"/>
                <a:gd name="T28" fmla="*/ 43 w 263"/>
                <a:gd name="T29" fmla="*/ 42 h 264"/>
                <a:gd name="T30" fmla="*/ 26 w 263"/>
                <a:gd name="T31" fmla="*/ 63 h 264"/>
                <a:gd name="T32" fmla="*/ 42 w 263"/>
                <a:gd name="T33" fmla="*/ 89 h 264"/>
                <a:gd name="T34" fmla="*/ 8 w 263"/>
                <a:gd name="T35" fmla="*/ 88 h 264"/>
                <a:gd name="T36" fmla="*/ 32 w 263"/>
                <a:gd name="T37" fmla="*/ 121 h 264"/>
                <a:gd name="T38" fmla="*/ 31 w 263"/>
                <a:gd name="T39" fmla="*/ 127 h 264"/>
                <a:gd name="T40" fmla="*/ 3 w 263"/>
                <a:gd name="T41" fmla="*/ 156 h 264"/>
                <a:gd name="T42" fmla="*/ 37 w 263"/>
                <a:gd name="T43" fmla="*/ 167 h 264"/>
                <a:gd name="T44" fmla="*/ 22 w 263"/>
                <a:gd name="T45" fmla="*/ 203 h 264"/>
                <a:gd name="T46" fmla="*/ 57 w 263"/>
                <a:gd name="T47" fmla="*/ 201 h 264"/>
                <a:gd name="T48" fmla="*/ 57 w 263"/>
                <a:gd name="T49" fmla="*/ 240 h 264"/>
                <a:gd name="T50" fmla="*/ 90 w 263"/>
                <a:gd name="T51" fmla="*/ 225 h 264"/>
                <a:gd name="T52" fmla="*/ 105 w 263"/>
                <a:gd name="T53" fmla="*/ 261 h 264"/>
                <a:gd name="T54" fmla="*/ 125 w 263"/>
                <a:gd name="T55" fmla="*/ 234 h 264"/>
                <a:gd name="T56" fmla="*/ 154 w 263"/>
                <a:gd name="T57" fmla="*/ 261 h 264"/>
                <a:gd name="T58" fmla="*/ 165 w 263"/>
                <a:gd name="T59" fmla="*/ 229 h 264"/>
                <a:gd name="T60" fmla="*/ 201 w 263"/>
                <a:gd name="T61" fmla="*/ 243 h 264"/>
                <a:gd name="T62" fmla="*/ 201 w 263"/>
                <a:gd name="T63" fmla="*/ 209 h 264"/>
                <a:gd name="T64" fmla="*/ 239 w 263"/>
                <a:gd name="T65" fmla="*/ 208 h 264"/>
                <a:gd name="T66" fmla="*/ 225 w 263"/>
                <a:gd name="T67" fmla="*/ 176 h 264"/>
                <a:gd name="T68" fmla="*/ 260 w 263"/>
                <a:gd name="T69" fmla="*/ 160 h 264"/>
                <a:gd name="T70" fmla="*/ 154 w 263"/>
                <a:gd name="T71" fmla="*/ 174 h 264"/>
                <a:gd name="T72" fmla="*/ 63 w 263"/>
                <a:gd name="T73" fmla="*/ 164 h 264"/>
                <a:gd name="T74" fmla="*/ 105 w 263"/>
                <a:gd name="T75" fmla="*/ 204 h 264"/>
                <a:gd name="T76" fmla="*/ 138 w 263"/>
                <a:gd name="T77" fmla="*/ 88 h 264"/>
                <a:gd name="T78" fmla="*/ 147 w 263"/>
                <a:gd name="T79" fmla="*/ 58 h 264"/>
                <a:gd name="T80" fmla="*/ 153 w 263"/>
                <a:gd name="T81" fmla="*/ 92 h 264"/>
                <a:gd name="T82" fmla="*/ 179 w 263"/>
                <a:gd name="T83" fmla="*/ 127 h 264"/>
                <a:gd name="T84" fmla="*/ 188 w 263"/>
                <a:gd name="T85" fmla="*/ 187 h 264"/>
                <a:gd name="T86" fmla="*/ 179 w 263"/>
                <a:gd name="T87" fmla="*/ 127 h 264"/>
                <a:gd name="T88" fmla="*/ 114 w 263"/>
                <a:gd name="T89" fmla="*/ 128 h 264"/>
                <a:gd name="T90" fmla="*/ 88 w 263"/>
                <a:gd name="T91" fmla="*/ 142 h 264"/>
                <a:gd name="T92" fmla="*/ 76 w 263"/>
                <a:gd name="T93" fmla="*/ 82 h 264"/>
                <a:gd name="T94" fmla="*/ 88 w 263"/>
                <a:gd name="T95" fmla="*/ 142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3" h="264">
                  <a:moveTo>
                    <a:pt x="260" y="160"/>
                  </a:moveTo>
                  <a:cubicBezTo>
                    <a:pt x="260" y="158"/>
                    <a:pt x="259" y="155"/>
                    <a:pt x="257" y="154"/>
                  </a:cubicBezTo>
                  <a:cubicBezTo>
                    <a:pt x="234" y="145"/>
                    <a:pt x="234" y="145"/>
                    <a:pt x="234" y="145"/>
                  </a:cubicBezTo>
                  <a:cubicBezTo>
                    <a:pt x="234" y="142"/>
                    <a:pt x="235" y="139"/>
                    <a:pt x="235" y="136"/>
                  </a:cubicBezTo>
                  <a:cubicBezTo>
                    <a:pt x="258" y="130"/>
                    <a:pt x="258" y="130"/>
                    <a:pt x="258" y="130"/>
                  </a:cubicBezTo>
                  <a:cubicBezTo>
                    <a:pt x="261" y="129"/>
                    <a:pt x="263" y="126"/>
                    <a:pt x="262" y="124"/>
                  </a:cubicBezTo>
                  <a:cubicBezTo>
                    <a:pt x="260" y="108"/>
                    <a:pt x="260" y="108"/>
                    <a:pt x="260" y="108"/>
                  </a:cubicBezTo>
                  <a:cubicBezTo>
                    <a:pt x="260" y="105"/>
                    <a:pt x="258" y="103"/>
                    <a:pt x="255" y="103"/>
                  </a:cubicBezTo>
                  <a:cubicBezTo>
                    <a:pt x="230" y="103"/>
                    <a:pt x="230" y="103"/>
                    <a:pt x="230" y="103"/>
                  </a:cubicBezTo>
                  <a:cubicBezTo>
                    <a:pt x="229" y="100"/>
                    <a:pt x="228" y="98"/>
                    <a:pt x="227" y="95"/>
                  </a:cubicBezTo>
                  <a:cubicBezTo>
                    <a:pt x="247" y="81"/>
                    <a:pt x="247" y="81"/>
                    <a:pt x="247" y="81"/>
                  </a:cubicBezTo>
                  <a:cubicBezTo>
                    <a:pt x="249" y="80"/>
                    <a:pt x="250" y="77"/>
                    <a:pt x="249" y="75"/>
                  </a:cubicBezTo>
                  <a:cubicBezTo>
                    <a:pt x="241" y="60"/>
                    <a:pt x="241" y="60"/>
                    <a:pt x="241" y="60"/>
                  </a:cubicBezTo>
                  <a:cubicBezTo>
                    <a:pt x="240" y="58"/>
                    <a:pt x="237" y="57"/>
                    <a:pt x="235" y="58"/>
                  </a:cubicBezTo>
                  <a:cubicBezTo>
                    <a:pt x="210" y="67"/>
                    <a:pt x="210" y="67"/>
                    <a:pt x="210" y="67"/>
                  </a:cubicBezTo>
                  <a:cubicBezTo>
                    <a:pt x="209" y="65"/>
                    <a:pt x="207" y="64"/>
                    <a:pt x="206" y="62"/>
                  </a:cubicBezTo>
                  <a:cubicBezTo>
                    <a:pt x="220" y="41"/>
                    <a:pt x="220" y="41"/>
                    <a:pt x="220" y="41"/>
                  </a:cubicBezTo>
                  <a:cubicBezTo>
                    <a:pt x="221" y="39"/>
                    <a:pt x="221" y="36"/>
                    <a:pt x="219" y="34"/>
                  </a:cubicBezTo>
                  <a:cubicBezTo>
                    <a:pt x="206" y="24"/>
                    <a:pt x="206" y="24"/>
                    <a:pt x="206" y="24"/>
                  </a:cubicBezTo>
                  <a:cubicBezTo>
                    <a:pt x="204" y="22"/>
                    <a:pt x="201" y="22"/>
                    <a:pt x="199" y="24"/>
                  </a:cubicBezTo>
                  <a:cubicBezTo>
                    <a:pt x="179" y="42"/>
                    <a:pt x="179" y="42"/>
                    <a:pt x="179" y="42"/>
                  </a:cubicBezTo>
                  <a:cubicBezTo>
                    <a:pt x="179" y="42"/>
                    <a:pt x="179" y="42"/>
                    <a:pt x="179" y="42"/>
                  </a:cubicBezTo>
                  <a:cubicBezTo>
                    <a:pt x="178" y="42"/>
                    <a:pt x="178" y="42"/>
                    <a:pt x="177" y="42"/>
                  </a:cubicBezTo>
                  <a:cubicBezTo>
                    <a:pt x="181" y="15"/>
                    <a:pt x="181" y="15"/>
                    <a:pt x="181" y="15"/>
                  </a:cubicBezTo>
                  <a:cubicBezTo>
                    <a:pt x="182" y="12"/>
                    <a:pt x="180" y="9"/>
                    <a:pt x="178" y="9"/>
                  </a:cubicBezTo>
                  <a:cubicBezTo>
                    <a:pt x="162" y="4"/>
                    <a:pt x="162" y="4"/>
                    <a:pt x="162" y="4"/>
                  </a:cubicBezTo>
                  <a:cubicBezTo>
                    <a:pt x="160" y="3"/>
                    <a:pt x="157" y="5"/>
                    <a:pt x="156" y="7"/>
                  </a:cubicBezTo>
                  <a:cubicBezTo>
                    <a:pt x="145" y="32"/>
                    <a:pt x="145" y="32"/>
                    <a:pt x="145" y="32"/>
                  </a:cubicBezTo>
                  <a:cubicBezTo>
                    <a:pt x="143" y="32"/>
                    <a:pt x="142" y="32"/>
                    <a:pt x="140" y="32"/>
                  </a:cubicBezTo>
                  <a:cubicBezTo>
                    <a:pt x="140" y="31"/>
                    <a:pt x="140" y="31"/>
                    <a:pt x="140" y="31"/>
                  </a:cubicBezTo>
                  <a:cubicBezTo>
                    <a:pt x="132" y="4"/>
                    <a:pt x="132" y="4"/>
                    <a:pt x="132" y="4"/>
                  </a:cubicBezTo>
                  <a:cubicBezTo>
                    <a:pt x="131" y="2"/>
                    <a:pt x="129" y="0"/>
                    <a:pt x="126" y="1"/>
                  </a:cubicBezTo>
                  <a:cubicBezTo>
                    <a:pt x="110" y="3"/>
                    <a:pt x="110" y="3"/>
                    <a:pt x="110" y="3"/>
                  </a:cubicBezTo>
                  <a:cubicBezTo>
                    <a:pt x="108" y="3"/>
                    <a:pt x="106" y="6"/>
                    <a:pt x="106" y="8"/>
                  </a:cubicBezTo>
                  <a:cubicBezTo>
                    <a:pt x="106" y="35"/>
                    <a:pt x="106" y="35"/>
                    <a:pt x="106" y="35"/>
                  </a:cubicBezTo>
                  <a:cubicBezTo>
                    <a:pt x="105" y="36"/>
                    <a:pt x="103" y="36"/>
                    <a:pt x="101" y="37"/>
                  </a:cubicBezTo>
                  <a:cubicBezTo>
                    <a:pt x="101" y="36"/>
                    <a:pt x="101" y="36"/>
                    <a:pt x="101" y="36"/>
                  </a:cubicBezTo>
                  <a:cubicBezTo>
                    <a:pt x="84" y="14"/>
                    <a:pt x="84" y="14"/>
                    <a:pt x="84" y="14"/>
                  </a:cubicBezTo>
                  <a:cubicBezTo>
                    <a:pt x="82" y="12"/>
                    <a:pt x="79" y="11"/>
                    <a:pt x="77" y="13"/>
                  </a:cubicBezTo>
                  <a:cubicBezTo>
                    <a:pt x="63" y="21"/>
                    <a:pt x="63" y="21"/>
                    <a:pt x="63" y="21"/>
                  </a:cubicBezTo>
                  <a:cubicBezTo>
                    <a:pt x="61" y="22"/>
                    <a:pt x="60" y="25"/>
                    <a:pt x="61" y="28"/>
                  </a:cubicBezTo>
                  <a:cubicBezTo>
                    <a:pt x="71" y="53"/>
                    <a:pt x="71" y="53"/>
                    <a:pt x="71" y="53"/>
                  </a:cubicBezTo>
                  <a:cubicBezTo>
                    <a:pt x="70" y="54"/>
                    <a:pt x="68" y="55"/>
                    <a:pt x="66" y="57"/>
                  </a:cubicBezTo>
                  <a:cubicBezTo>
                    <a:pt x="66" y="57"/>
                    <a:pt x="66" y="57"/>
                    <a:pt x="66" y="57"/>
                  </a:cubicBezTo>
                  <a:cubicBezTo>
                    <a:pt x="43" y="42"/>
                    <a:pt x="43" y="42"/>
                    <a:pt x="43" y="42"/>
                  </a:cubicBezTo>
                  <a:cubicBezTo>
                    <a:pt x="40" y="40"/>
                    <a:pt x="37" y="41"/>
                    <a:pt x="36" y="43"/>
                  </a:cubicBezTo>
                  <a:cubicBezTo>
                    <a:pt x="25" y="56"/>
                    <a:pt x="25" y="56"/>
                    <a:pt x="25" y="56"/>
                  </a:cubicBezTo>
                  <a:cubicBezTo>
                    <a:pt x="24" y="58"/>
                    <a:pt x="24" y="61"/>
                    <a:pt x="26" y="63"/>
                  </a:cubicBezTo>
                  <a:cubicBezTo>
                    <a:pt x="45" y="83"/>
                    <a:pt x="45" y="83"/>
                    <a:pt x="45" y="83"/>
                  </a:cubicBezTo>
                  <a:cubicBezTo>
                    <a:pt x="45" y="83"/>
                    <a:pt x="45" y="83"/>
                    <a:pt x="45" y="83"/>
                  </a:cubicBezTo>
                  <a:cubicBezTo>
                    <a:pt x="44" y="85"/>
                    <a:pt x="43" y="87"/>
                    <a:pt x="42" y="89"/>
                  </a:cubicBezTo>
                  <a:cubicBezTo>
                    <a:pt x="42" y="89"/>
                    <a:pt x="42" y="89"/>
                    <a:pt x="42" y="89"/>
                  </a:cubicBezTo>
                  <a:cubicBezTo>
                    <a:pt x="14" y="84"/>
                    <a:pt x="14" y="84"/>
                    <a:pt x="14" y="84"/>
                  </a:cubicBezTo>
                  <a:cubicBezTo>
                    <a:pt x="12" y="84"/>
                    <a:pt x="9" y="85"/>
                    <a:pt x="8" y="88"/>
                  </a:cubicBezTo>
                  <a:cubicBezTo>
                    <a:pt x="4" y="104"/>
                    <a:pt x="4" y="104"/>
                    <a:pt x="4" y="104"/>
                  </a:cubicBezTo>
                  <a:cubicBezTo>
                    <a:pt x="3" y="106"/>
                    <a:pt x="4" y="109"/>
                    <a:pt x="7" y="110"/>
                  </a:cubicBezTo>
                  <a:cubicBezTo>
                    <a:pt x="32" y="121"/>
                    <a:pt x="32" y="121"/>
                    <a:pt x="32" y="121"/>
                  </a:cubicBezTo>
                  <a:cubicBezTo>
                    <a:pt x="32" y="121"/>
                    <a:pt x="32" y="121"/>
                    <a:pt x="32" y="121"/>
                  </a:cubicBezTo>
                  <a:cubicBezTo>
                    <a:pt x="32" y="123"/>
                    <a:pt x="32" y="125"/>
                    <a:pt x="32" y="127"/>
                  </a:cubicBezTo>
                  <a:cubicBezTo>
                    <a:pt x="31" y="127"/>
                    <a:pt x="31" y="127"/>
                    <a:pt x="31" y="127"/>
                  </a:cubicBezTo>
                  <a:cubicBezTo>
                    <a:pt x="5" y="134"/>
                    <a:pt x="5" y="134"/>
                    <a:pt x="5" y="134"/>
                  </a:cubicBezTo>
                  <a:cubicBezTo>
                    <a:pt x="2" y="134"/>
                    <a:pt x="0" y="137"/>
                    <a:pt x="1" y="139"/>
                  </a:cubicBezTo>
                  <a:cubicBezTo>
                    <a:pt x="3" y="156"/>
                    <a:pt x="3" y="156"/>
                    <a:pt x="3" y="156"/>
                  </a:cubicBezTo>
                  <a:cubicBezTo>
                    <a:pt x="3" y="158"/>
                    <a:pt x="5" y="160"/>
                    <a:pt x="8" y="160"/>
                  </a:cubicBezTo>
                  <a:cubicBezTo>
                    <a:pt x="35" y="160"/>
                    <a:pt x="35" y="160"/>
                    <a:pt x="35" y="160"/>
                  </a:cubicBezTo>
                  <a:cubicBezTo>
                    <a:pt x="36" y="162"/>
                    <a:pt x="36" y="164"/>
                    <a:pt x="37" y="167"/>
                  </a:cubicBezTo>
                  <a:cubicBezTo>
                    <a:pt x="15" y="182"/>
                    <a:pt x="15" y="182"/>
                    <a:pt x="15" y="182"/>
                  </a:cubicBezTo>
                  <a:cubicBezTo>
                    <a:pt x="13" y="184"/>
                    <a:pt x="12" y="187"/>
                    <a:pt x="14" y="189"/>
                  </a:cubicBezTo>
                  <a:cubicBezTo>
                    <a:pt x="22" y="203"/>
                    <a:pt x="22" y="203"/>
                    <a:pt x="22" y="203"/>
                  </a:cubicBezTo>
                  <a:cubicBezTo>
                    <a:pt x="23" y="206"/>
                    <a:pt x="26" y="207"/>
                    <a:pt x="28" y="206"/>
                  </a:cubicBezTo>
                  <a:cubicBezTo>
                    <a:pt x="53" y="196"/>
                    <a:pt x="53" y="196"/>
                    <a:pt x="53" y="196"/>
                  </a:cubicBezTo>
                  <a:cubicBezTo>
                    <a:pt x="55" y="198"/>
                    <a:pt x="56" y="199"/>
                    <a:pt x="57" y="201"/>
                  </a:cubicBezTo>
                  <a:cubicBezTo>
                    <a:pt x="43" y="223"/>
                    <a:pt x="43" y="223"/>
                    <a:pt x="43" y="223"/>
                  </a:cubicBezTo>
                  <a:cubicBezTo>
                    <a:pt x="42" y="225"/>
                    <a:pt x="42" y="228"/>
                    <a:pt x="44" y="230"/>
                  </a:cubicBezTo>
                  <a:cubicBezTo>
                    <a:pt x="57" y="240"/>
                    <a:pt x="57" y="240"/>
                    <a:pt x="57" y="240"/>
                  </a:cubicBezTo>
                  <a:cubicBezTo>
                    <a:pt x="59" y="242"/>
                    <a:pt x="62" y="242"/>
                    <a:pt x="64" y="240"/>
                  </a:cubicBezTo>
                  <a:cubicBezTo>
                    <a:pt x="83" y="222"/>
                    <a:pt x="83" y="222"/>
                    <a:pt x="83" y="222"/>
                  </a:cubicBezTo>
                  <a:cubicBezTo>
                    <a:pt x="85" y="223"/>
                    <a:pt x="87" y="224"/>
                    <a:pt x="90" y="225"/>
                  </a:cubicBezTo>
                  <a:cubicBezTo>
                    <a:pt x="85" y="251"/>
                    <a:pt x="85" y="251"/>
                    <a:pt x="85" y="251"/>
                  </a:cubicBezTo>
                  <a:cubicBezTo>
                    <a:pt x="85" y="254"/>
                    <a:pt x="87" y="256"/>
                    <a:pt x="89" y="257"/>
                  </a:cubicBezTo>
                  <a:cubicBezTo>
                    <a:pt x="105" y="261"/>
                    <a:pt x="105" y="261"/>
                    <a:pt x="105" y="261"/>
                  </a:cubicBezTo>
                  <a:cubicBezTo>
                    <a:pt x="107" y="262"/>
                    <a:pt x="110" y="261"/>
                    <a:pt x="111" y="258"/>
                  </a:cubicBezTo>
                  <a:cubicBezTo>
                    <a:pt x="122" y="234"/>
                    <a:pt x="122" y="234"/>
                    <a:pt x="122" y="234"/>
                  </a:cubicBezTo>
                  <a:cubicBezTo>
                    <a:pt x="123" y="234"/>
                    <a:pt x="124" y="234"/>
                    <a:pt x="125" y="234"/>
                  </a:cubicBezTo>
                  <a:cubicBezTo>
                    <a:pt x="132" y="259"/>
                    <a:pt x="132" y="259"/>
                    <a:pt x="132" y="259"/>
                  </a:cubicBezTo>
                  <a:cubicBezTo>
                    <a:pt x="132" y="262"/>
                    <a:pt x="135" y="264"/>
                    <a:pt x="137" y="263"/>
                  </a:cubicBezTo>
                  <a:cubicBezTo>
                    <a:pt x="154" y="261"/>
                    <a:pt x="154" y="261"/>
                    <a:pt x="154" y="261"/>
                  </a:cubicBezTo>
                  <a:cubicBezTo>
                    <a:pt x="156" y="261"/>
                    <a:pt x="158" y="259"/>
                    <a:pt x="158" y="256"/>
                  </a:cubicBezTo>
                  <a:cubicBezTo>
                    <a:pt x="158" y="232"/>
                    <a:pt x="158" y="232"/>
                    <a:pt x="158" y="232"/>
                  </a:cubicBezTo>
                  <a:cubicBezTo>
                    <a:pt x="161" y="231"/>
                    <a:pt x="163" y="230"/>
                    <a:pt x="165" y="229"/>
                  </a:cubicBezTo>
                  <a:cubicBezTo>
                    <a:pt x="180" y="249"/>
                    <a:pt x="180" y="249"/>
                    <a:pt x="180" y="249"/>
                  </a:cubicBezTo>
                  <a:cubicBezTo>
                    <a:pt x="182" y="252"/>
                    <a:pt x="185" y="252"/>
                    <a:pt x="187" y="251"/>
                  </a:cubicBezTo>
                  <a:cubicBezTo>
                    <a:pt x="201" y="243"/>
                    <a:pt x="201" y="243"/>
                    <a:pt x="201" y="243"/>
                  </a:cubicBezTo>
                  <a:cubicBezTo>
                    <a:pt x="204" y="242"/>
                    <a:pt x="205" y="239"/>
                    <a:pt x="204" y="236"/>
                  </a:cubicBezTo>
                  <a:cubicBezTo>
                    <a:pt x="194" y="214"/>
                    <a:pt x="194" y="214"/>
                    <a:pt x="194" y="214"/>
                  </a:cubicBezTo>
                  <a:cubicBezTo>
                    <a:pt x="197" y="212"/>
                    <a:pt x="199" y="211"/>
                    <a:pt x="201" y="209"/>
                  </a:cubicBezTo>
                  <a:cubicBezTo>
                    <a:pt x="221" y="222"/>
                    <a:pt x="221" y="222"/>
                    <a:pt x="221" y="222"/>
                  </a:cubicBezTo>
                  <a:cubicBezTo>
                    <a:pt x="224" y="223"/>
                    <a:pt x="227" y="223"/>
                    <a:pt x="228" y="221"/>
                  </a:cubicBezTo>
                  <a:cubicBezTo>
                    <a:pt x="239" y="208"/>
                    <a:pt x="239" y="208"/>
                    <a:pt x="239" y="208"/>
                  </a:cubicBezTo>
                  <a:cubicBezTo>
                    <a:pt x="241" y="206"/>
                    <a:pt x="240" y="203"/>
                    <a:pt x="238" y="201"/>
                  </a:cubicBezTo>
                  <a:cubicBezTo>
                    <a:pt x="221" y="183"/>
                    <a:pt x="221" y="183"/>
                    <a:pt x="221" y="183"/>
                  </a:cubicBezTo>
                  <a:cubicBezTo>
                    <a:pt x="223" y="181"/>
                    <a:pt x="224" y="179"/>
                    <a:pt x="225" y="176"/>
                  </a:cubicBezTo>
                  <a:cubicBezTo>
                    <a:pt x="249" y="180"/>
                    <a:pt x="249" y="180"/>
                    <a:pt x="249" y="180"/>
                  </a:cubicBezTo>
                  <a:cubicBezTo>
                    <a:pt x="252" y="180"/>
                    <a:pt x="255" y="179"/>
                    <a:pt x="255" y="176"/>
                  </a:cubicBezTo>
                  <a:lnTo>
                    <a:pt x="260" y="160"/>
                  </a:lnTo>
                  <a:close/>
                  <a:moveTo>
                    <a:pt x="120" y="208"/>
                  </a:moveTo>
                  <a:cubicBezTo>
                    <a:pt x="128" y="179"/>
                    <a:pt x="128" y="179"/>
                    <a:pt x="128" y="179"/>
                  </a:cubicBezTo>
                  <a:cubicBezTo>
                    <a:pt x="137" y="180"/>
                    <a:pt x="146" y="178"/>
                    <a:pt x="154" y="174"/>
                  </a:cubicBezTo>
                  <a:cubicBezTo>
                    <a:pt x="176" y="197"/>
                    <a:pt x="176" y="197"/>
                    <a:pt x="176" y="197"/>
                  </a:cubicBezTo>
                  <a:cubicBezTo>
                    <a:pt x="160" y="207"/>
                    <a:pt x="140" y="212"/>
                    <a:pt x="120" y="208"/>
                  </a:cubicBezTo>
                  <a:close/>
                  <a:moveTo>
                    <a:pt x="63" y="164"/>
                  </a:moveTo>
                  <a:cubicBezTo>
                    <a:pt x="93" y="156"/>
                    <a:pt x="93" y="156"/>
                    <a:pt x="93" y="156"/>
                  </a:cubicBezTo>
                  <a:cubicBezTo>
                    <a:pt x="98" y="164"/>
                    <a:pt x="105" y="171"/>
                    <a:pt x="113" y="175"/>
                  </a:cubicBezTo>
                  <a:cubicBezTo>
                    <a:pt x="105" y="204"/>
                    <a:pt x="105" y="204"/>
                    <a:pt x="105" y="204"/>
                  </a:cubicBezTo>
                  <a:cubicBezTo>
                    <a:pt x="85" y="196"/>
                    <a:pt x="71" y="182"/>
                    <a:pt x="63" y="164"/>
                  </a:cubicBezTo>
                  <a:close/>
                  <a:moveTo>
                    <a:pt x="147" y="58"/>
                  </a:moveTo>
                  <a:cubicBezTo>
                    <a:pt x="138" y="88"/>
                    <a:pt x="138" y="88"/>
                    <a:pt x="138" y="88"/>
                  </a:cubicBezTo>
                  <a:cubicBezTo>
                    <a:pt x="128" y="86"/>
                    <a:pt x="118" y="89"/>
                    <a:pt x="109" y="94"/>
                  </a:cubicBezTo>
                  <a:cubicBezTo>
                    <a:pt x="88" y="72"/>
                    <a:pt x="88" y="72"/>
                    <a:pt x="88" y="72"/>
                  </a:cubicBezTo>
                  <a:cubicBezTo>
                    <a:pt x="104" y="60"/>
                    <a:pt x="126" y="54"/>
                    <a:pt x="147" y="58"/>
                  </a:cubicBezTo>
                  <a:close/>
                  <a:moveTo>
                    <a:pt x="204" y="105"/>
                  </a:moveTo>
                  <a:cubicBezTo>
                    <a:pt x="174" y="112"/>
                    <a:pt x="174" y="112"/>
                    <a:pt x="174" y="112"/>
                  </a:cubicBezTo>
                  <a:cubicBezTo>
                    <a:pt x="169" y="103"/>
                    <a:pt x="162" y="96"/>
                    <a:pt x="153" y="92"/>
                  </a:cubicBezTo>
                  <a:cubicBezTo>
                    <a:pt x="162" y="62"/>
                    <a:pt x="162" y="62"/>
                    <a:pt x="162" y="62"/>
                  </a:cubicBezTo>
                  <a:cubicBezTo>
                    <a:pt x="181" y="70"/>
                    <a:pt x="196" y="86"/>
                    <a:pt x="204" y="105"/>
                  </a:cubicBezTo>
                  <a:close/>
                  <a:moveTo>
                    <a:pt x="179" y="127"/>
                  </a:moveTo>
                  <a:cubicBezTo>
                    <a:pt x="208" y="120"/>
                    <a:pt x="208" y="120"/>
                    <a:pt x="208" y="120"/>
                  </a:cubicBezTo>
                  <a:cubicBezTo>
                    <a:pt x="210" y="131"/>
                    <a:pt x="210" y="143"/>
                    <a:pt x="206" y="154"/>
                  </a:cubicBezTo>
                  <a:cubicBezTo>
                    <a:pt x="203" y="167"/>
                    <a:pt x="196" y="178"/>
                    <a:pt x="188" y="187"/>
                  </a:cubicBezTo>
                  <a:cubicBezTo>
                    <a:pt x="167" y="165"/>
                    <a:pt x="167" y="165"/>
                    <a:pt x="167" y="165"/>
                  </a:cubicBezTo>
                  <a:cubicBezTo>
                    <a:pt x="171" y="160"/>
                    <a:pt x="175" y="153"/>
                    <a:pt x="177" y="146"/>
                  </a:cubicBezTo>
                  <a:cubicBezTo>
                    <a:pt x="179" y="140"/>
                    <a:pt x="180" y="133"/>
                    <a:pt x="179" y="127"/>
                  </a:cubicBezTo>
                  <a:close/>
                  <a:moveTo>
                    <a:pt x="152" y="139"/>
                  </a:moveTo>
                  <a:cubicBezTo>
                    <a:pt x="149" y="149"/>
                    <a:pt x="138" y="155"/>
                    <a:pt x="128" y="152"/>
                  </a:cubicBezTo>
                  <a:cubicBezTo>
                    <a:pt x="117" y="149"/>
                    <a:pt x="111" y="138"/>
                    <a:pt x="114" y="128"/>
                  </a:cubicBezTo>
                  <a:cubicBezTo>
                    <a:pt x="117" y="117"/>
                    <a:pt x="128" y="111"/>
                    <a:pt x="139" y="114"/>
                  </a:cubicBezTo>
                  <a:cubicBezTo>
                    <a:pt x="149" y="117"/>
                    <a:pt x="155" y="128"/>
                    <a:pt x="152" y="139"/>
                  </a:cubicBezTo>
                  <a:close/>
                  <a:moveTo>
                    <a:pt x="88" y="142"/>
                  </a:moveTo>
                  <a:cubicBezTo>
                    <a:pt x="58" y="149"/>
                    <a:pt x="58" y="149"/>
                    <a:pt x="58" y="149"/>
                  </a:cubicBezTo>
                  <a:cubicBezTo>
                    <a:pt x="56" y="137"/>
                    <a:pt x="56" y="125"/>
                    <a:pt x="60" y="112"/>
                  </a:cubicBezTo>
                  <a:cubicBezTo>
                    <a:pt x="63" y="101"/>
                    <a:pt x="69" y="90"/>
                    <a:pt x="76" y="82"/>
                  </a:cubicBezTo>
                  <a:cubicBezTo>
                    <a:pt x="98" y="104"/>
                    <a:pt x="98" y="104"/>
                    <a:pt x="98" y="104"/>
                  </a:cubicBezTo>
                  <a:cubicBezTo>
                    <a:pt x="94" y="109"/>
                    <a:pt x="91" y="114"/>
                    <a:pt x="89" y="120"/>
                  </a:cubicBezTo>
                  <a:cubicBezTo>
                    <a:pt x="87" y="128"/>
                    <a:pt x="87" y="135"/>
                    <a:pt x="88" y="1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1"/>
            <p:cNvSpPr>
              <a:spLocks noEditPoints="1"/>
            </p:cNvSpPr>
            <p:nvPr/>
          </p:nvSpPr>
          <p:spPr bwMode="auto">
            <a:xfrm>
              <a:off x="3898" y="2529"/>
              <a:ext cx="517" cy="517"/>
            </a:xfrm>
            <a:custGeom>
              <a:avLst/>
              <a:gdLst>
                <a:gd name="T0" fmla="*/ 234 w 263"/>
                <a:gd name="T1" fmla="*/ 144 h 263"/>
                <a:gd name="T2" fmla="*/ 262 w 263"/>
                <a:gd name="T3" fmla="*/ 124 h 263"/>
                <a:gd name="T4" fmla="*/ 230 w 263"/>
                <a:gd name="T5" fmla="*/ 103 h 263"/>
                <a:gd name="T6" fmla="*/ 249 w 263"/>
                <a:gd name="T7" fmla="*/ 74 h 263"/>
                <a:gd name="T8" fmla="*/ 210 w 263"/>
                <a:gd name="T9" fmla="*/ 67 h 263"/>
                <a:gd name="T10" fmla="*/ 219 w 263"/>
                <a:gd name="T11" fmla="*/ 34 h 263"/>
                <a:gd name="T12" fmla="*/ 179 w 263"/>
                <a:gd name="T13" fmla="*/ 42 h 263"/>
                <a:gd name="T14" fmla="*/ 182 w 263"/>
                <a:gd name="T15" fmla="*/ 14 h 263"/>
                <a:gd name="T16" fmla="*/ 156 w 263"/>
                <a:gd name="T17" fmla="*/ 7 h 263"/>
                <a:gd name="T18" fmla="*/ 140 w 263"/>
                <a:gd name="T19" fmla="*/ 31 h 263"/>
                <a:gd name="T20" fmla="*/ 110 w 263"/>
                <a:gd name="T21" fmla="*/ 3 h 263"/>
                <a:gd name="T22" fmla="*/ 101 w 263"/>
                <a:gd name="T23" fmla="*/ 37 h 263"/>
                <a:gd name="T24" fmla="*/ 78 w 263"/>
                <a:gd name="T25" fmla="*/ 12 h 263"/>
                <a:gd name="T26" fmla="*/ 71 w 263"/>
                <a:gd name="T27" fmla="*/ 52 h 263"/>
                <a:gd name="T28" fmla="*/ 43 w 263"/>
                <a:gd name="T29" fmla="*/ 42 h 263"/>
                <a:gd name="T30" fmla="*/ 26 w 263"/>
                <a:gd name="T31" fmla="*/ 62 h 263"/>
                <a:gd name="T32" fmla="*/ 42 w 263"/>
                <a:gd name="T33" fmla="*/ 88 h 263"/>
                <a:gd name="T34" fmla="*/ 9 w 263"/>
                <a:gd name="T35" fmla="*/ 87 h 263"/>
                <a:gd name="T36" fmla="*/ 32 w 263"/>
                <a:gd name="T37" fmla="*/ 121 h 263"/>
                <a:gd name="T38" fmla="*/ 31 w 263"/>
                <a:gd name="T39" fmla="*/ 127 h 263"/>
                <a:gd name="T40" fmla="*/ 3 w 263"/>
                <a:gd name="T41" fmla="*/ 156 h 263"/>
                <a:gd name="T42" fmla="*/ 37 w 263"/>
                <a:gd name="T43" fmla="*/ 166 h 263"/>
                <a:gd name="T44" fmla="*/ 22 w 263"/>
                <a:gd name="T45" fmla="*/ 203 h 263"/>
                <a:gd name="T46" fmla="*/ 57 w 263"/>
                <a:gd name="T47" fmla="*/ 200 h 263"/>
                <a:gd name="T48" fmla="*/ 58 w 263"/>
                <a:gd name="T49" fmla="*/ 240 h 263"/>
                <a:gd name="T50" fmla="*/ 90 w 263"/>
                <a:gd name="T51" fmla="*/ 225 h 263"/>
                <a:gd name="T52" fmla="*/ 105 w 263"/>
                <a:gd name="T53" fmla="*/ 261 h 263"/>
                <a:gd name="T54" fmla="*/ 125 w 263"/>
                <a:gd name="T55" fmla="*/ 234 h 263"/>
                <a:gd name="T56" fmla="*/ 154 w 263"/>
                <a:gd name="T57" fmla="*/ 261 h 263"/>
                <a:gd name="T58" fmla="*/ 166 w 263"/>
                <a:gd name="T59" fmla="*/ 229 h 263"/>
                <a:gd name="T60" fmla="*/ 202 w 263"/>
                <a:gd name="T61" fmla="*/ 242 h 263"/>
                <a:gd name="T62" fmla="*/ 201 w 263"/>
                <a:gd name="T63" fmla="*/ 208 h 263"/>
                <a:gd name="T64" fmla="*/ 239 w 263"/>
                <a:gd name="T65" fmla="*/ 208 h 263"/>
                <a:gd name="T66" fmla="*/ 225 w 263"/>
                <a:gd name="T67" fmla="*/ 176 h 263"/>
                <a:gd name="T68" fmla="*/ 260 w 263"/>
                <a:gd name="T69" fmla="*/ 160 h 263"/>
                <a:gd name="T70" fmla="*/ 154 w 263"/>
                <a:gd name="T71" fmla="*/ 174 h 263"/>
                <a:gd name="T72" fmla="*/ 63 w 263"/>
                <a:gd name="T73" fmla="*/ 163 h 263"/>
                <a:gd name="T74" fmla="*/ 105 w 263"/>
                <a:gd name="T75" fmla="*/ 204 h 263"/>
                <a:gd name="T76" fmla="*/ 138 w 263"/>
                <a:gd name="T77" fmla="*/ 87 h 263"/>
                <a:gd name="T78" fmla="*/ 147 w 263"/>
                <a:gd name="T79" fmla="*/ 58 h 263"/>
                <a:gd name="T80" fmla="*/ 153 w 263"/>
                <a:gd name="T81" fmla="*/ 91 h 263"/>
                <a:gd name="T82" fmla="*/ 179 w 263"/>
                <a:gd name="T83" fmla="*/ 126 h 263"/>
                <a:gd name="T84" fmla="*/ 188 w 263"/>
                <a:gd name="T85" fmla="*/ 186 h 263"/>
                <a:gd name="T86" fmla="*/ 179 w 263"/>
                <a:gd name="T87" fmla="*/ 126 h 263"/>
                <a:gd name="T88" fmla="*/ 114 w 263"/>
                <a:gd name="T89" fmla="*/ 127 h 263"/>
                <a:gd name="T90" fmla="*/ 88 w 263"/>
                <a:gd name="T91" fmla="*/ 141 h 263"/>
                <a:gd name="T92" fmla="*/ 77 w 263"/>
                <a:gd name="T93" fmla="*/ 82 h 263"/>
                <a:gd name="T94" fmla="*/ 88 w 263"/>
                <a:gd name="T95" fmla="*/ 141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3" h="263">
                  <a:moveTo>
                    <a:pt x="260" y="160"/>
                  </a:moveTo>
                  <a:cubicBezTo>
                    <a:pt x="261" y="157"/>
                    <a:pt x="259" y="155"/>
                    <a:pt x="257" y="154"/>
                  </a:cubicBezTo>
                  <a:cubicBezTo>
                    <a:pt x="234" y="144"/>
                    <a:pt x="234" y="144"/>
                    <a:pt x="234" y="144"/>
                  </a:cubicBezTo>
                  <a:cubicBezTo>
                    <a:pt x="234" y="141"/>
                    <a:pt x="235" y="138"/>
                    <a:pt x="235" y="135"/>
                  </a:cubicBezTo>
                  <a:cubicBezTo>
                    <a:pt x="258" y="129"/>
                    <a:pt x="258" y="129"/>
                    <a:pt x="258" y="129"/>
                  </a:cubicBezTo>
                  <a:cubicBezTo>
                    <a:pt x="261" y="129"/>
                    <a:pt x="263" y="126"/>
                    <a:pt x="262" y="124"/>
                  </a:cubicBezTo>
                  <a:cubicBezTo>
                    <a:pt x="260" y="107"/>
                    <a:pt x="260" y="107"/>
                    <a:pt x="260" y="107"/>
                  </a:cubicBezTo>
                  <a:cubicBezTo>
                    <a:pt x="260" y="105"/>
                    <a:pt x="258" y="103"/>
                    <a:pt x="255" y="103"/>
                  </a:cubicBezTo>
                  <a:cubicBezTo>
                    <a:pt x="230" y="103"/>
                    <a:pt x="230" y="103"/>
                    <a:pt x="230" y="103"/>
                  </a:cubicBezTo>
                  <a:cubicBezTo>
                    <a:pt x="229" y="100"/>
                    <a:pt x="228" y="98"/>
                    <a:pt x="227" y="95"/>
                  </a:cubicBezTo>
                  <a:cubicBezTo>
                    <a:pt x="247" y="81"/>
                    <a:pt x="247" y="81"/>
                    <a:pt x="247" y="81"/>
                  </a:cubicBezTo>
                  <a:cubicBezTo>
                    <a:pt x="250" y="79"/>
                    <a:pt x="250" y="76"/>
                    <a:pt x="249" y="74"/>
                  </a:cubicBezTo>
                  <a:cubicBezTo>
                    <a:pt x="241" y="60"/>
                    <a:pt x="241" y="60"/>
                    <a:pt x="241" y="60"/>
                  </a:cubicBezTo>
                  <a:cubicBezTo>
                    <a:pt x="240" y="57"/>
                    <a:pt x="237" y="56"/>
                    <a:pt x="235" y="57"/>
                  </a:cubicBezTo>
                  <a:cubicBezTo>
                    <a:pt x="210" y="67"/>
                    <a:pt x="210" y="67"/>
                    <a:pt x="210" y="67"/>
                  </a:cubicBezTo>
                  <a:cubicBezTo>
                    <a:pt x="209" y="65"/>
                    <a:pt x="207" y="63"/>
                    <a:pt x="206" y="62"/>
                  </a:cubicBezTo>
                  <a:cubicBezTo>
                    <a:pt x="220" y="41"/>
                    <a:pt x="220" y="41"/>
                    <a:pt x="220" y="41"/>
                  </a:cubicBezTo>
                  <a:cubicBezTo>
                    <a:pt x="221" y="39"/>
                    <a:pt x="221" y="35"/>
                    <a:pt x="219" y="34"/>
                  </a:cubicBezTo>
                  <a:cubicBezTo>
                    <a:pt x="206" y="23"/>
                    <a:pt x="206" y="23"/>
                    <a:pt x="206" y="23"/>
                  </a:cubicBezTo>
                  <a:cubicBezTo>
                    <a:pt x="204" y="21"/>
                    <a:pt x="201" y="21"/>
                    <a:pt x="199" y="23"/>
                  </a:cubicBezTo>
                  <a:cubicBezTo>
                    <a:pt x="179" y="42"/>
                    <a:pt x="179" y="42"/>
                    <a:pt x="179" y="42"/>
                  </a:cubicBezTo>
                  <a:cubicBezTo>
                    <a:pt x="179" y="42"/>
                    <a:pt x="179" y="42"/>
                    <a:pt x="179" y="42"/>
                  </a:cubicBezTo>
                  <a:cubicBezTo>
                    <a:pt x="178" y="42"/>
                    <a:pt x="178" y="42"/>
                    <a:pt x="177" y="41"/>
                  </a:cubicBezTo>
                  <a:cubicBezTo>
                    <a:pt x="182" y="14"/>
                    <a:pt x="182" y="14"/>
                    <a:pt x="182" y="14"/>
                  </a:cubicBezTo>
                  <a:cubicBezTo>
                    <a:pt x="182" y="11"/>
                    <a:pt x="180" y="9"/>
                    <a:pt x="178" y="8"/>
                  </a:cubicBezTo>
                  <a:cubicBezTo>
                    <a:pt x="162" y="4"/>
                    <a:pt x="162" y="4"/>
                    <a:pt x="162" y="4"/>
                  </a:cubicBezTo>
                  <a:cubicBezTo>
                    <a:pt x="160" y="3"/>
                    <a:pt x="157" y="4"/>
                    <a:pt x="156" y="7"/>
                  </a:cubicBezTo>
                  <a:cubicBezTo>
                    <a:pt x="145" y="32"/>
                    <a:pt x="145" y="32"/>
                    <a:pt x="145" y="32"/>
                  </a:cubicBezTo>
                  <a:cubicBezTo>
                    <a:pt x="143" y="32"/>
                    <a:pt x="142" y="32"/>
                    <a:pt x="140" y="32"/>
                  </a:cubicBezTo>
                  <a:cubicBezTo>
                    <a:pt x="140" y="31"/>
                    <a:pt x="140" y="31"/>
                    <a:pt x="140" y="31"/>
                  </a:cubicBezTo>
                  <a:cubicBezTo>
                    <a:pt x="132" y="4"/>
                    <a:pt x="132" y="4"/>
                    <a:pt x="132" y="4"/>
                  </a:cubicBezTo>
                  <a:cubicBezTo>
                    <a:pt x="132" y="1"/>
                    <a:pt x="129" y="0"/>
                    <a:pt x="127" y="0"/>
                  </a:cubicBezTo>
                  <a:cubicBezTo>
                    <a:pt x="110" y="3"/>
                    <a:pt x="110" y="3"/>
                    <a:pt x="110" y="3"/>
                  </a:cubicBezTo>
                  <a:cubicBezTo>
                    <a:pt x="108" y="3"/>
                    <a:pt x="106" y="5"/>
                    <a:pt x="106" y="8"/>
                  </a:cubicBezTo>
                  <a:cubicBezTo>
                    <a:pt x="107" y="35"/>
                    <a:pt x="107" y="35"/>
                    <a:pt x="107" y="35"/>
                  </a:cubicBezTo>
                  <a:cubicBezTo>
                    <a:pt x="105" y="35"/>
                    <a:pt x="103" y="36"/>
                    <a:pt x="101" y="37"/>
                  </a:cubicBezTo>
                  <a:cubicBezTo>
                    <a:pt x="101" y="36"/>
                    <a:pt x="101" y="36"/>
                    <a:pt x="101" y="36"/>
                  </a:cubicBezTo>
                  <a:cubicBezTo>
                    <a:pt x="84" y="14"/>
                    <a:pt x="84" y="14"/>
                    <a:pt x="84" y="14"/>
                  </a:cubicBezTo>
                  <a:cubicBezTo>
                    <a:pt x="83" y="12"/>
                    <a:pt x="80" y="11"/>
                    <a:pt x="78" y="12"/>
                  </a:cubicBezTo>
                  <a:cubicBezTo>
                    <a:pt x="63" y="21"/>
                    <a:pt x="63" y="21"/>
                    <a:pt x="63" y="21"/>
                  </a:cubicBezTo>
                  <a:cubicBezTo>
                    <a:pt x="61" y="22"/>
                    <a:pt x="60" y="25"/>
                    <a:pt x="61" y="27"/>
                  </a:cubicBezTo>
                  <a:cubicBezTo>
                    <a:pt x="71" y="52"/>
                    <a:pt x="71" y="52"/>
                    <a:pt x="71" y="52"/>
                  </a:cubicBezTo>
                  <a:cubicBezTo>
                    <a:pt x="70" y="54"/>
                    <a:pt x="68" y="55"/>
                    <a:pt x="66" y="56"/>
                  </a:cubicBezTo>
                  <a:cubicBezTo>
                    <a:pt x="66" y="56"/>
                    <a:pt x="66" y="56"/>
                    <a:pt x="66" y="56"/>
                  </a:cubicBezTo>
                  <a:cubicBezTo>
                    <a:pt x="43" y="42"/>
                    <a:pt x="43" y="42"/>
                    <a:pt x="43" y="42"/>
                  </a:cubicBezTo>
                  <a:cubicBezTo>
                    <a:pt x="41" y="40"/>
                    <a:pt x="37" y="40"/>
                    <a:pt x="36" y="42"/>
                  </a:cubicBezTo>
                  <a:cubicBezTo>
                    <a:pt x="26" y="55"/>
                    <a:pt x="26" y="55"/>
                    <a:pt x="26" y="55"/>
                  </a:cubicBezTo>
                  <a:cubicBezTo>
                    <a:pt x="24" y="57"/>
                    <a:pt x="24" y="60"/>
                    <a:pt x="26" y="62"/>
                  </a:cubicBezTo>
                  <a:cubicBezTo>
                    <a:pt x="45" y="82"/>
                    <a:pt x="45" y="82"/>
                    <a:pt x="45" y="82"/>
                  </a:cubicBezTo>
                  <a:cubicBezTo>
                    <a:pt x="45" y="82"/>
                    <a:pt x="45" y="82"/>
                    <a:pt x="45" y="82"/>
                  </a:cubicBezTo>
                  <a:cubicBezTo>
                    <a:pt x="44" y="84"/>
                    <a:pt x="43" y="86"/>
                    <a:pt x="42" y="88"/>
                  </a:cubicBezTo>
                  <a:cubicBezTo>
                    <a:pt x="42" y="88"/>
                    <a:pt x="42" y="88"/>
                    <a:pt x="42" y="88"/>
                  </a:cubicBezTo>
                  <a:cubicBezTo>
                    <a:pt x="14" y="84"/>
                    <a:pt x="14" y="84"/>
                    <a:pt x="14" y="84"/>
                  </a:cubicBezTo>
                  <a:cubicBezTo>
                    <a:pt x="12" y="83"/>
                    <a:pt x="9" y="85"/>
                    <a:pt x="9" y="87"/>
                  </a:cubicBezTo>
                  <a:cubicBezTo>
                    <a:pt x="4" y="103"/>
                    <a:pt x="4" y="103"/>
                    <a:pt x="4" y="103"/>
                  </a:cubicBezTo>
                  <a:cubicBezTo>
                    <a:pt x="3" y="106"/>
                    <a:pt x="4" y="108"/>
                    <a:pt x="7" y="109"/>
                  </a:cubicBezTo>
                  <a:cubicBezTo>
                    <a:pt x="32" y="121"/>
                    <a:pt x="32" y="121"/>
                    <a:pt x="32" y="121"/>
                  </a:cubicBezTo>
                  <a:cubicBezTo>
                    <a:pt x="32" y="121"/>
                    <a:pt x="32" y="121"/>
                    <a:pt x="32" y="121"/>
                  </a:cubicBezTo>
                  <a:cubicBezTo>
                    <a:pt x="32" y="123"/>
                    <a:pt x="32" y="125"/>
                    <a:pt x="32" y="126"/>
                  </a:cubicBezTo>
                  <a:cubicBezTo>
                    <a:pt x="31" y="127"/>
                    <a:pt x="31" y="127"/>
                    <a:pt x="31" y="127"/>
                  </a:cubicBezTo>
                  <a:cubicBezTo>
                    <a:pt x="5" y="133"/>
                    <a:pt x="5" y="133"/>
                    <a:pt x="5" y="133"/>
                  </a:cubicBezTo>
                  <a:cubicBezTo>
                    <a:pt x="2" y="134"/>
                    <a:pt x="0" y="137"/>
                    <a:pt x="1" y="139"/>
                  </a:cubicBezTo>
                  <a:cubicBezTo>
                    <a:pt x="3" y="156"/>
                    <a:pt x="3" y="156"/>
                    <a:pt x="3" y="156"/>
                  </a:cubicBezTo>
                  <a:cubicBezTo>
                    <a:pt x="3" y="158"/>
                    <a:pt x="5" y="160"/>
                    <a:pt x="8" y="160"/>
                  </a:cubicBezTo>
                  <a:cubicBezTo>
                    <a:pt x="35" y="160"/>
                    <a:pt x="35" y="160"/>
                    <a:pt x="35" y="160"/>
                  </a:cubicBezTo>
                  <a:cubicBezTo>
                    <a:pt x="36" y="162"/>
                    <a:pt x="37" y="164"/>
                    <a:pt x="37" y="166"/>
                  </a:cubicBezTo>
                  <a:cubicBezTo>
                    <a:pt x="16" y="182"/>
                    <a:pt x="16" y="182"/>
                    <a:pt x="16" y="182"/>
                  </a:cubicBezTo>
                  <a:cubicBezTo>
                    <a:pt x="13" y="183"/>
                    <a:pt x="13" y="186"/>
                    <a:pt x="14" y="188"/>
                  </a:cubicBezTo>
                  <a:cubicBezTo>
                    <a:pt x="22" y="203"/>
                    <a:pt x="22" y="203"/>
                    <a:pt x="22" y="203"/>
                  </a:cubicBezTo>
                  <a:cubicBezTo>
                    <a:pt x="23" y="205"/>
                    <a:pt x="26" y="206"/>
                    <a:pt x="28" y="205"/>
                  </a:cubicBezTo>
                  <a:cubicBezTo>
                    <a:pt x="53" y="196"/>
                    <a:pt x="53" y="196"/>
                    <a:pt x="53" y="196"/>
                  </a:cubicBezTo>
                  <a:cubicBezTo>
                    <a:pt x="55" y="197"/>
                    <a:pt x="56" y="199"/>
                    <a:pt x="57" y="200"/>
                  </a:cubicBezTo>
                  <a:cubicBezTo>
                    <a:pt x="44" y="222"/>
                    <a:pt x="44" y="222"/>
                    <a:pt x="44" y="222"/>
                  </a:cubicBezTo>
                  <a:cubicBezTo>
                    <a:pt x="42" y="225"/>
                    <a:pt x="43" y="228"/>
                    <a:pt x="45" y="229"/>
                  </a:cubicBezTo>
                  <a:cubicBezTo>
                    <a:pt x="58" y="240"/>
                    <a:pt x="58" y="240"/>
                    <a:pt x="58" y="240"/>
                  </a:cubicBezTo>
                  <a:cubicBezTo>
                    <a:pt x="59" y="241"/>
                    <a:pt x="62" y="241"/>
                    <a:pt x="64" y="239"/>
                  </a:cubicBezTo>
                  <a:cubicBezTo>
                    <a:pt x="83" y="221"/>
                    <a:pt x="83" y="221"/>
                    <a:pt x="83" y="221"/>
                  </a:cubicBezTo>
                  <a:cubicBezTo>
                    <a:pt x="85" y="222"/>
                    <a:pt x="87" y="223"/>
                    <a:pt x="90" y="225"/>
                  </a:cubicBezTo>
                  <a:cubicBezTo>
                    <a:pt x="86" y="250"/>
                    <a:pt x="86" y="250"/>
                    <a:pt x="86" y="250"/>
                  </a:cubicBezTo>
                  <a:cubicBezTo>
                    <a:pt x="85" y="253"/>
                    <a:pt x="87" y="256"/>
                    <a:pt x="89" y="256"/>
                  </a:cubicBezTo>
                  <a:cubicBezTo>
                    <a:pt x="105" y="261"/>
                    <a:pt x="105" y="261"/>
                    <a:pt x="105" y="261"/>
                  </a:cubicBezTo>
                  <a:cubicBezTo>
                    <a:pt x="107" y="262"/>
                    <a:pt x="110" y="260"/>
                    <a:pt x="111" y="258"/>
                  </a:cubicBezTo>
                  <a:cubicBezTo>
                    <a:pt x="122" y="234"/>
                    <a:pt x="122" y="234"/>
                    <a:pt x="122" y="234"/>
                  </a:cubicBezTo>
                  <a:cubicBezTo>
                    <a:pt x="123" y="234"/>
                    <a:pt x="124" y="234"/>
                    <a:pt x="125" y="234"/>
                  </a:cubicBezTo>
                  <a:cubicBezTo>
                    <a:pt x="132" y="259"/>
                    <a:pt x="132" y="259"/>
                    <a:pt x="132" y="259"/>
                  </a:cubicBezTo>
                  <a:cubicBezTo>
                    <a:pt x="132" y="261"/>
                    <a:pt x="135" y="263"/>
                    <a:pt x="137" y="263"/>
                  </a:cubicBezTo>
                  <a:cubicBezTo>
                    <a:pt x="154" y="261"/>
                    <a:pt x="154" y="261"/>
                    <a:pt x="154" y="261"/>
                  </a:cubicBezTo>
                  <a:cubicBezTo>
                    <a:pt x="156" y="261"/>
                    <a:pt x="158" y="258"/>
                    <a:pt x="158" y="256"/>
                  </a:cubicBezTo>
                  <a:cubicBezTo>
                    <a:pt x="158" y="231"/>
                    <a:pt x="158" y="231"/>
                    <a:pt x="158" y="231"/>
                  </a:cubicBezTo>
                  <a:cubicBezTo>
                    <a:pt x="161" y="231"/>
                    <a:pt x="163" y="230"/>
                    <a:pt x="166" y="229"/>
                  </a:cubicBezTo>
                  <a:cubicBezTo>
                    <a:pt x="180" y="249"/>
                    <a:pt x="180" y="249"/>
                    <a:pt x="180" y="249"/>
                  </a:cubicBezTo>
                  <a:cubicBezTo>
                    <a:pt x="182" y="251"/>
                    <a:pt x="185" y="252"/>
                    <a:pt x="187" y="251"/>
                  </a:cubicBezTo>
                  <a:cubicBezTo>
                    <a:pt x="202" y="242"/>
                    <a:pt x="202" y="242"/>
                    <a:pt x="202" y="242"/>
                  </a:cubicBezTo>
                  <a:cubicBezTo>
                    <a:pt x="204" y="241"/>
                    <a:pt x="205" y="238"/>
                    <a:pt x="204" y="236"/>
                  </a:cubicBezTo>
                  <a:cubicBezTo>
                    <a:pt x="195" y="214"/>
                    <a:pt x="195" y="214"/>
                    <a:pt x="195" y="214"/>
                  </a:cubicBezTo>
                  <a:cubicBezTo>
                    <a:pt x="197" y="212"/>
                    <a:pt x="199" y="210"/>
                    <a:pt x="201" y="208"/>
                  </a:cubicBezTo>
                  <a:cubicBezTo>
                    <a:pt x="222" y="221"/>
                    <a:pt x="222" y="221"/>
                    <a:pt x="222" y="221"/>
                  </a:cubicBezTo>
                  <a:cubicBezTo>
                    <a:pt x="224" y="223"/>
                    <a:pt x="227" y="223"/>
                    <a:pt x="228" y="221"/>
                  </a:cubicBezTo>
                  <a:cubicBezTo>
                    <a:pt x="239" y="208"/>
                    <a:pt x="239" y="208"/>
                    <a:pt x="239" y="208"/>
                  </a:cubicBezTo>
                  <a:cubicBezTo>
                    <a:pt x="241" y="206"/>
                    <a:pt x="240" y="203"/>
                    <a:pt x="239" y="201"/>
                  </a:cubicBezTo>
                  <a:cubicBezTo>
                    <a:pt x="222" y="183"/>
                    <a:pt x="222" y="183"/>
                    <a:pt x="222" y="183"/>
                  </a:cubicBezTo>
                  <a:cubicBezTo>
                    <a:pt x="223" y="181"/>
                    <a:pt x="224" y="178"/>
                    <a:pt x="225" y="176"/>
                  </a:cubicBezTo>
                  <a:cubicBezTo>
                    <a:pt x="249" y="179"/>
                    <a:pt x="249" y="179"/>
                    <a:pt x="249" y="179"/>
                  </a:cubicBezTo>
                  <a:cubicBezTo>
                    <a:pt x="252" y="180"/>
                    <a:pt x="255" y="178"/>
                    <a:pt x="255" y="176"/>
                  </a:cubicBezTo>
                  <a:lnTo>
                    <a:pt x="260" y="160"/>
                  </a:lnTo>
                  <a:close/>
                  <a:moveTo>
                    <a:pt x="120" y="208"/>
                  </a:moveTo>
                  <a:cubicBezTo>
                    <a:pt x="128" y="179"/>
                    <a:pt x="128" y="179"/>
                    <a:pt x="128" y="179"/>
                  </a:cubicBezTo>
                  <a:cubicBezTo>
                    <a:pt x="137" y="180"/>
                    <a:pt x="146" y="178"/>
                    <a:pt x="154" y="174"/>
                  </a:cubicBezTo>
                  <a:cubicBezTo>
                    <a:pt x="176" y="196"/>
                    <a:pt x="176" y="196"/>
                    <a:pt x="176" y="196"/>
                  </a:cubicBezTo>
                  <a:cubicBezTo>
                    <a:pt x="160" y="207"/>
                    <a:pt x="140" y="212"/>
                    <a:pt x="120" y="208"/>
                  </a:cubicBezTo>
                  <a:close/>
                  <a:moveTo>
                    <a:pt x="63" y="163"/>
                  </a:moveTo>
                  <a:cubicBezTo>
                    <a:pt x="93" y="156"/>
                    <a:pt x="93" y="156"/>
                    <a:pt x="93" y="156"/>
                  </a:cubicBezTo>
                  <a:cubicBezTo>
                    <a:pt x="98" y="164"/>
                    <a:pt x="105" y="170"/>
                    <a:pt x="113" y="174"/>
                  </a:cubicBezTo>
                  <a:cubicBezTo>
                    <a:pt x="105" y="204"/>
                    <a:pt x="105" y="204"/>
                    <a:pt x="105" y="204"/>
                  </a:cubicBezTo>
                  <a:cubicBezTo>
                    <a:pt x="86" y="196"/>
                    <a:pt x="71" y="181"/>
                    <a:pt x="63" y="163"/>
                  </a:cubicBezTo>
                  <a:close/>
                  <a:moveTo>
                    <a:pt x="147" y="58"/>
                  </a:moveTo>
                  <a:cubicBezTo>
                    <a:pt x="138" y="87"/>
                    <a:pt x="138" y="87"/>
                    <a:pt x="138" y="87"/>
                  </a:cubicBezTo>
                  <a:cubicBezTo>
                    <a:pt x="128" y="86"/>
                    <a:pt x="118" y="88"/>
                    <a:pt x="110" y="93"/>
                  </a:cubicBezTo>
                  <a:cubicBezTo>
                    <a:pt x="88" y="71"/>
                    <a:pt x="88" y="71"/>
                    <a:pt x="88" y="71"/>
                  </a:cubicBezTo>
                  <a:cubicBezTo>
                    <a:pt x="105" y="59"/>
                    <a:pt x="126" y="54"/>
                    <a:pt x="147" y="58"/>
                  </a:cubicBezTo>
                  <a:close/>
                  <a:moveTo>
                    <a:pt x="204" y="104"/>
                  </a:moveTo>
                  <a:cubicBezTo>
                    <a:pt x="174" y="112"/>
                    <a:pt x="174" y="112"/>
                    <a:pt x="174" y="112"/>
                  </a:cubicBezTo>
                  <a:cubicBezTo>
                    <a:pt x="170" y="103"/>
                    <a:pt x="162" y="96"/>
                    <a:pt x="153" y="91"/>
                  </a:cubicBezTo>
                  <a:cubicBezTo>
                    <a:pt x="162" y="62"/>
                    <a:pt x="162" y="62"/>
                    <a:pt x="162" y="62"/>
                  </a:cubicBezTo>
                  <a:cubicBezTo>
                    <a:pt x="182" y="70"/>
                    <a:pt x="196" y="86"/>
                    <a:pt x="204" y="104"/>
                  </a:cubicBezTo>
                  <a:close/>
                  <a:moveTo>
                    <a:pt x="179" y="126"/>
                  </a:moveTo>
                  <a:cubicBezTo>
                    <a:pt x="208" y="119"/>
                    <a:pt x="208" y="119"/>
                    <a:pt x="208" y="119"/>
                  </a:cubicBezTo>
                  <a:cubicBezTo>
                    <a:pt x="210" y="130"/>
                    <a:pt x="210" y="142"/>
                    <a:pt x="207" y="154"/>
                  </a:cubicBezTo>
                  <a:cubicBezTo>
                    <a:pt x="203" y="167"/>
                    <a:pt x="196" y="177"/>
                    <a:pt x="188" y="186"/>
                  </a:cubicBezTo>
                  <a:cubicBezTo>
                    <a:pt x="167" y="164"/>
                    <a:pt x="167" y="164"/>
                    <a:pt x="167" y="164"/>
                  </a:cubicBezTo>
                  <a:cubicBezTo>
                    <a:pt x="172" y="159"/>
                    <a:pt x="175" y="153"/>
                    <a:pt x="177" y="146"/>
                  </a:cubicBezTo>
                  <a:cubicBezTo>
                    <a:pt x="179" y="139"/>
                    <a:pt x="180" y="133"/>
                    <a:pt x="179" y="126"/>
                  </a:cubicBezTo>
                  <a:close/>
                  <a:moveTo>
                    <a:pt x="152" y="138"/>
                  </a:moveTo>
                  <a:cubicBezTo>
                    <a:pt x="149" y="149"/>
                    <a:pt x="138" y="155"/>
                    <a:pt x="128" y="152"/>
                  </a:cubicBezTo>
                  <a:cubicBezTo>
                    <a:pt x="117" y="149"/>
                    <a:pt x="111" y="138"/>
                    <a:pt x="114" y="127"/>
                  </a:cubicBezTo>
                  <a:cubicBezTo>
                    <a:pt x="117" y="117"/>
                    <a:pt x="128" y="111"/>
                    <a:pt x="139" y="114"/>
                  </a:cubicBezTo>
                  <a:cubicBezTo>
                    <a:pt x="149" y="117"/>
                    <a:pt x="155" y="128"/>
                    <a:pt x="152" y="138"/>
                  </a:cubicBezTo>
                  <a:close/>
                  <a:moveTo>
                    <a:pt x="88" y="141"/>
                  </a:moveTo>
                  <a:cubicBezTo>
                    <a:pt x="58" y="149"/>
                    <a:pt x="58" y="149"/>
                    <a:pt x="58" y="149"/>
                  </a:cubicBezTo>
                  <a:cubicBezTo>
                    <a:pt x="56" y="137"/>
                    <a:pt x="56" y="124"/>
                    <a:pt x="60" y="112"/>
                  </a:cubicBezTo>
                  <a:cubicBezTo>
                    <a:pt x="63" y="100"/>
                    <a:pt x="69" y="90"/>
                    <a:pt x="77" y="82"/>
                  </a:cubicBezTo>
                  <a:cubicBezTo>
                    <a:pt x="98" y="104"/>
                    <a:pt x="98" y="104"/>
                    <a:pt x="98" y="104"/>
                  </a:cubicBezTo>
                  <a:cubicBezTo>
                    <a:pt x="94" y="108"/>
                    <a:pt x="91" y="114"/>
                    <a:pt x="89" y="120"/>
                  </a:cubicBezTo>
                  <a:cubicBezTo>
                    <a:pt x="87" y="127"/>
                    <a:pt x="87" y="134"/>
                    <a:pt x="88" y="1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2"/>
            <p:cNvSpPr>
              <a:spLocks noEditPoints="1"/>
            </p:cNvSpPr>
            <p:nvPr/>
          </p:nvSpPr>
          <p:spPr bwMode="auto">
            <a:xfrm>
              <a:off x="2543" y="978"/>
              <a:ext cx="1104" cy="1107"/>
            </a:xfrm>
            <a:custGeom>
              <a:avLst/>
              <a:gdLst>
                <a:gd name="T0" fmla="*/ 500 w 562"/>
                <a:gd name="T1" fmla="*/ 309 h 564"/>
                <a:gd name="T2" fmla="*/ 561 w 562"/>
                <a:gd name="T3" fmla="*/ 265 h 564"/>
                <a:gd name="T4" fmla="*/ 492 w 562"/>
                <a:gd name="T5" fmla="*/ 221 h 564"/>
                <a:gd name="T6" fmla="*/ 532 w 562"/>
                <a:gd name="T7" fmla="*/ 160 h 564"/>
                <a:gd name="T8" fmla="*/ 449 w 562"/>
                <a:gd name="T9" fmla="*/ 144 h 564"/>
                <a:gd name="T10" fmla="*/ 468 w 562"/>
                <a:gd name="T11" fmla="*/ 74 h 564"/>
                <a:gd name="T12" fmla="*/ 382 w 562"/>
                <a:gd name="T13" fmla="*/ 91 h 564"/>
                <a:gd name="T14" fmla="*/ 388 w 562"/>
                <a:gd name="T15" fmla="*/ 32 h 564"/>
                <a:gd name="T16" fmla="*/ 333 w 562"/>
                <a:gd name="T17" fmla="*/ 16 h 564"/>
                <a:gd name="T18" fmla="*/ 299 w 562"/>
                <a:gd name="T19" fmla="*/ 67 h 564"/>
                <a:gd name="T20" fmla="*/ 235 w 562"/>
                <a:gd name="T21" fmla="*/ 7 h 564"/>
                <a:gd name="T22" fmla="*/ 216 w 562"/>
                <a:gd name="T23" fmla="*/ 79 h 564"/>
                <a:gd name="T24" fmla="*/ 166 w 562"/>
                <a:gd name="T25" fmla="*/ 28 h 564"/>
                <a:gd name="T26" fmla="*/ 153 w 562"/>
                <a:gd name="T27" fmla="*/ 113 h 564"/>
                <a:gd name="T28" fmla="*/ 91 w 562"/>
                <a:gd name="T29" fmla="*/ 90 h 564"/>
                <a:gd name="T30" fmla="*/ 55 w 562"/>
                <a:gd name="T31" fmla="*/ 134 h 564"/>
                <a:gd name="T32" fmla="*/ 90 w 562"/>
                <a:gd name="T33" fmla="*/ 190 h 564"/>
                <a:gd name="T34" fmla="*/ 18 w 562"/>
                <a:gd name="T35" fmla="*/ 188 h 564"/>
                <a:gd name="T36" fmla="*/ 69 w 562"/>
                <a:gd name="T37" fmla="*/ 259 h 564"/>
                <a:gd name="T38" fmla="*/ 67 w 562"/>
                <a:gd name="T39" fmla="*/ 272 h 564"/>
                <a:gd name="T40" fmla="*/ 6 w 562"/>
                <a:gd name="T41" fmla="*/ 334 h 564"/>
                <a:gd name="T42" fmla="*/ 80 w 562"/>
                <a:gd name="T43" fmla="*/ 356 h 564"/>
                <a:gd name="T44" fmla="*/ 47 w 562"/>
                <a:gd name="T45" fmla="*/ 435 h 564"/>
                <a:gd name="T46" fmla="*/ 123 w 562"/>
                <a:gd name="T47" fmla="*/ 429 h 564"/>
                <a:gd name="T48" fmla="*/ 123 w 562"/>
                <a:gd name="T49" fmla="*/ 514 h 564"/>
                <a:gd name="T50" fmla="*/ 191 w 562"/>
                <a:gd name="T51" fmla="*/ 481 h 564"/>
                <a:gd name="T52" fmla="*/ 225 w 562"/>
                <a:gd name="T53" fmla="*/ 559 h 564"/>
                <a:gd name="T54" fmla="*/ 268 w 562"/>
                <a:gd name="T55" fmla="*/ 501 h 564"/>
                <a:gd name="T56" fmla="*/ 328 w 562"/>
                <a:gd name="T57" fmla="*/ 558 h 564"/>
                <a:gd name="T58" fmla="*/ 354 w 562"/>
                <a:gd name="T59" fmla="*/ 491 h 564"/>
                <a:gd name="T60" fmla="*/ 430 w 562"/>
                <a:gd name="T61" fmla="*/ 519 h 564"/>
                <a:gd name="T62" fmla="*/ 429 w 562"/>
                <a:gd name="T63" fmla="*/ 447 h 564"/>
                <a:gd name="T64" fmla="*/ 511 w 562"/>
                <a:gd name="T65" fmla="*/ 445 h 564"/>
                <a:gd name="T66" fmla="*/ 481 w 562"/>
                <a:gd name="T67" fmla="*/ 377 h 564"/>
                <a:gd name="T68" fmla="*/ 555 w 562"/>
                <a:gd name="T69" fmla="*/ 343 h 564"/>
                <a:gd name="T70" fmla="*/ 330 w 562"/>
                <a:gd name="T71" fmla="*/ 372 h 564"/>
                <a:gd name="T72" fmla="*/ 135 w 562"/>
                <a:gd name="T73" fmla="*/ 350 h 564"/>
                <a:gd name="T74" fmla="*/ 224 w 562"/>
                <a:gd name="T75" fmla="*/ 437 h 564"/>
                <a:gd name="T76" fmla="*/ 295 w 562"/>
                <a:gd name="T77" fmla="*/ 187 h 564"/>
                <a:gd name="T78" fmla="*/ 314 w 562"/>
                <a:gd name="T79" fmla="*/ 125 h 564"/>
                <a:gd name="T80" fmla="*/ 327 w 562"/>
                <a:gd name="T81" fmla="*/ 197 h 564"/>
                <a:gd name="T82" fmla="*/ 382 w 562"/>
                <a:gd name="T83" fmla="*/ 272 h 564"/>
                <a:gd name="T84" fmla="*/ 401 w 562"/>
                <a:gd name="T85" fmla="*/ 399 h 564"/>
                <a:gd name="T86" fmla="*/ 382 w 562"/>
                <a:gd name="T87" fmla="*/ 272 h 564"/>
                <a:gd name="T88" fmla="*/ 244 w 562"/>
                <a:gd name="T89" fmla="*/ 273 h 564"/>
                <a:gd name="T90" fmla="*/ 188 w 562"/>
                <a:gd name="T91" fmla="*/ 303 h 564"/>
                <a:gd name="T92" fmla="*/ 164 w 562"/>
                <a:gd name="T93" fmla="*/ 176 h 564"/>
                <a:gd name="T94" fmla="*/ 188 w 562"/>
                <a:gd name="T95" fmla="*/ 303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2" h="564">
                  <a:moveTo>
                    <a:pt x="555" y="343"/>
                  </a:moveTo>
                  <a:cubicBezTo>
                    <a:pt x="557" y="338"/>
                    <a:pt x="554" y="332"/>
                    <a:pt x="548" y="330"/>
                  </a:cubicBezTo>
                  <a:cubicBezTo>
                    <a:pt x="500" y="309"/>
                    <a:pt x="500" y="309"/>
                    <a:pt x="500" y="309"/>
                  </a:cubicBezTo>
                  <a:cubicBezTo>
                    <a:pt x="501" y="303"/>
                    <a:pt x="501" y="297"/>
                    <a:pt x="501" y="290"/>
                  </a:cubicBezTo>
                  <a:cubicBezTo>
                    <a:pt x="552" y="277"/>
                    <a:pt x="552" y="277"/>
                    <a:pt x="552" y="277"/>
                  </a:cubicBezTo>
                  <a:cubicBezTo>
                    <a:pt x="558" y="276"/>
                    <a:pt x="562" y="271"/>
                    <a:pt x="561" y="265"/>
                  </a:cubicBezTo>
                  <a:cubicBezTo>
                    <a:pt x="556" y="230"/>
                    <a:pt x="556" y="230"/>
                    <a:pt x="556" y="230"/>
                  </a:cubicBezTo>
                  <a:cubicBezTo>
                    <a:pt x="556" y="225"/>
                    <a:pt x="551" y="221"/>
                    <a:pt x="545" y="221"/>
                  </a:cubicBezTo>
                  <a:cubicBezTo>
                    <a:pt x="492" y="221"/>
                    <a:pt x="492" y="221"/>
                    <a:pt x="492" y="221"/>
                  </a:cubicBezTo>
                  <a:cubicBezTo>
                    <a:pt x="490" y="215"/>
                    <a:pt x="488" y="210"/>
                    <a:pt x="486" y="204"/>
                  </a:cubicBezTo>
                  <a:cubicBezTo>
                    <a:pt x="528" y="174"/>
                    <a:pt x="528" y="174"/>
                    <a:pt x="528" y="174"/>
                  </a:cubicBezTo>
                  <a:cubicBezTo>
                    <a:pt x="533" y="171"/>
                    <a:pt x="535" y="164"/>
                    <a:pt x="532" y="160"/>
                  </a:cubicBezTo>
                  <a:cubicBezTo>
                    <a:pt x="515" y="129"/>
                    <a:pt x="515" y="129"/>
                    <a:pt x="515" y="129"/>
                  </a:cubicBezTo>
                  <a:cubicBezTo>
                    <a:pt x="513" y="124"/>
                    <a:pt x="507" y="122"/>
                    <a:pt x="502" y="124"/>
                  </a:cubicBezTo>
                  <a:cubicBezTo>
                    <a:pt x="449" y="144"/>
                    <a:pt x="449" y="144"/>
                    <a:pt x="449" y="144"/>
                  </a:cubicBezTo>
                  <a:cubicBezTo>
                    <a:pt x="446" y="140"/>
                    <a:pt x="443" y="137"/>
                    <a:pt x="439" y="133"/>
                  </a:cubicBezTo>
                  <a:cubicBezTo>
                    <a:pt x="469" y="89"/>
                    <a:pt x="469" y="89"/>
                    <a:pt x="469" y="89"/>
                  </a:cubicBezTo>
                  <a:cubicBezTo>
                    <a:pt x="473" y="84"/>
                    <a:pt x="472" y="77"/>
                    <a:pt x="468" y="74"/>
                  </a:cubicBezTo>
                  <a:cubicBezTo>
                    <a:pt x="441" y="51"/>
                    <a:pt x="441" y="51"/>
                    <a:pt x="441" y="51"/>
                  </a:cubicBezTo>
                  <a:cubicBezTo>
                    <a:pt x="437" y="47"/>
                    <a:pt x="430" y="47"/>
                    <a:pt x="426" y="51"/>
                  </a:cubicBezTo>
                  <a:cubicBezTo>
                    <a:pt x="382" y="91"/>
                    <a:pt x="382" y="91"/>
                    <a:pt x="382" y="91"/>
                  </a:cubicBezTo>
                  <a:cubicBezTo>
                    <a:pt x="382" y="91"/>
                    <a:pt x="382" y="91"/>
                    <a:pt x="382" y="91"/>
                  </a:cubicBezTo>
                  <a:cubicBezTo>
                    <a:pt x="381" y="91"/>
                    <a:pt x="380" y="90"/>
                    <a:pt x="379" y="90"/>
                  </a:cubicBezTo>
                  <a:cubicBezTo>
                    <a:pt x="388" y="32"/>
                    <a:pt x="388" y="32"/>
                    <a:pt x="388" y="32"/>
                  </a:cubicBezTo>
                  <a:cubicBezTo>
                    <a:pt x="389" y="26"/>
                    <a:pt x="385" y="20"/>
                    <a:pt x="380" y="19"/>
                  </a:cubicBezTo>
                  <a:cubicBezTo>
                    <a:pt x="346" y="9"/>
                    <a:pt x="346" y="9"/>
                    <a:pt x="346" y="9"/>
                  </a:cubicBezTo>
                  <a:cubicBezTo>
                    <a:pt x="341" y="7"/>
                    <a:pt x="335" y="10"/>
                    <a:pt x="333" y="16"/>
                  </a:cubicBezTo>
                  <a:cubicBezTo>
                    <a:pt x="310" y="70"/>
                    <a:pt x="310" y="70"/>
                    <a:pt x="310" y="70"/>
                  </a:cubicBezTo>
                  <a:cubicBezTo>
                    <a:pt x="306" y="69"/>
                    <a:pt x="303" y="69"/>
                    <a:pt x="299" y="69"/>
                  </a:cubicBezTo>
                  <a:cubicBezTo>
                    <a:pt x="299" y="68"/>
                    <a:pt x="299" y="67"/>
                    <a:pt x="299" y="67"/>
                  </a:cubicBezTo>
                  <a:cubicBezTo>
                    <a:pt x="283" y="10"/>
                    <a:pt x="283" y="10"/>
                    <a:pt x="283" y="10"/>
                  </a:cubicBezTo>
                  <a:cubicBezTo>
                    <a:pt x="281" y="4"/>
                    <a:pt x="276" y="0"/>
                    <a:pt x="270" y="2"/>
                  </a:cubicBezTo>
                  <a:cubicBezTo>
                    <a:pt x="235" y="7"/>
                    <a:pt x="235" y="7"/>
                    <a:pt x="235" y="7"/>
                  </a:cubicBezTo>
                  <a:cubicBezTo>
                    <a:pt x="230" y="7"/>
                    <a:pt x="226" y="13"/>
                    <a:pt x="226" y="19"/>
                  </a:cubicBezTo>
                  <a:cubicBezTo>
                    <a:pt x="228" y="76"/>
                    <a:pt x="228" y="76"/>
                    <a:pt x="228" y="76"/>
                  </a:cubicBezTo>
                  <a:cubicBezTo>
                    <a:pt x="224" y="77"/>
                    <a:pt x="220" y="78"/>
                    <a:pt x="216" y="79"/>
                  </a:cubicBezTo>
                  <a:cubicBezTo>
                    <a:pt x="215" y="78"/>
                    <a:pt x="215" y="78"/>
                    <a:pt x="215" y="78"/>
                  </a:cubicBezTo>
                  <a:cubicBezTo>
                    <a:pt x="180" y="31"/>
                    <a:pt x="180" y="31"/>
                    <a:pt x="180" y="31"/>
                  </a:cubicBezTo>
                  <a:cubicBezTo>
                    <a:pt x="176" y="26"/>
                    <a:pt x="170" y="25"/>
                    <a:pt x="166" y="28"/>
                  </a:cubicBezTo>
                  <a:cubicBezTo>
                    <a:pt x="135" y="46"/>
                    <a:pt x="135" y="46"/>
                    <a:pt x="135" y="46"/>
                  </a:cubicBezTo>
                  <a:cubicBezTo>
                    <a:pt x="130" y="48"/>
                    <a:pt x="128" y="54"/>
                    <a:pt x="130" y="59"/>
                  </a:cubicBezTo>
                  <a:cubicBezTo>
                    <a:pt x="153" y="113"/>
                    <a:pt x="153" y="113"/>
                    <a:pt x="153" y="113"/>
                  </a:cubicBezTo>
                  <a:cubicBezTo>
                    <a:pt x="149" y="116"/>
                    <a:pt x="145" y="119"/>
                    <a:pt x="142" y="122"/>
                  </a:cubicBezTo>
                  <a:cubicBezTo>
                    <a:pt x="141" y="121"/>
                    <a:pt x="141" y="121"/>
                    <a:pt x="141" y="121"/>
                  </a:cubicBezTo>
                  <a:cubicBezTo>
                    <a:pt x="91" y="90"/>
                    <a:pt x="91" y="90"/>
                    <a:pt x="91" y="90"/>
                  </a:cubicBezTo>
                  <a:cubicBezTo>
                    <a:pt x="86" y="87"/>
                    <a:pt x="80" y="88"/>
                    <a:pt x="77" y="92"/>
                  </a:cubicBezTo>
                  <a:cubicBezTo>
                    <a:pt x="54" y="120"/>
                    <a:pt x="54" y="120"/>
                    <a:pt x="54" y="120"/>
                  </a:cubicBezTo>
                  <a:cubicBezTo>
                    <a:pt x="51" y="123"/>
                    <a:pt x="51" y="130"/>
                    <a:pt x="55" y="134"/>
                  </a:cubicBezTo>
                  <a:cubicBezTo>
                    <a:pt x="96" y="177"/>
                    <a:pt x="96" y="177"/>
                    <a:pt x="96" y="177"/>
                  </a:cubicBezTo>
                  <a:cubicBezTo>
                    <a:pt x="96" y="177"/>
                    <a:pt x="96" y="177"/>
                    <a:pt x="96" y="177"/>
                  </a:cubicBezTo>
                  <a:cubicBezTo>
                    <a:pt x="94" y="182"/>
                    <a:pt x="92" y="186"/>
                    <a:pt x="90" y="190"/>
                  </a:cubicBezTo>
                  <a:cubicBezTo>
                    <a:pt x="89" y="190"/>
                    <a:pt x="89" y="190"/>
                    <a:pt x="89" y="190"/>
                  </a:cubicBezTo>
                  <a:cubicBezTo>
                    <a:pt x="31" y="180"/>
                    <a:pt x="31" y="180"/>
                    <a:pt x="31" y="180"/>
                  </a:cubicBezTo>
                  <a:cubicBezTo>
                    <a:pt x="25" y="179"/>
                    <a:pt x="19" y="183"/>
                    <a:pt x="18" y="188"/>
                  </a:cubicBezTo>
                  <a:cubicBezTo>
                    <a:pt x="8" y="222"/>
                    <a:pt x="8" y="222"/>
                    <a:pt x="8" y="222"/>
                  </a:cubicBezTo>
                  <a:cubicBezTo>
                    <a:pt x="6" y="227"/>
                    <a:pt x="9" y="233"/>
                    <a:pt x="15" y="235"/>
                  </a:cubicBezTo>
                  <a:cubicBezTo>
                    <a:pt x="69" y="259"/>
                    <a:pt x="69" y="259"/>
                    <a:pt x="69" y="259"/>
                  </a:cubicBezTo>
                  <a:cubicBezTo>
                    <a:pt x="69" y="259"/>
                    <a:pt x="69" y="259"/>
                    <a:pt x="69" y="259"/>
                  </a:cubicBezTo>
                  <a:cubicBezTo>
                    <a:pt x="69" y="263"/>
                    <a:pt x="68" y="267"/>
                    <a:pt x="68" y="272"/>
                  </a:cubicBezTo>
                  <a:cubicBezTo>
                    <a:pt x="67" y="272"/>
                    <a:pt x="67" y="272"/>
                    <a:pt x="67" y="272"/>
                  </a:cubicBezTo>
                  <a:cubicBezTo>
                    <a:pt x="10" y="286"/>
                    <a:pt x="10" y="286"/>
                    <a:pt x="10" y="286"/>
                  </a:cubicBezTo>
                  <a:cubicBezTo>
                    <a:pt x="4" y="288"/>
                    <a:pt x="0" y="293"/>
                    <a:pt x="1" y="298"/>
                  </a:cubicBezTo>
                  <a:cubicBezTo>
                    <a:pt x="6" y="334"/>
                    <a:pt x="6" y="334"/>
                    <a:pt x="6" y="334"/>
                  </a:cubicBezTo>
                  <a:cubicBezTo>
                    <a:pt x="6" y="339"/>
                    <a:pt x="11" y="343"/>
                    <a:pt x="17" y="343"/>
                  </a:cubicBezTo>
                  <a:cubicBezTo>
                    <a:pt x="76" y="343"/>
                    <a:pt x="76" y="343"/>
                    <a:pt x="76" y="343"/>
                  </a:cubicBezTo>
                  <a:cubicBezTo>
                    <a:pt x="77" y="347"/>
                    <a:pt x="78" y="352"/>
                    <a:pt x="80" y="356"/>
                  </a:cubicBezTo>
                  <a:cubicBezTo>
                    <a:pt x="33" y="389"/>
                    <a:pt x="33" y="389"/>
                    <a:pt x="33" y="389"/>
                  </a:cubicBezTo>
                  <a:cubicBezTo>
                    <a:pt x="28" y="393"/>
                    <a:pt x="27" y="399"/>
                    <a:pt x="30" y="404"/>
                  </a:cubicBezTo>
                  <a:cubicBezTo>
                    <a:pt x="47" y="435"/>
                    <a:pt x="47" y="435"/>
                    <a:pt x="47" y="435"/>
                  </a:cubicBezTo>
                  <a:cubicBezTo>
                    <a:pt x="49" y="440"/>
                    <a:pt x="55" y="442"/>
                    <a:pt x="61" y="440"/>
                  </a:cubicBezTo>
                  <a:cubicBezTo>
                    <a:pt x="114" y="419"/>
                    <a:pt x="114" y="419"/>
                    <a:pt x="114" y="419"/>
                  </a:cubicBezTo>
                  <a:cubicBezTo>
                    <a:pt x="117" y="423"/>
                    <a:pt x="120" y="426"/>
                    <a:pt x="123" y="429"/>
                  </a:cubicBezTo>
                  <a:cubicBezTo>
                    <a:pt x="93" y="477"/>
                    <a:pt x="93" y="477"/>
                    <a:pt x="93" y="477"/>
                  </a:cubicBezTo>
                  <a:cubicBezTo>
                    <a:pt x="90" y="482"/>
                    <a:pt x="91" y="488"/>
                    <a:pt x="95" y="491"/>
                  </a:cubicBezTo>
                  <a:cubicBezTo>
                    <a:pt x="123" y="514"/>
                    <a:pt x="123" y="514"/>
                    <a:pt x="123" y="514"/>
                  </a:cubicBezTo>
                  <a:cubicBezTo>
                    <a:pt x="127" y="517"/>
                    <a:pt x="133" y="517"/>
                    <a:pt x="138" y="513"/>
                  </a:cubicBezTo>
                  <a:cubicBezTo>
                    <a:pt x="178" y="474"/>
                    <a:pt x="178" y="474"/>
                    <a:pt x="178" y="474"/>
                  </a:cubicBezTo>
                  <a:cubicBezTo>
                    <a:pt x="182" y="476"/>
                    <a:pt x="187" y="479"/>
                    <a:pt x="191" y="481"/>
                  </a:cubicBezTo>
                  <a:cubicBezTo>
                    <a:pt x="183" y="536"/>
                    <a:pt x="183" y="536"/>
                    <a:pt x="183" y="536"/>
                  </a:cubicBezTo>
                  <a:cubicBezTo>
                    <a:pt x="182" y="542"/>
                    <a:pt x="185" y="548"/>
                    <a:pt x="190" y="549"/>
                  </a:cubicBezTo>
                  <a:cubicBezTo>
                    <a:pt x="225" y="559"/>
                    <a:pt x="225" y="559"/>
                    <a:pt x="225" y="559"/>
                  </a:cubicBezTo>
                  <a:cubicBezTo>
                    <a:pt x="230" y="561"/>
                    <a:pt x="235" y="558"/>
                    <a:pt x="238" y="552"/>
                  </a:cubicBezTo>
                  <a:cubicBezTo>
                    <a:pt x="260" y="501"/>
                    <a:pt x="260" y="501"/>
                    <a:pt x="260" y="501"/>
                  </a:cubicBezTo>
                  <a:cubicBezTo>
                    <a:pt x="263" y="501"/>
                    <a:pt x="265" y="501"/>
                    <a:pt x="268" y="501"/>
                  </a:cubicBezTo>
                  <a:cubicBezTo>
                    <a:pt x="281" y="554"/>
                    <a:pt x="281" y="554"/>
                    <a:pt x="281" y="554"/>
                  </a:cubicBezTo>
                  <a:cubicBezTo>
                    <a:pt x="283" y="560"/>
                    <a:pt x="288" y="564"/>
                    <a:pt x="293" y="563"/>
                  </a:cubicBezTo>
                  <a:cubicBezTo>
                    <a:pt x="328" y="558"/>
                    <a:pt x="328" y="558"/>
                    <a:pt x="328" y="558"/>
                  </a:cubicBezTo>
                  <a:cubicBezTo>
                    <a:pt x="334" y="558"/>
                    <a:pt x="338" y="553"/>
                    <a:pt x="338" y="547"/>
                  </a:cubicBezTo>
                  <a:cubicBezTo>
                    <a:pt x="338" y="495"/>
                    <a:pt x="338" y="495"/>
                    <a:pt x="338" y="495"/>
                  </a:cubicBezTo>
                  <a:cubicBezTo>
                    <a:pt x="343" y="494"/>
                    <a:pt x="348" y="492"/>
                    <a:pt x="354" y="491"/>
                  </a:cubicBezTo>
                  <a:cubicBezTo>
                    <a:pt x="385" y="533"/>
                    <a:pt x="385" y="533"/>
                    <a:pt x="385" y="533"/>
                  </a:cubicBezTo>
                  <a:cubicBezTo>
                    <a:pt x="389" y="538"/>
                    <a:pt x="395" y="540"/>
                    <a:pt x="400" y="537"/>
                  </a:cubicBezTo>
                  <a:cubicBezTo>
                    <a:pt x="430" y="519"/>
                    <a:pt x="430" y="519"/>
                    <a:pt x="430" y="519"/>
                  </a:cubicBezTo>
                  <a:cubicBezTo>
                    <a:pt x="435" y="517"/>
                    <a:pt x="437" y="511"/>
                    <a:pt x="435" y="505"/>
                  </a:cubicBezTo>
                  <a:cubicBezTo>
                    <a:pt x="416" y="458"/>
                    <a:pt x="416" y="458"/>
                    <a:pt x="416" y="458"/>
                  </a:cubicBezTo>
                  <a:cubicBezTo>
                    <a:pt x="420" y="454"/>
                    <a:pt x="425" y="451"/>
                    <a:pt x="429" y="447"/>
                  </a:cubicBezTo>
                  <a:cubicBezTo>
                    <a:pt x="473" y="475"/>
                    <a:pt x="473" y="475"/>
                    <a:pt x="473" y="475"/>
                  </a:cubicBezTo>
                  <a:cubicBezTo>
                    <a:pt x="478" y="478"/>
                    <a:pt x="485" y="477"/>
                    <a:pt x="488" y="472"/>
                  </a:cubicBezTo>
                  <a:cubicBezTo>
                    <a:pt x="511" y="445"/>
                    <a:pt x="511" y="445"/>
                    <a:pt x="511" y="445"/>
                  </a:cubicBezTo>
                  <a:cubicBezTo>
                    <a:pt x="514" y="441"/>
                    <a:pt x="514" y="435"/>
                    <a:pt x="510" y="430"/>
                  </a:cubicBezTo>
                  <a:cubicBezTo>
                    <a:pt x="473" y="392"/>
                    <a:pt x="473" y="392"/>
                    <a:pt x="473" y="392"/>
                  </a:cubicBezTo>
                  <a:cubicBezTo>
                    <a:pt x="476" y="387"/>
                    <a:pt x="479" y="382"/>
                    <a:pt x="481" y="377"/>
                  </a:cubicBezTo>
                  <a:cubicBezTo>
                    <a:pt x="533" y="385"/>
                    <a:pt x="533" y="385"/>
                    <a:pt x="533" y="385"/>
                  </a:cubicBezTo>
                  <a:cubicBezTo>
                    <a:pt x="539" y="385"/>
                    <a:pt x="544" y="382"/>
                    <a:pt x="545" y="377"/>
                  </a:cubicBezTo>
                  <a:lnTo>
                    <a:pt x="555" y="343"/>
                  </a:lnTo>
                  <a:close/>
                  <a:moveTo>
                    <a:pt x="256" y="446"/>
                  </a:moveTo>
                  <a:cubicBezTo>
                    <a:pt x="274" y="383"/>
                    <a:pt x="274" y="383"/>
                    <a:pt x="274" y="383"/>
                  </a:cubicBezTo>
                  <a:cubicBezTo>
                    <a:pt x="293" y="385"/>
                    <a:pt x="313" y="381"/>
                    <a:pt x="330" y="372"/>
                  </a:cubicBezTo>
                  <a:cubicBezTo>
                    <a:pt x="376" y="420"/>
                    <a:pt x="376" y="420"/>
                    <a:pt x="376" y="420"/>
                  </a:cubicBezTo>
                  <a:cubicBezTo>
                    <a:pt x="341" y="443"/>
                    <a:pt x="299" y="454"/>
                    <a:pt x="256" y="446"/>
                  </a:cubicBezTo>
                  <a:close/>
                  <a:moveTo>
                    <a:pt x="135" y="350"/>
                  </a:moveTo>
                  <a:cubicBezTo>
                    <a:pt x="199" y="334"/>
                    <a:pt x="199" y="334"/>
                    <a:pt x="199" y="334"/>
                  </a:cubicBezTo>
                  <a:cubicBezTo>
                    <a:pt x="209" y="351"/>
                    <a:pt x="224" y="365"/>
                    <a:pt x="242" y="374"/>
                  </a:cubicBezTo>
                  <a:cubicBezTo>
                    <a:pt x="224" y="437"/>
                    <a:pt x="224" y="437"/>
                    <a:pt x="224" y="437"/>
                  </a:cubicBezTo>
                  <a:cubicBezTo>
                    <a:pt x="183" y="420"/>
                    <a:pt x="152" y="389"/>
                    <a:pt x="135" y="350"/>
                  </a:cubicBezTo>
                  <a:close/>
                  <a:moveTo>
                    <a:pt x="314" y="125"/>
                  </a:moveTo>
                  <a:cubicBezTo>
                    <a:pt x="295" y="187"/>
                    <a:pt x="295" y="187"/>
                    <a:pt x="295" y="187"/>
                  </a:cubicBezTo>
                  <a:cubicBezTo>
                    <a:pt x="274" y="185"/>
                    <a:pt x="252" y="190"/>
                    <a:pt x="234" y="201"/>
                  </a:cubicBezTo>
                  <a:cubicBezTo>
                    <a:pt x="188" y="153"/>
                    <a:pt x="188" y="153"/>
                    <a:pt x="188" y="153"/>
                  </a:cubicBezTo>
                  <a:cubicBezTo>
                    <a:pt x="223" y="128"/>
                    <a:pt x="268" y="116"/>
                    <a:pt x="314" y="125"/>
                  </a:cubicBezTo>
                  <a:close/>
                  <a:moveTo>
                    <a:pt x="436" y="224"/>
                  </a:moveTo>
                  <a:cubicBezTo>
                    <a:pt x="372" y="240"/>
                    <a:pt x="372" y="240"/>
                    <a:pt x="372" y="240"/>
                  </a:cubicBezTo>
                  <a:cubicBezTo>
                    <a:pt x="362" y="221"/>
                    <a:pt x="347" y="206"/>
                    <a:pt x="327" y="197"/>
                  </a:cubicBezTo>
                  <a:cubicBezTo>
                    <a:pt x="345" y="134"/>
                    <a:pt x="345" y="134"/>
                    <a:pt x="345" y="134"/>
                  </a:cubicBezTo>
                  <a:cubicBezTo>
                    <a:pt x="388" y="151"/>
                    <a:pt x="420" y="184"/>
                    <a:pt x="436" y="224"/>
                  </a:cubicBezTo>
                  <a:close/>
                  <a:moveTo>
                    <a:pt x="382" y="272"/>
                  </a:moveTo>
                  <a:cubicBezTo>
                    <a:pt x="445" y="256"/>
                    <a:pt x="445" y="256"/>
                    <a:pt x="445" y="256"/>
                  </a:cubicBezTo>
                  <a:cubicBezTo>
                    <a:pt x="449" y="280"/>
                    <a:pt x="449" y="305"/>
                    <a:pt x="441" y="330"/>
                  </a:cubicBezTo>
                  <a:cubicBezTo>
                    <a:pt x="434" y="357"/>
                    <a:pt x="420" y="380"/>
                    <a:pt x="401" y="399"/>
                  </a:cubicBezTo>
                  <a:cubicBezTo>
                    <a:pt x="356" y="352"/>
                    <a:pt x="356" y="352"/>
                    <a:pt x="356" y="352"/>
                  </a:cubicBezTo>
                  <a:cubicBezTo>
                    <a:pt x="367" y="341"/>
                    <a:pt x="375" y="328"/>
                    <a:pt x="379" y="312"/>
                  </a:cubicBezTo>
                  <a:cubicBezTo>
                    <a:pt x="383" y="299"/>
                    <a:pt x="384" y="285"/>
                    <a:pt x="382" y="272"/>
                  </a:cubicBezTo>
                  <a:close/>
                  <a:moveTo>
                    <a:pt x="325" y="297"/>
                  </a:moveTo>
                  <a:cubicBezTo>
                    <a:pt x="319" y="319"/>
                    <a:pt x="295" y="333"/>
                    <a:pt x="273" y="326"/>
                  </a:cubicBezTo>
                  <a:cubicBezTo>
                    <a:pt x="250" y="320"/>
                    <a:pt x="237" y="296"/>
                    <a:pt x="244" y="273"/>
                  </a:cubicBezTo>
                  <a:cubicBezTo>
                    <a:pt x="250" y="251"/>
                    <a:pt x="274" y="238"/>
                    <a:pt x="296" y="244"/>
                  </a:cubicBezTo>
                  <a:cubicBezTo>
                    <a:pt x="319" y="251"/>
                    <a:pt x="332" y="274"/>
                    <a:pt x="325" y="297"/>
                  </a:cubicBezTo>
                  <a:close/>
                  <a:moveTo>
                    <a:pt x="188" y="303"/>
                  </a:moveTo>
                  <a:cubicBezTo>
                    <a:pt x="125" y="319"/>
                    <a:pt x="125" y="319"/>
                    <a:pt x="125" y="319"/>
                  </a:cubicBezTo>
                  <a:cubicBezTo>
                    <a:pt x="120" y="293"/>
                    <a:pt x="120" y="266"/>
                    <a:pt x="128" y="240"/>
                  </a:cubicBezTo>
                  <a:cubicBezTo>
                    <a:pt x="135" y="215"/>
                    <a:pt x="147" y="193"/>
                    <a:pt x="164" y="176"/>
                  </a:cubicBezTo>
                  <a:cubicBezTo>
                    <a:pt x="209" y="222"/>
                    <a:pt x="209" y="222"/>
                    <a:pt x="209" y="222"/>
                  </a:cubicBezTo>
                  <a:cubicBezTo>
                    <a:pt x="200" y="233"/>
                    <a:pt x="194" y="244"/>
                    <a:pt x="190" y="258"/>
                  </a:cubicBezTo>
                  <a:cubicBezTo>
                    <a:pt x="186" y="273"/>
                    <a:pt x="185" y="289"/>
                    <a:pt x="188" y="3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3"/>
            <p:cNvSpPr>
              <a:spLocks noEditPoints="1"/>
            </p:cNvSpPr>
            <p:nvPr/>
          </p:nvSpPr>
          <p:spPr bwMode="auto">
            <a:xfrm>
              <a:off x="2531" y="986"/>
              <a:ext cx="1104" cy="1105"/>
            </a:xfrm>
            <a:custGeom>
              <a:avLst/>
              <a:gdLst>
                <a:gd name="T0" fmla="*/ 500 w 562"/>
                <a:gd name="T1" fmla="*/ 309 h 563"/>
                <a:gd name="T2" fmla="*/ 561 w 562"/>
                <a:gd name="T3" fmla="*/ 265 h 563"/>
                <a:gd name="T4" fmla="*/ 491 w 562"/>
                <a:gd name="T5" fmla="*/ 220 h 563"/>
                <a:gd name="T6" fmla="*/ 532 w 562"/>
                <a:gd name="T7" fmla="*/ 159 h 563"/>
                <a:gd name="T8" fmla="*/ 449 w 562"/>
                <a:gd name="T9" fmla="*/ 143 h 563"/>
                <a:gd name="T10" fmla="*/ 467 w 562"/>
                <a:gd name="T11" fmla="*/ 73 h 563"/>
                <a:gd name="T12" fmla="*/ 382 w 562"/>
                <a:gd name="T13" fmla="*/ 90 h 563"/>
                <a:gd name="T14" fmla="*/ 388 w 562"/>
                <a:gd name="T15" fmla="*/ 31 h 563"/>
                <a:gd name="T16" fmla="*/ 333 w 562"/>
                <a:gd name="T17" fmla="*/ 15 h 563"/>
                <a:gd name="T18" fmla="*/ 299 w 562"/>
                <a:gd name="T19" fmla="*/ 66 h 563"/>
                <a:gd name="T20" fmla="*/ 235 w 562"/>
                <a:gd name="T21" fmla="*/ 6 h 563"/>
                <a:gd name="T22" fmla="*/ 216 w 562"/>
                <a:gd name="T23" fmla="*/ 79 h 563"/>
                <a:gd name="T24" fmla="*/ 165 w 562"/>
                <a:gd name="T25" fmla="*/ 27 h 563"/>
                <a:gd name="T26" fmla="*/ 152 w 562"/>
                <a:gd name="T27" fmla="*/ 112 h 563"/>
                <a:gd name="T28" fmla="*/ 91 w 562"/>
                <a:gd name="T29" fmla="*/ 89 h 563"/>
                <a:gd name="T30" fmla="*/ 55 w 562"/>
                <a:gd name="T31" fmla="*/ 134 h 563"/>
                <a:gd name="T32" fmla="*/ 89 w 562"/>
                <a:gd name="T33" fmla="*/ 190 h 563"/>
                <a:gd name="T34" fmla="*/ 18 w 562"/>
                <a:gd name="T35" fmla="*/ 187 h 563"/>
                <a:gd name="T36" fmla="*/ 68 w 562"/>
                <a:gd name="T37" fmla="*/ 258 h 563"/>
                <a:gd name="T38" fmla="*/ 67 w 562"/>
                <a:gd name="T39" fmla="*/ 271 h 563"/>
                <a:gd name="T40" fmla="*/ 6 w 562"/>
                <a:gd name="T41" fmla="*/ 333 h 563"/>
                <a:gd name="T42" fmla="*/ 80 w 562"/>
                <a:gd name="T43" fmla="*/ 356 h 563"/>
                <a:gd name="T44" fmla="*/ 47 w 562"/>
                <a:gd name="T45" fmla="*/ 434 h 563"/>
                <a:gd name="T46" fmla="*/ 122 w 562"/>
                <a:gd name="T47" fmla="*/ 429 h 563"/>
                <a:gd name="T48" fmla="*/ 123 w 562"/>
                <a:gd name="T49" fmla="*/ 513 h 563"/>
                <a:gd name="T50" fmla="*/ 191 w 562"/>
                <a:gd name="T51" fmla="*/ 480 h 563"/>
                <a:gd name="T52" fmla="*/ 225 w 562"/>
                <a:gd name="T53" fmla="*/ 558 h 563"/>
                <a:gd name="T54" fmla="*/ 268 w 562"/>
                <a:gd name="T55" fmla="*/ 501 h 563"/>
                <a:gd name="T56" fmla="*/ 328 w 562"/>
                <a:gd name="T57" fmla="*/ 558 h 563"/>
                <a:gd name="T58" fmla="*/ 353 w 562"/>
                <a:gd name="T59" fmla="*/ 490 h 563"/>
                <a:gd name="T60" fmla="*/ 430 w 562"/>
                <a:gd name="T61" fmla="*/ 519 h 563"/>
                <a:gd name="T62" fmla="*/ 429 w 562"/>
                <a:gd name="T63" fmla="*/ 446 h 563"/>
                <a:gd name="T64" fmla="*/ 510 w 562"/>
                <a:gd name="T65" fmla="*/ 444 h 563"/>
                <a:gd name="T66" fmla="*/ 481 w 562"/>
                <a:gd name="T67" fmla="*/ 376 h 563"/>
                <a:gd name="T68" fmla="*/ 555 w 562"/>
                <a:gd name="T69" fmla="*/ 342 h 563"/>
                <a:gd name="T70" fmla="*/ 329 w 562"/>
                <a:gd name="T71" fmla="*/ 372 h 563"/>
                <a:gd name="T72" fmla="*/ 135 w 562"/>
                <a:gd name="T73" fmla="*/ 350 h 563"/>
                <a:gd name="T74" fmla="*/ 224 w 562"/>
                <a:gd name="T75" fmla="*/ 436 h 563"/>
                <a:gd name="T76" fmla="*/ 295 w 562"/>
                <a:gd name="T77" fmla="*/ 187 h 563"/>
                <a:gd name="T78" fmla="*/ 313 w 562"/>
                <a:gd name="T79" fmla="*/ 124 h 563"/>
                <a:gd name="T80" fmla="*/ 327 w 562"/>
                <a:gd name="T81" fmla="*/ 196 h 563"/>
                <a:gd name="T82" fmla="*/ 382 w 562"/>
                <a:gd name="T83" fmla="*/ 271 h 563"/>
                <a:gd name="T84" fmla="*/ 401 w 562"/>
                <a:gd name="T85" fmla="*/ 399 h 563"/>
                <a:gd name="T86" fmla="*/ 382 w 562"/>
                <a:gd name="T87" fmla="*/ 271 h 563"/>
                <a:gd name="T88" fmla="*/ 243 w 562"/>
                <a:gd name="T89" fmla="*/ 273 h 563"/>
                <a:gd name="T90" fmla="*/ 188 w 562"/>
                <a:gd name="T91" fmla="*/ 302 h 563"/>
                <a:gd name="T92" fmla="*/ 163 w 562"/>
                <a:gd name="T93" fmla="*/ 175 h 563"/>
                <a:gd name="T94" fmla="*/ 188 w 562"/>
                <a:gd name="T95" fmla="*/ 302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2" h="563">
                  <a:moveTo>
                    <a:pt x="555" y="342"/>
                  </a:moveTo>
                  <a:cubicBezTo>
                    <a:pt x="557" y="337"/>
                    <a:pt x="554" y="331"/>
                    <a:pt x="548" y="329"/>
                  </a:cubicBezTo>
                  <a:cubicBezTo>
                    <a:pt x="500" y="309"/>
                    <a:pt x="500" y="309"/>
                    <a:pt x="500" y="309"/>
                  </a:cubicBezTo>
                  <a:cubicBezTo>
                    <a:pt x="501" y="302"/>
                    <a:pt x="501" y="296"/>
                    <a:pt x="501" y="290"/>
                  </a:cubicBezTo>
                  <a:cubicBezTo>
                    <a:pt x="552" y="277"/>
                    <a:pt x="552" y="277"/>
                    <a:pt x="552" y="277"/>
                  </a:cubicBezTo>
                  <a:cubicBezTo>
                    <a:pt x="558" y="275"/>
                    <a:pt x="562" y="270"/>
                    <a:pt x="561" y="265"/>
                  </a:cubicBezTo>
                  <a:cubicBezTo>
                    <a:pt x="556" y="230"/>
                    <a:pt x="556" y="230"/>
                    <a:pt x="556" y="230"/>
                  </a:cubicBezTo>
                  <a:cubicBezTo>
                    <a:pt x="556" y="224"/>
                    <a:pt x="551" y="220"/>
                    <a:pt x="545" y="220"/>
                  </a:cubicBezTo>
                  <a:cubicBezTo>
                    <a:pt x="491" y="220"/>
                    <a:pt x="491" y="220"/>
                    <a:pt x="491" y="220"/>
                  </a:cubicBezTo>
                  <a:cubicBezTo>
                    <a:pt x="490" y="215"/>
                    <a:pt x="488" y="209"/>
                    <a:pt x="486" y="204"/>
                  </a:cubicBezTo>
                  <a:cubicBezTo>
                    <a:pt x="528" y="174"/>
                    <a:pt x="528" y="174"/>
                    <a:pt x="528" y="174"/>
                  </a:cubicBezTo>
                  <a:cubicBezTo>
                    <a:pt x="533" y="170"/>
                    <a:pt x="535" y="164"/>
                    <a:pt x="532" y="159"/>
                  </a:cubicBezTo>
                  <a:cubicBezTo>
                    <a:pt x="515" y="128"/>
                    <a:pt x="515" y="128"/>
                    <a:pt x="515" y="128"/>
                  </a:cubicBezTo>
                  <a:cubicBezTo>
                    <a:pt x="513" y="123"/>
                    <a:pt x="507" y="121"/>
                    <a:pt x="502" y="123"/>
                  </a:cubicBezTo>
                  <a:cubicBezTo>
                    <a:pt x="449" y="143"/>
                    <a:pt x="449" y="143"/>
                    <a:pt x="449" y="143"/>
                  </a:cubicBezTo>
                  <a:cubicBezTo>
                    <a:pt x="446" y="140"/>
                    <a:pt x="443" y="136"/>
                    <a:pt x="439" y="133"/>
                  </a:cubicBezTo>
                  <a:cubicBezTo>
                    <a:pt x="469" y="88"/>
                    <a:pt x="469" y="88"/>
                    <a:pt x="469" y="88"/>
                  </a:cubicBezTo>
                  <a:cubicBezTo>
                    <a:pt x="472" y="83"/>
                    <a:pt x="472" y="76"/>
                    <a:pt x="467" y="73"/>
                  </a:cubicBezTo>
                  <a:cubicBezTo>
                    <a:pt x="440" y="50"/>
                    <a:pt x="440" y="50"/>
                    <a:pt x="440" y="50"/>
                  </a:cubicBezTo>
                  <a:cubicBezTo>
                    <a:pt x="437" y="46"/>
                    <a:pt x="430" y="47"/>
                    <a:pt x="426" y="51"/>
                  </a:cubicBezTo>
                  <a:cubicBezTo>
                    <a:pt x="382" y="90"/>
                    <a:pt x="382" y="90"/>
                    <a:pt x="382" y="90"/>
                  </a:cubicBezTo>
                  <a:cubicBezTo>
                    <a:pt x="382" y="91"/>
                    <a:pt x="382" y="91"/>
                    <a:pt x="382" y="91"/>
                  </a:cubicBezTo>
                  <a:cubicBezTo>
                    <a:pt x="380" y="90"/>
                    <a:pt x="379" y="90"/>
                    <a:pt x="378" y="89"/>
                  </a:cubicBezTo>
                  <a:cubicBezTo>
                    <a:pt x="388" y="31"/>
                    <a:pt x="388" y="31"/>
                    <a:pt x="388" y="31"/>
                  </a:cubicBezTo>
                  <a:cubicBezTo>
                    <a:pt x="389" y="25"/>
                    <a:pt x="385" y="20"/>
                    <a:pt x="380" y="18"/>
                  </a:cubicBezTo>
                  <a:cubicBezTo>
                    <a:pt x="346" y="9"/>
                    <a:pt x="346" y="9"/>
                    <a:pt x="346" y="9"/>
                  </a:cubicBezTo>
                  <a:cubicBezTo>
                    <a:pt x="341" y="7"/>
                    <a:pt x="335" y="10"/>
                    <a:pt x="333" y="15"/>
                  </a:cubicBezTo>
                  <a:cubicBezTo>
                    <a:pt x="309" y="69"/>
                    <a:pt x="309" y="69"/>
                    <a:pt x="309" y="69"/>
                  </a:cubicBezTo>
                  <a:cubicBezTo>
                    <a:pt x="306" y="69"/>
                    <a:pt x="302" y="68"/>
                    <a:pt x="299" y="68"/>
                  </a:cubicBezTo>
                  <a:cubicBezTo>
                    <a:pt x="299" y="67"/>
                    <a:pt x="299" y="67"/>
                    <a:pt x="299" y="66"/>
                  </a:cubicBezTo>
                  <a:cubicBezTo>
                    <a:pt x="282" y="9"/>
                    <a:pt x="282" y="9"/>
                    <a:pt x="282" y="9"/>
                  </a:cubicBezTo>
                  <a:cubicBezTo>
                    <a:pt x="281" y="4"/>
                    <a:pt x="275" y="0"/>
                    <a:pt x="270" y="1"/>
                  </a:cubicBezTo>
                  <a:cubicBezTo>
                    <a:pt x="235" y="6"/>
                    <a:pt x="235" y="6"/>
                    <a:pt x="235" y="6"/>
                  </a:cubicBezTo>
                  <a:cubicBezTo>
                    <a:pt x="230" y="7"/>
                    <a:pt x="226" y="12"/>
                    <a:pt x="226" y="18"/>
                  </a:cubicBezTo>
                  <a:cubicBezTo>
                    <a:pt x="227" y="75"/>
                    <a:pt x="227" y="75"/>
                    <a:pt x="227" y="75"/>
                  </a:cubicBezTo>
                  <a:cubicBezTo>
                    <a:pt x="224" y="76"/>
                    <a:pt x="220" y="77"/>
                    <a:pt x="216" y="79"/>
                  </a:cubicBezTo>
                  <a:cubicBezTo>
                    <a:pt x="215" y="78"/>
                    <a:pt x="215" y="78"/>
                    <a:pt x="215" y="78"/>
                  </a:cubicBezTo>
                  <a:cubicBezTo>
                    <a:pt x="180" y="30"/>
                    <a:pt x="180" y="30"/>
                    <a:pt x="180" y="30"/>
                  </a:cubicBezTo>
                  <a:cubicBezTo>
                    <a:pt x="176" y="26"/>
                    <a:pt x="170" y="24"/>
                    <a:pt x="165" y="27"/>
                  </a:cubicBezTo>
                  <a:cubicBezTo>
                    <a:pt x="135" y="45"/>
                    <a:pt x="135" y="45"/>
                    <a:pt x="135" y="45"/>
                  </a:cubicBezTo>
                  <a:cubicBezTo>
                    <a:pt x="130" y="47"/>
                    <a:pt x="128" y="53"/>
                    <a:pt x="130" y="59"/>
                  </a:cubicBezTo>
                  <a:cubicBezTo>
                    <a:pt x="152" y="112"/>
                    <a:pt x="152" y="112"/>
                    <a:pt x="152" y="112"/>
                  </a:cubicBezTo>
                  <a:cubicBezTo>
                    <a:pt x="149" y="115"/>
                    <a:pt x="145" y="118"/>
                    <a:pt x="142" y="121"/>
                  </a:cubicBezTo>
                  <a:cubicBezTo>
                    <a:pt x="141" y="121"/>
                    <a:pt x="141" y="121"/>
                    <a:pt x="141" y="121"/>
                  </a:cubicBezTo>
                  <a:cubicBezTo>
                    <a:pt x="91" y="89"/>
                    <a:pt x="91" y="89"/>
                    <a:pt x="91" y="89"/>
                  </a:cubicBezTo>
                  <a:cubicBezTo>
                    <a:pt x="86" y="86"/>
                    <a:pt x="80" y="87"/>
                    <a:pt x="77" y="91"/>
                  </a:cubicBezTo>
                  <a:cubicBezTo>
                    <a:pt x="54" y="119"/>
                    <a:pt x="54" y="119"/>
                    <a:pt x="54" y="119"/>
                  </a:cubicBezTo>
                  <a:cubicBezTo>
                    <a:pt x="51" y="123"/>
                    <a:pt x="51" y="129"/>
                    <a:pt x="55" y="134"/>
                  </a:cubicBezTo>
                  <a:cubicBezTo>
                    <a:pt x="96" y="176"/>
                    <a:pt x="96" y="176"/>
                    <a:pt x="96" y="176"/>
                  </a:cubicBezTo>
                  <a:cubicBezTo>
                    <a:pt x="96" y="177"/>
                    <a:pt x="96" y="177"/>
                    <a:pt x="96" y="177"/>
                  </a:cubicBezTo>
                  <a:cubicBezTo>
                    <a:pt x="94" y="181"/>
                    <a:pt x="92" y="185"/>
                    <a:pt x="89" y="190"/>
                  </a:cubicBezTo>
                  <a:cubicBezTo>
                    <a:pt x="89" y="189"/>
                    <a:pt x="89" y="189"/>
                    <a:pt x="89" y="189"/>
                  </a:cubicBezTo>
                  <a:cubicBezTo>
                    <a:pt x="31" y="180"/>
                    <a:pt x="31" y="180"/>
                    <a:pt x="31" y="180"/>
                  </a:cubicBezTo>
                  <a:cubicBezTo>
                    <a:pt x="25" y="179"/>
                    <a:pt x="19" y="182"/>
                    <a:pt x="18" y="187"/>
                  </a:cubicBezTo>
                  <a:cubicBezTo>
                    <a:pt x="8" y="222"/>
                    <a:pt x="8" y="222"/>
                    <a:pt x="8" y="222"/>
                  </a:cubicBezTo>
                  <a:cubicBezTo>
                    <a:pt x="6" y="226"/>
                    <a:pt x="9" y="232"/>
                    <a:pt x="14" y="235"/>
                  </a:cubicBezTo>
                  <a:cubicBezTo>
                    <a:pt x="68" y="258"/>
                    <a:pt x="68" y="258"/>
                    <a:pt x="68" y="258"/>
                  </a:cubicBezTo>
                  <a:cubicBezTo>
                    <a:pt x="69" y="259"/>
                    <a:pt x="69" y="259"/>
                    <a:pt x="69" y="259"/>
                  </a:cubicBezTo>
                  <a:cubicBezTo>
                    <a:pt x="69" y="263"/>
                    <a:pt x="68" y="267"/>
                    <a:pt x="68" y="271"/>
                  </a:cubicBezTo>
                  <a:cubicBezTo>
                    <a:pt x="67" y="271"/>
                    <a:pt x="67" y="271"/>
                    <a:pt x="67" y="271"/>
                  </a:cubicBezTo>
                  <a:cubicBezTo>
                    <a:pt x="10" y="286"/>
                    <a:pt x="10" y="286"/>
                    <a:pt x="10" y="286"/>
                  </a:cubicBezTo>
                  <a:cubicBezTo>
                    <a:pt x="4" y="287"/>
                    <a:pt x="0" y="293"/>
                    <a:pt x="1" y="298"/>
                  </a:cubicBezTo>
                  <a:cubicBezTo>
                    <a:pt x="6" y="333"/>
                    <a:pt x="6" y="333"/>
                    <a:pt x="6" y="333"/>
                  </a:cubicBezTo>
                  <a:cubicBezTo>
                    <a:pt x="6" y="338"/>
                    <a:pt x="11" y="342"/>
                    <a:pt x="17" y="342"/>
                  </a:cubicBezTo>
                  <a:cubicBezTo>
                    <a:pt x="75" y="342"/>
                    <a:pt x="75" y="342"/>
                    <a:pt x="75" y="342"/>
                  </a:cubicBezTo>
                  <a:cubicBezTo>
                    <a:pt x="77" y="347"/>
                    <a:pt x="78" y="351"/>
                    <a:pt x="80" y="356"/>
                  </a:cubicBezTo>
                  <a:cubicBezTo>
                    <a:pt x="33" y="389"/>
                    <a:pt x="33" y="389"/>
                    <a:pt x="33" y="389"/>
                  </a:cubicBezTo>
                  <a:cubicBezTo>
                    <a:pt x="28" y="392"/>
                    <a:pt x="27" y="399"/>
                    <a:pt x="30" y="403"/>
                  </a:cubicBezTo>
                  <a:cubicBezTo>
                    <a:pt x="47" y="434"/>
                    <a:pt x="47" y="434"/>
                    <a:pt x="47" y="434"/>
                  </a:cubicBezTo>
                  <a:cubicBezTo>
                    <a:pt x="49" y="439"/>
                    <a:pt x="55" y="441"/>
                    <a:pt x="60" y="439"/>
                  </a:cubicBezTo>
                  <a:cubicBezTo>
                    <a:pt x="114" y="418"/>
                    <a:pt x="114" y="418"/>
                    <a:pt x="114" y="418"/>
                  </a:cubicBezTo>
                  <a:cubicBezTo>
                    <a:pt x="117" y="422"/>
                    <a:pt x="119" y="425"/>
                    <a:pt x="122" y="429"/>
                  </a:cubicBezTo>
                  <a:cubicBezTo>
                    <a:pt x="93" y="476"/>
                    <a:pt x="93" y="476"/>
                    <a:pt x="93" y="476"/>
                  </a:cubicBezTo>
                  <a:cubicBezTo>
                    <a:pt x="90" y="481"/>
                    <a:pt x="91" y="488"/>
                    <a:pt x="95" y="491"/>
                  </a:cubicBezTo>
                  <a:cubicBezTo>
                    <a:pt x="123" y="513"/>
                    <a:pt x="123" y="513"/>
                    <a:pt x="123" y="513"/>
                  </a:cubicBezTo>
                  <a:cubicBezTo>
                    <a:pt x="127" y="517"/>
                    <a:pt x="133" y="516"/>
                    <a:pt x="137" y="512"/>
                  </a:cubicBezTo>
                  <a:cubicBezTo>
                    <a:pt x="178" y="473"/>
                    <a:pt x="178" y="473"/>
                    <a:pt x="178" y="473"/>
                  </a:cubicBezTo>
                  <a:cubicBezTo>
                    <a:pt x="182" y="476"/>
                    <a:pt x="187" y="478"/>
                    <a:pt x="191" y="480"/>
                  </a:cubicBezTo>
                  <a:cubicBezTo>
                    <a:pt x="183" y="536"/>
                    <a:pt x="183" y="536"/>
                    <a:pt x="183" y="536"/>
                  </a:cubicBezTo>
                  <a:cubicBezTo>
                    <a:pt x="182" y="542"/>
                    <a:pt x="185" y="547"/>
                    <a:pt x="190" y="548"/>
                  </a:cubicBezTo>
                  <a:cubicBezTo>
                    <a:pt x="225" y="558"/>
                    <a:pt x="225" y="558"/>
                    <a:pt x="225" y="558"/>
                  </a:cubicBezTo>
                  <a:cubicBezTo>
                    <a:pt x="229" y="560"/>
                    <a:pt x="235" y="557"/>
                    <a:pt x="238" y="552"/>
                  </a:cubicBezTo>
                  <a:cubicBezTo>
                    <a:pt x="260" y="500"/>
                    <a:pt x="260" y="500"/>
                    <a:pt x="260" y="500"/>
                  </a:cubicBezTo>
                  <a:cubicBezTo>
                    <a:pt x="262" y="500"/>
                    <a:pt x="265" y="501"/>
                    <a:pt x="268" y="501"/>
                  </a:cubicBezTo>
                  <a:cubicBezTo>
                    <a:pt x="281" y="554"/>
                    <a:pt x="281" y="554"/>
                    <a:pt x="281" y="554"/>
                  </a:cubicBezTo>
                  <a:cubicBezTo>
                    <a:pt x="282" y="559"/>
                    <a:pt x="288" y="563"/>
                    <a:pt x="293" y="562"/>
                  </a:cubicBezTo>
                  <a:cubicBezTo>
                    <a:pt x="328" y="558"/>
                    <a:pt x="328" y="558"/>
                    <a:pt x="328" y="558"/>
                  </a:cubicBezTo>
                  <a:cubicBezTo>
                    <a:pt x="334" y="558"/>
                    <a:pt x="338" y="553"/>
                    <a:pt x="338" y="547"/>
                  </a:cubicBezTo>
                  <a:cubicBezTo>
                    <a:pt x="338" y="495"/>
                    <a:pt x="338" y="495"/>
                    <a:pt x="338" y="495"/>
                  </a:cubicBezTo>
                  <a:cubicBezTo>
                    <a:pt x="343" y="493"/>
                    <a:pt x="348" y="492"/>
                    <a:pt x="353" y="490"/>
                  </a:cubicBezTo>
                  <a:cubicBezTo>
                    <a:pt x="385" y="533"/>
                    <a:pt x="385" y="533"/>
                    <a:pt x="385" y="533"/>
                  </a:cubicBezTo>
                  <a:cubicBezTo>
                    <a:pt x="389" y="538"/>
                    <a:pt x="395" y="539"/>
                    <a:pt x="399" y="536"/>
                  </a:cubicBezTo>
                  <a:cubicBezTo>
                    <a:pt x="430" y="519"/>
                    <a:pt x="430" y="519"/>
                    <a:pt x="430" y="519"/>
                  </a:cubicBezTo>
                  <a:cubicBezTo>
                    <a:pt x="435" y="516"/>
                    <a:pt x="437" y="510"/>
                    <a:pt x="435" y="505"/>
                  </a:cubicBezTo>
                  <a:cubicBezTo>
                    <a:pt x="416" y="457"/>
                    <a:pt x="416" y="457"/>
                    <a:pt x="416" y="457"/>
                  </a:cubicBezTo>
                  <a:cubicBezTo>
                    <a:pt x="420" y="454"/>
                    <a:pt x="425" y="450"/>
                    <a:pt x="429" y="446"/>
                  </a:cubicBezTo>
                  <a:cubicBezTo>
                    <a:pt x="473" y="474"/>
                    <a:pt x="473" y="474"/>
                    <a:pt x="473" y="474"/>
                  </a:cubicBezTo>
                  <a:cubicBezTo>
                    <a:pt x="478" y="477"/>
                    <a:pt x="485" y="476"/>
                    <a:pt x="488" y="472"/>
                  </a:cubicBezTo>
                  <a:cubicBezTo>
                    <a:pt x="510" y="444"/>
                    <a:pt x="510" y="444"/>
                    <a:pt x="510" y="444"/>
                  </a:cubicBezTo>
                  <a:cubicBezTo>
                    <a:pt x="514" y="441"/>
                    <a:pt x="514" y="434"/>
                    <a:pt x="510" y="430"/>
                  </a:cubicBezTo>
                  <a:cubicBezTo>
                    <a:pt x="473" y="391"/>
                    <a:pt x="473" y="391"/>
                    <a:pt x="473" y="391"/>
                  </a:cubicBezTo>
                  <a:cubicBezTo>
                    <a:pt x="476" y="386"/>
                    <a:pt x="479" y="381"/>
                    <a:pt x="481" y="376"/>
                  </a:cubicBezTo>
                  <a:cubicBezTo>
                    <a:pt x="533" y="384"/>
                    <a:pt x="533" y="384"/>
                    <a:pt x="533" y="384"/>
                  </a:cubicBezTo>
                  <a:cubicBezTo>
                    <a:pt x="539" y="385"/>
                    <a:pt x="544" y="381"/>
                    <a:pt x="545" y="376"/>
                  </a:cubicBezTo>
                  <a:lnTo>
                    <a:pt x="555" y="342"/>
                  </a:lnTo>
                  <a:close/>
                  <a:moveTo>
                    <a:pt x="255" y="445"/>
                  </a:moveTo>
                  <a:cubicBezTo>
                    <a:pt x="274" y="382"/>
                    <a:pt x="274" y="382"/>
                    <a:pt x="274" y="382"/>
                  </a:cubicBezTo>
                  <a:cubicBezTo>
                    <a:pt x="293" y="384"/>
                    <a:pt x="313" y="381"/>
                    <a:pt x="329" y="372"/>
                  </a:cubicBezTo>
                  <a:cubicBezTo>
                    <a:pt x="376" y="420"/>
                    <a:pt x="376" y="420"/>
                    <a:pt x="376" y="420"/>
                  </a:cubicBezTo>
                  <a:cubicBezTo>
                    <a:pt x="341" y="443"/>
                    <a:pt x="298" y="453"/>
                    <a:pt x="255" y="445"/>
                  </a:cubicBezTo>
                  <a:close/>
                  <a:moveTo>
                    <a:pt x="135" y="350"/>
                  </a:moveTo>
                  <a:cubicBezTo>
                    <a:pt x="199" y="334"/>
                    <a:pt x="199" y="334"/>
                    <a:pt x="199" y="334"/>
                  </a:cubicBezTo>
                  <a:cubicBezTo>
                    <a:pt x="209" y="351"/>
                    <a:pt x="224" y="364"/>
                    <a:pt x="242" y="373"/>
                  </a:cubicBezTo>
                  <a:cubicBezTo>
                    <a:pt x="224" y="436"/>
                    <a:pt x="224" y="436"/>
                    <a:pt x="224" y="436"/>
                  </a:cubicBezTo>
                  <a:cubicBezTo>
                    <a:pt x="183" y="420"/>
                    <a:pt x="152" y="388"/>
                    <a:pt x="135" y="350"/>
                  </a:cubicBezTo>
                  <a:close/>
                  <a:moveTo>
                    <a:pt x="313" y="124"/>
                  </a:moveTo>
                  <a:cubicBezTo>
                    <a:pt x="295" y="187"/>
                    <a:pt x="295" y="187"/>
                    <a:pt x="295" y="187"/>
                  </a:cubicBezTo>
                  <a:cubicBezTo>
                    <a:pt x="273" y="184"/>
                    <a:pt x="252" y="189"/>
                    <a:pt x="234" y="200"/>
                  </a:cubicBezTo>
                  <a:cubicBezTo>
                    <a:pt x="188" y="153"/>
                    <a:pt x="188" y="153"/>
                    <a:pt x="188" y="153"/>
                  </a:cubicBezTo>
                  <a:cubicBezTo>
                    <a:pt x="223" y="127"/>
                    <a:pt x="268" y="116"/>
                    <a:pt x="313" y="124"/>
                  </a:cubicBezTo>
                  <a:close/>
                  <a:moveTo>
                    <a:pt x="436" y="223"/>
                  </a:moveTo>
                  <a:cubicBezTo>
                    <a:pt x="372" y="239"/>
                    <a:pt x="372" y="239"/>
                    <a:pt x="372" y="239"/>
                  </a:cubicBezTo>
                  <a:cubicBezTo>
                    <a:pt x="362" y="221"/>
                    <a:pt x="347" y="205"/>
                    <a:pt x="327" y="196"/>
                  </a:cubicBezTo>
                  <a:cubicBezTo>
                    <a:pt x="345" y="133"/>
                    <a:pt x="345" y="133"/>
                    <a:pt x="345" y="133"/>
                  </a:cubicBezTo>
                  <a:cubicBezTo>
                    <a:pt x="388" y="150"/>
                    <a:pt x="419" y="183"/>
                    <a:pt x="436" y="223"/>
                  </a:cubicBezTo>
                  <a:close/>
                  <a:moveTo>
                    <a:pt x="382" y="271"/>
                  </a:moveTo>
                  <a:cubicBezTo>
                    <a:pt x="445" y="255"/>
                    <a:pt x="445" y="255"/>
                    <a:pt x="445" y="255"/>
                  </a:cubicBezTo>
                  <a:cubicBezTo>
                    <a:pt x="449" y="279"/>
                    <a:pt x="448" y="305"/>
                    <a:pt x="441" y="330"/>
                  </a:cubicBezTo>
                  <a:cubicBezTo>
                    <a:pt x="433" y="357"/>
                    <a:pt x="419" y="380"/>
                    <a:pt x="401" y="399"/>
                  </a:cubicBezTo>
                  <a:cubicBezTo>
                    <a:pt x="356" y="352"/>
                    <a:pt x="356" y="352"/>
                    <a:pt x="356" y="352"/>
                  </a:cubicBezTo>
                  <a:cubicBezTo>
                    <a:pt x="366" y="341"/>
                    <a:pt x="374" y="327"/>
                    <a:pt x="379" y="312"/>
                  </a:cubicBezTo>
                  <a:cubicBezTo>
                    <a:pt x="383" y="298"/>
                    <a:pt x="384" y="284"/>
                    <a:pt x="382" y="271"/>
                  </a:cubicBezTo>
                  <a:close/>
                  <a:moveTo>
                    <a:pt x="325" y="296"/>
                  </a:moveTo>
                  <a:cubicBezTo>
                    <a:pt x="319" y="319"/>
                    <a:pt x="295" y="332"/>
                    <a:pt x="273" y="325"/>
                  </a:cubicBezTo>
                  <a:cubicBezTo>
                    <a:pt x="250" y="319"/>
                    <a:pt x="237" y="295"/>
                    <a:pt x="243" y="273"/>
                  </a:cubicBezTo>
                  <a:cubicBezTo>
                    <a:pt x="250" y="250"/>
                    <a:pt x="274" y="237"/>
                    <a:pt x="296" y="244"/>
                  </a:cubicBezTo>
                  <a:cubicBezTo>
                    <a:pt x="319" y="250"/>
                    <a:pt x="332" y="274"/>
                    <a:pt x="325" y="296"/>
                  </a:cubicBezTo>
                  <a:close/>
                  <a:moveTo>
                    <a:pt x="188" y="302"/>
                  </a:moveTo>
                  <a:cubicBezTo>
                    <a:pt x="125" y="318"/>
                    <a:pt x="125" y="318"/>
                    <a:pt x="125" y="318"/>
                  </a:cubicBezTo>
                  <a:cubicBezTo>
                    <a:pt x="119" y="293"/>
                    <a:pt x="120" y="266"/>
                    <a:pt x="128" y="239"/>
                  </a:cubicBezTo>
                  <a:cubicBezTo>
                    <a:pt x="135" y="215"/>
                    <a:pt x="147" y="193"/>
                    <a:pt x="163" y="175"/>
                  </a:cubicBezTo>
                  <a:cubicBezTo>
                    <a:pt x="209" y="222"/>
                    <a:pt x="209" y="222"/>
                    <a:pt x="209" y="222"/>
                  </a:cubicBezTo>
                  <a:cubicBezTo>
                    <a:pt x="200" y="232"/>
                    <a:pt x="194" y="244"/>
                    <a:pt x="190" y="257"/>
                  </a:cubicBezTo>
                  <a:cubicBezTo>
                    <a:pt x="186" y="273"/>
                    <a:pt x="185" y="288"/>
                    <a:pt x="188" y="3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9" name="Group 38"/>
          <p:cNvGrpSpPr/>
          <p:nvPr/>
        </p:nvGrpSpPr>
        <p:grpSpPr>
          <a:xfrm>
            <a:off x="5390311" y="1721931"/>
            <a:ext cx="6073776" cy="4108864"/>
            <a:chOff x="4342440" y="1726791"/>
            <a:chExt cx="6073776" cy="4108864"/>
          </a:xfrm>
        </p:grpSpPr>
        <p:grpSp>
          <p:nvGrpSpPr>
            <p:cNvPr id="40" name="Group 4"/>
            <p:cNvGrpSpPr>
              <a:grpSpLocks noChangeAspect="1"/>
            </p:cNvGrpSpPr>
            <p:nvPr/>
          </p:nvGrpSpPr>
          <p:grpSpPr bwMode="auto">
            <a:xfrm rot="5400000">
              <a:off x="4678519" y="1390712"/>
              <a:ext cx="4108864" cy="4781022"/>
              <a:chOff x="1727" y="29"/>
              <a:chExt cx="2219" cy="2582"/>
            </a:xfrm>
          </p:grpSpPr>
          <p:sp>
            <p:nvSpPr>
              <p:cNvPr id="51" name="Freeform 5"/>
              <p:cNvSpPr>
                <a:spLocks noEditPoints="1"/>
              </p:cNvSpPr>
              <p:nvPr/>
            </p:nvSpPr>
            <p:spPr bwMode="auto">
              <a:xfrm>
                <a:off x="1727" y="29"/>
                <a:ext cx="1136" cy="2582"/>
              </a:xfrm>
              <a:custGeom>
                <a:avLst/>
                <a:gdLst>
                  <a:gd name="T0" fmla="*/ 61 w 1007"/>
                  <a:gd name="T1" fmla="*/ 146 h 2288"/>
                  <a:gd name="T2" fmla="*/ 147 w 1007"/>
                  <a:gd name="T3" fmla="*/ 60 h 2288"/>
                  <a:gd name="T4" fmla="*/ 233 w 1007"/>
                  <a:gd name="T5" fmla="*/ 146 h 2288"/>
                  <a:gd name="T6" fmla="*/ 147 w 1007"/>
                  <a:gd name="T7" fmla="*/ 233 h 2288"/>
                  <a:gd name="T8" fmla="*/ 61 w 1007"/>
                  <a:gd name="T9" fmla="*/ 146 h 2288"/>
                  <a:gd name="T10" fmla="*/ 0 w 1007"/>
                  <a:gd name="T11" fmla="*/ 146 h 2288"/>
                  <a:gd name="T12" fmla="*/ 147 w 1007"/>
                  <a:gd name="T13" fmla="*/ 293 h 2288"/>
                  <a:gd name="T14" fmla="*/ 291 w 1007"/>
                  <a:gd name="T15" fmla="*/ 171 h 2288"/>
                  <a:gd name="T16" fmla="*/ 728 w 1007"/>
                  <a:gd name="T17" fmla="*/ 171 h 2288"/>
                  <a:gd name="T18" fmla="*/ 957 w 1007"/>
                  <a:gd name="T19" fmla="*/ 351 h 2288"/>
                  <a:gd name="T20" fmla="*/ 957 w 1007"/>
                  <a:gd name="T21" fmla="*/ 2288 h 2288"/>
                  <a:gd name="T22" fmla="*/ 1007 w 1007"/>
                  <a:gd name="T23" fmla="*/ 2288 h 2288"/>
                  <a:gd name="T24" fmla="*/ 1007 w 1007"/>
                  <a:gd name="T25" fmla="*/ 351 h 2288"/>
                  <a:gd name="T26" fmla="*/ 914 w 1007"/>
                  <a:gd name="T27" fmla="*/ 170 h 2288"/>
                  <a:gd name="T28" fmla="*/ 728 w 1007"/>
                  <a:gd name="T29" fmla="*/ 122 h 2288"/>
                  <a:gd name="T30" fmla="*/ 291 w 1007"/>
                  <a:gd name="T31" fmla="*/ 122 h 2288"/>
                  <a:gd name="T32" fmla="*/ 147 w 1007"/>
                  <a:gd name="T33" fmla="*/ 0 h 2288"/>
                  <a:gd name="T34" fmla="*/ 0 w 1007"/>
                  <a:gd name="T35" fmla="*/ 146 h 2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7" h="2288">
                    <a:moveTo>
                      <a:pt x="61" y="146"/>
                    </a:moveTo>
                    <a:cubicBezTo>
                      <a:pt x="61" y="99"/>
                      <a:pt x="99" y="60"/>
                      <a:pt x="147" y="60"/>
                    </a:cubicBezTo>
                    <a:cubicBezTo>
                      <a:pt x="194" y="60"/>
                      <a:pt x="233" y="99"/>
                      <a:pt x="233" y="146"/>
                    </a:cubicBezTo>
                    <a:cubicBezTo>
                      <a:pt x="233" y="194"/>
                      <a:pt x="194" y="233"/>
                      <a:pt x="147" y="233"/>
                    </a:cubicBezTo>
                    <a:cubicBezTo>
                      <a:pt x="99" y="233"/>
                      <a:pt x="61" y="194"/>
                      <a:pt x="61" y="146"/>
                    </a:cubicBezTo>
                    <a:moveTo>
                      <a:pt x="0" y="146"/>
                    </a:moveTo>
                    <a:cubicBezTo>
                      <a:pt x="0" y="227"/>
                      <a:pt x="66" y="293"/>
                      <a:pt x="147" y="293"/>
                    </a:cubicBezTo>
                    <a:cubicBezTo>
                      <a:pt x="219" y="293"/>
                      <a:pt x="279" y="240"/>
                      <a:pt x="291" y="171"/>
                    </a:cubicBezTo>
                    <a:cubicBezTo>
                      <a:pt x="728" y="171"/>
                      <a:pt x="728" y="171"/>
                      <a:pt x="728" y="171"/>
                    </a:cubicBezTo>
                    <a:cubicBezTo>
                      <a:pt x="797" y="171"/>
                      <a:pt x="957" y="189"/>
                      <a:pt x="957" y="351"/>
                    </a:cubicBezTo>
                    <a:cubicBezTo>
                      <a:pt x="957" y="2288"/>
                      <a:pt x="957" y="2288"/>
                      <a:pt x="957" y="2288"/>
                    </a:cubicBezTo>
                    <a:cubicBezTo>
                      <a:pt x="1007" y="2288"/>
                      <a:pt x="1007" y="2288"/>
                      <a:pt x="1007" y="2288"/>
                    </a:cubicBezTo>
                    <a:cubicBezTo>
                      <a:pt x="1007" y="351"/>
                      <a:pt x="1007" y="351"/>
                      <a:pt x="1007" y="351"/>
                    </a:cubicBezTo>
                    <a:cubicBezTo>
                      <a:pt x="1007" y="272"/>
                      <a:pt x="975" y="210"/>
                      <a:pt x="914" y="170"/>
                    </a:cubicBezTo>
                    <a:cubicBezTo>
                      <a:pt x="854" y="130"/>
                      <a:pt x="780" y="122"/>
                      <a:pt x="728" y="122"/>
                    </a:cubicBezTo>
                    <a:cubicBezTo>
                      <a:pt x="291" y="122"/>
                      <a:pt x="291" y="122"/>
                      <a:pt x="291" y="122"/>
                    </a:cubicBezTo>
                    <a:cubicBezTo>
                      <a:pt x="279" y="53"/>
                      <a:pt x="219" y="0"/>
                      <a:pt x="147" y="0"/>
                    </a:cubicBezTo>
                    <a:cubicBezTo>
                      <a:pt x="66" y="0"/>
                      <a:pt x="0" y="66"/>
                      <a:pt x="0" y="146"/>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7"/>
              <p:cNvSpPr>
                <a:spLocks noEditPoints="1"/>
              </p:cNvSpPr>
              <p:nvPr/>
            </p:nvSpPr>
            <p:spPr bwMode="auto">
              <a:xfrm>
                <a:off x="1727" y="889"/>
                <a:ext cx="1029" cy="1716"/>
              </a:xfrm>
              <a:custGeom>
                <a:avLst/>
                <a:gdLst>
                  <a:gd name="T0" fmla="*/ 61 w 912"/>
                  <a:gd name="T1" fmla="*/ 146 h 1520"/>
                  <a:gd name="T2" fmla="*/ 147 w 912"/>
                  <a:gd name="T3" fmla="*/ 60 h 1520"/>
                  <a:gd name="T4" fmla="*/ 233 w 912"/>
                  <a:gd name="T5" fmla="*/ 146 h 1520"/>
                  <a:gd name="T6" fmla="*/ 147 w 912"/>
                  <a:gd name="T7" fmla="*/ 232 h 1520"/>
                  <a:gd name="T8" fmla="*/ 61 w 912"/>
                  <a:gd name="T9" fmla="*/ 146 h 1520"/>
                  <a:gd name="T10" fmla="*/ 0 w 912"/>
                  <a:gd name="T11" fmla="*/ 146 h 1520"/>
                  <a:gd name="T12" fmla="*/ 147 w 912"/>
                  <a:gd name="T13" fmla="*/ 292 h 1520"/>
                  <a:gd name="T14" fmla="*/ 290 w 912"/>
                  <a:gd name="T15" fmla="*/ 174 h 1520"/>
                  <a:gd name="T16" fmla="*/ 673 w 912"/>
                  <a:gd name="T17" fmla="*/ 174 h 1520"/>
                  <a:gd name="T18" fmla="*/ 862 w 912"/>
                  <a:gd name="T19" fmla="*/ 317 h 1520"/>
                  <a:gd name="T20" fmla="*/ 862 w 912"/>
                  <a:gd name="T21" fmla="*/ 1520 h 1520"/>
                  <a:gd name="T22" fmla="*/ 912 w 912"/>
                  <a:gd name="T23" fmla="*/ 1520 h 1520"/>
                  <a:gd name="T24" fmla="*/ 912 w 912"/>
                  <a:gd name="T25" fmla="*/ 317 h 1520"/>
                  <a:gd name="T26" fmla="*/ 673 w 912"/>
                  <a:gd name="T27" fmla="*/ 125 h 1520"/>
                  <a:gd name="T28" fmla="*/ 292 w 912"/>
                  <a:gd name="T29" fmla="*/ 125 h 1520"/>
                  <a:gd name="T30" fmla="*/ 147 w 912"/>
                  <a:gd name="T31" fmla="*/ 0 h 1520"/>
                  <a:gd name="T32" fmla="*/ 0 w 912"/>
                  <a:gd name="T33" fmla="*/ 146 h 1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520">
                    <a:moveTo>
                      <a:pt x="61" y="146"/>
                    </a:moveTo>
                    <a:cubicBezTo>
                      <a:pt x="61" y="99"/>
                      <a:pt x="99" y="60"/>
                      <a:pt x="147" y="60"/>
                    </a:cubicBezTo>
                    <a:cubicBezTo>
                      <a:pt x="194" y="60"/>
                      <a:pt x="233" y="99"/>
                      <a:pt x="233" y="146"/>
                    </a:cubicBezTo>
                    <a:cubicBezTo>
                      <a:pt x="233" y="194"/>
                      <a:pt x="194" y="232"/>
                      <a:pt x="147" y="232"/>
                    </a:cubicBezTo>
                    <a:cubicBezTo>
                      <a:pt x="99" y="232"/>
                      <a:pt x="61" y="194"/>
                      <a:pt x="61" y="146"/>
                    </a:cubicBezTo>
                    <a:moveTo>
                      <a:pt x="0" y="146"/>
                    </a:moveTo>
                    <a:cubicBezTo>
                      <a:pt x="0" y="227"/>
                      <a:pt x="66" y="292"/>
                      <a:pt x="147" y="292"/>
                    </a:cubicBezTo>
                    <a:cubicBezTo>
                      <a:pt x="218" y="292"/>
                      <a:pt x="277" y="241"/>
                      <a:pt x="290" y="174"/>
                    </a:cubicBezTo>
                    <a:cubicBezTo>
                      <a:pt x="673" y="174"/>
                      <a:pt x="673" y="174"/>
                      <a:pt x="673" y="174"/>
                    </a:cubicBezTo>
                    <a:cubicBezTo>
                      <a:pt x="844" y="174"/>
                      <a:pt x="862" y="274"/>
                      <a:pt x="862" y="317"/>
                    </a:cubicBezTo>
                    <a:cubicBezTo>
                      <a:pt x="862" y="1520"/>
                      <a:pt x="862" y="1520"/>
                      <a:pt x="862" y="1520"/>
                    </a:cubicBezTo>
                    <a:cubicBezTo>
                      <a:pt x="912" y="1520"/>
                      <a:pt x="912" y="1520"/>
                      <a:pt x="912" y="1520"/>
                    </a:cubicBezTo>
                    <a:cubicBezTo>
                      <a:pt x="912" y="317"/>
                      <a:pt x="912" y="317"/>
                      <a:pt x="912" y="317"/>
                    </a:cubicBezTo>
                    <a:cubicBezTo>
                      <a:pt x="912" y="199"/>
                      <a:pt x="820" y="125"/>
                      <a:pt x="673" y="125"/>
                    </a:cubicBezTo>
                    <a:cubicBezTo>
                      <a:pt x="292" y="125"/>
                      <a:pt x="292" y="125"/>
                      <a:pt x="292" y="125"/>
                    </a:cubicBezTo>
                    <a:cubicBezTo>
                      <a:pt x="281" y="54"/>
                      <a:pt x="220" y="0"/>
                      <a:pt x="147" y="0"/>
                    </a:cubicBezTo>
                    <a:cubicBezTo>
                      <a:pt x="66" y="0"/>
                      <a:pt x="0" y="65"/>
                      <a:pt x="0" y="146"/>
                    </a:cubicBezTo>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9"/>
              <p:cNvSpPr>
                <a:spLocks noEditPoints="1"/>
              </p:cNvSpPr>
              <p:nvPr/>
            </p:nvSpPr>
            <p:spPr bwMode="auto">
              <a:xfrm>
                <a:off x="1727" y="1735"/>
                <a:ext cx="928" cy="873"/>
              </a:xfrm>
              <a:custGeom>
                <a:avLst/>
                <a:gdLst>
                  <a:gd name="T0" fmla="*/ 61 w 823"/>
                  <a:gd name="T1" fmla="*/ 147 h 774"/>
                  <a:gd name="T2" fmla="*/ 147 w 823"/>
                  <a:gd name="T3" fmla="*/ 60 h 774"/>
                  <a:gd name="T4" fmla="*/ 233 w 823"/>
                  <a:gd name="T5" fmla="*/ 147 h 774"/>
                  <a:gd name="T6" fmla="*/ 147 w 823"/>
                  <a:gd name="T7" fmla="*/ 233 h 774"/>
                  <a:gd name="T8" fmla="*/ 61 w 823"/>
                  <a:gd name="T9" fmla="*/ 147 h 774"/>
                  <a:gd name="T10" fmla="*/ 0 w 823"/>
                  <a:gd name="T11" fmla="*/ 147 h 774"/>
                  <a:gd name="T12" fmla="*/ 147 w 823"/>
                  <a:gd name="T13" fmla="*/ 293 h 774"/>
                  <a:gd name="T14" fmla="*/ 289 w 823"/>
                  <a:gd name="T15" fmla="*/ 180 h 774"/>
                  <a:gd name="T16" fmla="*/ 581 w 823"/>
                  <a:gd name="T17" fmla="*/ 180 h 774"/>
                  <a:gd name="T18" fmla="*/ 774 w 823"/>
                  <a:gd name="T19" fmla="*/ 330 h 774"/>
                  <a:gd name="T20" fmla="*/ 774 w 823"/>
                  <a:gd name="T21" fmla="*/ 774 h 774"/>
                  <a:gd name="T22" fmla="*/ 823 w 823"/>
                  <a:gd name="T23" fmla="*/ 774 h 774"/>
                  <a:gd name="T24" fmla="*/ 823 w 823"/>
                  <a:gd name="T25" fmla="*/ 330 h 774"/>
                  <a:gd name="T26" fmla="*/ 778 w 823"/>
                  <a:gd name="T27" fmla="*/ 203 h 774"/>
                  <a:gd name="T28" fmla="*/ 581 w 823"/>
                  <a:gd name="T29" fmla="*/ 131 h 774"/>
                  <a:gd name="T30" fmla="*/ 292 w 823"/>
                  <a:gd name="T31" fmla="*/ 131 h 774"/>
                  <a:gd name="T32" fmla="*/ 147 w 823"/>
                  <a:gd name="T33" fmla="*/ 0 h 774"/>
                  <a:gd name="T34" fmla="*/ 0 w 823"/>
                  <a:gd name="T35" fmla="*/ 147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23" h="774">
                    <a:moveTo>
                      <a:pt x="61" y="147"/>
                    </a:moveTo>
                    <a:cubicBezTo>
                      <a:pt x="61" y="99"/>
                      <a:pt x="99" y="60"/>
                      <a:pt x="147" y="60"/>
                    </a:cubicBezTo>
                    <a:cubicBezTo>
                      <a:pt x="194" y="60"/>
                      <a:pt x="233" y="99"/>
                      <a:pt x="233" y="147"/>
                    </a:cubicBezTo>
                    <a:cubicBezTo>
                      <a:pt x="233" y="194"/>
                      <a:pt x="194" y="233"/>
                      <a:pt x="147" y="233"/>
                    </a:cubicBezTo>
                    <a:cubicBezTo>
                      <a:pt x="99" y="233"/>
                      <a:pt x="61" y="194"/>
                      <a:pt x="61" y="147"/>
                    </a:cubicBezTo>
                    <a:moveTo>
                      <a:pt x="0" y="147"/>
                    </a:moveTo>
                    <a:cubicBezTo>
                      <a:pt x="0" y="227"/>
                      <a:pt x="66" y="293"/>
                      <a:pt x="147" y="293"/>
                    </a:cubicBezTo>
                    <a:cubicBezTo>
                      <a:pt x="216" y="293"/>
                      <a:pt x="274" y="245"/>
                      <a:pt x="289" y="180"/>
                    </a:cubicBezTo>
                    <a:cubicBezTo>
                      <a:pt x="581" y="180"/>
                      <a:pt x="581" y="180"/>
                      <a:pt x="581" y="180"/>
                    </a:cubicBezTo>
                    <a:cubicBezTo>
                      <a:pt x="653" y="180"/>
                      <a:pt x="774" y="200"/>
                      <a:pt x="774" y="330"/>
                    </a:cubicBezTo>
                    <a:cubicBezTo>
                      <a:pt x="774" y="774"/>
                      <a:pt x="774" y="774"/>
                      <a:pt x="774" y="774"/>
                    </a:cubicBezTo>
                    <a:cubicBezTo>
                      <a:pt x="823" y="774"/>
                      <a:pt x="823" y="774"/>
                      <a:pt x="823" y="774"/>
                    </a:cubicBezTo>
                    <a:cubicBezTo>
                      <a:pt x="823" y="330"/>
                      <a:pt x="823" y="330"/>
                      <a:pt x="823" y="330"/>
                    </a:cubicBezTo>
                    <a:cubicBezTo>
                      <a:pt x="823" y="295"/>
                      <a:pt x="815" y="245"/>
                      <a:pt x="778" y="203"/>
                    </a:cubicBezTo>
                    <a:cubicBezTo>
                      <a:pt x="737" y="155"/>
                      <a:pt x="671" y="131"/>
                      <a:pt x="581" y="131"/>
                    </a:cubicBezTo>
                    <a:cubicBezTo>
                      <a:pt x="292" y="131"/>
                      <a:pt x="292" y="131"/>
                      <a:pt x="292" y="131"/>
                    </a:cubicBezTo>
                    <a:cubicBezTo>
                      <a:pt x="285" y="58"/>
                      <a:pt x="222" y="0"/>
                      <a:pt x="147" y="0"/>
                    </a:cubicBezTo>
                    <a:cubicBezTo>
                      <a:pt x="66" y="0"/>
                      <a:pt x="0" y="66"/>
                      <a:pt x="0" y="147"/>
                    </a:cubicBezTo>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11"/>
              <p:cNvSpPr>
                <a:spLocks noEditPoints="1"/>
              </p:cNvSpPr>
              <p:nvPr/>
            </p:nvSpPr>
            <p:spPr bwMode="auto">
              <a:xfrm>
                <a:off x="2906" y="472"/>
                <a:ext cx="1040" cy="2133"/>
              </a:xfrm>
              <a:custGeom>
                <a:avLst/>
                <a:gdLst>
                  <a:gd name="T0" fmla="*/ 689 w 921"/>
                  <a:gd name="T1" fmla="*/ 146 h 1890"/>
                  <a:gd name="T2" fmla="*/ 775 w 921"/>
                  <a:gd name="T3" fmla="*/ 60 h 1890"/>
                  <a:gd name="T4" fmla="*/ 861 w 921"/>
                  <a:gd name="T5" fmla="*/ 146 h 1890"/>
                  <a:gd name="T6" fmla="*/ 775 w 921"/>
                  <a:gd name="T7" fmla="*/ 232 h 1890"/>
                  <a:gd name="T8" fmla="*/ 689 w 921"/>
                  <a:gd name="T9" fmla="*/ 146 h 1890"/>
                  <a:gd name="T10" fmla="*/ 632 w 921"/>
                  <a:gd name="T11" fmla="*/ 115 h 1890"/>
                  <a:gd name="T12" fmla="*/ 252 w 921"/>
                  <a:gd name="T13" fmla="*/ 115 h 1890"/>
                  <a:gd name="T14" fmla="*/ 7 w 921"/>
                  <a:gd name="T15" fmla="*/ 294 h 1890"/>
                  <a:gd name="T16" fmla="*/ 7 w 921"/>
                  <a:gd name="T17" fmla="*/ 1890 h 1890"/>
                  <a:gd name="T18" fmla="*/ 56 w 921"/>
                  <a:gd name="T19" fmla="*/ 1890 h 1890"/>
                  <a:gd name="T20" fmla="*/ 56 w 921"/>
                  <a:gd name="T21" fmla="*/ 298 h 1890"/>
                  <a:gd name="T22" fmla="*/ 252 w 921"/>
                  <a:gd name="T23" fmla="*/ 165 h 1890"/>
                  <a:gd name="T24" fmla="*/ 630 w 921"/>
                  <a:gd name="T25" fmla="*/ 165 h 1890"/>
                  <a:gd name="T26" fmla="*/ 775 w 921"/>
                  <a:gd name="T27" fmla="*/ 292 h 1890"/>
                  <a:gd name="T28" fmla="*/ 921 w 921"/>
                  <a:gd name="T29" fmla="*/ 146 h 1890"/>
                  <a:gd name="T30" fmla="*/ 775 w 921"/>
                  <a:gd name="T31" fmla="*/ 0 h 1890"/>
                  <a:gd name="T32" fmla="*/ 632 w 921"/>
                  <a:gd name="T33" fmla="*/ 115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1" h="1890">
                    <a:moveTo>
                      <a:pt x="689" y="146"/>
                    </a:moveTo>
                    <a:cubicBezTo>
                      <a:pt x="689" y="99"/>
                      <a:pt x="728" y="60"/>
                      <a:pt x="775" y="60"/>
                    </a:cubicBezTo>
                    <a:cubicBezTo>
                      <a:pt x="823" y="60"/>
                      <a:pt x="861" y="99"/>
                      <a:pt x="861" y="146"/>
                    </a:cubicBezTo>
                    <a:cubicBezTo>
                      <a:pt x="861" y="194"/>
                      <a:pt x="823" y="232"/>
                      <a:pt x="775" y="232"/>
                    </a:cubicBezTo>
                    <a:cubicBezTo>
                      <a:pt x="728" y="232"/>
                      <a:pt x="689" y="194"/>
                      <a:pt x="689" y="146"/>
                    </a:cubicBezTo>
                    <a:moveTo>
                      <a:pt x="632" y="115"/>
                    </a:moveTo>
                    <a:cubicBezTo>
                      <a:pt x="252" y="115"/>
                      <a:pt x="252" y="115"/>
                      <a:pt x="252" y="115"/>
                    </a:cubicBezTo>
                    <a:cubicBezTo>
                      <a:pt x="87" y="115"/>
                      <a:pt x="16" y="167"/>
                      <a:pt x="7" y="294"/>
                    </a:cubicBezTo>
                    <a:cubicBezTo>
                      <a:pt x="0" y="394"/>
                      <a:pt x="7" y="1829"/>
                      <a:pt x="7" y="1890"/>
                    </a:cubicBezTo>
                    <a:cubicBezTo>
                      <a:pt x="56" y="1890"/>
                      <a:pt x="56" y="1890"/>
                      <a:pt x="56" y="1890"/>
                    </a:cubicBezTo>
                    <a:cubicBezTo>
                      <a:pt x="56" y="1875"/>
                      <a:pt x="50" y="395"/>
                      <a:pt x="56" y="298"/>
                    </a:cubicBezTo>
                    <a:cubicBezTo>
                      <a:pt x="61" y="227"/>
                      <a:pt x="80" y="165"/>
                      <a:pt x="252" y="165"/>
                    </a:cubicBezTo>
                    <a:cubicBezTo>
                      <a:pt x="630" y="165"/>
                      <a:pt x="630" y="165"/>
                      <a:pt x="630" y="165"/>
                    </a:cubicBezTo>
                    <a:cubicBezTo>
                      <a:pt x="639" y="236"/>
                      <a:pt x="701" y="292"/>
                      <a:pt x="775" y="292"/>
                    </a:cubicBezTo>
                    <a:cubicBezTo>
                      <a:pt x="856" y="292"/>
                      <a:pt x="921" y="227"/>
                      <a:pt x="921" y="146"/>
                    </a:cubicBezTo>
                    <a:cubicBezTo>
                      <a:pt x="921" y="65"/>
                      <a:pt x="856" y="0"/>
                      <a:pt x="775" y="0"/>
                    </a:cubicBezTo>
                    <a:cubicBezTo>
                      <a:pt x="705" y="0"/>
                      <a:pt x="646" y="49"/>
                      <a:pt x="632" y="115"/>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13"/>
              <p:cNvSpPr>
                <a:spLocks noEditPoints="1"/>
              </p:cNvSpPr>
              <p:nvPr/>
            </p:nvSpPr>
            <p:spPr bwMode="auto">
              <a:xfrm>
                <a:off x="3011" y="1320"/>
                <a:ext cx="928" cy="1281"/>
              </a:xfrm>
              <a:custGeom>
                <a:avLst/>
                <a:gdLst>
                  <a:gd name="T0" fmla="*/ 590 w 822"/>
                  <a:gd name="T1" fmla="*/ 147 h 1135"/>
                  <a:gd name="T2" fmla="*/ 676 w 822"/>
                  <a:gd name="T3" fmla="*/ 60 h 1135"/>
                  <a:gd name="T4" fmla="*/ 762 w 822"/>
                  <a:gd name="T5" fmla="*/ 147 h 1135"/>
                  <a:gd name="T6" fmla="*/ 676 w 822"/>
                  <a:gd name="T7" fmla="*/ 233 h 1135"/>
                  <a:gd name="T8" fmla="*/ 590 w 822"/>
                  <a:gd name="T9" fmla="*/ 147 h 1135"/>
                  <a:gd name="T10" fmla="*/ 532 w 822"/>
                  <a:gd name="T11" fmla="*/ 122 h 1135"/>
                  <a:gd name="T12" fmla="*/ 202 w 822"/>
                  <a:gd name="T13" fmla="*/ 119 h 1135"/>
                  <a:gd name="T14" fmla="*/ 0 w 822"/>
                  <a:gd name="T15" fmla="*/ 333 h 1135"/>
                  <a:gd name="T16" fmla="*/ 0 w 822"/>
                  <a:gd name="T17" fmla="*/ 1135 h 1135"/>
                  <a:gd name="T18" fmla="*/ 49 w 822"/>
                  <a:gd name="T19" fmla="*/ 1135 h 1135"/>
                  <a:gd name="T20" fmla="*/ 49 w 822"/>
                  <a:gd name="T21" fmla="*/ 333 h 1135"/>
                  <a:gd name="T22" fmla="*/ 202 w 822"/>
                  <a:gd name="T23" fmla="*/ 168 h 1135"/>
                  <a:gd name="T24" fmla="*/ 532 w 822"/>
                  <a:gd name="T25" fmla="*/ 171 h 1135"/>
                  <a:gd name="T26" fmla="*/ 676 w 822"/>
                  <a:gd name="T27" fmla="*/ 293 h 1135"/>
                  <a:gd name="T28" fmla="*/ 822 w 822"/>
                  <a:gd name="T29" fmla="*/ 147 h 1135"/>
                  <a:gd name="T30" fmla="*/ 676 w 822"/>
                  <a:gd name="T31" fmla="*/ 0 h 1135"/>
                  <a:gd name="T32" fmla="*/ 532 w 822"/>
                  <a:gd name="T33" fmla="*/ 122 h 1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2" h="1135">
                    <a:moveTo>
                      <a:pt x="590" y="147"/>
                    </a:moveTo>
                    <a:cubicBezTo>
                      <a:pt x="590" y="99"/>
                      <a:pt x="628" y="60"/>
                      <a:pt x="676" y="60"/>
                    </a:cubicBezTo>
                    <a:cubicBezTo>
                      <a:pt x="723" y="60"/>
                      <a:pt x="762" y="99"/>
                      <a:pt x="762" y="147"/>
                    </a:cubicBezTo>
                    <a:cubicBezTo>
                      <a:pt x="762" y="194"/>
                      <a:pt x="723" y="233"/>
                      <a:pt x="676" y="233"/>
                    </a:cubicBezTo>
                    <a:cubicBezTo>
                      <a:pt x="628" y="233"/>
                      <a:pt x="590" y="194"/>
                      <a:pt x="590" y="147"/>
                    </a:cubicBezTo>
                    <a:moveTo>
                      <a:pt x="532" y="122"/>
                    </a:moveTo>
                    <a:cubicBezTo>
                      <a:pt x="462" y="121"/>
                      <a:pt x="282" y="119"/>
                      <a:pt x="202" y="119"/>
                    </a:cubicBezTo>
                    <a:cubicBezTo>
                      <a:pt x="90" y="119"/>
                      <a:pt x="0" y="236"/>
                      <a:pt x="0" y="333"/>
                    </a:cubicBezTo>
                    <a:cubicBezTo>
                      <a:pt x="0" y="1135"/>
                      <a:pt x="0" y="1135"/>
                      <a:pt x="0" y="1135"/>
                    </a:cubicBezTo>
                    <a:cubicBezTo>
                      <a:pt x="49" y="1135"/>
                      <a:pt x="49" y="1135"/>
                      <a:pt x="49" y="1135"/>
                    </a:cubicBezTo>
                    <a:cubicBezTo>
                      <a:pt x="49" y="333"/>
                      <a:pt x="49" y="333"/>
                      <a:pt x="49" y="333"/>
                    </a:cubicBezTo>
                    <a:cubicBezTo>
                      <a:pt x="49" y="268"/>
                      <a:pt x="115" y="168"/>
                      <a:pt x="202" y="168"/>
                    </a:cubicBezTo>
                    <a:cubicBezTo>
                      <a:pt x="282" y="168"/>
                      <a:pt x="462" y="170"/>
                      <a:pt x="532" y="171"/>
                    </a:cubicBezTo>
                    <a:cubicBezTo>
                      <a:pt x="543" y="240"/>
                      <a:pt x="604" y="293"/>
                      <a:pt x="676" y="293"/>
                    </a:cubicBezTo>
                    <a:cubicBezTo>
                      <a:pt x="757" y="293"/>
                      <a:pt x="822" y="227"/>
                      <a:pt x="822" y="147"/>
                    </a:cubicBezTo>
                    <a:cubicBezTo>
                      <a:pt x="822" y="66"/>
                      <a:pt x="757" y="0"/>
                      <a:pt x="676" y="0"/>
                    </a:cubicBezTo>
                    <a:cubicBezTo>
                      <a:pt x="604" y="0"/>
                      <a:pt x="544" y="53"/>
                      <a:pt x="532" y="122"/>
                    </a:cubicBezTo>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1" name="Oval 40"/>
            <p:cNvSpPr/>
            <p:nvPr/>
          </p:nvSpPr>
          <p:spPr>
            <a:xfrm>
              <a:off x="8670508" y="1869882"/>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smtClean="0">
                  <a:solidFill>
                    <a:schemeClr val="accent2"/>
                  </a:solidFill>
                  <a:latin typeface="Sosa" pitchFamily="2" charset="0"/>
                </a:rPr>
                <a:t>a</a:t>
              </a:r>
              <a:endParaRPr lang="en-US" sz="2000" dirty="0">
                <a:solidFill>
                  <a:schemeClr val="accent2"/>
                </a:solidFill>
                <a:latin typeface="Sosa" pitchFamily="2" charset="0"/>
              </a:endParaRPr>
            </a:p>
          </p:txBody>
        </p:sp>
        <p:sp>
          <p:nvSpPr>
            <p:cNvPr id="42" name="Oval 41"/>
            <p:cNvSpPr/>
            <p:nvPr/>
          </p:nvSpPr>
          <p:spPr>
            <a:xfrm>
              <a:off x="7857956" y="5370338"/>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a:solidFill>
                    <a:schemeClr val="accent1"/>
                  </a:solidFill>
                  <a:latin typeface="Sosa" pitchFamily="2" charset="0"/>
                </a:rPr>
                <a:t>&gt;</a:t>
              </a:r>
              <a:endParaRPr lang="en-US" sz="2000" dirty="0">
                <a:solidFill>
                  <a:schemeClr val="accent1"/>
                </a:solidFill>
                <a:latin typeface="Sosa" pitchFamily="2" charset="0"/>
              </a:endParaRPr>
            </a:p>
          </p:txBody>
        </p:sp>
        <p:sp>
          <p:nvSpPr>
            <p:cNvPr id="43" name="Oval 42"/>
            <p:cNvSpPr/>
            <p:nvPr/>
          </p:nvSpPr>
          <p:spPr>
            <a:xfrm>
              <a:off x="6289876" y="5358464"/>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a:solidFill>
                    <a:schemeClr val="accent4"/>
                  </a:solidFill>
                  <a:latin typeface="Sosa" pitchFamily="2" charset="0"/>
                </a:rPr>
                <a:t>r</a:t>
              </a:r>
              <a:endParaRPr lang="en-US" sz="2000" dirty="0">
                <a:solidFill>
                  <a:schemeClr val="accent4"/>
                </a:solidFill>
                <a:latin typeface="Sosa" pitchFamily="2" charset="0"/>
              </a:endParaRPr>
            </a:p>
          </p:txBody>
        </p:sp>
        <p:sp>
          <p:nvSpPr>
            <p:cNvPr id="44" name="Oval 43"/>
            <p:cNvSpPr/>
            <p:nvPr/>
          </p:nvSpPr>
          <p:spPr>
            <a:xfrm>
              <a:off x="7091113" y="1856236"/>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a:solidFill>
                    <a:schemeClr val="accent6"/>
                  </a:solidFill>
                  <a:latin typeface="Sosa" pitchFamily="2" charset="0"/>
                </a:rPr>
                <a:t>e</a:t>
              </a:r>
              <a:endParaRPr lang="en-US" sz="2000" dirty="0">
                <a:solidFill>
                  <a:schemeClr val="accent6"/>
                </a:solidFill>
                <a:latin typeface="Sosa" pitchFamily="2" charset="0"/>
              </a:endParaRPr>
            </a:p>
          </p:txBody>
        </p:sp>
        <p:sp>
          <p:nvSpPr>
            <p:cNvPr id="45" name="Oval 44"/>
            <p:cNvSpPr/>
            <p:nvPr/>
          </p:nvSpPr>
          <p:spPr>
            <a:xfrm>
              <a:off x="5530279" y="1853135"/>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smtClean="0">
                  <a:solidFill>
                    <a:srgbClr val="C00000"/>
                  </a:solidFill>
                  <a:latin typeface="Sosa" pitchFamily="2" charset="0"/>
                </a:rPr>
                <a:t>l</a:t>
              </a:r>
              <a:endParaRPr lang="en-US" sz="2000" dirty="0">
                <a:solidFill>
                  <a:srgbClr val="C00000"/>
                </a:solidFill>
                <a:latin typeface="Sosa" pitchFamily="2" charset="0"/>
              </a:endParaRPr>
            </a:p>
          </p:txBody>
        </p:sp>
        <p:sp>
          <p:nvSpPr>
            <p:cNvPr id="46" name="Content Placeholder 2"/>
            <p:cNvSpPr txBox="1">
              <a:spLocks/>
            </p:cNvSpPr>
            <p:nvPr/>
          </p:nvSpPr>
          <p:spPr>
            <a:xfrm>
              <a:off x="5655728" y="2466941"/>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bg1">
                      <a:lumMod val="50000"/>
                    </a:schemeClr>
                  </a:solidFill>
                </a:rPr>
                <a:t>Content here</a:t>
              </a:r>
              <a:r>
                <a:rPr lang="en-US" b="1" dirty="0" smtClean="0">
                  <a:solidFill>
                    <a:schemeClr val="bg1">
                      <a:lumMod val="50000"/>
                    </a:schemeClr>
                  </a:solidFill>
                </a:rPr>
                <a:t/>
              </a:r>
              <a:br>
                <a:rPr lang="en-US" b="1" dirty="0" smtClean="0">
                  <a:solidFill>
                    <a:schemeClr val="bg1">
                      <a:lumMod val="50000"/>
                    </a:schemeClr>
                  </a:solidFill>
                </a:rPr>
              </a:br>
              <a:r>
                <a:rPr lang="en-US" sz="1100" dirty="0" err="1" smtClean="0">
                  <a:solidFill>
                    <a:schemeClr val="bg1">
                      <a:lumMod val="50000"/>
                    </a:schemeClr>
                  </a:solidFill>
                </a:rPr>
                <a:t>Lorem</a:t>
              </a:r>
              <a:r>
                <a:rPr lang="en-US" sz="1100" dirty="0" smtClean="0">
                  <a:solidFill>
                    <a:schemeClr val="bg1">
                      <a:lumMod val="50000"/>
                    </a:schemeClr>
                  </a:solidFill>
                </a:rPr>
                <a:t> ipsum dolor sit amet, </a:t>
              </a:r>
              <a:r>
                <a:rPr lang="en-US" sz="1100" dirty="0" err="1" smtClean="0">
                  <a:solidFill>
                    <a:schemeClr val="bg1">
                      <a:lumMod val="50000"/>
                    </a:schemeClr>
                  </a:solidFill>
                </a:rPr>
                <a:t>adipiscing</a:t>
              </a:r>
              <a:r>
                <a:rPr lang="en-US" sz="1100" dirty="0" smtClean="0">
                  <a:solidFill>
                    <a:schemeClr val="bg1">
                      <a:lumMod val="50000"/>
                    </a:schemeClr>
                  </a:solidFill>
                </a:rPr>
                <a:t> elit. </a:t>
              </a:r>
              <a:endParaRPr lang="en-US" sz="1100" dirty="0">
                <a:solidFill>
                  <a:schemeClr val="bg1">
                    <a:lumMod val="50000"/>
                  </a:schemeClr>
                </a:solidFill>
              </a:endParaRPr>
            </a:p>
          </p:txBody>
        </p:sp>
        <p:sp>
          <p:nvSpPr>
            <p:cNvPr id="47" name="Content Placeholder 2"/>
            <p:cNvSpPr txBox="1">
              <a:spLocks/>
            </p:cNvSpPr>
            <p:nvPr/>
          </p:nvSpPr>
          <p:spPr>
            <a:xfrm>
              <a:off x="7266684" y="2466940"/>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bg1">
                      <a:lumMod val="50000"/>
                    </a:schemeClr>
                  </a:solidFill>
                </a:rPr>
                <a:t>Content here</a:t>
              </a:r>
              <a:r>
                <a:rPr lang="en-US" b="1" dirty="0" smtClean="0">
                  <a:solidFill>
                    <a:schemeClr val="bg1">
                      <a:lumMod val="50000"/>
                    </a:schemeClr>
                  </a:solidFill>
                </a:rPr>
                <a:t/>
              </a:r>
              <a:br>
                <a:rPr lang="en-US" b="1" dirty="0" smtClean="0">
                  <a:solidFill>
                    <a:schemeClr val="bg1">
                      <a:lumMod val="50000"/>
                    </a:schemeClr>
                  </a:solidFill>
                </a:rPr>
              </a:br>
              <a:r>
                <a:rPr lang="en-US" sz="1100" dirty="0" smtClean="0">
                  <a:solidFill>
                    <a:schemeClr val="bg1">
                      <a:lumMod val="50000"/>
                    </a:schemeClr>
                  </a:solidFill>
                </a:rPr>
                <a:t>Lorem ipsum dolor sit amet, </a:t>
              </a:r>
              <a:r>
                <a:rPr lang="en-US" sz="1100" dirty="0" err="1" smtClean="0">
                  <a:solidFill>
                    <a:schemeClr val="bg1">
                      <a:lumMod val="50000"/>
                    </a:schemeClr>
                  </a:solidFill>
                </a:rPr>
                <a:t>adipiscing</a:t>
              </a:r>
              <a:r>
                <a:rPr lang="en-US" sz="1100" dirty="0" smtClean="0">
                  <a:solidFill>
                    <a:schemeClr val="bg1">
                      <a:lumMod val="50000"/>
                    </a:schemeClr>
                  </a:solidFill>
                </a:rPr>
                <a:t> elit. </a:t>
              </a:r>
              <a:endParaRPr lang="en-US" sz="1100" dirty="0">
                <a:solidFill>
                  <a:schemeClr val="bg1">
                    <a:lumMod val="50000"/>
                  </a:schemeClr>
                </a:solidFill>
              </a:endParaRPr>
            </a:p>
          </p:txBody>
        </p:sp>
        <p:sp>
          <p:nvSpPr>
            <p:cNvPr id="48" name="Content Placeholder 2"/>
            <p:cNvSpPr txBox="1">
              <a:spLocks/>
            </p:cNvSpPr>
            <p:nvPr/>
          </p:nvSpPr>
          <p:spPr>
            <a:xfrm>
              <a:off x="8991293" y="2466939"/>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bg1">
                      <a:lumMod val="50000"/>
                    </a:schemeClr>
                  </a:solidFill>
                </a:rPr>
                <a:t>Content here</a:t>
              </a:r>
              <a:r>
                <a:rPr lang="en-US" b="1" dirty="0" smtClean="0">
                  <a:solidFill>
                    <a:schemeClr val="bg1">
                      <a:lumMod val="50000"/>
                    </a:schemeClr>
                  </a:solidFill>
                </a:rPr>
                <a:t/>
              </a:r>
              <a:br>
                <a:rPr lang="en-US" b="1" dirty="0" smtClean="0">
                  <a:solidFill>
                    <a:schemeClr val="bg1">
                      <a:lumMod val="50000"/>
                    </a:schemeClr>
                  </a:solidFill>
                </a:rPr>
              </a:br>
              <a:r>
                <a:rPr lang="en-US" sz="1100" dirty="0" smtClean="0">
                  <a:solidFill>
                    <a:schemeClr val="bg1">
                      <a:lumMod val="50000"/>
                    </a:schemeClr>
                  </a:solidFill>
                </a:rPr>
                <a:t>Lorem ipsum dolor sit amet, </a:t>
              </a:r>
              <a:r>
                <a:rPr lang="en-US" sz="1100" dirty="0" err="1" smtClean="0">
                  <a:solidFill>
                    <a:schemeClr val="bg1">
                      <a:lumMod val="50000"/>
                    </a:schemeClr>
                  </a:solidFill>
                </a:rPr>
                <a:t>adipiscing</a:t>
              </a:r>
              <a:r>
                <a:rPr lang="en-US" sz="1100" dirty="0" smtClean="0">
                  <a:solidFill>
                    <a:schemeClr val="bg1">
                      <a:lumMod val="50000"/>
                    </a:schemeClr>
                  </a:solidFill>
                </a:rPr>
                <a:t> elit. </a:t>
              </a:r>
              <a:endParaRPr lang="en-US" sz="1100" dirty="0">
                <a:solidFill>
                  <a:schemeClr val="bg1">
                    <a:lumMod val="50000"/>
                  </a:schemeClr>
                </a:solidFill>
              </a:endParaRPr>
            </a:p>
          </p:txBody>
        </p:sp>
        <p:sp>
          <p:nvSpPr>
            <p:cNvPr id="49" name="Content Placeholder 2"/>
            <p:cNvSpPr txBox="1">
              <a:spLocks/>
            </p:cNvSpPr>
            <p:nvPr/>
          </p:nvSpPr>
          <p:spPr>
            <a:xfrm>
              <a:off x="6433033" y="4481915"/>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bg1">
                      <a:lumMod val="50000"/>
                    </a:schemeClr>
                  </a:solidFill>
                </a:rPr>
                <a:t>Content here</a:t>
              </a:r>
              <a:r>
                <a:rPr lang="en-US" b="1" dirty="0" smtClean="0">
                  <a:solidFill>
                    <a:schemeClr val="bg1">
                      <a:lumMod val="50000"/>
                    </a:schemeClr>
                  </a:solidFill>
                </a:rPr>
                <a:t/>
              </a:r>
              <a:br>
                <a:rPr lang="en-US" b="1" dirty="0" smtClean="0">
                  <a:solidFill>
                    <a:schemeClr val="bg1">
                      <a:lumMod val="50000"/>
                    </a:schemeClr>
                  </a:solidFill>
                </a:rPr>
              </a:br>
              <a:r>
                <a:rPr lang="en-US" sz="1100" dirty="0" err="1" smtClean="0">
                  <a:solidFill>
                    <a:schemeClr val="bg1">
                      <a:lumMod val="50000"/>
                    </a:schemeClr>
                  </a:solidFill>
                </a:rPr>
                <a:t>Lorem</a:t>
              </a:r>
              <a:r>
                <a:rPr lang="en-US" sz="1100" dirty="0" smtClean="0">
                  <a:solidFill>
                    <a:schemeClr val="bg1">
                      <a:lumMod val="50000"/>
                    </a:schemeClr>
                  </a:solidFill>
                </a:rPr>
                <a:t> ipsum dolor sit amet, </a:t>
              </a:r>
              <a:r>
                <a:rPr lang="en-US" sz="1100" dirty="0" err="1" smtClean="0">
                  <a:solidFill>
                    <a:schemeClr val="bg1">
                      <a:lumMod val="50000"/>
                    </a:schemeClr>
                  </a:solidFill>
                </a:rPr>
                <a:t>adipiscing</a:t>
              </a:r>
              <a:r>
                <a:rPr lang="en-US" sz="1100" dirty="0" smtClean="0">
                  <a:solidFill>
                    <a:schemeClr val="bg1">
                      <a:lumMod val="50000"/>
                    </a:schemeClr>
                  </a:solidFill>
                </a:rPr>
                <a:t> elit. </a:t>
              </a:r>
              <a:endParaRPr lang="en-US" sz="1100" dirty="0">
                <a:solidFill>
                  <a:schemeClr val="bg1">
                    <a:lumMod val="50000"/>
                  </a:schemeClr>
                </a:solidFill>
              </a:endParaRPr>
            </a:p>
          </p:txBody>
        </p:sp>
        <p:sp>
          <p:nvSpPr>
            <p:cNvPr id="50" name="Content Placeholder 2"/>
            <p:cNvSpPr txBox="1">
              <a:spLocks/>
            </p:cNvSpPr>
            <p:nvPr/>
          </p:nvSpPr>
          <p:spPr>
            <a:xfrm>
              <a:off x="8278831" y="4481914"/>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bg1">
                      <a:lumMod val="50000"/>
                    </a:schemeClr>
                  </a:solidFill>
                </a:rPr>
                <a:t>Content here</a:t>
              </a:r>
              <a:r>
                <a:rPr lang="en-US" b="1" dirty="0" smtClean="0">
                  <a:solidFill>
                    <a:schemeClr val="bg1">
                      <a:lumMod val="50000"/>
                    </a:schemeClr>
                  </a:solidFill>
                </a:rPr>
                <a:t/>
              </a:r>
              <a:br>
                <a:rPr lang="en-US" b="1" dirty="0" smtClean="0">
                  <a:solidFill>
                    <a:schemeClr val="bg1">
                      <a:lumMod val="50000"/>
                    </a:schemeClr>
                  </a:solidFill>
                </a:rPr>
              </a:br>
              <a:r>
                <a:rPr lang="en-US" sz="1100" dirty="0" err="1" smtClean="0">
                  <a:solidFill>
                    <a:schemeClr val="bg1">
                      <a:lumMod val="50000"/>
                    </a:schemeClr>
                  </a:solidFill>
                </a:rPr>
                <a:t>Lorem</a:t>
              </a:r>
              <a:r>
                <a:rPr lang="en-US" sz="1100" dirty="0" smtClean="0">
                  <a:solidFill>
                    <a:schemeClr val="bg1">
                      <a:lumMod val="50000"/>
                    </a:schemeClr>
                  </a:solidFill>
                </a:rPr>
                <a:t> ipsum dolor sit amet, </a:t>
              </a:r>
              <a:r>
                <a:rPr lang="en-US" sz="1100" dirty="0" err="1" smtClean="0">
                  <a:solidFill>
                    <a:schemeClr val="bg1">
                      <a:lumMod val="50000"/>
                    </a:schemeClr>
                  </a:solidFill>
                </a:rPr>
                <a:t>adipiscing</a:t>
              </a:r>
              <a:r>
                <a:rPr lang="en-US" sz="1100" dirty="0" smtClean="0">
                  <a:solidFill>
                    <a:schemeClr val="bg1">
                      <a:lumMod val="50000"/>
                    </a:schemeClr>
                  </a:solidFill>
                </a:rPr>
                <a:t> elit. </a:t>
              </a:r>
              <a:endParaRPr lang="en-US" sz="1100" dirty="0">
                <a:solidFill>
                  <a:schemeClr val="bg1">
                    <a:lumMod val="50000"/>
                  </a:schemeClr>
                </a:solidFill>
              </a:endParaRPr>
            </a:p>
          </p:txBody>
        </p:sp>
      </p:grpSp>
      <p:pic>
        <p:nvPicPr>
          <p:cNvPr id="56" name="Picture 5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flipH="1">
            <a:off x="3674035" y="2123523"/>
            <a:ext cx="3536072" cy="4734477"/>
          </a:xfrm>
          <a:prstGeom prst="rect">
            <a:avLst/>
          </a:prstGeom>
          <a:effectLst>
            <a:outerShdw blurRad="304800" dist="38100" algn="l" rotWithShape="0">
              <a:prstClr val="black">
                <a:alpha val="40000"/>
              </a:prstClr>
            </a:outerShdw>
          </a:effectLst>
        </p:spPr>
      </p:pic>
    </p:spTree>
    <p:extLst>
      <p:ext uri="{BB962C8B-B14F-4D97-AF65-F5344CB8AC3E}">
        <p14:creationId xmlns:p14="http://schemas.microsoft.com/office/powerpoint/2010/main" val="20929156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200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0-#ppt_w/2"/>
                                          </p:val>
                                        </p:tav>
                                        <p:tav tm="100000">
                                          <p:val>
                                            <p:strVal val="#ppt_x"/>
                                          </p:val>
                                        </p:tav>
                                      </p:tavLst>
                                    </p:anim>
                                    <p:anim calcmode="lin" valueType="num">
                                      <p:cBhvr additive="base">
                                        <p:cTn id="18" dur="500" fill="hold"/>
                                        <p:tgtEl>
                                          <p:spTgt spid="8"/>
                                        </p:tgtEl>
                                        <p:attrNameLst>
                                          <p:attrName>ppt_y</p:attrName>
                                        </p:attrNameLst>
                                      </p:cBhvr>
                                      <p:tavLst>
                                        <p:tav tm="0">
                                          <p:val>
                                            <p:strVal val="#ppt_y"/>
                                          </p:val>
                                        </p:tav>
                                        <p:tav tm="100000">
                                          <p:val>
                                            <p:strVal val="#ppt_y"/>
                                          </p:val>
                                        </p:tav>
                                      </p:tavLst>
                                    </p:anim>
                                  </p:childTnLst>
                                </p:cTn>
                              </p:par>
                              <p:par>
                                <p:cTn id="19" presetID="31" presetClass="entr" presetSubtype="0" fill="hold" nodeType="withEffect">
                                  <p:stCondLst>
                                    <p:cond delay="1700"/>
                                  </p:stCondLst>
                                  <p:childTnLst>
                                    <p:set>
                                      <p:cBhvr>
                                        <p:cTn id="20" dur="1" fill="hold">
                                          <p:stCondLst>
                                            <p:cond delay="0"/>
                                          </p:stCondLst>
                                        </p:cTn>
                                        <p:tgtEl>
                                          <p:spTgt spid="39"/>
                                        </p:tgtEl>
                                        <p:attrNameLst>
                                          <p:attrName>style.visibility</p:attrName>
                                        </p:attrNameLst>
                                      </p:cBhvr>
                                      <p:to>
                                        <p:strVal val="visible"/>
                                      </p:to>
                                    </p:set>
                                    <p:anim calcmode="lin" valueType="num">
                                      <p:cBhvr>
                                        <p:cTn id="21" dur="1000" fill="hold"/>
                                        <p:tgtEl>
                                          <p:spTgt spid="39"/>
                                        </p:tgtEl>
                                        <p:attrNameLst>
                                          <p:attrName>ppt_w</p:attrName>
                                        </p:attrNameLst>
                                      </p:cBhvr>
                                      <p:tavLst>
                                        <p:tav tm="0">
                                          <p:val>
                                            <p:fltVal val="0"/>
                                          </p:val>
                                        </p:tav>
                                        <p:tav tm="100000">
                                          <p:val>
                                            <p:strVal val="#ppt_w"/>
                                          </p:val>
                                        </p:tav>
                                      </p:tavLst>
                                    </p:anim>
                                    <p:anim calcmode="lin" valueType="num">
                                      <p:cBhvr>
                                        <p:cTn id="22" dur="1000" fill="hold"/>
                                        <p:tgtEl>
                                          <p:spTgt spid="39"/>
                                        </p:tgtEl>
                                        <p:attrNameLst>
                                          <p:attrName>ppt_h</p:attrName>
                                        </p:attrNameLst>
                                      </p:cBhvr>
                                      <p:tavLst>
                                        <p:tav tm="0">
                                          <p:val>
                                            <p:fltVal val="0"/>
                                          </p:val>
                                        </p:tav>
                                        <p:tav tm="100000">
                                          <p:val>
                                            <p:strVal val="#ppt_h"/>
                                          </p:val>
                                        </p:tav>
                                      </p:tavLst>
                                    </p:anim>
                                    <p:anim calcmode="lin" valueType="num">
                                      <p:cBhvr>
                                        <p:cTn id="23" dur="1000" fill="hold"/>
                                        <p:tgtEl>
                                          <p:spTgt spid="39"/>
                                        </p:tgtEl>
                                        <p:attrNameLst>
                                          <p:attrName>style.rotation</p:attrName>
                                        </p:attrNameLst>
                                      </p:cBhvr>
                                      <p:tavLst>
                                        <p:tav tm="0">
                                          <p:val>
                                            <p:fltVal val="90"/>
                                          </p:val>
                                        </p:tav>
                                        <p:tav tm="100000">
                                          <p:val>
                                            <p:fltVal val="0"/>
                                          </p:val>
                                        </p:tav>
                                      </p:tavLst>
                                    </p:anim>
                                    <p:animEffect transition="in" filter="fade">
                                      <p:cBhvr>
                                        <p:cTn id="24" dur="10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8"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62</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Infographic</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sp>
        <p:nvSpPr>
          <p:cNvPr id="8" name="TextBox 7"/>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grpSp>
        <p:nvGrpSpPr>
          <p:cNvPr id="9" name="Group 4"/>
          <p:cNvGrpSpPr>
            <a:grpSpLocks noChangeAspect="1"/>
          </p:cNvGrpSpPr>
          <p:nvPr/>
        </p:nvGrpSpPr>
        <p:grpSpPr bwMode="auto">
          <a:xfrm>
            <a:off x="3599656" y="1363667"/>
            <a:ext cx="4992688" cy="5160963"/>
            <a:chOff x="1334" y="-11"/>
            <a:chExt cx="3145" cy="3251"/>
          </a:xfrm>
          <a:solidFill>
            <a:schemeClr val="tx2">
              <a:lumMod val="75000"/>
            </a:schemeClr>
          </a:solidFill>
        </p:grpSpPr>
        <p:sp>
          <p:nvSpPr>
            <p:cNvPr id="10" name="Freeform 5"/>
            <p:cNvSpPr>
              <a:spLocks/>
            </p:cNvSpPr>
            <p:nvPr/>
          </p:nvSpPr>
          <p:spPr bwMode="auto">
            <a:xfrm>
              <a:off x="3835" y="157"/>
              <a:ext cx="644" cy="429"/>
            </a:xfrm>
            <a:custGeom>
              <a:avLst/>
              <a:gdLst>
                <a:gd name="T0" fmla="*/ 196 w 542"/>
                <a:gd name="T1" fmla="*/ 59 h 361"/>
                <a:gd name="T2" fmla="*/ 355 w 542"/>
                <a:gd name="T3" fmla="*/ 66 h 361"/>
                <a:gd name="T4" fmla="*/ 463 w 542"/>
                <a:gd name="T5" fmla="*/ 149 h 361"/>
                <a:gd name="T6" fmla="*/ 346 w 542"/>
                <a:gd name="T7" fmla="*/ 294 h 361"/>
                <a:gd name="T8" fmla="*/ 159 w 542"/>
                <a:gd name="T9" fmla="*/ 298 h 361"/>
                <a:gd name="T10" fmla="*/ 11 w 542"/>
                <a:gd name="T11" fmla="*/ 224 h 361"/>
                <a:gd name="T12" fmla="*/ 11 w 542"/>
                <a:gd name="T13" fmla="*/ 224 h 361"/>
                <a:gd name="T14" fmla="*/ 104 w 542"/>
                <a:gd name="T15" fmla="*/ 106 h 361"/>
                <a:gd name="T16" fmla="*/ 196 w 542"/>
                <a:gd name="T17" fmla="*/ 5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2" h="361">
                  <a:moveTo>
                    <a:pt x="196" y="59"/>
                  </a:moveTo>
                  <a:cubicBezTo>
                    <a:pt x="230" y="0"/>
                    <a:pt x="327" y="2"/>
                    <a:pt x="355" y="66"/>
                  </a:cubicBezTo>
                  <a:cubicBezTo>
                    <a:pt x="413" y="33"/>
                    <a:pt x="478" y="83"/>
                    <a:pt x="463" y="149"/>
                  </a:cubicBezTo>
                  <a:cubicBezTo>
                    <a:pt x="542" y="228"/>
                    <a:pt x="451" y="345"/>
                    <a:pt x="346" y="294"/>
                  </a:cubicBezTo>
                  <a:cubicBezTo>
                    <a:pt x="309" y="356"/>
                    <a:pt x="199" y="361"/>
                    <a:pt x="159" y="298"/>
                  </a:cubicBezTo>
                  <a:cubicBezTo>
                    <a:pt x="85" y="310"/>
                    <a:pt x="22" y="284"/>
                    <a:pt x="11" y="224"/>
                  </a:cubicBezTo>
                  <a:cubicBezTo>
                    <a:pt x="11" y="224"/>
                    <a:pt x="11" y="224"/>
                    <a:pt x="11" y="224"/>
                  </a:cubicBezTo>
                  <a:cubicBezTo>
                    <a:pt x="0" y="170"/>
                    <a:pt x="44" y="120"/>
                    <a:pt x="104" y="106"/>
                  </a:cubicBezTo>
                  <a:cubicBezTo>
                    <a:pt x="108" y="62"/>
                    <a:pt x="160" y="42"/>
                    <a:pt x="196" y="59"/>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6"/>
            <p:cNvSpPr>
              <a:spLocks/>
            </p:cNvSpPr>
            <p:nvPr/>
          </p:nvSpPr>
          <p:spPr bwMode="auto">
            <a:xfrm>
              <a:off x="3873" y="2660"/>
              <a:ext cx="593" cy="385"/>
            </a:xfrm>
            <a:custGeom>
              <a:avLst/>
              <a:gdLst>
                <a:gd name="T0" fmla="*/ 388 w 499"/>
                <a:gd name="T1" fmla="*/ 260 h 324"/>
                <a:gd name="T2" fmla="*/ 254 w 499"/>
                <a:gd name="T3" fmla="*/ 287 h 324"/>
                <a:gd name="T4" fmla="*/ 122 w 499"/>
                <a:gd name="T5" fmla="*/ 258 h 324"/>
                <a:gd name="T6" fmla="*/ 77 w 499"/>
                <a:gd name="T7" fmla="*/ 135 h 324"/>
                <a:gd name="T8" fmla="*/ 203 w 499"/>
                <a:gd name="T9" fmla="*/ 61 h 324"/>
                <a:gd name="T10" fmla="*/ 377 w 499"/>
                <a:gd name="T11" fmla="*/ 107 h 324"/>
                <a:gd name="T12" fmla="*/ 388 w 499"/>
                <a:gd name="T13" fmla="*/ 260 h 324"/>
              </a:gdLst>
              <a:ahLst/>
              <a:cxnLst>
                <a:cxn ang="0">
                  <a:pos x="T0" y="T1"/>
                </a:cxn>
                <a:cxn ang="0">
                  <a:pos x="T2" y="T3"/>
                </a:cxn>
                <a:cxn ang="0">
                  <a:pos x="T4" y="T5"/>
                </a:cxn>
                <a:cxn ang="0">
                  <a:pos x="T6" y="T7"/>
                </a:cxn>
                <a:cxn ang="0">
                  <a:pos x="T8" y="T9"/>
                </a:cxn>
                <a:cxn ang="0">
                  <a:pos x="T10" y="T11"/>
                </a:cxn>
                <a:cxn ang="0">
                  <a:pos x="T12" y="T13"/>
                </a:cxn>
              </a:cxnLst>
              <a:rect l="0" t="0" r="r" b="b"/>
              <a:pathLst>
                <a:path w="499" h="324">
                  <a:moveTo>
                    <a:pt x="388" y="260"/>
                  </a:moveTo>
                  <a:cubicBezTo>
                    <a:pt x="371" y="311"/>
                    <a:pt x="291" y="324"/>
                    <a:pt x="254" y="287"/>
                  </a:cubicBezTo>
                  <a:cubicBezTo>
                    <a:pt x="213" y="316"/>
                    <a:pt x="142" y="310"/>
                    <a:pt x="122" y="258"/>
                  </a:cubicBezTo>
                  <a:cubicBezTo>
                    <a:pt x="28" y="273"/>
                    <a:pt x="0" y="165"/>
                    <a:pt x="77" y="135"/>
                  </a:cubicBezTo>
                  <a:cubicBezTo>
                    <a:pt x="73" y="73"/>
                    <a:pt x="150" y="32"/>
                    <a:pt x="203" y="61"/>
                  </a:cubicBezTo>
                  <a:cubicBezTo>
                    <a:pt x="255" y="0"/>
                    <a:pt x="370" y="20"/>
                    <a:pt x="377" y="107"/>
                  </a:cubicBezTo>
                  <a:cubicBezTo>
                    <a:pt x="487" y="116"/>
                    <a:pt x="499" y="234"/>
                    <a:pt x="388" y="26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7"/>
            <p:cNvSpPr>
              <a:spLocks/>
            </p:cNvSpPr>
            <p:nvPr/>
          </p:nvSpPr>
          <p:spPr bwMode="auto">
            <a:xfrm>
              <a:off x="1564" y="2861"/>
              <a:ext cx="473" cy="337"/>
            </a:xfrm>
            <a:custGeom>
              <a:avLst/>
              <a:gdLst>
                <a:gd name="T0" fmla="*/ 109 w 398"/>
                <a:gd name="T1" fmla="*/ 228 h 284"/>
                <a:gd name="T2" fmla="*/ 92 w 398"/>
                <a:gd name="T3" fmla="*/ 100 h 284"/>
                <a:gd name="T4" fmla="*/ 233 w 398"/>
                <a:gd name="T5" fmla="*/ 47 h 284"/>
                <a:gd name="T6" fmla="*/ 316 w 398"/>
                <a:gd name="T7" fmla="*/ 105 h 284"/>
                <a:gd name="T8" fmla="*/ 265 w 398"/>
                <a:gd name="T9" fmla="*/ 232 h 284"/>
                <a:gd name="T10" fmla="*/ 109 w 398"/>
                <a:gd name="T11" fmla="*/ 228 h 284"/>
              </a:gdLst>
              <a:ahLst/>
              <a:cxnLst>
                <a:cxn ang="0">
                  <a:pos x="T0" y="T1"/>
                </a:cxn>
                <a:cxn ang="0">
                  <a:pos x="T2" y="T3"/>
                </a:cxn>
                <a:cxn ang="0">
                  <a:pos x="T4" y="T5"/>
                </a:cxn>
                <a:cxn ang="0">
                  <a:pos x="T6" y="T7"/>
                </a:cxn>
                <a:cxn ang="0">
                  <a:pos x="T8" y="T9"/>
                </a:cxn>
                <a:cxn ang="0">
                  <a:pos x="T10" y="T11"/>
                </a:cxn>
              </a:cxnLst>
              <a:rect l="0" t="0" r="r" b="b"/>
              <a:pathLst>
                <a:path w="398" h="284">
                  <a:moveTo>
                    <a:pt x="109" y="228"/>
                  </a:moveTo>
                  <a:cubicBezTo>
                    <a:pt x="12" y="230"/>
                    <a:pt x="0" y="117"/>
                    <a:pt x="92" y="100"/>
                  </a:cubicBezTo>
                  <a:cubicBezTo>
                    <a:pt x="98" y="31"/>
                    <a:pt x="184" y="0"/>
                    <a:pt x="233" y="47"/>
                  </a:cubicBezTo>
                  <a:cubicBezTo>
                    <a:pt x="272" y="36"/>
                    <a:pt x="314" y="65"/>
                    <a:pt x="316" y="105"/>
                  </a:cubicBezTo>
                  <a:cubicBezTo>
                    <a:pt x="398" y="161"/>
                    <a:pt x="336" y="257"/>
                    <a:pt x="265" y="232"/>
                  </a:cubicBezTo>
                  <a:cubicBezTo>
                    <a:pt x="233" y="284"/>
                    <a:pt x="134" y="283"/>
                    <a:pt x="109" y="22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8"/>
            <p:cNvSpPr>
              <a:spLocks/>
            </p:cNvSpPr>
            <p:nvPr/>
          </p:nvSpPr>
          <p:spPr bwMode="auto">
            <a:xfrm>
              <a:off x="1823" y="-11"/>
              <a:ext cx="383" cy="230"/>
            </a:xfrm>
            <a:custGeom>
              <a:avLst/>
              <a:gdLst>
                <a:gd name="T0" fmla="*/ 218 w 322"/>
                <a:gd name="T1" fmla="*/ 168 h 193"/>
                <a:gd name="T2" fmla="*/ 149 w 322"/>
                <a:gd name="T3" fmla="*/ 172 h 193"/>
                <a:gd name="T4" fmla="*/ 71 w 322"/>
                <a:gd name="T5" fmla="*/ 156 h 193"/>
                <a:gd name="T6" fmla="*/ 51 w 322"/>
                <a:gd name="T7" fmla="*/ 75 h 193"/>
                <a:gd name="T8" fmla="*/ 85 w 322"/>
                <a:gd name="T9" fmla="*/ 38 h 193"/>
                <a:gd name="T10" fmla="*/ 155 w 322"/>
                <a:gd name="T11" fmla="*/ 24 h 193"/>
                <a:gd name="T12" fmla="*/ 198 w 322"/>
                <a:gd name="T13" fmla="*/ 31 h 193"/>
                <a:gd name="T14" fmla="*/ 244 w 322"/>
                <a:gd name="T15" fmla="*/ 57 h 193"/>
                <a:gd name="T16" fmla="*/ 274 w 322"/>
                <a:gd name="T17" fmla="*/ 144 h 193"/>
                <a:gd name="T18" fmla="*/ 218 w 322"/>
                <a:gd name="T19" fmla="*/ 16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2" h="193">
                  <a:moveTo>
                    <a:pt x="218" y="168"/>
                  </a:moveTo>
                  <a:cubicBezTo>
                    <a:pt x="203" y="189"/>
                    <a:pt x="165" y="193"/>
                    <a:pt x="149" y="172"/>
                  </a:cubicBezTo>
                  <a:cubicBezTo>
                    <a:pt x="126" y="191"/>
                    <a:pt x="83" y="184"/>
                    <a:pt x="71" y="156"/>
                  </a:cubicBezTo>
                  <a:cubicBezTo>
                    <a:pt x="15" y="159"/>
                    <a:pt x="0" y="98"/>
                    <a:pt x="51" y="75"/>
                  </a:cubicBezTo>
                  <a:cubicBezTo>
                    <a:pt x="49" y="55"/>
                    <a:pt x="65" y="38"/>
                    <a:pt x="85" y="38"/>
                  </a:cubicBezTo>
                  <a:cubicBezTo>
                    <a:pt x="90" y="6"/>
                    <a:pt x="138" y="0"/>
                    <a:pt x="155" y="24"/>
                  </a:cubicBezTo>
                  <a:cubicBezTo>
                    <a:pt x="168" y="14"/>
                    <a:pt x="190" y="17"/>
                    <a:pt x="198" y="31"/>
                  </a:cubicBezTo>
                  <a:cubicBezTo>
                    <a:pt x="217" y="24"/>
                    <a:pt x="241" y="36"/>
                    <a:pt x="244" y="57"/>
                  </a:cubicBezTo>
                  <a:cubicBezTo>
                    <a:pt x="298" y="47"/>
                    <a:pt x="322" y="118"/>
                    <a:pt x="274" y="144"/>
                  </a:cubicBezTo>
                  <a:cubicBezTo>
                    <a:pt x="273" y="170"/>
                    <a:pt x="238" y="182"/>
                    <a:pt x="218" y="16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9"/>
            <p:cNvSpPr>
              <a:spLocks/>
            </p:cNvSpPr>
            <p:nvPr/>
          </p:nvSpPr>
          <p:spPr bwMode="auto">
            <a:xfrm>
              <a:off x="1885" y="806"/>
              <a:ext cx="929" cy="2434"/>
            </a:xfrm>
            <a:custGeom>
              <a:avLst/>
              <a:gdLst>
                <a:gd name="T0" fmla="*/ 0 w 781"/>
                <a:gd name="T1" fmla="*/ 1 h 2046"/>
                <a:gd name="T2" fmla="*/ 617 w 781"/>
                <a:gd name="T3" fmla="*/ 1 h 2046"/>
                <a:gd name="T4" fmla="*/ 617 w 781"/>
                <a:gd name="T5" fmla="*/ 1 h 2046"/>
                <a:gd name="T6" fmla="*/ 781 w 781"/>
                <a:gd name="T7" fmla="*/ 148 h 2046"/>
                <a:gd name="T8" fmla="*/ 781 w 781"/>
                <a:gd name="T9" fmla="*/ 149 h 2046"/>
                <a:gd name="T10" fmla="*/ 781 w 781"/>
                <a:gd name="T11" fmla="*/ 2046 h 2046"/>
                <a:gd name="T12" fmla="*/ 742 w 781"/>
                <a:gd name="T13" fmla="*/ 2046 h 2046"/>
                <a:gd name="T14" fmla="*/ 742 w 781"/>
                <a:gd name="T15" fmla="*/ 149 h 2046"/>
                <a:gd name="T16" fmla="*/ 742 w 781"/>
                <a:gd name="T17" fmla="*/ 149 h 2046"/>
                <a:gd name="T18" fmla="*/ 617 w 781"/>
                <a:gd name="T19" fmla="*/ 39 h 2046"/>
                <a:gd name="T20" fmla="*/ 617 w 781"/>
                <a:gd name="T21" fmla="*/ 39 h 2046"/>
                <a:gd name="T22" fmla="*/ 0 w 781"/>
                <a:gd name="T23" fmla="*/ 39 h 2046"/>
                <a:gd name="T24" fmla="*/ 0 w 781"/>
                <a:gd name="T25" fmla="*/ 1 h 2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1" h="2046">
                  <a:moveTo>
                    <a:pt x="0" y="1"/>
                  </a:moveTo>
                  <a:cubicBezTo>
                    <a:pt x="617" y="1"/>
                    <a:pt x="617" y="1"/>
                    <a:pt x="617" y="1"/>
                  </a:cubicBezTo>
                  <a:cubicBezTo>
                    <a:pt x="617" y="1"/>
                    <a:pt x="617" y="1"/>
                    <a:pt x="617" y="1"/>
                  </a:cubicBezTo>
                  <a:cubicBezTo>
                    <a:pt x="721" y="0"/>
                    <a:pt x="776" y="49"/>
                    <a:pt x="781" y="148"/>
                  </a:cubicBezTo>
                  <a:cubicBezTo>
                    <a:pt x="781" y="149"/>
                    <a:pt x="781" y="149"/>
                    <a:pt x="781" y="149"/>
                  </a:cubicBezTo>
                  <a:cubicBezTo>
                    <a:pt x="781" y="2046"/>
                    <a:pt x="781" y="2046"/>
                    <a:pt x="781" y="2046"/>
                  </a:cubicBezTo>
                  <a:cubicBezTo>
                    <a:pt x="742" y="2046"/>
                    <a:pt x="742" y="2046"/>
                    <a:pt x="742" y="2046"/>
                  </a:cubicBezTo>
                  <a:cubicBezTo>
                    <a:pt x="742" y="149"/>
                    <a:pt x="742" y="149"/>
                    <a:pt x="742" y="149"/>
                  </a:cubicBezTo>
                  <a:cubicBezTo>
                    <a:pt x="742" y="149"/>
                    <a:pt x="742" y="149"/>
                    <a:pt x="742" y="149"/>
                  </a:cubicBezTo>
                  <a:cubicBezTo>
                    <a:pt x="738" y="75"/>
                    <a:pt x="697" y="39"/>
                    <a:pt x="617" y="39"/>
                  </a:cubicBezTo>
                  <a:cubicBezTo>
                    <a:pt x="617" y="39"/>
                    <a:pt x="617" y="39"/>
                    <a:pt x="617" y="39"/>
                  </a:cubicBezTo>
                  <a:cubicBezTo>
                    <a:pt x="0" y="39"/>
                    <a:pt x="0" y="39"/>
                    <a:pt x="0" y="39"/>
                  </a:cubicBezTo>
                  <a:cubicBezTo>
                    <a:pt x="0" y="1"/>
                    <a:pt x="0" y="1"/>
                    <a:pt x="0" y="1"/>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0"/>
            <p:cNvSpPr>
              <a:spLocks/>
            </p:cNvSpPr>
            <p:nvPr/>
          </p:nvSpPr>
          <p:spPr bwMode="auto">
            <a:xfrm>
              <a:off x="2287" y="409"/>
              <a:ext cx="724" cy="2831"/>
            </a:xfrm>
            <a:custGeom>
              <a:avLst/>
              <a:gdLst>
                <a:gd name="T0" fmla="*/ 0 w 609"/>
                <a:gd name="T1" fmla="*/ 0 h 2380"/>
                <a:gd name="T2" fmla="*/ 445 w 609"/>
                <a:gd name="T3" fmla="*/ 0 h 2380"/>
                <a:gd name="T4" fmla="*/ 445 w 609"/>
                <a:gd name="T5" fmla="*/ 0 h 2380"/>
                <a:gd name="T6" fmla="*/ 609 w 609"/>
                <a:gd name="T7" fmla="*/ 148 h 2380"/>
                <a:gd name="T8" fmla="*/ 609 w 609"/>
                <a:gd name="T9" fmla="*/ 149 h 2380"/>
                <a:gd name="T10" fmla="*/ 609 w 609"/>
                <a:gd name="T11" fmla="*/ 2380 h 2380"/>
                <a:gd name="T12" fmla="*/ 570 w 609"/>
                <a:gd name="T13" fmla="*/ 2380 h 2380"/>
                <a:gd name="T14" fmla="*/ 570 w 609"/>
                <a:gd name="T15" fmla="*/ 149 h 2380"/>
                <a:gd name="T16" fmla="*/ 570 w 609"/>
                <a:gd name="T17" fmla="*/ 149 h 2380"/>
                <a:gd name="T18" fmla="*/ 445 w 609"/>
                <a:gd name="T19" fmla="*/ 38 h 2380"/>
                <a:gd name="T20" fmla="*/ 445 w 609"/>
                <a:gd name="T21" fmla="*/ 38 h 2380"/>
                <a:gd name="T22" fmla="*/ 0 w 609"/>
                <a:gd name="T23" fmla="*/ 38 h 2380"/>
                <a:gd name="T24" fmla="*/ 0 w 609"/>
                <a:gd name="T25" fmla="*/ 0 h 2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9" h="2380">
                  <a:moveTo>
                    <a:pt x="0" y="0"/>
                  </a:moveTo>
                  <a:cubicBezTo>
                    <a:pt x="445" y="0"/>
                    <a:pt x="445" y="0"/>
                    <a:pt x="445" y="0"/>
                  </a:cubicBezTo>
                  <a:cubicBezTo>
                    <a:pt x="445" y="0"/>
                    <a:pt x="445" y="0"/>
                    <a:pt x="445" y="0"/>
                  </a:cubicBezTo>
                  <a:cubicBezTo>
                    <a:pt x="549" y="0"/>
                    <a:pt x="603" y="49"/>
                    <a:pt x="609" y="148"/>
                  </a:cubicBezTo>
                  <a:cubicBezTo>
                    <a:pt x="609" y="149"/>
                    <a:pt x="609" y="149"/>
                    <a:pt x="609" y="149"/>
                  </a:cubicBezTo>
                  <a:cubicBezTo>
                    <a:pt x="609" y="2380"/>
                    <a:pt x="609" y="2380"/>
                    <a:pt x="609" y="2380"/>
                  </a:cubicBezTo>
                  <a:cubicBezTo>
                    <a:pt x="570" y="2380"/>
                    <a:pt x="570" y="2380"/>
                    <a:pt x="570" y="2380"/>
                  </a:cubicBezTo>
                  <a:cubicBezTo>
                    <a:pt x="570" y="149"/>
                    <a:pt x="570" y="149"/>
                    <a:pt x="570" y="149"/>
                  </a:cubicBezTo>
                  <a:cubicBezTo>
                    <a:pt x="570" y="149"/>
                    <a:pt x="570" y="149"/>
                    <a:pt x="570" y="149"/>
                  </a:cubicBezTo>
                  <a:cubicBezTo>
                    <a:pt x="566" y="75"/>
                    <a:pt x="524" y="38"/>
                    <a:pt x="445" y="38"/>
                  </a:cubicBezTo>
                  <a:cubicBezTo>
                    <a:pt x="445" y="38"/>
                    <a:pt x="445" y="38"/>
                    <a:pt x="445" y="38"/>
                  </a:cubicBezTo>
                  <a:cubicBezTo>
                    <a:pt x="0" y="38"/>
                    <a:pt x="0" y="38"/>
                    <a:pt x="0" y="38"/>
                  </a:cubicBezTo>
                  <a:cubicBezTo>
                    <a:pt x="0" y="0"/>
                    <a:pt x="0" y="0"/>
                    <a:pt x="0"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1"/>
            <p:cNvSpPr>
              <a:spLocks/>
            </p:cNvSpPr>
            <p:nvPr/>
          </p:nvSpPr>
          <p:spPr bwMode="auto">
            <a:xfrm>
              <a:off x="1635" y="1892"/>
              <a:ext cx="1081" cy="1348"/>
            </a:xfrm>
            <a:custGeom>
              <a:avLst/>
              <a:gdLst>
                <a:gd name="T0" fmla="*/ 0 w 909"/>
                <a:gd name="T1" fmla="*/ 0 h 1133"/>
                <a:gd name="T2" fmla="*/ 745 w 909"/>
                <a:gd name="T3" fmla="*/ 0 h 1133"/>
                <a:gd name="T4" fmla="*/ 745 w 909"/>
                <a:gd name="T5" fmla="*/ 0 h 1133"/>
                <a:gd name="T6" fmla="*/ 909 w 909"/>
                <a:gd name="T7" fmla="*/ 148 h 1133"/>
                <a:gd name="T8" fmla="*/ 909 w 909"/>
                <a:gd name="T9" fmla="*/ 149 h 1133"/>
                <a:gd name="T10" fmla="*/ 909 w 909"/>
                <a:gd name="T11" fmla="*/ 1133 h 1133"/>
                <a:gd name="T12" fmla="*/ 870 w 909"/>
                <a:gd name="T13" fmla="*/ 1133 h 1133"/>
                <a:gd name="T14" fmla="*/ 870 w 909"/>
                <a:gd name="T15" fmla="*/ 149 h 1133"/>
                <a:gd name="T16" fmla="*/ 870 w 909"/>
                <a:gd name="T17" fmla="*/ 149 h 1133"/>
                <a:gd name="T18" fmla="*/ 745 w 909"/>
                <a:gd name="T19" fmla="*/ 38 h 1133"/>
                <a:gd name="T20" fmla="*/ 745 w 909"/>
                <a:gd name="T21" fmla="*/ 38 h 1133"/>
                <a:gd name="T22" fmla="*/ 0 w 909"/>
                <a:gd name="T23" fmla="*/ 38 h 1133"/>
                <a:gd name="T24" fmla="*/ 0 w 909"/>
                <a:gd name="T25" fmla="*/ 0 h 1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9" h="1133">
                  <a:moveTo>
                    <a:pt x="0" y="0"/>
                  </a:moveTo>
                  <a:cubicBezTo>
                    <a:pt x="745" y="0"/>
                    <a:pt x="745" y="0"/>
                    <a:pt x="745" y="0"/>
                  </a:cubicBezTo>
                  <a:cubicBezTo>
                    <a:pt x="745" y="0"/>
                    <a:pt x="745" y="0"/>
                    <a:pt x="745" y="0"/>
                  </a:cubicBezTo>
                  <a:cubicBezTo>
                    <a:pt x="849" y="0"/>
                    <a:pt x="903" y="49"/>
                    <a:pt x="909" y="148"/>
                  </a:cubicBezTo>
                  <a:cubicBezTo>
                    <a:pt x="909" y="149"/>
                    <a:pt x="909" y="149"/>
                    <a:pt x="909" y="149"/>
                  </a:cubicBezTo>
                  <a:cubicBezTo>
                    <a:pt x="909" y="1133"/>
                    <a:pt x="909" y="1133"/>
                    <a:pt x="909" y="1133"/>
                  </a:cubicBezTo>
                  <a:cubicBezTo>
                    <a:pt x="870" y="1133"/>
                    <a:pt x="870" y="1133"/>
                    <a:pt x="870" y="1133"/>
                  </a:cubicBezTo>
                  <a:cubicBezTo>
                    <a:pt x="870" y="149"/>
                    <a:pt x="870" y="149"/>
                    <a:pt x="870" y="149"/>
                  </a:cubicBezTo>
                  <a:cubicBezTo>
                    <a:pt x="870" y="149"/>
                    <a:pt x="870" y="149"/>
                    <a:pt x="870" y="149"/>
                  </a:cubicBezTo>
                  <a:cubicBezTo>
                    <a:pt x="866" y="75"/>
                    <a:pt x="824" y="38"/>
                    <a:pt x="745" y="38"/>
                  </a:cubicBezTo>
                  <a:cubicBezTo>
                    <a:pt x="745" y="38"/>
                    <a:pt x="745" y="38"/>
                    <a:pt x="745" y="38"/>
                  </a:cubicBezTo>
                  <a:cubicBezTo>
                    <a:pt x="0" y="38"/>
                    <a:pt x="0" y="38"/>
                    <a:pt x="0" y="38"/>
                  </a:cubicBezTo>
                  <a:cubicBezTo>
                    <a:pt x="0" y="0"/>
                    <a:pt x="0" y="0"/>
                    <a:pt x="0" y="0"/>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2"/>
            <p:cNvSpPr>
              <a:spLocks/>
            </p:cNvSpPr>
            <p:nvPr/>
          </p:nvSpPr>
          <p:spPr bwMode="auto">
            <a:xfrm>
              <a:off x="1903" y="1394"/>
              <a:ext cx="711" cy="1846"/>
            </a:xfrm>
            <a:custGeom>
              <a:avLst/>
              <a:gdLst>
                <a:gd name="T0" fmla="*/ 0 w 598"/>
                <a:gd name="T1" fmla="*/ 0 h 1552"/>
                <a:gd name="T2" fmla="*/ 435 w 598"/>
                <a:gd name="T3" fmla="*/ 0 h 1552"/>
                <a:gd name="T4" fmla="*/ 435 w 598"/>
                <a:gd name="T5" fmla="*/ 0 h 1552"/>
                <a:gd name="T6" fmla="*/ 598 w 598"/>
                <a:gd name="T7" fmla="*/ 148 h 1552"/>
                <a:gd name="T8" fmla="*/ 598 w 598"/>
                <a:gd name="T9" fmla="*/ 149 h 1552"/>
                <a:gd name="T10" fmla="*/ 598 w 598"/>
                <a:gd name="T11" fmla="*/ 1552 h 1552"/>
                <a:gd name="T12" fmla="*/ 560 w 598"/>
                <a:gd name="T13" fmla="*/ 1552 h 1552"/>
                <a:gd name="T14" fmla="*/ 560 w 598"/>
                <a:gd name="T15" fmla="*/ 149 h 1552"/>
                <a:gd name="T16" fmla="*/ 560 w 598"/>
                <a:gd name="T17" fmla="*/ 149 h 1552"/>
                <a:gd name="T18" fmla="*/ 435 w 598"/>
                <a:gd name="T19" fmla="*/ 38 h 1552"/>
                <a:gd name="T20" fmla="*/ 435 w 598"/>
                <a:gd name="T21" fmla="*/ 39 h 1552"/>
                <a:gd name="T22" fmla="*/ 0 w 598"/>
                <a:gd name="T23" fmla="*/ 39 h 1552"/>
                <a:gd name="T24" fmla="*/ 0 w 598"/>
                <a:gd name="T25" fmla="*/ 0 h 1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8" h="1552">
                  <a:moveTo>
                    <a:pt x="0" y="0"/>
                  </a:moveTo>
                  <a:cubicBezTo>
                    <a:pt x="435" y="0"/>
                    <a:pt x="435" y="0"/>
                    <a:pt x="435" y="0"/>
                  </a:cubicBezTo>
                  <a:cubicBezTo>
                    <a:pt x="435" y="0"/>
                    <a:pt x="435" y="0"/>
                    <a:pt x="435" y="0"/>
                  </a:cubicBezTo>
                  <a:cubicBezTo>
                    <a:pt x="538" y="0"/>
                    <a:pt x="593" y="49"/>
                    <a:pt x="598" y="148"/>
                  </a:cubicBezTo>
                  <a:cubicBezTo>
                    <a:pt x="598" y="149"/>
                    <a:pt x="598" y="149"/>
                    <a:pt x="598" y="149"/>
                  </a:cubicBezTo>
                  <a:cubicBezTo>
                    <a:pt x="598" y="1552"/>
                    <a:pt x="598" y="1552"/>
                    <a:pt x="598" y="1552"/>
                  </a:cubicBezTo>
                  <a:cubicBezTo>
                    <a:pt x="560" y="1552"/>
                    <a:pt x="560" y="1552"/>
                    <a:pt x="560" y="1552"/>
                  </a:cubicBezTo>
                  <a:cubicBezTo>
                    <a:pt x="560" y="149"/>
                    <a:pt x="560" y="149"/>
                    <a:pt x="560" y="149"/>
                  </a:cubicBezTo>
                  <a:cubicBezTo>
                    <a:pt x="560" y="149"/>
                    <a:pt x="560" y="149"/>
                    <a:pt x="560" y="149"/>
                  </a:cubicBezTo>
                  <a:cubicBezTo>
                    <a:pt x="555" y="75"/>
                    <a:pt x="514" y="38"/>
                    <a:pt x="435" y="38"/>
                  </a:cubicBezTo>
                  <a:cubicBezTo>
                    <a:pt x="435" y="39"/>
                    <a:pt x="435" y="39"/>
                    <a:pt x="435" y="39"/>
                  </a:cubicBezTo>
                  <a:cubicBezTo>
                    <a:pt x="0" y="39"/>
                    <a:pt x="0" y="39"/>
                    <a:pt x="0" y="39"/>
                  </a:cubicBezTo>
                  <a:cubicBezTo>
                    <a:pt x="0" y="0"/>
                    <a:pt x="0" y="0"/>
                    <a:pt x="0"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3"/>
            <p:cNvSpPr>
              <a:spLocks/>
            </p:cNvSpPr>
            <p:nvPr/>
          </p:nvSpPr>
          <p:spPr bwMode="auto">
            <a:xfrm>
              <a:off x="2865" y="628"/>
              <a:ext cx="814" cy="2612"/>
            </a:xfrm>
            <a:custGeom>
              <a:avLst/>
              <a:gdLst>
                <a:gd name="T0" fmla="*/ 684 w 684"/>
                <a:gd name="T1" fmla="*/ 362 h 2196"/>
                <a:gd name="T2" fmla="*/ 163 w 684"/>
                <a:gd name="T3" fmla="*/ 362 h 2196"/>
                <a:gd name="T4" fmla="*/ 163 w 684"/>
                <a:gd name="T5" fmla="*/ 362 h 2196"/>
                <a:gd name="T6" fmla="*/ 38 w 684"/>
                <a:gd name="T7" fmla="*/ 405 h 2196"/>
                <a:gd name="T8" fmla="*/ 38 w 684"/>
                <a:gd name="T9" fmla="*/ 149 h 2196"/>
                <a:gd name="T10" fmla="*/ 38 w 684"/>
                <a:gd name="T11" fmla="*/ 149 h 2196"/>
                <a:gd name="T12" fmla="*/ 163 w 684"/>
                <a:gd name="T13" fmla="*/ 39 h 2196"/>
                <a:gd name="T14" fmla="*/ 163 w 684"/>
                <a:gd name="T15" fmla="*/ 39 h 2196"/>
                <a:gd name="T16" fmla="*/ 395 w 684"/>
                <a:gd name="T17" fmla="*/ 39 h 2196"/>
                <a:gd name="T18" fmla="*/ 395 w 684"/>
                <a:gd name="T19" fmla="*/ 0 h 2196"/>
                <a:gd name="T20" fmla="*/ 163 w 684"/>
                <a:gd name="T21" fmla="*/ 0 h 2196"/>
                <a:gd name="T22" fmla="*/ 163 w 684"/>
                <a:gd name="T23" fmla="*/ 0 h 2196"/>
                <a:gd name="T24" fmla="*/ 0 w 684"/>
                <a:gd name="T25" fmla="*/ 148 h 2196"/>
                <a:gd name="T26" fmla="*/ 0 w 684"/>
                <a:gd name="T27" fmla="*/ 149 h 2196"/>
                <a:gd name="T28" fmla="*/ 0 w 684"/>
                <a:gd name="T29" fmla="*/ 2196 h 2196"/>
                <a:gd name="T30" fmla="*/ 38 w 684"/>
                <a:gd name="T31" fmla="*/ 2196 h 2196"/>
                <a:gd name="T32" fmla="*/ 38 w 684"/>
                <a:gd name="T33" fmla="*/ 511 h 2196"/>
                <a:gd name="T34" fmla="*/ 38 w 684"/>
                <a:gd name="T35" fmla="*/ 511 h 2196"/>
                <a:gd name="T36" fmla="*/ 163 w 684"/>
                <a:gd name="T37" fmla="*/ 401 h 2196"/>
                <a:gd name="T38" fmla="*/ 163 w 684"/>
                <a:gd name="T39" fmla="*/ 401 h 2196"/>
                <a:gd name="T40" fmla="*/ 684 w 684"/>
                <a:gd name="T41" fmla="*/ 401 h 2196"/>
                <a:gd name="T42" fmla="*/ 684 w 684"/>
                <a:gd name="T43" fmla="*/ 362 h 2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4" h="2196">
                  <a:moveTo>
                    <a:pt x="684" y="362"/>
                  </a:moveTo>
                  <a:cubicBezTo>
                    <a:pt x="163" y="362"/>
                    <a:pt x="163" y="362"/>
                    <a:pt x="163" y="362"/>
                  </a:cubicBezTo>
                  <a:cubicBezTo>
                    <a:pt x="163" y="362"/>
                    <a:pt x="163" y="362"/>
                    <a:pt x="163" y="362"/>
                  </a:cubicBezTo>
                  <a:cubicBezTo>
                    <a:pt x="107" y="362"/>
                    <a:pt x="66" y="376"/>
                    <a:pt x="38" y="405"/>
                  </a:cubicBezTo>
                  <a:cubicBezTo>
                    <a:pt x="38" y="149"/>
                    <a:pt x="38" y="149"/>
                    <a:pt x="38" y="149"/>
                  </a:cubicBezTo>
                  <a:cubicBezTo>
                    <a:pt x="38" y="149"/>
                    <a:pt x="38" y="149"/>
                    <a:pt x="38" y="149"/>
                  </a:cubicBezTo>
                  <a:cubicBezTo>
                    <a:pt x="43" y="75"/>
                    <a:pt x="84" y="38"/>
                    <a:pt x="163" y="39"/>
                  </a:cubicBezTo>
                  <a:cubicBezTo>
                    <a:pt x="163" y="39"/>
                    <a:pt x="163" y="39"/>
                    <a:pt x="163" y="39"/>
                  </a:cubicBezTo>
                  <a:cubicBezTo>
                    <a:pt x="395" y="39"/>
                    <a:pt x="395" y="39"/>
                    <a:pt x="395" y="39"/>
                  </a:cubicBezTo>
                  <a:cubicBezTo>
                    <a:pt x="395" y="0"/>
                    <a:pt x="395" y="0"/>
                    <a:pt x="395" y="0"/>
                  </a:cubicBezTo>
                  <a:cubicBezTo>
                    <a:pt x="163" y="0"/>
                    <a:pt x="163" y="0"/>
                    <a:pt x="163" y="0"/>
                  </a:cubicBezTo>
                  <a:cubicBezTo>
                    <a:pt x="163" y="0"/>
                    <a:pt x="163" y="0"/>
                    <a:pt x="163" y="0"/>
                  </a:cubicBezTo>
                  <a:cubicBezTo>
                    <a:pt x="60" y="0"/>
                    <a:pt x="5" y="49"/>
                    <a:pt x="0" y="148"/>
                  </a:cubicBezTo>
                  <a:cubicBezTo>
                    <a:pt x="0" y="149"/>
                    <a:pt x="0" y="149"/>
                    <a:pt x="0" y="149"/>
                  </a:cubicBezTo>
                  <a:cubicBezTo>
                    <a:pt x="0" y="2196"/>
                    <a:pt x="0" y="2196"/>
                    <a:pt x="0" y="2196"/>
                  </a:cubicBezTo>
                  <a:cubicBezTo>
                    <a:pt x="38" y="2196"/>
                    <a:pt x="38" y="2196"/>
                    <a:pt x="38" y="2196"/>
                  </a:cubicBezTo>
                  <a:cubicBezTo>
                    <a:pt x="38" y="511"/>
                    <a:pt x="38" y="511"/>
                    <a:pt x="38" y="511"/>
                  </a:cubicBezTo>
                  <a:cubicBezTo>
                    <a:pt x="38" y="511"/>
                    <a:pt x="38" y="511"/>
                    <a:pt x="38" y="511"/>
                  </a:cubicBezTo>
                  <a:cubicBezTo>
                    <a:pt x="43" y="437"/>
                    <a:pt x="84" y="400"/>
                    <a:pt x="163" y="401"/>
                  </a:cubicBezTo>
                  <a:cubicBezTo>
                    <a:pt x="163" y="401"/>
                    <a:pt x="163" y="401"/>
                    <a:pt x="163" y="401"/>
                  </a:cubicBezTo>
                  <a:cubicBezTo>
                    <a:pt x="684" y="401"/>
                    <a:pt x="684" y="401"/>
                    <a:pt x="684" y="401"/>
                  </a:cubicBezTo>
                  <a:cubicBezTo>
                    <a:pt x="684" y="362"/>
                    <a:pt x="684" y="362"/>
                    <a:pt x="684" y="362"/>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4"/>
            <p:cNvSpPr>
              <a:spLocks/>
            </p:cNvSpPr>
            <p:nvPr/>
          </p:nvSpPr>
          <p:spPr bwMode="auto">
            <a:xfrm>
              <a:off x="3153" y="1645"/>
              <a:ext cx="1017" cy="1595"/>
            </a:xfrm>
            <a:custGeom>
              <a:avLst/>
              <a:gdLst>
                <a:gd name="T0" fmla="*/ 855 w 855"/>
                <a:gd name="T1" fmla="*/ 0 h 1341"/>
                <a:gd name="T2" fmla="*/ 163 w 855"/>
                <a:gd name="T3" fmla="*/ 0 h 1341"/>
                <a:gd name="T4" fmla="*/ 163 w 855"/>
                <a:gd name="T5" fmla="*/ 0 h 1341"/>
                <a:gd name="T6" fmla="*/ 0 w 855"/>
                <a:gd name="T7" fmla="*/ 148 h 1341"/>
                <a:gd name="T8" fmla="*/ 0 w 855"/>
                <a:gd name="T9" fmla="*/ 149 h 1341"/>
                <a:gd name="T10" fmla="*/ 0 w 855"/>
                <a:gd name="T11" fmla="*/ 1341 h 1341"/>
                <a:gd name="T12" fmla="*/ 38 w 855"/>
                <a:gd name="T13" fmla="*/ 1341 h 1341"/>
                <a:gd name="T14" fmla="*/ 38 w 855"/>
                <a:gd name="T15" fmla="*/ 149 h 1341"/>
                <a:gd name="T16" fmla="*/ 38 w 855"/>
                <a:gd name="T17" fmla="*/ 149 h 1341"/>
                <a:gd name="T18" fmla="*/ 163 w 855"/>
                <a:gd name="T19" fmla="*/ 39 h 1341"/>
                <a:gd name="T20" fmla="*/ 163 w 855"/>
                <a:gd name="T21" fmla="*/ 39 h 1341"/>
                <a:gd name="T22" fmla="*/ 855 w 855"/>
                <a:gd name="T23" fmla="*/ 39 h 1341"/>
                <a:gd name="T24" fmla="*/ 855 w 855"/>
                <a:gd name="T25" fmla="*/ 0 h 1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5" h="1341">
                  <a:moveTo>
                    <a:pt x="855" y="0"/>
                  </a:moveTo>
                  <a:cubicBezTo>
                    <a:pt x="163" y="0"/>
                    <a:pt x="163" y="0"/>
                    <a:pt x="163" y="0"/>
                  </a:cubicBezTo>
                  <a:cubicBezTo>
                    <a:pt x="163" y="0"/>
                    <a:pt x="163" y="0"/>
                    <a:pt x="163" y="0"/>
                  </a:cubicBezTo>
                  <a:cubicBezTo>
                    <a:pt x="59" y="0"/>
                    <a:pt x="5" y="49"/>
                    <a:pt x="0" y="148"/>
                  </a:cubicBezTo>
                  <a:cubicBezTo>
                    <a:pt x="0" y="149"/>
                    <a:pt x="0" y="149"/>
                    <a:pt x="0" y="149"/>
                  </a:cubicBezTo>
                  <a:cubicBezTo>
                    <a:pt x="0" y="1341"/>
                    <a:pt x="0" y="1341"/>
                    <a:pt x="0" y="1341"/>
                  </a:cubicBezTo>
                  <a:cubicBezTo>
                    <a:pt x="38" y="1341"/>
                    <a:pt x="38" y="1341"/>
                    <a:pt x="38" y="1341"/>
                  </a:cubicBezTo>
                  <a:cubicBezTo>
                    <a:pt x="38" y="149"/>
                    <a:pt x="38" y="149"/>
                    <a:pt x="38" y="149"/>
                  </a:cubicBezTo>
                  <a:cubicBezTo>
                    <a:pt x="38" y="149"/>
                    <a:pt x="38" y="149"/>
                    <a:pt x="38" y="149"/>
                  </a:cubicBezTo>
                  <a:cubicBezTo>
                    <a:pt x="42" y="75"/>
                    <a:pt x="84" y="38"/>
                    <a:pt x="163" y="39"/>
                  </a:cubicBezTo>
                  <a:cubicBezTo>
                    <a:pt x="163" y="39"/>
                    <a:pt x="163" y="39"/>
                    <a:pt x="163" y="39"/>
                  </a:cubicBezTo>
                  <a:cubicBezTo>
                    <a:pt x="855" y="39"/>
                    <a:pt x="855" y="39"/>
                    <a:pt x="855" y="39"/>
                  </a:cubicBezTo>
                  <a:cubicBezTo>
                    <a:pt x="855" y="0"/>
                    <a:pt x="855" y="0"/>
                    <a:pt x="855"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5"/>
            <p:cNvSpPr>
              <a:spLocks/>
            </p:cNvSpPr>
            <p:nvPr/>
          </p:nvSpPr>
          <p:spPr bwMode="auto">
            <a:xfrm>
              <a:off x="3059" y="2334"/>
              <a:ext cx="738" cy="906"/>
            </a:xfrm>
            <a:custGeom>
              <a:avLst/>
              <a:gdLst>
                <a:gd name="T0" fmla="*/ 620 w 620"/>
                <a:gd name="T1" fmla="*/ 1 h 762"/>
                <a:gd name="T2" fmla="*/ 163 w 620"/>
                <a:gd name="T3" fmla="*/ 1 h 762"/>
                <a:gd name="T4" fmla="*/ 163 w 620"/>
                <a:gd name="T5" fmla="*/ 1 h 762"/>
                <a:gd name="T6" fmla="*/ 0 w 620"/>
                <a:gd name="T7" fmla="*/ 149 h 762"/>
                <a:gd name="T8" fmla="*/ 0 w 620"/>
                <a:gd name="T9" fmla="*/ 150 h 762"/>
                <a:gd name="T10" fmla="*/ 0 w 620"/>
                <a:gd name="T11" fmla="*/ 762 h 762"/>
                <a:gd name="T12" fmla="*/ 39 w 620"/>
                <a:gd name="T13" fmla="*/ 762 h 762"/>
                <a:gd name="T14" fmla="*/ 39 w 620"/>
                <a:gd name="T15" fmla="*/ 150 h 762"/>
                <a:gd name="T16" fmla="*/ 38 w 620"/>
                <a:gd name="T17" fmla="*/ 150 h 762"/>
                <a:gd name="T18" fmla="*/ 163 w 620"/>
                <a:gd name="T19" fmla="*/ 39 h 762"/>
                <a:gd name="T20" fmla="*/ 163 w 620"/>
                <a:gd name="T21" fmla="*/ 39 h 762"/>
                <a:gd name="T22" fmla="*/ 620 w 620"/>
                <a:gd name="T23" fmla="*/ 39 h 762"/>
                <a:gd name="T24" fmla="*/ 620 w 620"/>
                <a:gd name="T25" fmla="*/ 1 h 7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0" h="762">
                  <a:moveTo>
                    <a:pt x="620" y="1"/>
                  </a:moveTo>
                  <a:cubicBezTo>
                    <a:pt x="163" y="1"/>
                    <a:pt x="163" y="1"/>
                    <a:pt x="163" y="1"/>
                  </a:cubicBezTo>
                  <a:cubicBezTo>
                    <a:pt x="163" y="1"/>
                    <a:pt x="163" y="1"/>
                    <a:pt x="163" y="1"/>
                  </a:cubicBezTo>
                  <a:cubicBezTo>
                    <a:pt x="60" y="0"/>
                    <a:pt x="5" y="50"/>
                    <a:pt x="0" y="149"/>
                  </a:cubicBezTo>
                  <a:cubicBezTo>
                    <a:pt x="0" y="150"/>
                    <a:pt x="0" y="150"/>
                    <a:pt x="0" y="150"/>
                  </a:cubicBezTo>
                  <a:cubicBezTo>
                    <a:pt x="0" y="762"/>
                    <a:pt x="0" y="762"/>
                    <a:pt x="0" y="762"/>
                  </a:cubicBezTo>
                  <a:cubicBezTo>
                    <a:pt x="39" y="762"/>
                    <a:pt x="39" y="762"/>
                    <a:pt x="39" y="762"/>
                  </a:cubicBezTo>
                  <a:cubicBezTo>
                    <a:pt x="39" y="150"/>
                    <a:pt x="39" y="150"/>
                    <a:pt x="39" y="150"/>
                  </a:cubicBezTo>
                  <a:cubicBezTo>
                    <a:pt x="38" y="150"/>
                    <a:pt x="38" y="150"/>
                    <a:pt x="38" y="150"/>
                  </a:cubicBezTo>
                  <a:cubicBezTo>
                    <a:pt x="43" y="76"/>
                    <a:pt x="84" y="39"/>
                    <a:pt x="163" y="39"/>
                  </a:cubicBezTo>
                  <a:cubicBezTo>
                    <a:pt x="163" y="39"/>
                    <a:pt x="163" y="39"/>
                    <a:pt x="163" y="39"/>
                  </a:cubicBezTo>
                  <a:cubicBezTo>
                    <a:pt x="620" y="39"/>
                    <a:pt x="620" y="39"/>
                    <a:pt x="620" y="39"/>
                  </a:cubicBezTo>
                  <a:cubicBezTo>
                    <a:pt x="620" y="1"/>
                    <a:pt x="620" y="1"/>
                    <a:pt x="620" y="1"/>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6"/>
            <p:cNvSpPr>
              <a:spLocks/>
            </p:cNvSpPr>
            <p:nvPr/>
          </p:nvSpPr>
          <p:spPr bwMode="auto">
            <a:xfrm>
              <a:off x="2029" y="272"/>
              <a:ext cx="317" cy="318"/>
            </a:xfrm>
            <a:custGeom>
              <a:avLst/>
              <a:gdLst>
                <a:gd name="T0" fmla="*/ 224 w 267"/>
                <a:gd name="T1" fmla="*/ 267 h 267"/>
                <a:gd name="T2" fmla="*/ 43 w 267"/>
                <a:gd name="T3" fmla="*/ 267 h 267"/>
                <a:gd name="T4" fmla="*/ 0 w 267"/>
                <a:gd name="T5" fmla="*/ 224 h 267"/>
                <a:gd name="T6" fmla="*/ 0 w 267"/>
                <a:gd name="T7" fmla="*/ 43 h 267"/>
                <a:gd name="T8" fmla="*/ 43 w 267"/>
                <a:gd name="T9" fmla="*/ 0 h 267"/>
                <a:gd name="T10" fmla="*/ 224 w 267"/>
                <a:gd name="T11" fmla="*/ 0 h 267"/>
                <a:gd name="T12" fmla="*/ 267 w 267"/>
                <a:gd name="T13" fmla="*/ 43 h 267"/>
                <a:gd name="T14" fmla="*/ 267 w 267"/>
                <a:gd name="T15" fmla="*/ 224 h 267"/>
                <a:gd name="T16" fmla="*/ 224 w 267"/>
                <a:gd name="T17" fmla="*/ 26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7" h="267">
                  <a:moveTo>
                    <a:pt x="224" y="267"/>
                  </a:moveTo>
                  <a:cubicBezTo>
                    <a:pt x="43" y="267"/>
                    <a:pt x="43" y="267"/>
                    <a:pt x="43" y="267"/>
                  </a:cubicBezTo>
                  <a:cubicBezTo>
                    <a:pt x="20" y="267"/>
                    <a:pt x="0" y="247"/>
                    <a:pt x="0" y="224"/>
                  </a:cubicBezTo>
                  <a:cubicBezTo>
                    <a:pt x="0" y="43"/>
                    <a:pt x="0" y="43"/>
                    <a:pt x="0" y="43"/>
                  </a:cubicBezTo>
                  <a:cubicBezTo>
                    <a:pt x="0" y="19"/>
                    <a:pt x="20" y="0"/>
                    <a:pt x="43" y="0"/>
                  </a:cubicBezTo>
                  <a:cubicBezTo>
                    <a:pt x="224" y="0"/>
                    <a:pt x="224" y="0"/>
                    <a:pt x="224" y="0"/>
                  </a:cubicBezTo>
                  <a:cubicBezTo>
                    <a:pt x="247" y="0"/>
                    <a:pt x="267" y="19"/>
                    <a:pt x="267" y="43"/>
                  </a:cubicBezTo>
                  <a:cubicBezTo>
                    <a:pt x="267" y="224"/>
                    <a:pt x="267" y="224"/>
                    <a:pt x="267" y="224"/>
                  </a:cubicBezTo>
                  <a:cubicBezTo>
                    <a:pt x="267" y="247"/>
                    <a:pt x="247" y="267"/>
                    <a:pt x="224" y="267"/>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7"/>
            <p:cNvSpPr>
              <a:spLocks/>
            </p:cNvSpPr>
            <p:nvPr/>
          </p:nvSpPr>
          <p:spPr bwMode="auto">
            <a:xfrm>
              <a:off x="3304" y="490"/>
              <a:ext cx="318" cy="316"/>
            </a:xfrm>
            <a:custGeom>
              <a:avLst/>
              <a:gdLst>
                <a:gd name="T0" fmla="*/ 224 w 267"/>
                <a:gd name="T1" fmla="*/ 266 h 266"/>
                <a:gd name="T2" fmla="*/ 43 w 267"/>
                <a:gd name="T3" fmla="*/ 266 h 266"/>
                <a:gd name="T4" fmla="*/ 0 w 267"/>
                <a:gd name="T5" fmla="*/ 223 h 266"/>
                <a:gd name="T6" fmla="*/ 0 w 267"/>
                <a:gd name="T7" fmla="*/ 43 h 266"/>
                <a:gd name="T8" fmla="*/ 43 w 267"/>
                <a:gd name="T9" fmla="*/ 0 h 266"/>
                <a:gd name="T10" fmla="*/ 224 w 267"/>
                <a:gd name="T11" fmla="*/ 0 h 266"/>
                <a:gd name="T12" fmla="*/ 267 w 267"/>
                <a:gd name="T13" fmla="*/ 43 h 266"/>
                <a:gd name="T14" fmla="*/ 267 w 267"/>
                <a:gd name="T15" fmla="*/ 223 h 266"/>
                <a:gd name="T16" fmla="*/ 224 w 267"/>
                <a:gd name="T17"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7" h="266">
                  <a:moveTo>
                    <a:pt x="224" y="266"/>
                  </a:moveTo>
                  <a:cubicBezTo>
                    <a:pt x="43" y="266"/>
                    <a:pt x="43" y="266"/>
                    <a:pt x="43" y="266"/>
                  </a:cubicBezTo>
                  <a:cubicBezTo>
                    <a:pt x="20" y="266"/>
                    <a:pt x="0" y="247"/>
                    <a:pt x="0" y="223"/>
                  </a:cubicBezTo>
                  <a:cubicBezTo>
                    <a:pt x="0" y="43"/>
                    <a:pt x="0" y="43"/>
                    <a:pt x="0" y="43"/>
                  </a:cubicBezTo>
                  <a:cubicBezTo>
                    <a:pt x="0" y="19"/>
                    <a:pt x="20" y="0"/>
                    <a:pt x="43" y="0"/>
                  </a:cubicBezTo>
                  <a:cubicBezTo>
                    <a:pt x="224" y="0"/>
                    <a:pt x="224" y="0"/>
                    <a:pt x="224" y="0"/>
                  </a:cubicBezTo>
                  <a:cubicBezTo>
                    <a:pt x="247" y="0"/>
                    <a:pt x="267" y="19"/>
                    <a:pt x="267" y="43"/>
                  </a:cubicBezTo>
                  <a:cubicBezTo>
                    <a:pt x="267" y="223"/>
                    <a:pt x="267" y="223"/>
                    <a:pt x="267" y="223"/>
                  </a:cubicBezTo>
                  <a:cubicBezTo>
                    <a:pt x="267" y="247"/>
                    <a:pt x="247" y="266"/>
                    <a:pt x="224" y="266"/>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18"/>
            <p:cNvSpPr>
              <a:spLocks/>
            </p:cNvSpPr>
            <p:nvPr/>
          </p:nvSpPr>
          <p:spPr bwMode="auto">
            <a:xfrm>
              <a:off x="3623" y="922"/>
              <a:ext cx="317" cy="317"/>
            </a:xfrm>
            <a:custGeom>
              <a:avLst/>
              <a:gdLst>
                <a:gd name="T0" fmla="*/ 224 w 267"/>
                <a:gd name="T1" fmla="*/ 267 h 267"/>
                <a:gd name="T2" fmla="*/ 43 w 267"/>
                <a:gd name="T3" fmla="*/ 267 h 267"/>
                <a:gd name="T4" fmla="*/ 0 w 267"/>
                <a:gd name="T5" fmla="*/ 224 h 267"/>
                <a:gd name="T6" fmla="*/ 0 w 267"/>
                <a:gd name="T7" fmla="*/ 43 h 267"/>
                <a:gd name="T8" fmla="*/ 43 w 267"/>
                <a:gd name="T9" fmla="*/ 0 h 267"/>
                <a:gd name="T10" fmla="*/ 224 w 267"/>
                <a:gd name="T11" fmla="*/ 0 h 267"/>
                <a:gd name="T12" fmla="*/ 267 w 267"/>
                <a:gd name="T13" fmla="*/ 43 h 267"/>
                <a:gd name="T14" fmla="*/ 267 w 267"/>
                <a:gd name="T15" fmla="*/ 224 h 267"/>
                <a:gd name="T16" fmla="*/ 224 w 267"/>
                <a:gd name="T17" fmla="*/ 26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7" h="267">
                  <a:moveTo>
                    <a:pt x="224" y="267"/>
                  </a:moveTo>
                  <a:cubicBezTo>
                    <a:pt x="43" y="267"/>
                    <a:pt x="43" y="267"/>
                    <a:pt x="43" y="267"/>
                  </a:cubicBezTo>
                  <a:cubicBezTo>
                    <a:pt x="20" y="267"/>
                    <a:pt x="0" y="247"/>
                    <a:pt x="0" y="224"/>
                  </a:cubicBezTo>
                  <a:cubicBezTo>
                    <a:pt x="0" y="43"/>
                    <a:pt x="0" y="43"/>
                    <a:pt x="0" y="43"/>
                  </a:cubicBezTo>
                  <a:cubicBezTo>
                    <a:pt x="0" y="20"/>
                    <a:pt x="20" y="0"/>
                    <a:pt x="43" y="0"/>
                  </a:cubicBezTo>
                  <a:cubicBezTo>
                    <a:pt x="224" y="0"/>
                    <a:pt x="224" y="0"/>
                    <a:pt x="224" y="0"/>
                  </a:cubicBezTo>
                  <a:cubicBezTo>
                    <a:pt x="247" y="0"/>
                    <a:pt x="267" y="20"/>
                    <a:pt x="267" y="43"/>
                  </a:cubicBezTo>
                  <a:cubicBezTo>
                    <a:pt x="267" y="224"/>
                    <a:pt x="267" y="224"/>
                    <a:pt x="267" y="224"/>
                  </a:cubicBezTo>
                  <a:cubicBezTo>
                    <a:pt x="267" y="247"/>
                    <a:pt x="247" y="267"/>
                    <a:pt x="224" y="267"/>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19"/>
            <p:cNvSpPr>
              <a:spLocks/>
            </p:cNvSpPr>
            <p:nvPr/>
          </p:nvSpPr>
          <p:spPr bwMode="auto">
            <a:xfrm>
              <a:off x="4061" y="1509"/>
              <a:ext cx="316" cy="317"/>
            </a:xfrm>
            <a:custGeom>
              <a:avLst/>
              <a:gdLst>
                <a:gd name="T0" fmla="*/ 223 w 266"/>
                <a:gd name="T1" fmla="*/ 266 h 266"/>
                <a:gd name="T2" fmla="*/ 43 w 266"/>
                <a:gd name="T3" fmla="*/ 266 h 266"/>
                <a:gd name="T4" fmla="*/ 0 w 266"/>
                <a:gd name="T5" fmla="*/ 224 h 266"/>
                <a:gd name="T6" fmla="*/ 0 w 266"/>
                <a:gd name="T7" fmla="*/ 43 h 266"/>
                <a:gd name="T8" fmla="*/ 43 w 266"/>
                <a:gd name="T9" fmla="*/ 0 h 266"/>
                <a:gd name="T10" fmla="*/ 223 w 266"/>
                <a:gd name="T11" fmla="*/ 0 h 266"/>
                <a:gd name="T12" fmla="*/ 266 w 266"/>
                <a:gd name="T13" fmla="*/ 43 h 266"/>
                <a:gd name="T14" fmla="*/ 266 w 266"/>
                <a:gd name="T15" fmla="*/ 224 h 266"/>
                <a:gd name="T16" fmla="*/ 223 w 266"/>
                <a:gd name="T17"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6" h="266">
                  <a:moveTo>
                    <a:pt x="223" y="266"/>
                  </a:moveTo>
                  <a:cubicBezTo>
                    <a:pt x="43" y="266"/>
                    <a:pt x="43" y="266"/>
                    <a:pt x="43" y="266"/>
                  </a:cubicBezTo>
                  <a:cubicBezTo>
                    <a:pt x="19" y="266"/>
                    <a:pt x="0" y="247"/>
                    <a:pt x="0" y="224"/>
                  </a:cubicBezTo>
                  <a:cubicBezTo>
                    <a:pt x="0" y="43"/>
                    <a:pt x="0" y="43"/>
                    <a:pt x="0" y="43"/>
                  </a:cubicBezTo>
                  <a:cubicBezTo>
                    <a:pt x="0" y="19"/>
                    <a:pt x="19" y="0"/>
                    <a:pt x="43" y="0"/>
                  </a:cubicBezTo>
                  <a:cubicBezTo>
                    <a:pt x="223" y="0"/>
                    <a:pt x="223" y="0"/>
                    <a:pt x="223" y="0"/>
                  </a:cubicBezTo>
                  <a:cubicBezTo>
                    <a:pt x="247" y="0"/>
                    <a:pt x="266" y="19"/>
                    <a:pt x="266" y="43"/>
                  </a:cubicBezTo>
                  <a:cubicBezTo>
                    <a:pt x="266" y="224"/>
                    <a:pt x="266" y="224"/>
                    <a:pt x="266" y="224"/>
                  </a:cubicBezTo>
                  <a:cubicBezTo>
                    <a:pt x="266" y="247"/>
                    <a:pt x="247" y="266"/>
                    <a:pt x="223" y="26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0"/>
            <p:cNvSpPr>
              <a:spLocks/>
            </p:cNvSpPr>
            <p:nvPr/>
          </p:nvSpPr>
          <p:spPr bwMode="auto">
            <a:xfrm>
              <a:off x="3747" y="2198"/>
              <a:ext cx="317" cy="316"/>
            </a:xfrm>
            <a:custGeom>
              <a:avLst/>
              <a:gdLst>
                <a:gd name="T0" fmla="*/ 224 w 267"/>
                <a:gd name="T1" fmla="*/ 266 h 266"/>
                <a:gd name="T2" fmla="*/ 43 w 267"/>
                <a:gd name="T3" fmla="*/ 266 h 266"/>
                <a:gd name="T4" fmla="*/ 0 w 267"/>
                <a:gd name="T5" fmla="*/ 223 h 266"/>
                <a:gd name="T6" fmla="*/ 0 w 267"/>
                <a:gd name="T7" fmla="*/ 43 h 266"/>
                <a:gd name="T8" fmla="*/ 43 w 267"/>
                <a:gd name="T9" fmla="*/ 0 h 266"/>
                <a:gd name="T10" fmla="*/ 224 w 267"/>
                <a:gd name="T11" fmla="*/ 0 h 266"/>
                <a:gd name="T12" fmla="*/ 267 w 267"/>
                <a:gd name="T13" fmla="*/ 43 h 266"/>
                <a:gd name="T14" fmla="*/ 267 w 267"/>
                <a:gd name="T15" fmla="*/ 223 h 266"/>
                <a:gd name="T16" fmla="*/ 224 w 267"/>
                <a:gd name="T17"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7" h="266">
                  <a:moveTo>
                    <a:pt x="224" y="266"/>
                  </a:moveTo>
                  <a:cubicBezTo>
                    <a:pt x="43" y="266"/>
                    <a:pt x="43" y="266"/>
                    <a:pt x="43" y="266"/>
                  </a:cubicBezTo>
                  <a:cubicBezTo>
                    <a:pt x="20" y="266"/>
                    <a:pt x="0" y="247"/>
                    <a:pt x="0" y="223"/>
                  </a:cubicBezTo>
                  <a:cubicBezTo>
                    <a:pt x="0" y="43"/>
                    <a:pt x="0" y="43"/>
                    <a:pt x="0" y="43"/>
                  </a:cubicBezTo>
                  <a:cubicBezTo>
                    <a:pt x="0" y="19"/>
                    <a:pt x="20" y="0"/>
                    <a:pt x="43" y="0"/>
                  </a:cubicBezTo>
                  <a:cubicBezTo>
                    <a:pt x="224" y="0"/>
                    <a:pt x="224" y="0"/>
                    <a:pt x="224" y="0"/>
                  </a:cubicBezTo>
                  <a:cubicBezTo>
                    <a:pt x="248" y="0"/>
                    <a:pt x="267" y="19"/>
                    <a:pt x="267" y="43"/>
                  </a:cubicBezTo>
                  <a:cubicBezTo>
                    <a:pt x="267" y="223"/>
                    <a:pt x="267" y="223"/>
                    <a:pt x="267" y="223"/>
                  </a:cubicBezTo>
                  <a:cubicBezTo>
                    <a:pt x="267" y="247"/>
                    <a:pt x="248" y="266"/>
                    <a:pt x="224" y="266"/>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1"/>
            <p:cNvSpPr>
              <a:spLocks/>
            </p:cNvSpPr>
            <p:nvPr/>
          </p:nvSpPr>
          <p:spPr bwMode="auto">
            <a:xfrm>
              <a:off x="1609" y="671"/>
              <a:ext cx="318" cy="317"/>
            </a:xfrm>
            <a:custGeom>
              <a:avLst/>
              <a:gdLst>
                <a:gd name="T0" fmla="*/ 224 w 267"/>
                <a:gd name="T1" fmla="*/ 267 h 267"/>
                <a:gd name="T2" fmla="*/ 43 w 267"/>
                <a:gd name="T3" fmla="*/ 267 h 267"/>
                <a:gd name="T4" fmla="*/ 0 w 267"/>
                <a:gd name="T5" fmla="*/ 224 h 267"/>
                <a:gd name="T6" fmla="*/ 0 w 267"/>
                <a:gd name="T7" fmla="*/ 43 h 267"/>
                <a:gd name="T8" fmla="*/ 43 w 267"/>
                <a:gd name="T9" fmla="*/ 0 h 267"/>
                <a:gd name="T10" fmla="*/ 224 w 267"/>
                <a:gd name="T11" fmla="*/ 0 h 267"/>
                <a:gd name="T12" fmla="*/ 267 w 267"/>
                <a:gd name="T13" fmla="*/ 43 h 267"/>
                <a:gd name="T14" fmla="*/ 267 w 267"/>
                <a:gd name="T15" fmla="*/ 224 h 267"/>
                <a:gd name="T16" fmla="*/ 224 w 267"/>
                <a:gd name="T17" fmla="*/ 26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7" h="267">
                  <a:moveTo>
                    <a:pt x="224" y="267"/>
                  </a:moveTo>
                  <a:cubicBezTo>
                    <a:pt x="43" y="267"/>
                    <a:pt x="43" y="267"/>
                    <a:pt x="43" y="267"/>
                  </a:cubicBezTo>
                  <a:cubicBezTo>
                    <a:pt x="19" y="267"/>
                    <a:pt x="0" y="247"/>
                    <a:pt x="0" y="224"/>
                  </a:cubicBezTo>
                  <a:cubicBezTo>
                    <a:pt x="0" y="43"/>
                    <a:pt x="0" y="43"/>
                    <a:pt x="0" y="43"/>
                  </a:cubicBezTo>
                  <a:cubicBezTo>
                    <a:pt x="0" y="20"/>
                    <a:pt x="19" y="0"/>
                    <a:pt x="43" y="0"/>
                  </a:cubicBezTo>
                  <a:cubicBezTo>
                    <a:pt x="224" y="0"/>
                    <a:pt x="224" y="0"/>
                    <a:pt x="224" y="0"/>
                  </a:cubicBezTo>
                  <a:cubicBezTo>
                    <a:pt x="247" y="0"/>
                    <a:pt x="267" y="20"/>
                    <a:pt x="267" y="43"/>
                  </a:cubicBezTo>
                  <a:cubicBezTo>
                    <a:pt x="267" y="224"/>
                    <a:pt x="267" y="224"/>
                    <a:pt x="267" y="224"/>
                  </a:cubicBezTo>
                  <a:cubicBezTo>
                    <a:pt x="267" y="247"/>
                    <a:pt x="247" y="267"/>
                    <a:pt x="224" y="267"/>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2"/>
            <p:cNvSpPr>
              <a:spLocks/>
            </p:cNvSpPr>
            <p:nvPr/>
          </p:nvSpPr>
          <p:spPr bwMode="auto">
            <a:xfrm>
              <a:off x="1647" y="1257"/>
              <a:ext cx="318" cy="318"/>
            </a:xfrm>
            <a:custGeom>
              <a:avLst/>
              <a:gdLst>
                <a:gd name="T0" fmla="*/ 224 w 267"/>
                <a:gd name="T1" fmla="*/ 267 h 267"/>
                <a:gd name="T2" fmla="*/ 43 w 267"/>
                <a:gd name="T3" fmla="*/ 267 h 267"/>
                <a:gd name="T4" fmla="*/ 0 w 267"/>
                <a:gd name="T5" fmla="*/ 224 h 267"/>
                <a:gd name="T6" fmla="*/ 0 w 267"/>
                <a:gd name="T7" fmla="*/ 43 h 267"/>
                <a:gd name="T8" fmla="*/ 43 w 267"/>
                <a:gd name="T9" fmla="*/ 0 h 267"/>
                <a:gd name="T10" fmla="*/ 224 w 267"/>
                <a:gd name="T11" fmla="*/ 0 h 267"/>
                <a:gd name="T12" fmla="*/ 267 w 267"/>
                <a:gd name="T13" fmla="*/ 43 h 267"/>
                <a:gd name="T14" fmla="*/ 267 w 267"/>
                <a:gd name="T15" fmla="*/ 224 h 267"/>
                <a:gd name="T16" fmla="*/ 224 w 267"/>
                <a:gd name="T17" fmla="*/ 26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7" h="267">
                  <a:moveTo>
                    <a:pt x="224" y="267"/>
                  </a:moveTo>
                  <a:cubicBezTo>
                    <a:pt x="43" y="267"/>
                    <a:pt x="43" y="267"/>
                    <a:pt x="43" y="267"/>
                  </a:cubicBezTo>
                  <a:cubicBezTo>
                    <a:pt x="19" y="267"/>
                    <a:pt x="0" y="247"/>
                    <a:pt x="0" y="224"/>
                  </a:cubicBezTo>
                  <a:cubicBezTo>
                    <a:pt x="0" y="43"/>
                    <a:pt x="0" y="43"/>
                    <a:pt x="0" y="43"/>
                  </a:cubicBezTo>
                  <a:cubicBezTo>
                    <a:pt x="0" y="20"/>
                    <a:pt x="19" y="0"/>
                    <a:pt x="43" y="0"/>
                  </a:cubicBezTo>
                  <a:cubicBezTo>
                    <a:pt x="224" y="0"/>
                    <a:pt x="224" y="0"/>
                    <a:pt x="224" y="0"/>
                  </a:cubicBezTo>
                  <a:cubicBezTo>
                    <a:pt x="247" y="0"/>
                    <a:pt x="267" y="20"/>
                    <a:pt x="267" y="43"/>
                  </a:cubicBezTo>
                  <a:cubicBezTo>
                    <a:pt x="267" y="224"/>
                    <a:pt x="267" y="224"/>
                    <a:pt x="267" y="224"/>
                  </a:cubicBezTo>
                  <a:cubicBezTo>
                    <a:pt x="267" y="247"/>
                    <a:pt x="247" y="267"/>
                    <a:pt x="224" y="267"/>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3"/>
            <p:cNvSpPr>
              <a:spLocks/>
            </p:cNvSpPr>
            <p:nvPr/>
          </p:nvSpPr>
          <p:spPr bwMode="auto">
            <a:xfrm>
              <a:off x="1334" y="1757"/>
              <a:ext cx="317" cy="317"/>
            </a:xfrm>
            <a:custGeom>
              <a:avLst/>
              <a:gdLst>
                <a:gd name="T0" fmla="*/ 223 w 266"/>
                <a:gd name="T1" fmla="*/ 267 h 267"/>
                <a:gd name="T2" fmla="*/ 43 w 266"/>
                <a:gd name="T3" fmla="*/ 267 h 267"/>
                <a:gd name="T4" fmla="*/ 0 w 266"/>
                <a:gd name="T5" fmla="*/ 224 h 267"/>
                <a:gd name="T6" fmla="*/ 0 w 266"/>
                <a:gd name="T7" fmla="*/ 43 h 267"/>
                <a:gd name="T8" fmla="*/ 43 w 266"/>
                <a:gd name="T9" fmla="*/ 0 h 267"/>
                <a:gd name="T10" fmla="*/ 223 w 266"/>
                <a:gd name="T11" fmla="*/ 0 h 267"/>
                <a:gd name="T12" fmla="*/ 266 w 266"/>
                <a:gd name="T13" fmla="*/ 43 h 267"/>
                <a:gd name="T14" fmla="*/ 266 w 266"/>
                <a:gd name="T15" fmla="*/ 224 h 267"/>
                <a:gd name="T16" fmla="*/ 223 w 266"/>
                <a:gd name="T17" fmla="*/ 26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6" h="267">
                  <a:moveTo>
                    <a:pt x="223" y="267"/>
                  </a:moveTo>
                  <a:cubicBezTo>
                    <a:pt x="43" y="267"/>
                    <a:pt x="43" y="267"/>
                    <a:pt x="43" y="267"/>
                  </a:cubicBezTo>
                  <a:cubicBezTo>
                    <a:pt x="19" y="267"/>
                    <a:pt x="0" y="247"/>
                    <a:pt x="0" y="224"/>
                  </a:cubicBezTo>
                  <a:cubicBezTo>
                    <a:pt x="0" y="43"/>
                    <a:pt x="0" y="43"/>
                    <a:pt x="0" y="43"/>
                  </a:cubicBezTo>
                  <a:cubicBezTo>
                    <a:pt x="0" y="20"/>
                    <a:pt x="19" y="0"/>
                    <a:pt x="43" y="0"/>
                  </a:cubicBezTo>
                  <a:cubicBezTo>
                    <a:pt x="223" y="0"/>
                    <a:pt x="223" y="0"/>
                    <a:pt x="223" y="0"/>
                  </a:cubicBezTo>
                  <a:cubicBezTo>
                    <a:pt x="247" y="0"/>
                    <a:pt x="266" y="20"/>
                    <a:pt x="266" y="43"/>
                  </a:cubicBezTo>
                  <a:cubicBezTo>
                    <a:pt x="266" y="224"/>
                    <a:pt x="266" y="224"/>
                    <a:pt x="266" y="224"/>
                  </a:cubicBezTo>
                  <a:cubicBezTo>
                    <a:pt x="266" y="247"/>
                    <a:pt x="247" y="267"/>
                    <a:pt x="223" y="267"/>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4"/>
            <p:cNvSpPr>
              <a:spLocks noEditPoints="1"/>
            </p:cNvSpPr>
            <p:nvPr/>
          </p:nvSpPr>
          <p:spPr bwMode="auto">
            <a:xfrm>
              <a:off x="1885" y="2052"/>
              <a:ext cx="630" cy="1188"/>
            </a:xfrm>
            <a:custGeom>
              <a:avLst/>
              <a:gdLst>
                <a:gd name="T0" fmla="*/ 74 w 530"/>
                <a:gd name="T1" fmla="*/ 24 h 999"/>
                <a:gd name="T2" fmla="*/ 0 w 530"/>
                <a:gd name="T3" fmla="*/ 29 h 999"/>
                <a:gd name="T4" fmla="*/ 530 w 530"/>
                <a:gd name="T5" fmla="*/ 999 h 999"/>
                <a:gd name="T6" fmla="*/ 520 w 530"/>
                <a:gd name="T7" fmla="*/ 956 h 999"/>
                <a:gd name="T8" fmla="*/ 520 w 530"/>
                <a:gd name="T9" fmla="*/ 946 h 999"/>
                <a:gd name="T10" fmla="*/ 530 w 530"/>
                <a:gd name="T11" fmla="*/ 918 h 999"/>
                <a:gd name="T12" fmla="*/ 530 w 530"/>
                <a:gd name="T13" fmla="*/ 918 h 999"/>
                <a:gd name="T14" fmla="*/ 530 w 530"/>
                <a:gd name="T15" fmla="*/ 871 h 999"/>
                <a:gd name="T16" fmla="*/ 520 w 530"/>
                <a:gd name="T17" fmla="*/ 843 h 999"/>
                <a:gd name="T18" fmla="*/ 520 w 530"/>
                <a:gd name="T19" fmla="*/ 833 h 999"/>
                <a:gd name="T20" fmla="*/ 530 w 530"/>
                <a:gd name="T21" fmla="*/ 805 h 999"/>
                <a:gd name="T22" fmla="*/ 530 w 530"/>
                <a:gd name="T23" fmla="*/ 805 h 999"/>
                <a:gd name="T24" fmla="*/ 530 w 530"/>
                <a:gd name="T25" fmla="*/ 758 h 999"/>
                <a:gd name="T26" fmla="*/ 520 w 530"/>
                <a:gd name="T27" fmla="*/ 729 h 999"/>
                <a:gd name="T28" fmla="*/ 520 w 530"/>
                <a:gd name="T29" fmla="*/ 720 h 999"/>
                <a:gd name="T30" fmla="*/ 530 w 530"/>
                <a:gd name="T31" fmla="*/ 691 h 999"/>
                <a:gd name="T32" fmla="*/ 530 w 530"/>
                <a:gd name="T33" fmla="*/ 691 h 999"/>
                <a:gd name="T34" fmla="*/ 530 w 530"/>
                <a:gd name="T35" fmla="*/ 644 h 999"/>
                <a:gd name="T36" fmla="*/ 520 w 530"/>
                <a:gd name="T37" fmla="*/ 616 h 999"/>
                <a:gd name="T38" fmla="*/ 520 w 530"/>
                <a:gd name="T39" fmla="*/ 606 h 999"/>
                <a:gd name="T40" fmla="*/ 530 w 530"/>
                <a:gd name="T41" fmla="*/ 578 h 999"/>
                <a:gd name="T42" fmla="*/ 530 w 530"/>
                <a:gd name="T43" fmla="*/ 578 h 999"/>
                <a:gd name="T44" fmla="*/ 530 w 530"/>
                <a:gd name="T45" fmla="*/ 531 h 999"/>
                <a:gd name="T46" fmla="*/ 520 w 530"/>
                <a:gd name="T47" fmla="*/ 502 h 999"/>
                <a:gd name="T48" fmla="*/ 520 w 530"/>
                <a:gd name="T49" fmla="*/ 493 h 999"/>
                <a:gd name="T50" fmla="*/ 530 w 530"/>
                <a:gd name="T51" fmla="*/ 465 h 999"/>
                <a:gd name="T52" fmla="*/ 530 w 530"/>
                <a:gd name="T53" fmla="*/ 465 h 999"/>
                <a:gd name="T54" fmla="*/ 530 w 530"/>
                <a:gd name="T55" fmla="*/ 417 h 999"/>
                <a:gd name="T56" fmla="*/ 520 w 530"/>
                <a:gd name="T57" fmla="*/ 389 h 999"/>
                <a:gd name="T58" fmla="*/ 520 w 530"/>
                <a:gd name="T59" fmla="*/ 380 h 999"/>
                <a:gd name="T60" fmla="*/ 530 w 530"/>
                <a:gd name="T61" fmla="*/ 351 h 999"/>
                <a:gd name="T62" fmla="*/ 530 w 530"/>
                <a:gd name="T63" fmla="*/ 351 h 999"/>
                <a:gd name="T64" fmla="*/ 530 w 530"/>
                <a:gd name="T65" fmla="*/ 304 h 999"/>
                <a:gd name="T66" fmla="*/ 520 w 530"/>
                <a:gd name="T67" fmla="*/ 276 h 999"/>
                <a:gd name="T68" fmla="*/ 520 w 530"/>
                <a:gd name="T69" fmla="*/ 266 h 999"/>
                <a:gd name="T70" fmla="*/ 530 w 530"/>
                <a:gd name="T71" fmla="*/ 238 h 999"/>
                <a:gd name="T72" fmla="*/ 530 w 530"/>
                <a:gd name="T73" fmla="*/ 238 h 999"/>
                <a:gd name="T74" fmla="*/ 530 w 530"/>
                <a:gd name="T75" fmla="*/ 191 h 999"/>
                <a:gd name="T76" fmla="*/ 520 w 530"/>
                <a:gd name="T77" fmla="*/ 162 h 999"/>
                <a:gd name="T78" fmla="*/ 520 w 530"/>
                <a:gd name="T79" fmla="*/ 153 h 999"/>
                <a:gd name="T80" fmla="*/ 530 w 530"/>
                <a:gd name="T81" fmla="*/ 125 h 999"/>
                <a:gd name="T82" fmla="*/ 530 w 530"/>
                <a:gd name="T83" fmla="*/ 125 h 999"/>
                <a:gd name="T84" fmla="*/ 518 w 530"/>
                <a:gd name="T85" fmla="*/ 98 h 999"/>
                <a:gd name="T86" fmla="*/ 498 w 530"/>
                <a:gd name="T87" fmla="*/ 58 h 999"/>
                <a:gd name="T88" fmla="*/ 481 w 530"/>
                <a:gd name="T89" fmla="*/ 34 h 999"/>
                <a:gd name="T90" fmla="*/ 471 w 530"/>
                <a:gd name="T91" fmla="*/ 31 h 999"/>
                <a:gd name="T92" fmla="*/ 471 w 530"/>
                <a:gd name="T93" fmla="*/ 31 h 999"/>
                <a:gd name="T94" fmla="*/ 442 w 530"/>
                <a:gd name="T95" fmla="*/ 34 h 999"/>
                <a:gd name="T96" fmla="*/ 395 w 530"/>
                <a:gd name="T97" fmla="*/ 34 h 999"/>
                <a:gd name="T98" fmla="*/ 367 w 530"/>
                <a:gd name="T99" fmla="*/ 24 h 999"/>
                <a:gd name="T100" fmla="*/ 357 w 530"/>
                <a:gd name="T101" fmla="*/ 24 h 999"/>
                <a:gd name="T102" fmla="*/ 357 w 530"/>
                <a:gd name="T103" fmla="*/ 24 h 999"/>
                <a:gd name="T104" fmla="*/ 329 w 530"/>
                <a:gd name="T105" fmla="*/ 34 h 999"/>
                <a:gd name="T106" fmla="*/ 281 w 530"/>
                <a:gd name="T107" fmla="*/ 34 h 999"/>
                <a:gd name="T108" fmla="*/ 253 w 530"/>
                <a:gd name="T109" fmla="*/ 24 h 999"/>
                <a:gd name="T110" fmla="*/ 244 w 530"/>
                <a:gd name="T111" fmla="*/ 24 h 999"/>
                <a:gd name="T112" fmla="*/ 244 w 530"/>
                <a:gd name="T113" fmla="*/ 24 h 999"/>
                <a:gd name="T114" fmla="*/ 215 w 530"/>
                <a:gd name="T115" fmla="*/ 34 h 999"/>
                <a:gd name="T116" fmla="*/ 168 w 530"/>
                <a:gd name="T117" fmla="*/ 34 h 999"/>
                <a:gd name="T118" fmla="*/ 140 w 530"/>
                <a:gd name="T119" fmla="*/ 24 h 999"/>
                <a:gd name="T120" fmla="*/ 130 w 530"/>
                <a:gd name="T121" fmla="*/ 24 h 999"/>
                <a:gd name="T122" fmla="*/ 130 w 530"/>
                <a:gd name="T123" fmla="*/ 24 h 999"/>
                <a:gd name="T124" fmla="*/ 102 w 530"/>
                <a:gd name="T125" fmla="*/ 34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0" h="999">
                  <a:moveTo>
                    <a:pt x="0" y="29"/>
                  </a:moveTo>
                  <a:cubicBezTo>
                    <a:pt x="58" y="0"/>
                    <a:pt x="58" y="0"/>
                    <a:pt x="58" y="0"/>
                  </a:cubicBezTo>
                  <a:cubicBezTo>
                    <a:pt x="58" y="24"/>
                    <a:pt x="58" y="24"/>
                    <a:pt x="58" y="24"/>
                  </a:cubicBezTo>
                  <a:cubicBezTo>
                    <a:pt x="74" y="24"/>
                    <a:pt x="74" y="24"/>
                    <a:pt x="74" y="24"/>
                  </a:cubicBezTo>
                  <a:cubicBezTo>
                    <a:pt x="74" y="34"/>
                    <a:pt x="74" y="34"/>
                    <a:pt x="74" y="34"/>
                  </a:cubicBezTo>
                  <a:cubicBezTo>
                    <a:pt x="58" y="34"/>
                    <a:pt x="58" y="34"/>
                    <a:pt x="58" y="34"/>
                  </a:cubicBezTo>
                  <a:cubicBezTo>
                    <a:pt x="58" y="58"/>
                    <a:pt x="58" y="58"/>
                    <a:pt x="58" y="58"/>
                  </a:cubicBezTo>
                  <a:cubicBezTo>
                    <a:pt x="0" y="29"/>
                    <a:pt x="0" y="29"/>
                    <a:pt x="0" y="29"/>
                  </a:cubicBezTo>
                  <a:close/>
                  <a:moveTo>
                    <a:pt x="520" y="999"/>
                  </a:moveTo>
                  <a:cubicBezTo>
                    <a:pt x="520" y="984"/>
                    <a:pt x="520" y="984"/>
                    <a:pt x="520" y="984"/>
                  </a:cubicBezTo>
                  <a:cubicBezTo>
                    <a:pt x="530" y="984"/>
                    <a:pt x="530" y="984"/>
                    <a:pt x="530" y="984"/>
                  </a:cubicBezTo>
                  <a:cubicBezTo>
                    <a:pt x="530" y="999"/>
                    <a:pt x="530" y="999"/>
                    <a:pt x="530" y="999"/>
                  </a:cubicBezTo>
                  <a:cubicBezTo>
                    <a:pt x="520" y="999"/>
                    <a:pt x="520" y="999"/>
                    <a:pt x="520" y="999"/>
                  </a:cubicBezTo>
                  <a:close/>
                  <a:moveTo>
                    <a:pt x="530" y="975"/>
                  </a:moveTo>
                  <a:cubicBezTo>
                    <a:pt x="520" y="975"/>
                    <a:pt x="520" y="975"/>
                    <a:pt x="520" y="975"/>
                  </a:cubicBezTo>
                  <a:cubicBezTo>
                    <a:pt x="520" y="956"/>
                    <a:pt x="520" y="956"/>
                    <a:pt x="520" y="956"/>
                  </a:cubicBezTo>
                  <a:cubicBezTo>
                    <a:pt x="530" y="956"/>
                    <a:pt x="530" y="956"/>
                    <a:pt x="530" y="956"/>
                  </a:cubicBezTo>
                  <a:cubicBezTo>
                    <a:pt x="530" y="975"/>
                    <a:pt x="530" y="975"/>
                    <a:pt x="530" y="975"/>
                  </a:cubicBezTo>
                  <a:close/>
                  <a:moveTo>
                    <a:pt x="530" y="946"/>
                  </a:moveTo>
                  <a:cubicBezTo>
                    <a:pt x="520" y="946"/>
                    <a:pt x="520" y="946"/>
                    <a:pt x="520" y="946"/>
                  </a:cubicBezTo>
                  <a:cubicBezTo>
                    <a:pt x="520" y="928"/>
                    <a:pt x="520" y="928"/>
                    <a:pt x="520" y="928"/>
                  </a:cubicBezTo>
                  <a:cubicBezTo>
                    <a:pt x="530" y="928"/>
                    <a:pt x="530" y="928"/>
                    <a:pt x="530" y="928"/>
                  </a:cubicBezTo>
                  <a:cubicBezTo>
                    <a:pt x="530" y="946"/>
                    <a:pt x="530" y="946"/>
                    <a:pt x="530" y="946"/>
                  </a:cubicBezTo>
                  <a:close/>
                  <a:moveTo>
                    <a:pt x="530" y="918"/>
                  </a:moveTo>
                  <a:cubicBezTo>
                    <a:pt x="520" y="918"/>
                    <a:pt x="520" y="918"/>
                    <a:pt x="520" y="918"/>
                  </a:cubicBezTo>
                  <a:cubicBezTo>
                    <a:pt x="520" y="899"/>
                    <a:pt x="520" y="899"/>
                    <a:pt x="520" y="899"/>
                  </a:cubicBezTo>
                  <a:cubicBezTo>
                    <a:pt x="530" y="899"/>
                    <a:pt x="530" y="899"/>
                    <a:pt x="530" y="899"/>
                  </a:cubicBezTo>
                  <a:cubicBezTo>
                    <a:pt x="530" y="918"/>
                    <a:pt x="530" y="918"/>
                    <a:pt x="530" y="918"/>
                  </a:cubicBezTo>
                  <a:close/>
                  <a:moveTo>
                    <a:pt x="530" y="890"/>
                  </a:moveTo>
                  <a:cubicBezTo>
                    <a:pt x="520" y="890"/>
                    <a:pt x="520" y="890"/>
                    <a:pt x="520" y="890"/>
                  </a:cubicBezTo>
                  <a:cubicBezTo>
                    <a:pt x="520" y="871"/>
                    <a:pt x="520" y="871"/>
                    <a:pt x="520" y="871"/>
                  </a:cubicBezTo>
                  <a:cubicBezTo>
                    <a:pt x="530" y="871"/>
                    <a:pt x="530" y="871"/>
                    <a:pt x="530" y="871"/>
                  </a:cubicBezTo>
                  <a:cubicBezTo>
                    <a:pt x="530" y="890"/>
                    <a:pt x="530" y="890"/>
                    <a:pt x="530" y="890"/>
                  </a:cubicBezTo>
                  <a:close/>
                  <a:moveTo>
                    <a:pt x="530" y="861"/>
                  </a:moveTo>
                  <a:cubicBezTo>
                    <a:pt x="520" y="861"/>
                    <a:pt x="520" y="861"/>
                    <a:pt x="520" y="861"/>
                  </a:cubicBezTo>
                  <a:cubicBezTo>
                    <a:pt x="520" y="843"/>
                    <a:pt x="520" y="843"/>
                    <a:pt x="520" y="843"/>
                  </a:cubicBezTo>
                  <a:cubicBezTo>
                    <a:pt x="530" y="843"/>
                    <a:pt x="530" y="843"/>
                    <a:pt x="530" y="843"/>
                  </a:cubicBezTo>
                  <a:cubicBezTo>
                    <a:pt x="530" y="861"/>
                    <a:pt x="530" y="861"/>
                    <a:pt x="530" y="861"/>
                  </a:cubicBezTo>
                  <a:close/>
                  <a:moveTo>
                    <a:pt x="530" y="833"/>
                  </a:moveTo>
                  <a:cubicBezTo>
                    <a:pt x="520" y="833"/>
                    <a:pt x="520" y="833"/>
                    <a:pt x="520" y="833"/>
                  </a:cubicBezTo>
                  <a:cubicBezTo>
                    <a:pt x="520" y="814"/>
                    <a:pt x="520" y="814"/>
                    <a:pt x="520" y="814"/>
                  </a:cubicBezTo>
                  <a:cubicBezTo>
                    <a:pt x="530" y="814"/>
                    <a:pt x="530" y="814"/>
                    <a:pt x="530" y="814"/>
                  </a:cubicBezTo>
                  <a:cubicBezTo>
                    <a:pt x="530" y="833"/>
                    <a:pt x="530" y="833"/>
                    <a:pt x="530" y="833"/>
                  </a:cubicBezTo>
                  <a:close/>
                  <a:moveTo>
                    <a:pt x="530" y="805"/>
                  </a:moveTo>
                  <a:cubicBezTo>
                    <a:pt x="520" y="805"/>
                    <a:pt x="520" y="805"/>
                    <a:pt x="520" y="805"/>
                  </a:cubicBezTo>
                  <a:cubicBezTo>
                    <a:pt x="520" y="786"/>
                    <a:pt x="520" y="786"/>
                    <a:pt x="520" y="786"/>
                  </a:cubicBezTo>
                  <a:cubicBezTo>
                    <a:pt x="530" y="786"/>
                    <a:pt x="530" y="786"/>
                    <a:pt x="530" y="786"/>
                  </a:cubicBezTo>
                  <a:cubicBezTo>
                    <a:pt x="530" y="805"/>
                    <a:pt x="530" y="805"/>
                    <a:pt x="530" y="805"/>
                  </a:cubicBezTo>
                  <a:close/>
                  <a:moveTo>
                    <a:pt x="530" y="776"/>
                  </a:moveTo>
                  <a:cubicBezTo>
                    <a:pt x="520" y="776"/>
                    <a:pt x="520" y="776"/>
                    <a:pt x="520" y="776"/>
                  </a:cubicBezTo>
                  <a:cubicBezTo>
                    <a:pt x="520" y="758"/>
                    <a:pt x="520" y="758"/>
                    <a:pt x="520" y="758"/>
                  </a:cubicBezTo>
                  <a:cubicBezTo>
                    <a:pt x="530" y="758"/>
                    <a:pt x="530" y="758"/>
                    <a:pt x="530" y="758"/>
                  </a:cubicBezTo>
                  <a:cubicBezTo>
                    <a:pt x="530" y="776"/>
                    <a:pt x="530" y="776"/>
                    <a:pt x="530" y="776"/>
                  </a:cubicBezTo>
                  <a:close/>
                  <a:moveTo>
                    <a:pt x="530" y="748"/>
                  </a:moveTo>
                  <a:cubicBezTo>
                    <a:pt x="520" y="748"/>
                    <a:pt x="520" y="748"/>
                    <a:pt x="520" y="748"/>
                  </a:cubicBezTo>
                  <a:cubicBezTo>
                    <a:pt x="520" y="729"/>
                    <a:pt x="520" y="729"/>
                    <a:pt x="520" y="729"/>
                  </a:cubicBezTo>
                  <a:cubicBezTo>
                    <a:pt x="530" y="729"/>
                    <a:pt x="530" y="729"/>
                    <a:pt x="530" y="729"/>
                  </a:cubicBezTo>
                  <a:cubicBezTo>
                    <a:pt x="530" y="748"/>
                    <a:pt x="530" y="748"/>
                    <a:pt x="530" y="748"/>
                  </a:cubicBezTo>
                  <a:close/>
                  <a:moveTo>
                    <a:pt x="530" y="720"/>
                  </a:moveTo>
                  <a:cubicBezTo>
                    <a:pt x="520" y="720"/>
                    <a:pt x="520" y="720"/>
                    <a:pt x="520" y="720"/>
                  </a:cubicBezTo>
                  <a:cubicBezTo>
                    <a:pt x="520" y="701"/>
                    <a:pt x="520" y="701"/>
                    <a:pt x="520" y="701"/>
                  </a:cubicBezTo>
                  <a:cubicBezTo>
                    <a:pt x="530" y="701"/>
                    <a:pt x="530" y="701"/>
                    <a:pt x="530" y="701"/>
                  </a:cubicBezTo>
                  <a:cubicBezTo>
                    <a:pt x="530" y="720"/>
                    <a:pt x="530" y="720"/>
                    <a:pt x="530" y="720"/>
                  </a:cubicBezTo>
                  <a:close/>
                  <a:moveTo>
                    <a:pt x="530" y="691"/>
                  </a:moveTo>
                  <a:cubicBezTo>
                    <a:pt x="520" y="691"/>
                    <a:pt x="520" y="691"/>
                    <a:pt x="520" y="691"/>
                  </a:cubicBezTo>
                  <a:cubicBezTo>
                    <a:pt x="520" y="673"/>
                    <a:pt x="520" y="673"/>
                    <a:pt x="520" y="673"/>
                  </a:cubicBezTo>
                  <a:cubicBezTo>
                    <a:pt x="530" y="673"/>
                    <a:pt x="530" y="673"/>
                    <a:pt x="530" y="673"/>
                  </a:cubicBezTo>
                  <a:cubicBezTo>
                    <a:pt x="530" y="691"/>
                    <a:pt x="530" y="691"/>
                    <a:pt x="530" y="691"/>
                  </a:cubicBezTo>
                  <a:close/>
                  <a:moveTo>
                    <a:pt x="530" y="663"/>
                  </a:moveTo>
                  <a:cubicBezTo>
                    <a:pt x="520" y="663"/>
                    <a:pt x="520" y="663"/>
                    <a:pt x="520" y="663"/>
                  </a:cubicBezTo>
                  <a:cubicBezTo>
                    <a:pt x="520" y="644"/>
                    <a:pt x="520" y="644"/>
                    <a:pt x="520" y="644"/>
                  </a:cubicBezTo>
                  <a:cubicBezTo>
                    <a:pt x="530" y="644"/>
                    <a:pt x="530" y="644"/>
                    <a:pt x="530" y="644"/>
                  </a:cubicBezTo>
                  <a:cubicBezTo>
                    <a:pt x="530" y="663"/>
                    <a:pt x="530" y="663"/>
                    <a:pt x="530" y="663"/>
                  </a:cubicBezTo>
                  <a:close/>
                  <a:moveTo>
                    <a:pt x="530" y="635"/>
                  </a:moveTo>
                  <a:cubicBezTo>
                    <a:pt x="520" y="635"/>
                    <a:pt x="520" y="635"/>
                    <a:pt x="520" y="635"/>
                  </a:cubicBezTo>
                  <a:cubicBezTo>
                    <a:pt x="520" y="616"/>
                    <a:pt x="520" y="616"/>
                    <a:pt x="520" y="616"/>
                  </a:cubicBezTo>
                  <a:cubicBezTo>
                    <a:pt x="530" y="616"/>
                    <a:pt x="530" y="616"/>
                    <a:pt x="530" y="616"/>
                  </a:cubicBezTo>
                  <a:cubicBezTo>
                    <a:pt x="530" y="635"/>
                    <a:pt x="530" y="635"/>
                    <a:pt x="530" y="635"/>
                  </a:cubicBezTo>
                  <a:close/>
                  <a:moveTo>
                    <a:pt x="530" y="606"/>
                  </a:moveTo>
                  <a:cubicBezTo>
                    <a:pt x="520" y="606"/>
                    <a:pt x="520" y="606"/>
                    <a:pt x="520" y="606"/>
                  </a:cubicBezTo>
                  <a:cubicBezTo>
                    <a:pt x="520" y="588"/>
                    <a:pt x="520" y="588"/>
                    <a:pt x="520" y="588"/>
                  </a:cubicBezTo>
                  <a:cubicBezTo>
                    <a:pt x="530" y="588"/>
                    <a:pt x="530" y="588"/>
                    <a:pt x="530" y="588"/>
                  </a:cubicBezTo>
                  <a:cubicBezTo>
                    <a:pt x="530" y="606"/>
                    <a:pt x="530" y="606"/>
                    <a:pt x="530" y="606"/>
                  </a:cubicBezTo>
                  <a:close/>
                  <a:moveTo>
                    <a:pt x="530" y="578"/>
                  </a:moveTo>
                  <a:cubicBezTo>
                    <a:pt x="520" y="578"/>
                    <a:pt x="520" y="578"/>
                    <a:pt x="520" y="578"/>
                  </a:cubicBezTo>
                  <a:cubicBezTo>
                    <a:pt x="520" y="559"/>
                    <a:pt x="520" y="559"/>
                    <a:pt x="520" y="559"/>
                  </a:cubicBezTo>
                  <a:cubicBezTo>
                    <a:pt x="530" y="559"/>
                    <a:pt x="530" y="559"/>
                    <a:pt x="530" y="559"/>
                  </a:cubicBezTo>
                  <a:cubicBezTo>
                    <a:pt x="530" y="578"/>
                    <a:pt x="530" y="578"/>
                    <a:pt x="530" y="578"/>
                  </a:cubicBezTo>
                  <a:close/>
                  <a:moveTo>
                    <a:pt x="530" y="550"/>
                  </a:moveTo>
                  <a:cubicBezTo>
                    <a:pt x="520" y="550"/>
                    <a:pt x="520" y="550"/>
                    <a:pt x="520" y="550"/>
                  </a:cubicBezTo>
                  <a:cubicBezTo>
                    <a:pt x="520" y="531"/>
                    <a:pt x="520" y="531"/>
                    <a:pt x="520" y="531"/>
                  </a:cubicBezTo>
                  <a:cubicBezTo>
                    <a:pt x="530" y="531"/>
                    <a:pt x="530" y="531"/>
                    <a:pt x="530" y="531"/>
                  </a:cubicBezTo>
                  <a:cubicBezTo>
                    <a:pt x="530" y="550"/>
                    <a:pt x="530" y="550"/>
                    <a:pt x="530" y="550"/>
                  </a:cubicBezTo>
                  <a:close/>
                  <a:moveTo>
                    <a:pt x="530" y="521"/>
                  </a:moveTo>
                  <a:cubicBezTo>
                    <a:pt x="520" y="521"/>
                    <a:pt x="520" y="521"/>
                    <a:pt x="520" y="521"/>
                  </a:cubicBezTo>
                  <a:cubicBezTo>
                    <a:pt x="520" y="502"/>
                    <a:pt x="520" y="502"/>
                    <a:pt x="520" y="502"/>
                  </a:cubicBezTo>
                  <a:cubicBezTo>
                    <a:pt x="530" y="502"/>
                    <a:pt x="530" y="502"/>
                    <a:pt x="530" y="502"/>
                  </a:cubicBezTo>
                  <a:cubicBezTo>
                    <a:pt x="530" y="521"/>
                    <a:pt x="530" y="521"/>
                    <a:pt x="530" y="521"/>
                  </a:cubicBezTo>
                  <a:close/>
                  <a:moveTo>
                    <a:pt x="530" y="493"/>
                  </a:moveTo>
                  <a:cubicBezTo>
                    <a:pt x="520" y="493"/>
                    <a:pt x="520" y="493"/>
                    <a:pt x="520" y="493"/>
                  </a:cubicBezTo>
                  <a:cubicBezTo>
                    <a:pt x="520" y="474"/>
                    <a:pt x="520" y="474"/>
                    <a:pt x="520" y="474"/>
                  </a:cubicBezTo>
                  <a:cubicBezTo>
                    <a:pt x="530" y="474"/>
                    <a:pt x="530" y="474"/>
                    <a:pt x="530" y="474"/>
                  </a:cubicBezTo>
                  <a:cubicBezTo>
                    <a:pt x="530" y="493"/>
                    <a:pt x="530" y="493"/>
                    <a:pt x="530" y="493"/>
                  </a:cubicBezTo>
                  <a:close/>
                  <a:moveTo>
                    <a:pt x="530" y="465"/>
                  </a:moveTo>
                  <a:cubicBezTo>
                    <a:pt x="520" y="465"/>
                    <a:pt x="520" y="465"/>
                    <a:pt x="520" y="465"/>
                  </a:cubicBezTo>
                  <a:cubicBezTo>
                    <a:pt x="520" y="446"/>
                    <a:pt x="520" y="446"/>
                    <a:pt x="520" y="446"/>
                  </a:cubicBezTo>
                  <a:cubicBezTo>
                    <a:pt x="530" y="446"/>
                    <a:pt x="530" y="446"/>
                    <a:pt x="530" y="446"/>
                  </a:cubicBezTo>
                  <a:cubicBezTo>
                    <a:pt x="530" y="465"/>
                    <a:pt x="530" y="465"/>
                    <a:pt x="530" y="465"/>
                  </a:cubicBezTo>
                  <a:close/>
                  <a:moveTo>
                    <a:pt x="530" y="436"/>
                  </a:moveTo>
                  <a:cubicBezTo>
                    <a:pt x="520" y="436"/>
                    <a:pt x="520" y="436"/>
                    <a:pt x="520" y="436"/>
                  </a:cubicBezTo>
                  <a:cubicBezTo>
                    <a:pt x="520" y="417"/>
                    <a:pt x="520" y="417"/>
                    <a:pt x="520" y="417"/>
                  </a:cubicBezTo>
                  <a:cubicBezTo>
                    <a:pt x="530" y="417"/>
                    <a:pt x="530" y="417"/>
                    <a:pt x="530" y="417"/>
                  </a:cubicBezTo>
                  <a:cubicBezTo>
                    <a:pt x="530" y="436"/>
                    <a:pt x="530" y="436"/>
                    <a:pt x="530" y="436"/>
                  </a:cubicBezTo>
                  <a:close/>
                  <a:moveTo>
                    <a:pt x="530" y="408"/>
                  </a:moveTo>
                  <a:cubicBezTo>
                    <a:pt x="520" y="408"/>
                    <a:pt x="520" y="408"/>
                    <a:pt x="520" y="408"/>
                  </a:cubicBezTo>
                  <a:cubicBezTo>
                    <a:pt x="520" y="389"/>
                    <a:pt x="520" y="389"/>
                    <a:pt x="520" y="389"/>
                  </a:cubicBezTo>
                  <a:cubicBezTo>
                    <a:pt x="530" y="389"/>
                    <a:pt x="530" y="389"/>
                    <a:pt x="530" y="389"/>
                  </a:cubicBezTo>
                  <a:cubicBezTo>
                    <a:pt x="530" y="408"/>
                    <a:pt x="530" y="408"/>
                    <a:pt x="530" y="408"/>
                  </a:cubicBezTo>
                  <a:close/>
                  <a:moveTo>
                    <a:pt x="530" y="380"/>
                  </a:moveTo>
                  <a:cubicBezTo>
                    <a:pt x="520" y="380"/>
                    <a:pt x="520" y="380"/>
                    <a:pt x="520" y="380"/>
                  </a:cubicBezTo>
                  <a:cubicBezTo>
                    <a:pt x="520" y="361"/>
                    <a:pt x="520" y="361"/>
                    <a:pt x="520" y="361"/>
                  </a:cubicBezTo>
                  <a:cubicBezTo>
                    <a:pt x="530" y="361"/>
                    <a:pt x="530" y="361"/>
                    <a:pt x="530" y="361"/>
                  </a:cubicBezTo>
                  <a:cubicBezTo>
                    <a:pt x="530" y="380"/>
                    <a:pt x="530" y="380"/>
                    <a:pt x="530" y="380"/>
                  </a:cubicBezTo>
                  <a:close/>
                  <a:moveTo>
                    <a:pt x="530" y="351"/>
                  </a:moveTo>
                  <a:cubicBezTo>
                    <a:pt x="520" y="351"/>
                    <a:pt x="520" y="351"/>
                    <a:pt x="520" y="351"/>
                  </a:cubicBezTo>
                  <a:cubicBezTo>
                    <a:pt x="520" y="332"/>
                    <a:pt x="520" y="332"/>
                    <a:pt x="520" y="332"/>
                  </a:cubicBezTo>
                  <a:cubicBezTo>
                    <a:pt x="530" y="332"/>
                    <a:pt x="530" y="332"/>
                    <a:pt x="530" y="332"/>
                  </a:cubicBezTo>
                  <a:cubicBezTo>
                    <a:pt x="530" y="351"/>
                    <a:pt x="530" y="351"/>
                    <a:pt x="530" y="351"/>
                  </a:cubicBezTo>
                  <a:close/>
                  <a:moveTo>
                    <a:pt x="530" y="323"/>
                  </a:moveTo>
                  <a:cubicBezTo>
                    <a:pt x="520" y="323"/>
                    <a:pt x="520" y="323"/>
                    <a:pt x="520" y="323"/>
                  </a:cubicBezTo>
                  <a:cubicBezTo>
                    <a:pt x="520" y="304"/>
                    <a:pt x="520" y="304"/>
                    <a:pt x="520" y="304"/>
                  </a:cubicBezTo>
                  <a:cubicBezTo>
                    <a:pt x="530" y="304"/>
                    <a:pt x="530" y="304"/>
                    <a:pt x="530" y="304"/>
                  </a:cubicBezTo>
                  <a:cubicBezTo>
                    <a:pt x="530" y="323"/>
                    <a:pt x="530" y="323"/>
                    <a:pt x="530" y="323"/>
                  </a:cubicBezTo>
                  <a:close/>
                  <a:moveTo>
                    <a:pt x="530" y="295"/>
                  </a:moveTo>
                  <a:cubicBezTo>
                    <a:pt x="520" y="295"/>
                    <a:pt x="520" y="295"/>
                    <a:pt x="520" y="295"/>
                  </a:cubicBezTo>
                  <a:cubicBezTo>
                    <a:pt x="520" y="276"/>
                    <a:pt x="520" y="276"/>
                    <a:pt x="520" y="276"/>
                  </a:cubicBezTo>
                  <a:cubicBezTo>
                    <a:pt x="530" y="276"/>
                    <a:pt x="530" y="276"/>
                    <a:pt x="530" y="276"/>
                  </a:cubicBezTo>
                  <a:cubicBezTo>
                    <a:pt x="530" y="295"/>
                    <a:pt x="530" y="295"/>
                    <a:pt x="530" y="295"/>
                  </a:cubicBezTo>
                  <a:close/>
                  <a:moveTo>
                    <a:pt x="530" y="266"/>
                  </a:moveTo>
                  <a:cubicBezTo>
                    <a:pt x="520" y="266"/>
                    <a:pt x="520" y="266"/>
                    <a:pt x="520" y="266"/>
                  </a:cubicBezTo>
                  <a:cubicBezTo>
                    <a:pt x="520" y="247"/>
                    <a:pt x="520" y="247"/>
                    <a:pt x="520" y="247"/>
                  </a:cubicBezTo>
                  <a:cubicBezTo>
                    <a:pt x="530" y="247"/>
                    <a:pt x="530" y="247"/>
                    <a:pt x="530" y="247"/>
                  </a:cubicBezTo>
                  <a:cubicBezTo>
                    <a:pt x="530" y="266"/>
                    <a:pt x="530" y="266"/>
                    <a:pt x="530" y="266"/>
                  </a:cubicBezTo>
                  <a:close/>
                  <a:moveTo>
                    <a:pt x="530" y="238"/>
                  </a:moveTo>
                  <a:cubicBezTo>
                    <a:pt x="520" y="238"/>
                    <a:pt x="520" y="238"/>
                    <a:pt x="520" y="238"/>
                  </a:cubicBezTo>
                  <a:cubicBezTo>
                    <a:pt x="520" y="219"/>
                    <a:pt x="520" y="219"/>
                    <a:pt x="520" y="219"/>
                  </a:cubicBezTo>
                  <a:cubicBezTo>
                    <a:pt x="530" y="219"/>
                    <a:pt x="530" y="219"/>
                    <a:pt x="530" y="219"/>
                  </a:cubicBezTo>
                  <a:cubicBezTo>
                    <a:pt x="530" y="238"/>
                    <a:pt x="530" y="238"/>
                    <a:pt x="530" y="238"/>
                  </a:cubicBezTo>
                  <a:close/>
                  <a:moveTo>
                    <a:pt x="530" y="210"/>
                  </a:moveTo>
                  <a:cubicBezTo>
                    <a:pt x="520" y="210"/>
                    <a:pt x="520" y="210"/>
                    <a:pt x="520" y="210"/>
                  </a:cubicBezTo>
                  <a:cubicBezTo>
                    <a:pt x="520" y="191"/>
                    <a:pt x="520" y="191"/>
                    <a:pt x="520" y="191"/>
                  </a:cubicBezTo>
                  <a:cubicBezTo>
                    <a:pt x="530" y="191"/>
                    <a:pt x="530" y="191"/>
                    <a:pt x="530" y="191"/>
                  </a:cubicBezTo>
                  <a:cubicBezTo>
                    <a:pt x="530" y="210"/>
                    <a:pt x="530" y="210"/>
                    <a:pt x="530" y="210"/>
                  </a:cubicBezTo>
                  <a:close/>
                  <a:moveTo>
                    <a:pt x="530" y="181"/>
                  </a:moveTo>
                  <a:cubicBezTo>
                    <a:pt x="520" y="181"/>
                    <a:pt x="520" y="181"/>
                    <a:pt x="520" y="181"/>
                  </a:cubicBezTo>
                  <a:cubicBezTo>
                    <a:pt x="520" y="162"/>
                    <a:pt x="520" y="162"/>
                    <a:pt x="520" y="162"/>
                  </a:cubicBezTo>
                  <a:cubicBezTo>
                    <a:pt x="530" y="162"/>
                    <a:pt x="530" y="162"/>
                    <a:pt x="530" y="162"/>
                  </a:cubicBezTo>
                  <a:cubicBezTo>
                    <a:pt x="530" y="181"/>
                    <a:pt x="530" y="181"/>
                    <a:pt x="530" y="181"/>
                  </a:cubicBezTo>
                  <a:close/>
                  <a:moveTo>
                    <a:pt x="530" y="153"/>
                  </a:moveTo>
                  <a:cubicBezTo>
                    <a:pt x="520" y="153"/>
                    <a:pt x="520" y="153"/>
                    <a:pt x="520" y="153"/>
                  </a:cubicBezTo>
                  <a:cubicBezTo>
                    <a:pt x="520" y="134"/>
                    <a:pt x="520" y="134"/>
                    <a:pt x="520" y="134"/>
                  </a:cubicBezTo>
                  <a:cubicBezTo>
                    <a:pt x="530" y="134"/>
                    <a:pt x="530" y="134"/>
                    <a:pt x="530" y="134"/>
                  </a:cubicBezTo>
                  <a:cubicBezTo>
                    <a:pt x="530" y="153"/>
                    <a:pt x="530" y="153"/>
                    <a:pt x="530" y="153"/>
                  </a:cubicBezTo>
                  <a:close/>
                  <a:moveTo>
                    <a:pt x="530" y="125"/>
                  </a:moveTo>
                  <a:cubicBezTo>
                    <a:pt x="520" y="125"/>
                    <a:pt x="520" y="125"/>
                    <a:pt x="520" y="125"/>
                  </a:cubicBezTo>
                  <a:cubicBezTo>
                    <a:pt x="519" y="106"/>
                    <a:pt x="519" y="106"/>
                    <a:pt x="519" y="106"/>
                  </a:cubicBezTo>
                  <a:cubicBezTo>
                    <a:pt x="529" y="105"/>
                    <a:pt x="529" y="105"/>
                    <a:pt x="529" y="105"/>
                  </a:cubicBezTo>
                  <a:cubicBezTo>
                    <a:pt x="530" y="125"/>
                    <a:pt x="530" y="125"/>
                    <a:pt x="530" y="125"/>
                  </a:cubicBezTo>
                  <a:close/>
                  <a:moveTo>
                    <a:pt x="527" y="96"/>
                  </a:moveTo>
                  <a:cubicBezTo>
                    <a:pt x="521" y="77"/>
                    <a:pt x="521" y="77"/>
                    <a:pt x="521" y="77"/>
                  </a:cubicBezTo>
                  <a:cubicBezTo>
                    <a:pt x="513" y="80"/>
                    <a:pt x="513" y="80"/>
                    <a:pt x="513" y="80"/>
                  </a:cubicBezTo>
                  <a:cubicBezTo>
                    <a:pt x="515" y="86"/>
                    <a:pt x="517" y="92"/>
                    <a:pt x="518" y="98"/>
                  </a:cubicBezTo>
                  <a:cubicBezTo>
                    <a:pt x="527" y="96"/>
                    <a:pt x="527" y="96"/>
                    <a:pt x="527" y="96"/>
                  </a:cubicBezTo>
                  <a:close/>
                  <a:moveTo>
                    <a:pt x="517" y="68"/>
                  </a:moveTo>
                  <a:cubicBezTo>
                    <a:pt x="505" y="51"/>
                    <a:pt x="505" y="51"/>
                    <a:pt x="505" y="51"/>
                  </a:cubicBezTo>
                  <a:cubicBezTo>
                    <a:pt x="498" y="58"/>
                    <a:pt x="498" y="58"/>
                    <a:pt x="498" y="58"/>
                  </a:cubicBezTo>
                  <a:cubicBezTo>
                    <a:pt x="509" y="72"/>
                    <a:pt x="509" y="72"/>
                    <a:pt x="509" y="72"/>
                  </a:cubicBezTo>
                  <a:cubicBezTo>
                    <a:pt x="517" y="68"/>
                    <a:pt x="517" y="68"/>
                    <a:pt x="517" y="68"/>
                  </a:cubicBezTo>
                  <a:close/>
                  <a:moveTo>
                    <a:pt x="498" y="45"/>
                  </a:moveTo>
                  <a:cubicBezTo>
                    <a:pt x="481" y="34"/>
                    <a:pt x="481" y="34"/>
                    <a:pt x="481" y="34"/>
                  </a:cubicBezTo>
                  <a:cubicBezTo>
                    <a:pt x="477" y="43"/>
                    <a:pt x="477" y="43"/>
                    <a:pt x="477" y="43"/>
                  </a:cubicBezTo>
                  <a:cubicBezTo>
                    <a:pt x="492" y="52"/>
                    <a:pt x="492" y="52"/>
                    <a:pt x="492" y="52"/>
                  </a:cubicBezTo>
                  <a:cubicBezTo>
                    <a:pt x="498" y="45"/>
                    <a:pt x="498" y="45"/>
                    <a:pt x="498" y="45"/>
                  </a:cubicBezTo>
                  <a:close/>
                  <a:moveTo>
                    <a:pt x="471" y="31"/>
                  </a:moveTo>
                  <a:cubicBezTo>
                    <a:pt x="452" y="26"/>
                    <a:pt x="452" y="26"/>
                    <a:pt x="452" y="26"/>
                  </a:cubicBezTo>
                  <a:cubicBezTo>
                    <a:pt x="451" y="36"/>
                    <a:pt x="451" y="36"/>
                    <a:pt x="451" y="36"/>
                  </a:cubicBezTo>
                  <a:cubicBezTo>
                    <a:pt x="468" y="40"/>
                    <a:pt x="468" y="40"/>
                    <a:pt x="468" y="40"/>
                  </a:cubicBezTo>
                  <a:cubicBezTo>
                    <a:pt x="471" y="31"/>
                    <a:pt x="471" y="31"/>
                    <a:pt x="471" y="31"/>
                  </a:cubicBezTo>
                  <a:close/>
                  <a:moveTo>
                    <a:pt x="442" y="25"/>
                  </a:moveTo>
                  <a:cubicBezTo>
                    <a:pt x="423" y="24"/>
                    <a:pt x="423" y="24"/>
                    <a:pt x="423" y="24"/>
                  </a:cubicBezTo>
                  <a:cubicBezTo>
                    <a:pt x="423" y="34"/>
                    <a:pt x="423" y="34"/>
                    <a:pt x="423" y="34"/>
                  </a:cubicBezTo>
                  <a:cubicBezTo>
                    <a:pt x="442" y="34"/>
                    <a:pt x="442" y="34"/>
                    <a:pt x="442" y="34"/>
                  </a:cubicBezTo>
                  <a:cubicBezTo>
                    <a:pt x="442" y="25"/>
                    <a:pt x="442" y="25"/>
                    <a:pt x="442" y="25"/>
                  </a:cubicBezTo>
                  <a:close/>
                  <a:moveTo>
                    <a:pt x="414" y="24"/>
                  </a:moveTo>
                  <a:cubicBezTo>
                    <a:pt x="395" y="24"/>
                    <a:pt x="395" y="24"/>
                    <a:pt x="395" y="24"/>
                  </a:cubicBezTo>
                  <a:cubicBezTo>
                    <a:pt x="395" y="34"/>
                    <a:pt x="395" y="34"/>
                    <a:pt x="395" y="34"/>
                  </a:cubicBezTo>
                  <a:cubicBezTo>
                    <a:pt x="414" y="34"/>
                    <a:pt x="414" y="34"/>
                    <a:pt x="414" y="34"/>
                  </a:cubicBezTo>
                  <a:cubicBezTo>
                    <a:pt x="414" y="24"/>
                    <a:pt x="414" y="24"/>
                    <a:pt x="414" y="24"/>
                  </a:cubicBezTo>
                  <a:close/>
                  <a:moveTo>
                    <a:pt x="385" y="24"/>
                  </a:moveTo>
                  <a:cubicBezTo>
                    <a:pt x="367" y="24"/>
                    <a:pt x="367" y="24"/>
                    <a:pt x="367" y="24"/>
                  </a:cubicBezTo>
                  <a:cubicBezTo>
                    <a:pt x="367" y="34"/>
                    <a:pt x="367" y="34"/>
                    <a:pt x="367" y="34"/>
                  </a:cubicBezTo>
                  <a:cubicBezTo>
                    <a:pt x="385" y="34"/>
                    <a:pt x="385" y="34"/>
                    <a:pt x="385" y="34"/>
                  </a:cubicBezTo>
                  <a:cubicBezTo>
                    <a:pt x="385" y="24"/>
                    <a:pt x="385" y="24"/>
                    <a:pt x="385" y="24"/>
                  </a:cubicBezTo>
                  <a:close/>
                  <a:moveTo>
                    <a:pt x="357" y="24"/>
                  </a:moveTo>
                  <a:cubicBezTo>
                    <a:pt x="338" y="24"/>
                    <a:pt x="338" y="24"/>
                    <a:pt x="338" y="24"/>
                  </a:cubicBezTo>
                  <a:cubicBezTo>
                    <a:pt x="338" y="34"/>
                    <a:pt x="338" y="34"/>
                    <a:pt x="338" y="34"/>
                  </a:cubicBezTo>
                  <a:cubicBezTo>
                    <a:pt x="357" y="34"/>
                    <a:pt x="357" y="34"/>
                    <a:pt x="357" y="34"/>
                  </a:cubicBezTo>
                  <a:cubicBezTo>
                    <a:pt x="357" y="24"/>
                    <a:pt x="357" y="24"/>
                    <a:pt x="357" y="24"/>
                  </a:cubicBezTo>
                  <a:close/>
                  <a:moveTo>
                    <a:pt x="329" y="24"/>
                  </a:moveTo>
                  <a:cubicBezTo>
                    <a:pt x="310" y="24"/>
                    <a:pt x="310" y="24"/>
                    <a:pt x="310" y="24"/>
                  </a:cubicBezTo>
                  <a:cubicBezTo>
                    <a:pt x="310" y="34"/>
                    <a:pt x="310" y="34"/>
                    <a:pt x="310" y="34"/>
                  </a:cubicBezTo>
                  <a:cubicBezTo>
                    <a:pt x="329" y="34"/>
                    <a:pt x="329" y="34"/>
                    <a:pt x="329" y="34"/>
                  </a:cubicBezTo>
                  <a:cubicBezTo>
                    <a:pt x="329" y="24"/>
                    <a:pt x="329" y="24"/>
                    <a:pt x="329" y="24"/>
                  </a:cubicBezTo>
                  <a:close/>
                  <a:moveTo>
                    <a:pt x="300" y="24"/>
                  </a:moveTo>
                  <a:cubicBezTo>
                    <a:pt x="281" y="24"/>
                    <a:pt x="281" y="24"/>
                    <a:pt x="281" y="24"/>
                  </a:cubicBezTo>
                  <a:cubicBezTo>
                    <a:pt x="281" y="34"/>
                    <a:pt x="281" y="34"/>
                    <a:pt x="281" y="34"/>
                  </a:cubicBezTo>
                  <a:cubicBezTo>
                    <a:pt x="300" y="34"/>
                    <a:pt x="300" y="34"/>
                    <a:pt x="300" y="34"/>
                  </a:cubicBezTo>
                  <a:cubicBezTo>
                    <a:pt x="300" y="24"/>
                    <a:pt x="300" y="24"/>
                    <a:pt x="300" y="24"/>
                  </a:cubicBezTo>
                  <a:close/>
                  <a:moveTo>
                    <a:pt x="272" y="24"/>
                  </a:moveTo>
                  <a:cubicBezTo>
                    <a:pt x="253" y="24"/>
                    <a:pt x="253" y="24"/>
                    <a:pt x="253" y="24"/>
                  </a:cubicBezTo>
                  <a:cubicBezTo>
                    <a:pt x="253" y="34"/>
                    <a:pt x="253" y="34"/>
                    <a:pt x="253" y="34"/>
                  </a:cubicBezTo>
                  <a:cubicBezTo>
                    <a:pt x="272" y="34"/>
                    <a:pt x="272" y="34"/>
                    <a:pt x="272" y="34"/>
                  </a:cubicBezTo>
                  <a:cubicBezTo>
                    <a:pt x="272" y="24"/>
                    <a:pt x="272" y="24"/>
                    <a:pt x="272" y="24"/>
                  </a:cubicBezTo>
                  <a:close/>
                  <a:moveTo>
                    <a:pt x="244" y="24"/>
                  </a:moveTo>
                  <a:cubicBezTo>
                    <a:pt x="225" y="24"/>
                    <a:pt x="225" y="24"/>
                    <a:pt x="225" y="24"/>
                  </a:cubicBezTo>
                  <a:cubicBezTo>
                    <a:pt x="225" y="34"/>
                    <a:pt x="225" y="34"/>
                    <a:pt x="225" y="34"/>
                  </a:cubicBezTo>
                  <a:cubicBezTo>
                    <a:pt x="244" y="34"/>
                    <a:pt x="244" y="34"/>
                    <a:pt x="244" y="34"/>
                  </a:cubicBezTo>
                  <a:cubicBezTo>
                    <a:pt x="244" y="24"/>
                    <a:pt x="244" y="24"/>
                    <a:pt x="244" y="24"/>
                  </a:cubicBezTo>
                  <a:close/>
                  <a:moveTo>
                    <a:pt x="215" y="24"/>
                  </a:moveTo>
                  <a:cubicBezTo>
                    <a:pt x="196" y="24"/>
                    <a:pt x="196" y="24"/>
                    <a:pt x="196" y="24"/>
                  </a:cubicBezTo>
                  <a:cubicBezTo>
                    <a:pt x="196" y="34"/>
                    <a:pt x="196" y="34"/>
                    <a:pt x="196" y="34"/>
                  </a:cubicBezTo>
                  <a:cubicBezTo>
                    <a:pt x="215" y="34"/>
                    <a:pt x="215" y="34"/>
                    <a:pt x="215" y="34"/>
                  </a:cubicBezTo>
                  <a:cubicBezTo>
                    <a:pt x="215" y="24"/>
                    <a:pt x="215" y="24"/>
                    <a:pt x="215" y="24"/>
                  </a:cubicBezTo>
                  <a:close/>
                  <a:moveTo>
                    <a:pt x="187" y="24"/>
                  </a:moveTo>
                  <a:cubicBezTo>
                    <a:pt x="168" y="24"/>
                    <a:pt x="168" y="24"/>
                    <a:pt x="168" y="24"/>
                  </a:cubicBezTo>
                  <a:cubicBezTo>
                    <a:pt x="168" y="34"/>
                    <a:pt x="168" y="34"/>
                    <a:pt x="168" y="34"/>
                  </a:cubicBezTo>
                  <a:cubicBezTo>
                    <a:pt x="187" y="34"/>
                    <a:pt x="187" y="34"/>
                    <a:pt x="187" y="34"/>
                  </a:cubicBezTo>
                  <a:cubicBezTo>
                    <a:pt x="187" y="24"/>
                    <a:pt x="187" y="24"/>
                    <a:pt x="187" y="24"/>
                  </a:cubicBezTo>
                  <a:close/>
                  <a:moveTo>
                    <a:pt x="159" y="24"/>
                  </a:moveTo>
                  <a:cubicBezTo>
                    <a:pt x="140" y="24"/>
                    <a:pt x="140" y="24"/>
                    <a:pt x="140" y="24"/>
                  </a:cubicBezTo>
                  <a:cubicBezTo>
                    <a:pt x="140" y="34"/>
                    <a:pt x="140" y="34"/>
                    <a:pt x="140" y="34"/>
                  </a:cubicBezTo>
                  <a:cubicBezTo>
                    <a:pt x="159" y="34"/>
                    <a:pt x="159" y="34"/>
                    <a:pt x="159" y="34"/>
                  </a:cubicBezTo>
                  <a:cubicBezTo>
                    <a:pt x="159" y="24"/>
                    <a:pt x="159" y="24"/>
                    <a:pt x="159" y="24"/>
                  </a:cubicBezTo>
                  <a:close/>
                  <a:moveTo>
                    <a:pt x="130" y="24"/>
                  </a:moveTo>
                  <a:cubicBezTo>
                    <a:pt x="111" y="24"/>
                    <a:pt x="111" y="24"/>
                    <a:pt x="111" y="24"/>
                  </a:cubicBezTo>
                  <a:cubicBezTo>
                    <a:pt x="111" y="34"/>
                    <a:pt x="111" y="34"/>
                    <a:pt x="111" y="34"/>
                  </a:cubicBezTo>
                  <a:cubicBezTo>
                    <a:pt x="130" y="34"/>
                    <a:pt x="130" y="34"/>
                    <a:pt x="130" y="34"/>
                  </a:cubicBezTo>
                  <a:cubicBezTo>
                    <a:pt x="130" y="24"/>
                    <a:pt x="130" y="24"/>
                    <a:pt x="130" y="24"/>
                  </a:cubicBezTo>
                  <a:close/>
                  <a:moveTo>
                    <a:pt x="102" y="24"/>
                  </a:moveTo>
                  <a:cubicBezTo>
                    <a:pt x="83" y="24"/>
                    <a:pt x="83" y="24"/>
                    <a:pt x="83" y="24"/>
                  </a:cubicBezTo>
                  <a:cubicBezTo>
                    <a:pt x="83" y="34"/>
                    <a:pt x="83" y="34"/>
                    <a:pt x="83" y="34"/>
                  </a:cubicBezTo>
                  <a:cubicBezTo>
                    <a:pt x="102" y="34"/>
                    <a:pt x="102" y="34"/>
                    <a:pt x="102" y="34"/>
                  </a:cubicBezTo>
                  <a:cubicBezTo>
                    <a:pt x="102" y="24"/>
                    <a:pt x="102" y="24"/>
                    <a:pt x="102"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5"/>
            <p:cNvSpPr>
              <a:spLocks noEditPoints="1"/>
            </p:cNvSpPr>
            <p:nvPr/>
          </p:nvSpPr>
          <p:spPr bwMode="auto">
            <a:xfrm>
              <a:off x="1810" y="1123"/>
              <a:ext cx="630" cy="248"/>
            </a:xfrm>
            <a:custGeom>
              <a:avLst/>
              <a:gdLst>
                <a:gd name="T0" fmla="*/ 83 w 530"/>
                <a:gd name="T1" fmla="*/ 24 h 209"/>
                <a:gd name="T2" fmla="*/ 102 w 530"/>
                <a:gd name="T3" fmla="*/ 33 h 209"/>
                <a:gd name="T4" fmla="*/ 130 w 530"/>
                <a:gd name="T5" fmla="*/ 24 h 209"/>
                <a:gd name="T6" fmla="*/ 112 w 530"/>
                <a:gd name="T7" fmla="*/ 33 h 209"/>
                <a:gd name="T8" fmla="*/ 130 w 530"/>
                <a:gd name="T9" fmla="*/ 24 h 209"/>
                <a:gd name="T10" fmla="*/ 140 w 530"/>
                <a:gd name="T11" fmla="*/ 24 h 209"/>
                <a:gd name="T12" fmla="*/ 159 w 530"/>
                <a:gd name="T13" fmla="*/ 33 h 209"/>
                <a:gd name="T14" fmla="*/ 187 w 530"/>
                <a:gd name="T15" fmla="*/ 24 h 209"/>
                <a:gd name="T16" fmla="*/ 168 w 530"/>
                <a:gd name="T17" fmla="*/ 33 h 209"/>
                <a:gd name="T18" fmla="*/ 187 w 530"/>
                <a:gd name="T19" fmla="*/ 24 h 209"/>
                <a:gd name="T20" fmla="*/ 197 w 530"/>
                <a:gd name="T21" fmla="*/ 24 h 209"/>
                <a:gd name="T22" fmla="*/ 215 w 530"/>
                <a:gd name="T23" fmla="*/ 33 h 209"/>
                <a:gd name="T24" fmla="*/ 244 w 530"/>
                <a:gd name="T25" fmla="*/ 24 h 209"/>
                <a:gd name="T26" fmla="*/ 225 w 530"/>
                <a:gd name="T27" fmla="*/ 33 h 209"/>
                <a:gd name="T28" fmla="*/ 244 w 530"/>
                <a:gd name="T29" fmla="*/ 24 h 209"/>
                <a:gd name="T30" fmla="*/ 253 w 530"/>
                <a:gd name="T31" fmla="*/ 24 h 209"/>
                <a:gd name="T32" fmla="*/ 272 w 530"/>
                <a:gd name="T33" fmla="*/ 33 h 209"/>
                <a:gd name="T34" fmla="*/ 300 w 530"/>
                <a:gd name="T35" fmla="*/ 24 h 209"/>
                <a:gd name="T36" fmla="*/ 282 w 530"/>
                <a:gd name="T37" fmla="*/ 33 h 209"/>
                <a:gd name="T38" fmla="*/ 300 w 530"/>
                <a:gd name="T39" fmla="*/ 24 h 209"/>
                <a:gd name="T40" fmla="*/ 310 w 530"/>
                <a:gd name="T41" fmla="*/ 24 h 209"/>
                <a:gd name="T42" fmla="*/ 329 w 530"/>
                <a:gd name="T43" fmla="*/ 33 h 209"/>
                <a:gd name="T44" fmla="*/ 357 w 530"/>
                <a:gd name="T45" fmla="*/ 24 h 209"/>
                <a:gd name="T46" fmla="*/ 338 w 530"/>
                <a:gd name="T47" fmla="*/ 33 h 209"/>
                <a:gd name="T48" fmla="*/ 357 w 530"/>
                <a:gd name="T49" fmla="*/ 24 h 209"/>
                <a:gd name="T50" fmla="*/ 367 w 530"/>
                <a:gd name="T51" fmla="*/ 24 h 209"/>
                <a:gd name="T52" fmla="*/ 385 w 530"/>
                <a:gd name="T53" fmla="*/ 33 h 209"/>
                <a:gd name="T54" fmla="*/ 414 w 530"/>
                <a:gd name="T55" fmla="*/ 24 h 209"/>
                <a:gd name="T56" fmla="*/ 395 w 530"/>
                <a:gd name="T57" fmla="*/ 33 h 209"/>
                <a:gd name="T58" fmla="*/ 414 w 530"/>
                <a:gd name="T59" fmla="*/ 24 h 209"/>
                <a:gd name="T60" fmla="*/ 423 w 530"/>
                <a:gd name="T61" fmla="*/ 24 h 209"/>
                <a:gd name="T62" fmla="*/ 442 w 530"/>
                <a:gd name="T63" fmla="*/ 34 h 209"/>
                <a:gd name="T64" fmla="*/ 471 w 530"/>
                <a:gd name="T65" fmla="*/ 30 h 209"/>
                <a:gd name="T66" fmla="*/ 451 w 530"/>
                <a:gd name="T67" fmla="*/ 35 h 209"/>
                <a:gd name="T68" fmla="*/ 471 w 530"/>
                <a:gd name="T69" fmla="*/ 30 h 209"/>
                <a:gd name="T70" fmla="*/ 481 w 530"/>
                <a:gd name="T71" fmla="*/ 34 h 209"/>
                <a:gd name="T72" fmla="*/ 492 w 530"/>
                <a:gd name="T73" fmla="*/ 52 h 209"/>
                <a:gd name="T74" fmla="*/ 517 w 530"/>
                <a:gd name="T75" fmla="*/ 67 h 209"/>
                <a:gd name="T76" fmla="*/ 498 w 530"/>
                <a:gd name="T77" fmla="*/ 58 h 209"/>
                <a:gd name="T78" fmla="*/ 517 w 530"/>
                <a:gd name="T79" fmla="*/ 67 h 209"/>
                <a:gd name="T80" fmla="*/ 521 w 530"/>
                <a:gd name="T81" fmla="*/ 76 h 209"/>
                <a:gd name="T82" fmla="*/ 518 w 530"/>
                <a:gd name="T83" fmla="*/ 97 h 209"/>
                <a:gd name="T84" fmla="*/ 530 w 530"/>
                <a:gd name="T85" fmla="*/ 124 h 209"/>
                <a:gd name="T86" fmla="*/ 519 w 530"/>
                <a:gd name="T87" fmla="*/ 106 h 209"/>
                <a:gd name="T88" fmla="*/ 530 w 530"/>
                <a:gd name="T89" fmla="*/ 124 h 209"/>
                <a:gd name="T90" fmla="*/ 521 w 530"/>
                <a:gd name="T91" fmla="*/ 153 h 209"/>
                <a:gd name="T92" fmla="*/ 530 w 530"/>
                <a:gd name="T93" fmla="*/ 134 h 209"/>
                <a:gd name="T94" fmla="*/ 530 w 530"/>
                <a:gd name="T95" fmla="*/ 181 h 209"/>
                <a:gd name="T96" fmla="*/ 521 w 530"/>
                <a:gd name="T97" fmla="*/ 162 h 209"/>
                <a:gd name="T98" fmla="*/ 530 w 530"/>
                <a:gd name="T99" fmla="*/ 181 h 209"/>
                <a:gd name="T100" fmla="*/ 521 w 530"/>
                <a:gd name="T101" fmla="*/ 209 h 209"/>
                <a:gd name="T102" fmla="*/ 530 w 530"/>
                <a:gd name="T103" fmla="*/ 190 h 209"/>
                <a:gd name="T104" fmla="*/ 0 w 530"/>
                <a:gd name="T105" fmla="*/ 29 h 209"/>
                <a:gd name="T106" fmla="*/ 58 w 530"/>
                <a:gd name="T107" fmla="*/ 24 h 209"/>
                <a:gd name="T108" fmla="*/ 74 w 530"/>
                <a:gd name="T109" fmla="*/ 33 h 209"/>
                <a:gd name="T110" fmla="*/ 58 w 530"/>
                <a:gd name="T111" fmla="*/ 5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209">
                  <a:moveTo>
                    <a:pt x="102" y="24"/>
                  </a:moveTo>
                  <a:cubicBezTo>
                    <a:pt x="83" y="24"/>
                    <a:pt x="83" y="24"/>
                    <a:pt x="83" y="24"/>
                  </a:cubicBezTo>
                  <a:cubicBezTo>
                    <a:pt x="83" y="33"/>
                    <a:pt x="83" y="33"/>
                    <a:pt x="83" y="33"/>
                  </a:cubicBezTo>
                  <a:cubicBezTo>
                    <a:pt x="102" y="33"/>
                    <a:pt x="102" y="33"/>
                    <a:pt x="102" y="33"/>
                  </a:cubicBezTo>
                  <a:cubicBezTo>
                    <a:pt x="102" y="24"/>
                    <a:pt x="102" y="24"/>
                    <a:pt x="102" y="24"/>
                  </a:cubicBezTo>
                  <a:close/>
                  <a:moveTo>
                    <a:pt x="130" y="24"/>
                  </a:moveTo>
                  <a:cubicBezTo>
                    <a:pt x="112" y="24"/>
                    <a:pt x="112" y="24"/>
                    <a:pt x="112" y="24"/>
                  </a:cubicBezTo>
                  <a:cubicBezTo>
                    <a:pt x="112" y="33"/>
                    <a:pt x="112" y="33"/>
                    <a:pt x="112" y="33"/>
                  </a:cubicBezTo>
                  <a:cubicBezTo>
                    <a:pt x="130" y="33"/>
                    <a:pt x="130" y="33"/>
                    <a:pt x="130" y="33"/>
                  </a:cubicBezTo>
                  <a:cubicBezTo>
                    <a:pt x="130" y="24"/>
                    <a:pt x="130" y="24"/>
                    <a:pt x="130" y="24"/>
                  </a:cubicBezTo>
                  <a:close/>
                  <a:moveTo>
                    <a:pt x="159" y="24"/>
                  </a:moveTo>
                  <a:cubicBezTo>
                    <a:pt x="140" y="24"/>
                    <a:pt x="140" y="24"/>
                    <a:pt x="140" y="24"/>
                  </a:cubicBezTo>
                  <a:cubicBezTo>
                    <a:pt x="140" y="33"/>
                    <a:pt x="140" y="33"/>
                    <a:pt x="140" y="33"/>
                  </a:cubicBezTo>
                  <a:cubicBezTo>
                    <a:pt x="159" y="33"/>
                    <a:pt x="159" y="33"/>
                    <a:pt x="159" y="33"/>
                  </a:cubicBezTo>
                  <a:cubicBezTo>
                    <a:pt x="159" y="24"/>
                    <a:pt x="159" y="24"/>
                    <a:pt x="159" y="24"/>
                  </a:cubicBezTo>
                  <a:close/>
                  <a:moveTo>
                    <a:pt x="187" y="24"/>
                  </a:moveTo>
                  <a:cubicBezTo>
                    <a:pt x="168" y="24"/>
                    <a:pt x="168" y="24"/>
                    <a:pt x="168" y="24"/>
                  </a:cubicBezTo>
                  <a:cubicBezTo>
                    <a:pt x="168" y="33"/>
                    <a:pt x="168" y="33"/>
                    <a:pt x="168" y="33"/>
                  </a:cubicBezTo>
                  <a:cubicBezTo>
                    <a:pt x="187" y="33"/>
                    <a:pt x="187" y="33"/>
                    <a:pt x="187" y="33"/>
                  </a:cubicBezTo>
                  <a:cubicBezTo>
                    <a:pt x="187" y="24"/>
                    <a:pt x="187" y="24"/>
                    <a:pt x="187" y="24"/>
                  </a:cubicBezTo>
                  <a:close/>
                  <a:moveTo>
                    <a:pt x="215" y="24"/>
                  </a:moveTo>
                  <a:cubicBezTo>
                    <a:pt x="197" y="24"/>
                    <a:pt x="197" y="24"/>
                    <a:pt x="197" y="24"/>
                  </a:cubicBezTo>
                  <a:cubicBezTo>
                    <a:pt x="197" y="33"/>
                    <a:pt x="197" y="33"/>
                    <a:pt x="197" y="33"/>
                  </a:cubicBezTo>
                  <a:cubicBezTo>
                    <a:pt x="215" y="33"/>
                    <a:pt x="215" y="33"/>
                    <a:pt x="215" y="33"/>
                  </a:cubicBezTo>
                  <a:cubicBezTo>
                    <a:pt x="215" y="24"/>
                    <a:pt x="215" y="24"/>
                    <a:pt x="215" y="24"/>
                  </a:cubicBezTo>
                  <a:close/>
                  <a:moveTo>
                    <a:pt x="244" y="24"/>
                  </a:moveTo>
                  <a:cubicBezTo>
                    <a:pt x="225" y="24"/>
                    <a:pt x="225" y="24"/>
                    <a:pt x="225" y="24"/>
                  </a:cubicBezTo>
                  <a:cubicBezTo>
                    <a:pt x="225" y="33"/>
                    <a:pt x="225" y="33"/>
                    <a:pt x="225" y="33"/>
                  </a:cubicBezTo>
                  <a:cubicBezTo>
                    <a:pt x="244" y="33"/>
                    <a:pt x="244" y="33"/>
                    <a:pt x="244" y="33"/>
                  </a:cubicBezTo>
                  <a:cubicBezTo>
                    <a:pt x="244" y="24"/>
                    <a:pt x="244" y="24"/>
                    <a:pt x="244" y="24"/>
                  </a:cubicBezTo>
                  <a:close/>
                  <a:moveTo>
                    <a:pt x="272" y="24"/>
                  </a:moveTo>
                  <a:cubicBezTo>
                    <a:pt x="253" y="24"/>
                    <a:pt x="253" y="24"/>
                    <a:pt x="253" y="24"/>
                  </a:cubicBezTo>
                  <a:cubicBezTo>
                    <a:pt x="253" y="33"/>
                    <a:pt x="253" y="33"/>
                    <a:pt x="253" y="33"/>
                  </a:cubicBezTo>
                  <a:cubicBezTo>
                    <a:pt x="272" y="33"/>
                    <a:pt x="272" y="33"/>
                    <a:pt x="272" y="33"/>
                  </a:cubicBezTo>
                  <a:cubicBezTo>
                    <a:pt x="272" y="24"/>
                    <a:pt x="272" y="24"/>
                    <a:pt x="272" y="24"/>
                  </a:cubicBezTo>
                  <a:close/>
                  <a:moveTo>
                    <a:pt x="300" y="24"/>
                  </a:moveTo>
                  <a:cubicBezTo>
                    <a:pt x="282" y="24"/>
                    <a:pt x="282" y="24"/>
                    <a:pt x="282" y="24"/>
                  </a:cubicBezTo>
                  <a:cubicBezTo>
                    <a:pt x="282" y="33"/>
                    <a:pt x="282" y="33"/>
                    <a:pt x="282" y="33"/>
                  </a:cubicBezTo>
                  <a:cubicBezTo>
                    <a:pt x="300" y="33"/>
                    <a:pt x="300" y="33"/>
                    <a:pt x="300" y="33"/>
                  </a:cubicBezTo>
                  <a:cubicBezTo>
                    <a:pt x="300" y="24"/>
                    <a:pt x="300" y="24"/>
                    <a:pt x="300" y="24"/>
                  </a:cubicBezTo>
                  <a:close/>
                  <a:moveTo>
                    <a:pt x="329" y="24"/>
                  </a:moveTo>
                  <a:cubicBezTo>
                    <a:pt x="310" y="24"/>
                    <a:pt x="310" y="24"/>
                    <a:pt x="310" y="24"/>
                  </a:cubicBezTo>
                  <a:cubicBezTo>
                    <a:pt x="310" y="33"/>
                    <a:pt x="310" y="33"/>
                    <a:pt x="310" y="33"/>
                  </a:cubicBezTo>
                  <a:cubicBezTo>
                    <a:pt x="329" y="33"/>
                    <a:pt x="329" y="33"/>
                    <a:pt x="329" y="33"/>
                  </a:cubicBezTo>
                  <a:cubicBezTo>
                    <a:pt x="329" y="24"/>
                    <a:pt x="329" y="24"/>
                    <a:pt x="329" y="24"/>
                  </a:cubicBezTo>
                  <a:close/>
                  <a:moveTo>
                    <a:pt x="357" y="24"/>
                  </a:moveTo>
                  <a:cubicBezTo>
                    <a:pt x="338" y="24"/>
                    <a:pt x="338" y="24"/>
                    <a:pt x="338" y="24"/>
                  </a:cubicBezTo>
                  <a:cubicBezTo>
                    <a:pt x="338" y="33"/>
                    <a:pt x="338" y="33"/>
                    <a:pt x="338" y="33"/>
                  </a:cubicBezTo>
                  <a:cubicBezTo>
                    <a:pt x="357" y="33"/>
                    <a:pt x="357" y="33"/>
                    <a:pt x="357" y="33"/>
                  </a:cubicBezTo>
                  <a:cubicBezTo>
                    <a:pt x="357" y="24"/>
                    <a:pt x="357" y="24"/>
                    <a:pt x="357" y="24"/>
                  </a:cubicBezTo>
                  <a:close/>
                  <a:moveTo>
                    <a:pt x="385" y="24"/>
                  </a:moveTo>
                  <a:cubicBezTo>
                    <a:pt x="367" y="24"/>
                    <a:pt x="367" y="24"/>
                    <a:pt x="367" y="24"/>
                  </a:cubicBezTo>
                  <a:cubicBezTo>
                    <a:pt x="367" y="33"/>
                    <a:pt x="367" y="33"/>
                    <a:pt x="367" y="33"/>
                  </a:cubicBezTo>
                  <a:cubicBezTo>
                    <a:pt x="385" y="33"/>
                    <a:pt x="385" y="33"/>
                    <a:pt x="385" y="33"/>
                  </a:cubicBezTo>
                  <a:cubicBezTo>
                    <a:pt x="385" y="24"/>
                    <a:pt x="385" y="24"/>
                    <a:pt x="385" y="24"/>
                  </a:cubicBezTo>
                  <a:close/>
                  <a:moveTo>
                    <a:pt x="414" y="24"/>
                  </a:moveTo>
                  <a:cubicBezTo>
                    <a:pt x="395" y="24"/>
                    <a:pt x="395" y="24"/>
                    <a:pt x="395" y="24"/>
                  </a:cubicBezTo>
                  <a:cubicBezTo>
                    <a:pt x="395" y="33"/>
                    <a:pt x="395" y="33"/>
                    <a:pt x="395" y="33"/>
                  </a:cubicBezTo>
                  <a:cubicBezTo>
                    <a:pt x="414" y="33"/>
                    <a:pt x="414" y="33"/>
                    <a:pt x="414" y="33"/>
                  </a:cubicBezTo>
                  <a:cubicBezTo>
                    <a:pt x="414" y="24"/>
                    <a:pt x="414" y="24"/>
                    <a:pt x="414" y="24"/>
                  </a:cubicBezTo>
                  <a:close/>
                  <a:moveTo>
                    <a:pt x="442" y="25"/>
                  </a:moveTo>
                  <a:cubicBezTo>
                    <a:pt x="423" y="24"/>
                    <a:pt x="423" y="24"/>
                    <a:pt x="423" y="24"/>
                  </a:cubicBezTo>
                  <a:cubicBezTo>
                    <a:pt x="423" y="33"/>
                    <a:pt x="423" y="33"/>
                    <a:pt x="423" y="33"/>
                  </a:cubicBezTo>
                  <a:cubicBezTo>
                    <a:pt x="442" y="34"/>
                    <a:pt x="442" y="34"/>
                    <a:pt x="442" y="34"/>
                  </a:cubicBezTo>
                  <a:cubicBezTo>
                    <a:pt x="442" y="25"/>
                    <a:pt x="442" y="25"/>
                    <a:pt x="442" y="25"/>
                  </a:cubicBezTo>
                  <a:close/>
                  <a:moveTo>
                    <a:pt x="471" y="30"/>
                  </a:moveTo>
                  <a:cubicBezTo>
                    <a:pt x="452" y="26"/>
                    <a:pt x="452" y="26"/>
                    <a:pt x="452" y="26"/>
                  </a:cubicBezTo>
                  <a:cubicBezTo>
                    <a:pt x="451" y="35"/>
                    <a:pt x="451" y="35"/>
                    <a:pt x="451" y="35"/>
                  </a:cubicBezTo>
                  <a:cubicBezTo>
                    <a:pt x="468" y="39"/>
                    <a:pt x="468" y="39"/>
                    <a:pt x="468" y="39"/>
                  </a:cubicBezTo>
                  <a:cubicBezTo>
                    <a:pt x="471" y="30"/>
                    <a:pt x="471" y="30"/>
                    <a:pt x="471" y="30"/>
                  </a:cubicBezTo>
                  <a:close/>
                  <a:moveTo>
                    <a:pt x="498" y="44"/>
                  </a:moveTo>
                  <a:cubicBezTo>
                    <a:pt x="481" y="34"/>
                    <a:pt x="481" y="34"/>
                    <a:pt x="481" y="34"/>
                  </a:cubicBezTo>
                  <a:cubicBezTo>
                    <a:pt x="477" y="42"/>
                    <a:pt x="477" y="42"/>
                    <a:pt x="477" y="42"/>
                  </a:cubicBezTo>
                  <a:cubicBezTo>
                    <a:pt x="492" y="52"/>
                    <a:pt x="492" y="52"/>
                    <a:pt x="492" y="52"/>
                  </a:cubicBezTo>
                  <a:cubicBezTo>
                    <a:pt x="498" y="44"/>
                    <a:pt x="498" y="44"/>
                    <a:pt x="498" y="44"/>
                  </a:cubicBezTo>
                  <a:close/>
                  <a:moveTo>
                    <a:pt x="517" y="67"/>
                  </a:moveTo>
                  <a:cubicBezTo>
                    <a:pt x="505" y="51"/>
                    <a:pt x="505" y="51"/>
                    <a:pt x="505" y="51"/>
                  </a:cubicBezTo>
                  <a:cubicBezTo>
                    <a:pt x="498" y="58"/>
                    <a:pt x="498" y="58"/>
                    <a:pt x="498" y="58"/>
                  </a:cubicBezTo>
                  <a:cubicBezTo>
                    <a:pt x="509" y="72"/>
                    <a:pt x="509" y="72"/>
                    <a:pt x="509" y="72"/>
                  </a:cubicBezTo>
                  <a:cubicBezTo>
                    <a:pt x="517" y="67"/>
                    <a:pt x="517" y="67"/>
                    <a:pt x="517" y="67"/>
                  </a:cubicBezTo>
                  <a:close/>
                  <a:moveTo>
                    <a:pt x="527" y="95"/>
                  </a:moveTo>
                  <a:cubicBezTo>
                    <a:pt x="521" y="76"/>
                    <a:pt x="521" y="76"/>
                    <a:pt x="521" y="76"/>
                  </a:cubicBezTo>
                  <a:cubicBezTo>
                    <a:pt x="513" y="80"/>
                    <a:pt x="513" y="80"/>
                    <a:pt x="513" y="80"/>
                  </a:cubicBezTo>
                  <a:cubicBezTo>
                    <a:pt x="515" y="85"/>
                    <a:pt x="517" y="91"/>
                    <a:pt x="518" y="97"/>
                  </a:cubicBezTo>
                  <a:cubicBezTo>
                    <a:pt x="527" y="95"/>
                    <a:pt x="527" y="95"/>
                    <a:pt x="527" y="95"/>
                  </a:cubicBezTo>
                  <a:close/>
                  <a:moveTo>
                    <a:pt x="530" y="124"/>
                  </a:moveTo>
                  <a:cubicBezTo>
                    <a:pt x="521" y="124"/>
                    <a:pt x="521" y="124"/>
                    <a:pt x="521" y="124"/>
                  </a:cubicBezTo>
                  <a:cubicBezTo>
                    <a:pt x="519" y="106"/>
                    <a:pt x="519" y="106"/>
                    <a:pt x="519" y="106"/>
                  </a:cubicBezTo>
                  <a:cubicBezTo>
                    <a:pt x="529" y="105"/>
                    <a:pt x="529" y="105"/>
                    <a:pt x="529" y="105"/>
                  </a:cubicBezTo>
                  <a:cubicBezTo>
                    <a:pt x="530" y="124"/>
                    <a:pt x="530" y="124"/>
                    <a:pt x="530" y="124"/>
                  </a:cubicBezTo>
                  <a:close/>
                  <a:moveTo>
                    <a:pt x="530" y="153"/>
                  </a:moveTo>
                  <a:cubicBezTo>
                    <a:pt x="521" y="153"/>
                    <a:pt x="521" y="153"/>
                    <a:pt x="521" y="153"/>
                  </a:cubicBezTo>
                  <a:cubicBezTo>
                    <a:pt x="521" y="134"/>
                    <a:pt x="521" y="134"/>
                    <a:pt x="521" y="134"/>
                  </a:cubicBezTo>
                  <a:cubicBezTo>
                    <a:pt x="530" y="134"/>
                    <a:pt x="530" y="134"/>
                    <a:pt x="530" y="134"/>
                  </a:cubicBezTo>
                  <a:cubicBezTo>
                    <a:pt x="530" y="153"/>
                    <a:pt x="530" y="153"/>
                    <a:pt x="530" y="153"/>
                  </a:cubicBezTo>
                  <a:close/>
                  <a:moveTo>
                    <a:pt x="530" y="181"/>
                  </a:moveTo>
                  <a:cubicBezTo>
                    <a:pt x="521" y="181"/>
                    <a:pt x="521" y="181"/>
                    <a:pt x="521" y="181"/>
                  </a:cubicBezTo>
                  <a:cubicBezTo>
                    <a:pt x="521" y="162"/>
                    <a:pt x="521" y="162"/>
                    <a:pt x="521" y="162"/>
                  </a:cubicBezTo>
                  <a:cubicBezTo>
                    <a:pt x="530" y="162"/>
                    <a:pt x="530" y="162"/>
                    <a:pt x="530" y="162"/>
                  </a:cubicBezTo>
                  <a:cubicBezTo>
                    <a:pt x="530" y="181"/>
                    <a:pt x="530" y="181"/>
                    <a:pt x="530" y="181"/>
                  </a:cubicBezTo>
                  <a:close/>
                  <a:moveTo>
                    <a:pt x="530" y="209"/>
                  </a:moveTo>
                  <a:cubicBezTo>
                    <a:pt x="521" y="209"/>
                    <a:pt x="521" y="209"/>
                    <a:pt x="521" y="209"/>
                  </a:cubicBezTo>
                  <a:cubicBezTo>
                    <a:pt x="521" y="190"/>
                    <a:pt x="521" y="190"/>
                    <a:pt x="521" y="190"/>
                  </a:cubicBezTo>
                  <a:cubicBezTo>
                    <a:pt x="530" y="190"/>
                    <a:pt x="530" y="190"/>
                    <a:pt x="530" y="190"/>
                  </a:cubicBezTo>
                  <a:cubicBezTo>
                    <a:pt x="530" y="209"/>
                    <a:pt x="530" y="209"/>
                    <a:pt x="530" y="209"/>
                  </a:cubicBezTo>
                  <a:close/>
                  <a:moveTo>
                    <a:pt x="0" y="29"/>
                  </a:moveTo>
                  <a:cubicBezTo>
                    <a:pt x="58" y="0"/>
                    <a:pt x="58" y="0"/>
                    <a:pt x="58" y="0"/>
                  </a:cubicBezTo>
                  <a:cubicBezTo>
                    <a:pt x="58" y="24"/>
                    <a:pt x="58" y="24"/>
                    <a:pt x="58" y="24"/>
                  </a:cubicBezTo>
                  <a:cubicBezTo>
                    <a:pt x="74" y="24"/>
                    <a:pt x="74" y="24"/>
                    <a:pt x="74" y="24"/>
                  </a:cubicBezTo>
                  <a:cubicBezTo>
                    <a:pt x="74" y="33"/>
                    <a:pt x="74" y="33"/>
                    <a:pt x="74" y="33"/>
                  </a:cubicBezTo>
                  <a:cubicBezTo>
                    <a:pt x="58" y="33"/>
                    <a:pt x="58" y="33"/>
                    <a:pt x="58" y="33"/>
                  </a:cubicBezTo>
                  <a:cubicBezTo>
                    <a:pt x="58" y="58"/>
                    <a:pt x="58" y="58"/>
                    <a:pt x="58" y="58"/>
                  </a:cubicBezTo>
                  <a:cubicBezTo>
                    <a:pt x="0" y="29"/>
                    <a:pt x="0" y="29"/>
                    <a:pt x="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6"/>
            <p:cNvSpPr>
              <a:spLocks noEditPoints="1"/>
            </p:cNvSpPr>
            <p:nvPr/>
          </p:nvSpPr>
          <p:spPr bwMode="auto">
            <a:xfrm>
              <a:off x="2031" y="3021"/>
              <a:ext cx="427" cy="215"/>
            </a:xfrm>
            <a:custGeom>
              <a:avLst/>
              <a:gdLst>
                <a:gd name="T0" fmla="*/ 58 w 359"/>
                <a:gd name="T1" fmla="*/ 0 h 181"/>
                <a:gd name="T2" fmla="*/ 74 w 359"/>
                <a:gd name="T3" fmla="*/ 24 h 181"/>
                <a:gd name="T4" fmla="*/ 58 w 359"/>
                <a:gd name="T5" fmla="*/ 33 h 181"/>
                <a:gd name="T6" fmla="*/ 0 w 359"/>
                <a:gd name="T7" fmla="*/ 29 h 181"/>
                <a:gd name="T8" fmla="*/ 349 w 359"/>
                <a:gd name="T9" fmla="*/ 181 h 181"/>
                <a:gd name="T10" fmla="*/ 359 w 359"/>
                <a:gd name="T11" fmla="*/ 162 h 181"/>
                <a:gd name="T12" fmla="*/ 359 w 359"/>
                <a:gd name="T13" fmla="*/ 153 h 181"/>
                <a:gd name="T14" fmla="*/ 349 w 359"/>
                <a:gd name="T15" fmla="*/ 134 h 181"/>
                <a:gd name="T16" fmla="*/ 359 w 359"/>
                <a:gd name="T17" fmla="*/ 153 h 181"/>
                <a:gd name="T18" fmla="*/ 349 w 359"/>
                <a:gd name="T19" fmla="*/ 124 h 181"/>
                <a:gd name="T20" fmla="*/ 358 w 359"/>
                <a:gd name="T21" fmla="*/ 105 h 181"/>
                <a:gd name="T22" fmla="*/ 356 w 359"/>
                <a:gd name="T23" fmla="*/ 95 h 181"/>
                <a:gd name="T24" fmla="*/ 342 w 359"/>
                <a:gd name="T25" fmla="*/ 80 h 181"/>
                <a:gd name="T26" fmla="*/ 356 w 359"/>
                <a:gd name="T27" fmla="*/ 95 h 181"/>
                <a:gd name="T28" fmla="*/ 334 w 359"/>
                <a:gd name="T29" fmla="*/ 51 h 181"/>
                <a:gd name="T30" fmla="*/ 338 w 359"/>
                <a:gd name="T31" fmla="*/ 72 h 181"/>
                <a:gd name="T32" fmla="*/ 327 w 359"/>
                <a:gd name="T33" fmla="*/ 44 h 181"/>
                <a:gd name="T34" fmla="*/ 306 w 359"/>
                <a:gd name="T35" fmla="*/ 43 h 181"/>
                <a:gd name="T36" fmla="*/ 327 w 359"/>
                <a:gd name="T37" fmla="*/ 44 h 181"/>
                <a:gd name="T38" fmla="*/ 281 w 359"/>
                <a:gd name="T39" fmla="*/ 26 h 181"/>
                <a:gd name="T40" fmla="*/ 297 w 359"/>
                <a:gd name="T41" fmla="*/ 39 h 181"/>
                <a:gd name="T42" fmla="*/ 271 w 359"/>
                <a:gd name="T43" fmla="*/ 25 h 181"/>
                <a:gd name="T44" fmla="*/ 252 w 359"/>
                <a:gd name="T45" fmla="*/ 33 h 181"/>
                <a:gd name="T46" fmla="*/ 271 w 359"/>
                <a:gd name="T47" fmla="*/ 25 h 181"/>
                <a:gd name="T48" fmla="*/ 224 w 359"/>
                <a:gd name="T49" fmla="*/ 24 h 181"/>
                <a:gd name="T50" fmla="*/ 243 w 359"/>
                <a:gd name="T51" fmla="*/ 33 h 181"/>
                <a:gd name="T52" fmla="*/ 214 w 359"/>
                <a:gd name="T53" fmla="*/ 24 h 181"/>
                <a:gd name="T54" fmla="*/ 195 w 359"/>
                <a:gd name="T55" fmla="*/ 33 h 181"/>
                <a:gd name="T56" fmla="*/ 214 w 359"/>
                <a:gd name="T57" fmla="*/ 24 h 181"/>
                <a:gd name="T58" fmla="*/ 167 w 359"/>
                <a:gd name="T59" fmla="*/ 24 h 181"/>
                <a:gd name="T60" fmla="*/ 186 w 359"/>
                <a:gd name="T61" fmla="*/ 33 h 181"/>
                <a:gd name="T62" fmla="*/ 158 w 359"/>
                <a:gd name="T63" fmla="*/ 24 h 181"/>
                <a:gd name="T64" fmla="*/ 139 w 359"/>
                <a:gd name="T65" fmla="*/ 33 h 181"/>
                <a:gd name="T66" fmla="*/ 158 w 359"/>
                <a:gd name="T67" fmla="*/ 24 h 181"/>
                <a:gd name="T68" fmla="*/ 110 w 359"/>
                <a:gd name="T69" fmla="*/ 24 h 181"/>
                <a:gd name="T70" fmla="*/ 129 w 359"/>
                <a:gd name="T71" fmla="*/ 33 h 181"/>
                <a:gd name="T72" fmla="*/ 101 w 359"/>
                <a:gd name="T73" fmla="*/ 24 h 181"/>
                <a:gd name="T74" fmla="*/ 82 w 359"/>
                <a:gd name="T75" fmla="*/ 33 h 181"/>
                <a:gd name="T76" fmla="*/ 101 w 359"/>
                <a:gd name="T77" fmla="*/ 24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9" h="181">
                  <a:moveTo>
                    <a:pt x="0" y="29"/>
                  </a:moveTo>
                  <a:cubicBezTo>
                    <a:pt x="58" y="0"/>
                    <a:pt x="58" y="0"/>
                    <a:pt x="58" y="0"/>
                  </a:cubicBezTo>
                  <a:cubicBezTo>
                    <a:pt x="58" y="24"/>
                    <a:pt x="58" y="24"/>
                    <a:pt x="58" y="24"/>
                  </a:cubicBezTo>
                  <a:cubicBezTo>
                    <a:pt x="74" y="24"/>
                    <a:pt x="74" y="24"/>
                    <a:pt x="74" y="24"/>
                  </a:cubicBezTo>
                  <a:cubicBezTo>
                    <a:pt x="74" y="33"/>
                    <a:pt x="74" y="33"/>
                    <a:pt x="74" y="33"/>
                  </a:cubicBezTo>
                  <a:cubicBezTo>
                    <a:pt x="58" y="33"/>
                    <a:pt x="58" y="33"/>
                    <a:pt x="58" y="33"/>
                  </a:cubicBezTo>
                  <a:cubicBezTo>
                    <a:pt x="58" y="58"/>
                    <a:pt x="58" y="58"/>
                    <a:pt x="58" y="58"/>
                  </a:cubicBezTo>
                  <a:cubicBezTo>
                    <a:pt x="0" y="29"/>
                    <a:pt x="0" y="29"/>
                    <a:pt x="0" y="29"/>
                  </a:cubicBezTo>
                  <a:close/>
                  <a:moveTo>
                    <a:pt x="359" y="181"/>
                  </a:moveTo>
                  <a:cubicBezTo>
                    <a:pt x="349" y="181"/>
                    <a:pt x="349" y="181"/>
                    <a:pt x="349" y="181"/>
                  </a:cubicBezTo>
                  <a:cubicBezTo>
                    <a:pt x="349" y="162"/>
                    <a:pt x="349" y="162"/>
                    <a:pt x="349" y="162"/>
                  </a:cubicBezTo>
                  <a:cubicBezTo>
                    <a:pt x="359" y="162"/>
                    <a:pt x="359" y="162"/>
                    <a:pt x="359" y="162"/>
                  </a:cubicBezTo>
                  <a:cubicBezTo>
                    <a:pt x="359" y="181"/>
                    <a:pt x="359" y="181"/>
                    <a:pt x="359" y="181"/>
                  </a:cubicBezTo>
                  <a:close/>
                  <a:moveTo>
                    <a:pt x="359" y="153"/>
                  </a:moveTo>
                  <a:cubicBezTo>
                    <a:pt x="349" y="153"/>
                    <a:pt x="349" y="153"/>
                    <a:pt x="349" y="153"/>
                  </a:cubicBezTo>
                  <a:cubicBezTo>
                    <a:pt x="349" y="134"/>
                    <a:pt x="349" y="134"/>
                    <a:pt x="349" y="134"/>
                  </a:cubicBezTo>
                  <a:cubicBezTo>
                    <a:pt x="359" y="134"/>
                    <a:pt x="359" y="134"/>
                    <a:pt x="359" y="134"/>
                  </a:cubicBezTo>
                  <a:cubicBezTo>
                    <a:pt x="359" y="153"/>
                    <a:pt x="359" y="153"/>
                    <a:pt x="359" y="153"/>
                  </a:cubicBezTo>
                  <a:close/>
                  <a:moveTo>
                    <a:pt x="359" y="124"/>
                  </a:moveTo>
                  <a:cubicBezTo>
                    <a:pt x="349" y="124"/>
                    <a:pt x="349" y="124"/>
                    <a:pt x="349" y="124"/>
                  </a:cubicBezTo>
                  <a:cubicBezTo>
                    <a:pt x="348" y="106"/>
                    <a:pt x="348" y="106"/>
                    <a:pt x="348" y="106"/>
                  </a:cubicBezTo>
                  <a:cubicBezTo>
                    <a:pt x="358" y="105"/>
                    <a:pt x="358" y="105"/>
                    <a:pt x="358" y="105"/>
                  </a:cubicBezTo>
                  <a:cubicBezTo>
                    <a:pt x="359" y="124"/>
                    <a:pt x="359" y="124"/>
                    <a:pt x="359" y="124"/>
                  </a:cubicBezTo>
                  <a:close/>
                  <a:moveTo>
                    <a:pt x="356" y="95"/>
                  </a:moveTo>
                  <a:cubicBezTo>
                    <a:pt x="350" y="76"/>
                    <a:pt x="350" y="76"/>
                    <a:pt x="350" y="76"/>
                  </a:cubicBezTo>
                  <a:cubicBezTo>
                    <a:pt x="342" y="80"/>
                    <a:pt x="342" y="80"/>
                    <a:pt x="342" y="80"/>
                  </a:cubicBezTo>
                  <a:cubicBezTo>
                    <a:pt x="344" y="85"/>
                    <a:pt x="346" y="91"/>
                    <a:pt x="347" y="97"/>
                  </a:cubicBezTo>
                  <a:cubicBezTo>
                    <a:pt x="356" y="95"/>
                    <a:pt x="356" y="95"/>
                    <a:pt x="356" y="95"/>
                  </a:cubicBezTo>
                  <a:close/>
                  <a:moveTo>
                    <a:pt x="346" y="67"/>
                  </a:moveTo>
                  <a:cubicBezTo>
                    <a:pt x="334" y="51"/>
                    <a:pt x="334" y="51"/>
                    <a:pt x="334" y="51"/>
                  </a:cubicBezTo>
                  <a:cubicBezTo>
                    <a:pt x="327" y="58"/>
                    <a:pt x="327" y="58"/>
                    <a:pt x="327" y="58"/>
                  </a:cubicBezTo>
                  <a:cubicBezTo>
                    <a:pt x="338" y="72"/>
                    <a:pt x="338" y="72"/>
                    <a:pt x="338" y="72"/>
                  </a:cubicBezTo>
                  <a:cubicBezTo>
                    <a:pt x="346" y="67"/>
                    <a:pt x="346" y="67"/>
                    <a:pt x="346" y="67"/>
                  </a:cubicBezTo>
                  <a:close/>
                  <a:moveTo>
                    <a:pt x="327" y="44"/>
                  </a:moveTo>
                  <a:cubicBezTo>
                    <a:pt x="310" y="34"/>
                    <a:pt x="310" y="34"/>
                    <a:pt x="310" y="34"/>
                  </a:cubicBezTo>
                  <a:cubicBezTo>
                    <a:pt x="306" y="43"/>
                    <a:pt x="306" y="43"/>
                    <a:pt x="306" y="43"/>
                  </a:cubicBezTo>
                  <a:cubicBezTo>
                    <a:pt x="321" y="52"/>
                    <a:pt x="321" y="52"/>
                    <a:pt x="321" y="52"/>
                  </a:cubicBezTo>
                  <a:cubicBezTo>
                    <a:pt x="327" y="44"/>
                    <a:pt x="327" y="44"/>
                    <a:pt x="327" y="44"/>
                  </a:cubicBezTo>
                  <a:close/>
                  <a:moveTo>
                    <a:pt x="300" y="30"/>
                  </a:moveTo>
                  <a:cubicBezTo>
                    <a:pt x="281" y="26"/>
                    <a:pt x="281" y="26"/>
                    <a:pt x="281" y="26"/>
                  </a:cubicBezTo>
                  <a:cubicBezTo>
                    <a:pt x="280" y="35"/>
                    <a:pt x="280" y="35"/>
                    <a:pt x="280" y="35"/>
                  </a:cubicBezTo>
                  <a:cubicBezTo>
                    <a:pt x="297" y="39"/>
                    <a:pt x="297" y="39"/>
                    <a:pt x="297" y="39"/>
                  </a:cubicBezTo>
                  <a:cubicBezTo>
                    <a:pt x="300" y="30"/>
                    <a:pt x="300" y="30"/>
                    <a:pt x="300" y="30"/>
                  </a:cubicBezTo>
                  <a:close/>
                  <a:moveTo>
                    <a:pt x="271" y="25"/>
                  </a:moveTo>
                  <a:cubicBezTo>
                    <a:pt x="252" y="24"/>
                    <a:pt x="252" y="24"/>
                    <a:pt x="252" y="24"/>
                  </a:cubicBezTo>
                  <a:cubicBezTo>
                    <a:pt x="252" y="33"/>
                    <a:pt x="252" y="33"/>
                    <a:pt x="252" y="33"/>
                  </a:cubicBezTo>
                  <a:cubicBezTo>
                    <a:pt x="271" y="34"/>
                    <a:pt x="271" y="34"/>
                    <a:pt x="271" y="34"/>
                  </a:cubicBezTo>
                  <a:cubicBezTo>
                    <a:pt x="271" y="25"/>
                    <a:pt x="271" y="25"/>
                    <a:pt x="271" y="25"/>
                  </a:cubicBezTo>
                  <a:close/>
                  <a:moveTo>
                    <a:pt x="243" y="24"/>
                  </a:moveTo>
                  <a:cubicBezTo>
                    <a:pt x="224" y="24"/>
                    <a:pt x="224" y="24"/>
                    <a:pt x="224" y="24"/>
                  </a:cubicBezTo>
                  <a:cubicBezTo>
                    <a:pt x="224" y="33"/>
                    <a:pt x="224" y="33"/>
                    <a:pt x="224" y="33"/>
                  </a:cubicBezTo>
                  <a:cubicBezTo>
                    <a:pt x="243" y="33"/>
                    <a:pt x="243" y="33"/>
                    <a:pt x="243" y="33"/>
                  </a:cubicBezTo>
                  <a:cubicBezTo>
                    <a:pt x="243" y="24"/>
                    <a:pt x="243" y="24"/>
                    <a:pt x="243" y="24"/>
                  </a:cubicBezTo>
                  <a:close/>
                  <a:moveTo>
                    <a:pt x="214" y="24"/>
                  </a:moveTo>
                  <a:cubicBezTo>
                    <a:pt x="195" y="24"/>
                    <a:pt x="195" y="24"/>
                    <a:pt x="195" y="24"/>
                  </a:cubicBezTo>
                  <a:cubicBezTo>
                    <a:pt x="195" y="33"/>
                    <a:pt x="195" y="33"/>
                    <a:pt x="195" y="33"/>
                  </a:cubicBezTo>
                  <a:cubicBezTo>
                    <a:pt x="214" y="33"/>
                    <a:pt x="214" y="33"/>
                    <a:pt x="214" y="33"/>
                  </a:cubicBezTo>
                  <a:cubicBezTo>
                    <a:pt x="214" y="24"/>
                    <a:pt x="214" y="24"/>
                    <a:pt x="214" y="24"/>
                  </a:cubicBezTo>
                  <a:close/>
                  <a:moveTo>
                    <a:pt x="186" y="24"/>
                  </a:moveTo>
                  <a:cubicBezTo>
                    <a:pt x="167" y="24"/>
                    <a:pt x="167" y="24"/>
                    <a:pt x="167" y="24"/>
                  </a:cubicBezTo>
                  <a:cubicBezTo>
                    <a:pt x="167" y="33"/>
                    <a:pt x="167" y="33"/>
                    <a:pt x="167" y="33"/>
                  </a:cubicBezTo>
                  <a:cubicBezTo>
                    <a:pt x="186" y="33"/>
                    <a:pt x="186" y="33"/>
                    <a:pt x="186" y="33"/>
                  </a:cubicBezTo>
                  <a:cubicBezTo>
                    <a:pt x="186" y="24"/>
                    <a:pt x="186" y="24"/>
                    <a:pt x="186" y="24"/>
                  </a:cubicBezTo>
                  <a:close/>
                  <a:moveTo>
                    <a:pt x="158" y="24"/>
                  </a:moveTo>
                  <a:cubicBezTo>
                    <a:pt x="139" y="24"/>
                    <a:pt x="139" y="24"/>
                    <a:pt x="139" y="24"/>
                  </a:cubicBezTo>
                  <a:cubicBezTo>
                    <a:pt x="139" y="33"/>
                    <a:pt x="139" y="33"/>
                    <a:pt x="139" y="33"/>
                  </a:cubicBezTo>
                  <a:cubicBezTo>
                    <a:pt x="158" y="33"/>
                    <a:pt x="158" y="33"/>
                    <a:pt x="158" y="33"/>
                  </a:cubicBezTo>
                  <a:cubicBezTo>
                    <a:pt x="158" y="24"/>
                    <a:pt x="158" y="24"/>
                    <a:pt x="158" y="24"/>
                  </a:cubicBezTo>
                  <a:close/>
                  <a:moveTo>
                    <a:pt x="129" y="24"/>
                  </a:moveTo>
                  <a:cubicBezTo>
                    <a:pt x="110" y="24"/>
                    <a:pt x="110" y="24"/>
                    <a:pt x="110" y="24"/>
                  </a:cubicBezTo>
                  <a:cubicBezTo>
                    <a:pt x="110" y="33"/>
                    <a:pt x="110" y="33"/>
                    <a:pt x="110" y="33"/>
                  </a:cubicBezTo>
                  <a:cubicBezTo>
                    <a:pt x="129" y="33"/>
                    <a:pt x="129" y="33"/>
                    <a:pt x="129" y="33"/>
                  </a:cubicBezTo>
                  <a:cubicBezTo>
                    <a:pt x="129" y="24"/>
                    <a:pt x="129" y="24"/>
                    <a:pt x="129" y="24"/>
                  </a:cubicBezTo>
                  <a:close/>
                  <a:moveTo>
                    <a:pt x="101" y="24"/>
                  </a:moveTo>
                  <a:cubicBezTo>
                    <a:pt x="82" y="24"/>
                    <a:pt x="82" y="24"/>
                    <a:pt x="82" y="24"/>
                  </a:cubicBezTo>
                  <a:cubicBezTo>
                    <a:pt x="82" y="33"/>
                    <a:pt x="82" y="33"/>
                    <a:pt x="82" y="33"/>
                  </a:cubicBezTo>
                  <a:cubicBezTo>
                    <a:pt x="101" y="33"/>
                    <a:pt x="101" y="33"/>
                    <a:pt x="101" y="33"/>
                  </a:cubicBezTo>
                  <a:cubicBezTo>
                    <a:pt x="101" y="24"/>
                    <a:pt x="101" y="24"/>
                    <a:pt x="101"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27"/>
            <p:cNvSpPr>
              <a:spLocks noEditPoints="1"/>
            </p:cNvSpPr>
            <p:nvPr/>
          </p:nvSpPr>
          <p:spPr bwMode="auto">
            <a:xfrm>
              <a:off x="3239" y="2846"/>
              <a:ext cx="630" cy="385"/>
            </a:xfrm>
            <a:custGeom>
              <a:avLst/>
              <a:gdLst>
                <a:gd name="T0" fmla="*/ 472 w 530"/>
                <a:gd name="T1" fmla="*/ 25 h 323"/>
                <a:gd name="T2" fmla="*/ 472 w 530"/>
                <a:gd name="T3" fmla="*/ 34 h 323"/>
                <a:gd name="T4" fmla="*/ 0 w 530"/>
                <a:gd name="T5" fmla="*/ 323 h 323"/>
                <a:gd name="T6" fmla="*/ 0 w 530"/>
                <a:gd name="T7" fmla="*/ 304 h 323"/>
                <a:gd name="T8" fmla="*/ 9 w 530"/>
                <a:gd name="T9" fmla="*/ 295 h 323"/>
                <a:gd name="T10" fmla="*/ 0 w 530"/>
                <a:gd name="T11" fmla="*/ 295 h 323"/>
                <a:gd name="T12" fmla="*/ 9 w 530"/>
                <a:gd name="T13" fmla="*/ 248 h 323"/>
                <a:gd name="T14" fmla="*/ 0 w 530"/>
                <a:gd name="T15" fmla="*/ 238 h 323"/>
                <a:gd name="T16" fmla="*/ 0 w 530"/>
                <a:gd name="T17" fmla="*/ 219 h 323"/>
                <a:gd name="T18" fmla="*/ 9 w 530"/>
                <a:gd name="T19" fmla="*/ 210 h 323"/>
                <a:gd name="T20" fmla="*/ 0 w 530"/>
                <a:gd name="T21" fmla="*/ 210 h 323"/>
                <a:gd name="T22" fmla="*/ 9 w 530"/>
                <a:gd name="T23" fmla="*/ 163 h 323"/>
                <a:gd name="T24" fmla="*/ 0 w 530"/>
                <a:gd name="T25" fmla="*/ 153 h 323"/>
                <a:gd name="T26" fmla="*/ 0 w 530"/>
                <a:gd name="T27" fmla="*/ 134 h 323"/>
                <a:gd name="T28" fmla="*/ 9 w 530"/>
                <a:gd name="T29" fmla="*/ 125 h 323"/>
                <a:gd name="T30" fmla="*/ 0 w 530"/>
                <a:gd name="T31" fmla="*/ 125 h 323"/>
                <a:gd name="T32" fmla="*/ 17 w 530"/>
                <a:gd name="T33" fmla="*/ 81 h 323"/>
                <a:gd name="T34" fmla="*/ 13 w 530"/>
                <a:gd name="T35" fmla="*/ 68 h 323"/>
                <a:gd name="T36" fmla="*/ 21 w 530"/>
                <a:gd name="T37" fmla="*/ 72 h 323"/>
                <a:gd name="T38" fmla="*/ 49 w 530"/>
                <a:gd name="T39" fmla="*/ 35 h 323"/>
                <a:gd name="T40" fmla="*/ 32 w 530"/>
                <a:gd name="T41" fmla="*/ 45 h 323"/>
                <a:gd name="T42" fmla="*/ 79 w 530"/>
                <a:gd name="T43" fmla="*/ 36 h 323"/>
                <a:gd name="T44" fmla="*/ 87 w 530"/>
                <a:gd name="T45" fmla="*/ 25 h 323"/>
                <a:gd name="T46" fmla="*/ 88 w 530"/>
                <a:gd name="T47" fmla="*/ 35 h 323"/>
                <a:gd name="T48" fmla="*/ 135 w 530"/>
                <a:gd name="T49" fmla="*/ 25 h 323"/>
                <a:gd name="T50" fmla="*/ 116 w 530"/>
                <a:gd name="T51" fmla="*/ 25 h 323"/>
                <a:gd name="T52" fmla="*/ 163 w 530"/>
                <a:gd name="T53" fmla="*/ 34 h 323"/>
                <a:gd name="T54" fmla="*/ 173 w 530"/>
                <a:gd name="T55" fmla="*/ 25 h 323"/>
                <a:gd name="T56" fmla="*/ 173 w 530"/>
                <a:gd name="T57" fmla="*/ 34 h 323"/>
                <a:gd name="T58" fmla="*/ 220 w 530"/>
                <a:gd name="T59" fmla="*/ 25 h 323"/>
                <a:gd name="T60" fmla="*/ 201 w 530"/>
                <a:gd name="T61" fmla="*/ 25 h 323"/>
                <a:gd name="T62" fmla="*/ 248 w 530"/>
                <a:gd name="T63" fmla="*/ 34 h 323"/>
                <a:gd name="T64" fmla="*/ 258 w 530"/>
                <a:gd name="T65" fmla="*/ 25 h 323"/>
                <a:gd name="T66" fmla="*/ 258 w 530"/>
                <a:gd name="T67" fmla="*/ 34 h 323"/>
                <a:gd name="T68" fmla="*/ 305 w 530"/>
                <a:gd name="T69" fmla="*/ 25 h 323"/>
                <a:gd name="T70" fmla="*/ 286 w 530"/>
                <a:gd name="T71" fmla="*/ 25 h 323"/>
                <a:gd name="T72" fmla="*/ 333 w 530"/>
                <a:gd name="T73" fmla="*/ 34 h 323"/>
                <a:gd name="T74" fmla="*/ 343 w 530"/>
                <a:gd name="T75" fmla="*/ 25 h 323"/>
                <a:gd name="T76" fmla="*/ 343 w 530"/>
                <a:gd name="T77" fmla="*/ 34 h 323"/>
                <a:gd name="T78" fmla="*/ 390 w 530"/>
                <a:gd name="T79" fmla="*/ 25 h 323"/>
                <a:gd name="T80" fmla="*/ 371 w 530"/>
                <a:gd name="T81" fmla="*/ 25 h 323"/>
                <a:gd name="T82" fmla="*/ 418 w 530"/>
                <a:gd name="T83" fmla="*/ 34 h 323"/>
                <a:gd name="T84" fmla="*/ 428 w 530"/>
                <a:gd name="T85" fmla="*/ 25 h 323"/>
                <a:gd name="T86" fmla="*/ 428 w 530"/>
                <a:gd name="T87" fmla="*/ 34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30" h="323">
                  <a:moveTo>
                    <a:pt x="530" y="29"/>
                  </a:moveTo>
                  <a:cubicBezTo>
                    <a:pt x="472" y="0"/>
                    <a:pt x="472" y="0"/>
                    <a:pt x="472" y="0"/>
                  </a:cubicBezTo>
                  <a:cubicBezTo>
                    <a:pt x="472" y="25"/>
                    <a:pt x="472" y="25"/>
                    <a:pt x="472" y="25"/>
                  </a:cubicBezTo>
                  <a:cubicBezTo>
                    <a:pt x="456" y="25"/>
                    <a:pt x="456" y="25"/>
                    <a:pt x="456" y="25"/>
                  </a:cubicBezTo>
                  <a:cubicBezTo>
                    <a:pt x="456" y="34"/>
                    <a:pt x="456" y="34"/>
                    <a:pt x="456" y="34"/>
                  </a:cubicBezTo>
                  <a:cubicBezTo>
                    <a:pt x="472" y="34"/>
                    <a:pt x="472" y="34"/>
                    <a:pt x="472" y="34"/>
                  </a:cubicBezTo>
                  <a:cubicBezTo>
                    <a:pt x="472" y="58"/>
                    <a:pt x="472" y="58"/>
                    <a:pt x="472" y="58"/>
                  </a:cubicBezTo>
                  <a:cubicBezTo>
                    <a:pt x="530" y="29"/>
                    <a:pt x="530" y="29"/>
                    <a:pt x="530" y="29"/>
                  </a:cubicBezTo>
                  <a:close/>
                  <a:moveTo>
                    <a:pt x="0" y="323"/>
                  </a:moveTo>
                  <a:cubicBezTo>
                    <a:pt x="9" y="323"/>
                    <a:pt x="9" y="323"/>
                    <a:pt x="9" y="323"/>
                  </a:cubicBezTo>
                  <a:cubicBezTo>
                    <a:pt x="9" y="304"/>
                    <a:pt x="9" y="304"/>
                    <a:pt x="9" y="304"/>
                  </a:cubicBezTo>
                  <a:cubicBezTo>
                    <a:pt x="0" y="304"/>
                    <a:pt x="0" y="304"/>
                    <a:pt x="0" y="304"/>
                  </a:cubicBezTo>
                  <a:cubicBezTo>
                    <a:pt x="0" y="323"/>
                    <a:pt x="0" y="323"/>
                    <a:pt x="0" y="323"/>
                  </a:cubicBezTo>
                  <a:close/>
                  <a:moveTo>
                    <a:pt x="0" y="295"/>
                  </a:moveTo>
                  <a:cubicBezTo>
                    <a:pt x="9" y="295"/>
                    <a:pt x="9" y="295"/>
                    <a:pt x="9" y="295"/>
                  </a:cubicBezTo>
                  <a:cubicBezTo>
                    <a:pt x="9" y="276"/>
                    <a:pt x="9" y="276"/>
                    <a:pt x="9" y="276"/>
                  </a:cubicBezTo>
                  <a:cubicBezTo>
                    <a:pt x="0" y="276"/>
                    <a:pt x="0" y="276"/>
                    <a:pt x="0" y="276"/>
                  </a:cubicBezTo>
                  <a:cubicBezTo>
                    <a:pt x="0" y="295"/>
                    <a:pt x="0" y="295"/>
                    <a:pt x="0" y="295"/>
                  </a:cubicBezTo>
                  <a:close/>
                  <a:moveTo>
                    <a:pt x="0" y="267"/>
                  </a:moveTo>
                  <a:cubicBezTo>
                    <a:pt x="9" y="267"/>
                    <a:pt x="9" y="267"/>
                    <a:pt x="9" y="267"/>
                  </a:cubicBezTo>
                  <a:cubicBezTo>
                    <a:pt x="9" y="248"/>
                    <a:pt x="9" y="248"/>
                    <a:pt x="9" y="248"/>
                  </a:cubicBezTo>
                  <a:cubicBezTo>
                    <a:pt x="0" y="248"/>
                    <a:pt x="0" y="248"/>
                    <a:pt x="0" y="248"/>
                  </a:cubicBezTo>
                  <a:cubicBezTo>
                    <a:pt x="0" y="267"/>
                    <a:pt x="0" y="267"/>
                    <a:pt x="0" y="267"/>
                  </a:cubicBezTo>
                  <a:close/>
                  <a:moveTo>
                    <a:pt x="0" y="238"/>
                  </a:moveTo>
                  <a:cubicBezTo>
                    <a:pt x="9" y="238"/>
                    <a:pt x="9" y="238"/>
                    <a:pt x="9" y="238"/>
                  </a:cubicBezTo>
                  <a:cubicBezTo>
                    <a:pt x="9" y="219"/>
                    <a:pt x="9" y="219"/>
                    <a:pt x="9" y="219"/>
                  </a:cubicBezTo>
                  <a:cubicBezTo>
                    <a:pt x="0" y="219"/>
                    <a:pt x="0" y="219"/>
                    <a:pt x="0" y="219"/>
                  </a:cubicBezTo>
                  <a:cubicBezTo>
                    <a:pt x="0" y="238"/>
                    <a:pt x="0" y="238"/>
                    <a:pt x="0" y="238"/>
                  </a:cubicBezTo>
                  <a:close/>
                  <a:moveTo>
                    <a:pt x="0" y="210"/>
                  </a:moveTo>
                  <a:cubicBezTo>
                    <a:pt x="9" y="210"/>
                    <a:pt x="9" y="210"/>
                    <a:pt x="9" y="210"/>
                  </a:cubicBezTo>
                  <a:cubicBezTo>
                    <a:pt x="9" y="191"/>
                    <a:pt x="9" y="191"/>
                    <a:pt x="9" y="191"/>
                  </a:cubicBezTo>
                  <a:cubicBezTo>
                    <a:pt x="0" y="191"/>
                    <a:pt x="0" y="191"/>
                    <a:pt x="0" y="191"/>
                  </a:cubicBezTo>
                  <a:cubicBezTo>
                    <a:pt x="0" y="210"/>
                    <a:pt x="0" y="210"/>
                    <a:pt x="0" y="210"/>
                  </a:cubicBezTo>
                  <a:close/>
                  <a:moveTo>
                    <a:pt x="0" y="182"/>
                  </a:moveTo>
                  <a:cubicBezTo>
                    <a:pt x="9" y="182"/>
                    <a:pt x="9" y="182"/>
                    <a:pt x="9" y="182"/>
                  </a:cubicBezTo>
                  <a:cubicBezTo>
                    <a:pt x="9" y="163"/>
                    <a:pt x="9" y="163"/>
                    <a:pt x="9" y="163"/>
                  </a:cubicBezTo>
                  <a:cubicBezTo>
                    <a:pt x="0" y="163"/>
                    <a:pt x="0" y="163"/>
                    <a:pt x="0" y="163"/>
                  </a:cubicBezTo>
                  <a:cubicBezTo>
                    <a:pt x="0" y="182"/>
                    <a:pt x="0" y="182"/>
                    <a:pt x="0" y="182"/>
                  </a:cubicBezTo>
                  <a:close/>
                  <a:moveTo>
                    <a:pt x="0" y="153"/>
                  </a:moveTo>
                  <a:cubicBezTo>
                    <a:pt x="9" y="153"/>
                    <a:pt x="9" y="153"/>
                    <a:pt x="9" y="153"/>
                  </a:cubicBezTo>
                  <a:cubicBezTo>
                    <a:pt x="9" y="134"/>
                    <a:pt x="9" y="134"/>
                    <a:pt x="9" y="134"/>
                  </a:cubicBezTo>
                  <a:cubicBezTo>
                    <a:pt x="0" y="134"/>
                    <a:pt x="0" y="134"/>
                    <a:pt x="0" y="134"/>
                  </a:cubicBezTo>
                  <a:cubicBezTo>
                    <a:pt x="0" y="153"/>
                    <a:pt x="0" y="153"/>
                    <a:pt x="0" y="153"/>
                  </a:cubicBezTo>
                  <a:close/>
                  <a:moveTo>
                    <a:pt x="0" y="125"/>
                  </a:moveTo>
                  <a:cubicBezTo>
                    <a:pt x="9" y="125"/>
                    <a:pt x="9" y="125"/>
                    <a:pt x="9" y="125"/>
                  </a:cubicBezTo>
                  <a:cubicBezTo>
                    <a:pt x="10" y="107"/>
                    <a:pt x="10" y="107"/>
                    <a:pt x="10" y="107"/>
                  </a:cubicBezTo>
                  <a:cubicBezTo>
                    <a:pt x="1" y="105"/>
                    <a:pt x="1" y="105"/>
                    <a:pt x="1" y="105"/>
                  </a:cubicBezTo>
                  <a:cubicBezTo>
                    <a:pt x="0" y="125"/>
                    <a:pt x="0" y="125"/>
                    <a:pt x="0" y="125"/>
                  </a:cubicBezTo>
                  <a:close/>
                  <a:moveTo>
                    <a:pt x="3" y="96"/>
                  </a:moveTo>
                  <a:cubicBezTo>
                    <a:pt x="8" y="77"/>
                    <a:pt x="8" y="77"/>
                    <a:pt x="8" y="77"/>
                  </a:cubicBezTo>
                  <a:cubicBezTo>
                    <a:pt x="17" y="81"/>
                    <a:pt x="17" y="81"/>
                    <a:pt x="17" y="81"/>
                  </a:cubicBezTo>
                  <a:cubicBezTo>
                    <a:pt x="15" y="86"/>
                    <a:pt x="13" y="92"/>
                    <a:pt x="12" y="98"/>
                  </a:cubicBezTo>
                  <a:cubicBezTo>
                    <a:pt x="3" y="96"/>
                    <a:pt x="3" y="96"/>
                    <a:pt x="3" y="96"/>
                  </a:cubicBezTo>
                  <a:close/>
                  <a:moveTo>
                    <a:pt x="13" y="68"/>
                  </a:moveTo>
                  <a:cubicBezTo>
                    <a:pt x="25" y="52"/>
                    <a:pt x="25" y="52"/>
                    <a:pt x="25" y="52"/>
                  </a:cubicBezTo>
                  <a:cubicBezTo>
                    <a:pt x="31" y="58"/>
                    <a:pt x="31" y="58"/>
                    <a:pt x="31" y="58"/>
                  </a:cubicBezTo>
                  <a:cubicBezTo>
                    <a:pt x="21" y="72"/>
                    <a:pt x="21" y="72"/>
                    <a:pt x="21" y="72"/>
                  </a:cubicBezTo>
                  <a:cubicBezTo>
                    <a:pt x="13" y="68"/>
                    <a:pt x="13" y="68"/>
                    <a:pt x="13" y="68"/>
                  </a:cubicBezTo>
                  <a:close/>
                  <a:moveTo>
                    <a:pt x="32" y="45"/>
                  </a:moveTo>
                  <a:cubicBezTo>
                    <a:pt x="49" y="35"/>
                    <a:pt x="49" y="35"/>
                    <a:pt x="49" y="35"/>
                  </a:cubicBezTo>
                  <a:cubicBezTo>
                    <a:pt x="53" y="43"/>
                    <a:pt x="53" y="43"/>
                    <a:pt x="53" y="43"/>
                  </a:cubicBezTo>
                  <a:cubicBezTo>
                    <a:pt x="38" y="52"/>
                    <a:pt x="38" y="52"/>
                    <a:pt x="38" y="52"/>
                  </a:cubicBezTo>
                  <a:cubicBezTo>
                    <a:pt x="32" y="45"/>
                    <a:pt x="32" y="45"/>
                    <a:pt x="32" y="45"/>
                  </a:cubicBezTo>
                  <a:close/>
                  <a:moveTo>
                    <a:pt x="58" y="31"/>
                  </a:moveTo>
                  <a:cubicBezTo>
                    <a:pt x="78" y="26"/>
                    <a:pt x="78" y="26"/>
                    <a:pt x="78" y="26"/>
                  </a:cubicBezTo>
                  <a:cubicBezTo>
                    <a:pt x="79" y="36"/>
                    <a:pt x="79" y="36"/>
                    <a:pt x="79" y="36"/>
                  </a:cubicBezTo>
                  <a:cubicBezTo>
                    <a:pt x="61" y="40"/>
                    <a:pt x="61" y="40"/>
                    <a:pt x="61" y="40"/>
                  </a:cubicBezTo>
                  <a:cubicBezTo>
                    <a:pt x="58" y="31"/>
                    <a:pt x="58" y="31"/>
                    <a:pt x="58" y="31"/>
                  </a:cubicBezTo>
                  <a:close/>
                  <a:moveTo>
                    <a:pt x="87" y="25"/>
                  </a:moveTo>
                  <a:cubicBezTo>
                    <a:pt x="107" y="25"/>
                    <a:pt x="107" y="25"/>
                    <a:pt x="107" y="25"/>
                  </a:cubicBezTo>
                  <a:cubicBezTo>
                    <a:pt x="107" y="34"/>
                    <a:pt x="107" y="34"/>
                    <a:pt x="107" y="34"/>
                  </a:cubicBezTo>
                  <a:cubicBezTo>
                    <a:pt x="88" y="35"/>
                    <a:pt x="88" y="35"/>
                    <a:pt x="88" y="35"/>
                  </a:cubicBezTo>
                  <a:cubicBezTo>
                    <a:pt x="87" y="25"/>
                    <a:pt x="87" y="25"/>
                    <a:pt x="87" y="25"/>
                  </a:cubicBezTo>
                  <a:close/>
                  <a:moveTo>
                    <a:pt x="116" y="25"/>
                  </a:moveTo>
                  <a:cubicBezTo>
                    <a:pt x="135" y="25"/>
                    <a:pt x="135" y="25"/>
                    <a:pt x="135" y="25"/>
                  </a:cubicBezTo>
                  <a:cubicBezTo>
                    <a:pt x="135" y="34"/>
                    <a:pt x="135" y="34"/>
                    <a:pt x="135" y="34"/>
                  </a:cubicBezTo>
                  <a:cubicBezTo>
                    <a:pt x="116" y="34"/>
                    <a:pt x="116" y="34"/>
                    <a:pt x="116" y="34"/>
                  </a:cubicBezTo>
                  <a:cubicBezTo>
                    <a:pt x="116" y="25"/>
                    <a:pt x="116" y="25"/>
                    <a:pt x="116" y="25"/>
                  </a:cubicBezTo>
                  <a:close/>
                  <a:moveTo>
                    <a:pt x="144" y="25"/>
                  </a:moveTo>
                  <a:cubicBezTo>
                    <a:pt x="163" y="25"/>
                    <a:pt x="163" y="25"/>
                    <a:pt x="163" y="25"/>
                  </a:cubicBezTo>
                  <a:cubicBezTo>
                    <a:pt x="163" y="34"/>
                    <a:pt x="163" y="34"/>
                    <a:pt x="163" y="34"/>
                  </a:cubicBezTo>
                  <a:cubicBezTo>
                    <a:pt x="144" y="34"/>
                    <a:pt x="144" y="34"/>
                    <a:pt x="144" y="34"/>
                  </a:cubicBezTo>
                  <a:cubicBezTo>
                    <a:pt x="144" y="25"/>
                    <a:pt x="144" y="25"/>
                    <a:pt x="144" y="25"/>
                  </a:cubicBezTo>
                  <a:close/>
                  <a:moveTo>
                    <a:pt x="173" y="25"/>
                  </a:moveTo>
                  <a:cubicBezTo>
                    <a:pt x="192" y="25"/>
                    <a:pt x="192" y="25"/>
                    <a:pt x="192" y="25"/>
                  </a:cubicBezTo>
                  <a:cubicBezTo>
                    <a:pt x="192" y="34"/>
                    <a:pt x="192" y="34"/>
                    <a:pt x="192" y="34"/>
                  </a:cubicBezTo>
                  <a:cubicBezTo>
                    <a:pt x="173" y="34"/>
                    <a:pt x="173" y="34"/>
                    <a:pt x="173" y="34"/>
                  </a:cubicBezTo>
                  <a:cubicBezTo>
                    <a:pt x="173" y="25"/>
                    <a:pt x="173" y="25"/>
                    <a:pt x="173" y="25"/>
                  </a:cubicBezTo>
                  <a:close/>
                  <a:moveTo>
                    <a:pt x="201" y="25"/>
                  </a:moveTo>
                  <a:cubicBezTo>
                    <a:pt x="220" y="25"/>
                    <a:pt x="220" y="25"/>
                    <a:pt x="220" y="25"/>
                  </a:cubicBezTo>
                  <a:cubicBezTo>
                    <a:pt x="220" y="34"/>
                    <a:pt x="220" y="34"/>
                    <a:pt x="220" y="34"/>
                  </a:cubicBezTo>
                  <a:cubicBezTo>
                    <a:pt x="201" y="34"/>
                    <a:pt x="201" y="34"/>
                    <a:pt x="201" y="34"/>
                  </a:cubicBezTo>
                  <a:cubicBezTo>
                    <a:pt x="201" y="25"/>
                    <a:pt x="201" y="25"/>
                    <a:pt x="201" y="25"/>
                  </a:cubicBezTo>
                  <a:close/>
                  <a:moveTo>
                    <a:pt x="229" y="25"/>
                  </a:moveTo>
                  <a:cubicBezTo>
                    <a:pt x="248" y="25"/>
                    <a:pt x="248" y="25"/>
                    <a:pt x="248" y="25"/>
                  </a:cubicBezTo>
                  <a:cubicBezTo>
                    <a:pt x="248" y="34"/>
                    <a:pt x="248" y="34"/>
                    <a:pt x="248" y="34"/>
                  </a:cubicBezTo>
                  <a:cubicBezTo>
                    <a:pt x="229" y="34"/>
                    <a:pt x="229" y="34"/>
                    <a:pt x="229" y="34"/>
                  </a:cubicBezTo>
                  <a:cubicBezTo>
                    <a:pt x="229" y="25"/>
                    <a:pt x="229" y="25"/>
                    <a:pt x="229" y="25"/>
                  </a:cubicBezTo>
                  <a:close/>
                  <a:moveTo>
                    <a:pt x="258" y="25"/>
                  </a:moveTo>
                  <a:cubicBezTo>
                    <a:pt x="277" y="25"/>
                    <a:pt x="277" y="25"/>
                    <a:pt x="277" y="25"/>
                  </a:cubicBezTo>
                  <a:cubicBezTo>
                    <a:pt x="277" y="34"/>
                    <a:pt x="277" y="34"/>
                    <a:pt x="277" y="34"/>
                  </a:cubicBezTo>
                  <a:cubicBezTo>
                    <a:pt x="258" y="34"/>
                    <a:pt x="258" y="34"/>
                    <a:pt x="258" y="34"/>
                  </a:cubicBezTo>
                  <a:cubicBezTo>
                    <a:pt x="258" y="25"/>
                    <a:pt x="258" y="25"/>
                    <a:pt x="258" y="25"/>
                  </a:cubicBezTo>
                  <a:close/>
                  <a:moveTo>
                    <a:pt x="286" y="25"/>
                  </a:moveTo>
                  <a:cubicBezTo>
                    <a:pt x="305" y="25"/>
                    <a:pt x="305" y="25"/>
                    <a:pt x="305" y="25"/>
                  </a:cubicBezTo>
                  <a:cubicBezTo>
                    <a:pt x="305" y="34"/>
                    <a:pt x="305" y="34"/>
                    <a:pt x="305" y="34"/>
                  </a:cubicBezTo>
                  <a:cubicBezTo>
                    <a:pt x="286" y="34"/>
                    <a:pt x="286" y="34"/>
                    <a:pt x="286" y="34"/>
                  </a:cubicBezTo>
                  <a:cubicBezTo>
                    <a:pt x="286" y="25"/>
                    <a:pt x="286" y="25"/>
                    <a:pt x="286" y="25"/>
                  </a:cubicBezTo>
                  <a:close/>
                  <a:moveTo>
                    <a:pt x="314" y="25"/>
                  </a:moveTo>
                  <a:cubicBezTo>
                    <a:pt x="333" y="25"/>
                    <a:pt x="333" y="25"/>
                    <a:pt x="333" y="25"/>
                  </a:cubicBezTo>
                  <a:cubicBezTo>
                    <a:pt x="333" y="34"/>
                    <a:pt x="333" y="34"/>
                    <a:pt x="333" y="34"/>
                  </a:cubicBezTo>
                  <a:cubicBezTo>
                    <a:pt x="314" y="34"/>
                    <a:pt x="314" y="34"/>
                    <a:pt x="314" y="34"/>
                  </a:cubicBezTo>
                  <a:cubicBezTo>
                    <a:pt x="314" y="25"/>
                    <a:pt x="314" y="25"/>
                    <a:pt x="314" y="25"/>
                  </a:cubicBezTo>
                  <a:close/>
                  <a:moveTo>
                    <a:pt x="343" y="25"/>
                  </a:moveTo>
                  <a:cubicBezTo>
                    <a:pt x="362" y="25"/>
                    <a:pt x="362" y="25"/>
                    <a:pt x="362" y="25"/>
                  </a:cubicBezTo>
                  <a:cubicBezTo>
                    <a:pt x="362" y="34"/>
                    <a:pt x="362" y="34"/>
                    <a:pt x="362" y="34"/>
                  </a:cubicBezTo>
                  <a:cubicBezTo>
                    <a:pt x="343" y="34"/>
                    <a:pt x="343" y="34"/>
                    <a:pt x="343" y="34"/>
                  </a:cubicBezTo>
                  <a:cubicBezTo>
                    <a:pt x="343" y="25"/>
                    <a:pt x="343" y="25"/>
                    <a:pt x="343" y="25"/>
                  </a:cubicBezTo>
                  <a:close/>
                  <a:moveTo>
                    <a:pt x="371" y="25"/>
                  </a:moveTo>
                  <a:cubicBezTo>
                    <a:pt x="390" y="25"/>
                    <a:pt x="390" y="25"/>
                    <a:pt x="390" y="25"/>
                  </a:cubicBezTo>
                  <a:cubicBezTo>
                    <a:pt x="390" y="34"/>
                    <a:pt x="390" y="34"/>
                    <a:pt x="390" y="34"/>
                  </a:cubicBezTo>
                  <a:cubicBezTo>
                    <a:pt x="371" y="34"/>
                    <a:pt x="371" y="34"/>
                    <a:pt x="371" y="34"/>
                  </a:cubicBezTo>
                  <a:cubicBezTo>
                    <a:pt x="371" y="25"/>
                    <a:pt x="371" y="25"/>
                    <a:pt x="371" y="25"/>
                  </a:cubicBezTo>
                  <a:close/>
                  <a:moveTo>
                    <a:pt x="399" y="25"/>
                  </a:moveTo>
                  <a:cubicBezTo>
                    <a:pt x="418" y="25"/>
                    <a:pt x="418" y="25"/>
                    <a:pt x="418" y="25"/>
                  </a:cubicBezTo>
                  <a:cubicBezTo>
                    <a:pt x="418" y="34"/>
                    <a:pt x="418" y="34"/>
                    <a:pt x="418" y="34"/>
                  </a:cubicBezTo>
                  <a:cubicBezTo>
                    <a:pt x="399" y="34"/>
                    <a:pt x="399" y="34"/>
                    <a:pt x="399" y="34"/>
                  </a:cubicBezTo>
                  <a:cubicBezTo>
                    <a:pt x="399" y="25"/>
                    <a:pt x="399" y="25"/>
                    <a:pt x="399" y="25"/>
                  </a:cubicBezTo>
                  <a:close/>
                  <a:moveTo>
                    <a:pt x="428" y="25"/>
                  </a:moveTo>
                  <a:cubicBezTo>
                    <a:pt x="447" y="25"/>
                    <a:pt x="447" y="25"/>
                    <a:pt x="447" y="25"/>
                  </a:cubicBezTo>
                  <a:cubicBezTo>
                    <a:pt x="447" y="34"/>
                    <a:pt x="447" y="34"/>
                    <a:pt x="447" y="34"/>
                  </a:cubicBezTo>
                  <a:cubicBezTo>
                    <a:pt x="428" y="34"/>
                    <a:pt x="428" y="34"/>
                    <a:pt x="428" y="34"/>
                  </a:cubicBezTo>
                  <a:cubicBezTo>
                    <a:pt x="428" y="25"/>
                    <a:pt x="428" y="25"/>
                    <a:pt x="428"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28"/>
            <p:cNvSpPr>
              <a:spLocks noEditPoints="1"/>
            </p:cNvSpPr>
            <p:nvPr/>
          </p:nvSpPr>
          <p:spPr bwMode="auto">
            <a:xfrm>
              <a:off x="3216" y="2080"/>
              <a:ext cx="961" cy="69"/>
            </a:xfrm>
            <a:custGeom>
              <a:avLst/>
              <a:gdLst>
                <a:gd name="T0" fmla="*/ 862 w 961"/>
                <a:gd name="T1" fmla="*/ 41 h 69"/>
                <a:gd name="T2" fmla="*/ 840 w 961"/>
                <a:gd name="T3" fmla="*/ 29 h 69"/>
                <a:gd name="T4" fmla="*/ 828 w 961"/>
                <a:gd name="T5" fmla="*/ 41 h 69"/>
                <a:gd name="T6" fmla="*/ 807 w 961"/>
                <a:gd name="T7" fmla="*/ 29 h 69"/>
                <a:gd name="T8" fmla="*/ 795 w 961"/>
                <a:gd name="T9" fmla="*/ 41 h 69"/>
                <a:gd name="T10" fmla="*/ 772 w 961"/>
                <a:gd name="T11" fmla="*/ 29 h 69"/>
                <a:gd name="T12" fmla="*/ 761 w 961"/>
                <a:gd name="T13" fmla="*/ 41 h 69"/>
                <a:gd name="T14" fmla="*/ 739 w 961"/>
                <a:gd name="T15" fmla="*/ 29 h 69"/>
                <a:gd name="T16" fmla="*/ 727 w 961"/>
                <a:gd name="T17" fmla="*/ 41 h 69"/>
                <a:gd name="T18" fmla="*/ 705 w 961"/>
                <a:gd name="T19" fmla="*/ 29 h 69"/>
                <a:gd name="T20" fmla="*/ 694 w 961"/>
                <a:gd name="T21" fmla="*/ 41 h 69"/>
                <a:gd name="T22" fmla="*/ 671 w 961"/>
                <a:gd name="T23" fmla="*/ 29 h 69"/>
                <a:gd name="T24" fmla="*/ 660 w 961"/>
                <a:gd name="T25" fmla="*/ 41 h 69"/>
                <a:gd name="T26" fmla="*/ 638 w 961"/>
                <a:gd name="T27" fmla="*/ 29 h 69"/>
                <a:gd name="T28" fmla="*/ 626 w 961"/>
                <a:gd name="T29" fmla="*/ 41 h 69"/>
                <a:gd name="T30" fmla="*/ 604 w 961"/>
                <a:gd name="T31" fmla="*/ 29 h 69"/>
                <a:gd name="T32" fmla="*/ 592 w 961"/>
                <a:gd name="T33" fmla="*/ 41 h 69"/>
                <a:gd name="T34" fmla="*/ 570 w 961"/>
                <a:gd name="T35" fmla="*/ 29 h 69"/>
                <a:gd name="T36" fmla="*/ 559 w 961"/>
                <a:gd name="T37" fmla="*/ 41 h 69"/>
                <a:gd name="T38" fmla="*/ 537 w 961"/>
                <a:gd name="T39" fmla="*/ 29 h 69"/>
                <a:gd name="T40" fmla="*/ 506 w 961"/>
                <a:gd name="T41" fmla="*/ 29 h 69"/>
                <a:gd name="T42" fmla="*/ 526 w 961"/>
                <a:gd name="T43" fmla="*/ 41 h 69"/>
                <a:gd name="T44" fmla="*/ 471 w 961"/>
                <a:gd name="T45" fmla="*/ 29 h 69"/>
                <a:gd name="T46" fmla="*/ 494 w 961"/>
                <a:gd name="T47" fmla="*/ 41 h 69"/>
                <a:gd name="T48" fmla="*/ 438 w 961"/>
                <a:gd name="T49" fmla="*/ 29 h 69"/>
                <a:gd name="T50" fmla="*/ 460 w 961"/>
                <a:gd name="T51" fmla="*/ 41 h 69"/>
                <a:gd name="T52" fmla="*/ 404 w 961"/>
                <a:gd name="T53" fmla="*/ 29 h 69"/>
                <a:gd name="T54" fmla="*/ 427 w 961"/>
                <a:gd name="T55" fmla="*/ 41 h 69"/>
                <a:gd name="T56" fmla="*/ 370 w 961"/>
                <a:gd name="T57" fmla="*/ 29 h 69"/>
                <a:gd name="T58" fmla="*/ 393 w 961"/>
                <a:gd name="T59" fmla="*/ 41 h 69"/>
                <a:gd name="T60" fmla="*/ 337 w 961"/>
                <a:gd name="T61" fmla="*/ 29 h 69"/>
                <a:gd name="T62" fmla="*/ 359 w 961"/>
                <a:gd name="T63" fmla="*/ 41 h 69"/>
                <a:gd name="T64" fmla="*/ 303 w 961"/>
                <a:gd name="T65" fmla="*/ 29 h 69"/>
                <a:gd name="T66" fmla="*/ 326 w 961"/>
                <a:gd name="T67" fmla="*/ 41 h 69"/>
                <a:gd name="T68" fmla="*/ 269 w 961"/>
                <a:gd name="T69" fmla="*/ 29 h 69"/>
                <a:gd name="T70" fmla="*/ 291 w 961"/>
                <a:gd name="T71" fmla="*/ 41 h 69"/>
                <a:gd name="T72" fmla="*/ 236 w 961"/>
                <a:gd name="T73" fmla="*/ 29 h 69"/>
                <a:gd name="T74" fmla="*/ 258 w 961"/>
                <a:gd name="T75" fmla="*/ 41 h 69"/>
                <a:gd name="T76" fmla="*/ 202 w 961"/>
                <a:gd name="T77" fmla="*/ 29 h 69"/>
                <a:gd name="T78" fmla="*/ 225 w 961"/>
                <a:gd name="T79" fmla="*/ 41 h 69"/>
                <a:gd name="T80" fmla="*/ 168 w 961"/>
                <a:gd name="T81" fmla="*/ 29 h 69"/>
                <a:gd name="T82" fmla="*/ 190 w 961"/>
                <a:gd name="T83" fmla="*/ 41 h 69"/>
                <a:gd name="T84" fmla="*/ 134 w 961"/>
                <a:gd name="T85" fmla="*/ 29 h 69"/>
                <a:gd name="T86" fmla="*/ 157 w 961"/>
                <a:gd name="T87" fmla="*/ 41 h 69"/>
                <a:gd name="T88" fmla="*/ 101 w 961"/>
                <a:gd name="T89" fmla="*/ 29 h 69"/>
                <a:gd name="T90" fmla="*/ 124 w 961"/>
                <a:gd name="T91" fmla="*/ 41 h 69"/>
                <a:gd name="T92" fmla="*/ 67 w 961"/>
                <a:gd name="T93" fmla="*/ 29 h 69"/>
                <a:gd name="T94" fmla="*/ 89 w 961"/>
                <a:gd name="T95" fmla="*/ 41 h 69"/>
                <a:gd name="T96" fmla="*/ 33 w 961"/>
                <a:gd name="T97" fmla="*/ 29 h 69"/>
                <a:gd name="T98" fmla="*/ 56 w 961"/>
                <a:gd name="T99" fmla="*/ 41 h 69"/>
                <a:gd name="T100" fmla="*/ 0 w 961"/>
                <a:gd name="T101" fmla="*/ 29 h 69"/>
                <a:gd name="T102" fmla="*/ 23 w 961"/>
                <a:gd name="T103" fmla="*/ 41 h 69"/>
                <a:gd name="T104" fmla="*/ 892 w 961"/>
                <a:gd name="T105" fmla="*/ 29 h 69"/>
                <a:gd name="T106" fmla="*/ 892 w 961"/>
                <a:gd name="T107" fmla="*/ 41 h 69"/>
                <a:gd name="T108" fmla="*/ 961 w 961"/>
                <a:gd name="T109"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61" h="69">
                  <a:moveTo>
                    <a:pt x="840" y="29"/>
                  </a:moveTo>
                  <a:lnTo>
                    <a:pt x="862" y="29"/>
                  </a:lnTo>
                  <a:lnTo>
                    <a:pt x="862" y="41"/>
                  </a:lnTo>
                  <a:lnTo>
                    <a:pt x="840" y="41"/>
                  </a:lnTo>
                  <a:lnTo>
                    <a:pt x="840" y="29"/>
                  </a:lnTo>
                  <a:lnTo>
                    <a:pt x="840" y="29"/>
                  </a:lnTo>
                  <a:close/>
                  <a:moveTo>
                    <a:pt x="807" y="29"/>
                  </a:moveTo>
                  <a:lnTo>
                    <a:pt x="828" y="29"/>
                  </a:lnTo>
                  <a:lnTo>
                    <a:pt x="828" y="41"/>
                  </a:lnTo>
                  <a:lnTo>
                    <a:pt x="807" y="41"/>
                  </a:lnTo>
                  <a:lnTo>
                    <a:pt x="807" y="29"/>
                  </a:lnTo>
                  <a:lnTo>
                    <a:pt x="807" y="29"/>
                  </a:lnTo>
                  <a:close/>
                  <a:moveTo>
                    <a:pt x="772" y="29"/>
                  </a:moveTo>
                  <a:lnTo>
                    <a:pt x="795" y="29"/>
                  </a:lnTo>
                  <a:lnTo>
                    <a:pt x="795" y="41"/>
                  </a:lnTo>
                  <a:lnTo>
                    <a:pt x="772" y="41"/>
                  </a:lnTo>
                  <a:lnTo>
                    <a:pt x="772" y="29"/>
                  </a:lnTo>
                  <a:lnTo>
                    <a:pt x="772" y="29"/>
                  </a:lnTo>
                  <a:close/>
                  <a:moveTo>
                    <a:pt x="739" y="29"/>
                  </a:moveTo>
                  <a:lnTo>
                    <a:pt x="761" y="29"/>
                  </a:lnTo>
                  <a:lnTo>
                    <a:pt x="761" y="41"/>
                  </a:lnTo>
                  <a:lnTo>
                    <a:pt x="739" y="41"/>
                  </a:lnTo>
                  <a:lnTo>
                    <a:pt x="739" y="29"/>
                  </a:lnTo>
                  <a:lnTo>
                    <a:pt x="739" y="29"/>
                  </a:lnTo>
                  <a:close/>
                  <a:moveTo>
                    <a:pt x="705" y="29"/>
                  </a:moveTo>
                  <a:lnTo>
                    <a:pt x="727" y="29"/>
                  </a:lnTo>
                  <a:lnTo>
                    <a:pt x="727" y="41"/>
                  </a:lnTo>
                  <a:lnTo>
                    <a:pt x="705" y="41"/>
                  </a:lnTo>
                  <a:lnTo>
                    <a:pt x="705" y="29"/>
                  </a:lnTo>
                  <a:lnTo>
                    <a:pt x="705" y="29"/>
                  </a:lnTo>
                  <a:close/>
                  <a:moveTo>
                    <a:pt x="671" y="29"/>
                  </a:moveTo>
                  <a:lnTo>
                    <a:pt x="694" y="29"/>
                  </a:lnTo>
                  <a:lnTo>
                    <a:pt x="694" y="41"/>
                  </a:lnTo>
                  <a:lnTo>
                    <a:pt x="671" y="41"/>
                  </a:lnTo>
                  <a:lnTo>
                    <a:pt x="671" y="29"/>
                  </a:lnTo>
                  <a:lnTo>
                    <a:pt x="671" y="29"/>
                  </a:lnTo>
                  <a:close/>
                  <a:moveTo>
                    <a:pt x="638" y="29"/>
                  </a:moveTo>
                  <a:lnTo>
                    <a:pt x="660" y="29"/>
                  </a:lnTo>
                  <a:lnTo>
                    <a:pt x="660" y="41"/>
                  </a:lnTo>
                  <a:lnTo>
                    <a:pt x="638" y="41"/>
                  </a:lnTo>
                  <a:lnTo>
                    <a:pt x="638" y="29"/>
                  </a:lnTo>
                  <a:lnTo>
                    <a:pt x="638" y="29"/>
                  </a:lnTo>
                  <a:close/>
                  <a:moveTo>
                    <a:pt x="604" y="29"/>
                  </a:moveTo>
                  <a:lnTo>
                    <a:pt x="626" y="29"/>
                  </a:lnTo>
                  <a:lnTo>
                    <a:pt x="626" y="41"/>
                  </a:lnTo>
                  <a:lnTo>
                    <a:pt x="604" y="41"/>
                  </a:lnTo>
                  <a:lnTo>
                    <a:pt x="604" y="29"/>
                  </a:lnTo>
                  <a:lnTo>
                    <a:pt x="604" y="29"/>
                  </a:lnTo>
                  <a:close/>
                  <a:moveTo>
                    <a:pt x="570" y="29"/>
                  </a:moveTo>
                  <a:lnTo>
                    <a:pt x="592" y="29"/>
                  </a:lnTo>
                  <a:lnTo>
                    <a:pt x="592" y="41"/>
                  </a:lnTo>
                  <a:lnTo>
                    <a:pt x="570" y="41"/>
                  </a:lnTo>
                  <a:lnTo>
                    <a:pt x="570" y="29"/>
                  </a:lnTo>
                  <a:lnTo>
                    <a:pt x="570" y="29"/>
                  </a:lnTo>
                  <a:close/>
                  <a:moveTo>
                    <a:pt x="537" y="29"/>
                  </a:moveTo>
                  <a:lnTo>
                    <a:pt x="559" y="29"/>
                  </a:lnTo>
                  <a:lnTo>
                    <a:pt x="559" y="41"/>
                  </a:lnTo>
                  <a:lnTo>
                    <a:pt x="537" y="41"/>
                  </a:lnTo>
                  <a:lnTo>
                    <a:pt x="537" y="29"/>
                  </a:lnTo>
                  <a:lnTo>
                    <a:pt x="537" y="29"/>
                  </a:lnTo>
                  <a:close/>
                  <a:moveTo>
                    <a:pt x="526" y="41"/>
                  </a:moveTo>
                  <a:lnTo>
                    <a:pt x="506" y="41"/>
                  </a:lnTo>
                  <a:lnTo>
                    <a:pt x="506" y="29"/>
                  </a:lnTo>
                  <a:lnTo>
                    <a:pt x="526" y="29"/>
                  </a:lnTo>
                  <a:lnTo>
                    <a:pt x="526" y="41"/>
                  </a:lnTo>
                  <a:lnTo>
                    <a:pt x="526" y="41"/>
                  </a:lnTo>
                  <a:close/>
                  <a:moveTo>
                    <a:pt x="494" y="41"/>
                  </a:moveTo>
                  <a:lnTo>
                    <a:pt x="494" y="29"/>
                  </a:lnTo>
                  <a:lnTo>
                    <a:pt x="471" y="29"/>
                  </a:lnTo>
                  <a:lnTo>
                    <a:pt x="471" y="41"/>
                  </a:lnTo>
                  <a:lnTo>
                    <a:pt x="494" y="41"/>
                  </a:lnTo>
                  <a:lnTo>
                    <a:pt x="494" y="41"/>
                  </a:lnTo>
                  <a:close/>
                  <a:moveTo>
                    <a:pt x="460" y="41"/>
                  </a:moveTo>
                  <a:lnTo>
                    <a:pt x="460" y="29"/>
                  </a:lnTo>
                  <a:lnTo>
                    <a:pt x="438" y="29"/>
                  </a:lnTo>
                  <a:lnTo>
                    <a:pt x="438" y="41"/>
                  </a:lnTo>
                  <a:lnTo>
                    <a:pt x="460" y="41"/>
                  </a:lnTo>
                  <a:lnTo>
                    <a:pt x="460" y="41"/>
                  </a:lnTo>
                  <a:close/>
                  <a:moveTo>
                    <a:pt x="427" y="41"/>
                  </a:moveTo>
                  <a:lnTo>
                    <a:pt x="427" y="29"/>
                  </a:lnTo>
                  <a:lnTo>
                    <a:pt x="404" y="29"/>
                  </a:lnTo>
                  <a:lnTo>
                    <a:pt x="404" y="41"/>
                  </a:lnTo>
                  <a:lnTo>
                    <a:pt x="427" y="41"/>
                  </a:lnTo>
                  <a:lnTo>
                    <a:pt x="427" y="41"/>
                  </a:lnTo>
                  <a:close/>
                  <a:moveTo>
                    <a:pt x="393" y="41"/>
                  </a:moveTo>
                  <a:lnTo>
                    <a:pt x="393" y="29"/>
                  </a:lnTo>
                  <a:lnTo>
                    <a:pt x="370" y="29"/>
                  </a:lnTo>
                  <a:lnTo>
                    <a:pt x="370" y="41"/>
                  </a:lnTo>
                  <a:lnTo>
                    <a:pt x="393" y="41"/>
                  </a:lnTo>
                  <a:lnTo>
                    <a:pt x="393" y="41"/>
                  </a:lnTo>
                  <a:close/>
                  <a:moveTo>
                    <a:pt x="359" y="41"/>
                  </a:moveTo>
                  <a:lnTo>
                    <a:pt x="359" y="29"/>
                  </a:lnTo>
                  <a:lnTo>
                    <a:pt x="337" y="29"/>
                  </a:lnTo>
                  <a:lnTo>
                    <a:pt x="337" y="41"/>
                  </a:lnTo>
                  <a:lnTo>
                    <a:pt x="359" y="41"/>
                  </a:lnTo>
                  <a:lnTo>
                    <a:pt x="359" y="41"/>
                  </a:lnTo>
                  <a:close/>
                  <a:moveTo>
                    <a:pt x="326" y="41"/>
                  </a:moveTo>
                  <a:lnTo>
                    <a:pt x="326" y="29"/>
                  </a:lnTo>
                  <a:lnTo>
                    <a:pt x="303" y="29"/>
                  </a:lnTo>
                  <a:lnTo>
                    <a:pt x="303" y="41"/>
                  </a:lnTo>
                  <a:lnTo>
                    <a:pt x="326" y="41"/>
                  </a:lnTo>
                  <a:lnTo>
                    <a:pt x="326" y="41"/>
                  </a:lnTo>
                  <a:close/>
                  <a:moveTo>
                    <a:pt x="291" y="41"/>
                  </a:moveTo>
                  <a:lnTo>
                    <a:pt x="291" y="29"/>
                  </a:lnTo>
                  <a:lnTo>
                    <a:pt x="269" y="29"/>
                  </a:lnTo>
                  <a:lnTo>
                    <a:pt x="269" y="41"/>
                  </a:lnTo>
                  <a:lnTo>
                    <a:pt x="291" y="41"/>
                  </a:lnTo>
                  <a:lnTo>
                    <a:pt x="291" y="41"/>
                  </a:lnTo>
                  <a:close/>
                  <a:moveTo>
                    <a:pt x="258" y="41"/>
                  </a:moveTo>
                  <a:lnTo>
                    <a:pt x="258" y="29"/>
                  </a:lnTo>
                  <a:lnTo>
                    <a:pt x="236" y="29"/>
                  </a:lnTo>
                  <a:lnTo>
                    <a:pt x="236" y="41"/>
                  </a:lnTo>
                  <a:lnTo>
                    <a:pt x="258" y="41"/>
                  </a:lnTo>
                  <a:lnTo>
                    <a:pt x="258" y="41"/>
                  </a:lnTo>
                  <a:close/>
                  <a:moveTo>
                    <a:pt x="225" y="41"/>
                  </a:moveTo>
                  <a:lnTo>
                    <a:pt x="225" y="29"/>
                  </a:lnTo>
                  <a:lnTo>
                    <a:pt x="202" y="29"/>
                  </a:lnTo>
                  <a:lnTo>
                    <a:pt x="202" y="41"/>
                  </a:lnTo>
                  <a:lnTo>
                    <a:pt x="225" y="41"/>
                  </a:lnTo>
                  <a:lnTo>
                    <a:pt x="225" y="41"/>
                  </a:lnTo>
                  <a:close/>
                  <a:moveTo>
                    <a:pt x="190" y="41"/>
                  </a:moveTo>
                  <a:lnTo>
                    <a:pt x="190" y="29"/>
                  </a:lnTo>
                  <a:lnTo>
                    <a:pt x="168" y="29"/>
                  </a:lnTo>
                  <a:lnTo>
                    <a:pt x="168" y="41"/>
                  </a:lnTo>
                  <a:lnTo>
                    <a:pt x="190" y="41"/>
                  </a:lnTo>
                  <a:lnTo>
                    <a:pt x="190" y="41"/>
                  </a:lnTo>
                  <a:close/>
                  <a:moveTo>
                    <a:pt x="157" y="41"/>
                  </a:moveTo>
                  <a:lnTo>
                    <a:pt x="157" y="29"/>
                  </a:lnTo>
                  <a:lnTo>
                    <a:pt x="134" y="29"/>
                  </a:lnTo>
                  <a:lnTo>
                    <a:pt x="134" y="41"/>
                  </a:lnTo>
                  <a:lnTo>
                    <a:pt x="157" y="41"/>
                  </a:lnTo>
                  <a:lnTo>
                    <a:pt x="157" y="41"/>
                  </a:lnTo>
                  <a:close/>
                  <a:moveTo>
                    <a:pt x="124" y="41"/>
                  </a:moveTo>
                  <a:lnTo>
                    <a:pt x="124" y="29"/>
                  </a:lnTo>
                  <a:lnTo>
                    <a:pt x="101" y="29"/>
                  </a:lnTo>
                  <a:lnTo>
                    <a:pt x="101" y="41"/>
                  </a:lnTo>
                  <a:lnTo>
                    <a:pt x="124" y="41"/>
                  </a:lnTo>
                  <a:lnTo>
                    <a:pt x="124" y="41"/>
                  </a:lnTo>
                  <a:close/>
                  <a:moveTo>
                    <a:pt x="89" y="41"/>
                  </a:moveTo>
                  <a:lnTo>
                    <a:pt x="89" y="29"/>
                  </a:lnTo>
                  <a:lnTo>
                    <a:pt x="67" y="29"/>
                  </a:lnTo>
                  <a:lnTo>
                    <a:pt x="67" y="41"/>
                  </a:lnTo>
                  <a:lnTo>
                    <a:pt x="89" y="41"/>
                  </a:lnTo>
                  <a:lnTo>
                    <a:pt x="89" y="41"/>
                  </a:lnTo>
                  <a:close/>
                  <a:moveTo>
                    <a:pt x="56" y="41"/>
                  </a:moveTo>
                  <a:lnTo>
                    <a:pt x="56" y="29"/>
                  </a:lnTo>
                  <a:lnTo>
                    <a:pt x="33" y="29"/>
                  </a:lnTo>
                  <a:lnTo>
                    <a:pt x="33" y="41"/>
                  </a:lnTo>
                  <a:lnTo>
                    <a:pt x="56" y="41"/>
                  </a:lnTo>
                  <a:lnTo>
                    <a:pt x="56" y="41"/>
                  </a:lnTo>
                  <a:close/>
                  <a:moveTo>
                    <a:pt x="23" y="41"/>
                  </a:moveTo>
                  <a:lnTo>
                    <a:pt x="23" y="29"/>
                  </a:lnTo>
                  <a:lnTo>
                    <a:pt x="0" y="29"/>
                  </a:lnTo>
                  <a:lnTo>
                    <a:pt x="0" y="41"/>
                  </a:lnTo>
                  <a:lnTo>
                    <a:pt x="23" y="41"/>
                  </a:lnTo>
                  <a:lnTo>
                    <a:pt x="23" y="41"/>
                  </a:lnTo>
                  <a:close/>
                  <a:moveTo>
                    <a:pt x="961" y="35"/>
                  </a:moveTo>
                  <a:lnTo>
                    <a:pt x="892" y="0"/>
                  </a:lnTo>
                  <a:lnTo>
                    <a:pt x="892" y="29"/>
                  </a:lnTo>
                  <a:lnTo>
                    <a:pt x="873" y="29"/>
                  </a:lnTo>
                  <a:lnTo>
                    <a:pt x="873" y="41"/>
                  </a:lnTo>
                  <a:lnTo>
                    <a:pt x="892" y="41"/>
                  </a:lnTo>
                  <a:lnTo>
                    <a:pt x="892" y="69"/>
                  </a:lnTo>
                  <a:lnTo>
                    <a:pt x="961" y="35"/>
                  </a:lnTo>
                  <a:lnTo>
                    <a:pt x="961"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29"/>
            <p:cNvSpPr>
              <a:spLocks noEditPoints="1"/>
            </p:cNvSpPr>
            <p:nvPr/>
          </p:nvSpPr>
          <p:spPr bwMode="auto">
            <a:xfrm>
              <a:off x="3286" y="3070"/>
              <a:ext cx="300" cy="170"/>
            </a:xfrm>
            <a:custGeom>
              <a:avLst/>
              <a:gdLst>
                <a:gd name="T0" fmla="*/ 145 w 252"/>
                <a:gd name="T1" fmla="*/ 24 h 143"/>
                <a:gd name="T2" fmla="*/ 164 w 252"/>
                <a:gd name="T3" fmla="*/ 24 h 143"/>
                <a:gd name="T4" fmla="*/ 164 w 252"/>
                <a:gd name="T5" fmla="*/ 34 h 143"/>
                <a:gd name="T6" fmla="*/ 145 w 252"/>
                <a:gd name="T7" fmla="*/ 34 h 143"/>
                <a:gd name="T8" fmla="*/ 145 w 252"/>
                <a:gd name="T9" fmla="*/ 24 h 143"/>
                <a:gd name="T10" fmla="*/ 252 w 252"/>
                <a:gd name="T11" fmla="*/ 29 h 143"/>
                <a:gd name="T12" fmla="*/ 194 w 252"/>
                <a:gd name="T13" fmla="*/ 0 h 143"/>
                <a:gd name="T14" fmla="*/ 194 w 252"/>
                <a:gd name="T15" fmla="*/ 24 h 143"/>
                <a:gd name="T16" fmla="*/ 178 w 252"/>
                <a:gd name="T17" fmla="*/ 24 h 143"/>
                <a:gd name="T18" fmla="*/ 178 w 252"/>
                <a:gd name="T19" fmla="*/ 34 h 143"/>
                <a:gd name="T20" fmla="*/ 194 w 252"/>
                <a:gd name="T21" fmla="*/ 34 h 143"/>
                <a:gd name="T22" fmla="*/ 194 w 252"/>
                <a:gd name="T23" fmla="*/ 58 h 143"/>
                <a:gd name="T24" fmla="*/ 252 w 252"/>
                <a:gd name="T25" fmla="*/ 29 h 143"/>
                <a:gd name="T26" fmla="*/ 10 w 252"/>
                <a:gd name="T27" fmla="*/ 143 h 143"/>
                <a:gd name="T28" fmla="*/ 10 w 252"/>
                <a:gd name="T29" fmla="*/ 134 h 143"/>
                <a:gd name="T30" fmla="*/ 0 w 252"/>
                <a:gd name="T31" fmla="*/ 134 h 143"/>
                <a:gd name="T32" fmla="*/ 0 w 252"/>
                <a:gd name="T33" fmla="*/ 143 h 143"/>
                <a:gd name="T34" fmla="*/ 10 w 252"/>
                <a:gd name="T35" fmla="*/ 143 h 143"/>
                <a:gd name="T36" fmla="*/ 0 w 252"/>
                <a:gd name="T37" fmla="*/ 125 h 143"/>
                <a:gd name="T38" fmla="*/ 10 w 252"/>
                <a:gd name="T39" fmla="*/ 125 h 143"/>
                <a:gd name="T40" fmla="*/ 11 w 252"/>
                <a:gd name="T41" fmla="*/ 106 h 143"/>
                <a:gd name="T42" fmla="*/ 2 w 252"/>
                <a:gd name="T43" fmla="*/ 105 h 143"/>
                <a:gd name="T44" fmla="*/ 0 w 252"/>
                <a:gd name="T45" fmla="*/ 125 h 143"/>
                <a:gd name="T46" fmla="*/ 3 w 252"/>
                <a:gd name="T47" fmla="*/ 95 h 143"/>
                <a:gd name="T48" fmla="*/ 9 w 252"/>
                <a:gd name="T49" fmla="*/ 77 h 143"/>
                <a:gd name="T50" fmla="*/ 18 w 252"/>
                <a:gd name="T51" fmla="*/ 80 h 143"/>
                <a:gd name="T52" fmla="*/ 12 w 252"/>
                <a:gd name="T53" fmla="*/ 97 h 143"/>
                <a:gd name="T54" fmla="*/ 3 w 252"/>
                <a:gd name="T55" fmla="*/ 95 h 143"/>
                <a:gd name="T56" fmla="*/ 13 w 252"/>
                <a:gd name="T57" fmla="*/ 68 h 143"/>
                <a:gd name="T58" fmla="*/ 25 w 252"/>
                <a:gd name="T59" fmla="*/ 51 h 143"/>
                <a:gd name="T60" fmla="*/ 32 w 252"/>
                <a:gd name="T61" fmla="*/ 58 h 143"/>
                <a:gd name="T62" fmla="*/ 21 w 252"/>
                <a:gd name="T63" fmla="*/ 72 h 143"/>
                <a:gd name="T64" fmla="*/ 13 w 252"/>
                <a:gd name="T65" fmla="*/ 68 h 143"/>
                <a:gd name="T66" fmla="*/ 33 w 252"/>
                <a:gd name="T67" fmla="*/ 45 h 143"/>
                <a:gd name="T68" fmla="*/ 50 w 252"/>
                <a:gd name="T69" fmla="*/ 34 h 143"/>
                <a:gd name="T70" fmla="*/ 54 w 252"/>
                <a:gd name="T71" fmla="*/ 43 h 143"/>
                <a:gd name="T72" fmla="*/ 38 w 252"/>
                <a:gd name="T73" fmla="*/ 52 h 143"/>
                <a:gd name="T74" fmla="*/ 33 w 252"/>
                <a:gd name="T75" fmla="*/ 45 h 143"/>
                <a:gd name="T76" fmla="*/ 59 w 252"/>
                <a:gd name="T77" fmla="*/ 31 h 143"/>
                <a:gd name="T78" fmla="*/ 78 w 252"/>
                <a:gd name="T79" fmla="*/ 26 h 143"/>
                <a:gd name="T80" fmla="*/ 79 w 252"/>
                <a:gd name="T81" fmla="*/ 35 h 143"/>
                <a:gd name="T82" fmla="*/ 62 w 252"/>
                <a:gd name="T83" fmla="*/ 40 h 143"/>
                <a:gd name="T84" fmla="*/ 59 w 252"/>
                <a:gd name="T85" fmla="*/ 31 h 143"/>
                <a:gd name="T86" fmla="*/ 88 w 252"/>
                <a:gd name="T87" fmla="*/ 25 h 143"/>
                <a:gd name="T88" fmla="*/ 107 w 252"/>
                <a:gd name="T89" fmla="*/ 24 h 143"/>
                <a:gd name="T90" fmla="*/ 107 w 252"/>
                <a:gd name="T91" fmla="*/ 34 h 143"/>
                <a:gd name="T92" fmla="*/ 89 w 252"/>
                <a:gd name="T93" fmla="*/ 34 h 143"/>
                <a:gd name="T94" fmla="*/ 88 w 252"/>
                <a:gd name="T95" fmla="*/ 25 h 143"/>
                <a:gd name="T96" fmla="*/ 116 w 252"/>
                <a:gd name="T97" fmla="*/ 24 h 143"/>
                <a:gd name="T98" fmla="*/ 135 w 252"/>
                <a:gd name="T99" fmla="*/ 24 h 143"/>
                <a:gd name="T100" fmla="*/ 135 w 252"/>
                <a:gd name="T101" fmla="*/ 34 h 143"/>
                <a:gd name="T102" fmla="*/ 116 w 252"/>
                <a:gd name="T103" fmla="*/ 34 h 143"/>
                <a:gd name="T104" fmla="*/ 116 w 252"/>
                <a:gd name="T105" fmla="*/ 2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2" h="143">
                  <a:moveTo>
                    <a:pt x="145" y="24"/>
                  </a:moveTo>
                  <a:cubicBezTo>
                    <a:pt x="164" y="24"/>
                    <a:pt x="164" y="24"/>
                    <a:pt x="164" y="24"/>
                  </a:cubicBezTo>
                  <a:cubicBezTo>
                    <a:pt x="164" y="34"/>
                    <a:pt x="164" y="34"/>
                    <a:pt x="164" y="34"/>
                  </a:cubicBezTo>
                  <a:cubicBezTo>
                    <a:pt x="145" y="34"/>
                    <a:pt x="145" y="34"/>
                    <a:pt x="145" y="34"/>
                  </a:cubicBezTo>
                  <a:cubicBezTo>
                    <a:pt x="145" y="24"/>
                    <a:pt x="145" y="24"/>
                    <a:pt x="145" y="24"/>
                  </a:cubicBezTo>
                  <a:close/>
                  <a:moveTo>
                    <a:pt x="252" y="29"/>
                  </a:moveTo>
                  <a:cubicBezTo>
                    <a:pt x="194" y="0"/>
                    <a:pt x="194" y="0"/>
                    <a:pt x="194" y="0"/>
                  </a:cubicBezTo>
                  <a:cubicBezTo>
                    <a:pt x="194" y="24"/>
                    <a:pt x="194" y="24"/>
                    <a:pt x="194" y="24"/>
                  </a:cubicBezTo>
                  <a:cubicBezTo>
                    <a:pt x="178" y="24"/>
                    <a:pt x="178" y="24"/>
                    <a:pt x="178" y="24"/>
                  </a:cubicBezTo>
                  <a:cubicBezTo>
                    <a:pt x="178" y="34"/>
                    <a:pt x="178" y="34"/>
                    <a:pt x="178" y="34"/>
                  </a:cubicBezTo>
                  <a:cubicBezTo>
                    <a:pt x="194" y="34"/>
                    <a:pt x="194" y="34"/>
                    <a:pt x="194" y="34"/>
                  </a:cubicBezTo>
                  <a:cubicBezTo>
                    <a:pt x="194" y="58"/>
                    <a:pt x="194" y="58"/>
                    <a:pt x="194" y="58"/>
                  </a:cubicBezTo>
                  <a:cubicBezTo>
                    <a:pt x="252" y="29"/>
                    <a:pt x="252" y="29"/>
                    <a:pt x="252" y="29"/>
                  </a:cubicBezTo>
                  <a:close/>
                  <a:moveTo>
                    <a:pt x="10" y="143"/>
                  </a:moveTo>
                  <a:cubicBezTo>
                    <a:pt x="10" y="134"/>
                    <a:pt x="10" y="134"/>
                    <a:pt x="10" y="134"/>
                  </a:cubicBezTo>
                  <a:cubicBezTo>
                    <a:pt x="0" y="134"/>
                    <a:pt x="0" y="134"/>
                    <a:pt x="0" y="134"/>
                  </a:cubicBezTo>
                  <a:cubicBezTo>
                    <a:pt x="0" y="143"/>
                    <a:pt x="0" y="143"/>
                    <a:pt x="0" y="143"/>
                  </a:cubicBezTo>
                  <a:cubicBezTo>
                    <a:pt x="10" y="143"/>
                    <a:pt x="10" y="143"/>
                    <a:pt x="10" y="143"/>
                  </a:cubicBezTo>
                  <a:close/>
                  <a:moveTo>
                    <a:pt x="0" y="125"/>
                  </a:moveTo>
                  <a:cubicBezTo>
                    <a:pt x="10" y="125"/>
                    <a:pt x="10" y="125"/>
                    <a:pt x="10" y="125"/>
                  </a:cubicBezTo>
                  <a:cubicBezTo>
                    <a:pt x="11" y="106"/>
                    <a:pt x="11" y="106"/>
                    <a:pt x="11" y="106"/>
                  </a:cubicBezTo>
                  <a:cubicBezTo>
                    <a:pt x="2" y="105"/>
                    <a:pt x="2" y="105"/>
                    <a:pt x="2" y="105"/>
                  </a:cubicBezTo>
                  <a:cubicBezTo>
                    <a:pt x="0" y="125"/>
                    <a:pt x="0" y="125"/>
                    <a:pt x="0" y="125"/>
                  </a:cubicBezTo>
                  <a:close/>
                  <a:moveTo>
                    <a:pt x="3" y="95"/>
                  </a:moveTo>
                  <a:cubicBezTo>
                    <a:pt x="9" y="77"/>
                    <a:pt x="9" y="77"/>
                    <a:pt x="9" y="77"/>
                  </a:cubicBezTo>
                  <a:cubicBezTo>
                    <a:pt x="18" y="80"/>
                    <a:pt x="18" y="80"/>
                    <a:pt x="18" y="80"/>
                  </a:cubicBezTo>
                  <a:cubicBezTo>
                    <a:pt x="15" y="85"/>
                    <a:pt x="14" y="92"/>
                    <a:pt x="12" y="97"/>
                  </a:cubicBezTo>
                  <a:cubicBezTo>
                    <a:pt x="3" y="95"/>
                    <a:pt x="3" y="95"/>
                    <a:pt x="3" y="95"/>
                  </a:cubicBezTo>
                  <a:close/>
                  <a:moveTo>
                    <a:pt x="13" y="68"/>
                  </a:moveTo>
                  <a:cubicBezTo>
                    <a:pt x="25" y="51"/>
                    <a:pt x="25" y="51"/>
                    <a:pt x="25" y="51"/>
                  </a:cubicBezTo>
                  <a:cubicBezTo>
                    <a:pt x="32" y="58"/>
                    <a:pt x="32" y="58"/>
                    <a:pt x="32" y="58"/>
                  </a:cubicBezTo>
                  <a:cubicBezTo>
                    <a:pt x="21" y="72"/>
                    <a:pt x="21" y="72"/>
                    <a:pt x="21" y="72"/>
                  </a:cubicBezTo>
                  <a:cubicBezTo>
                    <a:pt x="13" y="68"/>
                    <a:pt x="13" y="68"/>
                    <a:pt x="13" y="68"/>
                  </a:cubicBezTo>
                  <a:close/>
                  <a:moveTo>
                    <a:pt x="33" y="45"/>
                  </a:moveTo>
                  <a:cubicBezTo>
                    <a:pt x="50" y="34"/>
                    <a:pt x="50" y="34"/>
                    <a:pt x="50" y="34"/>
                  </a:cubicBezTo>
                  <a:cubicBezTo>
                    <a:pt x="54" y="43"/>
                    <a:pt x="54" y="43"/>
                    <a:pt x="54" y="43"/>
                  </a:cubicBezTo>
                  <a:cubicBezTo>
                    <a:pt x="38" y="52"/>
                    <a:pt x="38" y="52"/>
                    <a:pt x="38" y="52"/>
                  </a:cubicBezTo>
                  <a:cubicBezTo>
                    <a:pt x="33" y="45"/>
                    <a:pt x="33" y="45"/>
                    <a:pt x="33" y="45"/>
                  </a:cubicBezTo>
                  <a:close/>
                  <a:moveTo>
                    <a:pt x="59" y="31"/>
                  </a:moveTo>
                  <a:cubicBezTo>
                    <a:pt x="78" y="26"/>
                    <a:pt x="78" y="26"/>
                    <a:pt x="78" y="26"/>
                  </a:cubicBezTo>
                  <a:cubicBezTo>
                    <a:pt x="79" y="35"/>
                    <a:pt x="79" y="35"/>
                    <a:pt x="79" y="35"/>
                  </a:cubicBezTo>
                  <a:cubicBezTo>
                    <a:pt x="62" y="40"/>
                    <a:pt x="62" y="40"/>
                    <a:pt x="62" y="40"/>
                  </a:cubicBezTo>
                  <a:cubicBezTo>
                    <a:pt x="59" y="31"/>
                    <a:pt x="59" y="31"/>
                    <a:pt x="59" y="31"/>
                  </a:cubicBezTo>
                  <a:close/>
                  <a:moveTo>
                    <a:pt x="88" y="25"/>
                  </a:moveTo>
                  <a:cubicBezTo>
                    <a:pt x="107" y="24"/>
                    <a:pt x="107" y="24"/>
                    <a:pt x="107" y="24"/>
                  </a:cubicBezTo>
                  <a:cubicBezTo>
                    <a:pt x="107" y="34"/>
                    <a:pt x="107" y="34"/>
                    <a:pt x="107" y="34"/>
                  </a:cubicBezTo>
                  <a:cubicBezTo>
                    <a:pt x="89" y="34"/>
                    <a:pt x="89" y="34"/>
                    <a:pt x="89" y="34"/>
                  </a:cubicBezTo>
                  <a:cubicBezTo>
                    <a:pt x="88" y="25"/>
                    <a:pt x="88" y="25"/>
                    <a:pt x="88" y="25"/>
                  </a:cubicBezTo>
                  <a:close/>
                  <a:moveTo>
                    <a:pt x="116" y="24"/>
                  </a:moveTo>
                  <a:cubicBezTo>
                    <a:pt x="135" y="24"/>
                    <a:pt x="135" y="24"/>
                    <a:pt x="135" y="24"/>
                  </a:cubicBezTo>
                  <a:cubicBezTo>
                    <a:pt x="135" y="34"/>
                    <a:pt x="135" y="34"/>
                    <a:pt x="135" y="34"/>
                  </a:cubicBezTo>
                  <a:cubicBezTo>
                    <a:pt x="116" y="34"/>
                    <a:pt x="116" y="34"/>
                    <a:pt x="116" y="34"/>
                  </a:cubicBezTo>
                  <a:cubicBezTo>
                    <a:pt x="116" y="24"/>
                    <a:pt x="116" y="24"/>
                    <a:pt x="116"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0"/>
            <p:cNvSpPr>
              <a:spLocks noEditPoints="1"/>
            </p:cNvSpPr>
            <p:nvPr/>
          </p:nvSpPr>
          <p:spPr bwMode="auto">
            <a:xfrm>
              <a:off x="3979" y="1182"/>
              <a:ext cx="298" cy="451"/>
            </a:xfrm>
            <a:custGeom>
              <a:avLst/>
              <a:gdLst>
                <a:gd name="T0" fmla="*/ 163 w 251"/>
                <a:gd name="T1" fmla="*/ 24 h 379"/>
                <a:gd name="T2" fmla="*/ 145 w 251"/>
                <a:gd name="T3" fmla="*/ 34 h 379"/>
                <a:gd name="T4" fmla="*/ 251 w 251"/>
                <a:gd name="T5" fmla="*/ 29 h 379"/>
                <a:gd name="T6" fmla="*/ 194 w 251"/>
                <a:gd name="T7" fmla="*/ 24 h 379"/>
                <a:gd name="T8" fmla="*/ 178 w 251"/>
                <a:gd name="T9" fmla="*/ 34 h 379"/>
                <a:gd name="T10" fmla="*/ 194 w 251"/>
                <a:gd name="T11" fmla="*/ 58 h 379"/>
                <a:gd name="T12" fmla="*/ 0 w 251"/>
                <a:gd name="T13" fmla="*/ 379 h 379"/>
                <a:gd name="T14" fmla="*/ 9 w 251"/>
                <a:gd name="T15" fmla="*/ 361 h 379"/>
                <a:gd name="T16" fmla="*/ 0 w 251"/>
                <a:gd name="T17" fmla="*/ 379 h 379"/>
                <a:gd name="T18" fmla="*/ 9 w 251"/>
                <a:gd name="T19" fmla="*/ 351 h 379"/>
                <a:gd name="T20" fmla="*/ 0 w 251"/>
                <a:gd name="T21" fmla="*/ 332 h 379"/>
                <a:gd name="T22" fmla="*/ 0 w 251"/>
                <a:gd name="T23" fmla="*/ 323 h 379"/>
                <a:gd name="T24" fmla="*/ 9 w 251"/>
                <a:gd name="T25" fmla="*/ 304 h 379"/>
                <a:gd name="T26" fmla="*/ 0 w 251"/>
                <a:gd name="T27" fmla="*/ 323 h 379"/>
                <a:gd name="T28" fmla="*/ 9 w 251"/>
                <a:gd name="T29" fmla="*/ 294 h 379"/>
                <a:gd name="T30" fmla="*/ 0 w 251"/>
                <a:gd name="T31" fmla="*/ 276 h 379"/>
                <a:gd name="T32" fmla="*/ 0 w 251"/>
                <a:gd name="T33" fmla="*/ 266 h 379"/>
                <a:gd name="T34" fmla="*/ 9 w 251"/>
                <a:gd name="T35" fmla="*/ 247 h 379"/>
                <a:gd name="T36" fmla="*/ 0 w 251"/>
                <a:gd name="T37" fmla="*/ 266 h 379"/>
                <a:gd name="T38" fmla="*/ 9 w 251"/>
                <a:gd name="T39" fmla="*/ 238 h 379"/>
                <a:gd name="T40" fmla="*/ 0 w 251"/>
                <a:gd name="T41" fmla="*/ 219 h 379"/>
                <a:gd name="T42" fmla="*/ 0 w 251"/>
                <a:gd name="T43" fmla="*/ 209 h 379"/>
                <a:gd name="T44" fmla="*/ 9 w 251"/>
                <a:gd name="T45" fmla="*/ 191 h 379"/>
                <a:gd name="T46" fmla="*/ 0 w 251"/>
                <a:gd name="T47" fmla="*/ 209 h 379"/>
                <a:gd name="T48" fmla="*/ 9 w 251"/>
                <a:gd name="T49" fmla="*/ 181 h 379"/>
                <a:gd name="T50" fmla="*/ 0 w 251"/>
                <a:gd name="T51" fmla="*/ 162 h 379"/>
                <a:gd name="T52" fmla="*/ 0 w 251"/>
                <a:gd name="T53" fmla="*/ 153 h 379"/>
                <a:gd name="T54" fmla="*/ 9 w 251"/>
                <a:gd name="T55" fmla="*/ 134 h 379"/>
                <a:gd name="T56" fmla="*/ 0 w 251"/>
                <a:gd name="T57" fmla="*/ 153 h 379"/>
                <a:gd name="T58" fmla="*/ 9 w 251"/>
                <a:gd name="T59" fmla="*/ 124 h 379"/>
                <a:gd name="T60" fmla="*/ 1 w 251"/>
                <a:gd name="T61" fmla="*/ 105 h 379"/>
                <a:gd name="T62" fmla="*/ 3 w 251"/>
                <a:gd name="T63" fmla="*/ 95 h 379"/>
                <a:gd name="T64" fmla="*/ 17 w 251"/>
                <a:gd name="T65" fmla="*/ 80 h 379"/>
                <a:gd name="T66" fmla="*/ 3 w 251"/>
                <a:gd name="T67" fmla="*/ 95 h 379"/>
                <a:gd name="T68" fmla="*/ 25 w 251"/>
                <a:gd name="T69" fmla="*/ 51 h 379"/>
                <a:gd name="T70" fmla="*/ 21 w 251"/>
                <a:gd name="T71" fmla="*/ 72 h 379"/>
                <a:gd name="T72" fmla="*/ 32 w 251"/>
                <a:gd name="T73" fmla="*/ 44 h 379"/>
                <a:gd name="T74" fmla="*/ 53 w 251"/>
                <a:gd name="T75" fmla="*/ 43 h 379"/>
                <a:gd name="T76" fmla="*/ 32 w 251"/>
                <a:gd name="T77" fmla="*/ 44 h 379"/>
                <a:gd name="T78" fmla="*/ 78 w 251"/>
                <a:gd name="T79" fmla="*/ 26 h 379"/>
                <a:gd name="T80" fmla="*/ 62 w 251"/>
                <a:gd name="T81" fmla="*/ 39 h 379"/>
                <a:gd name="T82" fmla="*/ 87 w 251"/>
                <a:gd name="T83" fmla="*/ 25 h 379"/>
                <a:gd name="T84" fmla="*/ 107 w 251"/>
                <a:gd name="T85" fmla="*/ 34 h 379"/>
                <a:gd name="T86" fmla="*/ 87 w 251"/>
                <a:gd name="T87" fmla="*/ 25 h 379"/>
                <a:gd name="T88" fmla="*/ 135 w 251"/>
                <a:gd name="T89" fmla="*/ 24 h 379"/>
                <a:gd name="T90" fmla="*/ 116 w 251"/>
                <a:gd name="T91" fmla="*/ 34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1" h="379">
                  <a:moveTo>
                    <a:pt x="145" y="24"/>
                  </a:moveTo>
                  <a:cubicBezTo>
                    <a:pt x="163" y="24"/>
                    <a:pt x="163" y="24"/>
                    <a:pt x="163" y="24"/>
                  </a:cubicBezTo>
                  <a:cubicBezTo>
                    <a:pt x="163" y="34"/>
                    <a:pt x="163" y="34"/>
                    <a:pt x="163" y="34"/>
                  </a:cubicBezTo>
                  <a:cubicBezTo>
                    <a:pt x="145" y="34"/>
                    <a:pt x="145" y="34"/>
                    <a:pt x="145" y="34"/>
                  </a:cubicBezTo>
                  <a:cubicBezTo>
                    <a:pt x="145" y="24"/>
                    <a:pt x="145" y="24"/>
                    <a:pt x="145" y="24"/>
                  </a:cubicBezTo>
                  <a:close/>
                  <a:moveTo>
                    <a:pt x="251" y="29"/>
                  </a:moveTo>
                  <a:cubicBezTo>
                    <a:pt x="194" y="0"/>
                    <a:pt x="194" y="0"/>
                    <a:pt x="194" y="0"/>
                  </a:cubicBezTo>
                  <a:cubicBezTo>
                    <a:pt x="194" y="24"/>
                    <a:pt x="194" y="24"/>
                    <a:pt x="194" y="24"/>
                  </a:cubicBezTo>
                  <a:cubicBezTo>
                    <a:pt x="178" y="24"/>
                    <a:pt x="178" y="24"/>
                    <a:pt x="178" y="24"/>
                  </a:cubicBezTo>
                  <a:cubicBezTo>
                    <a:pt x="178" y="34"/>
                    <a:pt x="178" y="34"/>
                    <a:pt x="178" y="34"/>
                  </a:cubicBezTo>
                  <a:cubicBezTo>
                    <a:pt x="194" y="34"/>
                    <a:pt x="194" y="34"/>
                    <a:pt x="194" y="34"/>
                  </a:cubicBezTo>
                  <a:cubicBezTo>
                    <a:pt x="194" y="58"/>
                    <a:pt x="194" y="58"/>
                    <a:pt x="194" y="58"/>
                  </a:cubicBezTo>
                  <a:cubicBezTo>
                    <a:pt x="251" y="29"/>
                    <a:pt x="251" y="29"/>
                    <a:pt x="251" y="29"/>
                  </a:cubicBezTo>
                  <a:close/>
                  <a:moveTo>
                    <a:pt x="0" y="379"/>
                  </a:moveTo>
                  <a:cubicBezTo>
                    <a:pt x="9" y="379"/>
                    <a:pt x="9" y="379"/>
                    <a:pt x="9" y="379"/>
                  </a:cubicBezTo>
                  <a:cubicBezTo>
                    <a:pt x="9" y="361"/>
                    <a:pt x="9" y="361"/>
                    <a:pt x="9" y="361"/>
                  </a:cubicBezTo>
                  <a:cubicBezTo>
                    <a:pt x="0" y="361"/>
                    <a:pt x="0" y="361"/>
                    <a:pt x="0" y="361"/>
                  </a:cubicBezTo>
                  <a:cubicBezTo>
                    <a:pt x="0" y="379"/>
                    <a:pt x="0" y="379"/>
                    <a:pt x="0" y="379"/>
                  </a:cubicBezTo>
                  <a:close/>
                  <a:moveTo>
                    <a:pt x="0" y="351"/>
                  </a:moveTo>
                  <a:cubicBezTo>
                    <a:pt x="9" y="351"/>
                    <a:pt x="9" y="351"/>
                    <a:pt x="9" y="351"/>
                  </a:cubicBezTo>
                  <a:cubicBezTo>
                    <a:pt x="9" y="332"/>
                    <a:pt x="9" y="332"/>
                    <a:pt x="9" y="332"/>
                  </a:cubicBezTo>
                  <a:cubicBezTo>
                    <a:pt x="0" y="332"/>
                    <a:pt x="0" y="332"/>
                    <a:pt x="0" y="332"/>
                  </a:cubicBezTo>
                  <a:cubicBezTo>
                    <a:pt x="0" y="351"/>
                    <a:pt x="0" y="351"/>
                    <a:pt x="0" y="351"/>
                  </a:cubicBezTo>
                  <a:close/>
                  <a:moveTo>
                    <a:pt x="0" y="323"/>
                  </a:moveTo>
                  <a:cubicBezTo>
                    <a:pt x="9" y="323"/>
                    <a:pt x="9" y="323"/>
                    <a:pt x="9" y="323"/>
                  </a:cubicBezTo>
                  <a:cubicBezTo>
                    <a:pt x="9" y="304"/>
                    <a:pt x="9" y="304"/>
                    <a:pt x="9" y="304"/>
                  </a:cubicBezTo>
                  <a:cubicBezTo>
                    <a:pt x="0" y="304"/>
                    <a:pt x="0" y="304"/>
                    <a:pt x="0" y="304"/>
                  </a:cubicBezTo>
                  <a:cubicBezTo>
                    <a:pt x="0" y="323"/>
                    <a:pt x="0" y="323"/>
                    <a:pt x="0" y="323"/>
                  </a:cubicBezTo>
                  <a:close/>
                  <a:moveTo>
                    <a:pt x="0" y="294"/>
                  </a:moveTo>
                  <a:cubicBezTo>
                    <a:pt x="9" y="294"/>
                    <a:pt x="9" y="294"/>
                    <a:pt x="9" y="294"/>
                  </a:cubicBezTo>
                  <a:cubicBezTo>
                    <a:pt x="9" y="276"/>
                    <a:pt x="9" y="276"/>
                    <a:pt x="9" y="276"/>
                  </a:cubicBezTo>
                  <a:cubicBezTo>
                    <a:pt x="0" y="276"/>
                    <a:pt x="0" y="276"/>
                    <a:pt x="0" y="276"/>
                  </a:cubicBezTo>
                  <a:cubicBezTo>
                    <a:pt x="0" y="294"/>
                    <a:pt x="0" y="294"/>
                    <a:pt x="0" y="294"/>
                  </a:cubicBezTo>
                  <a:close/>
                  <a:moveTo>
                    <a:pt x="0" y="266"/>
                  </a:moveTo>
                  <a:cubicBezTo>
                    <a:pt x="9" y="266"/>
                    <a:pt x="9" y="266"/>
                    <a:pt x="9" y="266"/>
                  </a:cubicBezTo>
                  <a:cubicBezTo>
                    <a:pt x="9" y="247"/>
                    <a:pt x="9" y="247"/>
                    <a:pt x="9" y="247"/>
                  </a:cubicBezTo>
                  <a:cubicBezTo>
                    <a:pt x="0" y="247"/>
                    <a:pt x="0" y="247"/>
                    <a:pt x="0" y="247"/>
                  </a:cubicBezTo>
                  <a:cubicBezTo>
                    <a:pt x="0" y="266"/>
                    <a:pt x="0" y="266"/>
                    <a:pt x="0" y="266"/>
                  </a:cubicBezTo>
                  <a:close/>
                  <a:moveTo>
                    <a:pt x="0" y="238"/>
                  </a:moveTo>
                  <a:cubicBezTo>
                    <a:pt x="9" y="238"/>
                    <a:pt x="9" y="238"/>
                    <a:pt x="9" y="238"/>
                  </a:cubicBezTo>
                  <a:cubicBezTo>
                    <a:pt x="9" y="219"/>
                    <a:pt x="9" y="219"/>
                    <a:pt x="9" y="219"/>
                  </a:cubicBezTo>
                  <a:cubicBezTo>
                    <a:pt x="0" y="219"/>
                    <a:pt x="0" y="219"/>
                    <a:pt x="0" y="219"/>
                  </a:cubicBezTo>
                  <a:cubicBezTo>
                    <a:pt x="0" y="238"/>
                    <a:pt x="0" y="238"/>
                    <a:pt x="0" y="238"/>
                  </a:cubicBezTo>
                  <a:close/>
                  <a:moveTo>
                    <a:pt x="0" y="209"/>
                  </a:moveTo>
                  <a:cubicBezTo>
                    <a:pt x="9" y="209"/>
                    <a:pt x="9" y="209"/>
                    <a:pt x="9" y="209"/>
                  </a:cubicBezTo>
                  <a:cubicBezTo>
                    <a:pt x="9" y="191"/>
                    <a:pt x="9" y="191"/>
                    <a:pt x="9" y="191"/>
                  </a:cubicBezTo>
                  <a:cubicBezTo>
                    <a:pt x="0" y="191"/>
                    <a:pt x="0" y="191"/>
                    <a:pt x="0" y="191"/>
                  </a:cubicBezTo>
                  <a:cubicBezTo>
                    <a:pt x="0" y="209"/>
                    <a:pt x="0" y="209"/>
                    <a:pt x="0" y="209"/>
                  </a:cubicBezTo>
                  <a:close/>
                  <a:moveTo>
                    <a:pt x="0" y="181"/>
                  </a:moveTo>
                  <a:cubicBezTo>
                    <a:pt x="9" y="181"/>
                    <a:pt x="9" y="181"/>
                    <a:pt x="9" y="181"/>
                  </a:cubicBezTo>
                  <a:cubicBezTo>
                    <a:pt x="9" y="162"/>
                    <a:pt x="9" y="162"/>
                    <a:pt x="9" y="162"/>
                  </a:cubicBezTo>
                  <a:cubicBezTo>
                    <a:pt x="0" y="162"/>
                    <a:pt x="0" y="162"/>
                    <a:pt x="0" y="162"/>
                  </a:cubicBezTo>
                  <a:cubicBezTo>
                    <a:pt x="0" y="181"/>
                    <a:pt x="0" y="181"/>
                    <a:pt x="0" y="181"/>
                  </a:cubicBezTo>
                  <a:close/>
                  <a:moveTo>
                    <a:pt x="0" y="153"/>
                  </a:moveTo>
                  <a:cubicBezTo>
                    <a:pt x="9" y="153"/>
                    <a:pt x="9" y="153"/>
                    <a:pt x="9" y="153"/>
                  </a:cubicBezTo>
                  <a:cubicBezTo>
                    <a:pt x="9" y="134"/>
                    <a:pt x="9" y="134"/>
                    <a:pt x="9" y="134"/>
                  </a:cubicBezTo>
                  <a:cubicBezTo>
                    <a:pt x="0" y="134"/>
                    <a:pt x="0" y="134"/>
                    <a:pt x="0" y="134"/>
                  </a:cubicBezTo>
                  <a:cubicBezTo>
                    <a:pt x="0" y="153"/>
                    <a:pt x="0" y="153"/>
                    <a:pt x="0" y="153"/>
                  </a:cubicBezTo>
                  <a:close/>
                  <a:moveTo>
                    <a:pt x="0" y="124"/>
                  </a:moveTo>
                  <a:cubicBezTo>
                    <a:pt x="9" y="124"/>
                    <a:pt x="9" y="124"/>
                    <a:pt x="9" y="124"/>
                  </a:cubicBezTo>
                  <a:cubicBezTo>
                    <a:pt x="11" y="106"/>
                    <a:pt x="11" y="106"/>
                    <a:pt x="11" y="106"/>
                  </a:cubicBezTo>
                  <a:cubicBezTo>
                    <a:pt x="1" y="105"/>
                    <a:pt x="1" y="105"/>
                    <a:pt x="1" y="105"/>
                  </a:cubicBezTo>
                  <a:cubicBezTo>
                    <a:pt x="0" y="124"/>
                    <a:pt x="0" y="124"/>
                    <a:pt x="0" y="124"/>
                  </a:cubicBezTo>
                  <a:close/>
                  <a:moveTo>
                    <a:pt x="3" y="95"/>
                  </a:moveTo>
                  <a:cubicBezTo>
                    <a:pt x="9" y="76"/>
                    <a:pt x="9" y="76"/>
                    <a:pt x="9" y="76"/>
                  </a:cubicBezTo>
                  <a:cubicBezTo>
                    <a:pt x="17" y="80"/>
                    <a:pt x="17" y="80"/>
                    <a:pt x="17" y="80"/>
                  </a:cubicBezTo>
                  <a:cubicBezTo>
                    <a:pt x="15" y="85"/>
                    <a:pt x="13" y="92"/>
                    <a:pt x="12" y="97"/>
                  </a:cubicBezTo>
                  <a:cubicBezTo>
                    <a:pt x="3" y="95"/>
                    <a:pt x="3" y="95"/>
                    <a:pt x="3" y="95"/>
                  </a:cubicBezTo>
                  <a:close/>
                  <a:moveTo>
                    <a:pt x="13" y="67"/>
                  </a:moveTo>
                  <a:cubicBezTo>
                    <a:pt x="25" y="51"/>
                    <a:pt x="25" y="51"/>
                    <a:pt x="25" y="51"/>
                  </a:cubicBezTo>
                  <a:cubicBezTo>
                    <a:pt x="32" y="58"/>
                    <a:pt x="32" y="58"/>
                    <a:pt x="32" y="58"/>
                  </a:cubicBezTo>
                  <a:cubicBezTo>
                    <a:pt x="21" y="72"/>
                    <a:pt x="21" y="72"/>
                    <a:pt x="21" y="72"/>
                  </a:cubicBezTo>
                  <a:cubicBezTo>
                    <a:pt x="13" y="67"/>
                    <a:pt x="13" y="67"/>
                    <a:pt x="13" y="67"/>
                  </a:cubicBezTo>
                  <a:close/>
                  <a:moveTo>
                    <a:pt x="32" y="44"/>
                  </a:moveTo>
                  <a:cubicBezTo>
                    <a:pt x="49" y="34"/>
                    <a:pt x="49" y="34"/>
                    <a:pt x="49" y="34"/>
                  </a:cubicBezTo>
                  <a:cubicBezTo>
                    <a:pt x="53" y="43"/>
                    <a:pt x="53" y="43"/>
                    <a:pt x="53" y="43"/>
                  </a:cubicBezTo>
                  <a:cubicBezTo>
                    <a:pt x="38" y="52"/>
                    <a:pt x="38" y="52"/>
                    <a:pt x="38" y="52"/>
                  </a:cubicBezTo>
                  <a:cubicBezTo>
                    <a:pt x="32" y="44"/>
                    <a:pt x="32" y="44"/>
                    <a:pt x="32" y="44"/>
                  </a:cubicBezTo>
                  <a:close/>
                  <a:moveTo>
                    <a:pt x="59" y="30"/>
                  </a:moveTo>
                  <a:cubicBezTo>
                    <a:pt x="78" y="26"/>
                    <a:pt x="78" y="26"/>
                    <a:pt x="78" y="26"/>
                  </a:cubicBezTo>
                  <a:cubicBezTo>
                    <a:pt x="79" y="35"/>
                    <a:pt x="79" y="35"/>
                    <a:pt x="79" y="35"/>
                  </a:cubicBezTo>
                  <a:cubicBezTo>
                    <a:pt x="62" y="39"/>
                    <a:pt x="62" y="39"/>
                    <a:pt x="62" y="39"/>
                  </a:cubicBezTo>
                  <a:cubicBezTo>
                    <a:pt x="59" y="30"/>
                    <a:pt x="59" y="30"/>
                    <a:pt x="59" y="30"/>
                  </a:cubicBezTo>
                  <a:close/>
                  <a:moveTo>
                    <a:pt x="87" y="25"/>
                  </a:moveTo>
                  <a:cubicBezTo>
                    <a:pt x="107" y="24"/>
                    <a:pt x="107" y="24"/>
                    <a:pt x="107" y="24"/>
                  </a:cubicBezTo>
                  <a:cubicBezTo>
                    <a:pt x="107" y="34"/>
                    <a:pt x="107" y="34"/>
                    <a:pt x="107" y="34"/>
                  </a:cubicBezTo>
                  <a:cubicBezTo>
                    <a:pt x="88" y="34"/>
                    <a:pt x="88" y="34"/>
                    <a:pt x="88" y="34"/>
                  </a:cubicBezTo>
                  <a:cubicBezTo>
                    <a:pt x="87" y="25"/>
                    <a:pt x="87" y="25"/>
                    <a:pt x="87" y="25"/>
                  </a:cubicBezTo>
                  <a:close/>
                  <a:moveTo>
                    <a:pt x="116" y="24"/>
                  </a:moveTo>
                  <a:cubicBezTo>
                    <a:pt x="135" y="24"/>
                    <a:pt x="135" y="24"/>
                    <a:pt x="135" y="24"/>
                  </a:cubicBezTo>
                  <a:cubicBezTo>
                    <a:pt x="135" y="34"/>
                    <a:pt x="135" y="34"/>
                    <a:pt x="135" y="34"/>
                  </a:cubicBezTo>
                  <a:cubicBezTo>
                    <a:pt x="116" y="34"/>
                    <a:pt x="116" y="34"/>
                    <a:pt x="116" y="34"/>
                  </a:cubicBezTo>
                  <a:cubicBezTo>
                    <a:pt x="116" y="24"/>
                    <a:pt x="116" y="24"/>
                    <a:pt x="116"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1"/>
            <p:cNvSpPr>
              <a:spLocks noEditPoints="1"/>
            </p:cNvSpPr>
            <p:nvPr/>
          </p:nvSpPr>
          <p:spPr bwMode="auto">
            <a:xfrm>
              <a:off x="2043" y="2586"/>
              <a:ext cx="452" cy="300"/>
            </a:xfrm>
            <a:custGeom>
              <a:avLst/>
              <a:gdLst>
                <a:gd name="T0" fmla="*/ 24 w 380"/>
                <a:gd name="T1" fmla="*/ 88 h 252"/>
                <a:gd name="T2" fmla="*/ 34 w 380"/>
                <a:gd name="T3" fmla="*/ 107 h 252"/>
                <a:gd name="T4" fmla="*/ 29 w 380"/>
                <a:gd name="T5" fmla="*/ 0 h 252"/>
                <a:gd name="T6" fmla="*/ 24 w 380"/>
                <a:gd name="T7" fmla="*/ 58 h 252"/>
                <a:gd name="T8" fmla="*/ 34 w 380"/>
                <a:gd name="T9" fmla="*/ 74 h 252"/>
                <a:gd name="T10" fmla="*/ 58 w 380"/>
                <a:gd name="T11" fmla="*/ 58 h 252"/>
                <a:gd name="T12" fmla="*/ 380 w 380"/>
                <a:gd name="T13" fmla="*/ 252 h 252"/>
                <a:gd name="T14" fmla="*/ 361 w 380"/>
                <a:gd name="T15" fmla="*/ 242 h 252"/>
                <a:gd name="T16" fmla="*/ 380 w 380"/>
                <a:gd name="T17" fmla="*/ 252 h 252"/>
                <a:gd name="T18" fmla="*/ 351 w 380"/>
                <a:gd name="T19" fmla="*/ 242 h 252"/>
                <a:gd name="T20" fmla="*/ 332 w 380"/>
                <a:gd name="T21" fmla="*/ 252 h 252"/>
                <a:gd name="T22" fmla="*/ 323 w 380"/>
                <a:gd name="T23" fmla="*/ 252 h 252"/>
                <a:gd name="T24" fmla="*/ 304 w 380"/>
                <a:gd name="T25" fmla="*/ 242 h 252"/>
                <a:gd name="T26" fmla="*/ 323 w 380"/>
                <a:gd name="T27" fmla="*/ 252 h 252"/>
                <a:gd name="T28" fmla="*/ 295 w 380"/>
                <a:gd name="T29" fmla="*/ 242 h 252"/>
                <a:gd name="T30" fmla="*/ 276 w 380"/>
                <a:gd name="T31" fmla="*/ 252 h 252"/>
                <a:gd name="T32" fmla="*/ 266 w 380"/>
                <a:gd name="T33" fmla="*/ 252 h 252"/>
                <a:gd name="T34" fmla="*/ 247 w 380"/>
                <a:gd name="T35" fmla="*/ 242 h 252"/>
                <a:gd name="T36" fmla="*/ 266 w 380"/>
                <a:gd name="T37" fmla="*/ 252 h 252"/>
                <a:gd name="T38" fmla="*/ 238 w 380"/>
                <a:gd name="T39" fmla="*/ 242 h 252"/>
                <a:gd name="T40" fmla="*/ 219 w 380"/>
                <a:gd name="T41" fmla="*/ 252 h 252"/>
                <a:gd name="T42" fmla="*/ 210 w 380"/>
                <a:gd name="T43" fmla="*/ 252 h 252"/>
                <a:gd name="T44" fmla="*/ 191 w 380"/>
                <a:gd name="T45" fmla="*/ 242 h 252"/>
                <a:gd name="T46" fmla="*/ 210 w 380"/>
                <a:gd name="T47" fmla="*/ 252 h 252"/>
                <a:gd name="T48" fmla="*/ 181 w 380"/>
                <a:gd name="T49" fmla="*/ 242 h 252"/>
                <a:gd name="T50" fmla="*/ 162 w 380"/>
                <a:gd name="T51" fmla="*/ 252 h 252"/>
                <a:gd name="T52" fmla="*/ 153 w 380"/>
                <a:gd name="T53" fmla="*/ 252 h 252"/>
                <a:gd name="T54" fmla="*/ 134 w 380"/>
                <a:gd name="T55" fmla="*/ 242 h 252"/>
                <a:gd name="T56" fmla="*/ 153 w 380"/>
                <a:gd name="T57" fmla="*/ 252 h 252"/>
                <a:gd name="T58" fmla="*/ 125 w 380"/>
                <a:gd name="T59" fmla="*/ 242 h 252"/>
                <a:gd name="T60" fmla="*/ 105 w 380"/>
                <a:gd name="T61" fmla="*/ 251 h 252"/>
                <a:gd name="T62" fmla="*/ 96 w 380"/>
                <a:gd name="T63" fmla="*/ 249 h 252"/>
                <a:gd name="T64" fmla="*/ 80 w 380"/>
                <a:gd name="T65" fmla="*/ 234 h 252"/>
                <a:gd name="T66" fmla="*/ 96 w 380"/>
                <a:gd name="T67" fmla="*/ 249 h 252"/>
                <a:gd name="T68" fmla="*/ 51 w 380"/>
                <a:gd name="T69" fmla="*/ 227 h 252"/>
                <a:gd name="T70" fmla="*/ 72 w 380"/>
                <a:gd name="T71" fmla="*/ 231 h 252"/>
                <a:gd name="T72" fmla="*/ 45 w 380"/>
                <a:gd name="T73" fmla="*/ 220 h 252"/>
                <a:gd name="T74" fmla="*/ 43 w 380"/>
                <a:gd name="T75" fmla="*/ 199 h 252"/>
                <a:gd name="T76" fmla="*/ 45 w 380"/>
                <a:gd name="T77" fmla="*/ 220 h 252"/>
                <a:gd name="T78" fmla="*/ 26 w 380"/>
                <a:gd name="T79" fmla="*/ 174 h 252"/>
                <a:gd name="T80" fmla="*/ 40 w 380"/>
                <a:gd name="T81" fmla="*/ 190 h 252"/>
                <a:gd name="T82" fmla="*/ 25 w 380"/>
                <a:gd name="T83" fmla="*/ 164 h 252"/>
                <a:gd name="T84" fmla="*/ 34 w 380"/>
                <a:gd name="T85" fmla="*/ 145 h 252"/>
                <a:gd name="T86" fmla="*/ 25 w 380"/>
                <a:gd name="T87" fmla="*/ 164 h 252"/>
                <a:gd name="T88" fmla="*/ 24 w 380"/>
                <a:gd name="T89" fmla="*/ 117 h 252"/>
                <a:gd name="T90" fmla="*/ 34 w 380"/>
                <a:gd name="T91" fmla="*/ 136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80" h="252">
                  <a:moveTo>
                    <a:pt x="24" y="107"/>
                  </a:moveTo>
                  <a:cubicBezTo>
                    <a:pt x="24" y="88"/>
                    <a:pt x="24" y="88"/>
                    <a:pt x="24" y="88"/>
                  </a:cubicBezTo>
                  <a:cubicBezTo>
                    <a:pt x="34" y="88"/>
                    <a:pt x="34" y="88"/>
                    <a:pt x="34" y="88"/>
                  </a:cubicBezTo>
                  <a:cubicBezTo>
                    <a:pt x="34" y="107"/>
                    <a:pt x="34" y="107"/>
                    <a:pt x="34" y="107"/>
                  </a:cubicBezTo>
                  <a:cubicBezTo>
                    <a:pt x="24" y="107"/>
                    <a:pt x="24" y="107"/>
                    <a:pt x="24" y="107"/>
                  </a:cubicBezTo>
                  <a:close/>
                  <a:moveTo>
                    <a:pt x="29" y="0"/>
                  </a:moveTo>
                  <a:cubicBezTo>
                    <a:pt x="0" y="58"/>
                    <a:pt x="0" y="58"/>
                    <a:pt x="0" y="58"/>
                  </a:cubicBezTo>
                  <a:cubicBezTo>
                    <a:pt x="24" y="58"/>
                    <a:pt x="24" y="58"/>
                    <a:pt x="24" y="58"/>
                  </a:cubicBezTo>
                  <a:cubicBezTo>
                    <a:pt x="24" y="74"/>
                    <a:pt x="24" y="74"/>
                    <a:pt x="24" y="74"/>
                  </a:cubicBezTo>
                  <a:cubicBezTo>
                    <a:pt x="34" y="74"/>
                    <a:pt x="34" y="74"/>
                    <a:pt x="34" y="74"/>
                  </a:cubicBezTo>
                  <a:cubicBezTo>
                    <a:pt x="34" y="58"/>
                    <a:pt x="34" y="58"/>
                    <a:pt x="34" y="58"/>
                  </a:cubicBezTo>
                  <a:cubicBezTo>
                    <a:pt x="58" y="58"/>
                    <a:pt x="58" y="58"/>
                    <a:pt x="58" y="58"/>
                  </a:cubicBezTo>
                  <a:cubicBezTo>
                    <a:pt x="29" y="0"/>
                    <a:pt x="29" y="0"/>
                    <a:pt x="29" y="0"/>
                  </a:cubicBezTo>
                  <a:close/>
                  <a:moveTo>
                    <a:pt x="380" y="252"/>
                  </a:moveTo>
                  <a:cubicBezTo>
                    <a:pt x="380" y="242"/>
                    <a:pt x="380" y="242"/>
                    <a:pt x="380" y="242"/>
                  </a:cubicBezTo>
                  <a:cubicBezTo>
                    <a:pt x="361" y="242"/>
                    <a:pt x="361" y="242"/>
                    <a:pt x="361" y="242"/>
                  </a:cubicBezTo>
                  <a:cubicBezTo>
                    <a:pt x="361" y="252"/>
                    <a:pt x="361" y="252"/>
                    <a:pt x="361" y="252"/>
                  </a:cubicBezTo>
                  <a:cubicBezTo>
                    <a:pt x="380" y="252"/>
                    <a:pt x="380" y="252"/>
                    <a:pt x="380" y="252"/>
                  </a:cubicBezTo>
                  <a:close/>
                  <a:moveTo>
                    <a:pt x="351" y="252"/>
                  </a:moveTo>
                  <a:cubicBezTo>
                    <a:pt x="351" y="242"/>
                    <a:pt x="351" y="242"/>
                    <a:pt x="351" y="242"/>
                  </a:cubicBezTo>
                  <a:cubicBezTo>
                    <a:pt x="332" y="242"/>
                    <a:pt x="332" y="242"/>
                    <a:pt x="332" y="242"/>
                  </a:cubicBezTo>
                  <a:cubicBezTo>
                    <a:pt x="332" y="252"/>
                    <a:pt x="332" y="252"/>
                    <a:pt x="332" y="252"/>
                  </a:cubicBezTo>
                  <a:cubicBezTo>
                    <a:pt x="351" y="252"/>
                    <a:pt x="351" y="252"/>
                    <a:pt x="351" y="252"/>
                  </a:cubicBezTo>
                  <a:close/>
                  <a:moveTo>
                    <a:pt x="323" y="252"/>
                  </a:moveTo>
                  <a:cubicBezTo>
                    <a:pt x="323" y="242"/>
                    <a:pt x="323" y="242"/>
                    <a:pt x="323" y="242"/>
                  </a:cubicBezTo>
                  <a:cubicBezTo>
                    <a:pt x="304" y="242"/>
                    <a:pt x="304" y="242"/>
                    <a:pt x="304" y="242"/>
                  </a:cubicBezTo>
                  <a:cubicBezTo>
                    <a:pt x="304" y="252"/>
                    <a:pt x="304" y="252"/>
                    <a:pt x="304" y="252"/>
                  </a:cubicBezTo>
                  <a:cubicBezTo>
                    <a:pt x="323" y="252"/>
                    <a:pt x="323" y="252"/>
                    <a:pt x="323" y="252"/>
                  </a:cubicBezTo>
                  <a:close/>
                  <a:moveTo>
                    <a:pt x="295" y="252"/>
                  </a:moveTo>
                  <a:cubicBezTo>
                    <a:pt x="295" y="242"/>
                    <a:pt x="295" y="242"/>
                    <a:pt x="295" y="242"/>
                  </a:cubicBezTo>
                  <a:cubicBezTo>
                    <a:pt x="276" y="242"/>
                    <a:pt x="276" y="242"/>
                    <a:pt x="276" y="242"/>
                  </a:cubicBezTo>
                  <a:cubicBezTo>
                    <a:pt x="276" y="252"/>
                    <a:pt x="276" y="252"/>
                    <a:pt x="276" y="252"/>
                  </a:cubicBezTo>
                  <a:cubicBezTo>
                    <a:pt x="295" y="252"/>
                    <a:pt x="295" y="252"/>
                    <a:pt x="295" y="252"/>
                  </a:cubicBezTo>
                  <a:close/>
                  <a:moveTo>
                    <a:pt x="266" y="252"/>
                  </a:moveTo>
                  <a:cubicBezTo>
                    <a:pt x="266" y="242"/>
                    <a:pt x="266" y="242"/>
                    <a:pt x="266" y="242"/>
                  </a:cubicBezTo>
                  <a:cubicBezTo>
                    <a:pt x="247" y="242"/>
                    <a:pt x="247" y="242"/>
                    <a:pt x="247" y="242"/>
                  </a:cubicBezTo>
                  <a:cubicBezTo>
                    <a:pt x="247" y="252"/>
                    <a:pt x="247" y="252"/>
                    <a:pt x="247" y="252"/>
                  </a:cubicBezTo>
                  <a:cubicBezTo>
                    <a:pt x="266" y="252"/>
                    <a:pt x="266" y="252"/>
                    <a:pt x="266" y="252"/>
                  </a:cubicBezTo>
                  <a:close/>
                  <a:moveTo>
                    <a:pt x="238" y="252"/>
                  </a:moveTo>
                  <a:cubicBezTo>
                    <a:pt x="238" y="242"/>
                    <a:pt x="238" y="242"/>
                    <a:pt x="238" y="242"/>
                  </a:cubicBezTo>
                  <a:cubicBezTo>
                    <a:pt x="219" y="242"/>
                    <a:pt x="219" y="242"/>
                    <a:pt x="219" y="242"/>
                  </a:cubicBezTo>
                  <a:cubicBezTo>
                    <a:pt x="219" y="252"/>
                    <a:pt x="219" y="252"/>
                    <a:pt x="219" y="252"/>
                  </a:cubicBezTo>
                  <a:cubicBezTo>
                    <a:pt x="238" y="252"/>
                    <a:pt x="238" y="252"/>
                    <a:pt x="238" y="252"/>
                  </a:cubicBezTo>
                  <a:close/>
                  <a:moveTo>
                    <a:pt x="210" y="252"/>
                  </a:moveTo>
                  <a:cubicBezTo>
                    <a:pt x="210" y="242"/>
                    <a:pt x="210" y="242"/>
                    <a:pt x="210" y="242"/>
                  </a:cubicBezTo>
                  <a:cubicBezTo>
                    <a:pt x="191" y="242"/>
                    <a:pt x="191" y="242"/>
                    <a:pt x="191" y="242"/>
                  </a:cubicBezTo>
                  <a:cubicBezTo>
                    <a:pt x="191" y="252"/>
                    <a:pt x="191" y="252"/>
                    <a:pt x="191" y="252"/>
                  </a:cubicBezTo>
                  <a:cubicBezTo>
                    <a:pt x="210" y="252"/>
                    <a:pt x="210" y="252"/>
                    <a:pt x="210" y="252"/>
                  </a:cubicBezTo>
                  <a:close/>
                  <a:moveTo>
                    <a:pt x="181" y="252"/>
                  </a:moveTo>
                  <a:cubicBezTo>
                    <a:pt x="181" y="242"/>
                    <a:pt x="181" y="242"/>
                    <a:pt x="181" y="242"/>
                  </a:cubicBezTo>
                  <a:cubicBezTo>
                    <a:pt x="162" y="242"/>
                    <a:pt x="162" y="242"/>
                    <a:pt x="162" y="242"/>
                  </a:cubicBezTo>
                  <a:cubicBezTo>
                    <a:pt x="162" y="252"/>
                    <a:pt x="162" y="252"/>
                    <a:pt x="162" y="252"/>
                  </a:cubicBezTo>
                  <a:cubicBezTo>
                    <a:pt x="181" y="252"/>
                    <a:pt x="181" y="252"/>
                    <a:pt x="181" y="252"/>
                  </a:cubicBezTo>
                  <a:close/>
                  <a:moveTo>
                    <a:pt x="153" y="252"/>
                  </a:moveTo>
                  <a:cubicBezTo>
                    <a:pt x="153" y="242"/>
                    <a:pt x="153" y="242"/>
                    <a:pt x="153" y="242"/>
                  </a:cubicBezTo>
                  <a:cubicBezTo>
                    <a:pt x="134" y="242"/>
                    <a:pt x="134" y="242"/>
                    <a:pt x="134" y="242"/>
                  </a:cubicBezTo>
                  <a:cubicBezTo>
                    <a:pt x="134" y="252"/>
                    <a:pt x="134" y="252"/>
                    <a:pt x="134" y="252"/>
                  </a:cubicBezTo>
                  <a:cubicBezTo>
                    <a:pt x="153" y="252"/>
                    <a:pt x="153" y="252"/>
                    <a:pt x="153" y="252"/>
                  </a:cubicBezTo>
                  <a:close/>
                  <a:moveTo>
                    <a:pt x="125" y="252"/>
                  </a:moveTo>
                  <a:cubicBezTo>
                    <a:pt x="125" y="242"/>
                    <a:pt x="125" y="242"/>
                    <a:pt x="125" y="242"/>
                  </a:cubicBezTo>
                  <a:cubicBezTo>
                    <a:pt x="106" y="241"/>
                    <a:pt x="106" y="241"/>
                    <a:pt x="106" y="241"/>
                  </a:cubicBezTo>
                  <a:cubicBezTo>
                    <a:pt x="105" y="251"/>
                    <a:pt x="105" y="251"/>
                    <a:pt x="105" y="251"/>
                  </a:cubicBezTo>
                  <a:cubicBezTo>
                    <a:pt x="125" y="252"/>
                    <a:pt x="125" y="252"/>
                    <a:pt x="125" y="252"/>
                  </a:cubicBezTo>
                  <a:close/>
                  <a:moveTo>
                    <a:pt x="96" y="249"/>
                  </a:moveTo>
                  <a:cubicBezTo>
                    <a:pt x="77" y="243"/>
                    <a:pt x="77" y="243"/>
                    <a:pt x="77" y="243"/>
                  </a:cubicBezTo>
                  <a:cubicBezTo>
                    <a:pt x="80" y="234"/>
                    <a:pt x="80" y="234"/>
                    <a:pt x="80" y="234"/>
                  </a:cubicBezTo>
                  <a:cubicBezTo>
                    <a:pt x="86" y="237"/>
                    <a:pt x="92" y="238"/>
                    <a:pt x="97" y="240"/>
                  </a:cubicBezTo>
                  <a:cubicBezTo>
                    <a:pt x="96" y="249"/>
                    <a:pt x="96" y="249"/>
                    <a:pt x="96" y="249"/>
                  </a:cubicBezTo>
                  <a:close/>
                  <a:moveTo>
                    <a:pt x="68" y="239"/>
                  </a:moveTo>
                  <a:cubicBezTo>
                    <a:pt x="51" y="227"/>
                    <a:pt x="51" y="227"/>
                    <a:pt x="51" y="227"/>
                  </a:cubicBezTo>
                  <a:cubicBezTo>
                    <a:pt x="58" y="220"/>
                    <a:pt x="58" y="220"/>
                    <a:pt x="58" y="220"/>
                  </a:cubicBezTo>
                  <a:cubicBezTo>
                    <a:pt x="72" y="231"/>
                    <a:pt x="72" y="231"/>
                    <a:pt x="72" y="231"/>
                  </a:cubicBezTo>
                  <a:cubicBezTo>
                    <a:pt x="68" y="239"/>
                    <a:pt x="68" y="239"/>
                    <a:pt x="68" y="239"/>
                  </a:cubicBezTo>
                  <a:close/>
                  <a:moveTo>
                    <a:pt x="45" y="220"/>
                  </a:moveTo>
                  <a:cubicBezTo>
                    <a:pt x="34" y="202"/>
                    <a:pt x="34" y="202"/>
                    <a:pt x="34" y="202"/>
                  </a:cubicBezTo>
                  <a:cubicBezTo>
                    <a:pt x="43" y="199"/>
                    <a:pt x="43" y="199"/>
                    <a:pt x="43" y="199"/>
                  </a:cubicBezTo>
                  <a:cubicBezTo>
                    <a:pt x="52" y="214"/>
                    <a:pt x="52" y="214"/>
                    <a:pt x="52" y="214"/>
                  </a:cubicBezTo>
                  <a:cubicBezTo>
                    <a:pt x="45" y="220"/>
                    <a:pt x="45" y="220"/>
                    <a:pt x="45" y="220"/>
                  </a:cubicBezTo>
                  <a:close/>
                  <a:moveTo>
                    <a:pt x="31" y="193"/>
                  </a:moveTo>
                  <a:cubicBezTo>
                    <a:pt x="26" y="174"/>
                    <a:pt x="26" y="174"/>
                    <a:pt x="26" y="174"/>
                  </a:cubicBezTo>
                  <a:cubicBezTo>
                    <a:pt x="36" y="173"/>
                    <a:pt x="36" y="173"/>
                    <a:pt x="36" y="173"/>
                  </a:cubicBezTo>
                  <a:cubicBezTo>
                    <a:pt x="40" y="190"/>
                    <a:pt x="40" y="190"/>
                    <a:pt x="40" y="190"/>
                  </a:cubicBezTo>
                  <a:cubicBezTo>
                    <a:pt x="31" y="193"/>
                    <a:pt x="31" y="193"/>
                    <a:pt x="31" y="193"/>
                  </a:cubicBezTo>
                  <a:close/>
                  <a:moveTo>
                    <a:pt x="25" y="164"/>
                  </a:moveTo>
                  <a:cubicBezTo>
                    <a:pt x="24" y="145"/>
                    <a:pt x="24" y="145"/>
                    <a:pt x="24" y="145"/>
                  </a:cubicBezTo>
                  <a:cubicBezTo>
                    <a:pt x="34" y="145"/>
                    <a:pt x="34" y="145"/>
                    <a:pt x="34" y="145"/>
                  </a:cubicBezTo>
                  <a:cubicBezTo>
                    <a:pt x="34" y="164"/>
                    <a:pt x="34" y="164"/>
                    <a:pt x="34" y="164"/>
                  </a:cubicBezTo>
                  <a:cubicBezTo>
                    <a:pt x="25" y="164"/>
                    <a:pt x="25" y="164"/>
                    <a:pt x="25" y="164"/>
                  </a:cubicBezTo>
                  <a:close/>
                  <a:moveTo>
                    <a:pt x="24" y="136"/>
                  </a:moveTo>
                  <a:cubicBezTo>
                    <a:pt x="24" y="117"/>
                    <a:pt x="24" y="117"/>
                    <a:pt x="24" y="117"/>
                  </a:cubicBezTo>
                  <a:cubicBezTo>
                    <a:pt x="34" y="117"/>
                    <a:pt x="34" y="117"/>
                    <a:pt x="34" y="117"/>
                  </a:cubicBezTo>
                  <a:cubicBezTo>
                    <a:pt x="34" y="136"/>
                    <a:pt x="34" y="136"/>
                    <a:pt x="34" y="136"/>
                  </a:cubicBezTo>
                  <a:cubicBezTo>
                    <a:pt x="24" y="136"/>
                    <a:pt x="24" y="136"/>
                    <a:pt x="24" y="1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2"/>
            <p:cNvSpPr>
              <a:spLocks noEditPoints="1"/>
            </p:cNvSpPr>
            <p:nvPr/>
          </p:nvSpPr>
          <p:spPr bwMode="auto">
            <a:xfrm>
              <a:off x="3214" y="1921"/>
              <a:ext cx="458" cy="69"/>
            </a:xfrm>
            <a:custGeom>
              <a:avLst/>
              <a:gdLst>
                <a:gd name="T0" fmla="*/ 359 w 458"/>
                <a:gd name="T1" fmla="*/ 30 h 69"/>
                <a:gd name="T2" fmla="*/ 336 w 458"/>
                <a:gd name="T3" fmla="*/ 40 h 69"/>
                <a:gd name="T4" fmla="*/ 336 w 458"/>
                <a:gd name="T5" fmla="*/ 30 h 69"/>
                <a:gd name="T6" fmla="*/ 389 w 458"/>
                <a:gd name="T7" fmla="*/ 0 h 69"/>
                <a:gd name="T8" fmla="*/ 370 w 458"/>
                <a:gd name="T9" fmla="*/ 30 h 69"/>
                <a:gd name="T10" fmla="*/ 389 w 458"/>
                <a:gd name="T11" fmla="*/ 40 h 69"/>
                <a:gd name="T12" fmla="*/ 458 w 458"/>
                <a:gd name="T13" fmla="*/ 34 h 69"/>
                <a:gd name="T14" fmla="*/ 0 w 458"/>
                <a:gd name="T15" fmla="*/ 30 h 69"/>
                <a:gd name="T16" fmla="*/ 22 w 458"/>
                <a:gd name="T17" fmla="*/ 40 h 69"/>
                <a:gd name="T18" fmla="*/ 0 w 458"/>
                <a:gd name="T19" fmla="*/ 30 h 69"/>
                <a:gd name="T20" fmla="*/ 33 w 458"/>
                <a:gd name="T21" fmla="*/ 30 h 69"/>
                <a:gd name="T22" fmla="*/ 56 w 458"/>
                <a:gd name="T23" fmla="*/ 40 h 69"/>
                <a:gd name="T24" fmla="*/ 33 w 458"/>
                <a:gd name="T25" fmla="*/ 30 h 69"/>
                <a:gd name="T26" fmla="*/ 66 w 458"/>
                <a:gd name="T27" fmla="*/ 30 h 69"/>
                <a:gd name="T28" fmla="*/ 89 w 458"/>
                <a:gd name="T29" fmla="*/ 40 h 69"/>
                <a:gd name="T30" fmla="*/ 66 w 458"/>
                <a:gd name="T31" fmla="*/ 30 h 69"/>
                <a:gd name="T32" fmla="*/ 101 w 458"/>
                <a:gd name="T33" fmla="*/ 30 h 69"/>
                <a:gd name="T34" fmla="*/ 123 w 458"/>
                <a:gd name="T35" fmla="*/ 40 h 69"/>
                <a:gd name="T36" fmla="*/ 101 w 458"/>
                <a:gd name="T37" fmla="*/ 30 h 69"/>
                <a:gd name="T38" fmla="*/ 134 w 458"/>
                <a:gd name="T39" fmla="*/ 30 h 69"/>
                <a:gd name="T40" fmla="*/ 157 w 458"/>
                <a:gd name="T41" fmla="*/ 40 h 69"/>
                <a:gd name="T42" fmla="*/ 134 w 458"/>
                <a:gd name="T43" fmla="*/ 30 h 69"/>
                <a:gd name="T44" fmla="*/ 167 w 458"/>
                <a:gd name="T45" fmla="*/ 30 h 69"/>
                <a:gd name="T46" fmla="*/ 190 w 458"/>
                <a:gd name="T47" fmla="*/ 40 h 69"/>
                <a:gd name="T48" fmla="*/ 167 w 458"/>
                <a:gd name="T49" fmla="*/ 30 h 69"/>
                <a:gd name="T50" fmla="*/ 202 w 458"/>
                <a:gd name="T51" fmla="*/ 30 h 69"/>
                <a:gd name="T52" fmla="*/ 224 w 458"/>
                <a:gd name="T53" fmla="*/ 40 h 69"/>
                <a:gd name="T54" fmla="*/ 202 w 458"/>
                <a:gd name="T55" fmla="*/ 30 h 69"/>
                <a:gd name="T56" fmla="*/ 235 w 458"/>
                <a:gd name="T57" fmla="*/ 30 h 69"/>
                <a:gd name="T58" fmla="*/ 258 w 458"/>
                <a:gd name="T59" fmla="*/ 40 h 69"/>
                <a:gd name="T60" fmla="*/ 235 w 458"/>
                <a:gd name="T61" fmla="*/ 30 h 69"/>
                <a:gd name="T62" fmla="*/ 268 w 458"/>
                <a:gd name="T63" fmla="*/ 30 h 69"/>
                <a:gd name="T64" fmla="*/ 291 w 458"/>
                <a:gd name="T65" fmla="*/ 40 h 69"/>
                <a:gd name="T66" fmla="*/ 268 w 458"/>
                <a:gd name="T67" fmla="*/ 30 h 69"/>
                <a:gd name="T68" fmla="*/ 303 w 458"/>
                <a:gd name="T69" fmla="*/ 30 h 69"/>
                <a:gd name="T70" fmla="*/ 326 w 458"/>
                <a:gd name="T71" fmla="*/ 40 h 69"/>
                <a:gd name="T72" fmla="*/ 303 w 458"/>
                <a:gd name="T73" fmla="*/ 3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8" h="69">
                  <a:moveTo>
                    <a:pt x="336" y="30"/>
                  </a:moveTo>
                  <a:lnTo>
                    <a:pt x="359" y="30"/>
                  </a:lnTo>
                  <a:lnTo>
                    <a:pt x="359" y="40"/>
                  </a:lnTo>
                  <a:lnTo>
                    <a:pt x="336" y="40"/>
                  </a:lnTo>
                  <a:lnTo>
                    <a:pt x="336" y="30"/>
                  </a:lnTo>
                  <a:lnTo>
                    <a:pt x="336" y="30"/>
                  </a:lnTo>
                  <a:close/>
                  <a:moveTo>
                    <a:pt x="458" y="34"/>
                  </a:moveTo>
                  <a:lnTo>
                    <a:pt x="389" y="0"/>
                  </a:lnTo>
                  <a:lnTo>
                    <a:pt x="389" y="30"/>
                  </a:lnTo>
                  <a:lnTo>
                    <a:pt x="370" y="30"/>
                  </a:lnTo>
                  <a:lnTo>
                    <a:pt x="370" y="40"/>
                  </a:lnTo>
                  <a:lnTo>
                    <a:pt x="389" y="40"/>
                  </a:lnTo>
                  <a:lnTo>
                    <a:pt x="389" y="69"/>
                  </a:lnTo>
                  <a:lnTo>
                    <a:pt x="458" y="34"/>
                  </a:lnTo>
                  <a:lnTo>
                    <a:pt x="458" y="34"/>
                  </a:lnTo>
                  <a:close/>
                  <a:moveTo>
                    <a:pt x="0" y="30"/>
                  </a:moveTo>
                  <a:lnTo>
                    <a:pt x="22" y="30"/>
                  </a:lnTo>
                  <a:lnTo>
                    <a:pt x="22" y="40"/>
                  </a:lnTo>
                  <a:lnTo>
                    <a:pt x="0" y="40"/>
                  </a:lnTo>
                  <a:lnTo>
                    <a:pt x="0" y="30"/>
                  </a:lnTo>
                  <a:lnTo>
                    <a:pt x="0" y="30"/>
                  </a:lnTo>
                  <a:close/>
                  <a:moveTo>
                    <a:pt x="33" y="30"/>
                  </a:moveTo>
                  <a:lnTo>
                    <a:pt x="56" y="30"/>
                  </a:lnTo>
                  <a:lnTo>
                    <a:pt x="56" y="40"/>
                  </a:lnTo>
                  <a:lnTo>
                    <a:pt x="33" y="40"/>
                  </a:lnTo>
                  <a:lnTo>
                    <a:pt x="33" y="30"/>
                  </a:lnTo>
                  <a:lnTo>
                    <a:pt x="33" y="30"/>
                  </a:lnTo>
                  <a:close/>
                  <a:moveTo>
                    <a:pt x="66" y="30"/>
                  </a:moveTo>
                  <a:lnTo>
                    <a:pt x="89" y="30"/>
                  </a:lnTo>
                  <a:lnTo>
                    <a:pt x="89" y="40"/>
                  </a:lnTo>
                  <a:lnTo>
                    <a:pt x="66" y="40"/>
                  </a:lnTo>
                  <a:lnTo>
                    <a:pt x="66" y="30"/>
                  </a:lnTo>
                  <a:lnTo>
                    <a:pt x="66" y="30"/>
                  </a:lnTo>
                  <a:close/>
                  <a:moveTo>
                    <a:pt x="101" y="30"/>
                  </a:moveTo>
                  <a:lnTo>
                    <a:pt x="123" y="30"/>
                  </a:lnTo>
                  <a:lnTo>
                    <a:pt x="123" y="40"/>
                  </a:lnTo>
                  <a:lnTo>
                    <a:pt x="101" y="40"/>
                  </a:lnTo>
                  <a:lnTo>
                    <a:pt x="101" y="30"/>
                  </a:lnTo>
                  <a:lnTo>
                    <a:pt x="101" y="30"/>
                  </a:lnTo>
                  <a:close/>
                  <a:moveTo>
                    <a:pt x="134" y="30"/>
                  </a:moveTo>
                  <a:lnTo>
                    <a:pt x="157" y="30"/>
                  </a:lnTo>
                  <a:lnTo>
                    <a:pt x="157" y="40"/>
                  </a:lnTo>
                  <a:lnTo>
                    <a:pt x="134" y="40"/>
                  </a:lnTo>
                  <a:lnTo>
                    <a:pt x="134" y="30"/>
                  </a:lnTo>
                  <a:lnTo>
                    <a:pt x="134" y="30"/>
                  </a:lnTo>
                  <a:close/>
                  <a:moveTo>
                    <a:pt x="167" y="30"/>
                  </a:moveTo>
                  <a:lnTo>
                    <a:pt x="190" y="30"/>
                  </a:lnTo>
                  <a:lnTo>
                    <a:pt x="190" y="40"/>
                  </a:lnTo>
                  <a:lnTo>
                    <a:pt x="167" y="40"/>
                  </a:lnTo>
                  <a:lnTo>
                    <a:pt x="167" y="30"/>
                  </a:lnTo>
                  <a:lnTo>
                    <a:pt x="167" y="30"/>
                  </a:lnTo>
                  <a:close/>
                  <a:moveTo>
                    <a:pt x="202" y="30"/>
                  </a:moveTo>
                  <a:lnTo>
                    <a:pt x="224" y="30"/>
                  </a:lnTo>
                  <a:lnTo>
                    <a:pt x="224" y="40"/>
                  </a:lnTo>
                  <a:lnTo>
                    <a:pt x="202" y="40"/>
                  </a:lnTo>
                  <a:lnTo>
                    <a:pt x="202" y="30"/>
                  </a:lnTo>
                  <a:lnTo>
                    <a:pt x="202" y="30"/>
                  </a:lnTo>
                  <a:close/>
                  <a:moveTo>
                    <a:pt x="235" y="30"/>
                  </a:moveTo>
                  <a:lnTo>
                    <a:pt x="258" y="30"/>
                  </a:lnTo>
                  <a:lnTo>
                    <a:pt x="258" y="40"/>
                  </a:lnTo>
                  <a:lnTo>
                    <a:pt x="235" y="40"/>
                  </a:lnTo>
                  <a:lnTo>
                    <a:pt x="235" y="30"/>
                  </a:lnTo>
                  <a:lnTo>
                    <a:pt x="235" y="30"/>
                  </a:lnTo>
                  <a:close/>
                  <a:moveTo>
                    <a:pt x="268" y="30"/>
                  </a:moveTo>
                  <a:lnTo>
                    <a:pt x="291" y="30"/>
                  </a:lnTo>
                  <a:lnTo>
                    <a:pt x="291" y="40"/>
                  </a:lnTo>
                  <a:lnTo>
                    <a:pt x="268" y="40"/>
                  </a:lnTo>
                  <a:lnTo>
                    <a:pt x="268" y="30"/>
                  </a:lnTo>
                  <a:lnTo>
                    <a:pt x="268" y="30"/>
                  </a:lnTo>
                  <a:close/>
                  <a:moveTo>
                    <a:pt x="303" y="30"/>
                  </a:moveTo>
                  <a:lnTo>
                    <a:pt x="326" y="30"/>
                  </a:lnTo>
                  <a:lnTo>
                    <a:pt x="326" y="40"/>
                  </a:lnTo>
                  <a:lnTo>
                    <a:pt x="303" y="40"/>
                  </a:lnTo>
                  <a:lnTo>
                    <a:pt x="303" y="30"/>
                  </a:lnTo>
                  <a:lnTo>
                    <a:pt x="303"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3"/>
            <p:cNvSpPr>
              <a:spLocks noEditPoints="1"/>
            </p:cNvSpPr>
            <p:nvPr/>
          </p:nvSpPr>
          <p:spPr bwMode="auto">
            <a:xfrm>
              <a:off x="3023" y="1363"/>
              <a:ext cx="459" cy="68"/>
            </a:xfrm>
            <a:custGeom>
              <a:avLst/>
              <a:gdLst>
                <a:gd name="T0" fmla="*/ 361 w 459"/>
                <a:gd name="T1" fmla="*/ 29 h 68"/>
                <a:gd name="T2" fmla="*/ 338 w 459"/>
                <a:gd name="T3" fmla="*/ 39 h 68"/>
                <a:gd name="T4" fmla="*/ 338 w 459"/>
                <a:gd name="T5" fmla="*/ 29 h 68"/>
                <a:gd name="T6" fmla="*/ 390 w 459"/>
                <a:gd name="T7" fmla="*/ 0 h 68"/>
                <a:gd name="T8" fmla="*/ 371 w 459"/>
                <a:gd name="T9" fmla="*/ 29 h 68"/>
                <a:gd name="T10" fmla="*/ 390 w 459"/>
                <a:gd name="T11" fmla="*/ 39 h 68"/>
                <a:gd name="T12" fmla="*/ 459 w 459"/>
                <a:gd name="T13" fmla="*/ 33 h 68"/>
                <a:gd name="T14" fmla="*/ 0 w 459"/>
                <a:gd name="T15" fmla="*/ 29 h 68"/>
                <a:gd name="T16" fmla="*/ 23 w 459"/>
                <a:gd name="T17" fmla="*/ 39 h 68"/>
                <a:gd name="T18" fmla="*/ 0 w 459"/>
                <a:gd name="T19" fmla="*/ 29 h 68"/>
                <a:gd name="T20" fmla="*/ 35 w 459"/>
                <a:gd name="T21" fmla="*/ 29 h 68"/>
                <a:gd name="T22" fmla="*/ 57 w 459"/>
                <a:gd name="T23" fmla="*/ 39 h 68"/>
                <a:gd name="T24" fmla="*/ 35 w 459"/>
                <a:gd name="T25" fmla="*/ 29 h 68"/>
                <a:gd name="T26" fmla="*/ 68 w 459"/>
                <a:gd name="T27" fmla="*/ 29 h 68"/>
                <a:gd name="T28" fmla="*/ 91 w 459"/>
                <a:gd name="T29" fmla="*/ 39 h 68"/>
                <a:gd name="T30" fmla="*/ 68 w 459"/>
                <a:gd name="T31" fmla="*/ 29 h 68"/>
                <a:gd name="T32" fmla="*/ 101 w 459"/>
                <a:gd name="T33" fmla="*/ 29 h 68"/>
                <a:gd name="T34" fmla="*/ 124 w 459"/>
                <a:gd name="T35" fmla="*/ 39 h 68"/>
                <a:gd name="T36" fmla="*/ 101 w 459"/>
                <a:gd name="T37" fmla="*/ 29 h 68"/>
                <a:gd name="T38" fmla="*/ 136 w 459"/>
                <a:gd name="T39" fmla="*/ 29 h 68"/>
                <a:gd name="T40" fmla="*/ 159 w 459"/>
                <a:gd name="T41" fmla="*/ 39 h 68"/>
                <a:gd name="T42" fmla="*/ 136 w 459"/>
                <a:gd name="T43" fmla="*/ 29 h 68"/>
                <a:gd name="T44" fmla="*/ 169 w 459"/>
                <a:gd name="T45" fmla="*/ 29 h 68"/>
                <a:gd name="T46" fmla="*/ 192 w 459"/>
                <a:gd name="T47" fmla="*/ 39 h 68"/>
                <a:gd name="T48" fmla="*/ 169 w 459"/>
                <a:gd name="T49" fmla="*/ 29 h 68"/>
                <a:gd name="T50" fmla="*/ 203 w 459"/>
                <a:gd name="T51" fmla="*/ 29 h 68"/>
                <a:gd name="T52" fmla="*/ 225 w 459"/>
                <a:gd name="T53" fmla="*/ 39 h 68"/>
                <a:gd name="T54" fmla="*/ 203 w 459"/>
                <a:gd name="T55" fmla="*/ 29 h 68"/>
                <a:gd name="T56" fmla="*/ 237 w 459"/>
                <a:gd name="T57" fmla="*/ 29 h 68"/>
                <a:gd name="T58" fmla="*/ 260 w 459"/>
                <a:gd name="T59" fmla="*/ 39 h 68"/>
                <a:gd name="T60" fmla="*/ 237 w 459"/>
                <a:gd name="T61" fmla="*/ 29 h 68"/>
                <a:gd name="T62" fmla="*/ 270 w 459"/>
                <a:gd name="T63" fmla="*/ 29 h 68"/>
                <a:gd name="T64" fmla="*/ 293 w 459"/>
                <a:gd name="T65" fmla="*/ 39 h 68"/>
                <a:gd name="T66" fmla="*/ 270 w 459"/>
                <a:gd name="T67" fmla="*/ 29 h 68"/>
                <a:gd name="T68" fmla="*/ 304 w 459"/>
                <a:gd name="T69" fmla="*/ 29 h 68"/>
                <a:gd name="T70" fmla="*/ 326 w 459"/>
                <a:gd name="T71" fmla="*/ 39 h 68"/>
                <a:gd name="T72" fmla="*/ 304 w 459"/>
                <a:gd name="T73" fmla="*/ 2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9" h="68">
                  <a:moveTo>
                    <a:pt x="338" y="29"/>
                  </a:moveTo>
                  <a:lnTo>
                    <a:pt x="361" y="29"/>
                  </a:lnTo>
                  <a:lnTo>
                    <a:pt x="361" y="39"/>
                  </a:lnTo>
                  <a:lnTo>
                    <a:pt x="338" y="39"/>
                  </a:lnTo>
                  <a:lnTo>
                    <a:pt x="338" y="29"/>
                  </a:lnTo>
                  <a:lnTo>
                    <a:pt x="338" y="29"/>
                  </a:lnTo>
                  <a:close/>
                  <a:moveTo>
                    <a:pt x="459" y="33"/>
                  </a:moveTo>
                  <a:lnTo>
                    <a:pt x="390" y="0"/>
                  </a:lnTo>
                  <a:lnTo>
                    <a:pt x="390" y="29"/>
                  </a:lnTo>
                  <a:lnTo>
                    <a:pt x="371" y="29"/>
                  </a:lnTo>
                  <a:lnTo>
                    <a:pt x="371" y="39"/>
                  </a:lnTo>
                  <a:lnTo>
                    <a:pt x="390" y="39"/>
                  </a:lnTo>
                  <a:lnTo>
                    <a:pt x="390" y="68"/>
                  </a:lnTo>
                  <a:lnTo>
                    <a:pt x="459" y="33"/>
                  </a:lnTo>
                  <a:lnTo>
                    <a:pt x="459" y="33"/>
                  </a:lnTo>
                  <a:close/>
                  <a:moveTo>
                    <a:pt x="0" y="29"/>
                  </a:moveTo>
                  <a:lnTo>
                    <a:pt x="23" y="29"/>
                  </a:lnTo>
                  <a:lnTo>
                    <a:pt x="23" y="39"/>
                  </a:lnTo>
                  <a:lnTo>
                    <a:pt x="0" y="39"/>
                  </a:lnTo>
                  <a:lnTo>
                    <a:pt x="0" y="29"/>
                  </a:lnTo>
                  <a:lnTo>
                    <a:pt x="0" y="29"/>
                  </a:lnTo>
                  <a:close/>
                  <a:moveTo>
                    <a:pt x="35" y="29"/>
                  </a:moveTo>
                  <a:lnTo>
                    <a:pt x="57" y="29"/>
                  </a:lnTo>
                  <a:lnTo>
                    <a:pt x="57" y="39"/>
                  </a:lnTo>
                  <a:lnTo>
                    <a:pt x="35" y="39"/>
                  </a:lnTo>
                  <a:lnTo>
                    <a:pt x="35" y="29"/>
                  </a:lnTo>
                  <a:lnTo>
                    <a:pt x="35" y="29"/>
                  </a:lnTo>
                  <a:close/>
                  <a:moveTo>
                    <a:pt x="68" y="29"/>
                  </a:moveTo>
                  <a:lnTo>
                    <a:pt x="91" y="29"/>
                  </a:lnTo>
                  <a:lnTo>
                    <a:pt x="91" y="39"/>
                  </a:lnTo>
                  <a:lnTo>
                    <a:pt x="68" y="39"/>
                  </a:lnTo>
                  <a:lnTo>
                    <a:pt x="68" y="29"/>
                  </a:lnTo>
                  <a:lnTo>
                    <a:pt x="68" y="29"/>
                  </a:lnTo>
                  <a:close/>
                  <a:moveTo>
                    <a:pt x="101" y="29"/>
                  </a:moveTo>
                  <a:lnTo>
                    <a:pt x="124" y="29"/>
                  </a:lnTo>
                  <a:lnTo>
                    <a:pt x="124" y="39"/>
                  </a:lnTo>
                  <a:lnTo>
                    <a:pt x="101" y="39"/>
                  </a:lnTo>
                  <a:lnTo>
                    <a:pt x="101" y="29"/>
                  </a:lnTo>
                  <a:lnTo>
                    <a:pt x="101" y="29"/>
                  </a:lnTo>
                  <a:close/>
                  <a:moveTo>
                    <a:pt x="136" y="29"/>
                  </a:moveTo>
                  <a:lnTo>
                    <a:pt x="159" y="29"/>
                  </a:lnTo>
                  <a:lnTo>
                    <a:pt x="159" y="39"/>
                  </a:lnTo>
                  <a:lnTo>
                    <a:pt x="136" y="39"/>
                  </a:lnTo>
                  <a:lnTo>
                    <a:pt x="136" y="29"/>
                  </a:lnTo>
                  <a:lnTo>
                    <a:pt x="136" y="29"/>
                  </a:lnTo>
                  <a:close/>
                  <a:moveTo>
                    <a:pt x="169" y="29"/>
                  </a:moveTo>
                  <a:lnTo>
                    <a:pt x="192" y="29"/>
                  </a:lnTo>
                  <a:lnTo>
                    <a:pt x="192" y="39"/>
                  </a:lnTo>
                  <a:lnTo>
                    <a:pt x="169" y="39"/>
                  </a:lnTo>
                  <a:lnTo>
                    <a:pt x="169" y="29"/>
                  </a:lnTo>
                  <a:lnTo>
                    <a:pt x="169" y="29"/>
                  </a:lnTo>
                  <a:close/>
                  <a:moveTo>
                    <a:pt x="203" y="29"/>
                  </a:moveTo>
                  <a:lnTo>
                    <a:pt x="225" y="29"/>
                  </a:lnTo>
                  <a:lnTo>
                    <a:pt x="225" y="39"/>
                  </a:lnTo>
                  <a:lnTo>
                    <a:pt x="203" y="39"/>
                  </a:lnTo>
                  <a:lnTo>
                    <a:pt x="203" y="29"/>
                  </a:lnTo>
                  <a:lnTo>
                    <a:pt x="203" y="29"/>
                  </a:lnTo>
                  <a:close/>
                  <a:moveTo>
                    <a:pt x="237" y="29"/>
                  </a:moveTo>
                  <a:lnTo>
                    <a:pt x="260" y="29"/>
                  </a:lnTo>
                  <a:lnTo>
                    <a:pt x="260" y="39"/>
                  </a:lnTo>
                  <a:lnTo>
                    <a:pt x="237" y="39"/>
                  </a:lnTo>
                  <a:lnTo>
                    <a:pt x="237" y="29"/>
                  </a:lnTo>
                  <a:lnTo>
                    <a:pt x="237" y="29"/>
                  </a:lnTo>
                  <a:close/>
                  <a:moveTo>
                    <a:pt x="270" y="29"/>
                  </a:moveTo>
                  <a:lnTo>
                    <a:pt x="293" y="29"/>
                  </a:lnTo>
                  <a:lnTo>
                    <a:pt x="293" y="39"/>
                  </a:lnTo>
                  <a:lnTo>
                    <a:pt x="270" y="39"/>
                  </a:lnTo>
                  <a:lnTo>
                    <a:pt x="270" y="29"/>
                  </a:lnTo>
                  <a:lnTo>
                    <a:pt x="270" y="29"/>
                  </a:lnTo>
                  <a:close/>
                  <a:moveTo>
                    <a:pt x="304" y="29"/>
                  </a:moveTo>
                  <a:lnTo>
                    <a:pt x="326" y="29"/>
                  </a:lnTo>
                  <a:lnTo>
                    <a:pt x="326" y="39"/>
                  </a:lnTo>
                  <a:lnTo>
                    <a:pt x="304" y="39"/>
                  </a:lnTo>
                  <a:lnTo>
                    <a:pt x="304" y="29"/>
                  </a:lnTo>
                  <a:lnTo>
                    <a:pt x="304"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4"/>
            <p:cNvSpPr>
              <a:spLocks noEditPoints="1"/>
            </p:cNvSpPr>
            <p:nvPr/>
          </p:nvSpPr>
          <p:spPr bwMode="auto">
            <a:xfrm>
              <a:off x="3127" y="685"/>
              <a:ext cx="69" cy="223"/>
            </a:xfrm>
            <a:custGeom>
              <a:avLst/>
              <a:gdLst>
                <a:gd name="T0" fmla="*/ 28 w 69"/>
                <a:gd name="T1" fmla="*/ 101 h 223"/>
                <a:gd name="T2" fmla="*/ 28 w 69"/>
                <a:gd name="T3" fmla="*/ 124 h 223"/>
                <a:gd name="T4" fmla="*/ 40 w 69"/>
                <a:gd name="T5" fmla="*/ 124 h 223"/>
                <a:gd name="T6" fmla="*/ 40 w 69"/>
                <a:gd name="T7" fmla="*/ 101 h 223"/>
                <a:gd name="T8" fmla="*/ 28 w 69"/>
                <a:gd name="T9" fmla="*/ 101 h 223"/>
                <a:gd name="T10" fmla="*/ 28 w 69"/>
                <a:gd name="T11" fmla="*/ 101 h 223"/>
                <a:gd name="T12" fmla="*/ 34 w 69"/>
                <a:gd name="T13" fmla="*/ 223 h 223"/>
                <a:gd name="T14" fmla="*/ 0 w 69"/>
                <a:gd name="T15" fmla="*/ 154 h 223"/>
                <a:gd name="T16" fmla="*/ 28 w 69"/>
                <a:gd name="T17" fmla="*/ 154 h 223"/>
                <a:gd name="T18" fmla="*/ 28 w 69"/>
                <a:gd name="T19" fmla="*/ 135 h 223"/>
                <a:gd name="T20" fmla="*/ 40 w 69"/>
                <a:gd name="T21" fmla="*/ 135 h 223"/>
                <a:gd name="T22" fmla="*/ 40 w 69"/>
                <a:gd name="T23" fmla="*/ 154 h 223"/>
                <a:gd name="T24" fmla="*/ 69 w 69"/>
                <a:gd name="T25" fmla="*/ 154 h 223"/>
                <a:gd name="T26" fmla="*/ 34 w 69"/>
                <a:gd name="T27" fmla="*/ 223 h 223"/>
                <a:gd name="T28" fmla="*/ 34 w 69"/>
                <a:gd name="T29" fmla="*/ 223 h 223"/>
                <a:gd name="T30" fmla="*/ 28 w 69"/>
                <a:gd name="T31" fmla="*/ 0 h 223"/>
                <a:gd name="T32" fmla="*/ 28 w 69"/>
                <a:gd name="T33" fmla="*/ 23 h 223"/>
                <a:gd name="T34" fmla="*/ 40 w 69"/>
                <a:gd name="T35" fmla="*/ 23 h 223"/>
                <a:gd name="T36" fmla="*/ 40 w 69"/>
                <a:gd name="T37" fmla="*/ 0 h 223"/>
                <a:gd name="T38" fmla="*/ 28 w 69"/>
                <a:gd name="T39" fmla="*/ 0 h 223"/>
                <a:gd name="T40" fmla="*/ 28 w 69"/>
                <a:gd name="T41" fmla="*/ 0 h 223"/>
                <a:gd name="T42" fmla="*/ 28 w 69"/>
                <a:gd name="T43" fmla="*/ 33 h 223"/>
                <a:gd name="T44" fmla="*/ 28 w 69"/>
                <a:gd name="T45" fmla="*/ 56 h 223"/>
                <a:gd name="T46" fmla="*/ 40 w 69"/>
                <a:gd name="T47" fmla="*/ 56 h 223"/>
                <a:gd name="T48" fmla="*/ 40 w 69"/>
                <a:gd name="T49" fmla="*/ 33 h 223"/>
                <a:gd name="T50" fmla="*/ 28 w 69"/>
                <a:gd name="T51" fmla="*/ 33 h 223"/>
                <a:gd name="T52" fmla="*/ 28 w 69"/>
                <a:gd name="T53" fmla="*/ 33 h 223"/>
                <a:gd name="T54" fmla="*/ 28 w 69"/>
                <a:gd name="T55" fmla="*/ 68 h 223"/>
                <a:gd name="T56" fmla="*/ 28 w 69"/>
                <a:gd name="T57" fmla="*/ 89 h 223"/>
                <a:gd name="T58" fmla="*/ 40 w 69"/>
                <a:gd name="T59" fmla="*/ 89 h 223"/>
                <a:gd name="T60" fmla="*/ 40 w 69"/>
                <a:gd name="T61" fmla="*/ 68 h 223"/>
                <a:gd name="T62" fmla="*/ 28 w 69"/>
                <a:gd name="T63" fmla="*/ 68 h 223"/>
                <a:gd name="T64" fmla="*/ 28 w 69"/>
                <a:gd name="T65" fmla="*/ 6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 h="223">
                  <a:moveTo>
                    <a:pt x="28" y="101"/>
                  </a:moveTo>
                  <a:lnTo>
                    <a:pt x="28" y="124"/>
                  </a:lnTo>
                  <a:lnTo>
                    <a:pt x="40" y="124"/>
                  </a:lnTo>
                  <a:lnTo>
                    <a:pt x="40" y="101"/>
                  </a:lnTo>
                  <a:lnTo>
                    <a:pt x="28" y="101"/>
                  </a:lnTo>
                  <a:lnTo>
                    <a:pt x="28" y="101"/>
                  </a:lnTo>
                  <a:close/>
                  <a:moveTo>
                    <a:pt x="34" y="223"/>
                  </a:moveTo>
                  <a:lnTo>
                    <a:pt x="0" y="154"/>
                  </a:lnTo>
                  <a:lnTo>
                    <a:pt x="28" y="154"/>
                  </a:lnTo>
                  <a:lnTo>
                    <a:pt x="28" y="135"/>
                  </a:lnTo>
                  <a:lnTo>
                    <a:pt x="40" y="135"/>
                  </a:lnTo>
                  <a:lnTo>
                    <a:pt x="40" y="154"/>
                  </a:lnTo>
                  <a:lnTo>
                    <a:pt x="69" y="154"/>
                  </a:lnTo>
                  <a:lnTo>
                    <a:pt x="34" y="223"/>
                  </a:lnTo>
                  <a:lnTo>
                    <a:pt x="34" y="223"/>
                  </a:lnTo>
                  <a:close/>
                  <a:moveTo>
                    <a:pt x="28" y="0"/>
                  </a:moveTo>
                  <a:lnTo>
                    <a:pt x="28" y="23"/>
                  </a:lnTo>
                  <a:lnTo>
                    <a:pt x="40" y="23"/>
                  </a:lnTo>
                  <a:lnTo>
                    <a:pt x="40" y="0"/>
                  </a:lnTo>
                  <a:lnTo>
                    <a:pt x="28" y="0"/>
                  </a:lnTo>
                  <a:lnTo>
                    <a:pt x="28" y="0"/>
                  </a:lnTo>
                  <a:close/>
                  <a:moveTo>
                    <a:pt x="28" y="33"/>
                  </a:moveTo>
                  <a:lnTo>
                    <a:pt x="28" y="56"/>
                  </a:lnTo>
                  <a:lnTo>
                    <a:pt x="40" y="56"/>
                  </a:lnTo>
                  <a:lnTo>
                    <a:pt x="40" y="33"/>
                  </a:lnTo>
                  <a:lnTo>
                    <a:pt x="28" y="33"/>
                  </a:lnTo>
                  <a:lnTo>
                    <a:pt x="28" y="33"/>
                  </a:lnTo>
                  <a:close/>
                  <a:moveTo>
                    <a:pt x="28" y="68"/>
                  </a:moveTo>
                  <a:lnTo>
                    <a:pt x="28" y="89"/>
                  </a:lnTo>
                  <a:lnTo>
                    <a:pt x="40" y="89"/>
                  </a:lnTo>
                  <a:lnTo>
                    <a:pt x="40" y="68"/>
                  </a:lnTo>
                  <a:lnTo>
                    <a:pt x="28" y="68"/>
                  </a:lnTo>
                  <a:lnTo>
                    <a:pt x="28"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5"/>
            <p:cNvSpPr>
              <a:spLocks noEditPoints="1"/>
            </p:cNvSpPr>
            <p:nvPr/>
          </p:nvSpPr>
          <p:spPr bwMode="auto">
            <a:xfrm>
              <a:off x="2781" y="171"/>
              <a:ext cx="69" cy="223"/>
            </a:xfrm>
            <a:custGeom>
              <a:avLst/>
              <a:gdLst>
                <a:gd name="T0" fmla="*/ 28 w 69"/>
                <a:gd name="T1" fmla="*/ 122 h 223"/>
                <a:gd name="T2" fmla="*/ 28 w 69"/>
                <a:gd name="T3" fmla="*/ 99 h 223"/>
                <a:gd name="T4" fmla="*/ 39 w 69"/>
                <a:gd name="T5" fmla="*/ 99 h 223"/>
                <a:gd name="T6" fmla="*/ 39 w 69"/>
                <a:gd name="T7" fmla="*/ 122 h 223"/>
                <a:gd name="T8" fmla="*/ 28 w 69"/>
                <a:gd name="T9" fmla="*/ 122 h 223"/>
                <a:gd name="T10" fmla="*/ 28 w 69"/>
                <a:gd name="T11" fmla="*/ 122 h 223"/>
                <a:gd name="T12" fmla="*/ 34 w 69"/>
                <a:gd name="T13" fmla="*/ 0 h 223"/>
                <a:gd name="T14" fmla="*/ 0 w 69"/>
                <a:gd name="T15" fmla="*/ 69 h 223"/>
                <a:gd name="T16" fmla="*/ 28 w 69"/>
                <a:gd name="T17" fmla="*/ 69 h 223"/>
                <a:gd name="T18" fmla="*/ 28 w 69"/>
                <a:gd name="T19" fmla="*/ 88 h 223"/>
                <a:gd name="T20" fmla="*/ 39 w 69"/>
                <a:gd name="T21" fmla="*/ 88 h 223"/>
                <a:gd name="T22" fmla="*/ 39 w 69"/>
                <a:gd name="T23" fmla="*/ 69 h 223"/>
                <a:gd name="T24" fmla="*/ 69 w 69"/>
                <a:gd name="T25" fmla="*/ 69 h 223"/>
                <a:gd name="T26" fmla="*/ 34 w 69"/>
                <a:gd name="T27" fmla="*/ 0 h 223"/>
                <a:gd name="T28" fmla="*/ 34 w 69"/>
                <a:gd name="T29" fmla="*/ 0 h 223"/>
                <a:gd name="T30" fmla="*/ 28 w 69"/>
                <a:gd name="T31" fmla="*/ 223 h 223"/>
                <a:gd name="T32" fmla="*/ 28 w 69"/>
                <a:gd name="T33" fmla="*/ 200 h 223"/>
                <a:gd name="T34" fmla="*/ 39 w 69"/>
                <a:gd name="T35" fmla="*/ 200 h 223"/>
                <a:gd name="T36" fmla="*/ 39 w 69"/>
                <a:gd name="T37" fmla="*/ 223 h 223"/>
                <a:gd name="T38" fmla="*/ 28 w 69"/>
                <a:gd name="T39" fmla="*/ 223 h 223"/>
                <a:gd name="T40" fmla="*/ 28 w 69"/>
                <a:gd name="T41" fmla="*/ 223 h 223"/>
                <a:gd name="T42" fmla="*/ 28 w 69"/>
                <a:gd name="T43" fmla="*/ 189 h 223"/>
                <a:gd name="T44" fmla="*/ 28 w 69"/>
                <a:gd name="T45" fmla="*/ 167 h 223"/>
                <a:gd name="T46" fmla="*/ 39 w 69"/>
                <a:gd name="T47" fmla="*/ 167 h 223"/>
                <a:gd name="T48" fmla="*/ 39 w 69"/>
                <a:gd name="T49" fmla="*/ 189 h 223"/>
                <a:gd name="T50" fmla="*/ 28 w 69"/>
                <a:gd name="T51" fmla="*/ 189 h 223"/>
                <a:gd name="T52" fmla="*/ 28 w 69"/>
                <a:gd name="T53" fmla="*/ 189 h 223"/>
                <a:gd name="T54" fmla="*/ 28 w 69"/>
                <a:gd name="T55" fmla="*/ 156 h 223"/>
                <a:gd name="T56" fmla="*/ 28 w 69"/>
                <a:gd name="T57" fmla="*/ 134 h 223"/>
                <a:gd name="T58" fmla="*/ 39 w 69"/>
                <a:gd name="T59" fmla="*/ 134 h 223"/>
                <a:gd name="T60" fmla="*/ 39 w 69"/>
                <a:gd name="T61" fmla="*/ 156 h 223"/>
                <a:gd name="T62" fmla="*/ 28 w 69"/>
                <a:gd name="T63" fmla="*/ 156 h 223"/>
                <a:gd name="T64" fmla="*/ 28 w 69"/>
                <a:gd name="T65" fmla="*/ 15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 h="223">
                  <a:moveTo>
                    <a:pt x="28" y="122"/>
                  </a:moveTo>
                  <a:lnTo>
                    <a:pt x="28" y="99"/>
                  </a:lnTo>
                  <a:lnTo>
                    <a:pt x="39" y="99"/>
                  </a:lnTo>
                  <a:lnTo>
                    <a:pt x="39" y="122"/>
                  </a:lnTo>
                  <a:lnTo>
                    <a:pt x="28" y="122"/>
                  </a:lnTo>
                  <a:lnTo>
                    <a:pt x="28" y="122"/>
                  </a:lnTo>
                  <a:close/>
                  <a:moveTo>
                    <a:pt x="34" y="0"/>
                  </a:moveTo>
                  <a:lnTo>
                    <a:pt x="0" y="69"/>
                  </a:lnTo>
                  <a:lnTo>
                    <a:pt x="28" y="69"/>
                  </a:lnTo>
                  <a:lnTo>
                    <a:pt x="28" y="88"/>
                  </a:lnTo>
                  <a:lnTo>
                    <a:pt x="39" y="88"/>
                  </a:lnTo>
                  <a:lnTo>
                    <a:pt x="39" y="69"/>
                  </a:lnTo>
                  <a:lnTo>
                    <a:pt x="69" y="69"/>
                  </a:lnTo>
                  <a:lnTo>
                    <a:pt x="34" y="0"/>
                  </a:lnTo>
                  <a:lnTo>
                    <a:pt x="34" y="0"/>
                  </a:lnTo>
                  <a:close/>
                  <a:moveTo>
                    <a:pt x="28" y="223"/>
                  </a:moveTo>
                  <a:lnTo>
                    <a:pt x="28" y="200"/>
                  </a:lnTo>
                  <a:lnTo>
                    <a:pt x="39" y="200"/>
                  </a:lnTo>
                  <a:lnTo>
                    <a:pt x="39" y="223"/>
                  </a:lnTo>
                  <a:lnTo>
                    <a:pt x="28" y="223"/>
                  </a:lnTo>
                  <a:lnTo>
                    <a:pt x="28" y="223"/>
                  </a:lnTo>
                  <a:close/>
                  <a:moveTo>
                    <a:pt x="28" y="189"/>
                  </a:moveTo>
                  <a:lnTo>
                    <a:pt x="28" y="167"/>
                  </a:lnTo>
                  <a:lnTo>
                    <a:pt x="39" y="167"/>
                  </a:lnTo>
                  <a:lnTo>
                    <a:pt x="39" y="189"/>
                  </a:lnTo>
                  <a:lnTo>
                    <a:pt x="28" y="189"/>
                  </a:lnTo>
                  <a:lnTo>
                    <a:pt x="28" y="189"/>
                  </a:lnTo>
                  <a:close/>
                  <a:moveTo>
                    <a:pt x="28" y="156"/>
                  </a:moveTo>
                  <a:lnTo>
                    <a:pt x="28" y="134"/>
                  </a:lnTo>
                  <a:lnTo>
                    <a:pt x="39" y="134"/>
                  </a:lnTo>
                  <a:lnTo>
                    <a:pt x="39" y="156"/>
                  </a:lnTo>
                  <a:lnTo>
                    <a:pt x="28" y="156"/>
                  </a:lnTo>
                  <a:lnTo>
                    <a:pt x="28" y="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6"/>
            <p:cNvSpPr>
              <a:spLocks noEditPoints="1"/>
            </p:cNvSpPr>
            <p:nvPr/>
          </p:nvSpPr>
          <p:spPr bwMode="auto">
            <a:xfrm>
              <a:off x="2201" y="79"/>
              <a:ext cx="427" cy="315"/>
            </a:xfrm>
            <a:custGeom>
              <a:avLst/>
              <a:gdLst>
                <a:gd name="T0" fmla="*/ 350 w 359"/>
                <a:gd name="T1" fmla="*/ 218 h 265"/>
                <a:gd name="T2" fmla="*/ 359 w 359"/>
                <a:gd name="T3" fmla="*/ 237 h 265"/>
                <a:gd name="T4" fmla="*/ 350 w 359"/>
                <a:gd name="T5" fmla="*/ 265 h 265"/>
                <a:gd name="T6" fmla="*/ 359 w 359"/>
                <a:gd name="T7" fmla="*/ 247 h 265"/>
                <a:gd name="T8" fmla="*/ 350 w 359"/>
                <a:gd name="T9" fmla="*/ 265 h 265"/>
                <a:gd name="T10" fmla="*/ 82 w 359"/>
                <a:gd name="T11" fmla="*/ 24 h 265"/>
                <a:gd name="T12" fmla="*/ 101 w 359"/>
                <a:gd name="T13" fmla="*/ 34 h 265"/>
                <a:gd name="T14" fmla="*/ 129 w 359"/>
                <a:gd name="T15" fmla="*/ 24 h 265"/>
                <a:gd name="T16" fmla="*/ 111 w 359"/>
                <a:gd name="T17" fmla="*/ 34 h 265"/>
                <a:gd name="T18" fmla="*/ 129 w 359"/>
                <a:gd name="T19" fmla="*/ 24 h 265"/>
                <a:gd name="T20" fmla="*/ 139 w 359"/>
                <a:gd name="T21" fmla="*/ 24 h 265"/>
                <a:gd name="T22" fmla="*/ 158 w 359"/>
                <a:gd name="T23" fmla="*/ 34 h 265"/>
                <a:gd name="T24" fmla="*/ 186 w 359"/>
                <a:gd name="T25" fmla="*/ 24 h 265"/>
                <a:gd name="T26" fmla="*/ 167 w 359"/>
                <a:gd name="T27" fmla="*/ 34 h 265"/>
                <a:gd name="T28" fmla="*/ 186 w 359"/>
                <a:gd name="T29" fmla="*/ 24 h 265"/>
                <a:gd name="T30" fmla="*/ 196 w 359"/>
                <a:gd name="T31" fmla="*/ 24 h 265"/>
                <a:gd name="T32" fmla="*/ 214 w 359"/>
                <a:gd name="T33" fmla="*/ 34 h 265"/>
                <a:gd name="T34" fmla="*/ 243 w 359"/>
                <a:gd name="T35" fmla="*/ 24 h 265"/>
                <a:gd name="T36" fmla="*/ 224 w 359"/>
                <a:gd name="T37" fmla="*/ 34 h 265"/>
                <a:gd name="T38" fmla="*/ 243 w 359"/>
                <a:gd name="T39" fmla="*/ 24 h 265"/>
                <a:gd name="T40" fmla="*/ 252 w 359"/>
                <a:gd name="T41" fmla="*/ 24 h 265"/>
                <a:gd name="T42" fmla="*/ 271 w 359"/>
                <a:gd name="T43" fmla="*/ 34 h 265"/>
                <a:gd name="T44" fmla="*/ 300 w 359"/>
                <a:gd name="T45" fmla="*/ 30 h 265"/>
                <a:gd name="T46" fmla="*/ 280 w 359"/>
                <a:gd name="T47" fmla="*/ 35 h 265"/>
                <a:gd name="T48" fmla="*/ 300 w 359"/>
                <a:gd name="T49" fmla="*/ 30 h 265"/>
                <a:gd name="T50" fmla="*/ 310 w 359"/>
                <a:gd name="T51" fmla="*/ 34 h 265"/>
                <a:gd name="T52" fmla="*/ 321 w 359"/>
                <a:gd name="T53" fmla="*/ 52 h 265"/>
                <a:gd name="T54" fmla="*/ 346 w 359"/>
                <a:gd name="T55" fmla="*/ 67 h 265"/>
                <a:gd name="T56" fmla="*/ 327 w 359"/>
                <a:gd name="T57" fmla="*/ 58 h 265"/>
                <a:gd name="T58" fmla="*/ 346 w 359"/>
                <a:gd name="T59" fmla="*/ 67 h 265"/>
                <a:gd name="T60" fmla="*/ 350 w 359"/>
                <a:gd name="T61" fmla="*/ 76 h 265"/>
                <a:gd name="T62" fmla="*/ 347 w 359"/>
                <a:gd name="T63" fmla="*/ 97 h 265"/>
                <a:gd name="T64" fmla="*/ 359 w 359"/>
                <a:gd name="T65" fmla="*/ 124 h 265"/>
                <a:gd name="T66" fmla="*/ 348 w 359"/>
                <a:gd name="T67" fmla="*/ 106 h 265"/>
                <a:gd name="T68" fmla="*/ 359 w 359"/>
                <a:gd name="T69" fmla="*/ 124 h 265"/>
                <a:gd name="T70" fmla="*/ 350 w 359"/>
                <a:gd name="T71" fmla="*/ 153 h 265"/>
                <a:gd name="T72" fmla="*/ 359 w 359"/>
                <a:gd name="T73" fmla="*/ 134 h 265"/>
                <a:gd name="T74" fmla="*/ 359 w 359"/>
                <a:gd name="T75" fmla="*/ 181 h 265"/>
                <a:gd name="T76" fmla="*/ 350 w 359"/>
                <a:gd name="T77" fmla="*/ 162 h 265"/>
                <a:gd name="T78" fmla="*/ 359 w 359"/>
                <a:gd name="T79" fmla="*/ 181 h 265"/>
                <a:gd name="T80" fmla="*/ 350 w 359"/>
                <a:gd name="T81" fmla="*/ 209 h 265"/>
                <a:gd name="T82" fmla="*/ 359 w 359"/>
                <a:gd name="T83" fmla="*/ 190 h 265"/>
                <a:gd name="T84" fmla="*/ 0 w 359"/>
                <a:gd name="T85" fmla="*/ 29 h 265"/>
                <a:gd name="T86" fmla="*/ 58 w 359"/>
                <a:gd name="T87" fmla="*/ 24 h 265"/>
                <a:gd name="T88" fmla="*/ 74 w 359"/>
                <a:gd name="T89" fmla="*/ 34 h 265"/>
                <a:gd name="T90" fmla="*/ 58 w 359"/>
                <a:gd name="T91" fmla="*/ 58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9" h="265">
                  <a:moveTo>
                    <a:pt x="350" y="237"/>
                  </a:moveTo>
                  <a:cubicBezTo>
                    <a:pt x="350" y="218"/>
                    <a:pt x="350" y="218"/>
                    <a:pt x="350" y="218"/>
                  </a:cubicBezTo>
                  <a:cubicBezTo>
                    <a:pt x="359" y="218"/>
                    <a:pt x="359" y="218"/>
                    <a:pt x="359" y="218"/>
                  </a:cubicBezTo>
                  <a:cubicBezTo>
                    <a:pt x="359" y="237"/>
                    <a:pt x="359" y="237"/>
                    <a:pt x="359" y="237"/>
                  </a:cubicBezTo>
                  <a:cubicBezTo>
                    <a:pt x="350" y="237"/>
                    <a:pt x="350" y="237"/>
                    <a:pt x="350" y="237"/>
                  </a:cubicBezTo>
                  <a:close/>
                  <a:moveTo>
                    <a:pt x="350" y="265"/>
                  </a:moveTo>
                  <a:cubicBezTo>
                    <a:pt x="350" y="247"/>
                    <a:pt x="350" y="247"/>
                    <a:pt x="350" y="247"/>
                  </a:cubicBezTo>
                  <a:cubicBezTo>
                    <a:pt x="359" y="247"/>
                    <a:pt x="359" y="247"/>
                    <a:pt x="359" y="247"/>
                  </a:cubicBezTo>
                  <a:cubicBezTo>
                    <a:pt x="359" y="265"/>
                    <a:pt x="359" y="265"/>
                    <a:pt x="359" y="265"/>
                  </a:cubicBezTo>
                  <a:cubicBezTo>
                    <a:pt x="350" y="265"/>
                    <a:pt x="350" y="265"/>
                    <a:pt x="350" y="265"/>
                  </a:cubicBezTo>
                  <a:close/>
                  <a:moveTo>
                    <a:pt x="101" y="24"/>
                  </a:moveTo>
                  <a:cubicBezTo>
                    <a:pt x="82" y="24"/>
                    <a:pt x="82" y="24"/>
                    <a:pt x="82" y="24"/>
                  </a:cubicBezTo>
                  <a:cubicBezTo>
                    <a:pt x="82" y="34"/>
                    <a:pt x="82" y="34"/>
                    <a:pt x="82" y="34"/>
                  </a:cubicBezTo>
                  <a:cubicBezTo>
                    <a:pt x="101" y="34"/>
                    <a:pt x="101" y="34"/>
                    <a:pt x="101" y="34"/>
                  </a:cubicBezTo>
                  <a:cubicBezTo>
                    <a:pt x="101" y="24"/>
                    <a:pt x="101" y="24"/>
                    <a:pt x="101" y="24"/>
                  </a:cubicBezTo>
                  <a:close/>
                  <a:moveTo>
                    <a:pt x="129" y="24"/>
                  </a:moveTo>
                  <a:cubicBezTo>
                    <a:pt x="111" y="24"/>
                    <a:pt x="111" y="24"/>
                    <a:pt x="111" y="24"/>
                  </a:cubicBezTo>
                  <a:cubicBezTo>
                    <a:pt x="111" y="34"/>
                    <a:pt x="111" y="34"/>
                    <a:pt x="111" y="34"/>
                  </a:cubicBezTo>
                  <a:cubicBezTo>
                    <a:pt x="129" y="34"/>
                    <a:pt x="129" y="34"/>
                    <a:pt x="129" y="34"/>
                  </a:cubicBezTo>
                  <a:cubicBezTo>
                    <a:pt x="129" y="24"/>
                    <a:pt x="129" y="24"/>
                    <a:pt x="129" y="24"/>
                  </a:cubicBezTo>
                  <a:close/>
                  <a:moveTo>
                    <a:pt x="158" y="24"/>
                  </a:moveTo>
                  <a:cubicBezTo>
                    <a:pt x="139" y="24"/>
                    <a:pt x="139" y="24"/>
                    <a:pt x="139" y="24"/>
                  </a:cubicBezTo>
                  <a:cubicBezTo>
                    <a:pt x="139" y="34"/>
                    <a:pt x="139" y="34"/>
                    <a:pt x="139" y="34"/>
                  </a:cubicBezTo>
                  <a:cubicBezTo>
                    <a:pt x="158" y="34"/>
                    <a:pt x="158" y="34"/>
                    <a:pt x="158" y="34"/>
                  </a:cubicBezTo>
                  <a:cubicBezTo>
                    <a:pt x="158" y="24"/>
                    <a:pt x="158" y="24"/>
                    <a:pt x="158" y="24"/>
                  </a:cubicBezTo>
                  <a:close/>
                  <a:moveTo>
                    <a:pt x="186" y="24"/>
                  </a:moveTo>
                  <a:cubicBezTo>
                    <a:pt x="167" y="24"/>
                    <a:pt x="167" y="24"/>
                    <a:pt x="167" y="24"/>
                  </a:cubicBezTo>
                  <a:cubicBezTo>
                    <a:pt x="167" y="34"/>
                    <a:pt x="167" y="34"/>
                    <a:pt x="167" y="34"/>
                  </a:cubicBezTo>
                  <a:cubicBezTo>
                    <a:pt x="186" y="34"/>
                    <a:pt x="186" y="34"/>
                    <a:pt x="186" y="34"/>
                  </a:cubicBezTo>
                  <a:cubicBezTo>
                    <a:pt x="186" y="24"/>
                    <a:pt x="186" y="24"/>
                    <a:pt x="186" y="24"/>
                  </a:cubicBezTo>
                  <a:close/>
                  <a:moveTo>
                    <a:pt x="214" y="24"/>
                  </a:moveTo>
                  <a:cubicBezTo>
                    <a:pt x="196" y="24"/>
                    <a:pt x="196" y="24"/>
                    <a:pt x="196" y="24"/>
                  </a:cubicBezTo>
                  <a:cubicBezTo>
                    <a:pt x="196" y="34"/>
                    <a:pt x="196" y="34"/>
                    <a:pt x="196" y="34"/>
                  </a:cubicBezTo>
                  <a:cubicBezTo>
                    <a:pt x="214" y="34"/>
                    <a:pt x="214" y="34"/>
                    <a:pt x="214" y="34"/>
                  </a:cubicBezTo>
                  <a:cubicBezTo>
                    <a:pt x="214" y="24"/>
                    <a:pt x="214" y="24"/>
                    <a:pt x="214" y="24"/>
                  </a:cubicBezTo>
                  <a:close/>
                  <a:moveTo>
                    <a:pt x="243" y="24"/>
                  </a:moveTo>
                  <a:cubicBezTo>
                    <a:pt x="224" y="24"/>
                    <a:pt x="224" y="24"/>
                    <a:pt x="224" y="24"/>
                  </a:cubicBezTo>
                  <a:cubicBezTo>
                    <a:pt x="224" y="34"/>
                    <a:pt x="224" y="34"/>
                    <a:pt x="224" y="34"/>
                  </a:cubicBezTo>
                  <a:cubicBezTo>
                    <a:pt x="243" y="34"/>
                    <a:pt x="243" y="34"/>
                    <a:pt x="243" y="34"/>
                  </a:cubicBezTo>
                  <a:cubicBezTo>
                    <a:pt x="243" y="24"/>
                    <a:pt x="243" y="24"/>
                    <a:pt x="243" y="24"/>
                  </a:cubicBezTo>
                  <a:close/>
                  <a:moveTo>
                    <a:pt x="272" y="25"/>
                  </a:moveTo>
                  <a:cubicBezTo>
                    <a:pt x="252" y="24"/>
                    <a:pt x="252" y="24"/>
                    <a:pt x="252" y="24"/>
                  </a:cubicBezTo>
                  <a:cubicBezTo>
                    <a:pt x="252" y="34"/>
                    <a:pt x="252" y="34"/>
                    <a:pt x="252" y="34"/>
                  </a:cubicBezTo>
                  <a:cubicBezTo>
                    <a:pt x="271" y="34"/>
                    <a:pt x="271" y="34"/>
                    <a:pt x="271" y="34"/>
                  </a:cubicBezTo>
                  <a:cubicBezTo>
                    <a:pt x="272" y="25"/>
                    <a:pt x="272" y="25"/>
                    <a:pt x="272" y="25"/>
                  </a:cubicBezTo>
                  <a:close/>
                  <a:moveTo>
                    <a:pt x="300" y="30"/>
                  </a:moveTo>
                  <a:cubicBezTo>
                    <a:pt x="281" y="26"/>
                    <a:pt x="281" y="26"/>
                    <a:pt x="281" y="26"/>
                  </a:cubicBezTo>
                  <a:cubicBezTo>
                    <a:pt x="280" y="35"/>
                    <a:pt x="280" y="35"/>
                    <a:pt x="280" y="35"/>
                  </a:cubicBezTo>
                  <a:cubicBezTo>
                    <a:pt x="297" y="39"/>
                    <a:pt x="297" y="39"/>
                    <a:pt x="297" y="39"/>
                  </a:cubicBezTo>
                  <a:cubicBezTo>
                    <a:pt x="300" y="30"/>
                    <a:pt x="300" y="30"/>
                    <a:pt x="300" y="30"/>
                  </a:cubicBezTo>
                  <a:close/>
                  <a:moveTo>
                    <a:pt x="327" y="44"/>
                  </a:moveTo>
                  <a:cubicBezTo>
                    <a:pt x="310" y="34"/>
                    <a:pt x="310" y="34"/>
                    <a:pt x="310" y="34"/>
                  </a:cubicBezTo>
                  <a:cubicBezTo>
                    <a:pt x="306" y="43"/>
                    <a:pt x="306" y="43"/>
                    <a:pt x="306" y="43"/>
                  </a:cubicBezTo>
                  <a:cubicBezTo>
                    <a:pt x="321" y="52"/>
                    <a:pt x="321" y="52"/>
                    <a:pt x="321" y="52"/>
                  </a:cubicBezTo>
                  <a:cubicBezTo>
                    <a:pt x="327" y="44"/>
                    <a:pt x="327" y="44"/>
                    <a:pt x="327" y="44"/>
                  </a:cubicBezTo>
                  <a:close/>
                  <a:moveTo>
                    <a:pt x="346" y="67"/>
                  </a:moveTo>
                  <a:cubicBezTo>
                    <a:pt x="334" y="51"/>
                    <a:pt x="334" y="51"/>
                    <a:pt x="334" y="51"/>
                  </a:cubicBezTo>
                  <a:cubicBezTo>
                    <a:pt x="327" y="58"/>
                    <a:pt x="327" y="58"/>
                    <a:pt x="327" y="58"/>
                  </a:cubicBezTo>
                  <a:cubicBezTo>
                    <a:pt x="338" y="72"/>
                    <a:pt x="338" y="72"/>
                    <a:pt x="338" y="72"/>
                  </a:cubicBezTo>
                  <a:cubicBezTo>
                    <a:pt x="346" y="67"/>
                    <a:pt x="346" y="67"/>
                    <a:pt x="346" y="67"/>
                  </a:cubicBezTo>
                  <a:close/>
                  <a:moveTo>
                    <a:pt x="356" y="95"/>
                  </a:moveTo>
                  <a:cubicBezTo>
                    <a:pt x="350" y="76"/>
                    <a:pt x="350" y="76"/>
                    <a:pt x="350" y="76"/>
                  </a:cubicBezTo>
                  <a:cubicBezTo>
                    <a:pt x="342" y="80"/>
                    <a:pt x="342" y="80"/>
                    <a:pt x="342" y="80"/>
                  </a:cubicBezTo>
                  <a:cubicBezTo>
                    <a:pt x="344" y="85"/>
                    <a:pt x="346" y="91"/>
                    <a:pt x="347" y="97"/>
                  </a:cubicBezTo>
                  <a:cubicBezTo>
                    <a:pt x="356" y="95"/>
                    <a:pt x="356" y="95"/>
                    <a:pt x="356" y="95"/>
                  </a:cubicBezTo>
                  <a:close/>
                  <a:moveTo>
                    <a:pt x="359" y="124"/>
                  </a:moveTo>
                  <a:cubicBezTo>
                    <a:pt x="350" y="124"/>
                    <a:pt x="350" y="124"/>
                    <a:pt x="350" y="124"/>
                  </a:cubicBezTo>
                  <a:cubicBezTo>
                    <a:pt x="348" y="106"/>
                    <a:pt x="348" y="106"/>
                    <a:pt x="348" y="106"/>
                  </a:cubicBezTo>
                  <a:cubicBezTo>
                    <a:pt x="358" y="105"/>
                    <a:pt x="358" y="105"/>
                    <a:pt x="358" y="105"/>
                  </a:cubicBezTo>
                  <a:cubicBezTo>
                    <a:pt x="359" y="124"/>
                    <a:pt x="359" y="124"/>
                    <a:pt x="359" y="124"/>
                  </a:cubicBezTo>
                  <a:close/>
                  <a:moveTo>
                    <a:pt x="359" y="153"/>
                  </a:moveTo>
                  <a:cubicBezTo>
                    <a:pt x="350" y="153"/>
                    <a:pt x="350" y="153"/>
                    <a:pt x="350" y="153"/>
                  </a:cubicBezTo>
                  <a:cubicBezTo>
                    <a:pt x="350" y="134"/>
                    <a:pt x="350" y="134"/>
                    <a:pt x="350" y="134"/>
                  </a:cubicBezTo>
                  <a:cubicBezTo>
                    <a:pt x="359" y="134"/>
                    <a:pt x="359" y="134"/>
                    <a:pt x="359" y="134"/>
                  </a:cubicBezTo>
                  <a:cubicBezTo>
                    <a:pt x="359" y="153"/>
                    <a:pt x="359" y="153"/>
                    <a:pt x="359" y="153"/>
                  </a:cubicBezTo>
                  <a:close/>
                  <a:moveTo>
                    <a:pt x="359" y="181"/>
                  </a:moveTo>
                  <a:cubicBezTo>
                    <a:pt x="350" y="181"/>
                    <a:pt x="350" y="181"/>
                    <a:pt x="350" y="181"/>
                  </a:cubicBezTo>
                  <a:cubicBezTo>
                    <a:pt x="350" y="162"/>
                    <a:pt x="350" y="162"/>
                    <a:pt x="350" y="162"/>
                  </a:cubicBezTo>
                  <a:cubicBezTo>
                    <a:pt x="359" y="162"/>
                    <a:pt x="359" y="162"/>
                    <a:pt x="359" y="162"/>
                  </a:cubicBezTo>
                  <a:cubicBezTo>
                    <a:pt x="359" y="181"/>
                    <a:pt x="359" y="181"/>
                    <a:pt x="359" y="181"/>
                  </a:cubicBezTo>
                  <a:close/>
                  <a:moveTo>
                    <a:pt x="359" y="209"/>
                  </a:moveTo>
                  <a:cubicBezTo>
                    <a:pt x="350" y="209"/>
                    <a:pt x="350" y="209"/>
                    <a:pt x="350" y="209"/>
                  </a:cubicBezTo>
                  <a:cubicBezTo>
                    <a:pt x="350" y="190"/>
                    <a:pt x="350" y="190"/>
                    <a:pt x="350" y="190"/>
                  </a:cubicBezTo>
                  <a:cubicBezTo>
                    <a:pt x="359" y="190"/>
                    <a:pt x="359" y="190"/>
                    <a:pt x="359" y="190"/>
                  </a:cubicBezTo>
                  <a:cubicBezTo>
                    <a:pt x="359" y="209"/>
                    <a:pt x="359" y="209"/>
                    <a:pt x="359" y="209"/>
                  </a:cubicBezTo>
                  <a:close/>
                  <a:moveTo>
                    <a:pt x="0" y="29"/>
                  </a:moveTo>
                  <a:cubicBezTo>
                    <a:pt x="58" y="0"/>
                    <a:pt x="58" y="0"/>
                    <a:pt x="58" y="0"/>
                  </a:cubicBezTo>
                  <a:cubicBezTo>
                    <a:pt x="58" y="24"/>
                    <a:pt x="58" y="24"/>
                    <a:pt x="58" y="24"/>
                  </a:cubicBezTo>
                  <a:cubicBezTo>
                    <a:pt x="74" y="24"/>
                    <a:pt x="74" y="24"/>
                    <a:pt x="74" y="24"/>
                  </a:cubicBezTo>
                  <a:cubicBezTo>
                    <a:pt x="74" y="34"/>
                    <a:pt x="74" y="34"/>
                    <a:pt x="74" y="34"/>
                  </a:cubicBezTo>
                  <a:cubicBezTo>
                    <a:pt x="58" y="34"/>
                    <a:pt x="58" y="34"/>
                    <a:pt x="58" y="34"/>
                  </a:cubicBezTo>
                  <a:cubicBezTo>
                    <a:pt x="58" y="58"/>
                    <a:pt x="58" y="58"/>
                    <a:pt x="58" y="58"/>
                  </a:cubicBezTo>
                  <a:cubicBezTo>
                    <a:pt x="0" y="29"/>
                    <a:pt x="0" y="29"/>
                    <a:pt x="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37"/>
            <p:cNvSpPr>
              <a:spLocks noEditPoints="1"/>
            </p:cNvSpPr>
            <p:nvPr/>
          </p:nvSpPr>
          <p:spPr bwMode="auto">
            <a:xfrm>
              <a:off x="3781" y="1476"/>
              <a:ext cx="69" cy="156"/>
            </a:xfrm>
            <a:custGeom>
              <a:avLst/>
              <a:gdLst>
                <a:gd name="T0" fmla="*/ 29 w 69"/>
                <a:gd name="T1" fmla="*/ 121 h 156"/>
                <a:gd name="T2" fmla="*/ 29 w 69"/>
                <a:gd name="T3" fmla="*/ 100 h 156"/>
                <a:gd name="T4" fmla="*/ 39 w 69"/>
                <a:gd name="T5" fmla="*/ 100 h 156"/>
                <a:gd name="T6" fmla="*/ 39 w 69"/>
                <a:gd name="T7" fmla="*/ 121 h 156"/>
                <a:gd name="T8" fmla="*/ 29 w 69"/>
                <a:gd name="T9" fmla="*/ 121 h 156"/>
                <a:gd name="T10" fmla="*/ 29 w 69"/>
                <a:gd name="T11" fmla="*/ 121 h 156"/>
                <a:gd name="T12" fmla="*/ 35 w 69"/>
                <a:gd name="T13" fmla="*/ 0 h 156"/>
                <a:gd name="T14" fmla="*/ 0 w 69"/>
                <a:gd name="T15" fmla="*/ 69 h 156"/>
                <a:gd name="T16" fmla="*/ 29 w 69"/>
                <a:gd name="T17" fmla="*/ 69 h 156"/>
                <a:gd name="T18" fmla="*/ 29 w 69"/>
                <a:gd name="T19" fmla="*/ 88 h 156"/>
                <a:gd name="T20" fmla="*/ 39 w 69"/>
                <a:gd name="T21" fmla="*/ 88 h 156"/>
                <a:gd name="T22" fmla="*/ 39 w 69"/>
                <a:gd name="T23" fmla="*/ 69 h 156"/>
                <a:gd name="T24" fmla="*/ 69 w 69"/>
                <a:gd name="T25" fmla="*/ 69 h 156"/>
                <a:gd name="T26" fmla="*/ 35 w 69"/>
                <a:gd name="T27" fmla="*/ 0 h 156"/>
                <a:gd name="T28" fmla="*/ 35 w 69"/>
                <a:gd name="T29" fmla="*/ 0 h 156"/>
                <a:gd name="T30" fmla="*/ 29 w 69"/>
                <a:gd name="T31" fmla="*/ 156 h 156"/>
                <a:gd name="T32" fmla="*/ 29 w 69"/>
                <a:gd name="T33" fmla="*/ 133 h 156"/>
                <a:gd name="T34" fmla="*/ 39 w 69"/>
                <a:gd name="T35" fmla="*/ 133 h 156"/>
                <a:gd name="T36" fmla="*/ 39 w 69"/>
                <a:gd name="T37" fmla="*/ 156 h 156"/>
                <a:gd name="T38" fmla="*/ 29 w 69"/>
                <a:gd name="T39" fmla="*/ 156 h 156"/>
                <a:gd name="T40" fmla="*/ 29 w 69"/>
                <a:gd name="T41"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 h="156">
                  <a:moveTo>
                    <a:pt x="29" y="121"/>
                  </a:moveTo>
                  <a:lnTo>
                    <a:pt x="29" y="100"/>
                  </a:lnTo>
                  <a:lnTo>
                    <a:pt x="39" y="100"/>
                  </a:lnTo>
                  <a:lnTo>
                    <a:pt x="39" y="121"/>
                  </a:lnTo>
                  <a:lnTo>
                    <a:pt x="29" y="121"/>
                  </a:lnTo>
                  <a:lnTo>
                    <a:pt x="29" y="121"/>
                  </a:lnTo>
                  <a:close/>
                  <a:moveTo>
                    <a:pt x="35" y="0"/>
                  </a:moveTo>
                  <a:lnTo>
                    <a:pt x="0" y="69"/>
                  </a:lnTo>
                  <a:lnTo>
                    <a:pt x="29" y="69"/>
                  </a:lnTo>
                  <a:lnTo>
                    <a:pt x="29" y="88"/>
                  </a:lnTo>
                  <a:lnTo>
                    <a:pt x="39" y="88"/>
                  </a:lnTo>
                  <a:lnTo>
                    <a:pt x="39" y="69"/>
                  </a:lnTo>
                  <a:lnTo>
                    <a:pt x="69" y="69"/>
                  </a:lnTo>
                  <a:lnTo>
                    <a:pt x="35" y="0"/>
                  </a:lnTo>
                  <a:lnTo>
                    <a:pt x="35" y="0"/>
                  </a:lnTo>
                  <a:close/>
                  <a:moveTo>
                    <a:pt x="29" y="156"/>
                  </a:moveTo>
                  <a:lnTo>
                    <a:pt x="29" y="133"/>
                  </a:lnTo>
                  <a:lnTo>
                    <a:pt x="39" y="133"/>
                  </a:lnTo>
                  <a:lnTo>
                    <a:pt x="39" y="156"/>
                  </a:lnTo>
                  <a:lnTo>
                    <a:pt x="29" y="156"/>
                  </a:lnTo>
                  <a:lnTo>
                    <a:pt x="29" y="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8"/>
            <p:cNvSpPr>
              <a:spLocks noEditPoints="1"/>
            </p:cNvSpPr>
            <p:nvPr/>
          </p:nvSpPr>
          <p:spPr bwMode="auto">
            <a:xfrm>
              <a:off x="1793" y="1725"/>
              <a:ext cx="69" cy="156"/>
            </a:xfrm>
            <a:custGeom>
              <a:avLst/>
              <a:gdLst>
                <a:gd name="T0" fmla="*/ 29 w 69"/>
                <a:gd name="T1" fmla="*/ 121 h 156"/>
                <a:gd name="T2" fmla="*/ 29 w 69"/>
                <a:gd name="T3" fmla="*/ 98 h 156"/>
                <a:gd name="T4" fmla="*/ 41 w 69"/>
                <a:gd name="T5" fmla="*/ 98 h 156"/>
                <a:gd name="T6" fmla="*/ 41 w 69"/>
                <a:gd name="T7" fmla="*/ 121 h 156"/>
                <a:gd name="T8" fmla="*/ 29 w 69"/>
                <a:gd name="T9" fmla="*/ 121 h 156"/>
                <a:gd name="T10" fmla="*/ 29 w 69"/>
                <a:gd name="T11" fmla="*/ 121 h 156"/>
                <a:gd name="T12" fmla="*/ 35 w 69"/>
                <a:gd name="T13" fmla="*/ 0 h 156"/>
                <a:gd name="T14" fmla="*/ 0 w 69"/>
                <a:gd name="T15" fmla="*/ 69 h 156"/>
                <a:gd name="T16" fmla="*/ 29 w 69"/>
                <a:gd name="T17" fmla="*/ 69 h 156"/>
                <a:gd name="T18" fmla="*/ 29 w 69"/>
                <a:gd name="T19" fmla="*/ 88 h 156"/>
                <a:gd name="T20" fmla="*/ 41 w 69"/>
                <a:gd name="T21" fmla="*/ 88 h 156"/>
                <a:gd name="T22" fmla="*/ 41 w 69"/>
                <a:gd name="T23" fmla="*/ 69 h 156"/>
                <a:gd name="T24" fmla="*/ 69 w 69"/>
                <a:gd name="T25" fmla="*/ 69 h 156"/>
                <a:gd name="T26" fmla="*/ 35 w 69"/>
                <a:gd name="T27" fmla="*/ 0 h 156"/>
                <a:gd name="T28" fmla="*/ 35 w 69"/>
                <a:gd name="T29" fmla="*/ 0 h 156"/>
                <a:gd name="T30" fmla="*/ 29 w 69"/>
                <a:gd name="T31" fmla="*/ 156 h 156"/>
                <a:gd name="T32" fmla="*/ 29 w 69"/>
                <a:gd name="T33" fmla="*/ 133 h 156"/>
                <a:gd name="T34" fmla="*/ 41 w 69"/>
                <a:gd name="T35" fmla="*/ 133 h 156"/>
                <a:gd name="T36" fmla="*/ 41 w 69"/>
                <a:gd name="T37" fmla="*/ 156 h 156"/>
                <a:gd name="T38" fmla="*/ 29 w 69"/>
                <a:gd name="T39" fmla="*/ 156 h 156"/>
                <a:gd name="T40" fmla="*/ 29 w 69"/>
                <a:gd name="T41"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 h="156">
                  <a:moveTo>
                    <a:pt x="29" y="121"/>
                  </a:moveTo>
                  <a:lnTo>
                    <a:pt x="29" y="98"/>
                  </a:lnTo>
                  <a:lnTo>
                    <a:pt x="41" y="98"/>
                  </a:lnTo>
                  <a:lnTo>
                    <a:pt x="41" y="121"/>
                  </a:lnTo>
                  <a:lnTo>
                    <a:pt x="29" y="121"/>
                  </a:lnTo>
                  <a:lnTo>
                    <a:pt x="29" y="121"/>
                  </a:lnTo>
                  <a:close/>
                  <a:moveTo>
                    <a:pt x="35" y="0"/>
                  </a:moveTo>
                  <a:lnTo>
                    <a:pt x="0" y="69"/>
                  </a:lnTo>
                  <a:lnTo>
                    <a:pt x="29" y="69"/>
                  </a:lnTo>
                  <a:lnTo>
                    <a:pt x="29" y="88"/>
                  </a:lnTo>
                  <a:lnTo>
                    <a:pt x="41" y="88"/>
                  </a:lnTo>
                  <a:lnTo>
                    <a:pt x="41" y="69"/>
                  </a:lnTo>
                  <a:lnTo>
                    <a:pt x="69" y="69"/>
                  </a:lnTo>
                  <a:lnTo>
                    <a:pt x="35" y="0"/>
                  </a:lnTo>
                  <a:lnTo>
                    <a:pt x="35" y="0"/>
                  </a:lnTo>
                  <a:close/>
                  <a:moveTo>
                    <a:pt x="29" y="156"/>
                  </a:moveTo>
                  <a:lnTo>
                    <a:pt x="29" y="133"/>
                  </a:lnTo>
                  <a:lnTo>
                    <a:pt x="41" y="133"/>
                  </a:lnTo>
                  <a:lnTo>
                    <a:pt x="41" y="156"/>
                  </a:lnTo>
                  <a:lnTo>
                    <a:pt x="29" y="156"/>
                  </a:lnTo>
                  <a:lnTo>
                    <a:pt x="29" y="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39"/>
            <p:cNvSpPr>
              <a:spLocks noEditPoints="1"/>
            </p:cNvSpPr>
            <p:nvPr/>
          </p:nvSpPr>
          <p:spPr bwMode="auto">
            <a:xfrm>
              <a:off x="3605" y="2710"/>
              <a:ext cx="69" cy="155"/>
            </a:xfrm>
            <a:custGeom>
              <a:avLst/>
              <a:gdLst>
                <a:gd name="T0" fmla="*/ 29 w 69"/>
                <a:gd name="T1" fmla="*/ 121 h 155"/>
                <a:gd name="T2" fmla="*/ 29 w 69"/>
                <a:gd name="T3" fmla="*/ 99 h 155"/>
                <a:gd name="T4" fmla="*/ 40 w 69"/>
                <a:gd name="T5" fmla="*/ 99 h 155"/>
                <a:gd name="T6" fmla="*/ 40 w 69"/>
                <a:gd name="T7" fmla="*/ 121 h 155"/>
                <a:gd name="T8" fmla="*/ 29 w 69"/>
                <a:gd name="T9" fmla="*/ 121 h 155"/>
                <a:gd name="T10" fmla="*/ 29 w 69"/>
                <a:gd name="T11" fmla="*/ 121 h 155"/>
                <a:gd name="T12" fmla="*/ 35 w 69"/>
                <a:gd name="T13" fmla="*/ 0 h 155"/>
                <a:gd name="T14" fmla="*/ 0 w 69"/>
                <a:gd name="T15" fmla="*/ 69 h 155"/>
                <a:gd name="T16" fmla="*/ 29 w 69"/>
                <a:gd name="T17" fmla="*/ 69 h 155"/>
                <a:gd name="T18" fmla="*/ 29 w 69"/>
                <a:gd name="T19" fmla="*/ 88 h 155"/>
                <a:gd name="T20" fmla="*/ 40 w 69"/>
                <a:gd name="T21" fmla="*/ 88 h 155"/>
                <a:gd name="T22" fmla="*/ 40 w 69"/>
                <a:gd name="T23" fmla="*/ 69 h 155"/>
                <a:gd name="T24" fmla="*/ 69 w 69"/>
                <a:gd name="T25" fmla="*/ 69 h 155"/>
                <a:gd name="T26" fmla="*/ 35 w 69"/>
                <a:gd name="T27" fmla="*/ 0 h 155"/>
                <a:gd name="T28" fmla="*/ 35 w 69"/>
                <a:gd name="T29" fmla="*/ 0 h 155"/>
                <a:gd name="T30" fmla="*/ 29 w 69"/>
                <a:gd name="T31" fmla="*/ 155 h 155"/>
                <a:gd name="T32" fmla="*/ 29 w 69"/>
                <a:gd name="T33" fmla="*/ 133 h 155"/>
                <a:gd name="T34" fmla="*/ 40 w 69"/>
                <a:gd name="T35" fmla="*/ 133 h 155"/>
                <a:gd name="T36" fmla="*/ 40 w 69"/>
                <a:gd name="T37" fmla="*/ 155 h 155"/>
                <a:gd name="T38" fmla="*/ 29 w 69"/>
                <a:gd name="T39" fmla="*/ 155 h 155"/>
                <a:gd name="T40" fmla="*/ 29 w 69"/>
                <a:gd name="T41"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 h="155">
                  <a:moveTo>
                    <a:pt x="29" y="121"/>
                  </a:moveTo>
                  <a:lnTo>
                    <a:pt x="29" y="99"/>
                  </a:lnTo>
                  <a:lnTo>
                    <a:pt x="40" y="99"/>
                  </a:lnTo>
                  <a:lnTo>
                    <a:pt x="40" y="121"/>
                  </a:lnTo>
                  <a:lnTo>
                    <a:pt x="29" y="121"/>
                  </a:lnTo>
                  <a:lnTo>
                    <a:pt x="29" y="121"/>
                  </a:lnTo>
                  <a:close/>
                  <a:moveTo>
                    <a:pt x="35" y="0"/>
                  </a:moveTo>
                  <a:lnTo>
                    <a:pt x="0" y="69"/>
                  </a:lnTo>
                  <a:lnTo>
                    <a:pt x="29" y="69"/>
                  </a:lnTo>
                  <a:lnTo>
                    <a:pt x="29" y="88"/>
                  </a:lnTo>
                  <a:lnTo>
                    <a:pt x="40" y="88"/>
                  </a:lnTo>
                  <a:lnTo>
                    <a:pt x="40" y="69"/>
                  </a:lnTo>
                  <a:lnTo>
                    <a:pt x="69" y="69"/>
                  </a:lnTo>
                  <a:lnTo>
                    <a:pt x="35" y="0"/>
                  </a:lnTo>
                  <a:lnTo>
                    <a:pt x="35" y="0"/>
                  </a:lnTo>
                  <a:close/>
                  <a:moveTo>
                    <a:pt x="29" y="155"/>
                  </a:moveTo>
                  <a:lnTo>
                    <a:pt x="29" y="133"/>
                  </a:lnTo>
                  <a:lnTo>
                    <a:pt x="40" y="133"/>
                  </a:lnTo>
                  <a:lnTo>
                    <a:pt x="40" y="155"/>
                  </a:lnTo>
                  <a:lnTo>
                    <a:pt x="29" y="155"/>
                  </a:lnTo>
                  <a:lnTo>
                    <a:pt x="29" y="1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0"/>
            <p:cNvSpPr>
              <a:spLocks noEditPoints="1"/>
            </p:cNvSpPr>
            <p:nvPr/>
          </p:nvSpPr>
          <p:spPr bwMode="auto">
            <a:xfrm>
              <a:off x="3921" y="1946"/>
              <a:ext cx="69" cy="155"/>
            </a:xfrm>
            <a:custGeom>
              <a:avLst/>
              <a:gdLst>
                <a:gd name="T0" fmla="*/ 30 w 69"/>
                <a:gd name="T1" fmla="*/ 121 h 155"/>
                <a:gd name="T2" fmla="*/ 30 w 69"/>
                <a:gd name="T3" fmla="*/ 99 h 155"/>
                <a:gd name="T4" fmla="*/ 41 w 69"/>
                <a:gd name="T5" fmla="*/ 99 h 155"/>
                <a:gd name="T6" fmla="*/ 41 w 69"/>
                <a:gd name="T7" fmla="*/ 121 h 155"/>
                <a:gd name="T8" fmla="*/ 30 w 69"/>
                <a:gd name="T9" fmla="*/ 121 h 155"/>
                <a:gd name="T10" fmla="*/ 30 w 69"/>
                <a:gd name="T11" fmla="*/ 121 h 155"/>
                <a:gd name="T12" fmla="*/ 35 w 69"/>
                <a:gd name="T13" fmla="*/ 0 h 155"/>
                <a:gd name="T14" fmla="*/ 0 w 69"/>
                <a:gd name="T15" fmla="*/ 69 h 155"/>
                <a:gd name="T16" fmla="*/ 30 w 69"/>
                <a:gd name="T17" fmla="*/ 69 h 155"/>
                <a:gd name="T18" fmla="*/ 30 w 69"/>
                <a:gd name="T19" fmla="*/ 87 h 155"/>
                <a:gd name="T20" fmla="*/ 41 w 69"/>
                <a:gd name="T21" fmla="*/ 87 h 155"/>
                <a:gd name="T22" fmla="*/ 41 w 69"/>
                <a:gd name="T23" fmla="*/ 69 h 155"/>
                <a:gd name="T24" fmla="*/ 69 w 69"/>
                <a:gd name="T25" fmla="*/ 69 h 155"/>
                <a:gd name="T26" fmla="*/ 35 w 69"/>
                <a:gd name="T27" fmla="*/ 0 h 155"/>
                <a:gd name="T28" fmla="*/ 35 w 69"/>
                <a:gd name="T29" fmla="*/ 0 h 155"/>
                <a:gd name="T30" fmla="*/ 30 w 69"/>
                <a:gd name="T31" fmla="*/ 155 h 155"/>
                <a:gd name="T32" fmla="*/ 30 w 69"/>
                <a:gd name="T33" fmla="*/ 132 h 155"/>
                <a:gd name="T34" fmla="*/ 41 w 69"/>
                <a:gd name="T35" fmla="*/ 132 h 155"/>
                <a:gd name="T36" fmla="*/ 41 w 69"/>
                <a:gd name="T37" fmla="*/ 155 h 155"/>
                <a:gd name="T38" fmla="*/ 30 w 69"/>
                <a:gd name="T39" fmla="*/ 155 h 155"/>
                <a:gd name="T40" fmla="*/ 30 w 69"/>
                <a:gd name="T41"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 h="155">
                  <a:moveTo>
                    <a:pt x="30" y="121"/>
                  </a:moveTo>
                  <a:lnTo>
                    <a:pt x="30" y="99"/>
                  </a:lnTo>
                  <a:lnTo>
                    <a:pt x="41" y="99"/>
                  </a:lnTo>
                  <a:lnTo>
                    <a:pt x="41" y="121"/>
                  </a:lnTo>
                  <a:lnTo>
                    <a:pt x="30" y="121"/>
                  </a:lnTo>
                  <a:lnTo>
                    <a:pt x="30" y="121"/>
                  </a:lnTo>
                  <a:close/>
                  <a:moveTo>
                    <a:pt x="35" y="0"/>
                  </a:moveTo>
                  <a:lnTo>
                    <a:pt x="0" y="69"/>
                  </a:lnTo>
                  <a:lnTo>
                    <a:pt x="30" y="69"/>
                  </a:lnTo>
                  <a:lnTo>
                    <a:pt x="30" y="87"/>
                  </a:lnTo>
                  <a:lnTo>
                    <a:pt x="41" y="87"/>
                  </a:lnTo>
                  <a:lnTo>
                    <a:pt x="41" y="69"/>
                  </a:lnTo>
                  <a:lnTo>
                    <a:pt x="69" y="69"/>
                  </a:lnTo>
                  <a:lnTo>
                    <a:pt x="35" y="0"/>
                  </a:lnTo>
                  <a:lnTo>
                    <a:pt x="35" y="0"/>
                  </a:lnTo>
                  <a:close/>
                  <a:moveTo>
                    <a:pt x="30" y="155"/>
                  </a:moveTo>
                  <a:lnTo>
                    <a:pt x="30" y="132"/>
                  </a:lnTo>
                  <a:lnTo>
                    <a:pt x="41" y="132"/>
                  </a:lnTo>
                  <a:lnTo>
                    <a:pt x="41" y="155"/>
                  </a:lnTo>
                  <a:lnTo>
                    <a:pt x="30" y="155"/>
                  </a:lnTo>
                  <a:lnTo>
                    <a:pt x="30" y="1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1"/>
            <p:cNvSpPr>
              <a:spLocks noEditPoints="1"/>
            </p:cNvSpPr>
            <p:nvPr/>
          </p:nvSpPr>
          <p:spPr bwMode="auto">
            <a:xfrm>
              <a:off x="2298" y="2710"/>
              <a:ext cx="68" cy="154"/>
            </a:xfrm>
            <a:custGeom>
              <a:avLst/>
              <a:gdLst>
                <a:gd name="T0" fmla="*/ 28 w 68"/>
                <a:gd name="T1" fmla="*/ 121 h 154"/>
                <a:gd name="T2" fmla="*/ 28 w 68"/>
                <a:gd name="T3" fmla="*/ 98 h 154"/>
                <a:gd name="T4" fmla="*/ 39 w 68"/>
                <a:gd name="T5" fmla="*/ 98 h 154"/>
                <a:gd name="T6" fmla="*/ 39 w 68"/>
                <a:gd name="T7" fmla="*/ 121 h 154"/>
                <a:gd name="T8" fmla="*/ 28 w 68"/>
                <a:gd name="T9" fmla="*/ 121 h 154"/>
                <a:gd name="T10" fmla="*/ 28 w 68"/>
                <a:gd name="T11" fmla="*/ 121 h 154"/>
                <a:gd name="T12" fmla="*/ 33 w 68"/>
                <a:gd name="T13" fmla="*/ 0 h 154"/>
                <a:gd name="T14" fmla="*/ 0 w 68"/>
                <a:gd name="T15" fmla="*/ 67 h 154"/>
                <a:gd name="T16" fmla="*/ 28 w 68"/>
                <a:gd name="T17" fmla="*/ 67 h 154"/>
                <a:gd name="T18" fmla="*/ 28 w 68"/>
                <a:gd name="T19" fmla="*/ 86 h 154"/>
                <a:gd name="T20" fmla="*/ 39 w 68"/>
                <a:gd name="T21" fmla="*/ 86 h 154"/>
                <a:gd name="T22" fmla="*/ 39 w 68"/>
                <a:gd name="T23" fmla="*/ 67 h 154"/>
                <a:gd name="T24" fmla="*/ 68 w 68"/>
                <a:gd name="T25" fmla="*/ 67 h 154"/>
                <a:gd name="T26" fmla="*/ 33 w 68"/>
                <a:gd name="T27" fmla="*/ 0 h 154"/>
                <a:gd name="T28" fmla="*/ 33 w 68"/>
                <a:gd name="T29" fmla="*/ 0 h 154"/>
                <a:gd name="T30" fmla="*/ 28 w 68"/>
                <a:gd name="T31" fmla="*/ 154 h 154"/>
                <a:gd name="T32" fmla="*/ 28 w 68"/>
                <a:gd name="T33" fmla="*/ 132 h 154"/>
                <a:gd name="T34" fmla="*/ 39 w 68"/>
                <a:gd name="T35" fmla="*/ 132 h 154"/>
                <a:gd name="T36" fmla="*/ 39 w 68"/>
                <a:gd name="T37" fmla="*/ 154 h 154"/>
                <a:gd name="T38" fmla="*/ 28 w 68"/>
                <a:gd name="T39" fmla="*/ 154 h 154"/>
                <a:gd name="T40" fmla="*/ 28 w 68"/>
                <a:gd name="T41"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154">
                  <a:moveTo>
                    <a:pt x="28" y="121"/>
                  </a:moveTo>
                  <a:lnTo>
                    <a:pt x="28" y="98"/>
                  </a:lnTo>
                  <a:lnTo>
                    <a:pt x="39" y="98"/>
                  </a:lnTo>
                  <a:lnTo>
                    <a:pt x="39" y="121"/>
                  </a:lnTo>
                  <a:lnTo>
                    <a:pt x="28" y="121"/>
                  </a:lnTo>
                  <a:lnTo>
                    <a:pt x="28" y="121"/>
                  </a:lnTo>
                  <a:close/>
                  <a:moveTo>
                    <a:pt x="33" y="0"/>
                  </a:moveTo>
                  <a:lnTo>
                    <a:pt x="0" y="67"/>
                  </a:lnTo>
                  <a:lnTo>
                    <a:pt x="28" y="67"/>
                  </a:lnTo>
                  <a:lnTo>
                    <a:pt x="28" y="86"/>
                  </a:lnTo>
                  <a:lnTo>
                    <a:pt x="39" y="86"/>
                  </a:lnTo>
                  <a:lnTo>
                    <a:pt x="39" y="67"/>
                  </a:lnTo>
                  <a:lnTo>
                    <a:pt x="68" y="67"/>
                  </a:lnTo>
                  <a:lnTo>
                    <a:pt x="33" y="0"/>
                  </a:lnTo>
                  <a:lnTo>
                    <a:pt x="33" y="0"/>
                  </a:lnTo>
                  <a:close/>
                  <a:moveTo>
                    <a:pt x="28" y="154"/>
                  </a:moveTo>
                  <a:lnTo>
                    <a:pt x="28" y="132"/>
                  </a:lnTo>
                  <a:lnTo>
                    <a:pt x="39" y="132"/>
                  </a:lnTo>
                  <a:lnTo>
                    <a:pt x="39" y="154"/>
                  </a:lnTo>
                  <a:lnTo>
                    <a:pt x="28" y="154"/>
                  </a:lnTo>
                  <a:lnTo>
                    <a:pt x="28"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2"/>
            <p:cNvSpPr>
              <a:spLocks noEditPoints="1"/>
            </p:cNvSpPr>
            <p:nvPr/>
          </p:nvSpPr>
          <p:spPr bwMode="auto">
            <a:xfrm>
              <a:off x="3036" y="1203"/>
              <a:ext cx="223" cy="69"/>
            </a:xfrm>
            <a:custGeom>
              <a:avLst/>
              <a:gdLst>
                <a:gd name="T0" fmla="*/ 102 w 223"/>
                <a:gd name="T1" fmla="*/ 29 h 69"/>
                <a:gd name="T2" fmla="*/ 124 w 223"/>
                <a:gd name="T3" fmla="*/ 29 h 69"/>
                <a:gd name="T4" fmla="*/ 124 w 223"/>
                <a:gd name="T5" fmla="*/ 40 h 69"/>
                <a:gd name="T6" fmla="*/ 102 w 223"/>
                <a:gd name="T7" fmla="*/ 40 h 69"/>
                <a:gd name="T8" fmla="*/ 102 w 223"/>
                <a:gd name="T9" fmla="*/ 29 h 69"/>
                <a:gd name="T10" fmla="*/ 102 w 223"/>
                <a:gd name="T11" fmla="*/ 29 h 69"/>
                <a:gd name="T12" fmla="*/ 223 w 223"/>
                <a:gd name="T13" fmla="*/ 34 h 69"/>
                <a:gd name="T14" fmla="*/ 154 w 223"/>
                <a:gd name="T15" fmla="*/ 0 h 69"/>
                <a:gd name="T16" fmla="*/ 154 w 223"/>
                <a:gd name="T17" fmla="*/ 29 h 69"/>
                <a:gd name="T18" fmla="*/ 135 w 223"/>
                <a:gd name="T19" fmla="*/ 29 h 69"/>
                <a:gd name="T20" fmla="*/ 135 w 223"/>
                <a:gd name="T21" fmla="*/ 40 h 69"/>
                <a:gd name="T22" fmla="*/ 154 w 223"/>
                <a:gd name="T23" fmla="*/ 40 h 69"/>
                <a:gd name="T24" fmla="*/ 154 w 223"/>
                <a:gd name="T25" fmla="*/ 69 h 69"/>
                <a:gd name="T26" fmla="*/ 223 w 223"/>
                <a:gd name="T27" fmla="*/ 34 h 69"/>
                <a:gd name="T28" fmla="*/ 223 w 223"/>
                <a:gd name="T29" fmla="*/ 34 h 69"/>
                <a:gd name="T30" fmla="*/ 0 w 223"/>
                <a:gd name="T31" fmla="*/ 29 h 69"/>
                <a:gd name="T32" fmla="*/ 23 w 223"/>
                <a:gd name="T33" fmla="*/ 29 h 69"/>
                <a:gd name="T34" fmla="*/ 23 w 223"/>
                <a:gd name="T35" fmla="*/ 40 h 69"/>
                <a:gd name="T36" fmla="*/ 0 w 223"/>
                <a:gd name="T37" fmla="*/ 40 h 69"/>
                <a:gd name="T38" fmla="*/ 0 w 223"/>
                <a:gd name="T39" fmla="*/ 29 h 69"/>
                <a:gd name="T40" fmla="*/ 0 w 223"/>
                <a:gd name="T41" fmla="*/ 29 h 69"/>
                <a:gd name="T42" fmla="*/ 34 w 223"/>
                <a:gd name="T43" fmla="*/ 29 h 69"/>
                <a:gd name="T44" fmla="*/ 56 w 223"/>
                <a:gd name="T45" fmla="*/ 29 h 69"/>
                <a:gd name="T46" fmla="*/ 56 w 223"/>
                <a:gd name="T47" fmla="*/ 40 h 69"/>
                <a:gd name="T48" fmla="*/ 34 w 223"/>
                <a:gd name="T49" fmla="*/ 40 h 69"/>
                <a:gd name="T50" fmla="*/ 34 w 223"/>
                <a:gd name="T51" fmla="*/ 29 h 69"/>
                <a:gd name="T52" fmla="*/ 34 w 223"/>
                <a:gd name="T53" fmla="*/ 29 h 69"/>
                <a:gd name="T54" fmla="*/ 68 w 223"/>
                <a:gd name="T55" fmla="*/ 29 h 69"/>
                <a:gd name="T56" fmla="*/ 91 w 223"/>
                <a:gd name="T57" fmla="*/ 29 h 69"/>
                <a:gd name="T58" fmla="*/ 91 w 223"/>
                <a:gd name="T59" fmla="*/ 40 h 69"/>
                <a:gd name="T60" fmla="*/ 68 w 223"/>
                <a:gd name="T61" fmla="*/ 40 h 69"/>
                <a:gd name="T62" fmla="*/ 68 w 223"/>
                <a:gd name="T63" fmla="*/ 29 h 69"/>
                <a:gd name="T64" fmla="*/ 68 w 223"/>
                <a:gd name="T65" fmla="*/ 2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3" h="69">
                  <a:moveTo>
                    <a:pt x="102" y="29"/>
                  </a:moveTo>
                  <a:lnTo>
                    <a:pt x="124" y="29"/>
                  </a:lnTo>
                  <a:lnTo>
                    <a:pt x="124" y="40"/>
                  </a:lnTo>
                  <a:lnTo>
                    <a:pt x="102" y="40"/>
                  </a:lnTo>
                  <a:lnTo>
                    <a:pt x="102" y="29"/>
                  </a:lnTo>
                  <a:lnTo>
                    <a:pt x="102" y="29"/>
                  </a:lnTo>
                  <a:close/>
                  <a:moveTo>
                    <a:pt x="223" y="34"/>
                  </a:moveTo>
                  <a:lnTo>
                    <a:pt x="154" y="0"/>
                  </a:lnTo>
                  <a:lnTo>
                    <a:pt x="154" y="29"/>
                  </a:lnTo>
                  <a:lnTo>
                    <a:pt x="135" y="29"/>
                  </a:lnTo>
                  <a:lnTo>
                    <a:pt x="135" y="40"/>
                  </a:lnTo>
                  <a:lnTo>
                    <a:pt x="154" y="40"/>
                  </a:lnTo>
                  <a:lnTo>
                    <a:pt x="154" y="69"/>
                  </a:lnTo>
                  <a:lnTo>
                    <a:pt x="223" y="34"/>
                  </a:lnTo>
                  <a:lnTo>
                    <a:pt x="223" y="34"/>
                  </a:lnTo>
                  <a:close/>
                  <a:moveTo>
                    <a:pt x="0" y="29"/>
                  </a:moveTo>
                  <a:lnTo>
                    <a:pt x="23" y="29"/>
                  </a:lnTo>
                  <a:lnTo>
                    <a:pt x="23" y="40"/>
                  </a:lnTo>
                  <a:lnTo>
                    <a:pt x="0" y="40"/>
                  </a:lnTo>
                  <a:lnTo>
                    <a:pt x="0" y="29"/>
                  </a:lnTo>
                  <a:lnTo>
                    <a:pt x="0" y="29"/>
                  </a:lnTo>
                  <a:close/>
                  <a:moveTo>
                    <a:pt x="34" y="29"/>
                  </a:moveTo>
                  <a:lnTo>
                    <a:pt x="56" y="29"/>
                  </a:lnTo>
                  <a:lnTo>
                    <a:pt x="56" y="40"/>
                  </a:lnTo>
                  <a:lnTo>
                    <a:pt x="34" y="40"/>
                  </a:lnTo>
                  <a:lnTo>
                    <a:pt x="34" y="29"/>
                  </a:lnTo>
                  <a:lnTo>
                    <a:pt x="34" y="29"/>
                  </a:lnTo>
                  <a:close/>
                  <a:moveTo>
                    <a:pt x="68" y="29"/>
                  </a:moveTo>
                  <a:lnTo>
                    <a:pt x="91" y="29"/>
                  </a:lnTo>
                  <a:lnTo>
                    <a:pt x="91" y="40"/>
                  </a:lnTo>
                  <a:lnTo>
                    <a:pt x="68" y="40"/>
                  </a:lnTo>
                  <a:lnTo>
                    <a:pt x="68" y="29"/>
                  </a:lnTo>
                  <a:lnTo>
                    <a:pt x="68"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3"/>
            <p:cNvSpPr>
              <a:spLocks noEditPoints="1"/>
            </p:cNvSpPr>
            <p:nvPr/>
          </p:nvSpPr>
          <p:spPr bwMode="auto">
            <a:xfrm>
              <a:off x="3040" y="365"/>
              <a:ext cx="762" cy="249"/>
            </a:xfrm>
            <a:custGeom>
              <a:avLst/>
              <a:gdLst>
                <a:gd name="T0" fmla="*/ 277 w 641"/>
                <a:gd name="T1" fmla="*/ 33 h 209"/>
                <a:gd name="T2" fmla="*/ 229 w 641"/>
                <a:gd name="T3" fmla="*/ 24 h 209"/>
                <a:gd name="T4" fmla="*/ 229 w 641"/>
                <a:gd name="T5" fmla="*/ 33 h 209"/>
                <a:gd name="T6" fmla="*/ 220 w 641"/>
                <a:gd name="T7" fmla="*/ 24 h 209"/>
                <a:gd name="T8" fmla="*/ 201 w 641"/>
                <a:gd name="T9" fmla="*/ 24 h 209"/>
                <a:gd name="T10" fmla="*/ 192 w 641"/>
                <a:gd name="T11" fmla="*/ 33 h 209"/>
                <a:gd name="T12" fmla="*/ 144 w 641"/>
                <a:gd name="T13" fmla="*/ 24 h 209"/>
                <a:gd name="T14" fmla="*/ 144 w 641"/>
                <a:gd name="T15" fmla="*/ 33 h 209"/>
                <a:gd name="T16" fmla="*/ 418 w 641"/>
                <a:gd name="T17" fmla="*/ 24 h 209"/>
                <a:gd name="T18" fmla="*/ 399 w 641"/>
                <a:gd name="T19" fmla="*/ 24 h 209"/>
                <a:gd name="T20" fmla="*/ 389 w 641"/>
                <a:gd name="T21" fmla="*/ 33 h 209"/>
                <a:gd name="T22" fmla="*/ 342 w 641"/>
                <a:gd name="T23" fmla="*/ 24 h 209"/>
                <a:gd name="T24" fmla="*/ 342 w 641"/>
                <a:gd name="T25" fmla="*/ 33 h 209"/>
                <a:gd name="T26" fmla="*/ 333 w 641"/>
                <a:gd name="T27" fmla="*/ 24 h 209"/>
                <a:gd name="T28" fmla="*/ 314 w 641"/>
                <a:gd name="T29" fmla="*/ 24 h 209"/>
                <a:gd name="T30" fmla="*/ 304 w 641"/>
                <a:gd name="T31" fmla="*/ 33 h 209"/>
                <a:gd name="T32" fmla="*/ 540 w 641"/>
                <a:gd name="T33" fmla="*/ 24 h 209"/>
                <a:gd name="T34" fmla="*/ 540 w 641"/>
                <a:gd name="T35" fmla="*/ 33 h 209"/>
                <a:gd name="T36" fmla="*/ 530 w 641"/>
                <a:gd name="T37" fmla="*/ 24 h 209"/>
                <a:gd name="T38" fmla="*/ 511 w 641"/>
                <a:gd name="T39" fmla="*/ 24 h 209"/>
                <a:gd name="T40" fmla="*/ 502 w 641"/>
                <a:gd name="T41" fmla="*/ 33 h 209"/>
                <a:gd name="T42" fmla="*/ 455 w 641"/>
                <a:gd name="T43" fmla="*/ 24 h 209"/>
                <a:gd name="T44" fmla="*/ 455 w 641"/>
                <a:gd name="T45" fmla="*/ 33 h 209"/>
                <a:gd name="T46" fmla="*/ 445 w 641"/>
                <a:gd name="T47" fmla="*/ 24 h 209"/>
                <a:gd name="T48" fmla="*/ 426 w 641"/>
                <a:gd name="T49" fmla="*/ 24 h 209"/>
                <a:gd name="T50" fmla="*/ 135 w 641"/>
                <a:gd name="T51" fmla="*/ 33 h 209"/>
                <a:gd name="T52" fmla="*/ 87 w 641"/>
                <a:gd name="T53" fmla="*/ 25 h 209"/>
                <a:gd name="T54" fmla="*/ 88 w 641"/>
                <a:gd name="T55" fmla="*/ 34 h 209"/>
                <a:gd name="T56" fmla="*/ 78 w 641"/>
                <a:gd name="T57" fmla="*/ 26 h 209"/>
                <a:gd name="T58" fmla="*/ 58 w 641"/>
                <a:gd name="T59" fmla="*/ 30 h 209"/>
                <a:gd name="T60" fmla="*/ 53 w 641"/>
                <a:gd name="T61" fmla="*/ 42 h 209"/>
                <a:gd name="T62" fmla="*/ 13 w 641"/>
                <a:gd name="T63" fmla="*/ 67 h 209"/>
                <a:gd name="T64" fmla="*/ 21 w 641"/>
                <a:gd name="T65" fmla="*/ 72 h 209"/>
                <a:gd name="T66" fmla="*/ 8 w 641"/>
                <a:gd name="T67" fmla="*/ 76 h 209"/>
                <a:gd name="T68" fmla="*/ 3 w 641"/>
                <a:gd name="T69" fmla="*/ 95 h 209"/>
                <a:gd name="T70" fmla="*/ 10 w 641"/>
                <a:gd name="T71" fmla="*/ 106 h 209"/>
                <a:gd name="T72" fmla="*/ 0 w 641"/>
                <a:gd name="T73" fmla="*/ 153 h 209"/>
                <a:gd name="T74" fmla="*/ 0 w 641"/>
                <a:gd name="T75" fmla="*/ 134 h 209"/>
                <a:gd name="T76" fmla="*/ 9 w 641"/>
                <a:gd name="T77" fmla="*/ 181 h 209"/>
                <a:gd name="T78" fmla="*/ 0 w 641"/>
                <a:gd name="T79" fmla="*/ 181 h 209"/>
                <a:gd name="T80" fmla="*/ 9 w 641"/>
                <a:gd name="T81" fmla="*/ 190 h 209"/>
                <a:gd name="T82" fmla="*/ 641 w 641"/>
                <a:gd name="T83" fmla="*/ 29 h 209"/>
                <a:gd name="T84" fmla="*/ 567 w 641"/>
                <a:gd name="T85" fmla="*/ 24 h 209"/>
                <a:gd name="T86" fmla="*/ 583 w 641"/>
                <a:gd name="T87" fmla="*/ 5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1" h="209">
                  <a:moveTo>
                    <a:pt x="258" y="24"/>
                  </a:moveTo>
                  <a:cubicBezTo>
                    <a:pt x="277" y="24"/>
                    <a:pt x="277" y="24"/>
                    <a:pt x="277" y="24"/>
                  </a:cubicBezTo>
                  <a:cubicBezTo>
                    <a:pt x="277" y="33"/>
                    <a:pt x="277" y="33"/>
                    <a:pt x="277" y="33"/>
                  </a:cubicBezTo>
                  <a:cubicBezTo>
                    <a:pt x="258" y="33"/>
                    <a:pt x="258" y="33"/>
                    <a:pt x="258" y="33"/>
                  </a:cubicBezTo>
                  <a:cubicBezTo>
                    <a:pt x="258" y="24"/>
                    <a:pt x="258" y="24"/>
                    <a:pt x="258" y="24"/>
                  </a:cubicBezTo>
                  <a:close/>
                  <a:moveTo>
                    <a:pt x="229" y="24"/>
                  </a:moveTo>
                  <a:cubicBezTo>
                    <a:pt x="248" y="24"/>
                    <a:pt x="248" y="24"/>
                    <a:pt x="248" y="24"/>
                  </a:cubicBezTo>
                  <a:cubicBezTo>
                    <a:pt x="248" y="33"/>
                    <a:pt x="248" y="33"/>
                    <a:pt x="248" y="33"/>
                  </a:cubicBezTo>
                  <a:cubicBezTo>
                    <a:pt x="229" y="33"/>
                    <a:pt x="229" y="33"/>
                    <a:pt x="229" y="33"/>
                  </a:cubicBezTo>
                  <a:cubicBezTo>
                    <a:pt x="229" y="24"/>
                    <a:pt x="229" y="24"/>
                    <a:pt x="229" y="24"/>
                  </a:cubicBezTo>
                  <a:close/>
                  <a:moveTo>
                    <a:pt x="201" y="24"/>
                  </a:moveTo>
                  <a:cubicBezTo>
                    <a:pt x="220" y="24"/>
                    <a:pt x="220" y="24"/>
                    <a:pt x="220" y="24"/>
                  </a:cubicBezTo>
                  <a:cubicBezTo>
                    <a:pt x="220" y="33"/>
                    <a:pt x="220" y="33"/>
                    <a:pt x="220" y="33"/>
                  </a:cubicBezTo>
                  <a:cubicBezTo>
                    <a:pt x="201" y="33"/>
                    <a:pt x="201" y="33"/>
                    <a:pt x="201" y="33"/>
                  </a:cubicBezTo>
                  <a:cubicBezTo>
                    <a:pt x="201" y="24"/>
                    <a:pt x="201" y="24"/>
                    <a:pt x="201" y="24"/>
                  </a:cubicBezTo>
                  <a:close/>
                  <a:moveTo>
                    <a:pt x="173" y="24"/>
                  </a:moveTo>
                  <a:cubicBezTo>
                    <a:pt x="192" y="24"/>
                    <a:pt x="192" y="24"/>
                    <a:pt x="192" y="24"/>
                  </a:cubicBezTo>
                  <a:cubicBezTo>
                    <a:pt x="192" y="33"/>
                    <a:pt x="192" y="33"/>
                    <a:pt x="192" y="33"/>
                  </a:cubicBezTo>
                  <a:cubicBezTo>
                    <a:pt x="173" y="33"/>
                    <a:pt x="173" y="33"/>
                    <a:pt x="173" y="33"/>
                  </a:cubicBezTo>
                  <a:cubicBezTo>
                    <a:pt x="173" y="24"/>
                    <a:pt x="173" y="24"/>
                    <a:pt x="173" y="24"/>
                  </a:cubicBezTo>
                  <a:close/>
                  <a:moveTo>
                    <a:pt x="144" y="24"/>
                  </a:moveTo>
                  <a:cubicBezTo>
                    <a:pt x="163" y="24"/>
                    <a:pt x="163" y="24"/>
                    <a:pt x="163" y="24"/>
                  </a:cubicBezTo>
                  <a:cubicBezTo>
                    <a:pt x="163" y="33"/>
                    <a:pt x="163" y="33"/>
                    <a:pt x="163" y="33"/>
                  </a:cubicBezTo>
                  <a:cubicBezTo>
                    <a:pt x="144" y="33"/>
                    <a:pt x="144" y="33"/>
                    <a:pt x="144" y="33"/>
                  </a:cubicBezTo>
                  <a:cubicBezTo>
                    <a:pt x="144" y="24"/>
                    <a:pt x="144" y="24"/>
                    <a:pt x="144" y="24"/>
                  </a:cubicBezTo>
                  <a:close/>
                  <a:moveTo>
                    <a:pt x="399" y="24"/>
                  </a:moveTo>
                  <a:cubicBezTo>
                    <a:pt x="418" y="24"/>
                    <a:pt x="418" y="24"/>
                    <a:pt x="418" y="24"/>
                  </a:cubicBezTo>
                  <a:cubicBezTo>
                    <a:pt x="418" y="33"/>
                    <a:pt x="418" y="33"/>
                    <a:pt x="418" y="33"/>
                  </a:cubicBezTo>
                  <a:cubicBezTo>
                    <a:pt x="399" y="33"/>
                    <a:pt x="399" y="33"/>
                    <a:pt x="399" y="33"/>
                  </a:cubicBezTo>
                  <a:cubicBezTo>
                    <a:pt x="399" y="24"/>
                    <a:pt x="399" y="24"/>
                    <a:pt x="399" y="24"/>
                  </a:cubicBezTo>
                  <a:close/>
                  <a:moveTo>
                    <a:pt x="370" y="24"/>
                  </a:moveTo>
                  <a:cubicBezTo>
                    <a:pt x="389" y="24"/>
                    <a:pt x="389" y="24"/>
                    <a:pt x="389" y="24"/>
                  </a:cubicBezTo>
                  <a:cubicBezTo>
                    <a:pt x="389" y="33"/>
                    <a:pt x="389" y="33"/>
                    <a:pt x="389" y="33"/>
                  </a:cubicBezTo>
                  <a:cubicBezTo>
                    <a:pt x="370" y="33"/>
                    <a:pt x="370" y="33"/>
                    <a:pt x="370" y="33"/>
                  </a:cubicBezTo>
                  <a:cubicBezTo>
                    <a:pt x="370" y="24"/>
                    <a:pt x="370" y="24"/>
                    <a:pt x="370" y="24"/>
                  </a:cubicBezTo>
                  <a:close/>
                  <a:moveTo>
                    <a:pt x="342" y="24"/>
                  </a:moveTo>
                  <a:cubicBezTo>
                    <a:pt x="361" y="24"/>
                    <a:pt x="361" y="24"/>
                    <a:pt x="361" y="24"/>
                  </a:cubicBezTo>
                  <a:cubicBezTo>
                    <a:pt x="361" y="33"/>
                    <a:pt x="361" y="33"/>
                    <a:pt x="361" y="33"/>
                  </a:cubicBezTo>
                  <a:cubicBezTo>
                    <a:pt x="342" y="33"/>
                    <a:pt x="342" y="33"/>
                    <a:pt x="342" y="33"/>
                  </a:cubicBezTo>
                  <a:cubicBezTo>
                    <a:pt x="342" y="24"/>
                    <a:pt x="342" y="24"/>
                    <a:pt x="342" y="24"/>
                  </a:cubicBezTo>
                  <a:close/>
                  <a:moveTo>
                    <a:pt x="314" y="24"/>
                  </a:moveTo>
                  <a:cubicBezTo>
                    <a:pt x="333" y="24"/>
                    <a:pt x="333" y="24"/>
                    <a:pt x="333" y="24"/>
                  </a:cubicBezTo>
                  <a:cubicBezTo>
                    <a:pt x="333" y="33"/>
                    <a:pt x="333" y="33"/>
                    <a:pt x="333" y="33"/>
                  </a:cubicBezTo>
                  <a:cubicBezTo>
                    <a:pt x="314" y="33"/>
                    <a:pt x="314" y="33"/>
                    <a:pt x="314" y="33"/>
                  </a:cubicBezTo>
                  <a:cubicBezTo>
                    <a:pt x="314" y="24"/>
                    <a:pt x="314" y="24"/>
                    <a:pt x="314" y="24"/>
                  </a:cubicBezTo>
                  <a:close/>
                  <a:moveTo>
                    <a:pt x="285" y="24"/>
                  </a:moveTo>
                  <a:cubicBezTo>
                    <a:pt x="304" y="24"/>
                    <a:pt x="304" y="24"/>
                    <a:pt x="304" y="24"/>
                  </a:cubicBezTo>
                  <a:cubicBezTo>
                    <a:pt x="304" y="33"/>
                    <a:pt x="304" y="33"/>
                    <a:pt x="304" y="33"/>
                  </a:cubicBezTo>
                  <a:cubicBezTo>
                    <a:pt x="285" y="33"/>
                    <a:pt x="285" y="33"/>
                    <a:pt x="285" y="33"/>
                  </a:cubicBezTo>
                  <a:cubicBezTo>
                    <a:pt x="285" y="24"/>
                    <a:pt x="285" y="24"/>
                    <a:pt x="285" y="24"/>
                  </a:cubicBezTo>
                  <a:close/>
                  <a:moveTo>
                    <a:pt x="540" y="24"/>
                  </a:moveTo>
                  <a:cubicBezTo>
                    <a:pt x="559" y="24"/>
                    <a:pt x="559" y="24"/>
                    <a:pt x="559" y="24"/>
                  </a:cubicBezTo>
                  <a:cubicBezTo>
                    <a:pt x="559" y="33"/>
                    <a:pt x="559" y="33"/>
                    <a:pt x="559" y="33"/>
                  </a:cubicBezTo>
                  <a:cubicBezTo>
                    <a:pt x="540" y="33"/>
                    <a:pt x="540" y="33"/>
                    <a:pt x="540" y="33"/>
                  </a:cubicBezTo>
                  <a:cubicBezTo>
                    <a:pt x="540" y="24"/>
                    <a:pt x="540" y="24"/>
                    <a:pt x="540" y="24"/>
                  </a:cubicBezTo>
                  <a:close/>
                  <a:moveTo>
                    <a:pt x="511" y="24"/>
                  </a:moveTo>
                  <a:cubicBezTo>
                    <a:pt x="530" y="24"/>
                    <a:pt x="530" y="24"/>
                    <a:pt x="530" y="24"/>
                  </a:cubicBezTo>
                  <a:cubicBezTo>
                    <a:pt x="530" y="33"/>
                    <a:pt x="530" y="33"/>
                    <a:pt x="530" y="33"/>
                  </a:cubicBezTo>
                  <a:cubicBezTo>
                    <a:pt x="511" y="33"/>
                    <a:pt x="511" y="33"/>
                    <a:pt x="511" y="33"/>
                  </a:cubicBezTo>
                  <a:cubicBezTo>
                    <a:pt x="511" y="24"/>
                    <a:pt x="511" y="24"/>
                    <a:pt x="511" y="24"/>
                  </a:cubicBezTo>
                  <a:close/>
                  <a:moveTo>
                    <a:pt x="483" y="24"/>
                  </a:moveTo>
                  <a:cubicBezTo>
                    <a:pt x="502" y="24"/>
                    <a:pt x="502" y="24"/>
                    <a:pt x="502" y="24"/>
                  </a:cubicBezTo>
                  <a:cubicBezTo>
                    <a:pt x="502" y="33"/>
                    <a:pt x="502" y="33"/>
                    <a:pt x="502" y="33"/>
                  </a:cubicBezTo>
                  <a:cubicBezTo>
                    <a:pt x="483" y="33"/>
                    <a:pt x="483" y="33"/>
                    <a:pt x="483" y="33"/>
                  </a:cubicBezTo>
                  <a:cubicBezTo>
                    <a:pt x="483" y="24"/>
                    <a:pt x="483" y="24"/>
                    <a:pt x="483" y="24"/>
                  </a:cubicBezTo>
                  <a:close/>
                  <a:moveTo>
                    <a:pt x="455" y="24"/>
                  </a:moveTo>
                  <a:cubicBezTo>
                    <a:pt x="474" y="24"/>
                    <a:pt x="474" y="24"/>
                    <a:pt x="474" y="24"/>
                  </a:cubicBezTo>
                  <a:cubicBezTo>
                    <a:pt x="474" y="33"/>
                    <a:pt x="474" y="33"/>
                    <a:pt x="474" y="33"/>
                  </a:cubicBezTo>
                  <a:cubicBezTo>
                    <a:pt x="455" y="33"/>
                    <a:pt x="455" y="33"/>
                    <a:pt x="455" y="33"/>
                  </a:cubicBezTo>
                  <a:cubicBezTo>
                    <a:pt x="455" y="24"/>
                    <a:pt x="455" y="24"/>
                    <a:pt x="455" y="24"/>
                  </a:cubicBezTo>
                  <a:close/>
                  <a:moveTo>
                    <a:pt x="426" y="24"/>
                  </a:moveTo>
                  <a:cubicBezTo>
                    <a:pt x="445" y="24"/>
                    <a:pt x="445" y="24"/>
                    <a:pt x="445" y="24"/>
                  </a:cubicBezTo>
                  <a:cubicBezTo>
                    <a:pt x="445" y="33"/>
                    <a:pt x="445" y="33"/>
                    <a:pt x="445" y="33"/>
                  </a:cubicBezTo>
                  <a:cubicBezTo>
                    <a:pt x="426" y="33"/>
                    <a:pt x="426" y="33"/>
                    <a:pt x="426" y="33"/>
                  </a:cubicBezTo>
                  <a:cubicBezTo>
                    <a:pt x="426" y="24"/>
                    <a:pt x="426" y="24"/>
                    <a:pt x="426" y="24"/>
                  </a:cubicBezTo>
                  <a:close/>
                  <a:moveTo>
                    <a:pt x="116" y="24"/>
                  </a:moveTo>
                  <a:cubicBezTo>
                    <a:pt x="135" y="24"/>
                    <a:pt x="135" y="24"/>
                    <a:pt x="135" y="24"/>
                  </a:cubicBezTo>
                  <a:cubicBezTo>
                    <a:pt x="135" y="33"/>
                    <a:pt x="135" y="33"/>
                    <a:pt x="135" y="33"/>
                  </a:cubicBezTo>
                  <a:cubicBezTo>
                    <a:pt x="116" y="33"/>
                    <a:pt x="116" y="33"/>
                    <a:pt x="116" y="33"/>
                  </a:cubicBezTo>
                  <a:cubicBezTo>
                    <a:pt x="116" y="24"/>
                    <a:pt x="116" y="24"/>
                    <a:pt x="116" y="24"/>
                  </a:cubicBezTo>
                  <a:close/>
                  <a:moveTo>
                    <a:pt x="87" y="25"/>
                  </a:moveTo>
                  <a:cubicBezTo>
                    <a:pt x="107" y="24"/>
                    <a:pt x="107" y="24"/>
                    <a:pt x="107" y="24"/>
                  </a:cubicBezTo>
                  <a:cubicBezTo>
                    <a:pt x="107" y="33"/>
                    <a:pt x="107" y="33"/>
                    <a:pt x="107" y="33"/>
                  </a:cubicBezTo>
                  <a:cubicBezTo>
                    <a:pt x="88" y="34"/>
                    <a:pt x="88" y="34"/>
                    <a:pt x="88" y="34"/>
                  </a:cubicBezTo>
                  <a:cubicBezTo>
                    <a:pt x="87" y="25"/>
                    <a:pt x="87" y="25"/>
                    <a:pt x="87" y="25"/>
                  </a:cubicBezTo>
                  <a:close/>
                  <a:moveTo>
                    <a:pt x="58" y="30"/>
                  </a:moveTo>
                  <a:cubicBezTo>
                    <a:pt x="78" y="26"/>
                    <a:pt x="78" y="26"/>
                    <a:pt x="78" y="26"/>
                  </a:cubicBezTo>
                  <a:cubicBezTo>
                    <a:pt x="79" y="35"/>
                    <a:pt x="79" y="35"/>
                    <a:pt x="79" y="35"/>
                  </a:cubicBezTo>
                  <a:cubicBezTo>
                    <a:pt x="61" y="39"/>
                    <a:pt x="61" y="39"/>
                    <a:pt x="61" y="39"/>
                  </a:cubicBezTo>
                  <a:cubicBezTo>
                    <a:pt x="58" y="30"/>
                    <a:pt x="58" y="30"/>
                    <a:pt x="58" y="30"/>
                  </a:cubicBezTo>
                  <a:close/>
                  <a:moveTo>
                    <a:pt x="32" y="44"/>
                  </a:moveTo>
                  <a:cubicBezTo>
                    <a:pt x="49" y="34"/>
                    <a:pt x="49" y="34"/>
                    <a:pt x="49" y="34"/>
                  </a:cubicBezTo>
                  <a:cubicBezTo>
                    <a:pt x="53" y="42"/>
                    <a:pt x="53" y="42"/>
                    <a:pt x="53" y="42"/>
                  </a:cubicBezTo>
                  <a:cubicBezTo>
                    <a:pt x="38" y="52"/>
                    <a:pt x="38" y="52"/>
                    <a:pt x="38" y="52"/>
                  </a:cubicBezTo>
                  <a:cubicBezTo>
                    <a:pt x="32" y="44"/>
                    <a:pt x="32" y="44"/>
                    <a:pt x="32" y="44"/>
                  </a:cubicBezTo>
                  <a:close/>
                  <a:moveTo>
                    <a:pt x="13" y="67"/>
                  </a:moveTo>
                  <a:cubicBezTo>
                    <a:pt x="25" y="51"/>
                    <a:pt x="25" y="51"/>
                    <a:pt x="25" y="51"/>
                  </a:cubicBezTo>
                  <a:cubicBezTo>
                    <a:pt x="31" y="58"/>
                    <a:pt x="31" y="58"/>
                    <a:pt x="31" y="58"/>
                  </a:cubicBezTo>
                  <a:cubicBezTo>
                    <a:pt x="21" y="72"/>
                    <a:pt x="21" y="72"/>
                    <a:pt x="21" y="72"/>
                  </a:cubicBezTo>
                  <a:cubicBezTo>
                    <a:pt x="13" y="67"/>
                    <a:pt x="13" y="67"/>
                    <a:pt x="13" y="67"/>
                  </a:cubicBezTo>
                  <a:close/>
                  <a:moveTo>
                    <a:pt x="3" y="95"/>
                  </a:moveTo>
                  <a:cubicBezTo>
                    <a:pt x="8" y="76"/>
                    <a:pt x="8" y="76"/>
                    <a:pt x="8" y="76"/>
                  </a:cubicBezTo>
                  <a:cubicBezTo>
                    <a:pt x="17" y="80"/>
                    <a:pt x="17" y="80"/>
                    <a:pt x="17" y="80"/>
                  </a:cubicBezTo>
                  <a:cubicBezTo>
                    <a:pt x="15" y="85"/>
                    <a:pt x="13" y="91"/>
                    <a:pt x="12" y="97"/>
                  </a:cubicBezTo>
                  <a:cubicBezTo>
                    <a:pt x="3" y="95"/>
                    <a:pt x="3" y="95"/>
                    <a:pt x="3" y="95"/>
                  </a:cubicBezTo>
                  <a:close/>
                  <a:moveTo>
                    <a:pt x="0" y="124"/>
                  </a:moveTo>
                  <a:cubicBezTo>
                    <a:pt x="9" y="124"/>
                    <a:pt x="9" y="124"/>
                    <a:pt x="9" y="124"/>
                  </a:cubicBezTo>
                  <a:cubicBezTo>
                    <a:pt x="10" y="106"/>
                    <a:pt x="10" y="106"/>
                    <a:pt x="10" y="106"/>
                  </a:cubicBezTo>
                  <a:cubicBezTo>
                    <a:pt x="1" y="105"/>
                    <a:pt x="1" y="105"/>
                    <a:pt x="1" y="105"/>
                  </a:cubicBezTo>
                  <a:cubicBezTo>
                    <a:pt x="0" y="124"/>
                    <a:pt x="0" y="124"/>
                    <a:pt x="0" y="124"/>
                  </a:cubicBezTo>
                  <a:close/>
                  <a:moveTo>
                    <a:pt x="0" y="153"/>
                  </a:moveTo>
                  <a:cubicBezTo>
                    <a:pt x="9" y="153"/>
                    <a:pt x="9" y="153"/>
                    <a:pt x="9" y="153"/>
                  </a:cubicBezTo>
                  <a:cubicBezTo>
                    <a:pt x="9" y="134"/>
                    <a:pt x="9" y="134"/>
                    <a:pt x="9" y="134"/>
                  </a:cubicBezTo>
                  <a:cubicBezTo>
                    <a:pt x="0" y="134"/>
                    <a:pt x="0" y="134"/>
                    <a:pt x="0" y="134"/>
                  </a:cubicBezTo>
                  <a:cubicBezTo>
                    <a:pt x="0" y="153"/>
                    <a:pt x="0" y="153"/>
                    <a:pt x="0" y="153"/>
                  </a:cubicBezTo>
                  <a:close/>
                  <a:moveTo>
                    <a:pt x="0" y="181"/>
                  </a:moveTo>
                  <a:cubicBezTo>
                    <a:pt x="9" y="181"/>
                    <a:pt x="9" y="181"/>
                    <a:pt x="9" y="181"/>
                  </a:cubicBezTo>
                  <a:cubicBezTo>
                    <a:pt x="9" y="162"/>
                    <a:pt x="9" y="162"/>
                    <a:pt x="9" y="162"/>
                  </a:cubicBezTo>
                  <a:cubicBezTo>
                    <a:pt x="0" y="162"/>
                    <a:pt x="0" y="162"/>
                    <a:pt x="0" y="162"/>
                  </a:cubicBezTo>
                  <a:cubicBezTo>
                    <a:pt x="0" y="181"/>
                    <a:pt x="0" y="181"/>
                    <a:pt x="0" y="181"/>
                  </a:cubicBezTo>
                  <a:close/>
                  <a:moveTo>
                    <a:pt x="0" y="209"/>
                  </a:moveTo>
                  <a:cubicBezTo>
                    <a:pt x="9" y="209"/>
                    <a:pt x="9" y="209"/>
                    <a:pt x="9" y="209"/>
                  </a:cubicBezTo>
                  <a:cubicBezTo>
                    <a:pt x="9" y="190"/>
                    <a:pt x="9" y="190"/>
                    <a:pt x="9" y="190"/>
                  </a:cubicBezTo>
                  <a:cubicBezTo>
                    <a:pt x="0" y="190"/>
                    <a:pt x="0" y="190"/>
                    <a:pt x="0" y="190"/>
                  </a:cubicBezTo>
                  <a:cubicBezTo>
                    <a:pt x="0" y="209"/>
                    <a:pt x="0" y="209"/>
                    <a:pt x="0" y="209"/>
                  </a:cubicBezTo>
                  <a:close/>
                  <a:moveTo>
                    <a:pt x="641" y="29"/>
                  </a:moveTo>
                  <a:cubicBezTo>
                    <a:pt x="583" y="0"/>
                    <a:pt x="583" y="0"/>
                    <a:pt x="583" y="0"/>
                  </a:cubicBezTo>
                  <a:cubicBezTo>
                    <a:pt x="583" y="24"/>
                    <a:pt x="583" y="24"/>
                    <a:pt x="583" y="24"/>
                  </a:cubicBezTo>
                  <a:cubicBezTo>
                    <a:pt x="567" y="24"/>
                    <a:pt x="567" y="24"/>
                    <a:pt x="567" y="24"/>
                  </a:cubicBezTo>
                  <a:cubicBezTo>
                    <a:pt x="567" y="33"/>
                    <a:pt x="567" y="33"/>
                    <a:pt x="567" y="33"/>
                  </a:cubicBezTo>
                  <a:cubicBezTo>
                    <a:pt x="583" y="33"/>
                    <a:pt x="583" y="33"/>
                    <a:pt x="583" y="33"/>
                  </a:cubicBezTo>
                  <a:cubicBezTo>
                    <a:pt x="583" y="58"/>
                    <a:pt x="583" y="58"/>
                    <a:pt x="583" y="58"/>
                  </a:cubicBezTo>
                  <a:cubicBezTo>
                    <a:pt x="641" y="29"/>
                    <a:pt x="641" y="29"/>
                    <a:pt x="641"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4"/>
            <p:cNvSpPr>
              <a:spLocks noEditPoints="1"/>
            </p:cNvSpPr>
            <p:nvPr/>
          </p:nvSpPr>
          <p:spPr bwMode="auto">
            <a:xfrm>
              <a:off x="1685" y="343"/>
              <a:ext cx="300" cy="452"/>
            </a:xfrm>
            <a:custGeom>
              <a:avLst/>
              <a:gdLst>
                <a:gd name="T0" fmla="*/ 88 w 252"/>
                <a:gd name="T1" fmla="*/ 25 h 380"/>
                <a:gd name="T2" fmla="*/ 107 w 252"/>
                <a:gd name="T3" fmla="*/ 34 h 380"/>
                <a:gd name="T4" fmla="*/ 0 w 252"/>
                <a:gd name="T5" fmla="*/ 29 h 380"/>
                <a:gd name="T6" fmla="*/ 58 w 252"/>
                <a:gd name="T7" fmla="*/ 25 h 380"/>
                <a:gd name="T8" fmla="*/ 74 w 252"/>
                <a:gd name="T9" fmla="*/ 34 h 380"/>
                <a:gd name="T10" fmla="*/ 58 w 252"/>
                <a:gd name="T11" fmla="*/ 58 h 380"/>
                <a:gd name="T12" fmla="*/ 252 w 252"/>
                <a:gd name="T13" fmla="*/ 380 h 380"/>
                <a:gd name="T14" fmla="*/ 242 w 252"/>
                <a:gd name="T15" fmla="*/ 361 h 380"/>
                <a:gd name="T16" fmla="*/ 252 w 252"/>
                <a:gd name="T17" fmla="*/ 380 h 380"/>
                <a:gd name="T18" fmla="*/ 242 w 252"/>
                <a:gd name="T19" fmla="*/ 351 h 380"/>
                <a:gd name="T20" fmla="*/ 252 w 252"/>
                <a:gd name="T21" fmla="*/ 333 h 380"/>
                <a:gd name="T22" fmla="*/ 252 w 252"/>
                <a:gd name="T23" fmla="*/ 323 h 380"/>
                <a:gd name="T24" fmla="*/ 242 w 252"/>
                <a:gd name="T25" fmla="*/ 304 h 380"/>
                <a:gd name="T26" fmla="*/ 252 w 252"/>
                <a:gd name="T27" fmla="*/ 323 h 380"/>
                <a:gd name="T28" fmla="*/ 242 w 252"/>
                <a:gd name="T29" fmla="*/ 295 h 380"/>
                <a:gd name="T30" fmla="*/ 252 w 252"/>
                <a:gd name="T31" fmla="*/ 276 h 380"/>
                <a:gd name="T32" fmla="*/ 252 w 252"/>
                <a:gd name="T33" fmla="*/ 266 h 380"/>
                <a:gd name="T34" fmla="*/ 242 w 252"/>
                <a:gd name="T35" fmla="*/ 248 h 380"/>
                <a:gd name="T36" fmla="*/ 252 w 252"/>
                <a:gd name="T37" fmla="*/ 266 h 380"/>
                <a:gd name="T38" fmla="*/ 242 w 252"/>
                <a:gd name="T39" fmla="*/ 238 h 380"/>
                <a:gd name="T40" fmla="*/ 252 w 252"/>
                <a:gd name="T41" fmla="*/ 219 h 380"/>
                <a:gd name="T42" fmla="*/ 252 w 252"/>
                <a:gd name="T43" fmla="*/ 210 h 380"/>
                <a:gd name="T44" fmla="*/ 242 w 252"/>
                <a:gd name="T45" fmla="*/ 191 h 380"/>
                <a:gd name="T46" fmla="*/ 252 w 252"/>
                <a:gd name="T47" fmla="*/ 210 h 380"/>
                <a:gd name="T48" fmla="*/ 242 w 252"/>
                <a:gd name="T49" fmla="*/ 181 h 380"/>
                <a:gd name="T50" fmla="*/ 252 w 252"/>
                <a:gd name="T51" fmla="*/ 163 h 380"/>
                <a:gd name="T52" fmla="*/ 252 w 252"/>
                <a:gd name="T53" fmla="*/ 153 h 380"/>
                <a:gd name="T54" fmla="*/ 242 w 252"/>
                <a:gd name="T55" fmla="*/ 134 h 380"/>
                <a:gd name="T56" fmla="*/ 252 w 252"/>
                <a:gd name="T57" fmla="*/ 153 h 380"/>
                <a:gd name="T58" fmla="*/ 242 w 252"/>
                <a:gd name="T59" fmla="*/ 125 h 380"/>
                <a:gd name="T60" fmla="*/ 250 w 252"/>
                <a:gd name="T61" fmla="*/ 105 h 380"/>
                <a:gd name="T62" fmla="*/ 249 w 252"/>
                <a:gd name="T63" fmla="*/ 96 h 380"/>
                <a:gd name="T64" fmla="*/ 234 w 252"/>
                <a:gd name="T65" fmla="*/ 80 h 380"/>
                <a:gd name="T66" fmla="*/ 249 w 252"/>
                <a:gd name="T67" fmla="*/ 96 h 380"/>
                <a:gd name="T68" fmla="*/ 227 w 252"/>
                <a:gd name="T69" fmla="*/ 52 h 380"/>
                <a:gd name="T70" fmla="*/ 231 w 252"/>
                <a:gd name="T71" fmla="*/ 72 h 380"/>
                <a:gd name="T72" fmla="*/ 219 w 252"/>
                <a:gd name="T73" fmla="*/ 45 h 380"/>
                <a:gd name="T74" fmla="*/ 198 w 252"/>
                <a:gd name="T75" fmla="*/ 43 h 380"/>
                <a:gd name="T76" fmla="*/ 219 w 252"/>
                <a:gd name="T77" fmla="*/ 45 h 380"/>
                <a:gd name="T78" fmla="*/ 174 w 252"/>
                <a:gd name="T79" fmla="*/ 26 h 380"/>
                <a:gd name="T80" fmla="*/ 190 w 252"/>
                <a:gd name="T81" fmla="*/ 40 h 380"/>
                <a:gd name="T82" fmla="*/ 164 w 252"/>
                <a:gd name="T83" fmla="*/ 25 h 380"/>
                <a:gd name="T84" fmla="*/ 145 w 252"/>
                <a:gd name="T85" fmla="*/ 34 h 380"/>
                <a:gd name="T86" fmla="*/ 164 w 252"/>
                <a:gd name="T87" fmla="*/ 25 h 380"/>
                <a:gd name="T88" fmla="*/ 117 w 252"/>
                <a:gd name="T89" fmla="*/ 25 h 380"/>
                <a:gd name="T90" fmla="*/ 136 w 252"/>
                <a:gd name="T91" fmla="*/ 34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2" h="380">
                  <a:moveTo>
                    <a:pt x="107" y="25"/>
                  </a:moveTo>
                  <a:cubicBezTo>
                    <a:pt x="88" y="25"/>
                    <a:pt x="88" y="25"/>
                    <a:pt x="88" y="25"/>
                  </a:cubicBezTo>
                  <a:cubicBezTo>
                    <a:pt x="88" y="34"/>
                    <a:pt x="88" y="34"/>
                    <a:pt x="88" y="34"/>
                  </a:cubicBezTo>
                  <a:cubicBezTo>
                    <a:pt x="107" y="34"/>
                    <a:pt x="107" y="34"/>
                    <a:pt x="107" y="34"/>
                  </a:cubicBezTo>
                  <a:cubicBezTo>
                    <a:pt x="107" y="25"/>
                    <a:pt x="107" y="25"/>
                    <a:pt x="107" y="25"/>
                  </a:cubicBezTo>
                  <a:close/>
                  <a:moveTo>
                    <a:pt x="0" y="29"/>
                  </a:moveTo>
                  <a:cubicBezTo>
                    <a:pt x="58" y="0"/>
                    <a:pt x="58" y="0"/>
                    <a:pt x="58" y="0"/>
                  </a:cubicBezTo>
                  <a:cubicBezTo>
                    <a:pt x="58" y="25"/>
                    <a:pt x="58" y="25"/>
                    <a:pt x="58" y="25"/>
                  </a:cubicBezTo>
                  <a:cubicBezTo>
                    <a:pt x="74" y="25"/>
                    <a:pt x="74" y="25"/>
                    <a:pt x="74" y="25"/>
                  </a:cubicBezTo>
                  <a:cubicBezTo>
                    <a:pt x="74" y="34"/>
                    <a:pt x="74" y="34"/>
                    <a:pt x="74" y="34"/>
                  </a:cubicBezTo>
                  <a:cubicBezTo>
                    <a:pt x="58" y="34"/>
                    <a:pt x="58" y="34"/>
                    <a:pt x="58" y="34"/>
                  </a:cubicBezTo>
                  <a:cubicBezTo>
                    <a:pt x="58" y="58"/>
                    <a:pt x="58" y="58"/>
                    <a:pt x="58" y="58"/>
                  </a:cubicBezTo>
                  <a:cubicBezTo>
                    <a:pt x="0" y="29"/>
                    <a:pt x="0" y="29"/>
                    <a:pt x="0" y="29"/>
                  </a:cubicBezTo>
                  <a:close/>
                  <a:moveTo>
                    <a:pt x="252" y="380"/>
                  </a:moveTo>
                  <a:cubicBezTo>
                    <a:pt x="242" y="380"/>
                    <a:pt x="242" y="380"/>
                    <a:pt x="242" y="380"/>
                  </a:cubicBezTo>
                  <a:cubicBezTo>
                    <a:pt x="242" y="361"/>
                    <a:pt x="242" y="361"/>
                    <a:pt x="242" y="361"/>
                  </a:cubicBezTo>
                  <a:cubicBezTo>
                    <a:pt x="252" y="361"/>
                    <a:pt x="252" y="361"/>
                    <a:pt x="252" y="361"/>
                  </a:cubicBezTo>
                  <a:cubicBezTo>
                    <a:pt x="252" y="380"/>
                    <a:pt x="252" y="380"/>
                    <a:pt x="252" y="380"/>
                  </a:cubicBezTo>
                  <a:close/>
                  <a:moveTo>
                    <a:pt x="252" y="351"/>
                  </a:moveTo>
                  <a:cubicBezTo>
                    <a:pt x="242" y="351"/>
                    <a:pt x="242" y="351"/>
                    <a:pt x="242" y="351"/>
                  </a:cubicBezTo>
                  <a:cubicBezTo>
                    <a:pt x="242" y="333"/>
                    <a:pt x="242" y="333"/>
                    <a:pt x="242" y="333"/>
                  </a:cubicBezTo>
                  <a:cubicBezTo>
                    <a:pt x="252" y="333"/>
                    <a:pt x="252" y="333"/>
                    <a:pt x="252" y="333"/>
                  </a:cubicBezTo>
                  <a:cubicBezTo>
                    <a:pt x="252" y="351"/>
                    <a:pt x="252" y="351"/>
                    <a:pt x="252" y="351"/>
                  </a:cubicBezTo>
                  <a:close/>
                  <a:moveTo>
                    <a:pt x="252" y="323"/>
                  </a:moveTo>
                  <a:cubicBezTo>
                    <a:pt x="242" y="323"/>
                    <a:pt x="242" y="323"/>
                    <a:pt x="242" y="323"/>
                  </a:cubicBezTo>
                  <a:cubicBezTo>
                    <a:pt x="242" y="304"/>
                    <a:pt x="242" y="304"/>
                    <a:pt x="242" y="304"/>
                  </a:cubicBezTo>
                  <a:cubicBezTo>
                    <a:pt x="252" y="304"/>
                    <a:pt x="252" y="304"/>
                    <a:pt x="252" y="304"/>
                  </a:cubicBezTo>
                  <a:cubicBezTo>
                    <a:pt x="252" y="323"/>
                    <a:pt x="252" y="323"/>
                    <a:pt x="252" y="323"/>
                  </a:cubicBezTo>
                  <a:close/>
                  <a:moveTo>
                    <a:pt x="252" y="295"/>
                  </a:moveTo>
                  <a:cubicBezTo>
                    <a:pt x="242" y="295"/>
                    <a:pt x="242" y="295"/>
                    <a:pt x="242" y="295"/>
                  </a:cubicBezTo>
                  <a:cubicBezTo>
                    <a:pt x="242" y="276"/>
                    <a:pt x="242" y="276"/>
                    <a:pt x="242" y="276"/>
                  </a:cubicBezTo>
                  <a:cubicBezTo>
                    <a:pt x="252" y="276"/>
                    <a:pt x="252" y="276"/>
                    <a:pt x="252" y="276"/>
                  </a:cubicBezTo>
                  <a:cubicBezTo>
                    <a:pt x="252" y="295"/>
                    <a:pt x="252" y="295"/>
                    <a:pt x="252" y="295"/>
                  </a:cubicBezTo>
                  <a:close/>
                  <a:moveTo>
                    <a:pt x="252" y="266"/>
                  </a:moveTo>
                  <a:cubicBezTo>
                    <a:pt x="242" y="266"/>
                    <a:pt x="242" y="266"/>
                    <a:pt x="242" y="266"/>
                  </a:cubicBezTo>
                  <a:cubicBezTo>
                    <a:pt x="242" y="248"/>
                    <a:pt x="242" y="248"/>
                    <a:pt x="242" y="248"/>
                  </a:cubicBezTo>
                  <a:cubicBezTo>
                    <a:pt x="252" y="248"/>
                    <a:pt x="252" y="248"/>
                    <a:pt x="252" y="248"/>
                  </a:cubicBezTo>
                  <a:cubicBezTo>
                    <a:pt x="252" y="266"/>
                    <a:pt x="252" y="266"/>
                    <a:pt x="252" y="266"/>
                  </a:cubicBezTo>
                  <a:close/>
                  <a:moveTo>
                    <a:pt x="252" y="238"/>
                  </a:moveTo>
                  <a:cubicBezTo>
                    <a:pt x="242" y="238"/>
                    <a:pt x="242" y="238"/>
                    <a:pt x="242" y="238"/>
                  </a:cubicBezTo>
                  <a:cubicBezTo>
                    <a:pt x="242" y="219"/>
                    <a:pt x="242" y="219"/>
                    <a:pt x="242" y="219"/>
                  </a:cubicBezTo>
                  <a:cubicBezTo>
                    <a:pt x="252" y="219"/>
                    <a:pt x="252" y="219"/>
                    <a:pt x="252" y="219"/>
                  </a:cubicBezTo>
                  <a:cubicBezTo>
                    <a:pt x="252" y="238"/>
                    <a:pt x="252" y="238"/>
                    <a:pt x="252" y="238"/>
                  </a:cubicBezTo>
                  <a:close/>
                  <a:moveTo>
                    <a:pt x="252" y="210"/>
                  </a:moveTo>
                  <a:cubicBezTo>
                    <a:pt x="242" y="210"/>
                    <a:pt x="242" y="210"/>
                    <a:pt x="242" y="210"/>
                  </a:cubicBezTo>
                  <a:cubicBezTo>
                    <a:pt x="242" y="191"/>
                    <a:pt x="242" y="191"/>
                    <a:pt x="242" y="191"/>
                  </a:cubicBezTo>
                  <a:cubicBezTo>
                    <a:pt x="252" y="191"/>
                    <a:pt x="252" y="191"/>
                    <a:pt x="252" y="191"/>
                  </a:cubicBezTo>
                  <a:cubicBezTo>
                    <a:pt x="252" y="210"/>
                    <a:pt x="252" y="210"/>
                    <a:pt x="252" y="210"/>
                  </a:cubicBezTo>
                  <a:close/>
                  <a:moveTo>
                    <a:pt x="252" y="181"/>
                  </a:moveTo>
                  <a:cubicBezTo>
                    <a:pt x="242" y="181"/>
                    <a:pt x="242" y="181"/>
                    <a:pt x="242" y="181"/>
                  </a:cubicBezTo>
                  <a:cubicBezTo>
                    <a:pt x="242" y="163"/>
                    <a:pt x="242" y="163"/>
                    <a:pt x="242" y="163"/>
                  </a:cubicBezTo>
                  <a:cubicBezTo>
                    <a:pt x="252" y="163"/>
                    <a:pt x="252" y="163"/>
                    <a:pt x="252" y="163"/>
                  </a:cubicBezTo>
                  <a:cubicBezTo>
                    <a:pt x="252" y="181"/>
                    <a:pt x="252" y="181"/>
                    <a:pt x="252" y="181"/>
                  </a:cubicBezTo>
                  <a:close/>
                  <a:moveTo>
                    <a:pt x="252" y="153"/>
                  </a:moveTo>
                  <a:cubicBezTo>
                    <a:pt x="242" y="153"/>
                    <a:pt x="242" y="153"/>
                    <a:pt x="242" y="153"/>
                  </a:cubicBezTo>
                  <a:cubicBezTo>
                    <a:pt x="242" y="134"/>
                    <a:pt x="242" y="134"/>
                    <a:pt x="242" y="134"/>
                  </a:cubicBezTo>
                  <a:cubicBezTo>
                    <a:pt x="252" y="134"/>
                    <a:pt x="252" y="134"/>
                    <a:pt x="252" y="134"/>
                  </a:cubicBezTo>
                  <a:cubicBezTo>
                    <a:pt x="252" y="153"/>
                    <a:pt x="252" y="153"/>
                    <a:pt x="252" y="153"/>
                  </a:cubicBezTo>
                  <a:close/>
                  <a:moveTo>
                    <a:pt x="252" y="125"/>
                  </a:moveTo>
                  <a:cubicBezTo>
                    <a:pt x="242" y="125"/>
                    <a:pt x="242" y="125"/>
                    <a:pt x="242" y="125"/>
                  </a:cubicBezTo>
                  <a:cubicBezTo>
                    <a:pt x="241" y="107"/>
                    <a:pt x="241" y="107"/>
                    <a:pt x="241" y="107"/>
                  </a:cubicBezTo>
                  <a:cubicBezTo>
                    <a:pt x="250" y="105"/>
                    <a:pt x="250" y="105"/>
                    <a:pt x="250" y="105"/>
                  </a:cubicBezTo>
                  <a:cubicBezTo>
                    <a:pt x="252" y="125"/>
                    <a:pt x="252" y="125"/>
                    <a:pt x="252" y="125"/>
                  </a:cubicBezTo>
                  <a:close/>
                  <a:moveTo>
                    <a:pt x="249" y="96"/>
                  </a:moveTo>
                  <a:cubicBezTo>
                    <a:pt x="243" y="77"/>
                    <a:pt x="243" y="77"/>
                    <a:pt x="243" y="77"/>
                  </a:cubicBezTo>
                  <a:cubicBezTo>
                    <a:pt x="234" y="80"/>
                    <a:pt x="234" y="80"/>
                    <a:pt x="234" y="80"/>
                  </a:cubicBezTo>
                  <a:cubicBezTo>
                    <a:pt x="237" y="86"/>
                    <a:pt x="238" y="92"/>
                    <a:pt x="240" y="98"/>
                  </a:cubicBezTo>
                  <a:cubicBezTo>
                    <a:pt x="249" y="96"/>
                    <a:pt x="249" y="96"/>
                    <a:pt x="249" y="96"/>
                  </a:cubicBezTo>
                  <a:close/>
                  <a:moveTo>
                    <a:pt x="239" y="68"/>
                  </a:moveTo>
                  <a:cubicBezTo>
                    <a:pt x="227" y="52"/>
                    <a:pt x="227" y="52"/>
                    <a:pt x="227" y="52"/>
                  </a:cubicBezTo>
                  <a:cubicBezTo>
                    <a:pt x="220" y="58"/>
                    <a:pt x="220" y="58"/>
                    <a:pt x="220" y="58"/>
                  </a:cubicBezTo>
                  <a:cubicBezTo>
                    <a:pt x="231" y="72"/>
                    <a:pt x="231" y="72"/>
                    <a:pt x="231" y="72"/>
                  </a:cubicBezTo>
                  <a:cubicBezTo>
                    <a:pt x="239" y="68"/>
                    <a:pt x="239" y="68"/>
                    <a:pt x="239" y="68"/>
                  </a:cubicBezTo>
                  <a:close/>
                  <a:moveTo>
                    <a:pt x="219" y="45"/>
                  </a:moveTo>
                  <a:cubicBezTo>
                    <a:pt x="202" y="34"/>
                    <a:pt x="202" y="34"/>
                    <a:pt x="202" y="34"/>
                  </a:cubicBezTo>
                  <a:cubicBezTo>
                    <a:pt x="198" y="43"/>
                    <a:pt x="198" y="43"/>
                    <a:pt x="198" y="43"/>
                  </a:cubicBezTo>
                  <a:cubicBezTo>
                    <a:pt x="214" y="52"/>
                    <a:pt x="214" y="52"/>
                    <a:pt x="214" y="52"/>
                  </a:cubicBezTo>
                  <a:cubicBezTo>
                    <a:pt x="219" y="45"/>
                    <a:pt x="219" y="45"/>
                    <a:pt x="219" y="45"/>
                  </a:cubicBezTo>
                  <a:close/>
                  <a:moveTo>
                    <a:pt x="193" y="31"/>
                  </a:moveTo>
                  <a:cubicBezTo>
                    <a:pt x="174" y="26"/>
                    <a:pt x="174" y="26"/>
                    <a:pt x="174" y="26"/>
                  </a:cubicBezTo>
                  <a:cubicBezTo>
                    <a:pt x="173" y="36"/>
                    <a:pt x="173" y="36"/>
                    <a:pt x="173" y="36"/>
                  </a:cubicBezTo>
                  <a:cubicBezTo>
                    <a:pt x="190" y="40"/>
                    <a:pt x="190" y="40"/>
                    <a:pt x="190" y="40"/>
                  </a:cubicBezTo>
                  <a:cubicBezTo>
                    <a:pt x="193" y="31"/>
                    <a:pt x="193" y="31"/>
                    <a:pt x="193" y="31"/>
                  </a:cubicBezTo>
                  <a:close/>
                  <a:moveTo>
                    <a:pt x="164" y="25"/>
                  </a:moveTo>
                  <a:cubicBezTo>
                    <a:pt x="145" y="25"/>
                    <a:pt x="145" y="25"/>
                    <a:pt x="145" y="25"/>
                  </a:cubicBezTo>
                  <a:cubicBezTo>
                    <a:pt x="145" y="34"/>
                    <a:pt x="145" y="34"/>
                    <a:pt x="145" y="34"/>
                  </a:cubicBezTo>
                  <a:cubicBezTo>
                    <a:pt x="163" y="35"/>
                    <a:pt x="163" y="35"/>
                    <a:pt x="163" y="35"/>
                  </a:cubicBezTo>
                  <a:cubicBezTo>
                    <a:pt x="164" y="25"/>
                    <a:pt x="164" y="25"/>
                    <a:pt x="164" y="25"/>
                  </a:cubicBezTo>
                  <a:close/>
                  <a:moveTo>
                    <a:pt x="136" y="25"/>
                  </a:moveTo>
                  <a:cubicBezTo>
                    <a:pt x="117" y="25"/>
                    <a:pt x="117" y="25"/>
                    <a:pt x="117" y="25"/>
                  </a:cubicBezTo>
                  <a:cubicBezTo>
                    <a:pt x="117" y="34"/>
                    <a:pt x="117" y="34"/>
                    <a:pt x="117" y="34"/>
                  </a:cubicBezTo>
                  <a:cubicBezTo>
                    <a:pt x="136" y="34"/>
                    <a:pt x="136" y="34"/>
                    <a:pt x="136" y="34"/>
                  </a:cubicBezTo>
                  <a:cubicBezTo>
                    <a:pt x="136" y="25"/>
                    <a:pt x="136" y="25"/>
                    <a:pt x="13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5"/>
            <p:cNvSpPr>
              <a:spLocks noEditPoints="1"/>
            </p:cNvSpPr>
            <p:nvPr/>
          </p:nvSpPr>
          <p:spPr bwMode="auto">
            <a:xfrm>
              <a:off x="2103" y="1624"/>
              <a:ext cx="458" cy="67"/>
            </a:xfrm>
            <a:custGeom>
              <a:avLst/>
              <a:gdLst>
                <a:gd name="T0" fmla="*/ 98 w 458"/>
                <a:gd name="T1" fmla="*/ 28 h 67"/>
                <a:gd name="T2" fmla="*/ 121 w 458"/>
                <a:gd name="T3" fmla="*/ 39 h 67"/>
                <a:gd name="T4" fmla="*/ 121 w 458"/>
                <a:gd name="T5" fmla="*/ 28 h 67"/>
                <a:gd name="T6" fmla="*/ 69 w 458"/>
                <a:gd name="T7" fmla="*/ 0 h 67"/>
                <a:gd name="T8" fmla="*/ 88 w 458"/>
                <a:gd name="T9" fmla="*/ 28 h 67"/>
                <a:gd name="T10" fmla="*/ 69 w 458"/>
                <a:gd name="T11" fmla="*/ 39 h 67"/>
                <a:gd name="T12" fmla="*/ 0 w 458"/>
                <a:gd name="T13" fmla="*/ 33 h 67"/>
                <a:gd name="T14" fmla="*/ 458 w 458"/>
                <a:gd name="T15" fmla="*/ 28 h 67"/>
                <a:gd name="T16" fmla="*/ 435 w 458"/>
                <a:gd name="T17" fmla="*/ 39 h 67"/>
                <a:gd name="T18" fmla="*/ 458 w 458"/>
                <a:gd name="T19" fmla="*/ 28 h 67"/>
                <a:gd name="T20" fmla="*/ 424 w 458"/>
                <a:gd name="T21" fmla="*/ 28 h 67"/>
                <a:gd name="T22" fmla="*/ 402 w 458"/>
                <a:gd name="T23" fmla="*/ 39 h 67"/>
                <a:gd name="T24" fmla="*/ 424 w 458"/>
                <a:gd name="T25" fmla="*/ 28 h 67"/>
                <a:gd name="T26" fmla="*/ 391 w 458"/>
                <a:gd name="T27" fmla="*/ 28 h 67"/>
                <a:gd name="T28" fmla="*/ 368 w 458"/>
                <a:gd name="T29" fmla="*/ 39 h 67"/>
                <a:gd name="T30" fmla="*/ 391 w 458"/>
                <a:gd name="T31" fmla="*/ 28 h 67"/>
                <a:gd name="T32" fmla="*/ 356 w 458"/>
                <a:gd name="T33" fmla="*/ 28 h 67"/>
                <a:gd name="T34" fmla="*/ 334 w 458"/>
                <a:gd name="T35" fmla="*/ 39 h 67"/>
                <a:gd name="T36" fmla="*/ 356 w 458"/>
                <a:gd name="T37" fmla="*/ 28 h 67"/>
                <a:gd name="T38" fmla="*/ 323 w 458"/>
                <a:gd name="T39" fmla="*/ 28 h 67"/>
                <a:gd name="T40" fmla="*/ 301 w 458"/>
                <a:gd name="T41" fmla="*/ 39 h 67"/>
                <a:gd name="T42" fmla="*/ 323 w 458"/>
                <a:gd name="T43" fmla="*/ 28 h 67"/>
                <a:gd name="T44" fmla="*/ 290 w 458"/>
                <a:gd name="T45" fmla="*/ 28 h 67"/>
                <a:gd name="T46" fmla="*/ 267 w 458"/>
                <a:gd name="T47" fmla="*/ 39 h 67"/>
                <a:gd name="T48" fmla="*/ 290 w 458"/>
                <a:gd name="T49" fmla="*/ 28 h 67"/>
                <a:gd name="T50" fmla="*/ 255 w 458"/>
                <a:gd name="T51" fmla="*/ 28 h 67"/>
                <a:gd name="T52" fmla="*/ 233 w 458"/>
                <a:gd name="T53" fmla="*/ 39 h 67"/>
                <a:gd name="T54" fmla="*/ 255 w 458"/>
                <a:gd name="T55" fmla="*/ 28 h 67"/>
                <a:gd name="T56" fmla="*/ 222 w 458"/>
                <a:gd name="T57" fmla="*/ 28 h 67"/>
                <a:gd name="T58" fmla="*/ 199 w 458"/>
                <a:gd name="T59" fmla="*/ 39 h 67"/>
                <a:gd name="T60" fmla="*/ 222 w 458"/>
                <a:gd name="T61" fmla="*/ 28 h 67"/>
                <a:gd name="T62" fmla="*/ 189 w 458"/>
                <a:gd name="T63" fmla="*/ 28 h 67"/>
                <a:gd name="T64" fmla="*/ 166 w 458"/>
                <a:gd name="T65" fmla="*/ 39 h 67"/>
                <a:gd name="T66" fmla="*/ 189 w 458"/>
                <a:gd name="T67" fmla="*/ 28 h 67"/>
                <a:gd name="T68" fmla="*/ 154 w 458"/>
                <a:gd name="T69" fmla="*/ 28 h 67"/>
                <a:gd name="T70" fmla="*/ 132 w 458"/>
                <a:gd name="T71" fmla="*/ 39 h 67"/>
                <a:gd name="T72" fmla="*/ 154 w 458"/>
                <a:gd name="T73" fmla="*/ 2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8" h="67">
                  <a:moveTo>
                    <a:pt x="121" y="28"/>
                  </a:moveTo>
                  <a:lnTo>
                    <a:pt x="98" y="28"/>
                  </a:lnTo>
                  <a:lnTo>
                    <a:pt x="98" y="39"/>
                  </a:lnTo>
                  <a:lnTo>
                    <a:pt x="121" y="39"/>
                  </a:lnTo>
                  <a:lnTo>
                    <a:pt x="121" y="28"/>
                  </a:lnTo>
                  <a:lnTo>
                    <a:pt x="121" y="28"/>
                  </a:lnTo>
                  <a:close/>
                  <a:moveTo>
                    <a:pt x="0" y="33"/>
                  </a:moveTo>
                  <a:lnTo>
                    <a:pt x="69" y="0"/>
                  </a:lnTo>
                  <a:lnTo>
                    <a:pt x="69" y="28"/>
                  </a:lnTo>
                  <a:lnTo>
                    <a:pt x="88" y="28"/>
                  </a:lnTo>
                  <a:lnTo>
                    <a:pt x="88" y="39"/>
                  </a:lnTo>
                  <a:lnTo>
                    <a:pt x="69" y="39"/>
                  </a:lnTo>
                  <a:lnTo>
                    <a:pt x="69" y="67"/>
                  </a:lnTo>
                  <a:lnTo>
                    <a:pt x="0" y="33"/>
                  </a:lnTo>
                  <a:lnTo>
                    <a:pt x="0" y="33"/>
                  </a:lnTo>
                  <a:close/>
                  <a:moveTo>
                    <a:pt x="458" y="28"/>
                  </a:moveTo>
                  <a:lnTo>
                    <a:pt x="435" y="28"/>
                  </a:lnTo>
                  <a:lnTo>
                    <a:pt x="435" y="39"/>
                  </a:lnTo>
                  <a:lnTo>
                    <a:pt x="458" y="39"/>
                  </a:lnTo>
                  <a:lnTo>
                    <a:pt x="458" y="28"/>
                  </a:lnTo>
                  <a:lnTo>
                    <a:pt x="458" y="28"/>
                  </a:lnTo>
                  <a:close/>
                  <a:moveTo>
                    <a:pt x="424" y="28"/>
                  </a:moveTo>
                  <a:lnTo>
                    <a:pt x="402" y="28"/>
                  </a:lnTo>
                  <a:lnTo>
                    <a:pt x="402" y="39"/>
                  </a:lnTo>
                  <a:lnTo>
                    <a:pt x="424" y="39"/>
                  </a:lnTo>
                  <a:lnTo>
                    <a:pt x="424" y="28"/>
                  </a:lnTo>
                  <a:lnTo>
                    <a:pt x="424" y="28"/>
                  </a:lnTo>
                  <a:close/>
                  <a:moveTo>
                    <a:pt x="391" y="28"/>
                  </a:moveTo>
                  <a:lnTo>
                    <a:pt x="368" y="28"/>
                  </a:lnTo>
                  <a:lnTo>
                    <a:pt x="368" y="39"/>
                  </a:lnTo>
                  <a:lnTo>
                    <a:pt x="391" y="39"/>
                  </a:lnTo>
                  <a:lnTo>
                    <a:pt x="391" y="28"/>
                  </a:lnTo>
                  <a:lnTo>
                    <a:pt x="391" y="28"/>
                  </a:lnTo>
                  <a:close/>
                  <a:moveTo>
                    <a:pt x="356" y="28"/>
                  </a:moveTo>
                  <a:lnTo>
                    <a:pt x="334" y="28"/>
                  </a:lnTo>
                  <a:lnTo>
                    <a:pt x="334" y="39"/>
                  </a:lnTo>
                  <a:lnTo>
                    <a:pt x="356" y="39"/>
                  </a:lnTo>
                  <a:lnTo>
                    <a:pt x="356" y="28"/>
                  </a:lnTo>
                  <a:lnTo>
                    <a:pt x="356" y="28"/>
                  </a:lnTo>
                  <a:close/>
                  <a:moveTo>
                    <a:pt x="323" y="28"/>
                  </a:moveTo>
                  <a:lnTo>
                    <a:pt x="301" y="28"/>
                  </a:lnTo>
                  <a:lnTo>
                    <a:pt x="301" y="39"/>
                  </a:lnTo>
                  <a:lnTo>
                    <a:pt x="323" y="39"/>
                  </a:lnTo>
                  <a:lnTo>
                    <a:pt x="323" y="28"/>
                  </a:lnTo>
                  <a:lnTo>
                    <a:pt x="323" y="28"/>
                  </a:lnTo>
                  <a:close/>
                  <a:moveTo>
                    <a:pt x="290" y="28"/>
                  </a:moveTo>
                  <a:lnTo>
                    <a:pt x="267" y="28"/>
                  </a:lnTo>
                  <a:lnTo>
                    <a:pt x="267" y="39"/>
                  </a:lnTo>
                  <a:lnTo>
                    <a:pt x="290" y="39"/>
                  </a:lnTo>
                  <a:lnTo>
                    <a:pt x="290" y="28"/>
                  </a:lnTo>
                  <a:lnTo>
                    <a:pt x="290" y="28"/>
                  </a:lnTo>
                  <a:close/>
                  <a:moveTo>
                    <a:pt x="255" y="28"/>
                  </a:moveTo>
                  <a:lnTo>
                    <a:pt x="233" y="28"/>
                  </a:lnTo>
                  <a:lnTo>
                    <a:pt x="233" y="39"/>
                  </a:lnTo>
                  <a:lnTo>
                    <a:pt x="255" y="39"/>
                  </a:lnTo>
                  <a:lnTo>
                    <a:pt x="255" y="28"/>
                  </a:lnTo>
                  <a:lnTo>
                    <a:pt x="255" y="28"/>
                  </a:lnTo>
                  <a:close/>
                  <a:moveTo>
                    <a:pt x="222" y="28"/>
                  </a:moveTo>
                  <a:lnTo>
                    <a:pt x="199" y="28"/>
                  </a:lnTo>
                  <a:lnTo>
                    <a:pt x="199" y="39"/>
                  </a:lnTo>
                  <a:lnTo>
                    <a:pt x="222" y="39"/>
                  </a:lnTo>
                  <a:lnTo>
                    <a:pt x="222" y="28"/>
                  </a:lnTo>
                  <a:lnTo>
                    <a:pt x="222" y="28"/>
                  </a:lnTo>
                  <a:close/>
                  <a:moveTo>
                    <a:pt x="189" y="28"/>
                  </a:moveTo>
                  <a:lnTo>
                    <a:pt x="166" y="28"/>
                  </a:lnTo>
                  <a:lnTo>
                    <a:pt x="166" y="39"/>
                  </a:lnTo>
                  <a:lnTo>
                    <a:pt x="189" y="39"/>
                  </a:lnTo>
                  <a:lnTo>
                    <a:pt x="189" y="28"/>
                  </a:lnTo>
                  <a:lnTo>
                    <a:pt x="189" y="28"/>
                  </a:lnTo>
                  <a:close/>
                  <a:moveTo>
                    <a:pt x="154" y="28"/>
                  </a:moveTo>
                  <a:lnTo>
                    <a:pt x="132" y="28"/>
                  </a:lnTo>
                  <a:lnTo>
                    <a:pt x="132" y="39"/>
                  </a:lnTo>
                  <a:lnTo>
                    <a:pt x="154" y="39"/>
                  </a:lnTo>
                  <a:lnTo>
                    <a:pt x="154" y="28"/>
                  </a:lnTo>
                  <a:lnTo>
                    <a:pt x="15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46"/>
            <p:cNvSpPr>
              <a:spLocks noEditPoints="1"/>
            </p:cNvSpPr>
            <p:nvPr/>
          </p:nvSpPr>
          <p:spPr bwMode="auto">
            <a:xfrm>
              <a:off x="2549" y="564"/>
              <a:ext cx="391" cy="69"/>
            </a:xfrm>
            <a:custGeom>
              <a:avLst/>
              <a:gdLst>
                <a:gd name="T0" fmla="*/ 121 w 391"/>
                <a:gd name="T1" fmla="*/ 28 h 69"/>
                <a:gd name="T2" fmla="*/ 98 w 391"/>
                <a:gd name="T3" fmla="*/ 28 h 69"/>
                <a:gd name="T4" fmla="*/ 98 w 391"/>
                <a:gd name="T5" fmla="*/ 40 h 69"/>
                <a:gd name="T6" fmla="*/ 121 w 391"/>
                <a:gd name="T7" fmla="*/ 40 h 69"/>
                <a:gd name="T8" fmla="*/ 121 w 391"/>
                <a:gd name="T9" fmla="*/ 28 h 69"/>
                <a:gd name="T10" fmla="*/ 121 w 391"/>
                <a:gd name="T11" fmla="*/ 28 h 69"/>
                <a:gd name="T12" fmla="*/ 0 w 391"/>
                <a:gd name="T13" fmla="*/ 34 h 69"/>
                <a:gd name="T14" fmla="*/ 69 w 391"/>
                <a:gd name="T15" fmla="*/ 0 h 69"/>
                <a:gd name="T16" fmla="*/ 69 w 391"/>
                <a:gd name="T17" fmla="*/ 28 h 69"/>
                <a:gd name="T18" fmla="*/ 88 w 391"/>
                <a:gd name="T19" fmla="*/ 28 h 69"/>
                <a:gd name="T20" fmla="*/ 88 w 391"/>
                <a:gd name="T21" fmla="*/ 40 h 69"/>
                <a:gd name="T22" fmla="*/ 69 w 391"/>
                <a:gd name="T23" fmla="*/ 40 h 69"/>
                <a:gd name="T24" fmla="*/ 69 w 391"/>
                <a:gd name="T25" fmla="*/ 69 h 69"/>
                <a:gd name="T26" fmla="*/ 0 w 391"/>
                <a:gd name="T27" fmla="*/ 34 h 69"/>
                <a:gd name="T28" fmla="*/ 0 w 391"/>
                <a:gd name="T29" fmla="*/ 34 h 69"/>
                <a:gd name="T30" fmla="*/ 391 w 391"/>
                <a:gd name="T31" fmla="*/ 28 h 69"/>
                <a:gd name="T32" fmla="*/ 368 w 391"/>
                <a:gd name="T33" fmla="*/ 28 h 69"/>
                <a:gd name="T34" fmla="*/ 368 w 391"/>
                <a:gd name="T35" fmla="*/ 40 h 69"/>
                <a:gd name="T36" fmla="*/ 391 w 391"/>
                <a:gd name="T37" fmla="*/ 40 h 69"/>
                <a:gd name="T38" fmla="*/ 391 w 391"/>
                <a:gd name="T39" fmla="*/ 28 h 69"/>
                <a:gd name="T40" fmla="*/ 391 w 391"/>
                <a:gd name="T41" fmla="*/ 28 h 69"/>
                <a:gd name="T42" fmla="*/ 357 w 391"/>
                <a:gd name="T43" fmla="*/ 28 h 69"/>
                <a:gd name="T44" fmla="*/ 335 w 391"/>
                <a:gd name="T45" fmla="*/ 28 h 69"/>
                <a:gd name="T46" fmla="*/ 335 w 391"/>
                <a:gd name="T47" fmla="*/ 40 h 69"/>
                <a:gd name="T48" fmla="*/ 357 w 391"/>
                <a:gd name="T49" fmla="*/ 40 h 69"/>
                <a:gd name="T50" fmla="*/ 357 w 391"/>
                <a:gd name="T51" fmla="*/ 28 h 69"/>
                <a:gd name="T52" fmla="*/ 357 w 391"/>
                <a:gd name="T53" fmla="*/ 28 h 69"/>
                <a:gd name="T54" fmla="*/ 323 w 391"/>
                <a:gd name="T55" fmla="*/ 28 h 69"/>
                <a:gd name="T56" fmla="*/ 301 w 391"/>
                <a:gd name="T57" fmla="*/ 28 h 69"/>
                <a:gd name="T58" fmla="*/ 301 w 391"/>
                <a:gd name="T59" fmla="*/ 40 h 69"/>
                <a:gd name="T60" fmla="*/ 323 w 391"/>
                <a:gd name="T61" fmla="*/ 40 h 69"/>
                <a:gd name="T62" fmla="*/ 323 w 391"/>
                <a:gd name="T63" fmla="*/ 28 h 69"/>
                <a:gd name="T64" fmla="*/ 323 w 391"/>
                <a:gd name="T65" fmla="*/ 28 h 69"/>
                <a:gd name="T66" fmla="*/ 290 w 391"/>
                <a:gd name="T67" fmla="*/ 28 h 69"/>
                <a:gd name="T68" fmla="*/ 267 w 391"/>
                <a:gd name="T69" fmla="*/ 28 h 69"/>
                <a:gd name="T70" fmla="*/ 267 w 391"/>
                <a:gd name="T71" fmla="*/ 40 h 69"/>
                <a:gd name="T72" fmla="*/ 290 w 391"/>
                <a:gd name="T73" fmla="*/ 40 h 69"/>
                <a:gd name="T74" fmla="*/ 290 w 391"/>
                <a:gd name="T75" fmla="*/ 28 h 69"/>
                <a:gd name="T76" fmla="*/ 290 w 391"/>
                <a:gd name="T77" fmla="*/ 28 h 69"/>
                <a:gd name="T78" fmla="*/ 255 w 391"/>
                <a:gd name="T79" fmla="*/ 28 h 69"/>
                <a:gd name="T80" fmla="*/ 234 w 391"/>
                <a:gd name="T81" fmla="*/ 28 h 69"/>
                <a:gd name="T82" fmla="*/ 234 w 391"/>
                <a:gd name="T83" fmla="*/ 40 h 69"/>
                <a:gd name="T84" fmla="*/ 255 w 391"/>
                <a:gd name="T85" fmla="*/ 40 h 69"/>
                <a:gd name="T86" fmla="*/ 255 w 391"/>
                <a:gd name="T87" fmla="*/ 28 h 69"/>
                <a:gd name="T88" fmla="*/ 255 w 391"/>
                <a:gd name="T89" fmla="*/ 28 h 69"/>
                <a:gd name="T90" fmla="*/ 222 w 391"/>
                <a:gd name="T91" fmla="*/ 28 h 69"/>
                <a:gd name="T92" fmla="*/ 200 w 391"/>
                <a:gd name="T93" fmla="*/ 28 h 69"/>
                <a:gd name="T94" fmla="*/ 200 w 391"/>
                <a:gd name="T95" fmla="*/ 40 h 69"/>
                <a:gd name="T96" fmla="*/ 222 w 391"/>
                <a:gd name="T97" fmla="*/ 40 h 69"/>
                <a:gd name="T98" fmla="*/ 222 w 391"/>
                <a:gd name="T99" fmla="*/ 28 h 69"/>
                <a:gd name="T100" fmla="*/ 222 w 391"/>
                <a:gd name="T101" fmla="*/ 28 h 69"/>
                <a:gd name="T102" fmla="*/ 189 w 391"/>
                <a:gd name="T103" fmla="*/ 28 h 69"/>
                <a:gd name="T104" fmla="*/ 166 w 391"/>
                <a:gd name="T105" fmla="*/ 28 h 69"/>
                <a:gd name="T106" fmla="*/ 166 w 391"/>
                <a:gd name="T107" fmla="*/ 40 h 69"/>
                <a:gd name="T108" fmla="*/ 189 w 391"/>
                <a:gd name="T109" fmla="*/ 40 h 69"/>
                <a:gd name="T110" fmla="*/ 189 w 391"/>
                <a:gd name="T111" fmla="*/ 28 h 69"/>
                <a:gd name="T112" fmla="*/ 189 w 391"/>
                <a:gd name="T113" fmla="*/ 28 h 69"/>
                <a:gd name="T114" fmla="*/ 154 w 391"/>
                <a:gd name="T115" fmla="*/ 28 h 69"/>
                <a:gd name="T116" fmla="*/ 133 w 391"/>
                <a:gd name="T117" fmla="*/ 28 h 69"/>
                <a:gd name="T118" fmla="*/ 133 w 391"/>
                <a:gd name="T119" fmla="*/ 40 h 69"/>
                <a:gd name="T120" fmla="*/ 154 w 391"/>
                <a:gd name="T121" fmla="*/ 40 h 69"/>
                <a:gd name="T122" fmla="*/ 154 w 391"/>
                <a:gd name="T123" fmla="*/ 28 h 69"/>
                <a:gd name="T124" fmla="*/ 154 w 391"/>
                <a:gd name="T125" fmla="*/ 2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1" h="69">
                  <a:moveTo>
                    <a:pt x="121" y="28"/>
                  </a:moveTo>
                  <a:lnTo>
                    <a:pt x="98" y="28"/>
                  </a:lnTo>
                  <a:lnTo>
                    <a:pt x="98" y="40"/>
                  </a:lnTo>
                  <a:lnTo>
                    <a:pt x="121" y="40"/>
                  </a:lnTo>
                  <a:lnTo>
                    <a:pt x="121" y="28"/>
                  </a:lnTo>
                  <a:lnTo>
                    <a:pt x="121" y="28"/>
                  </a:lnTo>
                  <a:close/>
                  <a:moveTo>
                    <a:pt x="0" y="34"/>
                  </a:moveTo>
                  <a:lnTo>
                    <a:pt x="69" y="0"/>
                  </a:lnTo>
                  <a:lnTo>
                    <a:pt x="69" y="28"/>
                  </a:lnTo>
                  <a:lnTo>
                    <a:pt x="88" y="28"/>
                  </a:lnTo>
                  <a:lnTo>
                    <a:pt x="88" y="40"/>
                  </a:lnTo>
                  <a:lnTo>
                    <a:pt x="69" y="40"/>
                  </a:lnTo>
                  <a:lnTo>
                    <a:pt x="69" y="69"/>
                  </a:lnTo>
                  <a:lnTo>
                    <a:pt x="0" y="34"/>
                  </a:lnTo>
                  <a:lnTo>
                    <a:pt x="0" y="34"/>
                  </a:lnTo>
                  <a:close/>
                  <a:moveTo>
                    <a:pt x="391" y="28"/>
                  </a:moveTo>
                  <a:lnTo>
                    <a:pt x="368" y="28"/>
                  </a:lnTo>
                  <a:lnTo>
                    <a:pt x="368" y="40"/>
                  </a:lnTo>
                  <a:lnTo>
                    <a:pt x="391" y="40"/>
                  </a:lnTo>
                  <a:lnTo>
                    <a:pt x="391" y="28"/>
                  </a:lnTo>
                  <a:lnTo>
                    <a:pt x="391" y="28"/>
                  </a:lnTo>
                  <a:close/>
                  <a:moveTo>
                    <a:pt x="357" y="28"/>
                  </a:moveTo>
                  <a:lnTo>
                    <a:pt x="335" y="28"/>
                  </a:lnTo>
                  <a:lnTo>
                    <a:pt x="335" y="40"/>
                  </a:lnTo>
                  <a:lnTo>
                    <a:pt x="357" y="40"/>
                  </a:lnTo>
                  <a:lnTo>
                    <a:pt x="357" y="28"/>
                  </a:lnTo>
                  <a:lnTo>
                    <a:pt x="357" y="28"/>
                  </a:lnTo>
                  <a:close/>
                  <a:moveTo>
                    <a:pt x="323" y="28"/>
                  </a:moveTo>
                  <a:lnTo>
                    <a:pt x="301" y="28"/>
                  </a:lnTo>
                  <a:lnTo>
                    <a:pt x="301" y="40"/>
                  </a:lnTo>
                  <a:lnTo>
                    <a:pt x="323" y="40"/>
                  </a:lnTo>
                  <a:lnTo>
                    <a:pt x="323" y="28"/>
                  </a:lnTo>
                  <a:lnTo>
                    <a:pt x="323" y="28"/>
                  </a:lnTo>
                  <a:close/>
                  <a:moveTo>
                    <a:pt x="290" y="28"/>
                  </a:moveTo>
                  <a:lnTo>
                    <a:pt x="267" y="28"/>
                  </a:lnTo>
                  <a:lnTo>
                    <a:pt x="267" y="40"/>
                  </a:lnTo>
                  <a:lnTo>
                    <a:pt x="290" y="40"/>
                  </a:lnTo>
                  <a:lnTo>
                    <a:pt x="290" y="28"/>
                  </a:lnTo>
                  <a:lnTo>
                    <a:pt x="290" y="28"/>
                  </a:lnTo>
                  <a:close/>
                  <a:moveTo>
                    <a:pt x="255" y="28"/>
                  </a:moveTo>
                  <a:lnTo>
                    <a:pt x="234" y="28"/>
                  </a:lnTo>
                  <a:lnTo>
                    <a:pt x="234" y="40"/>
                  </a:lnTo>
                  <a:lnTo>
                    <a:pt x="255" y="40"/>
                  </a:lnTo>
                  <a:lnTo>
                    <a:pt x="255" y="28"/>
                  </a:lnTo>
                  <a:lnTo>
                    <a:pt x="255" y="28"/>
                  </a:lnTo>
                  <a:close/>
                  <a:moveTo>
                    <a:pt x="222" y="28"/>
                  </a:moveTo>
                  <a:lnTo>
                    <a:pt x="200" y="28"/>
                  </a:lnTo>
                  <a:lnTo>
                    <a:pt x="200" y="40"/>
                  </a:lnTo>
                  <a:lnTo>
                    <a:pt x="222" y="40"/>
                  </a:lnTo>
                  <a:lnTo>
                    <a:pt x="222" y="28"/>
                  </a:lnTo>
                  <a:lnTo>
                    <a:pt x="222" y="28"/>
                  </a:lnTo>
                  <a:close/>
                  <a:moveTo>
                    <a:pt x="189" y="28"/>
                  </a:moveTo>
                  <a:lnTo>
                    <a:pt x="166" y="28"/>
                  </a:lnTo>
                  <a:lnTo>
                    <a:pt x="166" y="40"/>
                  </a:lnTo>
                  <a:lnTo>
                    <a:pt x="189" y="40"/>
                  </a:lnTo>
                  <a:lnTo>
                    <a:pt x="189" y="28"/>
                  </a:lnTo>
                  <a:lnTo>
                    <a:pt x="189" y="28"/>
                  </a:lnTo>
                  <a:close/>
                  <a:moveTo>
                    <a:pt x="154" y="28"/>
                  </a:moveTo>
                  <a:lnTo>
                    <a:pt x="133" y="28"/>
                  </a:lnTo>
                  <a:lnTo>
                    <a:pt x="133" y="40"/>
                  </a:lnTo>
                  <a:lnTo>
                    <a:pt x="154" y="40"/>
                  </a:lnTo>
                  <a:lnTo>
                    <a:pt x="154" y="28"/>
                  </a:lnTo>
                  <a:lnTo>
                    <a:pt x="15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47"/>
            <p:cNvSpPr>
              <a:spLocks noEditPoints="1"/>
            </p:cNvSpPr>
            <p:nvPr/>
          </p:nvSpPr>
          <p:spPr bwMode="auto">
            <a:xfrm>
              <a:off x="1459" y="1035"/>
              <a:ext cx="1298" cy="69"/>
            </a:xfrm>
            <a:custGeom>
              <a:avLst/>
              <a:gdLst>
                <a:gd name="T0" fmla="*/ 120 w 1298"/>
                <a:gd name="T1" fmla="*/ 40 h 69"/>
                <a:gd name="T2" fmla="*/ 132 w 1298"/>
                <a:gd name="T3" fmla="*/ 28 h 69"/>
                <a:gd name="T4" fmla="*/ 155 w 1298"/>
                <a:gd name="T5" fmla="*/ 28 h 69"/>
                <a:gd name="T6" fmla="*/ 188 w 1298"/>
                <a:gd name="T7" fmla="*/ 40 h 69"/>
                <a:gd name="T8" fmla="*/ 199 w 1298"/>
                <a:gd name="T9" fmla="*/ 28 h 69"/>
                <a:gd name="T10" fmla="*/ 221 w 1298"/>
                <a:gd name="T11" fmla="*/ 28 h 69"/>
                <a:gd name="T12" fmla="*/ 256 w 1298"/>
                <a:gd name="T13" fmla="*/ 40 h 69"/>
                <a:gd name="T14" fmla="*/ 267 w 1298"/>
                <a:gd name="T15" fmla="*/ 28 h 69"/>
                <a:gd name="T16" fmla="*/ 289 w 1298"/>
                <a:gd name="T17" fmla="*/ 28 h 69"/>
                <a:gd name="T18" fmla="*/ 322 w 1298"/>
                <a:gd name="T19" fmla="*/ 40 h 69"/>
                <a:gd name="T20" fmla="*/ 353 w 1298"/>
                <a:gd name="T21" fmla="*/ 40 h 69"/>
                <a:gd name="T22" fmla="*/ 333 w 1298"/>
                <a:gd name="T23" fmla="*/ 40 h 69"/>
                <a:gd name="T24" fmla="*/ 388 w 1298"/>
                <a:gd name="T25" fmla="*/ 40 h 69"/>
                <a:gd name="T26" fmla="*/ 399 w 1298"/>
                <a:gd name="T27" fmla="*/ 28 h 69"/>
                <a:gd name="T28" fmla="*/ 399 w 1298"/>
                <a:gd name="T29" fmla="*/ 40 h 69"/>
                <a:gd name="T30" fmla="*/ 455 w 1298"/>
                <a:gd name="T31" fmla="*/ 40 h 69"/>
                <a:gd name="T32" fmla="*/ 466 w 1298"/>
                <a:gd name="T33" fmla="*/ 28 h 69"/>
                <a:gd name="T34" fmla="*/ 466 w 1298"/>
                <a:gd name="T35" fmla="*/ 40 h 69"/>
                <a:gd name="T36" fmla="*/ 522 w 1298"/>
                <a:gd name="T37" fmla="*/ 40 h 69"/>
                <a:gd name="T38" fmla="*/ 534 w 1298"/>
                <a:gd name="T39" fmla="*/ 28 h 69"/>
                <a:gd name="T40" fmla="*/ 534 w 1298"/>
                <a:gd name="T41" fmla="*/ 40 h 69"/>
                <a:gd name="T42" fmla="*/ 590 w 1298"/>
                <a:gd name="T43" fmla="*/ 40 h 69"/>
                <a:gd name="T44" fmla="*/ 601 w 1298"/>
                <a:gd name="T45" fmla="*/ 28 h 69"/>
                <a:gd name="T46" fmla="*/ 601 w 1298"/>
                <a:gd name="T47" fmla="*/ 40 h 69"/>
                <a:gd name="T48" fmla="*/ 657 w 1298"/>
                <a:gd name="T49" fmla="*/ 40 h 69"/>
                <a:gd name="T50" fmla="*/ 669 w 1298"/>
                <a:gd name="T51" fmla="*/ 28 h 69"/>
                <a:gd name="T52" fmla="*/ 669 w 1298"/>
                <a:gd name="T53" fmla="*/ 40 h 69"/>
                <a:gd name="T54" fmla="*/ 725 w 1298"/>
                <a:gd name="T55" fmla="*/ 40 h 69"/>
                <a:gd name="T56" fmla="*/ 736 w 1298"/>
                <a:gd name="T57" fmla="*/ 28 h 69"/>
                <a:gd name="T58" fmla="*/ 736 w 1298"/>
                <a:gd name="T59" fmla="*/ 40 h 69"/>
                <a:gd name="T60" fmla="*/ 792 w 1298"/>
                <a:gd name="T61" fmla="*/ 40 h 69"/>
                <a:gd name="T62" fmla="*/ 803 w 1298"/>
                <a:gd name="T63" fmla="*/ 28 h 69"/>
                <a:gd name="T64" fmla="*/ 803 w 1298"/>
                <a:gd name="T65" fmla="*/ 40 h 69"/>
                <a:gd name="T66" fmla="*/ 859 w 1298"/>
                <a:gd name="T67" fmla="*/ 40 h 69"/>
                <a:gd name="T68" fmla="*/ 871 w 1298"/>
                <a:gd name="T69" fmla="*/ 28 h 69"/>
                <a:gd name="T70" fmla="*/ 871 w 1298"/>
                <a:gd name="T71" fmla="*/ 40 h 69"/>
                <a:gd name="T72" fmla="*/ 927 w 1298"/>
                <a:gd name="T73" fmla="*/ 40 h 69"/>
                <a:gd name="T74" fmla="*/ 939 w 1298"/>
                <a:gd name="T75" fmla="*/ 28 h 69"/>
                <a:gd name="T76" fmla="*/ 939 w 1298"/>
                <a:gd name="T77" fmla="*/ 40 h 69"/>
                <a:gd name="T78" fmla="*/ 995 w 1298"/>
                <a:gd name="T79" fmla="*/ 40 h 69"/>
                <a:gd name="T80" fmla="*/ 1005 w 1298"/>
                <a:gd name="T81" fmla="*/ 28 h 69"/>
                <a:gd name="T82" fmla="*/ 1005 w 1298"/>
                <a:gd name="T83" fmla="*/ 40 h 69"/>
                <a:gd name="T84" fmla="*/ 1061 w 1298"/>
                <a:gd name="T85" fmla="*/ 40 h 69"/>
                <a:gd name="T86" fmla="*/ 1073 w 1298"/>
                <a:gd name="T87" fmla="*/ 28 h 69"/>
                <a:gd name="T88" fmla="*/ 1073 w 1298"/>
                <a:gd name="T89" fmla="*/ 40 h 69"/>
                <a:gd name="T90" fmla="*/ 1129 w 1298"/>
                <a:gd name="T91" fmla="*/ 40 h 69"/>
                <a:gd name="T92" fmla="*/ 1141 w 1298"/>
                <a:gd name="T93" fmla="*/ 28 h 69"/>
                <a:gd name="T94" fmla="*/ 1141 w 1298"/>
                <a:gd name="T95" fmla="*/ 40 h 69"/>
                <a:gd name="T96" fmla="*/ 1197 w 1298"/>
                <a:gd name="T97" fmla="*/ 40 h 69"/>
                <a:gd name="T98" fmla="*/ 1207 w 1298"/>
                <a:gd name="T99" fmla="*/ 28 h 69"/>
                <a:gd name="T100" fmla="*/ 1207 w 1298"/>
                <a:gd name="T101" fmla="*/ 40 h 69"/>
                <a:gd name="T102" fmla="*/ 1265 w 1298"/>
                <a:gd name="T103" fmla="*/ 40 h 69"/>
                <a:gd name="T104" fmla="*/ 1275 w 1298"/>
                <a:gd name="T105" fmla="*/ 28 h 69"/>
                <a:gd name="T106" fmla="*/ 1275 w 1298"/>
                <a:gd name="T107" fmla="*/ 40 h 69"/>
                <a:gd name="T108" fmla="*/ 88 w 1298"/>
                <a:gd name="T109" fmla="*/ 28 h 69"/>
                <a:gd name="T110" fmla="*/ 0 w 1298"/>
                <a:gd name="T111" fmla="*/ 3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98" h="69">
                  <a:moveTo>
                    <a:pt x="120" y="28"/>
                  </a:moveTo>
                  <a:lnTo>
                    <a:pt x="98" y="28"/>
                  </a:lnTo>
                  <a:lnTo>
                    <a:pt x="98" y="40"/>
                  </a:lnTo>
                  <a:lnTo>
                    <a:pt x="120" y="40"/>
                  </a:lnTo>
                  <a:lnTo>
                    <a:pt x="120" y="28"/>
                  </a:lnTo>
                  <a:lnTo>
                    <a:pt x="120" y="28"/>
                  </a:lnTo>
                  <a:close/>
                  <a:moveTo>
                    <a:pt x="155" y="28"/>
                  </a:moveTo>
                  <a:lnTo>
                    <a:pt x="132" y="28"/>
                  </a:lnTo>
                  <a:lnTo>
                    <a:pt x="132" y="40"/>
                  </a:lnTo>
                  <a:lnTo>
                    <a:pt x="155" y="40"/>
                  </a:lnTo>
                  <a:lnTo>
                    <a:pt x="155" y="28"/>
                  </a:lnTo>
                  <a:lnTo>
                    <a:pt x="155" y="28"/>
                  </a:lnTo>
                  <a:close/>
                  <a:moveTo>
                    <a:pt x="188" y="28"/>
                  </a:moveTo>
                  <a:lnTo>
                    <a:pt x="165" y="28"/>
                  </a:lnTo>
                  <a:lnTo>
                    <a:pt x="165" y="40"/>
                  </a:lnTo>
                  <a:lnTo>
                    <a:pt x="188" y="40"/>
                  </a:lnTo>
                  <a:lnTo>
                    <a:pt x="188" y="28"/>
                  </a:lnTo>
                  <a:lnTo>
                    <a:pt x="188" y="28"/>
                  </a:lnTo>
                  <a:close/>
                  <a:moveTo>
                    <a:pt x="221" y="28"/>
                  </a:moveTo>
                  <a:lnTo>
                    <a:pt x="199" y="28"/>
                  </a:lnTo>
                  <a:lnTo>
                    <a:pt x="199" y="40"/>
                  </a:lnTo>
                  <a:lnTo>
                    <a:pt x="221" y="40"/>
                  </a:lnTo>
                  <a:lnTo>
                    <a:pt x="221" y="28"/>
                  </a:lnTo>
                  <a:lnTo>
                    <a:pt x="221" y="28"/>
                  </a:lnTo>
                  <a:close/>
                  <a:moveTo>
                    <a:pt x="256" y="28"/>
                  </a:moveTo>
                  <a:lnTo>
                    <a:pt x="233" y="28"/>
                  </a:lnTo>
                  <a:lnTo>
                    <a:pt x="233" y="40"/>
                  </a:lnTo>
                  <a:lnTo>
                    <a:pt x="256" y="40"/>
                  </a:lnTo>
                  <a:lnTo>
                    <a:pt x="256" y="28"/>
                  </a:lnTo>
                  <a:lnTo>
                    <a:pt x="256" y="28"/>
                  </a:lnTo>
                  <a:close/>
                  <a:moveTo>
                    <a:pt x="289" y="28"/>
                  </a:moveTo>
                  <a:lnTo>
                    <a:pt x="267" y="28"/>
                  </a:lnTo>
                  <a:lnTo>
                    <a:pt x="267" y="40"/>
                  </a:lnTo>
                  <a:lnTo>
                    <a:pt x="289" y="40"/>
                  </a:lnTo>
                  <a:lnTo>
                    <a:pt x="289" y="28"/>
                  </a:lnTo>
                  <a:lnTo>
                    <a:pt x="289" y="28"/>
                  </a:lnTo>
                  <a:close/>
                  <a:moveTo>
                    <a:pt x="322" y="28"/>
                  </a:moveTo>
                  <a:lnTo>
                    <a:pt x="300" y="28"/>
                  </a:lnTo>
                  <a:lnTo>
                    <a:pt x="300" y="40"/>
                  </a:lnTo>
                  <a:lnTo>
                    <a:pt x="322" y="40"/>
                  </a:lnTo>
                  <a:lnTo>
                    <a:pt x="322" y="28"/>
                  </a:lnTo>
                  <a:lnTo>
                    <a:pt x="322" y="28"/>
                  </a:lnTo>
                  <a:close/>
                  <a:moveTo>
                    <a:pt x="333" y="40"/>
                  </a:moveTo>
                  <a:lnTo>
                    <a:pt x="353" y="40"/>
                  </a:lnTo>
                  <a:lnTo>
                    <a:pt x="353" y="28"/>
                  </a:lnTo>
                  <a:lnTo>
                    <a:pt x="333" y="28"/>
                  </a:lnTo>
                  <a:lnTo>
                    <a:pt x="333" y="40"/>
                  </a:lnTo>
                  <a:lnTo>
                    <a:pt x="333" y="40"/>
                  </a:lnTo>
                  <a:close/>
                  <a:moveTo>
                    <a:pt x="365" y="40"/>
                  </a:moveTo>
                  <a:lnTo>
                    <a:pt x="365" y="28"/>
                  </a:lnTo>
                  <a:lnTo>
                    <a:pt x="388" y="28"/>
                  </a:lnTo>
                  <a:lnTo>
                    <a:pt x="388" y="40"/>
                  </a:lnTo>
                  <a:lnTo>
                    <a:pt x="365" y="40"/>
                  </a:lnTo>
                  <a:lnTo>
                    <a:pt x="365" y="40"/>
                  </a:lnTo>
                  <a:close/>
                  <a:moveTo>
                    <a:pt x="399" y="40"/>
                  </a:moveTo>
                  <a:lnTo>
                    <a:pt x="399" y="28"/>
                  </a:lnTo>
                  <a:lnTo>
                    <a:pt x="421" y="28"/>
                  </a:lnTo>
                  <a:lnTo>
                    <a:pt x="421" y="40"/>
                  </a:lnTo>
                  <a:lnTo>
                    <a:pt x="399" y="40"/>
                  </a:lnTo>
                  <a:lnTo>
                    <a:pt x="399" y="40"/>
                  </a:lnTo>
                  <a:close/>
                  <a:moveTo>
                    <a:pt x="433" y="40"/>
                  </a:moveTo>
                  <a:lnTo>
                    <a:pt x="433" y="28"/>
                  </a:lnTo>
                  <a:lnTo>
                    <a:pt x="455" y="28"/>
                  </a:lnTo>
                  <a:lnTo>
                    <a:pt x="455" y="40"/>
                  </a:lnTo>
                  <a:lnTo>
                    <a:pt x="433" y="40"/>
                  </a:lnTo>
                  <a:lnTo>
                    <a:pt x="433" y="40"/>
                  </a:lnTo>
                  <a:close/>
                  <a:moveTo>
                    <a:pt x="466" y="40"/>
                  </a:moveTo>
                  <a:lnTo>
                    <a:pt x="466" y="28"/>
                  </a:lnTo>
                  <a:lnTo>
                    <a:pt x="489" y="28"/>
                  </a:lnTo>
                  <a:lnTo>
                    <a:pt x="489" y="40"/>
                  </a:lnTo>
                  <a:lnTo>
                    <a:pt x="466" y="40"/>
                  </a:lnTo>
                  <a:lnTo>
                    <a:pt x="466" y="40"/>
                  </a:lnTo>
                  <a:close/>
                  <a:moveTo>
                    <a:pt x="500" y="40"/>
                  </a:moveTo>
                  <a:lnTo>
                    <a:pt x="500" y="28"/>
                  </a:lnTo>
                  <a:lnTo>
                    <a:pt x="522" y="28"/>
                  </a:lnTo>
                  <a:lnTo>
                    <a:pt x="522" y="40"/>
                  </a:lnTo>
                  <a:lnTo>
                    <a:pt x="500" y="40"/>
                  </a:lnTo>
                  <a:lnTo>
                    <a:pt x="500" y="40"/>
                  </a:lnTo>
                  <a:close/>
                  <a:moveTo>
                    <a:pt x="534" y="40"/>
                  </a:moveTo>
                  <a:lnTo>
                    <a:pt x="534" y="28"/>
                  </a:lnTo>
                  <a:lnTo>
                    <a:pt x="556" y="28"/>
                  </a:lnTo>
                  <a:lnTo>
                    <a:pt x="556" y="40"/>
                  </a:lnTo>
                  <a:lnTo>
                    <a:pt x="534" y="40"/>
                  </a:lnTo>
                  <a:lnTo>
                    <a:pt x="534" y="40"/>
                  </a:lnTo>
                  <a:close/>
                  <a:moveTo>
                    <a:pt x="568" y="40"/>
                  </a:moveTo>
                  <a:lnTo>
                    <a:pt x="568" y="28"/>
                  </a:lnTo>
                  <a:lnTo>
                    <a:pt x="590" y="28"/>
                  </a:lnTo>
                  <a:lnTo>
                    <a:pt x="590" y="40"/>
                  </a:lnTo>
                  <a:lnTo>
                    <a:pt x="568" y="40"/>
                  </a:lnTo>
                  <a:lnTo>
                    <a:pt x="568" y="40"/>
                  </a:lnTo>
                  <a:close/>
                  <a:moveTo>
                    <a:pt x="601" y="40"/>
                  </a:moveTo>
                  <a:lnTo>
                    <a:pt x="601" y="28"/>
                  </a:lnTo>
                  <a:lnTo>
                    <a:pt x="623" y="28"/>
                  </a:lnTo>
                  <a:lnTo>
                    <a:pt x="623" y="40"/>
                  </a:lnTo>
                  <a:lnTo>
                    <a:pt x="601" y="40"/>
                  </a:lnTo>
                  <a:lnTo>
                    <a:pt x="601" y="40"/>
                  </a:lnTo>
                  <a:close/>
                  <a:moveTo>
                    <a:pt x="635" y="40"/>
                  </a:moveTo>
                  <a:lnTo>
                    <a:pt x="635" y="28"/>
                  </a:lnTo>
                  <a:lnTo>
                    <a:pt x="657" y="28"/>
                  </a:lnTo>
                  <a:lnTo>
                    <a:pt x="657" y="40"/>
                  </a:lnTo>
                  <a:lnTo>
                    <a:pt x="635" y="40"/>
                  </a:lnTo>
                  <a:lnTo>
                    <a:pt x="635" y="40"/>
                  </a:lnTo>
                  <a:close/>
                  <a:moveTo>
                    <a:pt x="669" y="40"/>
                  </a:moveTo>
                  <a:lnTo>
                    <a:pt x="669" y="28"/>
                  </a:lnTo>
                  <a:lnTo>
                    <a:pt x="691" y="28"/>
                  </a:lnTo>
                  <a:lnTo>
                    <a:pt x="691" y="40"/>
                  </a:lnTo>
                  <a:lnTo>
                    <a:pt x="669" y="40"/>
                  </a:lnTo>
                  <a:lnTo>
                    <a:pt x="669" y="40"/>
                  </a:lnTo>
                  <a:close/>
                  <a:moveTo>
                    <a:pt x="702" y="40"/>
                  </a:moveTo>
                  <a:lnTo>
                    <a:pt x="702" y="28"/>
                  </a:lnTo>
                  <a:lnTo>
                    <a:pt x="725" y="28"/>
                  </a:lnTo>
                  <a:lnTo>
                    <a:pt x="725" y="40"/>
                  </a:lnTo>
                  <a:lnTo>
                    <a:pt x="702" y="40"/>
                  </a:lnTo>
                  <a:lnTo>
                    <a:pt x="702" y="40"/>
                  </a:lnTo>
                  <a:close/>
                  <a:moveTo>
                    <a:pt x="736" y="40"/>
                  </a:moveTo>
                  <a:lnTo>
                    <a:pt x="736" y="28"/>
                  </a:lnTo>
                  <a:lnTo>
                    <a:pt x="758" y="28"/>
                  </a:lnTo>
                  <a:lnTo>
                    <a:pt x="758" y="40"/>
                  </a:lnTo>
                  <a:lnTo>
                    <a:pt x="736" y="40"/>
                  </a:lnTo>
                  <a:lnTo>
                    <a:pt x="736" y="40"/>
                  </a:lnTo>
                  <a:close/>
                  <a:moveTo>
                    <a:pt x="770" y="40"/>
                  </a:moveTo>
                  <a:lnTo>
                    <a:pt x="770" y="28"/>
                  </a:lnTo>
                  <a:lnTo>
                    <a:pt x="792" y="28"/>
                  </a:lnTo>
                  <a:lnTo>
                    <a:pt x="792" y="40"/>
                  </a:lnTo>
                  <a:lnTo>
                    <a:pt x="770" y="40"/>
                  </a:lnTo>
                  <a:lnTo>
                    <a:pt x="770" y="40"/>
                  </a:lnTo>
                  <a:close/>
                  <a:moveTo>
                    <a:pt x="803" y="40"/>
                  </a:moveTo>
                  <a:lnTo>
                    <a:pt x="803" y="28"/>
                  </a:lnTo>
                  <a:lnTo>
                    <a:pt x="826" y="28"/>
                  </a:lnTo>
                  <a:lnTo>
                    <a:pt x="826" y="40"/>
                  </a:lnTo>
                  <a:lnTo>
                    <a:pt x="803" y="40"/>
                  </a:lnTo>
                  <a:lnTo>
                    <a:pt x="803" y="40"/>
                  </a:lnTo>
                  <a:close/>
                  <a:moveTo>
                    <a:pt x="838" y="40"/>
                  </a:moveTo>
                  <a:lnTo>
                    <a:pt x="838" y="28"/>
                  </a:lnTo>
                  <a:lnTo>
                    <a:pt x="859" y="28"/>
                  </a:lnTo>
                  <a:lnTo>
                    <a:pt x="859" y="40"/>
                  </a:lnTo>
                  <a:lnTo>
                    <a:pt x="838" y="40"/>
                  </a:lnTo>
                  <a:lnTo>
                    <a:pt x="838" y="40"/>
                  </a:lnTo>
                  <a:close/>
                  <a:moveTo>
                    <a:pt x="871" y="40"/>
                  </a:moveTo>
                  <a:lnTo>
                    <a:pt x="871" y="28"/>
                  </a:lnTo>
                  <a:lnTo>
                    <a:pt x="893" y="28"/>
                  </a:lnTo>
                  <a:lnTo>
                    <a:pt x="893" y="40"/>
                  </a:lnTo>
                  <a:lnTo>
                    <a:pt x="871" y="40"/>
                  </a:lnTo>
                  <a:lnTo>
                    <a:pt x="871" y="40"/>
                  </a:lnTo>
                  <a:close/>
                  <a:moveTo>
                    <a:pt x="904" y="40"/>
                  </a:moveTo>
                  <a:lnTo>
                    <a:pt x="904" y="28"/>
                  </a:lnTo>
                  <a:lnTo>
                    <a:pt x="927" y="28"/>
                  </a:lnTo>
                  <a:lnTo>
                    <a:pt x="927" y="40"/>
                  </a:lnTo>
                  <a:lnTo>
                    <a:pt x="904" y="40"/>
                  </a:lnTo>
                  <a:lnTo>
                    <a:pt x="904" y="40"/>
                  </a:lnTo>
                  <a:close/>
                  <a:moveTo>
                    <a:pt x="939" y="40"/>
                  </a:moveTo>
                  <a:lnTo>
                    <a:pt x="939" y="28"/>
                  </a:lnTo>
                  <a:lnTo>
                    <a:pt x="960" y="28"/>
                  </a:lnTo>
                  <a:lnTo>
                    <a:pt x="960" y="40"/>
                  </a:lnTo>
                  <a:lnTo>
                    <a:pt x="939" y="40"/>
                  </a:lnTo>
                  <a:lnTo>
                    <a:pt x="939" y="40"/>
                  </a:lnTo>
                  <a:close/>
                  <a:moveTo>
                    <a:pt x="972" y="40"/>
                  </a:moveTo>
                  <a:lnTo>
                    <a:pt x="972" y="28"/>
                  </a:lnTo>
                  <a:lnTo>
                    <a:pt x="995" y="28"/>
                  </a:lnTo>
                  <a:lnTo>
                    <a:pt x="995" y="40"/>
                  </a:lnTo>
                  <a:lnTo>
                    <a:pt x="972" y="40"/>
                  </a:lnTo>
                  <a:lnTo>
                    <a:pt x="972" y="40"/>
                  </a:lnTo>
                  <a:close/>
                  <a:moveTo>
                    <a:pt x="1005" y="40"/>
                  </a:moveTo>
                  <a:lnTo>
                    <a:pt x="1005" y="28"/>
                  </a:lnTo>
                  <a:lnTo>
                    <a:pt x="1028" y="28"/>
                  </a:lnTo>
                  <a:lnTo>
                    <a:pt x="1028" y="40"/>
                  </a:lnTo>
                  <a:lnTo>
                    <a:pt x="1005" y="40"/>
                  </a:lnTo>
                  <a:lnTo>
                    <a:pt x="1005" y="40"/>
                  </a:lnTo>
                  <a:close/>
                  <a:moveTo>
                    <a:pt x="1040" y="40"/>
                  </a:moveTo>
                  <a:lnTo>
                    <a:pt x="1040" y="28"/>
                  </a:lnTo>
                  <a:lnTo>
                    <a:pt x="1061" y="28"/>
                  </a:lnTo>
                  <a:lnTo>
                    <a:pt x="1061" y="40"/>
                  </a:lnTo>
                  <a:lnTo>
                    <a:pt x="1040" y="40"/>
                  </a:lnTo>
                  <a:lnTo>
                    <a:pt x="1040" y="40"/>
                  </a:lnTo>
                  <a:close/>
                  <a:moveTo>
                    <a:pt x="1073" y="40"/>
                  </a:moveTo>
                  <a:lnTo>
                    <a:pt x="1073" y="28"/>
                  </a:lnTo>
                  <a:lnTo>
                    <a:pt x="1096" y="28"/>
                  </a:lnTo>
                  <a:lnTo>
                    <a:pt x="1096" y="40"/>
                  </a:lnTo>
                  <a:lnTo>
                    <a:pt x="1073" y="40"/>
                  </a:lnTo>
                  <a:lnTo>
                    <a:pt x="1073" y="40"/>
                  </a:lnTo>
                  <a:close/>
                  <a:moveTo>
                    <a:pt x="1106" y="40"/>
                  </a:moveTo>
                  <a:lnTo>
                    <a:pt x="1106" y="28"/>
                  </a:lnTo>
                  <a:lnTo>
                    <a:pt x="1129" y="28"/>
                  </a:lnTo>
                  <a:lnTo>
                    <a:pt x="1129" y="40"/>
                  </a:lnTo>
                  <a:lnTo>
                    <a:pt x="1106" y="40"/>
                  </a:lnTo>
                  <a:lnTo>
                    <a:pt x="1106" y="40"/>
                  </a:lnTo>
                  <a:close/>
                  <a:moveTo>
                    <a:pt x="1141" y="40"/>
                  </a:moveTo>
                  <a:lnTo>
                    <a:pt x="1141" y="28"/>
                  </a:lnTo>
                  <a:lnTo>
                    <a:pt x="1163" y="28"/>
                  </a:lnTo>
                  <a:lnTo>
                    <a:pt x="1163" y="40"/>
                  </a:lnTo>
                  <a:lnTo>
                    <a:pt x="1141" y="40"/>
                  </a:lnTo>
                  <a:lnTo>
                    <a:pt x="1141" y="40"/>
                  </a:lnTo>
                  <a:close/>
                  <a:moveTo>
                    <a:pt x="1174" y="40"/>
                  </a:moveTo>
                  <a:lnTo>
                    <a:pt x="1174" y="28"/>
                  </a:lnTo>
                  <a:lnTo>
                    <a:pt x="1197" y="28"/>
                  </a:lnTo>
                  <a:lnTo>
                    <a:pt x="1197" y="40"/>
                  </a:lnTo>
                  <a:lnTo>
                    <a:pt x="1174" y="40"/>
                  </a:lnTo>
                  <a:lnTo>
                    <a:pt x="1174" y="40"/>
                  </a:lnTo>
                  <a:close/>
                  <a:moveTo>
                    <a:pt x="1207" y="40"/>
                  </a:moveTo>
                  <a:lnTo>
                    <a:pt x="1207" y="28"/>
                  </a:lnTo>
                  <a:lnTo>
                    <a:pt x="1230" y="28"/>
                  </a:lnTo>
                  <a:lnTo>
                    <a:pt x="1230" y="40"/>
                  </a:lnTo>
                  <a:lnTo>
                    <a:pt x="1207" y="40"/>
                  </a:lnTo>
                  <a:lnTo>
                    <a:pt x="1207" y="40"/>
                  </a:lnTo>
                  <a:close/>
                  <a:moveTo>
                    <a:pt x="1242" y="40"/>
                  </a:moveTo>
                  <a:lnTo>
                    <a:pt x="1242" y="28"/>
                  </a:lnTo>
                  <a:lnTo>
                    <a:pt x="1265" y="28"/>
                  </a:lnTo>
                  <a:lnTo>
                    <a:pt x="1265" y="40"/>
                  </a:lnTo>
                  <a:lnTo>
                    <a:pt x="1242" y="40"/>
                  </a:lnTo>
                  <a:lnTo>
                    <a:pt x="1242" y="40"/>
                  </a:lnTo>
                  <a:close/>
                  <a:moveTo>
                    <a:pt x="1275" y="40"/>
                  </a:moveTo>
                  <a:lnTo>
                    <a:pt x="1275" y="28"/>
                  </a:lnTo>
                  <a:lnTo>
                    <a:pt x="1298" y="28"/>
                  </a:lnTo>
                  <a:lnTo>
                    <a:pt x="1298" y="40"/>
                  </a:lnTo>
                  <a:lnTo>
                    <a:pt x="1275" y="40"/>
                  </a:lnTo>
                  <a:lnTo>
                    <a:pt x="1275" y="40"/>
                  </a:lnTo>
                  <a:close/>
                  <a:moveTo>
                    <a:pt x="0" y="34"/>
                  </a:moveTo>
                  <a:lnTo>
                    <a:pt x="69" y="0"/>
                  </a:lnTo>
                  <a:lnTo>
                    <a:pt x="69" y="28"/>
                  </a:lnTo>
                  <a:lnTo>
                    <a:pt x="88" y="28"/>
                  </a:lnTo>
                  <a:lnTo>
                    <a:pt x="88" y="40"/>
                  </a:lnTo>
                  <a:lnTo>
                    <a:pt x="69" y="40"/>
                  </a:lnTo>
                  <a:lnTo>
                    <a:pt x="69" y="69"/>
                  </a:lnTo>
                  <a:lnTo>
                    <a:pt x="0" y="34"/>
                  </a:lnTo>
                  <a:lnTo>
                    <a:pt x="0"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48"/>
            <p:cNvSpPr>
              <a:spLocks noEditPoints="1"/>
            </p:cNvSpPr>
            <p:nvPr/>
          </p:nvSpPr>
          <p:spPr bwMode="auto">
            <a:xfrm>
              <a:off x="1533" y="2340"/>
              <a:ext cx="961" cy="69"/>
            </a:xfrm>
            <a:custGeom>
              <a:avLst/>
              <a:gdLst>
                <a:gd name="T0" fmla="*/ 99 w 961"/>
                <a:gd name="T1" fmla="*/ 40 h 69"/>
                <a:gd name="T2" fmla="*/ 121 w 961"/>
                <a:gd name="T3" fmla="*/ 28 h 69"/>
                <a:gd name="T4" fmla="*/ 133 w 961"/>
                <a:gd name="T5" fmla="*/ 40 h 69"/>
                <a:gd name="T6" fmla="*/ 156 w 961"/>
                <a:gd name="T7" fmla="*/ 28 h 69"/>
                <a:gd name="T8" fmla="*/ 166 w 961"/>
                <a:gd name="T9" fmla="*/ 40 h 69"/>
                <a:gd name="T10" fmla="*/ 189 w 961"/>
                <a:gd name="T11" fmla="*/ 28 h 69"/>
                <a:gd name="T12" fmla="*/ 200 w 961"/>
                <a:gd name="T13" fmla="*/ 40 h 69"/>
                <a:gd name="T14" fmla="*/ 222 w 961"/>
                <a:gd name="T15" fmla="*/ 28 h 69"/>
                <a:gd name="T16" fmla="*/ 234 w 961"/>
                <a:gd name="T17" fmla="*/ 40 h 69"/>
                <a:gd name="T18" fmla="*/ 257 w 961"/>
                <a:gd name="T19" fmla="*/ 28 h 69"/>
                <a:gd name="T20" fmla="*/ 267 w 961"/>
                <a:gd name="T21" fmla="*/ 40 h 69"/>
                <a:gd name="T22" fmla="*/ 290 w 961"/>
                <a:gd name="T23" fmla="*/ 28 h 69"/>
                <a:gd name="T24" fmla="*/ 301 w 961"/>
                <a:gd name="T25" fmla="*/ 40 h 69"/>
                <a:gd name="T26" fmla="*/ 323 w 961"/>
                <a:gd name="T27" fmla="*/ 28 h 69"/>
                <a:gd name="T28" fmla="*/ 335 w 961"/>
                <a:gd name="T29" fmla="*/ 40 h 69"/>
                <a:gd name="T30" fmla="*/ 358 w 961"/>
                <a:gd name="T31" fmla="*/ 28 h 69"/>
                <a:gd name="T32" fmla="*/ 369 w 961"/>
                <a:gd name="T33" fmla="*/ 40 h 69"/>
                <a:gd name="T34" fmla="*/ 391 w 961"/>
                <a:gd name="T35" fmla="*/ 28 h 69"/>
                <a:gd name="T36" fmla="*/ 402 w 961"/>
                <a:gd name="T37" fmla="*/ 40 h 69"/>
                <a:gd name="T38" fmla="*/ 425 w 961"/>
                <a:gd name="T39" fmla="*/ 28 h 69"/>
                <a:gd name="T40" fmla="*/ 455 w 961"/>
                <a:gd name="T41" fmla="*/ 28 h 69"/>
                <a:gd name="T42" fmla="*/ 435 w 961"/>
                <a:gd name="T43" fmla="*/ 40 h 69"/>
                <a:gd name="T44" fmla="*/ 490 w 961"/>
                <a:gd name="T45" fmla="*/ 28 h 69"/>
                <a:gd name="T46" fmla="*/ 467 w 961"/>
                <a:gd name="T47" fmla="*/ 40 h 69"/>
                <a:gd name="T48" fmla="*/ 523 w 961"/>
                <a:gd name="T49" fmla="*/ 28 h 69"/>
                <a:gd name="T50" fmla="*/ 501 w 961"/>
                <a:gd name="T51" fmla="*/ 40 h 69"/>
                <a:gd name="T52" fmla="*/ 557 w 961"/>
                <a:gd name="T53" fmla="*/ 28 h 69"/>
                <a:gd name="T54" fmla="*/ 534 w 961"/>
                <a:gd name="T55" fmla="*/ 40 h 69"/>
                <a:gd name="T56" fmla="*/ 591 w 961"/>
                <a:gd name="T57" fmla="*/ 28 h 69"/>
                <a:gd name="T58" fmla="*/ 568 w 961"/>
                <a:gd name="T59" fmla="*/ 40 h 69"/>
                <a:gd name="T60" fmla="*/ 624 w 961"/>
                <a:gd name="T61" fmla="*/ 28 h 69"/>
                <a:gd name="T62" fmla="*/ 602 w 961"/>
                <a:gd name="T63" fmla="*/ 40 h 69"/>
                <a:gd name="T64" fmla="*/ 658 w 961"/>
                <a:gd name="T65" fmla="*/ 28 h 69"/>
                <a:gd name="T66" fmla="*/ 635 w 961"/>
                <a:gd name="T67" fmla="*/ 40 h 69"/>
                <a:gd name="T68" fmla="*/ 692 w 961"/>
                <a:gd name="T69" fmla="*/ 28 h 69"/>
                <a:gd name="T70" fmla="*/ 670 w 961"/>
                <a:gd name="T71" fmla="*/ 40 h 69"/>
                <a:gd name="T72" fmla="*/ 725 w 961"/>
                <a:gd name="T73" fmla="*/ 28 h 69"/>
                <a:gd name="T74" fmla="*/ 703 w 961"/>
                <a:gd name="T75" fmla="*/ 40 h 69"/>
                <a:gd name="T76" fmla="*/ 759 w 961"/>
                <a:gd name="T77" fmla="*/ 28 h 69"/>
                <a:gd name="T78" fmla="*/ 736 w 961"/>
                <a:gd name="T79" fmla="*/ 40 h 69"/>
                <a:gd name="T80" fmla="*/ 793 w 961"/>
                <a:gd name="T81" fmla="*/ 28 h 69"/>
                <a:gd name="T82" fmla="*/ 771 w 961"/>
                <a:gd name="T83" fmla="*/ 40 h 69"/>
                <a:gd name="T84" fmla="*/ 827 w 961"/>
                <a:gd name="T85" fmla="*/ 28 h 69"/>
                <a:gd name="T86" fmla="*/ 804 w 961"/>
                <a:gd name="T87" fmla="*/ 40 h 69"/>
                <a:gd name="T88" fmla="*/ 860 w 961"/>
                <a:gd name="T89" fmla="*/ 28 h 69"/>
                <a:gd name="T90" fmla="*/ 838 w 961"/>
                <a:gd name="T91" fmla="*/ 40 h 69"/>
                <a:gd name="T92" fmla="*/ 894 w 961"/>
                <a:gd name="T93" fmla="*/ 28 h 69"/>
                <a:gd name="T94" fmla="*/ 872 w 961"/>
                <a:gd name="T95" fmla="*/ 40 h 69"/>
                <a:gd name="T96" fmla="*/ 928 w 961"/>
                <a:gd name="T97" fmla="*/ 28 h 69"/>
                <a:gd name="T98" fmla="*/ 905 w 961"/>
                <a:gd name="T99" fmla="*/ 40 h 69"/>
                <a:gd name="T100" fmla="*/ 961 w 961"/>
                <a:gd name="T101" fmla="*/ 28 h 69"/>
                <a:gd name="T102" fmla="*/ 940 w 961"/>
                <a:gd name="T103" fmla="*/ 40 h 69"/>
                <a:gd name="T104" fmla="*/ 69 w 961"/>
                <a:gd name="T105" fmla="*/ 28 h 69"/>
                <a:gd name="T106" fmla="*/ 69 w 961"/>
                <a:gd name="T107" fmla="*/ 40 h 69"/>
                <a:gd name="T108" fmla="*/ 0 w 961"/>
                <a:gd name="T109" fmla="*/ 3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61" h="69">
                  <a:moveTo>
                    <a:pt x="121" y="28"/>
                  </a:moveTo>
                  <a:lnTo>
                    <a:pt x="99" y="28"/>
                  </a:lnTo>
                  <a:lnTo>
                    <a:pt x="99" y="40"/>
                  </a:lnTo>
                  <a:lnTo>
                    <a:pt x="121" y="40"/>
                  </a:lnTo>
                  <a:lnTo>
                    <a:pt x="121" y="28"/>
                  </a:lnTo>
                  <a:lnTo>
                    <a:pt x="121" y="28"/>
                  </a:lnTo>
                  <a:close/>
                  <a:moveTo>
                    <a:pt x="156" y="28"/>
                  </a:moveTo>
                  <a:lnTo>
                    <a:pt x="133" y="28"/>
                  </a:lnTo>
                  <a:lnTo>
                    <a:pt x="133" y="40"/>
                  </a:lnTo>
                  <a:lnTo>
                    <a:pt x="156" y="40"/>
                  </a:lnTo>
                  <a:lnTo>
                    <a:pt x="156" y="28"/>
                  </a:lnTo>
                  <a:lnTo>
                    <a:pt x="156" y="28"/>
                  </a:lnTo>
                  <a:close/>
                  <a:moveTo>
                    <a:pt x="189" y="28"/>
                  </a:moveTo>
                  <a:lnTo>
                    <a:pt x="166" y="28"/>
                  </a:lnTo>
                  <a:lnTo>
                    <a:pt x="166" y="40"/>
                  </a:lnTo>
                  <a:lnTo>
                    <a:pt x="189" y="40"/>
                  </a:lnTo>
                  <a:lnTo>
                    <a:pt x="189" y="28"/>
                  </a:lnTo>
                  <a:lnTo>
                    <a:pt x="189" y="28"/>
                  </a:lnTo>
                  <a:close/>
                  <a:moveTo>
                    <a:pt x="222" y="28"/>
                  </a:moveTo>
                  <a:lnTo>
                    <a:pt x="200" y="28"/>
                  </a:lnTo>
                  <a:lnTo>
                    <a:pt x="200" y="40"/>
                  </a:lnTo>
                  <a:lnTo>
                    <a:pt x="222" y="40"/>
                  </a:lnTo>
                  <a:lnTo>
                    <a:pt x="222" y="28"/>
                  </a:lnTo>
                  <a:lnTo>
                    <a:pt x="222" y="28"/>
                  </a:lnTo>
                  <a:close/>
                  <a:moveTo>
                    <a:pt x="257" y="28"/>
                  </a:moveTo>
                  <a:lnTo>
                    <a:pt x="234" y="28"/>
                  </a:lnTo>
                  <a:lnTo>
                    <a:pt x="234" y="40"/>
                  </a:lnTo>
                  <a:lnTo>
                    <a:pt x="257" y="40"/>
                  </a:lnTo>
                  <a:lnTo>
                    <a:pt x="257" y="28"/>
                  </a:lnTo>
                  <a:lnTo>
                    <a:pt x="257" y="28"/>
                  </a:lnTo>
                  <a:close/>
                  <a:moveTo>
                    <a:pt x="290" y="28"/>
                  </a:moveTo>
                  <a:lnTo>
                    <a:pt x="267" y="28"/>
                  </a:lnTo>
                  <a:lnTo>
                    <a:pt x="267" y="40"/>
                  </a:lnTo>
                  <a:lnTo>
                    <a:pt x="290" y="40"/>
                  </a:lnTo>
                  <a:lnTo>
                    <a:pt x="290" y="28"/>
                  </a:lnTo>
                  <a:lnTo>
                    <a:pt x="290" y="28"/>
                  </a:lnTo>
                  <a:close/>
                  <a:moveTo>
                    <a:pt x="323" y="28"/>
                  </a:moveTo>
                  <a:lnTo>
                    <a:pt x="301" y="28"/>
                  </a:lnTo>
                  <a:lnTo>
                    <a:pt x="301" y="40"/>
                  </a:lnTo>
                  <a:lnTo>
                    <a:pt x="323" y="40"/>
                  </a:lnTo>
                  <a:lnTo>
                    <a:pt x="323" y="28"/>
                  </a:lnTo>
                  <a:lnTo>
                    <a:pt x="323" y="28"/>
                  </a:lnTo>
                  <a:close/>
                  <a:moveTo>
                    <a:pt x="358" y="28"/>
                  </a:moveTo>
                  <a:lnTo>
                    <a:pt x="335" y="28"/>
                  </a:lnTo>
                  <a:lnTo>
                    <a:pt x="335" y="40"/>
                  </a:lnTo>
                  <a:lnTo>
                    <a:pt x="358" y="40"/>
                  </a:lnTo>
                  <a:lnTo>
                    <a:pt x="358" y="28"/>
                  </a:lnTo>
                  <a:lnTo>
                    <a:pt x="358" y="28"/>
                  </a:lnTo>
                  <a:close/>
                  <a:moveTo>
                    <a:pt x="391" y="28"/>
                  </a:moveTo>
                  <a:lnTo>
                    <a:pt x="369" y="28"/>
                  </a:lnTo>
                  <a:lnTo>
                    <a:pt x="369" y="40"/>
                  </a:lnTo>
                  <a:lnTo>
                    <a:pt x="391" y="40"/>
                  </a:lnTo>
                  <a:lnTo>
                    <a:pt x="391" y="28"/>
                  </a:lnTo>
                  <a:lnTo>
                    <a:pt x="391" y="28"/>
                  </a:lnTo>
                  <a:close/>
                  <a:moveTo>
                    <a:pt x="425" y="28"/>
                  </a:moveTo>
                  <a:lnTo>
                    <a:pt x="402" y="28"/>
                  </a:lnTo>
                  <a:lnTo>
                    <a:pt x="402" y="40"/>
                  </a:lnTo>
                  <a:lnTo>
                    <a:pt x="425" y="40"/>
                  </a:lnTo>
                  <a:lnTo>
                    <a:pt x="425" y="28"/>
                  </a:lnTo>
                  <a:lnTo>
                    <a:pt x="425" y="28"/>
                  </a:lnTo>
                  <a:close/>
                  <a:moveTo>
                    <a:pt x="435" y="40"/>
                  </a:moveTo>
                  <a:lnTo>
                    <a:pt x="455" y="40"/>
                  </a:lnTo>
                  <a:lnTo>
                    <a:pt x="455" y="28"/>
                  </a:lnTo>
                  <a:lnTo>
                    <a:pt x="435" y="28"/>
                  </a:lnTo>
                  <a:lnTo>
                    <a:pt x="435" y="40"/>
                  </a:lnTo>
                  <a:lnTo>
                    <a:pt x="435" y="40"/>
                  </a:lnTo>
                  <a:close/>
                  <a:moveTo>
                    <a:pt x="467" y="40"/>
                  </a:moveTo>
                  <a:lnTo>
                    <a:pt x="467" y="28"/>
                  </a:lnTo>
                  <a:lnTo>
                    <a:pt x="490" y="28"/>
                  </a:lnTo>
                  <a:lnTo>
                    <a:pt x="490" y="40"/>
                  </a:lnTo>
                  <a:lnTo>
                    <a:pt x="467" y="40"/>
                  </a:lnTo>
                  <a:lnTo>
                    <a:pt x="467" y="40"/>
                  </a:lnTo>
                  <a:close/>
                  <a:moveTo>
                    <a:pt x="501" y="40"/>
                  </a:moveTo>
                  <a:lnTo>
                    <a:pt x="501" y="28"/>
                  </a:lnTo>
                  <a:lnTo>
                    <a:pt x="523" y="28"/>
                  </a:lnTo>
                  <a:lnTo>
                    <a:pt x="523" y="40"/>
                  </a:lnTo>
                  <a:lnTo>
                    <a:pt x="501" y="40"/>
                  </a:lnTo>
                  <a:lnTo>
                    <a:pt x="501" y="40"/>
                  </a:lnTo>
                  <a:close/>
                  <a:moveTo>
                    <a:pt x="534" y="40"/>
                  </a:moveTo>
                  <a:lnTo>
                    <a:pt x="534" y="28"/>
                  </a:lnTo>
                  <a:lnTo>
                    <a:pt x="557" y="28"/>
                  </a:lnTo>
                  <a:lnTo>
                    <a:pt x="557" y="40"/>
                  </a:lnTo>
                  <a:lnTo>
                    <a:pt x="534" y="40"/>
                  </a:lnTo>
                  <a:lnTo>
                    <a:pt x="534" y="40"/>
                  </a:lnTo>
                  <a:close/>
                  <a:moveTo>
                    <a:pt x="568" y="40"/>
                  </a:moveTo>
                  <a:lnTo>
                    <a:pt x="568" y="28"/>
                  </a:lnTo>
                  <a:lnTo>
                    <a:pt x="591" y="28"/>
                  </a:lnTo>
                  <a:lnTo>
                    <a:pt x="591" y="40"/>
                  </a:lnTo>
                  <a:lnTo>
                    <a:pt x="568" y="40"/>
                  </a:lnTo>
                  <a:lnTo>
                    <a:pt x="568" y="40"/>
                  </a:lnTo>
                  <a:close/>
                  <a:moveTo>
                    <a:pt x="602" y="40"/>
                  </a:moveTo>
                  <a:lnTo>
                    <a:pt x="602" y="28"/>
                  </a:lnTo>
                  <a:lnTo>
                    <a:pt x="624" y="28"/>
                  </a:lnTo>
                  <a:lnTo>
                    <a:pt x="624" y="40"/>
                  </a:lnTo>
                  <a:lnTo>
                    <a:pt x="602" y="40"/>
                  </a:lnTo>
                  <a:lnTo>
                    <a:pt x="602" y="40"/>
                  </a:lnTo>
                  <a:close/>
                  <a:moveTo>
                    <a:pt x="635" y="40"/>
                  </a:moveTo>
                  <a:lnTo>
                    <a:pt x="635" y="28"/>
                  </a:lnTo>
                  <a:lnTo>
                    <a:pt x="658" y="28"/>
                  </a:lnTo>
                  <a:lnTo>
                    <a:pt x="658" y="40"/>
                  </a:lnTo>
                  <a:lnTo>
                    <a:pt x="635" y="40"/>
                  </a:lnTo>
                  <a:lnTo>
                    <a:pt x="635" y="40"/>
                  </a:lnTo>
                  <a:close/>
                  <a:moveTo>
                    <a:pt x="670" y="40"/>
                  </a:moveTo>
                  <a:lnTo>
                    <a:pt x="670" y="28"/>
                  </a:lnTo>
                  <a:lnTo>
                    <a:pt x="692" y="28"/>
                  </a:lnTo>
                  <a:lnTo>
                    <a:pt x="692" y="40"/>
                  </a:lnTo>
                  <a:lnTo>
                    <a:pt x="670" y="40"/>
                  </a:lnTo>
                  <a:lnTo>
                    <a:pt x="670" y="40"/>
                  </a:lnTo>
                  <a:close/>
                  <a:moveTo>
                    <a:pt x="703" y="40"/>
                  </a:moveTo>
                  <a:lnTo>
                    <a:pt x="703" y="28"/>
                  </a:lnTo>
                  <a:lnTo>
                    <a:pt x="725" y="28"/>
                  </a:lnTo>
                  <a:lnTo>
                    <a:pt x="725" y="40"/>
                  </a:lnTo>
                  <a:lnTo>
                    <a:pt x="703" y="40"/>
                  </a:lnTo>
                  <a:lnTo>
                    <a:pt x="703" y="40"/>
                  </a:lnTo>
                  <a:close/>
                  <a:moveTo>
                    <a:pt x="736" y="40"/>
                  </a:moveTo>
                  <a:lnTo>
                    <a:pt x="736" y="28"/>
                  </a:lnTo>
                  <a:lnTo>
                    <a:pt x="759" y="28"/>
                  </a:lnTo>
                  <a:lnTo>
                    <a:pt x="759" y="40"/>
                  </a:lnTo>
                  <a:lnTo>
                    <a:pt x="736" y="40"/>
                  </a:lnTo>
                  <a:lnTo>
                    <a:pt x="736" y="40"/>
                  </a:lnTo>
                  <a:close/>
                  <a:moveTo>
                    <a:pt x="771" y="40"/>
                  </a:moveTo>
                  <a:lnTo>
                    <a:pt x="771" y="28"/>
                  </a:lnTo>
                  <a:lnTo>
                    <a:pt x="793" y="28"/>
                  </a:lnTo>
                  <a:lnTo>
                    <a:pt x="793" y="40"/>
                  </a:lnTo>
                  <a:lnTo>
                    <a:pt x="771" y="40"/>
                  </a:lnTo>
                  <a:lnTo>
                    <a:pt x="771" y="40"/>
                  </a:lnTo>
                  <a:close/>
                  <a:moveTo>
                    <a:pt x="804" y="40"/>
                  </a:moveTo>
                  <a:lnTo>
                    <a:pt x="804" y="28"/>
                  </a:lnTo>
                  <a:lnTo>
                    <a:pt x="827" y="28"/>
                  </a:lnTo>
                  <a:lnTo>
                    <a:pt x="827" y="40"/>
                  </a:lnTo>
                  <a:lnTo>
                    <a:pt x="804" y="40"/>
                  </a:lnTo>
                  <a:lnTo>
                    <a:pt x="804" y="40"/>
                  </a:lnTo>
                  <a:close/>
                  <a:moveTo>
                    <a:pt x="838" y="40"/>
                  </a:moveTo>
                  <a:lnTo>
                    <a:pt x="838" y="28"/>
                  </a:lnTo>
                  <a:lnTo>
                    <a:pt x="860" y="28"/>
                  </a:lnTo>
                  <a:lnTo>
                    <a:pt x="860" y="40"/>
                  </a:lnTo>
                  <a:lnTo>
                    <a:pt x="838" y="40"/>
                  </a:lnTo>
                  <a:lnTo>
                    <a:pt x="838" y="40"/>
                  </a:lnTo>
                  <a:close/>
                  <a:moveTo>
                    <a:pt x="872" y="40"/>
                  </a:moveTo>
                  <a:lnTo>
                    <a:pt x="872" y="28"/>
                  </a:lnTo>
                  <a:lnTo>
                    <a:pt x="894" y="28"/>
                  </a:lnTo>
                  <a:lnTo>
                    <a:pt x="894" y="40"/>
                  </a:lnTo>
                  <a:lnTo>
                    <a:pt x="872" y="40"/>
                  </a:lnTo>
                  <a:lnTo>
                    <a:pt x="872" y="40"/>
                  </a:lnTo>
                  <a:close/>
                  <a:moveTo>
                    <a:pt x="905" y="40"/>
                  </a:moveTo>
                  <a:lnTo>
                    <a:pt x="905" y="28"/>
                  </a:lnTo>
                  <a:lnTo>
                    <a:pt x="928" y="28"/>
                  </a:lnTo>
                  <a:lnTo>
                    <a:pt x="928" y="40"/>
                  </a:lnTo>
                  <a:lnTo>
                    <a:pt x="905" y="40"/>
                  </a:lnTo>
                  <a:lnTo>
                    <a:pt x="905" y="40"/>
                  </a:lnTo>
                  <a:close/>
                  <a:moveTo>
                    <a:pt x="940" y="40"/>
                  </a:moveTo>
                  <a:lnTo>
                    <a:pt x="940" y="28"/>
                  </a:lnTo>
                  <a:lnTo>
                    <a:pt x="961" y="28"/>
                  </a:lnTo>
                  <a:lnTo>
                    <a:pt x="961" y="40"/>
                  </a:lnTo>
                  <a:lnTo>
                    <a:pt x="940" y="40"/>
                  </a:lnTo>
                  <a:lnTo>
                    <a:pt x="940" y="40"/>
                  </a:lnTo>
                  <a:close/>
                  <a:moveTo>
                    <a:pt x="0" y="34"/>
                  </a:moveTo>
                  <a:lnTo>
                    <a:pt x="69" y="0"/>
                  </a:lnTo>
                  <a:lnTo>
                    <a:pt x="69" y="28"/>
                  </a:lnTo>
                  <a:lnTo>
                    <a:pt x="88" y="28"/>
                  </a:lnTo>
                  <a:lnTo>
                    <a:pt x="88" y="40"/>
                  </a:lnTo>
                  <a:lnTo>
                    <a:pt x="69" y="40"/>
                  </a:lnTo>
                  <a:lnTo>
                    <a:pt x="69" y="69"/>
                  </a:lnTo>
                  <a:lnTo>
                    <a:pt x="0" y="34"/>
                  </a:lnTo>
                  <a:lnTo>
                    <a:pt x="0"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49"/>
            <p:cNvSpPr>
              <a:spLocks noEditPoints="1"/>
            </p:cNvSpPr>
            <p:nvPr/>
          </p:nvSpPr>
          <p:spPr bwMode="auto">
            <a:xfrm>
              <a:off x="3050" y="1578"/>
              <a:ext cx="68" cy="794"/>
            </a:xfrm>
            <a:custGeom>
              <a:avLst/>
              <a:gdLst>
                <a:gd name="T0" fmla="*/ 28 w 68"/>
                <a:gd name="T1" fmla="*/ 100 h 794"/>
                <a:gd name="T2" fmla="*/ 40 w 68"/>
                <a:gd name="T3" fmla="*/ 122 h 794"/>
                <a:gd name="T4" fmla="*/ 28 w 68"/>
                <a:gd name="T5" fmla="*/ 134 h 794"/>
                <a:gd name="T6" fmla="*/ 40 w 68"/>
                <a:gd name="T7" fmla="*/ 156 h 794"/>
                <a:gd name="T8" fmla="*/ 28 w 68"/>
                <a:gd name="T9" fmla="*/ 167 h 794"/>
                <a:gd name="T10" fmla="*/ 40 w 68"/>
                <a:gd name="T11" fmla="*/ 190 h 794"/>
                <a:gd name="T12" fmla="*/ 28 w 68"/>
                <a:gd name="T13" fmla="*/ 201 h 794"/>
                <a:gd name="T14" fmla="*/ 40 w 68"/>
                <a:gd name="T15" fmla="*/ 223 h 794"/>
                <a:gd name="T16" fmla="*/ 28 w 68"/>
                <a:gd name="T17" fmla="*/ 235 h 794"/>
                <a:gd name="T18" fmla="*/ 40 w 68"/>
                <a:gd name="T19" fmla="*/ 257 h 794"/>
                <a:gd name="T20" fmla="*/ 28 w 68"/>
                <a:gd name="T21" fmla="*/ 268 h 794"/>
                <a:gd name="T22" fmla="*/ 40 w 68"/>
                <a:gd name="T23" fmla="*/ 291 h 794"/>
                <a:gd name="T24" fmla="*/ 28 w 68"/>
                <a:gd name="T25" fmla="*/ 303 h 794"/>
                <a:gd name="T26" fmla="*/ 40 w 68"/>
                <a:gd name="T27" fmla="*/ 324 h 794"/>
                <a:gd name="T28" fmla="*/ 28 w 68"/>
                <a:gd name="T29" fmla="*/ 336 h 794"/>
                <a:gd name="T30" fmla="*/ 40 w 68"/>
                <a:gd name="T31" fmla="*/ 358 h 794"/>
                <a:gd name="T32" fmla="*/ 28 w 68"/>
                <a:gd name="T33" fmla="*/ 369 h 794"/>
                <a:gd name="T34" fmla="*/ 40 w 68"/>
                <a:gd name="T35" fmla="*/ 392 h 794"/>
                <a:gd name="T36" fmla="*/ 28 w 68"/>
                <a:gd name="T37" fmla="*/ 404 h 794"/>
                <a:gd name="T38" fmla="*/ 40 w 68"/>
                <a:gd name="T39" fmla="*/ 425 h 794"/>
                <a:gd name="T40" fmla="*/ 40 w 68"/>
                <a:gd name="T41" fmla="*/ 457 h 794"/>
                <a:gd name="T42" fmla="*/ 28 w 68"/>
                <a:gd name="T43" fmla="*/ 437 h 794"/>
                <a:gd name="T44" fmla="*/ 40 w 68"/>
                <a:gd name="T45" fmla="*/ 490 h 794"/>
                <a:gd name="T46" fmla="*/ 28 w 68"/>
                <a:gd name="T47" fmla="*/ 468 h 794"/>
                <a:gd name="T48" fmla="*/ 40 w 68"/>
                <a:gd name="T49" fmla="*/ 524 h 794"/>
                <a:gd name="T50" fmla="*/ 28 w 68"/>
                <a:gd name="T51" fmla="*/ 501 h 794"/>
                <a:gd name="T52" fmla="*/ 40 w 68"/>
                <a:gd name="T53" fmla="*/ 558 h 794"/>
                <a:gd name="T54" fmla="*/ 28 w 68"/>
                <a:gd name="T55" fmla="*/ 536 h 794"/>
                <a:gd name="T56" fmla="*/ 40 w 68"/>
                <a:gd name="T57" fmla="*/ 592 h 794"/>
                <a:gd name="T58" fmla="*/ 28 w 68"/>
                <a:gd name="T59" fmla="*/ 569 h 794"/>
                <a:gd name="T60" fmla="*/ 40 w 68"/>
                <a:gd name="T61" fmla="*/ 625 h 794"/>
                <a:gd name="T62" fmla="*/ 28 w 68"/>
                <a:gd name="T63" fmla="*/ 602 h 794"/>
                <a:gd name="T64" fmla="*/ 40 w 68"/>
                <a:gd name="T65" fmla="*/ 659 h 794"/>
                <a:gd name="T66" fmla="*/ 28 w 68"/>
                <a:gd name="T67" fmla="*/ 637 h 794"/>
                <a:gd name="T68" fmla="*/ 40 w 68"/>
                <a:gd name="T69" fmla="*/ 693 h 794"/>
                <a:gd name="T70" fmla="*/ 28 w 68"/>
                <a:gd name="T71" fmla="*/ 670 h 794"/>
                <a:gd name="T72" fmla="*/ 40 w 68"/>
                <a:gd name="T73" fmla="*/ 726 h 794"/>
                <a:gd name="T74" fmla="*/ 28 w 68"/>
                <a:gd name="T75" fmla="*/ 703 h 794"/>
                <a:gd name="T76" fmla="*/ 40 w 68"/>
                <a:gd name="T77" fmla="*/ 760 h 794"/>
                <a:gd name="T78" fmla="*/ 28 w 68"/>
                <a:gd name="T79" fmla="*/ 738 h 794"/>
                <a:gd name="T80" fmla="*/ 40 w 68"/>
                <a:gd name="T81" fmla="*/ 794 h 794"/>
                <a:gd name="T82" fmla="*/ 28 w 68"/>
                <a:gd name="T83" fmla="*/ 771 h 794"/>
                <a:gd name="T84" fmla="*/ 40 w 68"/>
                <a:gd name="T85" fmla="*/ 69 h 794"/>
                <a:gd name="T86" fmla="*/ 28 w 68"/>
                <a:gd name="T87" fmla="*/ 69 h 794"/>
                <a:gd name="T88" fmla="*/ 34 w 68"/>
                <a:gd name="T89" fmla="*/ 0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 h="794">
                  <a:moveTo>
                    <a:pt x="40" y="122"/>
                  </a:moveTo>
                  <a:lnTo>
                    <a:pt x="40" y="100"/>
                  </a:lnTo>
                  <a:lnTo>
                    <a:pt x="28" y="100"/>
                  </a:lnTo>
                  <a:lnTo>
                    <a:pt x="28" y="122"/>
                  </a:lnTo>
                  <a:lnTo>
                    <a:pt x="40" y="122"/>
                  </a:lnTo>
                  <a:lnTo>
                    <a:pt x="40" y="122"/>
                  </a:lnTo>
                  <a:close/>
                  <a:moveTo>
                    <a:pt x="40" y="156"/>
                  </a:moveTo>
                  <a:lnTo>
                    <a:pt x="40" y="134"/>
                  </a:lnTo>
                  <a:lnTo>
                    <a:pt x="28" y="134"/>
                  </a:lnTo>
                  <a:lnTo>
                    <a:pt x="28" y="156"/>
                  </a:lnTo>
                  <a:lnTo>
                    <a:pt x="40" y="156"/>
                  </a:lnTo>
                  <a:lnTo>
                    <a:pt x="40" y="156"/>
                  </a:lnTo>
                  <a:close/>
                  <a:moveTo>
                    <a:pt x="40" y="190"/>
                  </a:moveTo>
                  <a:lnTo>
                    <a:pt x="40" y="167"/>
                  </a:lnTo>
                  <a:lnTo>
                    <a:pt x="28" y="167"/>
                  </a:lnTo>
                  <a:lnTo>
                    <a:pt x="28" y="190"/>
                  </a:lnTo>
                  <a:lnTo>
                    <a:pt x="40" y="190"/>
                  </a:lnTo>
                  <a:lnTo>
                    <a:pt x="40" y="190"/>
                  </a:lnTo>
                  <a:close/>
                  <a:moveTo>
                    <a:pt x="40" y="223"/>
                  </a:moveTo>
                  <a:lnTo>
                    <a:pt x="40" y="201"/>
                  </a:lnTo>
                  <a:lnTo>
                    <a:pt x="28" y="201"/>
                  </a:lnTo>
                  <a:lnTo>
                    <a:pt x="28" y="223"/>
                  </a:lnTo>
                  <a:lnTo>
                    <a:pt x="40" y="223"/>
                  </a:lnTo>
                  <a:lnTo>
                    <a:pt x="40" y="223"/>
                  </a:lnTo>
                  <a:close/>
                  <a:moveTo>
                    <a:pt x="40" y="257"/>
                  </a:moveTo>
                  <a:lnTo>
                    <a:pt x="40" y="235"/>
                  </a:lnTo>
                  <a:lnTo>
                    <a:pt x="28" y="235"/>
                  </a:lnTo>
                  <a:lnTo>
                    <a:pt x="28" y="257"/>
                  </a:lnTo>
                  <a:lnTo>
                    <a:pt x="40" y="257"/>
                  </a:lnTo>
                  <a:lnTo>
                    <a:pt x="40" y="257"/>
                  </a:lnTo>
                  <a:close/>
                  <a:moveTo>
                    <a:pt x="40" y="291"/>
                  </a:moveTo>
                  <a:lnTo>
                    <a:pt x="40" y="268"/>
                  </a:lnTo>
                  <a:lnTo>
                    <a:pt x="28" y="268"/>
                  </a:lnTo>
                  <a:lnTo>
                    <a:pt x="28" y="291"/>
                  </a:lnTo>
                  <a:lnTo>
                    <a:pt x="40" y="291"/>
                  </a:lnTo>
                  <a:lnTo>
                    <a:pt x="40" y="291"/>
                  </a:lnTo>
                  <a:close/>
                  <a:moveTo>
                    <a:pt x="40" y="324"/>
                  </a:moveTo>
                  <a:lnTo>
                    <a:pt x="40" y="303"/>
                  </a:lnTo>
                  <a:lnTo>
                    <a:pt x="28" y="303"/>
                  </a:lnTo>
                  <a:lnTo>
                    <a:pt x="28" y="324"/>
                  </a:lnTo>
                  <a:lnTo>
                    <a:pt x="40" y="324"/>
                  </a:lnTo>
                  <a:lnTo>
                    <a:pt x="40" y="324"/>
                  </a:lnTo>
                  <a:close/>
                  <a:moveTo>
                    <a:pt x="40" y="358"/>
                  </a:moveTo>
                  <a:lnTo>
                    <a:pt x="40" y="336"/>
                  </a:lnTo>
                  <a:lnTo>
                    <a:pt x="28" y="336"/>
                  </a:lnTo>
                  <a:lnTo>
                    <a:pt x="28" y="358"/>
                  </a:lnTo>
                  <a:lnTo>
                    <a:pt x="40" y="358"/>
                  </a:lnTo>
                  <a:lnTo>
                    <a:pt x="40" y="358"/>
                  </a:lnTo>
                  <a:close/>
                  <a:moveTo>
                    <a:pt x="40" y="392"/>
                  </a:moveTo>
                  <a:lnTo>
                    <a:pt x="40" y="369"/>
                  </a:lnTo>
                  <a:lnTo>
                    <a:pt x="28" y="369"/>
                  </a:lnTo>
                  <a:lnTo>
                    <a:pt x="28" y="392"/>
                  </a:lnTo>
                  <a:lnTo>
                    <a:pt x="40" y="392"/>
                  </a:lnTo>
                  <a:lnTo>
                    <a:pt x="40" y="392"/>
                  </a:lnTo>
                  <a:close/>
                  <a:moveTo>
                    <a:pt x="40" y="425"/>
                  </a:moveTo>
                  <a:lnTo>
                    <a:pt x="40" y="404"/>
                  </a:lnTo>
                  <a:lnTo>
                    <a:pt x="28" y="404"/>
                  </a:lnTo>
                  <a:lnTo>
                    <a:pt x="28" y="425"/>
                  </a:lnTo>
                  <a:lnTo>
                    <a:pt x="40" y="425"/>
                  </a:lnTo>
                  <a:lnTo>
                    <a:pt x="40" y="425"/>
                  </a:lnTo>
                  <a:close/>
                  <a:moveTo>
                    <a:pt x="28" y="437"/>
                  </a:moveTo>
                  <a:lnTo>
                    <a:pt x="28" y="457"/>
                  </a:lnTo>
                  <a:lnTo>
                    <a:pt x="40" y="457"/>
                  </a:lnTo>
                  <a:lnTo>
                    <a:pt x="40" y="437"/>
                  </a:lnTo>
                  <a:lnTo>
                    <a:pt x="28" y="437"/>
                  </a:lnTo>
                  <a:lnTo>
                    <a:pt x="28" y="437"/>
                  </a:lnTo>
                  <a:close/>
                  <a:moveTo>
                    <a:pt x="28" y="468"/>
                  </a:moveTo>
                  <a:lnTo>
                    <a:pt x="40" y="468"/>
                  </a:lnTo>
                  <a:lnTo>
                    <a:pt x="40" y="490"/>
                  </a:lnTo>
                  <a:lnTo>
                    <a:pt x="28" y="490"/>
                  </a:lnTo>
                  <a:lnTo>
                    <a:pt x="28" y="468"/>
                  </a:lnTo>
                  <a:lnTo>
                    <a:pt x="28" y="468"/>
                  </a:lnTo>
                  <a:close/>
                  <a:moveTo>
                    <a:pt x="28" y="501"/>
                  </a:moveTo>
                  <a:lnTo>
                    <a:pt x="40" y="501"/>
                  </a:lnTo>
                  <a:lnTo>
                    <a:pt x="40" y="524"/>
                  </a:lnTo>
                  <a:lnTo>
                    <a:pt x="28" y="524"/>
                  </a:lnTo>
                  <a:lnTo>
                    <a:pt x="28" y="501"/>
                  </a:lnTo>
                  <a:lnTo>
                    <a:pt x="28" y="501"/>
                  </a:lnTo>
                  <a:close/>
                  <a:moveTo>
                    <a:pt x="28" y="536"/>
                  </a:moveTo>
                  <a:lnTo>
                    <a:pt x="40" y="536"/>
                  </a:lnTo>
                  <a:lnTo>
                    <a:pt x="40" y="558"/>
                  </a:lnTo>
                  <a:lnTo>
                    <a:pt x="28" y="558"/>
                  </a:lnTo>
                  <a:lnTo>
                    <a:pt x="28" y="536"/>
                  </a:lnTo>
                  <a:lnTo>
                    <a:pt x="28" y="536"/>
                  </a:lnTo>
                  <a:close/>
                  <a:moveTo>
                    <a:pt x="28" y="569"/>
                  </a:moveTo>
                  <a:lnTo>
                    <a:pt x="40" y="569"/>
                  </a:lnTo>
                  <a:lnTo>
                    <a:pt x="40" y="592"/>
                  </a:lnTo>
                  <a:lnTo>
                    <a:pt x="28" y="592"/>
                  </a:lnTo>
                  <a:lnTo>
                    <a:pt x="28" y="569"/>
                  </a:lnTo>
                  <a:lnTo>
                    <a:pt x="28" y="569"/>
                  </a:lnTo>
                  <a:close/>
                  <a:moveTo>
                    <a:pt x="28" y="602"/>
                  </a:moveTo>
                  <a:lnTo>
                    <a:pt x="40" y="602"/>
                  </a:lnTo>
                  <a:lnTo>
                    <a:pt x="40" y="625"/>
                  </a:lnTo>
                  <a:lnTo>
                    <a:pt x="28" y="625"/>
                  </a:lnTo>
                  <a:lnTo>
                    <a:pt x="28" y="602"/>
                  </a:lnTo>
                  <a:lnTo>
                    <a:pt x="28" y="602"/>
                  </a:lnTo>
                  <a:close/>
                  <a:moveTo>
                    <a:pt x="28" y="637"/>
                  </a:moveTo>
                  <a:lnTo>
                    <a:pt x="40" y="637"/>
                  </a:lnTo>
                  <a:lnTo>
                    <a:pt x="40" y="659"/>
                  </a:lnTo>
                  <a:lnTo>
                    <a:pt x="28" y="659"/>
                  </a:lnTo>
                  <a:lnTo>
                    <a:pt x="28" y="637"/>
                  </a:lnTo>
                  <a:lnTo>
                    <a:pt x="28" y="637"/>
                  </a:lnTo>
                  <a:close/>
                  <a:moveTo>
                    <a:pt x="28" y="670"/>
                  </a:moveTo>
                  <a:lnTo>
                    <a:pt x="40" y="670"/>
                  </a:lnTo>
                  <a:lnTo>
                    <a:pt x="40" y="693"/>
                  </a:lnTo>
                  <a:lnTo>
                    <a:pt x="28" y="693"/>
                  </a:lnTo>
                  <a:lnTo>
                    <a:pt x="28" y="670"/>
                  </a:lnTo>
                  <a:lnTo>
                    <a:pt x="28" y="670"/>
                  </a:lnTo>
                  <a:close/>
                  <a:moveTo>
                    <a:pt x="28" y="703"/>
                  </a:moveTo>
                  <a:lnTo>
                    <a:pt x="40" y="703"/>
                  </a:lnTo>
                  <a:lnTo>
                    <a:pt x="40" y="726"/>
                  </a:lnTo>
                  <a:lnTo>
                    <a:pt x="28" y="726"/>
                  </a:lnTo>
                  <a:lnTo>
                    <a:pt x="28" y="703"/>
                  </a:lnTo>
                  <a:lnTo>
                    <a:pt x="28" y="703"/>
                  </a:lnTo>
                  <a:close/>
                  <a:moveTo>
                    <a:pt x="28" y="738"/>
                  </a:moveTo>
                  <a:lnTo>
                    <a:pt x="40" y="738"/>
                  </a:lnTo>
                  <a:lnTo>
                    <a:pt x="40" y="760"/>
                  </a:lnTo>
                  <a:lnTo>
                    <a:pt x="28" y="760"/>
                  </a:lnTo>
                  <a:lnTo>
                    <a:pt x="28" y="738"/>
                  </a:lnTo>
                  <a:lnTo>
                    <a:pt x="28" y="738"/>
                  </a:lnTo>
                  <a:close/>
                  <a:moveTo>
                    <a:pt x="28" y="771"/>
                  </a:moveTo>
                  <a:lnTo>
                    <a:pt x="40" y="771"/>
                  </a:lnTo>
                  <a:lnTo>
                    <a:pt x="40" y="794"/>
                  </a:lnTo>
                  <a:lnTo>
                    <a:pt x="28" y="794"/>
                  </a:lnTo>
                  <a:lnTo>
                    <a:pt x="28" y="771"/>
                  </a:lnTo>
                  <a:lnTo>
                    <a:pt x="28" y="771"/>
                  </a:lnTo>
                  <a:close/>
                  <a:moveTo>
                    <a:pt x="34" y="0"/>
                  </a:moveTo>
                  <a:lnTo>
                    <a:pt x="68" y="69"/>
                  </a:lnTo>
                  <a:lnTo>
                    <a:pt x="40" y="69"/>
                  </a:lnTo>
                  <a:lnTo>
                    <a:pt x="40" y="88"/>
                  </a:lnTo>
                  <a:lnTo>
                    <a:pt x="28" y="88"/>
                  </a:lnTo>
                  <a:lnTo>
                    <a:pt x="28" y="69"/>
                  </a:lnTo>
                  <a:lnTo>
                    <a:pt x="0" y="69"/>
                  </a:lnTo>
                  <a:lnTo>
                    <a:pt x="34" y="0"/>
                  </a:lnTo>
                  <a:lnTo>
                    <a:pt x="3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50"/>
            <p:cNvSpPr>
              <a:spLocks noEditPoints="1"/>
            </p:cNvSpPr>
            <p:nvPr/>
          </p:nvSpPr>
          <p:spPr bwMode="auto">
            <a:xfrm>
              <a:off x="2657" y="1306"/>
              <a:ext cx="69" cy="624"/>
            </a:xfrm>
            <a:custGeom>
              <a:avLst/>
              <a:gdLst>
                <a:gd name="T0" fmla="*/ 39 w 69"/>
                <a:gd name="T1" fmla="*/ 99 h 624"/>
                <a:gd name="T2" fmla="*/ 29 w 69"/>
                <a:gd name="T3" fmla="*/ 121 h 624"/>
                <a:gd name="T4" fmla="*/ 39 w 69"/>
                <a:gd name="T5" fmla="*/ 121 h 624"/>
                <a:gd name="T6" fmla="*/ 39 w 69"/>
                <a:gd name="T7" fmla="*/ 132 h 624"/>
                <a:gd name="T8" fmla="*/ 29 w 69"/>
                <a:gd name="T9" fmla="*/ 155 h 624"/>
                <a:gd name="T10" fmla="*/ 39 w 69"/>
                <a:gd name="T11" fmla="*/ 155 h 624"/>
                <a:gd name="T12" fmla="*/ 39 w 69"/>
                <a:gd name="T13" fmla="*/ 167 h 624"/>
                <a:gd name="T14" fmla="*/ 29 w 69"/>
                <a:gd name="T15" fmla="*/ 188 h 624"/>
                <a:gd name="T16" fmla="*/ 39 w 69"/>
                <a:gd name="T17" fmla="*/ 188 h 624"/>
                <a:gd name="T18" fmla="*/ 39 w 69"/>
                <a:gd name="T19" fmla="*/ 200 h 624"/>
                <a:gd name="T20" fmla="*/ 29 w 69"/>
                <a:gd name="T21" fmla="*/ 222 h 624"/>
                <a:gd name="T22" fmla="*/ 39 w 69"/>
                <a:gd name="T23" fmla="*/ 222 h 624"/>
                <a:gd name="T24" fmla="*/ 39 w 69"/>
                <a:gd name="T25" fmla="*/ 233 h 624"/>
                <a:gd name="T26" fmla="*/ 29 w 69"/>
                <a:gd name="T27" fmla="*/ 256 h 624"/>
                <a:gd name="T28" fmla="*/ 39 w 69"/>
                <a:gd name="T29" fmla="*/ 256 h 624"/>
                <a:gd name="T30" fmla="*/ 39 w 69"/>
                <a:gd name="T31" fmla="*/ 268 h 624"/>
                <a:gd name="T32" fmla="*/ 29 w 69"/>
                <a:gd name="T33" fmla="*/ 290 h 624"/>
                <a:gd name="T34" fmla="*/ 39 w 69"/>
                <a:gd name="T35" fmla="*/ 290 h 624"/>
                <a:gd name="T36" fmla="*/ 39 w 69"/>
                <a:gd name="T37" fmla="*/ 301 h 624"/>
                <a:gd name="T38" fmla="*/ 29 w 69"/>
                <a:gd name="T39" fmla="*/ 324 h 624"/>
                <a:gd name="T40" fmla="*/ 39 w 69"/>
                <a:gd name="T41" fmla="*/ 324 h 624"/>
                <a:gd name="T42" fmla="*/ 39 w 69"/>
                <a:gd name="T43" fmla="*/ 334 h 624"/>
                <a:gd name="T44" fmla="*/ 29 w 69"/>
                <a:gd name="T45" fmla="*/ 357 h 624"/>
                <a:gd name="T46" fmla="*/ 39 w 69"/>
                <a:gd name="T47" fmla="*/ 357 h 624"/>
                <a:gd name="T48" fmla="*/ 39 w 69"/>
                <a:gd name="T49" fmla="*/ 369 h 624"/>
                <a:gd name="T50" fmla="*/ 29 w 69"/>
                <a:gd name="T51" fmla="*/ 391 h 624"/>
                <a:gd name="T52" fmla="*/ 39 w 69"/>
                <a:gd name="T53" fmla="*/ 391 h 624"/>
                <a:gd name="T54" fmla="*/ 39 w 69"/>
                <a:gd name="T55" fmla="*/ 402 h 624"/>
                <a:gd name="T56" fmla="*/ 29 w 69"/>
                <a:gd name="T57" fmla="*/ 425 h 624"/>
                <a:gd name="T58" fmla="*/ 39 w 69"/>
                <a:gd name="T59" fmla="*/ 425 h 624"/>
                <a:gd name="T60" fmla="*/ 29 w 69"/>
                <a:gd name="T61" fmla="*/ 456 h 624"/>
                <a:gd name="T62" fmla="*/ 39 w 69"/>
                <a:gd name="T63" fmla="*/ 435 h 624"/>
                <a:gd name="T64" fmla="*/ 29 w 69"/>
                <a:gd name="T65" fmla="*/ 435 h 624"/>
                <a:gd name="T66" fmla="*/ 39 w 69"/>
                <a:gd name="T67" fmla="*/ 466 h 624"/>
                <a:gd name="T68" fmla="*/ 29 w 69"/>
                <a:gd name="T69" fmla="*/ 489 h 624"/>
                <a:gd name="T70" fmla="*/ 29 w 69"/>
                <a:gd name="T71" fmla="*/ 466 h 624"/>
                <a:gd name="T72" fmla="*/ 39 w 69"/>
                <a:gd name="T73" fmla="*/ 501 h 624"/>
                <a:gd name="T74" fmla="*/ 29 w 69"/>
                <a:gd name="T75" fmla="*/ 523 h 624"/>
                <a:gd name="T76" fmla="*/ 29 w 69"/>
                <a:gd name="T77" fmla="*/ 501 h 624"/>
                <a:gd name="T78" fmla="*/ 39 w 69"/>
                <a:gd name="T79" fmla="*/ 534 h 624"/>
                <a:gd name="T80" fmla="*/ 29 w 69"/>
                <a:gd name="T81" fmla="*/ 557 h 624"/>
                <a:gd name="T82" fmla="*/ 29 w 69"/>
                <a:gd name="T83" fmla="*/ 534 h 624"/>
                <a:gd name="T84" fmla="*/ 39 w 69"/>
                <a:gd name="T85" fmla="*/ 567 h 624"/>
                <a:gd name="T86" fmla="*/ 29 w 69"/>
                <a:gd name="T87" fmla="*/ 590 h 624"/>
                <a:gd name="T88" fmla="*/ 29 w 69"/>
                <a:gd name="T89" fmla="*/ 567 h 624"/>
                <a:gd name="T90" fmla="*/ 39 w 69"/>
                <a:gd name="T91" fmla="*/ 602 h 624"/>
                <a:gd name="T92" fmla="*/ 29 w 69"/>
                <a:gd name="T93" fmla="*/ 624 h 624"/>
                <a:gd name="T94" fmla="*/ 29 w 69"/>
                <a:gd name="T95" fmla="*/ 602 h 624"/>
                <a:gd name="T96" fmla="*/ 69 w 69"/>
                <a:gd name="T97" fmla="*/ 69 h 624"/>
                <a:gd name="T98" fmla="*/ 39 w 69"/>
                <a:gd name="T99" fmla="*/ 87 h 624"/>
                <a:gd name="T100" fmla="*/ 29 w 69"/>
                <a:gd name="T101" fmla="*/ 69 h 624"/>
                <a:gd name="T102" fmla="*/ 34 w 69"/>
                <a:gd name="T103"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9" h="624">
                  <a:moveTo>
                    <a:pt x="39" y="121"/>
                  </a:moveTo>
                  <a:lnTo>
                    <a:pt x="39" y="99"/>
                  </a:lnTo>
                  <a:lnTo>
                    <a:pt x="29" y="99"/>
                  </a:lnTo>
                  <a:lnTo>
                    <a:pt x="29" y="121"/>
                  </a:lnTo>
                  <a:lnTo>
                    <a:pt x="39" y="121"/>
                  </a:lnTo>
                  <a:lnTo>
                    <a:pt x="39" y="121"/>
                  </a:lnTo>
                  <a:close/>
                  <a:moveTo>
                    <a:pt x="39" y="155"/>
                  </a:moveTo>
                  <a:lnTo>
                    <a:pt x="39" y="132"/>
                  </a:lnTo>
                  <a:lnTo>
                    <a:pt x="29" y="132"/>
                  </a:lnTo>
                  <a:lnTo>
                    <a:pt x="29" y="155"/>
                  </a:lnTo>
                  <a:lnTo>
                    <a:pt x="39" y="155"/>
                  </a:lnTo>
                  <a:lnTo>
                    <a:pt x="39" y="155"/>
                  </a:lnTo>
                  <a:close/>
                  <a:moveTo>
                    <a:pt x="39" y="188"/>
                  </a:moveTo>
                  <a:lnTo>
                    <a:pt x="39" y="167"/>
                  </a:lnTo>
                  <a:lnTo>
                    <a:pt x="29" y="167"/>
                  </a:lnTo>
                  <a:lnTo>
                    <a:pt x="29" y="188"/>
                  </a:lnTo>
                  <a:lnTo>
                    <a:pt x="39" y="188"/>
                  </a:lnTo>
                  <a:lnTo>
                    <a:pt x="39" y="188"/>
                  </a:lnTo>
                  <a:close/>
                  <a:moveTo>
                    <a:pt x="39" y="222"/>
                  </a:moveTo>
                  <a:lnTo>
                    <a:pt x="39" y="200"/>
                  </a:lnTo>
                  <a:lnTo>
                    <a:pt x="29" y="200"/>
                  </a:lnTo>
                  <a:lnTo>
                    <a:pt x="29" y="222"/>
                  </a:lnTo>
                  <a:lnTo>
                    <a:pt x="39" y="222"/>
                  </a:lnTo>
                  <a:lnTo>
                    <a:pt x="39" y="222"/>
                  </a:lnTo>
                  <a:close/>
                  <a:moveTo>
                    <a:pt x="39" y="256"/>
                  </a:moveTo>
                  <a:lnTo>
                    <a:pt x="39" y="233"/>
                  </a:lnTo>
                  <a:lnTo>
                    <a:pt x="29" y="233"/>
                  </a:lnTo>
                  <a:lnTo>
                    <a:pt x="29" y="256"/>
                  </a:lnTo>
                  <a:lnTo>
                    <a:pt x="39" y="256"/>
                  </a:lnTo>
                  <a:lnTo>
                    <a:pt x="39" y="256"/>
                  </a:lnTo>
                  <a:close/>
                  <a:moveTo>
                    <a:pt x="39" y="290"/>
                  </a:moveTo>
                  <a:lnTo>
                    <a:pt x="39" y="268"/>
                  </a:lnTo>
                  <a:lnTo>
                    <a:pt x="29" y="268"/>
                  </a:lnTo>
                  <a:lnTo>
                    <a:pt x="29" y="290"/>
                  </a:lnTo>
                  <a:lnTo>
                    <a:pt x="39" y="290"/>
                  </a:lnTo>
                  <a:lnTo>
                    <a:pt x="39" y="290"/>
                  </a:lnTo>
                  <a:close/>
                  <a:moveTo>
                    <a:pt x="39" y="324"/>
                  </a:moveTo>
                  <a:lnTo>
                    <a:pt x="39" y="301"/>
                  </a:lnTo>
                  <a:lnTo>
                    <a:pt x="29" y="301"/>
                  </a:lnTo>
                  <a:lnTo>
                    <a:pt x="29" y="324"/>
                  </a:lnTo>
                  <a:lnTo>
                    <a:pt x="39" y="324"/>
                  </a:lnTo>
                  <a:lnTo>
                    <a:pt x="39" y="324"/>
                  </a:lnTo>
                  <a:close/>
                  <a:moveTo>
                    <a:pt x="39" y="357"/>
                  </a:moveTo>
                  <a:lnTo>
                    <a:pt x="39" y="334"/>
                  </a:lnTo>
                  <a:lnTo>
                    <a:pt x="29" y="334"/>
                  </a:lnTo>
                  <a:lnTo>
                    <a:pt x="29" y="357"/>
                  </a:lnTo>
                  <a:lnTo>
                    <a:pt x="39" y="357"/>
                  </a:lnTo>
                  <a:lnTo>
                    <a:pt x="39" y="357"/>
                  </a:lnTo>
                  <a:close/>
                  <a:moveTo>
                    <a:pt x="39" y="391"/>
                  </a:moveTo>
                  <a:lnTo>
                    <a:pt x="39" y="369"/>
                  </a:lnTo>
                  <a:lnTo>
                    <a:pt x="29" y="369"/>
                  </a:lnTo>
                  <a:lnTo>
                    <a:pt x="29" y="391"/>
                  </a:lnTo>
                  <a:lnTo>
                    <a:pt x="39" y="391"/>
                  </a:lnTo>
                  <a:lnTo>
                    <a:pt x="39" y="391"/>
                  </a:lnTo>
                  <a:close/>
                  <a:moveTo>
                    <a:pt x="39" y="425"/>
                  </a:moveTo>
                  <a:lnTo>
                    <a:pt x="39" y="402"/>
                  </a:lnTo>
                  <a:lnTo>
                    <a:pt x="29" y="402"/>
                  </a:lnTo>
                  <a:lnTo>
                    <a:pt x="29" y="425"/>
                  </a:lnTo>
                  <a:lnTo>
                    <a:pt x="39" y="425"/>
                  </a:lnTo>
                  <a:lnTo>
                    <a:pt x="39" y="425"/>
                  </a:lnTo>
                  <a:close/>
                  <a:moveTo>
                    <a:pt x="29" y="435"/>
                  </a:moveTo>
                  <a:lnTo>
                    <a:pt x="29" y="456"/>
                  </a:lnTo>
                  <a:lnTo>
                    <a:pt x="39" y="456"/>
                  </a:lnTo>
                  <a:lnTo>
                    <a:pt x="39" y="435"/>
                  </a:lnTo>
                  <a:lnTo>
                    <a:pt x="29" y="435"/>
                  </a:lnTo>
                  <a:lnTo>
                    <a:pt x="29" y="435"/>
                  </a:lnTo>
                  <a:close/>
                  <a:moveTo>
                    <a:pt x="29" y="466"/>
                  </a:moveTo>
                  <a:lnTo>
                    <a:pt x="39" y="466"/>
                  </a:lnTo>
                  <a:lnTo>
                    <a:pt x="39" y="489"/>
                  </a:lnTo>
                  <a:lnTo>
                    <a:pt x="29" y="489"/>
                  </a:lnTo>
                  <a:lnTo>
                    <a:pt x="29" y="466"/>
                  </a:lnTo>
                  <a:lnTo>
                    <a:pt x="29" y="466"/>
                  </a:lnTo>
                  <a:close/>
                  <a:moveTo>
                    <a:pt x="29" y="501"/>
                  </a:moveTo>
                  <a:lnTo>
                    <a:pt x="39" y="501"/>
                  </a:lnTo>
                  <a:lnTo>
                    <a:pt x="39" y="523"/>
                  </a:lnTo>
                  <a:lnTo>
                    <a:pt x="29" y="523"/>
                  </a:lnTo>
                  <a:lnTo>
                    <a:pt x="29" y="501"/>
                  </a:lnTo>
                  <a:lnTo>
                    <a:pt x="29" y="501"/>
                  </a:lnTo>
                  <a:close/>
                  <a:moveTo>
                    <a:pt x="29" y="534"/>
                  </a:moveTo>
                  <a:lnTo>
                    <a:pt x="39" y="534"/>
                  </a:lnTo>
                  <a:lnTo>
                    <a:pt x="39" y="557"/>
                  </a:lnTo>
                  <a:lnTo>
                    <a:pt x="29" y="557"/>
                  </a:lnTo>
                  <a:lnTo>
                    <a:pt x="29" y="534"/>
                  </a:lnTo>
                  <a:lnTo>
                    <a:pt x="29" y="534"/>
                  </a:lnTo>
                  <a:close/>
                  <a:moveTo>
                    <a:pt x="29" y="567"/>
                  </a:moveTo>
                  <a:lnTo>
                    <a:pt x="39" y="567"/>
                  </a:lnTo>
                  <a:lnTo>
                    <a:pt x="39" y="590"/>
                  </a:lnTo>
                  <a:lnTo>
                    <a:pt x="29" y="590"/>
                  </a:lnTo>
                  <a:lnTo>
                    <a:pt x="29" y="567"/>
                  </a:lnTo>
                  <a:lnTo>
                    <a:pt x="29" y="567"/>
                  </a:lnTo>
                  <a:close/>
                  <a:moveTo>
                    <a:pt x="29" y="602"/>
                  </a:moveTo>
                  <a:lnTo>
                    <a:pt x="39" y="602"/>
                  </a:lnTo>
                  <a:lnTo>
                    <a:pt x="39" y="624"/>
                  </a:lnTo>
                  <a:lnTo>
                    <a:pt x="29" y="624"/>
                  </a:lnTo>
                  <a:lnTo>
                    <a:pt x="29" y="602"/>
                  </a:lnTo>
                  <a:lnTo>
                    <a:pt x="29" y="602"/>
                  </a:lnTo>
                  <a:close/>
                  <a:moveTo>
                    <a:pt x="34" y="0"/>
                  </a:moveTo>
                  <a:lnTo>
                    <a:pt x="69" y="69"/>
                  </a:lnTo>
                  <a:lnTo>
                    <a:pt x="39" y="69"/>
                  </a:lnTo>
                  <a:lnTo>
                    <a:pt x="39" y="87"/>
                  </a:lnTo>
                  <a:lnTo>
                    <a:pt x="29" y="87"/>
                  </a:lnTo>
                  <a:lnTo>
                    <a:pt x="29" y="69"/>
                  </a:lnTo>
                  <a:lnTo>
                    <a:pt x="0" y="69"/>
                  </a:lnTo>
                  <a:lnTo>
                    <a:pt x="34" y="0"/>
                  </a:lnTo>
                  <a:lnTo>
                    <a:pt x="3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51"/>
            <p:cNvSpPr>
              <a:spLocks noEditPoints="1"/>
            </p:cNvSpPr>
            <p:nvPr/>
          </p:nvSpPr>
          <p:spPr bwMode="auto">
            <a:xfrm>
              <a:off x="3210" y="2422"/>
              <a:ext cx="250" cy="260"/>
            </a:xfrm>
            <a:custGeom>
              <a:avLst/>
              <a:gdLst>
                <a:gd name="T0" fmla="*/ 181 w 210"/>
                <a:gd name="T1" fmla="*/ 219 h 219"/>
                <a:gd name="T2" fmla="*/ 210 w 210"/>
                <a:gd name="T3" fmla="*/ 161 h 219"/>
                <a:gd name="T4" fmla="*/ 185 w 210"/>
                <a:gd name="T5" fmla="*/ 161 h 219"/>
                <a:gd name="T6" fmla="*/ 185 w 210"/>
                <a:gd name="T7" fmla="*/ 145 h 219"/>
                <a:gd name="T8" fmla="*/ 176 w 210"/>
                <a:gd name="T9" fmla="*/ 145 h 219"/>
                <a:gd name="T10" fmla="*/ 176 w 210"/>
                <a:gd name="T11" fmla="*/ 161 h 219"/>
                <a:gd name="T12" fmla="*/ 152 w 210"/>
                <a:gd name="T13" fmla="*/ 161 h 219"/>
                <a:gd name="T14" fmla="*/ 181 w 210"/>
                <a:gd name="T15" fmla="*/ 219 h 219"/>
                <a:gd name="T16" fmla="*/ 0 w 210"/>
                <a:gd name="T17" fmla="*/ 0 h 219"/>
                <a:gd name="T18" fmla="*/ 0 w 210"/>
                <a:gd name="T19" fmla="*/ 9 h 219"/>
                <a:gd name="T20" fmla="*/ 19 w 210"/>
                <a:gd name="T21" fmla="*/ 9 h 219"/>
                <a:gd name="T22" fmla="*/ 19 w 210"/>
                <a:gd name="T23" fmla="*/ 0 h 219"/>
                <a:gd name="T24" fmla="*/ 0 w 210"/>
                <a:gd name="T25" fmla="*/ 0 h 219"/>
                <a:gd name="T26" fmla="*/ 28 w 210"/>
                <a:gd name="T27" fmla="*/ 0 h 219"/>
                <a:gd name="T28" fmla="*/ 28 w 210"/>
                <a:gd name="T29" fmla="*/ 9 h 219"/>
                <a:gd name="T30" fmla="*/ 47 w 210"/>
                <a:gd name="T31" fmla="*/ 9 h 219"/>
                <a:gd name="T32" fmla="*/ 47 w 210"/>
                <a:gd name="T33" fmla="*/ 0 h 219"/>
                <a:gd name="T34" fmla="*/ 28 w 210"/>
                <a:gd name="T35" fmla="*/ 0 h 219"/>
                <a:gd name="T36" fmla="*/ 57 w 210"/>
                <a:gd name="T37" fmla="*/ 0 h 219"/>
                <a:gd name="T38" fmla="*/ 57 w 210"/>
                <a:gd name="T39" fmla="*/ 9 h 219"/>
                <a:gd name="T40" fmla="*/ 76 w 210"/>
                <a:gd name="T41" fmla="*/ 9 h 219"/>
                <a:gd name="T42" fmla="*/ 76 w 210"/>
                <a:gd name="T43" fmla="*/ 0 h 219"/>
                <a:gd name="T44" fmla="*/ 57 w 210"/>
                <a:gd name="T45" fmla="*/ 0 h 219"/>
                <a:gd name="T46" fmla="*/ 85 w 210"/>
                <a:gd name="T47" fmla="*/ 0 h 219"/>
                <a:gd name="T48" fmla="*/ 85 w 210"/>
                <a:gd name="T49" fmla="*/ 9 h 219"/>
                <a:gd name="T50" fmla="*/ 103 w 210"/>
                <a:gd name="T51" fmla="*/ 10 h 219"/>
                <a:gd name="T52" fmla="*/ 105 w 210"/>
                <a:gd name="T53" fmla="*/ 1 h 219"/>
                <a:gd name="T54" fmla="*/ 85 w 210"/>
                <a:gd name="T55" fmla="*/ 0 h 219"/>
                <a:gd name="T56" fmla="*/ 114 w 210"/>
                <a:gd name="T57" fmla="*/ 3 h 219"/>
                <a:gd name="T58" fmla="*/ 133 w 210"/>
                <a:gd name="T59" fmla="*/ 8 h 219"/>
                <a:gd name="T60" fmla="*/ 130 w 210"/>
                <a:gd name="T61" fmla="*/ 17 h 219"/>
                <a:gd name="T62" fmla="*/ 112 w 210"/>
                <a:gd name="T63" fmla="*/ 12 h 219"/>
                <a:gd name="T64" fmla="*/ 114 w 210"/>
                <a:gd name="T65" fmla="*/ 3 h 219"/>
                <a:gd name="T66" fmla="*/ 142 w 210"/>
                <a:gd name="T67" fmla="*/ 13 h 219"/>
                <a:gd name="T68" fmla="*/ 158 w 210"/>
                <a:gd name="T69" fmla="*/ 24 h 219"/>
                <a:gd name="T70" fmla="*/ 152 w 210"/>
                <a:gd name="T71" fmla="*/ 31 h 219"/>
                <a:gd name="T72" fmla="*/ 138 w 210"/>
                <a:gd name="T73" fmla="*/ 21 h 219"/>
                <a:gd name="T74" fmla="*/ 142 w 210"/>
                <a:gd name="T75" fmla="*/ 13 h 219"/>
                <a:gd name="T76" fmla="*/ 165 w 210"/>
                <a:gd name="T77" fmla="*/ 32 h 219"/>
                <a:gd name="T78" fmla="*/ 175 w 210"/>
                <a:gd name="T79" fmla="*/ 49 h 219"/>
                <a:gd name="T80" fmla="*/ 167 w 210"/>
                <a:gd name="T81" fmla="*/ 53 h 219"/>
                <a:gd name="T82" fmla="*/ 158 w 210"/>
                <a:gd name="T83" fmla="*/ 38 h 219"/>
                <a:gd name="T84" fmla="*/ 165 w 210"/>
                <a:gd name="T85" fmla="*/ 32 h 219"/>
                <a:gd name="T86" fmla="*/ 179 w 210"/>
                <a:gd name="T87" fmla="*/ 58 h 219"/>
                <a:gd name="T88" fmla="*/ 184 w 210"/>
                <a:gd name="T89" fmla="*/ 77 h 219"/>
                <a:gd name="T90" fmla="*/ 174 w 210"/>
                <a:gd name="T91" fmla="*/ 79 h 219"/>
                <a:gd name="T92" fmla="*/ 170 w 210"/>
                <a:gd name="T93" fmla="*/ 61 h 219"/>
                <a:gd name="T94" fmla="*/ 179 w 210"/>
                <a:gd name="T95" fmla="*/ 58 h 219"/>
                <a:gd name="T96" fmla="*/ 185 w 210"/>
                <a:gd name="T97" fmla="*/ 87 h 219"/>
                <a:gd name="T98" fmla="*/ 185 w 210"/>
                <a:gd name="T99" fmla="*/ 106 h 219"/>
                <a:gd name="T100" fmla="*/ 176 w 210"/>
                <a:gd name="T101" fmla="*/ 106 h 219"/>
                <a:gd name="T102" fmla="*/ 175 w 210"/>
                <a:gd name="T103" fmla="*/ 88 h 219"/>
                <a:gd name="T104" fmla="*/ 185 w 210"/>
                <a:gd name="T105" fmla="*/ 87 h 219"/>
                <a:gd name="T106" fmla="*/ 185 w 210"/>
                <a:gd name="T107" fmla="*/ 116 h 219"/>
                <a:gd name="T108" fmla="*/ 185 w 210"/>
                <a:gd name="T109" fmla="*/ 135 h 219"/>
                <a:gd name="T110" fmla="*/ 176 w 210"/>
                <a:gd name="T111" fmla="*/ 135 h 219"/>
                <a:gd name="T112" fmla="*/ 176 w 210"/>
                <a:gd name="T113" fmla="*/ 116 h 219"/>
                <a:gd name="T114" fmla="*/ 185 w 210"/>
                <a:gd name="T115" fmla="*/ 11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0" h="219">
                  <a:moveTo>
                    <a:pt x="181" y="219"/>
                  </a:moveTo>
                  <a:cubicBezTo>
                    <a:pt x="210" y="161"/>
                    <a:pt x="210" y="161"/>
                    <a:pt x="210" y="161"/>
                  </a:cubicBezTo>
                  <a:cubicBezTo>
                    <a:pt x="185" y="161"/>
                    <a:pt x="185" y="161"/>
                    <a:pt x="185" y="161"/>
                  </a:cubicBezTo>
                  <a:cubicBezTo>
                    <a:pt x="185" y="145"/>
                    <a:pt x="185" y="145"/>
                    <a:pt x="185" y="145"/>
                  </a:cubicBezTo>
                  <a:cubicBezTo>
                    <a:pt x="176" y="145"/>
                    <a:pt x="176" y="145"/>
                    <a:pt x="176" y="145"/>
                  </a:cubicBezTo>
                  <a:cubicBezTo>
                    <a:pt x="176" y="161"/>
                    <a:pt x="176" y="161"/>
                    <a:pt x="176" y="161"/>
                  </a:cubicBezTo>
                  <a:cubicBezTo>
                    <a:pt x="152" y="161"/>
                    <a:pt x="152" y="161"/>
                    <a:pt x="152" y="161"/>
                  </a:cubicBezTo>
                  <a:cubicBezTo>
                    <a:pt x="181" y="219"/>
                    <a:pt x="181" y="219"/>
                    <a:pt x="181" y="219"/>
                  </a:cubicBezTo>
                  <a:close/>
                  <a:moveTo>
                    <a:pt x="0" y="0"/>
                  </a:moveTo>
                  <a:cubicBezTo>
                    <a:pt x="0" y="9"/>
                    <a:pt x="0" y="9"/>
                    <a:pt x="0" y="9"/>
                  </a:cubicBezTo>
                  <a:cubicBezTo>
                    <a:pt x="19" y="9"/>
                    <a:pt x="19" y="9"/>
                    <a:pt x="19" y="9"/>
                  </a:cubicBezTo>
                  <a:cubicBezTo>
                    <a:pt x="19" y="0"/>
                    <a:pt x="19" y="0"/>
                    <a:pt x="19" y="0"/>
                  </a:cubicBezTo>
                  <a:cubicBezTo>
                    <a:pt x="0" y="0"/>
                    <a:pt x="0" y="0"/>
                    <a:pt x="0" y="0"/>
                  </a:cubicBezTo>
                  <a:close/>
                  <a:moveTo>
                    <a:pt x="28" y="0"/>
                  </a:moveTo>
                  <a:cubicBezTo>
                    <a:pt x="28" y="9"/>
                    <a:pt x="28" y="9"/>
                    <a:pt x="28" y="9"/>
                  </a:cubicBezTo>
                  <a:cubicBezTo>
                    <a:pt x="47" y="9"/>
                    <a:pt x="47" y="9"/>
                    <a:pt x="47" y="9"/>
                  </a:cubicBezTo>
                  <a:cubicBezTo>
                    <a:pt x="47" y="0"/>
                    <a:pt x="47" y="0"/>
                    <a:pt x="47" y="0"/>
                  </a:cubicBezTo>
                  <a:cubicBezTo>
                    <a:pt x="28" y="0"/>
                    <a:pt x="28" y="0"/>
                    <a:pt x="28" y="0"/>
                  </a:cubicBezTo>
                  <a:close/>
                  <a:moveTo>
                    <a:pt x="57" y="0"/>
                  </a:moveTo>
                  <a:cubicBezTo>
                    <a:pt x="57" y="9"/>
                    <a:pt x="57" y="9"/>
                    <a:pt x="57" y="9"/>
                  </a:cubicBezTo>
                  <a:cubicBezTo>
                    <a:pt x="76" y="9"/>
                    <a:pt x="76" y="9"/>
                    <a:pt x="76" y="9"/>
                  </a:cubicBezTo>
                  <a:cubicBezTo>
                    <a:pt x="76" y="0"/>
                    <a:pt x="76" y="0"/>
                    <a:pt x="76" y="0"/>
                  </a:cubicBezTo>
                  <a:cubicBezTo>
                    <a:pt x="57" y="0"/>
                    <a:pt x="57" y="0"/>
                    <a:pt x="57" y="0"/>
                  </a:cubicBezTo>
                  <a:close/>
                  <a:moveTo>
                    <a:pt x="85" y="0"/>
                  </a:moveTo>
                  <a:cubicBezTo>
                    <a:pt x="85" y="9"/>
                    <a:pt x="85" y="9"/>
                    <a:pt x="85" y="9"/>
                  </a:cubicBezTo>
                  <a:cubicBezTo>
                    <a:pt x="103" y="10"/>
                    <a:pt x="103" y="10"/>
                    <a:pt x="103" y="10"/>
                  </a:cubicBezTo>
                  <a:cubicBezTo>
                    <a:pt x="105" y="1"/>
                    <a:pt x="105" y="1"/>
                    <a:pt x="105" y="1"/>
                  </a:cubicBezTo>
                  <a:cubicBezTo>
                    <a:pt x="85" y="0"/>
                    <a:pt x="85" y="0"/>
                    <a:pt x="85" y="0"/>
                  </a:cubicBezTo>
                  <a:close/>
                  <a:moveTo>
                    <a:pt x="114" y="3"/>
                  </a:moveTo>
                  <a:cubicBezTo>
                    <a:pt x="133" y="8"/>
                    <a:pt x="133" y="8"/>
                    <a:pt x="133" y="8"/>
                  </a:cubicBezTo>
                  <a:cubicBezTo>
                    <a:pt x="130" y="17"/>
                    <a:pt x="130" y="17"/>
                    <a:pt x="130" y="17"/>
                  </a:cubicBezTo>
                  <a:cubicBezTo>
                    <a:pt x="124" y="14"/>
                    <a:pt x="118" y="13"/>
                    <a:pt x="112" y="12"/>
                  </a:cubicBezTo>
                  <a:cubicBezTo>
                    <a:pt x="114" y="3"/>
                    <a:pt x="114" y="3"/>
                    <a:pt x="114" y="3"/>
                  </a:cubicBezTo>
                  <a:close/>
                  <a:moveTo>
                    <a:pt x="142" y="13"/>
                  </a:moveTo>
                  <a:cubicBezTo>
                    <a:pt x="158" y="24"/>
                    <a:pt x="158" y="24"/>
                    <a:pt x="158" y="24"/>
                  </a:cubicBezTo>
                  <a:cubicBezTo>
                    <a:pt x="152" y="31"/>
                    <a:pt x="152" y="31"/>
                    <a:pt x="152" y="31"/>
                  </a:cubicBezTo>
                  <a:cubicBezTo>
                    <a:pt x="138" y="21"/>
                    <a:pt x="138" y="21"/>
                    <a:pt x="138" y="21"/>
                  </a:cubicBezTo>
                  <a:cubicBezTo>
                    <a:pt x="142" y="13"/>
                    <a:pt x="142" y="13"/>
                    <a:pt x="142" y="13"/>
                  </a:cubicBezTo>
                  <a:close/>
                  <a:moveTo>
                    <a:pt x="165" y="32"/>
                  </a:moveTo>
                  <a:cubicBezTo>
                    <a:pt x="175" y="49"/>
                    <a:pt x="175" y="49"/>
                    <a:pt x="175" y="49"/>
                  </a:cubicBezTo>
                  <a:cubicBezTo>
                    <a:pt x="167" y="53"/>
                    <a:pt x="167" y="53"/>
                    <a:pt x="167" y="53"/>
                  </a:cubicBezTo>
                  <a:cubicBezTo>
                    <a:pt x="158" y="38"/>
                    <a:pt x="158" y="38"/>
                    <a:pt x="158" y="38"/>
                  </a:cubicBezTo>
                  <a:cubicBezTo>
                    <a:pt x="165" y="32"/>
                    <a:pt x="165" y="32"/>
                    <a:pt x="165" y="32"/>
                  </a:cubicBezTo>
                  <a:close/>
                  <a:moveTo>
                    <a:pt x="179" y="58"/>
                  </a:moveTo>
                  <a:cubicBezTo>
                    <a:pt x="184" y="77"/>
                    <a:pt x="184" y="77"/>
                    <a:pt x="184" y="77"/>
                  </a:cubicBezTo>
                  <a:cubicBezTo>
                    <a:pt x="174" y="79"/>
                    <a:pt x="174" y="79"/>
                    <a:pt x="174" y="79"/>
                  </a:cubicBezTo>
                  <a:cubicBezTo>
                    <a:pt x="170" y="61"/>
                    <a:pt x="170" y="61"/>
                    <a:pt x="170" y="61"/>
                  </a:cubicBezTo>
                  <a:cubicBezTo>
                    <a:pt x="179" y="58"/>
                    <a:pt x="179" y="58"/>
                    <a:pt x="179" y="58"/>
                  </a:cubicBezTo>
                  <a:close/>
                  <a:moveTo>
                    <a:pt x="185" y="87"/>
                  </a:moveTo>
                  <a:cubicBezTo>
                    <a:pt x="185" y="106"/>
                    <a:pt x="185" y="106"/>
                    <a:pt x="185" y="106"/>
                  </a:cubicBezTo>
                  <a:cubicBezTo>
                    <a:pt x="176" y="106"/>
                    <a:pt x="176" y="106"/>
                    <a:pt x="176" y="106"/>
                  </a:cubicBezTo>
                  <a:cubicBezTo>
                    <a:pt x="175" y="88"/>
                    <a:pt x="175" y="88"/>
                    <a:pt x="175" y="88"/>
                  </a:cubicBezTo>
                  <a:cubicBezTo>
                    <a:pt x="185" y="87"/>
                    <a:pt x="185" y="87"/>
                    <a:pt x="185" y="87"/>
                  </a:cubicBezTo>
                  <a:close/>
                  <a:moveTo>
                    <a:pt x="185" y="116"/>
                  </a:moveTo>
                  <a:cubicBezTo>
                    <a:pt x="185" y="135"/>
                    <a:pt x="185" y="135"/>
                    <a:pt x="185" y="135"/>
                  </a:cubicBezTo>
                  <a:cubicBezTo>
                    <a:pt x="176" y="135"/>
                    <a:pt x="176" y="135"/>
                    <a:pt x="176" y="135"/>
                  </a:cubicBezTo>
                  <a:cubicBezTo>
                    <a:pt x="176" y="116"/>
                    <a:pt x="176" y="116"/>
                    <a:pt x="176" y="116"/>
                  </a:cubicBezTo>
                  <a:cubicBezTo>
                    <a:pt x="185" y="116"/>
                    <a:pt x="185" y="116"/>
                    <a:pt x="185" y="1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7" name="Oval 56"/>
          <p:cNvSpPr/>
          <p:nvPr/>
        </p:nvSpPr>
        <p:spPr>
          <a:xfrm>
            <a:off x="4804226" y="1895639"/>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a:solidFill>
                  <a:schemeClr val="bg1"/>
                </a:solidFill>
                <a:latin typeface="Sosa" pitchFamily="2" charset="0"/>
              </a:rPr>
              <a:t>&gt;</a:t>
            </a:r>
            <a:endParaRPr lang="en-US" sz="2000" dirty="0">
              <a:solidFill>
                <a:schemeClr val="bg1"/>
              </a:solidFill>
              <a:latin typeface="Sosa" pitchFamily="2" charset="0"/>
            </a:endParaRPr>
          </a:p>
        </p:txBody>
      </p:sp>
      <p:sp>
        <p:nvSpPr>
          <p:cNvPr id="58" name="Oval 57"/>
          <p:cNvSpPr/>
          <p:nvPr/>
        </p:nvSpPr>
        <p:spPr>
          <a:xfrm>
            <a:off x="4124972" y="2531980"/>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smtClean="0">
                <a:solidFill>
                  <a:schemeClr val="bg1"/>
                </a:solidFill>
                <a:latin typeface="Sosa" pitchFamily="2" charset="0"/>
              </a:rPr>
              <a:t>s</a:t>
            </a:r>
            <a:endParaRPr lang="en-US" sz="2000" dirty="0">
              <a:solidFill>
                <a:schemeClr val="bg1"/>
              </a:solidFill>
              <a:latin typeface="Sosa" pitchFamily="2" charset="0"/>
            </a:endParaRPr>
          </a:p>
        </p:txBody>
      </p:sp>
      <p:sp>
        <p:nvSpPr>
          <p:cNvPr id="59" name="Oval 58"/>
          <p:cNvSpPr/>
          <p:nvPr/>
        </p:nvSpPr>
        <p:spPr>
          <a:xfrm>
            <a:off x="4203337" y="3461256"/>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a:solidFill>
                  <a:schemeClr val="bg1"/>
                </a:solidFill>
                <a:latin typeface="Sosa" pitchFamily="2" charset="0"/>
              </a:rPr>
              <a:t>q</a:t>
            </a:r>
            <a:endParaRPr lang="en-US" sz="2000" dirty="0">
              <a:solidFill>
                <a:schemeClr val="bg1"/>
              </a:solidFill>
              <a:latin typeface="Sosa" pitchFamily="2" charset="0"/>
            </a:endParaRPr>
          </a:p>
        </p:txBody>
      </p:sp>
      <p:sp>
        <p:nvSpPr>
          <p:cNvPr id="60" name="Oval 59"/>
          <p:cNvSpPr/>
          <p:nvPr/>
        </p:nvSpPr>
        <p:spPr>
          <a:xfrm>
            <a:off x="3704862" y="4238061"/>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a:solidFill>
                  <a:schemeClr val="bg1"/>
                </a:solidFill>
                <a:latin typeface="Sosa" pitchFamily="2" charset="0"/>
              </a:rPr>
              <a:t>e</a:t>
            </a:r>
            <a:endParaRPr lang="en-US" sz="2000" dirty="0">
              <a:solidFill>
                <a:schemeClr val="bg1"/>
              </a:solidFill>
              <a:latin typeface="Sosa" pitchFamily="2" charset="0"/>
            </a:endParaRPr>
          </a:p>
        </p:txBody>
      </p:sp>
      <p:sp>
        <p:nvSpPr>
          <p:cNvPr id="61" name="Oval 60"/>
          <p:cNvSpPr/>
          <p:nvPr/>
        </p:nvSpPr>
        <p:spPr>
          <a:xfrm>
            <a:off x="6833394" y="2235628"/>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smtClean="0">
                <a:solidFill>
                  <a:schemeClr val="bg1"/>
                </a:solidFill>
                <a:latin typeface="Sosa" pitchFamily="2" charset="0"/>
              </a:rPr>
              <a:t>l</a:t>
            </a:r>
            <a:endParaRPr lang="en-US" sz="2000" dirty="0">
              <a:solidFill>
                <a:schemeClr val="bg1"/>
              </a:solidFill>
              <a:latin typeface="Sosa" pitchFamily="2" charset="0"/>
            </a:endParaRPr>
          </a:p>
        </p:txBody>
      </p:sp>
      <p:sp>
        <p:nvSpPr>
          <p:cNvPr id="62" name="Oval 61"/>
          <p:cNvSpPr/>
          <p:nvPr/>
        </p:nvSpPr>
        <p:spPr>
          <a:xfrm>
            <a:off x="7339883" y="2922057"/>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a:solidFill>
                  <a:schemeClr val="bg1"/>
                </a:solidFill>
                <a:latin typeface="Sosa" pitchFamily="2" charset="0"/>
              </a:rPr>
              <a:t>a</a:t>
            </a:r>
            <a:endParaRPr lang="en-US" sz="2000" dirty="0">
              <a:solidFill>
                <a:schemeClr val="bg1"/>
              </a:solidFill>
              <a:latin typeface="Sosa" pitchFamily="2" charset="0"/>
            </a:endParaRPr>
          </a:p>
        </p:txBody>
      </p:sp>
      <p:sp>
        <p:nvSpPr>
          <p:cNvPr id="63" name="Oval 62"/>
          <p:cNvSpPr/>
          <p:nvPr/>
        </p:nvSpPr>
        <p:spPr>
          <a:xfrm>
            <a:off x="8035189" y="3876584"/>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smtClean="0">
                <a:solidFill>
                  <a:schemeClr val="bg1"/>
                </a:solidFill>
                <a:latin typeface="Sosa" pitchFamily="2" charset="0"/>
              </a:rPr>
              <a:t>r</a:t>
            </a:r>
            <a:endParaRPr lang="en-US" sz="2000" dirty="0">
              <a:solidFill>
                <a:schemeClr val="bg1"/>
              </a:solidFill>
              <a:latin typeface="Sosa" pitchFamily="2" charset="0"/>
            </a:endParaRPr>
          </a:p>
        </p:txBody>
      </p:sp>
      <p:sp>
        <p:nvSpPr>
          <p:cNvPr id="64" name="Oval 63"/>
          <p:cNvSpPr/>
          <p:nvPr/>
        </p:nvSpPr>
        <p:spPr>
          <a:xfrm>
            <a:off x="7526321" y="4942421"/>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smtClean="0">
                <a:solidFill>
                  <a:schemeClr val="bg1"/>
                </a:solidFill>
                <a:latin typeface="Sosa" pitchFamily="2" charset="0"/>
              </a:rPr>
              <a:t>[</a:t>
            </a:r>
            <a:endParaRPr lang="en-US" sz="2000" dirty="0">
              <a:solidFill>
                <a:schemeClr val="bg1"/>
              </a:solidFill>
              <a:latin typeface="Sosa" pitchFamily="2" charset="0"/>
            </a:endParaRPr>
          </a:p>
        </p:txBody>
      </p:sp>
      <p:sp>
        <p:nvSpPr>
          <p:cNvPr id="65" name="Content Placeholder 2"/>
          <p:cNvSpPr txBox="1">
            <a:spLocks/>
          </p:cNvSpPr>
          <p:nvPr/>
        </p:nvSpPr>
        <p:spPr>
          <a:xfrm>
            <a:off x="8644732" y="1628695"/>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solidFill>
                  <a:schemeClr val="bg1">
                    <a:lumMod val="50000"/>
                  </a:schemeClr>
                </a:solidFill>
              </a:rPr>
              <a:t>Content here</a:t>
            </a:r>
            <a:r>
              <a:rPr lang="en-US" b="1" dirty="0" smtClean="0">
                <a:solidFill>
                  <a:schemeClr val="bg1">
                    <a:lumMod val="50000"/>
                  </a:schemeClr>
                </a:solidFill>
              </a:rPr>
              <a:t/>
            </a:r>
            <a:br>
              <a:rPr lang="en-US" b="1" dirty="0" smtClean="0">
                <a:solidFill>
                  <a:schemeClr val="bg1">
                    <a:lumMod val="50000"/>
                  </a:schemeClr>
                </a:solidFill>
              </a:rPr>
            </a:br>
            <a:r>
              <a:rPr lang="en-US" sz="1100" dirty="0" smtClean="0">
                <a:solidFill>
                  <a:schemeClr val="bg1">
                    <a:lumMod val="50000"/>
                  </a:schemeClr>
                </a:solidFill>
              </a:rPr>
              <a:t>Lorem ipsum dolor sit amet, </a:t>
            </a:r>
            <a:r>
              <a:rPr lang="en-US" sz="1100" dirty="0" err="1" smtClean="0">
                <a:solidFill>
                  <a:schemeClr val="bg1">
                    <a:lumMod val="50000"/>
                  </a:schemeClr>
                </a:solidFill>
              </a:rPr>
              <a:t>adipiscing</a:t>
            </a:r>
            <a:r>
              <a:rPr lang="en-US" sz="1100" dirty="0" smtClean="0">
                <a:solidFill>
                  <a:schemeClr val="bg1">
                    <a:lumMod val="50000"/>
                  </a:schemeClr>
                </a:solidFill>
              </a:rPr>
              <a:t> elit. </a:t>
            </a:r>
            <a:endParaRPr lang="en-US" sz="1100" dirty="0">
              <a:solidFill>
                <a:schemeClr val="bg1">
                  <a:lumMod val="50000"/>
                </a:schemeClr>
              </a:solidFill>
            </a:endParaRPr>
          </a:p>
        </p:txBody>
      </p:sp>
      <p:sp>
        <p:nvSpPr>
          <p:cNvPr id="66" name="Content Placeholder 2"/>
          <p:cNvSpPr txBox="1">
            <a:spLocks/>
          </p:cNvSpPr>
          <p:nvPr/>
        </p:nvSpPr>
        <p:spPr>
          <a:xfrm>
            <a:off x="8305194" y="2993928"/>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solidFill>
                  <a:schemeClr val="bg1">
                    <a:lumMod val="50000"/>
                  </a:schemeClr>
                </a:solidFill>
              </a:rPr>
              <a:t>Content here</a:t>
            </a:r>
            <a:r>
              <a:rPr lang="en-US" b="1" dirty="0" smtClean="0">
                <a:solidFill>
                  <a:schemeClr val="bg1">
                    <a:lumMod val="50000"/>
                  </a:schemeClr>
                </a:solidFill>
              </a:rPr>
              <a:t/>
            </a:r>
            <a:br>
              <a:rPr lang="en-US" b="1" dirty="0" smtClean="0">
                <a:solidFill>
                  <a:schemeClr val="bg1">
                    <a:lumMod val="50000"/>
                  </a:schemeClr>
                </a:solidFill>
              </a:rPr>
            </a:br>
            <a:r>
              <a:rPr lang="en-US" sz="1100" dirty="0" smtClean="0">
                <a:solidFill>
                  <a:schemeClr val="bg1">
                    <a:lumMod val="50000"/>
                  </a:schemeClr>
                </a:solidFill>
              </a:rPr>
              <a:t>Lorem ipsum dolor sit amet, </a:t>
            </a:r>
            <a:r>
              <a:rPr lang="en-US" sz="1100" dirty="0" err="1" smtClean="0">
                <a:solidFill>
                  <a:schemeClr val="bg1">
                    <a:lumMod val="50000"/>
                  </a:schemeClr>
                </a:solidFill>
              </a:rPr>
              <a:t>adipiscing</a:t>
            </a:r>
            <a:r>
              <a:rPr lang="en-US" sz="1100" dirty="0" smtClean="0">
                <a:solidFill>
                  <a:schemeClr val="bg1">
                    <a:lumMod val="50000"/>
                  </a:schemeClr>
                </a:solidFill>
              </a:rPr>
              <a:t> elit. </a:t>
            </a:r>
            <a:endParaRPr lang="en-US" sz="1100" dirty="0">
              <a:solidFill>
                <a:schemeClr val="bg1">
                  <a:lumMod val="50000"/>
                </a:schemeClr>
              </a:solidFill>
            </a:endParaRPr>
          </a:p>
        </p:txBody>
      </p:sp>
      <p:sp>
        <p:nvSpPr>
          <p:cNvPr id="67" name="Content Placeholder 2"/>
          <p:cNvSpPr txBox="1">
            <a:spLocks/>
          </p:cNvSpPr>
          <p:nvPr/>
        </p:nvSpPr>
        <p:spPr>
          <a:xfrm>
            <a:off x="8544732" y="3724280"/>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solidFill>
                  <a:schemeClr val="bg1">
                    <a:lumMod val="50000"/>
                  </a:schemeClr>
                </a:solidFill>
              </a:rPr>
              <a:t>Content here</a:t>
            </a:r>
            <a:r>
              <a:rPr lang="en-US" b="1" dirty="0" smtClean="0">
                <a:solidFill>
                  <a:schemeClr val="bg1">
                    <a:lumMod val="50000"/>
                  </a:schemeClr>
                </a:solidFill>
              </a:rPr>
              <a:t/>
            </a:r>
            <a:br>
              <a:rPr lang="en-US" b="1" dirty="0" smtClean="0">
                <a:solidFill>
                  <a:schemeClr val="bg1">
                    <a:lumMod val="50000"/>
                  </a:schemeClr>
                </a:solidFill>
              </a:rPr>
            </a:br>
            <a:r>
              <a:rPr lang="en-US" sz="1100" dirty="0" smtClean="0">
                <a:solidFill>
                  <a:schemeClr val="bg1">
                    <a:lumMod val="50000"/>
                  </a:schemeClr>
                </a:solidFill>
              </a:rPr>
              <a:t>Lorem ipsum dolor sit amet, </a:t>
            </a:r>
            <a:r>
              <a:rPr lang="en-US" sz="1100" dirty="0" err="1" smtClean="0">
                <a:solidFill>
                  <a:schemeClr val="bg1">
                    <a:lumMod val="50000"/>
                  </a:schemeClr>
                </a:solidFill>
              </a:rPr>
              <a:t>adipiscing</a:t>
            </a:r>
            <a:r>
              <a:rPr lang="en-US" sz="1100" dirty="0" smtClean="0">
                <a:solidFill>
                  <a:schemeClr val="bg1">
                    <a:lumMod val="50000"/>
                  </a:schemeClr>
                </a:solidFill>
              </a:rPr>
              <a:t> elit. </a:t>
            </a:r>
            <a:endParaRPr lang="en-US" sz="1100" dirty="0">
              <a:solidFill>
                <a:schemeClr val="bg1">
                  <a:lumMod val="50000"/>
                </a:schemeClr>
              </a:solidFill>
            </a:endParaRPr>
          </a:p>
        </p:txBody>
      </p:sp>
      <p:sp>
        <p:nvSpPr>
          <p:cNvPr id="68" name="Content Placeholder 2"/>
          <p:cNvSpPr txBox="1">
            <a:spLocks/>
          </p:cNvSpPr>
          <p:nvPr/>
        </p:nvSpPr>
        <p:spPr>
          <a:xfrm>
            <a:off x="8131411" y="4790451"/>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solidFill>
                  <a:schemeClr val="bg1">
                    <a:lumMod val="50000"/>
                  </a:schemeClr>
                </a:solidFill>
              </a:rPr>
              <a:t>Content here</a:t>
            </a:r>
            <a:r>
              <a:rPr lang="en-US" b="1" dirty="0" smtClean="0">
                <a:solidFill>
                  <a:schemeClr val="bg1">
                    <a:lumMod val="50000"/>
                  </a:schemeClr>
                </a:solidFill>
              </a:rPr>
              <a:t/>
            </a:r>
            <a:br>
              <a:rPr lang="en-US" b="1" dirty="0" smtClean="0">
                <a:solidFill>
                  <a:schemeClr val="bg1">
                    <a:lumMod val="50000"/>
                  </a:schemeClr>
                </a:solidFill>
              </a:rPr>
            </a:br>
            <a:r>
              <a:rPr lang="en-US" sz="1100" dirty="0" smtClean="0">
                <a:solidFill>
                  <a:schemeClr val="bg1">
                    <a:lumMod val="50000"/>
                  </a:schemeClr>
                </a:solidFill>
              </a:rPr>
              <a:t>Lorem ipsum dolor sit amet, </a:t>
            </a:r>
            <a:r>
              <a:rPr lang="en-US" sz="1100" dirty="0" err="1" smtClean="0">
                <a:solidFill>
                  <a:schemeClr val="bg1">
                    <a:lumMod val="50000"/>
                  </a:schemeClr>
                </a:solidFill>
              </a:rPr>
              <a:t>adipiscing</a:t>
            </a:r>
            <a:r>
              <a:rPr lang="en-US" sz="1100" dirty="0" smtClean="0">
                <a:solidFill>
                  <a:schemeClr val="bg1">
                    <a:lumMod val="50000"/>
                  </a:schemeClr>
                </a:solidFill>
              </a:rPr>
              <a:t> elit. </a:t>
            </a:r>
            <a:endParaRPr lang="en-US" sz="1100" dirty="0">
              <a:solidFill>
                <a:schemeClr val="bg1">
                  <a:lumMod val="50000"/>
                </a:schemeClr>
              </a:solidFill>
            </a:endParaRPr>
          </a:p>
        </p:txBody>
      </p:sp>
      <p:sp>
        <p:nvSpPr>
          <p:cNvPr id="69" name="Content Placeholder 2"/>
          <p:cNvSpPr txBox="1">
            <a:spLocks/>
          </p:cNvSpPr>
          <p:nvPr/>
        </p:nvSpPr>
        <p:spPr>
          <a:xfrm>
            <a:off x="8793163" y="5585649"/>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solidFill>
                  <a:schemeClr val="bg1">
                    <a:lumMod val="50000"/>
                  </a:schemeClr>
                </a:solidFill>
              </a:rPr>
              <a:t>Content here</a:t>
            </a:r>
            <a:r>
              <a:rPr lang="en-US" b="1" dirty="0" smtClean="0">
                <a:solidFill>
                  <a:schemeClr val="bg1">
                    <a:lumMod val="50000"/>
                  </a:schemeClr>
                </a:solidFill>
              </a:rPr>
              <a:t/>
            </a:r>
            <a:br>
              <a:rPr lang="en-US" b="1" dirty="0" smtClean="0">
                <a:solidFill>
                  <a:schemeClr val="bg1">
                    <a:lumMod val="50000"/>
                  </a:schemeClr>
                </a:solidFill>
              </a:rPr>
            </a:br>
            <a:r>
              <a:rPr lang="en-US" sz="1100" dirty="0" smtClean="0">
                <a:solidFill>
                  <a:schemeClr val="bg1">
                    <a:lumMod val="50000"/>
                  </a:schemeClr>
                </a:solidFill>
              </a:rPr>
              <a:t>Lorem ipsum dolor sit amet, </a:t>
            </a:r>
            <a:r>
              <a:rPr lang="en-US" sz="1100" dirty="0" err="1" smtClean="0">
                <a:solidFill>
                  <a:schemeClr val="bg1">
                    <a:lumMod val="50000"/>
                  </a:schemeClr>
                </a:solidFill>
              </a:rPr>
              <a:t>adipiscing</a:t>
            </a:r>
            <a:r>
              <a:rPr lang="en-US" sz="1100" dirty="0" smtClean="0">
                <a:solidFill>
                  <a:schemeClr val="bg1">
                    <a:lumMod val="50000"/>
                  </a:schemeClr>
                </a:solidFill>
              </a:rPr>
              <a:t> elit. </a:t>
            </a:r>
            <a:endParaRPr lang="en-US" sz="1100" dirty="0">
              <a:solidFill>
                <a:schemeClr val="bg1">
                  <a:lumMod val="50000"/>
                </a:schemeClr>
              </a:solidFill>
            </a:endParaRPr>
          </a:p>
        </p:txBody>
      </p:sp>
      <p:sp>
        <p:nvSpPr>
          <p:cNvPr id="70" name="Content Placeholder 2"/>
          <p:cNvSpPr txBox="1">
            <a:spLocks/>
          </p:cNvSpPr>
          <p:nvPr/>
        </p:nvSpPr>
        <p:spPr>
          <a:xfrm>
            <a:off x="2598922" y="1611396"/>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Font typeface="Arial" pitchFamily="34" charset="0"/>
              <a:buNone/>
            </a:pPr>
            <a:r>
              <a:rPr lang="id-ID" b="1" dirty="0" smtClean="0">
                <a:solidFill>
                  <a:schemeClr val="bg1">
                    <a:lumMod val="50000"/>
                  </a:schemeClr>
                </a:solidFill>
              </a:rPr>
              <a:t>Content here</a:t>
            </a:r>
            <a:r>
              <a:rPr lang="en-US" b="1" dirty="0" smtClean="0">
                <a:solidFill>
                  <a:schemeClr val="bg1">
                    <a:lumMod val="50000"/>
                  </a:schemeClr>
                </a:solidFill>
              </a:rPr>
              <a:t/>
            </a:r>
            <a:br>
              <a:rPr lang="en-US" b="1" dirty="0" smtClean="0">
                <a:solidFill>
                  <a:schemeClr val="bg1">
                    <a:lumMod val="50000"/>
                  </a:schemeClr>
                </a:solidFill>
              </a:rPr>
            </a:br>
            <a:r>
              <a:rPr lang="en-US" sz="1100" dirty="0" smtClean="0">
                <a:solidFill>
                  <a:schemeClr val="bg1">
                    <a:lumMod val="50000"/>
                  </a:schemeClr>
                </a:solidFill>
              </a:rPr>
              <a:t>Lorem ipsum dolor sit amet, </a:t>
            </a:r>
            <a:r>
              <a:rPr lang="en-US" sz="1100" dirty="0" err="1" smtClean="0">
                <a:solidFill>
                  <a:schemeClr val="bg1">
                    <a:lumMod val="50000"/>
                  </a:schemeClr>
                </a:solidFill>
              </a:rPr>
              <a:t>adipiscing</a:t>
            </a:r>
            <a:r>
              <a:rPr lang="en-US" sz="1100" dirty="0" smtClean="0">
                <a:solidFill>
                  <a:schemeClr val="bg1">
                    <a:lumMod val="50000"/>
                  </a:schemeClr>
                </a:solidFill>
              </a:rPr>
              <a:t> elit. </a:t>
            </a:r>
            <a:endParaRPr lang="en-US" sz="1100" dirty="0">
              <a:solidFill>
                <a:schemeClr val="bg1">
                  <a:lumMod val="50000"/>
                </a:schemeClr>
              </a:solidFill>
            </a:endParaRPr>
          </a:p>
        </p:txBody>
      </p:sp>
      <p:sp>
        <p:nvSpPr>
          <p:cNvPr id="71" name="Content Placeholder 2"/>
          <p:cNvSpPr txBox="1">
            <a:spLocks/>
          </p:cNvSpPr>
          <p:nvPr/>
        </p:nvSpPr>
        <p:spPr>
          <a:xfrm>
            <a:off x="2483221" y="2367595"/>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Font typeface="Arial" pitchFamily="34" charset="0"/>
              <a:buNone/>
            </a:pPr>
            <a:r>
              <a:rPr lang="id-ID" b="1" dirty="0" smtClean="0">
                <a:solidFill>
                  <a:schemeClr val="bg1">
                    <a:lumMod val="50000"/>
                  </a:schemeClr>
                </a:solidFill>
              </a:rPr>
              <a:t>Content here</a:t>
            </a:r>
            <a:r>
              <a:rPr lang="en-US" b="1" dirty="0" smtClean="0">
                <a:solidFill>
                  <a:schemeClr val="bg1">
                    <a:lumMod val="50000"/>
                  </a:schemeClr>
                </a:solidFill>
              </a:rPr>
              <a:t/>
            </a:r>
            <a:br>
              <a:rPr lang="en-US" b="1" dirty="0" smtClean="0">
                <a:solidFill>
                  <a:schemeClr val="bg1">
                    <a:lumMod val="50000"/>
                  </a:schemeClr>
                </a:solidFill>
              </a:rPr>
            </a:br>
            <a:r>
              <a:rPr lang="en-US" sz="1100" dirty="0" smtClean="0">
                <a:solidFill>
                  <a:schemeClr val="bg1">
                    <a:lumMod val="50000"/>
                  </a:schemeClr>
                </a:solidFill>
              </a:rPr>
              <a:t>Lorem ipsum dolor sit amet, </a:t>
            </a:r>
            <a:r>
              <a:rPr lang="en-US" sz="1100" dirty="0" err="1" smtClean="0">
                <a:solidFill>
                  <a:schemeClr val="bg1">
                    <a:lumMod val="50000"/>
                  </a:schemeClr>
                </a:solidFill>
              </a:rPr>
              <a:t>adipiscing</a:t>
            </a:r>
            <a:r>
              <a:rPr lang="en-US" sz="1100" dirty="0" smtClean="0">
                <a:solidFill>
                  <a:schemeClr val="bg1">
                    <a:lumMod val="50000"/>
                  </a:schemeClr>
                </a:solidFill>
              </a:rPr>
              <a:t> elit. </a:t>
            </a:r>
            <a:endParaRPr lang="en-US" sz="1100" dirty="0">
              <a:solidFill>
                <a:schemeClr val="bg1">
                  <a:lumMod val="50000"/>
                </a:schemeClr>
              </a:solidFill>
            </a:endParaRPr>
          </a:p>
        </p:txBody>
      </p:sp>
      <p:sp>
        <p:nvSpPr>
          <p:cNvPr id="72" name="Content Placeholder 2"/>
          <p:cNvSpPr txBox="1">
            <a:spLocks/>
          </p:cNvSpPr>
          <p:nvPr/>
        </p:nvSpPr>
        <p:spPr>
          <a:xfrm>
            <a:off x="2569227" y="3367719"/>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Font typeface="Arial" pitchFamily="34" charset="0"/>
              <a:buNone/>
            </a:pPr>
            <a:r>
              <a:rPr lang="id-ID" b="1" dirty="0" smtClean="0">
                <a:solidFill>
                  <a:schemeClr val="bg1">
                    <a:lumMod val="50000"/>
                  </a:schemeClr>
                </a:solidFill>
              </a:rPr>
              <a:t>Content here</a:t>
            </a:r>
            <a:r>
              <a:rPr lang="en-US" b="1" dirty="0" smtClean="0">
                <a:solidFill>
                  <a:schemeClr val="bg1">
                    <a:lumMod val="50000"/>
                  </a:schemeClr>
                </a:solidFill>
              </a:rPr>
              <a:t/>
            </a:r>
            <a:br>
              <a:rPr lang="en-US" b="1" dirty="0" smtClean="0">
                <a:solidFill>
                  <a:schemeClr val="bg1">
                    <a:lumMod val="50000"/>
                  </a:schemeClr>
                </a:solidFill>
              </a:rPr>
            </a:br>
            <a:r>
              <a:rPr lang="en-US" sz="1100" dirty="0" smtClean="0">
                <a:solidFill>
                  <a:schemeClr val="bg1">
                    <a:lumMod val="50000"/>
                  </a:schemeClr>
                </a:solidFill>
              </a:rPr>
              <a:t>Lorem ipsum dolor sit amet, </a:t>
            </a:r>
            <a:r>
              <a:rPr lang="en-US" sz="1100" dirty="0" err="1" smtClean="0">
                <a:solidFill>
                  <a:schemeClr val="bg1">
                    <a:lumMod val="50000"/>
                  </a:schemeClr>
                </a:solidFill>
              </a:rPr>
              <a:t>adipiscing</a:t>
            </a:r>
            <a:r>
              <a:rPr lang="en-US" sz="1100" dirty="0" smtClean="0">
                <a:solidFill>
                  <a:schemeClr val="bg1">
                    <a:lumMod val="50000"/>
                  </a:schemeClr>
                </a:solidFill>
              </a:rPr>
              <a:t> elit. </a:t>
            </a:r>
            <a:endParaRPr lang="en-US" sz="1100" dirty="0">
              <a:solidFill>
                <a:schemeClr val="bg1">
                  <a:lumMod val="50000"/>
                </a:schemeClr>
              </a:solidFill>
            </a:endParaRPr>
          </a:p>
        </p:txBody>
      </p:sp>
      <p:sp>
        <p:nvSpPr>
          <p:cNvPr id="73" name="Content Placeholder 2"/>
          <p:cNvSpPr txBox="1">
            <a:spLocks/>
          </p:cNvSpPr>
          <p:nvPr/>
        </p:nvSpPr>
        <p:spPr>
          <a:xfrm>
            <a:off x="2031298" y="4176300"/>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Font typeface="Arial" pitchFamily="34" charset="0"/>
              <a:buNone/>
            </a:pPr>
            <a:r>
              <a:rPr lang="id-ID" b="1" dirty="0" smtClean="0">
                <a:solidFill>
                  <a:schemeClr val="bg1">
                    <a:lumMod val="50000"/>
                  </a:schemeClr>
                </a:solidFill>
              </a:rPr>
              <a:t>Content here</a:t>
            </a:r>
            <a:r>
              <a:rPr lang="en-US" b="1" dirty="0" smtClean="0">
                <a:solidFill>
                  <a:schemeClr val="bg1">
                    <a:lumMod val="50000"/>
                  </a:schemeClr>
                </a:solidFill>
              </a:rPr>
              <a:t/>
            </a:r>
            <a:br>
              <a:rPr lang="en-US" b="1" dirty="0" smtClean="0">
                <a:solidFill>
                  <a:schemeClr val="bg1">
                    <a:lumMod val="50000"/>
                  </a:schemeClr>
                </a:solidFill>
              </a:rPr>
            </a:br>
            <a:r>
              <a:rPr lang="en-US" sz="1100" dirty="0" smtClean="0">
                <a:solidFill>
                  <a:schemeClr val="bg1">
                    <a:lumMod val="50000"/>
                  </a:schemeClr>
                </a:solidFill>
              </a:rPr>
              <a:t>Lorem ipsum dolor sit amet, </a:t>
            </a:r>
            <a:r>
              <a:rPr lang="en-US" sz="1100" dirty="0" err="1" smtClean="0">
                <a:solidFill>
                  <a:schemeClr val="bg1">
                    <a:lumMod val="50000"/>
                  </a:schemeClr>
                </a:solidFill>
              </a:rPr>
              <a:t>adipiscing</a:t>
            </a:r>
            <a:r>
              <a:rPr lang="en-US" sz="1100" dirty="0" smtClean="0">
                <a:solidFill>
                  <a:schemeClr val="bg1">
                    <a:lumMod val="50000"/>
                  </a:schemeClr>
                </a:solidFill>
              </a:rPr>
              <a:t> elit. </a:t>
            </a:r>
            <a:endParaRPr lang="en-US" sz="1100" dirty="0">
              <a:solidFill>
                <a:schemeClr val="bg1">
                  <a:lumMod val="50000"/>
                </a:schemeClr>
              </a:solidFill>
            </a:endParaRPr>
          </a:p>
        </p:txBody>
      </p:sp>
      <p:sp>
        <p:nvSpPr>
          <p:cNvPr id="74" name="Content Placeholder 2"/>
          <p:cNvSpPr txBox="1">
            <a:spLocks/>
          </p:cNvSpPr>
          <p:nvPr/>
        </p:nvSpPr>
        <p:spPr>
          <a:xfrm>
            <a:off x="2393482" y="4888375"/>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Font typeface="Arial" pitchFamily="34" charset="0"/>
              <a:buNone/>
            </a:pPr>
            <a:r>
              <a:rPr lang="id-ID" b="1" dirty="0" smtClean="0">
                <a:solidFill>
                  <a:schemeClr val="bg1">
                    <a:lumMod val="50000"/>
                  </a:schemeClr>
                </a:solidFill>
              </a:rPr>
              <a:t>Content here</a:t>
            </a:r>
            <a:r>
              <a:rPr lang="en-US" b="1" dirty="0" smtClean="0">
                <a:solidFill>
                  <a:schemeClr val="bg1">
                    <a:lumMod val="50000"/>
                  </a:schemeClr>
                </a:solidFill>
              </a:rPr>
              <a:t/>
            </a:r>
            <a:br>
              <a:rPr lang="en-US" b="1" dirty="0" smtClean="0">
                <a:solidFill>
                  <a:schemeClr val="bg1">
                    <a:lumMod val="50000"/>
                  </a:schemeClr>
                </a:solidFill>
              </a:rPr>
            </a:br>
            <a:r>
              <a:rPr lang="en-US" sz="1100" dirty="0" smtClean="0">
                <a:solidFill>
                  <a:schemeClr val="bg1">
                    <a:lumMod val="50000"/>
                  </a:schemeClr>
                </a:solidFill>
              </a:rPr>
              <a:t>Lorem ipsum dolor sit amet, </a:t>
            </a:r>
            <a:r>
              <a:rPr lang="en-US" sz="1100" dirty="0" err="1" smtClean="0">
                <a:solidFill>
                  <a:schemeClr val="bg1">
                    <a:lumMod val="50000"/>
                  </a:schemeClr>
                </a:solidFill>
              </a:rPr>
              <a:t>adipiscing</a:t>
            </a:r>
            <a:r>
              <a:rPr lang="en-US" sz="1100" dirty="0" smtClean="0">
                <a:solidFill>
                  <a:schemeClr val="bg1">
                    <a:lumMod val="50000"/>
                  </a:schemeClr>
                </a:solidFill>
              </a:rPr>
              <a:t> elit. </a:t>
            </a:r>
            <a:endParaRPr lang="en-US" sz="1100" dirty="0">
              <a:solidFill>
                <a:schemeClr val="bg1">
                  <a:lumMod val="50000"/>
                </a:schemeClr>
              </a:solidFill>
            </a:endParaRPr>
          </a:p>
        </p:txBody>
      </p:sp>
      <p:sp>
        <p:nvSpPr>
          <p:cNvPr id="75" name="Content Placeholder 2"/>
          <p:cNvSpPr txBox="1">
            <a:spLocks/>
          </p:cNvSpPr>
          <p:nvPr/>
        </p:nvSpPr>
        <p:spPr>
          <a:xfrm>
            <a:off x="2425558" y="5763294"/>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Font typeface="Arial" pitchFamily="34" charset="0"/>
              <a:buNone/>
            </a:pPr>
            <a:r>
              <a:rPr lang="id-ID" b="1" dirty="0" smtClean="0">
                <a:solidFill>
                  <a:schemeClr val="bg1">
                    <a:lumMod val="50000"/>
                  </a:schemeClr>
                </a:solidFill>
              </a:rPr>
              <a:t>Content here</a:t>
            </a:r>
            <a:r>
              <a:rPr lang="en-US" b="1" dirty="0" smtClean="0">
                <a:solidFill>
                  <a:schemeClr val="bg1">
                    <a:lumMod val="50000"/>
                  </a:schemeClr>
                </a:solidFill>
              </a:rPr>
              <a:t/>
            </a:r>
            <a:br>
              <a:rPr lang="en-US" b="1" dirty="0" smtClean="0">
                <a:solidFill>
                  <a:schemeClr val="bg1">
                    <a:lumMod val="50000"/>
                  </a:schemeClr>
                </a:solidFill>
              </a:rPr>
            </a:br>
            <a:r>
              <a:rPr lang="en-US" sz="1100" dirty="0" smtClean="0">
                <a:solidFill>
                  <a:schemeClr val="bg1">
                    <a:lumMod val="50000"/>
                  </a:schemeClr>
                </a:solidFill>
              </a:rPr>
              <a:t>Lorem ipsum dolor sit amet, </a:t>
            </a:r>
            <a:r>
              <a:rPr lang="en-US" sz="1100" dirty="0" err="1" smtClean="0">
                <a:solidFill>
                  <a:schemeClr val="bg1">
                    <a:lumMod val="50000"/>
                  </a:schemeClr>
                </a:solidFill>
              </a:rPr>
              <a:t>adipiscing</a:t>
            </a:r>
            <a:r>
              <a:rPr lang="en-US" sz="1100" dirty="0" smtClean="0">
                <a:solidFill>
                  <a:schemeClr val="bg1">
                    <a:lumMod val="50000"/>
                  </a:schemeClr>
                </a:solidFill>
              </a:rPr>
              <a:t> elit. </a:t>
            </a:r>
            <a:endParaRPr lang="en-US" sz="1100" dirty="0">
              <a:solidFill>
                <a:schemeClr val="bg1">
                  <a:lumMod val="50000"/>
                </a:schemeClr>
              </a:solidFill>
            </a:endParaRPr>
          </a:p>
        </p:txBody>
      </p:sp>
      <p:sp>
        <p:nvSpPr>
          <p:cNvPr id="76" name="Oval 75"/>
          <p:cNvSpPr/>
          <p:nvPr/>
        </p:nvSpPr>
        <p:spPr>
          <a:xfrm flipH="1">
            <a:off x="5815470" y="1308088"/>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a:solidFill>
                  <a:schemeClr val="tx2"/>
                </a:solidFill>
                <a:latin typeface="Sosa" pitchFamily="2" charset="0"/>
              </a:rPr>
              <a:t>L</a:t>
            </a:r>
            <a:endParaRPr lang="en-US" sz="2000" dirty="0">
              <a:solidFill>
                <a:schemeClr val="tx2"/>
              </a:solidFill>
              <a:latin typeface="Sosa" pitchFamily="2" charset="0"/>
            </a:endParaRPr>
          </a:p>
        </p:txBody>
      </p:sp>
      <p:sp>
        <p:nvSpPr>
          <p:cNvPr id="77" name="Oval 76"/>
          <p:cNvSpPr/>
          <p:nvPr/>
        </p:nvSpPr>
        <p:spPr>
          <a:xfrm flipH="1">
            <a:off x="6780645" y="5595667"/>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a:solidFill>
                  <a:schemeClr val="tx2"/>
                </a:solidFill>
                <a:latin typeface="Sosa" pitchFamily="2" charset="0"/>
              </a:rPr>
              <a:t>7</a:t>
            </a:r>
            <a:endParaRPr lang="en-US" sz="2000" dirty="0">
              <a:solidFill>
                <a:schemeClr val="tx2"/>
              </a:solidFill>
              <a:latin typeface="Sosa" pitchFamily="2" charset="0"/>
            </a:endParaRPr>
          </a:p>
        </p:txBody>
      </p:sp>
      <p:sp>
        <p:nvSpPr>
          <p:cNvPr id="78" name="Oval 77"/>
          <p:cNvSpPr/>
          <p:nvPr/>
        </p:nvSpPr>
        <p:spPr>
          <a:xfrm flipH="1">
            <a:off x="4617600" y="5142337"/>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smtClean="0">
                <a:solidFill>
                  <a:schemeClr val="tx2"/>
                </a:solidFill>
                <a:latin typeface="Sosa" pitchFamily="2" charset="0"/>
              </a:rPr>
              <a:t>3</a:t>
            </a:r>
            <a:endParaRPr lang="en-US" sz="2000" dirty="0">
              <a:solidFill>
                <a:schemeClr val="tx2"/>
              </a:solidFill>
              <a:latin typeface="Sosa" pitchFamily="2" charset="0"/>
            </a:endParaRPr>
          </a:p>
        </p:txBody>
      </p:sp>
      <p:sp>
        <p:nvSpPr>
          <p:cNvPr id="79" name="Oval 78"/>
          <p:cNvSpPr/>
          <p:nvPr/>
        </p:nvSpPr>
        <p:spPr>
          <a:xfrm flipH="1">
            <a:off x="7371611" y="4268767"/>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a:solidFill>
                  <a:schemeClr val="tx2"/>
                </a:solidFill>
                <a:latin typeface="Sosa" pitchFamily="2" charset="0"/>
              </a:rPr>
              <a:t>L</a:t>
            </a:r>
            <a:endParaRPr lang="en-US" sz="2000" dirty="0">
              <a:solidFill>
                <a:schemeClr val="tx2"/>
              </a:solidFill>
              <a:latin typeface="Sosa" pitchFamily="2" charset="0"/>
            </a:endParaRPr>
          </a:p>
        </p:txBody>
      </p:sp>
    </p:spTree>
    <p:extLst>
      <p:ext uri="{BB962C8B-B14F-4D97-AF65-F5344CB8AC3E}">
        <p14:creationId xmlns:p14="http://schemas.microsoft.com/office/powerpoint/2010/main" val="32625268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200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0-#ppt_w/2"/>
                                          </p:val>
                                        </p:tav>
                                        <p:tav tm="100000">
                                          <p:val>
                                            <p:strVal val="#ppt_x"/>
                                          </p:val>
                                        </p:tav>
                                      </p:tavLst>
                                    </p:anim>
                                    <p:anim calcmode="lin" valueType="num">
                                      <p:cBhvr additive="base">
                                        <p:cTn id="18" dur="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8"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63</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Eco Concept</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sp>
        <p:nvSpPr>
          <p:cNvPr id="8" name="TextBox 7"/>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grpSp>
        <p:nvGrpSpPr>
          <p:cNvPr id="9" name="Group 8"/>
          <p:cNvGrpSpPr/>
          <p:nvPr/>
        </p:nvGrpSpPr>
        <p:grpSpPr>
          <a:xfrm>
            <a:off x="6735110" y="2164976"/>
            <a:ext cx="4882870" cy="3906372"/>
            <a:chOff x="4946651" y="3109913"/>
            <a:chExt cx="2789237" cy="2262188"/>
          </a:xfrm>
        </p:grpSpPr>
        <p:sp>
          <p:nvSpPr>
            <p:cNvPr id="10" name="Freeform 5"/>
            <p:cNvSpPr>
              <a:spLocks/>
            </p:cNvSpPr>
            <p:nvPr/>
          </p:nvSpPr>
          <p:spPr bwMode="auto">
            <a:xfrm>
              <a:off x="4946651" y="3306763"/>
              <a:ext cx="2760663" cy="1428750"/>
            </a:xfrm>
            <a:custGeom>
              <a:avLst/>
              <a:gdLst>
                <a:gd name="T0" fmla="*/ 56 w 503"/>
                <a:gd name="T1" fmla="*/ 120 h 260"/>
                <a:gd name="T2" fmla="*/ 72 w 503"/>
                <a:gd name="T3" fmla="*/ 122 h 260"/>
                <a:gd name="T4" fmla="*/ 76 w 503"/>
                <a:gd name="T5" fmla="*/ 119 h 260"/>
                <a:gd name="T6" fmla="*/ 153 w 503"/>
                <a:gd name="T7" fmla="*/ 41 h 260"/>
                <a:gd name="T8" fmla="*/ 158 w 503"/>
                <a:gd name="T9" fmla="*/ 37 h 260"/>
                <a:gd name="T10" fmla="*/ 211 w 503"/>
                <a:gd name="T11" fmla="*/ 0 h 260"/>
                <a:gd name="T12" fmla="*/ 254 w 503"/>
                <a:gd name="T13" fmla="*/ 21 h 260"/>
                <a:gd name="T14" fmla="*/ 260 w 503"/>
                <a:gd name="T15" fmla="*/ 22 h 260"/>
                <a:gd name="T16" fmla="*/ 313 w 503"/>
                <a:gd name="T17" fmla="*/ 9 h 260"/>
                <a:gd name="T18" fmla="*/ 427 w 503"/>
                <a:gd name="T19" fmla="*/ 111 h 260"/>
                <a:gd name="T20" fmla="*/ 432 w 503"/>
                <a:gd name="T21" fmla="*/ 116 h 260"/>
                <a:gd name="T22" fmla="*/ 503 w 503"/>
                <a:gd name="T23" fmla="*/ 188 h 260"/>
                <a:gd name="T24" fmla="*/ 431 w 503"/>
                <a:gd name="T25" fmla="*/ 260 h 260"/>
                <a:gd name="T26" fmla="*/ 370 w 503"/>
                <a:gd name="T27" fmla="*/ 227 h 260"/>
                <a:gd name="T28" fmla="*/ 364 w 503"/>
                <a:gd name="T29" fmla="*/ 226 h 260"/>
                <a:gd name="T30" fmla="*/ 313 w 503"/>
                <a:gd name="T31" fmla="*/ 238 h 260"/>
                <a:gd name="T32" fmla="*/ 228 w 503"/>
                <a:gd name="T33" fmla="*/ 199 h 260"/>
                <a:gd name="T34" fmla="*/ 222 w 503"/>
                <a:gd name="T35" fmla="*/ 199 h 260"/>
                <a:gd name="T36" fmla="*/ 165 w 503"/>
                <a:gd name="T37" fmla="*/ 219 h 260"/>
                <a:gd name="T38" fmla="*/ 110 w 503"/>
                <a:gd name="T39" fmla="*/ 201 h 260"/>
                <a:gd name="T40" fmla="*/ 105 w 503"/>
                <a:gd name="T41" fmla="*/ 202 h 260"/>
                <a:gd name="T42" fmla="*/ 56 w 503"/>
                <a:gd name="T43" fmla="*/ 231 h 260"/>
                <a:gd name="T44" fmla="*/ 0 w 503"/>
                <a:gd name="T45" fmla="*/ 176 h 260"/>
                <a:gd name="T46" fmla="*/ 56 w 503"/>
                <a:gd name="T47" fmla="*/ 12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03" h="260">
                  <a:moveTo>
                    <a:pt x="56" y="120"/>
                  </a:moveTo>
                  <a:cubicBezTo>
                    <a:pt x="62" y="120"/>
                    <a:pt x="67" y="121"/>
                    <a:pt x="72" y="122"/>
                  </a:cubicBezTo>
                  <a:cubicBezTo>
                    <a:pt x="74" y="123"/>
                    <a:pt x="76" y="121"/>
                    <a:pt x="76" y="119"/>
                  </a:cubicBezTo>
                  <a:cubicBezTo>
                    <a:pt x="81" y="79"/>
                    <a:pt x="113" y="47"/>
                    <a:pt x="153" y="41"/>
                  </a:cubicBezTo>
                  <a:cubicBezTo>
                    <a:pt x="155" y="41"/>
                    <a:pt x="157" y="39"/>
                    <a:pt x="158" y="37"/>
                  </a:cubicBezTo>
                  <a:cubicBezTo>
                    <a:pt x="166" y="15"/>
                    <a:pt x="186" y="0"/>
                    <a:pt x="211" y="0"/>
                  </a:cubicBezTo>
                  <a:cubicBezTo>
                    <a:pt x="228" y="0"/>
                    <a:pt x="244" y="8"/>
                    <a:pt x="254" y="21"/>
                  </a:cubicBezTo>
                  <a:cubicBezTo>
                    <a:pt x="256" y="22"/>
                    <a:pt x="258" y="23"/>
                    <a:pt x="260" y="22"/>
                  </a:cubicBezTo>
                  <a:cubicBezTo>
                    <a:pt x="276" y="14"/>
                    <a:pt x="294" y="9"/>
                    <a:pt x="313" y="9"/>
                  </a:cubicBezTo>
                  <a:cubicBezTo>
                    <a:pt x="373" y="9"/>
                    <a:pt x="421" y="54"/>
                    <a:pt x="427" y="111"/>
                  </a:cubicBezTo>
                  <a:cubicBezTo>
                    <a:pt x="427" y="114"/>
                    <a:pt x="429" y="115"/>
                    <a:pt x="432" y="116"/>
                  </a:cubicBezTo>
                  <a:cubicBezTo>
                    <a:pt x="471" y="116"/>
                    <a:pt x="503" y="148"/>
                    <a:pt x="503" y="188"/>
                  </a:cubicBezTo>
                  <a:cubicBezTo>
                    <a:pt x="503" y="228"/>
                    <a:pt x="471" y="260"/>
                    <a:pt x="431" y="260"/>
                  </a:cubicBezTo>
                  <a:cubicBezTo>
                    <a:pt x="405" y="260"/>
                    <a:pt x="383" y="247"/>
                    <a:pt x="370" y="227"/>
                  </a:cubicBezTo>
                  <a:cubicBezTo>
                    <a:pt x="369" y="225"/>
                    <a:pt x="366" y="225"/>
                    <a:pt x="364" y="226"/>
                  </a:cubicBezTo>
                  <a:cubicBezTo>
                    <a:pt x="349" y="233"/>
                    <a:pt x="332" y="238"/>
                    <a:pt x="313" y="238"/>
                  </a:cubicBezTo>
                  <a:cubicBezTo>
                    <a:pt x="279" y="238"/>
                    <a:pt x="249" y="223"/>
                    <a:pt x="228" y="199"/>
                  </a:cubicBezTo>
                  <a:cubicBezTo>
                    <a:pt x="226" y="197"/>
                    <a:pt x="224" y="197"/>
                    <a:pt x="222" y="199"/>
                  </a:cubicBezTo>
                  <a:cubicBezTo>
                    <a:pt x="207" y="212"/>
                    <a:pt x="187" y="219"/>
                    <a:pt x="165" y="219"/>
                  </a:cubicBezTo>
                  <a:cubicBezTo>
                    <a:pt x="144" y="219"/>
                    <a:pt x="125" y="212"/>
                    <a:pt x="110" y="201"/>
                  </a:cubicBezTo>
                  <a:cubicBezTo>
                    <a:pt x="109" y="200"/>
                    <a:pt x="106" y="200"/>
                    <a:pt x="105" y="202"/>
                  </a:cubicBezTo>
                  <a:cubicBezTo>
                    <a:pt x="96" y="220"/>
                    <a:pt x="77" y="231"/>
                    <a:pt x="56" y="231"/>
                  </a:cubicBezTo>
                  <a:cubicBezTo>
                    <a:pt x="25" y="231"/>
                    <a:pt x="0" y="207"/>
                    <a:pt x="0" y="176"/>
                  </a:cubicBezTo>
                  <a:cubicBezTo>
                    <a:pt x="0" y="145"/>
                    <a:pt x="25" y="120"/>
                    <a:pt x="56" y="120"/>
                  </a:cubicBezTo>
                </a:path>
              </a:pathLst>
            </a:custGeom>
            <a:solidFill>
              <a:srgbClr val="F2D8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6"/>
            <p:cNvSpPr>
              <a:spLocks noEditPoints="1"/>
            </p:cNvSpPr>
            <p:nvPr/>
          </p:nvSpPr>
          <p:spPr bwMode="auto">
            <a:xfrm>
              <a:off x="4946651" y="4092575"/>
              <a:ext cx="2760663" cy="361950"/>
            </a:xfrm>
            <a:custGeom>
              <a:avLst/>
              <a:gdLst>
                <a:gd name="T0" fmla="*/ 503 w 503"/>
                <a:gd name="T1" fmla="*/ 47 h 66"/>
                <a:gd name="T2" fmla="*/ 503 w 503"/>
                <a:gd name="T3" fmla="*/ 47 h 66"/>
                <a:gd name="T4" fmla="*/ 503 w 503"/>
                <a:gd name="T5" fmla="*/ 47 h 66"/>
                <a:gd name="T6" fmla="*/ 503 w 503"/>
                <a:gd name="T7" fmla="*/ 47 h 66"/>
                <a:gd name="T8" fmla="*/ 503 w 503"/>
                <a:gd name="T9" fmla="*/ 47 h 66"/>
                <a:gd name="T10" fmla="*/ 503 w 503"/>
                <a:gd name="T11" fmla="*/ 46 h 66"/>
                <a:gd name="T12" fmla="*/ 503 w 503"/>
                <a:gd name="T13" fmla="*/ 46 h 66"/>
                <a:gd name="T14" fmla="*/ 503 w 503"/>
                <a:gd name="T15" fmla="*/ 46 h 66"/>
                <a:gd name="T16" fmla="*/ 503 w 503"/>
                <a:gd name="T17" fmla="*/ 46 h 66"/>
                <a:gd name="T18" fmla="*/ 503 w 503"/>
                <a:gd name="T19" fmla="*/ 46 h 66"/>
                <a:gd name="T20" fmla="*/ 503 w 503"/>
                <a:gd name="T21" fmla="*/ 46 h 66"/>
                <a:gd name="T22" fmla="*/ 503 w 503"/>
                <a:gd name="T23" fmla="*/ 46 h 66"/>
                <a:gd name="T24" fmla="*/ 503 w 503"/>
                <a:gd name="T25" fmla="*/ 44 h 66"/>
                <a:gd name="T26" fmla="*/ 503 w 503"/>
                <a:gd name="T27" fmla="*/ 44 h 66"/>
                <a:gd name="T28" fmla="*/ 503 w 503"/>
                <a:gd name="T29" fmla="*/ 44 h 66"/>
                <a:gd name="T30" fmla="*/ 503 w 503"/>
                <a:gd name="T31" fmla="*/ 44 h 66"/>
                <a:gd name="T32" fmla="*/ 503 w 503"/>
                <a:gd name="T33" fmla="*/ 43 h 66"/>
                <a:gd name="T34" fmla="*/ 503 w 503"/>
                <a:gd name="T35" fmla="*/ 43 h 66"/>
                <a:gd name="T36" fmla="*/ 503 w 503"/>
                <a:gd name="T37" fmla="*/ 43 h 66"/>
                <a:gd name="T38" fmla="*/ 503 w 503"/>
                <a:gd name="T39" fmla="*/ 43 h 66"/>
                <a:gd name="T40" fmla="*/ 503 w 503"/>
                <a:gd name="T41" fmla="*/ 43 h 66"/>
                <a:gd name="T42" fmla="*/ 503 w 503"/>
                <a:gd name="T43" fmla="*/ 43 h 66"/>
                <a:gd name="T44" fmla="*/ 503 w 503"/>
                <a:gd name="T45" fmla="*/ 42 h 66"/>
                <a:gd name="T46" fmla="*/ 503 w 503"/>
                <a:gd name="T47" fmla="*/ 42 h 66"/>
                <a:gd name="T48" fmla="*/ 503 w 503"/>
                <a:gd name="T49" fmla="*/ 42 h 66"/>
                <a:gd name="T50" fmla="*/ 503 w 503"/>
                <a:gd name="T51" fmla="*/ 42 h 66"/>
                <a:gd name="T52" fmla="*/ 503 w 503"/>
                <a:gd name="T53" fmla="*/ 42 h 66"/>
                <a:gd name="T54" fmla="*/ 503 w 503"/>
                <a:gd name="T55" fmla="*/ 42 h 66"/>
                <a:gd name="T56" fmla="*/ 503 w 503"/>
                <a:gd name="T57" fmla="*/ 41 h 66"/>
                <a:gd name="T58" fmla="*/ 503 w 503"/>
                <a:gd name="T59" fmla="*/ 41 h 66"/>
                <a:gd name="T60" fmla="*/ 503 w 503"/>
                <a:gd name="T61" fmla="*/ 41 h 66"/>
                <a:gd name="T62" fmla="*/ 503 w 503"/>
                <a:gd name="T63" fmla="*/ 41 h 66"/>
                <a:gd name="T64" fmla="*/ 503 w 503"/>
                <a:gd name="T65" fmla="*/ 41 h 66"/>
                <a:gd name="T66" fmla="*/ 503 w 503"/>
                <a:gd name="T67" fmla="*/ 41 h 66"/>
                <a:gd name="T68" fmla="*/ 503 w 503"/>
                <a:gd name="T69" fmla="*/ 40 h 66"/>
                <a:gd name="T70" fmla="*/ 503 w 503"/>
                <a:gd name="T71" fmla="*/ 40 h 66"/>
                <a:gd name="T72" fmla="*/ 11 w 503"/>
                <a:gd name="T73" fmla="*/ 66 h 66"/>
                <a:gd name="T74" fmla="*/ 487 w 503"/>
                <a:gd name="T75" fmla="*/ 0 h 66"/>
                <a:gd name="T76" fmla="*/ 487 w 503"/>
                <a:gd name="T77" fmla="*/ 0 h 66"/>
                <a:gd name="T78" fmla="*/ 487 w 503"/>
                <a:gd name="T79" fmla="*/ 0 h 66"/>
                <a:gd name="T80" fmla="*/ 487 w 503"/>
                <a:gd name="T81" fmla="*/ 0 h 66"/>
                <a:gd name="T82" fmla="*/ 487 w 503"/>
                <a:gd name="T83" fmla="*/ 0 h 66"/>
                <a:gd name="T84" fmla="*/ 487 w 503"/>
                <a:gd name="T85" fmla="*/ 0 h 66"/>
                <a:gd name="T86" fmla="*/ 487 w 503"/>
                <a:gd name="T8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03" h="66">
                  <a:moveTo>
                    <a:pt x="503" y="47"/>
                  </a:moveTo>
                  <a:cubicBezTo>
                    <a:pt x="503" y="47"/>
                    <a:pt x="503" y="47"/>
                    <a:pt x="503" y="47"/>
                  </a:cubicBezTo>
                  <a:cubicBezTo>
                    <a:pt x="503" y="47"/>
                    <a:pt x="503" y="47"/>
                    <a:pt x="503" y="47"/>
                  </a:cubicBezTo>
                  <a:moveTo>
                    <a:pt x="503" y="47"/>
                  </a:moveTo>
                  <a:cubicBezTo>
                    <a:pt x="503" y="47"/>
                    <a:pt x="503" y="47"/>
                    <a:pt x="503" y="47"/>
                  </a:cubicBezTo>
                  <a:cubicBezTo>
                    <a:pt x="503" y="47"/>
                    <a:pt x="503" y="47"/>
                    <a:pt x="503" y="47"/>
                  </a:cubicBezTo>
                  <a:moveTo>
                    <a:pt x="503" y="47"/>
                  </a:moveTo>
                  <a:cubicBezTo>
                    <a:pt x="503" y="47"/>
                    <a:pt x="503" y="47"/>
                    <a:pt x="503" y="47"/>
                  </a:cubicBezTo>
                  <a:cubicBezTo>
                    <a:pt x="503" y="47"/>
                    <a:pt x="503" y="47"/>
                    <a:pt x="503" y="47"/>
                  </a:cubicBezTo>
                  <a:moveTo>
                    <a:pt x="503" y="47"/>
                  </a:moveTo>
                  <a:cubicBezTo>
                    <a:pt x="503" y="47"/>
                    <a:pt x="503" y="47"/>
                    <a:pt x="503" y="47"/>
                  </a:cubicBezTo>
                  <a:cubicBezTo>
                    <a:pt x="503" y="47"/>
                    <a:pt x="503" y="47"/>
                    <a:pt x="503" y="47"/>
                  </a:cubicBezTo>
                  <a:moveTo>
                    <a:pt x="503" y="47"/>
                  </a:moveTo>
                  <a:cubicBezTo>
                    <a:pt x="503" y="47"/>
                    <a:pt x="503" y="47"/>
                    <a:pt x="503" y="47"/>
                  </a:cubicBezTo>
                  <a:cubicBezTo>
                    <a:pt x="503" y="47"/>
                    <a:pt x="503" y="47"/>
                    <a:pt x="503" y="47"/>
                  </a:cubicBezTo>
                  <a:moveTo>
                    <a:pt x="503" y="46"/>
                  </a:moveTo>
                  <a:cubicBezTo>
                    <a:pt x="503" y="46"/>
                    <a:pt x="503" y="46"/>
                    <a:pt x="503" y="46"/>
                  </a:cubicBezTo>
                  <a:cubicBezTo>
                    <a:pt x="503" y="46"/>
                    <a:pt x="503" y="46"/>
                    <a:pt x="503" y="46"/>
                  </a:cubicBezTo>
                  <a:moveTo>
                    <a:pt x="503" y="46"/>
                  </a:moveTo>
                  <a:cubicBezTo>
                    <a:pt x="503" y="46"/>
                    <a:pt x="503" y="46"/>
                    <a:pt x="503" y="46"/>
                  </a:cubicBezTo>
                  <a:cubicBezTo>
                    <a:pt x="503" y="46"/>
                    <a:pt x="503" y="46"/>
                    <a:pt x="503" y="46"/>
                  </a:cubicBezTo>
                  <a:moveTo>
                    <a:pt x="503" y="46"/>
                  </a:moveTo>
                  <a:cubicBezTo>
                    <a:pt x="503" y="46"/>
                    <a:pt x="503" y="46"/>
                    <a:pt x="503" y="46"/>
                  </a:cubicBezTo>
                  <a:cubicBezTo>
                    <a:pt x="503" y="46"/>
                    <a:pt x="503" y="46"/>
                    <a:pt x="503" y="46"/>
                  </a:cubicBezTo>
                  <a:moveTo>
                    <a:pt x="503" y="46"/>
                  </a:moveTo>
                  <a:cubicBezTo>
                    <a:pt x="503" y="46"/>
                    <a:pt x="503" y="46"/>
                    <a:pt x="503" y="46"/>
                  </a:cubicBezTo>
                  <a:cubicBezTo>
                    <a:pt x="503" y="46"/>
                    <a:pt x="503" y="46"/>
                    <a:pt x="503" y="46"/>
                  </a:cubicBezTo>
                  <a:moveTo>
                    <a:pt x="503" y="46"/>
                  </a:moveTo>
                  <a:cubicBezTo>
                    <a:pt x="503" y="46"/>
                    <a:pt x="503" y="46"/>
                    <a:pt x="503" y="46"/>
                  </a:cubicBezTo>
                  <a:cubicBezTo>
                    <a:pt x="503" y="46"/>
                    <a:pt x="503" y="46"/>
                    <a:pt x="503" y="46"/>
                  </a:cubicBezTo>
                  <a:moveTo>
                    <a:pt x="503" y="46"/>
                  </a:moveTo>
                  <a:cubicBezTo>
                    <a:pt x="503" y="46"/>
                    <a:pt x="503" y="46"/>
                    <a:pt x="503" y="46"/>
                  </a:cubicBezTo>
                  <a:cubicBezTo>
                    <a:pt x="503" y="46"/>
                    <a:pt x="503" y="46"/>
                    <a:pt x="503" y="46"/>
                  </a:cubicBezTo>
                  <a:moveTo>
                    <a:pt x="503" y="46"/>
                  </a:moveTo>
                  <a:cubicBezTo>
                    <a:pt x="503" y="46"/>
                    <a:pt x="503" y="46"/>
                    <a:pt x="503" y="46"/>
                  </a:cubicBezTo>
                  <a:cubicBezTo>
                    <a:pt x="503" y="46"/>
                    <a:pt x="503" y="46"/>
                    <a:pt x="503" y="46"/>
                  </a:cubicBezTo>
                  <a:moveTo>
                    <a:pt x="503" y="44"/>
                  </a:moveTo>
                  <a:cubicBezTo>
                    <a:pt x="503" y="44"/>
                    <a:pt x="503" y="44"/>
                    <a:pt x="503" y="44"/>
                  </a:cubicBezTo>
                  <a:cubicBezTo>
                    <a:pt x="503" y="44"/>
                    <a:pt x="503" y="44"/>
                    <a:pt x="503" y="44"/>
                  </a:cubicBezTo>
                  <a:moveTo>
                    <a:pt x="503" y="44"/>
                  </a:moveTo>
                  <a:cubicBezTo>
                    <a:pt x="503" y="44"/>
                    <a:pt x="503" y="44"/>
                    <a:pt x="503" y="44"/>
                  </a:cubicBezTo>
                  <a:cubicBezTo>
                    <a:pt x="503" y="44"/>
                    <a:pt x="503" y="44"/>
                    <a:pt x="503" y="44"/>
                  </a:cubicBezTo>
                  <a:moveTo>
                    <a:pt x="503" y="44"/>
                  </a:moveTo>
                  <a:cubicBezTo>
                    <a:pt x="503" y="44"/>
                    <a:pt x="503" y="44"/>
                    <a:pt x="503" y="44"/>
                  </a:cubicBezTo>
                  <a:cubicBezTo>
                    <a:pt x="503" y="44"/>
                    <a:pt x="503" y="44"/>
                    <a:pt x="503" y="44"/>
                  </a:cubicBezTo>
                  <a:moveTo>
                    <a:pt x="503" y="44"/>
                  </a:moveTo>
                  <a:cubicBezTo>
                    <a:pt x="503" y="44"/>
                    <a:pt x="503" y="44"/>
                    <a:pt x="503" y="44"/>
                  </a:cubicBezTo>
                  <a:cubicBezTo>
                    <a:pt x="503" y="44"/>
                    <a:pt x="503" y="44"/>
                    <a:pt x="503" y="44"/>
                  </a:cubicBezTo>
                  <a:moveTo>
                    <a:pt x="503" y="43"/>
                  </a:moveTo>
                  <a:cubicBezTo>
                    <a:pt x="503" y="43"/>
                    <a:pt x="503" y="43"/>
                    <a:pt x="503" y="43"/>
                  </a:cubicBezTo>
                  <a:cubicBezTo>
                    <a:pt x="503" y="43"/>
                    <a:pt x="503" y="43"/>
                    <a:pt x="503" y="43"/>
                  </a:cubicBezTo>
                  <a:moveTo>
                    <a:pt x="503" y="43"/>
                  </a:moveTo>
                  <a:cubicBezTo>
                    <a:pt x="503" y="43"/>
                    <a:pt x="503" y="43"/>
                    <a:pt x="503" y="43"/>
                  </a:cubicBezTo>
                  <a:cubicBezTo>
                    <a:pt x="503" y="43"/>
                    <a:pt x="503" y="43"/>
                    <a:pt x="503" y="43"/>
                  </a:cubicBezTo>
                  <a:moveTo>
                    <a:pt x="503" y="43"/>
                  </a:moveTo>
                  <a:cubicBezTo>
                    <a:pt x="503" y="43"/>
                    <a:pt x="503" y="43"/>
                    <a:pt x="503" y="43"/>
                  </a:cubicBezTo>
                  <a:cubicBezTo>
                    <a:pt x="503" y="43"/>
                    <a:pt x="503" y="43"/>
                    <a:pt x="503" y="43"/>
                  </a:cubicBezTo>
                  <a:moveTo>
                    <a:pt x="503" y="43"/>
                  </a:moveTo>
                  <a:cubicBezTo>
                    <a:pt x="503" y="43"/>
                    <a:pt x="503" y="43"/>
                    <a:pt x="503" y="43"/>
                  </a:cubicBezTo>
                  <a:cubicBezTo>
                    <a:pt x="503" y="43"/>
                    <a:pt x="503" y="43"/>
                    <a:pt x="503" y="43"/>
                  </a:cubicBezTo>
                  <a:moveTo>
                    <a:pt x="503" y="43"/>
                  </a:moveTo>
                  <a:cubicBezTo>
                    <a:pt x="503" y="43"/>
                    <a:pt x="503" y="43"/>
                    <a:pt x="503" y="43"/>
                  </a:cubicBezTo>
                  <a:cubicBezTo>
                    <a:pt x="503" y="43"/>
                    <a:pt x="503" y="43"/>
                    <a:pt x="503" y="43"/>
                  </a:cubicBezTo>
                  <a:moveTo>
                    <a:pt x="503" y="43"/>
                  </a:moveTo>
                  <a:cubicBezTo>
                    <a:pt x="503" y="43"/>
                    <a:pt x="503" y="43"/>
                    <a:pt x="503" y="43"/>
                  </a:cubicBezTo>
                  <a:cubicBezTo>
                    <a:pt x="503" y="43"/>
                    <a:pt x="503" y="43"/>
                    <a:pt x="503" y="43"/>
                  </a:cubicBezTo>
                  <a:moveTo>
                    <a:pt x="503" y="42"/>
                  </a:moveTo>
                  <a:cubicBezTo>
                    <a:pt x="503" y="42"/>
                    <a:pt x="503" y="42"/>
                    <a:pt x="503" y="42"/>
                  </a:cubicBezTo>
                  <a:cubicBezTo>
                    <a:pt x="503" y="42"/>
                    <a:pt x="503" y="42"/>
                    <a:pt x="503" y="42"/>
                  </a:cubicBezTo>
                  <a:moveTo>
                    <a:pt x="503" y="42"/>
                  </a:moveTo>
                  <a:cubicBezTo>
                    <a:pt x="503" y="42"/>
                    <a:pt x="503" y="42"/>
                    <a:pt x="503" y="42"/>
                  </a:cubicBezTo>
                  <a:cubicBezTo>
                    <a:pt x="503" y="42"/>
                    <a:pt x="503" y="42"/>
                    <a:pt x="503" y="42"/>
                  </a:cubicBezTo>
                  <a:moveTo>
                    <a:pt x="503" y="42"/>
                  </a:moveTo>
                  <a:cubicBezTo>
                    <a:pt x="503" y="42"/>
                    <a:pt x="503" y="42"/>
                    <a:pt x="503" y="42"/>
                  </a:cubicBezTo>
                  <a:cubicBezTo>
                    <a:pt x="503" y="42"/>
                    <a:pt x="503" y="42"/>
                    <a:pt x="503" y="42"/>
                  </a:cubicBezTo>
                  <a:moveTo>
                    <a:pt x="503" y="42"/>
                  </a:moveTo>
                  <a:cubicBezTo>
                    <a:pt x="503" y="42"/>
                    <a:pt x="503" y="42"/>
                    <a:pt x="503" y="42"/>
                  </a:cubicBezTo>
                  <a:cubicBezTo>
                    <a:pt x="503" y="42"/>
                    <a:pt x="503" y="42"/>
                    <a:pt x="503" y="42"/>
                  </a:cubicBezTo>
                  <a:moveTo>
                    <a:pt x="503" y="42"/>
                  </a:moveTo>
                  <a:cubicBezTo>
                    <a:pt x="503" y="42"/>
                    <a:pt x="503" y="42"/>
                    <a:pt x="503" y="42"/>
                  </a:cubicBezTo>
                  <a:cubicBezTo>
                    <a:pt x="503" y="42"/>
                    <a:pt x="503" y="42"/>
                    <a:pt x="503" y="42"/>
                  </a:cubicBezTo>
                  <a:moveTo>
                    <a:pt x="503" y="42"/>
                  </a:moveTo>
                  <a:cubicBezTo>
                    <a:pt x="503" y="42"/>
                    <a:pt x="503" y="42"/>
                    <a:pt x="503" y="42"/>
                  </a:cubicBezTo>
                  <a:cubicBezTo>
                    <a:pt x="503" y="42"/>
                    <a:pt x="503" y="42"/>
                    <a:pt x="503" y="42"/>
                  </a:cubicBezTo>
                  <a:moveTo>
                    <a:pt x="503" y="41"/>
                  </a:moveTo>
                  <a:cubicBezTo>
                    <a:pt x="503" y="41"/>
                    <a:pt x="503" y="41"/>
                    <a:pt x="503" y="41"/>
                  </a:cubicBezTo>
                  <a:cubicBezTo>
                    <a:pt x="503" y="41"/>
                    <a:pt x="503" y="41"/>
                    <a:pt x="503" y="41"/>
                  </a:cubicBezTo>
                  <a:moveTo>
                    <a:pt x="503" y="41"/>
                  </a:moveTo>
                  <a:cubicBezTo>
                    <a:pt x="503" y="41"/>
                    <a:pt x="503" y="41"/>
                    <a:pt x="503" y="41"/>
                  </a:cubicBezTo>
                  <a:cubicBezTo>
                    <a:pt x="503" y="41"/>
                    <a:pt x="503" y="41"/>
                    <a:pt x="503" y="41"/>
                  </a:cubicBezTo>
                  <a:moveTo>
                    <a:pt x="503" y="41"/>
                  </a:moveTo>
                  <a:cubicBezTo>
                    <a:pt x="503" y="41"/>
                    <a:pt x="503" y="41"/>
                    <a:pt x="503" y="41"/>
                  </a:cubicBezTo>
                  <a:cubicBezTo>
                    <a:pt x="503" y="41"/>
                    <a:pt x="503" y="41"/>
                    <a:pt x="503" y="41"/>
                  </a:cubicBezTo>
                  <a:moveTo>
                    <a:pt x="503" y="41"/>
                  </a:moveTo>
                  <a:cubicBezTo>
                    <a:pt x="503" y="41"/>
                    <a:pt x="503" y="41"/>
                    <a:pt x="503" y="41"/>
                  </a:cubicBezTo>
                  <a:cubicBezTo>
                    <a:pt x="503" y="41"/>
                    <a:pt x="503" y="41"/>
                    <a:pt x="503" y="41"/>
                  </a:cubicBezTo>
                  <a:moveTo>
                    <a:pt x="503" y="41"/>
                  </a:moveTo>
                  <a:cubicBezTo>
                    <a:pt x="503" y="41"/>
                    <a:pt x="503" y="41"/>
                    <a:pt x="503" y="41"/>
                  </a:cubicBezTo>
                  <a:cubicBezTo>
                    <a:pt x="503" y="41"/>
                    <a:pt x="503" y="41"/>
                    <a:pt x="503" y="41"/>
                  </a:cubicBezTo>
                  <a:moveTo>
                    <a:pt x="503" y="41"/>
                  </a:moveTo>
                  <a:cubicBezTo>
                    <a:pt x="503" y="41"/>
                    <a:pt x="503" y="41"/>
                    <a:pt x="503" y="41"/>
                  </a:cubicBezTo>
                  <a:cubicBezTo>
                    <a:pt x="503" y="41"/>
                    <a:pt x="503" y="41"/>
                    <a:pt x="503" y="41"/>
                  </a:cubicBezTo>
                  <a:moveTo>
                    <a:pt x="503" y="40"/>
                  </a:moveTo>
                  <a:cubicBezTo>
                    <a:pt x="503" y="40"/>
                    <a:pt x="503" y="40"/>
                    <a:pt x="503" y="40"/>
                  </a:cubicBezTo>
                  <a:cubicBezTo>
                    <a:pt x="503" y="40"/>
                    <a:pt x="503" y="40"/>
                    <a:pt x="503" y="40"/>
                  </a:cubicBezTo>
                  <a:moveTo>
                    <a:pt x="503" y="40"/>
                  </a:moveTo>
                  <a:cubicBezTo>
                    <a:pt x="503" y="40"/>
                    <a:pt x="503" y="40"/>
                    <a:pt x="503" y="40"/>
                  </a:cubicBezTo>
                  <a:cubicBezTo>
                    <a:pt x="503" y="40"/>
                    <a:pt x="503" y="40"/>
                    <a:pt x="503" y="40"/>
                  </a:cubicBezTo>
                  <a:moveTo>
                    <a:pt x="0" y="33"/>
                  </a:moveTo>
                  <a:cubicBezTo>
                    <a:pt x="0" y="33"/>
                    <a:pt x="0" y="33"/>
                    <a:pt x="0" y="33"/>
                  </a:cubicBezTo>
                  <a:cubicBezTo>
                    <a:pt x="0" y="45"/>
                    <a:pt x="4" y="56"/>
                    <a:pt x="11" y="66"/>
                  </a:cubicBezTo>
                  <a:cubicBezTo>
                    <a:pt x="11" y="66"/>
                    <a:pt x="11" y="66"/>
                    <a:pt x="11" y="66"/>
                  </a:cubicBezTo>
                  <a:cubicBezTo>
                    <a:pt x="4" y="56"/>
                    <a:pt x="0" y="45"/>
                    <a:pt x="0" y="33"/>
                  </a:cubicBezTo>
                  <a:moveTo>
                    <a:pt x="487" y="0"/>
                  </a:moveTo>
                  <a:cubicBezTo>
                    <a:pt x="496" y="11"/>
                    <a:pt x="502" y="25"/>
                    <a:pt x="503" y="40"/>
                  </a:cubicBezTo>
                  <a:cubicBezTo>
                    <a:pt x="502" y="25"/>
                    <a:pt x="496" y="11"/>
                    <a:pt x="487" y="0"/>
                  </a:cubicBezTo>
                  <a:moveTo>
                    <a:pt x="487" y="0"/>
                  </a:moveTo>
                  <a:cubicBezTo>
                    <a:pt x="487" y="0"/>
                    <a:pt x="487" y="0"/>
                    <a:pt x="487" y="0"/>
                  </a:cubicBezTo>
                  <a:cubicBezTo>
                    <a:pt x="487" y="0"/>
                    <a:pt x="487" y="0"/>
                    <a:pt x="487" y="0"/>
                  </a:cubicBezTo>
                  <a:moveTo>
                    <a:pt x="487" y="0"/>
                  </a:moveTo>
                  <a:cubicBezTo>
                    <a:pt x="487" y="0"/>
                    <a:pt x="487" y="0"/>
                    <a:pt x="487" y="0"/>
                  </a:cubicBezTo>
                  <a:cubicBezTo>
                    <a:pt x="487" y="0"/>
                    <a:pt x="487" y="0"/>
                    <a:pt x="487" y="0"/>
                  </a:cubicBezTo>
                  <a:moveTo>
                    <a:pt x="487" y="0"/>
                  </a:moveTo>
                  <a:cubicBezTo>
                    <a:pt x="487" y="0"/>
                    <a:pt x="487" y="0"/>
                    <a:pt x="487" y="0"/>
                  </a:cubicBezTo>
                  <a:cubicBezTo>
                    <a:pt x="487" y="0"/>
                    <a:pt x="487" y="0"/>
                    <a:pt x="487" y="0"/>
                  </a:cubicBezTo>
                  <a:moveTo>
                    <a:pt x="487" y="0"/>
                  </a:moveTo>
                  <a:cubicBezTo>
                    <a:pt x="487" y="0"/>
                    <a:pt x="487" y="0"/>
                    <a:pt x="487" y="0"/>
                  </a:cubicBezTo>
                  <a:cubicBezTo>
                    <a:pt x="487" y="0"/>
                    <a:pt x="487" y="0"/>
                    <a:pt x="487" y="0"/>
                  </a:cubicBezTo>
                  <a:moveTo>
                    <a:pt x="487" y="0"/>
                  </a:moveTo>
                  <a:cubicBezTo>
                    <a:pt x="487" y="0"/>
                    <a:pt x="487" y="0"/>
                    <a:pt x="487" y="0"/>
                  </a:cubicBezTo>
                  <a:cubicBezTo>
                    <a:pt x="487" y="0"/>
                    <a:pt x="487" y="0"/>
                    <a:pt x="487" y="0"/>
                  </a:cubicBezTo>
                  <a:moveTo>
                    <a:pt x="487" y="0"/>
                  </a:moveTo>
                  <a:cubicBezTo>
                    <a:pt x="487" y="0"/>
                    <a:pt x="487" y="0"/>
                    <a:pt x="487" y="0"/>
                  </a:cubicBezTo>
                  <a:cubicBezTo>
                    <a:pt x="487" y="0"/>
                    <a:pt x="487" y="0"/>
                    <a:pt x="48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7"/>
            <p:cNvSpPr>
              <a:spLocks noEditPoints="1"/>
            </p:cNvSpPr>
            <p:nvPr/>
          </p:nvSpPr>
          <p:spPr bwMode="auto">
            <a:xfrm>
              <a:off x="4946651" y="3829050"/>
              <a:ext cx="2760663" cy="625475"/>
            </a:xfrm>
            <a:custGeom>
              <a:avLst/>
              <a:gdLst>
                <a:gd name="T0" fmla="*/ 316 w 503"/>
                <a:gd name="T1" fmla="*/ 47 h 114"/>
                <a:gd name="T2" fmla="*/ 317 w 503"/>
                <a:gd name="T3" fmla="*/ 47 h 114"/>
                <a:gd name="T4" fmla="*/ 319 w 503"/>
                <a:gd name="T5" fmla="*/ 46 h 114"/>
                <a:gd name="T6" fmla="*/ 321 w 503"/>
                <a:gd name="T7" fmla="*/ 46 h 114"/>
                <a:gd name="T8" fmla="*/ 322 w 503"/>
                <a:gd name="T9" fmla="*/ 46 h 114"/>
                <a:gd name="T10" fmla="*/ 325 w 503"/>
                <a:gd name="T11" fmla="*/ 46 h 114"/>
                <a:gd name="T12" fmla="*/ 330 w 503"/>
                <a:gd name="T13" fmla="*/ 46 h 114"/>
                <a:gd name="T14" fmla="*/ 332 w 503"/>
                <a:gd name="T15" fmla="*/ 46 h 114"/>
                <a:gd name="T16" fmla="*/ 335 w 503"/>
                <a:gd name="T17" fmla="*/ 46 h 114"/>
                <a:gd name="T18" fmla="*/ 339 w 503"/>
                <a:gd name="T19" fmla="*/ 46 h 114"/>
                <a:gd name="T20" fmla="*/ 345 w 503"/>
                <a:gd name="T21" fmla="*/ 41 h 114"/>
                <a:gd name="T22" fmla="*/ 347 w 503"/>
                <a:gd name="T23" fmla="*/ 41 h 114"/>
                <a:gd name="T24" fmla="*/ 410 w 503"/>
                <a:gd name="T25" fmla="*/ 61 h 114"/>
                <a:gd name="T26" fmla="*/ 486 w 503"/>
                <a:gd name="T27" fmla="*/ 101 h 114"/>
                <a:gd name="T28" fmla="*/ 503 w 503"/>
                <a:gd name="T29" fmla="*/ 95 h 114"/>
                <a:gd name="T30" fmla="*/ 503 w 503"/>
                <a:gd name="T31" fmla="*/ 95 h 114"/>
                <a:gd name="T32" fmla="*/ 503 w 503"/>
                <a:gd name="T33" fmla="*/ 95 h 114"/>
                <a:gd name="T34" fmla="*/ 503 w 503"/>
                <a:gd name="T35" fmla="*/ 94 h 114"/>
                <a:gd name="T36" fmla="*/ 503 w 503"/>
                <a:gd name="T37" fmla="*/ 94 h 114"/>
                <a:gd name="T38" fmla="*/ 503 w 503"/>
                <a:gd name="T39" fmla="*/ 94 h 114"/>
                <a:gd name="T40" fmla="*/ 503 w 503"/>
                <a:gd name="T41" fmla="*/ 94 h 114"/>
                <a:gd name="T42" fmla="*/ 503 w 503"/>
                <a:gd name="T43" fmla="*/ 94 h 114"/>
                <a:gd name="T44" fmla="*/ 503 w 503"/>
                <a:gd name="T45" fmla="*/ 92 h 114"/>
                <a:gd name="T46" fmla="*/ 503 w 503"/>
                <a:gd name="T47" fmla="*/ 92 h 114"/>
                <a:gd name="T48" fmla="*/ 503 w 503"/>
                <a:gd name="T49" fmla="*/ 92 h 114"/>
                <a:gd name="T50" fmla="*/ 503 w 503"/>
                <a:gd name="T51" fmla="*/ 91 h 114"/>
                <a:gd name="T52" fmla="*/ 503 w 503"/>
                <a:gd name="T53" fmla="*/ 91 h 114"/>
                <a:gd name="T54" fmla="*/ 503 w 503"/>
                <a:gd name="T55" fmla="*/ 91 h 114"/>
                <a:gd name="T56" fmla="*/ 503 w 503"/>
                <a:gd name="T57" fmla="*/ 91 h 114"/>
                <a:gd name="T58" fmla="*/ 503 w 503"/>
                <a:gd name="T59" fmla="*/ 90 h 114"/>
                <a:gd name="T60" fmla="*/ 503 w 503"/>
                <a:gd name="T61" fmla="*/ 90 h 114"/>
                <a:gd name="T62" fmla="*/ 503 w 503"/>
                <a:gd name="T63" fmla="*/ 90 h 114"/>
                <a:gd name="T64" fmla="*/ 503 w 503"/>
                <a:gd name="T65" fmla="*/ 90 h 114"/>
                <a:gd name="T66" fmla="*/ 503 w 503"/>
                <a:gd name="T67" fmla="*/ 89 h 114"/>
                <a:gd name="T68" fmla="*/ 503 w 503"/>
                <a:gd name="T69" fmla="*/ 89 h 114"/>
                <a:gd name="T70" fmla="*/ 503 w 503"/>
                <a:gd name="T71" fmla="*/ 89 h 114"/>
                <a:gd name="T72" fmla="*/ 503 w 503"/>
                <a:gd name="T73" fmla="*/ 89 h 114"/>
                <a:gd name="T74" fmla="*/ 503 w 503"/>
                <a:gd name="T75" fmla="*/ 88 h 114"/>
                <a:gd name="T76" fmla="*/ 503 w 503"/>
                <a:gd name="T77" fmla="*/ 88 h 114"/>
                <a:gd name="T78" fmla="*/ 487 w 503"/>
                <a:gd name="T79" fmla="*/ 48 h 114"/>
                <a:gd name="T80" fmla="*/ 487 w 503"/>
                <a:gd name="T81" fmla="*/ 48 h 114"/>
                <a:gd name="T82" fmla="*/ 487 w 503"/>
                <a:gd name="T83" fmla="*/ 48 h 114"/>
                <a:gd name="T84" fmla="*/ 487 w 503"/>
                <a:gd name="T85" fmla="*/ 48 h 114"/>
                <a:gd name="T86" fmla="*/ 463 w 503"/>
                <a:gd name="T87" fmla="*/ 28 h 114"/>
                <a:gd name="T88" fmla="*/ 76 w 503"/>
                <a:gd name="T89" fmla="*/ 24 h 114"/>
                <a:gd name="T90" fmla="*/ 72 w 503"/>
                <a:gd name="T91" fmla="*/ 27 h 114"/>
                <a:gd name="T92" fmla="*/ 0 w 503"/>
                <a:gd name="T93" fmla="*/ 81 h 114"/>
                <a:gd name="T94" fmla="*/ 61 w 503"/>
                <a:gd name="T95" fmla="*/ 9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3" h="114">
                  <a:moveTo>
                    <a:pt x="339" y="41"/>
                  </a:moveTo>
                  <a:cubicBezTo>
                    <a:pt x="330" y="42"/>
                    <a:pt x="322" y="44"/>
                    <a:pt x="314" y="47"/>
                  </a:cubicBezTo>
                  <a:cubicBezTo>
                    <a:pt x="315" y="47"/>
                    <a:pt x="315" y="47"/>
                    <a:pt x="316" y="47"/>
                  </a:cubicBezTo>
                  <a:cubicBezTo>
                    <a:pt x="316" y="47"/>
                    <a:pt x="316" y="47"/>
                    <a:pt x="316" y="47"/>
                  </a:cubicBezTo>
                  <a:cubicBezTo>
                    <a:pt x="316" y="47"/>
                    <a:pt x="316" y="47"/>
                    <a:pt x="317" y="47"/>
                  </a:cubicBezTo>
                  <a:cubicBezTo>
                    <a:pt x="317" y="47"/>
                    <a:pt x="317" y="47"/>
                    <a:pt x="317" y="47"/>
                  </a:cubicBezTo>
                  <a:cubicBezTo>
                    <a:pt x="318" y="47"/>
                    <a:pt x="318" y="46"/>
                    <a:pt x="319" y="46"/>
                  </a:cubicBezTo>
                  <a:cubicBezTo>
                    <a:pt x="319" y="46"/>
                    <a:pt x="319" y="46"/>
                    <a:pt x="319" y="46"/>
                  </a:cubicBezTo>
                  <a:cubicBezTo>
                    <a:pt x="319" y="46"/>
                    <a:pt x="319" y="46"/>
                    <a:pt x="319" y="46"/>
                  </a:cubicBezTo>
                  <a:cubicBezTo>
                    <a:pt x="319" y="46"/>
                    <a:pt x="319" y="46"/>
                    <a:pt x="319" y="46"/>
                  </a:cubicBezTo>
                  <a:cubicBezTo>
                    <a:pt x="320" y="46"/>
                    <a:pt x="320" y="46"/>
                    <a:pt x="321" y="46"/>
                  </a:cubicBezTo>
                  <a:cubicBezTo>
                    <a:pt x="321" y="46"/>
                    <a:pt x="321" y="46"/>
                    <a:pt x="321" y="46"/>
                  </a:cubicBezTo>
                  <a:cubicBezTo>
                    <a:pt x="321" y="46"/>
                    <a:pt x="321" y="46"/>
                    <a:pt x="321" y="46"/>
                  </a:cubicBezTo>
                  <a:cubicBezTo>
                    <a:pt x="321" y="46"/>
                    <a:pt x="321" y="46"/>
                    <a:pt x="321" y="46"/>
                  </a:cubicBezTo>
                  <a:cubicBezTo>
                    <a:pt x="321" y="46"/>
                    <a:pt x="321" y="46"/>
                    <a:pt x="322" y="46"/>
                  </a:cubicBezTo>
                  <a:cubicBezTo>
                    <a:pt x="322" y="46"/>
                    <a:pt x="322" y="46"/>
                    <a:pt x="322" y="46"/>
                  </a:cubicBezTo>
                  <a:cubicBezTo>
                    <a:pt x="323" y="46"/>
                    <a:pt x="324" y="46"/>
                    <a:pt x="325" y="46"/>
                  </a:cubicBezTo>
                  <a:cubicBezTo>
                    <a:pt x="325" y="46"/>
                    <a:pt x="325" y="46"/>
                    <a:pt x="325" y="46"/>
                  </a:cubicBezTo>
                  <a:cubicBezTo>
                    <a:pt x="326" y="46"/>
                    <a:pt x="328" y="46"/>
                    <a:pt x="329" y="46"/>
                  </a:cubicBezTo>
                  <a:cubicBezTo>
                    <a:pt x="329" y="46"/>
                    <a:pt x="330" y="46"/>
                    <a:pt x="330" y="46"/>
                  </a:cubicBezTo>
                  <a:cubicBezTo>
                    <a:pt x="330" y="46"/>
                    <a:pt x="330" y="46"/>
                    <a:pt x="330" y="46"/>
                  </a:cubicBezTo>
                  <a:cubicBezTo>
                    <a:pt x="330" y="46"/>
                    <a:pt x="331" y="46"/>
                    <a:pt x="331" y="46"/>
                  </a:cubicBezTo>
                  <a:cubicBezTo>
                    <a:pt x="331" y="46"/>
                    <a:pt x="331" y="46"/>
                    <a:pt x="331" y="46"/>
                  </a:cubicBezTo>
                  <a:cubicBezTo>
                    <a:pt x="331" y="46"/>
                    <a:pt x="332" y="46"/>
                    <a:pt x="332" y="46"/>
                  </a:cubicBezTo>
                  <a:cubicBezTo>
                    <a:pt x="332" y="46"/>
                    <a:pt x="332" y="46"/>
                    <a:pt x="332" y="46"/>
                  </a:cubicBezTo>
                  <a:cubicBezTo>
                    <a:pt x="332" y="46"/>
                    <a:pt x="333" y="46"/>
                    <a:pt x="333" y="46"/>
                  </a:cubicBezTo>
                  <a:cubicBezTo>
                    <a:pt x="333" y="46"/>
                    <a:pt x="334" y="46"/>
                    <a:pt x="335" y="46"/>
                  </a:cubicBezTo>
                  <a:cubicBezTo>
                    <a:pt x="335" y="46"/>
                    <a:pt x="335" y="46"/>
                    <a:pt x="335" y="46"/>
                  </a:cubicBezTo>
                  <a:cubicBezTo>
                    <a:pt x="335" y="46"/>
                    <a:pt x="335" y="46"/>
                    <a:pt x="335" y="46"/>
                  </a:cubicBezTo>
                  <a:cubicBezTo>
                    <a:pt x="336" y="46"/>
                    <a:pt x="338" y="46"/>
                    <a:pt x="339" y="46"/>
                  </a:cubicBezTo>
                  <a:cubicBezTo>
                    <a:pt x="339" y="41"/>
                    <a:pt x="339" y="41"/>
                    <a:pt x="339" y="41"/>
                  </a:cubicBezTo>
                  <a:moveTo>
                    <a:pt x="347" y="41"/>
                  </a:moveTo>
                  <a:cubicBezTo>
                    <a:pt x="346" y="41"/>
                    <a:pt x="345" y="41"/>
                    <a:pt x="345" y="41"/>
                  </a:cubicBezTo>
                  <a:cubicBezTo>
                    <a:pt x="345" y="46"/>
                    <a:pt x="345" y="46"/>
                    <a:pt x="345" y="46"/>
                  </a:cubicBezTo>
                  <a:cubicBezTo>
                    <a:pt x="365" y="47"/>
                    <a:pt x="383" y="51"/>
                    <a:pt x="400" y="57"/>
                  </a:cubicBezTo>
                  <a:cubicBezTo>
                    <a:pt x="384" y="47"/>
                    <a:pt x="366" y="41"/>
                    <a:pt x="347" y="41"/>
                  </a:cubicBezTo>
                  <a:moveTo>
                    <a:pt x="463" y="28"/>
                  </a:moveTo>
                  <a:cubicBezTo>
                    <a:pt x="440" y="28"/>
                    <a:pt x="421" y="41"/>
                    <a:pt x="411" y="60"/>
                  </a:cubicBezTo>
                  <a:cubicBezTo>
                    <a:pt x="411" y="60"/>
                    <a:pt x="410" y="61"/>
                    <a:pt x="410" y="61"/>
                  </a:cubicBezTo>
                  <a:cubicBezTo>
                    <a:pt x="430" y="70"/>
                    <a:pt x="446" y="83"/>
                    <a:pt x="455" y="99"/>
                  </a:cubicBezTo>
                  <a:cubicBezTo>
                    <a:pt x="475" y="99"/>
                    <a:pt x="475" y="99"/>
                    <a:pt x="475" y="99"/>
                  </a:cubicBezTo>
                  <a:cubicBezTo>
                    <a:pt x="479" y="99"/>
                    <a:pt x="483" y="99"/>
                    <a:pt x="486" y="101"/>
                  </a:cubicBezTo>
                  <a:cubicBezTo>
                    <a:pt x="492" y="103"/>
                    <a:pt x="497" y="107"/>
                    <a:pt x="501" y="111"/>
                  </a:cubicBezTo>
                  <a:cubicBezTo>
                    <a:pt x="502" y="106"/>
                    <a:pt x="503" y="101"/>
                    <a:pt x="503" y="95"/>
                  </a:cubicBezTo>
                  <a:cubicBezTo>
                    <a:pt x="503" y="95"/>
                    <a:pt x="503" y="95"/>
                    <a:pt x="503" y="95"/>
                  </a:cubicBezTo>
                  <a:cubicBezTo>
                    <a:pt x="503" y="95"/>
                    <a:pt x="503" y="95"/>
                    <a:pt x="503" y="95"/>
                  </a:cubicBezTo>
                  <a:cubicBezTo>
                    <a:pt x="503" y="95"/>
                    <a:pt x="503" y="95"/>
                    <a:pt x="503" y="95"/>
                  </a:cubicBezTo>
                  <a:cubicBezTo>
                    <a:pt x="503" y="95"/>
                    <a:pt x="503" y="95"/>
                    <a:pt x="503" y="95"/>
                  </a:cubicBezTo>
                  <a:cubicBezTo>
                    <a:pt x="503" y="95"/>
                    <a:pt x="503" y="95"/>
                    <a:pt x="503" y="95"/>
                  </a:cubicBezTo>
                  <a:cubicBezTo>
                    <a:pt x="503" y="95"/>
                    <a:pt x="503" y="95"/>
                    <a:pt x="503" y="95"/>
                  </a:cubicBezTo>
                  <a:cubicBezTo>
                    <a:pt x="503" y="95"/>
                    <a:pt x="503" y="95"/>
                    <a:pt x="503" y="95"/>
                  </a:cubicBezTo>
                  <a:cubicBezTo>
                    <a:pt x="503" y="95"/>
                    <a:pt x="503" y="95"/>
                    <a:pt x="503" y="95"/>
                  </a:cubicBezTo>
                  <a:cubicBezTo>
                    <a:pt x="503" y="95"/>
                    <a:pt x="503" y="95"/>
                    <a:pt x="503" y="95"/>
                  </a:cubicBezTo>
                  <a:cubicBezTo>
                    <a:pt x="503" y="95"/>
                    <a:pt x="503" y="94"/>
                    <a:pt x="503" y="94"/>
                  </a:cubicBezTo>
                  <a:cubicBezTo>
                    <a:pt x="503" y="94"/>
                    <a:pt x="503" y="94"/>
                    <a:pt x="503" y="94"/>
                  </a:cubicBezTo>
                  <a:cubicBezTo>
                    <a:pt x="503" y="94"/>
                    <a:pt x="503" y="94"/>
                    <a:pt x="503" y="94"/>
                  </a:cubicBezTo>
                  <a:cubicBezTo>
                    <a:pt x="503" y="94"/>
                    <a:pt x="503" y="94"/>
                    <a:pt x="503" y="94"/>
                  </a:cubicBezTo>
                  <a:cubicBezTo>
                    <a:pt x="503" y="94"/>
                    <a:pt x="503" y="94"/>
                    <a:pt x="503" y="94"/>
                  </a:cubicBezTo>
                  <a:cubicBezTo>
                    <a:pt x="503" y="94"/>
                    <a:pt x="503" y="94"/>
                    <a:pt x="503" y="94"/>
                  </a:cubicBezTo>
                  <a:cubicBezTo>
                    <a:pt x="503" y="94"/>
                    <a:pt x="503" y="94"/>
                    <a:pt x="503" y="94"/>
                  </a:cubicBezTo>
                  <a:cubicBezTo>
                    <a:pt x="503" y="94"/>
                    <a:pt x="503" y="94"/>
                    <a:pt x="503" y="94"/>
                  </a:cubicBezTo>
                  <a:cubicBezTo>
                    <a:pt x="503" y="94"/>
                    <a:pt x="503" y="94"/>
                    <a:pt x="503" y="94"/>
                  </a:cubicBezTo>
                  <a:cubicBezTo>
                    <a:pt x="503" y="94"/>
                    <a:pt x="503" y="94"/>
                    <a:pt x="503" y="94"/>
                  </a:cubicBezTo>
                  <a:cubicBezTo>
                    <a:pt x="503" y="94"/>
                    <a:pt x="503" y="94"/>
                    <a:pt x="503" y="94"/>
                  </a:cubicBezTo>
                  <a:cubicBezTo>
                    <a:pt x="503" y="94"/>
                    <a:pt x="503" y="94"/>
                    <a:pt x="503" y="94"/>
                  </a:cubicBezTo>
                  <a:cubicBezTo>
                    <a:pt x="503" y="94"/>
                    <a:pt x="503" y="94"/>
                    <a:pt x="503" y="94"/>
                  </a:cubicBezTo>
                  <a:cubicBezTo>
                    <a:pt x="503" y="94"/>
                    <a:pt x="503" y="94"/>
                    <a:pt x="503" y="94"/>
                  </a:cubicBezTo>
                  <a:cubicBezTo>
                    <a:pt x="503" y="94"/>
                    <a:pt x="503" y="94"/>
                    <a:pt x="503" y="94"/>
                  </a:cubicBezTo>
                  <a:cubicBezTo>
                    <a:pt x="503" y="92"/>
                    <a:pt x="503" y="92"/>
                    <a:pt x="503" y="92"/>
                  </a:cubicBezTo>
                  <a:cubicBezTo>
                    <a:pt x="503" y="92"/>
                    <a:pt x="503" y="92"/>
                    <a:pt x="503" y="92"/>
                  </a:cubicBezTo>
                  <a:cubicBezTo>
                    <a:pt x="503" y="92"/>
                    <a:pt x="503" y="92"/>
                    <a:pt x="503" y="92"/>
                  </a:cubicBezTo>
                  <a:cubicBezTo>
                    <a:pt x="503" y="92"/>
                    <a:pt x="503" y="92"/>
                    <a:pt x="503" y="92"/>
                  </a:cubicBezTo>
                  <a:cubicBezTo>
                    <a:pt x="503" y="92"/>
                    <a:pt x="503" y="92"/>
                    <a:pt x="503" y="92"/>
                  </a:cubicBezTo>
                  <a:cubicBezTo>
                    <a:pt x="503" y="92"/>
                    <a:pt x="503" y="92"/>
                    <a:pt x="503" y="92"/>
                  </a:cubicBezTo>
                  <a:cubicBezTo>
                    <a:pt x="503" y="92"/>
                    <a:pt x="503" y="92"/>
                    <a:pt x="503" y="92"/>
                  </a:cubicBezTo>
                  <a:cubicBezTo>
                    <a:pt x="503" y="92"/>
                    <a:pt x="503" y="92"/>
                    <a:pt x="503" y="92"/>
                  </a:cubicBezTo>
                  <a:cubicBezTo>
                    <a:pt x="503" y="92"/>
                    <a:pt x="503" y="92"/>
                    <a:pt x="503" y="92"/>
                  </a:cubicBezTo>
                  <a:cubicBezTo>
                    <a:pt x="503" y="91"/>
                    <a:pt x="503" y="91"/>
                    <a:pt x="503" y="91"/>
                  </a:cubicBezTo>
                  <a:cubicBezTo>
                    <a:pt x="503" y="91"/>
                    <a:pt x="503" y="91"/>
                    <a:pt x="503" y="91"/>
                  </a:cubicBezTo>
                  <a:cubicBezTo>
                    <a:pt x="503" y="91"/>
                    <a:pt x="503" y="91"/>
                    <a:pt x="503" y="91"/>
                  </a:cubicBezTo>
                  <a:cubicBezTo>
                    <a:pt x="503" y="91"/>
                    <a:pt x="503" y="91"/>
                    <a:pt x="503" y="91"/>
                  </a:cubicBezTo>
                  <a:cubicBezTo>
                    <a:pt x="503" y="91"/>
                    <a:pt x="503" y="91"/>
                    <a:pt x="503" y="91"/>
                  </a:cubicBezTo>
                  <a:cubicBezTo>
                    <a:pt x="503" y="91"/>
                    <a:pt x="503" y="91"/>
                    <a:pt x="503" y="91"/>
                  </a:cubicBezTo>
                  <a:cubicBezTo>
                    <a:pt x="503" y="91"/>
                    <a:pt x="503" y="91"/>
                    <a:pt x="503" y="91"/>
                  </a:cubicBezTo>
                  <a:cubicBezTo>
                    <a:pt x="503" y="91"/>
                    <a:pt x="503" y="91"/>
                    <a:pt x="503" y="91"/>
                  </a:cubicBezTo>
                  <a:cubicBezTo>
                    <a:pt x="503" y="91"/>
                    <a:pt x="503" y="91"/>
                    <a:pt x="503" y="91"/>
                  </a:cubicBezTo>
                  <a:cubicBezTo>
                    <a:pt x="503" y="91"/>
                    <a:pt x="503" y="91"/>
                    <a:pt x="503" y="91"/>
                  </a:cubicBezTo>
                  <a:cubicBezTo>
                    <a:pt x="503" y="91"/>
                    <a:pt x="503" y="91"/>
                    <a:pt x="503" y="91"/>
                  </a:cubicBezTo>
                  <a:cubicBezTo>
                    <a:pt x="503" y="91"/>
                    <a:pt x="503" y="91"/>
                    <a:pt x="503" y="91"/>
                  </a:cubicBezTo>
                  <a:cubicBezTo>
                    <a:pt x="503" y="90"/>
                    <a:pt x="503" y="90"/>
                    <a:pt x="503" y="90"/>
                  </a:cubicBezTo>
                  <a:cubicBezTo>
                    <a:pt x="503" y="90"/>
                    <a:pt x="503" y="90"/>
                    <a:pt x="503" y="90"/>
                  </a:cubicBezTo>
                  <a:cubicBezTo>
                    <a:pt x="503" y="90"/>
                    <a:pt x="503" y="90"/>
                    <a:pt x="503" y="90"/>
                  </a:cubicBezTo>
                  <a:cubicBezTo>
                    <a:pt x="503" y="90"/>
                    <a:pt x="503" y="90"/>
                    <a:pt x="503" y="90"/>
                  </a:cubicBezTo>
                  <a:cubicBezTo>
                    <a:pt x="503" y="90"/>
                    <a:pt x="503" y="90"/>
                    <a:pt x="503" y="90"/>
                  </a:cubicBezTo>
                  <a:cubicBezTo>
                    <a:pt x="503" y="90"/>
                    <a:pt x="503" y="90"/>
                    <a:pt x="503" y="90"/>
                  </a:cubicBezTo>
                  <a:cubicBezTo>
                    <a:pt x="503" y="90"/>
                    <a:pt x="503" y="90"/>
                    <a:pt x="503" y="90"/>
                  </a:cubicBezTo>
                  <a:cubicBezTo>
                    <a:pt x="503" y="90"/>
                    <a:pt x="503" y="90"/>
                    <a:pt x="503" y="90"/>
                  </a:cubicBezTo>
                  <a:cubicBezTo>
                    <a:pt x="503" y="90"/>
                    <a:pt x="503" y="90"/>
                    <a:pt x="503" y="90"/>
                  </a:cubicBezTo>
                  <a:cubicBezTo>
                    <a:pt x="503" y="90"/>
                    <a:pt x="503" y="90"/>
                    <a:pt x="503" y="90"/>
                  </a:cubicBezTo>
                  <a:cubicBezTo>
                    <a:pt x="503" y="90"/>
                    <a:pt x="503" y="90"/>
                    <a:pt x="503" y="90"/>
                  </a:cubicBezTo>
                  <a:cubicBezTo>
                    <a:pt x="503" y="90"/>
                    <a:pt x="503" y="90"/>
                    <a:pt x="503" y="90"/>
                  </a:cubicBezTo>
                  <a:cubicBezTo>
                    <a:pt x="503" y="89"/>
                    <a:pt x="503" y="89"/>
                    <a:pt x="503" y="89"/>
                  </a:cubicBezTo>
                  <a:cubicBezTo>
                    <a:pt x="503" y="89"/>
                    <a:pt x="503" y="89"/>
                    <a:pt x="503" y="89"/>
                  </a:cubicBezTo>
                  <a:cubicBezTo>
                    <a:pt x="503" y="89"/>
                    <a:pt x="503" y="89"/>
                    <a:pt x="503" y="89"/>
                  </a:cubicBezTo>
                  <a:cubicBezTo>
                    <a:pt x="503" y="89"/>
                    <a:pt x="503" y="89"/>
                    <a:pt x="503" y="89"/>
                  </a:cubicBezTo>
                  <a:cubicBezTo>
                    <a:pt x="503" y="89"/>
                    <a:pt x="503" y="89"/>
                    <a:pt x="503" y="89"/>
                  </a:cubicBezTo>
                  <a:cubicBezTo>
                    <a:pt x="503" y="89"/>
                    <a:pt x="503" y="89"/>
                    <a:pt x="503" y="89"/>
                  </a:cubicBezTo>
                  <a:cubicBezTo>
                    <a:pt x="503" y="89"/>
                    <a:pt x="503" y="89"/>
                    <a:pt x="503" y="89"/>
                  </a:cubicBezTo>
                  <a:cubicBezTo>
                    <a:pt x="503" y="89"/>
                    <a:pt x="503" y="89"/>
                    <a:pt x="503" y="89"/>
                  </a:cubicBezTo>
                  <a:cubicBezTo>
                    <a:pt x="503" y="89"/>
                    <a:pt x="503" y="89"/>
                    <a:pt x="503" y="89"/>
                  </a:cubicBezTo>
                  <a:cubicBezTo>
                    <a:pt x="503" y="89"/>
                    <a:pt x="503" y="89"/>
                    <a:pt x="503" y="89"/>
                  </a:cubicBezTo>
                  <a:cubicBezTo>
                    <a:pt x="503" y="89"/>
                    <a:pt x="503" y="89"/>
                    <a:pt x="503" y="89"/>
                  </a:cubicBezTo>
                  <a:cubicBezTo>
                    <a:pt x="503" y="89"/>
                    <a:pt x="503" y="89"/>
                    <a:pt x="503" y="89"/>
                  </a:cubicBezTo>
                  <a:cubicBezTo>
                    <a:pt x="503" y="88"/>
                    <a:pt x="503" y="88"/>
                    <a:pt x="503" y="88"/>
                  </a:cubicBezTo>
                  <a:cubicBezTo>
                    <a:pt x="503" y="88"/>
                    <a:pt x="503" y="88"/>
                    <a:pt x="503" y="88"/>
                  </a:cubicBezTo>
                  <a:cubicBezTo>
                    <a:pt x="503" y="88"/>
                    <a:pt x="503" y="88"/>
                    <a:pt x="503" y="88"/>
                  </a:cubicBezTo>
                  <a:cubicBezTo>
                    <a:pt x="503" y="88"/>
                    <a:pt x="503" y="88"/>
                    <a:pt x="503" y="88"/>
                  </a:cubicBezTo>
                  <a:cubicBezTo>
                    <a:pt x="503" y="88"/>
                    <a:pt x="503" y="88"/>
                    <a:pt x="503" y="88"/>
                  </a:cubicBezTo>
                  <a:cubicBezTo>
                    <a:pt x="502" y="73"/>
                    <a:pt x="496" y="59"/>
                    <a:pt x="487" y="48"/>
                  </a:cubicBezTo>
                  <a:cubicBezTo>
                    <a:pt x="487" y="48"/>
                    <a:pt x="487" y="48"/>
                    <a:pt x="487" y="48"/>
                  </a:cubicBezTo>
                  <a:cubicBezTo>
                    <a:pt x="487" y="48"/>
                    <a:pt x="487" y="48"/>
                    <a:pt x="487" y="48"/>
                  </a:cubicBezTo>
                  <a:cubicBezTo>
                    <a:pt x="487" y="48"/>
                    <a:pt x="487" y="48"/>
                    <a:pt x="487" y="48"/>
                  </a:cubicBezTo>
                  <a:cubicBezTo>
                    <a:pt x="487" y="48"/>
                    <a:pt x="487" y="48"/>
                    <a:pt x="487" y="48"/>
                  </a:cubicBezTo>
                  <a:cubicBezTo>
                    <a:pt x="487" y="48"/>
                    <a:pt x="487" y="48"/>
                    <a:pt x="487" y="48"/>
                  </a:cubicBezTo>
                  <a:cubicBezTo>
                    <a:pt x="487" y="48"/>
                    <a:pt x="487" y="48"/>
                    <a:pt x="487" y="48"/>
                  </a:cubicBezTo>
                  <a:cubicBezTo>
                    <a:pt x="487" y="48"/>
                    <a:pt x="487" y="48"/>
                    <a:pt x="487" y="48"/>
                  </a:cubicBezTo>
                  <a:cubicBezTo>
                    <a:pt x="487" y="48"/>
                    <a:pt x="487" y="48"/>
                    <a:pt x="487" y="48"/>
                  </a:cubicBezTo>
                  <a:cubicBezTo>
                    <a:pt x="487" y="48"/>
                    <a:pt x="487" y="48"/>
                    <a:pt x="487" y="48"/>
                  </a:cubicBezTo>
                  <a:cubicBezTo>
                    <a:pt x="487" y="48"/>
                    <a:pt x="487" y="48"/>
                    <a:pt x="487" y="48"/>
                  </a:cubicBezTo>
                  <a:cubicBezTo>
                    <a:pt x="487" y="48"/>
                    <a:pt x="487" y="48"/>
                    <a:pt x="487" y="48"/>
                  </a:cubicBezTo>
                  <a:cubicBezTo>
                    <a:pt x="487" y="48"/>
                    <a:pt x="487" y="48"/>
                    <a:pt x="487" y="48"/>
                  </a:cubicBezTo>
                  <a:cubicBezTo>
                    <a:pt x="480" y="39"/>
                    <a:pt x="472" y="33"/>
                    <a:pt x="463" y="28"/>
                  </a:cubicBezTo>
                  <a:moveTo>
                    <a:pt x="82" y="0"/>
                  </a:moveTo>
                  <a:cubicBezTo>
                    <a:pt x="82" y="0"/>
                    <a:pt x="82" y="0"/>
                    <a:pt x="82" y="0"/>
                  </a:cubicBezTo>
                  <a:cubicBezTo>
                    <a:pt x="79" y="8"/>
                    <a:pt x="77" y="16"/>
                    <a:pt x="76" y="24"/>
                  </a:cubicBezTo>
                  <a:cubicBezTo>
                    <a:pt x="76" y="24"/>
                    <a:pt x="76" y="24"/>
                    <a:pt x="76" y="24"/>
                  </a:cubicBezTo>
                  <a:cubicBezTo>
                    <a:pt x="76" y="26"/>
                    <a:pt x="74" y="27"/>
                    <a:pt x="73" y="27"/>
                  </a:cubicBezTo>
                  <a:cubicBezTo>
                    <a:pt x="72" y="27"/>
                    <a:pt x="72" y="27"/>
                    <a:pt x="72" y="27"/>
                  </a:cubicBezTo>
                  <a:cubicBezTo>
                    <a:pt x="67" y="26"/>
                    <a:pt x="62" y="25"/>
                    <a:pt x="56" y="25"/>
                  </a:cubicBezTo>
                  <a:cubicBezTo>
                    <a:pt x="54" y="25"/>
                    <a:pt x="52" y="25"/>
                    <a:pt x="50" y="25"/>
                  </a:cubicBezTo>
                  <a:cubicBezTo>
                    <a:pt x="22" y="28"/>
                    <a:pt x="0" y="52"/>
                    <a:pt x="0" y="81"/>
                  </a:cubicBezTo>
                  <a:cubicBezTo>
                    <a:pt x="0" y="93"/>
                    <a:pt x="4" y="104"/>
                    <a:pt x="11" y="114"/>
                  </a:cubicBezTo>
                  <a:cubicBezTo>
                    <a:pt x="17" y="105"/>
                    <a:pt x="27" y="99"/>
                    <a:pt x="39" y="99"/>
                  </a:cubicBezTo>
                  <a:cubicBezTo>
                    <a:pt x="61" y="99"/>
                    <a:pt x="61" y="99"/>
                    <a:pt x="61" y="99"/>
                  </a:cubicBezTo>
                  <a:cubicBezTo>
                    <a:pt x="66" y="69"/>
                    <a:pt x="91" y="43"/>
                    <a:pt x="124" y="29"/>
                  </a:cubicBezTo>
                  <a:cubicBezTo>
                    <a:pt x="114" y="15"/>
                    <a:pt x="100" y="5"/>
                    <a:pt x="82" y="0"/>
                  </a:cubicBezTo>
                </a:path>
              </a:pathLst>
            </a:custGeom>
            <a:solidFill>
              <a:srgbClr val="F5E2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287"/>
            <p:cNvSpPr>
              <a:spLocks noEditPoints="1"/>
            </p:cNvSpPr>
            <p:nvPr/>
          </p:nvSpPr>
          <p:spPr bwMode="auto">
            <a:xfrm>
              <a:off x="6219826" y="3109913"/>
              <a:ext cx="319088" cy="317500"/>
            </a:xfrm>
            <a:custGeom>
              <a:avLst/>
              <a:gdLst>
                <a:gd name="T0" fmla="*/ 29 w 58"/>
                <a:gd name="T1" fmla="*/ 58 h 58"/>
                <a:gd name="T2" fmla="*/ 24 w 58"/>
                <a:gd name="T3" fmla="*/ 58 h 58"/>
                <a:gd name="T4" fmla="*/ 26 w 58"/>
                <a:gd name="T5" fmla="*/ 58 h 58"/>
                <a:gd name="T6" fmla="*/ 28 w 58"/>
                <a:gd name="T7" fmla="*/ 58 h 58"/>
                <a:gd name="T8" fmla="*/ 29 w 58"/>
                <a:gd name="T9" fmla="*/ 58 h 58"/>
                <a:gd name="T10" fmla="*/ 28 w 58"/>
                <a:gd name="T11" fmla="*/ 0 h 58"/>
                <a:gd name="T12" fmla="*/ 28 w 58"/>
                <a:gd name="T13" fmla="*/ 0 h 58"/>
                <a:gd name="T14" fmla="*/ 0 w 58"/>
                <a:gd name="T15" fmla="*/ 18 h 58"/>
                <a:gd name="T16" fmla="*/ 5 w 58"/>
                <a:gd name="T17" fmla="*/ 20 h 58"/>
                <a:gd name="T18" fmla="*/ 28 w 58"/>
                <a:gd name="T19" fmla="*/ 5 h 58"/>
                <a:gd name="T20" fmla="*/ 28 w 58"/>
                <a:gd name="T21" fmla="*/ 5 h 58"/>
                <a:gd name="T22" fmla="*/ 53 w 58"/>
                <a:gd name="T23" fmla="*/ 31 h 58"/>
                <a:gd name="T24" fmla="*/ 41 w 58"/>
                <a:gd name="T25" fmla="*/ 52 h 58"/>
                <a:gd name="T26" fmla="*/ 52 w 58"/>
                <a:gd name="T27" fmla="*/ 49 h 58"/>
                <a:gd name="T28" fmla="*/ 58 w 58"/>
                <a:gd name="T29" fmla="*/ 31 h 58"/>
                <a:gd name="T30" fmla="*/ 58 w 58"/>
                <a:gd name="T31" fmla="*/ 31 h 58"/>
                <a:gd name="T32" fmla="*/ 28 w 58"/>
                <a:gd name="T3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58">
                  <a:moveTo>
                    <a:pt x="29" y="58"/>
                  </a:moveTo>
                  <a:cubicBezTo>
                    <a:pt x="24" y="58"/>
                    <a:pt x="24" y="58"/>
                    <a:pt x="24" y="58"/>
                  </a:cubicBezTo>
                  <a:cubicBezTo>
                    <a:pt x="25" y="58"/>
                    <a:pt x="25" y="58"/>
                    <a:pt x="26" y="58"/>
                  </a:cubicBezTo>
                  <a:cubicBezTo>
                    <a:pt x="27" y="58"/>
                    <a:pt x="28" y="58"/>
                    <a:pt x="28" y="58"/>
                  </a:cubicBezTo>
                  <a:cubicBezTo>
                    <a:pt x="29" y="58"/>
                    <a:pt x="29" y="58"/>
                    <a:pt x="29" y="58"/>
                  </a:cubicBezTo>
                  <a:moveTo>
                    <a:pt x="28" y="0"/>
                  </a:moveTo>
                  <a:cubicBezTo>
                    <a:pt x="28" y="0"/>
                    <a:pt x="28" y="0"/>
                    <a:pt x="28" y="0"/>
                  </a:cubicBezTo>
                  <a:cubicBezTo>
                    <a:pt x="16" y="0"/>
                    <a:pt x="5" y="8"/>
                    <a:pt x="0" y="18"/>
                  </a:cubicBezTo>
                  <a:cubicBezTo>
                    <a:pt x="2" y="19"/>
                    <a:pt x="3" y="19"/>
                    <a:pt x="5" y="20"/>
                  </a:cubicBezTo>
                  <a:cubicBezTo>
                    <a:pt x="9" y="11"/>
                    <a:pt x="18" y="5"/>
                    <a:pt x="28" y="5"/>
                  </a:cubicBezTo>
                  <a:cubicBezTo>
                    <a:pt x="28" y="5"/>
                    <a:pt x="28" y="5"/>
                    <a:pt x="28" y="5"/>
                  </a:cubicBezTo>
                  <a:cubicBezTo>
                    <a:pt x="42" y="5"/>
                    <a:pt x="53" y="17"/>
                    <a:pt x="53" y="31"/>
                  </a:cubicBezTo>
                  <a:cubicBezTo>
                    <a:pt x="53" y="40"/>
                    <a:pt x="48" y="48"/>
                    <a:pt x="41" y="52"/>
                  </a:cubicBezTo>
                  <a:cubicBezTo>
                    <a:pt x="45" y="51"/>
                    <a:pt x="48" y="50"/>
                    <a:pt x="52" y="49"/>
                  </a:cubicBezTo>
                  <a:cubicBezTo>
                    <a:pt x="56" y="44"/>
                    <a:pt x="58" y="37"/>
                    <a:pt x="58" y="31"/>
                  </a:cubicBezTo>
                  <a:cubicBezTo>
                    <a:pt x="58" y="31"/>
                    <a:pt x="58" y="31"/>
                    <a:pt x="58" y="31"/>
                  </a:cubicBezTo>
                  <a:cubicBezTo>
                    <a:pt x="58" y="14"/>
                    <a:pt x="45" y="0"/>
                    <a:pt x="28" y="0"/>
                  </a:cubicBezTo>
                </a:path>
              </a:pathLst>
            </a:custGeom>
            <a:solidFill>
              <a:srgbClr val="FFF6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288"/>
            <p:cNvSpPr>
              <a:spLocks/>
            </p:cNvSpPr>
            <p:nvPr/>
          </p:nvSpPr>
          <p:spPr bwMode="auto">
            <a:xfrm>
              <a:off x="6302376" y="3378200"/>
              <a:ext cx="203200" cy="66675"/>
            </a:xfrm>
            <a:custGeom>
              <a:avLst/>
              <a:gdLst>
                <a:gd name="T0" fmla="*/ 37 w 37"/>
                <a:gd name="T1" fmla="*/ 0 h 12"/>
                <a:gd name="T2" fmla="*/ 26 w 37"/>
                <a:gd name="T3" fmla="*/ 3 h 12"/>
                <a:gd name="T4" fmla="*/ 21 w 37"/>
                <a:gd name="T5" fmla="*/ 6 h 12"/>
                <a:gd name="T6" fmla="*/ 21 w 37"/>
                <a:gd name="T7" fmla="*/ 7 h 12"/>
                <a:gd name="T8" fmla="*/ 21 w 37"/>
                <a:gd name="T9" fmla="*/ 9 h 12"/>
                <a:gd name="T10" fmla="*/ 14 w 37"/>
                <a:gd name="T11" fmla="*/ 9 h 12"/>
                <a:gd name="T12" fmla="*/ 13 w 37"/>
                <a:gd name="T13" fmla="*/ 9 h 12"/>
                <a:gd name="T14" fmla="*/ 11 w 37"/>
                <a:gd name="T15" fmla="*/ 9 h 12"/>
                <a:gd name="T16" fmla="*/ 9 w 37"/>
                <a:gd name="T17" fmla="*/ 9 h 12"/>
                <a:gd name="T18" fmla="*/ 0 w 37"/>
                <a:gd name="T19" fmla="*/ 9 h 12"/>
                <a:gd name="T20" fmla="*/ 13 w 37"/>
                <a:gd name="T21" fmla="*/ 12 h 12"/>
                <a:gd name="T22" fmla="*/ 37 w 37"/>
                <a:gd name="T2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2">
                  <a:moveTo>
                    <a:pt x="37" y="0"/>
                  </a:moveTo>
                  <a:cubicBezTo>
                    <a:pt x="33" y="1"/>
                    <a:pt x="30" y="2"/>
                    <a:pt x="26" y="3"/>
                  </a:cubicBezTo>
                  <a:cubicBezTo>
                    <a:pt x="24" y="4"/>
                    <a:pt x="22" y="5"/>
                    <a:pt x="21" y="6"/>
                  </a:cubicBezTo>
                  <a:cubicBezTo>
                    <a:pt x="21" y="6"/>
                    <a:pt x="21" y="7"/>
                    <a:pt x="21" y="7"/>
                  </a:cubicBezTo>
                  <a:cubicBezTo>
                    <a:pt x="21" y="8"/>
                    <a:pt x="21" y="8"/>
                    <a:pt x="21" y="9"/>
                  </a:cubicBezTo>
                  <a:cubicBezTo>
                    <a:pt x="14" y="9"/>
                    <a:pt x="14" y="9"/>
                    <a:pt x="14" y="9"/>
                  </a:cubicBezTo>
                  <a:cubicBezTo>
                    <a:pt x="14" y="9"/>
                    <a:pt x="14" y="9"/>
                    <a:pt x="13" y="9"/>
                  </a:cubicBezTo>
                  <a:cubicBezTo>
                    <a:pt x="13" y="9"/>
                    <a:pt x="12" y="9"/>
                    <a:pt x="11" y="9"/>
                  </a:cubicBezTo>
                  <a:cubicBezTo>
                    <a:pt x="10" y="9"/>
                    <a:pt x="10" y="9"/>
                    <a:pt x="9" y="9"/>
                  </a:cubicBezTo>
                  <a:cubicBezTo>
                    <a:pt x="0" y="9"/>
                    <a:pt x="0" y="9"/>
                    <a:pt x="0" y="9"/>
                  </a:cubicBezTo>
                  <a:cubicBezTo>
                    <a:pt x="4" y="11"/>
                    <a:pt x="8" y="12"/>
                    <a:pt x="13" y="12"/>
                  </a:cubicBezTo>
                  <a:cubicBezTo>
                    <a:pt x="23" y="12"/>
                    <a:pt x="32" y="7"/>
                    <a:pt x="37" y="0"/>
                  </a:cubicBezTo>
                </a:path>
              </a:pathLst>
            </a:custGeom>
            <a:solidFill>
              <a:srgbClr val="F4D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289"/>
            <p:cNvSpPr>
              <a:spLocks/>
            </p:cNvSpPr>
            <p:nvPr/>
          </p:nvSpPr>
          <p:spPr bwMode="auto">
            <a:xfrm>
              <a:off x="6253163" y="3141663"/>
              <a:ext cx="252413" cy="265113"/>
            </a:xfrm>
            <a:custGeom>
              <a:avLst/>
              <a:gdLst>
                <a:gd name="T0" fmla="*/ 22 w 46"/>
                <a:gd name="T1" fmla="*/ 0 h 48"/>
                <a:gd name="T2" fmla="*/ 0 w 46"/>
                <a:gd name="T3" fmla="*/ 15 h 48"/>
                <a:gd name="T4" fmla="*/ 15 w 46"/>
                <a:gd name="T5" fmla="*/ 37 h 48"/>
                <a:gd name="T6" fmla="*/ 17 w 46"/>
                <a:gd name="T7" fmla="*/ 37 h 48"/>
                <a:gd name="T8" fmla="*/ 29 w 46"/>
                <a:gd name="T9" fmla="*/ 48 h 48"/>
                <a:gd name="T10" fmla="*/ 46 w 46"/>
                <a:gd name="T11" fmla="*/ 25 h 48"/>
                <a:gd name="T12" fmla="*/ 22 w 46"/>
                <a:gd name="T13" fmla="*/ 0 h 48"/>
              </a:gdLst>
              <a:ahLst/>
              <a:cxnLst>
                <a:cxn ang="0">
                  <a:pos x="T0" y="T1"/>
                </a:cxn>
                <a:cxn ang="0">
                  <a:pos x="T2" y="T3"/>
                </a:cxn>
                <a:cxn ang="0">
                  <a:pos x="T4" y="T5"/>
                </a:cxn>
                <a:cxn ang="0">
                  <a:pos x="T6" y="T7"/>
                </a:cxn>
                <a:cxn ang="0">
                  <a:pos x="T8" y="T9"/>
                </a:cxn>
                <a:cxn ang="0">
                  <a:pos x="T10" y="T11"/>
                </a:cxn>
                <a:cxn ang="0">
                  <a:pos x="T12" y="T13"/>
                </a:cxn>
              </a:cxnLst>
              <a:rect l="0" t="0" r="r" b="b"/>
              <a:pathLst>
                <a:path w="46" h="48">
                  <a:moveTo>
                    <a:pt x="22" y="0"/>
                  </a:moveTo>
                  <a:cubicBezTo>
                    <a:pt x="12" y="0"/>
                    <a:pt x="4" y="6"/>
                    <a:pt x="0" y="15"/>
                  </a:cubicBezTo>
                  <a:cubicBezTo>
                    <a:pt x="8" y="19"/>
                    <a:pt x="14" y="28"/>
                    <a:pt x="15" y="37"/>
                  </a:cubicBezTo>
                  <a:cubicBezTo>
                    <a:pt x="15" y="37"/>
                    <a:pt x="16" y="37"/>
                    <a:pt x="17" y="37"/>
                  </a:cubicBezTo>
                  <a:cubicBezTo>
                    <a:pt x="23" y="37"/>
                    <a:pt x="28" y="42"/>
                    <a:pt x="29" y="48"/>
                  </a:cubicBezTo>
                  <a:cubicBezTo>
                    <a:pt x="39" y="45"/>
                    <a:pt x="46" y="35"/>
                    <a:pt x="46" y="25"/>
                  </a:cubicBezTo>
                  <a:cubicBezTo>
                    <a:pt x="46" y="11"/>
                    <a:pt x="35" y="0"/>
                    <a:pt x="22" y="0"/>
                  </a:cubicBezTo>
                </a:path>
              </a:pathLst>
            </a:custGeom>
            <a:solidFill>
              <a:srgbClr val="FFF6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290"/>
            <p:cNvSpPr>
              <a:spLocks/>
            </p:cNvSpPr>
            <p:nvPr/>
          </p:nvSpPr>
          <p:spPr bwMode="auto">
            <a:xfrm>
              <a:off x="6248401" y="3136900"/>
              <a:ext cx="263525" cy="274638"/>
            </a:xfrm>
            <a:custGeom>
              <a:avLst/>
              <a:gdLst>
                <a:gd name="T0" fmla="*/ 23 w 48"/>
                <a:gd name="T1" fmla="*/ 0 h 50"/>
                <a:gd name="T2" fmla="*/ 23 w 48"/>
                <a:gd name="T3" fmla="*/ 0 h 50"/>
                <a:gd name="T4" fmla="*/ 0 w 48"/>
                <a:gd name="T5" fmla="*/ 15 h 50"/>
                <a:gd name="T6" fmla="*/ 1 w 48"/>
                <a:gd name="T7" fmla="*/ 16 h 50"/>
                <a:gd name="T8" fmla="*/ 23 w 48"/>
                <a:gd name="T9" fmla="*/ 1 h 50"/>
                <a:gd name="T10" fmla="*/ 47 w 48"/>
                <a:gd name="T11" fmla="*/ 26 h 50"/>
                <a:gd name="T12" fmla="*/ 30 w 48"/>
                <a:gd name="T13" fmla="*/ 49 h 50"/>
                <a:gd name="T14" fmla="*/ 30 w 48"/>
                <a:gd name="T15" fmla="*/ 50 h 50"/>
                <a:gd name="T16" fmla="*/ 36 w 48"/>
                <a:gd name="T17" fmla="*/ 47 h 50"/>
                <a:gd name="T18" fmla="*/ 48 w 48"/>
                <a:gd name="T19" fmla="*/ 26 h 50"/>
                <a:gd name="T20" fmla="*/ 23 w 48"/>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50">
                  <a:moveTo>
                    <a:pt x="23" y="0"/>
                  </a:moveTo>
                  <a:cubicBezTo>
                    <a:pt x="23" y="0"/>
                    <a:pt x="23" y="0"/>
                    <a:pt x="23" y="0"/>
                  </a:cubicBezTo>
                  <a:cubicBezTo>
                    <a:pt x="13" y="0"/>
                    <a:pt x="4" y="6"/>
                    <a:pt x="0" y="15"/>
                  </a:cubicBezTo>
                  <a:cubicBezTo>
                    <a:pt x="0" y="15"/>
                    <a:pt x="0" y="15"/>
                    <a:pt x="1" y="16"/>
                  </a:cubicBezTo>
                  <a:cubicBezTo>
                    <a:pt x="5" y="7"/>
                    <a:pt x="13" y="1"/>
                    <a:pt x="23" y="1"/>
                  </a:cubicBezTo>
                  <a:cubicBezTo>
                    <a:pt x="36" y="1"/>
                    <a:pt x="47" y="12"/>
                    <a:pt x="47" y="26"/>
                  </a:cubicBezTo>
                  <a:cubicBezTo>
                    <a:pt x="47" y="36"/>
                    <a:pt x="40" y="46"/>
                    <a:pt x="30" y="49"/>
                  </a:cubicBezTo>
                  <a:cubicBezTo>
                    <a:pt x="30" y="49"/>
                    <a:pt x="30" y="49"/>
                    <a:pt x="30" y="50"/>
                  </a:cubicBezTo>
                  <a:cubicBezTo>
                    <a:pt x="32" y="49"/>
                    <a:pt x="34" y="48"/>
                    <a:pt x="36" y="47"/>
                  </a:cubicBezTo>
                  <a:cubicBezTo>
                    <a:pt x="43" y="43"/>
                    <a:pt x="48" y="35"/>
                    <a:pt x="48" y="26"/>
                  </a:cubicBezTo>
                  <a:cubicBezTo>
                    <a:pt x="48" y="12"/>
                    <a:pt x="37" y="0"/>
                    <a:pt x="23" y="0"/>
                  </a:cubicBezTo>
                </a:path>
              </a:pathLst>
            </a:custGeom>
            <a:solidFill>
              <a:srgbClr val="FFF2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291"/>
            <p:cNvSpPr>
              <a:spLocks/>
            </p:cNvSpPr>
            <p:nvPr/>
          </p:nvSpPr>
          <p:spPr bwMode="auto">
            <a:xfrm>
              <a:off x="6411913" y="3395663"/>
              <a:ext cx="33338" cy="15875"/>
            </a:xfrm>
            <a:custGeom>
              <a:avLst/>
              <a:gdLst>
                <a:gd name="T0" fmla="*/ 6 w 6"/>
                <a:gd name="T1" fmla="*/ 0 h 3"/>
                <a:gd name="T2" fmla="*/ 0 w 6"/>
                <a:gd name="T3" fmla="*/ 3 h 3"/>
                <a:gd name="T4" fmla="*/ 1 w 6"/>
                <a:gd name="T5" fmla="*/ 3 h 3"/>
                <a:gd name="T6" fmla="*/ 6 w 6"/>
                <a:gd name="T7" fmla="*/ 0 h 3"/>
              </a:gdLst>
              <a:ahLst/>
              <a:cxnLst>
                <a:cxn ang="0">
                  <a:pos x="T0" y="T1"/>
                </a:cxn>
                <a:cxn ang="0">
                  <a:pos x="T2" y="T3"/>
                </a:cxn>
                <a:cxn ang="0">
                  <a:pos x="T4" y="T5"/>
                </a:cxn>
                <a:cxn ang="0">
                  <a:pos x="T6" y="T7"/>
                </a:cxn>
              </a:cxnLst>
              <a:rect l="0" t="0" r="r" b="b"/>
              <a:pathLst>
                <a:path w="6" h="3">
                  <a:moveTo>
                    <a:pt x="6" y="0"/>
                  </a:moveTo>
                  <a:cubicBezTo>
                    <a:pt x="4" y="1"/>
                    <a:pt x="2" y="2"/>
                    <a:pt x="0" y="3"/>
                  </a:cubicBezTo>
                  <a:cubicBezTo>
                    <a:pt x="0" y="3"/>
                    <a:pt x="0" y="3"/>
                    <a:pt x="1" y="3"/>
                  </a:cubicBezTo>
                  <a:cubicBezTo>
                    <a:pt x="2" y="2"/>
                    <a:pt x="4" y="1"/>
                    <a:pt x="6" y="0"/>
                  </a:cubicBezTo>
                </a:path>
              </a:pathLst>
            </a:custGeom>
            <a:solidFill>
              <a:srgbClr val="F6DE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Oval 292"/>
            <p:cNvSpPr>
              <a:spLocks noChangeArrowheads="1"/>
            </p:cNvSpPr>
            <p:nvPr/>
          </p:nvSpPr>
          <p:spPr bwMode="auto">
            <a:xfrm>
              <a:off x="6264276" y="3163888"/>
              <a:ext cx="219075" cy="225425"/>
            </a:xfrm>
            <a:prstGeom prst="ellipse">
              <a:avLst/>
            </a:prstGeom>
            <a:solidFill>
              <a:srgbClr val="FDC2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293"/>
            <p:cNvSpPr>
              <a:spLocks/>
            </p:cNvSpPr>
            <p:nvPr/>
          </p:nvSpPr>
          <p:spPr bwMode="auto">
            <a:xfrm>
              <a:off x="5984876" y="3427413"/>
              <a:ext cx="65088" cy="495300"/>
            </a:xfrm>
            <a:custGeom>
              <a:avLst/>
              <a:gdLst>
                <a:gd name="T0" fmla="*/ 12 w 12"/>
                <a:gd name="T1" fmla="*/ 0 h 90"/>
                <a:gd name="T2" fmla="*/ 7 w 12"/>
                <a:gd name="T3" fmla="*/ 0 h 90"/>
                <a:gd name="T4" fmla="*/ 0 w 12"/>
                <a:gd name="T5" fmla="*/ 90 h 90"/>
                <a:gd name="T6" fmla="*/ 5 w 12"/>
                <a:gd name="T7" fmla="*/ 90 h 90"/>
                <a:gd name="T8" fmla="*/ 12 w 12"/>
                <a:gd name="T9" fmla="*/ 0 h 90"/>
              </a:gdLst>
              <a:ahLst/>
              <a:cxnLst>
                <a:cxn ang="0">
                  <a:pos x="T0" y="T1"/>
                </a:cxn>
                <a:cxn ang="0">
                  <a:pos x="T2" y="T3"/>
                </a:cxn>
                <a:cxn ang="0">
                  <a:pos x="T4" y="T5"/>
                </a:cxn>
                <a:cxn ang="0">
                  <a:pos x="T6" y="T7"/>
                </a:cxn>
                <a:cxn ang="0">
                  <a:pos x="T8" y="T9"/>
                </a:cxn>
              </a:cxnLst>
              <a:rect l="0" t="0" r="r" b="b"/>
              <a:pathLst>
                <a:path w="12" h="90">
                  <a:moveTo>
                    <a:pt x="12" y="0"/>
                  </a:moveTo>
                  <a:cubicBezTo>
                    <a:pt x="7" y="0"/>
                    <a:pt x="7" y="0"/>
                    <a:pt x="7" y="0"/>
                  </a:cubicBezTo>
                  <a:cubicBezTo>
                    <a:pt x="0" y="90"/>
                    <a:pt x="0" y="90"/>
                    <a:pt x="0" y="90"/>
                  </a:cubicBezTo>
                  <a:cubicBezTo>
                    <a:pt x="2" y="90"/>
                    <a:pt x="4" y="90"/>
                    <a:pt x="5" y="90"/>
                  </a:cubicBezTo>
                  <a:cubicBezTo>
                    <a:pt x="12" y="0"/>
                    <a:pt x="12" y="0"/>
                    <a:pt x="12" y="0"/>
                  </a:cubicBezTo>
                </a:path>
              </a:pathLst>
            </a:custGeom>
            <a:solidFill>
              <a:srgbClr val="F4DE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94"/>
            <p:cNvSpPr>
              <a:spLocks/>
            </p:cNvSpPr>
            <p:nvPr/>
          </p:nvSpPr>
          <p:spPr bwMode="auto">
            <a:xfrm>
              <a:off x="6065838" y="3427413"/>
              <a:ext cx="66675" cy="500063"/>
            </a:xfrm>
            <a:custGeom>
              <a:avLst/>
              <a:gdLst>
                <a:gd name="T0" fmla="*/ 12 w 12"/>
                <a:gd name="T1" fmla="*/ 0 h 91"/>
                <a:gd name="T2" fmla="*/ 7 w 12"/>
                <a:gd name="T3" fmla="*/ 0 h 91"/>
                <a:gd name="T4" fmla="*/ 0 w 12"/>
                <a:gd name="T5" fmla="*/ 91 h 91"/>
                <a:gd name="T6" fmla="*/ 5 w 12"/>
                <a:gd name="T7" fmla="*/ 91 h 91"/>
                <a:gd name="T8" fmla="*/ 12 w 12"/>
                <a:gd name="T9" fmla="*/ 0 h 91"/>
              </a:gdLst>
              <a:ahLst/>
              <a:cxnLst>
                <a:cxn ang="0">
                  <a:pos x="T0" y="T1"/>
                </a:cxn>
                <a:cxn ang="0">
                  <a:pos x="T2" y="T3"/>
                </a:cxn>
                <a:cxn ang="0">
                  <a:pos x="T4" y="T5"/>
                </a:cxn>
                <a:cxn ang="0">
                  <a:pos x="T6" y="T7"/>
                </a:cxn>
                <a:cxn ang="0">
                  <a:pos x="T8" y="T9"/>
                </a:cxn>
              </a:cxnLst>
              <a:rect l="0" t="0" r="r" b="b"/>
              <a:pathLst>
                <a:path w="12" h="91">
                  <a:moveTo>
                    <a:pt x="12" y="0"/>
                  </a:moveTo>
                  <a:cubicBezTo>
                    <a:pt x="7" y="0"/>
                    <a:pt x="7" y="0"/>
                    <a:pt x="7" y="0"/>
                  </a:cubicBezTo>
                  <a:cubicBezTo>
                    <a:pt x="0" y="91"/>
                    <a:pt x="0" y="91"/>
                    <a:pt x="0" y="91"/>
                  </a:cubicBezTo>
                  <a:cubicBezTo>
                    <a:pt x="2" y="91"/>
                    <a:pt x="4" y="91"/>
                    <a:pt x="5" y="91"/>
                  </a:cubicBezTo>
                  <a:cubicBezTo>
                    <a:pt x="12" y="0"/>
                    <a:pt x="12" y="0"/>
                    <a:pt x="12" y="0"/>
                  </a:cubicBezTo>
                </a:path>
              </a:pathLst>
            </a:custGeom>
            <a:solidFill>
              <a:srgbClr val="F4DE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95"/>
            <p:cNvSpPr>
              <a:spLocks/>
            </p:cNvSpPr>
            <p:nvPr/>
          </p:nvSpPr>
          <p:spPr bwMode="auto">
            <a:xfrm>
              <a:off x="6148388" y="3427413"/>
              <a:ext cx="66675" cy="515938"/>
            </a:xfrm>
            <a:custGeom>
              <a:avLst/>
              <a:gdLst>
                <a:gd name="T0" fmla="*/ 12 w 12"/>
                <a:gd name="T1" fmla="*/ 0 h 94"/>
                <a:gd name="T2" fmla="*/ 7 w 12"/>
                <a:gd name="T3" fmla="*/ 0 h 94"/>
                <a:gd name="T4" fmla="*/ 0 w 12"/>
                <a:gd name="T5" fmla="*/ 93 h 94"/>
                <a:gd name="T6" fmla="*/ 5 w 12"/>
                <a:gd name="T7" fmla="*/ 94 h 94"/>
                <a:gd name="T8" fmla="*/ 12 w 12"/>
                <a:gd name="T9" fmla="*/ 0 h 94"/>
              </a:gdLst>
              <a:ahLst/>
              <a:cxnLst>
                <a:cxn ang="0">
                  <a:pos x="T0" y="T1"/>
                </a:cxn>
                <a:cxn ang="0">
                  <a:pos x="T2" y="T3"/>
                </a:cxn>
                <a:cxn ang="0">
                  <a:pos x="T4" y="T5"/>
                </a:cxn>
                <a:cxn ang="0">
                  <a:pos x="T6" y="T7"/>
                </a:cxn>
                <a:cxn ang="0">
                  <a:pos x="T8" y="T9"/>
                </a:cxn>
              </a:cxnLst>
              <a:rect l="0" t="0" r="r" b="b"/>
              <a:pathLst>
                <a:path w="12" h="94">
                  <a:moveTo>
                    <a:pt x="12" y="0"/>
                  </a:moveTo>
                  <a:cubicBezTo>
                    <a:pt x="7" y="0"/>
                    <a:pt x="7" y="0"/>
                    <a:pt x="7" y="0"/>
                  </a:cubicBezTo>
                  <a:cubicBezTo>
                    <a:pt x="0" y="93"/>
                    <a:pt x="0" y="93"/>
                    <a:pt x="0" y="93"/>
                  </a:cubicBezTo>
                  <a:cubicBezTo>
                    <a:pt x="2" y="93"/>
                    <a:pt x="3" y="93"/>
                    <a:pt x="5" y="94"/>
                  </a:cubicBezTo>
                  <a:cubicBezTo>
                    <a:pt x="12" y="0"/>
                    <a:pt x="12" y="0"/>
                    <a:pt x="12" y="0"/>
                  </a:cubicBezTo>
                </a:path>
              </a:pathLst>
            </a:custGeom>
            <a:solidFill>
              <a:srgbClr val="F4DE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96"/>
            <p:cNvSpPr>
              <a:spLocks/>
            </p:cNvSpPr>
            <p:nvPr/>
          </p:nvSpPr>
          <p:spPr bwMode="auto">
            <a:xfrm>
              <a:off x="6230938" y="3427413"/>
              <a:ext cx="66675" cy="538163"/>
            </a:xfrm>
            <a:custGeom>
              <a:avLst/>
              <a:gdLst>
                <a:gd name="T0" fmla="*/ 12 w 12"/>
                <a:gd name="T1" fmla="*/ 0 h 98"/>
                <a:gd name="T2" fmla="*/ 7 w 12"/>
                <a:gd name="T3" fmla="*/ 0 h 98"/>
                <a:gd name="T4" fmla="*/ 0 w 12"/>
                <a:gd name="T5" fmla="*/ 96 h 98"/>
                <a:gd name="T6" fmla="*/ 5 w 12"/>
                <a:gd name="T7" fmla="*/ 98 h 98"/>
                <a:gd name="T8" fmla="*/ 12 w 12"/>
                <a:gd name="T9" fmla="*/ 0 h 98"/>
              </a:gdLst>
              <a:ahLst/>
              <a:cxnLst>
                <a:cxn ang="0">
                  <a:pos x="T0" y="T1"/>
                </a:cxn>
                <a:cxn ang="0">
                  <a:pos x="T2" y="T3"/>
                </a:cxn>
                <a:cxn ang="0">
                  <a:pos x="T4" y="T5"/>
                </a:cxn>
                <a:cxn ang="0">
                  <a:pos x="T6" y="T7"/>
                </a:cxn>
                <a:cxn ang="0">
                  <a:pos x="T8" y="T9"/>
                </a:cxn>
              </a:cxnLst>
              <a:rect l="0" t="0" r="r" b="b"/>
              <a:pathLst>
                <a:path w="12" h="98">
                  <a:moveTo>
                    <a:pt x="12" y="0"/>
                  </a:moveTo>
                  <a:cubicBezTo>
                    <a:pt x="7" y="0"/>
                    <a:pt x="7" y="0"/>
                    <a:pt x="7" y="0"/>
                  </a:cubicBezTo>
                  <a:cubicBezTo>
                    <a:pt x="0" y="96"/>
                    <a:pt x="0" y="96"/>
                    <a:pt x="0" y="96"/>
                  </a:cubicBezTo>
                  <a:cubicBezTo>
                    <a:pt x="1" y="97"/>
                    <a:pt x="3" y="97"/>
                    <a:pt x="5" y="98"/>
                  </a:cubicBezTo>
                  <a:cubicBezTo>
                    <a:pt x="12" y="0"/>
                    <a:pt x="12" y="0"/>
                    <a:pt x="12" y="0"/>
                  </a:cubicBezTo>
                </a:path>
              </a:pathLst>
            </a:custGeom>
            <a:solidFill>
              <a:srgbClr val="F4DE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Oval 297"/>
            <p:cNvSpPr>
              <a:spLocks noChangeArrowheads="1"/>
            </p:cNvSpPr>
            <p:nvPr/>
          </p:nvSpPr>
          <p:spPr bwMode="auto">
            <a:xfrm>
              <a:off x="5276851" y="3922713"/>
              <a:ext cx="1393825" cy="1025525"/>
            </a:xfrm>
            <a:prstGeom prst="ellipse">
              <a:avLst/>
            </a:prstGeom>
            <a:solidFill>
              <a:srgbClr val="BACE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98"/>
            <p:cNvSpPr>
              <a:spLocks/>
            </p:cNvSpPr>
            <p:nvPr/>
          </p:nvSpPr>
          <p:spPr bwMode="auto">
            <a:xfrm>
              <a:off x="5632451" y="3922713"/>
              <a:ext cx="307975" cy="65088"/>
            </a:xfrm>
            <a:custGeom>
              <a:avLst/>
              <a:gdLst>
                <a:gd name="T0" fmla="*/ 56 w 56"/>
                <a:gd name="T1" fmla="*/ 0 h 12"/>
                <a:gd name="T2" fmla="*/ 56 w 56"/>
                <a:gd name="T3" fmla="*/ 0 h 12"/>
                <a:gd name="T4" fmla="*/ 0 w 56"/>
                <a:gd name="T5" fmla="*/ 12 h 12"/>
                <a:gd name="T6" fmla="*/ 56 w 56"/>
                <a:gd name="T7" fmla="*/ 0 h 12"/>
                <a:gd name="T8" fmla="*/ 56 w 56"/>
                <a:gd name="T9" fmla="*/ 0 h 12"/>
              </a:gdLst>
              <a:ahLst/>
              <a:cxnLst>
                <a:cxn ang="0">
                  <a:pos x="T0" y="T1"/>
                </a:cxn>
                <a:cxn ang="0">
                  <a:pos x="T2" y="T3"/>
                </a:cxn>
                <a:cxn ang="0">
                  <a:pos x="T4" y="T5"/>
                </a:cxn>
                <a:cxn ang="0">
                  <a:pos x="T6" y="T7"/>
                </a:cxn>
                <a:cxn ang="0">
                  <a:pos x="T8" y="T9"/>
                </a:cxn>
              </a:cxnLst>
              <a:rect l="0" t="0" r="r" b="b"/>
              <a:pathLst>
                <a:path w="56" h="12">
                  <a:moveTo>
                    <a:pt x="56" y="0"/>
                  </a:moveTo>
                  <a:cubicBezTo>
                    <a:pt x="56" y="0"/>
                    <a:pt x="56" y="0"/>
                    <a:pt x="56" y="0"/>
                  </a:cubicBezTo>
                  <a:cubicBezTo>
                    <a:pt x="36" y="1"/>
                    <a:pt x="17" y="5"/>
                    <a:pt x="0" y="12"/>
                  </a:cubicBezTo>
                  <a:cubicBezTo>
                    <a:pt x="17" y="5"/>
                    <a:pt x="36" y="1"/>
                    <a:pt x="56" y="0"/>
                  </a:cubicBezTo>
                  <a:cubicBezTo>
                    <a:pt x="56" y="0"/>
                    <a:pt x="56" y="0"/>
                    <a:pt x="56" y="0"/>
                  </a:cubicBezTo>
                </a:path>
              </a:pathLst>
            </a:custGeom>
            <a:solidFill>
              <a:srgbClr val="EAD1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99"/>
            <p:cNvSpPr>
              <a:spLocks/>
            </p:cNvSpPr>
            <p:nvPr/>
          </p:nvSpPr>
          <p:spPr bwMode="auto">
            <a:xfrm>
              <a:off x="5281613" y="3922713"/>
              <a:ext cx="658813" cy="449263"/>
            </a:xfrm>
            <a:custGeom>
              <a:avLst/>
              <a:gdLst>
                <a:gd name="T0" fmla="*/ 120 w 120"/>
                <a:gd name="T1" fmla="*/ 0 h 82"/>
                <a:gd name="T2" fmla="*/ 64 w 120"/>
                <a:gd name="T3" fmla="*/ 12 h 82"/>
                <a:gd name="T4" fmla="*/ 0 w 120"/>
                <a:gd name="T5" fmla="*/ 82 h 82"/>
                <a:gd name="T6" fmla="*/ 120 w 120"/>
                <a:gd name="T7" fmla="*/ 82 h 82"/>
                <a:gd name="T8" fmla="*/ 120 w 120"/>
                <a:gd name="T9" fmla="*/ 0 h 82"/>
              </a:gdLst>
              <a:ahLst/>
              <a:cxnLst>
                <a:cxn ang="0">
                  <a:pos x="T0" y="T1"/>
                </a:cxn>
                <a:cxn ang="0">
                  <a:pos x="T2" y="T3"/>
                </a:cxn>
                <a:cxn ang="0">
                  <a:pos x="T4" y="T5"/>
                </a:cxn>
                <a:cxn ang="0">
                  <a:pos x="T6" y="T7"/>
                </a:cxn>
                <a:cxn ang="0">
                  <a:pos x="T8" y="T9"/>
                </a:cxn>
              </a:cxnLst>
              <a:rect l="0" t="0" r="r" b="b"/>
              <a:pathLst>
                <a:path w="120" h="82">
                  <a:moveTo>
                    <a:pt x="120" y="0"/>
                  </a:moveTo>
                  <a:cubicBezTo>
                    <a:pt x="100" y="1"/>
                    <a:pt x="81" y="5"/>
                    <a:pt x="64" y="12"/>
                  </a:cubicBezTo>
                  <a:cubicBezTo>
                    <a:pt x="30" y="26"/>
                    <a:pt x="5" y="52"/>
                    <a:pt x="0" y="82"/>
                  </a:cubicBezTo>
                  <a:cubicBezTo>
                    <a:pt x="120" y="82"/>
                    <a:pt x="120" y="82"/>
                    <a:pt x="120" y="82"/>
                  </a:cubicBezTo>
                  <a:cubicBezTo>
                    <a:pt x="120" y="0"/>
                    <a:pt x="120" y="0"/>
                    <a:pt x="120" y="0"/>
                  </a:cubicBezTo>
                </a:path>
              </a:pathLst>
            </a:custGeom>
            <a:solidFill>
              <a:srgbClr val="B4C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Oval 300"/>
            <p:cNvSpPr>
              <a:spLocks noChangeArrowheads="1"/>
            </p:cNvSpPr>
            <p:nvPr/>
          </p:nvSpPr>
          <p:spPr bwMode="auto">
            <a:xfrm>
              <a:off x="6088063" y="4081463"/>
              <a:ext cx="1395413" cy="862013"/>
            </a:xfrm>
            <a:prstGeom prst="ellipse">
              <a:avLst/>
            </a:prstGeom>
            <a:solidFill>
              <a:srgbClr val="92B5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301"/>
            <p:cNvSpPr>
              <a:spLocks noEditPoints="1"/>
            </p:cNvSpPr>
            <p:nvPr/>
          </p:nvSpPr>
          <p:spPr bwMode="auto">
            <a:xfrm>
              <a:off x="6626226" y="4086225"/>
              <a:ext cx="38100" cy="6350"/>
            </a:xfrm>
            <a:custGeom>
              <a:avLst/>
              <a:gdLst>
                <a:gd name="T0" fmla="*/ 0 w 7"/>
                <a:gd name="T1" fmla="*/ 1 h 1"/>
                <a:gd name="T2" fmla="*/ 0 w 7"/>
                <a:gd name="T3" fmla="*/ 1 h 1"/>
                <a:gd name="T4" fmla="*/ 0 w 7"/>
                <a:gd name="T5" fmla="*/ 1 h 1"/>
                <a:gd name="T6" fmla="*/ 1 w 7"/>
                <a:gd name="T7" fmla="*/ 1 h 1"/>
                <a:gd name="T8" fmla="*/ 1 w 7"/>
                <a:gd name="T9" fmla="*/ 1 h 1"/>
                <a:gd name="T10" fmla="*/ 1 w 7"/>
                <a:gd name="T11" fmla="*/ 1 h 1"/>
                <a:gd name="T12" fmla="*/ 1 w 7"/>
                <a:gd name="T13" fmla="*/ 1 h 1"/>
                <a:gd name="T14" fmla="*/ 1 w 7"/>
                <a:gd name="T15" fmla="*/ 1 h 1"/>
                <a:gd name="T16" fmla="*/ 1 w 7"/>
                <a:gd name="T17" fmla="*/ 1 h 1"/>
                <a:gd name="T18" fmla="*/ 3 w 7"/>
                <a:gd name="T19" fmla="*/ 1 h 1"/>
                <a:gd name="T20" fmla="*/ 3 w 7"/>
                <a:gd name="T21" fmla="*/ 1 h 1"/>
                <a:gd name="T22" fmla="*/ 3 w 7"/>
                <a:gd name="T23" fmla="*/ 1 h 1"/>
                <a:gd name="T24" fmla="*/ 3 w 7"/>
                <a:gd name="T25" fmla="*/ 0 h 1"/>
                <a:gd name="T26" fmla="*/ 3 w 7"/>
                <a:gd name="T27" fmla="*/ 0 h 1"/>
                <a:gd name="T28" fmla="*/ 3 w 7"/>
                <a:gd name="T29" fmla="*/ 0 h 1"/>
                <a:gd name="T30" fmla="*/ 4 w 7"/>
                <a:gd name="T31" fmla="*/ 0 h 1"/>
                <a:gd name="T32" fmla="*/ 4 w 7"/>
                <a:gd name="T33" fmla="*/ 0 h 1"/>
                <a:gd name="T34" fmla="*/ 4 w 7"/>
                <a:gd name="T35" fmla="*/ 0 h 1"/>
                <a:gd name="T36" fmla="*/ 4 w 7"/>
                <a:gd name="T37" fmla="*/ 0 h 1"/>
                <a:gd name="T38" fmla="*/ 4 w 7"/>
                <a:gd name="T39" fmla="*/ 0 h 1"/>
                <a:gd name="T40" fmla="*/ 4 w 7"/>
                <a:gd name="T41" fmla="*/ 0 h 1"/>
                <a:gd name="T42" fmla="*/ 5 w 7"/>
                <a:gd name="T43" fmla="*/ 0 h 1"/>
                <a:gd name="T44" fmla="*/ 4 w 7"/>
                <a:gd name="T45" fmla="*/ 0 h 1"/>
                <a:gd name="T46" fmla="*/ 5 w 7"/>
                <a:gd name="T47" fmla="*/ 0 h 1"/>
                <a:gd name="T48" fmla="*/ 5 w 7"/>
                <a:gd name="T49" fmla="*/ 0 h 1"/>
                <a:gd name="T50" fmla="*/ 5 w 7"/>
                <a:gd name="T51" fmla="*/ 0 h 1"/>
                <a:gd name="T52" fmla="*/ 5 w 7"/>
                <a:gd name="T53" fmla="*/ 0 h 1"/>
                <a:gd name="T54" fmla="*/ 5 w 7"/>
                <a:gd name="T55" fmla="*/ 0 h 1"/>
                <a:gd name="T56" fmla="*/ 5 w 7"/>
                <a:gd name="T57" fmla="*/ 0 h 1"/>
                <a:gd name="T58" fmla="*/ 5 w 7"/>
                <a:gd name="T59" fmla="*/ 0 h 1"/>
                <a:gd name="T60" fmla="*/ 7 w 7"/>
                <a:gd name="T61" fmla="*/ 0 h 1"/>
                <a:gd name="T62" fmla="*/ 7 w 7"/>
                <a:gd name="T63" fmla="*/ 0 h 1"/>
                <a:gd name="T64" fmla="*/ 7 w 7"/>
                <a:gd name="T6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 h="1">
                  <a:moveTo>
                    <a:pt x="0" y="1"/>
                  </a:moveTo>
                  <a:cubicBezTo>
                    <a:pt x="0" y="1"/>
                    <a:pt x="0" y="1"/>
                    <a:pt x="0" y="1"/>
                  </a:cubicBezTo>
                  <a:cubicBezTo>
                    <a:pt x="0" y="1"/>
                    <a:pt x="0" y="1"/>
                    <a:pt x="0"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3" y="1"/>
                  </a:moveTo>
                  <a:cubicBezTo>
                    <a:pt x="3" y="1"/>
                    <a:pt x="3" y="1"/>
                    <a:pt x="3" y="1"/>
                  </a:cubicBezTo>
                  <a:cubicBezTo>
                    <a:pt x="3" y="1"/>
                    <a:pt x="3" y="1"/>
                    <a:pt x="3" y="1"/>
                  </a:cubicBezTo>
                  <a:moveTo>
                    <a:pt x="3" y="0"/>
                  </a:moveTo>
                  <a:cubicBezTo>
                    <a:pt x="3" y="0"/>
                    <a:pt x="3" y="0"/>
                    <a:pt x="3" y="0"/>
                  </a:cubicBezTo>
                  <a:cubicBezTo>
                    <a:pt x="3" y="0"/>
                    <a:pt x="3" y="0"/>
                    <a:pt x="3" y="0"/>
                  </a:cubicBezTo>
                  <a:moveTo>
                    <a:pt x="4" y="0"/>
                  </a:moveTo>
                  <a:cubicBezTo>
                    <a:pt x="4" y="0"/>
                    <a:pt x="4" y="0"/>
                    <a:pt x="4" y="0"/>
                  </a:cubicBezTo>
                  <a:cubicBezTo>
                    <a:pt x="4" y="0"/>
                    <a:pt x="4" y="0"/>
                    <a:pt x="4" y="0"/>
                  </a:cubicBezTo>
                  <a:moveTo>
                    <a:pt x="4" y="0"/>
                  </a:moveTo>
                  <a:cubicBezTo>
                    <a:pt x="4" y="0"/>
                    <a:pt x="4" y="0"/>
                    <a:pt x="4" y="0"/>
                  </a:cubicBezTo>
                  <a:cubicBezTo>
                    <a:pt x="4" y="0"/>
                    <a:pt x="4" y="0"/>
                    <a:pt x="4" y="0"/>
                  </a:cubicBezTo>
                  <a:moveTo>
                    <a:pt x="5" y="0"/>
                  </a:moveTo>
                  <a:cubicBezTo>
                    <a:pt x="4" y="0"/>
                    <a:pt x="4" y="0"/>
                    <a:pt x="4" y="0"/>
                  </a:cubicBezTo>
                  <a:cubicBezTo>
                    <a:pt x="4" y="0"/>
                    <a:pt x="4" y="0"/>
                    <a:pt x="5" y="0"/>
                  </a:cubicBezTo>
                  <a:moveTo>
                    <a:pt x="5" y="0"/>
                  </a:moveTo>
                  <a:cubicBezTo>
                    <a:pt x="5" y="0"/>
                    <a:pt x="5" y="0"/>
                    <a:pt x="5" y="0"/>
                  </a:cubicBezTo>
                  <a:cubicBezTo>
                    <a:pt x="5" y="0"/>
                    <a:pt x="5" y="0"/>
                    <a:pt x="5" y="0"/>
                  </a:cubicBezTo>
                  <a:moveTo>
                    <a:pt x="5" y="0"/>
                  </a:moveTo>
                  <a:cubicBezTo>
                    <a:pt x="5" y="0"/>
                    <a:pt x="5" y="0"/>
                    <a:pt x="5" y="0"/>
                  </a:cubicBezTo>
                  <a:cubicBezTo>
                    <a:pt x="5" y="0"/>
                    <a:pt x="5" y="0"/>
                    <a:pt x="5" y="0"/>
                  </a:cubicBezTo>
                  <a:moveTo>
                    <a:pt x="7" y="0"/>
                  </a:moveTo>
                  <a:cubicBezTo>
                    <a:pt x="7" y="0"/>
                    <a:pt x="7" y="0"/>
                    <a:pt x="7" y="0"/>
                  </a:cubicBezTo>
                  <a:cubicBezTo>
                    <a:pt x="7" y="0"/>
                    <a:pt x="7" y="0"/>
                    <a:pt x="7" y="0"/>
                  </a:cubicBezTo>
                </a:path>
              </a:pathLst>
            </a:custGeom>
            <a:solidFill>
              <a:srgbClr val="EAD1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302"/>
            <p:cNvSpPr>
              <a:spLocks noEditPoints="1"/>
            </p:cNvSpPr>
            <p:nvPr/>
          </p:nvSpPr>
          <p:spPr bwMode="auto">
            <a:xfrm>
              <a:off x="6126163" y="4081463"/>
              <a:ext cx="669925" cy="290513"/>
            </a:xfrm>
            <a:custGeom>
              <a:avLst/>
              <a:gdLst>
                <a:gd name="T0" fmla="*/ 15 w 122"/>
                <a:gd name="T1" fmla="*/ 47 h 53"/>
                <a:gd name="T2" fmla="*/ 25 w 122"/>
                <a:gd name="T3" fmla="*/ 47 h 53"/>
                <a:gd name="T4" fmla="*/ 111 w 122"/>
                <a:gd name="T5" fmla="*/ 48 h 53"/>
                <a:gd name="T6" fmla="*/ 117 w 122"/>
                <a:gd name="T7" fmla="*/ 48 h 53"/>
                <a:gd name="T8" fmla="*/ 23 w 122"/>
                <a:gd name="T9" fmla="*/ 38 h 53"/>
                <a:gd name="T10" fmla="*/ 33 w 122"/>
                <a:gd name="T11" fmla="*/ 39 h 53"/>
                <a:gd name="T12" fmla="*/ 34 w 122"/>
                <a:gd name="T13" fmla="*/ 40 h 53"/>
                <a:gd name="T14" fmla="*/ 92 w 122"/>
                <a:gd name="T15" fmla="*/ 39 h 53"/>
                <a:gd name="T16" fmla="*/ 102 w 122"/>
                <a:gd name="T17" fmla="*/ 38 h 53"/>
                <a:gd name="T18" fmla="*/ 25 w 122"/>
                <a:gd name="T19" fmla="*/ 32 h 53"/>
                <a:gd name="T20" fmla="*/ 31 w 122"/>
                <a:gd name="T21" fmla="*/ 32 h 53"/>
                <a:gd name="T22" fmla="*/ 48 w 122"/>
                <a:gd name="T23" fmla="*/ 30 h 53"/>
                <a:gd name="T24" fmla="*/ 59 w 122"/>
                <a:gd name="T25" fmla="*/ 31 h 53"/>
                <a:gd name="T26" fmla="*/ 59 w 122"/>
                <a:gd name="T27" fmla="*/ 32 h 53"/>
                <a:gd name="T28" fmla="*/ 83 w 122"/>
                <a:gd name="T29" fmla="*/ 31 h 53"/>
                <a:gd name="T30" fmla="*/ 94 w 122"/>
                <a:gd name="T31" fmla="*/ 30 h 53"/>
                <a:gd name="T32" fmla="*/ 111 w 122"/>
                <a:gd name="T33" fmla="*/ 32 h 53"/>
                <a:gd name="T34" fmla="*/ 117 w 122"/>
                <a:gd name="T35" fmla="*/ 32 h 53"/>
                <a:gd name="T36" fmla="*/ 40 w 122"/>
                <a:gd name="T37" fmla="*/ 22 h 53"/>
                <a:gd name="T38" fmla="*/ 50 w 122"/>
                <a:gd name="T39" fmla="*/ 23 h 53"/>
                <a:gd name="T40" fmla="*/ 51 w 122"/>
                <a:gd name="T41" fmla="*/ 23 h 53"/>
                <a:gd name="T42" fmla="*/ 75 w 122"/>
                <a:gd name="T43" fmla="*/ 23 h 53"/>
                <a:gd name="T44" fmla="*/ 85 w 122"/>
                <a:gd name="T45" fmla="*/ 22 h 53"/>
                <a:gd name="T46" fmla="*/ 102 w 122"/>
                <a:gd name="T47" fmla="*/ 23 h 53"/>
                <a:gd name="T48" fmla="*/ 108 w 122"/>
                <a:gd name="T49" fmla="*/ 23 h 53"/>
                <a:gd name="T50" fmla="*/ 49 w 122"/>
                <a:gd name="T51" fmla="*/ 15 h 53"/>
                <a:gd name="T52" fmla="*/ 59 w 122"/>
                <a:gd name="T53" fmla="*/ 14 h 53"/>
                <a:gd name="T54" fmla="*/ 77 w 122"/>
                <a:gd name="T55" fmla="*/ 15 h 53"/>
                <a:gd name="T56" fmla="*/ 83 w 122"/>
                <a:gd name="T57" fmla="*/ 15 h 53"/>
                <a:gd name="T58" fmla="*/ 100 w 122"/>
                <a:gd name="T59" fmla="*/ 14 h 53"/>
                <a:gd name="T60" fmla="*/ 110 w 122"/>
                <a:gd name="T61" fmla="*/ 15 h 53"/>
                <a:gd name="T62" fmla="*/ 111 w 122"/>
                <a:gd name="T63" fmla="*/ 15 h 53"/>
                <a:gd name="T64" fmla="*/ 68 w 122"/>
                <a:gd name="T65" fmla="*/ 7 h 53"/>
                <a:gd name="T66" fmla="*/ 92 w 122"/>
                <a:gd name="T67" fmla="*/ 7 h 53"/>
                <a:gd name="T68" fmla="*/ 102 w 122"/>
                <a:gd name="T69" fmla="*/ 6 h 53"/>
                <a:gd name="T70" fmla="*/ 102 w 122"/>
                <a:gd name="T71" fmla="*/ 7 h 53"/>
                <a:gd name="T72" fmla="*/ 117 w 122"/>
                <a:gd name="T73" fmla="*/ 0 h 53"/>
                <a:gd name="T74" fmla="*/ 115 w 122"/>
                <a:gd name="T75" fmla="*/ 0 h 53"/>
                <a:gd name="T76" fmla="*/ 107 w 122"/>
                <a:gd name="T77" fmla="*/ 0 h 53"/>
                <a:gd name="T78" fmla="*/ 104 w 122"/>
                <a:gd name="T79" fmla="*/ 0 h 53"/>
                <a:gd name="T80" fmla="*/ 102 w 122"/>
                <a:gd name="T81" fmla="*/ 1 h 53"/>
                <a:gd name="T82" fmla="*/ 96 w 122"/>
                <a:gd name="T83" fmla="*/ 1 h 53"/>
                <a:gd name="T84" fmla="*/ 95 w 122"/>
                <a:gd name="T85" fmla="*/ 1 h 53"/>
                <a:gd name="T86" fmla="*/ 94 w 122"/>
                <a:gd name="T87" fmla="*/ 1 h 53"/>
                <a:gd name="T88" fmla="*/ 92 w 122"/>
                <a:gd name="T89" fmla="*/ 2 h 53"/>
                <a:gd name="T90" fmla="*/ 0 w 122"/>
                <a:gd name="T91" fmla="*/ 53 h 53"/>
                <a:gd name="T92" fmla="*/ 42 w 122"/>
                <a:gd name="T93" fmla="*/ 47 h 53"/>
                <a:gd name="T94" fmla="*/ 50 w 122"/>
                <a:gd name="T95" fmla="*/ 39 h 53"/>
                <a:gd name="T96" fmla="*/ 68 w 122"/>
                <a:gd name="T97" fmla="*/ 40 h 53"/>
                <a:gd name="T98" fmla="*/ 74 w 122"/>
                <a:gd name="T99" fmla="*/ 40 h 53"/>
                <a:gd name="T100" fmla="*/ 93 w 122"/>
                <a:gd name="T101" fmla="*/ 47 h 53"/>
                <a:gd name="T102" fmla="*/ 106 w 122"/>
                <a:gd name="T103" fmla="*/ 53 h 53"/>
                <a:gd name="T104" fmla="*/ 119 w 122"/>
                <a:gd name="T105" fmla="*/ 38 h 53"/>
                <a:gd name="T106" fmla="*/ 119 w 122"/>
                <a:gd name="T107" fmla="*/ 23 h 53"/>
                <a:gd name="T108" fmla="*/ 119 w 122"/>
                <a:gd name="T109" fmla="*/ 7 h 53"/>
                <a:gd name="T110" fmla="*/ 120 w 122"/>
                <a:gd name="T11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2" h="53">
                  <a:moveTo>
                    <a:pt x="8" y="48"/>
                  </a:moveTo>
                  <a:cubicBezTo>
                    <a:pt x="8" y="48"/>
                    <a:pt x="7" y="48"/>
                    <a:pt x="7" y="47"/>
                  </a:cubicBezTo>
                  <a:cubicBezTo>
                    <a:pt x="7" y="47"/>
                    <a:pt x="8" y="47"/>
                    <a:pt x="8" y="47"/>
                  </a:cubicBezTo>
                  <a:cubicBezTo>
                    <a:pt x="14" y="47"/>
                    <a:pt x="14" y="47"/>
                    <a:pt x="14" y="47"/>
                  </a:cubicBezTo>
                  <a:cubicBezTo>
                    <a:pt x="14" y="47"/>
                    <a:pt x="15" y="47"/>
                    <a:pt x="15" y="47"/>
                  </a:cubicBezTo>
                  <a:cubicBezTo>
                    <a:pt x="15" y="48"/>
                    <a:pt x="14" y="48"/>
                    <a:pt x="14" y="48"/>
                  </a:cubicBezTo>
                  <a:cubicBezTo>
                    <a:pt x="8" y="48"/>
                    <a:pt x="8" y="48"/>
                    <a:pt x="8" y="48"/>
                  </a:cubicBezTo>
                  <a:moveTo>
                    <a:pt x="25" y="48"/>
                  </a:moveTo>
                  <a:cubicBezTo>
                    <a:pt x="25" y="48"/>
                    <a:pt x="24" y="48"/>
                    <a:pt x="24" y="47"/>
                  </a:cubicBezTo>
                  <a:cubicBezTo>
                    <a:pt x="24" y="47"/>
                    <a:pt x="25" y="47"/>
                    <a:pt x="25" y="47"/>
                  </a:cubicBezTo>
                  <a:cubicBezTo>
                    <a:pt x="31" y="47"/>
                    <a:pt x="31" y="47"/>
                    <a:pt x="31" y="47"/>
                  </a:cubicBezTo>
                  <a:cubicBezTo>
                    <a:pt x="32" y="47"/>
                    <a:pt x="32" y="47"/>
                    <a:pt x="32" y="47"/>
                  </a:cubicBezTo>
                  <a:cubicBezTo>
                    <a:pt x="32" y="48"/>
                    <a:pt x="32" y="48"/>
                    <a:pt x="31" y="48"/>
                  </a:cubicBezTo>
                  <a:cubicBezTo>
                    <a:pt x="25" y="48"/>
                    <a:pt x="25" y="48"/>
                    <a:pt x="25" y="48"/>
                  </a:cubicBezTo>
                  <a:moveTo>
                    <a:pt x="111" y="48"/>
                  </a:moveTo>
                  <a:cubicBezTo>
                    <a:pt x="111" y="48"/>
                    <a:pt x="110" y="48"/>
                    <a:pt x="110" y="47"/>
                  </a:cubicBezTo>
                  <a:cubicBezTo>
                    <a:pt x="110" y="47"/>
                    <a:pt x="111" y="47"/>
                    <a:pt x="111" y="47"/>
                  </a:cubicBezTo>
                  <a:cubicBezTo>
                    <a:pt x="117" y="47"/>
                    <a:pt x="117" y="47"/>
                    <a:pt x="117" y="47"/>
                  </a:cubicBezTo>
                  <a:cubicBezTo>
                    <a:pt x="117" y="47"/>
                    <a:pt x="118" y="47"/>
                    <a:pt x="118" y="47"/>
                  </a:cubicBezTo>
                  <a:cubicBezTo>
                    <a:pt x="118" y="48"/>
                    <a:pt x="117" y="48"/>
                    <a:pt x="117" y="48"/>
                  </a:cubicBezTo>
                  <a:cubicBezTo>
                    <a:pt x="111" y="48"/>
                    <a:pt x="111" y="48"/>
                    <a:pt x="111" y="48"/>
                  </a:cubicBezTo>
                  <a:moveTo>
                    <a:pt x="17" y="40"/>
                  </a:moveTo>
                  <a:cubicBezTo>
                    <a:pt x="16" y="40"/>
                    <a:pt x="16" y="39"/>
                    <a:pt x="16" y="39"/>
                  </a:cubicBezTo>
                  <a:cubicBezTo>
                    <a:pt x="16" y="39"/>
                    <a:pt x="16" y="38"/>
                    <a:pt x="17" y="38"/>
                  </a:cubicBezTo>
                  <a:cubicBezTo>
                    <a:pt x="23" y="38"/>
                    <a:pt x="23" y="38"/>
                    <a:pt x="23" y="38"/>
                  </a:cubicBezTo>
                  <a:cubicBezTo>
                    <a:pt x="23" y="38"/>
                    <a:pt x="23" y="39"/>
                    <a:pt x="23" y="39"/>
                  </a:cubicBezTo>
                  <a:cubicBezTo>
                    <a:pt x="23" y="39"/>
                    <a:pt x="23" y="40"/>
                    <a:pt x="23" y="40"/>
                  </a:cubicBezTo>
                  <a:cubicBezTo>
                    <a:pt x="17" y="40"/>
                    <a:pt x="17" y="40"/>
                    <a:pt x="17" y="40"/>
                  </a:cubicBezTo>
                  <a:moveTo>
                    <a:pt x="34" y="40"/>
                  </a:moveTo>
                  <a:cubicBezTo>
                    <a:pt x="33" y="40"/>
                    <a:pt x="33" y="39"/>
                    <a:pt x="33" y="39"/>
                  </a:cubicBezTo>
                  <a:cubicBezTo>
                    <a:pt x="33" y="39"/>
                    <a:pt x="33" y="38"/>
                    <a:pt x="34" y="38"/>
                  </a:cubicBezTo>
                  <a:cubicBezTo>
                    <a:pt x="40" y="38"/>
                    <a:pt x="40" y="38"/>
                    <a:pt x="40" y="38"/>
                  </a:cubicBezTo>
                  <a:cubicBezTo>
                    <a:pt x="40" y="38"/>
                    <a:pt x="40" y="39"/>
                    <a:pt x="40" y="39"/>
                  </a:cubicBezTo>
                  <a:cubicBezTo>
                    <a:pt x="40" y="39"/>
                    <a:pt x="40" y="40"/>
                    <a:pt x="40" y="40"/>
                  </a:cubicBezTo>
                  <a:cubicBezTo>
                    <a:pt x="34" y="40"/>
                    <a:pt x="34" y="40"/>
                    <a:pt x="34" y="40"/>
                  </a:cubicBezTo>
                  <a:moveTo>
                    <a:pt x="85" y="40"/>
                  </a:moveTo>
                  <a:cubicBezTo>
                    <a:pt x="85" y="40"/>
                    <a:pt x="84" y="39"/>
                    <a:pt x="84" y="39"/>
                  </a:cubicBezTo>
                  <a:cubicBezTo>
                    <a:pt x="84" y="39"/>
                    <a:pt x="85" y="38"/>
                    <a:pt x="85" y="38"/>
                  </a:cubicBezTo>
                  <a:cubicBezTo>
                    <a:pt x="91" y="38"/>
                    <a:pt x="91" y="38"/>
                    <a:pt x="91" y="38"/>
                  </a:cubicBezTo>
                  <a:cubicBezTo>
                    <a:pt x="92" y="38"/>
                    <a:pt x="92" y="39"/>
                    <a:pt x="92" y="39"/>
                  </a:cubicBezTo>
                  <a:cubicBezTo>
                    <a:pt x="92" y="39"/>
                    <a:pt x="92" y="40"/>
                    <a:pt x="91" y="40"/>
                  </a:cubicBezTo>
                  <a:cubicBezTo>
                    <a:pt x="85" y="40"/>
                    <a:pt x="85" y="40"/>
                    <a:pt x="85" y="40"/>
                  </a:cubicBezTo>
                  <a:moveTo>
                    <a:pt x="102" y="40"/>
                  </a:moveTo>
                  <a:cubicBezTo>
                    <a:pt x="102" y="40"/>
                    <a:pt x="102" y="39"/>
                    <a:pt x="102" y="39"/>
                  </a:cubicBezTo>
                  <a:cubicBezTo>
                    <a:pt x="102" y="39"/>
                    <a:pt x="102" y="38"/>
                    <a:pt x="102" y="38"/>
                  </a:cubicBezTo>
                  <a:cubicBezTo>
                    <a:pt x="108" y="38"/>
                    <a:pt x="108" y="38"/>
                    <a:pt x="108" y="38"/>
                  </a:cubicBezTo>
                  <a:cubicBezTo>
                    <a:pt x="109" y="38"/>
                    <a:pt x="109" y="39"/>
                    <a:pt x="109" y="39"/>
                  </a:cubicBezTo>
                  <a:cubicBezTo>
                    <a:pt x="109" y="39"/>
                    <a:pt x="109" y="40"/>
                    <a:pt x="108" y="40"/>
                  </a:cubicBezTo>
                  <a:cubicBezTo>
                    <a:pt x="102" y="40"/>
                    <a:pt x="102" y="40"/>
                    <a:pt x="102" y="40"/>
                  </a:cubicBezTo>
                  <a:moveTo>
                    <a:pt x="25" y="32"/>
                  </a:moveTo>
                  <a:cubicBezTo>
                    <a:pt x="25" y="32"/>
                    <a:pt x="24" y="31"/>
                    <a:pt x="24" y="31"/>
                  </a:cubicBezTo>
                  <a:cubicBezTo>
                    <a:pt x="24" y="31"/>
                    <a:pt x="25" y="30"/>
                    <a:pt x="25" y="30"/>
                  </a:cubicBezTo>
                  <a:cubicBezTo>
                    <a:pt x="31" y="30"/>
                    <a:pt x="31" y="30"/>
                    <a:pt x="31" y="30"/>
                  </a:cubicBezTo>
                  <a:cubicBezTo>
                    <a:pt x="32" y="30"/>
                    <a:pt x="32" y="31"/>
                    <a:pt x="32" y="31"/>
                  </a:cubicBezTo>
                  <a:cubicBezTo>
                    <a:pt x="32" y="31"/>
                    <a:pt x="32" y="32"/>
                    <a:pt x="31" y="32"/>
                  </a:cubicBezTo>
                  <a:cubicBezTo>
                    <a:pt x="25" y="32"/>
                    <a:pt x="25" y="32"/>
                    <a:pt x="25" y="32"/>
                  </a:cubicBezTo>
                  <a:moveTo>
                    <a:pt x="42" y="32"/>
                  </a:moveTo>
                  <a:cubicBezTo>
                    <a:pt x="42" y="32"/>
                    <a:pt x="42" y="31"/>
                    <a:pt x="42" y="31"/>
                  </a:cubicBezTo>
                  <a:cubicBezTo>
                    <a:pt x="42" y="31"/>
                    <a:pt x="42" y="30"/>
                    <a:pt x="42" y="30"/>
                  </a:cubicBezTo>
                  <a:cubicBezTo>
                    <a:pt x="48" y="30"/>
                    <a:pt x="48" y="30"/>
                    <a:pt x="48" y="30"/>
                  </a:cubicBezTo>
                  <a:cubicBezTo>
                    <a:pt x="49" y="30"/>
                    <a:pt x="49" y="31"/>
                    <a:pt x="49" y="31"/>
                  </a:cubicBezTo>
                  <a:cubicBezTo>
                    <a:pt x="49" y="31"/>
                    <a:pt x="49" y="32"/>
                    <a:pt x="48" y="32"/>
                  </a:cubicBezTo>
                  <a:cubicBezTo>
                    <a:pt x="42" y="32"/>
                    <a:pt x="42" y="32"/>
                    <a:pt x="42" y="32"/>
                  </a:cubicBezTo>
                  <a:moveTo>
                    <a:pt x="59" y="32"/>
                  </a:moveTo>
                  <a:cubicBezTo>
                    <a:pt x="59" y="32"/>
                    <a:pt x="59" y="31"/>
                    <a:pt x="59" y="31"/>
                  </a:cubicBezTo>
                  <a:cubicBezTo>
                    <a:pt x="59" y="31"/>
                    <a:pt x="59" y="30"/>
                    <a:pt x="59" y="30"/>
                  </a:cubicBezTo>
                  <a:cubicBezTo>
                    <a:pt x="66" y="30"/>
                    <a:pt x="66" y="30"/>
                    <a:pt x="66" y="30"/>
                  </a:cubicBezTo>
                  <a:cubicBezTo>
                    <a:pt x="66" y="30"/>
                    <a:pt x="66" y="31"/>
                    <a:pt x="66" y="31"/>
                  </a:cubicBezTo>
                  <a:cubicBezTo>
                    <a:pt x="66" y="31"/>
                    <a:pt x="66" y="32"/>
                    <a:pt x="66" y="32"/>
                  </a:cubicBezTo>
                  <a:cubicBezTo>
                    <a:pt x="59" y="32"/>
                    <a:pt x="59" y="32"/>
                    <a:pt x="59" y="32"/>
                  </a:cubicBezTo>
                  <a:moveTo>
                    <a:pt x="77" y="32"/>
                  </a:moveTo>
                  <a:cubicBezTo>
                    <a:pt x="76" y="32"/>
                    <a:pt x="76" y="31"/>
                    <a:pt x="76" y="31"/>
                  </a:cubicBezTo>
                  <a:cubicBezTo>
                    <a:pt x="76" y="31"/>
                    <a:pt x="76" y="30"/>
                    <a:pt x="77" y="30"/>
                  </a:cubicBezTo>
                  <a:cubicBezTo>
                    <a:pt x="83" y="30"/>
                    <a:pt x="83" y="30"/>
                    <a:pt x="83" y="30"/>
                  </a:cubicBezTo>
                  <a:cubicBezTo>
                    <a:pt x="83" y="30"/>
                    <a:pt x="83" y="31"/>
                    <a:pt x="83" y="31"/>
                  </a:cubicBezTo>
                  <a:cubicBezTo>
                    <a:pt x="83" y="31"/>
                    <a:pt x="83" y="32"/>
                    <a:pt x="83" y="32"/>
                  </a:cubicBezTo>
                  <a:cubicBezTo>
                    <a:pt x="77" y="32"/>
                    <a:pt x="77" y="32"/>
                    <a:pt x="77" y="32"/>
                  </a:cubicBezTo>
                  <a:moveTo>
                    <a:pt x="94" y="32"/>
                  </a:moveTo>
                  <a:cubicBezTo>
                    <a:pt x="93" y="32"/>
                    <a:pt x="93" y="31"/>
                    <a:pt x="93" y="31"/>
                  </a:cubicBezTo>
                  <a:cubicBezTo>
                    <a:pt x="93" y="31"/>
                    <a:pt x="93" y="30"/>
                    <a:pt x="94" y="30"/>
                  </a:cubicBezTo>
                  <a:cubicBezTo>
                    <a:pt x="100" y="30"/>
                    <a:pt x="100" y="30"/>
                    <a:pt x="100" y="30"/>
                  </a:cubicBezTo>
                  <a:cubicBezTo>
                    <a:pt x="100" y="30"/>
                    <a:pt x="100" y="31"/>
                    <a:pt x="100" y="31"/>
                  </a:cubicBezTo>
                  <a:cubicBezTo>
                    <a:pt x="100" y="31"/>
                    <a:pt x="100" y="32"/>
                    <a:pt x="100" y="32"/>
                  </a:cubicBezTo>
                  <a:cubicBezTo>
                    <a:pt x="94" y="32"/>
                    <a:pt x="94" y="32"/>
                    <a:pt x="94" y="32"/>
                  </a:cubicBezTo>
                  <a:moveTo>
                    <a:pt x="111" y="32"/>
                  </a:moveTo>
                  <a:cubicBezTo>
                    <a:pt x="111" y="32"/>
                    <a:pt x="110" y="31"/>
                    <a:pt x="110" y="31"/>
                  </a:cubicBezTo>
                  <a:cubicBezTo>
                    <a:pt x="110" y="31"/>
                    <a:pt x="111" y="30"/>
                    <a:pt x="111" y="30"/>
                  </a:cubicBezTo>
                  <a:cubicBezTo>
                    <a:pt x="117" y="30"/>
                    <a:pt x="117" y="30"/>
                    <a:pt x="117" y="30"/>
                  </a:cubicBezTo>
                  <a:cubicBezTo>
                    <a:pt x="117" y="30"/>
                    <a:pt x="118" y="31"/>
                    <a:pt x="118" y="31"/>
                  </a:cubicBezTo>
                  <a:cubicBezTo>
                    <a:pt x="118" y="31"/>
                    <a:pt x="117" y="32"/>
                    <a:pt x="117" y="32"/>
                  </a:cubicBezTo>
                  <a:cubicBezTo>
                    <a:pt x="111" y="32"/>
                    <a:pt x="111" y="32"/>
                    <a:pt x="111" y="32"/>
                  </a:cubicBezTo>
                  <a:moveTo>
                    <a:pt x="34" y="23"/>
                  </a:moveTo>
                  <a:cubicBezTo>
                    <a:pt x="33" y="23"/>
                    <a:pt x="33" y="23"/>
                    <a:pt x="33" y="23"/>
                  </a:cubicBezTo>
                  <a:cubicBezTo>
                    <a:pt x="33" y="22"/>
                    <a:pt x="33" y="22"/>
                    <a:pt x="34" y="22"/>
                  </a:cubicBezTo>
                  <a:cubicBezTo>
                    <a:pt x="40" y="22"/>
                    <a:pt x="40" y="22"/>
                    <a:pt x="40" y="22"/>
                  </a:cubicBezTo>
                  <a:cubicBezTo>
                    <a:pt x="40" y="22"/>
                    <a:pt x="40" y="22"/>
                    <a:pt x="40" y="23"/>
                  </a:cubicBezTo>
                  <a:cubicBezTo>
                    <a:pt x="40" y="23"/>
                    <a:pt x="40" y="23"/>
                    <a:pt x="40" y="23"/>
                  </a:cubicBezTo>
                  <a:cubicBezTo>
                    <a:pt x="34" y="23"/>
                    <a:pt x="34" y="23"/>
                    <a:pt x="34" y="23"/>
                  </a:cubicBezTo>
                  <a:moveTo>
                    <a:pt x="51" y="23"/>
                  </a:moveTo>
                  <a:cubicBezTo>
                    <a:pt x="50" y="23"/>
                    <a:pt x="50" y="23"/>
                    <a:pt x="50" y="23"/>
                  </a:cubicBezTo>
                  <a:cubicBezTo>
                    <a:pt x="50" y="22"/>
                    <a:pt x="50" y="22"/>
                    <a:pt x="51" y="22"/>
                  </a:cubicBezTo>
                  <a:cubicBezTo>
                    <a:pt x="57" y="22"/>
                    <a:pt x="57" y="22"/>
                    <a:pt x="57" y="22"/>
                  </a:cubicBezTo>
                  <a:cubicBezTo>
                    <a:pt x="57" y="22"/>
                    <a:pt x="58" y="22"/>
                    <a:pt x="58" y="23"/>
                  </a:cubicBezTo>
                  <a:cubicBezTo>
                    <a:pt x="58" y="23"/>
                    <a:pt x="57" y="23"/>
                    <a:pt x="57" y="23"/>
                  </a:cubicBezTo>
                  <a:cubicBezTo>
                    <a:pt x="51" y="23"/>
                    <a:pt x="51" y="23"/>
                    <a:pt x="51" y="23"/>
                  </a:cubicBezTo>
                  <a:moveTo>
                    <a:pt x="68" y="23"/>
                  </a:moveTo>
                  <a:cubicBezTo>
                    <a:pt x="68" y="23"/>
                    <a:pt x="67" y="23"/>
                    <a:pt x="67" y="23"/>
                  </a:cubicBezTo>
                  <a:cubicBezTo>
                    <a:pt x="67" y="22"/>
                    <a:pt x="68" y="22"/>
                    <a:pt x="68" y="22"/>
                  </a:cubicBezTo>
                  <a:cubicBezTo>
                    <a:pt x="74" y="22"/>
                    <a:pt x="74" y="22"/>
                    <a:pt x="74" y="22"/>
                  </a:cubicBezTo>
                  <a:cubicBezTo>
                    <a:pt x="74" y="22"/>
                    <a:pt x="75" y="22"/>
                    <a:pt x="75" y="23"/>
                  </a:cubicBezTo>
                  <a:cubicBezTo>
                    <a:pt x="75" y="23"/>
                    <a:pt x="74" y="23"/>
                    <a:pt x="74" y="23"/>
                  </a:cubicBezTo>
                  <a:cubicBezTo>
                    <a:pt x="68" y="23"/>
                    <a:pt x="68" y="23"/>
                    <a:pt x="68" y="23"/>
                  </a:cubicBezTo>
                  <a:moveTo>
                    <a:pt x="85" y="23"/>
                  </a:moveTo>
                  <a:cubicBezTo>
                    <a:pt x="85" y="23"/>
                    <a:pt x="84" y="23"/>
                    <a:pt x="84" y="23"/>
                  </a:cubicBezTo>
                  <a:cubicBezTo>
                    <a:pt x="84" y="22"/>
                    <a:pt x="85" y="22"/>
                    <a:pt x="85" y="22"/>
                  </a:cubicBezTo>
                  <a:cubicBezTo>
                    <a:pt x="91" y="22"/>
                    <a:pt x="91" y="22"/>
                    <a:pt x="91" y="22"/>
                  </a:cubicBezTo>
                  <a:cubicBezTo>
                    <a:pt x="92" y="22"/>
                    <a:pt x="92" y="22"/>
                    <a:pt x="92" y="23"/>
                  </a:cubicBezTo>
                  <a:cubicBezTo>
                    <a:pt x="92" y="23"/>
                    <a:pt x="92" y="23"/>
                    <a:pt x="91" y="23"/>
                  </a:cubicBezTo>
                  <a:cubicBezTo>
                    <a:pt x="85" y="23"/>
                    <a:pt x="85" y="23"/>
                    <a:pt x="85" y="23"/>
                  </a:cubicBezTo>
                  <a:moveTo>
                    <a:pt x="102" y="23"/>
                  </a:moveTo>
                  <a:cubicBezTo>
                    <a:pt x="102" y="23"/>
                    <a:pt x="102" y="23"/>
                    <a:pt x="102" y="23"/>
                  </a:cubicBezTo>
                  <a:cubicBezTo>
                    <a:pt x="102" y="22"/>
                    <a:pt x="102" y="22"/>
                    <a:pt x="102" y="22"/>
                  </a:cubicBezTo>
                  <a:cubicBezTo>
                    <a:pt x="108" y="22"/>
                    <a:pt x="108" y="22"/>
                    <a:pt x="108" y="22"/>
                  </a:cubicBezTo>
                  <a:cubicBezTo>
                    <a:pt x="109" y="22"/>
                    <a:pt x="109" y="22"/>
                    <a:pt x="109" y="23"/>
                  </a:cubicBezTo>
                  <a:cubicBezTo>
                    <a:pt x="109" y="23"/>
                    <a:pt x="109" y="23"/>
                    <a:pt x="108" y="23"/>
                  </a:cubicBezTo>
                  <a:cubicBezTo>
                    <a:pt x="102" y="23"/>
                    <a:pt x="102" y="23"/>
                    <a:pt x="102" y="23"/>
                  </a:cubicBezTo>
                  <a:moveTo>
                    <a:pt x="44" y="15"/>
                  </a:moveTo>
                  <a:cubicBezTo>
                    <a:pt x="45" y="15"/>
                    <a:pt x="46" y="14"/>
                    <a:pt x="47" y="14"/>
                  </a:cubicBezTo>
                  <a:cubicBezTo>
                    <a:pt x="48" y="14"/>
                    <a:pt x="48" y="14"/>
                    <a:pt x="48" y="14"/>
                  </a:cubicBezTo>
                  <a:cubicBezTo>
                    <a:pt x="49" y="14"/>
                    <a:pt x="49" y="14"/>
                    <a:pt x="49" y="15"/>
                  </a:cubicBezTo>
                  <a:cubicBezTo>
                    <a:pt x="49" y="15"/>
                    <a:pt x="49" y="15"/>
                    <a:pt x="48" y="15"/>
                  </a:cubicBezTo>
                  <a:cubicBezTo>
                    <a:pt x="44" y="15"/>
                    <a:pt x="44" y="15"/>
                    <a:pt x="44" y="15"/>
                  </a:cubicBezTo>
                  <a:moveTo>
                    <a:pt x="59" y="15"/>
                  </a:moveTo>
                  <a:cubicBezTo>
                    <a:pt x="59" y="15"/>
                    <a:pt x="59" y="15"/>
                    <a:pt x="59" y="15"/>
                  </a:cubicBezTo>
                  <a:cubicBezTo>
                    <a:pt x="59" y="14"/>
                    <a:pt x="59" y="14"/>
                    <a:pt x="59" y="14"/>
                  </a:cubicBezTo>
                  <a:cubicBezTo>
                    <a:pt x="66" y="14"/>
                    <a:pt x="66" y="14"/>
                    <a:pt x="66" y="14"/>
                  </a:cubicBezTo>
                  <a:cubicBezTo>
                    <a:pt x="66" y="14"/>
                    <a:pt x="66" y="14"/>
                    <a:pt x="66" y="15"/>
                  </a:cubicBezTo>
                  <a:cubicBezTo>
                    <a:pt x="66" y="15"/>
                    <a:pt x="66" y="15"/>
                    <a:pt x="66" y="15"/>
                  </a:cubicBezTo>
                  <a:cubicBezTo>
                    <a:pt x="59" y="15"/>
                    <a:pt x="59" y="15"/>
                    <a:pt x="59" y="15"/>
                  </a:cubicBezTo>
                  <a:moveTo>
                    <a:pt x="77" y="15"/>
                  </a:moveTo>
                  <a:cubicBezTo>
                    <a:pt x="76" y="15"/>
                    <a:pt x="76" y="15"/>
                    <a:pt x="76" y="15"/>
                  </a:cubicBezTo>
                  <a:cubicBezTo>
                    <a:pt x="76" y="14"/>
                    <a:pt x="76" y="14"/>
                    <a:pt x="77" y="14"/>
                  </a:cubicBezTo>
                  <a:cubicBezTo>
                    <a:pt x="83" y="14"/>
                    <a:pt x="83" y="14"/>
                    <a:pt x="83" y="14"/>
                  </a:cubicBezTo>
                  <a:cubicBezTo>
                    <a:pt x="83" y="14"/>
                    <a:pt x="83" y="14"/>
                    <a:pt x="83" y="15"/>
                  </a:cubicBezTo>
                  <a:cubicBezTo>
                    <a:pt x="83" y="15"/>
                    <a:pt x="83" y="15"/>
                    <a:pt x="83" y="15"/>
                  </a:cubicBezTo>
                  <a:cubicBezTo>
                    <a:pt x="77" y="15"/>
                    <a:pt x="77" y="15"/>
                    <a:pt x="77" y="15"/>
                  </a:cubicBezTo>
                  <a:moveTo>
                    <a:pt x="94" y="15"/>
                  </a:moveTo>
                  <a:cubicBezTo>
                    <a:pt x="93" y="15"/>
                    <a:pt x="93" y="15"/>
                    <a:pt x="93" y="15"/>
                  </a:cubicBezTo>
                  <a:cubicBezTo>
                    <a:pt x="93" y="14"/>
                    <a:pt x="93" y="14"/>
                    <a:pt x="94" y="14"/>
                  </a:cubicBezTo>
                  <a:cubicBezTo>
                    <a:pt x="100" y="14"/>
                    <a:pt x="100" y="14"/>
                    <a:pt x="100" y="14"/>
                  </a:cubicBezTo>
                  <a:cubicBezTo>
                    <a:pt x="100" y="14"/>
                    <a:pt x="100" y="14"/>
                    <a:pt x="100" y="15"/>
                  </a:cubicBezTo>
                  <a:cubicBezTo>
                    <a:pt x="100" y="15"/>
                    <a:pt x="100" y="15"/>
                    <a:pt x="100" y="15"/>
                  </a:cubicBezTo>
                  <a:cubicBezTo>
                    <a:pt x="94" y="15"/>
                    <a:pt x="94" y="15"/>
                    <a:pt x="94" y="15"/>
                  </a:cubicBezTo>
                  <a:moveTo>
                    <a:pt x="111" y="15"/>
                  </a:moveTo>
                  <a:cubicBezTo>
                    <a:pt x="111" y="15"/>
                    <a:pt x="110" y="15"/>
                    <a:pt x="110" y="15"/>
                  </a:cubicBezTo>
                  <a:cubicBezTo>
                    <a:pt x="110" y="14"/>
                    <a:pt x="111" y="14"/>
                    <a:pt x="111" y="14"/>
                  </a:cubicBezTo>
                  <a:cubicBezTo>
                    <a:pt x="117" y="14"/>
                    <a:pt x="117" y="14"/>
                    <a:pt x="117" y="14"/>
                  </a:cubicBezTo>
                  <a:cubicBezTo>
                    <a:pt x="117" y="14"/>
                    <a:pt x="118" y="14"/>
                    <a:pt x="118" y="15"/>
                  </a:cubicBezTo>
                  <a:cubicBezTo>
                    <a:pt x="118" y="15"/>
                    <a:pt x="117" y="15"/>
                    <a:pt x="117" y="15"/>
                  </a:cubicBezTo>
                  <a:cubicBezTo>
                    <a:pt x="111" y="15"/>
                    <a:pt x="111" y="15"/>
                    <a:pt x="111" y="15"/>
                  </a:cubicBezTo>
                  <a:moveTo>
                    <a:pt x="71" y="6"/>
                  </a:moveTo>
                  <a:cubicBezTo>
                    <a:pt x="74" y="6"/>
                    <a:pt x="74" y="6"/>
                    <a:pt x="74" y="6"/>
                  </a:cubicBezTo>
                  <a:cubicBezTo>
                    <a:pt x="74" y="6"/>
                    <a:pt x="75" y="6"/>
                    <a:pt x="75" y="7"/>
                  </a:cubicBezTo>
                  <a:cubicBezTo>
                    <a:pt x="75" y="7"/>
                    <a:pt x="74" y="7"/>
                    <a:pt x="74" y="7"/>
                  </a:cubicBezTo>
                  <a:cubicBezTo>
                    <a:pt x="68" y="7"/>
                    <a:pt x="68" y="7"/>
                    <a:pt x="68" y="7"/>
                  </a:cubicBezTo>
                  <a:cubicBezTo>
                    <a:pt x="67" y="7"/>
                    <a:pt x="67" y="7"/>
                    <a:pt x="67" y="7"/>
                  </a:cubicBezTo>
                  <a:cubicBezTo>
                    <a:pt x="69" y="7"/>
                    <a:pt x="70" y="6"/>
                    <a:pt x="71" y="6"/>
                  </a:cubicBezTo>
                  <a:moveTo>
                    <a:pt x="85" y="6"/>
                  </a:moveTo>
                  <a:cubicBezTo>
                    <a:pt x="91" y="6"/>
                    <a:pt x="91" y="6"/>
                    <a:pt x="91" y="6"/>
                  </a:cubicBezTo>
                  <a:cubicBezTo>
                    <a:pt x="92" y="6"/>
                    <a:pt x="92" y="6"/>
                    <a:pt x="92" y="7"/>
                  </a:cubicBezTo>
                  <a:cubicBezTo>
                    <a:pt x="92" y="7"/>
                    <a:pt x="92" y="7"/>
                    <a:pt x="91" y="7"/>
                  </a:cubicBezTo>
                  <a:cubicBezTo>
                    <a:pt x="85" y="7"/>
                    <a:pt x="85" y="7"/>
                    <a:pt x="85" y="7"/>
                  </a:cubicBezTo>
                  <a:cubicBezTo>
                    <a:pt x="85" y="7"/>
                    <a:pt x="84" y="7"/>
                    <a:pt x="84" y="7"/>
                  </a:cubicBezTo>
                  <a:cubicBezTo>
                    <a:pt x="84" y="6"/>
                    <a:pt x="85" y="6"/>
                    <a:pt x="85" y="6"/>
                  </a:cubicBezTo>
                  <a:moveTo>
                    <a:pt x="102" y="6"/>
                  </a:moveTo>
                  <a:cubicBezTo>
                    <a:pt x="108" y="6"/>
                    <a:pt x="108" y="6"/>
                    <a:pt x="108" y="6"/>
                  </a:cubicBezTo>
                  <a:cubicBezTo>
                    <a:pt x="109" y="6"/>
                    <a:pt x="109" y="6"/>
                    <a:pt x="109" y="7"/>
                  </a:cubicBezTo>
                  <a:cubicBezTo>
                    <a:pt x="109" y="7"/>
                    <a:pt x="109" y="7"/>
                    <a:pt x="108" y="7"/>
                  </a:cubicBezTo>
                  <a:cubicBezTo>
                    <a:pt x="102" y="7"/>
                    <a:pt x="102" y="7"/>
                    <a:pt x="102" y="7"/>
                  </a:cubicBezTo>
                  <a:cubicBezTo>
                    <a:pt x="102" y="7"/>
                    <a:pt x="102" y="7"/>
                    <a:pt x="102" y="7"/>
                  </a:cubicBezTo>
                  <a:cubicBezTo>
                    <a:pt x="102" y="6"/>
                    <a:pt x="102" y="6"/>
                    <a:pt x="102" y="6"/>
                  </a:cubicBezTo>
                  <a:moveTo>
                    <a:pt x="120" y="0"/>
                  </a:moveTo>
                  <a:cubicBezTo>
                    <a:pt x="120" y="0"/>
                    <a:pt x="120" y="0"/>
                    <a:pt x="120" y="0"/>
                  </a:cubicBezTo>
                  <a:cubicBezTo>
                    <a:pt x="119" y="0"/>
                    <a:pt x="118" y="0"/>
                    <a:pt x="118" y="0"/>
                  </a:cubicBezTo>
                  <a:cubicBezTo>
                    <a:pt x="118" y="0"/>
                    <a:pt x="117" y="0"/>
                    <a:pt x="117" y="0"/>
                  </a:cubicBezTo>
                  <a:cubicBezTo>
                    <a:pt x="117" y="0"/>
                    <a:pt x="117" y="0"/>
                    <a:pt x="117" y="0"/>
                  </a:cubicBezTo>
                  <a:cubicBezTo>
                    <a:pt x="117" y="0"/>
                    <a:pt x="116" y="0"/>
                    <a:pt x="116" y="0"/>
                  </a:cubicBezTo>
                  <a:cubicBezTo>
                    <a:pt x="116" y="0"/>
                    <a:pt x="116" y="0"/>
                    <a:pt x="116" y="0"/>
                  </a:cubicBezTo>
                  <a:cubicBezTo>
                    <a:pt x="116" y="0"/>
                    <a:pt x="115" y="0"/>
                    <a:pt x="115" y="0"/>
                  </a:cubicBezTo>
                  <a:cubicBezTo>
                    <a:pt x="115" y="0"/>
                    <a:pt x="115" y="0"/>
                    <a:pt x="115" y="0"/>
                  </a:cubicBezTo>
                  <a:cubicBezTo>
                    <a:pt x="115" y="0"/>
                    <a:pt x="114" y="0"/>
                    <a:pt x="114" y="0"/>
                  </a:cubicBezTo>
                  <a:cubicBezTo>
                    <a:pt x="113" y="0"/>
                    <a:pt x="111" y="0"/>
                    <a:pt x="110" y="0"/>
                  </a:cubicBezTo>
                  <a:cubicBezTo>
                    <a:pt x="110" y="0"/>
                    <a:pt x="110" y="0"/>
                    <a:pt x="110" y="0"/>
                  </a:cubicBezTo>
                  <a:cubicBezTo>
                    <a:pt x="109" y="0"/>
                    <a:pt x="108" y="0"/>
                    <a:pt x="107" y="0"/>
                  </a:cubicBezTo>
                  <a:cubicBezTo>
                    <a:pt x="107" y="0"/>
                    <a:pt x="107" y="0"/>
                    <a:pt x="107" y="0"/>
                  </a:cubicBezTo>
                  <a:cubicBezTo>
                    <a:pt x="106" y="0"/>
                    <a:pt x="106" y="0"/>
                    <a:pt x="106" y="0"/>
                  </a:cubicBezTo>
                  <a:cubicBezTo>
                    <a:pt x="106" y="0"/>
                    <a:pt x="106" y="0"/>
                    <a:pt x="106" y="0"/>
                  </a:cubicBezTo>
                  <a:cubicBezTo>
                    <a:pt x="106" y="0"/>
                    <a:pt x="106" y="0"/>
                    <a:pt x="106" y="0"/>
                  </a:cubicBezTo>
                  <a:cubicBezTo>
                    <a:pt x="106" y="0"/>
                    <a:pt x="106" y="0"/>
                    <a:pt x="106" y="0"/>
                  </a:cubicBezTo>
                  <a:cubicBezTo>
                    <a:pt x="105" y="0"/>
                    <a:pt x="105" y="0"/>
                    <a:pt x="104" y="0"/>
                  </a:cubicBezTo>
                  <a:cubicBezTo>
                    <a:pt x="104" y="0"/>
                    <a:pt x="104" y="0"/>
                    <a:pt x="104" y="0"/>
                  </a:cubicBezTo>
                  <a:cubicBezTo>
                    <a:pt x="104" y="0"/>
                    <a:pt x="104" y="0"/>
                    <a:pt x="104" y="0"/>
                  </a:cubicBezTo>
                  <a:cubicBezTo>
                    <a:pt x="104" y="0"/>
                    <a:pt x="104" y="0"/>
                    <a:pt x="104" y="0"/>
                  </a:cubicBezTo>
                  <a:cubicBezTo>
                    <a:pt x="103" y="0"/>
                    <a:pt x="103" y="1"/>
                    <a:pt x="102" y="1"/>
                  </a:cubicBezTo>
                  <a:cubicBezTo>
                    <a:pt x="102" y="1"/>
                    <a:pt x="102" y="1"/>
                    <a:pt x="102" y="1"/>
                  </a:cubicBezTo>
                  <a:cubicBezTo>
                    <a:pt x="101" y="1"/>
                    <a:pt x="101" y="1"/>
                    <a:pt x="101" y="1"/>
                  </a:cubicBezTo>
                  <a:cubicBezTo>
                    <a:pt x="101" y="1"/>
                    <a:pt x="101" y="1"/>
                    <a:pt x="101" y="1"/>
                  </a:cubicBezTo>
                  <a:cubicBezTo>
                    <a:pt x="100" y="1"/>
                    <a:pt x="99" y="1"/>
                    <a:pt x="98" y="1"/>
                  </a:cubicBezTo>
                  <a:cubicBezTo>
                    <a:pt x="98" y="1"/>
                    <a:pt x="98" y="1"/>
                    <a:pt x="98" y="1"/>
                  </a:cubicBezTo>
                  <a:cubicBezTo>
                    <a:pt x="97" y="1"/>
                    <a:pt x="97" y="1"/>
                    <a:pt x="96" y="1"/>
                  </a:cubicBezTo>
                  <a:cubicBezTo>
                    <a:pt x="96" y="1"/>
                    <a:pt x="96" y="1"/>
                    <a:pt x="96" y="1"/>
                  </a:cubicBezTo>
                  <a:cubicBezTo>
                    <a:pt x="96" y="1"/>
                    <a:pt x="96" y="1"/>
                    <a:pt x="96" y="1"/>
                  </a:cubicBezTo>
                  <a:cubicBezTo>
                    <a:pt x="96" y="1"/>
                    <a:pt x="96" y="1"/>
                    <a:pt x="96" y="1"/>
                  </a:cubicBezTo>
                  <a:cubicBezTo>
                    <a:pt x="96" y="1"/>
                    <a:pt x="96" y="1"/>
                    <a:pt x="96" y="1"/>
                  </a:cubicBezTo>
                  <a:cubicBezTo>
                    <a:pt x="95" y="1"/>
                    <a:pt x="95" y="1"/>
                    <a:pt x="95" y="1"/>
                  </a:cubicBezTo>
                  <a:cubicBezTo>
                    <a:pt x="95" y="1"/>
                    <a:pt x="95" y="1"/>
                    <a:pt x="95" y="1"/>
                  </a:cubicBezTo>
                  <a:cubicBezTo>
                    <a:pt x="95" y="1"/>
                    <a:pt x="95" y="1"/>
                    <a:pt x="95" y="1"/>
                  </a:cubicBezTo>
                  <a:cubicBezTo>
                    <a:pt x="95" y="1"/>
                    <a:pt x="95" y="1"/>
                    <a:pt x="95" y="1"/>
                  </a:cubicBezTo>
                  <a:cubicBezTo>
                    <a:pt x="95" y="1"/>
                    <a:pt x="95" y="1"/>
                    <a:pt x="95" y="1"/>
                  </a:cubicBezTo>
                  <a:cubicBezTo>
                    <a:pt x="95" y="1"/>
                    <a:pt x="94" y="1"/>
                    <a:pt x="94" y="1"/>
                  </a:cubicBezTo>
                  <a:cubicBezTo>
                    <a:pt x="94" y="1"/>
                    <a:pt x="94" y="1"/>
                    <a:pt x="94" y="1"/>
                  </a:cubicBezTo>
                  <a:cubicBezTo>
                    <a:pt x="94" y="1"/>
                    <a:pt x="94" y="2"/>
                    <a:pt x="94" y="2"/>
                  </a:cubicBezTo>
                  <a:cubicBezTo>
                    <a:pt x="94" y="2"/>
                    <a:pt x="94" y="2"/>
                    <a:pt x="94" y="2"/>
                  </a:cubicBezTo>
                  <a:cubicBezTo>
                    <a:pt x="93" y="2"/>
                    <a:pt x="93" y="2"/>
                    <a:pt x="92" y="2"/>
                  </a:cubicBezTo>
                  <a:cubicBezTo>
                    <a:pt x="92" y="2"/>
                    <a:pt x="92" y="2"/>
                    <a:pt x="92" y="2"/>
                  </a:cubicBezTo>
                  <a:cubicBezTo>
                    <a:pt x="92" y="2"/>
                    <a:pt x="92" y="2"/>
                    <a:pt x="92" y="2"/>
                  </a:cubicBezTo>
                  <a:cubicBezTo>
                    <a:pt x="92" y="2"/>
                    <a:pt x="92" y="2"/>
                    <a:pt x="92" y="2"/>
                  </a:cubicBezTo>
                  <a:cubicBezTo>
                    <a:pt x="92" y="2"/>
                    <a:pt x="91" y="2"/>
                    <a:pt x="91" y="2"/>
                  </a:cubicBezTo>
                  <a:cubicBezTo>
                    <a:pt x="91" y="2"/>
                    <a:pt x="91" y="2"/>
                    <a:pt x="91" y="2"/>
                  </a:cubicBezTo>
                  <a:cubicBezTo>
                    <a:pt x="49" y="8"/>
                    <a:pt x="14" y="27"/>
                    <a:pt x="0" y="53"/>
                  </a:cubicBezTo>
                  <a:cubicBezTo>
                    <a:pt x="47" y="53"/>
                    <a:pt x="47" y="53"/>
                    <a:pt x="47" y="53"/>
                  </a:cubicBezTo>
                  <a:cubicBezTo>
                    <a:pt x="47" y="48"/>
                    <a:pt x="47" y="48"/>
                    <a:pt x="47" y="48"/>
                  </a:cubicBezTo>
                  <a:cubicBezTo>
                    <a:pt x="42" y="48"/>
                    <a:pt x="42" y="48"/>
                    <a:pt x="42" y="48"/>
                  </a:cubicBezTo>
                  <a:cubicBezTo>
                    <a:pt x="42" y="48"/>
                    <a:pt x="42" y="48"/>
                    <a:pt x="42" y="47"/>
                  </a:cubicBezTo>
                  <a:cubicBezTo>
                    <a:pt x="42" y="47"/>
                    <a:pt x="42" y="47"/>
                    <a:pt x="42" y="47"/>
                  </a:cubicBezTo>
                  <a:cubicBezTo>
                    <a:pt x="47" y="47"/>
                    <a:pt x="47" y="47"/>
                    <a:pt x="47" y="47"/>
                  </a:cubicBezTo>
                  <a:cubicBezTo>
                    <a:pt x="47" y="45"/>
                    <a:pt x="48" y="44"/>
                    <a:pt x="48" y="43"/>
                  </a:cubicBezTo>
                  <a:cubicBezTo>
                    <a:pt x="49" y="41"/>
                    <a:pt x="51" y="40"/>
                    <a:pt x="53" y="40"/>
                  </a:cubicBezTo>
                  <a:cubicBezTo>
                    <a:pt x="51" y="40"/>
                    <a:pt x="51" y="40"/>
                    <a:pt x="51" y="40"/>
                  </a:cubicBezTo>
                  <a:cubicBezTo>
                    <a:pt x="50" y="40"/>
                    <a:pt x="50" y="39"/>
                    <a:pt x="50" y="39"/>
                  </a:cubicBezTo>
                  <a:cubicBezTo>
                    <a:pt x="50" y="39"/>
                    <a:pt x="50" y="38"/>
                    <a:pt x="51" y="38"/>
                  </a:cubicBezTo>
                  <a:cubicBezTo>
                    <a:pt x="57" y="38"/>
                    <a:pt x="57" y="38"/>
                    <a:pt x="57" y="38"/>
                  </a:cubicBezTo>
                  <a:cubicBezTo>
                    <a:pt x="57" y="38"/>
                    <a:pt x="58" y="39"/>
                    <a:pt x="58" y="39"/>
                  </a:cubicBezTo>
                  <a:cubicBezTo>
                    <a:pt x="58" y="39"/>
                    <a:pt x="58" y="39"/>
                    <a:pt x="57" y="40"/>
                  </a:cubicBezTo>
                  <a:cubicBezTo>
                    <a:pt x="68" y="40"/>
                    <a:pt x="68" y="40"/>
                    <a:pt x="68" y="40"/>
                  </a:cubicBezTo>
                  <a:cubicBezTo>
                    <a:pt x="67" y="39"/>
                    <a:pt x="67" y="39"/>
                    <a:pt x="67" y="39"/>
                  </a:cubicBezTo>
                  <a:cubicBezTo>
                    <a:pt x="67" y="39"/>
                    <a:pt x="68" y="38"/>
                    <a:pt x="68" y="38"/>
                  </a:cubicBezTo>
                  <a:cubicBezTo>
                    <a:pt x="74" y="38"/>
                    <a:pt x="74" y="38"/>
                    <a:pt x="74" y="38"/>
                  </a:cubicBezTo>
                  <a:cubicBezTo>
                    <a:pt x="74" y="38"/>
                    <a:pt x="75" y="39"/>
                    <a:pt x="75" y="39"/>
                  </a:cubicBezTo>
                  <a:cubicBezTo>
                    <a:pt x="75" y="39"/>
                    <a:pt x="74" y="40"/>
                    <a:pt x="74" y="40"/>
                  </a:cubicBezTo>
                  <a:cubicBezTo>
                    <a:pt x="71" y="40"/>
                    <a:pt x="71" y="40"/>
                    <a:pt x="71" y="40"/>
                  </a:cubicBezTo>
                  <a:cubicBezTo>
                    <a:pt x="74" y="40"/>
                    <a:pt x="77" y="43"/>
                    <a:pt x="77" y="47"/>
                  </a:cubicBezTo>
                  <a:cubicBezTo>
                    <a:pt x="83" y="47"/>
                    <a:pt x="83" y="47"/>
                    <a:pt x="83" y="47"/>
                  </a:cubicBezTo>
                  <a:cubicBezTo>
                    <a:pt x="83" y="47"/>
                    <a:pt x="83" y="47"/>
                    <a:pt x="83" y="47"/>
                  </a:cubicBezTo>
                  <a:cubicBezTo>
                    <a:pt x="93" y="47"/>
                    <a:pt x="93" y="47"/>
                    <a:pt x="93" y="47"/>
                  </a:cubicBezTo>
                  <a:cubicBezTo>
                    <a:pt x="93" y="47"/>
                    <a:pt x="94" y="47"/>
                    <a:pt x="94" y="47"/>
                  </a:cubicBezTo>
                  <a:cubicBezTo>
                    <a:pt x="100" y="47"/>
                    <a:pt x="100" y="47"/>
                    <a:pt x="100" y="47"/>
                  </a:cubicBezTo>
                  <a:cubicBezTo>
                    <a:pt x="100" y="47"/>
                    <a:pt x="100" y="47"/>
                    <a:pt x="100" y="47"/>
                  </a:cubicBezTo>
                  <a:cubicBezTo>
                    <a:pt x="100" y="47"/>
                    <a:pt x="100" y="47"/>
                    <a:pt x="100" y="47"/>
                  </a:cubicBezTo>
                  <a:cubicBezTo>
                    <a:pt x="103" y="48"/>
                    <a:pt x="105" y="50"/>
                    <a:pt x="106" y="53"/>
                  </a:cubicBezTo>
                  <a:cubicBezTo>
                    <a:pt x="122" y="53"/>
                    <a:pt x="122" y="53"/>
                    <a:pt x="122" y="53"/>
                  </a:cubicBezTo>
                  <a:cubicBezTo>
                    <a:pt x="122" y="40"/>
                    <a:pt x="122" y="40"/>
                    <a:pt x="122" y="40"/>
                  </a:cubicBezTo>
                  <a:cubicBezTo>
                    <a:pt x="119" y="40"/>
                    <a:pt x="119" y="40"/>
                    <a:pt x="119" y="40"/>
                  </a:cubicBezTo>
                  <a:cubicBezTo>
                    <a:pt x="119" y="40"/>
                    <a:pt x="119" y="39"/>
                    <a:pt x="119" y="39"/>
                  </a:cubicBezTo>
                  <a:cubicBezTo>
                    <a:pt x="119" y="39"/>
                    <a:pt x="119" y="38"/>
                    <a:pt x="119" y="38"/>
                  </a:cubicBezTo>
                  <a:cubicBezTo>
                    <a:pt x="122" y="38"/>
                    <a:pt x="122" y="38"/>
                    <a:pt x="122" y="38"/>
                  </a:cubicBezTo>
                  <a:cubicBezTo>
                    <a:pt x="122" y="36"/>
                    <a:pt x="122" y="36"/>
                    <a:pt x="122" y="36"/>
                  </a:cubicBezTo>
                  <a:cubicBezTo>
                    <a:pt x="122" y="23"/>
                    <a:pt x="122" y="23"/>
                    <a:pt x="122" y="23"/>
                  </a:cubicBezTo>
                  <a:cubicBezTo>
                    <a:pt x="119" y="23"/>
                    <a:pt x="119" y="23"/>
                    <a:pt x="119" y="23"/>
                  </a:cubicBezTo>
                  <a:cubicBezTo>
                    <a:pt x="119" y="23"/>
                    <a:pt x="119" y="23"/>
                    <a:pt x="119" y="23"/>
                  </a:cubicBezTo>
                  <a:cubicBezTo>
                    <a:pt x="119" y="22"/>
                    <a:pt x="119" y="22"/>
                    <a:pt x="119" y="22"/>
                  </a:cubicBezTo>
                  <a:cubicBezTo>
                    <a:pt x="122" y="22"/>
                    <a:pt x="122" y="22"/>
                    <a:pt x="122" y="22"/>
                  </a:cubicBezTo>
                  <a:cubicBezTo>
                    <a:pt x="122" y="7"/>
                    <a:pt x="122" y="7"/>
                    <a:pt x="122" y="7"/>
                  </a:cubicBezTo>
                  <a:cubicBezTo>
                    <a:pt x="119" y="7"/>
                    <a:pt x="119" y="7"/>
                    <a:pt x="119" y="7"/>
                  </a:cubicBezTo>
                  <a:cubicBezTo>
                    <a:pt x="119" y="7"/>
                    <a:pt x="119" y="7"/>
                    <a:pt x="119" y="7"/>
                  </a:cubicBezTo>
                  <a:cubicBezTo>
                    <a:pt x="119" y="6"/>
                    <a:pt x="119" y="6"/>
                    <a:pt x="119" y="6"/>
                  </a:cubicBezTo>
                  <a:cubicBezTo>
                    <a:pt x="122" y="6"/>
                    <a:pt x="122" y="6"/>
                    <a:pt x="122" y="6"/>
                  </a:cubicBezTo>
                  <a:cubicBezTo>
                    <a:pt x="122" y="0"/>
                    <a:pt x="122" y="0"/>
                    <a:pt x="122" y="0"/>
                  </a:cubicBezTo>
                  <a:cubicBezTo>
                    <a:pt x="122" y="0"/>
                    <a:pt x="121" y="0"/>
                    <a:pt x="120" y="0"/>
                  </a:cubicBezTo>
                  <a:cubicBezTo>
                    <a:pt x="120" y="0"/>
                    <a:pt x="120" y="0"/>
                    <a:pt x="120" y="0"/>
                  </a:cubicBezTo>
                </a:path>
              </a:pathLst>
            </a:custGeom>
            <a:solidFill>
              <a:srgbClr val="8DB1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303"/>
            <p:cNvSpPr>
              <a:spLocks/>
            </p:cNvSpPr>
            <p:nvPr/>
          </p:nvSpPr>
          <p:spPr bwMode="auto">
            <a:xfrm>
              <a:off x="6965951" y="4114800"/>
              <a:ext cx="39688" cy="4763"/>
            </a:xfrm>
            <a:custGeom>
              <a:avLst/>
              <a:gdLst>
                <a:gd name="T0" fmla="*/ 6 w 7"/>
                <a:gd name="T1" fmla="*/ 0 h 1"/>
                <a:gd name="T2" fmla="*/ 0 w 7"/>
                <a:gd name="T3" fmla="*/ 0 h 1"/>
                <a:gd name="T4" fmla="*/ 0 w 7"/>
                <a:gd name="T5" fmla="*/ 1 h 1"/>
                <a:gd name="T6" fmla="*/ 0 w 7"/>
                <a:gd name="T7" fmla="*/ 1 h 1"/>
                <a:gd name="T8" fmla="*/ 6 w 7"/>
                <a:gd name="T9" fmla="*/ 1 h 1"/>
                <a:gd name="T10" fmla="*/ 7 w 7"/>
                <a:gd name="T11" fmla="*/ 1 h 1"/>
                <a:gd name="T12" fmla="*/ 6 w 7"/>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7" h="1">
                  <a:moveTo>
                    <a:pt x="6" y="0"/>
                  </a:moveTo>
                  <a:cubicBezTo>
                    <a:pt x="0" y="0"/>
                    <a:pt x="0" y="0"/>
                    <a:pt x="0" y="0"/>
                  </a:cubicBezTo>
                  <a:cubicBezTo>
                    <a:pt x="0" y="0"/>
                    <a:pt x="0" y="0"/>
                    <a:pt x="0" y="1"/>
                  </a:cubicBezTo>
                  <a:cubicBezTo>
                    <a:pt x="0" y="1"/>
                    <a:pt x="0" y="1"/>
                    <a:pt x="0" y="1"/>
                  </a:cubicBezTo>
                  <a:cubicBezTo>
                    <a:pt x="6" y="1"/>
                    <a:pt x="6" y="1"/>
                    <a:pt x="6" y="1"/>
                  </a:cubicBezTo>
                  <a:cubicBezTo>
                    <a:pt x="7" y="1"/>
                    <a:pt x="7" y="1"/>
                    <a:pt x="7" y="1"/>
                  </a:cubicBezTo>
                  <a:cubicBezTo>
                    <a:pt x="7" y="0"/>
                    <a:pt x="7" y="0"/>
                    <a:pt x="6" y="0"/>
                  </a:cubicBezTo>
                </a:path>
              </a:pathLst>
            </a:custGeom>
            <a:solidFill>
              <a:srgbClr val="89AB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304"/>
            <p:cNvSpPr>
              <a:spLocks/>
            </p:cNvSpPr>
            <p:nvPr/>
          </p:nvSpPr>
          <p:spPr bwMode="auto">
            <a:xfrm>
              <a:off x="6923088" y="4340225"/>
              <a:ext cx="38100" cy="4763"/>
            </a:xfrm>
            <a:custGeom>
              <a:avLst/>
              <a:gdLst>
                <a:gd name="T0" fmla="*/ 6 w 7"/>
                <a:gd name="T1" fmla="*/ 0 h 1"/>
                <a:gd name="T2" fmla="*/ 0 w 7"/>
                <a:gd name="T3" fmla="*/ 0 h 1"/>
                <a:gd name="T4" fmla="*/ 0 w 7"/>
                <a:gd name="T5" fmla="*/ 0 h 1"/>
                <a:gd name="T6" fmla="*/ 0 w 7"/>
                <a:gd name="T7" fmla="*/ 1 h 1"/>
                <a:gd name="T8" fmla="*/ 6 w 7"/>
                <a:gd name="T9" fmla="*/ 1 h 1"/>
                <a:gd name="T10" fmla="*/ 7 w 7"/>
                <a:gd name="T11" fmla="*/ 0 h 1"/>
                <a:gd name="T12" fmla="*/ 6 w 7"/>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7" h="1">
                  <a:moveTo>
                    <a:pt x="6" y="0"/>
                  </a:moveTo>
                  <a:cubicBezTo>
                    <a:pt x="0" y="0"/>
                    <a:pt x="0" y="0"/>
                    <a:pt x="0" y="0"/>
                  </a:cubicBezTo>
                  <a:cubicBezTo>
                    <a:pt x="0" y="0"/>
                    <a:pt x="0" y="0"/>
                    <a:pt x="0" y="0"/>
                  </a:cubicBezTo>
                  <a:cubicBezTo>
                    <a:pt x="0" y="1"/>
                    <a:pt x="0" y="1"/>
                    <a:pt x="0" y="1"/>
                  </a:cubicBezTo>
                  <a:cubicBezTo>
                    <a:pt x="6" y="1"/>
                    <a:pt x="6" y="1"/>
                    <a:pt x="6" y="1"/>
                  </a:cubicBezTo>
                  <a:cubicBezTo>
                    <a:pt x="7" y="1"/>
                    <a:pt x="7" y="1"/>
                    <a:pt x="7" y="0"/>
                  </a:cubicBezTo>
                  <a:cubicBezTo>
                    <a:pt x="7" y="0"/>
                    <a:pt x="7" y="0"/>
                    <a:pt x="6" y="0"/>
                  </a:cubicBezTo>
                </a:path>
              </a:pathLst>
            </a:custGeom>
            <a:solidFill>
              <a:srgbClr val="89AB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05"/>
            <p:cNvSpPr>
              <a:spLocks/>
            </p:cNvSpPr>
            <p:nvPr/>
          </p:nvSpPr>
          <p:spPr bwMode="auto">
            <a:xfrm>
              <a:off x="6923088" y="4246563"/>
              <a:ext cx="38100" cy="11113"/>
            </a:xfrm>
            <a:custGeom>
              <a:avLst/>
              <a:gdLst>
                <a:gd name="T0" fmla="*/ 6 w 7"/>
                <a:gd name="T1" fmla="*/ 0 h 2"/>
                <a:gd name="T2" fmla="*/ 0 w 7"/>
                <a:gd name="T3" fmla="*/ 0 h 2"/>
                <a:gd name="T4" fmla="*/ 0 w 7"/>
                <a:gd name="T5" fmla="*/ 1 h 2"/>
                <a:gd name="T6" fmla="*/ 0 w 7"/>
                <a:gd name="T7" fmla="*/ 2 h 2"/>
                <a:gd name="T8" fmla="*/ 6 w 7"/>
                <a:gd name="T9" fmla="*/ 2 h 2"/>
                <a:gd name="T10" fmla="*/ 7 w 7"/>
                <a:gd name="T11" fmla="*/ 1 h 2"/>
                <a:gd name="T12" fmla="*/ 6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6" y="0"/>
                  </a:moveTo>
                  <a:cubicBezTo>
                    <a:pt x="0" y="0"/>
                    <a:pt x="0" y="0"/>
                    <a:pt x="0" y="0"/>
                  </a:cubicBezTo>
                  <a:cubicBezTo>
                    <a:pt x="0" y="0"/>
                    <a:pt x="0" y="1"/>
                    <a:pt x="0" y="1"/>
                  </a:cubicBezTo>
                  <a:cubicBezTo>
                    <a:pt x="0" y="1"/>
                    <a:pt x="0" y="2"/>
                    <a:pt x="0" y="2"/>
                  </a:cubicBezTo>
                  <a:cubicBezTo>
                    <a:pt x="6" y="2"/>
                    <a:pt x="6" y="2"/>
                    <a:pt x="6" y="2"/>
                  </a:cubicBezTo>
                  <a:cubicBezTo>
                    <a:pt x="7" y="2"/>
                    <a:pt x="7" y="1"/>
                    <a:pt x="7" y="1"/>
                  </a:cubicBezTo>
                  <a:cubicBezTo>
                    <a:pt x="7" y="1"/>
                    <a:pt x="7" y="0"/>
                    <a:pt x="6" y="0"/>
                  </a:cubicBezTo>
                </a:path>
              </a:pathLst>
            </a:custGeom>
            <a:solidFill>
              <a:srgbClr val="89AB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06"/>
            <p:cNvSpPr>
              <a:spLocks/>
            </p:cNvSpPr>
            <p:nvPr/>
          </p:nvSpPr>
          <p:spPr bwMode="auto">
            <a:xfrm>
              <a:off x="7010401" y="4340225"/>
              <a:ext cx="44450" cy="4763"/>
            </a:xfrm>
            <a:custGeom>
              <a:avLst/>
              <a:gdLst>
                <a:gd name="T0" fmla="*/ 7 w 8"/>
                <a:gd name="T1" fmla="*/ 0 h 1"/>
                <a:gd name="T2" fmla="*/ 1 w 8"/>
                <a:gd name="T3" fmla="*/ 0 h 1"/>
                <a:gd name="T4" fmla="*/ 0 w 8"/>
                <a:gd name="T5" fmla="*/ 0 h 1"/>
                <a:gd name="T6" fmla="*/ 1 w 8"/>
                <a:gd name="T7" fmla="*/ 1 h 1"/>
                <a:gd name="T8" fmla="*/ 7 w 8"/>
                <a:gd name="T9" fmla="*/ 1 h 1"/>
                <a:gd name="T10" fmla="*/ 8 w 8"/>
                <a:gd name="T11" fmla="*/ 0 h 1"/>
                <a:gd name="T12" fmla="*/ 7 w 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8" h="1">
                  <a:moveTo>
                    <a:pt x="7" y="0"/>
                  </a:moveTo>
                  <a:cubicBezTo>
                    <a:pt x="1" y="0"/>
                    <a:pt x="1" y="0"/>
                    <a:pt x="1" y="0"/>
                  </a:cubicBezTo>
                  <a:cubicBezTo>
                    <a:pt x="0" y="0"/>
                    <a:pt x="0" y="0"/>
                    <a:pt x="0" y="0"/>
                  </a:cubicBezTo>
                  <a:cubicBezTo>
                    <a:pt x="0" y="1"/>
                    <a:pt x="0" y="1"/>
                    <a:pt x="1" y="1"/>
                  </a:cubicBezTo>
                  <a:cubicBezTo>
                    <a:pt x="7" y="1"/>
                    <a:pt x="7" y="1"/>
                    <a:pt x="7" y="1"/>
                  </a:cubicBezTo>
                  <a:cubicBezTo>
                    <a:pt x="7" y="1"/>
                    <a:pt x="8" y="1"/>
                    <a:pt x="8" y="0"/>
                  </a:cubicBezTo>
                  <a:cubicBezTo>
                    <a:pt x="8" y="0"/>
                    <a:pt x="7" y="0"/>
                    <a:pt x="7" y="0"/>
                  </a:cubicBezTo>
                </a:path>
              </a:pathLst>
            </a:custGeom>
            <a:solidFill>
              <a:srgbClr val="89AB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07"/>
            <p:cNvSpPr>
              <a:spLocks/>
            </p:cNvSpPr>
            <p:nvPr/>
          </p:nvSpPr>
          <p:spPr bwMode="auto">
            <a:xfrm>
              <a:off x="6965951" y="4202113"/>
              <a:ext cx="39688" cy="6350"/>
            </a:xfrm>
            <a:custGeom>
              <a:avLst/>
              <a:gdLst>
                <a:gd name="T0" fmla="*/ 6 w 7"/>
                <a:gd name="T1" fmla="*/ 0 h 1"/>
                <a:gd name="T2" fmla="*/ 0 w 7"/>
                <a:gd name="T3" fmla="*/ 0 h 1"/>
                <a:gd name="T4" fmla="*/ 0 w 7"/>
                <a:gd name="T5" fmla="*/ 1 h 1"/>
                <a:gd name="T6" fmla="*/ 0 w 7"/>
                <a:gd name="T7" fmla="*/ 1 h 1"/>
                <a:gd name="T8" fmla="*/ 6 w 7"/>
                <a:gd name="T9" fmla="*/ 1 h 1"/>
                <a:gd name="T10" fmla="*/ 7 w 7"/>
                <a:gd name="T11" fmla="*/ 1 h 1"/>
                <a:gd name="T12" fmla="*/ 6 w 7"/>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7" h="1">
                  <a:moveTo>
                    <a:pt x="6" y="0"/>
                  </a:moveTo>
                  <a:cubicBezTo>
                    <a:pt x="0" y="0"/>
                    <a:pt x="0" y="0"/>
                    <a:pt x="0" y="0"/>
                  </a:cubicBezTo>
                  <a:cubicBezTo>
                    <a:pt x="0" y="0"/>
                    <a:pt x="0" y="0"/>
                    <a:pt x="0" y="1"/>
                  </a:cubicBezTo>
                  <a:cubicBezTo>
                    <a:pt x="0" y="1"/>
                    <a:pt x="0" y="1"/>
                    <a:pt x="0" y="1"/>
                  </a:cubicBezTo>
                  <a:cubicBezTo>
                    <a:pt x="6" y="1"/>
                    <a:pt x="6" y="1"/>
                    <a:pt x="6" y="1"/>
                  </a:cubicBezTo>
                  <a:cubicBezTo>
                    <a:pt x="7" y="1"/>
                    <a:pt x="7" y="1"/>
                    <a:pt x="7" y="1"/>
                  </a:cubicBezTo>
                  <a:cubicBezTo>
                    <a:pt x="7" y="0"/>
                    <a:pt x="7" y="0"/>
                    <a:pt x="6" y="0"/>
                  </a:cubicBezTo>
                </a:path>
              </a:pathLst>
            </a:custGeom>
            <a:solidFill>
              <a:srgbClr val="89AB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08"/>
            <p:cNvSpPr>
              <a:spLocks/>
            </p:cNvSpPr>
            <p:nvPr/>
          </p:nvSpPr>
          <p:spPr bwMode="auto">
            <a:xfrm>
              <a:off x="6873876" y="4289425"/>
              <a:ext cx="38100" cy="11113"/>
            </a:xfrm>
            <a:custGeom>
              <a:avLst/>
              <a:gdLst>
                <a:gd name="T0" fmla="*/ 7 w 7"/>
                <a:gd name="T1" fmla="*/ 0 h 2"/>
                <a:gd name="T2" fmla="*/ 1 w 7"/>
                <a:gd name="T3" fmla="*/ 0 h 2"/>
                <a:gd name="T4" fmla="*/ 0 w 7"/>
                <a:gd name="T5" fmla="*/ 1 h 2"/>
                <a:gd name="T6" fmla="*/ 1 w 7"/>
                <a:gd name="T7" fmla="*/ 2 h 2"/>
                <a:gd name="T8" fmla="*/ 7 w 7"/>
                <a:gd name="T9" fmla="*/ 2 h 2"/>
                <a:gd name="T10" fmla="*/ 7 w 7"/>
                <a:gd name="T11" fmla="*/ 1 h 2"/>
                <a:gd name="T12" fmla="*/ 7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7" y="0"/>
                  </a:moveTo>
                  <a:cubicBezTo>
                    <a:pt x="1" y="0"/>
                    <a:pt x="1" y="0"/>
                    <a:pt x="1" y="0"/>
                  </a:cubicBezTo>
                  <a:cubicBezTo>
                    <a:pt x="0" y="0"/>
                    <a:pt x="0" y="1"/>
                    <a:pt x="0" y="1"/>
                  </a:cubicBezTo>
                  <a:cubicBezTo>
                    <a:pt x="0" y="1"/>
                    <a:pt x="0" y="2"/>
                    <a:pt x="1" y="2"/>
                  </a:cubicBezTo>
                  <a:cubicBezTo>
                    <a:pt x="7" y="2"/>
                    <a:pt x="7" y="2"/>
                    <a:pt x="7" y="2"/>
                  </a:cubicBezTo>
                  <a:cubicBezTo>
                    <a:pt x="7" y="2"/>
                    <a:pt x="7" y="1"/>
                    <a:pt x="7" y="1"/>
                  </a:cubicBezTo>
                  <a:cubicBezTo>
                    <a:pt x="7" y="1"/>
                    <a:pt x="7" y="0"/>
                    <a:pt x="7" y="0"/>
                  </a:cubicBezTo>
                </a:path>
              </a:pathLst>
            </a:custGeom>
            <a:solidFill>
              <a:srgbClr val="89AB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09"/>
            <p:cNvSpPr>
              <a:spLocks/>
            </p:cNvSpPr>
            <p:nvPr/>
          </p:nvSpPr>
          <p:spPr bwMode="auto">
            <a:xfrm>
              <a:off x="7010401" y="4157663"/>
              <a:ext cx="44450" cy="6350"/>
            </a:xfrm>
            <a:custGeom>
              <a:avLst/>
              <a:gdLst>
                <a:gd name="T0" fmla="*/ 7 w 8"/>
                <a:gd name="T1" fmla="*/ 0 h 1"/>
                <a:gd name="T2" fmla="*/ 1 w 8"/>
                <a:gd name="T3" fmla="*/ 0 h 1"/>
                <a:gd name="T4" fmla="*/ 0 w 8"/>
                <a:gd name="T5" fmla="*/ 1 h 1"/>
                <a:gd name="T6" fmla="*/ 1 w 8"/>
                <a:gd name="T7" fmla="*/ 1 h 1"/>
                <a:gd name="T8" fmla="*/ 7 w 8"/>
                <a:gd name="T9" fmla="*/ 1 h 1"/>
                <a:gd name="T10" fmla="*/ 8 w 8"/>
                <a:gd name="T11" fmla="*/ 1 h 1"/>
                <a:gd name="T12" fmla="*/ 7 w 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8" h="1">
                  <a:moveTo>
                    <a:pt x="7" y="0"/>
                  </a:moveTo>
                  <a:cubicBezTo>
                    <a:pt x="1" y="0"/>
                    <a:pt x="1" y="0"/>
                    <a:pt x="1" y="0"/>
                  </a:cubicBezTo>
                  <a:cubicBezTo>
                    <a:pt x="0" y="0"/>
                    <a:pt x="0" y="0"/>
                    <a:pt x="0" y="1"/>
                  </a:cubicBezTo>
                  <a:cubicBezTo>
                    <a:pt x="0" y="1"/>
                    <a:pt x="0" y="1"/>
                    <a:pt x="1" y="1"/>
                  </a:cubicBezTo>
                  <a:cubicBezTo>
                    <a:pt x="7" y="1"/>
                    <a:pt x="7" y="1"/>
                    <a:pt x="7" y="1"/>
                  </a:cubicBezTo>
                  <a:cubicBezTo>
                    <a:pt x="7" y="1"/>
                    <a:pt x="8" y="1"/>
                    <a:pt x="8" y="1"/>
                  </a:cubicBezTo>
                  <a:cubicBezTo>
                    <a:pt x="8" y="0"/>
                    <a:pt x="7" y="0"/>
                    <a:pt x="7" y="0"/>
                  </a:cubicBezTo>
                </a:path>
              </a:pathLst>
            </a:custGeom>
            <a:solidFill>
              <a:srgbClr val="89AB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10"/>
            <p:cNvSpPr>
              <a:spLocks/>
            </p:cNvSpPr>
            <p:nvPr/>
          </p:nvSpPr>
          <p:spPr bwMode="auto">
            <a:xfrm>
              <a:off x="6965951" y="4289425"/>
              <a:ext cx="39688" cy="11113"/>
            </a:xfrm>
            <a:custGeom>
              <a:avLst/>
              <a:gdLst>
                <a:gd name="T0" fmla="*/ 6 w 7"/>
                <a:gd name="T1" fmla="*/ 0 h 2"/>
                <a:gd name="T2" fmla="*/ 0 w 7"/>
                <a:gd name="T3" fmla="*/ 0 h 2"/>
                <a:gd name="T4" fmla="*/ 0 w 7"/>
                <a:gd name="T5" fmla="*/ 1 h 2"/>
                <a:gd name="T6" fmla="*/ 0 w 7"/>
                <a:gd name="T7" fmla="*/ 2 h 2"/>
                <a:gd name="T8" fmla="*/ 6 w 7"/>
                <a:gd name="T9" fmla="*/ 2 h 2"/>
                <a:gd name="T10" fmla="*/ 7 w 7"/>
                <a:gd name="T11" fmla="*/ 1 h 2"/>
                <a:gd name="T12" fmla="*/ 6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6" y="0"/>
                  </a:moveTo>
                  <a:cubicBezTo>
                    <a:pt x="0" y="0"/>
                    <a:pt x="0" y="0"/>
                    <a:pt x="0" y="0"/>
                  </a:cubicBezTo>
                  <a:cubicBezTo>
                    <a:pt x="0" y="0"/>
                    <a:pt x="0" y="1"/>
                    <a:pt x="0" y="1"/>
                  </a:cubicBezTo>
                  <a:cubicBezTo>
                    <a:pt x="0" y="1"/>
                    <a:pt x="0" y="2"/>
                    <a:pt x="0" y="2"/>
                  </a:cubicBezTo>
                  <a:cubicBezTo>
                    <a:pt x="6" y="2"/>
                    <a:pt x="6" y="2"/>
                    <a:pt x="6" y="2"/>
                  </a:cubicBezTo>
                  <a:cubicBezTo>
                    <a:pt x="7" y="2"/>
                    <a:pt x="7" y="1"/>
                    <a:pt x="7" y="1"/>
                  </a:cubicBezTo>
                  <a:cubicBezTo>
                    <a:pt x="7" y="1"/>
                    <a:pt x="7" y="0"/>
                    <a:pt x="6" y="0"/>
                  </a:cubicBezTo>
                </a:path>
              </a:pathLst>
            </a:custGeom>
            <a:solidFill>
              <a:srgbClr val="89AB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11"/>
            <p:cNvSpPr>
              <a:spLocks/>
            </p:cNvSpPr>
            <p:nvPr/>
          </p:nvSpPr>
          <p:spPr bwMode="auto">
            <a:xfrm>
              <a:off x="6923088" y="4157663"/>
              <a:ext cx="38100" cy="6350"/>
            </a:xfrm>
            <a:custGeom>
              <a:avLst/>
              <a:gdLst>
                <a:gd name="T0" fmla="*/ 6 w 7"/>
                <a:gd name="T1" fmla="*/ 0 h 1"/>
                <a:gd name="T2" fmla="*/ 0 w 7"/>
                <a:gd name="T3" fmla="*/ 0 h 1"/>
                <a:gd name="T4" fmla="*/ 0 w 7"/>
                <a:gd name="T5" fmla="*/ 1 h 1"/>
                <a:gd name="T6" fmla="*/ 0 w 7"/>
                <a:gd name="T7" fmla="*/ 1 h 1"/>
                <a:gd name="T8" fmla="*/ 6 w 7"/>
                <a:gd name="T9" fmla="*/ 1 h 1"/>
                <a:gd name="T10" fmla="*/ 7 w 7"/>
                <a:gd name="T11" fmla="*/ 1 h 1"/>
                <a:gd name="T12" fmla="*/ 6 w 7"/>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7" h="1">
                  <a:moveTo>
                    <a:pt x="6" y="0"/>
                  </a:moveTo>
                  <a:cubicBezTo>
                    <a:pt x="0" y="0"/>
                    <a:pt x="0" y="0"/>
                    <a:pt x="0" y="0"/>
                  </a:cubicBezTo>
                  <a:cubicBezTo>
                    <a:pt x="0" y="0"/>
                    <a:pt x="0" y="0"/>
                    <a:pt x="0" y="1"/>
                  </a:cubicBezTo>
                  <a:cubicBezTo>
                    <a:pt x="0" y="1"/>
                    <a:pt x="0" y="1"/>
                    <a:pt x="0" y="1"/>
                  </a:cubicBezTo>
                  <a:cubicBezTo>
                    <a:pt x="6" y="1"/>
                    <a:pt x="6" y="1"/>
                    <a:pt x="6" y="1"/>
                  </a:cubicBezTo>
                  <a:cubicBezTo>
                    <a:pt x="7" y="1"/>
                    <a:pt x="7" y="1"/>
                    <a:pt x="7" y="1"/>
                  </a:cubicBezTo>
                  <a:cubicBezTo>
                    <a:pt x="7" y="0"/>
                    <a:pt x="7" y="0"/>
                    <a:pt x="6" y="0"/>
                  </a:cubicBezTo>
                </a:path>
              </a:pathLst>
            </a:custGeom>
            <a:solidFill>
              <a:srgbClr val="89AB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Rectangle 312"/>
            <p:cNvSpPr>
              <a:spLocks noChangeArrowheads="1"/>
            </p:cNvSpPr>
            <p:nvPr/>
          </p:nvSpPr>
          <p:spPr bwMode="auto">
            <a:xfrm>
              <a:off x="6796088" y="4202113"/>
              <a:ext cx="6350" cy="6350"/>
            </a:xfrm>
            <a:prstGeom prst="rect">
              <a:avLst/>
            </a:prstGeom>
            <a:solidFill>
              <a:srgbClr val="89AB3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Rectangle 313"/>
            <p:cNvSpPr>
              <a:spLocks noChangeArrowheads="1"/>
            </p:cNvSpPr>
            <p:nvPr/>
          </p:nvSpPr>
          <p:spPr bwMode="auto">
            <a:xfrm>
              <a:off x="6796088" y="4202113"/>
              <a:ext cx="6350"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14"/>
            <p:cNvSpPr>
              <a:spLocks/>
            </p:cNvSpPr>
            <p:nvPr/>
          </p:nvSpPr>
          <p:spPr bwMode="auto">
            <a:xfrm>
              <a:off x="6780213" y="4202113"/>
              <a:ext cx="15875" cy="6350"/>
            </a:xfrm>
            <a:custGeom>
              <a:avLst/>
              <a:gdLst>
                <a:gd name="T0" fmla="*/ 3 w 3"/>
                <a:gd name="T1" fmla="*/ 0 h 1"/>
                <a:gd name="T2" fmla="*/ 0 w 3"/>
                <a:gd name="T3" fmla="*/ 0 h 1"/>
                <a:gd name="T4" fmla="*/ 0 w 3"/>
                <a:gd name="T5" fmla="*/ 1 h 1"/>
                <a:gd name="T6" fmla="*/ 0 w 3"/>
                <a:gd name="T7" fmla="*/ 1 h 1"/>
                <a:gd name="T8" fmla="*/ 3 w 3"/>
                <a:gd name="T9" fmla="*/ 1 h 1"/>
                <a:gd name="T10" fmla="*/ 3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3" y="0"/>
                  </a:moveTo>
                  <a:cubicBezTo>
                    <a:pt x="0" y="0"/>
                    <a:pt x="0" y="0"/>
                    <a:pt x="0" y="0"/>
                  </a:cubicBezTo>
                  <a:cubicBezTo>
                    <a:pt x="0" y="0"/>
                    <a:pt x="0" y="0"/>
                    <a:pt x="0" y="1"/>
                  </a:cubicBezTo>
                  <a:cubicBezTo>
                    <a:pt x="0" y="1"/>
                    <a:pt x="0" y="1"/>
                    <a:pt x="0" y="1"/>
                  </a:cubicBezTo>
                  <a:cubicBezTo>
                    <a:pt x="3" y="1"/>
                    <a:pt x="3" y="1"/>
                    <a:pt x="3" y="1"/>
                  </a:cubicBezTo>
                  <a:cubicBezTo>
                    <a:pt x="3" y="0"/>
                    <a:pt x="3" y="0"/>
                    <a:pt x="3" y="0"/>
                  </a:cubicBezTo>
                </a:path>
              </a:pathLst>
            </a:custGeom>
            <a:solidFill>
              <a:srgbClr val="84A7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Rectangle 315"/>
            <p:cNvSpPr>
              <a:spLocks noChangeArrowheads="1"/>
            </p:cNvSpPr>
            <p:nvPr/>
          </p:nvSpPr>
          <p:spPr bwMode="auto">
            <a:xfrm>
              <a:off x="6796088" y="4114800"/>
              <a:ext cx="11113" cy="4763"/>
            </a:xfrm>
            <a:prstGeom prst="rect">
              <a:avLst/>
            </a:prstGeom>
            <a:solidFill>
              <a:srgbClr val="89AB3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Rectangle 316"/>
            <p:cNvSpPr>
              <a:spLocks noChangeArrowheads="1"/>
            </p:cNvSpPr>
            <p:nvPr/>
          </p:nvSpPr>
          <p:spPr bwMode="auto">
            <a:xfrm>
              <a:off x="6796088" y="4114800"/>
              <a:ext cx="111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17"/>
            <p:cNvSpPr>
              <a:spLocks/>
            </p:cNvSpPr>
            <p:nvPr/>
          </p:nvSpPr>
          <p:spPr bwMode="auto">
            <a:xfrm>
              <a:off x="6780213" y="4114800"/>
              <a:ext cx="15875" cy="4763"/>
            </a:xfrm>
            <a:custGeom>
              <a:avLst/>
              <a:gdLst>
                <a:gd name="T0" fmla="*/ 3 w 3"/>
                <a:gd name="T1" fmla="*/ 0 h 1"/>
                <a:gd name="T2" fmla="*/ 0 w 3"/>
                <a:gd name="T3" fmla="*/ 0 h 1"/>
                <a:gd name="T4" fmla="*/ 0 w 3"/>
                <a:gd name="T5" fmla="*/ 1 h 1"/>
                <a:gd name="T6" fmla="*/ 0 w 3"/>
                <a:gd name="T7" fmla="*/ 1 h 1"/>
                <a:gd name="T8" fmla="*/ 3 w 3"/>
                <a:gd name="T9" fmla="*/ 1 h 1"/>
                <a:gd name="T10" fmla="*/ 3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3" y="0"/>
                  </a:moveTo>
                  <a:cubicBezTo>
                    <a:pt x="0" y="0"/>
                    <a:pt x="0" y="0"/>
                    <a:pt x="0" y="0"/>
                  </a:cubicBezTo>
                  <a:cubicBezTo>
                    <a:pt x="0" y="0"/>
                    <a:pt x="0" y="0"/>
                    <a:pt x="0" y="1"/>
                  </a:cubicBezTo>
                  <a:cubicBezTo>
                    <a:pt x="0" y="1"/>
                    <a:pt x="0" y="1"/>
                    <a:pt x="0" y="1"/>
                  </a:cubicBezTo>
                  <a:cubicBezTo>
                    <a:pt x="3" y="1"/>
                    <a:pt x="3" y="1"/>
                    <a:pt x="3" y="1"/>
                  </a:cubicBezTo>
                  <a:cubicBezTo>
                    <a:pt x="3" y="0"/>
                    <a:pt x="3" y="0"/>
                    <a:pt x="3" y="0"/>
                  </a:cubicBezTo>
                </a:path>
              </a:pathLst>
            </a:custGeom>
            <a:solidFill>
              <a:srgbClr val="84A7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318"/>
            <p:cNvSpPr>
              <a:spLocks/>
            </p:cNvSpPr>
            <p:nvPr/>
          </p:nvSpPr>
          <p:spPr bwMode="auto">
            <a:xfrm>
              <a:off x="6780213" y="4289425"/>
              <a:ext cx="15875" cy="11113"/>
            </a:xfrm>
            <a:custGeom>
              <a:avLst/>
              <a:gdLst>
                <a:gd name="T0" fmla="*/ 3 w 3"/>
                <a:gd name="T1" fmla="*/ 0 h 2"/>
                <a:gd name="T2" fmla="*/ 0 w 3"/>
                <a:gd name="T3" fmla="*/ 0 h 2"/>
                <a:gd name="T4" fmla="*/ 0 w 3"/>
                <a:gd name="T5" fmla="*/ 1 h 2"/>
                <a:gd name="T6" fmla="*/ 0 w 3"/>
                <a:gd name="T7" fmla="*/ 2 h 2"/>
                <a:gd name="T8" fmla="*/ 3 w 3"/>
                <a:gd name="T9" fmla="*/ 2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cubicBezTo>
                    <a:pt x="0" y="0"/>
                    <a:pt x="0" y="0"/>
                    <a:pt x="0" y="0"/>
                  </a:cubicBezTo>
                  <a:cubicBezTo>
                    <a:pt x="0" y="0"/>
                    <a:pt x="0" y="1"/>
                    <a:pt x="0" y="1"/>
                  </a:cubicBezTo>
                  <a:cubicBezTo>
                    <a:pt x="0" y="1"/>
                    <a:pt x="0" y="2"/>
                    <a:pt x="0" y="2"/>
                  </a:cubicBezTo>
                  <a:cubicBezTo>
                    <a:pt x="3" y="2"/>
                    <a:pt x="3" y="2"/>
                    <a:pt x="3" y="2"/>
                  </a:cubicBezTo>
                  <a:cubicBezTo>
                    <a:pt x="3" y="0"/>
                    <a:pt x="3" y="0"/>
                    <a:pt x="3" y="0"/>
                  </a:cubicBezTo>
                </a:path>
              </a:pathLst>
            </a:custGeom>
            <a:solidFill>
              <a:srgbClr val="84A7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319"/>
            <p:cNvSpPr>
              <a:spLocks/>
            </p:cNvSpPr>
            <p:nvPr/>
          </p:nvSpPr>
          <p:spPr bwMode="auto">
            <a:xfrm>
              <a:off x="6840538" y="4157663"/>
              <a:ext cx="26988" cy="6350"/>
            </a:xfrm>
            <a:custGeom>
              <a:avLst/>
              <a:gdLst>
                <a:gd name="T0" fmla="*/ 4 w 5"/>
                <a:gd name="T1" fmla="*/ 0 h 1"/>
                <a:gd name="T2" fmla="*/ 0 w 5"/>
                <a:gd name="T3" fmla="*/ 0 h 1"/>
                <a:gd name="T4" fmla="*/ 0 w 5"/>
                <a:gd name="T5" fmla="*/ 1 h 1"/>
                <a:gd name="T6" fmla="*/ 4 w 5"/>
                <a:gd name="T7" fmla="*/ 1 h 1"/>
                <a:gd name="T8" fmla="*/ 5 w 5"/>
                <a:gd name="T9" fmla="*/ 1 h 1"/>
                <a:gd name="T10" fmla="*/ 4 w 5"/>
                <a:gd name="T11" fmla="*/ 0 h 1"/>
              </a:gdLst>
              <a:ahLst/>
              <a:cxnLst>
                <a:cxn ang="0">
                  <a:pos x="T0" y="T1"/>
                </a:cxn>
                <a:cxn ang="0">
                  <a:pos x="T2" y="T3"/>
                </a:cxn>
                <a:cxn ang="0">
                  <a:pos x="T4" y="T5"/>
                </a:cxn>
                <a:cxn ang="0">
                  <a:pos x="T6" y="T7"/>
                </a:cxn>
                <a:cxn ang="0">
                  <a:pos x="T8" y="T9"/>
                </a:cxn>
                <a:cxn ang="0">
                  <a:pos x="T10" y="T11"/>
                </a:cxn>
              </a:cxnLst>
              <a:rect l="0" t="0" r="r" b="b"/>
              <a:pathLst>
                <a:path w="5" h="1">
                  <a:moveTo>
                    <a:pt x="4" y="0"/>
                  </a:moveTo>
                  <a:cubicBezTo>
                    <a:pt x="0" y="0"/>
                    <a:pt x="0" y="0"/>
                    <a:pt x="0" y="0"/>
                  </a:cubicBezTo>
                  <a:cubicBezTo>
                    <a:pt x="0" y="1"/>
                    <a:pt x="0" y="1"/>
                    <a:pt x="0" y="1"/>
                  </a:cubicBezTo>
                  <a:cubicBezTo>
                    <a:pt x="4" y="1"/>
                    <a:pt x="4" y="1"/>
                    <a:pt x="4" y="1"/>
                  </a:cubicBezTo>
                  <a:cubicBezTo>
                    <a:pt x="4" y="1"/>
                    <a:pt x="5" y="1"/>
                    <a:pt x="5" y="1"/>
                  </a:cubicBezTo>
                  <a:cubicBezTo>
                    <a:pt x="5" y="0"/>
                    <a:pt x="4" y="0"/>
                    <a:pt x="4" y="0"/>
                  </a:cubicBezTo>
                </a:path>
              </a:pathLst>
            </a:custGeom>
            <a:solidFill>
              <a:srgbClr val="89AB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320"/>
            <p:cNvSpPr>
              <a:spLocks/>
            </p:cNvSpPr>
            <p:nvPr/>
          </p:nvSpPr>
          <p:spPr bwMode="auto">
            <a:xfrm>
              <a:off x="6873876" y="4202113"/>
              <a:ext cx="38100" cy="6350"/>
            </a:xfrm>
            <a:custGeom>
              <a:avLst/>
              <a:gdLst>
                <a:gd name="T0" fmla="*/ 7 w 7"/>
                <a:gd name="T1" fmla="*/ 0 h 1"/>
                <a:gd name="T2" fmla="*/ 1 w 7"/>
                <a:gd name="T3" fmla="*/ 0 h 1"/>
                <a:gd name="T4" fmla="*/ 0 w 7"/>
                <a:gd name="T5" fmla="*/ 1 h 1"/>
                <a:gd name="T6" fmla="*/ 1 w 7"/>
                <a:gd name="T7" fmla="*/ 1 h 1"/>
                <a:gd name="T8" fmla="*/ 7 w 7"/>
                <a:gd name="T9" fmla="*/ 1 h 1"/>
                <a:gd name="T10" fmla="*/ 7 w 7"/>
                <a:gd name="T11" fmla="*/ 1 h 1"/>
                <a:gd name="T12" fmla="*/ 7 w 7"/>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7" h="1">
                  <a:moveTo>
                    <a:pt x="7" y="0"/>
                  </a:moveTo>
                  <a:cubicBezTo>
                    <a:pt x="1" y="0"/>
                    <a:pt x="1" y="0"/>
                    <a:pt x="1" y="0"/>
                  </a:cubicBezTo>
                  <a:cubicBezTo>
                    <a:pt x="0" y="0"/>
                    <a:pt x="0" y="0"/>
                    <a:pt x="0" y="1"/>
                  </a:cubicBezTo>
                  <a:cubicBezTo>
                    <a:pt x="0" y="1"/>
                    <a:pt x="0" y="1"/>
                    <a:pt x="1" y="1"/>
                  </a:cubicBezTo>
                  <a:cubicBezTo>
                    <a:pt x="7" y="1"/>
                    <a:pt x="7" y="1"/>
                    <a:pt x="7" y="1"/>
                  </a:cubicBezTo>
                  <a:cubicBezTo>
                    <a:pt x="7" y="1"/>
                    <a:pt x="7" y="1"/>
                    <a:pt x="7" y="1"/>
                  </a:cubicBezTo>
                  <a:cubicBezTo>
                    <a:pt x="7" y="0"/>
                    <a:pt x="7" y="0"/>
                    <a:pt x="7" y="0"/>
                  </a:cubicBezTo>
                </a:path>
              </a:pathLst>
            </a:custGeom>
            <a:solidFill>
              <a:srgbClr val="89AB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21"/>
            <p:cNvSpPr>
              <a:spLocks/>
            </p:cNvSpPr>
            <p:nvPr/>
          </p:nvSpPr>
          <p:spPr bwMode="auto">
            <a:xfrm>
              <a:off x="6851651" y="4340225"/>
              <a:ext cx="15875" cy="4763"/>
            </a:xfrm>
            <a:custGeom>
              <a:avLst/>
              <a:gdLst>
                <a:gd name="T0" fmla="*/ 2 w 3"/>
                <a:gd name="T1" fmla="*/ 0 h 1"/>
                <a:gd name="T2" fmla="*/ 0 w 3"/>
                <a:gd name="T3" fmla="*/ 0 h 1"/>
                <a:gd name="T4" fmla="*/ 0 w 3"/>
                <a:gd name="T5" fmla="*/ 1 h 1"/>
                <a:gd name="T6" fmla="*/ 2 w 3"/>
                <a:gd name="T7" fmla="*/ 1 h 1"/>
                <a:gd name="T8" fmla="*/ 3 w 3"/>
                <a:gd name="T9" fmla="*/ 0 h 1"/>
                <a:gd name="T10" fmla="*/ 2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2" y="0"/>
                  </a:moveTo>
                  <a:cubicBezTo>
                    <a:pt x="0" y="0"/>
                    <a:pt x="0" y="0"/>
                    <a:pt x="0" y="0"/>
                  </a:cubicBezTo>
                  <a:cubicBezTo>
                    <a:pt x="0" y="1"/>
                    <a:pt x="0" y="1"/>
                    <a:pt x="0" y="1"/>
                  </a:cubicBezTo>
                  <a:cubicBezTo>
                    <a:pt x="2" y="1"/>
                    <a:pt x="2" y="1"/>
                    <a:pt x="2" y="1"/>
                  </a:cubicBezTo>
                  <a:cubicBezTo>
                    <a:pt x="2" y="1"/>
                    <a:pt x="3" y="1"/>
                    <a:pt x="3" y="0"/>
                  </a:cubicBezTo>
                  <a:cubicBezTo>
                    <a:pt x="3" y="0"/>
                    <a:pt x="2" y="0"/>
                    <a:pt x="2" y="0"/>
                  </a:cubicBezTo>
                </a:path>
              </a:pathLst>
            </a:custGeom>
            <a:solidFill>
              <a:srgbClr val="89AB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322"/>
            <p:cNvSpPr>
              <a:spLocks/>
            </p:cNvSpPr>
            <p:nvPr/>
          </p:nvSpPr>
          <p:spPr bwMode="auto">
            <a:xfrm>
              <a:off x="6873876" y="4114800"/>
              <a:ext cx="38100" cy="4763"/>
            </a:xfrm>
            <a:custGeom>
              <a:avLst/>
              <a:gdLst>
                <a:gd name="T0" fmla="*/ 7 w 7"/>
                <a:gd name="T1" fmla="*/ 0 h 1"/>
                <a:gd name="T2" fmla="*/ 1 w 7"/>
                <a:gd name="T3" fmla="*/ 0 h 1"/>
                <a:gd name="T4" fmla="*/ 0 w 7"/>
                <a:gd name="T5" fmla="*/ 1 h 1"/>
                <a:gd name="T6" fmla="*/ 1 w 7"/>
                <a:gd name="T7" fmla="*/ 1 h 1"/>
                <a:gd name="T8" fmla="*/ 7 w 7"/>
                <a:gd name="T9" fmla="*/ 1 h 1"/>
                <a:gd name="T10" fmla="*/ 7 w 7"/>
                <a:gd name="T11" fmla="*/ 1 h 1"/>
                <a:gd name="T12" fmla="*/ 7 w 7"/>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7" h="1">
                  <a:moveTo>
                    <a:pt x="7" y="0"/>
                  </a:moveTo>
                  <a:cubicBezTo>
                    <a:pt x="1" y="0"/>
                    <a:pt x="1" y="0"/>
                    <a:pt x="1" y="0"/>
                  </a:cubicBezTo>
                  <a:cubicBezTo>
                    <a:pt x="0" y="0"/>
                    <a:pt x="0" y="0"/>
                    <a:pt x="0" y="1"/>
                  </a:cubicBezTo>
                  <a:cubicBezTo>
                    <a:pt x="0" y="1"/>
                    <a:pt x="0" y="1"/>
                    <a:pt x="1" y="1"/>
                  </a:cubicBezTo>
                  <a:cubicBezTo>
                    <a:pt x="7" y="1"/>
                    <a:pt x="7" y="1"/>
                    <a:pt x="7" y="1"/>
                  </a:cubicBezTo>
                  <a:cubicBezTo>
                    <a:pt x="7" y="1"/>
                    <a:pt x="7" y="1"/>
                    <a:pt x="7" y="1"/>
                  </a:cubicBezTo>
                  <a:cubicBezTo>
                    <a:pt x="7" y="0"/>
                    <a:pt x="7" y="0"/>
                    <a:pt x="7" y="0"/>
                  </a:cubicBezTo>
                </a:path>
              </a:pathLst>
            </a:custGeom>
            <a:solidFill>
              <a:srgbClr val="89AB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323"/>
            <p:cNvSpPr>
              <a:spLocks/>
            </p:cNvSpPr>
            <p:nvPr/>
          </p:nvSpPr>
          <p:spPr bwMode="auto">
            <a:xfrm>
              <a:off x="6845301" y="4246563"/>
              <a:ext cx="22225" cy="11113"/>
            </a:xfrm>
            <a:custGeom>
              <a:avLst/>
              <a:gdLst>
                <a:gd name="T0" fmla="*/ 3 w 4"/>
                <a:gd name="T1" fmla="*/ 0 h 2"/>
                <a:gd name="T2" fmla="*/ 0 w 4"/>
                <a:gd name="T3" fmla="*/ 0 h 2"/>
                <a:gd name="T4" fmla="*/ 0 w 4"/>
                <a:gd name="T5" fmla="*/ 2 h 2"/>
                <a:gd name="T6" fmla="*/ 3 w 4"/>
                <a:gd name="T7" fmla="*/ 2 h 2"/>
                <a:gd name="T8" fmla="*/ 4 w 4"/>
                <a:gd name="T9" fmla="*/ 1 h 2"/>
                <a:gd name="T10" fmla="*/ 3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3" y="0"/>
                  </a:moveTo>
                  <a:cubicBezTo>
                    <a:pt x="0" y="0"/>
                    <a:pt x="0" y="0"/>
                    <a:pt x="0" y="0"/>
                  </a:cubicBezTo>
                  <a:cubicBezTo>
                    <a:pt x="0" y="2"/>
                    <a:pt x="0" y="2"/>
                    <a:pt x="0" y="2"/>
                  </a:cubicBezTo>
                  <a:cubicBezTo>
                    <a:pt x="3" y="2"/>
                    <a:pt x="3" y="2"/>
                    <a:pt x="3" y="2"/>
                  </a:cubicBezTo>
                  <a:cubicBezTo>
                    <a:pt x="3" y="2"/>
                    <a:pt x="4" y="1"/>
                    <a:pt x="4" y="1"/>
                  </a:cubicBezTo>
                  <a:cubicBezTo>
                    <a:pt x="4" y="1"/>
                    <a:pt x="3" y="0"/>
                    <a:pt x="3" y="0"/>
                  </a:cubicBezTo>
                </a:path>
              </a:pathLst>
            </a:custGeom>
            <a:solidFill>
              <a:srgbClr val="89AB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324"/>
            <p:cNvSpPr>
              <a:spLocks/>
            </p:cNvSpPr>
            <p:nvPr/>
          </p:nvSpPr>
          <p:spPr bwMode="auto">
            <a:xfrm>
              <a:off x="7246938" y="4202113"/>
              <a:ext cx="38100" cy="6350"/>
            </a:xfrm>
            <a:custGeom>
              <a:avLst/>
              <a:gdLst>
                <a:gd name="T0" fmla="*/ 4 w 7"/>
                <a:gd name="T1" fmla="*/ 0 h 1"/>
                <a:gd name="T2" fmla="*/ 1 w 7"/>
                <a:gd name="T3" fmla="*/ 0 h 1"/>
                <a:gd name="T4" fmla="*/ 0 w 7"/>
                <a:gd name="T5" fmla="*/ 1 h 1"/>
                <a:gd name="T6" fmla="*/ 1 w 7"/>
                <a:gd name="T7" fmla="*/ 1 h 1"/>
                <a:gd name="T8" fmla="*/ 7 w 7"/>
                <a:gd name="T9" fmla="*/ 1 h 1"/>
                <a:gd name="T10" fmla="*/ 4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4" y="0"/>
                  </a:moveTo>
                  <a:cubicBezTo>
                    <a:pt x="1" y="0"/>
                    <a:pt x="1" y="0"/>
                    <a:pt x="1" y="0"/>
                  </a:cubicBezTo>
                  <a:cubicBezTo>
                    <a:pt x="0" y="0"/>
                    <a:pt x="0" y="0"/>
                    <a:pt x="0" y="1"/>
                  </a:cubicBezTo>
                  <a:cubicBezTo>
                    <a:pt x="0" y="1"/>
                    <a:pt x="0" y="1"/>
                    <a:pt x="1" y="1"/>
                  </a:cubicBezTo>
                  <a:cubicBezTo>
                    <a:pt x="7" y="1"/>
                    <a:pt x="7" y="1"/>
                    <a:pt x="7" y="1"/>
                  </a:cubicBezTo>
                  <a:cubicBezTo>
                    <a:pt x="6" y="1"/>
                    <a:pt x="5" y="1"/>
                    <a:pt x="4" y="0"/>
                  </a:cubicBezTo>
                </a:path>
              </a:pathLst>
            </a:custGeom>
            <a:solidFill>
              <a:srgbClr val="89AB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25"/>
            <p:cNvSpPr>
              <a:spLocks/>
            </p:cNvSpPr>
            <p:nvPr/>
          </p:nvSpPr>
          <p:spPr bwMode="auto">
            <a:xfrm>
              <a:off x="7010401" y="4246563"/>
              <a:ext cx="44450" cy="11113"/>
            </a:xfrm>
            <a:custGeom>
              <a:avLst/>
              <a:gdLst>
                <a:gd name="T0" fmla="*/ 7 w 8"/>
                <a:gd name="T1" fmla="*/ 0 h 2"/>
                <a:gd name="T2" fmla="*/ 1 w 8"/>
                <a:gd name="T3" fmla="*/ 0 h 2"/>
                <a:gd name="T4" fmla="*/ 0 w 8"/>
                <a:gd name="T5" fmla="*/ 1 h 2"/>
                <a:gd name="T6" fmla="*/ 1 w 8"/>
                <a:gd name="T7" fmla="*/ 2 h 2"/>
                <a:gd name="T8" fmla="*/ 7 w 8"/>
                <a:gd name="T9" fmla="*/ 2 h 2"/>
                <a:gd name="T10" fmla="*/ 8 w 8"/>
                <a:gd name="T11" fmla="*/ 1 h 2"/>
                <a:gd name="T12" fmla="*/ 7 w 8"/>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7" y="0"/>
                  </a:moveTo>
                  <a:cubicBezTo>
                    <a:pt x="1" y="0"/>
                    <a:pt x="1" y="0"/>
                    <a:pt x="1" y="0"/>
                  </a:cubicBezTo>
                  <a:cubicBezTo>
                    <a:pt x="0" y="0"/>
                    <a:pt x="0" y="1"/>
                    <a:pt x="0" y="1"/>
                  </a:cubicBezTo>
                  <a:cubicBezTo>
                    <a:pt x="0" y="1"/>
                    <a:pt x="0" y="2"/>
                    <a:pt x="1" y="2"/>
                  </a:cubicBezTo>
                  <a:cubicBezTo>
                    <a:pt x="7" y="2"/>
                    <a:pt x="7" y="2"/>
                    <a:pt x="7" y="2"/>
                  </a:cubicBezTo>
                  <a:cubicBezTo>
                    <a:pt x="7" y="2"/>
                    <a:pt x="8" y="1"/>
                    <a:pt x="8" y="1"/>
                  </a:cubicBezTo>
                  <a:cubicBezTo>
                    <a:pt x="8" y="1"/>
                    <a:pt x="7" y="0"/>
                    <a:pt x="7" y="0"/>
                  </a:cubicBezTo>
                </a:path>
              </a:pathLst>
            </a:custGeom>
            <a:solidFill>
              <a:srgbClr val="89AB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326"/>
            <p:cNvSpPr>
              <a:spLocks/>
            </p:cNvSpPr>
            <p:nvPr/>
          </p:nvSpPr>
          <p:spPr bwMode="auto">
            <a:xfrm>
              <a:off x="7197726" y="4246563"/>
              <a:ext cx="42863" cy="11113"/>
            </a:xfrm>
            <a:custGeom>
              <a:avLst/>
              <a:gdLst>
                <a:gd name="T0" fmla="*/ 7 w 8"/>
                <a:gd name="T1" fmla="*/ 0 h 2"/>
                <a:gd name="T2" fmla="*/ 1 w 8"/>
                <a:gd name="T3" fmla="*/ 0 h 2"/>
                <a:gd name="T4" fmla="*/ 0 w 8"/>
                <a:gd name="T5" fmla="*/ 1 h 2"/>
                <a:gd name="T6" fmla="*/ 1 w 8"/>
                <a:gd name="T7" fmla="*/ 2 h 2"/>
                <a:gd name="T8" fmla="*/ 7 w 8"/>
                <a:gd name="T9" fmla="*/ 2 h 2"/>
                <a:gd name="T10" fmla="*/ 8 w 8"/>
                <a:gd name="T11" fmla="*/ 1 h 2"/>
                <a:gd name="T12" fmla="*/ 7 w 8"/>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7" y="0"/>
                  </a:moveTo>
                  <a:cubicBezTo>
                    <a:pt x="1" y="0"/>
                    <a:pt x="1" y="0"/>
                    <a:pt x="1" y="0"/>
                  </a:cubicBezTo>
                  <a:cubicBezTo>
                    <a:pt x="1" y="0"/>
                    <a:pt x="0" y="1"/>
                    <a:pt x="0" y="1"/>
                  </a:cubicBezTo>
                  <a:cubicBezTo>
                    <a:pt x="0" y="1"/>
                    <a:pt x="1" y="2"/>
                    <a:pt x="1" y="2"/>
                  </a:cubicBezTo>
                  <a:cubicBezTo>
                    <a:pt x="7" y="2"/>
                    <a:pt x="7" y="2"/>
                    <a:pt x="7" y="2"/>
                  </a:cubicBezTo>
                  <a:cubicBezTo>
                    <a:pt x="8" y="2"/>
                    <a:pt x="8" y="1"/>
                    <a:pt x="8" y="1"/>
                  </a:cubicBezTo>
                  <a:cubicBezTo>
                    <a:pt x="8" y="1"/>
                    <a:pt x="8" y="0"/>
                    <a:pt x="7" y="0"/>
                  </a:cubicBezTo>
                </a:path>
              </a:pathLst>
            </a:custGeom>
            <a:solidFill>
              <a:srgbClr val="89AB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7"/>
            <p:cNvSpPr>
              <a:spLocks/>
            </p:cNvSpPr>
            <p:nvPr/>
          </p:nvSpPr>
          <p:spPr bwMode="auto">
            <a:xfrm>
              <a:off x="7153276" y="4289425"/>
              <a:ext cx="38100" cy="11113"/>
            </a:xfrm>
            <a:custGeom>
              <a:avLst/>
              <a:gdLst>
                <a:gd name="T0" fmla="*/ 7 w 7"/>
                <a:gd name="T1" fmla="*/ 0 h 2"/>
                <a:gd name="T2" fmla="*/ 0 w 7"/>
                <a:gd name="T3" fmla="*/ 0 h 2"/>
                <a:gd name="T4" fmla="*/ 0 w 7"/>
                <a:gd name="T5" fmla="*/ 1 h 2"/>
                <a:gd name="T6" fmla="*/ 0 w 7"/>
                <a:gd name="T7" fmla="*/ 2 h 2"/>
                <a:gd name="T8" fmla="*/ 7 w 7"/>
                <a:gd name="T9" fmla="*/ 2 h 2"/>
                <a:gd name="T10" fmla="*/ 7 w 7"/>
                <a:gd name="T11" fmla="*/ 1 h 2"/>
                <a:gd name="T12" fmla="*/ 7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7" y="0"/>
                  </a:moveTo>
                  <a:cubicBezTo>
                    <a:pt x="0" y="0"/>
                    <a:pt x="0" y="0"/>
                    <a:pt x="0" y="0"/>
                  </a:cubicBezTo>
                  <a:cubicBezTo>
                    <a:pt x="0" y="0"/>
                    <a:pt x="0" y="1"/>
                    <a:pt x="0" y="1"/>
                  </a:cubicBezTo>
                  <a:cubicBezTo>
                    <a:pt x="0" y="1"/>
                    <a:pt x="0" y="2"/>
                    <a:pt x="0" y="2"/>
                  </a:cubicBezTo>
                  <a:cubicBezTo>
                    <a:pt x="7" y="2"/>
                    <a:pt x="7" y="2"/>
                    <a:pt x="7" y="2"/>
                  </a:cubicBezTo>
                  <a:cubicBezTo>
                    <a:pt x="7" y="2"/>
                    <a:pt x="7" y="1"/>
                    <a:pt x="7" y="1"/>
                  </a:cubicBezTo>
                  <a:cubicBezTo>
                    <a:pt x="7" y="1"/>
                    <a:pt x="7" y="0"/>
                    <a:pt x="7" y="0"/>
                  </a:cubicBezTo>
                </a:path>
              </a:pathLst>
            </a:custGeom>
            <a:solidFill>
              <a:srgbClr val="89AB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28"/>
            <p:cNvSpPr>
              <a:spLocks/>
            </p:cNvSpPr>
            <p:nvPr/>
          </p:nvSpPr>
          <p:spPr bwMode="auto">
            <a:xfrm>
              <a:off x="7197726" y="4340225"/>
              <a:ext cx="42863" cy="4763"/>
            </a:xfrm>
            <a:custGeom>
              <a:avLst/>
              <a:gdLst>
                <a:gd name="T0" fmla="*/ 7 w 8"/>
                <a:gd name="T1" fmla="*/ 0 h 1"/>
                <a:gd name="T2" fmla="*/ 1 w 8"/>
                <a:gd name="T3" fmla="*/ 0 h 1"/>
                <a:gd name="T4" fmla="*/ 0 w 8"/>
                <a:gd name="T5" fmla="*/ 0 h 1"/>
                <a:gd name="T6" fmla="*/ 1 w 8"/>
                <a:gd name="T7" fmla="*/ 1 h 1"/>
                <a:gd name="T8" fmla="*/ 7 w 8"/>
                <a:gd name="T9" fmla="*/ 1 h 1"/>
                <a:gd name="T10" fmla="*/ 8 w 8"/>
                <a:gd name="T11" fmla="*/ 0 h 1"/>
                <a:gd name="T12" fmla="*/ 7 w 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8" h="1">
                  <a:moveTo>
                    <a:pt x="7" y="0"/>
                  </a:moveTo>
                  <a:cubicBezTo>
                    <a:pt x="1" y="0"/>
                    <a:pt x="1" y="0"/>
                    <a:pt x="1" y="0"/>
                  </a:cubicBezTo>
                  <a:cubicBezTo>
                    <a:pt x="1" y="0"/>
                    <a:pt x="0" y="0"/>
                    <a:pt x="0" y="0"/>
                  </a:cubicBezTo>
                  <a:cubicBezTo>
                    <a:pt x="0" y="1"/>
                    <a:pt x="1" y="1"/>
                    <a:pt x="1" y="1"/>
                  </a:cubicBezTo>
                  <a:cubicBezTo>
                    <a:pt x="7" y="1"/>
                    <a:pt x="7" y="1"/>
                    <a:pt x="7" y="1"/>
                  </a:cubicBezTo>
                  <a:cubicBezTo>
                    <a:pt x="8" y="1"/>
                    <a:pt x="8" y="1"/>
                    <a:pt x="8" y="0"/>
                  </a:cubicBezTo>
                  <a:cubicBezTo>
                    <a:pt x="8" y="0"/>
                    <a:pt x="8" y="0"/>
                    <a:pt x="7" y="0"/>
                  </a:cubicBezTo>
                </a:path>
              </a:pathLst>
            </a:custGeom>
            <a:solidFill>
              <a:srgbClr val="89AB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29"/>
            <p:cNvSpPr>
              <a:spLocks/>
            </p:cNvSpPr>
            <p:nvPr/>
          </p:nvSpPr>
          <p:spPr bwMode="auto">
            <a:xfrm>
              <a:off x="7246938" y="4289425"/>
              <a:ext cx="38100" cy="11113"/>
            </a:xfrm>
            <a:custGeom>
              <a:avLst/>
              <a:gdLst>
                <a:gd name="T0" fmla="*/ 7 w 7"/>
                <a:gd name="T1" fmla="*/ 0 h 2"/>
                <a:gd name="T2" fmla="*/ 1 w 7"/>
                <a:gd name="T3" fmla="*/ 0 h 2"/>
                <a:gd name="T4" fmla="*/ 0 w 7"/>
                <a:gd name="T5" fmla="*/ 1 h 2"/>
                <a:gd name="T6" fmla="*/ 1 w 7"/>
                <a:gd name="T7" fmla="*/ 2 h 2"/>
                <a:gd name="T8" fmla="*/ 7 w 7"/>
                <a:gd name="T9" fmla="*/ 2 h 2"/>
                <a:gd name="T10" fmla="*/ 7 w 7"/>
                <a:gd name="T11" fmla="*/ 1 h 2"/>
                <a:gd name="T12" fmla="*/ 7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7" y="0"/>
                  </a:moveTo>
                  <a:cubicBezTo>
                    <a:pt x="1" y="0"/>
                    <a:pt x="1" y="0"/>
                    <a:pt x="1" y="0"/>
                  </a:cubicBezTo>
                  <a:cubicBezTo>
                    <a:pt x="0" y="0"/>
                    <a:pt x="0" y="1"/>
                    <a:pt x="0" y="1"/>
                  </a:cubicBezTo>
                  <a:cubicBezTo>
                    <a:pt x="0" y="1"/>
                    <a:pt x="0" y="2"/>
                    <a:pt x="1" y="2"/>
                  </a:cubicBezTo>
                  <a:cubicBezTo>
                    <a:pt x="7" y="2"/>
                    <a:pt x="7" y="2"/>
                    <a:pt x="7" y="2"/>
                  </a:cubicBezTo>
                  <a:cubicBezTo>
                    <a:pt x="7" y="2"/>
                    <a:pt x="7" y="1"/>
                    <a:pt x="7" y="1"/>
                  </a:cubicBezTo>
                  <a:cubicBezTo>
                    <a:pt x="7" y="1"/>
                    <a:pt x="7" y="0"/>
                    <a:pt x="7" y="0"/>
                  </a:cubicBezTo>
                </a:path>
              </a:pathLst>
            </a:custGeom>
            <a:solidFill>
              <a:srgbClr val="89AB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30"/>
            <p:cNvSpPr>
              <a:spLocks/>
            </p:cNvSpPr>
            <p:nvPr/>
          </p:nvSpPr>
          <p:spPr bwMode="auto">
            <a:xfrm>
              <a:off x="7389813" y="4340225"/>
              <a:ext cx="38100" cy="4763"/>
            </a:xfrm>
            <a:custGeom>
              <a:avLst/>
              <a:gdLst>
                <a:gd name="T0" fmla="*/ 6 w 7"/>
                <a:gd name="T1" fmla="*/ 0 h 1"/>
                <a:gd name="T2" fmla="*/ 0 w 7"/>
                <a:gd name="T3" fmla="*/ 0 h 1"/>
                <a:gd name="T4" fmla="*/ 0 w 7"/>
                <a:gd name="T5" fmla="*/ 0 h 1"/>
                <a:gd name="T6" fmla="*/ 0 w 7"/>
                <a:gd name="T7" fmla="*/ 1 h 1"/>
                <a:gd name="T8" fmla="*/ 6 w 7"/>
                <a:gd name="T9" fmla="*/ 1 h 1"/>
                <a:gd name="T10" fmla="*/ 7 w 7"/>
                <a:gd name="T11" fmla="*/ 1 h 1"/>
                <a:gd name="T12" fmla="*/ 6 w 7"/>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7" h="1">
                  <a:moveTo>
                    <a:pt x="6" y="0"/>
                  </a:moveTo>
                  <a:cubicBezTo>
                    <a:pt x="0" y="0"/>
                    <a:pt x="0" y="0"/>
                    <a:pt x="0" y="0"/>
                  </a:cubicBezTo>
                  <a:cubicBezTo>
                    <a:pt x="0" y="0"/>
                    <a:pt x="0" y="0"/>
                    <a:pt x="0" y="0"/>
                  </a:cubicBezTo>
                  <a:cubicBezTo>
                    <a:pt x="0" y="1"/>
                    <a:pt x="0" y="1"/>
                    <a:pt x="0" y="1"/>
                  </a:cubicBezTo>
                  <a:cubicBezTo>
                    <a:pt x="6" y="1"/>
                    <a:pt x="6" y="1"/>
                    <a:pt x="6" y="1"/>
                  </a:cubicBezTo>
                  <a:cubicBezTo>
                    <a:pt x="7" y="1"/>
                    <a:pt x="7" y="1"/>
                    <a:pt x="7" y="1"/>
                  </a:cubicBezTo>
                  <a:cubicBezTo>
                    <a:pt x="6" y="0"/>
                    <a:pt x="6" y="0"/>
                    <a:pt x="6" y="0"/>
                  </a:cubicBezTo>
                </a:path>
              </a:pathLst>
            </a:custGeom>
            <a:solidFill>
              <a:srgbClr val="89AB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31"/>
            <p:cNvSpPr>
              <a:spLocks/>
            </p:cNvSpPr>
            <p:nvPr/>
          </p:nvSpPr>
          <p:spPr bwMode="auto">
            <a:xfrm>
              <a:off x="7340601" y="4289425"/>
              <a:ext cx="42863" cy="11113"/>
            </a:xfrm>
            <a:custGeom>
              <a:avLst/>
              <a:gdLst>
                <a:gd name="T0" fmla="*/ 7 w 8"/>
                <a:gd name="T1" fmla="*/ 0 h 2"/>
                <a:gd name="T2" fmla="*/ 1 w 8"/>
                <a:gd name="T3" fmla="*/ 0 h 2"/>
                <a:gd name="T4" fmla="*/ 0 w 8"/>
                <a:gd name="T5" fmla="*/ 1 h 2"/>
                <a:gd name="T6" fmla="*/ 1 w 8"/>
                <a:gd name="T7" fmla="*/ 2 h 2"/>
                <a:gd name="T8" fmla="*/ 7 w 8"/>
                <a:gd name="T9" fmla="*/ 2 h 2"/>
                <a:gd name="T10" fmla="*/ 8 w 8"/>
                <a:gd name="T11" fmla="*/ 1 h 2"/>
                <a:gd name="T12" fmla="*/ 7 w 8"/>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7" y="0"/>
                  </a:moveTo>
                  <a:cubicBezTo>
                    <a:pt x="1" y="0"/>
                    <a:pt x="1" y="0"/>
                    <a:pt x="1" y="0"/>
                  </a:cubicBezTo>
                  <a:cubicBezTo>
                    <a:pt x="0" y="0"/>
                    <a:pt x="0" y="1"/>
                    <a:pt x="0" y="1"/>
                  </a:cubicBezTo>
                  <a:cubicBezTo>
                    <a:pt x="0" y="1"/>
                    <a:pt x="0" y="2"/>
                    <a:pt x="1" y="2"/>
                  </a:cubicBezTo>
                  <a:cubicBezTo>
                    <a:pt x="7" y="2"/>
                    <a:pt x="7" y="2"/>
                    <a:pt x="7" y="2"/>
                  </a:cubicBezTo>
                  <a:cubicBezTo>
                    <a:pt x="7" y="2"/>
                    <a:pt x="8" y="1"/>
                    <a:pt x="8" y="1"/>
                  </a:cubicBezTo>
                  <a:cubicBezTo>
                    <a:pt x="8" y="1"/>
                    <a:pt x="7" y="0"/>
                    <a:pt x="7" y="0"/>
                  </a:cubicBezTo>
                </a:path>
              </a:pathLst>
            </a:custGeom>
            <a:solidFill>
              <a:srgbClr val="89AB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32"/>
            <p:cNvSpPr>
              <a:spLocks/>
            </p:cNvSpPr>
            <p:nvPr/>
          </p:nvSpPr>
          <p:spPr bwMode="auto">
            <a:xfrm>
              <a:off x="7296151" y="4340225"/>
              <a:ext cx="38100" cy="4763"/>
            </a:xfrm>
            <a:custGeom>
              <a:avLst/>
              <a:gdLst>
                <a:gd name="T0" fmla="*/ 6 w 7"/>
                <a:gd name="T1" fmla="*/ 0 h 1"/>
                <a:gd name="T2" fmla="*/ 0 w 7"/>
                <a:gd name="T3" fmla="*/ 0 h 1"/>
                <a:gd name="T4" fmla="*/ 0 w 7"/>
                <a:gd name="T5" fmla="*/ 0 h 1"/>
                <a:gd name="T6" fmla="*/ 0 w 7"/>
                <a:gd name="T7" fmla="*/ 1 h 1"/>
                <a:gd name="T8" fmla="*/ 6 w 7"/>
                <a:gd name="T9" fmla="*/ 1 h 1"/>
                <a:gd name="T10" fmla="*/ 7 w 7"/>
                <a:gd name="T11" fmla="*/ 0 h 1"/>
                <a:gd name="T12" fmla="*/ 6 w 7"/>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7" h="1">
                  <a:moveTo>
                    <a:pt x="6" y="0"/>
                  </a:moveTo>
                  <a:cubicBezTo>
                    <a:pt x="0" y="0"/>
                    <a:pt x="0" y="0"/>
                    <a:pt x="0" y="0"/>
                  </a:cubicBezTo>
                  <a:cubicBezTo>
                    <a:pt x="0" y="0"/>
                    <a:pt x="0" y="0"/>
                    <a:pt x="0" y="0"/>
                  </a:cubicBezTo>
                  <a:cubicBezTo>
                    <a:pt x="0" y="1"/>
                    <a:pt x="0" y="1"/>
                    <a:pt x="0" y="1"/>
                  </a:cubicBezTo>
                  <a:cubicBezTo>
                    <a:pt x="6" y="1"/>
                    <a:pt x="6" y="1"/>
                    <a:pt x="6" y="1"/>
                  </a:cubicBezTo>
                  <a:cubicBezTo>
                    <a:pt x="7" y="1"/>
                    <a:pt x="7" y="1"/>
                    <a:pt x="7" y="0"/>
                  </a:cubicBezTo>
                  <a:cubicBezTo>
                    <a:pt x="7" y="0"/>
                    <a:pt x="7" y="0"/>
                    <a:pt x="6" y="0"/>
                  </a:cubicBezTo>
                </a:path>
              </a:pathLst>
            </a:custGeom>
            <a:solidFill>
              <a:srgbClr val="89AB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33"/>
            <p:cNvSpPr>
              <a:spLocks/>
            </p:cNvSpPr>
            <p:nvPr/>
          </p:nvSpPr>
          <p:spPr bwMode="auto">
            <a:xfrm>
              <a:off x="7296151" y="4246563"/>
              <a:ext cx="38100" cy="11113"/>
            </a:xfrm>
            <a:custGeom>
              <a:avLst/>
              <a:gdLst>
                <a:gd name="T0" fmla="*/ 6 w 7"/>
                <a:gd name="T1" fmla="*/ 0 h 2"/>
                <a:gd name="T2" fmla="*/ 0 w 7"/>
                <a:gd name="T3" fmla="*/ 0 h 2"/>
                <a:gd name="T4" fmla="*/ 0 w 7"/>
                <a:gd name="T5" fmla="*/ 1 h 2"/>
                <a:gd name="T6" fmla="*/ 0 w 7"/>
                <a:gd name="T7" fmla="*/ 2 h 2"/>
                <a:gd name="T8" fmla="*/ 6 w 7"/>
                <a:gd name="T9" fmla="*/ 2 h 2"/>
                <a:gd name="T10" fmla="*/ 7 w 7"/>
                <a:gd name="T11" fmla="*/ 1 h 2"/>
                <a:gd name="T12" fmla="*/ 6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6" y="0"/>
                  </a:moveTo>
                  <a:cubicBezTo>
                    <a:pt x="0" y="0"/>
                    <a:pt x="0" y="0"/>
                    <a:pt x="0" y="0"/>
                  </a:cubicBezTo>
                  <a:cubicBezTo>
                    <a:pt x="0" y="0"/>
                    <a:pt x="0" y="1"/>
                    <a:pt x="0" y="1"/>
                  </a:cubicBezTo>
                  <a:cubicBezTo>
                    <a:pt x="0" y="1"/>
                    <a:pt x="0" y="2"/>
                    <a:pt x="0" y="2"/>
                  </a:cubicBezTo>
                  <a:cubicBezTo>
                    <a:pt x="6" y="2"/>
                    <a:pt x="6" y="2"/>
                    <a:pt x="6" y="2"/>
                  </a:cubicBezTo>
                  <a:cubicBezTo>
                    <a:pt x="7" y="2"/>
                    <a:pt x="7" y="1"/>
                    <a:pt x="7" y="1"/>
                  </a:cubicBezTo>
                  <a:cubicBezTo>
                    <a:pt x="7" y="1"/>
                    <a:pt x="7" y="0"/>
                    <a:pt x="6" y="0"/>
                  </a:cubicBezTo>
                </a:path>
              </a:pathLst>
            </a:custGeom>
            <a:solidFill>
              <a:srgbClr val="89AB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34"/>
            <p:cNvSpPr>
              <a:spLocks/>
            </p:cNvSpPr>
            <p:nvPr/>
          </p:nvSpPr>
          <p:spPr bwMode="auto">
            <a:xfrm>
              <a:off x="7059613" y="4289425"/>
              <a:ext cx="38100" cy="11113"/>
            </a:xfrm>
            <a:custGeom>
              <a:avLst/>
              <a:gdLst>
                <a:gd name="T0" fmla="*/ 6 w 7"/>
                <a:gd name="T1" fmla="*/ 0 h 2"/>
                <a:gd name="T2" fmla="*/ 0 w 7"/>
                <a:gd name="T3" fmla="*/ 0 h 2"/>
                <a:gd name="T4" fmla="*/ 0 w 7"/>
                <a:gd name="T5" fmla="*/ 1 h 2"/>
                <a:gd name="T6" fmla="*/ 0 w 7"/>
                <a:gd name="T7" fmla="*/ 2 h 2"/>
                <a:gd name="T8" fmla="*/ 6 w 7"/>
                <a:gd name="T9" fmla="*/ 2 h 2"/>
                <a:gd name="T10" fmla="*/ 7 w 7"/>
                <a:gd name="T11" fmla="*/ 1 h 2"/>
                <a:gd name="T12" fmla="*/ 6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6" y="0"/>
                  </a:moveTo>
                  <a:cubicBezTo>
                    <a:pt x="0" y="0"/>
                    <a:pt x="0" y="0"/>
                    <a:pt x="0" y="0"/>
                  </a:cubicBezTo>
                  <a:cubicBezTo>
                    <a:pt x="0" y="0"/>
                    <a:pt x="0" y="1"/>
                    <a:pt x="0" y="1"/>
                  </a:cubicBezTo>
                  <a:cubicBezTo>
                    <a:pt x="0" y="1"/>
                    <a:pt x="0" y="2"/>
                    <a:pt x="0" y="2"/>
                  </a:cubicBezTo>
                  <a:cubicBezTo>
                    <a:pt x="6" y="2"/>
                    <a:pt x="6" y="2"/>
                    <a:pt x="6" y="2"/>
                  </a:cubicBezTo>
                  <a:cubicBezTo>
                    <a:pt x="7" y="2"/>
                    <a:pt x="7" y="1"/>
                    <a:pt x="7" y="1"/>
                  </a:cubicBezTo>
                  <a:cubicBezTo>
                    <a:pt x="7" y="1"/>
                    <a:pt x="7" y="0"/>
                    <a:pt x="6" y="0"/>
                  </a:cubicBezTo>
                </a:path>
              </a:pathLst>
            </a:custGeom>
            <a:solidFill>
              <a:srgbClr val="89AB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35"/>
            <p:cNvSpPr>
              <a:spLocks/>
            </p:cNvSpPr>
            <p:nvPr/>
          </p:nvSpPr>
          <p:spPr bwMode="auto">
            <a:xfrm>
              <a:off x="6731001" y="4246563"/>
              <a:ext cx="42863" cy="11113"/>
            </a:xfrm>
            <a:custGeom>
              <a:avLst/>
              <a:gdLst>
                <a:gd name="T0" fmla="*/ 7 w 8"/>
                <a:gd name="T1" fmla="*/ 0 h 2"/>
                <a:gd name="T2" fmla="*/ 1 w 8"/>
                <a:gd name="T3" fmla="*/ 0 h 2"/>
                <a:gd name="T4" fmla="*/ 0 w 8"/>
                <a:gd name="T5" fmla="*/ 1 h 2"/>
                <a:gd name="T6" fmla="*/ 1 w 8"/>
                <a:gd name="T7" fmla="*/ 2 h 2"/>
                <a:gd name="T8" fmla="*/ 7 w 8"/>
                <a:gd name="T9" fmla="*/ 2 h 2"/>
                <a:gd name="T10" fmla="*/ 8 w 8"/>
                <a:gd name="T11" fmla="*/ 1 h 2"/>
                <a:gd name="T12" fmla="*/ 7 w 8"/>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7" y="0"/>
                  </a:moveTo>
                  <a:cubicBezTo>
                    <a:pt x="1" y="0"/>
                    <a:pt x="1" y="0"/>
                    <a:pt x="1" y="0"/>
                  </a:cubicBezTo>
                  <a:cubicBezTo>
                    <a:pt x="1" y="0"/>
                    <a:pt x="0" y="1"/>
                    <a:pt x="0" y="1"/>
                  </a:cubicBezTo>
                  <a:cubicBezTo>
                    <a:pt x="0" y="1"/>
                    <a:pt x="1" y="2"/>
                    <a:pt x="1" y="2"/>
                  </a:cubicBezTo>
                  <a:cubicBezTo>
                    <a:pt x="7" y="2"/>
                    <a:pt x="7" y="2"/>
                    <a:pt x="7" y="2"/>
                  </a:cubicBezTo>
                  <a:cubicBezTo>
                    <a:pt x="7" y="2"/>
                    <a:pt x="8" y="1"/>
                    <a:pt x="8" y="1"/>
                  </a:cubicBezTo>
                  <a:cubicBezTo>
                    <a:pt x="8" y="1"/>
                    <a:pt x="7" y="0"/>
                    <a:pt x="7" y="0"/>
                  </a:cubicBezTo>
                </a:path>
              </a:pathLst>
            </a:custGeom>
            <a:solidFill>
              <a:srgbClr val="84A7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336"/>
            <p:cNvSpPr>
              <a:spLocks/>
            </p:cNvSpPr>
            <p:nvPr/>
          </p:nvSpPr>
          <p:spPr bwMode="auto">
            <a:xfrm>
              <a:off x="7059613" y="4202113"/>
              <a:ext cx="38100" cy="6350"/>
            </a:xfrm>
            <a:custGeom>
              <a:avLst/>
              <a:gdLst>
                <a:gd name="T0" fmla="*/ 6 w 7"/>
                <a:gd name="T1" fmla="*/ 0 h 1"/>
                <a:gd name="T2" fmla="*/ 0 w 7"/>
                <a:gd name="T3" fmla="*/ 0 h 1"/>
                <a:gd name="T4" fmla="*/ 0 w 7"/>
                <a:gd name="T5" fmla="*/ 1 h 1"/>
                <a:gd name="T6" fmla="*/ 0 w 7"/>
                <a:gd name="T7" fmla="*/ 1 h 1"/>
                <a:gd name="T8" fmla="*/ 6 w 7"/>
                <a:gd name="T9" fmla="*/ 1 h 1"/>
                <a:gd name="T10" fmla="*/ 7 w 7"/>
                <a:gd name="T11" fmla="*/ 1 h 1"/>
                <a:gd name="T12" fmla="*/ 6 w 7"/>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7" h="1">
                  <a:moveTo>
                    <a:pt x="6" y="0"/>
                  </a:moveTo>
                  <a:cubicBezTo>
                    <a:pt x="0" y="0"/>
                    <a:pt x="0" y="0"/>
                    <a:pt x="0" y="0"/>
                  </a:cubicBezTo>
                  <a:cubicBezTo>
                    <a:pt x="0" y="0"/>
                    <a:pt x="0" y="0"/>
                    <a:pt x="0" y="1"/>
                  </a:cubicBezTo>
                  <a:cubicBezTo>
                    <a:pt x="0" y="1"/>
                    <a:pt x="0" y="1"/>
                    <a:pt x="0" y="1"/>
                  </a:cubicBezTo>
                  <a:cubicBezTo>
                    <a:pt x="6" y="1"/>
                    <a:pt x="6" y="1"/>
                    <a:pt x="6" y="1"/>
                  </a:cubicBezTo>
                  <a:cubicBezTo>
                    <a:pt x="7" y="1"/>
                    <a:pt x="7" y="1"/>
                    <a:pt x="7" y="1"/>
                  </a:cubicBezTo>
                  <a:cubicBezTo>
                    <a:pt x="7" y="0"/>
                    <a:pt x="7" y="0"/>
                    <a:pt x="6" y="0"/>
                  </a:cubicBezTo>
                </a:path>
              </a:pathLst>
            </a:custGeom>
            <a:solidFill>
              <a:srgbClr val="89AB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37"/>
            <p:cNvSpPr>
              <a:spLocks/>
            </p:cNvSpPr>
            <p:nvPr/>
          </p:nvSpPr>
          <p:spPr bwMode="auto">
            <a:xfrm>
              <a:off x="7059613" y="4114800"/>
              <a:ext cx="22225" cy="4763"/>
            </a:xfrm>
            <a:custGeom>
              <a:avLst/>
              <a:gdLst>
                <a:gd name="T0" fmla="*/ 0 w 4"/>
                <a:gd name="T1" fmla="*/ 0 h 1"/>
                <a:gd name="T2" fmla="*/ 0 w 4"/>
                <a:gd name="T3" fmla="*/ 1 h 1"/>
                <a:gd name="T4" fmla="*/ 0 w 4"/>
                <a:gd name="T5" fmla="*/ 1 h 1"/>
                <a:gd name="T6" fmla="*/ 4 w 4"/>
                <a:gd name="T7" fmla="*/ 1 h 1"/>
                <a:gd name="T8" fmla="*/ 0 w 4"/>
                <a:gd name="T9" fmla="*/ 0 h 1"/>
              </a:gdLst>
              <a:ahLst/>
              <a:cxnLst>
                <a:cxn ang="0">
                  <a:pos x="T0" y="T1"/>
                </a:cxn>
                <a:cxn ang="0">
                  <a:pos x="T2" y="T3"/>
                </a:cxn>
                <a:cxn ang="0">
                  <a:pos x="T4" y="T5"/>
                </a:cxn>
                <a:cxn ang="0">
                  <a:pos x="T6" y="T7"/>
                </a:cxn>
                <a:cxn ang="0">
                  <a:pos x="T8" y="T9"/>
                </a:cxn>
              </a:cxnLst>
              <a:rect l="0" t="0" r="r" b="b"/>
              <a:pathLst>
                <a:path w="4" h="1">
                  <a:moveTo>
                    <a:pt x="0" y="0"/>
                  </a:moveTo>
                  <a:cubicBezTo>
                    <a:pt x="0" y="1"/>
                    <a:pt x="0" y="1"/>
                    <a:pt x="0" y="1"/>
                  </a:cubicBezTo>
                  <a:cubicBezTo>
                    <a:pt x="0" y="1"/>
                    <a:pt x="0" y="1"/>
                    <a:pt x="0" y="1"/>
                  </a:cubicBezTo>
                  <a:cubicBezTo>
                    <a:pt x="4" y="1"/>
                    <a:pt x="4" y="1"/>
                    <a:pt x="4" y="1"/>
                  </a:cubicBezTo>
                  <a:cubicBezTo>
                    <a:pt x="2" y="1"/>
                    <a:pt x="1" y="0"/>
                    <a:pt x="0" y="0"/>
                  </a:cubicBezTo>
                </a:path>
              </a:pathLst>
            </a:custGeom>
            <a:solidFill>
              <a:srgbClr val="89AB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338"/>
            <p:cNvSpPr>
              <a:spLocks/>
            </p:cNvSpPr>
            <p:nvPr/>
          </p:nvSpPr>
          <p:spPr bwMode="auto">
            <a:xfrm>
              <a:off x="7104063" y="4157663"/>
              <a:ext cx="44450" cy="6350"/>
            </a:xfrm>
            <a:custGeom>
              <a:avLst/>
              <a:gdLst>
                <a:gd name="T0" fmla="*/ 7 w 8"/>
                <a:gd name="T1" fmla="*/ 0 h 1"/>
                <a:gd name="T2" fmla="*/ 1 w 8"/>
                <a:gd name="T3" fmla="*/ 0 h 1"/>
                <a:gd name="T4" fmla="*/ 0 w 8"/>
                <a:gd name="T5" fmla="*/ 1 h 1"/>
                <a:gd name="T6" fmla="*/ 1 w 8"/>
                <a:gd name="T7" fmla="*/ 1 h 1"/>
                <a:gd name="T8" fmla="*/ 7 w 8"/>
                <a:gd name="T9" fmla="*/ 1 h 1"/>
                <a:gd name="T10" fmla="*/ 8 w 8"/>
                <a:gd name="T11" fmla="*/ 1 h 1"/>
                <a:gd name="T12" fmla="*/ 7 w 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8" h="1">
                  <a:moveTo>
                    <a:pt x="7" y="0"/>
                  </a:moveTo>
                  <a:cubicBezTo>
                    <a:pt x="1" y="0"/>
                    <a:pt x="1" y="0"/>
                    <a:pt x="1" y="0"/>
                  </a:cubicBezTo>
                  <a:cubicBezTo>
                    <a:pt x="1" y="0"/>
                    <a:pt x="0" y="0"/>
                    <a:pt x="0" y="1"/>
                  </a:cubicBezTo>
                  <a:cubicBezTo>
                    <a:pt x="0" y="1"/>
                    <a:pt x="1" y="1"/>
                    <a:pt x="1" y="1"/>
                  </a:cubicBezTo>
                  <a:cubicBezTo>
                    <a:pt x="7" y="1"/>
                    <a:pt x="7" y="1"/>
                    <a:pt x="7" y="1"/>
                  </a:cubicBezTo>
                  <a:cubicBezTo>
                    <a:pt x="7" y="1"/>
                    <a:pt x="8" y="1"/>
                    <a:pt x="8" y="1"/>
                  </a:cubicBezTo>
                  <a:cubicBezTo>
                    <a:pt x="8" y="0"/>
                    <a:pt x="7" y="0"/>
                    <a:pt x="7" y="0"/>
                  </a:cubicBezTo>
                </a:path>
              </a:pathLst>
            </a:custGeom>
            <a:solidFill>
              <a:srgbClr val="89AB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339"/>
            <p:cNvSpPr>
              <a:spLocks/>
            </p:cNvSpPr>
            <p:nvPr/>
          </p:nvSpPr>
          <p:spPr bwMode="auto">
            <a:xfrm>
              <a:off x="7104063" y="4246563"/>
              <a:ext cx="44450" cy="11113"/>
            </a:xfrm>
            <a:custGeom>
              <a:avLst/>
              <a:gdLst>
                <a:gd name="T0" fmla="*/ 7 w 8"/>
                <a:gd name="T1" fmla="*/ 0 h 2"/>
                <a:gd name="T2" fmla="*/ 1 w 8"/>
                <a:gd name="T3" fmla="*/ 0 h 2"/>
                <a:gd name="T4" fmla="*/ 0 w 8"/>
                <a:gd name="T5" fmla="*/ 1 h 2"/>
                <a:gd name="T6" fmla="*/ 1 w 8"/>
                <a:gd name="T7" fmla="*/ 2 h 2"/>
                <a:gd name="T8" fmla="*/ 7 w 8"/>
                <a:gd name="T9" fmla="*/ 2 h 2"/>
                <a:gd name="T10" fmla="*/ 8 w 8"/>
                <a:gd name="T11" fmla="*/ 1 h 2"/>
                <a:gd name="T12" fmla="*/ 7 w 8"/>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7" y="0"/>
                  </a:moveTo>
                  <a:cubicBezTo>
                    <a:pt x="1" y="0"/>
                    <a:pt x="1" y="0"/>
                    <a:pt x="1" y="0"/>
                  </a:cubicBezTo>
                  <a:cubicBezTo>
                    <a:pt x="1" y="0"/>
                    <a:pt x="0" y="1"/>
                    <a:pt x="0" y="1"/>
                  </a:cubicBezTo>
                  <a:cubicBezTo>
                    <a:pt x="0" y="1"/>
                    <a:pt x="1" y="2"/>
                    <a:pt x="1" y="2"/>
                  </a:cubicBezTo>
                  <a:cubicBezTo>
                    <a:pt x="7" y="2"/>
                    <a:pt x="7" y="2"/>
                    <a:pt x="7" y="2"/>
                  </a:cubicBezTo>
                  <a:cubicBezTo>
                    <a:pt x="7" y="2"/>
                    <a:pt x="8" y="1"/>
                    <a:pt x="8" y="1"/>
                  </a:cubicBezTo>
                  <a:cubicBezTo>
                    <a:pt x="8" y="1"/>
                    <a:pt x="7" y="0"/>
                    <a:pt x="7" y="0"/>
                  </a:cubicBezTo>
                </a:path>
              </a:pathLst>
            </a:custGeom>
            <a:solidFill>
              <a:srgbClr val="89AB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340"/>
            <p:cNvSpPr>
              <a:spLocks/>
            </p:cNvSpPr>
            <p:nvPr/>
          </p:nvSpPr>
          <p:spPr bwMode="auto">
            <a:xfrm>
              <a:off x="7153276" y="4202113"/>
              <a:ext cx="38100" cy="6350"/>
            </a:xfrm>
            <a:custGeom>
              <a:avLst/>
              <a:gdLst>
                <a:gd name="T0" fmla="*/ 7 w 7"/>
                <a:gd name="T1" fmla="*/ 0 h 1"/>
                <a:gd name="T2" fmla="*/ 0 w 7"/>
                <a:gd name="T3" fmla="*/ 0 h 1"/>
                <a:gd name="T4" fmla="*/ 0 w 7"/>
                <a:gd name="T5" fmla="*/ 1 h 1"/>
                <a:gd name="T6" fmla="*/ 0 w 7"/>
                <a:gd name="T7" fmla="*/ 1 h 1"/>
                <a:gd name="T8" fmla="*/ 7 w 7"/>
                <a:gd name="T9" fmla="*/ 1 h 1"/>
                <a:gd name="T10" fmla="*/ 7 w 7"/>
                <a:gd name="T11" fmla="*/ 1 h 1"/>
                <a:gd name="T12" fmla="*/ 7 w 7"/>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7" h="1">
                  <a:moveTo>
                    <a:pt x="7" y="0"/>
                  </a:moveTo>
                  <a:cubicBezTo>
                    <a:pt x="0" y="0"/>
                    <a:pt x="0" y="0"/>
                    <a:pt x="0" y="0"/>
                  </a:cubicBezTo>
                  <a:cubicBezTo>
                    <a:pt x="0" y="0"/>
                    <a:pt x="0" y="0"/>
                    <a:pt x="0" y="1"/>
                  </a:cubicBezTo>
                  <a:cubicBezTo>
                    <a:pt x="0" y="1"/>
                    <a:pt x="0" y="1"/>
                    <a:pt x="0" y="1"/>
                  </a:cubicBezTo>
                  <a:cubicBezTo>
                    <a:pt x="7" y="1"/>
                    <a:pt x="7" y="1"/>
                    <a:pt x="7" y="1"/>
                  </a:cubicBezTo>
                  <a:cubicBezTo>
                    <a:pt x="7" y="1"/>
                    <a:pt x="7" y="1"/>
                    <a:pt x="7" y="1"/>
                  </a:cubicBezTo>
                  <a:cubicBezTo>
                    <a:pt x="7" y="0"/>
                    <a:pt x="7" y="0"/>
                    <a:pt x="7" y="0"/>
                  </a:cubicBezTo>
                </a:path>
              </a:pathLst>
            </a:custGeom>
            <a:solidFill>
              <a:srgbClr val="89AB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341"/>
            <p:cNvSpPr>
              <a:spLocks/>
            </p:cNvSpPr>
            <p:nvPr/>
          </p:nvSpPr>
          <p:spPr bwMode="auto">
            <a:xfrm>
              <a:off x="7104063" y="4340225"/>
              <a:ext cx="44450" cy="4763"/>
            </a:xfrm>
            <a:custGeom>
              <a:avLst/>
              <a:gdLst>
                <a:gd name="T0" fmla="*/ 7 w 8"/>
                <a:gd name="T1" fmla="*/ 0 h 1"/>
                <a:gd name="T2" fmla="*/ 1 w 8"/>
                <a:gd name="T3" fmla="*/ 0 h 1"/>
                <a:gd name="T4" fmla="*/ 0 w 8"/>
                <a:gd name="T5" fmla="*/ 0 h 1"/>
                <a:gd name="T6" fmla="*/ 1 w 8"/>
                <a:gd name="T7" fmla="*/ 1 h 1"/>
                <a:gd name="T8" fmla="*/ 7 w 8"/>
                <a:gd name="T9" fmla="*/ 1 h 1"/>
                <a:gd name="T10" fmla="*/ 8 w 8"/>
                <a:gd name="T11" fmla="*/ 0 h 1"/>
                <a:gd name="T12" fmla="*/ 7 w 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8" h="1">
                  <a:moveTo>
                    <a:pt x="7" y="0"/>
                  </a:moveTo>
                  <a:cubicBezTo>
                    <a:pt x="1" y="0"/>
                    <a:pt x="1" y="0"/>
                    <a:pt x="1" y="0"/>
                  </a:cubicBezTo>
                  <a:cubicBezTo>
                    <a:pt x="1" y="0"/>
                    <a:pt x="0" y="0"/>
                    <a:pt x="0" y="0"/>
                  </a:cubicBezTo>
                  <a:cubicBezTo>
                    <a:pt x="0" y="1"/>
                    <a:pt x="1" y="1"/>
                    <a:pt x="1" y="1"/>
                  </a:cubicBezTo>
                  <a:cubicBezTo>
                    <a:pt x="7" y="1"/>
                    <a:pt x="7" y="1"/>
                    <a:pt x="7" y="1"/>
                  </a:cubicBezTo>
                  <a:cubicBezTo>
                    <a:pt x="7" y="1"/>
                    <a:pt x="8" y="1"/>
                    <a:pt x="8" y="0"/>
                  </a:cubicBezTo>
                  <a:cubicBezTo>
                    <a:pt x="8" y="0"/>
                    <a:pt x="7" y="0"/>
                    <a:pt x="7" y="0"/>
                  </a:cubicBezTo>
                </a:path>
              </a:pathLst>
            </a:custGeom>
            <a:solidFill>
              <a:srgbClr val="89AB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342"/>
            <p:cNvSpPr>
              <a:spLocks/>
            </p:cNvSpPr>
            <p:nvPr/>
          </p:nvSpPr>
          <p:spPr bwMode="auto">
            <a:xfrm>
              <a:off x="6731001" y="4157663"/>
              <a:ext cx="42863" cy="6350"/>
            </a:xfrm>
            <a:custGeom>
              <a:avLst/>
              <a:gdLst>
                <a:gd name="T0" fmla="*/ 7 w 8"/>
                <a:gd name="T1" fmla="*/ 0 h 1"/>
                <a:gd name="T2" fmla="*/ 1 w 8"/>
                <a:gd name="T3" fmla="*/ 0 h 1"/>
                <a:gd name="T4" fmla="*/ 0 w 8"/>
                <a:gd name="T5" fmla="*/ 1 h 1"/>
                <a:gd name="T6" fmla="*/ 1 w 8"/>
                <a:gd name="T7" fmla="*/ 1 h 1"/>
                <a:gd name="T8" fmla="*/ 7 w 8"/>
                <a:gd name="T9" fmla="*/ 1 h 1"/>
                <a:gd name="T10" fmla="*/ 8 w 8"/>
                <a:gd name="T11" fmla="*/ 1 h 1"/>
                <a:gd name="T12" fmla="*/ 7 w 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8" h="1">
                  <a:moveTo>
                    <a:pt x="7" y="0"/>
                  </a:moveTo>
                  <a:cubicBezTo>
                    <a:pt x="1" y="0"/>
                    <a:pt x="1" y="0"/>
                    <a:pt x="1" y="0"/>
                  </a:cubicBezTo>
                  <a:cubicBezTo>
                    <a:pt x="1" y="0"/>
                    <a:pt x="0" y="0"/>
                    <a:pt x="0" y="1"/>
                  </a:cubicBezTo>
                  <a:cubicBezTo>
                    <a:pt x="0" y="1"/>
                    <a:pt x="1" y="1"/>
                    <a:pt x="1" y="1"/>
                  </a:cubicBezTo>
                  <a:cubicBezTo>
                    <a:pt x="7" y="1"/>
                    <a:pt x="7" y="1"/>
                    <a:pt x="7" y="1"/>
                  </a:cubicBezTo>
                  <a:cubicBezTo>
                    <a:pt x="7" y="1"/>
                    <a:pt x="8" y="1"/>
                    <a:pt x="8" y="1"/>
                  </a:cubicBezTo>
                  <a:cubicBezTo>
                    <a:pt x="8" y="0"/>
                    <a:pt x="7" y="0"/>
                    <a:pt x="7" y="0"/>
                  </a:cubicBezTo>
                </a:path>
              </a:pathLst>
            </a:custGeom>
            <a:solidFill>
              <a:srgbClr val="84A7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343"/>
            <p:cNvSpPr>
              <a:spLocks/>
            </p:cNvSpPr>
            <p:nvPr/>
          </p:nvSpPr>
          <p:spPr bwMode="auto">
            <a:xfrm>
              <a:off x="6357938" y="4340225"/>
              <a:ext cx="26988" cy="4763"/>
            </a:xfrm>
            <a:custGeom>
              <a:avLst/>
              <a:gdLst>
                <a:gd name="T0" fmla="*/ 5 w 5"/>
                <a:gd name="T1" fmla="*/ 0 h 1"/>
                <a:gd name="T2" fmla="*/ 0 w 5"/>
                <a:gd name="T3" fmla="*/ 0 h 1"/>
                <a:gd name="T4" fmla="*/ 0 w 5"/>
                <a:gd name="T5" fmla="*/ 0 h 1"/>
                <a:gd name="T6" fmla="*/ 0 w 5"/>
                <a:gd name="T7" fmla="*/ 1 h 1"/>
                <a:gd name="T8" fmla="*/ 5 w 5"/>
                <a:gd name="T9" fmla="*/ 1 h 1"/>
                <a:gd name="T10" fmla="*/ 5 w 5"/>
                <a:gd name="T11" fmla="*/ 0 h 1"/>
                <a:gd name="T12" fmla="*/ 5 w 5"/>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 h="1">
                  <a:moveTo>
                    <a:pt x="5" y="0"/>
                  </a:moveTo>
                  <a:cubicBezTo>
                    <a:pt x="0" y="0"/>
                    <a:pt x="0" y="0"/>
                    <a:pt x="0" y="0"/>
                  </a:cubicBezTo>
                  <a:cubicBezTo>
                    <a:pt x="0" y="0"/>
                    <a:pt x="0" y="0"/>
                    <a:pt x="0" y="0"/>
                  </a:cubicBezTo>
                  <a:cubicBezTo>
                    <a:pt x="0" y="1"/>
                    <a:pt x="0" y="1"/>
                    <a:pt x="0" y="1"/>
                  </a:cubicBezTo>
                  <a:cubicBezTo>
                    <a:pt x="5" y="1"/>
                    <a:pt x="5" y="1"/>
                    <a:pt x="5" y="1"/>
                  </a:cubicBezTo>
                  <a:cubicBezTo>
                    <a:pt x="5" y="0"/>
                    <a:pt x="5" y="0"/>
                    <a:pt x="5" y="0"/>
                  </a:cubicBezTo>
                  <a:cubicBezTo>
                    <a:pt x="5" y="0"/>
                    <a:pt x="5" y="0"/>
                    <a:pt x="5" y="0"/>
                  </a:cubicBezTo>
                </a:path>
              </a:pathLst>
            </a:custGeom>
            <a:solidFill>
              <a:srgbClr val="84A7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344"/>
            <p:cNvSpPr>
              <a:spLocks/>
            </p:cNvSpPr>
            <p:nvPr/>
          </p:nvSpPr>
          <p:spPr bwMode="auto">
            <a:xfrm>
              <a:off x="6357938" y="4246563"/>
              <a:ext cx="38100" cy="11113"/>
            </a:xfrm>
            <a:custGeom>
              <a:avLst/>
              <a:gdLst>
                <a:gd name="T0" fmla="*/ 6 w 7"/>
                <a:gd name="T1" fmla="*/ 0 h 2"/>
                <a:gd name="T2" fmla="*/ 0 w 7"/>
                <a:gd name="T3" fmla="*/ 0 h 2"/>
                <a:gd name="T4" fmla="*/ 0 w 7"/>
                <a:gd name="T5" fmla="*/ 1 h 2"/>
                <a:gd name="T6" fmla="*/ 0 w 7"/>
                <a:gd name="T7" fmla="*/ 2 h 2"/>
                <a:gd name="T8" fmla="*/ 6 w 7"/>
                <a:gd name="T9" fmla="*/ 2 h 2"/>
                <a:gd name="T10" fmla="*/ 7 w 7"/>
                <a:gd name="T11" fmla="*/ 1 h 2"/>
                <a:gd name="T12" fmla="*/ 6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6" y="0"/>
                  </a:moveTo>
                  <a:cubicBezTo>
                    <a:pt x="0" y="0"/>
                    <a:pt x="0" y="0"/>
                    <a:pt x="0" y="0"/>
                  </a:cubicBezTo>
                  <a:cubicBezTo>
                    <a:pt x="0" y="0"/>
                    <a:pt x="0" y="1"/>
                    <a:pt x="0" y="1"/>
                  </a:cubicBezTo>
                  <a:cubicBezTo>
                    <a:pt x="0" y="1"/>
                    <a:pt x="0" y="2"/>
                    <a:pt x="0" y="2"/>
                  </a:cubicBezTo>
                  <a:cubicBezTo>
                    <a:pt x="6" y="2"/>
                    <a:pt x="6" y="2"/>
                    <a:pt x="6" y="2"/>
                  </a:cubicBezTo>
                  <a:cubicBezTo>
                    <a:pt x="7" y="2"/>
                    <a:pt x="7" y="1"/>
                    <a:pt x="7" y="1"/>
                  </a:cubicBezTo>
                  <a:cubicBezTo>
                    <a:pt x="7" y="1"/>
                    <a:pt x="7" y="0"/>
                    <a:pt x="6" y="0"/>
                  </a:cubicBezTo>
                </a:path>
              </a:pathLst>
            </a:custGeom>
            <a:solidFill>
              <a:srgbClr val="84A7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345"/>
            <p:cNvSpPr>
              <a:spLocks/>
            </p:cNvSpPr>
            <p:nvPr/>
          </p:nvSpPr>
          <p:spPr bwMode="auto">
            <a:xfrm>
              <a:off x="6308726" y="4202113"/>
              <a:ext cx="38100" cy="6350"/>
            </a:xfrm>
            <a:custGeom>
              <a:avLst/>
              <a:gdLst>
                <a:gd name="T0" fmla="*/ 7 w 7"/>
                <a:gd name="T1" fmla="*/ 0 h 1"/>
                <a:gd name="T2" fmla="*/ 1 w 7"/>
                <a:gd name="T3" fmla="*/ 0 h 1"/>
                <a:gd name="T4" fmla="*/ 0 w 7"/>
                <a:gd name="T5" fmla="*/ 1 h 1"/>
                <a:gd name="T6" fmla="*/ 1 w 7"/>
                <a:gd name="T7" fmla="*/ 1 h 1"/>
                <a:gd name="T8" fmla="*/ 7 w 7"/>
                <a:gd name="T9" fmla="*/ 1 h 1"/>
                <a:gd name="T10" fmla="*/ 7 w 7"/>
                <a:gd name="T11" fmla="*/ 1 h 1"/>
                <a:gd name="T12" fmla="*/ 7 w 7"/>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7" h="1">
                  <a:moveTo>
                    <a:pt x="7" y="0"/>
                  </a:moveTo>
                  <a:cubicBezTo>
                    <a:pt x="1" y="0"/>
                    <a:pt x="1" y="0"/>
                    <a:pt x="1" y="0"/>
                  </a:cubicBezTo>
                  <a:cubicBezTo>
                    <a:pt x="0" y="0"/>
                    <a:pt x="0" y="0"/>
                    <a:pt x="0" y="1"/>
                  </a:cubicBezTo>
                  <a:cubicBezTo>
                    <a:pt x="0" y="1"/>
                    <a:pt x="0" y="1"/>
                    <a:pt x="1" y="1"/>
                  </a:cubicBezTo>
                  <a:cubicBezTo>
                    <a:pt x="7" y="1"/>
                    <a:pt x="7" y="1"/>
                    <a:pt x="7" y="1"/>
                  </a:cubicBezTo>
                  <a:cubicBezTo>
                    <a:pt x="7" y="1"/>
                    <a:pt x="7" y="1"/>
                    <a:pt x="7" y="1"/>
                  </a:cubicBezTo>
                  <a:cubicBezTo>
                    <a:pt x="7" y="0"/>
                    <a:pt x="7" y="0"/>
                    <a:pt x="7" y="0"/>
                  </a:cubicBezTo>
                </a:path>
              </a:pathLst>
            </a:custGeom>
            <a:solidFill>
              <a:srgbClr val="84A7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346"/>
            <p:cNvSpPr>
              <a:spLocks/>
            </p:cNvSpPr>
            <p:nvPr/>
          </p:nvSpPr>
          <p:spPr bwMode="auto">
            <a:xfrm>
              <a:off x="6308726" y="4289425"/>
              <a:ext cx="38100" cy="11113"/>
            </a:xfrm>
            <a:custGeom>
              <a:avLst/>
              <a:gdLst>
                <a:gd name="T0" fmla="*/ 7 w 7"/>
                <a:gd name="T1" fmla="*/ 0 h 2"/>
                <a:gd name="T2" fmla="*/ 1 w 7"/>
                <a:gd name="T3" fmla="*/ 0 h 2"/>
                <a:gd name="T4" fmla="*/ 0 w 7"/>
                <a:gd name="T5" fmla="*/ 1 h 2"/>
                <a:gd name="T6" fmla="*/ 1 w 7"/>
                <a:gd name="T7" fmla="*/ 2 h 2"/>
                <a:gd name="T8" fmla="*/ 7 w 7"/>
                <a:gd name="T9" fmla="*/ 2 h 2"/>
                <a:gd name="T10" fmla="*/ 7 w 7"/>
                <a:gd name="T11" fmla="*/ 1 h 2"/>
                <a:gd name="T12" fmla="*/ 7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7" y="0"/>
                  </a:moveTo>
                  <a:cubicBezTo>
                    <a:pt x="1" y="0"/>
                    <a:pt x="1" y="0"/>
                    <a:pt x="1" y="0"/>
                  </a:cubicBezTo>
                  <a:cubicBezTo>
                    <a:pt x="0" y="0"/>
                    <a:pt x="0" y="1"/>
                    <a:pt x="0" y="1"/>
                  </a:cubicBezTo>
                  <a:cubicBezTo>
                    <a:pt x="0" y="1"/>
                    <a:pt x="0" y="2"/>
                    <a:pt x="1" y="2"/>
                  </a:cubicBezTo>
                  <a:cubicBezTo>
                    <a:pt x="7" y="2"/>
                    <a:pt x="7" y="2"/>
                    <a:pt x="7" y="2"/>
                  </a:cubicBezTo>
                  <a:cubicBezTo>
                    <a:pt x="7" y="2"/>
                    <a:pt x="7" y="1"/>
                    <a:pt x="7" y="1"/>
                  </a:cubicBezTo>
                  <a:cubicBezTo>
                    <a:pt x="7" y="1"/>
                    <a:pt x="7" y="0"/>
                    <a:pt x="7" y="0"/>
                  </a:cubicBezTo>
                </a:path>
              </a:pathLst>
            </a:custGeom>
            <a:solidFill>
              <a:srgbClr val="84A7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347"/>
            <p:cNvSpPr>
              <a:spLocks/>
            </p:cNvSpPr>
            <p:nvPr/>
          </p:nvSpPr>
          <p:spPr bwMode="auto">
            <a:xfrm>
              <a:off x="6369051" y="4157663"/>
              <a:ext cx="26988" cy="6350"/>
            </a:xfrm>
            <a:custGeom>
              <a:avLst/>
              <a:gdLst>
                <a:gd name="T0" fmla="*/ 4 w 5"/>
                <a:gd name="T1" fmla="*/ 0 h 1"/>
                <a:gd name="T2" fmla="*/ 3 w 5"/>
                <a:gd name="T3" fmla="*/ 0 h 1"/>
                <a:gd name="T4" fmla="*/ 0 w 5"/>
                <a:gd name="T5" fmla="*/ 1 h 1"/>
                <a:gd name="T6" fmla="*/ 4 w 5"/>
                <a:gd name="T7" fmla="*/ 1 h 1"/>
                <a:gd name="T8" fmla="*/ 5 w 5"/>
                <a:gd name="T9" fmla="*/ 1 h 1"/>
                <a:gd name="T10" fmla="*/ 4 w 5"/>
                <a:gd name="T11" fmla="*/ 0 h 1"/>
              </a:gdLst>
              <a:ahLst/>
              <a:cxnLst>
                <a:cxn ang="0">
                  <a:pos x="T0" y="T1"/>
                </a:cxn>
                <a:cxn ang="0">
                  <a:pos x="T2" y="T3"/>
                </a:cxn>
                <a:cxn ang="0">
                  <a:pos x="T4" y="T5"/>
                </a:cxn>
                <a:cxn ang="0">
                  <a:pos x="T6" y="T7"/>
                </a:cxn>
                <a:cxn ang="0">
                  <a:pos x="T8" y="T9"/>
                </a:cxn>
                <a:cxn ang="0">
                  <a:pos x="T10" y="T11"/>
                </a:cxn>
              </a:cxnLst>
              <a:rect l="0" t="0" r="r" b="b"/>
              <a:pathLst>
                <a:path w="5" h="1">
                  <a:moveTo>
                    <a:pt x="4" y="0"/>
                  </a:moveTo>
                  <a:cubicBezTo>
                    <a:pt x="3" y="0"/>
                    <a:pt x="3" y="0"/>
                    <a:pt x="3" y="0"/>
                  </a:cubicBezTo>
                  <a:cubicBezTo>
                    <a:pt x="2" y="0"/>
                    <a:pt x="1" y="1"/>
                    <a:pt x="0" y="1"/>
                  </a:cubicBezTo>
                  <a:cubicBezTo>
                    <a:pt x="4" y="1"/>
                    <a:pt x="4" y="1"/>
                    <a:pt x="4" y="1"/>
                  </a:cubicBezTo>
                  <a:cubicBezTo>
                    <a:pt x="5" y="1"/>
                    <a:pt x="5" y="1"/>
                    <a:pt x="5" y="1"/>
                  </a:cubicBezTo>
                  <a:cubicBezTo>
                    <a:pt x="5" y="0"/>
                    <a:pt x="5" y="0"/>
                    <a:pt x="4" y="0"/>
                  </a:cubicBezTo>
                </a:path>
              </a:pathLst>
            </a:custGeom>
            <a:solidFill>
              <a:srgbClr val="84A7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348"/>
            <p:cNvSpPr>
              <a:spLocks/>
            </p:cNvSpPr>
            <p:nvPr/>
          </p:nvSpPr>
          <p:spPr bwMode="auto">
            <a:xfrm>
              <a:off x="6400801" y="4289425"/>
              <a:ext cx="44450" cy="11113"/>
            </a:xfrm>
            <a:custGeom>
              <a:avLst/>
              <a:gdLst>
                <a:gd name="T0" fmla="*/ 7 w 8"/>
                <a:gd name="T1" fmla="*/ 0 h 2"/>
                <a:gd name="T2" fmla="*/ 1 w 8"/>
                <a:gd name="T3" fmla="*/ 0 h 2"/>
                <a:gd name="T4" fmla="*/ 0 w 8"/>
                <a:gd name="T5" fmla="*/ 1 h 2"/>
                <a:gd name="T6" fmla="*/ 1 w 8"/>
                <a:gd name="T7" fmla="*/ 2 h 2"/>
                <a:gd name="T8" fmla="*/ 3 w 8"/>
                <a:gd name="T9" fmla="*/ 2 h 2"/>
                <a:gd name="T10" fmla="*/ 5 w 8"/>
                <a:gd name="T11" fmla="*/ 2 h 2"/>
                <a:gd name="T12" fmla="*/ 7 w 8"/>
                <a:gd name="T13" fmla="*/ 2 h 2"/>
                <a:gd name="T14" fmla="*/ 8 w 8"/>
                <a:gd name="T15" fmla="*/ 1 h 2"/>
                <a:gd name="T16" fmla="*/ 7 w 8"/>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
                  <a:moveTo>
                    <a:pt x="7" y="0"/>
                  </a:moveTo>
                  <a:cubicBezTo>
                    <a:pt x="1" y="0"/>
                    <a:pt x="1" y="0"/>
                    <a:pt x="1" y="0"/>
                  </a:cubicBezTo>
                  <a:cubicBezTo>
                    <a:pt x="0" y="0"/>
                    <a:pt x="0" y="1"/>
                    <a:pt x="0" y="1"/>
                  </a:cubicBezTo>
                  <a:cubicBezTo>
                    <a:pt x="0" y="1"/>
                    <a:pt x="0" y="2"/>
                    <a:pt x="1" y="2"/>
                  </a:cubicBezTo>
                  <a:cubicBezTo>
                    <a:pt x="3" y="2"/>
                    <a:pt x="3" y="2"/>
                    <a:pt x="3" y="2"/>
                  </a:cubicBezTo>
                  <a:cubicBezTo>
                    <a:pt x="4" y="2"/>
                    <a:pt x="4" y="2"/>
                    <a:pt x="5" y="2"/>
                  </a:cubicBezTo>
                  <a:cubicBezTo>
                    <a:pt x="7" y="2"/>
                    <a:pt x="7" y="2"/>
                    <a:pt x="7" y="2"/>
                  </a:cubicBezTo>
                  <a:cubicBezTo>
                    <a:pt x="8" y="1"/>
                    <a:pt x="8" y="1"/>
                    <a:pt x="8" y="1"/>
                  </a:cubicBezTo>
                  <a:cubicBezTo>
                    <a:pt x="8" y="1"/>
                    <a:pt x="7" y="0"/>
                    <a:pt x="7" y="0"/>
                  </a:cubicBezTo>
                </a:path>
              </a:pathLst>
            </a:custGeom>
            <a:solidFill>
              <a:srgbClr val="84A7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349"/>
            <p:cNvSpPr>
              <a:spLocks/>
            </p:cNvSpPr>
            <p:nvPr/>
          </p:nvSpPr>
          <p:spPr bwMode="auto">
            <a:xfrm>
              <a:off x="6450013" y="4157663"/>
              <a:ext cx="39688" cy="6350"/>
            </a:xfrm>
            <a:custGeom>
              <a:avLst/>
              <a:gdLst>
                <a:gd name="T0" fmla="*/ 7 w 7"/>
                <a:gd name="T1" fmla="*/ 0 h 1"/>
                <a:gd name="T2" fmla="*/ 0 w 7"/>
                <a:gd name="T3" fmla="*/ 0 h 1"/>
                <a:gd name="T4" fmla="*/ 0 w 7"/>
                <a:gd name="T5" fmla="*/ 1 h 1"/>
                <a:gd name="T6" fmla="*/ 0 w 7"/>
                <a:gd name="T7" fmla="*/ 1 h 1"/>
                <a:gd name="T8" fmla="*/ 7 w 7"/>
                <a:gd name="T9" fmla="*/ 1 h 1"/>
                <a:gd name="T10" fmla="*/ 7 w 7"/>
                <a:gd name="T11" fmla="*/ 1 h 1"/>
                <a:gd name="T12" fmla="*/ 7 w 7"/>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7" h="1">
                  <a:moveTo>
                    <a:pt x="7" y="0"/>
                  </a:moveTo>
                  <a:cubicBezTo>
                    <a:pt x="0" y="0"/>
                    <a:pt x="0" y="0"/>
                    <a:pt x="0" y="0"/>
                  </a:cubicBezTo>
                  <a:cubicBezTo>
                    <a:pt x="0" y="0"/>
                    <a:pt x="0" y="0"/>
                    <a:pt x="0" y="1"/>
                  </a:cubicBezTo>
                  <a:cubicBezTo>
                    <a:pt x="0" y="1"/>
                    <a:pt x="0" y="1"/>
                    <a:pt x="0" y="1"/>
                  </a:cubicBezTo>
                  <a:cubicBezTo>
                    <a:pt x="7" y="1"/>
                    <a:pt x="7" y="1"/>
                    <a:pt x="7" y="1"/>
                  </a:cubicBezTo>
                  <a:cubicBezTo>
                    <a:pt x="7" y="1"/>
                    <a:pt x="7" y="1"/>
                    <a:pt x="7" y="1"/>
                  </a:cubicBezTo>
                  <a:cubicBezTo>
                    <a:pt x="7" y="0"/>
                    <a:pt x="7" y="0"/>
                    <a:pt x="7" y="0"/>
                  </a:cubicBezTo>
                </a:path>
              </a:pathLst>
            </a:custGeom>
            <a:solidFill>
              <a:srgbClr val="84A7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350"/>
            <p:cNvSpPr>
              <a:spLocks/>
            </p:cNvSpPr>
            <p:nvPr/>
          </p:nvSpPr>
          <p:spPr bwMode="auto">
            <a:xfrm>
              <a:off x="6400801" y="4202113"/>
              <a:ext cx="44450" cy="6350"/>
            </a:xfrm>
            <a:custGeom>
              <a:avLst/>
              <a:gdLst>
                <a:gd name="T0" fmla="*/ 7 w 8"/>
                <a:gd name="T1" fmla="*/ 0 h 1"/>
                <a:gd name="T2" fmla="*/ 1 w 8"/>
                <a:gd name="T3" fmla="*/ 0 h 1"/>
                <a:gd name="T4" fmla="*/ 0 w 8"/>
                <a:gd name="T5" fmla="*/ 1 h 1"/>
                <a:gd name="T6" fmla="*/ 1 w 8"/>
                <a:gd name="T7" fmla="*/ 1 h 1"/>
                <a:gd name="T8" fmla="*/ 7 w 8"/>
                <a:gd name="T9" fmla="*/ 1 h 1"/>
                <a:gd name="T10" fmla="*/ 8 w 8"/>
                <a:gd name="T11" fmla="*/ 1 h 1"/>
                <a:gd name="T12" fmla="*/ 7 w 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8" h="1">
                  <a:moveTo>
                    <a:pt x="7" y="0"/>
                  </a:moveTo>
                  <a:cubicBezTo>
                    <a:pt x="1" y="0"/>
                    <a:pt x="1" y="0"/>
                    <a:pt x="1" y="0"/>
                  </a:cubicBezTo>
                  <a:cubicBezTo>
                    <a:pt x="0" y="0"/>
                    <a:pt x="0" y="0"/>
                    <a:pt x="0" y="1"/>
                  </a:cubicBezTo>
                  <a:cubicBezTo>
                    <a:pt x="0" y="1"/>
                    <a:pt x="0" y="1"/>
                    <a:pt x="1" y="1"/>
                  </a:cubicBezTo>
                  <a:cubicBezTo>
                    <a:pt x="7" y="1"/>
                    <a:pt x="7" y="1"/>
                    <a:pt x="7" y="1"/>
                  </a:cubicBezTo>
                  <a:cubicBezTo>
                    <a:pt x="7" y="1"/>
                    <a:pt x="8" y="1"/>
                    <a:pt x="8" y="1"/>
                  </a:cubicBezTo>
                  <a:cubicBezTo>
                    <a:pt x="8" y="0"/>
                    <a:pt x="7" y="0"/>
                    <a:pt x="7" y="0"/>
                  </a:cubicBezTo>
                </a:path>
              </a:pathLst>
            </a:custGeom>
            <a:solidFill>
              <a:srgbClr val="84A7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351"/>
            <p:cNvSpPr>
              <a:spLocks/>
            </p:cNvSpPr>
            <p:nvPr/>
          </p:nvSpPr>
          <p:spPr bwMode="auto">
            <a:xfrm>
              <a:off x="6165851" y="4340225"/>
              <a:ext cx="42863" cy="4763"/>
            </a:xfrm>
            <a:custGeom>
              <a:avLst/>
              <a:gdLst>
                <a:gd name="T0" fmla="*/ 7 w 8"/>
                <a:gd name="T1" fmla="*/ 0 h 1"/>
                <a:gd name="T2" fmla="*/ 1 w 8"/>
                <a:gd name="T3" fmla="*/ 0 h 1"/>
                <a:gd name="T4" fmla="*/ 0 w 8"/>
                <a:gd name="T5" fmla="*/ 0 h 1"/>
                <a:gd name="T6" fmla="*/ 1 w 8"/>
                <a:gd name="T7" fmla="*/ 1 h 1"/>
                <a:gd name="T8" fmla="*/ 7 w 8"/>
                <a:gd name="T9" fmla="*/ 1 h 1"/>
                <a:gd name="T10" fmla="*/ 8 w 8"/>
                <a:gd name="T11" fmla="*/ 0 h 1"/>
                <a:gd name="T12" fmla="*/ 7 w 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8" h="1">
                  <a:moveTo>
                    <a:pt x="7" y="0"/>
                  </a:moveTo>
                  <a:cubicBezTo>
                    <a:pt x="1" y="0"/>
                    <a:pt x="1" y="0"/>
                    <a:pt x="1" y="0"/>
                  </a:cubicBezTo>
                  <a:cubicBezTo>
                    <a:pt x="1" y="0"/>
                    <a:pt x="0" y="0"/>
                    <a:pt x="0" y="0"/>
                  </a:cubicBezTo>
                  <a:cubicBezTo>
                    <a:pt x="0" y="1"/>
                    <a:pt x="1" y="1"/>
                    <a:pt x="1" y="1"/>
                  </a:cubicBezTo>
                  <a:cubicBezTo>
                    <a:pt x="7" y="1"/>
                    <a:pt x="7" y="1"/>
                    <a:pt x="7" y="1"/>
                  </a:cubicBezTo>
                  <a:cubicBezTo>
                    <a:pt x="7" y="1"/>
                    <a:pt x="8" y="1"/>
                    <a:pt x="8" y="0"/>
                  </a:cubicBezTo>
                  <a:cubicBezTo>
                    <a:pt x="8" y="0"/>
                    <a:pt x="7" y="0"/>
                    <a:pt x="7" y="0"/>
                  </a:cubicBezTo>
                </a:path>
              </a:pathLst>
            </a:custGeom>
            <a:solidFill>
              <a:srgbClr val="84A7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352"/>
            <p:cNvSpPr>
              <a:spLocks/>
            </p:cNvSpPr>
            <p:nvPr/>
          </p:nvSpPr>
          <p:spPr bwMode="auto">
            <a:xfrm>
              <a:off x="6257926" y="4246563"/>
              <a:ext cx="44450" cy="11113"/>
            </a:xfrm>
            <a:custGeom>
              <a:avLst/>
              <a:gdLst>
                <a:gd name="T0" fmla="*/ 7 w 8"/>
                <a:gd name="T1" fmla="*/ 0 h 2"/>
                <a:gd name="T2" fmla="*/ 1 w 8"/>
                <a:gd name="T3" fmla="*/ 0 h 2"/>
                <a:gd name="T4" fmla="*/ 0 w 8"/>
                <a:gd name="T5" fmla="*/ 1 h 2"/>
                <a:gd name="T6" fmla="*/ 1 w 8"/>
                <a:gd name="T7" fmla="*/ 2 h 2"/>
                <a:gd name="T8" fmla="*/ 7 w 8"/>
                <a:gd name="T9" fmla="*/ 2 h 2"/>
                <a:gd name="T10" fmla="*/ 8 w 8"/>
                <a:gd name="T11" fmla="*/ 1 h 2"/>
                <a:gd name="T12" fmla="*/ 7 w 8"/>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7" y="0"/>
                  </a:moveTo>
                  <a:cubicBezTo>
                    <a:pt x="1" y="0"/>
                    <a:pt x="1" y="0"/>
                    <a:pt x="1" y="0"/>
                  </a:cubicBezTo>
                  <a:cubicBezTo>
                    <a:pt x="1" y="0"/>
                    <a:pt x="0" y="1"/>
                    <a:pt x="0" y="1"/>
                  </a:cubicBezTo>
                  <a:cubicBezTo>
                    <a:pt x="0" y="1"/>
                    <a:pt x="1" y="2"/>
                    <a:pt x="1" y="2"/>
                  </a:cubicBezTo>
                  <a:cubicBezTo>
                    <a:pt x="7" y="2"/>
                    <a:pt x="7" y="2"/>
                    <a:pt x="7" y="2"/>
                  </a:cubicBezTo>
                  <a:cubicBezTo>
                    <a:pt x="8" y="2"/>
                    <a:pt x="8" y="1"/>
                    <a:pt x="8" y="1"/>
                  </a:cubicBezTo>
                  <a:cubicBezTo>
                    <a:pt x="8" y="1"/>
                    <a:pt x="8" y="0"/>
                    <a:pt x="7" y="0"/>
                  </a:cubicBezTo>
                </a:path>
              </a:pathLst>
            </a:custGeom>
            <a:solidFill>
              <a:srgbClr val="84A7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353"/>
            <p:cNvSpPr>
              <a:spLocks/>
            </p:cNvSpPr>
            <p:nvPr/>
          </p:nvSpPr>
          <p:spPr bwMode="auto">
            <a:xfrm>
              <a:off x="6257926" y="4340225"/>
              <a:ext cx="44450" cy="4763"/>
            </a:xfrm>
            <a:custGeom>
              <a:avLst/>
              <a:gdLst>
                <a:gd name="T0" fmla="*/ 7 w 8"/>
                <a:gd name="T1" fmla="*/ 0 h 1"/>
                <a:gd name="T2" fmla="*/ 1 w 8"/>
                <a:gd name="T3" fmla="*/ 0 h 1"/>
                <a:gd name="T4" fmla="*/ 0 w 8"/>
                <a:gd name="T5" fmla="*/ 0 h 1"/>
                <a:gd name="T6" fmla="*/ 1 w 8"/>
                <a:gd name="T7" fmla="*/ 1 h 1"/>
                <a:gd name="T8" fmla="*/ 7 w 8"/>
                <a:gd name="T9" fmla="*/ 1 h 1"/>
                <a:gd name="T10" fmla="*/ 8 w 8"/>
                <a:gd name="T11" fmla="*/ 0 h 1"/>
                <a:gd name="T12" fmla="*/ 7 w 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8" h="1">
                  <a:moveTo>
                    <a:pt x="7" y="0"/>
                  </a:moveTo>
                  <a:cubicBezTo>
                    <a:pt x="1" y="0"/>
                    <a:pt x="1" y="0"/>
                    <a:pt x="1" y="0"/>
                  </a:cubicBezTo>
                  <a:cubicBezTo>
                    <a:pt x="1" y="0"/>
                    <a:pt x="0" y="0"/>
                    <a:pt x="0" y="0"/>
                  </a:cubicBezTo>
                  <a:cubicBezTo>
                    <a:pt x="0" y="1"/>
                    <a:pt x="1" y="1"/>
                    <a:pt x="1" y="1"/>
                  </a:cubicBezTo>
                  <a:cubicBezTo>
                    <a:pt x="7" y="1"/>
                    <a:pt x="7" y="1"/>
                    <a:pt x="7" y="1"/>
                  </a:cubicBezTo>
                  <a:cubicBezTo>
                    <a:pt x="8" y="1"/>
                    <a:pt x="8" y="1"/>
                    <a:pt x="8" y="0"/>
                  </a:cubicBezTo>
                  <a:cubicBezTo>
                    <a:pt x="8" y="0"/>
                    <a:pt x="8" y="0"/>
                    <a:pt x="7" y="0"/>
                  </a:cubicBezTo>
                </a:path>
              </a:pathLst>
            </a:custGeom>
            <a:solidFill>
              <a:srgbClr val="84A7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354"/>
            <p:cNvSpPr>
              <a:spLocks/>
            </p:cNvSpPr>
            <p:nvPr/>
          </p:nvSpPr>
          <p:spPr bwMode="auto">
            <a:xfrm>
              <a:off x="6215063" y="4289425"/>
              <a:ext cx="38100" cy="11113"/>
            </a:xfrm>
            <a:custGeom>
              <a:avLst/>
              <a:gdLst>
                <a:gd name="T0" fmla="*/ 7 w 7"/>
                <a:gd name="T1" fmla="*/ 0 h 2"/>
                <a:gd name="T2" fmla="*/ 1 w 7"/>
                <a:gd name="T3" fmla="*/ 0 h 2"/>
                <a:gd name="T4" fmla="*/ 0 w 7"/>
                <a:gd name="T5" fmla="*/ 1 h 2"/>
                <a:gd name="T6" fmla="*/ 1 w 7"/>
                <a:gd name="T7" fmla="*/ 2 h 2"/>
                <a:gd name="T8" fmla="*/ 7 w 7"/>
                <a:gd name="T9" fmla="*/ 2 h 2"/>
                <a:gd name="T10" fmla="*/ 7 w 7"/>
                <a:gd name="T11" fmla="*/ 1 h 2"/>
                <a:gd name="T12" fmla="*/ 7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7" y="0"/>
                  </a:moveTo>
                  <a:cubicBezTo>
                    <a:pt x="1" y="0"/>
                    <a:pt x="1" y="0"/>
                    <a:pt x="1" y="0"/>
                  </a:cubicBezTo>
                  <a:cubicBezTo>
                    <a:pt x="0" y="0"/>
                    <a:pt x="0" y="1"/>
                    <a:pt x="0" y="1"/>
                  </a:cubicBezTo>
                  <a:cubicBezTo>
                    <a:pt x="0" y="1"/>
                    <a:pt x="0" y="2"/>
                    <a:pt x="1" y="2"/>
                  </a:cubicBezTo>
                  <a:cubicBezTo>
                    <a:pt x="7" y="2"/>
                    <a:pt x="7" y="2"/>
                    <a:pt x="7" y="2"/>
                  </a:cubicBezTo>
                  <a:cubicBezTo>
                    <a:pt x="7" y="2"/>
                    <a:pt x="7" y="1"/>
                    <a:pt x="7" y="1"/>
                  </a:cubicBezTo>
                  <a:cubicBezTo>
                    <a:pt x="7" y="1"/>
                    <a:pt x="7" y="0"/>
                    <a:pt x="7" y="0"/>
                  </a:cubicBezTo>
                </a:path>
              </a:pathLst>
            </a:custGeom>
            <a:solidFill>
              <a:srgbClr val="84A7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355"/>
            <p:cNvSpPr>
              <a:spLocks/>
            </p:cNvSpPr>
            <p:nvPr/>
          </p:nvSpPr>
          <p:spPr bwMode="auto">
            <a:xfrm>
              <a:off x="6494463" y="4114800"/>
              <a:ext cx="44450" cy="4763"/>
            </a:xfrm>
            <a:custGeom>
              <a:avLst/>
              <a:gdLst>
                <a:gd name="T0" fmla="*/ 7 w 8"/>
                <a:gd name="T1" fmla="*/ 0 h 1"/>
                <a:gd name="T2" fmla="*/ 4 w 8"/>
                <a:gd name="T3" fmla="*/ 0 h 1"/>
                <a:gd name="T4" fmla="*/ 0 w 8"/>
                <a:gd name="T5" fmla="*/ 1 h 1"/>
                <a:gd name="T6" fmla="*/ 1 w 8"/>
                <a:gd name="T7" fmla="*/ 1 h 1"/>
                <a:gd name="T8" fmla="*/ 7 w 8"/>
                <a:gd name="T9" fmla="*/ 1 h 1"/>
                <a:gd name="T10" fmla="*/ 8 w 8"/>
                <a:gd name="T11" fmla="*/ 1 h 1"/>
                <a:gd name="T12" fmla="*/ 7 w 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8" h="1">
                  <a:moveTo>
                    <a:pt x="7" y="0"/>
                  </a:moveTo>
                  <a:cubicBezTo>
                    <a:pt x="4" y="0"/>
                    <a:pt x="4" y="0"/>
                    <a:pt x="4" y="0"/>
                  </a:cubicBezTo>
                  <a:cubicBezTo>
                    <a:pt x="3" y="0"/>
                    <a:pt x="2" y="1"/>
                    <a:pt x="0" y="1"/>
                  </a:cubicBezTo>
                  <a:cubicBezTo>
                    <a:pt x="1" y="1"/>
                    <a:pt x="1" y="1"/>
                    <a:pt x="1" y="1"/>
                  </a:cubicBezTo>
                  <a:cubicBezTo>
                    <a:pt x="7" y="1"/>
                    <a:pt x="7" y="1"/>
                    <a:pt x="7" y="1"/>
                  </a:cubicBezTo>
                  <a:cubicBezTo>
                    <a:pt x="7" y="1"/>
                    <a:pt x="8" y="1"/>
                    <a:pt x="8" y="1"/>
                  </a:cubicBezTo>
                  <a:cubicBezTo>
                    <a:pt x="8" y="0"/>
                    <a:pt x="7" y="0"/>
                    <a:pt x="7" y="0"/>
                  </a:cubicBezTo>
                </a:path>
              </a:pathLst>
            </a:custGeom>
            <a:solidFill>
              <a:srgbClr val="84A7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356"/>
            <p:cNvSpPr>
              <a:spLocks/>
            </p:cNvSpPr>
            <p:nvPr/>
          </p:nvSpPr>
          <p:spPr bwMode="auto">
            <a:xfrm>
              <a:off x="6637338" y="4340225"/>
              <a:ext cx="38100" cy="0"/>
            </a:xfrm>
            <a:custGeom>
              <a:avLst/>
              <a:gdLst>
                <a:gd name="T0" fmla="*/ 7 w 7"/>
                <a:gd name="T1" fmla="*/ 1 w 7"/>
                <a:gd name="T2" fmla="*/ 0 w 7"/>
                <a:gd name="T3" fmla="*/ 5 w 7"/>
                <a:gd name="T4" fmla="*/ 7 w 7"/>
                <a:gd name="T5" fmla="*/ 7 w 7"/>
                <a:gd name="T6" fmla="*/ 7 w 7"/>
              </a:gdLst>
              <a:ahLst/>
              <a:cxnLst>
                <a:cxn ang="0">
                  <a:pos x="T0" y="0"/>
                </a:cxn>
                <a:cxn ang="0">
                  <a:pos x="T1" y="0"/>
                </a:cxn>
                <a:cxn ang="0">
                  <a:pos x="T2" y="0"/>
                </a:cxn>
                <a:cxn ang="0">
                  <a:pos x="T3" y="0"/>
                </a:cxn>
                <a:cxn ang="0">
                  <a:pos x="T4" y="0"/>
                </a:cxn>
                <a:cxn ang="0">
                  <a:pos x="T5" y="0"/>
                </a:cxn>
                <a:cxn ang="0">
                  <a:pos x="T6" y="0"/>
                </a:cxn>
              </a:cxnLst>
              <a:rect l="0" t="0" r="r" b="b"/>
              <a:pathLst>
                <a:path w="7">
                  <a:moveTo>
                    <a:pt x="7" y="0"/>
                  </a:moveTo>
                  <a:cubicBezTo>
                    <a:pt x="1" y="0"/>
                    <a:pt x="1" y="0"/>
                    <a:pt x="1" y="0"/>
                  </a:cubicBezTo>
                  <a:cubicBezTo>
                    <a:pt x="1" y="0"/>
                    <a:pt x="0" y="0"/>
                    <a:pt x="0" y="0"/>
                  </a:cubicBezTo>
                  <a:cubicBezTo>
                    <a:pt x="5" y="0"/>
                    <a:pt x="5" y="0"/>
                    <a:pt x="5" y="0"/>
                  </a:cubicBezTo>
                  <a:cubicBezTo>
                    <a:pt x="6" y="0"/>
                    <a:pt x="7" y="0"/>
                    <a:pt x="7" y="0"/>
                  </a:cubicBezTo>
                  <a:cubicBezTo>
                    <a:pt x="7" y="0"/>
                    <a:pt x="7" y="0"/>
                    <a:pt x="7" y="0"/>
                  </a:cubicBezTo>
                  <a:cubicBezTo>
                    <a:pt x="7" y="0"/>
                    <a:pt x="7" y="0"/>
                    <a:pt x="7" y="0"/>
                  </a:cubicBezTo>
                </a:path>
              </a:pathLst>
            </a:custGeom>
            <a:solidFill>
              <a:srgbClr val="84A7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357"/>
            <p:cNvSpPr>
              <a:spLocks/>
            </p:cNvSpPr>
            <p:nvPr/>
          </p:nvSpPr>
          <p:spPr bwMode="auto">
            <a:xfrm>
              <a:off x="6588126" y="4289425"/>
              <a:ext cx="44450" cy="11113"/>
            </a:xfrm>
            <a:custGeom>
              <a:avLst/>
              <a:gdLst>
                <a:gd name="T0" fmla="*/ 7 w 8"/>
                <a:gd name="T1" fmla="*/ 0 h 2"/>
                <a:gd name="T2" fmla="*/ 1 w 8"/>
                <a:gd name="T3" fmla="*/ 0 h 2"/>
                <a:gd name="T4" fmla="*/ 0 w 8"/>
                <a:gd name="T5" fmla="*/ 1 h 2"/>
                <a:gd name="T6" fmla="*/ 1 w 8"/>
                <a:gd name="T7" fmla="*/ 2 h 2"/>
                <a:gd name="T8" fmla="*/ 7 w 8"/>
                <a:gd name="T9" fmla="*/ 2 h 2"/>
                <a:gd name="T10" fmla="*/ 8 w 8"/>
                <a:gd name="T11" fmla="*/ 1 h 2"/>
                <a:gd name="T12" fmla="*/ 7 w 8"/>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7" y="0"/>
                  </a:moveTo>
                  <a:cubicBezTo>
                    <a:pt x="1" y="0"/>
                    <a:pt x="1" y="0"/>
                    <a:pt x="1" y="0"/>
                  </a:cubicBezTo>
                  <a:cubicBezTo>
                    <a:pt x="1" y="0"/>
                    <a:pt x="0" y="1"/>
                    <a:pt x="0" y="1"/>
                  </a:cubicBezTo>
                  <a:cubicBezTo>
                    <a:pt x="0" y="1"/>
                    <a:pt x="1" y="2"/>
                    <a:pt x="1" y="2"/>
                  </a:cubicBezTo>
                  <a:cubicBezTo>
                    <a:pt x="7" y="2"/>
                    <a:pt x="7" y="2"/>
                    <a:pt x="7" y="2"/>
                  </a:cubicBezTo>
                  <a:cubicBezTo>
                    <a:pt x="8" y="2"/>
                    <a:pt x="8" y="1"/>
                    <a:pt x="8" y="1"/>
                  </a:cubicBezTo>
                  <a:cubicBezTo>
                    <a:pt x="8" y="1"/>
                    <a:pt x="8" y="0"/>
                    <a:pt x="7" y="0"/>
                  </a:cubicBezTo>
                </a:path>
              </a:pathLst>
            </a:custGeom>
            <a:solidFill>
              <a:srgbClr val="84A7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358"/>
            <p:cNvSpPr>
              <a:spLocks/>
            </p:cNvSpPr>
            <p:nvPr/>
          </p:nvSpPr>
          <p:spPr bwMode="auto">
            <a:xfrm>
              <a:off x="6637338" y="4246563"/>
              <a:ext cx="38100" cy="11113"/>
            </a:xfrm>
            <a:custGeom>
              <a:avLst/>
              <a:gdLst>
                <a:gd name="T0" fmla="*/ 7 w 7"/>
                <a:gd name="T1" fmla="*/ 0 h 2"/>
                <a:gd name="T2" fmla="*/ 1 w 7"/>
                <a:gd name="T3" fmla="*/ 0 h 2"/>
                <a:gd name="T4" fmla="*/ 0 w 7"/>
                <a:gd name="T5" fmla="*/ 1 h 2"/>
                <a:gd name="T6" fmla="*/ 1 w 7"/>
                <a:gd name="T7" fmla="*/ 2 h 2"/>
                <a:gd name="T8" fmla="*/ 7 w 7"/>
                <a:gd name="T9" fmla="*/ 2 h 2"/>
                <a:gd name="T10" fmla="*/ 7 w 7"/>
                <a:gd name="T11" fmla="*/ 1 h 2"/>
                <a:gd name="T12" fmla="*/ 7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7" y="0"/>
                  </a:moveTo>
                  <a:cubicBezTo>
                    <a:pt x="1" y="0"/>
                    <a:pt x="1" y="0"/>
                    <a:pt x="1" y="0"/>
                  </a:cubicBezTo>
                  <a:cubicBezTo>
                    <a:pt x="0" y="0"/>
                    <a:pt x="0" y="1"/>
                    <a:pt x="0" y="1"/>
                  </a:cubicBezTo>
                  <a:cubicBezTo>
                    <a:pt x="0" y="1"/>
                    <a:pt x="0" y="2"/>
                    <a:pt x="1" y="2"/>
                  </a:cubicBezTo>
                  <a:cubicBezTo>
                    <a:pt x="7" y="2"/>
                    <a:pt x="7" y="2"/>
                    <a:pt x="7" y="2"/>
                  </a:cubicBezTo>
                  <a:cubicBezTo>
                    <a:pt x="7" y="2"/>
                    <a:pt x="7" y="1"/>
                    <a:pt x="7" y="1"/>
                  </a:cubicBezTo>
                  <a:cubicBezTo>
                    <a:pt x="7" y="1"/>
                    <a:pt x="7" y="0"/>
                    <a:pt x="7" y="0"/>
                  </a:cubicBezTo>
                </a:path>
              </a:pathLst>
            </a:custGeom>
            <a:solidFill>
              <a:srgbClr val="84A7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359"/>
            <p:cNvSpPr>
              <a:spLocks/>
            </p:cNvSpPr>
            <p:nvPr/>
          </p:nvSpPr>
          <p:spPr bwMode="auto">
            <a:xfrm>
              <a:off x="6637338" y="4157663"/>
              <a:ext cx="38100" cy="6350"/>
            </a:xfrm>
            <a:custGeom>
              <a:avLst/>
              <a:gdLst>
                <a:gd name="T0" fmla="*/ 7 w 7"/>
                <a:gd name="T1" fmla="*/ 0 h 1"/>
                <a:gd name="T2" fmla="*/ 1 w 7"/>
                <a:gd name="T3" fmla="*/ 0 h 1"/>
                <a:gd name="T4" fmla="*/ 0 w 7"/>
                <a:gd name="T5" fmla="*/ 1 h 1"/>
                <a:gd name="T6" fmla="*/ 1 w 7"/>
                <a:gd name="T7" fmla="*/ 1 h 1"/>
                <a:gd name="T8" fmla="*/ 7 w 7"/>
                <a:gd name="T9" fmla="*/ 1 h 1"/>
                <a:gd name="T10" fmla="*/ 7 w 7"/>
                <a:gd name="T11" fmla="*/ 1 h 1"/>
                <a:gd name="T12" fmla="*/ 7 w 7"/>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7" h="1">
                  <a:moveTo>
                    <a:pt x="7" y="0"/>
                  </a:moveTo>
                  <a:cubicBezTo>
                    <a:pt x="1" y="0"/>
                    <a:pt x="1" y="0"/>
                    <a:pt x="1" y="0"/>
                  </a:cubicBezTo>
                  <a:cubicBezTo>
                    <a:pt x="0" y="0"/>
                    <a:pt x="0" y="0"/>
                    <a:pt x="0" y="1"/>
                  </a:cubicBezTo>
                  <a:cubicBezTo>
                    <a:pt x="0" y="1"/>
                    <a:pt x="0" y="1"/>
                    <a:pt x="1" y="1"/>
                  </a:cubicBezTo>
                  <a:cubicBezTo>
                    <a:pt x="7" y="1"/>
                    <a:pt x="7" y="1"/>
                    <a:pt x="7" y="1"/>
                  </a:cubicBezTo>
                  <a:cubicBezTo>
                    <a:pt x="7" y="1"/>
                    <a:pt x="7" y="1"/>
                    <a:pt x="7" y="1"/>
                  </a:cubicBezTo>
                  <a:cubicBezTo>
                    <a:pt x="7" y="0"/>
                    <a:pt x="7" y="0"/>
                    <a:pt x="7" y="0"/>
                  </a:cubicBezTo>
                </a:path>
              </a:pathLst>
            </a:custGeom>
            <a:solidFill>
              <a:srgbClr val="84A7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360"/>
            <p:cNvSpPr>
              <a:spLocks/>
            </p:cNvSpPr>
            <p:nvPr/>
          </p:nvSpPr>
          <p:spPr bwMode="auto">
            <a:xfrm>
              <a:off x="6686551" y="4289425"/>
              <a:ext cx="38100" cy="11113"/>
            </a:xfrm>
            <a:custGeom>
              <a:avLst/>
              <a:gdLst>
                <a:gd name="T0" fmla="*/ 6 w 7"/>
                <a:gd name="T1" fmla="*/ 0 h 2"/>
                <a:gd name="T2" fmla="*/ 0 w 7"/>
                <a:gd name="T3" fmla="*/ 0 h 2"/>
                <a:gd name="T4" fmla="*/ 0 w 7"/>
                <a:gd name="T5" fmla="*/ 1 h 2"/>
                <a:gd name="T6" fmla="*/ 0 w 7"/>
                <a:gd name="T7" fmla="*/ 2 h 2"/>
                <a:gd name="T8" fmla="*/ 6 w 7"/>
                <a:gd name="T9" fmla="*/ 2 h 2"/>
                <a:gd name="T10" fmla="*/ 7 w 7"/>
                <a:gd name="T11" fmla="*/ 1 h 2"/>
                <a:gd name="T12" fmla="*/ 6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6" y="0"/>
                  </a:moveTo>
                  <a:cubicBezTo>
                    <a:pt x="0" y="0"/>
                    <a:pt x="0" y="0"/>
                    <a:pt x="0" y="0"/>
                  </a:cubicBezTo>
                  <a:cubicBezTo>
                    <a:pt x="0" y="0"/>
                    <a:pt x="0" y="1"/>
                    <a:pt x="0" y="1"/>
                  </a:cubicBezTo>
                  <a:cubicBezTo>
                    <a:pt x="0" y="1"/>
                    <a:pt x="0" y="2"/>
                    <a:pt x="0" y="2"/>
                  </a:cubicBezTo>
                  <a:cubicBezTo>
                    <a:pt x="6" y="2"/>
                    <a:pt x="6" y="2"/>
                    <a:pt x="6" y="2"/>
                  </a:cubicBezTo>
                  <a:cubicBezTo>
                    <a:pt x="7" y="2"/>
                    <a:pt x="7" y="1"/>
                    <a:pt x="7" y="1"/>
                  </a:cubicBezTo>
                  <a:cubicBezTo>
                    <a:pt x="7" y="1"/>
                    <a:pt x="7" y="0"/>
                    <a:pt x="6" y="0"/>
                  </a:cubicBezTo>
                </a:path>
              </a:pathLst>
            </a:custGeom>
            <a:solidFill>
              <a:srgbClr val="84A7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361"/>
            <p:cNvSpPr>
              <a:spLocks/>
            </p:cNvSpPr>
            <p:nvPr/>
          </p:nvSpPr>
          <p:spPr bwMode="auto">
            <a:xfrm>
              <a:off x="6686551" y="4114800"/>
              <a:ext cx="38100" cy="4763"/>
            </a:xfrm>
            <a:custGeom>
              <a:avLst/>
              <a:gdLst>
                <a:gd name="T0" fmla="*/ 6 w 7"/>
                <a:gd name="T1" fmla="*/ 0 h 1"/>
                <a:gd name="T2" fmla="*/ 0 w 7"/>
                <a:gd name="T3" fmla="*/ 0 h 1"/>
                <a:gd name="T4" fmla="*/ 0 w 7"/>
                <a:gd name="T5" fmla="*/ 1 h 1"/>
                <a:gd name="T6" fmla="*/ 0 w 7"/>
                <a:gd name="T7" fmla="*/ 1 h 1"/>
                <a:gd name="T8" fmla="*/ 6 w 7"/>
                <a:gd name="T9" fmla="*/ 1 h 1"/>
                <a:gd name="T10" fmla="*/ 7 w 7"/>
                <a:gd name="T11" fmla="*/ 1 h 1"/>
                <a:gd name="T12" fmla="*/ 6 w 7"/>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7" h="1">
                  <a:moveTo>
                    <a:pt x="6" y="0"/>
                  </a:moveTo>
                  <a:cubicBezTo>
                    <a:pt x="0" y="0"/>
                    <a:pt x="0" y="0"/>
                    <a:pt x="0" y="0"/>
                  </a:cubicBezTo>
                  <a:cubicBezTo>
                    <a:pt x="0" y="0"/>
                    <a:pt x="0" y="0"/>
                    <a:pt x="0" y="1"/>
                  </a:cubicBezTo>
                  <a:cubicBezTo>
                    <a:pt x="0" y="1"/>
                    <a:pt x="0" y="1"/>
                    <a:pt x="0" y="1"/>
                  </a:cubicBezTo>
                  <a:cubicBezTo>
                    <a:pt x="6" y="1"/>
                    <a:pt x="6" y="1"/>
                    <a:pt x="6" y="1"/>
                  </a:cubicBezTo>
                  <a:cubicBezTo>
                    <a:pt x="7" y="1"/>
                    <a:pt x="7" y="1"/>
                    <a:pt x="7" y="1"/>
                  </a:cubicBezTo>
                  <a:cubicBezTo>
                    <a:pt x="7" y="0"/>
                    <a:pt x="7" y="0"/>
                    <a:pt x="6" y="0"/>
                  </a:cubicBezTo>
                </a:path>
              </a:pathLst>
            </a:custGeom>
            <a:solidFill>
              <a:srgbClr val="84A7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362"/>
            <p:cNvSpPr>
              <a:spLocks/>
            </p:cNvSpPr>
            <p:nvPr/>
          </p:nvSpPr>
          <p:spPr bwMode="auto">
            <a:xfrm>
              <a:off x="6450013" y="4246563"/>
              <a:ext cx="39688" cy="11113"/>
            </a:xfrm>
            <a:custGeom>
              <a:avLst/>
              <a:gdLst>
                <a:gd name="T0" fmla="*/ 7 w 7"/>
                <a:gd name="T1" fmla="*/ 0 h 2"/>
                <a:gd name="T2" fmla="*/ 0 w 7"/>
                <a:gd name="T3" fmla="*/ 0 h 2"/>
                <a:gd name="T4" fmla="*/ 0 w 7"/>
                <a:gd name="T5" fmla="*/ 1 h 2"/>
                <a:gd name="T6" fmla="*/ 0 w 7"/>
                <a:gd name="T7" fmla="*/ 2 h 2"/>
                <a:gd name="T8" fmla="*/ 7 w 7"/>
                <a:gd name="T9" fmla="*/ 2 h 2"/>
                <a:gd name="T10" fmla="*/ 7 w 7"/>
                <a:gd name="T11" fmla="*/ 1 h 2"/>
                <a:gd name="T12" fmla="*/ 7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7" y="0"/>
                  </a:moveTo>
                  <a:cubicBezTo>
                    <a:pt x="0" y="0"/>
                    <a:pt x="0" y="0"/>
                    <a:pt x="0" y="0"/>
                  </a:cubicBezTo>
                  <a:cubicBezTo>
                    <a:pt x="0" y="0"/>
                    <a:pt x="0" y="1"/>
                    <a:pt x="0" y="1"/>
                  </a:cubicBezTo>
                  <a:cubicBezTo>
                    <a:pt x="0" y="1"/>
                    <a:pt x="0" y="2"/>
                    <a:pt x="0" y="2"/>
                  </a:cubicBezTo>
                  <a:cubicBezTo>
                    <a:pt x="7" y="2"/>
                    <a:pt x="7" y="2"/>
                    <a:pt x="7" y="2"/>
                  </a:cubicBezTo>
                  <a:cubicBezTo>
                    <a:pt x="7" y="2"/>
                    <a:pt x="7" y="1"/>
                    <a:pt x="7" y="1"/>
                  </a:cubicBezTo>
                  <a:cubicBezTo>
                    <a:pt x="7" y="1"/>
                    <a:pt x="7" y="0"/>
                    <a:pt x="7" y="0"/>
                  </a:cubicBezTo>
                </a:path>
              </a:pathLst>
            </a:custGeom>
            <a:solidFill>
              <a:srgbClr val="84A7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363"/>
            <p:cNvSpPr>
              <a:spLocks/>
            </p:cNvSpPr>
            <p:nvPr/>
          </p:nvSpPr>
          <p:spPr bwMode="auto">
            <a:xfrm>
              <a:off x="6686551" y="4202113"/>
              <a:ext cx="38100" cy="6350"/>
            </a:xfrm>
            <a:custGeom>
              <a:avLst/>
              <a:gdLst>
                <a:gd name="T0" fmla="*/ 6 w 7"/>
                <a:gd name="T1" fmla="*/ 0 h 1"/>
                <a:gd name="T2" fmla="*/ 0 w 7"/>
                <a:gd name="T3" fmla="*/ 0 h 1"/>
                <a:gd name="T4" fmla="*/ 0 w 7"/>
                <a:gd name="T5" fmla="*/ 1 h 1"/>
                <a:gd name="T6" fmla="*/ 0 w 7"/>
                <a:gd name="T7" fmla="*/ 1 h 1"/>
                <a:gd name="T8" fmla="*/ 6 w 7"/>
                <a:gd name="T9" fmla="*/ 1 h 1"/>
                <a:gd name="T10" fmla="*/ 7 w 7"/>
                <a:gd name="T11" fmla="*/ 1 h 1"/>
                <a:gd name="T12" fmla="*/ 6 w 7"/>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7" h="1">
                  <a:moveTo>
                    <a:pt x="6" y="0"/>
                  </a:moveTo>
                  <a:cubicBezTo>
                    <a:pt x="0" y="0"/>
                    <a:pt x="0" y="0"/>
                    <a:pt x="0" y="0"/>
                  </a:cubicBezTo>
                  <a:cubicBezTo>
                    <a:pt x="0" y="0"/>
                    <a:pt x="0" y="0"/>
                    <a:pt x="0" y="1"/>
                  </a:cubicBezTo>
                  <a:cubicBezTo>
                    <a:pt x="0" y="1"/>
                    <a:pt x="0" y="1"/>
                    <a:pt x="0" y="1"/>
                  </a:cubicBezTo>
                  <a:cubicBezTo>
                    <a:pt x="6" y="1"/>
                    <a:pt x="6" y="1"/>
                    <a:pt x="6" y="1"/>
                  </a:cubicBezTo>
                  <a:cubicBezTo>
                    <a:pt x="7" y="1"/>
                    <a:pt x="7" y="1"/>
                    <a:pt x="7" y="1"/>
                  </a:cubicBezTo>
                  <a:cubicBezTo>
                    <a:pt x="7" y="0"/>
                    <a:pt x="7" y="0"/>
                    <a:pt x="6" y="0"/>
                  </a:cubicBezTo>
                </a:path>
              </a:pathLst>
            </a:custGeom>
            <a:solidFill>
              <a:srgbClr val="84A7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364"/>
            <p:cNvSpPr>
              <a:spLocks/>
            </p:cNvSpPr>
            <p:nvPr/>
          </p:nvSpPr>
          <p:spPr bwMode="auto">
            <a:xfrm>
              <a:off x="6494463" y="4289425"/>
              <a:ext cx="44450" cy="11113"/>
            </a:xfrm>
            <a:custGeom>
              <a:avLst/>
              <a:gdLst>
                <a:gd name="T0" fmla="*/ 7 w 8"/>
                <a:gd name="T1" fmla="*/ 0 h 2"/>
                <a:gd name="T2" fmla="*/ 1 w 8"/>
                <a:gd name="T3" fmla="*/ 0 h 2"/>
                <a:gd name="T4" fmla="*/ 0 w 8"/>
                <a:gd name="T5" fmla="*/ 1 h 2"/>
                <a:gd name="T6" fmla="*/ 1 w 8"/>
                <a:gd name="T7" fmla="*/ 2 h 2"/>
                <a:gd name="T8" fmla="*/ 2 w 8"/>
                <a:gd name="T9" fmla="*/ 2 h 2"/>
                <a:gd name="T10" fmla="*/ 4 w 8"/>
                <a:gd name="T11" fmla="*/ 2 h 2"/>
                <a:gd name="T12" fmla="*/ 7 w 8"/>
                <a:gd name="T13" fmla="*/ 2 h 2"/>
                <a:gd name="T14" fmla="*/ 8 w 8"/>
                <a:gd name="T15" fmla="*/ 1 h 2"/>
                <a:gd name="T16" fmla="*/ 7 w 8"/>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
                  <a:moveTo>
                    <a:pt x="7" y="0"/>
                  </a:moveTo>
                  <a:cubicBezTo>
                    <a:pt x="1" y="0"/>
                    <a:pt x="1" y="0"/>
                    <a:pt x="1" y="0"/>
                  </a:cubicBezTo>
                  <a:cubicBezTo>
                    <a:pt x="1" y="0"/>
                    <a:pt x="0" y="1"/>
                    <a:pt x="0" y="1"/>
                  </a:cubicBezTo>
                  <a:cubicBezTo>
                    <a:pt x="0" y="1"/>
                    <a:pt x="0" y="1"/>
                    <a:pt x="1" y="2"/>
                  </a:cubicBezTo>
                  <a:cubicBezTo>
                    <a:pt x="2" y="2"/>
                    <a:pt x="2" y="2"/>
                    <a:pt x="2" y="2"/>
                  </a:cubicBezTo>
                  <a:cubicBezTo>
                    <a:pt x="3" y="2"/>
                    <a:pt x="3" y="2"/>
                    <a:pt x="4" y="2"/>
                  </a:cubicBezTo>
                  <a:cubicBezTo>
                    <a:pt x="7" y="2"/>
                    <a:pt x="7" y="2"/>
                    <a:pt x="7" y="2"/>
                  </a:cubicBezTo>
                  <a:cubicBezTo>
                    <a:pt x="7" y="2"/>
                    <a:pt x="8" y="1"/>
                    <a:pt x="8" y="1"/>
                  </a:cubicBezTo>
                  <a:cubicBezTo>
                    <a:pt x="8" y="1"/>
                    <a:pt x="7" y="0"/>
                    <a:pt x="7" y="0"/>
                  </a:cubicBezTo>
                </a:path>
              </a:pathLst>
            </a:custGeom>
            <a:solidFill>
              <a:srgbClr val="84A7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365"/>
            <p:cNvSpPr>
              <a:spLocks/>
            </p:cNvSpPr>
            <p:nvPr/>
          </p:nvSpPr>
          <p:spPr bwMode="auto">
            <a:xfrm>
              <a:off x="6731001" y="4340225"/>
              <a:ext cx="42863" cy="4763"/>
            </a:xfrm>
            <a:custGeom>
              <a:avLst/>
              <a:gdLst>
                <a:gd name="T0" fmla="*/ 7 w 8"/>
                <a:gd name="T1" fmla="*/ 0 h 1"/>
                <a:gd name="T2" fmla="*/ 1 w 8"/>
                <a:gd name="T3" fmla="*/ 0 h 1"/>
                <a:gd name="T4" fmla="*/ 0 w 8"/>
                <a:gd name="T5" fmla="*/ 0 h 1"/>
                <a:gd name="T6" fmla="*/ 1 w 8"/>
                <a:gd name="T7" fmla="*/ 1 h 1"/>
                <a:gd name="T8" fmla="*/ 7 w 8"/>
                <a:gd name="T9" fmla="*/ 1 h 1"/>
                <a:gd name="T10" fmla="*/ 8 w 8"/>
                <a:gd name="T11" fmla="*/ 0 h 1"/>
                <a:gd name="T12" fmla="*/ 7 w 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8" h="1">
                  <a:moveTo>
                    <a:pt x="7" y="0"/>
                  </a:moveTo>
                  <a:cubicBezTo>
                    <a:pt x="1" y="0"/>
                    <a:pt x="1" y="0"/>
                    <a:pt x="1" y="0"/>
                  </a:cubicBezTo>
                  <a:cubicBezTo>
                    <a:pt x="1" y="0"/>
                    <a:pt x="0" y="0"/>
                    <a:pt x="0" y="0"/>
                  </a:cubicBezTo>
                  <a:cubicBezTo>
                    <a:pt x="0" y="1"/>
                    <a:pt x="1" y="1"/>
                    <a:pt x="1" y="1"/>
                  </a:cubicBezTo>
                  <a:cubicBezTo>
                    <a:pt x="7" y="1"/>
                    <a:pt x="7" y="1"/>
                    <a:pt x="7" y="1"/>
                  </a:cubicBezTo>
                  <a:cubicBezTo>
                    <a:pt x="7" y="1"/>
                    <a:pt x="8" y="1"/>
                    <a:pt x="8" y="0"/>
                  </a:cubicBezTo>
                  <a:cubicBezTo>
                    <a:pt x="8" y="0"/>
                    <a:pt x="7" y="0"/>
                    <a:pt x="7" y="0"/>
                  </a:cubicBezTo>
                </a:path>
              </a:pathLst>
            </a:custGeom>
            <a:solidFill>
              <a:srgbClr val="84A7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366"/>
            <p:cNvSpPr>
              <a:spLocks/>
            </p:cNvSpPr>
            <p:nvPr/>
          </p:nvSpPr>
          <p:spPr bwMode="auto">
            <a:xfrm>
              <a:off x="6494463" y="4202113"/>
              <a:ext cx="44450" cy="6350"/>
            </a:xfrm>
            <a:custGeom>
              <a:avLst/>
              <a:gdLst>
                <a:gd name="T0" fmla="*/ 7 w 8"/>
                <a:gd name="T1" fmla="*/ 0 h 1"/>
                <a:gd name="T2" fmla="*/ 1 w 8"/>
                <a:gd name="T3" fmla="*/ 0 h 1"/>
                <a:gd name="T4" fmla="*/ 0 w 8"/>
                <a:gd name="T5" fmla="*/ 1 h 1"/>
                <a:gd name="T6" fmla="*/ 1 w 8"/>
                <a:gd name="T7" fmla="*/ 1 h 1"/>
                <a:gd name="T8" fmla="*/ 7 w 8"/>
                <a:gd name="T9" fmla="*/ 1 h 1"/>
                <a:gd name="T10" fmla="*/ 8 w 8"/>
                <a:gd name="T11" fmla="*/ 1 h 1"/>
                <a:gd name="T12" fmla="*/ 7 w 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8" h="1">
                  <a:moveTo>
                    <a:pt x="7" y="0"/>
                  </a:moveTo>
                  <a:cubicBezTo>
                    <a:pt x="1" y="0"/>
                    <a:pt x="1" y="0"/>
                    <a:pt x="1" y="0"/>
                  </a:cubicBezTo>
                  <a:cubicBezTo>
                    <a:pt x="1" y="0"/>
                    <a:pt x="0" y="0"/>
                    <a:pt x="0" y="1"/>
                  </a:cubicBezTo>
                  <a:cubicBezTo>
                    <a:pt x="0" y="1"/>
                    <a:pt x="1" y="1"/>
                    <a:pt x="1" y="1"/>
                  </a:cubicBezTo>
                  <a:cubicBezTo>
                    <a:pt x="7" y="1"/>
                    <a:pt x="7" y="1"/>
                    <a:pt x="7" y="1"/>
                  </a:cubicBezTo>
                  <a:cubicBezTo>
                    <a:pt x="7" y="1"/>
                    <a:pt x="8" y="1"/>
                    <a:pt x="8" y="1"/>
                  </a:cubicBezTo>
                  <a:cubicBezTo>
                    <a:pt x="8" y="0"/>
                    <a:pt x="7" y="0"/>
                    <a:pt x="7" y="0"/>
                  </a:cubicBezTo>
                </a:path>
              </a:pathLst>
            </a:custGeom>
            <a:solidFill>
              <a:srgbClr val="84A7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367"/>
            <p:cNvSpPr>
              <a:spLocks/>
            </p:cNvSpPr>
            <p:nvPr/>
          </p:nvSpPr>
          <p:spPr bwMode="auto">
            <a:xfrm>
              <a:off x="6588126" y="4114800"/>
              <a:ext cx="44450" cy="4763"/>
            </a:xfrm>
            <a:custGeom>
              <a:avLst/>
              <a:gdLst>
                <a:gd name="T0" fmla="*/ 7 w 8"/>
                <a:gd name="T1" fmla="*/ 0 h 1"/>
                <a:gd name="T2" fmla="*/ 1 w 8"/>
                <a:gd name="T3" fmla="*/ 0 h 1"/>
                <a:gd name="T4" fmla="*/ 0 w 8"/>
                <a:gd name="T5" fmla="*/ 1 h 1"/>
                <a:gd name="T6" fmla="*/ 1 w 8"/>
                <a:gd name="T7" fmla="*/ 1 h 1"/>
                <a:gd name="T8" fmla="*/ 7 w 8"/>
                <a:gd name="T9" fmla="*/ 1 h 1"/>
                <a:gd name="T10" fmla="*/ 8 w 8"/>
                <a:gd name="T11" fmla="*/ 1 h 1"/>
                <a:gd name="T12" fmla="*/ 7 w 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8" h="1">
                  <a:moveTo>
                    <a:pt x="7" y="0"/>
                  </a:moveTo>
                  <a:cubicBezTo>
                    <a:pt x="1" y="0"/>
                    <a:pt x="1" y="0"/>
                    <a:pt x="1" y="0"/>
                  </a:cubicBezTo>
                  <a:cubicBezTo>
                    <a:pt x="1" y="0"/>
                    <a:pt x="0" y="0"/>
                    <a:pt x="0" y="1"/>
                  </a:cubicBezTo>
                  <a:cubicBezTo>
                    <a:pt x="0" y="1"/>
                    <a:pt x="1" y="1"/>
                    <a:pt x="1" y="1"/>
                  </a:cubicBezTo>
                  <a:cubicBezTo>
                    <a:pt x="7" y="1"/>
                    <a:pt x="7" y="1"/>
                    <a:pt x="7" y="1"/>
                  </a:cubicBezTo>
                  <a:cubicBezTo>
                    <a:pt x="8" y="1"/>
                    <a:pt x="8" y="1"/>
                    <a:pt x="8" y="1"/>
                  </a:cubicBezTo>
                  <a:cubicBezTo>
                    <a:pt x="8" y="0"/>
                    <a:pt x="8" y="0"/>
                    <a:pt x="7" y="0"/>
                  </a:cubicBezTo>
                </a:path>
              </a:pathLst>
            </a:custGeom>
            <a:solidFill>
              <a:srgbClr val="84A7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368"/>
            <p:cNvSpPr>
              <a:spLocks/>
            </p:cNvSpPr>
            <p:nvPr/>
          </p:nvSpPr>
          <p:spPr bwMode="auto">
            <a:xfrm>
              <a:off x="6543676" y="4246563"/>
              <a:ext cx="38100" cy="11113"/>
            </a:xfrm>
            <a:custGeom>
              <a:avLst/>
              <a:gdLst>
                <a:gd name="T0" fmla="*/ 7 w 7"/>
                <a:gd name="T1" fmla="*/ 0 h 2"/>
                <a:gd name="T2" fmla="*/ 1 w 7"/>
                <a:gd name="T3" fmla="*/ 0 h 2"/>
                <a:gd name="T4" fmla="*/ 0 w 7"/>
                <a:gd name="T5" fmla="*/ 1 h 2"/>
                <a:gd name="T6" fmla="*/ 1 w 7"/>
                <a:gd name="T7" fmla="*/ 2 h 2"/>
                <a:gd name="T8" fmla="*/ 7 w 7"/>
                <a:gd name="T9" fmla="*/ 2 h 2"/>
                <a:gd name="T10" fmla="*/ 7 w 7"/>
                <a:gd name="T11" fmla="*/ 1 h 2"/>
                <a:gd name="T12" fmla="*/ 7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7" y="0"/>
                  </a:moveTo>
                  <a:cubicBezTo>
                    <a:pt x="1" y="0"/>
                    <a:pt x="1" y="0"/>
                    <a:pt x="1" y="0"/>
                  </a:cubicBezTo>
                  <a:cubicBezTo>
                    <a:pt x="0" y="0"/>
                    <a:pt x="0" y="1"/>
                    <a:pt x="0" y="1"/>
                  </a:cubicBezTo>
                  <a:cubicBezTo>
                    <a:pt x="0" y="1"/>
                    <a:pt x="0" y="2"/>
                    <a:pt x="1" y="2"/>
                  </a:cubicBezTo>
                  <a:cubicBezTo>
                    <a:pt x="7" y="2"/>
                    <a:pt x="7" y="2"/>
                    <a:pt x="7" y="2"/>
                  </a:cubicBezTo>
                  <a:cubicBezTo>
                    <a:pt x="7" y="2"/>
                    <a:pt x="7" y="1"/>
                    <a:pt x="7" y="1"/>
                  </a:cubicBezTo>
                  <a:cubicBezTo>
                    <a:pt x="7" y="1"/>
                    <a:pt x="7" y="0"/>
                    <a:pt x="7" y="0"/>
                  </a:cubicBezTo>
                </a:path>
              </a:pathLst>
            </a:custGeom>
            <a:solidFill>
              <a:srgbClr val="84A7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369"/>
            <p:cNvSpPr>
              <a:spLocks/>
            </p:cNvSpPr>
            <p:nvPr/>
          </p:nvSpPr>
          <p:spPr bwMode="auto">
            <a:xfrm>
              <a:off x="6588126" y="4202113"/>
              <a:ext cx="44450" cy="6350"/>
            </a:xfrm>
            <a:custGeom>
              <a:avLst/>
              <a:gdLst>
                <a:gd name="T0" fmla="*/ 7 w 8"/>
                <a:gd name="T1" fmla="*/ 0 h 1"/>
                <a:gd name="T2" fmla="*/ 1 w 8"/>
                <a:gd name="T3" fmla="*/ 0 h 1"/>
                <a:gd name="T4" fmla="*/ 0 w 8"/>
                <a:gd name="T5" fmla="*/ 1 h 1"/>
                <a:gd name="T6" fmla="*/ 1 w 8"/>
                <a:gd name="T7" fmla="*/ 1 h 1"/>
                <a:gd name="T8" fmla="*/ 7 w 8"/>
                <a:gd name="T9" fmla="*/ 1 h 1"/>
                <a:gd name="T10" fmla="*/ 8 w 8"/>
                <a:gd name="T11" fmla="*/ 1 h 1"/>
                <a:gd name="T12" fmla="*/ 7 w 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8" h="1">
                  <a:moveTo>
                    <a:pt x="7" y="0"/>
                  </a:moveTo>
                  <a:cubicBezTo>
                    <a:pt x="1" y="0"/>
                    <a:pt x="1" y="0"/>
                    <a:pt x="1" y="0"/>
                  </a:cubicBezTo>
                  <a:cubicBezTo>
                    <a:pt x="1" y="0"/>
                    <a:pt x="0" y="0"/>
                    <a:pt x="0" y="1"/>
                  </a:cubicBezTo>
                  <a:cubicBezTo>
                    <a:pt x="0" y="1"/>
                    <a:pt x="1" y="1"/>
                    <a:pt x="1" y="1"/>
                  </a:cubicBezTo>
                  <a:cubicBezTo>
                    <a:pt x="7" y="1"/>
                    <a:pt x="7" y="1"/>
                    <a:pt x="7" y="1"/>
                  </a:cubicBezTo>
                  <a:cubicBezTo>
                    <a:pt x="8" y="1"/>
                    <a:pt x="8" y="1"/>
                    <a:pt x="8" y="1"/>
                  </a:cubicBezTo>
                  <a:cubicBezTo>
                    <a:pt x="8" y="0"/>
                    <a:pt x="8" y="0"/>
                    <a:pt x="7" y="0"/>
                  </a:cubicBezTo>
                </a:path>
              </a:pathLst>
            </a:custGeom>
            <a:solidFill>
              <a:srgbClr val="84A7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370"/>
            <p:cNvSpPr>
              <a:spLocks/>
            </p:cNvSpPr>
            <p:nvPr/>
          </p:nvSpPr>
          <p:spPr bwMode="auto">
            <a:xfrm>
              <a:off x="6543676" y="4157663"/>
              <a:ext cx="38100" cy="6350"/>
            </a:xfrm>
            <a:custGeom>
              <a:avLst/>
              <a:gdLst>
                <a:gd name="T0" fmla="*/ 7 w 7"/>
                <a:gd name="T1" fmla="*/ 0 h 1"/>
                <a:gd name="T2" fmla="*/ 1 w 7"/>
                <a:gd name="T3" fmla="*/ 0 h 1"/>
                <a:gd name="T4" fmla="*/ 0 w 7"/>
                <a:gd name="T5" fmla="*/ 1 h 1"/>
                <a:gd name="T6" fmla="*/ 1 w 7"/>
                <a:gd name="T7" fmla="*/ 1 h 1"/>
                <a:gd name="T8" fmla="*/ 7 w 7"/>
                <a:gd name="T9" fmla="*/ 1 h 1"/>
                <a:gd name="T10" fmla="*/ 7 w 7"/>
                <a:gd name="T11" fmla="*/ 1 h 1"/>
                <a:gd name="T12" fmla="*/ 7 w 7"/>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7" h="1">
                  <a:moveTo>
                    <a:pt x="7" y="0"/>
                  </a:moveTo>
                  <a:cubicBezTo>
                    <a:pt x="1" y="0"/>
                    <a:pt x="1" y="0"/>
                    <a:pt x="1" y="0"/>
                  </a:cubicBezTo>
                  <a:cubicBezTo>
                    <a:pt x="0" y="0"/>
                    <a:pt x="0" y="0"/>
                    <a:pt x="0" y="1"/>
                  </a:cubicBezTo>
                  <a:cubicBezTo>
                    <a:pt x="0" y="1"/>
                    <a:pt x="0" y="1"/>
                    <a:pt x="1" y="1"/>
                  </a:cubicBezTo>
                  <a:cubicBezTo>
                    <a:pt x="7" y="1"/>
                    <a:pt x="7" y="1"/>
                    <a:pt x="7" y="1"/>
                  </a:cubicBezTo>
                  <a:cubicBezTo>
                    <a:pt x="7" y="1"/>
                    <a:pt x="7" y="1"/>
                    <a:pt x="7" y="1"/>
                  </a:cubicBezTo>
                  <a:cubicBezTo>
                    <a:pt x="7" y="0"/>
                    <a:pt x="7" y="0"/>
                    <a:pt x="7" y="0"/>
                  </a:cubicBezTo>
                </a:path>
              </a:pathLst>
            </a:custGeom>
            <a:solidFill>
              <a:srgbClr val="84A7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371"/>
            <p:cNvSpPr>
              <a:spLocks/>
            </p:cNvSpPr>
            <p:nvPr/>
          </p:nvSpPr>
          <p:spPr bwMode="auto">
            <a:xfrm>
              <a:off x="6550026" y="4340225"/>
              <a:ext cx="31750" cy="0"/>
            </a:xfrm>
            <a:custGeom>
              <a:avLst/>
              <a:gdLst>
                <a:gd name="T0" fmla="*/ 6 w 6"/>
                <a:gd name="T1" fmla="*/ 0 w 6"/>
                <a:gd name="T2" fmla="*/ 0 w 6"/>
                <a:gd name="T3" fmla="*/ 3 w 6"/>
                <a:gd name="T4" fmla="*/ 6 w 6"/>
                <a:gd name="T5" fmla="*/ 6 w 6"/>
              </a:gdLst>
              <a:ahLst/>
              <a:cxnLst>
                <a:cxn ang="0">
                  <a:pos x="T0" y="0"/>
                </a:cxn>
                <a:cxn ang="0">
                  <a:pos x="T1" y="0"/>
                </a:cxn>
                <a:cxn ang="0">
                  <a:pos x="T2" y="0"/>
                </a:cxn>
                <a:cxn ang="0">
                  <a:pos x="T3" y="0"/>
                </a:cxn>
                <a:cxn ang="0">
                  <a:pos x="T4" y="0"/>
                </a:cxn>
                <a:cxn ang="0">
                  <a:pos x="T5" y="0"/>
                </a:cxn>
              </a:cxnLst>
              <a:rect l="0" t="0" r="r" b="b"/>
              <a:pathLst>
                <a:path w="6">
                  <a:moveTo>
                    <a:pt x="6" y="0"/>
                  </a:moveTo>
                  <a:cubicBezTo>
                    <a:pt x="0" y="0"/>
                    <a:pt x="0" y="0"/>
                    <a:pt x="0" y="0"/>
                  </a:cubicBezTo>
                  <a:cubicBezTo>
                    <a:pt x="0" y="0"/>
                    <a:pt x="0" y="0"/>
                    <a:pt x="0" y="0"/>
                  </a:cubicBezTo>
                  <a:cubicBezTo>
                    <a:pt x="1" y="0"/>
                    <a:pt x="2" y="0"/>
                    <a:pt x="3" y="0"/>
                  </a:cubicBezTo>
                  <a:cubicBezTo>
                    <a:pt x="6" y="0"/>
                    <a:pt x="6" y="0"/>
                    <a:pt x="6" y="0"/>
                  </a:cubicBezTo>
                  <a:cubicBezTo>
                    <a:pt x="6" y="0"/>
                    <a:pt x="6" y="0"/>
                    <a:pt x="6" y="0"/>
                  </a:cubicBezTo>
                </a:path>
              </a:pathLst>
            </a:custGeom>
            <a:solidFill>
              <a:srgbClr val="84A7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372"/>
            <p:cNvSpPr>
              <a:spLocks/>
            </p:cNvSpPr>
            <p:nvPr/>
          </p:nvSpPr>
          <p:spPr bwMode="auto">
            <a:xfrm>
              <a:off x="6791326" y="3867150"/>
              <a:ext cx="60325" cy="565150"/>
            </a:xfrm>
            <a:custGeom>
              <a:avLst/>
              <a:gdLst>
                <a:gd name="T0" fmla="*/ 38 w 38"/>
                <a:gd name="T1" fmla="*/ 356 h 356"/>
                <a:gd name="T2" fmla="*/ 0 w 38"/>
                <a:gd name="T3" fmla="*/ 356 h 356"/>
                <a:gd name="T4" fmla="*/ 14 w 38"/>
                <a:gd name="T5" fmla="*/ 0 h 356"/>
                <a:gd name="T6" fmla="*/ 24 w 38"/>
                <a:gd name="T7" fmla="*/ 0 h 356"/>
                <a:gd name="T8" fmla="*/ 38 w 38"/>
                <a:gd name="T9" fmla="*/ 356 h 356"/>
              </a:gdLst>
              <a:ahLst/>
              <a:cxnLst>
                <a:cxn ang="0">
                  <a:pos x="T0" y="T1"/>
                </a:cxn>
                <a:cxn ang="0">
                  <a:pos x="T2" y="T3"/>
                </a:cxn>
                <a:cxn ang="0">
                  <a:pos x="T4" y="T5"/>
                </a:cxn>
                <a:cxn ang="0">
                  <a:pos x="T6" y="T7"/>
                </a:cxn>
                <a:cxn ang="0">
                  <a:pos x="T8" y="T9"/>
                </a:cxn>
              </a:cxnLst>
              <a:rect l="0" t="0" r="r" b="b"/>
              <a:pathLst>
                <a:path w="38" h="356">
                  <a:moveTo>
                    <a:pt x="38" y="356"/>
                  </a:moveTo>
                  <a:lnTo>
                    <a:pt x="0" y="356"/>
                  </a:lnTo>
                  <a:lnTo>
                    <a:pt x="14" y="0"/>
                  </a:lnTo>
                  <a:lnTo>
                    <a:pt x="24" y="0"/>
                  </a:lnTo>
                  <a:lnTo>
                    <a:pt x="38" y="356"/>
                  </a:lnTo>
                  <a:close/>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373"/>
            <p:cNvSpPr>
              <a:spLocks/>
            </p:cNvSpPr>
            <p:nvPr/>
          </p:nvSpPr>
          <p:spPr bwMode="auto">
            <a:xfrm>
              <a:off x="6791326" y="3867150"/>
              <a:ext cx="60325" cy="565150"/>
            </a:xfrm>
            <a:custGeom>
              <a:avLst/>
              <a:gdLst>
                <a:gd name="T0" fmla="*/ 38 w 38"/>
                <a:gd name="T1" fmla="*/ 356 h 356"/>
                <a:gd name="T2" fmla="*/ 0 w 38"/>
                <a:gd name="T3" fmla="*/ 356 h 356"/>
                <a:gd name="T4" fmla="*/ 14 w 38"/>
                <a:gd name="T5" fmla="*/ 0 h 356"/>
                <a:gd name="T6" fmla="*/ 24 w 38"/>
                <a:gd name="T7" fmla="*/ 0 h 356"/>
                <a:gd name="T8" fmla="*/ 38 w 38"/>
                <a:gd name="T9" fmla="*/ 356 h 356"/>
              </a:gdLst>
              <a:ahLst/>
              <a:cxnLst>
                <a:cxn ang="0">
                  <a:pos x="T0" y="T1"/>
                </a:cxn>
                <a:cxn ang="0">
                  <a:pos x="T2" y="T3"/>
                </a:cxn>
                <a:cxn ang="0">
                  <a:pos x="T4" y="T5"/>
                </a:cxn>
                <a:cxn ang="0">
                  <a:pos x="T6" y="T7"/>
                </a:cxn>
                <a:cxn ang="0">
                  <a:pos x="T8" y="T9"/>
                </a:cxn>
              </a:cxnLst>
              <a:rect l="0" t="0" r="r" b="b"/>
              <a:pathLst>
                <a:path w="38" h="356">
                  <a:moveTo>
                    <a:pt x="38" y="356"/>
                  </a:moveTo>
                  <a:lnTo>
                    <a:pt x="0" y="356"/>
                  </a:lnTo>
                  <a:lnTo>
                    <a:pt x="14" y="0"/>
                  </a:lnTo>
                  <a:lnTo>
                    <a:pt x="24" y="0"/>
                  </a:lnTo>
                  <a:lnTo>
                    <a:pt x="38" y="3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374"/>
            <p:cNvSpPr>
              <a:spLocks/>
            </p:cNvSpPr>
            <p:nvPr/>
          </p:nvSpPr>
          <p:spPr bwMode="auto">
            <a:xfrm>
              <a:off x="6818313" y="3679825"/>
              <a:ext cx="82550" cy="187325"/>
            </a:xfrm>
            <a:custGeom>
              <a:avLst/>
              <a:gdLst>
                <a:gd name="T0" fmla="*/ 9 w 15"/>
                <a:gd name="T1" fmla="*/ 18 h 34"/>
                <a:gd name="T2" fmla="*/ 1 w 15"/>
                <a:gd name="T3" fmla="*/ 34 h 34"/>
                <a:gd name="T4" fmla="*/ 5 w 15"/>
                <a:gd name="T5" fmla="*/ 16 h 34"/>
                <a:gd name="T6" fmla="*/ 14 w 15"/>
                <a:gd name="T7" fmla="*/ 0 h 34"/>
                <a:gd name="T8" fmla="*/ 9 w 15"/>
                <a:gd name="T9" fmla="*/ 18 h 34"/>
              </a:gdLst>
              <a:ahLst/>
              <a:cxnLst>
                <a:cxn ang="0">
                  <a:pos x="T0" y="T1"/>
                </a:cxn>
                <a:cxn ang="0">
                  <a:pos x="T2" y="T3"/>
                </a:cxn>
                <a:cxn ang="0">
                  <a:pos x="T4" y="T5"/>
                </a:cxn>
                <a:cxn ang="0">
                  <a:pos x="T6" y="T7"/>
                </a:cxn>
                <a:cxn ang="0">
                  <a:pos x="T8" y="T9"/>
                </a:cxn>
              </a:cxnLst>
              <a:rect l="0" t="0" r="r" b="b"/>
              <a:pathLst>
                <a:path w="15" h="34">
                  <a:moveTo>
                    <a:pt x="9" y="18"/>
                  </a:moveTo>
                  <a:cubicBezTo>
                    <a:pt x="5" y="27"/>
                    <a:pt x="2" y="34"/>
                    <a:pt x="1" y="34"/>
                  </a:cubicBezTo>
                  <a:cubicBezTo>
                    <a:pt x="0" y="33"/>
                    <a:pt x="2" y="26"/>
                    <a:pt x="5" y="16"/>
                  </a:cubicBezTo>
                  <a:cubicBezTo>
                    <a:pt x="9" y="7"/>
                    <a:pt x="13" y="0"/>
                    <a:pt x="14" y="0"/>
                  </a:cubicBezTo>
                  <a:cubicBezTo>
                    <a:pt x="15" y="1"/>
                    <a:pt x="13" y="9"/>
                    <a:pt x="9"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375"/>
            <p:cNvSpPr>
              <a:spLocks/>
            </p:cNvSpPr>
            <p:nvPr/>
          </p:nvSpPr>
          <p:spPr bwMode="auto">
            <a:xfrm>
              <a:off x="6632576" y="3856038"/>
              <a:ext cx="196850" cy="44450"/>
            </a:xfrm>
            <a:custGeom>
              <a:avLst/>
              <a:gdLst>
                <a:gd name="T0" fmla="*/ 17 w 36"/>
                <a:gd name="T1" fmla="*/ 2 h 8"/>
                <a:gd name="T2" fmla="*/ 35 w 36"/>
                <a:gd name="T3" fmla="*/ 1 h 8"/>
                <a:gd name="T4" fmla="*/ 18 w 36"/>
                <a:gd name="T5" fmla="*/ 6 h 8"/>
                <a:gd name="T6" fmla="*/ 0 w 36"/>
                <a:gd name="T7" fmla="*/ 7 h 8"/>
                <a:gd name="T8" fmla="*/ 17 w 36"/>
                <a:gd name="T9" fmla="*/ 2 h 8"/>
              </a:gdLst>
              <a:ahLst/>
              <a:cxnLst>
                <a:cxn ang="0">
                  <a:pos x="T0" y="T1"/>
                </a:cxn>
                <a:cxn ang="0">
                  <a:pos x="T2" y="T3"/>
                </a:cxn>
                <a:cxn ang="0">
                  <a:pos x="T4" y="T5"/>
                </a:cxn>
                <a:cxn ang="0">
                  <a:pos x="T6" y="T7"/>
                </a:cxn>
                <a:cxn ang="0">
                  <a:pos x="T8" y="T9"/>
                </a:cxn>
              </a:cxnLst>
              <a:rect l="0" t="0" r="r" b="b"/>
              <a:pathLst>
                <a:path w="36" h="8">
                  <a:moveTo>
                    <a:pt x="17" y="2"/>
                  </a:moveTo>
                  <a:cubicBezTo>
                    <a:pt x="27" y="0"/>
                    <a:pt x="35" y="0"/>
                    <a:pt x="35" y="1"/>
                  </a:cubicBezTo>
                  <a:cubicBezTo>
                    <a:pt x="36" y="2"/>
                    <a:pt x="28" y="4"/>
                    <a:pt x="18" y="6"/>
                  </a:cubicBezTo>
                  <a:cubicBezTo>
                    <a:pt x="8" y="7"/>
                    <a:pt x="0" y="8"/>
                    <a:pt x="0" y="7"/>
                  </a:cubicBezTo>
                  <a:cubicBezTo>
                    <a:pt x="0" y="6"/>
                    <a:pt x="7" y="4"/>
                    <a:pt x="1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376"/>
            <p:cNvSpPr>
              <a:spLocks/>
            </p:cNvSpPr>
            <p:nvPr/>
          </p:nvSpPr>
          <p:spPr bwMode="auto">
            <a:xfrm>
              <a:off x="6818313" y="3856038"/>
              <a:ext cx="127000" cy="165100"/>
            </a:xfrm>
            <a:custGeom>
              <a:avLst/>
              <a:gdLst>
                <a:gd name="T0" fmla="*/ 13 w 23"/>
                <a:gd name="T1" fmla="*/ 14 h 30"/>
                <a:gd name="T2" fmla="*/ 0 w 23"/>
                <a:gd name="T3" fmla="*/ 1 h 30"/>
                <a:gd name="T4" fmla="*/ 10 w 23"/>
                <a:gd name="T5" fmla="*/ 16 h 30"/>
                <a:gd name="T6" fmla="*/ 22 w 23"/>
                <a:gd name="T7" fmla="*/ 29 h 30"/>
                <a:gd name="T8" fmla="*/ 13 w 23"/>
                <a:gd name="T9" fmla="*/ 14 h 30"/>
              </a:gdLst>
              <a:ahLst/>
              <a:cxnLst>
                <a:cxn ang="0">
                  <a:pos x="T0" y="T1"/>
                </a:cxn>
                <a:cxn ang="0">
                  <a:pos x="T2" y="T3"/>
                </a:cxn>
                <a:cxn ang="0">
                  <a:pos x="T4" y="T5"/>
                </a:cxn>
                <a:cxn ang="0">
                  <a:pos x="T6" y="T7"/>
                </a:cxn>
                <a:cxn ang="0">
                  <a:pos x="T8" y="T9"/>
                </a:cxn>
              </a:cxnLst>
              <a:rect l="0" t="0" r="r" b="b"/>
              <a:pathLst>
                <a:path w="23" h="30">
                  <a:moveTo>
                    <a:pt x="13" y="14"/>
                  </a:moveTo>
                  <a:cubicBezTo>
                    <a:pt x="7" y="6"/>
                    <a:pt x="1" y="0"/>
                    <a:pt x="0" y="1"/>
                  </a:cubicBezTo>
                  <a:cubicBezTo>
                    <a:pt x="0" y="1"/>
                    <a:pt x="4" y="8"/>
                    <a:pt x="10" y="16"/>
                  </a:cubicBezTo>
                  <a:cubicBezTo>
                    <a:pt x="16" y="24"/>
                    <a:pt x="21" y="30"/>
                    <a:pt x="22" y="29"/>
                  </a:cubicBezTo>
                  <a:cubicBezTo>
                    <a:pt x="23" y="29"/>
                    <a:pt x="19" y="22"/>
                    <a:pt x="13" y="1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377"/>
            <p:cNvSpPr>
              <a:spLocks/>
            </p:cNvSpPr>
            <p:nvPr/>
          </p:nvSpPr>
          <p:spPr bwMode="auto">
            <a:xfrm>
              <a:off x="6796088" y="3840163"/>
              <a:ext cx="49213" cy="49213"/>
            </a:xfrm>
            <a:custGeom>
              <a:avLst/>
              <a:gdLst>
                <a:gd name="T0" fmla="*/ 8 w 9"/>
                <a:gd name="T1" fmla="*/ 6 h 9"/>
                <a:gd name="T2" fmla="*/ 3 w 9"/>
                <a:gd name="T3" fmla="*/ 8 h 9"/>
                <a:gd name="T4" fmla="*/ 1 w 9"/>
                <a:gd name="T5" fmla="*/ 3 h 9"/>
                <a:gd name="T6" fmla="*/ 6 w 9"/>
                <a:gd name="T7" fmla="*/ 1 h 9"/>
                <a:gd name="T8" fmla="*/ 8 w 9"/>
                <a:gd name="T9" fmla="*/ 6 h 9"/>
              </a:gdLst>
              <a:ahLst/>
              <a:cxnLst>
                <a:cxn ang="0">
                  <a:pos x="T0" y="T1"/>
                </a:cxn>
                <a:cxn ang="0">
                  <a:pos x="T2" y="T3"/>
                </a:cxn>
                <a:cxn ang="0">
                  <a:pos x="T4" y="T5"/>
                </a:cxn>
                <a:cxn ang="0">
                  <a:pos x="T6" y="T7"/>
                </a:cxn>
                <a:cxn ang="0">
                  <a:pos x="T8" y="T9"/>
                </a:cxn>
              </a:cxnLst>
              <a:rect l="0" t="0" r="r" b="b"/>
              <a:pathLst>
                <a:path w="9" h="9">
                  <a:moveTo>
                    <a:pt x="8" y="6"/>
                  </a:moveTo>
                  <a:cubicBezTo>
                    <a:pt x="8" y="8"/>
                    <a:pt x="5" y="9"/>
                    <a:pt x="3" y="8"/>
                  </a:cubicBezTo>
                  <a:cubicBezTo>
                    <a:pt x="1" y="7"/>
                    <a:pt x="0" y="5"/>
                    <a:pt x="1" y="3"/>
                  </a:cubicBezTo>
                  <a:cubicBezTo>
                    <a:pt x="2" y="1"/>
                    <a:pt x="4" y="0"/>
                    <a:pt x="6" y="1"/>
                  </a:cubicBezTo>
                  <a:cubicBezTo>
                    <a:pt x="8" y="1"/>
                    <a:pt x="9" y="4"/>
                    <a:pt x="8" y="6"/>
                  </a:cubicBezTo>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378"/>
            <p:cNvSpPr>
              <a:spLocks/>
            </p:cNvSpPr>
            <p:nvPr/>
          </p:nvSpPr>
          <p:spPr bwMode="auto">
            <a:xfrm>
              <a:off x="6813551" y="3851275"/>
              <a:ext cx="22225" cy="22225"/>
            </a:xfrm>
            <a:custGeom>
              <a:avLst/>
              <a:gdLst>
                <a:gd name="T0" fmla="*/ 1 w 4"/>
                <a:gd name="T1" fmla="*/ 4 h 4"/>
                <a:gd name="T2" fmla="*/ 0 w 4"/>
                <a:gd name="T3" fmla="*/ 2 h 4"/>
                <a:gd name="T4" fmla="*/ 2 w 4"/>
                <a:gd name="T5" fmla="*/ 1 h 4"/>
                <a:gd name="T6" fmla="*/ 4 w 4"/>
                <a:gd name="T7" fmla="*/ 3 h 4"/>
                <a:gd name="T8" fmla="*/ 1 w 4"/>
                <a:gd name="T9" fmla="*/ 4 h 4"/>
              </a:gdLst>
              <a:ahLst/>
              <a:cxnLst>
                <a:cxn ang="0">
                  <a:pos x="T0" y="T1"/>
                </a:cxn>
                <a:cxn ang="0">
                  <a:pos x="T2" y="T3"/>
                </a:cxn>
                <a:cxn ang="0">
                  <a:pos x="T4" y="T5"/>
                </a:cxn>
                <a:cxn ang="0">
                  <a:pos x="T6" y="T7"/>
                </a:cxn>
                <a:cxn ang="0">
                  <a:pos x="T8" y="T9"/>
                </a:cxn>
              </a:cxnLst>
              <a:rect l="0" t="0" r="r" b="b"/>
              <a:pathLst>
                <a:path w="4" h="4">
                  <a:moveTo>
                    <a:pt x="1" y="4"/>
                  </a:moveTo>
                  <a:cubicBezTo>
                    <a:pt x="0" y="4"/>
                    <a:pt x="0" y="3"/>
                    <a:pt x="0" y="2"/>
                  </a:cubicBezTo>
                  <a:cubicBezTo>
                    <a:pt x="0" y="1"/>
                    <a:pt x="2" y="0"/>
                    <a:pt x="2" y="1"/>
                  </a:cubicBezTo>
                  <a:cubicBezTo>
                    <a:pt x="3" y="1"/>
                    <a:pt x="4" y="2"/>
                    <a:pt x="4" y="3"/>
                  </a:cubicBezTo>
                  <a:cubicBezTo>
                    <a:pt x="3" y="4"/>
                    <a:pt x="2" y="4"/>
                    <a:pt x="1" y="4"/>
                  </a:cubicBezTo>
                </a:path>
              </a:pathLst>
            </a:custGeom>
            <a:solidFill>
              <a:srgbClr val="CD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379"/>
            <p:cNvSpPr>
              <a:spLocks/>
            </p:cNvSpPr>
            <p:nvPr/>
          </p:nvSpPr>
          <p:spPr bwMode="auto">
            <a:xfrm>
              <a:off x="6719888" y="4427538"/>
              <a:ext cx="207963" cy="53975"/>
            </a:xfrm>
            <a:custGeom>
              <a:avLst/>
              <a:gdLst>
                <a:gd name="T0" fmla="*/ 38 w 38"/>
                <a:gd name="T1" fmla="*/ 5 h 10"/>
                <a:gd name="T2" fmla="*/ 33 w 38"/>
                <a:gd name="T3" fmla="*/ 10 h 10"/>
                <a:gd name="T4" fmla="*/ 5 w 38"/>
                <a:gd name="T5" fmla="*/ 10 h 10"/>
                <a:gd name="T6" fmla="*/ 0 w 38"/>
                <a:gd name="T7" fmla="*/ 5 h 10"/>
                <a:gd name="T8" fmla="*/ 5 w 38"/>
                <a:gd name="T9" fmla="*/ 0 h 10"/>
                <a:gd name="T10" fmla="*/ 33 w 38"/>
                <a:gd name="T11" fmla="*/ 0 h 10"/>
                <a:gd name="T12" fmla="*/ 38 w 38"/>
                <a:gd name="T13" fmla="*/ 5 h 10"/>
              </a:gdLst>
              <a:ahLst/>
              <a:cxnLst>
                <a:cxn ang="0">
                  <a:pos x="T0" y="T1"/>
                </a:cxn>
                <a:cxn ang="0">
                  <a:pos x="T2" y="T3"/>
                </a:cxn>
                <a:cxn ang="0">
                  <a:pos x="T4" y="T5"/>
                </a:cxn>
                <a:cxn ang="0">
                  <a:pos x="T6" y="T7"/>
                </a:cxn>
                <a:cxn ang="0">
                  <a:pos x="T8" y="T9"/>
                </a:cxn>
                <a:cxn ang="0">
                  <a:pos x="T10" y="T11"/>
                </a:cxn>
                <a:cxn ang="0">
                  <a:pos x="T12" y="T13"/>
                </a:cxn>
              </a:cxnLst>
              <a:rect l="0" t="0" r="r" b="b"/>
              <a:pathLst>
                <a:path w="38" h="10">
                  <a:moveTo>
                    <a:pt x="38" y="5"/>
                  </a:moveTo>
                  <a:cubicBezTo>
                    <a:pt x="38" y="8"/>
                    <a:pt x="36" y="10"/>
                    <a:pt x="33" y="10"/>
                  </a:cubicBezTo>
                  <a:cubicBezTo>
                    <a:pt x="5" y="10"/>
                    <a:pt x="5" y="10"/>
                    <a:pt x="5" y="10"/>
                  </a:cubicBezTo>
                  <a:cubicBezTo>
                    <a:pt x="2" y="10"/>
                    <a:pt x="0" y="8"/>
                    <a:pt x="0" y="5"/>
                  </a:cubicBezTo>
                  <a:cubicBezTo>
                    <a:pt x="0" y="2"/>
                    <a:pt x="2" y="0"/>
                    <a:pt x="5" y="0"/>
                  </a:cubicBezTo>
                  <a:cubicBezTo>
                    <a:pt x="33" y="0"/>
                    <a:pt x="33" y="0"/>
                    <a:pt x="33" y="0"/>
                  </a:cubicBezTo>
                  <a:cubicBezTo>
                    <a:pt x="36" y="0"/>
                    <a:pt x="38" y="2"/>
                    <a:pt x="38" y="5"/>
                  </a:cubicBezTo>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380"/>
            <p:cNvSpPr>
              <a:spLocks/>
            </p:cNvSpPr>
            <p:nvPr/>
          </p:nvSpPr>
          <p:spPr bwMode="auto">
            <a:xfrm>
              <a:off x="4973638" y="4371975"/>
              <a:ext cx="2762250" cy="1000125"/>
            </a:xfrm>
            <a:custGeom>
              <a:avLst/>
              <a:gdLst>
                <a:gd name="T0" fmla="*/ 503 w 503"/>
                <a:gd name="T1" fmla="*/ 33 h 182"/>
                <a:gd name="T2" fmla="*/ 470 w 503"/>
                <a:gd name="T3" fmla="*/ 0 h 182"/>
                <a:gd name="T4" fmla="*/ 439 w 503"/>
                <a:gd name="T5" fmla="*/ 0 h 182"/>
                <a:gd name="T6" fmla="*/ 409 w 503"/>
                <a:gd name="T7" fmla="*/ 0 h 182"/>
                <a:gd name="T8" fmla="*/ 131 w 503"/>
                <a:gd name="T9" fmla="*/ 0 h 182"/>
                <a:gd name="T10" fmla="*/ 70 w 503"/>
                <a:gd name="T11" fmla="*/ 0 h 182"/>
                <a:gd name="T12" fmla="*/ 34 w 503"/>
                <a:gd name="T13" fmla="*/ 0 h 182"/>
                <a:gd name="T14" fmla="*/ 0 w 503"/>
                <a:gd name="T15" fmla="*/ 33 h 182"/>
                <a:gd name="T16" fmla="*/ 34 w 503"/>
                <a:gd name="T17" fmla="*/ 67 h 182"/>
                <a:gd name="T18" fmla="*/ 64 w 503"/>
                <a:gd name="T19" fmla="*/ 67 h 182"/>
                <a:gd name="T20" fmla="*/ 70 w 503"/>
                <a:gd name="T21" fmla="*/ 73 h 182"/>
                <a:gd name="T22" fmla="*/ 104 w 503"/>
                <a:gd name="T23" fmla="*/ 107 h 182"/>
                <a:gd name="T24" fmla="*/ 125 w 503"/>
                <a:gd name="T25" fmla="*/ 107 h 182"/>
                <a:gd name="T26" fmla="*/ 131 w 503"/>
                <a:gd name="T27" fmla="*/ 114 h 182"/>
                <a:gd name="T28" fmla="*/ 169 w 503"/>
                <a:gd name="T29" fmla="*/ 151 h 182"/>
                <a:gd name="T30" fmla="*/ 171 w 503"/>
                <a:gd name="T31" fmla="*/ 151 h 182"/>
                <a:gd name="T32" fmla="*/ 176 w 503"/>
                <a:gd name="T33" fmla="*/ 156 h 182"/>
                <a:gd name="T34" fmla="*/ 202 w 503"/>
                <a:gd name="T35" fmla="*/ 182 h 182"/>
                <a:gd name="T36" fmla="*/ 316 w 503"/>
                <a:gd name="T37" fmla="*/ 182 h 182"/>
                <a:gd name="T38" fmla="*/ 342 w 503"/>
                <a:gd name="T39" fmla="*/ 156 h 182"/>
                <a:gd name="T40" fmla="*/ 346 w 503"/>
                <a:gd name="T41" fmla="*/ 151 h 182"/>
                <a:gd name="T42" fmla="*/ 371 w 503"/>
                <a:gd name="T43" fmla="*/ 151 h 182"/>
                <a:gd name="T44" fmla="*/ 409 w 503"/>
                <a:gd name="T45" fmla="*/ 114 h 182"/>
                <a:gd name="T46" fmla="*/ 409 w 503"/>
                <a:gd name="T47" fmla="*/ 112 h 182"/>
                <a:gd name="T48" fmla="*/ 413 w 503"/>
                <a:gd name="T49" fmla="*/ 107 h 182"/>
                <a:gd name="T50" fmla="*/ 439 w 503"/>
                <a:gd name="T51" fmla="*/ 82 h 182"/>
                <a:gd name="T52" fmla="*/ 439 w 503"/>
                <a:gd name="T53" fmla="*/ 73 h 182"/>
                <a:gd name="T54" fmla="*/ 444 w 503"/>
                <a:gd name="T55" fmla="*/ 67 h 182"/>
                <a:gd name="T56" fmla="*/ 470 w 503"/>
                <a:gd name="T57" fmla="*/ 67 h 182"/>
                <a:gd name="T58" fmla="*/ 503 w 503"/>
                <a:gd name="T59" fmla="*/ 33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3" h="182">
                  <a:moveTo>
                    <a:pt x="503" y="33"/>
                  </a:moveTo>
                  <a:cubicBezTo>
                    <a:pt x="503" y="15"/>
                    <a:pt x="488" y="0"/>
                    <a:pt x="470" y="0"/>
                  </a:cubicBezTo>
                  <a:cubicBezTo>
                    <a:pt x="439" y="0"/>
                    <a:pt x="439" y="0"/>
                    <a:pt x="439" y="0"/>
                  </a:cubicBezTo>
                  <a:cubicBezTo>
                    <a:pt x="409" y="0"/>
                    <a:pt x="409" y="0"/>
                    <a:pt x="409" y="0"/>
                  </a:cubicBezTo>
                  <a:cubicBezTo>
                    <a:pt x="131" y="0"/>
                    <a:pt x="131" y="0"/>
                    <a:pt x="131" y="0"/>
                  </a:cubicBezTo>
                  <a:cubicBezTo>
                    <a:pt x="70" y="0"/>
                    <a:pt x="70" y="0"/>
                    <a:pt x="70" y="0"/>
                  </a:cubicBezTo>
                  <a:cubicBezTo>
                    <a:pt x="34" y="0"/>
                    <a:pt x="34" y="0"/>
                    <a:pt x="34" y="0"/>
                  </a:cubicBezTo>
                  <a:cubicBezTo>
                    <a:pt x="15" y="0"/>
                    <a:pt x="0" y="15"/>
                    <a:pt x="0" y="33"/>
                  </a:cubicBezTo>
                  <a:cubicBezTo>
                    <a:pt x="0" y="52"/>
                    <a:pt x="15" y="67"/>
                    <a:pt x="34" y="67"/>
                  </a:cubicBezTo>
                  <a:cubicBezTo>
                    <a:pt x="64" y="67"/>
                    <a:pt x="64" y="67"/>
                    <a:pt x="64" y="67"/>
                  </a:cubicBezTo>
                  <a:cubicBezTo>
                    <a:pt x="67" y="67"/>
                    <a:pt x="70" y="70"/>
                    <a:pt x="70" y="73"/>
                  </a:cubicBezTo>
                  <a:cubicBezTo>
                    <a:pt x="70" y="92"/>
                    <a:pt x="85" y="107"/>
                    <a:pt x="104" y="107"/>
                  </a:cubicBezTo>
                  <a:cubicBezTo>
                    <a:pt x="125" y="107"/>
                    <a:pt x="125" y="107"/>
                    <a:pt x="125" y="107"/>
                  </a:cubicBezTo>
                  <a:cubicBezTo>
                    <a:pt x="128" y="107"/>
                    <a:pt x="131" y="110"/>
                    <a:pt x="131" y="114"/>
                  </a:cubicBezTo>
                  <a:cubicBezTo>
                    <a:pt x="131" y="134"/>
                    <a:pt x="148" y="151"/>
                    <a:pt x="169" y="151"/>
                  </a:cubicBezTo>
                  <a:cubicBezTo>
                    <a:pt x="171" y="151"/>
                    <a:pt x="171" y="151"/>
                    <a:pt x="171" y="151"/>
                  </a:cubicBezTo>
                  <a:cubicBezTo>
                    <a:pt x="174" y="151"/>
                    <a:pt x="176" y="153"/>
                    <a:pt x="176" y="156"/>
                  </a:cubicBezTo>
                  <a:cubicBezTo>
                    <a:pt x="176" y="170"/>
                    <a:pt x="187" y="182"/>
                    <a:pt x="202" y="182"/>
                  </a:cubicBezTo>
                  <a:cubicBezTo>
                    <a:pt x="316" y="182"/>
                    <a:pt x="316" y="182"/>
                    <a:pt x="316" y="182"/>
                  </a:cubicBezTo>
                  <a:cubicBezTo>
                    <a:pt x="330" y="182"/>
                    <a:pt x="342" y="170"/>
                    <a:pt x="342" y="156"/>
                  </a:cubicBezTo>
                  <a:cubicBezTo>
                    <a:pt x="342" y="153"/>
                    <a:pt x="344" y="151"/>
                    <a:pt x="346" y="151"/>
                  </a:cubicBezTo>
                  <a:cubicBezTo>
                    <a:pt x="371" y="151"/>
                    <a:pt x="371" y="151"/>
                    <a:pt x="371" y="151"/>
                  </a:cubicBezTo>
                  <a:cubicBezTo>
                    <a:pt x="392" y="151"/>
                    <a:pt x="409" y="134"/>
                    <a:pt x="409" y="114"/>
                  </a:cubicBezTo>
                  <a:cubicBezTo>
                    <a:pt x="409" y="112"/>
                    <a:pt x="409" y="112"/>
                    <a:pt x="409" y="112"/>
                  </a:cubicBezTo>
                  <a:cubicBezTo>
                    <a:pt x="409" y="109"/>
                    <a:pt x="410" y="107"/>
                    <a:pt x="413" y="107"/>
                  </a:cubicBezTo>
                  <a:cubicBezTo>
                    <a:pt x="427" y="107"/>
                    <a:pt x="439" y="96"/>
                    <a:pt x="439" y="82"/>
                  </a:cubicBezTo>
                  <a:cubicBezTo>
                    <a:pt x="439" y="73"/>
                    <a:pt x="439" y="73"/>
                    <a:pt x="439" y="73"/>
                  </a:cubicBezTo>
                  <a:cubicBezTo>
                    <a:pt x="439" y="70"/>
                    <a:pt x="441" y="67"/>
                    <a:pt x="444" y="67"/>
                  </a:cubicBezTo>
                  <a:cubicBezTo>
                    <a:pt x="470" y="67"/>
                    <a:pt x="470" y="67"/>
                    <a:pt x="470" y="67"/>
                  </a:cubicBezTo>
                  <a:cubicBezTo>
                    <a:pt x="488" y="67"/>
                    <a:pt x="503" y="52"/>
                    <a:pt x="503" y="33"/>
                  </a:cubicBezTo>
                </a:path>
              </a:pathLst>
            </a:custGeom>
            <a:solidFill>
              <a:srgbClr val="A8C6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381"/>
            <p:cNvSpPr>
              <a:spLocks/>
            </p:cNvSpPr>
            <p:nvPr/>
          </p:nvSpPr>
          <p:spPr bwMode="auto">
            <a:xfrm>
              <a:off x="7443788" y="4371975"/>
              <a:ext cx="171450" cy="11113"/>
            </a:xfrm>
            <a:custGeom>
              <a:avLst/>
              <a:gdLst>
                <a:gd name="T0" fmla="*/ 20 w 31"/>
                <a:gd name="T1" fmla="*/ 0 h 2"/>
                <a:gd name="T2" fmla="*/ 0 w 31"/>
                <a:gd name="T3" fmla="*/ 0 h 2"/>
                <a:gd name="T4" fmla="*/ 0 w 31"/>
                <a:gd name="T5" fmla="*/ 0 h 2"/>
                <a:gd name="T6" fmla="*/ 20 w 31"/>
                <a:gd name="T7" fmla="*/ 0 h 2"/>
                <a:gd name="T8" fmla="*/ 31 w 31"/>
                <a:gd name="T9" fmla="*/ 2 h 2"/>
                <a:gd name="T10" fmla="*/ 20 w 31"/>
                <a:gd name="T11" fmla="*/ 0 h 2"/>
              </a:gdLst>
              <a:ahLst/>
              <a:cxnLst>
                <a:cxn ang="0">
                  <a:pos x="T0" y="T1"/>
                </a:cxn>
                <a:cxn ang="0">
                  <a:pos x="T2" y="T3"/>
                </a:cxn>
                <a:cxn ang="0">
                  <a:pos x="T4" y="T5"/>
                </a:cxn>
                <a:cxn ang="0">
                  <a:pos x="T6" y="T7"/>
                </a:cxn>
                <a:cxn ang="0">
                  <a:pos x="T8" y="T9"/>
                </a:cxn>
                <a:cxn ang="0">
                  <a:pos x="T10" y="T11"/>
                </a:cxn>
              </a:cxnLst>
              <a:rect l="0" t="0" r="r" b="b"/>
              <a:pathLst>
                <a:path w="31" h="2">
                  <a:moveTo>
                    <a:pt x="20" y="0"/>
                  </a:moveTo>
                  <a:cubicBezTo>
                    <a:pt x="0" y="0"/>
                    <a:pt x="0" y="0"/>
                    <a:pt x="0" y="0"/>
                  </a:cubicBezTo>
                  <a:cubicBezTo>
                    <a:pt x="0" y="0"/>
                    <a:pt x="0" y="0"/>
                    <a:pt x="0" y="0"/>
                  </a:cubicBezTo>
                  <a:cubicBezTo>
                    <a:pt x="20" y="0"/>
                    <a:pt x="20" y="0"/>
                    <a:pt x="20" y="0"/>
                  </a:cubicBezTo>
                  <a:cubicBezTo>
                    <a:pt x="24" y="0"/>
                    <a:pt x="28" y="0"/>
                    <a:pt x="31" y="2"/>
                  </a:cubicBezTo>
                  <a:cubicBezTo>
                    <a:pt x="28" y="0"/>
                    <a:pt x="24" y="0"/>
                    <a:pt x="20" y="0"/>
                  </a:cubicBezTo>
                </a:path>
              </a:pathLst>
            </a:custGeom>
            <a:solidFill>
              <a:srgbClr val="F6E5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382"/>
            <p:cNvSpPr>
              <a:spLocks/>
            </p:cNvSpPr>
            <p:nvPr/>
          </p:nvSpPr>
          <p:spPr bwMode="auto">
            <a:xfrm>
              <a:off x="4973638" y="4454525"/>
              <a:ext cx="33338" cy="98425"/>
            </a:xfrm>
            <a:custGeom>
              <a:avLst/>
              <a:gdLst>
                <a:gd name="T0" fmla="*/ 6 w 6"/>
                <a:gd name="T1" fmla="*/ 0 h 18"/>
                <a:gd name="T2" fmla="*/ 0 w 6"/>
                <a:gd name="T3" fmla="*/ 18 h 18"/>
                <a:gd name="T4" fmla="*/ 0 w 6"/>
                <a:gd name="T5" fmla="*/ 18 h 18"/>
                <a:gd name="T6" fmla="*/ 6 w 6"/>
                <a:gd name="T7" fmla="*/ 0 h 18"/>
                <a:gd name="T8" fmla="*/ 6 w 6"/>
                <a:gd name="T9" fmla="*/ 0 h 18"/>
              </a:gdLst>
              <a:ahLst/>
              <a:cxnLst>
                <a:cxn ang="0">
                  <a:pos x="T0" y="T1"/>
                </a:cxn>
                <a:cxn ang="0">
                  <a:pos x="T2" y="T3"/>
                </a:cxn>
                <a:cxn ang="0">
                  <a:pos x="T4" y="T5"/>
                </a:cxn>
                <a:cxn ang="0">
                  <a:pos x="T6" y="T7"/>
                </a:cxn>
                <a:cxn ang="0">
                  <a:pos x="T8" y="T9"/>
                </a:cxn>
              </a:cxnLst>
              <a:rect l="0" t="0" r="r" b="b"/>
              <a:pathLst>
                <a:path w="6" h="18">
                  <a:moveTo>
                    <a:pt x="6" y="0"/>
                  </a:moveTo>
                  <a:cubicBezTo>
                    <a:pt x="2" y="5"/>
                    <a:pt x="0" y="11"/>
                    <a:pt x="0" y="18"/>
                  </a:cubicBezTo>
                  <a:cubicBezTo>
                    <a:pt x="0" y="18"/>
                    <a:pt x="0" y="18"/>
                    <a:pt x="0" y="18"/>
                  </a:cubicBezTo>
                  <a:cubicBezTo>
                    <a:pt x="0" y="11"/>
                    <a:pt x="2" y="5"/>
                    <a:pt x="6" y="0"/>
                  </a:cubicBezTo>
                  <a:cubicBezTo>
                    <a:pt x="6" y="0"/>
                    <a:pt x="6" y="0"/>
                    <a:pt x="6"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Oval 383"/>
            <p:cNvSpPr>
              <a:spLocks noChangeArrowheads="1"/>
            </p:cNvSpPr>
            <p:nvPr/>
          </p:nvSpPr>
          <p:spPr bwMode="auto">
            <a:xfrm>
              <a:off x="5006976" y="4454525"/>
              <a:ext cx="1588" cy="15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384"/>
            <p:cNvSpPr>
              <a:spLocks/>
            </p:cNvSpPr>
            <p:nvPr/>
          </p:nvSpPr>
          <p:spPr bwMode="auto">
            <a:xfrm>
              <a:off x="5006976" y="4371975"/>
              <a:ext cx="274638" cy="82550"/>
            </a:xfrm>
            <a:custGeom>
              <a:avLst/>
              <a:gdLst>
                <a:gd name="T0" fmla="*/ 50 w 50"/>
                <a:gd name="T1" fmla="*/ 0 h 15"/>
                <a:gd name="T2" fmla="*/ 28 w 50"/>
                <a:gd name="T3" fmla="*/ 0 h 15"/>
                <a:gd name="T4" fmla="*/ 0 w 50"/>
                <a:gd name="T5" fmla="*/ 15 h 15"/>
                <a:gd name="T6" fmla="*/ 0 w 50"/>
                <a:gd name="T7" fmla="*/ 15 h 15"/>
                <a:gd name="T8" fmla="*/ 28 w 50"/>
                <a:gd name="T9" fmla="*/ 0 h 15"/>
                <a:gd name="T10" fmla="*/ 50 w 50"/>
                <a:gd name="T11" fmla="*/ 0 h 15"/>
                <a:gd name="T12" fmla="*/ 50 w 5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50" h="15">
                  <a:moveTo>
                    <a:pt x="50" y="0"/>
                  </a:moveTo>
                  <a:cubicBezTo>
                    <a:pt x="28" y="0"/>
                    <a:pt x="28" y="0"/>
                    <a:pt x="28" y="0"/>
                  </a:cubicBezTo>
                  <a:cubicBezTo>
                    <a:pt x="16" y="0"/>
                    <a:pt x="6" y="6"/>
                    <a:pt x="0" y="15"/>
                  </a:cubicBezTo>
                  <a:cubicBezTo>
                    <a:pt x="0" y="15"/>
                    <a:pt x="0" y="15"/>
                    <a:pt x="0" y="15"/>
                  </a:cubicBezTo>
                  <a:cubicBezTo>
                    <a:pt x="6" y="6"/>
                    <a:pt x="16" y="0"/>
                    <a:pt x="28" y="0"/>
                  </a:cubicBezTo>
                  <a:cubicBezTo>
                    <a:pt x="50" y="0"/>
                    <a:pt x="50" y="0"/>
                    <a:pt x="50" y="0"/>
                  </a:cubicBezTo>
                  <a:cubicBezTo>
                    <a:pt x="50" y="0"/>
                    <a:pt x="50" y="0"/>
                    <a:pt x="50" y="0"/>
                  </a:cubicBezTo>
                </a:path>
              </a:pathLst>
            </a:custGeom>
            <a:solidFill>
              <a:srgbClr val="F6E5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385"/>
            <p:cNvSpPr>
              <a:spLocks/>
            </p:cNvSpPr>
            <p:nvPr/>
          </p:nvSpPr>
          <p:spPr bwMode="auto">
            <a:xfrm>
              <a:off x="5281613" y="4371975"/>
              <a:ext cx="658813" cy="0"/>
            </a:xfrm>
            <a:custGeom>
              <a:avLst/>
              <a:gdLst>
                <a:gd name="T0" fmla="*/ 415 w 415"/>
                <a:gd name="T1" fmla="*/ 0 w 415"/>
                <a:gd name="T2" fmla="*/ 0 w 415"/>
                <a:gd name="T3" fmla="*/ 48 w 415"/>
                <a:gd name="T4" fmla="*/ 259 w 415"/>
                <a:gd name="T5" fmla="*/ 415 w 415"/>
              </a:gdLst>
              <a:ahLst/>
              <a:cxnLst>
                <a:cxn ang="0">
                  <a:pos x="T0" y="0"/>
                </a:cxn>
                <a:cxn ang="0">
                  <a:pos x="T1" y="0"/>
                </a:cxn>
                <a:cxn ang="0">
                  <a:pos x="T2" y="0"/>
                </a:cxn>
                <a:cxn ang="0">
                  <a:pos x="T3" y="0"/>
                </a:cxn>
                <a:cxn ang="0">
                  <a:pos x="T4" y="0"/>
                </a:cxn>
                <a:cxn ang="0">
                  <a:pos x="T5" y="0"/>
                </a:cxn>
              </a:cxnLst>
              <a:rect l="0" t="0" r="r" b="b"/>
              <a:pathLst>
                <a:path w="415">
                  <a:moveTo>
                    <a:pt x="415" y="0"/>
                  </a:moveTo>
                  <a:lnTo>
                    <a:pt x="0" y="0"/>
                  </a:lnTo>
                  <a:lnTo>
                    <a:pt x="0" y="0"/>
                  </a:lnTo>
                  <a:lnTo>
                    <a:pt x="48" y="0"/>
                  </a:lnTo>
                  <a:lnTo>
                    <a:pt x="259" y="0"/>
                  </a:lnTo>
                  <a:lnTo>
                    <a:pt x="415" y="0"/>
                  </a:lnTo>
                  <a:close/>
                </a:path>
              </a:pathLst>
            </a:custGeom>
            <a:solidFill>
              <a:srgbClr val="BBCC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386"/>
            <p:cNvSpPr>
              <a:spLocks/>
            </p:cNvSpPr>
            <p:nvPr/>
          </p:nvSpPr>
          <p:spPr bwMode="auto">
            <a:xfrm>
              <a:off x="5281613" y="4371975"/>
              <a:ext cx="658813" cy="0"/>
            </a:xfrm>
            <a:custGeom>
              <a:avLst/>
              <a:gdLst>
                <a:gd name="T0" fmla="*/ 415 w 415"/>
                <a:gd name="T1" fmla="*/ 0 w 415"/>
                <a:gd name="T2" fmla="*/ 0 w 415"/>
                <a:gd name="T3" fmla="*/ 48 w 415"/>
                <a:gd name="T4" fmla="*/ 259 w 415"/>
                <a:gd name="T5" fmla="*/ 415 w 415"/>
              </a:gdLst>
              <a:ahLst/>
              <a:cxnLst>
                <a:cxn ang="0">
                  <a:pos x="T0" y="0"/>
                </a:cxn>
                <a:cxn ang="0">
                  <a:pos x="T1" y="0"/>
                </a:cxn>
                <a:cxn ang="0">
                  <a:pos x="T2" y="0"/>
                </a:cxn>
                <a:cxn ang="0">
                  <a:pos x="T3" y="0"/>
                </a:cxn>
                <a:cxn ang="0">
                  <a:pos x="T4" y="0"/>
                </a:cxn>
                <a:cxn ang="0">
                  <a:pos x="T5" y="0"/>
                </a:cxn>
              </a:cxnLst>
              <a:rect l="0" t="0" r="r" b="b"/>
              <a:pathLst>
                <a:path w="415">
                  <a:moveTo>
                    <a:pt x="415" y="0"/>
                  </a:moveTo>
                  <a:lnTo>
                    <a:pt x="0" y="0"/>
                  </a:lnTo>
                  <a:lnTo>
                    <a:pt x="0" y="0"/>
                  </a:lnTo>
                  <a:lnTo>
                    <a:pt x="48" y="0"/>
                  </a:lnTo>
                  <a:lnTo>
                    <a:pt x="259" y="0"/>
                  </a:lnTo>
                  <a:lnTo>
                    <a:pt x="41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387"/>
            <p:cNvSpPr>
              <a:spLocks noEditPoints="1"/>
            </p:cNvSpPr>
            <p:nvPr/>
          </p:nvSpPr>
          <p:spPr bwMode="auto">
            <a:xfrm>
              <a:off x="4973638" y="4552950"/>
              <a:ext cx="2762250" cy="6350"/>
            </a:xfrm>
            <a:custGeom>
              <a:avLst/>
              <a:gdLst>
                <a:gd name="T0" fmla="*/ 0 w 503"/>
                <a:gd name="T1" fmla="*/ 1 h 1"/>
                <a:gd name="T2" fmla="*/ 0 w 503"/>
                <a:gd name="T3" fmla="*/ 1 h 1"/>
                <a:gd name="T4" fmla="*/ 0 w 503"/>
                <a:gd name="T5" fmla="*/ 1 h 1"/>
                <a:gd name="T6" fmla="*/ 503 w 503"/>
                <a:gd name="T7" fmla="*/ 1 h 1"/>
                <a:gd name="T8" fmla="*/ 503 w 503"/>
                <a:gd name="T9" fmla="*/ 1 h 1"/>
                <a:gd name="T10" fmla="*/ 503 w 503"/>
                <a:gd name="T11" fmla="*/ 1 h 1"/>
                <a:gd name="T12" fmla="*/ 0 w 503"/>
                <a:gd name="T13" fmla="*/ 0 h 1"/>
                <a:gd name="T14" fmla="*/ 0 w 503"/>
                <a:gd name="T15" fmla="*/ 0 h 1"/>
                <a:gd name="T16" fmla="*/ 0 w 503"/>
                <a:gd name="T17" fmla="*/ 0 h 1"/>
                <a:gd name="T18" fmla="*/ 503 w 503"/>
                <a:gd name="T19" fmla="*/ 0 h 1"/>
                <a:gd name="T20" fmla="*/ 503 w 503"/>
                <a:gd name="T21" fmla="*/ 0 h 1"/>
                <a:gd name="T22" fmla="*/ 503 w 503"/>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3" h="1">
                  <a:moveTo>
                    <a:pt x="0" y="1"/>
                  </a:moveTo>
                  <a:cubicBezTo>
                    <a:pt x="0" y="1"/>
                    <a:pt x="0" y="1"/>
                    <a:pt x="0" y="1"/>
                  </a:cubicBezTo>
                  <a:cubicBezTo>
                    <a:pt x="0" y="1"/>
                    <a:pt x="0" y="1"/>
                    <a:pt x="0" y="1"/>
                  </a:cubicBezTo>
                  <a:moveTo>
                    <a:pt x="503" y="1"/>
                  </a:moveTo>
                  <a:cubicBezTo>
                    <a:pt x="503" y="1"/>
                    <a:pt x="503" y="1"/>
                    <a:pt x="503" y="1"/>
                  </a:cubicBezTo>
                  <a:cubicBezTo>
                    <a:pt x="503" y="1"/>
                    <a:pt x="503" y="1"/>
                    <a:pt x="503" y="1"/>
                  </a:cubicBezTo>
                  <a:moveTo>
                    <a:pt x="0" y="0"/>
                  </a:moveTo>
                  <a:cubicBezTo>
                    <a:pt x="0" y="0"/>
                    <a:pt x="0" y="0"/>
                    <a:pt x="0" y="0"/>
                  </a:cubicBezTo>
                  <a:cubicBezTo>
                    <a:pt x="0" y="0"/>
                    <a:pt x="0" y="0"/>
                    <a:pt x="0" y="0"/>
                  </a:cubicBezTo>
                  <a:moveTo>
                    <a:pt x="503" y="0"/>
                  </a:moveTo>
                  <a:cubicBezTo>
                    <a:pt x="503" y="0"/>
                    <a:pt x="503" y="0"/>
                    <a:pt x="503" y="0"/>
                  </a:cubicBezTo>
                  <a:cubicBezTo>
                    <a:pt x="503" y="0"/>
                    <a:pt x="503" y="0"/>
                    <a:pt x="503"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388"/>
            <p:cNvSpPr>
              <a:spLocks noEditPoints="1"/>
            </p:cNvSpPr>
            <p:nvPr/>
          </p:nvSpPr>
          <p:spPr bwMode="auto">
            <a:xfrm>
              <a:off x="4973638" y="4371975"/>
              <a:ext cx="2762250" cy="209550"/>
            </a:xfrm>
            <a:custGeom>
              <a:avLst/>
              <a:gdLst>
                <a:gd name="T0" fmla="*/ 176 w 503"/>
                <a:gd name="T1" fmla="*/ 0 h 38"/>
                <a:gd name="T2" fmla="*/ 70 w 503"/>
                <a:gd name="T3" fmla="*/ 0 h 38"/>
                <a:gd name="T4" fmla="*/ 56 w 503"/>
                <a:gd name="T5" fmla="*/ 0 h 38"/>
                <a:gd name="T6" fmla="*/ 6 w 503"/>
                <a:gd name="T7" fmla="*/ 15 h 38"/>
                <a:gd name="T8" fmla="*/ 0 w 503"/>
                <a:gd name="T9" fmla="*/ 33 h 38"/>
                <a:gd name="T10" fmla="*/ 0 w 503"/>
                <a:gd name="T11" fmla="*/ 33 h 38"/>
                <a:gd name="T12" fmla="*/ 0 w 503"/>
                <a:gd name="T13" fmla="*/ 34 h 38"/>
                <a:gd name="T14" fmla="*/ 34 w 503"/>
                <a:gd name="T15" fmla="*/ 9 h 38"/>
                <a:gd name="T16" fmla="*/ 131 w 503"/>
                <a:gd name="T17" fmla="*/ 9 h 38"/>
                <a:gd name="T18" fmla="*/ 281 w 503"/>
                <a:gd name="T19" fmla="*/ 9 h 38"/>
                <a:gd name="T20" fmla="*/ 265 w 503"/>
                <a:gd name="T21" fmla="*/ 9 h 38"/>
                <a:gd name="T22" fmla="*/ 257 w 503"/>
                <a:gd name="T23" fmla="*/ 2 h 38"/>
                <a:gd name="T24" fmla="*/ 257 w 503"/>
                <a:gd name="T25" fmla="*/ 2 h 38"/>
                <a:gd name="T26" fmla="*/ 257 w 503"/>
                <a:gd name="T27" fmla="*/ 2 h 38"/>
                <a:gd name="T28" fmla="*/ 257 w 503"/>
                <a:gd name="T29" fmla="*/ 2 h 38"/>
                <a:gd name="T30" fmla="*/ 257 w 503"/>
                <a:gd name="T31" fmla="*/ 2 h 38"/>
                <a:gd name="T32" fmla="*/ 257 w 503"/>
                <a:gd name="T33" fmla="*/ 2 h 38"/>
                <a:gd name="T34" fmla="*/ 257 w 503"/>
                <a:gd name="T35" fmla="*/ 2 h 38"/>
                <a:gd name="T36" fmla="*/ 257 w 503"/>
                <a:gd name="T37" fmla="*/ 2 h 38"/>
                <a:gd name="T38" fmla="*/ 257 w 503"/>
                <a:gd name="T39" fmla="*/ 1 h 38"/>
                <a:gd name="T40" fmla="*/ 257 w 503"/>
                <a:gd name="T41" fmla="*/ 1 h 38"/>
                <a:gd name="T42" fmla="*/ 257 w 503"/>
                <a:gd name="T43" fmla="*/ 1 h 38"/>
                <a:gd name="T44" fmla="*/ 257 w 503"/>
                <a:gd name="T45" fmla="*/ 1 h 38"/>
                <a:gd name="T46" fmla="*/ 470 w 503"/>
                <a:gd name="T47" fmla="*/ 0 h 38"/>
                <a:gd name="T48" fmla="*/ 439 w 503"/>
                <a:gd name="T49" fmla="*/ 0 h 38"/>
                <a:gd name="T50" fmla="*/ 342 w 503"/>
                <a:gd name="T51" fmla="*/ 0 h 38"/>
                <a:gd name="T52" fmla="*/ 316 w 503"/>
                <a:gd name="T53" fmla="*/ 0 h 38"/>
                <a:gd name="T54" fmla="*/ 317 w 503"/>
                <a:gd name="T55" fmla="*/ 8 h 38"/>
                <a:gd name="T56" fmla="*/ 409 w 503"/>
                <a:gd name="T57" fmla="*/ 9 h 38"/>
                <a:gd name="T58" fmla="*/ 470 w 503"/>
                <a:gd name="T59" fmla="*/ 9 h 38"/>
                <a:gd name="T60" fmla="*/ 503 w 503"/>
                <a:gd name="T61" fmla="*/ 34 h 38"/>
                <a:gd name="T62" fmla="*/ 503 w 503"/>
                <a:gd name="T63" fmla="*/ 33 h 38"/>
                <a:gd name="T64" fmla="*/ 503 w 503"/>
                <a:gd name="T65" fmla="*/ 33 h 38"/>
                <a:gd name="T66" fmla="*/ 481 w 503"/>
                <a:gd name="T6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3" h="38">
                  <a:moveTo>
                    <a:pt x="257" y="0"/>
                  </a:moveTo>
                  <a:cubicBezTo>
                    <a:pt x="176" y="0"/>
                    <a:pt x="176" y="0"/>
                    <a:pt x="176" y="0"/>
                  </a:cubicBezTo>
                  <a:cubicBezTo>
                    <a:pt x="131" y="0"/>
                    <a:pt x="131" y="0"/>
                    <a:pt x="131" y="0"/>
                  </a:cubicBezTo>
                  <a:cubicBezTo>
                    <a:pt x="70" y="0"/>
                    <a:pt x="70" y="0"/>
                    <a:pt x="70" y="0"/>
                  </a:cubicBezTo>
                  <a:cubicBezTo>
                    <a:pt x="56" y="0"/>
                    <a:pt x="56" y="0"/>
                    <a:pt x="56" y="0"/>
                  </a:cubicBezTo>
                  <a:cubicBezTo>
                    <a:pt x="56" y="0"/>
                    <a:pt x="56" y="0"/>
                    <a:pt x="56" y="0"/>
                  </a:cubicBezTo>
                  <a:cubicBezTo>
                    <a:pt x="34" y="0"/>
                    <a:pt x="34" y="0"/>
                    <a:pt x="34" y="0"/>
                  </a:cubicBezTo>
                  <a:cubicBezTo>
                    <a:pt x="22" y="0"/>
                    <a:pt x="12" y="6"/>
                    <a:pt x="6" y="15"/>
                  </a:cubicBezTo>
                  <a:cubicBezTo>
                    <a:pt x="6" y="15"/>
                    <a:pt x="6" y="15"/>
                    <a:pt x="6" y="15"/>
                  </a:cubicBezTo>
                  <a:cubicBezTo>
                    <a:pt x="2" y="20"/>
                    <a:pt x="0" y="26"/>
                    <a:pt x="0" y="33"/>
                  </a:cubicBezTo>
                  <a:cubicBezTo>
                    <a:pt x="0" y="33"/>
                    <a:pt x="0" y="33"/>
                    <a:pt x="0" y="33"/>
                  </a:cubicBezTo>
                  <a:cubicBezTo>
                    <a:pt x="0" y="33"/>
                    <a:pt x="0" y="33"/>
                    <a:pt x="0" y="33"/>
                  </a:cubicBezTo>
                  <a:cubicBezTo>
                    <a:pt x="0" y="34"/>
                    <a:pt x="0" y="34"/>
                    <a:pt x="0" y="34"/>
                  </a:cubicBezTo>
                  <a:cubicBezTo>
                    <a:pt x="0" y="34"/>
                    <a:pt x="0" y="34"/>
                    <a:pt x="0" y="34"/>
                  </a:cubicBezTo>
                  <a:cubicBezTo>
                    <a:pt x="0" y="35"/>
                    <a:pt x="0" y="37"/>
                    <a:pt x="1" y="38"/>
                  </a:cubicBezTo>
                  <a:cubicBezTo>
                    <a:pt x="3" y="22"/>
                    <a:pt x="17" y="9"/>
                    <a:pt x="34" y="9"/>
                  </a:cubicBezTo>
                  <a:cubicBezTo>
                    <a:pt x="70" y="9"/>
                    <a:pt x="70" y="9"/>
                    <a:pt x="70" y="9"/>
                  </a:cubicBezTo>
                  <a:cubicBezTo>
                    <a:pt x="131" y="9"/>
                    <a:pt x="131" y="9"/>
                    <a:pt x="131" y="9"/>
                  </a:cubicBezTo>
                  <a:cubicBezTo>
                    <a:pt x="281" y="9"/>
                    <a:pt x="281" y="9"/>
                    <a:pt x="281" y="9"/>
                  </a:cubicBezTo>
                  <a:cubicBezTo>
                    <a:pt x="281" y="9"/>
                    <a:pt x="281" y="9"/>
                    <a:pt x="281" y="9"/>
                  </a:cubicBezTo>
                  <a:cubicBezTo>
                    <a:pt x="280" y="9"/>
                    <a:pt x="280" y="9"/>
                    <a:pt x="279" y="9"/>
                  </a:cubicBezTo>
                  <a:cubicBezTo>
                    <a:pt x="265" y="9"/>
                    <a:pt x="265" y="9"/>
                    <a:pt x="265" y="9"/>
                  </a:cubicBezTo>
                  <a:cubicBezTo>
                    <a:pt x="261" y="9"/>
                    <a:pt x="257" y="6"/>
                    <a:pt x="257" y="2"/>
                  </a:cubicBezTo>
                  <a:cubicBezTo>
                    <a:pt x="257" y="2"/>
                    <a:pt x="257" y="2"/>
                    <a:pt x="257" y="2"/>
                  </a:cubicBezTo>
                  <a:cubicBezTo>
                    <a:pt x="257" y="2"/>
                    <a:pt x="257" y="2"/>
                    <a:pt x="257" y="2"/>
                  </a:cubicBezTo>
                  <a:cubicBezTo>
                    <a:pt x="257" y="2"/>
                    <a:pt x="257" y="2"/>
                    <a:pt x="257" y="2"/>
                  </a:cubicBezTo>
                  <a:cubicBezTo>
                    <a:pt x="257" y="2"/>
                    <a:pt x="257" y="2"/>
                    <a:pt x="257" y="2"/>
                  </a:cubicBezTo>
                  <a:cubicBezTo>
                    <a:pt x="257" y="2"/>
                    <a:pt x="257" y="2"/>
                    <a:pt x="257" y="2"/>
                  </a:cubicBezTo>
                  <a:cubicBezTo>
                    <a:pt x="257" y="2"/>
                    <a:pt x="257" y="2"/>
                    <a:pt x="257" y="2"/>
                  </a:cubicBezTo>
                  <a:cubicBezTo>
                    <a:pt x="257" y="2"/>
                    <a:pt x="257" y="2"/>
                    <a:pt x="257" y="2"/>
                  </a:cubicBezTo>
                  <a:cubicBezTo>
                    <a:pt x="257" y="2"/>
                    <a:pt x="257" y="2"/>
                    <a:pt x="257" y="2"/>
                  </a:cubicBezTo>
                  <a:cubicBezTo>
                    <a:pt x="257" y="2"/>
                    <a:pt x="257" y="2"/>
                    <a:pt x="257" y="2"/>
                  </a:cubicBezTo>
                  <a:cubicBezTo>
                    <a:pt x="257" y="2"/>
                    <a:pt x="257" y="2"/>
                    <a:pt x="257" y="2"/>
                  </a:cubicBezTo>
                  <a:cubicBezTo>
                    <a:pt x="257" y="2"/>
                    <a:pt x="257" y="2"/>
                    <a:pt x="257" y="2"/>
                  </a:cubicBezTo>
                  <a:cubicBezTo>
                    <a:pt x="257" y="2"/>
                    <a:pt x="257" y="2"/>
                    <a:pt x="257" y="2"/>
                  </a:cubicBezTo>
                  <a:cubicBezTo>
                    <a:pt x="257" y="2"/>
                    <a:pt x="257" y="2"/>
                    <a:pt x="257" y="2"/>
                  </a:cubicBezTo>
                  <a:cubicBezTo>
                    <a:pt x="257" y="2"/>
                    <a:pt x="257" y="2"/>
                    <a:pt x="257" y="2"/>
                  </a:cubicBezTo>
                  <a:cubicBezTo>
                    <a:pt x="257" y="2"/>
                    <a:pt x="257" y="2"/>
                    <a:pt x="257" y="2"/>
                  </a:cubicBezTo>
                  <a:cubicBezTo>
                    <a:pt x="257" y="2"/>
                    <a:pt x="257" y="2"/>
                    <a:pt x="257" y="1"/>
                  </a:cubicBezTo>
                  <a:cubicBezTo>
                    <a:pt x="257" y="1"/>
                    <a:pt x="257" y="1"/>
                    <a:pt x="257" y="1"/>
                  </a:cubicBezTo>
                  <a:cubicBezTo>
                    <a:pt x="257" y="1"/>
                    <a:pt x="257" y="1"/>
                    <a:pt x="257" y="1"/>
                  </a:cubicBezTo>
                  <a:cubicBezTo>
                    <a:pt x="257" y="1"/>
                    <a:pt x="257" y="1"/>
                    <a:pt x="257" y="1"/>
                  </a:cubicBezTo>
                  <a:cubicBezTo>
                    <a:pt x="257" y="1"/>
                    <a:pt x="257" y="1"/>
                    <a:pt x="257" y="1"/>
                  </a:cubicBezTo>
                  <a:cubicBezTo>
                    <a:pt x="257" y="1"/>
                    <a:pt x="257" y="1"/>
                    <a:pt x="257" y="1"/>
                  </a:cubicBezTo>
                  <a:cubicBezTo>
                    <a:pt x="257" y="1"/>
                    <a:pt x="257" y="1"/>
                    <a:pt x="257" y="1"/>
                  </a:cubicBezTo>
                  <a:cubicBezTo>
                    <a:pt x="257" y="1"/>
                    <a:pt x="257" y="1"/>
                    <a:pt x="257" y="1"/>
                  </a:cubicBezTo>
                  <a:cubicBezTo>
                    <a:pt x="257" y="0"/>
                    <a:pt x="257" y="0"/>
                    <a:pt x="257" y="0"/>
                  </a:cubicBezTo>
                  <a:moveTo>
                    <a:pt x="470" y="0"/>
                  </a:moveTo>
                  <a:cubicBezTo>
                    <a:pt x="450" y="0"/>
                    <a:pt x="450" y="0"/>
                    <a:pt x="450" y="0"/>
                  </a:cubicBezTo>
                  <a:cubicBezTo>
                    <a:pt x="439" y="0"/>
                    <a:pt x="439" y="0"/>
                    <a:pt x="439" y="0"/>
                  </a:cubicBezTo>
                  <a:cubicBezTo>
                    <a:pt x="409" y="0"/>
                    <a:pt x="409" y="0"/>
                    <a:pt x="409" y="0"/>
                  </a:cubicBezTo>
                  <a:cubicBezTo>
                    <a:pt x="342" y="0"/>
                    <a:pt x="342" y="0"/>
                    <a:pt x="342" y="0"/>
                  </a:cubicBezTo>
                  <a:cubicBezTo>
                    <a:pt x="332" y="0"/>
                    <a:pt x="332" y="0"/>
                    <a:pt x="332" y="0"/>
                  </a:cubicBezTo>
                  <a:cubicBezTo>
                    <a:pt x="316" y="0"/>
                    <a:pt x="316" y="0"/>
                    <a:pt x="316" y="0"/>
                  </a:cubicBezTo>
                  <a:cubicBezTo>
                    <a:pt x="317" y="1"/>
                    <a:pt x="317" y="2"/>
                    <a:pt x="317" y="3"/>
                  </a:cubicBezTo>
                  <a:cubicBezTo>
                    <a:pt x="317" y="8"/>
                    <a:pt x="317" y="8"/>
                    <a:pt x="317" y="8"/>
                  </a:cubicBezTo>
                  <a:cubicBezTo>
                    <a:pt x="317" y="9"/>
                    <a:pt x="317" y="9"/>
                    <a:pt x="317" y="9"/>
                  </a:cubicBezTo>
                  <a:cubicBezTo>
                    <a:pt x="409" y="9"/>
                    <a:pt x="409" y="9"/>
                    <a:pt x="409" y="9"/>
                  </a:cubicBezTo>
                  <a:cubicBezTo>
                    <a:pt x="439" y="9"/>
                    <a:pt x="439" y="9"/>
                    <a:pt x="439" y="9"/>
                  </a:cubicBezTo>
                  <a:cubicBezTo>
                    <a:pt x="470" y="9"/>
                    <a:pt x="470" y="9"/>
                    <a:pt x="470" y="9"/>
                  </a:cubicBezTo>
                  <a:cubicBezTo>
                    <a:pt x="486" y="9"/>
                    <a:pt x="501" y="22"/>
                    <a:pt x="503" y="38"/>
                  </a:cubicBezTo>
                  <a:cubicBezTo>
                    <a:pt x="503" y="37"/>
                    <a:pt x="503" y="35"/>
                    <a:pt x="503" y="34"/>
                  </a:cubicBezTo>
                  <a:cubicBezTo>
                    <a:pt x="503" y="34"/>
                    <a:pt x="503" y="34"/>
                    <a:pt x="503" y="34"/>
                  </a:cubicBezTo>
                  <a:cubicBezTo>
                    <a:pt x="503" y="34"/>
                    <a:pt x="503" y="34"/>
                    <a:pt x="503" y="33"/>
                  </a:cubicBezTo>
                  <a:cubicBezTo>
                    <a:pt x="503" y="33"/>
                    <a:pt x="503" y="33"/>
                    <a:pt x="503" y="33"/>
                  </a:cubicBezTo>
                  <a:cubicBezTo>
                    <a:pt x="503" y="33"/>
                    <a:pt x="503" y="33"/>
                    <a:pt x="503" y="33"/>
                  </a:cubicBezTo>
                  <a:cubicBezTo>
                    <a:pt x="503" y="33"/>
                    <a:pt x="503" y="33"/>
                    <a:pt x="503" y="33"/>
                  </a:cubicBezTo>
                  <a:cubicBezTo>
                    <a:pt x="503" y="19"/>
                    <a:pt x="494" y="7"/>
                    <a:pt x="481" y="2"/>
                  </a:cubicBezTo>
                  <a:cubicBezTo>
                    <a:pt x="478" y="0"/>
                    <a:pt x="474" y="0"/>
                    <a:pt x="470" y="0"/>
                  </a:cubicBezTo>
                </a:path>
              </a:pathLst>
            </a:custGeom>
            <a:solidFill>
              <a:srgbClr val="B0CA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389"/>
            <p:cNvSpPr>
              <a:spLocks noEditPoints="1"/>
            </p:cNvSpPr>
            <p:nvPr/>
          </p:nvSpPr>
          <p:spPr bwMode="auto">
            <a:xfrm>
              <a:off x="5154613" y="4740275"/>
              <a:ext cx="2405063" cy="625475"/>
            </a:xfrm>
            <a:custGeom>
              <a:avLst/>
              <a:gdLst>
                <a:gd name="T0" fmla="*/ 143 w 438"/>
                <a:gd name="T1" fmla="*/ 89 h 114"/>
                <a:gd name="T2" fmla="*/ 143 w 438"/>
                <a:gd name="T3" fmla="*/ 89 h 114"/>
                <a:gd name="T4" fmla="*/ 313 w 438"/>
                <a:gd name="T5" fmla="*/ 84 h 114"/>
                <a:gd name="T6" fmla="*/ 286 w 438"/>
                <a:gd name="T7" fmla="*/ 114 h 114"/>
                <a:gd name="T8" fmla="*/ 313 w 438"/>
                <a:gd name="T9" fmla="*/ 84 h 114"/>
                <a:gd name="T10" fmla="*/ 376 w 438"/>
                <a:gd name="T11" fmla="*/ 45 h 114"/>
                <a:gd name="T12" fmla="*/ 376 w 438"/>
                <a:gd name="T13" fmla="*/ 47 h 114"/>
                <a:gd name="T14" fmla="*/ 380 w 438"/>
                <a:gd name="T15" fmla="*/ 40 h 114"/>
                <a:gd name="T16" fmla="*/ 1 w 438"/>
                <a:gd name="T17" fmla="*/ 0 h 114"/>
                <a:gd name="T18" fmla="*/ 437 w 438"/>
                <a:gd name="T19" fmla="*/ 0 h 114"/>
                <a:gd name="T20" fmla="*/ 437 w 438"/>
                <a:gd name="T21" fmla="*/ 0 h 114"/>
                <a:gd name="T22" fmla="*/ 1 w 438"/>
                <a:gd name="T23" fmla="*/ 0 h 114"/>
                <a:gd name="T24" fmla="*/ 437 w 438"/>
                <a:gd name="T25" fmla="*/ 0 h 114"/>
                <a:gd name="T26" fmla="*/ 437 w 438"/>
                <a:gd name="T27" fmla="*/ 0 h 114"/>
                <a:gd name="T28" fmla="*/ 1 w 438"/>
                <a:gd name="T29" fmla="*/ 0 h 114"/>
                <a:gd name="T30" fmla="*/ 437 w 438"/>
                <a:gd name="T31" fmla="*/ 0 h 114"/>
                <a:gd name="T32" fmla="*/ 437 w 438"/>
                <a:gd name="T33" fmla="*/ 0 h 114"/>
                <a:gd name="T34" fmla="*/ 1 w 438"/>
                <a:gd name="T35" fmla="*/ 0 h 114"/>
                <a:gd name="T36" fmla="*/ 437 w 438"/>
                <a:gd name="T37" fmla="*/ 0 h 114"/>
                <a:gd name="T38" fmla="*/ 437 w 438"/>
                <a:gd name="T39" fmla="*/ 0 h 114"/>
                <a:gd name="T40" fmla="*/ 0 w 438"/>
                <a:gd name="T41" fmla="*/ 0 h 114"/>
                <a:gd name="T42" fmla="*/ 437 w 438"/>
                <a:gd name="T43" fmla="*/ 0 h 114"/>
                <a:gd name="T44" fmla="*/ 437 w 438"/>
                <a:gd name="T45" fmla="*/ 0 h 114"/>
                <a:gd name="T46" fmla="*/ 0 w 438"/>
                <a:gd name="T47" fmla="*/ 0 h 114"/>
                <a:gd name="T48" fmla="*/ 437 w 438"/>
                <a:gd name="T49" fmla="*/ 0 h 114"/>
                <a:gd name="T50" fmla="*/ 437 w 438"/>
                <a:gd name="T51" fmla="*/ 0 h 114"/>
                <a:gd name="T52" fmla="*/ 0 w 438"/>
                <a:gd name="T53" fmla="*/ 0 h 114"/>
                <a:gd name="T54" fmla="*/ 437 w 438"/>
                <a:gd name="T55" fmla="*/ 0 h 114"/>
                <a:gd name="T56" fmla="*/ 437 w 438"/>
                <a:gd name="T57" fmla="*/ 0 h 114"/>
                <a:gd name="T58" fmla="*/ 0 w 438"/>
                <a:gd name="T59" fmla="*/ 0 h 114"/>
                <a:gd name="T60" fmla="*/ 437 w 438"/>
                <a:gd name="T61" fmla="*/ 0 h 114"/>
                <a:gd name="T62" fmla="*/ 437 w 438"/>
                <a:gd name="T63" fmla="*/ 0 h 114"/>
                <a:gd name="T64" fmla="*/ 0 w 438"/>
                <a:gd name="T65" fmla="*/ 0 h 114"/>
                <a:gd name="T66" fmla="*/ 437 w 438"/>
                <a:gd name="T67" fmla="*/ 0 h 114"/>
                <a:gd name="T68" fmla="*/ 437 w 438"/>
                <a:gd name="T69" fmla="*/ 0 h 114"/>
                <a:gd name="T70" fmla="*/ 0 w 438"/>
                <a:gd name="T71" fmla="*/ 0 h 114"/>
                <a:gd name="T72" fmla="*/ 438 w 438"/>
                <a:gd name="T73" fmla="*/ 0 h 114"/>
                <a:gd name="T74" fmla="*/ 438 w 438"/>
                <a:gd name="T75" fmla="*/ 0 h 114"/>
                <a:gd name="T76" fmla="*/ 0 w 438"/>
                <a:gd name="T77" fmla="*/ 0 h 114"/>
                <a:gd name="T78" fmla="*/ 438 w 438"/>
                <a:gd name="T79" fmla="*/ 0 h 114"/>
                <a:gd name="T80" fmla="*/ 438 w 438"/>
                <a:gd name="T81" fmla="*/ 0 h 114"/>
                <a:gd name="T82" fmla="*/ 0 w 438"/>
                <a:gd name="T83" fmla="*/ 0 h 114"/>
                <a:gd name="T84" fmla="*/ 438 w 438"/>
                <a:gd name="T85" fmla="*/ 0 h 114"/>
                <a:gd name="T86" fmla="*/ 438 w 438"/>
                <a:gd name="T87" fmla="*/ 0 h 114"/>
                <a:gd name="T88" fmla="*/ 438 w 438"/>
                <a:gd name="T89" fmla="*/ 0 h 114"/>
                <a:gd name="T90" fmla="*/ 438 w 438"/>
                <a:gd name="T91" fmla="*/ 0 h 114"/>
                <a:gd name="T92" fmla="*/ 438 w 438"/>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8" h="114">
                  <a:moveTo>
                    <a:pt x="139" y="84"/>
                  </a:moveTo>
                  <a:cubicBezTo>
                    <a:pt x="141" y="85"/>
                    <a:pt x="143" y="86"/>
                    <a:pt x="143" y="89"/>
                  </a:cubicBezTo>
                  <a:cubicBezTo>
                    <a:pt x="143" y="102"/>
                    <a:pt x="153" y="113"/>
                    <a:pt x="166" y="114"/>
                  </a:cubicBezTo>
                  <a:cubicBezTo>
                    <a:pt x="153" y="113"/>
                    <a:pt x="143" y="102"/>
                    <a:pt x="143" y="89"/>
                  </a:cubicBezTo>
                  <a:cubicBezTo>
                    <a:pt x="143" y="86"/>
                    <a:pt x="141" y="85"/>
                    <a:pt x="139" y="84"/>
                  </a:cubicBezTo>
                  <a:moveTo>
                    <a:pt x="313" y="84"/>
                  </a:moveTo>
                  <a:cubicBezTo>
                    <a:pt x="311" y="85"/>
                    <a:pt x="309" y="86"/>
                    <a:pt x="309" y="89"/>
                  </a:cubicBezTo>
                  <a:cubicBezTo>
                    <a:pt x="309" y="102"/>
                    <a:pt x="299" y="113"/>
                    <a:pt x="286" y="114"/>
                  </a:cubicBezTo>
                  <a:cubicBezTo>
                    <a:pt x="299" y="113"/>
                    <a:pt x="309" y="102"/>
                    <a:pt x="309" y="89"/>
                  </a:cubicBezTo>
                  <a:cubicBezTo>
                    <a:pt x="309" y="86"/>
                    <a:pt x="311" y="85"/>
                    <a:pt x="313" y="84"/>
                  </a:cubicBezTo>
                  <a:moveTo>
                    <a:pt x="380" y="40"/>
                  </a:moveTo>
                  <a:cubicBezTo>
                    <a:pt x="377" y="40"/>
                    <a:pt x="376" y="42"/>
                    <a:pt x="376" y="45"/>
                  </a:cubicBezTo>
                  <a:cubicBezTo>
                    <a:pt x="376" y="47"/>
                    <a:pt x="376" y="47"/>
                    <a:pt x="376" y="47"/>
                  </a:cubicBezTo>
                  <a:cubicBezTo>
                    <a:pt x="376" y="47"/>
                    <a:pt x="376" y="47"/>
                    <a:pt x="376" y="47"/>
                  </a:cubicBezTo>
                  <a:cubicBezTo>
                    <a:pt x="376" y="45"/>
                    <a:pt x="376" y="45"/>
                    <a:pt x="376" y="45"/>
                  </a:cubicBezTo>
                  <a:cubicBezTo>
                    <a:pt x="376" y="42"/>
                    <a:pt x="377" y="40"/>
                    <a:pt x="380" y="40"/>
                  </a:cubicBezTo>
                  <a:moveTo>
                    <a:pt x="1" y="0"/>
                  </a:moveTo>
                  <a:cubicBezTo>
                    <a:pt x="1" y="0"/>
                    <a:pt x="1" y="0"/>
                    <a:pt x="1" y="0"/>
                  </a:cubicBezTo>
                  <a:cubicBezTo>
                    <a:pt x="1" y="0"/>
                    <a:pt x="1" y="0"/>
                    <a:pt x="1" y="0"/>
                  </a:cubicBezTo>
                  <a:moveTo>
                    <a:pt x="437" y="0"/>
                  </a:moveTo>
                  <a:cubicBezTo>
                    <a:pt x="437" y="0"/>
                    <a:pt x="437" y="0"/>
                    <a:pt x="437" y="0"/>
                  </a:cubicBezTo>
                  <a:cubicBezTo>
                    <a:pt x="437" y="0"/>
                    <a:pt x="437" y="0"/>
                    <a:pt x="437" y="0"/>
                  </a:cubicBezTo>
                  <a:moveTo>
                    <a:pt x="1" y="0"/>
                  </a:moveTo>
                  <a:cubicBezTo>
                    <a:pt x="1" y="0"/>
                    <a:pt x="1" y="0"/>
                    <a:pt x="1" y="0"/>
                  </a:cubicBezTo>
                  <a:cubicBezTo>
                    <a:pt x="1" y="0"/>
                    <a:pt x="1" y="0"/>
                    <a:pt x="1" y="0"/>
                  </a:cubicBezTo>
                  <a:moveTo>
                    <a:pt x="437" y="0"/>
                  </a:moveTo>
                  <a:cubicBezTo>
                    <a:pt x="437" y="0"/>
                    <a:pt x="437" y="0"/>
                    <a:pt x="437" y="0"/>
                  </a:cubicBezTo>
                  <a:cubicBezTo>
                    <a:pt x="437" y="0"/>
                    <a:pt x="437" y="0"/>
                    <a:pt x="437" y="0"/>
                  </a:cubicBezTo>
                  <a:moveTo>
                    <a:pt x="1" y="0"/>
                  </a:moveTo>
                  <a:cubicBezTo>
                    <a:pt x="1" y="0"/>
                    <a:pt x="1" y="0"/>
                    <a:pt x="1" y="0"/>
                  </a:cubicBezTo>
                  <a:cubicBezTo>
                    <a:pt x="1" y="0"/>
                    <a:pt x="1" y="0"/>
                    <a:pt x="1" y="0"/>
                  </a:cubicBezTo>
                  <a:moveTo>
                    <a:pt x="437" y="0"/>
                  </a:moveTo>
                  <a:cubicBezTo>
                    <a:pt x="437" y="0"/>
                    <a:pt x="437" y="0"/>
                    <a:pt x="437" y="0"/>
                  </a:cubicBezTo>
                  <a:cubicBezTo>
                    <a:pt x="437" y="0"/>
                    <a:pt x="437" y="0"/>
                    <a:pt x="437" y="0"/>
                  </a:cubicBezTo>
                  <a:moveTo>
                    <a:pt x="0" y="0"/>
                  </a:moveTo>
                  <a:cubicBezTo>
                    <a:pt x="1" y="0"/>
                    <a:pt x="1" y="0"/>
                    <a:pt x="1" y="0"/>
                  </a:cubicBezTo>
                  <a:cubicBezTo>
                    <a:pt x="1" y="0"/>
                    <a:pt x="1" y="0"/>
                    <a:pt x="0" y="0"/>
                  </a:cubicBezTo>
                  <a:moveTo>
                    <a:pt x="437" y="0"/>
                  </a:moveTo>
                  <a:cubicBezTo>
                    <a:pt x="437" y="0"/>
                    <a:pt x="437" y="0"/>
                    <a:pt x="437" y="0"/>
                  </a:cubicBezTo>
                  <a:cubicBezTo>
                    <a:pt x="437" y="0"/>
                    <a:pt x="437" y="0"/>
                    <a:pt x="437" y="0"/>
                  </a:cubicBezTo>
                  <a:moveTo>
                    <a:pt x="0" y="0"/>
                  </a:moveTo>
                  <a:cubicBezTo>
                    <a:pt x="0" y="0"/>
                    <a:pt x="0" y="0"/>
                    <a:pt x="0" y="0"/>
                  </a:cubicBezTo>
                  <a:cubicBezTo>
                    <a:pt x="0" y="0"/>
                    <a:pt x="0" y="0"/>
                    <a:pt x="0" y="0"/>
                  </a:cubicBezTo>
                  <a:moveTo>
                    <a:pt x="437" y="0"/>
                  </a:moveTo>
                  <a:cubicBezTo>
                    <a:pt x="437" y="0"/>
                    <a:pt x="437" y="0"/>
                    <a:pt x="437" y="0"/>
                  </a:cubicBezTo>
                  <a:cubicBezTo>
                    <a:pt x="437" y="0"/>
                    <a:pt x="437" y="0"/>
                    <a:pt x="437" y="0"/>
                  </a:cubicBezTo>
                  <a:moveTo>
                    <a:pt x="0" y="0"/>
                  </a:moveTo>
                  <a:cubicBezTo>
                    <a:pt x="0" y="0"/>
                    <a:pt x="0" y="0"/>
                    <a:pt x="0" y="0"/>
                  </a:cubicBezTo>
                  <a:cubicBezTo>
                    <a:pt x="0" y="0"/>
                    <a:pt x="0" y="0"/>
                    <a:pt x="0" y="0"/>
                  </a:cubicBezTo>
                  <a:moveTo>
                    <a:pt x="437" y="0"/>
                  </a:moveTo>
                  <a:cubicBezTo>
                    <a:pt x="437" y="0"/>
                    <a:pt x="437" y="0"/>
                    <a:pt x="437" y="0"/>
                  </a:cubicBezTo>
                  <a:cubicBezTo>
                    <a:pt x="437" y="0"/>
                    <a:pt x="437" y="0"/>
                    <a:pt x="437" y="0"/>
                  </a:cubicBezTo>
                  <a:moveTo>
                    <a:pt x="0" y="0"/>
                  </a:moveTo>
                  <a:cubicBezTo>
                    <a:pt x="0" y="0"/>
                    <a:pt x="0" y="0"/>
                    <a:pt x="0" y="0"/>
                  </a:cubicBezTo>
                  <a:cubicBezTo>
                    <a:pt x="0" y="0"/>
                    <a:pt x="0" y="0"/>
                    <a:pt x="0" y="0"/>
                  </a:cubicBezTo>
                  <a:moveTo>
                    <a:pt x="437" y="0"/>
                  </a:moveTo>
                  <a:cubicBezTo>
                    <a:pt x="437" y="0"/>
                    <a:pt x="437" y="0"/>
                    <a:pt x="437" y="0"/>
                  </a:cubicBezTo>
                  <a:cubicBezTo>
                    <a:pt x="437" y="0"/>
                    <a:pt x="437" y="0"/>
                    <a:pt x="437" y="0"/>
                  </a:cubicBezTo>
                  <a:moveTo>
                    <a:pt x="0" y="0"/>
                  </a:moveTo>
                  <a:cubicBezTo>
                    <a:pt x="0" y="0"/>
                    <a:pt x="0" y="0"/>
                    <a:pt x="0" y="0"/>
                  </a:cubicBezTo>
                  <a:cubicBezTo>
                    <a:pt x="0" y="0"/>
                    <a:pt x="0" y="0"/>
                    <a:pt x="0" y="0"/>
                  </a:cubicBezTo>
                  <a:moveTo>
                    <a:pt x="437" y="0"/>
                  </a:moveTo>
                  <a:cubicBezTo>
                    <a:pt x="437" y="0"/>
                    <a:pt x="437" y="0"/>
                    <a:pt x="437" y="0"/>
                  </a:cubicBezTo>
                  <a:cubicBezTo>
                    <a:pt x="437" y="0"/>
                    <a:pt x="437" y="0"/>
                    <a:pt x="437" y="0"/>
                  </a:cubicBezTo>
                  <a:moveTo>
                    <a:pt x="0" y="0"/>
                  </a:moveTo>
                  <a:cubicBezTo>
                    <a:pt x="0" y="0"/>
                    <a:pt x="0" y="0"/>
                    <a:pt x="0" y="0"/>
                  </a:cubicBezTo>
                  <a:cubicBezTo>
                    <a:pt x="0" y="0"/>
                    <a:pt x="0" y="0"/>
                    <a:pt x="0" y="0"/>
                  </a:cubicBezTo>
                  <a:moveTo>
                    <a:pt x="437" y="0"/>
                  </a:moveTo>
                  <a:cubicBezTo>
                    <a:pt x="437" y="0"/>
                    <a:pt x="437" y="0"/>
                    <a:pt x="437" y="0"/>
                  </a:cubicBezTo>
                  <a:cubicBezTo>
                    <a:pt x="437" y="0"/>
                    <a:pt x="437" y="0"/>
                    <a:pt x="437" y="0"/>
                  </a:cubicBezTo>
                  <a:moveTo>
                    <a:pt x="0" y="0"/>
                  </a:moveTo>
                  <a:cubicBezTo>
                    <a:pt x="0" y="0"/>
                    <a:pt x="0" y="0"/>
                    <a:pt x="0" y="0"/>
                  </a:cubicBezTo>
                  <a:cubicBezTo>
                    <a:pt x="0" y="0"/>
                    <a:pt x="0" y="0"/>
                    <a:pt x="0" y="0"/>
                  </a:cubicBezTo>
                  <a:moveTo>
                    <a:pt x="438" y="0"/>
                  </a:moveTo>
                  <a:cubicBezTo>
                    <a:pt x="438" y="0"/>
                    <a:pt x="438" y="0"/>
                    <a:pt x="438" y="0"/>
                  </a:cubicBezTo>
                  <a:cubicBezTo>
                    <a:pt x="438" y="0"/>
                    <a:pt x="438" y="0"/>
                    <a:pt x="438" y="0"/>
                  </a:cubicBezTo>
                  <a:moveTo>
                    <a:pt x="0" y="0"/>
                  </a:moveTo>
                  <a:cubicBezTo>
                    <a:pt x="0" y="0"/>
                    <a:pt x="0" y="0"/>
                    <a:pt x="0" y="0"/>
                  </a:cubicBezTo>
                  <a:cubicBezTo>
                    <a:pt x="0" y="0"/>
                    <a:pt x="0" y="0"/>
                    <a:pt x="0" y="0"/>
                  </a:cubicBezTo>
                  <a:moveTo>
                    <a:pt x="438" y="0"/>
                  </a:moveTo>
                  <a:cubicBezTo>
                    <a:pt x="438" y="0"/>
                    <a:pt x="438" y="0"/>
                    <a:pt x="438" y="0"/>
                  </a:cubicBezTo>
                  <a:cubicBezTo>
                    <a:pt x="438" y="0"/>
                    <a:pt x="438" y="0"/>
                    <a:pt x="438" y="0"/>
                  </a:cubicBezTo>
                  <a:moveTo>
                    <a:pt x="0" y="0"/>
                  </a:moveTo>
                  <a:cubicBezTo>
                    <a:pt x="0" y="0"/>
                    <a:pt x="0" y="0"/>
                    <a:pt x="0" y="0"/>
                  </a:cubicBezTo>
                  <a:cubicBezTo>
                    <a:pt x="0" y="0"/>
                    <a:pt x="0" y="0"/>
                    <a:pt x="0" y="0"/>
                  </a:cubicBezTo>
                  <a:moveTo>
                    <a:pt x="438" y="0"/>
                  </a:moveTo>
                  <a:cubicBezTo>
                    <a:pt x="438" y="0"/>
                    <a:pt x="438" y="0"/>
                    <a:pt x="438" y="0"/>
                  </a:cubicBezTo>
                  <a:cubicBezTo>
                    <a:pt x="438" y="0"/>
                    <a:pt x="438" y="0"/>
                    <a:pt x="438" y="0"/>
                  </a:cubicBezTo>
                  <a:moveTo>
                    <a:pt x="438" y="0"/>
                  </a:moveTo>
                  <a:cubicBezTo>
                    <a:pt x="438" y="0"/>
                    <a:pt x="438" y="0"/>
                    <a:pt x="438" y="0"/>
                  </a:cubicBezTo>
                  <a:cubicBezTo>
                    <a:pt x="438" y="0"/>
                    <a:pt x="438" y="0"/>
                    <a:pt x="438" y="0"/>
                  </a:cubicBezTo>
                  <a:moveTo>
                    <a:pt x="438" y="0"/>
                  </a:moveTo>
                  <a:cubicBezTo>
                    <a:pt x="438" y="0"/>
                    <a:pt x="438" y="0"/>
                    <a:pt x="438" y="0"/>
                  </a:cubicBezTo>
                  <a:cubicBezTo>
                    <a:pt x="438" y="0"/>
                    <a:pt x="438" y="0"/>
                    <a:pt x="438" y="0"/>
                  </a:cubicBezTo>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390"/>
            <p:cNvSpPr>
              <a:spLocks/>
            </p:cNvSpPr>
            <p:nvPr/>
          </p:nvSpPr>
          <p:spPr bwMode="auto">
            <a:xfrm>
              <a:off x="5006976" y="4570413"/>
              <a:ext cx="2700338" cy="801688"/>
            </a:xfrm>
            <a:custGeom>
              <a:avLst/>
              <a:gdLst>
                <a:gd name="T0" fmla="*/ 28 w 492"/>
                <a:gd name="T1" fmla="*/ 0 h 146"/>
                <a:gd name="T2" fmla="*/ 27 w 492"/>
                <a:gd name="T3" fmla="*/ 31 h 146"/>
                <a:gd name="T4" fmla="*/ 27 w 492"/>
                <a:gd name="T5" fmla="*/ 31 h 146"/>
                <a:gd name="T6" fmla="*/ 27 w 492"/>
                <a:gd name="T7" fmla="*/ 31 h 146"/>
                <a:gd name="T8" fmla="*/ 27 w 492"/>
                <a:gd name="T9" fmla="*/ 31 h 146"/>
                <a:gd name="T10" fmla="*/ 27 w 492"/>
                <a:gd name="T11" fmla="*/ 31 h 146"/>
                <a:gd name="T12" fmla="*/ 27 w 492"/>
                <a:gd name="T13" fmla="*/ 31 h 146"/>
                <a:gd name="T14" fmla="*/ 27 w 492"/>
                <a:gd name="T15" fmla="*/ 31 h 146"/>
                <a:gd name="T16" fmla="*/ 27 w 492"/>
                <a:gd name="T17" fmla="*/ 31 h 146"/>
                <a:gd name="T18" fmla="*/ 27 w 492"/>
                <a:gd name="T19" fmla="*/ 31 h 146"/>
                <a:gd name="T20" fmla="*/ 28 w 492"/>
                <a:gd name="T21" fmla="*/ 31 h 146"/>
                <a:gd name="T22" fmla="*/ 28 w 492"/>
                <a:gd name="T23" fmla="*/ 31 h 146"/>
                <a:gd name="T24" fmla="*/ 28 w 492"/>
                <a:gd name="T25" fmla="*/ 31 h 146"/>
                <a:gd name="T26" fmla="*/ 28 w 492"/>
                <a:gd name="T27" fmla="*/ 31 h 146"/>
                <a:gd name="T28" fmla="*/ 64 w 492"/>
                <a:gd name="T29" fmla="*/ 37 h 146"/>
                <a:gd name="T30" fmla="*/ 119 w 492"/>
                <a:gd name="T31" fmla="*/ 71 h 146"/>
                <a:gd name="T32" fmla="*/ 163 w 492"/>
                <a:gd name="T33" fmla="*/ 115 h 146"/>
                <a:gd name="T34" fmla="*/ 166 w 492"/>
                <a:gd name="T35" fmla="*/ 115 h 146"/>
                <a:gd name="T36" fmla="*/ 193 w 492"/>
                <a:gd name="T37" fmla="*/ 145 h 146"/>
                <a:gd name="T38" fmla="*/ 310 w 492"/>
                <a:gd name="T39" fmla="*/ 146 h 146"/>
                <a:gd name="T40" fmla="*/ 336 w 492"/>
                <a:gd name="T41" fmla="*/ 120 h 146"/>
                <a:gd name="T42" fmla="*/ 340 w 492"/>
                <a:gd name="T43" fmla="*/ 115 h 146"/>
                <a:gd name="T44" fmla="*/ 403 w 492"/>
                <a:gd name="T45" fmla="*/ 78 h 146"/>
                <a:gd name="T46" fmla="*/ 407 w 492"/>
                <a:gd name="T47" fmla="*/ 71 h 146"/>
                <a:gd name="T48" fmla="*/ 433 w 492"/>
                <a:gd name="T49" fmla="*/ 46 h 146"/>
                <a:gd name="T50" fmla="*/ 433 w 492"/>
                <a:gd name="T51" fmla="*/ 37 h 146"/>
                <a:gd name="T52" fmla="*/ 464 w 492"/>
                <a:gd name="T53" fmla="*/ 31 h 146"/>
                <a:gd name="T54" fmla="*/ 464 w 492"/>
                <a:gd name="T55" fmla="*/ 31 h 146"/>
                <a:gd name="T56" fmla="*/ 464 w 492"/>
                <a:gd name="T57" fmla="*/ 31 h 146"/>
                <a:gd name="T58" fmla="*/ 464 w 492"/>
                <a:gd name="T59" fmla="*/ 31 h 146"/>
                <a:gd name="T60" fmla="*/ 464 w 492"/>
                <a:gd name="T61" fmla="*/ 31 h 146"/>
                <a:gd name="T62" fmla="*/ 464 w 492"/>
                <a:gd name="T63" fmla="*/ 31 h 146"/>
                <a:gd name="T64" fmla="*/ 464 w 492"/>
                <a:gd name="T65" fmla="*/ 31 h 146"/>
                <a:gd name="T66" fmla="*/ 464 w 492"/>
                <a:gd name="T67" fmla="*/ 31 h 146"/>
                <a:gd name="T68" fmla="*/ 464 w 492"/>
                <a:gd name="T69" fmla="*/ 31 h 146"/>
                <a:gd name="T70" fmla="*/ 464 w 492"/>
                <a:gd name="T71" fmla="*/ 31 h 146"/>
                <a:gd name="T72" fmla="*/ 465 w 492"/>
                <a:gd name="T73" fmla="*/ 31 h 146"/>
                <a:gd name="T74" fmla="*/ 465 w 492"/>
                <a:gd name="T75" fmla="*/ 31 h 146"/>
                <a:gd name="T76" fmla="*/ 465 w 492"/>
                <a:gd name="T77" fmla="*/ 31 h 146"/>
                <a:gd name="T78" fmla="*/ 465 w 492"/>
                <a:gd name="T79" fmla="*/ 31 h 146"/>
                <a:gd name="T80" fmla="*/ 465 w 492"/>
                <a:gd name="T81" fmla="*/ 31 h 146"/>
                <a:gd name="T82" fmla="*/ 492 w 492"/>
                <a:gd name="T83" fmla="*/ 1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2" h="146">
                  <a:moveTo>
                    <a:pt x="464" y="0"/>
                  </a:moveTo>
                  <a:cubicBezTo>
                    <a:pt x="28" y="0"/>
                    <a:pt x="28" y="0"/>
                    <a:pt x="28" y="0"/>
                  </a:cubicBezTo>
                  <a:cubicBezTo>
                    <a:pt x="16" y="0"/>
                    <a:pt x="6" y="7"/>
                    <a:pt x="0" y="16"/>
                  </a:cubicBezTo>
                  <a:cubicBezTo>
                    <a:pt x="5" y="25"/>
                    <a:pt x="15"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8" y="31"/>
                    <a:pt x="28" y="31"/>
                    <a:pt x="28" y="31"/>
                  </a:cubicBezTo>
                  <a:cubicBezTo>
                    <a:pt x="28" y="31"/>
                    <a:pt x="28" y="31"/>
                    <a:pt x="28" y="31"/>
                  </a:cubicBezTo>
                  <a:cubicBezTo>
                    <a:pt x="28" y="31"/>
                    <a:pt x="28" y="31"/>
                    <a:pt x="28" y="31"/>
                  </a:cubicBezTo>
                  <a:cubicBezTo>
                    <a:pt x="28" y="31"/>
                    <a:pt x="28" y="31"/>
                    <a:pt x="28" y="31"/>
                  </a:cubicBezTo>
                  <a:cubicBezTo>
                    <a:pt x="28" y="31"/>
                    <a:pt x="28" y="31"/>
                    <a:pt x="28" y="31"/>
                  </a:cubicBezTo>
                  <a:cubicBezTo>
                    <a:pt x="28" y="31"/>
                    <a:pt x="28" y="31"/>
                    <a:pt x="28" y="31"/>
                  </a:cubicBezTo>
                  <a:cubicBezTo>
                    <a:pt x="28" y="31"/>
                    <a:pt x="28" y="31"/>
                    <a:pt x="28" y="31"/>
                  </a:cubicBezTo>
                  <a:cubicBezTo>
                    <a:pt x="28" y="31"/>
                    <a:pt x="28" y="31"/>
                    <a:pt x="28" y="31"/>
                  </a:cubicBezTo>
                  <a:cubicBezTo>
                    <a:pt x="58" y="31"/>
                    <a:pt x="58" y="31"/>
                    <a:pt x="58" y="31"/>
                  </a:cubicBezTo>
                  <a:cubicBezTo>
                    <a:pt x="61" y="31"/>
                    <a:pt x="64" y="34"/>
                    <a:pt x="64" y="37"/>
                  </a:cubicBezTo>
                  <a:cubicBezTo>
                    <a:pt x="64" y="56"/>
                    <a:pt x="79" y="71"/>
                    <a:pt x="98" y="71"/>
                  </a:cubicBezTo>
                  <a:cubicBezTo>
                    <a:pt x="119" y="71"/>
                    <a:pt x="119" y="71"/>
                    <a:pt x="119" y="71"/>
                  </a:cubicBezTo>
                  <a:cubicBezTo>
                    <a:pt x="122" y="71"/>
                    <a:pt x="125" y="74"/>
                    <a:pt x="125" y="78"/>
                  </a:cubicBezTo>
                  <a:cubicBezTo>
                    <a:pt x="125" y="98"/>
                    <a:pt x="142" y="115"/>
                    <a:pt x="163" y="115"/>
                  </a:cubicBezTo>
                  <a:cubicBezTo>
                    <a:pt x="165" y="115"/>
                    <a:pt x="165" y="115"/>
                    <a:pt x="165" y="115"/>
                  </a:cubicBezTo>
                  <a:cubicBezTo>
                    <a:pt x="166" y="115"/>
                    <a:pt x="166" y="115"/>
                    <a:pt x="166" y="115"/>
                  </a:cubicBezTo>
                  <a:cubicBezTo>
                    <a:pt x="168" y="116"/>
                    <a:pt x="170" y="117"/>
                    <a:pt x="170" y="120"/>
                  </a:cubicBezTo>
                  <a:cubicBezTo>
                    <a:pt x="170" y="133"/>
                    <a:pt x="180" y="144"/>
                    <a:pt x="193" y="145"/>
                  </a:cubicBezTo>
                  <a:cubicBezTo>
                    <a:pt x="194" y="146"/>
                    <a:pt x="195" y="146"/>
                    <a:pt x="196" y="146"/>
                  </a:cubicBezTo>
                  <a:cubicBezTo>
                    <a:pt x="310" y="146"/>
                    <a:pt x="310" y="146"/>
                    <a:pt x="310" y="146"/>
                  </a:cubicBezTo>
                  <a:cubicBezTo>
                    <a:pt x="311" y="146"/>
                    <a:pt x="312" y="146"/>
                    <a:pt x="313" y="145"/>
                  </a:cubicBezTo>
                  <a:cubicBezTo>
                    <a:pt x="326" y="144"/>
                    <a:pt x="336" y="133"/>
                    <a:pt x="336" y="120"/>
                  </a:cubicBezTo>
                  <a:cubicBezTo>
                    <a:pt x="336" y="117"/>
                    <a:pt x="338" y="116"/>
                    <a:pt x="340" y="115"/>
                  </a:cubicBezTo>
                  <a:cubicBezTo>
                    <a:pt x="340" y="115"/>
                    <a:pt x="340" y="115"/>
                    <a:pt x="340" y="115"/>
                  </a:cubicBezTo>
                  <a:cubicBezTo>
                    <a:pt x="365" y="115"/>
                    <a:pt x="365" y="115"/>
                    <a:pt x="365" y="115"/>
                  </a:cubicBezTo>
                  <a:cubicBezTo>
                    <a:pt x="386" y="115"/>
                    <a:pt x="403" y="98"/>
                    <a:pt x="403" y="78"/>
                  </a:cubicBezTo>
                  <a:cubicBezTo>
                    <a:pt x="403" y="76"/>
                    <a:pt x="403" y="76"/>
                    <a:pt x="403" y="76"/>
                  </a:cubicBezTo>
                  <a:cubicBezTo>
                    <a:pt x="403" y="73"/>
                    <a:pt x="404" y="71"/>
                    <a:pt x="407" y="71"/>
                  </a:cubicBezTo>
                  <a:cubicBezTo>
                    <a:pt x="407" y="71"/>
                    <a:pt x="407" y="71"/>
                    <a:pt x="407" y="71"/>
                  </a:cubicBezTo>
                  <a:cubicBezTo>
                    <a:pt x="421" y="71"/>
                    <a:pt x="433" y="60"/>
                    <a:pt x="433" y="46"/>
                  </a:cubicBezTo>
                  <a:cubicBezTo>
                    <a:pt x="433" y="37"/>
                    <a:pt x="433" y="37"/>
                    <a:pt x="433" y="37"/>
                  </a:cubicBezTo>
                  <a:cubicBezTo>
                    <a:pt x="433" y="37"/>
                    <a:pt x="433" y="37"/>
                    <a:pt x="433" y="37"/>
                  </a:cubicBezTo>
                  <a:cubicBezTo>
                    <a:pt x="433" y="34"/>
                    <a:pt x="435" y="31"/>
                    <a:pt x="438" y="31"/>
                  </a:cubicBezTo>
                  <a:cubicBezTo>
                    <a:pt x="464" y="31"/>
                    <a:pt x="464" y="31"/>
                    <a:pt x="464" y="31"/>
                  </a:cubicBezTo>
                  <a:cubicBezTo>
                    <a:pt x="464" y="31"/>
                    <a:pt x="464" y="31"/>
                    <a:pt x="464" y="31"/>
                  </a:cubicBezTo>
                  <a:cubicBezTo>
                    <a:pt x="464" y="31"/>
                    <a:pt x="464" y="31"/>
                    <a:pt x="464" y="31"/>
                  </a:cubicBezTo>
                  <a:cubicBezTo>
                    <a:pt x="464" y="31"/>
                    <a:pt x="464" y="31"/>
                    <a:pt x="464" y="31"/>
                  </a:cubicBezTo>
                  <a:cubicBezTo>
                    <a:pt x="464" y="31"/>
                    <a:pt x="464" y="31"/>
                    <a:pt x="464" y="31"/>
                  </a:cubicBezTo>
                  <a:cubicBezTo>
                    <a:pt x="464" y="31"/>
                    <a:pt x="464" y="31"/>
                    <a:pt x="464" y="31"/>
                  </a:cubicBezTo>
                  <a:cubicBezTo>
                    <a:pt x="464" y="31"/>
                    <a:pt x="464" y="31"/>
                    <a:pt x="464" y="31"/>
                  </a:cubicBezTo>
                  <a:cubicBezTo>
                    <a:pt x="464" y="31"/>
                    <a:pt x="464" y="31"/>
                    <a:pt x="464" y="31"/>
                  </a:cubicBezTo>
                  <a:cubicBezTo>
                    <a:pt x="464" y="31"/>
                    <a:pt x="464" y="31"/>
                    <a:pt x="464" y="31"/>
                  </a:cubicBezTo>
                  <a:cubicBezTo>
                    <a:pt x="464" y="31"/>
                    <a:pt x="464" y="31"/>
                    <a:pt x="464" y="31"/>
                  </a:cubicBezTo>
                  <a:cubicBezTo>
                    <a:pt x="464" y="31"/>
                    <a:pt x="464" y="31"/>
                    <a:pt x="464" y="31"/>
                  </a:cubicBezTo>
                  <a:cubicBezTo>
                    <a:pt x="464" y="31"/>
                    <a:pt x="464" y="31"/>
                    <a:pt x="464" y="31"/>
                  </a:cubicBezTo>
                  <a:cubicBezTo>
                    <a:pt x="464" y="31"/>
                    <a:pt x="464" y="31"/>
                    <a:pt x="464" y="31"/>
                  </a:cubicBezTo>
                  <a:cubicBezTo>
                    <a:pt x="464" y="31"/>
                    <a:pt x="464" y="31"/>
                    <a:pt x="464" y="31"/>
                  </a:cubicBezTo>
                  <a:cubicBezTo>
                    <a:pt x="464" y="31"/>
                    <a:pt x="464" y="31"/>
                    <a:pt x="464" y="31"/>
                  </a:cubicBezTo>
                  <a:cubicBezTo>
                    <a:pt x="464" y="31"/>
                    <a:pt x="464" y="31"/>
                    <a:pt x="464" y="31"/>
                  </a:cubicBezTo>
                  <a:cubicBezTo>
                    <a:pt x="464" y="31"/>
                    <a:pt x="464" y="31"/>
                    <a:pt x="464" y="31"/>
                  </a:cubicBezTo>
                  <a:cubicBezTo>
                    <a:pt x="464" y="31"/>
                    <a:pt x="464" y="31"/>
                    <a:pt x="464" y="31"/>
                  </a:cubicBezTo>
                  <a:cubicBezTo>
                    <a:pt x="464" y="31"/>
                    <a:pt x="464" y="31"/>
                    <a:pt x="464" y="31"/>
                  </a:cubicBezTo>
                  <a:cubicBezTo>
                    <a:pt x="465" y="31"/>
                    <a:pt x="465" y="31"/>
                    <a:pt x="465" y="31"/>
                  </a:cubicBezTo>
                  <a:cubicBezTo>
                    <a:pt x="465" y="31"/>
                    <a:pt x="465" y="31"/>
                    <a:pt x="465" y="31"/>
                  </a:cubicBezTo>
                  <a:cubicBezTo>
                    <a:pt x="465" y="31"/>
                    <a:pt x="465" y="31"/>
                    <a:pt x="465" y="31"/>
                  </a:cubicBezTo>
                  <a:cubicBezTo>
                    <a:pt x="465" y="31"/>
                    <a:pt x="465" y="31"/>
                    <a:pt x="465" y="31"/>
                  </a:cubicBezTo>
                  <a:cubicBezTo>
                    <a:pt x="465" y="31"/>
                    <a:pt x="465" y="31"/>
                    <a:pt x="465" y="31"/>
                  </a:cubicBezTo>
                  <a:cubicBezTo>
                    <a:pt x="465" y="31"/>
                    <a:pt x="465" y="31"/>
                    <a:pt x="465" y="31"/>
                  </a:cubicBezTo>
                  <a:cubicBezTo>
                    <a:pt x="465" y="31"/>
                    <a:pt x="465" y="31"/>
                    <a:pt x="465" y="31"/>
                  </a:cubicBezTo>
                  <a:cubicBezTo>
                    <a:pt x="465" y="31"/>
                    <a:pt x="465" y="31"/>
                    <a:pt x="465" y="31"/>
                  </a:cubicBezTo>
                  <a:cubicBezTo>
                    <a:pt x="465" y="31"/>
                    <a:pt x="465" y="31"/>
                    <a:pt x="465" y="31"/>
                  </a:cubicBezTo>
                  <a:cubicBezTo>
                    <a:pt x="465" y="31"/>
                    <a:pt x="465" y="31"/>
                    <a:pt x="465" y="31"/>
                  </a:cubicBezTo>
                  <a:cubicBezTo>
                    <a:pt x="476" y="31"/>
                    <a:pt x="486" y="25"/>
                    <a:pt x="492" y="16"/>
                  </a:cubicBezTo>
                  <a:cubicBezTo>
                    <a:pt x="492" y="16"/>
                    <a:pt x="492" y="16"/>
                    <a:pt x="492" y="16"/>
                  </a:cubicBezTo>
                  <a:cubicBezTo>
                    <a:pt x="486" y="7"/>
                    <a:pt x="475" y="0"/>
                    <a:pt x="464" y="0"/>
                  </a:cubicBezTo>
                </a:path>
              </a:pathLst>
            </a:custGeom>
            <a:solidFill>
              <a:srgbClr val="A3C1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391"/>
            <p:cNvSpPr>
              <a:spLocks/>
            </p:cNvSpPr>
            <p:nvPr/>
          </p:nvSpPr>
          <p:spPr bwMode="auto">
            <a:xfrm>
              <a:off x="7137401" y="3494088"/>
              <a:ext cx="98425" cy="911225"/>
            </a:xfrm>
            <a:custGeom>
              <a:avLst/>
              <a:gdLst>
                <a:gd name="T0" fmla="*/ 62 w 62"/>
                <a:gd name="T1" fmla="*/ 574 h 574"/>
                <a:gd name="T2" fmla="*/ 0 w 62"/>
                <a:gd name="T3" fmla="*/ 574 h 574"/>
                <a:gd name="T4" fmla="*/ 24 w 62"/>
                <a:gd name="T5" fmla="*/ 0 h 574"/>
                <a:gd name="T6" fmla="*/ 38 w 62"/>
                <a:gd name="T7" fmla="*/ 0 h 574"/>
                <a:gd name="T8" fmla="*/ 62 w 62"/>
                <a:gd name="T9" fmla="*/ 574 h 574"/>
              </a:gdLst>
              <a:ahLst/>
              <a:cxnLst>
                <a:cxn ang="0">
                  <a:pos x="T0" y="T1"/>
                </a:cxn>
                <a:cxn ang="0">
                  <a:pos x="T2" y="T3"/>
                </a:cxn>
                <a:cxn ang="0">
                  <a:pos x="T4" y="T5"/>
                </a:cxn>
                <a:cxn ang="0">
                  <a:pos x="T6" y="T7"/>
                </a:cxn>
                <a:cxn ang="0">
                  <a:pos x="T8" y="T9"/>
                </a:cxn>
              </a:cxnLst>
              <a:rect l="0" t="0" r="r" b="b"/>
              <a:pathLst>
                <a:path w="62" h="574">
                  <a:moveTo>
                    <a:pt x="62" y="574"/>
                  </a:moveTo>
                  <a:lnTo>
                    <a:pt x="0" y="574"/>
                  </a:lnTo>
                  <a:lnTo>
                    <a:pt x="24" y="0"/>
                  </a:lnTo>
                  <a:lnTo>
                    <a:pt x="38" y="0"/>
                  </a:lnTo>
                  <a:lnTo>
                    <a:pt x="62" y="574"/>
                  </a:lnTo>
                  <a:close/>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392"/>
            <p:cNvSpPr>
              <a:spLocks/>
            </p:cNvSpPr>
            <p:nvPr/>
          </p:nvSpPr>
          <p:spPr bwMode="auto">
            <a:xfrm>
              <a:off x="6965951" y="3252788"/>
              <a:ext cx="231775" cy="246063"/>
            </a:xfrm>
            <a:custGeom>
              <a:avLst/>
              <a:gdLst>
                <a:gd name="T0" fmla="*/ 23 w 42"/>
                <a:gd name="T1" fmla="*/ 20 h 45"/>
                <a:gd name="T2" fmla="*/ 41 w 42"/>
                <a:gd name="T3" fmla="*/ 44 h 45"/>
                <a:gd name="T4" fmla="*/ 19 w 42"/>
                <a:gd name="T5" fmla="*/ 25 h 45"/>
                <a:gd name="T6" fmla="*/ 1 w 42"/>
                <a:gd name="T7" fmla="*/ 1 h 45"/>
                <a:gd name="T8" fmla="*/ 23 w 42"/>
                <a:gd name="T9" fmla="*/ 20 h 45"/>
              </a:gdLst>
              <a:ahLst/>
              <a:cxnLst>
                <a:cxn ang="0">
                  <a:pos x="T0" y="T1"/>
                </a:cxn>
                <a:cxn ang="0">
                  <a:pos x="T2" y="T3"/>
                </a:cxn>
                <a:cxn ang="0">
                  <a:pos x="T4" y="T5"/>
                </a:cxn>
                <a:cxn ang="0">
                  <a:pos x="T6" y="T7"/>
                </a:cxn>
                <a:cxn ang="0">
                  <a:pos x="T8" y="T9"/>
                </a:cxn>
              </a:cxnLst>
              <a:rect l="0" t="0" r="r" b="b"/>
              <a:pathLst>
                <a:path w="42" h="45">
                  <a:moveTo>
                    <a:pt x="23" y="20"/>
                  </a:moveTo>
                  <a:cubicBezTo>
                    <a:pt x="34" y="32"/>
                    <a:pt x="42" y="43"/>
                    <a:pt x="41" y="44"/>
                  </a:cubicBezTo>
                  <a:cubicBezTo>
                    <a:pt x="40" y="45"/>
                    <a:pt x="30" y="36"/>
                    <a:pt x="19" y="25"/>
                  </a:cubicBezTo>
                  <a:cubicBezTo>
                    <a:pt x="8" y="13"/>
                    <a:pt x="0" y="2"/>
                    <a:pt x="1" y="1"/>
                  </a:cubicBezTo>
                  <a:cubicBezTo>
                    <a:pt x="3" y="0"/>
                    <a:pt x="12" y="9"/>
                    <a:pt x="23" y="2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393"/>
            <p:cNvSpPr>
              <a:spLocks/>
            </p:cNvSpPr>
            <p:nvPr/>
          </p:nvSpPr>
          <p:spPr bwMode="auto">
            <a:xfrm>
              <a:off x="7088188" y="3476625"/>
              <a:ext cx="109538" cy="314325"/>
            </a:xfrm>
            <a:custGeom>
              <a:avLst/>
              <a:gdLst>
                <a:gd name="T0" fmla="*/ 7 w 20"/>
                <a:gd name="T1" fmla="*/ 28 h 57"/>
                <a:gd name="T2" fmla="*/ 18 w 20"/>
                <a:gd name="T3" fmla="*/ 1 h 57"/>
                <a:gd name="T4" fmla="*/ 13 w 20"/>
                <a:gd name="T5" fmla="*/ 30 h 57"/>
                <a:gd name="T6" fmla="*/ 2 w 20"/>
                <a:gd name="T7" fmla="*/ 57 h 57"/>
                <a:gd name="T8" fmla="*/ 7 w 20"/>
                <a:gd name="T9" fmla="*/ 28 h 57"/>
              </a:gdLst>
              <a:ahLst/>
              <a:cxnLst>
                <a:cxn ang="0">
                  <a:pos x="T0" y="T1"/>
                </a:cxn>
                <a:cxn ang="0">
                  <a:pos x="T2" y="T3"/>
                </a:cxn>
                <a:cxn ang="0">
                  <a:pos x="T4" y="T5"/>
                </a:cxn>
                <a:cxn ang="0">
                  <a:pos x="T6" y="T7"/>
                </a:cxn>
                <a:cxn ang="0">
                  <a:pos x="T8" y="T9"/>
                </a:cxn>
              </a:cxnLst>
              <a:rect l="0" t="0" r="r" b="b"/>
              <a:pathLst>
                <a:path w="20" h="57">
                  <a:moveTo>
                    <a:pt x="7" y="28"/>
                  </a:moveTo>
                  <a:cubicBezTo>
                    <a:pt x="12" y="12"/>
                    <a:pt x="17" y="0"/>
                    <a:pt x="18" y="1"/>
                  </a:cubicBezTo>
                  <a:cubicBezTo>
                    <a:pt x="20" y="1"/>
                    <a:pt x="18" y="14"/>
                    <a:pt x="13" y="30"/>
                  </a:cubicBezTo>
                  <a:cubicBezTo>
                    <a:pt x="9" y="45"/>
                    <a:pt x="4" y="57"/>
                    <a:pt x="2" y="57"/>
                  </a:cubicBezTo>
                  <a:cubicBezTo>
                    <a:pt x="0" y="56"/>
                    <a:pt x="3" y="43"/>
                    <a:pt x="7" y="2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394"/>
            <p:cNvSpPr>
              <a:spLocks/>
            </p:cNvSpPr>
            <p:nvPr/>
          </p:nvSpPr>
          <p:spPr bwMode="auto">
            <a:xfrm>
              <a:off x="7180263" y="3411538"/>
              <a:ext cx="312738" cy="87313"/>
            </a:xfrm>
            <a:custGeom>
              <a:avLst/>
              <a:gdLst>
                <a:gd name="T0" fmla="*/ 28 w 57"/>
                <a:gd name="T1" fmla="*/ 5 h 16"/>
                <a:gd name="T2" fmla="*/ 0 w 57"/>
                <a:gd name="T3" fmla="*/ 14 h 16"/>
                <a:gd name="T4" fmla="*/ 29 w 57"/>
                <a:gd name="T5" fmla="*/ 11 h 16"/>
                <a:gd name="T6" fmla="*/ 57 w 57"/>
                <a:gd name="T7" fmla="*/ 2 h 16"/>
                <a:gd name="T8" fmla="*/ 28 w 57"/>
                <a:gd name="T9" fmla="*/ 5 h 16"/>
              </a:gdLst>
              <a:ahLst/>
              <a:cxnLst>
                <a:cxn ang="0">
                  <a:pos x="T0" y="T1"/>
                </a:cxn>
                <a:cxn ang="0">
                  <a:pos x="T2" y="T3"/>
                </a:cxn>
                <a:cxn ang="0">
                  <a:pos x="T4" y="T5"/>
                </a:cxn>
                <a:cxn ang="0">
                  <a:pos x="T6" y="T7"/>
                </a:cxn>
                <a:cxn ang="0">
                  <a:pos x="T8" y="T9"/>
                </a:cxn>
              </a:cxnLst>
              <a:rect l="0" t="0" r="r" b="b"/>
              <a:pathLst>
                <a:path w="57" h="16">
                  <a:moveTo>
                    <a:pt x="28" y="5"/>
                  </a:moveTo>
                  <a:cubicBezTo>
                    <a:pt x="12" y="8"/>
                    <a:pt x="0" y="12"/>
                    <a:pt x="0" y="14"/>
                  </a:cubicBezTo>
                  <a:cubicBezTo>
                    <a:pt x="0" y="16"/>
                    <a:pt x="13" y="14"/>
                    <a:pt x="29" y="11"/>
                  </a:cubicBezTo>
                  <a:cubicBezTo>
                    <a:pt x="45" y="8"/>
                    <a:pt x="57" y="3"/>
                    <a:pt x="57" y="2"/>
                  </a:cubicBezTo>
                  <a:cubicBezTo>
                    <a:pt x="56" y="0"/>
                    <a:pt x="43" y="1"/>
                    <a:pt x="28"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395"/>
            <p:cNvSpPr>
              <a:spLocks/>
            </p:cNvSpPr>
            <p:nvPr/>
          </p:nvSpPr>
          <p:spPr bwMode="auto">
            <a:xfrm>
              <a:off x="7148513" y="3449638"/>
              <a:ext cx="76200" cy="77788"/>
            </a:xfrm>
            <a:custGeom>
              <a:avLst/>
              <a:gdLst>
                <a:gd name="T0" fmla="*/ 12 w 14"/>
                <a:gd name="T1" fmla="*/ 3 h 14"/>
                <a:gd name="T2" fmla="*/ 11 w 14"/>
                <a:gd name="T3" fmla="*/ 12 h 14"/>
                <a:gd name="T4" fmla="*/ 3 w 14"/>
                <a:gd name="T5" fmla="*/ 11 h 14"/>
                <a:gd name="T6" fmla="*/ 3 w 14"/>
                <a:gd name="T7" fmla="*/ 2 h 14"/>
                <a:gd name="T8" fmla="*/ 12 w 14"/>
                <a:gd name="T9" fmla="*/ 3 h 14"/>
              </a:gdLst>
              <a:ahLst/>
              <a:cxnLst>
                <a:cxn ang="0">
                  <a:pos x="T0" y="T1"/>
                </a:cxn>
                <a:cxn ang="0">
                  <a:pos x="T2" y="T3"/>
                </a:cxn>
                <a:cxn ang="0">
                  <a:pos x="T4" y="T5"/>
                </a:cxn>
                <a:cxn ang="0">
                  <a:pos x="T6" y="T7"/>
                </a:cxn>
                <a:cxn ang="0">
                  <a:pos x="T8" y="T9"/>
                </a:cxn>
              </a:cxnLst>
              <a:rect l="0" t="0" r="r" b="b"/>
              <a:pathLst>
                <a:path w="14" h="14">
                  <a:moveTo>
                    <a:pt x="12" y="3"/>
                  </a:moveTo>
                  <a:cubicBezTo>
                    <a:pt x="14" y="5"/>
                    <a:pt x="14" y="9"/>
                    <a:pt x="11" y="12"/>
                  </a:cubicBezTo>
                  <a:cubicBezTo>
                    <a:pt x="9" y="14"/>
                    <a:pt x="5" y="14"/>
                    <a:pt x="3" y="11"/>
                  </a:cubicBezTo>
                  <a:cubicBezTo>
                    <a:pt x="0" y="9"/>
                    <a:pt x="0" y="5"/>
                    <a:pt x="3" y="2"/>
                  </a:cubicBezTo>
                  <a:cubicBezTo>
                    <a:pt x="5" y="0"/>
                    <a:pt x="9" y="0"/>
                    <a:pt x="12" y="3"/>
                  </a:cubicBezTo>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396"/>
            <p:cNvSpPr>
              <a:spLocks/>
            </p:cNvSpPr>
            <p:nvPr/>
          </p:nvSpPr>
          <p:spPr bwMode="auto">
            <a:xfrm>
              <a:off x="7169151" y="3471863"/>
              <a:ext cx="33338" cy="33338"/>
            </a:xfrm>
            <a:custGeom>
              <a:avLst/>
              <a:gdLst>
                <a:gd name="T0" fmla="*/ 5 w 6"/>
                <a:gd name="T1" fmla="*/ 5 h 6"/>
                <a:gd name="T2" fmla="*/ 1 w 6"/>
                <a:gd name="T3" fmla="*/ 5 h 6"/>
                <a:gd name="T4" fmla="*/ 1 w 6"/>
                <a:gd name="T5" fmla="*/ 1 h 6"/>
                <a:gd name="T6" fmla="*/ 5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cubicBezTo>
                    <a:pt x="4" y="6"/>
                    <a:pt x="2" y="6"/>
                    <a:pt x="1" y="5"/>
                  </a:cubicBezTo>
                  <a:cubicBezTo>
                    <a:pt x="0" y="4"/>
                    <a:pt x="0" y="2"/>
                    <a:pt x="1" y="1"/>
                  </a:cubicBezTo>
                  <a:cubicBezTo>
                    <a:pt x="2" y="0"/>
                    <a:pt x="4" y="0"/>
                    <a:pt x="5" y="1"/>
                  </a:cubicBezTo>
                  <a:cubicBezTo>
                    <a:pt x="6" y="2"/>
                    <a:pt x="6" y="4"/>
                    <a:pt x="5" y="5"/>
                  </a:cubicBezTo>
                </a:path>
              </a:pathLst>
            </a:custGeom>
            <a:solidFill>
              <a:srgbClr val="CD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397"/>
            <p:cNvSpPr>
              <a:spLocks/>
            </p:cNvSpPr>
            <p:nvPr/>
          </p:nvSpPr>
          <p:spPr bwMode="auto">
            <a:xfrm>
              <a:off x="7021513" y="4400550"/>
              <a:ext cx="330200" cy="80963"/>
            </a:xfrm>
            <a:custGeom>
              <a:avLst/>
              <a:gdLst>
                <a:gd name="T0" fmla="*/ 60 w 60"/>
                <a:gd name="T1" fmla="*/ 7 h 15"/>
                <a:gd name="T2" fmla="*/ 53 w 60"/>
                <a:gd name="T3" fmla="*/ 15 h 15"/>
                <a:gd name="T4" fmla="*/ 7 w 60"/>
                <a:gd name="T5" fmla="*/ 15 h 15"/>
                <a:gd name="T6" fmla="*/ 0 w 60"/>
                <a:gd name="T7" fmla="*/ 7 h 15"/>
                <a:gd name="T8" fmla="*/ 7 w 60"/>
                <a:gd name="T9" fmla="*/ 0 h 15"/>
                <a:gd name="T10" fmla="*/ 53 w 60"/>
                <a:gd name="T11" fmla="*/ 0 h 15"/>
                <a:gd name="T12" fmla="*/ 60 w 60"/>
                <a:gd name="T13" fmla="*/ 7 h 15"/>
              </a:gdLst>
              <a:ahLst/>
              <a:cxnLst>
                <a:cxn ang="0">
                  <a:pos x="T0" y="T1"/>
                </a:cxn>
                <a:cxn ang="0">
                  <a:pos x="T2" y="T3"/>
                </a:cxn>
                <a:cxn ang="0">
                  <a:pos x="T4" y="T5"/>
                </a:cxn>
                <a:cxn ang="0">
                  <a:pos x="T6" y="T7"/>
                </a:cxn>
                <a:cxn ang="0">
                  <a:pos x="T8" y="T9"/>
                </a:cxn>
                <a:cxn ang="0">
                  <a:pos x="T10" y="T11"/>
                </a:cxn>
                <a:cxn ang="0">
                  <a:pos x="T12" y="T13"/>
                </a:cxn>
              </a:cxnLst>
              <a:rect l="0" t="0" r="r" b="b"/>
              <a:pathLst>
                <a:path w="60" h="15">
                  <a:moveTo>
                    <a:pt x="60" y="7"/>
                  </a:moveTo>
                  <a:cubicBezTo>
                    <a:pt x="60" y="11"/>
                    <a:pt x="57" y="15"/>
                    <a:pt x="53" y="15"/>
                  </a:cubicBezTo>
                  <a:cubicBezTo>
                    <a:pt x="7" y="15"/>
                    <a:pt x="7" y="15"/>
                    <a:pt x="7" y="15"/>
                  </a:cubicBezTo>
                  <a:cubicBezTo>
                    <a:pt x="3" y="15"/>
                    <a:pt x="0" y="11"/>
                    <a:pt x="0" y="7"/>
                  </a:cubicBezTo>
                  <a:cubicBezTo>
                    <a:pt x="0" y="3"/>
                    <a:pt x="3" y="0"/>
                    <a:pt x="7" y="0"/>
                  </a:cubicBezTo>
                  <a:cubicBezTo>
                    <a:pt x="53" y="0"/>
                    <a:pt x="53" y="0"/>
                    <a:pt x="53" y="0"/>
                  </a:cubicBezTo>
                  <a:cubicBezTo>
                    <a:pt x="57" y="0"/>
                    <a:pt x="60" y="3"/>
                    <a:pt x="60" y="7"/>
                  </a:cubicBezTo>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Rectangle 398"/>
            <p:cNvSpPr>
              <a:spLocks noChangeArrowheads="1"/>
            </p:cNvSpPr>
            <p:nvPr/>
          </p:nvSpPr>
          <p:spPr bwMode="auto">
            <a:xfrm>
              <a:off x="5813426" y="4208463"/>
              <a:ext cx="39688" cy="268288"/>
            </a:xfrm>
            <a:prstGeom prst="rect">
              <a:avLst/>
            </a:prstGeom>
            <a:solidFill>
              <a:srgbClr val="1C445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399"/>
            <p:cNvSpPr>
              <a:spLocks/>
            </p:cNvSpPr>
            <p:nvPr/>
          </p:nvSpPr>
          <p:spPr bwMode="auto">
            <a:xfrm>
              <a:off x="5578476" y="4076700"/>
              <a:ext cx="504825" cy="295275"/>
            </a:xfrm>
            <a:custGeom>
              <a:avLst/>
              <a:gdLst>
                <a:gd name="T0" fmla="*/ 148 w 318"/>
                <a:gd name="T1" fmla="*/ 186 h 186"/>
                <a:gd name="T2" fmla="*/ 318 w 318"/>
                <a:gd name="T3" fmla="*/ 148 h 186"/>
                <a:gd name="T4" fmla="*/ 159 w 318"/>
                <a:gd name="T5" fmla="*/ 0 h 186"/>
                <a:gd name="T6" fmla="*/ 0 w 318"/>
                <a:gd name="T7" fmla="*/ 13 h 186"/>
                <a:gd name="T8" fmla="*/ 148 w 318"/>
                <a:gd name="T9" fmla="*/ 186 h 186"/>
              </a:gdLst>
              <a:ahLst/>
              <a:cxnLst>
                <a:cxn ang="0">
                  <a:pos x="T0" y="T1"/>
                </a:cxn>
                <a:cxn ang="0">
                  <a:pos x="T2" y="T3"/>
                </a:cxn>
                <a:cxn ang="0">
                  <a:pos x="T4" y="T5"/>
                </a:cxn>
                <a:cxn ang="0">
                  <a:pos x="T6" y="T7"/>
                </a:cxn>
                <a:cxn ang="0">
                  <a:pos x="T8" y="T9"/>
                </a:cxn>
              </a:cxnLst>
              <a:rect l="0" t="0" r="r" b="b"/>
              <a:pathLst>
                <a:path w="318" h="186">
                  <a:moveTo>
                    <a:pt x="148" y="186"/>
                  </a:moveTo>
                  <a:lnTo>
                    <a:pt x="318" y="148"/>
                  </a:lnTo>
                  <a:lnTo>
                    <a:pt x="159" y="0"/>
                  </a:lnTo>
                  <a:lnTo>
                    <a:pt x="0" y="13"/>
                  </a:lnTo>
                  <a:lnTo>
                    <a:pt x="148" y="186"/>
                  </a:lnTo>
                  <a:close/>
                </a:path>
              </a:pathLst>
            </a:custGeom>
            <a:solidFill>
              <a:srgbClr val="4662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400"/>
            <p:cNvSpPr>
              <a:spLocks noEditPoints="1"/>
            </p:cNvSpPr>
            <p:nvPr/>
          </p:nvSpPr>
          <p:spPr bwMode="auto">
            <a:xfrm>
              <a:off x="5649913" y="4086225"/>
              <a:ext cx="355600" cy="263525"/>
            </a:xfrm>
            <a:custGeom>
              <a:avLst/>
              <a:gdLst>
                <a:gd name="T0" fmla="*/ 55 w 224"/>
                <a:gd name="T1" fmla="*/ 56 h 166"/>
                <a:gd name="T2" fmla="*/ 100 w 224"/>
                <a:gd name="T3" fmla="*/ 104 h 166"/>
                <a:gd name="T4" fmla="*/ 48 w 224"/>
                <a:gd name="T5" fmla="*/ 115 h 166"/>
                <a:gd name="T6" fmla="*/ 48 w 224"/>
                <a:gd name="T7" fmla="*/ 118 h 166"/>
                <a:gd name="T8" fmla="*/ 103 w 224"/>
                <a:gd name="T9" fmla="*/ 108 h 166"/>
                <a:gd name="T10" fmla="*/ 162 w 224"/>
                <a:gd name="T11" fmla="*/ 166 h 166"/>
                <a:gd name="T12" fmla="*/ 166 w 224"/>
                <a:gd name="T13" fmla="*/ 166 h 166"/>
                <a:gd name="T14" fmla="*/ 110 w 224"/>
                <a:gd name="T15" fmla="*/ 108 h 166"/>
                <a:gd name="T16" fmla="*/ 166 w 224"/>
                <a:gd name="T17" fmla="*/ 97 h 166"/>
                <a:gd name="T18" fmla="*/ 221 w 224"/>
                <a:gd name="T19" fmla="*/ 156 h 166"/>
                <a:gd name="T20" fmla="*/ 224 w 224"/>
                <a:gd name="T21" fmla="*/ 153 h 166"/>
                <a:gd name="T22" fmla="*/ 169 w 224"/>
                <a:gd name="T23" fmla="*/ 97 h 166"/>
                <a:gd name="T24" fmla="*/ 214 w 224"/>
                <a:gd name="T25" fmla="*/ 90 h 166"/>
                <a:gd name="T26" fmla="*/ 211 w 224"/>
                <a:gd name="T27" fmla="*/ 87 h 166"/>
                <a:gd name="T28" fmla="*/ 166 w 224"/>
                <a:gd name="T29" fmla="*/ 94 h 166"/>
                <a:gd name="T30" fmla="*/ 117 w 224"/>
                <a:gd name="T31" fmla="*/ 49 h 166"/>
                <a:gd name="T32" fmla="*/ 162 w 224"/>
                <a:gd name="T33" fmla="*/ 42 h 166"/>
                <a:gd name="T34" fmla="*/ 162 w 224"/>
                <a:gd name="T35" fmla="*/ 38 h 166"/>
                <a:gd name="T36" fmla="*/ 114 w 224"/>
                <a:gd name="T37" fmla="*/ 45 h 166"/>
                <a:gd name="T38" fmla="*/ 69 w 224"/>
                <a:gd name="T39" fmla="*/ 0 h 166"/>
                <a:gd name="T40" fmla="*/ 65 w 224"/>
                <a:gd name="T41" fmla="*/ 0 h 166"/>
                <a:gd name="T42" fmla="*/ 110 w 224"/>
                <a:gd name="T43" fmla="*/ 45 h 166"/>
                <a:gd name="T44" fmla="*/ 55 w 224"/>
                <a:gd name="T45" fmla="*/ 52 h 166"/>
                <a:gd name="T46" fmla="*/ 10 w 224"/>
                <a:gd name="T47" fmla="*/ 4 h 166"/>
                <a:gd name="T48" fmla="*/ 7 w 224"/>
                <a:gd name="T49" fmla="*/ 4 h 166"/>
                <a:gd name="T50" fmla="*/ 52 w 224"/>
                <a:gd name="T51" fmla="*/ 52 h 166"/>
                <a:gd name="T52" fmla="*/ 0 w 224"/>
                <a:gd name="T53" fmla="*/ 59 h 166"/>
                <a:gd name="T54" fmla="*/ 0 w 224"/>
                <a:gd name="T55" fmla="*/ 63 h 166"/>
                <a:gd name="T56" fmla="*/ 55 w 224"/>
                <a:gd name="T57" fmla="*/ 56 h 166"/>
                <a:gd name="T58" fmla="*/ 58 w 224"/>
                <a:gd name="T59" fmla="*/ 56 h 166"/>
                <a:gd name="T60" fmla="*/ 114 w 224"/>
                <a:gd name="T61" fmla="*/ 49 h 166"/>
                <a:gd name="T62" fmla="*/ 162 w 224"/>
                <a:gd name="T63" fmla="*/ 94 h 166"/>
                <a:gd name="T64" fmla="*/ 107 w 224"/>
                <a:gd name="T65" fmla="*/ 104 h 166"/>
                <a:gd name="T66" fmla="*/ 58 w 224"/>
                <a:gd name="T67" fmla="*/ 5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4" h="166">
                  <a:moveTo>
                    <a:pt x="55" y="56"/>
                  </a:moveTo>
                  <a:lnTo>
                    <a:pt x="100" y="104"/>
                  </a:lnTo>
                  <a:lnTo>
                    <a:pt x="48" y="115"/>
                  </a:lnTo>
                  <a:lnTo>
                    <a:pt x="48" y="118"/>
                  </a:lnTo>
                  <a:lnTo>
                    <a:pt x="103" y="108"/>
                  </a:lnTo>
                  <a:lnTo>
                    <a:pt x="162" y="166"/>
                  </a:lnTo>
                  <a:lnTo>
                    <a:pt x="166" y="166"/>
                  </a:lnTo>
                  <a:lnTo>
                    <a:pt x="110" y="108"/>
                  </a:lnTo>
                  <a:lnTo>
                    <a:pt x="166" y="97"/>
                  </a:lnTo>
                  <a:lnTo>
                    <a:pt x="221" y="156"/>
                  </a:lnTo>
                  <a:lnTo>
                    <a:pt x="224" y="153"/>
                  </a:lnTo>
                  <a:lnTo>
                    <a:pt x="169" y="97"/>
                  </a:lnTo>
                  <a:lnTo>
                    <a:pt x="214" y="90"/>
                  </a:lnTo>
                  <a:lnTo>
                    <a:pt x="211" y="87"/>
                  </a:lnTo>
                  <a:lnTo>
                    <a:pt x="166" y="94"/>
                  </a:lnTo>
                  <a:lnTo>
                    <a:pt x="117" y="49"/>
                  </a:lnTo>
                  <a:lnTo>
                    <a:pt x="162" y="42"/>
                  </a:lnTo>
                  <a:lnTo>
                    <a:pt x="162" y="38"/>
                  </a:lnTo>
                  <a:lnTo>
                    <a:pt x="114" y="45"/>
                  </a:lnTo>
                  <a:lnTo>
                    <a:pt x="69" y="0"/>
                  </a:lnTo>
                  <a:lnTo>
                    <a:pt x="65" y="0"/>
                  </a:lnTo>
                  <a:lnTo>
                    <a:pt x="110" y="45"/>
                  </a:lnTo>
                  <a:lnTo>
                    <a:pt x="55" y="52"/>
                  </a:lnTo>
                  <a:lnTo>
                    <a:pt x="10" y="4"/>
                  </a:lnTo>
                  <a:lnTo>
                    <a:pt x="7" y="4"/>
                  </a:lnTo>
                  <a:lnTo>
                    <a:pt x="52" y="52"/>
                  </a:lnTo>
                  <a:lnTo>
                    <a:pt x="0" y="59"/>
                  </a:lnTo>
                  <a:lnTo>
                    <a:pt x="0" y="63"/>
                  </a:lnTo>
                  <a:lnTo>
                    <a:pt x="55" y="56"/>
                  </a:lnTo>
                  <a:close/>
                  <a:moveTo>
                    <a:pt x="58" y="56"/>
                  </a:moveTo>
                  <a:lnTo>
                    <a:pt x="114" y="49"/>
                  </a:lnTo>
                  <a:lnTo>
                    <a:pt x="162" y="94"/>
                  </a:lnTo>
                  <a:lnTo>
                    <a:pt x="107" y="104"/>
                  </a:lnTo>
                  <a:lnTo>
                    <a:pt x="58" y="56"/>
                  </a:lnTo>
                  <a:close/>
                </a:path>
              </a:pathLst>
            </a:custGeom>
            <a:solidFill>
              <a:srgbClr val="8181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Rectangle 401"/>
            <p:cNvSpPr>
              <a:spLocks noChangeArrowheads="1"/>
            </p:cNvSpPr>
            <p:nvPr/>
          </p:nvSpPr>
          <p:spPr bwMode="auto">
            <a:xfrm>
              <a:off x="5330826" y="4278313"/>
              <a:ext cx="55563" cy="285750"/>
            </a:xfrm>
            <a:prstGeom prst="rect">
              <a:avLst/>
            </a:prstGeom>
            <a:solidFill>
              <a:srgbClr val="1C445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402"/>
            <p:cNvSpPr>
              <a:spLocks/>
            </p:cNvSpPr>
            <p:nvPr/>
          </p:nvSpPr>
          <p:spPr bwMode="auto">
            <a:xfrm>
              <a:off x="5078413" y="4108450"/>
              <a:ext cx="592138" cy="384175"/>
            </a:xfrm>
            <a:custGeom>
              <a:avLst/>
              <a:gdLst>
                <a:gd name="T0" fmla="*/ 114 w 373"/>
                <a:gd name="T1" fmla="*/ 242 h 242"/>
                <a:gd name="T2" fmla="*/ 373 w 373"/>
                <a:gd name="T3" fmla="*/ 187 h 242"/>
                <a:gd name="T4" fmla="*/ 228 w 373"/>
                <a:gd name="T5" fmla="*/ 0 h 242"/>
                <a:gd name="T6" fmla="*/ 0 w 373"/>
                <a:gd name="T7" fmla="*/ 21 h 242"/>
                <a:gd name="T8" fmla="*/ 114 w 373"/>
                <a:gd name="T9" fmla="*/ 242 h 242"/>
              </a:gdLst>
              <a:ahLst/>
              <a:cxnLst>
                <a:cxn ang="0">
                  <a:pos x="T0" y="T1"/>
                </a:cxn>
                <a:cxn ang="0">
                  <a:pos x="T2" y="T3"/>
                </a:cxn>
                <a:cxn ang="0">
                  <a:pos x="T4" y="T5"/>
                </a:cxn>
                <a:cxn ang="0">
                  <a:pos x="T6" y="T7"/>
                </a:cxn>
                <a:cxn ang="0">
                  <a:pos x="T8" y="T9"/>
                </a:cxn>
              </a:cxnLst>
              <a:rect l="0" t="0" r="r" b="b"/>
              <a:pathLst>
                <a:path w="373" h="242">
                  <a:moveTo>
                    <a:pt x="114" y="242"/>
                  </a:moveTo>
                  <a:lnTo>
                    <a:pt x="373" y="187"/>
                  </a:lnTo>
                  <a:lnTo>
                    <a:pt x="228" y="0"/>
                  </a:lnTo>
                  <a:lnTo>
                    <a:pt x="0" y="21"/>
                  </a:lnTo>
                  <a:lnTo>
                    <a:pt x="114" y="242"/>
                  </a:lnTo>
                  <a:close/>
                </a:path>
              </a:pathLst>
            </a:custGeom>
            <a:solidFill>
              <a:srgbClr val="4662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403"/>
            <p:cNvSpPr>
              <a:spLocks noEditPoints="1"/>
            </p:cNvSpPr>
            <p:nvPr/>
          </p:nvSpPr>
          <p:spPr bwMode="auto">
            <a:xfrm>
              <a:off x="5127626" y="4119563"/>
              <a:ext cx="455613" cy="346075"/>
            </a:xfrm>
            <a:custGeom>
              <a:avLst/>
              <a:gdLst>
                <a:gd name="T0" fmla="*/ 83 w 287"/>
                <a:gd name="T1" fmla="*/ 69 h 218"/>
                <a:gd name="T2" fmla="*/ 121 w 287"/>
                <a:gd name="T3" fmla="*/ 135 h 218"/>
                <a:gd name="T4" fmla="*/ 38 w 287"/>
                <a:gd name="T5" fmla="*/ 149 h 218"/>
                <a:gd name="T6" fmla="*/ 42 w 287"/>
                <a:gd name="T7" fmla="*/ 152 h 218"/>
                <a:gd name="T8" fmla="*/ 125 w 287"/>
                <a:gd name="T9" fmla="*/ 139 h 218"/>
                <a:gd name="T10" fmla="*/ 173 w 287"/>
                <a:gd name="T11" fmla="*/ 218 h 218"/>
                <a:gd name="T12" fmla="*/ 180 w 287"/>
                <a:gd name="T13" fmla="*/ 215 h 218"/>
                <a:gd name="T14" fmla="*/ 132 w 287"/>
                <a:gd name="T15" fmla="*/ 139 h 218"/>
                <a:gd name="T16" fmla="*/ 215 w 287"/>
                <a:gd name="T17" fmla="*/ 125 h 218"/>
                <a:gd name="T18" fmla="*/ 266 w 287"/>
                <a:gd name="T19" fmla="*/ 197 h 218"/>
                <a:gd name="T20" fmla="*/ 273 w 287"/>
                <a:gd name="T21" fmla="*/ 194 h 218"/>
                <a:gd name="T22" fmla="*/ 221 w 287"/>
                <a:gd name="T23" fmla="*/ 121 h 218"/>
                <a:gd name="T24" fmla="*/ 287 w 287"/>
                <a:gd name="T25" fmla="*/ 111 h 218"/>
                <a:gd name="T26" fmla="*/ 284 w 287"/>
                <a:gd name="T27" fmla="*/ 107 h 218"/>
                <a:gd name="T28" fmla="*/ 218 w 287"/>
                <a:gd name="T29" fmla="*/ 118 h 218"/>
                <a:gd name="T30" fmla="*/ 177 w 287"/>
                <a:gd name="T31" fmla="*/ 59 h 218"/>
                <a:gd name="T32" fmla="*/ 242 w 287"/>
                <a:gd name="T33" fmla="*/ 52 h 218"/>
                <a:gd name="T34" fmla="*/ 239 w 287"/>
                <a:gd name="T35" fmla="*/ 49 h 218"/>
                <a:gd name="T36" fmla="*/ 173 w 287"/>
                <a:gd name="T37" fmla="*/ 56 h 218"/>
                <a:gd name="T38" fmla="*/ 135 w 287"/>
                <a:gd name="T39" fmla="*/ 0 h 218"/>
                <a:gd name="T40" fmla="*/ 128 w 287"/>
                <a:gd name="T41" fmla="*/ 0 h 218"/>
                <a:gd name="T42" fmla="*/ 170 w 287"/>
                <a:gd name="T43" fmla="*/ 56 h 218"/>
                <a:gd name="T44" fmla="*/ 87 w 287"/>
                <a:gd name="T45" fmla="*/ 66 h 218"/>
                <a:gd name="T46" fmla="*/ 49 w 287"/>
                <a:gd name="T47" fmla="*/ 7 h 218"/>
                <a:gd name="T48" fmla="*/ 45 w 287"/>
                <a:gd name="T49" fmla="*/ 7 h 218"/>
                <a:gd name="T50" fmla="*/ 80 w 287"/>
                <a:gd name="T51" fmla="*/ 66 h 218"/>
                <a:gd name="T52" fmla="*/ 0 w 287"/>
                <a:gd name="T53" fmla="*/ 76 h 218"/>
                <a:gd name="T54" fmla="*/ 4 w 287"/>
                <a:gd name="T55" fmla="*/ 80 h 218"/>
                <a:gd name="T56" fmla="*/ 83 w 287"/>
                <a:gd name="T57" fmla="*/ 69 h 218"/>
                <a:gd name="T58" fmla="*/ 90 w 287"/>
                <a:gd name="T59" fmla="*/ 69 h 218"/>
                <a:gd name="T60" fmla="*/ 170 w 287"/>
                <a:gd name="T61" fmla="*/ 59 h 218"/>
                <a:gd name="T62" fmla="*/ 211 w 287"/>
                <a:gd name="T63" fmla="*/ 121 h 218"/>
                <a:gd name="T64" fmla="*/ 128 w 287"/>
                <a:gd name="T65" fmla="*/ 135 h 218"/>
                <a:gd name="T66" fmla="*/ 90 w 287"/>
                <a:gd name="T67" fmla="*/ 69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7" h="218">
                  <a:moveTo>
                    <a:pt x="83" y="69"/>
                  </a:moveTo>
                  <a:lnTo>
                    <a:pt x="121" y="135"/>
                  </a:lnTo>
                  <a:lnTo>
                    <a:pt x="38" y="149"/>
                  </a:lnTo>
                  <a:lnTo>
                    <a:pt x="42" y="152"/>
                  </a:lnTo>
                  <a:lnTo>
                    <a:pt x="125" y="139"/>
                  </a:lnTo>
                  <a:lnTo>
                    <a:pt x="173" y="218"/>
                  </a:lnTo>
                  <a:lnTo>
                    <a:pt x="180" y="215"/>
                  </a:lnTo>
                  <a:lnTo>
                    <a:pt x="132" y="139"/>
                  </a:lnTo>
                  <a:lnTo>
                    <a:pt x="215" y="125"/>
                  </a:lnTo>
                  <a:lnTo>
                    <a:pt x="266" y="197"/>
                  </a:lnTo>
                  <a:lnTo>
                    <a:pt x="273" y="194"/>
                  </a:lnTo>
                  <a:lnTo>
                    <a:pt x="221" y="121"/>
                  </a:lnTo>
                  <a:lnTo>
                    <a:pt x="287" y="111"/>
                  </a:lnTo>
                  <a:lnTo>
                    <a:pt x="284" y="107"/>
                  </a:lnTo>
                  <a:lnTo>
                    <a:pt x="218" y="118"/>
                  </a:lnTo>
                  <a:lnTo>
                    <a:pt x="177" y="59"/>
                  </a:lnTo>
                  <a:lnTo>
                    <a:pt x="242" y="52"/>
                  </a:lnTo>
                  <a:lnTo>
                    <a:pt x="239" y="49"/>
                  </a:lnTo>
                  <a:lnTo>
                    <a:pt x="173" y="56"/>
                  </a:lnTo>
                  <a:lnTo>
                    <a:pt x="135" y="0"/>
                  </a:lnTo>
                  <a:lnTo>
                    <a:pt x="128" y="0"/>
                  </a:lnTo>
                  <a:lnTo>
                    <a:pt x="170" y="56"/>
                  </a:lnTo>
                  <a:lnTo>
                    <a:pt x="87" y="66"/>
                  </a:lnTo>
                  <a:lnTo>
                    <a:pt x="49" y="7"/>
                  </a:lnTo>
                  <a:lnTo>
                    <a:pt x="45" y="7"/>
                  </a:lnTo>
                  <a:lnTo>
                    <a:pt x="80" y="66"/>
                  </a:lnTo>
                  <a:lnTo>
                    <a:pt x="0" y="76"/>
                  </a:lnTo>
                  <a:lnTo>
                    <a:pt x="4" y="80"/>
                  </a:lnTo>
                  <a:lnTo>
                    <a:pt x="83" y="69"/>
                  </a:lnTo>
                  <a:close/>
                  <a:moveTo>
                    <a:pt x="90" y="69"/>
                  </a:moveTo>
                  <a:lnTo>
                    <a:pt x="170" y="59"/>
                  </a:lnTo>
                  <a:lnTo>
                    <a:pt x="211" y="121"/>
                  </a:lnTo>
                  <a:lnTo>
                    <a:pt x="128" y="135"/>
                  </a:lnTo>
                  <a:lnTo>
                    <a:pt x="90" y="69"/>
                  </a:lnTo>
                  <a:close/>
                </a:path>
              </a:pathLst>
            </a:custGeom>
            <a:solidFill>
              <a:srgbClr val="8181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Rectangle 404"/>
            <p:cNvSpPr>
              <a:spLocks noChangeArrowheads="1"/>
            </p:cNvSpPr>
            <p:nvPr/>
          </p:nvSpPr>
          <p:spPr bwMode="auto">
            <a:xfrm>
              <a:off x="6143626" y="4157663"/>
              <a:ext cx="26988" cy="231775"/>
            </a:xfrm>
            <a:prstGeom prst="rect">
              <a:avLst/>
            </a:prstGeom>
            <a:solidFill>
              <a:srgbClr val="1C445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405"/>
            <p:cNvSpPr>
              <a:spLocks/>
            </p:cNvSpPr>
            <p:nvPr/>
          </p:nvSpPr>
          <p:spPr bwMode="auto">
            <a:xfrm>
              <a:off x="5929313" y="4054475"/>
              <a:ext cx="439738" cy="234950"/>
            </a:xfrm>
            <a:custGeom>
              <a:avLst/>
              <a:gdLst>
                <a:gd name="T0" fmla="*/ 159 w 277"/>
                <a:gd name="T1" fmla="*/ 148 h 148"/>
                <a:gd name="T2" fmla="*/ 277 w 277"/>
                <a:gd name="T3" fmla="*/ 124 h 148"/>
                <a:gd name="T4" fmla="*/ 118 w 277"/>
                <a:gd name="T5" fmla="*/ 0 h 148"/>
                <a:gd name="T6" fmla="*/ 0 w 277"/>
                <a:gd name="T7" fmla="*/ 10 h 148"/>
                <a:gd name="T8" fmla="*/ 159 w 277"/>
                <a:gd name="T9" fmla="*/ 148 h 148"/>
              </a:gdLst>
              <a:ahLst/>
              <a:cxnLst>
                <a:cxn ang="0">
                  <a:pos x="T0" y="T1"/>
                </a:cxn>
                <a:cxn ang="0">
                  <a:pos x="T2" y="T3"/>
                </a:cxn>
                <a:cxn ang="0">
                  <a:pos x="T4" y="T5"/>
                </a:cxn>
                <a:cxn ang="0">
                  <a:pos x="T6" y="T7"/>
                </a:cxn>
                <a:cxn ang="0">
                  <a:pos x="T8" y="T9"/>
                </a:cxn>
              </a:cxnLst>
              <a:rect l="0" t="0" r="r" b="b"/>
              <a:pathLst>
                <a:path w="277" h="148">
                  <a:moveTo>
                    <a:pt x="159" y="148"/>
                  </a:moveTo>
                  <a:lnTo>
                    <a:pt x="277" y="124"/>
                  </a:lnTo>
                  <a:lnTo>
                    <a:pt x="118" y="0"/>
                  </a:lnTo>
                  <a:lnTo>
                    <a:pt x="0" y="10"/>
                  </a:lnTo>
                  <a:lnTo>
                    <a:pt x="159" y="148"/>
                  </a:lnTo>
                  <a:close/>
                </a:path>
              </a:pathLst>
            </a:custGeom>
            <a:solidFill>
              <a:srgbClr val="4662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407"/>
            <p:cNvSpPr>
              <a:spLocks noEditPoints="1"/>
            </p:cNvSpPr>
            <p:nvPr/>
          </p:nvSpPr>
          <p:spPr bwMode="auto">
            <a:xfrm>
              <a:off x="5989638" y="4059238"/>
              <a:ext cx="328613" cy="219075"/>
            </a:xfrm>
            <a:custGeom>
              <a:avLst/>
              <a:gdLst>
                <a:gd name="T0" fmla="*/ 52 w 207"/>
                <a:gd name="T1" fmla="*/ 45 h 138"/>
                <a:gd name="T2" fmla="*/ 100 w 207"/>
                <a:gd name="T3" fmla="*/ 87 h 138"/>
                <a:gd name="T4" fmla="*/ 62 w 207"/>
                <a:gd name="T5" fmla="*/ 94 h 138"/>
                <a:gd name="T6" fmla="*/ 62 w 207"/>
                <a:gd name="T7" fmla="*/ 97 h 138"/>
                <a:gd name="T8" fmla="*/ 104 w 207"/>
                <a:gd name="T9" fmla="*/ 90 h 138"/>
                <a:gd name="T10" fmla="*/ 159 w 207"/>
                <a:gd name="T11" fmla="*/ 138 h 138"/>
                <a:gd name="T12" fmla="*/ 163 w 207"/>
                <a:gd name="T13" fmla="*/ 138 h 138"/>
                <a:gd name="T14" fmla="*/ 107 w 207"/>
                <a:gd name="T15" fmla="*/ 90 h 138"/>
                <a:gd name="T16" fmla="*/ 145 w 207"/>
                <a:gd name="T17" fmla="*/ 83 h 138"/>
                <a:gd name="T18" fmla="*/ 204 w 207"/>
                <a:gd name="T19" fmla="*/ 128 h 138"/>
                <a:gd name="T20" fmla="*/ 207 w 207"/>
                <a:gd name="T21" fmla="*/ 128 h 138"/>
                <a:gd name="T22" fmla="*/ 149 w 207"/>
                <a:gd name="T23" fmla="*/ 83 h 138"/>
                <a:gd name="T24" fmla="*/ 183 w 207"/>
                <a:gd name="T25" fmla="*/ 76 h 138"/>
                <a:gd name="T26" fmla="*/ 180 w 207"/>
                <a:gd name="T27" fmla="*/ 73 h 138"/>
                <a:gd name="T28" fmla="*/ 145 w 207"/>
                <a:gd name="T29" fmla="*/ 80 h 138"/>
                <a:gd name="T30" fmla="*/ 97 w 207"/>
                <a:gd name="T31" fmla="*/ 42 h 138"/>
                <a:gd name="T32" fmla="*/ 131 w 207"/>
                <a:gd name="T33" fmla="*/ 38 h 138"/>
                <a:gd name="T34" fmla="*/ 128 w 207"/>
                <a:gd name="T35" fmla="*/ 35 h 138"/>
                <a:gd name="T36" fmla="*/ 93 w 207"/>
                <a:gd name="T37" fmla="*/ 38 h 138"/>
                <a:gd name="T38" fmla="*/ 45 w 207"/>
                <a:gd name="T39" fmla="*/ 0 h 138"/>
                <a:gd name="T40" fmla="*/ 45 w 207"/>
                <a:gd name="T41" fmla="*/ 0 h 138"/>
                <a:gd name="T42" fmla="*/ 93 w 207"/>
                <a:gd name="T43" fmla="*/ 38 h 138"/>
                <a:gd name="T44" fmla="*/ 52 w 207"/>
                <a:gd name="T45" fmla="*/ 45 h 138"/>
                <a:gd name="T46" fmla="*/ 3 w 207"/>
                <a:gd name="T47" fmla="*/ 4 h 138"/>
                <a:gd name="T48" fmla="*/ 0 w 207"/>
                <a:gd name="T49" fmla="*/ 4 h 138"/>
                <a:gd name="T50" fmla="*/ 48 w 207"/>
                <a:gd name="T51" fmla="*/ 45 h 138"/>
                <a:gd name="T52" fmla="*/ 10 w 207"/>
                <a:gd name="T53" fmla="*/ 49 h 138"/>
                <a:gd name="T54" fmla="*/ 14 w 207"/>
                <a:gd name="T55" fmla="*/ 52 h 138"/>
                <a:gd name="T56" fmla="*/ 52 w 207"/>
                <a:gd name="T57" fmla="*/ 45 h 138"/>
                <a:gd name="T58" fmla="*/ 55 w 207"/>
                <a:gd name="T59" fmla="*/ 45 h 138"/>
                <a:gd name="T60" fmla="*/ 93 w 207"/>
                <a:gd name="T61" fmla="*/ 42 h 138"/>
                <a:gd name="T62" fmla="*/ 142 w 207"/>
                <a:gd name="T63" fmla="*/ 80 h 138"/>
                <a:gd name="T64" fmla="*/ 104 w 207"/>
                <a:gd name="T65" fmla="*/ 87 h 138"/>
                <a:gd name="T66" fmla="*/ 55 w 207"/>
                <a:gd name="T67" fmla="*/ 4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7" h="138">
                  <a:moveTo>
                    <a:pt x="52" y="45"/>
                  </a:moveTo>
                  <a:lnTo>
                    <a:pt x="100" y="87"/>
                  </a:lnTo>
                  <a:lnTo>
                    <a:pt x="62" y="94"/>
                  </a:lnTo>
                  <a:lnTo>
                    <a:pt x="62" y="97"/>
                  </a:lnTo>
                  <a:lnTo>
                    <a:pt x="104" y="90"/>
                  </a:lnTo>
                  <a:lnTo>
                    <a:pt x="159" y="138"/>
                  </a:lnTo>
                  <a:lnTo>
                    <a:pt x="163" y="138"/>
                  </a:lnTo>
                  <a:lnTo>
                    <a:pt x="107" y="90"/>
                  </a:lnTo>
                  <a:lnTo>
                    <a:pt x="145" y="83"/>
                  </a:lnTo>
                  <a:lnTo>
                    <a:pt x="204" y="128"/>
                  </a:lnTo>
                  <a:lnTo>
                    <a:pt x="207" y="128"/>
                  </a:lnTo>
                  <a:lnTo>
                    <a:pt x="149" y="83"/>
                  </a:lnTo>
                  <a:lnTo>
                    <a:pt x="183" y="76"/>
                  </a:lnTo>
                  <a:lnTo>
                    <a:pt x="180" y="73"/>
                  </a:lnTo>
                  <a:lnTo>
                    <a:pt x="145" y="80"/>
                  </a:lnTo>
                  <a:lnTo>
                    <a:pt x="97" y="42"/>
                  </a:lnTo>
                  <a:lnTo>
                    <a:pt x="131" y="38"/>
                  </a:lnTo>
                  <a:lnTo>
                    <a:pt x="128" y="35"/>
                  </a:lnTo>
                  <a:lnTo>
                    <a:pt x="93" y="38"/>
                  </a:lnTo>
                  <a:lnTo>
                    <a:pt x="45" y="0"/>
                  </a:lnTo>
                  <a:lnTo>
                    <a:pt x="45" y="0"/>
                  </a:lnTo>
                  <a:lnTo>
                    <a:pt x="93" y="38"/>
                  </a:lnTo>
                  <a:lnTo>
                    <a:pt x="52" y="45"/>
                  </a:lnTo>
                  <a:lnTo>
                    <a:pt x="3" y="4"/>
                  </a:lnTo>
                  <a:lnTo>
                    <a:pt x="0" y="4"/>
                  </a:lnTo>
                  <a:lnTo>
                    <a:pt x="48" y="45"/>
                  </a:lnTo>
                  <a:lnTo>
                    <a:pt x="10" y="49"/>
                  </a:lnTo>
                  <a:lnTo>
                    <a:pt x="14" y="52"/>
                  </a:lnTo>
                  <a:lnTo>
                    <a:pt x="52" y="45"/>
                  </a:lnTo>
                  <a:close/>
                  <a:moveTo>
                    <a:pt x="55" y="45"/>
                  </a:moveTo>
                  <a:lnTo>
                    <a:pt x="93" y="42"/>
                  </a:lnTo>
                  <a:lnTo>
                    <a:pt x="142" y="80"/>
                  </a:lnTo>
                  <a:lnTo>
                    <a:pt x="104" y="87"/>
                  </a:lnTo>
                  <a:lnTo>
                    <a:pt x="55" y="45"/>
                  </a:lnTo>
                  <a:close/>
                </a:path>
              </a:pathLst>
            </a:custGeom>
            <a:solidFill>
              <a:srgbClr val="8181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408"/>
            <p:cNvSpPr>
              <a:spLocks/>
            </p:cNvSpPr>
            <p:nvPr/>
          </p:nvSpPr>
          <p:spPr bwMode="auto">
            <a:xfrm>
              <a:off x="5353051" y="4756151"/>
              <a:ext cx="2030413" cy="615950"/>
            </a:xfrm>
            <a:custGeom>
              <a:avLst/>
              <a:gdLst>
                <a:gd name="T0" fmla="*/ 370 w 370"/>
                <a:gd name="T1" fmla="*/ 0 h 112"/>
                <a:gd name="T2" fmla="*/ 340 w 370"/>
                <a:gd name="T3" fmla="*/ 0 h 112"/>
                <a:gd name="T4" fmla="*/ 62 w 370"/>
                <a:gd name="T5" fmla="*/ 0 h 112"/>
                <a:gd name="T6" fmla="*/ 1 w 370"/>
                <a:gd name="T7" fmla="*/ 0 h 112"/>
                <a:gd name="T8" fmla="*/ 0 w 370"/>
                <a:gd name="T9" fmla="*/ 0 h 112"/>
                <a:gd name="T10" fmla="*/ 1 w 370"/>
                <a:gd name="T11" fmla="*/ 3 h 112"/>
                <a:gd name="T12" fmla="*/ 35 w 370"/>
                <a:gd name="T13" fmla="*/ 37 h 112"/>
                <a:gd name="T14" fmla="*/ 56 w 370"/>
                <a:gd name="T15" fmla="*/ 37 h 112"/>
                <a:gd name="T16" fmla="*/ 62 w 370"/>
                <a:gd name="T17" fmla="*/ 44 h 112"/>
                <a:gd name="T18" fmla="*/ 100 w 370"/>
                <a:gd name="T19" fmla="*/ 81 h 112"/>
                <a:gd name="T20" fmla="*/ 102 w 370"/>
                <a:gd name="T21" fmla="*/ 81 h 112"/>
                <a:gd name="T22" fmla="*/ 107 w 370"/>
                <a:gd name="T23" fmla="*/ 86 h 112"/>
                <a:gd name="T24" fmla="*/ 133 w 370"/>
                <a:gd name="T25" fmla="*/ 112 h 112"/>
                <a:gd name="T26" fmla="*/ 247 w 370"/>
                <a:gd name="T27" fmla="*/ 112 h 112"/>
                <a:gd name="T28" fmla="*/ 273 w 370"/>
                <a:gd name="T29" fmla="*/ 86 h 112"/>
                <a:gd name="T30" fmla="*/ 277 w 370"/>
                <a:gd name="T31" fmla="*/ 81 h 112"/>
                <a:gd name="T32" fmla="*/ 302 w 370"/>
                <a:gd name="T33" fmla="*/ 81 h 112"/>
                <a:gd name="T34" fmla="*/ 340 w 370"/>
                <a:gd name="T35" fmla="*/ 44 h 112"/>
                <a:gd name="T36" fmla="*/ 340 w 370"/>
                <a:gd name="T37" fmla="*/ 42 h 112"/>
                <a:gd name="T38" fmla="*/ 344 w 370"/>
                <a:gd name="T39" fmla="*/ 37 h 112"/>
                <a:gd name="T40" fmla="*/ 370 w 370"/>
                <a:gd name="T41" fmla="*/ 12 h 112"/>
                <a:gd name="T42" fmla="*/ 370 w 370"/>
                <a:gd name="T43" fmla="*/ 3 h 112"/>
                <a:gd name="T44" fmla="*/ 370 w 370"/>
                <a:gd name="T45"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0" h="112">
                  <a:moveTo>
                    <a:pt x="370" y="0"/>
                  </a:moveTo>
                  <a:cubicBezTo>
                    <a:pt x="340" y="0"/>
                    <a:pt x="340" y="0"/>
                    <a:pt x="340" y="0"/>
                  </a:cubicBezTo>
                  <a:cubicBezTo>
                    <a:pt x="62" y="0"/>
                    <a:pt x="62" y="0"/>
                    <a:pt x="62" y="0"/>
                  </a:cubicBezTo>
                  <a:cubicBezTo>
                    <a:pt x="1" y="0"/>
                    <a:pt x="1" y="0"/>
                    <a:pt x="1" y="0"/>
                  </a:cubicBezTo>
                  <a:cubicBezTo>
                    <a:pt x="0" y="0"/>
                    <a:pt x="0" y="0"/>
                    <a:pt x="0" y="0"/>
                  </a:cubicBezTo>
                  <a:cubicBezTo>
                    <a:pt x="1" y="1"/>
                    <a:pt x="1" y="2"/>
                    <a:pt x="1" y="3"/>
                  </a:cubicBezTo>
                  <a:cubicBezTo>
                    <a:pt x="1" y="22"/>
                    <a:pt x="16" y="37"/>
                    <a:pt x="35" y="37"/>
                  </a:cubicBezTo>
                  <a:cubicBezTo>
                    <a:pt x="56" y="37"/>
                    <a:pt x="56" y="37"/>
                    <a:pt x="56" y="37"/>
                  </a:cubicBezTo>
                  <a:cubicBezTo>
                    <a:pt x="59" y="37"/>
                    <a:pt x="62" y="40"/>
                    <a:pt x="62" y="44"/>
                  </a:cubicBezTo>
                  <a:cubicBezTo>
                    <a:pt x="62" y="64"/>
                    <a:pt x="79" y="81"/>
                    <a:pt x="100" y="81"/>
                  </a:cubicBezTo>
                  <a:cubicBezTo>
                    <a:pt x="102" y="81"/>
                    <a:pt x="102" y="81"/>
                    <a:pt x="102" y="81"/>
                  </a:cubicBezTo>
                  <a:cubicBezTo>
                    <a:pt x="105" y="81"/>
                    <a:pt x="107" y="83"/>
                    <a:pt x="107" y="86"/>
                  </a:cubicBezTo>
                  <a:cubicBezTo>
                    <a:pt x="107" y="100"/>
                    <a:pt x="118" y="112"/>
                    <a:pt x="133" y="112"/>
                  </a:cubicBezTo>
                  <a:cubicBezTo>
                    <a:pt x="247" y="112"/>
                    <a:pt x="247" y="112"/>
                    <a:pt x="247" y="112"/>
                  </a:cubicBezTo>
                  <a:cubicBezTo>
                    <a:pt x="261" y="112"/>
                    <a:pt x="273" y="100"/>
                    <a:pt x="273" y="86"/>
                  </a:cubicBezTo>
                  <a:cubicBezTo>
                    <a:pt x="273" y="83"/>
                    <a:pt x="275" y="81"/>
                    <a:pt x="277" y="81"/>
                  </a:cubicBezTo>
                  <a:cubicBezTo>
                    <a:pt x="302" y="81"/>
                    <a:pt x="302" y="81"/>
                    <a:pt x="302" y="81"/>
                  </a:cubicBezTo>
                  <a:cubicBezTo>
                    <a:pt x="323" y="81"/>
                    <a:pt x="340" y="64"/>
                    <a:pt x="340" y="44"/>
                  </a:cubicBezTo>
                  <a:cubicBezTo>
                    <a:pt x="340" y="42"/>
                    <a:pt x="340" y="42"/>
                    <a:pt x="340" y="42"/>
                  </a:cubicBezTo>
                  <a:cubicBezTo>
                    <a:pt x="340" y="39"/>
                    <a:pt x="341" y="37"/>
                    <a:pt x="344" y="37"/>
                  </a:cubicBezTo>
                  <a:cubicBezTo>
                    <a:pt x="358" y="37"/>
                    <a:pt x="370" y="26"/>
                    <a:pt x="370" y="12"/>
                  </a:cubicBezTo>
                  <a:cubicBezTo>
                    <a:pt x="370" y="3"/>
                    <a:pt x="370" y="3"/>
                    <a:pt x="370" y="3"/>
                  </a:cubicBezTo>
                  <a:cubicBezTo>
                    <a:pt x="370" y="2"/>
                    <a:pt x="370" y="1"/>
                    <a:pt x="370" y="0"/>
                  </a:cubicBez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409"/>
            <p:cNvSpPr>
              <a:spLocks/>
            </p:cNvSpPr>
            <p:nvPr/>
          </p:nvSpPr>
          <p:spPr bwMode="auto">
            <a:xfrm>
              <a:off x="5681663" y="4970463"/>
              <a:ext cx="1543050" cy="401638"/>
            </a:xfrm>
            <a:custGeom>
              <a:avLst/>
              <a:gdLst>
                <a:gd name="T0" fmla="*/ 280 w 281"/>
                <a:gd name="T1" fmla="*/ 0 h 73"/>
                <a:gd name="T2" fmla="*/ 2 w 281"/>
                <a:gd name="T3" fmla="*/ 0 h 73"/>
                <a:gd name="T4" fmla="*/ 0 w 281"/>
                <a:gd name="T5" fmla="*/ 0 h 73"/>
                <a:gd name="T6" fmla="*/ 2 w 281"/>
                <a:gd name="T7" fmla="*/ 5 h 73"/>
                <a:gd name="T8" fmla="*/ 40 w 281"/>
                <a:gd name="T9" fmla="*/ 42 h 73"/>
                <a:gd name="T10" fmla="*/ 42 w 281"/>
                <a:gd name="T11" fmla="*/ 42 h 73"/>
                <a:gd name="T12" fmla="*/ 47 w 281"/>
                <a:gd name="T13" fmla="*/ 47 h 73"/>
                <a:gd name="T14" fmla="*/ 73 w 281"/>
                <a:gd name="T15" fmla="*/ 73 h 73"/>
                <a:gd name="T16" fmla="*/ 187 w 281"/>
                <a:gd name="T17" fmla="*/ 73 h 73"/>
                <a:gd name="T18" fmla="*/ 213 w 281"/>
                <a:gd name="T19" fmla="*/ 47 h 73"/>
                <a:gd name="T20" fmla="*/ 217 w 281"/>
                <a:gd name="T21" fmla="*/ 42 h 73"/>
                <a:gd name="T22" fmla="*/ 242 w 281"/>
                <a:gd name="T23" fmla="*/ 42 h 73"/>
                <a:gd name="T24" fmla="*/ 280 w 281"/>
                <a:gd name="T25" fmla="*/ 5 h 73"/>
                <a:gd name="T26" fmla="*/ 280 w 281"/>
                <a:gd name="T27" fmla="*/ 3 h 73"/>
                <a:gd name="T28" fmla="*/ 281 w 281"/>
                <a:gd name="T29" fmla="*/ 0 h 73"/>
                <a:gd name="T30" fmla="*/ 280 w 281"/>
                <a:gd name="T3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1" h="73">
                  <a:moveTo>
                    <a:pt x="280" y="0"/>
                  </a:moveTo>
                  <a:cubicBezTo>
                    <a:pt x="2" y="0"/>
                    <a:pt x="2" y="0"/>
                    <a:pt x="2" y="0"/>
                  </a:cubicBezTo>
                  <a:cubicBezTo>
                    <a:pt x="0" y="0"/>
                    <a:pt x="0" y="0"/>
                    <a:pt x="0" y="0"/>
                  </a:cubicBezTo>
                  <a:cubicBezTo>
                    <a:pt x="1" y="1"/>
                    <a:pt x="2" y="3"/>
                    <a:pt x="2" y="5"/>
                  </a:cubicBezTo>
                  <a:cubicBezTo>
                    <a:pt x="2" y="25"/>
                    <a:pt x="19" y="42"/>
                    <a:pt x="40" y="42"/>
                  </a:cubicBezTo>
                  <a:cubicBezTo>
                    <a:pt x="42" y="42"/>
                    <a:pt x="42" y="42"/>
                    <a:pt x="42" y="42"/>
                  </a:cubicBezTo>
                  <a:cubicBezTo>
                    <a:pt x="45" y="42"/>
                    <a:pt x="47" y="44"/>
                    <a:pt x="47" y="47"/>
                  </a:cubicBezTo>
                  <a:cubicBezTo>
                    <a:pt x="47" y="61"/>
                    <a:pt x="58" y="73"/>
                    <a:pt x="73" y="73"/>
                  </a:cubicBezTo>
                  <a:cubicBezTo>
                    <a:pt x="187" y="73"/>
                    <a:pt x="187" y="73"/>
                    <a:pt x="187" y="73"/>
                  </a:cubicBezTo>
                  <a:cubicBezTo>
                    <a:pt x="201" y="73"/>
                    <a:pt x="213" y="61"/>
                    <a:pt x="213" y="47"/>
                  </a:cubicBezTo>
                  <a:cubicBezTo>
                    <a:pt x="213" y="44"/>
                    <a:pt x="215" y="42"/>
                    <a:pt x="217" y="42"/>
                  </a:cubicBezTo>
                  <a:cubicBezTo>
                    <a:pt x="242" y="42"/>
                    <a:pt x="242" y="42"/>
                    <a:pt x="242" y="42"/>
                  </a:cubicBezTo>
                  <a:cubicBezTo>
                    <a:pt x="263" y="42"/>
                    <a:pt x="280" y="25"/>
                    <a:pt x="280" y="5"/>
                  </a:cubicBezTo>
                  <a:cubicBezTo>
                    <a:pt x="280" y="3"/>
                    <a:pt x="280" y="3"/>
                    <a:pt x="280" y="3"/>
                  </a:cubicBezTo>
                  <a:cubicBezTo>
                    <a:pt x="280" y="2"/>
                    <a:pt x="280" y="1"/>
                    <a:pt x="281" y="0"/>
                  </a:cubicBezTo>
                  <a:lnTo>
                    <a:pt x="280" y="0"/>
                  </a:lnTo>
                  <a:close/>
                </a:path>
              </a:pathLst>
            </a:custGeom>
            <a:solidFill>
              <a:srgbClr val="3BAC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410"/>
            <p:cNvSpPr>
              <a:spLocks/>
            </p:cNvSpPr>
            <p:nvPr/>
          </p:nvSpPr>
          <p:spPr bwMode="auto">
            <a:xfrm>
              <a:off x="5699126" y="5030788"/>
              <a:ext cx="1514475" cy="341313"/>
            </a:xfrm>
            <a:custGeom>
              <a:avLst/>
              <a:gdLst>
                <a:gd name="T0" fmla="*/ 37 w 276"/>
                <a:gd name="T1" fmla="*/ 31 h 62"/>
                <a:gd name="T2" fmla="*/ 39 w 276"/>
                <a:gd name="T3" fmla="*/ 31 h 62"/>
                <a:gd name="T4" fmla="*/ 44 w 276"/>
                <a:gd name="T5" fmla="*/ 36 h 62"/>
                <a:gd name="T6" fmla="*/ 70 w 276"/>
                <a:gd name="T7" fmla="*/ 62 h 62"/>
                <a:gd name="T8" fmla="*/ 184 w 276"/>
                <a:gd name="T9" fmla="*/ 62 h 62"/>
                <a:gd name="T10" fmla="*/ 210 w 276"/>
                <a:gd name="T11" fmla="*/ 36 h 62"/>
                <a:gd name="T12" fmla="*/ 214 w 276"/>
                <a:gd name="T13" fmla="*/ 31 h 62"/>
                <a:gd name="T14" fmla="*/ 239 w 276"/>
                <a:gd name="T15" fmla="*/ 31 h 62"/>
                <a:gd name="T16" fmla="*/ 276 w 276"/>
                <a:gd name="T17" fmla="*/ 0 h 62"/>
                <a:gd name="T18" fmla="*/ 0 w 276"/>
                <a:gd name="T19" fmla="*/ 0 h 62"/>
                <a:gd name="T20" fmla="*/ 37 w 276"/>
                <a:gd name="T21"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6" h="62">
                  <a:moveTo>
                    <a:pt x="37" y="31"/>
                  </a:moveTo>
                  <a:cubicBezTo>
                    <a:pt x="39" y="31"/>
                    <a:pt x="39" y="31"/>
                    <a:pt x="39" y="31"/>
                  </a:cubicBezTo>
                  <a:cubicBezTo>
                    <a:pt x="42" y="31"/>
                    <a:pt x="44" y="33"/>
                    <a:pt x="44" y="36"/>
                  </a:cubicBezTo>
                  <a:cubicBezTo>
                    <a:pt x="44" y="50"/>
                    <a:pt x="55" y="62"/>
                    <a:pt x="70" y="62"/>
                  </a:cubicBezTo>
                  <a:cubicBezTo>
                    <a:pt x="184" y="62"/>
                    <a:pt x="184" y="62"/>
                    <a:pt x="184" y="62"/>
                  </a:cubicBezTo>
                  <a:cubicBezTo>
                    <a:pt x="198" y="62"/>
                    <a:pt x="210" y="50"/>
                    <a:pt x="210" y="36"/>
                  </a:cubicBezTo>
                  <a:cubicBezTo>
                    <a:pt x="210" y="33"/>
                    <a:pt x="212" y="31"/>
                    <a:pt x="214" y="31"/>
                  </a:cubicBezTo>
                  <a:cubicBezTo>
                    <a:pt x="239" y="31"/>
                    <a:pt x="239" y="31"/>
                    <a:pt x="239" y="31"/>
                  </a:cubicBezTo>
                  <a:cubicBezTo>
                    <a:pt x="258" y="31"/>
                    <a:pt x="273" y="18"/>
                    <a:pt x="276" y="0"/>
                  </a:cubicBezTo>
                  <a:cubicBezTo>
                    <a:pt x="0" y="0"/>
                    <a:pt x="0" y="0"/>
                    <a:pt x="0" y="0"/>
                  </a:cubicBezTo>
                  <a:cubicBezTo>
                    <a:pt x="2" y="18"/>
                    <a:pt x="18" y="31"/>
                    <a:pt x="37" y="31"/>
                  </a:cubicBezTo>
                </a:path>
              </a:pathLst>
            </a:custGeom>
            <a:solidFill>
              <a:srgbClr val="47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411"/>
            <p:cNvSpPr>
              <a:spLocks/>
            </p:cNvSpPr>
            <p:nvPr/>
          </p:nvSpPr>
          <p:spPr bwMode="auto">
            <a:xfrm>
              <a:off x="5726113" y="5102226"/>
              <a:ext cx="1460500" cy="269875"/>
            </a:xfrm>
            <a:custGeom>
              <a:avLst/>
              <a:gdLst>
                <a:gd name="T0" fmla="*/ 32 w 266"/>
                <a:gd name="T1" fmla="*/ 18 h 49"/>
                <a:gd name="T2" fmla="*/ 34 w 266"/>
                <a:gd name="T3" fmla="*/ 18 h 49"/>
                <a:gd name="T4" fmla="*/ 39 w 266"/>
                <a:gd name="T5" fmla="*/ 23 h 49"/>
                <a:gd name="T6" fmla="*/ 65 w 266"/>
                <a:gd name="T7" fmla="*/ 49 h 49"/>
                <a:gd name="T8" fmla="*/ 179 w 266"/>
                <a:gd name="T9" fmla="*/ 49 h 49"/>
                <a:gd name="T10" fmla="*/ 205 w 266"/>
                <a:gd name="T11" fmla="*/ 23 h 49"/>
                <a:gd name="T12" fmla="*/ 209 w 266"/>
                <a:gd name="T13" fmla="*/ 18 h 49"/>
                <a:gd name="T14" fmla="*/ 234 w 266"/>
                <a:gd name="T15" fmla="*/ 18 h 49"/>
                <a:gd name="T16" fmla="*/ 266 w 266"/>
                <a:gd name="T17" fmla="*/ 0 h 49"/>
                <a:gd name="T18" fmla="*/ 0 w 266"/>
                <a:gd name="T19" fmla="*/ 0 h 49"/>
                <a:gd name="T20" fmla="*/ 32 w 266"/>
                <a:gd name="T21" fmla="*/ 1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6" h="49">
                  <a:moveTo>
                    <a:pt x="32" y="18"/>
                  </a:moveTo>
                  <a:cubicBezTo>
                    <a:pt x="34" y="18"/>
                    <a:pt x="34" y="18"/>
                    <a:pt x="34" y="18"/>
                  </a:cubicBezTo>
                  <a:cubicBezTo>
                    <a:pt x="37" y="18"/>
                    <a:pt x="39" y="20"/>
                    <a:pt x="39" y="23"/>
                  </a:cubicBezTo>
                  <a:cubicBezTo>
                    <a:pt x="39" y="37"/>
                    <a:pt x="50" y="49"/>
                    <a:pt x="65" y="49"/>
                  </a:cubicBezTo>
                  <a:cubicBezTo>
                    <a:pt x="179" y="49"/>
                    <a:pt x="179" y="49"/>
                    <a:pt x="179" y="49"/>
                  </a:cubicBezTo>
                  <a:cubicBezTo>
                    <a:pt x="193" y="49"/>
                    <a:pt x="205" y="37"/>
                    <a:pt x="205" y="23"/>
                  </a:cubicBezTo>
                  <a:cubicBezTo>
                    <a:pt x="205" y="20"/>
                    <a:pt x="207" y="18"/>
                    <a:pt x="209" y="18"/>
                  </a:cubicBezTo>
                  <a:cubicBezTo>
                    <a:pt x="234" y="18"/>
                    <a:pt x="234" y="18"/>
                    <a:pt x="234" y="18"/>
                  </a:cubicBezTo>
                  <a:cubicBezTo>
                    <a:pt x="248" y="18"/>
                    <a:pt x="260" y="11"/>
                    <a:pt x="266" y="0"/>
                  </a:cubicBezTo>
                  <a:cubicBezTo>
                    <a:pt x="0" y="0"/>
                    <a:pt x="0" y="0"/>
                    <a:pt x="0" y="0"/>
                  </a:cubicBezTo>
                  <a:cubicBezTo>
                    <a:pt x="6" y="11"/>
                    <a:pt x="18" y="18"/>
                    <a:pt x="32" y="18"/>
                  </a:cubicBezTo>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Rectangle 412"/>
            <p:cNvSpPr>
              <a:spLocks noChangeArrowheads="1"/>
            </p:cNvSpPr>
            <p:nvPr/>
          </p:nvSpPr>
          <p:spPr bwMode="auto">
            <a:xfrm>
              <a:off x="5842001" y="3806826"/>
              <a:ext cx="214313" cy="127000"/>
            </a:xfrm>
            <a:prstGeom prst="rect">
              <a:avLst/>
            </a:prstGeom>
            <a:solidFill>
              <a:srgbClr val="754D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Rectangle 413"/>
            <p:cNvSpPr>
              <a:spLocks noChangeArrowheads="1"/>
            </p:cNvSpPr>
            <p:nvPr/>
          </p:nvSpPr>
          <p:spPr bwMode="auto">
            <a:xfrm>
              <a:off x="5978526" y="3806826"/>
              <a:ext cx="77788" cy="127000"/>
            </a:xfrm>
            <a:prstGeom prst="rect">
              <a:avLst/>
            </a:prstGeom>
            <a:solidFill>
              <a:srgbClr val="8D633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414"/>
            <p:cNvSpPr>
              <a:spLocks/>
            </p:cNvSpPr>
            <p:nvPr/>
          </p:nvSpPr>
          <p:spPr bwMode="auto">
            <a:xfrm>
              <a:off x="5824538" y="3730626"/>
              <a:ext cx="252413" cy="76200"/>
            </a:xfrm>
            <a:custGeom>
              <a:avLst/>
              <a:gdLst>
                <a:gd name="T0" fmla="*/ 59 w 159"/>
                <a:gd name="T1" fmla="*/ 48 h 48"/>
                <a:gd name="T2" fmla="*/ 159 w 159"/>
                <a:gd name="T3" fmla="*/ 48 h 48"/>
                <a:gd name="T4" fmla="*/ 107 w 159"/>
                <a:gd name="T5" fmla="*/ 0 h 48"/>
                <a:gd name="T6" fmla="*/ 49 w 159"/>
                <a:gd name="T7" fmla="*/ 0 h 48"/>
                <a:gd name="T8" fmla="*/ 0 w 159"/>
                <a:gd name="T9" fmla="*/ 48 h 48"/>
                <a:gd name="T10" fmla="*/ 101 w 159"/>
                <a:gd name="T11" fmla="*/ 48 h 48"/>
                <a:gd name="T12" fmla="*/ 59 w 159"/>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159" h="48">
                  <a:moveTo>
                    <a:pt x="59" y="48"/>
                  </a:moveTo>
                  <a:lnTo>
                    <a:pt x="159" y="48"/>
                  </a:lnTo>
                  <a:lnTo>
                    <a:pt x="107" y="0"/>
                  </a:lnTo>
                  <a:lnTo>
                    <a:pt x="49" y="0"/>
                  </a:lnTo>
                  <a:lnTo>
                    <a:pt x="0" y="48"/>
                  </a:lnTo>
                  <a:lnTo>
                    <a:pt x="101" y="48"/>
                  </a:lnTo>
                  <a:lnTo>
                    <a:pt x="59" y="48"/>
                  </a:lnTo>
                  <a:close/>
                </a:path>
              </a:pathLst>
            </a:custGeom>
            <a:solidFill>
              <a:srgbClr val="9898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415"/>
            <p:cNvSpPr>
              <a:spLocks/>
            </p:cNvSpPr>
            <p:nvPr/>
          </p:nvSpPr>
          <p:spPr bwMode="auto">
            <a:xfrm>
              <a:off x="5973763" y="3730626"/>
              <a:ext cx="103188" cy="76200"/>
            </a:xfrm>
            <a:custGeom>
              <a:avLst/>
              <a:gdLst>
                <a:gd name="T0" fmla="*/ 13 w 65"/>
                <a:gd name="T1" fmla="*/ 0 h 48"/>
                <a:gd name="T2" fmla="*/ 65 w 65"/>
                <a:gd name="T3" fmla="*/ 48 h 48"/>
                <a:gd name="T4" fmla="*/ 7 w 65"/>
                <a:gd name="T5" fmla="*/ 48 h 48"/>
                <a:gd name="T6" fmla="*/ 0 w 65"/>
                <a:gd name="T7" fmla="*/ 48 h 48"/>
                <a:gd name="T8" fmla="*/ 13 w 65"/>
                <a:gd name="T9" fmla="*/ 0 h 48"/>
              </a:gdLst>
              <a:ahLst/>
              <a:cxnLst>
                <a:cxn ang="0">
                  <a:pos x="T0" y="T1"/>
                </a:cxn>
                <a:cxn ang="0">
                  <a:pos x="T2" y="T3"/>
                </a:cxn>
                <a:cxn ang="0">
                  <a:pos x="T4" y="T5"/>
                </a:cxn>
                <a:cxn ang="0">
                  <a:pos x="T6" y="T7"/>
                </a:cxn>
                <a:cxn ang="0">
                  <a:pos x="T8" y="T9"/>
                </a:cxn>
              </a:cxnLst>
              <a:rect l="0" t="0" r="r" b="b"/>
              <a:pathLst>
                <a:path w="65" h="48">
                  <a:moveTo>
                    <a:pt x="13" y="0"/>
                  </a:moveTo>
                  <a:lnTo>
                    <a:pt x="65" y="48"/>
                  </a:lnTo>
                  <a:lnTo>
                    <a:pt x="7" y="48"/>
                  </a:lnTo>
                  <a:lnTo>
                    <a:pt x="0" y="48"/>
                  </a:lnTo>
                  <a:lnTo>
                    <a:pt x="13" y="0"/>
                  </a:ln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Rectangle 416"/>
            <p:cNvSpPr>
              <a:spLocks noChangeArrowheads="1"/>
            </p:cNvSpPr>
            <p:nvPr/>
          </p:nvSpPr>
          <p:spPr bwMode="auto">
            <a:xfrm>
              <a:off x="6000751" y="3840163"/>
              <a:ext cx="33338" cy="87313"/>
            </a:xfrm>
            <a:prstGeom prst="rect">
              <a:avLst/>
            </a:prstGeom>
            <a:solidFill>
              <a:srgbClr val="754D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Rectangle 417"/>
            <p:cNvSpPr>
              <a:spLocks noChangeArrowheads="1"/>
            </p:cNvSpPr>
            <p:nvPr/>
          </p:nvSpPr>
          <p:spPr bwMode="auto">
            <a:xfrm>
              <a:off x="5880101" y="3833813"/>
              <a:ext cx="53975" cy="71438"/>
            </a:xfrm>
            <a:prstGeom prst="rect">
              <a:avLst/>
            </a:prstGeom>
            <a:solidFill>
              <a:srgbClr val="8D633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Rectangle 418"/>
            <p:cNvSpPr>
              <a:spLocks noChangeArrowheads="1"/>
            </p:cNvSpPr>
            <p:nvPr/>
          </p:nvSpPr>
          <p:spPr bwMode="auto">
            <a:xfrm>
              <a:off x="5884863" y="3840163"/>
              <a:ext cx="44450" cy="60325"/>
            </a:xfrm>
            <a:prstGeom prst="rect">
              <a:avLst/>
            </a:prstGeom>
            <a:solidFill>
              <a:srgbClr val="B5D8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Rectangle 419"/>
            <p:cNvSpPr>
              <a:spLocks noChangeArrowheads="1"/>
            </p:cNvSpPr>
            <p:nvPr/>
          </p:nvSpPr>
          <p:spPr bwMode="auto">
            <a:xfrm>
              <a:off x="5907088" y="3833813"/>
              <a:ext cx="1588" cy="71438"/>
            </a:xfrm>
            <a:prstGeom prst="rect">
              <a:avLst/>
            </a:prstGeom>
            <a:solidFill>
              <a:srgbClr val="8D633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Rectangle 420"/>
            <p:cNvSpPr>
              <a:spLocks noChangeArrowheads="1"/>
            </p:cNvSpPr>
            <p:nvPr/>
          </p:nvSpPr>
          <p:spPr bwMode="auto">
            <a:xfrm>
              <a:off x="5907088" y="3862388"/>
              <a:ext cx="22225" cy="1588"/>
            </a:xfrm>
            <a:prstGeom prst="rect">
              <a:avLst/>
            </a:prstGeom>
            <a:solidFill>
              <a:srgbClr val="8D633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421"/>
            <p:cNvSpPr>
              <a:spLocks/>
            </p:cNvSpPr>
            <p:nvPr/>
          </p:nvSpPr>
          <p:spPr bwMode="auto">
            <a:xfrm>
              <a:off x="6005513" y="3883026"/>
              <a:ext cx="6350" cy="6350"/>
            </a:xfrm>
            <a:custGeom>
              <a:avLst/>
              <a:gdLst>
                <a:gd name="T0" fmla="*/ 0 w 4"/>
                <a:gd name="T1" fmla="*/ 0 h 4"/>
                <a:gd name="T2" fmla="*/ 0 w 4"/>
                <a:gd name="T3" fmla="*/ 4 h 4"/>
                <a:gd name="T4" fmla="*/ 4 w 4"/>
                <a:gd name="T5" fmla="*/ 0 h 4"/>
                <a:gd name="T6" fmla="*/ 0 w 4"/>
                <a:gd name="T7" fmla="*/ 0 h 4"/>
                <a:gd name="T8" fmla="*/ 0 w 4"/>
                <a:gd name="T9" fmla="*/ 0 h 4"/>
              </a:gdLst>
              <a:ahLst/>
              <a:cxnLst>
                <a:cxn ang="0">
                  <a:pos x="T0" y="T1"/>
                </a:cxn>
                <a:cxn ang="0">
                  <a:pos x="T2" y="T3"/>
                </a:cxn>
                <a:cxn ang="0">
                  <a:pos x="T4" y="T5"/>
                </a:cxn>
                <a:cxn ang="0">
                  <a:pos x="T6" y="T7"/>
                </a:cxn>
                <a:cxn ang="0">
                  <a:pos x="T8" y="T9"/>
                </a:cxn>
              </a:cxnLst>
              <a:rect l="0" t="0" r="r" b="b"/>
              <a:pathLst>
                <a:path w="4" h="4">
                  <a:moveTo>
                    <a:pt x="0" y="0"/>
                  </a:moveTo>
                  <a:lnTo>
                    <a:pt x="0" y="4"/>
                  </a:lnTo>
                  <a:lnTo>
                    <a:pt x="4" y="0"/>
                  </a:lnTo>
                  <a:lnTo>
                    <a:pt x="0" y="0"/>
                  </a:lnTo>
                  <a:lnTo>
                    <a:pt x="0" y="0"/>
                  </a:lnTo>
                  <a:close/>
                </a:path>
              </a:pathLst>
            </a:custGeom>
            <a:solidFill>
              <a:srgbClr val="8D63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422"/>
            <p:cNvSpPr>
              <a:spLocks/>
            </p:cNvSpPr>
            <p:nvPr/>
          </p:nvSpPr>
          <p:spPr bwMode="auto">
            <a:xfrm>
              <a:off x="6005513" y="3883026"/>
              <a:ext cx="6350" cy="6350"/>
            </a:xfrm>
            <a:custGeom>
              <a:avLst/>
              <a:gdLst>
                <a:gd name="T0" fmla="*/ 0 w 4"/>
                <a:gd name="T1" fmla="*/ 0 h 4"/>
                <a:gd name="T2" fmla="*/ 0 w 4"/>
                <a:gd name="T3" fmla="*/ 4 h 4"/>
                <a:gd name="T4" fmla="*/ 4 w 4"/>
                <a:gd name="T5" fmla="*/ 0 h 4"/>
                <a:gd name="T6" fmla="*/ 0 w 4"/>
                <a:gd name="T7" fmla="*/ 0 h 4"/>
                <a:gd name="T8" fmla="*/ 0 w 4"/>
                <a:gd name="T9" fmla="*/ 0 h 4"/>
              </a:gdLst>
              <a:ahLst/>
              <a:cxnLst>
                <a:cxn ang="0">
                  <a:pos x="T0" y="T1"/>
                </a:cxn>
                <a:cxn ang="0">
                  <a:pos x="T2" y="T3"/>
                </a:cxn>
                <a:cxn ang="0">
                  <a:pos x="T4" y="T5"/>
                </a:cxn>
                <a:cxn ang="0">
                  <a:pos x="T6" y="T7"/>
                </a:cxn>
                <a:cxn ang="0">
                  <a:pos x="T8" y="T9"/>
                </a:cxn>
              </a:cxnLst>
              <a:rect l="0" t="0" r="r" b="b"/>
              <a:pathLst>
                <a:path w="4" h="4">
                  <a:moveTo>
                    <a:pt x="0" y="0"/>
                  </a:moveTo>
                  <a:lnTo>
                    <a:pt x="0" y="4"/>
                  </a:lnTo>
                  <a:lnTo>
                    <a:pt x="4"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Rectangle 423"/>
            <p:cNvSpPr>
              <a:spLocks noChangeArrowheads="1"/>
            </p:cNvSpPr>
            <p:nvPr/>
          </p:nvSpPr>
          <p:spPr bwMode="auto">
            <a:xfrm>
              <a:off x="5868988" y="3735388"/>
              <a:ext cx="15875" cy="33338"/>
            </a:xfrm>
            <a:prstGeom prst="rect">
              <a:avLst/>
            </a:prstGeom>
            <a:solidFill>
              <a:srgbClr val="B4B4B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Rectangle 424"/>
            <p:cNvSpPr>
              <a:spLocks noChangeArrowheads="1"/>
            </p:cNvSpPr>
            <p:nvPr/>
          </p:nvSpPr>
          <p:spPr bwMode="auto">
            <a:xfrm>
              <a:off x="5880101" y="3735388"/>
              <a:ext cx="4763" cy="33338"/>
            </a:xfrm>
            <a:prstGeom prst="rect">
              <a:avLst/>
            </a:prstGeom>
            <a:solidFill>
              <a:srgbClr val="93939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Rectangle 425"/>
            <p:cNvSpPr>
              <a:spLocks noChangeArrowheads="1"/>
            </p:cNvSpPr>
            <p:nvPr/>
          </p:nvSpPr>
          <p:spPr bwMode="auto">
            <a:xfrm>
              <a:off x="5786438" y="3905251"/>
              <a:ext cx="319088" cy="6350"/>
            </a:xfrm>
            <a:prstGeom prst="rect">
              <a:avLst/>
            </a:prstGeom>
            <a:solidFill>
              <a:srgbClr val="A67D5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Rectangle 426"/>
            <p:cNvSpPr>
              <a:spLocks noChangeArrowheads="1"/>
            </p:cNvSpPr>
            <p:nvPr/>
          </p:nvSpPr>
          <p:spPr bwMode="auto">
            <a:xfrm>
              <a:off x="5786438" y="3933826"/>
              <a:ext cx="319088" cy="4763"/>
            </a:xfrm>
            <a:prstGeom prst="rect">
              <a:avLst/>
            </a:prstGeom>
            <a:solidFill>
              <a:srgbClr val="A67D5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427"/>
            <p:cNvSpPr>
              <a:spLocks/>
            </p:cNvSpPr>
            <p:nvPr/>
          </p:nvSpPr>
          <p:spPr bwMode="auto">
            <a:xfrm>
              <a:off x="5775326" y="3878263"/>
              <a:ext cx="17463" cy="82550"/>
            </a:xfrm>
            <a:custGeom>
              <a:avLst/>
              <a:gdLst>
                <a:gd name="T0" fmla="*/ 11 w 11"/>
                <a:gd name="T1" fmla="*/ 10 h 52"/>
                <a:gd name="T2" fmla="*/ 7 w 11"/>
                <a:gd name="T3" fmla="*/ 0 h 52"/>
                <a:gd name="T4" fmla="*/ 0 w 11"/>
                <a:gd name="T5" fmla="*/ 10 h 52"/>
                <a:gd name="T6" fmla="*/ 0 w 11"/>
                <a:gd name="T7" fmla="*/ 10 h 52"/>
                <a:gd name="T8" fmla="*/ 0 w 11"/>
                <a:gd name="T9" fmla="*/ 52 h 52"/>
                <a:gd name="T10" fmla="*/ 11 w 11"/>
                <a:gd name="T11" fmla="*/ 52 h 52"/>
                <a:gd name="T12" fmla="*/ 11 w 11"/>
                <a:gd name="T13" fmla="*/ 10 h 52"/>
                <a:gd name="T14" fmla="*/ 11 w 11"/>
                <a:gd name="T15" fmla="*/ 1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52">
                  <a:moveTo>
                    <a:pt x="11" y="10"/>
                  </a:moveTo>
                  <a:lnTo>
                    <a:pt x="7" y="0"/>
                  </a:lnTo>
                  <a:lnTo>
                    <a:pt x="0" y="10"/>
                  </a:lnTo>
                  <a:lnTo>
                    <a:pt x="0" y="10"/>
                  </a:lnTo>
                  <a:lnTo>
                    <a:pt x="0" y="52"/>
                  </a:lnTo>
                  <a:lnTo>
                    <a:pt x="11" y="52"/>
                  </a:lnTo>
                  <a:lnTo>
                    <a:pt x="11" y="10"/>
                  </a:lnTo>
                  <a:lnTo>
                    <a:pt x="11" y="10"/>
                  </a:lnTo>
                  <a:close/>
                </a:path>
              </a:pathLst>
            </a:custGeom>
            <a:solidFill>
              <a:srgbClr val="C59C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428"/>
            <p:cNvSpPr>
              <a:spLocks/>
            </p:cNvSpPr>
            <p:nvPr/>
          </p:nvSpPr>
          <p:spPr bwMode="auto">
            <a:xfrm>
              <a:off x="5819776" y="3878263"/>
              <a:ext cx="22225" cy="82550"/>
            </a:xfrm>
            <a:custGeom>
              <a:avLst/>
              <a:gdLst>
                <a:gd name="T0" fmla="*/ 10 w 14"/>
                <a:gd name="T1" fmla="*/ 10 h 52"/>
                <a:gd name="T2" fmla="*/ 7 w 14"/>
                <a:gd name="T3" fmla="*/ 0 h 52"/>
                <a:gd name="T4" fmla="*/ 0 w 14"/>
                <a:gd name="T5" fmla="*/ 10 h 52"/>
                <a:gd name="T6" fmla="*/ 0 w 14"/>
                <a:gd name="T7" fmla="*/ 10 h 52"/>
                <a:gd name="T8" fmla="*/ 0 w 14"/>
                <a:gd name="T9" fmla="*/ 52 h 52"/>
                <a:gd name="T10" fmla="*/ 14 w 14"/>
                <a:gd name="T11" fmla="*/ 52 h 52"/>
                <a:gd name="T12" fmla="*/ 14 w 14"/>
                <a:gd name="T13" fmla="*/ 10 h 52"/>
                <a:gd name="T14" fmla="*/ 10 w 14"/>
                <a:gd name="T15" fmla="*/ 1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52">
                  <a:moveTo>
                    <a:pt x="10" y="10"/>
                  </a:moveTo>
                  <a:lnTo>
                    <a:pt x="7" y="0"/>
                  </a:lnTo>
                  <a:lnTo>
                    <a:pt x="0" y="10"/>
                  </a:lnTo>
                  <a:lnTo>
                    <a:pt x="0" y="10"/>
                  </a:lnTo>
                  <a:lnTo>
                    <a:pt x="0" y="52"/>
                  </a:lnTo>
                  <a:lnTo>
                    <a:pt x="14" y="52"/>
                  </a:lnTo>
                  <a:lnTo>
                    <a:pt x="14" y="10"/>
                  </a:lnTo>
                  <a:lnTo>
                    <a:pt x="10" y="10"/>
                  </a:lnTo>
                  <a:close/>
                </a:path>
              </a:pathLst>
            </a:custGeom>
            <a:solidFill>
              <a:srgbClr val="C59C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429"/>
            <p:cNvSpPr>
              <a:spLocks/>
            </p:cNvSpPr>
            <p:nvPr/>
          </p:nvSpPr>
          <p:spPr bwMode="auto">
            <a:xfrm>
              <a:off x="5868988" y="3878263"/>
              <a:ext cx="15875" cy="82550"/>
            </a:xfrm>
            <a:custGeom>
              <a:avLst/>
              <a:gdLst>
                <a:gd name="T0" fmla="*/ 10 w 10"/>
                <a:gd name="T1" fmla="*/ 10 h 52"/>
                <a:gd name="T2" fmla="*/ 3 w 10"/>
                <a:gd name="T3" fmla="*/ 0 h 52"/>
                <a:gd name="T4" fmla="*/ 0 w 10"/>
                <a:gd name="T5" fmla="*/ 10 h 52"/>
                <a:gd name="T6" fmla="*/ 0 w 10"/>
                <a:gd name="T7" fmla="*/ 10 h 52"/>
                <a:gd name="T8" fmla="*/ 0 w 10"/>
                <a:gd name="T9" fmla="*/ 52 h 52"/>
                <a:gd name="T10" fmla="*/ 10 w 10"/>
                <a:gd name="T11" fmla="*/ 52 h 52"/>
                <a:gd name="T12" fmla="*/ 10 w 10"/>
                <a:gd name="T13" fmla="*/ 10 h 52"/>
                <a:gd name="T14" fmla="*/ 10 w 10"/>
                <a:gd name="T15" fmla="*/ 1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52">
                  <a:moveTo>
                    <a:pt x="10" y="10"/>
                  </a:moveTo>
                  <a:lnTo>
                    <a:pt x="3" y="0"/>
                  </a:lnTo>
                  <a:lnTo>
                    <a:pt x="0" y="10"/>
                  </a:lnTo>
                  <a:lnTo>
                    <a:pt x="0" y="10"/>
                  </a:lnTo>
                  <a:lnTo>
                    <a:pt x="0" y="52"/>
                  </a:lnTo>
                  <a:lnTo>
                    <a:pt x="10" y="52"/>
                  </a:lnTo>
                  <a:lnTo>
                    <a:pt x="10" y="10"/>
                  </a:lnTo>
                  <a:lnTo>
                    <a:pt x="10" y="10"/>
                  </a:lnTo>
                  <a:close/>
                </a:path>
              </a:pathLst>
            </a:custGeom>
            <a:solidFill>
              <a:srgbClr val="C59C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430"/>
            <p:cNvSpPr>
              <a:spLocks/>
            </p:cNvSpPr>
            <p:nvPr/>
          </p:nvSpPr>
          <p:spPr bwMode="auto">
            <a:xfrm>
              <a:off x="5913438" y="3878263"/>
              <a:ext cx="15875" cy="82550"/>
            </a:xfrm>
            <a:custGeom>
              <a:avLst/>
              <a:gdLst>
                <a:gd name="T0" fmla="*/ 10 w 10"/>
                <a:gd name="T1" fmla="*/ 10 h 52"/>
                <a:gd name="T2" fmla="*/ 7 w 10"/>
                <a:gd name="T3" fmla="*/ 0 h 52"/>
                <a:gd name="T4" fmla="*/ 0 w 10"/>
                <a:gd name="T5" fmla="*/ 10 h 52"/>
                <a:gd name="T6" fmla="*/ 0 w 10"/>
                <a:gd name="T7" fmla="*/ 10 h 52"/>
                <a:gd name="T8" fmla="*/ 0 w 10"/>
                <a:gd name="T9" fmla="*/ 52 h 52"/>
                <a:gd name="T10" fmla="*/ 10 w 10"/>
                <a:gd name="T11" fmla="*/ 52 h 52"/>
                <a:gd name="T12" fmla="*/ 10 w 10"/>
                <a:gd name="T13" fmla="*/ 10 h 52"/>
                <a:gd name="T14" fmla="*/ 10 w 10"/>
                <a:gd name="T15" fmla="*/ 1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52">
                  <a:moveTo>
                    <a:pt x="10" y="10"/>
                  </a:moveTo>
                  <a:lnTo>
                    <a:pt x="7" y="0"/>
                  </a:lnTo>
                  <a:lnTo>
                    <a:pt x="0" y="10"/>
                  </a:lnTo>
                  <a:lnTo>
                    <a:pt x="0" y="10"/>
                  </a:lnTo>
                  <a:lnTo>
                    <a:pt x="0" y="52"/>
                  </a:lnTo>
                  <a:lnTo>
                    <a:pt x="10" y="52"/>
                  </a:lnTo>
                  <a:lnTo>
                    <a:pt x="10" y="10"/>
                  </a:lnTo>
                  <a:lnTo>
                    <a:pt x="10" y="10"/>
                  </a:lnTo>
                  <a:close/>
                </a:path>
              </a:pathLst>
            </a:custGeom>
            <a:solidFill>
              <a:srgbClr val="C59C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431"/>
            <p:cNvSpPr>
              <a:spLocks/>
            </p:cNvSpPr>
            <p:nvPr/>
          </p:nvSpPr>
          <p:spPr bwMode="auto">
            <a:xfrm>
              <a:off x="5956301" y="3878263"/>
              <a:ext cx="17463" cy="82550"/>
            </a:xfrm>
            <a:custGeom>
              <a:avLst/>
              <a:gdLst>
                <a:gd name="T0" fmla="*/ 11 w 11"/>
                <a:gd name="T1" fmla="*/ 10 h 52"/>
                <a:gd name="T2" fmla="*/ 7 w 11"/>
                <a:gd name="T3" fmla="*/ 0 h 52"/>
                <a:gd name="T4" fmla="*/ 0 w 11"/>
                <a:gd name="T5" fmla="*/ 10 h 52"/>
                <a:gd name="T6" fmla="*/ 0 w 11"/>
                <a:gd name="T7" fmla="*/ 10 h 52"/>
                <a:gd name="T8" fmla="*/ 0 w 11"/>
                <a:gd name="T9" fmla="*/ 52 h 52"/>
                <a:gd name="T10" fmla="*/ 11 w 11"/>
                <a:gd name="T11" fmla="*/ 52 h 52"/>
                <a:gd name="T12" fmla="*/ 11 w 11"/>
                <a:gd name="T13" fmla="*/ 10 h 52"/>
                <a:gd name="T14" fmla="*/ 11 w 11"/>
                <a:gd name="T15" fmla="*/ 1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52">
                  <a:moveTo>
                    <a:pt x="11" y="10"/>
                  </a:moveTo>
                  <a:lnTo>
                    <a:pt x="7" y="0"/>
                  </a:lnTo>
                  <a:lnTo>
                    <a:pt x="0" y="10"/>
                  </a:lnTo>
                  <a:lnTo>
                    <a:pt x="0" y="10"/>
                  </a:lnTo>
                  <a:lnTo>
                    <a:pt x="0" y="52"/>
                  </a:lnTo>
                  <a:lnTo>
                    <a:pt x="11" y="52"/>
                  </a:lnTo>
                  <a:lnTo>
                    <a:pt x="11" y="10"/>
                  </a:lnTo>
                  <a:lnTo>
                    <a:pt x="11" y="10"/>
                  </a:lnTo>
                  <a:close/>
                </a:path>
              </a:pathLst>
            </a:custGeom>
            <a:solidFill>
              <a:srgbClr val="C59C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432"/>
            <p:cNvSpPr>
              <a:spLocks/>
            </p:cNvSpPr>
            <p:nvPr/>
          </p:nvSpPr>
          <p:spPr bwMode="auto">
            <a:xfrm>
              <a:off x="6000751" y="3878263"/>
              <a:ext cx="22225" cy="82550"/>
            </a:xfrm>
            <a:custGeom>
              <a:avLst/>
              <a:gdLst>
                <a:gd name="T0" fmla="*/ 14 w 14"/>
                <a:gd name="T1" fmla="*/ 10 h 52"/>
                <a:gd name="T2" fmla="*/ 7 w 14"/>
                <a:gd name="T3" fmla="*/ 0 h 52"/>
                <a:gd name="T4" fmla="*/ 3 w 14"/>
                <a:gd name="T5" fmla="*/ 10 h 52"/>
                <a:gd name="T6" fmla="*/ 0 w 14"/>
                <a:gd name="T7" fmla="*/ 10 h 52"/>
                <a:gd name="T8" fmla="*/ 0 w 14"/>
                <a:gd name="T9" fmla="*/ 52 h 52"/>
                <a:gd name="T10" fmla="*/ 14 w 14"/>
                <a:gd name="T11" fmla="*/ 52 h 52"/>
                <a:gd name="T12" fmla="*/ 14 w 14"/>
                <a:gd name="T13" fmla="*/ 10 h 52"/>
                <a:gd name="T14" fmla="*/ 14 w 14"/>
                <a:gd name="T15" fmla="*/ 1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52">
                  <a:moveTo>
                    <a:pt x="14" y="10"/>
                  </a:moveTo>
                  <a:lnTo>
                    <a:pt x="7" y="0"/>
                  </a:lnTo>
                  <a:lnTo>
                    <a:pt x="3" y="10"/>
                  </a:lnTo>
                  <a:lnTo>
                    <a:pt x="0" y="10"/>
                  </a:lnTo>
                  <a:lnTo>
                    <a:pt x="0" y="52"/>
                  </a:lnTo>
                  <a:lnTo>
                    <a:pt x="14" y="52"/>
                  </a:lnTo>
                  <a:lnTo>
                    <a:pt x="14" y="10"/>
                  </a:lnTo>
                  <a:lnTo>
                    <a:pt x="14" y="10"/>
                  </a:lnTo>
                  <a:close/>
                </a:path>
              </a:pathLst>
            </a:custGeom>
            <a:solidFill>
              <a:srgbClr val="C59C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433"/>
            <p:cNvSpPr>
              <a:spLocks/>
            </p:cNvSpPr>
            <p:nvPr/>
          </p:nvSpPr>
          <p:spPr bwMode="auto">
            <a:xfrm>
              <a:off x="6049963" y="3878263"/>
              <a:ext cx="15875" cy="82550"/>
            </a:xfrm>
            <a:custGeom>
              <a:avLst/>
              <a:gdLst>
                <a:gd name="T0" fmla="*/ 10 w 10"/>
                <a:gd name="T1" fmla="*/ 10 h 52"/>
                <a:gd name="T2" fmla="*/ 4 w 10"/>
                <a:gd name="T3" fmla="*/ 0 h 52"/>
                <a:gd name="T4" fmla="*/ 0 w 10"/>
                <a:gd name="T5" fmla="*/ 10 h 52"/>
                <a:gd name="T6" fmla="*/ 0 w 10"/>
                <a:gd name="T7" fmla="*/ 10 h 52"/>
                <a:gd name="T8" fmla="*/ 0 w 10"/>
                <a:gd name="T9" fmla="*/ 52 h 52"/>
                <a:gd name="T10" fmla="*/ 10 w 10"/>
                <a:gd name="T11" fmla="*/ 52 h 52"/>
                <a:gd name="T12" fmla="*/ 10 w 10"/>
                <a:gd name="T13" fmla="*/ 10 h 52"/>
                <a:gd name="T14" fmla="*/ 10 w 10"/>
                <a:gd name="T15" fmla="*/ 1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52">
                  <a:moveTo>
                    <a:pt x="10" y="10"/>
                  </a:moveTo>
                  <a:lnTo>
                    <a:pt x="4" y="0"/>
                  </a:lnTo>
                  <a:lnTo>
                    <a:pt x="0" y="10"/>
                  </a:lnTo>
                  <a:lnTo>
                    <a:pt x="0" y="10"/>
                  </a:lnTo>
                  <a:lnTo>
                    <a:pt x="0" y="52"/>
                  </a:lnTo>
                  <a:lnTo>
                    <a:pt x="10" y="52"/>
                  </a:lnTo>
                  <a:lnTo>
                    <a:pt x="10" y="10"/>
                  </a:lnTo>
                  <a:lnTo>
                    <a:pt x="10" y="10"/>
                  </a:lnTo>
                  <a:close/>
                </a:path>
              </a:pathLst>
            </a:custGeom>
            <a:solidFill>
              <a:srgbClr val="C59C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434"/>
            <p:cNvSpPr>
              <a:spLocks/>
            </p:cNvSpPr>
            <p:nvPr/>
          </p:nvSpPr>
          <p:spPr bwMode="auto">
            <a:xfrm>
              <a:off x="6094413" y="3878263"/>
              <a:ext cx="15875" cy="82550"/>
            </a:xfrm>
            <a:custGeom>
              <a:avLst/>
              <a:gdLst>
                <a:gd name="T0" fmla="*/ 10 w 10"/>
                <a:gd name="T1" fmla="*/ 10 h 52"/>
                <a:gd name="T2" fmla="*/ 7 w 10"/>
                <a:gd name="T3" fmla="*/ 0 h 52"/>
                <a:gd name="T4" fmla="*/ 0 w 10"/>
                <a:gd name="T5" fmla="*/ 10 h 52"/>
                <a:gd name="T6" fmla="*/ 0 w 10"/>
                <a:gd name="T7" fmla="*/ 10 h 52"/>
                <a:gd name="T8" fmla="*/ 0 w 10"/>
                <a:gd name="T9" fmla="*/ 52 h 52"/>
                <a:gd name="T10" fmla="*/ 10 w 10"/>
                <a:gd name="T11" fmla="*/ 52 h 52"/>
                <a:gd name="T12" fmla="*/ 10 w 10"/>
                <a:gd name="T13" fmla="*/ 10 h 52"/>
                <a:gd name="T14" fmla="*/ 10 w 10"/>
                <a:gd name="T15" fmla="*/ 1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52">
                  <a:moveTo>
                    <a:pt x="10" y="10"/>
                  </a:moveTo>
                  <a:lnTo>
                    <a:pt x="7" y="0"/>
                  </a:lnTo>
                  <a:lnTo>
                    <a:pt x="0" y="10"/>
                  </a:lnTo>
                  <a:lnTo>
                    <a:pt x="0" y="10"/>
                  </a:lnTo>
                  <a:lnTo>
                    <a:pt x="0" y="52"/>
                  </a:lnTo>
                  <a:lnTo>
                    <a:pt x="10" y="52"/>
                  </a:lnTo>
                  <a:lnTo>
                    <a:pt x="10" y="10"/>
                  </a:lnTo>
                  <a:lnTo>
                    <a:pt x="10" y="10"/>
                  </a:lnTo>
                  <a:close/>
                </a:path>
              </a:pathLst>
            </a:custGeom>
            <a:solidFill>
              <a:srgbClr val="C59C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435"/>
            <p:cNvSpPr>
              <a:spLocks/>
            </p:cNvSpPr>
            <p:nvPr/>
          </p:nvSpPr>
          <p:spPr bwMode="auto">
            <a:xfrm>
              <a:off x="5833269" y="3111629"/>
              <a:ext cx="522288" cy="230188"/>
            </a:xfrm>
            <a:custGeom>
              <a:avLst/>
              <a:gdLst>
                <a:gd name="T0" fmla="*/ 95 w 95"/>
                <a:gd name="T1" fmla="*/ 42 h 42"/>
                <a:gd name="T2" fmla="*/ 95 w 95"/>
                <a:gd name="T3" fmla="*/ 40 h 42"/>
                <a:gd name="T4" fmla="*/ 82 w 95"/>
                <a:gd name="T5" fmla="*/ 27 h 42"/>
                <a:gd name="T6" fmla="*/ 80 w 95"/>
                <a:gd name="T7" fmla="*/ 27 h 42"/>
                <a:gd name="T8" fmla="*/ 49 w 95"/>
                <a:gd name="T9" fmla="*/ 0 h 42"/>
                <a:gd name="T10" fmla="*/ 18 w 95"/>
                <a:gd name="T11" fmla="*/ 23 h 42"/>
                <a:gd name="T12" fmla="*/ 18 w 95"/>
                <a:gd name="T13" fmla="*/ 23 h 42"/>
                <a:gd name="T14" fmla="*/ 0 w 95"/>
                <a:gd name="T15" fmla="*/ 41 h 42"/>
                <a:gd name="T16" fmla="*/ 0 w 95"/>
                <a:gd name="T17" fmla="*/ 42 h 42"/>
                <a:gd name="T18" fmla="*/ 95 w 95"/>
                <a:gd name="T19"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 h="42">
                  <a:moveTo>
                    <a:pt x="95" y="42"/>
                  </a:moveTo>
                  <a:cubicBezTo>
                    <a:pt x="95" y="41"/>
                    <a:pt x="95" y="41"/>
                    <a:pt x="95" y="40"/>
                  </a:cubicBezTo>
                  <a:cubicBezTo>
                    <a:pt x="95" y="33"/>
                    <a:pt x="89" y="27"/>
                    <a:pt x="82" y="27"/>
                  </a:cubicBezTo>
                  <a:cubicBezTo>
                    <a:pt x="81" y="27"/>
                    <a:pt x="80" y="27"/>
                    <a:pt x="80" y="27"/>
                  </a:cubicBezTo>
                  <a:cubicBezTo>
                    <a:pt x="78" y="12"/>
                    <a:pt x="65" y="0"/>
                    <a:pt x="49" y="0"/>
                  </a:cubicBezTo>
                  <a:cubicBezTo>
                    <a:pt x="34" y="0"/>
                    <a:pt x="22" y="10"/>
                    <a:pt x="18" y="23"/>
                  </a:cubicBezTo>
                  <a:cubicBezTo>
                    <a:pt x="18" y="23"/>
                    <a:pt x="18" y="23"/>
                    <a:pt x="18" y="23"/>
                  </a:cubicBezTo>
                  <a:cubicBezTo>
                    <a:pt x="8" y="23"/>
                    <a:pt x="0" y="31"/>
                    <a:pt x="0" y="41"/>
                  </a:cubicBezTo>
                  <a:cubicBezTo>
                    <a:pt x="0" y="42"/>
                    <a:pt x="0" y="42"/>
                    <a:pt x="0" y="42"/>
                  </a:cubicBezTo>
                  <a:cubicBezTo>
                    <a:pt x="95" y="42"/>
                    <a:pt x="95" y="42"/>
                    <a:pt x="95" y="42"/>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436"/>
            <p:cNvSpPr>
              <a:spLocks noEditPoints="1"/>
            </p:cNvSpPr>
            <p:nvPr/>
          </p:nvSpPr>
          <p:spPr bwMode="auto">
            <a:xfrm>
              <a:off x="5994401" y="3284538"/>
              <a:ext cx="22225" cy="39688"/>
            </a:xfrm>
            <a:custGeom>
              <a:avLst/>
              <a:gdLst>
                <a:gd name="T0" fmla="*/ 3 w 4"/>
                <a:gd name="T1" fmla="*/ 0 h 7"/>
                <a:gd name="T2" fmla="*/ 0 w 4"/>
                <a:gd name="T3" fmla="*/ 7 h 7"/>
                <a:gd name="T4" fmla="*/ 0 w 4"/>
                <a:gd name="T5" fmla="*/ 7 h 7"/>
                <a:gd name="T6" fmla="*/ 3 w 4"/>
                <a:gd name="T7" fmla="*/ 0 h 7"/>
                <a:gd name="T8" fmla="*/ 3 w 4"/>
                <a:gd name="T9" fmla="*/ 0 h 7"/>
                <a:gd name="T10" fmla="*/ 3 w 4"/>
                <a:gd name="T11" fmla="*/ 0 h 7"/>
                <a:gd name="T12" fmla="*/ 3 w 4"/>
                <a:gd name="T13" fmla="*/ 0 h 7"/>
                <a:gd name="T14" fmla="*/ 4 w 4"/>
                <a:gd name="T15" fmla="*/ 0 h 7"/>
                <a:gd name="T16" fmla="*/ 4 w 4"/>
                <a:gd name="T17" fmla="*/ 0 h 7"/>
                <a:gd name="T18" fmla="*/ 4 w 4"/>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7">
                  <a:moveTo>
                    <a:pt x="3" y="0"/>
                  </a:moveTo>
                  <a:cubicBezTo>
                    <a:pt x="2" y="2"/>
                    <a:pt x="1" y="4"/>
                    <a:pt x="0" y="7"/>
                  </a:cubicBezTo>
                  <a:cubicBezTo>
                    <a:pt x="0" y="7"/>
                    <a:pt x="0" y="7"/>
                    <a:pt x="0" y="7"/>
                  </a:cubicBezTo>
                  <a:cubicBezTo>
                    <a:pt x="1" y="4"/>
                    <a:pt x="2" y="2"/>
                    <a:pt x="3" y="0"/>
                  </a:cubicBezTo>
                  <a:moveTo>
                    <a:pt x="3" y="0"/>
                  </a:moveTo>
                  <a:cubicBezTo>
                    <a:pt x="3" y="0"/>
                    <a:pt x="3" y="0"/>
                    <a:pt x="3" y="0"/>
                  </a:cubicBezTo>
                  <a:cubicBezTo>
                    <a:pt x="3" y="0"/>
                    <a:pt x="3" y="0"/>
                    <a:pt x="3" y="0"/>
                  </a:cubicBezTo>
                  <a:moveTo>
                    <a:pt x="4" y="0"/>
                  </a:moveTo>
                  <a:cubicBezTo>
                    <a:pt x="4" y="0"/>
                    <a:pt x="4" y="0"/>
                    <a:pt x="4" y="0"/>
                  </a:cubicBezTo>
                  <a:cubicBezTo>
                    <a:pt x="4" y="0"/>
                    <a:pt x="4" y="0"/>
                    <a:pt x="4" y="0"/>
                  </a:cubicBezTo>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437"/>
            <p:cNvSpPr>
              <a:spLocks/>
            </p:cNvSpPr>
            <p:nvPr/>
          </p:nvSpPr>
          <p:spPr bwMode="auto">
            <a:xfrm>
              <a:off x="5989638" y="3324226"/>
              <a:ext cx="4763" cy="0"/>
            </a:xfrm>
            <a:custGeom>
              <a:avLst/>
              <a:gdLst>
                <a:gd name="T0" fmla="*/ 1 w 1"/>
                <a:gd name="T1" fmla="*/ 1 w 1"/>
                <a:gd name="T2" fmla="*/ 1 w 1"/>
                <a:gd name="T3" fmla="*/ 1 w 1"/>
                <a:gd name="T4" fmla="*/ 0 w 1"/>
                <a:gd name="T5" fmla="*/ 0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1" y="0"/>
                    <a:pt x="1" y="0"/>
                  </a:cubicBezTo>
                  <a:cubicBezTo>
                    <a:pt x="1" y="0"/>
                    <a:pt x="1" y="0"/>
                    <a:pt x="1" y="0"/>
                  </a:cubicBezTo>
                  <a:cubicBezTo>
                    <a:pt x="1" y="0"/>
                    <a:pt x="1" y="0"/>
                    <a:pt x="1" y="0"/>
                  </a:cubicBezTo>
                </a:path>
              </a:pathLst>
            </a:custGeom>
            <a:solidFill>
              <a:srgbClr val="EFD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439"/>
            <p:cNvSpPr>
              <a:spLocks/>
            </p:cNvSpPr>
            <p:nvPr/>
          </p:nvSpPr>
          <p:spPr bwMode="auto">
            <a:xfrm>
              <a:off x="5286376" y="3482976"/>
              <a:ext cx="434975" cy="187325"/>
            </a:xfrm>
            <a:custGeom>
              <a:avLst/>
              <a:gdLst>
                <a:gd name="T0" fmla="*/ 79 w 79"/>
                <a:gd name="T1" fmla="*/ 34 h 34"/>
                <a:gd name="T2" fmla="*/ 79 w 79"/>
                <a:gd name="T3" fmla="*/ 32 h 34"/>
                <a:gd name="T4" fmla="*/ 64 w 79"/>
                <a:gd name="T5" fmla="*/ 17 h 34"/>
                <a:gd name="T6" fmla="*/ 62 w 79"/>
                <a:gd name="T7" fmla="*/ 17 h 34"/>
                <a:gd name="T8" fmla="*/ 39 w 79"/>
                <a:gd name="T9" fmla="*/ 0 h 34"/>
                <a:gd name="T10" fmla="*/ 14 w 79"/>
                <a:gd name="T11" fmla="*/ 24 h 34"/>
                <a:gd name="T12" fmla="*/ 12 w 79"/>
                <a:gd name="T13" fmla="*/ 24 h 34"/>
                <a:gd name="T14" fmla="*/ 0 w 79"/>
                <a:gd name="T15" fmla="*/ 34 h 34"/>
                <a:gd name="T16" fmla="*/ 79 w 79"/>
                <a:gd name="T17"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34">
                  <a:moveTo>
                    <a:pt x="79" y="34"/>
                  </a:moveTo>
                  <a:cubicBezTo>
                    <a:pt x="79" y="33"/>
                    <a:pt x="79" y="32"/>
                    <a:pt x="79" y="32"/>
                  </a:cubicBezTo>
                  <a:cubicBezTo>
                    <a:pt x="79" y="23"/>
                    <a:pt x="72" y="17"/>
                    <a:pt x="64" y="17"/>
                  </a:cubicBezTo>
                  <a:cubicBezTo>
                    <a:pt x="63" y="17"/>
                    <a:pt x="63" y="17"/>
                    <a:pt x="62" y="17"/>
                  </a:cubicBezTo>
                  <a:cubicBezTo>
                    <a:pt x="59" y="7"/>
                    <a:pt x="50" y="0"/>
                    <a:pt x="39" y="0"/>
                  </a:cubicBezTo>
                  <a:cubicBezTo>
                    <a:pt x="25" y="0"/>
                    <a:pt x="14" y="11"/>
                    <a:pt x="14" y="24"/>
                  </a:cubicBezTo>
                  <a:cubicBezTo>
                    <a:pt x="13" y="24"/>
                    <a:pt x="12" y="24"/>
                    <a:pt x="12" y="24"/>
                  </a:cubicBezTo>
                  <a:cubicBezTo>
                    <a:pt x="6" y="24"/>
                    <a:pt x="1" y="28"/>
                    <a:pt x="0" y="34"/>
                  </a:cubicBezTo>
                  <a:cubicBezTo>
                    <a:pt x="79" y="34"/>
                    <a:pt x="79" y="34"/>
                    <a:pt x="79" y="34"/>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440"/>
            <p:cNvSpPr>
              <a:spLocks noEditPoints="1"/>
            </p:cNvSpPr>
            <p:nvPr/>
          </p:nvSpPr>
          <p:spPr bwMode="auto">
            <a:xfrm>
              <a:off x="5286376" y="3554413"/>
              <a:ext cx="93663" cy="115888"/>
            </a:xfrm>
            <a:custGeom>
              <a:avLst/>
              <a:gdLst>
                <a:gd name="T0" fmla="*/ 1 w 17"/>
                <a:gd name="T1" fmla="*/ 16 h 21"/>
                <a:gd name="T2" fmla="*/ 0 w 17"/>
                <a:gd name="T3" fmla="*/ 21 h 21"/>
                <a:gd name="T4" fmla="*/ 0 w 17"/>
                <a:gd name="T5" fmla="*/ 21 h 21"/>
                <a:gd name="T6" fmla="*/ 1 w 17"/>
                <a:gd name="T7" fmla="*/ 16 h 21"/>
                <a:gd name="T8" fmla="*/ 1 w 17"/>
                <a:gd name="T9" fmla="*/ 16 h 21"/>
                <a:gd name="T10" fmla="*/ 1 w 17"/>
                <a:gd name="T11" fmla="*/ 16 h 21"/>
                <a:gd name="T12" fmla="*/ 1 w 17"/>
                <a:gd name="T13" fmla="*/ 16 h 21"/>
                <a:gd name="T14" fmla="*/ 17 w 17"/>
                <a:gd name="T15" fmla="*/ 0 h 21"/>
                <a:gd name="T16" fmla="*/ 14 w 17"/>
                <a:gd name="T17" fmla="*/ 11 h 21"/>
                <a:gd name="T18" fmla="*/ 14 w 17"/>
                <a:gd name="T19" fmla="*/ 11 h 21"/>
                <a:gd name="T20" fmla="*/ 17 w 17"/>
                <a:gd name="T21" fmla="*/ 0 h 21"/>
                <a:gd name="T22" fmla="*/ 17 w 17"/>
                <a:gd name="T23" fmla="*/ 0 h 21"/>
                <a:gd name="T24" fmla="*/ 17 w 17"/>
                <a:gd name="T25" fmla="*/ 0 h 21"/>
                <a:gd name="T26" fmla="*/ 17 w 17"/>
                <a:gd name="T27" fmla="*/ 0 h 21"/>
                <a:gd name="T28" fmla="*/ 17 w 17"/>
                <a:gd name="T29" fmla="*/ 0 h 21"/>
                <a:gd name="T30" fmla="*/ 17 w 17"/>
                <a:gd name="T31" fmla="*/ 0 h 21"/>
                <a:gd name="T32" fmla="*/ 17 w 17"/>
                <a:gd name="T3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21">
                  <a:moveTo>
                    <a:pt x="1" y="16"/>
                  </a:moveTo>
                  <a:cubicBezTo>
                    <a:pt x="1" y="18"/>
                    <a:pt x="0" y="19"/>
                    <a:pt x="0" y="21"/>
                  </a:cubicBezTo>
                  <a:cubicBezTo>
                    <a:pt x="0" y="21"/>
                    <a:pt x="0" y="21"/>
                    <a:pt x="0" y="21"/>
                  </a:cubicBezTo>
                  <a:cubicBezTo>
                    <a:pt x="0" y="19"/>
                    <a:pt x="1" y="18"/>
                    <a:pt x="1" y="16"/>
                  </a:cubicBezTo>
                  <a:moveTo>
                    <a:pt x="1" y="16"/>
                  </a:moveTo>
                  <a:cubicBezTo>
                    <a:pt x="1" y="16"/>
                    <a:pt x="1" y="16"/>
                    <a:pt x="1" y="16"/>
                  </a:cubicBezTo>
                  <a:cubicBezTo>
                    <a:pt x="1" y="16"/>
                    <a:pt x="1" y="16"/>
                    <a:pt x="1" y="16"/>
                  </a:cubicBezTo>
                  <a:moveTo>
                    <a:pt x="17" y="0"/>
                  </a:moveTo>
                  <a:cubicBezTo>
                    <a:pt x="15" y="4"/>
                    <a:pt x="14" y="7"/>
                    <a:pt x="14" y="11"/>
                  </a:cubicBezTo>
                  <a:cubicBezTo>
                    <a:pt x="14" y="11"/>
                    <a:pt x="14" y="11"/>
                    <a:pt x="14" y="11"/>
                  </a:cubicBezTo>
                  <a:cubicBezTo>
                    <a:pt x="14" y="7"/>
                    <a:pt x="15" y="4"/>
                    <a:pt x="17" y="0"/>
                  </a:cubicBezTo>
                  <a:moveTo>
                    <a:pt x="17" y="0"/>
                  </a:moveTo>
                  <a:cubicBezTo>
                    <a:pt x="17" y="0"/>
                    <a:pt x="17" y="0"/>
                    <a:pt x="17" y="0"/>
                  </a:cubicBezTo>
                  <a:cubicBezTo>
                    <a:pt x="17" y="0"/>
                    <a:pt x="17" y="0"/>
                    <a:pt x="17" y="0"/>
                  </a:cubicBezTo>
                  <a:moveTo>
                    <a:pt x="17" y="0"/>
                  </a:moveTo>
                  <a:cubicBezTo>
                    <a:pt x="17" y="0"/>
                    <a:pt x="17" y="0"/>
                    <a:pt x="17" y="0"/>
                  </a:cubicBezTo>
                  <a:cubicBezTo>
                    <a:pt x="17" y="0"/>
                    <a:pt x="17" y="0"/>
                    <a:pt x="17" y="0"/>
                  </a:cubicBezTo>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441"/>
            <p:cNvSpPr>
              <a:spLocks/>
            </p:cNvSpPr>
            <p:nvPr/>
          </p:nvSpPr>
          <p:spPr bwMode="auto">
            <a:xfrm>
              <a:off x="5286376" y="3482976"/>
              <a:ext cx="209550" cy="187325"/>
            </a:xfrm>
            <a:custGeom>
              <a:avLst/>
              <a:gdLst>
                <a:gd name="T0" fmla="*/ 38 w 38"/>
                <a:gd name="T1" fmla="*/ 0 h 34"/>
                <a:gd name="T2" fmla="*/ 38 w 38"/>
                <a:gd name="T3" fmla="*/ 0 h 34"/>
                <a:gd name="T4" fmla="*/ 17 w 38"/>
                <a:gd name="T5" fmla="*/ 13 h 34"/>
                <a:gd name="T6" fmla="*/ 17 w 38"/>
                <a:gd name="T7" fmla="*/ 13 h 34"/>
                <a:gd name="T8" fmla="*/ 17 w 38"/>
                <a:gd name="T9" fmla="*/ 13 h 34"/>
                <a:gd name="T10" fmla="*/ 17 w 38"/>
                <a:gd name="T11" fmla="*/ 13 h 34"/>
                <a:gd name="T12" fmla="*/ 17 w 38"/>
                <a:gd name="T13" fmla="*/ 13 h 34"/>
                <a:gd name="T14" fmla="*/ 14 w 38"/>
                <a:gd name="T15" fmla="*/ 24 h 34"/>
                <a:gd name="T16" fmla="*/ 14 w 38"/>
                <a:gd name="T17" fmla="*/ 24 h 34"/>
                <a:gd name="T18" fmla="*/ 14 w 38"/>
                <a:gd name="T19" fmla="*/ 24 h 34"/>
                <a:gd name="T20" fmla="*/ 12 w 38"/>
                <a:gd name="T21" fmla="*/ 24 h 34"/>
                <a:gd name="T22" fmla="*/ 1 w 38"/>
                <a:gd name="T23" fmla="*/ 29 h 34"/>
                <a:gd name="T24" fmla="*/ 1 w 38"/>
                <a:gd name="T25" fmla="*/ 29 h 34"/>
                <a:gd name="T26" fmla="*/ 1 w 38"/>
                <a:gd name="T27" fmla="*/ 29 h 34"/>
                <a:gd name="T28" fmla="*/ 0 w 38"/>
                <a:gd name="T29" fmla="*/ 34 h 34"/>
                <a:gd name="T30" fmla="*/ 38 w 38"/>
                <a:gd name="T31" fmla="*/ 34 h 34"/>
                <a:gd name="T32" fmla="*/ 38 w 38"/>
                <a:gd name="T3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34">
                  <a:moveTo>
                    <a:pt x="38" y="0"/>
                  </a:moveTo>
                  <a:cubicBezTo>
                    <a:pt x="38" y="0"/>
                    <a:pt x="38" y="0"/>
                    <a:pt x="38" y="0"/>
                  </a:cubicBezTo>
                  <a:cubicBezTo>
                    <a:pt x="29" y="1"/>
                    <a:pt x="21" y="6"/>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5" y="17"/>
                    <a:pt x="14" y="20"/>
                    <a:pt x="14" y="24"/>
                  </a:cubicBezTo>
                  <a:cubicBezTo>
                    <a:pt x="14" y="24"/>
                    <a:pt x="14" y="24"/>
                    <a:pt x="14" y="24"/>
                  </a:cubicBezTo>
                  <a:cubicBezTo>
                    <a:pt x="14" y="24"/>
                    <a:pt x="14" y="24"/>
                    <a:pt x="14" y="24"/>
                  </a:cubicBezTo>
                  <a:cubicBezTo>
                    <a:pt x="13" y="24"/>
                    <a:pt x="12" y="24"/>
                    <a:pt x="12" y="24"/>
                  </a:cubicBezTo>
                  <a:cubicBezTo>
                    <a:pt x="7" y="24"/>
                    <a:pt x="3" y="26"/>
                    <a:pt x="1" y="29"/>
                  </a:cubicBezTo>
                  <a:cubicBezTo>
                    <a:pt x="1" y="29"/>
                    <a:pt x="1" y="29"/>
                    <a:pt x="1" y="29"/>
                  </a:cubicBezTo>
                  <a:cubicBezTo>
                    <a:pt x="1" y="29"/>
                    <a:pt x="1" y="29"/>
                    <a:pt x="1" y="29"/>
                  </a:cubicBezTo>
                  <a:cubicBezTo>
                    <a:pt x="1" y="31"/>
                    <a:pt x="0" y="32"/>
                    <a:pt x="0" y="34"/>
                  </a:cubicBezTo>
                  <a:cubicBezTo>
                    <a:pt x="38" y="34"/>
                    <a:pt x="38" y="34"/>
                    <a:pt x="38" y="34"/>
                  </a:cubicBezTo>
                  <a:cubicBezTo>
                    <a:pt x="38" y="0"/>
                    <a:pt x="38" y="0"/>
                    <a:pt x="38"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442"/>
            <p:cNvSpPr>
              <a:spLocks/>
            </p:cNvSpPr>
            <p:nvPr/>
          </p:nvSpPr>
          <p:spPr bwMode="auto">
            <a:xfrm>
              <a:off x="6380163" y="3609976"/>
              <a:ext cx="261938" cy="98425"/>
            </a:xfrm>
            <a:custGeom>
              <a:avLst/>
              <a:gdLst>
                <a:gd name="T0" fmla="*/ 48 w 48"/>
                <a:gd name="T1" fmla="*/ 18 h 18"/>
                <a:gd name="T2" fmla="*/ 38 w 48"/>
                <a:gd name="T3" fmla="*/ 11 h 18"/>
                <a:gd name="T4" fmla="*/ 35 w 48"/>
                <a:gd name="T5" fmla="*/ 12 h 18"/>
                <a:gd name="T6" fmla="*/ 18 w 48"/>
                <a:gd name="T7" fmla="*/ 0 h 18"/>
                <a:gd name="T8" fmla="*/ 0 w 48"/>
                <a:gd name="T9" fmla="*/ 18 h 18"/>
                <a:gd name="T10" fmla="*/ 48 w 48"/>
                <a:gd name="T11" fmla="*/ 18 h 18"/>
              </a:gdLst>
              <a:ahLst/>
              <a:cxnLst>
                <a:cxn ang="0">
                  <a:pos x="T0" y="T1"/>
                </a:cxn>
                <a:cxn ang="0">
                  <a:pos x="T2" y="T3"/>
                </a:cxn>
                <a:cxn ang="0">
                  <a:pos x="T4" y="T5"/>
                </a:cxn>
                <a:cxn ang="0">
                  <a:pos x="T6" y="T7"/>
                </a:cxn>
                <a:cxn ang="0">
                  <a:pos x="T8" y="T9"/>
                </a:cxn>
                <a:cxn ang="0">
                  <a:pos x="T10" y="T11"/>
                </a:cxn>
              </a:cxnLst>
              <a:rect l="0" t="0" r="r" b="b"/>
              <a:pathLst>
                <a:path w="48" h="18">
                  <a:moveTo>
                    <a:pt x="48" y="18"/>
                  </a:moveTo>
                  <a:cubicBezTo>
                    <a:pt x="46" y="14"/>
                    <a:pt x="43" y="11"/>
                    <a:pt x="38" y="11"/>
                  </a:cubicBezTo>
                  <a:cubicBezTo>
                    <a:pt x="37" y="11"/>
                    <a:pt x="36" y="11"/>
                    <a:pt x="35" y="12"/>
                  </a:cubicBezTo>
                  <a:cubicBezTo>
                    <a:pt x="33" y="5"/>
                    <a:pt x="26" y="0"/>
                    <a:pt x="18" y="0"/>
                  </a:cubicBezTo>
                  <a:cubicBezTo>
                    <a:pt x="8" y="0"/>
                    <a:pt x="0" y="8"/>
                    <a:pt x="0" y="18"/>
                  </a:cubicBezTo>
                  <a:cubicBezTo>
                    <a:pt x="48" y="18"/>
                    <a:pt x="48" y="18"/>
                    <a:pt x="48"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443"/>
            <p:cNvSpPr>
              <a:spLocks/>
            </p:cNvSpPr>
            <p:nvPr/>
          </p:nvSpPr>
          <p:spPr bwMode="auto">
            <a:xfrm>
              <a:off x="6380163" y="37084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EFD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444"/>
            <p:cNvSpPr>
              <a:spLocks/>
            </p:cNvSpPr>
            <p:nvPr/>
          </p:nvSpPr>
          <p:spPr bwMode="auto">
            <a:xfrm>
              <a:off x="6380163" y="3609976"/>
              <a:ext cx="98425" cy="98425"/>
            </a:xfrm>
            <a:custGeom>
              <a:avLst/>
              <a:gdLst>
                <a:gd name="T0" fmla="*/ 18 w 18"/>
                <a:gd name="T1" fmla="*/ 0 h 18"/>
                <a:gd name="T2" fmla="*/ 17 w 18"/>
                <a:gd name="T3" fmla="*/ 0 h 18"/>
                <a:gd name="T4" fmla="*/ 0 w 18"/>
                <a:gd name="T5" fmla="*/ 18 h 18"/>
                <a:gd name="T6" fmla="*/ 0 w 18"/>
                <a:gd name="T7" fmla="*/ 18 h 18"/>
                <a:gd name="T8" fmla="*/ 18 w 18"/>
                <a:gd name="T9" fmla="*/ 18 h 18"/>
                <a:gd name="T10" fmla="*/ 18 w 18"/>
                <a:gd name="T11" fmla="*/ 0 h 18"/>
              </a:gdLst>
              <a:ahLst/>
              <a:cxnLst>
                <a:cxn ang="0">
                  <a:pos x="T0" y="T1"/>
                </a:cxn>
                <a:cxn ang="0">
                  <a:pos x="T2" y="T3"/>
                </a:cxn>
                <a:cxn ang="0">
                  <a:pos x="T4" y="T5"/>
                </a:cxn>
                <a:cxn ang="0">
                  <a:pos x="T6" y="T7"/>
                </a:cxn>
                <a:cxn ang="0">
                  <a:pos x="T8" y="T9"/>
                </a:cxn>
                <a:cxn ang="0">
                  <a:pos x="T10" y="T11"/>
                </a:cxn>
              </a:cxnLst>
              <a:rect l="0" t="0" r="r" b="b"/>
              <a:pathLst>
                <a:path w="18" h="18">
                  <a:moveTo>
                    <a:pt x="18" y="0"/>
                  </a:moveTo>
                  <a:cubicBezTo>
                    <a:pt x="17" y="0"/>
                    <a:pt x="17" y="0"/>
                    <a:pt x="17" y="0"/>
                  </a:cubicBezTo>
                  <a:cubicBezTo>
                    <a:pt x="8" y="0"/>
                    <a:pt x="0" y="8"/>
                    <a:pt x="0" y="18"/>
                  </a:cubicBezTo>
                  <a:cubicBezTo>
                    <a:pt x="0" y="18"/>
                    <a:pt x="0" y="18"/>
                    <a:pt x="0" y="18"/>
                  </a:cubicBezTo>
                  <a:cubicBezTo>
                    <a:pt x="18" y="18"/>
                    <a:pt x="18" y="18"/>
                    <a:pt x="18" y="18"/>
                  </a:cubicBezTo>
                  <a:cubicBezTo>
                    <a:pt x="18" y="0"/>
                    <a:pt x="18" y="0"/>
                    <a:pt x="18" y="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445"/>
            <p:cNvSpPr>
              <a:spLocks/>
            </p:cNvSpPr>
            <p:nvPr/>
          </p:nvSpPr>
          <p:spPr bwMode="auto">
            <a:xfrm>
              <a:off x="6384926" y="4300538"/>
              <a:ext cx="165100" cy="120650"/>
            </a:xfrm>
            <a:custGeom>
              <a:avLst/>
              <a:gdLst>
                <a:gd name="T0" fmla="*/ 30 w 30"/>
                <a:gd name="T1" fmla="*/ 14 h 22"/>
                <a:gd name="T2" fmla="*/ 22 w 30"/>
                <a:gd name="T3" fmla="*/ 22 h 22"/>
                <a:gd name="T4" fmla="*/ 8 w 30"/>
                <a:gd name="T5" fmla="*/ 22 h 22"/>
                <a:gd name="T6" fmla="*/ 0 w 30"/>
                <a:gd name="T7" fmla="*/ 14 h 22"/>
                <a:gd name="T8" fmla="*/ 0 w 30"/>
                <a:gd name="T9" fmla="*/ 7 h 22"/>
                <a:gd name="T10" fmla="*/ 8 w 30"/>
                <a:gd name="T11" fmla="*/ 0 h 22"/>
                <a:gd name="T12" fmla="*/ 22 w 30"/>
                <a:gd name="T13" fmla="*/ 0 h 22"/>
                <a:gd name="T14" fmla="*/ 30 w 30"/>
                <a:gd name="T15" fmla="*/ 7 h 22"/>
                <a:gd name="T16" fmla="*/ 30 w 30"/>
                <a:gd name="T17"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2">
                  <a:moveTo>
                    <a:pt x="30" y="14"/>
                  </a:moveTo>
                  <a:cubicBezTo>
                    <a:pt x="30" y="19"/>
                    <a:pt x="27" y="22"/>
                    <a:pt x="22" y="22"/>
                  </a:cubicBezTo>
                  <a:cubicBezTo>
                    <a:pt x="8" y="22"/>
                    <a:pt x="8" y="22"/>
                    <a:pt x="8" y="22"/>
                  </a:cubicBezTo>
                  <a:cubicBezTo>
                    <a:pt x="4" y="22"/>
                    <a:pt x="0" y="19"/>
                    <a:pt x="0" y="14"/>
                  </a:cubicBezTo>
                  <a:cubicBezTo>
                    <a:pt x="0" y="7"/>
                    <a:pt x="0" y="7"/>
                    <a:pt x="0" y="7"/>
                  </a:cubicBezTo>
                  <a:cubicBezTo>
                    <a:pt x="0" y="3"/>
                    <a:pt x="4" y="0"/>
                    <a:pt x="8" y="0"/>
                  </a:cubicBezTo>
                  <a:cubicBezTo>
                    <a:pt x="22" y="0"/>
                    <a:pt x="22" y="0"/>
                    <a:pt x="22" y="0"/>
                  </a:cubicBezTo>
                  <a:cubicBezTo>
                    <a:pt x="27" y="0"/>
                    <a:pt x="30" y="3"/>
                    <a:pt x="30" y="7"/>
                  </a:cubicBezTo>
                  <a:cubicBezTo>
                    <a:pt x="30" y="14"/>
                    <a:pt x="30" y="14"/>
                    <a:pt x="30" y="14"/>
                  </a:cubicBezTo>
                </a:path>
              </a:pathLst>
            </a:custGeom>
            <a:solidFill>
              <a:srgbClr val="FDD5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446"/>
            <p:cNvSpPr>
              <a:spLocks/>
            </p:cNvSpPr>
            <p:nvPr/>
          </p:nvSpPr>
          <p:spPr bwMode="auto">
            <a:xfrm>
              <a:off x="6384926" y="4300538"/>
              <a:ext cx="55563" cy="115888"/>
            </a:xfrm>
            <a:custGeom>
              <a:avLst/>
              <a:gdLst>
                <a:gd name="T0" fmla="*/ 5 w 10"/>
                <a:gd name="T1" fmla="*/ 0 h 21"/>
                <a:gd name="T2" fmla="*/ 0 w 10"/>
                <a:gd name="T3" fmla="*/ 7 h 21"/>
                <a:gd name="T4" fmla="*/ 0 w 10"/>
                <a:gd name="T5" fmla="*/ 14 h 21"/>
                <a:gd name="T6" fmla="*/ 5 w 10"/>
                <a:gd name="T7" fmla="*/ 21 h 21"/>
                <a:gd name="T8" fmla="*/ 10 w 10"/>
                <a:gd name="T9" fmla="*/ 14 h 21"/>
                <a:gd name="T10" fmla="*/ 10 w 10"/>
                <a:gd name="T11" fmla="*/ 7 h 21"/>
                <a:gd name="T12" fmla="*/ 5 w 10"/>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10" h="21">
                  <a:moveTo>
                    <a:pt x="5" y="0"/>
                  </a:moveTo>
                  <a:cubicBezTo>
                    <a:pt x="2" y="1"/>
                    <a:pt x="0" y="4"/>
                    <a:pt x="0" y="7"/>
                  </a:cubicBezTo>
                  <a:cubicBezTo>
                    <a:pt x="0" y="14"/>
                    <a:pt x="0" y="14"/>
                    <a:pt x="0" y="14"/>
                  </a:cubicBezTo>
                  <a:cubicBezTo>
                    <a:pt x="0" y="18"/>
                    <a:pt x="2" y="20"/>
                    <a:pt x="5" y="21"/>
                  </a:cubicBezTo>
                  <a:cubicBezTo>
                    <a:pt x="8" y="20"/>
                    <a:pt x="10" y="18"/>
                    <a:pt x="10" y="14"/>
                  </a:cubicBezTo>
                  <a:cubicBezTo>
                    <a:pt x="10" y="7"/>
                    <a:pt x="10" y="7"/>
                    <a:pt x="10" y="7"/>
                  </a:cubicBezTo>
                  <a:cubicBezTo>
                    <a:pt x="10" y="4"/>
                    <a:pt x="8" y="1"/>
                    <a:pt x="5" y="0"/>
                  </a:cubicBezTo>
                </a:path>
              </a:pathLst>
            </a:custGeom>
            <a:solidFill>
              <a:srgbClr val="E49E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447"/>
            <p:cNvSpPr>
              <a:spLocks noEditPoints="1"/>
            </p:cNvSpPr>
            <p:nvPr/>
          </p:nvSpPr>
          <p:spPr bwMode="auto">
            <a:xfrm>
              <a:off x="6384926" y="4378326"/>
              <a:ext cx="131763" cy="42863"/>
            </a:xfrm>
            <a:custGeom>
              <a:avLst/>
              <a:gdLst>
                <a:gd name="T0" fmla="*/ 0 w 24"/>
                <a:gd name="T1" fmla="*/ 1 h 8"/>
                <a:gd name="T2" fmla="*/ 8 w 24"/>
                <a:gd name="T3" fmla="*/ 8 h 8"/>
                <a:gd name="T4" fmla="*/ 22 w 24"/>
                <a:gd name="T5" fmla="*/ 8 h 8"/>
                <a:gd name="T6" fmla="*/ 24 w 24"/>
                <a:gd name="T7" fmla="*/ 8 h 8"/>
                <a:gd name="T8" fmla="*/ 24 w 24"/>
                <a:gd name="T9" fmla="*/ 8 h 8"/>
                <a:gd name="T10" fmla="*/ 22 w 24"/>
                <a:gd name="T11" fmla="*/ 8 h 8"/>
                <a:gd name="T12" fmla="*/ 8 w 24"/>
                <a:gd name="T13" fmla="*/ 8 h 8"/>
                <a:gd name="T14" fmla="*/ 2 w 24"/>
                <a:gd name="T15" fmla="*/ 5 h 8"/>
                <a:gd name="T16" fmla="*/ 0 w 24"/>
                <a:gd name="T17" fmla="*/ 1 h 8"/>
                <a:gd name="T18" fmla="*/ 0 w 24"/>
                <a:gd name="T19" fmla="*/ 1 h 8"/>
                <a:gd name="T20" fmla="*/ 0 w 24"/>
                <a:gd name="T21" fmla="*/ 1 h 8"/>
                <a:gd name="T22" fmla="*/ 0 w 24"/>
                <a:gd name="T23" fmla="*/ 1 h 8"/>
                <a:gd name="T24" fmla="*/ 0 w 24"/>
                <a:gd name="T25" fmla="*/ 1 h 8"/>
                <a:gd name="T26" fmla="*/ 0 w 24"/>
                <a:gd name="T27" fmla="*/ 1 h 8"/>
                <a:gd name="T28" fmla="*/ 0 w 24"/>
                <a:gd name="T29" fmla="*/ 1 h 8"/>
                <a:gd name="T30" fmla="*/ 0 w 24"/>
                <a:gd name="T31" fmla="*/ 1 h 8"/>
                <a:gd name="T32" fmla="*/ 0 w 24"/>
                <a:gd name="T33" fmla="*/ 1 h 8"/>
                <a:gd name="T34" fmla="*/ 0 w 24"/>
                <a:gd name="T35" fmla="*/ 1 h 8"/>
                <a:gd name="T36" fmla="*/ 0 w 24"/>
                <a:gd name="T37" fmla="*/ 1 h 8"/>
                <a:gd name="T38" fmla="*/ 0 w 24"/>
                <a:gd name="T39" fmla="*/ 1 h 8"/>
                <a:gd name="T40" fmla="*/ 0 w 24"/>
                <a:gd name="T41" fmla="*/ 1 h 8"/>
                <a:gd name="T42" fmla="*/ 0 w 24"/>
                <a:gd name="T43" fmla="*/ 1 h 8"/>
                <a:gd name="T44" fmla="*/ 0 w 24"/>
                <a:gd name="T45" fmla="*/ 1 h 8"/>
                <a:gd name="T46" fmla="*/ 0 w 24"/>
                <a:gd name="T47" fmla="*/ 1 h 8"/>
                <a:gd name="T48" fmla="*/ 0 w 24"/>
                <a:gd name="T49" fmla="*/ 1 h 8"/>
                <a:gd name="T50" fmla="*/ 0 w 24"/>
                <a:gd name="T51" fmla="*/ 1 h 8"/>
                <a:gd name="T52" fmla="*/ 0 w 24"/>
                <a:gd name="T53" fmla="*/ 1 h 8"/>
                <a:gd name="T54" fmla="*/ 0 w 24"/>
                <a:gd name="T55" fmla="*/ 1 h 8"/>
                <a:gd name="T56" fmla="*/ 0 w 24"/>
                <a:gd name="T57" fmla="*/ 1 h 8"/>
                <a:gd name="T58" fmla="*/ 0 w 24"/>
                <a:gd name="T59" fmla="*/ 1 h 8"/>
                <a:gd name="T60" fmla="*/ 0 w 24"/>
                <a:gd name="T61" fmla="*/ 0 h 8"/>
                <a:gd name="T62" fmla="*/ 0 w 24"/>
                <a:gd name="T63" fmla="*/ 1 h 8"/>
                <a:gd name="T64" fmla="*/ 0 w 24"/>
                <a:gd name="T65" fmla="*/ 0 h 8"/>
                <a:gd name="T66" fmla="*/ 0 w 24"/>
                <a:gd name="T67" fmla="*/ 0 h 8"/>
                <a:gd name="T68" fmla="*/ 0 w 24"/>
                <a:gd name="T69" fmla="*/ 0 h 8"/>
                <a:gd name="T70" fmla="*/ 0 w 24"/>
                <a:gd name="T71" fmla="*/ 0 h 8"/>
                <a:gd name="T72" fmla="*/ 0 w 24"/>
                <a:gd name="T73" fmla="*/ 0 h 8"/>
                <a:gd name="T74" fmla="*/ 0 w 24"/>
                <a:gd name="T75" fmla="*/ 0 h 8"/>
                <a:gd name="T76" fmla="*/ 0 w 24"/>
                <a:gd name="T77" fmla="*/ 0 h 8"/>
                <a:gd name="T78" fmla="*/ 0 w 24"/>
                <a:gd name="T79" fmla="*/ 0 h 8"/>
                <a:gd name="T80" fmla="*/ 0 w 24"/>
                <a:gd name="T81" fmla="*/ 0 h 8"/>
                <a:gd name="T82" fmla="*/ 0 w 24"/>
                <a:gd name="T8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 h="8">
                  <a:moveTo>
                    <a:pt x="0" y="1"/>
                  </a:moveTo>
                  <a:cubicBezTo>
                    <a:pt x="0" y="5"/>
                    <a:pt x="4" y="8"/>
                    <a:pt x="8" y="8"/>
                  </a:cubicBezTo>
                  <a:cubicBezTo>
                    <a:pt x="22" y="8"/>
                    <a:pt x="22" y="8"/>
                    <a:pt x="22" y="8"/>
                  </a:cubicBezTo>
                  <a:cubicBezTo>
                    <a:pt x="23" y="8"/>
                    <a:pt x="23" y="8"/>
                    <a:pt x="24" y="8"/>
                  </a:cubicBezTo>
                  <a:cubicBezTo>
                    <a:pt x="24" y="8"/>
                    <a:pt x="24" y="8"/>
                    <a:pt x="24" y="8"/>
                  </a:cubicBezTo>
                  <a:cubicBezTo>
                    <a:pt x="23" y="8"/>
                    <a:pt x="23" y="8"/>
                    <a:pt x="22" y="8"/>
                  </a:cubicBezTo>
                  <a:cubicBezTo>
                    <a:pt x="8" y="8"/>
                    <a:pt x="8" y="8"/>
                    <a:pt x="8" y="8"/>
                  </a:cubicBezTo>
                  <a:cubicBezTo>
                    <a:pt x="5" y="8"/>
                    <a:pt x="3" y="7"/>
                    <a:pt x="2" y="5"/>
                  </a:cubicBezTo>
                  <a:cubicBezTo>
                    <a:pt x="1" y="4"/>
                    <a:pt x="0" y="3"/>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1"/>
                    <a:pt x="0" y="1"/>
                    <a:pt x="0" y="1"/>
                  </a:cubicBezTo>
                  <a:cubicBezTo>
                    <a:pt x="0" y="1"/>
                    <a:pt x="0" y="1"/>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AAC4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448"/>
            <p:cNvSpPr>
              <a:spLocks/>
            </p:cNvSpPr>
            <p:nvPr/>
          </p:nvSpPr>
          <p:spPr bwMode="auto">
            <a:xfrm>
              <a:off x="6396038" y="4360863"/>
              <a:ext cx="125413" cy="60325"/>
            </a:xfrm>
            <a:custGeom>
              <a:avLst/>
              <a:gdLst>
                <a:gd name="T0" fmla="*/ 23 w 23"/>
                <a:gd name="T1" fmla="*/ 0 h 11"/>
                <a:gd name="T2" fmla="*/ 8 w 23"/>
                <a:gd name="T3" fmla="*/ 0 h 11"/>
                <a:gd name="T4" fmla="*/ 8 w 23"/>
                <a:gd name="T5" fmla="*/ 3 h 11"/>
                <a:gd name="T6" fmla="*/ 3 w 23"/>
                <a:gd name="T7" fmla="*/ 10 h 11"/>
                <a:gd name="T8" fmla="*/ 0 w 23"/>
                <a:gd name="T9" fmla="*/ 8 h 11"/>
                <a:gd name="T10" fmla="*/ 6 w 23"/>
                <a:gd name="T11" fmla="*/ 11 h 11"/>
                <a:gd name="T12" fmla="*/ 20 w 23"/>
                <a:gd name="T13" fmla="*/ 11 h 11"/>
                <a:gd name="T14" fmla="*/ 22 w 23"/>
                <a:gd name="T15" fmla="*/ 11 h 11"/>
                <a:gd name="T16" fmla="*/ 22 w 23"/>
                <a:gd name="T17" fmla="*/ 5 h 11"/>
                <a:gd name="T18" fmla="*/ 23 w 23"/>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1">
                  <a:moveTo>
                    <a:pt x="23" y="0"/>
                  </a:moveTo>
                  <a:cubicBezTo>
                    <a:pt x="8" y="0"/>
                    <a:pt x="8" y="0"/>
                    <a:pt x="8" y="0"/>
                  </a:cubicBezTo>
                  <a:cubicBezTo>
                    <a:pt x="8" y="3"/>
                    <a:pt x="8" y="3"/>
                    <a:pt x="8" y="3"/>
                  </a:cubicBezTo>
                  <a:cubicBezTo>
                    <a:pt x="8" y="7"/>
                    <a:pt x="6" y="9"/>
                    <a:pt x="3" y="10"/>
                  </a:cubicBezTo>
                  <a:cubicBezTo>
                    <a:pt x="2" y="10"/>
                    <a:pt x="1" y="9"/>
                    <a:pt x="0" y="8"/>
                  </a:cubicBezTo>
                  <a:cubicBezTo>
                    <a:pt x="1" y="10"/>
                    <a:pt x="3" y="11"/>
                    <a:pt x="6" y="11"/>
                  </a:cubicBezTo>
                  <a:cubicBezTo>
                    <a:pt x="20" y="11"/>
                    <a:pt x="20" y="11"/>
                    <a:pt x="20" y="11"/>
                  </a:cubicBezTo>
                  <a:cubicBezTo>
                    <a:pt x="21" y="11"/>
                    <a:pt x="21" y="11"/>
                    <a:pt x="22" y="11"/>
                  </a:cubicBezTo>
                  <a:cubicBezTo>
                    <a:pt x="22" y="5"/>
                    <a:pt x="22" y="5"/>
                    <a:pt x="22" y="5"/>
                  </a:cubicBezTo>
                  <a:cubicBezTo>
                    <a:pt x="22" y="3"/>
                    <a:pt x="22" y="2"/>
                    <a:pt x="23" y="0"/>
                  </a:cubicBezTo>
                </a:path>
              </a:pathLst>
            </a:custGeom>
            <a:solidFill>
              <a:srgbClr val="F3CE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449"/>
            <p:cNvSpPr>
              <a:spLocks/>
            </p:cNvSpPr>
            <p:nvPr/>
          </p:nvSpPr>
          <p:spPr bwMode="auto">
            <a:xfrm>
              <a:off x="6384926" y="4360863"/>
              <a:ext cx="55563" cy="55563"/>
            </a:xfrm>
            <a:custGeom>
              <a:avLst/>
              <a:gdLst>
                <a:gd name="T0" fmla="*/ 10 w 10"/>
                <a:gd name="T1" fmla="*/ 0 h 10"/>
                <a:gd name="T2" fmla="*/ 0 w 10"/>
                <a:gd name="T3" fmla="*/ 0 h 10"/>
                <a:gd name="T4" fmla="*/ 0 w 10"/>
                <a:gd name="T5" fmla="*/ 3 h 10"/>
                <a:gd name="T6" fmla="*/ 0 w 10"/>
                <a:gd name="T7" fmla="*/ 3 h 10"/>
                <a:gd name="T8" fmla="*/ 0 w 10"/>
                <a:gd name="T9" fmla="*/ 3 h 10"/>
                <a:gd name="T10" fmla="*/ 0 w 10"/>
                <a:gd name="T11" fmla="*/ 3 h 10"/>
                <a:gd name="T12" fmla="*/ 0 w 10"/>
                <a:gd name="T13" fmla="*/ 3 h 10"/>
                <a:gd name="T14" fmla="*/ 0 w 10"/>
                <a:gd name="T15" fmla="*/ 3 h 10"/>
                <a:gd name="T16" fmla="*/ 0 w 10"/>
                <a:gd name="T17" fmla="*/ 3 h 10"/>
                <a:gd name="T18" fmla="*/ 0 w 10"/>
                <a:gd name="T19" fmla="*/ 3 h 10"/>
                <a:gd name="T20" fmla="*/ 0 w 10"/>
                <a:gd name="T21" fmla="*/ 4 h 10"/>
                <a:gd name="T22" fmla="*/ 0 w 10"/>
                <a:gd name="T23" fmla="*/ 4 h 10"/>
                <a:gd name="T24" fmla="*/ 0 w 10"/>
                <a:gd name="T25" fmla="*/ 4 h 10"/>
                <a:gd name="T26" fmla="*/ 0 w 10"/>
                <a:gd name="T27" fmla="*/ 4 h 10"/>
                <a:gd name="T28" fmla="*/ 0 w 10"/>
                <a:gd name="T29" fmla="*/ 4 h 10"/>
                <a:gd name="T30" fmla="*/ 0 w 10"/>
                <a:gd name="T31" fmla="*/ 4 h 10"/>
                <a:gd name="T32" fmla="*/ 0 w 10"/>
                <a:gd name="T33" fmla="*/ 4 h 10"/>
                <a:gd name="T34" fmla="*/ 0 w 10"/>
                <a:gd name="T35" fmla="*/ 4 h 10"/>
                <a:gd name="T36" fmla="*/ 0 w 10"/>
                <a:gd name="T37" fmla="*/ 4 h 10"/>
                <a:gd name="T38" fmla="*/ 0 w 10"/>
                <a:gd name="T39" fmla="*/ 4 h 10"/>
                <a:gd name="T40" fmla="*/ 0 w 10"/>
                <a:gd name="T41" fmla="*/ 4 h 10"/>
                <a:gd name="T42" fmla="*/ 0 w 10"/>
                <a:gd name="T43" fmla="*/ 4 h 10"/>
                <a:gd name="T44" fmla="*/ 0 w 10"/>
                <a:gd name="T45" fmla="*/ 4 h 10"/>
                <a:gd name="T46" fmla="*/ 0 w 10"/>
                <a:gd name="T47" fmla="*/ 4 h 10"/>
                <a:gd name="T48" fmla="*/ 0 w 10"/>
                <a:gd name="T49" fmla="*/ 4 h 10"/>
                <a:gd name="T50" fmla="*/ 0 w 10"/>
                <a:gd name="T51" fmla="*/ 4 h 10"/>
                <a:gd name="T52" fmla="*/ 2 w 10"/>
                <a:gd name="T53" fmla="*/ 8 h 10"/>
                <a:gd name="T54" fmla="*/ 5 w 10"/>
                <a:gd name="T55" fmla="*/ 10 h 10"/>
                <a:gd name="T56" fmla="*/ 10 w 10"/>
                <a:gd name="T57" fmla="*/ 3 h 10"/>
                <a:gd name="T58" fmla="*/ 10 w 10"/>
                <a:gd name="T5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10">
                  <a:moveTo>
                    <a:pt x="10" y="0"/>
                  </a:moveTo>
                  <a:cubicBezTo>
                    <a:pt x="0" y="0"/>
                    <a:pt x="0" y="0"/>
                    <a:pt x="0" y="0"/>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6"/>
                    <a:pt x="1" y="7"/>
                    <a:pt x="2" y="8"/>
                  </a:cubicBezTo>
                  <a:cubicBezTo>
                    <a:pt x="3" y="9"/>
                    <a:pt x="4" y="10"/>
                    <a:pt x="5" y="10"/>
                  </a:cubicBezTo>
                  <a:cubicBezTo>
                    <a:pt x="8" y="9"/>
                    <a:pt x="10" y="7"/>
                    <a:pt x="10" y="3"/>
                  </a:cubicBezTo>
                  <a:cubicBezTo>
                    <a:pt x="10" y="0"/>
                    <a:pt x="10" y="0"/>
                    <a:pt x="10" y="0"/>
                  </a:cubicBezTo>
                </a:path>
              </a:pathLst>
            </a:custGeom>
            <a:solidFill>
              <a:srgbClr val="DE99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450"/>
            <p:cNvSpPr>
              <a:spLocks/>
            </p:cNvSpPr>
            <p:nvPr/>
          </p:nvSpPr>
          <p:spPr bwMode="auto">
            <a:xfrm>
              <a:off x="6516688" y="4340226"/>
              <a:ext cx="196850" cy="147638"/>
            </a:xfrm>
            <a:custGeom>
              <a:avLst/>
              <a:gdLst>
                <a:gd name="T0" fmla="*/ 36 w 36"/>
                <a:gd name="T1" fmla="*/ 17 h 27"/>
                <a:gd name="T2" fmla="*/ 27 w 36"/>
                <a:gd name="T3" fmla="*/ 27 h 27"/>
                <a:gd name="T4" fmla="*/ 9 w 36"/>
                <a:gd name="T5" fmla="*/ 27 h 27"/>
                <a:gd name="T6" fmla="*/ 0 w 36"/>
                <a:gd name="T7" fmla="*/ 17 h 27"/>
                <a:gd name="T8" fmla="*/ 0 w 36"/>
                <a:gd name="T9" fmla="*/ 9 h 27"/>
                <a:gd name="T10" fmla="*/ 9 w 36"/>
                <a:gd name="T11" fmla="*/ 0 h 27"/>
                <a:gd name="T12" fmla="*/ 27 w 36"/>
                <a:gd name="T13" fmla="*/ 0 h 27"/>
                <a:gd name="T14" fmla="*/ 36 w 36"/>
                <a:gd name="T15" fmla="*/ 9 h 27"/>
                <a:gd name="T16" fmla="*/ 36 w 36"/>
                <a:gd name="T17" fmla="*/ 1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27">
                  <a:moveTo>
                    <a:pt x="36" y="17"/>
                  </a:moveTo>
                  <a:cubicBezTo>
                    <a:pt x="36" y="23"/>
                    <a:pt x="32" y="27"/>
                    <a:pt x="27" y="27"/>
                  </a:cubicBezTo>
                  <a:cubicBezTo>
                    <a:pt x="9" y="27"/>
                    <a:pt x="9" y="27"/>
                    <a:pt x="9" y="27"/>
                  </a:cubicBezTo>
                  <a:cubicBezTo>
                    <a:pt x="4" y="27"/>
                    <a:pt x="0" y="23"/>
                    <a:pt x="0" y="17"/>
                  </a:cubicBezTo>
                  <a:cubicBezTo>
                    <a:pt x="0" y="9"/>
                    <a:pt x="0" y="9"/>
                    <a:pt x="0" y="9"/>
                  </a:cubicBezTo>
                  <a:cubicBezTo>
                    <a:pt x="0" y="4"/>
                    <a:pt x="4" y="0"/>
                    <a:pt x="9" y="0"/>
                  </a:cubicBezTo>
                  <a:cubicBezTo>
                    <a:pt x="27" y="0"/>
                    <a:pt x="27" y="0"/>
                    <a:pt x="27" y="0"/>
                  </a:cubicBezTo>
                  <a:cubicBezTo>
                    <a:pt x="32" y="0"/>
                    <a:pt x="36" y="4"/>
                    <a:pt x="36" y="9"/>
                  </a:cubicBezTo>
                  <a:cubicBezTo>
                    <a:pt x="36" y="17"/>
                    <a:pt x="36" y="17"/>
                    <a:pt x="36" y="17"/>
                  </a:cubicBezTo>
                </a:path>
              </a:pathLst>
            </a:custGeom>
            <a:solidFill>
              <a:srgbClr val="FDD5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451"/>
            <p:cNvSpPr>
              <a:spLocks/>
            </p:cNvSpPr>
            <p:nvPr/>
          </p:nvSpPr>
          <p:spPr bwMode="auto">
            <a:xfrm>
              <a:off x="6516688" y="4340226"/>
              <a:ext cx="60325" cy="141288"/>
            </a:xfrm>
            <a:custGeom>
              <a:avLst/>
              <a:gdLst>
                <a:gd name="T0" fmla="*/ 6 w 11"/>
                <a:gd name="T1" fmla="*/ 0 h 26"/>
                <a:gd name="T2" fmla="*/ 0 w 11"/>
                <a:gd name="T3" fmla="*/ 9 h 26"/>
                <a:gd name="T4" fmla="*/ 0 w 11"/>
                <a:gd name="T5" fmla="*/ 17 h 26"/>
                <a:gd name="T6" fmla="*/ 6 w 11"/>
                <a:gd name="T7" fmla="*/ 26 h 26"/>
                <a:gd name="T8" fmla="*/ 11 w 11"/>
                <a:gd name="T9" fmla="*/ 17 h 26"/>
                <a:gd name="T10" fmla="*/ 11 w 11"/>
                <a:gd name="T11" fmla="*/ 9 h 26"/>
                <a:gd name="T12" fmla="*/ 6 w 11"/>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11" h="26">
                  <a:moveTo>
                    <a:pt x="6" y="0"/>
                  </a:moveTo>
                  <a:cubicBezTo>
                    <a:pt x="2" y="2"/>
                    <a:pt x="0" y="5"/>
                    <a:pt x="0" y="9"/>
                  </a:cubicBezTo>
                  <a:cubicBezTo>
                    <a:pt x="0" y="17"/>
                    <a:pt x="0" y="17"/>
                    <a:pt x="0" y="17"/>
                  </a:cubicBezTo>
                  <a:cubicBezTo>
                    <a:pt x="0" y="21"/>
                    <a:pt x="2" y="25"/>
                    <a:pt x="6" y="26"/>
                  </a:cubicBezTo>
                  <a:cubicBezTo>
                    <a:pt x="9" y="25"/>
                    <a:pt x="11" y="21"/>
                    <a:pt x="11" y="17"/>
                  </a:cubicBezTo>
                  <a:cubicBezTo>
                    <a:pt x="11" y="9"/>
                    <a:pt x="11" y="9"/>
                    <a:pt x="11" y="9"/>
                  </a:cubicBezTo>
                  <a:cubicBezTo>
                    <a:pt x="11" y="5"/>
                    <a:pt x="9" y="2"/>
                    <a:pt x="6" y="0"/>
                  </a:cubicBezTo>
                </a:path>
              </a:pathLst>
            </a:custGeom>
            <a:solidFill>
              <a:srgbClr val="E49E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452"/>
            <p:cNvSpPr>
              <a:spLocks/>
            </p:cNvSpPr>
            <p:nvPr/>
          </p:nvSpPr>
          <p:spPr bwMode="auto">
            <a:xfrm>
              <a:off x="6697663" y="4421188"/>
              <a:ext cx="15875" cy="50800"/>
            </a:xfrm>
            <a:custGeom>
              <a:avLst/>
              <a:gdLst>
                <a:gd name="T0" fmla="*/ 3 w 3"/>
                <a:gd name="T1" fmla="*/ 0 h 9"/>
                <a:gd name="T2" fmla="*/ 3 w 3"/>
                <a:gd name="T3" fmla="*/ 0 h 9"/>
                <a:gd name="T4" fmla="*/ 3 w 3"/>
                <a:gd name="T5" fmla="*/ 2 h 9"/>
                <a:gd name="T6" fmla="*/ 0 w 3"/>
                <a:gd name="T7" fmla="*/ 9 h 9"/>
                <a:gd name="T8" fmla="*/ 3 w 3"/>
                <a:gd name="T9" fmla="*/ 2 h 9"/>
                <a:gd name="T10" fmla="*/ 3 w 3"/>
                <a:gd name="T11" fmla="*/ 0 h 9"/>
              </a:gdLst>
              <a:ahLst/>
              <a:cxnLst>
                <a:cxn ang="0">
                  <a:pos x="T0" y="T1"/>
                </a:cxn>
                <a:cxn ang="0">
                  <a:pos x="T2" y="T3"/>
                </a:cxn>
                <a:cxn ang="0">
                  <a:pos x="T4" y="T5"/>
                </a:cxn>
                <a:cxn ang="0">
                  <a:pos x="T6" y="T7"/>
                </a:cxn>
                <a:cxn ang="0">
                  <a:pos x="T8" y="T9"/>
                </a:cxn>
                <a:cxn ang="0">
                  <a:pos x="T10" y="T11"/>
                </a:cxn>
              </a:cxnLst>
              <a:rect l="0" t="0" r="r" b="b"/>
              <a:pathLst>
                <a:path w="3" h="9">
                  <a:moveTo>
                    <a:pt x="3" y="0"/>
                  </a:moveTo>
                  <a:cubicBezTo>
                    <a:pt x="3" y="0"/>
                    <a:pt x="3" y="0"/>
                    <a:pt x="3" y="0"/>
                  </a:cubicBezTo>
                  <a:cubicBezTo>
                    <a:pt x="3" y="2"/>
                    <a:pt x="3" y="2"/>
                    <a:pt x="3" y="2"/>
                  </a:cubicBezTo>
                  <a:cubicBezTo>
                    <a:pt x="3" y="5"/>
                    <a:pt x="2" y="7"/>
                    <a:pt x="0" y="9"/>
                  </a:cubicBezTo>
                  <a:cubicBezTo>
                    <a:pt x="2" y="7"/>
                    <a:pt x="3" y="5"/>
                    <a:pt x="3" y="2"/>
                  </a:cubicBezTo>
                  <a:cubicBezTo>
                    <a:pt x="3" y="0"/>
                    <a:pt x="3" y="0"/>
                    <a:pt x="3" y="0"/>
                  </a:cubicBezTo>
                </a:path>
              </a:pathLst>
            </a:custGeom>
            <a:solidFill>
              <a:srgbClr val="A3C1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453"/>
            <p:cNvSpPr>
              <a:spLocks noEditPoints="1"/>
            </p:cNvSpPr>
            <p:nvPr/>
          </p:nvSpPr>
          <p:spPr bwMode="auto">
            <a:xfrm>
              <a:off x="6538913" y="4471988"/>
              <a:ext cx="158750" cy="15875"/>
            </a:xfrm>
            <a:custGeom>
              <a:avLst/>
              <a:gdLst>
                <a:gd name="T0" fmla="*/ 0 w 29"/>
                <a:gd name="T1" fmla="*/ 1 h 3"/>
                <a:gd name="T2" fmla="*/ 5 w 29"/>
                <a:gd name="T3" fmla="*/ 3 h 3"/>
                <a:gd name="T4" fmla="*/ 5 w 29"/>
                <a:gd name="T5" fmla="*/ 3 h 3"/>
                <a:gd name="T6" fmla="*/ 0 w 29"/>
                <a:gd name="T7" fmla="*/ 1 h 3"/>
                <a:gd name="T8" fmla="*/ 29 w 29"/>
                <a:gd name="T9" fmla="*/ 0 h 3"/>
                <a:gd name="T10" fmla="*/ 29 w 29"/>
                <a:gd name="T11" fmla="*/ 0 h 3"/>
                <a:gd name="T12" fmla="*/ 29 w 29"/>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9" h="3">
                  <a:moveTo>
                    <a:pt x="0" y="1"/>
                  </a:moveTo>
                  <a:cubicBezTo>
                    <a:pt x="1" y="2"/>
                    <a:pt x="3" y="3"/>
                    <a:pt x="5" y="3"/>
                  </a:cubicBezTo>
                  <a:cubicBezTo>
                    <a:pt x="5" y="3"/>
                    <a:pt x="5" y="3"/>
                    <a:pt x="5" y="3"/>
                  </a:cubicBezTo>
                  <a:cubicBezTo>
                    <a:pt x="3" y="3"/>
                    <a:pt x="1" y="2"/>
                    <a:pt x="0" y="1"/>
                  </a:cubicBezTo>
                  <a:moveTo>
                    <a:pt x="29" y="0"/>
                  </a:moveTo>
                  <a:cubicBezTo>
                    <a:pt x="29" y="0"/>
                    <a:pt x="29" y="0"/>
                    <a:pt x="29" y="0"/>
                  </a:cubicBezTo>
                  <a:cubicBezTo>
                    <a:pt x="29" y="0"/>
                    <a:pt x="29" y="0"/>
                    <a:pt x="29" y="0"/>
                  </a:cubicBezTo>
                </a:path>
              </a:pathLst>
            </a:custGeom>
            <a:solidFill>
              <a:srgbClr val="A3C1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454"/>
            <p:cNvSpPr>
              <a:spLocks noEditPoints="1"/>
            </p:cNvSpPr>
            <p:nvPr/>
          </p:nvSpPr>
          <p:spPr bwMode="auto">
            <a:xfrm>
              <a:off x="6516688" y="4416426"/>
              <a:ext cx="196850" cy="71438"/>
            </a:xfrm>
            <a:custGeom>
              <a:avLst/>
              <a:gdLst>
                <a:gd name="T0" fmla="*/ 0 w 36"/>
                <a:gd name="T1" fmla="*/ 4 h 13"/>
                <a:gd name="T2" fmla="*/ 0 w 36"/>
                <a:gd name="T3" fmla="*/ 4 h 13"/>
                <a:gd name="T4" fmla="*/ 0 w 36"/>
                <a:gd name="T5" fmla="*/ 4 h 13"/>
                <a:gd name="T6" fmla="*/ 0 w 36"/>
                <a:gd name="T7" fmla="*/ 4 h 13"/>
                <a:gd name="T8" fmla="*/ 0 w 36"/>
                <a:gd name="T9" fmla="*/ 4 h 13"/>
                <a:gd name="T10" fmla="*/ 0 w 36"/>
                <a:gd name="T11" fmla="*/ 4 h 13"/>
                <a:gd name="T12" fmla="*/ 0 w 36"/>
                <a:gd name="T13" fmla="*/ 4 h 13"/>
                <a:gd name="T14" fmla="*/ 0 w 36"/>
                <a:gd name="T15" fmla="*/ 4 h 13"/>
                <a:gd name="T16" fmla="*/ 0 w 36"/>
                <a:gd name="T17" fmla="*/ 4 h 13"/>
                <a:gd name="T18" fmla="*/ 0 w 36"/>
                <a:gd name="T19" fmla="*/ 4 h 13"/>
                <a:gd name="T20" fmla="*/ 0 w 36"/>
                <a:gd name="T21" fmla="*/ 4 h 13"/>
                <a:gd name="T22" fmla="*/ 0 w 36"/>
                <a:gd name="T23" fmla="*/ 4 h 13"/>
                <a:gd name="T24" fmla="*/ 0 w 36"/>
                <a:gd name="T25" fmla="*/ 4 h 13"/>
                <a:gd name="T26" fmla="*/ 0 w 36"/>
                <a:gd name="T27" fmla="*/ 4 h 13"/>
                <a:gd name="T28" fmla="*/ 0 w 36"/>
                <a:gd name="T29" fmla="*/ 4 h 13"/>
                <a:gd name="T30" fmla="*/ 0 w 36"/>
                <a:gd name="T31" fmla="*/ 4 h 13"/>
                <a:gd name="T32" fmla="*/ 0 w 36"/>
                <a:gd name="T33" fmla="*/ 4 h 13"/>
                <a:gd name="T34" fmla="*/ 0 w 36"/>
                <a:gd name="T35" fmla="*/ 4 h 13"/>
                <a:gd name="T36" fmla="*/ 0 w 36"/>
                <a:gd name="T37" fmla="*/ 4 h 13"/>
                <a:gd name="T38" fmla="*/ 0 w 36"/>
                <a:gd name="T39" fmla="*/ 4 h 13"/>
                <a:gd name="T40" fmla="*/ 0 w 36"/>
                <a:gd name="T41" fmla="*/ 4 h 13"/>
                <a:gd name="T42" fmla="*/ 0 w 36"/>
                <a:gd name="T43" fmla="*/ 4 h 13"/>
                <a:gd name="T44" fmla="*/ 0 w 36"/>
                <a:gd name="T45" fmla="*/ 4 h 13"/>
                <a:gd name="T46" fmla="*/ 0 w 36"/>
                <a:gd name="T47" fmla="*/ 4 h 13"/>
                <a:gd name="T48" fmla="*/ 0 w 36"/>
                <a:gd name="T49" fmla="*/ 4 h 13"/>
                <a:gd name="T50" fmla="*/ 0 w 36"/>
                <a:gd name="T51" fmla="*/ 4 h 13"/>
                <a:gd name="T52" fmla="*/ 0 w 36"/>
                <a:gd name="T53" fmla="*/ 4 h 13"/>
                <a:gd name="T54" fmla="*/ 0 w 36"/>
                <a:gd name="T55" fmla="*/ 4 h 13"/>
                <a:gd name="T56" fmla="*/ 0 w 36"/>
                <a:gd name="T57" fmla="*/ 4 h 13"/>
                <a:gd name="T58" fmla="*/ 0 w 36"/>
                <a:gd name="T59" fmla="*/ 4 h 13"/>
                <a:gd name="T60" fmla="*/ 0 w 36"/>
                <a:gd name="T61" fmla="*/ 4 h 13"/>
                <a:gd name="T62" fmla="*/ 0 w 36"/>
                <a:gd name="T63" fmla="*/ 4 h 13"/>
                <a:gd name="T64" fmla="*/ 0 w 36"/>
                <a:gd name="T65" fmla="*/ 4 h 13"/>
                <a:gd name="T66" fmla="*/ 36 w 36"/>
                <a:gd name="T67" fmla="*/ 0 h 13"/>
                <a:gd name="T68" fmla="*/ 11 w 36"/>
                <a:gd name="T69" fmla="*/ 0 h 13"/>
                <a:gd name="T70" fmla="*/ 11 w 36"/>
                <a:gd name="T71" fmla="*/ 3 h 13"/>
                <a:gd name="T72" fmla="*/ 6 w 36"/>
                <a:gd name="T73" fmla="*/ 12 h 13"/>
                <a:gd name="T74" fmla="*/ 0 w 36"/>
                <a:gd name="T75" fmla="*/ 4 h 13"/>
                <a:gd name="T76" fmla="*/ 4 w 36"/>
                <a:gd name="T77" fmla="*/ 11 h 13"/>
                <a:gd name="T78" fmla="*/ 9 w 36"/>
                <a:gd name="T79" fmla="*/ 13 h 13"/>
                <a:gd name="T80" fmla="*/ 27 w 36"/>
                <a:gd name="T81" fmla="*/ 13 h 13"/>
                <a:gd name="T82" fmla="*/ 33 w 36"/>
                <a:gd name="T83" fmla="*/ 10 h 13"/>
                <a:gd name="T84" fmla="*/ 33 w 36"/>
                <a:gd name="T85" fmla="*/ 10 h 13"/>
                <a:gd name="T86" fmla="*/ 33 w 36"/>
                <a:gd name="T87" fmla="*/ 10 h 13"/>
                <a:gd name="T88" fmla="*/ 36 w 36"/>
                <a:gd name="T89" fmla="*/ 3 h 13"/>
                <a:gd name="T90" fmla="*/ 36 w 36"/>
                <a:gd name="T91" fmla="*/ 1 h 13"/>
                <a:gd name="T92" fmla="*/ 36 w 36"/>
                <a:gd name="T9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 h="13">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36" y="0"/>
                  </a:moveTo>
                  <a:cubicBezTo>
                    <a:pt x="11" y="0"/>
                    <a:pt x="11" y="0"/>
                    <a:pt x="11" y="0"/>
                  </a:cubicBezTo>
                  <a:cubicBezTo>
                    <a:pt x="11" y="3"/>
                    <a:pt x="11" y="3"/>
                    <a:pt x="11" y="3"/>
                  </a:cubicBezTo>
                  <a:cubicBezTo>
                    <a:pt x="11" y="7"/>
                    <a:pt x="9" y="11"/>
                    <a:pt x="6" y="12"/>
                  </a:cubicBezTo>
                  <a:cubicBezTo>
                    <a:pt x="2" y="11"/>
                    <a:pt x="0" y="8"/>
                    <a:pt x="0" y="4"/>
                  </a:cubicBezTo>
                  <a:cubicBezTo>
                    <a:pt x="0" y="7"/>
                    <a:pt x="1" y="10"/>
                    <a:pt x="4" y="11"/>
                  </a:cubicBezTo>
                  <a:cubicBezTo>
                    <a:pt x="5" y="12"/>
                    <a:pt x="7" y="13"/>
                    <a:pt x="9" y="13"/>
                  </a:cubicBezTo>
                  <a:cubicBezTo>
                    <a:pt x="27" y="13"/>
                    <a:pt x="27" y="13"/>
                    <a:pt x="27" y="13"/>
                  </a:cubicBezTo>
                  <a:cubicBezTo>
                    <a:pt x="29" y="13"/>
                    <a:pt x="31" y="12"/>
                    <a:pt x="33" y="10"/>
                  </a:cubicBezTo>
                  <a:cubicBezTo>
                    <a:pt x="33" y="10"/>
                    <a:pt x="33" y="10"/>
                    <a:pt x="33" y="10"/>
                  </a:cubicBezTo>
                  <a:cubicBezTo>
                    <a:pt x="33" y="10"/>
                    <a:pt x="33" y="10"/>
                    <a:pt x="33" y="10"/>
                  </a:cubicBezTo>
                  <a:cubicBezTo>
                    <a:pt x="35" y="8"/>
                    <a:pt x="36" y="6"/>
                    <a:pt x="36" y="3"/>
                  </a:cubicBezTo>
                  <a:cubicBezTo>
                    <a:pt x="36" y="1"/>
                    <a:pt x="36" y="1"/>
                    <a:pt x="36" y="1"/>
                  </a:cubicBezTo>
                  <a:cubicBezTo>
                    <a:pt x="36" y="0"/>
                    <a:pt x="36" y="0"/>
                    <a:pt x="36" y="0"/>
                  </a:cubicBezTo>
                </a:path>
              </a:pathLst>
            </a:custGeom>
            <a:solidFill>
              <a:srgbClr val="F3CE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455"/>
            <p:cNvSpPr>
              <a:spLocks/>
            </p:cNvSpPr>
            <p:nvPr/>
          </p:nvSpPr>
          <p:spPr bwMode="auto">
            <a:xfrm>
              <a:off x="6516688" y="4416426"/>
              <a:ext cx="60325" cy="65088"/>
            </a:xfrm>
            <a:custGeom>
              <a:avLst/>
              <a:gdLst>
                <a:gd name="T0" fmla="*/ 11 w 11"/>
                <a:gd name="T1" fmla="*/ 0 h 12"/>
                <a:gd name="T2" fmla="*/ 0 w 11"/>
                <a:gd name="T3" fmla="*/ 0 h 12"/>
                <a:gd name="T4" fmla="*/ 0 w 11"/>
                <a:gd name="T5" fmla="*/ 3 h 12"/>
                <a:gd name="T6" fmla="*/ 0 w 11"/>
                <a:gd name="T7" fmla="*/ 4 h 12"/>
                <a:gd name="T8" fmla="*/ 0 w 11"/>
                <a:gd name="T9" fmla="*/ 4 h 12"/>
                <a:gd name="T10" fmla="*/ 0 w 11"/>
                <a:gd name="T11" fmla="*/ 4 h 12"/>
                <a:gd name="T12" fmla="*/ 0 w 11"/>
                <a:gd name="T13" fmla="*/ 4 h 12"/>
                <a:gd name="T14" fmla="*/ 0 w 11"/>
                <a:gd name="T15" fmla="*/ 4 h 12"/>
                <a:gd name="T16" fmla="*/ 0 w 11"/>
                <a:gd name="T17" fmla="*/ 4 h 12"/>
                <a:gd name="T18" fmla="*/ 0 w 11"/>
                <a:gd name="T19" fmla="*/ 4 h 12"/>
                <a:gd name="T20" fmla="*/ 0 w 11"/>
                <a:gd name="T21" fmla="*/ 4 h 12"/>
                <a:gd name="T22" fmla="*/ 0 w 11"/>
                <a:gd name="T23" fmla="*/ 4 h 12"/>
                <a:gd name="T24" fmla="*/ 0 w 11"/>
                <a:gd name="T25" fmla="*/ 4 h 12"/>
                <a:gd name="T26" fmla="*/ 0 w 11"/>
                <a:gd name="T27" fmla="*/ 4 h 12"/>
                <a:gd name="T28" fmla="*/ 0 w 11"/>
                <a:gd name="T29" fmla="*/ 4 h 12"/>
                <a:gd name="T30" fmla="*/ 0 w 11"/>
                <a:gd name="T31" fmla="*/ 4 h 12"/>
                <a:gd name="T32" fmla="*/ 0 w 11"/>
                <a:gd name="T33" fmla="*/ 4 h 12"/>
                <a:gd name="T34" fmla="*/ 0 w 11"/>
                <a:gd name="T35" fmla="*/ 4 h 12"/>
                <a:gd name="T36" fmla="*/ 0 w 11"/>
                <a:gd name="T37" fmla="*/ 4 h 12"/>
                <a:gd name="T38" fmla="*/ 0 w 11"/>
                <a:gd name="T39" fmla="*/ 4 h 12"/>
                <a:gd name="T40" fmla="*/ 0 w 11"/>
                <a:gd name="T41" fmla="*/ 4 h 12"/>
                <a:gd name="T42" fmla="*/ 0 w 11"/>
                <a:gd name="T43" fmla="*/ 4 h 12"/>
                <a:gd name="T44" fmla="*/ 0 w 11"/>
                <a:gd name="T45" fmla="*/ 4 h 12"/>
                <a:gd name="T46" fmla="*/ 0 w 11"/>
                <a:gd name="T47" fmla="*/ 4 h 12"/>
                <a:gd name="T48" fmla="*/ 0 w 11"/>
                <a:gd name="T49" fmla="*/ 4 h 12"/>
                <a:gd name="T50" fmla="*/ 0 w 11"/>
                <a:gd name="T51" fmla="*/ 4 h 12"/>
                <a:gd name="T52" fmla="*/ 6 w 11"/>
                <a:gd name="T53" fmla="*/ 12 h 12"/>
                <a:gd name="T54" fmla="*/ 11 w 11"/>
                <a:gd name="T55" fmla="*/ 3 h 12"/>
                <a:gd name="T56" fmla="*/ 11 w 11"/>
                <a:gd name="T5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12">
                  <a:moveTo>
                    <a:pt x="11" y="0"/>
                  </a:moveTo>
                  <a:cubicBezTo>
                    <a:pt x="0" y="0"/>
                    <a:pt x="0" y="0"/>
                    <a:pt x="0" y="0"/>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8"/>
                    <a:pt x="2" y="11"/>
                    <a:pt x="6" y="12"/>
                  </a:cubicBezTo>
                  <a:cubicBezTo>
                    <a:pt x="9" y="11"/>
                    <a:pt x="11" y="7"/>
                    <a:pt x="11" y="3"/>
                  </a:cubicBezTo>
                  <a:cubicBezTo>
                    <a:pt x="11" y="0"/>
                    <a:pt x="11" y="0"/>
                    <a:pt x="11" y="0"/>
                  </a:cubicBezTo>
                </a:path>
              </a:pathLst>
            </a:custGeom>
            <a:solidFill>
              <a:srgbClr val="DE99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Oval 456"/>
            <p:cNvSpPr>
              <a:spLocks noChangeArrowheads="1"/>
            </p:cNvSpPr>
            <p:nvPr/>
          </p:nvSpPr>
          <p:spPr bwMode="auto">
            <a:xfrm>
              <a:off x="6188076" y="4492626"/>
              <a:ext cx="87313" cy="28575"/>
            </a:xfrm>
            <a:prstGeom prst="ellipse">
              <a:avLst/>
            </a:prstGeom>
            <a:solidFill>
              <a:srgbClr val="FDC2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Oval 457"/>
            <p:cNvSpPr>
              <a:spLocks noChangeArrowheads="1"/>
            </p:cNvSpPr>
            <p:nvPr/>
          </p:nvSpPr>
          <p:spPr bwMode="auto">
            <a:xfrm>
              <a:off x="6016626" y="4521201"/>
              <a:ext cx="82550" cy="31750"/>
            </a:xfrm>
            <a:prstGeom prst="ellipse">
              <a:avLst/>
            </a:prstGeom>
            <a:solidFill>
              <a:srgbClr val="FDC2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Oval 458"/>
            <p:cNvSpPr>
              <a:spLocks noChangeArrowheads="1"/>
            </p:cNvSpPr>
            <p:nvPr/>
          </p:nvSpPr>
          <p:spPr bwMode="auto">
            <a:xfrm>
              <a:off x="6137276" y="4570413"/>
              <a:ext cx="104775" cy="333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Oval 459"/>
            <p:cNvSpPr>
              <a:spLocks noChangeArrowheads="1"/>
            </p:cNvSpPr>
            <p:nvPr/>
          </p:nvSpPr>
          <p:spPr bwMode="auto">
            <a:xfrm>
              <a:off x="6384926" y="4476751"/>
              <a:ext cx="65088" cy="222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Oval 460"/>
            <p:cNvSpPr>
              <a:spLocks noChangeArrowheads="1"/>
            </p:cNvSpPr>
            <p:nvPr/>
          </p:nvSpPr>
          <p:spPr bwMode="auto">
            <a:xfrm>
              <a:off x="6088063" y="4443413"/>
              <a:ext cx="60325" cy="222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Oval 461"/>
            <p:cNvSpPr>
              <a:spLocks noChangeArrowheads="1"/>
            </p:cNvSpPr>
            <p:nvPr/>
          </p:nvSpPr>
          <p:spPr bwMode="auto">
            <a:xfrm>
              <a:off x="5830888" y="4537076"/>
              <a:ext cx="60325" cy="1587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7" name="Group 186"/>
          <p:cNvGrpSpPr/>
          <p:nvPr/>
        </p:nvGrpSpPr>
        <p:grpSpPr>
          <a:xfrm>
            <a:off x="645538" y="2100126"/>
            <a:ext cx="5995119" cy="3901745"/>
            <a:chOff x="738568" y="2495854"/>
            <a:chExt cx="5995119" cy="3901745"/>
          </a:xfrm>
        </p:grpSpPr>
        <p:sp>
          <p:nvSpPr>
            <p:cNvPr id="188" name="TextBox 187"/>
            <p:cNvSpPr txBox="1"/>
            <p:nvPr/>
          </p:nvSpPr>
          <p:spPr>
            <a:xfrm>
              <a:off x="738568" y="2495854"/>
              <a:ext cx="3008196" cy="461665"/>
            </a:xfrm>
            <a:prstGeom prst="rect">
              <a:avLst/>
            </a:prstGeom>
            <a:solidFill>
              <a:schemeClr val="tx1">
                <a:lumMod val="50000"/>
                <a:lumOff val="50000"/>
              </a:schemeClr>
            </a:solidFill>
          </p:spPr>
          <p:txBody>
            <a:bodyPr wrap="none" rtlCol="0">
              <a:spAutoFit/>
            </a:bodyPr>
            <a:lstStyle/>
            <a:p>
              <a:r>
                <a:rPr lang="id-ID" sz="2400" spc="600" dirty="0" smtClean="0">
                  <a:solidFill>
                    <a:schemeClr val="bg1"/>
                  </a:solidFill>
                  <a:latin typeface="GeosansLight" panose="02000603020000020003" pitchFamily="2" charset="0"/>
                </a:rPr>
                <a:t>SUCCESS STEP </a:t>
              </a:r>
              <a:endParaRPr lang="en-US" sz="2400" spc="600" dirty="0">
                <a:solidFill>
                  <a:schemeClr val="bg1"/>
                </a:solidFill>
                <a:latin typeface="GeosansLight" panose="02000603020000020003" pitchFamily="2" charset="0"/>
              </a:endParaRPr>
            </a:p>
          </p:txBody>
        </p:sp>
        <p:sp>
          <p:nvSpPr>
            <p:cNvPr id="189" name="Rectangle 188"/>
            <p:cNvSpPr/>
            <p:nvPr/>
          </p:nvSpPr>
          <p:spPr>
            <a:xfrm>
              <a:off x="745050" y="2923070"/>
              <a:ext cx="4921654" cy="964367"/>
            </a:xfrm>
            <a:prstGeom prst="rect">
              <a:avLst/>
            </a:prstGeom>
          </p:spPr>
          <p:txBody>
            <a:bodyPr wrap="square">
              <a:spAutoFit/>
            </a:bodyPr>
            <a:lstStyle/>
            <a:p>
              <a:pPr>
                <a:lnSpc>
                  <a:spcPts val="1650"/>
                </a:lnSpc>
                <a:spcAft>
                  <a:spcPts val="1500"/>
                </a:spcAft>
              </a:pP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ipsum</a:t>
              </a:r>
              <a:r>
                <a:rPr lang="en-US" sz="1200" dirty="0">
                  <a:solidFill>
                    <a:schemeClr val="bg1">
                      <a:lumMod val="65000"/>
                    </a:schemeClr>
                  </a:solidFill>
                  <a:ea typeface="Times New Roman" panose="02020603050405020304" pitchFamily="18" charset="0"/>
                </a:rPr>
                <a:t> dolor sit </a:t>
              </a:r>
              <a:r>
                <a:rPr lang="en-US" sz="1200" dirty="0" err="1">
                  <a:solidFill>
                    <a:schemeClr val="bg1">
                      <a:lumMod val="65000"/>
                    </a:schemeClr>
                  </a:solidFill>
                  <a:ea typeface="Times New Roman" panose="02020603050405020304" pitchFamily="18" charset="0"/>
                </a:rPr>
                <a:t>amet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consectetur</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elit</a:t>
              </a:r>
              <a:r>
                <a:rPr lang="en-US" sz="1200" dirty="0">
                  <a:solidFill>
                    <a:schemeClr val="bg1">
                      <a:lumMod val="65000"/>
                    </a:schemeClr>
                  </a:solidFill>
                  <a:ea typeface="Times New Roman" panose="02020603050405020304" pitchFamily="18" charset="0"/>
                </a:rPr>
                <a:t>. Nam </a:t>
              </a:r>
              <a:r>
                <a:rPr lang="en-US" sz="1200" dirty="0" err="1">
                  <a:solidFill>
                    <a:schemeClr val="bg1">
                      <a:lumMod val="65000"/>
                    </a:schemeClr>
                  </a:solidFill>
                  <a:ea typeface="Times New Roman" panose="02020603050405020304" pitchFamily="18" charset="0"/>
                </a:rPr>
                <a:t>viverra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euismod</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odio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gravida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pellentesque</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urna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varius</a:t>
              </a:r>
              <a:r>
                <a:rPr lang="en-US" sz="1200" dirty="0">
                  <a:solidFill>
                    <a:schemeClr val="bg1">
                      <a:lumMod val="65000"/>
                    </a:schemeClr>
                  </a:solidFill>
                  <a:ea typeface="Times New Roman" panose="02020603050405020304" pitchFamily="18" charset="0"/>
                </a:rPr>
                <a:t> vitae. </a:t>
              </a:r>
              <a:r>
                <a:rPr lang="en-US" sz="1200" dirty="0" err="1">
                  <a:solidFill>
                    <a:schemeClr val="bg1">
                      <a:lumMod val="65000"/>
                    </a:schemeClr>
                  </a:solidFill>
                  <a:ea typeface="Times New Roman" panose="02020603050405020304" pitchFamily="18" charset="0"/>
                </a:rPr>
                <a:t>Sed</a:t>
              </a:r>
              <a:r>
                <a:rPr lang="en-US" sz="1200" dirty="0">
                  <a:solidFill>
                    <a:schemeClr val="bg1">
                      <a:lumMod val="65000"/>
                    </a:schemeClr>
                  </a:solidFill>
                  <a:ea typeface="Times New Roman" panose="02020603050405020304" pitchFamily="18" charset="0"/>
                </a:rPr>
                <a:t> dui </a:t>
              </a: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in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et, </a:t>
              </a:r>
              <a:r>
                <a:rPr lang="en-US" sz="1200" dirty="0" err="1">
                  <a:solidFill>
                    <a:schemeClr val="bg1">
                      <a:lumMod val="65000"/>
                    </a:schemeClr>
                  </a:solidFill>
                  <a:ea typeface="Times New Roman" panose="02020603050405020304" pitchFamily="18" charset="0"/>
                </a:rPr>
                <a:t>interdum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nec</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metus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Mauris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ultricies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justo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convallis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placerat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felis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enim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ornare</a:t>
              </a:r>
              <a:r>
                <a:rPr lang="en-US" sz="1200" dirty="0">
                  <a:solidFill>
                    <a:schemeClr val="bg1">
                      <a:lumMod val="65000"/>
                    </a:schemeClr>
                  </a:solidFill>
                  <a:ea typeface="Times New Roman" panose="02020603050405020304" pitchFamily="18" charset="0"/>
                </a:rPr>
                <a:t> </a:t>
              </a:r>
              <a:r>
                <a:rPr lang="en-US" sz="1200" dirty="0" smtClean="0">
                  <a:solidFill>
                    <a:schemeClr val="bg1">
                      <a:lumMod val="65000"/>
                    </a:schemeClr>
                  </a:solidFill>
                  <a:ea typeface="Times New Roman" panose="02020603050405020304" pitchFamily="18" charset="0"/>
                </a:rPr>
                <a:t>nisi</a:t>
              </a:r>
              <a:r>
                <a:rPr lang="id-ID" sz="1200" dirty="0" smtClean="0">
                  <a:solidFill>
                    <a:schemeClr val="bg1">
                      <a:lumMod val="65000"/>
                    </a:schemeClr>
                  </a:solidFill>
                  <a:ea typeface="Times New Roman" panose="02020603050405020304" pitchFamily="18" charset="0"/>
                </a:rPr>
                <a:t>.</a:t>
              </a:r>
              <a:endParaRPr lang="en-US" sz="1200" dirty="0" smtClean="0">
                <a:solidFill>
                  <a:schemeClr val="bg1">
                    <a:lumMod val="65000"/>
                  </a:schemeClr>
                </a:solidFill>
                <a:ea typeface="Times New Roman" panose="02020603050405020304" pitchFamily="18" charset="0"/>
              </a:endParaRPr>
            </a:p>
          </p:txBody>
        </p:sp>
        <p:grpSp>
          <p:nvGrpSpPr>
            <p:cNvPr id="190" name="Group 189"/>
            <p:cNvGrpSpPr/>
            <p:nvPr/>
          </p:nvGrpSpPr>
          <p:grpSpPr>
            <a:xfrm>
              <a:off x="944632" y="4180798"/>
              <a:ext cx="890463" cy="903342"/>
              <a:chOff x="923523" y="4574850"/>
              <a:chExt cx="890463" cy="903342"/>
            </a:xfrm>
          </p:grpSpPr>
          <p:sp>
            <p:nvSpPr>
              <p:cNvPr id="206" name="Oval 205"/>
              <p:cNvSpPr/>
              <p:nvPr/>
            </p:nvSpPr>
            <p:spPr>
              <a:xfrm>
                <a:off x="923523" y="4600608"/>
                <a:ext cx="877584" cy="877584"/>
              </a:xfrm>
              <a:prstGeom prst="ellipse">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latin typeface="Sosa" pitchFamily="2" charset="0"/>
                </a:endParaRPr>
              </a:p>
            </p:txBody>
          </p:sp>
          <p:sp>
            <p:nvSpPr>
              <p:cNvPr id="207" name="Oval 206"/>
              <p:cNvSpPr/>
              <p:nvPr/>
            </p:nvSpPr>
            <p:spPr>
              <a:xfrm>
                <a:off x="936402" y="4574850"/>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4800" dirty="0" smtClean="0">
                    <a:solidFill>
                      <a:schemeClr val="bg1"/>
                    </a:solidFill>
                    <a:latin typeface="Sosa" pitchFamily="2" charset="0"/>
                  </a:rPr>
                  <a:t>[</a:t>
                </a:r>
                <a:endParaRPr lang="en-US" sz="4800" dirty="0">
                  <a:solidFill>
                    <a:schemeClr val="bg1"/>
                  </a:solidFill>
                  <a:latin typeface="Sosa" pitchFamily="2" charset="0"/>
                </a:endParaRPr>
              </a:p>
            </p:txBody>
          </p:sp>
        </p:grpSp>
        <p:grpSp>
          <p:nvGrpSpPr>
            <p:cNvPr id="191" name="Group 190"/>
            <p:cNvGrpSpPr/>
            <p:nvPr/>
          </p:nvGrpSpPr>
          <p:grpSpPr>
            <a:xfrm>
              <a:off x="1953641" y="4208018"/>
              <a:ext cx="890463" cy="903342"/>
              <a:chOff x="923523" y="4574850"/>
              <a:chExt cx="890463" cy="903342"/>
            </a:xfrm>
          </p:grpSpPr>
          <p:sp>
            <p:nvSpPr>
              <p:cNvPr id="204" name="Oval 203"/>
              <p:cNvSpPr/>
              <p:nvPr/>
            </p:nvSpPr>
            <p:spPr>
              <a:xfrm>
                <a:off x="923523" y="4600608"/>
                <a:ext cx="877584" cy="877584"/>
              </a:xfrm>
              <a:prstGeom prst="ellipse">
                <a:avLst/>
              </a:prstGeom>
              <a:solidFill>
                <a:schemeClr val="accent4"/>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latin typeface="Sosa" pitchFamily="2" charset="0"/>
                </a:endParaRPr>
              </a:p>
            </p:txBody>
          </p:sp>
          <p:sp>
            <p:nvSpPr>
              <p:cNvPr id="205" name="Oval 204"/>
              <p:cNvSpPr/>
              <p:nvPr/>
            </p:nvSpPr>
            <p:spPr>
              <a:xfrm>
                <a:off x="936402" y="4574850"/>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4800" dirty="0" smtClean="0">
                    <a:solidFill>
                      <a:schemeClr val="bg1"/>
                    </a:solidFill>
                    <a:latin typeface="Sosa" pitchFamily="2" charset="0"/>
                  </a:rPr>
                  <a:t>L</a:t>
                </a:r>
                <a:endParaRPr lang="en-US" sz="4800" dirty="0">
                  <a:solidFill>
                    <a:schemeClr val="bg1"/>
                  </a:solidFill>
                  <a:latin typeface="Sosa" pitchFamily="2" charset="0"/>
                </a:endParaRPr>
              </a:p>
            </p:txBody>
          </p:sp>
        </p:grpSp>
        <p:grpSp>
          <p:nvGrpSpPr>
            <p:cNvPr id="192" name="Group 191"/>
            <p:cNvGrpSpPr/>
            <p:nvPr/>
          </p:nvGrpSpPr>
          <p:grpSpPr>
            <a:xfrm>
              <a:off x="2946957" y="4208018"/>
              <a:ext cx="890463" cy="903342"/>
              <a:chOff x="5185401" y="4853098"/>
              <a:chExt cx="890463" cy="903342"/>
            </a:xfrm>
          </p:grpSpPr>
          <p:grpSp>
            <p:nvGrpSpPr>
              <p:cNvPr id="200" name="Group 199"/>
              <p:cNvGrpSpPr/>
              <p:nvPr/>
            </p:nvGrpSpPr>
            <p:grpSpPr>
              <a:xfrm>
                <a:off x="5185401" y="4853098"/>
                <a:ext cx="890463" cy="903342"/>
                <a:chOff x="923523" y="4574850"/>
                <a:chExt cx="890463" cy="903342"/>
              </a:xfrm>
            </p:grpSpPr>
            <p:sp>
              <p:nvSpPr>
                <p:cNvPr id="202" name="Oval 201"/>
                <p:cNvSpPr/>
                <p:nvPr/>
              </p:nvSpPr>
              <p:spPr>
                <a:xfrm>
                  <a:off x="923523" y="4600608"/>
                  <a:ext cx="877584" cy="877584"/>
                </a:xfrm>
                <a:prstGeom prst="ellipse">
                  <a:avLst/>
                </a:prstGeom>
                <a:solidFill>
                  <a:schemeClr val="accent6"/>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latin typeface="Sosa" pitchFamily="2" charset="0"/>
                  </a:endParaRPr>
                </a:p>
              </p:txBody>
            </p:sp>
            <p:sp>
              <p:nvSpPr>
                <p:cNvPr id="203" name="Oval 202"/>
                <p:cNvSpPr/>
                <p:nvPr/>
              </p:nvSpPr>
              <p:spPr>
                <a:xfrm>
                  <a:off x="936402" y="4574850"/>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bg1"/>
                    </a:solidFill>
                    <a:latin typeface="Sosa" pitchFamily="2" charset="0"/>
                  </a:endParaRPr>
                </a:p>
              </p:txBody>
            </p:sp>
          </p:grpSp>
          <p:sp>
            <p:nvSpPr>
              <p:cNvPr id="201" name="Rectangle 5"/>
              <p:cNvSpPr>
                <a:spLocks noChangeArrowheads="1"/>
              </p:cNvSpPr>
              <p:nvPr/>
            </p:nvSpPr>
            <p:spPr bwMode="auto">
              <a:xfrm>
                <a:off x="5251604" y="4899685"/>
                <a:ext cx="811381"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lang="id-ID" sz="4800" dirty="0" smtClean="0">
                    <a:solidFill>
                      <a:schemeClr val="bg1">
                        <a:lumMod val="95000"/>
                      </a:schemeClr>
                    </a:solidFill>
                    <a:latin typeface="Sosa" pitchFamily="2" charset="0"/>
                  </a:rPr>
                  <a:t>s</a:t>
                </a:r>
                <a:r>
                  <a:rPr kumimoji="0" lang="en-US" sz="4800" b="0" i="0" u="none" strike="noStrike" cap="none" normalizeH="0" baseline="0" dirty="0" smtClean="0">
                    <a:ln>
                      <a:noFill/>
                    </a:ln>
                    <a:solidFill>
                      <a:schemeClr val="bg1">
                        <a:lumMod val="95000"/>
                      </a:schemeClr>
                    </a:solidFill>
                    <a:effectLst/>
                    <a:latin typeface="Sosa" pitchFamily="2" charset="0"/>
                  </a:rPr>
                  <a:t> </a:t>
                </a:r>
              </a:p>
            </p:txBody>
          </p:sp>
        </p:grpSp>
        <p:grpSp>
          <p:nvGrpSpPr>
            <p:cNvPr id="193" name="Group 192"/>
            <p:cNvGrpSpPr/>
            <p:nvPr/>
          </p:nvGrpSpPr>
          <p:grpSpPr>
            <a:xfrm>
              <a:off x="3940273" y="4180798"/>
              <a:ext cx="890463" cy="903342"/>
              <a:chOff x="5185401" y="4853098"/>
              <a:chExt cx="890463" cy="903342"/>
            </a:xfrm>
          </p:grpSpPr>
          <p:grpSp>
            <p:nvGrpSpPr>
              <p:cNvPr id="196" name="Group 195"/>
              <p:cNvGrpSpPr/>
              <p:nvPr/>
            </p:nvGrpSpPr>
            <p:grpSpPr>
              <a:xfrm>
                <a:off x="5185401" y="4853098"/>
                <a:ext cx="890463" cy="903342"/>
                <a:chOff x="923523" y="4574850"/>
                <a:chExt cx="890463" cy="903342"/>
              </a:xfrm>
            </p:grpSpPr>
            <p:sp>
              <p:nvSpPr>
                <p:cNvPr id="198" name="Oval 197"/>
                <p:cNvSpPr/>
                <p:nvPr/>
              </p:nvSpPr>
              <p:spPr>
                <a:xfrm>
                  <a:off x="923523" y="4600608"/>
                  <a:ext cx="877584" cy="877584"/>
                </a:xfrm>
                <a:prstGeom prst="ellipse">
                  <a:avLst/>
                </a:prstGeom>
                <a:solidFill>
                  <a:schemeClr val="tx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latin typeface="Sosa" pitchFamily="2" charset="0"/>
                  </a:endParaRPr>
                </a:p>
              </p:txBody>
            </p:sp>
            <p:sp>
              <p:nvSpPr>
                <p:cNvPr id="199" name="Oval 198"/>
                <p:cNvSpPr/>
                <p:nvPr/>
              </p:nvSpPr>
              <p:spPr>
                <a:xfrm>
                  <a:off x="936402" y="4574850"/>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bg1"/>
                    </a:solidFill>
                    <a:latin typeface="Sosa" pitchFamily="2" charset="0"/>
                  </a:endParaRPr>
                </a:p>
              </p:txBody>
            </p:sp>
          </p:grpSp>
          <p:sp>
            <p:nvSpPr>
              <p:cNvPr id="197" name="Rectangle 5"/>
              <p:cNvSpPr>
                <a:spLocks noChangeArrowheads="1"/>
              </p:cNvSpPr>
              <p:nvPr/>
            </p:nvSpPr>
            <p:spPr bwMode="auto">
              <a:xfrm>
                <a:off x="5251604" y="4899685"/>
                <a:ext cx="811381"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lang="id-ID" sz="4800" dirty="0" smtClean="0">
                    <a:solidFill>
                      <a:schemeClr val="bg1">
                        <a:lumMod val="95000"/>
                      </a:schemeClr>
                    </a:solidFill>
                    <a:latin typeface="Sosa" pitchFamily="2" charset="0"/>
                  </a:rPr>
                  <a:t>a</a:t>
                </a:r>
                <a:r>
                  <a:rPr kumimoji="0" lang="en-US" sz="4800" b="0" i="0" u="none" strike="noStrike" cap="none" normalizeH="0" baseline="0" dirty="0" smtClean="0">
                    <a:ln>
                      <a:noFill/>
                    </a:ln>
                    <a:solidFill>
                      <a:schemeClr val="bg1">
                        <a:lumMod val="95000"/>
                      </a:schemeClr>
                    </a:solidFill>
                    <a:effectLst/>
                    <a:latin typeface="Sosa" pitchFamily="2" charset="0"/>
                  </a:rPr>
                  <a:t> </a:t>
                </a:r>
              </a:p>
            </p:txBody>
          </p:sp>
        </p:grpSp>
        <p:sp>
          <p:nvSpPr>
            <p:cNvPr id="194" name="Content Placeholder 2"/>
            <p:cNvSpPr txBox="1">
              <a:spLocks/>
            </p:cNvSpPr>
            <p:nvPr/>
          </p:nvSpPr>
          <p:spPr>
            <a:xfrm>
              <a:off x="745050" y="5210763"/>
              <a:ext cx="2830012" cy="118036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solidFill>
                    <a:schemeClr val="accent1"/>
                  </a:solidFill>
                </a:rPr>
                <a:t>Enviromental </a:t>
              </a:r>
              <a:r>
                <a:rPr lang="en-US" b="1" dirty="0" smtClean="0"/>
                <a:t/>
              </a:r>
              <a:br>
                <a:rPr lang="en-US" b="1" dirty="0" smtClean="0"/>
              </a:br>
              <a:r>
                <a:rPr lang="en-US" sz="1100" dirty="0" smtClean="0"/>
                <a:t>Lorem ipsum dolor sit amet, consectetur adipiscing elit. Curabitur elementum posuere pretium. Quisque nibh dolor, dignissim ac dignissim ut, luctus ac urna. Aliquam aliquet non massa quis tincidunt.</a:t>
              </a:r>
              <a:endParaRPr lang="en-US" sz="1100" dirty="0"/>
            </a:p>
          </p:txBody>
        </p:sp>
        <p:sp>
          <p:nvSpPr>
            <p:cNvPr id="195" name="Content Placeholder 2"/>
            <p:cNvSpPr txBox="1">
              <a:spLocks/>
            </p:cNvSpPr>
            <p:nvPr/>
          </p:nvSpPr>
          <p:spPr>
            <a:xfrm>
              <a:off x="3903675" y="5217239"/>
              <a:ext cx="2830012" cy="118036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solidFill>
                    <a:schemeClr val="accent1"/>
                  </a:solidFill>
                </a:rPr>
                <a:t>Green Design </a:t>
              </a:r>
              <a:r>
                <a:rPr lang="en-US" b="1" dirty="0" smtClean="0">
                  <a:solidFill>
                    <a:schemeClr val="accent1"/>
                  </a:solidFill>
                </a:rPr>
                <a:t/>
              </a:r>
              <a:br>
                <a:rPr lang="en-US" b="1" dirty="0" smtClean="0">
                  <a:solidFill>
                    <a:schemeClr val="accent1"/>
                  </a:solidFill>
                </a:rPr>
              </a:br>
              <a:r>
                <a:rPr lang="en-US" sz="1100" dirty="0" smtClean="0"/>
                <a:t>Lorem ipsum dolor sit amet, consectetur adipiscing elit. Curabitur elementum posuere pretium. Quisque nibh dolor, dignissim ac dignissim ut, luctus ac urna. Aliquam aliquet non massa quis tincidunt.</a:t>
              </a:r>
              <a:endParaRPr lang="en-US" sz="1100" dirty="0"/>
            </a:p>
          </p:txBody>
        </p:sp>
      </p:grpSp>
    </p:spTree>
    <p:extLst>
      <p:ext uri="{BB962C8B-B14F-4D97-AF65-F5344CB8AC3E}">
        <p14:creationId xmlns:p14="http://schemas.microsoft.com/office/powerpoint/2010/main" val="42333072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200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0-#ppt_w/2"/>
                                          </p:val>
                                        </p:tav>
                                        <p:tav tm="100000">
                                          <p:val>
                                            <p:strVal val="#ppt_x"/>
                                          </p:val>
                                        </p:tav>
                                      </p:tavLst>
                                    </p:anim>
                                    <p:anim calcmode="lin" valueType="num">
                                      <p:cBhvr additive="base">
                                        <p:cTn id="18" dur="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8"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7" name="Rectangle 6"/>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64</a:t>
            </a:fld>
            <a:endParaRPr lang="en-US" sz="1200" dirty="0">
              <a:solidFill>
                <a:schemeClr val="bg1"/>
              </a:solidFill>
            </a:endParaRPr>
          </a:p>
        </p:txBody>
      </p:sp>
      <p:sp>
        <p:nvSpPr>
          <p:cNvPr id="8" name="TextBox 7"/>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sp>
        <p:nvSpPr>
          <p:cNvPr id="2" name="Rectangle 1"/>
          <p:cNvSpPr/>
          <p:nvPr/>
        </p:nvSpPr>
        <p:spPr>
          <a:xfrm>
            <a:off x="2595282" y="2232212"/>
            <a:ext cx="6750424" cy="2810436"/>
          </a:xfrm>
          <a:prstGeom prst="rect">
            <a:avLst/>
          </a:prstGeom>
          <a:solidFill>
            <a:schemeClr val="accent3">
              <a:alpha val="65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3"/>
          <p:cNvSpPr>
            <a:spLocks/>
          </p:cNvSpPr>
          <p:nvPr/>
        </p:nvSpPr>
        <p:spPr bwMode="auto">
          <a:xfrm>
            <a:off x="3344114" y="2994773"/>
            <a:ext cx="5195888" cy="149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a:lnSpc>
                <a:spcPct val="70000"/>
              </a:lnSpc>
            </a:pPr>
            <a:r>
              <a:rPr lang="id-ID" sz="5600" smtClean="0">
                <a:solidFill>
                  <a:srgbClr val="FFFFFF"/>
                </a:solidFill>
                <a:latin typeface="Bebas Neue" charset="0"/>
                <a:ea typeface="ＭＳ Ｐゴシック" charset="0"/>
                <a:cs typeface="Bebas Neue" charset="0"/>
                <a:sym typeface="Bebas Neue" charset="0"/>
              </a:rPr>
              <a:t>Work with</a:t>
            </a:r>
            <a:endParaRPr lang="en-US" sz="5600" dirty="0">
              <a:solidFill>
                <a:srgbClr val="FFFFFF"/>
              </a:solidFill>
              <a:latin typeface="Bebas Neue" charset="0"/>
              <a:ea typeface="ＭＳ Ｐゴシック" charset="0"/>
              <a:cs typeface="Bebas Neue" charset="0"/>
              <a:sym typeface="Bebas Neue" charset="0"/>
            </a:endParaRPr>
          </a:p>
          <a:p>
            <a:pPr algn="ctr">
              <a:lnSpc>
                <a:spcPct val="70000"/>
              </a:lnSpc>
            </a:pPr>
            <a:r>
              <a:rPr lang="id-ID" sz="5600" smtClean="0">
                <a:solidFill>
                  <a:schemeClr val="bg1"/>
                </a:solidFill>
                <a:latin typeface="Bebas Neue" charset="0"/>
                <a:ea typeface="ＭＳ Ｐゴシック" charset="0"/>
                <a:cs typeface="Bebas Neue" charset="0"/>
                <a:sym typeface="Bebas Neue" charset="0"/>
              </a:rPr>
              <a:t>Smart art graphic</a:t>
            </a:r>
            <a:endParaRPr lang="en-US" sz="5600" dirty="0">
              <a:solidFill>
                <a:schemeClr val="bg1"/>
              </a:solidFill>
              <a:latin typeface="Bebas Neue" charset="0"/>
              <a:ea typeface="ＭＳ Ｐゴシック" charset="0"/>
              <a:cs typeface="Bebas Neue" charset="0"/>
              <a:sym typeface="Bebas Neue" charset="0"/>
            </a:endParaRPr>
          </a:p>
        </p:txBody>
      </p:sp>
      <p:grpSp>
        <p:nvGrpSpPr>
          <p:cNvPr id="10" name="Group 9"/>
          <p:cNvGrpSpPr/>
          <p:nvPr/>
        </p:nvGrpSpPr>
        <p:grpSpPr>
          <a:xfrm>
            <a:off x="3938561" y="2914243"/>
            <a:ext cx="4125191" cy="1499755"/>
            <a:chOff x="2580409" y="1986395"/>
            <a:chExt cx="4125191" cy="1499755"/>
          </a:xfrm>
        </p:grpSpPr>
        <p:cxnSp>
          <p:nvCxnSpPr>
            <p:cNvPr id="11" name="Straight Connector 10"/>
            <p:cNvCxnSpPr/>
            <p:nvPr/>
          </p:nvCxnSpPr>
          <p:spPr>
            <a:xfrm>
              <a:off x="2580409" y="3486150"/>
              <a:ext cx="41148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2590800" y="1986395"/>
              <a:ext cx="41148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2197308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250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1+#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0-#ppt_w/2"/>
                                          </p:val>
                                        </p:tav>
                                        <p:tav tm="100000">
                                          <p:val>
                                            <p:strVal val="#ppt_x"/>
                                          </p:val>
                                        </p:tav>
                                      </p:tavLst>
                                    </p:anim>
                                    <p:anim calcmode="lin" valueType="num">
                                      <p:cBhvr additive="base">
                                        <p:cTn id="12" dur="500" fill="hold"/>
                                        <p:tgtEl>
                                          <p:spTgt spid="8"/>
                                        </p:tgtEl>
                                        <p:attrNameLst>
                                          <p:attrName>ppt_y</p:attrName>
                                        </p:attrNameLst>
                                      </p:cBhvr>
                                      <p:tavLst>
                                        <p:tav tm="0">
                                          <p:val>
                                            <p:strVal val="#ppt_y"/>
                                          </p:val>
                                        </p:tav>
                                        <p:tav tm="100000">
                                          <p:val>
                                            <p:strVal val="#ppt_y"/>
                                          </p:val>
                                        </p:tav>
                                      </p:tavLst>
                                    </p:anim>
                                  </p:childTnLst>
                                </p:cTn>
                              </p:par>
                              <p:par>
                                <p:cTn id="13" presetID="12" presetClass="entr" presetSubtype="1"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slide(fromTop)">
                                      <p:cBhvr>
                                        <p:cTn id="15" dur="500"/>
                                        <p:tgtEl>
                                          <p:spTgt spid="9"/>
                                        </p:tgtEl>
                                      </p:cBhvr>
                                    </p:animEffect>
                                  </p:childTnLst>
                                </p:cTn>
                              </p:par>
                              <p:par>
                                <p:cTn id="16" presetID="29" presetClass="entr" presetSubtype="0" fill="hold" nodeType="withEffect">
                                  <p:stCondLst>
                                    <p:cond delay="700"/>
                                  </p:stCondLst>
                                  <p:childTnLst>
                                    <p:set>
                                      <p:cBhvr>
                                        <p:cTn id="17" dur="1" fill="hold">
                                          <p:stCondLst>
                                            <p:cond delay="0"/>
                                          </p:stCondLst>
                                        </p:cTn>
                                        <p:tgtEl>
                                          <p:spTgt spid="10"/>
                                        </p:tgtEl>
                                        <p:attrNameLst>
                                          <p:attrName>style.visibility</p:attrName>
                                        </p:attrNameLst>
                                      </p:cBhvr>
                                      <p:to>
                                        <p:strVal val="visible"/>
                                      </p:to>
                                    </p:set>
                                    <p:anim calcmode="lin" valueType="num">
                                      <p:cBhvr>
                                        <p:cTn id="18" dur="1000" fill="hold"/>
                                        <p:tgtEl>
                                          <p:spTgt spid="10"/>
                                        </p:tgtEl>
                                        <p:attrNameLst>
                                          <p:attrName>ppt_x</p:attrName>
                                        </p:attrNameLst>
                                      </p:cBhvr>
                                      <p:tavLst>
                                        <p:tav tm="0">
                                          <p:val>
                                            <p:strVal val="#ppt_x-.2"/>
                                          </p:val>
                                        </p:tav>
                                        <p:tav tm="100000">
                                          <p:val>
                                            <p:strVal val="#ppt_x"/>
                                          </p:val>
                                        </p:tav>
                                      </p:tavLst>
                                    </p:anim>
                                    <p:anim calcmode="lin" valueType="num">
                                      <p:cBhvr>
                                        <p:cTn id="19" dur="1000" fill="hold"/>
                                        <p:tgtEl>
                                          <p:spTgt spid="10"/>
                                        </p:tgtEl>
                                        <p:attrNameLst>
                                          <p:attrName>ppt_y</p:attrName>
                                        </p:attrNameLst>
                                      </p:cBhvr>
                                      <p:tavLst>
                                        <p:tav tm="0">
                                          <p:val>
                                            <p:strVal val="#ppt_y"/>
                                          </p:val>
                                        </p:tav>
                                        <p:tav tm="100000">
                                          <p:val>
                                            <p:strVal val="#ppt_y"/>
                                          </p:val>
                                        </p:tav>
                                      </p:tavLst>
                                    </p:anim>
                                    <p:animEffect transition="in" filter="wipe(right)" prLst="gradientSize: 0.1">
                                      <p:cBhvr>
                                        <p:cTn id="20"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 grpId="0"/>
      <p:bldP spid="9"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65</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Circle Step</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sp>
        <p:nvSpPr>
          <p:cNvPr id="8" name="TextBox 7"/>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sp>
        <p:nvSpPr>
          <p:cNvPr id="9" name="Freeform 7"/>
          <p:cNvSpPr>
            <a:spLocks/>
          </p:cNvSpPr>
          <p:nvPr/>
        </p:nvSpPr>
        <p:spPr bwMode="auto">
          <a:xfrm>
            <a:off x="8429142" y="2911098"/>
            <a:ext cx="1498038" cy="746760"/>
          </a:xfrm>
          <a:custGeom>
            <a:avLst/>
            <a:gdLst>
              <a:gd name="T0" fmla="*/ 210 w 421"/>
              <a:gd name="T1" fmla="*/ 57 h 210"/>
              <a:gd name="T2" fmla="*/ 364 w 421"/>
              <a:gd name="T3" fmla="*/ 210 h 210"/>
              <a:gd name="T4" fmla="*/ 421 w 421"/>
              <a:gd name="T5" fmla="*/ 210 h 210"/>
              <a:gd name="T6" fmla="*/ 210 w 421"/>
              <a:gd name="T7" fmla="*/ 0 h 210"/>
              <a:gd name="T8" fmla="*/ 0 w 421"/>
              <a:gd name="T9" fmla="*/ 210 h 210"/>
              <a:gd name="T10" fmla="*/ 57 w 421"/>
              <a:gd name="T11" fmla="*/ 210 h 210"/>
              <a:gd name="T12" fmla="*/ 210 w 421"/>
              <a:gd name="T13" fmla="*/ 57 h 210"/>
            </a:gdLst>
            <a:ahLst/>
            <a:cxnLst>
              <a:cxn ang="0">
                <a:pos x="T0" y="T1"/>
              </a:cxn>
              <a:cxn ang="0">
                <a:pos x="T2" y="T3"/>
              </a:cxn>
              <a:cxn ang="0">
                <a:pos x="T4" y="T5"/>
              </a:cxn>
              <a:cxn ang="0">
                <a:pos x="T6" y="T7"/>
              </a:cxn>
              <a:cxn ang="0">
                <a:pos x="T8" y="T9"/>
              </a:cxn>
              <a:cxn ang="0">
                <a:pos x="T10" y="T11"/>
              </a:cxn>
              <a:cxn ang="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0" name="Freeform 7"/>
          <p:cNvSpPr>
            <a:spLocks/>
          </p:cNvSpPr>
          <p:nvPr/>
        </p:nvSpPr>
        <p:spPr bwMode="auto">
          <a:xfrm flipV="1">
            <a:off x="7132209" y="3651264"/>
            <a:ext cx="1498038" cy="746760"/>
          </a:xfrm>
          <a:custGeom>
            <a:avLst/>
            <a:gdLst>
              <a:gd name="T0" fmla="*/ 210 w 421"/>
              <a:gd name="T1" fmla="*/ 57 h 210"/>
              <a:gd name="T2" fmla="*/ 364 w 421"/>
              <a:gd name="T3" fmla="*/ 210 h 210"/>
              <a:gd name="T4" fmla="*/ 421 w 421"/>
              <a:gd name="T5" fmla="*/ 210 h 210"/>
              <a:gd name="T6" fmla="*/ 210 w 421"/>
              <a:gd name="T7" fmla="*/ 0 h 210"/>
              <a:gd name="T8" fmla="*/ 0 w 421"/>
              <a:gd name="T9" fmla="*/ 210 h 210"/>
              <a:gd name="T10" fmla="*/ 57 w 421"/>
              <a:gd name="T11" fmla="*/ 210 h 210"/>
              <a:gd name="T12" fmla="*/ 210 w 421"/>
              <a:gd name="T13" fmla="*/ 57 h 210"/>
            </a:gdLst>
            <a:ahLst/>
            <a:cxnLst>
              <a:cxn ang="0">
                <a:pos x="T0" y="T1"/>
              </a:cxn>
              <a:cxn ang="0">
                <a:pos x="T2" y="T3"/>
              </a:cxn>
              <a:cxn ang="0">
                <a:pos x="T4" y="T5"/>
              </a:cxn>
              <a:cxn ang="0">
                <a:pos x="T6" y="T7"/>
              </a:cxn>
              <a:cxn ang="0">
                <a:pos x="T8" y="T9"/>
              </a:cxn>
              <a:cxn ang="0">
                <a:pos x="T10" y="T11"/>
              </a:cxn>
              <a:cxn ang="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1" name="Freeform 7"/>
          <p:cNvSpPr>
            <a:spLocks/>
          </p:cNvSpPr>
          <p:nvPr/>
        </p:nvSpPr>
        <p:spPr bwMode="auto">
          <a:xfrm>
            <a:off x="5831282" y="2904504"/>
            <a:ext cx="1498038" cy="746760"/>
          </a:xfrm>
          <a:custGeom>
            <a:avLst/>
            <a:gdLst>
              <a:gd name="T0" fmla="*/ 210 w 421"/>
              <a:gd name="T1" fmla="*/ 57 h 210"/>
              <a:gd name="T2" fmla="*/ 364 w 421"/>
              <a:gd name="T3" fmla="*/ 210 h 210"/>
              <a:gd name="T4" fmla="*/ 421 w 421"/>
              <a:gd name="T5" fmla="*/ 210 h 210"/>
              <a:gd name="T6" fmla="*/ 210 w 421"/>
              <a:gd name="T7" fmla="*/ 0 h 210"/>
              <a:gd name="T8" fmla="*/ 0 w 421"/>
              <a:gd name="T9" fmla="*/ 210 h 210"/>
              <a:gd name="T10" fmla="*/ 57 w 421"/>
              <a:gd name="T11" fmla="*/ 210 h 210"/>
              <a:gd name="T12" fmla="*/ 210 w 421"/>
              <a:gd name="T13" fmla="*/ 57 h 210"/>
            </a:gdLst>
            <a:ahLst/>
            <a:cxnLst>
              <a:cxn ang="0">
                <a:pos x="T0" y="T1"/>
              </a:cxn>
              <a:cxn ang="0">
                <a:pos x="T2" y="T3"/>
              </a:cxn>
              <a:cxn ang="0">
                <a:pos x="T4" y="T5"/>
              </a:cxn>
              <a:cxn ang="0">
                <a:pos x="T6" y="T7"/>
              </a:cxn>
              <a:cxn ang="0">
                <a:pos x="T8" y="T9"/>
              </a:cxn>
              <a:cxn ang="0">
                <a:pos x="T10" y="T11"/>
              </a:cxn>
              <a:cxn ang="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2" name="Freeform 7"/>
          <p:cNvSpPr>
            <a:spLocks/>
          </p:cNvSpPr>
          <p:nvPr/>
        </p:nvSpPr>
        <p:spPr bwMode="auto">
          <a:xfrm flipV="1">
            <a:off x="4530489" y="3671305"/>
            <a:ext cx="1498038" cy="746760"/>
          </a:xfrm>
          <a:custGeom>
            <a:avLst/>
            <a:gdLst>
              <a:gd name="T0" fmla="*/ 210 w 421"/>
              <a:gd name="T1" fmla="*/ 57 h 210"/>
              <a:gd name="T2" fmla="*/ 364 w 421"/>
              <a:gd name="T3" fmla="*/ 210 h 210"/>
              <a:gd name="T4" fmla="*/ 421 w 421"/>
              <a:gd name="T5" fmla="*/ 210 h 210"/>
              <a:gd name="T6" fmla="*/ 210 w 421"/>
              <a:gd name="T7" fmla="*/ 0 h 210"/>
              <a:gd name="T8" fmla="*/ 0 w 421"/>
              <a:gd name="T9" fmla="*/ 210 h 210"/>
              <a:gd name="T10" fmla="*/ 57 w 421"/>
              <a:gd name="T11" fmla="*/ 210 h 210"/>
              <a:gd name="T12" fmla="*/ 210 w 421"/>
              <a:gd name="T13" fmla="*/ 57 h 210"/>
            </a:gdLst>
            <a:ahLst/>
            <a:cxnLst>
              <a:cxn ang="0">
                <a:pos x="T0" y="T1"/>
              </a:cxn>
              <a:cxn ang="0">
                <a:pos x="T2" y="T3"/>
              </a:cxn>
              <a:cxn ang="0">
                <a:pos x="T4" y="T5"/>
              </a:cxn>
              <a:cxn ang="0">
                <a:pos x="T6" y="T7"/>
              </a:cxn>
              <a:cxn ang="0">
                <a:pos x="T8" y="T9"/>
              </a:cxn>
              <a:cxn ang="0">
                <a:pos x="T10" y="T11"/>
              </a:cxn>
              <a:cxn ang="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3" name="Freeform 7"/>
          <p:cNvSpPr>
            <a:spLocks/>
          </p:cNvSpPr>
          <p:nvPr/>
        </p:nvSpPr>
        <p:spPr bwMode="auto">
          <a:xfrm>
            <a:off x="3229293" y="2904504"/>
            <a:ext cx="1498038" cy="746760"/>
          </a:xfrm>
          <a:custGeom>
            <a:avLst/>
            <a:gdLst>
              <a:gd name="T0" fmla="*/ 210 w 421"/>
              <a:gd name="T1" fmla="*/ 57 h 210"/>
              <a:gd name="T2" fmla="*/ 364 w 421"/>
              <a:gd name="T3" fmla="*/ 210 h 210"/>
              <a:gd name="T4" fmla="*/ 421 w 421"/>
              <a:gd name="T5" fmla="*/ 210 h 210"/>
              <a:gd name="T6" fmla="*/ 210 w 421"/>
              <a:gd name="T7" fmla="*/ 0 h 210"/>
              <a:gd name="T8" fmla="*/ 0 w 421"/>
              <a:gd name="T9" fmla="*/ 210 h 210"/>
              <a:gd name="T10" fmla="*/ 57 w 421"/>
              <a:gd name="T11" fmla="*/ 210 h 210"/>
              <a:gd name="T12" fmla="*/ 210 w 421"/>
              <a:gd name="T13" fmla="*/ 57 h 210"/>
            </a:gdLst>
            <a:ahLst/>
            <a:cxnLst>
              <a:cxn ang="0">
                <a:pos x="T0" y="T1"/>
              </a:cxn>
              <a:cxn ang="0">
                <a:pos x="T2" y="T3"/>
              </a:cxn>
              <a:cxn ang="0">
                <a:pos x="T4" y="T5"/>
              </a:cxn>
              <a:cxn ang="0">
                <a:pos x="T6" y="T7"/>
              </a:cxn>
              <a:cxn ang="0">
                <a:pos x="T8" y="T9"/>
              </a:cxn>
              <a:cxn ang="0">
                <a:pos x="T10" y="T11"/>
              </a:cxn>
              <a:cxn ang="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4" name="Freeform 7"/>
          <p:cNvSpPr>
            <a:spLocks/>
          </p:cNvSpPr>
          <p:nvPr/>
        </p:nvSpPr>
        <p:spPr bwMode="auto">
          <a:xfrm>
            <a:off x="1932960" y="2924545"/>
            <a:ext cx="1498038" cy="746760"/>
          </a:xfrm>
          <a:custGeom>
            <a:avLst/>
            <a:gdLst>
              <a:gd name="T0" fmla="*/ 210 w 421"/>
              <a:gd name="T1" fmla="*/ 57 h 210"/>
              <a:gd name="T2" fmla="*/ 364 w 421"/>
              <a:gd name="T3" fmla="*/ 210 h 210"/>
              <a:gd name="T4" fmla="*/ 421 w 421"/>
              <a:gd name="T5" fmla="*/ 210 h 210"/>
              <a:gd name="T6" fmla="*/ 210 w 421"/>
              <a:gd name="T7" fmla="*/ 0 h 210"/>
              <a:gd name="T8" fmla="*/ 0 w 421"/>
              <a:gd name="T9" fmla="*/ 210 h 210"/>
              <a:gd name="T10" fmla="*/ 57 w 421"/>
              <a:gd name="T11" fmla="*/ 210 h 210"/>
              <a:gd name="T12" fmla="*/ 210 w 421"/>
              <a:gd name="T13" fmla="*/ 57 h 210"/>
            </a:gdLst>
            <a:ahLst/>
            <a:cxnLst>
              <a:cxn ang="0">
                <a:pos x="T0" y="T1"/>
              </a:cxn>
              <a:cxn ang="0">
                <a:pos x="T2" y="T3"/>
              </a:cxn>
              <a:cxn ang="0">
                <a:pos x="T4" y="T5"/>
              </a:cxn>
              <a:cxn ang="0">
                <a:pos x="T6" y="T7"/>
              </a:cxn>
              <a:cxn ang="0">
                <a:pos x="T8" y="T9"/>
              </a:cxn>
              <a:cxn ang="0">
                <a:pos x="T10" y="T11"/>
              </a:cxn>
              <a:cxn ang="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5" name="Freeform 7"/>
          <p:cNvSpPr>
            <a:spLocks/>
          </p:cNvSpPr>
          <p:nvPr/>
        </p:nvSpPr>
        <p:spPr bwMode="auto">
          <a:xfrm flipV="1">
            <a:off x="1932960" y="3671305"/>
            <a:ext cx="1498038" cy="746760"/>
          </a:xfrm>
          <a:custGeom>
            <a:avLst/>
            <a:gdLst>
              <a:gd name="T0" fmla="*/ 210 w 421"/>
              <a:gd name="T1" fmla="*/ 57 h 210"/>
              <a:gd name="T2" fmla="*/ 364 w 421"/>
              <a:gd name="T3" fmla="*/ 210 h 210"/>
              <a:gd name="T4" fmla="*/ 421 w 421"/>
              <a:gd name="T5" fmla="*/ 210 h 210"/>
              <a:gd name="T6" fmla="*/ 210 w 421"/>
              <a:gd name="T7" fmla="*/ 0 h 210"/>
              <a:gd name="T8" fmla="*/ 0 w 421"/>
              <a:gd name="T9" fmla="*/ 210 h 210"/>
              <a:gd name="T10" fmla="*/ 57 w 421"/>
              <a:gd name="T11" fmla="*/ 210 h 210"/>
              <a:gd name="T12" fmla="*/ 210 w 421"/>
              <a:gd name="T13" fmla="*/ 57 h 210"/>
            </a:gdLst>
            <a:ahLst/>
            <a:cxnLst>
              <a:cxn ang="0">
                <a:pos x="T0" y="T1"/>
              </a:cxn>
              <a:cxn ang="0">
                <a:pos x="T2" y="T3"/>
              </a:cxn>
              <a:cxn ang="0">
                <a:pos x="T4" y="T5"/>
              </a:cxn>
              <a:cxn ang="0">
                <a:pos x="T6" y="T7"/>
              </a:cxn>
              <a:cxn ang="0">
                <a:pos x="T8" y="T9"/>
              </a:cxn>
              <a:cxn ang="0">
                <a:pos x="T10" y="T11"/>
              </a:cxn>
              <a:cxn ang="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6" name="Freeform 7"/>
          <p:cNvSpPr>
            <a:spLocks/>
          </p:cNvSpPr>
          <p:nvPr/>
        </p:nvSpPr>
        <p:spPr bwMode="auto">
          <a:xfrm flipV="1">
            <a:off x="3229293" y="3651264"/>
            <a:ext cx="1498038" cy="746760"/>
          </a:xfrm>
          <a:custGeom>
            <a:avLst/>
            <a:gdLst>
              <a:gd name="T0" fmla="*/ 210 w 421"/>
              <a:gd name="T1" fmla="*/ 57 h 210"/>
              <a:gd name="T2" fmla="*/ 364 w 421"/>
              <a:gd name="T3" fmla="*/ 210 h 210"/>
              <a:gd name="T4" fmla="*/ 421 w 421"/>
              <a:gd name="T5" fmla="*/ 210 h 210"/>
              <a:gd name="T6" fmla="*/ 210 w 421"/>
              <a:gd name="T7" fmla="*/ 0 h 210"/>
              <a:gd name="T8" fmla="*/ 0 w 421"/>
              <a:gd name="T9" fmla="*/ 210 h 210"/>
              <a:gd name="T10" fmla="*/ 57 w 421"/>
              <a:gd name="T11" fmla="*/ 210 h 210"/>
              <a:gd name="T12" fmla="*/ 210 w 421"/>
              <a:gd name="T13" fmla="*/ 57 h 210"/>
            </a:gdLst>
            <a:ahLst/>
            <a:cxnLst>
              <a:cxn ang="0">
                <a:pos x="T0" y="T1"/>
              </a:cxn>
              <a:cxn ang="0">
                <a:pos x="T2" y="T3"/>
              </a:cxn>
              <a:cxn ang="0">
                <a:pos x="T4" y="T5"/>
              </a:cxn>
              <a:cxn ang="0">
                <a:pos x="T6" y="T7"/>
              </a:cxn>
              <a:cxn ang="0">
                <a:pos x="T8" y="T9"/>
              </a:cxn>
              <a:cxn ang="0">
                <a:pos x="T10" y="T11"/>
              </a:cxn>
              <a:cxn ang="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7" name="Freeform 7"/>
          <p:cNvSpPr>
            <a:spLocks/>
          </p:cNvSpPr>
          <p:nvPr/>
        </p:nvSpPr>
        <p:spPr bwMode="auto">
          <a:xfrm>
            <a:off x="4530489" y="2924545"/>
            <a:ext cx="1498038" cy="746760"/>
          </a:xfrm>
          <a:custGeom>
            <a:avLst/>
            <a:gdLst>
              <a:gd name="T0" fmla="*/ 210 w 421"/>
              <a:gd name="T1" fmla="*/ 57 h 210"/>
              <a:gd name="T2" fmla="*/ 364 w 421"/>
              <a:gd name="T3" fmla="*/ 210 h 210"/>
              <a:gd name="T4" fmla="*/ 421 w 421"/>
              <a:gd name="T5" fmla="*/ 210 h 210"/>
              <a:gd name="T6" fmla="*/ 210 w 421"/>
              <a:gd name="T7" fmla="*/ 0 h 210"/>
              <a:gd name="T8" fmla="*/ 0 w 421"/>
              <a:gd name="T9" fmla="*/ 210 h 210"/>
              <a:gd name="T10" fmla="*/ 57 w 421"/>
              <a:gd name="T11" fmla="*/ 210 h 210"/>
              <a:gd name="T12" fmla="*/ 210 w 421"/>
              <a:gd name="T13" fmla="*/ 57 h 210"/>
            </a:gdLst>
            <a:ahLst/>
            <a:cxnLst>
              <a:cxn ang="0">
                <a:pos x="T0" y="T1"/>
              </a:cxn>
              <a:cxn ang="0">
                <a:pos x="T2" y="T3"/>
              </a:cxn>
              <a:cxn ang="0">
                <a:pos x="T4" y="T5"/>
              </a:cxn>
              <a:cxn ang="0">
                <a:pos x="T6" y="T7"/>
              </a:cxn>
              <a:cxn ang="0">
                <a:pos x="T8" y="T9"/>
              </a:cxn>
              <a:cxn ang="0">
                <a:pos x="T10" y="T11"/>
              </a:cxn>
              <a:cxn ang="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8" name="Freeform 7"/>
          <p:cNvSpPr>
            <a:spLocks/>
          </p:cNvSpPr>
          <p:nvPr/>
        </p:nvSpPr>
        <p:spPr bwMode="auto">
          <a:xfrm flipV="1">
            <a:off x="5831282" y="3651264"/>
            <a:ext cx="1498038" cy="746760"/>
          </a:xfrm>
          <a:custGeom>
            <a:avLst/>
            <a:gdLst>
              <a:gd name="T0" fmla="*/ 210 w 421"/>
              <a:gd name="T1" fmla="*/ 57 h 210"/>
              <a:gd name="T2" fmla="*/ 364 w 421"/>
              <a:gd name="T3" fmla="*/ 210 h 210"/>
              <a:gd name="T4" fmla="*/ 421 w 421"/>
              <a:gd name="T5" fmla="*/ 210 h 210"/>
              <a:gd name="T6" fmla="*/ 210 w 421"/>
              <a:gd name="T7" fmla="*/ 0 h 210"/>
              <a:gd name="T8" fmla="*/ 0 w 421"/>
              <a:gd name="T9" fmla="*/ 210 h 210"/>
              <a:gd name="T10" fmla="*/ 57 w 421"/>
              <a:gd name="T11" fmla="*/ 210 h 210"/>
              <a:gd name="T12" fmla="*/ 210 w 421"/>
              <a:gd name="T13" fmla="*/ 57 h 210"/>
            </a:gdLst>
            <a:ahLst/>
            <a:cxnLst>
              <a:cxn ang="0">
                <a:pos x="T0" y="T1"/>
              </a:cxn>
              <a:cxn ang="0">
                <a:pos x="T2" y="T3"/>
              </a:cxn>
              <a:cxn ang="0">
                <a:pos x="T4" y="T5"/>
              </a:cxn>
              <a:cxn ang="0">
                <a:pos x="T6" y="T7"/>
              </a:cxn>
              <a:cxn ang="0">
                <a:pos x="T8" y="T9"/>
              </a:cxn>
              <a:cxn ang="0">
                <a:pos x="T10" y="T11"/>
              </a:cxn>
              <a:cxn ang="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9" name="Freeform 7"/>
          <p:cNvSpPr>
            <a:spLocks/>
          </p:cNvSpPr>
          <p:nvPr/>
        </p:nvSpPr>
        <p:spPr bwMode="auto">
          <a:xfrm>
            <a:off x="7132209" y="2904504"/>
            <a:ext cx="1498038" cy="746760"/>
          </a:xfrm>
          <a:custGeom>
            <a:avLst/>
            <a:gdLst>
              <a:gd name="T0" fmla="*/ 210 w 421"/>
              <a:gd name="T1" fmla="*/ 57 h 210"/>
              <a:gd name="T2" fmla="*/ 364 w 421"/>
              <a:gd name="T3" fmla="*/ 210 h 210"/>
              <a:gd name="T4" fmla="*/ 421 w 421"/>
              <a:gd name="T5" fmla="*/ 210 h 210"/>
              <a:gd name="T6" fmla="*/ 210 w 421"/>
              <a:gd name="T7" fmla="*/ 0 h 210"/>
              <a:gd name="T8" fmla="*/ 0 w 421"/>
              <a:gd name="T9" fmla="*/ 210 h 210"/>
              <a:gd name="T10" fmla="*/ 57 w 421"/>
              <a:gd name="T11" fmla="*/ 210 h 210"/>
              <a:gd name="T12" fmla="*/ 210 w 421"/>
              <a:gd name="T13" fmla="*/ 57 h 210"/>
            </a:gdLst>
            <a:ahLst/>
            <a:cxnLst>
              <a:cxn ang="0">
                <a:pos x="T0" y="T1"/>
              </a:cxn>
              <a:cxn ang="0">
                <a:pos x="T2" y="T3"/>
              </a:cxn>
              <a:cxn ang="0">
                <a:pos x="T4" y="T5"/>
              </a:cxn>
              <a:cxn ang="0">
                <a:pos x="T6" y="T7"/>
              </a:cxn>
              <a:cxn ang="0">
                <a:pos x="T8" y="T9"/>
              </a:cxn>
              <a:cxn ang="0">
                <a:pos x="T10" y="T11"/>
              </a:cxn>
              <a:cxn ang="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0" name="Freeform 7"/>
          <p:cNvSpPr>
            <a:spLocks/>
          </p:cNvSpPr>
          <p:nvPr/>
        </p:nvSpPr>
        <p:spPr bwMode="auto">
          <a:xfrm flipV="1">
            <a:off x="8429142" y="3644411"/>
            <a:ext cx="1498038" cy="746760"/>
          </a:xfrm>
          <a:custGeom>
            <a:avLst/>
            <a:gdLst>
              <a:gd name="T0" fmla="*/ 210 w 421"/>
              <a:gd name="T1" fmla="*/ 57 h 210"/>
              <a:gd name="T2" fmla="*/ 364 w 421"/>
              <a:gd name="T3" fmla="*/ 210 h 210"/>
              <a:gd name="T4" fmla="*/ 421 w 421"/>
              <a:gd name="T5" fmla="*/ 210 h 210"/>
              <a:gd name="T6" fmla="*/ 210 w 421"/>
              <a:gd name="T7" fmla="*/ 0 h 210"/>
              <a:gd name="T8" fmla="*/ 0 w 421"/>
              <a:gd name="T9" fmla="*/ 210 h 210"/>
              <a:gd name="T10" fmla="*/ 57 w 421"/>
              <a:gd name="T11" fmla="*/ 210 h 210"/>
              <a:gd name="T12" fmla="*/ 210 w 421"/>
              <a:gd name="T13" fmla="*/ 57 h 210"/>
            </a:gdLst>
            <a:ahLst/>
            <a:cxnLst>
              <a:cxn ang="0">
                <a:pos x="T0" y="T1"/>
              </a:cxn>
              <a:cxn ang="0">
                <a:pos x="T2" y="T3"/>
              </a:cxn>
              <a:cxn ang="0">
                <a:pos x="T4" y="T5"/>
              </a:cxn>
              <a:cxn ang="0">
                <a:pos x="T6" y="T7"/>
              </a:cxn>
              <a:cxn ang="0">
                <a:pos x="T8" y="T9"/>
              </a:cxn>
              <a:cxn ang="0">
                <a:pos x="T10" y="T11"/>
              </a:cxn>
              <a:cxn ang="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tx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1" name="Content Placeholder 2"/>
          <p:cNvSpPr txBox="1">
            <a:spLocks/>
          </p:cNvSpPr>
          <p:nvPr/>
        </p:nvSpPr>
        <p:spPr>
          <a:xfrm>
            <a:off x="1911400" y="2140557"/>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bg1">
                    <a:lumMod val="50000"/>
                  </a:schemeClr>
                </a:solidFill>
              </a:rPr>
              <a:t>Content here</a:t>
            </a:r>
            <a:r>
              <a:rPr lang="en-US" b="1" dirty="0" smtClean="0">
                <a:solidFill>
                  <a:schemeClr val="bg1">
                    <a:lumMod val="50000"/>
                  </a:schemeClr>
                </a:solidFill>
              </a:rPr>
              <a:t/>
            </a:r>
            <a:br>
              <a:rPr lang="en-US" b="1" dirty="0" smtClean="0">
                <a:solidFill>
                  <a:schemeClr val="bg1">
                    <a:lumMod val="50000"/>
                  </a:schemeClr>
                </a:solidFill>
              </a:rPr>
            </a:br>
            <a:r>
              <a:rPr lang="en-US" sz="1100" dirty="0" err="1" smtClean="0">
                <a:solidFill>
                  <a:schemeClr val="bg1">
                    <a:lumMod val="50000"/>
                  </a:schemeClr>
                </a:solidFill>
              </a:rPr>
              <a:t>Lorem</a:t>
            </a:r>
            <a:r>
              <a:rPr lang="en-US" sz="1100" dirty="0" smtClean="0">
                <a:solidFill>
                  <a:schemeClr val="bg1">
                    <a:lumMod val="50000"/>
                  </a:schemeClr>
                </a:solidFill>
              </a:rPr>
              <a:t> ipsum dolor sit amet, </a:t>
            </a:r>
            <a:r>
              <a:rPr lang="en-US" sz="1100" dirty="0" err="1" smtClean="0">
                <a:solidFill>
                  <a:schemeClr val="bg1">
                    <a:lumMod val="50000"/>
                  </a:schemeClr>
                </a:solidFill>
              </a:rPr>
              <a:t>adipiscing</a:t>
            </a:r>
            <a:r>
              <a:rPr lang="en-US" sz="1100" dirty="0" smtClean="0">
                <a:solidFill>
                  <a:schemeClr val="bg1">
                    <a:lumMod val="50000"/>
                  </a:schemeClr>
                </a:solidFill>
              </a:rPr>
              <a:t> elit. </a:t>
            </a:r>
            <a:endParaRPr lang="en-US" sz="1100" dirty="0">
              <a:solidFill>
                <a:schemeClr val="bg1">
                  <a:lumMod val="50000"/>
                </a:schemeClr>
              </a:solidFill>
            </a:endParaRPr>
          </a:p>
        </p:txBody>
      </p:sp>
      <p:sp>
        <p:nvSpPr>
          <p:cNvPr id="22" name="Content Placeholder 2"/>
          <p:cNvSpPr txBox="1">
            <a:spLocks/>
          </p:cNvSpPr>
          <p:nvPr/>
        </p:nvSpPr>
        <p:spPr>
          <a:xfrm>
            <a:off x="4692782" y="2140556"/>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bg1">
                    <a:lumMod val="50000"/>
                  </a:schemeClr>
                </a:solidFill>
              </a:rPr>
              <a:t>Content here</a:t>
            </a:r>
            <a:r>
              <a:rPr lang="en-US" b="1" dirty="0" smtClean="0">
                <a:solidFill>
                  <a:schemeClr val="bg1">
                    <a:lumMod val="50000"/>
                  </a:schemeClr>
                </a:solidFill>
              </a:rPr>
              <a:t/>
            </a:r>
            <a:br>
              <a:rPr lang="en-US" b="1" dirty="0" smtClean="0">
                <a:solidFill>
                  <a:schemeClr val="bg1">
                    <a:lumMod val="50000"/>
                  </a:schemeClr>
                </a:solidFill>
              </a:rPr>
            </a:br>
            <a:r>
              <a:rPr lang="en-US" sz="1100" dirty="0" smtClean="0">
                <a:solidFill>
                  <a:schemeClr val="bg1">
                    <a:lumMod val="50000"/>
                  </a:schemeClr>
                </a:solidFill>
              </a:rPr>
              <a:t>Lorem ipsum dolor sit amet, </a:t>
            </a:r>
            <a:r>
              <a:rPr lang="en-US" sz="1100" dirty="0" err="1" smtClean="0">
                <a:solidFill>
                  <a:schemeClr val="bg1">
                    <a:lumMod val="50000"/>
                  </a:schemeClr>
                </a:solidFill>
              </a:rPr>
              <a:t>adipiscing</a:t>
            </a:r>
            <a:r>
              <a:rPr lang="en-US" sz="1100" dirty="0" smtClean="0">
                <a:solidFill>
                  <a:schemeClr val="bg1">
                    <a:lumMod val="50000"/>
                  </a:schemeClr>
                </a:solidFill>
              </a:rPr>
              <a:t> elit. </a:t>
            </a:r>
            <a:endParaRPr lang="en-US" sz="1100" dirty="0">
              <a:solidFill>
                <a:schemeClr val="bg1">
                  <a:lumMod val="50000"/>
                </a:schemeClr>
              </a:solidFill>
            </a:endParaRPr>
          </a:p>
        </p:txBody>
      </p:sp>
      <p:sp>
        <p:nvSpPr>
          <p:cNvPr id="23" name="Content Placeholder 2"/>
          <p:cNvSpPr txBox="1">
            <a:spLocks/>
          </p:cNvSpPr>
          <p:nvPr/>
        </p:nvSpPr>
        <p:spPr>
          <a:xfrm>
            <a:off x="7235039" y="2136816"/>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bg1">
                    <a:lumMod val="50000"/>
                  </a:schemeClr>
                </a:solidFill>
              </a:rPr>
              <a:t>Content here</a:t>
            </a:r>
            <a:r>
              <a:rPr lang="en-US" b="1" dirty="0" smtClean="0">
                <a:solidFill>
                  <a:schemeClr val="bg1">
                    <a:lumMod val="50000"/>
                  </a:schemeClr>
                </a:solidFill>
              </a:rPr>
              <a:t/>
            </a:r>
            <a:br>
              <a:rPr lang="en-US" b="1" dirty="0" smtClean="0">
                <a:solidFill>
                  <a:schemeClr val="bg1">
                    <a:lumMod val="50000"/>
                  </a:schemeClr>
                </a:solidFill>
              </a:rPr>
            </a:br>
            <a:r>
              <a:rPr lang="en-US" sz="1100" dirty="0" smtClean="0">
                <a:solidFill>
                  <a:schemeClr val="bg1">
                    <a:lumMod val="50000"/>
                  </a:schemeClr>
                </a:solidFill>
              </a:rPr>
              <a:t>Lorem ipsum dolor sit amet, </a:t>
            </a:r>
            <a:r>
              <a:rPr lang="en-US" sz="1100" dirty="0" err="1" smtClean="0">
                <a:solidFill>
                  <a:schemeClr val="bg1">
                    <a:lumMod val="50000"/>
                  </a:schemeClr>
                </a:solidFill>
              </a:rPr>
              <a:t>adipiscing</a:t>
            </a:r>
            <a:r>
              <a:rPr lang="en-US" sz="1100" dirty="0" smtClean="0">
                <a:solidFill>
                  <a:schemeClr val="bg1">
                    <a:lumMod val="50000"/>
                  </a:schemeClr>
                </a:solidFill>
              </a:rPr>
              <a:t> elit. </a:t>
            </a:r>
            <a:endParaRPr lang="en-US" sz="1100" dirty="0">
              <a:solidFill>
                <a:schemeClr val="bg1">
                  <a:lumMod val="50000"/>
                </a:schemeClr>
              </a:solidFill>
            </a:endParaRPr>
          </a:p>
        </p:txBody>
      </p:sp>
      <p:sp>
        <p:nvSpPr>
          <p:cNvPr id="24" name="Content Placeholder 2"/>
          <p:cNvSpPr txBox="1">
            <a:spLocks/>
          </p:cNvSpPr>
          <p:nvPr/>
        </p:nvSpPr>
        <p:spPr>
          <a:xfrm>
            <a:off x="3229293" y="4502058"/>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bg1">
                    <a:lumMod val="50000"/>
                  </a:schemeClr>
                </a:solidFill>
              </a:rPr>
              <a:t>Content here</a:t>
            </a:r>
            <a:r>
              <a:rPr lang="en-US" b="1" dirty="0" smtClean="0">
                <a:solidFill>
                  <a:schemeClr val="bg1">
                    <a:lumMod val="50000"/>
                  </a:schemeClr>
                </a:solidFill>
              </a:rPr>
              <a:t/>
            </a:r>
            <a:br>
              <a:rPr lang="en-US" b="1" dirty="0" smtClean="0">
                <a:solidFill>
                  <a:schemeClr val="bg1">
                    <a:lumMod val="50000"/>
                  </a:schemeClr>
                </a:solidFill>
              </a:rPr>
            </a:br>
            <a:r>
              <a:rPr lang="en-US" sz="1100" dirty="0" err="1" smtClean="0">
                <a:solidFill>
                  <a:schemeClr val="bg1">
                    <a:lumMod val="50000"/>
                  </a:schemeClr>
                </a:solidFill>
              </a:rPr>
              <a:t>Lorem</a:t>
            </a:r>
            <a:r>
              <a:rPr lang="en-US" sz="1100" dirty="0" smtClean="0">
                <a:solidFill>
                  <a:schemeClr val="bg1">
                    <a:lumMod val="50000"/>
                  </a:schemeClr>
                </a:solidFill>
              </a:rPr>
              <a:t> ipsum dolor sit amet, </a:t>
            </a:r>
            <a:r>
              <a:rPr lang="en-US" sz="1100" dirty="0" err="1" smtClean="0">
                <a:solidFill>
                  <a:schemeClr val="bg1">
                    <a:lumMod val="50000"/>
                  </a:schemeClr>
                </a:solidFill>
              </a:rPr>
              <a:t>adipiscing</a:t>
            </a:r>
            <a:r>
              <a:rPr lang="en-US" sz="1100" dirty="0" smtClean="0">
                <a:solidFill>
                  <a:schemeClr val="bg1">
                    <a:lumMod val="50000"/>
                  </a:schemeClr>
                </a:solidFill>
              </a:rPr>
              <a:t> elit. </a:t>
            </a:r>
            <a:endParaRPr lang="en-US" sz="1100" dirty="0">
              <a:solidFill>
                <a:schemeClr val="bg1">
                  <a:lumMod val="50000"/>
                </a:schemeClr>
              </a:solidFill>
            </a:endParaRPr>
          </a:p>
        </p:txBody>
      </p:sp>
      <p:sp>
        <p:nvSpPr>
          <p:cNvPr id="25" name="Content Placeholder 2"/>
          <p:cNvSpPr txBox="1">
            <a:spLocks/>
          </p:cNvSpPr>
          <p:nvPr/>
        </p:nvSpPr>
        <p:spPr>
          <a:xfrm>
            <a:off x="5867839" y="4502058"/>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bg1">
                    <a:lumMod val="50000"/>
                  </a:schemeClr>
                </a:solidFill>
              </a:rPr>
              <a:t>Content here</a:t>
            </a:r>
            <a:r>
              <a:rPr lang="en-US" b="1" dirty="0" smtClean="0">
                <a:solidFill>
                  <a:schemeClr val="bg1">
                    <a:lumMod val="50000"/>
                  </a:schemeClr>
                </a:solidFill>
              </a:rPr>
              <a:t/>
            </a:r>
            <a:br>
              <a:rPr lang="en-US" b="1" dirty="0" smtClean="0">
                <a:solidFill>
                  <a:schemeClr val="bg1">
                    <a:lumMod val="50000"/>
                  </a:schemeClr>
                </a:solidFill>
              </a:rPr>
            </a:br>
            <a:r>
              <a:rPr lang="en-US" sz="1100" dirty="0" err="1" smtClean="0">
                <a:solidFill>
                  <a:schemeClr val="bg1">
                    <a:lumMod val="50000"/>
                  </a:schemeClr>
                </a:solidFill>
              </a:rPr>
              <a:t>Lorem</a:t>
            </a:r>
            <a:r>
              <a:rPr lang="en-US" sz="1100" dirty="0" smtClean="0">
                <a:solidFill>
                  <a:schemeClr val="bg1">
                    <a:lumMod val="50000"/>
                  </a:schemeClr>
                </a:solidFill>
              </a:rPr>
              <a:t> ipsum dolor sit amet, </a:t>
            </a:r>
            <a:r>
              <a:rPr lang="en-US" sz="1100" dirty="0" err="1" smtClean="0">
                <a:solidFill>
                  <a:schemeClr val="bg1">
                    <a:lumMod val="50000"/>
                  </a:schemeClr>
                </a:solidFill>
              </a:rPr>
              <a:t>adipiscing</a:t>
            </a:r>
            <a:r>
              <a:rPr lang="en-US" sz="1100" dirty="0" smtClean="0">
                <a:solidFill>
                  <a:schemeClr val="bg1">
                    <a:lumMod val="50000"/>
                  </a:schemeClr>
                </a:solidFill>
              </a:rPr>
              <a:t> elit. </a:t>
            </a:r>
            <a:endParaRPr lang="en-US" sz="1100" dirty="0">
              <a:solidFill>
                <a:schemeClr val="bg1">
                  <a:lumMod val="50000"/>
                </a:schemeClr>
              </a:solidFill>
            </a:endParaRPr>
          </a:p>
        </p:txBody>
      </p:sp>
      <p:sp>
        <p:nvSpPr>
          <p:cNvPr id="26" name="Content Placeholder 2"/>
          <p:cNvSpPr txBox="1">
            <a:spLocks/>
          </p:cNvSpPr>
          <p:nvPr/>
        </p:nvSpPr>
        <p:spPr>
          <a:xfrm>
            <a:off x="8517080" y="4502057"/>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bg1">
                    <a:lumMod val="50000"/>
                  </a:schemeClr>
                </a:solidFill>
              </a:rPr>
              <a:t>Content here</a:t>
            </a:r>
            <a:r>
              <a:rPr lang="en-US" b="1" dirty="0" smtClean="0">
                <a:solidFill>
                  <a:schemeClr val="bg1">
                    <a:lumMod val="50000"/>
                  </a:schemeClr>
                </a:solidFill>
              </a:rPr>
              <a:t/>
            </a:r>
            <a:br>
              <a:rPr lang="en-US" b="1" dirty="0" smtClean="0">
                <a:solidFill>
                  <a:schemeClr val="bg1">
                    <a:lumMod val="50000"/>
                  </a:schemeClr>
                </a:solidFill>
              </a:rPr>
            </a:br>
            <a:r>
              <a:rPr lang="en-US" sz="1100" dirty="0" err="1" smtClean="0">
                <a:solidFill>
                  <a:schemeClr val="bg1">
                    <a:lumMod val="50000"/>
                  </a:schemeClr>
                </a:solidFill>
              </a:rPr>
              <a:t>Lorem</a:t>
            </a:r>
            <a:r>
              <a:rPr lang="en-US" sz="1100" dirty="0" smtClean="0">
                <a:solidFill>
                  <a:schemeClr val="bg1">
                    <a:lumMod val="50000"/>
                  </a:schemeClr>
                </a:solidFill>
              </a:rPr>
              <a:t> ipsum dolor sit amet, </a:t>
            </a:r>
            <a:r>
              <a:rPr lang="en-US" sz="1100" dirty="0" err="1" smtClean="0">
                <a:solidFill>
                  <a:schemeClr val="bg1">
                    <a:lumMod val="50000"/>
                  </a:schemeClr>
                </a:solidFill>
              </a:rPr>
              <a:t>adipiscing</a:t>
            </a:r>
            <a:r>
              <a:rPr lang="en-US" sz="1100" dirty="0" smtClean="0">
                <a:solidFill>
                  <a:schemeClr val="bg1">
                    <a:lumMod val="50000"/>
                  </a:schemeClr>
                </a:solidFill>
              </a:rPr>
              <a:t> elit. </a:t>
            </a:r>
            <a:endParaRPr lang="en-US" sz="1100" dirty="0">
              <a:solidFill>
                <a:schemeClr val="bg1">
                  <a:lumMod val="50000"/>
                </a:schemeClr>
              </a:solidFill>
            </a:endParaRPr>
          </a:p>
        </p:txBody>
      </p:sp>
      <p:sp>
        <p:nvSpPr>
          <p:cNvPr id="27" name="Oval 26"/>
          <p:cNvSpPr/>
          <p:nvPr/>
        </p:nvSpPr>
        <p:spPr>
          <a:xfrm flipH="1">
            <a:off x="1676696" y="2237358"/>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smtClean="0">
                <a:solidFill>
                  <a:schemeClr val="accent2"/>
                </a:solidFill>
                <a:latin typeface="Sosa" pitchFamily="2" charset="0"/>
              </a:rPr>
              <a:t>a</a:t>
            </a:r>
            <a:endParaRPr lang="en-US" sz="2000" dirty="0">
              <a:solidFill>
                <a:schemeClr val="accent2"/>
              </a:solidFill>
              <a:latin typeface="Sosa" pitchFamily="2" charset="0"/>
            </a:endParaRPr>
          </a:p>
        </p:txBody>
      </p:sp>
      <p:sp>
        <p:nvSpPr>
          <p:cNvPr id="28" name="Oval 27"/>
          <p:cNvSpPr/>
          <p:nvPr/>
        </p:nvSpPr>
        <p:spPr>
          <a:xfrm flipH="1">
            <a:off x="2922178" y="4553443"/>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a:solidFill>
                  <a:schemeClr val="accent1"/>
                </a:solidFill>
                <a:latin typeface="Sosa" pitchFamily="2" charset="0"/>
              </a:rPr>
              <a:t>&gt;</a:t>
            </a:r>
            <a:endParaRPr lang="en-US" sz="2000" dirty="0">
              <a:solidFill>
                <a:schemeClr val="accent1"/>
              </a:solidFill>
              <a:latin typeface="Sosa" pitchFamily="2" charset="0"/>
            </a:endParaRPr>
          </a:p>
        </p:txBody>
      </p:sp>
      <p:sp>
        <p:nvSpPr>
          <p:cNvPr id="29" name="Oval 28"/>
          <p:cNvSpPr/>
          <p:nvPr/>
        </p:nvSpPr>
        <p:spPr>
          <a:xfrm flipH="1">
            <a:off x="4411908" y="2213576"/>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a:solidFill>
                  <a:schemeClr val="accent4"/>
                </a:solidFill>
                <a:latin typeface="Sosa" pitchFamily="2" charset="0"/>
              </a:rPr>
              <a:t>r</a:t>
            </a:r>
            <a:endParaRPr lang="en-US" sz="2000" dirty="0">
              <a:solidFill>
                <a:schemeClr val="accent4"/>
              </a:solidFill>
              <a:latin typeface="Sosa" pitchFamily="2" charset="0"/>
            </a:endParaRPr>
          </a:p>
        </p:txBody>
      </p:sp>
      <p:sp>
        <p:nvSpPr>
          <p:cNvPr id="30" name="Oval 29"/>
          <p:cNvSpPr/>
          <p:nvPr/>
        </p:nvSpPr>
        <p:spPr>
          <a:xfrm flipH="1">
            <a:off x="5571419" y="4553444"/>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a:solidFill>
                  <a:schemeClr val="accent6"/>
                </a:solidFill>
                <a:latin typeface="Sosa" pitchFamily="2" charset="0"/>
              </a:rPr>
              <a:t>e</a:t>
            </a:r>
            <a:endParaRPr lang="en-US" sz="2000" dirty="0">
              <a:solidFill>
                <a:schemeClr val="accent6"/>
              </a:solidFill>
              <a:latin typeface="Sosa" pitchFamily="2" charset="0"/>
            </a:endParaRPr>
          </a:p>
        </p:txBody>
      </p:sp>
      <p:sp>
        <p:nvSpPr>
          <p:cNvPr id="31" name="Oval 30"/>
          <p:cNvSpPr/>
          <p:nvPr/>
        </p:nvSpPr>
        <p:spPr>
          <a:xfrm flipH="1">
            <a:off x="6990767" y="2206853"/>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smtClean="0">
                <a:solidFill>
                  <a:srgbClr val="C00000"/>
                </a:solidFill>
                <a:latin typeface="Sosa" pitchFamily="2" charset="0"/>
              </a:rPr>
              <a:t>l</a:t>
            </a:r>
            <a:endParaRPr lang="en-US" sz="2000" dirty="0">
              <a:solidFill>
                <a:srgbClr val="C00000"/>
              </a:solidFill>
              <a:latin typeface="Sosa" pitchFamily="2" charset="0"/>
            </a:endParaRPr>
          </a:p>
        </p:txBody>
      </p:sp>
      <p:sp>
        <p:nvSpPr>
          <p:cNvPr id="32" name="Oval 31"/>
          <p:cNvSpPr/>
          <p:nvPr/>
        </p:nvSpPr>
        <p:spPr>
          <a:xfrm flipH="1">
            <a:off x="8275584" y="4553442"/>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smtClean="0">
                <a:solidFill>
                  <a:schemeClr val="tx2">
                    <a:lumMod val="60000"/>
                    <a:lumOff val="40000"/>
                  </a:schemeClr>
                </a:solidFill>
                <a:latin typeface="Sosa" pitchFamily="2" charset="0"/>
              </a:rPr>
              <a:t>3</a:t>
            </a:r>
            <a:endParaRPr lang="en-US" sz="2000" dirty="0">
              <a:solidFill>
                <a:schemeClr val="tx2">
                  <a:lumMod val="60000"/>
                  <a:lumOff val="40000"/>
                </a:schemeClr>
              </a:solidFill>
              <a:latin typeface="Sosa" pitchFamily="2" charset="0"/>
            </a:endParaRPr>
          </a:p>
        </p:txBody>
      </p:sp>
      <p:sp>
        <p:nvSpPr>
          <p:cNvPr id="33" name="Content Placeholder 2"/>
          <p:cNvSpPr txBox="1">
            <a:spLocks/>
          </p:cNvSpPr>
          <p:nvPr/>
        </p:nvSpPr>
        <p:spPr>
          <a:xfrm>
            <a:off x="1761869" y="5536908"/>
            <a:ext cx="8669799" cy="61052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100" dirty="0" smtClean="0"/>
              <a:t>Lorem ipsum dolor sit amet, </a:t>
            </a:r>
            <a:r>
              <a:rPr lang="en-US" sz="1100" b="1" dirty="0" smtClean="0"/>
              <a:t>consectetur adipiscing elit</a:t>
            </a:r>
            <a:r>
              <a:rPr lang="en-US" sz="1100" dirty="0" smtClean="0"/>
              <a:t>. Curabitur elementum posuere pretium. Quisque nibh dolor, dignissim ac dignissim ut, luctus ac urna. Aliquam aliquet non massa quis tincidunt. </a:t>
            </a:r>
            <a:r>
              <a:rPr lang="en-US" sz="1100" b="1" dirty="0" smtClean="0">
                <a:solidFill>
                  <a:schemeClr val="accent1"/>
                </a:solidFill>
              </a:rPr>
              <a:t>Mauris ullamcorper</a:t>
            </a:r>
            <a:r>
              <a:rPr lang="en-US" sz="1100" dirty="0" smtClean="0">
                <a:solidFill>
                  <a:schemeClr val="accent1"/>
                </a:solidFill>
              </a:rPr>
              <a:t> </a:t>
            </a:r>
            <a:r>
              <a:rPr lang="en-US" sz="1100" dirty="0" smtClean="0"/>
              <a:t>justo tristique dui posuere tincidunt. In nec lacus laoreet orci varius imperdiet sit amet in augue. </a:t>
            </a:r>
            <a:endParaRPr lang="en-US" sz="1100" dirty="0"/>
          </a:p>
        </p:txBody>
      </p:sp>
      <p:sp>
        <p:nvSpPr>
          <p:cNvPr id="34" name="Oval 33"/>
          <p:cNvSpPr/>
          <p:nvPr/>
        </p:nvSpPr>
        <p:spPr>
          <a:xfrm>
            <a:off x="2243187" y="3182992"/>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4800" dirty="0" smtClean="0">
                <a:solidFill>
                  <a:schemeClr val="bg1">
                    <a:lumMod val="85000"/>
                  </a:schemeClr>
                </a:solidFill>
                <a:latin typeface="Sosa" pitchFamily="2" charset="0"/>
              </a:rPr>
              <a:t>2</a:t>
            </a:r>
            <a:endParaRPr lang="en-US" sz="4800" dirty="0">
              <a:solidFill>
                <a:schemeClr val="bg1">
                  <a:lumMod val="85000"/>
                </a:schemeClr>
              </a:solidFill>
              <a:latin typeface="Sosa" pitchFamily="2" charset="0"/>
            </a:endParaRPr>
          </a:p>
        </p:txBody>
      </p:sp>
      <p:sp>
        <p:nvSpPr>
          <p:cNvPr id="35" name="Oval 34"/>
          <p:cNvSpPr/>
          <p:nvPr/>
        </p:nvSpPr>
        <p:spPr>
          <a:xfrm>
            <a:off x="3567918" y="3170476"/>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4800" dirty="0">
                <a:solidFill>
                  <a:schemeClr val="bg1">
                    <a:lumMod val="85000"/>
                  </a:schemeClr>
                </a:solidFill>
                <a:latin typeface="Sosa" pitchFamily="2" charset="0"/>
              </a:rPr>
              <a:t>3</a:t>
            </a:r>
            <a:endParaRPr lang="en-US" sz="4800" dirty="0">
              <a:solidFill>
                <a:schemeClr val="bg1">
                  <a:lumMod val="85000"/>
                </a:schemeClr>
              </a:solidFill>
              <a:latin typeface="Sosa" pitchFamily="2" charset="0"/>
            </a:endParaRPr>
          </a:p>
        </p:txBody>
      </p:sp>
      <p:sp>
        <p:nvSpPr>
          <p:cNvPr id="36" name="Oval 35"/>
          <p:cNvSpPr/>
          <p:nvPr/>
        </p:nvSpPr>
        <p:spPr>
          <a:xfrm>
            <a:off x="4862774" y="3181851"/>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4800" dirty="0">
                <a:solidFill>
                  <a:schemeClr val="bg1">
                    <a:lumMod val="85000"/>
                  </a:schemeClr>
                </a:solidFill>
                <a:latin typeface="Sosa" pitchFamily="2" charset="0"/>
              </a:rPr>
              <a:t>4</a:t>
            </a:r>
            <a:endParaRPr lang="en-US" sz="4800" dirty="0">
              <a:solidFill>
                <a:schemeClr val="bg1">
                  <a:lumMod val="85000"/>
                </a:schemeClr>
              </a:solidFill>
              <a:latin typeface="Sosa" pitchFamily="2" charset="0"/>
            </a:endParaRPr>
          </a:p>
        </p:txBody>
      </p:sp>
      <p:sp>
        <p:nvSpPr>
          <p:cNvPr id="37" name="Oval 36"/>
          <p:cNvSpPr/>
          <p:nvPr/>
        </p:nvSpPr>
        <p:spPr>
          <a:xfrm>
            <a:off x="6141508" y="3177886"/>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4800" dirty="0">
                <a:solidFill>
                  <a:schemeClr val="bg1">
                    <a:lumMod val="85000"/>
                  </a:schemeClr>
                </a:solidFill>
                <a:latin typeface="Sosa" pitchFamily="2" charset="0"/>
              </a:rPr>
              <a:t>1</a:t>
            </a:r>
            <a:endParaRPr lang="en-US" sz="4800" dirty="0">
              <a:solidFill>
                <a:schemeClr val="bg1">
                  <a:lumMod val="85000"/>
                </a:schemeClr>
              </a:solidFill>
              <a:latin typeface="Sosa" pitchFamily="2" charset="0"/>
            </a:endParaRPr>
          </a:p>
        </p:txBody>
      </p:sp>
      <p:sp>
        <p:nvSpPr>
          <p:cNvPr id="38" name="Oval 37"/>
          <p:cNvSpPr/>
          <p:nvPr/>
        </p:nvSpPr>
        <p:spPr>
          <a:xfrm>
            <a:off x="7429777" y="3170908"/>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4800" dirty="0" smtClean="0">
                <a:solidFill>
                  <a:schemeClr val="bg1">
                    <a:lumMod val="85000"/>
                  </a:schemeClr>
                </a:solidFill>
                <a:latin typeface="Sosa" pitchFamily="2" charset="0"/>
              </a:rPr>
              <a:t>9</a:t>
            </a:r>
            <a:endParaRPr lang="en-US" sz="4800" dirty="0">
              <a:solidFill>
                <a:schemeClr val="bg1">
                  <a:lumMod val="85000"/>
                </a:schemeClr>
              </a:solidFill>
              <a:latin typeface="Sosa" pitchFamily="2" charset="0"/>
            </a:endParaRPr>
          </a:p>
        </p:txBody>
      </p:sp>
      <p:sp>
        <p:nvSpPr>
          <p:cNvPr id="39" name="Oval 38"/>
          <p:cNvSpPr/>
          <p:nvPr/>
        </p:nvSpPr>
        <p:spPr>
          <a:xfrm>
            <a:off x="8730704" y="3180462"/>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4800" dirty="0" smtClean="0">
                <a:solidFill>
                  <a:schemeClr val="bg1">
                    <a:lumMod val="85000"/>
                  </a:schemeClr>
                </a:solidFill>
                <a:latin typeface="Sosa" pitchFamily="2" charset="0"/>
              </a:rPr>
              <a:t>0</a:t>
            </a:r>
            <a:endParaRPr lang="en-US" sz="4800" dirty="0">
              <a:solidFill>
                <a:schemeClr val="bg1">
                  <a:lumMod val="85000"/>
                </a:schemeClr>
              </a:solidFill>
              <a:latin typeface="Sosa" pitchFamily="2" charset="0"/>
            </a:endParaRPr>
          </a:p>
        </p:txBody>
      </p:sp>
    </p:spTree>
    <p:extLst>
      <p:ext uri="{BB962C8B-B14F-4D97-AF65-F5344CB8AC3E}">
        <p14:creationId xmlns:p14="http://schemas.microsoft.com/office/powerpoint/2010/main" val="30505029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200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0-#ppt_w/2"/>
                                          </p:val>
                                        </p:tav>
                                        <p:tav tm="100000">
                                          <p:val>
                                            <p:strVal val="#ppt_x"/>
                                          </p:val>
                                        </p:tav>
                                      </p:tavLst>
                                    </p:anim>
                                    <p:anim calcmode="lin" valueType="num">
                                      <p:cBhvr additive="base">
                                        <p:cTn id="18" dur="500" fill="hold"/>
                                        <p:tgtEl>
                                          <p:spTgt spid="8"/>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10" presetClass="entr" presetSubtype="0" fill="hold" grpId="0" nodeType="afterEffect">
                                  <p:stCondLst>
                                    <p:cond delay="0"/>
                                  </p:stCondLst>
                                  <p:childTnLst>
                                    <p:set>
                                      <p:cBhvr>
                                        <p:cTn id="21" dur="1" fill="hold">
                                          <p:stCondLst>
                                            <p:cond delay="0"/>
                                          </p:stCondLst>
                                        </p:cTn>
                                        <p:tgtEl>
                                          <p:spTgt spid="33"/>
                                        </p:tgtEl>
                                        <p:attrNameLst>
                                          <p:attrName>style.visibility</p:attrName>
                                        </p:attrNameLst>
                                      </p:cBhvr>
                                      <p:to>
                                        <p:strVal val="visible"/>
                                      </p:to>
                                    </p:set>
                                    <p:animEffect transition="in" filter="fade">
                                      <p:cBhvr>
                                        <p:cTn id="22"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8" grpId="0"/>
      <p:bldP spid="33"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66</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Profit Company</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sp>
        <p:nvSpPr>
          <p:cNvPr id="8" name="TextBox 7"/>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graphicFrame>
        <p:nvGraphicFramePr>
          <p:cNvPr id="54" name="Diagram 53"/>
          <p:cNvGraphicFramePr/>
          <p:nvPr>
            <p:extLst>
              <p:ext uri="{D42A27DB-BD31-4B8C-83A1-F6EECF244321}">
                <p14:modId xmlns:p14="http://schemas.microsoft.com/office/powerpoint/2010/main" val="2731548741"/>
              </p:ext>
            </p:extLst>
          </p:nvPr>
        </p:nvGraphicFramePr>
        <p:xfrm>
          <a:off x="2042033" y="2197421"/>
          <a:ext cx="8128000" cy="541866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55" name="Group 54"/>
          <p:cNvGrpSpPr/>
          <p:nvPr/>
        </p:nvGrpSpPr>
        <p:grpSpPr>
          <a:xfrm>
            <a:off x="3766589" y="4849318"/>
            <a:ext cx="1480516" cy="1055083"/>
            <a:chOff x="643212" y="3398474"/>
            <a:chExt cx="1480516" cy="1055083"/>
          </a:xfrm>
        </p:grpSpPr>
        <p:sp>
          <p:nvSpPr>
            <p:cNvPr id="56" name="Content Placeholder 2"/>
            <p:cNvSpPr txBox="1">
              <a:spLocks/>
            </p:cNvSpPr>
            <p:nvPr/>
          </p:nvSpPr>
          <p:spPr>
            <a:xfrm>
              <a:off x="697520" y="3902530"/>
              <a:ext cx="137190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t>Lorem ipsum dolor sit amet, consectetur adipiscing.</a:t>
              </a:r>
              <a:endParaRPr lang="en-US" sz="800" dirty="0"/>
            </a:p>
          </p:txBody>
        </p:sp>
        <p:grpSp>
          <p:nvGrpSpPr>
            <p:cNvPr id="57" name="Group 56"/>
            <p:cNvGrpSpPr/>
            <p:nvPr/>
          </p:nvGrpSpPr>
          <p:grpSpPr>
            <a:xfrm>
              <a:off x="643212" y="3398474"/>
              <a:ext cx="1480516" cy="590694"/>
              <a:chOff x="2343409" y="3651870"/>
              <a:chExt cx="1480516" cy="590694"/>
            </a:xfrm>
          </p:grpSpPr>
          <p:sp>
            <p:nvSpPr>
              <p:cNvPr id="58" name="Content Placeholder 2"/>
              <p:cNvSpPr txBox="1">
                <a:spLocks/>
              </p:cNvSpPr>
              <p:nvPr/>
            </p:nvSpPr>
            <p:spPr>
              <a:xfrm>
                <a:off x="2399260" y="3651870"/>
                <a:ext cx="1368815"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2000" dirty="0" smtClean="0">
                    <a:solidFill>
                      <a:schemeClr val="accent1"/>
                    </a:solidFill>
                    <a:latin typeface="GeosansLight" panose="02000603020000020003"/>
                  </a:rPr>
                  <a:t>$</a:t>
                </a:r>
                <a:r>
                  <a:rPr lang="id-ID" sz="2000" dirty="0" smtClean="0">
                    <a:solidFill>
                      <a:schemeClr val="accent1"/>
                    </a:solidFill>
                    <a:latin typeface="GeosansLight" panose="02000603020000020003"/>
                  </a:rPr>
                  <a:t>57</a:t>
                </a:r>
                <a:r>
                  <a:rPr lang="en-US" sz="2000" dirty="0" smtClean="0">
                    <a:solidFill>
                      <a:schemeClr val="accent1"/>
                    </a:solidFill>
                    <a:latin typeface="GeosansLight" panose="02000603020000020003"/>
                  </a:rPr>
                  <a:t>,453</a:t>
                </a:r>
                <a:endParaRPr lang="en-US" sz="2000" dirty="0">
                  <a:solidFill>
                    <a:schemeClr val="accent1"/>
                  </a:solidFill>
                  <a:latin typeface="GeosansLight" panose="02000603020000020003"/>
                </a:endParaRPr>
              </a:p>
            </p:txBody>
          </p:sp>
          <p:sp>
            <p:nvSpPr>
              <p:cNvPr id="59" name="Content Placeholder 2"/>
              <p:cNvSpPr txBox="1">
                <a:spLocks/>
              </p:cNvSpPr>
              <p:nvPr/>
            </p:nvSpPr>
            <p:spPr>
              <a:xfrm>
                <a:off x="2343409" y="3911771"/>
                <a:ext cx="1480516" cy="33079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b="1" dirty="0" smtClean="0">
                    <a:solidFill>
                      <a:schemeClr val="bg1">
                        <a:lumMod val="50000"/>
                      </a:schemeClr>
                    </a:solidFill>
                  </a:rPr>
                  <a:t>Revenue</a:t>
                </a:r>
                <a:endParaRPr lang="en-US" sz="1200" b="1" dirty="0">
                  <a:solidFill>
                    <a:schemeClr val="bg1">
                      <a:lumMod val="50000"/>
                    </a:schemeClr>
                  </a:solidFill>
                </a:endParaRPr>
              </a:p>
            </p:txBody>
          </p:sp>
        </p:grpSp>
      </p:grpSp>
      <p:grpSp>
        <p:nvGrpSpPr>
          <p:cNvPr id="60" name="Group 59"/>
          <p:cNvGrpSpPr/>
          <p:nvPr/>
        </p:nvGrpSpPr>
        <p:grpSpPr>
          <a:xfrm>
            <a:off x="2130235" y="5336135"/>
            <a:ext cx="1480516" cy="1055083"/>
            <a:chOff x="643212" y="3398474"/>
            <a:chExt cx="1480516" cy="1055083"/>
          </a:xfrm>
        </p:grpSpPr>
        <p:sp>
          <p:nvSpPr>
            <p:cNvPr id="61" name="Content Placeholder 2"/>
            <p:cNvSpPr txBox="1">
              <a:spLocks/>
            </p:cNvSpPr>
            <p:nvPr/>
          </p:nvSpPr>
          <p:spPr>
            <a:xfrm>
              <a:off x="697520" y="3902530"/>
              <a:ext cx="137190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t>Lorem ipsum dolor sit amet, consectetur adipiscing.</a:t>
              </a:r>
              <a:endParaRPr lang="en-US" sz="800" dirty="0"/>
            </a:p>
          </p:txBody>
        </p:sp>
        <p:grpSp>
          <p:nvGrpSpPr>
            <p:cNvPr id="62" name="Group 61"/>
            <p:cNvGrpSpPr/>
            <p:nvPr/>
          </p:nvGrpSpPr>
          <p:grpSpPr>
            <a:xfrm>
              <a:off x="643212" y="3398474"/>
              <a:ext cx="1480516" cy="590694"/>
              <a:chOff x="2343409" y="3651870"/>
              <a:chExt cx="1480516" cy="590694"/>
            </a:xfrm>
          </p:grpSpPr>
          <p:sp>
            <p:nvSpPr>
              <p:cNvPr id="63" name="Content Placeholder 2"/>
              <p:cNvSpPr txBox="1">
                <a:spLocks/>
              </p:cNvSpPr>
              <p:nvPr/>
            </p:nvSpPr>
            <p:spPr>
              <a:xfrm>
                <a:off x="2399260" y="3651870"/>
                <a:ext cx="1368815"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2000" dirty="0" smtClean="0">
                    <a:solidFill>
                      <a:schemeClr val="accent4"/>
                    </a:solidFill>
                    <a:latin typeface="GeosansLight" panose="02000603020000020003"/>
                  </a:rPr>
                  <a:t>$</a:t>
                </a:r>
                <a:r>
                  <a:rPr lang="id-ID" sz="2000" dirty="0" smtClean="0">
                    <a:solidFill>
                      <a:schemeClr val="accent4"/>
                    </a:solidFill>
                    <a:latin typeface="GeosansLight" panose="02000603020000020003"/>
                  </a:rPr>
                  <a:t>68</a:t>
                </a:r>
                <a:r>
                  <a:rPr lang="en-US" sz="2000" dirty="0" smtClean="0">
                    <a:solidFill>
                      <a:schemeClr val="accent4"/>
                    </a:solidFill>
                    <a:latin typeface="GeosansLight" panose="02000603020000020003"/>
                  </a:rPr>
                  <a:t>,</a:t>
                </a:r>
                <a:r>
                  <a:rPr lang="id-ID" sz="2000" dirty="0" smtClean="0">
                    <a:solidFill>
                      <a:schemeClr val="accent4"/>
                    </a:solidFill>
                    <a:latin typeface="GeosansLight" panose="02000603020000020003"/>
                  </a:rPr>
                  <a:t>147</a:t>
                </a:r>
                <a:endParaRPr lang="en-US" sz="2000" dirty="0">
                  <a:solidFill>
                    <a:schemeClr val="accent4"/>
                  </a:solidFill>
                  <a:latin typeface="GeosansLight" panose="02000603020000020003"/>
                </a:endParaRPr>
              </a:p>
            </p:txBody>
          </p:sp>
          <p:sp>
            <p:nvSpPr>
              <p:cNvPr id="64" name="Content Placeholder 2"/>
              <p:cNvSpPr txBox="1">
                <a:spLocks/>
              </p:cNvSpPr>
              <p:nvPr/>
            </p:nvSpPr>
            <p:spPr>
              <a:xfrm>
                <a:off x="2343409" y="3911771"/>
                <a:ext cx="1480516" cy="33079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b="1" dirty="0" smtClean="0">
                    <a:solidFill>
                      <a:schemeClr val="bg1">
                        <a:lumMod val="50000"/>
                      </a:schemeClr>
                    </a:solidFill>
                  </a:rPr>
                  <a:t>Revenue</a:t>
                </a:r>
                <a:endParaRPr lang="en-US" sz="1200" b="1" dirty="0">
                  <a:solidFill>
                    <a:schemeClr val="bg1">
                      <a:lumMod val="50000"/>
                    </a:schemeClr>
                  </a:solidFill>
                </a:endParaRPr>
              </a:p>
            </p:txBody>
          </p:sp>
        </p:grpSp>
      </p:grpSp>
      <p:grpSp>
        <p:nvGrpSpPr>
          <p:cNvPr id="65" name="Group 64"/>
          <p:cNvGrpSpPr/>
          <p:nvPr/>
        </p:nvGrpSpPr>
        <p:grpSpPr>
          <a:xfrm>
            <a:off x="7058692" y="4054136"/>
            <a:ext cx="1480516" cy="1055083"/>
            <a:chOff x="643212" y="3398474"/>
            <a:chExt cx="1480516" cy="1055083"/>
          </a:xfrm>
        </p:grpSpPr>
        <p:sp>
          <p:nvSpPr>
            <p:cNvPr id="66" name="Content Placeholder 2"/>
            <p:cNvSpPr txBox="1">
              <a:spLocks/>
            </p:cNvSpPr>
            <p:nvPr/>
          </p:nvSpPr>
          <p:spPr>
            <a:xfrm>
              <a:off x="697520" y="3902530"/>
              <a:ext cx="137190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t>Lorem ipsum dolor sit amet, consectetur adipiscing.</a:t>
              </a:r>
              <a:endParaRPr lang="en-US" sz="800" dirty="0"/>
            </a:p>
          </p:txBody>
        </p:sp>
        <p:grpSp>
          <p:nvGrpSpPr>
            <p:cNvPr id="67" name="Group 66"/>
            <p:cNvGrpSpPr/>
            <p:nvPr/>
          </p:nvGrpSpPr>
          <p:grpSpPr>
            <a:xfrm>
              <a:off x="643212" y="3398474"/>
              <a:ext cx="1480516" cy="590694"/>
              <a:chOff x="2343409" y="3651870"/>
              <a:chExt cx="1480516" cy="590694"/>
            </a:xfrm>
          </p:grpSpPr>
          <p:sp>
            <p:nvSpPr>
              <p:cNvPr id="68" name="Content Placeholder 2"/>
              <p:cNvSpPr txBox="1">
                <a:spLocks/>
              </p:cNvSpPr>
              <p:nvPr/>
            </p:nvSpPr>
            <p:spPr>
              <a:xfrm>
                <a:off x="2399260" y="3651870"/>
                <a:ext cx="1368815"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2000" dirty="0" smtClean="0">
                    <a:solidFill>
                      <a:schemeClr val="accent6"/>
                    </a:solidFill>
                    <a:latin typeface="GeosansLight" panose="02000603020000020003"/>
                  </a:rPr>
                  <a:t>$</a:t>
                </a:r>
                <a:r>
                  <a:rPr lang="id-ID" sz="2000" dirty="0" smtClean="0">
                    <a:solidFill>
                      <a:schemeClr val="accent6"/>
                    </a:solidFill>
                    <a:latin typeface="GeosansLight" panose="02000603020000020003"/>
                  </a:rPr>
                  <a:t>34</a:t>
                </a:r>
                <a:r>
                  <a:rPr lang="en-US" sz="2000" dirty="0" smtClean="0">
                    <a:solidFill>
                      <a:schemeClr val="accent6"/>
                    </a:solidFill>
                    <a:latin typeface="GeosansLight" panose="02000603020000020003"/>
                  </a:rPr>
                  <a:t>,</a:t>
                </a:r>
                <a:r>
                  <a:rPr lang="id-ID" sz="2000" dirty="0" smtClean="0">
                    <a:solidFill>
                      <a:schemeClr val="accent6"/>
                    </a:solidFill>
                    <a:latin typeface="GeosansLight" panose="02000603020000020003"/>
                  </a:rPr>
                  <a:t>522</a:t>
                </a:r>
                <a:endParaRPr lang="en-US" sz="2000" dirty="0">
                  <a:solidFill>
                    <a:schemeClr val="accent6"/>
                  </a:solidFill>
                  <a:latin typeface="GeosansLight" panose="02000603020000020003"/>
                </a:endParaRPr>
              </a:p>
            </p:txBody>
          </p:sp>
          <p:sp>
            <p:nvSpPr>
              <p:cNvPr id="69" name="Content Placeholder 2"/>
              <p:cNvSpPr txBox="1">
                <a:spLocks/>
              </p:cNvSpPr>
              <p:nvPr/>
            </p:nvSpPr>
            <p:spPr>
              <a:xfrm>
                <a:off x="2343409" y="3911771"/>
                <a:ext cx="1480516" cy="33079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b="1" dirty="0" smtClean="0">
                    <a:solidFill>
                      <a:schemeClr val="bg1">
                        <a:lumMod val="50000"/>
                      </a:schemeClr>
                    </a:solidFill>
                  </a:rPr>
                  <a:t>Revenue</a:t>
                </a:r>
                <a:endParaRPr lang="en-US" sz="1200" b="1" dirty="0">
                  <a:solidFill>
                    <a:schemeClr val="bg1">
                      <a:lumMod val="50000"/>
                    </a:schemeClr>
                  </a:solidFill>
                </a:endParaRPr>
              </a:p>
            </p:txBody>
          </p:sp>
        </p:grpSp>
      </p:grpSp>
      <p:grpSp>
        <p:nvGrpSpPr>
          <p:cNvPr id="70" name="Group 69"/>
          <p:cNvGrpSpPr/>
          <p:nvPr/>
        </p:nvGrpSpPr>
        <p:grpSpPr>
          <a:xfrm>
            <a:off x="8778308" y="3669773"/>
            <a:ext cx="1480516" cy="1055083"/>
            <a:chOff x="643212" y="3398474"/>
            <a:chExt cx="1480516" cy="1055083"/>
          </a:xfrm>
        </p:grpSpPr>
        <p:sp>
          <p:nvSpPr>
            <p:cNvPr id="71" name="Content Placeholder 2"/>
            <p:cNvSpPr txBox="1">
              <a:spLocks/>
            </p:cNvSpPr>
            <p:nvPr/>
          </p:nvSpPr>
          <p:spPr>
            <a:xfrm>
              <a:off x="697520" y="3902530"/>
              <a:ext cx="137190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t>Lorem ipsum dolor sit amet, consectetur adipiscing.</a:t>
              </a:r>
              <a:endParaRPr lang="en-US" sz="800" dirty="0"/>
            </a:p>
          </p:txBody>
        </p:sp>
        <p:grpSp>
          <p:nvGrpSpPr>
            <p:cNvPr id="72" name="Group 71"/>
            <p:cNvGrpSpPr/>
            <p:nvPr/>
          </p:nvGrpSpPr>
          <p:grpSpPr>
            <a:xfrm>
              <a:off x="643212" y="3398474"/>
              <a:ext cx="1480516" cy="590694"/>
              <a:chOff x="2343409" y="3651870"/>
              <a:chExt cx="1480516" cy="590694"/>
            </a:xfrm>
          </p:grpSpPr>
          <p:sp>
            <p:nvSpPr>
              <p:cNvPr id="73" name="Content Placeholder 2"/>
              <p:cNvSpPr txBox="1">
                <a:spLocks/>
              </p:cNvSpPr>
              <p:nvPr/>
            </p:nvSpPr>
            <p:spPr>
              <a:xfrm>
                <a:off x="2399260" y="3651870"/>
                <a:ext cx="1368815"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2000" dirty="0" smtClean="0">
                    <a:solidFill>
                      <a:srgbClr val="C00000"/>
                    </a:solidFill>
                    <a:latin typeface="GeosansLight" panose="02000603020000020003"/>
                  </a:rPr>
                  <a:t>$</a:t>
                </a:r>
                <a:r>
                  <a:rPr lang="id-ID" sz="2000" dirty="0" smtClean="0">
                    <a:solidFill>
                      <a:srgbClr val="C00000"/>
                    </a:solidFill>
                    <a:latin typeface="GeosansLight" panose="02000603020000020003"/>
                  </a:rPr>
                  <a:t>15</a:t>
                </a:r>
                <a:r>
                  <a:rPr lang="en-US" sz="2000" dirty="0" smtClean="0">
                    <a:solidFill>
                      <a:srgbClr val="C00000"/>
                    </a:solidFill>
                    <a:latin typeface="GeosansLight" panose="02000603020000020003"/>
                  </a:rPr>
                  <a:t>,</a:t>
                </a:r>
                <a:r>
                  <a:rPr lang="id-ID" sz="2000" dirty="0" smtClean="0">
                    <a:solidFill>
                      <a:srgbClr val="C00000"/>
                    </a:solidFill>
                    <a:latin typeface="GeosansLight" panose="02000603020000020003"/>
                  </a:rPr>
                  <a:t>200</a:t>
                </a:r>
                <a:endParaRPr lang="en-US" sz="2000" dirty="0">
                  <a:solidFill>
                    <a:srgbClr val="C00000"/>
                  </a:solidFill>
                  <a:latin typeface="GeosansLight" panose="02000603020000020003"/>
                </a:endParaRPr>
              </a:p>
            </p:txBody>
          </p:sp>
          <p:sp>
            <p:nvSpPr>
              <p:cNvPr id="74" name="Content Placeholder 2"/>
              <p:cNvSpPr txBox="1">
                <a:spLocks/>
              </p:cNvSpPr>
              <p:nvPr/>
            </p:nvSpPr>
            <p:spPr>
              <a:xfrm>
                <a:off x="2343409" y="3911771"/>
                <a:ext cx="1480516" cy="33079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b="1" dirty="0" smtClean="0">
                    <a:solidFill>
                      <a:schemeClr val="bg1">
                        <a:lumMod val="50000"/>
                      </a:schemeClr>
                    </a:solidFill>
                  </a:rPr>
                  <a:t>Revenue</a:t>
                </a:r>
                <a:endParaRPr lang="en-US" sz="1200" b="1" dirty="0">
                  <a:solidFill>
                    <a:schemeClr val="bg1">
                      <a:lumMod val="50000"/>
                    </a:schemeClr>
                  </a:solidFill>
                </a:endParaRPr>
              </a:p>
            </p:txBody>
          </p:sp>
        </p:grpSp>
      </p:grpSp>
      <p:grpSp>
        <p:nvGrpSpPr>
          <p:cNvPr id="75" name="Group 74"/>
          <p:cNvGrpSpPr/>
          <p:nvPr/>
        </p:nvGrpSpPr>
        <p:grpSpPr>
          <a:xfrm>
            <a:off x="5440916" y="4449342"/>
            <a:ext cx="1480516" cy="1055083"/>
            <a:chOff x="643212" y="3398474"/>
            <a:chExt cx="1480516" cy="1055083"/>
          </a:xfrm>
        </p:grpSpPr>
        <p:sp>
          <p:nvSpPr>
            <p:cNvPr id="76" name="Content Placeholder 2"/>
            <p:cNvSpPr txBox="1">
              <a:spLocks/>
            </p:cNvSpPr>
            <p:nvPr/>
          </p:nvSpPr>
          <p:spPr>
            <a:xfrm>
              <a:off x="697520" y="3902530"/>
              <a:ext cx="137190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t>Lorem ipsum dolor sit amet, consectetur adipiscing.</a:t>
              </a:r>
              <a:endParaRPr lang="en-US" sz="800" dirty="0"/>
            </a:p>
          </p:txBody>
        </p:sp>
        <p:grpSp>
          <p:nvGrpSpPr>
            <p:cNvPr id="77" name="Group 76"/>
            <p:cNvGrpSpPr/>
            <p:nvPr/>
          </p:nvGrpSpPr>
          <p:grpSpPr>
            <a:xfrm>
              <a:off x="643212" y="3398474"/>
              <a:ext cx="1480516" cy="590694"/>
              <a:chOff x="2343409" y="3651870"/>
              <a:chExt cx="1480516" cy="590694"/>
            </a:xfrm>
          </p:grpSpPr>
          <p:sp>
            <p:nvSpPr>
              <p:cNvPr id="78" name="Content Placeholder 2"/>
              <p:cNvSpPr txBox="1">
                <a:spLocks/>
              </p:cNvSpPr>
              <p:nvPr/>
            </p:nvSpPr>
            <p:spPr>
              <a:xfrm>
                <a:off x="2399260" y="3651870"/>
                <a:ext cx="1368815"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2000" dirty="0" smtClean="0">
                    <a:solidFill>
                      <a:schemeClr val="accent2"/>
                    </a:solidFill>
                    <a:latin typeface="GeosansLight" panose="02000603020000020003"/>
                  </a:rPr>
                  <a:t>$</a:t>
                </a:r>
                <a:r>
                  <a:rPr lang="id-ID" sz="2000" dirty="0" smtClean="0">
                    <a:solidFill>
                      <a:schemeClr val="accent2"/>
                    </a:solidFill>
                    <a:latin typeface="GeosansLight" panose="02000603020000020003"/>
                  </a:rPr>
                  <a:t>25</a:t>
                </a:r>
                <a:r>
                  <a:rPr lang="en-US" sz="2000" dirty="0" smtClean="0">
                    <a:solidFill>
                      <a:schemeClr val="accent2"/>
                    </a:solidFill>
                    <a:latin typeface="GeosansLight" panose="02000603020000020003"/>
                  </a:rPr>
                  <a:t>,</a:t>
                </a:r>
                <a:r>
                  <a:rPr lang="id-ID" sz="2000" dirty="0" smtClean="0">
                    <a:solidFill>
                      <a:schemeClr val="accent2"/>
                    </a:solidFill>
                    <a:latin typeface="GeosansLight" panose="02000603020000020003"/>
                  </a:rPr>
                  <a:t>100</a:t>
                </a:r>
                <a:endParaRPr lang="en-US" sz="2000" dirty="0">
                  <a:solidFill>
                    <a:schemeClr val="accent2"/>
                  </a:solidFill>
                  <a:latin typeface="GeosansLight" panose="02000603020000020003"/>
                </a:endParaRPr>
              </a:p>
            </p:txBody>
          </p:sp>
          <p:sp>
            <p:nvSpPr>
              <p:cNvPr id="79" name="Content Placeholder 2"/>
              <p:cNvSpPr txBox="1">
                <a:spLocks/>
              </p:cNvSpPr>
              <p:nvPr/>
            </p:nvSpPr>
            <p:spPr>
              <a:xfrm>
                <a:off x="2343409" y="3911771"/>
                <a:ext cx="1480516" cy="33079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b="1" dirty="0" smtClean="0">
                    <a:solidFill>
                      <a:schemeClr val="bg1">
                        <a:lumMod val="50000"/>
                      </a:schemeClr>
                    </a:solidFill>
                  </a:rPr>
                  <a:t>Revenue</a:t>
                </a:r>
                <a:endParaRPr lang="en-US" sz="1200" b="1" dirty="0">
                  <a:solidFill>
                    <a:schemeClr val="bg1">
                      <a:lumMod val="50000"/>
                    </a:schemeClr>
                  </a:solidFill>
                </a:endParaRPr>
              </a:p>
            </p:txBody>
          </p:sp>
        </p:grpSp>
      </p:grpSp>
      <p:grpSp>
        <p:nvGrpSpPr>
          <p:cNvPr id="80" name="Group 79"/>
          <p:cNvGrpSpPr/>
          <p:nvPr/>
        </p:nvGrpSpPr>
        <p:grpSpPr>
          <a:xfrm>
            <a:off x="1919539" y="3082873"/>
            <a:ext cx="1424923" cy="1068856"/>
            <a:chOff x="4692782" y="1852835"/>
            <a:chExt cx="1424923" cy="1068856"/>
          </a:xfrm>
        </p:grpSpPr>
        <p:sp>
          <p:nvSpPr>
            <p:cNvPr id="81" name="Content Placeholder 2"/>
            <p:cNvSpPr txBox="1">
              <a:spLocks/>
            </p:cNvSpPr>
            <p:nvPr/>
          </p:nvSpPr>
          <p:spPr>
            <a:xfrm>
              <a:off x="4692782" y="2140556"/>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bg1">
                      <a:lumMod val="50000"/>
                    </a:schemeClr>
                  </a:solidFill>
                </a:rPr>
                <a:t>Content here</a:t>
              </a:r>
              <a:r>
                <a:rPr lang="en-US" b="1" dirty="0" smtClean="0">
                  <a:solidFill>
                    <a:schemeClr val="bg1">
                      <a:lumMod val="50000"/>
                    </a:schemeClr>
                  </a:solidFill>
                </a:rPr>
                <a:t/>
              </a:r>
              <a:br>
                <a:rPr lang="en-US" b="1" dirty="0" smtClean="0">
                  <a:solidFill>
                    <a:schemeClr val="bg1">
                      <a:lumMod val="50000"/>
                    </a:schemeClr>
                  </a:solidFill>
                </a:rPr>
              </a:br>
              <a:r>
                <a:rPr lang="en-US" sz="1100" dirty="0" smtClean="0">
                  <a:solidFill>
                    <a:schemeClr val="bg1">
                      <a:lumMod val="50000"/>
                    </a:schemeClr>
                  </a:solidFill>
                </a:rPr>
                <a:t>Lorem ipsum dolor sit amet, </a:t>
              </a:r>
              <a:r>
                <a:rPr lang="en-US" sz="1100" dirty="0" err="1" smtClean="0">
                  <a:solidFill>
                    <a:schemeClr val="bg1">
                      <a:lumMod val="50000"/>
                    </a:schemeClr>
                  </a:solidFill>
                </a:rPr>
                <a:t>adipiscing</a:t>
              </a:r>
              <a:r>
                <a:rPr lang="en-US" sz="1100" dirty="0" smtClean="0">
                  <a:solidFill>
                    <a:schemeClr val="bg1">
                      <a:lumMod val="50000"/>
                    </a:schemeClr>
                  </a:solidFill>
                </a:rPr>
                <a:t> elit. </a:t>
              </a:r>
              <a:endParaRPr lang="en-US" sz="1100" dirty="0">
                <a:solidFill>
                  <a:schemeClr val="bg1">
                    <a:lumMod val="50000"/>
                  </a:schemeClr>
                </a:solidFill>
              </a:endParaRPr>
            </a:p>
          </p:txBody>
        </p:sp>
        <p:sp>
          <p:nvSpPr>
            <p:cNvPr id="82" name="Oval 81"/>
            <p:cNvSpPr/>
            <p:nvPr/>
          </p:nvSpPr>
          <p:spPr>
            <a:xfrm flipH="1">
              <a:off x="5303007" y="1852835"/>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a:solidFill>
                    <a:schemeClr val="accent4"/>
                  </a:solidFill>
                  <a:latin typeface="Sosa" pitchFamily="2" charset="0"/>
                </a:rPr>
                <a:t>r</a:t>
              </a:r>
              <a:endParaRPr lang="en-US" sz="2000" dirty="0">
                <a:solidFill>
                  <a:schemeClr val="accent4"/>
                </a:solidFill>
                <a:latin typeface="Sosa" pitchFamily="2" charset="0"/>
              </a:endParaRPr>
            </a:p>
          </p:txBody>
        </p:sp>
      </p:grpSp>
      <p:grpSp>
        <p:nvGrpSpPr>
          <p:cNvPr id="83" name="Group 82"/>
          <p:cNvGrpSpPr/>
          <p:nvPr/>
        </p:nvGrpSpPr>
        <p:grpSpPr>
          <a:xfrm>
            <a:off x="8735302" y="1293886"/>
            <a:ext cx="1424923" cy="1071484"/>
            <a:chOff x="7235039" y="1846467"/>
            <a:chExt cx="1424923" cy="1071484"/>
          </a:xfrm>
        </p:grpSpPr>
        <p:sp>
          <p:nvSpPr>
            <p:cNvPr id="84" name="Content Placeholder 2"/>
            <p:cNvSpPr txBox="1">
              <a:spLocks/>
            </p:cNvSpPr>
            <p:nvPr/>
          </p:nvSpPr>
          <p:spPr>
            <a:xfrm>
              <a:off x="7235039" y="2136816"/>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bg1">
                      <a:lumMod val="50000"/>
                    </a:schemeClr>
                  </a:solidFill>
                </a:rPr>
                <a:t>Content here</a:t>
              </a:r>
              <a:r>
                <a:rPr lang="en-US" b="1" dirty="0" smtClean="0">
                  <a:solidFill>
                    <a:schemeClr val="bg1">
                      <a:lumMod val="50000"/>
                    </a:schemeClr>
                  </a:solidFill>
                </a:rPr>
                <a:t/>
              </a:r>
              <a:br>
                <a:rPr lang="en-US" b="1" dirty="0" smtClean="0">
                  <a:solidFill>
                    <a:schemeClr val="bg1">
                      <a:lumMod val="50000"/>
                    </a:schemeClr>
                  </a:solidFill>
                </a:rPr>
              </a:br>
              <a:r>
                <a:rPr lang="en-US" sz="1100" dirty="0" smtClean="0">
                  <a:solidFill>
                    <a:schemeClr val="bg1">
                      <a:lumMod val="50000"/>
                    </a:schemeClr>
                  </a:solidFill>
                </a:rPr>
                <a:t>Lorem ipsum dolor sit amet, </a:t>
              </a:r>
              <a:r>
                <a:rPr lang="en-US" sz="1100" dirty="0" err="1" smtClean="0">
                  <a:solidFill>
                    <a:schemeClr val="bg1">
                      <a:lumMod val="50000"/>
                    </a:schemeClr>
                  </a:solidFill>
                </a:rPr>
                <a:t>adipiscing</a:t>
              </a:r>
              <a:r>
                <a:rPr lang="en-US" sz="1100" dirty="0" smtClean="0">
                  <a:solidFill>
                    <a:schemeClr val="bg1">
                      <a:lumMod val="50000"/>
                    </a:schemeClr>
                  </a:solidFill>
                </a:rPr>
                <a:t> elit. </a:t>
              </a:r>
              <a:endParaRPr lang="en-US" sz="1100" dirty="0">
                <a:solidFill>
                  <a:schemeClr val="bg1">
                    <a:lumMod val="50000"/>
                  </a:schemeClr>
                </a:solidFill>
              </a:endParaRPr>
            </a:p>
          </p:txBody>
        </p:sp>
        <p:sp>
          <p:nvSpPr>
            <p:cNvPr id="85" name="Oval 84"/>
            <p:cNvSpPr/>
            <p:nvPr/>
          </p:nvSpPr>
          <p:spPr>
            <a:xfrm flipH="1">
              <a:off x="7740911" y="1846467"/>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smtClean="0">
                  <a:solidFill>
                    <a:srgbClr val="C00000"/>
                  </a:solidFill>
                  <a:latin typeface="Sosa" pitchFamily="2" charset="0"/>
                </a:rPr>
                <a:t>l</a:t>
              </a:r>
              <a:endParaRPr lang="en-US" sz="2000" dirty="0">
                <a:solidFill>
                  <a:srgbClr val="C00000"/>
                </a:solidFill>
                <a:latin typeface="Sosa" pitchFamily="2" charset="0"/>
              </a:endParaRPr>
            </a:p>
          </p:txBody>
        </p:sp>
      </p:grpSp>
      <p:grpSp>
        <p:nvGrpSpPr>
          <p:cNvPr id="86" name="Group 85"/>
          <p:cNvGrpSpPr/>
          <p:nvPr/>
        </p:nvGrpSpPr>
        <p:grpSpPr>
          <a:xfrm>
            <a:off x="5332565" y="2093703"/>
            <a:ext cx="1424923" cy="1077510"/>
            <a:chOff x="5867839" y="4205683"/>
            <a:chExt cx="1424923" cy="1077510"/>
          </a:xfrm>
        </p:grpSpPr>
        <p:sp>
          <p:nvSpPr>
            <p:cNvPr id="87" name="Content Placeholder 2"/>
            <p:cNvSpPr txBox="1">
              <a:spLocks/>
            </p:cNvSpPr>
            <p:nvPr/>
          </p:nvSpPr>
          <p:spPr>
            <a:xfrm>
              <a:off x="5867839" y="4502058"/>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bg1">
                      <a:lumMod val="50000"/>
                    </a:schemeClr>
                  </a:solidFill>
                </a:rPr>
                <a:t>Content here</a:t>
              </a:r>
              <a:r>
                <a:rPr lang="en-US" b="1" dirty="0" smtClean="0">
                  <a:solidFill>
                    <a:schemeClr val="bg1">
                      <a:lumMod val="50000"/>
                    </a:schemeClr>
                  </a:solidFill>
                </a:rPr>
                <a:t/>
              </a:r>
              <a:br>
                <a:rPr lang="en-US" b="1" dirty="0" smtClean="0">
                  <a:solidFill>
                    <a:schemeClr val="bg1">
                      <a:lumMod val="50000"/>
                    </a:schemeClr>
                  </a:solidFill>
                </a:rPr>
              </a:br>
              <a:r>
                <a:rPr lang="en-US" sz="1100" dirty="0" err="1" smtClean="0">
                  <a:solidFill>
                    <a:schemeClr val="bg1">
                      <a:lumMod val="50000"/>
                    </a:schemeClr>
                  </a:solidFill>
                </a:rPr>
                <a:t>Lorem</a:t>
              </a:r>
              <a:r>
                <a:rPr lang="en-US" sz="1100" dirty="0" smtClean="0">
                  <a:solidFill>
                    <a:schemeClr val="bg1">
                      <a:lumMod val="50000"/>
                    </a:schemeClr>
                  </a:solidFill>
                </a:rPr>
                <a:t> ipsum dolor sit amet, </a:t>
              </a:r>
              <a:r>
                <a:rPr lang="en-US" sz="1100" dirty="0" err="1" smtClean="0">
                  <a:solidFill>
                    <a:schemeClr val="bg1">
                      <a:lumMod val="50000"/>
                    </a:schemeClr>
                  </a:solidFill>
                </a:rPr>
                <a:t>adipiscing</a:t>
              </a:r>
              <a:r>
                <a:rPr lang="en-US" sz="1100" dirty="0" smtClean="0">
                  <a:solidFill>
                    <a:schemeClr val="bg1">
                      <a:lumMod val="50000"/>
                    </a:schemeClr>
                  </a:solidFill>
                </a:rPr>
                <a:t> elit. </a:t>
              </a:r>
              <a:endParaRPr lang="en-US" sz="1100" dirty="0">
                <a:solidFill>
                  <a:schemeClr val="bg1">
                    <a:lumMod val="50000"/>
                  </a:schemeClr>
                </a:solidFill>
              </a:endParaRPr>
            </a:p>
          </p:txBody>
        </p:sp>
        <p:sp>
          <p:nvSpPr>
            <p:cNvPr id="88" name="Oval 87"/>
            <p:cNvSpPr/>
            <p:nvPr/>
          </p:nvSpPr>
          <p:spPr>
            <a:xfrm flipH="1">
              <a:off x="6434720" y="4205683"/>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a:solidFill>
                    <a:schemeClr val="accent2"/>
                  </a:solidFill>
                  <a:latin typeface="Sosa" pitchFamily="2" charset="0"/>
                </a:rPr>
                <a:t>e</a:t>
              </a:r>
              <a:endParaRPr lang="en-US" sz="2000" dirty="0">
                <a:solidFill>
                  <a:schemeClr val="accent2"/>
                </a:solidFill>
                <a:latin typeface="Sosa" pitchFamily="2" charset="0"/>
              </a:endParaRPr>
            </a:p>
          </p:txBody>
        </p:sp>
      </p:grpSp>
      <p:grpSp>
        <p:nvGrpSpPr>
          <p:cNvPr id="89" name="Group 88"/>
          <p:cNvGrpSpPr/>
          <p:nvPr/>
        </p:nvGrpSpPr>
        <p:grpSpPr>
          <a:xfrm>
            <a:off x="6921432" y="1788550"/>
            <a:ext cx="1424923" cy="1055110"/>
            <a:chOff x="3229293" y="4228083"/>
            <a:chExt cx="1424923" cy="1055110"/>
          </a:xfrm>
        </p:grpSpPr>
        <p:sp>
          <p:nvSpPr>
            <p:cNvPr id="90" name="Content Placeholder 2"/>
            <p:cNvSpPr txBox="1">
              <a:spLocks/>
            </p:cNvSpPr>
            <p:nvPr/>
          </p:nvSpPr>
          <p:spPr>
            <a:xfrm>
              <a:off x="3229293" y="4502058"/>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bg1">
                      <a:lumMod val="50000"/>
                    </a:schemeClr>
                  </a:solidFill>
                </a:rPr>
                <a:t>Content here</a:t>
              </a:r>
              <a:r>
                <a:rPr lang="en-US" b="1" dirty="0" smtClean="0">
                  <a:solidFill>
                    <a:schemeClr val="bg1">
                      <a:lumMod val="50000"/>
                    </a:schemeClr>
                  </a:solidFill>
                </a:rPr>
                <a:t/>
              </a:r>
              <a:br>
                <a:rPr lang="en-US" b="1" dirty="0" smtClean="0">
                  <a:solidFill>
                    <a:schemeClr val="bg1">
                      <a:lumMod val="50000"/>
                    </a:schemeClr>
                  </a:solidFill>
                </a:rPr>
              </a:br>
              <a:r>
                <a:rPr lang="en-US" sz="1100" dirty="0" err="1" smtClean="0">
                  <a:solidFill>
                    <a:schemeClr val="bg1">
                      <a:lumMod val="50000"/>
                    </a:schemeClr>
                  </a:solidFill>
                </a:rPr>
                <a:t>Lorem</a:t>
              </a:r>
              <a:r>
                <a:rPr lang="en-US" sz="1100" dirty="0" smtClean="0">
                  <a:solidFill>
                    <a:schemeClr val="bg1">
                      <a:lumMod val="50000"/>
                    </a:schemeClr>
                  </a:solidFill>
                </a:rPr>
                <a:t> ipsum dolor sit amet, </a:t>
              </a:r>
              <a:r>
                <a:rPr lang="en-US" sz="1100" dirty="0" err="1" smtClean="0">
                  <a:solidFill>
                    <a:schemeClr val="bg1">
                      <a:lumMod val="50000"/>
                    </a:schemeClr>
                  </a:solidFill>
                </a:rPr>
                <a:t>adipiscing</a:t>
              </a:r>
              <a:r>
                <a:rPr lang="en-US" sz="1100" dirty="0" smtClean="0">
                  <a:solidFill>
                    <a:schemeClr val="bg1">
                      <a:lumMod val="50000"/>
                    </a:schemeClr>
                  </a:solidFill>
                </a:rPr>
                <a:t> elit. </a:t>
              </a:r>
              <a:endParaRPr lang="en-US" sz="1100" dirty="0">
                <a:solidFill>
                  <a:schemeClr val="bg1">
                    <a:lumMod val="50000"/>
                  </a:schemeClr>
                </a:solidFill>
              </a:endParaRPr>
            </a:p>
          </p:txBody>
        </p:sp>
        <p:sp>
          <p:nvSpPr>
            <p:cNvPr id="91" name="Oval 90"/>
            <p:cNvSpPr/>
            <p:nvPr/>
          </p:nvSpPr>
          <p:spPr>
            <a:xfrm flipH="1">
              <a:off x="3788196" y="4228083"/>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a:solidFill>
                    <a:schemeClr val="accent6"/>
                  </a:solidFill>
                  <a:latin typeface="Sosa" pitchFamily="2" charset="0"/>
                </a:rPr>
                <a:t>&gt;</a:t>
              </a:r>
              <a:endParaRPr lang="en-US" sz="2000" dirty="0">
                <a:solidFill>
                  <a:schemeClr val="accent6"/>
                </a:solidFill>
                <a:latin typeface="Sosa" pitchFamily="2" charset="0"/>
              </a:endParaRPr>
            </a:p>
          </p:txBody>
        </p:sp>
      </p:grpSp>
      <p:cxnSp>
        <p:nvCxnSpPr>
          <p:cNvPr id="92" name="Straight Connector 91"/>
          <p:cNvCxnSpPr/>
          <p:nvPr/>
        </p:nvCxnSpPr>
        <p:spPr>
          <a:xfrm flipV="1">
            <a:off x="2632001" y="4081690"/>
            <a:ext cx="0" cy="837127"/>
          </a:xfrm>
          <a:prstGeom prst="line">
            <a:avLst/>
          </a:prstGeom>
          <a:ln>
            <a:solidFill>
              <a:schemeClr val="bg1">
                <a:lumMod val="75000"/>
              </a:schemeClr>
            </a:solidFill>
            <a:prstDash val="sysDash"/>
            <a:tailEnd type="ova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flipV="1">
            <a:off x="4462470" y="3706743"/>
            <a:ext cx="0" cy="837127"/>
          </a:xfrm>
          <a:prstGeom prst="line">
            <a:avLst/>
          </a:prstGeom>
          <a:ln>
            <a:solidFill>
              <a:schemeClr val="bg1">
                <a:lumMod val="75000"/>
              </a:schemeClr>
            </a:solidFill>
            <a:prstDash val="sysDash"/>
            <a:tailEnd type="ova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flipV="1">
            <a:off x="5970494" y="3217009"/>
            <a:ext cx="0" cy="837127"/>
          </a:xfrm>
          <a:prstGeom prst="line">
            <a:avLst/>
          </a:prstGeom>
          <a:ln>
            <a:solidFill>
              <a:schemeClr val="bg1">
                <a:lumMod val="75000"/>
              </a:schemeClr>
            </a:solidFill>
            <a:prstDash val="sysDash"/>
            <a:tailEnd type="ova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flipV="1">
            <a:off x="7616843" y="2798445"/>
            <a:ext cx="0" cy="837127"/>
          </a:xfrm>
          <a:prstGeom prst="line">
            <a:avLst/>
          </a:prstGeom>
          <a:ln>
            <a:solidFill>
              <a:schemeClr val="bg1">
                <a:lumMod val="75000"/>
              </a:schemeClr>
            </a:solidFill>
            <a:prstDash val="sysDash"/>
            <a:tailEnd type="ova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flipV="1">
            <a:off x="9357031" y="2410729"/>
            <a:ext cx="0" cy="837127"/>
          </a:xfrm>
          <a:prstGeom prst="line">
            <a:avLst/>
          </a:prstGeom>
          <a:ln>
            <a:solidFill>
              <a:schemeClr val="bg1">
                <a:lumMod val="75000"/>
              </a:schemeClr>
            </a:solidFill>
            <a:prstDash val="sysDash"/>
            <a:tailEnd type="oval"/>
          </a:ln>
        </p:spPr>
        <p:style>
          <a:lnRef idx="1">
            <a:schemeClr val="accent1"/>
          </a:lnRef>
          <a:fillRef idx="0">
            <a:schemeClr val="accent1"/>
          </a:fillRef>
          <a:effectRef idx="0">
            <a:schemeClr val="accent1"/>
          </a:effectRef>
          <a:fontRef idx="minor">
            <a:schemeClr val="tx1"/>
          </a:fontRef>
        </p:style>
      </p:cxnSp>
      <p:grpSp>
        <p:nvGrpSpPr>
          <p:cNvPr id="97" name="Group 96"/>
          <p:cNvGrpSpPr/>
          <p:nvPr/>
        </p:nvGrpSpPr>
        <p:grpSpPr>
          <a:xfrm>
            <a:off x="3760643" y="2544118"/>
            <a:ext cx="1424923" cy="1077510"/>
            <a:chOff x="5867839" y="4205683"/>
            <a:chExt cx="1424923" cy="1077510"/>
          </a:xfrm>
        </p:grpSpPr>
        <p:sp>
          <p:nvSpPr>
            <p:cNvPr id="98" name="Content Placeholder 2"/>
            <p:cNvSpPr txBox="1">
              <a:spLocks/>
            </p:cNvSpPr>
            <p:nvPr/>
          </p:nvSpPr>
          <p:spPr>
            <a:xfrm>
              <a:off x="5867839" y="4502058"/>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bg1">
                      <a:lumMod val="50000"/>
                    </a:schemeClr>
                  </a:solidFill>
                </a:rPr>
                <a:t>Content here</a:t>
              </a:r>
              <a:r>
                <a:rPr lang="en-US" b="1" dirty="0" smtClean="0">
                  <a:solidFill>
                    <a:schemeClr val="bg1">
                      <a:lumMod val="50000"/>
                    </a:schemeClr>
                  </a:solidFill>
                </a:rPr>
                <a:t/>
              </a:r>
              <a:br>
                <a:rPr lang="en-US" b="1" dirty="0" smtClean="0">
                  <a:solidFill>
                    <a:schemeClr val="bg1">
                      <a:lumMod val="50000"/>
                    </a:schemeClr>
                  </a:solidFill>
                </a:rPr>
              </a:br>
              <a:r>
                <a:rPr lang="en-US" sz="1100" dirty="0" err="1" smtClean="0">
                  <a:solidFill>
                    <a:schemeClr val="bg1">
                      <a:lumMod val="50000"/>
                    </a:schemeClr>
                  </a:solidFill>
                </a:rPr>
                <a:t>Lorem</a:t>
              </a:r>
              <a:r>
                <a:rPr lang="en-US" sz="1100" dirty="0" smtClean="0">
                  <a:solidFill>
                    <a:schemeClr val="bg1">
                      <a:lumMod val="50000"/>
                    </a:schemeClr>
                  </a:solidFill>
                </a:rPr>
                <a:t> ipsum dolor sit amet, </a:t>
              </a:r>
              <a:r>
                <a:rPr lang="en-US" sz="1100" dirty="0" err="1" smtClean="0">
                  <a:solidFill>
                    <a:schemeClr val="bg1">
                      <a:lumMod val="50000"/>
                    </a:schemeClr>
                  </a:solidFill>
                </a:rPr>
                <a:t>adipiscing</a:t>
              </a:r>
              <a:r>
                <a:rPr lang="en-US" sz="1100" dirty="0" smtClean="0">
                  <a:solidFill>
                    <a:schemeClr val="bg1">
                      <a:lumMod val="50000"/>
                    </a:schemeClr>
                  </a:solidFill>
                </a:rPr>
                <a:t> elit. </a:t>
              </a:r>
              <a:endParaRPr lang="en-US" sz="1100" dirty="0">
                <a:solidFill>
                  <a:schemeClr val="bg1">
                    <a:lumMod val="50000"/>
                  </a:schemeClr>
                </a:solidFill>
              </a:endParaRPr>
            </a:p>
          </p:txBody>
        </p:sp>
        <p:sp>
          <p:nvSpPr>
            <p:cNvPr id="99" name="Oval 98"/>
            <p:cNvSpPr/>
            <p:nvPr/>
          </p:nvSpPr>
          <p:spPr>
            <a:xfrm flipH="1">
              <a:off x="6434720" y="4205683"/>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a:solidFill>
                    <a:schemeClr val="accent1"/>
                  </a:solidFill>
                  <a:latin typeface="Sosa" pitchFamily="2" charset="0"/>
                </a:rPr>
                <a:t>L</a:t>
              </a:r>
              <a:endParaRPr lang="en-US" sz="2000" dirty="0">
                <a:solidFill>
                  <a:schemeClr val="accent1"/>
                </a:solidFill>
                <a:latin typeface="Sosa" pitchFamily="2" charset="0"/>
              </a:endParaRPr>
            </a:p>
          </p:txBody>
        </p:sp>
      </p:grpSp>
    </p:spTree>
    <p:extLst>
      <p:ext uri="{BB962C8B-B14F-4D97-AF65-F5344CB8AC3E}">
        <p14:creationId xmlns:p14="http://schemas.microsoft.com/office/powerpoint/2010/main" val="8067149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200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0-#ppt_w/2"/>
                                          </p:val>
                                        </p:tav>
                                        <p:tav tm="100000">
                                          <p:val>
                                            <p:strVal val="#ppt_x"/>
                                          </p:val>
                                        </p:tav>
                                      </p:tavLst>
                                    </p:anim>
                                    <p:anim calcmode="lin" valueType="num">
                                      <p:cBhvr additive="base">
                                        <p:cTn id="18" dur="500" fill="hold"/>
                                        <p:tgtEl>
                                          <p:spTgt spid="8"/>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10" presetClass="entr" presetSubtype="0" fill="hold" nodeType="afterEffect">
                                  <p:stCondLst>
                                    <p:cond delay="0"/>
                                  </p:stCondLst>
                                  <p:childTnLst>
                                    <p:set>
                                      <p:cBhvr>
                                        <p:cTn id="21" dur="1" fill="hold">
                                          <p:stCondLst>
                                            <p:cond delay="0"/>
                                          </p:stCondLst>
                                        </p:cTn>
                                        <p:tgtEl>
                                          <p:spTgt spid="55"/>
                                        </p:tgtEl>
                                        <p:attrNameLst>
                                          <p:attrName>style.visibility</p:attrName>
                                        </p:attrNameLst>
                                      </p:cBhvr>
                                      <p:to>
                                        <p:strVal val="visible"/>
                                      </p:to>
                                    </p:set>
                                    <p:animEffect transition="in" filter="fade">
                                      <p:cBhvr>
                                        <p:cTn id="22" dur="500"/>
                                        <p:tgtEl>
                                          <p:spTgt spid="55"/>
                                        </p:tgtEl>
                                      </p:cBhvr>
                                    </p:animEffect>
                                  </p:childTnLst>
                                </p:cTn>
                              </p:par>
                            </p:childTnLst>
                          </p:cTn>
                        </p:par>
                        <p:par>
                          <p:cTn id="23" fill="hold">
                            <p:stCondLst>
                              <p:cond delay="3500"/>
                            </p:stCondLst>
                            <p:childTnLst>
                              <p:par>
                                <p:cTn id="24" presetID="10" presetClass="entr" presetSubtype="0" fill="hold" nodeType="afterEffect">
                                  <p:stCondLst>
                                    <p:cond delay="0"/>
                                  </p:stCondLst>
                                  <p:childTnLst>
                                    <p:set>
                                      <p:cBhvr>
                                        <p:cTn id="25" dur="1" fill="hold">
                                          <p:stCondLst>
                                            <p:cond delay="0"/>
                                          </p:stCondLst>
                                        </p:cTn>
                                        <p:tgtEl>
                                          <p:spTgt spid="60"/>
                                        </p:tgtEl>
                                        <p:attrNameLst>
                                          <p:attrName>style.visibility</p:attrName>
                                        </p:attrNameLst>
                                      </p:cBhvr>
                                      <p:to>
                                        <p:strVal val="visible"/>
                                      </p:to>
                                    </p:set>
                                    <p:animEffect transition="in" filter="fade">
                                      <p:cBhvr>
                                        <p:cTn id="26" dur="500"/>
                                        <p:tgtEl>
                                          <p:spTgt spid="60"/>
                                        </p:tgtEl>
                                      </p:cBhvr>
                                    </p:animEffect>
                                  </p:childTnLst>
                                </p:cTn>
                              </p:par>
                            </p:childTnLst>
                          </p:cTn>
                        </p:par>
                        <p:par>
                          <p:cTn id="27" fill="hold">
                            <p:stCondLst>
                              <p:cond delay="4000"/>
                            </p:stCondLst>
                            <p:childTnLst>
                              <p:par>
                                <p:cTn id="28" presetID="10" presetClass="entr" presetSubtype="0" fill="hold" nodeType="afterEffect">
                                  <p:stCondLst>
                                    <p:cond delay="0"/>
                                  </p:stCondLst>
                                  <p:childTnLst>
                                    <p:set>
                                      <p:cBhvr>
                                        <p:cTn id="29" dur="1" fill="hold">
                                          <p:stCondLst>
                                            <p:cond delay="0"/>
                                          </p:stCondLst>
                                        </p:cTn>
                                        <p:tgtEl>
                                          <p:spTgt spid="65"/>
                                        </p:tgtEl>
                                        <p:attrNameLst>
                                          <p:attrName>style.visibility</p:attrName>
                                        </p:attrNameLst>
                                      </p:cBhvr>
                                      <p:to>
                                        <p:strVal val="visible"/>
                                      </p:to>
                                    </p:set>
                                    <p:animEffect transition="in" filter="fade">
                                      <p:cBhvr>
                                        <p:cTn id="30" dur="500"/>
                                        <p:tgtEl>
                                          <p:spTgt spid="65"/>
                                        </p:tgtEl>
                                      </p:cBhvr>
                                    </p:animEffect>
                                  </p:childTnLst>
                                </p:cTn>
                              </p:par>
                            </p:childTnLst>
                          </p:cTn>
                        </p:par>
                        <p:par>
                          <p:cTn id="31" fill="hold">
                            <p:stCondLst>
                              <p:cond delay="4500"/>
                            </p:stCondLst>
                            <p:childTnLst>
                              <p:par>
                                <p:cTn id="32" presetID="10" presetClass="entr" presetSubtype="0" fill="hold" nodeType="afterEffect">
                                  <p:stCondLst>
                                    <p:cond delay="0"/>
                                  </p:stCondLst>
                                  <p:childTnLst>
                                    <p:set>
                                      <p:cBhvr>
                                        <p:cTn id="33" dur="1" fill="hold">
                                          <p:stCondLst>
                                            <p:cond delay="0"/>
                                          </p:stCondLst>
                                        </p:cTn>
                                        <p:tgtEl>
                                          <p:spTgt spid="70"/>
                                        </p:tgtEl>
                                        <p:attrNameLst>
                                          <p:attrName>style.visibility</p:attrName>
                                        </p:attrNameLst>
                                      </p:cBhvr>
                                      <p:to>
                                        <p:strVal val="visible"/>
                                      </p:to>
                                    </p:set>
                                    <p:animEffect transition="in" filter="fade">
                                      <p:cBhvr>
                                        <p:cTn id="34" dur="500"/>
                                        <p:tgtEl>
                                          <p:spTgt spid="70"/>
                                        </p:tgtEl>
                                      </p:cBhvr>
                                    </p:animEffect>
                                  </p:childTnLst>
                                </p:cTn>
                              </p:par>
                            </p:childTnLst>
                          </p:cTn>
                        </p:par>
                        <p:par>
                          <p:cTn id="35" fill="hold">
                            <p:stCondLst>
                              <p:cond delay="5000"/>
                            </p:stCondLst>
                            <p:childTnLst>
                              <p:par>
                                <p:cTn id="36" presetID="10" presetClass="entr" presetSubtype="0" fill="hold" nodeType="afterEffect">
                                  <p:stCondLst>
                                    <p:cond delay="0"/>
                                  </p:stCondLst>
                                  <p:childTnLst>
                                    <p:set>
                                      <p:cBhvr>
                                        <p:cTn id="37" dur="1" fill="hold">
                                          <p:stCondLst>
                                            <p:cond delay="0"/>
                                          </p:stCondLst>
                                        </p:cTn>
                                        <p:tgtEl>
                                          <p:spTgt spid="75"/>
                                        </p:tgtEl>
                                        <p:attrNameLst>
                                          <p:attrName>style.visibility</p:attrName>
                                        </p:attrNameLst>
                                      </p:cBhvr>
                                      <p:to>
                                        <p:strVal val="visible"/>
                                      </p:to>
                                    </p:set>
                                    <p:animEffect transition="in" filter="fade">
                                      <p:cBhvr>
                                        <p:cTn id="38" dur="5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8"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67</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Arrow Process</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sp>
        <p:nvSpPr>
          <p:cNvPr id="8" name="TextBox 7"/>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graphicFrame>
        <p:nvGraphicFramePr>
          <p:cNvPr id="9" name="Diagram 8"/>
          <p:cNvGraphicFramePr/>
          <p:nvPr>
            <p:extLst>
              <p:ext uri="{D42A27DB-BD31-4B8C-83A1-F6EECF244321}">
                <p14:modId xmlns:p14="http://schemas.microsoft.com/office/powerpoint/2010/main" val="2402314958"/>
              </p:ext>
            </p:extLst>
          </p:nvPr>
        </p:nvGraphicFramePr>
        <p:xfrm>
          <a:off x="2348834" y="957371"/>
          <a:ext cx="7253880" cy="541866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10" name="Group 9"/>
          <p:cNvGrpSpPr/>
          <p:nvPr/>
        </p:nvGrpSpPr>
        <p:grpSpPr>
          <a:xfrm>
            <a:off x="877957" y="1607631"/>
            <a:ext cx="2392569" cy="874822"/>
            <a:chOff x="4673686" y="1991880"/>
            <a:chExt cx="2809753" cy="971898"/>
          </a:xfrm>
        </p:grpSpPr>
        <p:sp>
          <p:nvSpPr>
            <p:cNvPr id="11" name="Oval 10"/>
            <p:cNvSpPr/>
            <p:nvPr/>
          </p:nvSpPr>
          <p:spPr>
            <a:xfrm>
              <a:off x="4673686" y="2733471"/>
              <a:ext cx="230307" cy="230307"/>
            </a:xfrm>
            <a:prstGeom prst="ellipse">
              <a:avLst/>
            </a:prstGeom>
            <a:solidFill>
              <a:schemeClr val="accent4"/>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2" name="Oval 11"/>
            <p:cNvSpPr/>
            <p:nvPr/>
          </p:nvSpPr>
          <p:spPr>
            <a:xfrm>
              <a:off x="4834901" y="2411040"/>
              <a:ext cx="230307" cy="230307"/>
            </a:xfrm>
            <a:prstGeom prst="ellipse">
              <a:avLst/>
            </a:prstGeom>
            <a:solidFill>
              <a:schemeClr val="accent1"/>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3" name="Oval 12"/>
            <p:cNvSpPr/>
            <p:nvPr/>
          </p:nvSpPr>
          <p:spPr>
            <a:xfrm>
              <a:off x="5221818" y="2475526"/>
              <a:ext cx="361912" cy="361912"/>
            </a:xfrm>
            <a:prstGeom prst="ellipse">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 name="Oval 13"/>
            <p:cNvSpPr/>
            <p:nvPr/>
          </p:nvSpPr>
          <p:spPr>
            <a:xfrm>
              <a:off x="5544249" y="2120852"/>
              <a:ext cx="230307" cy="230307"/>
            </a:xfrm>
            <a:prstGeom prst="ellipse">
              <a:avLst/>
            </a:prstGeom>
            <a:solidFill>
              <a:schemeClr val="accent2"/>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5" name="Oval 14"/>
            <p:cNvSpPr/>
            <p:nvPr/>
          </p:nvSpPr>
          <p:spPr>
            <a:xfrm>
              <a:off x="5963409" y="1991880"/>
              <a:ext cx="230307" cy="230307"/>
            </a:xfrm>
            <a:prstGeom prst="ellipse">
              <a:avLst/>
            </a:prstGeom>
            <a:solidFill>
              <a:schemeClr val="accent6"/>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6" name="Oval 15"/>
            <p:cNvSpPr/>
            <p:nvPr/>
          </p:nvSpPr>
          <p:spPr>
            <a:xfrm>
              <a:off x="6479298" y="2217582"/>
              <a:ext cx="230307" cy="230307"/>
            </a:xfrm>
            <a:prstGeom prst="ellipse">
              <a:avLst/>
            </a:prstGeom>
            <a:solidFill>
              <a:schemeClr val="tx2"/>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7" name="Oval 16"/>
            <p:cNvSpPr/>
            <p:nvPr/>
          </p:nvSpPr>
          <p:spPr>
            <a:xfrm>
              <a:off x="6801729" y="2378797"/>
              <a:ext cx="361912" cy="361912"/>
            </a:xfrm>
            <a:prstGeom prst="ellipse">
              <a:avLst/>
            </a:prstGeom>
            <a:solidFill>
              <a:schemeClr val="accent4"/>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8" name="Oval 17"/>
            <p:cNvSpPr/>
            <p:nvPr/>
          </p:nvSpPr>
          <p:spPr>
            <a:xfrm>
              <a:off x="7253132" y="2733471"/>
              <a:ext cx="230307" cy="230307"/>
            </a:xfrm>
            <a:prstGeom prst="ellipse">
              <a:avLst/>
            </a:prstGeom>
            <a:solidFill>
              <a:schemeClr val="accent6"/>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grpSp>
      <p:sp>
        <p:nvSpPr>
          <p:cNvPr id="19" name="Title 13"/>
          <p:cNvSpPr txBox="1">
            <a:spLocks/>
          </p:cNvSpPr>
          <p:nvPr/>
        </p:nvSpPr>
        <p:spPr>
          <a:xfrm>
            <a:off x="2513533" y="2701542"/>
            <a:ext cx="3112469" cy="634475"/>
          </a:xfrm>
          <a:prstGeom prst="rect">
            <a:avLst/>
          </a:prstGeom>
        </p:spPr>
        <p:txBody>
          <a:bodyPr vert="horz" lIns="121920" tIns="60960" rIns="121920" bIns="60960" rtlCol="0" anchor="ctr">
            <a:noAutofit/>
          </a:bodyPr>
          <a:lstStyle/>
          <a:p>
            <a:pPr>
              <a:spcBef>
                <a:spcPct val="0"/>
              </a:spcBef>
              <a:defRPr/>
            </a:pPr>
            <a:r>
              <a:rPr lang="id-ID" sz="1600" dirty="0" smtClean="0">
                <a:solidFill>
                  <a:schemeClr val="bg1"/>
                </a:solidFill>
                <a:latin typeface="GeosansLight" panose="02000603020000020003"/>
                <a:ea typeface="+mj-ea"/>
                <a:cs typeface="+mj-cs"/>
              </a:rPr>
              <a:t>Manufacturer Project</a:t>
            </a:r>
            <a:endParaRPr lang="en-US" sz="1600" dirty="0">
              <a:solidFill>
                <a:schemeClr val="bg1"/>
              </a:solidFill>
              <a:latin typeface="GeosansLight" panose="02000603020000020003"/>
              <a:ea typeface="+mj-ea"/>
              <a:cs typeface="+mj-cs"/>
            </a:endParaRPr>
          </a:p>
        </p:txBody>
      </p:sp>
      <p:sp>
        <p:nvSpPr>
          <p:cNvPr id="20" name="Title 13"/>
          <p:cNvSpPr txBox="1">
            <a:spLocks/>
          </p:cNvSpPr>
          <p:nvPr/>
        </p:nvSpPr>
        <p:spPr>
          <a:xfrm>
            <a:off x="4471941" y="3123585"/>
            <a:ext cx="3112469" cy="634475"/>
          </a:xfrm>
          <a:prstGeom prst="rect">
            <a:avLst/>
          </a:prstGeom>
        </p:spPr>
        <p:txBody>
          <a:bodyPr vert="horz" lIns="121920" tIns="60960" rIns="121920" bIns="60960" rtlCol="0" anchor="ctr">
            <a:noAutofit/>
          </a:bodyPr>
          <a:lstStyle/>
          <a:p>
            <a:pPr>
              <a:spcBef>
                <a:spcPct val="0"/>
              </a:spcBef>
              <a:defRPr/>
            </a:pPr>
            <a:r>
              <a:rPr lang="id-ID" sz="1600" dirty="0" smtClean="0">
                <a:solidFill>
                  <a:schemeClr val="bg1"/>
                </a:solidFill>
                <a:latin typeface="GeosansLight" panose="02000603020000020003"/>
                <a:ea typeface="+mj-ea"/>
                <a:cs typeface="+mj-cs"/>
              </a:rPr>
              <a:t>Socialita Effect</a:t>
            </a:r>
            <a:endParaRPr lang="en-US" sz="1600" dirty="0">
              <a:solidFill>
                <a:schemeClr val="bg1"/>
              </a:solidFill>
              <a:latin typeface="GeosansLight" panose="02000603020000020003"/>
              <a:ea typeface="+mj-ea"/>
              <a:cs typeface="+mj-cs"/>
            </a:endParaRPr>
          </a:p>
        </p:txBody>
      </p:sp>
      <p:sp>
        <p:nvSpPr>
          <p:cNvPr id="21" name="Title 13"/>
          <p:cNvSpPr txBox="1">
            <a:spLocks/>
          </p:cNvSpPr>
          <p:nvPr/>
        </p:nvSpPr>
        <p:spPr>
          <a:xfrm>
            <a:off x="6028176" y="3508082"/>
            <a:ext cx="1719982" cy="634475"/>
          </a:xfrm>
          <a:prstGeom prst="rect">
            <a:avLst/>
          </a:prstGeom>
        </p:spPr>
        <p:txBody>
          <a:bodyPr vert="horz" lIns="121920" tIns="60960" rIns="121920" bIns="60960" rtlCol="0" anchor="ctr">
            <a:noAutofit/>
          </a:bodyPr>
          <a:lstStyle/>
          <a:p>
            <a:pPr>
              <a:spcBef>
                <a:spcPct val="0"/>
              </a:spcBef>
              <a:defRPr/>
            </a:pPr>
            <a:r>
              <a:rPr lang="id-ID" sz="1600" dirty="0" smtClean="0">
                <a:solidFill>
                  <a:schemeClr val="bg1"/>
                </a:solidFill>
                <a:latin typeface="GeosansLight" panose="02000603020000020003"/>
                <a:ea typeface="+mj-ea"/>
                <a:cs typeface="+mj-cs"/>
              </a:rPr>
              <a:t>Grand Design</a:t>
            </a:r>
            <a:endParaRPr lang="en-US" sz="1600" dirty="0">
              <a:solidFill>
                <a:schemeClr val="bg1"/>
              </a:solidFill>
              <a:latin typeface="GeosansLight" panose="02000603020000020003"/>
              <a:ea typeface="+mj-ea"/>
              <a:cs typeface="+mj-cs"/>
            </a:endParaRPr>
          </a:p>
        </p:txBody>
      </p:sp>
      <p:sp>
        <p:nvSpPr>
          <p:cNvPr id="22" name="Title 13"/>
          <p:cNvSpPr txBox="1">
            <a:spLocks/>
          </p:cNvSpPr>
          <p:nvPr/>
        </p:nvSpPr>
        <p:spPr>
          <a:xfrm>
            <a:off x="7635141" y="3928970"/>
            <a:ext cx="1719982" cy="634475"/>
          </a:xfrm>
          <a:prstGeom prst="rect">
            <a:avLst/>
          </a:prstGeom>
        </p:spPr>
        <p:txBody>
          <a:bodyPr vert="horz" lIns="121920" tIns="60960" rIns="121920" bIns="60960" rtlCol="0" anchor="ctr">
            <a:noAutofit/>
          </a:bodyPr>
          <a:lstStyle/>
          <a:p>
            <a:pPr>
              <a:spcBef>
                <a:spcPct val="0"/>
              </a:spcBef>
              <a:defRPr/>
            </a:pPr>
            <a:r>
              <a:rPr lang="id-ID" sz="1600" dirty="0" smtClean="0">
                <a:solidFill>
                  <a:schemeClr val="bg1"/>
                </a:solidFill>
                <a:latin typeface="GeosansLight" panose="02000603020000020003"/>
                <a:ea typeface="+mj-ea"/>
                <a:cs typeface="+mj-cs"/>
              </a:rPr>
              <a:t>Orange Area</a:t>
            </a:r>
            <a:endParaRPr lang="en-US" sz="1600" dirty="0">
              <a:solidFill>
                <a:schemeClr val="bg1"/>
              </a:solidFill>
              <a:latin typeface="GeosansLight" panose="02000603020000020003"/>
              <a:ea typeface="+mj-ea"/>
              <a:cs typeface="+mj-cs"/>
            </a:endParaRPr>
          </a:p>
        </p:txBody>
      </p:sp>
      <p:grpSp>
        <p:nvGrpSpPr>
          <p:cNvPr id="23" name="Group 22"/>
          <p:cNvGrpSpPr/>
          <p:nvPr/>
        </p:nvGrpSpPr>
        <p:grpSpPr>
          <a:xfrm>
            <a:off x="849817" y="2736571"/>
            <a:ext cx="1480516" cy="1055083"/>
            <a:chOff x="643212" y="3398474"/>
            <a:chExt cx="1480516" cy="1055083"/>
          </a:xfrm>
        </p:grpSpPr>
        <p:sp>
          <p:nvSpPr>
            <p:cNvPr id="24" name="Content Placeholder 2"/>
            <p:cNvSpPr txBox="1">
              <a:spLocks/>
            </p:cNvSpPr>
            <p:nvPr/>
          </p:nvSpPr>
          <p:spPr>
            <a:xfrm>
              <a:off x="697520" y="3902530"/>
              <a:ext cx="137190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t>Lorem ipsum dolor sit amet, consectetur adipiscing.</a:t>
              </a:r>
              <a:endParaRPr lang="en-US" sz="800" dirty="0"/>
            </a:p>
          </p:txBody>
        </p:sp>
        <p:grpSp>
          <p:nvGrpSpPr>
            <p:cNvPr id="25" name="Group 24"/>
            <p:cNvGrpSpPr/>
            <p:nvPr/>
          </p:nvGrpSpPr>
          <p:grpSpPr>
            <a:xfrm>
              <a:off x="643212" y="3398474"/>
              <a:ext cx="1480516" cy="590694"/>
              <a:chOff x="2343409" y="3651870"/>
              <a:chExt cx="1480516" cy="590694"/>
            </a:xfrm>
          </p:grpSpPr>
          <p:sp>
            <p:nvSpPr>
              <p:cNvPr id="26" name="Content Placeholder 2"/>
              <p:cNvSpPr txBox="1">
                <a:spLocks/>
              </p:cNvSpPr>
              <p:nvPr/>
            </p:nvSpPr>
            <p:spPr>
              <a:xfrm>
                <a:off x="2399260" y="3651870"/>
                <a:ext cx="1368815"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2000" dirty="0" smtClean="0">
                    <a:solidFill>
                      <a:schemeClr val="accent1"/>
                    </a:solidFill>
                    <a:latin typeface="GeosansLight" panose="02000603020000020003"/>
                  </a:rPr>
                  <a:t>$</a:t>
                </a:r>
                <a:r>
                  <a:rPr lang="id-ID" sz="2000" dirty="0" smtClean="0">
                    <a:solidFill>
                      <a:schemeClr val="accent1"/>
                    </a:solidFill>
                    <a:latin typeface="GeosansLight" panose="02000603020000020003"/>
                  </a:rPr>
                  <a:t>57</a:t>
                </a:r>
                <a:r>
                  <a:rPr lang="en-US" sz="2000" dirty="0" smtClean="0">
                    <a:solidFill>
                      <a:schemeClr val="accent1"/>
                    </a:solidFill>
                    <a:latin typeface="GeosansLight" panose="02000603020000020003"/>
                  </a:rPr>
                  <a:t>,453</a:t>
                </a:r>
                <a:endParaRPr lang="en-US" sz="2000" dirty="0">
                  <a:solidFill>
                    <a:schemeClr val="accent1"/>
                  </a:solidFill>
                  <a:latin typeface="GeosansLight" panose="02000603020000020003"/>
                </a:endParaRPr>
              </a:p>
            </p:txBody>
          </p:sp>
          <p:sp>
            <p:nvSpPr>
              <p:cNvPr id="27" name="Content Placeholder 2"/>
              <p:cNvSpPr txBox="1">
                <a:spLocks/>
              </p:cNvSpPr>
              <p:nvPr/>
            </p:nvSpPr>
            <p:spPr>
              <a:xfrm>
                <a:off x="2343409" y="3911771"/>
                <a:ext cx="1480516" cy="33079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b="1" dirty="0" smtClean="0">
                    <a:solidFill>
                      <a:schemeClr val="bg1">
                        <a:lumMod val="50000"/>
                      </a:schemeClr>
                    </a:solidFill>
                  </a:rPr>
                  <a:t>Revenue</a:t>
                </a:r>
                <a:endParaRPr lang="en-US" sz="1200" b="1" dirty="0">
                  <a:solidFill>
                    <a:schemeClr val="bg1">
                      <a:lumMod val="50000"/>
                    </a:schemeClr>
                  </a:solidFill>
                </a:endParaRPr>
              </a:p>
            </p:txBody>
          </p:sp>
        </p:grpSp>
      </p:grpSp>
      <p:grpSp>
        <p:nvGrpSpPr>
          <p:cNvPr id="28" name="Group 27"/>
          <p:cNvGrpSpPr/>
          <p:nvPr/>
        </p:nvGrpSpPr>
        <p:grpSpPr>
          <a:xfrm>
            <a:off x="2469135" y="3440822"/>
            <a:ext cx="1480516" cy="1055083"/>
            <a:chOff x="643212" y="3398474"/>
            <a:chExt cx="1480516" cy="1055083"/>
          </a:xfrm>
        </p:grpSpPr>
        <p:sp>
          <p:nvSpPr>
            <p:cNvPr id="29" name="Content Placeholder 2"/>
            <p:cNvSpPr txBox="1">
              <a:spLocks/>
            </p:cNvSpPr>
            <p:nvPr/>
          </p:nvSpPr>
          <p:spPr>
            <a:xfrm>
              <a:off x="697520" y="3902530"/>
              <a:ext cx="137190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t>Lorem ipsum dolor sit amet, consectetur adipiscing.</a:t>
              </a:r>
              <a:endParaRPr lang="en-US" sz="800" dirty="0"/>
            </a:p>
          </p:txBody>
        </p:sp>
        <p:grpSp>
          <p:nvGrpSpPr>
            <p:cNvPr id="30" name="Group 29"/>
            <p:cNvGrpSpPr/>
            <p:nvPr/>
          </p:nvGrpSpPr>
          <p:grpSpPr>
            <a:xfrm>
              <a:off x="643212" y="3398474"/>
              <a:ext cx="1480516" cy="590694"/>
              <a:chOff x="2343409" y="3651870"/>
              <a:chExt cx="1480516" cy="590694"/>
            </a:xfrm>
          </p:grpSpPr>
          <p:sp>
            <p:nvSpPr>
              <p:cNvPr id="31" name="Content Placeholder 2"/>
              <p:cNvSpPr txBox="1">
                <a:spLocks/>
              </p:cNvSpPr>
              <p:nvPr/>
            </p:nvSpPr>
            <p:spPr>
              <a:xfrm>
                <a:off x="2399260" y="3651870"/>
                <a:ext cx="1368815"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2000" dirty="0" smtClean="0">
                    <a:solidFill>
                      <a:schemeClr val="accent4"/>
                    </a:solidFill>
                    <a:latin typeface="GeosansLight" panose="02000603020000020003"/>
                  </a:rPr>
                  <a:t>$</a:t>
                </a:r>
                <a:r>
                  <a:rPr lang="id-ID" sz="2000" dirty="0" smtClean="0">
                    <a:solidFill>
                      <a:schemeClr val="accent4"/>
                    </a:solidFill>
                    <a:latin typeface="GeosansLight" panose="02000603020000020003"/>
                  </a:rPr>
                  <a:t>68</a:t>
                </a:r>
                <a:r>
                  <a:rPr lang="en-US" sz="2000" dirty="0" smtClean="0">
                    <a:solidFill>
                      <a:schemeClr val="accent4"/>
                    </a:solidFill>
                    <a:latin typeface="GeosansLight" panose="02000603020000020003"/>
                  </a:rPr>
                  <a:t>,</a:t>
                </a:r>
                <a:r>
                  <a:rPr lang="id-ID" sz="2000" dirty="0" smtClean="0">
                    <a:solidFill>
                      <a:schemeClr val="accent4"/>
                    </a:solidFill>
                    <a:latin typeface="GeosansLight" panose="02000603020000020003"/>
                  </a:rPr>
                  <a:t>147</a:t>
                </a:r>
                <a:endParaRPr lang="en-US" sz="2000" dirty="0">
                  <a:solidFill>
                    <a:schemeClr val="accent4"/>
                  </a:solidFill>
                  <a:latin typeface="GeosansLight" panose="02000603020000020003"/>
                </a:endParaRPr>
              </a:p>
            </p:txBody>
          </p:sp>
          <p:sp>
            <p:nvSpPr>
              <p:cNvPr id="32" name="Content Placeholder 2"/>
              <p:cNvSpPr txBox="1">
                <a:spLocks/>
              </p:cNvSpPr>
              <p:nvPr/>
            </p:nvSpPr>
            <p:spPr>
              <a:xfrm>
                <a:off x="2343409" y="3911771"/>
                <a:ext cx="1480516" cy="33079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b="1" dirty="0" smtClean="0">
                    <a:solidFill>
                      <a:schemeClr val="bg1">
                        <a:lumMod val="50000"/>
                      </a:schemeClr>
                    </a:solidFill>
                  </a:rPr>
                  <a:t>Revenue</a:t>
                </a:r>
                <a:endParaRPr lang="en-US" sz="1200" b="1" dirty="0">
                  <a:solidFill>
                    <a:schemeClr val="bg1">
                      <a:lumMod val="50000"/>
                    </a:schemeClr>
                  </a:solidFill>
                </a:endParaRPr>
              </a:p>
            </p:txBody>
          </p:sp>
        </p:grpSp>
      </p:grpSp>
      <p:grpSp>
        <p:nvGrpSpPr>
          <p:cNvPr id="33" name="Group 32"/>
          <p:cNvGrpSpPr/>
          <p:nvPr/>
        </p:nvGrpSpPr>
        <p:grpSpPr>
          <a:xfrm>
            <a:off x="5972326" y="4142557"/>
            <a:ext cx="1480516" cy="1055083"/>
            <a:chOff x="643212" y="3398474"/>
            <a:chExt cx="1480516" cy="1055083"/>
          </a:xfrm>
        </p:grpSpPr>
        <p:sp>
          <p:nvSpPr>
            <p:cNvPr id="34" name="Content Placeholder 2"/>
            <p:cNvSpPr txBox="1">
              <a:spLocks/>
            </p:cNvSpPr>
            <p:nvPr/>
          </p:nvSpPr>
          <p:spPr>
            <a:xfrm>
              <a:off x="697520" y="3902530"/>
              <a:ext cx="137190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t>Lorem ipsum dolor sit amet, consectetur adipiscing.</a:t>
              </a:r>
              <a:endParaRPr lang="en-US" sz="800" dirty="0"/>
            </a:p>
          </p:txBody>
        </p:sp>
        <p:grpSp>
          <p:nvGrpSpPr>
            <p:cNvPr id="35" name="Group 34"/>
            <p:cNvGrpSpPr/>
            <p:nvPr/>
          </p:nvGrpSpPr>
          <p:grpSpPr>
            <a:xfrm>
              <a:off x="643212" y="3398474"/>
              <a:ext cx="1480516" cy="590694"/>
              <a:chOff x="2343409" y="3651870"/>
              <a:chExt cx="1480516" cy="590694"/>
            </a:xfrm>
          </p:grpSpPr>
          <p:sp>
            <p:nvSpPr>
              <p:cNvPr id="36" name="Content Placeholder 2"/>
              <p:cNvSpPr txBox="1">
                <a:spLocks/>
              </p:cNvSpPr>
              <p:nvPr/>
            </p:nvSpPr>
            <p:spPr>
              <a:xfrm>
                <a:off x="2399260" y="3651870"/>
                <a:ext cx="1368815"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2000" dirty="0" smtClean="0">
                    <a:solidFill>
                      <a:schemeClr val="accent6"/>
                    </a:solidFill>
                    <a:latin typeface="GeosansLight" panose="02000603020000020003"/>
                  </a:rPr>
                  <a:t>$</a:t>
                </a:r>
                <a:r>
                  <a:rPr lang="id-ID" sz="2000" dirty="0" smtClean="0">
                    <a:solidFill>
                      <a:schemeClr val="accent6"/>
                    </a:solidFill>
                    <a:latin typeface="GeosansLight" panose="02000603020000020003"/>
                  </a:rPr>
                  <a:t>34</a:t>
                </a:r>
                <a:r>
                  <a:rPr lang="en-US" sz="2000" dirty="0" smtClean="0">
                    <a:solidFill>
                      <a:schemeClr val="accent6"/>
                    </a:solidFill>
                    <a:latin typeface="GeosansLight" panose="02000603020000020003"/>
                  </a:rPr>
                  <a:t>,</a:t>
                </a:r>
                <a:r>
                  <a:rPr lang="id-ID" sz="2000" dirty="0" smtClean="0">
                    <a:solidFill>
                      <a:schemeClr val="accent6"/>
                    </a:solidFill>
                    <a:latin typeface="GeosansLight" panose="02000603020000020003"/>
                  </a:rPr>
                  <a:t>522</a:t>
                </a:r>
                <a:endParaRPr lang="en-US" sz="2000" dirty="0">
                  <a:solidFill>
                    <a:schemeClr val="accent6"/>
                  </a:solidFill>
                  <a:latin typeface="GeosansLight" panose="02000603020000020003"/>
                </a:endParaRPr>
              </a:p>
            </p:txBody>
          </p:sp>
          <p:sp>
            <p:nvSpPr>
              <p:cNvPr id="37" name="Content Placeholder 2"/>
              <p:cNvSpPr txBox="1">
                <a:spLocks/>
              </p:cNvSpPr>
              <p:nvPr/>
            </p:nvSpPr>
            <p:spPr>
              <a:xfrm>
                <a:off x="2343409" y="3911771"/>
                <a:ext cx="1480516" cy="33079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b="1" dirty="0" smtClean="0">
                    <a:solidFill>
                      <a:schemeClr val="bg1">
                        <a:lumMod val="50000"/>
                      </a:schemeClr>
                    </a:solidFill>
                  </a:rPr>
                  <a:t>Revenue</a:t>
                </a:r>
                <a:endParaRPr lang="en-US" sz="1200" b="1" dirty="0">
                  <a:solidFill>
                    <a:schemeClr val="bg1">
                      <a:lumMod val="50000"/>
                    </a:schemeClr>
                  </a:solidFill>
                </a:endParaRPr>
              </a:p>
            </p:txBody>
          </p:sp>
        </p:grpSp>
      </p:grpSp>
      <p:grpSp>
        <p:nvGrpSpPr>
          <p:cNvPr id="38" name="Group 37"/>
          <p:cNvGrpSpPr/>
          <p:nvPr/>
        </p:nvGrpSpPr>
        <p:grpSpPr>
          <a:xfrm>
            <a:off x="4337842" y="3763689"/>
            <a:ext cx="1480516" cy="1055083"/>
            <a:chOff x="643212" y="3398474"/>
            <a:chExt cx="1480516" cy="1055083"/>
          </a:xfrm>
        </p:grpSpPr>
        <p:sp>
          <p:nvSpPr>
            <p:cNvPr id="39" name="Content Placeholder 2"/>
            <p:cNvSpPr txBox="1">
              <a:spLocks/>
            </p:cNvSpPr>
            <p:nvPr/>
          </p:nvSpPr>
          <p:spPr>
            <a:xfrm>
              <a:off x="697520" y="3902530"/>
              <a:ext cx="137190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t>Lorem ipsum dolor sit amet, consectetur adipiscing.</a:t>
              </a:r>
              <a:endParaRPr lang="en-US" sz="800" dirty="0"/>
            </a:p>
          </p:txBody>
        </p:sp>
        <p:grpSp>
          <p:nvGrpSpPr>
            <p:cNvPr id="40" name="Group 39"/>
            <p:cNvGrpSpPr/>
            <p:nvPr/>
          </p:nvGrpSpPr>
          <p:grpSpPr>
            <a:xfrm>
              <a:off x="643212" y="3398474"/>
              <a:ext cx="1480516" cy="590694"/>
              <a:chOff x="2343409" y="3651870"/>
              <a:chExt cx="1480516" cy="590694"/>
            </a:xfrm>
          </p:grpSpPr>
          <p:sp>
            <p:nvSpPr>
              <p:cNvPr id="41" name="Content Placeholder 2"/>
              <p:cNvSpPr txBox="1">
                <a:spLocks/>
              </p:cNvSpPr>
              <p:nvPr/>
            </p:nvSpPr>
            <p:spPr>
              <a:xfrm>
                <a:off x="2399260" y="3651870"/>
                <a:ext cx="1368815"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2000" dirty="0" smtClean="0">
                    <a:solidFill>
                      <a:schemeClr val="accent2"/>
                    </a:solidFill>
                    <a:latin typeface="GeosansLight" panose="02000603020000020003"/>
                  </a:rPr>
                  <a:t>$</a:t>
                </a:r>
                <a:r>
                  <a:rPr lang="id-ID" sz="2000" dirty="0" smtClean="0">
                    <a:solidFill>
                      <a:schemeClr val="accent2"/>
                    </a:solidFill>
                    <a:latin typeface="GeosansLight" panose="02000603020000020003"/>
                  </a:rPr>
                  <a:t>25</a:t>
                </a:r>
                <a:r>
                  <a:rPr lang="en-US" sz="2000" dirty="0" smtClean="0">
                    <a:solidFill>
                      <a:schemeClr val="accent2"/>
                    </a:solidFill>
                    <a:latin typeface="GeosansLight" panose="02000603020000020003"/>
                  </a:rPr>
                  <a:t>,</a:t>
                </a:r>
                <a:r>
                  <a:rPr lang="id-ID" sz="2000" dirty="0" smtClean="0">
                    <a:solidFill>
                      <a:schemeClr val="accent2"/>
                    </a:solidFill>
                    <a:latin typeface="GeosansLight" panose="02000603020000020003"/>
                  </a:rPr>
                  <a:t>100</a:t>
                </a:r>
                <a:endParaRPr lang="en-US" sz="2000" dirty="0">
                  <a:solidFill>
                    <a:schemeClr val="accent2"/>
                  </a:solidFill>
                  <a:latin typeface="GeosansLight" panose="02000603020000020003"/>
                </a:endParaRPr>
              </a:p>
            </p:txBody>
          </p:sp>
          <p:sp>
            <p:nvSpPr>
              <p:cNvPr id="42" name="Content Placeholder 2"/>
              <p:cNvSpPr txBox="1">
                <a:spLocks/>
              </p:cNvSpPr>
              <p:nvPr/>
            </p:nvSpPr>
            <p:spPr>
              <a:xfrm>
                <a:off x="2343409" y="3911771"/>
                <a:ext cx="1480516" cy="33079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b="1" dirty="0" smtClean="0">
                    <a:solidFill>
                      <a:schemeClr val="bg1">
                        <a:lumMod val="50000"/>
                      </a:schemeClr>
                    </a:solidFill>
                  </a:rPr>
                  <a:t>Revenue</a:t>
                </a:r>
                <a:endParaRPr lang="en-US" sz="1200" b="1" dirty="0">
                  <a:solidFill>
                    <a:schemeClr val="bg1">
                      <a:lumMod val="50000"/>
                    </a:schemeClr>
                  </a:solidFill>
                </a:endParaRPr>
              </a:p>
            </p:txBody>
          </p:sp>
        </p:grpSp>
      </p:grpSp>
      <p:grpSp>
        <p:nvGrpSpPr>
          <p:cNvPr id="43" name="Group 42"/>
          <p:cNvGrpSpPr>
            <a:grpSpLocks noChangeAspect="1"/>
          </p:cNvGrpSpPr>
          <p:nvPr/>
        </p:nvGrpSpPr>
        <p:grpSpPr>
          <a:xfrm>
            <a:off x="1354472" y="3575921"/>
            <a:ext cx="435610" cy="621189"/>
            <a:chOff x="2338389" y="866775"/>
            <a:chExt cx="622300" cy="887413"/>
          </a:xfrm>
          <a:solidFill>
            <a:schemeClr val="bg1">
              <a:lumMod val="75000"/>
            </a:schemeClr>
          </a:solidFill>
        </p:grpSpPr>
        <p:sp>
          <p:nvSpPr>
            <p:cNvPr id="44" name="Freeform 1939"/>
            <p:cNvSpPr>
              <a:spLocks noEditPoints="1"/>
            </p:cNvSpPr>
            <p:nvPr/>
          </p:nvSpPr>
          <p:spPr bwMode="auto">
            <a:xfrm>
              <a:off x="2432051" y="866775"/>
              <a:ext cx="438150" cy="549275"/>
            </a:xfrm>
            <a:custGeom>
              <a:avLst/>
              <a:gdLst>
                <a:gd name="T0" fmla="*/ 227 w 244"/>
                <a:gd name="T1" fmla="*/ 155 h 306"/>
                <a:gd name="T2" fmla="*/ 206 w 244"/>
                <a:gd name="T3" fmla="*/ 79 h 306"/>
                <a:gd name="T4" fmla="*/ 206 w 244"/>
                <a:gd name="T5" fmla="*/ 79 h 306"/>
                <a:gd name="T6" fmla="*/ 168 w 244"/>
                <a:gd name="T7" fmla="*/ 45 h 306"/>
                <a:gd name="T8" fmla="*/ 52 w 244"/>
                <a:gd name="T9" fmla="*/ 64 h 306"/>
                <a:gd name="T10" fmla="*/ 15 w 244"/>
                <a:gd name="T11" fmla="*/ 150 h 306"/>
                <a:gd name="T12" fmla="*/ 15 w 244"/>
                <a:gd name="T13" fmla="*/ 156 h 306"/>
                <a:gd name="T14" fmla="*/ 1 w 244"/>
                <a:gd name="T15" fmla="*/ 191 h 306"/>
                <a:gd name="T16" fmla="*/ 27 w 244"/>
                <a:gd name="T17" fmla="*/ 227 h 306"/>
                <a:gd name="T18" fmla="*/ 121 w 244"/>
                <a:gd name="T19" fmla="*/ 306 h 306"/>
                <a:gd name="T20" fmla="*/ 215 w 244"/>
                <a:gd name="T21" fmla="*/ 227 h 306"/>
                <a:gd name="T22" fmla="*/ 242 w 244"/>
                <a:gd name="T23" fmla="*/ 191 h 306"/>
                <a:gd name="T24" fmla="*/ 227 w 244"/>
                <a:gd name="T25" fmla="*/ 155 h 306"/>
                <a:gd name="T26" fmla="*/ 121 w 244"/>
                <a:gd name="T27" fmla="*/ 286 h 306"/>
                <a:gd name="T28" fmla="*/ 36 w 244"/>
                <a:gd name="T29" fmla="*/ 184 h 306"/>
                <a:gd name="T30" fmla="*/ 77 w 244"/>
                <a:gd name="T31" fmla="*/ 99 h 306"/>
                <a:gd name="T32" fmla="*/ 206 w 244"/>
                <a:gd name="T33" fmla="*/ 148 h 306"/>
                <a:gd name="T34" fmla="*/ 207 w 244"/>
                <a:gd name="T35" fmla="*/ 167 h 306"/>
                <a:gd name="T36" fmla="*/ 121 w 244"/>
                <a:gd name="T37" fmla="*/ 28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4" h="306">
                  <a:moveTo>
                    <a:pt x="227" y="155"/>
                  </a:moveTo>
                  <a:cubicBezTo>
                    <a:pt x="225" y="119"/>
                    <a:pt x="217" y="95"/>
                    <a:pt x="206" y="79"/>
                  </a:cubicBezTo>
                  <a:cubicBezTo>
                    <a:pt x="206" y="79"/>
                    <a:pt x="206" y="79"/>
                    <a:pt x="206" y="79"/>
                  </a:cubicBezTo>
                  <a:cubicBezTo>
                    <a:pt x="197" y="65"/>
                    <a:pt x="179" y="52"/>
                    <a:pt x="168" y="45"/>
                  </a:cubicBezTo>
                  <a:cubicBezTo>
                    <a:pt x="96" y="0"/>
                    <a:pt x="56" y="57"/>
                    <a:pt x="52" y="64"/>
                  </a:cubicBezTo>
                  <a:cubicBezTo>
                    <a:pt x="45" y="67"/>
                    <a:pt x="3" y="85"/>
                    <a:pt x="15" y="150"/>
                  </a:cubicBezTo>
                  <a:cubicBezTo>
                    <a:pt x="15" y="152"/>
                    <a:pt x="15" y="154"/>
                    <a:pt x="15" y="156"/>
                  </a:cubicBezTo>
                  <a:cubicBezTo>
                    <a:pt x="6" y="160"/>
                    <a:pt x="0" y="170"/>
                    <a:pt x="1" y="191"/>
                  </a:cubicBezTo>
                  <a:cubicBezTo>
                    <a:pt x="3" y="214"/>
                    <a:pt x="15" y="224"/>
                    <a:pt x="27" y="227"/>
                  </a:cubicBezTo>
                  <a:cubicBezTo>
                    <a:pt x="45" y="270"/>
                    <a:pt x="80" y="306"/>
                    <a:pt x="121" y="306"/>
                  </a:cubicBezTo>
                  <a:cubicBezTo>
                    <a:pt x="162" y="306"/>
                    <a:pt x="197" y="270"/>
                    <a:pt x="215" y="227"/>
                  </a:cubicBezTo>
                  <a:cubicBezTo>
                    <a:pt x="228" y="225"/>
                    <a:pt x="240" y="215"/>
                    <a:pt x="242" y="191"/>
                  </a:cubicBezTo>
                  <a:cubicBezTo>
                    <a:pt x="244" y="169"/>
                    <a:pt x="236" y="159"/>
                    <a:pt x="227" y="155"/>
                  </a:cubicBezTo>
                  <a:moveTo>
                    <a:pt x="121" y="286"/>
                  </a:moveTo>
                  <a:cubicBezTo>
                    <a:pt x="78" y="286"/>
                    <a:pt x="43" y="233"/>
                    <a:pt x="36" y="184"/>
                  </a:cubicBezTo>
                  <a:cubicBezTo>
                    <a:pt x="39" y="166"/>
                    <a:pt x="49" y="128"/>
                    <a:pt x="77" y="99"/>
                  </a:cubicBezTo>
                  <a:cubicBezTo>
                    <a:pt x="99" y="123"/>
                    <a:pt x="139" y="150"/>
                    <a:pt x="206" y="148"/>
                  </a:cubicBezTo>
                  <a:cubicBezTo>
                    <a:pt x="207" y="154"/>
                    <a:pt x="207" y="160"/>
                    <a:pt x="207" y="167"/>
                  </a:cubicBezTo>
                  <a:cubicBezTo>
                    <a:pt x="207" y="221"/>
                    <a:pt x="169" y="286"/>
                    <a:pt x="121" y="28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1940"/>
            <p:cNvSpPr>
              <a:spLocks noEditPoints="1"/>
            </p:cNvSpPr>
            <p:nvPr/>
          </p:nvSpPr>
          <p:spPr bwMode="auto">
            <a:xfrm>
              <a:off x="2530476" y="1165225"/>
              <a:ext cx="238125" cy="77788"/>
            </a:xfrm>
            <a:custGeom>
              <a:avLst/>
              <a:gdLst>
                <a:gd name="T0" fmla="*/ 63 w 133"/>
                <a:gd name="T1" fmla="*/ 21 h 43"/>
                <a:gd name="T2" fmla="*/ 63 w 133"/>
                <a:gd name="T3" fmla="*/ 17 h 43"/>
                <a:gd name="T4" fmla="*/ 71 w 133"/>
                <a:gd name="T5" fmla="*/ 17 h 43"/>
                <a:gd name="T6" fmla="*/ 70 w 133"/>
                <a:gd name="T7" fmla="*/ 21 h 43"/>
                <a:gd name="T8" fmla="*/ 102 w 133"/>
                <a:gd name="T9" fmla="*/ 43 h 43"/>
                <a:gd name="T10" fmla="*/ 133 w 133"/>
                <a:gd name="T11" fmla="*/ 21 h 43"/>
                <a:gd name="T12" fmla="*/ 102 w 133"/>
                <a:gd name="T13" fmla="*/ 0 h 43"/>
                <a:gd name="T14" fmla="*/ 75 w 133"/>
                <a:gd name="T15" fmla="*/ 7 h 43"/>
                <a:gd name="T16" fmla="*/ 58 w 133"/>
                <a:gd name="T17" fmla="*/ 7 h 43"/>
                <a:gd name="T18" fmla="*/ 32 w 133"/>
                <a:gd name="T19" fmla="*/ 0 h 43"/>
                <a:gd name="T20" fmla="*/ 0 w 133"/>
                <a:gd name="T21" fmla="*/ 21 h 43"/>
                <a:gd name="T22" fmla="*/ 32 w 133"/>
                <a:gd name="T23" fmla="*/ 42 h 43"/>
                <a:gd name="T24" fmla="*/ 63 w 133"/>
                <a:gd name="T25" fmla="*/ 21 h 43"/>
                <a:gd name="T26" fmla="*/ 102 w 133"/>
                <a:gd name="T27" fmla="*/ 10 h 43"/>
                <a:gd name="T28" fmla="*/ 123 w 133"/>
                <a:gd name="T29" fmla="*/ 21 h 43"/>
                <a:gd name="T30" fmla="*/ 102 w 133"/>
                <a:gd name="T31" fmla="*/ 32 h 43"/>
                <a:gd name="T32" fmla="*/ 80 w 133"/>
                <a:gd name="T33" fmla="*/ 21 h 43"/>
                <a:gd name="T34" fmla="*/ 102 w 133"/>
                <a:gd name="T35" fmla="*/ 10 h 43"/>
                <a:gd name="T36" fmla="*/ 10 w 133"/>
                <a:gd name="T37" fmla="*/ 21 h 43"/>
                <a:gd name="T38" fmla="*/ 32 w 133"/>
                <a:gd name="T39" fmla="*/ 10 h 43"/>
                <a:gd name="T40" fmla="*/ 53 w 133"/>
                <a:gd name="T41" fmla="*/ 21 h 43"/>
                <a:gd name="T42" fmla="*/ 32 w 133"/>
                <a:gd name="T43" fmla="*/ 32 h 43"/>
                <a:gd name="T44" fmla="*/ 10 w 133"/>
                <a:gd name="T45"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3" h="43">
                  <a:moveTo>
                    <a:pt x="63" y="21"/>
                  </a:moveTo>
                  <a:cubicBezTo>
                    <a:pt x="63" y="20"/>
                    <a:pt x="63" y="19"/>
                    <a:pt x="63" y="17"/>
                  </a:cubicBezTo>
                  <a:cubicBezTo>
                    <a:pt x="71" y="17"/>
                    <a:pt x="71" y="17"/>
                    <a:pt x="71" y="17"/>
                  </a:cubicBezTo>
                  <a:cubicBezTo>
                    <a:pt x="70" y="19"/>
                    <a:pt x="70" y="20"/>
                    <a:pt x="70" y="21"/>
                  </a:cubicBezTo>
                  <a:cubicBezTo>
                    <a:pt x="70" y="43"/>
                    <a:pt x="92" y="43"/>
                    <a:pt x="102" y="43"/>
                  </a:cubicBezTo>
                  <a:cubicBezTo>
                    <a:pt x="112" y="43"/>
                    <a:pt x="133" y="42"/>
                    <a:pt x="133" y="21"/>
                  </a:cubicBezTo>
                  <a:cubicBezTo>
                    <a:pt x="133" y="0"/>
                    <a:pt x="112" y="0"/>
                    <a:pt x="102" y="0"/>
                  </a:cubicBezTo>
                  <a:cubicBezTo>
                    <a:pt x="95" y="0"/>
                    <a:pt x="82" y="0"/>
                    <a:pt x="75" y="7"/>
                  </a:cubicBezTo>
                  <a:cubicBezTo>
                    <a:pt x="58" y="7"/>
                    <a:pt x="58" y="7"/>
                    <a:pt x="58" y="7"/>
                  </a:cubicBezTo>
                  <a:cubicBezTo>
                    <a:pt x="51" y="0"/>
                    <a:pt x="39" y="0"/>
                    <a:pt x="32" y="0"/>
                  </a:cubicBezTo>
                  <a:cubicBezTo>
                    <a:pt x="21" y="0"/>
                    <a:pt x="0" y="0"/>
                    <a:pt x="0" y="21"/>
                  </a:cubicBezTo>
                  <a:cubicBezTo>
                    <a:pt x="0" y="42"/>
                    <a:pt x="21" y="42"/>
                    <a:pt x="32" y="42"/>
                  </a:cubicBezTo>
                  <a:cubicBezTo>
                    <a:pt x="42" y="42"/>
                    <a:pt x="63" y="43"/>
                    <a:pt x="63" y="21"/>
                  </a:cubicBezTo>
                  <a:moveTo>
                    <a:pt x="102" y="10"/>
                  </a:moveTo>
                  <a:cubicBezTo>
                    <a:pt x="120" y="10"/>
                    <a:pt x="123" y="13"/>
                    <a:pt x="123" y="21"/>
                  </a:cubicBezTo>
                  <a:cubicBezTo>
                    <a:pt x="123" y="29"/>
                    <a:pt x="120" y="32"/>
                    <a:pt x="102" y="32"/>
                  </a:cubicBezTo>
                  <a:cubicBezTo>
                    <a:pt x="84" y="32"/>
                    <a:pt x="80" y="29"/>
                    <a:pt x="80" y="21"/>
                  </a:cubicBezTo>
                  <a:cubicBezTo>
                    <a:pt x="80" y="13"/>
                    <a:pt x="84" y="10"/>
                    <a:pt x="102" y="10"/>
                  </a:cubicBezTo>
                  <a:moveTo>
                    <a:pt x="10" y="21"/>
                  </a:moveTo>
                  <a:cubicBezTo>
                    <a:pt x="10" y="13"/>
                    <a:pt x="13" y="10"/>
                    <a:pt x="32" y="10"/>
                  </a:cubicBezTo>
                  <a:cubicBezTo>
                    <a:pt x="50" y="10"/>
                    <a:pt x="53" y="13"/>
                    <a:pt x="53" y="21"/>
                  </a:cubicBezTo>
                  <a:cubicBezTo>
                    <a:pt x="53" y="29"/>
                    <a:pt x="50" y="32"/>
                    <a:pt x="32" y="32"/>
                  </a:cubicBezTo>
                  <a:cubicBezTo>
                    <a:pt x="13" y="32"/>
                    <a:pt x="10" y="29"/>
                    <a:pt x="10"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1941"/>
            <p:cNvSpPr>
              <a:spLocks noEditPoints="1"/>
            </p:cNvSpPr>
            <p:nvPr/>
          </p:nvSpPr>
          <p:spPr bwMode="auto">
            <a:xfrm>
              <a:off x="2338389" y="1403350"/>
              <a:ext cx="622300" cy="350838"/>
            </a:xfrm>
            <a:custGeom>
              <a:avLst/>
              <a:gdLst>
                <a:gd name="T0" fmla="*/ 266 w 347"/>
                <a:gd name="T1" fmla="*/ 3 h 195"/>
                <a:gd name="T2" fmla="*/ 254 w 347"/>
                <a:gd name="T3" fmla="*/ 0 h 195"/>
                <a:gd name="T4" fmla="*/ 173 w 347"/>
                <a:gd name="T5" fmla="*/ 183 h 195"/>
                <a:gd name="T6" fmla="*/ 93 w 347"/>
                <a:gd name="T7" fmla="*/ 0 h 195"/>
                <a:gd name="T8" fmla="*/ 81 w 347"/>
                <a:gd name="T9" fmla="*/ 3 h 195"/>
                <a:gd name="T10" fmla="*/ 0 w 347"/>
                <a:gd name="T11" fmla="*/ 107 h 195"/>
                <a:gd name="T12" fmla="*/ 0 w 347"/>
                <a:gd name="T13" fmla="*/ 172 h 195"/>
                <a:gd name="T14" fmla="*/ 23 w 347"/>
                <a:gd name="T15" fmla="*/ 195 h 195"/>
                <a:gd name="T16" fmla="*/ 324 w 347"/>
                <a:gd name="T17" fmla="*/ 195 h 195"/>
                <a:gd name="T18" fmla="*/ 347 w 347"/>
                <a:gd name="T19" fmla="*/ 172 h 195"/>
                <a:gd name="T20" fmla="*/ 347 w 347"/>
                <a:gd name="T21" fmla="*/ 107 h 195"/>
                <a:gd name="T22" fmla="*/ 266 w 347"/>
                <a:gd name="T23" fmla="*/ 3 h 195"/>
                <a:gd name="T24" fmla="*/ 231 w 347"/>
                <a:gd name="T25" fmla="*/ 130 h 195"/>
                <a:gd name="T26" fmla="*/ 253 w 347"/>
                <a:gd name="T27" fmla="*/ 105 h 195"/>
                <a:gd name="T28" fmla="*/ 273 w 347"/>
                <a:gd name="T29" fmla="*/ 105 h 195"/>
                <a:gd name="T30" fmla="*/ 296 w 347"/>
                <a:gd name="T31" fmla="*/ 130 h 195"/>
                <a:gd name="T32" fmla="*/ 231 w 347"/>
                <a:gd name="T33" fmla="*/ 13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7" h="195">
                  <a:moveTo>
                    <a:pt x="266" y="3"/>
                  </a:moveTo>
                  <a:cubicBezTo>
                    <a:pt x="254" y="0"/>
                    <a:pt x="254" y="0"/>
                    <a:pt x="254" y="0"/>
                  </a:cubicBezTo>
                  <a:cubicBezTo>
                    <a:pt x="173" y="183"/>
                    <a:pt x="173" y="183"/>
                    <a:pt x="173" y="183"/>
                  </a:cubicBezTo>
                  <a:cubicBezTo>
                    <a:pt x="93" y="0"/>
                    <a:pt x="93" y="0"/>
                    <a:pt x="93" y="0"/>
                  </a:cubicBezTo>
                  <a:cubicBezTo>
                    <a:pt x="81" y="3"/>
                    <a:pt x="81" y="3"/>
                    <a:pt x="81" y="3"/>
                  </a:cubicBezTo>
                  <a:cubicBezTo>
                    <a:pt x="33" y="15"/>
                    <a:pt x="0" y="58"/>
                    <a:pt x="0" y="107"/>
                  </a:cubicBezTo>
                  <a:cubicBezTo>
                    <a:pt x="0" y="172"/>
                    <a:pt x="0" y="172"/>
                    <a:pt x="0" y="172"/>
                  </a:cubicBezTo>
                  <a:cubicBezTo>
                    <a:pt x="0" y="185"/>
                    <a:pt x="10" y="195"/>
                    <a:pt x="23" y="195"/>
                  </a:cubicBezTo>
                  <a:cubicBezTo>
                    <a:pt x="324" y="195"/>
                    <a:pt x="324" y="195"/>
                    <a:pt x="324" y="195"/>
                  </a:cubicBezTo>
                  <a:cubicBezTo>
                    <a:pt x="336" y="195"/>
                    <a:pt x="347" y="185"/>
                    <a:pt x="347" y="172"/>
                  </a:cubicBezTo>
                  <a:cubicBezTo>
                    <a:pt x="347" y="107"/>
                    <a:pt x="347" y="107"/>
                    <a:pt x="347" y="107"/>
                  </a:cubicBezTo>
                  <a:cubicBezTo>
                    <a:pt x="347" y="58"/>
                    <a:pt x="313" y="15"/>
                    <a:pt x="266" y="3"/>
                  </a:cubicBezTo>
                  <a:moveTo>
                    <a:pt x="231" y="130"/>
                  </a:moveTo>
                  <a:cubicBezTo>
                    <a:pt x="253" y="105"/>
                    <a:pt x="253" y="105"/>
                    <a:pt x="253" y="105"/>
                  </a:cubicBezTo>
                  <a:cubicBezTo>
                    <a:pt x="259" y="99"/>
                    <a:pt x="268" y="99"/>
                    <a:pt x="273" y="105"/>
                  </a:cubicBezTo>
                  <a:cubicBezTo>
                    <a:pt x="296" y="130"/>
                    <a:pt x="296" y="130"/>
                    <a:pt x="296" y="130"/>
                  </a:cubicBezTo>
                  <a:lnTo>
                    <a:pt x="231"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1942"/>
            <p:cNvSpPr>
              <a:spLocks/>
            </p:cNvSpPr>
            <p:nvPr/>
          </p:nvSpPr>
          <p:spPr bwMode="auto">
            <a:xfrm>
              <a:off x="2600326" y="1438275"/>
              <a:ext cx="101600" cy="234950"/>
            </a:xfrm>
            <a:custGeom>
              <a:avLst/>
              <a:gdLst>
                <a:gd name="T0" fmla="*/ 28 w 56"/>
                <a:gd name="T1" fmla="*/ 131 h 131"/>
                <a:gd name="T2" fmla="*/ 55 w 56"/>
                <a:gd name="T3" fmla="*/ 62 h 131"/>
                <a:gd name="T4" fmla="*/ 42 w 56"/>
                <a:gd name="T5" fmla="*/ 50 h 131"/>
                <a:gd name="T6" fmla="*/ 54 w 56"/>
                <a:gd name="T7" fmla="*/ 33 h 131"/>
                <a:gd name="T8" fmla="*/ 48 w 56"/>
                <a:gd name="T9" fmla="*/ 10 h 131"/>
                <a:gd name="T10" fmla="*/ 35 w 56"/>
                <a:gd name="T11" fmla="*/ 0 h 131"/>
                <a:gd name="T12" fmla="*/ 20 w 56"/>
                <a:gd name="T13" fmla="*/ 0 h 131"/>
                <a:gd name="T14" fmla="*/ 7 w 56"/>
                <a:gd name="T15" fmla="*/ 10 h 131"/>
                <a:gd name="T16" fmla="*/ 2 w 56"/>
                <a:gd name="T17" fmla="*/ 33 h 131"/>
                <a:gd name="T18" fmla="*/ 13 w 56"/>
                <a:gd name="T19" fmla="*/ 50 h 131"/>
                <a:gd name="T20" fmla="*/ 1 w 56"/>
                <a:gd name="T21" fmla="*/ 62 h 131"/>
                <a:gd name="T22" fmla="*/ 28 w 56"/>
                <a:gd name="T23"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31">
                  <a:moveTo>
                    <a:pt x="28" y="131"/>
                  </a:moveTo>
                  <a:cubicBezTo>
                    <a:pt x="55" y="62"/>
                    <a:pt x="55" y="62"/>
                    <a:pt x="55" y="62"/>
                  </a:cubicBezTo>
                  <a:cubicBezTo>
                    <a:pt x="42" y="50"/>
                    <a:pt x="42" y="50"/>
                    <a:pt x="42" y="50"/>
                  </a:cubicBezTo>
                  <a:cubicBezTo>
                    <a:pt x="50" y="49"/>
                    <a:pt x="56" y="41"/>
                    <a:pt x="54" y="33"/>
                  </a:cubicBezTo>
                  <a:cubicBezTo>
                    <a:pt x="48" y="10"/>
                    <a:pt x="48" y="10"/>
                    <a:pt x="48" y="10"/>
                  </a:cubicBezTo>
                  <a:cubicBezTo>
                    <a:pt x="47" y="4"/>
                    <a:pt x="41" y="0"/>
                    <a:pt x="35" y="0"/>
                  </a:cubicBezTo>
                  <a:cubicBezTo>
                    <a:pt x="20" y="0"/>
                    <a:pt x="20" y="0"/>
                    <a:pt x="20" y="0"/>
                  </a:cubicBezTo>
                  <a:cubicBezTo>
                    <a:pt x="14" y="0"/>
                    <a:pt x="9" y="4"/>
                    <a:pt x="7" y="10"/>
                  </a:cubicBezTo>
                  <a:cubicBezTo>
                    <a:pt x="2" y="33"/>
                    <a:pt x="2" y="33"/>
                    <a:pt x="2" y="33"/>
                  </a:cubicBezTo>
                  <a:cubicBezTo>
                    <a:pt x="0" y="41"/>
                    <a:pt x="5" y="49"/>
                    <a:pt x="13" y="50"/>
                  </a:cubicBezTo>
                  <a:cubicBezTo>
                    <a:pt x="1" y="62"/>
                    <a:pt x="1" y="62"/>
                    <a:pt x="1" y="62"/>
                  </a:cubicBezTo>
                  <a:lnTo>
                    <a:pt x="28" y="1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8" name="Group 47"/>
          <p:cNvGrpSpPr>
            <a:grpSpLocks noChangeAspect="1"/>
          </p:cNvGrpSpPr>
          <p:nvPr/>
        </p:nvGrpSpPr>
        <p:grpSpPr>
          <a:xfrm>
            <a:off x="2956331" y="4371905"/>
            <a:ext cx="432277" cy="585628"/>
            <a:chOff x="3606801" y="3171825"/>
            <a:chExt cx="617538" cy="836612"/>
          </a:xfrm>
          <a:solidFill>
            <a:schemeClr val="bg1">
              <a:lumMod val="75000"/>
            </a:schemeClr>
          </a:solidFill>
        </p:grpSpPr>
        <p:sp>
          <p:nvSpPr>
            <p:cNvPr id="49" name="Freeform 1961"/>
            <p:cNvSpPr>
              <a:spLocks noEditPoints="1"/>
            </p:cNvSpPr>
            <p:nvPr/>
          </p:nvSpPr>
          <p:spPr bwMode="auto">
            <a:xfrm>
              <a:off x="3711576" y="3171825"/>
              <a:ext cx="407988" cy="506413"/>
            </a:xfrm>
            <a:custGeom>
              <a:avLst/>
              <a:gdLst>
                <a:gd name="T0" fmla="*/ 24 w 227"/>
                <a:gd name="T1" fmla="*/ 208 h 282"/>
                <a:gd name="T2" fmla="*/ 113 w 227"/>
                <a:gd name="T3" fmla="*/ 282 h 282"/>
                <a:gd name="T4" fmla="*/ 201 w 227"/>
                <a:gd name="T5" fmla="*/ 208 h 282"/>
                <a:gd name="T6" fmla="*/ 226 w 227"/>
                <a:gd name="T7" fmla="*/ 175 h 282"/>
                <a:gd name="T8" fmla="*/ 212 w 227"/>
                <a:gd name="T9" fmla="*/ 142 h 282"/>
                <a:gd name="T10" fmla="*/ 143 w 227"/>
                <a:gd name="T11" fmla="*/ 42 h 282"/>
                <a:gd name="T12" fmla="*/ 143 w 227"/>
                <a:gd name="T13" fmla="*/ 18 h 282"/>
                <a:gd name="T14" fmla="*/ 124 w 227"/>
                <a:gd name="T15" fmla="*/ 0 h 282"/>
                <a:gd name="T16" fmla="*/ 102 w 227"/>
                <a:gd name="T17" fmla="*/ 0 h 282"/>
                <a:gd name="T18" fmla="*/ 83 w 227"/>
                <a:gd name="T19" fmla="*/ 18 h 282"/>
                <a:gd name="T20" fmla="*/ 83 w 227"/>
                <a:gd name="T21" fmla="*/ 42 h 282"/>
                <a:gd name="T22" fmla="*/ 13 w 227"/>
                <a:gd name="T23" fmla="*/ 142 h 282"/>
                <a:gd name="T24" fmla="*/ 1 w 227"/>
                <a:gd name="T25" fmla="*/ 175 h 282"/>
                <a:gd name="T26" fmla="*/ 24 w 227"/>
                <a:gd name="T27" fmla="*/ 208 h 282"/>
                <a:gd name="T28" fmla="*/ 83 w 227"/>
                <a:gd name="T29" fmla="*/ 62 h 282"/>
                <a:gd name="T30" fmla="*/ 99 w 227"/>
                <a:gd name="T31" fmla="*/ 79 h 282"/>
                <a:gd name="T32" fmla="*/ 126 w 227"/>
                <a:gd name="T33" fmla="*/ 79 h 282"/>
                <a:gd name="T34" fmla="*/ 143 w 227"/>
                <a:gd name="T35" fmla="*/ 62 h 282"/>
                <a:gd name="T36" fmla="*/ 192 w 227"/>
                <a:gd name="T37" fmla="*/ 152 h 282"/>
                <a:gd name="T38" fmla="*/ 113 w 227"/>
                <a:gd name="T39" fmla="*/ 262 h 282"/>
                <a:gd name="T40" fmla="*/ 33 w 227"/>
                <a:gd name="T41" fmla="*/ 152 h 282"/>
                <a:gd name="T42" fmla="*/ 83 w 227"/>
                <a:gd name="T43" fmla="*/ 6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7" h="282">
                  <a:moveTo>
                    <a:pt x="24" y="208"/>
                  </a:moveTo>
                  <a:cubicBezTo>
                    <a:pt x="40" y="249"/>
                    <a:pt x="73" y="282"/>
                    <a:pt x="113" y="282"/>
                  </a:cubicBezTo>
                  <a:cubicBezTo>
                    <a:pt x="152" y="282"/>
                    <a:pt x="185" y="249"/>
                    <a:pt x="201" y="208"/>
                  </a:cubicBezTo>
                  <a:cubicBezTo>
                    <a:pt x="213" y="206"/>
                    <a:pt x="224" y="196"/>
                    <a:pt x="226" y="175"/>
                  </a:cubicBezTo>
                  <a:cubicBezTo>
                    <a:pt x="227" y="154"/>
                    <a:pt x="221" y="145"/>
                    <a:pt x="212" y="142"/>
                  </a:cubicBezTo>
                  <a:cubicBezTo>
                    <a:pt x="209" y="68"/>
                    <a:pt x="179" y="47"/>
                    <a:pt x="143" y="42"/>
                  </a:cubicBezTo>
                  <a:cubicBezTo>
                    <a:pt x="143" y="18"/>
                    <a:pt x="143" y="18"/>
                    <a:pt x="143" y="18"/>
                  </a:cubicBezTo>
                  <a:cubicBezTo>
                    <a:pt x="143" y="8"/>
                    <a:pt x="134" y="0"/>
                    <a:pt x="124" y="0"/>
                  </a:cubicBezTo>
                  <a:cubicBezTo>
                    <a:pt x="102" y="0"/>
                    <a:pt x="102" y="0"/>
                    <a:pt x="102" y="0"/>
                  </a:cubicBezTo>
                  <a:cubicBezTo>
                    <a:pt x="91" y="0"/>
                    <a:pt x="83" y="8"/>
                    <a:pt x="83" y="18"/>
                  </a:cubicBezTo>
                  <a:cubicBezTo>
                    <a:pt x="83" y="42"/>
                    <a:pt x="83" y="42"/>
                    <a:pt x="83" y="42"/>
                  </a:cubicBezTo>
                  <a:cubicBezTo>
                    <a:pt x="45" y="48"/>
                    <a:pt x="16" y="71"/>
                    <a:pt x="13" y="142"/>
                  </a:cubicBezTo>
                  <a:cubicBezTo>
                    <a:pt x="5" y="146"/>
                    <a:pt x="0" y="155"/>
                    <a:pt x="1" y="175"/>
                  </a:cubicBezTo>
                  <a:cubicBezTo>
                    <a:pt x="3" y="195"/>
                    <a:pt x="13" y="205"/>
                    <a:pt x="24" y="208"/>
                  </a:cubicBezTo>
                  <a:moveTo>
                    <a:pt x="83" y="62"/>
                  </a:moveTo>
                  <a:cubicBezTo>
                    <a:pt x="83" y="71"/>
                    <a:pt x="90" y="79"/>
                    <a:pt x="99" y="79"/>
                  </a:cubicBezTo>
                  <a:cubicBezTo>
                    <a:pt x="126" y="79"/>
                    <a:pt x="126" y="79"/>
                    <a:pt x="126" y="79"/>
                  </a:cubicBezTo>
                  <a:cubicBezTo>
                    <a:pt x="135" y="79"/>
                    <a:pt x="143" y="71"/>
                    <a:pt x="143" y="62"/>
                  </a:cubicBezTo>
                  <a:cubicBezTo>
                    <a:pt x="172" y="68"/>
                    <a:pt x="192" y="87"/>
                    <a:pt x="192" y="152"/>
                  </a:cubicBezTo>
                  <a:cubicBezTo>
                    <a:pt x="192" y="202"/>
                    <a:pt x="157" y="262"/>
                    <a:pt x="113" y="262"/>
                  </a:cubicBezTo>
                  <a:cubicBezTo>
                    <a:pt x="69" y="262"/>
                    <a:pt x="33" y="202"/>
                    <a:pt x="33" y="152"/>
                  </a:cubicBezTo>
                  <a:cubicBezTo>
                    <a:pt x="33" y="87"/>
                    <a:pt x="54" y="68"/>
                    <a:pt x="83" y="6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1962"/>
            <p:cNvSpPr>
              <a:spLocks noEditPoints="1"/>
            </p:cNvSpPr>
            <p:nvPr/>
          </p:nvSpPr>
          <p:spPr bwMode="auto">
            <a:xfrm>
              <a:off x="3606801" y="3640137"/>
              <a:ext cx="617538" cy="368300"/>
            </a:xfrm>
            <a:custGeom>
              <a:avLst/>
              <a:gdLst>
                <a:gd name="T0" fmla="*/ 260 w 344"/>
                <a:gd name="T1" fmla="*/ 6 h 205"/>
                <a:gd name="T2" fmla="*/ 240 w 344"/>
                <a:gd name="T3" fmla="*/ 1 h 205"/>
                <a:gd name="T4" fmla="*/ 212 w 344"/>
                <a:gd name="T5" fmla="*/ 41 h 205"/>
                <a:gd name="T6" fmla="*/ 172 w 344"/>
                <a:gd name="T7" fmla="*/ 62 h 205"/>
                <a:gd name="T8" fmla="*/ 133 w 344"/>
                <a:gd name="T9" fmla="*/ 41 h 205"/>
                <a:gd name="T10" fmla="*/ 104 w 344"/>
                <a:gd name="T11" fmla="*/ 0 h 205"/>
                <a:gd name="T12" fmla="*/ 83 w 344"/>
                <a:gd name="T13" fmla="*/ 6 h 205"/>
                <a:gd name="T14" fmla="*/ 0 w 344"/>
                <a:gd name="T15" fmla="*/ 112 h 205"/>
                <a:gd name="T16" fmla="*/ 0 w 344"/>
                <a:gd name="T17" fmla="*/ 172 h 205"/>
                <a:gd name="T18" fmla="*/ 32 w 344"/>
                <a:gd name="T19" fmla="*/ 205 h 205"/>
                <a:gd name="T20" fmla="*/ 312 w 344"/>
                <a:gd name="T21" fmla="*/ 205 h 205"/>
                <a:gd name="T22" fmla="*/ 344 w 344"/>
                <a:gd name="T23" fmla="*/ 172 h 205"/>
                <a:gd name="T24" fmla="*/ 344 w 344"/>
                <a:gd name="T25" fmla="*/ 112 h 205"/>
                <a:gd name="T26" fmla="*/ 260 w 344"/>
                <a:gd name="T27" fmla="*/ 6 h 205"/>
                <a:gd name="T28" fmla="*/ 65 w 344"/>
                <a:gd name="T29" fmla="*/ 184 h 205"/>
                <a:gd name="T30" fmla="*/ 32 w 344"/>
                <a:gd name="T31" fmla="*/ 184 h 205"/>
                <a:gd name="T32" fmla="*/ 19 w 344"/>
                <a:gd name="T33" fmla="*/ 172 h 205"/>
                <a:gd name="T34" fmla="*/ 19 w 344"/>
                <a:gd name="T35" fmla="*/ 112 h 205"/>
                <a:gd name="T36" fmla="*/ 65 w 344"/>
                <a:gd name="T37" fmla="*/ 34 h 205"/>
                <a:gd name="T38" fmla="*/ 65 w 344"/>
                <a:gd name="T39" fmla="*/ 184 h 205"/>
                <a:gd name="T40" fmla="*/ 324 w 344"/>
                <a:gd name="T41" fmla="*/ 172 h 205"/>
                <a:gd name="T42" fmla="*/ 312 w 344"/>
                <a:gd name="T43" fmla="*/ 184 h 205"/>
                <a:gd name="T44" fmla="*/ 278 w 344"/>
                <a:gd name="T45" fmla="*/ 184 h 205"/>
                <a:gd name="T46" fmla="*/ 278 w 344"/>
                <a:gd name="T47" fmla="*/ 34 h 205"/>
                <a:gd name="T48" fmla="*/ 324 w 344"/>
                <a:gd name="T49" fmla="*/ 112 h 205"/>
                <a:gd name="T50" fmla="*/ 324 w 344"/>
                <a:gd name="T51" fmla="*/ 17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4" h="205">
                  <a:moveTo>
                    <a:pt x="260" y="6"/>
                  </a:moveTo>
                  <a:cubicBezTo>
                    <a:pt x="240" y="1"/>
                    <a:pt x="240" y="1"/>
                    <a:pt x="240" y="1"/>
                  </a:cubicBezTo>
                  <a:cubicBezTo>
                    <a:pt x="212" y="41"/>
                    <a:pt x="212" y="41"/>
                    <a:pt x="212" y="41"/>
                  </a:cubicBezTo>
                  <a:cubicBezTo>
                    <a:pt x="203" y="54"/>
                    <a:pt x="188" y="62"/>
                    <a:pt x="172" y="62"/>
                  </a:cubicBezTo>
                  <a:cubicBezTo>
                    <a:pt x="157" y="62"/>
                    <a:pt x="142" y="54"/>
                    <a:pt x="133" y="41"/>
                  </a:cubicBezTo>
                  <a:cubicBezTo>
                    <a:pt x="104" y="0"/>
                    <a:pt x="104" y="0"/>
                    <a:pt x="104" y="0"/>
                  </a:cubicBezTo>
                  <a:cubicBezTo>
                    <a:pt x="83" y="6"/>
                    <a:pt x="83" y="6"/>
                    <a:pt x="83" y="6"/>
                  </a:cubicBezTo>
                  <a:cubicBezTo>
                    <a:pt x="34" y="18"/>
                    <a:pt x="0" y="62"/>
                    <a:pt x="0" y="112"/>
                  </a:cubicBezTo>
                  <a:cubicBezTo>
                    <a:pt x="0" y="172"/>
                    <a:pt x="0" y="172"/>
                    <a:pt x="0" y="172"/>
                  </a:cubicBezTo>
                  <a:cubicBezTo>
                    <a:pt x="0" y="190"/>
                    <a:pt x="14" y="205"/>
                    <a:pt x="32" y="205"/>
                  </a:cubicBezTo>
                  <a:cubicBezTo>
                    <a:pt x="312" y="205"/>
                    <a:pt x="312" y="205"/>
                    <a:pt x="312" y="205"/>
                  </a:cubicBezTo>
                  <a:cubicBezTo>
                    <a:pt x="329" y="205"/>
                    <a:pt x="344" y="190"/>
                    <a:pt x="344" y="172"/>
                  </a:cubicBezTo>
                  <a:cubicBezTo>
                    <a:pt x="344" y="112"/>
                    <a:pt x="344" y="112"/>
                    <a:pt x="344" y="112"/>
                  </a:cubicBezTo>
                  <a:cubicBezTo>
                    <a:pt x="344" y="62"/>
                    <a:pt x="309" y="18"/>
                    <a:pt x="260" y="6"/>
                  </a:cubicBezTo>
                  <a:moveTo>
                    <a:pt x="65" y="184"/>
                  </a:moveTo>
                  <a:cubicBezTo>
                    <a:pt x="32" y="184"/>
                    <a:pt x="32" y="184"/>
                    <a:pt x="32" y="184"/>
                  </a:cubicBezTo>
                  <a:cubicBezTo>
                    <a:pt x="25" y="184"/>
                    <a:pt x="19" y="179"/>
                    <a:pt x="19" y="172"/>
                  </a:cubicBezTo>
                  <a:cubicBezTo>
                    <a:pt x="19" y="112"/>
                    <a:pt x="19" y="112"/>
                    <a:pt x="19" y="112"/>
                  </a:cubicBezTo>
                  <a:cubicBezTo>
                    <a:pt x="19" y="79"/>
                    <a:pt x="38" y="50"/>
                    <a:pt x="65" y="34"/>
                  </a:cubicBezTo>
                  <a:lnTo>
                    <a:pt x="65" y="184"/>
                  </a:lnTo>
                  <a:close/>
                  <a:moveTo>
                    <a:pt x="324" y="172"/>
                  </a:moveTo>
                  <a:cubicBezTo>
                    <a:pt x="324" y="179"/>
                    <a:pt x="318" y="184"/>
                    <a:pt x="312" y="184"/>
                  </a:cubicBezTo>
                  <a:cubicBezTo>
                    <a:pt x="278" y="184"/>
                    <a:pt x="278" y="184"/>
                    <a:pt x="278" y="184"/>
                  </a:cubicBezTo>
                  <a:cubicBezTo>
                    <a:pt x="278" y="34"/>
                    <a:pt x="278" y="34"/>
                    <a:pt x="278" y="34"/>
                  </a:cubicBezTo>
                  <a:cubicBezTo>
                    <a:pt x="306" y="50"/>
                    <a:pt x="324" y="79"/>
                    <a:pt x="324" y="112"/>
                  </a:cubicBezTo>
                  <a:lnTo>
                    <a:pt x="324"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 name="Group 50"/>
          <p:cNvGrpSpPr>
            <a:grpSpLocks noChangeAspect="1"/>
          </p:cNvGrpSpPr>
          <p:nvPr/>
        </p:nvGrpSpPr>
        <p:grpSpPr>
          <a:xfrm>
            <a:off x="4882545" y="4698010"/>
            <a:ext cx="387827" cy="584518"/>
            <a:chOff x="4978401" y="2049462"/>
            <a:chExt cx="554038" cy="835026"/>
          </a:xfrm>
          <a:solidFill>
            <a:schemeClr val="bg1">
              <a:lumMod val="75000"/>
            </a:schemeClr>
          </a:solidFill>
        </p:grpSpPr>
        <p:sp>
          <p:nvSpPr>
            <p:cNvPr id="52" name="Freeform 1963"/>
            <p:cNvSpPr>
              <a:spLocks noEditPoints="1"/>
            </p:cNvSpPr>
            <p:nvPr/>
          </p:nvSpPr>
          <p:spPr bwMode="auto">
            <a:xfrm>
              <a:off x="5019676" y="2049462"/>
              <a:ext cx="471488" cy="534988"/>
            </a:xfrm>
            <a:custGeom>
              <a:avLst/>
              <a:gdLst>
                <a:gd name="T0" fmla="*/ 0 w 263"/>
                <a:gd name="T1" fmla="*/ 152 h 298"/>
                <a:gd name="T2" fmla="*/ 25 w 263"/>
                <a:gd name="T3" fmla="*/ 180 h 298"/>
                <a:gd name="T4" fmla="*/ 26 w 263"/>
                <a:gd name="T5" fmla="*/ 180 h 298"/>
                <a:gd name="T6" fmla="*/ 25 w 263"/>
                <a:gd name="T7" fmla="*/ 196 h 298"/>
                <a:gd name="T8" fmla="*/ 48 w 263"/>
                <a:gd name="T9" fmla="*/ 228 h 298"/>
                <a:gd name="T10" fmla="*/ 131 w 263"/>
                <a:gd name="T11" fmla="*/ 298 h 298"/>
                <a:gd name="T12" fmla="*/ 214 w 263"/>
                <a:gd name="T13" fmla="*/ 228 h 298"/>
                <a:gd name="T14" fmla="*/ 239 w 263"/>
                <a:gd name="T15" fmla="*/ 196 h 298"/>
                <a:gd name="T16" fmla="*/ 238 w 263"/>
                <a:gd name="T17" fmla="*/ 180 h 298"/>
                <a:gd name="T18" fmla="*/ 238 w 263"/>
                <a:gd name="T19" fmla="*/ 180 h 298"/>
                <a:gd name="T20" fmla="*/ 263 w 263"/>
                <a:gd name="T21" fmla="*/ 152 h 298"/>
                <a:gd name="T22" fmla="*/ 249 w 263"/>
                <a:gd name="T23" fmla="*/ 127 h 298"/>
                <a:gd name="T24" fmla="*/ 259 w 263"/>
                <a:gd name="T25" fmla="*/ 111 h 298"/>
                <a:gd name="T26" fmla="*/ 249 w 263"/>
                <a:gd name="T27" fmla="*/ 95 h 298"/>
                <a:gd name="T28" fmla="*/ 254 w 263"/>
                <a:gd name="T29" fmla="*/ 77 h 298"/>
                <a:gd name="T30" fmla="*/ 226 w 263"/>
                <a:gd name="T31" fmla="*/ 47 h 298"/>
                <a:gd name="T32" fmla="*/ 225 w 263"/>
                <a:gd name="T33" fmla="*/ 47 h 298"/>
                <a:gd name="T34" fmla="*/ 192 w 263"/>
                <a:gd name="T35" fmla="*/ 18 h 298"/>
                <a:gd name="T36" fmla="*/ 168 w 263"/>
                <a:gd name="T37" fmla="*/ 29 h 298"/>
                <a:gd name="T38" fmla="*/ 134 w 263"/>
                <a:gd name="T39" fmla="*/ 0 h 298"/>
                <a:gd name="T40" fmla="*/ 130 w 263"/>
                <a:gd name="T41" fmla="*/ 0 h 298"/>
                <a:gd name="T42" fmla="*/ 95 w 263"/>
                <a:gd name="T43" fmla="*/ 29 h 298"/>
                <a:gd name="T44" fmla="*/ 72 w 263"/>
                <a:gd name="T45" fmla="*/ 18 h 298"/>
                <a:gd name="T46" fmla="*/ 39 w 263"/>
                <a:gd name="T47" fmla="*/ 47 h 298"/>
                <a:gd name="T48" fmla="*/ 38 w 263"/>
                <a:gd name="T49" fmla="*/ 47 h 298"/>
                <a:gd name="T50" fmla="*/ 10 w 263"/>
                <a:gd name="T51" fmla="*/ 77 h 298"/>
                <a:gd name="T52" fmla="*/ 14 w 263"/>
                <a:gd name="T53" fmla="*/ 95 h 298"/>
                <a:gd name="T54" fmla="*/ 5 w 263"/>
                <a:gd name="T55" fmla="*/ 111 h 298"/>
                <a:gd name="T56" fmla="*/ 15 w 263"/>
                <a:gd name="T57" fmla="*/ 127 h 298"/>
                <a:gd name="T58" fmla="*/ 0 w 263"/>
                <a:gd name="T59" fmla="*/ 152 h 298"/>
                <a:gd name="T60" fmla="*/ 95 w 263"/>
                <a:gd name="T61" fmla="*/ 90 h 298"/>
                <a:gd name="T62" fmla="*/ 131 w 263"/>
                <a:gd name="T63" fmla="*/ 101 h 298"/>
                <a:gd name="T64" fmla="*/ 168 w 263"/>
                <a:gd name="T65" fmla="*/ 90 h 298"/>
                <a:gd name="T66" fmla="*/ 208 w 263"/>
                <a:gd name="T67" fmla="*/ 175 h 298"/>
                <a:gd name="T68" fmla="*/ 131 w 263"/>
                <a:gd name="T69" fmla="*/ 280 h 298"/>
                <a:gd name="T70" fmla="*/ 55 w 263"/>
                <a:gd name="T71" fmla="*/ 175 h 298"/>
                <a:gd name="T72" fmla="*/ 95 w 263"/>
                <a:gd name="T73" fmla="*/ 9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3" h="298">
                  <a:moveTo>
                    <a:pt x="0" y="152"/>
                  </a:moveTo>
                  <a:cubicBezTo>
                    <a:pt x="0" y="167"/>
                    <a:pt x="11" y="180"/>
                    <a:pt x="25" y="180"/>
                  </a:cubicBezTo>
                  <a:cubicBezTo>
                    <a:pt x="25" y="180"/>
                    <a:pt x="25" y="180"/>
                    <a:pt x="26" y="180"/>
                  </a:cubicBezTo>
                  <a:cubicBezTo>
                    <a:pt x="25" y="184"/>
                    <a:pt x="24" y="189"/>
                    <a:pt x="25" y="196"/>
                  </a:cubicBezTo>
                  <a:cubicBezTo>
                    <a:pt x="26" y="216"/>
                    <a:pt x="37" y="226"/>
                    <a:pt x="48" y="228"/>
                  </a:cubicBezTo>
                  <a:cubicBezTo>
                    <a:pt x="63" y="266"/>
                    <a:pt x="94" y="298"/>
                    <a:pt x="131" y="298"/>
                  </a:cubicBezTo>
                  <a:cubicBezTo>
                    <a:pt x="168" y="298"/>
                    <a:pt x="199" y="266"/>
                    <a:pt x="214" y="228"/>
                  </a:cubicBezTo>
                  <a:cubicBezTo>
                    <a:pt x="226" y="226"/>
                    <a:pt x="237" y="217"/>
                    <a:pt x="239" y="196"/>
                  </a:cubicBezTo>
                  <a:cubicBezTo>
                    <a:pt x="239" y="189"/>
                    <a:pt x="239" y="184"/>
                    <a:pt x="238" y="180"/>
                  </a:cubicBezTo>
                  <a:cubicBezTo>
                    <a:pt x="238" y="180"/>
                    <a:pt x="238" y="180"/>
                    <a:pt x="238" y="180"/>
                  </a:cubicBezTo>
                  <a:cubicBezTo>
                    <a:pt x="252" y="180"/>
                    <a:pt x="263" y="167"/>
                    <a:pt x="263" y="152"/>
                  </a:cubicBezTo>
                  <a:cubicBezTo>
                    <a:pt x="263" y="141"/>
                    <a:pt x="257" y="132"/>
                    <a:pt x="249" y="127"/>
                  </a:cubicBezTo>
                  <a:cubicBezTo>
                    <a:pt x="255" y="125"/>
                    <a:pt x="259" y="118"/>
                    <a:pt x="259" y="111"/>
                  </a:cubicBezTo>
                  <a:cubicBezTo>
                    <a:pt x="259" y="104"/>
                    <a:pt x="255" y="97"/>
                    <a:pt x="249" y="95"/>
                  </a:cubicBezTo>
                  <a:cubicBezTo>
                    <a:pt x="252" y="90"/>
                    <a:pt x="254" y="84"/>
                    <a:pt x="254" y="77"/>
                  </a:cubicBezTo>
                  <a:cubicBezTo>
                    <a:pt x="254" y="60"/>
                    <a:pt x="241" y="47"/>
                    <a:pt x="226" y="47"/>
                  </a:cubicBezTo>
                  <a:cubicBezTo>
                    <a:pt x="226" y="47"/>
                    <a:pt x="225" y="47"/>
                    <a:pt x="225" y="47"/>
                  </a:cubicBezTo>
                  <a:cubicBezTo>
                    <a:pt x="221" y="30"/>
                    <a:pt x="208" y="18"/>
                    <a:pt x="192" y="18"/>
                  </a:cubicBezTo>
                  <a:cubicBezTo>
                    <a:pt x="183" y="18"/>
                    <a:pt x="174" y="22"/>
                    <a:pt x="168" y="29"/>
                  </a:cubicBezTo>
                  <a:cubicBezTo>
                    <a:pt x="164" y="12"/>
                    <a:pt x="150" y="0"/>
                    <a:pt x="134" y="0"/>
                  </a:cubicBezTo>
                  <a:cubicBezTo>
                    <a:pt x="130" y="0"/>
                    <a:pt x="130" y="0"/>
                    <a:pt x="130" y="0"/>
                  </a:cubicBezTo>
                  <a:cubicBezTo>
                    <a:pt x="114" y="0"/>
                    <a:pt x="100" y="12"/>
                    <a:pt x="95" y="29"/>
                  </a:cubicBezTo>
                  <a:cubicBezTo>
                    <a:pt x="89" y="22"/>
                    <a:pt x="81" y="18"/>
                    <a:pt x="72" y="18"/>
                  </a:cubicBezTo>
                  <a:cubicBezTo>
                    <a:pt x="55" y="18"/>
                    <a:pt x="42" y="30"/>
                    <a:pt x="39" y="47"/>
                  </a:cubicBezTo>
                  <a:cubicBezTo>
                    <a:pt x="38" y="47"/>
                    <a:pt x="38" y="47"/>
                    <a:pt x="38" y="47"/>
                  </a:cubicBezTo>
                  <a:cubicBezTo>
                    <a:pt x="22" y="47"/>
                    <a:pt x="10" y="60"/>
                    <a:pt x="10" y="77"/>
                  </a:cubicBezTo>
                  <a:cubicBezTo>
                    <a:pt x="10" y="84"/>
                    <a:pt x="11" y="90"/>
                    <a:pt x="14" y="95"/>
                  </a:cubicBezTo>
                  <a:cubicBezTo>
                    <a:pt x="9" y="97"/>
                    <a:pt x="5" y="104"/>
                    <a:pt x="5" y="111"/>
                  </a:cubicBezTo>
                  <a:cubicBezTo>
                    <a:pt x="5" y="118"/>
                    <a:pt x="9" y="125"/>
                    <a:pt x="15" y="127"/>
                  </a:cubicBezTo>
                  <a:cubicBezTo>
                    <a:pt x="6" y="132"/>
                    <a:pt x="0" y="141"/>
                    <a:pt x="0" y="152"/>
                  </a:cubicBezTo>
                  <a:moveTo>
                    <a:pt x="95" y="90"/>
                  </a:moveTo>
                  <a:cubicBezTo>
                    <a:pt x="100" y="97"/>
                    <a:pt x="114" y="101"/>
                    <a:pt x="131" y="101"/>
                  </a:cubicBezTo>
                  <a:cubicBezTo>
                    <a:pt x="148" y="101"/>
                    <a:pt x="162" y="96"/>
                    <a:pt x="168" y="90"/>
                  </a:cubicBezTo>
                  <a:cubicBezTo>
                    <a:pt x="192" y="97"/>
                    <a:pt x="208" y="118"/>
                    <a:pt x="208" y="175"/>
                  </a:cubicBezTo>
                  <a:cubicBezTo>
                    <a:pt x="208" y="223"/>
                    <a:pt x="173" y="280"/>
                    <a:pt x="131" y="280"/>
                  </a:cubicBezTo>
                  <a:cubicBezTo>
                    <a:pt x="89" y="280"/>
                    <a:pt x="55" y="223"/>
                    <a:pt x="55" y="175"/>
                  </a:cubicBezTo>
                  <a:cubicBezTo>
                    <a:pt x="55" y="119"/>
                    <a:pt x="71" y="98"/>
                    <a:pt x="95" y="9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1964"/>
            <p:cNvSpPr>
              <a:spLocks noEditPoints="1"/>
            </p:cNvSpPr>
            <p:nvPr/>
          </p:nvSpPr>
          <p:spPr bwMode="auto">
            <a:xfrm>
              <a:off x="4978401" y="2568575"/>
              <a:ext cx="554038" cy="315913"/>
            </a:xfrm>
            <a:custGeom>
              <a:avLst/>
              <a:gdLst>
                <a:gd name="T0" fmla="*/ 237 w 309"/>
                <a:gd name="T1" fmla="*/ 6 h 176"/>
                <a:gd name="T2" fmla="*/ 215 w 309"/>
                <a:gd name="T3" fmla="*/ 0 h 176"/>
                <a:gd name="T4" fmla="*/ 214 w 309"/>
                <a:gd name="T5" fmla="*/ 0 h 176"/>
                <a:gd name="T6" fmla="*/ 154 w 309"/>
                <a:gd name="T7" fmla="*/ 25 h 176"/>
                <a:gd name="T8" fmla="*/ 94 w 309"/>
                <a:gd name="T9" fmla="*/ 0 h 176"/>
                <a:gd name="T10" fmla="*/ 73 w 309"/>
                <a:gd name="T11" fmla="*/ 6 h 176"/>
                <a:gd name="T12" fmla="*/ 0 w 309"/>
                <a:gd name="T13" fmla="*/ 98 h 176"/>
                <a:gd name="T14" fmla="*/ 0 w 309"/>
                <a:gd name="T15" fmla="*/ 156 h 176"/>
                <a:gd name="T16" fmla="*/ 21 w 309"/>
                <a:gd name="T17" fmla="*/ 176 h 176"/>
                <a:gd name="T18" fmla="*/ 75 w 309"/>
                <a:gd name="T19" fmla="*/ 176 h 176"/>
                <a:gd name="T20" fmla="*/ 230 w 309"/>
                <a:gd name="T21" fmla="*/ 176 h 176"/>
                <a:gd name="T22" fmla="*/ 289 w 309"/>
                <a:gd name="T23" fmla="*/ 176 h 176"/>
                <a:gd name="T24" fmla="*/ 309 w 309"/>
                <a:gd name="T25" fmla="*/ 156 h 176"/>
                <a:gd name="T26" fmla="*/ 309 w 309"/>
                <a:gd name="T27" fmla="*/ 98 h 176"/>
                <a:gd name="T28" fmla="*/ 237 w 309"/>
                <a:gd name="T29" fmla="*/ 6 h 176"/>
                <a:gd name="T30" fmla="*/ 163 w 309"/>
                <a:gd name="T31" fmla="*/ 67 h 176"/>
                <a:gd name="T32" fmla="*/ 155 w 309"/>
                <a:gd name="T33" fmla="*/ 76 h 176"/>
                <a:gd name="T34" fmla="*/ 146 w 309"/>
                <a:gd name="T35" fmla="*/ 67 h 176"/>
                <a:gd name="T36" fmla="*/ 155 w 309"/>
                <a:gd name="T37" fmla="*/ 58 h 176"/>
                <a:gd name="T38" fmla="*/ 163 w 309"/>
                <a:gd name="T39" fmla="*/ 67 h 176"/>
                <a:gd name="T40" fmla="*/ 163 w 309"/>
                <a:gd name="T41" fmla="*/ 109 h 176"/>
                <a:gd name="T42" fmla="*/ 155 w 309"/>
                <a:gd name="T43" fmla="*/ 118 h 176"/>
                <a:gd name="T44" fmla="*/ 146 w 309"/>
                <a:gd name="T45" fmla="*/ 109 h 176"/>
                <a:gd name="T46" fmla="*/ 155 w 309"/>
                <a:gd name="T47" fmla="*/ 100 h 176"/>
                <a:gd name="T48" fmla="*/ 163 w 309"/>
                <a:gd name="T49" fmla="*/ 109 h 176"/>
                <a:gd name="T50" fmla="*/ 21 w 309"/>
                <a:gd name="T51" fmla="*/ 156 h 176"/>
                <a:gd name="T52" fmla="*/ 21 w 309"/>
                <a:gd name="T53" fmla="*/ 98 h 176"/>
                <a:gd name="T54" fmla="*/ 75 w 309"/>
                <a:gd name="T55" fmla="*/ 26 h 176"/>
                <a:gd name="T56" fmla="*/ 75 w 309"/>
                <a:gd name="T57" fmla="*/ 156 h 176"/>
                <a:gd name="T58" fmla="*/ 21 w 309"/>
                <a:gd name="T59" fmla="*/ 156 h 176"/>
                <a:gd name="T60" fmla="*/ 288 w 309"/>
                <a:gd name="T61" fmla="*/ 156 h 176"/>
                <a:gd name="T62" fmla="*/ 230 w 309"/>
                <a:gd name="T63" fmla="*/ 156 h 176"/>
                <a:gd name="T64" fmla="*/ 230 w 309"/>
                <a:gd name="T65" fmla="*/ 25 h 176"/>
                <a:gd name="T66" fmla="*/ 232 w 309"/>
                <a:gd name="T67" fmla="*/ 25 h 176"/>
                <a:gd name="T68" fmla="*/ 289 w 309"/>
                <a:gd name="T69" fmla="*/ 98 h 176"/>
                <a:gd name="T70" fmla="*/ 289 w 309"/>
                <a:gd name="T71" fmla="*/ 156 h 176"/>
                <a:gd name="T72" fmla="*/ 288 w 309"/>
                <a:gd name="T73" fmla="*/ 15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9" h="176">
                  <a:moveTo>
                    <a:pt x="237" y="6"/>
                  </a:moveTo>
                  <a:cubicBezTo>
                    <a:pt x="215" y="0"/>
                    <a:pt x="215" y="0"/>
                    <a:pt x="215" y="0"/>
                  </a:cubicBezTo>
                  <a:cubicBezTo>
                    <a:pt x="214" y="0"/>
                    <a:pt x="214" y="0"/>
                    <a:pt x="214" y="0"/>
                  </a:cubicBezTo>
                  <a:cubicBezTo>
                    <a:pt x="196" y="17"/>
                    <a:pt x="175" y="25"/>
                    <a:pt x="154" y="25"/>
                  </a:cubicBezTo>
                  <a:cubicBezTo>
                    <a:pt x="133" y="25"/>
                    <a:pt x="112" y="17"/>
                    <a:pt x="94" y="0"/>
                  </a:cubicBezTo>
                  <a:cubicBezTo>
                    <a:pt x="73" y="6"/>
                    <a:pt x="73" y="6"/>
                    <a:pt x="73" y="6"/>
                  </a:cubicBezTo>
                  <a:cubicBezTo>
                    <a:pt x="30" y="16"/>
                    <a:pt x="0" y="55"/>
                    <a:pt x="0" y="98"/>
                  </a:cubicBezTo>
                  <a:cubicBezTo>
                    <a:pt x="0" y="156"/>
                    <a:pt x="0" y="156"/>
                    <a:pt x="0" y="156"/>
                  </a:cubicBezTo>
                  <a:cubicBezTo>
                    <a:pt x="0" y="167"/>
                    <a:pt x="10" y="176"/>
                    <a:pt x="21" y="176"/>
                  </a:cubicBezTo>
                  <a:cubicBezTo>
                    <a:pt x="75" y="176"/>
                    <a:pt x="75" y="176"/>
                    <a:pt x="75" y="176"/>
                  </a:cubicBezTo>
                  <a:cubicBezTo>
                    <a:pt x="230" y="176"/>
                    <a:pt x="230" y="176"/>
                    <a:pt x="230" y="176"/>
                  </a:cubicBezTo>
                  <a:cubicBezTo>
                    <a:pt x="289" y="176"/>
                    <a:pt x="289" y="176"/>
                    <a:pt x="289" y="176"/>
                  </a:cubicBezTo>
                  <a:cubicBezTo>
                    <a:pt x="300" y="176"/>
                    <a:pt x="309" y="167"/>
                    <a:pt x="309" y="156"/>
                  </a:cubicBezTo>
                  <a:cubicBezTo>
                    <a:pt x="309" y="98"/>
                    <a:pt x="309" y="98"/>
                    <a:pt x="309" y="98"/>
                  </a:cubicBezTo>
                  <a:cubicBezTo>
                    <a:pt x="309" y="55"/>
                    <a:pt x="279" y="16"/>
                    <a:pt x="237" y="6"/>
                  </a:cubicBezTo>
                  <a:moveTo>
                    <a:pt x="163" y="67"/>
                  </a:moveTo>
                  <a:cubicBezTo>
                    <a:pt x="163" y="72"/>
                    <a:pt x="160" y="76"/>
                    <a:pt x="155" y="76"/>
                  </a:cubicBezTo>
                  <a:cubicBezTo>
                    <a:pt x="150" y="76"/>
                    <a:pt x="146" y="72"/>
                    <a:pt x="146" y="67"/>
                  </a:cubicBezTo>
                  <a:cubicBezTo>
                    <a:pt x="146" y="62"/>
                    <a:pt x="150" y="58"/>
                    <a:pt x="155" y="58"/>
                  </a:cubicBezTo>
                  <a:cubicBezTo>
                    <a:pt x="160" y="58"/>
                    <a:pt x="163" y="62"/>
                    <a:pt x="163" y="67"/>
                  </a:cubicBezTo>
                  <a:moveTo>
                    <a:pt x="163" y="109"/>
                  </a:moveTo>
                  <a:cubicBezTo>
                    <a:pt x="163" y="114"/>
                    <a:pt x="160" y="118"/>
                    <a:pt x="155" y="118"/>
                  </a:cubicBezTo>
                  <a:cubicBezTo>
                    <a:pt x="150" y="118"/>
                    <a:pt x="146" y="114"/>
                    <a:pt x="146" y="109"/>
                  </a:cubicBezTo>
                  <a:cubicBezTo>
                    <a:pt x="146" y="104"/>
                    <a:pt x="150" y="100"/>
                    <a:pt x="155" y="100"/>
                  </a:cubicBezTo>
                  <a:cubicBezTo>
                    <a:pt x="160" y="100"/>
                    <a:pt x="163" y="104"/>
                    <a:pt x="163" y="109"/>
                  </a:cubicBezTo>
                  <a:moveTo>
                    <a:pt x="21" y="156"/>
                  </a:moveTo>
                  <a:cubicBezTo>
                    <a:pt x="21" y="98"/>
                    <a:pt x="21" y="98"/>
                    <a:pt x="21" y="98"/>
                  </a:cubicBezTo>
                  <a:cubicBezTo>
                    <a:pt x="21" y="65"/>
                    <a:pt x="43" y="35"/>
                    <a:pt x="75" y="26"/>
                  </a:cubicBezTo>
                  <a:cubicBezTo>
                    <a:pt x="75" y="156"/>
                    <a:pt x="75" y="156"/>
                    <a:pt x="75" y="156"/>
                  </a:cubicBezTo>
                  <a:lnTo>
                    <a:pt x="21" y="156"/>
                  </a:lnTo>
                  <a:close/>
                  <a:moveTo>
                    <a:pt x="288" y="156"/>
                  </a:moveTo>
                  <a:cubicBezTo>
                    <a:pt x="230" y="156"/>
                    <a:pt x="230" y="156"/>
                    <a:pt x="230" y="156"/>
                  </a:cubicBezTo>
                  <a:cubicBezTo>
                    <a:pt x="230" y="25"/>
                    <a:pt x="230" y="25"/>
                    <a:pt x="230" y="25"/>
                  </a:cubicBezTo>
                  <a:cubicBezTo>
                    <a:pt x="232" y="25"/>
                    <a:pt x="232" y="25"/>
                    <a:pt x="232" y="25"/>
                  </a:cubicBezTo>
                  <a:cubicBezTo>
                    <a:pt x="266" y="34"/>
                    <a:pt x="289" y="64"/>
                    <a:pt x="289" y="98"/>
                  </a:cubicBezTo>
                  <a:cubicBezTo>
                    <a:pt x="289" y="156"/>
                    <a:pt x="289" y="156"/>
                    <a:pt x="289" y="156"/>
                  </a:cubicBezTo>
                  <a:cubicBezTo>
                    <a:pt x="289" y="156"/>
                    <a:pt x="289" y="156"/>
                    <a:pt x="288" y="15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4" name="Freeform 1975"/>
          <p:cNvSpPr>
            <a:spLocks noChangeAspect="1" noEditPoints="1"/>
          </p:cNvSpPr>
          <p:nvPr/>
        </p:nvSpPr>
        <p:spPr bwMode="auto">
          <a:xfrm>
            <a:off x="6436999" y="5086501"/>
            <a:ext cx="451168" cy="582295"/>
          </a:xfrm>
          <a:custGeom>
            <a:avLst/>
            <a:gdLst>
              <a:gd name="T0" fmla="*/ 293 w 359"/>
              <a:gd name="T1" fmla="*/ 264 h 463"/>
              <a:gd name="T2" fmla="*/ 293 w 359"/>
              <a:gd name="T3" fmla="*/ 86 h 463"/>
              <a:gd name="T4" fmla="*/ 208 w 359"/>
              <a:gd name="T5" fmla="*/ 0 h 463"/>
              <a:gd name="T6" fmla="*/ 151 w 359"/>
              <a:gd name="T7" fmla="*/ 0 h 463"/>
              <a:gd name="T8" fmla="*/ 66 w 359"/>
              <a:gd name="T9" fmla="*/ 86 h 463"/>
              <a:gd name="T10" fmla="*/ 66 w 359"/>
              <a:gd name="T11" fmla="*/ 264 h 463"/>
              <a:gd name="T12" fmla="*/ 0 w 359"/>
              <a:gd name="T13" fmla="*/ 368 h 463"/>
              <a:gd name="T14" fmla="*/ 0 w 359"/>
              <a:gd name="T15" fmla="*/ 431 h 463"/>
              <a:gd name="T16" fmla="*/ 32 w 359"/>
              <a:gd name="T17" fmla="*/ 463 h 463"/>
              <a:gd name="T18" fmla="*/ 32 w 359"/>
              <a:gd name="T19" fmla="*/ 463 h 463"/>
              <a:gd name="T20" fmla="*/ 325 w 359"/>
              <a:gd name="T21" fmla="*/ 463 h 463"/>
              <a:gd name="T22" fmla="*/ 326 w 359"/>
              <a:gd name="T23" fmla="*/ 463 h 463"/>
              <a:gd name="T24" fmla="*/ 359 w 359"/>
              <a:gd name="T25" fmla="*/ 431 h 463"/>
              <a:gd name="T26" fmla="*/ 359 w 359"/>
              <a:gd name="T27" fmla="*/ 368 h 463"/>
              <a:gd name="T28" fmla="*/ 293 w 359"/>
              <a:gd name="T29" fmla="*/ 264 h 463"/>
              <a:gd name="T30" fmla="*/ 31 w 359"/>
              <a:gd name="T31" fmla="*/ 443 h 463"/>
              <a:gd name="T32" fmla="*/ 20 w 359"/>
              <a:gd name="T33" fmla="*/ 431 h 463"/>
              <a:gd name="T34" fmla="*/ 20 w 359"/>
              <a:gd name="T35" fmla="*/ 368 h 463"/>
              <a:gd name="T36" fmla="*/ 92 w 359"/>
              <a:gd name="T37" fmla="*/ 276 h 463"/>
              <a:gd name="T38" fmla="*/ 92 w 359"/>
              <a:gd name="T39" fmla="*/ 355 h 463"/>
              <a:gd name="T40" fmla="*/ 87 w 359"/>
              <a:gd name="T41" fmla="*/ 357 h 463"/>
              <a:gd name="T42" fmla="*/ 67 w 359"/>
              <a:gd name="T43" fmla="*/ 386 h 463"/>
              <a:gd name="T44" fmla="*/ 67 w 359"/>
              <a:gd name="T45" fmla="*/ 443 h 463"/>
              <a:gd name="T46" fmla="*/ 32 w 359"/>
              <a:gd name="T47" fmla="*/ 443 h 463"/>
              <a:gd name="T48" fmla="*/ 31 w 359"/>
              <a:gd name="T49" fmla="*/ 443 h 463"/>
              <a:gd name="T50" fmla="*/ 96 w 359"/>
              <a:gd name="T51" fmla="*/ 116 h 463"/>
              <a:gd name="T52" fmla="*/ 222 w 359"/>
              <a:gd name="T53" fmla="*/ 69 h 463"/>
              <a:gd name="T54" fmla="*/ 262 w 359"/>
              <a:gd name="T55" fmla="*/ 147 h 463"/>
              <a:gd name="T56" fmla="*/ 179 w 359"/>
              <a:gd name="T57" fmla="*/ 250 h 463"/>
              <a:gd name="T58" fmla="*/ 95 w 359"/>
              <a:gd name="T59" fmla="*/ 135 h 463"/>
              <a:gd name="T60" fmla="*/ 96 w 359"/>
              <a:gd name="T61" fmla="*/ 116 h 463"/>
              <a:gd name="T62" fmla="*/ 121 w 359"/>
              <a:gd name="T63" fmla="*/ 268 h 463"/>
              <a:gd name="T64" fmla="*/ 146 w 359"/>
              <a:gd name="T65" fmla="*/ 262 h 463"/>
              <a:gd name="T66" fmla="*/ 170 w 359"/>
              <a:gd name="T67" fmla="*/ 269 h 463"/>
              <a:gd name="T68" fmla="*/ 179 w 359"/>
              <a:gd name="T69" fmla="*/ 270 h 463"/>
              <a:gd name="T70" fmla="*/ 189 w 359"/>
              <a:gd name="T71" fmla="*/ 269 h 463"/>
              <a:gd name="T72" fmla="*/ 212 w 359"/>
              <a:gd name="T73" fmla="*/ 262 h 463"/>
              <a:gd name="T74" fmla="*/ 237 w 359"/>
              <a:gd name="T75" fmla="*/ 269 h 463"/>
              <a:gd name="T76" fmla="*/ 237 w 359"/>
              <a:gd name="T77" fmla="*/ 356 h 463"/>
              <a:gd name="T78" fmla="*/ 211 w 359"/>
              <a:gd name="T79" fmla="*/ 373 h 463"/>
              <a:gd name="T80" fmla="*/ 178 w 359"/>
              <a:gd name="T81" fmla="*/ 388 h 463"/>
              <a:gd name="T82" fmla="*/ 178 w 359"/>
              <a:gd name="T83" fmla="*/ 388 h 463"/>
              <a:gd name="T84" fmla="*/ 148 w 359"/>
              <a:gd name="T85" fmla="*/ 374 h 463"/>
              <a:gd name="T86" fmla="*/ 121 w 359"/>
              <a:gd name="T87" fmla="*/ 356 h 463"/>
              <a:gd name="T88" fmla="*/ 121 w 359"/>
              <a:gd name="T89" fmla="*/ 268 h 463"/>
              <a:gd name="T90" fmla="*/ 271 w 359"/>
              <a:gd name="T91" fmla="*/ 357 h 463"/>
              <a:gd name="T92" fmla="*/ 267 w 359"/>
              <a:gd name="T93" fmla="*/ 355 h 463"/>
              <a:gd name="T94" fmla="*/ 267 w 359"/>
              <a:gd name="T95" fmla="*/ 276 h 463"/>
              <a:gd name="T96" fmla="*/ 338 w 359"/>
              <a:gd name="T97" fmla="*/ 368 h 463"/>
              <a:gd name="T98" fmla="*/ 338 w 359"/>
              <a:gd name="T99" fmla="*/ 431 h 463"/>
              <a:gd name="T100" fmla="*/ 325 w 359"/>
              <a:gd name="T101" fmla="*/ 443 h 463"/>
              <a:gd name="T102" fmla="*/ 291 w 359"/>
              <a:gd name="T103" fmla="*/ 443 h 463"/>
              <a:gd name="T104" fmla="*/ 291 w 359"/>
              <a:gd name="T105" fmla="*/ 386 h 463"/>
              <a:gd name="T106" fmla="*/ 271 w 359"/>
              <a:gd name="T107" fmla="*/ 357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9" h="463">
                <a:moveTo>
                  <a:pt x="293" y="264"/>
                </a:moveTo>
                <a:cubicBezTo>
                  <a:pt x="293" y="86"/>
                  <a:pt x="293" y="86"/>
                  <a:pt x="293" y="86"/>
                </a:cubicBezTo>
                <a:cubicBezTo>
                  <a:pt x="293" y="38"/>
                  <a:pt x="255" y="0"/>
                  <a:pt x="208" y="0"/>
                </a:cubicBezTo>
                <a:cubicBezTo>
                  <a:pt x="151" y="0"/>
                  <a:pt x="151" y="0"/>
                  <a:pt x="151" y="0"/>
                </a:cubicBezTo>
                <a:cubicBezTo>
                  <a:pt x="104" y="0"/>
                  <a:pt x="66" y="38"/>
                  <a:pt x="66" y="86"/>
                </a:cubicBezTo>
                <a:cubicBezTo>
                  <a:pt x="66" y="264"/>
                  <a:pt x="66" y="264"/>
                  <a:pt x="66" y="264"/>
                </a:cubicBezTo>
                <a:cubicBezTo>
                  <a:pt x="26" y="282"/>
                  <a:pt x="0" y="322"/>
                  <a:pt x="0" y="368"/>
                </a:cubicBezTo>
                <a:cubicBezTo>
                  <a:pt x="0" y="431"/>
                  <a:pt x="0" y="431"/>
                  <a:pt x="0" y="431"/>
                </a:cubicBezTo>
                <a:cubicBezTo>
                  <a:pt x="0" y="449"/>
                  <a:pt x="14" y="463"/>
                  <a:pt x="32" y="463"/>
                </a:cubicBezTo>
                <a:cubicBezTo>
                  <a:pt x="32" y="463"/>
                  <a:pt x="32" y="463"/>
                  <a:pt x="32" y="463"/>
                </a:cubicBezTo>
                <a:cubicBezTo>
                  <a:pt x="325" y="463"/>
                  <a:pt x="325" y="463"/>
                  <a:pt x="325" y="463"/>
                </a:cubicBezTo>
                <a:cubicBezTo>
                  <a:pt x="326" y="463"/>
                  <a:pt x="326" y="463"/>
                  <a:pt x="326" y="463"/>
                </a:cubicBezTo>
                <a:cubicBezTo>
                  <a:pt x="344" y="463"/>
                  <a:pt x="359" y="449"/>
                  <a:pt x="359" y="431"/>
                </a:cubicBezTo>
                <a:cubicBezTo>
                  <a:pt x="359" y="368"/>
                  <a:pt x="359" y="368"/>
                  <a:pt x="359" y="368"/>
                </a:cubicBezTo>
                <a:cubicBezTo>
                  <a:pt x="359" y="323"/>
                  <a:pt x="333" y="283"/>
                  <a:pt x="293" y="264"/>
                </a:cubicBezTo>
                <a:moveTo>
                  <a:pt x="31" y="443"/>
                </a:moveTo>
                <a:cubicBezTo>
                  <a:pt x="25" y="442"/>
                  <a:pt x="20" y="437"/>
                  <a:pt x="20" y="431"/>
                </a:cubicBezTo>
                <a:cubicBezTo>
                  <a:pt x="20" y="368"/>
                  <a:pt x="20" y="368"/>
                  <a:pt x="20" y="368"/>
                </a:cubicBezTo>
                <a:cubicBezTo>
                  <a:pt x="20" y="324"/>
                  <a:pt x="49" y="287"/>
                  <a:pt x="92" y="276"/>
                </a:cubicBezTo>
                <a:cubicBezTo>
                  <a:pt x="92" y="355"/>
                  <a:pt x="92" y="355"/>
                  <a:pt x="92" y="355"/>
                </a:cubicBezTo>
                <a:cubicBezTo>
                  <a:pt x="92" y="355"/>
                  <a:pt x="90" y="356"/>
                  <a:pt x="87" y="357"/>
                </a:cubicBezTo>
                <a:cubicBezTo>
                  <a:pt x="75" y="361"/>
                  <a:pt x="67" y="373"/>
                  <a:pt x="67" y="386"/>
                </a:cubicBezTo>
                <a:cubicBezTo>
                  <a:pt x="67" y="443"/>
                  <a:pt x="67" y="443"/>
                  <a:pt x="67" y="443"/>
                </a:cubicBezTo>
                <a:cubicBezTo>
                  <a:pt x="32" y="443"/>
                  <a:pt x="32" y="443"/>
                  <a:pt x="32" y="443"/>
                </a:cubicBezTo>
                <a:cubicBezTo>
                  <a:pt x="31" y="443"/>
                  <a:pt x="31" y="443"/>
                  <a:pt x="31" y="443"/>
                </a:cubicBezTo>
                <a:moveTo>
                  <a:pt x="96" y="116"/>
                </a:moveTo>
                <a:cubicBezTo>
                  <a:pt x="162" y="118"/>
                  <a:pt x="201" y="92"/>
                  <a:pt x="222" y="69"/>
                </a:cubicBezTo>
                <a:cubicBezTo>
                  <a:pt x="248" y="94"/>
                  <a:pt x="258" y="129"/>
                  <a:pt x="262" y="147"/>
                </a:cubicBezTo>
                <a:cubicBezTo>
                  <a:pt x="257" y="196"/>
                  <a:pt x="222" y="250"/>
                  <a:pt x="179" y="250"/>
                </a:cubicBezTo>
                <a:cubicBezTo>
                  <a:pt x="133" y="250"/>
                  <a:pt x="95" y="187"/>
                  <a:pt x="95" y="135"/>
                </a:cubicBezTo>
                <a:cubicBezTo>
                  <a:pt x="95" y="128"/>
                  <a:pt x="96" y="122"/>
                  <a:pt x="96" y="116"/>
                </a:cubicBezTo>
                <a:moveTo>
                  <a:pt x="121" y="268"/>
                </a:moveTo>
                <a:cubicBezTo>
                  <a:pt x="146" y="262"/>
                  <a:pt x="146" y="262"/>
                  <a:pt x="146" y="262"/>
                </a:cubicBezTo>
                <a:cubicBezTo>
                  <a:pt x="154" y="266"/>
                  <a:pt x="161" y="268"/>
                  <a:pt x="170" y="269"/>
                </a:cubicBezTo>
                <a:cubicBezTo>
                  <a:pt x="173" y="270"/>
                  <a:pt x="176" y="270"/>
                  <a:pt x="179" y="270"/>
                </a:cubicBezTo>
                <a:cubicBezTo>
                  <a:pt x="182" y="270"/>
                  <a:pt x="186" y="270"/>
                  <a:pt x="189" y="269"/>
                </a:cubicBezTo>
                <a:cubicBezTo>
                  <a:pt x="197" y="268"/>
                  <a:pt x="205" y="266"/>
                  <a:pt x="212" y="262"/>
                </a:cubicBezTo>
                <a:cubicBezTo>
                  <a:pt x="237" y="269"/>
                  <a:pt x="237" y="269"/>
                  <a:pt x="237" y="269"/>
                </a:cubicBezTo>
                <a:cubicBezTo>
                  <a:pt x="237" y="356"/>
                  <a:pt x="237" y="356"/>
                  <a:pt x="237" y="356"/>
                </a:cubicBezTo>
                <a:cubicBezTo>
                  <a:pt x="227" y="359"/>
                  <a:pt x="218" y="365"/>
                  <a:pt x="211" y="373"/>
                </a:cubicBezTo>
                <a:cubicBezTo>
                  <a:pt x="203" y="382"/>
                  <a:pt x="193" y="388"/>
                  <a:pt x="178" y="388"/>
                </a:cubicBezTo>
                <a:cubicBezTo>
                  <a:pt x="178" y="388"/>
                  <a:pt x="178" y="388"/>
                  <a:pt x="178" y="388"/>
                </a:cubicBezTo>
                <a:cubicBezTo>
                  <a:pt x="167" y="388"/>
                  <a:pt x="156" y="383"/>
                  <a:pt x="148" y="374"/>
                </a:cubicBezTo>
                <a:cubicBezTo>
                  <a:pt x="141" y="366"/>
                  <a:pt x="132" y="360"/>
                  <a:pt x="121" y="356"/>
                </a:cubicBezTo>
                <a:lnTo>
                  <a:pt x="121" y="268"/>
                </a:lnTo>
                <a:close/>
                <a:moveTo>
                  <a:pt x="271" y="357"/>
                </a:moveTo>
                <a:cubicBezTo>
                  <a:pt x="269" y="356"/>
                  <a:pt x="267" y="355"/>
                  <a:pt x="267" y="355"/>
                </a:cubicBezTo>
                <a:cubicBezTo>
                  <a:pt x="267" y="276"/>
                  <a:pt x="267" y="276"/>
                  <a:pt x="267" y="276"/>
                </a:cubicBezTo>
                <a:cubicBezTo>
                  <a:pt x="308" y="287"/>
                  <a:pt x="338" y="324"/>
                  <a:pt x="338" y="368"/>
                </a:cubicBezTo>
                <a:cubicBezTo>
                  <a:pt x="338" y="431"/>
                  <a:pt x="338" y="431"/>
                  <a:pt x="338" y="431"/>
                </a:cubicBezTo>
                <a:cubicBezTo>
                  <a:pt x="338" y="438"/>
                  <a:pt x="332" y="443"/>
                  <a:pt x="325" y="443"/>
                </a:cubicBezTo>
                <a:cubicBezTo>
                  <a:pt x="291" y="443"/>
                  <a:pt x="291" y="443"/>
                  <a:pt x="291" y="443"/>
                </a:cubicBezTo>
                <a:cubicBezTo>
                  <a:pt x="291" y="386"/>
                  <a:pt x="291" y="386"/>
                  <a:pt x="291" y="386"/>
                </a:cubicBezTo>
                <a:cubicBezTo>
                  <a:pt x="291" y="373"/>
                  <a:pt x="283" y="361"/>
                  <a:pt x="271" y="357"/>
                </a:cubicBezTo>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5" name="Content Placeholder 2"/>
          <p:cNvSpPr txBox="1">
            <a:spLocks/>
          </p:cNvSpPr>
          <p:nvPr/>
        </p:nvSpPr>
        <p:spPr>
          <a:xfrm>
            <a:off x="896725" y="5868372"/>
            <a:ext cx="9919269" cy="61052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100" dirty="0" smtClean="0"/>
              <a:t>Lorem ipsum dolor sit amet, </a:t>
            </a:r>
            <a:r>
              <a:rPr lang="en-US" sz="1100" b="1" dirty="0" smtClean="0"/>
              <a:t>consectetur adipiscing elit</a:t>
            </a:r>
            <a:r>
              <a:rPr lang="en-US" sz="1100" dirty="0" smtClean="0"/>
              <a:t>. Curabitur elementum posuere pretium. Quisque nibh dolor, dignissim ac dignissim ut, luctus ac urna. Aliquam aliquet non massa quis tincidunt. </a:t>
            </a:r>
            <a:r>
              <a:rPr lang="en-US" sz="1100" b="1" dirty="0" smtClean="0">
                <a:solidFill>
                  <a:schemeClr val="accent1"/>
                </a:solidFill>
              </a:rPr>
              <a:t>Mauris ullamcorper</a:t>
            </a:r>
            <a:r>
              <a:rPr lang="en-US" sz="1100" dirty="0" smtClean="0">
                <a:solidFill>
                  <a:schemeClr val="accent1"/>
                </a:solidFill>
              </a:rPr>
              <a:t> </a:t>
            </a:r>
            <a:r>
              <a:rPr lang="en-US" sz="1100" dirty="0" smtClean="0"/>
              <a:t>justo tristique dui posuere tincidunt. In nec lacus laoreet orci varius imperdiet sit amet in augue. </a:t>
            </a:r>
            <a:endParaRPr lang="en-US" sz="1100" dirty="0"/>
          </a:p>
        </p:txBody>
      </p:sp>
      <p:grpSp>
        <p:nvGrpSpPr>
          <p:cNvPr id="56" name="Group 55"/>
          <p:cNvGrpSpPr/>
          <p:nvPr/>
        </p:nvGrpSpPr>
        <p:grpSpPr>
          <a:xfrm>
            <a:off x="9780326" y="2304826"/>
            <a:ext cx="1135405" cy="2500289"/>
            <a:chOff x="2597151" y="2125662"/>
            <a:chExt cx="1352550" cy="2978150"/>
          </a:xfrm>
          <a:effectLst>
            <a:outerShdw blurRad="76200" dir="18900000" sy="23000" kx="-1200000" algn="bl" rotWithShape="0">
              <a:prstClr val="black">
                <a:alpha val="20000"/>
              </a:prstClr>
            </a:outerShdw>
          </a:effectLst>
        </p:grpSpPr>
        <p:sp>
          <p:nvSpPr>
            <p:cNvPr id="57" name="Freeform 240"/>
            <p:cNvSpPr>
              <a:spLocks/>
            </p:cNvSpPr>
            <p:nvPr/>
          </p:nvSpPr>
          <p:spPr bwMode="auto">
            <a:xfrm>
              <a:off x="3608389" y="3692525"/>
              <a:ext cx="303213" cy="501650"/>
            </a:xfrm>
            <a:custGeom>
              <a:avLst/>
              <a:gdLst>
                <a:gd name="T0" fmla="*/ 28 w 175"/>
                <a:gd name="T1" fmla="*/ 220 h 290"/>
                <a:gd name="T2" fmla="*/ 103 w 175"/>
                <a:gd name="T3" fmla="*/ 266 h 290"/>
                <a:gd name="T4" fmla="*/ 168 w 175"/>
                <a:gd name="T5" fmla="*/ 151 h 290"/>
                <a:gd name="T6" fmla="*/ 101 w 175"/>
                <a:gd name="T7" fmla="*/ 131 h 290"/>
                <a:gd name="T8" fmla="*/ 86 w 175"/>
                <a:gd name="T9" fmla="*/ 156 h 290"/>
                <a:gd name="T10" fmla="*/ 55 w 175"/>
                <a:gd name="T11" fmla="*/ 23 h 290"/>
                <a:gd name="T12" fmla="*/ 28 w 175"/>
                <a:gd name="T13" fmla="*/ 220 h 290"/>
              </a:gdLst>
              <a:ahLst/>
              <a:cxnLst>
                <a:cxn ang="0">
                  <a:pos x="T0" y="T1"/>
                </a:cxn>
                <a:cxn ang="0">
                  <a:pos x="T2" y="T3"/>
                </a:cxn>
                <a:cxn ang="0">
                  <a:pos x="T4" y="T5"/>
                </a:cxn>
                <a:cxn ang="0">
                  <a:pos x="T6" y="T7"/>
                </a:cxn>
                <a:cxn ang="0">
                  <a:pos x="T8" y="T9"/>
                </a:cxn>
                <a:cxn ang="0">
                  <a:pos x="T10" y="T11"/>
                </a:cxn>
                <a:cxn ang="0">
                  <a:pos x="T12" y="T13"/>
                </a:cxn>
              </a:cxnLst>
              <a:rect l="0" t="0" r="r" b="b"/>
              <a:pathLst>
                <a:path w="175" h="290">
                  <a:moveTo>
                    <a:pt x="28" y="220"/>
                  </a:moveTo>
                  <a:cubicBezTo>
                    <a:pt x="28" y="220"/>
                    <a:pt x="31" y="290"/>
                    <a:pt x="103" y="266"/>
                  </a:cubicBezTo>
                  <a:cubicBezTo>
                    <a:pt x="175" y="241"/>
                    <a:pt x="171" y="168"/>
                    <a:pt x="168" y="151"/>
                  </a:cubicBezTo>
                  <a:cubicBezTo>
                    <a:pt x="165" y="137"/>
                    <a:pt x="122" y="129"/>
                    <a:pt x="101" y="131"/>
                  </a:cubicBezTo>
                  <a:cubicBezTo>
                    <a:pt x="95" y="132"/>
                    <a:pt x="86" y="156"/>
                    <a:pt x="86" y="156"/>
                  </a:cubicBezTo>
                  <a:cubicBezTo>
                    <a:pt x="86" y="156"/>
                    <a:pt x="103" y="44"/>
                    <a:pt x="55" y="23"/>
                  </a:cubicBezTo>
                  <a:cubicBezTo>
                    <a:pt x="0" y="0"/>
                    <a:pt x="28" y="220"/>
                    <a:pt x="28" y="220"/>
                  </a:cubicBez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241"/>
            <p:cNvSpPr>
              <a:spLocks/>
            </p:cNvSpPr>
            <p:nvPr/>
          </p:nvSpPr>
          <p:spPr bwMode="auto">
            <a:xfrm>
              <a:off x="3689351" y="3970337"/>
              <a:ext cx="163513" cy="204788"/>
            </a:xfrm>
            <a:custGeom>
              <a:avLst/>
              <a:gdLst>
                <a:gd name="T0" fmla="*/ 37 w 94"/>
                <a:gd name="T1" fmla="*/ 0 h 118"/>
                <a:gd name="T2" fmla="*/ 31 w 94"/>
                <a:gd name="T3" fmla="*/ 77 h 118"/>
                <a:gd name="T4" fmla="*/ 94 w 94"/>
                <a:gd name="T5" fmla="*/ 84 h 118"/>
                <a:gd name="T6" fmla="*/ 47 w 94"/>
                <a:gd name="T7" fmla="*/ 113 h 118"/>
                <a:gd name="T8" fmla="*/ 4 w 94"/>
                <a:gd name="T9" fmla="*/ 50 h 118"/>
                <a:gd name="T10" fmla="*/ 37 w 94"/>
                <a:gd name="T11" fmla="*/ 0 h 118"/>
              </a:gdLst>
              <a:ahLst/>
              <a:cxnLst>
                <a:cxn ang="0">
                  <a:pos x="T0" y="T1"/>
                </a:cxn>
                <a:cxn ang="0">
                  <a:pos x="T2" y="T3"/>
                </a:cxn>
                <a:cxn ang="0">
                  <a:pos x="T4" y="T5"/>
                </a:cxn>
                <a:cxn ang="0">
                  <a:pos x="T6" y="T7"/>
                </a:cxn>
                <a:cxn ang="0">
                  <a:pos x="T8" y="T9"/>
                </a:cxn>
                <a:cxn ang="0">
                  <a:pos x="T10" y="T11"/>
                </a:cxn>
              </a:cxnLst>
              <a:rect l="0" t="0" r="r" b="b"/>
              <a:pathLst>
                <a:path w="94" h="118">
                  <a:moveTo>
                    <a:pt x="37" y="0"/>
                  </a:moveTo>
                  <a:cubicBezTo>
                    <a:pt x="37" y="0"/>
                    <a:pt x="13" y="44"/>
                    <a:pt x="31" y="77"/>
                  </a:cubicBezTo>
                  <a:cubicBezTo>
                    <a:pt x="50" y="111"/>
                    <a:pt x="94" y="84"/>
                    <a:pt x="94" y="84"/>
                  </a:cubicBezTo>
                  <a:cubicBezTo>
                    <a:pt x="94" y="84"/>
                    <a:pt x="81" y="118"/>
                    <a:pt x="47" y="113"/>
                  </a:cubicBezTo>
                  <a:cubicBezTo>
                    <a:pt x="12" y="108"/>
                    <a:pt x="0" y="86"/>
                    <a:pt x="4" y="50"/>
                  </a:cubicBezTo>
                  <a:cubicBezTo>
                    <a:pt x="8" y="14"/>
                    <a:pt x="37" y="0"/>
                    <a:pt x="37" y="0"/>
                  </a:cubicBezTo>
                  <a:close/>
                </a:path>
              </a:pathLst>
            </a:custGeom>
            <a:solidFill>
              <a:srgbClr val="787C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242"/>
            <p:cNvSpPr>
              <a:spLocks/>
            </p:cNvSpPr>
            <p:nvPr/>
          </p:nvSpPr>
          <p:spPr bwMode="auto">
            <a:xfrm>
              <a:off x="3897314" y="3900487"/>
              <a:ext cx="39688" cy="49213"/>
            </a:xfrm>
            <a:custGeom>
              <a:avLst/>
              <a:gdLst>
                <a:gd name="T0" fmla="*/ 9 w 23"/>
                <a:gd name="T1" fmla="*/ 2 h 29"/>
                <a:gd name="T2" fmla="*/ 0 w 23"/>
                <a:gd name="T3" fmla="*/ 0 h 29"/>
                <a:gd name="T4" fmla="*/ 14 w 23"/>
                <a:gd name="T5" fmla="*/ 29 h 29"/>
                <a:gd name="T6" fmla="*/ 9 w 23"/>
                <a:gd name="T7" fmla="*/ 2 h 29"/>
              </a:gdLst>
              <a:ahLst/>
              <a:cxnLst>
                <a:cxn ang="0">
                  <a:pos x="T0" y="T1"/>
                </a:cxn>
                <a:cxn ang="0">
                  <a:pos x="T2" y="T3"/>
                </a:cxn>
                <a:cxn ang="0">
                  <a:pos x="T4" y="T5"/>
                </a:cxn>
                <a:cxn ang="0">
                  <a:pos x="T6" y="T7"/>
                </a:cxn>
              </a:cxnLst>
              <a:rect l="0" t="0" r="r" b="b"/>
              <a:pathLst>
                <a:path w="23" h="29">
                  <a:moveTo>
                    <a:pt x="9" y="2"/>
                  </a:moveTo>
                  <a:cubicBezTo>
                    <a:pt x="6" y="1"/>
                    <a:pt x="3" y="0"/>
                    <a:pt x="0" y="0"/>
                  </a:cubicBezTo>
                  <a:cubicBezTo>
                    <a:pt x="8" y="8"/>
                    <a:pt x="14" y="18"/>
                    <a:pt x="14" y="29"/>
                  </a:cubicBezTo>
                  <a:cubicBezTo>
                    <a:pt x="23" y="27"/>
                    <a:pt x="20" y="9"/>
                    <a:pt x="9" y="2"/>
                  </a:cubicBezTo>
                  <a:close/>
                </a:path>
              </a:pathLst>
            </a:custGeom>
            <a:solidFill>
              <a:srgbClr val="AF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243"/>
            <p:cNvSpPr>
              <a:spLocks/>
            </p:cNvSpPr>
            <p:nvPr/>
          </p:nvSpPr>
          <p:spPr bwMode="auto">
            <a:xfrm>
              <a:off x="2917826" y="3209925"/>
              <a:ext cx="790575" cy="1160463"/>
            </a:xfrm>
            <a:custGeom>
              <a:avLst/>
              <a:gdLst>
                <a:gd name="T0" fmla="*/ 425 w 458"/>
                <a:gd name="T1" fmla="*/ 449 h 672"/>
                <a:gd name="T2" fmla="*/ 416 w 458"/>
                <a:gd name="T3" fmla="*/ 41 h 672"/>
                <a:gd name="T4" fmla="*/ 33 w 458"/>
                <a:gd name="T5" fmla="*/ 78 h 672"/>
                <a:gd name="T6" fmla="*/ 56 w 458"/>
                <a:gd name="T7" fmla="*/ 572 h 672"/>
                <a:gd name="T8" fmla="*/ 280 w 458"/>
                <a:gd name="T9" fmla="*/ 587 h 672"/>
                <a:gd name="T10" fmla="*/ 425 w 458"/>
                <a:gd name="T11" fmla="*/ 449 h 672"/>
              </a:gdLst>
              <a:ahLst/>
              <a:cxnLst>
                <a:cxn ang="0">
                  <a:pos x="T0" y="T1"/>
                </a:cxn>
                <a:cxn ang="0">
                  <a:pos x="T2" y="T3"/>
                </a:cxn>
                <a:cxn ang="0">
                  <a:pos x="T4" y="T5"/>
                </a:cxn>
                <a:cxn ang="0">
                  <a:pos x="T6" y="T7"/>
                </a:cxn>
                <a:cxn ang="0">
                  <a:pos x="T8" y="T9"/>
                </a:cxn>
                <a:cxn ang="0">
                  <a:pos x="T10" y="T11"/>
                </a:cxn>
              </a:cxnLst>
              <a:rect l="0" t="0" r="r" b="b"/>
              <a:pathLst>
                <a:path w="458" h="672">
                  <a:moveTo>
                    <a:pt x="425" y="449"/>
                  </a:moveTo>
                  <a:cubicBezTo>
                    <a:pt x="458" y="312"/>
                    <a:pt x="447" y="63"/>
                    <a:pt x="416" y="41"/>
                  </a:cubicBezTo>
                  <a:cubicBezTo>
                    <a:pt x="378" y="13"/>
                    <a:pt x="47" y="0"/>
                    <a:pt x="33" y="78"/>
                  </a:cubicBezTo>
                  <a:cubicBezTo>
                    <a:pt x="19" y="155"/>
                    <a:pt x="0" y="475"/>
                    <a:pt x="56" y="572"/>
                  </a:cubicBezTo>
                  <a:cubicBezTo>
                    <a:pt x="112" y="669"/>
                    <a:pt x="199" y="672"/>
                    <a:pt x="280" y="587"/>
                  </a:cubicBezTo>
                  <a:cubicBezTo>
                    <a:pt x="316" y="550"/>
                    <a:pt x="398" y="559"/>
                    <a:pt x="425" y="449"/>
                  </a:cubicBez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244"/>
            <p:cNvSpPr>
              <a:spLocks/>
            </p:cNvSpPr>
            <p:nvPr/>
          </p:nvSpPr>
          <p:spPr bwMode="auto">
            <a:xfrm>
              <a:off x="3059114" y="3328987"/>
              <a:ext cx="639763" cy="1017588"/>
            </a:xfrm>
            <a:custGeom>
              <a:avLst/>
              <a:gdLst>
                <a:gd name="T0" fmla="*/ 198 w 370"/>
                <a:gd name="T1" fmla="*/ 518 h 589"/>
                <a:gd name="T2" fmla="*/ 343 w 370"/>
                <a:gd name="T3" fmla="*/ 380 h 589"/>
                <a:gd name="T4" fmla="*/ 349 w 370"/>
                <a:gd name="T5" fmla="*/ 3 h 589"/>
                <a:gd name="T6" fmla="*/ 25 w 370"/>
                <a:gd name="T7" fmla="*/ 49 h 589"/>
                <a:gd name="T8" fmla="*/ 15 w 370"/>
                <a:gd name="T9" fmla="*/ 554 h 589"/>
                <a:gd name="T10" fmla="*/ 18 w 370"/>
                <a:gd name="T11" fmla="*/ 556 h 589"/>
                <a:gd name="T12" fmla="*/ 51 w 370"/>
                <a:gd name="T13" fmla="*/ 574 h 589"/>
                <a:gd name="T14" fmla="*/ 198 w 370"/>
                <a:gd name="T15" fmla="*/ 518 h 5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0" h="589">
                  <a:moveTo>
                    <a:pt x="198" y="518"/>
                  </a:moveTo>
                  <a:cubicBezTo>
                    <a:pt x="234" y="481"/>
                    <a:pt x="316" y="490"/>
                    <a:pt x="343" y="380"/>
                  </a:cubicBezTo>
                  <a:cubicBezTo>
                    <a:pt x="370" y="268"/>
                    <a:pt x="368" y="79"/>
                    <a:pt x="349" y="3"/>
                  </a:cubicBezTo>
                  <a:cubicBezTo>
                    <a:pt x="275" y="7"/>
                    <a:pt x="40" y="0"/>
                    <a:pt x="25" y="49"/>
                  </a:cubicBezTo>
                  <a:cubicBezTo>
                    <a:pt x="7" y="120"/>
                    <a:pt x="0" y="506"/>
                    <a:pt x="15" y="554"/>
                  </a:cubicBezTo>
                  <a:cubicBezTo>
                    <a:pt x="16" y="554"/>
                    <a:pt x="17" y="555"/>
                    <a:pt x="18" y="556"/>
                  </a:cubicBezTo>
                  <a:cubicBezTo>
                    <a:pt x="26" y="562"/>
                    <a:pt x="37" y="568"/>
                    <a:pt x="51" y="574"/>
                  </a:cubicBezTo>
                  <a:cubicBezTo>
                    <a:pt x="97" y="589"/>
                    <a:pt x="149" y="570"/>
                    <a:pt x="198" y="518"/>
                  </a:cubicBezTo>
                  <a:close/>
                </a:path>
              </a:pathLst>
            </a:custGeom>
            <a:solidFill>
              <a:srgbClr val="AF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245"/>
            <p:cNvSpPr>
              <a:spLocks/>
            </p:cNvSpPr>
            <p:nvPr/>
          </p:nvSpPr>
          <p:spPr bwMode="auto">
            <a:xfrm>
              <a:off x="3060701" y="3354387"/>
              <a:ext cx="260350" cy="974725"/>
            </a:xfrm>
            <a:custGeom>
              <a:avLst/>
              <a:gdLst>
                <a:gd name="T0" fmla="*/ 124 w 150"/>
                <a:gd name="T1" fmla="*/ 77 h 564"/>
                <a:gd name="T2" fmla="*/ 102 w 150"/>
                <a:gd name="T3" fmla="*/ 0 h 564"/>
                <a:gd name="T4" fmla="*/ 32 w 150"/>
                <a:gd name="T5" fmla="*/ 23 h 564"/>
                <a:gd name="T6" fmla="*/ 51 w 150"/>
                <a:gd name="T7" fmla="*/ 202 h 564"/>
                <a:gd name="T8" fmla="*/ 34 w 150"/>
                <a:gd name="T9" fmla="*/ 370 h 564"/>
                <a:gd name="T10" fmla="*/ 9 w 150"/>
                <a:gd name="T11" fmla="*/ 495 h 564"/>
                <a:gd name="T12" fmla="*/ 14 w 150"/>
                <a:gd name="T13" fmla="*/ 539 h 564"/>
                <a:gd name="T14" fmla="*/ 17 w 150"/>
                <a:gd name="T15" fmla="*/ 541 h 564"/>
                <a:gd name="T16" fmla="*/ 50 w 150"/>
                <a:gd name="T17" fmla="*/ 559 h 564"/>
                <a:gd name="T18" fmla="*/ 79 w 150"/>
                <a:gd name="T19" fmla="*/ 564 h 564"/>
                <a:gd name="T20" fmla="*/ 80 w 150"/>
                <a:gd name="T21" fmla="*/ 553 h 564"/>
                <a:gd name="T22" fmla="*/ 124 w 150"/>
                <a:gd name="T23" fmla="*/ 77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0" h="564">
                  <a:moveTo>
                    <a:pt x="124" y="77"/>
                  </a:moveTo>
                  <a:cubicBezTo>
                    <a:pt x="120" y="50"/>
                    <a:pt x="115" y="23"/>
                    <a:pt x="102" y="0"/>
                  </a:cubicBezTo>
                  <a:cubicBezTo>
                    <a:pt x="70" y="5"/>
                    <a:pt x="44" y="12"/>
                    <a:pt x="32" y="23"/>
                  </a:cubicBezTo>
                  <a:cubicBezTo>
                    <a:pt x="0" y="74"/>
                    <a:pt x="35" y="190"/>
                    <a:pt x="51" y="202"/>
                  </a:cubicBezTo>
                  <a:cubicBezTo>
                    <a:pt x="57" y="254"/>
                    <a:pt x="11" y="309"/>
                    <a:pt x="34" y="370"/>
                  </a:cubicBezTo>
                  <a:cubicBezTo>
                    <a:pt x="47" y="412"/>
                    <a:pt x="19" y="453"/>
                    <a:pt x="9" y="495"/>
                  </a:cubicBezTo>
                  <a:cubicBezTo>
                    <a:pt x="10" y="516"/>
                    <a:pt x="12" y="531"/>
                    <a:pt x="14" y="539"/>
                  </a:cubicBezTo>
                  <a:cubicBezTo>
                    <a:pt x="15" y="539"/>
                    <a:pt x="16" y="540"/>
                    <a:pt x="17" y="541"/>
                  </a:cubicBezTo>
                  <a:cubicBezTo>
                    <a:pt x="25" y="547"/>
                    <a:pt x="36" y="553"/>
                    <a:pt x="50" y="559"/>
                  </a:cubicBezTo>
                  <a:cubicBezTo>
                    <a:pt x="59" y="562"/>
                    <a:pt x="69" y="564"/>
                    <a:pt x="79" y="564"/>
                  </a:cubicBezTo>
                  <a:cubicBezTo>
                    <a:pt x="79" y="560"/>
                    <a:pt x="80" y="556"/>
                    <a:pt x="80" y="553"/>
                  </a:cubicBezTo>
                  <a:cubicBezTo>
                    <a:pt x="112" y="390"/>
                    <a:pt x="150" y="242"/>
                    <a:pt x="124" y="77"/>
                  </a:cubicBezTo>
                  <a:close/>
                </a:path>
              </a:pathLst>
            </a:custGeom>
            <a:solidFill>
              <a:srgbClr val="9594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246"/>
            <p:cNvSpPr>
              <a:spLocks/>
            </p:cNvSpPr>
            <p:nvPr/>
          </p:nvSpPr>
          <p:spPr bwMode="auto">
            <a:xfrm>
              <a:off x="2963864" y="3290887"/>
              <a:ext cx="119063" cy="360363"/>
            </a:xfrm>
            <a:custGeom>
              <a:avLst/>
              <a:gdLst>
                <a:gd name="T0" fmla="*/ 69 w 69"/>
                <a:gd name="T1" fmla="*/ 47 h 209"/>
                <a:gd name="T2" fmla="*/ 41 w 69"/>
                <a:gd name="T3" fmla="*/ 11 h 209"/>
                <a:gd name="T4" fmla="*/ 56 w 69"/>
                <a:gd name="T5" fmla="*/ 0 h 209"/>
                <a:gd name="T6" fmla="*/ 15 w 69"/>
                <a:gd name="T7" fmla="*/ 39 h 209"/>
                <a:gd name="T8" fmla="*/ 2 w 69"/>
                <a:gd name="T9" fmla="*/ 209 h 209"/>
                <a:gd name="T10" fmla="*/ 29 w 69"/>
                <a:gd name="T11" fmla="*/ 40 h 209"/>
                <a:gd name="T12" fmla="*/ 69 w 69"/>
                <a:gd name="T13" fmla="*/ 47 h 209"/>
              </a:gdLst>
              <a:ahLst/>
              <a:cxnLst>
                <a:cxn ang="0">
                  <a:pos x="T0" y="T1"/>
                </a:cxn>
                <a:cxn ang="0">
                  <a:pos x="T2" y="T3"/>
                </a:cxn>
                <a:cxn ang="0">
                  <a:pos x="T4" y="T5"/>
                </a:cxn>
                <a:cxn ang="0">
                  <a:pos x="T6" y="T7"/>
                </a:cxn>
                <a:cxn ang="0">
                  <a:pos x="T8" y="T9"/>
                </a:cxn>
                <a:cxn ang="0">
                  <a:pos x="T10" y="T11"/>
                </a:cxn>
                <a:cxn ang="0">
                  <a:pos x="T12" y="T13"/>
                </a:cxn>
              </a:cxnLst>
              <a:rect l="0" t="0" r="r" b="b"/>
              <a:pathLst>
                <a:path w="69" h="209">
                  <a:moveTo>
                    <a:pt x="69" y="47"/>
                  </a:moveTo>
                  <a:cubicBezTo>
                    <a:pt x="62" y="27"/>
                    <a:pt x="24" y="24"/>
                    <a:pt x="41" y="11"/>
                  </a:cubicBezTo>
                  <a:cubicBezTo>
                    <a:pt x="45" y="7"/>
                    <a:pt x="51" y="3"/>
                    <a:pt x="56" y="0"/>
                  </a:cubicBezTo>
                  <a:cubicBezTo>
                    <a:pt x="36" y="3"/>
                    <a:pt x="20" y="13"/>
                    <a:pt x="15" y="39"/>
                  </a:cubicBezTo>
                  <a:cubicBezTo>
                    <a:pt x="10" y="68"/>
                    <a:pt x="4" y="135"/>
                    <a:pt x="2" y="209"/>
                  </a:cubicBezTo>
                  <a:cubicBezTo>
                    <a:pt x="9" y="150"/>
                    <a:pt x="0" y="86"/>
                    <a:pt x="29" y="40"/>
                  </a:cubicBezTo>
                  <a:cubicBezTo>
                    <a:pt x="38" y="27"/>
                    <a:pt x="55" y="40"/>
                    <a:pt x="69" y="47"/>
                  </a:cubicBezTo>
                  <a:close/>
                </a:path>
              </a:pathLst>
            </a:custGeom>
            <a:solidFill>
              <a:srgbClr val="D8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247"/>
            <p:cNvSpPr>
              <a:spLocks/>
            </p:cNvSpPr>
            <p:nvPr/>
          </p:nvSpPr>
          <p:spPr bwMode="auto">
            <a:xfrm>
              <a:off x="2870201" y="3795712"/>
              <a:ext cx="279400" cy="460375"/>
            </a:xfrm>
            <a:custGeom>
              <a:avLst/>
              <a:gdLst>
                <a:gd name="T0" fmla="*/ 105 w 162"/>
                <a:gd name="T1" fmla="*/ 0 h 267"/>
                <a:gd name="T2" fmla="*/ 38 w 162"/>
                <a:gd name="T3" fmla="*/ 98 h 267"/>
                <a:gd name="T4" fmla="*/ 145 w 162"/>
                <a:gd name="T5" fmla="*/ 202 h 267"/>
                <a:gd name="T6" fmla="*/ 136 w 162"/>
                <a:gd name="T7" fmla="*/ 133 h 267"/>
                <a:gd name="T8" fmla="*/ 157 w 162"/>
                <a:gd name="T9" fmla="*/ 44 h 267"/>
                <a:gd name="T10" fmla="*/ 105 w 162"/>
                <a:gd name="T11" fmla="*/ 0 h 267"/>
              </a:gdLst>
              <a:ahLst/>
              <a:cxnLst>
                <a:cxn ang="0">
                  <a:pos x="T0" y="T1"/>
                </a:cxn>
                <a:cxn ang="0">
                  <a:pos x="T2" y="T3"/>
                </a:cxn>
                <a:cxn ang="0">
                  <a:pos x="T4" y="T5"/>
                </a:cxn>
                <a:cxn ang="0">
                  <a:pos x="T6" y="T7"/>
                </a:cxn>
                <a:cxn ang="0">
                  <a:pos x="T8" y="T9"/>
                </a:cxn>
                <a:cxn ang="0">
                  <a:pos x="T10" y="T11"/>
                </a:cxn>
              </a:cxnLst>
              <a:rect l="0" t="0" r="r" b="b"/>
              <a:pathLst>
                <a:path w="162" h="267">
                  <a:moveTo>
                    <a:pt x="105" y="0"/>
                  </a:moveTo>
                  <a:cubicBezTo>
                    <a:pt x="105" y="0"/>
                    <a:pt x="56" y="41"/>
                    <a:pt x="38" y="98"/>
                  </a:cubicBezTo>
                  <a:cubicBezTo>
                    <a:pt x="20" y="156"/>
                    <a:pt x="0" y="267"/>
                    <a:pt x="145" y="202"/>
                  </a:cubicBezTo>
                  <a:cubicBezTo>
                    <a:pt x="145" y="202"/>
                    <a:pt x="126" y="162"/>
                    <a:pt x="136" y="133"/>
                  </a:cubicBezTo>
                  <a:cubicBezTo>
                    <a:pt x="145" y="104"/>
                    <a:pt x="162" y="68"/>
                    <a:pt x="157" y="44"/>
                  </a:cubicBezTo>
                  <a:cubicBezTo>
                    <a:pt x="151" y="20"/>
                    <a:pt x="105" y="0"/>
                    <a:pt x="105" y="0"/>
                  </a:cubicBez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248"/>
            <p:cNvSpPr>
              <a:spLocks/>
            </p:cNvSpPr>
            <p:nvPr/>
          </p:nvSpPr>
          <p:spPr bwMode="auto">
            <a:xfrm>
              <a:off x="2944814" y="4087812"/>
              <a:ext cx="174625" cy="96838"/>
            </a:xfrm>
            <a:custGeom>
              <a:avLst/>
              <a:gdLst>
                <a:gd name="T0" fmla="*/ 0 w 101"/>
                <a:gd name="T1" fmla="*/ 43 h 56"/>
                <a:gd name="T2" fmla="*/ 101 w 101"/>
                <a:gd name="T3" fmla="*/ 32 h 56"/>
                <a:gd name="T4" fmla="*/ 91 w 101"/>
                <a:gd name="T5" fmla="*/ 0 h 56"/>
                <a:gd name="T6" fmla="*/ 0 w 101"/>
                <a:gd name="T7" fmla="*/ 43 h 56"/>
              </a:gdLst>
              <a:ahLst/>
              <a:cxnLst>
                <a:cxn ang="0">
                  <a:pos x="T0" y="T1"/>
                </a:cxn>
                <a:cxn ang="0">
                  <a:pos x="T2" y="T3"/>
                </a:cxn>
                <a:cxn ang="0">
                  <a:pos x="T4" y="T5"/>
                </a:cxn>
                <a:cxn ang="0">
                  <a:pos x="T6" y="T7"/>
                </a:cxn>
              </a:cxnLst>
              <a:rect l="0" t="0" r="r" b="b"/>
              <a:pathLst>
                <a:path w="101" h="56">
                  <a:moveTo>
                    <a:pt x="0" y="43"/>
                  </a:moveTo>
                  <a:cubicBezTo>
                    <a:pt x="17" y="56"/>
                    <a:pt x="48" y="56"/>
                    <a:pt x="101" y="32"/>
                  </a:cubicBezTo>
                  <a:cubicBezTo>
                    <a:pt x="101" y="32"/>
                    <a:pt x="94" y="18"/>
                    <a:pt x="91" y="0"/>
                  </a:cubicBezTo>
                  <a:cubicBezTo>
                    <a:pt x="68" y="27"/>
                    <a:pt x="34" y="45"/>
                    <a:pt x="0" y="43"/>
                  </a:cubicBezTo>
                  <a:close/>
                </a:path>
              </a:pathLst>
            </a:custGeom>
            <a:solidFill>
              <a:srgbClr val="AF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249"/>
            <p:cNvSpPr>
              <a:spLocks/>
            </p:cNvSpPr>
            <p:nvPr/>
          </p:nvSpPr>
          <p:spPr bwMode="auto">
            <a:xfrm>
              <a:off x="2900364" y="3795712"/>
              <a:ext cx="166688" cy="349250"/>
            </a:xfrm>
            <a:custGeom>
              <a:avLst/>
              <a:gdLst>
                <a:gd name="T0" fmla="*/ 96 w 96"/>
                <a:gd name="T1" fmla="*/ 4 h 203"/>
                <a:gd name="T2" fmla="*/ 87 w 96"/>
                <a:gd name="T3" fmla="*/ 0 h 203"/>
                <a:gd name="T4" fmla="*/ 20 w 96"/>
                <a:gd name="T5" fmla="*/ 98 h 203"/>
                <a:gd name="T6" fmla="*/ 16 w 96"/>
                <a:gd name="T7" fmla="*/ 203 h 203"/>
                <a:gd name="T8" fmla="*/ 96 w 96"/>
                <a:gd name="T9" fmla="*/ 4 h 203"/>
              </a:gdLst>
              <a:ahLst/>
              <a:cxnLst>
                <a:cxn ang="0">
                  <a:pos x="T0" y="T1"/>
                </a:cxn>
                <a:cxn ang="0">
                  <a:pos x="T2" y="T3"/>
                </a:cxn>
                <a:cxn ang="0">
                  <a:pos x="T4" y="T5"/>
                </a:cxn>
                <a:cxn ang="0">
                  <a:pos x="T6" y="T7"/>
                </a:cxn>
                <a:cxn ang="0">
                  <a:pos x="T8" y="T9"/>
                </a:cxn>
              </a:cxnLst>
              <a:rect l="0" t="0" r="r" b="b"/>
              <a:pathLst>
                <a:path w="96" h="203">
                  <a:moveTo>
                    <a:pt x="96" y="4"/>
                  </a:moveTo>
                  <a:cubicBezTo>
                    <a:pt x="90" y="2"/>
                    <a:pt x="87" y="0"/>
                    <a:pt x="87" y="0"/>
                  </a:cubicBezTo>
                  <a:cubicBezTo>
                    <a:pt x="87" y="0"/>
                    <a:pt x="38" y="41"/>
                    <a:pt x="20" y="98"/>
                  </a:cubicBezTo>
                  <a:cubicBezTo>
                    <a:pt x="10" y="130"/>
                    <a:pt x="0" y="177"/>
                    <a:pt x="16" y="203"/>
                  </a:cubicBezTo>
                  <a:cubicBezTo>
                    <a:pt x="1" y="129"/>
                    <a:pt x="39" y="54"/>
                    <a:pt x="96" y="4"/>
                  </a:cubicBezTo>
                  <a:close/>
                </a:path>
              </a:pathLst>
            </a:custGeom>
            <a:solidFill>
              <a:srgbClr val="D8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250"/>
            <p:cNvSpPr>
              <a:spLocks/>
            </p:cNvSpPr>
            <p:nvPr/>
          </p:nvSpPr>
          <p:spPr bwMode="auto">
            <a:xfrm>
              <a:off x="2995614" y="3817937"/>
              <a:ext cx="153988" cy="244475"/>
            </a:xfrm>
            <a:custGeom>
              <a:avLst/>
              <a:gdLst>
                <a:gd name="T0" fmla="*/ 63 w 89"/>
                <a:gd name="T1" fmla="*/ 120 h 142"/>
                <a:gd name="T2" fmla="*/ 84 w 89"/>
                <a:gd name="T3" fmla="*/ 31 h 142"/>
                <a:gd name="T4" fmla="*/ 56 w 89"/>
                <a:gd name="T5" fmla="*/ 0 h 142"/>
                <a:gd name="T6" fmla="*/ 0 w 89"/>
                <a:gd name="T7" fmla="*/ 123 h 142"/>
                <a:gd name="T8" fmla="*/ 60 w 89"/>
                <a:gd name="T9" fmla="*/ 142 h 142"/>
                <a:gd name="T10" fmla="*/ 63 w 89"/>
                <a:gd name="T11" fmla="*/ 120 h 142"/>
              </a:gdLst>
              <a:ahLst/>
              <a:cxnLst>
                <a:cxn ang="0">
                  <a:pos x="T0" y="T1"/>
                </a:cxn>
                <a:cxn ang="0">
                  <a:pos x="T2" y="T3"/>
                </a:cxn>
                <a:cxn ang="0">
                  <a:pos x="T4" y="T5"/>
                </a:cxn>
                <a:cxn ang="0">
                  <a:pos x="T6" y="T7"/>
                </a:cxn>
                <a:cxn ang="0">
                  <a:pos x="T8" y="T9"/>
                </a:cxn>
                <a:cxn ang="0">
                  <a:pos x="T10" y="T11"/>
                </a:cxn>
              </a:cxnLst>
              <a:rect l="0" t="0" r="r" b="b"/>
              <a:pathLst>
                <a:path w="89" h="142">
                  <a:moveTo>
                    <a:pt x="63" y="120"/>
                  </a:moveTo>
                  <a:cubicBezTo>
                    <a:pt x="72" y="91"/>
                    <a:pt x="89" y="55"/>
                    <a:pt x="84" y="31"/>
                  </a:cubicBezTo>
                  <a:cubicBezTo>
                    <a:pt x="81" y="19"/>
                    <a:pt x="68" y="8"/>
                    <a:pt x="56" y="0"/>
                  </a:cubicBezTo>
                  <a:cubicBezTo>
                    <a:pt x="69" y="49"/>
                    <a:pt x="40" y="93"/>
                    <a:pt x="0" y="123"/>
                  </a:cubicBezTo>
                  <a:cubicBezTo>
                    <a:pt x="19" y="129"/>
                    <a:pt x="52" y="117"/>
                    <a:pt x="60" y="142"/>
                  </a:cubicBezTo>
                  <a:cubicBezTo>
                    <a:pt x="60" y="134"/>
                    <a:pt x="60" y="127"/>
                    <a:pt x="63" y="120"/>
                  </a:cubicBezTo>
                  <a:close/>
                </a:path>
              </a:pathLst>
            </a:custGeom>
            <a:solidFill>
              <a:srgbClr val="AF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251"/>
            <p:cNvSpPr>
              <a:spLocks/>
            </p:cNvSpPr>
            <p:nvPr/>
          </p:nvSpPr>
          <p:spPr bwMode="auto">
            <a:xfrm>
              <a:off x="3630614" y="3716337"/>
              <a:ext cx="112713" cy="266700"/>
            </a:xfrm>
            <a:custGeom>
              <a:avLst/>
              <a:gdLst>
                <a:gd name="T0" fmla="*/ 0 w 65"/>
                <a:gd name="T1" fmla="*/ 15 h 155"/>
                <a:gd name="T2" fmla="*/ 29 w 65"/>
                <a:gd name="T3" fmla="*/ 4 h 155"/>
                <a:gd name="T4" fmla="*/ 61 w 65"/>
                <a:gd name="T5" fmla="*/ 45 h 155"/>
                <a:gd name="T6" fmla="*/ 44 w 65"/>
                <a:gd name="T7" fmla="*/ 139 h 155"/>
                <a:gd name="T8" fmla="*/ 0 w 65"/>
                <a:gd name="T9" fmla="*/ 15 h 155"/>
              </a:gdLst>
              <a:ahLst/>
              <a:cxnLst>
                <a:cxn ang="0">
                  <a:pos x="T0" y="T1"/>
                </a:cxn>
                <a:cxn ang="0">
                  <a:pos x="T2" y="T3"/>
                </a:cxn>
                <a:cxn ang="0">
                  <a:pos x="T4" y="T5"/>
                </a:cxn>
                <a:cxn ang="0">
                  <a:pos x="T6" y="T7"/>
                </a:cxn>
                <a:cxn ang="0">
                  <a:pos x="T8" y="T9"/>
                </a:cxn>
              </a:cxnLst>
              <a:rect l="0" t="0" r="r" b="b"/>
              <a:pathLst>
                <a:path w="65" h="155">
                  <a:moveTo>
                    <a:pt x="0" y="15"/>
                  </a:moveTo>
                  <a:cubicBezTo>
                    <a:pt x="9" y="7"/>
                    <a:pt x="17" y="0"/>
                    <a:pt x="29" y="4"/>
                  </a:cubicBezTo>
                  <a:cubicBezTo>
                    <a:pt x="40" y="8"/>
                    <a:pt x="58" y="24"/>
                    <a:pt x="61" y="45"/>
                  </a:cubicBezTo>
                  <a:cubicBezTo>
                    <a:pt x="65" y="66"/>
                    <a:pt x="64" y="124"/>
                    <a:pt x="44" y="139"/>
                  </a:cubicBezTo>
                  <a:cubicBezTo>
                    <a:pt x="24" y="155"/>
                    <a:pt x="0" y="15"/>
                    <a:pt x="0" y="15"/>
                  </a:cubicBezTo>
                  <a:close/>
                </a:path>
              </a:pathLst>
            </a:custGeom>
            <a:solidFill>
              <a:srgbClr val="787C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252"/>
            <p:cNvSpPr>
              <a:spLocks/>
            </p:cNvSpPr>
            <p:nvPr/>
          </p:nvSpPr>
          <p:spPr bwMode="auto">
            <a:xfrm>
              <a:off x="3646489" y="3725862"/>
              <a:ext cx="53975" cy="36513"/>
            </a:xfrm>
            <a:custGeom>
              <a:avLst/>
              <a:gdLst>
                <a:gd name="T0" fmla="*/ 31 w 31"/>
                <a:gd name="T1" fmla="*/ 12 h 21"/>
                <a:gd name="T2" fmla="*/ 18 w 31"/>
                <a:gd name="T3" fmla="*/ 3 h 21"/>
                <a:gd name="T4" fmla="*/ 0 w 31"/>
                <a:gd name="T5" fmla="*/ 10 h 21"/>
                <a:gd name="T6" fmla="*/ 2 w 31"/>
                <a:gd name="T7" fmla="*/ 21 h 21"/>
                <a:gd name="T8" fmla="*/ 31 w 31"/>
                <a:gd name="T9" fmla="*/ 12 h 21"/>
              </a:gdLst>
              <a:ahLst/>
              <a:cxnLst>
                <a:cxn ang="0">
                  <a:pos x="T0" y="T1"/>
                </a:cxn>
                <a:cxn ang="0">
                  <a:pos x="T2" y="T3"/>
                </a:cxn>
                <a:cxn ang="0">
                  <a:pos x="T4" y="T5"/>
                </a:cxn>
                <a:cxn ang="0">
                  <a:pos x="T6" y="T7"/>
                </a:cxn>
                <a:cxn ang="0">
                  <a:pos x="T8" y="T9"/>
                </a:cxn>
              </a:cxnLst>
              <a:rect l="0" t="0" r="r" b="b"/>
              <a:pathLst>
                <a:path w="31" h="21">
                  <a:moveTo>
                    <a:pt x="31" y="12"/>
                  </a:moveTo>
                  <a:cubicBezTo>
                    <a:pt x="27" y="7"/>
                    <a:pt x="22" y="4"/>
                    <a:pt x="18" y="3"/>
                  </a:cubicBezTo>
                  <a:cubicBezTo>
                    <a:pt x="11" y="0"/>
                    <a:pt x="5" y="5"/>
                    <a:pt x="0" y="10"/>
                  </a:cubicBezTo>
                  <a:cubicBezTo>
                    <a:pt x="0" y="10"/>
                    <a:pt x="1" y="14"/>
                    <a:pt x="2" y="21"/>
                  </a:cubicBezTo>
                  <a:cubicBezTo>
                    <a:pt x="9" y="11"/>
                    <a:pt x="20" y="9"/>
                    <a:pt x="31" y="12"/>
                  </a:cubicBezTo>
                  <a:close/>
                </a:path>
              </a:pathLst>
            </a:custGeom>
            <a:solidFill>
              <a:srgbClr val="AF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253"/>
            <p:cNvSpPr>
              <a:spLocks/>
            </p:cNvSpPr>
            <p:nvPr/>
          </p:nvSpPr>
          <p:spPr bwMode="auto">
            <a:xfrm>
              <a:off x="3048001" y="3732212"/>
              <a:ext cx="665163" cy="746125"/>
            </a:xfrm>
            <a:custGeom>
              <a:avLst/>
              <a:gdLst>
                <a:gd name="T0" fmla="*/ 115 w 385"/>
                <a:gd name="T1" fmla="*/ 22 h 432"/>
                <a:gd name="T2" fmla="*/ 49 w 385"/>
                <a:gd name="T3" fmla="*/ 50 h 432"/>
                <a:gd name="T4" fmla="*/ 53 w 385"/>
                <a:gd name="T5" fmla="*/ 207 h 432"/>
                <a:gd name="T6" fmla="*/ 40 w 385"/>
                <a:gd name="T7" fmla="*/ 376 h 432"/>
                <a:gd name="T8" fmla="*/ 261 w 385"/>
                <a:gd name="T9" fmla="*/ 417 h 432"/>
                <a:gd name="T10" fmla="*/ 383 w 385"/>
                <a:gd name="T11" fmla="*/ 307 h 432"/>
                <a:gd name="T12" fmla="*/ 374 w 385"/>
                <a:gd name="T13" fmla="*/ 74 h 432"/>
                <a:gd name="T14" fmla="*/ 346 w 385"/>
                <a:gd name="T15" fmla="*/ 6 h 432"/>
                <a:gd name="T16" fmla="*/ 115 w 385"/>
                <a:gd name="T17" fmla="*/ 2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5" h="432">
                  <a:moveTo>
                    <a:pt x="115" y="22"/>
                  </a:moveTo>
                  <a:cubicBezTo>
                    <a:pt x="87" y="14"/>
                    <a:pt x="56" y="2"/>
                    <a:pt x="49" y="50"/>
                  </a:cubicBezTo>
                  <a:cubicBezTo>
                    <a:pt x="42" y="97"/>
                    <a:pt x="53" y="178"/>
                    <a:pt x="53" y="207"/>
                  </a:cubicBezTo>
                  <a:cubicBezTo>
                    <a:pt x="53" y="237"/>
                    <a:pt x="0" y="332"/>
                    <a:pt x="40" y="376"/>
                  </a:cubicBezTo>
                  <a:cubicBezTo>
                    <a:pt x="79" y="420"/>
                    <a:pt x="207" y="432"/>
                    <a:pt x="261" y="417"/>
                  </a:cubicBezTo>
                  <a:cubicBezTo>
                    <a:pt x="316" y="402"/>
                    <a:pt x="380" y="366"/>
                    <a:pt x="383" y="307"/>
                  </a:cubicBezTo>
                  <a:cubicBezTo>
                    <a:pt x="385" y="247"/>
                    <a:pt x="385" y="119"/>
                    <a:pt x="374" y="74"/>
                  </a:cubicBezTo>
                  <a:cubicBezTo>
                    <a:pt x="363" y="30"/>
                    <a:pt x="358" y="12"/>
                    <a:pt x="346" y="6"/>
                  </a:cubicBezTo>
                  <a:cubicBezTo>
                    <a:pt x="334" y="0"/>
                    <a:pt x="165" y="35"/>
                    <a:pt x="115" y="22"/>
                  </a:cubicBez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254"/>
            <p:cNvSpPr>
              <a:spLocks/>
            </p:cNvSpPr>
            <p:nvPr/>
          </p:nvSpPr>
          <p:spPr bwMode="auto">
            <a:xfrm>
              <a:off x="3427414" y="3770312"/>
              <a:ext cx="265113" cy="176213"/>
            </a:xfrm>
            <a:custGeom>
              <a:avLst/>
              <a:gdLst>
                <a:gd name="T0" fmla="*/ 123 w 153"/>
                <a:gd name="T1" fmla="*/ 3 h 102"/>
                <a:gd name="T2" fmla="*/ 0 w 153"/>
                <a:gd name="T3" fmla="*/ 16 h 102"/>
                <a:gd name="T4" fmla="*/ 17 w 153"/>
                <a:gd name="T5" fmla="*/ 28 h 102"/>
                <a:gd name="T6" fmla="*/ 128 w 153"/>
                <a:gd name="T7" fmla="*/ 55 h 102"/>
                <a:gd name="T8" fmla="*/ 153 w 153"/>
                <a:gd name="T9" fmla="*/ 102 h 102"/>
                <a:gd name="T10" fmla="*/ 148 w 153"/>
                <a:gd name="T11" fmla="*/ 65 h 102"/>
                <a:gd name="T12" fmla="*/ 123 w 153"/>
                <a:gd name="T13" fmla="*/ 3 h 102"/>
              </a:gdLst>
              <a:ahLst/>
              <a:cxnLst>
                <a:cxn ang="0">
                  <a:pos x="T0" y="T1"/>
                </a:cxn>
                <a:cxn ang="0">
                  <a:pos x="T2" y="T3"/>
                </a:cxn>
                <a:cxn ang="0">
                  <a:pos x="T4" y="T5"/>
                </a:cxn>
                <a:cxn ang="0">
                  <a:pos x="T6" y="T7"/>
                </a:cxn>
                <a:cxn ang="0">
                  <a:pos x="T8" y="T9"/>
                </a:cxn>
                <a:cxn ang="0">
                  <a:pos x="T10" y="T11"/>
                </a:cxn>
                <a:cxn ang="0">
                  <a:pos x="T12" y="T13"/>
                </a:cxn>
              </a:cxnLst>
              <a:rect l="0" t="0" r="r" b="b"/>
              <a:pathLst>
                <a:path w="153" h="102">
                  <a:moveTo>
                    <a:pt x="123" y="3"/>
                  </a:moveTo>
                  <a:cubicBezTo>
                    <a:pt x="116" y="0"/>
                    <a:pt x="56" y="11"/>
                    <a:pt x="0" y="16"/>
                  </a:cubicBezTo>
                  <a:cubicBezTo>
                    <a:pt x="4" y="23"/>
                    <a:pt x="11" y="28"/>
                    <a:pt x="17" y="28"/>
                  </a:cubicBezTo>
                  <a:cubicBezTo>
                    <a:pt x="56" y="30"/>
                    <a:pt x="100" y="14"/>
                    <a:pt x="128" y="55"/>
                  </a:cubicBezTo>
                  <a:cubicBezTo>
                    <a:pt x="139" y="68"/>
                    <a:pt x="147" y="84"/>
                    <a:pt x="153" y="102"/>
                  </a:cubicBezTo>
                  <a:cubicBezTo>
                    <a:pt x="152" y="87"/>
                    <a:pt x="150" y="74"/>
                    <a:pt x="148" y="65"/>
                  </a:cubicBezTo>
                  <a:cubicBezTo>
                    <a:pt x="138" y="25"/>
                    <a:pt x="133" y="9"/>
                    <a:pt x="123" y="3"/>
                  </a:cubicBezTo>
                  <a:close/>
                </a:path>
              </a:pathLst>
            </a:custGeom>
            <a:solidFill>
              <a:srgbClr val="D8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255"/>
            <p:cNvSpPr>
              <a:spLocks/>
            </p:cNvSpPr>
            <p:nvPr/>
          </p:nvSpPr>
          <p:spPr bwMode="auto">
            <a:xfrm>
              <a:off x="2906714" y="3924300"/>
              <a:ext cx="207963" cy="120650"/>
            </a:xfrm>
            <a:custGeom>
              <a:avLst/>
              <a:gdLst>
                <a:gd name="T0" fmla="*/ 8 w 120"/>
                <a:gd name="T1" fmla="*/ 28 h 70"/>
                <a:gd name="T2" fmla="*/ 6 w 120"/>
                <a:gd name="T3" fmla="*/ 64 h 70"/>
                <a:gd name="T4" fmla="*/ 89 w 120"/>
                <a:gd name="T5" fmla="*/ 65 h 70"/>
                <a:gd name="T6" fmla="*/ 100 w 120"/>
                <a:gd name="T7" fmla="*/ 39 h 70"/>
                <a:gd name="T8" fmla="*/ 8 w 120"/>
                <a:gd name="T9" fmla="*/ 28 h 70"/>
              </a:gdLst>
              <a:ahLst/>
              <a:cxnLst>
                <a:cxn ang="0">
                  <a:pos x="T0" y="T1"/>
                </a:cxn>
                <a:cxn ang="0">
                  <a:pos x="T2" y="T3"/>
                </a:cxn>
                <a:cxn ang="0">
                  <a:pos x="T4" y="T5"/>
                </a:cxn>
                <a:cxn ang="0">
                  <a:pos x="T6" y="T7"/>
                </a:cxn>
                <a:cxn ang="0">
                  <a:pos x="T8" y="T9"/>
                </a:cxn>
              </a:cxnLst>
              <a:rect l="0" t="0" r="r" b="b"/>
              <a:pathLst>
                <a:path w="120" h="70">
                  <a:moveTo>
                    <a:pt x="8" y="28"/>
                  </a:moveTo>
                  <a:cubicBezTo>
                    <a:pt x="2" y="39"/>
                    <a:pt x="0" y="63"/>
                    <a:pt x="6" y="64"/>
                  </a:cubicBezTo>
                  <a:cubicBezTo>
                    <a:pt x="24" y="66"/>
                    <a:pt x="74" y="60"/>
                    <a:pt x="89" y="65"/>
                  </a:cubicBezTo>
                  <a:cubicBezTo>
                    <a:pt x="105" y="70"/>
                    <a:pt x="120" y="54"/>
                    <a:pt x="100" y="39"/>
                  </a:cubicBezTo>
                  <a:cubicBezTo>
                    <a:pt x="80" y="24"/>
                    <a:pt x="22" y="0"/>
                    <a:pt x="8" y="28"/>
                  </a:cubicBezTo>
                  <a:close/>
                </a:path>
              </a:pathLst>
            </a:custGeom>
            <a:solidFill>
              <a:srgbClr val="787C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256"/>
            <p:cNvSpPr>
              <a:spLocks/>
            </p:cNvSpPr>
            <p:nvPr/>
          </p:nvSpPr>
          <p:spPr bwMode="auto">
            <a:xfrm>
              <a:off x="2916239" y="3954462"/>
              <a:ext cx="44450" cy="68263"/>
            </a:xfrm>
            <a:custGeom>
              <a:avLst/>
              <a:gdLst>
                <a:gd name="T0" fmla="*/ 26 w 26"/>
                <a:gd name="T1" fmla="*/ 0 h 40"/>
                <a:gd name="T2" fmla="*/ 7 w 26"/>
                <a:gd name="T3" fmla="*/ 10 h 40"/>
                <a:gd name="T4" fmla="*/ 6 w 26"/>
                <a:gd name="T5" fmla="*/ 40 h 40"/>
                <a:gd name="T6" fmla="*/ 12 w 26"/>
                <a:gd name="T7" fmla="*/ 40 h 40"/>
                <a:gd name="T8" fmla="*/ 26 w 26"/>
                <a:gd name="T9" fmla="*/ 0 h 40"/>
              </a:gdLst>
              <a:ahLst/>
              <a:cxnLst>
                <a:cxn ang="0">
                  <a:pos x="T0" y="T1"/>
                </a:cxn>
                <a:cxn ang="0">
                  <a:pos x="T2" y="T3"/>
                </a:cxn>
                <a:cxn ang="0">
                  <a:pos x="T4" y="T5"/>
                </a:cxn>
                <a:cxn ang="0">
                  <a:pos x="T6" y="T7"/>
                </a:cxn>
                <a:cxn ang="0">
                  <a:pos x="T8" y="T9"/>
                </a:cxn>
              </a:cxnLst>
              <a:rect l="0" t="0" r="r" b="b"/>
              <a:pathLst>
                <a:path w="26" h="40">
                  <a:moveTo>
                    <a:pt x="26" y="0"/>
                  </a:moveTo>
                  <a:cubicBezTo>
                    <a:pt x="17" y="1"/>
                    <a:pt x="10" y="4"/>
                    <a:pt x="7" y="10"/>
                  </a:cubicBezTo>
                  <a:cubicBezTo>
                    <a:pt x="2" y="19"/>
                    <a:pt x="0" y="39"/>
                    <a:pt x="6" y="40"/>
                  </a:cubicBezTo>
                  <a:cubicBezTo>
                    <a:pt x="7" y="40"/>
                    <a:pt x="9" y="40"/>
                    <a:pt x="12" y="40"/>
                  </a:cubicBezTo>
                  <a:cubicBezTo>
                    <a:pt x="10" y="25"/>
                    <a:pt x="14" y="10"/>
                    <a:pt x="26" y="0"/>
                  </a:cubicBezTo>
                  <a:close/>
                </a:path>
              </a:pathLst>
            </a:custGeom>
            <a:solidFill>
              <a:srgbClr val="AF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257"/>
            <p:cNvSpPr>
              <a:spLocks/>
            </p:cNvSpPr>
            <p:nvPr/>
          </p:nvSpPr>
          <p:spPr bwMode="auto">
            <a:xfrm>
              <a:off x="3040064" y="3975100"/>
              <a:ext cx="74613" cy="69850"/>
            </a:xfrm>
            <a:custGeom>
              <a:avLst/>
              <a:gdLst>
                <a:gd name="T0" fmla="*/ 23 w 43"/>
                <a:gd name="T1" fmla="*/ 10 h 41"/>
                <a:gd name="T2" fmla="*/ 7 w 43"/>
                <a:gd name="T3" fmla="*/ 0 h 41"/>
                <a:gd name="T4" fmla="*/ 0 w 43"/>
                <a:gd name="T5" fmla="*/ 34 h 41"/>
                <a:gd name="T6" fmla="*/ 12 w 43"/>
                <a:gd name="T7" fmla="*/ 36 h 41"/>
                <a:gd name="T8" fmla="*/ 23 w 43"/>
                <a:gd name="T9" fmla="*/ 10 h 41"/>
              </a:gdLst>
              <a:ahLst/>
              <a:cxnLst>
                <a:cxn ang="0">
                  <a:pos x="T0" y="T1"/>
                </a:cxn>
                <a:cxn ang="0">
                  <a:pos x="T2" y="T3"/>
                </a:cxn>
                <a:cxn ang="0">
                  <a:pos x="T4" y="T5"/>
                </a:cxn>
                <a:cxn ang="0">
                  <a:pos x="T6" y="T7"/>
                </a:cxn>
                <a:cxn ang="0">
                  <a:pos x="T8" y="T9"/>
                </a:cxn>
              </a:cxnLst>
              <a:rect l="0" t="0" r="r" b="b"/>
              <a:pathLst>
                <a:path w="43" h="41">
                  <a:moveTo>
                    <a:pt x="23" y="10"/>
                  </a:moveTo>
                  <a:cubicBezTo>
                    <a:pt x="19" y="7"/>
                    <a:pt x="13" y="3"/>
                    <a:pt x="7" y="0"/>
                  </a:cubicBezTo>
                  <a:cubicBezTo>
                    <a:pt x="7" y="12"/>
                    <a:pt x="7" y="25"/>
                    <a:pt x="0" y="34"/>
                  </a:cubicBezTo>
                  <a:cubicBezTo>
                    <a:pt x="5" y="35"/>
                    <a:pt x="10" y="35"/>
                    <a:pt x="12" y="36"/>
                  </a:cubicBezTo>
                  <a:cubicBezTo>
                    <a:pt x="28" y="41"/>
                    <a:pt x="43" y="25"/>
                    <a:pt x="23" y="10"/>
                  </a:cubicBezTo>
                  <a:close/>
                </a:path>
              </a:pathLst>
            </a:custGeom>
            <a:solidFill>
              <a:srgbClr val="5E62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258"/>
            <p:cNvSpPr>
              <a:spLocks/>
            </p:cNvSpPr>
            <p:nvPr/>
          </p:nvSpPr>
          <p:spPr bwMode="auto">
            <a:xfrm>
              <a:off x="3048001" y="3736975"/>
              <a:ext cx="465138" cy="693738"/>
            </a:xfrm>
            <a:custGeom>
              <a:avLst/>
              <a:gdLst>
                <a:gd name="T0" fmla="*/ 86 w 270"/>
                <a:gd name="T1" fmla="*/ 135 h 402"/>
                <a:gd name="T2" fmla="*/ 99 w 270"/>
                <a:gd name="T3" fmla="*/ 55 h 402"/>
                <a:gd name="T4" fmla="*/ 270 w 270"/>
                <a:gd name="T5" fmla="*/ 11 h 402"/>
                <a:gd name="T6" fmla="*/ 115 w 270"/>
                <a:gd name="T7" fmla="*/ 20 h 402"/>
                <a:gd name="T8" fmla="*/ 49 w 270"/>
                <a:gd name="T9" fmla="*/ 48 h 402"/>
                <a:gd name="T10" fmla="*/ 53 w 270"/>
                <a:gd name="T11" fmla="*/ 205 h 402"/>
                <a:gd name="T12" fmla="*/ 40 w 270"/>
                <a:gd name="T13" fmla="*/ 374 h 402"/>
                <a:gd name="T14" fmla="*/ 170 w 270"/>
                <a:gd name="T15" fmla="*/ 402 h 402"/>
                <a:gd name="T16" fmla="*/ 86 w 270"/>
                <a:gd name="T17" fmla="*/ 135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0" h="402">
                  <a:moveTo>
                    <a:pt x="86" y="135"/>
                  </a:moveTo>
                  <a:cubicBezTo>
                    <a:pt x="94" y="109"/>
                    <a:pt x="71" y="67"/>
                    <a:pt x="99" y="55"/>
                  </a:cubicBezTo>
                  <a:cubicBezTo>
                    <a:pt x="150" y="32"/>
                    <a:pt x="220" y="46"/>
                    <a:pt x="270" y="11"/>
                  </a:cubicBezTo>
                  <a:cubicBezTo>
                    <a:pt x="214" y="19"/>
                    <a:pt x="144" y="27"/>
                    <a:pt x="115" y="20"/>
                  </a:cubicBezTo>
                  <a:cubicBezTo>
                    <a:pt x="87" y="12"/>
                    <a:pt x="56" y="0"/>
                    <a:pt x="49" y="48"/>
                  </a:cubicBezTo>
                  <a:cubicBezTo>
                    <a:pt x="42" y="95"/>
                    <a:pt x="53" y="176"/>
                    <a:pt x="53" y="205"/>
                  </a:cubicBezTo>
                  <a:cubicBezTo>
                    <a:pt x="53" y="235"/>
                    <a:pt x="0" y="330"/>
                    <a:pt x="40" y="374"/>
                  </a:cubicBezTo>
                  <a:cubicBezTo>
                    <a:pt x="64" y="401"/>
                    <a:pt x="124" y="394"/>
                    <a:pt x="170" y="402"/>
                  </a:cubicBezTo>
                  <a:cubicBezTo>
                    <a:pt x="58" y="370"/>
                    <a:pt x="53" y="242"/>
                    <a:pt x="86" y="135"/>
                  </a:cubicBezTo>
                  <a:close/>
                </a:path>
              </a:pathLst>
            </a:custGeom>
            <a:solidFill>
              <a:srgbClr val="AF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259"/>
            <p:cNvSpPr>
              <a:spLocks/>
            </p:cNvSpPr>
            <p:nvPr/>
          </p:nvSpPr>
          <p:spPr bwMode="auto">
            <a:xfrm>
              <a:off x="3060701" y="4124325"/>
              <a:ext cx="649288" cy="354013"/>
            </a:xfrm>
            <a:custGeom>
              <a:avLst/>
              <a:gdLst>
                <a:gd name="T0" fmla="*/ 40 w 376"/>
                <a:gd name="T1" fmla="*/ 4 h 205"/>
                <a:gd name="T2" fmla="*/ 32 w 376"/>
                <a:gd name="T3" fmla="*/ 149 h 205"/>
                <a:gd name="T4" fmla="*/ 253 w 376"/>
                <a:gd name="T5" fmla="*/ 190 h 205"/>
                <a:gd name="T6" fmla="*/ 375 w 376"/>
                <a:gd name="T7" fmla="*/ 80 h 205"/>
                <a:gd name="T8" fmla="*/ 376 w 376"/>
                <a:gd name="T9" fmla="*/ 0 h 205"/>
                <a:gd name="T10" fmla="*/ 40 w 376"/>
                <a:gd name="T11" fmla="*/ 4 h 205"/>
              </a:gdLst>
              <a:ahLst/>
              <a:cxnLst>
                <a:cxn ang="0">
                  <a:pos x="T0" y="T1"/>
                </a:cxn>
                <a:cxn ang="0">
                  <a:pos x="T2" y="T3"/>
                </a:cxn>
                <a:cxn ang="0">
                  <a:pos x="T4" y="T5"/>
                </a:cxn>
                <a:cxn ang="0">
                  <a:pos x="T6" y="T7"/>
                </a:cxn>
                <a:cxn ang="0">
                  <a:pos x="T8" y="T9"/>
                </a:cxn>
                <a:cxn ang="0">
                  <a:pos x="T10" y="T11"/>
                </a:cxn>
              </a:cxnLst>
              <a:rect l="0" t="0" r="r" b="b"/>
              <a:pathLst>
                <a:path w="376" h="205">
                  <a:moveTo>
                    <a:pt x="40" y="4"/>
                  </a:moveTo>
                  <a:cubicBezTo>
                    <a:pt x="28" y="45"/>
                    <a:pt x="0" y="114"/>
                    <a:pt x="32" y="149"/>
                  </a:cubicBezTo>
                  <a:cubicBezTo>
                    <a:pt x="71" y="193"/>
                    <a:pt x="199" y="205"/>
                    <a:pt x="253" y="190"/>
                  </a:cubicBezTo>
                  <a:cubicBezTo>
                    <a:pt x="308" y="175"/>
                    <a:pt x="372" y="139"/>
                    <a:pt x="375" y="80"/>
                  </a:cubicBezTo>
                  <a:cubicBezTo>
                    <a:pt x="376" y="59"/>
                    <a:pt x="376" y="30"/>
                    <a:pt x="376" y="0"/>
                  </a:cubicBezTo>
                  <a:cubicBezTo>
                    <a:pt x="278" y="75"/>
                    <a:pt x="138" y="84"/>
                    <a:pt x="40" y="4"/>
                  </a:cubicBezTo>
                  <a:close/>
                </a:path>
              </a:pathLst>
            </a:custGeom>
            <a:solidFill>
              <a:srgbClr val="BCB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260"/>
            <p:cNvSpPr>
              <a:spLocks/>
            </p:cNvSpPr>
            <p:nvPr/>
          </p:nvSpPr>
          <p:spPr bwMode="auto">
            <a:xfrm>
              <a:off x="3060701" y="4132262"/>
              <a:ext cx="646113" cy="368300"/>
            </a:xfrm>
            <a:custGeom>
              <a:avLst/>
              <a:gdLst>
                <a:gd name="T0" fmla="*/ 59 w 374"/>
                <a:gd name="T1" fmla="*/ 136 h 214"/>
                <a:gd name="T2" fmla="*/ 59 w 374"/>
                <a:gd name="T3" fmla="*/ 14 h 214"/>
                <a:gd name="T4" fmla="*/ 40 w 374"/>
                <a:gd name="T5" fmla="*/ 0 h 214"/>
                <a:gd name="T6" fmla="*/ 32 w 374"/>
                <a:gd name="T7" fmla="*/ 145 h 214"/>
                <a:gd name="T8" fmla="*/ 253 w 374"/>
                <a:gd name="T9" fmla="*/ 186 h 214"/>
                <a:gd name="T10" fmla="*/ 374 w 374"/>
                <a:gd name="T11" fmla="*/ 81 h 214"/>
                <a:gd name="T12" fmla="*/ 59 w 374"/>
                <a:gd name="T13" fmla="*/ 136 h 214"/>
              </a:gdLst>
              <a:ahLst/>
              <a:cxnLst>
                <a:cxn ang="0">
                  <a:pos x="T0" y="T1"/>
                </a:cxn>
                <a:cxn ang="0">
                  <a:pos x="T2" y="T3"/>
                </a:cxn>
                <a:cxn ang="0">
                  <a:pos x="T4" y="T5"/>
                </a:cxn>
                <a:cxn ang="0">
                  <a:pos x="T6" y="T7"/>
                </a:cxn>
                <a:cxn ang="0">
                  <a:pos x="T8" y="T9"/>
                </a:cxn>
                <a:cxn ang="0">
                  <a:pos x="T10" y="T11"/>
                </a:cxn>
                <a:cxn ang="0">
                  <a:pos x="T12" y="T13"/>
                </a:cxn>
              </a:cxnLst>
              <a:rect l="0" t="0" r="r" b="b"/>
              <a:pathLst>
                <a:path w="374" h="214">
                  <a:moveTo>
                    <a:pt x="59" y="136"/>
                  </a:moveTo>
                  <a:cubicBezTo>
                    <a:pt x="26" y="111"/>
                    <a:pt x="47" y="57"/>
                    <a:pt x="59" y="14"/>
                  </a:cubicBezTo>
                  <a:cubicBezTo>
                    <a:pt x="53" y="10"/>
                    <a:pt x="46" y="5"/>
                    <a:pt x="40" y="0"/>
                  </a:cubicBezTo>
                  <a:cubicBezTo>
                    <a:pt x="28" y="41"/>
                    <a:pt x="0" y="110"/>
                    <a:pt x="32" y="145"/>
                  </a:cubicBezTo>
                  <a:cubicBezTo>
                    <a:pt x="71" y="189"/>
                    <a:pt x="199" y="201"/>
                    <a:pt x="253" y="186"/>
                  </a:cubicBezTo>
                  <a:cubicBezTo>
                    <a:pt x="307" y="171"/>
                    <a:pt x="369" y="137"/>
                    <a:pt x="374" y="81"/>
                  </a:cubicBezTo>
                  <a:cubicBezTo>
                    <a:pt x="297" y="176"/>
                    <a:pt x="155" y="214"/>
                    <a:pt x="59" y="136"/>
                  </a:cubicBezTo>
                  <a:close/>
                </a:path>
              </a:pathLst>
            </a:custGeom>
            <a:solidFill>
              <a:srgbClr val="AF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261"/>
            <p:cNvSpPr>
              <a:spLocks/>
            </p:cNvSpPr>
            <p:nvPr/>
          </p:nvSpPr>
          <p:spPr bwMode="auto">
            <a:xfrm>
              <a:off x="3597276" y="3302000"/>
              <a:ext cx="80963" cy="69850"/>
            </a:xfrm>
            <a:custGeom>
              <a:avLst/>
              <a:gdLst>
                <a:gd name="T0" fmla="*/ 47 w 47"/>
                <a:gd name="T1" fmla="*/ 4 h 41"/>
                <a:gd name="T2" fmla="*/ 21 w 47"/>
                <a:gd name="T3" fmla="*/ 4 h 41"/>
                <a:gd name="T4" fmla="*/ 4 w 47"/>
                <a:gd name="T5" fmla="*/ 40 h 41"/>
                <a:gd name="T6" fmla="*/ 23 w 47"/>
                <a:gd name="T7" fmla="*/ 41 h 41"/>
                <a:gd name="T8" fmla="*/ 33 w 47"/>
                <a:gd name="T9" fmla="*/ 29 h 41"/>
                <a:gd name="T10" fmla="*/ 47 w 47"/>
                <a:gd name="T11" fmla="*/ 4 h 41"/>
              </a:gdLst>
              <a:ahLst/>
              <a:cxnLst>
                <a:cxn ang="0">
                  <a:pos x="T0" y="T1"/>
                </a:cxn>
                <a:cxn ang="0">
                  <a:pos x="T2" y="T3"/>
                </a:cxn>
                <a:cxn ang="0">
                  <a:pos x="T4" y="T5"/>
                </a:cxn>
                <a:cxn ang="0">
                  <a:pos x="T6" y="T7"/>
                </a:cxn>
                <a:cxn ang="0">
                  <a:pos x="T8" y="T9"/>
                </a:cxn>
                <a:cxn ang="0">
                  <a:pos x="T10" y="T11"/>
                </a:cxn>
              </a:cxnLst>
              <a:rect l="0" t="0" r="r" b="b"/>
              <a:pathLst>
                <a:path w="47" h="41">
                  <a:moveTo>
                    <a:pt x="47" y="4"/>
                  </a:moveTo>
                  <a:cubicBezTo>
                    <a:pt x="47" y="4"/>
                    <a:pt x="40" y="0"/>
                    <a:pt x="21" y="4"/>
                  </a:cubicBezTo>
                  <a:cubicBezTo>
                    <a:pt x="3" y="8"/>
                    <a:pt x="0" y="32"/>
                    <a:pt x="4" y="40"/>
                  </a:cubicBezTo>
                  <a:cubicBezTo>
                    <a:pt x="4" y="40"/>
                    <a:pt x="11" y="38"/>
                    <a:pt x="23" y="41"/>
                  </a:cubicBezTo>
                  <a:cubicBezTo>
                    <a:pt x="23" y="41"/>
                    <a:pt x="32" y="36"/>
                    <a:pt x="33" y="29"/>
                  </a:cubicBezTo>
                  <a:cubicBezTo>
                    <a:pt x="35" y="22"/>
                    <a:pt x="47" y="4"/>
                    <a:pt x="47" y="4"/>
                  </a:cubicBezTo>
                  <a:close/>
                </a:path>
              </a:pathLst>
            </a:custGeom>
            <a:solidFill>
              <a:srgbClr val="BCB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262"/>
            <p:cNvSpPr>
              <a:spLocks/>
            </p:cNvSpPr>
            <p:nvPr/>
          </p:nvSpPr>
          <p:spPr bwMode="auto">
            <a:xfrm>
              <a:off x="3600451" y="3349625"/>
              <a:ext cx="53975" cy="22225"/>
            </a:xfrm>
            <a:custGeom>
              <a:avLst/>
              <a:gdLst>
                <a:gd name="T0" fmla="*/ 10 w 31"/>
                <a:gd name="T1" fmla="*/ 6 h 13"/>
                <a:gd name="T2" fmla="*/ 0 w 31"/>
                <a:gd name="T3" fmla="*/ 6 h 13"/>
                <a:gd name="T4" fmla="*/ 2 w 31"/>
                <a:gd name="T5" fmla="*/ 12 h 13"/>
                <a:gd name="T6" fmla="*/ 21 w 31"/>
                <a:gd name="T7" fmla="*/ 13 h 13"/>
                <a:gd name="T8" fmla="*/ 31 w 31"/>
                <a:gd name="T9" fmla="*/ 1 h 13"/>
                <a:gd name="T10" fmla="*/ 10 w 31"/>
                <a:gd name="T11" fmla="*/ 6 h 13"/>
              </a:gdLst>
              <a:ahLst/>
              <a:cxnLst>
                <a:cxn ang="0">
                  <a:pos x="T0" y="T1"/>
                </a:cxn>
                <a:cxn ang="0">
                  <a:pos x="T2" y="T3"/>
                </a:cxn>
                <a:cxn ang="0">
                  <a:pos x="T4" y="T5"/>
                </a:cxn>
                <a:cxn ang="0">
                  <a:pos x="T6" y="T7"/>
                </a:cxn>
                <a:cxn ang="0">
                  <a:pos x="T8" y="T9"/>
                </a:cxn>
                <a:cxn ang="0">
                  <a:pos x="T10" y="T11"/>
                </a:cxn>
              </a:cxnLst>
              <a:rect l="0" t="0" r="r" b="b"/>
              <a:pathLst>
                <a:path w="31" h="13">
                  <a:moveTo>
                    <a:pt x="10" y="6"/>
                  </a:moveTo>
                  <a:cubicBezTo>
                    <a:pt x="7" y="8"/>
                    <a:pt x="3" y="8"/>
                    <a:pt x="0" y="6"/>
                  </a:cubicBezTo>
                  <a:cubicBezTo>
                    <a:pt x="0" y="9"/>
                    <a:pt x="1" y="10"/>
                    <a:pt x="2" y="12"/>
                  </a:cubicBezTo>
                  <a:cubicBezTo>
                    <a:pt x="2" y="12"/>
                    <a:pt x="9" y="10"/>
                    <a:pt x="21" y="13"/>
                  </a:cubicBezTo>
                  <a:cubicBezTo>
                    <a:pt x="21" y="13"/>
                    <a:pt x="29" y="8"/>
                    <a:pt x="31" y="1"/>
                  </a:cubicBezTo>
                  <a:cubicBezTo>
                    <a:pt x="24" y="0"/>
                    <a:pt x="17" y="2"/>
                    <a:pt x="10" y="6"/>
                  </a:cubicBezTo>
                  <a:close/>
                </a:path>
              </a:pathLst>
            </a:custGeom>
            <a:solidFill>
              <a:srgbClr val="A1A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263"/>
            <p:cNvSpPr>
              <a:spLocks/>
            </p:cNvSpPr>
            <p:nvPr/>
          </p:nvSpPr>
          <p:spPr bwMode="auto">
            <a:xfrm>
              <a:off x="3603626" y="3308350"/>
              <a:ext cx="58738" cy="41275"/>
            </a:xfrm>
            <a:custGeom>
              <a:avLst/>
              <a:gdLst>
                <a:gd name="T0" fmla="*/ 19 w 34"/>
                <a:gd name="T1" fmla="*/ 2 h 24"/>
                <a:gd name="T2" fmla="*/ 0 w 34"/>
                <a:gd name="T3" fmla="*/ 24 h 24"/>
                <a:gd name="T4" fmla="*/ 34 w 34"/>
                <a:gd name="T5" fmla="*/ 0 h 24"/>
                <a:gd name="T6" fmla="*/ 19 w 34"/>
                <a:gd name="T7" fmla="*/ 2 h 24"/>
              </a:gdLst>
              <a:ahLst/>
              <a:cxnLst>
                <a:cxn ang="0">
                  <a:pos x="T0" y="T1"/>
                </a:cxn>
                <a:cxn ang="0">
                  <a:pos x="T2" y="T3"/>
                </a:cxn>
                <a:cxn ang="0">
                  <a:pos x="T4" y="T5"/>
                </a:cxn>
                <a:cxn ang="0">
                  <a:pos x="T6" y="T7"/>
                </a:cxn>
              </a:cxnLst>
              <a:rect l="0" t="0" r="r" b="b"/>
              <a:pathLst>
                <a:path w="34" h="24">
                  <a:moveTo>
                    <a:pt x="19" y="2"/>
                  </a:moveTo>
                  <a:cubicBezTo>
                    <a:pt x="7" y="4"/>
                    <a:pt x="1" y="15"/>
                    <a:pt x="0" y="24"/>
                  </a:cubicBezTo>
                  <a:cubicBezTo>
                    <a:pt x="10" y="14"/>
                    <a:pt x="21" y="4"/>
                    <a:pt x="34" y="0"/>
                  </a:cubicBezTo>
                  <a:cubicBezTo>
                    <a:pt x="30" y="0"/>
                    <a:pt x="25" y="0"/>
                    <a:pt x="19" y="2"/>
                  </a:cubicBezTo>
                  <a:close/>
                </a:path>
              </a:pathLst>
            </a:custGeom>
            <a:solidFill>
              <a:srgbClr val="D8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264"/>
            <p:cNvSpPr>
              <a:spLocks/>
            </p:cNvSpPr>
            <p:nvPr/>
          </p:nvSpPr>
          <p:spPr bwMode="auto">
            <a:xfrm>
              <a:off x="3108326" y="3217862"/>
              <a:ext cx="587375" cy="558800"/>
            </a:xfrm>
            <a:custGeom>
              <a:avLst/>
              <a:gdLst>
                <a:gd name="T0" fmla="*/ 338 w 340"/>
                <a:gd name="T1" fmla="*/ 162 h 323"/>
                <a:gd name="T2" fmla="*/ 170 w 340"/>
                <a:gd name="T3" fmla="*/ 323 h 323"/>
                <a:gd name="T4" fmla="*/ 2 w 340"/>
                <a:gd name="T5" fmla="*/ 162 h 323"/>
                <a:gd name="T6" fmla="*/ 170 w 340"/>
                <a:gd name="T7" fmla="*/ 0 h 323"/>
                <a:gd name="T8" fmla="*/ 338 w 340"/>
                <a:gd name="T9" fmla="*/ 162 h 323"/>
              </a:gdLst>
              <a:ahLst/>
              <a:cxnLst>
                <a:cxn ang="0">
                  <a:pos x="T0" y="T1"/>
                </a:cxn>
                <a:cxn ang="0">
                  <a:pos x="T2" y="T3"/>
                </a:cxn>
                <a:cxn ang="0">
                  <a:pos x="T4" y="T5"/>
                </a:cxn>
                <a:cxn ang="0">
                  <a:pos x="T6" y="T7"/>
                </a:cxn>
                <a:cxn ang="0">
                  <a:pos x="T8" y="T9"/>
                </a:cxn>
              </a:cxnLst>
              <a:rect l="0" t="0" r="r" b="b"/>
              <a:pathLst>
                <a:path w="340" h="323">
                  <a:moveTo>
                    <a:pt x="338" y="162"/>
                  </a:moveTo>
                  <a:cubicBezTo>
                    <a:pt x="337" y="279"/>
                    <a:pt x="263" y="323"/>
                    <a:pt x="170" y="323"/>
                  </a:cubicBezTo>
                  <a:cubicBezTo>
                    <a:pt x="78" y="323"/>
                    <a:pt x="5" y="285"/>
                    <a:pt x="2" y="162"/>
                  </a:cubicBezTo>
                  <a:cubicBezTo>
                    <a:pt x="0" y="72"/>
                    <a:pt x="78" y="0"/>
                    <a:pt x="170" y="0"/>
                  </a:cubicBezTo>
                  <a:cubicBezTo>
                    <a:pt x="263" y="0"/>
                    <a:pt x="340" y="72"/>
                    <a:pt x="338" y="162"/>
                  </a:cubicBezTo>
                  <a:close/>
                </a:path>
              </a:pathLst>
            </a:custGeom>
            <a:solidFill>
              <a:srgbClr val="BCB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265"/>
            <p:cNvSpPr>
              <a:spLocks/>
            </p:cNvSpPr>
            <p:nvPr/>
          </p:nvSpPr>
          <p:spPr bwMode="auto">
            <a:xfrm>
              <a:off x="3629026" y="3303587"/>
              <a:ext cx="57150" cy="73025"/>
            </a:xfrm>
            <a:custGeom>
              <a:avLst/>
              <a:gdLst>
                <a:gd name="T0" fmla="*/ 3 w 33"/>
                <a:gd name="T1" fmla="*/ 5 h 43"/>
                <a:gd name="T2" fmla="*/ 4 w 33"/>
                <a:gd name="T3" fmla="*/ 40 h 43"/>
                <a:gd name="T4" fmla="*/ 27 w 33"/>
                <a:gd name="T5" fmla="*/ 38 h 43"/>
                <a:gd name="T6" fmla="*/ 27 w 33"/>
                <a:gd name="T7" fmla="*/ 2 h 43"/>
                <a:gd name="T8" fmla="*/ 3 w 33"/>
                <a:gd name="T9" fmla="*/ 5 h 43"/>
              </a:gdLst>
              <a:ahLst/>
              <a:cxnLst>
                <a:cxn ang="0">
                  <a:pos x="T0" y="T1"/>
                </a:cxn>
                <a:cxn ang="0">
                  <a:pos x="T2" y="T3"/>
                </a:cxn>
                <a:cxn ang="0">
                  <a:pos x="T4" y="T5"/>
                </a:cxn>
                <a:cxn ang="0">
                  <a:pos x="T6" y="T7"/>
                </a:cxn>
                <a:cxn ang="0">
                  <a:pos x="T8" y="T9"/>
                </a:cxn>
              </a:cxnLst>
              <a:rect l="0" t="0" r="r" b="b"/>
              <a:pathLst>
                <a:path w="33" h="43">
                  <a:moveTo>
                    <a:pt x="3" y="5"/>
                  </a:moveTo>
                  <a:cubicBezTo>
                    <a:pt x="0" y="11"/>
                    <a:pt x="0" y="38"/>
                    <a:pt x="4" y="40"/>
                  </a:cubicBezTo>
                  <a:cubicBezTo>
                    <a:pt x="9" y="43"/>
                    <a:pt x="24" y="43"/>
                    <a:pt x="27" y="38"/>
                  </a:cubicBezTo>
                  <a:cubicBezTo>
                    <a:pt x="30" y="33"/>
                    <a:pt x="33" y="5"/>
                    <a:pt x="27" y="2"/>
                  </a:cubicBezTo>
                  <a:cubicBezTo>
                    <a:pt x="22" y="0"/>
                    <a:pt x="5" y="0"/>
                    <a:pt x="3" y="5"/>
                  </a:cubicBezTo>
                  <a:close/>
                </a:path>
              </a:pathLst>
            </a:custGeom>
            <a:solidFill>
              <a:srgbClr val="D8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266"/>
            <p:cNvSpPr>
              <a:spLocks/>
            </p:cNvSpPr>
            <p:nvPr/>
          </p:nvSpPr>
          <p:spPr bwMode="auto">
            <a:xfrm>
              <a:off x="3629026" y="3303587"/>
              <a:ext cx="55563" cy="71438"/>
            </a:xfrm>
            <a:custGeom>
              <a:avLst/>
              <a:gdLst>
                <a:gd name="T0" fmla="*/ 4 w 32"/>
                <a:gd name="T1" fmla="*/ 5 h 42"/>
                <a:gd name="T2" fmla="*/ 5 w 32"/>
                <a:gd name="T3" fmla="*/ 39 h 42"/>
                <a:gd name="T4" fmla="*/ 26 w 32"/>
                <a:gd name="T5" fmla="*/ 37 h 42"/>
                <a:gd name="T6" fmla="*/ 27 w 32"/>
                <a:gd name="T7" fmla="*/ 3 h 42"/>
                <a:gd name="T8" fmla="*/ 4 w 32"/>
                <a:gd name="T9" fmla="*/ 5 h 42"/>
              </a:gdLst>
              <a:ahLst/>
              <a:cxnLst>
                <a:cxn ang="0">
                  <a:pos x="T0" y="T1"/>
                </a:cxn>
                <a:cxn ang="0">
                  <a:pos x="T2" y="T3"/>
                </a:cxn>
                <a:cxn ang="0">
                  <a:pos x="T4" y="T5"/>
                </a:cxn>
                <a:cxn ang="0">
                  <a:pos x="T6" y="T7"/>
                </a:cxn>
                <a:cxn ang="0">
                  <a:pos x="T8" y="T9"/>
                </a:cxn>
              </a:cxnLst>
              <a:rect l="0" t="0" r="r" b="b"/>
              <a:pathLst>
                <a:path w="32" h="42">
                  <a:moveTo>
                    <a:pt x="4" y="5"/>
                  </a:moveTo>
                  <a:cubicBezTo>
                    <a:pt x="1" y="12"/>
                    <a:pt x="0" y="37"/>
                    <a:pt x="5" y="39"/>
                  </a:cubicBezTo>
                  <a:cubicBezTo>
                    <a:pt x="9" y="42"/>
                    <a:pt x="24" y="42"/>
                    <a:pt x="26" y="37"/>
                  </a:cubicBezTo>
                  <a:cubicBezTo>
                    <a:pt x="29" y="33"/>
                    <a:pt x="32" y="5"/>
                    <a:pt x="27" y="3"/>
                  </a:cubicBezTo>
                  <a:cubicBezTo>
                    <a:pt x="22" y="0"/>
                    <a:pt x="6" y="1"/>
                    <a:pt x="4" y="5"/>
                  </a:cubicBezTo>
                  <a:close/>
                </a:path>
              </a:pathLst>
            </a:custGeom>
            <a:solidFill>
              <a:srgbClr val="BCB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267"/>
            <p:cNvSpPr>
              <a:spLocks/>
            </p:cNvSpPr>
            <p:nvPr/>
          </p:nvSpPr>
          <p:spPr bwMode="auto">
            <a:xfrm>
              <a:off x="3635376" y="3311525"/>
              <a:ext cx="46038" cy="58738"/>
            </a:xfrm>
            <a:custGeom>
              <a:avLst/>
              <a:gdLst>
                <a:gd name="T0" fmla="*/ 3 w 27"/>
                <a:gd name="T1" fmla="*/ 3 h 34"/>
                <a:gd name="T2" fmla="*/ 4 w 27"/>
                <a:gd name="T3" fmla="*/ 31 h 34"/>
                <a:gd name="T4" fmla="*/ 22 w 27"/>
                <a:gd name="T5" fmla="*/ 30 h 34"/>
                <a:gd name="T6" fmla="*/ 22 w 27"/>
                <a:gd name="T7" fmla="*/ 3 h 34"/>
                <a:gd name="T8" fmla="*/ 3 w 27"/>
                <a:gd name="T9" fmla="*/ 3 h 34"/>
              </a:gdLst>
              <a:ahLst/>
              <a:cxnLst>
                <a:cxn ang="0">
                  <a:pos x="T0" y="T1"/>
                </a:cxn>
                <a:cxn ang="0">
                  <a:pos x="T2" y="T3"/>
                </a:cxn>
                <a:cxn ang="0">
                  <a:pos x="T4" y="T5"/>
                </a:cxn>
                <a:cxn ang="0">
                  <a:pos x="T6" y="T7"/>
                </a:cxn>
                <a:cxn ang="0">
                  <a:pos x="T8" y="T9"/>
                </a:cxn>
              </a:cxnLst>
              <a:rect l="0" t="0" r="r" b="b"/>
              <a:pathLst>
                <a:path w="27" h="34">
                  <a:moveTo>
                    <a:pt x="3" y="3"/>
                  </a:moveTo>
                  <a:cubicBezTo>
                    <a:pt x="1" y="9"/>
                    <a:pt x="0" y="29"/>
                    <a:pt x="4" y="31"/>
                  </a:cubicBezTo>
                  <a:cubicBezTo>
                    <a:pt x="7" y="33"/>
                    <a:pt x="19" y="34"/>
                    <a:pt x="22" y="30"/>
                  </a:cubicBezTo>
                  <a:cubicBezTo>
                    <a:pt x="24" y="26"/>
                    <a:pt x="27" y="5"/>
                    <a:pt x="22" y="3"/>
                  </a:cubicBezTo>
                  <a:cubicBezTo>
                    <a:pt x="18" y="1"/>
                    <a:pt x="5" y="0"/>
                    <a:pt x="3" y="3"/>
                  </a:cubicBezTo>
                  <a:close/>
                </a:path>
              </a:pathLst>
            </a:custGeom>
            <a:solidFill>
              <a:srgbClr val="A1A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268"/>
            <p:cNvSpPr>
              <a:spLocks/>
            </p:cNvSpPr>
            <p:nvPr/>
          </p:nvSpPr>
          <p:spPr bwMode="auto">
            <a:xfrm>
              <a:off x="3641726" y="3322637"/>
              <a:ext cx="28575" cy="34925"/>
            </a:xfrm>
            <a:custGeom>
              <a:avLst/>
              <a:gdLst>
                <a:gd name="T0" fmla="*/ 2 w 17"/>
                <a:gd name="T1" fmla="*/ 2 h 21"/>
                <a:gd name="T2" fmla="*/ 3 w 17"/>
                <a:gd name="T3" fmla="*/ 20 h 21"/>
                <a:gd name="T4" fmla="*/ 14 w 17"/>
                <a:gd name="T5" fmla="*/ 19 h 21"/>
                <a:gd name="T6" fmla="*/ 14 w 17"/>
                <a:gd name="T7" fmla="*/ 2 h 21"/>
                <a:gd name="T8" fmla="*/ 2 w 17"/>
                <a:gd name="T9" fmla="*/ 2 h 21"/>
              </a:gdLst>
              <a:ahLst/>
              <a:cxnLst>
                <a:cxn ang="0">
                  <a:pos x="T0" y="T1"/>
                </a:cxn>
                <a:cxn ang="0">
                  <a:pos x="T2" y="T3"/>
                </a:cxn>
                <a:cxn ang="0">
                  <a:pos x="T4" y="T5"/>
                </a:cxn>
                <a:cxn ang="0">
                  <a:pos x="T6" y="T7"/>
                </a:cxn>
                <a:cxn ang="0">
                  <a:pos x="T8" y="T9"/>
                </a:cxn>
              </a:cxnLst>
              <a:rect l="0" t="0" r="r" b="b"/>
              <a:pathLst>
                <a:path w="17" h="21">
                  <a:moveTo>
                    <a:pt x="2" y="2"/>
                  </a:moveTo>
                  <a:cubicBezTo>
                    <a:pt x="1" y="5"/>
                    <a:pt x="0" y="19"/>
                    <a:pt x="3" y="20"/>
                  </a:cubicBezTo>
                  <a:cubicBezTo>
                    <a:pt x="5" y="21"/>
                    <a:pt x="12" y="21"/>
                    <a:pt x="14" y="19"/>
                  </a:cubicBezTo>
                  <a:cubicBezTo>
                    <a:pt x="15" y="16"/>
                    <a:pt x="17" y="3"/>
                    <a:pt x="14" y="2"/>
                  </a:cubicBezTo>
                  <a:cubicBezTo>
                    <a:pt x="12" y="1"/>
                    <a:pt x="3" y="0"/>
                    <a:pt x="2" y="2"/>
                  </a:cubicBezTo>
                  <a:close/>
                </a:path>
              </a:pathLst>
            </a:custGeom>
            <a:solidFill>
              <a:srgbClr val="8787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269"/>
            <p:cNvSpPr>
              <a:spLocks/>
            </p:cNvSpPr>
            <p:nvPr/>
          </p:nvSpPr>
          <p:spPr bwMode="auto">
            <a:xfrm>
              <a:off x="3663951" y="3316287"/>
              <a:ext cx="12700" cy="15875"/>
            </a:xfrm>
            <a:custGeom>
              <a:avLst/>
              <a:gdLst>
                <a:gd name="T0" fmla="*/ 6 w 7"/>
                <a:gd name="T1" fmla="*/ 9 h 9"/>
                <a:gd name="T2" fmla="*/ 6 w 7"/>
                <a:gd name="T3" fmla="*/ 3 h 9"/>
                <a:gd name="T4" fmla="*/ 0 w 7"/>
                <a:gd name="T5" fmla="*/ 2 h 9"/>
                <a:gd name="T6" fmla="*/ 5 w 7"/>
                <a:gd name="T7" fmla="*/ 4 h 9"/>
                <a:gd name="T8" fmla="*/ 6 w 7"/>
                <a:gd name="T9" fmla="*/ 9 h 9"/>
              </a:gdLst>
              <a:ahLst/>
              <a:cxnLst>
                <a:cxn ang="0">
                  <a:pos x="T0" y="T1"/>
                </a:cxn>
                <a:cxn ang="0">
                  <a:pos x="T2" y="T3"/>
                </a:cxn>
                <a:cxn ang="0">
                  <a:pos x="T4" y="T5"/>
                </a:cxn>
                <a:cxn ang="0">
                  <a:pos x="T6" y="T7"/>
                </a:cxn>
                <a:cxn ang="0">
                  <a:pos x="T8" y="T9"/>
                </a:cxn>
              </a:cxnLst>
              <a:rect l="0" t="0" r="r" b="b"/>
              <a:pathLst>
                <a:path w="7" h="9">
                  <a:moveTo>
                    <a:pt x="6" y="9"/>
                  </a:moveTo>
                  <a:cubicBezTo>
                    <a:pt x="6" y="9"/>
                    <a:pt x="7" y="5"/>
                    <a:pt x="6" y="3"/>
                  </a:cubicBezTo>
                  <a:cubicBezTo>
                    <a:pt x="4" y="1"/>
                    <a:pt x="1" y="0"/>
                    <a:pt x="0" y="2"/>
                  </a:cubicBezTo>
                  <a:cubicBezTo>
                    <a:pt x="0" y="4"/>
                    <a:pt x="3" y="3"/>
                    <a:pt x="5" y="4"/>
                  </a:cubicBezTo>
                  <a:cubicBezTo>
                    <a:pt x="7" y="6"/>
                    <a:pt x="6" y="9"/>
                    <a:pt x="6"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Oval 270"/>
            <p:cNvSpPr>
              <a:spLocks noChangeArrowheads="1"/>
            </p:cNvSpPr>
            <p:nvPr/>
          </p:nvSpPr>
          <p:spPr bwMode="auto">
            <a:xfrm>
              <a:off x="3656014" y="3316287"/>
              <a:ext cx="4763" cy="317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271"/>
            <p:cNvSpPr>
              <a:spLocks/>
            </p:cNvSpPr>
            <p:nvPr/>
          </p:nvSpPr>
          <p:spPr bwMode="auto">
            <a:xfrm>
              <a:off x="3111501" y="3500437"/>
              <a:ext cx="569913" cy="276225"/>
            </a:xfrm>
            <a:custGeom>
              <a:avLst/>
              <a:gdLst>
                <a:gd name="T0" fmla="*/ 311 w 330"/>
                <a:gd name="T1" fmla="*/ 76 h 160"/>
                <a:gd name="T2" fmla="*/ 13 w 330"/>
                <a:gd name="T3" fmla="*/ 42 h 160"/>
                <a:gd name="T4" fmla="*/ 0 w 330"/>
                <a:gd name="T5" fmla="*/ 0 h 160"/>
                <a:gd name="T6" fmla="*/ 168 w 330"/>
                <a:gd name="T7" fmla="*/ 160 h 160"/>
                <a:gd name="T8" fmla="*/ 330 w 330"/>
                <a:gd name="T9" fmla="*/ 50 h 160"/>
                <a:gd name="T10" fmla="*/ 311 w 330"/>
                <a:gd name="T11" fmla="*/ 76 h 160"/>
              </a:gdLst>
              <a:ahLst/>
              <a:cxnLst>
                <a:cxn ang="0">
                  <a:pos x="T0" y="T1"/>
                </a:cxn>
                <a:cxn ang="0">
                  <a:pos x="T2" y="T3"/>
                </a:cxn>
                <a:cxn ang="0">
                  <a:pos x="T4" y="T5"/>
                </a:cxn>
                <a:cxn ang="0">
                  <a:pos x="T6" y="T7"/>
                </a:cxn>
                <a:cxn ang="0">
                  <a:pos x="T8" y="T9"/>
                </a:cxn>
                <a:cxn ang="0">
                  <a:pos x="T10" y="T11"/>
                </a:cxn>
              </a:cxnLst>
              <a:rect l="0" t="0" r="r" b="b"/>
              <a:pathLst>
                <a:path w="330" h="160">
                  <a:moveTo>
                    <a:pt x="311" y="76"/>
                  </a:moveTo>
                  <a:cubicBezTo>
                    <a:pt x="226" y="150"/>
                    <a:pt x="68" y="150"/>
                    <a:pt x="13" y="42"/>
                  </a:cubicBezTo>
                  <a:cubicBezTo>
                    <a:pt x="6" y="28"/>
                    <a:pt x="2" y="14"/>
                    <a:pt x="0" y="0"/>
                  </a:cubicBezTo>
                  <a:cubicBezTo>
                    <a:pt x="4" y="122"/>
                    <a:pt x="76" y="160"/>
                    <a:pt x="168" y="160"/>
                  </a:cubicBezTo>
                  <a:cubicBezTo>
                    <a:pt x="246" y="160"/>
                    <a:pt x="311" y="129"/>
                    <a:pt x="330" y="50"/>
                  </a:cubicBezTo>
                  <a:cubicBezTo>
                    <a:pt x="326" y="60"/>
                    <a:pt x="320" y="68"/>
                    <a:pt x="311" y="76"/>
                  </a:cubicBezTo>
                  <a:close/>
                </a:path>
              </a:pathLst>
            </a:custGeom>
            <a:solidFill>
              <a:srgbClr val="A1A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272"/>
            <p:cNvSpPr>
              <a:spLocks/>
            </p:cNvSpPr>
            <p:nvPr/>
          </p:nvSpPr>
          <p:spPr bwMode="auto">
            <a:xfrm>
              <a:off x="3178176" y="3236912"/>
              <a:ext cx="390525" cy="130175"/>
            </a:xfrm>
            <a:custGeom>
              <a:avLst/>
              <a:gdLst>
                <a:gd name="T0" fmla="*/ 0 w 226"/>
                <a:gd name="T1" fmla="*/ 75 h 75"/>
                <a:gd name="T2" fmla="*/ 207 w 226"/>
                <a:gd name="T3" fmla="*/ 32 h 75"/>
                <a:gd name="T4" fmla="*/ 226 w 226"/>
                <a:gd name="T5" fmla="*/ 39 h 75"/>
                <a:gd name="T6" fmla="*/ 126 w 226"/>
                <a:gd name="T7" fmla="*/ 0 h 75"/>
                <a:gd name="T8" fmla="*/ 0 w 226"/>
                <a:gd name="T9" fmla="*/ 75 h 75"/>
              </a:gdLst>
              <a:ahLst/>
              <a:cxnLst>
                <a:cxn ang="0">
                  <a:pos x="T0" y="T1"/>
                </a:cxn>
                <a:cxn ang="0">
                  <a:pos x="T2" y="T3"/>
                </a:cxn>
                <a:cxn ang="0">
                  <a:pos x="T4" y="T5"/>
                </a:cxn>
                <a:cxn ang="0">
                  <a:pos x="T6" y="T7"/>
                </a:cxn>
                <a:cxn ang="0">
                  <a:pos x="T8" y="T9"/>
                </a:cxn>
              </a:cxnLst>
              <a:rect l="0" t="0" r="r" b="b"/>
              <a:pathLst>
                <a:path w="226" h="75">
                  <a:moveTo>
                    <a:pt x="0" y="75"/>
                  </a:moveTo>
                  <a:cubicBezTo>
                    <a:pt x="56" y="30"/>
                    <a:pt x="136" y="17"/>
                    <a:pt x="207" y="32"/>
                  </a:cubicBezTo>
                  <a:cubicBezTo>
                    <a:pt x="213" y="34"/>
                    <a:pt x="220" y="36"/>
                    <a:pt x="226" y="39"/>
                  </a:cubicBezTo>
                  <a:cubicBezTo>
                    <a:pt x="200" y="15"/>
                    <a:pt x="165" y="0"/>
                    <a:pt x="126" y="0"/>
                  </a:cubicBezTo>
                  <a:cubicBezTo>
                    <a:pt x="70" y="0"/>
                    <a:pt x="22" y="31"/>
                    <a:pt x="0" y="75"/>
                  </a:cubicBezTo>
                  <a:close/>
                </a:path>
              </a:pathLst>
            </a:custGeom>
            <a:solidFill>
              <a:srgbClr val="D8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273"/>
            <p:cNvSpPr>
              <a:spLocks/>
            </p:cNvSpPr>
            <p:nvPr/>
          </p:nvSpPr>
          <p:spPr bwMode="auto">
            <a:xfrm>
              <a:off x="3176589" y="3260725"/>
              <a:ext cx="501650" cy="468313"/>
            </a:xfrm>
            <a:custGeom>
              <a:avLst/>
              <a:gdLst>
                <a:gd name="T0" fmla="*/ 289 w 290"/>
                <a:gd name="T1" fmla="*/ 135 h 271"/>
                <a:gd name="T2" fmla="*/ 145 w 290"/>
                <a:gd name="T3" fmla="*/ 271 h 271"/>
                <a:gd name="T4" fmla="*/ 2 w 290"/>
                <a:gd name="T5" fmla="*/ 135 h 271"/>
                <a:gd name="T6" fmla="*/ 145 w 290"/>
                <a:gd name="T7" fmla="*/ 0 h 271"/>
                <a:gd name="T8" fmla="*/ 289 w 290"/>
                <a:gd name="T9" fmla="*/ 135 h 271"/>
              </a:gdLst>
              <a:ahLst/>
              <a:cxnLst>
                <a:cxn ang="0">
                  <a:pos x="T0" y="T1"/>
                </a:cxn>
                <a:cxn ang="0">
                  <a:pos x="T2" y="T3"/>
                </a:cxn>
                <a:cxn ang="0">
                  <a:pos x="T4" y="T5"/>
                </a:cxn>
                <a:cxn ang="0">
                  <a:pos x="T6" y="T7"/>
                </a:cxn>
                <a:cxn ang="0">
                  <a:pos x="T8" y="T9"/>
                </a:cxn>
              </a:cxnLst>
              <a:rect l="0" t="0" r="r" b="b"/>
              <a:pathLst>
                <a:path w="290" h="271">
                  <a:moveTo>
                    <a:pt x="289" y="135"/>
                  </a:moveTo>
                  <a:cubicBezTo>
                    <a:pt x="288" y="234"/>
                    <a:pt x="225" y="271"/>
                    <a:pt x="145" y="271"/>
                  </a:cubicBezTo>
                  <a:cubicBezTo>
                    <a:pt x="66" y="271"/>
                    <a:pt x="5" y="239"/>
                    <a:pt x="2" y="135"/>
                  </a:cubicBezTo>
                  <a:cubicBezTo>
                    <a:pt x="0" y="61"/>
                    <a:pt x="66" y="0"/>
                    <a:pt x="145" y="0"/>
                  </a:cubicBezTo>
                  <a:cubicBezTo>
                    <a:pt x="225" y="0"/>
                    <a:pt x="290" y="61"/>
                    <a:pt x="289" y="135"/>
                  </a:cubicBezTo>
                  <a:close/>
                </a:path>
              </a:pathLst>
            </a:custGeom>
            <a:solidFill>
              <a:srgbClr val="6E6D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274"/>
            <p:cNvSpPr>
              <a:spLocks/>
            </p:cNvSpPr>
            <p:nvPr/>
          </p:nvSpPr>
          <p:spPr bwMode="auto">
            <a:xfrm>
              <a:off x="3190876" y="3270250"/>
              <a:ext cx="482600" cy="449263"/>
            </a:xfrm>
            <a:custGeom>
              <a:avLst/>
              <a:gdLst>
                <a:gd name="T0" fmla="*/ 278 w 279"/>
                <a:gd name="T1" fmla="*/ 130 h 260"/>
                <a:gd name="T2" fmla="*/ 140 w 279"/>
                <a:gd name="T3" fmla="*/ 260 h 260"/>
                <a:gd name="T4" fmla="*/ 1 w 279"/>
                <a:gd name="T5" fmla="*/ 130 h 260"/>
                <a:gd name="T6" fmla="*/ 140 w 279"/>
                <a:gd name="T7" fmla="*/ 0 h 260"/>
                <a:gd name="T8" fmla="*/ 278 w 279"/>
                <a:gd name="T9" fmla="*/ 130 h 260"/>
              </a:gdLst>
              <a:ahLst/>
              <a:cxnLst>
                <a:cxn ang="0">
                  <a:pos x="T0" y="T1"/>
                </a:cxn>
                <a:cxn ang="0">
                  <a:pos x="T2" y="T3"/>
                </a:cxn>
                <a:cxn ang="0">
                  <a:pos x="T4" y="T5"/>
                </a:cxn>
                <a:cxn ang="0">
                  <a:pos x="T6" y="T7"/>
                </a:cxn>
                <a:cxn ang="0">
                  <a:pos x="T8" y="T9"/>
                </a:cxn>
              </a:cxnLst>
              <a:rect l="0" t="0" r="r" b="b"/>
              <a:pathLst>
                <a:path w="279" h="260">
                  <a:moveTo>
                    <a:pt x="278" y="130"/>
                  </a:moveTo>
                  <a:cubicBezTo>
                    <a:pt x="276" y="225"/>
                    <a:pt x="216" y="260"/>
                    <a:pt x="140" y="260"/>
                  </a:cubicBezTo>
                  <a:cubicBezTo>
                    <a:pt x="63" y="260"/>
                    <a:pt x="4" y="230"/>
                    <a:pt x="1" y="130"/>
                  </a:cubicBezTo>
                  <a:cubicBezTo>
                    <a:pt x="0" y="58"/>
                    <a:pt x="63" y="0"/>
                    <a:pt x="140" y="0"/>
                  </a:cubicBezTo>
                  <a:cubicBezTo>
                    <a:pt x="216" y="0"/>
                    <a:pt x="279" y="58"/>
                    <a:pt x="278" y="130"/>
                  </a:cubicBezTo>
                  <a:close/>
                </a:path>
              </a:pathLst>
            </a:custGeom>
            <a:solidFill>
              <a:srgbClr val="302F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275"/>
            <p:cNvSpPr>
              <a:spLocks/>
            </p:cNvSpPr>
            <p:nvPr/>
          </p:nvSpPr>
          <p:spPr bwMode="auto">
            <a:xfrm>
              <a:off x="3189289" y="3336925"/>
              <a:ext cx="477838" cy="382588"/>
            </a:xfrm>
            <a:custGeom>
              <a:avLst/>
              <a:gdLst>
                <a:gd name="T0" fmla="*/ 105 w 277"/>
                <a:gd name="T1" fmla="*/ 163 h 221"/>
                <a:gd name="T2" fmla="*/ 40 w 277"/>
                <a:gd name="T3" fmla="*/ 0 h 221"/>
                <a:gd name="T4" fmla="*/ 1 w 277"/>
                <a:gd name="T5" fmla="*/ 91 h 221"/>
                <a:gd name="T6" fmla="*/ 139 w 277"/>
                <a:gd name="T7" fmla="*/ 221 h 221"/>
                <a:gd name="T8" fmla="*/ 277 w 277"/>
                <a:gd name="T9" fmla="*/ 104 h 221"/>
                <a:gd name="T10" fmla="*/ 105 w 277"/>
                <a:gd name="T11" fmla="*/ 163 h 221"/>
              </a:gdLst>
              <a:ahLst/>
              <a:cxnLst>
                <a:cxn ang="0">
                  <a:pos x="T0" y="T1"/>
                </a:cxn>
                <a:cxn ang="0">
                  <a:pos x="T2" y="T3"/>
                </a:cxn>
                <a:cxn ang="0">
                  <a:pos x="T4" y="T5"/>
                </a:cxn>
                <a:cxn ang="0">
                  <a:pos x="T6" y="T7"/>
                </a:cxn>
                <a:cxn ang="0">
                  <a:pos x="T8" y="T9"/>
                </a:cxn>
                <a:cxn ang="0">
                  <a:pos x="T10" y="T11"/>
                </a:cxn>
              </a:cxnLst>
              <a:rect l="0" t="0" r="r" b="b"/>
              <a:pathLst>
                <a:path w="277" h="221">
                  <a:moveTo>
                    <a:pt x="105" y="163"/>
                  </a:moveTo>
                  <a:cubicBezTo>
                    <a:pt x="36" y="142"/>
                    <a:pt x="16" y="62"/>
                    <a:pt x="40" y="0"/>
                  </a:cubicBezTo>
                  <a:cubicBezTo>
                    <a:pt x="15" y="23"/>
                    <a:pt x="0" y="56"/>
                    <a:pt x="1" y="91"/>
                  </a:cubicBezTo>
                  <a:cubicBezTo>
                    <a:pt x="4" y="191"/>
                    <a:pt x="63" y="221"/>
                    <a:pt x="139" y="221"/>
                  </a:cubicBezTo>
                  <a:cubicBezTo>
                    <a:pt x="212" y="221"/>
                    <a:pt x="270" y="189"/>
                    <a:pt x="277" y="104"/>
                  </a:cubicBezTo>
                  <a:cubicBezTo>
                    <a:pt x="242" y="158"/>
                    <a:pt x="171" y="183"/>
                    <a:pt x="105" y="163"/>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276"/>
            <p:cNvSpPr>
              <a:spLocks/>
            </p:cNvSpPr>
            <p:nvPr/>
          </p:nvSpPr>
          <p:spPr bwMode="auto">
            <a:xfrm>
              <a:off x="3197226" y="3494087"/>
              <a:ext cx="438150" cy="222250"/>
            </a:xfrm>
            <a:custGeom>
              <a:avLst/>
              <a:gdLst>
                <a:gd name="T0" fmla="*/ 140 w 253"/>
                <a:gd name="T1" fmla="*/ 116 h 128"/>
                <a:gd name="T2" fmla="*/ 0 w 253"/>
                <a:gd name="T3" fmla="*/ 0 h 128"/>
                <a:gd name="T4" fmla="*/ 0 w 253"/>
                <a:gd name="T5" fmla="*/ 0 h 128"/>
                <a:gd name="T6" fmla="*/ 135 w 253"/>
                <a:gd name="T7" fmla="*/ 128 h 128"/>
                <a:gd name="T8" fmla="*/ 253 w 253"/>
                <a:gd name="T9" fmla="*/ 73 h 128"/>
                <a:gd name="T10" fmla="*/ 140 w 253"/>
                <a:gd name="T11" fmla="*/ 116 h 128"/>
              </a:gdLst>
              <a:ahLst/>
              <a:cxnLst>
                <a:cxn ang="0">
                  <a:pos x="T0" y="T1"/>
                </a:cxn>
                <a:cxn ang="0">
                  <a:pos x="T2" y="T3"/>
                </a:cxn>
                <a:cxn ang="0">
                  <a:pos x="T4" y="T5"/>
                </a:cxn>
                <a:cxn ang="0">
                  <a:pos x="T6" y="T7"/>
                </a:cxn>
                <a:cxn ang="0">
                  <a:pos x="T8" y="T9"/>
                </a:cxn>
                <a:cxn ang="0">
                  <a:pos x="T10" y="T11"/>
                </a:cxn>
              </a:cxnLst>
              <a:rect l="0" t="0" r="r" b="b"/>
              <a:pathLst>
                <a:path w="253" h="128">
                  <a:moveTo>
                    <a:pt x="140" y="116"/>
                  </a:moveTo>
                  <a:cubicBezTo>
                    <a:pt x="65" y="116"/>
                    <a:pt x="7" y="88"/>
                    <a:pt x="0" y="0"/>
                  </a:cubicBezTo>
                  <a:cubicBezTo>
                    <a:pt x="0" y="0"/>
                    <a:pt x="0" y="0"/>
                    <a:pt x="0" y="0"/>
                  </a:cubicBezTo>
                  <a:cubicBezTo>
                    <a:pt x="3" y="98"/>
                    <a:pt x="61" y="128"/>
                    <a:pt x="135" y="128"/>
                  </a:cubicBezTo>
                  <a:cubicBezTo>
                    <a:pt x="186" y="128"/>
                    <a:pt x="229" y="112"/>
                    <a:pt x="253" y="73"/>
                  </a:cubicBezTo>
                  <a:cubicBezTo>
                    <a:pt x="227" y="103"/>
                    <a:pt x="186" y="116"/>
                    <a:pt x="140" y="116"/>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277"/>
            <p:cNvSpPr>
              <a:spLocks/>
            </p:cNvSpPr>
            <p:nvPr/>
          </p:nvSpPr>
          <p:spPr bwMode="auto">
            <a:xfrm>
              <a:off x="3275014" y="3275012"/>
              <a:ext cx="368300" cy="258763"/>
            </a:xfrm>
            <a:custGeom>
              <a:avLst/>
              <a:gdLst>
                <a:gd name="T0" fmla="*/ 202 w 213"/>
                <a:gd name="T1" fmla="*/ 111 h 150"/>
                <a:gd name="T2" fmla="*/ 107 w 213"/>
                <a:gd name="T3" fmla="*/ 82 h 150"/>
                <a:gd name="T4" fmla="*/ 12 w 213"/>
                <a:gd name="T5" fmla="*/ 57 h 150"/>
                <a:gd name="T6" fmla="*/ 127 w 213"/>
                <a:gd name="T7" fmla="*/ 15 h 150"/>
                <a:gd name="T8" fmla="*/ 202 w 213"/>
                <a:gd name="T9" fmla="*/ 111 h 150"/>
              </a:gdLst>
              <a:ahLst/>
              <a:cxnLst>
                <a:cxn ang="0">
                  <a:pos x="T0" y="T1"/>
                </a:cxn>
                <a:cxn ang="0">
                  <a:pos x="T2" y="T3"/>
                </a:cxn>
                <a:cxn ang="0">
                  <a:pos x="T4" y="T5"/>
                </a:cxn>
                <a:cxn ang="0">
                  <a:pos x="T6" y="T7"/>
                </a:cxn>
                <a:cxn ang="0">
                  <a:pos x="T8" y="T9"/>
                </a:cxn>
              </a:cxnLst>
              <a:rect l="0" t="0" r="r" b="b"/>
              <a:pathLst>
                <a:path w="213" h="150">
                  <a:moveTo>
                    <a:pt x="202" y="111"/>
                  </a:moveTo>
                  <a:cubicBezTo>
                    <a:pt x="190" y="150"/>
                    <a:pt x="160" y="97"/>
                    <a:pt x="107" y="82"/>
                  </a:cubicBezTo>
                  <a:cubicBezTo>
                    <a:pt x="55" y="67"/>
                    <a:pt x="0" y="95"/>
                    <a:pt x="12" y="57"/>
                  </a:cubicBezTo>
                  <a:cubicBezTo>
                    <a:pt x="23" y="19"/>
                    <a:pt x="75" y="0"/>
                    <a:pt x="127" y="15"/>
                  </a:cubicBezTo>
                  <a:cubicBezTo>
                    <a:pt x="180" y="30"/>
                    <a:pt x="213" y="73"/>
                    <a:pt x="202" y="111"/>
                  </a:cubicBezTo>
                  <a:close/>
                </a:path>
              </a:pathLst>
            </a:custGeom>
            <a:solidFill>
              <a:srgbClr val="4A4A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278"/>
            <p:cNvSpPr>
              <a:spLocks/>
            </p:cNvSpPr>
            <p:nvPr/>
          </p:nvSpPr>
          <p:spPr bwMode="auto">
            <a:xfrm>
              <a:off x="3468689" y="3305175"/>
              <a:ext cx="136525" cy="139700"/>
            </a:xfrm>
            <a:custGeom>
              <a:avLst/>
              <a:gdLst>
                <a:gd name="T0" fmla="*/ 77 w 79"/>
                <a:gd name="T1" fmla="*/ 81 h 81"/>
                <a:gd name="T2" fmla="*/ 52 w 79"/>
                <a:gd name="T3" fmla="*/ 17 h 81"/>
                <a:gd name="T4" fmla="*/ 1 w 79"/>
                <a:gd name="T5" fmla="*/ 21 h 81"/>
                <a:gd name="T6" fmla="*/ 44 w 79"/>
                <a:gd name="T7" fmla="*/ 41 h 81"/>
                <a:gd name="T8" fmla="*/ 77 w 79"/>
                <a:gd name="T9" fmla="*/ 81 h 81"/>
              </a:gdLst>
              <a:ahLst/>
              <a:cxnLst>
                <a:cxn ang="0">
                  <a:pos x="T0" y="T1"/>
                </a:cxn>
                <a:cxn ang="0">
                  <a:pos x="T2" y="T3"/>
                </a:cxn>
                <a:cxn ang="0">
                  <a:pos x="T4" y="T5"/>
                </a:cxn>
                <a:cxn ang="0">
                  <a:pos x="T6" y="T7"/>
                </a:cxn>
                <a:cxn ang="0">
                  <a:pos x="T8" y="T9"/>
                </a:cxn>
              </a:cxnLst>
              <a:rect l="0" t="0" r="r" b="b"/>
              <a:pathLst>
                <a:path w="79" h="81">
                  <a:moveTo>
                    <a:pt x="77" y="81"/>
                  </a:moveTo>
                  <a:cubicBezTo>
                    <a:pt x="77" y="81"/>
                    <a:pt x="79" y="35"/>
                    <a:pt x="52" y="17"/>
                  </a:cubicBezTo>
                  <a:cubicBezTo>
                    <a:pt x="25" y="0"/>
                    <a:pt x="3" y="11"/>
                    <a:pt x="1" y="21"/>
                  </a:cubicBezTo>
                  <a:cubicBezTo>
                    <a:pt x="0" y="32"/>
                    <a:pt x="23" y="33"/>
                    <a:pt x="44" y="41"/>
                  </a:cubicBezTo>
                  <a:cubicBezTo>
                    <a:pt x="65" y="50"/>
                    <a:pt x="77" y="81"/>
                    <a:pt x="77" y="81"/>
                  </a:cubicBezTo>
                  <a:close/>
                </a:path>
              </a:pathLst>
            </a:custGeom>
            <a:solidFill>
              <a:srgbClr val="BFBE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Oval 279"/>
            <p:cNvSpPr>
              <a:spLocks noChangeArrowheads="1"/>
            </p:cNvSpPr>
            <p:nvPr/>
          </p:nvSpPr>
          <p:spPr bwMode="auto">
            <a:xfrm>
              <a:off x="3387726" y="3316287"/>
              <a:ext cx="41275" cy="34925"/>
            </a:xfrm>
            <a:prstGeom prst="ellipse">
              <a:avLst/>
            </a:prstGeom>
            <a:solidFill>
              <a:srgbClr val="BFBE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280"/>
            <p:cNvSpPr>
              <a:spLocks/>
            </p:cNvSpPr>
            <p:nvPr/>
          </p:nvSpPr>
          <p:spPr bwMode="auto">
            <a:xfrm>
              <a:off x="3127376" y="3314700"/>
              <a:ext cx="82550" cy="73025"/>
            </a:xfrm>
            <a:custGeom>
              <a:avLst/>
              <a:gdLst>
                <a:gd name="T0" fmla="*/ 48 w 48"/>
                <a:gd name="T1" fmla="*/ 5 h 42"/>
                <a:gd name="T2" fmla="*/ 22 w 48"/>
                <a:gd name="T3" fmla="*/ 5 h 42"/>
                <a:gd name="T4" fmla="*/ 4 w 48"/>
                <a:gd name="T5" fmla="*/ 40 h 42"/>
                <a:gd name="T6" fmla="*/ 24 w 48"/>
                <a:gd name="T7" fmla="*/ 42 h 42"/>
                <a:gd name="T8" fmla="*/ 34 w 48"/>
                <a:gd name="T9" fmla="*/ 29 h 42"/>
                <a:gd name="T10" fmla="*/ 48 w 48"/>
                <a:gd name="T11" fmla="*/ 5 h 42"/>
              </a:gdLst>
              <a:ahLst/>
              <a:cxnLst>
                <a:cxn ang="0">
                  <a:pos x="T0" y="T1"/>
                </a:cxn>
                <a:cxn ang="0">
                  <a:pos x="T2" y="T3"/>
                </a:cxn>
                <a:cxn ang="0">
                  <a:pos x="T4" y="T5"/>
                </a:cxn>
                <a:cxn ang="0">
                  <a:pos x="T6" y="T7"/>
                </a:cxn>
                <a:cxn ang="0">
                  <a:pos x="T8" y="T9"/>
                </a:cxn>
                <a:cxn ang="0">
                  <a:pos x="T10" y="T11"/>
                </a:cxn>
              </a:cxnLst>
              <a:rect l="0" t="0" r="r" b="b"/>
              <a:pathLst>
                <a:path w="48" h="42">
                  <a:moveTo>
                    <a:pt x="48" y="5"/>
                  </a:moveTo>
                  <a:cubicBezTo>
                    <a:pt x="48" y="5"/>
                    <a:pt x="41" y="0"/>
                    <a:pt x="22" y="5"/>
                  </a:cubicBezTo>
                  <a:cubicBezTo>
                    <a:pt x="4" y="9"/>
                    <a:pt x="0" y="33"/>
                    <a:pt x="4" y="40"/>
                  </a:cubicBezTo>
                  <a:cubicBezTo>
                    <a:pt x="4" y="40"/>
                    <a:pt x="12" y="39"/>
                    <a:pt x="24" y="42"/>
                  </a:cubicBezTo>
                  <a:cubicBezTo>
                    <a:pt x="24" y="42"/>
                    <a:pt x="32" y="36"/>
                    <a:pt x="34" y="29"/>
                  </a:cubicBezTo>
                  <a:cubicBezTo>
                    <a:pt x="36" y="23"/>
                    <a:pt x="48" y="5"/>
                    <a:pt x="48" y="5"/>
                  </a:cubicBezTo>
                  <a:close/>
                </a:path>
              </a:pathLst>
            </a:custGeom>
            <a:solidFill>
              <a:srgbClr val="BCB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281"/>
            <p:cNvSpPr>
              <a:spLocks/>
            </p:cNvSpPr>
            <p:nvPr/>
          </p:nvSpPr>
          <p:spPr bwMode="auto">
            <a:xfrm>
              <a:off x="3132139" y="3363912"/>
              <a:ext cx="53975" cy="23813"/>
            </a:xfrm>
            <a:custGeom>
              <a:avLst/>
              <a:gdLst>
                <a:gd name="T0" fmla="*/ 10 w 31"/>
                <a:gd name="T1" fmla="*/ 7 h 14"/>
                <a:gd name="T2" fmla="*/ 0 w 31"/>
                <a:gd name="T3" fmla="*/ 7 h 14"/>
                <a:gd name="T4" fmla="*/ 1 w 31"/>
                <a:gd name="T5" fmla="*/ 12 h 14"/>
                <a:gd name="T6" fmla="*/ 21 w 31"/>
                <a:gd name="T7" fmla="*/ 14 h 14"/>
                <a:gd name="T8" fmla="*/ 31 w 31"/>
                <a:gd name="T9" fmla="*/ 2 h 14"/>
                <a:gd name="T10" fmla="*/ 10 w 31"/>
                <a:gd name="T11" fmla="*/ 7 h 14"/>
              </a:gdLst>
              <a:ahLst/>
              <a:cxnLst>
                <a:cxn ang="0">
                  <a:pos x="T0" y="T1"/>
                </a:cxn>
                <a:cxn ang="0">
                  <a:pos x="T2" y="T3"/>
                </a:cxn>
                <a:cxn ang="0">
                  <a:pos x="T4" y="T5"/>
                </a:cxn>
                <a:cxn ang="0">
                  <a:pos x="T6" y="T7"/>
                </a:cxn>
                <a:cxn ang="0">
                  <a:pos x="T8" y="T9"/>
                </a:cxn>
                <a:cxn ang="0">
                  <a:pos x="T10" y="T11"/>
                </a:cxn>
              </a:cxnLst>
              <a:rect l="0" t="0" r="r" b="b"/>
              <a:pathLst>
                <a:path w="31" h="14">
                  <a:moveTo>
                    <a:pt x="10" y="7"/>
                  </a:moveTo>
                  <a:cubicBezTo>
                    <a:pt x="7" y="9"/>
                    <a:pt x="3" y="9"/>
                    <a:pt x="0" y="7"/>
                  </a:cubicBezTo>
                  <a:cubicBezTo>
                    <a:pt x="0" y="9"/>
                    <a:pt x="1" y="11"/>
                    <a:pt x="1" y="12"/>
                  </a:cubicBezTo>
                  <a:cubicBezTo>
                    <a:pt x="1" y="12"/>
                    <a:pt x="9" y="11"/>
                    <a:pt x="21" y="14"/>
                  </a:cubicBezTo>
                  <a:cubicBezTo>
                    <a:pt x="21" y="14"/>
                    <a:pt x="29" y="8"/>
                    <a:pt x="31" y="2"/>
                  </a:cubicBezTo>
                  <a:cubicBezTo>
                    <a:pt x="24" y="0"/>
                    <a:pt x="17" y="3"/>
                    <a:pt x="10" y="7"/>
                  </a:cubicBezTo>
                  <a:close/>
                </a:path>
              </a:pathLst>
            </a:custGeom>
            <a:solidFill>
              <a:srgbClr val="A1A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282"/>
            <p:cNvSpPr>
              <a:spLocks/>
            </p:cNvSpPr>
            <p:nvPr/>
          </p:nvSpPr>
          <p:spPr bwMode="auto">
            <a:xfrm>
              <a:off x="3135314" y="3322637"/>
              <a:ext cx="58738" cy="41275"/>
            </a:xfrm>
            <a:custGeom>
              <a:avLst/>
              <a:gdLst>
                <a:gd name="T0" fmla="*/ 18 w 34"/>
                <a:gd name="T1" fmla="*/ 2 h 24"/>
                <a:gd name="T2" fmla="*/ 0 w 34"/>
                <a:gd name="T3" fmla="*/ 24 h 24"/>
                <a:gd name="T4" fmla="*/ 34 w 34"/>
                <a:gd name="T5" fmla="*/ 0 h 24"/>
                <a:gd name="T6" fmla="*/ 18 w 34"/>
                <a:gd name="T7" fmla="*/ 2 h 24"/>
              </a:gdLst>
              <a:ahLst/>
              <a:cxnLst>
                <a:cxn ang="0">
                  <a:pos x="T0" y="T1"/>
                </a:cxn>
                <a:cxn ang="0">
                  <a:pos x="T2" y="T3"/>
                </a:cxn>
                <a:cxn ang="0">
                  <a:pos x="T4" y="T5"/>
                </a:cxn>
                <a:cxn ang="0">
                  <a:pos x="T6" y="T7"/>
                </a:cxn>
              </a:cxnLst>
              <a:rect l="0" t="0" r="r" b="b"/>
              <a:pathLst>
                <a:path w="34" h="24">
                  <a:moveTo>
                    <a:pt x="18" y="2"/>
                  </a:moveTo>
                  <a:cubicBezTo>
                    <a:pt x="7" y="5"/>
                    <a:pt x="1" y="15"/>
                    <a:pt x="0" y="24"/>
                  </a:cubicBezTo>
                  <a:cubicBezTo>
                    <a:pt x="10" y="15"/>
                    <a:pt x="21" y="5"/>
                    <a:pt x="34" y="0"/>
                  </a:cubicBezTo>
                  <a:cubicBezTo>
                    <a:pt x="30" y="0"/>
                    <a:pt x="25" y="1"/>
                    <a:pt x="18" y="2"/>
                  </a:cubicBezTo>
                  <a:close/>
                </a:path>
              </a:pathLst>
            </a:custGeom>
            <a:solidFill>
              <a:srgbClr val="D8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283"/>
            <p:cNvSpPr>
              <a:spLocks/>
            </p:cNvSpPr>
            <p:nvPr/>
          </p:nvSpPr>
          <p:spPr bwMode="auto">
            <a:xfrm>
              <a:off x="3160714" y="3316287"/>
              <a:ext cx="57150" cy="76200"/>
            </a:xfrm>
            <a:custGeom>
              <a:avLst/>
              <a:gdLst>
                <a:gd name="T0" fmla="*/ 3 w 33"/>
                <a:gd name="T1" fmla="*/ 5 h 44"/>
                <a:gd name="T2" fmla="*/ 4 w 33"/>
                <a:gd name="T3" fmla="*/ 41 h 44"/>
                <a:gd name="T4" fmla="*/ 27 w 33"/>
                <a:gd name="T5" fmla="*/ 39 h 44"/>
                <a:gd name="T6" fmla="*/ 27 w 33"/>
                <a:gd name="T7" fmla="*/ 3 h 44"/>
                <a:gd name="T8" fmla="*/ 3 w 33"/>
                <a:gd name="T9" fmla="*/ 5 h 44"/>
              </a:gdLst>
              <a:ahLst/>
              <a:cxnLst>
                <a:cxn ang="0">
                  <a:pos x="T0" y="T1"/>
                </a:cxn>
                <a:cxn ang="0">
                  <a:pos x="T2" y="T3"/>
                </a:cxn>
                <a:cxn ang="0">
                  <a:pos x="T4" y="T5"/>
                </a:cxn>
                <a:cxn ang="0">
                  <a:pos x="T6" y="T7"/>
                </a:cxn>
                <a:cxn ang="0">
                  <a:pos x="T8" y="T9"/>
                </a:cxn>
              </a:cxnLst>
              <a:rect l="0" t="0" r="r" b="b"/>
              <a:pathLst>
                <a:path w="33" h="44">
                  <a:moveTo>
                    <a:pt x="3" y="5"/>
                  </a:moveTo>
                  <a:cubicBezTo>
                    <a:pt x="0" y="12"/>
                    <a:pt x="0" y="38"/>
                    <a:pt x="4" y="41"/>
                  </a:cubicBezTo>
                  <a:cubicBezTo>
                    <a:pt x="9" y="43"/>
                    <a:pt x="24" y="44"/>
                    <a:pt x="27" y="39"/>
                  </a:cubicBezTo>
                  <a:cubicBezTo>
                    <a:pt x="30" y="34"/>
                    <a:pt x="33" y="5"/>
                    <a:pt x="27" y="3"/>
                  </a:cubicBezTo>
                  <a:cubicBezTo>
                    <a:pt x="22" y="0"/>
                    <a:pt x="5" y="1"/>
                    <a:pt x="3" y="5"/>
                  </a:cubicBezTo>
                  <a:close/>
                </a:path>
              </a:pathLst>
            </a:custGeom>
            <a:solidFill>
              <a:srgbClr val="D8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284"/>
            <p:cNvSpPr>
              <a:spLocks/>
            </p:cNvSpPr>
            <p:nvPr/>
          </p:nvSpPr>
          <p:spPr bwMode="auto">
            <a:xfrm>
              <a:off x="3160714" y="3317875"/>
              <a:ext cx="55563" cy="73025"/>
            </a:xfrm>
            <a:custGeom>
              <a:avLst/>
              <a:gdLst>
                <a:gd name="T0" fmla="*/ 4 w 32"/>
                <a:gd name="T1" fmla="*/ 5 h 42"/>
                <a:gd name="T2" fmla="*/ 5 w 32"/>
                <a:gd name="T3" fmla="*/ 39 h 42"/>
                <a:gd name="T4" fmla="*/ 26 w 32"/>
                <a:gd name="T5" fmla="*/ 37 h 42"/>
                <a:gd name="T6" fmla="*/ 27 w 32"/>
                <a:gd name="T7" fmla="*/ 2 h 42"/>
                <a:gd name="T8" fmla="*/ 4 w 32"/>
                <a:gd name="T9" fmla="*/ 5 h 42"/>
              </a:gdLst>
              <a:ahLst/>
              <a:cxnLst>
                <a:cxn ang="0">
                  <a:pos x="T0" y="T1"/>
                </a:cxn>
                <a:cxn ang="0">
                  <a:pos x="T2" y="T3"/>
                </a:cxn>
                <a:cxn ang="0">
                  <a:pos x="T4" y="T5"/>
                </a:cxn>
                <a:cxn ang="0">
                  <a:pos x="T6" y="T7"/>
                </a:cxn>
                <a:cxn ang="0">
                  <a:pos x="T8" y="T9"/>
                </a:cxn>
              </a:cxnLst>
              <a:rect l="0" t="0" r="r" b="b"/>
              <a:pathLst>
                <a:path w="32" h="42">
                  <a:moveTo>
                    <a:pt x="4" y="5"/>
                  </a:moveTo>
                  <a:cubicBezTo>
                    <a:pt x="1" y="11"/>
                    <a:pt x="0" y="37"/>
                    <a:pt x="5" y="39"/>
                  </a:cubicBezTo>
                  <a:cubicBezTo>
                    <a:pt x="9" y="41"/>
                    <a:pt x="23" y="42"/>
                    <a:pt x="26" y="37"/>
                  </a:cubicBezTo>
                  <a:cubicBezTo>
                    <a:pt x="29" y="32"/>
                    <a:pt x="32" y="5"/>
                    <a:pt x="27" y="2"/>
                  </a:cubicBezTo>
                  <a:cubicBezTo>
                    <a:pt x="21" y="0"/>
                    <a:pt x="6" y="1"/>
                    <a:pt x="4" y="5"/>
                  </a:cubicBezTo>
                  <a:close/>
                </a:path>
              </a:pathLst>
            </a:custGeom>
            <a:solidFill>
              <a:srgbClr val="BCB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285"/>
            <p:cNvSpPr>
              <a:spLocks/>
            </p:cNvSpPr>
            <p:nvPr/>
          </p:nvSpPr>
          <p:spPr bwMode="auto">
            <a:xfrm>
              <a:off x="3167064" y="3325812"/>
              <a:ext cx="46038" cy="58738"/>
            </a:xfrm>
            <a:custGeom>
              <a:avLst/>
              <a:gdLst>
                <a:gd name="T0" fmla="*/ 3 w 27"/>
                <a:gd name="T1" fmla="*/ 4 h 34"/>
                <a:gd name="T2" fmla="*/ 4 w 27"/>
                <a:gd name="T3" fmla="*/ 32 h 34"/>
                <a:gd name="T4" fmla="*/ 21 w 27"/>
                <a:gd name="T5" fmla="*/ 30 h 34"/>
                <a:gd name="T6" fmla="*/ 22 w 27"/>
                <a:gd name="T7" fmla="*/ 3 h 34"/>
                <a:gd name="T8" fmla="*/ 3 w 27"/>
                <a:gd name="T9" fmla="*/ 4 h 34"/>
              </a:gdLst>
              <a:ahLst/>
              <a:cxnLst>
                <a:cxn ang="0">
                  <a:pos x="T0" y="T1"/>
                </a:cxn>
                <a:cxn ang="0">
                  <a:pos x="T2" y="T3"/>
                </a:cxn>
                <a:cxn ang="0">
                  <a:pos x="T4" y="T5"/>
                </a:cxn>
                <a:cxn ang="0">
                  <a:pos x="T6" y="T7"/>
                </a:cxn>
                <a:cxn ang="0">
                  <a:pos x="T8" y="T9"/>
                </a:cxn>
              </a:cxnLst>
              <a:rect l="0" t="0" r="r" b="b"/>
              <a:pathLst>
                <a:path w="27" h="34">
                  <a:moveTo>
                    <a:pt x="3" y="4"/>
                  </a:moveTo>
                  <a:cubicBezTo>
                    <a:pt x="0" y="9"/>
                    <a:pt x="0" y="30"/>
                    <a:pt x="4" y="32"/>
                  </a:cubicBezTo>
                  <a:cubicBezTo>
                    <a:pt x="7" y="34"/>
                    <a:pt x="19" y="34"/>
                    <a:pt x="21" y="30"/>
                  </a:cubicBezTo>
                  <a:cubicBezTo>
                    <a:pt x="24" y="26"/>
                    <a:pt x="27" y="5"/>
                    <a:pt x="22" y="3"/>
                  </a:cubicBezTo>
                  <a:cubicBezTo>
                    <a:pt x="18" y="1"/>
                    <a:pt x="4" y="0"/>
                    <a:pt x="3" y="4"/>
                  </a:cubicBezTo>
                  <a:close/>
                </a:path>
              </a:pathLst>
            </a:custGeom>
            <a:solidFill>
              <a:srgbClr val="A1A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286"/>
            <p:cNvSpPr>
              <a:spLocks/>
            </p:cNvSpPr>
            <p:nvPr/>
          </p:nvSpPr>
          <p:spPr bwMode="auto">
            <a:xfrm>
              <a:off x="3173414" y="3335337"/>
              <a:ext cx="30163" cy="38100"/>
            </a:xfrm>
            <a:custGeom>
              <a:avLst/>
              <a:gdLst>
                <a:gd name="T0" fmla="*/ 2 w 17"/>
                <a:gd name="T1" fmla="*/ 3 h 22"/>
                <a:gd name="T2" fmla="*/ 2 w 17"/>
                <a:gd name="T3" fmla="*/ 20 h 22"/>
                <a:gd name="T4" fmla="*/ 14 w 17"/>
                <a:gd name="T5" fmla="*/ 19 h 22"/>
                <a:gd name="T6" fmla="*/ 14 w 17"/>
                <a:gd name="T7" fmla="*/ 2 h 22"/>
                <a:gd name="T8" fmla="*/ 2 w 17"/>
                <a:gd name="T9" fmla="*/ 3 h 22"/>
              </a:gdLst>
              <a:ahLst/>
              <a:cxnLst>
                <a:cxn ang="0">
                  <a:pos x="T0" y="T1"/>
                </a:cxn>
                <a:cxn ang="0">
                  <a:pos x="T2" y="T3"/>
                </a:cxn>
                <a:cxn ang="0">
                  <a:pos x="T4" y="T5"/>
                </a:cxn>
                <a:cxn ang="0">
                  <a:pos x="T6" y="T7"/>
                </a:cxn>
                <a:cxn ang="0">
                  <a:pos x="T8" y="T9"/>
                </a:cxn>
              </a:cxnLst>
              <a:rect l="0" t="0" r="r" b="b"/>
              <a:pathLst>
                <a:path w="17" h="22">
                  <a:moveTo>
                    <a:pt x="2" y="3"/>
                  </a:moveTo>
                  <a:cubicBezTo>
                    <a:pt x="0" y="6"/>
                    <a:pt x="0" y="19"/>
                    <a:pt x="2" y="20"/>
                  </a:cubicBezTo>
                  <a:cubicBezTo>
                    <a:pt x="5" y="22"/>
                    <a:pt x="12" y="22"/>
                    <a:pt x="14" y="19"/>
                  </a:cubicBezTo>
                  <a:cubicBezTo>
                    <a:pt x="15" y="17"/>
                    <a:pt x="17" y="4"/>
                    <a:pt x="14" y="2"/>
                  </a:cubicBezTo>
                  <a:cubicBezTo>
                    <a:pt x="11" y="1"/>
                    <a:pt x="3" y="0"/>
                    <a:pt x="2" y="3"/>
                  </a:cubicBezTo>
                  <a:close/>
                </a:path>
              </a:pathLst>
            </a:custGeom>
            <a:solidFill>
              <a:srgbClr val="8787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287"/>
            <p:cNvSpPr>
              <a:spLocks/>
            </p:cNvSpPr>
            <p:nvPr/>
          </p:nvSpPr>
          <p:spPr bwMode="auto">
            <a:xfrm>
              <a:off x="3195639" y="3332162"/>
              <a:ext cx="12700" cy="15875"/>
            </a:xfrm>
            <a:custGeom>
              <a:avLst/>
              <a:gdLst>
                <a:gd name="T0" fmla="*/ 6 w 7"/>
                <a:gd name="T1" fmla="*/ 9 h 9"/>
                <a:gd name="T2" fmla="*/ 6 w 7"/>
                <a:gd name="T3" fmla="*/ 2 h 9"/>
                <a:gd name="T4" fmla="*/ 0 w 7"/>
                <a:gd name="T5" fmla="*/ 1 h 9"/>
                <a:gd name="T6" fmla="*/ 5 w 7"/>
                <a:gd name="T7" fmla="*/ 4 h 9"/>
                <a:gd name="T8" fmla="*/ 6 w 7"/>
                <a:gd name="T9" fmla="*/ 9 h 9"/>
              </a:gdLst>
              <a:ahLst/>
              <a:cxnLst>
                <a:cxn ang="0">
                  <a:pos x="T0" y="T1"/>
                </a:cxn>
                <a:cxn ang="0">
                  <a:pos x="T2" y="T3"/>
                </a:cxn>
                <a:cxn ang="0">
                  <a:pos x="T4" y="T5"/>
                </a:cxn>
                <a:cxn ang="0">
                  <a:pos x="T6" y="T7"/>
                </a:cxn>
                <a:cxn ang="0">
                  <a:pos x="T8" y="T9"/>
                </a:cxn>
              </a:cxnLst>
              <a:rect l="0" t="0" r="r" b="b"/>
              <a:pathLst>
                <a:path w="7" h="9">
                  <a:moveTo>
                    <a:pt x="6" y="9"/>
                  </a:moveTo>
                  <a:cubicBezTo>
                    <a:pt x="6" y="9"/>
                    <a:pt x="7" y="4"/>
                    <a:pt x="6" y="2"/>
                  </a:cubicBezTo>
                  <a:cubicBezTo>
                    <a:pt x="4" y="1"/>
                    <a:pt x="1" y="0"/>
                    <a:pt x="0" y="1"/>
                  </a:cubicBezTo>
                  <a:cubicBezTo>
                    <a:pt x="0" y="3"/>
                    <a:pt x="3" y="2"/>
                    <a:pt x="5" y="4"/>
                  </a:cubicBezTo>
                  <a:cubicBezTo>
                    <a:pt x="7" y="6"/>
                    <a:pt x="6" y="9"/>
                    <a:pt x="6"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Oval 288"/>
            <p:cNvSpPr>
              <a:spLocks noChangeArrowheads="1"/>
            </p:cNvSpPr>
            <p:nvPr/>
          </p:nvSpPr>
          <p:spPr bwMode="auto">
            <a:xfrm>
              <a:off x="3187701" y="3332162"/>
              <a:ext cx="4763" cy="317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289"/>
            <p:cNvSpPr>
              <a:spLocks/>
            </p:cNvSpPr>
            <p:nvPr/>
          </p:nvSpPr>
          <p:spPr bwMode="auto">
            <a:xfrm>
              <a:off x="3119439" y="4124325"/>
              <a:ext cx="590550" cy="180975"/>
            </a:xfrm>
            <a:custGeom>
              <a:avLst/>
              <a:gdLst>
                <a:gd name="T0" fmla="*/ 342 w 342"/>
                <a:gd name="T1" fmla="*/ 29 h 105"/>
                <a:gd name="T2" fmla="*/ 342 w 342"/>
                <a:gd name="T3" fmla="*/ 0 h 105"/>
                <a:gd name="T4" fmla="*/ 6 w 342"/>
                <a:gd name="T5" fmla="*/ 4 h 105"/>
                <a:gd name="T6" fmla="*/ 0 w 342"/>
                <a:gd name="T7" fmla="*/ 24 h 105"/>
                <a:gd name="T8" fmla="*/ 342 w 342"/>
                <a:gd name="T9" fmla="*/ 29 h 105"/>
              </a:gdLst>
              <a:ahLst/>
              <a:cxnLst>
                <a:cxn ang="0">
                  <a:pos x="T0" y="T1"/>
                </a:cxn>
                <a:cxn ang="0">
                  <a:pos x="T2" y="T3"/>
                </a:cxn>
                <a:cxn ang="0">
                  <a:pos x="T4" y="T5"/>
                </a:cxn>
                <a:cxn ang="0">
                  <a:pos x="T6" y="T7"/>
                </a:cxn>
                <a:cxn ang="0">
                  <a:pos x="T8" y="T9"/>
                </a:cxn>
              </a:cxnLst>
              <a:rect l="0" t="0" r="r" b="b"/>
              <a:pathLst>
                <a:path w="342" h="105">
                  <a:moveTo>
                    <a:pt x="342" y="29"/>
                  </a:moveTo>
                  <a:cubicBezTo>
                    <a:pt x="342" y="20"/>
                    <a:pt x="342" y="10"/>
                    <a:pt x="342" y="0"/>
                  </a:cubicBezTo>
                  <a:cubicBezTo>
                    <a:pt x="244" y="75"/>
                    <a:pt x="104" y="84"/>
                    <a:pt x="6" y="4"/>
                  </a:cubicBezTo>
                  <a:cubicBezTo>
                    <a:pt x="5" y="10"/>
                    <a:pt x="3" y="17"/>
                    <a:pt x="0" y="24"/>
                  </a:cubicBezTo>
                  <a:cubicBezTo>
                    <a:pt x="104" y="105"/>
                    <a:pt x="238" y="100"/>
                    <a:pt x="342" y="29"/>
                  </a:cubicBezTo>
                  <a:close/>
                </a:path>
              </a:pathLst>
            </a:custGeom>
            <a:solidFill>
              <a:srgbClr val="B227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290"/>
            <p:cNvSpPr>
              <a:spLocks/>
            </p:cNvSpPr>
            <p:nvPr/>
          </p:nvSpPr>
          <p:spPr bwMode="auto">
            <a:xfrm>
              <a:off x="3163889" y="3694112"/>
              <a:ext cx="473075" cy="101600"/>
            </a:xfrm>
            <a:custGeom>
              <a:avLst/>
              <a:gdLst>
                <a:gd name="T0" fmla="*/ 13 w 274"/>
                <a:gd name="T1" fmla="*/ 12 h 58"/>
                <a:gd name="T2" fmla="*/ 9 w 274"/>
                <a:gd name="T3" fmla="*/ 34 h 58"/>
                <a:gd name="T4" fmla="*/ 78 w 274"/>
                <a:gd name="T5" fmla="*/ 56 h 58"/>
                <a:gd name="T6" fmla="*/ 215 w 274"/>
                <a:gd name="T7" fmla="*/ 50 h 58"/>
                <a:gd name="T8" fmla="*/ 268 w 274"/>
                <a:gd name="T9" fmla="*/ 25 h 58"/>
                <a:gd name="T10" fmla="*/ 269 w 274"/>
                <a:gd name="T11" fmla="*/ 4 h 58"/>
                <a:gd name="T12" fmla="*/ 150 w 274"/>
                <a:gd name="T13" fmla="*/ 26 h 58"/>
                <a:gd name="T14" fmla="*/ 13 w 274"/>
                <a:gd name="T15" fmla="*/ 12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4" h="58">
                  <a:moveTo>
                    <a:pt x="13" y="12"/>
                  </a:moveTo>
                  <a:cubicBezTo>
                    <a:pt x="0" y="18"/>
                    <a:pt x="3" y="29"/>
                    <a:pt x="9" y="34"/>
                  </a:cubicBezTo>
                  <a:cubicBezTo>
                    <a:pt x="14" y="40"/>
                    <a:pt x="39" y="53"/>
                    <a:pt x="78" y="56"/>
                  </a:cubicBezTo>
                  <a:cubicBezTo>
                    <a:pt x="116" y="58"/>
                    <a:pt x="194" y="55"/>
                    <a:pt x="215" y="50"/>
                  </a:cubicBezTo>
                  <a:cubicBezTo>
                    <a:pt x="246" y="42"/>
                    <a:pt x="261" y="33"/>
                    <a:pt x="268" y="25"/>
                  </a:cubicBezTo>
                  <a:cubicBezTo>
                    <a:pt x="273" y="20"/>
                    <a:pt x="274" y="8"/>
                    <a:pt x="269" y="4"/>
                  </a:cubicBezTo>
                  <a:cubicBezTo>
                    <a:pt x="264" y="0"/>
                    <a:pt x="218" y="25"/>
                    <a:pt x="150" y="26"/>
                  </a:cubicBezTo>
                  <a:cubicBezTo>
                    <a:pt x="40" y="27"/>
                    <a:pt x="17" y="10"/>
                    <a:pt x="13" y="12"/>
                  </a:cubicBezTo>
                  <a:close/>
                </a:path>
              </a:pathLst>
            </a:custGeom>
            <a:solidFill>
              <a:srgbClr val="787C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291"/>
            <p:cNvSpPr>
              <a:spLocks/>
            </p:cNvSpPr>
            <p:nvPr/>
          </p:nvSpPr>
          <p:spPr bwMode="auto">
            <a:xfrm>
              <a:off x="3176589" y="3732212"/>
              <a:ext cx="452438" cy="63500"/>
            </a:xfrm>
            <a:custGeom>
              <a:avLst/>
              <a:gdLst>
                <a:gd name="T0" fmla="*/ 209 w 262"/>
                <a:gd name="T1" fmla="*/ 23 h 36"/>
                <a:gd name="T2" fmla="*/ 66 w 262"/>
                <a:gd name="T3" fmla="*/ 29 h 36"/>
                <a:gd name="T4" fmla="*/ 0 w 262"/>
                <a:gd name="T5" fmla="*/ 12 h 36"/>
                <a:gd name="T6" fmla="*/ 1 w 262"/>
                <a:gd name="T7" fmla="*/ 12 h 36"/>
                <a:gd name="T8" fmla="*/ 70 w 262"/>
                <a:gd name="T9" fmla="*/ 34 h 36"/>
                <a:gd name="T10" fmla="*/ 207 w 262"/>
                <a:gd name="T11" fmla="*/ 28 h 36"/>
                <a:gd name="T12" fmla="*/ 260 w 262"/>
                <a:gd name="T13" fmla="*/ 3 h 36"/>
                <a:gd name="T14" fmla="*/ 262 w 262"/>
                <a:gd name="T15" fmla="*/ 0 h 36"/>
                <a:gd name="T16" fmla="*/ 209 w 262"/>
                <a:gd name="T17"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2" h="36">
                  <a:moveTo>
                    <a:pt x="209" y="23"/>
                  </a:moveTo>
                  <a:cubicBezTo>
                    <a:pt x="187" y="28"/>
                    <a:pt x="106" y="32"/>
                    <a:pt x="66" y="29"/>
                  </a:cubicBezTo>
                  <a:cubicBezTo>
                    <a:pt x="34" y="27"/>
                    <a:pt x="11" y="18"/>
                    <a:pt x="0" y="12"/>
                  </a:cubicBezTo>
                  <a:cubicBezTo>
                    <a:pt x="0" y="12"/>
                    <a:pt x="1" y="12"/>
                    <a:pt x="1" y="12"/>
                  </a:cubicBezTo>
                  <a:cubicBezTo>
                    <a:pt x="6" y="18"/>
                    <a:pt x="31" y="31"/>
                    <a:pt x="70" y="34"/>
                  </a:cubicBezTo>
                  <a:cubicBezTo>
                    <a:pt x="108" y="36"/>
                    <a:pt x="186" y="33"/>
                    <a:pt x="207" y="28"/>
                  </a:cubicBezTo>
                  <a:cubicBezTo>
                    <a:pt x="238" y="20"/>
                    <a:pt x="253" y="11"/>
                    <a:pt x="260" y="3"/>
                  </a:cubicBezTo>
                  <a:cubicBezTo>
                    <a:pt x="261" y="2"/>
                    <a:pt x="261" y="1"/>
                    <a:pt x="262" y="0"/>
                  </a:cubicBezTo>
                  <a:cubicBezTo>
                    <a:pt x="254" y="8"/>
                    <a:pt x="238" y="16"/>
                    <a:pt x="209" y="23"/>
                  </a:cubicBezTo>
                  <a:close/>
                </a:path>
              </a:pathLst>
            </a:custGeom>
            <a:solidFill>
              <a:srgbClr val="5354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292"/>
            <p:cNvSpPr>
              <a:spLocks/>
            </p:cNvSpPr>
            <p:nvPr/>
          </p:nvSpPr>
          <p:spPr bwMode="auto">
            <a:xfrm>
              <a:off x="3176589" y="3702050"/>
              <a:ext cx="450850" cy="58738"/>
            </a:xfrm>
            <a:custGeom>
              <a:avLst/>
              <a:gdLst>
                <a:gd name="T0" fmla="*/ 208 w 261"/>
                <a:gd name="T1" fmla="*/ 22 h 34"/>
                <a:gd name="T2" fmla="*/ 65 w 261"/>
                <a:gd name="T3" fmla="*/ 27 h 34"/>
                <a:gd name="T4" fmla="*/ 0 w 261"/>
                <a:gd name="T5" fmla="*/ 11 h 34"/>
                <a:gd name="T6" fmla="*/ 0 w 261"/>
                <a:gd name="T7" fmla="*/ 12 h 34"/>
                <a:gd name="T8" fmla="*/ 69 w 261"/>
                <a:gd name="T9" fmla="*/ 32 h 34"/>
                <a:gd name="T10" fmla="*/ 207 w 261"/>
                <a:gd name="T11" fmla="*/ 26 h 34"/>
                <a:gd name="T12" fmla="*/ 260 w 261"/>
                <a:gd name="T13" fmla="*/ 2 h 34"/>
                <a:gd name="T14" fmla="*/ 261 w 261"/>
                <a:gd name="T15" fmla="*/ 0 h 34"/>
                <a:gd name="T16" fmla="*/ 208 w 261"/>
                <a:gd name="T17"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1" h="34">
                  <a:moveTo>
                    <a:pt x="208" y="22"/>
                  </a:moveTo>
                  <a:cubicBezTo>
                    <a:pt x="186" y="26"/>
                    <a:pt x="105" y="30"/>
                    <a:pt x="65" y="27"/>
                  </a:cubicBezTo>
                  <a:cubicBezTo>
                    <a:pt x="33" y="25"/>
                    <a:pt x="10" y="17"/>
                    <a:pt x="0" y="11"/>
                  </a:cubicBezTo>
                  <a:cubicBezTo>
                    <a:pt x="0" y="11"/>
                    <a:pt x="0" y="11"/>
                    <a:pt x="0" y="12"/>
                  </a:cubicBezTo>
                  <a:cubicBezTo>
                    <a:pt x="6" y="17"/>
                    <a:pt x="30" y="29"/>
                    <a:pt x="69" y="32"/>
                  </a:cubicBezTo>
                  <a:cubicBezTo>
                    <a:pt x="108" y="34"/>
                    <a:pt x="185" y="31"/>
                    <a:pt x="207" y="26"/>
                  </a:cubicBezTo>
                  <a:cubicBezTo>
                    <a:pt x="237" y="19"/>
                    <a:pt x="253" y="10"/>
                    <a:pt x="260" y="2"/>
                  </a:cubicBezTo>
                  <a:cubicBezTo>
                    <a:pt x="260" y="2"/>
                    <a:pt x="261" y="1"/>
                    <a:pt x="261" y="0"/>
                  </a:cubicBezTo>
                  <a:cubicBezTo>
                    <a:pt x="253" y="7"/>
                    <a:pt x="237" y="15"/>
                    <a:pt x="208" y="22"/>
                  </a:cubicBezTo>
                  <a:close/>
                </a:path>
              </a:pathLst>
            </a:custGeom>
            <a:solidFill>
              <a:srgbClr val="A4A4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293"/>
            <p:cNvSpPr>
              <a:spLocks/>
            </p:cNvSpPr>
            <p:nvPr/>
          </p:nvSpPr>
          <p:spPr bwMode="auto">
            <a:xfrm>
              <a:off x="3267076" y="3810000"/>
              <a:ext cx="360363" cy="258763"/>
            </a:xfrm>
            <a:custGeom>
              <a:avLst/>
              <a:gdLst>
                <a:gd name="T0" fmla="*/ 109 w 209"/>
                <a:gd name="T1" fmla="*/ 3 h 150"/>
                <a:gd name="T2" fmla="*/ 14 w 209"/>
                <a:gd name="T3" fmla="*/ 16 h 150"/>
                <a:gd name="T4" fmla="*/ 9 w 209"/>
                <a:gd name="T5" fmla="*/ 86 h 150"/>
                <a:gd name="T6" fmla="*/ 54 w 209"/>
                <a:gd name="T7" fmla="*/ 148 h 150"/>
                <a:gd name="T8" fmla="*/ 172 w 209"/>
                <a:gd name="T9" fmla="*/ 142 h 150"/>
                <a:gd name="T10" fmla="*/ 206 w 209"/>
                <a:gd name="T11" fmla="*/ 76 h 150"/>
                <a:gd name="T12" fmla="*/ 180 w 209"/>
                <a:gd name="T13" fmla="*/ 1 h 150"/>
                <a:gd name="T14" fmla="*/ 109 w 209"/>
                <a:gd name="T15" fmla="*/ 3 h 1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50">
                  <a:moveTo>
                    <a:pt x="109" y="3"/>
                  </a:moveTo>
                  <a:cubicBezTo>
                    <a:pt x="72" y="4"/>
                    <a:pt x="22" y="1"/>
                    <a:pt x="14" y="16"/>
                  </a:cubicBezTo>
                  <a:cubicBezTo>
                    <a:pt x="6" y="31"/>
                    <a:pt x="8" y="64"/>
                    <a:pt x="9" y="86"/>
                  </a:cubicBezTo>
                  <a:cubicBezTo>
                    <a:pt x="9" y="108"/>
                    <a:pt x="0" y="150"/>
                    <a:pt x="54" y="148"/>
                  </a:cubicBezTo>
                  <a:cubicBezTo>
                    <a:pt x="112" y="147"/>
                    <a:pt x="156" y="146"/>
                    <a:pt x="172" y="142"/>
                  </a:cubicBezTo>
                  <a:cubicBezTo>
                    <a:pt x="188" y="139"/>
                    <a:pt x="209" y="136"/>
                    <a:pt x="206" y="76"/>
                  </a:cubicBezTo>
                  <a:cubicBezTo>
                    <a:pt x="203" y="16"/>
                    <a:pt x="202" y="3"/>
                    <a:pt x="180" y="1"/>
                  </a:cubicBezTo>
                  <a:cubicBezTo>
                    <a:pt x="159" y="0"/>
                    <a:pt x="127" y="2"/>
                    <a:pt x="109" y="3"/>
                  </a:cubicBezTo>
                  <a:close/>
                </a:path>
              </a:pathLst>
            </a:custGeom>
            <a:solidFill>
              <a:srgbClr val="7B7B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294"/>
            <p:cNvSpPr>
              <a:spLocks/>
            </p:cNvSpPr>
            <p:nvPr/>
          </p:nvSpPr>
          <p:spPr bwMode="auto">
            <a:xfrm>
              <a:off x="3276601" y="3810000"/>
              <a:ext cx="350838" cy="252413"/>
            </a:xfrm>
            <a:custGeom>
              <a:avLst/>
              <a:gdLst>
                <a:gd name="T0" fmla="*/ 106 w 203"/>
                <a:gd name="T1" fmla="*/ 3 h 146"/>
                <a:gd name="T2" fmla="*/ 14 w 203"/>
                <a:gd name="T3" fmla="*/ 15 h 146"/>
                <a:gd name="T4" fmla="*/ 9 w 203"/>
                <a:gd name="T5" fmla="*/ 83 h 146"/>
                <a:gd name="T6" fmla="*/ 53 w 203"/>
                <a:gd name="T7" fmla="*/ 144 h 146"/>
                <a:gd name="T8" fmla="*/ 167 w 203"/>
                <a:gd name="T9" fmla="*/ 138 h 146"/>
                <a:gd name="T10" fmla="*/ 200 w 203"/>
                <a:gd name="T11" fmla="*/ 74 h 146"/>
                <a:gd name="T12" fmla="*/ 175 w 203"/>
                <a:gd name="T13" fmla="*/ 1 h 146"/>
                <a:gd name="T14" fmla="*/ 106 w 203"/>
                <a:gd name="T15" fmla="*/ 3 h 1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3" h="146">
                  <a:moveTo>
                    <a:pt x="106" y="3"/>
                  </a:moveTo>
                  <a:cubicBezTo>
                    <a:pt x="70" y="3"/>
                    <a:pt x="22" y="1"/>
                    <a:pt x="14" y="15"/>
                  </a:cubicBezTo>
                  <a:cubicBezTo>
                    <a:pt x="6" y="30"/>
                    <a:pt x="9" y="62"/>
                    <a:pt x="9" y="83"/>
                  </a:cubicBezTo>
                  <a:cubicBezTo>
                    <a:pt x="9" y="105"/>
                    <a:pt x="0" y="146"/>
                    <a:pt x="53" y="144"/>
                  </a:cubicBezTo>
                  <a:cubicBezTo>
                    <a:pt x="109" y="142"/>
                    <a:pt x="152" y="142"/>
                    <a:pt x="167" y="138"/>
                  </a:cubicBezTo>
                  <a:cubicBezTo>
                    <a:pt x="183" y="134"/>
                    <a:pt x="203" y="132"/>
                    <a:pt x="200" y="74"/>
                  </a:cubicBezTo>
                  <a:cubicBezTo>
                    <a:pt x="197" y="15"/>
                    <a:pt x="196" y="3"/>
                    <a:pt x="175" y="1"/>
                  </a:cubicBezTo>
                  <a:cubicBezTo>
                    <a:pt x="154" y="0"/>
                    <a:pt x="123" y="2"/>
                    <a:pt x="106" y="3"/>
                  </a:cubicBezTo>
                  <a:close/>
                </a:path>
              </a:pathLst>
            </a:custGeom>
            <a:solidFill>
              <a:srgbClr val="A1A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295"/>
            <p:cNvSpPr>
              <a:spLocks/>
            </p:cNvSpPr>
            <p:nvPr/>
          </p:nvSpPr>
          <p:spPr bwMode="auto">
            <a:xfrm>
              <a:off x="3308351" y="3825875"/>
              <a:ext cx="303213" cy="219075"/>
            </a:xfrm>
            <a:custGeom>
              <a:avLst/>
              <a:gdLst>
                <a:gd name="T0" fmla="*/ 92 w 176"/>
                <a:gd name="T1" fmla="*/ 2 h 127"/>
                <a:gd name="T2" fmla="*/ 12 w 176"/>
                <a:gd name="T3" fmla="*/ 13 h 127"/>
                <a:gd name="T4" fmla="*/ 7 w 176"/>
                <a:gd name="T5" fmla="*/ 73 h 127"/>
                <a:gd name="T6" fmla="*/ 45 w 176"/>
                <a:gd name="T7" fmla="*/ 125 h 127"/>
                <a:gd name="T8" fmla="*/ 145 w 176"/>
                <a:gd name="T9" fmla="*/ 120 h 127"/>
                <a:gd name="T10" fmla="*/ 174 w 176"/>
                <a:gd name="T11" fmla="*/ 64 h 127"/>
                <a:gd name="T12" fmla="*/ 152 w 176"/>
                <a:gd name="T13" fmla="*/ 1 h 127"/>
                <a:gd name="T14" fmla="*/ 92 w 176"/>
                <a:gd name="T15" fmla="*/ 2 h 1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6" h="127">
                  <a:moveTo>
                    <a:pt x="92" y="2"/>
                  </a:moveTo>
                  <a:cubicBezTo>
                    <a:pt x="61" y="3"/>
                    <a:pt x="19" y="1"/>
                    <a:pt x="12" y="13"/>
                  </a:cubicBezTo>
                  <a:cubicBezTo>
                    <a:pt x="5" y="26"/>
                    <a:pt x="7" y="54"/>
                    <a:pt x="7" y="73"/>
                  </a:cubicBezTo>
                  <a:cubicBezTo>
                    <a:pt x="8" y="91"/>
                    <a:pt x="0" y="127"/>
                    <a:pt x="45" y="125"/>
                  </a:cubicBezTo>
                  <a:cubicBezTo>
                    <a:pt x="95" y="124"/>
                    <a:pt x="132" y="124"/>
                    <a:pt x="145" y="120"/>
                  </a:cubicBezTo>
                  <a:cubicBezTo>
                    <a:pt x="159" y="117"/>
                    <a:pt x="176" y="115"/>
                    <a:pt x="174" y="64"/>
                  </a:cubicBezTo>
                  <a:cubicBezTo>
                    <a:pt x="171" y="13"/>
                    <a:pt x="170" y="3"/>
                    <a:pt x="152" y="1"/>
                  </a:cubicBezTo>
                  <a:cubicBezTo>
                    <a:pt x="134" y="0"/>
                    <a:pt x="107" y="2"/>
                    <a:pt x="92" y="2"/>
                  </a:cubicBezTo>
                  <a:close/>
                </a:path>
              </a:pathLst>
            </a:custGeom>
            <a:solidFill>
              <a:srgbClr val="BB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296"/>
            <p:cNvSpPr>
              <a:spLocks/>
            </p:cNvSpPr>
            <p:nvPr/>
          </p:nvSpPr>
          <p:spPr bwMode="auto">
            <a:xfrm>
              <a:off x="3332164" y="3825875"/>
              <a:ext cx="257175" cy="87313"/>
            </a:xfrm>
            <a:custGeom>
              <a:avLst/>
              <a:gdLst>
                <a:gd name="T0" fmla="*/ 133 w 149"/>
                <a:gd name="T1" fmla="*/ 5 h 50"/>
                <a:gd name="T2" fmla="*/ 78 w 149"/>
                <a:gd name="T3" fmla="*/ 6 h 50"/>
                <a:gd name="T4" fmla="*/ 4 w 149"/>
                <a:gd name="T5" fmla="*/ 16 h 50"/>
                <a:gd name="T6" fmla="*/ 0 w 149"/>
                <a:gd name="T7" fmla="*/ 50 h 50"/>
                <a:gd name="T8" fmla="*/ 29 w 149"/>
                <a:gd name="T9" fmla="*/ 24 h 50"/>
                <a:gd name="T10" fmla="*/ 149 w 149"/>
                <a:gd name="T11" fmla="*/ 21 h 50"/>
                <a:gd name="T12" fmla="*/ 133 w 149"/>
                <a:gd name="T13" fmla="*/ 5 h 50"/>
              </a:gdLst>
              <a:ahLst/>
              <a:cxnLst>
                <a:cxn ang="0">
                  <a:pos x="T0" y="T1"/>
                </a:cxn>
                <a:cxn ang="0">
                  <a:pos x="T2" y="T3"/>
                </a:cxn>
                <a:cxn ang="0">
                  <a:pos x="T4" y="T5"/>
                </a:cxn>
                <a:cxn ang="0">
                  <a:pos x="T6" y="T7"/>
                </a:cxn>
                <a:cxn ang="0">
                  <a:pos x="T8" y="T9"/>
                </a:cxn>
                <a:cxn ang="0">
                  <a:pos x="T10" y="T11"/>
                </a:cxn>
                <a:cxn ang="0">
                  <a:pos x="T12" y="T13"/>
                </a:cxn>
              </a:cxnLst>
              <a:rect l="0" t="0" r="r" b="b"/>
              <a:pathLst>
                <a:path w="149" h="50">
                  <a:moveTo>
                    <a:pt x="133" y="5"/>
                  </a:moveTo>
                  <a:cubicBezTo>
                    <a:pt x="116" y="4"/>
                    <a:pt x="91" y="6"/>
                    <a:pt x="78" y="6"/>
                  </a:cubicBezTo>
                  <a:cubicBezTo>
                    <a:pt x="49" y="7"/>
                    <a:pt x="11" y="5"/>
                    <a:pt x="4" y="16"/>
                  </a:cubicBezTo>
                  <a:cubicBezTo>
                    <a:pt x="0" y="24"/>
                    <a:pt x="0" y="37"/>
                    <a:pt x="0" y="50"/>
                  </a:cubicBezTo>
                  <a:cubicBezTo>
                    <a:pt x="5" y="36"/>
                    <a:pt x="12" y="25"/>
                    <a:pt x="29" y="24"/>
                  </a:cubicBezTo>
                  <a:cubicBezTo>
                    <a:pt x="66" y="22"/>
                    <a:pt x="117" y="0"/>
                    <a:pt x="149" y="21"/>
                  </a:cubicBezTo>
                  <a:cubicBezTo>
                    <a:pt x="146" y="10"/>
                    <a:pt x="142" y="6"/>
                    <a:pt x="133" y="5"/>
                  </a:cubicBezTo>
                  <a:close/>
                </a:path>
              </a:pathLst>
            </a:custGeom>
            <a:solidFill>
              <a:srgbClr val="D8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Oval 297"/>
            <p:cNvSpPr>
              <a:spLocks noChangeArrowheads="1"/>
            </p:cNvSpPr>
            <p:nvPr/>
          </p:nvSpPr>
          <p:spPr bwMode="auto">
            <a:xfrm>
              <a:off x="3357564" y="3854450"/>
              <a:ext cx="80963" cy="79375"/>
            </a:xfrm>
            <a:prstGeom prst="ellipse">
              <a:avLst/>
            </a:prstGeom>
            <a:solidFill>
              <a:srgbClr val="8917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Oval 298"/>
            <p:cNvSpPr>
              <a:spLocks noChangeArrowheads="1"/>
            </p:cNvSpPr>
            <p:nvPr/>
          </p:nvSpPr>
          <p:spPr bwMode="auto">
            <a:xfrm>
              <a:off x="3367089" y="3857625"/>
              <a:ext cx="66675" cy="68263"/>
            </a:xfrm>
            <a:prstGeom prst="ellipse">
              <a:avLst/>
            </a:prstGeom>
            <a:solidFill>
              <a:srgbClr val="B227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Oval 299"/>
            <p:cNvSpPr>
              <a:spLocks noChangeArrowheads="1"/>
            </p:cNvSpPr>
            <p:nvPr/>
          </p:nvSpPr>
          <p:spPr bwMode="auto">
            <a:xfrm>
              <a:off x="3370264" y="3959225"/>
              <a:ext cx="61913" cy="60325"/>
            </a:xfrm>
            <a:prstGeom prst="ellipse">
              <a:avLst/>
            </a:prstGeom>
            <a:solidFill>
              <a:srgbClr val="8917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Oval 300"/>
            <p:cNvSpPr>
              <a:spLocks noChangeArrowheads="1"/>
            </p:cNvSpPr>
            <p:nvPr/>
          </p:nvSpPr>
          <p:spPr bwMode="auto">
            <a:xfrm>
              <a:off x="3381376" y="3962400"/>
              <a:ext cx="49213" cy="52388"/>
            </a:xfrm>
            <a:prstGeom prst="ellipse">
              <a:avLst/>
            </a:prstGeom>
            <a:solidFill>
              <a:srgbClr val="B227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301"/>
            <p:cNvSpPr>
              <a:spLocks/>
            </p:cNvSpPr>
            <p:nvPr/>
          </p:nvSpPr>
          <p:spPr bwMode="auto">
            <a:xfrm>
              <a:off x="3502026" y="3863975"/>
              <a:ext cx="90488" cy="36513"/>
            </a:xfrm>
            <a:custGeom>
              <a:avLst/>
              <a:gdLst>
                <a:gd name="T0" fmla="*/ 53 w 53"/>
                <a:gd name="T1" fmla="*/ 10 h 21"/>
                <a:gd name="T2" fmla="*/ 43 w 53"/>
                <a:gd name="T3" fmla="*/ 20 h 21"/>
                <a:gd name="T4" fmla="*/ 10 w 53"/>
                <a:gd name="T5" fmla="*/ 21 h 21"/>
                <a:gd name="T6" fmla="*/ 0 w 53"/>
                <a:gd name="T7" fmla="*/ 11 h 21"/>
                <a:gd name="T8" fmla="*/ 0 w 53"/>
                <a:gd name="T9" fmla="*/ 11 h 21"/>
                <a:gd name="T10" fmla="*/ 9 w 53"/>
                <a:gd name="T11" fmla="*/ 1 h 21"/>
                <a:gd name="T12" fmla="*/ 43 w 53"/>
                <a:gd name="T13" fmla="*/ 1 h 21"/>
                <a:gd name="T14" fmla="*/ 53 w 53"/>
                <a:gd name="T15" fmla="*/ 1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21">
                  <a:moveTo>
                    <a:pt x="53" y="10"/>
                  </a:moveTo>
                  <a:cubicBezTo>
                    <a:pt x="53" y="15"/>
                    <a:pt x="49" y="20"/>
                    <a:pt x="43" y="20"/>
                  </a:cubicBezTo>
                  <a:cubicBezTo>
                    <a:pt x="10" y="21"/>
                    <a:pt x="10" y="21"/>
                    <a:pt x="10" y="21"/>
                  </a:cubicBezTo>
                  <a:cubicBezTo>
                    <a:pt x="4" y="21"/>
                    <a:pt x="0" y="17"/>
                    <a:pt x="0" y="11"/>
                  </a:cubicBezTo>
                  <a:cubicBezTo>
                    <a:pt x="0" y="11"/>
                    <a:pt x="0" y="11"/>
                    <a:pt x="0" y="11"/>
                  </a:cubicBezTo>
                  <a:cubicBezTo>
                    <a:pt x="0" y="6"/>
                    <a:pt x="4" y="2"/>
                    <a:pt x="9" y="1"/>
                  </a:cubicBezTo>
                  <a:cubicBezTo>
                    <a:pt x="43" y="1"/>
                    <a:pt x="43" y="1"/>
                    <a:pt x="43" y="1"/>
                  </a:cubicBezTo>
                  <a:cubicBezTo>
                    <a:pt x="48" y="0"/>
                    <a:pt x="52" y="5"/>
                    <a:pt x="53" y="10"/>
                  </a:cubicBezTo>
                  <a:close/>
                </a:path>
              </a:pathLst>
            </a:custGeom>
            <a:solidFill>
              <a:srgbClr val="B227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302"/>
            <p:cNvSpPr>
              <a:spLocks/>
            </p:cNvSpPr>
            <p:nvPr/>
          </p:nvSpPr>
          <p:spPr bwMode="auto">
            <a:xfrm>
              <a:off x="3502026" y="3927475"/>
              <a:ext cx="90488" cy="34925"/>
            </a:xfrm>
            <a:custGeom>
              <a:avLst/>
              <a:gdLst>
                <a:gd name="T0" fmla="*/ 53 w 53"/>
                <a:gd name="T1" fmla="*/ 9 h 20"/>
                <a:gd name="T2" fmla="*/ 44 w 53"/>
                <a:gd name="T3" fmla="*/ 19 h 20"/>
                <a:gd name="T4" fmla="*/ 10 w 53"/>
                <a:gd name="T5" fmla="*/ 20 h 20"/>
                <a:gd name="T6" fmla="*/ 1 w 53"/>
                <a:gd name="T7" fmla="*/ 11 h 20"/>
                <a:gd name="T8" fmla="*/ 1 w 53"/>
                <a:gd name="T9" fmla="*/ 11 h 20"/>
                <a:gd name="T10" fmla="*/ 10 w 53"/>
                <a:gd name="T11" fmla="*/ 1 h 20"/>
                <a:gd name="T12" fmla="*/ 43 w 53"/>
                <a:gd name="T13" fmla="*/ 0 h 20"/>
                <a:gd name="T14" fmla="*/ 53 w 53"/>
                <a:gd name="T15" fmla="*/ 9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20">
                  <a:moveTo>
                    <a:pt x="53" y="9"/>
                  </a:moveTo>
                  <a:cubicBezTo>
                    <a:pt x="53" y="15"/>
                    <a:pt x="49" y="19"/>
                    <a:pt x="44" y="19"/>
                  </a:cubicBezTo>
                  <a:cubicBezTo>
                    <a:pt x="10" y="20"/>
                    <a:pt x="10" y="20"/>
                    <a:pt x="10" y="20"/>
                  </a:cubicBezTo>
                  <a:cubicBezTo>
                    <a:pt x="5" y="20"/>
                    <a:pt x="1" y="16"/>
                    <a:pt x="1" y="11"/>
                  </a:cubicBezTo>
                  <a:cubicBezTo>
                    <a:pt x="1" y="11"/>
                    <a:pt x="1" y="11"/>
                    <a:pt x="1" y="11"/>
                  </a:cubicBezTo>
                  <a:cubicBezTo>
                    <a:pt x="0" y="5"/>
                    <a:pt x="5" y="1"/>
                    <a:pt x="10" y="1"/>
                  </a:cubicBezTo>
                  <a:cubicBezTo>
                    <a:pt x="43" y="0"/>
                    <a:pt x="43" y="0"/>
                    <a:pt x="43" y="0"/>
                  </a:cubicBezTo>
                  <a:cubicBezTo>
                    <a:pt x="49" y="0"/>
                    <a:pt x="53" y="4"/>
                    <a:pt x="53" y="9"/>
                  </a:cubicBezTo>
                  <a:close/>
                </a:path>
              </a:pathLst>
            </a:custGeom>
            <a:solidFill>
              <a:srgbClr val="6D6E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303"/>
            <p:cNvSpPr>
              <a:spLocks/>
            </p:cNvSpPr>
            <p:nvPr/>
          </p:nvSpPr>
          <p:spPr bwMode="auto">
            <a:xfrm>
              <a:off x="3036889" y="3736975"/>
              <a:ext cx="152400" cy="269875"/>
            </a:xfrm>
            <a:custGeom>
              <a:avLst/>
              <a:gdLst>
                <a:gd name="T0" fmla="*/ 33 w 88"/>
                <a:gd name="T1" fmla="*/ 4 h 157"/>
                <a:gd name="T2" fmla="*/ 1 w 88"/>
                <a:gd name="T3" fmla="*/ 36 h 157"/>
                <a:gd name="T4" fmla="*/ 41 w 88"/>
                <a:gd name="T5" fmla="*/ 85 h 157"/>
                <a:gd name="T6" fmla="*/ 32 w 88"/>
                <a:gd name="T7" fmla="*/ 144 h 157"/>
                <a:gd name="T8" fmla="*/ 56 w 88"/>
                <a:gd name="T9" fmla="*/ 150 h 157"/>
                <a:gd name="T10" fmla="*/ 86 w 88"/>
                <a:gd name="T11" fmla="*/ 66 h 157"/>
                <a:gd name="T12" fmla="*/ 33 w 88"/>
                <a:gd name="T13" fmla="*/ 4 h 157"/>
              </a:gdLst>
              <a:ahLst/>
              <a:cxnLst>
                <a:cxn ang="0">
                  <a:pos x="T0" y="T1"/>
                </a:cxn>
                <a:cxn ang="0">
                  <a:pos x="T2" y="T3"/>
                </a:cxn>
                <a:cxn ang="0">
                  <a:pos x="T4" y="T5"/>
                </a:cxn>
                <a:cxn ang="0">
                  <a:pos x="T6" y="T7"/>
                </a:cxn>
                <a:cxn ang="0">
                  <a:pos x="T8" y="T9"/>
                </a:cxn>
                <a:cxn ang="0">
                  <a:pos x="T10" y="T11"/>
                </a:cxn>
                <a:cxn ang="0">
                  <a:pos x="T12" y="T13"/>
                </a:cxn>
              </a:cxnLst>
              <a:rect l="0" t="0" r="r" b="b"/>
              <a:pathLst>
                <a:path w="88" h="157">
                  <a:moveTo>
                    <a:pt x="33" y="4"/>
                  </a:moveTo>
                  <a:cubicBezTo>
                    <a:pt x="19" y="5"/>
                    <a:pt x="2" y="24"/>
                    <a:pt x="1" y="36"/>
                  </a:cubicBezTo>
                  <a:cubicBezTo>
                    <a:pt x="0" y="48"/>
                    <a:pt x="39" y="56"/>
                    <a:pt x="41" y="85"/>
                  </a:cubicBezTo>
                  <a:cubicBezTo>
                    <a:pt x="44" y="114"/>
                    <a:pt x="36" y="138"/>
                    <a:pt x="32" y="144"/>
                  </a:cubicBezTo>
                  <a:cubicBezTo>
                    <a:pt x="28" y="150"/>
                    <a:pt x="47" y="157"/>
                    <a:pt x="56" y="150"/>
                  </a:cubicBezTo>
                  <a:cubicBezTo>
                    <a:pt x="64" y="142"/>
                    <a:pt x="88" y="117"/>
                    <a:pt x="86" y="66"/>
                  </a:cubicBezTo>
                  <a:cubicBezTo>
                    <a:pt x="86" y="44"/>
                    <a:pt x="74" y="0"/>
                    <a:pt x="33" y="4"/>
                  </a:cubicBezTo>
                  <a:close/>
                </a:path>
              </a:pathLst>
            </a:custGeom>
            <a:solidFill>
              <a:srgbClr val="787C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304"/>
            <p:cNvSpPr>
              <a:spLocks/>
            </p:cNvSpPr>
            <p:nvPr/>
          </p:nvSpPr>
          <p:spPr bwMode="auto">
            <a:xfrm>
              <a:off x="3086101" y="3825875"/>
              <a:ext cx="103188" cy="180975"/>
            </a:xfrm>
            <a:custGeom>
              <a:avLst/>
              <a:gdLst>
                <a:gd name="T0" fmla="*/ 57 w 60"/>
                <a:gd name="T1" fmla="*/ 0 h 105"/>
                <a:gd name="T2" fmla="*/ 44 w 60"/>
                <a:gd name="T3" fmla="*/ 4 h 105"/>
                <a:gd name="T4" fmla="*/ 16 w 60"/>
                <a:gd name="T5" fmla="*/ 53 h 105"/>
                <a:gd name="T6" fmla="*/ 14 w 60"/>
                <a:gd name="T7" fmla="*/ 54 h 105"/>
                <a:gd name="T8" fmla="*/ 4 w 60"/>
                <a:gd name="T9" fmla="*/ 92 h 105"/>
                <a:gd name="T10" fmla="*/ 28 w 60"/>
                <a:gd name="T11" fmla="*/ 98 h 105"/>
                <a:gd name="T12" fmla="*/ 58 w 60"/>
                <a:gd name="T13" fmla="*/ 14 h 105"/>
                <a:gd name="T14" fmla="*/ 57 w 60"/>
                <a:gd name="T15" fmla="*/ 0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105">
                  <a:moveTo>
                    <a:pt x="57" y="0"/>
                  </a:moveTo>
                  <a:cubicBezTo>
                    <a:pt x="53" y="1"/>
                    <a:pt x="48" y="2"/>
                    <a:pt x="44" y="4"/>
                  </a:cubicBezTo>
                  <a:cubicBezTo>
                    <a:pt x="24" y="16"/>
                    <a:pt x="30" y="42"/>
                    <a:pt x="16" y="53"/>
                  </a:cubicBezTo>
                  <a:cubicBezTo>
                    <a:pt x="15" y="54"/>
                    <a:pt x="15" y="54"/>
                    <a:pt x="14" y="54"/>
                  </a:cubicBezTo>
                  <a:cubicBezTo>
                    <a:pt x="12" y="73"/>
                    <a:pt x="7" y="88"/>
                    <a:pt x="4" y="92"/>
                  </a:cubicBezTo>
                  <a:cubicBezTo>
                    <a:pt x="0" y="98"/>
                    <a:pt x="19" y="105"/>
                    <a:pt x="28" y="98"/>
                  </a:cubicBezTo>
                  <a:cubicBezTo>
                    <a:pt x="36" y="90"/>
                    <a:pt x="60" y="65"/>
                    <a:pt x="58" y="14"/>
                  </a:cubicBezTo>
                  <a:cubicBezTo>
                    <a:pt x="58" y="10"/>
                    <a:pt x="58" y="5"/>
                    <a:pt x="57" y="0"/>
                  </a:cubicBezTo>
                  <a:close/>
                </a:path>
              </a:pathLst>
            </a:custGeom>
            <a:solidFill>
              <a:srgbClr val="5155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305"/>
            <p:cNvSpPr>
              <a:spLocks/>
            </p:cNvSpPr>
            <p:nvPr/>
          </p:nvSpPr>
          <p:spPr bwMode="auto">
            <a:xfrm>
              <a:off x="3051176" y="3748087"/>
              <a:ext cx="98425" cy="66675"/>
            </a:xfrm>
            <a:custGeom>
              <a:avLst/>
              <a:gdLst>
                <a:gd name="T0" fmla="*/ 57 w 57"/>
                <a:gd name="T1" fmla="*/ 15 h 38"/>
                <a:gd name="T2" fmla="*/ 26 w 57"/>
                <a:gd name="T3" fmla="*/ 1 h 38"/>
                <a:gd name="T4" fmla="*/ 0 w 57"/>
                <a:gd name="T5" fmla="*/ 27 h 38"/>
                <a:gd name="T6" fmla="*/ 9 w 57"/>
                <a:gd name="T7" fmla="*/ 38 h 38"/>
                <a:gd name="T8" fmla="*/ 57 w 57"/>
                <a:gd name="T9" fmla="*/ 15 h 38"/>
              </a:gdLst>
              <a:ahLst/>
              <a:cxnLst>
                <a:cxn ang="0">
                  <a:pos x="T0" y="T1"/>
                </a:cxn>
                <a:cxn ang="0">
                  <a:pos x="T2" y="T3"/>
                </a:cxn>
                <a:cxn ang="0">
                  <a:pos x="T4" y="T5"/>
                </a:cxn>
                <a:cxn ang="0">
                  <a:pos x="T6" y="T7"/>
                </a:cxn>
                <a:cxn ang="0">
                  <a:pos x="T8" y="T9"/>
                </a:cxn>
              </a:cxnLst>
              <a:rect l="0" t="0" r="r" b="b"/>
              <a:pathLst>
                <a:path w="57" h="38">
                  <a:moveTo>
                    <a:pt x="57" y="15"/>
                  </a:moveTo>
                  <a:cubicBezTo>
                    <a:pt x="50" y="6"/>
                    <a:pt x="40" y="0"/>
                    <a:pt x="26" y="1"/>
                  </a:cubicBezTo>
                  <a:cubicBezTo>
                    <a:pt x="15" y="2"/>
                    <a:pt x="1" y="17"/>
                    <a:pt x="0" y="27"/>
                  </a:cubicBezTo>
                  <a:cubicBezTo>
                    <a:pt x="0" y="31"/>
                    <a:pt x="4" y="34"/>
                    <a:pt x="9" y="38"/>
                  </a:cubicBezTo>
                  <a:cubicBezTo>
                    <a:pt x="13" y="16"/>
                    <a:pt x="33" y="5"/>
                    <a:pt x="57" y="15"/>
                  </a:cubicBezTo>
                  <a:close/>
                </a:path>
              </a:pathLst>
            </a:custGeom>
            <a:solidFill>
              <a:srgbClr val="AF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306"/>
            <p:cNvSpPr>
              <a:spLocks/>
            </p:cNvSpPr>
            <p:nvPr/>
          </p:nvSpPr>
          <p:spPr bwMode="auto">
            <a:xfrm>
              <a:off x="3122614" y="3836987"/>
              <a:ext cx="166688" cy="315913"/>
            </a:xfrm>
            <a:custGeom>
              <a:avLst/>
              <a:gdLst>
                <a:gd name="T0" fmla="*/ 7 w 96"/>
                <a:gd name="T1" fmla="*/ 75 h 183"/>
                <a:gd name="T2" fmla="*/ 21 w 96"/>
                <a:gd name="T3" fmla="*/ 5 h 183"/>
                <a:gd name="T4" fmla="*/ 44 w 96"/>
                <a:gd name="T5" fmla="*/ 28 h 183"/>
                <a:gd name="T6" fmla="*/ 41 w 96"/>
                <a:gd name="T7" fmla="*/ 66 h 183"/>
                <a:gd name="T8" fmla="*/ 85 w 96"/>
                <a:gd name="T9" fmla="*/ 71 h 183"/>
                <a:gd name="T10" fmla="*/ 81 w 96"/>
                <a:gd name="T11" fmla="*/ 93 h 183"/>
                <a:gd name="T12" fmla="*/ 94 w 96"/>
                <a:gd name="T13" fmla="*/ 108 h 183"/>
                <a:gd name="T14" fmla="*/ 83 w 96"/>
                <a:gd name="T15" fmla="*/ 123 h 183"/>
                <a:gd name="T16" fmla="*/ 95 w 96"/>
                <a:gd name="T17" fmla="*/ 138 h 183"/>
                <a:gd name="T18" fmla="*/ 80 w 96"/>
                <a:gd name="T19" fmla="*/ 152 h 183"/>
                <a:gd name="T20" fmla="*/ 86 w 96"/>
                <a:gd name="T21" fmla="*/ 172 h 183"/>
                <a:gd name="T22" fmla="*/ 52 w 96"/>
                <a:gd name="T23" fmla="*/ 181 h 183"/>
                <a:gd name="T24" fmla="*/ 41 w 96"/>
                <a:gd name="T25" fmla="*/ 122 h 183"/>
                <a:gd name="T26" fmla="*/ 7 w 96"/>
                <a:gd name="T27" fmla="*/ 75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183">
                  <a:moveTo>
                    <a:pt x="7" y="75"/>
                  </a:moveTo>
                  <a:cubicBezTo>
                    <a:pt x="7" y="75"/>
                    <a:pt x="8" y="10"/>
                    <a:pt x="21" y="5"/>
                  </a:cubicBezTo>
                  <a:cubicBezTo>
                    <a:pt x="33" y="0"/>
                    <a:pt x="44" y="12"/>
                    <a:pt x="44" y="28"/>
                  </a:cubicBezTo>
                  <a:cubicBezTo>
                    <a:pt x="45" y="39"/>
                    <a:pt x="35" y="60"/>
                    <a:pt x="41" y="66"/>
                  </a:cubicBezTo>
                  <a:cubicBezTo>
                    <a:pt x="46" y="73"/>
                    <a:pt x="80" y="61"/>
                    <a:pt x="85" y="71"/>
                  </a:cubicBezTo>
                  <a:cubicBezTo>
                    <a:pt x="90" y="81"/>
                    <a:pt x="87" y="90"/>
                    <a:pt x="81" y="93"/>
                  </a:cubicBezTo>
                  <a:cubicBezTo>
                    <a:pt x="81" y="93"/>
                    <a:pt x="92" y="97"/>
                    <a:pt x="94" y="108"/>
                  </a:cubicBezTo>
                  <a:cubicBezTo>
                    <a:pt x="95" y="119"/>
                    <a:pt x="83" y="123"/>
                    <a:pt x="83" y="123"/>
                  </a:cubicBezTo>
                  <a:cubicBezTo>
                    <a:pt x="83" y="123"/>
                    <a:pt x="96" y="128"/>
                    <a:pt x="95" y="138"/>
                  </a:cubicBezTo>
                  <a:cubicBezTo>
                    <a:pt x="95" y="147"/>
                    <a:pt x="80" y="152"/>
                    <a:pt x="80" y="152"/>
                  </a:cubicBezTo>
                  <a:cubicBezTo>
                    <a:pt x="80" y="152"/>
                    <a:pt x="93" y="166"/>
                    <a:pt x="86" y="172"/>
                  </a:cubicBezTo>
                  <a:cubicBezTo>
                    <a:pt x="78" y="178"/>
                    <a:pt x="56" y="183"/>
                    <a:pt x="52" y="181"/>
                  </a:cubicBezTo>
                  <a:cubicBezTo>
                    <a:pt x="49" y="179"/>
                    <a:pt x="52" y="148"/>
                    <a:pt x="41" y="122"/>
                  </a:cubicBezTo>
                  <a:cubicBezTo>
                    <a:pt x="30" y="96"/>
                    <a:pt x="0" y="76"/>
                    <a:pt x="7" y="75"/>
                  </a:cubicBez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307"/>
            <p:cNvSpPr>
              <a:spLocks/>
            </p:cNvSpPr>
            <p:nvPr/>
          </p:nvSpPr>
          <p:spPr bwMode="auto">
            <a:xfrm>
              <a:off x="3140076" y="3844925"/>
              <a:ext cx="53975" cy="82550"/>
            </a:xfrm>
            <a:custGeom>
              <a:avLst/>
              <a:gdLst>
                <a:gd name="T0" fmla="*/ 16 w 31"/>
                <a:gd name="T1" fmla="*/ 14 h 48"/>
                <a:gd name="T2" fmla="*/ 31 w 31"/>
                <a:gd name="T3" fmla="*/ 18 h 48"/>
                <a:gd name="T4" fmla="*/ 11 w 31"/>
                <a:gd name="T5" fmla="*/ 4 h 48"/>
                <a:gd name="T6" fmla="*/ 0 w 31"/>
                <a:gd name="T7" fmla="*/ 48 h 48"/>
                <a:gd name="T8" fmla="*/ 16 w 31"/>
                <a:gd name="T9" fmla="*/ 14 h 48"/>
              </a:gdLst>
              <a:ahLst/>
              <a:cxnLst>
                <a:cxn ang="0">
                  <a:pos x="T0" y="T1"/>
                </a:cxn>
                <a:cxn ang="0">
                  <a:pos x="T2" y="T3"/>
                </a:cxn>
                <a:cxn ang="0">
                  <a:pos x="T4" y="T5"/>
                </a:cxn>
                <a:cxn ang="0">
                  <a:pos x="T6" y="T7"/>
                </a:cxn>
                <a:cxn ang="0">
                  <a:pos x="T8" y="T9"/>
                </a:cxn>
              </a:cxnLst>
              <a:rect l="0" t="0" r="r" b="b"/>
              <a:pathLst>
                <a:path w="31" h="48">
                  <a:moveTo>
                    <a:pt x="16" y="14"/>
                  </a:moveTo>
                  <a:cubicBezTo>
                    <a:pt x="23" y="12"/>
                    <a:pt x="27" y="14"/>
                    <a:pt x="31" y="18"/>
                  </a:cubicBezTo>
                  <a:cubicBezTo>
                    <a:pt x="29" y="7"/>
                    <a:pt x="21" y="0"/>
                    <a:pt x="11" y="4"/>
                  </a:cubicBezTo>
                  <a:cubicBezTo>
                    <a:pt x="5" y="7"/>
                    <a:pt x="2" y="31"/>
                    <a:pt x="0" y="48"/>
                  </a:cubicBezTo>
                  <a:cubicBezTo>
                    <a:pt x="3" y="35"/>
                    <a:pt x="3" y="22"/>
                    <a:pt x="16" y="14"/>
                  </a:cubicBezTo>
                  <a:close/>
                </a:path>
              </a:pathLst>
            </a:custGeom>
            <a:solidFill>
              <a:srgbClr val="D8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308"/>
            <p:cNvSpPr>
              <a:spLocks/>
            </p:cNvSpPr>
            <p:nvPr/>
          </p:nvSpPr>
          <p:spPr bwMode="auto">
            <a:xfrm>
              <a:off x="3187701" y="3949700"/>
              <a:ext cx="79375" cy="30163"/>
            </a:xfrm>
            <a:custGeom>
              <a:avLst/>
              <a:gdLst>
                <a:gd name="T0" fmla="*/ 0 w 46"/>
                <a:gd name="T1" fmla="*/ 4 h 17"/>
                <a:gd name="T2" fmla="*/ 46 w 46"/>
                <a:gd name="T3" fmla="*/ 6 h 17"/>
                <a:gd name="T4" fmla="*/ 6 w 46"/>
                <a:gd name="T5" fmla="*/ 5 h 17"/>
                <a:gd name="T6" fmla="*/ 0 w 46"/>
                <a:gd name="T7" fmla="*/ 4 h 17"/>
              </a:gdLst>
              <a:ahLst/>
              <a:cxnLst>
                <a:cxn ang="0">
                  <a:pos x="T0" y="T1"/>
                </a:cxn>
                <a:cxn ang="0">
                  <a:pos x="T2" y="T3"/>
                </a:cxn>
                <a:cxn ang="0">
                  <a:pos x="T4" y="T5"/>
                </a:cxn>
                <a:cxn ang="0">
                  <a:pos x="T6" y="T7"/>
                </a:cxn>
              </a:cxnLst>
              <a:rect l="0" t="0" r="r" b="b"/>
              <a:pathLst>
                <a:path w="46" h="17">
                  <a:moveTo>
                    <a:pt x="0" y="4"/>
                  </a:moveTo>
                  <a:cubicBezTo>
                    <a:pt x="13" y="17"/>
                    <a:pt x="33" y="15"/>
                    <a:pt x="46" y="6"/>
                  </a:cubicBezTo>
                  <a:cubicBezTo>
                    <a:pt x="38" y="0"/>
                    <a:pt x="14" y="7"/>
                    <a:pt x="6" y="5"/>
                  </a:cubicBezTo>
                  <a:cubicBezTo>
                    <a:pt x="4" y="5"/>
                    <a:pt x="3" y="5"/>
                    <a:pt x="0" y="4"/>
                  </a:cubicBezTo>
                  <a:close/>
                </a:path>
              </a:pathLst>
            </a:custGeom>
            <a:solidFill>
              <a:srgbClr val="D8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309"/>
            <p:cNvSpPr>
              <a:spLocks/>
            </p:cNvSpPr>
            <p:nvPr/>
          </p:nvSpPr>
          <p:spPr bwMode="auto">
            <a:xfrm>
              <a:off x="3195639" y="4002087"/>
              <a:ext cx="79375" cy="30163"/>
            </a:xfrm>
            <a:custGeom>
              <a:avLst/>
              <a:gdLst>
                <a:gd name="T0" fmla="*/ 0 w 46"/>
                <a:gd name="T1" fmla="*/ 4 h 17"/>
                <a:gd name="T2" fmla="*/ 46 w 46"/>
                <a:gd name="T3" fmla="*/ 6 h 17"/>
                <a:gd name="T4" fmla="*/ 5 w 46"/>
                <a:gd name="T5" fmla="*/ 5 h 17"/>
                <a:gd name="T6" fmla="*/ 0 w 46"/>
                <a:gd name="T7" fmla="*/ 4 h 17"/>
              </a:gdLst>
              <a:ahLst/>
              <a:cxnLst>
                <a:cxn ang="0">
                  <a:pos x="T0" y="T1"/>
                </a:cxn>
                <a:cxn ang="0">
                  <a:pos x="T2" y="T3"/>
                </a:cxn>
                <a:cxn ang="0">
                  <a:pos x="T4" y="T5"/>
                </a:cxn>
                <a:cxn ang="0">
                  <a:pos x="T6" y="T7"/>
                </a:cxn>
              </a:cxnLst>
              <a:rect l="0" t="0" r="r" b="b"/>
              <a:pathLst>
                <a:path w="46" h="17">
                  <a:moveTo>
                    <a:pt x="0" y="4"/>
                  </a:moveTo>
                  <a:cubicBezTo>
                    <a:pt x="13" y="17"/>
                    <a:pt x="32" y="15"/>
                    <a:pt x="46" y="6"/>
                  </a:cubicBezTo>
                  <a:cubicBezTo>
                    <a:pt x="38" y="0"/>
                    <a:pt x="14" y="7"/>
                    <a:pt x="5" y="5"/>
                  </a:cubicBezTo>
                  <a:cubicBezTo>
                    <a:pt x="4" y="5"/>
                    <a:pt x="2" y="5"/>
                    <a:pt x="0" y="4"/>
                  </a:cubicBezTo>
                  <a:close/>
                </a:path>
              </a:pathLst>
            </a:custGeom>
            <a:solidFill>
              <a:srgbClr val="D8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310"/>
            <p:cNvSpPr>
              <a:spLocks/>
            </p:cNvSpPr>
            <p:nvPr/>
          </p:nvSpPr>
          <p:spPr bwMode="auto">
            <a:xfrm>
              <a:off x="3240089" y="4105275"/>
              <a:ext cx="33338" cy="28575"/>
            </a:xfrm>
            <a:custGeom>
              <a:avLst/>
              <a:gdLst>
                <a:gd name="T0" fmla="*/ 13 w 19"/>
                <a:gd name="T1" fmla="*/ 16 h 16"/>
                <a:gd name="T2" fmla="*/ 15 w 19"/>
                <a:gd name="T3" fmla="*/ 15 h 16"/>
                <a:gd name="T4" fmla="*/ 12 w 19"/>
                <a:gd name="T5" fmla="*/ 0 h 16"/>
                <a:gd name="T6" fmla="*/ 0 w 19"/>
                <a:gd name="T7" fmla="*/ 4 h 16"/>
                <a:gd name="T8" fmla="*/ 13 w 19"/>
                <a:gd name="T9" fmla="*/ 16 h 16"/>
              </a:gdLst>
              <a:ahLst/>
              <a:cxnLst>
                <a:cxn ang="0">
                  <a:pos x="T0" y="T1"/>
                </a:cxn>
                <a:cxn ang="0">
                  <a:pos x="T2" y="T3"/>
                </a:cxn>
                <a:cxn ang="0">
                  <a:pos x="T4" y="T5"/>
                </a:cxn>
                <a:cxn ang="0">
                  <a:pos x="T6" y="T7"/>
                </a:cxn>
                <a:cxn ang="0">
                  <a:pos x="T8" y="T9"/>
                </a:cxn>
              </a:cxnLst>
              <a:rect l="0" t="0" r="r" b="b"/>
              <a:pathLst>
                <a:path w="19" h="16">
                  <a:moveTo>
                    <a:pt x="13" y="16"/>
                  </a:moveTo>
                  <a:cubicBezTo>
                    <a:pt x="14" y="15"/>
                    <a:pt x="14" y="15"/>
                    <a:pt x="15" y="15"/>
                  </a:cubicBezTo>
                  <a:cubicBezTo>
                    <a:pt x="19" y="11"/>
                    <a:pt x="15" y="4"/>
                    <a:pt x="12" y="0"/>
                  </a:cubicBezTo>
                  <a:cubicBezTo>
                    <a:pt x="8" y="1"/>
                    <a:pt x="4" y="0"/>
                    <a:pt x="0" y="4"/>
                  </a:cubicBezTo>
                  <a:cubicBezTo>
                    <a:pt x="8" y="2"/>
                    <a:pt x="16" y="9"/>
                    <a:pt x="13" y="16"/>
                  </a:cubicBezTo>
                  <a:close/>
                </a:path>
              </a:pathLst>
            </a:custGeom>
            <a:solidFill>
              <a:srgbClr val="D8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311"/>
            <p:cNvSpPr>
              <a:spLocks/>
            </p:cNvSpPr>
            <p:nvPr/>
          </p:nvSpPr>
          <p:spPr bwMode="auto">
            <a:xfrm>
              <a:off x="3240089" y="4057650"/>
              <a:ext cx="42863" cy="34925"/>
            </a:xfrm>
            <a:custGeom>
              <a:avLst/>
              <a:gdLst>
                <a:gd name="T0" fmla="*/ 24 w 24"/>
                <a:gd name="T1" fmla="*/ 10 h 20"/>
                <a:gd name="T2" fmla="*/ 18 w 24"/>
                <a:gd name="T3" fmla="*/ 0 h 20"/>
                <a:gd name="T4" fmla="*/ 0 w 24"/>
                <a:gd name="T5" fmla="*/ 4 h 20"/>
                <a:gd name="T6" fmla="*/ 16 w 24"/>
                <a:gd name="T7" fmla="*/ 20 h 20"/>
                <a:gd name="T8" fmla="*/ 24 w 24"/>
                <a:gd name="T9" fmla="*/ 10 h 20"/>
              </a:gdLst>
              <a:ahLst/>
              <a:cxnLst>
                <a:cxn ang="0">
                  <a:pos x="T0" y="T1"/>
                </a:cxn>
                <a:cxn ang="0">
                  <a:pos x="T2" y="T3"/>
                </a:cxn>
                <a:cxn ang="0">
                  <a:pos x="T4" y="T5"/>
                </a:cxn>
                <a:cxn ang="0">
                  <a:pos x="T6" y="T7"/>
                </a:cxn>
                <a:cxn ang="0">
                  <a:pos x="T8" y="T9"/>
                </a:cxn>
              </a:cxnLst>
              <a:rect l="0" t="0" r="r" b="b"/>
              <a:pathLst>
                <a:path w="24" h="20">
                  <a:moveTo>
                    <a:pt x="24" y="10"/>
                  </a:moveTo>
                  <a:cubicBezTo>
                    <a:pt x="24" y="5"/>
                    <a:pt x="21" y="2"/>
                    <a:pt x="18" y="0"/>
                  </a:cubicBezTo>
                  <a:cubicBezTo>
                    <a:pt x="11" y="0"/>
                    <a:pt x="5" y="0"/>
                    <a:pt x="0" y="4"/>
                  </a:cubicBezTo>
                  <a:cubicBezTo>
                    <a:pt x="13" y="2"/>
                    <a:pt x="18" y="10"/>
                    <a:pt x="16" y="20"/>
                  </a:cubicBezTo>
                  <a:cubicBezTo>
                    <a:pt x="19" y="18"/>
                    <a:pt x="23" y="14"/>
                    <a:pt x="24" y="10"/>
                  </a:cubicBezTo>
                  <a:close/>
                </a:path>
              </a:pathLst>
            </a:custGeom>
            <a:solidFill>
              <a:srgbClr val="D8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312"/>
            <p:cNvSpPr>
              <a:spLocks noEditPoints="1"/>
            </p:cNvSpPr>
            <p:nvPr/>
          </p:nvSpPr>
          <p:spPr bwMode="auto">
            <a:xfrm>
              <a:off x="3132139" y="3840162"/>
              <a:ext cx="158750" cy="315913"/>
            </a:xfrm>
            <a:custGeom>
              <a:avLst/>
              <a:gdLst>
                <a:gd name="T0" fmla="*/ 15 w 92"/>
                <a:gd name="T1" fmla="*/ 2 h 183"/>
                <a:gd name="T2" fmla="*/ 1 w 92"/>
                <a:gd name="T3" fmla="*/ 72 h 183"/>
                <a:gd name="T4" fmla="*/ 0 w 92"/>
                <a:gd name="T5" fmla="*/ 73 h 183"/>
                <a:gd name="T6" fmla="*/ 0 w 92"/>
                <a:gd name="T7" fmla="*/ 74 h 183"/>
                <a:gd name="T8" fmla="*/ 8 w 92"/>
                <a:gd name="T9" fmla="*/ 84 h 183"/>
                <a:gd name="T10" fmla="*/ 35 w 92"/>
                <a:gd name="T11" fmla="*/ 121 h 183"/>
                <a:gd name="T12" fmla="*/ 44 w 92"/>
                <a:gd name="T13" fmla="*/ 167 h 183"/>
                <a:gd name="T14" fmla="*/ 47 w 92"/>
                <a:gd name="T15" fmla="*/ 180 h 183"/>
                <a:gd name="T16" fmla="*/ 81 w 92"/>
                <a:gd name="T17" fmla="*/ 171 h 183"/>
                <a:gd name="T18" fmla="*/ 84 w 92"/>
                <a:gd name="T19" fmla="*/ 165 h 183"/>
                <a:gd name="T20" fmla="*/ 84 w 92"/>
                <a:gd name="T21" fmla="*/ 165 h 183"/>
                <a:gd name="T22" fmla="*/ 77 w 92"/>
                <a:gd name="T23" fmla="*/ 150 h 183"/>
                <a:gd name="T24" fmla="*/ 92 w 92"/>
                <a:gd name="T25" fmla="*/ 136 h 183"/>
                <a:gd name="T26" fmla="*/ 92 w 92"/>
                <a:gd name="T27" fmla="*/ 135 h 183"/>
                <a:gd name="T28" fmla="*/ 81 w 92"/>
                <a:gd name="T29" fmla="*/ 121 h 183"/>
                <a:gd name="T30" fmla="*/ 90 w 92"/>
                <a:gd name="T31" fmla="*/ 108 h 183"/>
                <a:gd name="T32" fmla="*/ 90 w 92"/>
                <a:gd name="T33" fmla="*/ 106 h 183"/>
                <a:gd name="T34" fmla="*/ 78 w 92"/>
                <a:gd name="T35" fmla="*/ 90 h 183"/>
                <a:gd name="T36" fmla="*/ 83 w 92"/>
                <a:gd name="T37" fmla="*/ 85 h 183"/>
                <a:gd name="T38" fmla="*/ 84 w 92"/>
                <a:gd name="T39" fmla="*/ 79 h 183"/>
                <a:gd name="T40" fmla="*/ 81 w 92"/>
                <a:gd name="T41" fmla="*/ 69 h 183"/>
                <a:gd name="T42" fmla="*/ 55 w 92"/>
                <a:gd name="T43" fmla="*/ 65 h 183"/>
                <a:gd name="T44" fmla="*/ 36 w 92"/>
                <a:gd name="T45" fmla="*/ 64 h 183"/>
                <a:gd name="T46" fmla="*/ 38 w 92"/>
                <a:gd name="T47" fmla="*/ 42 h 183"/>
                <a:gd name="T48" fmla="*/ 41 w 92"/>
                <a:gd name="T49" fmla="*/ 26 h 183"/>
                <a:gd name="T50" fmla="*/ 30 w 92"/>
                <a:gd name="T51" fmla="*/ 3 h 183"/>
                <a:gd name="T52" fmla="*/ 15 w 92"/>
                <a:gd name="T53" fmla="*/ 2 h 183"/>
                <a:gd name="T54" fmla="*/ 48 w 92"/>
                <a:gd name="T55" fmla="*/ 178 h 183"/>
                <a:gd name="T56" fmla="*/ 46 w 92"/>
                <a:gd name="T57" fmla="*/ 166 h 183"/>
                <a:gd name="T58" fmla="*/ 37 w 92"/>
                <a:gd name="T59" fmla="*/ 120 h 183"/>
                <a:gd name="T60" fmla="*/ 10 w 92"/>
                <a:gd name="T61" fmla="*/ 83 h 183"/>
                <a:gd name="T62" fmla="*/ 2 w 92"/>
                <a:gd name="T63" fmla="*/ 74 h 183"/>
                <a:gd name="T64" fmla="*/ 3 w 92"/>
                <a:gd name="T65" fmla="*/ 73 h 183"/>
                <a:gd name="T66" fmla="*/ 16 w 92"/>
                <a:gd name="T67" fmla="*/ 4 h 183"/>
                <a:gd name="T68" fmla="*/ 29 w 92"/>
                <a:gd name="T69" fmla="*/ 5 h 183"/>
                <a:gd name="T70" fmla="*/ 38 w 92"/>
                <a:gd name="T71" fmla="*/ 26 h 183"/>
                <a:gd name="T72" fmla="*/ 36 w 92"/>
                <a:gd name="T73" fmla="*/ 42 h 183"/>
                <a:gd name="T74" fmla="*/ 35 w 92"/>
                <a:gd name="T75" fmla="*/ 65 h 183"/>
                <a:gd name="T76" fmla="*/ 55 w 92"/>
                <a:gd name="T77" fmla="*/ 67 h 183"/>
                <a:gd name="T78" fmla="*/ 79 w 92"/>
                <a:gd name="T79" fmla="*/ 70 h 183"/>
                <a:gd name="T80" fmla="*/ 81 w 92"/>
                <a:gd name="T81" fmla="*/ 84 h 183"/>
                <a:gd name="T82" fmla="*/ 75 w 92"/>
                <a:gd name="T83" fmla="*/ 90 h 183"/>
                <a:gd name="T84" fmla="*/ 75 w 92"/>
                <a:gd name="T85" fmla="*/ 90 h 183"/>
                <a:gd name="T86" fmla="*/ 75 w 92"/>
                <a:gd name="T87" fmla="*/ 91 h 183"/>
                <a:gd name="T88" fmla="*/ 88 w 92"/>
                <a:gd name="T89" fmla="*/ 106 h 183"/>
                <a:gd name="T90" fmla="*/ 78 w 92"/>
                <a:gd name="T91" fmla="*/ 120 h 183"/>
                <a:gd name="T92" fmla="*/ 77 w 92"/>
                <a:gd name="T93" fmla="*/ 121 h 183"/>
                <a:gd name="T94" fmla="*/ 78 w 92"/>
                <a:gd name="T95" fmla="*/ 122 h 183"/>
                <a:gd name="T96" fmla="*/ 89 w 92"/>
                <a:gd name="T97" fmla="*/ 135 h 183"/>
                <a:gd name="T98" fmla="*/ 75 w 92"/>
                <a:gd name="T99" fmla="*/ 149 h 183"/>
                <a:gd name="T100" fmla="*/ 74 w 92"/>
                <a:gd name="T101" fmla="*/ 150 h 183"/>
                <a:gd name="T102" fmla="*/ 74 w 92"/>
                <a:gd name="T103" fmla="*/ 151 h 183"/>
                <a:gd name="T104" fmla="*/ 82 w 92"/>
                <a:gd name="T105" fmla="*/ 165 h 183"/>
                <a:gd name="T106" fmla="*/ 80 w 92"/>
                <a:gd name="T107" fmla="*/ 169 h 183"/>
                <a:gd name="T108" fmla="*/ 48 w 92"/>
                <a:gd name="T109" fmla="*/ 17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2" h="183">
                  <a:moveTo>
                    <a:pt x="15" y="2"/>
                  </a:moveTo>
                  <a:cubicBezTo>
                    <a:pt x="3" y="7"/>
                    <a:pt x="1" y="64"/>
                    <a:pt x="1" y="72"/>
                  </a:cubicBezTo>
                  <a:cubicBezTo>
                    <a:pt x="0" y="73"/>
                    <a:pt x="0" y="73"/>
                    <a:pt x="0" y="73"/>
                  </a:cubicBezTo>
                  <a:cubicBezTo>
                    <a:pt x="0" y="73"/>
                    <a:pt x="0" y="74"/>
                    <a:pt x="0" y="74"/>
                  </a:cubicBezTo>
                  <a:cubicBezTo>
                    <a:pt x="0" y="76"/>
                    <a:pt x="2" y="79"/>
                    <a:pt x="8" y="84"/>
                  </a:cubicBezTo>
                  <a:cubicBezTo>
                    <a:pt x="16" y="93"/>
                    <a:pt x="29" y="106"/>
                    <a:pt x="35" y="121"/>
                  </a:cubicBezTo>
                  <a:cubicBezTo>
                    <a:pt x="42" y="137"/>
                    <a:pt x="43" y="155"/>
                    <a:pt x="44" y="167"/>
                  </a:cubicBezTo>
                  <a:cubicBezTo>
                    <a:pt x="45" y="175"/>
                    <a:pt x="45" y="179"/>
                    <a:pt x="47" y="180"/>
                  </a:cubicBezTo>
                  <a:cubicBezTo>
                    <a:pt x="51" y="183"/>
                    <a:pt x="74" y="177"/>
                    <a:pt x="81" y="171"/>
                  </a:cubicBezTo>
                  <a:cubicBezTo>
                    <a:pt x="83" y="169"/>
                    <a:pt x="84" y="168"/>
                    <a:pt x="84" y="165"/>
                  </a:cubicBezTo>
                  <a:cubicBezTo>
                    <a:pt x="84" y="165"/>
                    <a:pt x="84" y="165"/>
                    <a:pt x="84" y="165"/>
                  </a:cubicBezTo>
                  <a:cubicBezTo>
                    <a:pt x="84" y="159"/>
                    <a:pt x="79" y="153"/>
                    <a:pt x="77" y="150"/>
                  </a:cubicBezTo>
                  <a:cubicBezTo>
                    <a:pt x="81" y="149"/>
                    <a:pt x="91" y="144"/>
                    <a:pt x="92" y="136"/>
                  </a:cubicBezTo>
                  <a:cubicBezTo>
                    <a:pt x="92" y="135"/>
                    <a:pt x="92" y="135"/>
                    <a:pt x="92" y="135"/>
                  </a:cubicBezTo>
                  <a:cubicBezTo>
                    <a:pt x="92" y="127"/>
                    <a:pt x="85" y="123"/>
                    <a:pt x="81" y="121"/>
                  </a:cubicBezTo>
                  <a:cubicBezTo>
                    <a:pt x="84" y="119"/>
                    <a:pt x="90" y="116"/>
                    <a:pt x="90" y="108"/>
                  </a:cubicBezTo>
                  <a:cubicBezTo>
                    <a:pt x="90" y="107"/>
                    <a:pt x="90" y="107"/>
                    <a:pt x="90" y="106"/>
                  </a:cubicBezTo>
                  <a:cubicBezTo>
                    <a:pt x="89" y="97"/>
                    <a:pt x="81" y="92"/>
                    <a:pt x="78" y="90"/>
                  </a:cubicBezTo>
                  <a:cubicBezTo>
                    <a:pt x="80" y="89"/>
                    <a:pt x="82" y="87"/>
                    <a:pt x="83" y="85"/>
                  </a:cubicBezTo>
                  <a:cubicBezTo>
                    <a:pt x="83" y="83"/>
                    <a:pt x="84" y="81"/>
                    <a:pt x="84" y="79"/>
                  </a:cubicBezTo>
                  <a:cubicBezTo>
                    <a:pt x="84" y="76"/>
                    <a:pt x="83" y="72"/>
                    <a:pt x="81" y="69"/>
                  </a:cubicBezTo>
                  <a:cubicBezTo>
                    <a:pt x="78" y="62"/>
                    <a:pt x="66" y="64"/>
                    <a:pt x="55" y="65"/>
                  </a:cubicBezTo>
                  <a:cubicBezTo>
                    <a:pt x="47" y="65"/>
                    <a:pt x="39" y="66"/>
                    <a:pt x="36" y="64"/>
                  </a:cubicBezTo>
                  <a:cubicBezTo>
                    <a:pt x="33" y="60"/>
                    <a:pt x="36" y="51"/>
                    <a:pt x="38" y="42"/>
                  </a:cubicBezTo>
                  <a:cubicBezTo>
                    <a:pt x="39" y="36"/>
                    <a:pt x="41" y="30"/>
                    <a:pt x="41" y="26"/>
                  </a:cubicBezTo>
                  <a:cubicBezTo>
                    <a:pt x="40" y="16"/>
                    <a:pt x="36" y="7"/>
                    <a:pt x="30" y="3"/>
                  </a:cubicBezTo>
                  <a:cubicBezTo>
                    <a:pt x="25" y="1"/>
                    <a:pt x="20" y="0"/>
                    <a:pt x="15" y="2"/>
                  </a:cubicBezTo>
                  <a:close/>
                  <a:moveTo>
                    <a:pt x="48" y="178"/>
                  </a:moveTo>
                  <a:cubicBezTo>
                    <a:pt x="47" y="178"/>
                    <a:pt x="47" y="172"/>
                    <a:pt x="46" y="166"/>
                  </a:cubicBezTo>
                  <a:cubicBezTo>
                    <a:pt x="45" y="154"/>
                    <a:pt x="44" y="136"/>
                    <a:pt x="37" y="120"/>
                  </a:cubicBezTo>
                  <a:cubicBezTo>
                    <a:pt x="30" y="105"/>
                    <a:pt x="18" y="92"/>
                    <a:pt x="10" y="83"/>
                  </a:cubicBezTo>
                  <a:cubicBezTo>
                    <a:pt x="6" y="79"/>
                    <a:pt x="2" y="75"/>
                    <a:pt x="2" y="74"/>
                  </a:cubicBezTo>
                  <a:cubicBezTo>
                    <a:pt x="2" y="74"/>
                    <a:pt x="3" y="73"/>
                    <a:pt x="3" y="73"/>
                  </a:cubicBezTo>
                  <a:cubicBezTo>
                    <a:pt x="3" y="55"/>
                    <a:pt x="6" y="8"/>
                    <a:pt x="16" y="4"/>
                  </a:cubicBezTo>
                  <a:cubicBezTo>
                    <a:pt x="21" y="2"/>
                    <a:pt x="25" y="3"/>
                    <a:pt x="29" y="5"/>
                  </a:cubicBezTo>
                  <a:cubicBezTo>
                    <a:pt x="34" y="9"/>
                    <a:pt x="38" y="17"/>
                    <a:pt x="38" y="26"/>
                  </a:cubicBezTo>
                  <a:cubicBezTo>
                    <a:pt x="39" y="30"/>
                    <a:pt x="37" y="36"/>
                    <a:pt x="36" y="42"/>
                  </a:cubicBezTo>
                  <a:cubicBezTo>
                    <a:pt x="33" y="52"/>
                    <a:pt x="31" y="61"/>
                    <a:pt x="35" y="65"/>
                  </a:cubicBezTo>
                  <a:cubicBezTo>
                    <a:pt x="38" y="68"/>
                    <a:pt x="46" y="68"/>
                    <a:pt x="55" y="67"/>
                  </a:cubicBezTo>
                  <a:cubicBezTo>
                    <a:pt x="65" y="66"/>
                    <a:pt x="77" y="65"/>
                    <a:pt x="79" y="70"/>
                  </a:cubicBezTo>
                  <a:cubicBezTo>
                    <a:pt x="82" y="75"/>
                    <a:pt x="82" y="80"/>
                    <a:pt x="81" y="84"/>
                  </a:cubicBezTo>
                  <a:cubicBezTo>
                    <a:pt x="80" y="87"/>
                    <a:pt x="78" y="89"/>
                    <a:pt x="75" y="90"/>
                  </a:cubicBezTo>
                  <a:cubicBezTo>
                    <a:pt x="75" y="90"/>
                    <a:pt x="75" y="90"/>
                    <a:pt x="75" y="90"/>
                  </a:cubicBezTo>
                  <a:cubicBezTo>
                    <a:pt x="75" y="91"/>
                    <a:pt x="75" y="91"/>
                    <a:pt x="75" y="91"/>
                  </a:cubicBezTo>
                  <a:cubicBezTo>
                    <a:pt x="75" y="92"/>
                    <a:pt x="86" y="96"/>
                    <a:pt x="88" y="106"/>
                  </a:cubicBezTo>
                  <a:cubicBezTo>
                    <a:pt x="89" y="117"/>
                    <a:pt x="79" y="120"/>
                    <a:pt x="78" y="120"/>
                  </a:cubicBezTo>
                  <a:cubicBezTo>
                    <a:pt x="78" y="120"/>
                    <a:pt x="77" y="121"/>
                    <a:pt x="77" y="121"/>
                  </a:cubicBezTo>
                  <a:cubicBezTo>
                    <a:pt x="77" y="122"/>
                    <a:pt x="78" y="122"/>
                    <a:pt x="78" y="122"/>
                  </a:cubicBezTo>
                  <a:cubicBezTo>
                    <a:pt x="78" y="122"/>
                    <a:pt x="90" y="127"/>
                    <a:pt x="89" y="135"/>
                  </a:cubicBezTo>
                  <a:cubicBezTo>
                    <a:pt x="89" y="144"/>
                    <a:pt x="75" y="149"/>
                    <a:pt x="75" y="149"/>
                  </a:cubicBezTo>
                  <a:cubicBezTo>
                    <a:pt x="74" y="149"/>
                    <a:pt x="74" y="149"/>
                    <a:pt x="74" y="150"/>
                  </a:cubicBezTo>
                  <a:cubicBezTo>
                    <a:pt x="74" y="150"/>
                    <a:pt x="74" y="150"/>
                    <a:pt x="74" y="151"/>
                  </a:cubicBezTo>
                  <a:cubicBezTo>
                    <a:pt x="74" y="151"/>
                    <a:pt x="82" y="159"/>
                    <a:pt x="82" y="165"/>
                  </a:cubicBezTo>
                  <a:cubicBezTo>
                    <a:pt x="82" y="167"/>
                    <a:pt x="81" y="168"/>
                    <a:pt x="80" y="169"/>
                  </a:cubicBezTo>
                  <a:cubicBezTo>
                    <a:pt x="72" y="176"/>
                    <a:pt x="50" y="180"/>
                    <a:pt x="48" y="178"/>
                  </a:cubicBezTo>
                  <a:close/>
                </a:path>
              </a:pathLst>
            </a:custGeom>
            <a:solidFill>
              <a:srgbClr val="9195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313"/>
            <p:cNvSpPr>
              <a:spLocks/>
            </p:cNvSpPr>
            <p:nvPr/>
          </p:nvSpPr>
          <p:spPr bwMode="auto">
            <a:xfrm>
              <a:off x="3206751" y="3994150"/>
              <a:ext cx="60325" cy="11113"/>
            </a:xfrm>
            <a:custGeom>
              <a:avLst/>
              <a:gdLst>
                <a:gd name="T0" fmla="*/ 33 w 35"/>
                <a:gd name="T1" fmla="*/ 0 h 7"/>
                <a:gd name="T2" fmla="*/ 1 w 35"/>
                <a:gd name="T3" fmla="*/ 5 h 7"/>
                <a:gd name="T4" fmla="*/ 0 w 35"/>
                <a:gd name="T5" fmla="*/ 6 h 7"/>
                <a:gd name="T6" fmla="*/ 1 w 35"/>
                <a:gd name="T7" fmla="*/ 7 h 7"/>
                <a:gd name="T8" fmla="*/ 34 w 35"/>
                <a:gd name="T9" fmla="*/ 2 h 7"/>
                <a:gd name="T10" fmla="*/ 35 w 35"/>
                <a:gd name="T11" fmla="*/ 1 h 7"/>
                <a:gd name="T12" fmla="*/ 33 w 3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35" h="7">
                  <a:moveTo>
                    <a:pt x="33" y="0"/>
                  </a:moveTo>
                  <a:cubicBezTo>
                    <a:pt x="24" y="4"/>
                    <a:pt x="2" y="5"/>
                    <a:pt x="1" y="5"/>
                  </a:cubicBezTo>
                  <a:cubicBezTo>
                    <a:pt x="1" y="5"/>
                    <a:pt x="0" y="6"/>
                    <a:pt x="0" y="6"/>
                  </a:cubicBezTo>
                  <a:cubicBezTo>
                    <a:pt x="0" y="7"/>
                    <a:pt x="1" y="7"/>
                    <a:pt x="1" y="7"/>
                  </a:cubicBezTo>
                  <a:cubicBezTo>
                    <a:pt x="2" y="7"/>
                    <a:pt x="24" y="6"/>
                    <a:pt x="34" y="2"/>
                  </a:cubicBezTo>
                  <a:cubicBezTo>
                    <a:pt x="35" y="2"/>
                    <a:pt x="35" y="1"/>
                    <a:pt x="35" y="1"/>
                  </a:cubicBezTo>
                  <a:cubicBezTo>
                    <a:pt x="34" y="0"/>
                    <a:pt x="34" y="0"/>
                    <a:pt x="33" y="0"/>
                  </a:cubicBezTo>
                  <a:close/>
                </a:path>
              </a:pathLst>
            </a:custGeom>
            <a:solidFill>
              <a:srgbClr val="9195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314"/>
            <p:cNvSpPr>
              <a:spLocks/>
            </p:cNvSpPr>
            <p:nvPr/>
          </p:nvSpPr>
          <p:spPr bwMode="auto">
            <a:xfrm>
              <a:off x="3211514" y="4046537"/>
              <a:ext cx="60325" cy="12700"/>
            </a:xfrm>
            <a:custGeom>
              <a:avLst/>
              <a:gdLst>
                <a:gd name="T0" fmla="*/ 33 w 35"/>
                <a:gd name="T1" fmla="*/ 0 h 7"/>
                <a:gd name="T2" fmla="*/ 1 w 35"/>
                <a:gd name="T3" fmla="*/ 5 h 7"/>
                <a:gd name="T4" fmla="*/ 0 w 35"/>
                <a:gd name="T5" fmla="*/ 6 h 7"/>
                <a:gd name="T6" fmla="*/ 1 w 35"/>
                <a:gd name="T7" fmla="*/ 7 h 7"/>
                <a:gd name="T8" fmla="*/ 34 w 35"/>
                <a:gd name="T9" fmla="*/ 2 h 7"/>
                <a:gd name="T10" fmla="*/ 34 w 35"/>
                <a:gd name="T11" fmla="*/ 0 h 7"/>
                <a:gd name="T12" fmla="*/ 33 w 3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35" h="7">
                  <a:moveTo>
                    <a:pt x="33" y="0"/>
                  </a:moveTo>
                  <a:cubicBezTo>
                    <a:pt x="24" y="4"/>
                    <a:pt x="1" y="5"/>
                    <a:pt x="1" y="5"/>
                  </a:cubicBezTo>
                  <a:cubicBezTo>
                    <a:pt x="1" y="5"/>
                    <a:pt x="0" y="5"/>
                    <a:pt x="0" y="6"/>
                  </a:cubicBezTo>
                  <a:cubicBezTo>
                    <a:pt x="0" y="6"/>
                    <a:pt x="1" y="7"/>
                    <a:pt x="1" y="7"/>
                  </a:cubicBezTo>
                  <a:cubicBezTo>
                    <a:pt x="2" y="7"/>
                    <a:pt x="24" y="6"/>
                    <a:pt x="34" y="2"/>
                  </a:cubicBezTo>
                  <a:cubicBezTo>
                    <a:pt x="34" y="2"/>
                    <a:pt x="35" y="1"/>
                    <a:pt x="34" y="0"/>
                  </a:cubicBezTo>
                  <a:cubicBezTo>
                    <a:pt x="34" y="0"/>
                    <a:pt x="34" y="0"/>
                    <a:pt x="33" y="0"/>
                  </a:cubicBezTo>
                  <a:close/>
                </a:path>
              </a:pathLst>
            </a:custGeom>
            <a:solidFill>
              <a:srgbClr val="9195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315"/>
            <p:cNvSpPr>
              <a:spLocks/>
            </p:cNvSpPr>
            <p:nvPr/>
          </p:nvSpPr>
          <p:spPr bwMode="auto">
            <a:xfrm>
              <a:off x="3206751" y="4097337"/>
              <a:ext cx="58738" cy="9525"/>
            </a:xfrm>
            <a:custGeom>
              <a:avLst/>
              <a:gdLst>
                <a:gd name="T0" fmla="*/ 33 w 34"/>
                <a:gd name="T1" fmla="*/ 0 h 6"/>
                <a:gd name="T2" fmla="*/ 1 w 34"/>
                <a:gd name="T3" fmla="*/ 4 h 6"/>
                <a:gd name="T4" fmla="*/ 0 w 34"/>
                <a:gd name="T5" fmla="*/ 5 h 6"/>
                <a:gd name="T6" fmla="*/ 1 w 34"/>
                <a:gd name="T7" fmla="*/ 6 h 6"/>
                <a:gd name="T8" fmla="*/ 34 w 34"/>
                <a:gd name="T9" fmla="*/ 2 h 6"/>
                <a:gd name="T10" fmla="*/ 34 w 34"/>
                <a:gd name="T11" fmla="*/ 0 h 6"/>
                <a:gd name="T12" fmla="*/ 33 w 3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4" h="6">
                  <a:moveTo>
                    <a:pt x="33" y="0"/>
                  </a:moveTo>
                  <a:cubicBezTo>
                    <a:pt x="23" y="3"/>
                    <a:pt x="1" y="4"/>
                    <a:pt x="1" y="4"/>
                  </a:cubicBezTo>
                  <a:cubicBezTo>
                    <a:pt x="0" y="4"/>
                    <a:pt x="0" y="4"/>
                    <a:pt x="0" y="5"/>
                  </a:cubicBezTo>
                  <a:cubicBezTo>
                    <a:pt x="0" y="5"/>
                    <a:pt x="0" y="6"/>
                    <a:pt x="1" y="6"/>
                  </a:cubicBezTo>
                  <a:cubicBezTo>
                    <a:pt x="2" y="6"/>
                    <a:pt x="24" y="6"/>
                    <a:pt x="34" y="2"/>
                  </a:cubicBezTo>
                  <a:cubicBezTo>
                    <a:pt x="34" y="1"/>
                    <a:pt x="34" y="1"/>
                    <a:pt x="34" y="0"/>
                  </a:cubicBezTo>
                  <a:cubicBezTo>
                    <a:pt x="34" y="0"/>
                    <a:pt x="33" y="0"/>
                    <a:pt x="33" y="0"/>
                  </a:cubicBezTo>
                  <a:close/>
                </a:path>
              </a:pathLst>
            </a:custGeom>
            <a:solidFill>
              <a:srgbClr val="9195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316"/>
            <p:cNvSpPr>
              <a:spLocks/>
            </p:cNvSpPr>
            <p:nvPr/>
          </p:nvSpPr>
          <p:spPr bwMode="auto">
            <a:xfrm>
              <a:off x="3089276" y="3946525"/>
              <a:ext cx="150813" cy="219075"/>
            </a:xfrm>
            <a:custGeom>
              <a:avLst/>
              <a:gdLst>
                <a:gd name="T0" fmla="*/ 23 w 88"/>
                <a:gd name="T1" fmla="*/ 103 h 127"/>
                <a:gd name="T2" fmla="*/ 77 w 88"/>
                <a:gd name="T3" fmla="*/ 118 h 127"/>
                <a:gd name="T4" fmla="*/ 83 w 88"/>
                <a:gd name="T5" fmla="*/ 65 h 127"/>
                <a:gd name="T6" fmla="*/ 54 w 88"/>
                <a:gd name="T7" fmla="*/ 1 h 127"/>
                <a:gd name="T8" fmla="*/ 10 w 88"/>
                <a:gd name="T9" fmla="*/ 16 h 127"/>
                <a:gd name="T10" fmla="*/ 23 w 88"/>
                <a:gd name="T11" fmla="*/ 103 h 127"/>
              </a:gdLst>
              <a:ahLst/>
              <a:cxnLst>
                <a:cxn ang="0">
                  <a:pos x="T0" y="T1"/>
                </a:cxn>
                <a:cxn ang="0">
                  <a:pos x="T2" y="T3"/>
                </a:cxn>
                <a:cxn ang="0">
                  <a:pos x="T4" y="T5"/>
                </a:cxn>
                <a:cxn ang="0">
                  <a:pos x="T6" y="T7"/>
                </a:cxn>
                <a:cxn ang="0">
                  <a:pos x="T8" y="T9"/>
                </a:cxn>
                <a:cxn ang="0">
                  <a:pos x="T10" y="T11"/>
                </a:cxn>
              </a:cxnLst>
              <a:rect l="0" t="0" r="r" b="b"/>
              <a:pathLst>
                <a:path w="88" h="127">
                  <a:moveTo>
                    <a:pt x="23" y="103"/>
                  </a:moveTo>
                  <a:cubicBezTo>
                    <a:pt x="33" y="114"/>
                    <a:pt x="72" y="127"/>
                    <a:pt x="77" y="118"/>
                  </a:cubicBezTo>
                  <a:cubicBezTo>
                    <a:pt x="82" y="109"/>
                    <a:pt x="88" y="82"/>
                    <a:pt x="83" y="65"/>
                  </a:cubicBezTo>
                  <a:cubicBezTo>
                    <a:pt x="77" y="47"/>
                    <a:pt x="61" y="2"/>
                    <a:pt x="54" y="1"/>
                  </a:cubicBezTo>
                  <a:cubicBezTo>
                    <a:pt x="47" y="0"/>
                    <a:pt x="20" y="8"/>
                    <a:pt x="10" y="16"/>
                  </a:cubicBezTo>
                  <a:cubicBezTo>
                    <a:pt x="0" y="25"/>
                    <a:pt x="23" y="103"/>
                    <a:pt x="23" y="103"/>
                  </a:cubicBezTo>
                  <a:close/>
                </a:path>
              </a:pathLst>
            </a:custGeom>
            <a:solidFill>
              <a:srgbClr val="9195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317"/>
            <p:cNvSpPr>
              <a:spLocks/>
            </p:cNvSpPr>
            <p:nvPr/>
          </p:nvSpPr>
          <p:spPr bwMode="auto">
            <a:xfrm>
              <a:off x="3136901" y="3995737"/>
              <a:ext cx="88900" cy="138113"/>
            </a:xfrm>
            <a:custGeom>
              <a:avLst/>
              <a:gdLst>
                <a:gd name="T0" fmla="*/ 13 w 51"/>
                <a:gd name="T1" fmla="*/ 71 h 80"/>
                <a:gd name="T2" fmla="*/ 46 w 51"/>
                <a:gd name="T3" fmla="*/ 74 h 80"/>
                <a:gd name="T4" fmla="*/ 45 w 51"/>
                <a:gd name="T5" fmla="*/ 22 h 80"/>
                <a:gd name="T6" fmla="*/ 35 w 51"/>
                <a:gd name="T7" fmla="*/ 0 h 80"/>
                <a:gd name="T8" fmla="*/ 0 w 51"/>
                <a:gd name="T9" fmla="*/ 2 h 80"/>
                <a:gd name="T10" fmla="*/ 13 w 51"/>
                <a:gd name="T11" fmla="*/ 71 h 80"/>
              </a:gdLst>
              <a:ahLst/>
              <a:cxnLst>
                <a:cxn ang="0">
                  <a:pos x="T0" y="T1"/>
                </a:cxn>
                <a:cxn ang="0">
                  <a:pos x="T2" y="T3"/>
                </a:cxn>
                <a:cxn ang="0">
                  <a:pos x="T4" y="T5"/>
                </a:cxn>
                <a:cxn ang="0">
                  <a:pos x="T6" y="T7"/>
                </a:cxn>
                <a:cxn ang="0">
                  <a:pos x="T8" y="T9"/>
                </a:cxn>
                <a:cxn ang="0">
                  <a:pos x="T10" y="T11"/>
                </a:cxn>
              </a:cxnLst>
              <a:rect l="0" t="0" r="r" b="b"/>
              <a:pathLst>
                <a:path w="51" h="80">
                  <a:moveTo>
                    <a:pt x="13" y="71"/>
                  </a:moveTo>
                  <a:cubicBezTo>
                    <a:pt x="27" y="76"/>
                    <a:pt x="44" y="80"/>
                    <a:pt x="46" y="74"/>
                  </a:cubicBezTo>
                  <a:cubicBezTo>
                    <a:pt x="49" y="65"/>
                    <a:pt x="51" y="37"/>
                    <a:pt x="45" y="22"/>
                  </a:cubicBezTo>
                  <a:cubicBezTo>
                    <a:pt x="43" y="17"/>
                    <a:pt x="39" y="9"/>
                    <a:pt x="35" y="0"/>
                  </a:cubicBezTo>
                  <a:cubicBezTo>
                    <a:pt x="24" y="4"/>
                    <a:pt x="11" y="3"/>
                    <a:pt x="0" y="2"/>
                  </a:cubicBezTo>
                  <a:cubicBezTo>
                    <a:pt x="9" y="23"/>
                    <a:pt x="21" y="48"/>
                    <a:pt x="13" y="71"/>
                  </a:cubicBezTo>
                  <a:close/>
                </a:path>
              </a:pathLst>
            </a:custGeom>
            <a:solidFill>
              <a:srgbClr val="AAAD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318"/>
            <p:cNvSpPr>
              <a:spLocks/>
            </p:cNvSpPr>
            <p:nvPr/>
          </p:nvSpPr>
          <p:spPr bwMode="auto">
            <a:xfrm>
              <a:off x="3079751" y="3960812"/>
              <a:ext cx="77788" cy="193675"/>
            </a:xfrm>
            <a:custGeom>
              <a:avLst/>
              <a:gdLst>
                <a:gd name="T0" fmla="*/ 0 w 45"/>
                <a:gd name="T1" fmla="*/ 53 h 112"/>
                <a:gd name="T2" fmla="*/ 13 w 45"/>
                <a:gd name="T3" fmla="*/ 106 h 112"/>
                <a:gd name="T4" fmla="*/ 43 w 45"/>
                <a:gd name="T5" fmla="*/ 92 h 112"/>
                <a:gd name="T6" fmla="*/ 29 w 45"/>
                <a:gd name="T7" fmla="*/ 21 h 112"/>
                <a:gd name="T8" fmla="*/ 10 w 45"/>
                <a:gd name="T9" fmla="*/ 7 h 112"/>
                <a:gd name="T10" fmla="*/ 0 w 45"/>
                <a:gd name="T11" fmla="*/ 53 h 112"/>
              </a:gdLst>
              <a:ahLst/>
              <a:cxnLst>
                <a:cxn ang="0">
                  <a:pos x="T0" y="T1"/>
                </a:cxn>
                <a:cxn ang="0">
                  <a:pos x="T2" y="T3"/>
                </a:cxn>
                <a:cxn ang="0">
                  <a:pos x="T4" y="T5"/>
                </a:cxn>
                <a:cxn ang="0">
                  <a:pos x="T6" y="T7"/>
                </a:cxn>
                <a:cxn ang="0">
                  <a:pos x="T8" y="T9"/>
                </a:cxn>
                <a:cxn ang="0">
                  <a:pos x="T10" y="T11"/>
                </a:cxn>
              </a:cxnLst>
              <a:rect l="0" t="0" r="r" b="b"/>
              <a:pathLst>
                <a:path w="45" h="112">
                  <a:moveTo>
                    <a:pt x="0" y="53"/>
                  </a:moveTo>
                  <a:cubicBezTo>
                    <a:pt x="0" y="69"/>
                    <a:pt x="5" y="102"/>
                    <a:pt x="13" y="106"/>
                  </a:cubicBezTo>
                  <a:cubicBezTo>
                    <a:pt x="22" y="112"/>
                    <a:pt x="45" y="110"/>
                    <a:pt x="43" y="92"/>
                  </a:cubicBezTo>
                  <a:cubicBezTo>
                    <a:pt x="40" y="74"/>
                    <a:pt x="33" y="32"/>
                    <a:pt x="29" y="21"/>
                  </a:cubicBezTo>
                  <a:cubicBezTo>
                    <a:pt x="25" y="10"/>
                    <a:pt x="18" y="0"/>
                    <a:pt x="10" y="7"/>
                  </a:cubicBezTo>
                  <a:cubicBezTo>
                    <a:pt x="1" y="14"/>
                    <a:pt x="0" y="39"/>
                    <a:pt x="0" y="53"/>
                  </a:cubicBezTo>
                  <a:close/>
                </a:path>
              </a:pathLst>
            </a:custGeom>
            <a:solidFill>
              <a:srgbClr val="787C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319"/>
            <p:cNvSpPr>
              <a:spLocks/>
            </p:cNvSpPr>
            <p:nvPr/>
          </p:nvSpPr>
          <p:spPr bwMode="auto">
            <a:xfrm>
              <a:off x="3087689" y="4075112"/>
              <a:ext cx="69850" cy="79375"/>
            </a:xfrm>
            <a:custGeom>
              <a:avLst/>
              <a:gdLst>
                <a:gd name="T0" fmla="*/ 39 w 41"/>
                <a:gd name="T1" fmla="*/ 26 h 46"/>
                <a:gd name="T2" fmla="*/ 34 w 41"/>
                <a:gd name="T3" fmla="*/ 0 h 46"/>
                <a:gd name="T4" fmla="*/ 0 w 41"/>
                <a:gd name="T5" fmla="*/ 19 h 46"/>
                <a:gd name="T6" fmla="*/ 9 w 41"/>
                <a:gd name="T7" fmla="*/ 40 h 46"/>
                <a:gd name="T8" fmla="*/ 39 w 41"/>
                <a:gd name="T9" fmla="*/ 26 h 46"/>
              </a:gdLst>
              <a:ahLst/>
              <a:cxnLst>
                <a:cxn ang="0">
                  <a:pos x="T0" y="T1"/>
                </a:cxn>
                <a:cxn ang="0">
                  <a:pos x="T2" y="T3"/>
                </a:cxn>
                <a:cxn ang="0">
                  <a:pos x="T4" y="T5"/>
                </a:cxn>
                <a:cxn ang="0">
                  <a:pos x="T6" y="T7"/>
                </a:cxn>
                <a:cxn ang="0">
                  <a:pos x="T8" y="T9"/>
                </a:cxn>
              </a:cxnLst>
              <a:rect l="0" t="0" r="r" b="b"/>
              <a:pathLst>
                <a:path w="41" h="46">
                  <a:moveTo>
                    <a:pt x="39" y="26"/>
                  </a:moveTo>
                  <a:cubicBezTo>
                    <a:pt x="38" y="20"/>
                    <a:pt x="36" y="10"/>
                    <a:pt x="34" y="0"/>
                  </a:cubicBezTo>
                  <a:cubicBezTo>
                    <a:pt x="27" y="13"/>
                    <a:pt x="15" y="20"/>
                    <a:pt x="0" y="19"/>
                  </a:cubicBezTo>
                  <a:cubicBezTo>
                    <a:pt x="2" y="29"/>
                    <a:pt x="5" y="38"/>
                    <a:pt x="9" y="40"/>
                  </a:cubicBezTo>
                  <a:cubicBezTo>
                    <a:pt x="18" y="46"/>
                    <a:pt x="41" y="44"/>
                    <a:pt x="39" y="26"/>
                  </a:cubicBezTo>
                  <a:close/>
                </a:path>
              </a:pathLst>
            </a:custGeom>
            <a:solidFill>
              <a:srgbClr val="5E62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320"/>
            <p:cNvSpPr>
              <a:spLocks/>
            </p:cNvSpPr>
            <p:nvPr/>
          </p:nvSpPr>
          <p:spPr bwMode="auto">
            <a:xfrm>
              <a:off x="3082926" y="3967162"/>
              <a:ext cx="47625" cy="69850"/>
            </a:xfrm>
            <a:custGeom>
              <a:avLst/>
              <a:gdLst>
                <a:gd name="T0" fmla="*/ 8 w 27"/>
                <a:gd name="T1" fmla="*/ 6 h 40"/>
                <a:gd name="T2" fmla="*/ 0 w 27"/>
                <a:gd name="T3" fmla="*/ 40 h 40"/>
                <a:gd name="T4" fmla="*/ 13 w 27"/>
                <a:gd name="T5" fmla="*/ 23 h 40"/>
                <a:gd name="T6" fmla="*/ 27 w 27"/>
                <a:gd name="T7" fmla="*/ 27 h 40"/>
                <a:gd name="T8" fmla="*/ 24 w 27"/>
                <a:gd name="T9" fmla="*/ 18 h 40"/>
                <a:gd name="T10" fmla="*/ 8 w 27"/>
                <a:gd name="T11" fmla="*/ 6 h 40"/>
              </a:gdLst>
              <a:ahLst/>
              <a:cxnLst>
                <a:cxn ang="0">
                  <a:pos x="T0" y="T1"/>
                </a:cxn>
                <a:cxn ang="0">
                  <a:pos x="T2" y="T3"/>
                </a:cxn>
                <a:cxn ang="0">
                  <a:pos x="T4" y="T5"/>
                </a:cxn>
                <a:cxn ang="0">
                  <a:pos x="T6" y="T7"/>
                </a:cxn>
                <a:cxn ang="0">
                  <a:pos x="T8" y="T9"/>
                </a:cxn>
                <a:cxn ang="0">
                  <a:pos x="T10" y="T11"/>
                </a:cxn>
              </a:cxnLst>
              <a:rect l="0" t="0" r="r" b="b"/>
              <a:pathLst>
                <a:path w="27" h="40">
                  <a:moveTo>
                    <a:pt x="8" y="6"/>
                  </a:moveTo>
                  <a:cubicBezTo>
                    <a:pt x="2" y="11"/>
                    <a:pt x="0" y="28"/>
                    <a:pt x="0" y="40"/>
                  </a:cubicBezTo>
                  <a:cubicBezTo>
                    <a:pt x="1" y="32"/>
                    <a:pt x="4" y="25"/>
                    <a:pt x="13" y="23"/>
                  </a:cubicBezTo>
                  <a:cubicBezTo>
                    <a:pt x="17" y="21"/>
                    <a:pt x="22" y="24"/>
                    <a:pt x="27" y="27"/>
                  </a:cubicBezTo>
                  <a:cubicBezTo>
                    <a:pt x="26" y="23"/>
                    <a:pt x="25" y="20"/>
                    <a:pt x="24" y="18"/>
                  </a:cubicBezTo>
                  <a:cubicBezTo>
                    <a:pt x="20" y="8"/>
                    <a:pt x="15" y="0"/>
                    <a:pt x="8" y="6"/>
                  </a:cubicBezTo>
                  <a:close/>
                </a:path>
              </a:pathLst>
            </a:custGeom>
            <a:solidFill>
              <a:srgbClr val="AF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322"/>
            <p:cNvSpPr>
              <a:spLocks/>
            </p:cNvSpPr>
            <p:nvPr/>
          </p:nvSpPr>
          <p:spPr bwMode="auto">
            <a:xfrm>
              <a:off x="3416301" y="4335462"/>
              <a:ext cx="363538" cy="760413"/>
            </a:xfrm>
            <a:custGeom>
              <a:avLst/>
              <a:gdLst>
                <a:gd name="T0" fmla="*/ 150 w 210"/>
                <a:gd name="T1" fmla="*/ 0 h 440"/>
                <a:gd name="T2" fmla="*/ 160 w 210"/>
                <a:gd name="T3" fmla="*/ 196 h 440"/>
                <a:gd name="T4" fmla="*/ 172 w 210"/>
                <a:gd name="T5" fmla="*/ 338 h 440"/>
                <a:gd name="T6" fmla="*/ 199 w 210"/>
                <a:gd name="T7" fmla="*/ 405 h 440"/>
                <a:gd name="T8" fmla="*/ 48 w 210"/>
                <a:gd name="T9" fmla="*/ 405 h 440"/>
                <a:gd name="T10" fmla="*/ 47 w 210"/>
                <a:gd name="T11" fmla="*/ 335 h 440"/>
                <a:gd name="T12" fmla="*/ 0 w 210"/>
                <a:gd name="T13" fmla="*/ 70 h 440"/>
                <a:gd name="T14" fmla="*/ 150 w 210"/>
                <a:gd name="T15" fmla="*/ 0 h 4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0" h="440">
                  <a:moveTo>
                    <a:pt x="150" y="0"/>
                  </a:moveTo>
                  <a:cubicBezTo>
                    <a:pt x="150" y="0"/>
                    <a:pt x="159" y="68"/>
                    <a:pt x="160" y="196"/>
                  </a:cubicBezTo>
                  <a:cubicBezTo>
                    <a:pt x="162" y="325"/>
                    <a:pt x="172" y="338"/>
                    <a:pt x="172" y="338"/>
                  </a:cubicBezTo>
                  <a:cubicBezTo>
                    <a:pt x="172" y="338"/>
                    <a:pt x="210" y="372"/>
                    <a:pt x="199" y="405"/>
                  </a:cubicBezTo>
                  <a:cubicBezTo>
                    <a:pt x="189" y="439"/>
                    <a:pt x="70" y="440"/>
                    <a:pt x="48" y="405"/>
                  </a:cubicBezTo>
                  <a:cubicBezTo>
                    <a:pt x="26" y="369"/>
                    <a:pt x="45" y="342"/>
                    <a:pt x="47" y="335"/>
                  </a:cubicBezTo>
                  <a:cubicBezTo>
                    <a:pt x="49" y="327"/>
                    <a:pt x="38" y="183"/>
                    <a:pt x="0" y="70"/>
                  </a:cubicBezTo>
                  <a:lnTo>
                    <a:pt x="150" y="0"/>
                  </a:ln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323"/>
            <p:cNvSpPr>
              <a:spLocks/>
            </p:cNvSpPr>
            <p:nvPr/>
          </p:nvSpPr>
          <p:spPr bwMode="auto">
            <a:xfrm>
              <a:off x="3416301" y="4376737"/>
              <a:ext cx="171450" cy="695325"/>
            </a:xfrm>
            <a:custGeom>
              <a:avLst/>
              <a:gdLst>
                <a:gd name="T0" fmla="*/ 92 w 99"/>
                <a:gd name="T1" fmla="*/ 323 h 403"/>
                <a:gd name="T2" fmla="*/ 67 w 99"/>
                <a:gd name="T3" fmla="*/ 303 h 403"/>
                <a:gd name="T4" fmla="*/ 79 w 99"/>
                <a:gd name="T5" fmla="*/ 186 h 403"/>
                <a:gd name="T6" fmla="*/ 54 w 99"/>
                <a:gd name="T7" fmla="*/ 58 h 403"/>
                <a:gd name="T8" fmla="*/ 99 w 99"/>
                <a:gd name="T9" fmla="*/ 1 h 403"/>
                <a:gd name="T10" fmla="*/ 99 w 99"/>
                <a:gd name="T11" fmla="*/ 0 h 403"/>
                <a:gd name="T12" fmla="*/ 0 w 99"/>
                <a:gd name="T13" fmla="*/ 46 h 403"/>
                <a:gd name="T14" fmla="*/ 47 w 99"/>
                <a:gd name="T15" fmla="*/ 311 h 403"/>
                <a:gd name="T16" fmla="*/ 48 w 99"/>
                <a:gd name="T17" fmla="*/ 381 h 403"/>
                <a:gd name="T18" fmla="*/ 92 w 99"/>
                <a:gd name="T19" fmla="*/ 403 h 403"/>
                <a:gd name="T20" fmla="*/ 64 w 99"/>
                <a:gd name="T21" fmla="*/ 342 h 403"/>
                <a:gd name="T22" fmla="*/ 92 w 99"/>
                <a:gd name="T23" fmla="*/ 32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9" h="403">
                  <a:moveTo>
                    <a:pt x="92" y="323"/>
                  </a:moveTo>
                  <a:cubicBezTo>
                    <a:pt x="85" y="315"/>
                    <a:pt x="69" y="312"/>
                    <a:pt x="67" y="303"/>
                  </a:cubicBezTo>
                  <a:cubicBezTo>
                    <a:pt x="51" y="264"/>
                    <a:pt x="51" y="217"/>
                    <a:pt x="79" y="186"/>
                  </a:cubicBezTo>
                  <a:cubicBezTo>
                    <a:pt x="36" y="170"/>
                    <a:pt x="46" y="100"/>
                    <a:pt x="54" y="58"/>
                  </a:cubicBezTo>
                  <a:cubicBezTo>
                    <a:pt x="59" y="33"/>
                    <a:pt x="89" y="25"/>
                    <a:pt x="99" y="1"/>
                  </a:cubicBezTo>
                  <a:cubicBezTo>
                    <a:pt x="99" y="0"/>
                    <a:pt x="99" y="0"/>
                    <a:pt x="99" y="0"/>
                  </a:cubicBezTo>
                  <a:cubicBezTo>
                    <a:pt x="0" y="46"/>
                    <a:pt x="0" y="46"/>
                    <a:pt x="0" y="46"/>
                  </a:cubicBezTo>
                  <a:cubicBezTo>
                    <a:pt x="38" y="159"/>
                    <a:pt x="49" y="303"/>
                    <a:pt x="47" y="311"/>
                  </a:cubicBezTo>
                  <a:cubicBezTo>
                    <a:pt x="45" y="318"/>
                    <a:pt x="26" y="345"/>
                    <a:pt x="48" y="381"/>
                  </a:cubicBezTo>
                  <a:cubicBezTo>
                    <a:pt x="55" y="392"/>
                    <a:pt x="72" y="399"/>
                    <a:pt x="92" y="403"/>
                  </a:cubicBezTo>
                  <a:cubicBezTo>
                    <a:pt x="76" y="388"/>
                    <a:pt x="64" y="366"/>
                    <a:pt x="64" y="342"/>
                  </a:cubicBezTo>
                  <a:cubicBezTo>
                    <a:pt x="64" y="323"/>
                    <a:pt x="82" y="329"/>
                    <a:pt x="92" y="323"/>
                  </a:cubicBezTo>
                  <a:close/>
                </a:path>
              </a:pathLst>
            </a:custGeom>
            <a:solidFill>
              <a:srgbClr val="BCB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324"/>
            <p:cNvSpPr>
              <a:spLocks/>
            </p:cNvSpPr>
            <p:nvPr/>
          </p:nvSpPr>
          <p:spPr bwMode="auto">
            <a:xfrm>
              <a:off x="3600451" y="4375150"/>
              <a:ext cx="1588" cy="3175"/>
            </a:xfrm>
            <a:custGeom>
              <a:avLst/>
              <a:gdLst>
                <a:gd name="T0" fmla="*/ 1 w 1"/>
                <a:gd name="T1" fmla="*/ 0 h 2"/>
                <a:gd name="T2" fmla="*/ 0 w 1"/>
                <a:gd name="T3" fmla="*/ 1 h 2"/>
                <a:gd name="T4" fmla="*/ 1 w 1"/>
                <a:gd name="T5" fmla="*/ 2 h 2"/>
                <a:gd name="T6" fmla="*/ 1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0" y="1"/>
                    <a:pt x="0" y="1"/>
                    <a:pt x="0" y="1"/>
                  </a:cubicBezTo>
                  <a:cubicBezTo>
                    <a:pt x="0" y="1"/>
                    <a:pt x="0" y="1"/>
                    <a:pt x="1" y="2"/>
                  </a:cubicBezTo>
                  <a:cubicBezTo>
                    <a:pt x="1" y="1"/>
                    <a:pt x="1" y="1"/>
                    <a:pt x="1" y="1"/>
                  </a:cubicBezTo>
                  <a:cubicBezTo>
                    <a:pt x="1" y="0"/>
                    <a:pt x="1" y="0"/>
                    <a:pt x="1" y="0"/>
                  </a:cubicBezTo>
                  <a:close/>
                </a:path>
              </a:pathLst>
            </a:custGeom>
            <a:solidFill>
              <a:srgbClr val="BCB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325"/>
            <p:cNvSpPr>
              <a:spLocks/>
            </p:cNvSpPr>
            <p:nvPr/>
          </p:nvSpPr>
          <p:spPr bwMode="auto">
            <a:xfrm>
              <a:off x="3575051" y="4340225"/>
              <a:ext cx="119063" cy="565150"/>
            </a:xfrm>
            <a:custGeom>
              <a:avLst/>
              <a:gdLst>
                <a:gd name="T0" fmla="*/ 34 w 69"/>
                <a:gd name="T1" fmla="*/ 283 h 327"/>
                <a:gd name="T2" fmla="*/ 69 w 69"/>
                <a:gd name="T3" fmla="*/ 327 h 327"/>
                <a:gd name="T4" fmla="*/ 61 w 69"/>
                <a:gd name="T5" fmla="*/ 197 h 327"/>
                <a:gd name="T6" fmla="*/ 51 w 69"/>
                <a:gd name="T7" fmla="*/ 0 h 327"/>
                <a:gd name="T8" fmla="*/ 1 w 69"/>
                <a:gd name="T9" fmla="*/ 23 h 327"/>
                <a:gd name="T10" fmla="*/ 0 w 69"/>
                <a:gd name="T11" fmla="*/ 24 h 327"/>
                <a:gd name="T12" fmla="*/ 0 w 69"/>
                <a:gd name="T13" fmla="*/ 25 h 327"/>
                <a:gd name="T14" fmla="*/ 34 w 69"/>
                <a:gd name="T15" fmla="*/ 283 h 3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327">
                  <a:moveTo>
                    <a:pt x="34" y="283"/>
                  </a:moveTo>
                  <a:cubicBezTo>
                    <a:pt x="40" y="302"/>
                    <a:pt x="52" y="321"/>
                    <a:pt x="69" y="327"/>
                  </a:cubicBezTo>
                  <a:cubicBezTo>
                    <a:pt x="66" y="313"/>
                    <a:pt x="62" y="277"/>
                    <a:pt x="61" y="197"/>
                  </a:cubicBezTo>
                  <a:cubicBezTo>
                    <a:pt x="59" y="69"/>
                    <a:pt x="51" y="0"/>
                    <a:pt x="51" y="0"/>
                  </a:cubicBezTo>
                  <a:cubicBezTo>
                    <a:pt x="1" y="23"/>
                    <a:pt x="1" y="23"/>
                    <a:pt x="1" y="23"/>
                  </a:cubicBezTo>
                  <a:cubicBezTo>
                    <a:pt x="0" y="24"/>
                    <a:pt x="0" y="24"/>
                    <a:pt x="0" y="24"/>
                  </a:cubicBezTo>
                  <a:cubicBezTo>
                    <a:pt x="0" y="24"/>
                    <a:pt x="0" y="25"/>
                    <a:pt x="0" y="25"/>
                  </a:cubicBezTo>
                  <a:cubicBezTo>
                    <a:pt x="49" y="95"/>
                    <a:pt x="9" y="202"/>
                    <a:pt x="34" y="283"/>
                  </a:cubicBezTo>
                  <a:close/>
                </a:path>
              </a:pathLst>
            </a:custGeom>
            <a:solidFill>
              <a:srgbClr val="D8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326"/>
            <p:cNvSpPr>
              <a:spLocks/>
            </p:cNvSpPr>
            <p:nvPr/>
          </p:nvSpPr>
          <p:spPr bwMode="auto">
            <a:xfrm>
              <a:off x="3582989" y="4954587"/>
              <a:ext cx="158750" cy="74613"/>
            </a:xfrm>
            <a:custGeom>
              <a:avLst/>
              <a:gdLst>
                <a:gd name="T0" fmla="*/ 0 w 92"/>
                <a:gd name="T1" fmla="*/ 13 h 43"/>
                <a:gd name="T2" fmla="*/ 53 w 92"/>
                <a:gd name="T3" fmla="*/ 40 h 43"/>
                <a:gd name="T4" fmla="*/ 86 w 92"/>
                <a:gd name="T5" fmla="*/ 23 h 43"/>
                <a:gd name="T6" fmla="*/ 86 w 92"/>
                <a:gd name="T7" fmla="*/ 0 h 43"/>
                <a:gd name="T8" fmla="*/ 0 w 92"/>
                <a:gd name="T9" fmla="*/ 13 h 43"/>
              </a:gdLst>
              <a:ahLst/>
              <a:cxnLst>
                <a:cxn ang="0">
                  <a:pos x="T0" y="T1"/>
                </a:cxn>
                <a:cxn ang="0">
                  <a:pos x="T2" y="T3"/>
                </a:cxn>
                <a:cxn ang="0">
                  <a:pos x="T4" y="T5"/>
                </a:cxn>
                <a:cxn ang="0">
                  <a:pos x="T6" y="T7"/>
                </a:cxn>
                <a:cxn ang="0">
                  <a:pos x="T8" y="T9"/>
                </a:cxn>
              </a:cxnLst>
              <a:rect l="0" t="0" r="r" b="b"/>
              <a:pathLst>
                <a:path w="92" h="43">
                  <a:moveTo>
                    <a:pt x="0" y="13"/>
                  </a:moveTo>
                  <a:cubicBezTo>
                    <a:pt x="15" y="28"/>
                    <a:pt x="33" y="35"/>
                    <a:pt x="53" y="40"/>
                  </a:cubicBezTo>
                  <a:cubicBezTo>
                    <a:pt x="69" y="43"/>
                    <a:pt x="81" y="35"/>
                    <a:pt x="86" y="23"/>
                  </a:cubicBezTo>
                  <a:cubicBezTo>
                    <a:pt x="92" y="16"/>
                    <a:pt x="90" y="8"/>
                    <a:pt x="86" y="0"/>
                  </a:cubicBezTo>
                  <a:cubicBezTo>
                    <a:pt x="65" y="21"/>
                    <a:pt x="28" y="24"/>
                    <a:pt x="0" y="13"/>
                  </a:cubicBezTo>
                  <a:close/>
                </a:path>
              </a:pathLst>
            </a:custGeom>
            <a:solidFill>
              <a:srgbClr val="D8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329"/>
            <p:cNvSpPr>
              <a:spLocks/>
            </p:cNvSpPr>
            <p:nvPr/>
          </p:nvSpPr>
          <p:spPr bwMode="auto">
            <a:xfrm>
              <a:off x="3208339" y="4933950"/>
              <a:ext cx="114300" cy="168275"/>
            </a:xfrm>
            <a:custGeom>
              <a:avLst/>
              <a:gdLst>
                <a:gd name="T0" fmla="*/ 45 w 66"/>
                <a:gd name="T1" fmla="*/ 4 h 97"/>
                <a:gd name="T2" fmla="*/ 44 w 66"/>
                <a:gd name="T3" fmla="*/ 74 h 97"/>
                <a:gd name="T4" fmla="*/ 0 w 66"/>
                <a:gd name="T5" fmla="*/ 97 h 97"/>
                <a:gd name="T6" fmla="*/ 28 w 66"/>
                <a:gd name="T7" fmla="*/ 36 h 97"/>
                <a:gd name="T8" fmla="*/ 0 w 66"/>
                <a:gd name="T9" fmla="*/ 16 h 97"/>
                <a:gd name="T10" fmla="*/ 14 w 66"/>
                <a:gd name="T11" fmla="*/ 7 h 97"/>
                <a:gd name="T12" fmla="*/ 45 w 66"/>
                <a:gd name="T13" fmla="*/ 0 h 97"/>
                <a:gd name="T14" fmla="*/ 45 w 66"/>
                <a:gd name="T15" fmla="*/ 4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97">
                  <a:moveTo>
                    <a:pt x="45" y="4"/>
                  </a:moveTo>
                  <a:cubicBezTo>
                    <a:pt x="47" y="12"/>
                    <a:pt x="66" y="39"/>
                    <a:pt x="44" y="74"/>
                  </a:cubicBezTo>
                  <a:cubicBezTo>
                    <a:pt x="37" y="85"/>
                    <a:pt x="20" y="93"/>
                    <a:pt x="0" y="97"/>
                  </a:cubicBezTo>
                  <a:cubicBezTo>
                    <a:pt x="17" y="82"/>
                    <a:pt x="28" y="59"/>
                    <a:pt x="28" y="36"/>
                  </a:cubicBezTo>
                  <a:cubicBezTo>
                    <a:pt x="28" y="16"/>
                    <a:pt x="10" y="22"/>
                    <a:pt x="0" y="16"/>
                  </a:cubicBezTo>
                  <a:cubicBezTo>
                    <a:pt x="4" y="12"/>
                    <a:pt x="9" y="10"/>
                    <a:pt x="14" y="7"/>
                  </a:cubicBezTo>
                  <a:cubicBezTo>
                    <a:pt x="25" y="5"/>
                    <a:pt x="35" y="2"/>
                    <a:pt x="45" y="0"/>
                  </a:cubicBezTo>
                  <a:cubicBezTo>
                    <a:pt x="45" y="2"/>
                    <a:pt x="45" y="4"/>
                    <a:pt x="45" y="4"/>
                  </a:cubicBezTo>
                  <a:close/>
                </a:path>
              </a:pathLst>
            </a:custGeom>
            <a:solidFill>
              <a:srgbClr val="BCB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330"/>
            <p:cNvSpPr>
              <a:spLocks/>
            </p:cNvSpPr>
            <p:nvPr/>
          </p:nvSpPr>
          <p:spPr bwMode="auto">
            <a:xfrm>
              <a:off x="3043239" y="4984750"/>
              <a:ext cx="160338" cy="73025"/>
            </a:xfrm>
            <a:custGeom>
              <a:avLst/>
              <a:gdLst>
                <a:gd name="T0" fmla="*/ 92 w 92"/>
                <a:gd name="T1" fmla="*/ 12 h 42"/>
                <a:gd name="T2" fmla="*/ 38 w 92"/>
                <a:gd name="T3" fmla="*/ 39 h 42"/>
                <a:gd name="T4" fmla="*/ 5 w 92"/>
                <a:gd name="T5" fmla="*/ 22 h 42"/>
                <a:gd name="T6" fmla="*/ 5 w 92"/>
                <a:gd name="T7" fmla="*/ 0 h 42"/>
                <a:gd name="T8" fmla="*/ 92 w 92"/>
                <a:gd name="T9" fmla="*/ 12 h 42"/>
              </a:gdLst>
              <a:ahLst/>
              <a:cxnLst>
                <a:cxn ang="0">
                  <a:pos x="T0" y="T1"/>
                </a:cxn>
                <a:cxn ang="0">
                  <a:pos x="T2" y="T3"/>
                </a:cxn>
                <a:cxn ang="0">
                  <a:pos x="T4" y="T5"/>
                </a:cxn>
                <a:cxn ang="0">
                  <a:pos x="T6" y="T7"/>
                </a:cxn>
                <a:cxn ang="0">
                  <a:pos x="T8" y="T9"/>
                </a:cxn>
              </a:cxnLst>
              <a:rect l="0" t="0" r="r" b="b"/>
              <a:pathLst>
                <a:path w="92" h="42">
                  <a:moveTo>
                    <a:pt x="92" y="12"/>
                  </a:moveTo>
                  <a:cubicBezTo>
                    <a:pt x="76" y="27"/>
                    <a:pt x="58" y="34"/>
                    <a:pt x="38" y="39"/>
                  </a:cubicBezTo>
                  <a:cubicBezTo>
                    <a:pt x="23" y="42"/>
                    <a:pt x="10" y="34"/>
                    <a:pt x="5" y="22"/>
                  </a:cubicBezTo>
                  <a:cubicBezTo>
                    <a:pt x="0" y="15"/>
                    <a:pt x="2" y="7"/>
                    <a:pt x="5" y="0"/>
                  </a:cubicBezTo>
                  <a:cubicBezTo>
                    <a:pt x="26" y="20"/>
                    <a:pt x="64" y="24"/>
                    <a:pt x="92" y="12"/>
                  </a:cubicBezTo>
                  <a:close/>
                </a:path>
              </a:pathLst>
            </a:custGeom>
            <a:solidFill>
              <a:srgbClr val="D8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331"/>
            <p:cNvSpPr>
              <a:spLocks/>
            </p:cNvSpPr>
            <p:nvPr/>
          </p:nvSpPr>
          <p:spPr bwMode="auto">
            <a:xfrm>
              <a:off x="3070226" y="4379912"/>
              <a:ext cx="342900" cy="595313"/>
            </a:xfrm>
            <a:custGeom>
              <a:avLst/>
              <a:gdLst>
                <a:gd name="T0" fmla="*/ 199 w 199"/>
                <a:gd name="T1" fmla="*/ 43 h 345"/>
                <a:gd name="T2" fmla="*/ 25 w 199"/>
                <a:gd name="T3" fmla="*/ 0 h 345"/>
                <a:gd name="T4" fmla="*/ 0 w 199"/>
                <a:gd name="T5" fmla="*/ 315 h 345"/>
                <a:gd name="T6" fmla="*/ 136 w 199"/>
                <a:gd name="T7" fmla="*/ 313 h 345"/>
                <a:gd name="T8" fmla="*/ 199 w 199"/>
                <a:gd name="T9" fmla="*/ 43 h 345"/>
              </a:gdLst>
              <a:ahLst/>
              <a:cxnLst>
                <a:cxn ang="0">
                  <a:pos x="T0" y="T1"/>
                </a:cxn>
                <a:cxn ang="0">
                  <a:pos x="T2" y="T3"/>
                </a:cxn>
                <a:cxn ang="0">
                  <a:pos x="T4" y="T5"/>
                </a:cxn>
                <a:cxn ang="0">
                  <a:pos x="T6" y="T7"/>
                </a:cxn>
                <a:cxn ang="0">
                  <a:pos x="T8" y="T9"/>
                </a:cxn>
              </a:cxnLst>
              <a:rect l="0" t="0" r="r" b="b"/>
              <a:pathLst>
                <a:path w="199" h="345">
                  <a:moveTo>
                    <a:pt x="199" y="43"/>
                  </a:moveTo>
                  <a:cubicBezTo>
                    <a:pt x="25" y="0"/>
                    <a:pt x="25" y="0"/>
                    <a:pt x="25" y="0"/>
                  </a:cubicBezTo>
                  <a:cubicBezTo>
                    <a:pt x="25" y="0"/>
                    <a:pt x="29" y="162"/>
                    <a:pt x="0" y="315"/>
                  </a:cubicBezTo>
                  <a:cubicBezTo>
                    <a:pt x="39" y="345"/>
                    <a:pt x="95" y="339"/>
                    <a:pt x="136" y="313"/>
                  </a:cubicBezTo>
                  <a:cubicBezTo>
                    <a:pt x="132" y="259"/>
                    <a:pt x="179" y="109"/>
                    <a:pt x="199" y="43"/>
                  </a:cubicBez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332"/>
            <p:cNvSpPr>
              <a:spLocks/>
            </p:cNvSpPr>
            <p:nvPr/>
          </p:nvSpPr>
          <p:spPr bwMode="auto">
            <a:xfrm>
              <a:off x="3074989" y="4383087"/>
              <a:ext cx="119063" cy="574675"/>
            </a:xfrm>
            <a:custGeom>
              <a:avLst/>
              <a:gdLst>
                <a:gd name="T0" fmla="*/ 35 w 69"/>
                <a:gd name="T1" fmla="*/ 265 h 332"/>
                <a:gd name="T2" fmla="*/ 65 w 69"/>
                <a:gd name="T3" fmla="*/ 14 h 332"/>
                <a:gd name="T4" fmla="*/ 69 w 69"/>
                <a:gd name="T5" fmla="*/ 9 h 332"/>
                <a:gd name="T6" fmla="*/ 30 w 69"/>
                <a:gd name="T7" fmla="*/ 0 h 332"/>
                <a:gd name="T8" fmla="*/ 4 w 69"/>
                <a:gd name="T9" fmla="*/ 321 h 332"/>
                <a:gd name="T10" fmla="*/ 0 w 69"/>
                <a:gd name="T11" fmla="*/ 332 h 332"/>
                <a:gd name="T12" fmla="*/ 35 w 69"/>
                <a:gd name="T13" fmla="*/ 265 h 332"/>
              </a:gdLst>
              <a:ahLst/>
              <a:cxnLst>
                <a:cxn ang="0">
                  <a:pos x="T0" y="T1"/>
                </a:cxn>
                <a:cxn ang="0">
                  <a:pos x="T2" y="T3"/>
                </a:cxn>
                <a:cxn ang="0">
                  <a:pos x="T4" y="T5"/>
                </a:cxn>
                <a:cxn ang="0">
                  <a:pos x="T6" y="T7"/>
                </a:cxn>
                <a:cxn ang="0">
                  <a:pos x="T8" y="T9"/>
                </a:cxn>
                <a:cxn ang="0">
                  <a:pos x="T10" y="T11"/>
                </a:cxn>
                <a:cxn ang="0">
                  <a:pos x="T12" y="T13"/>
                </a:cxn>
              </a:cxnLst>
              <a:rect l="0" t="0" r="r" b="b"/>
              <a:pathLst>
                <a:path w="69" h="332">
                  <a:moveTo>
                    <a:pt x="35" y="265"/>
                  </a:moveTo>
                  <a:cubicBezTo>
                    <a:pt x="43" y="181"/>
                    <a:pt x="40" y="98"/>
                    <a:pt x="65" y="14"/>
                  </a:cubicBezTo>
                  <a:cubicBezTo>
                    <a:pt x="66" y="12"/>
                    <a:pt x="68" y="11"/>
                    <a:pt x="69" y="9"/>
                  </a:cubicBezTo>
                  <a:cubicBezTo>
                    <a:pt x="30" y="0"/>
                    <a:pt x="30" y="0"/>
                    <a:pt x="30" y="0"/>
                  </a:cubicBezTo>
                  <a:cubicBezTo>
                    <a:pt x="30" y="0"/>
                    <a:pt x="35" y="166"/>
                    <a:pt x="4" y="321"/>
                  </a:cubicBezTo>
                  <a:cubicBezTo>
                    <a:pt x="3" y="325"/>
                    <a:pt x="2" y="329"/>
                    <a:pt x="0" y="332"/>
                  </a:cubicBezTo>
                  <a:cubicBezTo>
                    <a:pt x="21" y="316"/>
                    <a:pt x="33" y="295"/>
                    <a:pt x="35" y="265"/>
                  </a:cubicBezTo>
                  <a:close/>
                </a:path>
              </a:pathLst>
            </a:custGeom>
            <a:solidFill>
              <a:srgbClr val="D8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333"/>
            <p:cNvSpPr>
              <a:spLocks/>
            </p:cNvSpPr>
            <p:nvPr/>
          </p:nvSpPr>
          <p:spPr bwMode="auto">
            <a:xfrm>
              <a:off x="3254376" y="4419600"/>
              <a:ext cx="158750" cy="515938"/>
            </a:xfrm>
            <a:custGeom>
              <a:avLst/>
              <a:gdLst>
                <a:gd name="T0" fmla="*/ 92 w 92"/>
                <a:gd name="T1" fmla="*/ 20 h 299"/>
                <a:gd name="T2" fmla="*/ 11 w 92"/>
                <a:gd name="T3" fmla="*/ 0 h 299"/>
                <a:gd name="T4" fmla="*/ 20 w 92"/>
                <a:gd name="T5" fmla="*/ 186 h 299"/>
                <a:gd name="T6" fmla="*/ 0 w 92"/>
                <a:gd name="T7" fmla="*/ 295 h 299"/>
                <a:gd name="T8" fmla="*/ 13 w 92"/>
                <a:gd name="T9" fmla="*/ 299 h 299"/>
                <a:gd name="T10" fmla="*/ 29 w 92"/>
                <a:gd name="T11" fmla="*/ 290 h 299"/>
                <a:gd name="T12" fmla="*/ 92 w 92"/>
                <a:gd name="T13" fmla="*/ 20 h 299"/>
              </a:gdLst>
              <a:ahLst/>
              <a:cxnLst>
                <a:cxn ang="0">
                  <a:pos x="T0" y="T1"/>
                </a:cxn>
                <a:cxn ang="0">
                  <a:pos x="T2" y="T3"/>
                </a:cxn>
                <a:cxn ang="0">
                  <a:pos x="T4" y="T5"/>
                </a:cxn>
                <a:cxn ang="0">
                  <a:pos x="T6" y="T7"/>
                </a:cxn>
                <a:cxn ang="0">
                  <a:pos x="T8" y="T9"/>
                </a:cxn>
                <a:cxn ang="0">
                  <a:pos x="T10" y="T11"/>
                </a:cxn>
                <a:cxn ang="0">
                  <a:pos x="T12" y="T13"/>
                </a:cxn>
              </a:cxnLst>
              <a:rect l="0" t="0" r="r" b="b"/>
              <a:pathLst>
                <a:path w="92" h="299">
                  <a:moveTo>
                    <a:pt x="92" y="20"/>
                  </a:moveTo>
                  <a:cubicBezTo>
                    <a:pt x="11" y="0"/>
                    <a:pt x="11" y="0"/>
                    <a:pt x="11" y="0"/>
                  </a:cubicBezTo>
                  <a:cubicBezTo>
                    <a:pt x="62" y="46"/>
                    <a:pt x="38" y="129"/>
                    <a:pt x="20" y="186"/>
                  </a:cubicBezTo>
                  <a:cubicBezTo>
                    <a:pt x="12" y="217"/>
                    <a:pt x="14" y="262"/>
                    <a:pt x="0" y="295"/>
                  </a:cubicBezTo>
                  <a:cubicBezTo>
                    <a:pt x="5" y="296"/>
                    <a:pt x="9" y="297"/>
                    <a:pt x="13" y="299"/>
                  </a:cubicBezTo>
                  <a:cubicBezTo>
                    <a:pt x="19" y="296"/>
                    <a:pt x="24" y="293"/>
                    <a:pt x="29" y="290"/>
                  </a:cubicBezTo>
                  <a:cubicBezTo>
                    <a:pt x="25" y="236"/>
                    <a:pt x="72" y="86"/>
                    <a:pt x="92" y="20"/>
                  </a:cubicBezTo>
                  <a:close/>
                </a:path>
              </a:pathLst>
            </a:custGeom>
            <a:solidFill>
              <a:srgbClr val="BCB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334"/>
            <p:cNvSpPr>
              <a:spLocks/>
            </p:cNvSpPr>
            <p:nvPr/>
          </p:nvSpPr>
          <p:spPr bwMode="auto">
            <a:xfrm>
              <a:off x="3408364" y="4308475"/>
              <a:ext cx="311150" cy="192088"/>
            </a:xfrm>
            <a:custGeom>
              <a:avLst/>
              <a:gdLst>
                <a:gd name="T0" fmla="*/ 168 w 180"/>
                <a:gd name="T1" fmla="*/ 0 h 112"/>
                <a:gd name="T2" fmla="*/ 80 w 180"/>
                <a:gd name="T3" fmla="*/ 51 h 112"/>
                <a:gd name="T4" fmla="*/ 5 w 180"/>
                <a:gd name="T5" fmla="*/ 81 h 112"/>
                <a:gd name="T6" fmla="*/ 61 w 180"/>
                <a:gd name="T7" fmla="*/ 97 h 112"/>
                <a:gd name="T8" fmla="*/ 155 w 180"/>
                <a:gd name="T9" fmla="*/ 54 h 112"/>
                <a:gd name="T10" fmla="*/ 168 w 180"/>
                <a:gd name="T11" fmla="*/ 0 h 112"/>
              </a:gdLst>
              <a:ahLst/>
              <a:cxnLst>
                <a:cxn ang="0">
                  <a:pos x="T0" y="T1"/>
                </a:cxn>
                <a:cxn ang="0">
                  <a:pos x="T2" y="T3"/>
                </a:cxn>
                <a:cxn ang="0">
                  <a:pos x="T4" y="T5"/>
                </a:cxn>
                <a:cxn ang="0">
                  <a:pos x="T6" y="T7"/>
                </a:cxn>
                <a:cxn ang="0">
                  <a:pos x="T8" y="T9"/>
                </a:cxn>
                <a:cxn ang="0">
                  <a:pos x="T10" y="T11"/>
                </a:cxn>
              </a:cxnLst>
              <a:rect l="0" t="0" r="r" b="b"/>
              <a:pathLst>
                <a:path w="180" h="112">
                  <a:moveTo>
                    <a:pt x="168" y="0"/>
                  </a:moveTo>
                  <a:cubicBezTo>
                    <a:pt x="168" y="0"/>
                    <a:pt x="115" y="36"/>
                    <a:pt x="80" y="51"/>
                  </a:cubicBezTo>
                  <a:cubicBezTo>
                    <a:pt x="46" y="66"/>
                    <a:pt x="10" y="72"/>
                    <a:pt x="5" y="81"/>
                  </a:cubicBezTo>
                  <a:cubicBezTo>
                    <a:pt x="0" y="91"/>
                    <a:pt x="4" y="112"/>
                    <a:pt x="61" y="97"/>
                  </a:cubicBezTo>
                  <a:cubicBezTo>
                    <a:pt x="118" y="82"/>
                    <a:pt x="140" y="69"/>
                    <a:pt x="155" y="54"/>
                  </a:cubicBezTo>
                  <a:cubicBezTo>
                    <a:pt x="167" y="41"/>
                    <a:pt x="180" y="22"/>
                    <a:pt x="168" y="0"/>
                  </a:cubicBezTo>
                  <a:close/>
                </a:path>
              </a:pathLst>
            </a:custGeom>
            <a:solidFill>
              <a:srgbClr val="787C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335"/>
            <p:cNvSpPr>
              <a:spLocks/>
            </p:cNvSpPr>
            <p:nvPr/>
          </p:nvSpPr>
          <p:spPr bwMode="auto">
            <a:xfrm>
              <a:off x="3598864" y="4319587"/>
              <a:ext cx="104775" cy="66675"/>
            </a:xfrm>
            <a:custGeom>
              <a:avLst/>
              <a:gdLst>
                <a:gd name="T0" fmla="*/ 55 w 61"/>
                <a:gd name="T1" fmla="*/ 0 h 38"/>
                <a:gd name="T2" fmla="*/ 0 w 61"/>
                <a:gd name="T3" fmla="*/ 36 h 38"/>
                <a:gd name="T4" fmla="*/ 32 w 61"/>
                <a:gd name="T5" fmla="*/ 23 h 38"/>
                <a:gd name="T6" fmla="*/ 47 w 61"/>
                <a:gd name="T7" fmla="*/ 26 h 38"/>
                <a:gd name="T8" fmla="*/ 51 w 61"/>
                <a:gd name="T9" fmla="*/ 38 h 38"/>
                <a:gd name="T10" fmla="*/ 55 w 61"/>
                <a:gd name="T11" fmla="*/ 0 h 38"/>
              </a:gdLst>
              <a:ahLst/>
              <a:cxnLst>
                <a:cxn ang="0">
                  <a:pos x="T0" y="T1"/>
                </a:cxn>
                <a:cxn ang="0">
                  <a:pos x="T2" y="T3"/>
                </a:cxn>
                <a:cxn ang="0">
                  <a:pos x="T4" y="T5"/>
                </a:cxn>
                <a:cxn ang="0">
                  <a:pos x="T6" y="T7"/>
                </a:cxn>
                <a:cxn ang="0">
                  <a:pos x="T8" y="T9"/>
                </a:cxn>
                <a:cxn ang="0">
                  <a:pos x="T10" y="T11"/>
                </a:cxn>
              </a:cxnLst>
              <a:rect l="0" t="0" r="r" b="b"/>
              <a:pathLst>
                <a:path w="61" h="38">
                  <a:moveTo>
                    <a:pt x="55" y="0"/>
                  </a:moveTo>
                  <a:cubicBezTo>
                    <a:pt x="55" y="0"/>
                    <a:pt x="25" y="23"/>
                    <a:pt x="0" y="36"/>
                  </a:cubicBezTo>
                  <a:cubicBezTo>
                    <a:pt x="11" y="31"/>
                    <a:pt x="21" y="27"/>
                    <a:pt x="32" y="23"/>
                  </a:cubicBezTo>
                  <a:cubicBezTo>
                    <a:pt x="38" y="23"/>
                    <a:pt x="43" y="22"/>
                    <a:pt x="47" y="26"/>
                  </a:cubicBezTo>
                  <a:cubicBezTo>
                    <a:pt x="51" y="30"/>
                    <a:pt x="51" y="34"/>
                    <a:pt x="51" y="38"/>
                  </a:cubicBezTo>
                  <a:cubicBezTo>
                    <a:pt x="58" y="28"/>
                    <a:pt x="61" y="14"/>
                    <a:pt x="55" y="0"/>
                  </a:cubicBezTo>
                  <a:close/>
                </a:path>
              </a:pathLst>
            </a:custGeom>
            <a:solidFill>
              <a:srgbClr val="A1A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336"/>
            <p:cNvSpPr>
              <a:spLocks/>
            </p:cNvSpPr>
            <p:nvPr/>
          </p:nvSpPr>
          <p:spPr bwMode="auto">
            <a:xfrm>
              <a:off x="3086101" y="4352925"/>
              <a:ext cx="336550" cy="147638"/>
            </a:xfrm>
            <a:custGeom>
              <a:avLst/>
              <a:gdLst>
                <a:gd name="T0" fmla="*/ 7 w 195"/>
                <a:gd name="T1" fmla="*/ 0 h 86"/>
                <a:gd name="T2" fmla="*/ 106 w 195"/>
                <a:gd name="T3" fmla="*/ 38 h 86"/>
                <a:gd name="T4" fmla="*/ 188 w 195"/>
                <a:gd name="T5" fmla="*/ 57 h 86"/>
                <a:gd name="T6" fmla="*/ 133 w 195"/>
                <a:gd name="T7" fmla="*/ 80 h 86"/>
                <a:gd name="T8" fmla="*/ 30 w 195"/>
                <a:gd name="T9" fmla="*/ 52 h 86"/>
                <a:gd name="T10" fmla="*/ 7 w 195"/>
                <a:gd name="T11" fmla="*/ 0 h 86"/>
              </a:gdLst>
              <a:ahLst/>
              <a:cxnLst>
                <a:cxn ang="0">
                  <a:pos x="T0" y="T1"/>
                </a:cxn>
                <a:cxn ang="0">
                  <a:pos x="T2" y="T3"/>
                </a:cxn>
                <a:cxn ang="0">
                  <a:pos x="T4" y="T5"/>
                </a:cxn>
                <a:cxn ang="0">
                  <a:pos x="T6" y="T7"/>
                </a:cxn>
                <a:cxn ang="0">
                  <a:pos x="T8" y="T9"/>
                </a:cxn>
                <a:cxn ang="0">
                  <a:pos x="T10" y="T11"/>
                </a:cxn>
              </a:cxnLst>
              <a:rect l="0" t="0" r="r" b="b"/>
              <a:pathLst>
                <a:path w="195" h="86">
                  <a:moveTo>
                    <a:pt x="7" y="0"/>
                  </a:moveTo>
                  <a:cubicBezTo>
                    <a:pt x="7" y="0"/>
                    <a:pt x="68" y="28"/>
                    <a:pt x="106" y="38"/>
                  </a:cubicBezTo>
                  <a:cubicBezTo>
                    <a:pt x="144" y="48"/>
                    <a:pt x="181" y="48"/>
                    <a:pt x="188" y="57"/>
                  </a:cubicBezTo>
                  <a:cubicBezTo>
                    <a:pt x="195" y="65"/>
                    <a:pt x="194" y="86"/>
                    <a:pt x="133" y="80"/>
                  </a:cubicBezTo>
                  <a:cubicBezTo>
                    <a:pt x="73" y="74"/>
                    <a:pt x="48" y="65"/>
                    <a:pt x="30" y="52"/>
                  </a:cubicBezTo>
                  <a:cubicBezTo>
                    <a:pt x="15" y="40"/>
                    <a:pt x="0" y="23"/>
                    <a:pt x="7" y="0"/>
                  </a:cubicBezTo>
                  <a:close/>
                </a:path>
              </a:pathLst>
            </a:custGeom>
            <a:solidFill>
              <a:srgbClr val="787C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337"/>
            <p:cNvSpPr>
              <a:spLocks/>
            </p:cNvSpPr>
            <p:nvPr/>
          </p:nvSpPr>
          <p:spPr bwMode="auto">
            <a:xfrm>
              <a:off x="3098801" y="4362450"/>
              <a:ext cx="114300" cy="65088"/>
            </a:xfrm>
            <a:custGeom>
              <a:avLst/>
              <a:gdLst>
                <a:gd name="T0" fmla="*/ 4 w 66"/>
                <a:gd name="T1" fmla="*/ 0 h 37"/>
                <a:gd name="T2" fmla="*/ 66 w 66"/>
                <a:gd name="T3" fmla="*/ 28 h 37"/>
                <a:gd name="T4" fmla="*/ 31 w 66"/>
                <a:gd name="T5" fmla="*/ 20 h 37"/>
                <a:gd name="T6" fmla="*/ 16 w 66"/>
                <a:gd name="T7" fmla="*/ 25 h 37"/>
                <a:gd name="T8" fmla="*/ 15 w 66"/>
                <a:gd name="T9" fmla="*/ 37 h 37"/>
                <a:gd name="T10" fmla="*/ 4 w 66"/>
                <a:gd name="T11" fmla="*/ 0 h 37"/>
              </a:gdLst>
              <a:ahLst/>
              <a:cxnLst>
                <a:cxn ang="0">
                  <a:pos x="T0" y="T1"/>
                </a:cxn>
                <a:cxn ang="0">
                  <a:pos x="T2" y="T3"/>
                </a:cxn>
                <a:cxn ang="0">
                  <a:pos x="T4" y="T5"/>
                </a:cxn>
                <a:cxn ang="0">
                  <a:pos x="T6" y="T7"/>
                </a:cxn>
                <a:cxn ang="0">
                  <a:pos x="T8" y="T9"/>
                </a:cxn>
                <a:cxn ang="0">
                  <a:pos x="T10" y="T11"/>
                </a:cxn>
              </a:cxnLst>
              <a:rect l="0" t="0" r="r" b="b"/>
              <a:pathLst>
                <a:path w="66" h="37">
                  <a:moveTo>
                    <a:pt x="4" y="0"/>
                  </a:moveTo>
                  <a:cubicBezTo>
                    <a:pt x="4" y="0"/>
                    <a:pt x="38" y="19"/>
                    <a:pt x="66" y="28"/>
                  </a:cubicBezTo>
                  <a:cubicBezTo>
                    <a:pt x="54" y="25"/>
                    <a:pt x="43" y="22"/>
                    <a:pt x="31" y="20"/>
                  </a:cubicBezTo>
                  <a:cubicBezTo>
                    <a:pt x="26" y="20"/>
                    <a:pt x="20" y="21"/>
                    <a:pt x="16" y="25"/>
                  </a:cubicBezTo>
                  <a:cubicBezTo>
                    <a:pt x="14" y="29"/>
                    <a:pt x="14" y="33"/>
                    <a:pt x="15" y="37"/>
                  </a:cubicBezTo>
                  <a:cubicBezTo>
                    <a:pt x="6" y="29"/>
                    <a:pt x="0" y="15"/>
                    <a:pt x="4" y="0"/>
                  </a:cubicBezTo>
                  <a:close/>
                </a:path>
              </a:pathLst>
            </a:custGeom>
            <a:solidFill>
              <a:srgbClr val="A1A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338"/>
            <p:cNvSpPr>
              <a:spLocks/>
            </p:cNvSpPr>
            <p:nvPr/>
          </p:nvSpPr>
          <p:spPr bwMode="auto">
            <a:xfrm>
              <a:off x="3478214" y="4879975"/>
              <a:ext cx="274638" cy="95250"/>
            </a:xfrm>
            <a:custGeom>
              <a:avLst/>
              <a:gdLst>
                <a:gd name="T0" fmla="*/ 68 w 159"/>
                <a:gd name="T1" fmla="*/ 21 h 56"/>
                <a:gd name="T2" fmla="*/ 132 w 159"/>
                <a:gd name="T3" fmla="*/ 0 h 56"/>
                <a:gd name="T4" fmla="*/ 143 w 159"/>
                <a:gd name="T5" fmla="*/ 34 h 56"/>
                <a:gd name="T6" fmla="*/ 27 w 159"/>
                <a:gd name="T7" fmla="*/ 40 h 56"/>
                <a:gd name="T8" fmla="*/ 12 w 159"/>
                <a:gd name="T9" fmla="*/ 2 h 56"/>
                <a:gd name="T10" fmla="*/ 68 w 159"/>
                <a:gd name="T11" fmla="*/ 21 h 56"/>
              </a:gdLst>
              <a:ahLst/>
              <a:cxnLst>
                <a:cxn ang="0">
                  <a:pos x="T0" y="T1"/>
                </a:cxn>
                <a:cxn ang="0">
                  <a:pos x="T2" y="T3"/>
                </a:cxn>
                <a:cxn ang="0">
                  <a:pos x="T4" y="T5"/>
                </a:cxn>
                <a:cxn ang="0">
                  <a:pos x="T6" y="T7"/>
                </a:cxn>
                <a:cxn ang="0">
                  <a:pos x="T8" y="T9"/>
                </a:cxn>
                <a:cxn ang="0">
                  <a:pos x="T10" y="T11"/>
                </a:cxn>
              </a:cxnLst>
              <a:rect l="0" t="0" r="r" b="b"/>
              <a:pathLst>
                <a:path w="159" h="56">
                  <a:moveTo>
                    <a:pt x="68" y="21"/>
                  </a:moveTo>
                  <a:cubicBezTo>
                    <a:pt x="97" y="23"/>
                    <a:pt x="128" y="9"/>
                    <a:pt x="132" y="0"/>
                  </a:cubicBezTo>
                  <a:cubicBezTo>
                    <a:pt x="132" y="0"/>
                    <a:pt x="159" y="18"/>
                    <a:pt x="143" y="34"/>
                  </a:cubicBezTo>
                  <a:cubicBezTo>
                    <a:pt x="127" y="50"/>
                    <a:pt x="53" y="56"/>
                    <a:pt x="27" y="40"/>
                  </a:cubicBezTo>
                  <a:cubicBezTo>
                    <a:pt x="0" y="24"/>
                    <a:pt x="6" y="6"/>
                    <a:pt x="12" y="2"/>
                  </a:cubicBezTo>
                  <a:cubicBezTo>
                    <a:pt x="12" y="2"/>
                    <a:pt x="34" y="19"/>
                    <a:pt x="68" y="21"/>
                  </a:cubicBezTo>
                  <a:close/>
                </a:path>
              </a:pathLst>
            </a:custGeom>
            <a:solidFill>
              <a:srgbClr val="787C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339"/>
            <p:cNvSpPr>
              <a:spLocks/>
            </p:cNvSpPr>
            <p:nvPr/>
          </p:nvSpPr>
          <p:spPr bwMode="auto">
            <a:xfrm>
              <a:off x="3694114" y="4889500"/>
              <a:ext cx="44450" cy="42863"/>
            </a:xfrm>
            <a:custGeom>
              <a:avLst/>
              <a:gdLst>
                <a:gd name="T0" fmla="*/ 8 w 26"/>
                <a:gd name="T1" fmla="*/ 0 h 25"/>
                <a:gd name="T2" fmla="*/ 0 w 26"/>
                <a:gd name="T3" fmla="*/ 7 h 25"/>
                <a:gd name="T4" fmla="*/ 12 w 26"/>
                <a:gd name="T5" fmla="*/ 25 h 25"/>
                <a:gd name="T6" fmla="*/ 15 w 26"/>
                <a:gd name="T7" fmla="*/ 23 h 25"/>
                <a:gd name="T8" fmla="*/ 8 w 26"/>
                <a:gd name="T9" fmla="*/ 0 h 25"/>
              </a:gdLst>
              <a:ahLst/>
              <a:cxnLst>
                <a:cxn ang="0">
                  <a:pos x="T0" y="T1"/>
                </a:cxn>
                <a:cxn ang="0">
                  <a:pos x="T2" y="T3"/>
                </a:cxn>
                <a:cxn ang="0">
                  <a:pos x="T4" y="T5"/>
                </a:cxn>
                <a:cxn ang="0">
                  <a:pos x="T6" y="T7"/>
                </a:cxn>
                <a:cxn ang="0">
                  <a:pos x="T8" y="T9"/>
                </a:cxn>
              </a:cxnLst>
              <a:rect l="0" t="0" r="r" b="b"/>
              <a:pathLst>
                <a:path w="26" h="25">
                  <a:moveTo>
                    <a:pt x="8" y="0"/>
                  </a:moveTo>
                  <a:cubicBezTo>
                    <a:pt x="7" y="2"/>
                    <a:pt x="4" y="4"/>
                    <a:pt x="0" y="7"/>
                  </a:cubicBezTo>
                  <a:cubicBezTo>
                    <a:pt x="7" y="10"/>
                    <a:pt x="12" y="17"/>
                    <a:pt x="12" y="25"/>
                  </a:cubicBezTo>
                  <a:cubicBezTo>
                    <a:pt x="13" y="25"/>
                    <a:pt x="14" y="24"/>
                    <a:pt x="15" y="23"/>
                  </a:cubicBezTo>
                  <a:cubicBezTo>
                    <a:pt x="26" y="12"/>
                    <a:pt x="8" y="0"/>
                    <a:pt x="8" y="0"/>
                  </a:cubicBezTo>
                  <a:close/>
                </a:path>
              </a:pathLst>
            </a:custGeom>
            <a:solidFill>
              <a:srgbClr val="A1A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340"/>
            <p:cNvSpPr>
              <a:spLocks/>
            </p:cNvSpPr>
            <p:nvPr/>
          </p:nvSpPr>
          <p:spPr bwMode="auto">
            <a:xfrm>
              <a:off x="3027364" y="4892675"/>
              <a:ext cx="298450" cy="98425"/>
            </a:xfrm>
            <a:custGeom>
              <a:avLst/>
              <a:gdLst>
                <a:gd name="T0" fmla="*/ 99 w 173"/>
                <a:gd name="T1" fmla="*/ 22 h 57"/>
                <a:gd name="T2" fmla="*/ 28 w 173"/>
                <a:gd name="T3" fmla="*/ 0 h 57"/>
                <a:gd name="T4" fmla="*/ 17 w 173"/>
                <a:gd name="T5" fmla="*/ 34 h 57"/>
                <a:gd name="T6" fmla="*/ 144 w 173"/>
                <a:gd name="T7" fmla="*/ 41 h 57"/>
                <a:gd name="T8" fmla="*/ 160 w 173"/>
                <a:gd name="T9" fmla="*/ 4 h 57"/>
                <a:gd name="T10" fmla="*/ 99 w 173"/>
                <a:gd name="T11" fmla="*/ 22 h 57"/>
              </a:gdLst>
              <a:ahLst/>
              <a:cxnLst>
                <a:cxn ang="0">
                  <a:pos x="T0" y="T1"/>
                </a:cxn>
                <a:cxn ang="0">
                  <a:pos x="T2" y="T3"/>
                </a:cxn>
                <a:cxn ang="0">
                  <a:pos x="T4" y="T5"/>
                </a:cxn>
                <a:cxn ang="0">
                  <a:pos x="T6" y="T7"/>
                </a:cxn>
                <a:cxn ang="0">
                  <a:pos x="T8" y="T9"/>
                </a:cxn>
                <a:cxn ang="0">
                  <a:pos x="T10" y="T11"/>
                </a:cxn>
              </a:cxnLst>
              <a:rect l="0" t="0" r="r" b="b"/>
              <a:pathLst>
                <a:path w="173" h="57">
                  <a:moveTo>
                    <a:pt x="99" y="22"/>
                  </a:moveTo>
                  <a:cubicBezTo>
                    <a:pt x="68" y="23"/>
                    <a:pt x="33" y="9"/>
                    <a:pt x="28" y="0"/>
                  </a:cubicBezTo>
                  <a:cubicBezTo>
                    <a:pt x="28" y="0"/>
                    <a:pt x="0" y="17"/>
                    <a:pt x="17" y="34"/>
                  </a:cubicBezTo>
                  <a:cubicBezTo>
                    <a:pt x="34" y="51"/>
                    <a:pt x="114" y="57"/>
                    <a:pt x="144" y="41"/>
                  </a:cubicBezTo>
                  <a:cubicBezTo>
                    <a:pt x="173" y="26"/>
                    <a:pt x="166" y="8"/>
                    <a:pt x="160" y="4"/>
                  </a:cubicBezTo>
                  <a:cubicBezTo>
                    <a:pt x="160" y="4"/>
                    <a:pt x="136" y="20"/>
                    <a:pt x="99" y="22"/>
                  </a:cubicBezTo>
                  <a:close/>
                </a:path>
              </a:pathLst>
            </a:custGeom>
            <a:solidFill>
              <a:srgbClr val="787C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341"/>
            <p:cNvSpPr>
              <a:spLocks/>
            </p:cNvSpPr>
            <p:nvPr/>
          </p:nvSpPr>
          <p:spPr bwMode="auto">
            <a:xfrm>
              <a:off x="3043239" y="4903787"/>
              <a:ext cx="49213" cy="42863"/>
            </a:xfrm>
            <a:custGeom>
              <a:avLst/>
              <a:gdLst>
                <a:gd name="T0" fmla="*/ 20 w 28"/>
                <a:gd name="T1" fmla="*/ 0 h 25"/>
                <a:gd name="T2" fmla="*/ 28 w 28"/>
                <a:gd name="T3" fmla="*/ 6 h 25"/>
                <a:gd name="T4" fmla="*/ 14 w 28"/>
                <a:gd name="T5" fmla="*/ 25 h 25"/>
                <a:gd name="T6" fmla="*/ 11 w 28"/>
                <a:gd name="T7" fmla="*/ 23 h 25"/>
                <a:gd name="T8" fmla="*/ 20 w 28"/>
                <a:gd name="T9" fmla="*/ 0 h 25"/>
              </a:gdLst>
              <a:ahLst/>
              <a:cxnLst>
                <a:cxn ang="0">
                  <a:pos x="T0" y="T1"/>
                </a:cxn>
                <a:cxn ang="0">
                  <a:pos x="T2" y="T3"/>
                </a:cxn>
                <a:cxn ang="0">
                  <a:pos x="T4" y="T5"/>
                </a:cxn>
                <a:cxn ang="0">
                  <a:pos x="T6" y="T7"/>
                </a:cxn>
                <a:cxn ang="0">
                  <a:pos x="T8" y="T9"/>
                </a:cxn>
              </a:cxnLst>
              <a:rect l="0" t="0" r="r" b="b"/>
              <a:pathLst>
                <a:path w="28" h="25">
                  <a:moveTo>
                    <a:pt x="20" y="0"/>
                  </a:moveTo>
                  <a:cubicBezTo>
                    <a:pt x="21" y="2"/>
                    <a:pt x="24" y="4"/>
                    <a:pt x="28" y="6"/>
                  </a:cubicBezTo>
                  <a:cubicBezTo>
                    <a:pt x="20" y="10"/>
                    <a:pt x="14" y="17"/>
                    <a:pt x="14" y="25"/>
                  </a:cubicBezTo>
                  <a:cubicBezTo>
                    <a:pt x="13" y="24"/>
                    <a:pt x="12" y="24"/>
                    <a:pt x="11" y="23"/>
                  </a:cubicBezTo>
                  <a:cubicBezTo>
                    <a:pt x="0" y="12"/>
                    <a:pt x="20" y="0"/>
                    <a:pt x="20" y="0"/>
                  </a:cubicBezTo>
                  <a:close/>
                </a:path>
              </a:pathLst>
            </a:custGeom>
            <a:solidFill>
              <a:srgbClr val="A1A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342"/>
            <p:cNvSpPr>
              <a:spLocks/>
            </p:cNvSpPr>
            <p:nvPr/>
          </p:nvSpPr>
          <p:spPr bwMode="auto">
            <a:xfrm>
              <a:off x="3752851" y="3865562"/>
              <a:ext cx="185738" cy="212725"/>
            </a:xfrm>
            <a:custGeom>
              <a:avLst/>
              <a:gdLst>
                <a:gd name="T0" fmla="*/ 98 w 108"/>
                <a:gd name="T1" fmla="*/ 45 h 123"/>
                <a:gd name="T2" fmla="*/ 72 w 108"/>
                <a:gd name="T3" fmla="*/ 114 h 123"/>
                <a:gd name="T4" fmla="*/ 10 w 108"/>
                <a:gd name="T5" fmla="*/ 78 h 123"/>
                <a:gd name="T6" fmla="*/ 36 w 108"/>
                <a:gd name="T7" fmla="*/ 9 h 123"/>
                <a:gd name="T8" fmla="*/ 98 w 108"/>
                <a:gd name="T9" fmla="*/ 45 h 123"/>
              </a:gdLst>
              <a:ahLst/>
              <a:cxnLst>
                <a:cxn ang="0">
                  <a:pos x="T0" y="T1"/>
                </a:cxn>
                <a:cxn ang="0">
                  <a:pos x="T2" y="T3"/>
                </a:cxn>
                <a:cxn ang="0">
                  <a:pos x="T4" y="T5"/>
                </a:cxn>
                <a:cxn ang="0">
                  <a:pos x="T6" y="T7"/>
                </a:cxn>
                <a:cxn ang="0">
                  <a:pos x="T8" y="T9"/>
                </a:cxn>
              </a:cxnLst>
              <a:rect l="0" t="0" r="r" b="b"/>
              <a:pathLst>
                <a:path w="108" h="123">
                  <a:moveTo>
                    <a:pt x="98" y="45"/>
                  </a:moveTo>
                  <a:cubicBezTo>
                    <a:pt x="108" y="74"/>
                    <a:pt x="96" y="105"/>
                    <a:pt x="72" y="114"/>
                  </a:cubicBezTo>
                  <a:cubicBezTo>
                    <a:pt x="48" y="123"/>
                    <a:pt x="20" y="107"/>
                    <a:pt x="10" y="78"/>
                  </a:cubicBezTo>
                  <a:cubicBezTo>
                    <a:pt x="0" y="49"/>
                    <a:pt x="11" y="18"/>
                    <a:pt x="36" y="9"/>
                  </a:cubicBezTo>
                  <a:cubicBezTo>
                    <a:pt x="60" y="0"/>
                    <a:pt x="88" y="16"/>
                    <a:pt x="98" y="45"/>
                  </a:cubicBezTo>
                  <a:close/>
                </a:path>
              </a:pathLst>
            </a:custGeom>
            <a:solidFill>
              <a:srgbClr val="787C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343"/>
            <p:cNvSpPr>
              <a:spLocks/>
            </p:cNvSpPr>
            <p:nvPr/>
          </p:nvSpPr>
          <p:spPr bwMode="auto">
            <a:xfrm>
              <a:off x="3767139" y="3808412"/>
              <a:ext cx="180975" cy="217488"/>
            </a:xfrm>
            <a:custGeom>
              <a:avLst/>
              <a:gdLst>
                <a:gd name="T0" fmla="*/ 100 w 104"/>
                <a:gd name="T1" fmla="*/ 57 h 126"/>
                <a:gd name="T2" fmla="*/ 59 w 104"/>
                <a:gd name="T3" fmla="*/ 123 h 126"/>
                <a:gd name="T4" fmla="*/ 4 w 104"/>
                <a:gd name="T5" fmla="*/ 68 h 126"/>
                <a:gd name="T6" fmla="*/ 45 w 104"/>
                <a:gd name="T7" fmla="*/ 3 h 126"/>
                <a:gd name="T8" fmla="*/ 100 w 104"/>
                <a:gd name="T9" fmla="*/ 57 h 126"/>
              </a:gdLst>
              <a:ahLst/>
              <a:cxnLst>
                <a:cxn ang="0">
                  <a:pos x="T0" y="T1"/>
                </a:cxn>
                <a:cxn ang="0">
                  <a:pos x="T2" y="T3"/>
                </a:cxn>
                <a:cxn ang="0">
                  <a:pos x="T4" y="T5"/>
                </a:cxn>
                <a:cxn ang="0">
                  <a:pos x="T6" y="T7"/>
                </a:cxn>
                <a:cxn ang="0">
                  <a:pos x="T8" y="T9"/>
                </a:cxn>
              </a:cxnLst>
              <a:rect l="0" t="0" r="r" b="b"/>
              <a:pathLst>
                <a:path w="104" h="126">
                  <a:moveTo>
                    <a:pt x="100" y="57"/>
                  </a:moveTo>
                  <a:cubicBezTo>
                    <a:pt x="104" y="91"/>
                    <a:pt x="85" y="120"/>
                    <a:pt x="59" y="123"/>
                  </a:cubicBezTo>
                  <a:cubicBezTo>
                    <a:pt x="32" y="126"/>
                    <a:pt x="8" y="101"/>
                    <a:pt x="4" y="68"/>
                  </a:cubicBezTo>
                  <a:cubicBezTo>
                    <a:pt x="0" y="35"/>
                    <a:pt x="19" y="6"/>
                    <a:pt x="45" y="3"/>
                  </a:cubicBezTo>
                  <a:cubicBezTo>
                    <a:pt x="72" y="0"/>
                    <a:pt x="96" y="24"/>
                    <a:pt x="100" y="57"/>
                  </a:cubicBezTo>
                  <a:close/>
                </a:path>
              </a:pathLst>
            </a:custGeom>
            <a:solidFill>
              <a:srgbClr val="9195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344"/>
            <p:cNvSpPr>
              <a:spLocks/>
            </p:cNvSpPr>
            <p:nvPr/>
          </p:nvSpPr>
          <p:spPr bwMode="auto">
            <a:xfrm>
              <a:off x="3790951" y="3808412"/>
              <a:ext cx="157163" cy="214313"/>
            </a:xfrm>
            <a:custGeom>
              <a:avLst/>
              <a:gdLst>
                <a:gd name="T0" fmla="*/ 87 w 91"/>
                <a:gd name="T1" fmla="*/ 57 h 124"/>
                <a:gd name="T2" fmla="*/ 32 w 91"/>
                <a:gd name="T3" fmla="*/ 3 h 124"/>
                <a:gd name="T4" fmla="*/ 0 w 91"/>
                <a:gd name="T5" fmla="*/ 25 h 124"/>
                <a:gd name="T6" fmla="*/ 26 w 91"/>
                <a:gd name="T7" fmla="*/ 50 h 124"/>
                <a:gd name="T8" fmla="*/ 20 w 91"/>
                <a:gd name="T9" fmla="*/ 117 h 124"/>
                <a:gd name="T10" fmla="*/ 46 w 91"/>
                <a:gd name="T11" fmla="*/ 123 h 124"/>
                <a:gd name="T12" fmla="*/ 87 w 91"/>
                <a:gd name="T13" fmla="*/ 57 h 124"/>
              </a:gdLst>
              <a:ahLst/>
              <a:cxnLst>
                <a:cxn ang="0">
                  <a:pos x="T0" y="T1"/>
                </a:cxn>
                <a:cxn ang="0">
                  <a:pos x="T2" y="T3"/>
                </a:cxn>
                <a:cxn ang="0">
                  <a:pos x="T4" y="T5"/>
                </a:cxn>
                <a:cxn ang="0">
                  <a:pos x="T6" y="T7"/>
                </a:cxn>
                <a:cxn ang="0">
                  <a:pos x="T8" y="T9"/>
                </a:cxn>
                <a:cxn ang="0">
                  <a:pos x="T10" y="T11"/>
                </a:cxn>
                <a:cxn ang="0">
                  <a:pos x="T12" y="T13"/>
                </a:cxn>
              </a:cxnLst>
              <a:rect l="0" t="0" r="r" b="b"/>
              <a:pathLst>
                <a:path w="91" h="124">
                  <a:moveTo>
                    <a:pt x="87" y="57"/>
                  </a:moveTo>
                  <a:cubicBezTo>
                    <a:pt x="83" y="24"/>
                    <a:pt x="59" y="0"/>
                    <a:pt x="32" y="3"/>
                  </a:cubicBezTo>
                  <a:cubicBezTo>
                    <a:pt x="19" y="4"/>
                    <a:pt x="7" y="13"/>
                    <a:pt x="0" y="25"/>
                  </a:cubicBezTo>
                  <a:cubicBezTo>
                    <a:pt x="4" y="36"/>
                    <a:pt x="14" y="46"/>
                    <a:pt x="26" y="50"/>
                  </a:cubicBezTo>
                  <a:cubicBezTo>
                    <a:pt x="12" y="72"/>
                    <a:pt x="27" y="95"/>
                    <a:pt x="20" y="117"/>
                  </a:cubicBezTo>
                  <a:cubicBezTo>
                    <a:pt x="28" y="122"/>
                    <a:pt x="37" y="124"/>
                    <a:pt x="46" y="123"/>
                  </a:cubicBezTo>
                  <a:cubicBezTo>
                    <a:pt x="72" y="120"/>
                    <a:pt x="91" y="91"/>
                    <a:pt x="87" y="57"/>
                  </a:cubicBezTo>
                  <a:close/>
                </a:path>
              </a:pathLst>
            </a:custGeom>
            <a:solidFill>
              <a:srgbClr val="8488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345"/>
            <p:cNvSpPr>
              <a:spLocks/>
            </p:cNvSpPr>
            <p:nvPr/>
          </p:nvSpPr>
          <p:spPr bwMode="auto">
            <a:xfrm>
              <a:off x="3448051" y="4600575"/>
              <a:ext cx="265113" cy="141288"/>
            </a:xfrm>
            <a:custGeom>
              <a:avLst/>
              <a:gdLst>
                <a:gd name="T0" fmla="*/ 12 w 153"/>
                <a:gd name="T1" fmla="*/ 35 h 81"/>
                <a:gd name="T2" fmla="*/ 101 w 153"/>
                <a:gd name="T3" fmla="*/ 24 h 81"/>
                <a:gd name="T4" fmla="*/ 150 w 153"/>
                <a:gd name="T5" fmla="*/ 26 h 81"/>
                <a:gd name="T6" fmla="*/ 129 w 153"/>
                <a:gd name="T7" fmla="*/ 64 h 81"/>
                <a:gd name="T8" fmla="*/ 28 w 153"/>
                <a:gd name="T9" fmla="*/ 69 h 81"/>
                <a:gd name="T10" fmla="*/ 12 w 153"/>
                <a:gd name="T11" fmla="*/ 35 h 81"/>
              </a:gdLst>
              <a:ahLst/>
              <a:cxnLst>
                <a:cxn ang="0">
                  <a:pos x="T0" y="T1"/>
                </a:cxn>
                <a:cxn ang="0">
                  <a:pos x="T2" y="T3"/>
                </a:cxn>
                <a:cxn ang="0">
                  <a:pos x="T4" y="T5"/>
                </a:cxn>
                <a:cxn ang="0">
                  <a:pos x="T6" y="T7"/>
                </a:cxn>
                <a:cxn ang="0">
                  <a:pos x="T8" y="T9"/>
                </a:cxn>
                <a:cxn ang="0">
                  <a:pos x="T10" y="T11"/>
                </a:cxn>
              </a:cxnLst>
              <a:rect l="0" t="0" r="r" b="b"/>
              <a:pathLst>
                <a:path w="153" h="81">
                  <a:moveTo>
                    <a:pt x="12" y="35"/>
                  </a:moveTo>
                  <a:cubicBezTo>
                    <a:pt x="25" y="42"/>
                    <a:pt x="63" y="39"/>
                    <a:pt x="101" y="24"/>
                  </a:cubicBezTo>
                  <a:cubicBezTo>
                    <a:pt x="138" y="9"/>
                    <a:pt x="146" y="0"/>
                    <a:pt x="150" y="26"/>
                  </a:cubicBezTo>
                  <a:cubicBezTo>
                    <a:pt x="153" y="42"/>
                    <a:pt x="148" y="59"/>
                    <a:pt x="129" y="64"/>
                  </a:cubicBezTo>
                  <a:cubicBezTo>
                    <a:pt x="110" y="69"/>
                    <a:pt x="56" y="81"/>
                    <a:pt x="28" y="69"/>
                  </a:cubicBezTo>
                  <a:cubicBezTo>
                    <a:pt x="0" y="56"/>
                    <a:pt x="12" y="35"/>
                    <a:pt x="12" y="35"/>
                  </a:cubicBezTo>
                  <a:close/>
                </a:path>
              </a:pathLst>
            </a:custGeom>
            <a:solidFill>
              <a:srgbClr val="787C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346"/>
            <p:cNvSpPr>
              <a:spLocks/>
            </p:cNvSpPr>
            <p:nvPr/>
          </p:nvSpPr>
          <p:spPr bwMode="auto">
            <a:xfrm>
              <a:off x="3670301" y="4624387"/>
              <a:ext cx="36513" cy="73025"/>
            </a:xfrm>
            <a:custGeom>
              <a:avLst/>
              <a:gdLst>
                <a:gd name="T0" fmla="*/ 19 w 21"/>
                <a:gd name="T1" fmla="*/ 15 h 43"/>
                <a:gd name="T2" fmla="*/ 0 w 21"/>
                <a:gd name="T3" fmla="*/ 5 h 43"/>
                <a:gd name="T4" fmla="*/ 6 w 21"/>
                <a:gd name="T5" fmla="*/ 43 h 43"/>
                <a:gd name="T6" fmla="*/ 19 w 21"/>
                <a:gd name="T7" fmla="*/ 15 h 43"/>
              </a:gdLst>
              <a:ahLst/>
              <a:cxnLst>
                <a:cxn ang="0">
                  <a:pos x="T0" y="T1"/>
                </a:cxn>
                <a:cxn ang="0">
                  <a:pos x="T2" y="T3"/>
                </a:cxn>
                <a:cxn ang="0">
                  <a:pos x="T4" y="T5"/>
                </a:cxn>
                <a:cxn ang="0">
                  <a:pos x="T6" y="T7"/>
                </a:cxn>
              </a:cxnLst>
              <a:rect l="0" t="0" r="r" b="b"/>
              <a:pathLst>
                <a:path w="21" h="43">
                  <a:moveTo>
                    <a:pt x="19" y="15"/>
                  </a:moveTo>
                  <a:cubicBezTo>
                    <a:pt x="16" y="1"/>
                    <a:pt x="12" y="0"/>
                    <a:pt x="0" y="5"/>
                  </a:cubicBezTo>
                  <a:cubicBezTo>
                    <a:pt x="8" y="16"/>
                    <a:pt x="10" y="31"/>
                    <a:pt x="6" y="43"/>
                  </a:cubicBezTo>
                  <a:cubicBezTo>
                    <a:pt x="17" y="38"/>
                    <a:pt x="21" y="26"/>
                    <a:pt x="19" y="15"/>
                  </a:cubicBezTo>
                  <a:close/>
                </a:path>
              </a:pathLst>
            </a:custGeom>
            <a:solidFill>
              <a:srgbClr val="A1A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347"/>
            <p:cNvSpPr>
              <a:spLocks/>
            </p:cNvSpPr>
            <p:nvPr/>
          </p:nvSpPr>
          <p:spPr bwMode="auto">
            <a:xfrm>
              <a:off x="3086101" y="4606925"/>
              <a:ext cx="282575" cy="144463"/>
            </a:xfrm>
            <a:custGeom>
              <a:avLst/>
              <a:gdLst>
                <a:gd name="T0" fmla="*/ 152 w 164"/>
                <a:gd name="T1" fmla="*/ 39 h 84"/>
                <a:gd name="T2" fmla="*/ 56 w 164"/>
                <a:gd name="T3" fmla="*/ 25 h 84"/>
                <a:gd name="T4" fmla="*/ 3 w 164"/>
                <a:gd name="T5" fmla="*/ 25 h 84"/>
                <a:gd name="T6" fmla="*/ 25 w 164"/>
                <a:gd name="T7" fmla="*/ 64 h 84"/>
                <a:gd name="T8" fmla="*/ 133 w 164"/>
                <a:gd name="T9" fmla="*/ 72 h 84"/>
                <a:gd name="T10" fmla="*/ 152 w 164"/>
                <a:gd name="T11" fmla="*/ 39 h 84"/>
              </a:gdLst>
              <a:ahLst/>
              <a:cxnLst>
                <a:cxn ang="0">
                  <a:pos x="T0" y="T1"/>
                </a:cxn>
                <a:cxn ang="0">
                  <a:pos x="T2" y="T3"/>
                </a:cxn>
                <a:cxn ang="0">
                  <a:pos x="T4" y="T5"/>
                </a:cxn>
                <a:cxn ang="0">
                  <a:pos x="T6" y="T7"/>
                </a:cxn>
                <a:cxn ang="0">
                  <a:pos x="T8" y="T9"/>
                </a:cxn>
                <a:cxn ang="0">
                  <a:pos x="T10" y="T11"/>
                </a:cxn>
              </a:cxnLst>
              <a:rect l="0" t="0" r="r" b="b"/>
              <a:pathLst>
                <a:path w="164" h="84">
                  <a:moveTo>
                    <a:pt x="152" y="39"/>
                  </a:moveTo>
                  <a:cubicBezTo>
                    <a:pt x="137" y="46"/>
                    <a:pt x="96" y="41"/>
                    <a:pt x="56" y="25"/>
                  </a:cubicBezTo>
                  <a:cubicBezTo>
                    <a:pt x="17" y="9"/>
                    <a:pt x="8" y="0"/>
                    <a:pt x="3" y="25"/>
                  </a:cubicBezTo>
                  <a:cubicBezTo>
                    <a:pt x="0" y="41"/>
                    <a:pt x="5" y="58"/>
                    <a:pt x="25" y="64"/>
                  </a:cubicBezTo>
                  <a:cubicBezTo>
                    <a:pt x="45" y="69"/>
                    <a:pt x="103" y="84"/>
                    <a:pt x="133" y="72"/>
                  </a:cubicBezTo>
                  <a:cubicBezTo>
                    <a:pt x="164" y="61"/>
                    <a:pt x="152" y="39"/>
                    <a:pt x="152" y="39"/>
                  </a:cubicBezTo>
                  <a:close/>
                </a:path>
              </a:pathLst>
            </a:custGeom>
            <a:solidFill>
              <a:srgbClr val="787C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348"/>
            <p:cNvSpPr>
              <a:spLocks/>
            </p:cNvSpPr>
            <p:nvPr/>
          </p:nvSpPr>
          <p:spPr bwMode="auto">
            <a:xfrm>
              <a:off x="2597151" y="2125662"/>
              <a:ext cx="1257300" cy="1103313"/>
            </a:xfrm>
            <a:custGeom>
              <a:avLst/>
              <a:gdLst>
                <a:gd name="T0" fmla="*/ 728 w 728"/>
                <a:gd name="T1" fmla="*/ 483 h 639"/>
                <a:gd name="T2" fmla="*/ 526 w 728"/>
                <a:gd name="T3" fmla="*/ 479 h 639"/>
                <a:gd name="T4" fmla="*/ 380 w 728"/>
                <a:gd name="T5" fmla="*/ 495 h 639"/>
                <a:gd name="T6" fmla="*/ 316 w 728"/>
                <a:gd name="T7" fmla="*/ 548 h 639"/>
                <a:gd name="T8" fmla="*/ 162 w 728"/>
                <a:gd name="T9" fmla="*/ 545 h 639"/>
                <a:gd name="T10" fmla="*/ 218 w 728"/>
                <a:gd name="T11" fmla="*/ 610 h 639"/>
                <a:gd name="T12" fmla="*/ 132 w 728"/>
                <a:gd name="T13" fmla="*/ 639 h 639"/>
                <a:gd name="T14" fmla="*/ 17 w 728"/>
                <a:gd name="T15" fmla="*/ 350 h 639"/>
                <a:gd name="T16" fmla="*/ 47 w 728"/>
                <a:gd name="T17" fmla="*/ 342 h 639"/>
                <a:gd name="T18" fmla="*/ 5 w 728"/>
                <a:gd name="T19" fmla="*/ 288 h 639"/>
                <a:gd name="T20" fmla="*/ 92 w 728"/>
                <a:gd name="T21" fmla="*/ 249 h 639"/>
                <a:gd name="T22" fmla="*/ 87 w 728"/>
                <a:gd name="T23" fmla="*/ 149 h 639"/>
                <a:gd name="T24" fmla="*/ 235 w 728"/>
                <a:gd name="T25" fmla="*/ 112 h 639"/>
                <a:gd name="T26" fmla="*/ 240 w 728"/>
                <a:gd name="T27" fmla="*/ 25 h 639"/>
                <a:gd name="T28" fmla="*/ 727 w 728"/>
                <a:gd name="T29" fmla="*/ 24 h 639"/>
                <a:gd name="T30" fmla="*/ 728 w 728"/>
                <a:gd name="T31" fmla="*/ 483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28" h="639">
                  <a:moveTo>
                    <a:pt x="728" y="483"/>
                  </a:moveTo>
                  <a:cubicBezTo>
                    <a:pt x="728" y="483"/>
                    <a:pt x="657" y="514"/>
                    <a:pt x="526" y="479"/>
                  </a:cubicBezTo>
                  <a:cubicBezTo>
                    <a:pt x="396" y="445"/>
                    <a:pt x="370" y="453"/>
                    <a:pt x="380" y="495"/>
                  </a:cubicBezTo>
                  <a:cubicBezTo>
                    <a:pt x="391" y="538"/>
                    <a:pt x="403" y="561"/>
                    <a:pt x="316" y="548"/>
                  </a:cubicBezTo>
                  <a:cubicBezTo>
                    <a:pt x="229" y="534"/>
                    <a:pt x="158" y="530"/>
                    <a:pt x="162" y="545"/>
                  </a:cubicBezTo>
                  <a:cubicBezTo>
                    <a:pt x="165" y="560"/>
                    <a:pt x="293" y="591"/>
                    <a:pt x="218" y="610"/>
                  </a:cubicBezTo>
                  <a:cubicBezTo>
                    <a:pt x="185" y="618"/>
                    <a:pt x="142" y="616"/>
                    <a:pt x="132" y="639"/>
                  </a:cubicBezTo>
                  <a:cubicBezTo>
                    <a:pt x="132" y="639"/>
                    <a:pt x="111" y="449"/>
                    <a:pt x="17" y="350"/>
                  </a:cubicBezTo>
                  <a:cubicBezTo>
                    <a:pt x="47" y="342"/>
                    <a:pt x="47" y="342"/>
                    <a:pt x="47" y="342"/>
                  </a:cubicBezTo>
                  <a:cubicBezTo>
                    <a:pt x="47" y="342"/>
                    <a:pt x="0" y="310"/>
                    <a:pt x="5" y="288"/>
                  </a:cubicBezTo>
                  <a:cubicBezTo>
                    <a:pt x="11" y="266"/>
                    <a:pt x="70" y="283"/>
                    <a:pt x="92" y="249"/>
                  </a:cubicBezTo>
                  <a:cubicBezTo>
                    <a:pt x="114" y="216"/>
                    <a:pt x="63" y="178"/>
                    <a:pt x="87" y="149"/>
                  </a:cubicBezTo>
                  <a:cubicBezTo>
                    <a:pt x="112" y="121"/>
                    <a:pt x="205" y="147"/>
                    <a:pt x="235" y="112"/>
                  </a:cubicBezTo>
                  <a:cubicBezTo>
                    <a:pt x="265" y="77"/>
                    <a:pt x="210" y="50"/>
                    <a:pt x="240" y="25"/>
                  </a:cubicBezTo>
                  <a:cubicBezTo>
                    <a:pt x="271" y="0"/>
                    <a:pt x="629" y="60"/>
                    <a:pt x="727" y="24"/>
                  </a:cubicBezTo>
                  <a:cubicBezTo>
                    <a:pt x="727" y="24"/>
                    <a:pt x="657" y="166"/>
                    <a:pt x="728" y="483"/>
                  </a:cubicBezTo>
                  <a:close/>
                </a:path>
              </a:pathLst>
            </a:custGeom>
            <a:solidFill>
              <a:srgbClr val="909D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349"/>
            <p:cNvSpPr>
              <a:spLocks/>
            </p:cNvSpPr>
            <p:nvPr/>
          </p:nvSpPr>
          <p:spPr bwMode="auto">
            <a:xfrm>
              <a:off x="2805114" y="2203450"/>
              <a:ext cx="1049338" cy="1025525"/>
            </a:xfrm>
            <a:custGeom>
              <a:avLst/>
              <a:gdLst>
                <a:gd name="T0" fmla="*/ 34 w 607"/>
                <a:gd name="T1" fmla="*/ 527 h 594"/>
                <a:gd name="T2" fmla="*/ 21 w 607"/>
                <a:gd name="T3" fmla="*/ 421 h 594"/>
                <a:gd name="T4" fmla="*/ 16 w 607"/>
                <a:gd name="T5" fmla="*/ 387 h 594"/>
                <a:gd name="T6" fmla="*/ 55 w 607"/>
                <a:gd name="T7" fmla="*/ 435 h 594"/>
                <a:gd name="T8" fmla="*/ 67 w 607"/>
                <a:gd name="T9" fmla="*/ 441 h 594"/>
                <a:gd name="T10" fmla="*/ 99 w 607"/>
                <a:gd name="T11" fmla="*/ 423 h 594"/>
                <a:gd name="T12" fmla="*/ 129 w 607"/>
                <a:gd name="T13" fmla="*/ 440 h 594"/>
                <a:gd name="T14" fmla="*/ 176 w 607"/>
                <a:gd name="T15" fmla="*/ 430 h 594"/>
                <a:gd name="T16" fmla="*/ 179 w 607"/>
                <a:gd name="T17" fmla="*/ 335 h 594"/>
                <a:gd name="T18" fmla="*/ 174 w 607"/>
                <a:gd name="T19" fmla="*/ 252 h 594"/>
                <a:gd name="T20" fmla="*/ 269 w 607"/>
                <a:gd name="T21" fmla="*/ 354 h 594"/>
                <a:gd name="T22" fmla="*/ 360 w 607"/>
                <a:gd name="T23" fmla="*/ 328 h 594"/>
                <a:gd name="T24" fmla="*/ 449 w 607"/>
                <a:gd name="T25" fmla="*/ 364 h 594"/>
                <a:gd name="T26" fmla="*/ 530 w 607"/>
                <a:gd name="T27" fmla="*/ 121 h 594"/>
                <a:gd name="T28" fmla="*/ 598 w 607"/>
                <a:gd name="T29" fmla="*/ 0 h 594"/>
                <a:gd name="T30" fmla="*/ 607 w 607"/>
                <a:gd name="T31" fmla="*/ 438 h 594"/>
                <a:gd name="T32" fmla="*/ 405 w 607"/>
                <a:gd name="T33" fmla="*/ 434 h 594"/>
                <a:gd name="T34" fmla="*/ 259 w 607"/>
                <a:gd name="T35" fmla="*/ 450 h 594"/>
                <a:gd name="T36" fmla="*/ 195 w 607"/>
                <a:gd name="T37" fmla="*/ 503 h 594"/>
                <a:gd name="T38" fmla="*/ 41 w 607"/>
                <a:gd name="T39" fmla="*/ 500 h 594"/>
                <a:gd name="T40" fmla="*/ 97 w 607"/>
                <a:gd name="T41" fmla="*/ 565 h 594"/>
                <a:gd name="T42" fmla="*/ 11 w 607"/>
                <a:gd name="T43" fmla="*/ 594 h 594"/>
                <a:gd name="T44" fmla="*/ 5 w 607"/>
                <a:gd name="T45" fmla="*/ 554 h 594"/>
                <a:gd name="T46" fmla="*/ 34 w 607"/>
                <a:gd name="T47" fmla="*/ 527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7" h="594">
                  <a:moveTo>
                    <a:pt x="34" y="527"/>
                  </a:moveTo>
                  <a:cubicBezTo>
                    <a:pt x="38" y="497"/>
                    <a:pt x="0" y="462"/>
                    <a:pt x="21" y="421"/>
                  </a:cubicBezTo>
                  <a:cubicBezTo>
                    <a:pt x="26" y="413"/>
                    <a:pt x="19" y="400"/>
                    <a:pt x="16" y="387"/>
                  </a:cubicBezTo>
                  <a:cubicBezTo>
                    <a:pt x="30" y="402"/>
                    <a:pt x="46" y="415"/>
                    <a:pt x="55" y="435"/>
                  </a:cubicBezTo>
                  <a:cubicBezTo>
                    <a:pt x="55" y="437"/>
                    <a:pt x="59" y="447"/>
                    <a:pt x="67" y="441"/>
                  </a:cubicBezTo>
                  <a:cubicBezTo>
                    <a:pt x="77" y="430"/>
                    <a:pt x="85" y="417"/>
                    <a:pt x="99" y="423"/>
                  </a:cubicBezTo>
                  <a:cubicBezTo>
                    <a:pt x="108" y="425"/>
                    <a:pt x="120" y="429"/>
                    <a:pt x="129" y="440"/>
                  </a:cubicBezTo>
                  <a:cubicBezTo>
                    <a:pt x="143" y="454"/>
                    <a:pt x="164" y="443"/>
                    <a:pt x="176" y="430"/>
                  </a:cubicBezTo>
                  <a:cubicBezTo>
                    <a:pt x="196" y="402"/>
                    <a:pt x="181" y="366"/>
                    <a:pt x="179" y="335"/>
                  </a:cubicBezTo>
                  <a:cubicBezTo>
                    <a:pt x="179" y="307"/>
                    <a:pt x="180" y="279"/>
                    <a:pt x="174" y="252"/>
                  </a:cubicBezTo>
                  <a:cubicBezTo>
                    <a:pt x="184" y="301"/>
                    <a:pt x="215" y="353"/>
                    <a:pt x="269" y="354"/>
                  </a:cubicBezTo>
                  <a:cubicBezTo>
                    <a:pt x="303" y="353"/>
                    <a:pt x="328" y="311"/>
                    <a:pt x="360" y="328"/>
                  </a:cubicBezTo>
                  <a:cubicBezTo>
                    <a:pt x="390" y="347"/>
                    <a:pt x="419" y="373"/>
                    <a:pt x="449" y="364"/>
                  </a:cubicBezTo>
                  <a:cubicBezTo>
                    <a:pt x="548" y="342"/>
                    <a:pt x="527" y="207"/>
                    <a:pt x="530" y="121"/>
                  </a:cubicBezTo>
                  <a:cubicBezTo>
                    <a:pt x="529" y="71"/>
                    <a:pt x="549" y="23"/>
                    <a:pt x="598" y="0"/>
                  </a:cubicBezTo>
                  <a:cubicBezTo>
                    <a:pt x="582" y="50"/>
                    <a:pt x="552" y="190"/>
                    <a:pt x="607" y="438"/>
                  </a:cubicBezTo>
                  <a:cubicBezTo>
                    <a:pt x="607" y="438"/>
                    <a:pt x="536" y="469"/>
                    <a:pt x="405" y="434"/>
                  </a:cubicBezTo>
                  <a:cubicBezTo>
                    <a:pt x="275" y="400"/>
                    <a:pt x="249" y="408"/>
                    <a:pt x="259" y="450"/>
                  </a:cubicBezTo>
                  <a:cubicBezTo>
                    <a:pt x="270" y="493"/>
                    <a:pt x="282" y="516"/>
                    <a:pt x="195" y="503"/>
                  </a:cubicBezTo>
                  <a:cubicBezTo>
                    <a:pt x="108" y="489"/>
                    <a:pt x="37" y="485"/>
                    <a:pt x="41" y="500"/>
                  </a:cubicBezTo>
                  <a:cubicBezTo>
                    <a:pt x="44" y="515"/>
                    <a:pt x="172" y="546"/>
                    <a:pt x="97" y="565"/>
                  </a:cubicBezTo>
                  <a:cubicBezTo>
                    <a:pt x="64" y="573"/>
                    <a:pt x="21" y="571"/>
                    <a:pt x="11" y="594"/>
                  </a:cubicBezTo>
                  <a:cubicBezTo>
                    <a:pt x="11" y="594"/>
                    <a:pt x="10" y="579"/>
                    <a:pt x="5" y="554"/>
                  </a:cubicBezTo>
                  <a:cubicBezTo>
                    <a:pt x="20" y="547"/>
                    <a:pt x="33" y="539"/>
                    <a:pt x="34" y="527"/>
                  </a:cubicBezTo>
                  <a:close/>
                </a:path>
              </a:pathLst>
            </a:custGeom>
            <a:solidFill>
              <a:srgbClr val="839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350"/>
            <p:cNvSpPr>
              <a:spLocks/>
            </p:cNvSpPr>
            <p:nvPr/>
          </p:nvSpPr>
          <p:spPr bwMode="auto">
            <a:xfrm>
              <a:off x="2619376" y="2606675"/>
              <a:ext cx="103188" cy="90488"/>
            </a:xfrm>
            <a:custGeom>
              <a:avLst/>
              <a:gdLst>
                <a:gd name="T0" fmla="*/ 60 w 60"/>
                <a:gd name="T1" fmla="*/ 52 h 52"/>
                <a:gd name="T2" fmla="*/ 2 w 60"/>
                <a:gd name="T3" fmla="*/ 16 h 52"/>
                <a:gd name="T4" fmla="*/ 0 w 60"/>
                <a:gd name="T5" fmla="*/ 13 h 52"/>
                <a:gd name="T6" fmla="*/ 45 w 60"/>
                <a:gd name="T7" fmla="*/ 0 h 52"/>
                <a:gd name="T8" fmla="*/ 37 w 60"/>
                <a:gd name="T9" fmla="*/ 8 h 52"/>
                <a:gd name="T10" fmla="*/ 60 w 60"/>
                <a:gd name="T11" fmla="*/ 52 h 52"/>
              </a:gdLst>
              <a:ahLst/>
              <a:cxnLst>
                <a:cxn ang="0">
                  <a:pos x="T0" y="T1"/>
                </a:cxn>
                <a:cxn ang="0">
                  <a:pos x="T2" y="T3"/>
                </a:cxn>
                <a:cxn ang="0">
                  <a:pos x="T4" y="T5"/>
                </a:cxn>
                <a:cxn ang="0">
                  <a:pos x="T6" y="T7"/>
                </a:cxn>
                <a:cxn ang="0">
                  <a:pos x="T8" y="T9"/>
                </a:cxn>
                <a:cxn ang="0">
                  <a:pos x="T10" y="T11"/>
                </a:cxn>
              </a:cxnLst>
              <a:rect l="0" t="0" r="r" b="b"/>
              <a:pathLst>
                <a:path w="60" h="52">
                  <a:moveTo>
                    <a:pt x="60" y="52"/>
                  </a:moveTo>
                  <a:cubicBezTo>
                    <a:pt x="39" y="43"/>
                    <a:pt x="18" y="35"/>
                    <a:pt x="2" y="16"/>
                  </a:cubicBezTo>
                  <a:cubicBezTo>
                    <a:pt x="1" y="15"/>
                    <a:pt x="0" y="14"/>
                    <a:pt x="0" y="13"/>
                  </a:cubicBezTo>
                  <a:cubicBezTo>
                    <a:pt x="6" y="3"/>
                    <a:pt x="25" y="3"/>
                    <a:pt x="45" y="0"/>
                  </a:cubicBezTo>
                  <a:cubicBezTo>
                    <a:pt x="42" y="2"/>
                    <a:pt x="38" y="5"/>
                    <a:pt x="37" y="8"/>
                  </a:cubicBezTo>
                  <a:cubicBezTo>
                    <a:pt x="29" y="24"/>
                    <a:pt x="43" y="41"/>
                    <a:pt x="60" y="52"/>
                  </a:cubicBezTo>
                  <a:close/>
                </a:path>
              </a:pathLst>
            </a:custGeom>
            <a:solidFill>
              <a:srgbClr val="9EAA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351"/>
            <p:cNvSpPr>
              <a:spLocks/>
            </p:cNvSpPr>
            <p:nvPr/>
          </p:nvSpPr>
          <p:spPr bwMode="auto">
            <a:xfrm>
              <a:off x="2760664" y="2366962"/>
              <a:ext cx="180975" cy="195263"/>
            </a:xfrm>
            <a:custGeom>
              <a:avLst/>
              <a:gdLst>
                <a:gd name="T0" fmla="*/ 37 w 105"/>
                <a:gd name="T1" fmla="*/ 27 h 113"/>
                <a:gd name="T2" fmla="*/ 54 w 105"/>
                <a:gd name="T3" fmla="*/ 113 h 113"/>
                <a:gd name="T4" fmla="*/ 14 w 105"/>
                <a:gd name="T5" fmla="*/ 61 h 113"/>
                <a:gd name="T6" fmla="*/ 0 w 105"/>
                <a:gd name="T7" fmla="*/ 21 h 113"/>
                <a:gd name="T8" fmla="*/ 2 w 105"/>
                <a:gd name="T9" fmla="*/ 19 h 113"/>
                <a:gd name="T10" fmla="*/ 105 w 105"/>
                <a:gd name="T11" fmla="*/ 1 h 113"/>
                <a:gd name="T12" fmla="*/ 37 w 105"/>
                <a:gd name="T13" fmla="*/ 27 h 113"/>
              </a:gdLst>
              <a:ahLst/>
              <a:cxnLst>
                <a:cxn ang="0">
                  <a:pos x="T0" y="T1"/>
                </a:cxn>
                <a:cxn ang="0">
                  <a:pos x="T2" y="T3"/>
                </a:cxn>
                <a:cxn ang="0">
                  <a:pos x="T4" y="T5"/>
                </a:cxn>
                <a:cxn ang="0">
                  <a:pos x="T6" y="T7"/>
                </a:cxn>
                <a:cxn ang="0">
                  <a:pos x="T8" y="T9"/>
                </a:cxn>
                <a:cxn ang="0">
                  <a:pos x="T10" y="T11"/>
                </a:cxn>
                <a:cxn ang="0">
                  <a:pos x="T12" y="T13"/>
                </a:cxn>
              </a:cxnLst>
              <a:rect l="0" t="0" r="r" b="b"/>
              <a:pathLst>
                <a:path w="105" h="113">
                  <a:moveTo>
                    <a:pt x="37" y="27"/>
                  </a:moveTo>
                  <a:cubicBezTo>
                    <a:pt x="21" y="52"/>
                    <a:pt x="44" y="83"/>
                    <a:pt x="54" y="113"/>
                  </a:cubicBezTo>
                  <a:cubicBezTo>
                    <a:pt x="36" y="100"/>
                    <a:pt x="21" y="84"/>
                    <a:pt x="14" y="61"/>
                  </a:cubicBezTo>
                  <a:cubicBezTo>
                    <a:pt x="10" y="49"/>
                    <a:pt x="2" y="35"/>
                    <a:pt x="0" y="21"/>
                  </a:cubicBezTo>
                  <a:cubicBezTo>
                    <a:pt x="1" y="21"/>
                    <a:pt x="1" y="20"/>
                    <a:pt x="2" y="19"/>
                  </a:cubicBezTo>
                  <a:cubicBezTo>
                    <a:pt x="18" y="0"/>
                    <a:pt x="66" y="6"/>
                    <a:pt x="105" y="1"/>
                  </a:cubicBezTo>
                  <a:cubicBezTo>
                    <a:pt x="82" y="10"/>
                    <a:pt x="52" y="7"/>
                    <a:pt x="37" y="27"/>
                  </a:cubicBezTo>
                  <a:close/>
                </a:path>
              </a:pathLst>
            </a:custGeom>
            <a:solidFill>
              <a:srgbClr val="9EAA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352"/>
            <p:cNvSpPr>
              <a:spLocks/>
            </p:cNvSpPr>
            <p:nvPr/>
          </p:nvSpPr>
          <p:spPr bwMode="auto">
            <a:xfrm>
              <a:off x="3013076" y="2154237"/>
              <a:ext cx="741363" cy="242888"/>
            </a:xfrm>
            <a:custGeom>
              <a:avLst/>
              <a:gdLst>
                <a:gd name="T0" fmla="*/ 376 w 429"/>
                <a:gd name="T1" fmla="*/ 40 h 140"/>
                <a:gd name="T2" fmla="*/ 43 w 429"/>
                <a:gd name="T3" fmla="*/ 33 h 140"/>
                <a:gd name="T4" fmla="*/ 51 w 429"/>
                <a:gd name="T5" fmla="*/ 140 h 140"/>
                <a:gd name="T6" fmla="*/ 12 w 429"/>
                <a:gd name="T7" fmla="*/ 80 h 140"/>
                <a:gd name="T8" fmla="*/ 7 w 429"/>
                <a:gd name="T9" fmla="*/ 62 h 140"/>
                <a:gd name="T10" fmla="*/ 0 w 429"/>
                <a:gd name="T11" fmla="*/ 34 h 140"/>
                <a:gd name="T12" fmla="*/ 9 w 429"/>
                <a:gd name="T13" fmla="*/ 20 h 140"/>
                <a:gd name="T14" fmla="*/ 429 w 429"/>
                <a:gd name="T15" fmla="*/ 30 h 140"/>
                <a:gd name="T16" fmla="*/ 376 w 429"/>
                <a:gd name="T17" fmla="*/ 4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9" h="140">
                  <a:moveTo>
                    <a:pt x="376" y="40"/>
                  </a:moveTo>
                  <a:cubicBezTo>
                    <a:pt x="263" y="43"/>
                    <a:pt x="154" y="18"/>
                    <a:pt x="43" y="33"/>
                  </a:cubicBezTo>
                  <a:cubicBezTo>
                    <a:pt x="24" y="68"/>
                    <a:pt x="44" y="105"/>
                    <a:pt x="51" y="140"/>
                  </a:cubicBezTo>
                  <a:cubicBezTo>
                    <a:pt x="32" y="124"/>
                    <a:pt x="21" y="103"/>
                    <a:pt x="12" y="80"/>
                  </a:cubicBezTo>
                  <a:cubicBezTo>
                    <a:pt x="12" y="73"/>
                    <a:pt x="9" y="67"/>
                    <a:pt x="7" y="62"/>
                  </a:cubicBezTo>
                  <a:cubicBezTo>
                    <a:pt x="4" y="53"/>
                    <a:pt x="2" y="43"/>
                    <a:pt x="0" y="34"/>
                  </a:cubicBezTo>
                  <a:cubicBezTo>
                    <a:pt x="0" y="30"/>
                    <a:pt x="3" y="25"/>
                    <a:pt x="9" y="20"/>
                  </a:cubicBezTo>
                  <a:cubicBezTo>
                    <a:pt x="34" y="0"/>
                    <a:pt x="289" y="38"/>
                    <a:pt x="429" y="30"/>
                  </a:cubicBezTo>
                  <a:cubicBezTo>
                    <a:pt x="416" y="44"/>
                    <a:pt x="392" y="41"/>
                    <a:pt x="376" y="40"/>
                  </a:cubicBezTo>
                  <a:close/>
                </a:path>
              </a:pathLst>
            </a:custGeom>
            <a:solidFill>
              <a:srgbClr val="9EAA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353"/>
            <p:cNvSpPr>
              <a:spLocks/>
            </p:cNvSpPr>
            <p:nvPr/>
          </p:nvSpPr>
          <p:spPr bwMode="auto">
            <a:xfrm>
              <a:off x="2943226" y="2281237"/>
              <a:ext cx="147638" cy="327025"/>
            </a:xfrm>
            <a:custGeom>
              <a:avLst/>
              <a:gdLst>
                <a:gd name="T0" fmla="*/ 85 w 85"/>
                <a:gd name="T1" fmla="*/ 190 h 190"/>
                <a:gd name="T2" fmla="*/ 0 w 85"/>
                <a:gd name="T3" fmla="*/ 39 h 190"/>
                <a:gd name="T4" fmla="*/ 34 w 85"/>
                <a:gd name="T5" fmla="*/ 22 h 190"/>
                <a:gd name="T6" fmla="*/ 43 w 85"/>
                <a:gd name="T7" fmla="*/ 0 h 190"/>
                <a:gd name="T8" fmla="*/ 48 w 85"/>
                <a:gd name="T9" fmla="*/ 12 h 190"/>
                <a:gd name="T10" fmla="*/ 85 w 85"/>
                <a:gd name="T11" fmla="*/ 190 h 190"/>
              </a:gdLst>
              <a:ahLst/>
              <a:cxnLst>
                <a:cxn ang="0">
                  <a:pos x="T0" y="T1"/>
                </a:cxn>
                <a:cxn ang="0">
                  <a:pos x="T2" y="T3"/>
                </a:cxn>
                <a:cxn ang="0">
                  <a:pos x="T4" y="T5"/>
                </a:cxn>
                <a:cxn ang="0">
                  <a:pos x="T6" y="T7"/>
                </a:cxn>
                <a:cxn ang="0">
                  <a:pos x="T8" y="T9"/>
                </a:cxn>
                <a:cxn ang="0">
                  <a:pos x="T10" y="T11"/>
                </a:cxn>
              </a:cxnLst>
              <a:rect l="0" t="0" r="r" b="b"/>
              <a:pathLst>
                <a:path w="85" h="190">
                  <a:moveTo>
                    <a:pt x="85" y="190"/>
                  </a:moveTo>
                  <a:cubicBezTo>
                    <a:pt x="73" y="150"/>
                    <a:pt x="36" y="59"/>
                    <a:pt x="0" y="39"/>
                  </a:cubicBezTo>
                  <a:cubicBezTo>
                    <a:pt x="14" y="36"/>
                    <a:pt x="26" y="31"/>
                    <a:pt x="34" y="22"/>
                  </a:cubicBezTo>
                  <a:cubicBezTo>
                    <a:pt x="40" y="14"/>
                    <a:pt x="43" y="7"/>
                    <a:pt x="43" y="0"/>
                  </a:cubicBezTo>
                  <a:cubicBezTo>
                    <a:pt x="45" y="4"/>
                    <a:pt x="46" y="8"/>
                    <a:pt x="48" y="12"/>
                  </a:cubicBezTo>
                  <a:cubicBezTo>
                    <a:pt x="63" y="56"/>
                    <a:pt x="81" y="146"/>
                    <a:pt x="85" y="190"/>
                  </a:cubicBezTo>
                  <a:close/>
                </a:path>
              </a:pathLst>
            </a:custGeom>
            <a:solidFill>
              <a:srgbClr val="839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354"/>
            <p:cNvSpPr>
              <a:spLocks/>
            </p:cNvSpPr>
            <p:nvPr/>
          </p:nvSpPr>
          <p:spPr bwMode="auto">
            <a:xfrm>
              <a:off x="2684464" y="2514600"/>
              <a:ext cx="139700" cy="196850"/>
            </a:xfrm>
            <a:custGeom>
              <a:avLst/>
              <a:gdLst>
                <a:gd name="T0" fmla="*/ 81 w 81"/>
                <a:gd name="T1" fmla="*/ 114 h 114"/>
                <a:gd name="T2" fmla="*/ 0 w 81"/>
                <a:gd name="T3" fmla="*/ 46 h 114"/>
                <a:gd name="T4" fmla="*/ 41 w 81"/>
                <a:gd name="T5" fmla="*/ 24 h 114"/>
                <a:gd name="T6" fmla="*/ 46 w 81"/>
                <a:gd name="T7" fmla="*/ 0 h 114"/>
                <a:gd name="T8" fmla="*/ 81 w 81"/>
                <a:gd name="T9" fmla="*/ 114 h 114"/>
              </a:gdLst>
              <a:ahLst/>
              <a:cxnLst>
                <a:cxn ang="0">
                  <a:pos x="T0" y="T1"/>
                </a:cxn>
                <a:cxn ang="0">
                  <a:pos x="T2" y="T3"/>
                </a:cxn>
                <a:cxn ang="0">
                  <a:pos x="T4" y="T5"/>
                </a:cxn>
                <a:cxn ang="0">
                  <a:pos x="T6" y="T7"/>
                </a:cxn>
                <a:cxn ang="0">
                  <a:pos x="T8" y="T9"/>
                </a:cxn>
              </a:cxnLst>
              <a:rect l="0" t="0" r="r" b="b"/>
              <a:pathLst>
                <a:path w="81" h="114">
                  <a:moveTo>
                    <a:pt x="81" y="114"/>
                  </a:moveTo>
                  <a:cubicBezTo>
                    <a:pt x="54" y="45"/>
                    <a:pt x="28" y="47"/>
                    <a:pt x="0" y="46"/>
                  </a:cubicBezTo>
                  <a:cubicBezTo>
                    <a:pt x="16" y="43"/>
                    <a:pt x="32" y="38"/>
                    <a:pt x="41" y="24"/>
                  </a:cubicBezTo>
                  <a:cubicBezTo>
                    <a:pt x="46" y="16"/>
                    <a:pt x="47" y="8"/>
                    <a:pt x="46" y="0"/>
                  </a:cubicBezTo>
                  <a:cubicBezTo>
                    <a:pt x="58" y="24"/>
                    <a:pt x="79" y="90"/>
                    <a:pt x="81" y="114"/>
                  </a:cubicBezTo>
                  <a:close/>
                </a:path>
              </a:pathLst>
            </a:custGeom>
            <a:solidFill>
              <a:srgbClr val="839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355"/>
            <p:cNvSpPr>
              <a:spLocks/>
            </p:cNvSpPr>
            <p:nvPr/>
          </p:nvSpPr>
          <p:spPr bwMode="auto">
            <a:xfrm>
              <a:off x="2651126" y="2717800"/>
              <a:ext cx="144463" cy="195263"/>
            </a:xfrm>
            <a:custGeom>
              <a:avLst/>
              <a:gdLst>
                <a:gd name="T0" fmla="*/ 0 w 83"/>
                <a:gd name="T1" fmla="*/ 3 h 113"/>
                <a:gd name="T2" fmla="*/ 13 w 83"/>
                <a:gd name="T3" fmla="*/ 0 h 113"/>
                <a:gd name="T4" fmla="*/ 83 w 83"/>
                <a:gd name="T5" fmla="*/ 113 h 113"/>
                <a:gd name="T6" fmla="*/ 0 w 83"/>
                <a:gd name="T7" fmla="*/ 3 h 113"/>
              </a:gdLst>
              <a:ahLst/>
              <a:cxnLst>
                <a:cxn ang="0">
                  <a:pos x="T0" y="T1"/>
                </a:cxn>
                <a:cxn ang="0">
                  <a:pos x="T2" y="T3"/>
                </a:cxn>
                <a:cxn ang="0">
                  <a:pos x="T4" y="T5"/>
                </a:cxn>
                <a:cxn ang="0">
                  <a:pos x="T6" y="T7"/>
                </a:cxn>
              </a:cxnLst>
              <a:rect l="0" t="0" r="r" b="b"/>
              <a:pathLst>
                <a:path w="83" h="113">
                  <a:moveTo>
                    <a:pt x="0" y="3"/>
                  </a:moveTo>
                  <a:cubicBezTo>
                    <a:pt x="13" y="0"/>
                    <a:pt x="13" y="0"/>
                    <a:pt x="13" y="0"/>
                  </a:cubicBezTo>
                  <a:cubicBezTo>
                    <a:pt x="46" y="32"/>
                    <a:pt x="71" y="71"/>
                    <a:pt x="83" y="113"/>
                  </a:cubicBezTo>
                  <a:cubicBezTo>
                    <a:pt x="55" y="77"/>
                    <a:pt x="37" y="28"/>
                    <a:pt x="0" y="3"/>
                  </a:cubicBezTo>
                  <a:close/>
                </a:path>
              </a:pathLst>
            </a:custGeom>
            <a:solidFill>
              <a:srgbClr val="839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pic>
          <p:nvPicPr>
            <p:cNvPr id="170" name="Picture 356"/>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643189" y="2689225"/>
              <a:ext cx="31750" cy="2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1" name="Freeform 357"/>
            <p:cNvSpPr>
              <a:spLocks/>
            </p:cNvSpPr>
            <p:nvPr/>
          </p:nvSpPr>
          <p:spPr bwMode="auto">
            <a:xfrm>
              <a:off x="2819401" y="2166937"/>
              <a:ext cx="1035050" cy="1062038"/>
            </a:xfrm>
            <a:custGeom>
              <a:avLst/>
              <a:gdLst>
                <a:gd name="T0" fmla="*/ 58 w 599"/>
                <a:gd name="T1" fmla="*/ 562 h 615"/>
                <a:gd name="T2" fmla="*/ 9 w 599"/>
                <a:gd name="T3" fmla="*/ 466 h 615"/>
                <a:gd name="T4" fmla="*/ 19 w 599"/>
                <a:gd name="T5" fmla="*/ 496 h 615"/>
                <a:gd name="T6" fmla="*/ 170 w 599"/>
                <a:gd name="T7" fmla="*/ 481 h 615"/>
                <a:gd name="T8" fmla="*/ 205 w 599"/>
                <a:gd name="T9" fmla="*/ 470 h 615"/>
                <a:gd name="T10" fmla="*/ 184 w 599"/>
                <a:gd name="T11" fmla="*/ 335 h 615"/>
                <a:gd name="T12" fmla="*/ 252 w 599"/>
                <a:gd name="T13" fmla="*/ 414 h 615"/>
                <a:gd name="T14" fmla="*/ 332 w 599"/>
                <a:gd name="T15" fmla="*/ 400 h 615"/>
                <a:gd name="T16" fmla="*/ 533 w 599"/>
                <a:gd name="T17" fmla="*/ 454 h 615"/>
                <a:gd name="T18" fmla="*/ 552 w 599"/>
                <a:gd name="T19" fmla="*/ 426 h 615"/>
                <a:gd name="T20" fmla="*/ 533 w 599"/>
                <a:gd name="T21" fmla="*/ 379 h 615"/>
                <a:gd name="T22" fmla="*/ 568 w 599"/>
                <a:gd name="T23" fmla="*/ 380 h 615"/>
                <a:gd name="T24" fmla="*/ 576 w 599"/>
                <a:gd name="T25" fmla="*/ 53 h 615"/>
                <a:gd name="T26" fmla="*/ 573 w 599"/>
                <a:gd name="T27" fmla="*/ 21 h 615"/>
                <a:gd name="T28" fmla="*/ 543 w 599"/>
                <a:gd name="T29" fmla="*/ 52 h 615"/>
                <a:gd name="T30" fmla="*/ 534 w 599"/>
                <a:gd name="T31" fmla="*/ 54 h 615"/>
                <a:gd name="T32" fmla="*/ 563 w 599"/>
                <a:gd name="T33" fmla="*/ 9 h 615"/>
                <a:gd name="T34" fmla="*/ 552 w 599"/>
                <a:gd name="T35" fmla="*/ 9 h 615"/>
                <a:gd name="T36" fmla="*/ 598 w 599"/>
                <a:gd name="T37" fmla="*/ 0 h 615"/>
                <a:gd name="T38" fmla="*/ 599 w 599"/>
                <a:gd name="T39" fmla="*/ 459 h 615"/>
                <a:gd name="T40" fmla="*/ 397 w 599"/>
                <a:gd name="T41" fmla="*/ 462 h 615"/>
                <a:gd name="T42" fmla="*/ 256 w 599"/>
                <a:gd name="T43" fmla="*/ 474 h 615"/>
                <a:gd name="T44" fmla="*/ 189 w 599"/>
                <a:gd name="T45" fmla="*/ 528 h 615"/>
                <a:gd name="T46" fmla="*/ 40 w 599"/>
                <a:gd name="T47" fmla="*/ 522 h 615"/>
                <a:gd name="T48" fmla="*/ 92 w 599"/>
                <a:gd name="T49" fmla="*/ 587 h 615"/>
                <a:gd name="T50" fmla="*/ 3 w 599"/>
                <a:gd name="T51" fmla="*/ 615 h 615"/>
                <a:gd name="T52" fmla="*/ 0 w 599"/>
                <a:gd name="T53" fmla="*/ 593 h 615"/>
                <a:gd name="T54" fmla="*/ 58 w 599"/>
                <a:gd name="T55" fmla="*/ 562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9" h="615">
                  <a:moveTo>
                    <a:pt x="58" y="562"/>
                  </a:moveTo>
                  <a:cubicBezTo>
                    <a:pt x="35" y="532"/>
                    <a:pt x="5" y="507"/>
                    <a:pt x="9" y="466"/>
                  </a:cubicBezTo>
                  <a:cubicBezTo>
                    <a:pt x="14" y="476"/>
                    <a:pt x="17" y="485"/>
                    <a:pt x="19" y="496"/>
                  </a:cubicBezTo>
                  <a:cubicBezTo>
                    <a:pt x="48" y="452"/>
                    <a:pt x="124" y="473"/>
                    <a:pt x="170" y="481"/>
                  </a:cubicBezTo>
                  <a:cubicBezTo>
                    <a:pt x="182" y="483"/>
                    <a:pt x="201" y="483"/>
                    <a:pt x="205" y="470"/>
                  </a:cubicBezTo>
                  <a:cubicBezTo>
                    <a:pt x="219" y="425"/>
                    <a:pt x="190" y="380"/>
                    <a:pt x="184" y="335"/>
                  </a:cubicBezTo>
                  <a:cubicBezTo>
                    <a:pt x="206" y="362"/>
                    <a:pt x="212" y="412"/>
                    <a:pt x="252" y="414"/>
                  </a:cubicBezTo>
                  <a:cubicBezTo>
                    <a:pt x="280" y="415"/>
                    <a:pt x="306" y="397"/>
                    <a:pt x="332" y="400"/>
                  </a:cubicBezTo>
                  <a:cubicBezTo>
                    <a:pt x="400" y="409"/>
                    <a:pt x="458" y="456"/>
                    <a:pt x="533" y="454"/>
                  </a:cubicBezTo>
                  <a:cubicBezTo>
                    <a:pt x="551" y="454"/>
                    <a:pt x="563" y="444"/>
                    <a:pt x="552" y="426"/>
                  </a:cubicBezTo>
                  <a:cubicBezTo>
                    <a:pt x="541" y="412"/>
                    <a:pt x="537" y="397"/>
                    <a:pt x="533" y="379"/>
                  </a:cubicBezTo>
                  <a:cubicBezTo>
                    <a:pt x="546" y="383"/>
                    <a:pt x="573" y="400"/>
                    <a:pt x="568" y="380"/>
                  </a:cubicBezTo>
                  <a:cubicBezTo>
                    <a:pt x="542" y="272"/>
                    <a:pt x="515" y="159"/>
                    <a:pt x="576" y="53"/>
                  </a:cubicBezTo>
                  <a:cubicBezTo>
                    <a:pt x="580" y="43"/>
                    <a:pt x="576" y="32"/>
                    <a:pt x="573" y="21"/>
                  </a:cubicBezTo>
                  <a:cubicBezTo>
                    <a:pt x="557" y="25"/>
                    <a:pt x="546" y="37"/>
                    <a:pt x="543" y="52"/>
                  </a:cubicBezTo>
                  <a:cubicBezTo>
                    <a:pt x="541" y="52"/>
                    <a:pt x="536" y="53"/>
                    <a:pt x="534" y="54"/>
                  </a:cubicBezTo>
                  <a:cubicBezTo>
                    <a:pt x="529" y="32"/>
                    <a:pt x="556" y="28"/>
                    <a:pt x="563" y="9"/>
                  </a:cubicBezTo>
                  <a:cubicBezTo>
                    <a:pt x="559" y="9"/>
                    <a:pt x="556" y="9"/>
                    <a:pt x="552" y="9"/>
                  </a:cubicBezTo>
                  <a:cubicBezTo>
                    <a:pt x="571" y="7"/>
                    <a:pt x="586" y="5"/>
                    <a:pt x="598" y="0"/>
                  </a:cubicBezTo>
                  <a:cubicBezTo>
                    <a:pt x="598" y="0"/>
                    <a:pt x="528" y="142"/>
                    <a:pt x="599" y="459"/>
                  </a:cubicBezTo>
                  <a:cubicBezTo>
                    <a:pt x="599" y="459"/>
                    <a:pt x="528" y="496"/>
                    <a:pt x="397" y="462"/>
                  </a:cubicBezTo>
                  <a:cubicBezTo>
                    <a:pt x="267" y="427"/>
                    <a:pt x="245" y="431"/>
                    <a:pt x="256" y="474"/>
                  </a:cubicBezTo>
                  <a:cubicBezTo>
                    <a:pt x="266" y="517"/>
                    <a:pt x="276" y="541"/>
                    <a:pt x="189" y="528"/>
                  </a:cubicBezTo>
                  <a:cubicBezTo>
                    <a:pt x="102" y="514"/>
                    <a:pt x="37" y="507"/>
                    <a:pt x="40" y="522"/>
                  </a:cubicBezTo>
                  <a:cubicBezTo>
                    <a:pt x="44" y="537"/>
                    <a:pt x="168" y="568"/>
                    <a:pt x="92" y="587"/>
                  </a:cubicBezTo>
                  <a:cubicBezTo>
                    <a:pt x="59" y="595"/>
                    <a:pt x="13" y="592"/>
                    <a:pt x="3" y="615"/>
                  </a:cubicBezTo>
                  <a:cubicBezTo>
                    <a:pt x="3" y="615"/>
                    <a:pt x="2" y="607"/>
                    <a:pt x="0" y="593"/>
                  </a:cubicBezTo>
                  <a:cubicBezTo>
                    <a:pt x="15" y="579"/>
                    <a:pt x="38" y="569"/>
                    <a:pt x="58" y="562"/>
                  </a:cubicBezTo>
                  <a:close/>
                </a:path>
              </a:pathLst>
            </a:custGeom>
            <a:solidFill>
              <a:srgbClr val="7784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358"/>
            <p:cNvSpPr>
              <a:spLocks/>
            </p:cNvSpPr>
            <p:nvPr/>
          </p:nvSpPr>
          <p:spPr bwMode="auto">
            <a:xfrm>
              <a:off x="3830639" y="2125662"/>
              <a:ext cx="63500" cy="2978150"/>
            </a:xfrm>
            <a:custGeom>
              <a:avLst/>
              <a:gdLst>
                <a:gd name="T0" fmla="*/ 20 w 37"/>
                <a:gd name="T1" fmla="*/ 1714 h 1725"/>
                <a:gd name="T2" fmla="*/ 29 w 37"/>
                <a:gd name="T3" fmla="*/ 1725 h 1725"/>
                <a:gd name="T4" fmla="*/ 29 w 37"/>
                <a:gd name="T5" fmla="*/ 1725 h 1725"/>
                <a:gd name="T6" fmla="*/ 37 w 37"/>
                <a:gd name="T7" fmla="*/ 1713 h 1725"/>
                <a:gd name="T8" fmla="*/ 18 w 37"/>
                <a:gd name="T9" fmla="*/ 11 h 1725"/>
                <a:gd name="T10" fmla="*/ 9 w 37"/>
                <a:gd name="T11" fmla="*/ 0 h 1725"/>
                <a:gd name="T12" fmla="*/ 9 w 37"/>
                <a:gd name="T13" fmla="*/ 0 h 1725"/>
                <a:gd name="T14" fmla="*/ 1 w 37"/>
                <a:gd name="T15" fmla="*/ 11 h 1725"/>
                <a:gd name="T16" fmla="*/ 20 w 37"/>
                <a:gd name="T17" fmla="*/ 1714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725">
                  <a:moveTo>
                    <a:pt x="20" y="1714"/>
                  </a:moveTo>
                  <a:cubicBezTo>
                    <a:pt x="20" y="1720"/>
                    <a:pt x="24" y="1725"/>
                    <a:pt x="29" y="1725"/>
                  </a:cubicBezTo>
                  <a:cubicBezTo>
                    <a:pt x="29" y="1725"/>
                    <a:pt x="29" y="1725"/>
                    <a:pt x="29" y="1725"/>
                  </a:cubicBezTo>
                  <a:cubicBezTo>
                    <a:pt x="33" y="1724"/>
                    <a:pt x="37" y="1719"/>
                    <a:pt x="37" y="1713"/>
                  </a:cubicBezTo>
                  <a:cubicBezTo>
                    <a:pt x="18" y="11"/>
                    <a:pt x="18" y="11"/>
                    <a:pt x="18" y="11"/>
                  </a:cubicBezTo>
                  <a:cubicBezTo>
                    <a:pt x="17" y="5"/>
                    <a:pt x="14" y="0"/>
                    <a:pt x="9" y="0"/>
                  </a:cubicBezTo>
                  <a:cubicBezTo>
                    <a:pt x="9" y="0"/>
                    <a:pt x="9" y="0"/>
                    <a:pt x="9" y="0"/>
                  </a:cubicBezTo>
                  <a:cubicBezTo>
                    <a:pt x="4" y="0"/>
                    <a:pt x="0" y="5"/>
                    <a:pt x="1" y="11"/>
                  </a:cubicBezTo>
                  <a:lnTo>
                    <a:pt x="20" y="1714"/>
                  </a:lnTo>
                  <a:close/>
                </a:path>
              </a:pathLst>
            </a:custGeom>
            <a:solidFill>
              <a:srgbClr val="5155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359"/>
            <p:cNvSpPr>
              <a:spLocks/>
            </p:cNvSpPr>
            <p:nvPr/>
          </p:nvSpPr>
          <p:spPr bwMode="auto">
            <a:xfrm>
              <a:off x="3840164" y="2146300"/>
              <a:ext cx="34925" cy="2938463"/>
            </a:xfrm>
            <a:custGeom>
              <a:avLst/>
              <a:gdLst>
                <a:gd name="T0" fmla="*/ 20 w 20"/>
                <a:gd name="T1" fmla="*/ 1702 h 1702"/>
                <a:gd name="T2" fmla="*/ 5 w 20"/>
                <a:gd name="T3" fmla="*/ 599 h 1702"/>
                <a:gd name="T4" fmla="*/ 0 w 20"/>
                <a:gd name="T5" fmla="*/ 0 h 1702"/>
                <a:gd name="T6" fmla="*/ 9 w 20"/>
                <a:gd name="T7" fmla="*/ 599 h 1702"/>
                <a:gd name="T8" fmla="*/ 20 w 20"/>
                <a:gd name="T9" fmla="*/ 1702 h 1702"/>
              </a:gdLst>
              <a:ahLst/>
              <a:cxnLst>
                <a:cxn ang="0">
                  <a:pos x="T0" y="T1"/>
                </a:cxn>
                <a:cxn ang="0">
                  <a:pos x="T2" y="T3"/>
                </a:cxn>
                <a:cxn ang="0">
                  <a:pos x="T4" y="T5"/>
                </a:cxn>
                <a:cxn ang="0">
                  <a:pos x="T6" y="T7"/>
                </a:cxn>
                <a:cxn ang="0">
                  <a:pos x="T8" y="T9"/>
                </a:cxn>
              </a:cxnLst>
              <a:rect l="0" t="0" r="r" b="b"/>
              <a:pathLst>
                <a:path w="20" h="1702">
                  <a:moveTo>
                    <a:pt x="20" y="1702"/>
                  </a:moveTo>
                  <a:cubicBezTo>
                    <a:pt x="19" y="1702"/>
                    <a:pt x="8" y="930"/>
                    <a:pt x="5" y="599"/>
                  </a:cubicBezTo>
                  <a:cubicBezTo>
                    <a:pt x="1" y="268"/>
                    <a:pt x="0" y="0"/>
                    <a:pt x="0" y="0"/>
                  </a:cubicBezTo>
                  <a:cubicBezTo>
                    <a:pt x="1" y="0"/>
                    <a:pt x="5" y="268"/>
                    <a:pt x="9" y="599"/>
                  </a:cubicBezTo>
                  <a:cubicBezTo>
                    <a:pt x="13" y="930"/>
                    <a:pt x="20" y="1702"/>
                    <a:pt x="20" y="1702"/>
                  </a:cubicBezTo>
                  <a:close/>
                </a:path>
              </a:pathLst>
            </a:custGeom>
            <a:solidFill>
              <a:srgbClr val="9797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360"/>
            <p:cNvSpPr>
              <a:spLocks/>
            </p:cNvSpPr>
            <p:nvPr/>
          </p:nvSpPr>
          <p:spPr bwMode="auto">
            <a:xfrm>
              <a:off x="3830639" y="2166937"/>
              <a:ext cx="31750" cy="46038"/>
            </a:xfrm>
            <a:custGeom>
              <a:avLst/>
              <a:gdLst>
                <a:gd name="T0" fmla="*/ 0 w 19"/>
                <a:gd name="T1" fmla="*/ 1 h 27"/>
                <a:gd name="T2" fmla="*/ 18 w 19"/>
                <a:gd name="T3" fmla="*/ 0 h 27"/>
                <a:gd name="T4" fmla="*/ 19 w 19"/>
                <a:gd name="T5" fmla="*/ 27 h 27"/>
                <a:gd name="T6" fmla="*/ 0 w 19"/>
                <a:gd name="T7" fmla="*/ 27 h 27"/>
                <a:gd name="T8" fmla="*/ 0 w 19"/>
                <a:gd name="T9" fmla="*/ 1 h 27"/>
              </a:gdLst>
              <a:ahLst/>
              <a:cxnLst>
                <a:cxn ang="0">
                  <a:pos x="T0" y="T1"/>
                </a:cxn>
                <a:cxn ang="0">
                  <a:pos x="T2" y="T3"/>
                </a:cxn>
                <a:cxn ang="0">
                  <a:pos x="T4" y="T5"/>
                </a:cxn>
                <a:cxn ang="0">
                  <a:pos x="T6" y="T7"/>
                </a:cxn>
                <a:cxn ang="0">
                  <a:pos x="T8" y="T9"/>
                </a:cxn>
              </a:cxnLst>
              <a:rect l="0" t="0" r="r" b="b"/>
              <a:pathLst>
                <a:path w="19" h="27">
                  <a:moveTo>
                    <a:pt x="0" y="1"/>
                  </a:moveTo>
                  <a:cubicBezTo>
                    <a:pt x="6" y="1"/>
                    <a:pt x="13" y="0"/>
                    <a:pt x="18" y="0"/>
                  </a:cubicBezTo>
                  <a:cubicBezTo>
                    <a:pt x="19" y="27"/>
                    <a:pt x="19" y="27"/>
                    <a:pt x="19" y="27"/>
                  </a:cubicBezTo>
                  <a:cubicBezTo>
                    <a:pt x="13" y="25"/>
                    <a:pt x="7" y="26"/>
                    <a:pt x="0" y="27"/>
                  </a:cubicBezTo>
                  <a:lnTo>
                    <a:pt x="0" y="1"/>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361"/>
            <p:cNvSpPr>
              <a:spLocks/>
            </p:cNvSpPr>
            <p:nvPr/>
          </p:nvSpPr>
          <p:spPr bwMode="auto">
            <a:xfrm>
              <a:off x="3836989" y="2916237"/>
              <a:ext cx="34925" cy="58738"/>
            </a:xfrm>
            <a:custGeom>
              <a:avLst/>
              <a:gdLst>
                <a:gd name="T0" fmla="*/ 0 w 20"/>
                <a:gd name="T1" fmla="*/ 5 h 34"/>
                <a:gd name="T2" fmla="*/ 20 w 20"/>
                <a:gd name="T3" fmla="*/ 3 h 34"/>
                <a:gd name="T4" fmla="*/ 20 w 20"/>
                <a:gd name="T5" fmla="*/ 33 h 34"/>
                <a:gd name="T6" fmla="*/ 1 w 20"/>
                <a:gd name="T7" fmla="*/ 31 h 34"/>
                <a:gd name="T8" fmla="*/ 0 w 20"/>
                <a:gd name="T9" fmla="*/ 5 h 34"/>
              </a:gdLst>
              <a:ahLst/>
              <a:cxnLst>
                <a:cxn ang="0">
                  <a:pos x="T0" y="T1"/>
                </a:cxn>
                <a:cxn ang="0">
                  <a:pos x="T2" y="T3"/>
                </a:cxn>
                <a:cxn ang="0">
                  <a:pos x="T4" y="T5"/>
                </a:cxn>
                <a:cxn ang="0">
                  <a:pos x="T6" y="T7"/>
                </a:cxn>
                <a:cxn ang="0">
                  <a:pos x="T8" y="T9"/>
                </a:cxn>
              </a:cxnLst>
              <a:rect l="0" t="0" r="r" b="b"/>
              <a:pathLst>
                <a:path w="20" h="34">
                  <a:moveTo>
                    <a:pt x="0" y="5"/>
                  </a:moveTo>
                  <a:cubicBezTo>
                    <a:pt x="7" y="2"/>
                    <a:pt x="13" y="0"/>
                    <a:pt x="20" y="3"/>
                  </a:cubicBezTo>
                  <a:cubicBezTo>
                    <a:pt x="20" y="33"/>
                    <a:pt x="20" y="33"/>
                    <a:pt x="20" y="33"/>
                  </a:cubicBezTo>
                  <a:cubicBezTo>
                    <a:pt x="14" y="34"/>
                    <a:pt x="7" y="33"/>
                    <a:pt x="1" y="31"/>
                  </a:cubicBezTo>
                  <a:lnTo>
                    <a:pt x="0" y="5"/>
                  </a:ln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362"/>
            <p:cNvSpPr>
              <a:spLocks/>
            </p:cNvSpPr>
            <p:nvPr/>
          </p:nvSpPr>
          <p:spPr bwMode="auto">
            <a:xfrm>
              <a:off x="3092451" y="4627562"/>
              <a:ext cx="38100" cy="76200"/>
            </a:xfrm>
            <a:custGeom>
              <a:avLst/>
              <a:gdLst>
                <a:gd name="T0" fmla="*/ 2 w 22"/>
                <a:gd name="T1" fmla="*/ 15 h 44"/>
                <a:gd name="T2" fmla="*/ 22 w 22"/>
                <a:gd name="T3" fmla="*/ 6 h 44"/>
                <a:gd name="T4" fmla="*/ 15 w 22"/>
                <a:gd name="T5" fmla="*/ 44 h 44"/>
                <a:gd name="T6" fmla="*/ 2 w 22"/>
                <a:gd name="T7" fmla="*/ 15 h 44"/>
              </a:gdLst>
              <a:ahLst/>
              <a:cxnLst>
                <a:cxn ang="0">
                  <a:pos x="T0" y="T1"/>
                </a:cxn>
                <a:cxn ang="0">
                  <a:pos x="T2" y="T3"/>
                </a:cxn>
                <a:cxn ang="0">
                  <a:pos x="T4" y="T5"/>
                </a:cxn>
                <a:cxn ang="0">
                  <a:pos x="T6" y="T7"/>
                </a:cxn>
              </a:cxnLst>
              <a:rect l="0" t="0" r="r" b="b"/>
              <a:pathLst>
                <a:path w="22" h="44">
                  <a:moveTo>
                    <a:pt x="2" y="15"/>
                  </a:moveTo>
                  <a:cubicBezTo>
                    <a:pt x="4" y="1"/>
                    <a:pt x="9" y="0"/>
                    <a:pt x="22" y="6"/>
                  </a:cubicBezTo>
                  <a:cubicBezTo>
                    <a:pt x="13" y="17"/>
                    <a:pt x="11" y="31"/>
                    <a:pt x="15" y="44"/>
                  </a:cubicBezTo>
                  <a:cubicBezTo>
                    <a:pt x="3" y="39"/>
                    <a:pt x="0" y="27"/>
                    <a:pt x="2" y="15"/>
                  </a:cubicBezTo>
                  <a:close/>
                </a:path>
              </a:pathLst>
            </a:custGeom>
            <a:solidFill>
              <a:srgbClr val="A1A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363"/>
            <p:cNvSpPr>
              <a:spLocks/>
            </p:cNvSpPr>
            <p:nvPr/>
          </p:nvSpPr>
          <p:spPr bwMode="auto">
            <a:xfrm>
              <a:off x="3835401" y="3914775"/>
              <a:ext cx="114300" cy="66675"/>
            </a:xfrm>
            <a:custGeom>
              <a:avLst/>
              <a:gdLst>
                <a:gd name="T0" fmla="*/ 33 w 66"/>
                <a:gd name="T1" fmla="*/ 1 h 39"/>
                <a:gd name="T2" fmla="*/ 2 w 66"/>
                <a:gd name="T3" fmla="*/ 16 h 39"/>
                <a:gd name="T4" fmla="*/ 15 w 66"/>
                <a:gd name="T5" fmla="*/ 34 h 39"/>
                <a:gd name="T6" fmla="*/ 38 w 66"/>
                <a:gd name="T7" fmla="*/ 37 h 39"/>
                <a:gd name="T8" fmla="*/ 59 w 66"/>
                <a:gd name="T9" fmla="*/ 30 h 39"/>
                <a:gd name="T10" fmla="*/ 57 w 66"/>
                <a:gd name="T11" fmla="*/ 6 h 39"/>
                <a:gd name="T12" fmla="*/ 33 w 66"/>
                <a:gd name="T13" fmla="*/ 1 h 39"/>
              </a:gdLst>
              <a:ahLst/>
              <a:cxnLst>
                <a:cxn ang="0">
                  <a:pos x="T0" y="T1"/>
                </a:cxn>
                <a:cxn ang="0">
                  <a:pos x="T2" y="T3"/>
                </a:cxn>
                <a:cxn ang="0">
                  <a:pos x="T4" y="T5"/>
                </a:cxn>
                <a:cxn ang="0">
                  <a:pos x="T6" y="T7"/>
                </a:cxn>
                <a:cxn ang="0">
                  <a:pos x="T8" y="T9"/>
                </a:cxn>
                <a:cxn ang="0">
                  <a:pos x="T10" y="T11"/>
                </a:cxn>
                <a:cxn ang="0">
                  <a:pos x="T12" y="T13"/>
                </a:cxn>
              </a:cxnLst>
              <a:rect l="0" t="0" r="r" b="b"/>
              <a:pathLst>
                <a:path w="66" h="39">
                  <a:moveTo>
                    <a:pt x="33" y="1"/>
                  </a:moveTo>
                  <a:cubicBezTo>
                    <a:pt x="24" y="1"/>
                    <a:pt x="4" y="6"/>
                    <a:pt x="2" y="16"/>
                  </a:cubicBezTo>
                  <a:cubicBezTo>
                    <a:pt x="0" y="27"/>
                    <a:pt x="7" y="33"/>
                    <a:pt x="15" y="34"/>
                  </a:cubicBezTo>
                  <a:cubicBezTo>
                    <a:pt x="24" y="34"/>
                    <a:pt x="31" y="36"/>
                    <a:pt x="38" y="37"/>
                  </a:cubicBezTo>
                  <a:cubicBezTo>
                    <a:pt x="46" y="39"/>
                    <a:pt x="56" y="38"/>
                    <a:pt x="59" y="30"/>
                  </a:cubicBezTo>
                  <a:cubicBezTo>
                    <a:pt x="62" y="23"/>
                    <a:pt x="66" y="10"/>
                    <a:pt x="57" y="6"/>
                  </a:cubicBezTo>
                  <a:cubicBezTo>
                    <a:pt x="48" y="2"/>
                    <a:pt x="41" y="0"/>
                    <a:pt x="33" y="1"/>
                  </a:cubicBez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364"/>
            <p:cNvSpPr>
              <a:spLocks noEditPoints="1"/>
            </p:cNvSpPr>
            <p:nvPr/>
          </p:nvSpPr>
          <p:spPr bwMode="auto">
            <a:xfrm>
              <a:off x="3835401" y="3914775"/>
              <a:ext cx="112713" cy="68263"/>
            </a:xfrm>
            <a:custGeom>
              <a:avLst/>
              <a:gdLst>
                <a:gd name="T0" fmla="*/ 33 w 65"/>
                <a:gd name="T1" fmla="*/ 0 h 40"/>
                <a:gd name="T2" fmla="*/ 1 w 65"/>
                <a:gd name="T3" fmla="*/ 16 h 40"/>
                <a:gd name="T4" fmla="*/ 1 w 65"/>
                <a:gd name="T5" fmla="*/ 16 h 40"/>
                <a:gd name="T6" fmla="*/ 4 w 65"/>
                <a:gd name="T7" fmla="*/ 29 h 40"/>
                <a:gd name="T8" fmla="*/ 15 w 65"/>
                <a:gd name="T9" fmla="*/ 34 h 40"/>
                <a:gd name="T10" fmla="*/ 32 w 65"/>
                <a:gd name="T11" fmla="*/ 37 h 40"/>
                <a:gd name="T12" fmla="*/ 38 w 65"/>
                <a:gd name="T13" fmla="*/ 38 h 40"/>
                <a:gd name="T14" fmla="*/ 60 w 65"/>
                <a:gd name="T15" fmla="*/ 30 h 40"/>
                <a:gd name="T16" fmla="*/ 62 w 65"/>
                <a:gd name="T17" fmla="*/ 11 h 40"/>
                <a:gd name="T18" fmla="*/ 57 w 65"/>
                <a:gd name="T19" fmla="*/ 5 h 40"/>
                <a:gd name="T20" fmla="*/ 33 w 65"/>
                <a:gd name="T21" fmla="*/ 0 h 40"/>
                <a:gd name="T22" fmla="*/ 5 w 65"/>
                <a:gd name="T23" fmla="*/ 28 h 40"/>
                <a:gd name="T24" fmla="*/ 3 w 65"/>
                <a:gd name="T25" fmla="*/ 16 h 40"/>
                <a:gd name="T26" fmla="*/ 33 w 65"/>
                <a:gd name="T27" fmla="*/ 1 h 40"/>
                <a:gd name="T28" fmla="*/ 33 w 65"/>
                <a:gd name="T29" fmla="*/ 1 h 40"/>
                <a:gd name="T30" fmla="*/ 56 w 65"/>
                <a:gd name="T31" fmla="*/ 7 h 40"/>
                <a:gd name="T32" fmla="*/ 61 w 65"/>
                <a:gd name="T33" fmla="*/ 11 h 40"/>
                <a:gd name="T34" fmla="*/ 58 w 65"/>
                <a:gd name="T35" fmla="*/ 30 h 40"/>
                <a:gd name="T36" fmla="*/ 38 w 65"/>
                <a:gd name="T37" fmla="*/ 36 h 40"/>
                <a:gd name="T38" fmla="*/ 33 w 65"/>
                <a:gd name="T39" fmla="*/ 35 h 40"/>
                <a:gd name="T40" fmla="*/ 15 w 65"/>
                <a:gd name="T41" fmla="*/ 33 h 40"/>
                <a:gd name="T42" fmla="*/ 5 w 65"/>
                <a:gd name="T43" fmla="*/ 28 h 40"/>
                <a:gd name="T44" fmla="*/ 33 w 65"/>
                <a:gd name="T45" fmla="*/ 0 h 40"/>
                <a:gd name="T46" fmla="*/ 33 w 65"/>
                <a:gd name="T4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 h="40">
                  <a:moveTo>
                    <a:pt x="33" y="0"/>
                  </a:moveTo>
                  <a:cubicBezTo>
                    <a:pt x="25" y="0"/>
                    <a:pt x="3" y="5"/>
                    <a:pt x="1" y="16"/>
                  </a:cubicBezTo>
                  <a:cubicBezTo>
                    <a:pt x="1" y="16"/>
                    <a:pt x="1" y="16"/>
                    <a:pt x="1" y="16"/>
                  </a:cubicBezTo>
                  <a:cubicBezTo>
                    <a:pt x="0" y="22"/>
                    <a:pt x="2" y="26"/>
                    <a:pt x="4" y="29"/>
                  </a:cubicBezTo>
                  <a:cubicBezTo>
                    <a:pt x="6" y="32"/>
                    <a:pt x="11" y="34"/>
                    <a:pt x="15" y="34"/>
                  </a:cubicBezTo>
                  <a:cubicBezTo>
                    <a:pt x="21" y="35"/>
                    <a:pt x="27" y="36"/>
                    <a:pt x="32" y="37"/>
                  </a:cubicBezTo>
                  <a:cubicBezTo>
                    <a:pt x="38" y="38"/>
                    <a:pt x="38" y="38"/>
                    <a:pt x="38" y="38"/>
                  </a:cubicBezTo>
                  <a:cubicBezTo>
                    <a:pt x="46" y="40"/>
                    <a:pt x="56" y="38"/>
                    <a:pt x="60" y="30"/>
                  </a:cubicBezTo>
                  <a:cubicBezTo>
                    <a:pt x="61" y="28"/>
                    <a:pt x="65" y="18"/>
                    <a:pt x="62" y="11"/>
                  </a:cubicBezTo>
                  <a:cubicBezTo>
                    <a:pt x="61" y="8"/>
                    <a:pt x="60" y="6"/>
                    <a:pt x="57" y="5"/>
                  </a:cubicBezTo>
                  <a:cubicBezTo>
                    <a:pt x="48" y="1"/>
                    <a:pt x="41" y="0"/>
                    <a:pt x="33" y="0"/>
                  </a:cubicBezTo>
                  <a:close/>
                  <a:moveTo>
                    <a:pt x="5" y="28"/>
                  </a:moveTo>
                  <a:cubicBezTo>
                    <a:pt x="3" y="25"/>
                    <a:pt x="2" y="21"/>
                    <a:pt x="3" y="16"/>
                  </a:cubicBezTo>
                  <a:cubicBezTo>
                    <a:pt x="5" y="7"/>
                    <a:pt x="24" y="2"/>
                    <a:pt x="33" y="1"/>
                  </a:cubicBezTo>
                  <a:cubicBezTo>
                    <a:pt x="33" y="1"/>
                    <a:pt x="33" y="1"/>
                    <a:pt x="33" y="1"/>
                  </a:cubicBezTo>
                  <a:cubicBezTo>
                    <a:pt x="40" y="1"/>
                    <a:pt x="47" y="3"/>
                    <a:pt x="56" y="7"/>
                  </a:cubicBezTo>
                  <a:cubicBezTo>
                    <a:pt x="58" y="8"/>
                    <a:pt x="60" y="9"/>
                    <a:pt x="61" y="11"/>
                  </a:cubicBezTo>
                  <a:cubicBezTo>
                    <a:pt x="63" y="18"/>
                    <a:pt x="60" y="27"/>
                    <a:pt x="58" y="30"/>
                  </a:cubicBezTo>
                  <a:cubicBezTo>
                    <a:pt x="55" y="37"/>
                    <a:pt x="46" y="38"/>
                    <a:pt x="38" y="36"/>
                  </a:cubicBezTo>
                  <a:cubicBezTo>
                    <a:pt x="33" y="35"/>
                    <a:pt x="33" y="35"/>
                    <a:pt x="33" y="35"/>
                  </a:cubicBezTo>
                  <a:cubicBezTo>
                    <a:pt x="27" y="34"/>
                    <a:pt x="22" y="33"/>
                    <a:pt x="15" y="33"/>
                  </a:cubicBezTo>
                  <a:cubicBezTo>
                    <a:pt x="11" y="33"/>
                    <a:pt x="7" y="31"/>
                    <a:pt x="5" y="28"/>
                  </a:cubicBezTo>
                  <a:close/>
                  <a:moveTo>
                    <a:pt x="33" y="0"/>
                  </a:moveTo>
                  <a:cubicBezTo>
                    <a:pt x="33" y="0"/>
                    <a:pt x="33" y="0"/>
                    <a:pt x="33" y="0"/>
                  </a:cubicBezTo>
                  <a:close/>
                </a:path>
              </a:pathLst>
            </a:custGeom>
            <a:solidFill>
              <a:srgbClr val="9195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365"/>
            <p:cNvSpPr>
              <a:spLocks/>
            </p:cNvSpPr>
            <p:nvPr/>
          </p:nvSpPr>
          <p:spPr bwMode="auto">
            <a:xfrm>
              <a:off x="3838576" y="3787775"/>
              <a:ext cx="98425" cy="76200"/>
            </a:xfrm>
            <a:custGeom>
              <a:avLst/>
              <a:gdLst>
                <a:gd name="T0" fmla="*/ 30 w 57"/>
                <a:gd name="T1" fmla="*/ 1 h 44"/>
                <a:gd name="T2" fmla="*/ 3 w 57"/>
                <a:gd name="T3" fmla="*/ 25 h 44"/>
                <a:gd name="T4" fmla="*/ 32 w 57"/>
                <a:gd name="T5" fmla="*/ 32 h 44"/>
                <a:gd name="T6" fmla="*/ 56 w 57"/>
                <a:gd name="T7" fmla="*/ 23 h 44"/>
                <a:gd name="T8" fmla="*/ 30 w 57"/>
                <a:gd name="T9" fmla="*/ 1 h 44"/>
              </a:gdLst>
              <a:ahLst/>
              <a:cxnLst>
                <a:cxn ang="0">
                  <a:pos x="T0" y="T1"/>
                </a:cxn>
                <a:cxn ang="0">
                  <a:pos x="T2" y="T3"/>
                </a:cxn>
                <a:cxn ang="0">
                  <a:pos x="T4" y="T5"/>
                </a:cxn>
                <a:cxn ang="0">
                  <a:pos x="T6" y="T7"/>
                </a:cxn>
                <a:cxn ang="0">
                  <a:pos x="T8" y="T9"/>
                </a:cxn>
              </a:cxnLst>
              <a:rect l="0" t="0" r="r" b="b"/>
              <a:pathLst>
                <a:path w="57" h="44">
                  <a:moveTo>
                    <a:pt x="30" y="1"/>
                  </a:moveTo>
                  <a:cubicBezTo>
                    <a:pt x="21" y="2"/>
                    <a:pt x="6" y="5"/>
                    <a:pt x="3" y="25"/>
                  </a:cubicBezTo>
                  <a:cubicBezTo>
                    <a:pt x="0" y="44"/>
                    <a:pt x="21" y="35"/>
                    <a:pt x="32" y="32"/>
                  </a:cubicBezTo>
                  <a:cubicBezTo>
                    <a:pt x="44" y="29"/>
                    <a:pt x="55" y="31"/>
                    <a:pt x="56" y="23"/>
                  </a:cubicBezTo>
                  <a:cubicBezTo>
                    <a:pt x="57" y="15"/>
                    <a:pt x="47" y="0"/>
                    <a:pt x="30" y="1"/>
                  </a:cubicBez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366"/>
            <p:cNvSpPr>
              <a:spLocks noEditPoints="1"/>
            </p:cNvSpPr>
            <p:nvPr/>
          </p:nvSpPr>
          <p:spPr bwMode="auto">
            <a:xfrm>
              <a:off x="3840164" y="3787775"/>
              <a:ext cx="96838" cy="69850"/>
            </a:xfrm>
            <a:custGeom>
              <a:avLst/>
              <a:gdLst>
                <a:gd name="T0" fmla="*/ 29 w 56"/>
                <a:gd name="T1" fmla="*/ 1 h 40"/>
                <a:gd name="T2" fmla="*/ 29 w 56"/>
                <a:gd name="T3" fmla="*/ 1 h 40"/>
                <a:gd name="T4" fmla="*/ 1 w 56"/>
                <a:gd name="T5" fmla="*/ 25 h 40"/>
                <a:gd name="T6" fmla="*/ 3 w 56"/>
                <a:gd name="T7" fmla="*/ 36 h 40"/>
                <a:gd name="T8" fmla="*/ 25 w 56"/>
                <a:gd name="T9" fmla="*/ 35 h 40"/>
                <a:gd name="T10" fmla="*/ 32 w 56"/>
                <a:gd name="T11" fmla="*/ 33 h 40"/>
                <a:gd name="T12" fmla="*/ 41 w 56"/>
                <a:gd name="T13" fmla="*/ 31 h 40"/>
                <a:gd name="T14" fmla="*/ 56 w 56"/>
                <a:gd name="T15" fmla="*/ 23 h 40"/>
                <a:gd name="T16" fmla="*/ 49 w 56"/>
                <a:gd name="T17" fmla="*/ 9 h 40"/>
                <a:gd name="T18" fmla="*/ 29 w 56"/>
                <a:gd name="T19" fmla="*/ 1 h 40"/>
                <a:gd name="T20" fmla="*/ 48 w 56"/>
                <a:gd name="T21" fmla="*/ 10 h 40"/>
                <a:gd name="T22" fmla="*/ 54 w 56"/>
                <a:gd name="T23" fmla="*/ 23 h 40"/>
                <a:gd name="T24" fmla="*/ 40 w 56"/>
                <a:gd name="T25" fmla="*/ 30 h 40"/>
                <a:gd name="T26" fmla="*/ 31 w 56"/>
                <a:gd name="T27" fmla="*/ 31 h 40"/>
                <a:gd name="T28" fmla="*/ 25 w 56"/>
                <a:gd name="T29" fmla="*/ 33 h 40"/>
                <a:gd name="T30" fmla="*/ 5 w 56"/>
                <a:gd name="T31" fmla="*/ 34 h 40"/>
                <a:gd name="T32" fmla="*/ 3 w 56"/>
                <a:gd name="T33" fmla="*/ 25 h 40"/>
                <a:gd name="T34" fmla="*/ 3 w 56"/>
                <a:gd name="T35" fmla="*/ 23 h 40"/>
                <a:gd name="T36" fmla="*/ 29 w 56"/>
                <a:gd name="T37" fmla="*/ 2 h 40"/>
                <a:gd name="T38" fmla="*/ 48 w 56"/>
                <a:gd name="T39" fmla="*/ 1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6" h="40">
                  <a:moveTo>
                    <a:pt x="29" y="1"/>
                  </a:moveTo>
                  <a:cubicBezTo>
                    <a:pt x="29" y="1"/>
                    <a:pt x="29" y="1"/>
                    <a:pt x="29" y="1"/>
                  </a:cubicBezTo>
                  <a:cubicBezTo>
                    <a:pt x="12" y="2"/>
                    <a:pt x="3" y="10"/>
                    <a:pt x="1" y="25"/>
                  </a:cubicBezTo>
                  <a:cubicBezTo>
                    <a:pt x="0" y="30"/>
                    <a:pt x="1" y="33"/>
                    <a:pt x="3" y="36"/>
                  </a:cubicBezTo>
                  <a:cubicBezTo>
                    <a:pt x="8" y="40"/>
                    <a:pt x="17" y="37"/>
                    <a:pt x="25" y="35"/>
                  </a:cubicBezTo>
                  <a:cubicBezTo>
                    <a:pt x="32" y="33"/>
                    <a:pt x="32" y="33"/>
                    <a:pt x="32" y="33"/>
                  </a:cubicBezTo>
                  <a:cubicBezTo>
                    <a:pt x="41" y="31"/>
                    <a:pt x="41" y="31"/>
                    <a:pt x="41" y="31"/>
                  </a:cubicBezTo>
                  <a:cubicBezTo>
                    <a:pt x="48" y="30"/>
                    <a:pt x="55" y="30"/>
                    <a:pt x="56" y="23"/>
                  </a:cubicBezTo>
                  <a:cubicBezTo>
                    <a:pt x="56" y="19"/>
                    <a:pt x="54" y="13"/>
                    <a:pt x="49" y="9"/>
                  </a:cubicBezTo>
                  <a:cubicBezTo>
                    <a:pt x="46" y="5"/>
                    <a:pt x="39" y="0"/>
                    <a:pt x="29" y="1"/>
                  </a:cubicBezTo>
                  <a:close/>
                  <a:moveTo>
                    <a:pt x="48" y="10"/>
                  </a:moveTo>
                  <a:cubicBezTo>
                    <a:pt x="52" y="14"/>
                    <a:pt x="54" y="19"/>
                    <a:pt x="54" y="23"/>
                  </a:cubicBezTo>
                  <a:cubicBezTo>
                    <a:pt x="53" y="28"/>
                    <a:pt x="49" y="29"/>
                    <a:pt x="40" y="30"/>
                  </a:cubicBezTo>
                  <a:cubicBezTo>
                    <a:pt x="31" y="31"/>
                    <a:pt x="31" y="31"/>
                    <a:pt x="31" y="31"/>
                  </a:cubicBezTo>
                  <a:cubicBezTo>
                    <a:pt x="25" y="33"/>
                    <a:pt x="25" y="33"/>
                    <a:pt x="25" y="33"/>
                  </a:cubicBezTo>
                  <a:cubicBezTo>
                    <a:pt x="18" y="35"/>
                    <a:pt x="8" y="38"/>
                    <a:pt x="5" y="34"/>
                  </a:cubicBezTo>
                  <a:cubicBezTo>
                    <a:pt x="3" y="33"/>
                    <a:pt x="2" y="29"/>
                    <a:pt x="3" y="25"/>
                  </a:cubicBezTo>
                  <a:cubicBezTo>
                    <a:pt x="3" y="24"/>
                    <a:pt x="3" y="24"/>
                    <a:pt x="3" y="23"/>
                  </a:cubicBezTo>
                  <a:cubicBezTo>
                    <a:pt x="5" y="10"/>
                    <a:pt x="14" y="4"/>
                    <a:pt x="29" y="2"/>
                  </a:cubicBezTo>
                  <a:cubicBezTo>
                    <a:pt x="39" y="2"/>
                    <a:pt x="45" y="7"/>
                    <a:pt x="48" y="10"/>
                  </a:cubicBezTo>
                  <a:close/>
                </a:path>
              </a:pathLst>
            </a:custGeom>
            <a:solidFill>
              <a:srgbClr val="9195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367"/>
            <p:cNvSpPr>
              <a:spLocks/>
            </p:cNvSpPr>
            <p:nvPr/>
          </p:nvSpPr>
          <p:spPr bwMode="auto">
            <a:xfrm>
              <a:off x="3843339" y="3832225"/>
              <a:ext cx="104775" cy="65088"/>
            </a:xfrm>
            <a:custGeom>
              <a:avLst/>
              <a:gdLst>
                <a:gd name="T0" fmla="*/ 50 w 60"/>
                <a:gd name="T1" fmla="*/ 6 h 37"/>
                <a:gd name="T2" fmla="*/ 23 w 60"/>
                <a:gd name="T3" fmla="*/ 3 h 37"/>
                <a:gd name="T4" fmla="*/ 0 w 60"/>
                <a:gd name="T5" fmla="*/ 20 h 37"/>
                <a:gd name="T6" fmla="*/ 29 w 60"/>
                <a:gd name="T7" fmla="*/ 30 h 37"/>
                <a:gd name="T8" fmla="*/ 53 w 60"/>
                <a:gd name="T9" fmla="*/ 36 h 37"/>
                <a:gd name="T10" fmla="*/ 50 w 60"/>
                <a:gd name="T11" fmla="*/ 6 h 37"/>
              </a:gdLst>
              <a:ahLst/>
              <a:cxnLst>
                <a:cxn ang="0">
                  <a:pos x="T0" y="T1"/>
                </a:cxn>
                <a:cxn ang="0">
                  <a:pos x="T2" y="T3"/>
                </a:cxn>
                <a:cxn ang="0">
                  <a:pos x="T4" y="T5"/>
                </a:cxn>
                <a:cxn ang="0">
                  <a:pos x="T6" y="T7"/>
                </a:cxn>
                <a:cxn ang="0">
                  <a:pos x="T8" y="T9"/>
                </a:cxn>
                <a:cxn ang="0">
                  <a:pos x="T10" y="T11"/>
                </a:cxn>
              </a:cxnLst>
              <a:rect l="0" t="0" r="r" b="b"/>
              <a:pathLst>
                <a:path w="60" h="37">
                  <a:moveTo>
                    <a:pt x="50" y="6"/>
                  </a:moveTo>
                  <a:cubicBezTo>
                    <a:pt x="45" y="3"/>
                    <a:pt x="32" y="0"/>
                    <a:pt x="23" y="3"/>
                  </a:cubicBezTo>
                  <a:cubicBezTo>
                    <a:pt x="14" y="6"/>
                    <a:pt x="0" y="10"/>
                    <a:pt x="0" y="20"/>
                  </a:cubicBezTo>
                  <a:cubicBezTo>
                    <a:pt x="0" y="36"/>
                    <a:pt x="19" y="31"/>
                    <a:pt x="29" y="30"/>
                  </a:cubicBezTo>
                  <a:cubicBezTo>
                    <a:pt x="39" y="28"/>
                    <a:pt x="48" y="37"/>
                    <a:pt x="53" y="36"/>
                  </a:cubicBezTo>
                  <a:cubicBezTo>
                    <a:pt x="57" y="34"/>
                    <a:pt x="60" y="14"/>
                    <a:pt x="50" y="6"/>
                  </a:cubicBez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368"/>
            <p:cNvSpPr>
              <a:spLocks noEditPoints="1"/>
            </p:cNvSpPr>
            <p:nvPr/>
          </p:nvSpPr>
          <p:spPr bwMode="auto">
            <a:xfrm>
              <a:off x="3841751" y="3830637"/>
              <a:ext cx="101600" cy="66675"/>
            </a:xfrm>
            <a:custGeom>
              <a:avLst/>
              <a:gdLst>
                <a:gd name="T0" fmla="*/ 24 w 59"/>
                <a:gd name="T1" fmla="*/ 3 h 38"/>
                <a:gd name="T2" fmla="*/ 23 w 59"/>
                <a:gd name="T3" fmla="*/ 3 h 38"/>
                <a:gd name="T4" fmla="*/ 0 w 59"/>
                <a:gd name="T5" fmla="*/ 21 h 38"/>
                <a:gd name="T6" fmla="*/ 4 w 59"/>
                <a:gd name="T7" fmla="*/ 30 h 38"/>
                <a:gd name="T8" fmla="*/ 26 w 59"/>
                <a:gd name="T9" fmla="*/ 32 h 38"/>
                <a:gd name="T10" fmla="*/ 30 w 59"/>
                <a:gd name="T11" fmla="*/ 32 h 38"/>
                <a:gd name="T12" fmla="*/ 45 w 59"/>
                <a:gd name="T13" fmla="*/ 35 h 38"/>
                <a:gd name="T14" fmla="*/ 54 w 59"/>
                <a:gd name="T15" fmla="*/ 37 h 38"/>
                <a:gd name="T16" fmla="*/ 58 w 59"/>
                <a:gd name="T17" fmla="*/ 29 h 38"/>
                <a:gd name="T18" fmla="*/ 51 w 59"/>
                <a:gd name="T19" fmla="*/ 6 h 38"/>
                <a:gd name="T20" fmla="*/ 51 w 59"/>
                <a:gd name="T21" fmla="*/ 6 h 38"/>
                <a:gd name="T22" fmla="*/ 24 w 59"/>
                <a:gd name="T23" fmla="*/ 3 h 38"/>
                <a:gd name="T24" fmla="*/ 5 w 59"/>
                <a:gd name="T25" fmla="*/ 29 h 38"/>
                <a:gd name="T26" fmla="*/ 2 w 59"/>
                <a:gd name="T27" fmla="*/ 21 h 38"/>
                <a:gd name="T28" fmla="*/ 24 w 59"/>
                <a:gd name="T29" fmla="*/ 5 h 38"/>
                <a:gd name="T30" fmla="*/ 24 w 59"/>
                <a:gd name="T31" fmla="*/ 5 h 38"/>
                <a:gd name="T32" fmla="*/ 50 w 59"/>
                <a:gd name="T33" fmla="*/ 8 h 38"/>
                <a:gd name="T34" fmla="*/ 57 w 59"/>
                <a:gd name="T35" fmla="*/ 28 h 38"/>
                <a:gd name="T36" fmla="*/ 56 w 59"/>
                <a:gd name="T37" fmla="*/ 29 h 38"/>
                <a:gd name="T38" fmla="*/ 53 w 59"/>
                <a:gd name="T39" fmla="*/ 36 h 38"/>
                <a:gd name="T40" fmla="*/ 46 w 59"/>
                <a:gd name="T41" fmla="*/ 34 h 38"/>
                <a:gd name="T42" fmla="*/ 30 w 59"/>
                <a:gd name="T43" fmla="*/ 30 h 38"/>
                <a:gd name="T44" fmla="*/ 26 w 59"/>
                <a:gd name="T45" fmla="*/ 30 h 38"/>
                <a:gd name="T46" fmla="*/ 5 w 59"/>
                <a:gd name="T47"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8">
                  <a:moveTo>
                    <a:pt x="24" y="3"/>
                  </a:moveTo>
                  <a:cubicBezTo>
                    <a:pt x="23" y="3"/>
                    <a:pt x="23" y="3"/>
                    <a:pt x="23" y="3"/>
                  </a:cubicBezTo>
                  <a:cubicBezTo>
                    <a:pt x="14" y="6"/>
                    <a:pt x="1" y="10"/>
                    <a:pt x="0" y="21"/>
                  </a:cubicBezTo>
                  <a:cubicBezTo>
                    <a:pt x="0" y="25"/>
                    <a:pt x="1" y="28"/>
                    <a:pt x="4" y="30"/>
                  </a:cubicBezTo>
                  <a:cubicBezTo>
                    <a:pt x="9" y="35"/>
                    <a:pt x="19" y="33"/>
                    <a:pt x="26" y="32"/>
                  </a:cubicBezTo>
                  <a:cubicBezTo>
                    <a:pt x="30" y="32"/>
                    <a:pt x="30" y="32"/>
                    <a:pt x="30" y="32"/>
                  </a:cubicBezTo>
                  <a:cubicBezTo>
                    <a:pt x="36" y="31"/>
                    <a:pt x="41" y="33"/>
                    <a:pt x="45" y="35"/>
                  </a:cubicBezTo>
                  <a:cubicBezTo>
                    <a:pt x="48" y="37"/>
                    <a:pt x="51" y="38"/>
                    <a:pt x="54" y="37"/>
                  </a:cubicBezTo>
                  <a:cubicBezTo>
                    <a:pt x="56" y="36"/>
                    <a:pt x="58" y="32"/>
                    <a:pt x="58" y="29"/>
                  </a:cubicBezTo>
                  <a:cubicBezTo>
                    <a:pt x="59" y="22"/>
                    <a:pt x="58" y="12"/>
                    <a:pt x="51" y="6"/>
                  </a:cubicBezTo>
                  <a:cubicBezTo>
                    <a:pt x="51" y="6"/>
                    <a:pt x="51" y="6"/>
                    <a:pt x="51" y="6"/>
                  </a:cubicBezTo>
                  <a:cubicBezTo>
                    <a:pt x="47" y="3"/>
                    <a:pt x="33" y="0"/>
                    <a:pt x="24" y="3"/>
                  </a:cubicBezTo>
                  <a:close/>
                  <a:moveTo>
                    <a:pt x="5" y="29"/>
                  </a:moveTo>
                  <a:cubicBezTo>
                    <a:pt x="3" y="27"/>
                    <a:pt x="2" y="25"/>
                    <a:pt x="2" y="21"/>
                  </a:cubicBezTo>
                  <a:cubicBezTo>
                    <a:pt x="2" y="12"/>
                    <a:pt x="15" y="8"/>
                    <a:pt x="24" y="5"/>
                  </a:cubicBezTo>
                  <a:cubicBezTo>
                    <a:pt x="24" y="5"/>
                    <a:pt x="24" y="5"/>
                    <a:pt x="24" y="5"/>
                  </a:cubicBezTo>
                  <a:cubicBezTo>
                    <a:pt x="33" y="2"/>
                    <a:pt x="46" y="5"/>
                    <a:pt x="50" y="8"/>
                  </a:cubicBezTo>
                  <a:cubicBezTo>
                    <a:pt x="57" y="13"/>
                    <a:pt x="58" y="22"/>
                    <a:pt x="57" y="28"/>
                  </a:cubicBezTo>
                  <a:cubicBezTo>
                    <a:pt x="57" y="29"/>
                    <a:pt x="57" y="29"/>
                    <a:pt x="56" y="29"/>
                  </a:cubicBezTo>
                  <a:cubicBezTo>
                    <a:pt x="56" y="33"/>
                    <a:pt x="54" y="35"/>
                    <a:pt x="53" y="36"/>
                  </a:cubicBezTo>
                  <a:cubicBezTo>
                    <a:pt x="52" y="36"/>
                    <a:pt x="49" y="35"/>
                    <a:pt x="46" y="34"/>
                  </a:cubicBezTo>
                  <a:cubicBezTo>
                    <a:pt x="41" y="32"/>
                    <a:pt x="36" y="29"/>
                    <a:pt x="30" y="30"/>
                  </a:cubicBezTo>
                  <a:cubicBezTo>
                    <a:pt x="26" y="30"/>
                    <a:pt x="26" y="30"/>
                    <a:pt x="26" y="30"/>
                  </a:cubicBezTo>
                  <a:cubicBezTo>
                    <a:pt x="19" y="32"/>
                    <a:pt x="9" y="33"/>
                    <a:pt x="5" y="29"/>
                  </a:cubicBezTo>
                  <a:close/>
                </a:path>
              </a:pathLst>
            </a:custGeom>
            <a:solidFill>
              <a:srgbClr val="9195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369"/>
            <p:cNvSpPr>
              <a:spLocks/>
            </p:cNvSpPr>
            <p:nvPr/>
          </p:nvSpPr>
          <p:spPr bwMode="auto">
            <a:xfrm>
              <a:off x="3835401" y="3878262"/>
              <a:ext cx="112713" cy="58738"/>
            </a:xfrm>
            <a:custGeom>
              <a:avLst/>
              <a:gdLst>
                <a:gd name="T0" fmla="*/ 34 w 65"/>
                <a:gd name="T1" fmla="*/ 1 h 34"/>
                <a:gd name="T2" fmla="*/ 5 w 65"/>
                <a:gd name="T3" fmla="*/ 12 h 34"/>
                <a:gd name="T4" fmla="*/ 8 w 65"/>
                <a:gd name="T5" fmla="*/ 33 h 34"/>
                <a:gd name="T6" fmla="*/ 37 w 65"/>
                <a:gd name="T7" fmla="*/ 28 h 34"/>
                <a:gd name="T8" fmla="*/ 63 w 65"/>
                <a:gd name="T9" fmla="*/ 30 h 34"/>
                <a:gd name="T10" fmla="*/ 55 w 65"/>
                <a:gd name="T11" fmla="*/ 4 h 34"/>
                <a:gd name="T12" fmla="*/ 34 w 65"/>
                <a:gd name="T13" fmla="*/ 1 h 34"/>
              </a:gdLst>
              <a:ahLst/>
              <a:cxnLst>
                <a:cxn ang="0">
                  <a:pos x="T0" y="T1"/>
                </a:cxn>
                <a:cxn ang="0">
                  <a:pos x="T2" y="T3"/>
                </a:cxn>
                <a:cxn ang="0">
                  <a:pos x="T4" y="T5"/>
                </a:cxn>
                <a:cxn ang="0">
                  <a:pos x="T6" y="T7"/>
                </a:cxn>
                <a:cxn ang="0">
                  <a:pos x="T8" y="T9"/>
                </a:cxn>
                <a:cxn ang="0">
                  <a:pos x="T10" y="T11"/>
                </a:cxn>
                <a:cxn ang="0">
                  <a:pos x="T12" y="T13"/>
                </a:cxn>
              </a:cxnLst>
              <a:rect l="0" t="0" r="r" b="b"/>
              <a:pathLst>
                <a:path w="65" h="34">
                  <a:moveTo>
                    <a:pt x="34" y="1"/>
                  </a:moveTo>
                  <a:cubicBezTo>
                    <a:pt x="30" y="0"/>
                    <a:pt x="13" y="3"/>
                    <a:pt x="5" y="12"/>
                  </a:cubicBezTo>
                  <a:cubicBezTo>
                    <a:pt x="1" y="18"/>
                    <a:pt x="0" y="33"/>
                    <a:pt x="8" y="33"/>
                  </a:cubicBezTo>
                  <a:cubicBezTo>
                    <a:pt x="16" y="34"/>
                    <a:pt x="29" y="28"/>
                    <a:pt x="37" y="28"/>
                  </a:cubicBezTo>
                  <a:cubicBezTo>
                    <a:pt x="45" y="28"/>
                    <a:pt x="61" y="34"/>
                    <a:pt x="63" y="30"/>
                  </a:cubicBezTo>
                  <a:cubicBezTo>
                    <a:pt x="64" y="26"/>
                    <a:pt x="65" y="8"/>
                    <a:pt x="55" y="4"/>
                  </a:cubicBezTo>
                  <a:cubicBezTo>
                    <a:pt x="46" y="1"/>
                    <a:pt x="41" y="1"/>
                    <a:pt x="34" y="1"/>
                  </a:cubicBez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370"/>
            <p:cNvSpPr>
              <a:spLocks noEditPoints="1"/>
            </p:cNvSpPr>
            <p:nvPr/>
          </p:nvSpPr>
          <p:spPr bwMode="auto">
            <a:xfrm>
              <a:off x="3835401" y="3876675"/>
              <a:ext cx="112713" cy="60325"/>
            </a:xfrm>
            <a:custGeom>
              <a:avLst/>
              <a:gdLst>
                <a:gd name="T0" fmla="*/ 38 w 65"/>
                <a:gd name="T1" fmla="*/ 1 h 35"/>
                <a:gd name="T2" fmla="*/ 35 w 65"/>
                <a:gd name="T3" fmla="*/ 1 h 35"/>
                <a:gd name="T4" fmla="*/ 35 w 65"/>
                <a:gd name="T5" fmla="*/ 1 h 35"/>
                <a:gd name="T6" fmla="*/ 5 w 65"/>
                <a:gd name="T7" fmla="*/ 13 h 35"/>
                <a:gd name="T8" fmla="*/ 3 w 65"/>
                <a:gd name="T9" fmla="*/ 31 h 35"/>
                <a:gd name="T10" fmla="*/ 8 w 65"/>
                <a:gd name="T11" fmla="*/ 35 h 35"/>
                <a:gd name="T12" fmla="*/ 23 w 65"/>
                <a:gd name="T13" fmla="*/ 33 h 35"/>
                <a:gd name="T14" fmla="*/ 37 w 65"/>
                <a:gd name="T15" fmla="*/ 30 h 35"/>
                <a:gd name="T16" fmla="*/ 48 w 65"/>
                <a:gd name="T17" fmla="*/ 32 h 35"/>
                <a:gd name="T18" fmla="*/ 63 w 65"/>
                <a:gd name="T19" fmla="*/ 31 h 35"/>
                <a:gd name="T20" fmla="*/ 56 w 65"/>
                <a:gd name="T21" fmla="*/ 4 h 35"/>
                <a:gd name="T22" fmla="*/ 38 w 65"/>
                <a:gd name="T23" fmla="*/ 1 h 35"/>
                <a:gd name="T24" fmla="*/ 38 w 65"/>
                <a:gd name="T25" fmla="*/ 3 h 35"/>
                <a:gd name="T26" fmla="*/ 55 w 65"/>
                <a:gd name="T27" fmla="*/ 6 h 35"/>
                <a:gd name="T28" fmla="*/ 62 w 65"/>
                <a:gd name="T29" fmla="*/ 31 h 35"/>
                <a:gd name="T30" fmla="*/ 49 w 65"/>
                <a:gd name="T31" fmla="*/ 30 h 35"/>
                <a:gd name="T32" fmla="*/ 37 w 65"/>
                <a:gd name="T33" fmla="*/ 28 h 35"/>
                <a:gd name="T34" fmla="*/ 23 w 65"/>
                <a:gd name="T35" fmla="*/ 31 h 35"/>
                <a:gd name="T36" fmla="*/ 8 w 65"/>
                <a:gd name="T37" fmla="*/ 33 h 35"/>
                <a:gd name="T38" fmla="*/ 4 w 65"/>
                <a:gd name="T39" fmla="*/ 30 h 35"/>
                <a:gd name="T40" fmla="*/ 3 w 65"/>
                <a:gd name="T41" fmla="*/ 21 h 35"/>
                <a:gd name="T42" fmla="*/ 6 w 65"/>
                <a:gd name="T43" fmla="*/ 14 h 35"/>
                <a:gd name="T44" fmla="*/ 34 w 65"/>
                <a:gd name="T45" fmla="*/ 2 h 35"/>
                <a:gd name="T46" fmla="*/ 34 w 65"/>
                <a:gd name="T47" fmla="*/ 2 h 35"/>
                <a:gd name="T48" fmla="*/ 38 w 65"/>
                <a:gd name="T49" fmla="*/ 3 h 35"/>
                <a:gd name="T50" fmla="*/ 34 w 65"/>
                <a:gd name="T51" fmla="*/ 2 h 35"/>
                <a:gd name="T52" fmla="*/ 34 w 65"/>
                <a:gd name="T53" fmla="*/ 2 h 35"/>
                <a:gd name="T54" fmla="*/ 34 w 65"/>
                <a:gd name="T55"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35">
                  <a:moveTo>
                    <a:pt x="38" y="1"/>
                  </a:moveTo>
                  <a:cubicBezTo>
                    <a:pt x="35" y="1"/>
                    <a:pt x="35" y="1"/>
                    <a:pt x="35" y="1"/>
                  </a:cubicBezTo>
                  <a:cubicBezTo>
                    <a:pt x="35" y="1"/>
                    <a:pt x="35" y="1"/>
                    <a:pt x="35" y="1"/>
                  </a:cubicBezTo>
                  <a:cubicBezTo>
                    <a:pt x="30" y="0"/>
                    <a:pt x="12" y="4"/>
                    <a:pt x="5" y="13"/>
                  </a:cubicBezTo>
                  <a:cubicBezTo>
                    <a:pt x="1" y="17"/>
                    <a:pt x="0" y="26"/>
                    <a:pt x="3" y="31"/>
                  </a:cubicBezTo>
                  <a:cubicBezTo>
                    <a:pt x="4" y="34"/>
                    <a:pt x="6" y="35"/>
                    <a:pt x="8" y="35"/>
                  </a:cubicBezTo>
                  <a:cubicBezTo>
                    <a:pt x="12" y="35"/>
                    <a:pt x="18" y="34"/>
                    <a:pt x="23" y="33"/>
                  </a:cubicBezTo>
                  <a:cubicBezTo>
                    <a:pt x="28" y="31"/>
                    <a:pt x="33" y="30"/>
                    <a:pt x="37" y="30"/>
                  </a:cubicBezTo>
                  <a:cubicBezTo>
                    <a:pt x="40" y="30"/>
                    <a:pt x="44" y="31"/>
                    <a:pt x="48" y="32"/>
                  </a:cubicBezTo>
                  <a:cubicBezTo>
                    <a:pt x="56" y="33"/>
                    <a:pt x="62" y="34"/>
                    <a:pt x="63" y="31"/>
                  </a:cubicBezTo>
                  <a:cubicBezTo>
                    <a:pt x="65" y="27"/>
                    <a:pt x="65" y="8"/>
                    <a:pt x="56" y="4"/>
                  </a:cubicBezTo>
                  <a:cubicBezTo>
                    <a:pt x="48" y="2"/>
                    <a:pt x="43" y="1"/>
                    <a:pt x="38" y="1"/>
                  </a:cubicBezTo>
                  <a:close/>
                  <a:moveTo>
                    <a:pt x="38" y="3"/>
                  </a:moveTo>
                  <a:cubicBezTo>
                    <a:pt x="43" y="3"/>
                    <a:pt x="48" y="3"/>
                    <a:pt x="55" y="6"/>
                  </a:cubicBezTo>
                  <a:cubicBezTo>
                    <a:pt x="63" y="9"/>
                    <a:pt x="63" y="26"/>
                    <a:pt x="62" y="31"/>
                  </a:cubicBezTo>
                  <a:cubicBezTo>
                    <a:pt x="61" y="32"/>
                    <a:pt x="54" y="31"/>
                    <a:pt x="49" y="30"/>
                  </a:cubicBezTo>
                  <a:cubicBezTo>
                    <a:pt x="44" y="29"/>
                    <a:pt x="40" y="28"/>
                    <a:pt x="37" y="28"/>
                  </a:cubicBezTo>
                  <a:cubicBezTo>
                    <a:pt x="33" y="28"/>
                    <a:pt x="28" y="30"/>
                    <a:pt x="23" y="31"/>
                  </a:cubicBezTo>
                  <a:cubicBezTo>
                    <a:pt x="17" y="32"/>
                    <a:pt x="12" y="34"/>
                    <a:pt x="8" y="33"/>
                  </a:cubicBezTo>
                  <a:cubicBezTo>
                    <a:pt x="6" y="33"/>
                    <a:pt x="5" y="32"/>
                    <a:pt x="4" y="30"/>
                  </a:cubicBezTo>
                  <a:cubicBezTo>
                    <a:pt x="3" y="28"/>
                    <a:pt x="3" y="24"/>
                    <a:pt x="3" y="21"/>
                  </a:cubicBezTo>
                  <a:cubicBezTo>
                    <a:pt x="4" y="18"/>
                    <a:pt x="5" y="15"/>
                    <a:pt x="6" y="14"/>
                  </a:cubicBezTo>
                  <a:cubicBezTo>
                    <a:pt x="13" y="5"/>
                    <a:pt x="30" y="2"/>
                    <a:pt x="34" y="2"/>
                  </a:cubicBezTo>
                  <a:cubicBezTo>
                    <a:pt x="34" y="2"/>
                    <a:pt x="34" y="2"/>
                    <a:pt x="34" y="2"/>
                  </a:cubicBezTo>
                  <a:lnTo>
                    <a:pt x="38" y="3"/>
                  </a:lnTo>
                  <a:close/>
                  <a:moveTo>
                    <a:pt x="34" y="2"/>
                  </a:moveTo>
                  <a:cubicBezTo>
                    <a:pt x="34" y="2"/>
                    <a:pt x="34" y="2"/>
                    <a:pt x="34" y="2"/>
                  </a:cubicBezTo>
                  <a:cubicBezTo>
                    <a:pt x="34" y="2"/>
                    <a:pt x="34" y="2"/>
                    <a:pt x="34" y="2"/>
                  </a:cubicBezTo>
                  <a:close/>
                </a:path>
              </a:pathLst>
            </a:custGeom>
            <a:solidFill>
              <a:srgbClr val="9195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371"/>
            <p:cNvSpPr>
              <a:spLocks/>
            </p:cNvSpPr>
            <p:nvPr/>
          </p:nvSpPr>
          <p:spPr bwMode="auto">
            <a:xfrm>
              <a:off x="3790951" y="3786187"/>
              <a:ext cx="77788" cy="101600"/>
            </a:xfrm>
            <a:custGeom>
              <a:avLst/>
              <a:gdLst>
                <a:gd name="T0" fmla="*/ 16 w 45"/>
                <a:gd name="T1" fmla="*/ 3 h 59"/>
                <a:gd name="T2" fmla="*/ 10 w 45"/>
                <a:gd name="T3" fmla="*/ 35 h 59"/>
                <a:gd name="T4" fmla="*/ 37 w 45"/>
                <a:gd name="T5" fmla="*/ 55 h 59"/>
                <a:gd name="T6" fmla="*/ 35 w 45"/>
                <a:gd name="T7" fmla="*/ 20 h 59"/>
                <a:gd name="T8" fmla="*/ 16 w 45"/>
                <a:gd name="T9" fmla="*/ 3 h 59"/>
              </a:gdLst>
              <a:ahLst/>
              <a:cxnLst>
                <a:cxn ang="0">
                  <a:pos x="T0" y="T1"/>
                </a:cxn>
                <a:cxn ang="0">
                  <a:pos x="T2" y="T3"/>
                </a:cxn>
                <a:cxn ang="0">
                  <a:pos x="T4" y="T5"/>
                </a:cxn>
                <a:cxn ang="0">
                  <a:pos x="T6" y="T7"/>
                </a:cxn>
                <a:cxn ang="0">
                  <a:pos x="T8" y="T9"/>
                </a:cxn>
              </a:cxnLst>
              <a:rect l="0" t="0" r="r" b="b"/>
              <a:pathLst>
                <a:path w="45" h="59">
                  <a:moveTo>
                    <a:pt x="16" y="3"/>
                  </a:moveTo>
                  <a:cubicBezTo>
                    <a:pt x="9" y="4"/>
                    <a:pt x="0" y="16"/>
                    <a:pt x="10" y="35"/>
                  </a:cubicBezTo>
                  <a:cubicBezTo>
                    <a:pt x="21" y="54"/>
                    <a:pt x="29" y="59"/>
                    <a:pt x="37" y="55"/>
                  </a:cubicBezTo>
                  <a:cubicBezTo>
                    <a:pt x="45" y="50"/>
                    <a:pt x="39" y="31"/>
                    <a:pt x="35" y="20"/>
                  </a:cubicBezTo>
                  <a:cubicBezTo>
                    <a:pt x="31" y="9"/>
                    <a:pt x="29" y="0"/>
                    <a:pt x="16" y="3"/>
                  </a:cubicBez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372"/>
            <p:cNvSpPr>
              <a:spLocks noEditPoints="1"/>
            </p:cNvSpPr>
            <p:nvPr/>
          </p:nvSpPr>
          <p:spPr bwMode="auto">
            <a:xfrm>
              <a:off x="3795714" y="3784600"/>
              <a:ext cx="74613" cy="104775"/>
            </a:xfrm>
            <a:custGeom>
              <a:avLst/>
              <a:gdLst>
                <a:gd name="T0" fmla="*/ 13 w 43"/>
                <a:gd name="T1" fmla="*/ 3 h 61"/>
                <a:gd name="T2" fmla="*/ 13 w 43"/>
                <a:gd name="T3" fmla="*/ 3 h 61"/>
                <a:gd name="T4" fmla="*/ 4 w 43"/>
                <a:gd name="T5" fmla="*/ 11 h 61"/>
                <a:gd name="T6" fmla="*/ 7 w 43"/>
                <a:gd name="T7" fmla="*/ 37 h 61"/>
                <a:gd name="T8" fmla="*/ 35 w 43"/>
                <a:gd name="T9" fmla="*/ 56 h 61"/>
                <a:gd name="T10" fmla="*/ 33 w 43"/>
                <a:gd name="T11" fmla="*/ 21 h 61"/>
                <a:gd name="T12" fmla="*/ 32 w 43"/>
                <a:gd name="T13" fmla="*/ 18 h 61"/>
                <a:gd name="T14" fmla="*/ 13 w 43"/>
                <a:gd name="T15" fmla="*/ 3 h 61"/>
                <a:gd name="T16" fmla="*/ 30 w 43"/>
                <a:gd name="T17" fmla="*/ 18 h 61"/>
                <a:gd name="T18" fmla="*/ 31 w 43"/>
                <a:gd name="T19" fmla="*/ 22 h 61"/>
                <a:gd name="T20" fmla="*/ 34 w 43"/>
                <a:gd name="T21" fmla="*/ 55 h 61"/>
                <a:gd name="T22" fmla="*/ 8 w 43"/>
                <a:gd name="T23" fmla="*/ 36 h 61"/>
                <a:gd name="T24" fmla="*/ 4 w 43"/>
                <a:gd name="T25" fmla="*/ 16 h 61"/>
                <a:gd name="T26" fmla="*/ 5 w 43"/>
                <a:gd name="T27" fmla="*/ 12 h 61"/>
                <a:gd name="T28" fmla="*/ 13 w 43"/>
                <a:gd name="T29" fmla="*/ 5 h 61"/>
                <a:gd name="T30" fmla="*/ 30 w 43"/>
                <a:gd name="T31" fmla="*/ 1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61">
                  <a:moveTo>
                    <a:pt x="13" y="3"/>
                  </a:moveTo>
                  <a:cubicBezTo>
                    <a:pt x="13" y="3"/>
                    <a:pt x="13" y="3"/>
                    <a:pt x="13" y="3"/>
                  </a:cubicBezTo>
                  <a:cubicBezTo>
                    <a:pt x="9" y="4"/>
                    <a:pt x="6" y="7"/>
                    <a:pt x="4" y="11"/>
                  </a:cubicBezTo>
                  <a:cubicBezTo>
                    <a:pt x="2" y="15"/>
                    <a:pt x="0" y="24"/>
                    <a:pt x="7" y="37"/>
                  </a:cubicBezTo>
                  <a:cubicBezTo>
                    <a:pt x="17" y="55"/>
                    <a:pt x="25" y="61"/>
                    <a:pt x="35" y="56"/>
                  </a:cubicBezTo>
                  <a:cubicBezTo>
                    <a:pt x="43" y="52"/>
                    <a:pt x="37" y="32"/>
                    <a:pt x="33" y="21"/>
                  </a:cubicBezTo>
                  <a:cubicBezTo>
                    <a:pt x="32" y="18"/>
                    <a:pt x="32" y="18"/>
                    <a:pt x="32" y="18"/>
                  </a:cubicBezTo>
                  <a:cubicBezTo>
                    <a:pt x="28" y="8"/>
                    <a:pt x="25" y="0"/>
                    <a:pt x="13" y="3"/>
                  </a:cubicBezTo>
                  <a:close/>
                  <a:moveTo>
                    <a:pt x="30" y="18"/>
                  </a:moveTo>
                  <a:cubicBezTo>
                    <a:pt x="31" y="22"/>
                    <a:pt x="31" y="22"/>
                    <a:pt x="31" y="22"/>
                  </a:cubicBezTo>
                  <a:cubicBezTo>
                    <a:pt x="35" y="30"/>
                    <a:pt x="42" y="51"/>
                    <a:pt x="34" y="55"/>
                  </a:cubicBezTo>
                  <a:cubicBezTo>
                    <a:pt x="26" y="59"/>
                    <a:pt x="18" y="53"/>
                    <a:pt x="8" y="36"/>
                  </a:cubicBezTo>
                  <a:cubicBezTo>
                    <a:pt x="3" y="27"/>
                    <a:pt x="3" y="21"/>
                    <a:pt x="4" y="16"/>
                  </a:cubicBezTo>
                  <a:cubicBezTo>
                    <a:pt x="4" y="15"/>
                    <a:pt x="5" y="13"/>
                    <a:pt x="5" y="12"/>
                  </a:cubicBezTo>
                  <a:cubicBezTo>
                    <a:pt x="7" y="7"/>
                    <a:pt x="11" y="5"/>
                    <a:pt x="13" y="5"/>
                  </a:cubicBezTo>
                  <a:cubicBezTo>
                    <a:pt x="24" y="2"/>
                    <a:pt x="27" y="9"/>
                    <a:pt x="30" y="18"/>
                  </a:cubicBezTo>
                  <a:close/>
                </a:path>
              </a:pathLst>
            </a:custGeom>
            <a:solidFill>
              <a:srgbClr val="9195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433730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200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0-#ppt_w/2"/>
                                          </p:val>
                                        </p:tav>
                                        <p:tav tm="100000">
                                          <p:val>
                                            <p:strVal val="#ppt_x"/>
                                          </p:val>
                                        </p:tav>
                                      </p:tavLst>
                                    </p:anim>
                                    <p:anim calcmode="lin" valueType="num">
                                      <p:cBhvr additive="base">
                                        <p:cTn id="18" dur="500" fill="hold"/>
                                        <p:tgtEl>
                                          <p:spTgt spid="8"/>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16" presetClass="entr" presetSubtype="21" fill="hold" grpId="0" nodeType="after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barn(inVertical)">
                                      <p:cBhvr>
                                        <p:cTn id="22" dur="500"/>
                                        <p:tgtEl>
                                          <p:spTgt spid="19"/>
                                        </p:tgtEl>
                                      </p:cBhvr>
                                    </p:animEffect>
                                  </p:childTnLst>
                                </p:cTn>
                              </p:par>
                            </p:childTnLst>
                          </p:cTn>
                        </p:par>
                        <p:par>
                          <p:cTn id="23" fill="hold">
                            <p:stCondLst>
                              <p:cond delay="3500"/>
                            </p:stCondLst>
                            <p:childTnLst>
                              <p:par>
                                <p:cTn id="24" presetID="16" presetClass="entr" presetSubtype="21" fill="hold" grpId="0" nodeType="afterEffect">
                                  <p:stCondLst>
                                    <p:cond delay="0"/>
                                  </p:stCondLst>
                                  <p:childTnLst>
                                    <p:set>
                                      <p:cBhvr>
                                        <p:cTn id="25" dur="1" fill="hold">
                                          <p:stCondLst>
                                            <p:cond delay="0"/>
                                          </p:stCondLst>
                                        </p:cTn>
                                        <p:tgtEl>
                                          <p:spTgt spid="20"/>
                                        </p:tgtEl>
                                        <p:attrNameLst>
                                          <p:attrName>style.visibility</p:attrName>
                                        </p:attrNameLst>
                                      </p:cBhvr>
                                      <p:to>
                                        <p:strVal val="visible"/>
                                      </p:to>
                                    </p:set>
                                    <p:animEffect transition="in" filter="barn(inVertical)">
                                      <p:cBhvr>
                                        <p:cTn id="26" dur="500"/>
                                        <p:tgtEl>
                                          <p:spTgt spid="20"/>
                                        </p:tgtEl>
                                      </p:cBhvr>
                                    </p:animEffect>
                                  </p:childTnLst>
                                </p:cTn>
                              </p:par>
                            </p:childTnLst>
                          </p:cTn>
                        </p:par>
                        <p:par>
                          <p:cTn id="27" fill="hold">
                            <p:stCondLst>
                              <p:cond delay="4000"/>
                            </p:stCondLst>
                            <p:childTnLst>
                              <p:par>
                                <p:cTn id="28" presetID="16" presetClass="entr" presetSubtype="21" fill="hold" grpId="0" nodeType="afterEffect">
                                  <p:stCondLst>
                                    <p:cond delay="0"/>
                                  </p:stCondLst>
                                  <p:childTnLst>
                                    <p:set>
                                      <p:cBhvr>
                                        <p:cTn id="29" dur="1" fill="hold">
                                          <p:stCondLst>
                                            <p:cond delay="0"/>
                                          </p:stCondLst>
                                        </p:cTn>
                                        <p:tgtEl>
                                          <p:spTgt spid="21"/>
                                        </p:tgtEl>
                                        <p:attrNameLst>
                                          <p:attrName>style.visibility</p:attrName>
                                        </p:attrNameLst>
                                      </p:cBhvr>
                                      <p:to>
                                        <p:strVal val="visible"/>
                                      </p:to>
                                    </p:set>
                                    <p:animEffect transition="in" filter="barn(inVertical)">
                                      <p:cBhvr>
                                        <p:cTn id="30" dur="500"/>
                                        <p:tgtEl>
                                          <p:spTgt spid="21"/>
                                        </p:tgtEl>
                                      </p:cBhvr>
                                    </p:animEffect>
                                  </p:childTnLst>
                                </p:cTn>
                              </p:par>
                            </p:childTnLst>
                          </p:cTn>
                        </p:par>
                        <p:par>
                          <p:cTn id="31" fill="hold">
                            <p:stCondLst>
                              <p:cond delay="4500"/>
                            </p:stCondLst>
                            <p:childTnLst>
                              <p:par>
                                <p:cTn id="32" presetID="16" presetClass="entr" presetSubtype="21"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barn(inVertical)">
                                      <p:cBhvr>
                                        <p:cTn id="34" dur="500"/>
                                        <p:tgtEl>
                                          <p:spTgt spid="22"/>
                                        </p:tgtEl>
                                      </p:cBhvr>
                                    </p:animEffect>
                                  </p:childTnLst>
                                </p:cTn>
                              </p:par>
                            </p:childTnLst>
                          </p:cTn>
                        </p:par>
                        <p:par>
                          <p:cTn id="35" fill="hold">
                            <p:stCondLst>
                              <p:cond delay="5000"/>
                            </p:stCondLst>
                            <p:childTnLst>
                              <p:par>
                                <p:cTn id="36" presetID="10" presetClass="entr" presetSubtype="0" fill="hold" nodeType="afterEffect">
                                  <p:stCondLst>
                                    <p:cond delay="0"/>
                                  </p:stCondLst>
                                  <p:childTnLst>
                                    <p:set>
                                      <p:cBhvr>
                                        <p:cTn id="37" dur="1" fill="hold">
                                          <p:stCondLst>
                                            <p:cond delay="0"/>
                                          </p:stCondLst>
                                        </p:cTn>
                                        <p:tgtEl>
                                          <p:spTgt spid="23"/>
                                        </p:tgtEl>
                                        <p:attrNameLst>
                                          <p:attrName>style.visibility</p:attrName>
                                        </p:attrNameLst>
                                      </p:cBhvr>
                                      <p:to>
                                        <p:strVal val="visible"/>
                                      </p:to>
                                    </p:set>
                                    <p:animEffect transition="in" filter="fade">
                                      <p:cBhvr>
                                        <p:cTn id="38" dur="500"/>
                                        <p:tgtEl>
                                          <p:spTgt spid="23"/>
                                        </p:tgtEl>
                                      </p:cBhvr>
                                    </p:animEffect>
                                  </p:childTnLst>
                                </p:cTn>
                              </p:par>
                            </p:childTnLst>
                          </p:cTn>
                        </p:par>
                        <p:par>
                          <p:cTn id="39" fill="hold">
                            <p:stCondLst>
                              <p:cond delay="5500"/>
                            </p:stCondLst>
                            <p:childTnLst>
                              <p:par>
                                <p:cTn id="40" presetID="10" presetClass="entr" presetSubtype="0" fill="hold" nodeType="afterEffect">
                                  <p:stCondLst>
                                    <p:cond delay="0"/>
                                  </p:stCondLst>
                                  <p:childTnLst>
                                    <p:set>
                                      <p:cBhvr>
                                        <p:cTn id="41" dur="1" fill="hold">
                                          <p:stCondLst>
                                            <p:cond delay="0"/>
                                          </p:stCondLst>
                                        </p:cTn>
                                        <p:tgtEl>
                                          <p:spTgt spid="28"/>
                                        </p:tgtEl>
                                        <p:attrNameLst>
                                          <p:attrName>style.visibility</p:attrName>
                                        </p:attrNameLst>
                                      </p:cBhvr>
                                      <p:to>
                                        <p:strVal val="visible"/>
                                      </p:to>
                                    </p:set>
                                    <p:animEffect transition="in" filter="fade">
                                      <p:cBhvr>
                                        <p:cTn id="42" dur="500"/>
                                        <p:tgtEl>
                                          <p:spTgt spid="28"/>
                                        </p:tgtEl>
                                      </p:cBhvr>
                                    </p:animEffect>
                                  </p:childTnLst>
                                </p:cTn>
                              </p:par>
                            </p:childTnLst>
                          </p:cTn>
                        </p:par>
                        <p:par>
                          <p:cTn id="43" fill="hold">
                            <p:stCondLst>
                              <p:cond delay="6000"/>
                            </p:stCondLst>
                            <p:childTnLst>
                              <p:par>
                                <p:cTn id="44" presetID="10" presetClass="entr" presetSubtype="0" fill="hold" nodeType="afterEffect">
                                  <p:stCondLst>
                                    <p:cond delay="0"/>
                                  </p:stCondLst>
                                  <p:childTnLst>
                                    <p:set>
                                      <p:cBhvr>
                                        <p:cTn id="45" dur="1" fill="hold">
                                          <p:stCondLst>
                                            <p:cond delay="0"/>
                                          </p:stCondLst>
                                        </p:cTn>
                                        <p:tgtEl>
                                          <p:spTgt spid="33"/>
                                        </p:tgtEl>
                                        <p:attrNameLst>
                                          <p:attrName>style.visibility</p:attrName>
                                        </p:attrNameLst>
                                      </p:cBhvr>
                                      <p:to>
                                        <p:strVal val="visible"/>
                                      </p:to>
                                    </p:set>
                                    <p:animEffect transition="in" filter="fade">
                                      <p:cBhvr>
                                        <p:cTn id="46" dur="500"/>
                                        <p:tgtEl>
                                          <p:spTgt spid="33"/>
                                        </p:tgtEl>
                                      </p:cBhvr>
                                    </p:animEffect>
                                  </p:childTnLst>
                                </p:cTn>
                              </p:par>
                            </p:childTnLst>
                          </p:cTn>
                        </p:par>
                        <p:par>
                          <p:cTn id="47" fill="hold">
                            <p:stCondLst>
                              <p:cond delay="6500"/>
                            </p:stCondLst>
                            <p:childTnLst>
                              <p:par>
                                <p:cTn id="48" presetID="10" presetClass="entr" presetSubtype="0" fill="hold" nodeType="afterEffect">
                                  <p:stCondLst>
                                    <p:cond delay="0"/>
                                  </p:stCondLst>
                                  <p:childTnLst>
                                    <p:set>
                                      <p:cBhvr>
                                        <p:cTn id="49" dur="1" fill="hold">
                                          <p:stCondLst>
                                            <p:cond delay="0"/>
                                          </p:stCondLst>
                                        </p:cTn>
                                        <p:tgtEl>
                                          <p:spTgt spid="38"/>
                                        </p:tgtEl>
                                        <p:attrNameLst>
                                          <p:attrName>style.visibility</p:attrName>
                                        </p:attrNameLst>
                                      </p:cBhvr>
                                      <p:to>
                                        <p:strVal val="visible"/>
                                      </p:to>
                                    </p:set>
                                    <p:animEffect transition="in" filter="fade">
                                      <p:cBhvr>
                                        <p:cTn id="50" dur="500"/>
                                        <p:tgtEl>
                                          <p:spTgt spid="38"/>
                                        </p:tgtEl>
                                      </p:cBhvr>
                                    </p:animEffect>
                                  </p:childTnLst>
                                </p:cTn>
                              </p:par>
                            </p:childTnLst>
                          </p:cTn>
                        </p:par>
                        <p:par>
                          <p:cTn id="51" fill="hold">
                            <p:stCondLst>
                              <p:cond delay="7000"/>
                            </p:stCondLst>
                            <p:childTnLst>
                              <p:par>
                                <p:cTn id="52" presetID="10" presetClass="entr" presetSubtype="0" fill="hold" grpId="0" nodeType="afterEffect">
                                  <p:stCondLst>
                                    <p:cond delay="0"/>
                                  </p:stCondLst>
                                  <p:childTnLst>
                                    <p:set>
                                      <p:cBhvr>
                                        <p:cTn id="53" dur="1" fill="hold">
                                          <p:stCondLst>
                                            <p:cond delay="0"/>
                                          </p:stCondLst>
                                        </p:cTn>
                                        <p:tgtEl>
                                          <p:spTgt spid="55"/>
                                        </p:tgtEl>
                                        <p:attrNameLst>
                                          <p:attrName>style.visibility</p:attrName>
                                        </p:attrNameLst>
                                      </p:cBhvr>
                                      <p:to>
                                        <p:strVal val="visible"/>
                                      </p:to>
                                    </p:set>
                                    <p:animEffect transition="in" filter="fade">
                                      <p:cBhvr>
                                        <p:cTn id="54"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8" grpId="0"/>
      <p:bldP spid="19" grpId="0"/>
      <p:bldP spid="20" grpId="0"/>
      <p:bldP spid="21" grpId="0"/>
      <p:bldP spid="22" grpId="0"/>
      <p:bldP spid="55"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68</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Arrow Circle</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sp>
        <p:nvSpPr>
          <p:cNvPr id="8" name="TextBox 7"/>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graphicFrame>
        <p:nvGraphicFramePr>
          <p:cNvPr id="9" name="Diagram 8"/>
          <p:cNvGraphicFramePr/>
          <p:nvPr>
            <p:extLst>
              <p:ext uri="{D42A27DB-BD31-4B8C-83A1-F6EECF244321}">
                <p14:modId xmlns:p14="http://schemas.microsoft.com/office/powerpoint/2010/main" val="293073706"/>
              </p:ext>
            </p:extLst>
          </p:nvPr>
        </p:nvGraphicFramePr>
        <p:xfrm>
          <a:off x="1399875" y="494949"/>
          <a:ext cx="8940800" cy="600954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0" name="Oval 9"/>
          <p:cNvSpPr/>
          <p:nvPr/>
        </p:nvSpPr>
        <p:spPr>
          <a:xfrm>
            <a:off x="2105367" y="3113267"/>
            <a:ext cx="702068" cy="702069"/>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dirty="0">
                <a:latin typeface="Sosa" pitchFamily="2" charset="0"/>
              </a:rPr>
              <a:t>Ĥ</a:t>
            </a:r>
            <a:endParaRPr lang="en-US" sz="5400" dirty="0">
              <a:solidFill>
                <a:schemeClr val="bg1"/>
              </a:solidFill>
              <a:latin typeface="Sosa" pitchFamily="2" charset="0"/>
            </a:endParaRPr>
          </a:p>
        </p:txBody>
      </p:sp>
      <p:sp>
        <p:nvSpPr>
          <p:cNvPr id="11" name="Oval 10"/>
          <p:cNvSpPr/>
          <p:nvPr/>
        </p:nvSpPr>
        <p:spPr>
          <a:xfrm>
            <a:off x="3529233" y="2969216"/>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4800" dirty="0" smtClean="0">
                <a:solidFill>
                  <a:schemeClr val="bg1"/>
                </a:solidFill>
                <a:latin typeface="Sosa" pitchFamily="2" charset="0"/>
              </a:rPr>
              <a:t>L</a:t>
            </a:r>
            <a:endParaRPr lang="en-US" sz="4800" dirty="0">
              <a:solidFill>
                <a:schemeClr val="bg1"/>
              </a:solidFill>
              <a:latin typeface="Sosa" pitchFamily="2" charset="0"/>
            </a:endParaRPr>
          </a:p>
        </p:txBody>
      </p:sp>
      <p:sp>
        <p:nvSpPr>
          <p:cNvPr id="12" name="Oval 11"/>
          <p:cNvSpPr/>
          <p:nvPr/>
        </p:nvSpPr>
        <p:spPr>
          <a:xfrm>
            <a:off x="7877504" y="3056973"/>
            <a:ext cx="702068" cy="702069"/>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latin typeface="Sosa" pitchFamily="2" charset="0"/>
              </a:rPr>
              <a:t>Ñ</a:t>
            </a:r>
            <a:r>
              <a:rPr lang="en-US" sz="4800" dirty="0"/>
              <a:t> </a:t>
            </a:r>
            <a:endParaRPr lang="en-US" sz="4800" dirty="0">
              <a:solidFill>
                <a:schemeClr val="bg1"/>
              </a:solidFill>
              <a:latin typeface="Sosa" pitchFamily="2" charset="0"/>
            </a:endParaRPr>
          </a:p>
        </p:txBody>
      </p:sp>
      <p:sp>
        <p:nvSpPr>
          <p:cNvPr id="13" name="Oval 12"/>
          <p:cNvSpPr/>
          <p:nvPr/>
        </p:nvSpPr>
        <p:spPr>
          <a:xfrm>
            <a:off x="6399925" y="3056971"/>
            <a:ext cx="702068" cy="702069"/>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4800" dirty="0" smtClean="0">
                <a:latin typeface="Sosa" pitchFamily="2" charset="0"/>
              </a:rPr>
              <a:t>E</a:t>
            </a:r>
            <a:endParaRPr lang="en-US" sz="4800" dirty="0">
              <a:solidFill>
                <a:schemeClr val="bg1"/>
              </a:solidFill>
              <a:latin typeface="Sosa" pitchFamily="2" charset="0"/>
            </a:endParaRPr>
          </a:p>
        </p:txBody>
      </p:sp>
      <p:sp>
        <p:nvSpPr>
          <p:cNvPr id="14" name="Oval 13"/>
          <p:cNvSpPr/>
          <p:nvPr/>
        </p:nvSpPr>
        <p:spPr>
          <a:xfrm>
            <a:off x="5052337" y="3056972"/>
            <a:ext cx="702068" cy="702069"/>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4800" dirty="0">
                <a:latin typeface="Sosa" pitchFamily="2" charset="0"/>
              </a:rPr>
              <a:t>a</a:t>
            </a:r>
            <a:endParaRPr lang="en-US" sz="4800" dirty="0">
              <a:solidFill>
                <a:schemeClr val="bg1"/>
              </a:solidFill>
              <a:latin typeface="Sosa" pitchFamily="2" charset="0"/>
            </a:endParaRPr>
          </a:p>
        </p:txBody>
      </p:sp>
      <p:sp>
        <p:nvSpPr>
          <p:cNvPr id="15" name="Oval 14"/>
          <p:cNvSpPr/>
          <p:nvPr/>
        </p:nvSpPr>
        <p:spPr>
          <a:xfrm>
            <a:off x="9225092" y="3069615"/>
            <a:ext cx="702068" cy="75951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dirty="0">
                <a:latin typeface="Sosa" pitchFamily="2" charset="0"/>
              </a:rPr>
              <a:t>ĥ</a:t>
            </a:r>
            <a:r>
              <a:rPr lang="en-US" sz="5400" dirty="0"/>
              <a:t> </a:t>
            </a:r>
            <a:endParaRPr lang="en-US" sz="5400" dirty="0">
              <a:solidFill>
                <a:schemeClr val="bg1"/>
              </a:solidFill>
              <a:latin typeface="Sosa" pitchFamily="2" charset="0"/>
            </a:endParaRPr>
          </a:p>
        </p:txBody>
      </p:sp>
      <p:cxnSp>
        <p:nvCxnSpPr>
          <p:cNvPr id="16" name="Straight Connector 15"/>
          <p:cNvCxnSpPr/>
          <p:nvPr/>
        </p:nvCxnSpPr>
        <p:spPr>
          <a:xfrm flipV="1">
            <a:off x="2476394" y="2287191"/>
            <a:ext cx="0" cy="400157"/>
          </a:xfrm>
          <a:prstGeom prst="line">
            <a:avLst/>
          </a:prstGeom>
          <a:ln>
            <a:solidFill>
              <a:schemeClr val="bg1">
                <a:lumMod val="75000"/>
              </a:schemeClr>
            </a:solidFill>
            <a:prstDash val="sysDash"/>
            <a:tailEnd type="ova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V="1">
            <a:off x="5294721" y="2287191"/>
            <a:ext cx="0" cy="400157"/>
          </a:xfrm>
          <a:prstGeom prst="line">
            <a:avLst/>
          </a:prstGeom>
          <a:ln>
            <a:solidFill>
              <a:schemeClr val="bg1">
                <a:lumMod val="75000"/>
              </a:schemeClr>
            </a:solidFill>
            <a:prstDash val="sysDash"/>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V="1">
            <a:off x="8113047" y="2287191"/>
            <a:ext cx="0" cy="400157"/>
          </a:xfrm>
          <a:prstGeom prst="line">
            <a:avLst/>
          </a:prstGeom>
          <a:ln>
            <a:solidFill>
              <a:schemeClr val="bg1">
                <a:lumMod val="75000"/>
              </a:schemeClr>
            </a:solidFill>
            <a:prstDash val="sysDash"/>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3955317" y="4294149"/>
            <a:ext cx="0" cy="400157"/>
          </a:xfrm>
          <a:prstGeom prst="line">
            <a:avLst/>
          </a:prstGeom>
          <a:ln>
            <a:solidFill>
              <a:schemeClr val="bg1">
                <a:lumMod val="75000"/>
              </a:schemeClr>
            </a:solidFill>
            <a:prstDash val="sysDash"/>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6799402" y="4294149"/>
            <a:ext cx="0" cy="400157"/>
          </a:xfrm>
          <a:prstGeom prst="line">
            <a:avLst/>
          </a:prstGeom>
          <a:ln>
            <a:solidFill>
              <a:schemeClr val="bg1">
                <a:lumMod val="75000"/>
              </a:schemeClr>
            </a:solidFill>
            <a:prstDash val="sysDash"/>
            <a:tailEnd type="oval"/>
          </a:ln>
        </p:spPr>
        <p:style>
          <a:lnRef idx="1">
            <a:schemeClr val="accent1"/>
          </a:lnRef>
          <a:fillRef idx="0">
            <a:schemeClr val="accent1"/>
          </a:fillRef>
          <a:effectRef idx="0">
            <a:schemeClr val="accent1"/>
          </a:effectRef>
          <a:fontRef idx="minor">
            <a:schemeClr val="tx1"/>
          </a:fontRef>
        </p:style>
      </p:cxnSp>
      <p:sp>
        <p:nvSpPr>
          <p:cNvPr id="21" name="Content Placeholder 2"/>
          <p:cNvSpPr txBox="1">
            <a:spLocks/>
          </p:cNvSpPr>
          <p:nvPr/>
        </p:nvSpPr>
        <p:spPr>
          <a:xfrm>
            <a:off x="1763932" y="1515392"/>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bg1">
                    <a:lumMod val="50000"/>
                  </a:schemeClr>
                </a:solidFill>
              </a:rPr>
              <a:t>Content here</a:t>
            </a:r>
            <a:r>
              <a:rPr lang="en-US" b="1" dirty="0" smtClean="0">
                <a:solidFill>
                  <a:schemeClr val="bg1">
                    <a:lumMod val="50000"/>
                  </a:schemeClr>
                </a:solidFill>
              </a:rPr>
              <a:t/>
            </a:r>
            <a:br>
              <a:rPr lang="en-US" b="1" dirty="0" smtClean="0">
                <a:solidFill>
                  <a:schemeClr val="bg1">
                    <a:lumMod val="50000"/>
                  </a:schemeClr>
                </a:solidFill>
              </a:rPr>
            </a:br>
            <a:r>
              <a:rPr lang="en-US" sz="1100" dirty="0" smtClean="0">
                <a:solidFill>
                  <a:schemeClr val="bg1">
                    <a:lumMod val="50000"/>
                  </a:schemeClr>
                </a:solidFill>
              </a:rPr>
              <a:t>Lorem ipsum dolor sit amet, </a:t>
            </a:r>
            <a:r>
              <a:rPr lang="en-US" sz="1100" dirty="0" err="1" smtClean="0">
                <a:solidFill>
                  <a:schemeClr val="bg1">
                    <a:lumMod val="50000"/>
                  </a:schemeClr>
                </a:solidFill>
              </a:rPr>
              <a:t>adipiscing</a:t>
            </a:r>
            <a:r>
              <a:rPr lang="en-US" sz="1100" dirty="0" smtClean="0">
                <a:solidFill>
                  <a:schemeClr val="bg1">
                    <a:lumMod val="50000"/>
                  </a:schemeClr>
                </a:solidFill>
              </a:rPr>
              <a:t> elit. </a:t>
            </a:r>
            <a:endParaRPr lang="en-US" sz="1100" dirty="0">
              <a:solidFill>
                <a:schemeClr val="bg1">
                  <a:lumMod val="50000"/>
                </a:schemeClr>
              </a:solidFill>
            </a:endParaRPr>
          </a:p>
        </p:txBody>
      </p:sp>
      <p:sp>
        <p:nvSpPr>
          <p:cNvPr id="22" name="Content Placeholder 2"/>
          <p:cNvSpPr txBox="1">
            <a:spLocks/>
          </p:cNvSpPr>
          <p:nvPr/>
        </p:nvSpPr>
        <p:spPr>
          <a:xfrm>
            <a:off x="4566500" y="1525662"/>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bg1">
                    <a:lumMod val="50000"/>
                  </a:schemeClr>
                </a:solidFill>
              </a:rPr>
              <a:t>Content here</a:t>
            </a:r>
            <a:r>
              <a:rPr lang="en-US" b="1" dirty="0" smtClean="0">
                <a:solidFill>
                  <a:schemeClr val="bg1">
                    <a:lumMod val="50000"/>
                  </a:schemeClr>
                </a:solidFill>
              </a:rPr>
              <a:t/>
            </a:r>
            <a:br>
              <a:rPr lang="en-US" b="1" dirty="0" smtClean="0">
                <a:solidFill>
                  <a:schemeClr val="bg1">
                    <a:lumMod val="50000"/>
                  </a:schemeClr>
                </a:solidFill>
              </a:rPr>
            </a:br>
            <a:r>
              <a:rPr lang="en-US" sz="1100" dirty="0" smtClean="0">
                <a:solidFill>
                  <a:schemeClr val="bg1">
                    <a:lumMod val="50000"/>
                  </a:schemeClr>
                </a:solidFill>
              </a:rPr>
              <a:t>Lorem ipsum dolor sit amet, </a:t>
            </a:r>
            <a:r>
              <a:rPr lang="en-US" sz="1100" dirty="0" err="1" smtClean="0">
                <a:solidFill>
                  <a:schemeClr val="bg1">
                    <a:lumMod val="50000"/>
                  </a:schemeClr>
                </a:solidFill>
              </a:rPr>
              <a:t>adipiscing</a:t>
            </a:r>
            <a:r>
              <a:rPr lang="en-US" sz="1100" dirty="0" smtClean="0">
                <a:solidFill>
                  <a:schemeClr val="bg1">
                    <a:lumMod val="50000"/>
                  </a:schemeClr>
                </a:solidFill>
              </a:rPr>
              <a:t> elit. </a:t>
            </a:r>
            <a:endParaRPr lang="en-US" sz="1100" dirty="0">
              <a:solidFill>
                <a:schemeClr val="bg1">
                  <a:lumMod val="50000"/>
                </a:schemeClr>
              </a:solidFill>
            </a:endParaRPr>
          </a:p>
        </p:txBody>
      </p:sp>
      <p:sp>
        <p:nvSpPr>
          <p:cNvPr id="23" name="Content Placeholder 2"/>
          <p:cNvSpPr txBox="1">
            <a:spLocks/>
          </p:cNvSpPr>
          <p:nvPr/>
        </p:nvSpPr>
        <p:spPr>
          <a:xfrm>
            <a:off x="7408657" y="1515391"/>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bg1">
                    <a:lumMod val="50000"/>
                  </a:schemeClr>
                </a:solidFill>
              </a:rPr>
              <a:t>Content here</a:t>
            </a:r>
            <a:r>
              <a:rPr lang="en-US" b="1" dirty="0" smtClean="0">
                <a:solidFill>
                  <a:schemeClr val="bg1">
                    <a:lumMod val="50000"/>
                  </a:schemeClr>
                </a:solidFill>
              </a:rPr>
              <a:t/>
            </a:r>
            <a:br>
              <a:rPr lang="en-US" b="1" dirty="0" smtClean="0">
                <a:solidFill>
                  <a:schemeClr val="bg1">
                    <a:lumMod val="50000"/>
                  </a:schemeClr>
                </a:solidFill>
              </a:rPr>
            </a:br>
            <a:r>
              <a:rPr lang="en-US" sz="1100" dirty="0" smtClean="0">
                <a:solidFill>
                  <a:schemeClr val="bg1">
                    <a:lumMod val="50000"/>
                  </a:schemeClr>
                </a:solidFill>
              </a:rPr>
              <a:t>Lorem ipsum dolor sit amet, </a:t>
            </a:r>
            <a:r>
              <a:rPr lang="en-US" sz="1100" dirty="0" err="1" smtClean="0">
                <a:solidFill>
                  <a:schemeClr val="bg1">
                    <a:lumMod val="50000"/>
                  </a:schemeClr>
                </a:solidFill>
              </a:rPr>
              <a:t>adipiscing</a:t>
            </a:r>
            <a:r>
              <a:rPr lang="en-US" sz="1100" dirty="0" smtClean="0">
                <a:solidFill>
                  <a:schemeClr val="bg1">
                    <a:lumMod val="50000"/>
                  </a:schemeClr>
                </a:solidFill>
              </a:rPr>
              <a:t> elit. </a:t>
            </a:r>
            <a:endParaRPr lang="en-US" sz="1100" dirty="0">
              <a:solidFill>
                <a:schemeClr val="bg1">
                  <a:lumMod val="50000"/>
                </a:schemeClr>
              </a:solidFill>
            </a:endParaRPr>
          </a:p>
        </p:txBody>
      </p:sp>
      <p:sp>
        <p:nvSpPr>
          <p:cNvPr id="24" name="Content Placeholder 2"/>
          <p:cNvSpPr txBox="1">
            <a:spLocks/>
          </p:cNvSpPr>
          <p:nvPr/>
        </p:nvSpPr>
        <p:spPr>
          <a:xfrm>
            <a:off x="3255563" y="4751087"/>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bg1">
                    <a:lumMod val="50000"/>
                  </a:schemeClr>
                </a:solidFill>
              </a:rPr>
              <a:t>Content here</a:t>
            </a:r>
            <a:r>
              <a:rPr lang="en-US" b="1" dirty="0" smtClean="0">
                <a:solidFill>
                  <a:schemeClr val="bg1">
                    <a:lumMod val="50000"/>
                  </a:schemeClr>
                </a:solidFill>
              </a:rPr>
              <a:t/>
            </a:r>
            <a:br>
              <a:rPr lang="en-US" b="1" dirty="0" smtClean="0">
                <a:solidFill>
                  <a:schemeClr val="bg1">
                    <a:lumMod val="50000"/>
                  </a:schemeClr>
                </a:solidFill>
              </a:rPr>
            </a:br>
            <a:r>
              <a:rPr lang="en-US" sz="1100" dirty="0" smtClean="0">
                <a:solidFill>
                  <a:schemeClr val="bg1">
                    <a:lumMod val="50000"/>
                  </a:schemeClr>
                </a:solidFill>
              </a:rPr>
              <a:t>Lorem ipsum dolor sit amet, </a:t>
            </a:r>
            <a:r>
              <a:rPr lang="en-US" sz="1100" dirty="0" err="1" smtClean="0">
                <a:solidFill>
                  <a:schemeClr val="bg1">
                    <a:lumMod val="50000"/>
                  </a:schemeClr>
                </a:solidFill>
              </a:rPr>
              <a:t>adipiscing</a:t>
            </a:r>
            <a:r>
              <a:rPr lang="en-US" sz="1100" dirty="0" smtClean="0">
                <a:solidFill>
                  <a:schemeClr val="bg1">
                    <a:lumMod val="50000"/>
                  </a:schemeClr>
                </a:solidFill>
              </a:rPr>
              <a:t> elit. </a:t>
            </a:r>
            <a:endParaRPr lang="en-US" sz="1100" dirty="0">
              <a:solidFill>
                <a:schemeClr val="bg1">
                  <a:lumMod val="50000"/>
                </a:schemeClr>
              </a:solidFill>
            </a:endParaRPr>
          </a:p>
        </p:txBody>
      </p:sp>
      <p:sp>
        <p:nvSpPr>
          <p:cNvPr id="25" name="Content Placeholder 2"/>
          <p:cNvSpPr txBox="1">
            <a:spLocks/>
          </p:cNvSpPr>
          <p:nvPr/>
        </p:nvSpPr>
        <p:spPr>
          <a:xfrm>
            <a:off x="6086940" y="4751086"/>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bg1">
                    <a:lumMod val="50000"/>
                  </a:schemeClr>
                </a:solidFill>
              </a:rPr>
              <a:t>Content here</a:t>
            </a:r>
            <a:r>
              <a:rPr lang="en-US" b="1" dirty="0" smtClean="0">
                <a:solidFill>
                  <a:schemeClr val="bg1">
                    <a:lumMod val="50000"/>
                  </a:schemeClr>
                </a:solidFill>
              </a:rPr>
              <a:t/>
            </a:r>
            <a:br>
              <a:rPr lang="en-US" b="1" dirty="0" smtClean="0">
                <a:solidFill>
                  <a:schemeClr val="bg1">
                    <a:lumMod val="50000"/>
                  </a:schemeClr>
                </a:solidFill>
              </a:rPr>
            </a:br>
            <a:r>
              <a:rPr lang="en-US" sz="1100" dirty="0" smtClean="0">
                <a:solidFill>
                  <a:schemeClr val="bg1">
                    <a:lumMod val="50000"/>
                  </a:schemeClr>
                </a:solidFill>
              </a:rPr>
              <a:t>Lorem ipsum dolor sit amet, </a:t>
            </a:r>
            <a:r>
              <a:rPr lang="en-US" sz="1100" dirty="0" err="1" smtClean="0">
                <a:solidFill>
                  <a:schemeClr val="bg1">
                    <a:lumMod val="50000"/>
                  </a:schemeClr>
                </a:solidFill>
              </a:rPr>
              <a:t>adipiscing</a:t>
            </a:r>
            <a:r>
              <a:rPr lang="en-US" sz="1100" dirty="0" smtClean="0">
                <a:solidFill>
                  <a:schemeClr val="bg1">
                    <a:lumMod val="50000"/>
                  </a:schemeClr>
                </a:solidFill>
              </a:rPr>
              <a:t> elit. </a:t>
            </a:r>
            <a:endParaRPr lang="en-US" sz="1100" dirty="0">
              <a:solidFill>
                <a:schemeClr val="bg1">
                  <a:lumMod val="50000"/>
                </a:schemeClr>
              </a:solidFill>
            </a:endParaRPr>
          </a:p>
        </p:txBody>
      </p:sp>
      <p:grpSp>
        <p:nvGrpSpPr>
          <p:cNvPr id="26" name="Group 25"/>
          <p:cNvGrpSpPr/>
          <p:nvPr/>
        </p:nvGrpSpPr>
        <p:grpSpPr>
          <a:xfrm>
            <a:off x="368555" y="3113267"/>
            <a:ext cx="1480516" cy="1055083"/>
            <a:chOff x="643212" y="3398474"/>
            <a:chExt cx="1480516" cy="1055083"/>
          </a:xfrm>
        </p:grpSpPr>
        <p:sp>
          <p:nvSpPr>
            <p:cNvPr id="27" name="Content Placeholder 2"/>
            <p:cNvSpPr txBox="1">
              <a:spLocks/>
            </p:cNvSpPr>
            <p:nvPr/>
          </p:nvSpPr>
          <p:spPr>
            <a:xfrm>
              <a:off x="697520" y="3902530"/>
              <a:ext cx="137190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t>Lorem ipsum dolor sit amet, consectetur adipiscing.</a:t>
              </a:r>
              <a:endParaRPr lang="en-US" sz="800" dirty="0"/>
            </a:p>
          </p:txBody>
        </p:sp>
        <p:grpSp>
          <p:nvGrpSpPr>
            <p:cNvPr id="28" name="Group 27"/>
            <p:cNvGrpSpPr/>
            <p:nvPr/>
          </p:nvGrpSpPr>
          <p:grpSpPr>
            <a:xfrm>
              <a:off x="643212" y="3398474"/>
              <a:ext cx="1480516" cy="590694"/>
              <a:chOff x="2343409" y="3651870"/>
              <a:chExt cx="1480516" cy="590694"/>
            </a:xfrm>
          </p:grpSpPr>
          <p:sp>
            <p:nvSpPr>
              <p:cNvPr id="29" name="Content Placeholder 2"/>
              <p:cNvSpPr txBox="1">
                <a:spLocks/>
              </p:cNvSpPr>
              <p:nvPr/>
            </p:nvSpPr>
            <p:spPr>
              <a:xfrm>
                <a:off x="2399260" y="3651870"/>
                <a:ext cx="1368815"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2000" dirty="0" smtClean="0">
                    <a:solidFill>
                      <a:schemeClr val="accent1"/>
                    </a:solidFill>
                    <a:latin typeface="GeosansLight" panose="02000603020000020003"/>
                  </a:rPr>
                  <a:t>$</a:t>
                </a:r>
                <a:r>
                  <a:rPr lang="id-ID" sz="2000" dirty="0" smtClean="0">
                    <a:solidFill>
                      <a:schemeClr val="accent1"/>
                    </a:solidFill>
                    <a:latin typeface="GeosansLight" panose="02000603020000020003"/>
                  </a:rPr>
                  <a:t>57</a:t>
                </a:r>
                <a:r>
                  <a:rPr lang="en-US" sz="2000" dirty="0" smtClean="0">
                    <a:solidFill>
                      <a:schemeClr val="accent1"/>
                    </a:solidFill>
                    <a:latin typeface="GeosansLight" panose="02000603020000020003"/>
                  </a:rPr>
                  <a:t>,453</a:t>
                </a:r>
                <a:endParaRPr lang="en-US" sz="2000" dirty="0">
                  <a:solidFill>
                    <a:schemeClr val="accent1"/>
                  </a:solidFill>
                  <a:latin typeface="GeosansLight" panose="02000603020000020003"/>
                </a:endParaRPr>
              </a:p>
            </p:txBody>
          </p:sp>
          <p:sp>
            <p:nvSpPr>
              <p:cNvPr id="30" name="Content Placeholder 2"/>
              <p:cNvSpPr txBox="1">
                <a:spLocks/>
              </p:cNvSpPr>
              <p:nvPr/>
            </p:nvSpPr>
            <p:spPr>
              <a:xfrm>
                <a:off x="2343409" y="3911771"/>
                <a:ext cx="1480516" cy="33079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b="1" dirty="0" smtClean="0">
                    <a:solidFill>
                      <a:schemeClr val="bg1">
                        <a:lumMod val="50000"/>
                      </a:schemeClr>
                    </a:solidFill>
                  </a:rPr>
                  <a:t>Revenue</a:t>
                </a:r>
                <a:endParaRPr lang="en-US" sz="1200" b="1" dirty="0">
                  <a:solidFill>
                    <a:schemeClr val="bg1">
                      <a:lumMod val="50000"/>
                    </a:schemeClr>
                  </a:solidFill>
                </a:endParaRPr>
              </a:p>
            </p:txBody>
          </p:sp>
        </p:grpSp>
      </p:grpSp>
      <p:grpSp>
        <p:nvGrpSpPr>
          <p:cNvPr id="31" name="Group 30"/>
          <p:cNvGrpSpPr/>
          <p:nvPr/>
        </p:nvGrpSpPr>
        <p:grpSpPr>
          <a:xfrm>
            <a:off x="10285661" y="3011022"/>
            <a:ext cx="1480516" cy="1055083"/>
            <a:chOff x="643212" y="3398474"/>
            <a:chExt cx="1480516" cy="1055083"/>
          </a:xfrm>
        </p:grpSpPr>
        <p:sp>
          <p:nvSpPr>
            <p:cNvPr id="32" name="Content Placeholder 2"/>
            <p:cNvSpPr txBox="1">
              <a:spLocks/>
            </p:cNvSpPr>
            <p:nvPr/>
          </p:nvSpPr>
          <p:spPr>
            <a:xfrm>
              <a:off x="697520" y="3902530"/>
              <a:ext cx="137190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t>Lorem ipsum dolor sit amet, consectetur adipiscing.</a:t>
              </a:r>
              <a:endParaRPr lang="en-US" sz="800" dirty="0"/>
            </a:p>
          </p:txBody>
        </p:sp>
        <p:grpSp>
          <p:nvGrpSpPr>
            <p:cNvPr id="33" name="Group 32"/>
            <p:cNvGrpSpPr/>
            <p:nvPr/>
          </p:nvGrpSpPr>
          <p:grpSpPr>
            <a:xfrm>
              <a:off x="643212" y="3398474"/>
              <a:ext cx="1480516" cy="590694"/>
              <a:chOff x="2343409" y="3651870"/>
              <a:chExt cx="1480516" cy="590694"/>
            </a:xfrm>
          </p:grpSpPr>
          <p:sp>
            <p:nvSpPr>
              <p:cNvPr id="34" name="Content Placeholder 2"/>
              <p:cNvSpPr txBox="1">
                <a:spLocks/>
              </p:cNvSpPr>
              <p:nvPr/>
            </p:nvSpPr>
            <p:spPr>
              <a:xfrm>
                <a:off x="2399260" y="3651870"/>
                <a:ext cx="1368815"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2000" dirty="0" smtClean="0">
                    <a:solidFill>
                      <a:schemeClr val="accent2"/>
                    </a:solidFill>
                    <a:latin typeface="GeosansLight" panose="02000603020000020003"/>
                  </a:rPr>
                  <a:t>$</a:t>
                </a:r>
                <a:r>
                  <a:rPr lang="id-ID" sz="2000" dirty="0" smtClean="0">
                    <a:solidFill>
                      <a:schemeClr val="accent2"/>
                    </a:solidFill>
                    <a:latin typeface="GeosansLight" panose="02000603020000020003"/>
                  </a:rPr>
                  <a:t>25</a:t>
                </a:r>
                <a:r>
                  <a:rPr lang="en-US" sz="2000" dirty="0" smtClean="0">
                    <a:solidFill>
                      <a:schemeClr val="accent2"/>
                    </a:solidFill>
                    <a:latin typeface="GeosansLight" panose="02000603020000020003"/>
                  </a:rPr>
                  <a:t>,</a:t>
                </a:r>
                <a:r>
                  <a:rPr lang="id-ID" sz="2000" dirty="0" smtClean="0">
                    <a:solidFill>
                      <a:schemeClr val="accent2"/>
                    </a:solidFill>
                    <a:latin typeface="GeosansLight" panose="02000603020000020003"/>
                  </a:rPr>
                  <a:t>100</a:t>
                </a:r>
                <a:endParaRPr lang="en-US" sz="2000" dirty="0">
                  <a:solidFill>
                    <a:schemeClr val="accent2"/>
                  </a:solidFill>
                  <a:latin typeface="GeosansLight" panose="02000603020000020003"/>
                </a:endParaRPr>
              </a:p>
            </p:txBody>
          </p:sp>
          <p:sp>
            <p:nvSpPr>
              <p:cNvPr id="35" name="Content Placeholder 2"/>
              <p:cNvSpPr txBox="1">
                <a:spLocks/>
              </p:cNvSpPr>
              <p:nvPr/>
            </p:nvSpPr>
            <p:spPr>
              <a:xfrm>
                <a:off x="2343409" y="3911771"/>
                <a:ext cx="1480516" cy="33079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b="1" dirty="0" smtClean="0">
                    <a:solidFill>
                      <a:schemeClr val="bg1">
                        <a:lumMod val="50000"/>
                      </a:schemeClr>
                    </a:solidFill>
                  </a:rPr>
                  <a:t>Revenue</a:t>
                </a:r>
                <a:endParaRPr lang="en-US" sz="1200" b="1" dirty="0">
                  <a:solidFill>
                    <a:schemeClr val="bg1">
                      <a:lumMod val="50000"/>
                    </a:schemeClr>
                  </a:solidFill>
                </a:endParaRPr>
              </a:p>
            </p:txBody>
          </p:sp>
        </p:grpSp>
      </p:grpSp>
      <p:sp>
        <p:nvSpPr>
          <p:cNvPr id="36" name="Content Placeholder 2"/>
          <p:cNvSpPr txBox="1">
            <a:spLocks/>
          </p:cNvSpPr>
          <p:nvPr/>
        </p:nvSpPr>
        <p:spPr>
          <a:xfrm>
            <a:off x="1106650" y="5690835"/>
            <a:ext cx="9919269" cy="61052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100" dirty="0" smtClean="0"/>
              <a:t>Lorem ipsum dolor sit amet, </a:t>
            </a:r>
            <a:r>
              <a:rPr lang="en-US" sz="1100" b="1" dirty="0" smtClean="0"/>
              <a:t>consectetur adipiscing elit</a:t>
            </a:r>
            <a:r>
              <a:rPr lang="en-US" sz="1100" dirty="0" smtClean="0"/>
              <a:t>. Curabitur elementum posuere pretium. Quisque nibh dolor, dignissim ac dignissim ut, luctus ac urna. Aliquam aliquet non massa quis tincidunt. </a:t>
            </a:r>
            <a:r>
              <a:rPr lang="en-US" sz="1100" b="1" dirty="0" smtClean="0">
                <a:solidFill>
                  <a:schemeClr val="accent1"/>
                </a:solidFill>
              </a:rPr>
              <a:t>Mauris ullamcorper</a:t>
            </a:r>
            <a:r>
              <a:rPr lang="en-US" sz="1100" dirty="0" smtClean="0">
                <a:solidFill>
                  <a:schemeClr val="accent1"/>
                </a:solidFill>
              </a:rPr>
              <a:t> </a:t>
            </a:r>
            <a:r>
              <a:rPr lang="en-US" sz="1100" dirty="0" smtClean="0"/>
              <a:t>justo tristique dui posuere tincidunt. In nec lacus laoreet orci varius imperdiet sit amet in augue. </a:t>
            </a:r>
            <a:endParaRPr lang="en-US" sz="1100" dirty="0"/>
          </a:p>
        </p:txBody>
      </p:sp>
    </p:spTree>
    <p:extLst>
      <p:ext uri="{BB962C8B-B14F-4D97-AF65-F5344CB8AC3E}">
        <p14:creationId xmlns:p14="http://schemas.microsoft.com/office/powerpoint/2010/main" val="9020942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200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0-#ppt_w/2"/>
                                          </p:val>
                                        </p:tav>
                                        <p:tav tm="100000">
                                          <p:val>
                                            <p:strVal val="#ppt_x"/>
                                          </p:val>
                                        </p:tav>
                                      </p:tavLst>
                                    </p:anim>
                                    <p:anim calcmode="lin" valueType="num">
                                      <p:cBhvr additive="base">
                                        <p:cTn id="18" dur="500" fill="hold"/>
                                        <p:tgtEl>
                                          <p:spTgt spid="8"/>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10" presetClass="entr" presetSubtype="0" fill="hold" nodeType="afterEffect">
                                  <p:stCondLst>
                                    <p:cond delay="0"/>
                                  </p:stCondLst>
                                  <p:childTnLst>
                                    <p:set>
                                      <p:cBhvr>
                                        <p:cTn id="21" dur="1" fill="hold">
                                          <p:stCondLst>
                                            <p:cond delay="0"/>
                                          </p:stCondLst>
                                        </p:cTn>
                                        <p:tgtEl>
                                          <p:spTgt spid="26"/>
                                        </p:tgtEl>
                                        <p:attrNameLst>
                                          <p:attrName>style.visibility</p:attrName>
                                        </p:attrNameLst>
                                      </p:cBhvr>
                                      <p:to>
                                        <p:strVal val="visible"/>
                                      </p:to>
                                    </p:set>
                                    <p:animEffect transition="in" filter="fade">
                                      <p:cBhvr>
                                        <p:cTn id="22" dur="500"/>
                                        <p:tgtEl>
                                          <p:spTgt spid="26"/>
                                        </p:tgtEl>
                                      </p:cBhvr>
                                    </p:animEffect>
                                  </p:childTnLst>
                                </p:cTn>
                              </p:par>
                            </p:childTnLst>
                          </p:cTn>
                        </p:par>
                        <p:par>
                          <p:cTn id="23" fill="hold">
                            <p:stCondLst>
                              <p:cond delay="3500"/>
                            </p:stCondLst>
                            <p:childTnLst>
                              <p:par>
                                <p:cTn id="24" presetID="10" presetClass="entr" presetSubtype="0" fill="hold" nodeType="afterEffect">
                                  <p:stCondLst>
                                    <p:cond delay="0"/>
                                  </p:stCondLst>
                                  <p:childTnLst>
                                    <p:set>
                                      <p:cBhvr>
                                        <p:cTn id="25" dur="1" fill="hold">
                                          <p:stCondLst>
                                            <p:cond delay="0"/>
                                          </p:stCondLst>
                                        </p:cTn>
                                        <p:tgtEl>
                                          <p:spTgt spid="31"/>
                                        </p:tgtEl>
                                        <p:attrNameLst>
                                          <p:attrName>style.visibility</p:attrName>
                                        </p:attrNameLst>
                                      </p:cBhvr>
                                      <p:to>
                                        <p:strVal val="visible"/>
                                      </p:to>
                                    </p:set>
                                    <p:animEffect transition="in" filter="fade">
                                      <p:cBhvr>
                                        <p:cTn id="26" dur="500"/>
                                        <p:tgtEl>
                                          <p:spTgt spid="31"/>
                                        </p:tgtEl>
                                      </p:cBhvr>
                                    </p:animEffect>
                                  </p:childTnLst>
                                </p:cTn>
                              </p:par>
                            </p:childTnLst>
                          </p:cTn>
                        </p:par>
                        <p:par>
                          <p:cTn id="27" fill="hold">
                            <p:stCondLst>
                              <p:cond delay="4000"/>
                            </p:stCondLst>
                            <p:childTnLst>
                              <p:par>
                                <p:cTn id="28" presetID="10" presetClass="entr" presetSubtype="0" fill="hold" grpId="0" nodeType="afterEffect">
                                  <p:stCondLst>
                                    <p:cond delay="0"/>
                                  </p:stCondLst>
                                  <p:childTnLst>
                                    <p:set>
                                      <p:cBhvr>
                                        <p:cTn id="29" dur="1" fill="hold">
                                          <p:stCondLst>
                                            <p:cond delay="0"/>
                                          </p:stCondLst>
                                        </p:cTn>
                                        <p:tgtEl>
                                          <p:spTgt spid="36"/>
                                        </p:tgtEl>
                                        <p:attrNameLst>
                                          <p:attrName>style.visibility</p:attrName>
                                        </p:attrNameLst>
                                      </p:cBhvr>
                                      <p:to>
                                        <p:strVal val="visible"/>
                                      </p:to>
                                    </p:set>
                                    <p:animEffect transition="in" filter="fade">
                                      <p:cBhvr>
                                        <p:cTn id="30"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8" grpId="0"/>
      <p:bldP spid="36"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69</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dirty="0">
                <a:solidFill>
                  <a:schemeClr val="bg1">
                    <a:lumMod val="50000"/>
                  </a:schemeClr>
                </a:solidFill>
                <a:latin typeface="GeosansLight" panose="02000603020000020003"/>
                <a:ea typeface="+mj-ea"/>
                <a:cs typeface="+mj-cs"/>
              </a:rPr>
              <a:t>Introduction</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sp>
        <p:nvSpPr>
          <p:cNvPr id="8" name="TextBox 7"/>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graphicFrame>
        <p:nvGraphicFramePr>
          <p:cNvPr id="9" name="Diagram 8"/>
          <p:cNvGraphicFramePr/>
          <p:nvPr>
            <p:extLst>
              <p:ext uri="{D42A27DB-BD31-4B8C-83A1-F6EECF244321}">
                <p14:modId xmlns:p14="http://schemas.microsoft.com/office/powerpoint/2010/main" val="3188756867"/>
              </p:ext>
            </p:extLst>
          </p:nvPr>
        </p:nvGraphicFramePr>
        <p:xfrm>
          <a:off x="1746562" y="1362825"/>
          <a:ext cx="8939856" cy="541866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0" name="Oval 9"/>
          <p:cNvSpPr/>
          <p:nvPr/>
        </p:nvSpPr>
        <p:spPr>
          <a:xfrm>
            <a:off x="3061569" y="2094383"/>
            <a:ext cx="487711" cy="558338"/>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400" dirty="0" smtClean="0">
                <a:latin typeface="Sosa" pitchFamily="2" charset="0"/>
              </a:rPr>
              <a:t>x</a:t>
            </a:r>
            <a:endParaRPr lang="en-US" sz="2400" dirty="0">
              <a:solidFill>
                <a:schemeClr val="bg1"/>
              </a:solidFill>
              <a:latin typeface="Sosa" pitchFamily="2" charset="0"/>
            </a:endParaRPr>
          </a:p>
        </p:txBody>
      </p:sp>
      <p:sp>
        <p:nvSpPr>
          <p:cNvPr id="11" name="Oval 10"/>
          <p:cNvSpPr/>
          <p:nvPr/>
        </p:nvSpPr>
        <p:spPr>
          <a:xfrm>
            <a:off x="3898694" y="3721667"/>
            <a:ext cx="487711" cy="558338"/>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400" dirty="0" smtClean="0">
                <a:latin typeface="Sosa" pitchFamily="2" charset="0"/>
              </a:rPr>
              <a:t>E</a:t>
            </a:r>
            <a:endParaRPr lang="en-US" sz="2400" dirty="0">
              <a:solidFill>
                <a:schemeClr val="bg1"/>
              </a:solidFill>
              <a:latin typeface="Sosa" pitchFamily="2" charset="0"/>
            </a:endParaRPr>
          </a:p>
        </p:txBody>
      </p:sp>
      <p:sp>
        <p:nvSpPr>
          <p:cNvPr id="12" name="Oval 11"/>
          <p:cNvSpPr/>
          <p:nvPr/>
        </p:nvSpPr>
        <p:spPr>
          <a:xfrm>
            <a:off x="2488459" y="3842772"/>
            <a:ext cx="487711" cy="558338"/>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400" dirty="0" smtClean="0">
                <a:latin typeface="Sosa" pitchFamily="2" charset="0"/>
              </a:rPr>
              <a:t>s</a:t>
            </a:r>
            <a:endParaRPr lang="en-US" sz="2400" dirty="0">
              <a:solidFill>
                <a:schemeClr val="bg1"/>
              </a:solidFill>
              <a:latin typeface="Sosa" pitchFamily="2" charset="0"/>
            </a:endParaRPr>
          </a:p>
        </p:txBody>
      </p:sp>
      <p:grpSp>
        <p:nvGrpSpPr>
          <p:cNvPr id="13" name="Group 12"/>
          <p:cNvGrpSpPr/>
          <p:nvPr/>
        </p:nvGrpSpPr>
        <p:grpSpPr>
          <a:xfrm>
            <a:off x="897290" y="4920328"/>
            <a:ext cx="2503702" cy="992982"/>
            <a:chOff x="6586039" y="1581150"/>
            <a:chExt cx="1773219" cy="548602"/>
          </a:xfrm>
        </p:grpSpPr>
        <p:sp>
          <p:nvSpPr>
            <p:cNvPr id="14" name="Content Placeholder 2"/>
            <p:cNvSpPr txBox="1">
              <a:spLocks/>
            </p:cNvSpPr>
            <p:nvPr/>
          </p:nvSpPr>
          <p:spPr>
            <a:xfrm>
              <a:off x="6586039" y="1581150"/>
              <a:ext cx="1773219" cy="31227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2800" b="1" dirty="0" smtClean="0">
                  <a:solidFill>
                    <a:schemeClr val="accent1"/>
                  </a:solidFill>
                </a:rPr>
                <a:t>1</a:t>
              </a:r>
              <a:r>
                <a:rPr lang="en-US" sz="2800" b="1" dirty="0" smtClean="0">
                  <a:solidFill>
                    <a:schemeClr val="accent1"/>
                  </a:solidFill>
                </a:rPr>
                <a:t>2%</a:t>
              </a:r>
              <a:r>
                <a:rPr lang="en-US" sz="1800" b="1" dirty="0" smtClean="0">
                  <a:solidFill>
                    <a:schemeClr val="accent5"/>
                  </a:solidFill>
                </a:rPr>
                <a:t> </a:t>
              </a:r>
              <a:r>
                <a:rPr lang="id-ID" sz="1600" b="1" dirty="0" smtClean="0">
                  <a:solidFill>
                    <a:schemeClr val="bg1">
                      <a:lumMod val="50000"/>
                    </a:schemeClr>
                  </a:solidFill>
                </a:rPr>
                <a:t>Registration</a:t>
              </a:r>
              <a:endParaRPr lang="en-US" sz="1600" b="1" dirty="0" smtClean="0">
                <a:solidFill>
                  <a:schemeClr val="bg1">
                    <a:lumMod val="50000"/>
                  </a:schemeClr>
                </a:solidFill>
              </a:endParaRPr>
            </a:p>
          </p:txBody>
        </p:sp>
        <p:sp>
          <p:nvSpPr>
            <p:cNvPr id="15" name="Content Placeholder 2"/>
            <p:cNvSpPr txBox="1">
              <a:spLocks/>
            </p:cNvSpPr>
            <p:nvPr/>
          </p:nvSpPr>
          <p:spPr>
            <a:xfrm>
              <a:off x="6596992" y="1817478"/>
              <a:ext cx="1762266" cy="31227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100" dirty="0">
                  <a:solidFill>
                    <a:schemeClr val="bg1">
                      <a:lumMod val="50000"/>
                    </a:schemeClr>
                  </a:solidFill>
                </a:rPr>
                <a:t>Lorem ipsum dolor sit amet, consectetur adipiscing elit</a:t>
              </a:r>
              <a:r>
                <a:rPr lang="en-US" sz="700" dirty="0">
                  <a:solidFill>
                    <a:schemeClr val="bg1">
                      <a:lumMod val="50000"/>
                    </a:schemeClr>
                  </a:solidFill>
                </a:rPr>
                <a:t>. </a:t>
              </a:r>
            </a:p>
          </p:txBody>
        </p:sp>
      </p:grpSp>
      <p:grpSp>
        <p:nvGrpSpPr>
          <p:cNvPr id="16" name="Group 15"/>
          <p:cNvGrpSpPr/>
          <p:nvPr/>
        </p:nvGrpSpPr>
        <p:grpSpPr>
          <a:xfrm>
            <a:off x="3615719" y="4916482"/>
            <a:ext cx="2503702" cy="992982"/>
            <a:chOff x="6586039" y="1581150"/>
            <a:chExt cx="1773219" cy="548602"/>
          </a:xfrm>
        </p:grpSpPr>
        <p:sp>
          <p:nvSpPr>
            <p:cNvPr id="17" name="Content Placeholder 2"/>
            <p:cNvSpPr txBox="1">
              <a:spLocks/>
            </p:cNvSpPr>
            <p:nvPr/>
          </p:nvSpPr>
          <p:spPr>
            <a:xfrm>
              <a:off x="6586039" y="1581150"/>
              <a:ext cx="1773219" cy="31227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2800" b="1" dirty="0" smtClean="0">
                  <a:solidFill>
                    <a:schemeClr val="accent4"/>
                  </a:solidFill>
                </a:rPr>
                <a:t>35</a:t>
              </a:r>
              <a:r>
                <a:rPr lang="en-US" sz="2800" b="1" dirty="0" smtClean="0">
                  <a:solidFill>
                    <a:schemeClr val="accent4"/>
                  </a:solidFill>
                </a:rPr>
                <a:t>%</a:t>
              </a:r>
              <a:r>
                <a:rPr lang="en-US" sz="1800" b="1" dirty="0" smtClean="0">
                  <a:solidFill>
                    <a:schemeClr val="accent5"/>
                  </a:solidFill>
                </a:rPr>
                <a:t> </a:t>
              </a:r>
              <a:r>
                <a:rPr lang="id-ID" sz="1600" b="1" dirty="0" smtClean="0">
                  <a:solidFill>
                    <a:schemeClr val="bg1">
                      <a:lumMod val="50000"/>
                    </a:schemeClr>
                  </a:solidFill>
                </a:rPr>
                <a:t>Commitment</a:t>
              </a:r>
              <a:endParaRPr lang="en-US" sz="1600" b="1" dirty="0" smtClean="0">
                <a:solidFill>
                  <a:schemeClr val="bg1">
                    <a:lumMod val="50000"/>
                  </a:schemeClr>
                </a:solidFill>
              </a:endParaRPr>
            </a:p>
          </p:txBody>
        </p:sp>
        <p:sp>
          <p:nvSpPr>
            <p:cNvPr id="18" name="Content Placeholder 2"/>
            <p:cNvSpPr txBox="1">
              <a:spLocks/>
            </p:cNvSpPr>
            <p:nvPr/>
          </p:nvSpPr>
          <p:spPr>
            <a:xfrm>
              <a:off x="6596992" y="1817478"/>
              <a:ext cx="1762266" cy="31227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100" dirty="0">
                  <a:solidFill>
                    <a:schemeClr val="bg1">
                      <a:lumMod val="50000"/>
                    </a:schemeClr>
                  </a:solidFill>
                </a:rPr>
                <a:t>Lorem ipsum dolor sit amet, consectetur adipiscing elit</a:t>
              </a:r>
              <a:r>
                <a:rPr lang="en-US" sz="700" dirty="0">
                  <a:solidFill>
                    <a:schemeClr val="bg1">
                      <a:lumMod val="50000"/>
                    </a:schemeClr>
                  </a:solidFill>
                </a:rPr>
                <a:t>. </a:t>
              </a:r>
            </a:p>
          </p:txBody>
        </p:sp>
      </p:grpSp>
      <p:grpSp>
        <p:nvGrpSpPr>
          <p:cNvPr id="19" name="Group 18"/>
          <p:cNvGrpSpPr/>
          <p:nvPr/>
        </p:nvGrpSpPr>
        <p:grpSpPr>
          <a:xfrm>
            <a:off x="6317074" y="4916482"/>
            <a:ext cx="2503704" cy="992982"/>
            <a:chOff x="6586038" y="1581150"/>
            <a:chExt cx="1773220" cy="548602"/>
          </a:xfrm>
        </p:grpSpPr>
        <p:sp>
          <p:nvSpPr>
            <p:cNvPr id="20" name="Content Placeholder 2"/>
            <p:cNvSpPr txBox="1">
              <a:spLocks/>
            </p:cNvSpPr>
            <p:nvPr/>
          </p:nvSpPr>
          <p:spPr>
            <a:xfrm>
              <a:off x="6586038" y="1581150"/>
              <a:ext cx="1773219" cy="31227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2800" b="1" dirty="0" smtClean="0">
                  <a:solidFill>
                    <a:schemeClr val="accent2"/>
                  </a:solidFill>
                </a:rPr>
                <a:t>85</a:t>
              </a:r>
              <a:r>
                <a:rPr lang="en-US" sz="2800" b="1" dirty="0" smtClean="0">
                  <a:solidFill>
                    <a:schemeClr val="accent2"/>
                  </a:solidFill>
                </a:rPr>
                <a:t>%</a:t>
              </a:r>
              <a:r>
                <a:rPr lang="en-US" sz="1800" b="1" dirty="0" smtClean="0">
                  <a:solidFill>
                    <a:schemeClr val="accent2"/>
                  </a:solidFill>
                </a:rPr>
                <a:t> </a:t>
              </a:r>
              <a:r>
                <a:rPr lang="id-ID" sz="1600" b="1" dirty="0" smtClean="0">
                  <a:solidFill>
                    <a:schemeClr val="bg1">
                      <a:lumMod val="50000"/>
                    </a:schemeClr>
                  </a:solidFill>
                </a:rPr>
                <a:t>Download</a:t>
              </a:r>
              <a:endParaRPr lang="en-US" sz="1600" b="1" dirty="0" smtClean="0">
                <a:solidFill>
                  <a:schemeClr val="bg1">
                    <a:lumMod val="50000"/>
                  </a:schemeClr>
                </a:solidFill>
              </a:endParaRPr>
            </a:p>
          </p:txBody>
        </p:sp>
        <p:sp>
          <p:nvSpPr>
            <p:cNvPr id="21" name="Content Placeholder 2"/>
            <p:cNvSpPr txBox="1">
              <a:spLocks/>
            </p:cNvSpPr>
            <p:nvPr/>
          </p:nvSpPr>
          <p:spPr>
            <a:xfrm>
              <a:off x="6596992" y="1817478"/>
              <a:ext cx="1762266" cy="31227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100" dirty="0">
                  <a:solidFill>
                    <a:schemeClr val="bg1">
                      <a:lumMod val="50000"/>
                    </a:schemeClr>
                  </a:solidFill>
                </a:rPr>
                <a:t>Lorem ipsum dolor sit amet, consectetur adipiscing elit</a:t>
              </a:r>
              <a:r>
                <a:rPr lang="en-US" sz="700" dirty="0">
                  <a:solidFill>
                    <a:schemeClr val="bg1">
                      <a:lumMod val="50000"/>
                    </a:schemeClr>
                  </a:solidFill>
                </a:rPr>
                <a:t>. </a:t>
              </a:r>
            </a:p>
          </p:txBody>
        </p:sp>
      </p:grpSp>
      <p:grpSp>
        <p:nvGrpSpPr>
          <p:cNvPr id="22" name="Group 21"/>
          <p:cNvGrpSpPr/>
          <p:nvPr/>
        </p:nvGrpSpPr>
        <p:grpSpPr>
          <a:xfrm>
            <a:off x="9114277" y="4920328"/>
            <a:ext cx="2503702" cy="992982"/>
            <a:chOff x="6586039" y="1581150"/>
            <a:chExt cx="1773219" cy="548602"/>
          </a:xfrm>
        </p:grpSpPr>
        <p:sp>
          <p:nvSpPr>
            <p:cNvPr id="23" name="Content Placeholder 2"/>
            <p:cNvSpPr txBox="1">
              <a:spLocks/>
            </p:cNvSpPr>
            <p:nvPr/>
          </p:nvSpPr>
          <p:spPr>
            <a:xfrm>
              <a:off x="6586039" y="1581150"/>
              <a:ext cx="1773219" cy="31227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2800" b="1" dirty="0" smtClean="0">
                  <a:solidFill>
                    <a:schemeClr val="accent6"/>
                  </a:solidFill>
                </a:rPr>
                <a:t>27</a:t>
              </a:r>
              <a:r>
                <a:rPr lang="en-US" sz="2800" b="1" dirty="0" smtClean="0">
                  <a:solidFill>
                    <a:schemeClr val="accent6"/>
                  </a:solidFill>
                </a:rPr>
                <a:t>%</a:t>
              </a:r>
              <a:r>
                <a:rPr lang="en-US" sz="1800" b="1" dirty="0" smtClean="0">
                  <a:solidFill>
                    <a:schemeClr val="accent5"/>
                  </a:solidFill>
                </a:rPr>
                <a:t> </a:t>
              </a:r>
              <a:r>
                <a:rPr lang="id-ID" sz="1600" b="1" dirty="0" smtClean="0">
                  <a:solidFill>
                    <a:schemeClr val="bg1">
                      <a:lumMod val="50000"/>
                    </a:schemeClr>
                  </a:solidFill>
                </a:rPr>
                <a:t>Doman Name</a:t>
              </a:r>
              <a:endParaRPr lang="en-US" sz="1600" b="1" dirty="0" smtClean="0">
                <a:solidFill>
                  <a:schemeClr val="bg1">
                    <a:lumMod val="50000"/>
                  </a:schemeClr>
                </a:solidFill>
              </a:endParaRPr>
            </a:p>
          </p:txBody>
        </p:sp>
        <p:sp>
          <p:nvSpPr>
            <p:cNvPr id="24" name="Content Placeholder 2"/>
            <p:cNvSpPr txBox="1">
              <a:spLocks/>
            </p:cNvSpPr>
            <p:nvPr/>
          </p:nvSpPr>
          <p:spPr>
            <a:xfrm>
              <a:off x="6596992" y="1817478"/>
              <a:ext cx="1762266" cy="31227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100" dirty="0">
                  <a:solidFill>
                    <a:schemeClr val="bg1">
                      <a:lumMod val="50000"/>
                    </a:schemeClr>
                  </a:solidFill>
                </a:rPr>
                <a:t>Lorem ipsum dolor sit amet, consectetur adipiscing elit</a:t>
              </a:r>
              <a:r>
                <a:rPr lang="en-US" sz="700" dirty="0">
                  <a:solidFill>
                    <a:schemeClr val="bg1">
                      <a:lumMod val="50000"/>
                    </a:schemeClr>
                  </a:solidFill>
                </a:rPr>
                <a:t>. </a:t>
              </a:r>
            </a:p>
          </p:txBody>
        </p:sp>
      </p:grpSp>
      <p:sp>
        <p:nvSpPr>
          <p:cNvPr id="25" name="Content Placeholder 2"/>
          <p:cNvSpPr txBox="1">
            <a:spLocks/>
          </p:cNvSpPr>
          <p:nvPr/>
        </p:nvSpPr>
        <p:spPr>
          <a:xfrm>
            <a:off x="8173662" y="2652721"/>
            <a:ext cx="2114705" cy="126561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bg1"/>
                </a:solidFill>
              </a:rPr>
              <a:t>Branch Office Policy</a:t>
            </a:r>
            <a:r>
              <a:rPr lang="en-US" b="1" dirty="0" smtClean="0">
                <a:solidFill>
                  <a:schemeClr val="bg1"/>
                </a:solidFill>
              </a:rPr>
              <a:t/>
            </a:r>
            <a:br>
              <a:rPr lang="en-US" b="1" dirty="0" smtClean="0">
                <a:solidFill>
                  <a:schemeClr val="bg1"/>
                </a:solidFill>
              </a:rPr>
            </a:br>
            <a:r>
              <a:rPr lang="en-US" sz="1100" dirty="0" smtClean="0">
                <a:solidFill>
                  <a:schemeClr val="bg1"/>
                </a:solidFill>
              </a:rPr>
              <a:t>Lorem ipsum dolor sit amet, consectetur adipiscing elit. Curabitur elementum posuere pretium. Quisque nibh dolor, dignissim ac </a:t>
            </a:r>
            <a:r>
              <a:rPr lang="en-US" sz="1100" dirty="0" err="1" smtClean="0">
                <a:solidFill>
                  <a:schemeClr val="bg1"/>
                </a:solidFill>
              </a:rPr>
              <a:t>dignissim</a:t>
            </a:r>
            <a:r>
              <a:rPr lang="en-US" sz="1100" dirty="0" smtClean="0">
                <a:solidFill>
                  <a:schemeClr val="bg1"/>
                </a:solidFill>
              </a:rPr>
              <a:t> </a:t>
            </a:r>
            <a:r>
              <a:rPr lang="en-US" sz="1100" dirty="0" err="1" smtClean="0">
                <a:solidFill>
                  <a:schemeClr val="bg1"/>
                </a:solidFill>
              </a:rPr>
              <a:t>ut</a:t>
            </a:r>
            <a:r>
              <a:rPr lang="id-ID" sz="1100" dirty="0" smtClean="0">
                <a:solidFill>
                  <a:schemeClr val="bg1"/>
                </a:solidFill>
              </a:rPr>
              <a:t>.</a:t>
            </a:r>
            <a:endParaRPr lang="en-US" sz="1100" dirty="0">
              <a:solidFill>
                <a:schemeClr val="bg1"/>
              </a:solidFill>
            </a:endParaRPr>
          </a:p>
        </p:txBody>
      </p:sp>
      <p:grpSp>
        <p:nvGrpSpPr>
          <p:cNvPr id="26" name="Group 25"/>
          <p:cNvGrpSpPr/>
          <p:nvPr/>
        </p:nvGrpSpPr>
        <p:grpSpPr>
          <a:xfrm>
            <a:off x="2662033" y="2705729"/>
            <a:ext cx="1480516" cy="1176357"/>
            <a:chOff x="643212" y="3277200"/>
            <a:chExt cx="1480516" cy="1176357"/>
          </a:xfrm>
        </p:grpSpPr>
        <p:cxnSp>
          <p:nvCxnSpPr>
            <p:cNvPr id="27" name="Straight Connector 26"/>
            <p:cNvCxnSpPr/>
            <p:nvPr/>
          </p:nvCxnSpPr>
          <p:spPr>
            <a:xfrm>
              <a:off x="762563" y="3277200"/>
              <a:ext cx="1264114" cy="0"/>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28" name="Content Placeholder 2"/>
            <p:cNvSpPr txBox="1">
              <a:spLocks/>
            </p:cNvSpPr>
            <p:nvPr/>
          </p:nvSpPr>
          <p:spPr>
            <a:xfrm>
              <a:off x="697520" y="3902530"/>
              <a:ext cx="137190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t>Lorem ipsum dolor sit amet, consectetur adipiscing.</a:t>
              </a:r>
              <a:endParaRPr lang="en-US" sz="800" dirty="0"/>
            </a:p>
          </p:txBody>
        </p:sp>
        <p:grpSp>
          <p:nvGrpSpPr>
            <p:cNvPr id="29" name="Group 28"/>
            <p:cNvGrpSpPr/>
            <p:nvPr/>
          </p:nvGrpSpPr>
          <p:grpSpPr>
            <a:xfrm>
              <a:off x="643212" y="3398474"/>
              <a:ext cx="1480516" cy="590694"/>
              <a:chOff x="2343409" y="3651870"/>
              <a:chExt cx="1480516" cy="590694"/>
            </a:xfrm>
          </p:grpSpPr>
          <p:sp>
            <p:nvSpPr>
              <p:cNvPr id="30" name="Content Placeholder 2"/>
              <p:cNvSpPr txBox="1">
                <a:spLocks/>
              </p:cNvSpPr>
              <p:nvPr/>
            </p:nvSpPr>
            <p:spPr>
              <a:xfrm>
                <a:off x="2399260" y="3651870"/>
                <a:ext cx="1368815"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2000" dirty="0" smtClean="0">
                    <a:solidFill>
                      <a:schemeClr val="accent1"/>
                    </a:solidFill>
                    <a:latin typeface="GeosansLight" panose="02000603020000020003"/>
                  </a:rPr>
                  <a:t>$</a:t>
                </a:r>
                <a:r>
                  <a:rPr lang="id-ID" sz="2000" dirty="0" smtClean="0">
                    <a:solidFill>
                      <a:schemeClr val="accent1"/>
                    </a:solidFill>
                    <a:latin typeface="GeosansLight" panose="02000603020000020003"/>
                  </a:rPr>
                  <a:t>57</a:t>
                </a:r>
                <a:r>
                  <a:rPr lang="en-US" sz="2000" dirty="0" smtClean="0">
                    <a:solidFill>
                      <a:schemeClr val="accent1"/>
                    </a:solidFill>
                    <a:latin typeface="GeosansLight" panose="02000603020000020003"/>
                  </a:rPr>
                  <a:t>,453</a:t>
                </a:r>
                <a:endParaRPr lang="en-US" sz="2000" dirty="0">
                  <a:solidFill>
                    <a:schemeClr val="accent1"/>
                  </a:solidFill>
                  <a:latin typeface="GeosansLight" panose="02000603020000020003"/>
                </a:endParaRPr>
              </a:p>
            </p:txBody>
          </p:sp>
          <p:sp>
            <p:nvSpPr>
              <p:cNvPr id="31" name="Content Placeholder 2"/>
              <p:cNvSpPr txBox="1">
                <a:spLocks/>
              </p:cNvSpPr>
              <p:nvPr/>
            </p:nvSpPr>
            <p:spPr>
              <a:xfrm>
                <a:off x="2343409" y="3911771"/>
                <a:ext cx="1480516" cy="33079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b="1" dirty="0" smtClean="0">
                    <a:solidFill>
                      <a:schemeClr val="bg1">
                        <a:lumMod val="50000"/>
                      </a:schemeClr>
                    </a:solidFill>
                  </a:rPr>
                  <a:t>Revenue</a:t>
                </a:r>
                <a:endParaRPr lang="en-US" sz="1200" b="1" dirty="0">
                  <a:solidFill>
                    <a:schemeClr val="bg1">
                      <a:lumMod val="50000"/>
                    </a:schemeClr>
                  </a:solidFill>
                </a:endParaRPr>
              </a:p>
            </p:txBody>
          </p:sp>
        </p:grpSp>
      </p:grpSp>
    </p:spTree>
    <p:extLst>
      <p:ext uri="{BB962C8B-B14F-4D97-AF65-F5344CB8AC3E}">
        <p14:creationId xmlns:p14="http://schemas.microsoft.com/office/powerpoint/2010/main" val="20700027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200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0-#ppt_w/2"/>
                                          </p:val>
                                        </p:tav>
                                        <p:tav tm="100000">
                                          <p:val>
                                            <p:strVal val="#ppt_x"/>
                                          </p:val>
                                        </p:tav>
                                      </p:tavLst>
                                    </p:anim>
                                    <p:anim calcmode="lin" valueType="num">
                                      <p:cBhvr additive="base">
                                        <p:cTn id="18" dur="500" fill="hold"/>
                                        <p:tgtEl>
                                          <p:spTgt spid="8"/>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10" presetClass="entr" presetSubtype="0" fill="hold" nodeType="after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fade">
                                      <p:cBhvr>
                                        <p:cTn id="22" dur="500"/>
                                        <p:tgtEl>
                                          <p:spTgt spid="13"/>
                                        </p:tgtEl>
                                      </p:cBhvr>
                                    </p:animEffect>
                                  </p:childTnLst>
                                </p:cTn>
                              </p:par>
                            </p:childTnLst>
                          </p:cTn>
                        </p:par>
                        <p:par>
                          <p:cTn id="23" fill="hold">
                            <p:stCondLst>
                              <p:cond delay="3500"/>
                            </p:stCondLst>
                            <p:childTnLst>
                              <p:par>
                                <p:cTn id="24" presetID="10" presetClass="entr" presetSubtype="0" fill="hold" nodeType="after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500"/>
                                        <p:tgtEl>
                                          <p:spTgt spid="16"/>
                                        </p:tgtEl>
                                      </p:cBhvr>
                                    </p:animEffect>
                                  </p:childTnLst>
                                </p:cTn>
                              </p:par>
                            </p:childTnLst>
                          </p:cTn>
                        </p:par>
                        <p:par>
                          <p:cTn id="27" fill="hold">
                            <p:stCondLst>
                              <p:cond delay="4000"/>
                            </p:stCondLst>
                            <p:childTnLst>
                              <p:par>
                                <p:cTn id="28" presetID="10" presetClass="entr" presetSubtype="0" fill="hold" nodeType="afterEffect">
                                  <p:stCondLst>
                                    <p:cond delay="0"/>
                                  </p:stCondLst>
                                  <p:childTnLst>
                                    <p:set>
                                      <p:cBhvr>
                                        <p:cTn id="29" dur="1" fill="hold">
                                          <p:stCondLst>
                                            <p:cond delay="0"/>
                                          </p:stCondLst>
                                        </p:cTn>
                                        <p:tgtEl>
                                          <p:spTgt spid="19"/>
                                        </p:tgtEl>
                                        <p:attrNameLst>
                                          <p:attrName>style.visibility</p:attrName>
                                        </p:attrNameLst>
                                      </p:cBhvr>
                                      <p:to>
                                        <p:strVal val="visible"/>
                                      </p:to>
                                    </p:set>
                                    <p:animEffect transition="in" filter="fade">
                                      <p:cBhvr>
                                        <p:cTn id="30" dur="500"/>
                                        <p:tgtEl>
                                          <p:spTgt spid="19"/>
                                        </p:tgtEl>
                                      </p:cBhvr>
                                    </p:animEffect>
                                  </p:childTnLst>
                                </p:cTn>
                              </p:par>
                            </p:childTnLst>
                          </p:cTn>
                        </p:par>
                        <p:par>
                          <p:cTn id="31" fill="hold">
                            <p:stCondLst>
                              <p:cond delay="4500"/>
                            </p:stCondLst>
                            <p:childTnLst>
                              <p:par>
                                <p:cTn id="32" presetID="10" presetClass="entr" presetSubtype="0" fill="hold"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500"/>
                                        <p:tgtEl>
                                          <p:spTgt spid="22"/>
                                        </p:tgtEl>
                                      </p:cBhvr>
                                    </p:animEffect>
                                  </p:childTnLst>
                                </p:cTn>
                              </p:par>
                            </p:childTnLst>
                          </p:cTn>
                        </p:par>
                        <p:par>
                          <p:cTn id="35" fill="hold">
                            <p:stCondLst>
                              <p:cond delay="5000"/>
                            </p:stCondLst>
                            <p:childTnLst>
                              <p:par>
                                <p:cTn id="36" presetID="10" presetClass="entr" presetSubtype="0"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fade">
                                      <p:cBhvr>
                                        <p:cTn id="38" dur="500"/>
                                        <p:tgtEl>
                                          <p:spTgt spid="25"/>
                                        </p:tgtEl>
                                      </p:cBhvr>
                                    </p:animEffect>
                                  </p:childTnLst>
                                </p:cTn>
                              </p:par>
                            </p:childTnLst>
                          </p:cTn>
                        </p:par>
                        <p:par>
                          <p:cTn id="39" fill="hold">
                            <p:stCondLst>
                              <p:cond delay="5500"/>
                            </p:stCondLst>
                            <p:childTnLst>
                              <p:par>
                                <p:cTn id="40" presetID="10" presetClass="entr" presetSubtype="0" fill="hold" nodeType="afterEffect">
                                  <p:stCondLst>
                                    <p:cond delay="0"/>
                                  </p:stCondLst>
                                  <p:childTnLst>
                                    <p:set>
                                      <p:cBhvr>
                                        <p:cTn id="41" dur="1" fill="hold">
                                          <p:stCondLst>
                                            <p:cond delay="0"/>
                                          </p:stCondLst>
                                        </p:cTn>
                                        <p:tgtEl>
                                          <p:spTgt spid="26"/>
                                        </p:tgtEl>
                                        <p:attrNameLst>
                                          <p:attrName>style.visibility</p:attrName>
                                        </p:attrNameLst>
                                      </p:cBhvr>
                                      <p:to>
                                        <p:strVal val="visible"/>
                                      </p:to>
                                    </p:set>
                                    <p:animEffect transition="in" filter="fade">
                                      <p:cBhvr>
                                        <p:cTn id="42"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8" grpId="0"/>
      <p:bldP spid="25"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7</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dirty="0" smtClean="0">
                <a:solidFill>
                  <a:schemeClr val="bg1">
                    <a:lumMod val="50000"/>
                  </a:schemeClr>
                </a:solidFill>
                <a:latin typeface="GeosansLight" panose="02000603020000020003"/>
                <a:ea typeface="+mj-ea"/>
                <a:cs typeface="+mj-cs"/>
              </a:rPr>
              <a:t>About Our Company</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sp>
        <p:nvSpPr>
          <p:cNvPr id="11" name="Inhaltsplatzhalter 3"/>
          <p:cNvSpPr txBox="1">
            <a:spLocks/>
          </p:cNvSpPr>
          <p:nvPr/>
        </p:nvSpPr>
        <p:spPr>
          <a:xfrm>
            <a:off x="770940" y="1968070"/>
            <a:ext cx="10651561" cy="3630325"/>
          </a:xfrm>
          <a:prstGeom prst="rect">
            <a:avLst/>
          </a:prstGeom>
        </p:spPr>
        <p:txBody>
          <a:bodyPr vert="horz" lIns="121920" tIns="60960" rIns="121920" bIns="60960" numCol="2" spcCol="457200" rtlCol="0">
            <a:noAutofit/>
          </a:bodyPr>
          <a:lstStyle/>
          <a:p>
            <a:pPr indent="-239178" algn="just">
              <a:spcBef>
                <a:spcPct val="20000"/>
              </a:spcBef>
              <a:defRPr/>
            </a:pPr>
            <a:r>
              <a:rPr lang="en-US" dirty="0" err="1">
                <a:solidFill>
                  <a:schemeClr val="tx1">
                    <a:tint val="75000"/>
                  </a:schemeClr>
                </a:solidFill>
                <a:latin typeface="GeosansLight" panose="02000603020000020003"/>
              </a:rPr>
              <a:t>Lorem</a:t>
            </a:r>
            <a:r>
              <a:rPr lang="en-US" dirty="0">
                <a:solidFill>
                  <a:schemeClr val="tx1">
                    <a:tint val="75000"/>
                  </a:schemeClr>
                </a:solidFill>
                <a:latin typeface="GeosansLight" panose="02000603020000020003"/>
              </a:rPr>
              <a:t> </a:t>
            </a:r>
            <a:r>
              <a:rPr lang="en-US" dirty="0" err="1">
                <a:solidFill>
                  <a:schemeClr val="tx1">
                    <a:tint val="75000"/>
                  </a:schemeClr>
                </a:solidFill>
                <a:latin typeface="GeosansLight" panose="02000603020000020003"/>
              </a:rPr>
              <a:t>ipsum</a:t>
            </a:r>
            <a:r>
              <a:rPr lang="en-US" dirty="0">
                <a:solidFill>
                  <a:schemeClr val="tx1">
                    <a:tint val="75000"/>
                  </a:schemeClr>
                </a:solidFill>
                <a:latin typeface="GeosansLight" panose="02000603020000020003"/>
              </a:rPr>
              <a:t> dolor sit </a:t>
            </a:r>
            <a:r>
              <a:rPr lang="en-US" dirty="0" err="1">
                <a:solidFill>
                  <a:schemeClr val="tx1">
                    <a:tint val="75000"/>
                  </a:schemeClr>
                </a:solidFill>
                <a:latin typeface="GeosansLight" panose="02000603020000020003"/>
              </a:rPr>
              <a:t>amet</a:t>
            </a:r>
            <a:r>
              <a:rPr lang="en-US" dirty="0">
                <a:solidFill>
                  <a:schemeClr val="tx1">
                    <a:tint val="75000"/>
                  </a:schemeClr>
                </a:solidFill>
                <a:latin typeface="GeosansLight" panose="02000603020000020003"/>
              </a:rPr>
              <a:t> </a:t>
            </a:r>
          </a:p>
          <a:p>
            <a:pPr indent="-239178" algn="just">
              <a:spcBef>
                <a:spcPct val="20000"/>
              </a:spcBef>
              <a:defRPr/>
            </a:pPr>
            <a:endParaRPr lang="en-US" sz="1100" dirty="0">
              <a:solidFill>
                <a:schemeClr val="tx1">
                  <a:tint val="75000"/>
                </a:schemeClr>
              </a:solidFill>
            </a:endParaRPr>
          </a:p>
          <a:p>
            <a:pPr indent="-239178" algn="just">
              <a:lnSpc>
                <a:spcPct val="110000"/>
              </a:lnSpc>
              <a:spcBef>
                <a:spcPct val="20000"/>
              </a:spcBef>
              <a:defRPr/>
            </a:pPr>
            <a:r>
              <a:rPr lang="en-US" sz="1200" dirty="0" err="1">
                <a:solidFill>
                  <a:schemeClr val="bg1">
                    <a:lumMod val="75000"/>
                  </a:schemeClr>
                </a:solidFill>
              </a:rPr>
              <a:t>consetetur</a:t>
            </a:r>
            <a:r>
              <a:rPr lang="en-US" sz="1200" dirty="0">
                <a:solidFill>
                  <a:schemeClr val="bg1">
                    <a:lumMod val="75000"/>
                  </a:schemeClr>
                </a:solidFill>
              </a:rPr>
              <a:t> </a:t>
            </a:r>
            <a:r>
              <a:rPr lang="en-US" sz="1200" dirty="0" err="1">
                <a:solidFill>
                  <a:schemeClr val="bg1">
                    <a:lumMod val="75000"/>
                  </a:schemeClr>
                </a:solidFill>
              </a:rPr>
              <a:t>sadipscing</a:t>
            </a:r>
            <a:r>
              <a:rPr lang="en-US" sz="1200" dirty="0">
                <a:solidFill>
                  <a:schemeClr val="bg1">
                    <a:lumMod val="75000"/>
                  </a:schemeClr>
                </a:solidFill>
              </a:rPr>
              <a:t> </a:t>
            </a:r>
            <a:r>
              <a:rPr lang="en-US" sz="1200" dirty="0" err="1">
                <a:solidFill>
                  <a:schemeClr val="bg1">
                    <a:lumMod val="75000"/>
                  </a:schemeClr>
                </a:solidFill>
              </a:rPr>
              <a:t>elitr</a:t>
            </a:r>
            <a:r>
              <a:rPr lang="en-US" sz="1200" dirty="0">
                <a:solidFill>
                  <a:schemeClr val="bg1">
                    <a:lumMod val="75000"/>
                  </a:schemeClr>
                </a:solidFill>
              </a:rPr>
              <a:t>, </a:t>
            </a:r>
            <a:r>
              <a:rPr lang="en-US" sz="1200" dirty="0" err="1">
                <a:solidFill>
                  <a:schemeClr val="bg1">
                    <a:lumMod val="75000"/>
                  </a:schemeClr>
                </a:solidFill>
              </a:rPr>
              <a:t>sed</a:t>
            </a:r>
            <a:r>
              <a:rPr lang="en-US" sz="1200" dirty="0">
                <a:solidFill>
                  <a:schemeClr val="bg1">
                    <a:lumMod val="75000"/>
                  </a:schemeClr>
                </a:solidFill>
              </a:rPr>
              <a:t> </a:t>
            </a:r>
            <a:r>
              <a:rPr lang="en-US" sz="1200" dirty="0" err="1">
                <a:solidFill>
                  <a:schemeClr val="bg1">
                    <a:lumMod val="75000"/>
                  </a:schemeClr>
                </a:solidFill>
              </a:rPr>
              <a:t>diam</a:t>
            </a:r>
            <a:r>
              <a:rPr lang="en-US" sz="1200" dirty="0">
                <a:solidFill>
                  <a:schemeClr val="bg1">
                    <a:lumMod val="75000"/>
                  </a:schemeClr>
                </a:solidFill>
              </a:rPr>
              <a:t> </a:t>
            </a:r>
            <a:r>
              <a:rPr lang="en-US" sz="1200" dirty="0" err="1">
                <a:solidFill>
                  <a:schemeClr val="bg1">
                    <a:lumMod val="75000"/>
                  </a:schemeClr>
                </a:solidFill>
              </a:rPr>
              <a:t>nonumy</a:t>
            </a:r>
            <a:r>
              <a:rPr lang="en-US" sz="1200" dirty="0">
                <a:solidFill>
                  <a:schemeClr val="bg1">
                    <a:lumMod val="75000"/>
                  </a:schemeClr>
                </a:solidFill>
              </a:rPr>
              <a:t> </a:t>
            </a:r>
            <a:r>
              <a:rPr lang="en-US" sz="1200" dirty="0" err="1">
                <a:solidFill>
                  <a:schemeClr val="bg1">
                    <a:lumMod val="75000"/>
                  </a:schemeClr>
                </a:solidFill>
              </a:rPr>
              <a:t>eirmod</a:t>
            </a:r>
            <a:r>
              <a:rPr lang="en-US" sz="1200" dirty="0">
                <a:solidFill>
                  <a:schemeClr val="bg1">
                    <a:lumMod val="75000"/>
                  </a:schemeClr>
                </a:solidFill>
              </a:rPr>
              <a:t> </a:t>
            </a:r>
            <a:r>
              <a:rPr lang="en-US" sz="1200" dirty="0" err="1">
                <a:solidFill>
                  <a:schemeClr val="bg1">
                    <a:lumMod val="75000"/>
                  </a:schemeClr>
                </a:solidFill>
              </a:rPr>
              <a:t>tempor</a:t>
            </a:r>
            <a:r>
              <a:rPr lang="en-US" sz="1200" dirty="0">
                <a:solidFill>
                  <a:schemeClr val="bg1">
                    <a:lumMod val="75000"/>
                  </a:schemeClr>
                </a:solidFill>
              </a:rPr>
              <a:t> </a:t>
            </a:r>
            <a:r>
              <a:rPr lang="en-US" sz="1200" dirty="0" err="1">
                <a:solidFill>
                  <a:schemeClr val="bg1">
                    <a:lumMod val="75000"/>
                  </a:schemeClr>
                </a:solidFill>
              </a:rPr>
              <a:t>invidunt</a:t>
            </a:r>
            <a:r>
              <a:rPr lang="en-US" sz="1200" dirty="0">
                <a:solidFill>
                  <a:schemeClr val="bg1">
                    <a:lumMod val="75000"/>
                  </a:schemeClr>
                </a:solidFill>
              </a:rPr>
              <a:t> </a:t>
            </a:r>
            <a:r>
              <a:rPr lang="en-US" sz="1200" dirty="0" err="1">
                <a:solidFill>
                  <a:schemeClr val="bg1">
                    <a:lumMod val="75000"/>
                  </a:schemeClr>
                </a:solidFill>
              </a:rPr>
              <a:t>ut</a:t>
            </a:r>
            <a:r>
              <a:rPr lang="en-US" sz="1200" dirty="0">
                <a:solidFill>
                  <a:schemeClr val="bg1">
                    <a:lumMod val="75000"/>
                  </a:schemeClr>
                </a:solidFill>
              </a:rPr>
              <a:t> </a:t>
            </a:r>
            <a:r>
              <a:rPr lang="en-US" sz="1200" dirty="0" err="1">
                <a:solidFill>
                  <a:schemeClr val="bg1">
                    <a:lumMod val="75000"/>
                  </a:schemeClr>
                </a:solidFill>
              </a:rPr>
              <a:t>labore</a:t>
            </a:r>
            <a:r>
              <a:rPr lang="en-US" sz="1200" dirty="0">
                <a:solidFill>
                  <a:schemeClr val="bg1">
                    <a:lumMod val="75000"/>
                  </a:schemeClr>
                </a:solidFill>
              </a:rPr>
              <a:t> et </a:t>
            </a:r>
            <a:r>
              <a:rPr lang="en-US" sz="1200" dirty="0" err="1">
                <a:solidFill>
                  <a:schemeClr val="bg1">
                    <a:lumMod val="75000"/>
                  </a:schemeClr>
                </a:solidFill>
              </a:rPr>
              <a:t>dolore</a:t>
            </a:r>
            <a:r>
              <a:rPr lang="en-US" sz="1200" dirty="0">
                <a:solidFill>
                  <a:schemeClr val="bg1">
                    <a:lumMod val="75000"/>
                  </a:schemeClr>
                </a:solidFill>
              </a:rPr>
              <a:t> magna </a:t>
            </a:r>
            <a:r>
              <a:rPr lang="en-US" sz="1200" dirty="0" err="1">
                <a:solidFill>
                  <a:schemeClr val="bg1">
                    <a:lumMod val="75000"/>
                  </a:schemeClr>
                </a:solidFill>
              </a:rPr>
              <a:t>aliquyam</a:t>
            </a:r>
            <a:r>
              <a:rPr lang="en-US" sz="1200" dirty="0">
                <a:solidFill>
                  <a:schemeClr val="bg1">
                    <a:lumMod val="75000"/>
                  </a:schemeClr>
                </a:solidFill>
              </a:rPr>
              <a:t> </a:t>
            </a:r>
            <a:r>
              <a:rPr lang="en-US" sz="1200" dirty="0" err="1">
                <a:solidFill>
                  <a:schemeClr val="bg1">
                    <a:lumMod val="75000"/>
                  </a:schemeClr>
                </a:solidFill>
              </a:rPr>
              <a:t>erat</a:t>
            </a:r>
            <a:r>
              <a:rPr lang="en-US" sz="1200" dirty="0">
                <a:solidFill>
                  <a:schemeClr val="bg1">
                    <a:lumMod val="75000"/>
                  </a:schemeClr>
                </a:solidFill>
              </a:rPr>
              <a:t>, </a:t>
            </a:r>
            <a:r>
              <a:rPr lang="en-US" sz="1200" dirty="0" err="1">
                <a:solidFill>
                  <a:schemeClr val="bg1">
                    <a:lumMod val="75000"/>
                  </a:schemeClr>
                </a:solidFill>
              </a:rPr>
              <a:t>sed</a:t>
            </a:r>
            <a:r>
              <a:rPr lang="en-US" sz="1200" dirty="0">
                <a:solidFill>
                  <a:schemeClr val="bg1">
                    <a:lumMod val="75000"/>
                  </a:schemeClr>
                </a:solidFill>
              </a:rPr>
              <a:t> </a:t>
            </a:r>
            <a:r>
              <a:rPr lang="en-US" sz="1200" dirty="0" err="1">
                <a:solidFill>
                  <a:schemeClr val="bg1">
                    <a:lumMod val="75000"/>
                  </a:schemeClr>
                </a:solidFill>
              </a:rPr>
              <a:t>diam</a:t>
            </a:r>
            <a:r>
              <a:rPr lang="en-US" sz="1200" dirty="0">
                <a:solidFill>
                  <a:schemeClr val="bg1">
                    <a:lumMod val="75000"/>
                  </a:schemeClr>
                </a:solidFill>
              </a:rPr>
              <a:t> </a:t>
            </a:r>
            <a:r>
              <a:rPr lang="en-US" sz="1200" dirty="0" err="1">
                <a:solidFill>
                  <a:schemeClr val="bg1">
                    <a:lumMod val="75000"/>
                  </a:schemeClr>
                </a:solidFill>
              </a:rPr>
              <a:t>voluptua</a:t>
            </a:r>
            <a:r>
              <a:rPr lang="en-US" sz="1200" dirty="0">
                <a:solidFill>
                  <a:schemeClr val="bg1">
                    <a:lumMod val="75000"/>
                  </a:schemeClr>
                </a:solidFill>
              </a:rPr>
              <a:t>. Stet </a:t>
            </a:r>
            <a:r>
              <a:rPr lang="en-US" sz="1200" dirty="0" err="1">
                <a:solidFill>
                  <a:schemeClr val="bg1">
                    <a:lumMod val="75000"/>
                  </a:schemeClr>
                </a:solidFill>
              </a:rPr>
              <a:t>clita</a:t>
            </a:r>
            <a:r>
              <a:rPr lang="en-US" sz="1200" dirty="0">
                <a:solidFill>
                  <a:schemeClr val="bg1">
                    <a:lumMod val="75000"/>
                  </a:schemeClr>
                </a:solidFill>
              </a:rPr>
              <a:t> </a:t>
            </a:r>
            <a:r>
              <a:rPr lang="en-US" sz="1200" dirty="0" err="1">
                <a:solidFill>
                  <a:schemeClr val="bg1">
                    <a:lumMod val="75000"/>
                  </a:schemeClr>
                </a:solidFill>
              </a:rPr>
              <a:t>kasd</a:t>
            </a:r>
            <a:r>
              <a:rPr lang="en-US" sz="1200" dirty="0">
                <a:solidFill>
                  <a:schemeClr val="bg1">
                    <a:lumMod val="75000"/>
                  </a:schemeClr>
                </a:solidFill>
              </a:rPr>
              <a:t> </a:t>
            </a:r>
            <a:r>
              <a:rPr lang="en-US" sz="1200" dirty="0" err="1">
                <a:solidFill>
                  <a:schemeClr val="bg1">
                    <a:lumMod val="75000"/>
                  </a:schemeClr>
                </a:solidFill>
              </a:rPr>
              <a:t>gubergren</a:t>
            </a:r>
            <a:r>
              <a:rPr lang="en-US" sz="1200" dirty="0">
                <a:solidFill>
                  <a:schemeClr val="bg1">
                    <a:lumMod val="75000"/>
                  </a:schemeClr>
                </a:solidFill>
              </a:rPr>
              <a:t>, no sea </a:t>
            </a:r>
            <a:r>
              <a:rPr lang="en-US" sz="1200" dirty="0" err="1">
                <a:solidFill>
                  <a:schemeClr val="bg1">
                    <a:lumMod val="75000"/>
                  </a:schemeClr>
                </a:solidFill>
              </a:rPr>
              <a:t>takimata</a:t>
            </a:r>
            <a:r>
              <a:rPr lang="en-US" sz="1200" dirty="0">
                <a:solidFill>
                  <a:schemeClr val="bg1">
                    <a:lumMod val="75000"/>
                  </a:schemeClr>
                </a:solidFill>
              </a:rPr>
              <a:t> </a:t>
            </a:r>
            <a:r>
              <a:rPr lang="en-US" sz="1200" dirty="0" err="1">
                <a:solidFill>
                  <a:schemeClr val="bg1">
                    <a:lumMod val="75000"/>
                  </a:schemeClr>
                </a:solidFill>
              </a:rPr>
              <a:t>sanctus</a:t>
            </a:r>
            <a:r>
              <a:rPr lang="en-US" sz="1200" dirty="0">
                <a:solidFill>
                  <a:schemeClr val="bg1">
                    <a:lumMod val="75000"/>
                  </a:schemeClr>
                </a:solidFill>
              </a:rPr>
              <a:t> </a:t>
            </a:r>
            <a:r>
              <a:rPr lang="en-US" sz="1200" dirty="0" err="1">
                <a:solidFill>
                  <a:schemeClr val="bg1">
                    <a:lumMod val="75000"/>
                  </a:schemeClr>
                </a:solidFill>
              </a:rPr>
              <a:t>est</a:t>
            </a:r>
            <a:r>
              <a:rPr lang="en-US" sz="1200" dirty="0">
                <a:solidFill>
                  <a:schemeClr val="bg1">
                    <a:lumMod val="75000"/>
                  </a:schemeClr>
                </a:solidFill>
              </a:rPr>
              <a:t> </a:t>
            </a:r>
            <a:r>
              <a:rPr lang="en-US" sz="1200" dirty="0" err="1">
                <a:solidFill>
                  <a:schemeClr val="bg1">
                    <a:lumMod val="75000"/>
                  </a:schemeClr>
                </a:solidFill>
              </a:rPr>
              <a:t>Lorem</a:t>
            </a:r>
            <a:r>
              <a:rPr lang="en-US" sz="1200" dirty="0">
                <a:solidFill>
                  <a:schemeClr val="bg1">
                    <a:lumMod val="75000"/>
                  </a:schemeClr>
                </a:solidFill>
              </a:rPr>
              <a:t> </a:t>
            </a:r>
            <a:r>
              <a:rPr lang="en-US" sz="1200" dirty="0" err="1">
                <a:solidFill>
                  <a:schemeClr val="bg1">
                    <a:lumMod val="75000"/>
                  </a:schemeClr>
                </a:solidFill>
              </a:rPr>
              <a:t>ipsum</a:t>
            </a:r>
            <a:r>
              <a:rPr lang="en-US" sz="1200" dirty="0">
                <a:solidFill>
                  <a:schemeClr val="bg1">
                    <a:lumMod val="75000"/>
                  </a:schemeClr>
                </a:solidFill>
              </a:rPr>
              <a:t> dolor sit </a:t>
            </a:r>
            <a:r>
              <a:rPr lang="en-US" sz="1200" dirty="0" err="1">
                <a:solidFill>
                  <a:schemeClr val="bg1">
                    <a:lumMod val="75000"/>
                  </a:schemeClr>
                </a:solidFill>
              </a:rPr>
              <a:t>amet</a:t>
            </a:r>
            <a:r>
              <a:rPr lang="en-US" sz="1200" dirty="0">
                <a:solidFill>
                  <a:schemeClr val="bg1">
                    <a:lumMod val="75000"/>
                  </a:schemeClr>
                </a:solidFill>
              </a:rPr>
              <a:t>. </a:t>
            </a:r>
            <a:r>
              <a:rPr lang="en-US" sz="1200" dirty="0" err="1">
                <a:solidFill>
                  <a:schemeClr val="bg1">
                    <a:lumMod val="75000"/>
                  </a:schemeClr>
                </a:solidFill>
              </a:rPr>
              <a:t>Lorem</a:t>
            </a:r>
            <a:r>
              <a:rPr lang="en-US" sz="1200" dirty="0">
                <a:solidFill>
                  <a:schemeClr val="bg1">
                    <a:lumMod val="75000"/>
                  </a:schemeClr>
                </a:solidFill>
              </a:rPr>
              <a:t> </a:t>
            </a:r>
            <a:r>
              <a:rPr lang="en-US" sz="1200" dirty="0" err="1">
                <a:solidFill>
                  <a:schemeClr val="bg1">
                    <a:lumMod val="75000"/>
                  </a:schemeClr>
                </a:solidFill>
              </a:rPr>
              <a:t>ipsum</a:t>
            </a:r>
            <a:r>
              <a:rPr lang="en-US" sz="1200" dirty="0">
                <a:solidFill>
                  <a:schemeClr val="bg1">
                    <a:lumMod val="75000"/>
                  </a:schemeClr>
                </a:solidFill>
              </a:rPr>
              <a:t> dolor sit </a:t>
            </a:r>
            <a:r>
              <a:rPr lang="en-US" sz="1200" dirty="0" err="1">
                <a:solidFill>
                  <a:schemeClr val="bg1">
                    <a:lumMod val="75000"/>
                  </a:schemeClr>
                </a:solidFill>
              </a:rPr>
              <a:t>amet</a:t>
            </a:r>
            <a:r>
              <a:rPr lang="en-US" sz="1200" dirty="0">
                <a:solidFill>
                  <a:schemeClr val="bg1">
                    <a:lumMod val="75000"/>
                  </a:schemeClr>
                </a:solidFill>
              </a:rPr>
              <a:t>, </a:t>
            </a:r>
            <a:r>
              <a:rPr lang="en-US" sz="1200" dirty="0" err="1">
                <a:solidFill>
                  <a:schemeClr val="bg1">
                    <a:lumMod val="75000"/>
                  </a:schemeClr>
                </a:solidFill>
              </a:rPr>
              <a:t>consetetur</a:t>
            </a:r>
            <a:r>
              <a:rPr lang="en-US" sz="1200" dirty="0">
                <a:solidFill>
                  <a:schemeClr val="bg1">
                    <a:lumMod val="75000"/>
                  </a:schemeClr>
                </a:solidFill>
              </a:rPr>
              <a:t> </a:t>
            </a:r>
            <a:r>
              <a:rPr lang="en-US" sz="1200" dirty="0" err="1">
                <a:solidFill>
                  <a:schemeClr val="bg1">
                    <a:lumMod val="75000"/>
                  </a:schemeClr>
                </a:solidFill>
              </a:rPr>
              <a:t>sadipscing</a:t>
            </a:r>
            <a:r>
              <a:rPr lang="en-US" sz="1200" dirty="0">
                <a:solidFill>
                  <a:schemeClr val="bg1">
                    <a:lumMod val="75000"/>
                  </a:schemeClr>
                </a:solidFill>
              </a:rPr>
              <a:t> </a:t>
            </a:r>
            <a:r>
              <a:rPr lang="en-US" sz="1200" dirty="0" err="1">
                <a:solidFill>
                  <a:schemeClr val="bg1">
                    <a:lumMod val="75000"/>
                  </a:schemeClr>
                </a:solidFill>
              </a:rPr>
              <a:t>elitr</a:t>
            </a:r>
            <a:r>
              <a:rPr lang="en-US" sz="1200" dirty="0">
                <a:solidFill>
                  <a:schemeClr val="bg1">
                    <a:lumMod val="75000"/>
                  </a:schemeClr>
                </a:solidFill>
              </a:rPr>
              <a:t>, </a:t>
            </a:r>
            <a:r>
              <a:rPr lang="en-US" sz="1200" dirty="0" err="1">
                <a:solidFill>
                  <a:schemeClr val="bg1">
                    <a:lumMod val="75000"/>
                  </a:schemeClr>
                </a:solidFill>
              </a:rPr>
              <a:t>sed</a:t>
            </a:r>
            <a:r>
              <a:rPr lang="en-US" sz="1200" dirty="0">
                <a:solidFill>
                  <a:schemeClr val="bg1">
                    <a:lumMod val="75000"/>
                  </a:schemeClr>
                </a:solidFill>
              </a:rPr>
              <a:t> </a:t>
            </a:r>
            <a:r>
              <a:rPr lang="en-US" sz="1200" dirty="0" err="1">
                <a:solidFill>
                  <a:schemeClr val="bg1">
                    <a:lumMod val="75000"/>
                  </a:schemeClr>
                </a:solidFill>
              </a:rPr>
              <a:t>diam</a:t>
            </a:r>
            <a:r>
              <a:rPr lang="en-US" sz="1200" dirty="0">
                <a:solidFill>
                  <a:schemeClr val="bg1">
                    <a:lumMod val="75000"/>
                  </a:schemeClr>
                </a:solidFill>
              </a:rPr>
              <a:t> </a:t>
            </a:r>
            <a:r>
              <a:rPr lang="en-US" sz="1200" dirty="0" err="1">
                <a:solidFill>
                  <a:schemeClr val="bg1">
                    <a:lumMod val="75000"/>
                  </a:schemeClr>
                </a:solidFill>
              </a:rPr>
              <a:t>nonumy</a:t>
            </a:r>
            <a:r>
              <a:rPr lang="en-US" sz="1200" dirty="0">
                <a:solidFill>
                  <a:schemeClr val="bg1">
                    <a:lumMod val="75000"/>
                  </a:schemeClr>
                </a:solidFill>
              </a:rPr>
              <a:t> </a:t>
            </a:r>
            <a:r>
              <a:rPr lang="en-US" sz="1200" dirty="0" err="1">
                <a:solidFill>
                  <a:schemeClr val="bg1">
                    <a:lumMod val="75000"/>
                  </a:schemeClr>
                </a:solidFill>
              </a:rPr>
              <a:t>eirmod</a:t>
            </a:r>
            <a:r>
              <a:rPr lang="en-US" sz="1200" dirty="0">
                <a:solidFill>
                  <a:schemeClr val="bg1">
                    <a:lumMod val="75000"/>
                  </a:schemeClr>
                </a:solidFill>
              </a:rPr>
              <a:t> </a:t>
            </a:r>
            <a:r>
              <a:rPr lang="en-US" sz="1200" dirty="0" err="1">
                <a:solidFill>
                  <a:schemeClr val="bg1">
                    <a:lumMod val="75000"/>
                  </a:schemeClr>
                </a:solidFill>
              </a:rPr>
              <a:t>tempor</a:t>
            </a:r>
            <a:r>
              <a:rPr lang="en-US" sz="1200" dirty="0">
                <a:solidFill>
                  <a:schemeClr val="bg1">
                    <a:lumMod val="75000"/>
                  </a:schemeClr>
                </a:solidFill>
              </a:rPr>
              <a:t> </a:t>
            </a:r>
            <a:r>
              <a:rPr lang="en-US" sz="1200" dirty="0" err="1">
                <a:solidFill>
                  <a:schemeClr val="bg1">
                    <a:lumMod val="75000"/>
                  </a:schemeClr>
                </a:solidFill>
              </a:rPr>
              <a:t>invidunt</a:t>
            </a:r>
            <a:r>
              <a:rPr lang="en-US" sz="1200" dirty="0">
                <a:solidFill>
                  <a:schemeClr val="bg1">
                    <a:lumMod val="75000"/>
                  </a:schemeClr>
                </a:solidFill>
              </a:rPr>
              <a:t> </a:t>
            </a:r>
            <a:r>
              <a:rPr lang="en-US" sz="1200" dirty="0" err="1">
                <a:solidFill>
                  <a:schemeClr val="bg1">
                    <a:lumMod val="75000"/>
                  </a:schemeClr>
                </a:solidFill>
              </a:rPr>
              <a:t>ut</a:t>
            </a:r>
            <a:r>
              <a:rPr lang="en-US" sz="1200" dirty="0">
                <a:solidFill>
                  <a:schemeClr val="bg1">
                    <a:lumMod val="75000"/>
                  </a:schemeClr>
                </a:solidFill>
              </a:rPr>
              <a:t> </a:t>
            </a:r>
            <a:r>
              <a:rPr lang="en-US" sz="1200" dirty="0" err="1">
                <a:solidFill>
                  <a:schemeClr val="bg1">
                    <a:lumMod val="75000"/>
                  </a:schemeClr>
                </a:solidFill>
              </a:rPr>
              <a:t>labore</a:t>
            </a:r>
            <a:r>
              <a:rPr lang="en-US" sz="1200" dirty="0">
                <a:solidFill>
                  <a:schemeClr val="bg1">
                    <a:lumMod val="75000"/>
                  </a:schemeClr>
                </a:solidFill>
              </a:rPr>
              <a:t> et </a:t>
            </a:r>
            <a:r>
              <a:rPr lang="en-US" sz="1200" dirty="0" err="1">
                <a:solidFill>
                  <a:schemeClr val="bg1">
                    <a:lumMod val="75000"/>
                  </a:schemeClr>
                </a:solidFill>
              </a:rPr>
              <a:t>dolore</a:t>
            </a:r>
            <a:r>
              <a:rPr lang="en-US" sz="1200" dirty="0">
                <a:solidFill>
                  <a:schemeClr val="bg1">
                    <a:lumMod val="75000"/>
                  </a:schemeClr>
                </a:solidFill>
              </a:rPr>
              <a:t> </a:t>
            </a:r>
            <a:r>
              <a:rPr lang="en-US" sz="1200" dirty="0" err="1">
                <a:solidFill>
                  <a:schemeClr val="bg1">
                    <a:lumMod val="75000"/>
                  </a:schemeClr>
                </a:solidFill>
              </a:rPr>
              <a:t>dolores</a:t>
            </a:r>
            <a:r>
              <a:rPr lang="en-US" sz="1200" dirty="0">
                <a:solidFill>
                  <a:schemeClr val="bg1">
                    <a:lumMod val="75000"/>
                  </a:schemeClr>
                </a:solidFill>
              </a:rPr>
              <a:t> et ea </a:t>
            </a:r>
            <a:r>
              <a:rPr lang="en-US" sz="1200" dirty="0" err="1">
                <a:solidFill>
                  <a:schemeClr val="bg1">
                    <a:lumMod val="75000"/>
                  </a:schemeClr>
                </a:solidFill>
              </a:rPr>
              <a:t>rebum</a:t>
            </a:r>
            <a:r>
              <a:rPr lang="en-US" sz="1200" dirty="0">
                <a:solidFill>
                  <a:schemeClr val="bg1">
                    <a:lumMod val="75000"/>
                  </a:schemeClr>
                </a:solidFill>
              </a:rPr>
              <a:t>. Stet </a:t>
            </a:r>
            <a:r>
              <a:rPr lang="en-US" sz="1200" dirty="0" err="1">
                <a:solidFill>
                  <a:schemeClr val="bg1">
                    <a:lumMod val="75000"/>
                  </a:schemeClr>
                </a:solidFill>
              </a:rPr>
              <a:t>clita</a:t>
            </a:r>
            <a:r>
              <a:rPr lang="en-US" sz="1200" dirty="0">
                <a:solidFill>
                  <a:schemeClr val="bg1">
                    <a:lumMod val="75000"/>
                  </a:schemeClr>
                </a:solidFill>
              </a:rPr>
              <a:t> </a:t>
            </a:r>
            <a:r>
              <a:rPr lang="en-US" sz="1200" dirty="0" err="1">
                <a:solidFill>
                  <a:schemeClr val="bg1">
                    <a:lumMod val="75000"/>
                  </a:schemeClr>
                </a:solidFill>
              </a:rPr>
              <a:t>kasd</a:t>
            </a:r>
            <a:r>
              <a:rPr lang="en-US" sz="1200" dirty="0">
                <a:solidFill>
                  <a:schemeClr val="bg1">
                    <a:lumMod val="75000"/>
                  </a:schemeClr>
                </a:solidFill>
              </a:rPr>
              <a:t> </a:t>
            </a:r>
            <a:r>
              <a:rPr lang="en-US" sz="1200" dirty="0" err="1">
                <a:solidFill>
                  <a:schemeClr val="bg1">
                    <a:lumMod val="75000"/>
                  </a:schemeClr>
                </a:solidFill>
              </a:rPr>
              <a:t>gubergren</a:t>
            </a:r>
            <a:r>
              <a:rPr lang="en-US" sz="1200" dirty="0">
                <a:solidFill>
                  <a:schemeClr val="bg1">
                    <a:lumMod val="75000"/>
                  </a:schemeClr>
                </a:solidFill>
              </a:rPr>
              <a:t>, no sea </a:t>
            </a:r>
            <a:r>
              <a:rPr lang="en-US" sz="1200" dirty="0" err="1">
                <a:solidFill>
                  <a:schemeClr val="bg1">
                    <a:lumMod val="75000"/>
                  </a:schemeClr>
                </a:solidFill>
              </a:rPr>
              <a:t>takimata</a:t>
            </a:r>
            <a:r>
              <a:rPr lang="id-ID" sz="1200" dirty="0">
                <a:solidFill>
                  <a:schemeClr val="bg1">
                    <a:lumMod val="75000"/>
                  </a:schemeClr>
                </a:solidFill>
              </a:rPr>
              <a:t>. </a:t>
            </a:r>
            <a:r>
              <a:rPr lang="en-US" sz="1200" dirty="0" err="1">
                <a:solidFill>
                  <a:schemeClr val="bg1">
                    <a:lumMod val="75000"/>
                  </a:schemeClr>
                </a:solidFill>
              </a:rPr>
              <a:t>consetetur</a:t>
            </a:r>
            <a:r>
              <a:rPr lang="en-US" sz="1200" dirty="0">
                <a:solidFill>
                  <a:schemeClr val="bg1">
                    <a:lumMod val="75000"/>
                  </a:schemeClr>
                </a:solidFill>
              </a:rPr>
              <a:t> </a:t>
            </a:r>
            <a:r>
              <a:rPr lang="en-US" sz="1200" dirty="0" err="1">
                <a:solidFill>
                  <a:schemeClr val="bg1">
                    <a:lumMod val="75000"/>
                  </a:schemeClr>
                </a:solidFill>
              </a:rPr>
              <a:t>sadipscing</a:t>
            </a:r>
            <a:r>
              <a:rPr lang="en-US" sz="1200" dirty="0">
                <a:solidFill>
                  <a:schemeClr val="bg1">
                    <a:lumMod val="75000"/>
                  </a:schemeClr>
                </a:solidFill>
              </a:rPr>
              <a:t> </a:t>
            </a:r>
            <a:r>
              <a:rPr lang="en-US" sz="1200" dirty="0" err="1">
                <a:solidFill>
                  <a:schemeClr val="bg1">
                    <a:lumMod val="75000"/>
                  </a:schemeClr>
                </a:solidFill>
              </a:rPr>
              <a:t>elitr</a:t>
            </a:r>
            <a:r>
              <a:rPr lang="en-US" sz="1200" dirty="0">
                <a:solidFill>
                  <a:schemeClr val="bg1">
                    <a:lumMod val="75000"/>
                  </a:schemeClr>
                </a:solidFill>
              </a:rPr>
              <a:t>, </a:t>
            </a:r>
            <a:r>
              <a:rPr lang="en-US" sz="1200" dirty="0" err="1">
                <a:solidFill>
                  <a:schemeClr val="bg1">
                    <a:lumMod val="75000"/>
                  </a:schemeClr>
                </a:solidFill>
              </a:rPr>
              <a:t>sed</a:t>
            </a:r>
            <a:r>
              <a:rPr lang="en-US" sz="1200" dirty="0">
                <a:solidFill>
                  <a:schemeClr val="bg1">
                    <a:lumMod val="75000"/>
                  </a:schemeClr>
                </a:solidFill>
              </a:rPr>
              <a:t> </a:t>
            </a:r>
            <a:r>
              <a:rPr lang="en-US" sz="1200" dirty="0" err="1">
                <a:solidFill>
                  <a:schemeClr val="bg1">
                    <a:lumMod val="75000"/>
                  </a:schemeClr>
                </a:solidFill>
              </a:rPr>
              <a:t>diam</a:t>
            </a:r>
            <a:r>
              <a:rPr lang="en-US" sz="1200" dirty="0">
                <a:solidFill>
                  <a:schemeClr val="bg1">
                    <a:lumMod val="75000"/>
                  </a:schemeClr>
                </a:solidFill>
              </a:rPr>
              <a:t> </a:t>
            </a:r>
            <a:r>
              <a:rPr lang="en-US" sz="1200" dirty="0" err="1">
                <a:solidFill>
                  <a:schemeClr val="bg1">
                    <a:lumMod val="75000"/>
                  </a:schemeClr>
                </a:solidFill>
              </a:rPr>
              <a:t>nonumy</a:t>
            </a:r>
            <a:r>
              <a:rPr lang="en-US" sz="1200" dirty="0">
                <a:solidFill>
                  <a:schemeClr val="bg1">
                    <a:lumMod val="75000"/>
                  </a:schemeClr>
                </a:solidFill>
              </a:rPr>
              <a:t> </a:t>
            </a:r>
            <a:r>
              <a:rPr lang="en-US" sz="1200" dirty="0" err="1">
                <a:solidFill>
                  <a:schemeClr val="bg1">
                    <a:lumMod val="75000"/>
                  </a:schemeClr>
                </a:solidFill>
              </a:rPr>
              <a:t>eirmod</a:t>
            </a:r>
            <a:r>
              <a:rPr lang="en-US" sz="1200" dirty="0">
                <a:solidFill>
                  <a:schemeClr val="bg1">
                    <a:lumMod val="75000"/>
                  </a:schemeClr>
                </a:solidFill>
              </a:rPr>
              <a:t> </a:t>
            </a:r>
            <a:r>
              <a:rPr lang="en-US" sz="1200" dirty="0" err="1">
                <a:solidFill>
                  <a:schemeClr val="bg1">
                    <a:lumMod val="75000"/>
                  </a:schemeClr>
                </a:solidFill>
              </a:rPr>
              <a:t>tempor</a:t>
            </a:r>
            <a:r>
              <a:rPr lang="en-US" sz="1200" dirty="0">
                <a:solidFill>
                  <a:schemeClr val="bg1">
                    <a:lumMod val="75000"/>
                  </a:schemeClr>
                </a:solidFill>
              </a:rPr>
              <a:t> </a:t>
            </a:r>
            <a:r>
              <a:rPr lang="en-US" sz="1200" dirty="0" err="1">
                <a:solidFill>
                  <a:schemeClr val="bg1">
                    <a:lumMod val="75000"/>
                  </a:schemeClr>
                </a:solidFill>
              </a:rPr>
              <a:t>invidunt</a:t>
            </a:r>
            <a:r>
              <a:rPr lang="en-US" sz="1200" dirty="0">
                <a:solidFill>
                  <a:schemeClr val="bg1">
                    <a:lumMod val="75000"/>
                  </a:schemeClr>
                </a:solidFill>
              </a:rPr>
              <a:t> </a:t>
            </a:r>
            <a:r>
              <a:rPr lang="en-US" sz="1200" dirty="0" err="1">
                <a:solidFill>
                  <a:schemeClr val="bg1">
                    <a:lumMod val="75000"/>
                  </a:schemeClr>
                </a:solidFill>
              </a:rPr>
              <a:t>ut</a:t>
            </a:r>
            <a:r>
              <a:rPr lang="en-US" sz="1200" dirty="0">
                <a:solidFill>
                  <a:schemeClr val="bg1">
                    <a:lumMod val="75000"/>
                  </a:schemeClr>
                </a:solidFill>
              </a:rPr>
              <a:t> </a:t>
            </a:r>
            <a:r>
              <a:rPr lang="en-US" sz="1200" dirty="0" err="1">
                <a:solidFill>
                  <a:schemeClr val="bg1">
                    <a:lumMod val="75000"/>
                  </a:schemeClr>
                </a:solidFill>
              </a:rPr>
              <a:t>labore</a:t>
            </a:r>
            <a:r>
              <a:rPr lang="en-US" sz="1200" dirty="0">
                <a:solidFill>
                  <a:schemeClr val="bg1">
                    <a:lumMod val="75000"/>
                  </a:schemeClr>
                </a:solidFill>
              </a:rPr>
              <a:t> et </a:t>
            </a:r>
            <a:r>
              <a:rPr lang="en-US" sz="1200" dirty="0" err="1">
                <a:solidFill>
                  <a:schemeClr val="bg1">
                    <a:lumMod val="75000"/>
                  </a:schemeClr>
                </a:solidFill>
              </a:rPr>
              <a:t>dolore</a:t>
            </a:r>
            <a:r>
              <a:rPr lang="en-US" sz="1200" dirty="0">
                <a:solidFill>
                  <a:schemeClr val="bg1">
                    <a:lumMod val="75000"/>
                  </a:schemeClr>
                </a:solidFill>
              </a:rPr>
              <a:t> magna </a:t>
            </a:r>
            <a:r>
              <a:rPr lang="en-US" sz="1200" dirty="0" err="1">
                <a:solidFill>
                  <a:schemeClr val="bg1">
                    <a:lumMod val="75000"/>
                  </a:schemeClr>
                </a:solidFill>
              </a:rPr>
              <a:t>aliquyam</a:t>
            </a:r>
            <a:r>
              <a:rPr lang="en-US" sz="1200" dirty="0">
                <a:solidFill>
                  <a:schemeClr val="bg1">
                    <a:lumMod val="75000"/>
                  </a:schemeClr>
                </a:solidFill>
              </a:rPr>
              <a:t> </a:t>
            </a:r>
            <a:r>
              <a:rPr lang="en-US" sz="1200" dirty="0" err="1">
                <a:solidFill>
                  <a:schemeClr val="bg1">
                    <a:lumMod val="75000"/>
                  </a:schemeClr>
                </a:solidFill>
              </a:rPr>
              <a:t>erat</a:t>
            </a:r>
            <a:r>
              <a:rPr lang="en-US" sz="1200" dirty="0">
                <a:solidFill>
                  <a:schemeClr val="bg1">
                    <a:lumMod val="75000"/>
                  </a:schemeClr>
                </a:solidFill>
              </a:rPr>
              <a:t>, </a:t>
            </a:r>
            <a:r>
              <a:rPr lang="en-US" sz="1200" dirty="0" err="1">
                <a:solidFill>
                  <a:schemeClr val="bg1">
                    <a:lumMod val="75000"/>
                  </a:schemeClr>
                </a:solidFill>
              </a:rPr>
              <a:t>sed</a:t>
            </a:r>
            <a:r>
              <a:rPr lang="en-US" sz="1200" dirty="0">
                <a:solidFill>
                  <a:schemeClr val="bg1">
                    <a:lumMod val="75000"/>
                  </a:schemeClr>
                </a:solidFill>
              </a:rPr>
              <a:t> </a:t>
            </a:r>
            <a:r>
              <a:rPr lang="en-US" sz="1200" dirty="0" err="1">
                <a:solidFill>
                  <a:schemeClr val="bg1">
                    <a:lumMod val="75000"/>
                  </a:schemeClr>
                </a:solidFill>
              </a:rPr>
              <a:t>diam</a:t>
            </a:r>
            <a:r>
              <a:rPr lang="en-US" sz="1200" dirty="0">
                <a:solidFill>
                  <a:schemeClr val="bg1">
                    <a:lumMod val="75000"/>
                  </a:schemeClr>
                </a:solidFill>
              </a:rPr>
              <a:t> </a:t>
            </a:r>
            <a:r>
              <a:rPr lang="en-US" sz="1200" dirty="0" err="1">
                <a:solidFill>
                  <a:schemeClr val="bg1">
                    <a:lumMod val="75000"/>
                  </a:schemeClr>
                </a:solidFill>
              </a:rPr>
              <a:t>voluptua</a:t>
            </a:r>
            <a:r>
              <a:rPr lang="en-US" sz="1200" dirty="0">
                <a:solidFill>
                  <a:schemeClr val="bg1">
                    <a:lumMod val="75000"/>
                  </a:schemeClr>
                </a:solidFill>
              </a:rPr>
              <a:t>. </a:t>
            </a:r>
            <a:endParaRPr lang="id-ID" sz="1200" dirty="0">
              <a:solidFill>
                <a:schemeClr val="bg1">
                  <a:lumMod val="75000"/>
                </a:schemeClr>
              </a:solidFill>
            </a:endParaRPr>
          </a:p>
          <a:p>
            <a:pPr indent="-239178" algn="just">
              <a:lnSpc>
                <a:spcPct val="110000"/>
              </a:lnSpc>
              <a:spcBef>
                <a:spcPct val="20000"/>
              </a:spcBef>
              <a:defRPr/>
            </a:pPr>
            <a:endParaRPr lang="en-US" sz="1200" dirty="0">
              <a:solidFill>
                <a:schemeClr val="bg1">
                  <a:lumMod val="75000"/>
                </a:schemeClr>
              </a:solidFill>
            </a:endParaRPr>
          </a:p>
          <a:p>
            <a:pPr indent="-239178" algn="just">
              <a:lnSpc>
                <a:spcPct val="110000"/>
              </a:lnSpc>
              <a:spcBef>
                <a:spcPct val="20000"/>
              </a:spcBef>
              <a:defRPr/>
            </a:pPr>
            <a:r>
              <a:rPr lang="en-US" sz="1200" dirty="0">
                <a:solidFill>
                  <a:schemeClr val="bg1">
                    <a:lumMod val="75000"/>
                  </a:schemeClr>
                </a:solidFill>
              </a:rPr>
              <a:t>Stet </a:t>
            </a:r>
            <a:r>
              <a:rPr lang="en-US" sz="1200" dirty="0" err="1">
                <a:solidFill>
                  <a:schemeClr val="bg1">
                    <a:lumMod val="75000"/>
                  </a:schemeClr>
                </a:solidFill>
              </a:rPr>
              <a:t>clita</a:t>
            </a:r>
            <a:r>
              <a:rPr lang="en-US" sz="1200" dirty="0">
                <a:solidFill>
                  <a:schemeClr val="bg1">
                    <a:lumMod val="75000"/>
                  </a:schemeClr>
                </a:solidFill>
              </a:rPr>
              <a:t> </a:t>
            </a:r>
            <a:r>
              <a:rPr lang="en-US" sz="1200" dirty="0" err="1">
                <a:solidFill>
                  <a:schemeClr val="bg1">
                    <a:lumMod val="75000"/>
                  </a:schemeClr>
                </a:solidFill>
              </a:rPr>
              <a:t>kasd</a:t>
            </a:r>
            <a:r>
              <a:rPr lang="en-US" sz="1200" dirty="0">
                <a:solidFill>
                  <a:schemeClr val="bg1">
                    <a:lumMod val="75000"/>
                  </a:schemeClr>
                </a:solidFill>
              </a:rPr>
              <a:t> </a:t>
            </a:r>
            <a:r>
              <a:rPr lang="en-US" sz="1200" dirty="0" err="1">
                <a:solidFill>
                  <a:schemeClr val="bg1">
                    <a:lumMod val="75000"/>
                  </a:schemeClr>
                </a:solidFill>
              </a:rPr>
              <a:t>gubergren</a:t>
            </a:r>
            <a:r>
              <a:rPr lang="en-US" sz="1200" dirty="0">
                <a:solidFill>
                  <a:schemeClr val="bg1">
                    <a:lumMod val="75000"/>
                  </a:schemeClr>
                </a:solidFill>
              </a:rPr>
              <a:t>, no sea </a:t>
            </a:r>
            <a:r>
              <a:rPr lang="en-US" sz="1200" dirty="0" err="1">
                <a:solidFill>
                  <a:schemeClr val="bg1">
                    <a:lumMod val="75000"/>
                  </a:schemeClr>
                </a:solidFill>
              </a:rPr>
              <a:t>takimata</a:t>
            </a:r>
            <a:r>
              <a:rPr lang="en-US" sz="1200" dirty="0">
                <a:solidFill>
                  <a:schemeClr val="bg1">
                    <a:lumMod val="75000"/>
                  </a:schemeClr>
                </a:solidFill>
              </a:rPr>
              <a:t> </a:t>
            </a:r>
            <a:r>
              <a:rPr lang="en-US" sz="1200" dirty="0" err="1">
                <a:solidFill>
                  <a:schemeClr val="bg1">
                    <a:lumMod val="75000"/>
                  </a:schemeClr>
                </a:solidFill>
              </a:rPr>
              <a:t>sanctus</a:t>
            </a:r>
            <a:r>
              <a:rPr lang="en-US" sz="1200" dirty="0">
                <a:solidFill>
                  <a:schemeClr val="bg1">
                    <a:lumMod val="75000"/>
                  </a:schemeClr>
                </a:solidFill>
              </a:rPr>
              <a:t> </a:t>
            </a:r>
            <a:r>
              <a:rPr lang="en-US" sz="1200" dirty="0" err="1">
                <a:solidFill>
                  <a:schemeClr val="bg1">
                    <a:lumMod val="75000"/>
                  </a:schemeClr>
                </a:solidFill>
              </a:rPr>
              <a:t>est</a:t>
            </a:r>
            <a:r>
              <a:rPr lang="en-US" sz="1200" dirty="0">
                <a:solidFill>
                  <a:schemeClr val="bg1">
                    <a:lumMod val="75000"/>
                  </a:schemeClr>
                </a:solidFill>
              </a:rPr>
              <a:t> </a:t>
            </a:r>
            <a:r>
              <a:rPr lang="en-US" sz="1200" dirty="0" err="1">
                <a:solidFill>
                  <a:schemeClr val="bg1">
                    <a:lumMod val="75000"/>
                  </a:schemeClr>
                </a:solidFill>
              </a:rPr>
              <a:t>Lorem</a:t>
            </a:r>
            <a:r>
              <a:rPr lang="en-US" sz="1200" dirty="0">
                <a:solidFill>
                  <a:schemeClr val="bg1">
                    <a:lumMod val="75000"/>
                  </a:schemeClr>
                </a:solidFill>
              </a:rPr>
              <a:t> </a:t>
            </a:r>
            <a:r>
              <a:rPr lang="en-US" sz="1200" dirty="0" err="1">
                <a:solidFill>
                  <a:schemeClr val="bg1">
                    <a:lumMod val="75000"/>
                  </a:schemeClr>
                </a:solidFill>
              </a:rPr>
              <a:t>ipsum</a:t>
            </a:r>
            <a:r>
              <a:rPr lang="en-US" sz="1200" dirty="0">
                <a:solidFill>
                  <a:schemeClr val="bg1">
                    <a:lumMod val="75000"/>
                  </a:schemeClr>
                </a:solidFill>
              </a:rPr>
              <a:t> dolor sit </a:t>
            </a:r>
            <a:r>
              <a:rPr lang="en-US" sz="1200" dirty="0" err="1">
                <a:solidFill>
                  <a:schemeClr val="bg1">
                    <a:lumMod val="75000"/>
                  </a:schemeClr>
                </a:solidFill>
              </a:rPr>
              <a:t>amet</a:t>
            </a:r>
            <a:r>
              <a:rPr lang="en-US" sz="1200" dirty="0">
                <a:solidFill>
                  <a:schemeClr val="bg1">
                    <a:lumMod val="75000"/>
                  </a:schemeClr>
                </a:solidFill>
              </a:rPr>
              <a:t>. </a:t>
            </a:r>
            <a:r>
              <a:rPr lang="en-US" sz="1200" dirty="0" err="1">
                <a:solidFill>
                  <a:schemeClr val="bg1">
                    <a:lumMod val="75000"/>
                  </a:schemeClr>
                </a:solidFill>
              </a:rPr>
              <a:t>Lorem</a:t>
            </a:r>
            <a:r>
              <a:rPr lang="en-US" sz="1200" dirty="0">
                <a:solidFill>
                  <a:schemeClr val="bg1">
                    <a:lumMod val="75000"/>
                  </a:schemeClr>
                </a:solidFill>
              </a:rPr>
              <a:t> </a:t>
            </a:r>
            <a:r>
              <a:rPr lang="en-US" sz="1200" dirty="0" err="1">
                <a:solidFill>
                  <a:schemeClr val="bg1">
                    <a:lumMod val="75000"/>
                  </a:schemeClr>
                </a:solidFill>
              </a:rPr>
              <a:t>ipsum</a:t>
            </a:r>
            <a:r>
              <a:rPr lang="en-US" sz="1200" dirty="0">
                <a:solidFill>
                  <a:schemeClr val="bg1">
                    <a:lumMod val="75000"/>
                  </a:schemeClr>
                </a:solidFill>
              </a:rPr>
              <a:t> dolor sit </a:t>
            </a:r>
            <a:r>
              <a:rPr lang="en-US" sz="1200" dirty="0" err="1">
                <a:solidFill>
                  <a:schemeClr val="bg1">
                    <a:lumMod val="75000"/>
                  </a:schemeClr>
                </a:solidFill>
              </a:rPr>
              <a:t>amet</a:t>
            </a:r>
            <a:r>
              <a:rPr lang="en-US" sz="1200" dirty="0">
                <a:solidFill>
                  <a:schemeClr val="bg1">
                    <a:lumMod val="75000"/>
                  </a:schemeClr>
                </a:solidFill>
              </a:rPr>
              <a:t>, </a:t>
            </a:r>
            <a:r>
              <a:rPr lang="en-US" sz="1200" dirty="0" err="1">
                <a:solidFill>
                  <a:schemeClr val="bg1">
                    <a:lumMod val="75000"/>
                  </a:schemeClr>
                </a:solidFill>
              </a:rPr>
              <a:t>consetetur</a:t>
            </a:r>
            <a:r>
              <a:rPr lang="en-US" sz="1200" dirty="0">
                <a:solidFill>
                  <a:schemeClr val="bg1">
                    <a:lumMod val="75000"/>
                  </a:schemeClr>
                </a:solidFill>
              </a:rPr>
              <a:t> </a:t>
            </a:r>
            <a:r>
              <a:rPr lang="en-US" sz="1200" dirty="0" err="1">
                <a:solidFill>
                  <a:schemeClr val="bg1">
                    <a:lumMod val="75000"/>
                  </a:schemeClr>
                </a:solidFill>
              </a:rPr>
              <a:t>sadipscing</a:t>
            </a:r>
            <a:r>
              <a:rPr lang="en-US" sz="1200" dirty="0">
                <a:solidFill>
                  <a:schemeClr val="bg1">
                    <a:lumMod val="75000"/>
                  </a:schemeClr>
                </a:solidFill>
              </a:rPr>
              <a:t> </a:t>
            </a:r>
            <a:r>
              <a:rPr lang="en-US" sz="1200" dirty="0" err="1">
                <a:solidFill>
                  <a:schemeClr val="bg1">
                    <a:lumMod val="75000"/>
                  </a:schemeClr>
                </a:solidFill>
              </a:rPr>
              <a:t>elitr</a:t>
            </a:r>
            <a:r>
              <a:rPr lang="en-US" sz="1200" dirty="0">
                <a:solidFill>
                  <a:schemeClr val="bg1">
                    <a:lumMod val="75000"/>
                  </a:schemeClr>
                </a:solidFill>
              </a:rPr>
              <a:t>, </a:t>
            </a:r>
            <a:r>
              <a:rPr lang="en-US" sz="1200" dirty="0" err="1">
                <a:solidFill>
                  <a:schemeClr val="bg1">
                    <a:lumMod val="75000"/>
                  </a:schemeClr>
                </a:solidFill>
              </a:rPr>
              <a:t>sed</a:t>
            </a:r>
            <a:r>
              <a:rPr lang="en-US" sz="1200" dirty="0">
                <a:solidFill>
                  <a:schemeClr val="bg1">
                    <a:lumMod val="75000"/>
                  </a:schemeClr>
                </a:solidFill>
              </a:rPr>
              <a:t> </a:t>
            </a:r>
            <a:r>
              <a:rPr lang="en-US" sz="1200" dirty="0" err="1">
                <a:solidFill>
                  <a:schemeClr val="bg1">
                    <a:lumMod val="75000"/>
                  </a:schemeClr>
                </a:solidFill>
              </a:rPr>
              <a:t>diam</a:t>
            </a:r>
            <a:r>
              <a:rPr lang="en-US" sz="1200" dirty="0">
                <a:solidFill>
                  <a:schemeClr val="bg1">
                    <a:lumMod val="75000"/>
                  </a:schemeClr>
                </a:solidFill>
              </a:rPr>
              <a:t> </a:t>
            </a:r>
            <a:r>
              <a:rPr lang="en-US" sz="1200" dirty="0" err="1">
                <a:solidFill>
                  <a:schemeClr val="bg1">
                    <a:lumMod val="75000"/>
                  </a:schemeClr>
                </a:solidFill>
              </a:rPr>
              <a:t>nonumy</a:t>
            </a:r>
            <a:r>
              <a:rPr lang="en-US" sz="1200" dirty="0">
                <a:solidFill>
                  <a:schemeClr val="bg1">
                    <a:lumMod val="75000"/>
                  </a:schemeClr>
                </a:solidFill>
              </a:rPr>
              <a:t> </a:t>
            </a:r>
            <a:r>
              <a:rPr lang="en-US" sz="1200" dirty="0" err="1">
                <a:solidFill>
                  <a:schemeClr val="bg1">
                    <a:lumMod val="75000"/>
                  </a:schemeClr>
                </a:solidFill>
              </a:rPr>
              <a:t>eirmod</a:t>
            </a:r>
            <a:r>
              <a:rPr lang="en-US" sz="1200" dirty="0">
                <a:solidFill>
                  <a:schemeClr val="bg1">
                    <a:lumMod val="75000"/>
                  </a:schemeClr>
                </a:solidFill>
              </a:rPr>
              <a:t> </a:t>
            </a:r>
            <a:r>
              <a:rPr lang="en-US" sz="1200" dirty="0" err="1">
                <a:solidFill>
                  <a:schemeClr val="bg1">
                    <a:lumMod val="75000"/>
                  </a:schemeClr>
                </a:solidFill>
              </a:rPr>
              <a:t>tempor</a:t>
            </a:r>
            <a:r>
              <a:rPr lang="en-US" sz="1200" dirty="0">
                <a:solidFill>
                  <a:schemeClr val="bg1">
                    <a:lumMod val="75000"/>
                  </a:schemeClr>
                </a:solidFill>
              </a:rPr>
              <a:t> </a:t>
            </a:r>
            <a:r>
              <a:rPr lang="en-US" sz="1200" dirty="0" err="1">
                <a:solidFill>
                  <a:schemeClr val="bg1">
                    <a:lumMod val="75000"/>
                  </a:schemeClr>
                </a:solidFill>
              </a:rPr>
              <a:t>invidunt</a:t>
            </a:r>
            <a:r>
              <a:rPr lang="en-US" sz="1200" dirty="0">
                <a:solidFill>
                  <a:schemeClr val="bg1">
                    <a:lumMod val="75000"/>
                  </a:schemeClr>
                </a:solidFill>
              </a:rPr>
              <a:t> </a:t>
            </a:r>
            <a:r>
              <a:rPr lang="en-US" sz="1200" dirty="0" err="1">
                <a:solidFill>
                  <a:schemeClr val="bg1">
                    <a:lumMod val="75000"/>
                  </a:schemeClr>
                </a:solidFill>
              </a:rPr>
              <a:t>ut</a:t>
            </a:r>
            <a:r>
              <a:rPr lang="en-US" sz="1200" dirty="0">
                <a:solidFill>
                  <a:schemeClr val="bg1">
                    <a:lumMod val="75000"/>
                  </a:schemeClr>
                </a:solidFill>
              </a:rPr>
              <a:t> </a:t>
            </a:r>
            <a:r>
              <a:rPr lang="en-US" sz="1200" dirty="0" err="1">
                <a:solidFill>
                  <a:schemeClr val="bg1">
                    <a:lumMod val="75000"/>
                  </a:schemeClr>
                </a:solidFill>
              </a:rPr>
              <a:t>labore</a:t>
            </a:r>
            <a:r>
              <a:rPr lang="en-US" sz="1200" dirty="0">
                <a:solidFill>
                  <a:schemeClr val="bg1">
                    <a:lumMod val="75000"/>
                  </a:schemeClr>
                </a:solidFill>
              </a:rPr>
              <a:t> et </a:t>
            </a:r>
            <a:r>
              <a:rPr lang="en-US" sz="1200" dirty="0" err="1">
                <a:solidFill>
                  <a:schemeClr val="bg1">
                    <a:lumMod val="75000"/>
                  </a:schemeClr>
                </a:solidFill>
              </a:rPr>
              <a:t>dolore</a:t>
            </a:r>
            <a:r>
              <a:rPr lang="en-US" sz="1200" dirty="0">
                <a:solidFill>
                  <a:schemeClr val="bg1">
                    <a:lumMod val="75000"/>
                  </a:schemeClr>
                </a:solidFill>
              </a:rPr>
              <a:t> </a:t>
            </a:r>
            <a:r>
              <a:rPr lang="en-US" sz="1200" dirty="0" err="1">
                <a:solidFill>
                  <a:schemeClr val="bg1">
                    <a:lumMod val="75000"/>
                  </a:schemeClr>
                </a:solidFill>
              </a:rPr>
              <a:t>dolores</a:t>
            </a:r>
            <a:r>
              <a:rPr lang="en-US" sz="1200" dirty="0">
                <a:solidFill>
                  <a:schemeClr val="bg1">
                    <a:lumMod val="75000"/>
                  </a:schemeClr>
                </a:solidFill>
              </a:rPr>
              <a:t> et ea </a:t>
            </a:r>
            <a:r>
              <a:rPr lang="en-US" sz="1200" dirty="0" err="1">
                <a:solidFill>
                  <a:schemeClr val="bg1">
                    <a:lumMod val="75000"/>
                  </a:schemeClr>
                </a:solidFill>
              </a:rPr>
              <a:t>rebum</a:t>
            </a:r>
            <a:r>
              <a:rPr lang="en-US" sz="1200" dirty="0">
                <a:solidFill>
                  <a:schemeClr val="bg1">
                    <a:lumMod val="75000"/>
                  </a:schemeClr>
                </a:solidFill>
              </a:rPr>
              <a:t>. Stet </a:t>
            </a:r>
            <a:r>
              <a:rPr lang="en-US" sz="1200" dirty="0" err="1">
                <a:solidFill>
                  <a:schemeClr val="bg1">
                    <a:lumMod val="75000"/>
                  </a:schemeClr>
                </a:solidFill>
              </a:rPr>
              <a:t>clita</a:t>
            </a:r>
            <a:r>
              <a:rPr lang="en-US" sz="1200" dirty="0">
                <a:solidFill>
                  <a:schemeClr val="bg1">
                    <a:lumMod val="75000"/>
                  </a:schemeClr>
                </a:solidFill>
              </a:rPr>
              <a:t> </a:t>
            </a:r>
            <a:r>
              <a:rPr lang="en-US" sz="1200" dirty="0" err="1">
                <a:solidFill>
                  <a:schemeClr val="bg1">
                    <a:lumMod val="75000"/>
                  </a:schemeClr>
                </a:solidFill>
              </a:rPr>
              <a:t>kasd</a:t>
            </a:r>
            <a:r>
              <a:rPr lang="en-US" sz="1200" dirty="0">
                <a:solidFill>
                  <a:schemeClr val="bg1">
                    <a:lumMod val="75000"/>
                  </a:schemeClr>
                </a:solidFill>
              </a:rPr>
              <a:t> </a:t>
            </a:r>
            <a:r>
              <a:rPr lang="en-US" sz="1200" dirty="0" err="1">
                <a:solidFill>
                  <a:schemeClr val="bg1">
                    <a:lumMod val="75000"/>
                  </a:schemeClr>
                </a:solidFill>
              </a:rPr>
              <a:t>gubergren</a:t>
            </a:r>
            <a:r>
              <a:rPr lang="en-US" sz="1200" dirty="0">
                <a:solidFill>
                  <a:schemeClr val="bg1">
                    <a:lumMod val="75000"/>
                  </a:schemeClr>
                </a:solidFill>
              </a:rPr>
              <a:t>, no sea </a:t>
            </a:r>
            <a:r>
              <a:rPr lang="en-US" sz="1200" dirty="0" err="1">
                <a:solidFill>
                  <a:schemeClr val="bg1">
                    <a:lumMod val="75000"/>
                  </a:schemeClr>
                </a:solidFill>
              </a:rPr>
              <a:t>takimata</a:t>
            </a:r>
            <a:r>
              <a:rPr lang="id-ID" sz="1200" dirty="0">
                <a:solidFill>
                  <a:schemeClr val="bg1">
                    <a:lumMod val="75000"/>
                  </a:schemeClr>
                </a:solidFill>
              </a:rPr>
              <a:t>. </a:t>
            </a:r>
            <a:r>
              <a:rPr lang="en-US" sz="1200" dirty="0" err="1">
                <a:solidFill>
                  <a:schemeClr val="bg1">
                    <a:lumMod val="75000"/>
                  </a:schemeClr>
                </a:solidFill>
              </a:rPr>
              <a:t>consetetur</a:t>
            </a:r>
            <a:r>
              <a:rPr lang="en-US" sz="1200" dirty="0">
                <a:solidFill>
                  <a:schemeClr val="bg1">
                    <a:lumMod val="75000"/>
                  </a:schemeClr>
                </a:solidFill>
              </a:rPr>
              <a:t> </a:t>
            </a:r>
            <a:r>
              <a:rPr lang="en-US" sz="1200" dirty="0" err="1">
                <a:solidFill>
                  <a:schemeClr val="bg1">
                    <a:lumMod val="75000"/>
                  </a:schemeClr>
                </a:solidFill>
              </a:rPr>
              <a:t>sadipscing</a:t>
            </a:r>
            <a:r>
              <a:rPr lang="en-US" sz="1200" dirty="0">
                <a:solidFill>
                  <a:schemeClr val="bg1">
                    <a:lumMod val="75000"/>
                  </a:schemeClr>
                </a:solidFill>
              </a:rPr>
              <a:t> </a:t>
            </a:r>
            <a:r>
              <a:rPr lang="en-US" sz="1200" dirty="0" err="1">
                <a:solidFill>
                  <a:schemeClr val="bg1">
                    <a:lumMod val="75000"/>
                  </a:schemeClr>
                </a:solidFill>
              </a:rPr>
              <a:t>elitr</a:t>
            </a:r>
            <a:r>
              <a:rPr lang="en-US" sz="1200" dirty="0">
                <a:solidFill>
                  <a:schemeClr val="bg1">
                    <a:lumMod val="75000"/>
                  </a:schemeClr>
                </a:solidFill>
              </a:rPr>
              <a:t>, </a:t>
            </a:r>
            <a:r>
              <a:rPr lang="en-US" sz="1200" dirty="0" err="1">
                <a:solidFill>
                  <a:schemeClr val="bg1">
                    <a:lumMod val="75000"/>
                  </a:schemeClr>
                </a:solidFill>
              </a:rPr>
              <a:t>sed</a:t>
            </a:r>
            <a:r>
              <a:rPr lang="en-US" sz="1200" dirty="0">
                <a:solidFill>
                  <a:schemeClr val="bg1">
                    <a:lumMod val="75000"/>
                  </a:schemeClr>
                </a:solidFill>
              </a:rPr>
              <a:t> </a:t>
            </a:r>
            <a:r>
              <a:rPr lang="en-US" sz="1200" dirty="0" err="1">
                <a:solidFill>
                  <a:schemeClr val="bg1">
                    <a:lumMod val="75000"/>
                  </a:schemeClr>
                </a:solidFill>
              </a:rPr>
              <a:t>diam</a:t>
            </a:r>
            <a:r>
              <a:rPr lang="en-US" sz="1200" dirty="0">
                <a:solidFill>
                  <a:schemeClr val="bg1">
                    <a:lumMod val="75000"/>
                  </a:schemeClr>
                </a:solidFill>
              </a:rPr>
              <a:t> </a:t>
            </a:r>
            <a:r>
              <a:rPr lang="en-US" sz="1200" dirty="0" err="1">
                <a:solidFill>
                  <a:schemeClr val="bg1">
                    <a:lumMod val="75000"/>
                  </a:schemeClr>
                </a:solidFill>
              </a:rPr>
              <a:t>nonumy</a:t>
            </a:r>
            <a:r>
              <a:rPr lang="en-US" sz="1200" dirty="0">
                <a:solidFill>
                  <a:schemeClr val="bg1">
                    <a:lumMod val="75000"/>
                  </a:schemeClr>
                </a:solidFill>
              </a:rPr>
              <a:t> </a:t>
            </a:r>
            <a:r>
              <a:rPr lang="en-US" sz="1200" dirty="0" err="1">
                <a:solidFill>
                  <a:schemeClr val="bg1">
                    <a:lumMod val="75000"/>
                  </a:schemeClr>
                </a:solidFill>
              </a:rPr>
              <a:t>eirmod</a:t>
            </a:r>
            <a:r>
              <a:rPr lang="en-US" sz="1200" dirty="0">
                <a:solidFill>
                  <a:schemeClr val="bg1">
                    <a:lumMod val="75000"/>
                  </a:schemeClr>
                </a:solidFill>
              </a:rPr>
              <a:t> </a:t>
            </a:r>
            <a:r>
              <a:rPr lang="en-US" sz="1200" dirty="0" err="1">
                <a:solidFill>
                  <a:schemeClr val="bg1">
                    <a:lumMod val="75000"/>
                  </a:schemeClr>
                </a:solidFill>
              </a:rPr>
              <a:t>tempor</a:t>
            </a:r>
            <a:r>
              <a:rPr lang="en-US" sz="1200" dirty="0">
                <a:solidFill>
                  <a:schemeClr val="bg1">
                    <a:lumMod val="75000"/>
                  </a:schemeClr>
                </a:solidFill>
              </a:rPr>
              <a:t> </a:t>
            </a:r>
            <a:r>
              <a:rPr lang="en-US" sz="1200" dirty="0" err="1">
                <a:solidFill>
                  <a:schemeClr val="bg1">
                    <a:lumMod val="75000"/>
                  </a:schemeClr>
                </a:solidFill>
              </a:rPr>
              <a:t>invidunt</a:t>
            </a:r>
            <a:r>
              <a:rPr lang="en-US" sz="1200" dirty="0">
                <a:solidFill>
                  <a:schemeClr val="bg1">
                    <a:lumMod val="75000"/>
                  </a:schemeClr>
                </a:solidFill>
              </a:rPr>
              <a:t> </a:t>
            </a:r>
            <a:r>
              <a:rPr lang="en-US" sz="1200" dirty="0" err="1">
                <a:solidFill>
                  <a:schemeClr val="bg1">
                    <a:lumMod val="75000"/>
                  </a:schemeClr>
                </a:solidFill>
              </a:rPr>
              <a:t>ut</a:t>
            </a:r>
            <a:r>
              <a:rPr lang="en-US" sz="1200" dirty="0">
                <a:solidFill>
                  <a:schemeClr val="bg1">
                    <a:lumMod val="75000"/>
                  </a:schemeClr>
                </a:solidFill>
              </a:rPr>
              <a:t> </a:t>
            </a:r>
            <a:r>
              <a:rPr lang="en-US" sz="1200" dirty="0" err="1">
                <a:solidFill>
                  <a:schemeClr val="bg1">
                    <a:lumMod val="75000"/>
                  </a:schemeClr>
                </a:solidFill>
              </a:rPr>
              <a:t>labore</a:t>
            </a:r>
            <a:r>
              <a:rPr lang="en-US" sz="1200" dirty="0">
                <a:solidFill>
                  <a:schemeClr val="bg1">
                    <a:lumMod val="75000"/>
                  </a:schemeClr>
                </a:solidFill>
              </a:rPr>
              <a:t> et </a:t>
            </a:r>
            <a:r>
              <a:rPr lang="en-US" sz="1200" dirty="0" err="1">
                <a:solidFill>
                  <a:schemeClr val="bg1">
                    <a:lumMod val="75000"/>
                  </a:schemeClr>
                </a:solidFill>
              </a:rPr>
              <a:t>dolore</a:t>
            </a:r>
            <a:r>
              <a:rPr lang="en-US" sz="1200" dirty="0">
                <a:solidFill>
                  <a:schemeClr val="bg1">
                    <a:lumMod val="75000"/>
                  </a:schemeClr>
                </a:solidFill>
              </a:rPr>
              <a:t> magna </a:t>
            </a:r>
            <a:r>
              <a:rPr lang="en-US" sz="1200" dirty="0" err="1">
                <a:solidFill>
                  <a:schemeClr val="bg1">
                    <a:lumMod val="75000"/>
                  </a:schemeClr>
                </a:solidFill>
              </a:rPr>
              <a:t>aliquyam</a:t>
            </a:r>
            <a:r>
              <a:rPr lang="en-US" sz="1200" dirty="0">
                <a:solidFill>
                  <a:schemeClr val="bg1">
                    <a:lumMod val="75000"/>
                  </a:schemeClr>
                </a:solidFill>
              </a:rPr>
              <a:t> </a:t>
            </a:r>
            <a:r>
              <a:rPr lang="en-US" sz="1200" dirty="0" err="1">
                <a:solidFill>
                  <a:schemeClr val="bg1">
                    <a:lumMod val="75000"/>
                  </a:schemeClr>
                </a:solidFill>
              </a:rPr>
              <a:t>erat</a:t>
            </a:r>
            <a:r>
              <a:rPr lang="en-US" sz="1200" dirty="0">
                <a:solidFill>
                  <a:schemeClr val="bg1">
                    <a:lumMod val="75000"/>
                  </a:schemeClr>
                </a:solidFill>
              </a:rPr>
              <a:t>, </a:t>
            </a:r>
            <a:r>
              <a:rPr lang="en-US" sz="1200" dirty="0" err="1">
                <a:solidFill>
                  <a:schemeClr val="bg1">
                    <a:lumMod val="75000"/>
                  </a:schemeClr>
                </a:solidFill>
              </a:rPr>
              <a:t>sed</a:t>
            </a:r>
            <a:r>
              <a:rPr lang="en-US" sz="1200" dirty="0">
                <a:solidFill>
                  <a:schemeClr val="bg1">
                    <a:lumMod val="75000"/>
                  </a:schemeClr>
                </a:solidFill>
              </a:rPr>
              <a:t> </a:t>
            </a:r>
            <a:r>
              <a:rPr lang="en-US" sz="1200" dirty="0" err="1">
                <a:solidFill>
                  <a:schemeClr val="bg1">
                    <a:lumMod val="75000"/>
                  </a:schemeClr>
                </a:solidFill>
              </a:rPr>
              <a:t>diam</a:t>
            </a:r>
            <a:r>
              <a:rPr lang="en-US" sz="1200" dirty="0">
                <a:solidFill>
                  <a:schemeClr val="bg1">
                    <a:lumMod val="75000"/>
                  </a:schemeClr>
                </a:solidFill>
              </a:rPr>
              <a:t> </a:t>
            </a:r>
            <a:r>
              <a:rPr lang="en-US" sz="1200" dirty="0" err="1">
                <a:solidFill>
                  <a:schemeClr val="bg1">
                    <a:lumMod val="75000"/>
                  </a:schemeClr>
                </a:solidFill>
              </a:rPr>
              <a:t>voluptua</a:t>
            </a:r>
            <a:r>
              <a:rPr lang="en-US" sz="1200" dirty="0">
                <a:solidFill>
                  <a:schemeClr val="bg1">
                    <a:lumMod val="75000"/>
                  </a:schemeClr>
                </a:solidFill>
              </a:rPr>
              <a:t>. </a:t>
            </a:r>
          </a:p>
          <a:p>
            <a:pPr indent="-239178" algn="just">
              <a:lnSpc>
                <a:spcPct val="110000"/>
              </a:lnSpc>
              <a:spcBef>
                <a:spcPct val="20000"/>
              </a:spcBef>
              <a:defRPr/>
            </a:pPr>
            <a:endParaRPr lang="id-ID" sz="1200" dirty="0" smtClean="0">
              <a:solidFill>
                <a:schemeClr val="tx1">
                  <a:tint val="75000"/>
                </a:schemeClr>
              </a:solidFill>
            </a:endParaRPr>
          </a:p>
          <a:p>
            <a:pPr indent="-239178" algn="just">
              <a:lnSpc>
                <a:spcPct val="110000"/>
              </a:lnSpc>
              <a:spcBef>
                <a:spcPct val="20000"/>
              </a:spcBef>
              <a:defRPr/>
            </a:pPr>
            <a:endParaRPr lang="id-ID" sz="1200" dirty="0" smtClean="0">
              <a:solidFill>
                <a:schemeClr val="tx1">
                  <a:tint val="75000"/>
                </a:schemeClr>
              </a:solidFill>
            </a:endParaRPr>
          </a:p>
          <a:p>
            <a:pPr indent="-239178" algn="just">
              <a:lnSpc>
                <a:spcPct val="110000"/>
              </a:lnSpc>
              <a:spcBef>
                <a:spcPct val="20000"/>
              </a:spcBef>
              <a:defRPr/>
            </a:pPr>
            <a:r>
              <a:rPr lang="en-US" sz="1200" dirty="0">
                <a:solidFill>
                  <a:schemeClr val="bg1">
                    <a:lumMod val="75000"/>
                  </a:schemeClr>
                </a:solidFill>
              </a:rPr>
              <a:t>Stet </a:t>
            </a:r>
            <a:r>
              <a:rPr lang="en-US" sz="1200" dirty="0" err="1">
                <a:solidFill>
                  <a:schemeClr val="bg1">
                    <a:lumMod val="75000"/>
                  </a:schemeClr>
                </a:solidFill>
              </a:rPr>
              <a:t>clita</a:t>
            </a:r>
            <a:r>
              <a:rPr lang="en-US" sz="1200" dirty="0">
                <a:solidFill>
                  <a:schemeClr val="bg1">
                    <a:lumMod val="75000"/>
                  </a:schemeClr>
                </a:solidFill>
              </a:rPr>
              <a:t> </a:t>
            </a:r>
            <a:r>
              <a:rPr lang="en-US" sz="1200" dirty="0" err="1">
                <a:solidFill>
                  <a:schemeClr val="bg1">
                    <a:lumMod val="75000"/>
                  </a:schemeClr>
                </a:solidFill>
              </a:rPr>
              <a:t>kasd</a:t>
            </a:r>
            <a:r>
              <a:rPr lang="en-US" sz="1200" dirty="0">
                <a:solidFill>
                  <a:schemeClr val="bg1">
                    <a:lumMod val="75000"/>
                  </a:schemeClr>
                </a:solidFill>
              </a:rPr>
              <a:t> </a:t>
            </a:r>
            <a:r>
              <a:rPr lang="en-US" sz="1200" dirty="0" err="1">
                <a:solidFill>
                  <a:schemeClr val="bg1">
                    <a:lumMod val="75000"/>
                  </a:schemeClr>
                </a:solidFill>
              </a:rPr>
              <a:t>gubergren</a:t>
            </a:r>
            <a:r>
              <a:rPr lang="en-US" sz="1200" dirty="0">
                <a:solidFill>
                  <a:schemeClr val="bg1">
                    <a:lumMod val="75000"/>
                  </a:schemeClr>
                </a:solidFill>
              </a:rPr>
              <a:t>, no sea </a:t>
            </a:r>
            <a:r>
              <a:rPr lang="en-US" sz="1200" dirty="0" err="1">
                <a:solidFill>
                  <a:schemeClr val="bg1">
                    <a:lumMod val="75000"/>
                  </a:schemeClr>
                </a:solidFill>
              </a:rPr>
              <a:t>takimata</a:t>
            </a:r>
            <a:r>
              <a:rPr lang="en-US" sz="1200" dirty="0">
                <a:solidFill>
                  <a:schemeClr val="bg1">
                    <a:lumMod val="75000"/>
                  </a:schemeClr>
                </a:solidFill>
              </a:rPr>
              <a:t> </a:t>
            </a:r>
            <a:r>
              <a:rPr lang="en-US" sz="1200" dirty="0" err="1">
                <a:solidFill>
                  <a:schemeClr val="bg1">
                    <a:lumMod val="75000"/>
                  </a:schemeClr>
                </a:solidFill>
              </a:rPr>
              <a:t>sanctus</a:t>
            </a:r>
            <a:r>
              <a:rPr lang="en-US" sz="1200" dirty="0">
                <a:solidFill>
                  <a:schemeClr val="bg1">
                    <a:lumMod val="75000"/>
                  </a:schemeClr>
                </a:solidFill>
              </a:rPr>
              <a:t> </a:t>
            </a:r>
            <a:r>
              <a:rPr lang="en-US" sz="1200" dirty="0" err="1">
                <a:solidFill>
                  <a:schemeClr val="bg1">
                    <a:lumMod val="75000"/>
                  </a:schemeClr>
                </a:solidFill>
              </a:rPr>
              <a:t>est</a:t>
            </a:r>
            <a:r>
              <a:rPr lang="en-US" sz="1200" dirty="0">
                <a:solidFill>
                  <a:schemeClr val="bg1">
                    <a:lumMod val="75000"/>
                  </a:schemeClr>
                </a:solidFill>
              </a:rPr>
              <a:t> </a:t>
            </a:r>
            <a:r>
              <a:rPr lang="en-US" sz="1200" dirty="0" err="1">
                <a:solidFill>
                  <a:schemeClr val="bg1">
                    <a:lumMod val="75000"/>
                  </a:schemeClr>
                </a:solidFill>
              </a:rPr>
              <a:t>Lorem</a:t>
            </a:r>
            <a:r>
              <a:rPr lang="en-US" sz="1200" dirty="0">
                <a:solidFill>
                  <a:schemeClr val="bg1">
                    <a:lumMod val="75000"/>
                  </a:schemeClr>
                </a:solidFill>
              </a:rPr>
              <a:t> </a:t>
            </a:r>
            <a:r>
              <a:rPr lang="en-US" sz="1200" dirty="0" err="1">
                <a:solidFill>
                  <a:schemeClr val="bg1">
                    <a:lumMod val="75000"/>
                  </a:schemeClr>
                </a:solidFill>
              </a:rPr>
              <a:t>ipsum</a:t>
            </a:r>
            <a:r>
              <a:rPr lang="en-US" sz="1200" dirty="0">
                <a:solidFill>
                  <a:schemeClr val="bg1">
                    <a:lumMod val="75000"/>
                  </a:schemeClr>
                </a:solidFill>
              </a:rPr>
              <a:t> dolor sit </a:t>
            </a:r>
            <a:r>
              <a:rPr lang="en-US" sz="1200" dirty="0" err="1">
                <a:solidFill>
                  <a:schemeClr val="bg1">
                    <a:lumMod val="75000"/>
                  </a:schemeClr>
                </a:solidFill>
              </a:rPr>
              <a:t>amet</a:t>
            </a:r>
            <a:r>
              <a:rPr lang="en-US" sz="1200" dirty="0">
                <a:solidFill>
                  <a:schemeClr val="bg1">
                    <a:lumMod val="75000"/>
                  </a:schemeClr>
                </a:solidFill>
              </a:rPr>
              <a:t>. </a:t>
            </a:r>
            <a:r>
              <a:rPr lang="en-US" sz="1200" dirty="0" err="1">
                <a:solidFill>
                  <a:schemeClr val="bg1">
                    <a:lumMod val="75000"/>
                  </a:schemeClr>
                </a:solidFill>
              </a:rPr>
              <a:t>Lorem</a:t>
            </a:r>
            <a:r>
              <a:rPr lang="en-US" sz="1200" dirty="0">
                <a:solidFill>
                  <a:schemeClr val="bg1">
                    <a:lumMod val="75000"/>
                  </a:schemeClr>
                </a:solidFill>
              </a:rPr>
              <a:t> </a:t>
            </a:r>
            <a:r>
              <a:rPr lang="en-US" sz="1200" dirty="0" err="1">
                <a:solidFill>
                  <a:schemeClr val="bg1">
                    <a:lumMod val="75000"/>
                  </a:schemeClr>
                </a:solidFill>
              </a:rPr>
              <a:t>ipsum</a:t>
            </a:r>
            <a:r>
              <a:rPr lang="en-US" sz="1200" dirty="0">
                <a:solidFill>
                  <a:schemeClr val="bg1">
                    <a:lumMod val="75000"/>
                  </a:schemeClr>
                </a:solidFill>
              </a:rPr>
              <a:t> dolor sit </a:t>
            </a:r>
            <a:r>
              <a:rPr lang="en-US" sz="1200" dirty="0" err="1">
                <a:solidFill>
                  <a:schemeClr val="bg1">
                    <a:lumMod val="75000"/>
                  </a:schemeClr>
                </a:solidFill>
              </a:rPr>
              <a:t>amet</a:t>
            </a:r>
            <a:r>
              <a:rPr lang="en-US" sz="1200" dirty="0">
                <a:solidFill>
                  <a:schemeClr val="bg1">
                    <a:lumMod val="75000"/>
                  </a:schemeClr>
                </a:solidFill>
              </a:rPr>
              <a:t>, </a:t>
            </a:r>
            <a:r>
              <a:rPr lang="en-US" sz="1200" dirty="0" err="1">
                <a:solidFill>
                  <a:schemeClr val="bg1">
                    <a:lumMod val="75000"/>
                  </a:schemeClr>
                </a:solidFill>
              </a:rPr>
              <a:t>consetetur</a:t>
            </a:r>
            <a:r>
              <a:rPr lang="en-US" sz="1200" dirty="0">
                <a:solidFill>
                  <a:schemeClr val="bg1">
                    <a:lumMod val="75000"/>
                  </a:schemeClr>
                </a:solidFill>
              </a:rPr>
              <a:t> </a:t>
            </a:r>
            <a:r>
              <a:rPr lang="en-US" sz="1200" dirty="0" err="1">
                <a:solidFill>
                  <a:schemeClr val="bg1">
                    <a:lumMod val="75000"/>
                  </a:schemeClr>
                </a:solidFill>
              </a:rPr>
              <a:t>sadipscing</a:t>
            </a:r>
            <a:r>
              <a:rPr lang="en-US" sz="1200" dirty="0">
                <a:solidFill>
                  <a:schemeClr val="bg1">
                    <a:lumMod val="75000"/>
                  </a:schemeClr>
                </a:solidFill>
              </a:rPr>
              <a:t> </a:t>
            </a:r>
            <a:r>
              <a:rPr lang="en-US" sz="1200" dirty="0" err="1">
                <a:solidFill>
                  <a:schemeClr val="bg1">
                    <a:lumMod val="75000"/>
                  </a:schemeClr>
                </a:solidFill>
              </a:rPr>
              <a:t>elitr</a:t>
            </a:r>
            <a:r>
              <a:rPr lang="en-US" sz="1200" dirty="0">
                <a:solidFill>
                  <a:schemeClr val="bg1">
                    <a:lumMod val="75000"/>
                  </a:schemeClr>
                </a:solidFill>
              </a:rPr>
              <a:t>, </a:t>
            </a:r>
            <a:r>
              <a:rPr lang="en-US" sz="1200" dirty="0" err="1">
                <a:solidFill>
                  <a:schemeClr val="bg1">
                    <a:lumMod val="75000"/>
                  </a:schemeClr>
                </a:solidFill>
              </a:rPr>
              <a:t>sed</a:t>
            </a:r>
            <a:r>
              <a:rPr lang="en-US" sz="1200" dirty="0">
                <a:solidFill>
                  <a:schemeClr val="bg1">
                    <a:lumMod val="75000"/>
                  </a:schemeClr>
                </a:solidFill>
              </a:rPr>
              <a:t> </a:t>
            </a:r>
            <a:r>
              <a:rPr lang="en-US" sz="1200" dirty="0" err="1">
                <a:solidFill>
                  <a:schemeClr val="bg1">
                    <a:lumMod val="75000"/>
                  </a:schemeClr>
                </a:solidFill>
              </a:rPr>
              <a:t>diam</a:t>
            </a:r>
            <a:r>
              <a:rPr lang="en-US" sz="1200" dirty="0">
                <a:solidFill>
                  <a:schemeClr val="bg1">
                    <a:lumMod val="75000"/>
                  </a:schemeClr>
                </a:solidFill>
              </a:rPr>
              <a:t> </a:t>
            </a:r>
            <a:r>
              <a:rPr lang="en-US" sz="1200" dirty="0" err="1">
                <a:solidFill>
                  <a:schemeClr val="bg1">
                    <a:lumMod val="75000"/>
                  </a:schemeClr>
                </a:solidFill>
              </a:rPr>
              <a:t>nonumy</a:t>
            </a:r>
            <a:r>
              <a:rPr lang="en-US" sz="1200" dirty="0">
                <a:solidFill>
                  <a:schemeClr val="bg1">
                    <a:lumMod val="75000"/>
                  </a:schemeClr>
                </a:solidFill>
              </a:rPr>
              <a:t> </a:t>
            </a:r>
            <a:r>
              <a:rPr lang="en-US" sz="1200" dirty="0" err="1">
                <a:solidFill>
                  <a:schemeClr val="bg1">
                    <a:lumMod val="75000"/>
                  </a:schemeClr>
                </a:solidFill>
              </a:rPr>
              <a:t>eirmod</a:t>
            </a:r>
            <a:r>
              <a:rPr lang="en-US" sz="1200" dirty="0">
                <a:solidFill>
                  <a:schemeClr val="bg1">
                    <a:lumMod val="75000"/>
                  </a:schemeClr>
                </a:solidFill>
              </a:rPr>
              <a:t> </a:t>
            </a:r>
            <a:r>
              <a:rPr lang="en-US" sz="1200" dirty="0" err="1">
                <a:solidFill>
                  <a:schemeClr val="bg1">
                    <a:lumMod val="75000"/>
                  </a:schemeClr>
                </a:solidFill>
              </a:rPr>
              <a:t>tempor</a:t>
            </a:r>
            <a:r>
              <a:rPr lang="en-US" sz="1200" dirty="0">
                <a:solidFill>
                  <a:schemeClr val="bg1">
                    <a:lumMod val="75000"/>
                  </a:schemeClr>
                </a:solidFill>
              </a:rPr>
              <a:t> </a:t>
            </a:r>
            <a:r>
              <a:rPr lang="en-US" sz="1200" dirty="0" err="1">
                <a:solidFill>
                  <a:schemeClr val="bg1">
                    <a:lumMod val="75000"/>
                  </a:schemeClr>
                </a:solidFill>
              </a:rPr>
              <a:t>invidunt</a:t>
            </a:r>
            <a:r>
              <a:rPr lang="en-US" sz="1200" dirty="0">
                <a:solidFill>
                  <a:schemeClr val="bg1">
                    <a:lumMod val="75000"/>
                  </a:schemeClr>
                </a:solidFill>
              </a:rPr>
              <a:t> </a:t>
            </a:r>
            <a:r>
              <a:rPr lang="en-US" sz="1200" dirty="0" err="1">
                <a:solidFill>
                  <a:schemeClr val="bg1">
                    <a:lumMod val="75000"/>
                  </a:schemeClr>
                </a:solidFill>
              </a:rPr>
              <a:t>ut</a:t>
            </a:r>
            <a:r>
              <a:rPr lang="en-US" sz="1200" dirty="0">
                <a:solidFill>
                  <a:schemeClr val="bg1">
                    <a:lumMod val="75000"/>
                  </a:schemeClr>
                </a:solidFill>
              </a:rPr>
              <a:t> </a:t>
            </a:r>
            <a:r>
              <a:rPr lang="en-US" sz="1200" dirty="0" err="1">
                <a:solidFill>
                  <a:schemeClr val="bg1">
                    <a:lumMod val="75000"/>
                  </a:schemeClr>
                </a:solidFill>
              </a:rPr>
              <a:t>labore</a:t>
            </a:r>
            <a:r>
              <a:rPr lang="en-US" sz="1200" dirty="0">
                <a:solidFill>
                  <a:schemeClr val="bg1">
                    <a:lumMod val="75000"/>
                  </a:schemeClr>
                </a:solidFill>
              </a:rPr>
              <a:t> et </a:t>
            </a:r>
            <a:r>
              <a:rPr lang="en-US" sz="1200" dirty="0" err="1">
                <a:solidFill>
                  <a:schemeClr val="bg1">
                    <a:lumMod val="75000"/>
                  </a:schemeClr>
                </a:solidFill>
              </a:rPr>
              <a:t>dolore</a:t>
            </a:r>
            <a:r>
              <a:rPr lang="en-US" sz="1200" dirty="0">
                <a:solidFill>
                  <a:schemeClr val="bg1">
                    <a:lumMod val="75000"/>
                  </a:schemeClr>
                </a:solidFill>
              </a:rPr>
              <a:t> </a:t>
            </a:r>
            <a:r>
              <a:rPr lang="en-US" sz="1200" dirty="0" err="1">
                <a:solidFill>
                  <a:schemeClr val="bg1">
                    <a:lumMod val="75000"/>
                  </a:schemeClr>
                </a:solidFill>
              </a:rPr>
              <a:t>dolores</a:t>
            </a:r>
            <a:r>
              <a:rPr lang="en-US" sz="1200" dirty="0">
                <a:solidFill>
                  <a:schemeClr val="bg1">
                    <a:lumMod val="75000"/>
                  </a:schemeClr>
                </a:solidFill>
              </a:rPr>
              <a:t> et </a:t>
            </a:r>
            <a:r>
              <a:rPr lang="en-US" sz="1200" dirty="0" err="1">
                <a:solidFill>
                  <a:schemeClr val="bg1">
                    <a:lumMod val="75000"/>
                  </a:schemeClr>
                </a:solidFill>
              </a:rPr>
              <a:t>ea</a:t>
            </a:r>
            <a:r>
              <a:rPr lang="en-US" sz="1200" dirty="0">
                <a:solidFill>
                  <a:schemeClr val="bg1">
                    <a:lumMod val="75000"/>
                  </a:schemeClr>
                </a:solidFill>
              </a:rPr>
              <a:t> </a:t>
            </a:r>
            <a:r>
              <a:rPr lang="en-US" sz="1200" dirty="0" err="1">
                <a:solidFill>
                  <a:schemeClr val="bg1">
                    <a:lumMod val="75000"/>
                  </a:schemeClr>
                </a:solidFill>
              </a:rPr>
              <a:t>rebum</a:t>
            </a:r>
            <a:r>
              <a:rPr lang="en-US" sz="1200" dirty="0">
                <a:solidFill>
                  <a:schemeClr val="bg1">
                    <a:lumMod val="75000"/>
                  </a:schemeClr>
                </a:solidFill>
              </a:rPr>
              <a:t>. Stet </a:t>
            </a:r>
            <a:r>
              <a:rPr lang="en-US" sz="1200" dirty="0" err="1">
                <a:solidFill>
                  <a:schemeClr val="bg1">
                    <a:lumMod val="75000"/>
                  </a:schemeClr>
                </a:solidFill>
              </a:rPr>
              <a:t>clita</a:t>
            </a:r>
            <a:r>
              <a:rPr lang="en-US" sz="1200" dirty="0">
                <a:solidFill>
                  <a:schemeClr val="bg1">
                    <a:lumMod val="75000"/>
                  </a:schemeClr>
                </a:solidFill>
              </a:rPr>
              <a:t> </a:t>
            </a:r>
            <a:r>
              <a:rPr lang="en-US" sz="1200" dirty="0" err="1">
                <a:solidFill>
                  <a:schemeClr val="bg1">
                    <a:lumMod val="75000"/>
                  </a:schemeClr>
                </a:solidFill>
              </a:rPr>
              <a:t>kasd</a:t>
            </a:r>
            <a:r>
              <a:rPr lang="en-US" sz="1200" dirty="0">
                <a:solidFill>
                  <a:schemeClr val="bg1">
                    <a:lumMod val="75000"/>
                  </a:schemeClr>
                </a:solidFill>
              </a:rPr>
              <a:t> </a:t>
            </a:r>
            <a:r>
              <a:rPr lang="en-US" sz="1200" dirty="0" err="1">
                <a:solidFill>
                  <a:schemeClr val="bg1">
                    <a:lumMod val="75000"/>
                  </a:schemeClr>
                </a:solidFill>
              </a:rPr>
              <a:t>gubergren</a:t>
            </a:r>
            <a:r>
              <a:rPr lang="en-US" sz="1200" dirty="0">
                <a:solidFill>
                  <a:schemeClr val="bg1">
                    <a:lumMod val="75000"/>
                  </a:schemeClr>
                </a:solidFill>
              </a:rPr>
              <a:t>, no sea </a:t>
            </a:r>
            <a:r>
              <a:rPr lang="en-US" sz="1200" dirty="0" err="1">
                <a:solidFill>
                  <a:schemeClr val="bg1">
                    <a:lumMod val="75000"/>
                  </a:schemeClr>
                </a:solidFill>
              </a:rPr>
              <a:t>takimata</a:t>
            </a:r>
            <a:r>
              <a:rPr lang="id-ID" sz="1200" dirty="0">
                <a:solidFill>
                  <a:schemeClr val="bg1">
                    <a:lumMod val="75000"/>
                  </a:schemeClr>
                </a:solidFill>
              </a:rPr>
              <a:t>. </a:t>
            </a:r>
            <a:r>
              <a:rPr lang="en-US" sz="1200" dirty="0" err="1">
                <a:solidFill>
                  <a:schemeClr val="bg1">
                    <a:lumMod val="75000"/>
                  </a:schemeClr>
                </a:solidFill>
              </a:rPr>
              <a:t>consetetur</a:t>
            </a:r>
            <a:r>
              <a:rPr lang="en-US" sz="1200" dirty="0">
                <a:solidFill>
                  <a:schemeClr val="bg1">
                    <a:lumMod val="75000"/>
                  </a:schemeClr>
                </a:solidFill>
              </a:rPr>
              <a:t> </a:t>
            </a:r>
            <a:r>
              <a:rPr lang="en-US" sz="1200" dirty="0" err="1">
                <a:solidFill>
                  <a:schemeClr val="bg1">
                    <a:lumMod val="75000"/>
                  </a:schemeClr>
                </a:solidFill>
              </a:rPr>
              <a:t>sadipscing</a:t>
            </a:r>
            <a:r>
              <a:rPr lang="en-US" sz="1200" dirty="0">
                <a:solidFill>
                  <a:schemeClr val="bg1">
                    <a:lumMod val="75000"/>
                  </a:schemeClr>
                </a:solidFill>
              </a:rPr>
              <a:t> </a:t>
            </a:r>
            <a:r>
              <a:rPr lang="en-US" sz="1200" dirty="0" err="1">
                <a:solidFill>
                  <a:schemeClr val="bg1">
                    <a:lumMod val="75000"/>
                  </a:schemeClr>
                </a:solidFill>
              </a:rPr>
              <a:t>elitr</a:t>
            </a:r>
            <a:r>
              <a:rPr lang="en-US" sz="1200" dirty="0">
                <a:solidFill>
                  <a:schemeClr val="bg1">
                    <a:lumMod val="75000"/>
                  </a:schemeClr>
                </a:solidFill>
              </a:rPr>
              <a:t>, </a:t>
            </a:r>
            <a:r>
              <a:rPr lang="en-US" sz="1200" dirty="0" err="1">
                <a:solidFill>
                  <a:schemeClr val="bg1">
                    <a:lumMod val="75000"/>
                  </a:schemeClr>
                </a:solidFill>
              </a:rPr>
              <a:t>sed</a:t>
            </a:r>
            <a:r>
              <a:rPr lang="en-US" sz="1200" dirty="0">
                <a:solidFill>
                  <a:schemeClr val="bg1">
                    <a:lumMod val="75000"/>
                  </a:schemeClr>
                </a:solidFill>
              </a:rPr>
              <a:t> </a:t>
            </a:r>
            <a:r>
              <a:rPr lang="en-US" sz="1200" dirty="0" err="1">
                <a:solidFill>
                  <a:schemeClr val="bg1">
                    <a:lumMod val="75000"/>
                  </a:schemeClr>
                </a:solidFill>
              </a:rPr>
              <a:t>diam</a:t>
            </a:r>
            <a:r>
              <a:rPr lang="en-US" sz="1200" dirty="0">
                <a:solidFill>
                  <a:schemeClr val="bg1">
                    <a:lumMod val="75000"/>
                  </a:schemeClr>
                </a:solidFill>
              </a:rPr>
              <a:t> </a:t>
            </a:r>
            <a:r>
              <a:rPr lang="en-US" sz="1200" dirty="0" err="1">
                <a:solidFill>
                  <a:schemeClr val="bg1">
                    <a:lumMod val="75000"/>
                  </a:schemeClr>
                </a:solidFill>
              </a:rPr>
              <a:t>nonumy</a:t>
            </a:r>
            <a:r>
              <a:rPr lang="en-US" sz="1200" dirty="0">
                <a:solidFill>
                  <a:schemeClr val="bg1">
                    <a:lumMod val="75000"/>
                  </a:schemeClr>
                </a:solidFill>
              </a:rPr>
              <a:t> </a:t>
            </a:r>
            <a:r>
              <a:rPr lang="en-US" sz="1200" dirty="0" err="1">
                <a:solidFill>
                  <a:schemeClr val="bg1">
                    <a:lumMod val="75000"/>
                  </a:schemeClr>
                </a:solidFill>
              </a:rPr>
              <a:t>eirmod</a:t>
            </a:r>
            <a:r>
              <a:rPr lang="en-US" sz="1200" dirty="0">
                <a:solidFill>
                  <a:schemeClr val="bg1">
                    <a:lumMod val="75000"/>
                  </a:schemeClr>
                </a:solidFill>
              </a:rPr>
              <a:t> </a:t>
            </a:r>
            <a:r>
              <a:rPr lang="en-US" sz="1200" dirty="0" err="1">
                <a:solidFill>
                  <a:schemeClr val="bg1">
                    <a:lumMod val="75000"/>
                  </a:schemeClr>
                </a:solidFill>
              </a:rPr>
              <a:t>tempor</a:t>
            </a:r>
            <a:r>
              <a:rPr lang="en-US" sz="1200" dirty="0">
                <a:solidFill>
                  <a:schemeClr val="bg1">
                    <a:lumMod val="75000"/>
                  </a:schemeClr>
                </a:solidFill>
              </a:rPr>
              <a:t> </a:t>
            </a:r>
            <a:r>
              <a:rPr lang="en-US" sz="1200" dirty="0" err="1">
                <a:solidFill>
                  <a:schemeClr val="bg1">
                    <a:lumMod val="75000"/>
                  </a:schemeClr>
                </a:solidFill>
              </a:rPr>
              <a:t>invidunt</a:t>
            </a:r>
            <a:r>
              <a:rPr lang="en-US" sz="1200" dirty="0">
                <a:solidFill>
                  <a:schemeClr val="bg1">
                    <a:lumMod val="75000"/>
                  </a:schemeClr>
                </a:solidFill>
              </a:rPr>
              <a:t> </a:t>
            </a:r>
            <a:r>
              <a:rPr lang="en-US" sz="1200" dirty="0" err="1">
                <a:solidFill>
                  <a:schemeClr val="bg1">
                    <a:lumMod val="75000"/>
                  </a:schemeClr>
                </a:solidFill>
              </a:rPr>
              <a:t>ut</a:t>
            </a:r>
            <a:r>
              <a:rPr lang="en-US" sz="1200" dirty="0">
                <a:solidFill>
                  <a:schemeClr val="bg1">
                    <a:lumMod val="75000"/>
                  </a:schemeClr>
                </a:solidFill>
              </a:rPr>
              <a:t> </a:t>
            </a:r>
            <a:r>
              <a:rPr lang="en-US" sz="1200" dirty="0" err="1">
                <a:solidFill>
                  <a:schemeClr val="bg1">
                    <a:lumMod val="75000"/>
                  </a:schemeClr>
                </a:solidFill>
              </a:rPr>
              <a:t>labore</a:t>
            </a:r>
            <a:r>
              <a:rPr lang="en-US" sz="1200" dirty="0">
                <a:solidFill>
                  <a:schemeClr val="bg1">
                    <a:lumMod val="75000"/>
                  </a:schemeClr>
                </a:solidFill>
              </a:rPr>
              <a:t> et </a:t>
            </a:r>
            <a:r>
              <a:rPr lang="en-US" sz="1200" dirty="0" err="1">
                <a:solidFill>
                  <a:schemeClr val="bg1">
                    <a:lumMod val="75000"/>
                  </a:schemeClr>
                </a:solidFill>
              </a:rPr>
              <a:t>dolore</a:t>
            </a:r>
            <a:r>
              <a:rPr lang="en-US" sz="1200" dirty="0">
                <a:solidFill>
                  <a:schemeClr val="bg1">
                    <a:lumMod val="75000"/>
                  </a:schemeClr>
                </a:solidFill>
              </a:rPr>
              <a:t> magna </a:t>
            </a:r>
            <a:r>
              <a:rPr lang="en-US" sz="1200" dirty="0" err="1">
                <a:solidFill>
                  <a:schemeClr val="bg1">
                    <a:lumMod val="75000"/>
                  </a:schemeClr>
                </a:solidFill>
              </a:rPr>
              <a:t>aliquyam</a:t>
            </a:r>
            <a:r>
              <a:rPr lang="en-US" sz="1200" dirty="0">
                <a:solidFill>
                  <a:schemeClr val="bg1">
                    <a:lumMod val="75000"/>
                  </a:schemeClr>
                </a:solidFill>
              </a:rPr>
              <a:t> </a:t>
            </a:r>
            <a:r>
              <a:rPr lang="en-US" sz="1200" dirty="0" err="1">
                <a:solidFill>
                  <a:schemeClr val="bg1">
                    <a:lumMod val="75000"/>
                  </a:schemeClr>
                </a:solidFill>
              </a:rPr>
              <a:t>erat</a:t>
            </a:r>
            <a:r>
              <a:rPr lang="en-US" sz="1200" dirty="0">
                <a:solidFill>
                  <a:schemeClr val="bg1">
                    <a:lumMod val="75000"/>
                  </a:schemeClr>
                </a:solidFill>
              </a:rPr>
              <a:t>, </a:t>
            </a:r>
            <a:r>
              <a:rPr lang="en-US" sz="1200" dirty="0" err="1">
                <a:solidFill>
                  <a:schemeClr val="bg1">
                    <a:lumMod val="75000"/>
                  </a:schemeClr>
                </a:solidFill>
              </a:rPr>
              <a:t>sed</a:t>
            </a:r>
            <a:r>
              <a:rPr lang="en-US" sz="1200" dirty="0">
                <a:solidFill>
                  <a:schemeClr val="bg1">
                    <a:lumMod val="75000"/>
                  </a:schemeClr>
                </a:solidFill>
              </a:rPr>
              <a:t> </a:t>
            </a:r>
            <a:r>
              <a:rPr lang="en-US" sz="1200" dirty="0" err="1">
                <a:solidFill>
                  <a:schemeClr val="bg1">
                    <a:lumMod val="75000"/>
                  </a:schemeClr>
                </a:solidFill>
              </a:rPr>
              <a:t>diam</a:t>
            </a:r>
            <a:r>
              <a:rPr lang="en-US" sz="1200" dirty="0">
                <a:solidFill>
                  <a:schemeClr val="bg1">
                    <a:lumMod val="75000"/>
                  </a:schemeClr>
                </a:solidFill>
              </a:rPr>
              <a:t> </a:t>
            </a:r>
            <a:r>
              <a:rPr lang="en-US" sz="1200" dirty="0" err="1">
                <a:solidFill>
                  <a:schemeClr val="bg1">
                    <a:lumMod val="75000"/>
                  </a:schemeClr>
                </a:solidFill>
              </a:rPr>
              <a:t>voluptua</a:t>
            </a:r>
            <a:r>
              <a:rPr lang="en-US" sz="1200" dirty="0">
                <a:solidFill>
                  <a:schemeClr val="bg1">
                    <a:lumMod val="75000"/>
                  </a:schemeClr>
                </a:solidFill>
              </a:rPr>
              <a:t>. </a:t>
            </a:r>
          </a:p>
          <a:p>
            <a:pPr indent="-239178" algn="just">
              <a:lnSpc>
                <a:spcPct val="110000"/>
              </a:lnSpc>
              <a:spcBef>
                <a:spcPct val="20000"/>
              </a:spcBef>
              <a:defRPr/>
            </a:pPr>
            <a:r>
              <a:rPr lang="en-US" sz="1200" dirty="0">
                <a:solidFill>
                  <a:schemeClr val="bg1">
                    <a:lumMod val="75000"/>
                  </a:schemeClr>
                </a:solidFill>
              </a:rPr>
              <a:t>Stet </a:t>
            </a:r>
            <a:r>
              <a:rPr lang="en-US" sz="1200" dirty="0" err="1">
                <a:solidFill>
                  <a:schemeClr val="bg1">
                    <a:lumMod val="75000"/>
                  </a:schemeClr>
                </a:solidFill>
              </a:rPr>
              <a:t>clita</a:t>
            </a:r>
            <a:r>
              <a:rPr lang="en-US" sz="1200" dirty="0">
                <a:solidFill>
                  <a:schemeClr val="bg1">
                    <a:lumMod val="75000"/>
                  </a:schemeClr>
                </a:solidFill>
              </a:rPr>
              <a:t> </a:t>
            </a:r>
            <a:r>
              <a:rPr lang="en-US" sz="1200" dirty="0" err="1">
                <a:solidFill>
                  <a:schemeClr val="bg1">
                    <a:lumMod val="75000"/>
                  </a:schemeClr>
                </a:solidFill>
              </a:rPr>
              <a:t>kasd</a:t>
            </a:r>
            <a:r>
              <a:rPr lang="en-US" sz="1200" dirty="0">
                <a:solidFill>
                  <a:schemeClr val="bg1">
                    <a:lumMod val="75000"/>
                  </a:schemeClr>
                </a:solidFill>
              </a:rPr>
              <a:t> </a:t>
            </a:r>
            <a:r>
              <a:rPr lang="en-US" sz="1200" dirty="0" err="1">
                <a:solidFill>
                  <a:schemeClr val="bg1">
                    <a:lumMod val="75000"/>
                  </a:schemeClr>
                </a:solidFill>
              </a:rPr>
              <a:t>gubergren</a:t>
            </a:r>
            <a:r>
              <a:rPr lang="en-US" sz="1200" dirty="0">
                <a:solidFill>
                  <a:schemeClr val="bg1">
                    <a:lumMod val="75000"/>
                  </a:schemeClr>
                </a:solidFill>
              </a:rPr>
              <a:t>, no sea </a:t>
            </a:r>
            <a:r>
              <a:rPr lang="en-US" sz="1200" dirty="0" err="1">
                <a:solidFill>
                  <a:schemeClr val="bg1">
                    <a:lumMod val="75000"/>
                  </a:schemeClr>
                </a:solidFill>
              </a:rPr>
              <a:t>takimata</a:t>
            </a:r>
            <a:r>
              <a:rPr lang="en-US" sz="1200" dirty="0">
                <a:solidFill>
                  <a:schemeClr val="bg1">
                    <a:lumMod val="75000"/>
                  </a:schemeClr>
                </a:solidFill>
              </a:rPr>
              <a:t> </a:t>
            </a:r>
            <a:r>
              <a:rPr lang="en-US" sz="1200" dirty="0" err="1">
                <a:solidFill>
                  <a:schemeClr val="bg1">
                    <a:lumMod val="75000"/>
                  </a:schemeClr>
                </a:solidFill>
              </a:rPr>
              <a:t>sanctus</a:t>
            </a:r>
            <a:r>
              <a:rPr lang="en-US" sz="1200" dirty="0">
                <a:solidFill>
                  <a:schemeClr val="bg1">
                    <a:lumMod val="75000"/>
                  </a:schemeClr>
                </a:solidFill>
              </a:rPr>
              <a:t> </a:t>
            </a:r>
            <a:r>
              <a:rPr lang="en-US" sz="1200" dirty="0" err="1">
                <a:solidFill>
                  <a:schemeClr val="bg1">
                    <a:lumMod val="75000"/>
                  </a:schemeClr>
                </a:solidFill>
              </a:rPr>
              <a:t>est</a:t>
            </a:r>
            <a:r>
              <a:rPr lang="en-US" sz="1200" dirty="0">
                <a:solidFill>
                  <a:schemeClr val="bg1">
                    <a:lumMod val="75000"/>
                  </a:schemeClr>
                </a:solidFill>
              </a:rPr>
              <a:t> </a:t>
            </a:r>
            <a:r>
              <a:rPr lang="en-US" sz="1200" dirty="0" err="1">
                <a:solidFill>
                  <a:schemeClr val="bg1">
                    <a:lumMod val="75000"/>
                  </a:schemeClr>
                </a:solidFill>
              </a:rPr>
              <a:t>Lorem</a:t>
            </a:r>
            <a:r>
              <a:rPr lang="en-US" sz="1200" dirty="0">
                <a:solidFill>
                  <a:schemeClr val="bg1">
                    <a:lumMod val="75000"/>
                  </a:schemeClr>
                </a:solidFill>
              </a:rPr>
              <a:t> </a:t>
            </a:r>
            <a:r>
              <a:rPr lang="en-US" sz="1200" dirty="0" err="1">
                <a:solidFill>
                  <a:schemeClr val="bg1">
                    <a:lumMod val="75000"/>
                  </a:schemeClr>
                </a:solidFill>
              </a:rPr>
              <a:t>ipsum</a:t>
            </a:r>
            <a:r>
              <a:rPr lang="en-US" sz="1200" dirty="0">
                <a:solidFill>
                  <a:schemeClr val="bg1">
                    <a:lumMod val="75000"/>
                  </a:schemeClr>
                </a:solidFill>
              </a:rPr>
              <a:t> dolor sit </a:t>
            </a:r>
            <a:r>
              <a:rPr lang="en-US" sz="1200" dirty="0" err="1">
                <a:solidFill>
                  <a:schemeClr val="bg1">
                    <a:lumMod val="75000"/>
                  </a:schemeClr>
                </a:solidFill>
              </a:rPr>
              <a:t>amet</a:t>
            </a:r>
            <a:r>
              <a:rPr lang="en-US" sz="1200" dirty="0">
                <a:solidFill>
                  <a:schemeClr val="bg1">
                    <a:lumMod val="75000"/>
                  </a:schemeClr>
                </a:solidFill>
              </a:rPr>
              <a:t>. </a:t>
            </a:r>
            <a:r>
              <a:rPr lang="en-US" sz="1200" dirty="0" err="1">
                <a:solidFill>
                  <a:schemeClr val="bg1">
                    <a:lumMod val="75000"/>
                  </a:schemeClr>
                </a:solidFill>
              </a:rPr>
              <a:t>Lorem</a:t>
            </a:r>
            <a:r>
              <a:rPr lang="en-US" sz="1200" dirty="0">
                <a:solidFill>
                  <a:schemeClr val="bg1">
                    <a:lumMod val="75000"/>
                  </a:schemeClr>
                </a:solidFill>
              </a:rPr>
              <a:t> </a:t>
            </a:r>
            <a:r>
              <a:rPr lang="en-US" sz="1200" dirty="0" err="1">
                <a:solidFill>
                  <a:schemeClr val="bg1">
                    <a:lumMod val="75000"/>
                  </a:schemeClr>
                </a:solidFill>
              </a:rPr>
              <a:t>ipsum</a:t>
            </a:r>
            <a:r>
              <a:rPr lang="en-US" sz="1200" dirty="0">
                <a:solidFill>
                  <a:schemeClr val="bg1">
                    <a:lumMod val="75000"/>
                  </a:schemeClr>
                </a:solidFill>
              </a:rPr>
              <a:t> dolor sit </a:t>
            </a:r>
            <a:r>
              <a:rPr lang="en-US" sz="1200" dirty="0" err="1">
                <a:solidFill>
                  <a:schemeClr val="bg1">
                    <a:lumMod val="75000"/>
                  </a:schemeClr>
                </a:solidFill>
              </a:rPr>
              <a:t>amet</a:t>
            </a:r>
            <a:r>
              <a:rPr lang="en-US" sz="1200" dirty="0">
                <a:solidFill>
                  <a:schemeClr val="bg1">
                    <a:lumMod val="75000"/>
                  </a:schemeClr>
                </a:solidFill>
              </a:rPr>
              <a:t>, </a:t>
            </a:r>
            <a:r>
              <a:rPr lang="en-US" sz="1200" dirty="0" err="1">
                <a:solidFill>
                  <a:schemeClr val="bg1">
                    <a:lumMod val="75000"/>
                  </a:schemeClr>
                </a:solidFill>
              </a:rPr>
              <a:t>consetetur</a:t>
            </a:r>
            <a:r>
              <a:rPr lang="en-US" sz="1200" dirty="0">
                <a:solidFill>
                  <a:schemeClr val="bg1">
                    <a:lumMod val="75000"/>
                  </a:schemeClr>
                </a:solidFill>
              </a:rPr>
              <a:t> </a:t>
            </a:r>
            <a:r>
              <a:rPr lang="en-US" sz="1200" dirty="0" err="1">
                <a:solidFill>
                  <a:schemeClr val="bg1">
                    <a:lumMod val="75000"/>
                  </a:schemeClr>
                </a:solidFill>
              </a:rPr>
              <a:t>sadipscing</a:t>
            </a:r>
            <a:r>
              <a:rPr lang="en-US" sz="1200" dirty="0">
                <a:solidFill>
                  <a:schemeClr val="bg1">
                    <a:lumMod val="75000"/>
                  </a:schemeClr>
                </a:solidFill>
              </a:rPr>
              <a:t> </a:t>
            </a:r>
            <a:r>
              <a:rPr lang="en-US" sz="1200" dirty="0" err="1">
                <a:solidFill>
                  <a:schemeClr val="bg1">
                    <a:lumMod val="75000"/>
                  </a:schemeClr>
                </a:solidFill>
              </a:rPr>
              <a:t>elitr</a:t>
            </a:r>
            <a:r>
              <a:rPr lang="en-US" sz="1200" dirty="0">
                <a:solidFill>
                  <a:schemeClr val="bg1">
                    <a:lumMod val="75000"/>
                  </a:schemeClr>
                </a:solidFill>
              </a:rPr>
              <a:t>, </a:t>
            </a:r>
            <a:r>
              <a:rPr lang="en-US" sz="1200" dirty="0" err="1">
                <a:solidFill>
                  <a:schemeClr val="bg1">
                    <a:lumMod val="75000"/>
                  </a:schemeClr>
                </a:solidFill>
              </a:rPr>
              <a:t>sed</a:t>
            </a:r>
            <a:r>
              <a:rPr lang="en-US" sz="1200" dirty="0">
                <a:solidFill>
                  <a:schemeClr val="bg1">
                    <a:lumMod val="75000"/>
                  </a:schemeClr>
                </a:solidFill>
              </a:rPr>
              <a:t> </a:t>
            </a:r>
            <a:r>
              <a:rPr lang="en-US" sz="1200" dirty="0" err="1">
                <a:solidFill>
                  <a:schemeClr val="bg1">
                    <a:lumMod val="75000"/>
                  </a:schemeClr>
                </a:solidFill>
              </a:rPr>
              <a:t>diam</a:t>
            </a:r>
            <a:r>
              <a:rPr lang="en-US" sz="1200" dirty="0">
                <a:solidFill>
                  <a:schemeClr val="bg1">
                    <a:lumMod val="75000"/>
                  </a:schemeClr>
                </a:solidFill>
              </a:rPr>
              <a:t> </a:t>
            </a:r>
            <a:r>
              <a:rPr lang="en-US" sz="1200" dirty="0" err="1">
                <a:solidFill>
                  <a:schemeClr val="bg1">
                    <a:lumMod val="75000"/>
                  </a:schemeClr>
                </a:solidFill>
              </a:rPr>
              <a:t>nonumy</a:t>
            </a:r>
            <a:r>
              <a:rPr lang="en-US" sz="1200" dirty="0">
                <a:solidFill>
                  <a:schemeClr val="bg1">
                    <a:lumMod val="75000"/>
                  </a:schemeClr>
                </a:solidFill>
              </a:rPr>
              <a:t> </a:t>
            </a:r>
            <a:r>
              <a:rPr lang="en-US" sz="1200" dirty="0" err="1">
                <a:solidFill>
                  <a:schemeClr val="bg1">
                    <a:lumMod val="75000"/>
                  </a:schemeClr>
                </a:solidFill>
              </a:rPr>
              <a:t>eirmod</a:t>
            </a:r>
            <a:r>
              <a:rPr lang="en-US" sz="1200" dirty="0">
                <a:solidFill>
                  <a:schemeClr val="bg1">
                    <a:lumMod val="75000"/>
                  </a:schemeClr>
                </a:solidFill>
              </a:rPr>
              <a:t> </a:t>
            </a:r>
            <a:r>
              <a:rPr lang="en-US" sz="1200" dirty="0" err="1">
                <a:solidFill>
                  <a:schemeClr val="bg1">
                    <a:lumMod val="75000"/>
                  </a:schemeClr>
                </a:solidFill>
              </a:rPr>
              <a:t>tempor</a:t>
            </a:r>
            <a:r>
              <a:rPr lang="en-US" sz="1200" dirty="0">
                <a:solidFill>
                  <a:schemeClr val="bg1">
                    <a:lumMod val="75000"/>
                  </a:schemeClr>
                </a:solidFill>
              </a:rPr>
              <a:t> </a:t>
            </a:r>
            <a:r>
              <a:rPr lang="en-US" sz="1200" dirty="0" err="1">
                <a:solidFill>
                  <a:schemeClr val="bg1">
                    <a:lumMod val="75000"/>
                  </a:schemeClr>
                </a:solidFill>
              </a:rPr>
              <a:t>invidunt</a:t>
            </a:r>
            <a:r>
              <a:rPr lang="en-US" sz="1200" dirty="0">
                <a:solidFill>
                  <a:schemeClr val="bg1">
                    <a:lumMod val="75000"/>
                  </a:schemeClr>
                </a:solidFill>
              </a:rPr>
              <a:t> </a:t>
            </a:r>
            <a:r>
              <a:rPr lang="en-US" sz="1200" dirty="0" err="1">
                <a:solidFill>
                  <a:schemeClr val="bg1">
                    <a:lumMod val="75000"/>
                  </a:schemeClr>
                </a:solidFill>
              </a:rPr>
              <a:t>ut</a:t>
            </a:r>
            <a:r>
              <a:rPr lang="en-US" sz="1200" dirty="0">
                <a:solidFill>
                  <a:schemeClr val="bg1">
                    <a:lumMod val="75000"/>
                  </a:schemeClr>
                </a:solidFill>
              </a:rPr>
              <a:t> </a:t>
            </a:r>
            <a:r>
              <a:rPr lang="en-US" sz="1200" dirty="0" err="1">
                <a:solidFill>
                  <a:schemeClr val="bg1">
                    <a:lumMod val="75000"/>
                  </a:schemeClr>
                </a:solidFill>
              </a:rPr>
              <a:t>labore</a:t>
            </a:r>
            <a:r>
              <a:rPr lang="en-US" sz="1200" dirty="0">
                <a:solidFill>
                  <a:schemeClr val="bg1">
                    <a:lumMod val="75000"/>
                  </a:schemeClr>
                </a:solidFill>
              </a:rPr>
              <a:t> et </a:t>
            </a:r>
            <a:r>
              <a:rPr lang="en-US" sz="1200" dirty="0" err="1">
                <a:solidFill>
                  <a:schemeClr val="bg1">
                    <a:lumMod val="75000"/>
                  </a:schemeClr>
                </a:solidFill>
              </a:rPr>
              <a:t>dolore</a:t>
            </a:r>
            <a:r>
              <a:rPr lang="en-US" sz="1200" dirty="0">
                <a:solidFill>
                  <a:schemeClr val="bg1">
                    <a:lumMod val="75000"/>
                  </a:schemeClr>
                </a:solidFill>
              </a:rPr>
              <a:t> </a:t>
            </a:r>
            <a:r>
              <a:rPr lang="en-US" sz="1200" dirty="0" err="1">
                <a:solidFill>
                  <a:schemeClr val="bg1">
                    <a:lumMod val="75000"/>
                  </a:schemeClr>
                </a:solidFill>
              </a:rPr>
              <a:t>dolores</a:t>
            </a:r>
            <a:r>
              <a:rPr lang="en-US" sz="1200" dirty="0">
                <a:solidFill>
                  <a:schemeClr val="bg1">
                    <a:lumMod val="75000"/>
                  </a:schemeClr>
                </a:solidFill>
              </a:rPr>
              <a:t> et </a:t>
            </a:r>
            <a:r>
              <a:rPr lang="en-US" sz="1200" dirty="0" err="1">
                <a:solidFill>
                  <a:schemeClr val="bg1">
                    <a:lumMod val="75000"/>
                  </a:schemeClr>
                </a:solidFill>
              </a:rPr>
              <a:t>ea</a:t>
            </a:r>
            <a:r>
              <a:rPr lang="en-US" sz="1200" dirty="0">
                <a:solidFill>
                  <a:schemeClr val="bg1">
                    <a:lumMod val="75000"/>
                  </a:schemeClr>
                </a:solidFill>
              </a:rPr>
              <a:t> </a:t>
            </a:r>
            <a:r>
              <a:rPr lang="en-US" sz="1200" dirty="0" err="1">
                <a:solidFill>
                  <a:schemeClr val="bg1">
                    <a:lumMod val="75000"/>
                  </a:schemeClr>
                </a:solidFill>
              </a:rPr>
              <a:t>rebum</a:t>
            </a:r>
            <a:r>
              <a:rPr lang="en-US" sz="1200" dirty="0">
                <a:solidFill>
                  <a:schemeClr val="bg1">
                    <a:lumMod val="75000"/>
                  </a:schemeClr>
                </a:solidFill>
              </a:rPr>
              <a:t>. Stet </a:t>
            </a:r>
            <a:r>
              <a:rPr lang="en-US" sz="1200" dirty="0" err="1">
                <a:solidFill>
                  <a:schemeClr val="bg1">
                    <a:lumMod val="75000"/>
                  </a:schemeClr>
                </a:solidFill>
              </a:rPr>
              <a:t>clita</a:t>
            </a:r>
            <a:r>
              <a:rPr lang="en-US" sz="1200" dirty="0">
                <a:solidFill>
                  <a:schemeClr val="bg1">
                    <a:lumMod val="75000"/>
                  </a:schemeClr>
                </a:solidFill>
              </a:rPr>
              <a:t> </a:t>
            </a:r>
            <a:r>
              <a:rPr lang="en-US" sz="1200" dirty="0" err="1">
                <a:solidFill>
                  <a:schemeClr val="bg1">
                    <a:lumMod val="75000"/>
                  </a:schemeClr>
                </a:solidFill>
              </a:rPr>
              <a:t>kasd</a:t>
            </a:r>
            <a:r>
              <a:rPr lang="en-US" sz="1200" dirty="0">
                <a:solidFill>
                  <a:schemeClr val="bg1">
                    <a:lumMod val="75000"/>
                  </a:schemeClr>
                </a:solidFill>
              </a:rPr>
              <a:t> </a:t>
            </a:r>
            <a:r>
              <a:rPr lang="en-US" sz="1200" dirty="0" err="1">
                <a:solidFill>
                  <a:schemeClr val="bg1">
                    <a:lumMod val="75000"/>
                  </a:schemeClr>
                </a:solidFill>
              </a:rPr>
              <a:t>gubergren</a:t>
            </a:r>
            <a:r>
              <a:rPr lang="en-US" sz="1200" dirty="0">
                <a:solidFill>
                  <a:schemeClr val="bg1">
                    <a:lumMod val="75000"/>
                  </a:schemeClr>
                </a:solidFill>
              </a:rPr>
              <a:t>, no sea </a:t>
            </a:r>
            <a:r>
              <a:rPr lang="en-US" sz="1200" dirty="0" err="1">
                <a:solidFill>
                  <a:schemeClr val="bg1">
                    <a:lumMod val="75000"/>
                  </a:schemeClr>
                </a:solidFill>
              </a:rPr>
              <a:t>takimata</a:t>
            </a:r>
            <a:r>
              <a:rPr lang="id-ID" sz="1200" dirty="0">
                <a:solidFill>
                  <a:schemeClr val="bg1">
                    <a:lumMod val="75000"/>
                  </a:schemeClr>
                </a:solidFill>
              </a:rPr>
              <a:t>. </a:t>
            </a:r>
            <a:r>
              <a:rPr lang="en-US" sz="1200" dirty="0" err="1">
                <a:solidFill>
                  <a:schemeClr val="bg1">
                    <a:lumMod val="75000"/>
                  </a:schemeClr>
                </a:solidFill>
              </a:rPr>
              <a:t>consetetur</a:t>
            </a:r>
            <a:r>
              <a:rPr lang="en-US" sz="1200" dirty="0">
                <a:solidFill>
                  <a:schemeClr val="bg1">
                    <a:lumMod val="75000"/>
                  </a:schemeClr>
                </a:solidFill>
              </a:rPr>
              <a:t> </a:t>
            </a:r>
            <a:r>
              <a:rPr lang="en-US" sz="1200" dirty="0" err="1">
                <a:solidFill>
                  <a:schemeClr val="bg1">
                    <a:lumMod val="75000"/>
                  </a:schemeClr>
                </a:solidFill>
              </a:rPr>
              <a:t>sadipscing</a:t>
            </a:r>
            <a:r>
              <a:rPr lang="en-US" sz="1200" dirty="0">
                <a:solidFill>
                  <a:schemeClr val="bg1">
                    <a:lumMod val="75000"/>
                  </a:schemeClr>
                </a:solidFill>
              </a:rPr>
              <a:t> </a:t>
            </a:r>
            <a:r>
              <a:rPr lang="en-US" sz="1200" dirty="0" err="1">
                <a:solidFill>
                  <a:schemeClr val="bg1">
                    <a:lumMod val="75000"/>
                  </a:schemeClr>
                </a:solidFill>
              </a:rPr>
              <a:t>elitr</a:t>
            </a:r>
            <a:r>
              <a:rPr lang="en-US" sz="1200" dirty="0">
                <a:solidFill>
                  <a:schemeClr val="bg1">
                    <a:lumMod val="75000"/>
                  </a:schemeClr>
                </a:solidFill>
              </a:rPr>
              <a:t>, </a:t>
            </a:r>
            <a:r>
              <a:rPr lang="en-US" sz="1200" dirty="0" err="1">
                <a:solidFill>
                  <a:schemeClr val="bg1">
                    <a:lumMod val="75000"/>
                  </a:schemeClr>
                </a:solidFill>
              </a:rPr>
              <a:t>sed</a:t>
            </a:r>
            <a:r>
              <a:rPr lang="en-US" sz="1200" dirty="0">
                <a:solidFill>
                  <a:schemeClr val="bg1">
                    <a:lumMod val="75000"/>
                  </a:schemeClr>
                </a:solidFill>
              </a:rPr>
              <a:t> </a:t>
            </a:r>
            <a:r>
              <a:rPr lang="en-US" sz="1200" dirty="0" err="1">
                <a:solidFill>
                  <a:schemeClr val="bg1">
                    <a:lumMod val="75000"/>
                  </a:schemeClr>
                </a:solidFill>
              </a:rPr>
              <a:t>diam</a:t>
            </a:r>
            <a:r>
              <a:rPr lang="en-US" sz="1200" dirty="0">
                <a:solidFill>
                  <a:schemeClr val="bg1">
                    <a:lumMod val="75000"/>
                  </a:schemeClr>
                </a:solidFill>
              </a:rPr>
              <a:t> </a:t>
            </a:r>
            <a:r>
              <a:rPr lang="en-US" sz="1200" dirty="0" err="1">
                <a:solidFill>
                  <a:schemeClr val="bg1">
                    <a:lumMod val="75000"/>
                  </a:schemeClr>
                </a:solidFill>
              </a:rPr>
              <a:t>nonumy</a:t>
            </a:r>
            <a:r>
              <a:rPr lang="en-US" sz="1200" dirty="0">
                <a:solidFill>
                  <a:schemeClr val="bg1">
                    <a:lumMod val="75000"/>
                  </a:schemeClr>
                </a:solidFill>
              </a:rPr>
              <a:t> </a:t>
            </a:r>
            <a:r>
              <a:rPr lang="en-US" sz="1200" dirty="0" err="1">
                <a:solidFill>
                  <a:schemeClr val="bg1">
                    <a:lumMod val="75000"/>
                  </a:schemeClr>
                </a:solidFill>
              </a:rPr>
              <a:t>eirmod</a:t>
            </a:r>
            <a:r>
              <a:rPr lang="en-US" sz="1200" dirty="0">
                <a:solidFill>
                  <a:schemeClr val="bg1">
                    <a:lumMod val="75000"/>
                  </a:schemeClr>
                </a:solidFill>
              </a:rPr>
              <a:t> </a:t>
            </a:r>
            <a:r>
              <a:rPr lang="en-US" sz="1200" dirty="0" err="1">
                <a:solidFill>
                  <a:schemeClr val="bg1">
                    <a:lumMod val="75000"/>
                  </a:schemeClr>
                </a:solidFill>
              </a:rPr>
              <a:t>tempor</a:t>
            </a:r>
            <a:r>
              <a:rPr lang="en-US" sz="1200" dirty="0">
                <a:solidFill>
                  <a:schemeClr val="bg1">
                    <a:lumMod val="75000"/>
                  </a:schemeClr>
                </a:solidFill>
              </a:rPr>
              <a:t> </a:t>
            </a:r>
            <a:r>
              <a:rPr lang="en-US" sz="1200" dirty="0" err="1">
                <a:solidFill>
                  <a:schemeClr val="bg1">
                    <a:lumMod val="75000"/>
                  </a:schemeClr>
                </a:solidFill>
              </a:rPr>
              <a:t>invidunt</a:t>
            </a:r>
            <a:r>
              <a:rPr lang="en-US" sz="1200" dirty="0">
                <a:solidFill>
                  <a:schemeClr val="bg1">
                    <a:lumMod val="75000"/>
                  </a:schemeClr>
                </a:solidFill>
              </a:rPr>
              <a:t> </a:t>
            </a:r>
            <a:r>
              <a:rPr lang="en-US" sz="1200" dirty="0" err="1">
                <a:solidFill>
                  <a:schemeClr val="bg1">
                    <a:lumMod val="75000"/>
                  </a:schemeClr>
                </a:solidFill>
              </a:rPr>
              <a:t>ut</a:t>
            </a:r>
            <a:r>
              <a:rPr lang="en-US" sz="1200" dirty="0">
                <a:solidFill>
                  <a:schemeClr val="bg1">
                    <a:lumMod val="75000"/>
                  </a:schemeClr>
                </a:solidFill>
              </a:rPr>
              <a:t> </a:t>
            </a:r>
            <a:r>
              <a:rPr lang="en-US" sz="1200" dirty="0" err="1">
                <a:solidFill>
                  <a:schemeClr val="bg1">
                    <a:lumMod val="75000"/>
                  </a:schemeClr>
                </a:solidFill>
              </a:rPr>
              <a:t>labore</a:t>
            </a:r>
            <a:r>
              <a:rPr lang="en-US" sz="1200" dirty="0">
                <a:solidFill>
                  <a:schemeClr val="bg1">
                    <a:lumMod val="75000"/>
                  </a:schemeClr>
                </a:solidFill>
              </a:rPr>
              <a:t> et </a:t>
            </a:r>
            <a:r>
              <a:rPr lang="en-US" sz="1200" dirty="0" err="1">
                <a:solidFill>
                  <a:schemeClr val="bg1">
                    <a:lumMod val="75000"/>
                  </a:schemeClr>
                </a:solidFill>
              </a:rPr>
              <a:t>dolore</a:t>
            </a:r>
            <a:r>
              <a:rPr lang="en-US" sz="1200" dirty="0">
                <a:solidFill>
                  <a:schemeClr val="bg1">
                    <a:lumMod val="75000"/>
                  </a:schemeClr>
                </a:solidFill>
              </a:rPr>
              <a:t> magna </a:t>
            </a:r>
            <a:r>
              <a:rPr lang="en-US" sz="1200" dirty="0" err="1">
                <a:solidFill>
                  <a:schemeClr val="bg1">
                    <a:lumMod val="75000"/>
                  </a:schemeClr>
                </a:solidFill>
              </a:rPr>
              <a:t>aliquyam</a:t>
            </a:r>
            <a:r>
              <a:rPr lang="en-US" sz="1200" dirty="0">
                <a:solidFill>
                  <a:schemeClr val="bg1">
                    <a:lumMod val="75000"/>
                  </a:schemeClr>
                </a:solidFill>
              </a:rPr>
              <a:t> </a:t>
            </a:r>
            <a:r>
              <a:rPr lang="en-US" sz="1200" dirty="0" err="1">
                <a:solidFill>
                  <a:schemeClr val="bg1">
                    <a:lumMod val="75000"/>
                  </a:schemeClr>
                </a:solidFill>
              </a:rPr>
              <a:t>erat</a:t>
            </a:r>
            <a:r>
              <a:rPr lang="en-US" sz="1200" dirty="0">
                <a:solidFill>
                  <a:schemeClr val="bg1">
                    <a:lumMod val="75000"/>
                  </a:schemeClr>
                </a:solidFill>
              </a:rPr>
              <a:t>, </a:t>
            </a:r>
            <a:r>
              <a:rPr lang="en-US" sz="1200" dirty="0" err="1">
                <a:solidFill>
                  <a:schemeClr val="bg1">
                    <a:lumMod val="75000"/>
                  </a:schemeClr>
                </a:solidFill>
              </a:rPr>
              <a:t>sed</a:t>
            </a:r>
            <a:r>
              <a:rPr lang="en-US" sz="1200" dirty="0">
                <a:solidFill>
                  <a:schemeClr val="bg1">
                    <a:lumMod val="75000"/>
                  </a:schemeClr>
                </a:solidFill>
              </a:rPr>
              <a:t> </a:t>
            </a:r>
            <a:r>
              <a:rPr lang="en-US" sz="1200" dirty="0" err="1">
                <a:solidFill>
                  <a:schemeClr val="bg1">
                    <a:lumMod val="75000"/>
                  </a:schemeClr>
                </a:solidFill>
              </a:rPr>
              <a:t>diam</a:t>
            </a:r>
            <a:r>
              <a:rPr lang="en-US" sz="1200" dirty="0">
                <a:solidFill>
                  <a:schemeClr val="bg1">
                    <a:lumMod val="75000"/>
                  </a:schemeClr>
                </a:solidFill>
              </a:rPr>
              <a:t> </a:t>
            </a:r>
            <a:r>
              <a:rPr lang="en-US" sz="1200" dirty="0" err="1">
                <a:solidFill>
                  <a:schemeClr val="bg1">
                    <a:lumMod val="75000"/>
                  </a:schemeClr>
                </a:solidFill>
              </a:rPr>
              <a:t>voluptua</a:t>
            </a:r>
            <a:r>
              <a:rPr lang="en-US" sz="1200" dirty="0">
                <a:solidFill>
                  <a:schemeClr val="bg1">
                    <a:lumMod val="75000"/>
                  </a:schemeClr>
                </a:solidFill>
              </a:rPr>
              <a:t>. </a:t>
            </a:r>
            <a:endParaRPr lang="id-ID" sz="1200" dirty="0">
              <a:solidFill>
                <a:schemeClr val="bg1">
                  <a:lumMod val="75000"/>
                </a:schemeClr>
              </a:solidFill>
            </a:endParaRPr>
          </a:p>
          <a:p>
            <a:pPr indent="-239178" algn="just">
              <a:lnSpc>
                <a:spcPct val="110000"/>
              </a:lnSpc>
              <a:spcBef>
                <a:spcPct val="20000"/>
              </a:spcBef>
              <a:defRPr/>
            </a:pPr>
            <a:endParaRPr lang="en-US" sz="1200" dirty="0">
              <a:solidFill>
                <a:schemeClr val="tx1">
                  <a:tint val="75000"/>
                </a:schemeClr>
              </a:solidFill>
            </a:endParaRPr>
          </a:p>
          <a:p>
            <a:pPr indent="-239178" algn="just">
              <a:lnSpc>
                <a:spcPct val="110000"/>
              </a:lnSpc>
              <a:spcBef>
                <a:spcPct val="20000"/>
              </a:spcBef>
              <a:defRPr/>
            </a:pPr>
            <a:endParaRPr lang="en-US" sz="1200" dirty="0">
              <a:solidFill>
                <a:schemeClr val="tx1">
                  <a:tint val="75000"/>
                </a:schemeClr>
              </a:solidFill>
            </a:endParaRPr>
          </a:p>
        </p:txBody>
      </p:sp>
      <p:sp>
        <p:nvSpPr>
          <p:cNvPr id="8" name="TextBox 7"/>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spTree>
    <p:extLst>
      <p:ext uri="{BB962C8B-B14F-4D97-AF65-F5344CB8AC3E}">
        <p14:creationId xmlns:p14="http://schemas.microsoft.com/office/powerpoint/2010/main" val="15287985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52" presetClass="entr" presetSubtype="0" fill="hold" grpId="0" nodeType="withEffect">
                                  <p:stCondLst>
                                    <p:cond delay="1100"/>
                                  </p:stCondLst>
                                  <p:childTnLst>
                                    <p:set>
                                      <p:cBhvr>
                                        <p:cTn id="16" dur="1" fill="hold">
                                          <p:stCondLst>
                                            <p:cond delay="0"/>
                                          </p:stCondLst>
                                        </p:cTn>
                                        <p:tgtEl>
                                          <p:spTgt spid="11"/>
                                        </p:tgtEl>
                                        <p:attrNameLst>
                                          <p:attrName>style.visibility</p:attrName>
                                        </p:attrNameLst>
                                      </p:cBhvr>
                                      <p:to>
                                        <p:strVal val="visible"/>
                                      </p:to>
                                    </p:set>
                                    <p:animScale>
                                      <p:cBhvr>
                                        <p:cTn id="17" dur="1000" decel="50000" fill="hold">
                                          <p:stCondLst>
                                            <p:cond delay="0"/>
                                          </p:stCondLst>
                                        </p:cTn>
                                        <p:tgtEl>
                                          <p:spTgt spid="11"/>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8" dur="1000" decel="50000" fill="hold">
                                          <p:stCondLst>
                                            <p:cond delay="0"/>
                                          </p:stCondLst>
                                        </p:cTn>
                                        <p:tgtEl>
                                          <p:spTgt spid="11"/>
                                        </p:tgtEl>
                                        <p:attrNameLst>
                                          <p:attrName>ppt_x</p:attrName>
                                          <p:attrName>ppt_y</p:attrName>
                                        </p:attrNameLst>
                                      </p:cBhvr>
                                    </p:animMotion>
                                    <p:animEffect transition="in" filter="fade">
                                      <p:cBhvr>
                                        <p:cTn id="19" dur="1000"/>
                                        <p:tgtEl>
                                          <p:spTgt spid="11"/>
                                        </p:tgtEl>
                                      </p:cBhvr>
                                    </p:animEffect>
                                  </p:childTnLst>
                                </p:cTn>
                              </p:par>
                              <p:par>
                                <p:cTn id="20" presetID="2" presetClass="entr" presetSubtype="8" fill="hold" grpId="0" nodeType="withEffect">
                                  <p:stCondLst>
                                    <p:cond delay="200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500" fill="hold"/>
                                        <p:tgtEl>
                                          <p:spTgt spid="8"/>
                                        </p:tgtEl>
                                        <p:attrNameLst>
                                          <p:attrName>ppt_x</p:attrName>
                                        </p:attrNameLst>
                                      </p:cBhvr>
                                      <p:tavLst>
                                        <p:tav tm="0">
                                          <p:val>
                                            <p:strVal val="0-#ppt_w/2"/>
                                          </p:val>
                                        </p:tav>
                                        <p:tav tm="100000">
                                          <p:val>
                                            <p:strVal val="#ppt_x"/>
                                          </p:val>
                                        </p:tav>
                                      </p:tavLst>
                                    </p:anim>
                                    <p:anim calcmode="lin" valueType="num">
                                      <p:cBhvr additive="base">
                                        <p:cTn id="23" dur="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11" grpId="0"/>
      <p:bldP spid="8"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70</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dirty="0">
                <a:solidFill>
                  <a:schemeClr val="bg1">
                    <a:lumMod val="50000"/>
                  </a:schemeClr>
                </a:solidFill>
                <a:latin typeface="GeosansLight" panose="02000603020000020003"/>
                <a:ea typeface="+mj-ea"/>
                <a:cs typeface="+mj-cs"/>
              </a:rPr>
              <a:t>Introduction</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sp>
        <p:nvSpPr>
          <p:cNvPr id="8" name="TextBox 7"/>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sp>
        <p:nvSpPr>
          <p:cNvPr id="9" name="Freeform 6"/>
          <p:cNvSpPr>
            <a:spLocks/>
          </p:cNvSpPr>
          <p:nvPr/>
        </p:nvSpPr>
        <p:spPr bwMode="auto">
          <a:xfrm>
            <a:off x="634284" y="1999968"/>
            <a:ext cx="4607417" cy="4884926"/>
          </a:xfrm>
          <a:custGeom>
            <a:avLst/>
            <a:gdLst/>
            <a:ahLst/>
            <a:cxnLst>
              <a:cxn ang="0">
                <a:pos x="534" y="1813"/>
              </a:cxn>
              <a:cxn ang="0">
                <a:pos x="439" y="1553"/>
              </a:cxn>
              <a:cxn ang="0">
                <a:pos x="148" y="1532"/>
              </a:cxn>
              <a:cxn ang="0">
                <a:pos x="135" y="1370"/>
              </a:cxn>
              <a:cxn ang="0">
                <a:pos x="109" y="1290"/>
              </a:cxn>
              <a:cxn ang="0">
                <a:pos x="109" y="1154"/>
              </a:cxn>
              <a:cxn ang="0">
                <a:pos x="5" y="1059"/>
              </a:cxn>
              <a:cxn ang="0">
                <a:pos x="136" y="870"/>
              </a:cxn>
              <a:cxn ang="0">
                <a:pos x="343" y="190"/>
              </a:cxn>
              <a:cxn ang="0">
                <a:pos x="1150" y="116"/>
              </a:cxn>
              <a:cxn ang="0">
                <a:pos x="1461" y="453"/>
              </a:cxn>
              <a:cxn ang="0">
                <a:pos x="1451" y="937"/>
              </a:cxn>
              <a:cxn ang="0">
                <a:pos x="1173" y="1321"/>
              </a:cxn>
              <a:cxn ang="0">
                <a:pos x="1301" y="1807"/>
              </a:cxn>
              <a:cxn ang="0">
                <a:pos x="534" y="1813"/>
              </a:cxn>
            </a:cxnLst>
            <a:rect l="0" t="0" r="r" b="b"/>
            <a:pathLst>
              <a:path w="1522" h="1813">
                <a:moveTo>
                  <a:pt x="534" y="1813"/>
                </a:moveTo>
                <a:cubicBezTo>
                  <a:pt x="534" y="1813"/>
                  <a:pt x="464" y="1592"/>
                  <a:pt x="439" y="1553"/>
                </a:cubicBezTo>
                <a:cubicBezTo>
                  <a:pt x="413" y="1514"/>
                  <a:pt x="212" y="1576"/>
                  <a:pt x="148" y="1532"/>
                </a:cubicBezTo>
                <a:cubicBezTo>
                  <a:pt x="83" y="1489"/>
                  <a:pt x="135" y="1370"/>
                  <a:pt x="135" y="1370"/>
                </a:cubicBezTo>
                <a:cubicBezTo>
                  <a:pt x="135" y="1370"/>
                  <a:pt x="32" y="1362"/>
                  <a:pt x="109" y="1290"/>
                </a:cubicBezTo>
                <a:cubicBezTo>
                  <a:pt x="32" y="1272"/>
                  <a:pt x="117" y="1182"/>
                  <a:pt x="109" y="1154"/>
                </a:cubicBezTo>
                <a:cubicBezTo>
                  <a:pt x="47" y="1144"/>
                  <a:pt x="0" y="1100"/>
                  <a:pt x="5" y="1059"/>
                </a:cubicBezTo>
                <a:cubicBezTo>
                  <a:pt x="11" y="1018"/>
                  <a:pt x="154" y="906"/>
                  <a:pt x="136" y="870"/>
                </a:cubicBezTo>
                <a:cubicBezTo>
                  <a:pt x="118" y="834"/>
                  <a:pt x="8" y="466"/>
                  <a:pt x="343" y="190"/>
                </a:cubicBezTo>
                <a:cubicBezTo>
                  <a:pt x="553" y="18"/>
                  <a:pt x="897" y="0"/>
                  <a:pt x="1150" y="116"/>
                </a:cubicBezTo>
                <a:cubicBezTo>
                  <a:pt x="1301" y="185"/>
                  <a:pt x="1415" y="320"/>
                  <a:pt x="1461" y="453"/>
                </a:cubicBezTo>
                <a:cubicBezTo>
                  <a:pt x="1517" y="612"/>
                  <a:pt x="1522" y="801"/>
                  <a:pt x="1451" y="937"/>
                </a:cubicBezTo>
                <a:cubicBezTo>
                  <a:pt x="1363" y="1106"/>
                  <a:pt x="1187" y="1215"/>
                  <a:pt x="1173" y="1321"/>
                </a:cubicBezTo>
                <a:cubicBezTo>
                  <a:pt x="1147" y="1514"/>
                  <a:pt x="1301" y="1807"/>
                  <a:pt x="1301" y="1807"/>
                </a:cubicBezTo>
                <a:lnTo>
                  <a:pt x="534" y="1813"/>
                </a:lnTo>
                <a:close/>
              </a:path>
            </a:pathLst>
          </a:custGeom>
          <a:solidFill>
            <a:schemeClr val="bg1">
              <a:lumMod val="9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pic>
        <p:nvPicPr>
          <p:cNvPr id="10" name="Picture 153"/>
          <p:cNvPicPr>
            <a:picLocks noChangeAspect="1" noChangeArrowheads="1"/>
          </p:cNvPicPr>
          <p:nvPr/>
        </p:nvPicPr>
        <p:blipFill>
          <a:blip r:embed="rId2" cstate="print"/>
          <a:srcRect/>
          <a:stretch>
            <a:fillRect/>
          </a:stretch>
        </p:blipFill>
        <p:spPr bwMode="auto">
          <a:xfrm>
            <a:off x="2546235" y="3712606"/>
            <a:ext cx="647408" cy="923047"/>
          </a:xfrm>
          <a:prstGeom prst="rect">
            <a:avLst/>
          </a:prstGeom>
          <a:noFill/>
          <a:ln w="9525">
            <a:noFill/>
            <a:miter lim="800000"/>
            <a:headEnd/>
            <a:tailEnd/>
          </a:ln>
        </p:spPr>
      </p:pic>
      <p:sp>
        <p:nvSpPr>
          <p:cNvPr id="11" name="Freeform 265"/>
          <p:cNvSpPr>
            <a:spLocks/>
          </p:cNvSpPr>
          <p:nvPr/>
        </p:nvSpPr>
        <p:spPr bwMode="auto">
          <a:xfrm>
            <a:off x="1167685" y="2509489"/>
            <a:ext cx="1668556" cy="1613360"/>
          </a:xfrm>
          <a:custGeom>
            <a:avLst/>
            <a:gdLst/>
            <a:ahLst/>
            <a:cxnLst>
              <a:cxn ang="0">
                <a:pos x="748" y="622"/>
              </a:cxn>
              <a:cxn ang="0">
                <a:pos x="748" y="622"/>
              </a:cxn>
              <a:cxn ang="0">
                <a:pos x="748" y="0"/>
              </a:cxn>
              <a:cxn ang="0">
                <a:pos x="718" y="21"/>
              </a:cxn>
              <a:cxn ang="0">
                <a:pos x="680" y="82"/>
              </a:cxn>
              <a:cxn ang="0">
                <a:pos x="606" y="94"/>
              </a:cxn>
              <a:cxn ang="0">
                <a:pos x="552" y="47"/>
              </a:cxn>
              <a:cxn ang="0">
                <a:pos x="494" y="66"/>
              </a:cxn>
              <a:cxn ang="0">
                <a:pos x="478" y="135"/>
              </a:cxn>
              <a:cxn ang="0">
                <a:pos x="411" y="169"/>
              </a:cxn>
              <a:cxn ang="0">
                <a:pos x="345" y="142"/>
              </a:cxn>
              <a:cxn ang="0">
                <a:pos x="296" y="177"/>
              </a:cxn>
              <a:cxn ang="0">
                <a:pos x="302" y="249"/>
              </a:cxn>
              <a:cxn ang="0">
                <a:pos x="249" y="302"/>
              </a:cxn>
              <a:cxn ang="0">
                <a:pos x="177" y="296"/>
              </a:cxn>
              <a:cxn ang="0">
                <a:pos x="142" y="345"/>
              </a:cxn>
              <a:cxn ang="0">
                <a:pos x="169" y="411"/>
              </a:cxn>
              <a:cxn ang="0">
                <a:pos x="135" y="478"/>
              </a:cxn>
              <a:cxn ang="0">
                <a:pos x="65" y="494"/>
              </a:cxn>
              <a:cxn ang="0">
                <a:pos x="47" y="552"/>
              </a:cxn>
              <a:cxn ang="0">
                <a:pos x="94" y="606"/>
              </a:cxn>
              <a:cxn ang="0">
                <a:pos x="82" y="680"/>
              </a:cxn>
              <a:cxn ang="0">
                <a:pos x="21" y="718"/>
              </a:cxn>
              <a:cxn ang="0">
                <a:pos x="0" y="748"/>
              </a:cxn>
              <a:cxn ang="0">
                <a:pos x="622" y="748"/>
              </a:cxn>
              <a:cxn ang="0">
                <a:pos x="748" y="622"/>
              </a:cxn>
            </a:cxnLst>
            <a:rect l="0" t="0" r="r" b="b"/>
            <a:pathLst>
              <a:path w="748" h="748">
                <a:moveTo>
                  <a:pt x="748" y="622"/>
                </a:moveTo>
                <a:cubicBezTo>
                  <a:pt x="748" y="622"/>
                  <a:pt x="748" y="622"/>
                  <a:pt x="748" y="622"/>
                </a:cubicBezTo>
                <a:cubicBezTo>
                  <a:pt x="748" y="0"/>
                  <a:pt x="748" y="0"/>
                  <a:pt x="748" y="0"/>
                </a:cubicBezTo>
                <a:cubicBezTo>
                  <a:pt x="737" y="0"/>
                  <a:pt x="726" y="7"/>
                  <a:pt x="718" y="21"/>
                </a:cubicBezTo>
                <a:cubicBezTo>
                  <a:pt x="680" y="82"/>
                  <a:pt x="680" y="82"/>
                  <a:pt x="680" y="82"/>
                </a:cubicBezTo>
                <a:cubicBezTo>
                  <a:pt x="664" y="109"/>
                  <a:pt x="630" y="115"/>
                  <a:pt x="606" y="94"/>
                </a:cubicBezTo>
                <a:cubicBezTo>
                  <a:pt x="552" y="47"/>
                  <a:pt x="552" y="47"/>
                  <a:pt x="552" y="47"/>
                </a:cubicBezTo>
                <a:cubicBezTo>
                  <a:pt x="527" y="26"/>
                  <a:pt x="502" y="34"/>
                  <a:pt x="494" y="66"/>
                </a:cubicBezTo>
                <a:cubicBezTo>
                  <a:pt x="478" y="135"/>
                  <a:pt x="478" y="135"/>
                  <a:pt x="478" y="135"/>
                </a:cubicBezTo>
                <a:cubicBezTo>
                  <a:pt x="471" y="167"/>
                  <a:pt x="440" y="182"/>
                  <a:pt x="411" y="169"/>
                </a:cubicBezTo>
                <a:cubicBezTo>
                  <a:pt x="345" y="142"/>
                  <a:pt x="345" y="142"/>
                  <a:pt x="345" y="142"/>
                </a:cubicBezTo>
                <a:cubicBezTo>
                  <a:pt x="315" y="129"/>
                  <a:pt x="293" y="145"/>
                  <a:pt x="296" y="177"/>
                </a:cubicBezTo>
                <a:cubicBezTo>
                  <a:pt x="302" y="249"/>
                  <a:pt x="302" y="249"/>
                  <a:pt x="302" y="249"/>
                </a:cubicBezTo>
                <a:cubicBezTo>
                  <a:pt x="305" y="281"/>
                  <a:pt x="281" y="305"/>
                  <a:pt x="249" y="302"/>
                </a:cubicBezTo>
                <a:cubicBezTo>
                  <a:pt x="177" y="296"/>
                  <a:pt x="177" y="296"/>
                  <a:pt x="177" y="296"/>
                </a:cubicBezTo>
                <a:cubicBezTo>
                  <a:pt x="145" y="293"/>
                  <a:pt x="129" y="315"/>
                  <a:pt x="142" y="345"/>
                </a:cubicBezTo>
                <a:cubicBezTo>
                  <a:pt x="169" y="411"/>
                  <a:pt x="169" y="411"/>
                  <a:pt x="169" y="411"/>
                </a:cubicBezTo>
                <a:cubicBezTo>
                  <a:pt x="182" y="441"/>
                  <a:pt x="166" y="471"/>
                  <a:pt x="135" y="478"/>
                </a:cubicBezTo>
                <a:cubicBezTo>
                  <a:pt x="65" y="494"/>
                  <a:pt x="65" y="494"/>
                  <a:pt x="65" y="494"/>
                </a:cubicBezTo>
                <a:cubicBezTo>
                  <a:pt x="34" y="502"/>
                  <a:pt x="26" y="528"/>
                  <a:pt x="47" y="552"/>
                </a:cubicBezTo>
                <a:cubicBezTo>
                  <a:pt x="94" y="606"/>
                  <a:pt x="94" y="606"/>
                  <a:pt x="94" y="606"/>
                </a:cubicBezTo>
                <a:cubicBezTo>
                  <a:pt x="115" y="630"/>
                  <a:pt x="109" y="664"/>
                  <a:pt x="82" y="680"/>
                </a:cubicBezTo>
                <a:cubicBezTo>
                  <a:pt x="21" y="718"/>
                  <a:pt x="21" y="718"/>
                  <a:pt x="21" y="718"/>
                </a:cubicBezTo>
                <a:cubicBezTo>
                  <a:pt x="7" y="726"/>
                  <a:pt x="0" y="737"/>
                  <a:pt x="0" y="748"/>
                </a:cubicBezTo>
                <a:cubicBezTo>
                  <a:pt x="622" y="748"/>
                  <a:pt x="622" y="748"/>
                  <a:pt x="622" y="748"/>
                </a:cubicBezTo>
                <a:cubicBezTo>
                  <a:pt x="622" y="678"/>
                  <a:pt x="678" y="622"/>
                  <a:pt x="748" y="622"/>
                </a:cubicBezTo>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266"/>
          <p:cNvSpPr>
            <a:spLocks/>
          </p:cNvSpPr>
          <p:nvPr/>
        </p:nvSpPr>
        <p:spPr bwMode="auto">
          <a:xfrm>
            <a:off x="1167685" y="4122849"/>
            <a:ext cx="1668556" cy="1611389"/>
          </a:xfrm>
          <a:custGeom>
            <a:avLst/>
            <a:gdLst/>
            <a:ahLst/>
            <a:cxnLst>
              <a:cxn ang="0">
                <a:pos x="748" y="126"/>
              </a:cxn>
              <a:cxn ang="0">
                <a:pos x="748" y="126"/>
              </a:cxn>
              <a:cxn ang="0">
                <a:pos x="622" y="0"/>
              </a:cxn>
              <a:cxn ang="0">
                <a:pos x="622" y="0"/>
              </a:cxn>
              <a:cxn ang="0">
                <a:pos x="0" y="0"/>
              </a:cxn>
              <a:cxn ang="0">
                <a:pos x="21" y="30"/>
              </a:cxn>
              <a:cxn ang="0">
                <a:pos x="82" y="67"/>
              </a:cxn>
              <a:cxn ang="0">
                <a:pos x="94" y="141"/>
              </a:cxn>
              <a:cxn ang="0">
                <a:pos x="47" y="196"/>
              </a:cxn>
              <a:cxn ang="0">
                <a:pos x="65" y="253"/>
              </a:cxn>
              <a:cxn ang="0">
                <a:pos x="135" y="270"/>
              </a:cxn>
              <a:cxn ang="0">
                <a:pos x="169" y="337"/>
              </a:cxn>
              <a:cxn ang="0">
                <a:pos x="142" y="403"/>
              </a:cxn>
              <a:cxn ang="0">
                <a:pos x="177" y="452"/>
              </a:cxn>
              <a:cxn ang="0">
                <a:pos x="249" y="446"/>
              </a:cxn>
              <a:cxn ang="0">
                <a:pos x="302" y="499"/>
              </a:cxn>
              <a:cxn ang="0">
                <a:pos x="296" y="570"/>
              </a:cxn>
              <a:cxn ang="0">
                <a:pos x="345" y="606"/>
              </a:cxn>
              <a:cxn ang="0">
                <a:pos x="411" y="578"/>
              </a:cxn>
              <a:cxn ang="0">
                <a:pos x="478" y="612"/>
              </a:cxn>
              <a:cxn ang="0">
                <a:pos x="494" y="682"/>
              </a:cxn>
              <a:cxn ang="0">
                <a:pos x="552" y="701"/>
              </a:cxn>
              <a:cxn ang="0">
                <a:pos x="606" y="654"/>
              </a:cxn>
              <a:cxn ang="0">
                <a:pos x="680" y="666"/>
              </a:cxn>
              <a:cxn ang="0">
                <a:pos x="718" y="727"/>
              </a:cxn>
              <a:cxn ang="0">
                <a:pos x="748" y="748"/>
              </a:cxn>
              <a:cxn ang="0">
                <a:pos x="748" y="126"/>
              </a:cxn>
            </a:cxnLst>
            <a:rect l="0" t="0" r="r" b="b"/>
            <a:pathLst>
              <a:path w="748" h="748">
                <a:moveTo>
                  <a:pt x="748" y="126"/>
                </a:moveTo>
                <a:cubicBezTo>
                  <a:pt x="748" y="126"/>
                  <a:pt x="748" y="126"/>
                  <a:pt x="748" y="126"/>
                </a:cubicBezTo>
                <a:cubicBezTo>
                  <a:pt x="678" y="126"/>
                  <a:pt x="622" y="69"/>
                  <a:pt x="622" y="0"/>
                </a:cubicBezTo>
                <a:cubicBezTo>
                  <a:pt x="622" y="0"/>
                  <a:pt x="622" y="0"/>
                  <a:pt x="622" y="0"/>
                </a:cubicBezTo>
                <a:cubicBezTo>
                  <a:pt x="0" y="0"/>
                  <a:pt x="0" y="0"/>
                  <a:pt x="0" y="0"/>
                </a:cubicBezTo>
                <a:cubicBezTo>
                  <a:pt x="0" y="11"/>
                  <a:pt x="7" y="22"/>
                  <a:pt x="21" y="30"/>
                </a:cubicBezTo>
                <a:cubicBezTo>
                  <a:pt x="82" y="67"/>
                  <a:pt x="82" y="67"/>
                  <a:pt x="82" y="67"/>
                </a:cubicBezTo>
                <a:cubicBezTo>
                  <a:pt x="109" y="84"/>
                  <a:pt x="115" y="117"/>
                  <a:pt x="94" y="141"/>
                </a:cubicBezTo>
                <a:cubicBezTo>
                  <a:pt x="47" y="196"/>
                  <a:pt x="47" y="196"/>
                  <a:pt x="47" y="196"/>
                </a:cubicBezTo>
                <a:cubicBezTo>
                  <a:pt x="26" y="220"/>
                  <a:pt x="34" y="246"/>
                  <a:pt x="65" y="253"/>
                </a:cubicBezTo>
                <a:cubicBezTo>
                  <a:pt x="135" y="270"/>
                  <a:pt x="135" y="270"/>
                  <a:pt x="135" y="270"/>
                </a:cubicBezTo>
                <a:cubicBezTo>
                  <a:pt x="166" y="277"/>
                  <a:pt x="182" y="307"/>
                  <a:pt x="169" y="337"/>
                </a:cubicBezTo>
                <a:cubicBezTo>
                  <a:pt x="142" y="403"/>
                  <a:pt x="142" y="403"/>
                  <a:pt x="142" y="403"/>
                </a:cubicBezTo>
                <a:cubicBezTo>
                  <a:pt x="129" y="432"/>
                  <a:pt x="145" y="454"/>
                  <a:pt x="177" y="452"/>
                </a:cubicBezTo>
                <a:cubicBezTo>
                  <a:pt x="249" y="446"/>
                  <a:pt x="249" y="446"/>
                  <a:pt x="249" y="446"/>
                </a:cubicBezTo>
                <a:cubicBezTo>
                  <a:pt x="281" y="443"/>
                  <a:pt x="305" y="467"/>
                  <a:pt x="302" y="499"/>
                </a:cubicBezTo>
                <a:cubicBezTo>
                  <a:pt x="296" y="570"/>
                  <a:pt x="296" y="570"/>
                  <a:pt x="296" y="570"/>
                </a:cubicBezTo>
                <a:cubicBezTo>
                  <a:pt x="293" y="602"/>
                  <a:pt x="315" y="618"/>
                  <a:pt x="345" y="606"/>
                </a:cubicBezTo>
                <a:cubicBezTo>
                  <a:pt x="411" y="578"/>
                  <a:pt x="411" y="578"/>
                  <a:pt x="411" y="578"/>
                </a:cubicBezTo>
                <a:cubicBezTo>
                  <a:pt x="440" y="566"/>
                  <a:pt x="471" y="581"/>
                  <a:pt x="478" y="612"/>
                </a:cubicBezTo>
                <a:cubicBezTo>
                  <a:pt x="494" y="682"/>
                  <a:pt x="494" y="682"/>
                  <a:pt x="494" y="682"/>
                </a:cubicBezTo>
                <a:cubicBezTo>
                  <a:pt x="502" y="713"/>
                  <a:pt x="527" y="722"/>
                  <a:pt x="552" y="701"/>
                </a:cubicBezTo>
                <a:cubicBezTo>
                  <a:pt x="606" y="654"/>
                  <a:pt x="606" y="654"/>
                  <a:pt x="606" y="654"/>
                </a:cubicBezTo>
                <a:cubicBezTo>
                  <a:pt x="630" y="633"/>
                  <a:pt x="664" y="638"/>
                  <a:pt x="680" y="666"/>
                </a:cubicBezTo>
                <a:cubicBezTo>
                  <a:pt x="718" y="727"/>
                  <a:pt x="718" y="727"/>
                  <a:pt x="718" y="727"/>
                </a:cubicBezTo>
                <a:cubicBezTo>
                  <a:pt x="726" y="741"/>
                  <a:pt x="737" y="748"/>
                  <a:pt x="748" y="748"/>
                </a:cubicBezTo>
                <a:cubicBezTo>
                  <a:pt x="748" y="126"/>
                  <a:pt x="748" y="126"/>
                  <a:pt x="748" y="126"/>
                </a:cubicBezTo>
              </a:path>
            </a:pathLst>
          </a:custGeom>
          <a:solidFill>
            <a:srgbClr val="C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267"/>
          <p:cNvSpPr>
            <a:spLocks/>
          </p:cNvSpPr>
          <p:nvPr/>
        </p:nvSpPr>
        <p:spPr bwMode="auto">
          <a:xfrm>
            <a:off x="2836241" y="2509489"/>
            <a:ext cx="1670597" cy="1613360"/>
          </a:xfrm>
          <a:custGeom>
            <a:avLst/>
            <a:gdLst/>
            <a:ahLst/>
            <a:cxnLst>
              <a:cxn ang="0">
                <a:pos x="727" y="718"/>
              </a:cxn>
              <a:cxn ang="0">
                <a:pos x="666" y="680"/>
              </a:cxn>
              <a:cxn ang="0">
                <a:pos x="654" y="606"/>
              </a:cxn>
              <a:cxn ang="0">
                <a:pos x="701" y="552"/>
              </a:cxn>
              <a:cxn ang="0">
                <a:pos x="682" y="494"/>
              </a:cxn>
              <a:cxn ang="0">
                <a:pos x="612" y="478"/>
              </a:cxn>
              <a:cxn ang="0">
                <a:pos x="578" y="411"/>
              </a:cxn>
              <a:cxn ang="0">
                <a:pos x="606" y="345"/>
              </a:cxn>
              <a:cxn ang="0">
                <a:pos x="570" y="296"/>
              </a:cxn>
              <a:cxn ang="0">
                <a:pos x="499" y="302"/>
              </a:cxn>
              <a:cxn ang="0">
                <a:pos x="446" y="249"/>
              </a:cxn>
              <a:cxn ang="0">
                <a:pos x="452" y="177"/>
              </a:cxn>
              <a:cxn ang="0">
                <a:pos x="403" y="142"/>
              </a:cxn>
              <a:cxn ang="0">
                <a:pos x="337" y="169"/>
              </a:cxn>
              <a:cxn ang="0">
                <a:pos x="270" y="135"/>
              </a:cxn>
              <a:cxn ang="0">
                <a:pos x="253" y="66"/>
              </a:cxn>
              <a:cxn ang="0">
                <a:pos x="196" y="47"/>
              </a:cxn>
              <a:cxn ang="0">
                <a:pos x="141" y="94"/>
              </a:cxn>
              <a:cxn ang="0">
                <a:pos x="67" y="82"/>
              </a:cxn>
              <a:cxn ang="0">
                <a:pos x="30" y="21"/>
              </a:cxn>
              <a:cxn ang="0">
                <a:pos x="0" y="0"/>
              </a:cxn>
              <a:cxn ang="0">
                <a:pos x="0" y="622"/>
              </a:cxn>
              <a:cxn ang="0">
                <a:pos x="126" y="748"/>
              </a:cxn>
              <a:cxn ang="0">
                <a:pos x="748" y="748"/>
              </a:cxn>
              <a:cxn ang="0">
                <a:pos x="727" y="718"/>
              </a:cxn>
            </a:cxnLst>
            <a:rect l="0" t="0" r="r" b="b"/>
            <a:pathLst>
              <a:path w="748" h="748">
                <a:moveTo>
                  <a:pt x="727" y="718"/>
                </a:moveTo>
                <a:cubicBezTo>
                  <a:pt x="666" y="680"/>
                  <a:pt x="666" y="680"/>
                  <a:pt x="666" y="680"/>
                </a:cubicBezTo>
                <a:cubicBezTo>
                  <a:pt x="638" y="664"/>
                  <a:pt x="633" y="630"/>
                  <a:pt x="654" y="606"/>
                </a:cubicBezTo>
                <a:cubicBezTo>
                  <a:pt x="701" y="552"/>
                  <a:pt x="701" y="552"/>
                  <a:pt x="701" y="552"/>
                </a:cubicBezTo>
                <a:cubicBezTo>
                  <a:pt x="722" y="528"/>
                  <a:pt x="713" y="502"/>
                  <a:pt x="682" y="494"/>
                </a:cubicBezTo>
                <a:cubicBezTo>
                  <a:pt x="612" y="478"/>
                  <a:pt x="612" y="478"/>
                  <a:pt x="612" y="478"/>
                </a:cubicBezTo>
                <a:cubicBezTo>
                  <a:pt x="581" y="471"/>
                  <a:pt x="566" y="441"/>
                  <a:pt x="578" y="411"/>
                </a:cubicBezTo>
                <a:cubicBezTo>
                  <a:pt x="606" y="345"/>
                  <a:pt x="606" y="345"/>
                  <a:pt x="606" y="345"/>
                </a:cubicBezTo>
                <a:cubicBezTo>
                  <a:pt x="618" y="315"/>
                  <a:pt x="602" y="293"/>
                  <a:pt x="570" y="296"/>
                </a:cubicBezTo>
                <a:cubicBezTo>
                  <a:pt x="499" y="302"/>
                  <a:pt x="499" y="302"/>
                  <a:pt x="499" y="302"/>
                </a:cubicBezTo>
                <a:cubicBezTo>
                  <a:pt x="467" y="305"/>
                  <a:pt x="443" y="281"/>
                  <a:pt x="446" y="249"/>
                </a:cubicBezTo>
                <a:cubicBezTo>
                  <a:pt x="452" y="177"/>
                  <a:pt x="452" y="177"/>
                  <a:pt x="452" y="177"/>
                </a:cubicBezTo>
                <a:cubicBezTo>
                  <a:pt x="454" y="145"/>
                  <a:pt x="432" y="129"/>
                  <a:pt x="403" y="142"/>
                </a:cubicBezTo>
                <a:cubicBezTo>
                  <a:pt x="337" y="169"/>
                  <a:pt x="337" y="169"/>
                  <a:pt x="337" y="169"/>
                </a:cubicBezTo>
                <a:cubicBezTo>
                  <a:pt x="307" y="182"/>
                  <a:pt x="277" y="167"/>
                  <a:pt x="270" y="135"/>
                </a:cubicBezTo>
                <a:cubicBezTo>
                  <a:pt x="253" y="66"/>
                  <a:pt x="253" y="66"/>
                  <a:pt x="253" y="66"/>
                </a:cubicBezTo>
                <a:cubicBezTo>
                  <a:pt x="246" y="34"/>
                  <a:pt x="220" y="26"/>
                  <a:pt x="196" y="47"/>
                </a:cubicBezTo>
                <a:cubicBezTo>
                  <a:pt x="141" y="94"/>
                  <a:pt x="141" y="94"/>
                  <a:pt x="141" y="94"/>
                </a:cubicBezTo>
                <a:cubicBezTo>
                  <a:pt x="117" y="115"/>
                  <a:pt x="84" y="109"/>
                  <a:pt x="67" y="82"/>
                </a:cubicBezTo>
                <a:cubicBezTo>
                  <a:pt x="30" y="21"/>
                  <a:pt x="30" y="21"/>
                  <a:pt x="30" y="21"/>
                </a:cubicBezTo>
                <a:cubicBezTo>
                  <a:pt x="22" y="7"/>
                  <a:pt x="11" y="0"/>
                  <a:pt x="0" y="0"/>
                </a:cubicBezTo>
                <a:cubicBezTo>
                  <a:pt x="0" y="622"/>
                  <a:pt x="0" y="622"/>
                  <a:pt x="0" y="622"/>
                </a:cubicBezTo>
                <a:cubicBezTo>
                  <a:pt x="69" y="622"/>
                  <a:pt x="126" y="678"/>
                  <a:pt x="126" y="748"/>
                </a:cubicBezTo>
                <a:cubicBezTo>
                  <a:pt x="748" y="748"/>
                  <a:pt x="748" y="748"/>
                  <a:pt x="748" y="748"/>
                </a:cubicBezTo>
                <a:cubicBezTo>
                  <a:pt x="748" y="737"/>
                  <a:pt x="741" y="726"/>
                  <a:pt x="727" y="718"/>
                </a:cubicBezTo>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889"/>
          <p:cNvSpPr>
            <a:spLocks/>
          </p:cNvSpPr>
          <p:nvPr/>
        </p:nvSpPr>
        <p:spPr bwMode="auto">
          <a:xfrm>
            <a:off x="2836241" y="4122849"/>
            <a:ext cx="1670597" cy="1611389"/>
          </a:xfrm>
          <a:custGeom>
            <a:avLst/>
            <a:gdLst/>
            <a:ahLst/>
            <a:cxnLst>
              <a:cxn ang="0">
                <a:pos x="612" y="270"/>
              </a:cxn>
              <a:cxn ang="0">
                <a:pos x="682" y="253"/>
              </a:cxn>
              <a:cxn ang="0">
                <a:pos x="701" y="196"/>
              </a:cxn>
              <a:cxn ang="0">
                <a:pos x="654" y="141"/>
              </a:cxn>
              <a:cxn ang="0">
                <a:pos x="666" y="67"/>
              </a:cxn>
              <a:cxn ang="0">
                <a:pos x="727" y="30"/>
              </a:cxn>
              <a:cxn ang="0">
                <a:pos x="748" y="0"/>
              </a:cxn>
              <a:cxn ang="0">
                <a:pos x="126" y="0"/>
              </a:cxn>
              <a:cxn ang="0">
                <a:pos x="126" y="0"/>
              </a:cxn>
              <a:cxn ang="0">
                <a:pos x="0" y="126"/>
              </a:cxn>
              <a:cxn ang="0">
                <a:pos x="0" y="748"/>
              </a:cxn>
              <a:cxn ang="0">
                <a:pos x="30" y="727"/>
              </a:cxn>
              <a:cxn ang="0">
                <a:pos x="67" y="666"/>
              </a:cxn>
              <a:cxn ang="0">
                <a:pos x="141" y="654"/>
              </a:cxn>
              <a:cxn ang="0">
                <a:pos x="196" y="701"/>
              </a:cxn>
              <a:cxn ang="0">
                <a:pos x="253" y="682"/>
              </a:cxn>
              <a:cxn ang="0">
                <a:pos x="270" y="612"/>
              </a:cxn>
              <a:cxn ang="0">
                <a:pos x="337" y="578"/>
              </a:cxn>
              <a:cxn ang="0">
                <a:pos x="403" y="606"/>
              </a:cxn>
              <a:cxn ang="0">
                <a:pos x="452" y="570"/>
              </a:cxn>
              <a:cxn ang="0">
                <a:pos x="446" y="499"/>
              </a:cxn>
              <a:cxn ang="0">
                <a:pos x="499" y="446"/>
              </a:cxn>
              <a:cxn ang="0">
                <a:pos x="570" y="452"/>
              </a:cxn>
              <a:cxn ang="0">
                <a:pos x="606" y="403"/>
              </a:cxn>
              <a:cxn ang="0">
                <a:pos x="578" y="337"/>
              </a:cxn>
              <a:cxn ang="0">
                <a:pos x="612" y="270"/>
              </a:cxn>
            </a:cxnLst>
            <a:rect l="0" t="0" r="r" b="b"/>
            <a:pathLst>
              <a:path w="748" h="748">
                <a:moveTo>
                  <a:pt x="612" y="270"/>
                </a:moveTo>
                <a:cubicBezTo>
                  <a:pt x="682" y="253"/>
                  <a:pt x="682" y="253"/>
                  <a:pt x="682" y="253"/>
                </a:cubicBezTo>
                <a:cubicBezTo>
                  <a:pt x="713" y="246"/>
                  <a:pt x="722" y="220"/>
                  <a:pt x="701" y="196"/>
                </a:cubicBezTo>
                <a:cubicBezTo>
                  <a:pt x="654" y="141"/>
                  <a:pt x="654" y="141"/>
                  <a:pt x="654" y="141"/>
                </a:cubicBezTo>
                <a:cubicBezTo>
                  <a:pt x="633" y="117"/>
                  <a:pt x="638" y="84"/>
                  <a:pt x="666" y="67"/>
                </a:cubicBezTo>
                <a:cubicBezTo>
                  <a:pt x="727" y="30"/>
                  <a:pt x="727" y="30"/>
                  <a:pt x="727" y="30"/>
                </a:cubicBezTo>
                <a:cubicBezTo>
                  <a:pt x="741" y="22"/>
                  <a:pt x="748" y="11"/>
                  <a:pt x="748" y="0"/>
                </a:cubicBezTo>
                <a:cubicBezTo>
                  <a:pt x="126" y="0"/>
                  <a:pt x="126" y="0"/>
                  <a:pt x="126" y="0"/>
                </a:cubicBezTo>
                <a:cubicBezTo>
                  <a:pt x="126" y="0"/>
                  <a:pt x="126" y="0"/>
                  <a:pt x="126" y="0"/>
                </a:cubicBezTo>
                <a:cubicBezTo>
                  <a:pt x="126" y="69"/>
                  <a:pt x="69" y="126"/>
                  <a:pt x="0" y="126"/>
                </a:cubicBezTo>
                <a:cubicBezTo>
                  <a:pt x="0" y="748"/>
                  <a:pt x="0" y="748"/>
                  <a:pt x="0" y="748"/>
                </a:cubicBezTo>
                <a:cubicBezTo>
                  <a:pt x="11" y="748"/>
                  <a:pt x="22" y="741"/>
                  <a:pt x="30" y="727"/>
                </a:cubicBezTo>
                <a:cubicBezTo>
                  <a:pt x="67" y="666"/>
                  <a:pt x="67" y="666"/>
                  <a:pt x="67" y="666"/>
                </a:cubicBezTo>
                <a:cubicBezTo>
                  <a:pt x="84" y="638"/>
                  <a:pt x="117" y="633"/>
                  <a:pt x="141" y="654"/>
                </a:cubicBezTo>
                <a:cubicBezTo>
                  <a:pt x="196" y="701"/>
                  <a:pt x="196" y="701"/>
                  <a:pt x="196" y="701"/>
                </a:cubicBezTo>
                <a:cubicBezTo>
                  <a:pt x="220" y="722"/>
                  <a:pt x="246" y="713"/>
                  <a:pt x="253" y="682"/>
                </a:cubicBezTo>
                <a:cubicBezTo>
                  <a:pt x="270" y="612"/>
                  <a:pt x="270" y="612"/>
                  <a:pt x="270" y="612"/>
                </a:cubicBezTo>
                <a:cubicBezTo>
                  <a:pt x="277" y="581"/>
                  <a:pt x="307" y="566"/>
                  <a:pt x="337" y="578"/>
                </a:cubicBezTo>
                <a:cubicBezTo>
                  <a:pt x="403" y="606"/>
                  <a:pt x="403" y="606"/>
                  <a:pt x="403" y="606"/>
                </a:cubicBezTo>
                <a:cubicBezTo>
                  <a:pt x="432" y="618"/>
                  <a:pt x="454" y="602"/>
                  <a:pt x="452" y="570"/>
                </a:cubicBezTo>
                <a:cubicBezTo>
                  <a:pt x="446" y="499"/>
                  <a:pt x="446" y="499"/>
                  <a:pt x="446" y="499"/>
                </a:cubicBezTo>
                <a:cubicBezTo>
                  <a:pt x="443" y="467"/>
                  <a:pt x="467" y="443"/>
                  <a:pt x="499" y="446"/>
                </a:cubicBezTo>
                <a:cubicBezTo>
                  <a:pt x="570" y="452"/>
                  <a:pt x="570" y="452"/>
                  <a:pt x="570" y="452"/>
                </a:cubicBezTo>
                <a:cubicBezTo>
                  <a:pt x="602" y="454"/>
                  <a:pt x="618" y="432"/>
                  <a:pt x="606" y="403"/>
                </a:cubicBezTo>
                <a:cubicBezTo>
                  <a:pt x="578" y="337"/>
                  <a:pt x="578" y="337"/>
                  <a:pt x="578" y="337"/>
                </a:cubicBezTo>
                <a:cubicBezTo>
                  <a:pt x="566" y="307"/>
                  <a:pt x="581" y="277"/>
                  <a:pt x="612" y="270"/>
                </a:cubicBezTo>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Oval 14"/>
          <p:cNvSpPr/>
          <p:nvPr/>
        </p:nvSpPr>
        <p:spPr>
          <a:xfrm>
            <a:off x="1953334" y="3170256"/>
            <a:ext cx="702068" cy="702069"/>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dirty="0">
                <a:latin typeface="Sosa" pitchFamily="2" charset="0"/>
              </a:rPr>
              <a:t>Ĥ</a:t>
            </a:r>
            <a:endParaRPr lang="en-US" sz="4400" dirty="0">
              <a:solidFill>
                <a:schemeClr val="bg1"/>
              </a:solidFill>
              <a:latin typeface="Sosa" pitchFamily="2" charset="0"/>
            </a:endParaRPr>
          </a:p>
        </p:txBody>
      </p:sp>
      <p:sp>
        <p:nvSpPr>
          <p:cNvPr id="16" name="Oval 15"/>
          <p:cNvSpPr/>
          <p:nvPr/>
        </p:nvSpPr>
        <p:spPr>
          <a:xfrm>
            <a:off x="3002259" y="3040144"/>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4800" dirty="0" smtClean="0">
                <a:solidFill>
                  <a:schemeClr val="bg1"/>
                </a:solidFill>
                <a:latin typeface="Sosa" pitchFamily="2" charset="0"/>
              </a:rPr>
              <a:t>L</a:t>
            </a:r>
            <a:endParaRPr lang="en-US" sz="4800" dirty="0">
              <a:solidFill>
                <a:schemeClr val="bg1"/>
              </a:solidFill>
              <a:latin typeface="Sosa" pitchFamily="2" charset="0"/>
            </a:endParaRPr>
          </a:p>
        </p:txBody>
      </p:sp>
      <p:sp>
        <p:nvSpPr>
          <p:cNvPr id="17" name="Oval 16"/>
          <p:cNvSpPr/>
          <p:nvPr/>
        </p:nvSpPr>
        <p:spPr>
          <a:xfrm>
            <a:off x="3078108" y="4327970"/>
            <a:ext cx="702068" cy="702069"/>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latin typeface="Sosa" pitchFamily="2" charset="0"/>
              </a:rPr>
              <a:t>Ñ</a:t>
            </a:r>
            <a:r>
              <a:rPr lang="en-US" sz="4800" dirty="0"/>
              <a:t> </a:t>
            </a:r>
            <a:endParaRPr lang="en-US" sz="4800" dirty="0">
              <a:solidFill>
                <a:schemeClr val="bg1"/>
              </a:solidFill>
              <a:latin typeface="Sosa" pitchFamily="2" charset="0"/>
            </a:endParaRPr>
          </a:p>
        </p:txBody>
      </p:sp>
      <p:sp>
        <p:nvSpPr>
          <p:cNvPr id="18" name="Oval 17"/>
          <p:cNvSpPr/>
          <p:nvPr/>
        </p:nvSpPr>
        <p:spPr>
          <a:xfrm>
            <a:off x="1904073" y="4321107"/>
            <a:ext cx="702068" cy="702069"/>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4800" dirty="0" smtClean="0">
                <a:latin typeface="Sosa" pitchFamily="2" charset="0"/>
              </a:rPr>
              <a:t>E</a:t>
            </a:r>
            <a:endParaRPr lang="en-US" sz="4800" dirty="0">
              <a:solidFill>
                <a:schemeClr val="bg1"/>
              </a:solidFill>
              <a:latin typeface="Sosa" pitchFamily="2" charset="0"/>
            </a:endParaRPr>
          </a:p>
        </p:txBody>
      </p:sp>
      <p:grpSp>
        <p:nvGrpSpPr>
          <p:cNvPr id="19" name="Group 18"/>
          <p:cNvGrpSpPr/>
          <p:nvPr/>
        </p:nvGrpSpPr>
        <p:grpSpPr>
          <a:xfrm>
            <a:off x="6620251" y="2362463"/>
            <a:ext cx="4238648" cy="3371775"/>
            <a:chOff x="6832497" y="2767991"/>
            <a:chExt cx="4238648" cy="3371775"/>
          </a:xfrm>
        </p:grpSpPr>
        <p:grpSp>
          <p:nvGrpSpPr>
            <p:cNvPr id="20" name="Group 19"/>
            <p:cNvGrpSpPr/>
            <p:nvPr/>
          </p:nvGrpSpPr>
          <p:grpSpPr>
            <a:xfrm>
              <a:off x="6832497" y="2767991"/>
              <a:ext cx="4238648" cy="2245686"/>
              <a:chOff x="7061960" y="2727538"/>
              <a:chExt cx="4238648" cy="2245686"/>
            </a:xfrm>
          </p:grpSpPr>
          <p:sp>
            <p:nvSpPr>
              <p:cNvPr id="22" name="TextBox 21"/>
              <p:cNvSpPr txBox="1"/>
              <p:nvPr/>
            </p:nvSpPr>
            <p:spPr>
              <a:xfrm>
                <a:off x="7061960" y="2727538"/>
                <a:ext cx="3008196" cy="461665"/>
              </a:xfrm>
              <a:prstGeom prst="rect">
                <a:avLst/>
              </a:prstGeom>
              <a:solidFill>
                <a:schemeClr val="tx1">
                  <a:lumMod val="50000"/>
                  <a:lumOff val="50000"/>
                </a:schemeClr>
              </a:solidFill>
            </p:spPr>
            <p:txBody>
              <a:bodyPr wrap="none" rtlCol="0">
                <a:spAutoFit/>
              </a:bodyPr>
              <a:lstStyle/>
              <a:p>
                <a:r>
                  <a:rPr lang="id-ID" sz="2400" spc="600" dirty="0" smtClean="0">
                    <a:solidFill>
                      <a:schemeClr val="bg1"/>
                    </a:solidFill>
                    <a:latin typeface="GeosansLight" panose="02000603020000020003" pitchFamily="2" charset="0"/>
                  </a:rPr>
                  <a:t>SUCCESS </a:t>
                </a:r>
                <a:r>
                  <a:rPr lang="id-ID" sz="2400" spc="600" dirty="0" smtClean="0">
                    <a:solidFill>
                      <a:schemeClr val="accent6"/>
                    </a:solidFill>
                    <a:latin typeface="GeosansLight" panose="02000603020000020003" pitchFamily="2" charset="0"/>
                  </a:rPr>
                  <a:t>STEP </a:t>
                </a:r>
                <a:endParaRPr lang="en-US" sz="2400" spc="600" dirty="0">
                  <a:solidFill>
                    <a:schemeClr val="accent6"/>
                  </a:solidFill>
                  <a:latin typeface="GeosansLight" panose="02000603020000020003" pitchFamily="2" charset="0"/>
                </a:endParaRPr>
              </a:p>
            </p:txBody>
          </p:sp>
          <p:sp>
            <p:nvSpPr>
              <p:cNvPr id="23" name="Rectangle 22"/>
              <p:cNvSpPr/>
              <p:nvPr/>
            </p:nvSpPr>
            <p:spPr>
              <a:xfrm>
                <a:off x="7085451" y="3151439"/>
                <a:ext cx="4215157" cy="964367"/>
              </a:xfrm>
              <a:prstGeom prst="rect">
                <a:avLst/>
              </a:prstGeom>
            </p:spPr>
            <p:txBody>
              <a:bodyPr wrap="square">
                <a:spAutoFit/>
              </a:bodyPr>
              <a:lstStyle/>
              <a:p>
                <a:pPr>
                  <a:lnSpc>
                    <a:spcPts val="1650"/>
                  </a:lnSpc>
                  <a:spcAft>
                    <a:spcPts val="1500"/>
                  </a:spcAft>
                </a:pPr>
                <a:r>
                  <a:rPr lang="en-US" sz="1100" dirty="0" err="1">
                    <a:solidFill>
                      <a:schemeClr val="bg1">
                        <a:lumMod val="65000"/>
                      </a:schemeClr>
                    </a:solidFill>
                    <a:ea typeface="Times New Roman" panose="02020603050405020304" pitchFamily="18" charset="0"/>
                  </a:rPr>
                  <a:t>Lorem</a:t>
                </a:r>
                <a:r>
                  <a:rPr lang="en-US" sz="1100" dirty="0">
                    <a:solidFill>
                      <a:schemeClr val="bg1">
                        <a:lumMod val="65000"/>
                      </a:schemeClr>
                    </a:solidFill>
                    <a:ea typeface="Times New Roman" panose="02020603050405020304" pitchFamily="18" charset="0"/>
                  </a:rPr>
                  <a:t> </a:t>
                </a:r>
                <a:r>
                  <a:rPr lang="en-US" sz="1100" dirty="0" err="1">
                    <a:solidFill>
                      <a:schemeClr val="bg1">
                        <a:lumMod val="65000"/>
                      </a:schemeClr>
                    </a:solidFill>
                    <a:ea typeface="Times New Roman" panose="02020603050405020304" pitchFamily="18" charset="0"/>
                  </a:rPr>
                  <a:t>ipsum</a:t>
                </a:r>
                <a:r>
                  <a:rPr lang="en-US" sz="1100" dirty="0">
                    <a:solidFill>
                      <a:schemeClr val="bg1">
                        <a:lumMod val="65000"/>
                      </a:schemeClr>
                    </a:solidFill>
                    <a:ea typeface="Times New Roman" panose="02020603050405020304" pitchFamily="18" charset="0"/>
                  </a:rPr>
                  <a:t> dolor sit </a:t>
                </a:r>
                <a:r>
                  <a:rPr lang="en-US" sz="1100" dirty="0" err="1">
                    <a:solidFill>
                      <a:schemeClr val="bg1">
                        <a:lumMod val="65000"/>
                      </a:schemeClr>
                    </a:solidFill>
                    <a:ea typeface="Times New Roman" panose="02020603050405020304" pitchFamily="18" charset="0"/>
                  </a:rPr>
                  <a:t>amet</a:t>
                </a:r>
                <a:r>
                  <a:rPr lang="en-US" sz="1100" dirty="0">
                    <a:solidFill>
                      <a:schemeClr val="bg1">
                        <a:lumMod val="65000"/>
                      </a:schemeClr>
                    </a:solidFill>
                    <a:ea typeface="Times New Roman" panose="02020603050405020304" pitchFamily="18" charset="0"/>
                  </a:rPr>
                  <a:t>, </a:t>
                </a:r>
                <a:r>
                  <a:rPr lang="en-US" sz="1100" dirty="0" err="1">
                    <a:solidFill>
                      <a:schemeClr val="bg1">
                        <a:lumMod val="65000"/>
                      </a:schemeClr>
                    </a:solidFill>
                    <a:ea typeface="Times New Roman" panose="02020603050405020304" pitchFamily="18" charset="0"/>
                  </a:rPr>
                  <a:t>consectetur</a:t>
                </a:r>
                <a:r>
                  <a:rPr lang="en-US" sz="1100" dirty="0">
                    <a:solidFill>
                      <a:schemeClr val="bg1">
                        <a:lumMod val="65000"/>
                      </a:schemeClr>
                    </a:solidFill>
                    <a:ea typeface="Times New Roman" panose="02020603050405020304" pitchFamily="18" charset="0"/>
                  </a:rPr>
                  <a:t> </a:t>
                </a:r>
                <a:r>
                  <a:rPr lang="en-US" sz="1100" dirty="0" err="1">
                    <a:solidFill>
                      <a:schemeClr val="bg1">
                        <a:lumMod val="65000"/>
                      </a:schemeClr>
                    </a:solidFill>
                    <a:ea typeface="Times New Roman" panose="02020603050405020304" pitchFamily="18" charset="0"/>
                  </a:rPr>
                  <a:t>adipiscing</a:t>
                </a:r>
                <a:r>
                  <a:rPr lang="en-US" sz="1100" dirty="0">
                    <a:solidFill>
                      <a:schemeClr val="bg1">
                        <a:lumMod val="65000"/>
                      </a:schemeClr>
                    </a:solidFill>
                    <a:ea typeface="Times New Roman" panose="02020603050405020304" pitchFamily="18" charset="0"/>
                  </a:rPr>
                  <a:t> </a:t>
                </a:r>
                <a:r>
                  <a:rPr lang="en-US" sz="1100" dirty="0" err="1">
                    <a:solidFill>
                      <a:schemeClr val="bg1">
                        <a:lumMod val="65000"/>
                      </a:schemeClr>
                    </a:solidFill>
                    <a:ea typeface="Times New Roman" panose="02020603050405020304" pitchFamily="18" charset="0"/>
                  </a:rPr>
                  <a:t>elit</a:t>
                </a:r>
                <a:r>
                  <a:rPr lang="en-US" sz="1100" dirty="0">
                    <a:solidFill>
                      <a:schemeClr val="bg1">
                        <a:lumMod val="65000"/>
                      </a:schemeClr>
                    </a:solidFill>
                    <a:ea typeface="Times New Roman" panose="02020603050405020304" pitchFamily="18" charset="0"/>
                  </a:rPr>
                  <a:t>. Nam </a:t>
                </a:r>
                <a:r>
                  <a:rPr lang="en-US" sz="1100" dirty="0" err="1">
                    <a:solidFill>
                      <a:schemeClr val="bg1">
                        <a:lumMod val="65000"/>
                      </a:schemeClr>
                    </a:solidFill>
                    <a:ea typeface="Times New Roman" panose="02020603050405020304" pitchFamily="18" charset="0"/>
                  </a:rPr>
                  <a:t>viverra</a:t>
                </a:r>
                <a:r>
                  <a:rPr lang="en-US" sz="1100" dirty="0">
                    <a:solidFill>
                      <a:schemeClr val="bg1">
                        <a:lumMod val="65000"/>
                      </a:schemeClr>
                    </a:solidFill>
                    <a:ea typeface="Times New Roman" panose="02020603050405020304" pitchFamily="18" charset="0"/>
                  </a:rPr>
                  <a:t> </a:t>
                </a:r>
                <a:r>
                  <a:rPr lang="en-US" sz="1100" dirty="0" err="1">
                    <a:solidFill>
                      <a:schemeClr val="bg1">
                        <a:lumMod val="65000"/>
                      </a:schemeClr>
                    </a:solidFill>
                    <a:ea typeface="Times New Roman" panose="02020603050405020304" pitchFamily="18" charset="0"/>
                  </a:rPr>
                  <a:t>euismod</a:t>
                </a:r>
                <a:r>
                  <a:rPr lang="en-US" sz="1100" dirty="0">
                    <a:solidFill>
                      <a:schemeClr val="bg1">
                        <a:lumMod val="65000"/>
                      </a:schemeClr>
                    </a:solidFill>
                    <a:ea typeface="Times New Roman" panose="02020603050405020304" pitchFamily="18" charset="0"/>
                  </a:rPr>
                  <a:t> </a:t>
                </a:r>
                <a:r>
                  <a:rPr lang="en-US" sz="1100" dirty="0" err="1">
                    <a:solidFill>
                      <a:schemeClr val="bg1">
                        <a:lumMod val="65000"/>
                      </a:schemeClr>
                    </a:solidFill>
                    <a:ea typeface="Times New Roman" panose="02020603050405020304" pitchFamily="18" charset="0"/>
                  </a:rPr>
                  <a:t>odio</a:t>
                </a:r>
                <a:r>
                  <a:rPr lang="en-US" sz="1100" dirty="0">
                    <a:solidFill>
                      <a:schemeClr val="bg1">
                        <a:lumMod val="65000"/>
                      </a:schemeClr>
                    </a:solidFill>
                    <a:ea typeface="Times New Roman" panose="02020603050405020304" pitchFamily="18" charset="0"/>
                  </a:rPr>
                  <a:t>, </a:t>
                </a:r>
                <a:r>
                  <a:rPr lang="en-US" sz="1100" dirty="0" err="1">
                    <a:solidFill>
                      <a:schemeClr val="bg1">
                        <a:lumMod val="65000"/>
                      </a:schemeClr>
                    </a:solidFill>
                    <a:ea typeface="Times New Roman" panose="02020603050405020304" pitchFamily="18" charset="0"/>
                  </a:rPr>
                  <a:t>gravida</a:t>
                </a:r>
                <a:r>
                  <a:rPr lang="en-US" sz="1100" dirty="0">
                    <a:solidFill>
                      <a:schemeClr val="bg1">
                        <a:lumMod val="65000"/>
                      </a:schemeClr>
                    </a:solidFill>
                    <a:ea typeface="Times New Roman" panose="02020603050405020304" pitchFamily="18" charset="0"/>
                  </a:rPr>
                  <a:t> </a:t>
                </a:r>
                <a:r>
                  <a:rPr lang="en-US" sz="1100" dirty="0" err="1">
                    <a:solidFill>
                      <a:schemeClr val="bg1">
                        <a:lumMod val="65000"/>
                      </a:schemeClr>
                    </a:solidFill>
                    <a:ea typeface="Times New Roman" panose="02020603050405020304" pitchFamily="18" charset="0"/>
                  </a:rPr>
                  <a:t>pellentesque</a:t>
                </a:r>
                <a:r>
                  <a:rPr lang="en-US" sz="1100" dirty="0">
                    <a:solidFill>
                      <a:schemeClr val="bg1">
                        <a:lumMod val="65000"/>
                      </a:schemeClr>
                    </a:solidFill>
                    <a:ea typeface="Times New Roman" panose="02020603050405020304" pitchFamily="18" charset="0"/>
                  </a:rPr>
                  <a:t> </a:t>
                </a:r>
                <a:r>
                  <a:rPr lang="en-US" sz="1100" dirty="0" err="1">
                    <a:solidFill>
                      <a:schemeClr val="bg1">
                        <a:lumMod val="65000"/>
                      </a:schemeClr>
                    </a:solidFill>
                    <a:ea typeface="Times New Roman" panose="02020603050405020304" pitchFamily="18" charset="0"/>
                  </a:rPr>
                  <a:t>urna</a:t>
                </a:r>
                <a:r>
                  <a:rPr lang="en-US" sz="1100" dirty="0">
                    <a:solidFill>
                      <a:schemeClr val="bg1">
                        <a:lumMod val="65000"/>
                      </a:schemeClr>
                    </a:solidFill>
                    <a:ea typeface="Times New Roman" panose="02020603050405020304" pitchFamily="18" charset="0"/>
                  </a:rPr>
                  <a:t> </a:t>
                </a:r>
                <a:r>
                  <a:rPr lang="en-US" sz="1100" dirty="0" err="1">
                    <a:solidFill>
                      <a:schemeClr val="bg1">
                        <a:lumMod val="65000"/>
                      </a:schemeClr>
                    </a:solidFill>
                    <a:ea typeface="Times New Roman" panose="02020603050405020304" pitchFamily="18" charset="0"/>
                  </a:rPr>
                  <a:t>varius</a:t>
                </a:r>
                <a:r>
                  <a:rPr lang="en-US" sz="1100" dirty="0">
                    <a:solidFill>
                      <a:schemeClr val="bg1">
                        <a:lumMod val="65000"/>
                      </a:schemeClr>
                    </a:solidFill>
                    <a:ea typeface="Times New Roman" panose="02020603050405020304" pitchFamily="18" charset="0"/>
                  </a:rPr>
                  <a:t> vitae. </a:t>
                </a:r>
                <a:r>
                  <a:rPr lang="en-US" sz="1100" dirty="0" err="1">
                    <a:solidFill>
                      <a:schemeClr val="bg1">
                        <a:lumMod val="65000"/>
                      </a:schemeClr>
                    </a:solidFill>
                    <a:ea typeface="Times New Roman" panose="02020603050405020304" pitchFamily="18" charset="0"/>
                  </a:rPr>
                  <a:t>Sed</a:t>
                </a:r>
                <a:r>
                  <a:rPr lang="en-US" sz="1100" dirty="0">
                    <a:solidFill>
                      <a:schemeClr val="bg1">
                        <a:lumMod val="65000"/>
                      </a:schemeClr>
                    </a:solidFill>
                    <a:ea typeface="Times New Roman" panose="02020603050405020304" pitchFamily="18" charset="0"/>
                  </a:rPr>
                  <a:t> dui </a:t>
                </a:r>
                <a:r>
                  <a:rPr lang="en-US" sz="1100" dirty="0" err="1">
                    <a:solidFill>
                      <a:schemeClr val="bg1">
                        <a:lumMod val="65000"/>
                      </a:schemeClr>
                    </a:solidFill>
                    <a:ea typeface="Times New Roman" panose="02020603050405020304" pitchFamily="18" charset="0"/>
                  </a:rPr>
                  <a:t>lorem</a:t>
                </a:r>
                <a:r>
                  <a:rPr lang="en-US" sz="1100" dirty="0">
                    <a:solidFill>
                      <a:schemeClr val="bg1">
                        <a:lumMod val="65000"/>
                      </a:schemeClr>
                    </a:solidFill>
                    <a:ea typeface="Times New Roman" panose="02020603050405020304" pitchFamily="18" charset="0"/>
                  </a:rPr>
                  <a:t>, </a:t>
                </a:r>
                <a:r>
                  <a:rPr lang="en-US" sz="1100" dirty="0" err="1">
                    <a:solidFill>
                      <a:schemeClr val="bg1">
                        <a:lumMod val="65000"/>
                      </a:schemeClr>
                    </a:solidFill>
                    <a:ea typeface="Times New Roman" panose="02020603050405020304" pitchFamily="18" charset="0"/>
                  </a:rPr>
                  <a:t>adipiscing</a:t>
                </a:r>
                <a:r>
                  <a:rPr lang="en-US" sz="1100" dirty="0">
                    <a:solidFill>
                      <a:schemeClr val="bg1">
                        <a:lumMod val="65000"/>
                      </a:schemeClr>
                    </a:solidFill>
                    <a:ea typeface="Times New Roman" panose="02020603050405020304" pitchFamily="18" charset="0"/>
                  </a:rPr>
                  <a:t> in </a:t>
                </a:r>
                <a:r>
                  <a:rPr lang="en-US" sz="1100" dirty="0" err="1">
                    <a:solidFill>
                      <a:schemeClr val="bg1">
                        <a:lumMod val="65000"/>
                      </a:schemeClr>
                    </a:solidFill>
                    <a:ea typeface="Times New Roman" panose="02020603050405020304" pitchFamily="18" charset="0"/>
                  </a:rPr>
                  <a:t>adipiscing</a:t>
                </a:r>
                <a:r>
                  <a:rPr lang="en-US" sz="1100" dirty="0">
                    <a:solidFill>
                      <a:schemeClr val="bg1">
                        <a:lumMod val="65000"/>
                      </a:schemeClr>
                    </a:solidFill>
                    <a:ea typeface="Times New Roman" panose="02020603050405020304" pitchFamily="18" charset="0"/>
                  </a:rPr>
                  <a:t> et, </a:t>
                </a:r>
                <a:r>
                  <a:rPr lang="en-US" sz="1100" dirty="0" err="1">
                    <a:solidFill>
                      <a:schemeClr val="bg1">
                        <a:lumMod val="65000"/>
                      </a:schemeClr>
                    </a:solidFill>
                    <a:ea typeface="Times New Roman" panose="02020603050405020304" pitchFamily="18" charset="0"/>
                  </a:rPr>
                  <a:t>interdum</a:t>
                </a:r>
                <a:r>
                  <a:rPr lang="en-US" sz="1100" dirty="0">
                    <a:solidFill>
                      <a:schemeClr val="bg1">
                        <a:lumMod val="65000"/>
                      </a:schemeClr>
                    </a:solidFill>
                    <a:ea typeface="Times New Roman" panose="02020603050405020304" pitchFamily="18" charset="0"/>
                  </a:rPr>
                  <a:t> </a:t>
                </a:r>
                <a:r>
                  <a:rPr lang="en-US" sz="1100" dirty="0" err="1">
                    <a:solidFill>
                      <a:schemeClr val="bg1">
                        <a:lumMod val="65000"/>
                      </a:schemeClr>
                    </a:solidFill>
                    <a:ea typeface="Times New Roman" panose="02020603050405020304" pitchFamily="18" charset="0"/>
                  </a:rPr>
                  <a:t>nec</a:t>
                </a:r>
                <a:r>
                  <a:rPr lang="en-US" sz="1100" dirty="0">
                    <a:solidFill>
                      <a:schemeClr val="bg1">
                        <a:lumMod val="65000"/>
                      </a:schemeClr>
                    </a:solidFill>
                    <a:ea typeface="Times New Roman" panose="02020603050405020304" pitchFamily="18" charset="0"/>
                  </a:rPr>
                  <a:t> </a:t>
                </a:r>
                <a:r>
                  <a:rPr lang="en-US" sz="1100" dirty="0" err="1">
                    <a:solidFill>
                      <a:schemeClr val="bg1">
                        <a:lumMod val="65000"/>
                      </a:schemeClr>
                    </a:solidFill>
                    <a:ea typeface="Times New Roman" panose="02020603050405020304" pitchFamily="18" charset="0"/>
                  </a:rPr>
                  <a:t>metus</a:t>
                </a:r>
                <a:r>
                  <a:rPr lang="en-US" sz="1100" dirty="0">
                    <a:solidFill>
                      <a:schemeClr val="bg1">
                        <a:lumMod val="65000"/>
                      </a:schemeClr>
                    </a:solidFill>
                    <a:ea typeface="Times New Roman" panose="02020603050405020304" pitchFamily="18" charset="0"/>
                  </a:rPr>
                  <a:t>. </a:t>
                </a:r>
                <a:r>
                  <a:rPr lang="en-US" sz="1100" dirty="0" err="1">
                    <a:solidFill>
                      <a:schemeClr val="bg1">
                        <a:lumMod val="65000"/>
                      </a:schemeClr>
                    </a:solidFill>
                    <a:ea typeface="Times New Roman" panose="02020603050405020304" pitchFamily="18" charset="0"/>
                  </a:rPr>
                  <a:t>Mauris</a:t>
                </a:r>
                <a:r>
                  <a:rPr lang="en-US" sz="1100" dirty="0">
                    <a:solidFill>
                      <a:schemeClr val="bg1">
                        <a:lumMod val="65000"/>
                      </a:schemeClr>
                    </a:solidFill>
                    <a:ea typeface="Times New Roman" panose="02020603050405020304" pitchFamily="18" charset="0"/>
                  </a:rPr>
                  <a:t> </a:t>
                </a:r>
                <a:r>
                  <a:rPr lang="en-US" sz="1100" dirty="0" err="1">
                    <a:solidFill>
                      <a:schemeClr val="bg1">
                        <a:lumMod val="65000"/>
                      </a:schemeClr>
                    </a:solidFill>
                    <a:ea typeface="Times New Roman" panose="02020603050405020304" pitchFamily="18" charset="0"/>
                  </a:rPr>
                  <a:t>ultricies</a:t>
                </a:r>
                <a:r>
                  <a:rPr lang="en-US" sz="1100" dirty="0">
                    <a:solidFill>
                      <a:schemeClr val="bg1">
                        <a:lumMod val="65000"/>
                      </a:schemeClr>
                    </a:solidFill>
                    <a:ea typeface="Times New Roman" panose="02020603050405020304" pitchFamily="18" charset="0"/>
                  </a:rPr>
                  <a:t>, </a:t>
                </a:r>
                <a:r>
                  <a:rPr lang="en-US" sz="1100" dirty="0" err="1">
                    <a:solidFill>
                      <a:schemeClr val="bg1">
                        <a:lumMod val="65000"/>
                      </a:schemeClr>
                    </a:solidFill>
                    <a:ea typeface="Times New Roman" panose="02020603050405020304" pitchFamily="18" charset="0"/>
                  </a:rPr>
                  <a:t>justo</a:t>
                </a:r>
                <a:r>
                  <a:rPr lang="en-US" sz="1100" dirty="0">
                    <a:solidFill>
                      <a:schemeClr val="bg1">
                        <a:lumMod val="65000"/>
                      </a:schemeClr>
                    </a:solidFill>
                    <a:ea typeface="Times New Roman" panose="02020603050405020304" pitchFamily="18" charset="0"/>
                  </a:rPr>
                  <a:t> </a:t>
                </a:r>
                <a:r>
                  <a:rPr lang="en-US" sz="1100" dirty="0" err="1">
                    <a:solidFill>
                      <a:schemeClr val="bg1">
                        <a:lumMod val="65000"/>
                      </a:schemeClr>
                    </a:solidFill>
                    <a:ea typeface="Times New Roman" panose="02020603050405020304" pitchFamily="18" charset="0"/>
                  </a:rPr>
                  <a:t>eu</a:t>
                </a:r>
                <a:r>
                  <a:rPr lang="en-US" sz="1100" dirty="0">
                    <a:solidFill>
                      <a:schemeClr val="bg1">
                        <a:lumMod val="65000"/>
                      </a:schemeClr>
                    </a:solidFill>
                    <a:ea typeface="Times New Roman" panose="02020603050405020304" pitchFamily="18" charset="0"/>
                  </a:rPr>
                  <a:t> </a:t>
                </a:r>
                <a:r>
                  <a:rPr lang="en-US" sz="1100" dirty="0" err="1">
                    <a:solidFill>
                      <a:schemeClr val="bg1">
                        <a:lumMod val="65000"/>
                      </a:schemeClr>
                    </a:solidFill>
                    <a:ea typeface="Times New Roman" panose="02020603050405020304" pitchFamily="18" charset="0"/>
                  </a:rPr>
                  <a:t>convallis</a:t>
                </a:r>
                <a:r>
                  <a:rPr lang="en-US" sz="1100" dirty="0">
                    <a:solidFill>
                      <a:schemeClr val="bg1">
                        <a:lumMod val="65000"/>
                      </a:schemeClr>
                    </a:solidFill>
                    <a:ea typeface="Times New Roman" panose="02020603050405020304" pitchFamily="18" charset="0"/>
                  </a:rPr>
                  <a:t> </a:t>
                </a:r>
                <a:r>
                  <a:rPr lang="en-US" sz="1100" dirty="0" err="1">
                    <a:solidFill>
                      <a:schemeClr val="bg1">
                        <a:lumMod val="65000"/>
                      </a:schemeClr>
                    </a:solidFill>
                    <a:ea typeface="Times New Roman" panose="02020603050405020304" pitchFamily="18" charset="0"/>
                  </a:rPr>
                  <a:t>placerat</a:t>
                </a:r>
                <a:r>
                  <a:rPr lang="en-US" sz="1100" dirty="0">
                    <a:solidFill>
                      <a:schemeClr val="bg1">
                        <a:lumMod val="65000"/>
                      </a:schemeClr>
                    </a:solidFill>
                    <a:ea typeface="Times New Roman" panose="02020603050405020304" pitchFamily="18" charset="0"/>
                  </a:rPr>
                  <a:t>, </a:t>
                </a:r>
                <a:r>
                  <a:rPr lang="en-US" sz="1100" dirty="0" err="1">
                    <a:solidFill>
                      <a:schemeClr val="bg1">
                        <a:lumMod val="65000"/>
                      </a:schemeClr>
                    </a:solidFill>
                    <a:ea typeface="Times New Roman" panose="02020603050405020304" pitchFamily="18" charset="0"/>
                  </a:rPr>
                  <a:t>felis</a:t>
                </a:r>
                <a:r>
                  <a:rPr lang="en-US" sz="1100" dirty="0">
                    <a:solidFill>
                      <a:schemeClr val="bg1">
                        <a:lumMod val="65000"/>
                      </a:schemeClr>
                    </a:solidFill>
                    <a:ea typeface="Times New Roman" panose="02020603050405020304" pitchFamily="18" charset="0"/>
                  </a:rPr>
                  <a:t> </a:t>
                </a:r>
                <a:r>
                  <a:rPr lang="en-US" sz="1100" dirty="0" err="1">
                    <a:solidFill>
                      <a:schemeClr val="bg1">
                        <a:lumMod val="65000"/>
                      </a:schemeClr>
                    </a:solidFill>
                    <a:ea typeface="Times New Roman" panose="02020603050405020304" pitchFamily="18" charset="0"/>
                  </a:rPr>
                  <a:t>enim</a:t>
                </a:r>
                <a:r>
                  <a:rPr lang="en-US" sz="1100" dirty="0">
                    <a:solidFill>
                      <a:schemeClr val="bg1">
                        <a:lumMod val="65000"/>
                      </a:schemeClr>
                    </a:solidFill>
                    <a:ea typeface="Times New Roman" panose="02020603050405020304" pitchFamily="18" charset="0"/>
                  </a:rPr>
                  <a:t> </a:t>
                </a:r>
                <a:r>
                  <a:rPr lang="en-US" sz="1100" dirty="0" err="1">
                    <a:solidFill>
                      <a:schemeClr val="bg1">
                        <a:lumMod val="65000"/>
                      </a:schemeClr>
                    </a:solidFill>
                    <a:ea typeface="Times New Roman" panose="02020603050405020304" pitchFamily="18" charset="0"/>
                  </a:rPr>
                  <a:t>ornare</a:t>
                </a:r>
                <a:r>
                  <a:rPr lang="en-US" sz="1100" dirty="0">
                    <a:solidFill>
                      <a:schemeClr val="bg1">
                        <a:lumMod val="65000"/>
                      </a:schemeClr>
                    </a:solidFill>
                    <a:ea typeface="Times New Roman" panose="02020603050405020304" pitchFamily="18" charset="0"/>
                  </a:rPr>
                  <a:t> </a:t>
                </a:r>
                <a:r>
                  <a:rPr lang="en-US" sz="1100" dirty="0" smtClean="0">
                    <a:solidFill>
                      <a:schemeClr val="bg1">
                        <a:lumMod val="65000"/>
                      </a:schemeClr>
                    </a:solidFill>
                    <a:ea typeface="Times New Roman" panose="02020603050405020304" pitchFamily="18" charset="0"/>
                  </a:rPr>
                  <a:t>nisi</a:t>
                </a:r>
                <a:r>
                  <a:rPr lang="id-ID" sz="1100" dirty="0" smtClean="0">
                    <a:solidFill>
                      <a:schemeClr val="bg1">
                        <a:lumMod val="65000"/>
                      </a:schemeClr>
                    </a:solidFill>
                    <a:ea typeface="Times New Roman" panose="02020603050405020304" pitchFamily="18" charset="0"/>
                  </a:rPr>
                  <a:t>.</a:t>
                </a:r>
                <a:endParaRPr lang="en-US" sz="1100" dirty="0" smtClean="0">
                  <a:solidFill>
                    <a:schemeClr val="bg1">
                      <a:lumMod val="65000"/>
                    </a:schemeClr>
                  </a:solidFill>
                  <a:ea typeface="Times New Roman" panose="02020603050405020304" pitchFamily="18" charset="0"/>
                </a:endParaRPr>
              </a:p>
            </p:txBody>
          </p:sp>
          <p:sp>
            <p:nvSpPr>
              <p:cNvPr id="24" name="Rectangle 23"/>
              <p:cNvSpPr/>
              <p:nvPr/>
            </p:nvSpPr>
            <p:spPr>
              <a:xfrm>
                <a:off x="7323898" y="4282915"/>
                <a:ext cx="700612" cy="69030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7329284" y="4266197"/>
                <a:ext cx="702068" cy="702069"/>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latin typeface="Sosa" pitchFamily="2" charset="0"/>
                  </a:rPr>
                  <a:t>Ñ</a:t>
                </a:r>
                <a:r>
                  <a:rPr lang="en-US" sz="3200" dirty="0"/>
                  <a:t> </a:t>
                </a:r>
                <a:endParaRPr lang="en-US" sz="3200" dirty="0">
                  <a:solidFill>
                    <a:schemeClr val="bg1"/>
                  </a:solidFill>
                  <a:latin typeface="Sosa" pitchFamily="2" charset="0"/>
                </a:endParaRPr>
              </a:p>
            </p:txBody>
          </p:sp>
          <p:sp>
            <p:nvSpPr>
              <p:cNvPr id="26" name="Rectangle 25"/>
              <p:cNvSpPr/>
              <p:nvPr/>
            </p:nvSpPr>
            <p:spPr>
              <a:xfrm>
                <a:off x="8264578" y="4282915"/>
                <a:ext cx="700612" cy="69030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8269964" y="4266197"/>
                <a:ext cx="702068" cy="702069"/>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latin typeface="Sosa" pitchFamily="2" charset="0"/>
                  </a:rPr>
                  <a:t>Ĥ</a:t>
                </a:r>
                <a:endParaRPr lang="en-US" sz="3200" dirty="0">
                  <a:solidFill>
                    <a:schemeClr val="bg1"/>
                  </a:solidFill>
                  <a:latin typeface="Sosa" pitchFamily="2" charset="0"/>
                </a:endParaRPr>
              </a:p>
            </p:txBody>
          </p:sp>
          <p:sp>
            <p:nvSpPr>
              <p:cNvPr id="28" name="Rectangle 27"/>
              <p:cNvSpPr/>
              <p:nvPr/>
            </p:nvSpPr>
            <p:spPr>
              <a:xfrm>
                <a:off x="9193030" y="4281606"/>
                <a:ext cx="700612" cy="69030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9198416" y="4264888"/>
                <a:ext cx="702068" cy="702069"/>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latin typeface="Sosa" pitchFamily="2" charset="0"/>
                  </a:rPr>
                  <a:t>ĥ</a:t>
                </a:r>
                <a:r>
                  <a:rPr lang="en-US" sz="3200" dirty="0"/>
                  <a:t> </a:t>
                </a:r>
                <a:endParaRPr lang="en-US" sz="3200" dirty="0">
                  <a:solidFill>
                    <a:schemeClr val="bg1"/>
                  </a:solidFill>
                  <a:latin typeface="Sosa" pitchFamily="2" charset="0"/>
                </a:endParaRPr>
              </a:p>
            </p:txBody>
          </p:sp>
          <p:sp>
            <p:nvSpPr>
              <p:cNvPr id="30" name="Rectangle 29"/>
              <p:cNvSpPr/>
              <p:nvPr/>
            </p:nvSpPr>
            <p:spPr>
              <a:xfrm>
                <a:off x="10109254" y="4279952"/>
                <a:ext cx="700612" cy="690309"/>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a:off x="10114640" y="4263234"/>
                <a:ext cx="702068" cy="702069"/>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3200" dirty="0" smtClean="0">
                    <a:latin typeface="Sosa" pitchFamily="2" charset="0"/>
                  </a:rPr>
                  <a:t>a</a:t>
                </a:r>
                <a:endParaRPr lang="en-US" sz="3200" dirty="0">
                  <a:solidFill>
                    <a:schemeClr val="bg1"/>
                  </a:solidFill>
                  <a:latin typeface="Sosa" pitchFamily="2" charset="0"/>
                </a:endParaRPr>
              </a:p>
            </p:txBody>
          </p:sp>
        </p:grpSp>
        <p:sp>
          <p:nvSpPr>
            <p:cNvPr id="21" name="Rectangle 20"/>
            <p:cNvSpPr/>
            <p:nvPr/>
          </p:nvSpPr>
          <p:spPr>
            <a:xfrm>
              <a:off x="6855988" y="5175399"/>
              <a:ext cx="4215157" cy="964367"/>
            </a:xfrm>
            <a:prstGeom prst="rect">
              <a:avLst/>
            </a:prstGeom>
          </p:spPr>
          <p:txBody>
            <a:bodyPr wrap="square">
              <a:spAutoFit/>
            </a:bodyPr>
            <a:lstStyle/>
            <a:p>
              <a:pPr>
                <a:lnSpc>
                  <a:spcPts val="1650"/>
                </a:lnSpc>
                <a:spcAft>
                  <a:spcPts val="1500"/>
                </a:spcAft>
              </a:pPr>
              <a:r>
                <a:rPr lang="en-US" sz="1100" dirty="0" err="1">
                  <a:solidFill>
                    <a:schemeClr val="bg1">
                      <a:lumMod val="65000"/>
                    </a:schemeClr>
                  </a:solidFill>
                  <a:ea typeface="Times New Roman" panose="02020603050405020304" pitchFamily="18" charset="0"/>
                </a:rPr>
                <a:t>Lorem</a:t>
              </a:r>
              <a:r>
                <a:rPr lang="en-US" sz="1100" dirty="0">
                  <a:solidFill>
                    <a:schemeClr val="bg1">
                      <a:lumMod val="65000"/>
                    </a:schemeClr>
                  </a:solidFill>
                  <a:ea typeface="Times New Roman" panose="02020603050405020304" pitchFamily="18" charset="0"/>
                </a:rPr>
                <a:t> </a:t>
              </a:r>
              <a:r>
                <a:rPr lang="en-US" sz="1100" dirty="0" err="1">
                  <a:solidFill>
                    <a:schemeClr val="bg1">
                      <a:lumMod val="65000"/>
                    </a:schemeClr>
                  </a:solidFill>
                  <a:ea typeface="Times New Roman" panose="02020603050405020304" pitchFamily="18" charset="0"/>
                </a:rPr>
                <a:t>ipsum</a:t>
              </a:r>
              <a:r>
                <a:rPr lang="en-US" sz="1100" dirty="0">
                  <a:solidFill>
                    <a:schemeClr val="bg1">
                      <a:lumMod val="65000"/>
                    </a:schemeClr>
                  </a:solidFill>
                  <a:ea typeface="Times New Roman" panose="02020603050405020304" pitchFamily="18" charset="0"/>
                </a:rPr>
                <a:t> dolor sit </a:t>
              </a:r>
              <a:r>
                <a:rPr lang="en-US" sz="1100" dirty="0" err="1">
                  <a:solidFill>
                    <a:schemeClr val="bg1">
                      <a:lumMod val="65000"/>
                    </a:schemeClr>
                  </a:solidFill>
                  <a:ea typeface="Times New Roman" panose="02020603050405020304" pitchFamily="18" charset="0"/>
                </a:rPr>
                <a:t>amet</a:t>
              </a:r>
              <a:r>
                <a:rPr lang="en-US" sz="1100" dirty="0">
                  <a:solidFill>
                    <a:schemeClr val="bg1">
                      <a:lumMod val="65000"/>
                    </a:schemeClr>
                  </a:solidFill>
                  <a:ea typeface="Times New Roman" panose="02020603050405020304" pitchFamily="18" charset="0"/>
                </a:rPr>
                <a:t>, </a:t>
              </a:r>
              <a:r>
                <a:rPr lang="en-US" sz="1100" dirty="0" err="1">
                  <a:solidFill>
                    <a:schemeClr val="bg1">
                      <a:lumMod val="65000"/>
                    </a:schemeClr>
                  </a:solidFill>
                  <a:ea typeface="Times New Roman" panose="02020603050405020304" pitchFamily="18" charset="0"/>
                </a:rPr>
                <a:t>consectetur</a:t>
              </a:r>
              <a:r>
                <a:rPr lang="en-US" sz="1100" dirty="0">
                  <a:solidFill>
                    <a:schemeClr val="bg1">
                      <a:lumMod val="65000"/>
                    </a:schemeClr>
                  </a:solidFill>
                  <a:ea typeface="Times New Roman" panose="02020603050405020304" pitchFamily="18" charset="0"/>
                </a:rPr>
                <a:t> </a:t>
              </a:r>
              <a:r>
                <a:rPr lang="en-US" sz="1100" dirty="0" err="1">
                  <a:solidFill>
                    <a:schemeClr val="bg1">
                      <a:lumMod val="65000"/>
                    </a:schemeClr>
                  </a:solidFill>
                  <a:ea typeface="Times New Roman" panose="02020603050405020304" pitchFamily="18" charset="0"/>
                </a:rPr>
                <a:t>adipiscing</a:t>
              </a:r>
              <a:r>
                <a:rPr lang="en-US" sz="1100" dirty="0">
                  <a:solidFill>
                    <a:schemeClr val="bg1">
                      <a:lumMod val="65000"/>
                    </a:schemeClr>
                  </a:solidFill>
                  <a:ea typeface="Times New Roman" panose="02020603050405020304" pitchFamily="18" charset="0"/>
                </a:rPr>
                <a:t> </a:t>
              </a:r>
              <a:r>
                <a:rPr lang="en-US" sz="1100" dirty="0" err="1">
                  <a:solidFill>
                    <a:schemeClr val="bg1">
                      <a:lumMod val="65000"/>
                    </a:schemeClr>
                  </a:solidFill>
                  <a:ea typeface="Times New Roman" panose="02020603050405020304" pitchFamily="18" charset="0"/>
                </a:rPr>
                <a:t>elit</a:t>
              </a:r>
              <a:r>
                <a:rPr lang="en-US" sz="1100" dirty="0">
                  <a:solidFill>
                    <a:schemeClr val="bg1">
                      <a:lumMod val="65000"/>
                    </a:schemeClr>
                  </a:solidFill>
                  <a:ea typeface="Times New Roman" panose="02020603050405020304" pitchFamily="18" charset="0"/>
                </a:rPr>
                <a:t>. Nam </a:t>
              </a:r>
              <a:r>
                <a:rPr lang="en-US" sz="1100" dirty="0" err="1">
                  <a:solidFill>
                    <a:schemeClr val="bg1">
                      <a:lumMod val="65000"/>
                    </a:schemeClr>
                  </a:solidFill>
                  <a:ea typeface="Times New Roman" panose="02020603050405020304" pitchFamily="18" charset="0"/>
                </a:rPr>
                <a:t>viverra</a:t>
              </a:r>
              <a:r>
                <a:rPr lang="en-US" sz="1100" dirty="0">
                  <a:solidFill>
                    <a:schemeClr val="bg1">
                      <a:lumMod val="65000"/>
                    </a:schemeClr>
                  </a:solidFill>
                  <a:ea typeface="Times New Roman" panose="02020603050405020304" pitchFamily="18" charset="0"/>
                </a:rPr>
                <a:t> </a:t>
              </a:r>
              <a:r>
                <a:rPr lang="en-US" sz="1100" dirty="0" err="1">
                  <a:solidFill>
                    <a:schemeClr val="bg1">
                      <a:lumMod val="65000"/>
                    </a:schemeClr>
                  </a:solidFill>
                  <a:ea typeface="Times New Roman" panose="02020603050405020304" pitchFamily="18" charset="0"/>
                </a:rPr>
                <a:t>euismod</a:t>
              </a:r>
              <a:r>
                <a:rPr lang="en-US" sz="1100" dirty="0">
                  <a:solidFill>
                    <a:schemeClr val="bg1">
                      <a:lumMod val="65000"/>
                    </a:schemeClr>
                  </a:solidFill>
                  <a:ea typeface="Times New Roman" panose="02020603050405020304" pitchFamily="18" charset="0"/>
                </a:rPr>
                <a:t> </a:t>
              </a:r>
              <a:r>
                <a:rPr lang="en-US" sz="1100" dirty="0" err="1">
                  <a:solidFill>
                    <a:schemeClr val="bg1">
                      <a:lumMod val="65000"/>
                    </a:schemeClr>
                  </a:solidFill>
                  <a:ea typeface="Times New Roman" panose="02020603050405020304" pitchFamily="18" charset="0"/>
                </a:rPr>
                <a:t>odio</a:t>
              </a:r>
              <a:r>
                <a:rPr lang="en-US" sz="1100" dirty="0">
                  <a:solidFill>
                    <a:schemeClr val="bg1">
                      <a:lumMod val="65000"/>
                    </a:schemeClr>
                  </a:solidFill>
                  <a:ea typeface="Times New Roman" panose="02020603050405020304" pitchFamily="18" charset="0"/>
                </a:rPr>
                <a:t>, </a:t>
              </a:r>
              <a:r>
                <a:rPr lang="en-US" sz="1100" dirty="0" err="1">
                  <a:solidFill>
                    <a:schemeClr val="bg1">
                      <a:lumMod val="65000"/>
                    </a:schemeClr>
                  </a:solidFill>
                  <a:ea typeface="Times New Roman" panose="02020603050405020304" pitchFamily="18" charset="0"/>
                </a:rPr>
                <a:t>gravida</a:t>
              </a:r>
              <a:r>
                <a:rPr lang="en-US" sz="1100" dirty="0">
                  <a:solidFill>
                    <a:schemeClr val="bg1">
                      <a:lumMod val="65000"/>
                    </a:schemeClr>
                  </a:solidFill>
                  <a:ea typeface="Times New Roman" panose="02020603050405020304" pitchFamily="18" charset="0"/>
                </a:rPr>
                <a:t> </a:t>
              </a:r>
              <a:r>
                <a:rPr lang="en-US" sz="1100" dirty="0" err="1">
                  <a:solidFill>
                    <a:schemeClr val="bg1">
                      <a:lumMod val="65000"/>
                    </a:schemeClr>
                  </a:solidFill>
                  <a:ea typeface="Times New Roman" panose="02020603050405020304" pitchFamily="18" charset="0"/>
                </a:rPr>
                <a:t>pellentesque</a:t>
              </a:r>
              <a:r>
                <a:rPr lang="en-US" sz="1100" dirty="0">
                  <a:solidFill>
                    <a:schemeClr val="bg1">
                      <a:lumMod val="65000"/>
                    </a:schemeClr>
                  </a:solidFill>
                  <a:ea typeface="Times New Roman" panose="02020603050405020304" pitchFamily="18" charset="0"/>
                </a:rPr>
                <a:t> </a:t>
              </a:r>
              <a:r>
                <a:rPr lang="en-US" sz="1100" dirty="0" err="1">
                  <a:solidFill>
                    <a:schemeClr val="bg1">
                      <a:lumMod val="65000"/>
                    </a:schemeClr>
                  </a:solidFill>
                  <a:ea typeface="Times New Roman" panose="02020603050405020304" pitchFamily="18" charset="0"/>
                </a:rPr>
                <a:t>urna</a:t>
              </a:r>
              <a:r>
                <a:rPr lang="en-US" sz="1100" dirty="0">
                  <a:solidFill>
                    <a:schemeClr val="bg1">
                      <a:lumMod val="65000"/>
                    </a:schemeClr>
                  </a:solidFill>
                  <a:ea typeface="Times New Roman" panose="02020603050405020304" pitchFamily="18" charset="0"/>
                </a:rPr>
                <a:t> </a:t>
              </a:r>
              <a:r>
                <a:rPr lang="en-US" sz="1100" dirty="0" err="1">
                  <a:solidFill>
                    <a:schemeClr val="bg1">
                      <a:lumMod val="65000"/>
                    </a:schemeClr>
                  </a:solidFill>
                  <a:ea typeface="Times New Roman" panose="02020603050405020304" pitchFamily="18" charset="0"/>
                </a:rPr>
                <a:t>varius</a:t>
              </a:r>
              <a:r>
                <a:rPr lang="en-US" sz="1100" dirty="0">
                  <a:solidFill>
                    <a:schemeClr val="bg1">
                      <a:lumMod val="65000"/>
                    </a:schemeClr>
                  </a:solidFill>
                  <a:ea typeface="Times New Roman" panose="02020603050405020304" pitchFamily="18" charset="0"/>
                </a:rPr>
                <a:t> vitae. </a:t>
              </a:r>
              <a:r>
                <a:rPr lang="en-US" sz="1100" dirty="0" err="1">
                  <a:solidFill>
                    <a:schemeClr val="bg1">
                      <a:lumMod val="65000"/>
                    </a:schemeClr>
                  </a:solidFill>
                  <a:ea typeface="Times New Roman" panose="02020603050405020304" pitchFamily="18" charset="0"/>
                </a:rPr>
                <a:t>Sed</a:t>
              </a:r>
              <a:r>
                <a:rPr lang="en-US" sz="1100" dirty="0">
                  <a:solidFill>
                    <a:schemeClr val="bg1">
                      <a:lumMod val="65000"/>
                    </a:schemeClr>
                  </a:solidFill>
                  <a:ea typeface="Times New Roman" panose="02020603050405020304" pitchFamily="18" charset="0"/>
                </a:rPr>
                <a:t> dui </a:t>
              </a:r>
              <a:r>
                <a:rPr lang="en-US" sz="1100" dirty="0" err="1">
                  <a:solidFill>
                    <a:schemeClr val="bg1">
                      <a:lumMod val="65000"/>
                    </a:schemeClr>
                  </a:solidFill>
                  <a:ea typeface="Times New Roman" panose="02020603050405020304" pitchFamily="18" charset="0"/>
                </a:rPr>
                <a:t>lorem</a:t>
              </a:r>
              <a:r>
                <a:rPr lang="en-US" sz="1100" dirty="0">
                  <a:solidFill>
                    <a:schemeClr val="bg1">
                      <a:lumMod val="65000"/>
                    </a:schemeClr>
                  </a:solidFill>
                  <a:ea typeface="Times New Roman" panose="02020603050405020304" pitchFamily="18" charset="0"/>
                </a:rPr>
                <a:t>, </a:t>
              </a:r>
              <a:r>
                <a:rPr lang="en-US" sz="1100" dirty="0" err="1">
                  <a:solidFill>
                    <a:schemeClr val="bg1">
                      <a:lumMod val="65000"/>
                    </a:schemeClr>
                  </a:solidFill>
                  <a:ea typeface="Times New Roman" panose="02020603050405020304" pitchFamily="18" charset="0"/>
                </a:rPr>
                <a:t>adipiscing</a:t>
              </a:r>
              <a:r>
                <a:rPr lang="en-US" sz="1100" dirty="0">
                  <a:solidFill>
                    <a:schemeClr val="bg1">
                      <a:lumMod val="65000"/>
                    </a:schemeClr>
                  </a:solidFill>
                  <a:ea typeface="Times New Roman" panose="02020603050405020304" pitchFamily="18" charset="0"/>
                </a:rPr>
                <a:t> in </a:t>
              </a:r>
              <a:r>
                <a:rPr lang="en-US" sz="1100" dirty="0" err="1">
                  <a:solidFill>
                    <a:schemeClr val="bg1">
                      <a:lumMod val="65000"/>
                    </a:schemeClr>
                  </a:solidFill>
                  <a:ea typeface="Times New Roman" panose="02020603050405020304" pitchFamily="18" charset="0"/>
                </a:rPr>
                <a:t>adipiscing</a:t>
              </a:r>
              <a:r>
                <a:rPr lang="en-US" sz="1100" dirty="0">
                  <a:solidFill>
                    <a:schemeClr val="bg1">
                      <a:lumMod val="65000"/>
                    </a:schemeClr>
                  </a:solidFill>
                  <a:ea typeface="Times New Roman" panose="02020603050405020304" pitchFamily="18" charset="0"/>
                </a:rPr>
                <a:t> et, </a:t>
              </a:r>
              <a:r>
                <a:rPr lang="en-US" sz="1100" dirty="0" err="1">
                  <a:solidFill>
                    <a:schemeClr val="bg1">
                      <a:lumMod val="65000"/>
                    </a:schemeClr>
                  </a:solidFill>
                  <a:ea typeface="Times New Roman" panose="02020603050405020304" pitchFamily="18" charset="0"/>
                </a:rPr>
                <a:t>interdum</a:t>
              </a:r>
              <a:r>
                <a:rPr lang="en-US" sz="1100" dirty="0">
                  <a:solidFill>
                    <a:schemeClr val="bg1">
                      <a:lumMod val="65000"/>
                    </a:schemeClr>
                  </a:solidFill>
                  <a:ea typeface="Times New Roman" panose="02020603050405020304" pitchFamily="18" charset="0"/>
                </a:rPr>
                <a:t> </a:t>
              </a:r>
              <a:r>
                <a:rPr lang="en-US" sz="1100" dirty="0" err="1">
                  <a:solidFill>
                    <a:schemeClr val="bg1">
                      <a:lumMod val="65000"/>
                    </a:schemeClr>
                  </a:solidFill>
                  <a:ea typeface="Times New Roman" panose="02020603050405020304" pitchFamily="18" charset="0"/>
                </a:rPr>
                <a:t>nec</a:t>
              </a:r>
              <a:r>
                <a:rPr lang="en-US" sz="1100" dirty="0">
                  <a:solidFill>
                    <a:schemeClr val="bg1">
                      <a:lumMod val="65000"/>
                    </a:schemeClr>
                  </a:solidFill>
                  <a:ea typeface="Times New Roman" panose="02020603050405020304" pitchFamily="18" charset="0"/>
                </a:rPr>
                <a:t> </a:t>
              </a:r>
              <a:r>
                <a:rPr lang="en-US" sz="1100" dirty="0" err="1">
                  <a:solidFill>
                    <a:schemeClr val="bg1">
                      <a:lumMod val="65000"/>
                    </a:schemeClr>
                  </a:solidFill>
                  <a:ea typeface="Times New Roman" panose="02020603050405020304" pitchFamily="18" charset="0"/>
                </a:rPr>
                <a:t>metus</a:t>
              </a:r>
              <a:r>
                <a:rPr lang="en-US" sz="1100" dirty="0">
                  <a:solidFill>
                    <a:schemeClr val="bg1">
                      <a:lumMod val="65000"/>
                    </a:schemeClr>
                  </a:solidFill>
                  <a:ea typeface="Times New Roman" panose="02020603050405020304" pitchFamily="18" charset="0"/>
                </a:rPr>
                <a:t>. </a:t>
              </a:r>
              <a:r>
                <a:rPr lang="en-US" sz="1100" dirty="0" err="1">
                  <a:solidFill>
                    <a:schemeClr val="bg1">
                      <a:lumMod val="65000"/>
                    </a:schemeClr>
                  </a:solidFill>
                  <a:ea typeface="Times New Roman" panose="02020603050405020304" pitchFamily="18" charset="0"/>
                </a:rPr>
                <a:t>Mauris</a:t>
              </a:r>
              <a:r>
                <a:rPr lang="en-US" sz="1100" dirty="0">
                  <a:solidFill>
                    <a:schemeClr val="bg1">
                      <a:lumMod val="65000"/>
                    </a:schemeClr>
                  </a:solidFill>
                  <a:ea typeface="Times New Roman" panose="02020603050405020304" pitchFamily="18" charset="0"/>
                </a:rPr>
                <a:t> </a:t>
              </a:r>
              <a:r>
                <a:rPr lang="en-US" sz="1100" dirty="0" err="1">
                  <a:solidFill>
                    <a:schemeClr val="bg1">
                      <a:lumMod val="65000"/>
                    </a:schemeClr>
                  </a:solidFill>
                  <a:ea typeface="Times New Roman" panose="02020603050405020304" pitchFamily="18" charset="0"/>
                </a:rPr>
                <a:t>ultricies</a:t>
              </a:r>
              <a:r>
                <a:rPr lang="en-US" sz="1100" dirty="0">
                  <a:solidFill>
                    <a:schemeClr val="bg1">
                      <a:lumMod val="65000"/>
                    </a:schemeClr>
                  </a:solidFill>
                  <a:ea typeface="Times New Roman" panose="02020603050405020304" pitchFamily="18" charset="0"/>
                </a:rPr>
                <a:t>, </a:t>
              </a:r>
              <a:r>
                <a:rPr lang="en-US" sz="1100" dirty="0" err="1">
                  <a:solidFill>
                    <a:schemeClr val="bg1">
                      <a:lumMod val="65000"/>
                    </a:schemeClr>
                  </a:solidFill>
                  <a:ea typeface="Times New Roman" panose="02020603050405020304" pitchFamily="18" charset="0"/>
                </a:rPr>
                <a:t>justo</a:t>
              </a:r>
              <a:r>
                <a:rPr lang="en-US" sz="1100" dirty="0">
                  <a:solidFill>
                    <a:schemeClr val="bg1">
                      <a:lumMod val="65000"/>
                    </a:schemeClr>
                  </a:solidFill>
                  <a:ea typeface="Times New Roman" panose="02020603050405020304" pitchFamily="18" charset="0"/>
                </a:rPr>
                <a:t> </a:t>
              </a:r>
              <a:r>
                <a:rPr lang="en-US" sz="1100" dirty="0" err="1">
                  <a:solidFill>
                    <a:schemeClr val="bg1">
                      <a:lumMod val="65000"/>
                    </a:schemeClr>
                  </a:solidFill>
                  <a:ea typeface="Times New Roman" panose="02020603050405020304" pitchFamily="18" charset="0"/>
                </a:rPr>
                <a:t>eu</a:t>
              </a:r>
              <a:r>
                <a:rPr lang="en-US" sz="1100" dirty="0">
                  <a:solidFill>
                    <a:schemeClr val="bg1">
                      <a:lumMod val="65000"/>
                    </a:schemeClr>
                  </a:solidFill>
                  <a:ea typeface="Times New Roman" panose="02020603050405020304" pitchFamily="18" charset="0"/>
                </a:rPr>
                <a:t> </a:t>
              </a:r>
              <a:r>
                <a:rPr lang="en-US" sz="1100" dirty="0" err="1">
                  <a:solidFill>
                    <a:schemeClr val="bg1">
                      <a:lumMod val="65000"/>
                    </a:schemeClr>
                  </a:solidFill>
                  <a:ea typeface="Times New Roman" panose="02020603050405020304" pitchFamily="18" charset="0"/>
                </a:rPr>
                <a:t>convallis</a:t>
              </a:r>
              <a:r>
                <a:rPr lang="en-US" sz="1100" dirty="0">
                  <a:solidFill>
                    <a:schemeClr val="bg1">
                      <a:lumMod val="65000"/>
                    </a:schemeClr>
                  </a:solidFill>
                  <a:ea typeface="Times New Roman" panose="02020603050405020304" pitchFamily="18" charset="0"/>
                </a:rPr>
                <a:t> </a:t>
              </a:r>
              <a:r>
                <a:rPr lang="en-US" sz="1100" dirty="0" err="1">
                  <a:solidFill>
                    <a:schemeClr val="bg1">
                      <a:lumMod val="65000"/>
                    </a:schemeClr>
                  </a:solidFill>
                  <a:ea typeface="Times New Roman" panose="02020603050405020304" pitchFamily="18" charset="0"/>
                </a:rPr>
                <a:t>placerat</a:t>
              </a:r>
              <a:r>
                <a:rPr lang="en-US" sz="1100" dirty="0">
                  <a:solidFill>
                    <a:schemeClr val="bg1">
                      <a:lumMod val="65000"/>
                    </a:schemeClr>
                  </a:solidFill>
                  <a:ea typeface="Times New Roman" panose="02020603050405020304" pitchFamily="18" charset="0"/>
                </a:rPr>
                <a:t>, </a:t>
              </a:r>
              <a:r>
                <a:rPr lang="en-US" sz="1100" dirty="0" err="1">
                  <a:solidFill>
                    <a:schemeClr val="bg1">
                      <a:lumMod val="65000"/>
                    </a:schemeClr>
                  </a:solidFill>
                  <a:ea typeface="Times New Roman" panose="02020603050405020304" pitchFamily="18" charset="0"/>
                </a:rPr>
                <a:t>felis</a:t>
              </a:r>
              <a:r>
                <a:rPr lang="en-US" sz="1100" dirty="0">
                  <a:solidFill>
                    <a:schemeClr val="bg1">
                      <a:lumMod val="65000"/>
                    </a:schemeClr>
                  </a:solidFill>
                  <a:ea typeface="Times New Roman" panose="02020603050405020304" pitchFamily="18" charset="0"/>
                </a:rPr>
                <a:t> </a:t>
              </a:r>
              <a:r>
                <a:rPr lang="en-US" sz="1100" dirty="0" err="1">
                  <a:solidFill>
                    <a:schemeClr val="bg1">
                      <a:lumMod val="65000"/>
                    </a:schemeClr>
                  </a:solidFill>
                  <a:ea typeface="Times New Roman" panose="02020603050405020304" pitchFamily="18" charset="0"/>
                </a:rPr>
                <a:t>enim</a:t>
              </a:r>
              <a:r>
                <a:rPr lang="en-US" sz="1100" dirty="0">
                  <a:solidFill>
                    <a:schemeClr val="bg1">
                      <a:lumMod val="65000"/>
                    </a:schemeClr>
                  </a:solidFill>
                  <a:ea typeface="Times New Roman" panose="02020603050405020304" pitchFamily="18" charset="0"/>
                </a:rPr>
                <a:t> </a:t>
              </a:r>
              <a:r>
                <a:rPr lang="en-US" sz="1100" dirty="0" err="1">
                  <a:solidFill>
                    <a:schemeClr val="bg1">
                      <a:lumMod val="65000"/>
                    </a:schemeClr>
                  </a:solidFill>
                  <a:ea typeface="Times New Roman" panose="02020603050405020304" pitchFamily="18" charset="0"/>
                </a:rPr>
                <a:t>ornare</a:t>
              </a:r>
              <a:r>
                <a:rPr lang="en-US" sz="1100" dirty="0">
                  <a:solidFill>
                    <a:schemeClr val="bg1">
                      <a:lumMod val="65000"/>
                    </a:schemeClr>
                  </a:solidFill>
                  <a:ea typeface="Times New Roman" panose="02020603050405020304" pitchFamily="18" charset="0"/>
                </a:rPr>
                <a:t> </a:t>
              </a:r>
              <a:r>
                <a:rPr lang="en-US" sz="1100" dirty="0" smtClean="0">
                  <a:solidFill>
                    <a:schemeClr val="bg1">
                      <a:lumMod val="65000"/>
                    </a:schemeClr>
                  </a:solidFill>
                  <a:ea typeface="Times New Roman" panose="02020603050405020304" pitchFamily="18" charset="0"/>
                </a:rPr>
                <a:t>nisi</a:t>
              </a:r>
              <a:r>
                <a:rPr lang="id-ID" sz="1100" dirty="0" smtClean="0">
                  <a:solidFill>
                    <a:schemeClr val="bg1">
                      <a:lumMod val="65000"/>
                    </a:schemeClr>
                  </a:solidFill>
                  <a:ea typeface="Times New Roman" panose="02020603050405020304" pitchFamily="18" charset="0"/>
                </a:rPr>
                <a:t>.</a:t>
              </a:r>
              <a:endParaRPr lang="en-US" sz="1100" dirty="0" smtClean="0">
                <a:solidFill>
                  <a:schemeClr val="bg1">
                    <a:lumMod val="65000"/>
                  </a:schemeClr>
                </a:solidFill>
                <a:ea typeface="Times New Roman" panose="02020603050405020304" pitchFamily="18" charset="0"/>
              </a:endParaRPr>
            </a:p>
          </p:txBody>
        </p:sp>
      </p:grpSp>
      <p:grpSp>
        <p:nvGrpSpPr>
          <p:cNvPr id="32" name="Group 31"/>
          <p:cNvGrpSpPr/>
          <p:nvPr/>
        </p:nvGrpSpPr>
        <p:grpSpPr>
          <a:xfrm>
            <a:off x="267107" y="2283739"/>
            <a:ext cx="1480516" cy="1055083"/>
            <a:chOff x="643212" y="3398474"/>
            <a:chExt cx="1480516" cy="1055083"/>
          </a:xfrm>
        </p:grpSpPr>
        <p:sp>
          <p:nvSpPr>
            <p:cNvPr id="33" name="Content Placeholder 2"/>
            <p:cNvSpPr txBox="1">
              <a:spLocks/>
            </p:cNvSpPr>
            <p:nvPr/>
          </p:nvSpPr>
          <p:spPr>
            <a:xfrm>
              <a:off x="697520" y="3902530"/>
              <a:ext cx="137190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t>Lorem ipsum dolor sit amet, consectetur adipiscing.</a:t>
              </a:r>
              <a:endParaRPr lang="en-US" sz="800" dirty="0"/>
            </a:p>
          </p:txBody>
        </p:sp>
        <p:grpSp>
          <p:nvGrpSpPr>
            <p:cNvPr id="34" name="Group 33"/>
            <p:cNvGrpSpPr/>
            <p:nvPr/>
          </p:nvGrpSpPr>
          <p:grpSpPr>
            <a:xfrm>
              <a:off x="643212" y="3398474"/>
              <a:ext cx="1480516" cy="590694"/>
              <a:chOff x="2343409" y="3651870"/>
              <a:chExt cx="1480516" cy="590694"/>
            </a:xfrm>
          </p:grpSpPr>
          <p:sp>
            <p:nvSpPr>
              <p:cNvPr id="35" name="Content Placeholder 2"/>
              <p:cNvSpPr txBox="1">
                <a:spLocks/>
              </p:cNvSpPr>
              <p:nvPr/>
            </p:nvSpPr>
            <p:spPr>
              <a:xfrm>
                <a:off x="2399260" y="3651870"/>
                <a:ext cx="1368815"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2000" dirty="0" smtClean="0">
                    <a:solidFill>
                      <a:schemeClr val="accent1"/>
                    </a:solidFill>
                    <a:latin typeface="GeosansLight" panose="02000603020000020003"/>
                  </a:rPr>
                  <a:t>$</a:t>
                </a:r>
                <a:r>
                  <a:rPr lang="id-ID" sz="2000" dirty="0" smtClean="0">
                    <a:solidFill>
                      <a:schemeClr val="accent1"/>
                    </a:solidFill>
                    <a:latin typeface="GeosansLight" panose="02000603020000020003"/>
                  </a:rPr>
                  <a:t>57</a:t>
                </a:r>
                <a:r>
                  <a:rPr lang="en-US" sz="2000" dirty="0" smtClean="0">
                    <a:solidFill>
                      <a:schemeClr val="accent1"/>
                    </a:solidFill>
                    <a:latin typeface="GeosansLight" panose="02000603020000020003"/>
                  </a:rPr>
                  <a:t>,453</a:t>
                </a:r>
                <a:endParaRPr lang="en-US" sz="2000" dirty="0">
                  <a:solidFill>
                    <a:schemeClr val="accent1"/>
                  </a:solidFill>
                  <a:latin typeface="GeosansLight" panose="02000603020000020003"/>
                </a:endParaRPr>
              </a:p>
            </p:txBody>
          </p:sp>
          <p:sp>
            <p:nvSpPr>
              <p:cNvPr id="36" name="Content Placeholder 2"/>
              <p:cNvSpPr txBox="1">
                <a:spLocks/>
              </p:cNvSpPr>
              <p:nvPr/>
            </p:nvSpPr>
            <p:spPr>
              <a:xfrm>
                <a:off x="2343409" y="3911771"/>
                <a:ext cx="1480516" cy="33079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b="1" dirty="0" smtClean="0">
                    <a:solidFill>
                      <a:schemeClr val="bg1">
                        <a:lumMod val="50000"/>
                      </a:schemeClr>
                    </a:solidFill>
                  </a:rPr>
                  <a:t>Revenue</a:t>
                </a:r>
                <a:endParaRPr lang="en-US" sz="1200" b="1" dirty="0">
                  <a:solidFill>
                    <a:schemeClr val="bg1">
                      <a:lumMod val="50000"/>
                    </a:schemeClr>
                  </a:solidFill>
                </a:endParaRPr>
              </a:p>
            </p:txBody>
          </p:sp>
        </p:grpSp>
      </p:grpSp>
      <p:grpSp>
        <p:nvGrpSpPr>
          <p:cNvPr id="37" name="Group 36"/>
          <p:cNvGrpSpPr/>
          <p:nvPr/>
        </p:nvGrpSpPr>
        <p:grpSpPr>
          <a:xfrm>
            <a:off x="4144352" y="4889503"/>
            <a:ext cx="1480516" cy="1055083"/>
            <a:chOff x="643212" y="3398474"/>
            <a:chExt cx="1480516" cy="1055083"/>
          </a:xfrm>
        </p:grpSpPr>
        <p:sp>
          <p:nvSpPr>
            <p:cNvPr id="38" name="Content Placeholder 2"/>
            <p:cNvSpPr txBox="1">
              <a:spLocks/>
            </p:cNvSpPr>
            <p:nvPr/>
          </p:nvSpPr>
          <p:spPr>
            <a:xfrm>
              <a:off x="697520" y="3902530"/>
              <a:ext cx="137190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t>Lorem ipsum dolor sit amet, consectetur adipiscing.</a:t>
              </a:r>
              <a:endParaRPr lang="en-US" sz="800" dirty="0"/>
            </a:p>
          </p:txBody>
        </p:sp>
        <p:grpSp>
          <p:nvGrpSpPr>
            <p:cNvPr id="39" name="Group 38"/>
            <p:cNvGrpSpPr/>
            <p:nvPr/>
          </p:nvGrpSpPr>
          <p:grpSpPr>
            <a:xfrm>
              <a:off x="643212" y="3398474"/>
              <a:ext cx="1480516" cy="590694"/>
              <a:chOff x="2343409" y="3651870"/>
              <a:chExt cx="1480516" cy="590694"/>
            </a:xfrm>
          </p:grpSpPr>
          <p:sp>
            <p:nvSpPr>
              <p:cNvPr id="40" name="Content Placeholder 2"/>
              <p:cNvSpPr txBox="1">
                <a:spLocks/>
              </p:cNvSpPr>
              <p:nvPr/>
            </p:nvSpPr>
            <p:spPr>
              <a:xfrm>
                <a:off x="2399260" y="3651870"/>
                <a:ext cx="1368815"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2000" dirty="0" smtClean="0">
                    <a:solidFill>
                      <a:schemeClr val="accent6"/>
                    </a:solidFill>
                    <a:latin typeface="GeosansLight" panose="02000603020000020003"/>
                  </a:rPr>
                  <a:t>$</a:t>
                </a:r>
                <a:r>
                  <a:rPr lang="id-ID" sz="2000" dirty="0" smtClean="0">
                    <a:solidFill>
                      <a:schemeClr val="accent6"/>
                    </a:solidFill>
                    <a:latin typeface="GeosansLight" panose="02000603020000020003"/>
                  </a:rPr>
                  <a:t>34</a:t>
                </a:r>
                <a:r>
                  <a:rPr lang="en-US" sz="2000" dirty="0" smtClean="0">
                    <a:solidFill>
                      <a:schemeClr val="accent6"/>
                    </a:solidFill>
                    <a:latin typeface="GeosansLight" panose="02000603020000020003"/>
                  </a:rPr>
                  <a:t>,</a:t>
                </a:r>
                <a:r>
                  <a:rPr lang="id-ID" sz="2000" dirty="0" smtClean="0">
                    <a:solidFill>
                      <a:schemeClr val="accent6"/>
                    </a:solidFill>
                    <a:latin typeface="GeosansLight" panose="02000603020000020003"/>
                  </a:rPr>
                  <a:t>522</a:t>
                </a:r>
                <a:endParaRPr lang="en-US" sz="2000" dirty="0">
                  <a:solidFill>
                    <a:schemeClr val="accent6"/>
                  </a:solidFill>
                  <a:latin typeface="GeosansLight" panose="02000603020000020003"/>
                </a:endParaRPr>
              </a:p>
            </p:txBody>
          </p:sp>
          <p:sp>
            <p:nvSpPr>
              <p:cNvPr id="41" name="Content Placeholder 2"/>
              <p:cNvSpPr txBox="1">
                <a:spLocks/>
              </p:cNvSpPr>
              <p:nvPr/>
            </p:nvSpPr>
            <p:spPr>
              <a:xfrm>
                <a:off x="2343409" y="3911771"/>
                <a:ext cx="1480516" cy="33079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b="1" dirty="0" smtClean="0">
                    <a:solidFill>
                      <a:schemeClr val="bg1">
                        <a:lumMod val="50000"/>
                      </a:schemeClr>
                    </a:solidFill>
                  </a:rPr>
                  <a:t>Revenue</a:t>
                </a:r>
                <a:endParaRPr lang="en-US" sz="1200" b="1" dirty="0">
                  <a:solidFill>
                    <a:schemeClr val="bg1">
                      <a:lumMod val="50000"/>
                    </a:schemeClr>
                  </a:solidFill>
                </a:endParaRPr>
              </a:p>
            </p:txBody>
          </p:sp>
        </p:grpSp>
      </p:grpSp>
      <p:grpSp>
        <p:nvGrpSpPr>
          <p:cNvPr id="42" name="Group 41"/>
          <p:cNvGrpSpPr/>
          <p:nvPr/>
        </p:nvGrpSpPr>
        <p:grpSpPr>
          <a:xfrm>
            <a:off x="4318583" y="2951394"/>
            <a:ext cx="1480516" cy="1055083"/>
            <a:chOff x="643212" y="3398474"/>
            <a:chExt cx="1480516" cy="1055083"/>
          </a:xfrm>
        </p:grpSpPr>
        <p:sp>
          <p:nvSpPr>
            <p:cNvPr id="43" name="Content Placeholder 2"/>
            <p:cNvSpPr txBox="1">
              <a:spLocks/>
            </p:cNvSpPr>
            <p:nvPr/>
          </p:nvSpPr>
          <p:spPr>
            <a:xfrm>
              <a:off x="697520" y="3902530"/>
              <a:ext cx="137190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t>Lorem ipsum dolor sit amet, consectetur adipiscing.</a:t>
              </a:r>
              <a:endParaRPr lang="en-US" sz="800" dirty="0"/>
            </a:p>
          </p:txBody>
        </p:sp>
        <p:grpSp>
          <p:nvGrpSpPr>
            <p:cNvPr id="44" name="Group 43"/>
            <p:cNvGrpSpPr/>
            <p:nvPr/>
          </p:nvGrpSpPr>
          <p:grpSpPr>
            <a:xfrm>
              <a:off x="643212" y="3398474"/>
              <a:ext cx="1480516" cy="590694"/>
              <a:chOff x="2343409" y="3651870"/>
              <a:chExt cx="1480516" cy="590694"/>
            </a:xfrm>
          </p:grpSpPr>
          <p:sp>
            <p:nvSpPr>
              <p:cNvPr id="45" name="Content Placeholder 2"/>
              <p:cNvSpPr txBox="1">
                <a:spLocks/>
              </p:cNvSpPr>
              <p:nvPr/>
            </p:nvSpPr>
            <p:spPr>
              <a:xfrm>
                <a:off x="2399260" y="3651870"/>
                <a:ext cx="1368815"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2000" dirty="0" smtClean="0">
                    <a:solidFill>
                      <a:schemeClr val="accent2"/>
                    </a:solidFill>
                    <a:latin typeface="GeosansLight" panose="02000603020000020003"/>
                  </a:rPr>
                  <a:t>$</a:t>
                </a:r>
                <a:r>
                  <a:rPr lang="id-ID" sz="2000" dirty="0" smtClean="0">
                    <a:solidFill>
                      <a:schemeClr val="accent2"/>
                    </a:solidFill>
                    <a:latin typeface="GeosansLight" panose="02000603020000020003"/>
                  </a:rPr>
                  <a:t>25</a:t>
                </a:r>
                <a:r>
                  <a:rPr lang="en-US" sz="2000" dirty="0" smtClean="0">
                    <a:solidFill>
                      <a:schemeClr val="accent2"/>
                    </a:solidFill>
                    <a:latin typeface="GeosansLight" panose="02000603020000020003"/>
                  </a:rPr>
                  <a:t>,</a:t>
                </a:r>
                <a:r>
                  <a:rPr lang="id-ID" sz="2000" dirty="0" smtClean="0">
                    <a:solidFill>
                      <a:schemeClr val="accent2"/>
                    </a:solidFill>
                    <a:latin typeface="GeosansLight" panose="02000603020000020003"/>
                  </a:rPr>
                  <a:t>100</a:t>
                </a:r>
                <a:endParaRPr lang="en-US" sz="2000" dirty="0">
                  <a:solidFill>
                    <a:schemeClr val="accent2"/>
                  </a:solidFill>
                  <a:latin typeface="GeosansLight" panose="02000603020000020003"/>
                </a:endParaRPr>
              </a:p>
            </p:txBody>
          </p:sp>
          <p:sp>
            <p:nvSpPr>
              <p:cNvPr id="46" name="Content Placeholder 2"/>
              <p:cNvSpPr txBox="1">
                <a:spLocks/>
              </p:cNvSpPr>
              <p:nvPr/>
            </p:nvSpPr>
            <p:spPr>
              <a:xfrm>
                <a:off x="2343409" y="3911771"/>
                <a:ext cx="1480516" cy="33079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b="1" dirty="0" smtClean="0">
                    <a:solidFill>
                      <a:schemeClr val="bg1">
                        <a:lumMod val="50000"/>
                      </a:schemeClr>
                    </a:solidFill>
                  </a:rPr>
                  <a:t>Revenue</a:t>
                </a:r>
                <a:endParaRPr lang="en-US" sz="1200" b="1" dirty="0">
                  <a:solidFill>
                    <a:schemeClr val="bg1">
                      <a:lumMod val="50000"/>
                    </a:schemeClr>
                  </a:solidFill>
                </a:endParaRPr>
              </a:p>
            </p:txBody>
          </p:sp>
        </p:grpSp>
      </p:grpSp>
    </p:spTree>
    <p:extLst>
      <p:ext uri="{BB962C8B-B14F-4D97-AF65-F5344CB8AC3E}">
        <p14:creationId xmlns:p14="http://schemas.microsoft.com/office/powerpoint/2010/main" val="20476150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200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0-#ppt_w/2"/>
                                          </p:val>
                                        </p:tav>
                                        <p:tav tm="100000">
                                          <p:val>
                                            <p:strVal val="#ppt_x"/>
                                          </p:val>
                                        </p:tav>
                                      </p:tavLst>
                                    </p:anim>
                                    <p:anim calcmode="lin" valueType="num">
                                      <p:cBhvr additive="base">
                                        <p:cTn id="18" dur="500" fill="hold"/>
                                        <p:tgtEl>
                                          <p:spTgt spid="8"/>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10" presetClass="entr" presetSubtype="0" fill="hold" nodeType="afterEffect">
                                  <p:stCondLst>
                                    <p:cond delay="0"/>
                                  </p:stCondLst>
                                  <p:childTnLst>
                                    <p:set>
                                      <p:cBhvr>
                                        <p:cTn id="21" dur="1" fill="hold">
                                          <p:stCondLst>
                                            <p:cond delay="0"/>
                                          </p:stCondLst>
                                        </p:cTn>
                                        <p:tgtEl>
                                          <p:spTgt spid="32"/>
                                        </p:tgtEl>
                                        <p:attrNameLst>
                                          <p:attrName>style.visibility</p:attrName>
                                        </p:attrNameLst>
                                      </p:cBhvr>
                                      <p:to>
                                        <p:strVal val="visible"/>
                                      </p:to>
                                    </p:set>
                                    <p:animEffect transition="in" filter="fade">
                                      <p:cBhvr>
                                        <p:cTn id="22" dur="500"/>
                                        <p:tgtEl>
                                          <p:spTgt spid="32"/>
                                        </p:tgtEl>
                                      </p:cBhvr>
                                    </p:animEffect>
                                  </p:childTnLst>
                                </p:cTn>
                              </p:par>
                            </p:childTnLst>
                          </p:cTn>
                        </p:par>
                        <p:par>
                          <p:cTn id="23" fill="hold">
                            <p:stCondLst>
                              <p:cond delay="3500"/>
                            </p:stCondLst>
                            <p:childTnLst>
                              <p:par>
                                <p:cTn id="24" presetID="10" presetClass="entr" presetSubtype="0" fill="hold" nodeType="afterEffect">
                                  <p:stCondLst>
                                    <p:cond delay="0"/>
                                  </p:stCondLst>
                                  <p:childTnLst>
                                    <p:set>
                                      <p:cBhvr>
                                        <p:cTn id="25" dur="1" fill="hold">
                                          <p:stCondLst>
                                            <p:cond delay="0"/>
                                          </p:stCondLst>
                                        </p:cTn>
                                        <p:tgtEl>
                                          <p:spTgt spid="37"/>
                                        </p:tgtEl>
                                        <p:attrNameLst>
                                          <p:attrName>style.visibility</p:attrName>
                                        </p:attrNameLst>
                                      </p:cBhvr>
                                      <p:to>
                                        <p:strVal val="visible"/>
                                      </p:to>
                                    </p:set>
                                    <p:animEffect transition="in" filter="fade">
                                      <p:cBhvr>
                                        <p:cTn id="26" dur="500"/>
                                        <p:tgtEl>
                                          <p:spTgt spid="37"/>
                                        </p:tgtEl>
                                      </p:cBhvr>
                                    </p:animEffect>
                                  </p:childTnLst>
                                </p:cTn>
                              </p:par>
                            </p:childTnLst>
                          </p:cTn>
                        </p:par>
                        <p:par>
                          <p:cTn id="27" fill="hold">
                            <p:stCondLst>
                              <p:cond delay="4000"/>
                            </p:stCondLst>
                            <p:childTnLst>
                              <p:par>
                                <p:cTn id="28" presetID="10" presetClass="entr" presetSubtype="0" fill="hold" nodeType="afterEffect">
                                  <p:stCondLst>
                                    <p:cond delay="0"/>
                                  </p:stCondLst>
                                  <p:childTnLst>
                                    <p:set>
                                      <p:cBhvr>
                                        <p:cTn id="29" dur="1" fill="hold">
                                          <p:stCondLst>
                                            <p:cond delay="0"/>
                                          </p:stCondLst>
                                        </p:cTn>
                                        <p:tgtEl>
                                          <p:spTgt spid="42"/>
                                        </p:tgtEl>
                                        <p:attrNameLst>
                                          <p:attrName>style.visibility</p:attrName>
                                        </p:attrNameLst>
                                      </p:cBhvr>
                                      <p:to>
                                        <p:strVal val="visible"/>
                                      </p:to>
                                    </p:set>
                                    <p:animEffect transition="in" filter="fade">
                                      <p:cBhvr>
                                        <p:cTn id="30"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8"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71</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Process Matrix</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sp>
        <p:nvSpPr>
          <p:cNvPr id="8" name="TextBox 7"/>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graphicFrame>
        <p:nvGraphicFramePr>
          <p:cNvPr id="31" name="Diagram 30"/>
          <p:cNvGraphicFramePr/>
          <p:nvPr>
            <p:extLst>
              <p:ext uri="{D42A27DB-BD31-4B8C-83A1-F6EECF244321}">
                <p14:modId xmlns:p14="http://schemas.microsoft.com/office/powerpoint/2010/main" val="3040003234"/>
              </p:ext>
            </p:extLst>
          </p:nvPr>
        </p:nvGraphicFramePr>
        <p:xfrm>
          <a:off x="3253063" y="1387599"/>
          <a:ext cx="5563673" cy="439273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32" name="Group 31"/>
          <p:cNvGrpSpPr/>
          <p:nvPr/>
        </p:nvGrpSpPr>
        <p:grpSpPr>
          <a:xfrm>
            <a:off x="8584146" y="1092750"/>
            <a:ext cx="2627856" cy="1096454"/>
            <a:chOff x="6304128" y="1594247"/>
            <a:chExt cx="1909183" cy="689564"/>
          </a:xfrm>
        </p:grpSpPr>
        <p:sp>
          <p:nvSpPr>
            <p:cNvPr id="33" name="Rectangle 1436"/>
            <p:cNvSpPr>
              <a:spLocks noChangeArrowheads="1"/>
            </p:cNvSpPr>
            <p:nvPr/>
          </p:nvSpPr>
          <p:spPr bwMode="auto">
            <a:xfrm>
              <a:off x="6377089" y="1594247"/>
              <a:ext cx="796081" cy="1548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id-ID" sz="1600" dirty="0" smtClean="0">
                  <a:solidFill>
                    <a:schemeClr val="bg1">
                      <a:lumMod val="50000"/>
                    </a:schemeClr>
                  </a:solidFill>
                  <a:cs typeface="Arial" pitchFamily="34" charset="0"/>
                </a:rPr>
                <a:t>Content here</a:t>
              </a:r>
              <a:endParaRPr kumimoji="0" lang="en-US" sz="1600" b="0" i="0" u="none" strike="noStrike" cap="none" normalizeH="0" baseline="0" dirty="0" smtClean="0">
                <a:ln>
                  <a:noFill/>
                </a:ln>
                <a:solidFill>
                  <a:schemeClr val="bg1">
                    <a:lumMod val="50000"/>
                  </a:schemeClr>
                </a:solidFill>
                <a:effectLst/>
                <a:cs typeface="Arial" pitchFamily="34" charset="0"/>
              </a:endParaRPr>
            </a:p>
          </p:txBody>
        </p:sp>
        <p:sp>
          <p:nvSpPr>
            <p:cNvPr id="34" name="Content Placeholder 2"/>
            <p:cNvSpPr txBox="1">
              <a:spLocks/>
            </p:cNvSpPr>
            <p:nvPr/>
          </p:nvSpPr>
          <p:spPr>
            <a:xfrm>
              <a:off x="6304128" y="1726323"/>
              <a:ext cx="1909183" cy="55748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100" dirty="0">
                  <a:solidFill>
                    <a:schemeClr val="bg1">
                      <a:lumMod val="50000"/>
                    </a:schemeClr>
                  </a:solidFill>
                </a:rPr>
                <a:t>Lorem ipsum dolor sit amet, consectetur adipiscing elit. Sed imperdiet tincidunt velit laoreet facilisis. Praesent tempus ipsum </a:t>
              </a:r>
              <a:r>
                <a:rPr lang="en-US" sz="1100" dirty="0" smtClean="0">
                  <a:solidFill>
                    <a:schemeClr val="bg1">
                      <a:lumMod val="50000"/>
                    </a:schemeClr>
                  </a:solidFill>
                </a:rPr>
                <a:t>suscipit, </a:t>
              </a:r>
              <a:r>
                <a:rPr lang="en-US" sz="1100" dirty="0">
                  <a:solidFill>
                    <a:schemeClr val="bg1">
                      <a:lumMod val="50000"/>
                    </a:schemeClr>
                  </a:solidFill>
                </a:rPr>
                <a:t>Lorem ipsum dolor sit amet, consectetur adipiscing elit. </a:t>
              </a:r>
            </a:p>
          </p:txBody>
        </p:sp>
      </p:grpSp>
      <p:cxnSp>
        <p:nvCxnSpPr>
          <p:cNvPr id="35" name="Elbow Connector 34"/>
          <p:cNvCxnSpPr/>
          <p:nvPr/>
        </p:nvCxnSpPr>
        <p:spPr>
          <a:xfrm flipV="1">
            <a:off x="6618847" y="1298753"/>
            <a:ext cx="1867436" cy="379055"/>
          </a:xfrm>
          <a:prstGeom prst="bentConnector3">
            <a:avLst>
              <a:gd name="adj1" fmla="val 50000"/>
            </a:avLst>
          </a:prstGeom>
          <a:ln>
            <a:solidFill>
              <a:schemeClr val="bg1">
                <a:lumMod val="50000"/>
              </a:schemeClr>
            </a:solidFill>
            <a:prstDash val="sysDot"/>
            <a:tailEnd type="oval"/>
          </a:ln>
        </p:spPr>
        <p:style>
          <a:lnRef idx="1">
            <a:schemeClr val="accent1"/>
          </a:lnRef>
          <a:fillRef idx="0">
            <a:schemeClr val="accent1"/>
          </a:fillRef>
          <a:effectRef idx="0">
            <a:schemeClr val="accent1"/>
          </a:effectRef>
          <a:fontRef idx="minor">
            <a:schemeClr val="tx1"/>
          </a:fontRef>
        </p:style>
      </p:cxnSp>
      <p:cxnSp>
        <p:nvCxnSpPr>
          <p:cNvPr id="36" name="Elbow Connector 35"/>
          <p:cNvCxnSpPr/>
          <p:nvPr/>
        </p:nvCxnSpPr>
        <p:spPr>
          <a:xfrm flipV="1">
            <a:off x="8324487" y="3447243"/>
            <a:ext cx="933718" cy="263281"/>
          </a:xfrm>
          <a:prstGeom prst="bentConnector3">
            <a:avLst>
              <a:gd name="adj1" fmla="val 50000"/>
            </a:avLst>
          </a:prstGeom>
          <a:ln>
            <a:solidFill>
              <a:schemeClr val="bg1">
                <a:lumMod val="50000"/>
              </a:schemeClr>
            </a:solidFill>
            <a:prstDash val="sysDot"/>
            <a:tailEnd type="oval"/>
          </a:ln>
        </p:spPr>
        <p:style>
          <a:lnRef idx="1">
            <a:schemeClr val="accent1"/>
          </a:lnRef>
          <a:fillRef idx="0">
            <a:schemeClr val="accent1"/>
          </a:fillRef>
          <a:effectRef idx="0">
            <a:schemeClr val="accent1"/>
          </a:effectRef>
          <a:fontRef idx="minor">
            <a:schemeClr val="tx1"/>
          </a:fontRef>
        </p:style>
      </p:cxnSp>
      <p:grpSp>
        <p:nvGrpSpPr>
          <p:cNvPr id="37" name="Group 36"/>
          <p:cNvGrpSpPr/>
          <p:nvPr/>
        </p:nvGrpSpPr>
        <p:grpSpPr>
          <a:xfrm>
            <a:off x="9393814" y="2948169"/>
            <a:ext cx="2627856" cy="1132664"/>
            <a:chOff x="6304128" y="1571474"/>
            <a:chExt cx="1909183" cy="712337"/>
          </a:xfrm>
        </p:grpSpPr>
        <p:sp>
          <p:nvSpPr>
            <p:cNvPr id="38" name="Rectangle 1436"/>
            <p:cNvSpPr>
              <a:spLocks noChangeArrowheads="1"/>
            </p:cNvSpPr>
            <p:nvPr/>
          </p:nvSpPr>
          <p:spPr bwMode="auto">
            <a:xfrm>
              <a:off x="6347295" y="1571474"/>
              <a:ext cx="796081" cy="1548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id-ID" sz="1600" dirty="0" smtClean="0">
                  <a:solidFill>
                    <a:schemeClr val="bg1">
                      <a:lumMod val="50000"/>
                    </a:schemeClr>
                  </a:solidFill>
                  <a:cs typeface="Arial" pitchFamily="34" charset="0"/>
                </a:rPr>
                <a:t>Content here</a:t>
              </a:r>
              <a:endParaRPr kumimoji="0" lang="en-US" sz="1600" b="0" i="0" u="none" strike="noStrike" cap="none" normalizeH="0" baseline="0" dirty="0" smtClean="0">
                <a:ln>
                  <a:noFill/>
                </a:ln>
                <a:solidFill>
                  <a:schemeClr val="bg1">
                    <a:lumMod val="50000"/>
                  </a:schemeClr>
                </a:solidFill>
                <a:effectLst/>
                <a:cs typeface="Arial" pitchFamily="34" charset="0"/>
              </a:endParaRPr>
            </a:p>
          </p:txBody>
        </p:sp>
        <p:sp>
          <p:nvSpPr>
            <p:cNvPr id="39" name="Content Placeholder 2"/>
            <p:cNvSpPr txBox="1">
              <a:spLocks/>
            </p:cNvSpPr>
            <p:nvPr/>
          </p:nvSpPr>
          <p:spPr>
            <a:xfrm>
              <a:off x="6304128" y="1726323"/>
              <a:ext cx="1909183" cy="55748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100" dirty="0">
                  <a:solidFill>
                    <a:schemeClr val="bg1">
                      <a:lumMod val="50000"/>
                    </a:schemeClr>
                  </a:solidFill>
                </a:rPr>
                <a:t>Lorem ipsum dolor sit amet, consectetur adipiscing elit. Sed imperdiet tincidunt velit laoreet facilisis. Praesent tempus ipsum </a:t>
              </a:r>
              <a:r>
                <a:rPr lang="en-US" sz="1100" dirty="0" smtClean="0">
                  <a:solidFill>
                    <a:schemeClr val="bg1">
                      <a:lumMod val="50000"/>
                    </a:schemeClr>
                  </a:solidFill>
                </a:rPr>
                <a:t>suscipit, </a:t>
              </a:r>
              <a:r>
                <a:rPr lang="en-US" sz="1100" dirty="0">
                  <a:solidFill>
                    <a:schemeClr val="bg1">
                      <a:lumMod val="50000"/>
                    </a:schemeClr>
                  </a:solidFill>
                </a:rPr>
                <a:t>Lorem ipsum dolor sit amet, consectetur adipiscing elit. </a:t>
              </a:r>
            </a:p>
          </p:txBody>
        </p:sp>
      </p:grpSp>
      <p:cxnSp>
        <p:nvCxnSpPr>
          <p:cNvPr id="40" name="Elbow Connector 39"/>
          <p:cNvCxnSpPr/>
          <p:nvPr/>
        </p:nvCxnSpPr>
        <p:spPr>
          <a:xfrm flipH="1">
            <a:off x="3422739" y="5482240"/>
            <a:ext cx="1867436" cy="379055"/>
          </a:xfrm>
          <a:prstGeom prst="bentConnector3">
            <a:avLst>
              <a:gd name="adj1" fmla="val 50000"/>
            </a:avLst>
          </a:prstGeom>
          <a:ln>
            <a:solidFill>
              <a:schemeClr val="bg1">
                <a:lumMod val="50000"/>
              </a:schemeClr>
            </a:solidFill>
            <a:prstDash val="sysDot"/>
            <a:tailEnd type="oval"/>
          </a:ln>
        </p:spPr>
        <p:style>
          <a:lnRef idx="1">
            <a:schemeClr val="accent1"/>
          </a:lnRef>
          <a:fillRef idx="0">
            <a:schemeClr val="accent1"/>
          </a:fillRef>
          <a:effectRef idx="0">
            <a:schemeClr val="accent1"/>
          </a:effectRef>
          <a:fontRef idx="minor">
            <a:schemeClr val="tx1"/>
          </a:fontRef>
        </p:style>
      </p:cxnSp>
      <p:grpSp>
        <p:nvGrpSpPr>
          <p:cNvPr id="41" name="Group 40"/>
          <p:cNvGrpSpPr/>
          <p:nvPr/>
        </p:nvGrpSpPr>
        <p:grpSpPr>
          <a:xfrm>
            <a:off x="715996" y="5105506"/>
            <a:ext cx="2627856" cy="1132664"/>
            <a:chOff x="6304128" y="1571474"/>
            <a:chExt cx="1909183" cy="712337"/>
          </a:xfrm>
        </p:grpSpPr>
        <p:sp>
          <p:nvSpPr>
            <p:cNvPr id="42" name="Rectangle 1436"/>
            <p:cNvSpPr>
              <a:spLocks noChangeArrowheads="1"/>
            </p:cNvSpPr>
            <p:nvPr/>
          </p:nvSpPr>
          <p:spPr bwMode="auto">
            <a:xfrm>
              <a:off x="7331476" y="1571474"/>
              <a:ext cx="796081" cy="1548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lang="id-ID" sz="1600" dirty="0" smtClean="0">
                  <a:solidFill>
                    <a:schemeClr val="bg1">
                      <a:lumMod val="50000"/>
                    </a:schemeClr>
                  </a:solidFill>
                  <a:cs typeface="Arial" pitchFamily="34" charset="0"/>
                </a:rPr>
                <a:t>Content here</a:t>
              </a:r>
              <a:endParaRPr kumimoji="0" lang="en-US" sz="1600" b="0" i="0" u="none" strike="noStrike" cap="none" normalizeH="0" baseline="0" dirty="0" smtClean="0">
                <a:ln>
                  <a:noFill/>
                </a:ln>
                <a:solidFill>
                  <a:schemeClr val="bg1">
                    <a:lumMod val="50000"/>
                  </a:schemeClr>
                </a:solidFill>
                <a:effectLst/>
                <a:cs typeface="Arial" pitchFamily="34" charset="0"/>
              </a:endParaRPr>
            </a:p>
          </p:txBody>
        </p:sp>
        <p:sp>
          <p:nvSpPr>
            <p:cNvPr id="43" name="Content Placeholder 2"/>
            <p:cNvSpPr txBox="1">
              <a:spLocks/>
            </p:cNvSpPr>
            <p:nvPr/>
          </p:nvSpPr>
          <p:spPr>
            <a:xfrm>
              <a:off x="6304128" y="1726323"/>
              <a:ext cx="1909183" cy="55748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en-US" sz="1100" dirty="0">
                  <a:solidFill>
                    <a:schemeClr val="bg1">
                      <a:lumMod val="50000"/>
                    </a:schemeClr>
                  </a:solidFill>
                </a:rPr>
                <a:t>Lorem ipsum dolor sit amet, consectetur adipiscing elit. Sed imperdiet tincidunt velit laoreet facilisis. Praesent tempus ipsum </a:t>
              </a:r>
              <a:r>
                <a:rPr lang="en-US" sz="1100" dirty="0" smtClean="0">
                  <a:solidFill>
                    <a:schemeClr val="bg1">
                      <a:lumMod val="50000"/>
                    </a:schemeClr>
                  </a:solidFill>
                </a:rPr>
                <a:t>suscipit, </a:t>
              </a:r>
              <a:r>
                <a:rPr lang="en-US" sz="1100" dirty="0">
                  <a:solidFill>
                    <a:schemeClr val="bg1">
                      <a:lumMod val="50000"/>
                    </a:schemeClr>
                  </a:solidFill>
                </a:rPr>
                <a:t>Lorem ipsum dolor sit amet, consectetur adipiscing elit. </a:t>
              </a:r>
            </a:p>
          </p:txBody>
        </p:sp>
      </p:grpSp>
      <p:cxnSp>
        <p:nvCxnSpPr>
          <p:cNvPr id="44" name="Elbow Connector 43"/>
          <p:cNvCxnSpPr/>
          <p:nvPr/>
        </p:nvCxnSpPr>
        <p:spPr>
          <a:xfrm flipH="1" flipV="1">
            <a:off x="2758958" y="3461613"/>
            <a:ext cx="933718" cy="263281"/>
          </a:xfrm>
          <a:prstGeom prst="bentConnector3">
            <a:avLst>
              <a:gd name="adj1" fmla="val 50000"/>
            </a:avLst>
          </a:prstGeom>
          <a:ln>
            <a:solidFill>
              <a:schemeClr val="bg1">
                <a:lumMod val="50000"/>
              </a:schemeClr>
            </a:solidFill>
            <a:prstDash val="sysDot"/>
            <a:tailEnd type="oval"/>
          </a:ln>
        </p:spPr>
        <p:style>
          <a:lnRef idx="1">
            <a:schemeClr val="accent1"/>
          </a:lnRef>
          <a:fillRef idx="0">
            <a:schemeClr val="accent1"/>
          </a:fillRef>
          <a:effectRef idx="0">
            <a:schemeClr val="accent1"/>
          </a:effectRef>
          <a:fontRef idx="minor">
            <a:schemeClr val="tx1"/>
          </a:fontRef>
        </p:style>
      </p:cxnSp>
      <p:grpSp>
        <p:nvGrpSpPr>
          <p:cNvPr id="45" name="Group 44"/>
          <p:cNvGrpSpPr/>
          <p:nvPr/>
        </p:nvGrpSpPr>
        <p:grpSpPr>
          <a:xfrm>
            <a:off x="131102" y="2948169"/>
            <a:ext cx="2627856" cy="1132664"/>
            <a:chOff x="6304128" y="1571474"/>
            <a:chExt cx="1909183" cy="712337"/>
          </a:xfrm>
        </p:grpSpPr>
        <p:sp>
          <p:nvSpPr>
            <p:cNvPr id="46" name="Rectangle 1436"/>
            <p:cNvSpPr>
              <a:spLocks noChangeArrowheads="1"/>
            </p:cNvSpPr>
            <p:nvPr/>
          </p:nvSpPr>
          <p:spPr bwMode="auto">
            <a:xfrm>
              <a:off x="7331476" y="1571474"/>
              <a:ext cx="796081" cy="1548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lang="id-ID" sz="1600" dirty="0" smtClean="0">
                  <a:solidFill>
                    <a:schemeClr val="bg1">
                      <a:lumMod val="50000"/>
                    </a:schemeClr>
                  </a:solidFill>
                  <a:cs typeface="Arial" pitchFamily="34" charset="0"/>
                </a:rPr>
                <a:t>Content here</a:t>
              </a:r>
              <a:endParaRPr kumimoji="0" lang="en-US" sz="1600" b="0" i="0" u="none" strike="noStrike" cap="none" normalizeH="0" baseline="0" dirty="0" smtClean="0">
                <a:ln>
                  <a:noFill/>
                </a:ln>
                <a:solidFill>
                  <a:schemeClr val="bg1">
                    <a:lumMod val="50000"/>
                  </a:schemeClr>
                </a:solidFill>
                <a:effectLst/>
                <a:cs typeface="Arial" pitchFamily="34" charset="0"/>
              </a:endParaRPr>
            </a:p>
          </p:txBody>
        </p:sp>
        <p:sp>
          <p:nvSpPr>
            <p:cNvPr id="47" name="Content Placeholder 2"/>
            <p:cNvSpPr txBox="1">
              <a:spLocks/>
            </p:cNvSpPr>
            <p:nvPr/>
          </p:nvSpPr>
          <p:spPr>
            <a:xfrm>
              <a:off x="6304128" y="1726323"/>
              <a:ext cx="1909183" cy="55748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en-US" sz="1100" dirty="0">
                  <a:solidFill>
                    <a:schemeClr val="bg1">
                      <a:lumMod val="50000"/>
                    </a:schemeClr>
                  </a:solidFill>
                </a:rPr>
                <a:t>Lorem ipsum dolor sit amet, consectetur adipiscing elit. Sed imperdiet tincidunt velit laoreet facilisis. Praesent tempus ipsum </a:t>
              </a:r>
              <a:r>
                <a:rPr lang="en-US" sz="1100" dirty="0" smtClean="0">
                  <a:solidFill>
                    <a:schemeClr val="bg1">
                      <a:lumMod val="50000"/>
                    </a:schemeClr>
                  </a:solidFill>
                </a:rPr>
                <a:t>suscipit, </a:t>
              </a:r>
              <a:r>
                <a:rPr lang="en-US" sz="1100" dirty="0">
                  <a:solidFill>
                    <a:schemeClr val="bg1">
                      <a:lumMod val="50000"/>
                    </a:schemeClr>
                  </a:solidFill>
                </a:rPr>
                <a:t>Lorem ipsum dolor sit amet, consectetur adipiscing elit. </a:t>
              </a:r>
            </a:p>
          </p:txBody>
        </p:sp>
      </p:grpSp>
      <p:sp>
        <p:nvSpPr>
          <p:cNvPr id="48" name="Oval 47"/>
          <p:cNvSpPr/>
          <p:nvPr/>
        </p:nvSpPr>
        <p:spPr>
          <a:xfrm>
            <a:off x="5700087" y="3194389"/>
            <a:ext cx="702068" cy="702069"/>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800" dirty="0">
                <a:latin typeface="Sosa" pitchFamily="2" charset="0"/>
              </a:rPr>
              <a:t>ĥ</a:t>
            </a:r>
            <a:r>
              <a:rPr lang="en-US" sz="8800" dirty="0"/>
              <a:t> </a:t>
            </a:r>
            <a:endParaRPr lang="en-US" sz="8800" dirty="0">
              <a:solidFill>
                <a:schemeClr val="bg1"/>
              </a:solidFill>
              <a:latin typeface="Sosa" pitchFamily="2" charset="0"/>
            </a:endParaRPr>
          </a:p>
        </p:txBody>
      </p:sp>
      <p:sp>
        <p:nvSpPr>
          <p:cNvPr id="49" name="Oval 48"/>
          <p:cNvSpPr/>
          <p:nvPr/>
        </p:nvSpPr>
        <p:spPr>
          <a:xfrm>
            <a:off x="4045829" y="3229339"/>
            <a:ext cx="702068" cy="702069"/>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dirty="0">
                <a:latin typeface="Sosa" pitchFamily="2" charset="0"/>
              </a:rPr>
              <a:t>Ĥ</a:t>
            </a:r>
            <a:endParaRPr lang="en-US" sz="4400" dirty="0">
              <a:solidFill>
                <a:schemeClr val="bg1"/>
              </a:solidFill>
              <a:latin typeface="Sosa" pitchFamily="2" charset="0"/>
            </a:endParaRPr>
          </a:p>
        </p:txBody>
      </p:sp>
      <p:sp>
        <p:nvSpPr>
          <p:cNvPr id="50" name="Oval 49"/>
          <p:cNvSpPr/>
          <p:nvPr/>
        </p:nvSpPr>
        <p:spPr>
          <a:xfrm>
            <a:off x="5612329" y="1443859"/>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4800" dirty="0" smtClean="0">
                <a:solidFill>
                  <a:schemeClr val="bg1"/>
                </a:solidFill>
                <a:latin typeface="Sosa" pitchFamily="2" charset="0"/>
              </a:rPr>
              <a:t>L</a:t>
            </a:r>
            <a:endParaRPr lang="en-US" sz="4800" dirty="0">
              <a:solidFill>
                <a:schemeClr val="bg1"/>
              </a:solidFill>
              <a:latin typeface="Sosa" pitchFamily="2" charset="0"/>
            </a:endParaRPr>
          </a:p>
        </p:txBody>
      </p:sp>
      <p:sp>
        <p:nvSpPr>
          <p:cNvPr id="51" name="Oval 50"/>
          <p:cNvSpPr/>
          <p:nvPr/>
        </p:nvSpPr>
        <p:spPr>
          <a:xfrm>
            <a:off x="7341466" y="3176332"/>
            <a:ext cx="702068" cy="702069"/>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latin typeface="Sosa" pitchFamily="2" charset="0"/>
              </a:rPr>
              <a:t>Ñ</a:t>
            </a:r>
            <a:r>
              <a:rPr lang="en-US" sz="4800" dirty="0"/>
              <a:t> </a:t>
            </a:r>
            <a:endParaRPr lang="en-US" sz="4800" dirty="0">
              <a:solidFill>
                <a:schemeClr val="bg1"/>
              </a:solidFill>
              <a:latin typeface="Sosa" pitchFamily="2" charset="0"/>
            </a:endParaRPr>
          </a:p>
        </p:txBody>
      </p:sp>
      <p:sp>
        <p:nvSpPr>
          <p:cNvPr id="52" name="Oval 51"/>
          <p:cNvSpPr/>
          <p:nvPr/>
        </p:nvSpPr>
        <p:spPr>
          <a:xfrm>
            <a:off x="5687208" y="4841454"/>
            <a:ext cx="702068" cy="702069"/>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4800" dirty="0" smtClean="0">
                <a:latin typeface="Sosa" pitchFamily="2" charset="0"/>
              </a:rPr>
              <a:t>E</a:t>
            </a:r>
            <a:endParaRPr lang="en-US" sz="4800" dirty="0">
              <a:solidFill>
                <a:schemeClr val="bg1"/>
              </a:solidFill>
              <a:latin typeface="Sosa" pitchFamily="2" charset="0"/>
            </a:endParaRPr>
          </a:p>
        </p:txBody>
      </p:sp>
    </p:spTree>
    <p:extLst>
      <p:ext uri="{BB962C8B-B14F-4D97-AF65-F5344CB8AC3E}">
        <p14:creationId xmlns:p14="http://schemas.microsoft.com/office/powerpoint/2010/main" val="6923098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200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0-#ppt_w/2"/>
                                          </p:val>
                                        </p:tav>
                                        <p:tav tm="100000">
                                          <p:val>
                                            <p:strVal val="#ppt_x"/>
                                          </p:val>
                                        </p:tav>
                                      </p:tavLst>
                                    </p:anim>
                                    <p:anim calcmode="lin" valueType="num">
                                      <p:cBhvr additive="base">
                                        <p:cTn id="18" dur="500" fill="hold"/>
                                        <p:tgtEl>
                                          <p:spTgt spid="8"/>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2" presetClass="entr" presetSubtype="8" fill="hold" nodeType="afterEffect">
                                  <p:stCondLst>
                                    <p:cond delay="0"/>
                                  </p:stCondLst>
                                  <p:childTnLst>
                                    <p:set>
                                      <p:cBhvr>
                                        <p:cTn id="21" dur="1" fill="hold">
                                          <p:stCondLst>
                                            <p:cond delay="0"/>
                                          </p:stCondLst>
                                        </p:cTn>
                                        <p:tgtEl>
                                          <p:spTgt spid="35"/>
                                        </p:tgtEl>
                                        <p:attrNameLst>
                                          <p:attrName>style.visibility</p:attrName>
                                        </p:attrNameLst>
                                      </p:cBhvr>
                                      <p:to>
                                        <p:strVal val="visible"/>
                                      </p:to>
                                    </p:set>
                                    <p:animEffect transition="in" filter="wipe(left)">
                                      <p:cBhvr>
                                        <p:cTn id="22" dur="500"/>
                                        <p:tgtEl>
                                          <p:spTgt spid="35"/>
                                        </p:tgtEl>
                                      </p:cBhvr>
                                    </p:animEffect>
                                  </p:childTnLst>
                                </p:cTn>
                              </p:par>
                            </p:childTnLst>
                          </p:cTn>
                        </p:par>
                        <p:par>
                          <p:cTn id="23" fill="hold">
                            <p:stCondLst>
                              <p:cond delay="3500"/>
                            </p:stCondLst>
                            <p:childTnLst>
                              <p:par>
                                <p:cTn id="24" presetID="10" presetClass="entr" presetSubtype="0" fill="hold" nodeType="afterEffect">
                                  <p:stCondLst>
                                    <p:cond delay="0"/>
                                  </p:stCondLst>
                                  <p:childTnLst>
                                    <p:set>
                                      <p:cBhvr>
                                        <p:cTn id="25" dur="1" fill="hold">
                                          <p:stCondLst>
                                            <p:cond delay="0"/>
                                          </p:stCondLst>
                                        </p:cTn>
                                        <p:tgtEl>
                                          <p:spTgt spid="32"/>
                                        </p:tgtEl>
                                        <p:attrNameLst>
                                          <p:attrName>style.visibility</p:attrName>
                                        </p:attrNameLst>
                                      </p:cBhvr>
                                      <p:to>
                                        <p:strVal val="visible"/>
                                      </p:to>
                                    </p:set>
                                    <p:animEffect transition="in" filter="fade">
                                      <p:cBhvr>
                                        <p:cTn id="26" dur="500"/>
                                        <p:tgtEl>
                                          <p:spTgt spid="32"/>
                                        </p:tgtEl>
                                      </p:cBhvr>
                                    </p:animEffect>
                                  </p:childTnLst>
                                </p:cTn>
                              </p:par>
                            </p:childTnLst>
                          </p:cTn>
                        </p:par>
                        <p:par>
                          <p:cTn id="27" fill="hold">
                            <p:stCondLst>
                              <p:cond delay="4000"/>
                            </p:stCondLst>
                            <p:childTnLst>
                              <p:par>
                                <p:cTn id="28" presetID="22" presetClass="entr" presetSubtype="8" fill="hold" nodeType="afterEffect">
                                  <p:stCondLst>
                                    <p:cond delay="0"/>
                                  </p:stCondLst>
                                  <p:childTnLst>
                                    <p:set>
                                      <p:cBhvr>
                                        <p:cTn id="29" dur="1" fill="hold">
                                          <p:stCondLst>
                                            <p:cond delay="0"/>
                                          </p:stCondLst>
                                        </p:cTn>
                                        <p:tgtEl>
                                          <p:spTgt spid="36"/>
                                        </p:tgtEl>
                                        <p:attrNameLst>
                                          <p:attrName>style.visibility</p:attrName>
                                        </p:attrNameLst>
                                      </p:cBhvr>
                                      <p:to>
                                        <p:strVal val="visible"/>
                                      </p:to>
                                    </p:set>
                                    <p:animEffect transition="in" filter="wipe(left)">
                                      <p:cBhvr>
                                        <p:cTn id="30" dur="500"/>
                                        <p:tgtEl>
                                          <p:spTgt spid="36"/>
                                        </p:tgtEl>
                                      </p:cBhvr>
                                    </p:animEffect>
                                  </p:childTnLst>
                                </p:cTn>
                              </p:par>
                            </p:childTnLst>
                          </p:cTn>
                        </p:par>
                        <p:par>
                          <p:cTn id="31" fill="hold">
                            <p:stCondLst>
                              <p:cond delay="4500"/>
                            </p:stCondLst>
                            <p:childTnLst>
                              <p:par>
                                <p:cTn id="32" presetID="10" presetClass="entr" presetSubtype="0" fill="hold" nodeType="afterEffect">
                                  <p:stCondLst>
                                    <p:cond delay="0"/>
                                  </p:stCondLst>
                                  <p:childTnLst>
                                    <p:set>
                                      <p:cBhvr>
                                        <p:cTn id="33" dur="1" fill="hold">
                                          <p:stCondLst>
                                            <p:cond delay="0"/>
                                          </p:stCondLst>
                                        </p:cTn>
                                        <p:tgtEl>
                                          <p:spTgt spid="37"/>
                                        </p:tgtEl>
                                        <p:attrNameLst>
                                          <p:attrName>style.visibility</p:attrName>
                                        </p:attrNameLst>
                                      </p:cBhvr>
                                      <p:to>
                                        <p:strVal val="visible"/>
                                      </p:to>
                                    </p:set>
                                    <p:animEffect transition="in" filter="fade">
                                      <p:cBhvr>
                                        <p:cTn id="34" dur="500"/>
                                        <p:tgtEl>
                                          <p:spTgt spid="37"/>
                                        </p:tgtEl>
                                      </p:cBhvr>
                                    </p:animEffect>
                                  </p:childTnLst>
                                </p:cTn>
                              </p:par>
                            </p:childTnLst>
                          </p:cTn>
                        </p:par>
                        <p:par>
                          <p:cTn id="35" fill="hold">
                            <p:stCondLst>
                              <p:cond delay="5000"/>
                            </p:stCondLst>
                            <p:childTnLst>
                              <p:par>
                                <p:cTn id="36" presetID="22" presetClass="entr" presetSubtype="8" fill="hold" nodeType="afterEffect">
                                  <p:stCondLst>
                                    <p:cond delay="0"/>
                                  </p:stCondLst>
                                  <p:childTnLst>
                                    <p:set>
                                      <p:cBhvr>
                                        <p:cTn id="37" dur="1" fill="hold">
                                          <p:stCondLst>
                                            <p:cond delay="0"/>
                                          </p:stCondLst>
                                        </p:cTn>
                                        <p:tgtEl>
                                          <p:spTgt spid="40"/>
                                        </p:tgtEl>
                                        <p:attrNameLst>
                                          <p:attrName>style.visibility</p:attrName>
                                        </p:attrNameLst>
                                      </p:cBhvr>
                                      <p:to>
                                        <p:strVal val="visible"/>
                                      </p:to>
                                    </p:set>
                                    <p:animEffect transition="in" filter="wipe(left)">
                                      <p:cBhvr>
                                        <p:cTn id="38" dur="500"/>
                                        <p:tgtEl>
                                          <p:spTgt spid="40"/>
                                        </p:tgtEl>
                                      </p:cBhvr>
                                    </p:animEffect>
                                  </p:childTnLst>
                                </p:cTn>
                              </p:par>
                            </p:childTnLst>
                          </p:cTn>
                        </p:par>
                        <p:par>
                          <p:cTn id="39" fill="hold">
                            <p:stCondLst>
                              <p:cond delay="5500"/>
                            </p:stCondLst>
                            <p:childTnLst>
                              <p:par>
                                <p:cTn id="40" presetID="10" presetClass="entr" presetSubtype="0" fill="hold" nodeType="afterEffect">
                                  <p:stCondLst>
                                    <p:cond delay="0"/>
                                  </p:stCondLst>
                                  <p:childTnLst>
                                    <p:set>
                                      <p:cBhvr>
                                        <p:cTn id="41" dur="1" fill="hold">
                                          <p:stCondLst>
                                            <p:cond delay="0"/>
                                          </p:stCondLst>
                                        </p:cTn>
                                        <p:tgtEl>
                                          <p:spTgt spid="41"/>
                                        </p:tgtEl>
                                        <p:attrNameLst>
                                          <p:attrName>style.visibility</p:attrName>
                                        </p:attrNameLst>
                                      </p:cBhvr>
                                      <p:to>
                                        <p:strVal val="visible"/>
                                      </p:to>
                                    </p:set>
                                    <p:animEffect transition="in" filter="fade">
                                      <p:cBhvr>
                                        <p:cTn id="42" dur="500"/>
                                        <p:tgtEl>
                                          <p:spTgt spid="41"/>
                                        </p:tgtEl>
                                      </p:cBhvr>
                                    </p:animEffect>
                                  </p:childTnLst>
                                </p:cTn>
                              </p:par>
                            </p:childTnLst>
                          </p:cTn>
                        </p:par>
                        <p:par>
                          <p:cTn id="43" fill="hold">
                            <p:stCondLst>
                              <p:cond delay="6000"/>
                            </p:stCondLst>
                            <p:childTnLst>
                              <p:par>
                                <p:cTn id="44" presetID="22" presetClass="entr" presetSubtype="8" fill="hold" nodeType="afterEffect">
                                  <p:stCondLst>
                                    <p:cond delay="0"/>
                                  </p:stCondLst>
                                  <p:childTnLst>
                                    <p:set>
                                      <p:cBhvr>
                                        <p:cTn id="45" dur="1" fill="hold">
                                          <p:stCondLst>
                                            <p:cond delay="0"/>
                                          </p:stCondLst>
                                        </p:cTn>
                                        <p:tgtEl>
                                          <p:spTgt spid="44"/>
                                        </p:tgtEl>
                                        <p:attrNameLst>
                                          <p:attrName>style.visibility</p:attrName>
                                        </p:attrNameLst>
                                      </p:cBhvr>
                                      <p:to>
                                        <p:strVal val="visible"/>
                                      </p:to>
                                    </p:set>
                                    <p:animEffect transition="in" filter="wipe(left)">
                                      <p:cBhvr>
                                        <p:cTn id="46" dur="500"/>
                                        <p:tgtEl>
                                          <p:spTgt spid="44"/>
                                        </p:tgtEl>
                                      </p:cBhvr>
                                    </p:animEffect>
                                  </p:childTnLst>
                                </p:cTn>
                              </p:par>
                            </p:childTnLst>
                          </p:cTn>
                        </p:par>
                        <p:par>
                          <p:cTn id="47" fill="hold">
                            <p:stCondLst>
                              <p:cond delay="6500"/>
                            </p:stCondLst>
                            <p:childTnLst>
                              <p:par>
                                <p:cTn id="48" presetID="10" presetClass="entr" presetSubtype="0" fill="hold" nodeType="afterEffect">
                                  <p:stCondLst>
                                    <p:cond delay="0"/>
                                  </p:stCondLst>
                                  <p:childTnLst>
                                    <p:set>
                                      <p:cBhvr>
                                        <p:cTn id="49" dur="1" fill="hold">
                                          <p:stCondLst>
                                            <p:cond delay="0"/>
                                          </p:stCondLst>
                                        </p:cTn>
                                        <p:tgtEl>
                                          <p:spTgt spid="45"/>
                                        </p:tgtEl>
                                        <p:attrNameLst>
                                          <p:attrName>style.visibility</p:attrName>
                                        </p:attrNameLst>
                                      </p:cBhvr>
                                      <p:to>
                                        <p:strVal val="visible"/>
                                      </p:to>
                                    </p:set>
                                    <p:animEffect transition="in" filter="fade">
                                      <p:cBhvr>
                                        <p:cTn id="50"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8"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72</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Circle Stair</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sp>
        <p:nvSpPr>
          <p:cNvPr id="8" name="TextBox 7"/>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grpSp>
        <p:nvGrpSpPr>
          <p:cNvPr id="2" name="Group 1"/>
          <p:cNvGrpSpPr>
            <a:grpSpLocks noChangeAspect="1"/>
          </p:cNvGrpSpPr>
          <p:nvPr/>
        </p:nvGrpSpPr>
        <p:grpSpPr>
          <a:xfrm>
            <a:off x="949067" y="2483095"/>
            <a:ext cx="10293866" cy="1733150"/>
            <a:chOff x="2026023" y="3064809"/>
            <a:chExt cx="6862577" cy="1155433"/>
          </a:xfrm>
        </p:grpSpPr>
        <p:sp>
          <p:nvSpPr>
            <p:cNvPr id="10" name="Oval 9"/>
            <p:cNvSpPr/>
            <p:nvPr/>
          </p:nvSpPr>
          <p:spPr>
            <a:xfrm>
              <a:off x="4845423" y="3445809"/>
              <a:ext cx="622156" cy="622156"/>
            </a:xfrm>
            <a:prstGeom prst="ellipse">
              <a:avLst/>
            </a:prstGeom>
            <a:solidFill>
              <a:schemeClr val="tx2">
                <a:alpha val="7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Oval 10"/>
            <p:cNvSpPr/>
            <p:nvPr/>
          </p:nvSpPr>
          <p:spPr>
            <a:xfrm>
              <a:off x="5150223" y="3293409"/>
              <a:ext cx="888795" cy="888795"/>
            </a:xfrm>
            <a:prstGeom prst="ellipse">
              <a:avLst/>
            </a:prstGeom>
            <a:solidFill>
              <a:schemeClr val="tx2">
                <a:alpha val="73000"/>
              </a:schemeClr>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dirty="0"/>
            </a:p>
          </p:txBody>
        </p:sp>
        <p:sp>
          <p:nvSpPr>
            <p:cNvPr id="12" name="Oval 11"/>
            <p:cNvSpPr/>
            <p:nvPr/>
          </p:nvSpPr>
          <p:spPr>
            <a:xfrm>
              <a:off x="5759824" y="3064809"/>
              <a:ext cx="1155433" cy="1155433"/>
            </a:xfrm>
            <a:prstGeom prst="ellipse">
              <a:avLst/>
            </a:prstGeom>
            <a:solidFill>
              <a:schemeClr val="tx2">
                <a:alpha val="73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dirty="0"/>
            </a:p>
          </p:txBody>
        </p:sp>
        <p:sp>
          <p:nvSpPr>
            <p:cNvPr id="13" name="Oval 12"/>
            <p:cNvSpPr/>
            <p:nvPr/>
          </p:nvSpPr>
          <p:spPr>
            <a:xfrm>
              <a:off x="6521824" y="3369609"/>
              <a:ext cx="622156" cy="622156"/>
            </a:xfrm>
            <a:prstGeom prst="ellipse">
              <a:avLst/>
            </a:prstGeom>
            <a:solidFill>
              <a:schemeClr val="tx2">
                <a:alpha val="73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US" dirty="0"/>
            </a:p>
          </p:txBody>
        </p:sp>
        <p:sp>
          <p:nvSpPr>
            <p:cNvPr id="14" name="Oval 13"/>
            <p:cNvSpPr/>
            <p:nvPr/>
          </p:nvSpPr>
          <p:spPr>
            <a:xfrm>
              <a:off x="6979023" y="3064809"/>
              <a:ext cx="1110994" cy="1110993"/>
            </a:xfrm>
            <a:prstGeom prst="ellipse">
              <a:avLst/>
            </a:prstGeom>
            <a:solidFill>
              <a:schemeClr val="tx2">
                <a:alpha val="73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dirty="0"/>
            </a:p>
          </p:txBody>
        </p:sp>
        <p:sp>
          <p:nvSpPr>
            <p:cNvPr id="15" name="Oval 14"/>
            <p:cNvSpPr/>
            <p:nvPr/>
          </p:nvSpPr>
          <p:spPr>
            <a:xfrm rot="1351255">
              <a:off x="2796859" y="3361125"/>
              <a:ext cx="622156" cy="622156"/>
            </a:xfrm>
            <a:prstGeom prst="ellipse">
              <a:avLst/>
            </a:prstGeom>
            <a:solidFill>
              <a:schemeClr val="tx2">
                <a:alpha val="77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US" dirty="0"/>
            </a:p>
          </p:txBody>
        </p:sp>
        <p:sp>
          <p:nvSpPr>
            <p:cNvPr id="16" name="Oval 15"/>
            <p:cNvSpPr/>
            <p:nvPr/>
          </p:nvSpPr>
          <p:spPr>
            <a:xfrm rot="1351255">
              <a:off x="3263227" y="3099593"/>
              <a:ext cx="1110994" cy="1110993"/>
            </a:xfrm>
            <a:prstGeom prst="ellipse">
              <a:avLst/>
            </a:prstGeom>
            <a:solidFill>
              <a:schemeClr val="tx2">
                <a:alpha val="77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dirty="0"/>
            </a:p>
          </p:txBody>
        </p:sp>
        <p:sp>
          <p:nvSpPr>
            <p:cNvPr id="17" name="Oval 16"/>
            <p:cNvSpPr/>
            <p:nvPr/>
          </p:nvSpPr>
          <p:spPr>
            <a:xfrm rot="1351255">
              <a:off x="4245765" y="3379551"/>
              <a:ext cx="561620" cy="561620"/>
            </a:xfrm>
            <a:prstGeom prst="ellipse">
              <a:avLst/>
            </a:prstGeom>
            <a:solidFill>
              <a:schemeClr val="tx2">
                <a:alpha val="77000"/>
              </a:schemeClr>
            </a:solidFill>
            <a:ln>
              <a:no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en-US" dirty="0"/>
            </a:p>
          </p:txBody>
        </p:sp>
        <p:sp>
          <p:nvSpPr>
            <p:cNvPr id="18" name="Oval 17"/>
            <p:cNvSpPr/>
            <p:nvPr/>
          </p:nvSpPr>
          <p:spPr>
            <a:xfrm rot="1351255">
              <a:off x="4659894" y="3526978"/>
              <a:ext cx="280809" cy="280809"/>
            </a:xfrm>
            <a:prstGeom prst="ellipse">
              <a:avLst/>
            </a:prstGeom>
            <a:solidFill>
              <a:schemeClr val="tx2">
                <a:alpha val="73000"/>
              </a:schemeClr>
            </a:solidFill>
            <a:ln>
              <a:no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en-US" dirty="0"/>
            </a:p>
          </p:txBody>
        </p:sp>
        <p:sp>
          <p:nvSpPr>
            <p:cNvPr id="19" name="Oval 18"/>
            <p:cNvSpPr/>
            <p:nvPr/>
          </p:nvSpPr>
          <p:spPr>
            <a:xfrm>
              <a:off x="2026023" y="3598207"/>
              <a:ext cx="177759" cy="177759"/>
            </a:xfrm>
            <a:prstGeom prst="ellipse">
              <a:avLst/>
            </a:prstGeom>
            <a:solidFill>
              <a:schemeClr val="tx2">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Oval 19"/>
            <p:cNvSpPr/>
            <p:nvPr/>
          </p:nvSpPr>
          <p:spPr>
            <a:xfrm rot="1351255">
              <a:off x="2398448" y="3423381"/>
              <a:ext cx="508648" cy="508648"/>
            </a:xfrm>
            <a:prstGeom prst="ellipse">
              <a:avLst/>
            </a:prstGeom>
            <a:solidFill>
              <a:schemeClr val="tx2">
                <a:alpha val="77000"/>
              </a:schemeClr>
            </a:solidFill>
            <a:ln>
              <a:no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en-US" dirty="0"/>
            </a:p>
          </p:txBody>
        </p:sp>
        <p:sp>
          <p:nvSpPr>
            <p:cNvPr id="21" name="Oval 20"/>
            <p:cNvSpPr/>
            <p:nvPr/>
          </p:nvSpPr>
          <p:spPr>
            <a:xfrm rot="1351255">
              <a:off x="2179930" y="3533905"/>
              <a:ext cx="280809" cy="280809"/>
            </a:xfrm>
            <a:prstGeom prst="ellipse">
              <a:avLst/>
            </a:prstGeom>
            <a:solidFill>
              <a:schemeClr val="tx2">
                <a:alpha val="77000"/>
              </a:schemeClr>
            </a:solidFill>
            <a:ln>
              <a:no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en-US" dirty="0"/>
            </a:p>
          </p:txBody>
        </p:sp>
        <p:sp>
          <p:nvSpPr>
            <p:cNvPr id="22" name="Oval 21"/>
            <p:cNvSpPr/>
            <p:nvPr/>
          </p:nvSpPr>
          <p:spPr>
            <a:xfrm>
              <a:off x="8710841" y="3522009"/>
              <a:ext cx="177759" cy="177759"/>
            </a:xfrm>
            <a:prstGeom prst="ellipse">
              <a:avLst/>
            </a:prstGeom>
            <a:solidFill>
              <a:schemeClr val="tx2">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Oval 22"/>
            <p:cNvSpPr/>
            <p:nvPr/>
          </p:nvSpPr>
          <p:spPr>
            <a:xfrm rot="1351255">
              <a:off x="8026858" y="3371425"/>
              <a:ext cx="508648" cy="508648"/>
            </a:xfrm>
            <a:prstGeom prst="ellipse">
              <a:avLst/>
            </a:prstGeom>
            <a:solidFill>
              <a:schemeClr val="tx2">
                <a:alpha val="77000"/>
              </a:schemeClr>
            </a:solidFill>
            <a:ln>
              <a:no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en-US" dirty="0"/>
            </a:p>
          </p:txBody>
        </p:sp>
        <p:sp>
          <p:nvSpPr>
            <p:cNvPr id="24" name="Oval 23"/>
            <p:cNvSpPr/>
            <p:nvPr/>
          </p:nvSpPr>
          <p:spPr>
            <a:xfrm rot="1351255">
              <a:off x="8469894" y="3488879"/>
              <a:ext cx="280809" cy="280809"/>
            </a:xfrm>
            <a:prstGeom prst="ellipse">
              <a:avLst/>
            </a:prstGeom>
            <a:solidFill>
              <a:schemeClr val="tx2">
                <a:alpha val="77000"/>
              </a:schemeClr>
            </a:solidFill>
            <a:ln>
              <a:no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en-US" dirty="0"/>
            </a:p>
          </p:txBody>
        </p:sp>
      </p:grpSp>
      <p:sp>
        <p:nvSpPr>
          <p:cNvPr id="58" name="Oval 57"/>
          <p:cNvSpPr/>
          <p:nvPr/>
        </p:nvSpPr>
        <p:spPr>
          <a:xfrm>
            <a:off x="3252265" y="2947223"/>
            <a:ext cx="702068" cy="702069"/>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dirty="0">
                <a:latin typeface="Sosa" pitchFamily="2" charset="0"/>
              </a:rPr>
              <a:t>Ĥ</a:t>
            </a:r>
            <a:endParaRPr lang="en-US" sz="6000" dirty="0">
              <a:solidFill>
                <a:schemeClr val="bg1"/>
              </a:solidFill>
              <a:latin typeface="Sosa" pitchFamily="2" charset="0"/>
            </a:endParaRPr>
          </a:p>
        </p:txBody>
      </p:sp>
      <p:sp>
        <p:nvSpPr>
          <p:cNvPr id="59" name="Oval 58"/>
          <p:cNvSpPr/>
          <p:nvPr/>
        </p:nvSpPr>
        <p:spPr>
          <a:xfrm>
            <a:off x="7019797" y="2911517"/>
            <a:ext cx="702068" cy="702069"/>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6000" smtClean="0">
                <a:latin typeface="Sosa" pitchFamily="2" charset="0"/>
              </a:rPr>
              <a:t>L</a:t>
            </a:r>
            <a:endParaRPr lang="en-US" sz="6000" dirty="0">
              <a:solidFill>
                <a:schemeClr val="bg1"/>
              </a:solidFill>
              <a:latin typeface="Sosa" pitchFamily="2" charset="0"/>
            </a:endParaRPr>
          </a:p>
        </p:txBody>
      </p:sp>
      <p:sp>
        <p:nvSpPr>
          <p:cNvPr id="60" name="Oval 59"/>
          <p:cNvSpPr/>
          <p:nvPr/>
        </p:nvSpPr>
        <p:spPr>
          <a:xfrm>
            <a:off x="8861455" y="2886507"/>
            <a:ext cx="702068" cy="702069"/>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6000">
                <a:latin typeface="Sosa" pitchFamily="2" charset="0"/>
              </a:rPr>
              <a:t>e</a:t>
            </a:r>
            <a:endParaRPr lang="en-US" sz="6000" dirty="0">
              <a:solidFill>
                <a:schemeClr val="bg1"/>
              </a:solidFill>
              <a:latin typeface="Sosa" pitchFamily="2" charset="0"/>
            </a:endParaRPr>
          </a:p>
        </p:txBody>
      </p:sp>
      <p:cxnSp>
        <p:nvCxnSpPr>
          <p:cNvPr id="61" name="Straight Connector 60"/>
          <p:cNvCxnSpPr/>
          <p:nvPr/>
        </p:nvCxnSpPr>
        <p:spPr>
          <a:xfrm>
            <a:off x="1848775" y="3417066"/>
            <a:ext cx="0" cy="1410428"/>
          </a:xfrm>
          <a:prstGeom prst="line">
            <a:avLst/>
          </a:prstGeom>
          <a:ln>
            <a:solidFill>
              <a:schemeClr val="bg1">
                <a:lumMod val="75000"/>
              </a:schemeClr>
            </a:solidFill>
            <a:prstDash val="sysDash"/>
            <a:tailEnd type="oval"/>
          </a:ln>
        </p:spPr>
        <p:style>
          <a:lnRef idx="1">
            <a:schemeClr val="accent1"/>
          </a:lnRef>
          <a:fillRef idx="0">
            <a:schemeClr val="accent1"/>
          </a:fillRef>
          <a:effectRef idx="0">
            <a:schemeClr val="accent1"/>
          </a:effectRef>
          <a:fontRef idx="minor">
            <a:schemeClr val="tx1"/>
          </a:fontRef>
        </p:style>
      </p:cxnSp>
      <p:grpSp>
        <p:nvGrpSpPr>
          <p:cNvPr id="62" name="Group 61"/>
          <p:cNvGrpSpPr/>
          <p:nvPr/>
        </p:nvGrpSpPr>
        <p:grpSpPr>
          <a:xfrm>
            <a:off x="1096162" y="5104456"/>
            <a:ext cx="1732038" cy="781135"/>
            <a:chOff x="2922178" y="4502058"/>
            <a:chExt cx="1732038" cy="781135"/>
          </a:xfrm>
        </p:grpSpPr>
        <p:sp>
          <p:nvSpPr>
            <p:cNvPr id="63" name="Content Placeholder 2"/>
            <p:cNvSpPr txBox="1">
              <a:spLocks/>
            </p:cNvSpPr>
            <p:nvPr/>
          </p:nvSpPr>
          <p:spPr>
            <a:xfrm>
              <a:off x="3229293" y="4502058"/>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bg1">
                      <a:lumMod val="50000"/>
                    </a:schemeClr>
                  </a:solidFill>
                </a:rPr>
                <a:t>Content here</a:t>
              </a:r>
              <a:r>
                <a:rPr lang="en-US" b="1" dirty="0" smtClean="0">
                  <a:solidFill>
                    <a:schemeClr val="bg1">
                      <a:lumMod val="50000"/>
                    </a:schemeClr>
                  </a:solidFill>
                </a:rPr>
                <a:t/>
              </a:r>
              <a:br>
                <a:rPr lang="en-US" b="1" dirty="0" smtClean="0">
                  <a:solidFill>
                    <a:schemeClr val="bg1">
                      <a:lumMod val="50000"/>
                    </a:schemeClr>
                  </a:solidFill>
                </a:rPr>
              </a:br>
              <a:r>
                <a:rPr lang="en-US" sz="1100" dirty="0" err="1" smtClean="0">
                  <a:solidFill>
                    <a:schemeClr val="bg1">
                      <a:lumMod val="50000"/>
                    </a:schemeClr>
                  </a:solidFill>
                </a:rPr>
                <a:t>Lorem</a:t>
              </a:r>
              <a:r>
                <a:rPr lang="en-US" sz="1100" dirty="0" smtClean="0">
                  <a:solidFill>
                    <a:schemeClr val="bg1">
                      <a:lumMod val="50000"/>
                    </a:schemeClr>
                  </a:solidFill>
                </a:rPr>
                <a:t> ipsum dolor sit amet, </a:t>
              </a:r>
              <a:r>
                <a:rPr lang="en-US" sz="1100" dirty="0" err="1" smtClean="0">
                  <a:solidFill>
                    <a:schemeClr val="bg1">
                      <a:lumMod val="50000"/>
                    </a:schemeClr>
                  </a:solidFill>
                </a:rPr>
                <a:t>adipiscing</a:t>
              </a:r>
              <a:r>
                <a:rPr lang="en-US" sz="1100" dirty="0" smtClean="0">
                  <a:solidFill>
                    <a:schemeClr val="bg1">
                      <a:lumMod val="50000"/>
                    </a:schemeClr>
                  </a:solidFill>
                </a:rPr>
                <a:t> elit. </a:t>
              </a:r>
              <a:endParaRPr lang="en-US" sz="1100" dirty="0">
                <a:solidFill>
                  <a:schemeClr val="bg1">
                    <a:lumMod val="50000"/>
                  </a:schemeClr>
                </a:solidFill>
              </a:endParaRPr>
            </a:p>
          </p:txBody>
        </p:sp>
        <p:sp>
          <p:nvSpPr>
            <p:cNvPr id="64" name="Oval 63"/>
            <p:cNvSpPr/>
            <p:nvPr/>
          </p:nvSpPr>
          <p:spPr>
            <a:xfrm flipH="1">
              <a:off x="2922178" y="4553443"/>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a:solidFill>
                    <a:schemeClr val="accent6"/>
                  </a:solidFill>
                  <a:latin typeface="Sosa" pitchFamily="2" charset="0"/>
                </a:rPr>
                <a:t>&gt;</a:t>
              </a:r>
              <a:endParaRPr lang="en-US" sz="2000" dirty="0">
                <a:solidFill>
                  <a:schemeClr val="accent6"/>
                </a:solidFill>
                <a:latin typeface="Sosa" pitchFamily="2" charset="0"/>
              </a:endParaRPr>
            </a:p>
          </p:txBody>
        </p:sp>
      </p:grpSp>
      <p:cxnSp>
        <p:nvCxnSpPr>
          <p:cNvPr id="66" name="Straight Connector 65"/>
          <p:cNvCxnSpPr/>
          <p:nvPr/>
        </p:nvCxnSpPr>
        <p:spPr>
          <a:xfrm>
            <a:off x="3776186" y="3671358"/>
            <a:ext cx="0" cy="1410428"/>
          </a:xfrm>
          <a:prstGeom prst="line">
            <a:avLst/>
          </a:prstGeom>
          <a:ln>
            <a:solidFill>
              <a:schemeClr val="bg1">
                <a:lumMod val="75000"/>
              </a:schemeClr>
            </a:solidFill>
            <a:prstDash val="sysDash"/>
            <a:tailEnd type="oval"/>
          </a:ln>
        </p:spPr>
        <p:style>
          <a:lnRef idx="1">
            <a:schemeClr val="accent1"/>
          </a:lnRef>
          <a:fillRef idx="0">
            <a:schemeClr val="accent1"/>
          </a:fillRef>
          <a:effectRef idx="0">
            <a:schemeClr val="accent1"/>
          </a:effectRef>
          <a:fontRef idx="minor">
            <a:schemeClr val="tx1"/>
          </a:fontRef>
        </p:style>
      </p:cxnSp>
      <p:grpSp>
        <p:nvGrpSpPr>
          <p:cNvPr id="67" name="Group 66"/>
          <p:cNvGrpSpPr/>
          <p:nvPr/>
        </p:nvGrpSpPr>
        <p:grpSpPr>
          <a:xfrm>
            <a:off x="2923287" y="5247493"/>
            <a:ext cx="1705797" cy="781135"/>
            <a:chOff x="4411908" y="2140556"/>
            <a:chExt cx="1705797" cy="781135"/>
          </a:xfrm>
        </p:grpSpPr>
        <p:sp>
          <p:nvSpPr>
            <p:cNvPr id="68" name="Content Placeholder 2"/>
            <p:cNvSpPr txBox="1">
              <a:spLocks/>
            </p:cNvSpPr>
            <p:nvPr/>
          </p:nvSpPr>
          <p:spPr>
            <a:xfrm>
              <a:off x="4692782" y="2140556"/>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bg1">
                      <a:lumMod val="50000"/>
                    </a:schemeClr>
                  </a:solidFill>
                </a:rPr>
                <a:t>Content here</a:t>
              </a:r>
              <a:r>
                <a:rPr lang="en-US" b="1" dirty="0" smtClean="0">
                  <a:solidFill>
                    <a:schemeClr val="bg1">
                      <a:lumMod val="50000"/>
                    </a:schemeClr>
                  </a:solidFill>
                </a:rPr>
                <a:t/>
              </a:r>
              <a:br>
                <a:rPr lang="en-US" b="1" dirty="0" smtClean="0">
                  <a:solidFill>
                    <a:schemeClr val="bg1">
                      <a:lumMod val="50000"/>
                    </a:schemeClr>
                  </a:solidFill>
                </a:rPr>
              </a:br>
              <a:r>
                <a:rPr lang="en-US" sz="1100" dirty="0" smtClean="0">
                  <a:solidFill>
                    <a:schemeClr val="bg1">
                      <a:lumMod val="50000"/>
                    </a:schemeClr>
                  </a:solidFill>
                </a:rPr>
                <a:t>Lorem ipsum dolor sit amet, </a:t>
              </a:r>
              <a:r>
                <a:rPr lang="en-US" sz="1100" dirty="0" err="1" smtClean="0">
                  <a:solidFill>
                    <a:schemeClr val="bg1">
                      <a:lumMod val="50000"/>
                    </a:schemeClr>
                  </a:solidFill>
                </a:rPr>
                <a:t>adipiscing</a:t>
              </a:r>
              <a:r>
                <a:rPr lang="en-US" sz="1100" dirty="0" smtClean="0">
                  <a:solidFill>
                    <a:schemeClr val="bg1">
                      <a:lumMod val="50000"/>
                    </a:schemeClr>
                  </a:solidFill>
                </a:rPr>
                <a:t> elit. </a:t>
              </a:r>
              <a:endParaRPr lang="en-US" sz="1100" dirty="0">
                <a:solidFill>
                  <a:schemeClr val="bg1">
                    <a:lumMod val="50000"/>
                  </a:schemeClr>
                </a:solidFill>
              </a:endParaRPr>
            </a:p>
          </p:txBody>
        </p:sp>
        <p:sp>
          <p:nvSpPr>
            <p:cNvPr id="69" name="Oval 68"/>
            <p:cNvSpPr/>
            <p:nvPr/>
          </p:nvSpPr>
          <p:spPr>
            <a:xfrm flipH="1">
              <a:off x="4411908" y="2213576"/>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a:solidFill>
                    <a:schemeClr val="accent4"/>
                  </a:solidFill>
                  <a:latin typeface="Sosa" pitchFamily="2" charset="0"/>
                </a:rPr>
                <a:t>r</a:t>
              </a:r>
              <a:endParaRPr lang="en-US" sz="2000" dirty="0">
                <a:solidFill>
                  <a:schemeClr val="accent4"/>
                </a:solidFill>
                <a:latin typeface="Sosa" pitchFamily="2" charset="0"/>
              </a:endParaRPr>
            </a:p>
          </p:txBody>
        </p:sp>
      </p:grpSp>
      <p:cxnSp>
        <p:nvCxnSpPr>
          <p:cNvPr id="70" name="Straight Connector 69"/>
          <p:cNvCxnSpPr/>
          <p:nvPr/>
        </p:nvCxnSpPr>
        <p:spPr>
          <a:xfrm>
            <a:off x="6304008" y="3534315"/>
            <a:ext cx="0" cy="1410428"/>
          </a:xfrm>
          <a:prstGeom prst="line">
            <a:avLst/>
          </a:prstGeom>
          <a:ln>
            <a:solidFill>
              <a:schemeClr val="bg1">
                <a:lumMod val="75000"/>
              </a:schemeClr>
            </a:solidFill>
            <a:prstDash val="sysDash"/>
            <a:tailEnd type="oval"/>
          </a:ln>
        </p:spPr>
        <p:style>
          <a:lnRef idx="1">
            <a:schemeClr val="accent1"/>
          </a:lnRef>
          <a:fillRef idx="0">
            <a:schemeClr val="accent1"/>
          </a:fillRef>
          <a:effectRef idx="0">
            <a:schemeClr val="accent1"/>
          </a:effectRef>
          <a:fontRef idx="minor">
            <a:schemeClr val="tx1"/>
          </a:fontRef>
        </p:style>
      </p:cxnSp>
      <p:grpSp>
        <p:nvGrpSpPr>
          <p:cNvPr id="71" name="Group 70"/>
          <p:cNvGrpSpPr/>
          <p:nvPr/>
        </p:nvGrpSpPr>
        <p:grpSpPr>
          <a:xfrm>
            <a:off x="5298454" y="5129934"/>
            <a:ext cx="1721343" cy="781135"/>
            <a:chOff x="5571419" y="4502058"/>
            <a:chExt cx="1721343" cy="781135"/>
          </a:xfrm>
        </p:grpSpPr>
        <p:sp>
          <p:nvSpPr>
            <p:cNvPr id="72" name="Content Placeholder 2"/>
            <p:cNvSpPr txBox="1">
              <a:spLocks/>
            </p:cNvSpPr>
            <p:nvPr/>
          </p:nvSpPr>
          <p:spPr>
            <a:xfrm>
              <a:off x="5867839" y="4502058"/>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bg1">
                      <a:lumMod val="50000"/>
                    </a:schemeClr>
                  </a:solidFill>
                </a:rPr>
                <a:t>Content here</a:t>
              </a:r>
              <a:r>
                <a:rPr lang="en-US" b="1" dirty="0" smtClean="0">
                  <a:solidFill>
                    <a:schemeClr val="bg1">
                      <a:lumMod val="50000"/>
                    </a:schemeClr>
                  </a:solidFill>
                </a:rPr>
                <a:t/>
              </a:r>
              <a:br>
                <a:rPr lang="en-US" b="1" dirty="0" smtClean="0">
                  <a:solidFill>
                    <a:schemeClr val="bg1">
                      <a:lumMod val="50000"/>
                    </a:schemeClr>
                  </a:solidFill>
                </a:rPr>
              </a:br>
              <a:r>
                <a:rPr lang="en-US" sz="1100" dirty="0" err="1" smtClean="0">
                  <a:solidFill>
                    <a:schemeClr val="bg1">
                      <a:lumMod val="50000"/>
                    </a:schemeClr>
                  </a:solidFill>
                </a:rPr>
                <a:t>Lorem</a:t>
              </a:r>
              <a:r>
                <a:rPr lang="en-US" sz="1100" dirty="0" smtClean="0">
                  <a:solidFill>
                    <a:schemeClr val="bg1">
                      <a:lumMod val="50000"/>
                    </a:schemeClr>
                  </a:solidFill>
                </a:rPr>
                <a:t> ipsum dolor sit amet, </a:t>
              </a:r>
              <a:r>
                <a:rPr lang="en-US" sz="1100" dirty="0" err="1" smtClean="0">
                  <a:solidFill>
                    <a:schemeClr val="bg1">
                      <a:lumMod val="50000"/>
                    </a:schemeClr>
                  </a:solidFill>
                </a:rPr>
                <a:t>adipiscing</a:t>
              </a:r>
              <a:r>
                <a:rPr lang="en-US" sz="1100" dirty="0" smtClean="0">
                  <a:solidFill>
                    <a:schemeClr val="bg1">
                      <a:lumMod val="50000"/>
                    </a:schemeClr>
                  </a:solidFill>
                </a:rPr>
                <a:t> elit. </a:t>
              </a:r>
              <a:endParaRPr lang="en-US" sz="1100" dirty="0">
                <a:solidFill>
                  <a:schemeClr val="bg1">
                    <a:lumMod val="50000"/>
                  </a:schemeClr>
                </a:solidFill>
              </a:endParaRPr>
            </a:p>
          </p:txBody>
        </p:sp>
        <p:sp>
          <p:nvSpPr>
            <p:cNvPr id="73" name="Oval 72"/>
            <p:cNvSpPr/>
            <p:nvPr/>
          </p:nvSpPr>
          <p:spPr>
            <a:xfrm flipH="1">
              <a:off x="5571419" y="4553444"/>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a:solidFill>
                    <a:schemeClr val="accent2"/>
                  </a:solidFill>
                  <a:latin typeface="Sosa" pitchFamily="2" charset="0"/>
                </a:rPr>
                <a:t>e</a:t>
              </a:r>
              <a:endParaRPr lang="en-US" sz="2000" dirty="0">
                <a:solidFill>
                  <a:schemeClr val="accent2"/>
                </a:solidFill>
                <a:latin typeface="Sosa" pitchFamily="2" charset="0"/>
              </a:endParaRPr>
            </a:p>
          </p:txBody>
        </p:sp>
      </p:grpSp>
      <p:cxnSp>
        <p:nvCxnSpPr>
          <p:cNvPr id="74" name="Straight Connector 73"/>
          <p:cNvCxnSpPr/>
          <p:nvPr/>
        </p:nvCxnSpPr>
        <p:spPr>
          <a:xfrm>
            <a:off x="9211812" y="3569397"/>
            <a:ext cx="0" cy="1410428"/>
          </a:xfrm>
          <a:prstGeom prst="line">
            <a:avLst/>
          </a:prstGeom>
          <a:ln>
            <a:solidFill>
              <a:schemeClr val="bg1">
                <a:lumMod val="75000"/>
              </a:schemeClr>
            </a:solidFill>
            <a:prstDash val="sysDash"/>
            <a:tailEnd type="oval"/>
          </a:ln>
        </p:spPr>
        <p:style>
          <a:lnRef idx="1">
            <a:schemeClr val="accent1"/>
          </a:lnRef>
          <a:fillRef idx="0">
            <a:schemeClr val="accent1"/>
          </a:fillRef>
          <a:effectRef idx="0">
            <a:schemeClr val="accent1"/>
          </a:effectRef>
          <a:fontRef idx="minor">
            <a:schemeClr val="tx1"/>
          </a:fontRef>
        </p:style>
      </p:cxnSp>
      <p:grpSp>
        <p:nvGrpSpPr>
          <p:cNvPr id="75" name="Group 74"/>
          <p:cNvGrpSpPr/>
          <p:nvPr/>
        </p:nvGrpSpPr>
        <p:grpSpPr>
          <a:xfrm>
            <a:off x="8372243" y="5162351"/>
            <a:ext cx="1669195" cy="781135"/>
            <a:chOff x="6990767" y="2136816"/>
            <a:chExt cx="1669195" cy="781135"/>
          </a:xfrm>
        </p:grpSpPr>
        <p:sp>
          <p:nvSpPr>
            <p:cNvPr id="76" name="Content Placeholder 2"/>
            <p:cNvSpPr txBox="1">
              <a:spLocks/>
            </p:cNvSpPr>
            <p:nvPr/>
          </p:nvSpPr>
          <p:spPr>
            <a:xfrm>
              <a:off x="7235039" y="2136816"/>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bg1">
                      <a:lumMod val="50000"/>
                    </a:schemeClr>
                  </a:solidFill>
                </a:rPr>
                <a:t>Content here</a:t>
              </a:r>
              <a:r>
                <a:rPr lang="en-US" b="1" dirty="0" smtClean="0">
                  <a:solidFill>
                    <a:schemeClr val="bg1">
                      <a:lumMod val="50000"/>
                    </a:schemeClr>
                  </a:solidFill>
                </a:rPr>
                <a:t/>
              </a:r>
              <a:br>
                <a:rPr lang="en-US" b="1" dirty="0" smtClean="0">
                  <a:solidFill>
                    <a:schemeClr val="bg1">
                      <a:lumMod val="50000"/>
                    </a:schemeClr>
                  </a:solidFill>
                </a:rPr>
              </a:br>
              <a:r>
                <a:rPr lang="en-US" sz="1100" dirty="0" smtClean="0">
                  <a:solidFill>
                    <a:schemeClr val="bg1">
                      <a:lumMod val="50000"/>
                    </a:schemeClr>
                  </a:solidFill>
                </a:rPr>
                <a:t>Lorem ipsum dolor sit amet, </a:t>
              </a:r>
              <a:r>
                <a:rPr lang="en-US" sz="1100" dirty="0" err="1" smtClean="0">
                  <a:solidFill>
                    <a:schemeClr val="bg1">
                      <a:lumMod val="50000"/>
                    </a:schemeClr>
                  </a:solidFill>
                </a:rPr>
                <a:t>adipiscing</a:t>
              </a:r>
              <a:r>
                <a:rPr lang="en-US" sz="1100" dirty="0" smtClean="0">
                  <a:solidFill>
                    <a:schemeClr val="bg1">
                      <a:lumMod val="50000"/>
                    </a:schemeClr>
                  </a:solidFill>
                </a:rPr>
                <a:t> elit. </a:t>
              </a:r>
              <a:endParaRPr lang="en-US" sz="1100" dirty="0">
                <a:solidFill>
                  <a:schemeClr val="bg1">
                    <a:lumMod val="50000"/>
                  </a:schemeClr>
                </a:solidFill>
              </a:endParaRPr>
            </a:p>
          </p:txBody>
        </p:sp>
        <p:sp>
          <p:nvSpPr>
            <p:cNvPr id="77" name="Oval 76"/>
            <p:cNvSpPr/>
            <p:nvPr/>
          </p:nvSpPr>
          <p:spPr>
            <a:xfrm flipH="1">
              <a:off x="6990767" y="2206853"/>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smtClean="0">
                  <a:solidFill>
                    <a:srgbClr val="C00000"/>
                  </a:solidFill>
                  <a:latin typeface="Sosa" pitchFamily="2" charset="0"/>
                </a:rPr>
                <a:t>l</a:t>
              </a:r>
              <a:endParaRPr lang="en-US" sz="2000" dirty="0">
                <a:solidFill>
                  <a:srgbClr val="C00000"/>
                </a:solidFill>
                <a:latin typeface="Sosa" pitchFamily="2" charset="0"/>
              </a:endParaRPr>
            </a:p>
          </p:txBody>
        </p:sp>
      </p:grpSp>
      <p:sp>
        <p:nvSpPr>
          <p:cNvPr id="78" name="TextBox 77"/>
          <p:cNvSpPr txBox="1"/>
          <p:nvPr/>
        </p:nvSpPr>
        <p:spPr>
          <a:xfrm>
            <a:off x="808331" y="1386793"/>
            <a:ext cx="3008196" cy="461665"/>
          </a:xfrm>
          <a:prstGeom prst="rect">
            <a:avLst/>
          </a:prstGeom>
          <a:solidFill>
            <a:schemeClr val="tx1">
              <a:lumMod val="50000"/>
              <a:lumOff val="50000"/>
            </a:schemeClr>
          </a:solidFill>
        </p:spPr>
        <p:txBody>
          <a:bodyPr wrap="none" rtlCol="0">
            <a:spAutoFit/>
          </a:bodyPr>
          <a:lstStyle/>
          <a:p>
            <a:r>
              <a:rPr lang="id-ID" sz="2400" spc="600" dirty="0" smtClean="0">
                <a:solidFill>
                  <a:schemeClr val="bg1">
                    <a:lumMod val="85000"/>
                  </a:schemeClr>
                </a:solidFill>
                <a:latin typeface="GeosansLight" panose="02000603020000020003" pitchFamily="2" charset="0"/>
              </a:rPr>
              <a:t>SUCCESS</a:t>
            </a:r>
            <a:r>
              <a:rPr lang="id-ID" sz="2400" spc="600" dirty="0" smtClean="0">
                <a:solidFill>
                  <a:schemeClr val="bg1"/>
                </a:solidFill>
                <a:latin typeface="GeosansLight" panose="02000603020000020003" pitchFamily="2" charset="0"/>
              </a:rPr>
              <a:t> STEP </a:t>
            </a:r>
            <a:endParaRPr lang="en-US" sz="2400" spc="600" dirty="0">
              <a:solidFill>
                <a:schemeClr val="bg1"/>
              </a:solidFill>
              <a:latin typeface="GeosansLight" panose="02000603020000020003" pitchFamily="2" charset="0"/>
            </a:endParaRPr>
          </a:p>
        </p:txBody>
      </p:sp>
      <p:sp>
        <p:nvSpPr>
          <p:cNvPr id="79" name="Rectangle 78"/>
          <p:cNvSpPr/>
          <p:nvPr/>
        </p:nvSpPr>
        <p:spPr>
          <a:xfrm>
            <a:off x="814812" y="1814009"/>
            <a:ext cx="10468461" cy="528350"/>
          </a:xfrm>
          <a:prstGeom prst="rect">
            <a:avLst/>
          </a:prstGeom>
        </p:spPr>
        <p:txBody>
          <a:bodyPr wrap="square">
            <a:spAutoFit/>
          </a:bodyPr>
          <a:lstStyle/>
          <a:p>
            <a:pPr>
              <a:lnSpc>
                <a:spcPts val="1650"/>
              </a:lnSpc>
              <a:spcAft>
                <a:spcPts val="1500"/>
              </a:spcAft>
            </a:pP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ipsum</a:t>
            </a:r>
            <a:r>
              <a:rPr lang="en-US" sz="1200" dirty="0">
                <a:solidFill>
                  <a:schemeClr val="bg1">
                    <a:lumMod val="65000"/>
                  </a:schemeClr>
                </a:solidFill>
                <a:ea typeface="Times New Roman" panose="02020603050405020304" pitchFamily="18" charset="0"/>
              </a:rPr>
              <a:t> dolor sit </a:t>
            </a:r>
            <a:r>
              <a:rPr lang="en-US" sz="1200" dirty="0" err="1">
                <a:solidFill>
                  <a:schemeClr val="bg1">
                    <a:lumMod val="65000"/>
                  </a:schemeClr>
                </a:solidFill>
                <a:ea typeface="Times New Roman" panose="02020603050405020304" pitchFamily="18" charset="0"/>
              </a:rPr>
              <a:t>amet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consectetur</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elit</a:t>
            </a:r>
            <a:r>
              <a:rPr lang="en-US" sz="1200" dirty="0">
                <a:solidFill>
                  <a:schemeClr val="bg1">
                    <a:lumMod val="65000"/>
                  </a:schemeClr>
                </a:solidFill>
                <a:ea typeface="Times New Roman" panose="02020603050405020304" pitchFamily="18" charset="0"/>
              </a:rPr>
              <a:t>. Nam </a:t>
            </a:r>
            <a:r>
              <a:rPr lang="en-US" sz="1200" dirty="0" err="1">
                <a:solidFill>
                  <a:schemeClr val="bg1">
                    <a:lumMod val="65000"/>
                  </a:schemeClr>
                </a:solidFill>
                <a:ea typeface="Times New Roman" panose="02020603050405020304" pitchFamily="18" charset="0"/>
              </a:rPr>
              <a:t>viverra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euismod</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odio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gravida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pellentesque</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urna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varius</a:t>
            </a:r>
            <a:r>
              <a:rPr lang="en-US" sz="1200" dirty="0">
                <a:solidFill>
                  <a:schemeClr val="bg1">
                    <a:lumMod val="65000"/>
                  </a:schemeClr>
                </a:solidFill>
                <a:ea typeface="Times New Roman" panose="02020603050405020304" pitchFamily="18" charset="0"/>
              </a:rPr>
              <a:t> vitae. </a:t>
            </a:r>
            <a:r>
              <a:rPr lang="en-US" sz="1200" dirty="0" err="1">
                <a:solidFill>
                  <a:schemeClr val="bg1">
                    <a:lumMod val="65000"/>
                  </a:schemeClr>
                </a:solidFill>
                <a:ea typeface="Times New Roman" panose="02020603050405020304" pitchFamily="18" charset="0"/>
              </a:rPr>
              <a:t>Sed</a:t>
            </a:r>
            <a:r>
              <a:rPr lang="en-US" sz="1200" dirty="0">
                <a:solidFill>
                  <a:schemeClr val="bg1">
                    <a:lumMod val="65000"/>
                  </a:schemeClr>
                </a:solidFill>
                <a:ea typeface="Times New Roman" panose="02020603050405020304" pitchFamily="18" charset="0"/>
              </a:rPr>
              <a:t> dui </a:t>
            </a: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in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et, </a:t>
            </a:r>
            <a:r>
              <a:rPr lang="en-US" sz="1200" dirty="0" err="1">
                <a:solidFill>
                  <a:schemeClr val="bg1">
                    <a:lumMod val="65000"/>
                  </a:schemeClr>
                </a:solidFill>
                <a:ea typeface="Times New Roman" panose="02020603050405020304" pitchFamily="18" charset="0"/>
              </a:rPr>
              <a:t>interdum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nec</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metus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Mauris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ultricies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justo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convallis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placerat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felis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enim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ornare</a:t>
            </a:r>
            <a:r>
              <a:rPr lang="en-US" sz="1200" dirty="0">
                <a:solidFill>
                  <a:schemeClr val="bg1">
                    <a:lumMod val="65000"/>
                  </a:schemeClr>
                </a:solidFill>
                <a:ea typeface="Times New Roman" panose="02020603050405020304" pitchFamily="18" charset="0"/>
              </a:rPr>
              <a:t> </a:t>
            </a:r>
            <a:r>
              <a:rPr lang="en-US" sz="1200" dirty="0" smtClean="0">
                <a:solidFill>
                  <a:schemeClr val="bg1">
                    <a:lumMod val="65000"/>
                  </a:schemeClr>
                </a:solidFill>
                <a:ea typeface="Times New Roman" panose="02020603050405020304" pitchFamily="18" charset="0"/>
              </a:rPr>
              <a:t>nisi</a:t>
            </a:r>
            <a:r>
              <a:rPr lang="id-ID" sz="1200" dirty="0" smtClean="0">
                <a:solidFill>
                  <a:schemeClr val="bg1">
                    <a:lumMod val="65000"/>
                  </a:schemeClr>
                </a:solidFill>
                <a:ea typeface="Times New Roman" panose="02020603050405020304" pitchFamily="18" charset="0"/>
              </a:rPr>
              <a:t>.</a:t>
            </a:r>
            <a:endParaRPr lang="en-US" sz="1200" dirty="0" smtClean="0">
              <a:solidFill>
                <a:schemeClr val="bg1">
                  <a:lumMod val="65000"/>
                </a:schemeClr>
              </a:solidFill>
              <a:ea typeface="Times New Roman" panose="02020603050405020304" pitchFamily="18" charset="0"/>
            </a:endParaRPr>
          </a:p>
        </p:txBody>
      </p:sp>
    </p:spTree>
    <p:extLst>
      <p:ext uri="{BB962C8B-B14F-4D97-AF65-F5344CB8AC3E}">
        <p14:creationId xmlns:p14="http://schemas.microsoft.com/office/powerpoint/2010/main" val="36606967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200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0-#ppt_w/2"/>
                                          </p:val>
                                        </p:tav>
                                        <p:tav tm="100000">
                                          <p:val>
                                            <p:strVal val="#ppt_x"/>
                                          </p:val>
                                        </p:tav>
                                      </p:tavLst>
                                    </p:anim>
                                    <p:anim calcmode="lin" valueType="num">
                                      <p:cBhvr additive="base">
                                        <p:cTn id="18" dur="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8"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73</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Pie Chart</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sp>
        <p:nvSpPr>
          <p:cNvPr id="8" name="TextBox 7"/>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grpSp>
        <p:nvGrpSpPr>
          <p:cNvPr id="21" name="Group 20"/>
          <p:cNvGrpSpPr/>
          <p:nvPr/>
        </p:nvGrpSpPr>
        <p:grpSpPr>
          <a:xfrm>
            <a:off x="553155" y="2539651"/>
            <a:ext cx="5034292" cy="3346419"/>
            <a:chOff x="6432187" y="2584189"/>
            <a:chExt cx="5034292" cy="3346419"/>
          </a:xfrm>
        </p:grpSpPr>
        <p:sp>
          <p:nvSpPr>
            <p:cNvPr id="22" name="TextBox 21"/>
            <p:cNvSpPr txBox="1"/>
            <p:nvPr/>
          </p:nvSpPr>
          <p:spPr>
            <a:xfrm>
              <a:off x="6432187" y="2584189"/>
              <a:ext cx="3202608" cy="461665"/>
            </a:xfrm>
            <a:prstGeom prst="rect">
              <a:avLst/>
            </a:prstGeom>
            <a:solidFill>
              <a:schemeClr val="tx1">
                <a:lumMod val="50000"/>
                <a:lumOff val="50000"/>
              </a:schemeClr>
            </a:solidFill>
          </p:spPr>
          <p:txBody>
            <a:bodyPr wrap="none" rtlCol="0">
              <a:spAutoFit/>
            </a:bodyPr>
            <a:lstStyle/>
            <a:p>
              <a:r>
                <a:rPr lang="id-ID" sz="2400" dirty="0" smtClean="0">
                  <a:solidFill>
                    <a:schemeClr val="bg1">
                      <a:lumMod val="85000"/>
                    </a:schemeClr>
                  </a:solidFill>
                  <a:latin typeface="GeosansLight" panose="02000603020000020003" pitchFamily="2" charset="0"/>
                </a:rPr>
                <a:t>NETWORK </a:t>
              </a:r>
              <a:r>
                <a:rPr lang="id-ID" sz="2400" dirty="0" smtClean="0">
                  <a:solidFill>
                    <a:schemeClr val="bg1"/>
                  </a:solidFill>
                  <a:latin typeface="GeosansLight" panose="02000603020000020003" pitchFamily="2" charset="0"/>
                </a:rPr>
                <a:t>COMMUNITY</a:t>
              </a:r>
              <a:endParaRPr lang="en-US" sz="2400" dirty="0">
                <a:solidFill>
                  <a:schemeClr val="bg1"/>
                </a:solidFill>
                <a:latin typeface="GeosansLight" panose="02000603020000020003" pitchFamily="2" charset="0"/>
              </a:endParaRPr>
            </a:p>
          </p:txBody>
        </p:sp>
        <p:sp>
          <p:nvSpPr>
            <p:cNvPr id="23" name="Rectangle 22"/>
            <p:cNvSpPr/>
            <p:nvPr/>
          </p:nvSpPr>
          <p:spPr>
            <a:xfrm>
              <a:off x="6438669" y="3011405"/>
              <a:ext cx="5022043" cy="964367"/>
            </a:xfrm>
            <a:prstGeom prst="rect">
              <a:avLst/>
            </a:prstGeom>
          </p:spPr>
          <p:txBody>
            <a:bodyPr wrap="square">
              <a:spAutoFit/>
            </a:bodyPr>
            <a:lstStyle/>
            <a:p>
              <a:pPr>
                <a:lnSpc>
                  <a:spcPts val="1650"/>
                </a:lnSpc>
                <a:spcAft>
                  <a:spcPts val="1500"/>
                </a:spcAft>
              </a:pP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ipsum</a:t>
              </a:r>
              <a:r>
                <a:rPr lang="en-US" sz="1200" dirty="0">
                  <a:solidFill>
                    <a:schemeClr val="bg1">
                      <a:lumMod val="65000"/>
                    </a:schemeClr>
                  </a:solidFill>
                  <a:ea typeface="Times New Roman" panose="02020603050405020304" pitchFamily="18" charset="0"/>
                </a:rPr>
                <a:t> dolor sit </a:t>
              </a:r>
              <a:r>
                <a:rPr lang="en-US" sz="1200" dirty="0" err="1">
                  <a:solidFill>
                    <a:schemeClr val="bg1">
                      <a:lumMod val="65000"/>
                    </a:schemeClr>
                  </a:solidFill>
                  <a:ea typeface="Times New Roman" panose="02020603050405020304" pitchFamily="18" charset="0"/>
                </a:rPr>
                <a:t>amet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consectetur</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elit</a:t>
              </a:r>
              <a:r>
                <a:rPr lang="en-US" sz="1200" dirty="0">
                  <a:solidFill>
                    <a:schemeClr val="bg1">
                      <a:lumMod val="65000"/>
                    </a:schemeClr>
                  </a:solidFill>
                  <a:ea typeface="Times New Roman" panose="02020603050405020304" pitchFamily="18" charset="0"/>
                </a:rPr>
                <a:t>. Nam </a:t>
              </a:r>
              <a:r>
                <a:rPr lang="en-US" sz="1200" dirty="0" err="1">
                  <a:solidFill>
                    <a:schemeClr val="bg1">
                      <a:lumMod val="65000"/>
                    </a:schemeClr>
                  </a:solidFill>
                  <a:ea typeface="Times New Roman" panose="02020603050405020304" pitchFamily="18" charset="0"/>
                </a:rPr>
                <a:t>viverra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euismod</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odio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gravida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pellentesque</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urna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varius</a:t>
              </a:r>
              <a:r>
                <a:rPr lang="en-US" sz="1200" dirty="0">
                  <a:solidFill>
                    <a:schemeClr val="bg1">
                      <a:lumMod val="65000"/>
                    </a:schemeClr>
                  </a:solidFill>
                  <a:ea typeface="Times New Roman" panose="02020603050405020304" pitchFamily="18" charset="0"/>
                </a:rPr>
                <a:t> vitae. </a:t>
              </a:r>
              <a:r>
                <a:rPr lang="en-US" sz="1200" dirty="0" err="1">
                  <a:solidFill>
                    <a:schemeClr val="bg1">
                      <a:lumMod val="65000"/>
                    </a:schemeClr>
                  </a:solidFill>
                  <a:ea typeface="Times New Roman" panose="02020603050405020304" pitchFamily="18" charset="0"/>
                </a:rPr>
                <a:t>Sed</a:t>
              </a:r>
              <a:r>
                <a:rPr lang="en-US" sz="1200" dirty="0">
                  <a:solidFill>
                    <a:schemeClr val="bg1">
                      <a:lumMod val="65000"/>
                    </a:schemeClr>
                  </a:solidFill>
                  <a:ea typeface="Times New Roman" panose="02020603050405020304" pitchFamily="18" charset="0"/>
                </a:rPr>
                <a:t> dui </a:t>
              </a: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in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et, </a:t>
              </a:r>
              <a:r>
                <a:rPr lang="en-US" sz="1200" dirty="0" err="1">
                  <a:solidFill>
                    <a:schemeClr val="bg1">
                      <a:lumMod val="65000"/>
                    </a:schemeClr>
                  </a:solidFill>
                  <a:ea typeface="Times New Roman" panose="02020603050405020304" pitchFamily="18" charset="0"/>
                </a:rPr>
                <a:t>interdum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nec</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metus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Mauris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ultricies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justo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convallis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placerat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felis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enim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ornare</a:t>
              </a:r>
              <a:r>
                <a:rPr lang="en-US" sz="1200" dirty="0">
                  <a:solidFill>
                    <a:schemeClr val="bg1">
                      <a:lumMod val="65000"/>
                    </a:schemeClr>
                  </a:solidFill>
                  <a:ea typeface="Times New Roman" panose="02020603050405020304" pitchFamily="18" charset="0"/>
                </a:rPr>
                <a:t> </a:t>
              </a:r>
              <a:r>
                <a:rPr lang="en-US" sz="1200" dirty="0" smtClean="0">
                  <a:solidFill>
                    <a:schemeClr val="bg1">
                      <a:lumMod val="65000"/>
                    </a:schemeClr>
                  </a:solidFill>
                  <a:ea typeface="Times New Roman" panose="02020603050405020304" pitchFamily="18" charset="0"/>
                </a:rPr>
                <a:t>nisi</a:t>
              </a:r>
              <a:r>
                <a:rPr lang="id-ID" sz="1200" dirty="0" smtClean="0">
                  <a:solidFill>
                    <a:schemeClr val="bg1">
                      <a:lumMod val="65000"/>
                    </a:schemeClr>
                  </a:solidFill>
                  <a:ea typeface="Times New Roman" panose="02020603050405020304" pitchFamily="18" charset="0"/>
                </a:rPr>
                <a:t>.</a:t>
              </a:r>
              <a:endParaRPr lang="en-US" sz="1200" dirty="0" smtClean="0">
                <a:solidFill>
                  <a:schemeClr val="bg1">
                    <a:lumMod val="65000"/>
                  </a:schemeClr>
                </a:solidFill>
                <a:ea typeface="Times New Roman" panose="02020603050405020304" pitchFamily="18" charset="0"/>
              </a:endParaRPr>
            </a:p>
          </p:txBody>
        </p:sp>
        <p:sp>
          <p:nvSpPr>
            <p:cNvPr id="24" name="Rectangle 23"/>
            <p:cNvSpPr/>
            <p:nvPr/>
          </p:nvSpPr>
          <p:spPr>
            <a:xfrm>
              <a:off x="6444436" y="4966241"/>
              <a:ext cx="5022043" cy="964367"/>
            </a:xfrm>
            <a:prstGeom prst="rect">
              <a:avLst/>
            </a:prstGeom>
          </p:spPr>
          <p:txBody>
            <a:bodyPr wrap="square">
              <a:spAutoFit/>
            </a:bodyPr>
            <a:lstStyle/>
            <a:p>
              <a:pPr>
                <a:lnSpc>
                  <a:spcPts val="1650"/>
                </a:lnSpc>
                <a:spcAft>
                  <a:spcPts val="1500"/>
                </a:spcAft>
              </a:pP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ipsum</a:t>
              </a:r>
              <a:r>
                <a:rPr lang="en-US" sz="1200" dirty="0">
                  <a:solidFill>
                    <a:schemeClr val="bg1">
                      <a:lumMod val="65000"/>
                    </a:schemeClr>
                  </a:solidFill>
                  <a:ea typeface="Times New Roman" panose="02020603050405020304" pitchFamily="18" charset="0"/>
                </a:rPr>
                <a:t> dolor sit </a:t>
              </a:r>
              <a:r>
                <a:rPr lang="en-US" sz="1200" dirty="0" err="1">
                  <a:solidFill>
                    <a:schemeClr val="bg1">
                      <a:lumMod val="65000"/>
                    </a:schemeClr>
                  </a:solidFill>
                  <a:ea typeface="Times New Roman" panose="02020603050405020304" pitchFamily="18" charset="0"/>
                </a:rPr>
                <a:t>amet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consectetur</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elit</a:t>
              </a:r>
              <a:r>
                <a:rPr lang="en-US" sz="1200" dirty="0">
                  <a:solidFill>
                    <a:schemeClr val="bg1">
                      <a:lumMod val="65000"/>
                    </a:schemeClr>
                  </a:solidFill>
                  <a:ea typeface="Times New Roman" panose="02020603050405020304" pitchFamily="18" charset="0"/>
                </a:rPr>
                <a:t>. Nam </a:t>
              </a:r>
              <a:r>
                <a:rPr lang="en-US" sz="1200" dirty="0" err="1">
                  <a:solidFill>
                    <a:schemeClr val="bg1">
                      <a:lumMod val="65000"/>
                    </a:schemeClr>
                  </a:solidFill>
                  <a:ea typeface="Times New Roman" panose="02020603050405020304" pitchFamily="18" charset="0"/>
                </a:rPr>
                <a:t>viverra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euismod</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odio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gravida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pellentesque</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urna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varius</a:t>
              </a:r>
              <a:r>
                <a:rPr lang="en-US" sz="1200" dirty="0">
                  <a:solidFill>
                    <a:schemeClr val="bg1">
                      <a:lumMod val="65000"/>
                    </a:schemeClr>
                  </a:solidFill>
                  <a:ea typeface="Times New Roman" panose="02020603050405020304" pitchFamily="18" charset="0"/>
                </a:rPr>
                <a:t> vitae. </a:t>
              </a:r>
              <a:r>
                <a:rPr lang="en-US" sz="1200" dirty="0" err="1">
                  <a:solidFill>
                    <a:schemeClr val="bg1">
                      <a:lumMod val="65000"/>
                    </a:schemeClr>
                  </a:solidFill>
                  <a:ea typeface="Times New Roman" panose="02020603050405020304" pitchFamily="18" charset="0"/>
                </a:rPr>
                <a:t>Sed</a:t>
              </a:r>
              <a:r>
                <a:rPr lang="en-US" sz="1200" dirty="0">
                  <a:solidFill>
                    <a:schemeClr val="bg1">
                      <a:lumMod val="65000"/>
                    </a:schemeClr>
                  </a:solidFill>
                  <a:ea typeface="Times New Roman" panose="02020603050405020304" pitchFamily="18" charset="0"/>
                </a:rPr>
                <a:t> dui </a:t>
              </a: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in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et, </a:t>
              </a:r>
              <a:r>
                <a:rPr lang="en-US" sz="1200" dirty="0" err="1">
                  <a:solidFill>
                    <a:schemeClr val="bg1">
                      <a:lumMod val="65000"/>
                    </a:schemeClr>
                  </a:solidFill>
                  <a:ea typeface="Times New Roman" panose="02020603050405020304" pitchFamily="18" charset="0"/>
                </a:rPr>
                <a:t>interdum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nec</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metus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Mauris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ultricies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justo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convallis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placerat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felis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enim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ornare</a:t>
              </a:r>
              <a:r>
                <a:rPr lang="en-US" sz="1200" dirty="0">
                  <a:solidFill>
                    <a:schemeClr val="bg1">
                      <a:lumMod val="65000"/>
                    </a:schemeClr>
                  </a:solidFill>
                  <a:ea typeface="Times New Roman" panose="02020603050405020304" pitchFamily="18" charset="0"/>
                </a:rPr>
                <a:t> </a:t>
              </a:r>
              <a:r>
                <a:rPr lang="en-US" sz="1200" dirty="0" smtClean="0">
                  <a:solidFill>
                    <a:schemeClr val="bg1">
                      <a:lumMod val="65000"/>
                    </a:schemeClr>
                  </a:solidFill>
                  <a:ea typeface="Times New Roman" panose="02020603050405020304" pitchFamily="18" charset="0"/>
                </a:rPr>
                <a:t>nisi</a:t>
              </a:r>
              <a:r>
                <a:rPr lang="id-ID" sz="1200" dirty="0" smtClean="0">
                  <a:solidFill>
                    <a:schemeClr val="bg1">
                      <a:lumMod val="65000"/>
                    </a:schemeClr>
                  </a:solidFill>
                  <a:ea typeface="Times New Roman" panose="02020603050405020304" pitchFamily="18" charset="0"/>
                </a:rPr>
                <a:t>.</a:t>
              </a:r>
              <a:endParaRPr lang="en-US" sz="1200" dirty="0" smtClean="0">
                <a:solidFill>
                  <a:schemeClr val="bg1">
                    <a:lumMod val="65000"/>
                  </a:schemeClr>
                </a:solidFill>
                <a:ea typeface="Times New Roman" panose="02020603050405020304" pitchFamily="18" charset="0"/>
              </a:endParaRPr>
            </a:p>
          </p:txBody>
        </p:sp>
        <p:sp>
          <p:nvSpPr>
            <p:cNvPr id="25" name="Rectangle 24"/>
            <p:cNvSpPr/>
            <p:nvPr/>
          </p:nvSpPr>
          <p:spPr>
            <a:xfrm>
              <a:off x="6518394" y="4102254"/>
              <a:ext cx="700612" cy="69030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6523780" y="4085536"/>
              <a:ext cx="702068" cy="702069"/>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latin typeface="Sosa" pitchFamily="2" charset="0"/>
                </a:rPr>
                <a:t>Ñ</a:t>
              </a:r>
              <a:r>
                <a:rPr lang="en-US" sz="3200" dirty="0"/>
                <a:t> </a:t>
              </a:r>
              <a:endParaRPr lang="en-US" sz="3200" dirty="0">
                <a:solidFill>
                  <a:schemeClr val="bg1"/>
                </a:solidFill>
                <a:latin typeface="Sosa" pitchFamily="2" charset="0"/>
              </a:endParaRPr>
            </a:p>
          </p:txBody>
        </p:sp>
        <p:sp>
          <p:nvSpPr>
            <p:cNvPr id="27" name="Rectangle 26"/>
            <p:cNvSpPr/>
            <p:nvPr/>
          </p:nvSpPr>
          <p:spPr>
            <a:xfrm>
              <a:off x="7459074" y="4102254"/>
              <a:ext cx="700612" cy="69030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7464460" y="4085536"/>
              <a:ext cx="702068" cy="702069"/>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latin typeface="Sosa" pitchFamily="2" charset="0"/>
                </a:rPr>
                <a:t>Ĥ</a:t>
              </a:r>
              <a:endParaRPr lang="en-US" sz="3200" dirty="0">
                <a:solidFill>
                  <a:schemeClr val="bg1"/>
                </a:solidFill>
                <a:latin typeface="Sosa" pitchFamily="2" charset="0"/>
              </a:endParaRPr>
            </a:p>
          </p:txBody>
        </p:sp>
        <p:sp>
          <p:nvSpPr>
            <p:cNvPr id="29" name="Rectangle 28"/>
            <p:cNvSpPr/>
            <p:nvPr/>
          </p:nvSpPr>
          <p:spPr>
            <a:xfrm>
              <a:off x="8387526" y="4100945"/>
              <a:ext cx="700612" cy="69030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p:cNvSpPr/>
            <p:nvPr/>
          </p:nvSpPr>
          <p:spPr>
            <a:xfrm>
              <a:off x="8392912" y="4084227"/>
              <a:ext cx="702068" cy="702069"/>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latin typeface="Sosa" pitchFamily="2" charset="0"/>
                </a:rPr>
                <a:t>ĥ</a:t>
              </a:r>
              <a:r>
                <a:rPr lang="en-US" sz="3200" dirty="0"/>
                <a:t> </a:t>
              </a:r>
              <a:endParaRPr lang="en-US" sz="3200" dirty="0">
                <a:solidFill>
                  <a:schemeClr val="bg1"/>
                </a:solidFill>
                <a:latin typeface="Sosa" pitchFamily="2" charset="0"/>
              </a:endParaRPr>
            </a:p>
          </p:txBody>
        </p:sp>
        <p:sp>
          <p:nvSpPr>
            <p:cNvPr id="31" name="Rectangle 30"/>
            <p:cNvSpPr/>
            <p:nvPr/>
          </p:nvSpPr>
          <p:spPr>
            <a:xfrm>
              <a:off x="9303750" y="4099291"/>
              <a:ext cx="700612" cy="69030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p:cNvSpPr/>
            <p:nvPr/>
          </p:nvSpPr>
          <p:spPr>
            <a:xfrm>
              <a:off x="9309136" y="4082573"/>
              <a:ext cx="702068" cy="702069"/>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3200" dirty="0" smtClean="0">
                  <a:latin typeface="Sosa" pitchFamily="2" charset="0"/>
                </a:rPr>
                <a:t>E</a:t>
              </a:r>
              <a:endParaRPr lang="en-US" sz="3200" dirty="0">
                <a:solidFill>
                  <a:schemeClr val="bg1"/>
                </a:solidFill>
                <a:latin typeface="Sosa" pitchFamily="2" charset="0"/>
              </a:endParaRPr>
            </a:p>
          </p:txBody>
        </p:sp>
      </p:grpSp>
      <p:grpSp>
        <p:nvGrpSpPr>
          <p:cNvPr id="35" name="Group 34"/>
          <p:cNvGrpSpPr/>
          <p:nvPr/>
        </p:nvGrpSpPr>
        <p:grpSpPr>
          <a:xfrm>
            <a:off x="8328651" y="1012199"/>
            <a:ext cx="3289327" cy="1096454"/>
            <a:chOff x="6304128" y="1594247"/>
            <a:chExt cx="1909183" cy="689564"/>
          </a:xfrm>
        </p:grpSpPr>
        <p:sp>
          <p:nvSpPr>
            <p:cNvPr id="36" name="Rectangle 1436"/>
            <p:cNvSpPr>
              <a:spLocks noChangeArrowheads="1"/>
            </p:cNvSpPr>
            <p:nvPr/>
          </p:nvSpPr>
          <p:spPr bwMode="auto">
            <a:xfrm>
              <a:off x="6377089" y="1594247"/>
              <a:ext cx="796081" cy="1548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id-ID" sz="1600" dirty="0" smtClean="0">
                  <a:solidFill>
                    <a:schemeClr val="bg1">
                      <a:lumMod val="50000"/>
                    </a:schemeClr>
                  </a:solidFill>
                  <a:cs typeface="Arial" pitchFamily="34" charset="0"/>
                </a:rPr>
                <a:t>Content here</a:t>
              </a:r>
              <a:endParaRPr kumimoji="0" lang="en-US" sz="1600" b="0" i="0" u="none" strike="noStrike" cap="none" normalizeH="0" baseline="0" dirty="0" smtClean="0">
                <a:ln>
                  <a:noFill/>
                </a:ln>
                <a:solidFill>
                  <a:schemeClr val="bg1">
                    <a:lumMod val="50000"/>
                  </a:schemeClr>
                </a:solidFill>
                <a:effectLst/>
                <a:cs typeface="Arial" pitchFamily="34" charset="0"/>
              </a:endParaRPr>
            </a:p>
          </p:txBody>
        </p:sp>
        <p:sp>
          <p:nvSpPr>
            <p:cNvPr id="37" name="Content Placeholder 2"/>
            <p:cNvSpPr txBox="1">
              <a:spLocks/>
            </p:cNvSpPr>
            <p:nvPr/>
          </p:nvSpPr>
          <p:spPr>
            <a:xfrm>
              <a:off x="6304128" y="1726323"/>
              <a:ext cx="1909183" cy="55748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100" dirty="0">
                  <a:solidFill>
                    <a:schemeClr val="bg1">
                      <a:lumMod val="50000"/>
                    </a:schemeClr>
                  </a:solidFill>
                </a:rPr>
                <a:t>Lorem ipsum dolor sit amet, consectetur adipiscing elit. Sed imperdiet tincidunt velit laoreet facilisis. Praesent tempus ipsum </a:t>
              </a:r>
              <a:r>
                <a:rPr lang="en-US" sz="1100" dirty="0" smtClean="0">
                  <a:solidFill>
                    <a:schemeClr val="bg1">
                      <a:lumMod val="50000"/>
                    </a:schemeClr>
                  </a:solidFill>
                </a:rPr>
                <a:t>suscipit, </a:t>
              </a:r>
              <a:r>
                <a:rPr lang="en-US" sz="1100" dirty="0">
                  <a:solidFill>
                    <a:schemeClr val="bg1">
                      <a:lumMod val="50000"/>
                    </a:schemeClr>
                  </a:solidFill>
                </a:rPr>
                <a:t>Lorem ipsum dolor sit amet, consectetur adipiscing elit. </a:t>
              </a:r>
            </a:p>
          </p:txBody>
        </p:sp>
      </p:grpSp>
      <p:grpSp>
        <p:nvGrpSpPr>
          <p:cNvPr id="2" name="Group 1"/>
          <p:cNvGrpSpPr/>
          <p:nvPr/>
        </p:nvGrpSpPr>
        <p:grpSpPr>
          <a:xfrm>
            <a:off x="5811091" y="2231587"/>
            <a:ext cx="6116169" cy="3612896"/>
            <a:chOff x="5501810" y="2231587"/>
            <a:chExt cx="6116169" cy="3612896"/>
          </a:xfrm>
        </p:grpSpPr>
        <p:grpSp>
          <p:nvGrpSpPr>
            <p:cNvPr id="9" name="Group 8"/>
            <p:cNvGrpSpPr>
              <a:grpSpLocks noChangeAspect="1"/>
            </p:cNvGrpSpPr>
            <p:nvPr/>
          </p:nvGrpSpPr>
          <p:grpSpPr>
            <a:xfrm flipH="1">
              <a:off x="5501810" y="2231587"/>
              <a:ext cx="6116169" cy="3612896"/>
              <a:chOff x="-92075" y="455613"/>
              <a:chExt cx="7167387" cy="4233862"/>
            </a:xfrm>
            <a:effectLst>
              <a:outerShdw blurRad="50800" dist="38100" dir="8100000" algn="tr" rotWithShape="0">
                <a:prstClr val="black">
                  <a:alpha val="40000"/>
                </a:prstClr>
              </a:outerShdw>
            </a:effectLst>
          </p:grpSpPr>
          <p:sp>
            <p:nvSpPr>
              <p:cNvPr id="10" name="Freeform 5"/>
              <p:cNvSpPr>
                <a:spLocks/>
              </p:cNvSpPr>
              <p:nvPr/>
            </p:nvSpPr>
            <p:spPr bwMode="auto">
              <a:xfrm>
                <a:off x="4313909" y="2444725"/>
                <a:ext cx="2686051" cy="1743075"/>
              </a:xfrm>
              <a:custGeom>
                <a:avLst/>
                <a:gdLst/>
                <a:ahLst/>
                <a:cxnLst>
                  <a:cxn ang="0">
                    <a:pos x="1159" y="376"/>
                  </a:cxn>
                  <a:cxn ang="0">
                    <a:pos x="1159" y="376"/>
                  </a:cxn>
                  <a:cxn ang="0">
                    <a:pos x="1159" y="0"/>
                  </a:cxn>
                  <a:cxn ang="0">
                    <a:pos x="932" y="0"/>
                  </a:cxn>
                  <a:cxn ang="0">
                    <a:pos x="924" y="112"/>
                  </a:cxn>
                  <a:cxn ang="0">
                    <a:pos x="0" y="407"/>
                  </a:cxn>
                  <a:cxn ang="0">
                    <a:pos x="906" y="759"/>
                  </a:cxn>
                  <a:cxn ang="0">
                    <a:pos x="906" y="761"/>
                  </a:cxn>
                  <a:cxn ang="0">
                    <a:pos x="907" y="759"/>
                  </a:cxn>
                  <a:cxn ang="0">
                    <a:pos x="1159" y="376"/>
                  </a:cxn>
                </a:cxnLst>
                <a:rect l="0" t="0" r="r" b="b"/>
                <a:pathLst>
                  <a:path w="1175" h="761">
                    <a:moveTo>
                      <a:pt x="1159" y="376"/>
                    </a:moveTo>
                    <a:cubicBezTo>
                      <a:pt x="1159" y="376"/>
                      <a:pt x="1159" y="376"/>
                      <a:pt x="1159" y="376"/>
                    </a:cubicBezTo>
                    <a:cubicBezTo>
                      <a:pt x="1159" y="0"/>
                      <a:pt x="1159" y="0"/>
                      <a:pt x="1159" y="0"/>
                    </a:cubicBezTo>
                    <a:cubicBezTo>
                      <a:pt x="932" y="0"/>
                      <a:pt x="932" y="0"/>
                      <a:pt x="932" y="0"/>
                    </a:cubicBezTo>
                    <a:cubicBezTo>
                      <a:pt x="924" y="112"/>
                      <a:pt x="924" y="112"/>
                      <a:pt x="924" y="112"/>
                    </a:cubicBezTo>
                    <a:cubicBezTo>
                      <a:pt x="0" y="407"/>
                      <a:pt x="0" y="407"/>
                      <a:pt x="0" y="407"/>
                    </a:cubicBezTo>
                    <a:cubicBezTo>
                      <a:pt x="906" y="759"/>
                      <a:pt x="906" y="759"/>
                      <a:pt x="906" y="759"/>
                    </a:cubicBezTo>
                    <a:cubicBezTo>
                      <a:pt x="906" y="761"/>
                      <a:pt x="906" y="761"/>
                      <a:pt x="906" y="761"/>
                    </a:cubicBezTo>
                    <a:cubicBezTo>
                      <a:pt x="907" y="759"/>
                      <a:pt x="907" y="759"/>
                      <a:pt x="907" y="759"/>
                    </a:cubicBezTo>
                    <a:cubicBezTo>
                      <a:pt x="1087" y="647"/>
                      <a:pt x="1175" y="513"/>
                      <a:pt x="1159" y="376"/>
                    </a:cubicBezTo>
                    <a:close/>
                  </a:path>
                </a:pathLst>
              </a:custGeom>
              <a:solidFill>
                <a:schemeClr val="accent6">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 name="Freeform 7"/>
              <p:cNvSpPr>
                <a:spLocks/>
              </p:cNvSpPr>
              <p:nvPr/>
            </p:nvSpPr>
            <p:spPr bwMode="auto">
              <a:xfrm>
                <a:off x="2927350" y="996950"/>
                <a:ext cx="2274888" cy="2039938"/>
              </a:xfrm>
              <a:custGeom>
                <a:avLst/>
                <a:gdLst/>
                <a:ahLst/>
                <a:cxnLst>
                  <a:cxn ang="0">
                    <a:pos x="1433" y="0"/>
                  </a:cxn>
                  <a:cxn ang="0">
                    <a:pos x="1433" y="1035"/>
                  </a:cxn>
                  <a:cxn ang="0">
                    <a:pos x="0" y="1285"/>
                  </a:cxn>
                  <a:cxn ang="0">
                    <a:pos x="0" y="462"/>
                  </a:cxn>
                  <a:cxn ang="0">
                    <a:pos x="1433" y="0"/>
                  </a:cxn>
                </a:cxnLst>
                <a:rect l="0" t="0" r="r" b="b"/>
                <a:pathLst>
                  <a:path w="1433" h="1285">
                    <a:moveTo>
                      <a:pt x="1433" y="0"/>
                    </a:moveTo>
                    <a:lnTo>
                      <a:pt x="1433" y="1035"/>
                    </a:lnTo>
                    <a:lnTo>
                      <a:pt x="0" y="1285"/>
                    </a:lnTo>
                    <a:lnTo>
                      <a:pt x="0" y="462"/>
                    </a:lnTo>
                    <a:lnTo>
                      <a:pt x="1433" y="0"/>
                    </a:lnTo>
                    <a:close/>
                  </a:path>
                </a:pathLst>
              </a:custGeom>
              <a:solidFill>
                <a:schemeClr val="accent1">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2" name="Freeform 8"/>
              <p:cNvSpPr>
                <a:spLocks/>
              </p:cNvSpPr>
              <p:nvPr/>
            </p:nvSpPr>
            <p:spPr bwMode="auto">
              <a:xfrm>
                <a:off x="1022350" y="455613"/>
                <a:ext cx="4179888" cy="1274763"/>
              </a:xfrm>
              <a:custGeom>
                <a:avLst/>
                <a:gdLst/>
                <a:ahLst/>
                <a:cxnLst>
                  <a:cxn ang="0">
                    <a:pos x="824" y="0"/>
                  </a:cxn>
                  <a:cxn ang="0">
                    <a:pos x="1828" y="237"/>
                  </a:cxn>
                  <a:cxn ang="0">
                    <a:pos x="833" y="557"/>
                  </a:cxn>
                  <a:cxn ang="0">
                    <a:pos x="0" y="148"/>
                  </a:cxn>
                  <a:cxn ang="0">
                    <a:pos x="608" y="9"/>
                  </a:cxn>
                  <a:cxn ang="0">
                    <a:pos x="824" y="0"/>
                  </a:cxn>
                </a:cxnLst>
                <a:rect l="0" t="0" r="r" b="b"/>
                <a:pathLst>
                  <a:path w="1828" h="557">
                    <a:moveTo>
                      <a:pt x="824" y="0"/>
                    </a:moveTo>
                    <a:cubicBezTo>
                      <a:pt x="1215" y="0"/>
                      <a:pt x="1587" y="88"/>
                      <a:pt x="1828" y="237"/>
                    </a:cubicBezTo>
                    <a:cubicBezTo>
                      <a:pt x="833" y="557"/>
                      <a:pt x="833" y="557"/>
                      <a:pt x="833" y="557"/>
                    </a:cubicBezTo>
                    <a:cubicBezTo>
                      <a:pt x="0" y="148"/>
                      <a:pt x="0" y="148"/>
                      <a:pt x="0" y="148"/>
                    </a:cubicBezTo>
                    <a:cubicBezTo>
                      <a:pt x="173" y="76"/>
                      <a:pt x="385" y="29"/>
                      <a:pt x="608" y="9"/>
                    </a:cubicBezTo>
                    <a:cubicBezTo>
                      <a:pt x="680" y="3"/>
                      <a:pt x="752" y="0"/>
                      <a:pt x="824" y="0"/>
                    </a:cubicBezTo>
                    <a:close/>
                  </a:path>
                </a:pathLst>
              </a:custGeom>
              <a:solidFill>
                <a:schemeClr val="accent1"/>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 name="Freeform 9"/>
              <p:cNvSpPr>
                <a:spLocks/>
              </p:cNvSpPr>
              <p:nvPr/>
            </p:nvSpPr>
            <p:spPr bwMode="auto">
              <a:xfrm>
                <a:off x="1022350" y="793750"/>
                <a:ext cx="1905000" cy="2243138"/>
              </a:xfrm>
              <a:custGeom>
                <a:avLst/>
                <a:gdLst/>
                <a:ahLst/>
                <a:cxnLst>
                  <a:cxn ang="0">
                    <a:pos x="1200" y="590"/>
                  </a:cxn>
                  <a:cxn ang="0">
                    <a:pos x="1200" y="1413"/>
                  </a:cxn>
                  <a:cxn ang="0">
                    <a:pos x="0" y="1036"/>
                  </a:cxn>
                  <a:cxn ang="0">
                    <a:pos x="0" y="0"/>
                  </a:cxn>
                  <a:cxn ang="0">
                    <a:pos x="1200" y="590"/>
                  </a:cxn>
                </a:cxnLst>
                <a:rect l="0" t="0" r="r" b="b"/>
                <a:pathLst>
                  <a:path w="1200" h="1413">
                    <a:moveTo>
                      <a:pt x="1200" y="590"/>
                    </a:moveTo>
                    <a:lnTo>
                      <a:pt x="1200" y="1413"/>
                    </a:lnTo>
                    <a:lnTo>
                      <a:pt x="0" y="1036"/>
                    </a:lnTo>
                    <a:lnTo>
                      <a:pt x="0" y="0"/>
                    </a:lnTo>
                    <a:lnTo>
                      <a:pt x="1200" y="590"/>
                    </a:lnTo>
                    <a:close/>
                  </a:path>
                </a:pathLst>
              </a:custGeom>
              <a:solidFill>
                <a:schemeClr val="accent1">
                  <a:lumMod val="50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 name="Freeform 10"/>
              <p:cNvSpPr>
                <a:spLocks/>
              </p:cNvSpPr>
              <p:nvPr/>
            </p:nvSpPr>
            <p:spPr bwMode="auto">
              <a:xfrm>
                <a:off x="4322586" y="1751014"/>
                <a:ext cx="2752726" cy="1519238"/>
              </a:xfrm>
              <a:custGeom>
                <a:avLst/>
                <a:gdLst/>
                <a:ahLst/>
                <a:cxnLst>
                  <a:cxn ang="0">
                    <a:pos x="975" y="0"/>
                  </a:cxn>
                  <a:cxn ang="0">
                    <a:pos x="1141" y="208"/>
                  </a:cxn>
                  <a:cxn ang="0">
                    <a:pos x="906" y="664"/>
                  </a:cxn>
                  <a:cxn ang="0">
                    <a:pos x="0" y="312"/>
                  </a:cxn>
                  <a:cxn ang="0">
                    <a:pos x="975" y="0"/>
                  </a:cxn>
                </a:cxnLst>
                <a:rect l="0" t="0" r="r" b="b"/>
                <a:pathLst>
                  <a:path w="1204" h="664">
                    <a:moveTo>
                      <a:pt x="975" y="0"/>
                    </a:moveTo>
                    <a:cubicBezTo>
                      <a:pt x="1059" y="62"/>
                      <a:pt x="1114" y="135"/>
                      <a:pt x="1141" y="208"/>
                    </a:cubicBezTo>
                    <a:cubicBezTo>
                      <a:pt x="1204" y="370"/>
                      <a:pt x="1119" y="533"/>
                      <a:pt x="906" y="664"/>
                    </a:cubicBezTo>
                    <a:cubicBezTo>
                      <a:pt x="0" y="312"/>
                      <a:pt x="0" y="312"/>
                      <a:pt x="0" y="312"/>
                    </a:cubicBezTo>
                    <a:lnTo>
                      <a:pt x="975" y="0"/>
                    </a:lnTo>
                    <a:close/>
                  </a:path>
                </a:pathLst>
              </a:custGeom>
              <a:solidFill>
                <a:schemeClr val="accent6"/>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 name="Freeform 11"/>
              <p:cNvSpPr>
                <a:spLocks/>
              </p:cNvSpPr>
              <p:nvPr/>
            </p:nvSpPr>
            <p:spPr bwMode="auto">
              <a:xfrm>
                <a:off x="4313909" y="2457426"/>
                <a:ext cx="2071688" cy="1730375"/>
              </a:xfrm>
              <a:custGeom>
                <a:avLst/>
                <a:gdLst/>
                <a:ahLst/>
                <a:cxnLst>
                  <a:cxn ang="0">
                    <a:pos x="1305" y="507"/>
                  </a:cxn>
                  <a:cxn ang="0">
                    <a:pos x="1305" y="1090"/>
                  </a:cxn>
                  <a:cxn ang="0">
                    <a:pos x="0" y="581"/>
                  </a:cxn>
                  <a:cxn ang="0">
                    <a:pos x="0" y="0"/>
                  </a:cxn>
                  <a:cxn ang="0">
                    <a:pos x="1305" y="507"/>
                  </a:cxn>
                </a:cxnLst>
                <a:rect l="0" t="0" r="r" b="b"/>
                <a:pathLst>
                  <a:path w="1305" h="1090">
                    <a:moveTo>
                      <a:pt x="1305" y="507"/>
                    </a:moveTo>
                    <a:lnTo>
                      <a:pt x="1305" y="1090"/>
                    </a:lnTo>
                    <a:lnTo>
                      <a:pt x="0" y="581"/>
                    </a:lnTo>
                    <a:lnTo>
                      <a:pt x="0" y="0"/>
                    </a:lnTo>
                    <a:lnTo>
                      <a:pt x="1305" y="507"/>
                    </a:lnTo>
                    <a:close/>
                  </a:path>
                </a:pathLst>
              </a:custGeom>
              <a:solidFill>
                <a:schemeClr val="accent6">
                  <a:lumMod val="50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 name="Freeform 12"/>
              <p:cNvSpPr>
                <a:spLocks/>
              </p:cNvSpPr>
              <p:nvPr/>
            </p:nvSpPr>
            <p:spPr bwMode="auto">
              <a:xfrm>
                <a:off x="3048000" y="3489325"/>
                <a:ext cx="1943100" cy="1160463"/>
              </a:xfrm>
              <a:custGeom>
                <a:avLst/>
                <a:gdLst/>
                <a:ahLst/>
                <a:cxnLst>
                  <a:cxn ang="0">
                    <a:pos x="195" y="76"/>
                  </a:cxn>
                  <a:cxn ang="0">
                    <a:pos x="0" y="0"/>
                  </a:cxn>
                  <a:cxn ang="0">
                    <a:pos x="225" y="507"/>
                  </a:cxn>
                  <a:cxn ang="0">
                    <a:pos x="850" y="330"/>
                  </a:cxn>
                  <a:cxn ang="0">
                    <a:pos x="850" y="141"/>
                  </a:cxn>
                  <a:cxn ang="0">
                    <a:pos x="195" y="76"/>
                  </a:cxn>
                </a:cxnLst>
                <a:rect l="0" t="0" r="r" b="b"/>
                <a:pathLst>
                  <a:path w="850" h="507">
                    <a:moveTo>
                      <a:pt x="195" y="76"/>
                    </a:moveTo>
                    <a:cubicBezTo>
                      <a:pt x="0" y="0"/>
                      <a:pt x="0" y="0"/>
                      <a:pt x="0" y="0"/>
                    </a:cubicBezTo>
                    <a:cubicBezTo>
                      <a:pt x="225" y="507"/>
                      <a:pt x="225" y="507"/>
                      <a:pt x="225" y="507"/>
                    </a:cubicBezTo>
                    <a:cubicBezTo>
                      <a:pt x="463" y="477"/>
                      <a:pt x="680" y="416"/>
                      <a:pt x="850" y="330"/>
                    </a:cubicBezTo>
                    <a:cubicBezTo>
                      <a:pt x="850" y="141"/>
                      <a:pt x="850" y="141"/>
                      <a:pt x="850" y="141"/>
                    </a:cubicBezTo>
                    <a:lnTo>
                      <a:pt x="195" y="76"/>
                    </a:lnTo>
                    <a:close/>
                  </a:path>
                </a:pathLst>
              </a:custGeom>
              <a:solidFill>
                <a:schemeClr val="accent4">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 name="Freeform 13"/>
              <p:cNvSpPr>
                <a:spLocks/>
              </p:cNvSpPr>
              <p:nvPr/>
            </p:nvSpPr>
            <p:spPr bwMode="auto">
              <a:xfrm>
                <a:off x="3048000" y="2840038"/>
                <a:ext cx="514350" cy="1811338"/>
              </a:xfrm>
              <a:custGeom>
                <a:avLst/>
                <a:gdLst/>
                <a:ahLst/>
                <a:cxnLst>
                  <a:cxn ang="0">
                    <a:pos x="324" y="731"/>
                  </a:cxn>
                  <a:cxn ang="0">
                    <a:pos x="324" y="1141"/>
                  </a:cxn>
                  <a:cxn ang="0">
                    <a:pos x="0" y="411"/>
                  </a:cxn>
                  <a:cxn ang="0">
                    <a:pos x="0" y="0"/>
                  </a:cxn>
                  <a:cxn ang="0">
                    <a:pos x="324" y="731"/>
                  </a:cxn>
                </a:cxnLst>
                <a:rect l="0" t="0" r="r" b="b"/>
                <a:pathLst>
                  <a:path w="324" h="1141">
                    <a:moveTo>
                      <a:pt x="324" y="731"/>
                    </a:moveTo>
                    <a:lnTo>
                      <a:pt x="324" y="1141"/>
                    </a:lnTo>
                    <a:lnTo>
                      <a:pt x="0" y="411"/>
                    </a:lnTo>
                    <a:lnTo>
                      <a:pt x="0" y="0"/>
                    </a:lnTo>
                    <a:lnTo>
                      <a:pt x="324" y="731"/>
                    </a:lnTo>
                    <a:close/>
                  </a:path>
                </a:pathLst>
              </a:custGeom>
              <a:solidFill>
                <a:schemeClr val="tx2">
                  <a:lumMod val="50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 name="Freeform 14"/>
              <p:cNvSpPr>
                <a:spLocks/>
              </p:cNvSpPr>
              <p:nvPr/>
            </p:nvSpPr>
            <p:spPr bwMode="auto">
              <a:xfrm>
                <a:off x="3048000" y="3057525"/>
                <a:ext cx="1943100" cy="1160463"/>
              </a:xfrm>
              <a:custGeom>
                <a:avLst/>
                <a:gdLst/>
                <a:ahLst/>
                <a:cxnLst>
                  <a:cxn ang="0">
                    <a:pos x="0" y="0"/>
                  </a:cxn>
                  <a:cxn ang="0">
                    <a:pos x="850" y="330"/>
                  </a:cxn>
                  <a:cxn ang="0">
                    <a:pos x="225" y="507"/>
                  </a:cxn>
                  <a:cxn ang="0">
                    <a:pos x="0" y="0"/>
                  </a:cxn>
                </a:cxnLst>
                <a:rect l="0" t="0" r="r" b="b"/>
                <a:pathLst>
                  <a:path w="850" h="507">
                    <a:moveTo>
                      <a:pt x="0" y="0"/>
                    </a:moveTo>
                    <a:cubicBezTo>
                      <a:pt x="850" y="330"/>
                      <a:pt x="850" y="330"/>
                      <a:pt x="850" y="330"/>
                    </a:cubicBezTo>
                    <a:cubicBezTo>
                      <a:pt x="680" y="415"/>
                      <a:pt x="463" y="477"/>
                      <a:pt x="225" y="507"/>
                    </a:cubicBezTo>
                    <a:lnTo>
                      <a:pt x="0" y="0"/>
                    </a:lnTo>
                    <a:close/>
                  </a:path>
                </a:pathLst>
              </a:custGeom>
              <a:solidFill>
                <a:schemeClr val="accent4"/>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 name="Freeform 15"/>
              <p:cNvSpPr>
                <a:spLocks/>
              </p:cNvSpPr>
              <p:nvPr/>
            </p:nvSpPr>
            <p:spPr bwMode="auto">
              <a:xfrm>
                <a:off x="-1588" y="1730375"/>
                <a:ext cx="3319463" cy="2959100"/>
              </a:xfrm>
              <a:custGeom>
                <a:avLst/>
                <a:gdLst/>
                <a:ahLst/>
                <a:cxnLst>
                  <a:cxn ang="0">
                    <a:pos x="1" y="0"/>
                  </a:cxn>
                  <a:cxn ang="0">
                    <a:pos x="1" y="690"/>
                  </a:cxn>
                  <a:cxn ang="0">
                    <a:pos x="1" y="722"/>
                  </a:cxn>
                  <a:cxn ang="0">
                    <a:pos x="1" y="722"/>
                  </a:cxn>
                  <a:cxn ang="0">
                    <a:pos x="1" y="722"/>
                  </a:cxn>
                  <a:cxn ang="0">
                    <a:pos x="19" y="807"/>
                  </a:cxn>
                  <a:cxn ang="0">
                    <a:pos x="534" y="1187"/>
                  </a:cxn>
                  <a:cxn ang="0">
                    <a:pos x="1241" y="1293"/>
                  </a:cxn>
                  <a:cxn ang="0">
                    <a:pos x="1452" y="1285"/>
                  </a:cxn>
                  <a:cxn ang="0">
                    <a:pos x="1452" y="588"/>
                  </a:cxn>
                  <a:cxn ang="0">
                    <a:pos x="1" y="0"/>
                  </a:cxn>
                </a:cxnLst>
                <a:rect l="0" t="0" r="r" b="b"/>
                <a:pathLst>
                  <a:path w="1452" h="1293">
                    <a:moveTo>
                      <a:pt x="1" y="0"/>
                    </a:moveTo>
                    <a:cubicBezTo>
                      <a:pt x="1" y="690"/>
                      <a:pt x="1" y="690"/>
                      <a:pt x="1" y="690"/>
                    </a:cubicBezTo>
                    <a:cubicBezTo>
                      <a:pt x="0" y="701"/>
                      <a:pt x="0" y="711"/>
                      <a:pt x="1" y="722"/>
                    </a:cubicBezTo>
                    <a:cubicBezTo>
                      <a:pt x="1" y="722"/>
                      <a:pt x="1" y="722"/>
                      <a:pt x="1" y="722"/>
                    </a:cubicBezTo>
                    <a:cubicBezTo>
                      <a:pt x="1" y="722"/>
                      <a:pt x="1" y="722"/>
                      <a:pt x="1" y="722"/>
                    </a:cubicBezTo>
                    <a:cubicBezTo>
                      <a:pt x="2" y="750"/>
                      <a:pt x="9" y="779"/>
                      <a:pt x="19" y="807"/>
                    </a:cubicBezTo>
                    <a:cubicBezTo>
                      <a:pt x="75" y="961"/>
                      <a:pt x="259" y="1097"/>
                      <a:pt x="534" y="1187"/>
                    </a:cubicBezTo>
                    <a:cubicBezTo>
                      <a:pt x="745" y="1256"/>
                      <a:pt x="990" y="1293"/>
                      <a:pt x="1241" y="1293"/>
                    </a:cubicBezTo>
                    <a:cubicBezTo>
                      <a:pt x="1311" y="1293"/>
                      <a:pt x="1381" y="1291"/>
                      <a:pt x="1452" y="1285"/>
                    </a:cubicBezTo>
                    <a:cubicBezTo>
                      <a:pt x="1452" y="588"/>
                      <a:pt x="1452" y="588"/>
                      <a:pt x="1452" y="588"/>
                    </a:cubicBezTo>
                    <a:lnTo>
                      <a:pt x="1" y="0"/>
                    </a:lnTo>
                    <a:close/>
                  </a:path>
                </a:pathLst>
              </a:custGeom>
              <a:solidFill>
                <a:schemeClr val="accent2">
                  <a:lumMod val="50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 name="Freeform 16"/>
              <p:cNvSpPr>
                <a:spLocks/>
              </p:cNvSpPr>
              <p:nvPr/>
            </p:nvSpPr>
            <p:spPr bwMode="auto">
              <a:xfrm>
                <a:off x="-92075" y="830263"/>
                <a:ext cx="3409950" cy="2274888"/>
              </a:xfrm>
              <a:custGeom>
                <a:avLst/>
                <a:gdLst/>
                <a:ahLst/>
                <a:cxnLst>
                  <a:cxn ang="0">
                    <a:pos x="389" y="0"/>
                  </a:cxn>
                  <a:cxn ang="0">
                    <a:pos x="1241" y="418"/>
                  </a:cxn>
                  <a:cxn ang="0">
                    <a:pos x="1491" y="985"/>
                  </a:cxn>
                  <a:cxn ang="0">
                    <a:pos x="1280" y="994"/>
                  </a:cxn>
                  <a:cxn ang="0">
                    <a:pos x="573" y="888"/>
                  </a:cxn>
                  <a:cxn ang="0">
                    <a:pos x="58" y="508"/>
                  </a:cxn>
                  <a:cxn ang="0">
                    <a:pos x="267" y="69"/>
                  </a:cxn>
                  <a:cxn ang="0">
                    <a:pos x="389" y="0"/>
                  </a:cxn>
                </a:cxnLst>
                <a:rect l="0" t="0" r="r" b="b"/>
                <a:pathLst>
                  <a:path w="1491" h="994">
                    <a:moveTo>
                      <a:pt x="389" y="0"/>
                    </a:moveTo>
                    <a:cubicBezTo>
                      <a:pt x="1241" y="418"/>
                      <a:pt x="1241" y="418"/>
                      <a:pt x="1241" y="418"/>
                    </a:cubicBezTo>
                    <a:cubicBezTo>
                      <a:pt x="1491" y="985"/>
                      <a:pt x="1491" y="985"/>
                      <a:pt x="1491" y="985"/>
                    </a:cubicBezTo>
                    <a:cubicBezTo>
                      <a:pt x="1421" y="991"/>
                      <a:pt x="1350" y="994"/>
                      <a:pt x="1280" y="994"/>
                    </a:cubicBezTo>
                    <a:cubicBezTo>
                      <a:pt x="1029" y="994"/>
                      <a:pt x="784" y="957"/>
                      <a:pt x="573" y="888"/>
                    </a:cubicBezTo>
                    <a:cubicBezTo>
                      <a:pt x="298" y="798"/>
                      <a:pt x="114" y="662"/>
                      <a:pt x="58" y="508"/>
                    </a:cubicBezTo>
                    <a:cubicBezTo>
                      <a:pt x="0" y="356"/>
                      <a:pt x="75" y="197"/>
                      <a:pt x="267" y="69"/>
                    </a:cubicBezTo>
                    <a:cubicBezTo>
                      <a:pt x="300" y="43"/>
                      <a:pt x="344" y="23"/>
                      <a:pt x="389" y="0"/>
                    </a:cubicBezTo>
                    <a:close/>
                  </a:path>
                </a:pathLst>
              </a:custGeom>
              <a:solidFill>
                <a:schemeClr val="accent2"/>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sp>
          <p:nvSpPr>
            <p:cNvPr id="38" name="Content Placeholder 2"/>
            <p:cNvSpPr txBox="1">
              <a:spLocks/>
            </p:cNvSpPr>
            <p:nvPr/>
          </p:nvSpPr>
          <p:spPr>
            <a:xfrm>
              <a:off x="8507638" y="2444464"/>
              <a:ext cx="972538" cy="56522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2800" b="1" smtClean="0">
                  <a:solidFill>
                    <a:schemeClr val="bg1"/>
                  </a:solidFill>
                </a:rPr>
                <a:t>4</a:t>
              </a:r>
              <a:r>
                <a:rPr lang="en-US" sz="2800" b="1" smtClean="0">
                  <a:solidFill>
                    <a:schemeClr val="bg1"/>
                  </a:solidFill>
                </a:rPr>
                <a:t>2%</a:t>
              </a:r>
              <a:endParaRPr lang="en-US" sz="1600" b="1" dirty="0" smtClean="0">
                <a:solidFill>
                  <a:schemeClr val="bg1"/>
                </a:solidFill>
              </a:endParaRPr>
            </a:p>
          </p:txBody>
        </p:sp>
        <p:sp>
          <p:nvSpPr>
            <p:cNvPr id="39" name="Content Placeholder 2"/>
            <p:cNvSpPr txBox="1">
              <a:spLocks/>
            </p:cNvSpPr>
            <p:nvPr/>
          </p:nvSpPr>
          <p:spPr>
            <a:xfrm>
              <a:off x="9735739" y="3430140"/>
              <a:ext cx="972538" cy="56522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2800" b="1" smtClean="0">
                  <a:solidFill>
                    <a:schemeClr val="bg1"/>
                  </a:solidFill>
                </a:rPr>
                <a:t>4</a:t>
              </a:r>
              <a:r>
                <a:rPr lang="en-US" sz="2800" b="1" smtClean="0">
                  <a:solidFill>
                    <a:schemeClr val="bg1"/>
                  </a:solidFill>
                </a:rPr>
                <a:t>2%</a:t>
              </a:r>
              <a:endParaRPr lang="en-US" sz="1600" b="1" dirty="0" smtClean="0">
                <a:solidFill>
                  <a:schemeClr val="bg1"/>
                </a:solidFill>
              </a:endParaRPr>
            </a:p>
          </p:txBody>
        </p:sp>
        <p:sp>
          <p:nvSpPr>
            <p:cNvPr id="40" name="Content Placeholder 2"/>
            <p:cNvSpPr txBox="1">
              <a:spLocks/>
            </p:cNvSpPr>
            <p:nvPr/>
          </p:nvSpPr>
          <p:spPr>
            <a:xfrm>
              <a:off x="6037658" y="3702592"/>
              <a:ext cx="972538" cy="56522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2800" b="1" smtClean="0">
                  <a:solidFill>
                    <a:schemeClr val="bg1"/>
                  </a:solidFill>
                </a:rPr>
                <a:t>12</a:t>
              </a:r>
              <a:r>
                <a:rPr lang="en-US" sz="2800" b="1" smtClean="0">
                  <a:solidFill>
                    <a:schemeClr val="bg1"/>
                  </a:solidFill>
                </a:rPr>
                <a:t>%</a:t>
              </a:r>
              <a:endParaRPr lang="en-US" sz="1600" b="1" dirty="0" smtClean="0">
                <a:solidFill>
                  <a:schemeClr val="bg1"/>
                </a:solidFill>
              </a:endParaRPr>
            </a:p>
          </p:txBody>
        </p:sp>
        <p:sp>
          <p:nvSpPr>
            <p:cNvPr id="41" name="Content Placeholder 2"/>
            <p:cNvSpPr txBox="1">
              <a:spLocks/>
            </p:cNvSpPr>
            <p:nvPr/>
          </p:nvSpPr>
          <p:spPr>
            <a:xfrm>
              <a:off x="7944451" y="4778548"/>
              <a:ext cx="771109" cy="56522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2800" b="1" smtClean="0">
                  <a:solidFill>
                    <a:schemeClr val="bg1"/>
                  </a:solidFill>
                </a:rPr>
                <a:t>4</a:t>
              </a:r>
              <a:r>
                <a:rPr lang="en-US" sz="2800" b="1" smtClean="0">
                  <a:solidFill>
                    <a:schemeClr val="bg1"/>
                  </a:solidFill>
                </a:rPr>
                <a:t>%</a:t>
              </a:r>
              <a:endParaRPr lang="en-US" sz="1600" b="1" dirty="0" smtClean="0">
                <a:solidFill>
                  <a:schemeClr val="bg1"/>
                </a:solidFill>
              </a:endParaRPr>
            </a:p>
          </p:txBody>
        </p:sp>
      </p:grpSp>
    </p:spTree>
    <p:extLst>
      <p:ext uri="{BB962C8B-B14F-4D97-AF65-F5344CB8AC3E}">
        <p14:creationId xmlns:p14="http://schemas.microsoft.com/office/powerpoint/2010/main" val="26260223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200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0-#ppt_w/2"/>
                                          </p:val>
                                        </p:tav>
                                        <p:tav tm="100000">
                                          <p:val>
                                            <p:strVal val="#ppt_x"/>
                                          </p:val>
                                        </p:tav>
                                      </p:tavLst>
                                    </p:anim>
                                    <p:anim calcmode="lin" valueType="num">
                                      <p:cBhvr additive="base">
                                        <p:cTn id="18" dur="500" fill="hold"/>
                                        <p:tgtEl>
                                          <p:spTgt spid="8"/>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10" presetClass="entr" presetSubtype="0" fill="hold" nodeType="afterEffect">
                                  <p:stCondLst>
                                    <p:cond delay="0"/>
                                  </p:stCondLst>
                                  <p:childTnLst>
                                    <p:set>
                                      <p:cBhvr>
                                        <p:cTn id="21" dur="1" fill="hold">
                                          <p:stCondLst>
                                            <p:cond delay="0"/>
                                          </p:stCondLst>
                                        </p:cTn>
                                        <p:tgtEl>
                                          <p:spTgt spid="35"/>
                                        </p:tgtEl>
                                        <p:attrNameLst>
                                          <p:attrName>style.visibility</p:attrName>
                                        </p:attrNameLst>
                                      </p:cBhvr>
                                      <p:to>
                                        <p:strVal val="visible"/>
                                      </p:to>
                                    </p:set>
                                    <p:animEffect transition="in" filter="fade">
                                      <p:cBhvr>
                                        <p:cTn id="22"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8"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74</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Success Stair</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sp>
        <p:nvSpPr>
          <p:cNvPr id="8" name="TextBox 7"/>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sp>
        <p:nvSpPr>
          <p:cNvPr id="36" name="Oval 35"/>
          <p:cNvSpPr/>
          <p:nvPr/>
        </p:nvSpPr>
        <p:spPr>
          <a:xfrm>
            <a:off x="4185742" y="4591523"/>
            <a:ext cx="3377807" cy="776661"/>
          </a:xfrm>
          <a:prstGeom prst="ellipse">
            <a:avLst/>
          </a:prstGeom>
          <a:solidFill>
            <a:schemeClr val="tx1">
              <a:lumMod val="65000"/>
              <a:lumOff val="35000"/>
              <a:alpha val="57000"/>
            </a:schemeClr>
          </a:solidFill>
          <a:ln>
            <a:noFill/>
          </a:ln>
          <a:effectLst>
            <a:outerShdw blurRad="685800" sx="119000" sy="119000" algn="ctr" rotWithShape="0">
              <a:prstClr val="black">
                <a:alpha val="8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7" name="Group 36"/>
          <p:cNvGrpSpPr/>
          <p:nvPr/>
        </p:nvGrpSpPr>
        <p:grpSpPr>
          <a:xfrm>
            <a:off x="4012290" y="3702924"/>
            <a:ext cx="3778699" cy="1777302"/>
            <a:chOff x="6724539" y="1872152"/>
            <a:chExt cx="2057954" cy="967954"/>
          </a:xfrm>
        </p:grpSpPr>
        <p:sp>
          <p:nvSpPr>
            <p:cNvPr id="38" name="Freeform 5"/>
            <p:cNvSpPr>
              <a:spLocks/>
            </p:cNvSpPr>
            <p:nvPr/>
          </p:nvSpPr>
          <p:spPr bwMode="auto">
            <a:xfrm>
              <a:off x="6724539" y="2161336"/>
              <a:ext cx="2057954" cy="678770"/>
            </a:xfrm>
            <a:custGeom>
              <a:avLst/>
              <a:gdLst>
                <a:gd name="T0" fmla="*/ 1446 w 1446"/>
                <a:gd name="T1" fmla="*/ 0 h 475"/>
                <a:gd name="T2" fmla="*/ 1446 w 1446"/>
                <a:gd name="T3" fmla="*/ 273 h 475"/>
                <a:gd name="T4" fmla="*/ 723 w 1446"/>
                <a:gd name="T5" fmla="*/ 475 h 475"/>
                <a:gd name="T6" fmla="*/ 0 w 1446"/>
                <a:gd name="T7" fmla="*/ 273 h 475"/>
                <a:gd name="T8" fmla="*/ 0 w 1446"/>
                <a:gd name="T9" fmla="*/ 0 h 475"/>
                <a:gd name="T10" fmla="*/ 723 w 1446"/>
                <a:gd name="T11" fmla="*/ 84 h 475"/>
                <a:gd name="T12" fmla="*/ 1446 w 1446"/>
                <a:gd name="T13" fmla="*/ 0 h 475"/>
              </a:gdLst>
              <a:ahLst/>
              <a:cxnLst>
                <a:cxn ang="0">
                  <a:pos x="T0" y="T1"/>
                </a:cxn>
                <a:cxn ang="0">
                  <a:pos x="T2" y="T3"/>
                </a:cxn>
                <a:cxn ang="0">
                  <a:pos x="T4" y="T5"/>
                </a:cxn>
                <a:cxn ang="0">
                  <a:pos x="T6" y="T7"/>
                </a:cxn>
                <a:cxn ang="0">
                  <a:pos x="T8" y="T9"/>
                </a:cxn>
                <a:cxn ang="0">
                  <a:pos x="T10" y="T11"/>
                </a:cxn>
                <a:cxn ang="0">
                  <a:pos x="T12" y="T13"/>
                </a:cxn>
              </a:cxnLst>
              <a:rect l="0" t="0" r="r" b="b"/>
              <a:pathLst>
                <a:path w="1446" h="475">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rgbClr val="CE7718"/>
            </a:solidFill>
            <a:ln>
              <a:noFill/>
            </a:ln>
          </p:spPr>
          <p:txBody>
            <a:bodyPr vert="horz" wrap="square" lIns="91440" tIns="45720" rIns="91440" bIns="45720" numCol="1" anchor="t" anchorCtr="0" compatLnSpc="1">
              <a:prstTxWarp prst="textNoShape">
                <a:avLst/>
              </a:prstTxWarp>
            </a:bodyPr>
            <a:lstStyle/>
            <a:p>
              <a:pPr algn="ctr"/>
              <a:endParaRPr lang="id-ID"/>
            </a:p>
          </p:txBody>
        </p:sp>
        <p:sp>
          <p:nvSpPr>
            <p:cNvPr id="39" name="Oval 9"/>
            <p:cNvSpPr>
              <a:spLocks noChangeArrowheads="1"/>
            </p:cNvSpPr>
            <p:nvPr/>
          </p:nvSpPr>
          <p:spPr bwMode="auto">
            <a:xfrm>
              <a:off x="6724539" y="1872152"/>
              <a:ext cx="2057954" cy="578367"/>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algn="ctr"/>
              <a:endParaRPr lang="id-ID"/>
            </a:p>
          </p:txBody>
        </p:sp>
        <p:sp>
          <p:nvSpPr>
            <p:cNvPr id="40" name="Oval 17"/>
            <p:cNvSpPr>
              <a:spLocks noChangeArrowheads="1"/>
            </p:cNvSpPr>
            <p:nvPr/>
          </p:nvSpPr>
          <p:spPr bwMode="auto">
            <a:xfrm>
              <a:off x="7207013" y="2117595"/>
              <a:ext cx="1093006" cy="220044"/>
            </a:xfrm>
            <a:prstGeom prst="ellipse">
              <a:avLst/>
            </a:pr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pPr algn="ctr"/>
              <a:endParaRPr lang="id-ID"/>
            </a:p>
          </p:txBody>
        </p:sp>
      </p:grpSp>
      <p:grpSp>
        <p:nvGrpSpPr>
          <p:cNvPr id="41" name="Group 40"/>
          <p:cNvGrpSpPr/>
          <p:nvPr/>
        </p:nvGrpSpPr>
        <p:grpSpPr>
          <a:xfrm>
            <a:off x="3416030" y="3084402"/>
            <a:ext cx="3325296" cy="1564045"/>
            <a:chOff x="6724539" y="1872152"/>
            <a:chExt cx="2057954" cy="967954"/>
          </a:xfrm>
        </p:grpSpPr>
        <p:sp>
          <p:nvSpPr>
            <p:cNvPr id="42" name="Freeform 5"/>
            <p:cNvSpPr>
              <a:spLocks/>
            </p:cNvSpPr>
            <p:nvPr/>
          </p:nvSpPr>
          <p:spPr bwMode="auto">
            <a:xfrm>
              <a:off x="6724539" y="2161336"/>
              <a:ext cx="2057954" cy="678770"/>
            </a:xfrm>
            <a:custGeom>
              <a:avLst/>
              <a:gdLst>
                <a:gd name="T0" fmla="*/ 1446 w 1446"/>
                <a:gd name="T1" fmla="*/ 0 h 475"/>
                <a:gd name="T2" fmla="*/ 1446 w 1446"/>
                <a:gd name="T3" fmla="*/ 273 h 475"/>
                <a:gd name="T4" fmla="*/ 723 w 1446"/>
                <a:gd name="T5" fmla="*/ 475 h 475"/>
                <a:gd name="T6" fmla="*/ 0 w 1446"/>
                <a:gd name="T7" fmla="*/ 273 h 475"/>
                <a:gd name="T8" fmla="*/ 0 w 1446"/>
                <a:gd name="T9" fmla="*/ 0 h 475"/>
                <a:gd name="T10" fmla="*/ 723 w 1446"/>
                <a:gd name="T11" fmla="*/ 84 h 475"/>
                <a:gd name="T12" fmla="*/ 1446 w 1446"/>
                <a:gd name="T13" fmla="*/ 0 h 475"/>
              </a:gdLst>
              <a:ahLst/>
              <a:cxnLst>
                <a:cxn ang="0">
                  <a:pos x="T0" y="T1"/>
                </a:cxn>
                <a:cxn ang="0">
                  <a:pos x="T2" y="T3"/>
                </a:cxn>
                <a:cxn ang="0">
                  <a:pos x="T4" y="T5"/>
                </a:cxn>
                <a:cxn ang="0">
                  <a:pos x="T6" y="T7"/>
                </a:cxn>
                <a:cxn ang="0">
                  <a:pos x="T8" y="T9"/>
                </a:cxn>
                <a:cxn ang="0">
                  <a:pos x="T10" y="T11"/>
                </a:cxn>
                <a:cxn ang="0">
                  <a:pos x="T12" y="T13"/>
                </a:cxn>
              </a:cxnLst>
              <a:rect l="0" t="0" r="r" b="b"/>
              <a:pathLst>
                <a:path w="1446" h="475">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algn="ctr"/>
              <a:endParaRPr lang="id-ID"/>
            </a:p>
          </p:txBody>
        </p:sp>
        <p:sp>
          <p:nvSpPr>
            <p:cNvPr id="43" name="Oval 9"/>
            <p:cNvSpPr>
              <a:spLocks noChangeArrowheads="1"/>
            </p:cNvSpPr>
            <p:nvPr/>
          </p:nvSpPr>
          <p:spPr bwMode="auto">
            <a:xfrm>
              <a:off x="6724539" y="1872152"/>
              <a:ext cx="2057954" cy="578367"/>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pPr algn="ctr"/>
              <a:endParaRPr lang="id-ID"/>
            </a:p>
          </p:txBody>
        </p:sp>
        <p:sp>
          <p:nvSpPr>
            <p:cNvPr id="44" name="Oval 17"/>
            <p:cNvSpPr>
              <a:spLocks noChangeArrowheads="1"/>
            </p:cNvSpPr>
            <p:nvPr/>
          </p:nvSpPr>
          <p:spPr bwMode="auto">
            <a:xfrm>
              <a:off x="7207013" y="2117595"/>
              <a:ext cx="1093006" cy="220044"/>
            </a:xfrm>
            <a:prstGeom prst="ellipse">
              <a:avLst/>
            </a:pr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pPr algn="ctr"/>
              <a:endParaRPr lang="id-ID"/>
            </a:p>
          </p:txBody>
        </p:sp>
      </p:grpSp>
      <p:grpSp>
        <p:nvGrpSpPr>
          <p:cNvPr id="45" name="Group 44"/>
          <p:cNvGrpSpPr/>
          <p:nvPr/>
        </p:nvGrpSpPr>
        <p:grpSpPr>
          <a:xfrm>
            <a:off x="2561849" y="2483253"/>
            <a:ext cx="2940006" cy="1382825"/>
            <a:chOff x="6724539" y="1872152"/>
            <a:chExt cx="2057954" cy="967954"/>
          </a:xfrm>
        </p:grpSpPr>
        <p:sp>
          <p:nvSpPr>
            <p:cNvPr id="46" name="Freeform 5"/>
            <p:cNvSpPr>
              <a:spLocks/>
            </p:cNvSpPr>
            <p:nvPr/>
          </p:nvSpPr>
          <p:spPr bwMode="auto">
            <a:xfrm>
              <a:off x="6724539" y="2161336"/>
              <a:ext cx="2057954" cy="678770"/>
            </a:xfrm>
            <a:custGeom>
              <a:avLst/>
              <a:gdLst>
                <a:gd name="T0" fmla="*/ 1446 w 1446"/>
                <a:gd name="T1" fmla="*/ 0 h 475"/>
                <a:gd name="T2" fmla="*/ 1446 w 1446"/>
                <a:gd name="T3" fmla="*/ 273 h 475"/>
                <a:gd name="T4" fmla="*/ 723 w 1446"/>
                <a:gd name="T5" fmla="*/ 475 h 475"/>
                <a:gd name="T6" fmla="*/ 0 w 1446"/>
                <a:gd name="T7" fmla="*/ 273 h 475"/>
                <a:gd name="T8" fmla="*/ 0 w 1446"/>
                <a:gd name="T9" fmla="*/ 0 h 475"/>
                <a:gd name="T10" fmla="*/ 723 w 1446"/>
                <a:gd name="T11" fmla="*/ 84 h 475"/>
                <a:gd name="T12" fmla="*/ 1446 w 1446"/>
                <a:gd name="T13" fmla="*/ 0 h 475"/>
              </a:gdLst>
              <a:ahLst/>
              <a:cxnLst>
                <a:cxn ang="0">
                  <a:pos x="T0" y="T1"/>
                </a:cxn>
                <a:cxn ang="0">
                  <a:pos x="T2" y="T3"/>
                </a:cxn>
                <a:cxn ang="0">
                  <a:pos x="T4" y="T5"/>
                </a:cxn>
                <a:cxn ang="0">
                  <a:pos x="T6" y="T7"/>
                </a:cxn>
                <a:cxn ang="0">
                  <a:pos x="T8" y="T9"/>
                </a:cxn>
                <a:cxn ang="0">
                  <a:pos x="T10" y="T11"/>
                </a:cxn>
                <a:cxn ang="0">
                  <a:pos x="T12" y="T13"/>
                </a:cxn>
              </a:cxnLst>
              <a:rect l="0" t="0" r="r" b="b"/>
              <a:pathLst>
                <a:path w="1446" h="475">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pPr algn="ctr"/>
              <a:endParaRPr lang="id-ID"/>
            </a:p>
          </p:txBody>
        </p:sp>
        <p:sp>
          <p:nvSpPr>
            <p:cNvPr id="47" name="Oval 9"/>
            <p:cNvSpPr>
              <a:spLocks noChangeArrowheads="1"/>
            </p:cNvSpPr>
            <p:nvPr/>
          </p:nvSpPr>
          <p:spPr bwMode="auto">
            <a:xfrm>
              <a:off x="6724539" y="1872152"/>
              <a:ext cx="2057954" cy="578367"/>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pPr algn="ctr"/>
              <a:endParaRPr lang="id-ID"/>
            </a:p>
          </p:txBody>
        </p:sp>
        <p:sp>
          <p:nvSpPr>
            <p:cNvPr id="48" name="Oval 17"/>
            <p:cNvSpPr>
              <a:spLocks noChangeArrowheads="1"/>
            </p:cNvSpPr>
            <p:nvPr/>
          </p:nvSpPr>
          <p:spPr bwMode="auto">
            <a:xfrm>
              <a:off x="7207013" y="2117595"/>
              <a:ext cx="1093006" cy="220044"/>
            </a:xfrm>
            <a:prstGeom prst="ellipse">
              <a:avLst/>
            </a:pr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pPr algn="ctr"/>
              <a:endParaRPr lang="id-ID"/>
            </a:p>
          </p:txBody>
        </p:sp>
      </p:grpSp>
      <p:grpSp>
        <p:nvGrpSpPr>
          <p:cNvPr id="49" name="Group 48"/>
          <p:cNvGrpSpPr/>
          <p:nvPr/>
        </p:nvGrpSpPr>
        <p:grpSpPr>
          <a:xfrm>
            <a:off x="1731757" y="2074434"/>
            <a:ext cx="2514366" cy="1182626"/>
            <a:chOff x="4955522" y="1819842"/>
            <a:chExt cx="2514366" cy="1182626"/>
          </a:xfrm>
        </p:grpSpPr>
        <p:grpSp>
          <p:nvGrpSpPr>
            <p:cNvPr id="50" name="Group 49"/>
            <p:cNvGrpSpPr/>
            <p:nvPr/>
          </p:nvGrpSpPr>
          <p:grpSpPr>
            <a:xfrm>
              <a:off x="4955522" y="1819842"/>
              <a:ext cx="2514366" cy="1182626"/>
              <a:chOff x="7064781" y="1349909"/>
              <a:chExt cx="2057954" cy="967954"/>
            </a:xfrm>
          </p:grpSpPr>
          <p:sp>
            <p:nvSpPr>
              <p:cNvPr id="52" name="Freeform 5"/>
              <p:cNvSpPr>
                <a:spLocks/>
              </p:cNvSpPr>
              <p:nvPr/>
            </p:nvSpPr>
            <p:spPr bwMode="auto">
              <a:xfrm>
                <a:off x="7064781" y="1639093"/>
                <a:ext cx="2057954" cy="678770"/>
              </a:xfrm>
              <a:custGeom>
                <a:avLst/>
                <a:gdLst>
                  <a:gd name="T0" fmla="*/ 1446 w 1446"/>
                  <a:gd name="T1" fmla="*/ 0 h 475"/>
                  <a:gd name="T2" fmla="*/ 1446 w 1446"/>
                  <a:gd name="T3" fmla="*/ 273 h 475"/>
                  <a:gd name="T4" fmla="*/ 723 w 1446"/>
                  <a:gd name="T5" fmla="*/ 475 h 475"/>
                  <a:gd name="T6" fmla="*/ 0 w 1446"/>
                  <a:gd name="T7" fmla="*/ 273 h 475"/>
                  <a:gd name="T8" fmla="*/ 0 w 1446"/>
                  <a:gd name="T9" fmla="*/ 0 h 475"/>
                  <a:gd name="T10" fmla="*/ 723 w 1446"/>
                  <a:gd name="T11" fmla="*/ 84 h 475"/>
                  <a:gd name="T12" fmla="*/ 1446 w 1446"/>
                  <a:gd name="T13" fmla="*/ 0 h 475"/>
                </a:gdLst>
                <a:ahLst/>
                <a:cxnLst>
                  <a:cxn ang="0">
                    <a:pos x="T0" y="T1"/>
                  </a:cxn>
                  <a:cxn ang="0">
                    <a:pos x="T2" y="T3"/>
                  </a:cxn>
                  <a:cxn ang="0">
                    <a:pos x="T4" y="T5"/>
                  </a:cxn>
                  <a:cxn ang="0">
                    <a:pos x="T6" y="T7"/>
                  </a:cxn>
                  <a:cxn ang="0">
                    <a:pos x="T8" y="T9"/>
                  </a:cxn>
                  <a:cxn ang="0">
                    <a:pos x="T10" y="T11"/>
                  </a:cxn>
                  <a:cxn ang="0">
                    <a:pos x="T12" y="T13"/>
                  </a:cxn>
                </a:cxnLst>
                <a:rect l="0" t="0" r="r" b="b"/>
                <a:pathLst>
                  <a:path w="1446" h="475">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id-ID"/>
              </a:p>
            </p:txBody>
          </p:sp>
          <p:sp>
            <p:nvSpPr>
              <p:cNvPr id="53" name="Oval 9"/>
              <p:cNvSpPr>
                <a:spLocks noChangeArrowheads="1"/>
              </p:cNvSpPr>
              <p:nvPr/>
            </p:nvSpPr>
            <p:spPr bwMode="auto">
              <a:xfrm>
                <a:off x="7064781" y="1349909"/>
                <a:ext cx="2057954" cy="578367"/>
              </a:xfrm>
              <a:prstGeom prst="ellipse">
                <a:avLst/>
              </a:pr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id-ID"/>
              </a:p>
            </p:txBody>
          </p:sp>
        </p:grpSp>
        <p:sp>
          <p:nvSpPr>
            <p:cNvPr id="51" name="Oval 17"/>
            <p:cNvSpPr>
              <a:spLocks noChangeArrowheads="1"/>
            </p:cNvSpPr>
            <p:nvPr/>
          </p:nvSpPr>
          <p:spPr bwMode="auto">
            <a:xfrm>
              <a:off x="5431967" y="2012041"/>
              <a:ext cx="1561475" cy="314356"/>
            </a:xfrm>
            <a:prstGeom prst="ellipse">
              <a:avLst/>
            </a:pr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pPr algn="ctr"/>
              <a:endParaRPr lang="id-ID"/>
            </a:p>
          </p:txBody>
        </p:sp>
      </p:grpSp>
      <p:sp>
        <p:nvSpPr>
          <p:cNvPr id="54" name="Rectangle 53"/>
          <p:cNvSpPr/>
          <p:nvPr/>
        </p:nvSpPr>
        <p:spPr>
          <a:xfrm>
            <a:off x="2046964" y="1397793"/>
            <a:ext cx="514885" cy="461665"/>
          </a:xfrm>
          <a:prstGeom prst="rect">
            <a:avLst/>
          </a:prstGeom>
        </p:spPr>
        <p:txBody>
          <a:bodyPr wrap="none">
            <a:spAutoFit/>
          </a:bodyPr>
          <a:lstStyle/>
          <a:p>
            <a:r>
              <a:rPr lang="en-US" sz="2400" dirty="0" smtClean="0">
                <a:solidFill>
                  <a:schemeClr val="accent4"/>
                </a:solidFill>
                <a:latin typeface="FontAwesome" pitchFamily="2" charset="0"/>
              </a:rPr>
              <a:t></a:t>
            </a:r>
            <a:endParaRPr lang="en-US" sz="2400" dirty="0">
              <a:solidFill>
                <a:schemeClr val="accent4"/>
              </a:solidFill>
              <a:latin typeface="FontAwesome" pitchFamily="2" charset="0"/>
            </a:endParaRPr>
          </a:p>
        </p:txBody>
      </p:sp>
      <p:sp>
        <p:nvSpPr>
          <p:cNvPr id="55" name="Rectangle 54"/>
          <p:cNvSpPr/>
          <p:nvPr/>
        </p:nvSpPr>
        <p:spPr>
          <a:xfrm>
            <a:off x="4476346" y="1860326"/>
            <a:ext cx="492443" cy="461665"/>
          </a:xfrm>
          <a:prstGeom prst="rect">
            <a:avLst/>
          </a:prstGeom>
        </p:spPr>
        <p:txBody>
          <a:bodyPr wrap="none">
            <a:spAutoFit/>
          </a:bodyPr>
          <a:lstStyle/>
          <a:p>
            <a:r>
              <a:rPr lang="en-US" sz="2400" dirty="0" smtClean="0">
                <a:solidFill>
                  <a:schemeClr val="accent1"/>
                </a:solidFill>
                <a:latin typeface="FontAwesome" pitchFamily="2" charset="0"/>
              </a:rPr>
              <a:t></a:t>
            </a:r>
            <a:endParaRPr lang="en-US" sz="2400" dirty="0">
              <a:solidFill>
                <a:schemeClr val="accent1"/>
              </a:solidFill>
              <a:latin typeface="FontAwesome" pitchFamily="2" charset="0"/>
            </a:endParaRPr>
          </a:p>
        </p:txBody>
      </p:sp>
      <p:sp>
        <p:nvSpPr>
          <p:cNvPr id="56" name="Rectangle 55"/>
          <p:cNvSpPr/>
          <p:nvPr/>
        </p:nvSpPr>
        <p:spPr>
          <a:xfrm>
            <a:off x="5891609" y="2539279"/>
            <a:ext cx="426720" cy="461665"/>
          </a:xfrm>
          <a:prstGeom prst="rect">
            <a:avLst/>
          </a:prstGeom>
        </p:spPr>
        <p:txBody>
          <a:bodyPr wrap="none">
            <a:spAutoFit/>
          </a:bodyPr>
          <a:lstStyle/>
          <a:p>
            <a:r>
              <a:rPr lang="en-US" sz="2400" dirty="0" smtClean="0">
                <a:solidFill>
                  <a:schemeClr val="accent2"/>
                </a:solidFill>
                <a:latin typeface="FontAwesome" pitchFamily="2" charset="0"/>
              </a:rPr>
              <a:t></a:t>
            </a:r>
            <a:endParaRPr lang="en-US" sz="2400" dirty="0">
              <a:solidFill>
                <a:schemeClr val="accent2"/>
              </a:solidFill>
              <a:latin typeface="FontAwesome" pitchFamily="2" charset="0"/>
            </a:endParaRPr>
          </a:p>
        </p:txBody>
      </p:sp>
      <p:sp>
        <p:nvSpPr>
          <p:cNvPr id="57" name="Rectangle 56"/>
          <p:cNvSpPr/>
          <p:nvPr/>
        </p:nvSpPr>
        <p:spPr>
          <a:xfrm>
            <a:off x="7041576" y="3241259"/>
            <a:ext cx="449162" cy="461665"/>
          </a:xfrm>
          <a:prstGeom prst="rect">
            <a:avLst/>
          </a:prstGeom>
        </p:spPr>
        <p:txBody>
          <a:bodyPr wrap="none">
            <a:spAutoFit/>
          </a:bodyPr>
          <a:lstStyle/>
          <a:p>
            <a:r>
              <a:rPr lang="en-US" sz="2400" dirty="0" smtClean="0">
                <a:solidFill>
                  <a:schemeClr val="accent6"/>
                </a:solidFill>
                <a:latin typeface="FontAwesome" pitchFamily="2" charset="0"/>
              </a:rPr>
              <a:t></a:t>
            </a:r>
            <a:endParaRPr lang="en-US" sz="2400" dirty="0">
              <a:solidFill>
                <a:schemeClr val="accent6"/>
              </a:solidFill>
              <a:latin typeface="FontAwesome" pitchFamily="2" charset="0"/>
            </a:endParaRPr>
          </a:p>
        </p:txBody>
      </p:sp>
      <p:sp>
        <p:nvSpPr>
          <p:cNvPr id="58" name="Content Placeholder 2"/>
          <p:cNvSpPr txBox="1">
            <a:spLocks/>
          </p:cNvSpPr>
          <p:nvPr/>
        </p:nvSpPr>
        <p:spPr>
          <a:xfrm>
            <a:off x="2624101" y="1370838"/>
            <a:ext cx="1852245" cy="44799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t>Photographic </a:t>
            </a:r>
            <a:r>
              <a:rPr lang="en-US" b="1" dirty="0" smtClean="0"/>
              <a:t/>
            </a:r>
            <a:br>
              <a:rPr lang="en-US" b="1" dirty="0" smtClean="0"/>
            </a:br>
            <a:r>
              <a:rPr lang="en-US" sz="1100" i="1" dirty="0" err="1" smtClean="0"/>
              <a:t>Lorem</a:t>
            </a:r>
            <a:r>
              <a:rPr lang="en-US" sz="1100" i="1" dirty="0" smtClean="0"/>
              <a:t> ipsum dolor sit </a:t>
            </a:r>
            <a:r>
              <a:rPr lang="en-US" sz="1100" i="1" dirty="0" err="1" smtClean="0"/>
              <a:t>amet</a:t>
            </a:r>
            <a:r>
              <a:rPr lang="id-ID" sz="1100" i="1" dirty="0" smtClean="0"/>
              <a:t>.</a:t>
            </a:r>
            <a:endParaRPr lang="en-US" sz="1100" i="1" dirty="0"/>
          </a:p>
        </p:txBody>
      </p:sp>
      <p:sp>
        <p:nvSpPr>
          <p:cNvPr id="59" name="Content Placeholder 2"/>
          <p:cNvSpPr txBox="1">
            <a:spLocks/>
          </p:cNvSpPr>
          <p:nvPr/>
        </p:nvSpPr>
        <p:spPr>
          <a:xfrm>
            <a:off x="4948522" y="1825559"/>
            <a:ext cx="1852245" cy="44799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t>Cicle Process</a:t>
            </a:r>
            <a:r>
              <a:rPr lang="en-US" b="1" dirty="0" smtClean="0"/>
              <a:t/>
            </a:r>
            <a:br>
              <a:rPr lang="en-US" b="1" dirty="0" smtClean="0"/>
            </a:br>
            <a:r>
              <a:rPr lang="en-US" sz="1100" i="1" dirty="0" err="1" smtClean="0"/>
              <a:t>Lorem</a:t>
            </a:r>
            <a:r>
              <a:rPr lang="en-US" sz="1100" i="1" dirty="0" smtClean="0"/>
              <a:t> ipsum dolor sit </a:t>
            </a:r>
            <a:r>
              <a:rPr lang="en-US" sz="1100" i="1" dirty="0" err="1" smtClean="0"/>
              <a:t>amet</a:t>
            </a:r>
            <a:r>
              <a:rPr lang="id-ID" sz="1100" i="1" dirty="0" smtClean="0"/>
              <a:t>.</a:t>
            </a:r>
            <a:endParaRPr lang="en-US" sz="1100" i="1" dirty="0"/>
          </a:p>
        </p:txBody>
      </p:sp>
      <p:sp>
        <p:nvSpPr>
          <p:cNvPr id="60" name="Content Placeholder 2"/>
          <p:cNvSpPr txBox="1">
            <a:spLocks/>
          </p:cNvSpPr>
          <p:nvPr/>
        </p:nvSpPr>
        <p:spPr>
          <a:xfrm>
            <a:off x="6340034" y="2570421"/>
            <a:ext cx="1852245" cy="44799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t>Replacement Area</a:t>
            </a:r>
            <a:r>
              <a:rPr lang="en-US" b="1" dirty="0" smtClean="0"/>
              <a:t/>
            </a:r>
            <a:br>
              <a:rPr lang="en-US" b="1" dirty="0" smtClean="0"/>
            </a:br>
            <a:r>
              <a:rPr lang="en-US" sz="1100" i="1" dirty="0" err="1" smtClean="0"/>
              <a:t>Lorem</a:t>
            </a:r>
            <a:r>
              <a:rPr lang="en-US" sz="1100" i="1" dirty="0" smtClean="0"/>
              <a:t> ipsum dolor sit </a:t>
            </a:r>
            <a:r>
              <a:rPr lang="en-US" sz="1100" i="1" dirty="0" err="1" smtClean="0"/>
              <a:t>amet</a:t>
            </a:r>
            <a:r>
              <a:rPr lang="id-ID" sz="1100" i="1" dirty="0" smtClean="0"/>
              <a:t>.</a:t>
            </a:r>
            <a:endParaRPr lang="en-US" sz="1100" i="1" dirty="0"/>
          </a:p>
        </p:txBody>
      </p:sp>
      <p:sp>
        <p:nvSpPr>
          <p:cNvPr id="61" name="Content Placeholder 2"/>
          <p:cNvSpPr txBox="1">
            <a:spLocks/>
          </p:cNvSpPr>
          <p:nvPr/>
        </p:nvSpPr>
        <p:spPr>
          <a:xfrm>
            <a:off x="7490738" y="3233380"/>
            <a:ext cx="1852245" cy="44799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t>Globalization</a:t>
            </a:r>
            <a:r>
              <a:rPr lang="en-US" b="1" dirty="0" smtClean="0"/>
              <a:t/>
            </a:r>
            <a:br>
              <a:rPr lang="en-US" b="1" dirty="0" smtClean="0"/>
            </a:br>
            <a:r>
              <a:rPr lang="en-US" sz="1100" i="1" dirty="0" err="1" smtClean="0"/>
              <a:t>Lorem</a:t>
            </a:r>
            <a:r>
              <a:rPr lang="en-US" sz="1100" i="1" dirty="0" smtClean="0"/>
              <a:t> ipsum dolor sit </a:t>
            </a:r>
            <a:r>
              <a:rPr lang="en-US" sz="1100" i="1" dirty="0" err="1" smtClean="0"/>
              <a:t>amet</a:t>
            </a:r>
            <a:r>
              <a:rPr lang="id-ID" sz="1100" i="1" dirty="0" smtClean="0"/>
              <a:t>.</a:t>
            </a:r>
            <a:endParaRPr lang="en-US" sz="1100" i="1" dirty="0"/>
          </a:p>
        </p:txBody>
      </p:sp>
      <p:sp>
        <p:nvSpPr>
          <p:cNvPr id="62" name="Content Placeholder 2"/>
          <p:cNvSpPr txBox="1">
            <a:spLocks/>
          </p:cNvSpPr>
          <p:nvPr/>
        </p:nvSpPr>
        <p:spPr>
          <a:xfrm>
            <a:off x="8081275" y="4100060"/>
            <a:ext cx="2523416" cy="106024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solidFill>
                  <a:schemeClr val="tx2"/>
                </a:solidFill>
              </a:rPr>
              <a:t>Tranportation</a:t>
            </a:r>
            <a:r>
              <a:rPr lang="en-US" b="1" dirty="0" smtClean="0">
                <a:solidFill>
                  <a:schemeClr val="accent2"/>
                </a:solidFill>
              </a:rPr>
              <a:t/>
            </a:r>
            <a:br>
              <a:rPr lang="en-US" b="1" dirty="0" smtClean="0">
                <a:solidFill>
                  <a:schemeClr val="accent2"/>
                </a:solidFill>
              </a:rPr>
            </a:br>
            <a:r>
              <a:rPr lang="en-US" sz="1100" dirty="0" smtClean="0">
                <a:solidFill>
                  <a:schemeClr val="bg1">
                    <a:lumMod val="50000"/>
                  </a:schemeClr>
                </a:solidFill>
              </a:rPr>
              <a:t>Lorem ipsum dolor sit amet, consectetur adipiscing elit. Curabitur elementum posuere pretium. Quisque nibh dolor, dignissim ac </a:t>
            </a:r>
            <a:r>
              <a:rPr lang="en-US" sz="1100" dirty="0" err="1" smtClean="0">
                <a:solidFill>
                  <a:schemeClr val="bg1">
                    <a:lumMod val="50000"/>
                  </a:schemeClr>
                </a:solidFill>
              </a:rPr>
              <a:t>dignissim</a:t>
            </a:r>
            <a:r>
              <a:rPr lang="en-US" sz="1100" dirty="0" smtClean="0">
                <a:solidFill>
                  <a:schemeClr val="bg1">
                    <a:lumMod val="50000"/>
                  </a:schemeClr>
                </a:solidFill>
              </a:rPr>
              <a:t> </a:t>
            </a:r>
            <a:r>
              <a:rPr lang="en-US" sz="1100" dirty="0" err="1" smtClean="0">
                <a:solidFill>
                  <a:schemeClr val="bg1">
                    <a:lumMod val="50000"/>
                  </a:schemeClr>
                </a:solidFill>
              </a:rPr>
              <a:t>ut</a:t>
            </a:r>
            <a:r>
              <a:rPr lang="id-ID" sz="1100" dirty="0" smtClean="0">
                <a:solidFill>
                  <a:schemeClr val="bg1">
                    <a:lumMod val="50000"/>
                  </a:schemeClr>
                </a:solidFill>
              </a:rPr>
              <a:t>.</a:t>
            </a:r>
            <a:endParaRPr lang="en-US" sz="1100" dirty="0">
              <a:solidFill>
                <a:schemeClr val="bg1">
                  <a:lumMod val="50000"/>
                </a:schemeClr>
              </a:solidFill>
            </a:endParaRPr>
          </a:p>
        </p:txBody>
      </p:sp>
      <p:sp>
        <p:nvSpPr>
          <p:cNvPr id="63" name="Content Placeholder 2"/>
          <p:cNvSpPr txBox="1">
            <a:spLocks/>
          </p:cNvSpPr>
          <p:nvPr/>
        </p:nvSpPr>
        <p:spPr>
          <a:xfrm>
            <a:off x="1106650" y="5690835"/>
            <a:ext cx="9919269" cy="61052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100" dirty="0" smtClean="0"/>
              <a:t>Lorem ipsum dolor sit amet, </a:t>
            </a:r>
            <a:r>
              <a:rPr lang="en-US" sz="1100" b="1" dirty="0" smtClean="0"/>
              <a:t>consectetur adipiscing elit</a:t>
            </a:r>
            <a:r>
              <a:rPr lang="en-US" sz="1100" dirty="0" smtClean="0"/>
              <a:t>. Curabitur elementum posuere pretium. Quisque nibh dolor, dignissim ac dignissim ut, luctus ac urna. Aliquam aliquet non massa quis tincidunt. </a:t>
            </a:r>
            <a:r>
              <a:rPr lang="en-US" sz="1100" b="1" dirty="0" smtClean="0">
                <a:solidFill>
                  <a:schemeClr val="accent1"/>
                </a:solidFill>
              </a:rPr>
              <a:t>Mauris ullamcorper</a:t>
            </a:r>
            <a:r>
              <a:rPr lang="en-US" sz="1100" dirty="0" smtClean="0">
                <a:solidFill>
                  <a:schemeClr val="accent1"/>
                </a:solidFill>
              </a:rPr>
              <a:t> </a:t>
            </a:r>
            <a:r>
              <a:rPr lang="en-US" sz="1100" dirty="0" smtClean="0"/>
              <a:t>justo tristique dui posuere tincidunt. In nec lacus laoreet orci varius imperdiet sit amet in augue. </a:t>
            </a:r>
            <a:endParaRPr lang="en-US" sz="1100" dirty="0"/>
          </a:p>
        </p:txBody>
      </p:sp>
    </p:spTree>
    <p:extLst>
      <p:ext uri="{BB962C8B-B14F-4D97-AF65-F5344CB8AC3E}">
        <p14:creationId xmlns:p14="http://schemas.microsoft.com/office/powerpoint/2010/main" val="36830007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200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0-#ppt_w/2"/>
                                          </p:val>
                                        </p:tav>
                                        <p:tav tm="100000">
                                          <p:val>
                                            <p:strVal val="#ppt_x"/>
                                          </p:val>
                                        </p:tav>
                                      </p:tavLst>
                                    </p:anim>
                                    <p:anim calcmode="lin" valueType="num">
                                      <p:cBhvr additive="base">
                                        <p:cTn id="18" dur="500" fill="hold"/>
                                        <p:tgtEl>
                                          <p:spTgt spid="8"/>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42" presetClass="entr" presetSubtype="0" fill="hold" nodeType="afterEffect">
                                  <p:stCondLst>
                                    <p:cond delay="0"/>
                                  </p:stCondLst>
                                  <p:childTnLst>
                                    <p:set>
                                      <p:cBhvr>
                                        <p:cTn id="21" dur="1" fill="hold">
                                          <p:stCondLst>
                                            <p:cond delay="0"/>
                                          </p:stCondLst>
                                        </p:cTn>
                                        <p:tgtEl>
                                          <p:spTgt spid="45"/>
                                        </p:tgtEl>
                                        <p:attrNameLst>
                                          <p:attrName>style.visibility</p:attrName>
                                        </p:attrNameLst>
                                      </p:cBhvr>
                                      <p:to>
                                        <p:strVal val="visible"/>
                                      </p:to>
                                    </p:set>
                                    <p:animEffect transition="in" filter="fade">
                                      <p:cBhvr>
                                        <p:cTn id="22" dur="750"/>
                                        <p:tgtEl>
                                          <p:spTgt spid="45"/>
                                        </p:tgtEl>
                                      </p:cBhvr>
                                    </p:animEffect>
                                    <p:anim calcmode="lin" valueType="num">
                                      <p:cBhvr>
                                        <p:cTn id="23" dur="750" fill="hold"/>
                                        <p:tgtEl>
                                          <p:spTgt spid="45"/>
                                        </p:tgtEl>
                                        <p:attrNameLst>
                                          <p:attrName>ppt_x</p:attrName>
                                        </p:attrNameLst>
                                      </p:cBhvr>
                                      <p:tavLst>
                                        <p:tav tm="0">
                                          <p:val>
                                            <p:strVal val="#ppt_x"/>
                                          </p:val>
                                        </p:tav>
                                        <p:tav tm="100000">
                                          <p:val>
                                            <p:strVal val="#ppt_x"/>
                                          </p:val>
                                        </p:tav>
                                      </p:tavLst>
                                    </p:anim>
                                    <p:anim calcmode="lin" valueType="num">
                                      <p:cBhvr>
                                        <p:cTn id="24" dur="750" fill="hold"/>
                                        <p:tgtEl>
                                          <p:spTgt spid="45"/>
                                        </p:tgtEl>
                                        <p:attrNameLst>
                                          <p:attrName>ppt_y</p:attrName>
                                        </p:attrNameLst>
                                      </p:cBhvr>
                                      <p:tavLst>
                                        <p:tav tm="0">
                                          <p:val>
                                            <p:strVal val="#ppt_y+.1"/>
                                          </p:val>
                                        </p:tav>
                                        <p:tav tm="100000">
                                          <p:val>
                                            <p:strVal val="#ppt_y"/>
                                          </p:val>
                                        </p:tav>
                                      </p:tavLst>
                                    </p:anim>
                                  </p:childTnLst>
                                </p:cTn>
                              </p:par>
                            </p:childTnLst>
                          </p:cTn>
                        </p:par>
                        <p:par>
                          <p:cTn id="25" fill="hold">
                            <p:stCondLst>
                              <p:cond delay="3750"/>
                            </p:stCondLst>
                            <p:childTnLst>
                              <p:par>
                                <p:cTn id="26" presetID="42" presetClass="entr" presetSubtype="0" fill="hold" nodeType="afterEffect">
                                  <p:stCondLst>
                                    <p:cond delay="0"/>
                                  </p:stCondLst>
                                  <p:childTnLst>
                                    <p:set>
                                      <p:cBhvr>
                                        <p:cTn id="27" dur="1" fill="hold">
                                          <p:stCondLst>
                                            <p:cond delay="0"/>
                                          </p:stCondLst>
                                        </p:cTn>
                                        <p:tgtEl>
                                          <p:spTgt spid="41"/>
                                        </p:tgtEl>
                                        <p:attrNameLst>
                                          <p:attrName>style.visibility</p:attrName>
                                        </p:attrNameLst>
                                      </p:cBhvr>
                                      <p:to>
                                        <p:strVal val="visible"/>
                                      </p:to>
                                    </p:set>
                                    <p:animEffect transition="in" filter="fade">
                                      <p:cBhvr>
                                        <p:cTn id="28" dur="750"/>
                                        <p:tgtEl>
                                          <p:spTgt spid="41"/>
                                        </p:tgtEl>
                                      </p:cBhvr>
                                    </p:animEffect>
                                    <p:anim calcmode="lin" valueType="num">
                                      <p:cBhvr>
                                        <p:cTn id="29" dur="750" fill="hold"/>
                                        <p:tgtEl>
                                          <p:spTgt spid="41"/>
                                        </p:tgtEl>
                                        <p:attrNameLst>
                                          <p:attrName>ppt_x</p:attrName>
                                        </p:attrNameLst>
                                      </p:cBhvr>
                                      <p:tavLst>
                                        <p:tav tm="0">
                                          <p:val>
                                            <p:strVal val="#ppt_x"/>
                                          </p:val>
                                        </p:tav>
                                        <p:tav tm="100000">
                                          <p:val>
                                            <p:strVal val="#ppt_x"/>
                                          </p:val>
                                        </p:tav>
                                      </p:tavLst>
                                    </p:anim>
                                    <p:anim calcmode="lin" valueType="num">
                                      <p:cBhvr>
                                        <p:cTn id="30" dur="750" fill="hold"/>
                                        <p:tgtEl>
                                          <p:spTgt spid="41"/>
                                        </p:tgtEl>
                                        <p:attrNameLst>
                                          <p:attrName>ppt_y</p:attrName>
                                        </p:attrNameLst>
                                      </p:cBhvr>
                                      <p:tavLst>
                                        <p:tav tm="0">
                                          <p:val>
                                            <p:strVal val="#ppt_y+.1"/>
                                          </p:val>
                                        </p:tav>
                                        <p:tav tm="100000">
                                          <p:val>
                                            <p:strVal val="#ppt_y"/>
                                          </p:val>
                                        </p:tav>
                                      </p:tavLst>
                                    </p:anim>
                                  </p:childTnLst>
                                </p:cTn>
                              </p:par>
                            </p:childTnLst>
                          </p:cTn>
                        </p:par>
                        <p:par>
                          <p:cTn id="31" fill="hold">
                            <p:stCondLst>
                              <p:cond delay="4500"/>
                            </p:stCondLst>
                            <p:childTnLst>
                              <p:par>
                                <p:cTn id="32" presetID="42" presetClass="entr" presetSubtype="0" fill="hold" nodeType="afterEffect">
                                  <p:stCondLst>
                                    <p:cond delay="0"/>
                                  </p:stCondLst>
                                  <p:childTnLst>
                                    <p:set>
                                      <p:cBhvr>
                                        <p:cTn id="33" dur="1" fill="hold">
                                          <p:stCondLst>
                                            <p:cond delay="0"/>
                                          </p:stCondLst>
                                        </p:cTn>
                                        <p:tgtEl>
                                          <p:spTgt spid="37"/>
                                        </p:tgtEl>
                                        <p:attrNameLst>
                                          <p:attrName>style.visibility</p:attrName>
                                        </p:attrNameLst>
                                      </p:cBhvr>
                                      <p:to>
                                        <p:strVal val="visible"/>
                                      </p:to>
                                    </p:set>
                                    <p:animEffect transition="in" filter="fade">
                                      <p:cBhvr>
                                        <p:cTn id="34" dur="750"/>
                                        <p:tgtEl>
                                          <p:spTgt spid="37"/>
                                        </p:tgtEl>
                                      </p:cBhvr>
                                    </p:animEffect>
                                    <p:anim calcmode="lin" valueType="num">
                                      <p:cBhvr>
                                        <p:cTn id="35" dur="750" fill="hold"/>
                                        <p:tgtEl>
                                          <p:spTgt spid="37"/>
                                        </p:tgtEl>
                                        <p:attrNameLst>
                                          <p:attrName>ppt_x</p:attrName>
                                        </p:attrNameLst>
                                      </p:cBhvr>
                                      <p:tavLst>
                                        <p:tav tm="0">
                                          <p:val>
                                            <p:strVal val="#ppt_x"/>
                                          </p:val>
                                        </p:tav>
                                        <p:tav tm="100000">
                                          <p:val>
                                            <p:strVal val="#ppt_x"/>
                                          </p:val>
                                        </p:tav>
                                      </p:tavLst>
                                    </p:anim>
                                    <p:anim calcmode="lin" valueType="num">
                                      <p:cBhvr>
                                        <p:cTn id="36" dur="750" fill="hold"/>
                                        <p:tgtEl>
                                          <p:spTgt spid="37"/>
                                        </p:tgtEl>
                                        <p:attrNameLst>
                                          <p:attrName>ppt_y</p:attrName>
                                        </p:attrNameLst>
                                      </p:cBhvr>
                                      <p:tavLst>
                                        <p:tav tm="0">
                                          <p:val>
                                            <p:strVal val="#ppt_y+.1"/>
                                          </p:val>
                                        </p:tav>
                                        <p:tav tm="100000">
                                          <p:val>
                                            <p:strVal val="#ppt_y"/>
                                          </p:val>
                                        </p:tav>
                                      </p:tavLst>
                                    </p:anim>
                                  </p:childTnLst>
                                </p:cTn>
                              </p:par>
                            </p:childTnLst>
                          </p:cTn>
                        </p:par>
                        <p:par>
                          <p:cTn id="37" fill="hold">
                            <p:stCondLst>
                              <p:cond delay="5250"/>
                            </p:stCondLst>
                            <p:childTnLst>
                              <p:par>
                                <p:cTn id="38" presetID="10" presetClass="entr" presetSubtype="0" fill="hold" grpId="0" nodeType="afterEffect">
                                  <p:stCondLst>
                                    <p:cond delay="0"/>
                                  </p:stCondLst>
                                  <p:childTnLst>
                                    <p:set>
                                      <p:cBhvr>
                                        <p:cTn id="39" dur="1" fill="hold">
                                          <p:stCondLst>
                                            <p:cond delay="0"/>
                                          </p:stCondLst>
                                        </p:cTn>
                                        <p:tgtEl>
                                          <p:spTgt spid="36"/>
                                        </p:tgtEl>
                                        <p:attrNameLst>
                                          <p:attrName>style.visibility</p:attrName>
                                        </p:attrNameLst>
                                      </p:cBhvr>
                                      <p:to>
                                        <p:strVal val="visible"/>
                                      </p:to>
                                    </p:set>
                                    <p:animEffect transition="in" filter="fade">
                                      <p:cBhvr>
                                        <p:cTn id="40" dur="500"/>
                                        <p:tgtEl>
                                          <p:spTgt spid="36"/>
                                        </p:tgtEl>
                                      </p:cBhvr>
                                    </p:animEffect>
                                  </p:childTnLst>
                                </p:cTn>
                              </p:par>
                            </p:childTnLst>
                          </p:cTn>
                        </p:par>
                        <p:par>
                          <p:cTn id="41" fill="hold">
                            <p:stCondLst>
                              <p:cond delay="5750"/>
                            </p:stCondLst>
                            <p:childTnLst>
                              <p:par>
                                <p:cTn id="42" presetID="10" presetClass="entr" presetSubtype="0" fill="hold" grpId="0" nodeType="afterEffect">
                                  <p:stCondLst>
                                    <p:cond delay="0"/>
                                  </p:stCondLst>
                                  <p:childTnLst>
                                    <p:set>
                                      <p:cBhvr>
                                        <p:cTn id="43" dur="1" fill="hold">
                                          <p:stCondLst>
                                            <p:cond delay="0"/>
                                          </p:stCondLst>
                                        </p:cTn>
                                        <p:tgtEl>
                                          <p:spTgt spid="58"/>
                                        </p:tgtEl>
                                        <p:attrNameLst>
                                          <p:attrName>style.visibility</p:attrName>
                                        </p:attrNameLst>
                                      </p:cBhvr>
                                      <p:to>
                                        <p:strVal val="visible"/>
                                      </p:to>
                                    </p:set>
                                    <p:animEffect transition="in" filter="fade">
                                      <p:cBhvr>
                                        <p:cTn id="44" dur="500"/>
                                        <p:tgtEl>
                                          <p:spTgt spid="58"/>
                                        </p:tgtEl>
                                      </p:cBhvr>
                                    </p:animEffect>
                                  </p:childTnLst>
                                </p:cTn>
                              </p:par>
                            </p:childTnLst>
                          </p:cTn>
                        </p:par>
                        <p:par>
                          <p:cTn id="45" fill="hold">
                            <p:stCondLst>
                              <p:cond delay="6250"/>
                            </p:stCondLst>
                            <p:childTnLst>
                              <p:par>
                                <p:cTn id="46" presetID="10" presetClass="entr" presetSubtype="0" fill="hold" grpId="0" nodeType="afterEffect">
                                  <p:stCondLst>
                                    <p:cond delay="0"/>
                                  </p:stCondLst>
                                  <p:childTnLst>
                                    <p:set>
                                      <p:cBhvr>
                                        <p:cTn id="47" dur="1" fill="hold">
                                          <p:stCondLst>
                                            <p:cond delay="0"/>
                                          </p:stCondLst>
                                        </p:cTn>
                                        <p:tgtEl>
                                          <p:spTgt spid="59"/>
                                        </p:tgtEl>
                                        <p:attrNameLst>
                                          <p:attrName>style.visibility</p:attrName>
                                        </p:attrNameLst>
                                      </p:cBhvr>
                                      <p:to>
                                        <p:strVal val="visible"/>
                                      </p:to>
                                    </p:set>
                                    <p:animEffect transition="in" filter="fade">
                                      <p:cBhvr>
                                        <p:cTn id="48" dur="500"/>
                                        <p:tgtEl>
                                          <p:spTgt spid="59"/>
                                        </p:tgtEl>
                                      </p:cBhvr>
                                    </p:animEffect>
                                  </p:childTnLst>
                                </p:cTn>
                              </p:par>
                            </p:childTnLst>
                          </p:cTn>
                        </p:par>
                        <p:par>
                          <p:cTn id="49" fill="hold">
                            <p:stCondLst>
                              <p:cond delay="6750"/>
                            </p:stCondLst>
                            <p:childTnLst>
                              <p:par>
                                <p:cTn id="50" presetID="10" presetClass="entr" presetSubtype="0" fill="hold" grpId="0" nodeType="afterEffect">
                                  <p:stCondLst>
                                    <p:cond delay="0"/>
                                  </p:stCondLst>
                                  <p:childTnLst>
                                    <p:set>
                                      <p:cBhvr>
                                        <p:cTn id="51" dur="1" fill="hold">
                                          <p:stCondLst>
                                            <p:cond delay="0"/>
                                          </p:stCondLst>
                                        </p:cTn>
                                        <p:tgtEl>
                                          <p:spTgt spid="60"/>
                                        </p:tgtEl>
                                        <p:attrNameLst>
                                          <p:attrName>style.visibility</p:attrName>
                                        </p:attrNameLst>
                                      </p:cBhvr>
                                      <p:to>
                                        <p:strVal val="visible"/>
                                      </p:to>
                                    </p:set>
                                    <p:animEffect transition="in" filter="fade">
                                      <p:cBhvr>
                                        <p:cTn id="52" dur="500"/>
                                        <p:tgtEl>
                                          <p:spTgt spid="60"/>
                                        </p:tgtEl>
                                      </p:cBhvr>
                                    </p:animEffect>
                                  </p:childTnLst>
                                </p:cTn>
                              </p:par>
                            </p:childTnLst>
                          </p:cTn>
                        </p:par>
                        <p:par>
                          <p:cTn id="53" fill="hold">
                            <p:stCondLst>
                              <p:cond delay="7250"/>
                            </p:stCondLst>
                            <p:childTnLst>
                              <p:par>
                                <p:cTn id="54" presetID="10" presetClass="entr" presetSubtype="0" fill="hold" grpId="0" nodeType="afterEffect">
                                  <p:stCondLst>
                                    <p:cond delay="0"/>
                                  </p:stCondLst>
                                  <p:childTnLst>
                                    <p:set>
                                      <p:cBhvr>
                                        <p:cTn id="55" dur="1" fill="hold">
                                          <p:stCondLst>
                                            <p:cond delay="0"/>
                                          </p:stCondLst>
                                        </p:cTn>
                                        <p:tgtEl>
                                          <p:spTgt spid="61"/>
                                        </p:tgtEl>
                                        <p:attrNameLst>
                                          <p:attrName>style.visibility</p:attrName>
                                        </p:attrNameLst>
                                      </p:cBhvr>
                                      <p:to>
                                        <p:strVal val="visible"/>
                                      </p:to>
                                    </p:set>
                                    <p:animEffect transition="in" filter="fade">
                                      <p:cBhvr>
                                        <p:cTn id="56" dur="500"/>
                                        <p:tgtEl>
                                          <p:spTgt spid="61"/>
                                        </p:tgtEl>
                                      </p:cBhvr>
                                    </p:animEffect>
                                  </p:childTnLst>
                                </p:cTn>
                              </p:par>
                            </p:childTnLst>
                          </p:cTn>
                        </p:par>
                        <p:par>
                          <p:cTn id="57" fill="hold">
                            <p:stCondLst>
                              <p:cond delay="7750"/>
                            </p:stCondLst>
                            <p:childTnLst>
                              <p:par>
                                <p:cTn id="58" presetID="10" presetClass="entr" presetSubtype="0" fill="hold" grpId="0" nodeType="afterEffect">
                                  <p:stCondLst>
                                    <p:cond delay="0"/>
                                  </p:stCondLst>
                                  <p:childTnLst>
                                    <p:set>
                                      <p:cBhvr>
                                        <p:cTn id="59" dur="1" fill="hold">
                                          <p:stCondLst>
                                            <p:cond delay="0"/>
                                          </p:stCondLst>
                                        </p:cTn>
                                        <p:tgtEl>
                                          <p:spTgt spid="62"/>
                                        </p:tgtEl>
                                        <p:attrNameLst>
                                          <p:attrName>style.visibility</p:attrName>
                                        </p:attrNameLst>
                                      </p:cBhvr>
                                      <p:to>
                                        <p:strVal val="visible"/>
                                      </p:to>
                                    </p:set>
                                    <p:animEffect transition="in" filter="fade">
                                      <p:cBhvr>
                                        <p:cTn id="60" dur="500"/>
                                        <p:tgtEl>
                                          <p:spTgt spid="62"/>
                                        </p:tgtEl>
                                      </p:cBhvr>
                                    </p:animEffect>
                                  </p:childTnLst>
                                </p:cTn>
                              </p:par>
                            </p:childTnLst>
                          </p:cTn>
                        </p:par>
                        <p:par>
                          <p:cTn id="61" fill="hold">
                            <p:stCondLst>
                              <p:cond delay="8250"/>
                            </p:stCondLst>
                            <p:childTnLst>
                              <p:par>
                                <p:cTn id="62" presetID="10" presetClass="entr" presetSubtype="0" fill="hold" grpId="0" nodeType="afterEffect">
                                  <p:stCondLst>
                                    <p:cond delay="0"/>
                                  </p:stCondLst>
                                  <p:childTnLst>
                                    <p:set>
                                      <p:cBhvr>
                                        <p:cTn id="63" dur="1" fill="hold">
                                          <p:stCondLst>
                                            <p:cond delay="0"/>
                                          </p:stCondLst>
                                        </p:cTn>
                                        <p:tgtEl>
                                          <p:spTgt spid="63"/>
                                        </p:tgtEl>
                                        <p:attrNameLst>
                                          <p:attrName>style.visibility</p:attrName>
                                        </p:attrNameLst>
                                      </p:cBhvr>
                                      <p:to>
                                        <p:strVal val="visible"/>
                                      </p:to>
                                    </p:set>
                                    <p:animEffect transition="in" filter="fade">
                                      <p:cBhvr>
                                        <p:cTn id="64"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8" grpId="0"/>
      <p:bldP spid="36" grpId="0" animBg="1"/>
      <p:bldP spid="58" grpId="0"/>
      <p:bldP spid="59" grpId="0"/>
      <p:bldP spid="60" grpId="0"/>
      <p:bldP spid="61" grpId="0"/>
      <p:bldP spid="62" grpId="0"/>
      <p:bldP spid="63"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7" name="Rectangle 6"/>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75</a:t>
            </a:fld>
            <a:endParaRPr lang="en-US" sz="1200" dirty="0">
              <a:solidFill>
                <a:schemeClr val="bg1"/>
              </a:solidFill>
            </a:endParaRPr>
          </a:p>
        </p:txBody>
      </p:sp>
      <p:sp>
        <p:nvSpPr>
          <p:cNvPr id="8" name="TextBox 7"/>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sp>
        <p:nvSpPr>
          <p:cNvPr id="9" name="Rectangle 8"/>
          <p:cNvSpPr/>
          <p:nvPr/>
        </p:nvSpPr>
        <p:spPr>
          <a:xfrm>
            <a:off x="2595282" y="2232212"/>
            <a:ext cx="6750424" cy="2810436"/>
          </a:xfrm>
          <a:prstGeom prst="rect">
            <a:avLst/>
          </a:prstGeom>
          <a:solidFill>
            <a:schemeClr val="accent5">
              <a:alpha val="65000"/>
            </a:schemeClr>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3"/>
          <p:cNvSpPr>
            <a:spLocks/>
          </p:cNvSpPr>
          <p:nvPr/>
        </p:nvSpPr>
        <p:spPr bwMode="auto">
          <a:xfrm>
            <a:off x="3344114" y="2994773"/>
            <a:ext cx="5195888" cy="149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a:lnSpc>
                <a:spcPct val="70000"/>
              </a:lnSpc>
            </a:pPr>
            <a:r>
              <a:rPr lang="id-ID" sz="5600" smtClean="0">
                <a:solidFill>
                  <a:srgbClr val="FFFFFF"/>
                </a:solidFill>
                <a:latin typeface="Bebas Neue" charset="0"/>
                <a:ea typeface="ＭＳ Ｐゴシック" charset="0"/>
                <a:cs typeface="Bebas Neue" charset="0"/>
                <a:sym typeface="Bebas Neue" charset="0"/>
              </a:rPr>
              <a:t>Work with</a:t>
            </a:r>
            <a:endParaRPr lang="en-US" sz="5600" dirty="0">
              <a:solidFill>
                <a:srgbClr val="FFFFFF"/>
              </a:solidFill>
              <a:latin typeface="Bebas Neue" charset="0"/>
              <a:ea typeface="ＭＳ Ｐゴシック" charset="0"/>
              <a:cs typeface="Bebas Neue" charset="0"/>
              <a:sym typeface="Bebas Neue" charset="0"/>
            </a:endParaRPr>
          </a:p>
          <a:p>
            <a:pPr algn="ctr">
              <a:lnSpc>
                <a:spcPct val="70000"/>
              </a:lnSpc>
            </a:pPr>
            <a:r>
              <a:rPr lang="id-ID" sz="5600" smtClean="0">
                <a:solidFill>
                  <a:schemeClr val="bg1"/>
                </a:solidFill>
                <a:latin typeface="Bebas Neue" charset="0"/>
                <a:ea typeface="ＭＳ Ｐゴシック" charset="0"/>
                <a:cs typeface="Bebas Neue" charset="0"/>
                <a:sym typeface="Bebas Neue" charset="0"/>
              </a:rPr>
              <a:t>Real chart design</a:t>
            </a:r>
            <a:endParaRPr lang="en-US" sz="5600" dirty="0">
              <a:solidFill>
                <a:schemeClr val="bg1"/>
              </a:solidFill>
              <a:latin typeface="Bebas Neue" charset="0"/>
              <a:ea typeface="ＭＳ Ｐゴシック" charset="0"/>
              <a:cs typeface="Bebas Neue" charset="0"/>
              <a:sym typeface="Bebas Neue" charset="0"/>
            </a:endParaRPr>
          </a:p>
        </p:txBody>
      </p:sp>
      <p:grpSp>
        <p:nvGrpSpPr>
          <p:cNvPr id="11" name="Group 10"/>
          <p:cNvGrpSpPr/>
          <p:nvPr/>
        </p:nvGrpSpPr>
        <p:grpSpPr>
          <a:xfrm>
            <a:off x="3938561" y="2914243"/>
            <a:ext cx="4125191" cy="1499755"/>
            <a:chOff x="2580409" y="1986395"/>
            <a:chExt cx="4125191" cy="1499755"/>
          </a:xfrm>
        </p:grpSpPr>
        <p:cxnSp>
          <p:nvCxnSpPr>
            <p:cNvPr id="12" name="Straight Connector 11"/>
            <p:cNvCxnSpPr/>
            <p:nvPr/>
          </p:nvCxnSpPr>
          <p:spPr>
            <a:xfrm>
              <a:off x="2580409" y="3486150"/>
              <a:ext cx="41148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2590800" y="1986395"/>
              <a:ext cx="41148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7182292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250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1+#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0-#ppt_w/2"/>
                                          </p:val>
                                        </p:tav>
                                        <p:tav tm="100000">
                                          <p:val>
                                            <p:strVal val="#ppt_x"/>
                                          </p:val>
                                        </p:tav>
                                      </p:tavLst>
                                    </p:anim>
                                    <p:anim calcmode="lin" valueType="num">
                                      <p:cBhvr additive="base">
                                        <p:cTn id="12" dur="500" fill="hold"/>
                                        <p:tgtEl>
                                          <p:spTgt spid="8"/>
                                        </p:tgtEl>
                                        <p:attrNameLst>
                                          <p:attrName>ppt_y</p:attrName>
                                        </p:attrNameLst>
                                      </p:cBhvr>
                                      <p:tavLst>
                                        <p:tav tm="0">
                                          <p:val>
                                            <p:strVal val="#ppt_y"/>
                                          </p:val>
                                        </p:tav>
                                        <p:tav tm="100000">
                                          <p:val>
                                            <p:strVal val="#ppt_y"/>
                                          </p:val>
                                        </p:tav>
                                      </p:tavLst>
                                    </p:anim>
                                  </p:childTnLst>
                                </p:cTn>
                              </p:par>
                              <p:par>
                                <p:cTn id="13" presetID="12" presetClass="entr" presetSubtype="1"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slide(fromTop)">
                                      <p:cBhvr>
                                        <p:cTn id="15" dur="500"/>
                                        <p:tgtEl>
                                          <p:spTgt spid="10"/>
                                        </p:tgtEl>
                                      </p:cBhvr>
                                    </p:animEffect>
                                  </p:childTnLst>
                                </p:cTn>
                              </p:par>
                              <p:par>
                                <p:cTn id="16" presetID="29" presetClass="entr" presetSubtype="0" fill="hold" nodeType="withEffect">
                                  <p:stCondLst>
                                    <p:cond delay="700"/>
                                  </p:stCondLst>
                                  <p:childTnLst>
                                    <p:set>
                                      <p:cBhvr>
                                        <p:cTn id="17" dur="1" fill="hold">
                                          <p:stCondLst>
                                            <p:cond delay="0"/>
                                          </p:stCondLst>
                                        </p:cTn>
                                        <p:tgtEl>
                                          <p:spTgt spid="11"/>
                                        </p:tgtEl>
                                        <p:attrNameLst>
                                          <p:attrName>style.visibility</p:attrName>
                                        </p:attrNameLst>
                                      </p:cBhvr>
                                      <p:to>
                                        <p:strVal val="visible"/>
                                      </p:to>
                                    </p:set>
                                    <p:anim calcmode="lin" valueType="num">
                                      <p:cBhvr>
                                        <p:cTn id="18" dur="1000" fill="hold"/>
                                        <p:tgtEl>
                                          <p:spTgt spid="11"/>
                                        </p:tgtEl>
                                        <p:attrNameLst>
                                          <p:attrName>ppt_x</p:attrName>
                                        </p:attrNameLst>
                                      </p:cBhvr>
                                      <p:tavLst>
                                        <p:tav tm="0">
                                          <p:val>
                                            <p:strVal val="#ppt_x-.2"/>
                                          </p:val>
                                        </p:tav>
                                        <p:tav tm="100000">
                                          <p:val>
                                            <p:strVal val="#ppt_x"/>
                                          </p:val>
                                        </p:tav>
                                      </p:tavLst>
                                    </p:anim>
                                    <p:anim calcmode="lin" valueType="num">
                                      <p:cBhvr>
                                        <p:cTn id="19" dur="1000" fill="hold"/>
                                        <p:tgtEl>
                                          <p:spTgt spid="11"/>
                                        </p:tgtEl>
                                        <p:attrNameLst>
                                          <p:attrName>ppt_y</p:attrName>
                                        </p:attrNameLst>
                                      </p:cBhvr>
                                      <p:tavLst>
                                        <p:tav tm="0">
                                          <p:val>
                                            <p:strVal val="#ppt_y"/>
                                          </p:val>
                                        </p:tav>
                                        <p:tav tm="100000">
                                          <p:val>
                                            <p:strVal val="#ppt_y"/>
                                          </p:val>
                                        </p:tav>
                                      </p:tavLst>
                                    </p:anim>
                                    <p:animEffect transition="in" filter="wipe(right)" prLst="gradientSize: 0.1">
                                      <p:cBhvr>
                                        <p:cTn id="20"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 grpId="0"/>
      <p:bldP spid="10"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76</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Cone Chart</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sp>
        <p:nvSpPr>
          <p:cNvPr id="8" name="TextBox 7"/>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graphicFrame>
        <p:nvGraphicFramePr>
          <p:cNvPr id="9" name="Chart 8"/>
          <p:cNvGraphicFramePr/>
          <p:nvPr>
            <p:extLst>
              <p:ext uri="{D42A27DB-BD31-4B8C-83A1-F6EECF244321}">
                <p14:modId xmlns:p14="http://schemas.microsoft.com/office/powerpoint/2010/main" val="3997637091"/>
              </p:ext>
            </p:extLst>
          </p:nvPr>
        </p:nvGraphicFramePr>
        <p:xfrm>
          <a:off x="1026459" y="1734100"/>
          <a:ext cx="10363200" cy="3019723"/>
        </p:xfrm>
        <a:graphic>
          <a:graphicData uri="http://schemas.openxmlformats.org/drawingml/2006/chart">
            <c:chart xmlns:c="http://schemas.openxmlformats.org/drawingml/2006/chart" xmlns:r="http://schemas.openxmlformats.org/officeDocument/2006/relationships" r:id="rId2"/>
          </a:graphicData>
        </a:graphic>
      </p:graphicFrame>
      <p:grpSp>
        <p:nvGrpSpPr>
          <p:cNvPr id="10" name="Group 9"/>
          <p:cNvGrpSpPr/>
          <p:nvPr/>
        </p:nvGrpSpPr>
        <p:grpSpPr>
          <a:xfrm>
            <a:off x="2026843" y="5135480"/>
            <a:ext cx="2503702" cy="992982"/>
            <a:chOff x="6586039" y="1581150"/>
            <a:chExt cx="1773219" cy="548602"/>
          </a:xfrm>
        </p:grpSpPr>
        <p:sp>
          <p:nvSpPr>
            <p:cNvPr id="11" name="Content Placeholder 2"/>
            <p:cNvSpPr txBox="1">
              <a:spLocks/>
            </p:cNvSpPr>
            <p:nvPr/>
          </p:nvSpPr>
          <p:spPr>
            <a:xfrm>
              <a:off x="6586039" y="1581150"/>
              <a:ext cx="1773219" cy="31227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2800" b="1" dirty="0" smtClean="0">
                  <a:solidFill>
                    <a:schemeClr val="accent1"/>
                  </a:solidFill>
                </a:rPr>
                <a:t>1</a:t>
              </a:r>
              <a:r>
                <a:rPr lang="en-US" sz="2800" b="1" dirty="0" smtClean="0">
                  <a:solidFill>
                    <a:schemeClr val="accent1"/>
                  </a:solidFill>
                </a:rPr>
                <a:t>2%</a:t>
              </a:r>
              <a:r>
                <a:rPr lang="en-US" sz="1800" b="1" dirty="0" smtClean="0">
                  <a:solidFill>
                    <a:schemeClr val="accent5"/>
                  </a:solidFill>
                </a:rPr>
                <a:t> </a:t>
              </a:r>
              <a:r>
                <a:rPr lang="id-ID" sz="1600" b="1" dirty="0" smtClean="0">
                  <a:solidFill>
                    <a:schemeClr val="bg1">
                      <a:lumMod val="50000"/>
                    </a:schemeClr>
                  </a:solidFill>
                </a:rPr>
                <a:t>Registration</a:t>
              </a:r>
              <a:endParaRPr lang="en-US" sz="1600" b="1" dirty="0" smtClean="0">
                <a:solidFill>
                  <a:schemeClr val="bg1">
                    <a:lumMod val="50000"/>
                  </a:schemeClr>
                </a:solidFill>
              </a:endParaRPr>
            </a:p>
          </p:txBody>
        </p:sp>
        <p:sp>
          <p:nvSpPr>
            <p:cNvPr id="12" name="Content Placeholder 2"/>
            <p:cNvSpPr txBox="1">
              <a:spLocks/>
            </p:cNvSpPr>
            <p:nvPr/>
          </p:nvSpPr>
          <p:spPr>
            <a:xfrm>
              <a:off x="6596992" y="1817478"/>
              <a:ext cx="1762266" cy="31227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100" dirty="0">
                  <a:solidFill>
                    <a:schemeClr val="bg1">
                      <a:lumMod val="50000"/>
                    </a:schemeClr>
                  </a:solidFill>
                </a:rPr>
                <a:t>Lorem ipsum dolor sit amet, consectetur adipiscing elit</a:t>
              </a:r>
              <a:r>
                <a:rPr lang="en-US" sz="700" dirty="0">
                  <a:solidFill>
                    <a:schemeClr val="bg1">
                      <a:lumMod val="50000"/>
                    </a:schemeClr>
                  </a:solidFill>
                </a:rPr>
                <a:t>. </a:t>
              </a:r>
            </a:p>
          </p:txBody>
        </p:sp>
      </p:grpSp>
      <p:grpSp>
        <p:nvGrpSpPr>
          <p:cNvPr id="13" name="Group 12"/>
          <p:cNvGrpSpPr/>
          <p:nvPr/>
        </p:nvGrpSpPr>
        <p:grpSpPr>
          <a:xfrm>
            <a:off x="4745272" y="5131634"/>
            <a:ext cx="2503702" cy="992982"/>
            <a:chOff x="6586039" y="1581150"/>
            <a:chExt cx="1773219" cy="548602"/>
          </a:xfrm>
        </p:grpSpPr>
        <p:sp>
          <p:nvSpPr>
            <p:cNvPr id="14" name="Content Placeholder 2"/>
            <p:cNvSpPr txBox="1">
              <a:spLocks/>
            </p:cNvSpPr>
            <p:nvPr/>
          </p:nvSpPr>
          <p:spPr>
            <a:xfrm>
              <a:off x="6586039" y="1581150"/>
              <a:ext cx="1773219" cy="31227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2800" b="1" dirty="0" smtClean="0">
                  <a:solidFill>
                    <a:schemeClr val="accent4"/>
                  </a:solidFill>
                </a:rPr>
                <a:t>35</a:t>
              </a:r>
              <a:r>
                <a:rPr lang="en-US" sz="2800" b="1" dirty="0" smtClean="0">
                  <a:solidFill>
                    <a:schemeClr val="accent4"/>
                  </a:solidFill>
                </a:rPr>
                <a:t>%</a:t>
              </a:r>
              <a:r>
                <a:rPr lang="en-US" sz="1800" b="1" dirty="0" smtClean="0">
                  <a:solidFill>
                    <a:schemeClr val="accent5"/>
                  </a:solidFill>
                </a:rPr>
                <a:t> </a:t>
              </a:r>
              <a:r>
                <a:rPr lang="id-ID" sz="1600" b="1" dirty="0" smtClean="0">
                  <a:solidFill>
                    <a:schemeClr val="bg1">
                      <a:lumMod val="50000"/>
                    </a:schemeClr>
                  </a:solidFill>
                </a:rPr>
                <a:t>Commitment</a:t>
              </a:r>
              <a:endParaRPr lang="en-US" sz="1600" b="1" dirty="0" smtClean="0">
                <a:solidFill>
                  <a:schemeClr val="bg1">
                    <a:lumMod val="50000"/>
                  </a:schemeClr>
                </a:solidFill>
              </a:endParaRPr>
            </a:p>
          </p:txBody>
        </p:sp>
        <p:sp>
          <p:nvSpPr>
            <p:cNvPr id="15" name="Content Placeholder 2"/>
            <p:cNvSpPr txBox="1">
              <a:spLocks/>
            </p:cNvSpPr>
            <p:nvPr/>
          </p:nvSpPr>
          <p:spPr>
            <a:xfrm>
              <a:off x="6596992" y="1817478"/>
              <a:ext cx="1762266" cy="31227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100" dirty="0">
                  <a:solidFill>
                    <a:schemeClr val="bg1">
                      <a:lumMod val="50000"/>
                    </a:schemeClr>
                  </a:solidFill>
                </a:rPr>
                <a:t>Lorem ipsum dolor sit amet, consectetur adipiscing elit</a:t>
              </a:r>
              <a:r>
                <a:rPr lang="en-US" sz="700" dirty="0">
                  <a:solidFill>
                    <a:schemeClr val="bg1">
                      <a:lumMod val="50000"/>
                    </a:schemeClr>
                  </a:solidFill>
                </a:rPr>
                <a:t>. </a:t>
              </a:r>
            </a:p>
          </p:txBody>
        </p:sp>
      </p:grpSp>
      <p:grpSp>
        <p:nvGrpSpPr>
          <p:cNvPr id="16" name="Group 15"/>
          <p:cNvGrpSpPr/>
          <p:nvPr/>
        </p:nvGrpSpPr>
        <p:grpSpPr>
          <a:xfrm>
            <a:off x="7446627" y="5131634"/>
            <a:ext cx="2503704" cy="992982"/>
            <a:chOff x="6586038" y="1581150"/>
            <a:chExt cx="1773220" cy="548602"/>
          </a:xfrm>
        </p:grpSpPr>
        <p:sp>
          <p:nvSpPr>
            <p:cNvPr id="17" name="Content Placeholder 2"/>
            <p:cNvSpPr txBox="1">
              <a:spLocks/>
            </p:cNvSpPr>
            <p:nvPr/>
          </p:nvSpPr>
          <p:spPr>
            <a:xfrm>
              <a:off x="6586038" y="1581150"/>
              <a:ext cx="1773219" cy="31227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2800" b="1" dirty="0" smtClean="0">
                  <a:solidFill>
                    <a:schemeClr val="accent2"/>
                  </a:solidFill>
                </a:rPr>
                <a:t>85</a:t>
              </a:r>
              <a:r>
                <a:rPr lang="en-US" sz="2800" b="1" dirty="0" smtClean="0">
                  <a:solidFill>
                    <a:schemeClr val="accent2"/>
                  </a:solidFill>
                </a:rPr>
                <a:t>%</a:t>
              </a:r>
              <a:r>
                <a:rPr lang="en-US" sz="1800" b="1" dirty="0" smtClean="0">
                  <a:solidFill>
                    <a:schemeClr val="accent2"/>
                  </a:solidFill>
                </a:rPr>
                <a:t> </a:t>
              </a:r>
              <a:r>
                <a:rPr lang="id-ID" sz="1600" b="1" dirty="0" smtClean="0">
                  <a:solidFill>
                    <a:schemeClr val="bg1">
                      <a:lumMod val="50000"/>
                    </a:schemeClr>
                  </a:solidFill>
                </a:rPr>
                <a:t>Download</a:t>
              </a:r>
              <a:endParaRPr lang="en-US" sz="1600" b="1" dirty="0" smtClean="0">
                <a:solidFill>
                  <a:schemeClr val="bg1">
                    <a:lumMod val="50000"/>
                  </a:schemeClr>
                </a:solidFill>
              </a:endParaRPr>
            </a:p>
          </p:txBody>
        </p:sp>
        <p:sp>
          <p:nvSpPr>
            <p:cNvPr id="18" name="Content Placeholder 2"/>
            <p:cNvSpPr txBox="1">
              <a:spLocks/>
            </p:cNvSpPr>
            <p:nvPr/>
          </p:nvSpPr>
          <p:spPr>
            <a:xfrm>
              <a:off x="6596992" y="1817478"/>
              <a:ext cx="1762266" cy="31227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100" dirty="0">
                  <a:solidFill>
                    <a:schemeClr val="bg1">
                      <a:lumMod val="50000"/>
                    </a:schemeClr>
                  </a:solidFill>
                </a:rPr>
                <a:t>Lorem ipsum dolor sit amet, consectetur adipiscing elit</a:t>
              </a:r>
              <a:r>
                <a:rPr lang="en-US" sz="700" dirty="0">
                  <a:solidFill>
                    <a:schemeClr val="bg1">
                      <a:lumMod val="50000"/>
                    </a:schemeClr>
                  </a:solidFill>
                </a:rPr>
                <a:t>. </a:t>
              </a:r>
            </a:p>
          </p:txBody>
        </p:sp>
      </p:grpSp>
    </p:spTree>
    <p:extLst>
      <p:ext uri="{BB962C8B-B14F-4D97-AF65-F5344CB8AC3E}">
        <p14:creationId xmlns:p14="http://schemas.microsoft.com/office/powerpoint/2010/main" val="11250931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200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0-#ppt_w/2"/>
                                          </p:val>
                                        </p:tav>
                                        <p:tav tm="100000">
                                          <p:val>
                                            <p:strVal val="#ppt_x"/>
                                          </p:val>
                                        </p:tav>
                                      </p:tavLst>
                                    </p:anim>
                                    <p:anim calcmode="lin" valueType="num">
                                      <p:cBhvr additive="base">
                                        <p:cTn id="18" dur="500" fill="hold"/>
                                        <p:tgtEl>
                                          <p:spTgt spid="8"/>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10" presetClass="entr" presetSubtype="0" fill="hold" nodeType="after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fade">
                                      <p:cBhvr>
                                        <p:cTn id="22" dur="500"/>
                                        <p:tgtEl>
                                          <p:spTgt spid="10"/>
                                        </p:tgtEl>
                                      </p:cBhvr>
                                    </p:animEffect>
                                  </p:childTnLst>
                                </p:cTn>
                              </p:par>
                            </p:childTnLst>
                          </p:cTn>
                        </p:par>
                        <p:par>
                          <p:cTn id="23" fill="hold">
                            <p:stCondLst>
                              <p:cond delay="3500"/>
                            </p:stCondLst>
                            <p:childTnLst>
                              <p:par>
                                <p:cTn id="24" presetID="10" presetClass="entr" presetSubtype="0" fill="hold" nodeType="afterEffect">
                                  <p:stCondLst>
                                    <p:cond delay="0"/>
                                  </p:stCondLst>
                                  <p:childTnLst>
                                    <p:set>
                                      <p:cBhvr>
                                        <p:cTn id="25" dur="1" fill="hold">
                                          <p:stCondLst>
                                            <p:cond delay="0"/>
                                          </p:stCondLst>
                                        </p:cTn>
                                        <p:tgtEl>
                                          <p:spTgt spid="13"/>
                                        </p:tgtEl>
                                        <p:attrNameLst>
                                          <p:attrName>style.visibility</p:attrName>
                                        </p:attrNameLst>
                                      </p:cBhvr>
                                      <p:to>
                                        <p:strVal val="visible"/>
                                      </p:to>
                                    </p:set>
                                    <p:animEffect transition="in" filter="fade">
                                      <p:cBhvr>
                                        <p:cTn id="26" dur="500"/>
                                        <p:tgtEl>
                                          <p:spTgt spid="13"/>
                                        </p:tgtEl>
                                      </p:cBhvr>
                                    </p:animEffect>
                                  </p:childTnLst>
                                </p:cTn>
                              </p:par>
                            </p:childTnLst>
                          </p:cTn>
                        </p:par>
                        <p:par>
                          <p:cTn id="27" fill="hold">
                            <p:stCondLst>
                              <p:cond delay="4000"/>
                            </p:stCondLst>
                            <p:childTnLst>
                              <p:par>
                                <p:cTn id="28" presetID="10" presetClass="entr" presetSubtype="0" fill="hold" nodeType="after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fade">
                                      <p:cBhvr>
                                        <p:cTn id="30"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8"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77</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Bar Chart</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sp>
        <p:nvSpPr>
          <p:cNvPr id="8" name="TextBox 7"/>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graphicFrame>
        <p:nvGraphicFramePr>
          <p:cNvPr id="9" name="Chart 8"/>
          <p:cNvGraphicFramePr/>
          <p:nvPr>
            <p:extLst>
              <p:ext uri="{D42A27DB-BD31-4B8C-83A1-F6EECF244321}">
                <p14:modId xmlns:p14="http://schemas.microsoft.com/office/powerpoint/2010/main" val="2464451517"/>
              </p:ext>
            </p:extLst>
          </p:nvPr>
        </p:nvGraphicFramePr>
        <p:xfrm>
          <a:off x="966990" y="1342311"/>
          <a:ext cx="10276268" cy="3494842"/>
        </p:xfrm>
        <a:graphic>
          <a:graphicData uri="http://schemas.openxmlformats.org/drawingml/2006/chart">
            <c:chart xmlns:c="http://schemas.openxmlformats.org/drawingml/2006/chart" xmlns:r="http://schemas.openxmlformats.org/officeDocument/2006/relationships" r:id="rId2"/>
          </a:graphicData>
        </a:graphic>
      </p:graphicFrame>
      <p:grpSp>
        <p:nvGrpSpPr>
          <p:cNvPr id="2" name="Group 1"/>
          <p:cNvGrpSpPr/>
          <p:nvPr/>
        </p:nvGrpSpPr>
        <p:grpSpPr>
          <a:xfrm>
            <a:off x="942382" y="4974650"/>
            <a:ext cx="2429382" cy="488620"/>
            <a:chOff x="1292004" y="4947756"/>
            <a:chExt cx="2429382" cy="488620"/>
          </a:xfrm>
        </p:grpSpPr>
        <p:sp>
          <p:nvSpPr>
            <p:cNvPr id="11" name="Rectangle 10"/>
            <p:cNvSpPr/>
            <p:nvPr/>
          </p:nvSpPr>
          <p:spPr>
            <a:xfrm>
              <a:off x="1292004" y="4974711"/>
              <a:ext cx="514885" cy="461665"/>
            </a:xfrm>
            <a:prstGeom prst="rect">
              <a:avLst/>
            </a:prstGeom>
          </p:spPr>
          <p:txBody>
            <a:bodyPr wrap="none">
              <a:spAutoFit/>
            </a:bodyPr>
            <a:lstStyle/>
            <a:p>
              <a:r>
                <a:rPr lang="en-US" sz="2400" dirty="0" smtClean="0">
                  <a:solidFill>
                    <a:schemeClr val="accent4"/>
                  </a:solidFill>
                  <a:latin typeface="FontAwesome" pitchFamily="2" charset="0"/>
                </a:rPr>
                <a:t></a:t>
              </a:r>
              <a:endParaRPr lang="en-US" sz="2400" dirty="0">
                <a:solidFill>
                  <a:schemeClr val="accent4"/>
                </a:solidFill>
                <a:latin typeface="FontAwesome" pitchFamily="2" charset="0"/>
              </a:endParaRPr>
            </a:p>
          </p:txBody>
        </p:sp>
        <p:sp>
          <p:nvSpPr>
            <p:cNvPr id="12" name="Content Placeholder 2"/>
            <p:cNvSpPr txBox="1">
              <a:spLocks/>
            </p:cNvSpPr>
            <p:nvPr/>
          </p:nvSpPr>
          <p:spPr>
            <a:xfrm>
              <a:off x="1869141" y="4947756"/>
              <a:ext cx="1852245" cy="44799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t>Photographic </a:t>
              </a:r>
              <a:r>
                <a:rPr lang="en-US" b="1" dirty="0" smtClean="0"/>
                <a:t/>
              </a:r>
              <a:br>
                <a:rPr lang="en-US" b="1" dirty="0" smtClean="0"/>
              </a:br>
              <a:r>
                <a:rPr lang="en-US" sz="1100" i="1" dirty="0" err="1" smtClean="0"/>
                <a:t>Lorem</a:t>
              </a:r>
              <a:r>
                <a:rPr lang="en-US" sz="1100" i="1" dirty="0" smtClean="0"/>
                <a:t> ipsum dolor sit </a:t>
              </a:r>
              <a:r>
                <a:rPr lang="en-US" sz="1100" i="1" dirty="0" err="1" smtClean="0"/>
                <a:t>amet</a:t>
              </a:r>
              <a:r>
                <a:rPr lang="id-ID" sz="1100" i="1" dirty="0" smtClean="0"/>
                <a:t>.</a:t>
              </a:r>
              <a:endParaRPr lang="en-US" sz="1100" i="1" dirty="0"/>
            </a:p>
          </p:txBody>
        </p:sp>
      </p:grpSp>
      <p:grpSp>
        <p:nvGrpSpPr>
          <p:cNvPr id="5" name="Group 4"/>
          <p:cNvGrpSpPr/>
          <p:nvPr/>
        </p:nvGrpSpPr>
        <p:grpSpPr>
          <a:xfrm>
            <a:off x="3736760" y="4926212"/>
            <a:ext cx="2324421" cy="496432"/>
            <a:chOff x="4086382" y="4899318"/>
            <a:chExt cx="2324421" cy="496432"/>
          </a:xfrm>
        </p:grpSpPr>
        <p:sp>
          <p:nvSpPr>
            <p:cNvPr id="13" name="Rectangle 12"/>
            <p:cNvSpPr/>
            <p:nvPr/>
          </p:nvSpPr>
          <p:spPr>
            <a:xfrm>
              <a:off x="4086382" y="4934085"/>
              <a:ext cx="492443" cy="461665"/>
            </a:xfrm>
            <a:prstGeom prst="rect">
              <a:avLst/>
            </a:prstGeom>
          </p:spPr>
          <p:txBody>
            <a:bodyPr wrap="none">
              <a:spAutoFit/>
            </a:bodyPr>
            <a:lstStyle/>
            <a:p>
              <a:r>
                <a:rPr lang="en-US" sz="2400" dirty="0" smtClean="0">
                  <a:solidFill>
                    <a:schemeClr val="accent1"/>
                  </a:solidFill>
                  <a:latin typeface="FontAwesome" pitchFamily="2" charset="0"/>
                </a:rPr>
                <a:t></a:t>
              </a:r>
              <a:endParaRPr lang="en-US" sz="2400" dirty="0">
                <a:solidFill>
                  <a:schemeClr val="accent1"/>
                </a:solidFill>
                <a:latin typeface="FontAwesome" pitchFamily="2" charset="0"/>
              </a:endParaRPr>
            </a:p>
          </p:txBody>
        </p:sp>
        <p:sp>
          <p:nvSpPr>
            <p:cNvPr id="14" name="Content Placeholder 2"/>
            <p:cNvSpPr txBox="1">
              <a:spLocks/>
            </p:cNvSpPr>
            <p:nvPr/>
          </p:nvSpPr>
          <p:spPr>
            <a:xfrm>
              <a:off x="4558558" y="4899318"/>
              <a:ext cx="1852245" cy="44799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t>Cicle Process</a:t>
              </a:r>
              <a:r>
                <a:rPr lang="en-US" b="1" dirty="0" smtClean="0"/>
                <a:t/>
              </a:r>
              <a:br>
                <a:rPr lang="en-US" b="1" dirty="0" smtClean="0"/>
              </a:br>
              <a:r>
                <a:rPr lang="en-US" sz="1100" i="1" dirty="0" err="1" smtClean="0"/>
                <a:t>Lorem</a:t>
              </a:r>
              <a:r>
                <a:rPr lang="en-US" sz="1100" i="1" dirty="0" smtClean="0"/>
                <a:t> ipsum dolor sit </a:t>
              </a:r>
              <a:r>
                <a:rPr lang="en-US" sz="1100" i="1" dirty="0" err="1" smtClean="0"/>
                <a:t>amet</a:t>
              </a:r>
              <a:r>
                <a:rPr lang="id-ID" sz="1100" i="1" dirty="0" smtClean="0"/>
                <a:t>.</a:t>
              </a:r>
              <a:endParaRPr lang="en-US" sz="1100" i="1" dirty="0"/>
            </a:p>
          </p:txBody>
        </p:sp>
      </p:grpSp>
      <p:grpSp>
        <p:nvGrpSpPr>
          <p:cNvPr id="17" name="Group 16"/>
          <p:cNvGrpSpPr/>
          <p:nvPr/>
        </p:nvGrpSpPr>
        <p:grpSpPr>
          <a:xfrm>
            <a:off x="6389151" y="4895070"/>
            <a:ext cx="2300670" cy="479136"/>
            <a:chOff x="5891609" y="2539279"/>
            <a:chExt cx="2300670" cy="479136"/>
          </a:xfrm>
        </p:grpSpPr>
        <p:sp>
          <p:nvSpPr>
            <p:cNvPr id="15" name="Rectangle 14"/>
            <p:cNvSpPr/>
            <p:nvPr/>
          </p:nvSpPr>
          <p:spPr>
            <a:xfrm>
              <a:off x="5891609" y="2539279"/>
              <a:ext cx="426720" cy="461665"/>
            </a:xfrm>
            <a:prstGeom prst="rect">
              <a:avLst/>
            </a:prstGeom>
          </p:spPr>
          <p:txBody>
            <a:bodyPr wrap="none">
              <a:spAutoFit/>
            </a:bodyPr>
            <a:lstStyle/>
            <a:p>
              <a:r>
                <a:rPr lang="en-US" sz="2400" dirty="0" smtClean="0">
                  <a:solidFill>
                    <a:schemeClr val="accent2"/>
                  </a:solidFill>
                  <a:latin typeface="FontAwesome" pitchFamily="2" charset="0"/>
                </a:rPr>
                <a:t></a:t>
              </a:r>
              <a:endParaRPr lang="en-US" sz="2400" dirty="0">
                <a:solidFill>
                  <a:schemeClr val="accent2"/>
                </a:solidFill>
                <a:latin typeface="FontAwesome" pitchFamily="2" charset="0"/>
              </a:endParaRPr>
            </a:p>
          </p:txBody>
        </p:sp>
        <p:sp>
          <p:nvSpPr>
            <p:cNvPr id="16" name="Content Placeholder 2"/>
            <p:cNvSpPr txBox="1">
              <a:spLocks/>
            </p:cNvSpPr>
            <p:nvPr/>
          </p:nvSpPr>
          <p:spPr>
            <a:xfrm>
              <a:off x="6340034" y="2570421"/>
              <a:ext cx="1852245" cy="44799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t>Replacement Area</a:t>
              </a:r>
              <a:r>
                <a:rPr lang="en-US" b="1" dirty="0" smtClean="0"/>
                <a:t/>
              </a:r>
              <a:br>
                <a:rPr lang="en-US" b="1" dirty="0" smtClean="0"/>
              </a:br>
              <a:r>
                <a:rPr lang="en-US" sz="1100" i="1" dirty="0" err="1" smtClean="0"/>
                <a:t>Lorem</a:t>
              </a:r>
              <a:r>
                <a:rPr lang="en-US" sz="1100" i="1" dirty="0" smtClean="0"/>
                <a:t> ipsum dolor sit </a:t>
              </a:r>
              <a:r>
                <a:rPr lang="en-US" sz="1100" i="1" dirty="0" err="1" smtClean="0"/>
                <a:t>amet</a:t>
              </a:r>
              <a:r>
                <a:rPr lang="id-ID" sz="1100" i="1" dirty="0" smtClean="0"/>
                <a:t>.</a:t>
              </a:r>
              <a:endParaRPr lang="en-US" sz="1100" i="1" dirty="0"/>
            </a:p>
          </p:txBody>
        </p:sp>
      </p:grpSp>
      <p:grpSp>
        <p:nvGrpSpPr>
          <p:cNvPr id="20" name="Group 19"/>
          <p:cNvGrpSpPr/>
          <p:nvPr/>
        </p:nvGrpSpPr>
        <p:grpSpPr>
          <a:xfrm>
            <a:off x="9115148" y="4887191"/>
            <a:ext cx="2301407" cy="469544"/>
            <a:chOff x="7041576" y="3233380"/>
            <a:chExt cx="2301407" cy="469544"/>
          </a:xfrm>
        </p:grpSpPr>
        <p:sp>
          <p:nvSpPr>
            <p:cNvPr id="18" name="Rectangle 17"/>
            <p:cNvSpPr/>
            <p:nvPr/>
          </p:nvSpPr>
          <p:spPr>
            <a:xfrm>
              <a:off x="7041576" y="3241259"/>
              <a:ext cx="449162" cy="461665"/>
            </a:xfrm>
            <a:prstGeom prst="rect">
              <a:avLst/>
            </a:prstGeom>
          </p:spPr>
          <p:txBody>
            <a:bodyPr wrap="none">
              <a:spAutoFit/>
            </a:bodyPr>
            <a:lstStyle/>
            <a:p>
              <a:r>
                <a:rPr lang="en-US" sz="2400" dirty="0" smtClean="0">
                  <a:solidFill>
                    <a:schemeClr val="accent6"/>
                  </a:solidFill>
                  <a:latin typeface="FontAwesome" pitchFamily="2" charset="0"/>
                </a:rPr>
                <a:t></a:t>
              </a:r>
              <a:endParaRPr lang="en-US" sz="2400" dirty="0">
                <a:solidFill>
                  <a:schemeClr val="accent6"/>
                </a:solidFill>
                <a:latin typeface="FontAwesome" pitchFamily="2" charset="0"/>
              </a:endParaRPr>
            </a:p>
          </p:txBody>
        </p:sp>
        <p:sp>
          <p:nvSpPr>
            <p:cNvPr id="19" name="Content Placeholder 2"/>
            <p:cNvSpPr txBox="1">
              <a:spLocks/>
            </p:cNvSpPr>
            <p:nvPr/>
          </p:nvSpPr>
          <p:spPr>
            <a:xfrm>
              <a:off x="7490738" y="3233380"/>
              <a:ext cx="1852245" cy="44799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t>Globalization</a:t>
              </a:r>
              <a:r>
                <a:rPr lang="en-US" b="1" dirty="0" smtClean="0"/>
                <a:t/>
              </a:r>
              <a:br>
                <a:rPr lang="en-US" b="1" dirty="0" smtClean="0"/>
              </a:br>
              <a:r>
                <a:rPr lang="en-US" sz="1100" i="1" dirty="0" err="1" smtClean="0"/>
                <a:t>Lorem</a:t>
              </a:r>
              <a:r>
                <a:rPr lang="en-US" sz="1100" i="1" dirty="0" smtClean="0"/>
                <a:t> ipsum dolor sit </a:t>
              </a:r>
              <a:r>
                <a:rPr lang="en-US" sz="1100" i="1" dirty="0" err="1" smtClean="0"/>
                <a:t>amet</a:t>
              </a:r>
              <a:r>
                <a:rPr lang="id-ID" sz="1100" i="1" dirty="0" smtClean="0"/>
                <a:t>.</a:t>
              </a:r>
              <a:endParaRPr lang="en-US" sz="1100" i="1" dirty="0"/>
            </a:p>
          </p:txBody>
        </p:sp>
      </p:grpSp>
      <p:sp>
        <p:nvSpPr>
          <p:cNvPr id="21" name="Content Placeholder 2"/>
          <p:cNvSpPr txBox="1">
            <a:spLocks/>
          </p:cNvSpPr>
          <p:nvPr/>
        </p:nvSpPr>
        <p:spPr>
          <a:xfrm>
            <a:off x="1106650" y="5690835"/>
            <a:ext cx="9919269" cy="61052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100" dirty="0" smtClean="0"/>
              <a:t>Lorem ipsum dolor sit amet, </a:t>
            </a:r>
            <a:r>
              <a:rPr lang="en-US" sz="1100" b="1" dirty="0" smtClean="0"/>
              <a:t>consectetur adipiscing elit</a:t>
            </a:r>
            <a:r>
              <a:rPr lang="en-US" sz="1100" dirty="0" smtClean="0"/>
              <a:t>. Curabitur elementum posuere pretium. Quisque nibh dolor, dignissim ac dignissim ut, luctus ac urna. Aliquam aliquet non massa quis tincidunt. </a:t>
            </a:r>
            <a:r>
              <a:rPr lang="en-US" sz="1100" b="1" dirty="0" smtClean="0">
                <a:solidFill>
                  <a:schemeClr val="accent1"/>
                </a:solidFill>
              </a:rPr>
              <a:t>Mauris ullamcorper</a:t>
            </a:r>
            <a:r>
              <a:rPr lang="en-US" sz="1100" dirty="0" smtClean="0">
                <a:solidFill>
                  <a:schemeClr val="accent1"/>
                </a:solidFill>
              </a:rPr>
              <a:t> </a:t>
            </a:r>
            <a:r>
              <a:rPr lang="en-US" sz="1100" dirty="0" smtClean="0"/>
              <a:t>justo tristique dui posuere tincidunt. In nec lacus laoreet orci varius imperdiet sit amet in augue. </a:t>
            </a:r>
            <a:endParaRPr lang="en-US" sz="1100" dirty="0"/>
          </a:p>
        </p:txBody>
      </p:sp>
    </p:spTree>
    <p:extLst>
      <p:ext uri="{BB962C8B-B14F-4D97-AF65-F5344CB8AC3E}">
        <p14:creationId xmlns:p14="http://schemas.microsoft.com/office/powerpoint/2010/main" val="19360404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200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0-#ppt_w/2"/>
                                          </p:val>
                                        </p:tav>
                                        <p:tav tm="100000">
                                          <p:val>
                                            <p:strVal val="#ppt_x"/>
                                          </p:val>
                                        </p:tav>
                                      </p:tavLst>
                                    </p:anim>
                                    <p:anim calcmode="lin" valueType="num">
                                      <p:cBhvr additive="base">
                                        <p:cTn id="18" dur="500" fill="hold"/>
                                        <p:tgtEl>
                                          <p:spTgt spid="8"/>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2" presetClass="entr" presetSubtype="4" fill="hold" grpId="0" nodeType="afterEffect">
                                  <p:stCondLst>
                                    <p:cond delay="0"/>
                                  </p:stCondLst>
                                  <p:childTnLst>
                                    <p:set>
                                      <p:cBhvr>
                                        <p:cTn id="21" dur="1" fill="hold">
                                          <p:stCondLst>
                                            <p:cond delay="0"/>
                                          </p:stCondLst>
                                        </p:cTn>
                                        <p:tgtEl>
                                          <p:spTgt spid="9">
                                            <p:graphicEl>
                                              <a:chart seriesIdx="-3" categoryIdx="-3" bldStep="gridLegend"/>
                                            </p:graphicEl>
                                          </p:spTgt>
                                        </p:tgtEl>
                                        <p:attrNameLst>
                                          <p:attrName>style.visibility</p:attrName>
                                        </p:attrNameLst>
                                      </p:cBhvr>
                                      <p:to>
                                        <p:strVal val="visible"/>
                                      </p:to>
                                    </p:set>
                                    <p:animEffect transition="in" filter="wipe(down)">
                                      <p:cBhvr>
                                        <p:cTn id="22" dur="500"/>
                                        <p:tgtEl>
                                          <p:spTgt spid="9">
                                            <p:graphicEl>
                                              <a:chart seriesIdx="-3" categoryIdx="-3" bldStep="gridLegend"/>
                                            </p:graphicEl>
                                          </p:spTgt>
                                        </p:tgtEl>
                                      </p:cBhvr>
                                    </p:animEffect>
                                  </p:childTnLst>
                                </p:cTn>
                              </p:par>
                            </p:childTnLst>
                          </p:cTn>
                        </p:par>
                        <p:par>
                          <p:cTn id="23" fill="hold">
                            <p:stCondLst>
                              <p:cond delay="3500"/>
                            </p:stCondLst>
                            <p:childTnLst>
                              <p:par>
                                <p:cTn id="24" presetID="22" presetClass="entr" presetSubtype="4" fill="hold" grpId="0" nodeType="afterEffect">
                                  <p:stCondLst>
                                    <p:cond delay="0"/>
                                  </p:stCondLst>
                                  <p:childTnLst>
                                    <p:set>
                                      <p:cBhvr>
                                        <p:cTn id="25" dur="1" fill="hold">
                                          <p:stCondLst>
                                            <p:cond delay="0"/>
                                          </p:stCondLst>
                                        </p:cTn>
                                        <p:tgtEl>
                                          <p:spTgt spid="9">
                                            <p:graphicEl>
                                              <a:chart seriesIdx="-4" categoryIdx="0" bldStep="category"/>
                                            </p:graphicEl>
                                          </p:spTgt>
                                        </p:tgtEl>
                                        <p:attrNameLst>
                                          <p:attrName>style.visibility</p:attrName>
                                        </p:attrNameLst>
                                      </p:cBhvr>
                                      <p:to>
                                        <p:strVal val="visible"/>
                                      </p:to>
                                    </p:set>
                                    <p:animEffect transition="in" filter="wipe(down)">
                                      <p:cBhvr>
                                        <p:cTn id="26" dur="500"/>
                                        <p:tgtEl>
                                          <p:spTgt spid="9">
                                            <p:graphicEl>
                                              <a:chart seriesIdx="-4" categoryIdx="0" bldStep="category"/>
                                            </p:graphicEl>
                                          </p:spTgt>
                                        </p:tgtEl>
                                      </p:cBhvr>
                                    </p:animEffect>
                                  </p:childTnLst>
                                </p:cTn>
                              </p:par>
                            </p:childTnLst>
                          </p:cTn>
                        </p:par>
                        <p:par>
                          <p:cTn id="27" fill="hold">
                            <p:stCondLst>
                              <p:cond delay="4000"/>
                            </p:stCondLst>
                            <p:childTnLst>
                              <p:par>
                                <p:cTn id="28" presetID="22" presetClass="entr" presetSubtype="4" fill="hold" grpId="0" nodeType="afterEffect">
                                  <p:stCondLst>
                                    <p:cond delay="0"/>
                                  </p:stCondLst>
                                  <p:childTnLst>
                                    <p:set>
                                      <p:cBhvr>
                                        <p:cTn id="29" dur="1" fill="hold">
                                          <p:stCondLst>
                                            <p:cond delay="0"/>
                                          </p:stCondLst>
                                        </p:cTn>
                                        <p:tgtEl>
                                          <p:spTgt spid="9">
                                            <p:graphicEl>
                                              <a:chart seriesIdx="-4" categoryIdx="1" bldStep="category"/>
                                            </p:graphicEl>
                                          </p:spTgt>
                                        </p:tgtEl>
                                        <p:attrNameLst>
                                          <p:attrName>style.visibility</p:attrName>
                                        </p:attrNameLst>
                                      </p:cBhvr>
                                      <p:to>
                                        <p:strVal val="visible"/>
                                      </p:to>
                                    </p:set>
                                    <p:animEffect transition="in" filter="wipe(down)">
                                      <p:cBhvr>
                                        <p:cTn id="30" dur="500"/>
                                        <p:tgtEl>
                                          <p:spTgt spid="9">
                                            <p:graphicEl>
                                              <a:chart seriesIdx="-4" categoryIdx="1" bldStep="category"/>
                                            </p:graphicEl>
                                          </p:spTgt>
                                        </p:tgtEl>
                                      </p:cBhvr>
                                    </p:animEffect>
                                  </p:childTnLst>
                                </p:cTn>
                              </p:par>
                            </p:childTnLst>
                          </p:cTn>
                        </p:par>
                        <p:par>
                          <p:cTn id="31" fill="hold">
                            <p:stCondLst>
                              <p:cond delay="4500"/>
                            </p:stCondLst>
                            <p:childTnLst>
                              <p:par>
                                <p:cTn id="32" presetID="22" presetClass="entr" presetSubtype="4" fill="hold" grpId="0" nodeType="afterEffect">
                                  <p:stCondLst>
                                    <p:cond delay="0"/>
                                  </p:stCondLst>
                                  <p:childTnLst>
                                    <p:set>
                                      <p:cBhvr>
                                        <p:cTn id="33" dur="1" fill="hold">
                                          <p:stCondLst>
                                            <p:cond delay="0"/>
                                          </p:stCondLst>
                                        </p:cTn>
                                        <p:tgtEl>
                                          <p:spTgt spid="9">
                                            <p:graphicEl>
                                              <a:chart seriesIdx="-4" categoryIdx="2" bldStep="category"/>
                                            </p:graphicEl>
                                          </p:spTgt>
                                        </p:tgtEl>
                                        <p:attrNameLst>
                                          <p:attrName>style.visibility</p:attrName>
                                        </p:attrNameLst>
                                      </p:cBhvr>
                                      <p:to>
                                        <p:strVal val="visible"/>
                                      </p:to>
                                    </p:set>
                                    <p:animEffect transition="in" filter="wipe(down)">
                                      <p:cBhvr>
                                        <p:cTn id="34" dur="500"/>
                                        <p:tgtEl>
                                          <p:spTgt spid="9">
                                            <p:graphicEl>
                                              <a:chart seriesIdx="-4" categoryIdx="2" bldStep="category"/>
                                            </p:graphicEl>
                                          </p:spTgt>
                                        </p:tgtEl>
                                      </p:cBhvr>
                                    </p:animEffect>
                                  </p:childTnLst>
                                </p:cTn>
                              </p:par>
                            </p:childTnLst>
                          </p:cTn>
                        </p:par>
                        <p:par>
                          <p:cTn id="35" fill="hold">
                            <p:stCondLst>
                              <p:cond delay="5000"/>
                            </p:stCondLst>
                            <p:childTnLst>
                              <p:par>
                                <p:cTn id="36" presetID="22" presetClass="entr" presetSubtype="4" fill="hold" grpId="0" nodeType="afterEffect">
                                  <p:stCondLst>
                                    <p:cond delay="0"/>
                                  </p:stCondLst>
                                  <p:childTnLst>
                                    <p:set>
                                      <p:cBhvr>
                                        <p:cTn id="37" dur="1" fill="hold">
                                          <p:stCondLst>
                                            <p:cond delay="0"/>
                                          </p:stCondLst>
                                        </p:cTn>
                                        <p:tgtEl>
                                          <p:spTgt spid="9">
                                            <p:graphicEl>
                                              <a:chart seriesIdx="-4" categoryIdx="3" bldStep="category"/>
                                            </p:graphicEl>
                                          </p:spTgt>
                                        </p:tgtEl>
                                        <p:attrNameLst>
                                          <p:attrName>style.visibility</p:attrName>
                                        </p:attrNameLst>
                                      </p:cBhvr>
                                      <p:to>
                                        <p:strVal val="visible"/>
                                      </p:to>
                                    </p:set>
                                    <p:animEffect transition="in" filter="wipe(down)">
                                      <p:cBhvr>
                                        <p:cTn id="38" dur="500"/>
                                        <p:tgtEl>
                                          <p:spTgt spid="9">
                                            <p:graphicEl>
                                              <a:chart seriesIdx="-4" categoryIdx="3" bldStep="category"/>
                                            </p:graphicEl>
                                          </p:spTgt>
                                        </p:tgtEl>
                                      </p:cBhvr>
                                    </p:animEffect>
                                  </p:childTnLst>
                                </p:cTn>
                              </p:par>
                            </p:childTnLst>
                          </p:cTn>
                        </p:par>
                        <p:par>
                          <p:cTn id="39" fill="hold">
                            <p:stCondLst>
                              <p:cond delay="5500"/>
                            </p:stCondLst>
                            <p:childTnLst>
                              <p:par>
                                <p:cTn id="40" presetID="22" presetClass="entr" presetSubtype="4" fill="hold" grpId="0" nodeType="afterEffect">
                                  <p:stCondLst>
                                    <p:cond delay="0"/>
                                  </p:stCondLst>
                                  <p:childTnLst>
                                    <p:set>
                                      <p:cBhvr>
                                        <p:cTn id="41" dur="1" fill="hold">
                                          <p:stCondLst>
                                            <p:cond delay="0"/>
                                          </p:stCondLst>
                                        </p:cTn>
                                        <p:tgtEl>
                                          <p:spTgt spid="9">
                                            <p:graphicEl>
                                              <a:chart seriesIdx="-4" categoryIdx="4" bldStep="category"/>
                                            </p:graphicEl>
                                          </p:spTgt>
                                        </p:tgtEl>
                                        <p:attrNameLst>
                                          <p:attrName>style.visibility</p:attrName>
                                        </p:attrNameLst>
                                      </p:cBhvr>
                                      <p:to>
                                        <p:strVal val="visible"/>
                                      </p:to>
                                    </p:set>
                                    <p:animEffect transition="in" filter="wipe(down)">
                                      <p:cBhvr>
                                        <p:cTn id="42" dur="500"/>
                                        <p:tgtEl>
                                          <p:spTgt spid="9">
                                            <p:graphicEl>
                                              <a:chart seriesIdx="-4" categoryIdx="4" bldStep="category"/>
                                            </p:graphicEl>
                                          </p:spTgt>
                                        </p:tgtEl>
                                      </p:cBhvr>
                                    </p:animEffect>
                                  </p:childTnLst>
                                </p:cTn>
                              </p:par>
                            </p:childTnLst>
                          </p:cTn>
                        </p:par>
                        <p:par>
                          <p:cTn id="43" fill="hold">
                            <p:stCondLst>
                              <p:cond delay="6000"/>
                            </p:stCondLst>
                            <p:childTnLst>
                              <p:par>
                                <p:cTn id="44" presetID="10" presetClass="entr" presetSubtype="0" fill="hold" grpId="0" nodeType="after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fade">
                                      <p:cBhvr>
                                        <p:cTn id="46"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8" grpId="0"/>
      <p:bldGraphic spid="9" grpId="0">
        <p:bldSub>
          <a:bldChart bld="category"/>
        </p:bldSub>
      </p:bldGraphic>
      <p:bldP spid="21"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78</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3D Area Chart</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sp>
        <p:nvSpPr>
          <p:cNvPr id="8" name="TextBox 7"/>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graphicFrame>
        <p:nvGraphicFramePr>
          <p:cNvPr id="9" name="Chart 8"/>
          <p:cNvGraphicFramePr/>
          <p:nvPr>
            <p:extLst>
              <p:ext uri="{D42A27DB-BD31-4B8C-83A1-F6EECF244321}">
                <p14:modId xmlns:p14="http://schemas.microsoft.com/office/powerpoint/2010/main" val="2156172857"/>
              </p:ext>
            </p:extLst>
          </p:nvPr>
        </p:nvGraphicFramePr>
        <p:xfrm>
          <a:off x="557899" y="1092750"/>
          <a:ext cx="11060080" cy="4028673"/>
        </p:xfrm>
        <a:graphic>
          <a:graphicData uri="http://schemas.openxmlformats.org/drawingml/2006/chart">
            <c:chart xmlns:c="http://schemas.openxmlformats.org/drawingml/2006/chart" xmlns:r="http://schemas.openxmlformats.org/officeDocument/2006/relationships" r:id="rId2"/>
          </a:graphicData>
        </a:graphic>
      </p:graphicFrame>
      <p:grpSp>
        <p:nvGrpSpPr>
          <p:cNvPr id="19" name="Group 18"/>
          <p:cNvGrpSpPr/>
          <p:nvPr/>
        </p:nvGrpSpPr>
        <p:grpSpPr>
          <a:xfrm>
            <a:off x="3684408" y="5265902"/>
            <a:ext cx="1480516" cy="1055083"/>
            <a:chOff x="643212" y="3398474"/>
            <a:chExt cx="1480516" cy="1055083"/>
          </a:xfrm>
        </p:grpSpPr>
        <p:sp>
          <p:nvSpPr>
            <p:cNvPr id="20" name="Content Placeholder 2"/>
            <p:cNvSpPr txBox="1">
              <a:spLocks/>
            </p:cNvSpPr>
            <p:nvPr/>
          </p:nvSpPr>
          <p:spPr>
            <a:xfrm>
              <a:off x="697520" y="3902530"/>
              <a:ext cx="137190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t>Lorem ipsum dolor sit amet, consectetur adipiscing.</a:t>
              </a:r>
              <a:endParaRPr lang="en-US" sz="800" dirty="0"/>
            </a:p>
          </p:txBody>
        </p:sp>
        <p:grpSp>
          <p:nvGrpSpPr>
            <p:cNvPr id="21" name="Group 20"/>
            <p:cNvGrpSpPr/>
            <p:nvPr/>
          </p:nvGrpSpPr>
          <p:grpSpPr>
            <a:xfrm>
              <a:off x="643212" y="3398474"/>
              <a:ext cx="1480516" cy="590694"/>
              <a:chOff x="2343409" y="3651870"/>
              <a:chExt cx="1480516" cy="590694"/>
            </a:xfrm>
          </p:grpSpPr>
          <p:sp>
            <p:nvSpPr>
              <p:cNvPr id="22" name="Content Placeholder 2"/>
              <p:cNvSpPr txBox="1">
                <a:spLocks/>
              </p:cNvSpPr>
              <p:nvPr/>
            </p:nvSpPr>
            <p:spPr>
              <a:xfrm>
                <a:off x="2399260" y="3651870"/>
                <a:ext cx="1368815"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2000" dirty="0" smtClean="0">
                    <a:solidFill>
                      <a:schemeClr val="accent2"/>
                    </a:solidFill>
                    <a:latin typeface="GeosansLight" panose="02000603020000020003"/>
                  </a:rPr>
                  <a:t>$</a:t>
                </a:r>
                <a:r>
                  <a:rPr lang="id-ID" sz="2000" dirty="0" smtClean="0">
                    <a:solidFill>
                      <a:schemeClr val="accent2"/>
                    </a:solidFill>
                    <a:latin typeface="GeosansLight" panose="02000603020000020003"/>
                  </a:rPr>
                  <a:t>57</a:t>
                </a:r>
                <a:r>
                  <a:rPr lang="en-US" sz="2000" dirty="0" smtClean="0">
                    <a:solidFill>
                      <a:schemeClr val="accent2"/>
                    </a:solidFill>
                    <a:latin typeface="GeosansLight" panose="02000603020000020003"/>
                  </a:rPr>
                  <a:t>,453</a:t>
                </a:r>
                <a:endParaRPr lang="en-US" sz="2000" dirty="0">
                  <a:solidFill>
                    <a:schemeClr val="accent2"/>
                  </a:solidFill>
                  <a:latin typeface="GeosansLight" panose="02000603020000020003"/>
                </a:endParaRPr>
              </a:p>
            </p:txBody>
          </p:sp>
          <p:sp>
            <p:nvSpPr>
              <p:cNvPr id="23" name="Content Placeholder 2"/>
              <p:cNvSpPr txBox="1">
                <a:spLocks/>
              </p:cNvSpPr>
              <p:nvPr/>
            </p:nvSpPr>
            <p:spPr>
              <a:xfrm>
                <a:off x="2343409" y="3911771"/>
                <a:ext cx="1480516" cy="33079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b="1" dirty="0" smtClean="0">
                    <a:solidFill>
                      <a:schemeClr val="bg1">
                        <a:lumMod val="50000"/>
                      </a:schemeClr>
                    </a:solidFill>
                  </a:rPr>
                  <a:t>Revenue</a:t>
                </a:r>
                <a:endParaRPr lang="en-US" sz="1200" b="1" dirty="0">
                  <a:solidFill>
                    <a:schemeClr val="bg1">
                      <a:lumMod val="50000"/>
                    </a:schemeClr>
                  </a:solidFill>
                </a:endParaRPr>
              </a:p>
            </p:txBody>
          </p:sp>
        </p:grpSp>
      </p:grpSp>
      <p:grpSp>
        <p:nvGrpSpPr>
          <p:cNvPr id="24" name="Group 23"/>
          <p:cNvGrpSpPr/>
          <p:nvPr/>
        </p:nvGrpSpPr>
        <p:grpSpPr>
          <a:xfrm>
            <a:off x="2035781" y="5326764"/>
            <a:ext cx="1480516" cy="1055083"/>
            <a:chOff x="643212" y="3398474"/>
            <a:chExt cx="1480516" cy="1055083"/>
          </a:xfrm>
        </p:grpSpPr>
        <p:sp>
          <p:nvSpPr>
            <p:cNvPr id="25" name="Content Placeholder 2"/>
            <p:cNvSpPr txBox="1">
              <a:spLocks/>
            </p:cNvSpPr>
            <p:nvPr/>
          </p:nvSpPr>
          <p:spPr>
            <a:xfrm>
              <a:off x="697520" y="3902530"/>
              <a:ext cx="137190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t>Lorem ipsum dolor sit amet, consectetur adipiscing.</a:t>
              </a:r>
              <a:endParaRPr lang="en-US" sz="800" dirty="0"/>
            </a:p>
          </p:txBody>
        </p:sp>
        <p:grpSp>
          <p:nvGrpSpPr>
            <p:cNvPr id="26" name="Group 25"/>
            <p:cNvGrpSpPr/>
            <p:nvPr/>
          </p:nvGrpSpPr>
          <p:grpSpPr>
            <a:xfrm>
              <a:off x="643212" y="3398474"/>
              <a:ext cx="1480516" cy="590694"/>
              <a:chOff x="2343409" y="3651870"/>
              <a:chExt cx="1480516" cy="590694"/>
            </a:xfrm>
          </p:grpSpPr>
          <p:sp>
            <p:nvSpPr>
              <p:cNvPr id="27" name="Content Placeholder 2"/>
              <p:cNvSpPr txBox="1">
                <a:spLocks/>
              </p:cNvSpPr>
              <p:nvPr/>
            </p:nvSpPr>
            <p:spPr>
              <a:xfrm>
                <a:off x="2399260" y="3651870"/>
                <a:ext cx="1368815"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2000" dirty="0" smtClean="0">
                    <a:solidFill>
                      <a:schemeClr val="accent4"/>
                    </a:solidFill>
                    <a:latin typeface="GeosansLight" panose="02000603020000020003"/>
                  </a:rPr>
                  <a:t>$</a:t>
                </a:r>
                <a:r>
                  <a:rPr lang="id-ID" sz="2000" dirty="0" smtClean="0">
                    <a:solidFill>
                      <a:schemeClr val="accent4"/>
                    </a:solidFill>
                    <a:latin typeface="GeosansLight" panose="02000603020000020003"/>
                  </a:rPr>
                  <a:t>68</a:t>
                </a:r>
                <a:r>
                  <a:rPr lang="en-US" sz="2000" dirty="0" smtClean="0">
                    <a:solidFill>
                      <a:schemeClr val="accent4"/>
                    </a:solidFill>
                    <a:latin typeface="GeosansLight" panose="02000603020000020003"/>
                  </a:rPr>
                  <a:t>,</a:t>
                </a:r>
                <a:r>
                  <a:rPr lang="id-ID" sz="2000" dirty="0" smtClean="0">
                    <a:solidFill>
                      <a:schemeClr val="accent4"/>
                    </a:solidFill>
                    <a:latin typeface="GeosansLight" panose="02000603020000020003"/>
                  </a:rPr>
                  <a:t>147</a:t>
                </a:r>
                <a:endParaRPr lang="en-US" sz="2000" dirty="0">
                  <a:solidFill>
                    <a:schemeClr val="accent4"/>
                  </a:solidFill>
                  <a:latin typeface="GeosansLight" panose="02000603020000020003"/>
                </a:endParaRPr>
              </a:p>
            </p:txBody>
          </p:sp>
          <p:sp>
            <p:nvSpPr>
              <p:cNvPr id="28" name="Content Placeholder 2"/>
              <p:cNvSpPr txBox="1">
                <a:spLocks/>
              </p:cNvSpPr>
              <p:nvPr/>
            </p:nvSpPr>
            <p:spPr>
              <a:xfrm>
                <a:off x="2343409" y="3911771"/>
                <a:ext cx="1480516" cy="33079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b="1" dirty="0" smtClean="0">
                    <a:solidFill>
                      <a:schemeClr val="bg1">
                        <a:lumMod val="50000"/>
                      </a:schemeClr>
                    </a:solidFill>
                  </a:rPr>
                  <a:t>Revenue</a:t>
                </a:r>
                <a:endParaRPr lang="en-US" sz="1200" b="1" dirty="0">
                  <a:solidFill>
                    <a:schemeClr val="bg1">
                      <a:lumMod val="50000"/>
                    </a:schemeClr>
                  </a:solidFill>
                </a:endParaRPr>
              </a:p>
            </p:txBody>
          </p:sp>
        </p:grpSp>
      </p:grpSp>
      <p:grpSp>
        <p:nvGrpSpPr>
          <p:cNvPr id="29" name="Group 28"/>
          <p:cNvGrpSpPr/>
          <p:nvPr/>
        </p:nvGrpSpPr>
        <p:grpSpPr>
          <a:xfrm>
            <a:off x="6690361" y="5257919"/>
            <a:ext cx="1480516" cy="1055083"/>
            <a:chOff x="643212" y="3398474"/>
            <a:chExt cx="1480516" cy="1055083"/>
          </a:xfrm>
        </p:grpSpPr>
        <p:sp>
          <p:nvSpPr>
            <p:cNvPr id="30" name="Content Placeholder 2"/>
            <p:cNvSpPr txBox="1">
              <a:spLocks/>
            </p:cNvSpPr>
            <p:nvPr/>
          </p:nvSpPr>
          <p:spPr>
            <a:xfrm>
              <a:off x="697520" y="3902530"/>
              <a:ext cx="137190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t>Lorem ipsum dolor sit amet, consectetur adipiscing.</a:t>
              </a:r>
              <a:endParaRPr lang="en-US" sz="800" dirty="0"/>
            </a:p>
          </p:txBody>
        </p:sp>
        <p:grpSp>
          <p:nvGrpSpPr>
            <p:cNvPr id="31" name="Group 30"/>
            <p:cNvGrpSpPr/>
            <p:nvPr/>
          </p:nvGrpSpPr>
          <p:grpSpPr>
            <a:xfrm>
              <a:off x="643212" y="3398474"/>
              <a:ext cx="1480516" cy="590694"/>
              <a:chOff x="2343409" y="3651870"/>
              <a:chExt cx="1480516" cy="590694"/>
            </a:xfrm>
          </p:grpSpPr>
          <p:sp>
            <p:nvSpPr>
              <p:cNvPr id="32" name="Content Placeholder 2"/>
              <p:cNvSpPr txBox="1">
                <a:spLocks/>
              </p:cNvSpPr>
              <p:nvPr/>
            </p:nvSpPr>
            <p:spPr>
              <a:xfrm>
                <a:off x="2399260" y="3651870"/>
                <a:ext cx="1368815"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2000" dirty="0" smtClean="0">
                    <a:solidFill>
                      <a:srgbClr val="C00000"/>
                    </a:solidFill>
                    <a:latin typeface="GeosansLight" panose="02000603020000020003"/>
                  </a:rPr>
                  <a:t>$</a:t>
                </a:r>
                <a:r>
                  <a:rPr lang="id-ID" sz="2000" dirty="0" smtClean="0">
                    <a:solidFill>
                      <a:srgbClr val="C00000"/>
                    </a:solidFill>
                    <a:latin typeface="GeosansLight" panose="02000603020000020003"/>
                  </a:rPr>
                  <a:t>34</a:t>
                </a:r>
                <a:r>
                  <a:rPr lang="en-US" sz="2000" dirty="0" smtClean="0">
                    <a:solidFill>
                      <a:srgbClr val="C00000"/>
                    </a:solidFill>
                    <a:latin typeface="GeosansLight" panose="02000603020000020003"/>
                  </a:rPr>
                  <a:t>,</a:t>
                </a:r>
                <a:r>
                  <a:rPr lang="id-ID" sz="2000" dirty="0" smtClean="0">
                    <a:solidFill>
                      <a:srgbClr val="C00000"/>
                    </a:solidFill>
                    <a:latin typeface="GeosansLight" panose="02000603020000020003"/>
                  </a:rPr>
                  <a:t>522</a:t>
                </a:r>
                <a:endParaRPr lang="en-US" sz="2000" dirty="0">
                  <a:solidFill>
                    <a:srgbClr val="C00000"/>
                  </a:solidFill>
                  <a:latin typeface="GeosansLight" panose="02000603020000020003"/>
                </a:endParaRPr>
              </a:p>
            </p:txBody>
          </p:sp>
          <p:sp>
            <p:nvSpPr>
              <p:cNvPr id="33" name="Content Placeholder 2"/>
              <p:cNvSpPr txBox="1">
                <a:spLocks/>
              </p:cNvSpPr>
              <p:nvPr/>
            </p:nvSpPr>
            <p:spPr>
              <a:xfrm>
                <a:off x="2343409" y="3911771"/>
                <a:ext cx="1480516" cy="33079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b="1" dirty="0" smtClean="0">
                    <a:solidFill>
                      <a:schemeClr val="bg1">
                        <a:lumMod val="50000"/>
                      </a:schemeClr>
                    </a:solidFill>
                  </a:rPr>
                  <a:t>Revenue</a:t>
                </a:r>
                <a:endParaRPr lang="en-US" sz="1200" b="1" dirty="0">
                  <a:solidFill>
                    <a:schemeClr val="bg1">
                      <a:lumMod val="50000"/>
                    </a:schemeClr>
                  </a:solidFill>
                </a:endParaRPr>
              </a:p>
            </p:txBody>
          </p:sp>
        </p:grpSp>
      </p:grpSp>
      <p:grpSp>
        <p:nvGrpSpPr>
          <p:cNvPr id="34" name="Group 33"/>
          <p:cNvGrpSpPr/>
          <p:nvPr/>
        </p:nvGrpSpPr>
        <p:grpSpPr>
          <a:xfrm>
            <a:off x="5255759" y="5257919"/>
            <a:ext cx="1480516" cy="1055083"/>
            <a:chOff x="643212" y="3398474"/>
            <a:chExt cx="1480516" cy="1055083"/>
          </a:xfrm>
        </p:grpSpPr>
        <p:sp>
          <p:nvSpPr>
            <p:cNvPr id="35" name="Content Placeholder 2"/>
            <p:cNvSpPr txBox="1">
              <a:spLocks/>
            </p:cNvSpPr>
            <p:nvPr/>
          </p:nvSpPr>
          <p:spPr>
            <a:xfrm>
              <a:off x="697520" y="3902530"/>
              <a:ext cx="137190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t>Lorem ipsum dolor sit amet, consectetur adipiscing.</a:t>
              </a:r>
              <a:endParaRPr lang="en-US" sz="800" dirty="0"/>
            </a:p>
          </p:txBody>
        </p:sp>
        <p:grpSp>
          <p:nvGrpSpPr>
            <p:cNvPr id="36" name="Group 35"/>
            <p:cNvGrpSpPr/>
            <p:nvPr/>
          </p:nvGrpSpPr>
          <p:grpSpPr>
            <a:xfrm>
              <a:off x="643212" y="3398474"/>
              <a:ext cx="1480516" cy="590694"/>
              <a:chOff x="2343409" y="3651870"/>
              <a:chExt cx="1480516" cy="590694"/>
            </a:xfrm>
          </p:grpSpPr>
          <p:sp>
            <p:nvSpPr>
              <p:cNvPr id="37" name="Content Placeholder 2"/>
              <p:cNvSpPr txBox="1">
                <a:spLocks/>
              </p:cNvSpPr>
              <p:nvPr/>
            </p:nvSpPr>
            <p:spPr>
              <a:xfrm>
                <a:off x="2399260" y="3651870"/>
                <a:ext cx="1368815"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2000" dirty="0" smtClean="0">
                    <a:solidFill>
                      <a:schemeClr val="accent6"/>
                    </a:solidFill>
                    <a:latin typeface="GeosansLight" panose="02000603020000020003"/>
                  </a:rPr>
                  <a:t>$</a:t>
                </a:r>
                <a:r>
                  <a:rPr lang="id-ID" sz="2000" dirty="0" smtClean="0">
                    <a:solidFill>
                      <a:schemeClr val="accent6"/>
                    </a:solidFill>
                    <a:latin typeface="GeosansLight" panose="02000603020000020003"/>
                  </a:rPr>
                  <a:t>25</a:t>
                </a:r>
                <a:r>
                  <a:rPr lang="en-US" sz="2000" dirty="0" smtClean="0">
                    <a:solidFill>
                      <a:schemeClr val="accent6"/>
                    </a:solidFill>
                    <a:latin typeface="GeosansLight" panose="02000603020000020003"/>
                  </a:rPr>
                  <a:t>,</a:t>
                </a:r>
                <a:r>
                  <a:rPr lang="id-ID" sz="2000" dirty="0" smtClean="0">
                    <a:solidFill>
                      <a:schemeClr val="accent6"/>
                    </a:solidFill>
                    <a:latin typeface="GeosansLight" panose="02000603020000020003"/>
                  </a:rPr>
                  <a:t>100</a:t>
                </a:r>
                <a:endParaRPr lang="en-US" sz="2000" dirty="0">
                  <a:solidFill>
                    <a:schemeClr val="accent6"/>
                  </a:solidFill>
                  <a:latin typeface="GeosansLight" panose="02000603020000020003"/>
                </a:endParaRPr>
              </a:p>
            </p:txBody>
          </p:sp>
          <p:sp>
            <p:nvSpPr>
              <p:cNvPr id="38" name="Content Placeholder 2"/>
              <p:cNvSpPr txBox="1">
                <a:spLocks/>
              </p:cNvSpPr>
              <p:nvPr/>
            </p:nvSpPr>
            <p:spPr>
              <a:xfrm>
                <a:off x="2343409" y="3911771"/>
                <a:ext cx="1480516" cy="33079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b="1" dirty="0" smtClean="0">
                    <a:solidFill>
                      <a:schemeClr val="bg1">
                        <a:lumMod val="50000"/>
                      </a:schemeClr>
                    </a:solidFill>
                  </a:rPr>
                  <a:t>Revenue</a:t>
                </a:r>
                <a:endParaRPr lang="en-US" sz="1200" b="1" dirty="0">
                  <a:solidFill>
                    <a:schemeClr val="bg1">
                      <a:lumMod val="50000"/>
                    </a:schemeClr>
                  </a:solidFill>
                </a:endParaRPr>
              </a:p>
            </p:txBody>
          </p:sp>
        </p:grpSp>
      </p:grpSp>
    </p:spTree>
    <p:extLst>
      <p:ext uri="{BB962C8B-B14F-4D97-AF65-F5344CB8AC3E}">
        <p14:creationId xmlns:p14="http://schemas.microsoft.com/office/powerpoint/2010/main" val="20325726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200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0-#ppt_w/2"/>
                                          </p:val>
                                        </p:tav>
                                        <p:tav tm="100000">
                                          <p:val>
                                            <p:strVal val="#ppt_x"/>
                                          </p:val>
                                        </p:tav>
                                      </p:tavLst>
                                    </p:anim>
                                    <p:anim calcmode="lin" valueType="num">
                                      <p:cBhvr additive="base">
                                        <p:cTn id="18" dur="500" fill="hold"/>
                                        <p:tgtEl>
                                          <p:spTgt spid="8"/>
                                        </p:tgtEl>
                                        <p:attrNameLst>
                                          <p:attrName>ppt_y</p:attrName>
                                        </p:attrNameLst>
                                      </p:cBhvr>
                                      <p:tavLst>
                                        <p:tav tm="0">
                                          <p:val>
                                            <p:strVal val="#ppt_y"/>
                                          </p:val>
                                        </p:tav>
                                        <p:tav tm="100000">
                                          <p:val>
                                            <p:strVal val="#ppt_y"/>
                                          </p:val>
                                        </p:tav>
                                      </p:tavLst>
                                    </p:anim>
                                  </p:childTnLst>
                                </p:cTn>
                              </p:par>
                              <p:par>
                                <p:cTn id="19" presetID="22" presetClass="entr" presetSubtype="4" fill="hold" grpId="0" nodeType="withEffect">
                                  <p:stCondLst>
                                    <p:cond delay="1200"/>
                                  </p:stCondLst>
                                  <p:childTnLst>
                                    <p:set>
                                      <p:cBhvr>
                                        <p:cTn id="20" dur="1" fill="hold">
                                          <p:stCondLst>
                                            <p:cond delay="0"/>
                                          </p:stCondLst>
                                        </p:cTn>
                                        <p:tgtEl>
                                          <p:spTgt spid="9"/>
                                        </p:tgtEl>
                                        <p:attrNameLst>
                                          <p:attrName>style.visibility</p:attrName>
                                        </p:attrNameLst>
                                      </p:cBhvr>
                                      <p:to>
                                        <p:strVal val="visible"/>
                                      </p:to>
                                    </p:set>
                                    <p:animEffect transition="in" filter="wipe(down)">
                                      <p:cBhvr>
                                        <p:cTn id="21" dur="2000"/>
                                        <p:tgtEl>
                                          <p:spTgt spid="9"/>
                                        </p:tgtEl>
                                      </p:cBhvr>
                                    </p:animEffect>
                                  </p:childTnLst>
                                </p:cTn>
                              </p:par>
                            </p:childTnLst>
                          </p:cTn>
                        </p:par>
                        <p:par>
                          <p:cTn id="22" fill="hold">
                            <p:stCondLst>
                              <p:cond delay="3200"/>
                            </p:stCondLst>
                            <p:childTnLst>
                              <p:par>
                                <p:cTn id="23" presetID="10" presetClass="entr" presetSubtype="0" fill="hold" nodeType="after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500"/>
                                        <p:tgtEl>
                                          <p:spTgt spid="19"/>
                                        </p:tgtEl>
                                      </p:cBhvr>
                                    </p:animEffect>
                                  </p:childTnLst>
                                </p:cTn>
                              </p:par>
                            </p:childTnLst>
                          </p:cTn>
                        </p:par>
                        <p:par>
                          <p:cTn id="26" fill="hold">
                            <p:stCondLst>
                              <p:cond delay="3700"/>
                            </p:stCondLst>
                            <p:childTnLst>
                              <p:par>
                                <p:cTn id="27" presetID="10" presetClass="entr" presetSubtype="0" fill="hold" nodeType="after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fade">
                                      <p:cBhvr>
                                        <p:cTn id="29" dur="500"/>
                                        <p:tgtEl>
                                          <p:spTgt spid="24"/>
                                        </p:tgtEl>
                                      </p:cBhvr>
                                    </p:animEffect>
                                  </p:childTnLst>
                                </p:cTn>
                              </p:par>
                            </p:childTnLst>
                          </p:cTn>
                        </p:par>
                        <p:par>
                          <p:cTn id="30" fill="hold">
                            <p:stCondLst>
                              <p:cond delay="4200"/>
                            </p:stCondLst>
                            <p:childTnLst>
                              <p:par>
                                <p:cTn id="31" presetID="10" presetClass="entr" presetSubtype="0" fill="hold" nodeType="afterEffect">
                                  <p:stCondLst>
                                    <p:cond delay="0"/>
                                  </p:stCondLst>
                                  <p:childTnLst>
                                    <p:set>
                                      <p:cBhvr>
                                        <p:cTn id="32" dur="1" fill="hold">
                                          <p:stCondLst>
                                            <p:cond delay="0"/>
                                          </p:stCondLst>
                                        </p:cTn>
                                        <p:tgtEl>
                                          <p:spTgt spid="29"/>
                                        </p:tgtEl>
                                        <p:attrNameLst>
                                          <p:attrName>style.visibility</p:attrName>
                                        </p:attrNameLst>
                                      </p:cBhvr>
                                      <p:to>
                                        <p:strVal val="visible"/>
                                      </p:to>
                                    </p:set>
                                    <p:animEffect transition="in" filter="fade">
                                      <p:cBhvr>
                                        <p:cTn id="33" dur="500"/>
                                        <p:tgtEl>
                                          <p:spTgt spid="29"/>
                                        </p:tgtEl>
                                      </p:cBhvr>
                                    </p:animEffect>
                                  </p:childTnLst>
                                </p:cTn>
                              </p:par>
                            </p:childTnLst>
                          </p:cTn>
                        </p:par>
                        <p:par>
                          <p:cTn id="34" fill="hold">
                            <p:stCondLst>
                              <p:cond delay="4700"/>
                            </p:stCondLst>
                            <p:childTnLst>
                              <p:par>
                                <p:cTn id="35" presetID="10" presetClass="entr" presetSubtype="0" fill="hold" nodeType="afterEffect">
                                  <p:stCondLst>
                                    <p:cond delay="0"/>
                                  </p:stCondLst>
                                  <p:childTnLst>
                                    <p:set>
                                      <p:cBhvr>
                                        <p:cTn id="36" dur="1" fill="hold">
                                          <p:stCondLst>
                                            <p:cond delay="0"/>
                                          </p:stCondLst>
                                        </p:cTn>
                                        <p:tgtEl>
                                          <p:spTgt spid="34"/>
                                        </p:tgtEl>
                                        <p:attrNameLst>
                                          <p:attrName>style.visibility</p:attrName>
                                        </p:attrNameLst>
                                      </p:cBhvr>
                                      <p:to>
                                        <p:strVal val="visible"/>
                                      </p:to>
                                    </p:set>
                                    <p:animEffect transition="in" filter="fade">
                                      <p:cBhvr>
                                        <p:cTn id="37"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8" grpId="0"/>
      <p:bldGraphic spid="9" grpId="0">
        <p:bldAsOne/>
      </p:bldGraphic>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79</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Clustered Chart</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sp>
        <p:nvSpPr>
          <p:cNvPr id="8" name="TextBox 7"/>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graphicFrame>
        <p:nvGraphicFramePr>
          <p:cNvPr id="9" name="Chart 8"/>
          <p:cNvGraphicFramePr/>
          <p:nvPr>
            <p:extLst>
              <p:ext uri="{D42A27DB-BD31-4B8C-83A1-F6EECF244321}">
                <p14:modId xmlns:p14="http://schemas.microsoft.com/office/powerpoint/2010/main" val="3003353573"/>
              </p:ext>
            </p:extLst>
          </p:nvPr>
        </p:nvGraphicFramePr>
        <p:xfrm>
          <a:off x="1009919" y="1414848"/>
          <a:ext cx="10608060" cy="3466433"/>
        </p:xfrm>
        <a:graphic>
          <a:graphicData uri="http://schemas.openxmlformats.org/drawingml/2006/chart">
            <c:chart xmlns:c="http://schemas.openxmlformats.org/drawingml/2006/chart" xmlns:r="http://schemas.openxmlformats.org/officeDocument/2006/relationships" r:id="rId2"/>
          </a:graphicData>
        </a:graphic>
      </p:graphicFrame>
      <p:sp>
        <p:nvSpPr>
          <p:cNvPr id="10" name="TextBox 9"/>
          <p:cNvSpPr txBox="1"/>
          <p:nvPr/>
        </p:nvSpPr>
        <p:spPr>
          <a:xfrm>
            <a:off x="1470331" y="4982614"/>
            <a:ext cx="3689536" cy="461665"/>
          </a:xfrm>
          <a:prstGeom prst="rect">
            <a:avLst/>
          </a:prstGeom>
          <a:solidFill>
            <a:schemeClr val="tx1">
              <a:lumMod val="50000"/>
              <a:lumOff val="50000"/>
            </a:schemeClr>
          </a:solidFill>
        </p:spPr>
        <p:txBody>
          <a:bodyPr wrap="none" rtlCol="0">
            <a:spAutoFit/>
          </a:bodyPr>
          <a:lstStyle/>
          <a:p>
            <a:r>
              <a:rPr lang="id-ID" sz="2400" dirty="0" smtClean="0">
                <a:solidFill>
                  <a:schemeClr val="tx2">
                    <a:lumMod val="20000"/>
                    <a:lumOff val="80000"/>
                  </a:schemeClr>
                </a:solidFill>
                <a:latin typeface="GeosansLight" panose="02000603020000020003" pitchFamily="2" charset="0"/>
              </a:rPr>
              <a:t>NETWORK</a:t>
            </a:r>
            <a:r>
              <a:rPr lang="id-ID" sz="2400" dirty="0" smtClean="0">
                <a:solidFill>
                  <a:schemeClr val="tx1">
                    <a:lumMod val="65000"/>
                    <a:lumOff val="35000"/>
                  </a:schemeClr>
                </a:solidFill>
                <a:latin typeface="GeosansLight" panose="02000603020000020003" pitchFamily="2" charset="0"/>
              </a:rPr>
              <a:t> </a:t>
            </a:r>
            <a:r>
              <a:rPr lang="id-ID" sz="2400" dirty="0" smtClean="0">
                <a:solidFill>
                  <a:schemeClr val="bg1"/>
                </a:solidFill>
                <a:latin typeface="GeosansLight" panose="02000603020000020003" pitchFamily="2" charset="0"/>
              </a:rPr>
              <a:t>COMMUNITY</a:t>
            </a:r>
            <a:endParaRPr lang="en-US" sz="2400" dirty="0">
              <a:solidFill>
                <a:schemeClr val="bg1"/>
              </a:solidFill>
              <a:latin typeface="GeosansLight" panose="02000603020000020003" pitchFamily="2" charset="0"/>
            </a:endParaRPr>
          </a:p>
        </p:txBody>
      </p:sp>
      <p:sp>
        <p:nvSpPr>
          <p:cNvPr id="11" name="Rectangle 10"/>
          <p:cNvSpPr/>
          <p:nvPr/>
        </p:nvSpPr>
        <p:spPr>
          <a:xfrm>
            <a:off x="1369237" y="5463618"/>
            <a:ext cx="9522881" cy="1142877"/>
          </a:xfrm>
          <a:prstGeom prst="rect">
            <a:avLst/>
          </a:prstGeom>
        </p:spPr>
        <p:txBody>
          <a:bodyPr wrap="square">
            <a:spAutoFit/>
          </a:bodyPr>
          <a:lstStyle/>
          <a:p>
            <a:pPr>
              <a:lnSpc>
                <a:spcPts val="1650"/>
              </a:lnSpc>
              <a:spcAft>
                <a:spcPts val="1500"/>
              </a:spcAft>
            </a:pP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ipsum</a:t>
            </a:r>
            <a:r>
              <a:rPr lang="en-US" sz="1200" dirty="0">
                <a:solidFill>
                  <a:schemeClr val="bg1">
                    <a:lumMod val="65000"/>
                  </a:schemeClr>
                </a:solidFill>
                <a:ea typeface="Times New Roman" panose="02020603050405020304" pitchFamily="18" charset="0"/>
              </a:rPr>
              <a:t> dolor sit </a:t>
            </a:r>
            <a:r>
              <a:rPr lang="en-US" sz="1200" dirty="0" err="1">
                <a:solidFill>
                  <a:schemeClr val="bg1">
                    <a:lumMod val="65000"/>
                  </a:schemeClr>
                </a:solidFill>
                <a:ea typeface="Times New Roman" panose="02020603050405020304" pitchFamily="18" charset="0"/>
              </a:rPr>
              <a:t>amet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consectetur</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elit</a:t>
            </a:r>
            <a:r>
              <a:rPr lang="en-US" sz="1200" dirty="0">
                <a:solidFill>
                  <a:schemeClr val="bg1">
                    <a:lumMod val="65000"/>
                  </a:schemeClr>
                </a:solidFill>
                <a:ea typeface="Times New Roman" panose="02020603050405020304" pitchFamily="18" charset="0"/>
              </a:rPr>
              <a:t>. Nam </a:t>
            </a:r>
            <a:r>
              <a:rPr lang="en-US" sz="1200" dirty="0" err="1">
                <a:solidFill>
                  <a:schemeClr val="bg1">
                    <a:lumMod val="65000"/>
                  </a:schemeClr>
                </a:solidFill>
                <a:ea typeface="Times New Roman" panose="02020603050405020304" pitchFamily="18" charset="0"/>
              </a:rPr>
              <a:t>viverra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euismod</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odio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gravida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pellentesque</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urna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varius</a:t>
            </a:r>
            <a:r>
              <a:rPr lang="en-US" sz="1200" dirty="0">
                <a:solidFill>
                  <a:schemeClr val="bg1">
                    <a:lumMod val="65000"/>
                  </a:schemeClr>
                </a:solidFill>
                <a:ea typeface="Times New Roman" panose="02020603050405020304" pitchFamily="18" charset="0"/>
              </a:rPr>
              <a:t> vitae. </a:t>
            </a:r>
            <a:r>
              <a:rPr lang="en-US" sz="1200" dirty="0" err="1">
                <a:solidFill>
                  <a:schemeClr val="bg1">
                    <a:lumMod val="65000"/>
                  </a:schemeClr>
                </a:solidFill>
                <a:ea typeface="Times New Roman" panose="02020603050405020304" pitchFamily="18" charset="0"/>
              </a:rPr>
              <a:t>Sed</a:t>
            </a:r>
            <a:r>
              <a:rPr lang="en-US" sz="1200" dirty="0">
                <a:solidFill>
                  <a:schemeClr val="bg1">
                    <a:lumMod val="65000"/>
                  </a:schemeClr>
                </a:solidFill>
                <a:ea typeface="Times New Roman" panose="02020603050405020304" pitchFamily="18" charset="0"/>
              </a:rPr>
              <a:t> dui </a:t>
            </a: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in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et, </a:t>
            </a:r>
            <a:r>
              <a:rPr lang="en-US" sz="1200" dirty="0" err="1">
                <a:solidFill>
                  <a:schemeClr val="bg1">
                    <a:lumMod val="65000"/>
                  </a:schemeClr>
                </a:solidFill>
                <a:ea typeface="Times New Roman" panose="02020603050405020304" pitchFamily="18" charset="0"/>
              </a:rPr>
              <a:t>interdum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nec</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metus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Mauris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ultricies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justo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convallis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placerat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felis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enim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ornare</a:t>
            </a:r>
            <a:r>
              <a:rPr lang="en-US" sz="1200" dirty="0">
                <a:solidFill>
                  <a:schemeClr val="bg1">
                    <a:lumMod val="65000"/>
                  </a:schemeClr>
                </a:solidFill>
                <a:ea typeface="Times New Roman" panose="02020603050405020304" pitchFamily="18" charset="0"/>
              </a:rPr>
              <a:t> </a:t>
            </a:r>
            <a:r>
              <a:rPr lang="en-US" sz="1200" smtClean="0">
                <a:solidFill>
                  <a:schemeClr val="bg1">
                    <a:lumMod val="65000"/>
                  </a:schemeClr>
                </a:solidFill>
                <a:ea typeface="Times New Roman" panose="02020603050405020304" pitchFamily="18" charset="0"/>
              </a:rPr>
              <a:t>nisi</a:t>
            </a:r>
            <a:r>
              <a:rPr lang="id-ID" sz="1200" smtClean="0">
                <a:solidFill>
                  <a:schemeClr val="bg1">
                    <a:lumMod val="65000"/>
                  </a:schemeClr>
                </a:solidFill>
                <a:ea typeface="Times New Roman" panose="02020603050405020304" pitchFamily="18" charset="0"/>
              </a:rPr>
              <a:t>. </a:t>
            </a:r>
            <a:r>
              <a:rPr lang="en-US" sz="1200">
                <a:solidFill>
                  <a:schemeClr val="bg1">
                    <a:lumMod val="65000"/>
                  </a:schemeClr>
                </a:solidFill>
                <a:ea typeface="Times New Roman" panose="02020603050405020304" pitchFamily="18" charset="0"/>
              </a:rPr>
              <a:t>Lorem ipsum dolor sit amet, consectetur adipiscing elit. Nam viverra euismod odio, gravida pellentesque urna varius </a:t>
            </a:r>
            <a:r>
              <a:rPr lang="en-US" sz="1200" smtClean="0">
                <a:solidFill>
                  <a:schemeClr val="bg1">
                    <a:lumMod val="65000"/>
                  </a:schemeClr>
                </a:solidFill>
                <a:ea typeface="Times New Roman" panose="02020603050405020304" pitchFamily="18" charset="0"/>
              </a:rPr>
              <a:t>vitae.</a:t>
            </a:r>
            <a:endParaRPr lang="en-US" sz="1200">
              <a:solidFill>
                <a:schemeClr val="bg1">
                  <a:lumMod val="65000"/>
                </a:schemeClr>
              </a:solidFill>
              <a:ea typeface="Times New Roman" panose="02020603050405020304" pitchFamily="18" charset="0"/>
            </a:endParaRPr>
          </a:p>
          <a:p>
            <a:pPr>
              <a:lnSpc>
                <a:spcPts val="1650"/>
              </a:lnSpc>
              <a:spcAft>
                <a:spcPts val="1500"/>
              </a:spcAft>
            </a:pPr>
            <a:endParaRPr lang="en-US" sz="1200" dirty="0" smtClean="0">
              <a:solidFill>
                <a:schemeClr val="bg1">
                  <a:lumMod val="65000"/>
                </a:schemeClr>
              </a:solidFill>
              <a:ea typeface="Times New Roman" panose="02020603050405020304" pitchFamily="18" charset="0"/>
            </a:endParaRPr>
          </a:p>
        </p:txBody>
      </p:sp>
    </p:spTree>
    <p:extLst>
      <p:ext uri="{BB962C8B-B14F-4D97-AF65-F5344CB8AC3E}">
        <p14:creationId xmlns:p14="http://schemas.microsoft.com/office/powerpoint/2010/main" val="12624827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200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0-#ppt_w/2"/>
                                          </p:val>
                                        </p:tav>
                                        <p:tav tm="100000">
                                          <p:val>
                                            <p:strVal val="#ppt_x"/>
                                          </p:val>
                                        </p:tav>
                                      </p:tavLst>
                                    </p:anim>
                                    <p:anim calcmode="lin" valueType="num">
                                      <p:cBhvr additive="base">
                                        <p:cTn id="18" dur="500" fill="hold"/>
                                        <p:tgtEl>
                                          <p:spTgt spid="8"/>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2" presetClass="entr" presetSubtype="8" fill="hold" grpId="0" nodeType="afterEffect">
                                  <p:stCondLst>
                                    <p:cond delay="0"/>
                                  </p:stCondLst>
                                  <p:childTnLst>
                                    <p:set>
                                      <p:cBhvr>
                                        <p:cTn id="21" dur="1" fill="hold">
                                          <p:stCondLst>
                                            <p:cond delay="0"/>
                                          </p:stCondLst>
                                        </p:cTn>
                                        <p:tgtEl>
                                          <p:spTgt spid="9">
                                            <p:graphicEl>
                                              <a:chart seriesIdx="-3" categoryIdx="-3" bldStep="gridLegend"/>
                                            </p:graphicEl>
                                          </p:spTgt>
                                        </p:tgtEl>
                                        <p:attrNameLst>
                                          <p:attrName>style.visibility</p:attrName>
                                        </p:attrNameLst>
                                      </p:cBhvr>
                                      <p:to>
                                        <p:strVal val="visible"/>
                                      </p:to>
                                    </p:set>
                                    <p:animEffect transition="in" filter="wipe(left)">
                                      <p:cBhvr>
                                        <p:cTn id="22" dur="1000"/>
                                        <p:tgtEl>
                                          <p:spTgt spid="9">
                                            <p:graphicEl>
                                              <a:chart seriesIdx="-3" categoryIdx="-3" bldStep="gridLegend"/>
                                            </p:graphicEl>
                                          </p:spTgt>
                                        </p:tgtEl>
                                      </p:cBhvr>
                                    </p:animEffect>
                                  </p:childTnLst>
                                </p:cTn>
                              </p:par>
                            </p:childTnLst>
                          </p:cTn>
                        </p:par>
                        <p:par>
                          <p:cTn id="23" fill="hold">
                            <p:stCondLst>
                              <p:cond delay="4000"/>
                            </p:stCondLst>
                            <p:childTnLst>
                              <p:par>
                                <p:cTn id="24" presetID="22" presetClass="entr" presetSubtype="8" fill="hold" grpId="0" nodeType="afterEffect">
                                  <p:stCondLst>
                                    <p:cond delay="0"/>
                                  </p:stCondLst>
                                  <p:childTnLst>
                                    <p:set>
                                      <p:cBhvr>
                                        <p:cTn id="25" dur="1" fill="hold">
                                          <p:stCondLst>
                                            <p:cond delay="0"/>
                                          </p:stCondLst>
                                        </p:cTn>
                                        <p:tgtEl>
                                          <p:spTgt spid="9">
                                            <p:graphicEl>
                                              <a:chart seriesIdx="0" categoryIdx="-4" bldStep="series"/>
                                            </p:graphicEl>
                                          </p:spTgt>
                                        </p:tgtEl>
                                        <p:attrNameLst>
                                          <p:attrName>style.visibility</p:attrName>
                                        </p:attrNameLst>
                                      </p:cBhvr>
                                      <p:to>
                                        <p:strVal val="visible"/>
                                      </p:to>
                                    </p:set>
                                    <p:animEffect transition="in" filter="wipe(left)">
                                      <p:cBhvr>
                                        <p:cTn id="26" dur="1000"/>
                                        <p:tgtEl>
                                          <p:spTgt spid="9">
                                            <p:graphicEl>
                                              <a:chart seriesIdx="0" categoryIdx="-4" bldStep="series"/>
                                            </p:graphicEl>
                                          </p:spTgt>
                                        </p:tgtEl>
                                      </p:cBhvr>
                                    </p:animEffect>
                                  </p:childTnLst>
                                </p:cTn>
                              </p:par>
                            </p:childTnLst>
                          </p:cTn>
                        </p:par>
                        <p:par>
                          <p:cTn id="27" fill="hold">
                            <p:stCondLst>
                              <p:cond delay="5000"/>
                            </p:stCondLst>
                            <p:childTnLst>
                              <p:par>
                                <p:cTn id="28" presetID="22" presetClass="entr" presetSubtype="8" fill="hold" grpId="0" nodeType="afterEffect">
                                  <p:stCondLst>
                                    <p:cond delay="0"/>
                                  </p:stCondLst>
                                  <p:childTnLst>
                                    <p:set>
                                      <p:cBhvr>
                                        <p:cTn id="29" dur="1" fill="hold">
                                          <p:stCondLst>
                                            <p:cond delay="0"/>
                                          </p:stCondLst>
                                        </p:cTn>
                                        <p:tgtEl>
                                          <p:spTgt spid="9">
                                            <p:graphicEl>
                                              <a:chart seriesIdx="1" categoryIdx="-4" bldStep="series"/>
                                            </p:graphicEl>
                                          </p:spTgt>
                                        </p:tgtEl>
                                        <p:attrNameLst>
                                          <p:attrName>style.visibility</p:attrName>
                                        </p:attrNameLst>
                                      </p:cBhvr>
                                      <p:to>
                                        <p:strVal val="visible"/>
                                      </p:to>
                                    </p:set>
                                    <p:animEffect transition="in" filter="wipe(left)">
                                      <p:cBhvr>
                                        <p:cTn id="30" dur="1000"/>
                                        <p:tgtEl>
                                          <p:spTgt spid="9">
                                            <p:graphicEl>
                                              <a:chart seriesIdx="1" categoryIdx="-4" bldStep="series"/>
                                            </p:graphicEl>
                                          </p:spTgt>
                                        </p:tgtEl>
                                      </p:cBhvr>
                                    </p:animEffect>
                                  </p:childTnLst>
                                </p:cTn>
                              </p:par>
                            </p:childTnLst>
                          </p:cTn>
                        </p:par>
                        <p:par>
                          <p:cTn id="31" fill="hold">
                            <p:stCondLst>
                              <p:cond delay="6000"/>
                            </p:stCondLst>
                            <p:childTnLst>
                              <p:par>
                                <p:cTn id="32" presetID="22" presetClass="entr" presetSubtype="8" fill="hold" grpId="0" nodeType="afterEffect">
                                  <p:stCondLst>
                                    <p:cond delay="0"/>
                                  </p:stCondLst>
                                  <p:childTnLst>
                                    <p:set>
                                      <p:cBhvr>
                                        <p:cTn id="33" dur="1" fill="hold">
                                          <p:stCondLst>
                                            <p:cond delay="0"/>
                                          </p:stCondLst>
                                        </p:cTn>
                                        <p:tgtEl>
                                          <p:spTgt spid="9">
                                            <p:graphicEl>
                                              <a:chart seriesIdx="2" categoryIdx="-4" bldStep="series"/>
                                            </p:graphicEl>
                                          </p:spTgt>
                                        </p:tgtEl>
                                        <p:attrNameLst>
                                          <p:attrName>style.visibility</p:attrName>
                                        </p:attrNameLst>
                                      </p:cBhvr>
                                      <p:to>
                                        <p:strVal val="visible"/>
                                      </p:to>
                                    </p:set>
                                    <p:animEffect transition="in" filter="wipe(left)">
                                      <p:cBhvr>
                                        <p:cTn id="34" dur="1000"/>
                                        <p:tgtEl>
                                          <p:spTgt spid="9">
                                            <p:graphicEl>
                                              <a:chart seriesIdx="2" categoryIdx="-4" bldStep="series"/>
                                            </p:graphicEl>
                                          </p:spTgt>
                                        </p:tgtEl>
                                      </p:cBhvr>
                                    </p:animEffect>
                                  </p:childTnLst>
                                </p:cTn>
                              </p:par>
                            </p:childTnLst>
                          </p:cTn>
                        </p:par>
                        <p:par>
                          <p:cTn id="35" fill="hold">
                            <p:stCondLst>
                              <p:cond delay="7000"/>
                            </p:stCondLst>
                            <p:childTnLst>
                              <p:par>
                                <p:cTn id="36" presetID="22" presetClass="entr" presetSubtype="8" fill="hold" grpId="0" nodeType="afterEffect">
                                  <p:stCondLst>
                                    <p:cond delay="0"/>
                                  </p:stCondLst>
                                  <p:childTnLst>
                                    <p:set>
                                      <p:cBhvr>
                                        <p:cTn id="37" dur="1" fill="hold">
                                          <p:stCondLst>
                                            <p:cond delay="0"/>
                                          </p:stCondLst>
                                        </p:cTn>
                                        <p:tgtEl>
                                          <p:spTgt spid="9">
                                            <p:graphicEl>
                                              <a:chart seriesIdx="3" categoryIdx="-4" bldStep="series"/>
                                            </p:graphicEl>
                                          </p:spTgt>
                                        </p:tgtEl>
                                        <p:attrNameLst>
                                          <p:attrName>style.visibility</p:attrName>
                                        </p:attrNameLst>
                                      </p:cBhvr>
                                      <p:to>
                                        <p:strVal val="visible"/>
                                      </p:to>
                                    </p:set>
                                    <p:animEffect transition="in" filter="wipe(left)">
                                      <p:cBhvr>
                                        <p:cTn id="38" dur="1000"/>
                                        <p:tgtEl>
                                          <p:spTgt spid="9">
                                            <p:graphicEl>
                                              <a:chart seriesIdx="3" categoryIdx="-4" bldStep="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8" grpId="0"/>
      <p:bldGraphic spid="9" grpId="0">
        <p:bldSub>
          <a:bldChart bld="series"/>
        </p:bldSub>
      </p:bldGraphic>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8</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dirty="0" smtClean="0">
                <a:solidFill>
                  <a:schemeClr val="bg1">
                    <a:lumMod val="50000"/>
                  </a:schemeClr>
                </a:solidFill>
                <a:latin typeface="GeosansLight" panose="02000603020000020003"/>
                <a:ea typeface="+mj-ea"/>
                <a:cs typeface="+mj-cs"/>
              </a:rPr>
              <a:t>Step by Step Bullet</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sp>
        <p:nvSpPr>
          <p:cNvPr id="7" name="Content Placeholder 2"/>
          <p:cNvSpPr txBox="1">
            <a:spLocks/>
          </p:cNvSpPr>
          <p:nvPr/>
        </p:nvSpPr>
        <p:spPr>
          <a:xfrm>
            <a:off x="1833345" y="2058842"/>
            <a:ext cx="8952264" cy="3048000"/>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Font typeface="Wingdings" panose="05000000000000000000" pitchFamily="2" charset="2"/>
              <a:buChar char="v"/>
            </a:pPr>
            <a:r>
              <a:rPr lang="id-ID" sz="1467" i="1" dirty="0" smtClean="0">
                <a:solidFill>
                  <a:schemeClr val="bg1">
                    <a:lumMod val="50000"/>
                  </a:schemeClr>
                </a:solidFill>
              </a:rPr>
              <a:t>L</a:t>
            </a:r>
            <a:r>
              <a:rPr lang="en-US" sz="1467" i="1" dirty="0" err="1" smtClean="0">
                <a:solidFill>
                  <a:schemeClr val="bg1">
                    <a:lumMod val="50000"/>
                  </a:schemeClr>
                </a:solidFill>
              </a:rPr>
              <a:t>orem</a:t>
            </a:r>
            <a:r>
              <a:rPr lang="en-US" sz="1467" i="1" dirty="0" smtClean="0">
                <a:solidFill>
                  <a:schemeClr val="bg1">
                    <a:lumMod val="50000"/>
                  </a:schemeClr>
                </a:solidFill>
              </a:rPr>
              <a:t> </a:t>
            </a:r>
            <a:r>
              <a:rPr lang="en-US" sz="1467" i="1" dirty="0">
                <a:solidFill>
                  <a:schemeClr val="bg1">
                    <a:lumMod val="50000"/>
                  </a:schemeClr>
                </a:solidFill>
              </a:rPr>
              <a:t>ipsum dolor sit amet, </a:t>
            </a:r>
            <a:r>
              <a:rPr lang="en-US" sz="1467" b="1" i="1" dirty="0">
                <a:solidFill>
                  <a:schemeClr val="bg1">
                    <a:lumMod val="50000"/>
                  </a:schemeClr>
                </a:solidFill>
              </a:rPr>
              <a:t>consectetur adipiscing elit</a:t>
            </a:r>
            <a:r>
              <a:rPr lang="en-US" sz="1467" i="1" dirty="0">
                <a:solidFill>
                  <a:schemeClr val="bg1">
                    <a:lumMod val="50000"/>
                  </a:schemeClr>
                </a:solidFill>
              </a:rPr>
              <a:t>. Curabitur elementum posuere </a:t>
            </a:r>
            <a:r>
              <a:rPr lang="en-US" sz="1467" i="1" dirty="0" err="1">
                <a:solidFill>
                  <a:schemeClr val="bg1">
                    <a:lumMod val="50000"/>
                  </a:schemeClr>
                </a:solidFill>
              </a:rPr>
              <a:t>pretium</a:t>
            </a:r>
            <a:r>
              <a:rPr lang="en-US" sz="1467" i="1" dirty="0">
                <a:solidFill>
                  <a:schemeClr val="bg1">
                    <a:lumMod val="50000"/>
                  </a:schemeClr>
                </a:solidFill>
              </a:rPr>
              <a:t>.</a:t>
            </a:r>
            <a:endParaRPr lang="id-ID" sz="1467" i="1" dirty="0">
              <a:solidFill>
                <a:schemeClr val="bg1">
                  <a:lumMod val="50000"/>
                </a:schemeClr>
              </a:solidFill>
            </a:endParaRPr>
          </a:p>
          <a:p>
            <a:pPr marL="0" indent="0">
              <a:buNone/>
            </a:pPr>
            <a:r>
              <a:rPr lang="en-US" sz="1467" i="1" dirty="0">
                <a:solidFill>
                  <a:schemeClr val="bg1">
                    <a:lumMod val="50000"/>
                  </a:schemeClr>
                </a:solidFill>
              </a:rPr>
              <a:t> </a:t>
            </a:r>
            <a:endParaRPr lang="id-ID" sz="1467" i="1" dirty="0">
              <a:solidFill>
                <a:schemeClr val="bg1">
                  <a:lumMod val="50000"/>
                </a:schemeClr>
              </a:solidFill>
            </a:endParaRPr>
          </a:p>
          <a:p>
            <a:pPr>
              <a:buFont typeface="Wingdings" panose="05000000000000000000" pitchFamily="2" charset="2"/>
              <a:buChar char="Ø"/>
            </a:pPr>
            <a:r>
              <a:rPr lang="en-US" sz="1467" i="1" dirty="0" err="1" smtClean="0">
                <a:solidFill>
                  <a:schemeClr val="bg1">
                    <a:lumMod val="50000"/>
                  </a:schemeClr>
                </a:solidFill>
              </a:rPr>
              <a:t>Lorem</a:t>
            </a:r>
            <a:r>
              <a:rPr lang="en-US" sz="1467" i="1" dirty="0" smtClean="0">
                <a:solidFill>
                  <a:schemeClr val="bg1">
                    <a:lumMod val="50000"/>
                  </a:schemeClr>
                </a:solidFill>
              </a:rPr>
              <a:t> </a:t>
            </a:r>
            <a:r>
              <a:rPr lang="en-US" sz="1467" i="1" dirty="0" err="1">
                <a:solidFill>
                  <a:schemeClr val="bg1">
                    <a:lumMod val="50000"/>
                  </a:schemeClr>
                </a:solidFill>
              </a:rPr>
              <a:t>ipsum</a:t>
            </a:r>
            <a:r>
              <a:rPr lang="en-US" sz="1467" i="1" dirty="0">
                <a:solidFill>
                  <a:schemeClr val="bg1">
                    <a:lumMod val="50000"/>
                  </a:schemeClr>
                </a:solidFill>
              </a:rPr>
              <a:t> dolor sit </a:t>
            </a:r>
            <a:r>
              <a:rPr lang="en-US" sz="1467" i="1" dirty="0" err="1">
                <a:solidFill>
                  <a:schemeClr val="bg1">
                    <a:lumMod val="50000"/>
                  </a:schemeClr>
                </a:solidFill>
              </a:rPr>
              <a:t>amet</a:t>
            </a:r>
            <a:r>
              <a:rPr lang="en-US" sz="1467" i="1" dirty="0">
                <a:solidFill>
                  <a:schemeClr val="bg1">
                    <a:lumMod val="50000"/>
                  </a:schemeClr>
                </a:solidFill>
              </a:rPr>
              <a:t>, </a:t>
            </a:r>
            <a:r>
              <a:rPr lang="en-US" sz="1467" b="1" i="1" dirty="0" err="1">
                <a:solidFill>
                  <a:schemeClr val="bg1">
                    <a:lumMod val="50000"/>
                  </a:schemeClr>
                </a:solidFill>
              </a:rPr>
              <a:t>consectetur</a:t>
            </a:r>
            <a:r>
              <a:rPr lang="en-US" sz="1467" b="1" i="1" dirty="0">
                <a:solidFill>
                  <a:schemeClr val="bg1">
                    <a:lumMod val="50000"/>
                  </a:schemeClr>
                </a:solidFill>
              </a:rPr>
              <a:t> </a:t>
            </a:r>
            <a:r>
              <a:rPr lang="en-US" sz="1467" b="1" i="1" dirty="0" err="1">
                <a:solidFill>
                  <a:schemeClr val="bg1">
                    <a:lumMod val="50000"/>
                  </a:schemeClr>
                </a:solidFill>
              </a:rPr>
              <a:t>adipiscing</a:t>
            </a:r>
            <a:r>
              <a:rPr lang="en-US" sz="1467" b="1" i="1" dirty="0">
                <a:solidFill>
                  <a:schemeClr val="bg1">
                    <a:lumMod val="50000"/>
                  </a:schemeClr>
                </a:solidFill>
              </a:rPr>
              <a:t> </a:t>
            </a:r>
            <a:r>
              <a:rPr lang="en-US" sz="1467" b="1" i="1" dirty="0" err="1">
                <a:solidFill>
                  <a:schemeClr val="bg1">
                    <a:lumMod val="50000"/>
                  </a:schemeClr>
                </a:solidFill>
              </a:rPr>
              <a:t>elit</a:t>
            </a:r>
            <a:r>
              <a:rPr lang="en-US" sz="1467" i="1" dirty="0">
                <a:solidFill>
                  <a:schemeClr val="bg1">
                    <a:lumMod val="50000"/>
                  </a:schemeClr>
                </a:solidFill>
              </a:rPr>
              <a:t>. </a:t>
            </a:r>
            <a:r>
              <a:rPr lang="en-US" sz="1467" i="1" dirty="0" err="1">
                <a:solidFill>
                  <a:schemeClr val="bg1">
                    <a:lumMod val="50000"/>
                  </a:schemeClr>
                </a:solidFill>
              </a:rPr>
              <a:t>Curabitur</a:t>
            </a:r>
            <a:r>
              <a:rPr lang="en-US" sz="1467" i="1" dirty="0">
                <a:solidFill>
                  <a:schemeClr val="bg1">
                    <a:lumMod val="50000"/>
                  </a:schemeClr>
                </a:solidFill>
              </a:rPr>
              <a:t> </a:t>
            </a:r>
            <a:r>
              <a:rPr lang="en-US" sz="1467" i="1" dirty="0" err="1">
                <a:solidFill>
                  <a:schemeClr val="bg1">
                    <a:lumMod val="50000"/>
                  </a:schemeClr>
                </a:solidFill>
              </a:rPr>
              <a:t>elementum</a:t>
            </a:r>
            <a:r>
              <a:rPr lang="en-US" sz="1467" i="1" dirty="0">
                <a:solidFill>
                  <a:schemeClr val="bg1">
                    <a:lumMod val="50000"/>
                  </a:schemeClr>
                </a:solidFill>
              </a:rPr>
              <a:t> </a:t>
            </a:r>
            <a:r>
              <a:rPr lang="en-US" sz="1467" i="1" dirty="0" err="1">
                <a:solidFill>
                  <a:schemeClr val="bg1">
                    <a:lumMod val="50000"/>
                  </a:schemeClr>
                </a:solidFill>
              </a:rPr>
              <a:t>posuere</a:t>
            </a:r>
            <a:r>
              <a:rPr lang="en-US" sz="1467" i="1" dirty="0">
                <a:solidFill>
                  <a:schemeClr val="bg1">
                    <a:lumMod val="50000"/>
                  </a:schemeClr>
                </a:solidFill>
              </a:rPr>
              <a:t> </a:t>
            </a:r>
            <a:r>
              <a:rPr lang="en-US" sz="1467" i="1" dirty="0" err="1">
                <a:solidFill>
                  <a:schemeClr val="bg1">
                    <a:lumMod val="50000"/>
                  </a:schemeClr>
                </a:solidFill>
              </a:rPr>
              <a:t>pretium</a:t>
            </a:r>
            <a:r>
              <a:rPr lang="en-US" sz="1467" i="1" dirty="0">
                <a:solidFill>
                  <a:schemeClr val="bg1">
                    <a:lumMod val="50000"/>
                  </a:schemeClr>
                </a:solidFill>
              </a:rPr>
              <a:t>.</a:t>
            </a:r>
            <a:endParaRPr lang="id-ID" sz="1467" i="1" dirty="0">
              <a:solidFill>
                <a:schemeClr val="bg1">
                  <a:lumMod val="50000"/>
                </a:schemeClr>
              </a:solidFill>
            </a:endParaRPr>
          </a:p>
          <a:p>
            <a:pPr marL="0" indent="0">
              <a:buNone/>
            </a:pPr>
            <a:endParaRPr lang="id-ID" sz="1467" i="1" dirty="0">
              <a:solidFill>
                <a:schemeClr val="bg1">
                  <a:lumMod val="50000"/>
                </a:schemeClr>
              </a:solidFill>
            </a:endParaRPr>
          </a:p>
          <a:p>
            <a:pPr>
              <a:buFont typeface="Wingdings" panose="05000000000000000000" pitchFamily="2" charset="2"/>
              <a:buChar char="ü"/>
            </a:pPr>
            <a:r>
              <a:rPr lang="en-US" sz="1467" i="1" dirty="0" err="1" smtClean="0">
                <a:solidFill>
                  <a:schemeClr val="bg1">
                    <a:lumMod val="50000"/>
                  </a:schemeClr>
                </a:solidFill>
              </a:rPr>
              <a:t>Lorem</a:t>
            </a:r>
            <a:r>
              <a:rPr lang="en-US" sz="1467" i="1" dirty="0" smtClean="0">
                <a:solidFill>
                  <a:schemeClr val="bg1">
                    <a:lumMod val="50000"/>
                  </a:schemeClr>
                </a:solidFill>
              </a:rPr>
              <a:t> </a:t>
            </a:r>
            <a:r>
              <a:rPr lang="en-US" sz="1467" i="1" dirty="0" err="1">
                <a:solidFill>
                  <a:schemeClr val="bg1">
                    <a:lumMod val="50000"/>
                  </a:schemeClr>
                </a:solidFill>
              </a:rPr>
              <a:t>ipsum</a:t>
            </a:r>
            <a:r>
              <a:rPr lang="en-US" sz="1467" i="1" dirty="0">
                <a:solidFill>
                  <a:schemeClr val="bg1">
                    <a:lumMod val="50000"/>
                  </a:schemeClr>
                </a:solidFill>
              </a:rPr>
              <a:t> dolor sit </a:t>
            </a:r>
            <a:r>
              <a:rPr lang="en-US" sz="1467" i="1" dirty="0" err="1">
                <a:solidFill>
                  <a:schemeClr val="bg1">
                    <a:lumMod val="50000"/>
                  </a:schemeClr>
                </a:solidFill>
              </a:rPr>
              <a:t>amet</a:t>
            </a:r>
            <a:r>
              <a:rPr lang="en-US" sz="1467" i="1" dirty="0">
                <a:solidFill>
                  <a:schemeClr val="bg1">
                    <a:lumMod val="50000"/>
                  </a:schemeClr>
                </a:solidFill>
              </a:rPr>
              <a:t>, </a:t>
            </a:r>
            <a:r>
              <a:rPr lang="en-US" sz="1467" b="1" i="1" dirty="0" err="1">
                <a:solidFill>
                  <a:schemeClr val="bg1">
                    <a:lumMod val="50000"/>
                  </a:schemeClr>
                </a:solidFill>
              </a:rPr>
              <a:t>consectetur</a:t>
            </a:r>
            <a:r>
              <a:rPr lang="en-US" sz="1467" b="1" i="1" dirty="0">
                <a:solidFill>
                  <a:schemeClr val="bg1">
                    <a:lumMod val="50000"/>
                  </a:schemeClr>
                </a:solidFill>
              </a:rPr>
              <a:t> </a:t>
            </a:r>
            <a:r>
              <a:rPr lang="en-US" sz="1467" b="1" i="1" dirty="0" err="1">
                <a:solidFill>
                  <a:schemeClr val="bg1">
                    <a:lumMod val="50000"/>
                  </a:schemeClr>
                </a:solidFill>
              </a:rPr>
              <a:t>adipiscing</a:t>
            </a:r>
            <a:r>
              <a:rPr lang="en-US" sz="1467" b="1" i="1" dirty="0">
                <a:solidFill>
                  <a:schemeClr val="bg1">
                    <a:lumMod val="50000"/>
                  </a:schemeClr>
                </a:solidFill>
              </a:rPr>
              <a:t> </a:t>
            </a:r>
            <a:r>
              <a:rPr lang="en-US" sz="1467" b="1" i="1" dirty="0" err="1">
                <a:solidFill>
                  <a:schemeClr val="bg1">
                    <a:lumMod val="50000"/>
                  </a:schemeClr>
                </a:solidFill>
              </a:rPr>
              <a:t>elit</a:t>
            </a:r>
            <a:r>
              <a:rPr lang="en-US" sz="1467" i="1" dirty="0">
                <a:solidFill>
                  <a:schemeClr val="bg1">
                    <a:lumMod val="50000"/>
                  </a:schemeClr>
                </a:solidFill>
              </a:rPr>
              <a:t>. </a:t>
            </a:r>
            <a:r>
              <a:rPr lang="en-US" sz="1467" i="1" dirty="0" err="1">
                <a:solidFill>
                  <a:schemeClr val="bg1">
                    <a:lumMod val="50000"/>
                  </a:schemeClr>
                </a:solidFill>
              </a:rPr>
              <a:t>Curabitur</a:t>
            </a:r>
            <a:r>
              <a:rPr lang="en-US" sz="1467" i="1" dirty="0">
                <a:solidFill>
                  <a:schemeClr val="bg1">
                    <a:lumMod val="50000"/>
                  </a:schemeClr>
                </a:solidFill>
              </a:rPr>
              <a:t> </a:t>
            </a:r>
            <a:r>
              <a:rPr lang="en-US" sz="1467" i="1" dirty="0" err="1">
                <a:solidFill>
                  <a:schemeClr val="bg1">
                    <a:lumMod val="50000"/>
                  </a:schemeClr>
                </a:solidFill>
              </a:rPr>
              <a:t>elementum</a:t>
            </a:r>
            <a:r>
              <a:rPr lang="en-US" sz="1467" i="1" dirty="0">
                <a:solidFill>
                  <a:schemeClr val="bg1">
                    <a:lumMod val="50000"/>
                  </a:schemeClr>
                </a:solidFill>
              </a:rPr>
              <a:t> </a:t>
            </a:r>
            <a:r>
              <a:rPr lang="en-US" sz="1467" i="1" dirty="0" err="1">
                <a:solidFill>
                  <a:schemeClr val="bg1">
                    <a:lumMod val="50000"/>
                  </a:schemeClr>
                </a:solidFill>
              </a:rPr>
              <a:t>posuere</a:t>
            </a:r>
            <a:r>
              <a:rPr lang="en-US" sz="1467" i="1" dirty="0">
                <a:solidFill>
                  <a:schemeClr val="bg1">
                    <a:lumMod val="50000"/>
                  </a:schemeClr>
                </a:solidFill>
              </a:rPr>
              <a:t> </a:t>
            </a:r>
            <a:r>
              <a:rPr lang="en-US" sz="1467" i="1" dirty="0" err="1">
                <a:solidFill>
                  <a:schemeClr val="bg1">
                    <a:lumMod val="50000"/>
                  </a:schemeClr>
                </a:solidFill>
              </a:rPr>
              <a:t>pretium</a:t>
            </a:r>
            <a:r>
              <a:rPr lang="en-US" sz="1467" i="1" dirty="0">
                <a:solidFill>
                  <a:schemeClr val="bg1">
                    <a:lumMod val="50000"/>
                  </a:schemeClr>
                </a:solidFill>
              </a:rPr>
              <a:t>.</a:t>
            </a:r>
            <a:endParaRPr lang="id-ID" sz="1467" i="1" dirty="0">
              <a:solidFill>
                <a:schemeClr val="bg1">
                  <a:lumMod val="50000"/>
                </a:schemeClr>
              </a:solidFill>
            </a:endParaRPr>
          </a:p>
          <a:p>
            <a:pPr marL="0" indent="0">
              <a:buNone/>
            </a:pPr>
            <a:endParaRPr lang="id-ID" sz="1467" i="1" dirty="0">
              <a:solidFill>
                <a:schemeClr val="bg1">
                  <a:lumMod val="50000"/>
                </a:schemeClr>
              </a:solidFill>
            </a:endParaRPr>
          </a:p>
          <a:p>
            <a:pPr>
              <a:buFont typeface="Wingdings" panose="05000000000000000000" pitchFamily="2" charset="2"/>
              <a:buChar char="q"/>
            </a:pPr>
            <a:r>
              <a:rPr lang="en-US" i="1" dirty="0" err="1" smtClean="0">
                <a:solidFill>
                  <a:schemeClr val="bg1">
                    <a:lumMod val="50000"/>
                  </a:schemeClr>
                </a:solidFill>
              </a:rPr>
              <a:t>Lorem</a:t>
            </a:r>
            <a:r>
              <a:rPr lang="en-US" i="1" dirty="0" smtClean="0">
                <a:solidFill>
                  <a:schemeClr val="bg1">
                    <a:lumMod val="50000"/>
                  </a:schemeClr>
                </a:solidFill>
              </a:rPr>
              <a:t> </a:t>
            </a:r>
            <a:r>
              <a:rPr lang="en-US" i="1" dirty="0" err="1">
                <a:solidFill>
                  <a:schemeClr val="bg1">
                    <a:lumMod val="50000"/>
                  </a:schemeClr>
                </a:solidFill>
              </a:rPr>
              <a:t>ipsum</a:t>
            </a:r>
            <a:r>
              <a:rPr lang="en-US" i="1" dirty="0">
                <a:solidFill>
                  <a:schemeClr val="bg1">
                    <a:lumMod val="50000"/>
                  </a:schemeClr>
                </a:solidFill>
              </a:rPr>
              <a:t> dolor sit </a:t>
            </a:r>
            <a:r>
              <a:rPr lang="en-US" i="1" dirty="0" err="1">
                <a:solidFill>
                  <a:schemeClr val="bg1">
                    <a:lumMod val="50000"/>
                  </a:schemeClr>
                </a:solidFill>
              </a:rPr>
              <a:t>amet</a:t>
            </a:r>
            <a:r>
              <a:rPr lang="en-US" i="1" dirty="0">
                <a:solidFill>
                  <a:schemeClr val="bg1">
                    <a:lumMod val="50000"/>
                  </a:schemeClr>
                </a:solidFill>
              </a:rPr>
              <a:t>, </a:t>
            </a:r>
            <a:r>
              <a:rPr lang="en-US" b="1" i="1" dirty="0" err="1">
                <a:solidFill>
                  <a:schemeClr val="bg1">
                    <a:lumMod val="50000"/>
                  </a:schemeClr>
                </a:solidFill>
              </a:rPr>
              <a:t>consectetur</a:t>
            </a:r>
            <a:r>
              <a:rPr lang="en-US" b="1" i="1" dirty="0">
                <a:solidFill>
                  <a:schemeClr val="bg1">
                    <a:lumMod val="50000"/>
                  </a:schemeClr>
                </a:solidFill>
              </a:rPr>
              <a:t> </a:t>
            </a:r>
            <a:r>
              <a:rPr lang="en-US" b="1" i="1" dirty="0" err="1">
                <a:solidFill>
                  <a:schemeClr val="bg1">
                    <a:lumMod val="50000"/>
                  </a:schemeClr>
                </a:solidFill>
              </a:rPr>
              <a:t>adipiscing</a:t>
            </a:r>
            <a:r>
              <a:rPr lang="en-US" b="1" i="1" dirty="0">
                <a:solidFill>
                  <a:schemeClr val="bg1">
                    <a:lumMod val="50000"/>
                  </a:schemeClr>
                </a:solidFill>
              </a:rPr>
              <a:t> </a:t>
            </a:r>
            <a:r>
              <a:rPr lang="en-US" b="1" i="1" dirty="0" err="1">
                <a:solidFill>
                  <a:schemeClr val="bg1">
                    <a:lumMod val="50000"/>
                  </a:schemeClr>
                </a:solidFill>
              </a:rPr>
              <a:t>elit</a:t>
            </a:r>
            <a:r>
              <a:rPr lang="en-US" i="1" dirty="0">
                <a:solidFill>
                  <a:schemeClr val="bg1">
                    <a:lumMod val="50000"/>
                  </a:schemeClr>
                </a:solidFill>
              </a:rPr>
              <a:t>. </a:t>
            </a:r>
            <a:r>
              <a:rPr lang="en-US" i="1" dirty="0" err="1">
                <a:solidFill>
                  <a:schemeClr val="bg1">
                    <a:lumMod val="50000"/>
                  </a:schemeClr>
                </a:solidFill>
              </a:rPr>
              <a:t>Curabitur</a:t>
            </a:r>
            <a:r>
              <a:rPr lang="en-US" i="1" dirty="0">
                <a:solidFill>
                  <a:schemeClr val="bg1">
                    <a:lumMod val="50000"/>
                  </a:schemeClr>
                </a:solidFill>
              </a:rPr>
              <a:t> </a:t>
            </a:r>
            <a:r>
              <a:rPr lang="en-US" i="1" dirty="0" err="1">
                <a:solidFill>
                  <a:schemeClr val="bg1">
                    <a:lumMod val="50000"/>
                  </a:schemeClr>
                </a:solidFill>
              </a:rPr>
              <a:t>elementum</a:t>
            </a:r>
            <a:r>
              <a:rPr lang="en-US" i="1" dirty="0">
                <a:solidFill>
                  <a:schemeClr val="bg1">
                    <a:lumMod val="50000"/>
                  </a:schemeClr>
                </a:solidFill>
              </a:rPr>
              <a:t> </a:t>
            </a:r>
            <a:r>
              <a:rPr lang="en-US" i="1" dirty="0" err="1">
                <a:solidFill>
                  <a:schemeClr val="bg1">
                    <a:lumMod val="50000"/>
                  </a:schemeClr>
                </a:solidFill>
              </a:rPr>
              <a:t>posuere</a:t>
            </a:r>
            <a:r>
              <a:rPr lang="en-US" i="1" dirty="0">
                <a:solidFill>
                  <a:schemeClr val="bg1">
                    <a:lumMod val="50000"/>
                  </a:schemeClr>
                </a:solidFill>
              </a:rPr>
              <a:t> </a:t>
            </a:r>
            <a:r>
              <a:rPr lang="en-US" i="1" dirty="0" err="1" smtClean="0">
                <a:solidFill>
                  <a:schemeClr val="bg1">
                    <a:lumMod val="50000"/>
                  </a:schemeClr>
                </a:solidFill>
              </a:rPr>
              <a:t>pretium</a:t>
            </a:r>
            <a:r>
              <a:rPr lang="en-US" i="1" dirty="0" smtClean="0">
                <a:solidFill>
                  <a:schemeClr val="bg1">
                    <a:lumMod val="50000"/>
                  </a:schemeClr>
                </a:solidFill>
              </a:rPr>
              <a:t>.</a:t>
            </a:r>
            <a:endParaRPr lang="id-ID" i="1" dirty="0" smtClean="0">
              <a:solidFill>
                <a:schemeClr val="bg1">
                  <a:lumMod val="50000"/>
                </a:schemeClr>
              </a:solidFill>
            </a:endParaRPr>
          </a:p>
          <a:p>
            <a:pPr marL="0" indent="0">
              <a:buFont typeface="Courier New" pitchFamily="49" charset="0"/>
              <a:buChar char="o"/>
            </a:pPr>
            <a:endParaRPr lang="id-ID" sz="1467" i="1" dirty="0">
              <a:solidFill>
                <a:schemeClr val="bg1">
                  <a:lumMod val="50000"/>
                </a:schemeClr>
              </a:solidFill>
            </a:endParaRPr>
          </a:p>
          <a:p>
            <a:pPr>
              <a:buFont typeface="Wingdings" panose="05000000000000000000" pitchFamily="2" charset="2"/>
              <a:buChar char="§"/>
            </a:pPr>
            <a:r>
              <a:rPr lang="en-US" sz="1467" i="1" dirty="0" err="1">
                <a:solidFill>
                  <a:schemeClr val="bg1">
                    <a:lumMod val="50000"/>
                  </a:schemeClr>
                </a:solidFill>
              </a:rPr>
              <a:t>Lorem</a:t>
            </a:r>
            <a:r>
              <a:rPr lang="en-US" sz="1467" i="1" dirty="0">
                <a:solidFill>
                  <a:schemeClr val="bg1">
                    <a:lumMod val="50000"/>
                  </a:schemeClr>
                </a:solidFill>
              </a:rPr>
              <a:t> </a:t>
            </a:r>
            <a:r>
              <a:rPr lang="en-US" sz="1467" i="1" dirty="0" err="1">
                <a:solidFill>
                  <a:schemeClr val="bg1">
                    <a:lumMod val="50000"/>
                  </a:schemeClr>
                </a:solidFill>
              </a:rPr>
              <a:t>ipsum</a:t>
            </a:r>
            <a:r>
              <a:rPr lang="en-US" sz="1467" i="1" dirty="0">
                <a:solidFill>
                  <a:schemeClr val="bg1">
                    <a:lumMod val="50000"/>
                  </a:schemeClr>
                </a:solidFill>
              </a:rPr>
              <a:t> dolor sit </a:t>
            </a:r>
            <a:r>
              <a:rPr lang="en-US" sz="1467" i="1" dirty="0" err="1">
                <a:solidFill>
                  <a:schemeClr val="bg1">
                    <a:lumMod val="50000"/>
                  </a:schemeClr>
                </a:solidFill>
              </a:rPr>
              <a:t>amet</a:t>
            </a:r>
            <a:r>
              <a:rPr lang="en-US" sz="1467" i="1" dirty="0">
                <a:solidFill>
                  <a:schemeClr val="bg1">
                    <a:lumMod val="50000"/>
                  </a:schemeClr>
                </a:solidFill>
              </a:rPr>
              <a:t>, </a:t>
            </a:r>
            <a:r>
              <a:rPr lang="en-US" sz="1467" b="1" i="1" dirty="0" err="1">
                <a:solidFill>
                  <a:schemeClr val="bg1">
                    <a:lumMod val="50000"/>
                  </a:schemeClr>
                </a:solidFill>
              </a:rPr>
              <a:t>consectetur</a:t>
            </a:r>
            <a:r>
              <a:rPr lang="en-US" sz="1467" b="1" i="1" dirty="0">
                <a:solidFill>
                  <a:schemeClr val="bg1">
                    <a:lumMod val="50000"/>
                  </a:schemeClr>
                </a:solidFill>
              </a:rPr>
              <a:t> </a:t>
            </a:r>
            <a:r>
              <a:rPr lang="en-US" sz="1467" b="1" i="1" dirty="0" err="1">
                <a:solidFill>
                  <a:schemeClr val="bg1">
                    <a:lumMod val="50000"/>
                  </a:schemeClr>
                </a:solidFill>
              </a:rPr>
              <a:t>adipiscing</a:t>
            </a:r>
            <a:r>
              <a:rPr lang="en-US" sz="1467" b="1" i="1" dirty="0">
                <a:solidFill>
                  <a:schemeClr val="bg1">
                    <a:lumMod val="50000"/>
                  </a:schemeClr>
                </a:solidFill>
              </a:rPr>
              <a:t> </a:t>
            </a:r>
            <a:r>
              <a:rPr lang="en-US" sz="1467" b="1" i="1" dirty="0" err="1">
                <a:solidFill>
                  <a:schemeClr val="bg1">
                    <a:lumMod val="50000"/>
                  </a:schemeClr>
                </a:solidFill>
              </a:rPr>
              <a:t>elit</a:t>
            </a:r>
            <a:r>
              <a:rPr lang="en-US" sz="1467" i="1" dirty="0">
                <a:solidFill>
                  <a:schemeClr val="bg1">
                    <a:lumMod val="50000"/>
                  </a:schemeClr>
                </a:solidFill>
              </a:rPr>
              <a:t>. </a:t>
            </a:r>
            <a:r>
              <a:rPr lang="en-US" sz="1467" i="1" dirty="0" err="1">
                <a:solidFill>
                  <a:schemeClr val="bg1">
                    <a:lumMod val="50000"/>
                  </a:schemeClr>
                </a:solidFill>
              </a:rPr>
              <a:t>Curabitur</a:t>
            </a:r>
            <a:r>
              <a:rPr lang="en-US" sz="1467" i="1" dirty="0">
                <a:solidFill>
                  <a:schemeClr val="bg1">
                    <a:lumMod val="50000"/>
                  </a:schemeClr>
                </a:solidFill>
              </a:rPr>
              <a:t> </a:t>
            </a:r>
            <a:r>
              <a:rPr lang="en-US" sz="1467" i="1" dirty="0" err="1">
                <a:solidFill>
                  <a:schemeClr val="bg1">
                    <a:lumMod val="50000"/>
                  </a:schemeClr>
                </a:solidFill>
              </a:rPr>
              <a:t>elementum</a:t>
            </a:r>
            <a:r>
              <a:rPr lang="en-US" sz="1467" i="1" dirty="0">
                <a:solidFill>
                  <a:schemeClr val="bg1">
                    <a:lumMod val="50000"/>
                  </a:schemeClr>
                </a:solidFill>
              </a:rPr>
              <a:t> </a:t>
            </a:r>
            <a:r>
              <a:rPr lang="en-US" sz="1467" i="1" dirty="0" err="1">
                <a:solidFill>
                  <a:schemeClr val="bg1">
                    <a:lumMod val="50000"/>
                  </a:schemeClr>
                </a:solidFill>
              </a:rPr>
              <a:t>posuere</a:t>
            </a:r>
            <a:r>
              <a:rPr lang="en-US" sz="1467" i="1" dirty="0">
                <a:solidFill>
                  <a:schemeClr val="bg1">
                    <a:lumMod val="50000"/>
                  </a:schemeClr>
                </a:solidFill>
              </a:rPr>
              <a:t> </a:t>
            </a:r>
            <a:r>
              <a:rPr lang="en-US" sz="1467" i="1" dirty="0" err="1">
                <a:solidFill>
                  <a:schemeClr val="bg1">
                    <a:lumMod val="50000"/>
                  </a:schemeClr>
                </a:solidFill>
              </a:rPr>
              <a:t>pretium</a:t>
            </a:r>
            <a:r>
              <a:rPr lang="en-US" sz="1467" i="1" dirty="0">
                <a:solidFill>
                  <a:schemeClr val="bg1">
                    <a:lumMod val="50000"/>
                  </a:schemeClr>
                </a:solidFill>
              </a:rPr>
              <a:t>.</a:t>
            </a:r>
            <a:endParaRPr lang="id-ID" sz="1467" i="1" dirty="0">
              <a:solidFill>
                <a:schemeClr val="bg1">
                  <a:lumMod val="50000"/>
                </a:schemeClr>
              </a:solidFill>
            </a:endParaRPr>
          </a:p>
          <a:p>
            <a:pPr marL="0" indent="0">
              <a:buNone/>
            </a:pPr>
            <a:endParaRPr lang="en-US" sz="1467" i="1" dirty="0">
              <a:solidFill>
                <a:schemeClr val="tx1"/>
              </a:solidFill>
            </a:endParaRPr>
          </a:p>
          <a:p>
            <a:pPr marL="0" indent="0">
              <a:buFont typeface="Wingdings" pitchFamily="2" charset="2"/>
              <a:buChar char="Ø"/>
            </a:pPr>
            <a:endParaRPr lang="en-US" sz="1467" i="1" dirty="0">
              <a:solidFill>
                <a:schemeClr val="tx1"/>
              </a:solidFill>
            </a:endParaRPr>
          </a:p>
        </p:txBody>
      </p:sp>
      <p:sp>
        <p:nvSpPr>
          <p:cNvPr id="9" name="TextBox 8"/>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spTree>
    <p:extLst>
      <p:ext uri="{BB962C8B-B14F-4D97-AF65-F5344CB8AC3E}">
        <p14:creationId xmlns:p14="http://schemas.microsoft.com/office/powerpoint/2010/main" val="33129930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childTnLst>
                          </p:cTn>
                        </p:par>
                        <p:par>
                          <p:cTn id="15" fill="hold">
                            <p:stCondLst>
                              <p:cond delay="3000"/>
                            </p:stCondLst>
                            <p:childTnLst>
                              <p:par>
                                <p:cTn id="16" presetID="10" presetClass="entr" presetSubtype="0"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500"/>
                                        <p:tgtEl>
                                          <p:spTgt spid="7"/>
                                        </p:tgtEl>
                                      </p:cBhvr>
                                    </p:animEffect>
                                  </p:childTnLst>
                                </p:cTn>
                              </p:par>
                              <p:par>
                                <p:cTn id="19" presetID="2" presetClass="entr" presetSubtype="8" fill="hold" grpId="0" nodeType="withEffect">
                                  <p:stCondLst>
                                    <p:cond delay="2000"/>
                                  </p:stCondLst>
                                  <p:childTnLst>
                                    <p:set>
                                      <p:cBhvr>
                                        <p:cTn id="20" dur="1" fill="hold">
                                          <p:stCondLst>
                                            <p:cond delay="0"/>
                                          </p:stCondLst>
                                        </p:cTn>
                                        <p:tgtEl>
                                          <p:spTgt spid="9"/>
                                        </p:tgtEl>
                                        <p:attrNameLst>
                                          <p:attrName>style.visibility</p:attrName>
                                        </p:attrNameLst>
                                      </p:cBhvr>
                                      <p:to>
                                        <p:strVal val="visible"/>
                                      </p:to>
                                    </p:set>
                                    <p:anim calcmode="lin" valueType="num">
                                      <p:cBhvr additive="base">
                                        <p:cTn id="21" dur="500" fill="hold"/>
                                        <p:tgtEl>
                                          <p:spTgt spid="9"/>
                                        </p:tgtEl>
                                        <p:attrNameLst>
                                          <p:attrName>ppt_x</p:attrName>
                                        </p:attrNameLst>
                                      </p:cBhvr>
                                      <p:tavLst>
                                        <p:tav tm="0">
                                          <p:val>
                                            <p:strVal val="0-#ppt_w/2"/>
                                          </p:val>
                                        </p:tav>
                                        <p:tav tm="100000">
                                          <p:val>
                                            <p:strVal val="#ppt_x"/>
                                          </p:val>
                                        </p:tav>
                                      </p:tavLst>
                                    </p:anim>
                                    <p:anim calcmode="lin" valueType="num">
                                      <p:cBhvr additive="base">
                                        <p:cTn id="22" dur="5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7" grpId="0"/>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80</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Scatter Smooth</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sp>
        <p:nvSpPr>
          <p:cNvPr id="8" name="TextBox 7"/>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graphicFrame>
        <p:nvGraphicFramePr>
          <p:cNvPr id="9" name="Chart 8"/>
          <p:cNvGraphicFramePr/>
          <p:nvPr>
            <p:extLst>
              <p:ext uri="{D42A27DB-BD31-4B8C-83A1-F6EECF244321}">
                <p14:modId xmlns:p14="http://schemas.microsoft.com/office/powerpoint/2010/main" val="484120283"/>
              </p:ext>
            </p:extLst>
          </p:nvPr>
        </p:nvGraphicFramePr>
        <p:xfrm>
          <a:off x="1486183" y="1420842"/>
          <a:ext cx="8860665" cy="3490173"/>
        </p:xfrm>
        <a:graphic>
          <a:graphicData uri="http://schemas.openxmlformats.org/drawingml/2006/chart">
            <c:chart xmlns:c="http://schemas.openxmlformats.org/drawingml/2006/chart" xmlns:r="http://schemas.openxmlformats.org/officeDocument/2006/relationships" r:id="rId2"/>
          </a:graphicData>
        </a:graphic>
      </p:graphicFrame>
      <p:sp>
        <p:nvSpPr>
          <p:cNvPr id="10" name="TextBox 9"/>
          <p:cNvSpPr txBox="1"/>
          <p:nvPr/>
        </p:nvSpPr>
        <p:spPr>
          <a:xfrm>
            <a:off x="1743754" y="5157611"/>
            <a:ext cx="4084580" cy="461665"/>
          </a:xfrm>
          <a:prstGeom prst="rect">
            <a:avLst/>
          </a:prstGeom>
          <a:solidFill>
            <a:schemeClr val="tx1">
              <a:lumMod val="50000"/>
              <a:lumOff val="50000"/>
            </a:schemeClr>
          </a:solidFill>
        </p:spPr>
        <p:txBody>
          <a:bodyPr wrap="none" rtlCol="0">
            <a:spAutoFit/>
          </a:bodyPr>
          <a:lstStyle/>
          <a:p>
            <a:r>
              <a:rPr lang="id-ID" sz="2400" spc="600" smtClean="0">
                <a:solidFill>
                  <a:schemeClr val="tx2">
                    <a:lumMod val="20000"/>
                    <a:lumOff val="80000"/>
                  </a:schemeClr>
                </a:solidFill>
                <a:latin typeface="GeosansLight" panose="02000603020000020003" pitchFamily="2" charset="0"/>
              </a:rPr>
              <a:t>SOCIAL</a:t>
            </a:r>
            <a:r>
              <a:rPr lang="id-ID" sz="2400" spc="600" smtClean="0">
                <a:solidFill>
                  <a:schemeClr val="tx1">
                    <a:lumMod val="65000"/>
                    <a:lumOff val="35000"/>
                  </a:schemeClr>
                </a:solidFill>
                <a:latin typeface="GeosansLight" panose="02000603020000020003" pitchFamily="2" charset="0"/>
              </a:rPr>
              <a:t> </a:t>
            </a:r>
            <a:r>
              <a:rPr lang="id-ID" sz="2400" spc="600" dirty="0" smtClean="0">
                <a:solidFill>
                  <a:schemeClr val="bg1"/>
                </a:solidFill>
                <a:latin typeface="GeosansLight" panose="02000603020000020003" pitchFamily="2" charset="0"/>
              </a:rPr>
              <a:t>COMMUNITY</a:t>
            </a:r>
            <a:endParaRPr lang="en-US" sz="2400" spc="600" dirty="0">
              <a:solidFill>
                <a:schemeClr val="bg1"/>
              </a:solidFill>
              <a:latin typeface="GeosansLight" panose="02000603020000020003" pitchFamily="2" charset="0"/>
            </a:endParaRPr>
          </a:p>
        </p:txBody>
      </p:sp>
      <p:sp>
        <p:nvSpPr>
          <p:cNvPr id="11" name="Rectangle 10"/>
          <p:cNvSpPr/>
          <p:nvPr/>
        </p:nvSpPr>
        <p:spPr>
          <a:xfrm>
            <a:off x="1642660" y="5638615"/>
            <a:ext cx="9522881" cy="1142877"/>
          </a:xfrm>
          <a:prstGeom prst="rect">
            <a:avLst/>
          </a:prstGeom>
        </p:spPr>
        <p:txBody>
          <a:bodyPr wrap="square">
            <a:spAutoFit/>
          </a:bodyPr>
          <a:lstStyle/>
          <a:p>
            <a:pPr>
              <a:lnSpc>
                <a:spcPts val="1650"/>
              </a:lnSpc>
              <a:spcAft>
                <a:spcPts val="1500"/>
              </a:spcAft>
            </a:pP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ipsum</a:t>
            </a:r>
            <a:r>
              <a:rPr lang="en-US" sz="1200" dirty="0">
                <a:solidFill>
                  <a:schemeClr val="bg1">
                    <a:lumMod val="65000"/>
                  </a:schemeClr>
                </a:solidFill>
                <a:ea typeface="Times New Roman" panose="02020603050405020304" pitchFamily="18" charset="0"/>
              </a:rPr>
              <a:t> dolor sit </a:t>
            </a:r>
            <a:r>
              <a:rPr lang="en-US" sz="1200" dirty="0" err="1">
                <a:solidFill>
                  <a:schemeClr val="bg1">
                    <a:lumMod val="65000"/>
                  </a:schemeClr>
                </a:solidFill>
                <a:ea typeface="Times New Roman" panose="02020603050405020304" pitchFamily="18" charset="0"/>
              </a:rPr>
              <a:t>amet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consectetur</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elit</a:t>
            </a:r>
            <a:r>
              <a:rPr lang="en-US" sz="1200" dirty="0">
                <a:solidFill>
                  <a:schemeClr val="bg1">
                    <a:lumMod val="65000"/>
                  </a:schemeClr>
                </a:solidFill>
                <a:ea typeface="Times New Roman" panose="02020603050405020304" pitchFamily="18" charset="0"/>
              </a:rPr>
              <a:t>. Nam </a:t>
            </a:r>
            <a:r>
              <a:rPr lang="en-US" sz="1200" dirty="0" err="1">
                <a:solidFill>
                  <a:schemeClr val="bg1">
                    <a:lumMod val="65000"/>
                  </a:schemeClr>
                </a:solidFill>
                <a:ea typeface="Times New Roman" panose="02020603050405020304" pitchFamily="18" charset="0"/>
              </a:rPr>
              <a:t>viverra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euismod</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odio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gravida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pellentesque</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urna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varius</a:t>
            </a:r>
            <a:r>
              <a:rPr lang="en-US" sz="1200" dirty="0">
                <a:solidFill>
                  <a:schemeClr val="bg1">
                    <a:lumMod val="65000"/>
                  </a:schemeClr>
                </a:solidFill>
                <a:ea typeface="Times New Roman" panose="02020603050405020304" pitchFamily="18" charset="0"/>
              </a:rPr>
              <a:t> vitae. </a:t>
            </a:r>
            <a:r>
              <a:rPr lang="en-US" sz="1200" dirty="0" err="1">
                <a:solidFill>
                  <a:schemeClr val="bg1">
                    <a:lumMod val="65000"/>
                  </a:schemeClr>
                </a:solidFill>
                <a:ea typeface="Times New Roman" panose="02020603050405020304" pitchFamily="18" charset="0"/>
              </a:rPr>
              <a:t>Sed</a:t>
            </a:r>
            <a:r>
              <a:rPr lang="en-US" sz="1200" dirty="0">
                <a:solidFill>
                  <a:schemeClr val="bg1">
                    <a:lumMod val="65000"/>
                  </a:schemeClr>
                </a:solidFill>
                <a:ea typeface="Times New Roman" panose="02020603050405020304" pitchFamily="18" charset="0"/>
              </a:rPr>
              <a:t> dui </a:t>
            </a: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in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et, </a:t>
            </a:r>
            <a:r>
              <a:rPr lang="en-US" sz="1200" dirty="0" err="1">
                <a:solidFill>
                  <a:schemeClr val="bg1">
                    <a:lumMod val="65000"/>
                  </a:schemeClr>
                </a:solidFill>
                <a:ea typeface="Times New Roman" panose="02020603050405020304" pitchFamily="18" charset="0"/>
              </a:rPr>
              <a:t>interdum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nec</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metus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Mauris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ultricies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justo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convallis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placerat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felis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enim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ornare</a:t>
            </a:r>
            <a:r>
              <a:rPr lang="en-US" sz="1200" dirty="0">
                <a:solidFill>
                  <a:schemeClr val="bg1">
                    <a:lumMod val="65000"/>
                  </a:schemeClr>
                </a:solidFill>
                <a:ea typeface="Times New Roman" panose="02020603050405020304" pitchFamily="18" charset="0"/>
              </a:rPr>
              <a:t> </a:t>
            </a:r>
            <a:r>
              <a:rPr lang="en-US" sz="1200" smtClean="0">
                <a:solidFill>
                  <a:schemeClr val="bg1">
                    <a:lumMod val="65000"/>
                  </a:schemeClr>
                </a:solidFill>
                <a:ea typeface="Times New Roman" panose="02020603050405020304" pitchFamily="18" charset="0"/>
              </a:rPr>
              <a:t>nisi</a:t>
            </a:r>
            <a:r>
              <a:rPr lang="id-ID" sz="1200" smtClean="0">
                <a:solidFill>
                  <a:schemeClr val="bg1">
                    <a:lumMod val="65000"/>
                  </a:schemeClr>
                </a:solidFill>
                <a:ea typeface="Times New Roman" panose="02020603050405020304" pitchFamily="18" charset="0"/>
              </a:rPr>
              <a:t>. </a:t>
            </a:r>
            <a:r>
              <a:rPr lang="en-US" sz="1200">
                <a:solidFill>
                  <a:schemeClr val="bg1">
                    <a:lumMod val="65000"/>
                  </a:schemeClr>
                </a:solidFill>
                <a:ea typeface="Times New Roman" panose="02020603050405020304" pitchFamily="18" charset="0"/>
              </a:rPr>
              <a:t>Lorem ipsum dolor sit amet, consectetur adipiscing elit. Nam viverra euismod odio, gravida pellentesque urna varius </a:t>
            </a:r>
            <a:r>
              <a:rPr lang="en-US" sz="1200" smtClean="0">
                <a:solidFill>
                  <a:schemeClr val="bg1">
                    <a:lumMod val="65000"/>
                  </a:schemeClr>
                </a:solidFill>
                <a:ea typeface="Times New Roman" panose="02020603050405020304" pitchFamily="18" charset="0"/>
              </a:rPr>
              <a:t>vitae.</a:t>
            </a:r>
            <a:endParaRPr lang="en-US" sz="1200">
              <a:solidFill>
                <a:schemeClr val="bg1">
                  <a:lumMod val="65000"/>
                </a:schemeClr>
              </a:solidFill>
              <a:ea typeface="Times New Roman" panose="02020603050405020304" pitchFamily="18" charset="0"/>
            </a:endParaRPr>
          </a:p>
          <a:p>
            <a:pPr>
              <a:lnSpc>
                <a:spcPts val="1650"/>
              </a:lnSpc>
              <a:spcAft>
                <a:spcPts val="1500"/>
              </a:spcAft>
            </a:pPr>
            <a:endParaRPr lang="en-US" sz="1200" dirty="0" smtClean="0">
              <a:solidFill>
                <a:schemeClr val="bg1">
                  <a:lumMod val="65000"/>
                </a:schemeClr>
              </a:solidFill>
              <a:ea typeface="Times New Roman" panose="02020603050405020304" pitchFamily="18" charset="0"/>
            </a:endParaRPr>
          </a:p>
        </p:txBody>
      </p:sp>
    </p:spTree>
    <p:extLst>
      <p:ext uri="{BB962C8B-B14F-4D97-AF65-F5344CB8AC3E}">
        <p14:creationId xmlns:p14="http://schemas.microsoft.com/office/powerpoint/2010/main" val="3477589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200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0-#ppt_w/2"/>
                                          </p:val>
                                        </p:tav>
                                        <p:tav tm="100000">
                                          <p:val>
                                            <p:strVal val="#ppt_x"/>
                                          </p:val>
                                        </p:tav>
                                      </p:tavLst>
                                    </p:anim>
                                    <p:anim calcmode="lin" valueType="num">
                                      <p:cBhvr additive="base">
                                        <p:cTn id="18" dur="500" fill="hold"/>
                                        <p:tgtEl>
                                          <p:spTgt spid="8"/>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4"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additive="base">
                                        <p:cTn id="22" dur="250" fill="hold"/>
                                        <p:tgtEl>
                                          <p:spTgt spid="9"/>
                                        </p:tgtEl>
                                        <p:attrNameLst>
                                          <p:attrName>ppt_x</p:attrName>
                                        </p:attrNameLst>
                                      </p:cBhvr>
                                      <p:tavLst>
                                        <p:tav tm="0">
                                          <p:val>
                                            <p:strVal val="#ppt_x"/>
                                          </p:val>
                                        </p:tav>
                                        <p:tav tm="100000">
                                          <p:val>
                                            <p:strVal val="#ppt_x"/>
                                          </p:val>
                                        </p:tav>
                                      </p:tavLst>
                                    </p:anim>
                                    <p:anim calcmode="lin" valueType="num">
                                      <p:cBhvr additive="base">
                                        <p:cTn id="23" dur="25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8" grpId="0"/>
      <p:bldGraphic spid="9" grpId="0">
        <p:bldAsOne/>
      </p:bldGraphic>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81</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Scatter Shape</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sp>
        <p:nvSpPr>
          <p:cNvPr id="8" name="TextBox 7"/>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graphicFrame>
        <p:nvGraphicFramePr>
          <p:cNvPr id="9" name="Chart 8"/>
          <p:cNvGraphicFramePr/>
          <p:nvPr>
            <p:extLst>
              <p:ext uri="{D42A27DB-BD31-4B8C-83A1-F6EECF244321}">
                <p14:modId xmlns:p14="http://schemas.microsoft.com/office/powerpoint/2010/main" val="1065505491"/>
              </p:ext>
            </p:extLst>
          </p:nvPr>
        </p:nvGraphicFramePr>
        <p:xfrm>
          <a:off x="1660995" y="1461184"/>
          <a:ext cx="8860665" cy="3490173"/>
        </p:xfrm>
        <a:graphic>
          <a:graphicData uri="http://schemas.openxmlformats.org/drawingml/2006/chart">
            <c:chart xmlns:c="http://schemas.openxmlformats.org/drawingml/2006/chart" xmlns:r="http://schemas.openxmlformats.org/officeDocument/2006/relationships" r:id="rId2"/>
          </a:graphicData>
        </a:graphic>
      </p:graphicFrame>
      <p:grpSp>
        <p:nvGrpSpPr>
          <p:cNvPr id="10" name="Group 9"/>
          <p:cNvGrpSpPr/>
          <p:nvPr/>
        </p:nvGrpSpPr>
        <p:grpSpPr>
          <a:xfrm>
            <a:off x="2026843" y="5284189"/>
            <a:ext cx="2503702" cy="992982"/>
            <a:chOff x="6586039" y="1581150"/>
            <a:chExt cx="1773219" cy="548602"/>
          </a:xfrm>
        </p:grpSpPr>
        <p:sp>
          <p:nvSpPr>
            <p:cNvPr id="11" name="Content Placeholder 2"/>
            <p:cNvSpPr txBox="1">
              <a:spLocks/>
            </p:cNvSpPr>
            <p:nvPr/>
          </p:nvSpPr>
          <p:spPr>
            <a:xfrm>
              <a:off x="6586039" y="1581150"/>
              <a:ext cx="1773219" cy="31227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2800" b="1" dirty="0" smtClean="0">
                  <a:solidFill>
                    <a:schemeClr val="accent1"/>
                  </a:solidFill>
                </a:rPr>
                <a:t>1</a:t>
              </a:r>
              <a:r>
                <a:rPr lang="en-US" sz="2800" b="1" dirty="0" smtClean="0">
                  <a:solidFill>
                    <a:schemeClr val="accent1"/>
                  </a:solidFill>
                </a:rPr>
                <a:t>2%</a:t>
              </a:r>
              <a:r>
                <a:rPr lang="en-US" sz="1800" b="1" dirty="0" smtClean="0">
                  <a:solidFill>
                    <a:schemeClr val="accent5"/>
                  </a:solidFill>
                </a:rPr>
                <a:t> </a:t>
              </a:r>
              <a:r>
                <a:rPr lang="id-ID" sz="1600" b="1" dirty="0" smtClean="0">
                  <a:solidFill>
                    <a:schemeClr val="bg1">
                      <a:lumMod val="50000"/>
                    </a:schemeClr>
                  </a:solidFill>
                </a:rPr>
                <a:t>Registration</a:t>
              </a:r>
              <a:endParaRPr lang="en-US" sz="1600" b="1" dirty="0" smtClean="0">
                <a:solidFill>
                  <a:schemeClr val="bg1">
                    <a:lumMod val="50000"/>
                  </a:schemeClr>
                </a:solidFill>
              </a:endParaRPr>
            </a:p>
          </p:txBody>
        </p:sp>
        <p:sp>
          <p:nvSpPr>
            <p:cNvPr id="12" name="Content Placeholder 2"/>
            <p:cNvSpPr txBox="1">
              <a:spLocks/>
            </p:cNvSpPr>
            <p:nvPr/>
          </p:nvSpPr>
          <p:spPr>
            <a:xfrm>
              <a:off x="6596992" y="1817478"/>
              <a:ext cx="1762266" cy="31227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100" dirty="0">
                  <a:solidFill>
                    <a:schemeClr val="bg1">
                      <a:lumMod val="50000"/>
                    </a:schemeClr>
                  </a:solidFill>
                </a:rPr>
                <a:t>Lorem ipsum dolor sit amet, consectetur adipiscing elit</a:t>
              </a:r>
              <a:r>
                <a:rPr lang="en-US" sz="700" dirty="0">
                  <a:solidFill>
                    <a:schemeClr val="bg1">
                      <a:lumMod val="50000"/>
                    </a:schemeClr>
                  </a:solidFill>
                </a:rPr>
                <a:t>. </a:t>
              </a:r>
            </a:p>
          </p:txBody>
        </p:sp>
      </p:grpSp>
      <p:grpSp>
        <p:nvGrpSpPr>
          <p:cNvPr id="13" name="Group 12"/>
          <p:cNvGrpSpPr/>
          <p:nvPr/>
        </p:nvGrpSpPr>
        <p:grpSpPr>
          <a:xfrm>
            <a:off x="4745272" y="5280343"/>
            <a:ext cx="2503702" cy="992982"/>
            <a:chOff x="6586039" y="1581150"/>
            <a:chExt cx="1773219" cy="548602"/>
          </a:xfrm>
        </p:grpSpPr>
        <p:sp>
          <p:nvSpPr>
            <p:cNvPr id="14" name="Content Placeholder 2"/>
            <p:cNvSpPr txBox="1">
              <a:spLocks/>
            </p:cNvSpPr>
            <p:nvPr/>
          </p:nvSpPr>
          <p:spPr>
            <a:xfrm>
              <a:off x="6586039" y="1581150"/>
              <a:ext cx="1773219" cy="31227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2800" b="1" dirty="0" smtClean="0">
                  <a:solidFill>
                    <a:schemeClr val="accent2"/>
                  </a:solidFill>
                </a:rPr>
                <a:t>35</a:t>
              </a:r>
              <a:r>
                <a:rPr lang="en-US" sz="2800" b="1" dirty="0" smtClean="0">
                  <a:solidFill>
                    <a:schemeClr val="accent2"/>
                  </a:solidFill>
                </a:rPr>
                <a:t>%</a:t>
              </a:r>
              <a:r>
                <a:rPr lang="en-US" sz="1800" b="1" dirty="0" smtClean="0">
                  <a:solidFill>
                    <a:schemeClr val="accent5"/>
                  </a:solidFill>
                </a:rPr>
                <a:t> </a:t>
              </a:r>
              <a:r>
                <a:rPr lang="id-ID" sz="1600" b="1" dirty="0" smtClean="0">
                  <a:solidFill>
                    <a:schemeClr val="bg1">
                      <a:lumMod val="50000"/>
                    </a:schemeClr>
                  </a:solidFill>
                </a:rPr>
                <a:t>Commitment</a:t>
              </a:r>
              <a:endParaRPr lang="en-US" sz="1600" b="1" dirty="0" smtClean="0">
                <a:solidFill>
                  <a:schemeClr val="bg1">
                    <a:lumMod val="50000"/>
                  </a:schemeClr>
                </a:solidFill>
              </a:endParaRPr>
            </a:p>
          </p:txBody>
        </p:sp>
        <p:sp>
          <p:nvSpPr>
            <p:cNvPr id="15" name="Content Placeholder 2"/>
            <p:cNvSpPr txBox="1">
              <a:spLocks/>
            </p:cNvSpPr>
            <p:nvPr/>
          </p:nvSpPr>
          <p:spPr>
            <a:xfrm>
              <a:off x="6596992" y="1817478"/>
              <a:ext cx="1762266" cy="31227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100" dirty="0">
                  <a:solidFill>
                    <a:schemeClr val="bg1">
                      <a:lumMod val="50000"/>
                    </a:schemeClr>
                  </a:solidFill>
                </a:rPr>
                <a:t>Lorem ipsum dolor sit amet, consectetur adipiscing elit</a:t>
              </a:r>
              <a:r>
                <a:rPr lang="en-US" sz="700" dirty="0">
                  <a:solidFill>
                    <a:schemeClr val="bg1">
                      <a:lumMod val="50000"/>
                    </a:schemeClr>
                  </a:solidFill>
                </a:rPr>
                <a:t>. </a:t>
              </a:r>
            </a:p>
          </p:txBody>
        </p:sp>
      </p:grpSp>
      <p:grpSp>
        <p:nvGrpSpPr>
          <p:cNvPr id="16" name="Group 15"/>
          <p:cNvGrpSpPr/>
          <p:nvPr/>
        </p:nvGrpSpPr>
        <p:grpSpPr>
          <a:xfrm>
            <a:off x="7446627" y="5280343"/>
            <a:ext cx="2503704" cy="992982"/>
            <a:chOff x="6586038" y="1581150"/>
            <a:chExt cx="1773220" cy="548602"/>
          </a:xfrm>
        </p:grpSpPr>
        <p:sp>
          <p:nvSpPr>
            <p:cNvPr id="17" name="Content Placeholder 2"/>
            <p:cNvSpPr txBox="1">
              <a:spLocks/>
            </p:cNvSpPr>
            <p:nvPr/>
          </p:nvSpPr>
          <p:spPr>
            <a:xfrm>
              <a:off x="6586038" y="1581150"/>
              <a:ext cx="1773219" cy="31227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2800" b="1" dirty="0" smtClean="0">
                  <a:solidFill>
                    <a:schemeClr val="accent5"/>
                  </a:solidFill>
                </a:rPr>
                <a:t>85</a:t>
              </a:r>
              <a:r>
                <a:rPr lang="en-US" sz="2800" b="1" dirty="0" smtClean="0">
                  <a:solidFill>
                    <a:schemeClr val="accent5"/>
                  </a:solidFill>
                </a:rPr>
                <a:t>%</a:t>
              </a:r>
              <a:r>
                <a:rPr lang="en-US" sz="1800" b="1" dirty="0" smtClean="0">
                  <a:solidFill>
                    <a:schemeClr val="accent2"/>
                  </a:solidFill>
                </a:rPr>
                <a:t> </a:t>
              </a:r>
              <a:r>
                <a:rPr lang="id-ID" sz="1600" b="1" dirty="0" smtClean="0">
                  <a:solidFill>
                    <a:schemeClr val="bg1">
                      <a:lumMod val="50000"/>
                    </a:schemeClr>
                  </a:solidFill>
                </a:rPr>
                <a:t>Download</a:t>
              </a:r>
              <a:endParaRPr lang="en-US" sz="1600" b="1" dirty="0" smtClean="0">
                <a:solidFill>
                  <a:schemeClr val="bg1">
                    <a:lumMod val="50000"/>
                  </a:schemeClr>
                </a:solidFill>
              </a:endParaRPr>
            </a:p>
          </p:txBody>
        </p:sp>
        <p:sp>
          <p:nvSpPr>
            <p:cNvPr id="18" name="Content Placeholder 2"/>
            <p:cNvSpPr txBox="1">
              <a:spLocks/>
            </p:cNvSpPr>
            <p:nvPr/>
          </p:nvSpPr>
          <p:spPr>
            <a:xfrm>
              <a:off x="6596992" y="1817478"/>
              <a:ext cx="1762266" cy="31227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100" dirty="0">
                  <a:solidFill>
                    <a:schemeClr val="bg1">
                      <a:lumMod val="50000"/>
                    </a:schemeClr>
                  </a:solidFill>
                </a:rPr>
                <a:t>Lorem ipsum dolor sit amet, consectetur adipiscing elit</a:t>
              </a:r>
              <a:r>
                <a:rPr lang="en-US" sz="700" dirty="0">
                  <a:solidFill>
                    <a:schemeClr val="bg1">
                      <a:lumMod val="50000"/>
                    </a:schemeClr>
                  </a:solidFill>
                </a:rPr>
                <a:t>. </a:t>
              </a:r>
            </a:p>
          </p:txBody>
        </p:sp>
      </p:grpSp>
    </p:spTree>
    <p:extLst>
      <p:ext uri="{BB962C8B-B14F-4D97-AF65-F5344CB8AC3E}">
        <p14:creationId xmlns:p14="http://schemas.microsoft.com/office/powerpoint/2010/main" val="13317107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200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0-#ppt_w/2"/>
                                          </p:val>
                                        </p:tav>
                                        <p:tav tm="100000">
                                          <p:val>
                                            <p:strVal val="#ppt_x"/>
                                          </p:val>
                                        </p:tav>
                                      </p:tavLst>
                                    </p:anim>
                                    <p:anim calcmode="lin" valueType="num">
                                      <p:cBhvr additive="base">
                                        <p:cTn id="18" dur="500" fill="hold"/>
                                        <p:tgtEl>
                                          <p:spTgt spid="8"/>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4"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additive="base">
                                        <p:cTn id="22" dur="250" fill="hold"/>
                                        <p:tgtEl>
                                          <p:spTgt spid="9"/>
                                        </p:tgtEl>
                                        <p:attrNameLst>
                                          <p:attrName>ppt_x</p:attrName>
                                        </p:attrNameLst>
                                      </p:cBhvr>
                                      <p:tavLst>
                                        <p:tav tm="0">
                                          <p:val>
                                            <p:strVal val="#ppt_x"/>
                                          </p:val>
                                        </p:tav>
                                        <p:tav tm="100000">
                                          <p:val>
                                            <p:strVal val="#ppt_x"/>
                                          </p:val>
                                        </p:tav>
                                      </p:tavLst>
                                    </p:anim>
                                    <p:anim calcmode="lin" valueType="num">
                                      <p:cBhvr additive="base">
                                        <p:cTn id="23" dur="250" fill="hold"/>
                                        <p:tgtEl>
                                          <p:spTgt spid="9"/>
                                        </p:tgtEl>
                                        <p:attrNameLst>
                                          <p:attrName>ppt_y</p:attrName>
                                        </p:attrNameLst>
                                      </p:cBhvr>
                                      <p:tavLst>
                                        <p:tav tm="0">
                                          <p:val>
                                            <p:strVal val="1+#ppt_h/2"/>
                                          </p:val>
                                        </p:tav>
                                        <p:tav tm="100000">
                                          <p:val>
                                            <p:strVal val="#ppt_y"/>
                                          </p:val>
                                        </p:tav>
                                      </p:tavLst>
                                    </p:anim>
                                  </p:childTnLst>
                                </p:cTn>
                              </p:par>
                            </p:childTnLst>
                          </p:cTn>
                        </p:par>
                        <p:par>
                          <p:cTn id="24" fill="hold">
                            <p:stCondLst>
                              <p:cond delay="3250"/>
                            </p:stCondLst>
                            <p:childTnLst>
                              <p:par>
                                <p:cTn id="25" presetID="10" presetClass="entr" presetSubtype="0" fill="hold" nodeType="after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fade">
                                      <p:cBhvr>
                                        <p:cTn id="27" dur="500"/>
                                        <p:tgtEl>
                                          <p:spTgt spid="10"/>
                                        </p:tgtEl>
                                      </p:cBhvr>
                                    </p:animEffect>
                                  </p:childTnLst>
                                </p:cTn>
                              </p:par>
                            </p:childTnLst>
                          </p:cTn>
                        </p:par>
                        <p:par>
                          <p:cTn id="28" fill="hold">
                            <p:stCondLst>
                              <p:cond delay="3750"/>
                            </p:stCondLst>
                            <p:childTnLst>
                              <p:par>
                                <p:cTn id="29" presetID="10" presetClass="entr" presetSubtype="0" fill="hold" nodeType="afterEffect">
                                  <p:stCondLst>
                                    <p:cond delay="0"/>
                                  </p:stCondLst>
                                  <p:childTnLst>
                                    <p:set>
                                      <p:cBhvr>
                                        <p:cTn id="30" dur="1" fill="hold">
                                          <p:stCondLst>
                                            <p:cond delay="0"/>
                                          </p:stCondLst>
                                        </p:cTn>
                                        <p:tgtEl>
                                          <p:spTgt spid="13"/>
                                        </p:tgtEl>
                                        <p:attrNameLst>
                                          <p:attrName>style.visibility</p:attrName>
                                        </p:attrNameLst>
                                      </p:cBhvr>
                                      <p:to>
                                        <p:strVal val="visible"/>
                                      </p:to>
                                    </p:set>
                                    <p:animEffect transition="in" filter="fade">
                                      <p:cBhvr>
                                        <p:cTn id="31" dur="500"/>
                                        <p:tgtEl>
                                          <p:spTgt spid="13"/>
                                        </p:tgtEl>
                                      </p:cBhvr>
                                    </p:animEffect>
                                  </p:childTnLst>
                                </p:cTn>
                              </p:par>
                            </p:childTnLst>
                          </p:cTn>
                        </p:par>
                        <p:par>
                          <p:cTn id="32" fill="hold">
                            <p:stCondLst>
                              <p:cond delay="4250"/>
                            </p:stCondLst>
                            <p:childTnLst>
                              <p:par>
                                <p:cTn id="33" presetID="10" presetClass="entr" presetSubtype="0" fill="hold" nodeType="afterEffect">
                                  <p:stCondLst>
                                    <p:cond delay="0"/>
                                  </p:stCondLst>
                                  <p:childTnLst>
                                    <p:set>
                                      <p:cBhvr>
                                        <p:cTn id="34" dur="1" fill="hold">
                                          <p:stCondLst>
                                            <p:cond delay="0"/>
                                          </p:stCondLst>
                                        </p:cTn>
                                        <p:tgtEl>
                                          <p:spTgt spid="16"/>
                                        </p:tgtEl>
                                        <p:attrNameLst>
                                          <p:attrName>style.visibility</p:attrName>
                                        </p:attrNameLst>
                                      </p:cBhvr>
                                      <p:to>
                                        <p:strVal val="visible"/>
                                      </p:to>
                                    </p:set>
                                    <p:animEffect transition="in" filter="fade">
                                      <p:cBhvr>
                                        <p:cTn id="35"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8" grpId="0"/>
      <p:bldGraphic spid="9" grpId="0">
        <p:bldAsOne/>
      </p:bldGraphic>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82</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Circle Chart</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sp>
        <p:nvSpPr>
          <p:cNvPr id="8" name="TextBox 7"/>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grpSp>
        <p:nvGrpSpPr>
          <p:cNvPr id="9" name="Group 8"/>
          <p:cNvGrpSpPr/>
          <p:nvPr/>
        </p:nvGrpSpPr>
        <p:grpSpPr>
          <a:xfrm>
            <a:off x="2079418" y="2014733"/>
            <a:ext cx="890463" cy="903342"/>
            <a:chOff x="923523" y="4574850"/>
            <a:chExt cx="890463" cy="903342"/>
          </a:xfrm>
        </p:grpSpPr>
        <p:sp>
          <p:nvSpPr>
            <p:cNvPr id="10" name="Oval 9"/>
            <p:cNvSpPr/>
            <p:nvPr/>
          </p:nvSpPr>
          <p:spPr>
            <a:xfrm>
              <a:off x="923523" y="4600608"/>
              <a:ext cx="877584" cy="877584"/>
            </a:xfrm>
            <a:prstGeom prst="ellipse">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latin typeface="Sosa" pitchFamily="2" charset="0"/>
              </a:endParaRPr>
            </a:p>
          </p:txBody>
        </p:sp>
        <p:sp>
          <p:nvSpPr>
            <p:cNvPr id="11" name="Oval 10"/>
            <p:cNvSpPr/>
            <p:nvPr/>
          </p:nvSpPr>
          <p:spPr>
            <a:xfrm>
              <a:off x="936402" y="4574850"/>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4800" dirty="0" smtClean="0">
                  <a:solidFill>
                    <a:schemeClr val="bg1"/>
                  </a:solidFill>
                  <a:latin typeface="Sosa" pitchFamily="2" charset="0"/>
                </a:rPr>
                <a:t>[</a:t>
              </a:r>
              <a:endParaRPr lang="en-US" sz="4800" dirty="0">
                <a:solidFill>
                  <a:schemeClr val="bg1"/>
                </a:solidFill>
                <a:latin typeface="Sosa" pitchFamily="2" charset="0"/>
              </a:endParaRPr>
            </a:p>
          </p:txBody>
        </p:sp>
      </p:grpSp>
      <p:grpSp>
        <p:nvGrpSpPr>
          <p:cNvPr id="12" name="Group 11"/>
          <p:cNvGrpSpPr/>
          <p:nvPr/>
        </p:nvGrpSpPr>
        <p:grpSpPr>
          <a:xfrm>
            <a:off x="3860989" y="2014733"/>
            <a:ext cx="890463" cy="903342"/>
            <a:chOff x="923523" y="4574850"/>
            <a:chExt cx="890463" cy="903342"/>
          </a:xfrm>
        </p:grpSpPr>
        <p:sp>
          <p:nvSpPr>
            <p:cNvPr id="13" name="Oval 12"/>
            <p:cNvSpPr/>
            <p:nvPr/>
          </p:nvSpPr>
          <p:spPr>
            <a:xfrm>
              <a:off x="923523" y="4600608"/>
              <a:ext cx="877584" cy="877584"/>
            </a:xfrm>
            <a:prstGeom prst="ellipse">
              <a:avLst/>
            </a:prstGeom>
            <a:solidFill>
              <a:schemeClr val="accent4"/>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latin typeface="Sosa" pitchFamily="2" charset="0"/>
              </a:endParaRPr>
            </a:p>
          </p:txBody>
        </p:sp>
        <p:sp>
          <p:nvSpPr>
            <p:cNvPr id="14" name="Oval 13"/>
            <p:cNvSpPr/>
            <p:nvPr/>
          </p:nvSpPr>
          <p:spPr>
            <a:xfrm>
              <a:off x="936402" y="4574850"/>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4800" dirty="0" smtClean="0">
                  <a:solidFill>
                    <a:schemeClr val="bg1"/>
                  </a:solidFill>
                  <a:latin typeface="Sosa" pitchFamily="2" charset="0"/>
                </a:rPr>
                <a:t>L</a:t>
              </a:r>
              <a:endParaRPr lang="en-US" sz="4800" dirty="0">
                <a:solidFill>
                  <a:schemeClr val="bg1"/>
                </a:solidFill>
                <a:latin typeface="Sosa" pitchFamily="2" charset="0"/>
              </a:endParaRPr>
            </a:p>
          </p:txBody>
        </p:sp>
      </p:grpSp>
      <p:grpSp>
        <p:nvGrpSpPr>
          <p:cNvPr id="15" name="Group 14"/>
          <p:cNvGrpSpPr/>
          <p:nvPr/>
        </p:nvGrpSpPr>
        <p:grpSpPr>
          <a:xfrm>
            <a:off x="5655439" y="2014733"/>
            <a:ext cx="890463" cy="903342"/>
            <a:chOff x="5185401" y="4853098"/>
            <a:chExt cx="890463" cy="903342"/>
          </a:xfrm>
        </p:grpSpPr>
        <p:grpSp>
          <p:nvGrpSpPr>
            <p:cNvPr id="16" name="Group 15"/>
            <p:cNvGrpSpPr/>
            <p:nvPr/>
          </p:nvGrpSpPr>
          <p:grpSpPr>
            <a:xfrm>
              <a:off x="5185401" y="4853098"/>
              <a:ext cx="890463" cy="903342"/>
              <a:chOff x="923523" y="4574850"/>
              <a:chExt cx="890463" cy="903342"/>
            </a:xfrm>
          </p:grpSpPr>
          <p:sp>
            <p:nvSpPr>
              <p:cNvPr id="18" name="Oval 17"/>
              <p:cNvSpPr/>
              <p:nvPr/>
            </p:nvSpPr>
            <p:spPr>
              <a:xfrm>
                <a:off x="923523" y="4600608"/>
                <a:ext cx="877584" cy="877584"/>
              </a:xfrm>
              <a:prstGeom prst="ellipse">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latin typeface="Sosa" pitchFamily="2" charset="0"/>
                </a:endParaRPr>
              </a:p>
            </p:txBody>
          </p:sp>
          <p:sp>
            <p:nvSpPr>
              <p:cNvPr id="19" name="Oval 18"/>
              <p:cNvSpPr/>
              <p:nvPr/>
            </p:nvSpPr>
            <p:spPr>
              <a:xfrm>
                <a:off x="936402" y="4574850"/>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bg1"/>
                  </a:solidFill>
                  <a:latin typeface="Sosa" pitchFamily="2" charset="0"/>
                </a:endParaRPr>
              </a:p>
            </p:txBody>
          </p:sp>
        </p:grpSp>
        <p:sp>
          <p:nvSpPr>
            <p:cNvPr id="17" name="Rectangle 5"/>
            <p:cNvSpPr>
              <a:spLocks noChangeArrowheads="1"/>
            </p:cNvSpPr>
            <p:nvPr/>
          </p:nvSpPr>
          <p:spPr bwMode="auto">
            <a:xfrm>
              <a:off x="5251604" y="4899685"/>
              <a:ext cx="811381"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lang="id-ID" sz="4800" dirty="0" smtClean="0">
                  <a:solidFill>
                    <a:schemeClr val="bg1">
                      <a:lumMod val="95000"/>
                    </a:schemeClr>
                  </a:solidFill>
                  <a:latin typeface="Sosa" pitchFamily="2" charset="0"/>
                </a:rPr>
                <a:t>s</a:t>
              </a:r>
              <a:r>
                <a:rPr kumimoji="0" lang="en-US" sz="4800" b="0" i="0" u="none" strike="noStrike" cap="none" normalizeH="0" baseline="0" dirty="0" smtClean="0">
                  <a:ln>
                    <a:noFill/>
                  </a:ln>
                  <a:solidFill>
                    <a:schemeClr val="bg1">
                      <a:lumMod val="95000"/>
                    </a:schemeClr>
                  </a:solidFill>
                  <a:effectLst/>
                  <a:latin typeface="Sosa" pitchFamily="2" charset="0"/>
                </a:rPr>
                <a:t> </a:t>
              </a:r>
            </a:p>
          </p:txBody>
        </p:sp>
      </p:grpSp>
      <p:grpSp>
        <p:nvGrpSpPr>
          <p:cNvPr id="20" name="Group 19"/>
          <p:cNvGrpSpPr/>
          <p:nvPr/>
        </p:nvGrpSpPr>
        <p:grpSpPr>
          <a:xfrm>
            <a:off x="7495094" y="2014733"/>
            <a:ext cx="890463" cy="921150"/>
            <a:chOff x="5185401" y="4835290"/>
            <a:chExt cx="890463" cy="921150"/>
          </a:xfrm>
        </p:grpSpPr>
        <p:grpSp>
          <p:nvGrpSpPr>
            <p:cNvPr id="21" name="Group 20"/>
            <p:cNvGrpSpPr/>
            <p:nvPr/>
          </p:nvGrpSpPr>
          <p:grpSpPr>
            <a:xfrm>
              <a:off x="5185401" y="4853098"/>
              <a:ext cx="890463" cy="903342"/>
              <a:chOff x="923523" y="4574850"/>
              <a:chExt cx="890463" cy="903342"/>
            </a:xfrm>
          </p:grpSpPr>
          <p:sp>
            <p:nvSpPr>
              <p:cNvPr id="23" name="Oval 22"/>
              <p:cNvSpPr/>
              <p:nvPr/>
            </p:nvSpPr>
            <p:spPr>
              <a:xfrm>
                <a:off x="923523" y="4600608"/>
                <a:ext cx="877584" cy="877584"/>
              </a:xfrm>
              <a:prstGeom prst="ellipse">
                <a:avLst/>
              </a:prstGeom>
              <a:solidFill>
                <a:schemeClr val="accent6"/>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latin typeface="Sosa" pitchFamily="2" charset="0"/>
                </a:endParaRPr>
              </a:p>
            </p:txBody>
          </p:sp>
          <p:sp>
            <p:nvSpPr>
              <p:cNvPr id="24" name="Oval 23"/>
              <p:cNvSpPr/>
              <p:nvPr/>
            </p:nvSpPr>
            <p:spPr>
              <a:xfrm>
                <a:off x="936402" y="4574850"/>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bg1"/>
                  </a:solidFill>
                  <a:latin typeface="Sosa" pitchFamily="2" charset="0"/>
                </a:endParaRPr>
              </a:p>
            </p:txBody>
          </p:sp>
        </p:grpSp>
        <p:sp>
          <p:nvSpPr>
            <p:cNvPr id="22" name="Rectangle 5"/>
            <p:cNvSpPr>
              <a:spLocks noChangeArrowheads="1"/>
            </p:cNvSpPr>
            <p:nvPr/>
          </p:nvSpPr>
          <p:spPr bwMode="auto">
            <a:xfrm>
              <a:off x="5225846" y="4835290"/>
              <a:ext cx="811381"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lang="id-ID" sz="4800" dirty="0" smtClean="0">
                  <a:solidFill>
                    <a:schemeClr val="bg1">
                      <a:lumMod val="95000"/>
                    </a:schemeClr>
                  </a:solidFill>
                  <a:latin typeface="Sosa" pitchFamily="2" charset="0"/>
                </a:rPr>
                <a:t>n</a:t>
              </a:r>
              <a:r>
                <a:rPr kumimoji="0" lang="en-US" sz="4800" b="0" i="0" u="none" strike="noStrike" cap="none" normalizeH="0" baseline="0" dirty="0" smtClean="0">
                  <a:ln>
                    <a:noFill/>
                  </a:ln>
                  <a:solidFill>
                    <a:schemeClr val="bg1">
                      <a:lumMod val="95000"/>
                    </a:schemeClr>
                  </a:solidFill>
                  <a:effectLst/>
                  <a:latin typeface="Sosa" pitchFamily="2" charset="0"/>
                </a:rPr>
                <a:t> </a:t>
              </a:r>
            </a:p>
          </p:txBody>
        </p:sp>
      </p:grpSp>
      <p:sp>
        <p:nvSpPr>
          <p:cNvPr id="25" name="Content Placeholder 2"/>
          <p:cNvSpPr txBox="1">
            <a:spLocks/>
          </p:cNvSpPr>
          <p:nvPr/>
        </p:nvSpPr>
        <p:spPr>
          <a:xfrm>
            <a:off x="1762861" y="3088128"/>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bg1">
                    <a:lumMod val="50000"/>
                  </a:schemeClr>
                </a:solidFill>
              </a:rPr>
              <a:t>Content here</a:t>
            </a:r>
            <a:r>
              <a:rPr lang="en-US" b="1" dirty="0" smtClean="0">
                <a:solidFill>
                  <a:schemeClr val="bg1">
                    <a:lumMod val="50000"/>
                  </a:schemeClr>
                </a:solidFill>
              </a:rPr>
              <a:t/>
            </a:r>
            <a:br>
              <a:rPr lang="en-US" b="1" dirty="0" smtClean="0">
                <a:solidFill>
                  <a:schemeClr val="bg1">
                    <a:lumMod val="50000"/>
                  </a:schemeClr>
                </a:solidFill>
              </a:rPr>
            </a:br>
            <a:r>
              <a:rPr lang="en-US" sz="1100" dirty="0" err="1" smtClean="0">
                <a:solidFill>
                  <a:schemeClr val="bg1">
                    <a:lumMod val="50000"/>
                  </a:schemeClr>
                </a:solidFill>
              </a:rPr>
              <a:t>Lorem</a:t>
            </a:r>
            <a:r>
              <a:rPr lang="en-US" sz="1100" dirty="0" smtClean="0">
                <a:solidFill>
                  <a:schemeClr val="bg1">
                    <a:lumMod val="50000"/>
                  </a:schemeClr>
                </a:solidFill>
              </a:rPr>
              <a:t> ipsum dolor sit amet, </a:t>
            </a:r>
            <a:r>
              <a:rPr lang="en-US" sz="1100" dirty="0" err="1" smtClean="0">
                <a:solidFill>
                  <a:schemeClr val="bg1">
                    <a:lumMod val="50000"/>
                  </a:schemeClr>
                </a:solidFill>
              </a:rPr>
              <a:t>adipiscing</a:t>
            </a:r>
            <a:r>
              <a:rPr lang="en-US" sz="1100" dirty="0" smtClean="0">
                <a:solidFill>
                  <a:schemeClr val="bg1">
                    <a:lumMod val="50000"/>
                  </a:schemeClr>
                </a:solidFill>
              </a:rPr>
              <a:t> elit. </a:t>
            </a:r>
            <a:endParaRPr lang="en-US" sz="1100" dirty="0">
              <a:solidFill>
                <a:schemeClr val="bg1">
                  <a:lumMod val="50000"/>
                </a:schemeClr>
              </a:solidFill>
            </a:endParaRPr>
          </a:p>
        </p:txBody>
      </p:sp>
      <p:sp>
        <p:nvSpPr>
          <p:cNvPr id="26" name="Content Placeholder 2"/>
          <p:cNvSpPr txBox="1">
            <a:spLocks/>
          </p:cNvSpPr>
          <p:nvPr/>
        </p:nvSpPr>
        <p:spPr>
          <a:xfrm>
            <a:off x="3587319" y="3099136"/>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bg1">
                    <a:lumMod val="50000"/>
                  </a:schemeClr>
                </a:solidFill>
              </a:rPr>
              <a:t>Content here</a:t>
            </a:r>
            <a:r>
              <a:rPr lang="en-US" b="1" dirty="0" smtClean="0">
                <a:solidFill>
                  <a:schemeClr val="bg1">
                    <a:lumMod val="50000"/>
                  </a:schemeClr>
                </a:solidFill>
              </a:rPr>
              <a:t/>
            </a:r>
            <a:br>
              <a:rPr lang="en-US" b="1" dirty="0" smtClean="0">
                <a:solidFill>
                  <a:schemeClr val="bg1">
                    <a:lumMod val="50000"/>
                  </a:schemeClr>
                </a:solidFill>
              </a:rPr>
            </a:br>
            <a:r>
              <a:rPr lang="en-US" sz="1100" dirty="0" smtClean="0">
                <a:solidFill>
                  <a:schemeClr val="bg1">
                    <a:lumMod val="50000"/>
                  </a:schemeClr>
                </a:solidFill>
              </a:rPr>
              <a:t>Lorem ipsum dolor sit amet, </a:t>
            </a:r>
            <a:r>
              <a:rPr lang="en-US" sz="1100" dirty="0" err="1" smtClean="0">
                <a:solidFill>
                  <a:schemeClr val="bg1">
                    <a:lumMod val="50000"/>
                  </a:schemeClr>
                </a:solidFill>
              </a:rPr>
              <a:t>adipiscing</a:t>
            </a:r>
            <a:r>
              <a:rPr lang="en-US" sz="1100" dirty="0" smtClean="0">
                <a:solidFill>
                  <a:schemeClr val="bg1">
                    <a:lumMod val="50000"/>
                  </a:schemeClr>
                </a:solidFill>
              </a:rPr>
              <a:t> elit. </a:t>
            </a:r>
            <a:endParaRPr lang="en-US" sz="1100" dirty="0">
              <a:solidFill>
                <a:schemeClr val="bg1">
                  <a:lumMod val="50000"/>
                </a:schemeClr>
              </a:solidFill>
            </a:endParaRPr>
          </a:p>
        </p:txBody>
      </p:sp>
      <p:sp>
        <p:nvSpPr>
          <p:cNvPr id="27" name="Content Placeholder 2"/>
          <p:cNvSpPr txBox="1">
            <a:spLocks/>
          </p:cNvSpPr>
          <p:nvPr/>
        </p:nvSpPr>
        <p:spPr>
          <a:xfrm>
            <a:off x="5368890" y="3098940"/>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bg1">
                    <a:lumMod val="50000"/>
                  </a:schemeClr>
                </a:solidFill>
              </a:rPr>
              <a:t>Content here</a:t>
            </a:r>
            <a:r>
              <a:rPr lang="en-US" b="1" dirty="0" smtClean="0">
                <a:solidFill>
                  <a:schemeClr val="bg1">
                    <a:lumMod val="50000"/>
                  </a:schemeClr>
                </a:solidFill>
              </a:rPr>
              <a:t/>
            </a:r>
            <a:br>
              <a:rPr lang="en-US" b="1" dirty="0" smtClean="0">
                <a:solidFill>
                  <a:schemeClr val="bg1">
                    <a:lumMod val="50000"/>
                  </a:schemeClr>
                </a:solidFill>
              </a:rPr>
            </a:br>
            <a:r>
              <a:rPr lang="en-US" sz="1100" dirty="0" smtClean="0">
                <a:solidFill>
                  <a:schemeClr val="bg1">
                    <a:lumMod val="50000"/>
                  </a:schemeClr>
                </a:solidFill>
              </a:rPr>
              <a:t>Lorem ipsum dolor sit amet, </a:t>
            </a:r>
            <a:r>
              <a:rPr lang="en-US" sz="1100" dirty="0" err="1" smtClean="0">
                <a:solidFill>
                  <a:schemeClr val="bg1">
                    <a:lumMod val="50000"/>
                  </a:schemeClr>
                </a:solidFill>
              </a:rPr>
              <a:t>adipiscing</a:t>
            </a:r>
            <a:r>
              <a:rPr lang="en-US" sz="1100" dirty="0" smtClean="0">
                <a:solidFill>
                  <a:schemeClr val="bg1">
                    <a:lumMod val="50000"/>
                  </a:schemeClr>
                </a:solidFill>
              </a:rPr>
              <a:t> elit. </a:t>
            </a:r>
            <a:endParaRPr lang="en-US" sz="1100" dirty="0">
              <a:solidFill>
                <a:schemeClr val="bg1">
                  <a:lumMod val="50000"/>
                </a:schemeClr>
              </a:solidFill>
            </a:endParaRPr>
          </a:p>
        </p:txBody>
      </p:sp>
      <p:sp>
        <p:nvSpPr>
          <p:cNvPr id="28" name="Content Placeholder 2"/>
          <p:cNvSpPr txBox="1">
            <a:spLocks/>
          </p:cNvSpPr>
          <p:nvPr/>
        </p:nvSpPr>
        <p:spPr>
          <a:xfrm>
            <a:off x="7241646" y="3104065"/>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bg1">
                    <a:lumMod val="50000"/>
                  </a:schemeClr>
                </a:solidFill>
              </a:rPr>
              <a:t>Content here</a:t>
            </a:r>
            <a:r>
              <a:rPr lang="en-US" b="1" dirty="0" smtClean="0">
                <a:solidFill>
                  <a:schemeClr val="bg1">
                    <a:lumMod val="50000"/>
                  </a:schemeClr>
                </a:solidFill>
              </a:rPr>
              <a:t/>
            </a:r>
            <a:br>
              <a:rPr lang="en-US" b="1" dirty="0" smtClean="0">
                <a:solidFill>
                  <a:schemeClr val="bg1">
                    <a:lumMod val="50000"/>
                  </a:schemeClr>
                </a:solidFill>
              </a:rPr>
            </a:br>
            <a:r>
              <a:rPr lang="en-US" sz="1100" dirty="0" smtClean="0">
                <a:solidFill>
                  <a:schemeClr val="bg1">
                    <a:lumMod val="50000"/>
                  </a:schemeClr>
                </a:solidFill>
              </a:rPr>
              <a:t>Lorem ipsum dolor sit amet, </a:t>
            </a:r>
            <a:r>
              <a:rPr lang="en-US" sz="1100" dirty="0" err="1" smtClean="0">
                <a:solidFill>
                  <a:schemeClr val="bg1">
                    <a:lumMod val="50000"/>
                  </a:schemeClr>
                </a:solidFill>
              </a:rPr>
              <a:t>adipiscing</a:t>
            </a:r>
            <a:r>
              <a:rPr lang="en-US" sz="1100" dirty="0" smtClean="0">
                <a:solidFill>
                  <a:schemeClr val="bg1">
                    <a:lumMod val="50000"/>
                  </a:schemeClr>
                </a:solidFill>
              </a:rPr>
              <a:t> elit. </a:t>
            </a:r>
            <a:endParaRPr lang="en-US" sz="1100" dirty="0">
              <a:solidFill>
                <a:schemeClr val="bg1">
                  <a:lumMod val="50000"/>
                </a:schemeClr>
              </a:solidFill>
            </a:endParaRPr>
          </a:p>
        </p:txBody>
      </p:sp>
      <p:grpSp>
        <p:nvGrpSpPr>
          <p:cNvPr id="29" name="Group 28"/>
          <p:cNvGrpSpPr/>
          <p:nvPr/>
        </p:nvGrpSpPr>
        <p:grpSpPr>
          <a:xfrm>
            <a:off x="9276665" y="2005829"/>
            <a:ext cx="890463" cy="921150"/>
            <a:chOff x="5185401" y="4835290"/>
            <a:chExt cx="890463" cy="921150"/>
          </a:xfrm>
        </p:grpSpPr>
        <p:grpSp>
          <p:nvGrpSpPr>
            <p:cNvPr id="30" name="Group 29"/>
            <p:cNvGrpSpPr/>
            <p:nvPr/>
          </p:nvGrpSpPr>
          <p:grpSpPr>
            <a:xfrm>
              <a:off x="5185401" y="4853098"/>
              <a:ext cx="890463" cy="903342"/>
              <a:chOff x="923523" y="4574850"/>
              <a:chExt cx="890463" cy="903342"/>
            </a:xfrm>
          </p:grpSpPr>
          <p:sp>
            <p:nvSpPr>
              <p:cNvPr id="32" name="Oval 31"/>
              <p:cNvSpPr/>
              <p:nvPr/>
            </p:nvSpPr>
            <p:spPr>
              <a:xfrm>
                <a:off x="923523" y="4600608"/>
                <a:ext cx="877584" cy="877584"/>
              </a:xfrm>
              <a:prstGeom prst="ellipse">
                <a:avLst/>
              </a:prstGeom>
              <a:solidFill>
                <a:schemeClr val="accent5"/>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tx1">
                      <a:lumMod val="50000"/>
                      <a:lumOff val="50000"/>
                    </a:schemeClr>
                  </a:solidFill>
                  <a:latin typeface="Sosa" pitchFamily="2" charset="0"/>
                </a:endParaRPr>
              </a:p>
            </p:txBody>
          </p:sp>
          <p:sp>
            <p:nvSpPr>
              <p:cNvPr id="33" name="Oval 32"/>
              <p:cNvSpPr/>
              <p:nvPr/>
            </p:nvSpPr>
            <p:spPr>
              <a:xfrm>
                <a:off x="936402" y="4574850"/>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bg1"/>
                  </a:solidFill>
                  <a:latin typeface="Sosa" pitchFamily="2" charset="0"/>
                </a:endParaRPr>
              </a:p>
            </p:txBody>
          </p:sp>
        </p:grpSp>
        <p:sp>
          <p:nvSpPr>
            <p:cNvPr id="31" name="Rectangle 5"/>
            <p:cNvSpPr>
              <a:spLocks noChangeArrowheads="1"/>
            </p:cNvSpPr>
            <p:nvPr/>
          </p:nvSpPr>
          <p:spPr bwMode="auto">
            <a:xfrm>
              <a:off x="5225846" y="4835290"/>
              <a:ext cx="811381"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lang="id-ID" sz="4800">
                  <a:solidFill>
                    <a:schemeClr val="bg1">
                      <a:lumMod val="95000"/>
                    </a:schemeClr>
                  </a:solidFill>
                  <a:latin typeface="Sosa" pitchFamily="2" charset="0"/>
                </a:rPr>
                <a:t>e</a:t>
              </a:r>
              <a:r>
                <a:rPr kumimoji="0" lang="en-US" sz="4800" b="0" i="0" u="none" strike="noStrike" cap="none" normalizeH="0" baseline="0" smtClean="0">
                  <a:ln>
                    <a:noFill/>
                  </a:ln>
                  <a:solidFill>
                    <a:schemeClr val="bg1">
                      <a:lumMod val="95000"/>
                    </a:schemeClr>
                  </a:solidFill>
                  <a:effectLst/>
                  <a:latin typeface="Sosa" pitchFamily="2" charset="0"/>
                </a:rPr>
                <a:t> </a:t>
              </a:r>
              <a:endParaRPr kumimoji="0" lang="en-US" sz="4800" b="0" i="0" u="none" strike="noStrike" cap="none" normalizeH="0" baseline="0" dirty="0" smtClean="0">
                <a:ln>
                  <a:noFill/>
                </a:ln>
                <a:solidFill>
                  <a:schemeClr val="bg1">
                    <a:lumMod val="95000"/>
                  </a:schemeClr>
                </a:solidFill>
                <a:effectLst/>
                <a:latin typeface="Sosa" pitchFamily="2" charset="0"/>
              </a:endParaRPr>
            </a:p>
          </p:txBody>
        </p:sp>
      </p:grpSp>
      <p:sp>
        <p:nvSpPr>
          <p:cNvPr id="34" name="Content Placeholder 2"/>
          <p:cNvSpPr txBox="1">
            <a:spLocks/>
          </p:cNvSpPr>
          <p:nvPr/>
        </p:nvSpPr>
        <p:spPr>
          <a:xfrm>
            <a:off x="9023217" y="3095161"/>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bg1">
                    <a:lumMod val="50000"/>
                  </a:schemeClr>
                </a:solidFill>
              </a:rPr>
              <a:t>Content here</a:t>
            </a:r>
            <a:r>
              <a:rPr lang="en-US" b="1" dirty="0" smtClean="0">
                <a:solidFill>
                  <a:schemeClr val="bg1">
                    <a:lumMod val="50000"/>
                  </a:schemeClr>
                </a:solidFill>
              </a:rPr>
              <a:t/>
            </a:r>
            <a:br>
              <a:rPr lang="en-US" b="1" dirty="0" smtClean="0">
                <a:solidFill>
                  <a:schemeClr val="bg1">
                    <a:lumMod val="50000"/>
                  </a:schemeClr>
                </a:solidFill>
              </a:rPr>
            </a:br>
            <a:r>
              <a:rPr lang="en-US" sz="1100" dirty="0" smtClean="0">
                <a:solidFill>
                  <a:schemeClr val="bg1">
                    <a:lumMod val="50000"/>
                  </a:schemeClr>
                </a:solidFill>
              </a:rPr>
              <a:t>Lorem ipsum dolor sit amet, </a:t>
            </a:r>
            <a:r>
              <a:rPr lang="en-US" sz="1100" dirty="0" err="1" smtClean="0">
                <a:solidFill>
                  <a:schemeClr val="bg1">
                    <a:lumMod val="50000"/>
                  </a:schemeClr>
                </a:solidFill>
              </a:rPr>
              <a:t>adipiscing</a:t>
            </a:r>
            <a:r>
              <a:rPr lang="en-US" sz="1100" dirty="0" smtClean="0">
                <a:solidFill>
                  <a:schemeClr val="bg1">
                    <a:lumMod val="50000"/>
                  </a:schemeClr>
                </a:solidFill>
              </a:rPr>
              <a:t> elit. </a:t>
            </a:r>
            <a:endParaRPr lang="en-US" sz="1100" dirty="0">
              <a:solidFill>
                <a:schemeClr val="bg1">
                  <a:lumMod val="50000"/>
                </a:schemeClr>
              </a:solidFill>
            </a:endParaRPr>
          </a:p>
        </p:txBody>
      </p:sp>
      <p:grpSp>
        <p:nvGrpSpPr>
          <p:cNvPr id="35" name="Group 34"/>
          <p:cNvGrpSpPr/>
          <p:nvPr/>
        </p:nvGrpSpPr>
        <p:grpSpPr>
          <a:xfrm>
            <a:off x="1558008" y="3956681"/>
            <a:ext cx="1877517" cy="1455765"/>
            <a:chOff x="5652912" y="1301374"/>
            <a:chExt cx="1408138" cy="1091824"/>
          </a:xfrm>
        </p:grpSpPr>
        <p:graphicFrame>
          <p:nvGraphicFramePr>
            <p:cNvPr id="36" name="Chart 35"/>
            <p:cNvGraphicFramePr>
              <a:graphicFrameLocks noChangeAspect="1"/>
            </p:cNvGraphicFramePr>
            <p:nvPr>
              <p:extLst>
                <p:ext uri="{D42A27DB-BD31-4B8C-83A1-F6EECF244321}">
                  <p14:modId xmlns:p14="http://schemas.microsoft.com/office/powerpoint/2010/main" val="2681131463"/>
                </p:ext>
              </p:extLst>
            </p:nvPr>
          </p:nvGraphicFramePr>
          <p:xfrm>
            <a:off x="5652912" y="1301374"/>
            <a:ext cx="1408138" cy="1091824"/>
          </p:xfrm>
          <a:graphic>
            <a:graphicData uri="http://schemas.openxmlformats.org/drawingml/2006/chart">
              <c:chart xmlns:c="http://schemas.openxmlformats.org/drawingml/2006/chart" xmlns:r="http://schemas.openxmlformats.org/officeDocument/2006/relationships" r:id="rId2"/>
            </a:graphicData>
          </a:graphic>
        </p:graphicFrame>
        <p:sp>
          <p:nvSpPr>
            <p:cNvPr id="37" name="Title 13"/>
            <p:cNvSpPr txBox="1">
              <a:spLocks/>
            </p:cNvSpPr>
            <p:nvPr/>
          </p:nvSpPr>
          <p:spPr>
            <a:xfrm>
              <a:off x="5991579" y="1626306"/>
              <a:ext cx="762000" cy="475856"/>
            </a:xfrm>
            <a:prstGeom prst="rect">
              <a:avLst/>
            </a:prstGeom>
          </p:spPr>
          <p:txBody>
            <a:bodyPr vert="horz" lIns="121920" tIns="60960" rIns="121920" bIns="60960" rtlCol="0" anchor="ctr">
              <a:noAutofit/>
            </a:bodyPr>
            <a:lstStyle/>
            <a:p>
              <a:pPr algn="ctr">
                <a:spcBef>
                  <a:spcPct val="0"/>
                </a:spcBef>
                <a:defRPr/>
              </a:pPr>
              <a:r>
                <a:rPr lang="id-ID" sz="3200" dirty="0">
                  <a:solidFill>
                    <a:schemeClr val="bg1">
                      <a:lumMod val="50000"/>
                    </a:schemeClr>
                  </a:solidFill>
                  <a:latin typeface="Bebas Neue" pitchFamily="34" charset="0"/>
                  <a:ea typeface="+mj-ea"/>
                  <a:cs typeface="+mj-cs"/>
                </a:rPr>
                <a:t>70%</a:t>
              </a:r>
              <a:endParaRPr lang="en-US" sz="3200" dirty="0">
                <a:solidFill>
                  <a:schemeClr val="bg1">
                    <a:lumMod val="50000"/>
                  </a:schemeClr>
                </a:solidFill>
                <a:latin typeface="Bebas Neue" pitchFamily="34" charset="0"/>
                <a:ea typeface="+mj-ea"/>
                <a:cs typeface="+mj-cs"/>
              </a:endParaRPr>
            </a:p>
          </p:txBody>
        </p:sp>
      </p:grpSp>
      <p:grpSp>
        <p:nvGrpSpPr>
          <p:cNvPr id="38" name="Group 37"/>
          <p:cNvGrpSpPr/>
          <p:nvPr/>
        </p:nvGrpSpPr>
        <p:grpSpPr>
          <a:xfrm>
            <a:off x="1792710" y="5344276"/>
            <a:ext cx="1480516" cy="1176357"/>
            <a:chOff x="643212" y="3277200"/>
            <a:chExt cx="1480516" cy="1176357"/>
          </a:xfrm>
        </p:grpSpPr>
        <p:cxnSp>
          <p:nvCxnSpPr>
            <p:cNvPr id="39" name="Straight Connector 38"/>
            <p:cNvCxnSpPr/>
            <p:nvPr/>
          </p:nvCxnSpPr>
          <p:spPr>
            <a:xfrm>
              <a:off x="762563" y="3277200"/>
              <a:ext cx="1264114" cy="0"/>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40" name="Content Placeholder 2"/>
            <p:cNvSpPr txBox="1">
              <a:spLocks/>
            </p:cNvSpPr>
            <p:nvPr/>
          </p:nvSpPr>
          <p:spPr>
            <a:xfrm>
              <a:off x="697520" y="3902530"/>
              <a:ext cx="137190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t>Lorem ipsum dolor sit amet, consectetur adipiscing.</a:t>
              </a:r>
              <a:endParaRPr lang="en-US" sz="800" dirty="0"/>
            </a:p>
          </p:txBody>
        </p:sp>
        <p:grpSp>
          <p:nvGrpSpPr>
            <p:cNvPr id="41" name="Group 40"/>
            <p:cNvGrpSpPr/>
            <p:nvPr/>
          </p:nvGrpSpPr>
          <p:grpSpPr>
            <a:xfrm>
              <a:off x="643212" y="3398474"/>
              <a:ext cx="1480516" cy="590694"/>
              <a:chOff x="2343409" y="3651870"/>
              <a:chExt cx="1480516" cy="590694"/>
            </a:xfrm>
          </p:grpSpPr>
          <p:sp>
            <p:nvSpPr>
              <p:cNvPr id="42" name="Content Placeholder 2"/>
              <p:cNvSpPr txBox="1">
                <a:spLocks/>
              </p:cNvSpPr>
              <p:nvPr/>
            </p:nvSpPr>
            <p:spPr>
              <a:xfrm>
                <a:off x="2399260" y="3651870"/>
                <a:ext cx="1368815"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2000" dirty="0" smtClean="0">
                    <a:solidFill>
                      <a:schemeClr val="accent1"/>
                    </a:solidFill>
                    <a:latin typeface="GeosansLight" panose="02000603020000020003"/>
                  </a:rPr>
                  <a:t>$</a:t>
                </a:r>
                <a:r>
                  <a:rPr lang="id-ID" sz="2000" dirty="0" smtClean="0">
                    <a:solidFill>
                      <a:schemeClr val="accent1"/>
                    </a:solidFill>
                    <a:latin typeface="GeosansLight" panose="02000603020000020003"/>
                  </a:rPr>
                  <a:t>57</a:t>
                </a:r>
                <a:r>
                  <a:rPr lang="en-US" sz="2000" dirty="0" smtClean="0">
                    <a:solidFill>
                      <a:schemeClr val="accent1"/>
                    </a:solidFill>
                    <a:latin typeface="GeosansLight" panose="02000603020000020003"/>
                  </a:rPr>
                  <a:t>,453</a:t>
                </a:r>
                <a:endParaRPr lang="en-US" sz="2000" dirty="0">
                  <a:solidFill>
                    <a:schemeClr val="accent1"/>
                  </a:solidFill>
                  <a:latin typeface="GeosansLight" panose="02000603020000020003"/>
                </a:endParaRPr>
              </a:p>
            </p:txBody>
          </p:sp>
          <p:sp>
            <p:nvSpPr>
              <p:cNvPr id="43" name="Content Placeholder 2"/>
              <p:cNvSpPr txBox="1">
                <a:spLocks/>
              </p:cNvSpPr>
              <p:nvPr/>
            </p:nvSpPr>
            <p:spPr>
              <a:xfrm>
                <a:off x="2343409" y="3911771"/>
                <a:ext cx="1480516" cy="33079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b="1" dirty="0" smtClean="0">
                    <a:solidFill>
                      <a:schemeClr val="bg1">
                        <a:lumMod val="50000"/>
                      </a:schemeClr>
                    </a:solidFill>
                  </a:rPr>
                  <a:t>Revenue</a:t>
                </a:r>
                <a:endParaRPr lang="en-US" sz="1200" b="1" dirty="0">
                  <a:solidFill>
                    <a:schemeClr val="bg1">
                      <a:lumMod val="50000"/>
                    </a:schemeClr>
                  </a:solidFill>
                </a:endParaRPr>
              </a:p>
            </p:txBody>
          </p:sp>
        </p:grpSp>
      </p:grpSp>
      <p:grpSp>
        <p:nvGrpSpPr>
          <p:cNvPr id="44" name="Group 43"/>
          <p:cNvGrpSpPr/>
          <p:nvPr/>
        </p:nvGrpSpPr>
        <p:grpSpPr>
          <a:xfrm>
            <a:off x="3355158" y="3885034"/>
            <a:ext cx="1877517" cy="1455765"/>
            <a:chOff x="7368974" y="1276350"/>
            <a:chExt cx="1408138" cy="1091824"/>
          </a:xfrm>
        </p:grpSpPr>
        <p:graphicFrame>
          <p:nvGraphicFramePr>
            <p:cNvPr id="45" name="Chart 44"/>
            <p:cNvGraphicFramePr>
              <a:graphicFrameLocks noChangeAspect="1"/>
            </p:cNvGraphicFramePr>
            <p:nvPr>
              <p:extLst>
                <p:ext uri="{D42A27DB-BD31-4B8C-83A1-F6EECF244321}">
                  <p14:modId xmlns:p14="http://schemas.microsoft.com/office/powerpoint/2010/main" val="3845755823"/>
                </p:ext>
              </p:extLst>
            </p:nvPr>
          </p:nvGraphicFramePr>
          <p:xfrm>
            <a:off x="7368974" y="1276350"/>
            <a:ext cx="1408138" cy="1091824"/>
          </p:xfrm>
          <a:graphic>
            <a:graphicData uri="http://schemas.openxmlformats.org/drawingml/2006/chart">
              <c:chart xmlns:c="http://schemas.openxmlformats.org/drawingml/2006/chart" xmlns:r="http://schemas.openxmlformats.org/officeDocument/2006/relationships" r:id="rId3"/>
            </a:graphicData>
          </a:graphic>
        </p:graphicFrame>
        <p:sp>
          <p:nvSpPr>
            <p:cNvPr id="46" name="Title 13"/>
            <p:cNvSpPr txBox="1">
              <a:spLocks/>
            </p:cNvSpPr>
            <p:nvPr/>
          </p:nvSpPr>
          <p:spPr>
            <a:xfrm>
              <a:off x="7699023" y="1603728"/>
              <a:ext cx="762000" cy="475856"/>
            </a:xfrm>
            <a:prstGeom prst="rect">
              <a:avLst/>
            </a:prstGeom>
          </p:spPr>
          <p:txBody>
            <a:bodyPr vert="horz" lIns="121920" tIns="60960" rIns="121920" bIns="60960" rtlCol="0" anchor="ctr">
              <a:noAutofit/>
            </a:bodyPr>
            <a:lstStyle/>
            <a:p>
              <a:pPr algn="ctr">
                <a:spcBef>
                  <a:spcPct val="0"/>
                </a:spcBef>
                <a:defRPr/>
              </a:pPr>
              <a:r>
                <a:rPr lang="id-ID" sz="3200" dirty="0">
                  <a:solidFill>
                    <a:schemeClr val="bg1">
                      <a:lumMod val="50000"/>
                    </a:schemeClr>
                  </a:solidFill>
                  <a:latin typeface="Bebas Neue" pitchFamily="34" charset="0"/>
                  <a:ea typeface="+mj-ea"/>
                  <a:cs typeface="+mj-cs"/>
                </a:rPr>
                <a:t>80%</a:t>
              </a:r>
              <a:endParaRPr lang="en-US" sz="3200" dirty="0">
                <a:solidFill>
                  <a:schemeClr val="bg1">
                    <a:lumMod val="50000"/>
                  </a:schemeClr>
                </a:solidFill>
                <a:latin typeface="Bebas Neue" pitchFamily="34" charset="0"/>
                <a:ea typeface="+mj-ea"/>
                <a:cs typeface="+mj-cs"/>
              </a:endParaRPr>
            </a:p>
          </p:txBody>
        </p:sp>
      </p:grpSp>
      <p:grpSp>
        <p:nvGrpSpPr>
          <p:cNvPr id="47" name="Group 46"/>
          <p:cNvGrpSpPr/>
          <p:nvPr/>
        </p:nvGrpSpPr>
        <p:grpSpPr>
          <a:xfrm>
            <a:off x="3612268" y="5305995"/>
            <a:ext cx="1480516" cy="1176357"/>
            <a:chOff x="643212" y="3277200"/>
            <a:chExt cx="1480516" cy="1176357"/>
          </a:xfrm>
        </p:grpSpPr>
        <p:cxnSp>
          <p:nvCxnSpPr>
            <p:cNvPr id="48" name="Straight Connector 47"/>
            <p:cNvCxnSpPr/>
            <p:nvPr/>
          </p:nvCxnSpPr>
          <p:spPr>
            <a:xfrm>
              <a:off x="762563" y="3277200"/>
              <a:ext cx="1264114" cy="0"/>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49" name="Content Placeholder 2"/>
            <p:cNvSpPr txBox="1">
              <a:spLocks/>
            </p:cNvSpPr>
            <p:nvPr/>
          </p:nvSpPr>
          <p:spPr>
            <a:xfrm>
              <a:off x="697520" y="3902530"/>
              <a:ext cx="137190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t>Lorem ipsum dolor sit amet, consectetur adipiscing.</a:t>
              </a:r>
              <a:endParaRPr lang="en-US" sz="800" dirty="0"/>
            </a:p>
          </p:txBody>
        </p:sp>
        <p:grpSp>
          <p:nvGrpSpPr>
            <p:cNvPr id="50" name="Group 49"/>
            <p:cNvGrpSpPr/>
            <p:nvPr/>
          </p:nvGrpSpPr>
          <p:grpSpPr>
            <a:xfrm>
              <a:off x="643212" y="3398474"/>
              <a:ext cx="1480516" cy="590694"/>
              <a:chOff x="2343409" y="3651870"/>
              <a:chExt cx="1480516" cy="590694"/>
            </a:xfrm>
          </p:grpSpPr>
          <p:sp>
            <p:nvSpPr>
              <p:cNvPr id="51" name="Content Placeholder 2"/>
              <p:cNvSpPr txBox="1">
                <a:spLocks/>
              </p:cNvSpPr>
              <p:nvPr/>
            </p:nvSpPr>
            <p:spPr>
              <a:xfrm>
                <a:off x="2399260" y="3651870"/>
                <a:ext cx="1368815"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2000" dirty="0" smtClean="0">
                    <a:solidFill>
                      <a:schemeClr val="accent4"/>
                    </a:solidFill>
                    <a:latin typeface="GeosansLight" panose="02000603020000020003"/>
                  </a:rPr>
                  <a:t>$</a:t>
                </a:r>
                <a:r>
                  <a:rPr lang="id-ID" sz="2000" dirty="0" smtClean="0">
                    <a:solidFill>
                      <a:schemeClr val="accent4"/>
                    </a:solidFill>
                    <a:latin typeface="GeosansLight" panose="02000603020000020003"/>
                  </a:rPr>
                  <a:t>68</a:t>
                </a:r>
                <a:r>
                  <a:rPr lang="en-US" sz="2000" dirty="0" smtClean="0">
                    <a:solidFill>
                      <a:schemeClr val="accent4"/>
                    </a:solidFill>
                    <a:latin typeface="GeosansLight" panose="02000603020000020003"/>
                  </a:rPr>
                  <a:t>,</a:t>
                </a:r>
                <a:r>
                  <a:rPr lang="id-ID" sz="2000" dirty="0" smtClean="0">
                    <a:solidFill>
                      <a:schemeClr val="accent4"/>
                    </a:solidFill>
                    <a:latin typeface="GeosansLight" panose="02000603020000020003"/>
                  </a:rPr>
                  <a:t>147</a:t>
                </a:r>
                <a:endParaRPr lang="en-US" sz="2000" dirty="0">
                  <a:solidFill>
                    <a:schemeClr val="accent4"/>
                  </a:solidFill>
                  <a:latin typeface="GeosansLight" panose="02000603020000020003"/>
                </a:endParaRPr>
              </a:p>
            </p:txBody>
          </p:sp>
          <p:sp>
            <p:nvSpPr>
              <p:cNvPr id="52" name="Content Placeholder 2"/>
              <p:cNvSpPr txBox="1">
                <a:spLocks/>
              </p:cNvSpPr>
              <p:nvPr/>
            </p:nvSpPr>
            <p:spPr>
              <a:xfrm>
                <a:off x="2343409" y="3911771"/>
                <a:ext cx="1480516" cy="33079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b="1" dirty="0" smtClean="0">
                    <a:solidFill>
                      <a:schemeClr val="bg1">
                        <a:lumMod val="50000"/>
                      </a:schemeClr>
                    </a:solidFill>
                  </a:rPr>
                  <a:t>Revenue</a:t>
                </a:r>
                <a:endParaRPr lang="en-US" sz="1200" b="1" dirty="0">
                  <a:solidFill>
                    <a:schemeClr val="bg1">
                      <a:lumMod val="50000"/>
                    </a:schemeClr>
                  </a:solidFill>
                </a:endParaRPr>
              </a:p>
            </p:txBody>
          </p:sp>
        </p:grpSp>
      </p:grpSp>
      <p:grpSp>
        <p:nvGrpSpPr>
          <p:cNvPr id="53" name="Group 52"/>
          <p:cNvGrpSpPr/>
          <p:nvPr/>
        </p:nvGrpSpPr>
        <p:grpSpPr>
          <a:xfrm>
            <a:off x="6969756" y="3876951"/>
            <a:ext cx="1877517" cy="1455765"/>
            <a:chOff x="5672667" y="3127728"/>
            <a:chExt cx="1408138" cy="1091824"/>
          </a:xfrm>
        </p:grpSpPr>
        <p:graphicFrame>
          <p:nvGraphicFramePr>
            <p:cNvPr id="54" name="Chart 53"/>
            <p:cNvGraphicFramePr>
              <a:graphicFrameLocks noChangeAspect="1"/>
            </p:cNvGraphicFramePr>
            <p:nvPr>
              <p:extLst>
                <p:ext uri="{D42A27DB-BD31-4B8C-83A1-F6EECF244321}">
                  <p14:modId xmlns:p14="http://schemas.microsoft.com/office/powerpoint/2010/main" val="3754000336"/>
                </p:ext>
              </p:extLst>
            </p:nvPr>
          </p:nvGraphicFramePr>
          <p:xfrm>
            <a:off x="5672667" y="3127728"/>
            <a:ext cx="1408138" cy="1091824"/>
          </p:xfrm>
          <a:graphic>
            <a:graphicData uri="http://schemas.openxmlformats.org/drawingml/2006/chart">
              <c:chart xmlns:c="http://schemas.openxmlformats.org/drawingml/2006/chart" xmlns:r="http://schemas.openxmlformats.org/officeDocument/2006/relationships" r:id="rId4"/>
            </a:graphicData>
          </a:graphic>
        </p:graphicFrame>
        <p:sp>
          <p:nvSpPr>
            <p:cNvPr id="55" name="Title 13"/>
            <p:cNvSpPr txBox="1">
              <a:spLocks/>
            </p:cNvSpPr>
            <p:nvPr/>
          </p:nvSpPr>
          <p:spPr>
            <a:xfrm>
              <a:off x="6011334" y="3444916"/>
              <a:ext cx="762000" cy="475856"/>
            </a:xfrm>
            <a:prstGeom prst="rect">
              <a:avLst/>
            </a:prstGeom>
          </p:spPr>
          <p:txBody>
            <a:bodyPr vert="horz" lIns="121920" tIns="60960" rIns="121920" bIns="60960" rtlCol="0" anchor="ctr">
              <a:noAutofit/>
            </a:bodyPr>
            <a:lstStyle/>
            <a:p>
              <a:pPr algn="ctr">
                <a:spcBef>
                  <a:spcPct val="0"/>
                </a:spcBef>
                <a:defRPr/>
              </a:pPr>
              <a:r>
                <a:rPr lang="id-ID" sz="3200" dirty="0">
                  <a:solidFill>
                    <a:schemeClr val="bg1">
                      <a:lumMod val="50000"/>
                    </a:schemeClr>
                  </a:solidFill>
                  <a:latin typeface="Bebas Neue" pitchFamily="34" charset="0"/>
                  <a:ea typeface="+mj-ea"/>
                  <a:cs typeface="+mj-cs"/>
                </a:rPr>
                <a:t>40%</a:t>
              </a:r>
              <a:endParaRPr lang="en-US" sz="3200" dirty="0">
                <a:solidFill>
                  <a:schemeClr val="bg1">
                    <a:lumMod val="50000"/>
                  </a:schemeClr>
                </a:solidFill>
                <a:latin typeface="Bebas Neue" pitchFamily="34" charset="0"/>
                <a:ea typeface="+mj-ea"/>
                <a:cs typeface="+mj-cs"/>
              </a:endParaRPr>
            </a:p>
          </p:txBody>
        </p:sp>
      </p:grpSp>
      <p:grpSp>
        <p:nvGrpSpPr>
          <p:cNvPr id="56" name="Group 55"/>
          <p:cNvGrpSpPr/>
          <p:nvPr/>
        </p:nvGrpSpPr>
        <p:grpSpPr>
          <a:xfrm>
            <a:off x="7162714" y="5358961"/>
            <a:ext cx="1480516" cy="1176357"/>
            <a:chOff x="643212" y="3277200"/>
            <a:chExt cx="1480516" cy="1176357"/>
          </a:xfrm>
        </p:grpSpPr>
        <p:cxnSp>
          <p:nvCxnSpPr>
            <p:cNvPr id="57" name="Straight Connector 56"/>
            <p:cNvCxnSpPr/>
            <p:nvPr/>
          </p:nvCxnSpPr>
          <p:spPr>
            <a:xfrm>
              <a:off x="762563" y="3277200"/>
              <a:ext cx="1264114" cy="0"/>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58" name="Content Placeholder 2"/>
            <p:cNvSpPr txBox="1">
              <a:spLocks/>
            </p:cNvSpPr>
            <p:nvPr/>
          </p:nvSpPr>
          <p:spPr>
            <a:xfrm>
              <a:off x="697520" y="3902530"/>
              <a:ext cx="137190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t>Lorem ipsum dolor sit amet, consectetur adipiscing.</a:t>
              </a:r>
              <a:endParaRPr lang="en-US" sz="800" dirty="0"/>
            </a:p>
          </p:txBody>
        </p:sp>
        <p:grpSp>
          <p:nvGrpSpPr>
            <p:cNvPr id="59" name="Group 58"/>
            <p:cNvGrpSpPr/>
            <p:nvPr/>
          </p:nvGrpSpPr>
          <p:grpSpPr>
            <a:xfrm>
              <a:off x="643212" y="3398474"/>
              <a:ext cx="1480516" cy="590694"/>
              <a:chOff x="2343409" y="3651870"/>
              <a:chExt cx="1480516" cy="590694"/>
            </a:xfrm>
          </p:grpSpPr>
          <p:sp>
            <p:nvSpPr>
              <p:cNvPr id="60" name="Content Placeholder 2"/>
              <p:cNvSpPr txBox="1">
                <a:spLocks/>
              </p:cNvSpPr>
              <p:nvPr/>
            </p:nvSpPr>
            <p:spPr>
              <a:xfrm>
                <a:off x="2399260" y="3651870"/>
                <a:ext cx="1368815"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2000" dirty="0" smtClean="0">
                    <a:solidFill>
                      <a:schemeClr val="accent6"/>
                    </a:solidFill>
                    <a:latin typeface="GeosansLight" panose="02000603020000020003"/>
                  </a:rPr>
                  <a:t>$</a:t>
                </a:r>
                <a:r>
                  <a:rPr lang="id-ID" sz="2000" dirty="0" smtClean="0">
                    <a:solidFill>
                      <a:schemeClr val="accent6"/>
                    </a:solidFill>
                    <a:latin typeface="GeosansLight" panose="02000603020000020003"/>
                  </a:rPr>
                  <a:t>34</a:t>
                </a:r>
                <a:r>
                  <a:rPr lang="en-US" sz="2000" dirty="0" smtClean="0">
                    <a:solidFill>
                      <a:schemeClr val="accent6"/>
                    </a:solidFill>
                    <a:latin typeface="GeosansLight" panose="02000603020000020003"/>
                  </a:rPr>
                  <a:t>,</a:t>
                </a:r>
                <a:r>
                  <a:rPr lang="id-ID" sz="2000" dirty="0" smtClean="0">
                    <a:solidFill>
                      <a:schemeClr val="accent6"/>
                    </a:solidFill>
                    <a:latin typeface="GeosansLight" panose="02000603020000020003"/>
                  </a:rPr>
                  <a:t>522</a:t>
                </a:r>
                <a:endParaRPr lang="en-US" sz="2000" dirty="0">
                  <a:solidFill>
                    <a:schemeClr val="accent6"/>
                  </a:solidFill>
                  <a:latin typeface="GeosansLight" panose="02000603020000020003"/>
                </a:endParaRPr>
              </a:p>
            </p:txBody>
          </p:sp>
          <p:sp>
            <p:nvSpPr>
              <p:cNvPr id="61" name="Content Placeholder 2"/>
              <p:cNvSpPr txBox="1">
                <a:spLocks/>
              </p:cNvSpPr>
              <p:nvPr/>
            </p:nvSpPr>
            <p:spPr>
              <a:xfrm>
                <a:off x="2343409" y="3911771"/>
                <a:ext cx="1480516" cy="33079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b="1" dirty="0" smtClean="0">
                    <a:solidFill>
                      <a:schemeClr val="bg1">
                        <a:lumMod val="50000"/>
                      </a:schemeClr>
                    </a:solidFill>
                  </a:rPr>
                  <a:t>Revenue</a:t>
                </a:r>
                <a:endParaRPr lang="en-US" sz="1200" b="1" dirty="0">
                  <a:solidFill>
                    <a:schemeClr val="bg1">
                      <a:lumMod val="50000"/>
                    </a:schemeClr>
                  </a:solidFill>
                </a:endParaRPr>
              </a:p>
            </p:txBody>
          </p:sp>
        </p:grpSp>
      </p:grpSp>
      <p:grpSp>
        <p:nvGrpSpPr>
          <p:cNvPr id="62" name="Group 61"/>
          <p:cNvGrpSpPr/>
          <p:nvPr/>
        </p:nvGrpSpPr>
        <p:grpSpPr>
          <a:xfrm>
            <a:off x="8849441" y="3846210"/>
            <a:ext cx="1877517" cy="1455765"/>
            <a:chOff x="7327701" y="3102704"/>
            <a:chExt cx="1408138" cy="1091824"/>
          </a:xfrm>
        </p:grpSpPr>
        <p:graphicFrame>
          <p:nvGraphicFramePr>
            <p:cNvPr id="63" name="Chart 62"/>
            <p:cNvGraphicFramePr>
              <a:graphicFrameLocks noChangeAspect="1"/>
            </p:cNvGraphicFramePr>
            <p:nvPr>
              <p:extLst>
                <p:ext uri="{D42A27DB-BD31-4B8C-83A1-F6EECF244321}">
                  <p14:modId xmlns:p14="http://schemas.microsoft.com/office/powerpoint/2010/main" val="270055082"/>
                </p:ext>
              </p:extLst>
            </p:nvPr>
          </p:nvGraphicFramePr>
          <p:xfrm>
            <a:off x="7327701" y="3102704"/>
            <a:ext cx="1408138" cy="1091824"/>
          </p:xfrm>
          <a:graphic>
            <a:graphicData uri="http://schemas.openxmlformats.org/drawingml/2006/chart">
              <c:chart xmlns:c="http://schemas.openxmlformats.org/drawingml/2006/chart" xmlns:r="http://schemas.openxmlformats.org/officeDocument/2006/relationships" r:id="rId5"/>
            </a:graphicData>
          </a:graphic>
        </p:graphicFrame>
        <p:sp>
          <p:nvSpPr>
            <p:cNvPr id="64" name="Title 13"/>
            <p:cNvSpPr txBox="1">
              <a:spLocks/>
            </p:cNvSpPr>
            <p:nvPr/>
          </p:nvSpPr>
          <p:spPr>
            <a:xfrm>
              <a:off x="7687734" y="3409950"/>
              <a:ext cx="762000" cy="475856"/>
            </a:xfrm>
            <a:prstGeom prst="rect">
              <a:avLst/>
            </a:prstGeom>
          </p:spPr>
          <p:txBody>
            <a:bodyPr vert="horz" lIns="121920" tIns="60960" rIns="121920" bIns="60960" rtlCol="0" anchor="ctr">
              <a:noAutofit/>
            </a:bodyPr>
            <a:lstStyle/>
            <a:p>
              <a:pPr algn="ctr">
                <a:spcBef>
                  <a:spcPct val="0"/>
                </a:spcBef>
                <a:defRPr/>
              </a:pPr>
              <a:r>
                <a:rPr lang="id-ID" sz="3200" dirty="0">
                  <a:solidFill>
                    <a:schemeClr val="bg1">
                      <a:lumMod val="50000"/>
                    </a:schemeClr>
                  </a:solidFill>
                  <a:latin typeface="Bebas Neue" pitchFamily="34" charset="0"/>
                  <a:ea typeface="+mj-ea"/>
                  <a:cs typeface="+mj-cs"/>
                </a:rPr>
                <a:t>20%</a:t>
              </a:r>
              <a:endParaRPr lang="en-US" sz="3200" dirty="0">
                <a:solidFill>
                  <a:schemeClr val="bg1">
                    <a:lumMod val="50000"/>
                  </a:schemeClr>
                </a:solidFill>
                <a:latin typeface="Bebas Neue" pitchFamily="34" charset="0"/>
                <a:ea typeface="+mj-ea"/>
                <a:cs typeface="+mj-cs"/>
              </a:endParaRPr>
            </a:p>
          </p:txBody>
        </p:sp>
      </p:grpSp>
      <p:grpSp>
        <p:nvGrpSpPr>
          <p:cNvPr id="65" name="Group 64"/>
          <p:cNvGrpSpPr/>
          <p:nvPr/>
        </p:nvGrpSpPr>
        <p:grpSpPr>
          <a:xfrm>
            <a:off x="9080974" y="5361585"/>
            <a:ext cx="1480516" cy="1176357"/>
            <a:chOff x="643212" y="3277200"/>
            <a:chExt cx="1480516" cy="1176357"/>
          </a:xfrm>
        </p:grpSpPr>
        <p:cxnSp>
          <p:nvCxnSpPr>
            <p:cNvPr id="66" name="Straight Connector 65"/>
            <p:cNvCxnSpPr/>
            <p:nvPr/>
          </p:nvCxnSpPr>
          <p:spPr>
            <a:xfrm>
              <a:off x="762563" y="3277200"/>
              <a:ext cx="1264114" cy="0"/>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67" name="Content Placeholder 2"/>
            <p:cNvSpPr txBox="1">
              <a:spLocks/>
            </p:cNvSpPr>
            <p:nvPr/>
          </p:nvSpPr>
          <p:spPr>
            <a:xfrm>
              <a:off x="697520" y="3902530"/>
              <a:ext cx="137190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t>Lorem ipsum dolor sit amet, consectetur adipiscing.</a:t>
              </a:r>
              <a:endParaRPr lang="en-US" sz="800" dirty="0"/>
            </a:p>
          </p:txBody>
        </p:sp>
        <p:grpSp>
          <p:nvGrpSpPr>
            <p:cNvPr id="68" name="Group 67"/>
            <p:cNvGrpSpPr/>
            <p:nvPr/>
          </p:nvGrpSpPr>
          <p:grpSpPr>
            <a:xfrm>
              <a:off x="643212" y="3398474"/>
              <a:ext cx="1480516" cy="590694"/>
              <a:chOff x="2343409" y="3651870"/>
              <a:chExt cx="1480516" cy="590694"/>
            </a:xfrm>
          </p:grpSpPr>
          <p:sp>
            <p:nvSpPr>
              <p:cNvPr id="69" name="Content Placeholder 2"/>
              <p:cNvSpPr txBox="1">
                <a:spLocks/>
              </p:cNvSpPr>
              <p:nvPr/>
            </p:nvSpPr>
            <p:spPr>
              <a:xfrm>
                <a:off x="2399260" y="3651870"/>
                <a:ext cx="1368815"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2000" dirty="0" smtClean="0">
                    <a:solidFill>
                      <a:srgbClr val="C00000"/>
                    </a:solidFill>
                    <a:latin typeface="GeosansLight" panose="02000603020000020003"/>
                  </a:rPr>
                  <a:t>$</a:t>
                </a:r>
                <a:r>
                  <a:rPr lang="id-ID" sz="2000" dirty="0" smtClean="0">
                    <a:solidFill>
                      <a:srgbClr val="C00000"/>
                    </a:solidFill>
                    <a:latin typeface="GeosansLight" panose="02000603020000020003"/>
                  </a:rPr>
                  <a:t>15</a:t>
                </a:r>
                <a:r>
                  <a:rPr lang="en-US" sz="2000" dirty="0" smtClean="0">
                    <a:solidFill>
                      <a:srgbClr val="C00000"/>
                    </a:solidFill>
                    <a:latin typeface="GeosansLight" panose="02000603020000020003"/>
                  </a:rPr>
                  <a:t>,</a:t>
                </a:r>
                <a:r>
                  <a:rPr lang="id-ID" sz="2000" dirty="0" smtClean="0">
                    <a:solidFill>
                      <a:srgbClr val="C00000"/>
                    </a:solidFill>
                    <a:latin typeface="GeosansLight" panose="02000603020000020003"/>
                  </a:rPr>
                  <a:t>200</a:t>
                </a:r>
                <a:endParaRPr lang="en-US" sz="2000" dirty="0">
                  <a:solidFill>
                    <a:srgbClr val="C00000"/>
                  </a:solidFill>
                  <a:latin typeface="GeosansLight" panose="02000603020000020003"/>
                </a:endParaRPr>
              </a:p>
            </p:txBody>
          </p:sp>
          <p:sp>
            <p:nvSpPr>
              <p:cNvPr id="70" name="Content Placeholder 2"/>
              <p:cNvSpPr txBox="1">
                <a:spLocks/>
              </p:cNvSpPr>
              <p:nvPr/>
            </p:nvSpPr>
            <p:spPr>
              <a:xfrm>
                <a:off x="2343409" y="3911771"/>
                <a:ext cx="1480516" cy="33079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b="1" dirty="0" smtClean="0">
                    <a:solidFill>
                      <a:schemeClr val="bg1">
                        <a:lumMod val="50000"/>
                      </a:schemeClr>
                    </a:solidFill>
                  </a:rPr>
                  <a:t>Revenue</a:t>
                </a:r>
                <a:endParaRPr lang="en-US" sz="1200" b="1" dirty="0">
                  <a:solidFill>
                    <a:schemeClr val="bg1">
                      <a:lumMod val="50000"/>
                    </a:schemeClr>
                  </a:solidFill>
                </a:endParaRPr>
              </a:p>
            </p:txBody>
          </p:sp>
        </p:grpSp>
      </p:grpSp>
      <p:grpSp>
        <p:nvGrpSpPr>
          <p:cNvPr id="71" name="Group 70"/>
          <p:cNvGrpSpPr/>
          <p:nvPr/>
        </p:nvGrpSpPr>
        <p:grpSpPr>
          <a:xfrm>
            <a:off x="5168248" y="3903196"/>
            <a:ext cx="1877517" cy="1455765"/>
            <a:chOff x="5672667" y="3127728"/>
            <a:chExt cx="1408138" cy="1091824"/>
          </a:xfrm>
        </p:grpSpPr>
        <p:graphicFrame>
          <p:nvGraphicFramePr>
            <p:cNvPr id="72" name="Chart 71"/>
            <p:cNvGraphicFramePr>
              <a:graphicFrameLocks noChangeAspect="1"/>
            </p:cNvGraphicFramePr>
            <p:nvPr>
              <p:extLst>
                <p:ext uri="{D42A27DB-BD31-4B8C-83A1-F6EECF244321}">
                  <p14:modId xmlns:p14="http://schemas.microsoft.com/office/powerpoint/2010/main" val="3704707133"/>
                </p:ext>
              </p:extLst>
            </p:nvPr>
          </p:nvGraphicFramePr>
          <p:xfrm>
            <a:off x="5672667" y="3127728"/>
            <a:ext cx="1408138" cy="1091824"/>
          </p:xfrm>
          <a:graphic>
            <a:graphicData uri="http://schemas.openxmlformats.org/drawingml/2006/chart">
              <c:chart xmlns:c="http://schemas.openxmlformats.org/drawingml/2006/chart" xmlns:r="http://schemas.openxmlformats.org/officeDocument/2006/relationships" r:id="rId6"/>
            </a:graphicData>
          </a:graphic>
        </p:graphicFrame>
        <p:sp>
          <p:nvSpPr>
            <p:cNvPr id="73" name="Title 13"/>
            <p:cNvSpPr txBox="1">
              <a:spLocks/>
            </p:cNvSpPr>
            <p:nvPr/>
          </p:nvSpPr>
          <p:spPr>
            <a:xfrm>
              <a:off x="6011334" y="3444916"/>
              <a:ext cx="762000" cy="475856"/>
            </a:xfrm>
            <a:prstGeom prst="rect">
              <a:avLst/>
            </a:prstGeom>
          </p:spPr>
          <p:txBody>
            <a:bodyPr vert="horz" lIns="121920" tIns="60960" rIns="121920" bIns="60960" rtlCol="0" anchor="ctr">
              <a:noAutofit/>
            </a:bodyPr>
            <a:lstStyle/>
            <a:p>
              <a:pPr algn="ctr">
                <a:spcBef>
                  <a:spcPct val="0"/>
                </a:spcBef>
                <a:defRPr/>
              </a:pPr>
              <a:r>
                <a:rPr lang="id-ID" sz="3200" smtClean="0">
                  <a:solidFill>
                    <a:schemeClr val="bg1">
                      <a:lumMod val="50000"/>
                    </a:schemeClr>
                  </a:solidFill>
                  <a:latin typeface="Bebas Neue" pitchFamily="34" charset="0"/>
                  <a:ea typeface="+mj-ea"/>
                  <a:cs typeface="+mj-cs"/>
                </a:rPr>
                <a:t>50</a:t>
              </a:r>
              <a:r>
                <a:rPr lang="id-ID" sz="3200" dirty="0">
                  <a:solidFill>
                    <a:schemeClr val="bg1">
                      <a:lumMod val="50000"/>
                    </a:schemeClr>
                  </a:solidFill>
                  <a:latin typeface="Bebas Neue" pitchFamily="34" charset="0"/>
                  <a:ea typeface="+mj-ea"/>
                  <a:cs typeface="+mj-cs"/>
                </a:rPr>
                <a:t>%</a:t>
              </a:r>
              <a:endParaRPr lang="en-US" sz="3200" dirty="0">
                <a:solidFill>
                  <a:schemeClr val="bg1">
                    <a:lumMod val="50000"/>
                  </a:schemeClr>
                </a:solidFill>
                <a:latin typeface="Bebas Neue" pitchFamily="34" charset="0"/>
                <a:ea typeface="+mj-ea"/>
                <a:cs typeface="+mj-cs"/>
              </a:endParaRPr>
            </a:p>
          </p:txBody>
        </p:sp>
      </p:grpSp>
      <p:grpSp>
        <p:nvGrpSpPr>
          <p:cNvPr id="74" name="Group 73"/>
          <p:cNvGrpSpPr/>
          <p:nvPr/>
        </p:nvGrpSpPr>
        <p:grpSpPr>
          <a:xfrm>
            <a:off x="5361206" y="5385206"/>
            <a:ext cx="1480516" cy="1176357"/>
            <a:chOff x="643212" y="3277200"/>
            <a:chExt cx="1480516" cy="1176357"/>
          </a:xfrm>
        </p:grpSpPr>
        <p:cxnSp>
          <p:nvCxnSpPr>
            <p:cNvPr id="75" name="Straight Connector 74"/>
            <p:cNvCxnSpPr/>
            <p:nvPr/>
          </p:nvCxnSpPr>
          <p:spPr>
            <a:xfrm>
              <a:off x="762563" y="3277200"/>
              <a:ext cx="1264114" cy="0"/>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76" name="Content Placeholder 2"/>
            <p:cNvSpPr txBox="1">
              <a:spLocks/>
            </p:cNvSpPr>
            <p:nvPr/>
          </p:nvSpPr>
          <p:spPr>
            <a:xfrm>
              <a:off x="697520" y="3902530"/>
              <a:ext cx="137190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t>Lorem ipsum dolor sit amet, consectetur adipiscing.</a:t>
              </a:r>
              <a:endParaRPr lang="en-US" sz="800" dirty="0"/>
            </a:p>
          </p:txBody>
        </p:sp>
        <p:grpSp>
          <p:nvGrpSpPr>
            <p:cNvPr id="77" name="Group 76"/>
            <p:cNvGrpSpPr/>
            <p:nvPr/>
          </p:nvGrpSpPr>
          <p:grpSpPr>
            <a:xfrm>
              <a:off x="643212" y="3398474"/>
              <a:ext cx="1480516" cy="590694"/>
              <a:chOff x="2343409" y="3651870"/>
              <a:chExt cx="1480516" cy="590694"/>
            </a:xfrm>
          </p:grpSpPr>
          <p:sp>
            <p:nvSpPr>
              <p:cNvPr id="78" name="Content Placeholder 2"/>
              <p:cNvSpPr txBox="1">
                <a:spLocks/>
              </p:cNvSpPr>
              <p:nvPr/>
            </p:nvSpPr>
            <p:spPr>
              <a:xfrm>
                <a:off x="2399260" y="3651870"/>
                <a:ext cx="1368815"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2000" smtClean="0">
                    <a:solidFill>
                      <a:schemeClr val="accent2"/>
                    </a:solidFill>
                    <a:latin typeface="GeosansLight" panose="02000603020000020003"/>
                  </a:rPr>
                  <a:t>$</a:t>
                </a:r>
                <a:r>
                  <a:rPr lang="id-ID" sz="2000" smtClean="0">
                    <a:solidFill>
                      <a:schemeClr val="accent2"/>
                    </a:solidFill>
                    <a:latin typeface="GeosansLight" panose="02000603020000020003"/>
                  </a:rPr>
                  <a:t>44</a:t>
                </a:r>
                <a:r>
                  <a:rPr lang="en-US" sz="2000" dirty="0" smtClean="0">
                    <a:solidFill>
                      <a:schemeClr val="accent2"/>
                    </a:solidFill>
                    <a:latin typeface="GeosansLight" panose="02000603020000020003"/>
                  </a:rPr>
                  <a:t>,</a:t>
                </a:r>
                <a:r>
                  <a:rPr lang="id-ID" sz="2000" dirty="0" smtClean="0">
                    <a:solidFill>
                      <a:schemeClr val="accent2"/>
                    </a:solidFill>
                    <a:latin typeface="GeosansLight" panose="02000603020000020003"/>
                  </a:rPr>
                  <a:t>522</a:t>
                </a:r>
                <a:endParaRPr lang="en-US" sz="2000" dirty="0">
                  <a:solidFill>
                    <a:schemeClr val="accent2"/>
                  </a:solidFill>
                  <a:latin typeface="GeosansLight" panose="02000603020000020003"/>
                </a:endParaRPr>
              </a:p>
            </p:txBody>
          </p:sp>
          <p:sp>
            <p:nvSpPr>
              <p:cNvPr id="79" name="Content Placeholder 2"/>
              <p:cNvSpPr txBox="1">
                <a:spLocks/>
              </p:cNvSpPr>
              <p:nvPr/>
            </p:nvSpPr>
            <p:spPr>
              <a:xfrm>
                <a:off x="2343409" y="3911771"/>
                <a:ext cx="1480516" cy="33079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b="1" dirty="0" smtClean="0">
                    <a:solidFill>
                      <a:schemeClr val="bg1">
                        <a:lumMod val="50000"/>
                      </a:schemeClr>
                    </a:solidFill>
                  </a:rPr>
                  <a:t>Revenue</a:t>
                </a:r>
                <a:endParaRPr lang="en-US" sz="1200" b="1" dirty="0">
                  <a:solidFill>
                    <a:schemeClr val="bg1">
                      <a:lumMod val="50000"/>
                    </a:schemeClr>
                  </a:solidFill>
                </a:endParaRPr>
              </a:p>
            </p:txBody>
          </p:sp>
        </p:grpSp>
      </p:grpSp>
    </p:spTree>
    <p:extLst>
      <p:ext uri="{BB962C8B-B14F-4D97-AF65-F5344CB8AC3E}">
        <p14:creationId xmlns:p14="http://schemas.microsoft.com/office/powerpoint/2010/main" val="4868497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200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0-#ppt_w/2"/>
                                          </p:val>
                                        </p:tav>
                                        <p:tav tm="100000">
                                          <p:val>
                                            <p:strVal val="#ppt_x"/>
                                          </p:val>
                                        </p:tav>
                                      </p:tavLst>
                                    </p:anim>
                                    <p:anim calcmode="lin" valueType="num">
                                      <p:cBhvr additive="base">
                                        <p:cTn id="18" dur="500" fill="hold"/>
                                        <p:tgtEl>
                                          <p:spTgt spid="8"/>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10" presetClass="entr" presetSubtype="0" fill="hold" nodeType="afterEffect">
                                  <p:stCondLst>
                                    <p:cond delay="0"/>
                                  </p:stCondLst>
                                  <p:childTnLst>
                                    <p:set>
                                      <p:cBhvr>
                                        <p:cTn id="21" dur="1" fill="hold">
                                          <p:stCondLst>
                                            <p:cond delay="0"/>
                                          </p:stCondLst>
                                        </p:cTn>
                                        <p:tgtEl>
                                          <p:spTgt spid="38"/>
                                        </p:tgtEl>
                                        <p:attrNameLst>
                                          <p:attrName>style.visibility</p:attrName>
                                        </p:attrNameLst>
                                      </p:cBhvr>
                                      <p:to>
                                        <p:strVal val="visible"/>
                                      </p:to>
                                    </p:set>
                                    <p:animEffect transition="in" filter="fade">
                                      <p:cBhvr>
                                        <p:cTn id="22" dur="500"/>
                                        <p:tgtEl>
                                          <p:spTgt spid="38"/>
                                        </p:tgtEl>
                                      </p:cBhvr>
                                    </p:animEffect>
                                  </p:childTnLst>
                                </p:cTn>
                              </p:par>
                            </p:childTnLst>
                          </p:cTn>
                        </p:par>
                        <p:par>
                          <p:cTn id="23" fill="hold">
                            <p:stCondLst>
                              <p:cond delay="3500"/>
                            </p:stCondLst>
                            <p:childTnLst>
                              <p:par>
                                <p:cTn id="24" presetID="10" presetClass="entr" presetSubtype="0" fill="hold" nodeType="afterEffect">
                                  <p:stCondLst>
                                    <p:cond delay="0"/>
                                  </p:stCondLst>
                                  <p:childTnLst>
                                    <p:set>
                                      <p:cBhvr>
                                        <p:cTn id="25" dur="1" fill="hold">
                                          <p:stCondLst>
                                            <p:cond delay="0"/>
                                          </p:stCondLst>
                                        </p:cTn>
                                        <p:tgtEl>
                                          <p:spTgt spid="47"/>
                                        </p:tgtEl>
                                        <p:attrNameLst>
                                          <p:attrName>style.visibility</p:attrName>
                                        </p:attrNameLst>
                                      </p:cBhvr>
                                      <p:to>
                                        <p:strVal val="visible"/>
                                      </p:to>
                                    </p:set>
                                    <p:animEffect transition="in" filter="fade">
                                      <p:cBhvr>
                                        <p:cTn id="26" dur="500"/>
                                        <p:tgtEl>
                                          <p:spTgt spid="47"/>
                                        </p:tgtEl>
                                      </p:cBhvr>
                                    </p:animEffect>
                                  </p:childTnLst>
                                </p:cTn>
                              </p:par>
                            </p:childTnLst>
                          </p:cTn>
                        </p:par>
                        <p:par>
                          <p:cTn id="27" fill="hold">
                            <p:stCondLst>
                              <p:cond delay="4000"/>
                            </p:stCondLst>
                            <p:childTnLst>
                              <p:par>
                                <p:cTn id="28" presetID="10" presetClass="entr" presetSubtype="0" fill="hold" nodeType="afterEffect">
                                  <p:stCondLst>
                                    <p:cond delay="0"/>
                                  </p:stCondLst>
                                  <p:childTnLst>
                                    <p:set>
                                      <p:cBhvr>
                                        <p:cTn id="29" dur="1" fill="hold">
                                          <p:stCondLst>
                                            <p:cond delay="0"/>
                                          </p:stCondLst>
                                        </p:cTn>
                                        <p:tgtEl>
                                          <p:spTgt spid="56"/>
                                        </p:tgtEl>
                                        <p:attrNameLst>
                                          <p:attrName>style.visibility</p:attrName>
                                        </p:attrNameLst>
                                      </p:cBhvr>
                                      <p:to>
                                        <p:strVal val="visible"/>
                                      </p:to>
                                    </p:set>
                                    <p:animEffect transition="in" filter="fade">
                                      <p:cBhvr>
                                        <p:cTn id="30" dur="500"/>
                                        <p:tgtEl>
                                          <p:spTgt spid="56"/>
                                        </p:tgtEl>
                                      </p:cBhvr>
                                    </p:animEffect>
                                  </p:childTnLst>
                                </p:cTn>
                              </p:par>
                            </p:childTnLst>
                          </p:cTn>
                        </p:par>
                        <p:par>
                          <p:cTn id="31" fill="hold">
                            <p:stCondLst>
                              <p:cond delay="4500"/>
                            </p:stCondLst>
                            <p:childTnLst>
                              <p:par>
                                <p:cTn id="32" presetID="10" presetClass="entr" presetSubtype="0" fill="hold" nodeType="afterEffect">
                                  <p:stCondLst>
                                    <p:cond delay="0"/>
                                  </p:stCondLst>
                                  <p:childTnLst>
                                    <p:set>
                                      <p:cBhvr>
                                        <p:cTn id="33" dur="1" fill="hold">
                                          <p:stCondLst>
                                            <p:cond delay="0"/>
                                          </p:stCondLst>
                                        </p:cTn>
                                        <p:tgtEl>
                                          <p:spTgt spid="65"/>
                                        </p:tgtEl>
                                        <p:attrNameLst>
                                          <p:attrName>style.visibility</p:attrName>
                                        </p:attrNameLst>
                                      </p:cBhvr>
                                      <p:to>
                                        <p:strVal val="visible"/>
                                      </p:to>
                                    </p:set>
                                    <p:animEffect transition="in" filter="fade">
                                      <p:cBhvr>
                                        <p:cTn id="34" dur="500"/>
                                        <p:tgtEl>
                                          <p:spTgt spid="65"/>
                                        </p:tgtEl>
                                      </p:cBhvr>
                                    </p:animEffect>
                                  </p:childTnLst>
                                </p:cTn>
                              </p:par>
                            </p:childTnLst>
                          </p:cTn>
                        </p:par>
                        <p:par>
                          <p:cTn id="35" fill="hold">
                            <p:stCondLst>
                              <p:cond delay="5000"/>
                            </p:stCondLst>
                            <p:childTnLst>
                              <p:par>
                                <p:cTn id="36" presetID="10" presetClass="entr" presetSubtype="0" fill="hold" nodeType="afterEffect">
                                  <p:stCondLst>
                                    <p:cond delay="0"/>
                                  </p:stCondLst>
                                  <p:childTnLst>
                                    <p:set>
                                      <p:cBhvr>
                                        <p:cTn id="37" dur="1" fill="hold">
                                          <p:stCondLst>
                                            <p:cond delay="0"/>
                                          </p:stCondLst>
                                        </p:cTn>
                                        <p:tgtEl>
                                          <p:spTgt spid="74"/>
                                        </p:tgtEl>
                                        <p:attrNameLst>
                                          <p:attrName>style.visibility</p:attrName>
                                        </p:attrNameLst>
                                      </p:cBhvr>
                                      <p:to>
                                        <p:strVal val="visible"/>
                                      </p:to>
                                    </p:set>
                                    <p:animEffect transition="in" filter="fade">
                                      <p:cBhvr>
                                        <p:cTn id="38" dur="5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8"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7" name="Rectangle 6"/>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83</a:t>
            </a:fld>
            <a:endParaRPr lang="en-US" sz="1200" dirty="0">
              <a:solidFill>
                <a:schemeClr val="bg1"/>
              </a:solidFill>
            </a:endParaRPr>
          </a:p>
        </p:txBody>
      </p:sp>
      <p:sp>
        <p:nvSpPr>
          <p:cNvPr id="8" name="TextBox 7"/>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sp>
        <p:nvSpPr>
          <p:cNvPr id="9" name="Rectangle 8"/>
          <p:cNvSpPr/>
          <p:nvPr/>
        </p:nvSpPr>
        <p:spPr>
          <a:xfrm>
            <a:off x="2595282" y="2232212"/>
            <a:ext cx="6750424" cy="2810436"/>
          </a:xfrm>
          <a:prstGeom prst="rect">
            <a:avLst/>
          </a:prstGeom>
          <a:solidFill>
            <a:schemeClr val="tx1">
              <a:alpha val="6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3"/>
          <p:cNvSpPr>
            <a:spLocks/>
          </p:cNvSpPr>
          <p:nvPr/>
        </p:nvSpPr>
        <p:spPr bwMode="auto">
          <a:xfrm>
            <a:off x="3344114" y="2994773"/>
            <a:ext cx="5195888" cy="149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a:lnSpc>
                <a:spcPct val="70000"/>
              </a:lnSpc>
            </a:pPr>
            <a:r>
              <a:rPr lang="id-ID" sz="5600" smtClean="0">
                <a:solidFill>
                  <a:srgbClr val="FFFFFF"/>
                </a:solidFill>
                <a:latin typeface="Bebas Neue" charset="0"/>
                <a:ea typeface="ＭＳ Ｐゴシック" charset="0"/>
                <a:cs typeface="Bebas Neue" charset="0"/>
                <a:sym typeface="Bebas Neue" charset="0"/>
              </a:rPr>
              <a:t>MORE presentation</a:t>
            </a:r>
          </a:p>
          <a:p>
            <a:pPr algn="ctr">
              <a:lnSpc>
                <a:spcPct val="70000"/>
              </a:lnSpc>
            </a:pPr>
            <a:r>
              <a:rPr lang="id-ID" sz="5600" smtClean="0">
                <a:solidFill>
                  <a:schemeClr val="bg1"/>
                </a:solidFill>
                <a:latin typeface="Bebas Neue" charset="0"/>
                <a:ea typeface="ＭＳ Ｐゴシック" charset="0"/>
                <a:cs typeface="Bebas Neue" charset="0"/>
                <a:sym typeface="Bebas Neue" charset="0"/>
              </a:rPr>
              <a:t>elements </a:t>
            </a:r>
            <a:endParaRPr lang="en-US" sz="5600" dirty="0">
              <a:solidFill>
                <a:schemeClr val="bg1"/>
              </a:solidFill>
              <a:latin typeface="Bebas Neue" charset="0"/>
              <a:ea typeface="ＭＳ Ｐゴシック" charset="0"/>
              <a:cs typeface="Bebas Neue" charset="0"/>
              <a:sym typeface="Bebas Neue" charset="0"/>
            </a:endParaRPr>
          </a:p>
        </p:txBody>
      </p:sp>
      <p:grpSp>
        <p:nvGrpSpPr>
          <p:cNvPr id="11" name="Group 10"/>
          <p:cNvGrpSpPr/>
          <p:nvPr/>
        </p:nvGrpSpPr>
        <p:grpSpPr>
          <a:xfrm>
            <a:off x="3938561" y="2847008"/>
            <a:ext cx="4125191" cy="1513202"/>
            <a:chOff x="2580409" y="1919160"/>
            <a:chExt cx="4125191" cy="1513202"/>
          </a:xfrm>
        </p:grpSpPr>
        <p:cxnSp>
          <p:nvCxnSpPr>
            <p:cNvPr id="12" name="Straight Connector 11"/>
            <p:cNvCxnSpPr/>
            <p:nvPr/>
          </p:nvCxnSpPr>
          <p:spPr>
            <a:xfrm>
              <a:off x="2580409" y="3432362"/>
              <a:ext cx="41148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2590800" y="1919160"/>
              <a:ext cx="41148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12509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250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1+#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0-#ppt_w/2"/>
                                          </p:val>
                                        </p:tav>
                                        <p:tav tm="100000">
                                          <p:val>
                                            <p:strVal val="#ppt_x"/>
                                          </p:val>
                                        </p:tav>
                                      </p:tavLst>
                                    </p:anim>
                                    <p:anim calcmode="lin" valueType="num">
                                      <p:cBhvr additive="base">
                                        <p:cTn id="12" dur="500" fill="hold"/>
                                        <p:tgtEl>
                                          <p:spTgt spid="8"/>
                                        </p:tgtEl>
                                        <p:attrNameLst>
                                          <p:attrName>ppt_y</p:attrName>
                                        </p:attrNameLst>
                                      </p:cBhvr>
                                      <p:tavLst>
                                        <p:tav tm="0">
                                          <p:val>
                                            <p:strVal val="#ppt_y"/>
                                          </p:val>
                                        </p:tav>
                                        <p:tav tm="100000">
                                          <p:val>
                                            <p:strVal val="#ppt_y"/>
                                          </p:val>
                                        </p:tav>
                                      </p:tavLst>
                                    </p:anim>
                                  </p:childTnLst>
                                </p:cTn>
                              </p:par>
                              <p:par>
                                <p:cTn id="13" presetID="12" presetClass="entr" presetSubtype="1"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slide(fromTop)">
                                      <p:cBhvr>
                                        <p:cTn id="15" dur="500"/>
                                        <p:tgtEl>
                                          <p:spTgt spid="10"/>
                                        </p:tgtEl>
                                      </p:cBhvr>
                                    </p:animEffect>
                                  </p:childTnLst>
                                </p:cTn>
                              </p:par>
                              <p:par>
                                <p:cTn id="16" presetID="29" presetClass="entr" presetSubtype="0" fill="hold" nodeType="withEffect">
                                  <p:stCondLst>
                                    <p:cond delay="700"/>
                                  </p:stCondLst>
                                  <p:childTnLst>
                                    <p:set>
                                      <p:cBhvr>
                                        <p:cTn id="17" dur="1" fill="hold">
                                          <p:stCondLst>
                                            <p:cond delay="0"/>
                                          </p:stCondLst>
                                        </p:cTn>
                                        <p:tgtEl>
                                          <p:spTgt spid="11"/>
                                        </p:tgtEl>
                                        <p:attrNameLst>
                                          <p:attrName>style.visibility</p:attrName>
                                        </p:attrNameLst>
                                      </p:cBhvr>
                                      <p:to>
                                        <p:strVal val="visible"/>
                                      </p:to>
                                    </p:set>
                                    <p:anim calcmode="lin" valueType="num">
                                      <p:cBhvr>
                                        <p:cTn id="18" dur="1000" fill="hold"/>
                                        <p:tgtEl>
                                          <p:spTgt spid="11"/>
                                        </p:tgtEl>
                                        <p:attrNameLst>
                                          <p:attrName>ppt_x</p:attrName>
                                        </p:attrNameLst>
                                      </p:cBhvr>
                                      <p:tavLst>
                                        <p:tav tm="0">
                                          <p:val>
                                            <p:strVal val="#ppt_x-.2"/>
                                          </p:val>
                                        </p:tav>
                                        <p:tav tm="100000">
                                          <p:val>
                                            <p:strVal val="#ppt_x"/>
                                          </p:val>
                                        </p:tav>
                                      </p:tavLst>
                                    </p:anim>
                                    <p:anim calcmode="lin" valueType="num">
                                      <p:cBhvr>
                                        <p:cTn id="19" dur="1000" fill="hold"/>
                                        <p:tgtEl>
                                          <p:spTgt spid="11"/>
                                        </p:tgtEl>
                                        <p:attrNameLst>
                                          <p:attrName>ppt_y</p:attrName>
                                        </p:attrNameLst>
                                      </p:cBhvr>
                                      <p:tavLst>
                                        <p:tav tm="0">
                                          <p:val>
                                            <p:strVal val="#ppt_y"/>
                                          </p:val>
                                        </p:tav>
                                        <p:tav tm="100000">
                                          <p:val>
                                            <p:strVal val="#ppt_y"/>
                                          </p:val>
                                        </p:tav>
                                      </p:tavLst>
                                    </p:anim>
                                    <p:animEffect transition="in" filter="wipe(right)" prLst="gradientSize: 0.1">
                                      <p:cBhvr>
                                        <p:cTn id="20"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 grpId="0"/>
      <p:bldP spid="10"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84</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Brain Storming</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sp>
        <p:nvSpPr>
          <p:cNvPr id="8" name="TextBox 7"/>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sp>
        <p:nvSpPr>
          <p:cNvPr id="9" name="Freeform 8"/>
          <p:cNvSpPr/>
          <p:nvPr/>
        </p:nvSpPr>
        <p:spPr>
          <a:xfrm>
            <a:off x="-819202" y="5901945"/>
            <a:ext cx="13703121" cy="602548"/>
          </a:xfrm>
          <a:custGeom>
            <a:avLst/>
            <a:gdLst>
              <a:gd name="connsiteX0" fmla="*/ 732553 w 10571072"/>
              <a:gd name="connsiteY0" fmla="*/ 1624083 h 2793545"/>
              <a:gd name="connsiteX1" fmla="*/ 1469532 w 10571072"/>
              <a:gd name="connsiteY1" fmla="*/ 1248770 h 2793545"/>
              <a:gd name="connsiteX2" fmla="*/ 3066320 w 10571072"/>
              <a:gd name="connsiteY2" fmla="*/ 1917510 h 2793545"/>
              <a:gd name="connsiteX3" fmla="*/ 4594870 w 10571072"/>
              <a:gd name="connsiteY3" fmla="*/ 1112292 h 2793545"/>
              <a:gd name="connsiteX4" fmla="*/ 5543389 w 10571072"/>
              <a:gd name="connsiteY4" fmla="*/ 1549021 h 2793545"/>
              <a:gd name="connsiteX5" fmla="*/ 6300840 w 10571072"/>
              <a:gd name="connsiteY5" fmla="*/ 1030406 h 2793545"/>
              <a:gd name="connsiteX6" fmla="*/ 7433604 w 10571072"/>
              <a:gd name="connsiteY6" fmla="*/ 1153236 h 2793545"/>
              <a:gd name="connsiteX7" fmla="*/ 8423067 w 10571072"/>
              <a:gd name="connsiteY7" fmla="*/ 416257 h 2793545"/>
              <a:gd name="connsiteX8" fmla="*/ 9364762 w 10571072"/>
              <a:gd name="connsiteY8" fmla="*/ 1337481 h 2793545"/>
              <a:gd name="connsiteX9" fmla="*/ 9890201 w 10571072"/>
              <a:gd name="connsiteY9" fmla="*/ 0 h 2793545"/>
              <a:gd name="connsiteX10" fmla="*/ 9890201 w 10571072"/>
              <a:gd name="connsiteY10" fmla="*/ 0 h 2793545"/>
              <a:gd name="connsiteX11" fmla="*/ 9890201 w 10571072"/>
              <a:gd name="connsiteY11" fmla="*/ 2470245 h 2793545"/>
              <a:gd name="connsiteX12" fmla="*/ 698434 w 10571072"/>
              <a:gd name="connsiteY12" fmla="*/ 2674961 h 2793545"/>
              <a:gd name="connsiteX13" fmla="*/ 732553 w 10571072"/>
              <a:gd name="connsiteY13" fmla="*/ 1624083 h 2793545"/>
              <a:gd name="connsiteX0" fmla="*/ 732553 w 9890201"/>
              <a:gd name="connsiteY0" fmla="*/ 1624083 h 2793545"/>
              <a:gd name="connsiteX1" fmla="*/ 1469532 w 9890201"/>
              <a:gd name="connsiteY1" fmla="*/ 1248770 h 2793545"/>
              <a:gd name="connsiteX2" fmla="*/ 3066320 w 9890201"/>
              <a:gd name="connsiteY2" fmla="*/ 1917510 h 2793545"/>
              <a:gd name="connsiteX3" fmla="*/ 4594870 w 9890201"/>
              <a:gd name="connsiteY3" fmla="*/ 1112292 h 2793545"/>
              <a:gd name="connsiteX4" fmla="*/ 5543389 w 9890201"/>
              <a:gd name="connsiteY4" fmla="*/ 1549021 h 2793545"/>
              <a:gd name="connsiteX5" fmla="*/ 6300840 w 9890201"/>
              <a:gd name="connsiteY5" fmla="*/ 1030406 h 2793545"/>
              <a:gd name="connsiteX6" fmla="*/ 7433604 w 9890201"/>
              <a:gd name="connsiteY6" fmla="*/ 1153236 h 2793545"/>
              <a:gd name="connsiteX7" fmla="*/ 8423067 w 9890201"/>
              <a:gd name="connsiteY7" fmla="*/ 416257 h 2793545"/>
              <a:gd name="connsiteX8" fmla="*/ 9364762 w 9890201"/>
              <a:gd name="connsiteY8" fmla="*/ 1337481 h 2793545"/>
              <a:gd name="connsiteX9" fmla="*/ 9890201 w 9890201"/>
              <a:gd name="connsiteY9" fmla="*/ 0 h 2793545"/>
              <a:gd name="connsiteX10" fmla="*/ 9890201 w 9890201"/>
              <a:gd name="connsiteY10" fmla="*/ 2470245 h 2793545"/>
              <a:gd name="connsiteX11" fmla="*/ 698434 w 9890201"/>
              <a:gd name="connsiteY11" fmla="*/ 2674961 h 2793545"/>
              <a:gd name="connsiteX12" fmla="*/ 732553 w 9890201"/>
              <a:gd name="connsiteY12" fmla="*/ 1624083 h 2793545"/>
              <a:gd name="connsiteX0" fmla="*/ 732553 w 9890201"/>
              <a:gd name="connsiteY0" fmla="*/ 1624083 h 2793545"/>
              <a:gd name="connsiteX1" fmla="*/ 1469532 w 9890201"/>
              <a:gd name="connsiteY1" fmla="*/ 1248770 h 2793545"/>
              <a:gd name="connsiteX2" fmla="*/ 3066320 w 9890201"/>
              <a:gd name="connsiteY2" fmla="*/ 1917510 h 2793545"/>
              <a:gd name="connsiteX3" fmla="*/ 4594870 w 9890201"/>
              <a:gd name="connsiteY3" fmla="*/ 1112292 h 2793545"/>
              <a:gd name="connsiteX4" fmla="*/ 5543389 w 9890201"/>
              <a:gd name="connsiteY4" fmla="*/ 1549021 h 2793545"/>
              <a:gd name="connsiteX5" fmla="*/ 6300840 w 9890201"/>
              <a:gd name="connsiteY5" fmla="*/ 1030406 h 2793545"/>
              <a:gd name="connsiteX6" fmla="*/ 7433604 w 9890201"/>
              <a:gd name="connsiteY6" fmla="*/ 1153236 h 2793545"/>
              <a:gd name="connsiteX7" fmla="*/ 9364762 w 9890201"/>
              <a:gd name="connsiteY7" fmla="*/ 1337481 h 2793545"/>
              <a:gd name="connsiteX8" fmla="*/ 9890201 w 9890201"/>
              <a:gd name="connsiteY8" fmla="*/ 0 h 2793545"/>
              <a:gd name="connsiteX9" fmla="*/ 9890201 w 9890201"/>
              <a:gd name="connsiteY9" fmla="*/ 2470245 h 2793545"/>
              <a:gd name="connsiteX10" fmla="*/ 698434 w 9890201"/>
              <a:gd name="connsiteY10" fmla="*/ 2674961 h 2793545"/>
              <a:gd name="connsiteX11" fmla="*/ 732553 w 9890201"/>
              <a:gd name="connsiteY11" fmla="*/ 1624083 h 2793545"/>
              <a:gd name="connsiteX0" fmla="*/ 661570 w 9819218"/>
              <a:gd name="connsiteY0" fmla="*/ 1624083 h 2912839"/>
              <a:gd name="connsiteX1" fmla="*/ 1398549 w 9819218"/>
              <a:gd name="connsiteY1" fmla="*/ 1248770 h 2912839"/>
              <a:gd name="connsiteX2" fmla="*/ 2995337 w 9819218"/>
              <a:gd name="connsiteY2" fmla="*/ 1917510 h 2912839"/>
              <a:gd name="connsiteX3" fmla="*/ 4523887 w 9819218"/>
              <a:gd name="connsiteY3" fmla="*/ 1112292 h 2912839"/>
              <a:gd name="connsiteX4" fmla="*/ 5472406 w 9819218"/>
              <a:gd name="connsiteY4" fmla="*/ 1549021 h 2912839"/>
              <a:gd name="connsiteX5" fmla="*/ 6229857 w 9819218"/>
              <a:gd name="connsiteY5" fmla="*/ 1030406 h 2912839"/>
              <a:gd name="connsiteX6" fmla="*/ 7362621 w 9819218"/>
              <a:gd name="connsiteY6" fmla="*/ 1153236 h 2912839"/>
              <a:gd name="connsiteX7" fmla="*/ 9293779 w 9819218"/>
              <a:gd name="connsiteY7" fmla="*/ 1337481 h 2912839"/>
              <a:gd name="connsiteX8" fmla="*/ 9819218 w 9819218"/>
              <a:gd name="connsiteY8" fmla="*/ 0 h 2912839"/>
              <a:gd name="connsiteX9" fmla="*/ 8860340 w 9819218"/>
              <a:gd name="connsiteY9" fmla="*/ 2667455 h 2912839"/>
              <a:gd name="connsiteX10" fmla="*/ 627451 w 9819218"/>
              <a:gd name="connsiteY10" fmla="*/ 2674961 h 2912839"/>
              <a:gd name="connsiteX11" fmla="*/ 661570 w 9819218"/>
              <a:gd name="connsiteY11" fmla="*/ 1624083 h 2912839"/>
              <a:gd name="connsiteX0" fmla="*/ 661570 w 9717985"/>
              <a:gd name="connsiteY0" fmla="*/ 611222 h 1807422"/>
              <a:gd name="connsiteX1" fmla="*/ 1398549 w 9717985"/>
              <a:gd name="connsiteY1" fmla="*/ 235909 h 1807422"/>
              <a:gd name="connsiteX2" fmla="*/ 2995337 w 9717985"/>
              <a:gd name="connsiteY2" fmla="*/ 904649 h 1807422"/>
              <a:gd name="connsiteX3" fmla="*/ 4523887 w 9717985"/>
              <a:gd name="connsiteY3" fmla="*/ 99431 h 1807422"/>
              <a:gd name="connsiteX4" fmla="*/ 5472406 w 9717985"/>
              <a:gd name="connsiteY4" fmla="*/ 536160 h 1807422"/>
              <a:gd name="connsiteX5" fmla="*/ 6229857 w 9717985"/>
              <a:gd name="connsiteY5" fmla="*/ 17545 h 1807422"/>
              <a:gd name="connsiteX6" fmla="*/ 7362621 w 9717985"/>
              <a:gd name="connsiteY6" fmla="*/ 140375 h 1807422"/>
              <a:gd name="connsiteX7" fmla="*/ 9293779 w 9717985"/>
              <a:gd name="connsiteY7" fmla="*/ 324620 h 1807422"/>
              <a:gd name="connsiteX8" fmla="*/ 8860340 w 9717985"/>
              <a:gd name="connsiteY8" fmla="*/ 1654594 h 1807422"/>
              <a:gd name="connsiteX9" fmla="*/ 627451 w 9717985"/>
              <a:gd name="connsiteY9" fmla="*/ 1662100 h 1807422"/>
              <a:gd name="connsiteX10" fmla="*/ 661570 w 9717985"/>
              <a:gd name="connsiteY10" fmla="*/ 611222 h 1807422"/>
              <a:gd name="connsiteX0" fmla="*/ 661570 w 9177718"/>
              <a:gd name="connsiteY0" fmla="*/ 659739 h 1868089"/>
              <a:gd name="connsiteX1" fmla="*/ 1398549 w 9177718"/>
              <a:gd name="connsiteY1" fmla="*/ 284426 h 1868089"/>
              <a:gd name="connsiteX2" fmla="*/ 2995337 w 9177718"/>
              <a:gd name="connsiteY2" fmla="*/ 953166 h 1868089"/>
              <a:gd name="connsiteX3" fmla="*/ 4523887 w 9177718"/>
              <a:gd name="connsiteY3" fmla="*/ 147948 h 1868089"/>
              <a:gd name="connsiteX4" fmla="*/ 5472406 w 9177718"/>
              <a:gd name="connsiteY4" fmla="*/ 584677 h 1868089"/>
              <a:gd name="connsiteX5" fmla="*/ 6229857 w 9177718"/>
              <a:gd name="connsiteY5" fmla="*/ 66062 h 1868089"/>
              <a:gd name="connsiteX6" fmla="*/ 7362621 w 9177718"/>
              <a:gd name="connsiteY6" fmla="*/ 188892 h 1868089"/>
              <a:gd name="connsiteX7" fmla="*/ 8860340 w 9177718"/>
              <a:gd name="connsiteY7" fmla="*/ 1703111 h 1868089"/>
              <a:gd name="connsiteX8" fmla="*/ 627451 w 9177718"/>
              <a:gd name="connsiteY8" fmla="*/ 1710617 h 1868089"/>
              <a:gd name="connsiteX9" fmla="*/ 661570 w 9177718"/>
              <a:gd name="connsiteY9" fmla="*/ 659739 h 1868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77718" h="1868089">
                <a:moveTo>
                  <a:pt x="661570" y="659739"/>
                </a:moveTo>
                <a:cubicBezTo>
                  <a:pt x="790086" y="422040"/>
                  <a:pt x="1009588" y="235521"/>
                  <a:pt x="1398549" y="284426"/>
                </a:cubicBezTo>
                <a:cubicBezTo>
                  <a:pt x="1787510" y="333331"/>
                  <a:pt x="2474447" y="975912"/>
                  <a:pt x="2995337" y="953166"/>
                </a:cubicBezTo>
                <a:cubicBezTo>
                  <a:pt x="3516227" y="930420"/>
                  <a:pt x="4111042" y="209363"/>
                  <a:pt x="4523887" y="147948"/>
                </a:cubicBezTo>
                <a:cubicBezTo>
                  <a:pt x="4936732" y="86533"/>
                  <a:pt x="5188078" y="598325"/>
                  <a:pt x="5472406" y="584677"/>
                </a:cubicBezTo>
                <a:cubicBezTo>
                  <a:pt x="5756734" y="571029"/>
                  <a:pt x="5914821" y="132026"/>
                  <a:pt x="6229857" y="66062"/>
                </a:cubicBezTo>
                <a:cubicBezTo>
                  <a:pt x="6544893" y="98"/>
                  <a:pt x="6924207" y="-83950"/>
                  <a:pt x="7362621" y="188892"/>
                </a:cubicBezTo>
                <a:cubicBezTo>
                  <a:pt x="7801035" y="461734"/>
                  <a:pt x="9982868" y="1449490"/>
                  <a:pt x="8860340" y="1703111"/>
                </a:cubicBezTo>
                <a:cubicBezTo>
                  <a:pt x="7737812" y="1956732"/>
                  <a:pt x="1993913" y="1884512"/>
                  <a:pt x="627451" y="1710617"/>
                </a:cubicBezTo>
                <a:cubicBezTo>
                  <a:pt x="-739011" y="1536722"/>
                  <a:pt x="533054" y="897438"/>
                  <a:pt x="661570" y="659739"/>
                </a:cubicBezTo>
                <a:close/>
              </a:path>
            </a:pathLst>
          </a:cu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p:cNvGrpSpPr/>
          <p:nvPr/>
        </p:nvGrpSpPr>
        <p:grpSpPr>
          <a:xfrm>
            <a:off x="3762893" y="1594835"/>
            <a:ext cx="4266327" cy="4753752"/>
            <a:chOff x="2823583" y="1337899"/>
            <a:chExt cx="3539696" cy="4053250"/>
          </a:xfrm>
          <a:solidFill>
            <a:schemeClr val="accent3"/>
          </a:solidFill>
        </p:grpSpPr>
        <p:sp>
          <p:nvSpPr>
            <p:cNvPr id="11" name="Freeform 10"/>
            <p:cNvSpPr/>
            <p:nvPr/>
          </p:nvSpPr>
          <p:spPr>
            <a:xfrm>
              <a:off x="4304624" y="3589120"/>
              <a:ext cx="671135" cy="1802029"/>
            </a:xfrm>
            <a:custGeom>
              <a:avLst/>
              <a:gdLst>
                <a:gd name="connsiteX0" fmla="*/ 20886 w 671135"/>
                <a:gd name="connsiteY0" fmla="*/ 1523568 h 1640130"/>
                <a:gd name="connsiteX1" fmla="*/ 148106 w 671135"/>
                <a:gd name="connsiteY1" fmla="*/ 664827 h 1640130"/>
                <a:gd name="connsiteX2" fmla="*/ 92447 w 671135"/>
                <a:gd name="connsiteY2" fmla="*/ 124138 h 1640130"/>
                <a:gd name="connsiteX3" fmla="*/ 410499 w 671135"/>
                <a:gd name="connsiteY3" fmla="*/ 84382 h 1640130"/>
                <a:gd name="connsiteX4" fmla="*/ 561574 w 671135"/>
                <a:gd name="connsiteY4" fmla="*/ 36674 h 1640130"/>
                <a:gd name="connsiteX5" fmla="*/ 474110 w 671135"/>
                <a:gd name="connsiteY5" fmla="*/ 680729 h 1640130"/>
                <a:gd name="connsiteX6" fmla="*/ 656990 w 671135"/>
                <a:gd name="connsiteY6" fmla="*/ 1539470 h 1640130"/>
                <a:gd name="connsiteX7" fmla="*/ 20886 w 671135"/>
                <a:gd name="connsiteY7" fmla="*/ 1523568 h 1640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1135" h="1640130">
                  <a:moveTo>
                    <a:pt x="20886" y="1523568"/>
                  </a:moveTo>
                  <a:cubicBezTo>
                    <a:pt x="-63928" y="1377794"/>
                    <a:pt x="136179" y="898065"/>
                    <a:pt x="148106" y="664827"/>
                  </a:cubicBezTo>
                  <a:cubicBezTo>
                    <a:pt x="160033" y="431589"/>
                    <a:pt x="48715" y="220879"/>
                    <a:pt x="92447" y="124138"/>
                  </a:cubicBezTo>
                  <a:cubicBezTo>
                    <a:pt x="136179" y="27397"/>
                    <a:pt x="332311" y="98959"/>
                    <a:pt x="410499" y="84382"/>
                  </a:cubicBezTo>
                  <a:cubicBezTo>
                    <a:pt x="488687" y="69805"/>
                    <a:pt x="550972" y="-62717"/>
                    <a:pt x="561574" y="36674"/>
                  </a:cubicBezTo>
                  <a:cubicBezTo>
                    <a:pt x="572176" y="136065"/>
                    <a:pt x="458207" y="430263"/>
                    <a:pt x="474110" y="680729"/>
                  </a:cubicBezTo>
                  <a:cubicBezTo>
                    <a:pt x="490013" y="931195"/>
                    <a:pt x="731202" y="1396347"/>
                    <a:pt x="656990" y="1539470"/>
                  </a:cubicBezTo>
                  <a:cubicBezTo>
                    <a:pt x="582778" y="1682593"/>
                    <a:pt x="105700" y="1669342"/>
                    <a:pt x="20886" y="152356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6"/>
            <p:cNvGrpSpPr>
              <a:grpSpLocks noChangeAspect="1"/>
            </p:cNvGrpSpPr>
            <p:nvPr/>
          </p:nvGrpSpPr>
          <p:grpSpPr bwMode="auto">
            <a:xfrm>
              <a:off x="2823583" y="1337899"/>
              <a:ext cx="3539696" cy="2412039"/>
              <a:chOff x="1098" y="382"/>
              <a:chExt cx="3591" cy="2447"/>
            </a:xfrm>
            <a:grpFill/>
          </p:grpSpPr>
          <p:sp>
            <p:nvSpPr>
              <p:cNvPr id="14" name="Freeform 7"/>
              <p:cNvSpPr>
                <a:spLocks/>
              </p:cNvSpPr>
              <p:nvPr/>
            </p:nvSpPr>
            <p:spPr bwMode="auto">
              <a:xfrm>
                <a:off x="3278" y="1267"/>
                <a:ext cx="139" cy="189"/>
              </a:xfrm>
              <a:custGeom>
                <a:avLst/>
                <a:gdLst>
                  <a:gd name="T0" fmla="*/ 23 w 59"/>
                  <a:gd name="T1" fmla="*/ 26 h 80"/>
                  <a:gd name="T2" fmla="*/ 11 w 59"/>
                  <a:gd name="T3" fmla="*/ 72 h 80"/>
                  <a:gd name="T4" fmla="*/ 35 w 59"/>
                  <a:gd name="T5" fmla="*/ 52 h 80"/>
                  <a:gd name="T6" fmla="*/ 55 w 59"/>
                  <a:gd name="T7" fmla="*/ 15 h 80"/>
                  <a:gd name="T8" fmla="*/ 23 w 59"/>
                  <a:gd name="T9" fmla="*/ 26 h 80"/>
                </a:gdLst>
                <a:ahLst/>
                <a:cxnLst>
                  <a:cxn ang="0">
                    <a:pos x="T0" y="T1"/>
                  </a:cxn>
                  <a:cxn ang="0">
                    <a:pos x="T2" y="T3"/>
                  </a:cxn>
                  <a:cxn ang="0">
                    <a:pos x="T4" y="T5"/>
                  </a:cxn>
                  <a:cxn ang="0">
                    <a:pos x="T6" y="T7"/>
                  </a:cxn>
                  <a:cxn ang="0">
                    <a:pos x="T8" y="T9"/>
                  </a:cxn>
                </a:cxnLst>
                <a:rect l="0" t="0" r="r" b="b"/>
                <a:pathLst>
                  <a:path w="59" h="80">
                    <a:moveTo>
                      <a:pt x="23" y="26"/>
                    </a:moveTo>
                    <a:cubicBezTo>
                      <a:pt x="0" y="44"/>
                      <a:pt x="11" y="72"/>
                      <a:pt x="11" y="72"/>
                    </a:cubicBezTo>
                    <a:cubicBezTo>
                      <a:pt x="26" y="80"/>
                      <a:pt x="46" y="75"/>
                      <a:pt x="35" y="52"/>
                    </a:cubicBezTo>
                    <a:cubicBezTo>
                      <a:pt x="24" y="30"/>
                      <a:pt x="51" y="30"/>
                      <a:pt x="55" y="15"/>
                    </a:cubicBezTo>
                    <a:cubicBezTo>
                      <a:pt x="59" y="0"/>
                      <a:pt x="46" y="7"/>
                      <a:pt x="23"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 name="Freeform 8"/>
              <p:cNvSpPr>
                <a:spLocks/>
              </p:cNvSpPr>
              <p:nvPr/>
            </p:nvSpPr>
            <p:spPr bwMode="auto">
              <a:xfrm>
                <a:off x="3351" y="1718"/>
                <a:ext cx="102" cy="206"/>
              </a:xfrm>
              <a:custGeom>
                <a:avLst/>
                <a:gdLst>
                  <a:gd name="T0" fmla="*/ 15 w 43"/>
                  <a:gd name="T1" fmla="*/ 72 h 87"/>
                  <a:gd name="T2" fmla="*/ 36 w 43"/>
                  <a:gd name="T3" fmla="*/ 55 h 87"/>
                  <a:gd name="T4" fmla="*/ 13 w 43"/>
                  <a:gd name="T5" fmla="*/ 3 h 87"/>
                  <a:gd name="T6" fmla="*/ 16 w 43"/>
                  <a:gd name="T7" fmla="*/ 27 h 87"/>
                  <a:gd name="T8" fmla="*/ 15 w 43"/>
                  <a:gd name="T9" fmla="*/ 72 h 87"/>
                </a:gdLst>
                <a:ahLst/>
                <a:cxnLst>
                  <a:cxn ang="0">
                    <a:pos x="T0" y="T1"/>
                  </a:cxn>
                  <a:cxn ang="0">
                    <a:pos x="T2" y="T3"/>
                  </a:cxn>
                  <a:cxn ang="0">
                    <a:pos x="T4" y="T5"/>
                  </a:cxn>
                  <a:cxn ang="0">
                    <a:pos x="T6" y="T7"/>
                  </a:cxn>
                  <a:cxn ang="0">
                    <a:pos x="T8" y="T9"/>
                  </a:cxn>
                </a:cxnLst>
                <a:rect l="0" t="0" r="r" b="b"/>
                <a:pathLst>
                  <a:path w="43" h="87">
                    <a:moveTo>
                      <a:pt x="15" y="72"/>
                    </a:moveTo>
                    <a:cubicBezTo>
                      <a:pt x="25" y="87"/>
                      <a:pt x="29" y="72"/>
                      <a:pt x="36" y="55"/>
                    </a:cubicBezTo>
                    <a:cubicBezTo>
                      <a:pt x="43" y="37"/>
                      <a:pt x="27" y="0"/>
                      <a:pt x="13" y="3"/>
                    </a:cubicBezTo>
                    <a:cubicBezTo>
                      <a:pt x="0" y="5"/>
                      <a:pt x="16" y="27"/>
                      <a:pt x="16" y="27"/>
                    </a:cubicBezTo>
                    <a:cubicBezTo>
                      <a:pt x="19" y="51"/>
                      <a:pt x="4" y="57"/>
                      <a:pt x="15"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 name="Freeform 9"/>
              <p:cNvSpPr>
                <a:spLocks/>
              </p:cNvSpPr>
              <p:nvPr/>
            </p:nvSpPr>
            <p:spPr bwMode="auto">
              <a:xfrm>
                <a:off x="3682" y="1928"/>
                <a:ext cx="227" cy="366"/>
              </a:xfrm>
              <a:custGeom>
                <a:avLst/>
                <a:gdLst>
                  <a:gd name="T0" fmla="*/ 75 w 96"/>
                  <a:gd name="T1" fmla="*/ 4 h 155"/>
                  <a:gd name="T2" fmla="*/ 45 w 96"/>
                  <a:gd name="T3" fmla="*/ 62 h 155"/>
                  <a:gd name="T4" fmla="*/ 7 w 96"/>
                  <a:gd name="T5" fmla="*/ 115 h 155"/>
                  <a:gd name="T6" fmla="*/ 27 w 96"/>
                  <a:gd name="T7" fmla="*/ 111 h 155"/>
                  <a:gd name="T8" fmla="*/ 55 w 96"/>
                  <a:gd name="T9" fmla="*/ 87 h 155"/>
                  <a:gd name="T10" fmla="*/ 76 w 96"/>
                  <a:gd name="T11" fmla="*/ 19 h 155"/>
                  <a:gd name="T12" fmla="*/ 75 w 96"/>
                  <a:gd name="T13" fmla="*/ 4 h 155"/>
                </a:gdLst>
                <a:ahLst/>
                <a:cxnLst>
                  <a:cxn ang="0">
                    <a:pos x="T0" y="T1"/>
                  </a:cxn>
                  <a:cxn ang="0">
                    <a:pos x="T2" y="T3"/>
                  </a:cxn>
                  <a:cxn ang="0">
                    <a:pos x="T4" y="T5"/>
                  </a:cxn>
                  <a:cxn ang="0">
                    <a:pos x="T6" y="T7"/>
                  </a:cxn>
                  <a:cxn ang="0">
                    <a:pos x="T8" y="T9"/>
                  </a:cxn>
                  <a:cxn ang="0">
                    <a:pos x="T10" y="T11"/>
                  </a:cxn>
                  <a:cxn ang="0">
                    <a:pos x="T12" y="T13"/>
                  </a:cxn>
                </a:cxnLst>
                <a:rect l="0" t="0" r="r" b="b"/>
                <a:pathLst>
                  <a:path w="96" h="155">
                    <a:moveTo>
                      <a:pt x="75" y="4"/>
                    </a:moveTo>
                    <a:cubicBezTo>
                      <a:pt x="75" y="4"/>
                      <a:pt x="44" y="36"/>
                      <a:pt x="45" y="62"/>
                    </a:cubicBezTo>
                    <a:cubicBezTo>
                      <a:pt x="47" y="87"/>
                      <a:pt x="13" y="75"/>
                      <a:pt x="7" y="115"/>
                    </a:cubicBezTo>
                    <a:cubicBezTo>
                      <a:pt x="0" y="155"/>
                      <a:pt x="20" y="115"/>
                      <a:pt x="27" y="111"/>
                    </a:cubicBezTo>
                    <a:cubicBezTo>
                      <a:pt x="33" y="107"/>
                      <a:pt x="45" y="96"/>
                      <a:pt x="55" y="87"/>
                    </a:cubicBezTo>
                    <a:cubicBezTo>
                      <a:pt x="64" y="78"/>
                      <a:pt x="56" y="38"/>
                      <a:pt x="76" y="19"/>
                    </a:cubicBezTo>
                    <a:cubicBezTo>
                      <a:pt x="96" y="0"/>
                      <a:pt x="80" y="6"/>
                      <a:pt x="7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 name="Freeform 16"/>
              <p:cNvSpPr>
                <a:spLocks/>
              </p:cNvSpPr>
              <p:nvPr/>
            </p:nvSpPr>
            <p:spPr bwMode="auto">
              <a:xfrm>
                <a:off x="4202" y="1293"/>
                <a:ext cx="85" cy="264"/>
              </a:xfrm>
              <a:custGeom>
                <a:avLst/>
                <a:gdLst>
                  <a:gd name="T0" fmla="*/ 17 w 36"/>
                  <a:gd name="T1" fmla="*/ 112 h 112"/>
                  <a:gd name="T2" fmla="*/ 24 w 36"/>
                  <a:gd name="T3" fmla="*/ 21 h 112"/>
                  <a:gd name="T4" fmla="*/ 15 w 36"/>
                  <a:gd name="T5" fmla="*/ 23 h 112"/>
                  <a:gd name="T6" fmla="*/ 17 w 36"/>
                  <a:gd name="T7" fmla="*/ 112 h 112"/>
                </a:gdLst>
                <a:ahLst/>
                <a:cxnLst>
                  <a:cxn ang="0">
                    <a:pos x="T0" y="T1"/>
                  </a:cxn>
                  <a:cxn ang="0">
                    <a:pos x="T2" y="T3"/>
                  </a:cxn>
                  <a:cxn ang="0">
                    <a:pos x="T4" y="T5"/>
                  </a:cxn>
                  <a:cxn ang="0">
                    <a:pos x="T6" y="T7"/>
                  </a:cxn>
                </a:cxnLst>
                <a:rect l="0" t="0" r="r" b="b"/>
                <a:pathLst>
                  <a:path w="36" h="112">
                    <a:moveTo>
                      <a:pt x="17" y="112"/>
                    </a:moveTo>
                    <a:cubicBezTo>
                      <a:pt x="35" y="112"/>
                      <a:pt x="36" y="43"/>
                      <a:pt x="24" y="21"/>
                    </a:cubicBezTo>
                    <a:cubicBezTo>
                      <a:pt x="12" y="0"/>
                      <a:pt x="15" y="23"/>
                      <a:pt x="15" y="23"/>
                    </a:cubicBezTo>
                    <a:cubicBezTo>
                      <a:pt x="15" y="23"/>
                      <a:pt x="0" y="112"/>
                      <a:pt x="17" y="1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 name="Freeform 17"/>
              <p:cNvSpPr>
                <a:spLocks/>
              </p:cNvSpPr>
              <p:nvPr/>
            </p:nvSpPr>
            <p:spPr bwMode="auto">
              <a:xfrm>
                <a:off x="2454" y="2013"/>
                <a:ext cx="148" cy="218"/>
              </a:xfrm>
              <a:custGeom>
                <a:avLst/>
                <a:gdLst>
                  <a:gd name="T0" fmla="*/ 44 w 63"/>
                  <a:gd name="T1" fmla="*/ 88 h 92"/>
                  <a:gd name="T2" fmla="*/ 32 w 63"/>
                  <a:gd name="T3" fmla="*/ 46 h 92"/>
                  <a:gd name="T4" fmla="*/ 16 w 63"/>
                  <a:gd name="T5" fmla="*/ 2 h 92"/>
                  <a:gd name="T6" fmla="*/ 11 w 63"/>
                  <a:gd name="T7" fmla="*/ 43 h 92"/>
                  <a:gd name="T8" fmla="*/ 44 w 63"/>
                  <a:gd name="T9" fmla="*/ 88 h 92"/>
                </a:gdLst>
                <a:ahLst/>
                <a:cxnLst>
                  <a:cxn ang="0">
                    <a:pos x="T0" y="T1"/>
                  </a:cxn>
                  <a:cxn ang="0">
                    <a:pos x="T2" y="T3"/>
                  </a:cxn>
                  <a:cxn ang="0">
                    <a:pos x="T4" y="T5"/>
                  </a:cxn>
                  <a:cxn ang="0">
                    <a:pos x="T6" y="T7"/>
                  </a:cxn>
                  <a:cxn ang="0">
                    <a:pos x="T8" y="T9"/>
                  </a:cxn>
                </a:cxnLst>
                <a:rect l="0" t="0" r="r" b="b"/>
                <a:pathLst>
                  <a:path w="63" h="92">
                    <a:moveTo>
                      <a:pt x="44" y="88"/>
                    </a:moveTo>
                    <a:cubicBezTo>
                      <a:pt x="63" y="92"/>
                      <a:pt x="39" y="63"/>
                      <a:pt x="32" y="46"/>
                    </a:cubicBezTo>
                    <a:cubicBezTo>
                      <a:pt x="25" y="28"/>
                      <a:pt x="32" y="0"/>
                      <a:pt x="16" y="2"/>
                    </a:cubicBezTo>
                    <a:cubicBezTo>
                      <a:pt x="0" y="3"/>
                      <a:pt x="11" y="43"/>
                      <a:pt x="11" y="43"/>
                    </a:cubicBezTo>
                    <a:cubicBezTo>
                      <a:pt x="11" y="58"/>
                      <a:pt x="25" y="84"/>
                      <a:pt x="44"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 name="Freeform 18"/>
              <p:cNvSpPr>
                <a:spLocks noEditPoints="1"/>
              </p:cNvSpPr>
              <p:nvPr/>
            </p:nvSpPr>
            <p:spPr bwMode="auto">
              <a:xfrm>
                <a:off x="1098" y="382"/>
                <a:ext cx="3591" cy="2447"/>
              </a:xfrm>
              <a:custGeom>
                <a:avLst/>
                <a:gdLst>
                  <a:gd name="T0" fmla="*/ 854 w 1520"/>
                  <a:gd name="T1" fmla="*/ 28 h 1036"/>
                  <a:gd name="T2" fmla="*/ 138 w 1520"/>
                  <a:gd name="T3" fmla="*/ 342 h 1036"/>
                  <a:gd name="T4" fmla="*/ 428 w 1520"/>
                  <a:gd name="T5" fmla="*/ 980 h 1036"/>
                  <a:gd name="T6" fmla="*/ 1364 w 1520"/>
                  <a:gd name="T7" fmla="*/ 818 h 1036"/>
                  <a:gd name="T8" fmla="*/ 1145 w 1520"/>
                  <a:gd name="T9" fmla="*/ 152 h 1036"/>
                  <a:gd name="T10" fmla="*/ 958 w 1520"/>
                  <a:gd name="T11" fmla="*/ 314 h 1036"/>
                  <a:gd name="T12" fmla="*/ 751 w 1520"/>
                  <a:gd name="T13" fmla="*/ 329 h 1036"/>
                  <a:gd name="T14" fmla="*/ 869 w 1520"/>
                  <a:gd name="T15" fmla="*/ 128 h 1036"/>
                  <a:gd name="T16" fmla="*/ 778 w 1520"/>
                  <a:gd name="T17" fmla="*/ 178 h 1036"/>
                  <a:gd name="T18" fmla="*/ 751 w 1520"/>
                  <a:gd name="T19" fmla="*/ 386 h 1036"/>
                  <a:gd name="T20" fmla="*/ 547 w 1520"/>
                  <a:gd name="T21" fmla="*/ 309 h 1036"/>
                  <a:gd name="T22" fmla="*/ 603 w 1520"/>
                  <a:gd name="T23" fmla="*/ 145 h 1036"/>
                  <a:gd name="T24" fmla="*/ 687 w 1520"/>
                  <a:gd name="T25" fmla="*/ 521 h 1036"/>
                  <a:gd name="T26" fmla="*/ 206 w 1520"/>
                  <a:gd name="T27" fmla="*/ 510 h 1036"/>
                  <a:gd name="T28" fmla="*/ 427 w 1520"/>
                  <a:gd name="T29" fmla="*/ 612 h 1036"/>
                  <a:gd name="T30" fmla="*/ 366 w 1520"/>
                  <a:gd name="T31" fmla="*/ 508 h 1036"/>
                  <a:gd name="T32" fmla="*/ 269 w 1520"/>
                  <a:gd name="T33" fmla="*/ 418 h 1036"/>
                  <a:gd name="T34" fmla="*/ 333 w 1520"/>
                  <a:gd name="T35" fmla="*/ 390 h 1036"/>
                  <a:gd name="T36" fmla="*/ 462 w 1520"/>
                  <a:gd name="T37" fmla="*/ 530 h 1036"/>
                  <a:gd name="T38" fmla="*/ 373 w 1520"/>
                  <a:gd name="T39" fmla="*/ 229 h 1036"/>
                  <a:gd name="T40" fmla="*/ 571 w 1520"/>
                  <a:gd name="T41" fmla="*/ 629 h 1036"/>
                  <a:gd name="T42" fmla="*/ 675 w 1520"/>
                  <a:gd name="T43" fmla="*/ 78 h 1036"/>
                  <a:gd name="T44" fmla="*/ 459 w 1520"/>
                  <a:gd name="T45" fmla="*/ 209 h 1036"/>
                  <a:gd name="T46" fmla="*/ 462 w 1520"/>
                  <a:gd name="T47" fmla="*/ 125 h 1036"/>
                  <a:gd name="T48" fmla="*/ 149 w 1520"/>
                  <a:gd name="T49" fmla="*/ 401 h 1036"/>
                  <a:gd name="T50" fmla="*/ 86 w 1520"/>
                  <a:gd name="T51" fmla="*/ 488 h 1036"/>
                  <a:gd name="T52" fmla="*/ 131 w 1520"/>
                  <a:gd name="T53" fmla="*/ 493 h 1036"/>
                  <a:gd name="T54" fmla="*/ 189 w 1520"/>
                  <a:gd name="T55" fmla="*/ 593 h 1036"/>
                  <a:gd name="T56" fmla="*/ 123 w 1520"/>
                  <a:gd name="T57" fmla="*/ 784 h 1036"/>
                  <a:gd name="T58" fmla="*/ 349 w 1520"/>
                  <a:gd name="T59" fmla="*/ 874 h 1036"/>
                  <a:gd name="T60" fmla="*/ 422 w 1520"/>
                  <a:gd name="T61" fmla="*/ 682 h 1036"/>
                  <a:gd name="T62" fmla="*/ 290 w 1520"/>
                  <a:gd name="T63" fmla="*/ 801 h 1036"/>
                  <a:gd name="T64" fmla="*/ 816 w 1520"/>
                  <a:gd name="T65" fmla="*/ 854 h 1036"/>
                  <a:gd name="T66" fmla="*/ 845 w 1520"/>
                  <a:gd name="T67" fmla="*/ 915 h 1036"/>
                  <a:gd name="T68" fmla="*/ 701 w 1520"/>
                  <a:gd name="T69" fmla="*/ 949 h 1036"/>
                  <a:gd name="T70" fmla="*/ 585 w 1520"/>
                  <a:gd name="T71" fmla="*/ 686 h 1036"/>
                  <a:gd name="T72" fmla="*/ 911 w 1520"/>
                  <a:gd name="T73" fmla="*/ 661 h 1036"/>
                  <a:gd name="T74" fmla="*/ 992 w 1520"/>
                  <a:gd name="T75" fmla="*/ 513 h 1036"/>
                  <a:gd name="T76" fmla="*/ 1033 w 1520"/>
                  <a:gd name="T77" fmla="*/ 257 h 1036"/>
                  <a:gd name="T78" fmla="*/ 864 w 1520"/>
                  <a:gd name="T79" fmla="*/ 436 h 1036"/>
                  <a:gd name="T80" fmla="*/ 1067 w 1520"/>
                  <a:gd name="T81" fmla="*/ 218 h 1036"/>
                  <a:gd name="T82" fmla="*/ 1199 w 1520"/>
                  <a:gd name="T83" fmla="*/ 206 h 1036"/>
                  <a:gd name="T84" fmla="*/ 1144 w 1520"/>
                  <a:gd name="T85" fmla="*/ 457 h 1036"/>
                  <a:gd name="T86" fmla="*/ 1228 w 1520"/>
                  <a:gd name="T87" fmla="*/ 279 h 1036"/>
                  <a:gd name="T88" fmla="*/ 1364 w 1520"/>
                  <a:gd name="T89" fmla="*/ 436 h 1036"/>
                  <a:gd name="T90" fmla="*/ 1190 w 1520"/>
                  <a:gd name="T91" fmla="*/ 594 h 1036"/>
                  <a:gd name="T92" fmla="*/ 1034 w 1520"/>
                  <a:gd name="T93" fmla="*/ 503 h 1036"/>
                  <a:gd name="T94" fmla="*/ 823 w 1520"/>
                  <a:gd name="T95" fmla="*/ 662 h 1036"/>
                  <a:gd name="T96" fmla="*/ 624 w 1520"/>
                  <a:gd name="T97" fmla="*/ 789 h 1036"/>
                  <a:gd name="T98" fmla="*/ 598 w 1520"/>
                  <a:gd name="T99" fmla="*/ 826 h 1036"/>
                  <a:gd name="T100" fmla="*/ 1001 w 1520"/>
                  <a:gd name="T101" fmla="*/ 908 h 1036"/>
                  <a:gd name="T102" fmla="*/ 1087 w 1520"/>
                  <a:gd name="T103" fmla="*/ 727 h 1036"/>
                  <a:gd name="T104" fmla="*/ 1182 w 1520"/>
                  <a:gd name="T105" fmla="*/ 831 h 1036"/>
                  <a:gd name="T106" fmla="*/ 1218 w 1520"/>
                  <a:gd name="T107" fmla="*/ 680 h 1036"/>
                  <a:gd name="T108" fmla="*/ 1335 w 1520"/>
                  <a:gd name="T109" fmla="*/ 630 h 1036"/>
                  <a:gd name="T110" fmla="*/ 1277 w 1520"/>
                  <a:gd name="T111" fmla="*/ 557 h 1036"/>
                  <a:gd name="T112" fmla="*/ 1397 w 1520"/>
                  <a:gd name="T113" fmla="*/ 573 h 1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20" h="1036">
                    <a:moveTo>
                      <a:pt x="1466" y="492"/>
                    </a:moveTo>
                    <a:cubicBezTo>
                      <a:pt x="1440" y="372"/>
                      <a:pt x="1384" y="352"/>
                      <a:pt x="1384" y="352"/>
                    </a:cubicBezTo>
                    <a:cubicBezTo>
                      <a:pt x="1330" y="248"/>
                      <a:pt x="1290" y="236"/>
                      <a:pt x="1262" y="198"/>
                    </a:cubicBezTo>
                    <a:cubicBezTo>
                      <a:pt x="1234" y="160"/>
                      <a:pt x="1200" y="118"/>
                      <a:pt x="1156" y="112"/>
                    </a:cubicBezTo>
                    <a:cubicBezTo>
                      <a:pt x="1112" y="106"/>
                      <a:pt x="1104" y="78"/>
                      <a:pt x="1068" y="62"/>
                    </a:cubicBezTo>
                    <a:cubicBezTo>
                      <a:pt x="1032" y="46"/>
                      <a:pt x="966" y="38"/>
                      <a:pt x="966" y="38"/>
                    </a:cubicBezTo>
                    <a:cubicBezTo>
                      <a:pt x="914" y="0"/>
                      <a:pt x="854" y="28"/>
                      <a:pt x="854" y="28"/>
                    </a:cubicBezTo>
                    <a:cubicBezTo>
                      <a:pt x="746" y="8"/>
                      <a:pt x="744" y="50"/>
                      <a:pt x="714" y="54"/>
                    </a:cubicBezTo>
                    <a:cubicBezTo>
                      <a:pt x="684" y="58"/>
                      <a:pt x="664" y="26"/>
                      <a:pt x="618" y="38"/>
                    </a:cubicBezTo>
                    <a:cubicBezTo>
                      <a:pt x="572" y="50"/>
                      <a:pt x="520" y="86"/>
                      <a:pt x="520" y="86"/>
                    </a:cubicBezTo>
                    <a:cubicBezTo>
                      <a:pt x="416" y="84"/>
                      <a:pt x="446" y="132"/>
                      <a:pt x="410" y="132"/>
                    </a:cubicBezTo>
                    <a:cubicBezTo>
                      <a:pt x="374" y="132"/>
                      <a:pt x="294" y="156"/>
                      <a:pt x="276" y="194"/>
                    </a:cubicBezTo>
                    <a:cubicBezTo>
                      <a:pt x="258" y="232"/>
                      <a:pt x="236" y="212"/>
                      <a:pt x="192" y="260"/>
                    </a:cubicBezTo>
                    <a:cubicBezTo>
                      <a:pt x="148" y="308"/>
                      <a:pt x="138" y="342"/>
                      <a:pt x="138" y="342"/>
                    </a:cubicBezTo>
                    <a:cubicBezTo>
                      <a:pt x="130" y="372"/>
                      <a:pt x="108" y="384"/>
                      <a:pt x="108" y="384"/>
                    </a:cubicBezTo>
                    <a:cubicBezTo>
                      <a:pt x="44" y="458"/>
                      <a:pt x="48" y="536"/>
                      <a:pt x="48" y="536"/>
                    </a:cubicBezTo>
                    <a:cubicBezTo>
                      <a:pt x="0" y="586"/>
                      <a:pt x="24" y="644"/>
                      <a:pt x="24" y="644"/>
                    </a:cubicBezTo>
                    <a:cubicBezTo>
                      <a:pt x="54" y="690"/>
                      <a:pt x="52" y="738"/>
                      <a:pt x="52" y="738"/>
                    </a:cubicBezTo>
                    <a:cubicBezTo>
                      <a:pt x="104" y="894"/>
                      <a:pt x="272" y="890"/>
                      <a:pt x="300" y="900"/>
                    </a:cubicBezTo>
                    <a:cubicBezTo>
                      <a:pt x="328" y="910"/>
                      <a:pt x="374" y="910"/>
                      <a:pt x="374" y="910"/>
                    </a:cubicBezTo>
                    <a:cubicBezTo>
                      <a:pt x="390" y="946"/>
                      <a:pt x="428" y="980"/>
                      <a:pt x="428" y="980"/>
                    </a:cubicBezTo>
                    <a:cubicBezTo>
                      <a:pt x="462" y="980"/>
                      <a:pt x="604" y="1036"/>
                      <a:pt x="646" y="1036"/>
                    </a:cubicBezTo>
                    <a:cubicBezTo>
                      <a:pt x="688" y="1036"/>
                      <a:pt x="748" y="1012"/>
                      <a:pt x="748" y="1012"/>
                    </a:cubicBezTo>
                    <a:cubicBezTo>
                      <a:pt x="902" y="1020"/>
                      <a:pt x="966" y="952"/>
                      <a:pt x="966" y="952"/>
                    </a:cubicBezTo>
                    <a:cubicBezTo>
                      <a:pt x="1060" y="964"/>
                      <a:pt x="1042" y="928"/>
                      <a:pt x="1076" y="928"/>
                    </a:cubicBezTo>
                    <a:cubicBezTo>
                      <a:pt x="1110" y="928"/>
                      <a:pt x="1164" y="914"/>
                      <a:pt x="1182" y="890"/>
                    </a:cubicBezTo>
                    <a:cubicBezTo>
                      <a:pt x="1200" y="866"/>
                      <a:pt x="1224" y="864"/>
                      <a:pt x="1254" y="844"/>
                    </a:cubicBezTo>
                    <a:cubicBezTo>
                      <a:pt x="1284" y="824"/>
                      <a:pt x="1320" y="798"/>
                      <a:pt x="1364" y="818"/>
                    </a:cubicBezTo>
                    <a:cubicBezTo>
                      <a:pt x="1408" y="838"/>
                      <a:pt x="1430" y="820"/>
                      <a:pt x="1430" y="820"/>
                    </a:cubicBezTo>
                    <a:cubicBezTo>
                      <a:pt x="1520" y="718"/>
                      <a:pt x="1492" y="612"/>
                      <a:pt x="1466" y="492"/>
                    </a:cubicBezTo>
                    <a:close/>
                    <a:moveTo>
                      <a:pt x="977" y="94"/>
                    </a:moveTo>
                    <a:cubicBezTo>
                      <a:pt x="977" y="94"/>
                      <a:pt x="958" y="70"/>
                      <a:pt x="1006" y="81"/>
                    </a:cubicBezTo>
                    <a:cubicBezTo>
                      <a:pt x="1054" y="92"/>
                      <a:pt x="1071" y="104"/>
                      <a:pt x="1102" y="125"/>
                    </a:cubicBezTo>
                    <a:cubicBezTo>
                      <a:pt x="1133" y="146"/>
                      <a:pt x="1150" y="140"/>
                      <a:pt x="1157" y="140"/>
                    </a:cubicBezTo>
                    <a:cubicBezTo>
                      <a:pt x="1163" y="140"/>
                      <a:pt x="1161" y="150"/>
                      <a:pt x="1145" y="152"/>
                    </a:cubicBezTo>
                    <a:cubicBezTo>
                      <a:pt x="1129" y="153"/>
                      <a:pt x="1109" y="158"/>
                      <a:pt x="1073" y="130"/>
                    </a:cubicBezTo>
                    <a:cubicBezTo>
                      <a:pt x="1037" y="102"/>
                      <a:pt x="1015" y="120"/>
                      <a:pt x="1009" y="136"/>
                    </a:cubicBezTo>
                    <a:cubicBezTo>
                      <a:pt x="1002" y="152"/>
                      <a:pt x="1010" y="182"/>
                      <a:pt x="991" y="182"/>
                    </a:cubicBezTo>
                    <a:cubicBezTo>
                      <a:pt x="973" y="182"/>
                      <a:pt x="963" y="177"/>
                      <a:pt x="979" y="154"/>
                    </a:cubicBezTo>
                    <a:cubicBezTo>
                      <a:pt x="979" y="154"/>
                      <a:pt x="989" y="122"/>
                      <a:pt x="977" y="94"/>
                    </a:cubicBezTo>
                    <a:close/>
                    <a:moveTo>
                      <a:pt x="971" y="290"/>
                    </a:moveTo>
                    <a:cubicBezTo>
                      <a:pt x="982" y="298"/>
                      <a:pt x="958" y="314"/>
                      <a:pt x="958" y="314"/>
                    </a:cubicBezTo>
                    <a:cubicBezTo>
                      <a:pt x="941" y="317"/>
                      <a:pt x="934" y="318"/>
                      <a:pt x="909" y="342"/>
                    </a:cubicBezTo>
                    <a:cubicBezTo>
                      <a:pt x="883" y="366"/>
                      <a:pt x="855" y="354"/>
                      <a:pt x="843" y="336"/>
                    </a:cubicBezTo>
                    <a:cubicBezTo>
                      <a:pt x="831" y="317"/>
                      <a:pt x="823" y="320"/>
                      <a:pt x="823" y="320"/>
                    </a:cubicBezTo>
                    <a:cubicBezTo>
                      <a:pt x="810" y="328"/>
                      <a:pt x="833" y="349"/>
                      <a:pt x="833" y="349"/>
                    </a:cubicBezTo>
                    <a:cubicBezTo>
                      <a:pt x="842" y="356"/>
                      <a:pt x="857" y="358"/>
                      <a:pt x="857" y="398"/>
                    </a:cubicBezTo>
                    <a:cubicBezTo>
                      <a:pt x="857" y="438"/>
                      <a:pt x="795" y="482"/>
                      <a:pt x="787" y="428"/>
                    </a:cubicBezTo>
                    <a:cubicBezTo>
                      <a:pt x="779" y="373"/>
                      <a:pt x="757" y="373"/>
                      <a:pt x="751" y="329"/>
                    </a:cubicBezTo>
                    <a:cubicBezTo>
                      <a:pt x="746" y="285"/>
                      <a:pt x="787" y="200"/>
                      <a:pt x="843" y="181"/>
                    </a:cubicBezTo>
                    <a:cubicBezTo>
                      <a:pt x="899" y="162"/>
                      <a:pt x="979" y="189"/>
                      <a:pt x="963" y="208"/>
                    </a:cubicBezTo>
                    <a:cubicBezTo>
                      <a:pt x="947" y="226"/>
                      <a:pt x="961" y="282"/>
                      <a:pt x="971" y="290"/>
                    </a:cubicBezTo>
                    <a:close/>
                    <a:moveTo>
                      <a:pt x="711" y="110"/>
                    </a:moveTo>
                    <a:cubicBezTo>
                      <a:pt x="735" y="96"/>
                      <a:pt x="750" y="44"/>
                      <a:pt x="837" y="61"/>
                    </a:cubicBezTo>
                    <a:cubicBezTo>
                      <a:pt x="837" y="61"/>
                      <a:pt x="871" y="69"/>
                      <a:pt x="862" y="101"/>
                    </a:cubicBezTo>
                    <a:cubicBezTo>
                      <a:pt x="862" y="101"/>
                      <a:pt x="846" y="128"/>
                      <a:pt x="869" y="128"/>
                    </a:cubicBezTo>
                    <a:cubicBezTo>
                      <a:pt x="891" y="128"/>
                      <a:pt x="910" y="98"/>
                      <a:pt x="890" y="73"/>
                    </a:cubicBezTo>
                    <a:cubicBezTo>
                      <a:pt x="890" y="73"/>
                      <a:pt x="875" y="53"/>
                      <a:pt x="906" y="54"/>
                    </a:cubicBezTo>
                    <a:cubicBezTo>
                      <a:pt x="937" y="56"/>
                      <a:pt x="961" y="85"/>
                      <a:pt x="961" y="128"/>
                    </a:cubicBezTo>
                    <a:cubicBezTo>
                      <a:pt x="961" y="128"/>
                      <a:pt x="971" y="166"/>
                      <a:pt x="926" y="148"/>
                    </a:cubicBezTo>
                    <a:cubicBezTo>
                      <a:pt x="926" y="148"/>
                      <a:pt x="877" y="132"/>
                      <a:pt x="847" y="150"/>
                    </a:cubicBezTo>
                    <a:cubicBezTo>
                      <a:pt x="818" y="169"/>
                      <a:pt x="797" y="169"/>
                      <a:pt x="771" y="162"/>
                    </a:cubicBezTo>
                    <a:cubicBezTo>
                      <a:pt x="771" y="162"/>
                      <a:pt x="759" y="174"/>
                      <a:pt x="778" y="178"/>
                    </a:cubicBezTo>
                    <a:cubicBezTo>
                      <a:pt x="778" y="178"/>
                      <a:pt x="809" y="192"/>
                      <a:pt x="791" y="196"/>
                    </a:cubicBezTo>
                    <a:cubicBezTo>
                      <a:pt x="774" y="200"/>
                      <a:pt x="750" y="205"/>
                      <a:pt x="758" y="250"/>
                    </a:cubicBezTo>
                    <a:cubicBezTo>
                      <a:pt x="758" y="250"/>
                      <a:pt x="742" y="266"/>
                      <a:pt x="729" y="234"/>
                    </a:cubicBezTo>
                    <a:cubicBezTo>
                      <a:pt x="729" y="234"/>
                      <a:pt x="727" y="216"/>
                      <a:pt x="719" y="209"/>
                    </a:cubicBezTo>
                    <a:cubicBezTo>
                      <a:pt x="711" y="202"/>
                      <a:pt x="701" y="217"/>
                      <a:pt x="711" y="241"/>
                    </a:cubicBezTo>
                    <a:cubicBezTo>
                      <a:pt x="722" y="265"/>
                      <a:pt x="731" y="268"/>
                      <a:pt x="730" y="294"/>
                    </a:cubicBezTo>
                    <a:cubicBezTo>
                      <a:pt x="729" y="321"/>
                      <a:pt x="734" y="358"/>
                      <a:pt x="751" y="386"/>
                    </a:cubicBezTo>
                    <a:cubicBezTo>
                      <a:pt x="769" y="414"/>
                      <a:pt x="761" y="432"/>
                      <a:pt x="767" y="442"/>
                    </a:cubicBezTo>
                    <a:cubicBezTo>
                      <a:pt x="774" y="453"/>
                      <a:pt x="814" y="478"/>
                      <a:pt x="806" y="510"/>
                    </a:cubicBezTo>
                    <a:cubicBezTo>
                      <a:pt x="798" y="542"/>
                      <a:pt x="783" y="573"/>
                      <a:pt x="742" y="573"/>
                    </a:cubicBezTo>
                    <a:cubicBezTo>
                      <a:pt x="701" y="573"/>
                      <a:pt x="687" y="594"/>
                      <a:pt x="661" y="601"/>
                    </a:cubicBezTo>
                    <a:cubicBezTo>
                      <a:pt x="634" y="608"/>
                      <a:pt x="567" y="590"/>
                      <a:pt x="569" y="474"/>
                    </a:cubicBezTo>
                    <a:cubicBezTo>
                      <a:pt x="569" y="474"/>
                      <a:pt x="571" y="430"/>
                      <a:pt x="537" y="362"/>
                    </a:cubicBezTo>
                    <a:cubicBezTo>
                      <a:pt x="537" y="362"/>
                      <a:pt x="531" y="318"/>
                      <a:pt x="547" y="309"/>
                    </a:cubicBezTo>
                    <a:cubicBezTo>
                      <a:pt x="547" y="309"/>
                      <a:pt x="555" y="265"/>
                      <a:pt x="530" y="261"/>
                    </a:cubicBezTo>
                    <a:cubicBezTo>
                      <a:pt x="530" y="261"/>
                      <a:pt x="521" y="272"/>
                      <a:pt x="527" y="281"/>
                    </a:cubicBezTo>
                    <a:cubicBezTo>
                      <a:pt x="534" y="290"/>
                      <a:pt x="531" y="302"/>
                      <a:pt x="522" y="310"/>
                    </a:cubicBezTo>
                    <a:cubicBezTo>
                      <a:pt x="513" y="318"/>
                      <a:pt x="519" y="341"/>
                      <a:pt x="514" y="341"/>
                    </a:cubicBezTo>
                    <a:cubicBezTo>
                      <a:pt x="514" y="341"/>
                      <a:pt x="491" y="345"/>
                      <a:pt x="506" y="292"/>
                    </a:cubicBezTo>
                    <a:cubicBezTo>
                      <a:pt x="506" y="292"/>
                      <a:pt x="498" y="241"/>
                      <a:pt x="523" y="230"/>
                    </a:cubicBezTo>
                    <a:cubicBezTo>
                      <a:pt x="549" y="220"/>
                      <a:pt x="575" y="204"/>
                      <a:pt x="603" y="145"/>
                    </a:cubicBezTo>
                    <a:cubicBezTo>
                      <a:pt x="603" y="145"/>
                      <a:pt x="653" y="100"/>
                      <a:pt x="673" y="140"/>
                    </a:cubicBezTo>
                    <a:cubicBezTo>
                      <a:pt x="673" y="140"/>
                      <a:pt x="683" y="162"/>
                      <a:pt x="661" y="196"/>
                    </a:cubicBezTo>
                    <a:cubicBezTo>
                      <a:pt x="638" y="229"/>
                      <a:pt x="641" y="236"/>
                      <a:pt x="642" y="257"/>
                    </a:cubicBezTo>
                    <a:cubicBezTo>
                      <a:pt x="642" y="257"/>
                      <a:pt x="605" y="289"/>
                      <a:pt x="603" y="306"/>
                    </a:cubicBezTo>
                    <a:cubicBezTo>
                      <a:pt x="602" y="324"/>
                      <a:pt x="602" y="361"/>
                      <a:pt x="621" y="378"/>
                    </a:cubicBezTo>
                    <a:cubicBezTo>
                      <a:pt x="621" y="378"/>
                      <a:pt x="623" y="445"/>
                      <a:pt x="639" y="476"/>
                    </a:cubicBezTo>
                    <a:cubicBezTo>
                      <a:pt x="655" y="506"/>
                      <a:pt x="661" y="522"/>
                      <a:pt x="687" y="521"/>
                    </a:cubicBezTo>
                    <a:cubicBezTo>
                      <a:pt x="687" y="521"/>
                      <a:pt x="697" y="516"/>
                      <a:pt x="666" y="493"/>
                    </a:cubicBezTo>
                    <a:cubicBezTo>
                      <a:pt x="666" y="493"/>
                      <a:pt x="647" y="484"/>
                      <a:pt x="641" y="378"/>
                    </a:cubicBezTo>
                    <a:cubicBezTo>
                      <a:pt x="641" y="378"/>
                      <a:pt x="602" y="328"/>
                      <a:pt x="650" y="286"/>
                    </a:cubicBezTo>
                    <a:cubicBezTo>
                      <a:pt x="650" y="286"/>
                      <a:pt x="675" y="261"/>
                      <a:pt x="673" y="234"/>
                    </a:cubicBezTo>
                    <a:cubicBezTo>
                      <a:pt x="673" y="234"/>
                      <a:pt x="677" y="204"/>
                      <a:pt x="697" y="193"/>
                    </a:cubicBezTo>
                    <a:cubicBezTo>
                      <a:pt x="697" y="193"/>
                      <a:pt x="687" y="125"/>
                      <a:pt x="711" y="110"/>
                    </a:cubicBezTo>
                    <a:close/>
                    <a:moveTo>
                      <a:pt x="206" y="510"/>
                    </a:moveTo>
                    <a:cubicBezTo>
                      <a:pt x="206" y="510"/>
                      <a:pt x="170" y="564"/>
                      <a:pt x="165" y="516"/>
                    </a:cubicBezTo>
                    <a:cubicBezTo>
                      <a:pt x="165" y="516"/>
                      <a:pt x="205" y="457"/>
                      <a:pt x="234" y="457"/>
                    </a:cubicBezTo>
                    <a:cubicBezTo>
                      <a:pt x="263" y="457"/>
                      <a:pt x="295" y="510"/>
                      <a:pt x="279" y="566"/>
                    </a:cubicBezTo>
                    <a:cubicBezTo>
                      <a:pt x="279" y="566"/>
                      <a:pt x="267" y="604"/>
                      <a:pt x="295" y="564"/>
                    </a:cubicBezTo>
                    <a:cubicBezTo>
                      <a:pt x="295" y="564"/>
                      <a:pt x="310" y="530"/>
                      <a:pt x="303" y="513"/>
                    </a:cubicBezTo>
                    <a:cubicBezTo>
                      <a:pt x="303" y="513"/>
                      <a:pt x="318" y="506"/>
                      <a:pt x="346" y="553"/>
                    </a:cubicBezTo>
                    <a:cubicBezTo>
                      <a:pt x="374" y="600"/>
                      <a:pt x="399" y="608"/>
                      <a:pt x="427" y="612"/>
                    </a:cubicBezTo>
                    <a:cubicBezTo>
                      <a:pt x="455" y="616"/>
                      <a:pt x="475" y="652"/>
                      <a:pt x="475" y="665"/>
                    </a:cubicBezTo>
                    <a:cubicBezTo>
                      <a:pt x="475" y="678"/>
                      <a:pt x="443" y="668"/>
                      <a:pt x="414" y="656"/>
                    </a:cubicBezTo>
                    <a:cubicBezTo>
                      <a:pt x="385" y="644"/>
                      <a:pt x="363" y="612"/>
                      <a:pt x="294" y="628"/>
                    </a:cubicBezTo>
                    <a:cubicBezTo>
                      <a:pt x="225" y="644"/>
                      <a:pt x="182" y="556"/>
                      <a:pt x="230" y="517"/>
                    </a:cubicBezTo>
                    <a:cubicBezTo>
                      <a:pt x="230" y="517"/>
                      <a:pt x="229" y="492"/>
                      <a:pt x="206" y="510"/>
                    </a:cubicBezTo>
                    <a:close/>
                    <a:moveTo>
                      <a:pt x="415" y="582"/>
                    </a:moveTo>
                    <a:cubicBezTo>
                      <a:pt x="362" y="553"/>
                      <a:pt x="330" y="510"/>
                      <a:pt x="366" y="508"/>
                    </a:cubicBezTo>
                    <a:cubicBezTo>
                      <a:pt x="402" y="505"/>
                      <a:pt x="382" y="526"/>
                      <a:pt x="407" y="528"/>
                    </a:cubicBezTo>
                    <a:cubicBezTo>
                      <a:pt x="433" y="529"/>
                      <a:pt x="393" y="502"/>
                      <a:pt x="385" y="480"/>
                    </a:cubicBezTo>
                    <a:cubicBezTo>
                      <a:pt x="377" y="457"/>
                      <a:pt x="377" y="406"/>
                      <a:pt x="377" y="398"/>
                    </a:cubicBezTo>
                    <a:cubicBezTo>
                      <a:pt x="377" y="390"/>
                      <a:pt x="361" y="384"/>
                      <a:pt x="362" y="418"/>
                    </a:cubicBezTo>
                    <a:cubicBezTo>
                      <a:pt x="363" y="453"/>
                      <a:pt x="365" y="514"/>
                      <a:pt x="307" y="490"/>
                    </a:cubicBezTo>
                    <a:cubicBezTo>
                      <a:pt x="307" y="490"/>
                      <a:pt x="271" y="480"/>
                      <a:pt x="283" y="420"/>
                    </a:cubicBezTo>
                    <a:cubicBezTo>
                      <a:pt x="283" y="420"/>
                      <a:pt x="279" y="404"/>
                      <a:pt x="269" y="418"/>
                    </a:cubicBezTo>
                    <a:cubicBezTo>
                      <a:pt x="269" y="418"/>
                      <a:pt x="270" y="436"/>
                      <a:pt x="241" y="425"/>
                    </a:cubicBezTo>
                    <a:cubicBezTo>
                      <a:pt x="241" y="425"/>
                      <a:pt x="195" y="428"/>
                      <a:pt x="185" y="461"/>
                    </a:cubicBezTo>
                    <a:cubicBezTo>
                      <a:pt x="185" y="461"/>
                      <a:pt x="163" y="485"/>
                      <a:pt x="173" y="456"/>
                    </a:cubicBezTo>
                    <a:cubicBezTo>
                      <a:pt x="173" y="456"/>
                      <a:pt x="190" y="402"/>
                      <a:pt x="213" y="384"/>
                    </a:cubicBezTo>
                    <a:cubicBezTo>
                      <a:pt x="235" y="365"/>
                      <a:pt x="263" y="340"/>
                      <a:pt x="281" y="313"/>
                    </a:cubicBezTo>
                    <a:cubicBezTo>
                      <a:pt x="281" y="313"/>
                      <a:pt x="294" y="300"/>
                      <a:pt x="311" y="320"/>
                    </a:cubicBezTo>
                    <a:cubicBezTo>
                      <a:pt x="329" y="340"/>
                      <a:pt x="345" y="344"/>
                      <a:pt x="333" y="390"/>
                    </a:cubicBezTo>
                    <a:cubicBezTo>
                      <a:pt x="321" y="437"/>
                      <a:pt x="321" y="454"/>
                      <a:pt x="334" y="436"/>
                    </a:cubicBezTo>
                    <a:cubicBezTo>
                      <a:pt x="347" y="417"/>
                      <a:pt x="355" y="349"/>
                      <a:pt x="395" y="346"/>
                    </a:cubicBezTo>
                    <a:cubicBezTo>
                      <a:pt x="435" y="344"/>
                      <a:pt x="441" y="354"/>
                      <a:pt x="427" y="389"/>
                    </a:cubicBezTo>
                    <a:cubicBezTo>
                      <a:pt x="414" y="424"/>
                      <a:pt x="427" y="433"/>
                      <a:pt x="439" y="404"/>
                    </a:cubicBezTo>
                    <a:cubicBezTo>
                      <a:pt x="451" y="374"/>
                      <a:pt x="455" y="332"/>
                      <a:pt x="503" y="358"/>
                    </a:cubicBezTo>
                    <a:cubicBezTo>
                      <a:pt x="503" y="358"/>
                      <a:pt x="522" y="385"/>
                      <a:pt x="498" y="409"/>
                    </a:cubicBezTo>
                    <a:cubicBezTo>
                      <a:pt x="474" y="433"/>
                      <a:pt x="462" y="498"/>
                      <a:pt x="462" y="530"/>
                    </a:cubicBezTo>
                    <a:cubicBezTo>
                      <a:pt x="462" y="562"/>
                      <a:pt x="469" y="612"/>
                      <a:pt x="415" y="582"/>
                    </a:cubicBezTo>
                    <a:close/>
                    <a:moveTo>
                      <a:pt x="409" y="306"/>
                    </a:moveTo>
                    <a:cubicBezTo>
                      <a:pt x="409" y="306"/>
                      <a:pt x="417" y="330"/>
                      <a:pt x="385" y="320"/>
                    </a:cubicBezTo>
                    <a:cubicBezTo>
                      <a:pt x="385" y="320"/>
                      <a:pt x="374" y="334"/>
                      <a:pt x="363" y="341"/>
                    </a:cubicBezTo>
                    <a:cubicBezTo>
                      <a:pt x="363" y="341"/>
                      <a:pt x="339" y="310"/>
                      <a:pt x="321" y="296"/>
                    </a:cubicBezTo>
                    <a:cubicBezTo>
                      <a:pt x="321" y="296"/>
                      <a:pt x="297" y="292"/>
                      <a:pt x="302" y="281"/>
                    </a:cubicBezTo>
                    <a:cubicBezTo>
                      <a:pt x="302" y="281"/>
                      <a:pt x="331" y="229"/>
                      <a:pt x="373" y="229"/>
                    </a:cubicBezTo>
                    <a:cubicBezTo>
                      <a:pt x="373" y="229"/>
                      <a:pt x="385" y="226"/>
                      <a:pt x="382" y="266"/>
                    </a:cubicBezTo>
                    <a:cubicBezTo>
                      <a:pt x="379" y="306"/>
                      <a:pt x="399" y="280"/>
                      <a:pt x="409" y="306"/>
                    </a:cubicBezTo>
                    <a:close/>
                    <a:moveTo>
                      <a:pt x="513" y="430"/>
                    </a:moveTo>
                    <a:cubicBezTo>
                      <a:pt x="530" y="409"/>
                      <a:pt x="543" y="424"/>
                      <a:pt x="541" y="445"/>
                    </a:cubicBezTo>
                    <a:cubicBezTo>
                      <a:pt x="538" y="466"/>
                      <a:pt x="545" y="504"/>
                      <a:pt x="562" y="554"/>
                    </a:cubicBezTo>
                    <a:cubicBezTo>
                      <a:pt x="579" y="605"/>
                      <a:pt x="557" y="616"/>
                      <a:pt x="557" y="616"/>
                    </a:cubicBezTo>
                    <a:cubicBezTo>
                      <a:pt x="545" y="652"/>
                      <a:pt x="571" y="629"/>
                      <a:pt x="571" y="629"/>
                    </a:cubicBezTo>
                    <a:cubicBezTo>
                      <a:pt x="575" y="613"/>
                      <a:pt x="594" y="597"/>
                      <a:pt x="594" y="597"/>
                    </a:cubicBezTo>
                    <a:cubicBezTo>
                      <a:pt x="629" y="605"/>
                      <a:pt x="597" y="644"/>
                      <a:pt x="597" y="644"/>
                    </a:cubicBezTo>
                    <a:cubicBezTo>
                      <a:pt x="535" y="676"/>
                      <a:pt x="494" y="644"/>
                      <a:pt x="494" y="644"/>
                    </a:cubicBezTo>
                    <a:cubicBezTo>
                      <a:pt x="449" y="566"/>
                      <a:pt x="513" y="430"/>
                      <a:pt x="513" y="430"/>
                    </a:cubicBezTo>
                    <a:close/>
                    <a:moveTo>
                      <a:pt x="526" y="110"/>
                    </a:moveTo>
                    <a:cubicBezTo>
                      <a:pt x="547" y="113"/>
                      <a:pt x="566" y="98"/>
                      <a:pt x="566" y="98"/>
                    </a:cubicBezTo>
                    <a:cubicBezTo>
                      <a:pt x="590" y="73"/>
                      <a:pt x="646" y="65"/>
                      <a:pt x="675" y="78"/>
                    </a:cubicBezTo>
                    <a:cubicBezTo>
                      <a:pt x="705" y="92"/>
                      <a:pt x="686" y="113"/>
                      <a:pt x="686" y="113"/>
                    </a:cubicBezTo>
                    <a:cubicBezTo>
                      <a:pt x="622" y="90"/>
                      <a:pt x="595" y="117"/>
                      <a:pt x="582" y="130"/>
                    </a:cubicBezTo>
                    <a:cubicBezTo>
                      <a:pt x="569" y="144"/>
                      <a:pt x="578" y="178"/>
                      <a:pt x="526" y="196"/>
                    </a:cubicBezTo>
                    <a:cubicBezTo>
                      <a:pt x="474" y="213"/>
                      <a:pt x="479" y="249"/>
                      <a:pt x="485" y="273"/>
                    </a:cubicBezTo>
                    <a:cubicBezTo>
                      <a:pt x="490" y="297"/>
                      <a:pt x="469" y="368"/>
                      <a:pt x="437" y="310"/>
                    </a:cubicBezTo>
                    <a:cubicBezTo>
                      <a:pt x="405" y="253"/>
                      <a:pt x="403" y="284"/>
                      <a:pt x="405" y="240"/>
                    </a:cubicBezTo>
                    <a:cubicBezTo>
                      <a:pt x="406" y="196"/>
                      <a:pt x="459" y="209"/>
                      <a:pt x="459" y="209"/>
                    </a:cubicBezTo>
                    <a:cubicBezTo>
                      <a:pt x="502" y="206"/>
                      <a:pt x="502" y="176"/>
                      <a:pt x="503" y="150"/>
                    </a:cubicBezTo>
                    <a:cubicBezTo>
                      <a:pt x="505" y="125"/>
                      <a:pt x="526" y="110"/>
                      <a:pt x="526" y="110"/>
                    </a:cubicBezTo>
                    <a:close/>
                    <a:moveTo>
                      <a:pt x="241" y="261"/>
                    </a:moveTo>
                    <a:cubicBezTo>
                      <a:pt x="242" y="257"/>
                      <a:pt x="237" y="252"/>
                      <a:pt x="263" y="248"/>
                    </a:cubicBezTo>
                    <a:cubicBezTo>
                      <a:pt x="290" y="244"/>
                      <a:pt x="297" y="221"/>
                      <a:pt x="297" y="221"/>
                    </a:cubicBezTo>
                    <a:cubicBezTo>
                      <a:pt x="342" y="153"/>
                      <a:pt x="431" y="158"/>
                      <a:pt x="431" y="158"/>
                    </a:cubicBezTo>
                    <a:cubicBezTo>
                      <a:pt x="439" y="145"/>
                      <a:pt x="462" y="125"/>
                      <a:pt x="462" y="125"/>
                    </a:cubicBezTo>
                    <a:cubicBezTo>
                      <a:pt x="487" y="108"/>
                      <a:pt x="491" y="120"/>
                      <a:pt x="491" y="120"/>
                    </a:cubicBezTo>
                    <a:cubicBezTo>
                      <a:pt x="482" y="122"/>
                      <a:pt x="481" y="141"/>
                      <a:pt x="481" y="141"/>
                    </a:cubicBezTo>
                    <a:cubicBezTo>
                      <a:pt x="486" y="185"/>
                      <a:pt x="454" y="184"/>
                      <a:pt x="454" y="184"/>
                    </a:cubicBezTo>
                    <a:cubicBezTo>
                      <a:pt x="417" y="182"/>
                      <a:pt x="382" y="202"/>
                      <a:pt x="382" y="202"/>
                    </a:cubicBezTo>
                    <a:cubicBezTo>
                      <a:pt x="266" y="238"/>
                      <a:pt x="299" y="277"/>
                      <a:pt x="269" y="290"/>
                    </a:cubicBezTo>
                    <a:cubicBezTo>
                      <a:pt x="238" y="304"/>
                      <a:pt x="241" y="261"/>
                      <a:pt x="241" y="261"/>
                    </a:cubicBezTo>
                    <a:close/>
                    <a:moveTo>
                      <a:pt x="149" y="401"/>
                    </a:moveTo>
                    <a:cubicBezTo>
                      <a:pt x="149" y="401"/>
                      <a:pt x="175" y="381"/>
                      <a:pt x="175" y="337"/>
                    </a:cubicBezTo>
                    <a:cubicBezTo>
                      <a:pt x="175" y="337"/>
                      <a:pt x="194" y="296"/>
                      <a:pt x="215" y="285"/>
                    </a:cubicBezTo>
                    <a:cubicBezTo>
                      <a:pt x="215" y="285"/>
                      <a:pt x="215" y="318"/>
                      <a:pt x="246" y="312"/>
                    </a:cubicBezTo>
                    <a:cubicBezTo>
                      <a:pt x="246" y="312"/>
                      <a:pt x="249" y="326"/>
                      <a:pt x="225" y="341"/>
                    </a:cubicBezTo>
                    <a:cubicBezTo>
                      <a:pt x="201" y="356"/>
                      <a:pt x="177" y="377"/>
                      <a:pt x="170" y="401"/>
                    </a:cubicBezTo>
                    <a:cubicBezTo>
                      <a:pt x="170" y="401"/>
                      <a:pt x="153" y="416"/>
                      <a:pt x="145" y="452"/>
                    </a:cubicBezTo>
                    <a:cubicBezTo>
                      <a:pt x="145" y="452"/>
                      <a:pt x="129" y="476"/>
                      <a:pt x="86" y="488"/>
                    </a:cubicBezTo>
                    <a:cubicBezTo>
                      <a:pt x="86" y="488"/>
                      <a:pt x="102" y="433"/>
                      <a:pt x="149" y="401"/>
                    </a:cubicBezTo>
                    <a:close/>
                    <a:moveTo>
                      <a:pt x="131" y="493"/>
                    </a:moveTo>
                    <a:cubicBezTo>
                      <a:pt x="162" y="485"/>
                      <a:pt x="150" y="501"/>
                      <a:pt x="150" y="501"/>
                    </a:cubicBezTo>
                    <a:cubicBezTo>
                      <a:pt x="138" y="505"/>
                      <a:pt x="123" y="532"/>
                      <a:pt x="123" y="532"/>
                    </a:cubicBezTo>
                    <a:cubicBezTo>
                      <a:pt x="82" y="556"/>
                      <a:pt x="103" y="600"/>
                      <a:pt x="103" y="600"/>
                    </a:cubicBezTo>
                    <a:cubicBezTo>
                      <a:pt x="102" y="660"/>
                      <a:pt x="65" y="632"/>
                      <a:pt x="65" y="632"/>
                    </a:cubicBezTo>
                    <a:cubicBezTo>
                      <a:pt x="43" y="530"/>
                      <a:pt x="131" y="493"/>
                      <a:pt x="131" y="493"/>
                    </a:cubicBezTo>
                    <a:close/>
                    <a:moveTo>
                      <a:pt x="91" y="708"/>
                    </a:moveTo>
                    <a:cubicBezTo>
                      <a:pt x="91" y="708"/>
                      <a:pt x="89" y="686"/>
                      <a:pt x="75" y="677"/>
                    </a:cubicBezTo>
                    <a:cubicBezTo>
                      <a:pt x="75" y="677"/>
                      <a:pt x="65" y="656"/>
                      <a:pt x="99" y="656"/>
                    </a:cubicBezTo>
                    <a:cubicBezTo>
                      <a:pt x="99" y="656"/>
                      <a:pt x="138" y="644"/>
                      <a:pt x="137" y="618"/>
                    </a:cubicBezTo>
                    <a:cubicBezTo>
                      <a:pt x="137" y="618"/>
                      <a:pt x="123" y="597"/>
                      <a:pt x="126" y="580"/>
                    </a:cubicBezTo>
                    <a:cubicBezTo>
                      <a:pt x="126" y="580"/>
                      <a:pt x="123" y="546"/>
                      <a:pt x="151" y="542"/>
                    </a:cubicBezTo>
                    <a:cubicBezTo>
                      <a:pt x="179" y="538"/>
                      <a:pt x="190" y="569"/>
                      <a:pt x="189" y="593"/>
                    </a:cubicBezTo>
                    <a:cubicBezTo>
                      <a:pt x="187" y="617"/>
                      <a:pt x="223" y="638"/>
                      <a:pt x="246" y="638"/>
                    </a:cubicBezTo>
                    <a:cubicBezTo>
                      <a:pt x="269" y="638"/>
                      <a:pt x="241" y="662"/>
                      <a:pt x="213" y="676"/>
                    </a:cubicBezTo>
                    <a:cubicBezTo>
                      <a:pt x="185" y="689"/>
                      <a:pt x="178" y="709"/>
                      <a:pt x="111" y="692"/>
                    </a:cubicBezTo>
                    <a:cubicBezTo>
                      <a:pt x="111" y="692"/>
                      <a:pt x="103" y="737"/>
                      <a:pt x="210" y="705"/>
                    </a:cubicBezTo>
                    <a:cubicBezTo>
                      <a:pt x="210" y="705"/>
                      <a:pt x="237" y="696"/>
                      <a:pt x="247" y="681"/>
                    </a:cubicBezTo>
                    <a:cubicBezTo>
                      <a:pt x="247" y="681"/>
                      <a:pt x="243" y="728"/>
                      <a:pt x="259" y="750"/>
                    </a:cubicBezTo>
                    <a:cubicBezTo>
                      <a:pt x="275" y="773"/>
                      <a:pt x="230" y="837"/>
                      <a:pt x="123" y="784"/>
                    </a:cubicBezTo>
                    <a:cubicBezTo>
                      <a:pt x="123" y="784"/>
                      <a:pt x="83" y="762"/>
                      <a:pt x="91" y="708"/>
                    </a:cubicBezTo>
                    <a:close/>
                    <a:moveTo>
                      <a:pt x="293" y="842"/>
                    </a:moveTo>
                    <a:cubicBezTo>
                      <a:pt x="291" y="889"/>
                      <a:pt x="190" y="856"/>
                      <a:pt x="157" y="820"/>
                    </a:cubicBezTo>
                    <a:cubicBezTo>
                      <a:pt x="157" y="820"/>
                      <a:pt x="201" y="842"/>
                      <a:pt x="254" y="817"/>
                    </a:cubicBezTo>
                    <a:cubicBezTo>
                      <a:pt x="254" y="817"/>
                      <a:pt x="294" y="796"/>
                      <a:pt x="293" y="842"/>
                    </a:cubicBezTo>
                    <a:close/>
                    <a:moveTo>
                      <a:pt x="391" y="848"/>
                    </a:moveTo>
                    <a:cubicBezTo>
                      <a:pt x="386" y="868"/>
                      <a:pt x="377" y="874"/>
                      <a:pt x="349" y="874"/>
                    </a:cubicBezTo>
                    <a:cubicBezTo>
                      <a:pt x="321" y="874"/>
                      <a:pt x="303" y="872"/>
                      <a:pt x="315" y="834"/>
                    </a:cubicBezTo>
                    <a:cubicBezTo>
                      <a:pt x="315" y="834"/>
                      <a:pt x="342" y="841"/>
                      <a:pt x="366" y="832"/>
                    </a:cubicBezTo>
                    <a:cubicBezTo>
                      <a:pt x="366" y="832"/>
                      <a:pt x="397" y="828"/>
                      <a:pt x="391" y="848"/>
                    </a:cubicBezTo>
                    <a:close/>
                    <a:moveTo>
                      <a:pt x="290" y="801"/>
                    </a:moveTo>
                    <a:cubicBezTo>
                      <a:pt x="273" y="781"/>
                      <a:pt x="285" y="738"/>
                      <a:pt x="285" y="738"/>
                    </a:cubicBezTo>
                    <a:cubicBezTo>
                      <a:pt x="246" y="678"/>
                      <a:pt x="289" y="649"/>
                      <a:pt x="289" y="649"/>
                    </a:cubicBezTo>
                    <a:cubicBezTo>
                      <a:pt x="365" y="636"/>
                      <a:pt x="363" y="670"/>
                      <a:pt x="422" y="682"/>
                    </a:cubicBezTo>
                    <a:cubicBezTo>
                      <a:pt x="481" y="694"/>
                      <a:pt x="457" y="706"/>
                      <a:pt x="457" y="706"/>
                    </a:cubicBezTo>
                    <a:cubicBezTo>
                      <a:pt x="415" y="728"/>
                      <a:pt x="357" y="722"/>
                      <a:pt x="337" y="717"/>
                    </a:cubicBezTo>
                    <a:cubicBezTo>
                      <a:pt x="317" y="712"/>
                      <a:pt x="294" y="713"/>
                      <a:pt x="318" y="728"/>
                    </a:cubicBezTo>
                    <a:cubicBezTo>
                      <a:pt x="342" y="742"/>
                      <a:pt x="399" y="740"/>
                      <a:pt x="399" y="740"/>
                    </a:cubicBezTo>
                    <a:cubicBezTo>
                      <a:pt x="427" y="729"/>
                      <a:pt x="425" y="753"/>
                      <a:pt x="425" y="753"/>
                    </a:cubicBezTo>
                    <a:cubicBezTo>
                      <a:pt x="407" y="758"/>
                      <a:pt x="407" y="785"/>
                      <a:pt x="407" y="785"/>
                    </a:cubicBezTo>
                    <a:cubicBezTo>
                      <a:pt x="386" y="832"/>
                      <a:pt x="290" y="801"/>
                      <a:pt x="290" y="801"/>
                    </a:cubicBezTo>
                    <a:close/>
                    <a:moveTo>
                      <a:pt x="1182" y="831"/>
                    </a:moveTo>
                    <a:cubicBezTo>
                      <a:pt x="1160" y="869"/>
                      <a:pt x="1127" y="897"/>
                      <a:pt x="1096" y="898"/>
                    </a:cubicBezTo>
                    <a:cubicBezTo>
                      <a:pt x="1065" y="899"/>
                      <a:pt x="1107" y="879"/>
                      <a:pt x="1075" y="859"/>
                    </a:cubicBezTo>
                    <a:cubicBezTo>
                      <a:pt x="1075" y="859"/>
                      <a:pt x="1061" y="846"/>
                      <a:pt x="1061" y="864"/>
                    </a:cubicBezTo>
                    <a:cubicBezTo>
                      <a:pt x="1061" y="864"/>
                      <a:pt x="1078" y="882"/>
                      <a:pt x="1059" y="895"/>
                    </a:cubicBezTo>
                    <a:cubicBezTo>
                      <a:pt x="1040" y="908"/>
                      <a:pt x="1028" y="928"/>
                      <a:pt x="927" y="929"/>
                    </a:cubicBezTo>
                    <a:cubicBezTo>
                      <a:pt x="927" y="929"/>
                      <a:pt x="884" y="928"/>
                      <a:pt x="816" y="854"/>
                    </a:cubicBezTo>
                    <a:cubicBezTo>
                      <a:pt x="816" y="854"/>
                      <a:pt x="798" y="822"/>
                      <a:pt x="787" y="815"/>
                    </a:cubicBezTo>
                    <a:cubicBezTo>
                      <a:pt x="787" y="815"/>
                      <a:pt x="777" y="817"/>
                      <a:pt x="783" y="830"/>
                    </a:cubicBezTo>
                    <a:cubicBezTo>
                      <a:pt x="783" y="830"/>
                      <a:pt x="792" y="854"/>
                      <a:pt x="777" y="857"/>
                    </a:cubicBezTo>
                    <a:cubicBezTo>
                      <a:pt x="762" y="860"/>
                      <a:pt x="691" y="864"/>
                      <a:pt x="672" y="910"/>
                    </a:cubicBezTo>
                    <a:cubicBezTo>
                      <a:pt x="672" y="910"/>
                      <a:pt x="666" y="927"/>
                      <a:pt x="698" y="907"/>
                    </a:cubicBezTo>
                    <a:cubicBezTo>
                      <a:pt x="730" y="887"/>
                      <a:pt x="736" y="875"/>
                      <a:pt x="775" y="876"/>
                    </a:cubicBezTo>
                    <a:cubicBezTo>
                      <a:pt x="814" y="877"/>
                      <a:pt x="816" y="894"/>
                      <a:pt x="845" y="915"/>
                    </a:cubicBezTo>
                    <a:cubicBezTo>
                      <a:pt x="874" y="936"/>
                      <a:pt x="912" y="953"/>
                      <a:pt x="856" y="967"/>
                    </a:cubicBezTo>
                    <a:cubicBezTo>
                      <a:pt x="800" y="981"/>
                      <a:pt x="765" y="961"/>
                      <a:pt x="709" y="990"/>
                    </a:cubicBezTo>
                    <a:cubicBezTo>
                      <a:pt x="653" y="1019"/>
                      <a:pt x="635" y="1008"/>
                      <a:pt x="629" y="1000"/>
                    </a:cubicBezTo>
                    <a:cubicBezTo>
                      <a:pt x="623" y="992"/>
                      <a:pt x="627" y="976"/>
                      <a:pt x="654" y="974"/>
                    </a:cubicBezTo>
                    <a:cubicBezTo>
                      <a:pt x="681" y="972"/>
                      <a:pt x="732" y="964"/>
                      <a:pt x="733" y="946"/>
                    </a:cubicBezTo>
                    <a:cubicBezTo>
                      <a:pt x="734" y="928"/>
                      <a:pt x="728" y="914"/>
                      <a:pt x="722" y="920"/>
                    </a:cubicBezTo>
                    <a:cubicBezTo>
                      <a:pt x="716" y="926"/>
                      <a:pt x="722" y="950"/>
                      <a:pt x="701" y="949"/>
                    </a:cubicBezTo>
                    <a:cubicBezTo>
                      <a:pt x="680" y="948"/>
                      <a:pt x="630" y="946"/>
                      <a:pt x="606" y="961"/>
                    </a:cubicBezTo>
                    <a:cubicBezTo>
                      <a:pt x="582" y="976"/>
                      <a:pt x="549" y="982"/>
                      <a:pt x="510" y="956"/>
                    </a:cubicBezTo>
                    <a:cubicBezTo>
                      <a:pt x="471" y="930"/>
                      <a:pt x="441" y="999"/>
                      <a:pt x="411" y="872"/>
                    </a:cubicBezTo>
                    <a:cubicBezTo>
                      <a:pt x="411" y="872"/>
                      <a:pt x="411" y="826"/>
                      <a:pt x="435" y="808"/>
                    </a:cubicBezTo>
                    <a:cubicBezTo>
                      <a:pt x="435" y="808"/>
                      <a:pt x="439" y="787"/>
                      <a:pt x="433" y="777"/>
                    </a:cubicBezTo>
                    <a:cubicBezTo>
                      <a:pt x="433" y="777"/>
                      <a:pt x="442" y="732"/>
                      <a:pt x="489" y="714"/>
                    </a:cubicBezTo>
                    <a:cubicBezTo>
                      <a:pt x="489" y="714"/>
                      <a:pt x="506" y="666"/>
                      <a:pt x="585" y="686"/>
                    </a:cubicBezTo>
                    <a:cubicBezTo>
                      <a:pt x="585" y="686"/>
                      <a:pt x="621" y="688"/>
                      <a:pt x="627" y="645"/>
                    </a:cubicBezTo>
                    <a:cubicBezTo>
                      <a:pt x="627" y="645"/>
                      <a:pt x="642" y="618"/>
                      <a:pt x="694" y="617"/>
                    </a:cubicBezTo>
                    <a:cubicBezTo>
                      <a:pt x="694" y="617"/>
                      <a:pt x="713" y="614"/>
                      <a:pt x="729" y="597"/>
                    </a:cubicBezTo>
                    <a:cubicBezTo>
                      <a:pt x="729" y="597"/>
                      <a:pt x="755" y="594"/>
                      <a:pt x="771" y="604"/>
                    </a:cubicBezTo>
                    <a:cubicBezTo>
                      <a:pt x="787" y="613"/>
                      <a:pt x="791" y="585"/>
                      <a:pt x="799" y="577"/>
                    </a:cubicBezTo>
                    <a:cubicBezTo>
                      <a:pt x="799" y="577"/>
                      <a:pt x="813" y="545"/>
                      <a:pt x="850" y="571"/>
                    </a:cubicBezTo>
                    <a:cubicBezTo>
                      <a:pt x="887" y="597"/>
                      <a:pt x="890" y="645"/>
                      <a:pt x="911" y="661"/>
                    </a:cubicBezTo>
                    <a:cubicBezTo>
                      <a:pt x="932" y="677"/>
                      <a:pt x="926" y="654"/>
                      <a:pt x="918" y="642"/>
                    </a:cubicBezTo>
                    <a:cubicBezTo>
                      <a:pt x="910" y="630"/>
                      <a:pt x="889" y="581"/>
                      <a:pt x="885" y="571"/>
                    </a:cubicBezTo>
                    <a:cubicBezTo>
                      <a:pt x="881" y="561"/>
                      <a:pt x="881" y="519"/>
                      <a:pt x="919" y="519"/>
                    </a:cubicBezTo>
                    <a:cubicBezTo>
                      <a:pt x="919" y="519"/>
                      <a:pt x="939" y="506"/>
                      <a:pt x="978" y="532"/>
                    </a:cubicBezTo>
                    <a:cubicBezTo>
                      <a:pt x="1017" y="558"/>
                      <a:pt x="1057" y="569"/>
                      <a:pt x="1075" y="566"/>
                    </a:cubicBezTo>
                    <a:cubicBezTo>
                      <a:pt x="1075" y="566"/>
                      <a:pt x="1093" y="558"/>
                      <a:pt x="1065" y="554"/>
                    </a:cubicBezTo>
                    <a:cubicBezTo>
                      <a:pt x="1037" y="550"/>
                      <a:pt x="1001" y="519"/>
                      <a:pt x="992" y="513"/>
                    </a:cubicBezTo>
                    <a:cubicBezTo>
                      <a:pt x="983" y="507"/>
                      <a:pt x="989" y="483"/>
                      <a:pt x="1004" y="477"/>
                    </a:cubicBezTo>
                    <a:cubicBezTo>
                      <a:pt x="1019" y="471"/>
                      <a:pt x="1045" y="401"/>
                      <a:pt x="1079" y="396"/>
                    </a:cubicBezTo>
                    <a:cubicBezTo>
                      <a:pt x="1079" y="396"/>
                      <a:pt x="1095" y="394"/>
                      <a:pt x="1104" y="388"/>
                    </a:cubicBezTo>
                    <a:cubicBezTo>
                      <a:pt x="1104" y="388"/>
                      <a:pt x="1108" y="377"/>
                      <a:pt x="1094" y="379"/>
                    </a:cubicBezTo>
                    <a:cubicBezTo>
                      <a:pt x="1094" y="379"/>
                      <a:pt x="1084" y="352"/>
                      <a:pt x="1085" y="327"/>
                    </a:cubicBezTo>
                    <a:cubicBezTo>
                      <a:pt x="1086" y="302"/>
                      <a:pt x="1055" y="239"/>
                      <a:pt x="1031" y="239"/>
                    </a:cubicBezTo>
                    <a:cubicBezTo>
                      <a:pt x="1031" y="239"/>
                      <a:pt x="1023" y="244"/>
                      <a:pt x="1033" y="257"/>
                    </a:cubicBezTo>
                    <a:cubicBezTo>
                      <a:pt x="1043" y="270"/>
                      <a:pt x="1073" y="315"/>
                      <a:pt x="1061" y="372"/>
                    </a:cubicBezTo>
                    <a:cubicBezTo>
                      <a:pt x="1061" y="372"/>
                      <a:pt x="1059" y="385"/>
                      <a:pt x="1042" y="390"/>
                    </a:cubicBezTo>
                    <a:cubicBezTo>
                      <a:pt x="1042" y="390"/>
                      <a:pt x="1028" y="443"/>
                      <a:pt x="986" y="451"/>
                    </a:cubicBezTo>
                    <a:cubicBezTo>
                      <a:pt x="944" y="459"/>
                      <a:pt x="972" y="492"/>
                      <a:pt x="944" y="497"/>
                    </a:cubicBezTo>
                    <a:cubicBezTo>
                      <a:pt x="916" y="502"/>
                      <a:pt x="903" y="481"/>
                      <a:pt x="875" y="516"/>
                    </a:cubicBezTo>
                    <a:cubicBezTo>
                      <a:pt x="875" y="516"/>
                      <a:pt x="856" y="560"/>
                      <a:pt x="837" y="533"/>
                    </a:cubicBezTo>
                    <a:cubicBezTo>
                      <a:pt x="818" y="506"/>
                      <a:pt x="853" y="455"/>
                      <a:pt x="864" y="436"/>
                    </a:cubicBezTo>
                    <a:cubicBezTo>
                      <a:pt x="875" y="417"/>
                      <a:pt x="890" y="372"/>
                      <a:pt x="941" y="363"/>
                    </a:cubicBezTo>
                    <a:cubicBezTo>
                      <a:pt x="941" y="363"/>
                      <a:pt x="955" y="369"/>
                      <a:pt x="964" y="338"/>
                    </a:cubicBezTo>
                    <a:cubicBezTo>
                      <a:pt x="973" y="307"/>
                      <a:pt x="1016" y="317"/>
                      <a:pt x="1021" y="329"/>
                    </a:cubicBezTo>
                    <a:cubicBezTo>
                      <a:pt x="1026" y="341"/>
                      <a:pt x="1036" y="363"/>
                      <a:pt x="1039" y="338"/>
                    </a:cubicBezTo>
                    <a:cubicBezTo>
                      <a:pt x="1039" y="338"/>
                      <a:pt x="1037" y="304"/>
                      <a:pt x="1011" y="298"/>
                    </a:cubicBezTo>
                    <a:cubicBezTo>
                      <a:pt x="985" y="292"/>
                      <a:pt x="976" y="252"/>
                      <a:pt x="984" y="229"/>
                    </a:cubicBezTo>
                    <a:cubicBezTo>
                      <a:pt x="992" y="206"/>
                      <a:pt x="1017" y="203"/>
                      <a:pt x="1067" y="218"/>
                    </a:cubicBezTo>
                    <a:cubicBezTo>
                      <a:pt x="1067" y="218"/>
                      <a:pt x="1092" y="241"/>
                      <a:pt x="1110" y="241"/>
                    </a:cubicBezTo>
                    <a:cubicBezTo>
                      <a:pt x="1128" y="241"/>
                      <a:pt x="1114" y="227"/>
                      <a:pt x="1105" y="223"/>
                    </a:cubicBezTo>
                    <a:cubicBezTo>
                      <a:pt x="1096" y="219"/>
                      <a:pt x="1076" y="197"/>
                      <a:pt x="1033" y="184"/>
                    </a:cubicBezTo>
                    <a:cubicBezTo>
                      <a:pt x="1012" y="178"/>
                      <a:pt x="1042" y="138"/>
                      <a:pt x="1074" y="161"/>
                    </a:cubicBezTo>
                    <a:cubicBezTo>
                      <a:pt x="1074" y="161"/>
                      <a:pt x="1120" y="185"/>
                      <a:pt x="1160" y="174"/>
                    </a:cubicBezTo>
                    <a:cubicBezTo>
                      <a:pt x="1160" y="174"/>
                      <a:pt x="1207" y="166"/>
                      <a:pt x="1220" y="202"/>
                    </a:cubicBezTo>
                    <a:cubicBezTo>
                      <a:pt x="1220" y="202"/>
                      <a:pt x="1217" y="206"/>
                      <a:pt x="1199" y="206"/>
                    </a:cubicBezTo>
                    <a:cubicBezTo>
                      <a:pt x="1181" y="206"/>
                      <a:pt x="1178" y="217"/>
                      <a:pt x="1168" y="216"/>
                    </a:cubicBezTo>
                    <a:cubicBezTo>
                      <a:pt x="1158" y="215"/>
                      <a:pt x="1165" y="205"/>
                      <a:pt x="1128" y="190"/>
                    </a:cubicBezTo>
                    <a:cubicBezTo>
                      <a:pt x="1091" y="175"/>
                      <a:pt x="1112" y="198"/>
                      <a:pt x="1122" y="206"/>
                    </a:cubicBezTo>
                    <a:cubicBezTo>
                      <a:pt x="1132" y="214"/>
                      <a:pt x="1166" y="226"/>
                      <a:pt x="1163" y="259"/>
                    </a:cubicBezTo>
                    <a:cubicBezTo>
                      <a:pt x="1160" y="292"/>
                      <a:pt x="1122" y="318"/>
                      <a:pt x="1122" y="381"/>
                    </a:cubicBezTo>
                    <a:cubicBezTo>
                      <a:pt x="1122" y="444"/>
                      <a:pt x="1131" y="495"/>
                      <a:pt x="1144" y="495"/>
                    </a:cubicBezTo>
                    <a:cubicBezTo>
                      <a:pt x="1157" y="495"/>
                      <a:pt x="1146" y="485"/>
                      <a:pt x="1144" y="457"/>
                    </a:cubicBezTo>
                    <a:cubicBezTo>
                      <a:pt x="1142" y="429"/>
                      <a:pt x="1135" y="356"/>
                      <a:pt x="1158" y="348"/>
                    </a:cubicBezTo>
                    <a:cubicBezTo>
                      <a:pt x="1181" y="340"/>
                      <a:pt x="1204" y="339"/>
                      <a:pt x="1195" y="325"/>
                    </a:cubicBezTo>
                    <a:cubicBezTo>
                      <a:pt x="1195" y="325"/>
                      <a:pt x="1174" y="321"/>
                      <a:pt x="1163" y="325"/>
                    </a:cubicBezTo>
                    <a:cubicBezTo>
                      <a:pt x="1163" y="325"/>
                      <a:pt x="1154" y="322"/>
                      <a:pt x="1177" y="298"/>
                    </a:cubicBezTo>
                    <a:cubicBezTo>
                      <a:pt x="1200" y="274"/>
                      <a:pt x="1178" y="246"/>
                      <a:pt x="1205" y="232"/>
                    </a:cubicBezTo>
                    <a:cubicBezTo>
                      <a:pt x="1232" y="218"/>
                      <a:pt x="1261" y="235"/>
                      <a:pt x="1260" y="247"/>
                    </a:cubicBezTo>
                    <a:cubicBezTo>
                      <a:pt x="1259" y="259"/>
                      <a:pt x="1234" y="252"/>
                      <a:pt x="1228" y="279"/>
                    </a:cubicBezTo>
                    <a:cubicBezTo>
                      <a:pt x="1222" y="306"/>
                      <a:pt x="1202" y="348"/>
                      <a:pt x="1239" y="406"/>
                    </a:cubicBezTo>
                    <a:cubicBezTo>
                      <a:pt x="1239" y="406"/>
                      <a:pt x="1246" y="472"/>
                      <a:pt x="1241" y="484"/>
                    </a:cubicBezTo>
                    <a:cubicBezTo>
                      <a:pt x="1241" y="484"/>
                      <a:pt x="1252" y="498"/>
                      <a:pt x="1262" y="446"/>
                    </a:cubicBezTo>
                    <a:cubicBezTo>
                      <a:pt x="1272" y="394"/>
                      <a:pt x="1244" y="373"/>
                      <a:pt x="1238" y="347"/>
                    </a:cubicBezTo>
                    <a:cubicBezTo>
                      <a:pt x="1232" y="321"/>
                      <a:pt x="1244" y="277"/>
                      <a:pt x="1260" y="277"/>
                    </a:cubicBezTo>
                    <a:cubicBezTo>
                      <a:pt x="1276" y="277"/>
                      <a:pt x="1289" y="264"/>
                      <a:pt x="1324" y="324"/>
                    </a:cubicBezTo>
                    <a:cubicBezTo>
                      <a:pt x="1359" y="384"/>
                      <a:pt x="1365" y="387"/>
                      <a:pt x="1364" y="436"/>
                    </a:cubicBezTo>
                    <a:cubicBezTo>
                      <a:pt x="1363" y="485"/>
                      <a:pt x="1367" y="502"/>
                      <a:pt x="1381" y="514"/>
                    </a:cubicBezTo>
                    <a:cubicBezTo>
                      <a:pt x="1388" y="520"/>
                      <a:pt x="1374" y="551"/>
                      <a:pt x="1359" y="537"/>
                    </a:cubicBezTo>
                    <a:cubicBezTo>
                      <a:pt x="1359" y="537"/>
                      <a:pt x="1315" y="511"/>
                      <a:pt x="1294" y="528"/>
                    </a:cubicBezTo>
                    <a:cubicBezTo>
                      <a:pt x="1294" y="528"/>
                      <a:pt x="1283" y="520"/>
                      <a:pt x="1297" y="503"/>
                    </a:cubicBezTo>
                    <a:cubicBezTo>
                      <a:pt x="1297" y="503"/>
                      <a:pt x="1310" y="372"/>
                      <a:pt x="1279" y="375"/>
                    </a:cubicBezTo>
                    <a:cubicBezTo>
                      <a:pt x="1248" y="378"/>
                      <a:pt x="1296" y="379"/>
                      <a:pt x="1280" y="473"/>
                    </a:cubicBezTo>
                    <a:cubicBezTo>
                      <a:pt x="1264" y="567"/>
                      <a:pt x="1212" y="595"/>
                      <a:pt x="1190" y="594"/>
                    </a:cubicBezTo>
                    <a:cubicBezTo>
                      <a:pt x="1168" y="593"/>
                      <a:pt x="1164" y="598"/>
                      <a:pt x="1183" y="552"/>
                    </a:cubicBezTo>
                    <a:cubicBezTo>
                      <a:pt x="1202" y="506"/>
                      <a:pt x="1222" y="414"/>
                      <a:pt x="1198" y="417"/>
                    </a:cubicBezTo>
                    <a:cubicBezTo>
                      <a:pt x="1185" y="419"/>
                      <a:pt x="1188" y="426"/>
                      <a:pt x="1188" y="447"/>
                    </a:cubicBezTo>
                    <a:cubicBezTo>
                      <a:pt x="1188" y="468"/>
                      <a:pt x="1183" y="543"/>
                      <a:pt x="1148" y="572"/>
                    </a:cubicBezTo>
                    <a:cubicBezTo>
                      <a:pt x="1113" y="601"/>
                      <a:pt x="1124" y="560"/>
                      <a:pt x="1111" y="545"/>
                    </a:cubicBezTo>
                    <a:cubicBezTo>
                      <a:pt x="1098" y="530"/>
                      <a:pt x="1081" y="481"/>
                      <a:pt x="1021" y="486"/>
                    </a:cubicBezTo>
                    <a:cubicBezTo>
                      <a:pt x="1021" y="486"/>
                      <a:pt x="1015" y="502"/>
                      <a:pt x="1034" y="503"/>
                    </a:cubicBezTo>
                    <a:cubicBezTo>
                      <a:pt x="1053" y="504"/>
                      <a:pt x="1098" y="532"/>
                      <a:pt x="1097" y="565"/>
                    </a:cubicBezTo>
                    <a:cubicBezTo>
                      <a:pt x="1096" y="598"/>
                      <a:pt x="1094" y="596"/>
                      <a:pt x="1069" y="612"/>
                    </a:cubicBezTo>
                    <a:cubicBezTo>
                      <a:pt x="1044" y="628"/>
                      <a:pt x="1017" y="654"/>
                      <a:pt x="1007" y="691"/>
                    </a:cubicBezTo>
                    <a:cubicBezTo>
                      <a:pt x="997" y="728"/>
                      <a:pt x="933" y="749"/>
                      <a:pt x="874" y="742"/>
                    </a:cubicBezTo>
                    <a:cubicBezTo>
                      <a:pt x="815" y="735"/>
                      <a:pt x="843" y="700"/>
                      <a:pt x="841" y="676"/>
                    </a:cubicBezTo>
                    <a:cubicBezTo>
                      <a:pt x="839" y="652"/>
                      <a:pt x="836" y="621"/>
                      <a:pt x="818" y="636"/>
                    </a:cubicBezTo>
                    <a:cubicBezTo>
                      <a:pt x="818" y="636"/>
                      <a:pt x="819" y="642"/>
                      <a:pt x="823" y="662"/>
                    </a:cubicBezTo>
                    <a:cubicBezTo>
                      <a:pt x="827" y="682"/>
                      <a:pt x="809" y="672"/>
                      <a:pt x="808" y="694"/>
                    </a:cubicBezTo>
                    <a:cubicBezTo>
                      <a:pt x="807" y="716"/>
                      <a:pt x="800" y="741"/>
                      <a:pt x="764" y="717"/>
                    </a:cubicBezTo>
                    <a:cubicBezTo>
                      <a:pt x="728" y="693"/>
                      <a:pt x="752" y="699"/>
                      <a:pt x="755" y="656"/>
                    </a:cubicBezTo>
                    <a:cubicBezTo>
                      <a:pt x="758" y="613"/>
                      <a:pt x="719" y="599"/>
                      <a:pt x="727" y="619"/>
                    </a:cubicBezTo>
                    <a:cubicBezTo>
                      <a:pt x="735" y="639"/>
                      <a:pt x="741" y="641"/>
                      <a:pt x="731" y="672"/>
                    </a:cubicBezTo>
                    <a:cubicBezTo>
                      <a:pt x="721" y="703"/>
                      <a:pt x="741" y="713"/>
                      <a:pt x="720" y="735"/>
                    </a:cubicBezTo>
                    <a:cubicBezTo>
                      <a:pt x="699" y="757"/>
                      <a:pt x="657" y="779"/>
                      <a:pt x="624" y="789"/>
                    </a:cubicBezTo>
                    <a:cubicBezTo>
                      <a:pt x="591" y="799"/>
                      <a:pt x="596" y="830"/>
                      <a:pt x="564" y="833"/>
                    </a:cubicBezTo>
                    <a:cubicBezTo>
                      <a:pt x="532" y="836"/>
                      <a:pt x="548" y="796"/>
                      <a:pt x="520" y="794"/>
                    </a:cubicBezTo>
                    <a:cubicBezTo>
                      <a:pt x="520" y="794"/>
                      <a:pt x="503" y="792"/>
                      <a:pt x="513" y="809"/>
                    </a:cubicBezTo>
                    <a:cubicBezTo>
                      <a:pt x="523" y="826"/>
                      <a:pt x="551" y="837"/>
                      <a:pt x="534" y="857"/>
                    </a:cubicBezTo>
                    <a:cubicBezTo>
                      <a:pt x="534" y="857"/>
                      <a:pt x="513" y="878"/>
                      <a:pt x="471" y="874"/>
                    </a:cubicBezTo>
                    <a:cubicBezTo>
                      <a:pt x="471" y="874"/>
                      <a:pt x="458" y="892"/>
                      <a:pt x="499" y="886"/>
                    </a:cubicBezTo>
                    <a:cubicBezTo>
                      <a:pt x="540" y="880"/>
                      <a:pt x="562" y="864"/>
                      <a:pt x="598" y="826"/>
                    </a:cubicBezTo>
                    <a:cubicBezTo>
                      <a:pt x="598" y="826"/>
                      <a:pt x="630" y="806"/>
                      <a:pt x="675" y="794"/>
                    </a:cubicBezTo>
                    <a:cubicBezTo>
                      <a:pt x="720" y="782"/>
                      <a:pt x="727" y="758"/>
                      <a:pt x="762" y="754"/>
                    </a:cubicBezTo>
                    <a:cubicBezTo>
                      <a:pt x="797" y="750"/>
                      <a:pt x="820" y="746"/>
                      <a:pt x="861" y="764"/>
                    </a:cubicBezTo>
                    <a:cubicBezTo>
                      <a:pt x="861" y="764"/>
                      <a:pt x="893" y="770"/>
                      <a:pt x="926" y="768"/>
                    </a:cubicBezTo>
                    <a:cubicBezTo>
                      <a:pt x="926" y="768"/>
                      <a:pt x="938" y="773"/>
                      <a:pt x="938" y="797"/>
                    </a:cubicBezTo>
                    <a:cubicBezTo>
                      <a:pt x="938" y="821"/>
                      <a:pt x="981" y="836"/>
                      <a:pt x="993" y="845"/>
                    </a:cubicBezTo>
                    <a:cubicBezTo>
                      <a:pt x="1005" y="854"/>
                      <a:pt x="992" y="904"/>
                      <a:pt x="1001" y="908"/>
                    </a:cubicBezTo>
                    <a:cubicBezTo>
                      <a:pt x="1010" y="912"/>
                      <a:pt x="1018" y="913"/>
                      <a:pt x="1018" y="881"/>
                    </a:cubicBezTo>
                    <a:cubicBezTo>
                      <a:pt x="1018" y="849"/>
                      <a:pt x="1029" y="840"/>
                      <a:pt x="1059" y="835"/>
                    </a:cubicBezTo>
                    <a:cubicBezTo>
                      <a:pt x="1089" y="830"/>
                      <a:pt x="1141" y="813"/>
                      <a:pt x="1171" y="821"/>
                    </a:cubicBezTo>
                    <a:cubicBezTo>
                      <a:pt x="1171" y="821"/>
                      <a:pt x="1190" y="808"/>
                      <a:pt x="1156" y="801"/>
                    </a:cubicBezTo>
                    <a:cubicBezTo>
                      <a:pt x="1122" y="794"/>
                      <a:pt x="1088" y="816"/>
                      <a:pt x="1059" y="819"/>
                    </a:cubicBezTo>
                    <a:cubicBezTo>
                      <a:pt x="1030" y="822"/>
                      <a:pt x="974" y="845"/>
                      <a:pt x="965" y="780"/>
                    </a:cubicBezTo>
                    <a:cubicBezTo>
                      <a:pt x="956" y="715"/>
                      <a:pt x="1055" y="748"/>
                      <a:pt x="1087" y="727"/>
                    </a:cubicBezTo>
                    <a:cubicBezTo>
                      <a:pt x="1087" y="727"/>
                      <a:pt x="1100" y="715"/>
                      <a:pt x="1078" y="714"/>
                    </a:cubicBezTo>
                    <a:cubicBezTo>
                      <a:pt x="1056" y="713"/>
                      <a:pt x="1027" y="714"/>
                      <a:pt x="1020" y="722"/>
                    </a:cubicBezTo>
                    <a:cubicBezTo>
                      <a:pt x="1020" y="722"/>
                      <a:pt x="1020" y="717"/>
                      <a:pt x="1036" y="691"/>
                    </a:cubicBezTo>
                    <a:cubicBezTo>
                      <a:pt x="1052" y="665"/>
                      <a:pt x="1033" y="656"/>
                      <a:pt x="1062" y="640"/>
                    </a:cubicBezTo>
                    <a:cubicBezTo>
                      <a:pt x="1091" y="624"/>
                      <a:pt x="1119" y="607"/>
                      <a:pt x="1137" y="605"/>
                    </a:cubicBezTo>
                    <a:cubicBezTo>
                      <a:pt x="1155" y="603"/>
                      <a:pt x="1197" y="619"/>
                      <a:pt x="1198" y="652"/>
                    </a:cubicBezTo>
                    <a:cubicBezTo>
                      <a:pt x="1199" y="685"/>
                      <a:pt x="1204" y="793"/>
                      <a:pt x="1182" y="831"/>
                    </a:cubicBezTo>
                    <a:close/>
                    <a:moveTo>
                      <a:pt x="1294" y="780"/>
                    </a:moveTo>
                    <a:cubicBezTo>
                      <a:pt x="1270" y="766"/>
                      <a:pt x="1270" y="729"/>
                      <a:pt x="1270" y="698"/>
                    </a:cubicBezTo>
                    <a:cubicBezTo>
                      <a:pt x="1270" y="668"/>
                      <a:pt x="1251" y="681"/>
                      <a:pt x="1250" y="704"/>
                    </a:cubicBezTo>
                    <a:cubicBezTo>
                      <a:pt x="1249" y="726"/>
                      <a:pt x="1245" y="766"/>
                      <a:pt x="1255" y="774"/>
                    </a:cubicBezTo>
                    <a:cubicBezTo>
                      <a:pt x="1266" y="782"/>
                      <a:pt x="1263" y="785"/>
                      <a:pt x="1250" y="801"/>
                    </a:cubicBezTo>
                    <a:cubicBezTo>
                      <a:pt x="1237" y="817"/>
                      <a:pt x="1226" y="833"/>
                      <a:pt x="1209" y="828"/>
                    </a:cubicBezTo>
                    <a:cubicBezTo>
                      <a:pt x="1209" y="828"/>
                      <a:pt x="1226" y="816"/>
                      <a:pt x="1218" y="680"/>
                    </a:cubicBezTo>
                    <a:cubicBezTo>
                      <a:pt x="1218" y="680"/>
                      <a:pt x="1225" y="638"/>
                      <a:pt x="1261" y="638"/>
                    </a:cubicBezTo>
                    <a:cubicBezTo>
                      <a:pt x="1297" y="638"/>
                      <a:pt x="1306" y="644"/>
                      <a:pt x="1303" y="688"/>
                    </a:cubicBezTo>
                    <a:cubicBezTo>
                      <a:pt x="1301" y="732"/>
                      <a:pt x="1307" y="753"/>
                      <a:pt x="1315" y="766"/>
                    </a:cubicBezTo>
                    <a:cubicBezTo>
                      <a:pt x="1323" y="780"/>
                      <a:pt x="1318" y="793"/>
                      <a:pt x="1294" y="780"/>
                    </a:cubicBezTo>
                    <a:close/>
                    <a:moveTo>
                      <a:pt x="1351" y="773"/>
                    </a:moveTo>
                    <a:cubicBezTo>
                      <a:pt x="1351" y="773"/>
                      <a:pt x="1345" y="802"/>
                      <a:pt x="1329" y="746"/>
                    </a:cubicBezTo>
                    <a:cubicBezTo>
                      <a:pt x="1329" y="746"/>
                      <a:pt x="1313" y="638"/>
                      <a:pt x="1335" y="630"/>
                    </a:cubicBezTo>
                    <a:cubicBezTo>
                      <a:pt x="1335" y="630"/>
                      <a:pt x="1355" y="612"/>
                      <a:pt x="1359" y="600"/>
                    </a:cubicBezTo>
                    <a:cubicBezTo>
                      <a:pt x="1363" y="588"/>
                      <a:pt x="1357" y="589"/>
                      <a:pt x="1341" y="602"/>
                    </a:cubicBezTo>
                    <a:cubicBezTo>
                      <a:pt x="1325" y="616"/>
                      <a:pt x="1323" y="638"/>
                      <a:pt x="1291" y="612"/>
                    </a:cubicBezTo>
                    <a:cubicBezTo>
                      <a:pt x="1291" y="612"/>
                      <a:pt x="1261" y="600"/>
                      <a:pt x="1242" y="610"/>
                    </a:cubicBezTo>
                    <a:cubicBezTo>
                      <a:pt x="1242" y="610"/>
                      <a:pt x="1231" y="628"/>
                      <a:pt x="1219" y="628"/>
                    </a:cubicBezTo>
                    <a:cubicBezTo>
                      <a:pt x="1219" y="628"/>
                      <a:pt x="1203" y="609"/>
                      <a:pt x="1233" y="596"/>
                    </a:cubicBezTo>
                    <a:cubicBezTo>
                      <a:pt x="1262" y="582"/>
                      <a:pt x="1267" y="580"/>
                      <a:pt x="1277" y="557"/>
                    </a:cubicBezTo>
                    <a:cubicBezTo>
                      <a:pt x="1286" y="534"/>
                      <a:pt x="1362" y="554"/>
                      <a:pt x="1373" y="588"/>
                    </a:cubicBezTo>
                    <a:cubicBezTo>
                      <a:pt x="1383" y="621"/>
                      <a:pt x="1403" y="658"/>
                      <a:pt x="1386" y="696"/>
                    </a:cubicBezTo>
                    <a:cubicBezTo>
                      <a:pt x="1369" y="733"/>
                      <a:pt x="1350" y="728"/>
                      <a:pt x="1351" y="773"/>
                    </a:cubicBezTo>
                    <a:close/>
                    <a:moveTo>
                      <a:pt x="1403" y="790"/>
                    </a:moveTo>
                    <a:cubicBezTo>
                      <a:pt x="1403" y="790"/>
                      <a:pt x="1359" y="805"/>
                      <a:pt x="1386" y="749"/>
                    </a:cubicBezTo>
                    <a:cubicBezTo>
                      <a:pt x="1413" y="693"/>
                      <a:pt x="1419" y="740"/>
                      <a:pt x="1414" y="620"/>
                    </a:cubicBezTo>
                    <a:cubicBezTo>
                      <a:pt x="1414" y="620"/>
                      <a:pt x="1406" y="581"/>
                      <a:pt x="1397" y="573"/>
                    </a:cubicBezTo>
                    <a:cubicBezTo>
                      <a:pt x="1387" y="565"/>
                      <a:pt x="1395" y="544"/>
                      <a:pt x="1407" y="542"/>
                    </a:cubicBezTo>
                    <a:cubicBezTo>
                      <a:pt x="1419" y="541"/>
                      <a:pt x="1405" y="497"/>
                      <a:pt x="1386" y="485"/>
                    </a:cubicBezTo>
                    <a:cubicBezTo>
                      <a:pt x="1386" y="485"/>
                      <a:pt x="1375" y="401"/>
                      <a:pt x="1382" y="397"/>
                    </a:cubicBezTo>
                    <a:cubicBezTo>
                      <a:pt x="1382" y="397"/>
                      <a:pt x="1438" y="446"/>
                      <a:pt x="1454" y="642"/>
                    </a:cubicBezTo>
                    <a:cubicBezTo>
                      <a:pt x="1454" y="642"/>
                      <a:pt x="1461" y="774"/>
                      <a:pt x="1403" y="7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 name="Freeform 19"/>
              <p:cNvSpPr>
                <a:spLocks/>
              </p:cNvSpPr>
              <p:nvPr/>
            </p:nvSpPr>
            <p:spPr bwMode="auto">
              <a:xfrm>
                <a:off x="3023" y="887"/>
                <a:ext cx="265" cy="160"/>
              </a:xfrm>
              <a:custGeom>
                <a:avLst/>
                <a:gdLst>
                  <a:gd name="T0" fmla="*/ 98 w 112"/>
                  <a:gd name="T1" fmla="*/ 15 h 68"/>
                  <a:gd name="T2" fmla="*/ 27 w 112"/>
                  <a:gd name="T3" fmla="*/ 29 h 68"/>
                  <a:gd name="T4" fmla="*/ 14 w 112"/>
                  <a:gd name="T5" fmla="*/ 45 h 68"/>
                  <a:gd name="T6" fmla="*/ 35 w 112"/>
                  <a:gd name="T7" fmla="*/ 47 h 68"/>
                  <a:gd name="T8" fmla="*/ 58 w 112"/>
                  <a:gd name="T9" fmla="*/ 55 h 68"/>
                  <a:gd name="T10" fmla="*/ 90 w 112"/>
                  <a:gd name="T11" fmla="*/ 60 h 68"/>
                  <a:gd name="T12" fmla="*/ 111 w 112"/>
                  <a:gd name="T13" fmla="*/ 25 h 68"/>
                  <a:gd name="T14" fmla="*/ 98 w 112"/>
                  <a:gd name="T15" fmla="*/ 15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 h="68">
                    <a:moveTo>
                      <a:pt x="98" y="15"/>
                    </a:moveTo>
                    <a:cubicBezTo>
                      <a:pt x="74" y="65"/>
                      <a:pt x="54" y="29"/>
                      <a:pt x="27" y="29"/>
                    </a:cubicBezTo>
                    <a:cubicBezTo>
                      <a:pt x="0" y="29"/>
                      <a:pt x="7" y="47"/>
                      <a:pt x="14" y="45"/>
                    </a:cubicBezTo>
                    <a:cubicBezTo>
                      <a:pt x="20" y="44"/>
                      <a:pt x="35" y="47"/>
                      <a:pt x="35" y="47"/>
                    </a:cubicBezTo>
                    <a:cubicBezTo>
                      <a:pt x="41" y="45"/>
                      <a:pt x="58" y="55"/>
                      <a:pt x="58" y="55"/>
                    </a:cubicBezTo>
                    <a:cubicBezTo>
                      <a:pt x="74" y="57"/>
                      <a:pt x="79" y="68"/>
                      <a:pt x="90" y="60"/>
                    </a:cubicBezTo>
                    <a:cubicBezTo>
                      <a:pt x="100" y="52"/>
                      <a:pt x="112" y="51"/>
                      <a:pt x="111" y="25"/>
                    </a:cubicBezTo>
                    <a:cubicBezTo>
                      <a:pt x="110" y="0"/>
                      <a:pt x="98" y="15"/>
                      <a:pt x="9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3" name="Freeform 12"/>
            <p:cNvSpPr/>
            <p:nvPr/>
          </p:nvSpPr>
          <p:spPr>
            <a:xfrm>
              <a:off x="4031260" y="4102426"/>
              <a:ext cx="466907" cy="103905"/>
            </a:xfrm>
            <a:custGeom>
              <a:avLst/>
              <a:gdLst>
                <a:gd name="connsiteX0" fmla="*/ 421470 w 466907"/>
                <a:gd name="connsiteY0" fmla="*/ 103814 h 103905"/>
                <a:gd name="connsiteX1" fmla="*/ 294250 w 466907"/>
                <a:gd name="connsiteY1" fmla="*/ 40204 h 103905"/>
                <a:gd name="connsiteX2" fmla="*/ 51 w 466907"/>
                <a:gd name="connsiteY2" fmla="*/ 40204 h 103905"/>
                <a:gd name="connsiteX3" fmla="*/ 318103 w 466907"/>
                <a:gd name="connsiteY3" fmla="*/ 447 h 103905"/>
                <a:gd name="connsiteX4" fmla="*/ 461227 w 466907"/>
                <a:gd name="connsiteY4" fmla="*/ 24301 h 103905"/>
                <a:gd name="connsiteX5" fmla="*/ 421470 w 466907"/>
                <a:gd name="connsiteY5" fmla="*/ 103814 h 103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907" h="103905">
                  <a:moveTo>
                    <a:pt x="421470" y="103814"/>
                  </a:moveTo>
                  <a:cubicBezTo>
                    <a:pt x="393641" y="106464"/>
                    <a:pt x="364486" y="50806"/>
                    <a:pt x="294250" y="40204"/>
                  </a:cubicBezTo>
                  <a:cubicBezTo>
                    <a:pt x="224013" y="29602"/>
                    <a:pt x="-3924" y="46830"/>
                    <a:pt x="51" y="40204"/>
                  </a:cubicBezTo>
                  <a:cubicBezTo>
                    <a:pt x="4026" y="33578"/>
                    <a:pt x="241240" y="3097"/>
                    <a:pt x="318103" y="447"/>
                  </a:cubicBezTo>
                  <a:cubicBezTo>
                    <a:pt x="394966" y="-2204"/>
                    <a:pt x="442674" y="7073"/>
                    <a:pt x="461227" y="24301"/>
                  </a:cubicBezTo>
                  <a:cubicBezTo>
                    <a:pt x="479780" y="41529"/>
                    <a:pt x="449299" y="101164"/>
                    <a:pt x="421470" y="10381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8" name="Content Placeholder 2"/>
          <p:cNvSpPr txBox="1">
            <a:spLocks/>
          </p:cNvSpPr>
          <p:nvPr/>
        </p:nvSpPr>
        <p:spPr>
          <a:xfrm flipH="1">
            <a:off x="8539684" y="1846206"/>
            <a:ext cx="2699676" cy="90334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solidFill>
                  <a:schemeClr val="accent4"/>
                </a:solidFill>
              </a:rPr>
              <a:t>Development Code</a:t>
            </a:r>
            <a:r>
              <a:rPr lang="en-US" b="1" dirty="0" smtClean="0">
                <a:solidFill>
                  <a:schemeClr val="accent4"/>
                </a:solidFill>
              </a:rPr>
              <a:t/>
            </a:r>
            <a:br>
              <a:rPr lang="en-US" b="1" dirty="0" smtClean="0">
                <a:solidFill>
                  <a:schemeClr val="accent4"/>
                </a:solidFill>
              </a:rPr>
            </a:br>
            <a:r>
              <a:rPr lang="en-US" sz="1100" dirty="0" err="1" smtClean="0">
                <a:solidFill>
                  <a:schemeClr val="bg1">
                    <a:lumMod val="50000"/>
                  </a:schemeClr>
                </a:solidFill>
              </a:rPr>
              <a:t>Lorem</a:t>
            </a:r>
            <a:r>
              <a:rPr lang="en-US" sz="1100" dirty="0" smtClean="0">
                <a:solidFill>
                  <a:schemeClr val="bg1">
                    <a:lumMod val="50000"/>
                  </a:schemeClr>
                </a:solidFill>
              </a:rPr>
              <a:t> ipsum dolor sit amet, consectetur adipiscing elit. Curabitur elementum posuere pretium. </a:t>
            </a:r>
            <a:endParaRPr lang="en-US" sz="1100" dirty="0">
              <a:solidFill>
                <a:schemeClr val="bg1">
                  <a:lumMod val="50000"/>
                </a:schemeClr>
              </a:solidFill>
            </a:endParaRPr>
          </a:p>
        </p:txBody>
      </p:sp>
      <p:sp>
        <p:nvSpPr>
          <p:cNvPr id="39" name="Content Placeholder 2"/>
          <p:cNvSpPr txBox="1">
            <a:spLocks/>
          </p:cNvSpPr>
          <p:nvPr/>
        </p:nvSpPr>
        <p:spPr>
          <a:xfrm>
            <a:off x="8559647" y="4245147"/>
            <a:ext cx="2830012" cy="118036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solidFill>
                  <a:schemeClr val="accent2"/>
                </a:solidFill>
              </a:rPr>
              <a:t>Enviromental </a:t>
            </a:r>
            <a:r>
              <a:rPr lang="en-US" b="1" dirty="0" smtClean="0">
                <a:solidFill>
                  <a:srgbClr val="C00000"/>
                </a:solidFill>
              </a:rPr>
              <a:t/>
            </a:r>
            <a:br>
              <a:rPr lang="en-US" b="1" dirty="0" smtClean="0">
                <a:solidFill>
                  <a:srgbClr val="C00000"/>
                </a:solidFill>
              </a:rPr>
            </a:br>
            <a:r>
              <a:rPr lang="en-US" sz="1100" dirty="0" smtClean="0">
                <a:solidFill>
                  <a:schemeClr val="tx1">
                    <a:lumMod val="75000"/>
                    <a:lumOff val="25000"/>
                  </a:schemeClr>
                </a:solidFill>
              </a:rPr>
              <a:t>Lorem ipsum dolor sit amet, consectetur adipiscing elit. Curabitur elementum posuere pretium. Quisque nibh dolor, dignissim ac dignissim ut, luctus ac urna. Aliquam aliquet non massa quis tincidunt.</a:t>
            </a:r>
            <a:endParaRPr lang="en-US" sz="1100" dirty="0">
              <a:solidFill>
                <a:schemeClr val="tx1">
                  <a:lumMod val="75000"/>
                  <a:lumOff val="25000"/>
                </a:schemeClr>
              </a:solidFill>
            </a:endParaRPr>
          </a:p>
        </p:txBody>
      </p:sp>
      <p:sp>
        <p:nvSpPr>
          <p:cNvPr id="40" name="Content Placeholder 2"/>
          <p:cNvSpPr txBox="1">
            <a:spLocks/>
          </p:cNvSpPr>
          <p:nvPr/>
        </p:nvSpPr>
        <p:spPr>
          <a:xfrm>
            <a:off x="8539684" y="2905048"/>
            <a:ext cx="2830012" cy="118036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solidFill>
                  <a:schemeClr val="accent1"/>
                </a:solidFill>
              </a:rPr>
              <a:t>Green Design</a:t>
            </a:r>
            <a:r>
              <a:rPr lang="en-US" b="1" dirty="0" smtClean="0">
                <a:solidFill>
                  <a:srgbClr val="C00000"/>
                </a:solidFill>
              </a:rPr>
              <a:t/>
            </a:r>
            <a:br>
              <a:rPr lang="en-US" b="1" dirty="0" smtClean="0">
                <a:solidFill>
                  <a:srgbClr val="C00000"/>
                </a:solidFill>
              </a:rPr>
            </a:br>
            <a:r>
              <a:rPr lang="en-US" sz="1100" dirty="0" smtClean="0">
                <a:solidFill>
                  <a:schemeClr val="tx1">
                    <a:lumMod val="75000"/>
                    <a:lumOff val="25000"/>
                  </a:schemeClr>
                </a:solidFill>
              </a:rPr>
              <a:t>Lorem ipsum dolor sit amet, consectetur adipiscing elit. Curabitur elementum posuere pretium. Quisque nibh dolor, dignissim ac dignissim ut, luctus ac urna. Aliquam aliquet non massa quis tincidunt.</a:t>
            </a:r>
            <a:endParaRPr lang="en-US" sz="1100" dirty="0">
              <a:solidFill>
                <a:schemeClr val="tx1">
                  <a:lumMod val="75000"/>
                  <a:lumOff val="25000"/>
                </a:schemeClr>
              </a:solidFill>
            </a:endParaRPr>
          </a:p>
        </p:txBody>
      </p:sp>
      <p:sp>
        <p:nvSpPr>
          <p:cNvPr id="41" name="Content Placeholder 2"/>
          <p:cNvSpPr txBox="1">
            <a:spLocks/>
          </p:cNvSpPr>
          <p:nvPr/>
        </p:nvSpPr>
        <p:spPr>
          <a:xfrm flipH="1">
            <a:off x="720876" y="1846206"/>
            <a:ext cx="2699676" cy="90334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Font typeface="Arial" pitchFamily="34" charset="0"/>
              <a:buNone/>
            </a:pPr>
            <a:r>
              <a:rPr lang="id-ID" b="1" dirty="0" smtClean="0">
                <a:solidFill>
                  <a:schemeClr val="tx2"/>
                </a:solidFill>
              </a:rPr>
              <a:t>Development Code</a:t>
            </a:r>
            <a:r>
              <a:rPr lang="en-US" b="1" dirty="0" smtClean="0">
                <a:solidFill>
                  <a:schemeClr val="tx2"/>
                </a:solidFill>
              </a:rPr>
              <a:t/>
            </a:r>
            <a:br>
              <a:rPr lang="en-US" b="1" dirty="0" smtClean="0">
                <a:solidFill>
                  <a:schemeClr val="tx2"/>
                </a:solidFill>
              </a:rPr>
            </a:br>
            <a:r>
              <a:rPr lang="en-US" sz="1100" dirty="0" err="1" smtClean="0">
                <a:solidFill>
                  <a:schemeClr val="bg1">
                    <a:lumMod val="50000"/>
                  </a:schemeClr>
                </a:solidFill>
              </a:rPr>
              <a:t>Lorem</a:t>
            </a:r>
            <a:r>
              <a:rPr lang="en-US" sz="1100" dirty="0" smtClean="0">
                <a:solidFill>
                  <a:schemeClr val="bg1">
                    <a:lumMod val="50000"/>
                  </a:schemeClr>
                </a:solidFill>
              </a:rPr>
              <a:t> ipsum dolor sit amet, consectetur adipiscing elit. Curabitur elementum posuere pretium. </a:t>
            </a:r>
            <a:endParaRPr lang="en-US" sz="1100" dirty="0">
              <a:solidFill>
                <a:schemeClr val="bg1">
                  <a:lumMod val="50000"/>
                </a:schemeClr>
              </a:solidFill>
            </a:endParaRPr>
          </a:p>
        </p:txBody>
      </p:sp>
      <p:sp>
        <p:nvSpPr>
          <p:cNvPr id="42" name="Content Placeholder 2"/>
          <p:cNvSpPr txBox="1">
            <a:spLocks/>
          </p:cNvSpPr>
          <p:nvPr/>
        </p:nvSpPr>
        <p:spPr>
          <a:xfrm>
            <a:off x="619895" y="4245147"/>
            <a:ext cx="2830012" cy="118036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Font typeface="Arial" pitchFamily="34" charset="0"/>
              <a:buNone/>
            </a:pPr>
            <a:r>
              <a:rPr lang="id-ID" b="1" dirty="0" smtClean="0">
                <a:solidFill>
                  <a:srgbClr val="C00000"/>
                </a:solidFill>
              </a:rPr>
              <a:t>Enviromental </a:t>
            </a:r>
            <a:r>
              <a:rPr lang="en-US" b="1" dirty="0" smtClean="0">
                <a:solidFill>
                  <a:srgbClr val="C00000"/>
                </a:solidFill>
              </a:rPr>
              <a:t/>
            </a:r>
            <a:br>
              <a:rPr lang="en-US" b="1" dirty="0" smtClean="0">
                <a:solidFill>
                  <a:srgbClr val="C00000"/>
                </a:solidFill>
              </a:rPr>
            </a:br>
            <a:r>
              <a:rPr lang="en-US" sz="1100" dirty="0" smtClean="0">
                <a:solidFill>
                  <a:schemeClr val="tx1">
                    <a:lumMod val="75000"/>
                    <a:lumOff val="25000"/>
                  </a:schemeClr>
                </a:solidFill>
              </a:rPr>
              <a:t>Lorem ipsum dolor sit amet, consectetur adipiscing elit. Curabitur elementum posuere pretium. Quisque nibh dolor, dignissim ac dignissim ut, luctus ac urna. Aliquam aliquet non massa quis tincidunt.</a:t>
            </a:r>
            <a:endParaRPr lang="en-US" sz="1100" dirty="0">
              <a:solidFill>
                <a:schemeClr val="tx1">
                  <a:lumMod val="75000"/>
                  <a:lumOff val="25000"/>
                </a:schemeClr>
              </a:solidFill>
            </a:endParaRPr>
          </a:p>
        </p:txBody>
      </p:sp>
      <p:sp>
        <p:nvSpPr>
          <p:cNvPr id="43" name="Content Placeholder 2"/>
          <p:cNvSpPr txBox="1">
            <a:spLocks/>
          </p:cNvSpPr>
          <p:nvPr/>
        </p:nvSpPr>
        <p:spPr>
          <a:xfrm>
            <a:off x="590540" y="2905048"/>
            <a:ext cx="2830012" cy="118036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Font typeface="Arial" pitchFamily="34" charset="0"/>
              <a:buNone/>
            </a:pPr>
            <a:r>
              <a:rPr lang="id-ID" b="1" dirty="0" smtClean="0">
                <a:solidFill>
                  <a:schemeClr val="accent6"/>
                </a:solidFill>
              </a:rPr>
              <a:t>Green Design</a:t>
            </a:r>
            <a:r>
              <a:rPr lang="en-US" b="1" dirty="0" smtClean="0">
                <a:solidFill>
                  <a:schemeClr val="accent6"/>
                </a:solidFill>
              </a:rPr>
              <a:t/>
            </a:r>
            <a:br>
              <a:rPr lang="en-US" b="1" dirty="0" smtClean="0">
                <a:solidFill>
                  <a:schemeClr val="accent6"/>
                </a:solidFill>
              </a:rPr>
            </a:br>
            <a:r>
              <a:rPr lang="en-US" sz="1100" dirty="0" smtClean="0">
                <a:solidFill>
                  <a:schemeClr val="tx1">
                    <a:lumMod val="75000"/>
                    <a:lumOff val="25000"/>
                  </a:schemeClr>
                </a:solidFill>
              </a:rPr>
              <a:t>Lorem ipsum dolor sit amet, consectetur adipiscing elit. Curabitur elementum posuere pretium. Quisque nibh dolor, dignissim ac dignissim ut, luctus ac urna. Aliquam aliquet non massa quis tincidunt.</a:t>
            </a:r>
            <a:endParaRPr lang="en-US" sz="1100" dirty="0">
              <a:solidFill>
                <a:schemeClr val="tx1">
                  <a:lumMod val="75000"/>
                  <a:lumOff val="25000"/>
                </a:schemeClr>
              </a:solidFill>
            </a:endParaRPr>
          </a:p>
        </p:txBody>
      </p:sp>
    </p:spTree>
    <p:extLst>
      <p:ext uri="{BB962C8B-B14F-4D97-AF65-F5344CB8AC3E}">
        <p14:creationId xmlns:p14="http://schemas.microsoft.com/office/powerpoint/2010/main" val="3440783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200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0-#ppt_w/2"/>
                                          </p:val>
                                        </p:tav>
                                        <p:tav tm="100000">
                                          <p:val>
                                            <p:strVal val="#ppt_x"/>
                                          </p:val>
                                        </p:tav>
                                      </p:tavLst>
                                    </p:anim>
                                    <p:anim calcmode="lin" valueType="num">
                                      <p:cBhvr additive="base">
                                        <p:cTn id="18" dur="500" fill="hold"/>
                                        <p:tgtEl>
                                          <p:spTgt spid="8"/>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6" presetClass="entr" presetSubtype="32" fill="hold" nodeType="after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circle(out)">
                                      <p:cBhvr>
                                        <p:cTn id="22"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8"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 name="Group 28"/>
          <p:cNvGrpSpPr/>
          <p:nvPr/>
        </p:nvGrpSpPr>
        <p:grpSpPr>
          <a:xfrm flipH="1">
            <a:off x="7797800" y="1206505"/>
            <a:ext cx="4394200" cy="5143500"/>
            <a:chOff x="0" y="1206505"/>
            <a:chExt cx="4394200" cy="5143500"/>
          </a:xfrm>
        </p:grpSpPr>
        <p:sp>
          <p:nvSpPr>
            <p:cNvPr id="30" name="Rectangle 15"/>
            <p:cNvSpPr>
              <a:spLocks noChangeArrowheads="1"/>
            </p:cNvSpPr>
            <p:nvPr/>
          </p:nvSpPr>
          <p:spPr bwMode="auto">
            <a:xfrm>
              <a:off x="0" y="1206505"/>
              <a:ext cx="3014663" cy="1028700"/>
            </a:xfrm>
            <a:prstGeom prst="rect">
              <a:avLst/>
            </a:prstGeom>
            <a:solidFill>
              <a:srgbClr val="C00000"/>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1" name="Freeform 16"/>
            <p:cNvSpPr>
              <a:spLocks/>
            </p:cNvSpPr>
            <p:nvPr/>
          </p:nvSpPr>
          <p:spPr bwMode="auto">
            <a:xfrm>
              <a:off x="3014663" y="1206505"/>
              <a:ext cx="1004888" cy="1920875"/>
            </a:xfrm>
            <a:custGeom>
              <a:avLst/>
              <a:gdLst>
                <a:gd name="T0" fmla="*/ 0 w 633"/>
                <a:gd name="T1" fmla="*/ 0 h 1210"/>
                <a:gd name="T2" fmla="*/ 0 w 633"/>
                <a:gd name="T3" fmla="*/ 648 h 1210"/>
                <a:gd name="T4" fmla="*/ 628 w 633"/>
                <a:gd name="T5" fmla="*/ 1210 h 1210"/>
                <a:gd name="T6" fmla="*/ 633 w 633"/>
                <a:gd name="T7" fmla="*/ 1002 h 1210"/>
                <a:gd name="T8" fmla="*/ 0 w 633"/>
                <a:gd name="T9" fmla="*/ 0 h 1210"/>
              </a:gdLst>
              <a:ahLst/>
              <a:cxnLst>
                <a:cxn ang="0">
                  <a:pos x="T0" y="T1"/>
                </a:cxn>
                <a:cxn ang="0">
                  <a:pos x="T2" y="T3"/>
                </a:cxn>
                <a:cxn ang="0">
                  <a:pos x="T4" y="T5"/>
                </a:cxn>
                <a:cxn ang="0">
                  <a:pos x="T6" y="T7"/>
                </a:cxn>
                <a:cxn ang="0">
                  <a:pos x="T8" y="T9"/>
                </a:cxn>
              </a:cxnLst>
              <a:rect l="0" t="0" r="r" b="b"/>
              <a:pathLst>
                <a:path w="633" h="1210">
                  <a:moveTo>
                    <a:pt x="0" y="0"/>
                  </a:moveTo>
                  <a:lnTo>
                    <a:pt x="0" y="648"/>
                  </a:lnTo>
                  <a:lnTo>
                    <a:pt x="628" y="1210"/>
                  </a:lnTo>
                  <a:lnTo>
                    <a:pt x="633" y="1002"/>
                  </a:lnTo>
                  <a:lnTo>
                    <a:pt x="0" y="0"/>
                  </a:lnTo>
                  <a:close/>
                </a:path>
              </a:pathLst>
            </a:custGeom>
            <a:solidFill>
              <a:srgbClr val="9A0000"/>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2" name="Rectangle 17"/>
            <p:cNvSpPr>
              <a:spLocks noChangeArrowheads="1"/>
            </p:cNvSpPr>
            <p:nvPr/>
          </p:nvSpPr>
          <p:spPr bwMode="auto">
            <a:xfrm>
              <a:off x="4011613" y="2782893"/>
              <a:ext cx="358775" cy="344488"/>
            </a:xfrm>
            <a:prstGeom prst="rect">
              <a:avLst/>
            </a:prstGeom>
            <a:solidFill>
              <a:srgbClr val="C00000"/>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3" name="Rectangle 18"/>
            <p:cNvSpPr>
              <a:spLocks noChangeArrowheads="1"/>
            </p:cNvSpPr>
            <p:nvPr/>
          </p:nvSpPr>
          <p:spPr bwMode="auto">
            <a:xfrm>
              <a:off x="0" y="2566993"/>
              <a:ext cx="3014663" cy="1028700"/>
            </a:xfrm>
            <a:prstGeom prst="rect">
              <a:avLst/>
            </a:pr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4" name="Freeform 19"/>
            <p:cNvSpPr>
              <a:spLocks/>
            </p:cNvSpPr>
            <p:nvPr/>
          </p:nvSpPr>
          <p:spPr bwMode="auto">
            <a:xfrm>
              <a:off x="3014663" y="2566993"/>
              <a:ext cx="996950" cy="1120775"/>
            </a:xfrm>
            <a:custGeom>
              <a:avLst/>
              <a:gdLst>
                <a:gd name="T0" fmla="*/ 0 w 628"/>
                <a:gd name="T1" fmla="*/ 648 h 706"/>
                <a:gd name="T2" fmla="*/ 0 w 628"/>
                <a:gd name="T3" fmla="*/ 0 h 706"/>
                <a:gd name="T4" fmla="*/ 628 w 628"/>
                <a:gd name="T5" fmla="*/ 504 h 706"/>
                <a:gd name="T6" fmla="*/ 628 w 628"/>
                <a:gd name="T7" fmla="*/ 706 h 706"/>
                <a:gd name="T8" fmla="*/ 0 w 628"/>
                <a:gd name="T9" fmla="*/ 648 h 706"/>
              </a:gdLst>
              <a:ahLst/>
              <a:cxnLst>
                <a:cxn ang="0">
                  <a:pos x="T0" y="T1"/>
                </a:cxn>
                <a:cxn ang="0">
                  <a:pos x="T2" y="T3"/>
                </a:cxn>
                <a:cxn ang="0">
                  <a:pos x="T4" y="T5"/>
                </a:cxn>
                <a:cxn ang="0">
                  <a:pos x="T6" y="T7"/>
                </a:cxn>
                <a:cxn ang="0">
                  <a:pos x="T8" y="T9"/>
                </a:cxn>
              </a:cxnLst>
              <a:rect l="0" t="0" r="r" b="b"/>
              <a:pathLst>
                <a:path w="628" h="706">
                  <a:moveTo>
                    <a:pt x="0" y="648"/>
                  </a:moveTo>
                  <a:lnTo>
                    <a:pt x="0" y="0"/>
                  </a:lnTo>
                  <a:lnTo>
                    <a:pt x="628" y="504"/>
                  </a:lnTo>
                  <a:lnTo>
                    <a:pt x="628" y="706"/>
                  </a:lnTo>
                  <a:lnTo>
                    <a:pt x="0" y="648"/>
                  </a:lnTo>
                  <a:close/>
                </a:path>
              </a:pathLst>
            </a:custGeom>
            <a:solidFill>
              <a:srgbClr val="CE7718"/>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5" name="Rectangle 20"/>
            <p:cNvSpPr>
              <a:spLocks noChangeArrowheads="1"/>
            </p:cNvSpPr>
            <p:nvPr/>
          </p:nvSpPr>
          <p:spPr bwMode="auto">
            <a:xfrm>
              <a:off x="4003675" y="3367093"/>
              <a:ext cx="358775" cy="320675"/>
            </a:xfrm>
            <a:prstGeom prst="rect">
              <a:avLst/>
            </a:pr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6" name="Rectangle 21"/>
            <p:cNvSpPr>
              <a:spLocks noChangeArrowheads="1"/>
            </p:cNvSpPr>
            <p:nvPr/>
          </p:nvSpPr>
          <p:spPr bwMode="auto">
            <a:xfrm>
              <a:off x="0" y="3960818"/>
              <a:ext cx="3014663" cy="1028700"/>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22"/>
            <p:cNvSpPr>
              <a:spLocks/>
            </p:cNvSpPr>
            <p:nvPr/>
          </p:nvSpPr>
          <p:spPr bwMode="auto">
            <a:xfrm>
              <a:off x="3014663" y="3854455"/>
              <a:ext cx="1020763" cy="1135063"/>
            </a:xfrm>
            <a:custGeom>
              <a:avLst/>
              <a:gdLst>
                <a:gd name="T0" fmla="*/ 643 w 643"/>
                <a:gd name="T1" fmla="*/ 223 h 715"/>
                <a:gd name="T2" fmla="*/ 643 w 643"/>
                <a:gd name="T3" fmla="*/ 0 h 715"/>
                <a:gd name="T4" fmla="*/ 0 w 643"/>
                <a:gd name="T5" fmla="*/ 67 h 715"/>
                <a:gd name="T6" fmla="*/ 0 w 643"/>
                <a:gd name="T7" fmla="*/ 715 h 715"/>
                <a:gd name="T8" fmla="*/ 643 w 643"/>
                <a:gd name="T9" fmla="*/ 223 h 715"/>
              </a:gdLst>
              <a:ahLst/>
              <a:cxnLst>
                <a:cxn ang="0">
                  <a:pos x="T0" y="T1"/>
                </a:cxn>
                <a:cxn ang="0">
                  <a:pos x="T2" y="T3"/>
                </a:cxn>
                <a:cxn ang="0">
                  <a:pos x="T4" y="T5"/>
                </a:cxn>
                <a:cxn ang="0">
                  <a:pos x="T6" y="T7"/>
                </a:cxn>
                <a:cxn ang="0">
                  <a:pos x="T8" y="T9"/>
                </a:cxn>
              </a:cxnLst>
              <a:rect l="0" t="0" r="r" b="b"/>
              <a:pathLst>
                <a:path w="643" h="715">
                  <a:moveTo>
                    <a:pt x="643" y="223"/>
                  </a:moveTo>
                  <a:lnTo>
                    <a:pt x="643" y="0"/>
                  </a:lnTo>
                  <a:lnTo>
                    <a:pt x="0" y="67"/>
                  </a:lnTo>
                  <a:lnTo>
                    <a:pt x="0" y="715"/>
                  </a:lnTo>
                  <a:lnTo>
                    <a:pt x="643" y="223"/>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Rectangle 23"/>
            <p:cNvSpPr>
              <a:spLocks noChangeArrowheads="1"/>
            </p:cNvSpPr>
            <p:nvPr/>
          </p:nvSpPr>
          <p:spPr bwMode="auto">
            <a:xfrm>
              <a:off x="4035425" y="3852868"/>
              <a:ext cx="358775" cy="36353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Rectangle 24"/>
            <p:cNvSpPr>
              <a:spLocks noChangeArrowheads="1"/>
            </p:cNvSpPr>
            <p:nvPr/>
          </p:nvSpPr>
          <p:spPr bwMode="auto">
            <a:xfrm>
              <a:off x="0" y="5321305"/>
              <a:ext cx="3014663" cy="1028700"/>
            </a:xfrm>
            <a:prstGeom prst="rect">
              <a:avLst/>
            </a:pr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0" name="Freeform 25"/>
            <p:cNvSpPr>
              <a:spLocks/>
            </p:cNvSpPr>
            <p:nvPr/>
          </p:nvSpPr>
          <p:spPr bwMode="auto">
            <a:xfrm>
              <a:off x="3014663" y="4416430"/>
              <a:ext cx="1004888" cy="1933575"/>
            </a:xfrm>
            <a:custGeom>
              <a:avLst/>
              <a:gdLst>
                <a:gd name="T0" fmla="*/ 0 w 633"/>
                <a:gd name="T1" fmla="*/ 570 h 1218"/>
                <a:gd name="T2" fmla="*/ 0 w 633"/>
                <a:gd name="T3" fmla="*/ 1218 h 1218"/>
                <a:gd name="T4" fmla="*/ 633 w 633"/>
                <a:gd name="T5" fmla="*/ 233 h 1218"/>
                <a:gd name="T6" fmla="*/ 633 w 633"/>
                <a:gd name="T7" fmla="*/ 0 h 1218"/>
                <a:gd name="T8" fmla="*/ 0 w 633"/>
                <a:gd name="T9" fmla="*/ 570 h 1218"/>
              </a:gdLst>
              <a:ahLst/>
              <a:cxnLst>
                <a:cxn ang="0">
                  <a:pos x="T0" y="T1"/>
                </a:cxn>
                <a:cxn ang="0">
                  <a:pos x="T2" y="T3"/>
                </a:cxn>
                <a:cxn ang="0">
                  <a:pos x="T4" y="T5"/>
                </a:cxn>
                <a:cxn ang="0">
                  <a:pos x="T6" y="T7"/>
                </a:cxn>
                <a:cxn ang="0">
                  <a:pos x="T8" y="T9"/>
                </a:cxn>
              </a:cxnLst>
              <a:rect l="0" t="0" r="r" b="b"/>
              <a:pathLst>
                <a:path w="633" h="1218">
                  <a:moveTo>
                    <a:pt x="0" y="570"/>
                  </a:moveTo>
                  <a:lnTo>
                    <a:pt x="0" y="1218"/>
                  </a:lnTo>
                  <a:lnTo>
                    <a:pt x="633" y="233"/>
                  </a:lnTo>
                  <a:lnTo>
                    <a:pt x="633" y="0"/>
                  </a:lnTo>
                  <a:lnTo>
                    <a:pt x="0" y="570"/>
                  </a:lnTo>
                  <a:close/>
                </a:path>
              </a:pathLst>
            </a:custGeom>
            <a:solidFill>
              <a:schemeClr val="accent4">
                <a:lumMod val="7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1" name="Rectangle 26"/>
            <p:cNvSpPr>
              <a:spLocks noChangeArrowheads="1"/>
            </p:cNvSpPr>
            <p:nvPr/>
          </p:nvSpPr>
          <p:spPr bwMode="auto">
            <a:xfrm>
              <a:off x="4019550" y="4421193"/>
              <a:ext cx="358775" cy="373063"/>
            </a:xfrm>
            <a:prstGeom prst="rect">
              <a:avLst/>
            </a:pr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2" name="Content Placeholder 2"/>
            <p:cNvSpPr txBox="1">
              <a:spLocks/>
            </p:cNvSpPr>
            <p:nvPr/>
          </p:nvSpPr>
          <p:spPr>
            <a:xfrm>
              <a:off x="37566" y="1292883"/>
              <a:ext cx="2699676" cy="89003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solidFill>
                    <a:schemeClr val="bg1"/>
                  </a:solidFill>
                </a:rPr>
                <a:t>Sharing </a:t>
              </a:r>
              <a:r>
                <a:rPr lang="en-US" b="1" dirty="0" smtClean="0">
                  <a:solidFill>
                    <a:schemeClr val="bg1"/>
                  </a:solidFill>
                </a:rPr>
                <a:t>Media</a:t>
              </a:r>
              <a:br>
                <a:rPr lang="en-US" b="1" dirty="0" smtClean="0">
                  <a:solidFill>
                    <a:schemeClr val="bg1"/>
                  </a:solidFill>
                </a:rPr>
              </a:br>
              <a:r>
                <a:rPr lang="en-US" sz="1100" dirty="0" smtClean="0">
                  <a:solidFill>
                    <a:schemeClr val="bg1"/>
                  </a:solidFill>
                </a:rPr>
                <a:t>Lorem ipsum dolor sit amet, consectetur adipiscing elit. Curabitur elementum posuere pretium. </a:t>
              </a:r>
              <a:endParaRPr lang="en-US" sz="1100" dirty="0">
                <a:solidFill>
                  <a:schemeClr val="bg1"/>
                </a:solidFill>
              </a:endParaRPr>
            </a:p>
          </p:txBody>
        </p:sp>
        <p:sp>
          <p:nvSpPr>
            <p:cNvPr id="43" name="Content Placeholder 2"/>
            <p:cNvSpPr txBox="1">
              <a:spLocks/>
            </p:cNvSpPr>
            <p:nvPr/>
          </p:nvSpPr>
          <p:spPr>
            <a:xfrm>
              <a:off x="47224" y="2679650"/>
              <a:ext cx="2699676" cy="90334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solidFill>
                    <a:schemeClr val="bg1"/>
                  </a:solidFill>
                </a:rPr>
                <a:t>Development Code</a:t>
              </a:r>
              <a:r>
                <a:rPr lang="en-US" b="1" dirty="0" smtClean="0">
                  <a:solidFill>
                    <a:schemeClr val="bg1"/>
                  </a:solidFill>
                </a:rPr>
                <a:t/>
              </a:r>
              <a:br>
                <a:rPr lang="en-US" b="1" dirty="0" smtClean="0">
                  <a:solidFill>
                    <a:schemeClr val="bg1"/>
                  </a:solidFill>
                </a:rPr>
              </a:br>
              <a:r>
                <a:rPr lang="en-US" sz="1100" dirty="0" err="1" smtClean="0">
                  <a:solidFill>
                    <a:schemeClr val="bg1"/>
                  </a:solidFill>
                </a:rPr>
                <a:t>Lorem</a:t>
              </a:r>
              <a:r>
                <a:rPr lang="en-US" sz="1100" dirty="0" smtClean="0">
                  <a:solidFill>
                    <a:schemeClr val="bg1"/>
                  </a:solidFill>
                </a:rPr>
                <a:t> ipsum dolor sit amet, consectetur adipiscing elit. Curabitur elementum posuere pretium. </a:t>
              </a:r>
              <a:endParaRPr lang="en-US" sz="1100" dirty="0">
                <a:solidFill>
                  <a:schemeClr val="bg1"/>
                </a:solidFill>
              </a:endParaRPr>
            </a:p>
          </p:txBody>
        </p:sp>
        <p:sp>
          <p:nvSpPr>
            <p:cNvPr id="44" name="Content Placeholder 2"/>
            <p:cNvSpPr txBox="1">
              <a:spLocks/>
            </p:cNvSpPr>
            <p:nvPr/>
          </p:nvSpPr>
          <p:spPr>
            <a:xfrm>
              <a:off x="47224" y="4079735"/>
              <a:ext cx="2699676" cy="8567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solidFill>
                    <a:schemeClr val="bg1"/>
                  </a:solidFill>
                </a:rPr>
                <a:t>Graphic Design</a:t>
              </a:r>
              <a:r>
                <a:rPr lang="en-US" b="1" dirty="0" smtClean="0">
                  <a:solidFill>
                    <a:schemeClr val="bg1"/>
                  </a:solidFill>
                </a:rPr>
                <a:t/>
              </a:r>
              <a:br>
                <a:rPr lang="en-US" b="1" dirty="0" smtClean="0">
                  <a:solidFill>
                    <a:schemeClr val="bg1"/>
                  </a:solidFill>
                </a:rPr>
              </a:br>
              <a:r>
                <a:rPr lang="en-US" sz="1100" dirty="0" smtClean="0">
                  <a:solidFill>
                    <a:schemeClr val="bg1"/>
                  </a:solidFill>
                </a:rPr>
                <a:t>Lorem ipsum dolor sit amet, consectetur adipiscing elit. Curabitur elementum </a:t>
              </a:r>
              <a:r>
                <a:rPr lang="en-US" sz="1100" dirty="0" err="1" smtClean="0">
                  <a:solidFill>
                    <a:schemeClr val="bg1"/>
                  </a:solidFill>
                </a:rPr>
                <a:t>posuere</a:t>
              </a:r>
              <a:r>
                <a:rPr lang="en-US" sz="1100" dirty="0" smtClean="0">
                  <a:solidFill>
                    <a:schemeClr val="bg1"/>
                  </a:solidFill>
                </a:rPr>
                <a:t> </a:t>
              </a:r>
              <a:r>
                <a:rPr lang="en-US" sz="1100" dirty="0" err="1" smtClean="0">
                  <a:solidFill>
                    <a:schemeClr val="bg1"/>
                  </a:solidFill>
                </a:rPr>
                <a:t>pretium</a:t>
              </a:r>
              <a:endParaRPr lang="en-US" sz="1100" dirty="0">
                <a:solidFill>
                  <a:schemeClr val="bg1"/>
                </a:solidFill>
              </a:endParaRPr>
            </a:p>
          </p:txBody>
        </p:sp>
        <p:sp>
          <p:nvSpPr>
            <p:cNvPr id="45" name="Content Placeholder 2"/>
            <p:cNvSpPr txBox="1">
              <a:spLocks/>
            </p:cNvSpPr>
            <p:nvPr/>
          </p:nvSpPr>
          <p:spPr>
            <a:xfrm>
              <a:off x="47224" y="5392102"/>
              <a:ext cx="2699676" cy="90334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solidFill>
                    <a:schemeClr val="bg1"/>
                  </a:solidFill>
                </a:rPr>
                <a:t>Progressive Ways</a:t>
              </a:r>
              <a:r>
                <a:rPr lang="en-US" b="1" dirty="0" smtClean="0">
                  <a:solidFill>
                    <a:schemeClr val="bg1"/>
                  </a:solidFill>
                </a:rPr>
                <a:t/>
              </a:r>
              <a:br>
                <a:rPr lang="en-US" b="1" dirty="0" smtClean="0">
                  <a:solidFill>
                    <a:schemeClr val="bg1"/>
                  </a:solidFill>
                </a:rPr>
              </a:br>
              <a:r>
                <a:rPr lang="en-US" sz="1100" dirty="0" err="1" smtClean="0">
                  <a:solidFill>
                    <a:schemeClr val="bg1"/>
                  </a:solidFill>
                </a:rPr>
                <a:t>Lorem</a:t>
              </a:r>
              <a:r>
                <a:rPr lang="en-US" sz="1100" dirty="0" smtClean="0">
                  <a:solidFill>
                    <a:schemeClr val="bg1"/>
                  </a:solidFill>
                </a:rPr>
                <a:t> ipsum dolor sit amet, consectetur adipiscing elit. Curabitur elementum posuere pretium. </a:t>
              </a:r>
              <a:endParaRPr lang="en-US" sz="1100" dirty="0">
                <a:solidFill>
                  <a:schemeClr val="bg1"/>
                </a:solidFill>
              </a:endParaRPr>
            </a:p>
          </p:txBody>
        </p:sp>
      </p:gr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sp>
        <p:nvSpPr>
          <p:cNvPr id="7" name="Rectangle 6"/>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85</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Brain Storming</a:t>
            </a:r>
            <a:endParaRPr lang="en-US" sz="3600" dirty="0">
              <a:solidFill>
                <a:schemeClr val="bg1">
                  <a:lumMod val="50000"/>
                </a:schemeClr>
              </a:solidFill>
              <a:latin typeface="GeosansLight" panose="02000603020000020003"/>
              <a:ea typeface="+mj-ea"/>
              <a:cs typeface="+mj-cs"/>
            </a:endParaRPr>
          </a:p>
        </p:txBody>
      </p:sp>
      <p:sp>
        <p:nvSpPr>
          <p:cNvPr id="8" name="TextBox 7"/>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grpSp>
        <p:nvGrpSpPr>
          <p:cNvPr id="12" name="Group 11"/>
          <p:cNvGrpSpPr/>
          <p:nvPr/>
        </p:nvGrpSpPr>
        <p:grpSpPr>
          <a:xfrm>
            <a:off x="0" y="1206505"/>
            <a:ext cx="4394200" cy="5143500"/>
            <a:chOff x="0" y="1206505"/>
            <a:chExt cx="4394200" cy="5143500"/>
          </a:xfrm>
        </p:grpSpPr>
        <p:sp>
          <p:nvSpPr>
            <p:cNvPr id="13" name="Rectangle 15"/>
            <p:cNvSpPr>
              <a:spLocks noChangeArrowheads="1"/>
            </p:cNvSpPr>
            <p:nvPr/>
          </p:nvSpPr>
          <p:spPr bwMode="auto">
            <a:xfrm>
              <a:off x="0" y="1206505"/>
              <a:ext cx="3014663" cy="1028700"/>
            </a:xfrm>
            <a:prstGeom prst="rect">
              <a:avLst/>
            </a:prstGeom>
            <a:solidFill>
              <a:srgbClr val="C00000"/>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4" name="Freeform 16"/>
            <p:cNvSpPr>
              <a:spLocks/>
            </p:cNvSpPr>
            <p:nvPr/>
          </p:nvSpPr>
          <p:spPr bwMode="auto">
            <a:xfrm>
              <a:off x="3014663" y="1206505"/>
              <a:ext cx="1004888" cy="1920875"/>
            </a:xfrm>
            <a:custGeom>
              <a:avLst/>
              <a:gdLst>
                <a:gd name="T0" fmla="*/ 0 w 633"/>
                <a:gd name="T1" fmla="*/ 0 h 1210"/>
                <a:gd name="T2" fmla="*/ 0 w 633"/>
                <a:gd name="T3" fmla="*/ 648 h 1210"/>
                <a:gd name="T4" fmla="*/ 628 w 633"/>
                <a:gd name="T5" fmla="*/ 1210 h 1210"/>
                <a:gd name="T6" fmla="*/ 633 w 633"/>
                <a:gd name="T7" fmla="*/ 1002 h 1210"/>
                <a:gd name="T8" fmla="*/ 0 w 633"/>
                <a:gd name="T9" fmla="*/ 0 h 1210"/>
              </a:gdLst>
              <a:ahLst/>
              <a:cxnLst>
                <a:cxn ang="0">
                  <a:pos x="T0" y="T1"/>
                </a:cxn>
                <a:cxn ang="0">
                  <a:pos x="T2" y="T3"/>
                </a:cxn>
                <a:cxn ang="0">
                  <a:pos x="T4" y="T5"/>
                </a:cxn>
                <a:cxn ang="0">
                  <a:pos x="T6" y="T7"/>
                </a:cxn>
                <a:cxn ang="0">
                  <a:pos x="T8" y="T9"/>
                </a:cxn>
              </a:cxnLst>
              <a:rect l="0" t="0" r="r" b="b"/>
              <a:pathLst>
                <a:path w="633" h="1210">
                  <a:moveTo>
                    <a:pt x="0" y="0"/>
                  </a:moveTo>
                  <a:lnTo>
                    <a:pt x="0" y="648"/>
                  </a:lnTo>
                  <a:lnTo>
                    <a:pt x="628" y="1210"/>
                  </a:lnTo>
                  <a:lnTo>
                    <a:pt x="633" y="1002"/>
                  </a:lnTo>
                  <a:lnTo>
                    <a:pt x="0" y="0"/>
                  </a:lnTo>
                  <a:close/>
                </a:path>
              </a:pathLst>
            </a:custGeom>
            <a:solidFill>
              <a:srgbClr val="9A0000"/>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5" name="Rectangle 17"/>
            <p:cNvSpPr>
              <a:spLocks noChangeArrowheads="1"/>
            </p:cNvSpPr>
            <p:nvPr/>
          </p:nvSpPr>
          <p:spPr bwMode="auto">
            <a:xfrm>
              <a:off x="4011613" y="2782893"/>
              <a:ext cx="358775" cy="344488"/>
            </a:xfrm>
            <a:prstGeom prst="rect">
              <a:avLst/>
            </a:prstGeom>
            <a:solidFill>
              <a:srgbClr val="C00000"/>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6" name="Rectangle 18"/>
            <p:cNvSpPr>
              <a:spLocks noChangeArrowheads="1"/>
            </p:cNvSpPr>
            <p:nvPr/>
          </p:nvSpPr>
          <p:spPr bwMode="auto">
            <a:xfrm>
              <a:off x="0" y="2566993"/>
              <a:ext cx="3014663" cy="1028700"/>
            </a:xfrm>
            <a:prstGeom prst="rect">
              <a:avLst/>
            </a:pr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7" name="Freeform 19"/>
            <p:cNvSpPr>
              <a:spLocks/>
            </p:cNvSpPr>
            <p:nvPr/>
          </p:nvSpPr>
          <p:spPr bwMode="auto">
            <a:xfrm>
              <a:off x="3014663" y="2566993"/>
              <a:ext cx="996950" cy="1120775"/>
            </a:xfrm>
            <a:custGeom>
              <a:avLst/>
              <a:gdLst>
                <a:gd name="T0" fmla="*/ 0 w 628"/>
                <a:gd name="T1" fmla="*/ 648 h 706"/>
                <a:gd name="T2" fmla="*/ 0 w 628"/>
                <a:gd name="T3" fmla="*/ 0 h 706"/>
                <a:gd name="T4" fmla="*/ 628 w 628"/>
                <a:gd name="T5" fmla="*/ 504 h 706"/>
                <a:gd name="T6" fmla="*/ 628 w 628"/>
                <a:gd name="T7" fmla="*/ 706 h 706"/>
                <a:gd name="T8" fmla="*/ 0 w 628"/>
                <a:gd name="T9" fmla="*/ 648 h 706"/>
              </a:gdLst>
              <a:ahLst/>
              <a:cxnLst>
                <a:cxn ang="0">
                  <a:pos x="T0" y="T1"/>
                </a:cxn>
                <a:cxn ang="0">
                  <a:pos x="T2" y="T3"/>
                </a:cxn>
                <a:cxn ang="0">
                  <a:pos x="T4" y="T5"/>
                </a:cxn>
                <a:cxn ang="0">
                  <a:pos x="T6" y="T7"/>
                </a:cxn>
                <a:cxn ang="0">
                  <a:pos x="T8" y="T9"/>
                </a:cxn>
              </a:cxnLst>
              <a:rect l="0" t="0" r="r" b="b"/>
              <a:pathLst>
                <a:path w="628" h="706">
                  <a:moveTo>
                    <a:pt x="0" y="648"/>
                  </a:moveTo>
                  <a:lnTo>
                    <a:pt x="0" y="0"/>
                  </a:lnTo>
                  <a:lnTo>
                    <a:pt x="628" y="504"/>
                  </a:lnTo>
                  <a:lnTo>
                    <a:pt x="628" y="706"/>
                  </a:lnTo>
                  <a:lnTo>
                    <a:pt x="0" y="648"/>
                  </a:lnTo>
                  <a:close/>
                </a:path>
              </a:pathLst>
            </a:custGeom>
            <a:solidFill>
              <a:srgbClr val="CE7718"/>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8" name="Rectangle 20"/>
            <p:cNvSpPr>
              <a:spLocks noChangeArrowheads="1"/>
            </p:cNvSpPr>
            <p:nvPr/>
          </p:nvSpPr>
          <p:spPr bwMode="auto">
            <a:xfrm>
              <a:off x="4003675" y="3367093"/>
              <a:ext cx="358775" cy="320675"/>
            </a:xfrm>
            <a:prstGeom prst="rect">
              <a:avLst/>
            </a:pr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9" name="Rectangle 21"/>
            <p:cNvSpPr>
              <a:spLocks noChangeArrowheads="1"/>
            </p:cNvSpPr>
            <p:nvPr/>
          </p:nvSpPr>
          <p:spPr bwMode="auto">
            <a:xfrm>
              <a:off x="0" y="3960818"/>
              <a:ext cx="3014663" cy="1028700"/>
            </a:xfrm>
            <a:prstGeom prst="rect">
              <a:avLst/>
            </a:prstGeom>
            <a:solidFill>
              <a:srgbClr val="0E97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2"/>
            <p:cNvSpPr>
              <a:spLocks/>
            </p:cNvSpPr>
            <p:nvPr/>
          </p:nvSpPr>
          <p:spPr bwMode="auto">
            <a:xfrm>
              <a:off x="3014663" y="3854455"/>
              <a:ext cx="1020763" cy="1135063"/>
            </a:xfrm>
            <a:custGeom>
              <a:avLst/>
              <a:gdLst>
                <a:gd name="T0" fmla="*/ 643 w 643"/>
                <a:gd name="T1" fmla="*/ 223 h 715"/>
                <a:gd name="T2" fmla="*/ 643 w 643"/>
                <a:gd name="T3" fmla="*/ 0 h 715"/>
                <a:gd name="T4" fmla="*/ 0 w 643"/>
                <a:gd name="T5" fmla="*/ 67 h 715"/>
                <a:gd name="T6" fmla="*/ 0 w 643"/>
                <a:gd name="T7" fmla="*/ 715 h 715"/>
                <a:gd name="T8" fmla="*/ 643 w 643"/>
                <a:gd name="T9" fmla="*/ 223 h 715"/>
              </a:gdLst>
              <a:ahLst/>
              <a:cxnLst>
                <a:cxn ang="0">
                  <a:pos x="T0" y="T1"/>
                </a:cxn>
                <a:cxn ang="0">
                  <a:pos x="T2" y="T3"/>
                </a:cxn>
                <a:cxn ang="0">
                  <a:pos x="T4" y="T5"/>
                </a:cxn>
                <a:cxn ang="0">
                  <a:pos x="T6" y="T7"/>
                </a:cxn>
                <a:cxn ang="0">
                  <a:pos x="T8" y="T9"/>
                </a:cxn>
              </a:cxnLst>
              <a:rect l="0" t="0" r="r" b="b"/>
              <a:pathLst>
                <a:path w="643" h="715">
                  <a:moveTo>
                    <a:pt x="643" y="223"/>
                  </a:moveTo>
                  <a:lnTo>
                    <a:pt x="643" y="0"/>
                  </a:lnTo>
                  <a:lnTo>
                    <a:pt x="0" y="67"/>
                  </a:lnTo>
                  <a:lnTo>
                    <a:pt x="0" y="715"/>
                  </a:lnTo>
                  <a:lnTo>
                    <a:pt x="643" y="223"/>
                  </a:lnTo>
                  <a:close/>
                </a:path>
              </a:pathLst>
            </a:custGeom>
            <a:solidFill>
              <a:srgbClr val="107C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Rectangle 23"/>
            <p:cNvSpPr>
              <a:spLocks noChangeArrowheads="1"/>
            </p:cNvSpPr>
            <p:nvPr/>
          </p:nvSpPr>
          <p:spPr bwMode="auto">
            <a:xfrm>
              <a:off x="4035425" y="3852868"/>
              <a:ext cx="358775" cy="363538"/>
            </a:xfrm>
            <a:prstGeom prst="rect">
              <a:avLst/>
            </a:prstGeom>
            <a:solidFill>
              <a:srgbClr val="0E97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Rectangle 24"/>
            <p:cNvSpPr>
              <a:spLocks noChangeArrowheads="1"/>
            </p:cNvSpPr>
            <p:nvPr/>
          </p:nvSpPr>
          <p:spPr bwMode="auto">
            <a:xfrm>
              <a:off x="0" y="5321305"/>
              <a:ext cx="3014663" cy="1028700"/>
            </a:xfrm>
            <a:prstGeom prst="rect">
              <a:avLst/>
            </a:pr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3" name="Freeform 25"/>
            <p:cNvSpPr>
              <a:spLocks/>
            </p:cNvSpPr>
            <p:nvPr/>
          </p:nvSpPr>
          <p:spPr bwMode="auto">
            <a:xfrm>
              <a:off x="3014663" y="4416430"/>
              <a:ext cx="1004888" cy="1933575"/>
            </a:xfrm>
            <a:custGeom>
              <a:avLst/>
              <a:gdLst>
                <a:gd name="T0" fmla="*/ 0 w 633"/>
                <a:gd name="T1" fmla="*/ 570 h 1218"/>
                <a:gd name="T2" fmla="*/ 0 w 633"/>
                <a:gd name="T3" fmla="*/ 1218 h 1218"/>
                <a:gd name="T4" fmla="*/ 633 w 633"/>
                <a:gd name="T5" fmla="*/ 233 h 1218"/>
                <a:gd name="T6" fmla="*/ 633 w 633"/>
                <a:gd name="T7" fmla="*/ 0 h 1218"/>
                <a:gd name="T8" fmla="*/ 0 w 633"/>
                <a:gd name="T9" fmla="*/ 570 h 1218"/>
              </a:gdLst>
              <a:ahLst/>
              <a:cxnLst>
                <a:cxn ang="0">
                  <a:pos x="T0" y="T1"/>
                </a:cxn>
                <a:cxn ang="0">
                  <a:pos x="T2" y="T3"/>
                </a:cxn>
                <a:cxn ang="0">
                  <a:pos x="T4" y="T5"/>
                </a:cxn>
                <a:cxn ang="0">
                  <a:pos x="T6" y="T7"/>
                </a:cxn>
                <a:cxn ang="0">
                  <a:pos x="T8" y="T9"/>
                </a:cxn>
              </a:cxnLst>
              <a:rect l="0" t="0" r="r" b="b"/>
              <a:pathLst>
                <a:path w="633" h="1218">
                  <a:moveTo>
                    <a:pt x="0" y="570"/>
                  </a:moveTo>
                  <a:lnTo>
                    <a:pt x="0" y="1218"/>
                  </a:lnTo>
                  <a:lnTo>
                    <a:pt x="633" y="233"/>
                  </a:lnTo>
                  <a:lnTo>
                    <a:pt x="633" y="0"/>
                  </a:lnTo>
                  <a:lnTo>
                    <a:pt x="0" y="570"/>
                  </a:lnTo>
                  <a:close/>
                </a:path>
              </a:pathLst>
            </a:custGeom>
            <a:solidFill>
              <a:schemeClr val="accent4">
                <a:lumMod val="7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4" name="Rectangle 26"/>
            <p:cNvSpPr>
              <a:spLocks noChangeArrowheads="1"/>
            </p:cNvSpPr>
            <p:nvPr/>
          </p:nvSpPr>
          <p:spPr bwMode="auto">
            <a:xfrm>
              <a:off x="4019550" y="4421193"/>
              <a:ext cx="358775" cy="373063"/>
            </a:xfrm>
            <a:prstGeom prst="rect">
              <a:avLst/>
            </a:pr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5" name="Content Placeholder 2"/>
            <p:cNvSpPr txBox="1">
              <a:spLocks/>
            </p:cNvSpPr>
            <p:nvPr/>
          </p:nvSpPr>
          <p:spPr>
            <a:xfrm>
              <a:off x="295143" y="1292883"/>
              <a:ext cx="2699676" cy="89003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solidFill>
                    <a:schemeClr val="bg1"/>
                  </a:solidFill>
                </a:rPr>
                <a:t>Sharing </a:t>
              </a:r>
              <a:r>
                <a:rPr lang="en-US" b="1" dirty="0" smtClean="0">
                  <a:solidFill>
                    <a:schemeClr val="bg1"/>
                  </a:solidFill>
                </a:rPr>
                <a:t>Media</a:t>
              </a:r>
              <a:br>
                <a:rPr lang="en-US" b="1" dirty="0" smtClean="0">
                  <a:solidFill>
                    <a:schemeClr val="bg1"/>
                  </a:solidFill>
                </a:rPr>
              </a:br>
              <a:r>
                <a:rPr lang="en-US" sz="1100" dirty="0" smtClean="0">
                  <a:solidFill>
                    <a:schemeClr val="bg1"/>
                  </a:solidFill>
                </a:rPr>
                <a:t>Lorem ipsum dolor sit amet, consectetur adipiscing elit. Curabitur elementum posuere pretium. </a:t>
              </a:r>
              <a:endParaRPr lang="en-US" sz="1100" dirty="0">
                <a:solidFill>
                  <a:schemeClr val="bg1"/>
                </a:solidFill>
              </a:endParaRPr>
            </a:p>
          </p:txBody>
        </p:sp>
        <p:sp>
          <p:nvSpPr>
            <p:cNvPr id="26" name="Content Placeholder 2"/>
            <p:cNvSpPr txBox="1">
              <a:spLocks/>
            </p:cNvSpPr>
            <p:nvPr/>
          </p:nvSpPr>
          <p:spPr>
            <a:xfrm>
              <a:off x="304801" y="2679650"/>
              <a:ext cx="2699676" cy="90334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solidFill>
                    <a:schemeClr val="bg1"/>
                  </a:solidFill>
                </a:rPr>
                <a:t>Development Code</a:t>
              </a:r>
              <a:r>
                <a:rPr lang="en-US" b="1" dirty="0" smtClean="0">
                  <a:solidFill>
                    <a:schemeClr val="bg1"/>
                  </a:solidFill>
                </a:rPr>
                <a:t/>
              </a:r>
              <a:br>
                <a:rPr lang="en-US" b="1" dirty="0" smtClean="0">
                  <a:solidFill>
                    <a:schemeClr val="bg1"/>
                  </a:solidFill>
                </a:rPr>
              </a:br>
              <a:r>
                <a:rPr lang="en-US" sz="1100" dirty="0" err="1" smtClean="0">
                  <a:solidFill>
                    <a:schemeClr val="bg1"/>
                  </a:solidFill>
                </a:rPr>
                <a:t>Lorem</a:t>
              </a:r>
              <a:r>
                <a:rPr lang="en-US" sz="1100" dirty="0" smtClean="0">
                  <a:solidFill>
                    <a:schemeClr val="bg1"/>
                  </a:solidFill>
                </a:rPr>
                <a:t> ipsum dolor sit amet, consectetur adipiscing elit. Curabitur elementum posuere pretium. </a:t>
              </a:r>
              <a:endParaRPr lang="en-US" sz="1100" dirty="0">
                <a:solidFill>
                  <a:schemeClr val="bg1"/>
                </a:solidFill>
              </a:endParaRPr>
            </a:p>
          </p:txBody>
        </p:sp>
        <p:sp>
          <p:nvSpPr>
            <p:cNvPr id="27" name="Content Placeholder 2"/>
            <p:cNvSpPr txBox="1">
              <a:spLocks/>
            </p:cNvSpPr>
            <p:nvPr/>
          </p:nvSpPr>
          <p:spPr>
            <a:xfrm>
              <a:off x="304801" y="4079735"/>
              <a:ext cx="2699676" cy="8567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solidFill>
                    <a:schemeClr val="bg1"/>
                  </a:solidFill>
                </a:rPr>
                <a:t>Graphic Design</a:t>
              </a:r>
              <a:r>
                <a:rPr lang="en-US" b="1" dirty="0" smtClean="0">
                  <a:solidFill>
                    <a:schemeClr val="bg1"/>
                  </a:solidFill>
                </a:rPr>
                <a:t/>
              </a:r>
              <a:br>
                <a:rPr lang="en-US" b="1" dirty="0" smtClean="0">
                  <a:solidFill>
                    <a:schemeClr val="bg1"/>
                  </a:solidFill>
                </a:rPr>
              </a:br>
              <a:r>
                <a:rPr lang="en-US" sz="1100" dirty="0" smtClean="0">
                  <a:solidFill>
                    <a:schemeClr val="bg1"/>
                  </a:solidFill>
                </a:rPr>
                <a:t>Lorem ipsum dolor sit amet, consectetur adipiscing elit. Curabitur elementum </a:t>
              </a:r>
              <a:r>
                <a:rPr lang="en-US" sz="1100" dirty="0" err="1" smtClean="0">
                  <a:solidFill>
                    <a:schemeClr val="bg1"/>
                  </a:solidFill>
                </a:rPr>
                <a:t>posuere</a:t>
              </a:r>
              <a:r>
                <a:rPr lang="en-US" sz="1100" dirty="0" smtClean="0">
                  <a:solidFill>
                    <a:schemeClr val="bg1"/>
                  </a:solidFill>
                </a:rPr>
                <a:t> </a:t>
              </a:r>
              <a:r>
                <a:rPr lang="en-US" sz="1100" dirty="0" err="1" smtClean="0">
                  <a:solidFill>
                    <a:schemeClr val="bg1"/>
                  </a:solidFill>
                </a:rPr>
                <a:t>pretium</a:t>
              </a:r>
              <a:endParaRPr lang="en-US" sz="1100" dirty="0">
                <a:solidFill>
                  <a:schemeClr val="bg1"/>
                </a:solidFill>
              </a:endParaRPr>
            </a:p>
          </p:txBody>
        </p:sp>
        <p:sp>
          <p:nvSpPr>
            <p:cNvPr id="28" name="Content Placeholder 2"/>
            <p:cNvSpPr txBox="1">
              <a:spLocks/>
            </p:cNvSpPr>
            <p:nvPr/>
          </p:nvSpPr>
          <p:spPr>
            <a:xfrm>
              <a:off x="304801" y="5392102"/>
              <a:ext cx="2699676" cy="90334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solidFill>
                    <a:schemeClr val="bg1"/>
                  </a:solidFill>
                </a:rPr>
                <a:t>Progressive Ways</a:t>
              </a:r>
              <a:r>
                <a:rPr lang="en-US" b="1" dirty="0" smtClean="0">
                  <a:solidFill>
                    <a:schemeClr val="bg1"/>
                  </a:solidFill>
                </a:rPr>
                <a:t/>
              </a:r>
              <a:br>
                <a:rPr lang="en-US" b="1" dirty="0" smtClean="0">
                  <a:solidFill>
                    <a:schemeClr val="bg1"/>
                  </a:solidFill>
                </a:rPr>
              </a:br>
              <a:r>
                <a:rPr lang="en-US" sz="1100" dirty="0" err="1" smtClean="0">
                  <a:solidFill>
                    <a:schemeClr val="bg1"/>
                  </a:solidFill>
                </a:rPr>
                <a:t>Lorem</a:t>
              </a:r>
              <a:r>
                <a:rPr lang="en-US" sz="1100" dirty="0" smtClean="0">
                  <a:solidFill>
                    <a:schemeClr val="bg1"/>
                  </a:solidFill>
                </a:rPr>
                <a:t> ipsum dolor sit amet, consectetur adipiscing elit. Curabitur elementum posuere pretium. </a:t>
              </a:r>
              <a:endParaRPr lang="en-US" sz="1100" dirty="0">
                <a:solidFill>
                  <a:schemeClr val="bg1"/>
                </a:solidFill>
              </a:endParaRPr>
            </a:p>
          </p:txBody>
        </p:sp>
      </p:grpSp>
      <p:grpSp>
        <p:nvGrpSpPr>
          <p:cNvPr id="9" name="Group 8"/>
          <p:cNvGrpSpPr/>
          <p:nvPr/>
        </p:nvGrpSpPr>
        <p:grpSpPr>
          <a:xfrm>
            <a:off x="3982470" y="1477288"/>
            <a:ext cx="4250028" cy="4474747"/>
            <a:chOff x="2895600" y="1265238"/>
            <a:chExt cx="3055938" cy="3079750"/>
          </a:xfrm>
        </p:grpSpPr>
        <p:sp>
          <p:nvSpPr>
            <p:cNvPr id="10" name="Freeform 5"/>
            <p:cNvSpPr>
              <a:spLocks/>
            </p:cNvSpPr>
            <p:nvPr/>
          </p:nvSpPr>
          <p:spPr bwMode="auto">
            <a:xfrm>
              <a:off x="2895600" y="1265238"/>
              <a:ext cx="3055938" cy="2982913"/>
            </a:xfrm>
            <a:custGeom>
              <a:avLst/>
              <a:gdLst/>
              <a:ahLst/>
              <a:cxnLst>
                <a:cxn ang="0">
                  <a:pos x="277" y="130"/>
                </a:cxn>
                <a:cxn ang="0">
                  <a:pos x="278" y="103"/>
                </a:cxn>
                <a:cxn ang="0">
                  <a:pos x="261" y="81"/>
                </a:cxn>
                <a:cxn ang="0">
                  <a:pos x="256" y="57"/>
                </a:cxn>
                <a:cxn ang="0">
                  <a:pos x="239" y="44"/>
                </a:cxn>
                <a:cxn ang="0">
                  <a:pos x="231" y="29"/>
                </a:cxn>
                <a:cxn ang="0">
                  <a:pos x="209" y="18"/>
                </a:cxn>
                <a:cxn ang="0">
                  <a:pos x="171" y="0"/>
                </a:cxn>
                <a:cxn ang="0">
                  <a:pos x="152" y="4"/>
                </a:cxn>
                <a:cxn ang="0">
                  <a:pos x="139" y="14"/>
                </a:cxn>
                <a:cxn ang="0">
                  <a:pos x="133" y="9"/>
                </a:cxn>
                <a:cxn ang="0">
                  <a:pos x="112" y="2"/>
                </a:cxn>
                <a:cxn ang="0">
                  <a:pos x="79" y="18"/>
                </a:cxn>
                <a:cxn ang="0">
                  <a:pos x="56" y="29"/>
                </a:cxn>
                <a:cxn ang="0">
                  <a:pos x="47" y="44"/>
                </a:cxn>
                <a:cxn ang="0">
                  <a:pos x="30" y="57"/>
                </a:cxn>
                <a:cxn ang="0">
                  <a:pos x="25" y="81"/>
                </a:cxn>
                <a:cxn ang="0">
                  <a:pos x="8" y="103"/>
                </a:cxn>
                <a:cxn ang="0">
                  <a:pos x="9" y="130"/>
                </a:cxn>
                <a:cxn ang="0">
                  <a:pos x="1" y="167"/>
                </a:cxn>
                <a:cxn ang="0">
                  <a:pos x="22" y="207"/>
                </a:cxn>
                <a:cxn ang="0">
                  <a:pos x="29" y="233"/>
                </a:cxn>
                <a:cxn ang="0">
                  <a:pos x="50" y="246"/>
                </a:cxn>
                <a:cxn ang="0">
                  <a:pos x="58" y="262"/>
                </a:cxn>
                <a:cxn ang="0">
                  <a:pos x="84" y="273"/>
                </a:cxn>
                <a:cxn ang="0">
                  <a:pos x="90" y="272"/>
                </a:cxn>
                <a:cxn ang="0">
                  <a:pos x="114" y="280"/>
                </a:cxn>
                <a:cxn ang="0">
                  <a:pos x="146" y="260"/>
                </a:cxn>
                <a:cxn ang="0">
                  <a:pos x="159" y="274"/>
                </a:cxn>
                <a:cxn ang="0">
                  <a:pos x="175" y="279"/>
                </a:cxn>
                <a:cxn ang="0">
                  <a:pos x="196" y="272"/>
                </a:cxn>
                <a:cxn ang="0">
                  <a:pos x="203" y="273"/>
                </a:cxn>
                <a:cxn ang="0">
                  <a:pos x="225" y="265"/>
                </a:cxn>
                <a:cxn ang="0">
                  <a:pos x="237" y="246"/>
                </a:cxn>
                <a:cxn ang="0">
                  <a:pos x="257" y="233"/>
                </a:cxn>
                <a:cxn ang="0">
                  <a:pos x="265" y="207"/>
                </a:cxn>
                <a:cxn ang="0">
                  <a:pos x="286" y="167"/>
                </a:cxn>
                <a:cxn ang="0">
                  <a:pos x="277" y="130"/>
                </a:cxn>
              </a:cxnLst>
              <a:rect l="0" t="0" r="r" b="b"/>
              <a:pathLst>
                <a:path w="287" h="280">
                  <a:moveTo>
                    <a:pt x="277" y="130"/>
                  </a:moveTo>
                  <a:cubicBezTo>
                    <a:pt x="281" y="122"/>
                    <a:pt x="281" y="112"/>
                    <a:pt x="278" y="103"/>
                  </a:cubicBezTo>
                  <a:cubicBezTo>
                    <a:pt x="275" y="93"/>
                    <a:pt x="269" y="85"/>
                    <a:pt x="261" y="81"/>
                  </a:cubicBezTo>
                  <a:cubicBezTo>
                    <a:pt x="262" y="73"/>
                    <a:pt x="261" y="64"/>
                    <a:pt x="256" y="57"/>
                  </a:cubicBezTo>
                  <a:cubicBezTo>
                    <a:pt x="252" y="51"/>
                    <a:pt x="246" y="46"/>
                    <a:pt x="239" y="44"/>
                  </a:cubicBezTo>
                  <a:cubicBezTo>
                    <a:pt x="238" y="38"/>
                    <a:pt x="235" y="33"/>
                    <a:pt x="231" y="29"/>
                  </a:cubicBezTo>
                  <a:cubicBezTo>
                    <a:pt x="225" y="22"/>
                    <a:pt x="217" y="19"/>
                    <a:pt x="209" y="18"/>
                  </a:cubicBezTo>
                  <a:cubicBezTo>
                    <a:pt x="201" y="7"/>
                    <a:pt x="187" y="0"/>
                    <a:pt x="171" y="0"/>
                  </a:cubicBezTo>
                  <a:cubicBezTo>
                    <a:pt x="164" y="0"/>
                    <a:pt x="158" y="1"/>
                    <a:pt x="152" y="4"/>
                  </a:cubicBezTo>
                  <a:cubicBezTo>
                    <a:pt x="146" y="7"/>
                    <a:pt x="142" y="10"/>
                    <a:pt x="139" y="14"/>
                  </a:cubicBezTo>
                  <a:cubicBezTo>
                    <a:pt x="137" y="12"/>
                    <a:pt x="135" y="11"/>
                    <a:pt x="133" y="9"/>
                  </a:cubicBezTo>
                  <a:cubicBezTo>
                    <a:pt x="127" y="4"/>
                    <a:pt x="120" y="2"/>
                    <a:pt x="112" y="2"/>
                  </a:cubicBezTo>
                  <a:cubicBezTo>
                    <a:pt x="100" y="2"/>
                    <a:pt x="89" y="8"/>
                    <a:pt x="79" y="18"/>
                  </a:cubicBezTo>
                  <a:cubicBezTo>
                    <a:pt x="71" y="18"/>
                    <a:pt x="62" y="22"/>
                    <a:pt x="56" y="29"/>
                  </a:cubicBezTo>
                  <a:cubicBezTo>
                    <a:pt x="52" y="33"/>
                    <a:pt x="49" y="38"/>
                    <a:pt x="47" y="44"/>
                  </a:cubicBezTo>
                  <a:cubicBezTo>
                    <a:pt x="40" y="46"/>
                    <a:pt x="34" y="51"/>
                    <a:pt x="30" y="57"/>
                  </a:cubicBezTo>
                  <a:cubicBezTo>
                    <a:pt x="26" y="64"/>
                    <a:pt x="24" y="73"/>
                    <a:pt x="25" y="81"/>
                  </a:cubicBezTo>
                  <a:cubicBezTo>
                    <a:pt x="17" y="85"/>
                    <a:pt x="11" y="93"/>
                    <a:pt x="8" y="103"/>
                  </a:cubicBezTo>
                  <a:cubicBezTo>
                    <a:pt x="5" y="112"/>
                    <a:pt x="6" y="122"/>
                    <a:pt x="9" y="130"/>
                  </a:cubicBezTo>
                  <a:cubicBezTo>
                    <a:pt x="0" y="143"/>
                    <a:pt x="0" y="161"/>
                    <a:pt x="1" y="167"/>
                  </a:cubicBezTo>
                  <a:cubicBezTo>
                    <a:pt x="2" y="185"/>
                    <a:pt x="10" y="199"/>
                    <a:pt x="22" y="207"/>
                  </a:cubicBezTo>
                  <a:cubicBezTo>
                    <a:pt x="21" y="216"/>
                    <a:pt x="24" y="225"/>
                    <a:pt x="29" y="233"/>
                  </a:cubicBezTo>
                  <a:cubicBezTo>
                    <a:pt x="35" y="240"/>
                    <a:pt x="42" y="245"/>
                    <a:pt x="50" y="246"/>
                  </a:cubicBezTo>
                  <a:cubicBezTo>
                    <a:pt x="51" y="252"/>
                    <a:pt x="54" y="258"/>
                    <a:pt x="58" y="262"/>
                  </a:cubicBezTo>
                  <a:cubicBezTo>
                    <a:pt x="65" y="269"/>
                    <a:pt x="74" y="273"/>
                    <a:pt x="84" y="273"/>
                  </a:cubicBezTo>
                  <a:cubicBezTo>
                    <a:pt x="86" y="273"/>
                    <a:pt x="88" y="273"/>
                    <a:pt x="90" y="272"/>
                  </a:cubicBezTo>
                  <a:cubicBezTo>
                    <a:pt x="98" y="278"/>
                    <a:pt x="106" y="280"/>
                    <a:pt x="114" y="280"/>
                  </a:cubicBezTo>
                  <a:cubicBezTo>
                    <a:pt x="127" y="280"/>
                    <a:pt x="139" y="273"/>
                    <a:pt x="146" y="260"/>
                  </a:cubicBezTo>
                  <a:cubicBezTo>
                    <a:pt x="149" y="266"/>
                    <a:pt x="153" y="271"/>
                    <a:pt x="159" y="274"/>
                  </a:cubicBezTo>
                  <a:cubicBezTo>
                    <a:pt x="164" y="277"/>
                    <a:pt x="169" y="279"/>
                    <a:pt x="175" y="279"/>
                  </a:cubicBezTo>
                  <a:cubicBezTo>
                    <a:pt x="183" y="279"/>
                    <a:pt x="190" y="277"/>
                    <a:pt x="196" y="272"/>
                  </a:cubicBezTo>
                  <a:cubicBezTo>
                    <a:pt x="198" y="273"/>
                    <a:pt x="201" y="273"/>
                    <a:pt x="203" y="273"/>
                  </a:cubicBezTo>
                  <a:cubicBezTo>
                    <a:pt x="211" y="273"/>
                    <a:pt x="219" y="270"/>
                    <a:pt x="225" y="265"/>
                  </a:cubicBezTo>
                  <a:cubicBezTo>
                    <a:pt x="231" y="260"/>
                    <a:pt x="235" y="254"/>
                    <a:pt x="237" y="246"/>
                  </a:cubicBezTo>
                  <a:cubicBezTo>
                    <a:pt x="245" y="245"/>
                    <a:pt x="252" y="240"/>
                    <a:pt x="257" y="233"/>
                  </a:cubicBezTo>
                  <a:cubicBezTo>
                    <a:pt x="263" y="225"/>
                    <a:pt x="265" y="216"/>
                    <a:pt x="265" y="207"/>
                  </a:cubicBezTo>
                  <a:cubicBezTo>
                    <a:pt x="276" y="199"/>
                    <a:pt x="284" y="185"/>
                    <a:pt x="286" y="167"/>
                  </a:cubicBezTo>
                  <a:cubicBezTo>
                    <a:pt x="287" y="156"/>
                    <a:pt x="285" y="141"/>
                    <a:pt x="277" y="13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6"/>
            <p:cNvSpPr>
              <a:spLocks noEditPoints="1"/>
            </p:cNvSpPr>
            <p:nvPr/>
          </p:nvSpPr>
          <p:spPr bwMode="auto">
            <a:xfrm>
              <a:off x="2990850" y="1319213"/>
              <a:ext cx="2865438" cy="3025775"/>
            </a:xfrm>
            <a:custGeom>
              <a:avLst/>
              <a:gdLst/>
              <a:ahLst/>
              <a:cxnLst>
                <a:cxn ang="0">
                  <a:pos x="124" y="67"/>
                </a:cxn>
                <a:cxn ang="0">
                  <a:pos x="124" y="212"/>
                </a:cxn>
                <a:cxn ang="0">
                  <a:pos x="23" y="197"/>
                </a:cxn>
                <a:cxn ang="0">
                  <a:pos x="27" y="81"/>
                </a:cxn>
                <a:cxn ang="0">
                  <a:pos x="150" y="13"/>
                </a:cxn>
                <a:cxn ang="0">
                  <a:pos x="151" y="135"/>
                </a:cxn>
                <a:cxn ang="0">
                  <a:pos x="187" y="88"/>
                </a:cxn>
                <a:cxn ang="0">
                  <a:pos x="160" y="72"/>
                </a:cxn>
                <a:cxn ang="0">
                  <a:pos x="178" y="75"/>
                </a:cxn>
                <a:cxn ang="0">
                  <a:pos x="150" y="13"/>
                </a:cxn>
                <a:cxn ang="0">
                  <a:pos x="158" y="255"/>
                </a:cxn>
                <a:cxn ang="0">
                  <a:pos x="211" y="225"/>
                </a:cxn>
                <a:cxn ang="0">
                  <a:pos x="252" y="131"/>
                </a:cxn>
                <a:cxn ang="0">
                  <a:pos x="220" y="166"/>
                </a:cxn>
                <a:cxn ang="0">
                  <a:pos x="214" y="192"/>
                </a:cxn>
                <a:cxn ang="0">
                  <a:pos x="211" y="147"/>
                </a:cxn>
                <a:cxn ang="0">
                  <a:pos x="171" y="133"/>
                </a:cxn>
                <a:cxn ang="0">
                  <a:pos x="188" y="236"/>
                </a:cxn>
                <a:cxn ang="0">
                  <a:pos x="160" y="214"/>
                </a:cxn>
                <a:cxn ang="0">
                  <a:pos x="154" y="141"/>
                </a:cxn>
                <a:cxn ang="0">
                  <a:pos x="237" y="128"/>
                </a:cxn>
                <a:cxn ang="0">
                  <a:pos x="211" y="63"/>
                </a:cxn>
                <a:cxn ang="0">
                  <a:pos x="195" y="23"/>
                </a:cxn>
                <a:cxn ang="0">
                  <a:pos x="144" y="91"/>
                </a:cxn>
                <a:cxn ang="0">
                  <a:pos x="143" y="234"/>
                </a:cxn>
                <a:cxn ang="0">
                  <a:pos x="210" y="253"/>
                </a:cxn>
                <a:cxn ang="0">
                  <a:pos x="267" y="161"/>
                </a:cxn>
                <a:cxn ang="0">
                  <a:pos x="222" y="46"/>
                </a:cxn>
                <a:cxn ang="0">
                  <a:pos x="90" y="120"/>
                </a:cxn>
                <a:cxn ang="0">
                  <a:pos x="96" y="119"/>
                </a:cxn>
                <a:cxn ang="0">
                  <a:pos x="92" y="126"/>
                </a:cxn>
                <a:cxn ang="0">
                  <a:pos x="52" y="139"/>
                </a:cxn>
                <a:cxn ang="0">
                  <a:pos x="118" y="163"/>
                </a:cxn>
                <a:cxn ang="0">
                  <a:pos x="115" y="17"/>
                </a:cxn>
                <a:cxn ang="0">
                  <a:pos x="97" y="56"/>
                </a:cxn>
                <a:cxn ang="0">
                  <a:pos x="111" y="40"/>
                </a:cxn>
                <a:cxn ang="0">
                  <a:pos x="79" y="76"/>
                </a:cxn>
                <a:cxn ang="0">
                  <a:pos x="98" y="171"/>
                </a:cxn>
                <a:cxn ang="0">
                  <a:pos x="97" y="195"/>
                </a:cxn>
                <a:cxn ang="0">
                  <a:pos x="94" y="237"/>
                </a:cxn>
                <a:cxn ang="0">
                  <a:pos x="77" y="162"/>
                </a:cxn>
                <a:cxn ang="0">
                  <a:pos x="8" y="161"/>
                </a:cxn>
                <a:cxn ang="0">
                  <a:pos x="85" y="249"/>
                </a:cxn>
                <a:cxn ang="0">
                  <a:pos x="98" y="171"/>
                </a:cxn>
                <a:cxn ang="0">
                  <a:pos x="62" y="99"/>
                </a:cxn>
                <a:cxn ang="0">
                  <a:pos x="38" y="86"/>
                </a:cxn>
              </a:cxnLst>
              <a:rect l="0" t="0" r="r" b="b"/>
              <a:pathLst>
                <a:path w="269" h="284">
                  <a:moveTo>
                    <a:pt x="74" y="23"/>
                  </a:moveTo>
                  <a:cubicBezTo>
                    <a:pt x="85" y="9"/>
                    <a:pt x="103" y="0"/>
                    <a:pt x="119" y="12"/>
                  </a:cubicBezTo>
                  <a:cubicBezTo>
                    <a:pt x="136" y="25"/>
                    <a:pt x="135" y="50"/>
                    <a:pt x="124" y="67"/>
                  </a:cubicBezTo>
                  <a:cubicBezTo>
                    <a:pt x="135" y="81"/>
                    <a:pt x="134" y="105"/>
                    <a:pt x="121" y="117"/>
                  </a:cubicBezTo>
                  <a:cubicBezTo>
                    <a:pt x="132" y="130"/>
                    <a:pt x="133" y="153"/>
                    <a:pt x="123" y="167"/>
                  </a:cubicBezTo>
                  <a:cubicBezTo>
                    <a:pt x="135" y="179"/>
                    <a:pt x="135" y="200"/>
                    <a:pt x="124" y="212"/>
                  </a:cubicBezTo>
                  <a:cubicBezTo>
                    <a:pt x="149" y="245"/>
                    <a:pt x="113" y="284"/>
                    <a:pt x="84" y="257"/>
                  </a:cubicBezTo>
                  <a:cubicBezTo>
                    <a:pt x="67" y="263"/>
                    <a:pt x="49" y="251"/>
                    <a:pt x="49" y="233"/>
                  </a:cubicBezTo>
                  <a:cubicBezTo>
                    <a:pt x="31" y="233"/>
                    <a:pt x="18" y="215"/>
                    <a:pt x="23" y="197"/>
                  </a:cubicBezTo>
                  <a:cubicBezTo>
                    <a:pt x="9" y="191"/>
                    <a:pt x="2" y="176"/>
                    <a:pt x="1" y="161"/>
                  </a:cubicBezTo>
                  <a:cubicBezTo>
                    <a:pt x="0" y="149"/>
                    <a:pt x="3" y="134"/>
                    <a:pt x="12" y="126"/>
                  </a:cubicBezTo>
                  <a:cubicBezTo>
                    <a:pt x="0" y="111"/>
                    <a:pt x="9" y="86"/>
                    <a:pt x="27" y="81"/>
                  </a:cubicBezTo>
                  <a:cubicBezTo>
                    <a:pt x="21" y="66"/>
                    <a:pt x="30" y="47"/>
                    <a:pt x="47" y="46"/>
                  </a:cubicBezTo>
                  <a:cubicBezTo>
                    <a:pt x="46" y="33"/>
                    <a:pt x="61" y="20"/>
                    <a:pt x="74" y="23"/>
                  </a:cubicBezTo>
                  <a:close/>
                  <a:moveTo>
                    <a:pt x="150" y="13"/>
                  </a:moveTo>
                  <a:cubicBezTo>
                    <a:pt x="132" y="21"/>
                    <a:pt x="147" y="40"/>
                    <a:pt x="155" y="49"/>
                  </a:cubicBezTo>
                  <a:cubicBezTo>
                    <a:pt x="135" y="59"/>
                    <a:pt x="137" y="80"/>
                    <a:pt x="156" y="91"/>
                  </a:cubicBezTo>
                  <a:cubicBezTo>
                    <a:pt x="140" y="101"/>
                    <a:pt x="133" y="124"/>
                    <a:pt x="151" y="135"/>
                  </a:cubicBezTo>
                  <a:cubicBezTo>
                    <a:pt x="155" y="133"/>
                    <a:pt x="160" y="132"/>
                    <a:pt x="164" y="132"/>
                  </a:cubicBezTo>
                  <a:cubicBezTo>
                    <a:pt x="164" y="120"/>
                    <a:pt x="171" y="111"/>
                    <a:pt x="183" y="108"/>
                  </a:cubicBezTo>
                  <a:cubicBezTo>
                    <a:pt x="181" y="101"/>
                    <a:pt x="183" y="94"/>
                    <a:pt x="187" y="88"/>
                  </a:cubicBezTo>
                  <a:cubicBezTo>
                    <a:pt x="182" y="87"/>
                    <a:pt x="177" y="84"/>
                    <a:pt x="173" y="78"/>
                  </a:cubicBezTo>
                  <a:cubicBezTo>
                    <a:pt x="168" y="81"/>
                    <a:pt x="162" y="81"/>
                    <a:pt x="157" y="78"/>
                  </a:cubicBezTo>
                  <a:cubicBezTo>
                    <a:pt x="160" y="72"/>
                    <a:pt x="160" y="72"/>
                    <a:pt x="160" y="72"/>
                  </a:cubicBezTo>
                  <a:cubicBezTo>
                    <a:pt x="167" y="77"/>
                    <a:pt x="180" y="69"/>
                    <a:pt x="179" y="60"/>
                  </a:cubicBezTo>
                  <a:cubicBezTo>
                    <a:pt x="185" y="59"/>
                    <a:pt x="185" y="59"/>
                    <a:pt x="185" y="59"/>
                  </a:cubicBezTo>
                  <a:cubicBezTo>
                    <a:pt x="186" y="65"/>
                    <a:pt x="183" y="71"/>
                    <a:pt x="178" y="75"/>
                  </a:cubicBezTo>
                  <a:cubicBezTo>
                    <a:pt x="188" y="88"/>
                    <a:pt x="211" y="82"/>
                    <a:pt x="204" y="59"/>
                  </a:cubicBezTo>
                  <a:cubicBezTo>
                    <a:pt x="229" y="47"/>
                    <a:pt x="206" y="22"/>
                    <a:pt x="191" y="32"/>
                  </a:cubicBezTo>
                  <a:cubicBezTo>
                    <a:pt x="189" y="15"/>
                    <a:pt x="166" y="6"/>
                    <a:pt x="150" y="13"/>
                  </a:cubicBezTo>
                  <a:close/>
                  <a:moveTo>
                    <a:pt x="155" y="192"/>
                  </a:moveTo>
                  <a:cubicBezTo>
                    <a:pt x="136" y="197"/>
                    <a:pt x="135" y="223"/>
                    <a:pt x="151" y="231"/>
                  </a:cubicBezTo>
                  <a:cubicBezTo>
                    <a:pt x="148" y="241"/>
                    <a:pt x="149" y="250"/>
                    <a:pt x="158" y="255"/>
                  </a:cubicBezTo>
                  <a:cubicBezTo>
                    <a:pt x="168" y="261"/>
                    <a:pt x="176" y="256"/>
                    <a:pt x="183" y="249"/>
                  </a:cubicBezTo>
                  <a:cubicBezTo>
                    <a:pt x="191" y="253"/>
                    <a:pt x="199" y="253"/>
                    <a:pt x="206" y="248"/>
                  </a:cubicBezTo>
                  <a:cubicBezTo>
                    <a:pt x="214" y="241"/>
                    <a:pt x="213" y="234"/>
                    <a:pt x="211" y="225"/>
                  </a:cubicBezTo>
                  <a:cubicBezTo>
                    <a:pt x="230" y="232"/>
                    <a:pt x="246" y="212"/>
                    <a:pt x="237" y="194"/>
                  </a:cubicBezTo>
                  <a:cubicBezTo>
                    <a:pt x="253" y="188"/>
                    <a:pt x="259" y="177"/>
                    <a:pt x="261" y="161"/>
                  </a:cubicBezTo>
                  <a:cubicBezTo>
                    <a:pt x="262" y="151"/>
                    <a:pt x="260" y="137"/>
                    <a:pt x="252" y="131"/>
                  </a:cubicBezTo>
                  <a:cubicBezTo>
                    <a:pt x="248" y="133"/>
                    <a:pt x="245" y="134"/>
                    <a:pt x="241" y="135"/>
                  </a:cubicBezTo>
                  <a:cubicBezTo>
                    <a:pt x="236" y="144"/>
                    <a:pt x="228" y="150"/>
                    <a:pt x="218" y="149"/>
                  </a:cubicBezTo>
                  <a:cubicBezTo>
                    <a:pt x="216" y="154"/>
                    <a:pt x="217" y="161"/>
                    <a:pt x="220" y="166"/>
                  </a:cubicBezTo>
                  <a:cubicBezTo>
                    <a:pt x="226" y="163"/>
                    <a:pt x="234" y="165"/>
                    <a:pt x="241" y="169"/>
                  </a:cubicBezTo>
                  <a:cubicBezTo>
                    <a:pt x="237" y="174"/>
                    <a:pt x="237" y="174"/>
                    <a:pt x="237" y="174"/>
                  </a:cubicBezTo>
                  <a:cubicBezTo>
                    <a:pt x="224" y="166"/>
                    <a:pt x="212" y="176"/>
                    <a:pt x="214" y="192"/>
                  </a:cubicBezTo>
                  <a:cubicBezTo>
                    <a:pt x="208" y="192"/>
                    <a:pt x="208" y="192"/>
                    <a:pt x="208" y="192"/>
                  </a:cubicBezTo>
                  <a:cubicBezTo>
                    <a:pt x="207" y="184"/>
                    <a:pt x="208" y="176"/>
                    <a:pt x="214" y="170"/>
                  </a:cubicBezTo>
                  <a:cubicBezTo>
                    <a:pt x="210" y="163"/>
                    <a:pt x="210" y="154"/>
                    <a:pt x="211" y="147"/>
                  </a:cubicBezTo>
                  <a:cubicBezTo>
                    <a:pt x="202" y="143"/>
                    <a:pt x="197" y="134"/>
                    <a:pt x="198" y="124"/>
                  </a:cubicBezTo>
                  <a:cubicBezTo>
                    <a:pt x="192" y="123"/>
                    <a:pt x="188" y="119"/>
                    <a:pt x="185" y="114"/>
                  </a:cubicBezTo>
                  <a:cubicBezTo>
                    <a:pt x="175" y="116"/>
                    <a:pt x="170" y="124"/>
                    <a:pt x="171" y="133"/>
                  </a:cubicBezTo>
                  <a:cubicBezTo>
                    <a:pt x="189" y="140"/>
                    <a:pt x="193" y="161"/>
                    <a:pt x="182" y="176"/>
                  </a:cubicBezTo>
                  <a:cubicBezTo>
                    <a:pt x="195" y="186"/>
                    <a:pt x="195" y="206"/>
                    <a:pt x="184" y="218"/>
                  </a:cubicBezTo>
                  <a:cubicBezTo>
                    <a:pt x="189" y="223"/>
                    <a:pt x="190" y="230"/>
                    <a:pt x="188" y="236"/>
                  </a:cubicBezTo>
                  <a:cubicBezTo>
                    <a:pt x="182" y="234"/>
                    <a:pt x="182" y="234"/>
                    <a:pt x="182" y="234"/>
                  </a:cubicBezTo>
                  <a:cubicBezTo>
                    <a:pt x="185" y="221"/>
                    <a:pt x="173" y="216"/>
                    <a:pt x="163" y="220"/>
                  </a:cubicBezTo>
                  <a:cubicBezTo>
                    <a:pt x="160" y="214"/>
                    <a:pt x="160" y="214"/>
                    <a:pt x="160" y="214"/>
                  </a:cubicBezTo>
                  <a:cubicBezTo>
                    <a:pt x="166" y="212"/>
                    <a:pt x="173" y="211"/>
                    <a:pt x="179" y="214"/>
                  </a:cubicBezTo>
                  <a:cubicBezTo>
                    <a:pt x="191" y="203"/>
                    <a:pt x="185" y="182"/>
                    <a:pt x="171" y="179"/>
                  </a:cubicBezTo>
                  <a:cubicBezTo>
                    <a:pt x="195" y="157"/>
                    <a:pt x="173" y="131"/>
                    <a:pt x="154" y="141"/>
                  </a:cubicBezTo>
                  <a:cubicBezTo>
                    <a:pt x="135" y="152"/>
                    <a:pt x="139" y="182"/>
                    <a:pt x="155" y="192"/>
                  </a:cubicBezTo>
                  <a:close/>
                  <a:moveTo>
                    <a:pt x="231" y="86"/>
                  </a:moveTo>
                  <a:cubicBezTo>
                    <a:pt x="262" y="88"/>
                    <a:pt x="262" y="128"/>
                    <a:pt x="237" y="128"/>
                  </a:cubicBezTo>
                  <a:cubicBezTo>
                    <a:pt x="227" y="152"/>
                    <a:pt x="202" y="144"/>
                    <a:pt x="204" y="119"/>
                  </a:cubicBezTo>
                  <a:cubicBezTo>
                    <a:pt x="187" y="115"/>
                    <a:pt x="183" y="100"/>
                    <a:pt x="196" y="88"/>
                  </a:cubicBezTo>
                  <a:cubicBezTo>
                    <a:pt x="207" y="85"/>
                    <a:pt x="214" y="74"/>
                    <a:pt x="211" y="63"/>
                  </a:cubicBezTo>
                  <a:cubicBezTo>
                    <a:pt x="215" y="60"/>
                    <a:pt x="218" y="57"/>
                    <a:pt x="220" y="53"/>
                  </a:cubicBezTo>
                  <a:cubicBezTo>
                    <a:pt x="238" y="53"/>
                    <a:pt x="241" y="76"/>
                    <a:pt x="231" y="86"/>
                  </a:cubicBezTo>
                  <a:close/>
                  <a:moveTo>
                    <a:pt x="195" y="23"/>
                  </a:moveTo>
                  <a:cubicBezTo>
                    <a:pt x="188" y="6"/>
                    <a:pt x="163" y="0"/>
                    <a:pt x="147" y="7"/>
                  </a:cubicBezTo>
                  <a:cubicBezTo>
                    <a:pt x="128" y="16"/>
                    <a:pt x="134" y="34"/>
                    <a:pt x="145" y="47"/>
                  </a:cubicBezTo>
                  <a:cubicBezTo>
                    <a:pt x="132" y="57"/>
                    <a:pt x="132" y="80"/>
                    <a:pt x="144" y="91"/>
                  </a:cubicBezTo>
                  <a:cubicBezTo>
                    <a:pt x="131" y="103"/>
                    <a:pt x="131" y="128"/>
                    <a:pt x="145" y="139"/>
                  </a:cubicBezTo>
                  <a:cubicBezTo>
                    <a:pt x="131" y="152"/>
                    <a:pt x="131" y="177"/>
                    <a:pt x="143" y="190"/>
                  </a:cubicBezTo>
                  <a:cubicBezTo>
                    <a:pt x="131" y="200"/>
                    <a:pt x="131" y="225"/>
                    <a:pt x="143" y="234"/>
                  </a:cubicBezTo>
                  <a:cubicBezTo>
                    <a:pt x="141" y="245"/>
                    <a:pt x="145" y="255"/>
                    <a:pt x="154" y="261"/>
                  </a:cubicBezTo>
                  <a:cubicBezTo>
                    <a:pt x="165" y="267"/>
                    <a:pt x="176" y="265"/>
                    <a:pt x="185" y="257"/>
                  </a:cubicBezTo>
                  <a:cubicBezTo>
                    <a:pt x="193" y="260"/>
                    <a:pt x="203" y="259"/>
                    <a:pt x="210" y="253"/>
                  </a:cubicBezTo>
                  <a:cubicBezTo>
                    <a:pt x="216" y="248"/>
                    <a:pt x="219" y="241"/>
                    <a:pt x="219" y="233"/>
                  </a:cubicBezTo>
                  <a:cubicBezTo>
                    <a:pt x="237" y="233"/>
                    <a:pt x="250" y="215"/>
                    <a:pt x="245" y="197"/>
                  </a:cubicBezTo>
                  <a:cubicBezTo>
                    <a:pt x="259" y="191"/>
                    <a:pt x="266" y="176"/>
                    <a:pt x="267" y="161"/>
                  </a:cubicBezTo>
                  <a:cubicBezTo>
                    <a:pt x="268" y="149"/>
                    <a:pt x="266" y="134"/>
                    <a:pt x="256" y="126"/>
                  </a:cubicBezTo>
                  <a:cubicBezTo>
                    <a:pt x="269" y="111"/>
                    <a:pt x="260" y="86"/>
                    <a:pt x="241" y="81"/>
                  </a:cubicBezTo>
                  <a:cubicBezTo>
                    <a:pt x="247" y="66"/>
                    <a:pt x="238" y="47"/>
                    <a:pt x="222" y="46"/>
                  </a:cubicBezTo>
                  <a:cubicBezTo>
                    <a:pt x="222" y="33"/>
                    <a:pt x="208" y="20"/>
                    <a:pt x="195" y="23"/>
                  </a:cubicBezTo>
                  <a:close/>
                  <a:moveTo>
                    <a:pt x="70" y="116"/>
                  </a:moveTo>
                  <a:cubicBezTo>
                    <a:pt x="75" y="124"/>
                    <a:pt x="83" y="125"/>
                    <a:pt x="90" y="120"/>
                  </a:cubicBezTo>
                  <a:cubicBezTo>
                    <a:pt x="89" y="111"/>
                    <a:pt x="93" y="103"/>
                    <a:pt x="100" y="98"/>
                  </a:cubicBezTo>
                  <a:cubicBezTo>
                    <a:pt x="104" y="103"/>
                    <a:pt x="104" y="103"/>
                    <a:pt x="104" y="103"/>
                  </a:cubicBezTo>
                  <a:cubicBezTo>
                    <a:pt x="99" y="107"/>
                    <a:pt x="96" y="112"/>
                    <a:pt x="96" y="119"/>
                  </a:cubicBezTo>
                  <a:cubicBezTo>
                    <a:pt x="97" y="124"/>
                    <a:pt x="100" y="130"/>
                    <a:pt x="105" y="132"/>
                  </a:cubicBezTo>
                  <a:cubicBezTo>
                    <a:pt x="103" y="138"/>
                    <a:pt x="103" y="138"/>
                    <a:pt x="103" y="138"/>
                  </a:cubicBezTo>
                  <a:cubicBezTo>
                    <a:pt x="98" y="136"/>
                    <a:pt x="94" y="132"/>
                    <a:pt x="92" y="126"/>
                  </a:cubicBezTo>
                  <a:cubicBezTo>
                    <a:pt x="83" y="132"/>
                    <a:pt x="72" y="130"/>
                    <a:pt x="66" y="122"/>
                  </a:cubicBezTo>
                  <a:cubicBezTo>
                    <a:pt x="61" y="126"/>
                    <a:pt x="55" y="128"/>
                    <a:pt x="49" y="128"/>
                  </a:cubicBezTo>
                  <a:cubicBezTo>
                    <a:pt x="51" y="132"/>
                    <a:pt x="52" y="135"/>
                    <a:pt x="52" y="139"/>
                  </a:cubicBezTo>
                  <a:cubicBezTo>
                    <a:pt x="67" y="136"/>
                    <a:pt x="79" y="143"/>
                    <a:pt x="83" y="159"/>
                  </a:cubicBezTo>
                  <a:cubicBezTo>
                    <a:pt x="88" y="158"/>
                    <a:pt x="94" y="159"/>
                    <a:pt x="98" y="163"/>
                  </a:cubicBezTo>
                  <a:cubicBezTo>
                    <a:pt x="104" y="160"/>
                    <a:pt x="112" y="160"/>
                    <a:pt x="118" y="163"/>
                  </a:cubicBezTo>
                  <a:cubicBezTo>
                    <a:pt x="128" y="148"/>
                    <a:pt x="124" y="129"/>
                    <a:pt x="111" y="117"/>
                  </a:cubicBezTo>
                  <a:cubicBezTo>
                    <a:pt x="127" y="104"/>
                    <a:pt x="130" y="84"/>
                    <a:pt x="116" y="68"/>
                  </a:cubicBezTo>
                  <a:cubicBezTo>
                    <a:pt x="127" y="55"/>
                    <a:pt x="132" y="29"/>
                    <a:pt x="115" y="17"/>
                  </a:cubicBezTo>
                  <a:cubicBezTo>
                    <a:pt x="100" y="6"/>
                    <a:pt x="85" y="19"/>
                    <a:pt x="77" y="31"/>
                  </a:cubicBezTo>
                  <a:cubicBezTo>
                    <a:pt x="62" y="25"/>
                    <a:pt x="48" y="41"/>
                    <a:pt x="57" y="56"/>
                  </a:cubicBezTo>
                  <a:cubicBezTo>
                    <a:pt x="67" y="73"/>
                    <a:pt x="95" y="76"/>
                    <a:pt x="97" y="56"/>
                  </a:cubicBezTo>
                  <a:cubicBezTo>
                    <a:pt x="90" y="55"/>
                    <a:pt x="85" y="52"/>
                    <a:pt x="80" y="47"/>
                  </a:cubicBezTo>
                  <a:cubicBezTo>
                    <a:pt x="86" y="43"/>
                    <a:pt x="86" y="43"/>
                    <a:pt x="86" y="43"/>
                  </a:cubicBezTo>
                  <a:cubicBezTo>
                    <a:pt x="93" y="52"/>
                    <a:pt x="107" y="52"/>
                    <a:pt x="111" y="40"/>
                  </a:cubicBezTo>
                  <a:cubicBezTo>
                    <a:pt x="117" y="42"/>
                    <a:pt x="117" y="42"/>
                    <a:pt x="117" y="42"/>
                  </a:cubicBezTo>
                  <a:cubicBezTo>
                    <a:pt x="115" y="48"/>
                    <a:pt x="110" y="53"/>
                    <a:pt x="103" y="55"/>
                  </a:cubicBezTo>
                  <a:cubicBezTo>
                    <a:pt x="103" y="69"/>
                    <a:pt x="92" y="77"/>
                    <a:pt x="79" y="76"/>
                  </a:cubicBezTo>
                  <a:cubicBezTo>
                    <a:pt x="84" y="86"/>
                    <a:pt x="82" y="98"/>
                    <a:pt x="72" y="103"/>
                  </a:cubicBezTo>
                  <a:cubicBezTo>
                    <a:pt x="73" y="107"/>
                    <a:pt x="72" y="112"/>
                    <a:pt x="70" y="116"/>
                  </a:cubicBezTo>
                  <a:close/>
                  <a:moveTo>
                    <a:pt x="98" y="171"/>
                  </a:moveTo>
                  <a:cubicBezTo>
                    <a:pt x="86" y="160"/>
                    <a:pt x="73" y="165"/>
                    <a:pt x="77" y="181"/>
                  </a:cubicBezTo>
                  <a:cubicBezTo>
                    <a:pt x="59" y="189"/>
                    <a:pt x="61" y="209"/>
                    <a:pt x="79" y="211"/>
                  </a:cubicBezTo>
                  <a:cubicBezTo>
                    <a:pt x="81" y="202"/>
                    <a:pt x="88" y="197"/>
                    <a:pt x="97" y="195"/>
                  </a:cubicBezTo>
                  <a:cubicBezTo>
                    <a:pt x="98" y="201"/>
                    <a:pt x="98" y="201"/>
                    <a:pt x="98" y="201"/>
                  </a:cubicBezTo>
                  <a:cubicBezTo>
                    <a:pt x="81" y="205"/>
                    <a:pt x="82" y="225"/>
                    <a:pt x="96" y="231"/>
                  </a:cubicBezTo>
                  <a:cubicBezTo>
                    <a:pt x="94" y="237"/>
                    <a:pt x="94" y="237"/>
                    <a:pt x="94" y="237"/>
                  </a:cubicBezTo>
                  <a:cubicBezTo>
                    <a:pt x="86" y="234"/>
                    <a:pt x="80" y="227"/>
                    <a:pt x="79" y="218"/>
                  </a:cubicBezTo>
                  <a:cubicBezTo>
                    <a:pt x="56" y="215"/>
                    <a:pt x="51" y="189"/>
                    <a:pt x="69" y="177"/>
                  </a:cubicBezTo>
                  <a:cubicBezTo>
                    <a:pt x="69" y="171"/>
                    <a:pt x="72" y="165"/>
                    <a:pt x="77" y="162"/>
                  </a:cubicBezTo>
                  <a:cubicBezTo>
                    <a:pt x="73" y="142"/>
                    <a:pt x="55" y="143"/>
                    <a:pt x="43" y="149"/>
                  </a:cubicBezTo>
                  <a:cubicBezTo>
                    <a:pt x="48" y="139"/>
                    <a:pt x="47" y="126"/>
                    <a:pt x="31" y="125"/>
                  </a:cubicBezTo>
                  <a:cubicBezTo>
                    <a:pt x="13" y="125"/>
                    <a:pt x="6" y="145"/>
                    <a:pt x="8" y="161"/>
                  </a:cubicBezTo>
                  <a:cubicBezTo>
                    <a:pt x="9" y="177"/>
                    <a:pt x="16" y="188"/>
                    <a:pt x="31" y="194"/>
                  </a:cubicBezTo>
                  <a:cubicBezTo>
                    <a:pt x="25" y="214"/>
                    <a:pt x="37" y="230"/>
                    <a:pt x="57" y="225"/>
                  </a:cubicBezTo>
                  <a:cubicBezTo>
                    <a:pt x="54" y="245"/>
                    <a:pt x="67" y="256"/>
                    <a:pt x="85" y="249"/>
                  </a:cubicBezTo>
                  <a:cubicBezTo>
                    <a:pt x="111" y="276"/>
                    <a:pt x="141" y="242"/>
                    <a:pt x="116" y="212"/>
                  </a:cubicBezTo>
                  <a:cubicBezTo>
                    <a:pt x="127" y="202"/>
                    <a:pt x="130" y="184"/>
                    <a:pt x="119" y="172"/>
                  </a:cubicBezTo>
                  <a:cubicBezTo>
                    <a:pt x="113" y="166"/>
                    <a:pt x="104" y="166"/>
                    <a:pt x="98" y="171"/>
                  </a:cubicBezTo>
                  <a:close/>
                  <a:moveTo>
                    <a:pt x="18" y="122"/>
                  </a:moveTo>
                  <a:cubicBezTo>
                    <a:pt x="26" y="118"/>
                    <a:pt x="32" y="118"/>
                    <a:pt x="41" y="121"/>
                  </a:cubicBezTo>
                  <a:cubicBezTo>
                    <a:pt x="54" y="125"/>
                    <a:pt x="75" y="113"/>
                    <a:pt x="62" y="99"/>
                  </a:cubicBezTo>
                  <a:cubicBezTo>
                    <a:pt x="75" y="100"/>
                    <a:pt x="80" y="83"/>
                    <a:pt x="70" y="75"/>
                  </a:cubicBezTo>
                  <a:cubicBezTo>
                    <a:pt x="60" y="72"/>
                    <a:pt x="52" y="63"/>
                    <a:pt x="48" y="53"/>
                  </a:cubicBezTo>
                  <a:cubicBezTo>
                    <a:pt x="30" y="53"/>
                    <a:pt x="28" y="76"/>
                    <a:pt x="38" y="86"/>
                  </a:cubicBezTo>
                  <a:cubicBezTo>
                    <a:pt x="19" y="85"/>
                    <a:pt x="6" y="108"/>
                    <a:pt x="18" y="122"/>
                  </a:cubicBezTo>
                  <a:close/>
                </a:path>
              </a:pathLst>
            </a:custGeom>
            <a:solidFill>
              <a:srgbClr val="FFFFFF"/>
            </a:solidFill>
            <a:ln w="27"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9066946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200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0-#ppt_w/2"/>
                                          </p:val>
                                        </p:tav>
                                        <p:tav tm="100000">
                                          <p:val>
                                            <p:strVal val="#ppt_x"/>
                                          </p:val>
                                        </p:tav>
                                      </p:tavLst>
                                    </p:anim>
                                    <p:anim calcmode="lin" valueType="num">
                                      <p:cBhvr additive="base">
                                        <p:cTn id="18" dur="500" fill="hold"/>
                                        <p:tgtEl>
                                          <p:spTgt spid="8"/>
                                        </p:tgtEl>
                                        <p:attrNameLst>
                                          <p:attrName>ppt_y</p:attrName>
                                        </p:attrNameLst>
                                      </p:cBhvr>
                                      <p:tavLst>
                                        <p:tav tm="0">
                                          <p:val>
                                            <p:strVal val="#ppt_y"/>
                                          </p:val>
                                        </p:tav>
                                        <p:tav tm="100000">
                                          <p:val>
                                            <p:strVal val="#ppt_y"/>
                                          </p:val>
                                        </p:tav>
                                      </p:tavLst>
                                    </p:anim>
                                  </p:childTnLst>
                                </p:cTn>
                              </p:par>
                              <p:par>
                                <p:cTn id="19" presetID="22" presetClass="entr" presetSubtype="8" fill="hold" nodeType="withEffect">
                                  <p:stCondLst>
                                    <p:cond delay="1200"/>
                                  </p:stCondLst>
                                  <p:childTnLst>
                                    <p:set>
                                      <p:cBhvr>
                                        <p:cTn id="20" dur="1" fill="hold">
                                          <p:stCondLst>
                                            <p:cond delay="0"/>
                                          </p:stCondLst>
                                        </p:cTn>
                                        <p:tgtEl>
                                          <p:spTgt spid="12"/>
                                        </p:tgtEl>
                                        <p:attrNameLst>
                                          <p:attrName>style.visibility</p:attrName>
                                        </p:attrNameLst>
                                      </p:cBhvr>
                                      <p:to>
                                        <p:strVal val="visible"/>
                                      </p:to>
                                    </p:set>
                                    <p:animEffect transition="in" filter="wipe(left)">
                                      <p:cBhvr>
                                        <p:cTn id="21" dur="500"/>
                                        <p:tgtEl>
                                          <p:spTgt spid="12"/>
                                        </p:tgtEl>
                                      </p:cBhvr>
                                    </p:animEffect>
                                  </p:childTnLst>
                                </p:cTn>
                              </p:par>
                              <p:par>
                                <p:cTn id="22" presetID="22" presetClass="entr" presetSubtype="2" fill="hold" nodeType="withEffect">
                                  <p:stCondLst>
                                    <p:cond delay="1100"/>
                                  </p:stCondLst>
                                  <p:childTnLst>
                                    <p:set>
                                      <p:cBhvr>
                                        <p:cTn id="23" dur="1" fill="hold">
                                          <p:stCondLst>
                                            <p:cond delay="0"/>
                                          </p:stCondLst>
                                        </p:cTn>
                                        <p:tgtEl>
                                          <p:spTgt spid="29"/>
                                        </p:tgtEl>
                                        <p:attrNameLst>
                                          <p:attrName>style.visibility</p:attrName>
                                        </p:attrNameLst>
                                      </p:cBhvr>
                                      <p:to>
                                        <p:strVal val="visible"/>
                                      </p:to>
                                    </p:set>
                                    <p:animEffect transition="in" filter="wipe(right)">
                                      <p:cBhvr>
                                        <p:cTn id="24"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3" grpId="0"/>
      <p:bldP spid="4" grpId="0"/>
      <p:bldP spid="8"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8"/>
          <p:cNvSpPr/>
          <p:nvPr/>
        </p:nvSpPr>
        <p:spPr>
          <a:xfrm>
            <a:off x="-819202" y="6040444"/>
            <a:ext cx="13703121" cy="602548"/>
          </a:xfrm>
          <a:custGeom>
            <a:avLst/>
            <a:gdLst>
              <a:gd name="connsiteX0" fmla="*/ 732553 w 10571072"/>
              <a:gd name="connsiteY0" fmla="*/ 1624083 h 2793545"/>
              <a:gd name="connsiteX1" fmla="*/ 1469532 w 10571072"/>
              <a:gd name="connsiteY1" fmla="*/ 1248770 h 2793545"/>
              <a:gd name="connsiteX2" fmla="*/ 3066320 w 10571072"/>
              <a:gd name="connsiteY2" fmla="*/ 1917510 h 2793545"/>
              <a:gd name="connsiteX3" fmla="*/ 4594870 w 10571072"/>
              <a:gd name="connsiteY3" fmla="*/ 1112292 h 2793545"/>
              <a:gd name="connsiteX4" fmla="*/ 5543389 w 10571072"/>
              <a:gd name="connsiteY4" fmla="*/ 1549021 h 2793545"/>
              <a:gd name="connsiteX5" fmla="*/ 6300840 w 10571072"/>
              <a:gd name="connsiteY5" fmla="*/ 1030406 h 2793545"/>
              <a:gd name="connsiteX6" fmla="*/ 7433604 w 10571072"/>
              <a:gd name="connsiteY6" fmla="*/ 1153236 h 2793545"/>
              <a:gd name="connsiteX7" fmla="*/ 8423067 w 10571072"/>
              <a:gd name="connsiteY7" fmla="*/ 416257 h 2793545"/>
              <a:gd name="connsiteX8" fmla="*/ 9364762 w 10571072"/>
              <a:gd name="connsiteY8" fmla="*/ 1337481 h 2793545"/>
              <a:gd name="connsiteX9" fmla="*/ 9890201 w 10571072"/>
              <a:gd name="connsiteY9" fmla="*/ 0 h 2793545"/>
              <a:gd name="connsiteX10" fmla="*/ 9890201 w 10571072"/>
              <a:gd name="connsiteY10" fmla="*/ 0 h 2793545"/>
              <a:gd name="connsiteX11" fmla="*/ 9890201 w 10571072"/>
              <a:gd name="connsiteY11" fmla="*/ 2470245 h 2793545"/>
              <a:gd name="connsiteX12" fmla="*/ 698434 w 10571072"/>
              <a:gd name="connsiteY12" fmla="*/ 2674961 h 2793545"/>
              <a:gd name="connsiteX13" fmla="*/ 732553 w 10571072"/>
              <a:gd name="connsiteY13" fmla="*/ 1624083 h 2793545"/>
              <a:gd name="connsiteX0" fmla="*/ 732553 w 9890201"/>
              <a:gd name="connsiteY0" fmla="*/ 1624083 h 2793545"/>
              <a:gd name="connsiteX1" fmla="*/ 1469532 w 9890201"/>
              <a:gd name="connsiteY1" fmla="*/ 1248770 h 2793545"/>
              <a:gd name="connsiteX2" fmla="*/ 3066320 w 9890201"/>
              <a:gd name="connsiteY2" fmla="*/ 1917510 h 2793545"/>
              <a:gd name="connsiteX3" fmla="*/ 4594870 w 9890201"/>
              <a:gd name="connsiteY3" fmla="*/ 1112292 h 2793545"/>
              <a:gd name="connsiteX4" fmla="*/ 5543389 w 9890201"/>
              <a:gd name="connsiteY4" fmla="*/ 1549021 h 2793545"/>
              <a:gd name="connsiteX5" fmla="*/ 6300840 w 9890201"/>
              <a:gd name="connsiteY5" fmla="*/ 1030406 h 2793545"/>
              <a:gd name="connsiteX6" fmla="*/ 7433604 w 9890201"/>
              <a:gd name="connsiteY6" fmla="*/ 1153236 h 2793545"/>
              <a:gd name="connsiteX7" fmla="*/ 8423067 w 9890201"/>
              <a:gd name="connsiteY7" fmla="*/ 416257 h 2793545"/>
              <a:gd name="connsiteX8" fmla="*/ 9364762 w 9890201"/>
              <a:gd name="connsiteY8" fmla="*/ 1337481 h 2793545"/>
              <a:gd name="connsiteX9" fmla="*/ 9890201 w 9890201"/>
              <a:gd name="connsiteY9" fmla="*/ 0 h 2793545"/>
              <a:gd name="connsiteX10" fmla="*/ 9890201 w 9890201"/>
              <a:gd name="connsiteY10" fmla="*/ 2470245 h 2793545"/>
              <a:gd name="connsiteX11" fmla="*/ 698434 w 9890201"/>
              <a:gd name="connsiteY11" fmla="*/ 2674961 h 2793545"/>
              <a:gd name="connsiteX12" fmla="*/ 732553 w 9890201"/>
              <a:gd name="connsiteY12" fmla="*/ 1624083 h 2793545"/>
              <a:gd name="connsiteX0" fmla="*/ 732553 w 9890201"/>
              <a:gd name="connsiteY0" fmla="*/ 1624083 h 2793545"/>
              <a:gd name="connsiteX1" fmla="*/ 1469532 w 9890201"/>
              <a:gd name="connsiteY1" fmla="*/ 1248770 h 2793545"/>
              <a:gd name="connsiteX2" fmla="*/ 3066320 w 9890201"/>
              <a:gd name="connsiteY2" fmla="*/ 1917510 h 2793545"/>
              <a:gd name="connsiteX3" fmla="*/ 4594870 w 9890201"/>
              <a:gd name="connsiteY3" fmla="*/ 1112292 h 2793545"/>
              <a:gd name="connsiteX4" fmla="*/ 5543389 w 9890201"/>
              <a:gd name="connsiteY4" fmla="*/ 1549021 h 2793545"/>
              <a:gd name="connsiteX5" fmla="*/ 6300840 w 9890201"/>
              <a:gd name="connsiteY5" fmla="*/ 1030406 h 2793545"/>
              <a:gd name="connsiteX6" fmla="*/ 7433604 w 9890201"/>
              <a:gd name="connsiteY6" fmla="*/ 1153236 h 2793545"/>
              <a:gd name="connsiteX7" fmla="*/ 9364762 w 9890201"/>
              <a:gd name="connsiteY7" fmla="*/ 1337481 h 2793545"/>
              <a:gd name="connsiteX8" fmla="*/ 9890201 w 9890201"/>
              <a:gd name="connsiteY8" fmla="*/ 0 h 2793545"/>
              <a:gd name="connsiteX9" fmla="*/ 9890201 w 9890201"/>
              <a:gd name="connsiteY9" fmla="*/ 2470245 h 2793545"/>
              <a:gd name="connsiteX10" fmla="*/ 698434 w 9890201"/>
              <a:gd name="connsiteY10" fmla="*/ 2674961 h 2793545"/>
              <a:gd name="connsiteX11" fmla="*/ 732553 w 9890201"/>
              <a:gd name="connsiteY11" fmla="*/ 1624083 h 2793545"/>
              <a:gd name="connsiteX0" fmla="*/ 661570 w 9819218"/>
              <a:gd name="connsiteY0" fmla="*/ 1624083 h 2912839"/>
              <a:gd name="connsiteX1" fmla="*/ 1398549 w 9819218"/>
              <a:gd name="connsiteY1" fmla="*/ 1248770 h 2912839"/>
              <a:gd name="connsiteX2" fmla="*/ 2995337 w 9819218"/>
              <a:gd name="connsiteY2" fmla="*/ 1917510 h 2912839"/>
              <a:gd name="connsiteX3" fmla="*/ 4523887 w 9819218"/>
              <a:gd name="connsiteY3" fmla="*/ 1112292 h 2912839"/>
              <a:gd name="connsiteX4" fmla="*/ 5472406 w 9819218"/>
              <a:gd name="connsiteY4" fmla="*/ 1549021 h 2912839"/>
              <a:gd name="connsiteX5" fmla="*/ 6229857 w 9819218"/>
              <a:gd name="connsiteY5" fmla="*/ 1030406 h 2912839"/>
              <a:gd name="connsiteX6" fmla="*/ 7362621 w 9819218"/>
              <a:gd name="connsiteY6" fmla="*/ 1153236 h 2912839"/>
              <a:gd name="connsiteX7" fmla="*/ 9293779 w 9819218"/>
              <a:gd name="connsiteY7" fmla="*/ 1337481 h 2912839"/>
              <a:gd name="connsiteX8" fmla="*/ 9819218 w 9819218"/>
              <a:gd name="connsiteY8" fmla="*/ 0 h 2912839"/>
              <a:gd name="connsiteX9" fmla="*/ 8860340 w 9819218"/>
              <a:gd name="connsiteY9" fmla="*/ 2667455 h 2912839"/>
              <a:gd name="connsiteX10" fmla="*/ 627451 w 9819218"/>
              <a:gd name="connsiteY10" fmla="*/ 2674961 h 2912839"/>
              <a:gd name="connsiteX11" fmla="*/ 661570 w 9819218"/>
              <a:gd name="connsiteY11" fmla="*/ 1624083 h 2912839"/>
              <a:gd name="connsiteX0" fmla="*/ 661570 w 9717985"/>
              <a:gd name="connsiteY0" fmla="*/ 611222 h 1807422"/>
              <a:gd name="connsiteX1" fmla="*/ 1398549 w 9717985"/>
              <a:gd name="connsiteY1" fmla="*/ 235909 h 1807422"/>
              <a:gd name="connsiteX2" fmla="*/ 2995337 w 9717985"/>
              <a:gd name="connsiteY2" fmla="*/ 904649 h 1807422"/>
              <a:gd name="connsiteX3" fmla="*/ 4523887 w 9717985"/>
              <a:gd name="connsiteY3" fmla="*/ 99431 h 1807422"/>
              <a:gd name="connsiteX4" fmla="*/ 5472406 w 9717985"/>
              <a:gd name="connsiteY4" fmla="*/ 536160 h 1807422"/>
              <a:gd name="connsiteX5" fmla="*/ 6229857 w 9717985"/>
              <a:gd name="connsiteY5" fmla="*/ 17545 h 1807422"/>
              <a:gd name="connsiteX6" fmla="*/ 7362621 w 9717985"/>
              <a:gd name="connsiteY6" fmla="*/ 140375 h 1807422"/>
              <a:gd name="connsiteX7" fmla="*/ 9293779 w 9717985"/>
              <a:gd name="connsiteY7" fmla="*/ 324620 h 1807422"/>
              <a:gd name="connsiteX8" fmla="*/ 8860340 w 9717985"/>
              <a:gd name="connsiteY8" fmla="*/ 1654594 h 1807422"/>
              <a:gd name="connsiteX9" fmla="*/ 627451 w 9717985"/>
              <a:gd name="connsiteY9" fmla="*/ 1662100 h 1807422"/>
              <a:gd name="connsiteX10" fmla="*/ 661570 w 9717985"/>
              <a:gd name="connsiteY10" fmla="*/ 611222 h 1807422"/>
              <a:gd name="connsiteX0" fmla="*/ 661570 w 9177718"/>
              <a:gd name="connsiteY0" fmla="*/ 659739 h 1868089"/>
              <a:gd name="connsiteX1" fmla="*/ 1398549 w 9177718"/>
              <a:gd name="connsiteY1" fmla="*/ 284426 h 1868089"/>
              <a:gd name="connsiteX2" fmla="*/ 2995337 w 9177718"/>
              <a:gd name="connsiteY2" fmla="*/ 953166 h 1868089"/>
              <a:gd name="connsiteX3" fmla="*/ 4523887 w 9177718"/>
              <a:gd name="connsiteY3" fmla="*/ 147948 h 1868089"/>
              <a:gd name="connsiteX4" fmla="*/ 5472406 w 9177718"/>
              <a:gd name="connsiteY4" fmla="*/ 584677 h 1868089"/>
              <a:gd name="connsiteX5" fmla="*/ 6229857 w 9177718"/>
              <a:gd name="connsiteY5" fmla="*/ 66062 h 1868089"/>
              <a:gd name="connsiteX6" fmla="*/ 7362621 w 9177718"/>
              <a:gd name="connsiteY6" fmla="*/ 188892 h 1868089"/>
              <a:gd name="connsiteX7" fmla="*/ 8860340 w 9177718"/>
              <a:gd name="connsiteY7" fmla="*/ 1703111 h 1868089"/>
              <a:gd name="connsiteX8" fmla="*/ 627451 w 9177718"/>
              <a:gd name="connsiteY8" fmla="*/ 1710617 h 1868089"/>
              <a:gd name="connsiteX9" fmla="*/ 661570 w 9177718"/>
              <a:gd name="connsiteY9" fmla="*/ 659739 h 1868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77718" h="1868089">
                <a:moveTo>
                  <a:pt x="661570" y="659739"/>
                </a:moveTo>
                <a:cubicBezTo>
                  <a:pt x="790086" y="422040"/>
                  <a:pt x="1009588" y="235521"/>
                  <a:pt x="1398549" y="284426"/>
                </a:cubicBezTo>
                <a:cubicBezTo>
                  <a:pt x="1787510" y="333331"/>
                  <a:pt x="2474447" y="975912"/>
                  <a:pt x="2995337" y="953166"/>
                </a:cubicBezTo>
                <a:cubicBezTo>
                  <a:pt x="3516227" y="930420"/>
                  <a:pt x="4111042" y="209363"/>
                  <a:pt x="4523887" y="147948"/>
                </a:cubicBezTo>
                <a:cubicBezTo>
                  <a:pt x="4936732" y="86533"/>
                  <a:pt x="5188078" y="598325"/>
                  <a:pt x="5472406" y="584677"/>
                </a:cubicBezTo>
                <a:cubicBezTo>
                  <a:pt x="5756734" y="571029"/>
                  <a:pt x="5914821" y="132026"/>
                  <a:pt x="6229857" y="66062"/>
                </a:cubicBezTo>
                <a:cubicBezTo>
                  <a:pt x="6544893" y="98"/>
                  <a:pt x="6924207" y="-83950"/>
                  <a:pt x="7362621" y="188892"/>
                </a:cubicBezTo>
                <a:cubicBezTo>
                  <a:pt x="7801035" y="461734"/>
                  <a:pt x="9982868" y="1449490"/>
                  <a:pt x="8860340" y="1703111"/>
                </a:cubicBezTo>
                <a:cubicBezTo>
                  <a:pt x="7737812" y="1956732"/>
                  <a:pt x="1993913" y="1884512"/>
                  <a:pt x="627451" y="1710617"/>
                </a:cubicBezTo>
                <a:cubicBezTo>
                  <a:pt x="-739011" y="1536722"/>
                  <a:pt x="533054" y="897438"/>
                  <a:pt x="661570" y="659739"/>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Rectangle 6"/>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86</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Space Infographic</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sp>
        <p:nvSpPr>
          <p:cNvPr id="8" name="TextBox 7"/>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pic>
        <p:nvPicPr>
          <p:cNvPr id="10" name="Picture 9"/>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13162" y="1325631"/>
            <a:ext cx="2953532" cy="2953532"/>
          </a:xfrm>
          <a:prstGeom prst="rect">
            <a:avLst/>
          </a:prstGeom>
        </p:spPr>
      </p:pic>
      <p:grpSp>
        <p:nvGrpSpPr>
          <p:cNvPr id="11" name="Group 10"/>
          <p:cNvGrpSpPr/>
          <p:nvPr/>
        </p:nvGrpSpPr>
        <p:grpSpPr>
          <a:xfrm>
            <a:off x="4404081" y="1556799"/>
            <a:ext cx="864188" cy="654865"/>
            <a:chOff x="2039938" y="2770187"/>
            <a:chExt cx="952500" cy="762001"/>
          </a:xfrm>
        </p:grpSpPr>
        <p:sp>
          <p:nvSpPr>
            <p:cNvPr id="12" name="Freeform 130"/>
            <p:cNvSpPr>
              <a:spLocks/>
            </p:cNvSpPr>
            <p:nvPr/>
          </p:nvSpPr>
          <p:spPr bwMode="auto">
            <a:xfrm>
              <a:off x="2185988" y="2770187"/>
              <a:ext cx="655638" cy="647700"/>
            </a:xfrm>
            <a:custGeom>
              <a:avLst/>
              <a:gdLst>
                <a:gd name="T0" fmla="*/ 0 w 395"/>
                <a:gd name="T1" fmla="*/ 195 h 390"/>
                <a:gd name="T2" fmla="*/ 195 w 395"/>
                <a:gd name="T3" fmla="*/ 0 h 390"/>
                <a:gd name="T4" fmla="*/ 390 w 395"/>
                <a:gd name="T5" fmla="*/ 195 h 390"/>
                <a:gd name="T6" fmla="*/ 195 w 395"/>
                <a:gd name="T7" fmla="*/ 390 h 390"/>
                <a:gd name="T8" fmla="*/ 0 w 395"/>
                <a:gd name="T9" fmla="*/ 195 h 390"/>
              </a:gdLst>
              <a:ahLst/>
              <a:cxnLst>
                <a:cxn ang="0">
                  <a:pos x="T0" y="T1"/>
                </a:cxn>
                <a:cxn ang="0">
                  <a:pos x="T2" y="T3"/>
                </a:cxn>
                <a:cxn ang="0">
                  <a:pos x="T4" y="T5"/>
                </a:cxn>
                <a:cxn ang="0">
                  <a:pos x="T6" y="T7"/>
                </a:cxn>
                <a:cxn ang="0">
                  <a:pos x="T8" y="T9"/>
                </a:cxn>
              </a:cxnLst>
              <a:rect l="0" t="0" r="r" b="b"/>
              <a:pathLst>
                <a:path w="395" h="390">
                  <a:moveTo>
                    <a:pt x="0" y="195"/>
                  </a:moveTo>
                  <a:cubicBezTo>
                    <a:pt x="0" y="87"/>
                    <a:pt x="87" y="0"/>
                    <a:pt x="195" y="0"/>
                  </a:cubicBezTo>
                  <a:cubicBezTo>
                    <a:pt x="395" y="0"/>
                    <a:pt x="390" y="166"/>
                    <a:pt x="390" y="195"/>
                  </a:cubicBezTo>
                  <a:cubicBezTo>
                    <a:pt x="390" y="303"/>
                    <a:pt x="303" y="390"/>
                    <a:pt x="195" y="390"/>
                  </a:cubicBezTo>
                  <a:cubicBezTo>
                    <a:pt x="87" y="390"/>
                    <a:pt x="0" y="303"/>
                    <a:pt x="0" y="195"/>
                  </a:cubicBezTo>
                  <a:close/>
                </a:path>
              </a:pathLst>
            </a:custGeom>
            <a:solidFill>
              <a:srgbClr val="D4E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31"/>
            <p:cNvSpPr>
              <a:spLocks/>
            </p:cNvSpPr>
            <p:nvPr/>
          </p:nvSpPr>
          <p:spPr bwMode="auto">
            <a:xfrm>
              <a:off x="2185988" y="2822575"/>
              <a:ext cx="595313" cy="595313"/>
            </a:xfrm>
            <a:custGeom>
              <a:avLst/>
              <a:gdLst>
                <a:gd name="T0" fmla="*/ 250 w 358"/>
                <a:gd name="T1" fmla="*/ 303 h 358"/>
                <a:gd name="T2" fmla="*/ 55 w 358"/>
                <a:gd name="T3" fmla="*/ 108 h 358"/>
                <a:gd name="T4" fmla="*/ 87 w 358"/>
                <a:gd name="T5" fmla="*/ 0 h 358"/>
                <a:gd name="T6" fmla="*/ 0 w 358"/>
                <a:gd name="T7" fmla="*/ 163 h 358"/>
                <a:gd name="T8" fmla="*/ 195 w 358"/>
                <a:gd name="T9" fmla="*/ 358 h 358"/>
                <a:gd name="T10" fmla="*/ 358 w 358"/>
                <a:gd name="T11" fmla="*/ 271 h 358"/>
                <a:gd name="T12" fmla="*/ 250 w 358"/>
                <a:gd name="T13" fmla="*/ 303 h 358"/>
              </a:gdLst>
              <a:ahLst/>
              <a:cxnLst>
                <a:cxn ang="0">
                  <a:pos x="T0" y="T1"/>
                </a:cxn>
                <a:cxn ang="0">
                  <a:pos x="T2" y="T3"/>
                </a:cxn>
                <a:cxn ang="0">
                  <a:pos x="T4" y="T5"/>
                </a:cxn>
                <a:cxn ang="0">
                  <a:pos x="T6" y="T7"/>
                </a:cxn>
                <a:cxn ang="0">
                  <a:pos x="T8" y="T9"/>
                </a:cxn>
                <a:cxn ang="0">
                  <a:pos x="T10" y="T11"/>
                </a:cxn>
                <a:cxn ang="0">
                  <a:pos x="T12" y="T13"/>
                </a:cxn>
              </a:cxnLst>
              <a:rect l="0" t="0" r="r" b="b"/>
              <a:pathLst>
                <a:path w="358" h="358">
                  <a:moveTo>
                    <a:pt x="250" y="303"/>
                  </a:moveTo>
                  <a:cubicBezTo>
                    <a:pt x="142" y="303"/>
                    <a:pt x="55" y="216"/>
                    <a:pt x="55" y="108"/>
                  </a:cubicBezTo>
                  <a:cubicBezTo>
                    <a:pt x="55" y="68"/>
                    <a:pt x="67" y="31"/>
                    <a:pt x="87" y="0"/>
                  </a:cubicBezTo>
                  <a:cubicBezTo>
                    <a:pt x="35" y="35"/>
                    <a:pt x="0" y="95"/>
                    <a:pt x="0" y="163"/>
                  </a:cubicBezTo>
                  <a:cubicBezTo>
                    <a:pt x="0" y="271"/>
                    <a:pt x="87" y="358"/>
                    <a:pt x="195" y="358"/>
                  </a:cubicBezTo>
                  <a:cubicBezTo>
                    <a:pt x="263" y="358"/>
                    <a:pt x="323" y="324"/>
                    <a:pt x="358" y="271"/>
                  </a:cubicBezTo>
                  <a:cubicBezTo>
                    <a:pt x="327" y="291"/>
                    <a:pt x="290" y="303"/>
                    <a:pt x="250" y="303"/>
                  </a:cubicBezTo>
                  <a:close/>
                </a:path>
              </a:pathLst>
            </a:custGeom>
            <a:solidFill>
              <a:srgbClr val="C6D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32"/>
            <p:cNvSpPr>
              <a:spLocks/>
            </p:cNvSpPr>
            <p:nvPr/>
          </p:nvSpPr>
          <p:spPr bwMode="auto">
            <a:xfrm>
              <a:off x="2039938" y="2995612"/>
              <a:ext cx="952500" cy="250825"/>
            </a:xfrm>
            <a:custGeom>
              <a:avLst/>
              <a:gdLst>
                <a:gd name="T0" fmla="*/ 473 w 573"/>
                <a:gd name="T1" fmla="*/ 0 h 151"/>
                <a:gd name="T2" fmla="*/ 478 w 573"/>
                <a:gd name="T3" fmla="*/ 42 h 151"/>
                <a:gd name="T4" fmla="*/ 477 w 573"/>
                <a:gd name="T5" fmla="*/ 43 h 151"/>
                <a:gd name="T6" fmla="*/ 286 w 573"/>
                <a:gd name="T7" fmla="*/ 75 h 151"/>
                <a:gd name="T8" fmla="*/ 89 w 573"/>
                <a:gd name="T9" fmla="*/ 40 h 151"/>
                <a:gd name="T10" fmla="*/ 97 w 573"/>
                <a:gd name="T11" fmla="*/ 1 h 151"/>
                <a:gd name="T12" fmla="*/ 0 w 573"/>
                <a:gd name="T13" fmla="*/ 65 h 151"/>
                <a:gd name="T14" fmla="*/ 286 w 573"/>
                <a:gd name="T15" fmla="*/ 151 h 151"/>
                <a:gd name="T16" fmla="*/ 573 w 573"/>
                <a:gd name="T17" fmla="*/ 65 h 151"/>
                <a:gd name="T18" fmla="*/ 473 w 573"/>
                <a:gd name="T19"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3" h="151">
                  <a:moveTo>
                    <a:pt x="473" y="0"/>
                  </a:moveTo>
                  <a:cubicBezTo>
                    <a:pt x="476" y="13"/>
                    <a:pt x="478" y="27"/>
                    <a:pt x="478" y="42"/>
                  </a:cubicBezTo>
                  <a:cubicBezTo>
                    <a:pt x="477" y="43"/>
                    <a:pt x="477" y="43"/>
                    <a:pt x="477" y="43"/>
                  </a:cubicBezTo>
                  <a:cubicBezTo>
                    <a:pt x="438" y="62"/>
                    <a:pt x="367" y="75"/>
                    <a:pt x="286" y="75"/>
                  </a:cubicBezTo>
                  <a:cubicBezTo>
                    <a:pt x="201" y="75"/>
                    <a:pt x="127" y="60"/>
                    <a:pt x="89" y="40"/>
                  </a:cubicBezTo>
                  <a:cubicBezTo>
                    <a:pt x="89" y="40"/>
                    <a:pt x="90" y="22"/>
                    <a:pt x="97" y="1"/>
                  </a:cubicBezTo>
                  <a:cubicBezTo>
                    <a:pt x="37" y="17"/>
                    <a:pt x="0" y="40"/>
                    <a:pt x="0" y="65"/>
                  </a:cubicBezTo>
                  <a:cubicBezTo>
                    <a:pt x="0" y="112"/>
                    <a:pt x="128" y="151"/>
                    <a:pt x="286" y="151"/>
                  </a:cubicBezTo>
                  <a:cubicBezTo>
                    <a:pt x="445" y="151"/>
                    <a:pt x="573" y="112"/>
                    <a:pt x="573" y="65"/>
                  </a:cubicBezTo>
                  <a:cubicBezTo>
                    <a:pt x="573" y="39"/>
                    <a:pt x="534" y="16"/>
                    <a:pt x="473" y="0"/>
                  </a:cubicBezTo>
                  <a:close/>
                </a:path>
              </a:pathLst>
            </a:custGeom>
            <a:solidFill>
              <a:srgbClr val="A2C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Oval 133"/>
            <p:cNvSpPr>
              <a:spLocks noChangeArrowheads="1"/>
            </p:cNvSpPr>
            <p:nvPr/>
          </p:nvSpPr>
          <p:spPr bwMode="auto">
            <a:xfrm>
              <a:off x="2098676" y="3060700"/>
              <a:ext cx="68263" cy="714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Oval 134"/>
            <p:cNvSpPr>
              <a:spLocks noChangeArrowheads="1"/>
            </p:cNvSpPr>
            <p:nvPr/>
          </p:nvSpPr>
          <p:spPr bwMode="auto">
            <a:xfrm>
              <a:off x="2205038" y="3119437"/>
              <a:ext cx="68263" cy="714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Oval 135"/>
            <p:cNvSpPr>
              <a:spLocks noChangeArrowheads="1"/>
            </p:cNvSpPr>
            <p:nvPr/>
          </p:nvSpPr>
          <p:spPr bwMode="auto">
            <a:xfrm>
              <a:off x="2330451" y="3146425"/>
              <a:ext cx="71438" cy="698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Oval 136"/>
            <p:cNvSpPr>
              <a:spLocks noChangeArrowheads="1"/>
            </p:cNvSpPr>
            <p:nvPr/>
          </p:nvSpPr>
          <p:spPr bwMode="auto">
            <a:xfrm>
              <a:off x="2471738" y="3160712"/>
              <a:ext cx="71438" cy="714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Oval 137"/>
            <p:cNvSpPr>
              <a:spLocks noChangeArrowheads="1"/>
            </p:cNvSpPr>
            <p:nvPr/>
          </p:nvSpPr>
          <p:spPr bwMode="auto">
            <a:xfrm>
              <a:off x="2847976" y="3060700"/>
              <a:ext cx="71438" cy="714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138"/>
            <p:cNvSpPr>
              <a:spLocks noChangeArrowheads="1"/>
            </p:cNvSpPr>
            <p:nvPr/>
          </p:nvSpPr>
          <p:spPr bwMode="auto">
            <a:xfrm>
              <a:off x="2741613" y="3119437"/>
              <a:ext cx="71438" cy="714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Oval 139"/>
            <p:cNvSpPr>
              <a:spLocks noChangeArrowheads="1"/>
            </p:cNvSpPr>
            <p:nvPr/>
          </p:nvSpPr>
          <p:spPr bwMode="auto">
            <a:xfrm>
              <a:off x="2614613" y="3146425"/>
              <a:ext cx="69850" cy="698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40"/>
            <p:cNvSpPr>
              <a:spLocks/>
            </p:cNvSpPr>
            <p:nvPr/>
          </p:nvSpPr>
          <p:spPr bwMode="auto">
            <a:xfrm>
              <a:off x="2193926" y="3276600"/>
              <a:ext cx="655638" cy="255588"/>
            </a:xfrm>
            <a:custGeom>
              <a:avLst/>
              <a:gdLst>
                <a:gd name="T0" fmla="*/ 387 w 394"/>
                <a:gd name="T1" fmla="*/ 86 h 154"/>
                <a:gd name="T2" fmla="*/ 357 w 394"/>
                <a:gd name="T3" fmla="*/ 74 h 154"/>
                <a:gd name="T4" fmla="*/ 341 w 394"/>
                <a:gd name="T5" fmla="*/ 32 h 154"/>
                <a:gd name="T6" fmla="*/ 357 w 394"/>
                <a:gd name="T7" fmla="*/ 11 h 154"/>
                <a:gd name="T8" fmla="*/ 353 w 394"/>
                <a:gd name="T9" fmla="*/ 0 h 154"/>
                <a:gd name="T10" fmla="*/ 190 w 394"/>
                <a:gd name="T11" fmla="*/ 42 h 154"/>
                <a:gd name="T12" fmla="*/ 32 w 394"/>
                <a:gd name="T13" fmla="*/ 3 h 154"/>
                <a:gd name="T14" fmla="*/ 29 w 394"/>
                <a:gd name="T15" fmla="*/ 11 h 154"/>
                <a:gd name="T16" fmla="*/ 52 w 394"/>
                <a:gd name="T17" fmla="*/ 36 h 154"/>
                <a:gd name="T18" fmla="*/ 37 w 394"/>
                <a:gd name="T19" fmla="*/ 74 h 154"/>
                <a:gd name="T20" fmla="*/ 7 w 394"/>
                <a:gd name="T21" fmla="*/ 86 h 154"/>
                <a:gd name="T22" fmla="*/ 17 w 394"/>
                <a:gd name="T23" fmla="*/ 123 h 154"/>
                <a:gd name="T24" fmla="*/ 54 w 394"/>
                <a:gd name="T25" fmla="*/ 113 h 154"/>
                <a:gd name="T26" fmla="*/ 49 w 394"/>
                <a:gd name="T27" fmla="*/ 80 h 154"/>
                <a:gd name="T28" fmla="*/ 77 w 394"/>
                <a:gd name="T29" fmla="*/ 46 h 154"/>
                <a:gd name="T30" fmla="*/ 143 w 394"/>
                <a:gd name="T31" fmla="*/ 58 h 154"/>
                <a:gd name="T32" fmla="*/ 142 w 394"/>
                <a:gd name="T33" fmla="*/ 98 h 154"/>
                <a:gd name="T34" fmla="*/ 118 w 394"/>
                <a:gd name="T35" fmla="*/ 120 h 154"/>
                <a:gd name="T36" fmla="*/ 139 w 394"/>
                <a:gd name="T37" fmla="*/ 151 h 154"/>
                <a:gd name="T38" fmla="*/ 171 w 394"/>
                <a:gd name="T39" fmla="*/ 130 h 154"/>
                <a:gd name="T40" fmla="*/ 155 w 394"/>
                <a:gd name="T41" fmla="*/ 100 h 154"/>
                <a:gd name="T42" fmla="*/ 169 w 394"/>
                <a:gd name="T43" fmla="*/ 60 h 154"/>
                <a:gd name="T44" fmla="*/ 193 w 394"/>
                <a:gd name="T45" fmla="*/ 60 h 154"/>
                <a:gd name="T46" fmla="*/ 224 w 394"/>
                <a:gd name="T47" fmla="*/ 59 h 154"/>
                <a:gd name="T48" fmla="*/ 239 w 394"/>
                <a:gd name="T49" fmla="*/ 100 h 154"/>
                <a:gd name="T50" fmla="*/ 223 w 394"/>
                <a:gd name="T51" fmla="*/ 130 h 154"/>
                <a:gd name="T52" fmla="*/ 255 w 394"/>
                <a:gd name="T53" fmla="*/ 151 h 154"/>
                <a:gd name="T54" fmla="*/ 276 w 394"/>
                <a:gd name="T55" fmla="*/ 120 h 154"/>
                <a:gd name="T56" fmla="*/ 252 w 394"/>
                <a:gd name="T57" fmla="*/ 98 h 154"/>
                <a:gd name="T58" fmla="*/ 251 w 394"/>
                <a:gd name="T59" fmla="*/ 57 h 154"/>
                <a:gd name="T60" fmla="*/ 316 w 394"/>
                <a:gd name="T61" fmla="*/ 44 h 154"/>
                <a:gd name="T62" fmla="*/ 345 w 394"/>
                <a:gd name="T63" fmla="*/ 80 h 154"/>
                <a:gd name="T64" fmla="*/ 340 w 394"/>
                <a:gd name="T65" fmla="*/ 113 h 154"/>
                <a:gd name="T66" fmla="*/ 377 w 394"/>
                <a:gd name="T67" fmla="*/ 123 h 154"/>
                <a:gd name="T68" fmla="*/ 387 w 394"/>
                <a:gd name="T69" fmla="*/ 8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4" h="154">
                  <a:moveTo>
                    <a:pt x="387" y="86"/>
                  </a:moveTo>
                  <a:cubicBezTo>
                    <a:pt x="381" y="76"/>
                    <a:pt x="368" y="71"/>
                    <a:pt x="357" y="74"/>
                  </a:cubicBezTo>
                  <a:cubicBezTo>
                    <a:pt x="341" y="32"/>
                    <a:pt x="341" y="32"/>
                    <a:pt x="341" y="32"/>
                  </a:cubicBezTo>
                  <a:cubicBezTo>
                    <a:pt x="351" y="26"/>
                    <a:pt x="357" y="19"/>
                    <a:pt x="357" y="11"/>
                  </a:cubicBezTo>
                  <a:cubicBezTo>
                    <a:pt x="357" y="7"/>
                    <a:pt x="355" y="4"/>
                    <a:pt x="353" y="0"/>
                  </a:cubicBezTo>
                  <a:cubicBezTo>
                    <a:pt x="318" y="25"/>
                    <a:pt x="258" y="42"/>
                    <a:pt x="190" y="42"/>
                  </a:cubicBezTo>
                  <a:cubicBezTo>
                    <a:pt x="125" y="42"/>
                    <a:pt x="67" y="26"/>
                    <a:pt x="32" y="3"/>
                  </a:cubicBezTo>
                  <a:cubicBezTo>
                    <a:pt x="30" y="6"/>
                    <a:pt x="29" y="8"/>
                    <a:pt x="29" y="11"/>
                  </a:cubicBezTo>
                  <a:cubicBezTo>
                    <a:pt x="29" y="20"/>
                    <a:pt x="38" y="29"/>
                    <a:pt x="52" y="36"/>
                  </a:cubicBezTo>
                  <a:cubicBezTo>
                    <a:pt x="37" y="74"/>
                    <a:pt x="37" y="74"/>
                    <a:pt x="37" y="74"/>
                  </a:cubicBezTo>
                  <a:cubicBezTo>
                    <a:pt x="26" y="71"/>
                    <a:pt x="13" y="76"/>
                    <a:pt x="7" y="86"/>
                  </a:cubicBezTo>
                  <a:cubicBezTo>
                    <a:pt x="0" y="99"/>
                    <a:pt x="4" y="116"/>
                    <a:pt x="17" y="123"/>
                  </a:cubicBezTo>
                  <a:cubicBezTo>
                    <a:pt x="30" y="130"/>
                    <a:pt x="46" y="126"/>
                    <a:pt x="54" y="113"/>
                  </a:cubicBezTo>
                  <a:cubicBezTo>
                    <a:pt x="60" y="102"/>
                    <a:pt x="58" y="88"/>
                    <a:pt x="49" y="80"/>
                  </a:cubicBezTo>
                  <a:cubicBezTo>
                    <a:pt x="77" y="46"/>
                    <a:pt x="77" y="46"/>
                    <a:pt x="77" y="46"/>
                  </a:cubicBezTo>
                  <a:cubicBezTo>
                    <a:pt x="95" y="51"/>
                    <a:pt x="118" y="55"/>
                    <a:pt x="143" y="58"/>
                  </a:cubicBezTo>
                  <a:cubicBezTo>
                    <a:pt x="142" y="98"/>
                    <a:pt x="142" y="98"/>
                    <a:pt x="142" y="98"/>
                  </a:cubicBezTo>
                  <a:cubicBezTo>
                    <a:pt x="130" y="99"/>
                    <a:pt x="120" y="108"/>
                    <a:pt x="118" y="120"/>
                  </a:cubicBezTo>
                  <a:cubicBezTo>
                    <a:pt x="115" y="135"/>
                    <a:pt x="125" y="149"/>
                    <a:pt x="139" y="151"/>
                  </a:cubicBezTo>
                  <a:cubicBezTo>
                    <a:pt x="154" y="154"/>
                    <a:pt x="168" y="145"/>
                    <a:pt x="171" y="130"/>
                  </a:cubicBezTo>
                  <a:cubicBezTo>
                    <a:pt x="173" y="117"/>
                    <a:pt x="166" y="105"/>
                    <a:pt x="155" y="100"/>
                  </a:cubicBezTo>
                  <a:cubicBezTo>
                    <a:pt x="169" y="60"/>
                    <a:pt x="169" y="60"/>
                    <a:pt x="169" y="60"/>
                  </a:cubicBezTo>
                  <a:cubicBezTo>
                    <a:pt x="177" y="60"/>
                    <a:pt x="185" y="60"/>
                    <a:pt x="193" y="60"/>
                  </a:cubicBezTo>
                  <a:cubicBezTo>
                    <a:pt x="204" y="60"/>
                    <a:pt x="214" y="60"/>
                    <a:pt x="224" y="59"/>
                  </a:cubicBezTo>
                  <a:cubicBezTo>
                    <a:pt x="239" y="100"/>
                    <a:pt x="239" y="100"/>
                    <a:pt x="239" y="100"/>
                  </a:cubicBezTo>
                  <a:cubicBezTo>
                    <a:pt x="228" y="105"/>
                    <a:pt x="221" y="117"/>
                    <a:pt x="223" y="130"/>
                  </a:cubicBezTo>
                  <a:cubicBezTo>
                    <a:pt x="226" y="145"/>
                    <a:pt x="240" y="154"/>
                    <a:pt x="255" y="151"/>
                  </a:cubicBezTo>
                  <a:cubicBezTo>
                    <a:pt x="269" y="149"/>
                    <a:pt x="279" y="135"/>
                    <a:pt x="276" y="120"/>
                  </a:cubicBezTo>
                  <a:cubicBezTo>
                    <a:pt x="274" y="108"/>
                    <a:pt x="264" y="99"/>
                    <a:pt x="252" y="98"/>
                  </a:cubicBezTo>
                  <a:cubicBezTo>
                    <a:pt x="251" y="57"/>
                    <a:pt x="251" y="57"/>
                    <a:pt x="251" y="57"/>
                  </a:cubicBezTo>
                  <a:cubicBezTo>
                    <a:pt x="276" y="54"/>
                    <a:pt x="298" y="49"/>
                    <a:pt x="316" y="44"/>
                  </a:cubicBezTo>
                  <a:cubicBezTo>
                    <a:pt x="345" y="80"/>
                    <a:pt x="345" y="80"/>
                    <a:pt x="345" y="80"/>
                  </a:cubicBezTo>
                  <a:cubicBezTo>
                    <a:pt x="336" y="88"/>
                    <a:pt x="334" y="102"/>
                    <a:pt x="340" y="113"/>
                  </a:cubicBezTo>
                  <a:cubicBezTo>
                    <a:pt x="348" y="126"/>
                    <a:pt x="364" y="130"/>
                    <a:pt x="377" y="123"/>
                  </a:cubicBezTo>
                  <a:cubicBezTo>
                    <a:pt x="390" y="116"/>
                    <a:pt x="394" y="99"/>
                    <a:pt x="387" y="86"/>
                  </a:cubicBezTo>
                  <a:close/>
                </a:path>
              </a:pathLst>
            </a:custGeom>
            <a:solidFill>
              <a:srgbClr val="98B5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 name="Group 22"/>
          <p:cNvGrpSpPr/>
          <p:nvPr/>
        </p:nvGrpSpPr>
        <p:grpSpPr>
          <a:xfrm flipH="1">
            <a:off x="6599753" y="3462216"/>
            <a:ext cx="1564067" cy="1121160"/>
            <a:chOff x="152400" y="209550"/>
            <a:chExt cx="5464177" cy="4710114"/>
          </a:xfrm>
        </p:grpSpPr>
        <p:sp>
          <p:nvSpPr>
            <p:cNvPr id="24" name="Freeform 13"/>
            <p:cNvSpPr>
              <a:spLocks/>
            </p:cNvSpPr>
            <p:nvPr/>
          </p:nvSpPr>
          <p:spPr bwMode="auto">
            <a:xfrm>
              <a:off x="1457326" y="2208213"/>
              <a:ext cx="1304926" cy="1528763"/>
            </a:xfrm>
            <a:custGeom>
              <a:avLst/>
              <a:gdLst>
                <a:gd name="T0" fmla="*/ 1523 w 1812"/>
                <a:gd name="T1" fmla="*/ 655 h 2124"/>
                <a:gd name="T2" fmla="*/ 0 w 1812"/>
                <a:gd name="T3" fmla="*/ 546 h 2124"/>
                <a:gd name="T4" fmla="*/ 427 w 1812"/>
                <a:gd name="T5" fmla="*/ 1422 h 2124"/>
                <a:gd name="T6" fmla="*/ 1105 w 1812"/>
                <a:gd name="T7" fmla="*/ 2124 h 2124"/>
                <a:gd name="T8" fmla="*/ 1523 w 1812"/>
                <a:gd name="T9" fmla="*/ 655 h 2124"/>
              </a:gdLst>
              <a:ahLst/>
              <a:cxnLst>
                <a:cxn ang="0">
                  <a:pos x="T0" y="T1"/>
                </a:cxn>
                <a:cxn ang="0">
                  <a:pos x="T2" y="T3"/>
                </a:cxn>
                <a:cxn ang="0">
                  <a:pos x="T4" y="T5"/>
                </a:cxn>
                <a:cxn ang="0">
                  <a:pos x="T6" y="T7"/>
                </a:cxn>
                <a:cxn ang="0">
                  <a:pos x="T8" y="T9"/>
                </a:cxn>
              </a:cxnLst>
              <a:rect l="0" t="0" r="r" b="b"/>
              <a:pathLst>
                <a:path w="1812" h="2124">
                  <a:moveTo>
                    <a:pt x="1523" y="655"/>
                  </a:moveTo>
                  <a:cubicBezTo>
                    <a:pt x="1264" y="285"/>
                    <a:pt x="570" y="0"/>
                    <a:pt x="0" y="546"/>
                  </a:cubicBezTo>
                  <a:cubicBezTo>
                    <a:pt x="62" y="881"/>
                    <a:pt x="224" y="1132"/>
                    <a:pt x="427" y="1422"/>
                  </a:cubicBezTo>
                  <a:cubicBezTo>
                    <a:pt x="631" y="1712"/>
                    <a:pt x="811" y="1951"/>
                    <a:pt x="1105" y="2124"/>
                  </a:cubicBezTo>
                  <a:cubicBezTo>
                    <a:pt x="1812" y="1775"/>
                    <a:pt x="1782" y="1025"/>
                    <a:pt x="1523" y="655"/>
                  </a:cubicBezTo>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14"/>
            <p:cNvSpPr>
              <a:spLocks/>
            </p:cNvSpPr>
            <p:nvPr/>
          </p:nvSpPr>
          <p:spPr bwMode="auto">
            <a:xfrm>
              <a:off x="1641476" y="2270126"/>
              <a:ext cx="1109663" cy="1339850"/>
            </a:xfrm>
            <a:custGeom>
              <a:avLst/>
              <a:gdLst>
                <a:gd name="T0" fmla="*/ 1266 w 1541"/>
                <a:gd name="T1" fmla="*/ 569 h 1860"/>
                <a:gd name="T2" fmla="*/ 0 w 1541"/>
                <a:gd name="T3" fmla="*/ 271 h 1860"/>
                <a:gd name="T4" fmla="*/ 459 w 1541"/>
                <a:gd name="T5" fmla="*/ 1134 h 1860"/>
                <a:gd name="T6" fmla="*/ 1113 w 1541"/>
                <a:gd name="T7" fmla="*/ 1860 h 1860"/>
                <a:gd name="T8" fmla="*/ 1266 w 1541"/>
                <a:gd name="T9" fmla="*/ 569 h 1860"/>
              </a:gdLst>
              <a:ahLst/>
              <a:cxnLst>
                <a:cxn ang="0">
                  <a:pos x="T0" y="T1"/>
                </a:cxn>
                <a:cxn ang="0">
                  <a:pos x="T2" y="T3"/>
                </a:cxn>
                <a:cxn ang="0">
                  <a:pos x="T4" y="T5"/>
                </a:cxn>
                <a:cxn ang="0">
                  <a:pos x="T6" y="T7"/>
                </a:cxn>
                <a:cxn ang="0">
                  <a:pos x="T8" y="T9"/>
                </a:cxn>
              </a:cxnLst>
              <a:rect l="0" t="0" r="r" b="b"/>
              <a:pathLst>
                <a:path w="1541" h="1860">
                  <a:moveTo>
                    <a:pt x="1266" y="569"/>
                  </a:moveTo>
                  <a:cubicBezTo>
                    <a:pt x="1045" y="253"/>
                    <a:pt x="507" y="0"/>
                    <a:pt x="0" y="271"/>
                  </a:cubicBezTo>
                  <a:cubicBezTo>
                    <a:pt x="99" y="576"/>
                    <a:pt x="257" y="845"/>
                    <a:pt x="459" y="1134"/>
                  </a:cubicBezTo>
                  <a:cubicBezTo>
                    <a:pt x="661" y="1423"/>
                    <a:pt x="860" y="1663"/>
                    <a:pt x="1113" y="1860"/>
                  </a:cubicBezTo>
                  <a:cubicBezTo>
                    <a:pt x="1541" y="1477"/>
                    <a:pt x="1487" y="885"/>
                    <a:pt x="1266" y="569"/>
                  </a:cubicBezTo>
                </a:path>
              </a:pathLst>
            </a:cu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5"/>
            <p:cNvSpPr>
              <a:spLocks/>
            </p:cNvSpPr>
            <p:nvPr/>
          </p:nvSpPr>
          <p:spPr bwMode="auto">
            <a:xfrm>
              <a:off x="152400" y="2633663"/>
              <a:ext cx="2068513" cy="2028826"/>
            </a:xfrm>
            <a:custGeom>
              <a:avLst/>
              <a:gdLst>
                <a:gd name="T0" fmla="*/ 2874 w 2874"/>
                <a:gd name="T1" fmla="*/ 1507 h 2818"/>
                <a:gd name="T2" fmla="*/ 2240 w 2874"/>
                <a:gd name="T3" fmla="*/ 832 h 2818"/>
                <a:gd name="T4" fmla="*/ 1823 w 2874"/>
                <a:gd name="T5" fmla="*/ 7 h 2818"/>
                <a:gd name="T6" fmla="*/ 1041 w 2874"/>
                <a:gd name="T7" fmla="*/ 176 h 2818"/>
                <a:gd name="T8" fmla="*/ 155 w 2874"/>
                <a:gd name="T9" fmla="*/ 658 h 2818"/>
                <a:gd name="T10" fmla="*/ 638 w 2874"/>
                <a:gd name="T11" fmla="*/ 830 h 2818"/>
                <a:gd name="T12" fmla="*/ 0 w 2874"/>
                <a:gd name="T13" fmla="*/ 1193 h 2818"/>
                <a:gd name="T14" fmla="*/ 920 w 2874"/>
                <a:gd name="T15" fmla="*/ 1280 h 2818"/>
                <a:gd name="T16" fmla="*/ 433 w 2874"/>
                <a:gd name="T17" fmla="*/ 2099 h 2818"/>
                <a:gd name="T18" fmla="*/ 1412 w 2874"/>
                <a:gd name="T19" fmla="*/ 1901 h 2818"/>
                <a:gd name="T20" fmla="*/ 1243 w 2874"/>
                <a:gd name="T21" fmla="*/ 2624 h 2818"/>
                <a:gd name="T22" fmla="*/ 1724 w 2874"/>
                <a:gd name="T23" fmla="*/ 2245 h 2818"/>
                <a:gd name="T24" fmla="*/ 1738 w 2874"/>
                <a:gd name="T25" fmla="*/ 2818 h 2818"/>
                <a:gd name="T26" fmla="*/ 2398 w 2874"/>
                <a:gd name="T27" fmla="*/ 2177 h 2818"/>
                <a:gd name="T28" fmla="*/ 2874 w 2874"/>
                <a:gd name="T29" fmla="*/ 1507 h 2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74" h="2818">
                  <a:moveTo>
                    <a:pt x="2874" y="1507"/>
                  </a:moveTo>
                  <a:cubicBezTo>
                    <a:pt x="2606" y="1336"/>
                    <a:pt x="2433" y="1107"/>
                    <a:pt x="2240" y="832"/>
                  </a:cubicBezTo>
                  <a:cubicBezTo>
                    <a:pt x="2048" y="557"/>
                    <a:pt x="1892" y="317"/>
                    <a:pt x="1823" y="7"/>
                  </a:cubicBezTo>
                  <a:cubicBezTo>
                    <a:pt x="1454" y="0"/>
                    <a:pt x="1281" y="75"/>
                    <a:pt x="1041" y="176"/>
                  </a:cubicBezTo>
                  <a:cubicBezTo>
                    <a:pt x="550" y="381"/>
                    <a:pt x="155" y="658"/>
                    <a:pt x="155" y="658"/>
                  </a:cubicBezTo>
                  <a:cubicBezTo>
                    <a:pt x="155" y="658"/>
                    <a:pt x="488" y="888"/>
                    <a:pt x="638" y="830"/>
                  </a:cubicBezTo>
                  <a:cubicBezTo>
                    <a:pt x="306" y="1101"/>
                    <a:pt x="0" y="1193"/>
                    <a:pt x="0" y="1193"/>
                  </a:cubicBezTo>
                  <a:cubicBezTo>
                    <a:pt x="0" y="1193"/>
                    <a:pt x="563" y="1490"/>
                    <a:pt x="920" y="1280"/>
                  </a:cubicBezTo>
                  <a:cubicBezTo>
                    <a:pt x="505" y="1649"/>
                    <a:pt x="433" y="2099"/>
                    <a:pt x="433" y="2099"/>
                  </a:cubicBezTo>
                  <a:cubicBezTo>
                    <a:pt x="433" y="2099"/>
                    <a:pt x="935" y="2169"/>
                    <a:pt x="1412" y="1901"/>
                  </a:cubicBezTo>
                  <a:cubicBezTo>
                    <a:pt x="1162" y="2122"/>
                    <a:pt x="1243" y="2624"/>
                    <a:pt x="1243" y="2624"/>
                  </a:cubicBezTo>
                  <a:cubicBezTo>
                    <a:pt x="1243" y="2624"/>
                    <a:pt x="1406" y="2425"/>
                    <a:pt x="1724" y="2245"/>
                  </a:cubicBezTo>
                  <a:cubicBezTo>
                    <a:pt x="1588" y="2388"/>
                    <a:pt x="1738" y="2818"/>
                    <a:pt x="1738" y="2818"/>
                  </a:cubicBezTo>
                  <a:cubicBezTo>
                    <a:pt x="1738" y="2818"/>
                    <a:pt x="2071" y="2526"/>
                    <a:pt x="2398" y="2177"/>
                  </a:cubicBezTo>
                  <a:cubicBezTo>
                    <a:pt x="2582" y="1981"/>
                    <a:pt x="2761" y="1774"/>
                    <a:pt x="2874" y="1507"/>
                  </a:cubicBezTo>
                  <a:close/>
                </a:path>
              </a:pathLst>
            </a:custGeom>
            <a:solidFill>
              <a:srgbClr val="D719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6"/>
            <p:cNvSpPr>
              <a:spLocks/>
            </p:cNvSpPr>
            <p:nvPr/>
          </p:nvSpPr>
          <p:spPr bwMode="auto">
            <a:xfrm>
              <a:off x="800100" y="2778126"/>
              <a:ext cx="1300163" cy="1385888"/>
            </a:xfrm>
            <a:custGeom>
              <a:avLst/>
              <a:gdLst>
                <a:gd name="T0" fmla="*/ 1339 w 1806"/>
                <a:gd name="T1" fmla="*/ 630 h 1925"/>
                <a:gd name="T2" fmla="*/ 986 w 1806"/>
                <a:gd name="T3" fmla="*/ 18 h 1925"/>
                <a:gd name="T4" fmla="*/ 0 w 1806"/>
                <a:gd name="T5" fmla="*/ 342 h 1925"/>
                <a:gd name="T6" fmla="*/ 421 w 1806"/>
                <a:gd name="T7" fmla="*/ 511 h 1925"/>
                <a:gd name="T8" fmla="*/ 106 w 1806"/>
                <a:gd name="T9" fmla="*/ 761 h 1925"/>
                <a:gd name="T10" fmla="*/ 576 w 1806"/>
                <a:gd name="T11" fmla="*/ 854 h 1925"/>
                <a:gd name="T12" fmla="*/ 324 w 1806"/>
                <a:gd name="T13" fmla="*/ 1351 h 1925"/>
                <a:gd name="T14" fmla="*/ 926 w 1806"/>
                <a:gd name="T15" fmla="*/ 1271 h 1925"/>
                <a:gd name="T16" fmla="*/ 824 w 1806"/>
                <a:gd name="T17" fmla="*/ 1673 h 1925"/>
                <a:gd name="T18" fmla="*/ 1130 w 1806"/>
                <a:gd name="T19" fmla="*/ 1564 h 1925"/>
                <a:gd name="T20" fmla="*/ 1109 w 1806"/>
                <a:gd name="T21" fmla="*/ 1925 h 1925"/>
                <a:gd name="T22" fmla="*/ 1805 w 1806"/>
                <a:gd name="T23" fmla="*/ 1181 h 1925"/>
                <a:gd name="T24" fmla="*/ 1806 w 1806"/>
                <a:gd name="T25" fmla="*/ 1181 h 1925"/>
                <a:gd name="T26" fmla="*/ 1339 w 1806"/>
                <a:gd name="T27" fmla="*/ 630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6" h="1925">
                  <a:moveTo>
                    <a:pt x="1339" y="630"/>
                  </a:moveTo>
                  <a:cubicBezTo>
                    <a:pt x="1193" y="421"/>
                    <a:pt x="1068" y="232"/>
                    <a:pt x="986" y="18"/>
                  </a:cubicBezTo>
                  <a:cubicBezTo>
                    <a:pt x="651" y="0"/>
                    <a:pt x="0" y="342"/>
                    <a:pt x="0" y="342"/>
                  </a:cubicBezTo>
                  <a:cubicBezTo>
                    <a:pt x="0" y="342"/>
                    <a:pt x="303" y="560"/>
                    <a:pt x="421" y="511"/>
                  </a:cubicBezTo>
                  <a:cubicBezTo>
                    <a:pt x="267" y="664"/>
                    <a:pt x="106" y="761"/>
                    <a:pt x="106" y="761"/>
                  </a:cubicBezTo>
                  <a:cubicBezTo>
                    <a:pt x="106" y="761"/>
                    <a:pt x="411" y="923"/>
                    <a:pt x="576" y="854"/>
                  </a:cubicBezTo>
                  <a:cubicBezTo>
                    <a:pt x="385" y="1042"/>
                    <a:pt x="324" y="1351"/>
                    <a:pt x="324" y="1351"/>
                  </a:cubicBezTo>
                  <a:cubicBezTo>
                    <a:pt x="324" y="1351"/>
                    <a:pt x="632" y="1415"/>
                    <a:pt x="926" y="1271"/>
                  </a:cubicBezTo>
                  <a:cubicBezTo>
                    <a:pt x="788" y="1416"/>
                    <a:pt x="822" y="1659"/>
                    <a:pt x="824" y="1673"/>
                  </a:cubicBezTo>
                  <a:cubicBezTo>
                    <a:pt x="824" y="1673"/>
                    <a:pt x="976" y="1625"/>
                    <a:pt x="1130" y="1564"/>
                  </a:cubicBezTo>
                  <a:cubicBezTo>
                    <a:pt x="1057" y="1648"/>
                    <a:pt x="1109" y="1925"/>
                    <a:pt x="1109" y="1925"/>
                  </a:cubicBezTo>
                  <a:cubicBezTo>
                    <a:pt x="1109" y="1925"/>
                    <a:pt x="1726" y="1465"/>
                    <a:pt x="1805" y="1181"/>
                  </a:cubicBezTo>
                  <a:cubicBezTo>
                    <a:pt x="1806" y="1181"/>
                    <a:pt x="1806" y="1181"/>
                    <a:pt x="1806" y="1181"/>
                  </a:cubicBezTo>
                  <a:cubicBezTo>
                    <a:pt x="1626" y="1029"/>
                    <a:pt x="1489" y="844"/>
                    <a:pt x="1339" y="630"/>
                  </a:cubicBezTo>
                  <a:close/>
                </a:path>
              </a:pathLst>
            </a:custGeom>
            <a:solidFill>
              <a:srgbClr val="F265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7"/>
            <p:cNvSpPr>
              <a:spLocks/>
            </p:cNvSpPr>
            <p:nvPr/>
          </p:nvSpPr>
          <p:spPr bwMode="auto">
            <a:xfrm>
              <a:off x="1878013" y="2349501"/>
              <a:ext cx="850900" cy="1065213"/>
            </a:xfrm>
            <a:custGeom>
              <a:avLst/>
              <a:gdLst>
                <a:gd name="T0" fmla="*/ 939 w 1183"/>
                <a:gd name="T1" fmla="*/ 458 h 1479"/>
                <a:gd name="T2" fmla="*/ 0 w 1183"/>
                <a:gd name="T3" fmla="*/ 53 h 1479"/>
                <a:gd name="T4" fmla="*/ 424 w 1183"/>
                <a:gd name="T5" fmla="*/ 818 h 1479"/>
                <a:gd name="T6" fmla="*/ 998 w 1183"/>
                <a:gd name="T7" fmla="*/ 1479 h 1479"/>
                <a:gd name="T8" fmla="*/ 939 w 1183"/>
                <a:gd name="T9" fmla="*/ 458 h 1479"/>
              </a:gdLst>
              <a:ahLst/>
              <a:cxnLst>
                <a:cxn ang="0">
                  <a:pos x="T0" y="T1"/>
                </a:cxn>
                <a:cxn ang="0">
                  <a:pos x="T2" y="T3"/>
                </a:cxn>
                <a:cxn ang="0">
                  <a:pos x="T4" y="T5"/>
                </a:cxn>
                <a:cxn ang="0">
                  <a:pos x="T6" y="T7"/>
                </a:cxn>
                <a:cxn ang="0">
                  <a:pos x="T8" y="T9"/>
                </a:cxn>
              </a:cxnLst>
              <a:rect l="0" t="0" r="r" b="b"/>
              <a:pathLst>
                <a:path w="1183" h="1479">
                  <a:moveTo>
                    <a:pt x="939" y="458"/>
                  </a:moveTo>
                  <a:cubicBezTo>
                    <a:pt x="765" y="210"/>
                    <a:pt x="396" y="0"/>
                    <a:pt x="0" y="53"/>
                  </a:cubicBezTo>
                  <a:cubicBezTo>
                    <a:pt x="99" y="319"/>
                    <a:pt x="244" y="561"/>
                    <a:pt x="424" y="818"/>
                  </a:cubicBezTo>
                  <a:cubicBezTo>
                    <a:pt x="605" y="1076"/>
                    <a:pt x="782" y="1294"/>
                    <a:pt x="998" y="1479"/>
                  </a:cubicBezTo>
                  <a:cubicBezTo>
                    <a:pt x="1183" y="1125"/>
                    <a:pt x="1113" y="706"/>
                    <a:pt x="939" y="458"/>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8"/>
            <p:cNvSpPr>
              <a:spLocks/>
            </p:cNvSpPr>
            <p:nvPr/>
          </p:nvSpPr>
          <p:spPr bwMode="auto">
            <a:xfrm>
              <a:off x="2017713" y="209550"/>
              <a:ext cx="3598864" cy="3113088"/>
            </a:xfrm>
            <a:custGeom>
              <a:avLst/>
              <a:gdLst>
                <a:gd name="T0" fmla="*/ 4998 w 4998"/>
                <a:gd name="T1" fmla="*/ 453 h 4325"/>
                <a:gd name="T2" fmla="*/ 1796 w 4998"/>
                <a:gd name="T3" fmla="*/ 1240 h 4325"/>
                <a:gd name="T4" fmla="*/ 0 w 4998"/>
                <a:gd name="T5" fmla="*/ 2865 h 4325"/>
                <a:gd name="T6" fmla="*/ 413 w 4998"/>
                <a:gd name="T7" fmla="*/ 3664 h 4325"/>
                <a:gd name="T8" fmla="*/ 1023 w 4998"/>
                <a:gd name="T9" fmla="*/ 4325 h 4325"/>
                <a:gd name="T10" fmla="*/ 3164 w 4998"/>
                <a:gd name="T11" fmla="*/ 3193 h 4325"/>
                <a:gd name="T12" fmla="*/ 4998 w 4998"/>
                <a:gd name="T13" fmla="*/ 453 h 4325"/>
              </a:gdLst>
              <a:ahLst/>
              <a:cxnLst>
                <a:cxn ang="0">
                  <a:pos x="T0" y="T1"/>
                </a:cxn>
                <a:cxn ang="0">
                  <a:pos x="T2" y="T3"/>
                </a:cxn>
                <a:cxn ang="0">
                  <a:pos x="T4" y="T5"/>
                </a:cxn>
                <a:cxn ang="0">
                  <a:pos x="T6" y="T7"/>
                </a:cxn>
                <a:cxn ang="0">
                  <a:pos x="T8" y="T9"/>
                </a:cxn>
                <a:cxn ang="0">
                  <a:pos x="T10" y="T11"/>
                </a:cxn>
                <a:cxn ang="0">
                  <a:pos x="T12" y="T13"/>
                </a:cxn>
              </a:cxnLst>
              <a:rect l="0" t="0" r="r" b="b"/>
              <a:pathLst>
                <a:path w="4998" h="4325">
                  <a:moveTo>
                    <a:pt x="4998" y="453"/>
                  </a:moveTo>
                  <a:cubicBezTo>
                    <a:pt x="4998" y="453"/>
                    <a:pt x="3567" y="0"/>
                    <a:pt x="1796" y="1240"/>
                  </a:cubicBezTo>
                  <a:cubicBezTo>
                    <a:pt x="809" y="1931"/>
                    <a:pt x="286" y="2481"/>
                    <a:pt x="0" y="2865"/>
                  </a:cubicBezTo>
                  <a:cubicBezTo>
                    <a:pt x="60" y="3082"/>
                    <a:pt x="203" y="3363"/>
                    <a:pt x="413" y="3664"/>
                  </a:cubicBezTo>
                  <a:cubicBezTo>
                    <a:pt x="623" y="3964"/>
                    <a:pt x="839" y="4195"/>
                    <a:pt x="1023" y="4325"/>
                  </a:cubicBezTo>
                  <a:cubicBezTo>
                    <a:pt x="1481" y="4188"/>
                    <a:pt x="2177" y="3884"/>
                    <a:pt x="3164" y="3193"/>
                  </a:cubicBezTo>
                  <a:cubicBezTo>
                    <a:pt x="4935" y="1953"/>
                    <a:pt x="4998" y="453"/>
                    <a:pt x="4998" y="453"/>
                  </a:cubicBezTo>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19"/>
            <p:cNvSpPr>
              <a:spLocks/>
            </p:cNvSpPr>
            <p:nvPr/>
          </p:nvSpPr>
          <p:spPr bwMode="auto">
            <a:xfrm>
              <a:off x="4894264" y="447675"/>
              <a:ext cx="722313" cy="782638"/>
            </a:xfrm>
            <a:custGeom>
              <a:avLst/>
              <a:gdLst>
                <a:gd name="T0" fmla="*/ 1003 w 1003"/>
                <a:gd name="T1" fmla="*/ 122 h 1088"/>
                <a:gd name="T2" fmla="*/ 0 w 1003"/>
                <a:gd name="T3" fmla="*/ 56 h 1088"/>
                <a:gd name="T4" fmla="*/ 331 w 1003"/>
                <a:gd name="T5" fmla="*/ 593 h 1088"/>
                <a:gd name="T6" fmla="*/ 722 w 1003"/>
                <a:gd name="T7" fmla="*/ 1088 h 1088"/>
                <a:gd name="T8" fmla="*/ 1003 w 1003"/>
                <a:gd name="T9" fmla="*/ 122 h 1088"/>
              </a:gdLst>
              <a:ahLst/>
              <a:cxnLst>
                <a:cxn ang="0">
                  <a:pos x="T0" y="T1"/>
                </a:cxn>
                <a:cxn ang="0">
                  <a:pos x="T2" y="T3"/>
                </a:cxn>
                <a:cxn ang="0">
                  <a:pos x="T4" y="T5"/>
                </a:cxn>
                <a:cxn ang="0">
                  <a:pos x="T6" y="T7"/>
                </a:cxn>
                <a:cxn ang="0">
                  <a:pos x="T8" y="T9"/>
                </a:cxn>
              </a:cxnLst>
              <a:rect l="0" t="0" r="r" b="b"/>
              <a:pathLst>
                <a:path w="1003" h="1088">
                  <a:moveTo>
                    <a:pt x="1003" y="122"/>
                  </a:moveTo>
                  <a:cubicBezTo>
                    <a:pt x="1003" y="122"/>
                    <a:pt x="618" y="0"/>
                    <a:pt x="0" y="56"/>
                  </a:cubicBezTo>
                  <a:cubicBezTo>
                    <a:pt x="97" y="236"/>
                    <a:pt x="207" y="416"/>
                    <a:pt x="331" y="593"/>
                  </a:cubicBezTo>
                  <a:cubicBezTo>
                    <a:pt x="455" y="769"/>
                    <a:pt x="586" y="935"/>
                    <a:pt x="722" y="1088"/>
                  </a:cubicBezTo>
                  <a:cubicBezTo>
                    <a:pt x="986" y="526"/>
                    <a:pt x="1003" y="122"/>
                    <a:pt x="1003" y="122"/>
                  </a:cubicBezTo>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0"/>
            <p:cNvSpPr>
              <a:spLocks/>
            </p:cNvSpPr>
            <p:nvPr/>
          </p:nvSpPr>
          <p:spPr bwMode="auto">
            <a:xfrm>
              <a:off x="2795589" y="800100"/>
              <a:ext cx="1955801" cy="2058988"/>
            </a:xfrm>
            <a:custGeom>
              <a:avLst/>
              <a:gdLst>
                <a:gd name="T0" fmla="*/ 2715 w 2715"/>
                <a:gd name="T1" fmla="*/ 1855 h 2859"/>
                <a:gd name="T2" fmla="*/ 1966 w 2715"/>
                <a:gd name="T3" fmla="*/ 997 h 2859"/>
                <a:gd name="T4" fmla="*/ 1416 w 2715"/>
                <a:gd name="T5" fmla="*/ 0 h 2859"/>
                <a:gd name="T6" fmla="*/ 715 w 2715"/>
                <a:gd name="T7" fmla="*/ 418 h 2859"/>
                <a:gd name="T8" fmla="*/ 0 w 2715"/>
                <a:gd name="T9" fmla="*/ 956 h 2859"/>
                <a:gd name="T10" fmla="*/ 562 w 2715"/>
                <a:gd name="T11" fmla="*/ 1981 h 2859"/>
                <a:gd name="T12" fmla="*/ 1332 w 2715"/>
                <a:gd name="T13" fmla="*/ 2859 h 2859"/>
                <a:gd name="T14" fmla="*/ 2083 w 2715"/>
                <a:gd name="T15" fmla="*/ 2371 h 2859"/>
                <a:gd name="T16" fmla="*/ 2715 w 2715"/>
                <a:gd name="T17" fmla="*/ 1855 h 2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15" h="2859">
                  <a:moveTo>
                    <a:pt x="2715" y="1855"/>
                  </a:moveTo>
                  <a:cubicBezTo>
                    <a:pt x="2450" y="1613"/>
                    <a:pt x="2195" y="1325"/>
                    <a:pt x="1966" y="997"/>
                  </a:cubicBezTo>
                  <a:cubicBezTo>
                    <a:pt x="1737" y="670"/>
                    <a:pt x="1553" y="332"/>
                    <a:pt x="1416" y="0"/>
                  </a:cubicBezTo>
                  <a:cubicBezTo>
                    <a:pt x="1190" y="112"/>
                    <a:pt x="956" y="249"/>
                    <a:pt x="715" y="418"/>
                  </a:cubicBezTo>
                  <a:cubicBezTo>
                    <a:pt x="443" y="608"/>
                    <a:pt x="206" y="788"/>
                    <a:pt x="0" y="956"/>
                  </a:cubicBezTo>
                  <a:cubicBezTo>
                    <a:pt x="138" y="1297"/>
                    <a:pt x="326" y="1644"/>
                    <a:pt x="562" y="1981"/>
                  </a:cubicBezTo>
                  <a:cubicBezTo>
                    <a:pt x="797" y="2317"/>
                    <a:pt x="1059" y="2613"/>
                    <a:pt x="1332" y="2859"/>
                  </a:cubicBezTo>
                  <a:cubicBezTo>
                    <a:pt x="1561" y="2722"/>
                    <a:pt x="1811" y="2562"/>
                    <a:pt x="2083" y="2371"/>
                  </a:cubicBezTo>
                  <a:cubicBezTo>
                    <a:pt x="2324" y="2203"/>
                    <a:pt x="2533" y="2029"/>
                    <a:pt x="2715" y="1855"/>
                  </a:cubicBezTo>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21"/>
            <p:cNvSpPr>
              <a:spLocks/>
            </p:cNvSpPr>
            <p:nvPr/>
          </p:nvSpPr>
          <p:spPr bwMode="auto">
            <a:xfrm>
              <a:off x="5616577" y="534988"/>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E0E5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22"/>
            <p:cNvSpPr>
              <a:spLocks noEditPoints="1"/>
            </p:cNvSpPr>
            <p:nvPr/>
          </p:nvSpPr>
          <p:spPr bwMode="auto">
            <a:xfrm>
              <a:off x="5616577" y="534988"/>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cubicBezTo>
                    <a:pt x="0" y="0"/>
                    <a:pt x="0" y="0"/>
                    <a:pt x="0" y="0"/>
                  </a:cubicBezTo>
                </a:path>
              </a:pathLst>
            </a:custGeom>
            <a:solidFill>
              <a:srgbClr val="BBC0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23"/>
            <p:cNvSpPr>
              <a:spLocks/>
            </p:cNvSpPr>
            <p:nvPr/>
          </p:nvSpPr>
          <p:spPr bwMode="auto">
            <a:xfrm>
              <a:off x="2314576" y="534988"/>
              <a:ext cx="3302001" cy="2787651"/>
            </a:xfrm>
            <a:custGeom>
              <a:avLst/>
              <a:gdLst>
                <a:gd name="T0" fmla="*/ 4585 w 4585"/>
                <a:gd name="T1" fmla="*/ 0 h 3872"/>
                <a:gd name="T2" fmla="*/ 4304 w 4585"/>
                <a:gd name="T3" fmla="*/ 966 h 3872"/>
                <a:gd name="T4" fmla="*/ 3913 w 4585"/>
                <a:gd name="T5" fmla="*/ 471 h 3872"/>
                <a:gd name="T6" fmla="*/ 3256 w 4585"/>
                <a:gd name="T7" fmla="*/ 931 h 3872"/>
                <a:gd name="T8" fmla="*/ 3256 w 4585"/>
                <a:gd name="T9" fmla="*/ 931 h 3872"/>
                <a:gd name="T10" fmla="*/ 3106 w 4585"/>
                <a:gd name="T11" fmla="*/ 1780 h 3872"/>
                <a:gd name="T12" fmla="*/ 3004 w 4585"/>
                <a:gd name="T13" fmla="*/ 1838 h 3872"/>
                <a:gd name="T14" fmla="*/ 3383 w 4585"/>
                <a:gd name="T15" fmla="*/ 2224 h 3872"/>
                <a:gd name="T16" fmla="*/ 2751 w 4585"/>
                <a:gd name="T17" fmla="*/ 2740 h 3872"/>
                <a:gd name="T18" fmla="*/ 2000 w 4585"/>
                <a:gd name="T19" fmla="*/ 3228 h 3872"/>
                <a:gd name="T20" fmla="*/ 1230 w 4585"/>
                <a:gd name="T21" fmla="*/ 2350 h 3872"/>
                <a:gd name="T22" fmla="*/ 0 w 4585"/>
                <a:gd name="T23" fmla="*/ 3211 h 3872"/>
                <a:gd name="T24" fmla="*/ 0 w 4585"/>
                <a:gd name="T25" fmla="*/ 3211 h 3872"/>
                <a:gd name="T26" fmla="*/ 0 w 4585"/>
                <a:gd name="T27" fmla="*/ 3211 h 3872"/>
                <a:gd name="T28" fmla="*/ 610 w 4585"/>
                <a:gd name="T29" fmla="*/ 3872 h 3872"/>
                <a:gd name="T30" fmla="*/ 2751 w 4585"/>
                <a:gd name="T31" fmla="*/ 2740 h 3872"/>
                <a:gd name="T32" fmla="*/ 4585 w 4585"/>
                <a:gd name="T33" fmla="*/ 0 h 3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85" h="3872">
                  <a:moveTo>
                    <a:pt x="4585" y="0"/>
                  </a:moveTo>
                  <a:cubicBezTo>
                    <a:pt x="4585" y="5"/>
                    <a:pt x="4566" y="407"/>
                    <a:pt x="4304" y="966"/>
                  </a:cubicBezTo>
                  <a:cubicBezTo>
                    <a:pt x="4168" y="813"/>
                    <a:pt x="4037" y="647"/>
                    <a:pt x="3913" y="471"/>
                  </a:cubicBezTo>
                  <a:cubicBezTo>
                    <a:pt x="3256" y="931"/>
                    <a:pt x="3256" y="931"/>
                    <a:pt x="3256" y="931"/>
                  </a:cubicBezTo>
                  <a:cubicBezTo>
                    <a:pt x="3256" y="931"/>
                    <a:pt x="3256" y="931"/>
                    <a:pt x="3256" y="931"/>
                  </a:cubicBezTo>
                  <a:cubicBezTo>
                    <a:pt x="3449" y="1207"/>
                    <a:pt x="3382" y="1587"/>
                    <a:pt x="3106" y="1780"/>
                  </a:cubicBezTo>
                  <a:cubicBezTo>
                    <a:pt x="3074" y="1803"/>
                    <a:pt x="3039" y="1822"/>
                    <a:pt x="3004" y="1838"/>
                  </a:cubicBezTo>
                  <a:cubicBezTo>
                    <a:pt x="3127" y="1977"/>
                    <a:pt x="3253" y="2106"/>
                    <a:pt x="3383" y="2224"/>
                  </a:cubicBezTo>
                  <a:cubicBezTo>
                    <a:pt x="3201" y="2398"/>
                    <a:pt x="2992" y="2572"/>
                    <a:pt x="2751" y="2740"/>
                  </a:cubicBezTo>
                  <a:cubicBezTo>
                    <a:pt x="2479" y="2931"/>
                    <a:pt x="2229" y="3091"/>
                    <a:pt x="2000" y="3228"/>
                  </a:cubicBezTo>
                  <a:cubicBezTo>
                    <a:pt x="1727" y="2982"/>
                    <a:pt x="1465" y="2686"/>
                    <a:pt x="1230" y="2350"/>
                  </a:cubicBezTo>
                  <a:cubicBezTo>
                    <a:pt x="0" y="3211"/>
                    <a:pt x="0" y="3211"/>
                    <a:pt x="0" y="3211"/>
                  </a:cubicBezTo>
                  <a:cubicBezTo>
                    <a:pt x="0" y="3211"/>
                    <a:pt x="0" y="3211"/>
                    <a:pt x="0" y="3211"/>
                  </a:cubicBezTo>
                  <a:cubicBezTo>
                    <a:pt x="0" y="3211"/>
                    <a:pt x="0" y="3211"/>
                    <a:pt x="0" y="3211"/>
                  </a:cubicBezTo>
                  <a:cubicBezTo>
                    <a:pt x="210" y="3511"/>
                    <a:pt x="426" y="3742"/>
                    <a:pt x="610" y="3872"/>
                  </a:cubicBezTo>
                  <a:cubicBezTo>
                    <a:pt x="1068" y="3735"/>
                    <a:pt x="1764" y="3431"/>
                    <a:pt x="2751" y="2740"/>
                  </a:cubicBezTo>
                  <a:cubicBezTo>
                    <a:pt x="4516" y="1504"/>
                    <a:pt x="4585" y="10"/>
                    <a:pt x="4585" y="0"/>
                  </a:cubicBezTo>
                </a:path>
              </a:pathLst>
            </a:custGeom>
            <a:solidFill>
              <a:srgbClr val="BBC0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24"/>
            <p:cNvSpPr>
              <a:spLocks/>
            </p:cNvSpPr>
            <p:nvPr/>
          </p:nvSpPr>
          <p:spPr bwMode="auto">
            <a:xfrm>
              <a:off x="5132389" y="534988"/>
              <a:ext cx="484188" cy="695325"/>
            </a:xfrm>
            <a:custGeom>
              <a:avLst/>
              <a:gdLst>
                <a:gd name="T0" fmla="*/ 672 w 672"/>
                <a:gd name="T1" fmla="*/ 0 h 966"/>
                <a:gd name="T2" fmla="*/ 0 w 672"/>
                <a:gd name="T3" fmla="*/ 471 h 966"/>
                <a:gd name="T4" fmla="*/ 391 w 672"/>
                <a:gd name="T5" fmla="*/ 966 h 966"/>
                <a:gd name="T6" fmla="*/ 672 w 672"/>
                <a:gd name="T7" fmla="*/ 0 h 966"/>
                <a:gd name="T8" fmla="*/ 672 w 672"/>
                <a:gd name="T9" fmla="*/ 0 h 966"/>
                <a:gd name="T10" fmla="*/ 672 w 672"/>
                <a:gd name="T11" fmla="*/ 0 h 966"/>
                <a:gd name="T12" fmla="*/ 672 w 672"/>
                <a:gd name="T13" fmla="*/ 0 h 966"/>
                <a:gd name="T14" fmla="*/ 672 w 672"/>
                <a:gd name="T15" fmla="*/ 0 h 966"/>
                <a:gd name="T16" fmla="*/ 672 w 672"/>
                <a:gd name="T17" fmla="*/ 0 h 966"/>
                <a:gd name="T18" fmla="*/ 672 w 672"/>
                <a:gd name="T19" fmla="*/ 0 h 966"/>
                <a:gd name="T20" fmla="*/ 672 w 672"/>
                <a:gd name="T21" fmla="*/ 0 h 966"/>
                <a:gd name="T22" fmla="*/ 672 w 672"/>
                <a:gd name="T23" fmla="*/ 0 h 966"/>
                <a:gd name="T24" fmla="*/ 672 w 672"/>
                <a:gd name="T25" fmla="*/ 0 h 966"/>
                <a:gd name="T26" fmla="*/ 672 w 672"/>
                <a:gd name="T27" fmla="*/ 0 h 966"/>
                <a:gd name="T28" fmla="*/ 672 w 672"/>
                <a:gd name="T29"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72" h="966">
                  <a:moveTo>
                    <a:pt x="672" y="0"/>
                  </a:moveTo>
                  <a:cubicBezTo>
                    <a:pt x="0" y="471"/>
                    <a:pt x="0" y="471"/>
                    <a:pt x="0" y="471"/>
                  </a:cubicBezTo>
                  <a:cubicBezTo>
                    <a:pt x="124" y="647"/>
                    <a:pt x="255" y="813"/>
                    <a:pt x="391" y="966"/>
                  </a:cubicBezTo>
                  <a:cubicBezTo>
                    <a:pt x="653" y="407"/>
                    <a:pt x="672" y="5"/>
                    <a:pt x="672" y="0"/>
                  </a:cubicBezTo>
                  <a:cubicBezTo>
                    <a:pt x="672" y="0"/>
                    <a:pt x="672" y="0"/>
                    <a:pt x="672" y="0"/>
                  </a:cubicBezTo>
                  <a:cubicBezTo>
                    <a:pt x="672" y="0"/>
                    <a:pt x="672" y="0"/>
                    <a:pt x="672" y="0"/>
                  </a:cubicBezTo>
                  <a:cubicBezTo>
                    <a:pt x="672" y="0"/>
                    <a:pt x="672" y="0"/>
                    <a:pt x="672" y="0"/>
                  </a:cubicBezTo>
                  <a:cubicBezTo>
                    <a:pt x="672" y="0"/>
                    <a:pt x="672" y="0"/>
                    <a:pt x="672" y="0"/>
                  </a:cubicBezTo>
                  <a:cubicBezTo>
                    <a:pt x="672" y="0"/>
                    <a:pt x="672" y="0"/>
                    <a:pt x="672" y="0"/>
                  </a:cubicBezTo>
                  <a:cubicBezTo>
                    <a:pt x="672" y="0"/>
                    <a:pt x="672" y="0"/>
                    <a:pt x="672" y="0"/>
                  </a:cubicBezTo>
                  <a:cubicBezTo>
                    <a:pt x="672" y="0"/>
                    <a:pt x="672" y="0"/>
                    <a:pt x="672" y="0"/>
                  </a:cubicBezTo>
                  <a:cubicBezTo>
                    <a:pt x="672" y="0"/>
                    <a:pt x="672" y="0"/>
                    <a:pt x="672" y="0"/>
                  </a:cubicBezTo>
                  <a:cubicBezTo>
                    <a:pt x="672" y="0"/>
                    <a:pt x="672" y="0"/>
                    <a:pt x="672" y="0"/>
                  </a:cubicBezTo>
                  <a:cubicBezTo>
                    <a:pt x="672" y="0"/>
                    <a:pt x="672" y="0"/>
                    <a:pt x="672" y="0"/>
                  </a:cubicBezTo>
                  <a:cubicBezTo>
                    <a:pt x="672" y="0"/>
                    <a:pt x="672" y="0"/>
                    <a:pt x="672" y="0"/>
                  </a:cubicBezTo>
                </a:path>
              </a:pathLst>
            </a:custGeom>
            <a:solidFill>
              <a:srgbClr val="D31A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25"/>
            <p:cNvSpPr>
              <a:spLocks/>
            </p:cNvSpPr>
            <p:nvPr/>
          </p:nvSpPr>
          <p:spPr bwMode="auto">
            <a:xfrm>
              <a:off x="3200401" y="1708150"/>
              <a:ext cx="1550988" cy="1150938"/>
            </a:xfrm>
            <a:custGeom>
              <a:avLst/>
              <a:gdLst>
                <a:gd name="T0" fmla="*/ 1027 w 2153"/>
                <a:gd name="T1" fmla="*/ 0 h 1598"/>
                <a:gd name="T2" fmla="*/ 0 w 2153"/>
                <a:gd name="T3" fmla="*/ 720 h 1598"/>
                <a:gd name="T4" fmla="*/ 770 w 2153"/>
                <a:gd name="T5" fmla="*/ 1598 h 1598"/>
                <a:gd name="T6" fmla="*/ 1521 w 2153"/>
                <a:gd name="T7" fmla="*/ 1110 h 1598"/>
                <a:gd name="T8" fmla="*/ 2153 w 2153"/>
                <a:gd name="T9" fmla="*/ 594 h 1598"/>
                <a:gd name="T10" fmla="*/ 1774 w 2153"/>
                <a:gd name="T11" fmla="*/ 208 h 1598"/>
                <a:gd name="T12" fmla="*/ 1527 w 2153"/>
                <a:gd name="T13" fmla="*/ 260 h 1598"/>
                <a:gd name="T14" fmla="*/ 1027 w 2153"/>
                <a:gd name="T15" fmla="*/ 0 h 1598"/>
                <a:gd name="T16" fmla="*/ 1027 w 2153"/>
                <a:gd name="T17" fmla="*/ 0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53" h="1598">
                  <a:moveTo>
                    <a:pt x="1027" y="0"/>
                  </a:moveTo>
                  <a:cubicBezTo>
                    <a:pt x="0" y="720"/>
                    <a:pt x="0" y="720"/>
                    <a:pt x="0" y="720"/>
                  </a:cubicBezTo>
                  <a:cubicBezTo>
                    <a:pt x="235" y="1056"/>
                    <a:pt x="497" y="1352"/>
                    <a:pt x="770" y="1598"/>
                  </a:cubicBezTo>
                  <a:cubicBezTo>
                    <a:pt x="999" y="1461"/>
                    <a:pt x="1249" y="1301"/>
                    <a:pt x="1521" y="1110"/>
                  </a:cubicBezTo>
                  <a:cubicBezTo>
                    <a:pt x="1762" y="942"/>
                    <a:pt x="1971" y="768"/>
                    <a:pt x="2153" y="594"/>
                  </a:cubicBezTo>
                  <a:cubicBezTo>
                    <a:pt x="2023" y="476"/>
                    <a:pt x="1897" y="347"/>
                    <a:pt x="1774" y="208"/>
                  </a:cubicBezTo>
                  <a:cubicBezTo>
                    <a:pt x="1695" y="243"/>
                    <a:pt x="1611" y="260"/>
                    <a:pt x="1527" y="260"/>
                  </a:cubicBezTo>
                  <a:cubicBezTo>
                    <a:pt x="1335" y="260"/>
                    <a:pt x="1146" y="170"/>
                    <a:pt x="1027" y="0"/>
                  </a:cubicBezTo>
                  <a:cubicBezTo>
                    <a:pt x="1027" y="0"/>
                    <a:pt x="1027" y="0"/>
                    <a:pt x="1027" y="0"/>
                  </a:cubicBezTo>
                </a:path>
              </a:pathLst>
            </a:custGeom>
            <a:solidFill>
              <a:srgbClr val="CED2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26"/>
            <p:cNvSpPr>
              <a:spLocks noEditPoints="1"/>
            </p:cNvSpPr>
            <p:nvPr/>
          </p:nvSpPr>
          <p:spPr bwMode="auto">
            <a:xfrm>
              <a:off x="3995739" y="1671638"/>
              <a:ext cx="304800" cy="157163"/>
            </a:xfrm>
            <a:custGeom>
              <a:avLst/>
              <a:gdLst>
                <a:gd name="T0" fmla="*/ 423 w 423"/>
                <a:gd name="T1" fmla="*/ 219 h 219"/>
                <a:gd name="T2" fmla="*/ 423 w 423"/>
                <a:gd name="T3" fmla="*/ 219 h 219"/>
                <a:gd name="T4" fmla="*/ 423 w 423"/>
                <a:gd name="T5" fmla="*/ 219 h 219"/>
                <a:gd name="T6" fmla="*/ 423 w 423"/>
                <a:gd name="T7" fmla="*/ 219 h 219"/>
                <a:gd name="T8" fmla="*/ 0 w 423"/>
                <a:gd name="T9" fmla="*/ 0 h 219"/>
                <a:gd name="T10" fmla="*/ 423 w 423"/>
                <a:gd name="T11" fmla="*/ 219 h 219"/>
                <a:gd name="T12" fmla="*/ 0 w 423"/>
                <a:gd name="T13" fmla="*/ 0 h 219"/>
              </a:gdLst>
              <a:ahLst/>
              <a:cxnLst>
                <a:cxn ang="0">
                  <a:pos x="T0" y="T1"/>
                </a:cxn>
                <a:cxn ang="0">
                  <a:pos x="T2" y="T3"/>
                </a:cxn>
                <a:cxn ang="0">
                  <a:pos x="T4" y="T5"/>
                </a:cxn>
                <a:cxn ang="0">
                  <a:pos x="T6" y="T7"/>
                </a:cxn>
                <a:cxn ang="0">
                  <a:pos x="T8" y="T9"/>
                </a:cxn>
                <a:cxn ang="0">
                  <a:pos x="T10" y="T11"/>
                </a:cxn>
                <a:cxn ang="0">
                  <a:pos x="T12" y="T13"/>
                </a:cxn>
              </a:cxnLst>
              <a:rect l="0" t="0" r="r" b="b"/>
              <a:pathLst>
                <a:path w="423" h="219">
                  <a:moveTo>
                    <a:pt x="423" y="219"/>
                  </a:moveTo>
                  <a:cubicBezTo>
                    <a:pt x="423" y="219"/>
                    <a:pt x="423" y="219"/>
                    <a:pt x="423" y="219"/>
                  </a:cubicBezTo>
                  <a:cubicBezTo>
                    <a:pt x="423" y="219"/>
                    <a:pt x="423" y="219"/>
                    <a:pt x="423" y="219"/>
                  </a:cubicBezTo>
                  <a:cubicBezTo>
                    <a:pt x="423" y="219"/>
                    <a:pt x="423" y="219"/>
                    <a:pt x="423" y="219"/>
                  </a:cubicBezTo>
                  <a:moveTo>
                    <a:pt x="0" y="0"/>
                  </a:moveTo>
                  <a:cubicBezTo>
                    <a:pt x="101" y="142"/>
                    <a:pt x="261" y="219"/>
                    <a:pt x="423" y="219"/>
                  </a:cubicBezTo>
                  <a:cubicBezTo>
                    <a:pt x="261" y="219"/>
                    <a:pt x="101" y="142"/>
                    <a:pt x="0" y="0"/>
                  </a:cubicBezTo>
                </a:path>
              </a:pathLst>
            </a:custGeom>
            <a:solidFill>
              <a:srgbClr val="CED2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7"/>
            <p:cNvSpPr>
              <a:spLocks noEditPoints="1"/>
            </p:cNvSpPr>
            <p:nvPr/>
          </p:nvSpPr>
          <p:spPr bwMode="auto">
            <a:xfrm>
              <a:off x="3362326" y="862013"/>
              <a:ext cx="1689101" cy="1195388"/>
            </a:xfrm>
            <a:custGeom>
              <a:avLst/>
              <a:gdLst>
                <a:gd name="T0" fmla="*/ 672 w 2346"/>
                <a:gd name="T1" fmla="*/ 189 h 1661"/>
                <a:gd name="T2" fmla="*/ 666 w 2346"/>
                <a:gd name="T3" fmla="*/ 227 h 1661"/>
                <a:gd name="T4" fmla="*/ 703 w 2346"/>
                <a:gd name="T5" fmla="*/ 233 h 1661"/>
                <a:gd name="T6" fmla="*/ 710 w 2346"/>
                <a:gd name="T7" fmla="*/ 196 h 1661"/>
                <a:gd name="T8" fmla="*/ 672 w 2346"/>
                <a:gd name="T9" fmla="*/ 189 h 1661"/>
                <a:gd name="T10" fmla="*/ 15 w 2346"/>
                <a:gd name="T11" fmla="*/ 1609 h 1661"/>
                <a:gd name="T12" fmla="*/ 8 w 2346"/>
                <a:gd name="T13" fmla="*/ 1646 h 1661"/>
                <a:gd name="T14" fmla="*/ 45 w 2346"/>
                <a:gd name="T15" fmla="*/ 1652 h 1661"/>
                <a:gd name="T16" fmla="*/ 52 w 2346"/>
                <a:gd name="T17" fmla="*/ 1615 h 1661"/>
                <a:gd name="T18" fmla="*/ 15 w 2346"/>
                <a:gd name="T19" fmla="*/ 1609 h 1661"/>
                <a:gd name="T20" fmla="*/ 607 w 2346"/>
                <a:gd name="T21" fmla="*/ 1194 h 1661"/>
                <a:gd name="T22" fmla="*/ 600 w 2346"/>
                <a:gd name="T23" fmla="*/ 1231 h 1661"/>
                <a:gd name="T24" fmla="*/ 637 w 2346"/>
                <a:gd name="T25" fmla="*/ 1238 h 1661"/>
                <a:gd name="T26" fmla="*/ 644 w 2346"/>
                <a:gd name="T27" fmla="*/ 1201 h 1661"/>
                <a:gd name="T28" fmla="*/ 607 w 2346"/>
                <a:gd name="T29" fmla="*/ 1194 h 1661"/>
                <a:gd name="T30" fmla="*/ 1655 w 2346"/>
                <a:gd name="T31" fmla="*/ 1593 h 1661"/>
                <a:gd name="T32" fmla="*/ 1649 w 2346"/>
                <a:gd name="T33" fmla="*/ 1630 h 1661"/>
                <a:gd name="T34" fmla="*/ 1686 w 2346"/>
                <a:gd name="T35" fmla="*/ 1637 h 1661"/>
                <a:gd name="T36" fmla="*/ 1692 w 2346"/>
                <a:gd name="T37" fmla="*/ 1599 h 1661"/>
                <a:gd name="T38" fmla="*/ 1655 w 2346"/>
                <a:gd name="T39" fmla="*/ 1593 h 1661"/>
                <a:gd name="T40" fmla="*/ 2337 w 2346"/>
                <a:gd name="T41" fmla="*/ 15 h 1661"/>
                <a:gd name="T42" fmla="*/ 2300 w 2346"/>
                <a:gd name="T43" fmla="*/ 8 h 1661"/>
                <a:gd name="T44" fmla="*/ 2294 w 2346"/>
                <a:gd name="T45" fmla="*/ 45 h 1661"/>
                <a:gd name="T46" fmla="*/ 2331 w 2346"/>
                <a:gd name="T47" fmla="*/ 52 h 1661"/>
                <a:gd name="T48" fmla="*/ 2337 w 2346"/>
                <a:gd name="T49" fmla="*/ 15 h 1661"/>
                <a:gd name="T50" fmla="*/ 1880 w 2346"/>
                <a:gd name="T51" fmla="*/ 303 h 1661"/>
                <a:gd name="T52" fmla="*/ 1873 w 2346"/>
                <a:gd name="T53" fmla="*/ 340 h 1661"/>
                <a:gd name="T54" fmla="*/ 1910 w 2346"/>
                <a:gd name="T55" fmla="*/ 346 h 1661"/>
                <a:gd name="T56" fmla="*/ 1917 w 2346"/>
                <a:gd name="T57" fmla="*/ 309 h 1661"/>
                <a:gd name="T58" fmla="*/ 1880 w 2346"/>
                <a:gd name="T59" fmla="*/ 303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46" h="1661">
                  <a:moveTo>
                    <a:pt x="672" y="189"/>
                  </a:moveTo>
                  <a:cubicBezTo>
                    <a:pt x="660" y="198"/>
                    <a:pt x="657" y="214"/>
                    <a:pt x="666" y="227"/>
                  </a:cubicBezTo>
                  <a:cubicBezTo>
                    <a:pt x="674" y="239"/>
                    <a:pt x="691" y="242"/>
                    <a:pt x="703" y="233"/>
                  </a:cubicBezTo>
                  <a:cubicBezTo>
                    <a:pt x="715" y="225"/>
                    <a:pt x="718" y="208"/>
                    <a:pt x="710" y="196"/>
                  </a:cubicBezTo>
                  <a:cubicBezTo>
                    <a:pt x="701" y="184"/>
                    <a:pt x="684" y="181"/>
                    <a:pt x="672" y="189"/>
                  </a:cubicBezTo>
                  <a:close/>
                  <a:moveTo>
                    <a:pt x="15" y="1609"/>
                  </a:moveTo>
                  <a:cubicBezTo>
                    <a:pt x="3" y="1617"/>
                    <a:pt x="0" y="1634"/>
                    <a:pt x="8" y="1646"/>
                  </a:cubicBezTo>
                  <a:cubicBezTo>
                    <a:pt x="17" y="1658"/>
                    <a:pt x="33" y="1661"/>
                    <a:pt x="45" y="1652"/>
                  </a:cubicBezTo>
                  <a:cubicBezTo>
                    <a:pt x="57" y="1644"/>
                    <a:pt x="60" y="1627"/>
                    <a:pt x="52" y="1615"/>
                  </a:cubicBezTo>
                  <a:cubicBezTo>
                    <a:pt x="43" y="1603"/>
                    <a:pt x="27" y="1600"/>
                    <a:pt x="15" y="1609"/>
                  </a:cubicBezTo>
                  <a:close/>
                  <a:moveTo>
                    <a:pt x="607" y="1194"/>
                  </a:moveTo>
                  <a:cubicBezTo>
                    <a:pt x="594" y="1203"/>
                    <a:pt x="591" y="1219"/>
                    <a:pt x="600" y="1231"/>
                  </a:cubicBezTo>
                  <a:cubicBezTo>
                    <a:pt x="608" y="1243"/>
                    <a:pt x="625" y="1246"/>
                    <a:pt x="637" y="1238"/>
                  </a:cubicBezTo>
                  <a:cubicBezTo>
                    <a:pt x="649" y="1229"/>
                    <a:pt x="652" y="1213"/>
                    <a:pt x="644" y="1201"/>
                  </a:cubicBezTo>
                  <a:cubicBezTo>
                    <a:pt x="635" y="1189"/>
                    <a:pt x="619" y="1186"/>
                    <a:pt x="607" y="1194"/>
                  </a:cubicBezTo>
                  <a:close/>
                  <a:moveTo>
                    <a:pt x="1655" y="1593"/>
                  </a:moveTo>
                  <a:cubicBezTo>
                    <a:pt x="1643" y="1601"/>
                    <a:pt x="1640" y="1618"/>
                    <a:pt x="1649" y="1630"/>
                  </a:cubicBezTo>
                  <a:cubicBezTo>
                    <a:pt x="1657" y="1642"/>
                    <a:pt x="1674" y="1645"/>
                    <a:pt x="1686" y="1637"/>
                  </a:cubicBezTo>
                  <a:cubicBezTo>
                    <a:pt x="1698" y="1628"/>
                    <a:pt x="1701" y="1612"/>
                    <a:pt x="1692" y="1599"/>
                  </a:cubicBezTo>
                  <a:cubicBezTo>
                    <a:pt x="1684" y="1587"/>
                    <a:pt x="1667" y="1584"/>
                    <a:pt x="1655" y="1593"/>
                  </a:cubicBezTo>
                  <a:close/>
                  <a:moveTo>
                    <a:pt x="2337" y="15"/>
                  </a:moveTo>
                  <a:cubicBezTo>
                    <a:pt x="2329" y="3"/>
                    <a:pt x="2312" y="0"/>
                    <a:pt x="2300" y="8"/>
                  </a:cubicBezTo>
                  <a:cubicBezTo>
                    <a:pt x="2288" y="17"/>
                    <a:pt x="2285" y="33"/>
                    <a:pt x="2294" y="45"/>
                  </a:cubicBezTo>
                  <a:cubicBezTo>
                    <a:pt x="2302" y="58"/>
                    <a:pt x="2319" y="60"/>
                    <a:pt x="2331" y="52"/>
                  </a:cubicBezTo>
                  <a:cubicBezTo>
                    <a:pt x="2343" y="44"/>
                    <a:pt x="2346" y="27"/>
                    <a:pt x="2337" y="15"/>
                  </a:cubicBezTo>
                  <a:close/>
                  <a:moveTo>
                    <a:pt x="1880" y="303"/>
                  </a:moveTo>
                  <a:cubicBezTo>
                    <a:pt x="1868" y="311"/>
                    <a:pt x="1865" y="328"/>
                    <a:pt x="1873" y="340"/>
                  </a:cubicBezTo>
                  <a:cubicBezTo>
                    <a:pt x="1882" y="352"/>
                    <a:pt x="1898" y="355"/>
                    <a:pt x="1910" y="346"/>
                  </a:cubicBezTo>
                  <a:cubicBezTo>
                    <a:pt x="1922" y="338"/>
                    <a:pt x="1925" y="321"/>
                    <a:pt x="1917" y="309"/>
                  </a:cubicBezTo>
                  <a:cubicBezTo>
                    <a:pt x="1908" y="297"/>
                    <a:pt x="1892" y="294"/>
                    <a:pt x="1880" y="303"/>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8"/>
            <p:cNvSpPr>
              <a:spLocks noEditPoints="1"/>
            </p:cNvSpPr>
            <p:nvPr/>
          </p:nvSpPr>
          <p:spPr bwMode="auto">
            <a:xfrm>
              <a:off x="2774951" y="1625600"/>
              <a:ext cx="817563" cy="1177925"/>
            </a:xfrm>
            <a:custGeom>
              <a:avLst/>
              <a:gdLst>
                <a:gd name="T0" fmla="*/ 15 w 1137"/>
                <a:gd name="T1" fmla="*/ 9 h 1635"/>
                <a:gd name="T2" fmla="*/ 8 w 1137"/>
                <a:gd name="T3" fmla="*/ 46 h 1635"/>
                <a:gd name="T4" fmla="*/ 46 w 1137"/>
                <a:gd name="T5" fmla="*/ 53 h 1635"/>
                <a:gd name="T6" fmla="*/ 52 w 1137"/>
                <a:gd name="T7" fmla="*/ 15 h 1635"/>
                <a:gd name="T8" fmla="*/ 15 w 1137"/>
                <a:gd name="T9" fmla="*/ 9 h 1635"/>
                <a:gd name="T10" fmla="*/ 1128 w 1137"/>
                <a:gd name="T11" fmla="*/ 1589 h 1635"/>
                <a:gd name="T12" fmla="*/ 1091 w 1137"/>
                <a:gd name="T13" fmla="*/ 1582 h 1635"/>
                <a:gd name="T14" fmla="*/ 1085 w 1137"/>
                <a:gd name="T15" fmla="*/ 1619 h 1635"/>
                <a:gd name="T16" fmla="*/ 1122 w 1137"/>
                <a:gd name="T17" fmla="*/ 1626 h 1635"/>
                <a:gd name="T18" fmla="*/ 1128 w 1137"/>
                <a:gd name="T19" fmla="*/ 1589 h 1635"/>
                <a:gd name="T20" fmla="*/ 298 w 1137"/>
                <a:gd name="T21" fmla="*/ 574 h 1635"/>
                <a:gd name="T22" fmla="*/ 292 w 1137"/>
                <a:gd name="T23" fmla="*/ 612 h 1635"/>
                <a:gd name="T24" fmla="*/ 329 w 1137"/>
                <a:gd name="T25" fmla="*/ 618 h 1635"/>
                <a:gd name="T26" fmla="*/ 335 w 1137"/>
                <a:gd name="T27" fmla="*/ 581 h 1635"/>
                <a:gd name="T28" fmla="*/ 298 w 1137"/>
                <a:gd name="T29" fmla="*/ 574 h 1635"/>
                <a:gd name="T30" fmla="*/ 698 w 1137"/>
                <a:gd name="T31" fmla="*/ 1148 h 1635"/>
                <a:gd name="T32" fmla="*/ 691 w 1137"/>
                <a:gd name="T33" fmla="*/ 1185 h 1635"/>
                <a:gd name="T34" fmla="*/ 729 w 1137"/>
                <a:gd name="T35" fmla="*/ 1192 h 1635"/>
                <a:gd name="T36" fmla="*/ 735 w 1137"/>
                <a:gd name="T37" fmla="*/ 1155 h 1635"/>
                <a:gd name="T38" fmla="*/ 698 w 1137"/>
                <a:gd name="T39" fmla="*/ 1148 h 1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37" h="1635">
                  <a:moveTo>
                    <a:pt x="15" y="9"/>
                  </a:moveTo>
                  <a:cubicBezTo>
                    <a:pt x="3" y="17"/>
                    <a:pt x="0" y="34"/>
                    <a:pt x="8" y="46"/>
                  </a:cubicBezTo>
                  <a:cubicBezTo>
                    <a:pt x="17" y="58"/>
                    <a:pt x="33" y="61"/>
                    <a:pt x="46" y="53"/>
                  </a:cubicBezTo>
                  <a:cubicBezTo>
                    <a:pt x="58" y="44"/>
                    <a:pt x="61" y="27"/>
                    <a:pt x="52" y="15"/>
                  </a:cubicBezTo>
                  <a:cubicBezTo>
                    <a:pt x="44" y="3"/>
                    <a:pt x="27" y="0"/>
                    <a:pt x="15" y="9"/>
                  </a:cubicBezTo>
                  <a:close/>
                  <a:moveTo>
                    <a:pt x="1128" y="1589"/>
                  </a:moveTo>
                  <a:cubicBezTo>
                    <a:pt x="1120" y="1577"/>
                    <a:pt x="1103" y="1574"/>
                    <a:pt x="1091" y="1582"/>
                  </a:cubicBezTo>
                  <a:cubicBezTo>
                    <a:pt x="1079" y="1591"/>
                    <a:pt x="1076" y="1607"/>
                    <a:pt x="1085" y="1619"/>
                  </a:cubicBezTo>
                  <a:cubicBezTo>
                    <a:pt x="1093" y="1632"/>
                    <a:pt x="1110" y="1635"/>
                    <a:pt x="1122" y="1626"/>
                  </a:cubicBezTo>
                  <a:cubicBezTo>
                    <a:pt x="1134" y="1618"/>
                    <a:pt x="1137" y="1601"/>
                    <a:pt x="1128" y="1589"/>
                  </a:cubicBezTo>
                  <a:close/>
                  <a:moveTo>
                    <a:pt x="298" y="574"/>
                  </a:moveTo>
                  <a:cubicBezTo>
                    <a:pt x="286" y="583"/>
                    <a:pt x="283" y="599"/>
                    <a:pt x="292" y="612"/>
                  </a:cubicBezTo>
                  <a:cubicBezTo>
                    <a:pt x="300" y="624"/>
                    <a:pt x="317" y="627"/>
                    <a:pt x="329" y="618"/>
                  </a:cubicBezTo>
                  <a:cubicBezTo>
                    <a:pt x="341" y="610"/>
                    <a:pt x="344" y="593"/>
                    <a:pt x="335" y="581"/>
                  </a:cubicBezTo>
                  <a:cubicBezTo>
                    <a:pt x="327" y="569"/>
                    <a:pt x="310" y="566"/>
                    <a:pt x="298" y="574"/>
                  </a:cubicBezTo>
                  <a:close/>
                  <a:moveTo>
                    <a:pt x="698" y="1148"/>
                  </a:moveTo>
                  <a:cubicBezTo>
                    <a:pt x="686" y="1156"/>
                    <a:pt x="683" y="1173"/>
                    <a:pt x="691" y="1185"/>
                  </a:cubicBezTo>
                  <a:cubicBezTo>
                    <a:pt x="700" y="1197"/>
                    <a:pt x="716" y="1200"/>
                    <a:pt x="729" y="1192"/>
                  </a:cubicBezTo>
                  <a:cubicBezTo>
                    <a:pt x="741" y="1183"/>
                    <a:pt x="744" y="1167"/>
                    <a:pt x="735" y="1155"/>
                  </a:cubicBezTo>
                  <a:cubicBezTo>
                    <a:pt x="727" y="1142"/>
                    <a:pt x="710" y="1140"/>
                    <a:pt x="698" y="1148"/>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9"/>
            <p:cNvSpPr>
              <a:spLocks noEditPoints="1"/>
            </p:cNvSpPr>
            <p:nvPr/>
          </p:nvSpPr>
          <p:spPr bwMode="auto">
            <a:xfrm>
              <a:off x="3800476" y="958850"/>
              <a:ext cx="998538" cy="996950"/>
            </a:xfrm>
            <a:custGeom>
              <a:avLst/>
              <a:gdLst>
                <a:gd name="T0" fmla="*/ 1192 w 1385"/>
                <a:gd name="T1" fmla="*/ 343 h 1385"/>
                <a:gd name="T2" fmla="*/ 343 w 1385"/>
                <a:gd name="T3" fmla="*/ 193 h 1385"/>
                <a:gd name="T4" fmla="*/ 193 w 1385"/>
                <a:gd name="T5" fmla="*/ 1042 h 1385"/>
                <a:gd name="T6" fmla="*/ 1042 w 1385"/>
                <a:gd name="T7" fmla="*/ 1192 h 1385"/>
                <a:gd name="T8" fmla="*/ 1192 w 1385"/>
                <a:gd name="T9" fmla="*/ 343 h 1385"/>
                <a:gd name="T10" fmla="*/ 988 w 1385"/>
                <a:gd name="T11" fmla="*/ 1115 h 1385"/>
                <a:gd name="T12" fmla="*/ 270 w 1385"/>
                <a:gd name="T13" fmla="*/ 989 h 1385"/>
                <a:gd name="T14" fmla="*/ 396 w 1385"/>
                <a:gd name="T15" fmla="*/ 270 h 1385"/>
                <a:gd name="T16" fmla="*/ 1115 w 1385"/>
                <a:gd name="T17" fmla="*/ 397 h 1385"/>
                <a:gd name="T18" fmla="*/ 988 w 1385"/>
                <a:gd name="T19" fmla="*/ 1115 h 1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5" h="1385">
                  <a:moveTo>
                    <a:pt x="1192" y="343"/>
                  </a:moveTo>
                  <a:cubicBezTo>
                    <a:pt x="999" y="67"/>
                    <a:pt x="619" y="0"/>
                    <a:pt x="343" y="193"/>
                  </a:cubicBezTo>
                  <a:cubicBezTo>
                    <a:pt x="67" y="386"/>
                    <a:pt x="0" y="767"/>
                    <a:pt x="193" y="1042"/>
                  </a:cubicBezTo>
                  <a:cubicBezTo>
                    <a:pt x="386" y="1318"/>
                    <a:pt x="766" y="1385"/>
                    <a:pt x="1042" y="1192"/>
                  </a:cubicBezTo>
                  <a:cubicBezTo>
                    <a:pt x="1318" y="999"/>
                    <a:pt x="1385" y="619"/>
                    <a:pt x="1192" y="343"/>
                  </a:cubicBezTo>
                  <a:moveTo>
                    <a:pt x="988" y="1115"/>
                  </a:moveTo>
                  <a:cubicBezTo>
                    <a:pt x="755" y="1279"/>
                    <a:pt x="433" y="1222"/>
                    <a:pt x="270" y="989"/>
                  </a:cubicBezTo>
                  <a:cubicBezTo>
                    <a:pt x="106" y="755"/>
                    <a:pt x="163" y="433"/>
                    <a:pt x="396" y="270"/>
                  </a:cubicBezTo>
                  <a:cubicBezTo>
                    <a:pt x="630" y="107"/>
                    <a:pt x="952" y="163"/>
                    <a:pt x="1115" y="397"/>
                  </a:cubicBezTo>
                  <a:cubicBezTo>
                    <a:pt x="1279" y="630"/>
                    <a:pt x="1222" y="952"/>
                    <a:pt x="988" y="1115"/>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0"/>
            <p:cNvSpPr>
              <a:spLocks noEditPoints="1"/>
            </p:cNvSpPr>
            <p:nvPr/>
          </p:nvSpPr>
          <p:spPr bwMode="auto">
            <a:xfrm>
              <a:off x="3876676" y="1035050"/>
              <a:ext cx="844550" cy="844550"/>
            </a:xfrm>
            <a:custGeom>
              <a:avLst/>
              <a:gdLst>
                <a:gd name="T0" fmla="*/ 1009 w 1173"/>
                <a:gd name="T1" fmla="*/ 290 h 1172"/>
                <a:gd name="T2" fmla="*/ 290 w 1173"/>
                <a:gd name="T3" fmla="*/ 163 h 1172"/>
                <a:gd name="T4" fmla="*/ 164 w 1173"/>
                <a:gd name="T5" fmla="*/ 882 h 1172"/>
                <a:gd name="T6" fmla="*/ 882 w 1173"/>
                <a:gd name="T7" fmla="*/ 1008 h 1172"/>
                <a:gd name="T8" fmla="*/ 1009 w 1173"/>
                <a:gd name="T9" fmla="*/ 290 h 1172"/>
                <a:gd name="T10" fmla="*/ 851 w 1173"/>
                <a:gd name="T11" fmla="*/ 963 h 1172"/>
                <a:gd name="T12" fmla="*/ 209 w 1173"/>
                <a:gd name="T13" fmla="*/ 850 h 1172"/>
                <a:gd name="T14" fmla="*/ 322 w 1173"/>
                <a:gd name="T15" fmla="*/ 208 h 1172"/>
                <a:gd name="T16" fmla="*/ 964 w 1173"/>
                <a:gd name="T17" fmla="*/ 321 h 1172"/>
                <a:gd name="T18" fmla="*/ 851 w 1173"/>
                <a:gd name="T19" fmla="*/ 963 h 1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3" h="1172">
                  <a:moveTo>
                    <a:pt x="1009" y="290"/>
                  </a:moveTo>
                  <a:cubicBezTo>
                    <a:pt x="846" y="56"/>
                    <a:pt x="524" y="0"/>
                    <a:pt x="290" y="163"/>
                  </a:cubicBezTo>
                  <a:cubicBezTo>
                    <a:pt x="57" y="326"/>
                    <a:pt x="0" y="648"/>
                    <a:pt x="164" y="882"/>
                  </a:cubicBezTo>
                  <a:cubicBezTo>
                    <a:pt x="327" y="1115"/>
                    <a:pt x="649" y="1172"/>
                    <a:pt x="882" y="1008"/>
                  </a:cubicBezTo>
                  <a:cubicBezTo>
                    <a:pt x="1116" y="845"/>
                    <a:pt x="1173" y="523"/>
                    <a:pt x="1009" y="290"/>
                  </a:cubicBezTo>
                  <a:moveTo>
                    <a:pt x="851" y="963"/>
                  </a:moveTo>
                  <a:cubicBezTo>
                    <a:pt x="642" y="1109"/>
                    <a:pt x="355" y="1058"/>
                    <a:pt x="209" y="850"/>
                  </a:cubicBezTo>
                  <a:cubicBezTo>
                    <a:pt x="63" y="641"/>
                    <a:pt x="114" y="354"/>
                    <a:pt x="322" y="208"/>
                  </a:cubicBezTo>
                  <a:cubicBezTo>
                    <a:pt x="531" y="62"/>
                    <a:pt x="818" y="113"/>
                    <a:pt x="964" y="321"/>
                  </a:cubicBezTo>
                  <a:cubicBezTo>
                    <a:pt x="1110" y="530"/>
                    <a:pt x="1059" y="817"/>
                    <a:pt x="851" y="96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31"/>
            <p:cNvSpPr>
              <a:spLocks/>
            </p:cNvSpPr>
            <p:nvPr/>
          </p:nvSpPr>
          <p:spPr bwMode="auto">
            <a:xfrm>
              <a:off x="3922714" y="1079500"/>
              <a:ext cx="754063" cy="754063"/>
            </a:xfrm>
            <a:custGeom>
              <a:avLst/>
              <a:gdLst>
                <a:gd name="T0" fmla="*/ 788 w 1047"/>
                <a:gd name="T1" fmla="*/ 901 h 1047"/>
                <a:gd name="T2" fmla="*/ 146 w 1047"/>
                <a:gd name="T3" fmla="*/ 788 h 1047"/>
                <a:gd name="T4" fmla="*/ 259 w 1047"/>
                <a:gd name="T5" fmla="*/ 146 h 1047"/>
                <a:gd name="T6" fmla="*/ 901 w 1047"/>
                <a:gd name="T7" fmla="*/ 259 h 1047"/>
                <a:gd name="T8" fmla="*/ 788 w 1047"/>
                <a:gd name="T9" fmla="*/ 901 h 1047"/>
              </a:gdLst>
              <a:ahLst/>
              <a:cxnLst>
                <a:cxn ang="0">
                  <a:pos x="T0" y="T1"/>
                </a:cxn>
                <a:cxn ang="0">
                  <a:pos x="T2" y="T3"/>
                </a:cxn>
                <a:cxn ang="0">
                  <a:pos x="T4" y="T5"/>
                </a:cxn>
                <a:cxn ang="0">
                  <a:pos x="T6" y="T7"/>
                </a:cxn>
                <a:cxn ang="0">
                  <a:pos x="T8" y="T9"/>
                </a:cxn>
              </a:cxnLst>
              <a:rect l="0" t="0" r="r" b="b"/>
              <a:pathLst>
                <a:path w="1047" h="1047">
                  <a:moveTo>
                    <a:pt x="788" y="901"/>
                  </a:moveTo>
                  <a:cubicBezTo>
                    <a:pt x="579" y="1047"/>
                    <a:pt x="292" y="996"/>
                    <a:pt x="146" y="788"/>
                  </a:cubicBezTo>
                  <a:cubicBezTo>
                    <a:pt x="0" y="579"/>
                    <a:pt x="51" y="292"/>
                    <a:pt x="259" y="146"/>
                  </a:cubicBezTo>
                  <a:cubicBezTo>
                    <a:pt x="468" y="0"/>
                    <a:pt x="755" y="51"/>
                    <a:pt x="901" y="259"/>
                  </a:cubicBezTo>
                  <a:cubicBezTo>
                    <a:pt x="1047" y="468"/>
                    <a:pt x="996" y="755"/>
                    <a:pt x="788" y="901"/>
                  </a:cubicBezTo>
                </a:path>
              </a:pathLst>
            </a:custGeom>
            <a:solidFill>
              <a:srgbClr val="00C0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2"/>
            <p:cNvSpPr>
              <a:spLocks/>
            </p:cNvSpPr>
            <p:nvPr/>
          </p:nvSpPr>
          <p:spPr bwMode="auto">
            <a:xfrm>
              <a:off x="4395789" y="1277938"/>
              <a:ext cx="223838" cy="419100"/>
            </a:xfrm>
            <a:custGeom>
              <a:avLst/>
              <a:gdLst>
                <a:gd name="T0" fmla="*/ 151 w 311"/>
                <a:gd name="T1" fmla="*/ 0 h 581"/>
                <a:gd name="T2" fmla="*/ 24 w 311"/>
                <a:gd name="T3" fmla="*/ 291 h 581"/>
                <a:gd name="T4" fmla="*/ 59 w 311"/>
                <a:gd name="T5" fmla="*/ 581 h 581"/>
                <a:gd name="T6" fmla="*/ 91 w 311"/>
                <a:gd name="T7" fmla="*/ 569 h 581"/>
                <a:gd name="T8" fmla="*/ 187 w 311"/>
                <a:gd name="T9" fmla="*/ 24 h 581"/>
                <a:gd name="T10" fmla="*/ 151 w 311"/>
                <a:gd name="T11" fmla="*/ 0 h 581"/>
              </a:gdLst>
              <a:ahLst/>
              <a:cxnLst>
                <a:cxn ang="0">
                  <a:pos x="T0" y="T1"/>
                </a:cxn>
                <a:cxn ang="0">
                  <a:pos x="T2" y="T3"/>
                </a:cxn>
                <a:cxn ang="0">
                  <a:pos x="T4" y="T5"/>
                </a:cxn>
                <a:cxn ang="0">
                  <a:pos x="T6" y="T7"/>
                </a:cxn>
                <a:cxn ang="0">
                  <a:pos x="T8" y="T9"/>
                </a:cxn>
                <a:cxn ang="0">
                  <a:pos x="T10" y="T11"/>
                </a:cxn>
              </a:cxnLst>
              <a:rect l="0" t="0" r="r" b="b"/>
              <a:pathLst>
                <a:path w="311" h="581">
                  <a:moveTo>
                    <a:pt x="151" y="0"/>
                  </a:moveTo>
                  <a:cubicBezTo>
                    <a:pt x="98" y="0"/>
                    <a:pt x="47" y="145"/>
                    <a:pt x="24" y="291"/>
                  </a:cubicBezTo>
                  <a:cubicBezTo>
                    <a:pt x="0" y="436"/>
                    <a:pt x="3" y="581"/>
                    <a:pt x="59" y="581"/>
                  </a:cubicBezTo>
                  <a:cubicBezTo>
                    <a:pt x="68" y="581"/>
                    <a:pt x="79" y="577"/>
                    <a:pt x="91" y="569"/>
                  </a:cubicBezTo>
                  <a:cubicBezTo>
                    <a:pt x="268" y="445"/>
                    <a:pt x="311" y="201"/>
                    <a:pt x="187" y="24"/>
                  </a:cubicBezTo>
                  <a:cubicBezTo>
                    <a:pt x="175" y="8"/>
                    <a:pt x="163" y="0"/>
                    <a:pt x="151" y="0"/>
                  </a:cubicBezTo>
                </a:path>
              </a:pathLst>
            </a:custGeom>
            <a:solidFill>
              <a:srgbClr val="72D0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33"/>
            <p:cNvSpPr>
              <a:spLocks/>
            </p:cNvSpPr>
            <p:nvPr/>
          </p:nvSpPr>
          <p:spPr bwMode="auto">
            <a:xfrm>
              <a:off x="4610102" y="1201738"/>
              <a:ext cx="44450" cy="44450"/>
            </a:xfrm>
            <a:custGeom>
              <a:avLst/>
              <a:gdLst>
                <a:gd name="T0" fmla="*/ 45 w 61"/>
                <a:gd name="T1" fmla="*/ 52 h 61"/>
                <a:gd name="T2" fmla="*/ 8 w 61"/>
                <a:gd name="T3" fmla="*/ 46 h 61"/>
                <a:gd name="T4" fmla="*/ 15 w 61"/>
                <a:gd name="T5" fmla="*/ 8 h 61"/>
                <a:gd name="T6" fmla="*/ 52 w 61"/>
                <a:gd name="T7" fmla="*/ 15 h 61"/>
                <a:gd name="T8" fmla="*/ 45 w 61"/>
                <a:gd name="T9" fmla="*/ 52 h 61"/>
              </a:gdLst>
              <a:ahLst/>
              <a:cxnLst>
                <a:cxn ang="0">
                  <a:pos x="T0" y="T1"/>
                </a:cxn>
                <a:cxn ang="0">
                  <a:pos x="T2" y="T3"/>
                </a:cxn>
                <a:cxn ang="0">
                  <a:pos x="T4" y="T5"/>
                </a:cxn>
                <a:cxn ang="0">
                  <a:pos x="T6" y="T7"/>
                </a:cxn>
                <a:cxn ang="0">
                  <a:pos x="T8" y="T9"/>
                </a:cxn>
              </a:cxnLst>
              <a:rect l="0" t="0" r="r" b="b"/>
              <a:pathLst>
                <a:path w="61" h="61">
                  <a:moveTo>
                    <a:pt x="45" y="52"/>
                  </a:moveTo>
                  <a:cubicBezTo>
                    <a:pt x="33" y="61"/>
                    <a:pt x="17" y="58"/>
                    <a:pt x="8" y="46"/>
                  </a:cubicBezTo>
                  <a:cubicBezTo>
                    <a:pt x="0" y="34"/>
                    <a:pt x="3" y="17"/>
                    <a:pt x="15" y="8"/>
                  </a:cubicBezTo>
                  <a:cubicBezTo>
                    <a:pt x="27" y="0"/>
                    <a:pt x="44" y="3"/>
                    <a:pt x="52" y="15"/>
                  </a:cubicBezTo>
                  <a:cubicBezTo>
                    <a:pt x="61" y="27"/>
                    <a:pt x="58" y="44"/>
                    <a:pt x="45" y="52"/>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34"/>
            <p:cNvSpPr>
              <a:spLocks/>
            </p:cNvSpPr>
            <p:nvPr/>
          </p:nvSpPr>
          <p:spPr bwMode="auto">
            <a:xfrm>
              <a:off x="4243389" y="1031875"/>
              <a:ext cx="41275" cy="41275"/>
            </a:xfrm>
            <a:custGeom>
              <a:avLst/>
              <a:gdLst>
                <a:gd name="T0" fmla="*/ 55 w 56"/>
                <a:gd name="T1" fmla="*/ 26 h 56"/>
                <a:gd name="T2" fmla="*/ 31 w 56"/>
                <a:gd name="T3" fmla="*/ 55 h 56"/>
                <a:gd name="T4" fmla="*/ 2 w 56"/>
                <a:gd name="T5" fmla="*/ 30 h 56"/>
                <a:gd name="T6" fmla="*/ 26 w 56"/>
                <a:gd name="T7" fmla="*/ 1 h 56"/>
                <a:gd name="T8" fmla="*/ 55 w 56"/>
                <a:gd name="T9" fmla="*/ 26 h 56"/>
              </a:gdLst>
              <a:ahLst/>
              <a:cxnLst>
                <a:cxn ang="0">
                  <a:pos x="T0" y="T1"/>
                </a:cxn>
                <a:cxn ang="0">
                  <a:pos x="T2" y="T3"/>
                </a:cxn>
                <a:cxn ang="0">
                  <a:pos x="T4" y="T5"/>
                </a:cxn>
                <a:cxn ang="0">
                  <a:pos x="T6" y="T7"/>
                </a:cxn>
                <a:cxn ang="0">
                  <a:pos x="T8" y="T9"/>
                </a:cxn>
              </a:cxnLst>
              <a:rect l="0" t="0" r="r" b="b"/>
              <a:pathLst>
                <a:path w="56" h="56">
                  <a:moveTo>
                    <a:pt x="55" y="26"/>
                  </a:moveTo>
                  <a:cubicBezTo>
                    <a:pt x="56" y="41"/>
                    <a:pt x="45" y="54"/>
                    <a:pt x="31" y="55"/>
                  </a:cubicBezTo>
                  <a:cubicBezTo>
                    <a:pt x="16" y="56"/>
                    <a:pt x="3" y="45"/>
                    <a:pt x="2" y="30"/>
                  </a:cubicBezTo>
                  <a:cubicBezTo>
                    <a:pt x="0" y="16"/>
                    <a:pt x="11" y="3"/>
                    <a:pt x="26" y="1"/>
                  </a:cubicBezTo>
                  <a:cubicBezTo>
                    <a:pt x="41" y="0"/>
                    <a:pt x="54" y="11"/>
                    <a:pt x="55" y="26"/>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35"/>
            <p:cNvSpPr>
              <a:spLocks/>
            </p:cNvSpPr>
            <p:nvPr/>
          </p:nvSpPr>
          <p:spPr bwMode="auto">
            <a:xfrm>
              <a:off x="3910014" y="1263650"/>
              <a:ext cx="44450" cy="44450"/>
            </a:xfrm>
            <a:custGeom>
              <a:avLst/>
              <a:gdLst>
                <a:gd name="T0" fmla="*/ 42 w 61"/>
                <a:gd name="T1" fmla="*/ 6 h 61"/>
                <a:gd name="T2" fmla="*/ 55 w 61"/>
                <a:gd name="T3" fmla="*/ 42 h 61"/>
                <a:gd name="T4" fmla="*/ 19 w 61"/>
                <a:gd name="T5" fmla="*/ 55 h 61"/>
                <a:gd name="T6" fmla="*/ 6 w 61"/>
                <a:gd name="T7" fmla="*/ 19 h 61"/>
                <a:gd name="T8" fmla="*/ 42 w 61"/>
                <a:gd name="T9" fmla="*/ 6 h 61"/>
              </a:gdLst>
              <a:ahLst/>
              <a:cxnLst>
                <a:cxn ang="0">
                  <a:pos x="T0" y="T1"/>
                </a:cxn>
                <a:cxn ang="0">
                  <a:pos x="T2" y="T3"/>
                </a:cxn>
                <a:cxn ang="0">
                  <a:pos x="T4" y="T5"/>
                </a:cxn>
                <a:cxn ang="0">
                  <a:pos x="T6" y="T7"/>
                </a:cxn>
                <a:cxn ang="0">
                  <a:pos x="T8" y="T9"/>
                </a:cxn>
              </a:cxnLst>
              <a:rect l="0" t="0" r="r" b="b"/>
              <a:pathLst>
                <a:path w="61" h="61">
                  <a:moveTo>
                    <a:pt x="42" y="6"/>
                  </a:moveTo>
                  <a:cubicBezTo>
                    <a:pt x="55" y="12"/>
                    <a:pt x="61" y="28"/>
                    <a:pt x="55" y="42"/>
                  </a:cubicBezTo>
                  <a:cubicBezTo>
                    <a:pt x="49" y="55"/>
                    <a:pt x="33" y="61"/>
                    <a:pt x="19" y="55"/>
                  </a:cubicBezTo>
                  <a:cubicBezTo>
                    <a:pt x="6" y="48"/>
                    <a:pt x="0" y="33"/>
                    <a:pt x="6" y="19"/>
                  </a:cubicBezTo>
                  <a:cubicBezTo>
                    <a:pt x="13" y="6"/>
                    <a:pt x="29" y="0"/>
                    <a:pt x="42" y="6"/>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6"/>
            <p:cNvSpPr>
              <a:spLocks/>
            </p:cNvSpPr>
            <p:nvPr/>
          </p:nvSpPr>
          <p:spPr bwMode="auto">
            <a:xfrm>
              <a:off x="3944939" y="1668463"/>
              <a:ext cx="44450" cy="42863"/>
            </a:xfrm>
            <a:custGeom>
              <a:avLst/>
              <a:gdLst>
                <a:gd name="T0" fmla="*/ 15 w 61"/>
                <a:gd name="T1" fmla="*/ 8 h 60"/>
                <a:gd name="T2" fmla="*/ 53 w 61"/>
                <a:gd name="T3" fmla="*/ 15 h 60"/>
                <a:gd name="T4" fmla="*/ 46 w 61"/>
                <a:gd name="T5" fmla="*/ 52 h 60"/>
                <a:gd name="T6" fmla="*/ 9 w 61"/>
                <a:gd name="T7" fmla="*/ 45 h 60"/>
                <a:gd name="T8" fmla="*/ 15 w 61"/>
                <a:gd name="T9" fmla="*/ 8 h 60"/>
              </a:gdLst>
              <a:ahLst/>
              <a:cxnLst>
                <a:cxn ang="0">
                  <a:pos x="T0" y="T1"/>
                </a:cxn>
                <a:cxn ang="0">
                  <a:pos x="T2" y="T3"/>
                </a:cxn>
                <a:cxn ang="0">
                  <a:pos x="T4" y="T5"/>
                </a:cxn>
                <a:cxn ang="0">
                  <a:pos x="T6" y="T7"/>
                </a:cxn>
                <a:cxn ang="0">
                  <a:pos x="T8" y="T9"/>
                </a:cxn>
              </a:cxnLst>
              <a:rect l="0" t="0" r="r" b="b"/>
              <a:pathLst>
                <a:path w="61" h="60">
                  <a:moveTo>
                    <a:pt x="15" y="8"/>
                  </a:moveTo>
                  <a:cubicBezTo>
                    <a:pt x="27" y="0"/>
                    <a:pt x="44" y="2"/>
                    <a:pt x="53" y="15"/>
                  </a:cubicBezTo>
                  <a:cubicBezTo>
                    <a:pt x="61" y="27"/>
                    <a:pt x="58" y="43"/>
                    <a:pt x="46" y="52"/>
                  </a:cubicBezTo>
                  <a:cubicBezTo>
                    <a:pt x="34" y="60"/>
                    <a:pt x="17" y="57"/>
                    <a:pt x="9" y="45"/>
                  </a:cubicBezTo>
                  <a:cubicBezTo>
                    <a:pt x="0" y="33"/>
                    <a:pt x="3" y="16"/>
                    <a:pt x="15" y="8"/>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37"/>
            <p:cNvSpPr>
              <a:spLocks/>
            </p:cNvSpPr>
            <p:nvPr/>
          </p:nvSpPr>
          <p:spPr bwMode="auto">
            <a:xfrm>
              <a:off x="4314827" y="1841501"/>
              <a:ext cx="41275" cy="39688"/>
            </a:xfrm>
            <a:custGeom>
              <a:avLst/>
              <a:gdLst>
                <a:gd name="T0" fmla="*/ 1 w 56"/>
                <a:gd name="T1" fmla="*/ 30 h 56"/>
                <a:gd name="T2" fmla="*/ 25 w 56"/>
                <a:gd name="T3" fmla="*/ 1 h 56"/>
                <a:gd name="T4" fmla="*/ 54 w 56"/>
                <a:gd name="T5" fmla="*/ 26 h 56"/>
                <a:gd name="T6" fmla="*/ 30 w 56"/>
                <a:gd name="T7" fmla="*/ 55 h 56"/>
                <a:gd name="T8" fmla="*/ 1 w 56"/>
                <a:gd name="T9" fmla="*/ 30 h 56"/>
              </a:gdLst>
              <a:ahLst/>
              <a:cxnLst>
                <a:cxn ang="0">
                  <a:pos x="T0" y="T1"/>
                </a:cxn>
                <a:cxn ang="0">
                  <a:pos x="T2" y="T3"/>
                </a:cxn>
                <a:cxn ang="0">
                  <a:pos x="T4" y="T5"/>
                </a:cxn>
                <a:cxn ang="0">
                  <a:pos x="T6" y="T7"/>
                </a:cxn>
                <a:cxn ang="0">
                  <a:pos x="T8" y="T9"/>
                </a:cxn>
              </a:cxnLst>
              <a:rect l="0" t="0" r="r" b="b"/>
              <a:pathLst>
                <a:path w="56" h="56">
                  <a:moveTo>
                    <a:pt x="1" y="30"/>
                  </a:moveTo>
                  <a:cubicBezTo>
                    <a:pt x="0" y="16"/>
                    <a:pt x="10" y="3"/>
                    <a:pt x="25" y="1"/>
                  </a:cubicBezTo>
                  <a:cubicBezTo>
                    <a:pt x="40" y="0"/>
                    <a:pt x="53" y="11"/>
                    <a:pt x="54" y="26"/>
                  </a:cubicBezTo>
                  <a:cubicBezTo>
                    <a:pt x="56" y="41"/>
                    <a:pt x="45" y="53"/>
                    <a:pt x="30" y="55"/>
                  </a:cubicBezTo>
                  <a:cubicBezTo>
                    <a:pt x="15" y="56"/>
                    <a:pt x="2" y="45"/>
                    <a:pt x="1" y="30"/>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38"/>
            <p:cNvSpPr>
              <a:spLocks/>
            </p:cNvSpPr>
            <p:nvPr/>
          </p:nvSpPr>
          <p:spPr bwMode="auto">
            <a:xfrm>
              <a:off x="4645027" y="1606550"/>
              <a:ext cx="44450" cy="44450"/>
            </a:xfrm>
            <a:custGeom>
              <a:avLst/>
              <a:gdLst>
                <a:gd name="T0" fmla="*/ 19 w 61"/>
                <a:gd name="T1" fmla="*/ 55 h 61"/>
                <a:gd name="T2" fmla="*/ 6 w 61"/>
                <a:gd name="T3" fmla="*/ 20 h 61"/>
                <a:gd name="T4" fmla="*/ 42 w 61"/>
                <a:gd name="T5" fmla="*/ 7 h 61"/>
                <a:gd name="T6" fmla="*/ 55 w 61"/>
                <a:gd name="T7" fmla="*/ 42 h 61"/>
                <a:gd name="T8" fmla="*/ 19 w 61"/>
                <a:gd name="T9" fmla="*/ 55 h 61"/>
              </a:gdLst>
              <a:ahLst/>
              <a:cxnLst>
                <a:cxn ang="0">
                  <a:pos x="T0" y="T1"/>
                </a:cxn>
                <a:cxn ang="0">
                  <a:pos x="T2" y="T3"/>
                </a:cxn>
                <a:cxn ang="0">
                  <a:pos x="T4" y="T5"/>
                </a:cxn>
                <a:cxn ang="0">
                  <a:pos x="T6" y="T7"/>
                </a:cxn>
                <a:cxn ang="0">
                  <a:pos x="T8" y="T9"/>
                </a:cxn>
              </a:cxnLst>
              <a:rect l="0" t="0" r="r" b="b"/>
              <a:pathLst>
                <a:path w="61" h="61">
                  <a:moveTo>
                    <a:pt x="19" y="55"/>
                  </a:moveTo>
                  <a:cubicBezTo>
                    <a:pt x="6" y="49"/>
                    <a:pt x="0" y="33"/>
                    <a:pt x="6" y="20"/>
                  </a:cubicBezTo>
                  <a:cubicBezTo>
                    <a:pt x="12" y="6"/>
                    <a:pt x="28" y="0"/>
                    <a:pt x="42" y="7"/>
                  </a:cubicBezTo>
                  <a:cubicBezTo>
                    <a:pt x="55" y="13"/>
                    <a:pt x="61" y="29"/>
                    <a:pt x="55" y="42"/>
                  </a:cubicBezTo>
                  <a:cubicBezTo>
                    <a:pt x="48" y="56"/>
                    <a:pt x="32" y="61"/>
                    <a:pt x="19" y="55"/>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39"/>
            <p:cNvSpPr>
              <a:spLocks/>
            </p:cNvSpPr>
            <p:nvPr/>
          </p:nvSpPr>
          <p:spPr bwMode="auto">
            <a:xfrm>
              <a:off x="819150" y="2033588"/>
              <a:ext cx="2590801" cy="1895476"/>
            </a:xfrm>
            <a:custGeom>
              <a:avLst/>
              <a:gdLst>
                <a:gd name="T0" fmla="*/ 2339 w 3597"/>
                <a:gd name="T1" fmla="*/ 1198 h 2631"/>
                <a:gd name="T2" fmla="*/ 66 w 3597"/>
                <a:gd name="T3" fmla="*/ 2537 h 2631"/>
                <a:gd name="T4" fmla="*/ 2101 w 3597"/>
                <a:gd name="T5" fmla="*/ 858 h 2631"/>
                <a:gd name="T6" fmla="*/ 3508 w 3597"/>
                <a:gd name="T7" fmla="*/ 126 h 2631"/>
                <a:gd name="T8" fmla="*/ 2339 w 3597"/>
                <a:gd name="T9" fmla="*/ 1198 h 2631"/>
              </a:gdLst>
              <a:ahLst/>
              <a:cxnLst>
                <a:cxn ang="0">
                  <a:pos x="T0" y="T1"/>
                </a:cxn>
                <a:cxn ang="0">
                  <a:pos x="T2" y="T3"/>
                </a:cxn>
                <a:cxn ang="0">
                  <a:pos x="T4" y="T5"/>
                </a:cxn>
                <a:cxn ang="0">
                  <a:pos x="T6" y="T7"/>
                </a:cxn>
                <a:cxn ang="0">
                  <a:pos x="T8" y="T9"/>
                </a:cxn>
              </a:cxnLst>
              <a:rect l="0" t="0" r="r" b="b"/>
              <a:pathLst>
                <a:path w="3597" h="2631">
                  <a:moveTo>
                    <a:pt x="2339" y="1198"/>
                  </a:moveTo>
                  <a:cubicBezTo>
                    <a:pt x="1403" y="1854"/>
                    <a:pt x="132" y="2631"/>
                    <a:pt x="66" y="2537"/>
                  </a:cubicBezTo>
                  <a:cubicBezTo>
                    <a:pt x="0" y="2443"/>
                    <a:pt x="1165" y="1514"/>
                    <a:pt x="2101" y="858"/>
                  </a:cubicBezTo>
                  <a:cubicBezTo>
                    <a:pt x="3187" y="98"/>
                    <a:pt x="3420" y="0"/>
                    <a:pt x="3508" y="126"/>
                  </a:cubicBezTo>
                  <a:cubicBezTo>
                    <a:pt x="3597" y="253"/>
                    <a:pt x="3425" y="438"/>
                    <a:pt x="2339" y="1198"/>
                  </a:cubicBezTo>
                  <a:close/>
                </a:path>
              </a:pathLst>
            </a:custGeom>
            <a:solidFill>
              <a:srgbClr val="00C0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40"/>
            <p:cNvSpPr>
              <a:spLocks noEditPoints="1"/>
            </p:cNvSpPr>
            <p:nvPr/>
          </p:nvSpPr>
          <p:spPr bwMode="auto">
            <a:xfrm>
              <a:off x="239713" y="1238250"/>
              <a:ext cx="3640139" cy="3681414"/>
            </a:xfrm>
            <a:custGeom>
              <a:avLst/>
              <a:gdLst>
                <a:gd name="T0" fmla="*/ 2860 w 5056"/>
                <a:gd name="T1" fmla="*/ 978 h 5113"/>
                <a:gd name="T2" fmla="*/ 3613 w 5056"/>
                <a:gd name="T3" fmla="*/ 298 h 5113"/>
                <a:gd name="T4" fmla="*/ 1358 w 5056"/>
                <a:gd name="T5" fmla="*/ 606 h 5113"/>
                <a:gd name="T6" fmla="*/ 65 w 5056"/>
                <a:gd name="T7" fmla="*/ 1816 h 5113"/>
                <a:gd name="T8" fmla="*/ 1643 w 5056"/>
                <a:gd name="T9" fmla="*/ 1045 h 5113"/>
                <a:gd name="T10" fmla="*/ 2860 w 5056"/>
                <a:gd name="T11" fmla="*/ 978 h 5113"/>
                <a:gd name="T12" fmla="*/ 4950 w 5056"/>
                <a:gd name="T13" fmla="*/ 2210 h 5113"/>
                <a:gd name="T14" fmla="*/ 4052 w 5056"/>
                <a:gd name="T15" fmla="*/ 2685 h 5113"/>
                <a:gd name="T16" fmla="*/ 3573 w 5056"/>
                <a:gd name="T17" fmla="*/ 3802 h 5113"/>
                <a:gd name="T18" fmla="*/ 2309 w 5056"/>
                <a:gd name="T19" fmla="*/ 5021 h 5113"/>
                <a:gd name="T20" fmla="*/ 3888 w 5056"/>
                <a:gd name="T21" fmla="*/ 4219 h 5113"/>
                <a:gd name="T22" fmla="*/ 4950 w 5056"/>
                <a:gd name="T23" fmla="*/ 2210 h 5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6" h="5113">
                  <a:moveTo>
                    <a:pt x="2860" y="978"/>
                  </a:moveTo>
                  <a:cubicBezTo>
                    <a:pt x="3054" y="777"/>
                    <a:pt x="3300" y="549"/>
                    <a:pt x="3613" y="298"/>
                  </a:cubicBezTo>
                  <a:cubicBezTo>
                    <a:pt x="3180" y="24"/>
                    <a:pt x="2290" y="0"/>
                    <a:pt x="1358" y="606"/>
                  </a:cubicBezTo>
                  <a:cubicBezTo>
                    <a:pt x="387" y="1239"/>
                    <a:pt x="0" y="1724"/>
                    <a:pt x="65" y="1816"/>
                  </a:cubicBezTo>
                  <a:cubicBezTo>
                    <a:pt x="129" y="1908"/>
                    <a:pt x="949" y="1285"/>
                    <a:pt x="1643" y="1045"/>
                  </a:cubicBezTo>
                  <a:cubicBezTo>
                    <a:pt x="2069" y="898"/>
                    <a:pt x="2450" y="853"/>
                    <a:pt x="2860" y="978"/>
                  </a:cubicBezTo>
                  <a:close/>
                  <a:moveTo>
                    <a:pt x="4950" y="2210"/>
                  </a:moveTo>
                  <a:cubicBezTo>
                    <a:pt x="4606" y="2418"/>
                    <a:pt x="4308" y="2572"/>
                    <a:pt x="4052" y="2685"/>
                  </a:cubicBezTo>
                  <a:cubicBezTo>
                    <a:pt x="4028" y="3111"/>
                    <a:pt x="3856" y="3452"/>
                    <a:pt x="3573" y="3802"/>
                  </a:cubicBezTo>
                  <a:cubicBezTo>
                    <a:pt x="3110" y="4372"/>
                    <a:pt x="2244" y="4928"/>
                    <a:pt x="2309" y="5021"/>
                  </a:cubicBezTo>
                  <a:cubicBezTo>
                    <a:pt x="2374" y="5113"/>
                    <a:pt x="2961" y="4916"/>
                    <a:pt x="3888" y="4219"/>
                  </a:cubicBezTo>
                  <a:cubicBezTo>
                    <a:pt x="4774" y="3553"/>
                    <a:pt x="5056" y="2711"/>
                    <a:pt x="4950" y="2210"/>
                  </a:cubicBezTo>
                  <a:close/>
                </a:path>
              </a:pathLst>
            </a:custGeom>
            <a:solidFill>
              <a:srgbClr val="00C0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 name="Group 51"/>
          <p:cNvGrpSpPr/>
          <p:nvPr/>
        </p:nvGrpSpPr>
        <p:grpSpPr>
          <a:xfrm flipH="1">
            <a:off x="7699253" y="5464235"/>
            <a:ext cx="786947" cy="659193"/>
            <a:chOff x="3360738" y="3984625"/>
            <a:chExt cx="969963" cy="962025"/>
          </a:xfrm>
        </p:grpSpPr>
        <p:sp>
          <p:nvSpPr>
            <p:cNvPr id="53" name="Freeform 159"/>
            <p:cNvSpPr>
              <a:spLocks/>
            </p:cNvSpPr>
            <p:nvPr/>
          </p:nvSpPr>
          <p:spPr bwMode="auto">
            <a:xfrm>
              <a:off x="3360738" y="4484687"/>
              <a:ext cx="503238" cy="461963"/>
            </a:xfrm>
            <a:custGeom>
              <a:avLst/>
              <a:gdLst>
                <a:gd name="T0" fmla="*/ 209 w 303"/>
                <a:gd name="T1" fmla="*/ 89 h 279"/>
                <a:gd name="T2" fmla="*/ 243 w 303"/>
                <a:gd name="T3" fmla="*/ 46 h 279"/>
                <a:gd name="T4" fmla="*/ 198 w 303"/>
                <a:gd name="T5" fmla="*/ 0 h 279"/>
                <a:gd name="T6" fmla="*/ 153 w 303"/>
                <a:gd name="T7" fmla="*/ 46 h 279"/>
                <a:gd name="T8" fmla="*/ 161 w 303"/>
                <a:gd name="T9" fmla="*/ 70 h 279"/>
                <a:gd name="T10" fmla="*/ 152 w 303"/>
                <a:gd name="T11" fmla="*/ 70 h 279"/>
                <a:gd name="T12" fmla="*/ 0 w 303"/>
                <a:gd name="T13" fmla="*/ 279 h 279"/>
                <a:gd name="T14" fmla="*/ 303 w 303"/>
                <a:gd name="T15" fmla="*/ 279 h 279"/>
                <a:gd name="T16" fmla="*/ 209 w 303"/>
                <a:gd name="T17" fmla="*/ 89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3" h="279">
                  <a:moveTo>
                    <a:pt x="209" y="89"/>
                  </a:moveTo>
                  <a:cubicBezTo>
                    <a:pt x="229" y="85"/>
                    <a:pt x="243" y="67"/>
                    <a:pt x="243" y="46"/>
                  </a:cubicBezTo>
                  <a:cubicBezTo>
                    <a:pt x="243" y="21"/>
                    <a:pt x="223" y="0"/>
                    <a:pt x="198" y="0"/>
                  </a:cubicBezTo>
                  <a:cubicBezTo>
                    <a:pt x="174" y="0"/>
                    <a:pt x="153" y="21"/>
                    <a:pt x="153" y="46"/>
                  </a:cubicBezTo>
                  <a:cubicBezTo>
                    <a:pt x="153" y="55"/>
                    <a:pt x="156" y="63"/>
                    <a:pt x="161" y="70"/>
                  </a:cubicBezTo>
                  <a:cubicBezTo>
                    <a:pt x="158" y="70"/>
                    <a:pt x="155" y="70"/>
                    <a:pt x="152" y="70"/>
                  </a:cubicBezTo>
                  <a:cubicBezTo>
                    <a:pt x="68" y="70"/>
                    <a:pt x="0" y="195"/>
                    <a:pt x="0" y="279"/>
                  </a:cubicBezTo>
                  <a:cubicBezTo>
                    <a:pt x="303" y="279"/>
                    <a:pt x="303" y="279"/>
                    <a:pt x="303" y="279"/>
                  </a:cubicBezTo>
                  <a:cubicBezTo>
                    <a:pt x="303" y="215"/>
                    <a:pt x="264" y="128"/>
                    <a:pt x="209" y="89"/>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160"/>
            <p:cNvSpPr>
              <a:spLocks/>
            </p:cNvSpPr>
            <p:nvPr/>
          </p:nvSpPr>
          <p:spPr bwMode="auto">
            <a:xfrm>
              <a:off x="3360738" y="4484687"/>
              <a:ext cx="396875" cy="461963"/>
            </a:xfrm>
            <a:custGeom>
              <a:avLst/>
              <a:gdLst>
                <a:gd name="T0" fmla="*/ 177 w 239"/>
                <a:gd name="T1" fmla="*/ 74 h 279"/>
                <a:gd name="T2" fmla="*/ 177 w 239"/>
                <a:gd name="T3" fmla="*/ 68 h 279"/>
                <a:gd name="T4" fmla="*/ 222 w 239"/>
                <a:gd name="T5" fmla="*/ 23 h 279"/>
                <a:gd name="T6" fmla="*/ 239 w 239"/>
                <a:gd name="T7" fmla="*/ 26 h 279"/>
                <a:gd name="T8" fmla="*/ 198 w 239"/>
                <a:gd name="T9" fmla="*/ 0 h 279"/>
                <a:gd name="T10" fmla="*/ 153 w 239"/>
                <a:gd name="T11" fmla="*/ 46 h 279"/>
                <a:gd name="T12" fmla="*/ 161 w 239"/>
                <a:gd name="T13" fmla="*/ 70 h 279"/>
                <a:gd name="T14" fmla="*/ 152 w 239"/>
                <a:gd name="T15" fmla="*/ 70 h 279"/>
                <a:gd name="T16" fmla="*/ 0 w 239"/>
                <a:gd name="T17" fmla="*/ 279 h 279"/>
                <a:gd name="T18" fmla="*/ 68 w 239"/>
                <a:gd name="T19" fmla="*/ 279 h 279"/>
                <a:gd name="T20" fmla="*/ 173 w 239"/>
                <a:gd name="T21" fmla="*/ 83 h 279"/>
                <a:gd name="T22" fmla="*/ 178 w 239"/>
                <a:gd name="T23" fmla="*/ 80 h 279"/>
                <a:gd name="T24" fmla="*/ 177 w 239"/>
                <a:gd name="T25" fmla="*/ 74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9" h="279">
                  <a:moveTo>
                    <a:pt x="177" y="74"/>
                  </a:moveTo>
                  <a:cubicBezTo>
                    <a:pt x="177" y="72"/>
                    <a:pt x="177" y="70"/>
                    <a:pt x="177" y="68"/>
                  </a:cubicBezTo>
                  <a:cubicBezTo>
                    <a:pt x="177" y="43"/>
                    <a:pt x="197" y="23"/>
                    <a:pt x="222" y="23"/>
                  </a:cubicBezTo>
                  <a:cubicBezTo>
                    <a:pt x="228" y="23"/>
                    <a:pt x="234" y="24"/>
                    <a:pt x="239" y="26"/>
                  </a:cubicBezTo>
                  <a:cubicBezTo>
                    <a:pt x="232" y="11"/>
                    <a:pt x="216" y="0"/>
                    <a:pt x="198" y="0"/>
                  </a:cubicBezTo>
                  <a:cubicBezTo>
                    <a:pt x="174" y="0"/>
                    <a:pt x="153" y="21"/>
                    <a:pt x="153" y="46"/>
                  </a:cubicBezTo>
                  <a:cubicBezTo>
                    <a:pt x="153" y="55"/>
                    <a:pt x="156" y="63"/>
                    <a:pt x="161" y="70"/>
                  </a:cubicBezTo>
                  <a:cubicBezTo>
                    <a:pt x="158" y="70"/>
                    <a:pt x="155" y="70"/>
                    <a:pt x="152" y="70"/>
                  </a:cubicBezTo>
                  <a:cubicBezTo>
                    <a:pt x="68" y="70"/>
                    <a:pt x="0" y="195"/>
                    <a:pt x="0" y="279"/>
                  </a:cubicBezTo>
                  <a:cubicBezTo>
                    <a:pt x="68" y="279"/>
                    <a:pt x="68" y="279"/>
                    <a:pt x="68" y="279"/>
                  </a:cubicBezTo>
                  <a:cubicBezTo>
                    <a:pt x="68" y="211"/>
                    <a:pt x="112" y="117"/>
                    <a:pt x="173" y="83"/>
                  </a:cubicBezTo>
                  <a:cubicBezTo>
                    <a:pt x="178" y="80"/>
                    <a:pt x="178" y="80"/>
                    <a:pt x="178" y="80"/>
                  </a:cubicBezTo>
                  <a:lnTo>
                    <a:pt x="177" y="74"/>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161"/>
            <p:cNvSpPr>
              <a:spLocks/>
            </p:cNvSpPr>
            <p:nvPr/>
          </p:nvSpPr>
          <p:spPr bwMode="auto">
            <a:xfrm>
              <a:off x="3616326" y="4148137"/>
              <a:ext cx="385763" cy="655638"/>
            </a:xfrm>
            <a:custGeom>
              <a:avLst/>
              <a:gdLst>
                <a:gd name="T0" fmla="*/ 112 w 232"/>
                <a:gd name="T1" fmla="*/ 203 h 395"/>
                <a:gd name="T2" fmla="*/ 58 w 232"/>
                <a:gd name="T3" fmla="*/ 0 h 395"/>
                <a:gd name="T4" fmla="*/ 47 w 232"/>
                <a:gd name="T5" fmla="*/ 238 h 395"/>
                <a:gd name="T6" fmla="*/ 232 w 232"/>
                <a:gd name="T7" fmla="*/ 385 h 395"/>
                <a:gd name="T8" fmla="*/ 112 w 232"/>
                <a:gd name="T9" fmla="*/ 203 h 395"/>
              </a:gdLst>
              <a:ahLst/>
              <a:cxnLst>
                <a:cxn ang="0">
                  <a:pos x="T0" y="T1"/>
                </a:cxn>
                <a:cxn ang="0">
                  <a:pos x="T2" y="T3"/>
                </a:cxn>
                <a:cxn ang="0">
                  <a:pos x="T4" y="T5"/>
                </a:cxn>
                <a:cxn ang="0">
                  <a:pos x="T6" y="T7"/>
                </a:cxn>
                <a:cxn ang="0">
                  <a:pos x="T8" y="T9"/>
                </a:cxn>
              </a:cxnLst>
              <a:rect l="0" t="0" r="r" b="b"/>
              <a:pathLst>
                <a:path w="232" h="395">
                  <a:moveTo>
                    <a:pt x="112" y="203"/>
                  </a:moveTo>
                  <a:cubicBezTo>
                    <a:pt x="77" y="125"/>
                    <a:pt x="60" y="51"/>
                    <a:pt x="58" y="0"/>
                  </a:cubicBezTo>
                  <a:cubicBezTo>
                    <a:pt x="7" y="36"/>
                    <a:pt x="0" y="137"/>
                    <a:pt x="47" y="238"/>
                  </a:cubicBezTo>
                  <a:cubicBezTo>
                    <a:pt x="92" y="335"/>
                    <a:pt x="172" y="395"/>
                    <a:pt x="232" y="385"/>
                  </a:cubicBezTo>
                  <a:cubicBezTo>
                    <a:pt x="194" y="351"/>
                    <a:pt x="148" y="285"/>
                    <a:pt x="112" y="203"/>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162"/>
            <p:cNvSpPr>
              <a:spLocks/>
            </p:cNvSpPr>
            <p:nvPr/>
          </p:nvSpPr>
          <p:spPr bwMode="auto">
            <a:xfrm>
              <a:off x="3617913" y="4148137"/>
              <a:ext cx="114300" cy="374650"/>
            </a:xfrm>
            <a:custGeom>
              <a:avLst/>
              <a:gdLst>
                <a:gd name="T0" fmla="*/ 69 w 69"/>
                <a:gd name="T1" fmla="*/ 80 h 225"/>
                <a:gd name="T2" fmla="*/ 57 w 69"/>
                <a:gd name="T3" fmla="*/ 0 h 225"/>
                <a:gd name="T4" fmla="*/ 40 w 69"/>
                <a:gd name="T5" fmla="*/ 225 h 225"/>
                <a:gd name="T6" fmla="*/ 69 w 69"/>
                <a:gd name="T7" fmla="*/ 80 h 225"/>
              </a:gdLst>
              <a:ahLst/>
              <a:cxnLst>
                <a:cxn ang="0">
                  <a:pos x="T0" y="T1"/>
                </a:cxn>
                <a:cxn ang="0">
                  <a:pos x="T2" y="T3"/>
                </a:cxn>
                <a:cxn ang="0">
                  <a:pos x="T4" y="T5"/>
                </a:cxn>
                <a:cxn ang="0">
                  <a:pos x="T6" y="T7"/>
                </a:cxn>
              </a:cxnLst>
              <a:rect l="0" t="0" r="r" b="b"/>
              <a:pathLst>
                <a:path w="69" h="225">
                  <a:moveTo>
                    <a:pt x="69" y="80"/>
                  </a:moveTo>
                  <a:cubicBezTo>
                    <a:pt x="62" y="50"/>
                    <a:pt x="58" y="23"/>
                    <a:pt x="57" y="0"/>
                  </a:cubicBezTo>
                  <a:cubicBezTo>
                    <a:pt x="8" y="35"/>
                    <a:pt x="0" y="129"/>
                    <a:pt x="40" y="225"/>
                  </a:cubicBezTo>
                  <a:cubicBezTo>
                    <a:pt x="29" y="163"/>
                    <a:pt x="39" y="109"/>
                    <a:pt x="69" y="80"/>
                  </a:cubicBezTo>
                  <a:close/>
                </a:path>
              </a:pathLst>
            </a:custGeom>
            <a:solidFill>
              <a:srgbClr val="9D9F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163"/>
            <p:cNvSpPr>
              <a:spLocks/>
            </p:cNvSpPr>
            <p:nvPr/>
          </p:nvSpPr>
          <p:spPr bwMode="auto">
            <a:xfrm>
              <a:off x="3713163" y="3984625"/>
              <a:ext cx="481013" cy="860425"/>
            </a:xfrm>
            <a:custGeom>
              <a:avLst/>
              <a:gdLst>
                <a:gd name="T0" fmla="*/ 215 w 290"/>
                <a:gd name="T1" fmla="*/ 228 h 518"/>
                <a:gd name="T2" fmla="*/ 251 w 290"/>
                <a:gd name="T3" fmla="*/ 501 h 518"/>
                <a:gd name="T4" fmla="*/ 74 w 290"/>
                <a:gd name="T5" fmla="*/ 290 h 518"/>
                <a:gd name="T6" fmla="*/ 38 w 290"/>
                <a:gd name="T7" fmla="*/ 17 h 518"/>
                <a:gd name="T8" fmla="*/ 215 w 290"/>
                <a:gd name="T9" fmla="*/ 228 h 518"/>
              </a:gdLst>
              <a:ahLst/>
              <a:cxnLst>
                <a:cxn ang="0">
                  <a:pos x="T0" y="T1"/>
                </a:cxn>
                <a:cxn ang="0">
                  <a:pos x="T2" y="T3"/>
                </a:cxn>
                <a:cxn ang="0">
                  <a:pos x="T4" y="T5"/>
                </a:cxn>
                <a:cxn ang="0">
                  <a:pos x="T6" y="T7"/>
                </a:cxn>
                <a:cxn ang="0">
                  <a:pos x="T8" y="T9"/>
                </a:cxn>
              </a:cxnLst>
              <a:rect l="0" t="0" r="r" b="b"/>
              <a:pathLst>
                <a:path w="290" h="518">
                  <a:moveTo>
                    <a:pt x="215" y="228"/>
                  </a:moveTo>
                  <a:cubicBezTo>
                    <a:pt x="273" y="362"/>
                    <a:pt x="290" y="484"/>
                    <a:pt x="251" y="501"/>
                  </a:cubicBezTo>
                  <a:cubicBezTo>
                    <a:pt x="212" y="518"/>
                    <a:pt x="133" y="424"/>
                    <a:pt x="74" y="290"/>
                  </a:cubicBezTo>
                  <a:cubicBezTo>
                    <a:pt x="16" y="156"/>
                    <a:pt x="0" y="34"/>
                    <a:pt x="38" y="17"/>
                  </a:cubicBezTo>
                  <a:cubicBezTo>
                    <a:pt x="77" y="0"/>
                    <a:pt x="156" y="95"/>
                    <a:pt x="215" y="228"/>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164"/>
            <p:cNvSpPr>
              <a:spLocks/>
            </p:cNvSpPr>
            <p:nvPr/>
          </p:nvSpPr>
          <p:spPr bwMode="auto">
            <a:xfrm>
              <a:off x="3757613" y="4178300"/>
              <a:ext cx="274638" cy="508000"/>
            </a:xfrm>
            <a:custGeom>
              <a:avLst/>
              <a:gdLst>
                <a:gd name="T0" fmla="*/ 118 w 165"/>
                <a:gd name="T1" fmla="*/ 138 h 306"/>
                <a:gd name="T2" fmla="*/ 146 w 165"/>
                <a:gd name="T3" fmla="*/ 298 h 306"/>
                <a:gd name="T4" fmla="*/ 47 w 165"/>
                <a:gd name="T5" fmla="*/ 169 h 306"/>
                <a:gd name="T6" fmla="*/ 19 w 165"/>
                <a:gd name="T7" fmla="*/ 9 h 306"/>
                <a:gd name="T8" fmla="*/ 118 w 165"/>
                <a:gd name="T9" fmla="*/ 138 h 306"/>
              </a:gdLst>
              <a:ahLst/>
              <a:cxnLst>
                <a:cxn ang="0">
                  <a:pos x="T0" y="T1"/>
                </a:cxn>
                <a:cxn ang="0">
                  <a:pos x="T2" y="T3"/>
                </a:cxn>
                <a:cxn ang="0">
                  <a:pos x="T4" y="T5"/>
                </a:cxn>
                <a:cxn ang="0">
                  <a:pos x="T6" y="T7"/>
                </a:cxn>
                <a:cxn ang="0">
                  <a:pos x="T8" y="T9"/>
                </a:cxn>
              </a:cxnLst>
              <a:rect l="0" t="0" r="r" b="b"/>
              <a:pathLst>
                <a:path w="165" h="306">
                  <a:moveTo>
                    <a:pt x="118" y="138"/>
                  </a:moveTo>
                  <a:cubicBezTo>
                    <a:pt x="153" y="218"/>
                    <a:pt x="165" y="289"/>
                    <a:pt x="146" y="298"/>
                  </a:cubicBezTo>
                  <a:cubicBezTo>
                    <a:pt x="127" y="306"/>
                    <a:pt x="82" y="248"/>
                    <a:pt x="47" y="169"/>
                  </a:cubicBezTo>
                  <a:cubicBezTo>
                    <a:pt x="12" y="89"/>
                    <a:pt x="0" y="17"/>
                    <a:pt x="19" y="9"/>
                  </a:cubicBezTo>
                  <a:cubicBezTo>
                    <a:pt x="38" y="0"/>
                    <a:pt x="83" y="58"/>
                    <a:pt x="118" y="138"/>
                  </a:cubicBezTo>
                  <a:close/>
                </a:path>
              </a:pathLst>
            </a:custGeom>
            <a:solidFill>
              <a:srgbClr val="6D6E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165"/>
            <p:cNvSpPr>
              <a:spLocks/>
            </p:cNvSpPr>
            <p:nvPr/>
          </p:nvSpPr>
          <p:spPr bwMode="auto">
            <a:xfrm>
              <a:off x="3789363" y="4105275"/>
              <a:ext cx="541338" cy="601663"/>
            </a:xfrm>
            <a:custGeom>
              <a:avLst/>
              <a:gdLst>
                <a:gd name="T0" fmla="*/ 298 w 326"/>
                <a:gd name="T1" fmla="*/ 56 h 362"/>
                <a:gd name="T2" fmla="*/ 282 w 326"/>
                <a:gd name="T3" fmla="*/ 67 h 362"/>
                <a:gd name="T4" fmla="*/ 10 w 326"/>
                <a:gd name="T5" fmla="*/ 1 h 362"/>
                <a:gd name="T6" fmla="*/ 1 w 326"/>
                <a:gd name="T7" fmla="*/ 6 h 362"/>
                <a:gd name="T8" fmla="*/ 6 w 326"/>
                <a:gd name="T9" fmla="*/ 15 h 362"/>
                <a:gd name="T10" fmla="*/ 277 w 326"/>
                <a:gd name="T11" fmla="*/ 80 h 362"/>
                <a:gd name="T12" fmla="*/ 61 w 326"/>
                <a:gd name="T13" fmla="*/ 155 h 362"/>
                <a:gd name="T14" fmla="*/ 56 w 326"/>
                <a:gd name="T15" fmla="*/ 164 h 362"/>
                <a:gd name="T16" fmla="*/ 64 w 326"/>
                <a:gd name="T17" fmla="*/ 169 h 362"/>
                <a:gd name="T18" fmla="*/ 65 w 326"/>
                <a:gd name="T19" fmla="*/ 169 h 362"/>
                <a:gd name="T20" fmla="*/ 272 w 326"/>
                <a:gd name="T21" fmla="*/ 97 h 362"/>
                <a:gd name="T22" fmla="*/ 81 w 326"/>
                <a:gd name="T23" fmla="*/ 264 h 362"/>
                <a:gd name="T24" fmla="*/ 81 w 326"/>
                <a:gd name="T25" fmla="*/ 273 h 362"/>
                <a:gd name="T26" fmla="*/ 87 w 326"/>
                <a:gd name="T27" fmla="*/ 276 h 362"/>
                <a:gd name="T28" fmla="*/ 91 w 326"/>
                <a:gd name="T29" fmla="*/ 274 h 362"/>
                <a:gd name="T30" fmla="*/ 279 w 326"/>
                <a:gd name="T31" fmla="*/ 108 h 362"/>
                <a:gd name="T32" fmla="*/ 151 w 326"/>
                <a:gd name="T33" fmla="*/ 352 h 362"/>
                <a:gd name="T34" fmla="*/ 154 w 326"/>
                <a:gd name="T35" fmla="*/ 361 h 362"/>
                <a:gd name="T36" fmla="*/ 159 w 326"/>
                <a:gd name="T37" fmla="*/ 362 h 362"/>
                <a:gd name="T38" fmla="*/ 163 w 326"/>
                <a:gd name="T39" fmla="*/ 358 h 362"/>
                <a:gd name="T40" fmla="*/ 299 w 326"/>
                <a:gd name="T41" fmla="*/ 102 h 362"/>
                <a:gd name="T42" fmla="*/ 305 w 326"/>
                <a:gd name="T43" fmla="*/ 101 h 362"/>
                <a:gd name="T44" fmla="*/ 324 w 326"/>
                <a:gd name="T45" fmla="*/ 75 h 362"/>
                <a:gd name="T46" fmla="*/ 298 w 326"/>
                <a:gd name="T47" fmla="*/ 56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6" h="362">
                  <a:moveTo>
                    <a:pt x="298" y="56"/>
                  </a:moveTo>
                  <a:cubicBezTo>
                    <a:pt x="291" y="57"/>
                    <a:pt x="285" y="61"/>
                    <a:pt x="282" y="67"/>
                  </a:cubicBezTo>
                  <a:cubicBezTo>
                    <a:pt x="10" y="1"/>
                    <a:pt x="10" y="1"/>
                    <a:pt x="10" y="1"/>
                  </a:cubicBezTo>
                  <a:cubicBezTo>
                    <a:pt x="6" y="0"/>
                    <a:pt x="2" y="3"/>
                    <a:pt x="1" y="6"/>
                  </a:cubicBezTo>
                  <a:cubicBezTo>
                    <a:pt x="0" y="10"/>
                    <a:pt x="3" y="14"/>
                    <a:pt x="6" y="15"/>
                  </a:cubicBezTo>
                  <a:cubicBezTo>
                    <a:pt x="277" y="80"/>
                    <a:pt x="277" y="80"/>
                    <a:pt x="277" y="80"/>
                  </a:cubicBezTo>
                  <a:cubicBezTo>
                    <a:pt x="61" y="155"/>
                    <a:pt x="61" y="155"/>
                    <a:pt x="61" y="155"/>
                  </a:cubicBezTo>
                  <a:cubicBezTo>
                    <a:pt x="57" y="157"/>
                    <a:pt x="55" y="161"/>
                    <a:pt x="56" y="164"/>
                  </a:cubicBezTo>
                  <a:cubicBezTo>
                    <a:pt x="58" y="167"/>
                    <a:pt x="61" y="169"/>
                    <a:pt x="64" y="169"/>
                  </a:cubicBezTo>
                  <a:cubicBezTo>
                    <a:pt x="65" y="169"/>
                    <a:pt x="65" y="169"/>
                    <a:pt x="65" y="169"/>
                  </a:cubicBezTo>
                  <a:cubicBezTo>
                    <a:pt x="272" y="97"/>
                    <a:pt x="272" y="97"/>
                    <a:pt x="272" y="97"/>
                  </a:cubicBezTo>
                  <a:cubicBezTo>
                    <a:pt x="81" y="264"/>
                    <a:pt x="81" y="264"/>
                    <a:pt x="81" y="264"/>
                  </a:cubicBezTo>
                  <a:cubicBezTo>
                    <a:pt x="78" y="266"/>
                    <a:pt x="78" y="271"/>
                    <a:pt x="81" y="273"/>
                  </a:cubicBezTo>
                  <a:cubicBezTo>
                    <a:pt x="82" y="275"/>
                    <a:pt x="85" y="276"/>
                    <a:pt x="87" y="276"/>
                  </a:cubicBezTo>
                  <a:cubicBezTo>
                    <a:pt x="88" y="275"/>
                    <a:pt x="89" y="275"/>
                    <a:pt x="91" y="274"/>
                  </a:cubicBezTo>
                  <a:cubicBezTo>
                    <a:pt x="279" y="108"/>
                    <a:pt x="279" y="108"/>
                    <a:pt x="279" y="108"/>
                  </a:cubicBezTo>
                  <a:cubicBezTo>
                    <a:pt x="151" y="352"/>
                    <a:pt x="151" y="352"/>
                    <a:pt x="151" y="352"/>
                  </a:cubicBezTo>
                  <a:cubicBezTo>
                    <a:pt x="149" y="355"/>
                    <a:pt x="151" y="359"/>
                    <a:pt x="154" y="361"/>
                  </a:cubicBezTo>
                  <a:cubicBezTo>
                    <a:pt x="155" y="362"/>
                    <a:pt x="157" y="362"/>
                    <a:pt x="159" y="362"/>
                  </a:cubicBezTo>
                  <a:cubicBezTo>
                    <a:pt x="161" y="361"/>
                    <a:pt x="162" y="360"/>
                    <a:pt x="163" y="358"/>
                  </a:cubicBezTo>
                  <a:cubicBezTo>
                    <a:pt x="299" y="102"/>
                    <a:pt x="299" y="102"/>
                    <a:pt x="299" y="102"/>
                  </a:cubicBezTo>
                  <a:cubicBezTo>
                    <a:pt x="301" y="102"/>
                    <a:pt x="303" y="102"/>
                    <a:pt x="305" y="101"/>
                  </a:cubicBezTo>
                  <a:cubicBezTo>
                    <a:pt x="318" y="99"/>
                    <a:pt x="326" y="88"/>
                    <a:pt x="324" y="75"/>
                  </a:cubicBezTo>
                  <a:cubicBezTo>
                    <a:pt x="322" y="63"/>
                    <a:pt x="310" y="54"/>
                    <a:pt x="298" y="56"/>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166"/>
            <p:cNvSpPr>
              <a:spLocks/>
            </p:cNvSpPr>
            <p:nvPr/>
          </p:nvSpPr>
          <p:spPr bwMode="auto">
            <a:xfrm>
              <a:off x="3684588" y="4017962"/>
              <a:ext cx="446088" cy="842963"/>
            </a:xfrm>
            <a:custGeom>
              <a:avLst/>
              <a:gdLst>
                <a:gd name="T0" fmla="*/ 268 w 268"/>
                <a:gd name="T1" fmla="*/ 480 h 507"/>
                <a:gd name="T2" fmla="*/ 91 w 268"/>
                <a:gd name="T3" fmla="*/ 269 h 507"/>
                <a:gd name="T4" fmla="*/ 50 w 268"/>
                <a:gd name="T5" fmla="*/ 0 h 507"/>
                <a:gd name="T6" fmla="*/ 45 w 268"/>
                <a:gd name="T7" fmla="*/ 2 h 507"/>
                <a:gd name="T8" fmla="*/ 70 w 268"/>
                <a:gd name="T9" fmla="*/ 280 h 507"/>
                <a:gd name="T10" fmla="*/ 258 w 268"/>
                <a:gd name="T11" fmla="*/ 487 h 507"/>
                <a:gd name="T12" fmla="*/ 268 w 268"/>
                <a:gd name="T13" fmla="*/ 480 h 507"/>
              </a:gdLst>
              <a:ahLst/>
              <a:cxnLst>
                <a:cxn ang="0">
                  <a:pos x="T0" y="T1"/>
                </a:cxn>
                <a:cxn ang="0">
                  <a:pos x="T2" y="T3"/>
                </a:cxn>
                <a:cxn ang="0">
                  <a:pos x="T4" y="T5"/>
                </a:cxn>
                <a:cxn ang="0">
                  <a:pos x="T6" y="T7"/>
                </a:cxn>
                <a:cxn ang="0">
                  <a:pos x="T8" y="T9"/>
                </a:cxn>
                <a:cxn ang="0">
                  <a:pos x="T10" y="T11"/>
                </a:cxn>
                <a:cxn ang="0">
                  <a:pos x="T12" y="T13"/>
                </a:cxn>
              </a:cxnLst>
              <a:rect l="0" t="0" r="r" b="b"/>
              <a:pathLst>
                <a:path w="268" h="507">
                  <a:moveTo>
                    <a:pt x="268" y="480"/>
                  </a:moveTo>
                  <a:cubicBezTo>
                    <a:pt x="229" y="497"/>
                    <a:pt x="150" y="403"/>
                    <a:pt x="91" y="269"/>
                  </a:cubicBezTo>
                  <a:cubicBezTo>
                    <a:pt x="36" y="143"/>
                    <a:pt x="18" y="26"/>
                    <a:pt x="50" y="0"/>
                  </a:cubicBezTo>
                  <a:cubicBezTo>
                    <a:pt x="48" y="0"/>
                    <a:pt x="46" y="1"/>
                    <a:pt x="45" y="2"/>
                  </a:cubicBezTo>
                  <a:cubicBezTo>
                    <a:pt x="0" y="21"/>
                    <a:pt x="11" y="146"/>
                    <a:pt x="70" y="280"/>
                  </a:cubicBezTo>
                  <a:cubicBezTo>
                    <a:pt x="129" y="414"/>
                    <a:pt x="213" y="507"/>
                    <a:pt x="258" y="487"/>
                  </a:cubicBezTo>
                  <a:cubicBezTo>
                    <a:pt x="262" y="486"/>
                    <a:pt x="265" y="483"/>
                    <a:pt x="268" y="480"/>
                  </a:cubicBezTo>
                  <a:close/>
                </a:path>
              </a:pathLst>
            </a:cu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167"/>
            <p:cNvSpPr>
              <a:spLocks/>
            </p:cNvSpPr>
            <p:nvPr/>
          </p:nvSpPr>
          <p:spPr bwMode="auto">
            <a:xfrm>
              <a:off x="3702051" y="4017962"/>
              <a:ext cx="65088" cy="261938"/>
            </a:xfrm>
            <a:custGeom>
              <a:avLst/>
              <a:gdLst>
                <a:gd name="T0" fmla="*/ 35 w 40"/>
                <a:gd name="T1" fmla="*/ 134 h 157"/>
                <a:gd name="T2" fmla="*/ 40 w 40"/>
                <a:gd name="T3" fmla="*/ 0 h 157"/>
                <a:gd name="T4" fmla="*/ 35 w 40"/>
                <a:gd name="T5" fmla="*/ 2 h 157"/>
                <a:gd name="T6" fmla="*/ 19 w 40"/>
                <a:gd name="T7" fmla="*/ 157 h 157"/>
                <a:gd name="T8" fmla="*/ 35 w 40"/>
                <a:gd name="T9" fmla="*/ 134 h 157"/>
              </a:gdLst>
              <a:ahLst/>
              <a:cxnLst>
                <a:cxn ang="0">
                  <a:pos x="T0" y="T1"/>
                </a:cxn>
                <a:cxn ang="0">
                  <a:pos x="T2" y="T3"/>
                </a:cxn>
                <a:cxn ang="0">
                  <a:pos x="T4" y="T5"/>
                </a:cxn>
                <a:cxn ang="0">
                  <a:pos x="T6" y="T7"/>
                </a:cxn>
                <a:cxn ang="0">
                  <a:pos x="T8" y="T9"/>
                </a:cxn>
              </a:cxnLst>
              <a:rect l="0" t="0" r="r" b="b"/>
              <a:pathLst>
                <a:path w="40" h="157">
                  <a:moveTo>
                    <a:pt x="35" y="134"/>
                  </a:moveTo>
                  <a:cubicBezTo>
                    <a:pt x="20" y="67"/>
                    <a:pt x="20" y="16"/>
                    <a:pt x="40" y="0"/>
                  </a:cubicBezTo>
                  <a:cubicBezTo>
                    <a:pt x="38" y="0"/>
                    <a:pt x="36" y="1"/>
                    <a:pt x="35" y="2"/>
                  </a:cubicBezTo>
                  <a:cubicBezTo>
                    <a:pt x="4" y="15"/>
                    <a:pt x="0" y="77"/>
                    <a:pt x="19" y="157"/>
                  </a:cubicBezTo>
                  <a:cubicBezTo>
                    <a:pt x="22" y="147"/>
                    <a:pt x="28" y="139"/>
                    <a:pt x="35" y="134"/>
                  </a:cubicBezTo>
                  <a:close/>
                </a:path>
              </a:pathLst>
            </a:custGeom>
            <a:solidFill>
              <a:srgbClr val="8A8C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2" name="Freeform 37"/>
          <p:cNvSpPr>
            <a:spLocks/>
          </p:cNvSpPr>
          <p:nvPr/>
        </p:nvSpPr>
        <p:spPr bwMode="auto">
          <a:xfrm>
            <a:off x="958430" y="1586735"/>
            <a:ext cx="808038" cy="506413"/>
          </a:xfrm>
          <a:custGeom>
            <a:avLst/>
            <a:gdLst>
              <a:gd name="T0" fmla="*/ 395 w 441"/>
              <a:gd name="T1" fmla="*/ 109 h 276"/>
              <a:gd name="T2" fmla="*/ 401 w 441"/>
              <a:gd name="T3" fmla="*/ 84 h 276"/>
              <a:gd name="T4" fmla="*/ 274 w 441"/>
              <a:gd name="T5" fmla="*/ 0 h 276"/>
              <a:gd name="T6" fmla="*/ 155 w 441"/>
              <a:gd name="T7" fmla="*/ 53 h 276"/>
              <a:gd name="T8" fmla="*/ 101 w 441"/>
              <a:gd name="T9" fmla="*/ 42 h 276"/>
              <a:gd name="T10" fmla="*/ 0 w 441"/>
              <a:gd name="T11" fmla="*/ 108 h 276"/>
              <a:gd name="T12" fmla="*/ 77 w 441"/>
              <a:gd name="T13" fmla="*/ 172 h 276"/>
              <a:gd name="T14" fmla="*/ 73 w 441"/>
              <a:gd name="T15" fmla="*/ 192 h 276"/>
              <a:gd name="T16" fmla="*/ 201 w 441"/>
              <a:gd name="T17" fmla="*/ 276 h 276"/>
              <a:gd name="T18" fmla="*/ 316 w 441"/>
              <a:gd name="T19" fmla="*/ 228 h 276"/>
              <a:gd name="T20" fmla="*/ 340 w 441"/>
              <a:gd name="T21" fmla="*/ 230 h 276"/>
              <a:gd name="T22" fmla="*/ 441 w 441"/>
              <a:gd name="T23" fmla="*/ 164 h 276"/>
              <a:gd name="T24" fmla="*/ 395 w 441"/>
              <a:gd name="T25" fmla="*/ 109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1" h="276">
                <a:moveTo>
                  <a:pt x="395" y="109"/>
                </a:moveTo>
                <a:cubicBezTo>
                  <a:pt x="399" y="101"/>
                  <a:pt x="401" y="93"/>
                  <a:pt x="401" y="84"/>
                </a:cubicBezTo>
                <a:cubicBezTo>
                  <a:pt x="401" y="38"/>
                  <a:pt x="344" y="0"/>
                  <a:pt x="274" y="0"/>
                </a:cubicBezTo>
                <a:cubicBezTo>
                  <a:pt x="220" y="0"/>
                  <a:pt x="174" y="22"/>
                  <a:pt x="155" y="53"/>
                </a:cubicBezTo>
                <a:cubicBezTo>
                  <a:pt x="140" y="46"/>
                  <a:pt x="121" y="42"/>
                  <a:pt x="101" y="42"/>
                </a:cubicBezTo>
                <a:cubicBezTo>
                  <a:pt x="45" y="42"/>
                  <a:pt x="0" y="72"/>
                  <a:pt x="0" y="108"/>
                </a:cubicBezTo>
                <a:cubicBezTo>
                  <a:pt x="0" y="139"/>
                  <a:pt x="33" y="165"/>
                  <a:pt x="77" y="172"/>
                </a:cubicBezTo>
                <a:cubicBezTo>
                  <a:pt x="75" y="179"/>
                  <a:pt x="73" y="185"/>
                  <a:pt x="73" y="192"/>
                </a:cubicBezTo>
                <a:cubicBezTo>
                  <a:pt x="73" y="239"/>
                  <a:pt x="130" y="276"/>
                  <a:pt x="201" y="276"/>
                </a:cubicBezTo>
                <a:cubicBezTo>
                  <a:pt x="252" y="276"/>
                  <a:pt x="296" y="256"/>
                  <a:pt x="316" y="228"/>
                </a:cubicBezTo>
                <a:cubicBezTo>
                  <a:pt x="324" y="229"/>
                  <a:pt x="332" y="230"/>
                  <a:pt x="340" y="230"/>
                </a:cubicBezTo>
                <a:cubicBezTo>
                  <a:pt x="396" y="230"/>
                  <a:pt x="441" y="200"/>
                  <a:pt x="441" y="164"/>
                </a:cubicBezTo>
                <a:cubicBezTo>
                  <a:pt x="441" y="141"/>
                  <a:pt x="423" y="120"/>
                  <a:pt x="395" y="109"/>
                </a:cubicBezTo>
                <a:close/>
              </a:path>
            </a:pathLst>
          </a:cu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en-US"/>
          </a:p>
        </p:txBody>
      </p:sp>
      <p:cxnSp>
        <p:nvCxnSpPr>
          <p:cNvPr id="63" name="Curved Connector 62"/>
          <p:cNvCxnSpPr/>
          <p:nvPr/>
        </p:nvCxnSpPr>
        <p:spPr>
          <a:xfrm>
            <a:off x="8249392" y="4410520"/>
            <a:ext cx="1406845" cy="969123"/>
          </a:xfrm>
          <a:prstGeom prst="curvedConnector3">
            <a:avLst>
              <a:gd name="adj1" fmla="val 50000"/>
            </a:avLst>
          </a:prstGeom>
          <a:ln w="2540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64" name="Content Placeholder 2"/>
          <p:cNvSpPr txBox="1">
            <a:spLocks/>
          </p:cNvSpPr>
          <p:nvPr/>
        </p:nvSpPr>
        <p:spPr>
          <a:xfrm>
            <a:off x="9804015" y="4752674"/>
            <a:ext cx="2246261" cy="993108"/>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600" b="1" i="1" dirty="0" smtClean="0">
                <a:solidFill>
                  <a:schemeClr val="bg1">
                    <a:lumMod val="75000"/>
                  </a:schemeClr>
                </a:solidFill>
              </a:rPr>
              <a:t>Development Code</a:t>
            </a:r>
            <a:r>
              <a:rPr lang="en-US" sz="1600" b="1" i="1" dirty="0" smtClean="0">
                <a:solidFill>
                  <a:schemeClr val="bg1">
                    <a:lumMod val="75000"/>
                  </a:schemeClr>
                </a:solidFill>
              </a:rPr>
              <a:t/>
            </a:r>
            <a:br>
              <a:rPr lang="en-US" sz="1600" b="1" i="1" dirty="0" smtClean="0">
                <a:solidFill>
                  <a:schemeClr val="bg1">
                    <a:lumMod val="75000"/>
                  </a:schemeClr>
                </a:solidFill>
              </a:rPr>
            </a:br>
            <a:r>
              <a:rPr lang="en-US" sz="1200" i="1" dirty="0" err="1" smtClean="0">
                <a:solidFill>
                  <a:schemeClr val="bg1">
                    <a:lumMod val="75000"/>
                  </a:schemeClr>
                </a:solidFill>
              </a:rPr>
              <a:t>Lorem</a:t>
            </a:r>
            <a:r>
              <a:rPr lang="en-US" sz="1200" i="1" dirty="0" smtClean="0">
                <a:solidFill>
                  <a:schemeClr val="bg1">
                    <a:lumMod val="75000"/>
                  </a:schemeClr>
                </a:solidFill>
              </a:rPr>
              <a:t> </a:t>
            </a:r>
            <a:r>
              <a:rPr lang="en-US" sz="1200" i="1" dirty="0">
                <a:solidFill>
                  <a:schemeClr val="bg1">
                    <a:lumMod val="75000"/>
                  </a:schemeClr>
                </a:solidFill>
              </a:rPr>
              <a:t>ipsum dolor sit amet, consectetur adipiscing elit. Curabitur elementum posuere pretium. </a:t>
            </a:r>
          </a:p>
        </p:txBody>
      </p:sp>
      <p:sp>
        <p:nvSpPr>
          <p:cNvPr id="65" name="Content Placeholder 2"/>
          <p:cNvSpPr txBox="1">
            <a:spLocks/>
          </p:cNvSpPr>
          <p:nvPr/>
        </p:nvSpPr>
        <p:spPr>
          <a:xfrm>
            <a:off x="7406395" y="2080856"/>
            <a:ext cx="2582585" cy="106024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i="1" dirty="0" smtClean="0">
                <a:solidFill>
                  <a:schemeClr val="bg1">
                    <a:lumMod val="75000"/>
                  </a:schemeClr>
                </a:solidFill>
              </a:rPr>
              <a:t>Tranportation</a:t>
            </a:r>
            <a:r>
              <a:rPr lang="en-US" b="1" i="1" dirty="0" smtClean="0">
                <a:solidFill>
                  <a:schemeClr val="bg1">
                    <a:lumMod val="75000"/>
                  </a:schemeClr>
                </a:solidFill>
              </a:rPr>
              <a:t/>
            </a:r>
            <a:br>
              <a:rPr lang="en-US" b="1" i="1" dirty="0" smtClean="0">
                <a:solidFill>
                  <a:schemeClr val="bg1">
                    <a:lumMod val="75000"/>
                  </a:schemeClr>
                </a:solidFill>
              </a:rPr>
            </a:br>
            <a:r>
              <a:rPr lang="en-US" sz="1100" i="1" dirty="0" smtClean="0">
                <a:solidFill>
                  <a:schemeClr val="bg1">
                    <a:lumMod val="75000"/>
                  </a:schemeClr>
                </a:solidFill>
              </a:rPr>
              <a:t>Lorem ipsum dolor sit amet, consectetur adipiscing elit. Curabitur elementum posuere pretium. Quisque nibh dolor, dignissim ac </a:t>
            </a:r>
            <a:r>
              <a:rPr lang="en-US" sz="1100" i="1" dirty="0" err="1" smtClean="0">
                <a:solidFill>
                  <a:schemeClr val="bg1">
                    <a:lumMod val="75000"/>
                  </a:schemeClr>
                </a:solidFill>
              </a:rPr>
              <a:t>dignissim</a:t>
            </a:r>
            <a:r>
              <a:rPr lang="en-US" sz="1100" i="1" dirty="0" smtClean="0">
                <a:solidFill>
                  <a:schemeClr val="bg1">
                    <a:lumMod val="75000"/>
                  </a:schemeClr>
                </a:solidFill>
              </a:rPr>
              <a:t> </a:t>
            </a:r>
            <a:r>
              <a:rPr lang="en-US" sz="1100" i="1" dirty="0" err="1" smtClean="0">
                <a:solidFill>
                  <a:schemeClr val="bg1">
                    <a:lumMod val="75000"/>
                  </a:schemeClr>
                </a:solidFill>
              </a:rPr>
              <a:t>ut</a:t>
            </a:r>
            <a:r>
              <a:rPr lang="id-ID" sz="1100" i="1" dirty="0" smtClean="0">
                <a:solidFill>
                  <a:schemeClr val="bg1">
                    <a:lumMod val="75000"/>
                  </a:schemeClr>
                </a:solidFill>
              </a:rPr>
              <a:t>.</a:t>
            </a:r>
            <a:endParaRPr lang="en-US" sz="1100" i="1" dirty="0">
              <a:solidFill>
                <a:schemeClr val="bg1">
                  <a:lumMod val="75000"/>
                </a:schemeClr>
              </a:solidFill>
            </a:endParaRPr>
          </a:p>
        </p:txBody>
      </p:sp>
      <p:cxnSp>
        <p:nvCxnSpPr>
          <p:cNvPr id="66" name="Curved Connector 65"/>
          <p:cNvCxnSpPr/>
          <p:nvPr/>
        </p:nvCxnSpPr>
        <p:spPr>
          <a:xfrm>
            <a:off x="4892222" y="2581966"/>
            <a:ext cx="1406845" cy="969123"/>
          </a:xfrm>
          <a:prstGeom prst="curvedConnector3">
            <a:avLst>
              <a:gd name="adj1" fmla="val 50000"/>
            </a:avLst>
          </a:prstGeom>
          <a:ln w="2540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67" name="Content Placeholder 2"/>
          <p:cNvSpPr txBox="1">
            <a:spLocks/>
          </p:cNvSpPr>
          <p:nvPr/>
        </p:nvSpPr>
        <p:spPr>
          <a:xfrm>
            <a:off x="1481521" y="4629680"/>
            <a:ext cx="2582585" cy="106024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i="1" dirty="0" smtClean="0">
                <a:solidFill>
                  <a:schemeClr val="bg1">
                    <a:lumMod val="75000"/>
                  </a:schemeClr>
                </a:solidFill>
              </a:rPr>
              <a:t>Extraordinary Timeline</a:t>
            </a:r>
            <a:r>
              <a:rPr lang="en-US" b="1" i="1" dirty="0" smtClean="0">
                <a:solidFill>
                  <a:schemeClr val="bg1">
                    <a:lumMod val="75000"/>
                  </a:schemeClr>
                </a:solidFill>
              </a:rPr>
              <a:t/>
            </a:r>
            <a:br>
              <a:rPr lang="en-US" b="1" i="1" dirty="0" smtClean="0">
                <a:solidFill>
                  <a:schemeClr val="bg1">
                    <a:lumMod val="75000"/>
                  </a:schemeClr>
                </a:solidFill>
              </a:rPr>
            </a:br>
            <a:r>
              <a:rPr lang="en-US" sz="1100" i="1" dirty="0" smtClean="0">
                <a:solidFill>
                  <a:schemeClr val="bg1">
                    <a:lumMod val="75000"/>
                  </a:schemeClr>
                </a:solidFill>
              </a:rPr>
              <a:t>Lorem ipsum dolor sit amet, consectetur adipiscing elit. Curabitur elementum posuere pretium. Quisque nibh dolor, dignissim ac </a:t>
            </a:r>
            <a:r>
              <a:rPr lang="en-US" sz="1100" i="1" dirty="0" err="1" smtClean="0">
                <a:solidFill>
                  <a:schemeClr val="bg1">
                    <a:lumMod val="75000"/>
                  </a:schemeClr>
                </a:solidFill>
              </a:rPr>
              <a:t>dignissim</a:t>
            </a:r>
            <a:r>
              <a:rPr lang="en-US" sz="1100" i="1" dirty="0" smtClean="0">
                <a:solidFill>
                  <a:schemeClr val="bg1">
                    <a:lumMod val="75000"/>
                  </a:schemeClr>
                </a:solidFill>
              </a:rPr>
              <a:t> </a:t>
            </a:r>
            <a:r>
              <a:rPr lang="en-US" sz="1100" i="1" dirty="0" err="1" smtClean="0">
                <a:solidFill>
                  <a:schemeClr val="bg1">
                    <a:lumMod val="75000"/>
                  </a:schemeClr>
                </a:solidFill>
              </a:rPr>
              <a:t>ut</a:t>
            </a:r>
            <a:r>
              <a:rPr lang="id-ID" sz="1100" i="1" dirty="0" smtClean="0">
                <a:solidFill>
                  <a:schemeClr val="bg1">
                    <a:lumMod val="75000"/>
                  </a:schemeClr>
                </a:solidFill>
              </a:rPr>
              <a:t>.</a:t>
            </a:r>
            <a:endParaRPr lang="en-US" sz="1100" i="1" dirty="0">
              <a:solidFill>
                <a:schemeClr val="bg1">
                  <a:lumMod val="75000"/>
                </a:schemeClr>
              </a:solidFill>
            </a:endParaRPr>
          </a:p>
        </p:txBody>
      </p:sp>
      <p:grpSp>
        <p:nvGrpSpPr>
          <p:cNvPr id="68" name="Group 67"/>
          <p:cNvGrpSpPr/>
          <p:nvPr/>
        </p:nvGrpSpPr>
        <p:grpSpPr>
          <a:xfrm>
            <a:off x="2170959" y="828890"/>
            <a:ext cx="639475" cy="1008468"/>
            <a:chOff x="5448301" y="-4763"/>
            <a:chExt cx="1096963" cy="1925638"/>
          </a:xfrm>
          <a:effectLst>
            <a:outerShdw blurRad="76200" dir="18900000" sy="23000" kx="-1200000" algn="bl" rotWithShape="0">
              <a:prstClr val="black">
                <a:alpha val="20000"/>
              </a:prstClr>
            </a:outerShdw>
          </a:effectLst>
        </p:grpSpPr>
        <p:sp>
          <p:nvSpPr>
            <p:cNvPr id="69" name="Freeform 123"/>
            <p:cNvSpPr>
              <a:spLocks/>
            </p:cNvSpPr>
            <p:nvPr/>
          </p:nvSpPr>
          <p:spPr bwMode="auto">
            <a:xfrm>
              <a:off x="5626101" y="66675"/>
              <a:ext cx="738188" cy="1135063"/>
            </a:xfrm>
            <a:custGeom>
              <a:avLst/>
              <a:gdLst>
                <a:gd name="T0" fmla="*/ 206 w 427"/>
                <a:gd name="T1" fmla="*/ 11 h 657"/>
                <a:gd name="T2" fmla="*/ 413 w 427"/>
                <a:gd name="T3" fmla="*/ 60 h 657"/>
                <a:gd name="T4" fmla="*/ 410 w 427"/>
                <a:gd name="T5" fmla="*/ 569 h 657"/>
                <a:gd name="T6" fmla="*/ 306 w 427"/>
                <a:gd name="T7" fmla="*/ 644 h 657"/>
                <a:gd name="T8" fmla="*/ 42 w 427"/>
                <a:gd name="T9" fmla="*/ 617 h 657"/>
                <a:gd name="T10" fmla="*/ 21 w 427"/>
                <a:gd name="T11" fmla="*/ 53 h 657"/>
                <a:gd name="T12" fmla="*/ 206 w 427"/>
                <a:gd name="T13" fmla="*/ 11 h 657"/>
              </a:gdLst>
              <a:ahLst/>
              <a:cxnLst>
                <a:cxn ang="0">
                  <a:pos x="T0" y="T1"/>
                </a:cxn>
                <a:cxn ang="0">
                  <a:pos x="T2" y="T3"/>
                </a:cxn>
                <a:cxn ang="0">
                  <a:pos x="T4" y="T5"/>
                </a:cxn>
                <a:cxn ang="0">
                  <a:pos x="T6" y="T7"/>
                </a:cxn>
                <a:cxn ang="0">
                  <a:pos x="T8" y="T9"/>
                </a:cxn>
                <a:cxn ang="0">
                  <a:pos x="T10" y="T11"/>
                </a:cxn>
                <a:cxn ang="0">
                  <a:pos x="T12" y="T13"/>
                </a:cxn>
              </a:cxnLst>
              <a:rect l="0" t="0" r="r" b="b"/>
              <a:pathLst>
                <a:path w="427" h="657">
                  <a:moveTo>
                    <a:pt x="206" y="11"/>
                  </a:moveTo>
                  <a:cubicBezTo>
                    <a:pt x="371" y="2"/>
                    <a:pt x="399" y="37"/>
                    <a:pt x="413" y="60"/>
                  </a:cubicBezTo>
                  <a:cubicBezTo>
                    <a:pt x="427" y="83"/>
                    <a:pt x="422" y="501"/>
                    <a:pt x="410" y="569"/>
                  </a:cubicBezTo>
                  <a:cubicBezTo>
                    <a:pt x="397" y="637"/>
                    <a:pt x="369" y="645"/>
                    <a:pt x="306" y="644"/>
                  </a:cubicBezTo>
                  <a:cubicBezTo>
                    <a:pt x="244" y="643"/>
                    <a:pt x="84" y="657"/>
                    <a:pt x="42" y="617"/>
                  </a:cubicBezTo>
                  <a:cubicBezTo>
                    <a:pt x="0" y="576"/>
                    <a:pt x="6" y="107"/>
                    <a:pt x="21" y="53"/>
                  </a:cubicBezTo>
                  <a:cubicBezTo>
                    <a:pt x="36" y="0"/>
                    <a:pt x="167" y="13"/>
                    <a:pt x="206" y="11"/>
                  </a:cubicBezTo>
                  <a:close/>
                </a:path>
              </a:pathLst>
            </a:custGeom>
            <a:solidFill>
              <a:schemeClr val="accent4">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124"/>
            <p:cNvSpPr>
              <a:spLocks/>
            </p:cNvSpPr>
            <p:nvPr/>
          </p:nvSpPr>
          <p:spPr bwMode="auto">
            <a:xfrm>
              <a:off x="5645151" y="142875"/>
              <a:ext cx="698500" cy="1055688"/>
            </a:xfrm>
            <a:custGeom>
              <a:avLst/>
              <a:gdLst>
                <a:gd name="T0" fmla="*/ 384 w 404"/>
                <a:gd name="T1" fmla="*/ 374 h 611"/>
                <a:gd name="T2" fmla="*/ 402 w 404"/>
                <a:gd name="T3" fmla="*/ 366 h 611"/>
                <a:gd name="T4" fmla="*/ 392 w 404"/>
                <a:gd name="T5" fmla="*/ 278 h 611"/>
                <a:gd name="T6" fmla="*/ 395 w 404"/>
                <a:gd name="T7" fmla="*/ 229 h 611"/>
                <a:gd name="T8" fmla="*/ 356 w 404"/>
                <a:gd name="T9" fmla="*/ 209 h 611"/>
                <a:gd name="T10" fmla="*/ 375 w 404"/>
                <a:gd name="T11" fmla="*/ 75 h 611"/>
                <a:gd name="T12" fmla="*/ 343 w 404"/>
                <a:gd name="T13" fmla="*/ 10 h 611"/>
                <a:gd name="T14" fmla="*/ 243 w 404"/>
                <a:gd name="T15" fmla="*/ 25 h 611"/>
                <a:gd name="T16" fmla="*/ 155 w 404"/>
                <a:gd name="T17" fmla="*/ 18 h 611"/>
                <a:gd name="T18" fmla="*/ 83 w 404"/>
                <a:gd name="T19" fmla="*/ 2 h 611"/>
                <a:gd name="T20" fmla="*/ 35 w 404"/>
                <a:gd name="T21" fmla="*/ 206 h 611"/>
                <a:gd name="T22" fmla="*/ 18 w 404"/>
                <a:gd name="T23" fmla="*/ 348 h 611"/>
                <a:gd name="T24" fmla="*/ 46 w 404"/>
                <a:gd name="T25" fmla="*/ 583 h 611"/>
                <a:gd name="T26" fmla="*/ 295 w 404"/>
                <a:gd name="T27" fmla="*/ 600 h 611"/>
                <a:gd name="T28" fmla="*/ 370 w 404"/>
                <a:gd name="T29" fmla="*/ 586 h 611"/>
                <a:gd name="T30" fmla="*/ 384 w 404"/>
                <a:gd name="T31" fmla="*/ 374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4" h="611">
                  <a:moveTo>
                    <a:pt x="384" y="374"/>
                  </a:moveTo>
                  <a:cubicBezTo>
                    <a:pt x="387" y="369"/>
                    <a:pt x="396" y="366"/>
                    <a:pt x="402" y="366"/>
                  </a:cubicBezTo>
                  <a:cubicBezTo>
                    <a:pt x="394" y="337"/>
                    <a:pt x="383" y="309"/>
                    <a:pt x="392" y="278"/>
                  </a:cubicBezTo>
                  <a:cubicBezTo>
                    <a:pt x="398" y="261"/>
                    <a:pt x="404" y="241"/>
                    <a:pt x="395" y="229"/>
                  </a:cubicBezTo>
                  <a:cubicBezTo>
                    <a:pt x="387" y="215"/>
                    <a:pt x="356" y="220"/>
                    <a:pt x="356" y="209"/>
                  </a:cubicBezTo>
                  <a:cubicBezTo>
                    <a:pt x="357" y="163"/>
                    <a:pt x="383" y="124"/>
                    <a:pt x="375" y="75"/>
                  </a:cubicBezTo>
                  <a:cubicBezTo>
                    <a:pt x="370" y="50"/>
                    <a:pt x="368" y="18"/>
                    <a:pt x="343" y="10"/>
                  </a:cubicBezTo>
                  <a:cubicBezTo>
                    <a:pt x="309" y="0"/>
                    <a:pt x="280" y="34"/>
                    <a:pt x="243" y="25"/>
                  </a:cubicBezTo>
                  <a:cubicBezTo>
                    <a:pt x="212" y="16"/>
                    <a:pt x="183" y="27"/>
                    <a:pt x="155" y="18"/>
                  </a:cubicBezTo>
                  <a:cubicBezTo>
                    <a:pt x="130" y="12"/>
                    <a:pt x="107" y="4"/>
                    <a:pt x="83" y="2"/>
                  </a:cubicBezTo>
                  <a:cubicBezTo>
                    <a:pt x="0" y="32"/>
                    <a:pt x="58" y="149"/>
                    <a:pt x="35" y="206"/>
                  </a:cubicBezTo>
                  <a:cubicBezTo>
                    <a:pt x="20" y="245"/>
                    <a:pt x="5" y="302"/>
                    <a:pt x="18" y="348"/>
                  </a:cubicBezTo>
                  <a:cubicBezTo>
                    <a:pt x="42" y="425"/>
                    <a:pt x="27" y="505"/>
                    <a:pt x="46" y="583"/>
                  </a:cubicBezTo>
                  <a:cubicBezTo>
                    <a:pt x="103" y="611"/>
                    <a:pt x="239" y="599"/>
                    <a:pt x="295" y="600"/>
                  </a:cubicBezTo>
                  <a:cubicBezTo>
                    <a:pt x="329" y="601"/>
                    <a:pt x="353" y="598"/>
                    <a:pt x="370" y="586"/>
                  </a:cubicBezTo>
                  <a:cubicBezTo>
                    <a:pt x="382" y="518"/>
                    <a:pt x="372" y="446"/>
                    <a:pt x="384" y="374"/>
                  </a:cubicBezTo>
                  <a:close/>
                </a:path>
              </a:pathLst>
            </a:custGeom>
            <a:solidFill>
              <a:srgbClr val="8B8A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125"/>
            <p:cNvSpPr>
              <a:spLocks/>
            </p:cNvSpPr>
            <p:nvPr/>
          </p:nvSpPr>
          <p:spPr bwMode="auto">
            <a:xfrm>
              <a:off x="5459414" y="550862"/>
              <a:ext cx="254000" cy="447675"/>
            </a:xfrm>
            <a:custGeom>
              <a:avLst/>
              <a:gdLst>
                <a:gd name="T0" fmla="*/ 147 w 147"/>
                <a:gd name="T1" fmla="*/ 21 h 259"/>
                <a:gd name="T2" fmla="*/ 134 w 147"/>
                <a:gd name="T3" fmla="*/ 111 h 259"/>
                <a:gd name="T4" fmla="*/ 104 w 147"/>
                <a:gd name="T5" fmla="*/ 130 h 259"/>
                <a:gd name="T6" fmla="*/ 99 w 147"/>
                <a:gd name="T7" fmla="*/ 172 h 259"/>
                <a:gd name="T8" fmla="*/ 59 w 147"/>
                <a:gd name="T9" fmla="*/ 255 h 259"/>
                <a:gd name="T10" fmla="*/ 1 w 147"/>
                <a:gd name="T11" fmla="*/ 126 h 259"/>
                <a:gd name="T12" fmla="*/ 132 w 147"/>
                <a:gd name="T13" fmla="*/ 0 h 259"/>
                <a:gd name="T14" fmla="*/ 147 w 147"/>
                <a:gd name="T15" fmla="*/ 21 h 2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259">
                  <a:moveTo>
                    <a:pt x="147" y="21"/>
                  </a:moveTo>
                  <a:cubicBezTo>
                    <a:pt x="134" y="111"/>
                    <a:pt x="134" y="111"/>
                    <a:pt x="134" y="111"/>
                  </a:cubicBezTo>
                  <a:cubicBezTo>
                    <a:pt x="134" y="111"/>
                    <a:pt x="120" y="129"/>
                    <a:pt x="104" y="130"/>
                  </a:cubicBezTo>
                  <a:cubicBezTo>
                    <a:pt x="104" y="130"/>
                    <a:pt x="104" y="163"/>
                    <a:pt x="99" y="172"/>
                  </a:cubicBezTo>
                  <a:cubicBezTo>
                    <a:pt x="94" y="181"/>
                    <a:pt x="64" y="259"/>
                    <a:pt x="59" y="255"/>
                  </a:cubicBezTo>
                  <a:cubicBezTo>
                    <a:pt x="0" y="206"/>
                    <a:pt x="1" y="126"/>
                    <a:pt x="1" y="126"/>
                  </a:cubicBezTo>
                  <a:cubicBezTo>
                    <a:pt x="1" y="126"/>
                    <a:pt x="50" y="29"/>
                    <a:pt x="132" y="0"/>
                  </a:cubicBezTo>
                  <a:lnTo>
                    <a:pt x="147" y="21"/>
                  </a:ln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126"/>
            <p:cNvSpPr>
              <a:spLocks/>
            </p:cNvSpPr>
            <p:nvPr/>
          </p:nvSpPr>
          <p:spPr bwMode="auto">
            <a:xfrm>
              <a:off x="5564189" y="587375"/>
              <a:ext cx="131763" cy="296863"/>
            </a:xfrm>
            <a:custGeom>
              <a:avLst/>
              <a:gdLst>
                <a:gd name="T0" fmla="*/ 0 w 76"/>
                <a:gd name="T1" fmla="*/ 104 h 172"/>
                <a:gd name="T2" fmla="*/ 52 w 76"/>
                <a:gd name="T3" fmla="*/ 12 h 172"/>
                <a:gd name="T4" fmla="*/ 76 w 76"/>
                <a:gd name="T5" fmla="*/ 0 h 172"/>
                <a:gd name="T6" fmla="*/ 73 w 76"/>
                <a:gd name="T7" fmla="*/ 90 h 172"/>
                <a:gd name="T8" fmla="*/ 43 w 76"/>
                <a:gd name="T9" fmla="*/ 109 h 172"/>
                <a:gd name="T10" fmla="*/ 38 w 76"/>
                <a:gd name="T11" fmla="*/ 151 h 172"/>
                <a:gd name="T12" fmla="*/ 29 w 76"/>
                <a:gd name="T13" fmla="*/ 172 h 172"/>
                <a:gd name="T14" fmla="*/ 0 w 76"/>
                <a:gd name="T15" fmla="*/ 104 h 1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72">
                  <a:moveTo>
                    <a:pt x="0" y="104"/>
                  </a:moveTo>
                  <a:cubicBezTo>
                    <a:pt x="53" y="99"/>
                    <a:pt x="47" y="48"/>
                    <a:pt x="52" y="12"/>
                  </a:cubicBezTo>
                  <a:cubicBezTo>
                    <a:pt x="55" y="7"/>
                    <a:pt x="70" y="2"/>
                    <a:pt x="76" y="0"/>
                  </a:cubicBezTo>
                  <a:cubicBezTo>
                    <a:pt x="73" y="90"/>
                    <a:pt x="73" y="90"/>
                    <a:pt x="73" y="90"/>
                  </a:cubicBezTo>
                  <a:cubicBezTo>
                    <a:pt x="73" y="90"/>
                    <a:pt x="59" y="108"/>
                    <a:pt x="43" y="109"/>
                  </a:cubicBezTo>
                  <a:cubicBezTo>
                    <a:pt x="43" y="109"/>
                    <a:pt x="43" y="142"/>
                    <a:pt x="38" y="151"/>
                  </a:cubicBezTo>
                  <a:cubicBezTo>
                    <a:pt x="36" y="154"/>
                    <a:pt x="33" y="162"/>
                    <a:pt x="29" y="172"/>
                  </a:cubicBezTo>
                  <a:cubicBezTo>
                    <a:pt x="25" y="147"/>
                    <a:pt x="18" y="124"/>
                    <a:pt x="0" y="104"/>
                  </a:cubicBezTo>
                  <a:close/>
                </a:path>
              </a:pathLst>
            </a:custGeom>
            <a:solidFill>
              <a:srgbClr val="BCB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27"/>
            <p:cNvSpPr>
              <a:spLocks/>
            </p:cNvSpPr>
            <p:nvPr/>
          </p:nvSpPr>
          <p:spPr bwMode="auto">
            <a:xfrm>
              <a:off x="5475289" y="566737"/>
              <a:ext cx="206375" cy="412750"/>
            </a:xfrm>
            <a:custGeom>
              <a:avLst/>
              <a:gdLst>
                <a:gd name="T0" fmla="*/ 1 w 120"/>
                <a:gd name="T1" fmla="*/ 117 h 239"/>
                <a:gd name="T2" fmla="*/ 119 w 120"/>
                <a:gd name="T3" fmla="*/ 0 h 239"/>
                <a:gd name="T4" fmla="*/ 120 w 120"/>
                <a:gd name="T5" fmla="*/ 6 h 239"/>
                <a:gd name="T6" fmla="*/ 20 w 120"/>
                <a:gd name="T7" fmla="*/ 121 h 239"/>
                <a:gd name="T8" fmla="*/ 61 w 120"/>
                <a:gd name="T9" fmla="*/ 232 h 239"/>
                <a:gd name="T10" fmla="*/ 56 w 120"/>
                <a:gd name="T11" fmla="*/ 239 h 239"/>
                <a:gd name="T12" fmla="*/ 1 w 120"/>
                <a:gd name="T13" fmla="*/ 117 h 239"/>
              </a:gdLst>
              <a:ahLst/>
              <a:cxnLst>
                <a:cxn ang="0">
                  <a:pos x="T0" y="T1"/>
                </a:cxn>
                <a:cxn ang="0">
                  <a:pos x="T2" y="T3"/>
                </a:cxn>
                <a:cxn ang="0">
                  <a:pos x="T4" y="T5"/>
                </a:cxn>
                <a:cxn ang="0">
                  <a:pos x="T6" y="T7"/>
                </a:cxn>
                <a:cxn ang="0">
                  <a:pos x="T8" y="T9"/>
                </a:cxn>
                <a:cxn ang="0">
                  <a:pos x="T10" y="T11"/>
                </a:cxn>
                <a:cxn ang="0">
                  <a:pos x="T12" y="T13"/>
                </a:cxn>
              </a:cxnLst>
              <a:rect l="0" t="0" r="r" b="b"/>
              <a:pathLst>
                <a:path w="120" h="239">
                  <a:moveTo>
                    <a:pt x="1" y="117"/>
                  </a:moveTo>
                  <a:cubicBezTo>
                    <a:pt x="1" y="117"/>
                    <a:pt x="42" y="27"/>
                    <a:pt x="119" y="0"/>
                  </a:cubicBezTo>
                  <a:cubicBezTo>
                    <a:pt x="120" y="6"/>
                    <a:pt x="120" y="6"/>
                    <a:pt x="120" y="6"/>
                  </a:cubicBezTo>
                  <a:cubicBezTo>
                    <a:pt x="73" y="31"/>
                    <a:pt x="25" y="73"/>
                    <a:pt x="20" y="121"/>
                  </a:cubicBezTo>
                  <a:cubicBezTo>
                    <a:pt x="13" y="159"/>
                    <a:pt x="36" y="197"/>
                    <a:pt x="61" y="232"/>
                  </a:cubicBezTo>
                  <a:cubicBezTo>
                    <a:pt x="58" y="237"/>
                    <a:pt x="56" y="239"/>
                    <a:pt x="56" y="239"/>
                  </a:cubicBezTo>
                  <a:cubicBezTo>
                    <a:pt x="0" y="192"/>
                    <a:pt x="1" y="117"/>
                    <a:pt x="1" y="117"/>
                  </a:cubicBezTo>
                  <a:close/>
                </a:path>
              </a:pathLst>
            </a:custGeom>
            <a:solidFill>
              <a:srgbClr val="D8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128"/>
            <p:cNvSpPr>
              <a:spLocks/>
            </p:cNvSpPr>
            <p:nvPr/>
          </p:nvSpPr>
          <p:spPr bwMode="auto">
            <a:xfrm>
              <a:off x="5448301" y="714375"/>
              <a:ext cx="217488" cy="114300"/>
            </a:xfrm>
            <a:custGeom>
              <a:avLst/>
              <a:gdLst>
                <a:gd name="T0" fmla="*/ 120 w 126"/>
                <a:gd name="T1" fmla="*/ 51 h 66"/>
                <a:gd name="T2" fmla="*/ 100 w 126"/>
                <a:gd name="T3" fmla="*/ 21 h 66"/>
                <a:gd name="T4" fmla="*/ 16 w 126"/>
                <a:gd name="T5" fmla="*/ 12 h 66"/>
                <a:gd name="T6" fmla="*/ 17 w 126"/>
                <a:gd name="T7" fmla="*/ 50 h 66"/>
                <a:gd name="T8" fmla="*/ 68 w 126"/>
                <a:gd name="T9" fmla="*/ 45 h 66"/>
                <a:gd name="T10" fmla="*/ 120 w 126"/>
                <a:gd name="T11" fmla="*/ 51 h 66"/>
              </a:gdLst>
              <a:ahLst/>
              <a:cxnLst>
                <a:cxn ang="0">
                  <a:pos x="T0" y="T1"/>
                </a:cxn>
                <a:cxn ang="0">
                  <a:pos x="T2" y="T3"/>
                </a:cxn>
                <a:cxn ang="0">
                  <a:pos x="T4" y="T5"/>
                </a:cxn>
                <a:cxn ang="0">
                  <a:pos x="T6" y="T7"/>
                </a:cxn>
                <a:cxn ang="0">
                  <a:pos x="T8" y="T9"/>
                </a:cxn>
                <a:cxn ang="0">
                  <a:pos x="T10" y="T11"/>
                </a:cxn>
              </a:cxnLst>
              <a:rect l="0" t="0" r="r" b="b"/>
              <a:pathLst>
                <a:path w="126" h="66">
                  <a:moveTo>
                    <a:pt x="120" y="51"/>
                  </a:moveTo>
                  <a:cubicBezTo>
                    <a:pt x="126" y="43"/>
                    <a:pt x="118" y="31"/>
                    <a:pt x="100" y="21"/>
                  </a:cubicBezTo>
                  <a:cubicBezTo>
                    <a:pt x="82" y="11"/>
                    <a:pt x="32" y="0"/>
                    <a:pt x="16" y="12"/>
                  </a:cubicBezTo>
                  <a:cubicBezTo>
                    <a:pt x="0" y="24"/>
                    <a:pt x="0" y="50"/>
                    <a:pt x="17" y="50"/>
                  </a:cubicBezTo>
                  <a:cubicBezTo>
                    <a:pt x="33" y="50"/>
                    <a:pt x="45" y="38"/>
                    <a:pt x="68" y="45"/>
                  </a:cubicBezTo>
                  <a:cubicBezTo>
                    <a:pt x="83" y="50"/>
                    <a:pt x="110" y="66"/>
                    <a:pt x="120" y="51"/>
                  </a:cubicBezTo>
                  <a:close/>
                </a:path>
              </a:pathLst>
            </a:custGeom>
            <a:solidFill>
              <a:srgbClr val="787C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129"/>
            <p:cNvSpPr>
              <a:spLocks/>
            </p:cNvSpPr>
            <p:nvPr/>
          </p:nvSpPr>
          <p:spPr bwMode="auto">
            <a:xfrm>
              <a:off x="5457826" y="738187"/>
              <a:ext cx="36513" cy="52388"/>
            </a:xfrm>
            <a:custGeom>
              <a:avLst/>
              <a:gdLst>
                <a:gd name="T0" fmla="*/ 12 w 21"/>
                <a:gd name="T1" fmla="*/ 3 h 30"/>
                <a:gd name="T2" fmla="*/ 21 w 21"/>
                <a:gd name="T3" fmla="*/ 0 h 30"/>
                <a:gd name="T4" fmla="*/ 11 w 21"/>
                <a:gd name="T5" fmla="*/ 30 h 30"/>
                <a:gd name="T6" fmla="*/ 12 w 21"/>
                <a:gd name="T7" fmla="*/ 3 h 30"/>
              </a:gdLst>
              <a:ahLst/>
              <a:cxnLst>
                <a:cxn ang="0">
                  <a:pos x="T0" y="T1"/>
                </a:cxn>
                <a:cxn ang="0">
                  <a:pos x="T2" y="T3"/>
                </a:cxn>
                <a:cxn ang="0">
                  <a:pos x="T4" y="T5"/>
                </a:cxn>
                <a:cxn ang="0">
                  <a:pos x="T6" y="T7"/>
                </a:cxn>
              </a:cxnLst>
              <a:rect l="0" t="0" r="r" b="b"/>
              <a:pathLst>
                <a:path w="21" h="30">
                  <a:moveTo>
                    <a:pt x="12" y="3"/>
                  </a:moveTo>
                  <a:cubicBezTo>
                    <a:pt x="14" y="1"/>
                    <a:pt x="17" y="0"/>
                    <a:pt x="21" y="0"/>
                  </a:cubicBezTo>
                  <a:cubicBezTo>
                    <a:pt x="14" y="8"/>
                    <a:pt x="9" y="19"/>
                    <a:pt x="11" y="30"/>
                  </a:cubicBezTo>
                  <a:cubicBezTo>
                    <a:pt x="0" y="29"/>
                    <a:pt x="1" y="11"/>
                    <a:pt x="12" y="3"/>
                  </a:cubicBezTo>
                  <a:close/>
                </a:path>
              </a:pathLst>
            </a:custGeom>
            <a:solidFill>
              <a:srgbClr val="AF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130"/>
            <p:cNvSpPr>
              <a:spLocks/>
            </p:cNvSpPr>
            <p:nvPr/>
          </p:nvSpPr>
          <p:spPr bwMode="auto">
            <a:xfrm>
              <a:off x="6281739" y="550862"/>
              <a:ext cx="255588" cy="447675"/>
            </a:xfrm>
            <a:custGeom>
              <a:avLst/>
              <a:gdLst>
                <a:gd name="T0" fmla="*/ 0 w 148"/>
                <a:gd name="T1" fmla="*/ 21 h 259"/>
                <a:gd name="T2" fmla="*/ 13 w 148"/>
                <a:gd name="T3" fmla="*/ 111 h 259"/>
                <a:gd name="T4" fmla="*/ 44 w 148"/>
                <a:gd name="T5" fmla="*/ 130 h 259"/>
                <a:gd name="T6" fmla="*/ 54 w 148"/>
                <a:gd name="T7" fmla="*/ 192 h 259"/>
                <a:gd name="T8" fmla="*/ 88 w 148"/>
                <a:gd name="T9" fmla="*/ 255 h 259"/>
                <a:gd name="T10" fmla="*/ 146 w 148"/>
                <a:gd name="T11" fmla="*/ 126 h 259"/>
                <a:gd name="T12" fmla="*/ 16 w 148"/>
                <a:gd name="T13" fmla="*/ 0 h 259"/>
                <a:gd name="T14" fmla="*/ 0 w 148"/>
                <a:gd name="T15" fmla="*/ 21 h 2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8" h="259">
                  <a:moveTo>
                    <a:pt x="0" y="21"/>
                  </a:moveTo>
                  <a:cubicBezTo>
                    <a:pt x="13" y="111"/>
                    <a:pt x="13" y="111"/>
                    <a:pt x="13" y="111"/>
                  </a:cubicBezTo>
                  <a:cubicBezTo>
                    <a:pt x="13" y="111"/>
                    <a:pt x="28" y="129"/>
                    <a:pt x="44" y="130"/>
                  </a:cubicBezTo>
                  <a:cubicBezTo>
                    <a:pt x="44" y="130"/>
                    <a:pt x="49" y="182"/>
                    <a:pt x="54" y="192"/>
                  </a:cubicBezTo>
                  <a:cubicBezTo>
                    <a:pt x="59" y="201"/>
                    <a:pt x="84" y="259"/>
                    <a:pt x="88" y="255"/>
                  </a:cubicBezTo>
                  <a:cubicBezTo>
                    <a:pt x="148" y="206"/>
                    <a:pt x="146" y="126"/>
                    <a:pt x="146" y="126"/>
                  </a:cubicBezTo>
                  <a:cubicBezTo>
                    <a:pt x="146" y="126"/>
                    <a:pt x="98" y="29"/>
                    <a:pt x="16" y="0"/>
                  </a:cubicBezTo>
                  <a:lnTo>
                    <a:pt x="0" y="21"/>
                  </a:ln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131"/>
            <p:cNvSpPr>
              <a:spLocks/>
            </p:cNvSpPr>
            <p:nvPr/>
          </p:nvSpPr>
          <p:spPr bwMode="auto">
            <a:xfrm>
              <a:off x="6299201" y="587375"/>
              <a:ext cx="130175" cy="304800"/>
            </a:xfrm>
            <a:custGeom>
              <a:avLst/>
              <a:gdLst>
                <a:gd name="T0" fmla="*/ 76 w 76"/>
                <a:gd name="T1" fmla="*/ 104 h 177"/>
                <a:gd name="T2" fmla="*/ 24 w 76"/>
                <a:gd name="T3" fmla="*/ 12 h 177"/>
                <a:gd name="T4" fmla="*/ 0 w 76"/>
                <a:gd name="T5" fmla="*/ 0 h 177"/>
                <a:gd name="T6" fmla="*/ 3 w 76"/>
                <a:gd name="T7" fmla="*/ 90 h 177"/>
                <a:gd name="T8" fmla="*/ 34 w 76"/>
                <a:gd name="T9" fmla="*/ 109 h 177"/>
                <a:gd name="T10" fmla="*/ 44 w 76"/>
                <a:gd name="T11" fmla="*/ 171 h 177"/>
                <a:gd name="T12" fmla="*/ 48 w 76"/>
                <a:gd name="T13" fmla="*/ 172 h 177"/>
                <a:gd name="T14" fmla="*/ 76 w 76"/>
                <a:gd name="T15" fmla="*/ 104 h 1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77">
                  <a:moveTo>
                    <a:pt x="76" y="104"/>
                  </a:moveTo>
                  <a:cubicBezTo>
                    <a:pt x="24" y="99"/>
                    <a:pt x="30" y="48"/>
                    <a:pt x="24" y="12"/>
                  </a:cubicBezTo>
                  <a:cubicBezTo>
                    <a:pt x="21" y="7"/>
                    <a:pt x="7" y="2"/>
                    <a:pt x="0" y="0"/>
                  </a:cubicBezTo>
                  <a:cubicBezTo>
                    <a:pt x="3" y="90"/>
                    <a:pt x="3" y="90"/>
                    <a:pt x="3" y="90"/>
                  </a:cubicBezTo>
                  <a:cubicBezTo>
                    <a:pt x="3" y="90"/>
                    <a:pt x="18" y="108"/>
                    <a:pt x="34" y="109"/>
                  </a:cubicBezTo>
                  <a:cubicBezTo>
                    <a:pt x="34" y="109"/>
                    <a:pt x="39" y="161"/>
                    <a:pt x="44" y="171"/>
                  </a:cubicBezTo>
                  <a:cubicBezTo>
                    <a:pt x="46" y="173"/>
                    <a:pt x="46" y="177"/>
                    <a:pt x="48" y="172"/>
                  </a:cubicBezTo>
                  <a:cubicBezTo>
                    <a:pt x="52" y="147"/>
                    <a:pt x="59" y="124"/>
                    <a:pt x="76" y="104"/>
                  </a:cubicBezTo>
                  <a:close/>
                </a:path>
              </a:pathLst>
            </a:custGeom>
            <a:solidFill>
              <a:srgbClr val="BCB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132"/>
            <p:cNvSpPr>
              <a:spLocks/>
            </p:cNvSpPr>
            <p:nvPr/>
          </p:nvSpPr>
          <p:spPr bwMode="auto">
            <a:xfrm>
              <a:off x="6313489" y="566737"/>
              <a:ext cx="207963" cy="412750"/>
            </a:xfrm>
            <a:custGeom>
              <a:avLst/>
              <a:gdLst>
                <a:gd name="T0" fmla="*/ 119 w 120"/>
                <a:gd name="T1" fmla="*/ 117 h 239"/>
                <a:gd name="T2" fmla="*/ 0 w 120"/>
                <a:gd name="T3" fmla="*/ 0 h 239"/>
                <a:gd name="T4" fmla="*/ 0 w 120"/>
                <a:gd name="T5" fmla="*/ 6 h 239"/>
                <a:gd name="T6" fmla="*/ 100 w 120"/>
                <a:gd name="T7" fmla="*/ 121 h 239"/>
                <a:gd name="T8" fmla="*/ 58 w 120"/>
                <a:gd name="T9" fmla="*/ 232 h 239"/>
                <a:gd name="T10" fmla="*/ 64 w 120"/>
                <a:gd name="T11" fmla="*/ 239 h 239"/>
                <a:gd name="T12" fmla="*/ 119 w 120"/>
                <a:gd name="T13" fmla="*/ 117 h 239"/>
              </a:gdLst>
              <a:ahLst/>
              <a:cxnLst>
                <a:cxn ang="0">
                  <a:pos x="T0" y="T1"/>
                </a:cxn>
                <a:cxn ang="0">
                  <a:pos x="T2" y="T3"/>
                </a:cxn>
                <a:cxn ang="0">
                  <a:pos x="T4" y="T5"/>
                </a:cxn>
                <a:cxn ang="0">
                  <a:pos x="T6" y="T7"/>
                </a:cxn>
                <a:cxn ang="0">
                  <a:pos x="T8" y="T9"/>
                </a:cxn>
                <a:cxn ang="0">
                  <a:pos x="T10" y="T11"/>
                </a:cxn>
                <a:cxn ang="0">
                  <a:pos x="T12" y="T13"/>
                </a:cxn>
              </a:cxnLst>
              <a:rect l="0" t="0" r="r" b="b"/>
              <a:pathLst>
                <a:path w="120" h="239">
                  <a:moveTo>
                    <a:pt x="119" y="117"/>
                  </a:moveTo>
                  <a:cubicBezTo>
                    <a:pt x="119" y="117"/>
                    <a:pt x="77" y="27"/>
                    <a:pt x="0" y="0"/>
                  </a:cubicBezTo>
                  <a:cubicBezTo>
                    <a:pt x="0" y="6"/>
                    <a:pt x="0" y="6"/>
                    <a:pt x="0" y="6"/>
                  </a:cubicBezTo>
                  <a:cubicBezTo>
                    <a:pt x="47" y="31"/>
                    <a:pt x="95" y="73"/>
                    <a:pt x="100" y="121"/>
                  </a:cubicBezTo>
                  <a:cubicBezTo>
                    <a:pt x="106" y="159"/>
                    <a:pt x="84" y="197"/>
                    <a:pt x="58" y="232"/>
                  </a:cubicBezTo>
                  <a:cubicBezTo>
                    <a:pt x="61" y="237"/>
                    <a:pt x="63" y="239"/>
                    <a:pt x="64" y="239"/>
                  </a:cubicBezTo>
                  <a:cubicBezTo>
                    <a:pt x="120" y="192"/>
                    <a:pt x="119" y="117"/>
                    <a:pt x="119" y="117"/>
                  </a:cubicBezTo>
                  <a:close/>
                </a:path>
              </a:pathLst>
            </a:custGeom>
            <a:solidFill>
              <a:srgbClr val="D8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33"/>
            <p:cNvSpPr>
              <a:spLocks/>
            </p:cNvSpPr>
            <p:nvPr/>
          </p:nvSpPr>
          <p:spPr bwMode="auto">
            <a:xfrm>
              <a:off x="6329364" y="714375"/>
              <a:ext cx="215900" cy="114300"/>
            </a:xfrm>
            <a:custGeom>
              <a:avLst/>
              <a:gdLst>
                <a:gd name="T0" fmla="*/ 5 w 125"/>
                <a:gd name="T1" fmla="*/ 51 h 66"/>
                <a:gd name="T2" fmla="*/ 25 w 125"/>
                <a:gd name="T3" fmla="*/ 21 h 66"/>
                <a:gd name="T4" fmla="*/ 110 w 125"/>
                <a:gd name="T5" fmla="*/ 12 h 66"/>
                <a:gd name="T6" fmla="*/ 109 w 125"/>
                <a:gd name="T7" fmla="*/ 50 h 66"/>
                <a:gd name="T8" fmla="*/ 57 w 125"/>
                <a:gd name="T9" fmla="*/ 45 h 66"/>
                <a:gd name="T10" fmla="*/ 5 w 125"/>
                <a:gd name="T11" fmla="*/ 51 h 66"/>
              </a:gdLst>
              <a:ahLst/>
              <a:cxnLst>
                <a:cxn ang="0">
                  <a:pos x="T0" y="T1"/>
                </a:cxn>
                <a:cxn ang="0">
                  <a:pos x="T2" y="T3"/>
                </a:cxn>
                <a:cxn ang="0">
                  <a:pos x="T4" y="T5"/>
                </a:cxn>
                <a:cxn ang="0">
                  <a:pos x="T6" y="T7"/>
                </a:cxn>
                <a:cxn ang="0">
                  <a:pos x="T8" y="T9"/>
                </a:cxn>
                <a:cxn ang="0">
                  <a:pos x="T10" y="T11"/>
                </a:cxn>
              </a:cxnLst>
              <a:rect l="0" t="0" r="r" b="b"/>
              <a:pathLst>
                <a:path w="125" h="66">
                  <a:moveTo>
                    <a:pt x="5" y="51"/>
                  </a:moveTo>
                  <a:cubicBezTo>
                    <a:pt x="0" y="43"/>
                    <a:pt x="7" y="31"/>
                    <a:pt x="25" y="21"/>
                  </a:cubicBezTo>
                  <a:cubicBezTo>
                    <a:pt x="43" y="11"/>
                    <a:pt x="94" y="0"/>
                    <a:pt x="110" y="12"/>
                  </a:cubicBezTo>
                  <a:cubicBezTo>
                    <a:pt x="125" y="24"/>
                    <a:pt x="125" y="50"/>
                    <a:pt x="109" y="50"/>
                  </a:cubicBezTo>
                  <a:cubicBezTo>
                    <a:pt x="93" y="50"/>
                    <a:pt x="81" y="38"/>
                    <a:pt x="57" y="45"/>
                  </a:cubicBezTo>
                  <a:cubicBezTo>
                    <a:pt x="43" y="50"/>
                    <a:pt x="16" y="66"/>
                    <a:pt x="5" y="51"/>
                  </a:cubicBezTo>
                  <a:close/>
                </a:path>
              </a:pathLst>
            </a:custGeom>
            <a:solidFill>
              <a:srgbClr val="787C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34"/>
            <p:cNvSpPr>
              <a:spLocks/>
            </p:cNvSpPr>
            <p:nvPr/>
          </p:nvSpPr>
          <p:spPr bwMode="auto">
            <a:xfrm>
              <a:off x="6502401" y="738187"/>
              <a:ext cx="34925" cy="52388"/>
            </a:xfrm>
            <a:custGeom>
              <a:avLst/>
              <a:gdLst>
                <a:gd name="T0" fmla="*/ 9 w 20"/>
                <a:gd name="T1" fmla="*/ 3 h 30"/>
                <a:gd name="T2" fmla="*/ 0 w 20"/>
                <a:gd name="T3" fmla="*/ 0 h 30"/>
                <a:gd name="T4" fmla="*/ 9 w 20"/>
                <a:gd name="T5" fmla="*/ 30 h 30"/>
                <a:gd name="T6" fmla="*/ 9 w 20"/>
                <a:gd name="T7" fmla="*/ 3 h 30"/>
              </a:gdLst>
              <a:ahLst/>
              <a:cxnLst>
                <a:cxn ang="0">
                  <a:pos x="T0" y="T1"/>
                </a:cxn>
                <a:cxn ang="0">
                  <a:pos x="T2" y="T3"/>
                </a:cxn>
                <a:cxn ang="0">
                  <a:pos x="T4" y="T5"/>
                </a:cxn>
                <a:cxn ang="0">
                  <a:pos x="T6" y="T7"/>
                </a:cxn>
              </a:cxnLst>
              <a:rect l="0" t="0" r="r" b="b"/>
              <a:pathLst>
                <a:path w="20" h="30">
                  <a:moveTo>
                    <a:pt x="9" y="3"/>
                  </a:moveTo>
                  <a:cubicBezTo>
                    <a:pt x="7" y="1"/>
                    <a:pt x="4" y="0"/>
                    <a:pt x="0" y="0"/>
                  </a:cubicBezTo>
                  <a:cubicBezTo>
                    <a:pt x="7" y="8"/>
                    <a:pt x="11" y="19"/>
                    <a:pt x="9" y="30"/>
                  </a:cubicBezTo>
                  <a:cubicBezTo>
                    <a:pt x="20" y="29"/>
                    <a:pt x="20" y="11"/>
                    <a:pt x="9" y="3"/>
                  </a:cubicBezTo>
                  <a:close/>
                </a:path>
              </a:pathLst>
            </a:custGeom>
            <a:solidFill>
              <a:srgbClr val="AF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35"/>
            <p:cNvSpPr>
              <a:spLocks/>
            </p:cNvSpPr>
            <p:nvPr/>
          </p:nvSpPr>
          <p:spPr bwMode="auto">
            <a:xfrm>
              <a:off x="5676901" y="84137"/>
              <a:ext cx="627063" cy="73025"/>
            </a:xfrm>
            <a:custGeom>
              <a:avLst/>
              <a:gdLst>
                <a:gd name="T0" fmla="*/ 363 w 363"/>
                <a:gd name="T1" fmla="*/ 33 h 42"/>
                <a:gd name="T2" fmla="*/ 181 w 363"/>
                <a:gd name="T3" fmla="*/ 10 h 42"/>
                <a:gd name="T4" fmla="*/ 0 w 363"/>
                <a:gd name="T5" fmla="*/ 42 h 42"/>
                <a:gd name="T6" fmla="*/ 363 w 363"/>
                <a:gd name="T7" fmla="*/ 33 h 42"/>
              </a:gdLst>
              <a:ahLst/>
              <a:cxnLst>
                <a:cxn ang="0">
                  <a:pos x="T0" y="T1"/>
                </a:cxn>
                <a:cxn ang="0">
                  <a:pos x="T2" y="T3"/>
                </a:cxn>
                <a:cxn ang="0">
                  <a:pos x="T4" y="T5"/>
                </a:cxn>
                <a:cxn ang="0">
                  <a:pos x="T6" y="T7"/>
                </a:cxn>
              </a:cxnLst>
              <a:rect l="0" t="0" r="r" b="b"/>
              <a:pathLst>
                <a:path w="363" h="42">
                  <a:moveTo>
                    <a:pt x="363" y="33"/>
                  </a:moveTo>
                  <a:cubicBezTo>
                    <a:pt x="338" y="17"/>
                    <a:pt x="289" y="4"/>
                    <a:pt x="181" y="10"/>
                  </a:cubicBezTo>
                  <a:cubicBezTo>
                    <a:pt x="144" y="12"/>
                    <a:pt x="27" y="0"/>
                    <a:pt x="0" y="42"/>
                  </a:cubicBezTo>
                  <a:cubicBezTo>
                    <a:pt x="115" y="3"/>
                    <a:pt x="244" y="32"/>
                    <a:pt x="363" y="3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36"/>
            <p:cNvSpPr>
              <a:spLocks/>
            </p:cNvSpPr>
            <p:nvPr/>
          </p:nvSpPr>
          <p:spPr bwMode="auto">
            <a:xfrm>
              <a:off x="5626101" y="528637"/>
              <a:ext cx="144463" cy="260350"/>
            </a:xfrm>
            <a:custGeom>
              <a:avLst/>
              <a:gdLst>
                <a:gd name="T0" fmla="*/ 49 w 83"/>
                <a:gd name="T1" fmla="*/ 3 h 151"/>
                <a:gd name="T2" fmla="*/ 82 w 83"/>
                <a:gd name="T3" fmla="*/ 32 h 151"/>
                <a:gd name="T4" fmla="*/ 58 w 83"/>
                <a:gd name="T5" fmla="*/ 83 h 151"/>
                <a:gd name="T6" fmla="*/ 57 w 83"/>
                <a:gd name="T7" fmla="*/ 138 h 151"/>
                <a:gd name="T8" fmla="*/ 34 w 83"/>
                <a:gd name="T9" fmla="*/ 144 h 151"/>
                <a:gd name="T10" fmla="*/ 1 w 83"/>
                <a:gd name="T11" fmla="*/ 65 h 151"/>
                <a:gd name="T12" fmla="*/ 49 w 83"/>
                <a:gd name="T13" fmla="*/ 3 h 151"/>
              </a:gdLst>
              <a:ahLst/>
              <a:cxnLst>
                <a:cxn ang="0">
                  <a:pos x="T0" y="T1"/>
                </a:cxn>
                <a:cxn ang="0">
                  <a:pos x="T2" y="T3"/>
                </a:cxn>
                <a:cxn ang="0">
                  <a:pos x="T4" y="T5"/>
                </a:cxn>
                <a:cxn ang="0">
                  <a:pos x="T6" y="T7"/>
                </a:cxn>
                <a:cxn ang="0">
                  <a:pos x="T8" y="T9"/>
                </a:cxn>
                <a:cxn ang="0">
                  <a:pos x="T10" y="T11"/>
                </a:cxn>
                <a:cxn ang="0">
                  <a:pos x="T12" y="T13"/>
                </a:cxn>
              </a:cxnLst>
              <a:rect l="0" t="0" r="r" b="b"/>
              <a:pathLst>
                <a:path w="83" h="151">
                  <a:moveTo>
                    <a:pt x="49" y="3"/>
                  </a:moveTo>
                  <a:cubicBezTo>
                    <a:pt x="63" y="3"/>
                    <a:pt x="80" y="21"/>
                    <a:pt x="82" y="32"/>
                  </a:cubicBezTo>
                  <a:cubicBezTo>
                    <a:pt x="83" y="44"/>
                    <a:pt x="59" y="55"/>
                    <a:pt x="58" y="83"/>
                  </a:cubicBezTo>
                  <a:cubicBezTo>
                    <a:pt x="57" y="111"/>
                    <a:pt x="53" y="132"/>
                    <a:pt x="57" y="138"/>
                  </a:cubicBezTo>
                  <a:cubicBezTo>
                    <a:pt x="61" y="144"/>
                    <a:pt x="43" y="151"/>
                    <a:pt x="34" y="144"/>
                  </a:cubicBezTo>
                  <a:cubicBezTo>
                    <a:pt x="26" y="138"/>
                    <a:pt x="2" y="114"/>
                    <a:pt x="1" y="65"/>
                  </a:cubicBezTo>
                  <a:cubicBezTo>
                    <a:pt x="0" y="43"/>
                    <a:pt x="10" y="0"/>
                    <a:pt x="49" y="3"/>
                  </a:cubicBezTo>
                  <a:close/>
                </a:path>
              </a:pathLst>
            </a:custGeom>
            <a:solidFill>
              <a:srgbClr val="787C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137"/>
            <p:cNvSpPr>
              <a:spLocks/>
            </p:cNvSpPr>
            <p:nvPr/>
          </p:nvSpPr>
          <p:spPr bwMode="auto">
            <a:xfrm>
              <a:off x="5643564" y="573087"/>
              <a:ext cx="127000" cy="215900"/>
            </a:xfrm>
            <a:custGeom>
              <a:avLst/>
              <a:gdLst>
                <a:gd name="T0" fmla="*/ 25 w 73"/>
                <a:gd name="T1" fmla="*/ 94 h 125"/>
                <a:gd name="T2" fmla="*/ 0 w 73"/>
                <a:gd name="T3" fmla="*/ 85 h 125"/>
                <a:gd name="T4" fmla="*/ 24 w 73"/>
                <a:gd name="T5" fmla="*/ 118 h 125"/>
                <a:gd name="T6" fmla="*/ 47 w 73"/>
                <a:gd name="T7" fmla="*/ 112 h 125"/>
                <a:gd name="T8" fmla="*/ 48 w 73"/>
                <a:gd name="T9" fmla="*/ 57 h 125"/>
                <a:gd name="T10" fmla="*/ 72 w 73"/>
                <a:gd name="T11" fmla="*/ 6 h 125"/>
                <a:gd name="T12" fmla="*/ 70 w 73"/>
                <a:gd name="T13" fmla="*/ 0 h 125"/>
                <a:gd name="T14" fmla="*/ 25 w 73"/>
                <a:gd name="T15" fmla="*/ 94 h 1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 h="125">
                  <a:moveTo>
                    <a:pt x="25" y="94"/>
                  </a:moveTo>
                  <a:cubicBezTo>
                    <a:pt x="21" y="98"/>
                    <a:pt x="8" y="93"/>
                    <a:pt x="0" y="85"/>
                  </a:cubicBezTo>
                  <a:cubicBezTo>
                    <a:pt x="8" y="104"/>
                    <a:pt x="19" y="114"/>
                    <a:pt x="24" y="118"/>
                  </a:cubicBezTo>
                  <a:cubicBezTo>
                    <a:pt x="33" y="125"/>
                    <a:pt x="51" y="118"/>
                    <a:pt x="47" y="112"/>
                  </a:cubicBezTo>
                  <a:cubicBezTo>
                    <a:pt x="43" y="106"/>
                    <a:pt x="47" y="85"/>
                    <a:pt x="48" y="57"/>
                  </a:cubicBezTo>
                  <a:cubicBezTo>
                    <a:pt x="49" y="29"/>
                    <a:pt x="73" y="18"/>
                    <a:pt x="72" y="6"/>
                  </a:cubicBezTo>
                  <a:cubicBezTo>
                    <a:pt x="72" y="4"/>
                    <a:pt x="71" y="2"/>
                    <a:pt x="70" y="0"/>
                  </a:cubicBezTo>
                  <a:cubicBezTo>
                    <a:pt x="40" y="17"/>
                    <a:pt x="33" y="16"/>
                    <a:pt x="25" y="94"/>
                  </a:cubicBezTo>
                  <a:close/>
                </a:path>
              </a:pathLst>
            </a:custGeom>
            <a:solidFill>
              <a:srgbClr val="5E62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38"/>
            <p:cNvSpPr>
              <a:spLocks/>
            </p:cNvSpPr>
            <p:nvPr/>
          </p:nvSpPr>
          <p:spPr bwMode="auto">
            <a:xfrm>
              <a:off x="5659439" y="538162"/>
              <a:ext cx="98425" cy="60325"/>
            </a:xfrm>
            <a:custGeom>
              <a:avLst/>
              <a:gdLst>
                <a:gd name="T0" fmla="*/ 0 w 57"/>
                <a:gd name="T1" fmla="*/ 15 h 35"/>
                <a:gd name="T2" fmla="*/ 30 w 57"/>
                <a:gd name="T3" fmla="*/ 1 h 35"/>
                <a:gd name="T4" fmla="*/ 56 w 57"/>
                <a:gd name="T5" fmla="*/ 25 h 35"/>
                <a:gd name="T6" fmla="*/ 48 w 57"/>
                <a:gd name="T7" fmla="*/ 35 h 35"/>
                <a:gd name="T8" fmla="*/ 0 w 57"/>
                <a:gd name="T9" fmla="*/ 15 h 35"/>
              </a:gdLst>
              <a:ahLst/>
              <a:cxnLst>
                <a:cxn ang="0">
                  <a:pos x="T0" y="T1"/>
                </a:cxn>
                <a:cxn ang="0">
                  <a:pos x="T2" y="T3"/>
                </a:cxn>
                <a:cxn ang="0">
                  <a:pos x="T4" y="T5"/>
                </a:cxn>
                <a:cxn ang="0">
                  <a:pos x="T6" y="T7"/>
                </a:cxn>
                <a:cxn ang="0">
                  <a:pos x="T8" y="T9"/>
                </a:cxn>
              </a:cxnLst>
              <a:rect l="0" t="0" r="r" b="b"/>
              <a:pathLst>
                <a:path w="57" h="35">
                  <a:moveTo>
                    <a:pt x="0" y="15"/>
                  </a:moveTo>
                  <a:cubicBezTo>
                    <a:pt x="6" y="6"/>
                    <a:pt x="16" y="0"/>
                    <a:pt x="30" y="1"/>
                  </a:cubicBezTo>
                  <a:cubicBezTo>
                    <a:pt x="41" y="1"/>
                    <a:pt x="55" y="15"/>
                    <a:pt x="56" y="25"/>
                  </a:cubicBezTo>
                  <a:cubicBezTo>
                    <a:pt x="57" y="28"/>
                    <a:pt x="53" y="31"/>
                    <a:pt x="48" y="35"/>
                  </a:cubicBezTo>
                  <a:cubicBezTo>
                    <a:pt x="43" y="15"/>
                    <a:pt x="23" y="5"/>
                    <a:pt x="0" y="15"/>
                  </a:cubicBezTo>
                  <a:close/>
                </a:path>
              </a:pathLst>
            </a:custGeom>
            <a:solidFill>
              <a:srgbClr val="AF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139"/>
            <p:cNvSpPr>
              <a:spLocks/>
            </p:cNvSpPr>
            <p:nvPr/>
          </p:nvSpPr>
          <p:spPr bwMode="auto">
            <a:xfrm>
              <a:off x="6242051" y="519112"/>
              <a:ext cx="141288" cy="255588"/>
            </a:xfrm>
            <a:custGeom>
              <a:avLst/>
              <a:gdLst>
                <a:gd name="T0" fmla="*/ 43 w 82"/>
                <a:gd name="T1" fmla="*/ 2 h 148"/>
                <a:gd name="T2" fmla="*/ 5 w 82"/>
                <a:gd name="T3" fmla="*/ 23 h 148"/>
                <a:gd name="T4" fmla="*/ 16 w 82"/>
                <a:gd name="T5" fmla="*/ 78 h 148"/>
                <a:gd name="T6" fmla="*/ 5 w 82"/>
                <a:gd name="T7" fmla="*/ 132 h 148"/>
                <a:gd name="T8" fmla="*/ 26 w 82"/>
                <a:gd name="T9" fmla="*/ 143 h 148"/>
                <a:gd name="T10" fmla="*/ 76 w 82"/>
                <a:gd name="T11" fmla="*/ 73 h 148"/>
                <a:gd name="T12" fmla="*/ 43 w 82"/>
                <a:gd name="T13" fmla="*/ 2 h 148"/>
              </a:gdLst>
              <a:ahLst/>
              <a:cxnLst>
                <a:cxn ang="0">
                  <a:pos x="T0" y="T1"/>
                </a:cxn>
                <a:cxn ang="0">
                  <a:pos x="T2" y="T3"/>
                </a:cxn>
                <a:cxn ang="0">
                  <a:pos x="T4" y="T5"/>
                </a:cxn>
                <a:cxn ang="0">
                  <a:pos x="T6" y="T7"/>
                </a:cxn>
                <a:cxn ang="0">
                  <a:pos x="T8" y="T9"/>
                </a:cxn>
                <a:cxn ang="0">
                  <a:pos x="T10" y="T11"/>
                </a:cxn>
                <a:cxn ang="0">
                  <a:pos x="T12" y="T13"/>
                </a:cxn>
              </a:cxnLst>
              <a:rect l="0" t="0" r="r" b="b"/>
              <a:pathLst>
                <a:path w="82" h="148">
                  <a:moveTo>
                    <a:pt x="43" y="2"/>
                  </a:moveTo>
                  <a:cubicBezTo>
                    <a:pt x="29" y="0"/>
                    <a:pt x="8" y="12"/>
                    <a:pt x="5" y="23"/>
                  </a:cubicBezTo>
                  <a:cubicBezTo>
                    <a:pt x="1" y="34"/>
                    <a:pt x="21" y="50"/>
                    <a:pt x="16" y="78"/>
                  </a:cubicBezTo>
                  <a:cubicBezTo>
                    <a:pt x="11" y="106"/>
                    <a:pt x="10" y="127"/>
                    <a:pt x="5" y="132"/>
                  </a:cubicBezTo>
                  <a:cubicBezTo>
                    <a:pt x="0" y="137"/>
                    <a:pt x="16" y="148"/>
                    <a:pt x="26" y="143"/>
                  </a:cubicBezTo>
                  <a:cubicBezTo>
                    <a:pt x="36" y="139"/>
                    <a:pt x="64" y="121"/>
                    <a:pt x="76" y="73"/>
                  </a:cubicBezTo>
                  <a:cubicBezTo>
                    <a:pt x="82" y="52"/>
                    <a:pt x="81" y="8"/>
                    <a:pt x="43" y="2"/>
                  </a:cubicBezTo>
                  <a:close/>
                </a:path>
              </a:pathLst>
            </a:custGeom>
            <a:solidFill>
              <a:srgbClr val="787C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40"/>
            <p:cNvSpPr>
              <a:spLocks/>
            </p:cNvSpPr>
            <p:nvPr/>
          </p:nvSpPr>
          <p:spPr bwMode="auto">
            <a:xfrm>
              <a:off x="6242051" y="550862"/>
              <a:ext cx="98425" cy="223838"/>
            </a:xfrm>
            <a:custGeom>
              <a:avLst/>
              <a:gdLst>
                <a:gd name="T0" fmla="*/ 30 w 57"/>
                <a:gd name="T1" fmla="*/ 101 h 130"/>
                <a:gd name="T2" fmla="*/ 57 w 57"/>
                <a:gd name="T3" fmla="*/ 98 h 130"/>
                <a:gd name="T4" fmla="*/ 26 w 57"/>
                <a:gd name="T5" fmla="*/ 125 h 130"/>
                <a:gd name="T6" fmla="*/ 5 w 57"/>
                <a:gd name="T7" fmla="*/ 114 h 130"/>
                <a:gd name="T8" fmla="*/ 16 w 57"/>
                <a:gd name="T9" fmla="*/ 60 h 130"/>
                <a:gd name="T10" fmla="*/ 5 w 57"/>
                <a:gd name="T11" fmla="*/ 5 h 130"/>
                <a:gd name="T12" fmla="*/ 8 w 57"/>
                <a:gd name="T13" fmla="*/ 0 h 130"/>
                <a:gd name="T14" fmla="*/ 30 w 57"/>
                <a:gd name="T15" fmla="*/ 101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130">
                  <a:moveTo>
                    <a:pt x="30" y="101"/>
                  </a:moveTo>
                  <a:cubicBezTo>
                    <a:pt x="33" y="106"/>
                    <a:pt x="48" y="104"/>
                    <a:pt x="57" y="98"/>
                  </a:cubicBezTo>
                  <a:cubicBezTo>
                    <a:pt x="45" y="115"/>
                    <a:pt x="32" y="122"/>
                    <a:pt x="26" y="125"/>
                  </a:cubicBezTo>
                  <a:cubicBezTo>
                    <a:pt x="16" y="130"/>
                    <a:pt x="0" y="119"/>
                    <a:pt x="5" y="114"/>
                  </a:cubicBezTo>
                  <a:cubicBezTo>
                    <a:pt x="10" y="109"/>
                    <a:pt x="11" y="88"/>
                    <a:pt x="16" y="60"/>
                  </a:cubicBezTo>
                  <a:cubicBezTo>
                    <a:pt x="21" y="32"/>
                    <a:pt x="1" y="16"/>
                    <a:pt x="5" y="5"/>
                  </a:cubicBezTo>
                  <a:cubicBezTo>
                    <a:pt x="5" y="4"/>
                    <a:pt x="6" y="2"/>
                    <a:pt x="8" y="0"/>
                  </a:cubicBezTo>
                  <a:cubicBezTo>
                    <a:pt x="33" y="23"/>
                    <a:pt x="40" y="24"/>
                    <a:pt x="30" y="101"/>
                  </a:cubicBezTo>
                  <a:close/>
                </a:path>
              </a:pathLst>
            </a:custGeom>
            <a:solidFill>
              <a:srgbClr val="5E62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41"/>
            <p:cNvSpPr>
              <a:spLocks/>
            </p:cNvSpPr>
            <p:nvPr/>
          </p:nvSpPr>
          <p:spPr bwMode="auto">
            <a:xfrm>
              <a:off x="6261101" y="527050"/>
              <a:ext cx="98425" cy="52388"/>
            </a:xfrm>
            <a:custGeom>
              <a:avLst/>
              <a:gdLst>
                <a:gd name="T0" fmla="*/ 57 w 57"/>
                <a:gd name="T1" fmla="*/ 22 h 31"/>
                <a:gd name="T2" fmla="*/ 31 w 57"/>
                <a:gd name="T3" fmla="*/ 2 h 31"/>
                <a:gd name="T4" fmla="*/ 1 w 57"/>
                <a:gd name="T5" fmla="*/ 19 h 31"/>
                <a:gd name="T6" fmla="*/ 7 w 57"/>
                <a:gd name="T7" fmla="*/ 31 h 31"/>
                <a:gd name="T8" fmla="*/ 57 w 57"/>
                <a:gd name="T9" fmla="*/ 22 h 31"/>
              </a:gdLst>
              <a:ahLst/>
              <a:cxnLst>
                <a:cxn ang="0">
                  <a:pos x="T0" y="T1"/>
                </a:cxn>
                <a:cxn ang="0">
                  <a:pos x="T2" y="T3"/>
                </a:cxn>
                <a:cxn ang="0">
                  <a:pos x="T4" y="T5"/>
                </a:cxn>
                <a:cxn ang="0">
                  <a:pos x="T6" y="T7"/>
                </a:cxn>
                <a:cxn ang="0">
                  <a:pos x="T8" y="T9"/>
                </a:cxn>
              </a:cxnLst>
              <a:rect l="0" t="0" r="r" b="b"/>
              <a:pathLst>
                <a:path w="57" h="31">
                  <a:moveTo>
                    <a:pt x="57" y="22"/>
                  </a:moveTo>
                  <a:cubicBezTo>
                    <a:pt x="53" y="12"/>
                    <a:pt x="45" y="4"/>
                    <a:pt x="31" y="2"/>
                  </a:cubicBezTo>
                  <a:cubicBezTo>
                    <a:pt x="21" y="0"/>
                    <a:pt x="4" y="10"/>
                    <a:pt x="1" y="19"/>
                  </a:cubicBezTo>
                  <a:cubicBezTo>
                    <a:pt x="0" y="22"/>
                    <a:pt x="3" y="26"/>
                    <a:pt x="7" y="31"/>
                  </a:cubicBezTo>
                  <a:cubicBezTo>
                    <a:pt x="16" y="12"/>
                    <a:pt x="37" y="7"/>
                    <a:pt x="57" y="22"/>
                  </a:cubicBezTo>
                  <a:close/>
                </a:path>
              </a:pathLst>
            </a:custGeom>
            <a:solidFill>
              <a:srgbClr val="AF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42"/>
            <p:cNvSpPr>
              <a:spLocks/>
            </p:cNvSpPr>
            <p:nvPr/>
          </p:nvSpPr>
          <p:spPr bwMode="auto">
            <a:xfrm>
              <a:off x="5940426" y="334962"/>
              <a:ext cx="188913" cy="133350"/>
            </a:xfrm>
            <a:custGeom>
              <a:avLst/>
              <a:gdLst>
                <a:gd name="T0" fmla="*/ 2 w 109"/>
                <a:gd name="T1" fmla="*/ 30 h 77"/>
                <a:gd name="T2" fmla="*/ 74 w 109"/>
                <a:gd name="T3" fmla="*/ 0 h 77"/>
                <a:gd name="T4" fmla="*/ 54 w 109"/>
                <a:gd name="T5" fmla="*/ 56 h 77"/>
                <a:gd name="T6" fmla="*/ 2 w 109"/>
                <a:gd name="T7" fmla="*/ 30 h 77"/>
              </a:gdLst>
              <a:ahLst/>
              <a:cxnLst>
                <a:cxn ang="0">
                  <a:pos x="T0" y="T1"/>
                </a:cxn>
                <a:cxn ang="0">
                  <a:pos x="T2" y="T3"/>
                </a:cxn>
                <a:cxn ang="0">
                  <a:pos x="T4" y="T5"/>
                </a:cxn>
                <a:cxn ang="0">
                  <a:pos x="T6" y="T7"/>
                </a:cxn>
              </a:cxnLst>
              <a:rect l="0" t="0" r="r" b="b"/>
              <a:pathLst>
                <a:path w="109" h="77">
                  <a:moveTo>
                    <a:pt x="2" y="30"/>
                  </a:moveTo>
                  <a:cubicBezTo>
                    <a:pt x="29" y="33"/>
                    <a:pt x="52" y="22"/>
                    <a:pt x="74" y="0"/>
                  </a:cubicBezTo>
                  <a:cubicBezTo>
                    <a:pt x="74" y="0"/>
                    <a:pt x="109" y="34"/>
                    <a:pt x="54" y="56"/>
                  </a:cubicBezTo>
                  <a:cubicBezTo>
                    <a:pt x="0" y="77"/>
                    <a:pt x="2" y="30"/>
                    <a:pt x="2" y="3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43"/>
            <p:cNvSpPr>
              <a:spLocks/>
            </p:cNvSpPr>
            <p:nvPr/>
          </p:nvSpPr>
          <p:spPr bwMode="auto">
            <a:xfrm>
              <a:off x="5764214" y="166687"/>
              <a:ext cx="53975" cy="23813"/>
            </a:xfrm>
            <a:custGeom>
              <a:avLst/>
              <a:gdLst>
                <a:gd name="T0" fmla="*/ 21 w 31"/>
                <a:gd name="T1" fmla="*/ 6 h 13"/>
                <a:gd name="T2" fmla="*/ 31 w 31"/>
                <a:gd name="T3" fmla="*/ 6 h 13"/>
                <a:gd name="T4" fmla="*/ 30 w 31"/>
                <a:gd name="T5" fmla="*/ 11 h 13"/>
                <a:gd name="T6" fmla="*/ 10 w 31"/>
                <a:gd name="T7" fmla="*/ 13 h 13"/>
                <a:gd name="T8" fmla="*/ 0 w 31"/>
                <a:gd name="T9" fmla="*/ 1 h 13"/>
                <a:gd name="T10" fmla="*/ 21 w 31"/>
                <a:gd name="T11" fmla="*/ 6 h 13"/>
              </a:gdLst>
              <a:ahLst/>
              <a:cxnLst>
                <a:cxn ang="0">
                  <a:pos x="T0" y="T1"/>
                </a:cxn>
                <a:cxn ang="0">
                  <a:pos x="T2" y="T3"/>
                </a:cxn>
                <a:cxn ang="0">
                  <a:pos x="T4" y="T5"/>
                </a:cxn>
                <a:cxn ang="0">
                  <a:pos x="T6" y="T7"/>
                </a:cxn>
                <a:cxn ang="0">
                  <a:pos x="T8" y="T9"/>
                </a:cxn>
                <a:cxn ang="0">
                  <a:pos x="T10" y="T11"/>
                </a:cxn>
              </a:cxnLst>
              <a:rect l="0" t="0" r="r" b="b"/>
              <a:pathLst>
                <a:path w="31" h="13">
                  <a:moveTo>
                    <a:pt x="21" y="6"/>
                  </a:moveTo>
                  <a:cubicBezTo>
                    <a:pt x="24" y="8"/>
                    <a:pt x="28" y="8"/>
                    <a:pt x="31" y="6"/>
                  </a:cubicBezTo>
                  <a:cubicBezTo>
                    <a:pt x="31" y="8"/>
                    <a:pt x="30" y="10"/>
                    <a:pt x="30" y="11"/>
                  </a:cubicBezTo>
                  <a:cubicBezTo>
                    <a:pt x="30" y="11"/>
                    <a:pt x="22" y="10"/>
                    <a:pt x="10" y="13"/>
                  </a:cubicBezTo>
                  <a:cubicBezTo>
                    <a:pt x="10" y="13"/>
                    <a:pt x="2" y="7"/>
                    <a:pt x="0" y="1"/>
                  </a:cubicBezTo>
                  <a:cubicBezTo>
                    <a:pt x="7" y="0"/>
                    <a:pt x="14" y="2"/>
                    <a:pt x="21" y="6"/>
                  </a:cubicBezTo>
                  <a:close/>
                </a:path>
              </a:pathLst>
            </a:custGeom>
            <a:solidFill>
              <a:srgbClr val="A1A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144"/>
            <p:cNvSpPr>
              <a:spLocks/>
            </p:cNvSpPr>
            <p:nvPr/>
          </p:nvSpPr>
          <p:spPr bwMode="auto">
            <a:xfrm>
              <a:off x="5756276" y="125412"/>
              <a:ext cx="58738" cy="39688"/>
            </a:xfrm>
            <a:custGeom>
              <a:avLst/>
              <a:gdLst>
                <a:gd name="T0" fmla="*/ 16 w 34"/>
                <a:gd name="T1" fmla="*/ 2 h 23"/>
                <a:gd name="T2" fmla="*/ 34 w 34"/>
                <a:gd name="T3" fmla="*/ 23 h 23"/>
                <a:gd name="T4" fmla="*/ 0 w 34"/>
                <a:gd name="T5" fmla="*/ 0 h 23"/>
                <a:gd name="T6" fmla="*/ 16 w 34"/>
                <a:gd name="T7" fmla="*/ 2 h 23"/>
              </a:gdLst>
              <a:ahLst/>
              <a:cxnLst>
                <a:cxn ang="0">
                  <a:pos x="T0" y="T1"/>
                </a:cxn>
                <a:cxn ang="0">
                  <a:pos x="T2" y="T3"/>
                </a:cxn>
                <a:cxn ang="0">
                  <a:pos x="T4" y="T5"/>
                </a:cxn>
                <a:cxn ang="0">
                  <a:pos x="T6" y="T7"/>
                </a:cxn>
              </a:cxnLst>
              <a:rect l="0" t="0" r="r" b="b"/>
              <a:pathLst>
                <a:path w="34" h="23">
                  <a:moveTo>
                    <a:pt x="16" y="2"/>
                  </a:moveTo>
                  <a:cubicBezTo>
                    <a:pt x="27" y="4"/>
                    <a:pt x="32" y="14"/>
                    <a:pt x="34" y="23"/>
                  </a:cubicBezTo>
                  <a:cubicBezTo>
                    <a:pt x="24" y="14"/>
                    <a:pt x="13" y="5"/>
                    <a:pt x="0" y="0"/>
                  </a:cubicBezTo>
                  <a:cubicBezTo>
                    <a:pt x="4" y="0"/>
                    <a:pt x="9" y="0"/>
                    <a:pt x="16" y="2"/>
                  </a:cubicBezTo>
                  <a:close/>
                </a:path>
              </a:pathLst>
            </a:custGeom>
            <a:solidFill>
              <a:srgbClr val="D8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145"/>
            <p:cNvSpPr>
              <a:spLocks/>
            </p:cNvSpPr>
            <p:nvPr/>
          </p:nvSpPr>
          <p:spPr bwMode="auto">
            <a:xfrm>
              <a:off x="5705476" y="-4763"/>
              <a:ext cx="576263" cy="552450"/>
            </a:xfrm>
            <a:custGeom>
              <a:avLst/>
              <a:gdLst>
                <a:gd name="T0" fmla="*/ 2 w 333"/>
                <a:gd name="T1" fmla="*/ 163 h 320"/>
                <a:gd name="T2" fmla="*/ 169 w 333"/>
                <a:gd name="T3" fmla="*/ 319 h 320"/>
                <a:gd name="T4" fmla="*/ 332 w 333"/>
                <a:gd name="T5" fmla="*/ 158 h 320"/>
                <a:gd name="T6" fmla="*/ 165 w 333"/>
                <a:gd name="T7" fmla="*/ 2 h 320"/>
                <a:gd name="T8" fmla="*/ 2 w 333"/>
                <a:gd name="T9" fmla="*/ 163 h 320"/>
              </a:gdLst>
              <a:ahLst/>
              <a:cxnLst>
                <a:cxn ang="0">
                  <a:pos x="T0" y="T1"/>
                </a:cxn>
                <a:cxn ang="0">
                  <a:pos x="T2" y="T3"/>
                </a:cxn>
                <a:cxn ang="0">
                  <a:pos x="T4" y="T5"/>
                </a:cxn>
                <a:cxn ang="0">
                  <a:pos x="T6" y="T7"/>
                </a:cxn>
                <a:cxn ang="0">
                  <a:pos x="T8" y="T9"/>
                </a:cxn>
              </a:cxnLst>
              <a:rect l="0" t="0" r="r" b="b"/>
              <a:pathLst>
                <a:path w="333" h="320">
                  <a:moveTo>
                    <a:pt x="2" y="163"/>
                  </a:moveTo>
                  <a:cubicBezTo>
                    <a:pt x="5" y="278"/>
                    <a:pt x="78" y="320"/>
                    <a:pt x="169" y="319"/>
                  </a:cubicBezTo>
                  <a:cubicBezTo>
                    <a:pt x="260" y="317"/>
                    <a:pt x="330" y="279"/>
                    <a:pt x="332" y="158"/>
                  </a:cubicBezTo>
                  <a:cubicBezTo>
                    <a:pt x="333" y="70"/>
                    <a:pt x="256" y="0"/>
                    <a:pt x="165" y="2"/>
                  </a:cubicBezTo>
                  <a:cubicBezTo>
                    <a:pt x="74" y="3"/>
                    <a:pt x="0" y="75"/>
                    <a:pt x="2" y="163"/>
                  </a:cubicBezTo>
                  <a:close/>
                </a:path>
              </a:pathLst>
            </a:custGeom>
            <a:solidFill>
              <a:srgbClr val="BCB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46"/>
            <p:cNvSpPr>
              <a:spLocks/>
            </p:cNvSpPr>
            <p:nvPr/>
          </p:nvSpPr>
          <p:spPr bwMode="auto">
            <a:xfrm>
              <a:off x="5748339" y="84137"/>
              <a:ext cx="41275" cy="26988"/>
            </a:xfrm>
            <a:custGeom>
              <a:avLst/>
              <a:gdLst>
                <a:gd name="T0" fmla="*/ 0 w 24"/>
                <a:gd name="T1" fmla="*/ 12 h 15"/>
                <a:gd name="T2" fmla="*/ 14 w 24"/>
                <a:gd name="T3" fmla="*/ 2 h 15"/>
                <a:gd name="T4" fmla="*/ 24 w 24"/>
                <a:gd name="T5" fmla="*/ 15 h 15"/>
                <a:gd name="T6" fmla="*/ 0 w 24"/>
                <a:gd name="T7" fmla="*/ 12 h 15"/>
              </a:gdLst>
              <a:ahLst/>
              <a:cxnLst>
                <a:cxn ang="0">
                  <a:pos x="T0" y="T1"/>
                </a:cxn>
                <a:cxn ang="0">
                  <a:pos x="T2" y="T3"/>
                </a:cxn>
                <a:cxn ang="0">
                  <a:pos x="T4" y="T5"/>
                </a:cxn>
                <a:cxn ang="0">
                  <a:pos x="T6" y="T7"/>
                </a:cxn>
              </a:cxnLst>
              <a:rect l="0" t="0" r="r" b="b"/>
              <a:pathLst>
                <a:path w="24" h="15">
                  <a:moveTo>
                    <a:pt x="0" y="12"/>
                  </a:moveTo>
                  <a:cubicBezTo>
                    <a:pt x="0" y="12"/>
                    <a:pt x="7" y="3"/>
                    <a:pt x="14" y="2"/>
                  </a:cubicBezTo>
                  <a:cubicBezTo>
                    <a:pt x="22" y="0"/>
                    <a:pt x="24" y="15"/>
                    <a:pt x="24" y="15"/>
                  </a:cubicBezTo>
                  <a:lnTo>
                    <a:pt x="0" y="12"/>
                  </a:lnTo>
                  <a:close/>
                </a:path>
              </a:pathLst>
            </a:custGeom>
            <a:solidFill>
              <a:srgbClr val="BCB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147"/>
            <p:cNvSpPr>
              <a:spLocks/>
            </p:cNvSpPr>
            <p:nvPr/>
          </p:nvSpPr>
          <p:spPr bwMode="auto">
            <a:xfrm>
              <a:off x="5761039" y="87312"/>
              <a:ext cx="15875" cy="20638"/>
            </a:xfrm>
            <a:custGeom>
              <a:avLst/>
              <a:gdLst>
                <a:gd name="T0" fmla="*/ 9 w 9"/>
                <a:gd name="T1" fmla="*/ 0 h 12"/>
                <a:gd name="T2" fmla="*/ 7 w 9"/>
                <a:gd name="T3" fmla="*/ 0 h 12"/>
                <a:gd name="T4" fmla="*/ 0 w 9"/>
                <a:gd name="T5" fmla="*/ 11 h 12"/>
                <a:gd name="T6" fmla="*/ 8 w 9"/>
                <a:gd name="T7" fmla="*/ 12 h 12"/>
                <a:gd name="T8" fmla="*/ 9 w 9"/>
                <a:gd name="T9" fmla="*/ 0 h 12"/>
              </a:gdLst>
              <a:ahLst/>
              <a:cxnLst>
                <a:cxn ang="0">
                  <a:pos x="T0" y="T1"/>
                </a:cxn>
                <a:cxn ang="0">
                  <a:pos x="T2" y="T3"/>
                </a:cxn>
                <a:cxn ang="0">
                  <a:pos x="T4" y="T5"/>
                </a:cxn>
                <a:cxn ang="0">
                  <a:pos x="T6" y="T7"/>
                </a:cxn>
                <a:cxn ang="0">
                  <a:pos x="T8" y="T9"/>
                </a:cxn>
              </a:cxnLst>
              <a:rect l="0" t="0" r="r" b="b"/>
              <a:pathLst>
                <a:path w="9" h="12">
                  <a:moveTo>
                    <a:pt x="9" y="0"/>
                  </a:moveTo>
                  <a:cubicBezTo>
                    <a:pt x="8" y="0"/>
                    <a:pt x="8" y="0"/>
                    <a:pt x="7" y="0"/>
                  </a:cubicBezTo>
                  <a:cubicBezTo>
                    <a:pt x="4" y="3"/>
                    <a:pt x="1" y="6"/>
                    <a:pt x="0" y="11"/>
                  </a:cubicBezTo>
                  <a:cubicBezTo>
                    <a:pt x="8" y="12"/>
                    <a:pt x="8" y="12"/>
                    <a:pt x="8" y="12"/>
                  </a:cubicBezTo>
                  <a:cubicBezTo>
                    <a:pt x="9" y="8"/>
                    <a:pt x="9" y="4"/>
                    <a:pt x="9" y="0"/>
                  </a:cubicBezTo>
                  <a:close/>
                </a:path>
              </a:pathLst>
            </a:custGeom>
            <a:solidFill>
              <a:srgbClr val="D8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148"/>
            <p:cNvSpPr>
              <a:spLocks/>
            </p:cNvSpPr>
            <p:nvPr/>
          </p:nvSpPr>
          <p:spPr bwMode="auto">
            <a:xfrm>
              <a:off x="5738814" y="100012"/>
              <a:ext cx="53975" cy="66675"/>
            </a:xfrm>
            <a:custGeom>
              <a:avLst/>
              <a:gdLst>
                <a:gd name="T0" fmla="*/ 29 w 31"/>
                <a:gd name="T1" fmla="*/ 6 h 39"/>
                <a:gd name="T2" fmla="*/ 24 w 31"/>
                <a:gd name="T3" fmla="*/ 37 h 39"/>
                <a:gd name="T4" fmla="*/ 2 w 31"/>
                <a:gd name="T5" fmla="*/ 33 h 39"/>
                <a:gd name="T6" fmla="*/ 6 w 31"/>
                <a:gd name="T7" fmla="*/ 2 h 39"/>
                <a:gd name="T8" fmla="*/ 29 w 31"/>
                <a:gd name="T9" fmla="*/ 6 h 39"/>
              </a:gdLst>
              <a:ahLst/>
              <a:cxnLst>
                <a:cxn ang="0">
                  <a:pos x="T0" y="T1"/>
                </a:cxn>
                <a:cxn ang="0">
                  <a:pos x="T2" y="T3"/>
                </a:cxn>
                <a:cxn ang="0">
                  <a:pos x="T4" y="T5"/>
                </a:cxn>
                <a:cxn ang="0">
                  <a:pos x="T6" y="T7"/>
                </a:cxn>
                <a:cxn ang="0">
                  <a:pos x="T8" y="T9"/>
                </a:cxn>
              </a:cxnLst>
              <a:rect l="0" t="0" r="r" b="b"/>
              <a:pathLst>
                <a:path w="31" h="39">
                  <a:moveTo>
                    <a:pt x="29" y="6"/>
                  </a:moveTo>
                  <a:cubicBezTo>
                    <a:pt x="31" y="12"/>
                    <a:pt x="29" y="36"/>
                    <a:pt x="24" y="37"/>
                  </a:cubicBezTo>
                  <a:cubicBezTo>
                    <a:pt x="19" y="39"/>
                    <a:pt x="5" y="38"/>
                    <a:pt x="2" y="33"/>
                  </a:cubicBezTo>
                  <a:cubicBezTo>
                    <a:pt x="0" y="28"/>
                    <a:pt x="0" y="3"/>
                    <a:pt x="6" y="2"/>
                  </a:cubicBezTo>
                  <a:cubicBezTo>
                    <a:pt x="12" y="0"/>
                    <a:pt x="28" y="2"/>
                    <a:pt x="29" y="6"/>
                  </a:cubicBezTo>
                  <a:close/>
                </a:path>
              </a:pathLst>
            </a:custGeom>
            <a:solidFill>
              <a:srgbClr val="D8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149"/>
            <p:cNvSpPr>
              <a:spLocks/>
            </p:cNvSpPr>
            <p:nvPr/>
          </p:nvSpPr>
          <p:spPr bwMode="auto">
            <a:xfrm>
              <a:off x="5740401" y="101600"/>
              <a:ext cx="52388" cy="63500"/>
            </a:xfrm>
            <a:custGeom>
              <a:avLst/>
              <a:gdLst>
                <a:gd name="T0" fmla="*/ 28 w 30"/>
                <a:gd name="T1" fmla="*/ 6 h 37"/>
                <a:gd name="T2" fmla="*/ 23 w 30"/>
                <a:gd name="T3" fmla="*/ 36 h 37"/>
                <a:gd name="T4" fmla="*/ 2 w 30"/>
                <a:gd name="T5" fmla="*/ 32 h 37"/>
                <a:gd name="T6" fmla="*/ 5 w 30"/>
                <a:gd name="T7" fmla="*/ 1 h 37"/>
                <a:gd name="T8" fmla="*/ 28 w 30"/>
                <a:gd name="T9" fmla="*/ 6 h 37"/>
              </a:gdLst>
              <a:ahLst/>
              <a:cxnLst>
                <a:cxn ang="0">
                  <a:pos x="T0" y="T1"/>
                </a:cxn>
                <a:cxn ang="0">
                  <a:pos x="T2" y="T3"/>
                </a:cxn>
                <a:cxn ang="0">
                  <a:pos x="T4" y="T5"/>
                </a:cxn>
                <a:cxn ang="0">
                  <a:pos x="T6" y="T7"/>
                </a:cxn>
                <a:cxn ang="0">
                  <a:pos x="T8" y="T9"/>
                </a:cxn>
              </a:cxnLst>
              <a:rect l="0" t="0" r="r" b="b"/>
              <a:pathLst>
                <a:path w="30" h="37">
                  <a:moveTo>
                    <a:pt x="28" y="6"/>
                  </a:moveTo>
                  <a:cubicBezTo>
                    <a:pt x="30" y="12"/>
                    <a:pt x="27" y="34"/>
                    <a:pt x="23" y="36"/>
                  </a:cubicBezTo>
                  <a:cubicBezTo>
                    <a:pt x="18" y="37"/>
                    <a:pt x="4" y="36"/>
                    <a:pt x="2" y="32"/>
                  </a:cubicBezTo>
                  <a:cubicBezTo>
                    <a:pt x="0" y="27"/>
                    <a:pt x="0" y="3"/>
                    <a:pt x="5" y="1"/>
                  </a:cubicBezTo>
                  <a:cubicBezTo>
                    <a:pt x="11" y="0"/>
                    <a:pt x="26" y="2"/>
                    <a:pt x="28" y="6"/>
                  </a:cubicBezTo>
                  <a:close/>
                </a:path>
              </a:pathLst>
            </a:custGeom>
            <a:solidFill>
              <a:srgbClr val="BCB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150"/>
            <p:cNvSpPr>
              <a:spLocks/>
            </p:cNvSpPr>
            <p:nvPr/>
          </p:nvSpPr>
          <p:spPr bwMode="auto">
            <a:xfrm>
              <a:off x="5743576" y="111125"/>
              <a:ext cx="44450" cy="49213"/>
            </a:xfrm>
            <a:custGeom>
              <a:avLst/>
              <a:gdLst>
                <a:gd name="T0" fmla="*/ 23 w 25"/>
                <a:gd name="T1" fmla="*/ 3 h 29"/>
                <a:gd name="T2" fmla="*/ 19 w 25"/>
                <a:gd name="T3" fmla="*/ 28 h 29"/>
                <a:gd name="T4" fmla="*/ 2 w 25"/>
                <a:gd name="T5" fmla="*/ 25 h 29"/>
                <a:gd name="T6" fmla="*/ 4 w 25"/>
                <a:gd name="T7" fmla="*/ 1 h 29"/>
                <a:gd name="T8" fmla="*/ 23 w 25"/>
                <a:gd name="T9" fmla="*/ 3 h 29"/>
              </a:gdLst>
              <a:ahLst/>
              <a:cxnLst>
                <a:cxn ang="0">
                  <a:pos x="T0" y="T1"/>
                </a:cxn>
                <a:cxn ang="0">
                  <a:pos x="T2" y="T3"/>
                </a:cxn>
                <a:cxn ang="0">
                  <a:pos x="T4" y="T5"/>
                </a:cxn>
                <a:cxn ang="0">
                  <a:pos x="T6" y="T7"/>
                </a:cxn>
                <a:cxn ang="0">
                  <a:pos x="T8" y="T9"/>
                </a:cxn>
              </a:cxnLst>
              <a:rect l="0" t="0" r="r" b="b"/>
              <a:pathLst>
                <a:path w="25" h="29">
                  <a:moveTo>
                    <a:pt x="23" y="3"/>
                  </a:moveTo>
                  <a:cubicBezTo>
                    <a:pt x="25" y="8"/>
                    <a:pt x="23" y="26"/>
                    <a:pt x="19" y="28"/>
                  </a:cubicBezTo>
                  <a:cubicBezTo>
                    <a:pt x="15" y="29"/>
                    <a:pt x="4" y="28"/>
                    <a:pt x="2" y="25"/>
                  </a:cubicBezTo>
                  <a:cubicBezTo>
                    <a:pt x="0" y="21"/>
                    <a:pt x="0" y="2"/>
                    <a:pt x="4" y="1"/>
                  </a:cubicBezTo>
                  <a:cubicBezTo>
                    <a:pt x="9" y="0"/>
                    <a:pt x="22" y="0"/>
                    <a:pt x="23" y="3"/>
                  </a:cubicBezTo>
                  <a:close/>
                </a:path>
              </a:pathLst>
            </a:custGeom>
            <a:solidFill>
              <a:srgbClr val="A1A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51"/>
            <p:cNvSpPr>
              <a:spLocks/>
            </p:cNvSpPr>
            <p:nvPr/>
          </p:nvSpPr>
          <p:spPr bwMode="auto">
            <a:xfrm>
              <a:off x="5753101" y="119062"/>
              <a:ext cx="26988" cy="31750"/>
            </a:xfrm>
            <a:custGeom>
              <a:avLst/>
              <a:gdLst>
                <a:gd name="T0" fmla="*/ 14 w 16"/>
                <a:gd name="T1" fmla="*/ 2 h 18"/>
                <a:gd name="T2" fmla="*/ 12 w 16"/>
                <a:gd name="T3" fmla="*/ 18 h 18"/>
                <a:gd name="T4" fmla="*/ 1 w 16"/>
                <a:gd name="T5" fmla="*/ 16 h 18"/>
                <a:gd name="T6" fmla="*/ 2 w 16"/>
                <a:gd name="T7" fmla="*/ 1 h 18"/>
                <a:gd name="T8" fmla="*/ 14 w 16"/>
                <a:gd name="T9" fmla="*/ 2 h 18"/>
              </a:gdLst>
              <a:ahLst/>
              <a:cxnLst>
                <a:cxn ang="0">
                  <a:pos x="T0" y="T1"/>
                </a:cxn>
                <a:cxn ang="0">
                  <a:pos x="T2" y="T3"/>
                </a:cxn>
                <a:cxn ang="0">
                  <a:pos x="T4" y="T5"/>
                </a:cxn>
                <a:cxn ang="0">
                  <a:pos x="T6" y="T7"/>
                </a:cxn>
                <a:cxn ang="0">
                  <a:pos x="T8" y="T9"/>
                </a:cxn>
              </a:cxnLst>
              <a:rect l="0" t="0" r="r" b="b"/>
              <a:pathLst>
                <a:path w="16" h="18">
                  <a:moveTo>
                    <a:pt x="14" y="2"/>
                  </a:moveTo>
                  <a:cubicBezTo>
                    <a:pt x="16" y="5"/>
                    <a:pt x="14" y="17"/>
                    <a:pt x="12" y="18"/>
                  </a:cubicBezTo>
                  <a:cubicBezTo>
                    <a:pt x="10" y="18"/>
                    <a:pt x="2" y="18"/>
                    <a:pt x="1" y="16"/>
                  </a:cubicBezTo>
                  <a:cubicBezTo>
                    <a:pt x="0" y="13"/>
                    <a:pt x="0" y="1"/>
                    <a:pt x="2" y="1"/>
                  </a:cubicBezTo>
                  <a:cubicBezTo>
                    <a:pt x="5" y="0"/>
                    <a:pt x="14" y="0"/>
                    <a:pt x="14" y="2"/>
                  </a:cubicBezTo>
                  <a:close/>
                </a:path>
              </a:pathLst>
            </a:custGeom>
            <a:solidFill>
              <a:srgbClr val="8787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52"/>
            <p:cNvSpPr>
              <a:spLocks/>
            </p:cNvSpPr>
            <p:nvPr/>
          </p:nvSpPr>
          <p:spPr bwMode="auto">
            <a:xfrm>
              <a:off x="5748339" y="112712"/>
              <a:ext cx="11113" cy="12700"/>
            </a:xfrm>
            <a:custGeom>
              <a:avLst/>
              <a:gdLst>
                <a:gd name="T0" fmla="*/ 0 w 7"/>
                <a:gd name="T1" fmla="*/ 8 h 8"/>
                <a:gd name="T2" fmla="*/ 2 w 7"/>
                <a:gd name="T3" fmla="*/ 3 h 8"/>
                <a:gd name="T4" fmla="*/ 7 w 7"/>
                <a:gd name="T5" fmla="*/ 2 h 8"/>
                <a:gd name="T6" fmla="*/ 2 w 7"/>
                <a:gd name="T7" fmla="*/ 4 h 8"/>
                <a:gd name="T8" fmla="*/ 0 w 7"/>
                <a:gd name="T9" fmla="*/ 8 h 8"/>
              </a:gdLst>
              <a:ahLst/>
              <a:cxnLst>
                <a:cxn ang="0">
                  <a:pos x="T0" y="T1"/>
                </a:cxn>
                <a:cxn ang="0">
                  <a:pos x="T2" y="T3"/>
                </a:cxn>
                <a:cxn ang="0">
                  <a:pos x="T4" y="T5"/>
                </a:cxn>
                <a:cxn ang="0">
                  <a:pos x="T6" y="T7"/>
                </a:cxn>
                <a:cxn ang="0">
                  <a:pos x="T8" y="T9"/>
                </a:cxn>
              </a:cxnLst>
              <a:rect l="0" t="0" r="r" b="b"/>
              <a:pathLst>
                <a:path w="7" h="8">
                  <a:moveTo>
                    <a:pt x="0" y="8"/>
                  </a:moveTo>
                  <a:cubicBezTo>
                    <a:pt x="0" y="8"/>
                    <a:pt x="0" y="4"/>
                    <a:pt x="2" y="3"/>
                  </a:cubicBezTo>
                  <a:cubicBezTo>
                    <a:pt x="3" y="1"/>
                    <a:pt x="7" y="0"/>
                    <a:pt x="7" y="2"/>
                  </a:cubicBezTo>
                  <a:cubicBezTo>
                    <a:pt x="7" y="4"/>
                    <a:pt x="4" y="3"/>
                    <a:pt x="2" y="4"/>
                  </a:cubicBezTo>
                  <a:cubicBezTo>
                    <a:pt x="0" y="5"/>
                    <a:pt x="0" y="8"/>
                    <a:pt x="0"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53"/>
            <p:cNvSpPr>
              <a:spLocks/>
            </p:cNvSpPr>
            <p:nvPr/>
          </p:nvSpPr>
          <p:spPr bwMode="auto">
            <a:xfrm>
              <a:off x="5762626" y="114300"/>
              <a:ext cx="6350" cy="3175"/>
            </a:xfrm>
            <a:custGeom>
              <a:avLst/>
              <a:gdLst>
                <a:gd name="T0" fmla="*/ 0 w 3"/>
                <a:gd name="T1" fmla="*/ 1 h 2"/>
                <a:gd name="T2" fmla="*/ 1 w 3"/>
                <a:gd name="T3" fmla="*/ 2 h 2"/>
                <a:gd name="T4" fmla="*/ 3 w 3"/>
                <a:gd name="T5" fmla="*/ 1 h 2"/>
                <a:gd name="T6" fmla="*/ 2 w 3"/>
                <a:gd name="T7" fmla="*/ 0 h 2"/>
                <a:gd name="T8" fmla="*/ 0 w 3"/>
                <a:gd name="T9" fmla="*/ 1 h 2"/>
              </a:gdLst>
              <a:ahLst/>
              <a:cxnLst>
                <a:cxn ang="0">
                  <a:pos x="T0" y="T1"/>
                </a:cxn>
                <a:cxn ang="0">
                  <a:pos x="T2" y="T3"/>
                </a:cxn>
                <a:cxn ang="0">
                  <a:pos x="T4" y="T5"/>
                </a:cxn>
                <a:cxn ang="0">
                  <a:pos x="T6" y="T7"/>
                </a:cxn>
                <a:cxn ang="0">
                  <a:pos x="T8" y="T9"/>
                </a:cxn>
              </a:cxnLst>
              <a:rect l="0" t="0" r="r" b="b"/>
              <a:pathLst>
                <a:path w="3" h="2">
                  <a:moveTo>
                    <a:pt x="0" y="1"/>
                  </a:moveTo>
                  <a:cubicBezTo>
                    <a:pt x="0" y="1"/>
                    <a:pt x="1" y="2"/>
                    <a:pt x="1" y="2"/>
                  </a:cubicBezTo>
                  <a:cubicBezTo>
                    <a:pt x="2" y="2"/>
                    <a:pt x="3" y="2"/>
                    <a:pt x="3" y="1"/>
                  </a:cubicBezTo>
                  <a:cubicBezTo>
                    <a:pt x="3" y="1"/>
                    <a:pt x="2" y="0"/>
                    <a:pt x="2" y="0"/>
                  </a:cubicBezTo>
                  <a:cubicBezTo>
                    <a:pt x="1" y="0"/>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54"/>
            <p:cNvSpPr>
              <a:spLocks/>
            </p:cNvSpPr>
            <p:nvPr/>
          </p:nvSpPr>
          <p:spPr bwMode="auto">
            <a:xfrm>
              <a:off x="6192839" y="90487"/>
              <a:ext cx="41275" cy="26988"/>
            </a:xfrm>
            <a:custGeom>
              <a:avLst/>
              <a:gdLst>
                <a:gd name="T0" fmla="*/ 24 w 24"/>
                <a:gd name="T1" fmla="*/ 10 h 16"/>
                <a:gd name="T2" fmla="*/ 9 w 24"/>
                <a:gd name="T3" fmla="*/ 0 h 16"/>
                <a:gd name="T4" fmla="*/ 0 w 24"/>
                <a:gd name="T5" fmla="*/ 16 h 16"/>
                <a:gd name="T6" fmla="*/ 24 w 24"/>
                <a:gd name="T7" fmla="*/ 10 h 16"/>
              </a:gdLst>
              <a:ahLst/>
              <a:cxnLst>
                <a:cxn ang="0">
                  <a:pos x="T0" y="T1"/>
                </a:cxn>
                <a:cxn ang="0">
                  <a:pos x="T2" y="T3"/>
                </a:cxn>
                <a:cxn ang="0">
                  <a:pos x="T4" y="T5"/>
                </a:cxn>
                <a:cxn ang="0">
                  <a:pos x="T6" y="T7"/>
                </a:cxn>
              </a:cxnLst>
              <a:rect l="0" t="0" r="r" b="b"/>
              <a:pathLst>
                <a:path w="24" h="16">
                  <a:moveTo>
                    <a:pt x="24" y="10"/>
                  </a:moveTo>
                  <a:cubicBezTo>
                    <a:pt x="24" y="10"/>
                    <a:pt x="17" y="1"/>
                    <a:pt x="9" y="0"/>
                  </a:cubicBezTo>
                  <a:cubicBezTo>
                    <a:pt x="1" y="0"/>
                    <a:pt x="0" y="16"/>
                    <a:pt x="0" y="16"/>
                  </a:cubicBezTo>
                  <a:lnTo>
                    <a:pt x="24" y="10"/>
                  </a:lnTo>
                  <a:close/>
                </a:path>
              </a:pathLst>
            </a:custGeom>
            <a:solidFill>
              <a:srgbClr val="BCB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55"/>
            <p:cNvSpPr>
              <a:spLocks/>
            </p:cNvSpPr>
            <p:nvPr/>
          </p:nvSpPr>
          <p:spPr bwMode="auto">
            <a:xfrm>
              <a:off x="6203951" y="90487"/>
              <a:ext cx="17463" cy="23813"/>
            </a:xfrm>
            <a:custGeom>
              <a:avLst/>
              <a:gdLst>
                <a:gd name="T0" fmla="*/ 0 w 10"/>
                <a:gd name="T1" fmla="*/ 1 h 14"/>
                <a:gd name="T2" fmla="*/ 2 w 10"/>
                <a:gd name="T3" fmla="*/ 0 h 14"/>
                <a:gd name="T4" fmla="*/ 10 w 10"/>
                <a:gd name="T5" fmla="*/ 12 h 14"/>
                <a:gd name="T6" fmla="*/ 2 w 10"/>
                <a:gd name="T7" fmla="*/ 14 h 14"/>
                <a:gd name="T8" fmla="*/ 0 w 10"/>
                <a:gd name="T9" fmla="*/ 1 h 14"/>
              </a:gdLst>
              <a:ahLst/>
              <a:cxnLst>
                <a:cxn ang="0">
                  <a:pos x="T0" y="T1"/>
                </a:cxn>
                <a:cxn ang="0">
                  <a:pos x="T2" y="T3"/>
                </a:cxn>
                <a:cxn ang="0">
                  <a:pos x="T4" y="T5"/>
                </a:cxn>
                <a:cxn ang="0">
                  <a:pos x="T6" y="T7"/>
                </a:cxn>
                <a:cxn ang="0">
                  <a:pos x="T8" y="T9"/>
                </a:cxn>
              </a:cxnLst>
              <a:rect l="0" t="0" r="r" b="b"/>
              <a:pathLst>
                <a:path w="10" h="14">
                  <a:moveTo>
                    <a:pt x="0" y="1"/>
                  </a:moveTo>
                  <a:cubicBezTo>
                    <a:pt x="1" y="0"/>
                    <a:pt x="1" y="0"/>
                    <a:pt x="2" y="0"/>
                  </a:cubicBezTo>
                  <a:cubicBezTo>
                    <a:pt x="5" y="4"/>
                    <a:pt x="8" y="7"/>
                    <a:pt x="10" y="12"/>
                  </a:cubicBezTo>
                  <a:cubicBezTo>
                    <a:pt x="2" y="14"/>
                    <a:pt x="2" y="14"/>
                    <a:pt x="2" y="14"/>
                  </a:cubicBezTo>
                  <a:cubicBezTo>
                    <a:pt x="1" y="10"/>
                    <a:pt x="1" y="5"/>
                    <a:pt x="0" y="1"/>
                  </a:cubicBezTo>
                  <a:close/>
                </a:path>
              </a:pathLst>
            </a:custGeom>
            <a:solidFill>
              <a:srgbClr val="D8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56"/>
            <p:cNvSpPr>
              <a:spLocks/>
            </p:cNvSpPr>
            <p:nvPr/>
          </p:nvSpPr>
          <p:spPr bwMode="auto">
            <a:xfrm>
              <a:off x="6191251" y="103187"/>
              <a:ext cx="57150" cy="76200"/>
            </a:xfrm>
            <a:custGeom>
              <a:avLst/>
              <a:gdLst>
                <a:gd name="T0" fmla="*/ 1 w 33"/>
                <a:gd name="T1" fmla="*/ 8 h 44"/>
                <a:gd name="T2" fmla="*/ 9 w 33"/>
                <a:gd name="T3" fmla="*/ 42 h 44"/>
                <a:gd name="T4" fmla="*/ 31 w 33"/>
                <a:gd name="T5" fmla="*/ 36 h 44"/>
                <a:gd name="T6" fmla="*/ 24 w 33"/>
                <a:gd name="T7" fmla="*/ 1 h 44"/>
                <a:gd name="T8" fmla="*/ 1 w 33"/>
                <a:gd name="T9" fmla="*/ 8 h 44"/>
              </a:gdLst>
              <a:ahLst/>
              <a:cxnLst>
                <a:cxn ang="0">
                  <a:pos x="T0" y="T1"/>
                </a:cxn>
                <a:cxn ang="0">
                  <a:pos x="T2" y="T3"/>
                </a:cxn>
                <a:cxn ang="0">
                  <a:pos x="T4" y="T5"/>
                </a:cxn>
                <a:cxn ang="0">
                  <a:pos x="T6" y="T7"/>
                </a:cxn>
                <a:cxn ang="0">
                  <a:pos x="T8" y="T9"/>
                </a:cxn>
              </a:cxnLst>
              <a:rect l="0" t="0" r="r" b="b"/>
              <a:pathLst>
                <a:path w="33" h="44">
                  <a:moveTo>
                    <a:pt x="1" y="8"/>
                  </a:moveTo>
                  <a:cubicBezTo>
                    <a:pt x="0" y="15"/>
                    <a:pt x="4" y="40"/>
                    <a:pt x="9" y="42"/>
                  </a:cubicBezTo>
                  <a:cubicBezTo>
                    <a:pt x="14" y="44"/>
                    <a:pt x="29" y="41"/>
                    <a:pt x="31" y="36"/>
                  </a:cubicBezTo>
                  <a:cubicBezTo>
                    <a:pt x="33" y="30"/>
                    <a:pt x="30" y="2"/>
                    <a:pt x="24" y="1"/>
                  </a:cubicBezTo>
                  <a:cubicBezTo>
                    <a:pt x="18" y="0"/>
                    <a:pt x="3" y="3"/>
                    <a:pt x="1" y="8"/>
                  </a:cubicBezTo>
                  <a:close/>
                </a:path>
              </a:pathLst>
            </a:custGeom>
            <a:solidFill>
              <a:srgbClr val="D8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57"/>
            <p:cNvSpPr>
              <a:spLocks/>
            </p:cNvSpPr>
            <p:nvPr/>
          </p:nvSpPr>
          <p:spPr bwMode="auto">
            <a:xfrm>
              <a:off x="6192839" y="104775"/>
              <a:ext cx="53975" cy="73025"/>
            </a:xfrm>
            <a:custGeom>
              <a:avLst/>
              <a:gdLst>
                <a:gd name="T0" fmla="*/ 1 w 31"/>
                <a:gd name="T1" fmla="*/ 8 h 42"/>
                <a:gd name="T2" fmla="*/ 9 w 31"/>
                <a:gd name="T3" fmla="*/ 40 h 42"/>
                <a:gd name="T4" fmla="*/ 29 w 31"/>
                <a:gd name="T5" fmla="*/ 34 h 42"/>
                <a:gd name="T6" fmla="*/ 23 w 31"/>
                <a:gd name="T7" fmla="*/ 1 h 42"/>
                <a:gd name="T8" fmla="*/ 1 w 31"/>
                <a:gd name="T9" fmla="*/ 8 h 42"/>
              </a:gdLst>
              <a:ahLst/>
              <a:cxnLst>
                <a:cxn ang="0">
                  <a:pos x="T0" y="T1"/>
                </a:cxn>
                <a:cxn ang="0">
                  <a:pos x="T2" y="T3"/>
                </a:cxn>
                <a:cxn ang="0">
                  <a:pos x="T4" y="T5"/>
                </a:cxn>
                <a:cxn ang="0">
                  <a:pos x="T6" y="T7"/>
                </a:cxn>
                <a:cxn ang="0">
                  <a:pos x="T8" y="T9"/>
                </a:cxn>
              </a:cxnLst>
              <a:rect l="0" t="0" r="r" b="b"/>
              <a:pathLst>
                <a:path w="31" h="42">
                  <a:moveTo>
                    <a:pt x="1" y="8"/>
                  </a:moveTo>
                  <a:cubicBezTo>
                    <a:pt x="0" y="14"/>
                    <a:pt x="4" y="39"/>
                    <a:pt x="9" y="40"/>
                  </a:cubicBezTo>
                  <a:cubicBezTo>
                    <a:pt x="13" y="42"/>
                    <a:pt x="27" y="39"/>
                    <a:pt x="29" y="34"/>
                  </a:cubicBezTo>
                  <a:cubicBezTo>
                    <a:pt x="31" y="29"/>
                    <a:pt x="29" y="2"/>
                    <a:pt x="23" y="1"/>
                  </a:cubicBezTo>
                  <a:cubicBezTo>
                    <a:pt x="17" y="0"/>
                    <a:pt x="2" y="3"/>
                    <a:pt x="1" y="8"/>
                  </a:cubicBezTo>
                  <a:close/>
                </a:path>
              </a:pathLst>
            </a:custGeom>
            <a:solidFill>
              <a:srgbClr val="BCB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58"/>
            <p:cNvSpPr>
              <a:spLocks/>
            </p:cNvSpPr>
            <p:nvPr/>
          </p:nvSpPr>
          <p:spPr bwMode="auto">
            <a:xfrm>
              <a:off x="6196014" y="114300"/>
              <a:ext cx="46038" cy="57150"/>
            </a:xfrm>
            <a:custGeom>
              <a:avLst/>
              <a:gdLst>
                <a:gd name="T0" fmla="*/ 2 w 26"/>
                <a:gd name="T1" fmla="*/ 5 h 33"/>
                <a:gd name="T2" fmla="*/ 8 w 26"/>
                <a:gd name="T3" fmla="*/ 32 h 33"/>
                <a:gd name="T4" fmla="*/ 25 w 26"/>
                <a:gd name="T5" fmla="*/ 27 h 33"/>
                <a:gd name="T6" fmla="*/ 20 w 26"/>
                <a:gd name="T7" fmla="*/ 1 h 33"/>
                <a:gd name="T8" fmla="*/ 2 w 26"/>
                <a:gd name="T9" fmla="*/ 5 h 33"/>
              </a:gdLst>
              <a:ahLst/>
              <a:cxnLst>
                <a:cxn ang="0">
                  <a:pos x="T0" y="T1"/>
                </a:cxn>
                <a:cxn ang="0">
                  <a:pos x="T2" y="T3"/>
                </a:cxn>
                <a:cxn ang="0">
                  <a:pos x="T4" y="T5"/>
                </a:cxn>
                <a:cxn ang="0">
                  <a:pos x="T6" y="T7"/>
                </a:cxn>
                <a:cxn ang="0">
                  <a:pos x="T8" y="T9"/>
                </a:cxn>
              </a:cxnLst>
              <a:rect l="0" t="0" r="r" b="b"/>
              <a:pathLst>
                <a:path w="26" h="33">
                  <a:moveTo>
                    <a:pt x="2" y="5"/>
                  </a:moveTo>
                  <a:cubicBezTo>
                    <a:pt x="0" y="11"/>
                    <a:pt x="4" y="31"/>
                    <a:pt x="8" y="32"/>
                  </a:cubicBezTo>
                  <a:cubicBezTo>
                    <a:pt x="12" y="33"/>
                    <a:pt x="23" y="31"/>
                    <a:pt x="25" y="27"/>
                  </a:cubicBezTo>
                  <a:cubicBezTo>
                    <a:pt x="26" y="23"/>
                    <a:pt x="25" y="2"/>
                    <a:pt x="20" y="1"/>
                  </a:cubicBezTo>
                  <a:cubicBezTo>
                    <a:pt x="16" y="0"/>
                    <a:pt x="3" y="1"/>
                    <a:pt x="2" y="5"/>
                  </a:cubicBezTo>
                  <a:close/>
                </a:path>
              </a:pathLst>
            </a:custGeom>
            <a:solidFill>
              <a:srgbClr val="A1A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59"/>
            <p:cNvSpPr>
              <a:spLocks/>
            </p:cNvSpPr>
            <p:nvPr/>
          </p:nvSpPr>
          <p:spPr bwMode="auto">
            <a:xfrm>
              <a:off x="6205539" y="123825"/>
              <a:ext cx="26988" cy="36513"/>
            </a:xfrm>
            <a:custGeom>
              <a:avLst/>
              <a:gdLst>
                <a:gd name="T0" fmla="*/ 1 w 16"/>
                <a:gd name="T1" fmla="*/ 3 h 21"/>
                <a:gd name="T2" fmla="*/ 5 w 16"/>
                <a:gd name="T3" fmla="*/ 20 h 21"/>
                <a:gd name="T4" fmla="*/ 15 w 16"/>
                <a:gd name="T5" fmla="*/ 17 h 21"/>
                <a:gd name="T6" fmla="*/ 12 w 16"/>
                <a:gd name="T7" fmla="*/ 0 h 21"/>
                <a:gd name="T8" fmla="*/ 1 w 16"/>
                <a:gd name="T9" fmla="*/ 3 h 21"/>
              </a:gdLst>
              <a:ahLst/>
              <a:cxnLst>
                <a:cxn ang="0">
                  <a:pos x="T0" y="T1"/>
                </a:cxn>
                <a:cxn ang="0">
                  <a:pos x="T2" y="T3"/>
                </a:cxn>
                <a:cxn ang="0">
                  <a:pos x="T4" y="T5"/>
                </a:cxn>
                <a:cxn ang="0">
                  <a:pos x="T6" y="T7"/>
                </a:cxn>
                <a:cxn ang="0">
                  <a:pos x="T8" y="T9"/>
                </a:cxn>
              </a:cxnLst>
              <a:rect l="0" t="0" r="r" b="b"/>
              <a:pathLst>
                <a:path w="16" h="21">
                  <a:moveTo>
                    <a:pt x="1" y="3"/>
                  </a:moveTo>
                  <a:cubicBezTo>
                    <a:pt x="0" y="7"/>
                    <a:pt x="2" y="19"/>
                    <a:pt x="5" y="20"/>
                  </a:cubicBezTo>
                  <a:cubicBezTo>
                    <a:pt x="7" y="21"/>
                    <a:pt x="14" y="20"/>
                    <a:pt x="15" y="17"/>
                  </a:cubicBezTo>
                  <a:cubicBezTo>
                    <a:pt x="16" y="14"/>
                    <a:pt x="15" y="1"/>
                    <a:pt x="12" y="0"/>
                  </a:cubicBezTo>
                  <a:cubicBezTo>
                    <a:pt x="9" y="0"/>
                    <a:pt x="1" y="1"/>
                    <a:pt x="1" y="3"/>
                  </a:cubicBezTo>
                  <a:close/>
                </a:path>
              </a:pathLst>
            </a:custGeom>
            <a:solidFill>
              <a:srgbClr val="8787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60"/>
            <p:cNvSpPr>
              <a:spLocks/>
            </p:cNvSpPr>
            <p:nvPr/>
          </p:nvSpPr>
          <p:spPr bwMode="auto">
            <a:xfrm>
              <a:off x="6224589" y="117475"/>
              <a:ext cx="12700" cy="14288"/>
            </a:xfrm>
            <a:custGeom>
              <a:avLst/>
              <a:gdLst>
                <a:gd name="T0" fmla="*/ 7 w 7"/>
                <a:gd name="T1" fmla="*/ 8 h 8"/>
                <a:gd name="T2" fmla="*/ 5 w 7"/>
                <a:gd name="T3" fmla="*/ 2 h 8"/>
                <a:gd name="T4" fmla="*/ 0 w 7"/>
                <a:gd name="T5" fmla="*/ 2 h 8"/>
                <a:gd name="T6" fmla="*/ 5 w 7"/>
                <a:gd name="T7" fmla="*/ 3 h 8"/>
                <a:gd name="T8" fmla="*/ 7 w 7"/>
                <a:gd name="T9" fmla="*/ 8 h 8"/>
              </a:gdLst>
              <a:ahLst/>
              <a:cxnLst>
                <a:cxn ang="0">
                  <a:pos x="T0" y="T1"/>
                </a:cxn>
                <a:cxn ang="0">
                  <a:pos x="T2" y="T3"/>
                </a:cxn>
                <a:cxn ang="0">
                  <a:pos x="T4" y="T5"/>
                </a:cxn>
                <a:cxn ang="0">
                  <a:pos x="T6" y="T7"/>
                </a:cxn>
                <a:cxn ang="0">
                  <a:pos x="T8" y="T9"/>
                </a:cxn>
              </a:cxnLst>
              <a:rect l="0" t="0" r="r" b="b"/>
              <a:pathLst>
                <a:path w="7" h="8">
                  <a:moveTo>
                    <a:pt x="7" y="8"/>
                  </a:moveTo>
                  <a:cubicBezTo>
                    <a:pt x="7" y="8"/>
                    <a:pt x="7" y="3"/>
                    <a:pt x="5" y="2"/>
                  </a:cubicBezTo>
                  <a:cubicBezTo>
                    <a:pt x="3" y="0"/>
                    <a:pt x="0" y="0"/>
                    <a:pt x="0" y="2"/>
                  </a:cubicBezTo>
                  <a:cubicBezTo>
                    <a:pt x="0" y="4"/>
                    <a:pt x="2" y="2"/>
                    <a:pt x="5" y="3"/>
                  </a:cubicBezTo>
                  <a:cubicBezTo>
                    <a:pt x="7" y="5"/>
                    <a:pt x="7" y="8"/>
                    <a:pt x="7"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61"/>
            <p:cNvSpPr>
              <a:spLocks/>
            </p:cNvSpPr>
            <p:nvPr/>
          </p:nvSpPr>
          <p:spPr bwMode="auto">
            <a:xfrm>
              <a:off x="6215064" y="119062"/>
              <a:ext cx="4763" cy="3175"/>
            </a:xfrm>
            <a:custGeom>
              <a:avLst/>
              <a:gdLst>
                <a:gd name="T0" fmla="*/ 2 w 2"/>
                <a:gd name="T1" fmla="*/ 1 h 2"/>
                <a:gd name="T2" fmla="*/ 1 w 2"/>
                <a:gd name="T3" fmla="*/ 2 h 2"/>
                <a:gd name="T4" fmla="*/ 0 w 2"/>
                <a:gd name="T5" fmla="*/ 1 h 2"/>
                <a:gd name="T6" fmla="*/ 1 w 2"/>
                <a:gd name="T7" fmla="*/ 0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2" y="1"/>
                    <a:pt x="2" y="2"/>
                    <a:pt x="1" y="2"/>
                  </a:cubicBezTo>
                  <a:cubicBezTo>
                    <a:pt x="1" y="2"/>
                    <a:pt x="0" y="2"/>
                    <a:pt x="0" y="1"/>
                  </a:cubicBezTo>
                  <a:cubicBezTo>
                    <a:pt x="0" y="1"/>
                    <a:pt x="0" y="0"/>
                    <a:pt x="1" y="0"/>
                  </a:cubicBezTo>
                  <a:cubicBezTo>
                    <a:pt x="2" y="0"/>
                    <a:pt x="2" y="0"/>
                    <a:pt x="2"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62"/>
            <p:cNvSpPr>
              <a:spLocks/>
            </p:cNvSpPr>
            <p:nvPr/>
          </p:nvSpPr>
          <p:spPr bwMode="auto">
            <a:xfrm>
              <a:off x="5721351" y="269875"/>
              <a:ext cx="558800" cy="277813"/>
            </a:xfrm>
            <a:custGeom>
              <a:avLst/>
              <a:gdLst>
                <a:gd name="T0" fmla="*/ 19 w 323"/>
                <a:gd name="T1" fmla="*/ 79 h 161"/>
                <a:gd name="T2" fmla="*/ 311 w 323"/>
                <a:gd name="T3" fmla="*/ 41 h 161"/>
                <a:gd name="T4" fmla="*/ 323 w 323"/>
                <a:gd name="T5" fmla="*/ 0 h 161"/>
                <a:gd name="T6" fmla="*/ 160 w 323"/>
                <a:gd name="T7" fmla="*/ 160 h 161"/>
                <a:gd name="T8" fmla="*/ 0 w 323"/>
                <a:gd name="T9" fmla="*/ 54 h 161"/>
                <a:gd name="T10" fmla="*/ 19 w 323"/>
                <a:gd name="T11" fmla="*/ 79 h 161"/>
              </a:gdLst>
              <a:ahLst/>
              <a:cxnLst>
                <a:cxn ang="0">
                  <a:pos x="T0" y="T1"/>
                </a:cxn>
                <a:cxn ang="0">
                  <a:pos x="T2" y="T3"/>
                </a:cxn>
                <a:cxn ang="0">
                  <a:pos x="T4" y="T5"/>
                </a:cxn>
                <a:cxn ang="0">
                  <a:pos x="T6" y="T7"/>
                </a:cxn>
                <a:cxn ang="0">
                  <a:pos x="T8" y="T9"/>
                </a:cxn>
                <a:cxn ang="0">
                  <a:pos x="T10" y="T11"/>
                </a:cxn>
              </a:cxnLst>
              <a:rect l="0" t="0" r="r" b="b"/>
              <a:pathLst>
                <a:path w="323" h="161">
                  <a:moveTo>
                    <a:pt x="19" y="79"/>
                  </a:moveTo>
                  <a:cubicBezTo>
                    <a:pt x="104" y="150"/>
                    <a:pt x="258" y="148"/>
                    <a:pt x="311" y="41"/>
                  </a:cubicBezTo>
                  <a:cubicBezTo>
                    <a:pt x="317" y="28"/>
                    <a:pt x="321" y="14"/>
                    <a:pt x="323" y="0"/>
                  </a:cubicBezTo>
                  <a:cubicBezTo>
                    <a:pt x="321" y="120"/>
                    <a:pt x="251" y="158"/>
                    <a:pt x="160" y="160"/>
                  </a:cubicBezTo>
                  <a:cubicBezTo>
                    <a:pt x="84" y="161"/>
                    <a:pt x="20" y="131"/>
                    <a:pt x="0" y="54"/>
                  </a:cubicBezTo>
                  <a:cubicBezTo>
                    <a:pt x="4" y="63"/>
                    <a:pt x="10" y="72"/>
                    <a:pt x="19" y="79"/>
                  </a:cubicBezTo>
                  <a:close/>
                </a:path>
              </a:pathLst>
            </a:custGeom>
            <a:solidFill>
              <a:srgbClr val="A1A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63"/>
            <p:cNvSpPr>
              <a:spLocks/>
            </p:cNvSpPr>
            <p:nvPr/>
          </p:nvSpPr>
          <p:spPr bwMode="auto">
            <a:xfrm>
              <a:off x="5808664" y="0"/>
              <a:ext cx="385763" cy="114300"/>
            </a:xfrm>
            <a:custGeom>
              <a:avLst/>
              <a:gdLst>
                <a:gd name="T0" fmla="*/ 224 w 224"/>
                <a:gd name="T1" fmla="*/ 66 h 66"/>
                <a:gd name="T2" fmla="*/ 18 w 224"/>
                <a:gd name="T3" fmla="*/ 46 h 66"/>
                <a:gd name="T4" fmla="*/ 0 w 224"/>
                <a:gd name="T5" fmla="*/ 54 h 66"/>
                <a:gd name="T6" fmla="*/ 93 w 224"/>
                <a:gd name="T7" fmla="*/ 6 h 66"/>
                <a:gd name="T8" fmla="*/ 224 w 224"/>
                <a:gd name="T9" fmla="*/ 66 h 66"/>
              </a:gdLst>
              <a:ahLst/>
              <a:cxnLst>
                <a:cxn ang="0">
                  <a:pos x="T0" y="T1"/>
                </a:cxn>
                <a:cxn ang="0">
                  <a:pos x="T2" y="T3"/>
                </a:cxn>
                <a:cxn ang="0">
                  <a:pos x="T4" y="T5"/>
                </a:cxn>
                <a:cxn ang="0">
                  <a:pos x="T6" y="T7"/>
                </a:cxn>
                <a:cxn ang="0">
                  <a:pos x="T8" y="T9"/>
                </a:cxn>
              </a:cxnLst>
              <a:rect l="0" t="0" r="r" b="b"/>
              <a:pathLst>
                <a:path w="224" h="66">
                  <a:moveTo>
                    <a:pt x="224" y="66"/>
                  </a:moveTo>
                  <a:cubicBezTo>
                    <a:pt x="164" y="28"/>
                    <a:pt x="85" y="24"/>
                    <a:pt x="18" y="46"/>
                  </a:cubicBezTo>
                  <a:cubicBezTo>
                    <a:pt x="11" y="48"/>
                    <a:pt x="5" y="51"/>
                    <a:pt x="0" y="54"/>
                  </a:cubicBezTo>
                  <a:cubicBezTo>
                    <a:pt x="22" y="28"/>
                    <a:pt x="55" y="10"/>
                    <a:pt x="93" y="6"/>
                  </a:cubicBezTo>
                  <a:cubicBezTo>
                    <a:pt x="148" y="0"/>
                    <a:pt x="198" y="25"/>
                    <a:pt x="224" y="66"/>
                  </a:cubicBezTo>
                  <a:close/>
                </a:path>
              </a:pathLst>
            </a:custGeom>
            <a:solidFill>
              <a:srgbClr val="D8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64"/>
            <p:cNvSpPr>
              <a:spLocks/>
            </p:cNvSpPr>
            <p:nvPr/>
          </p:nvSpPr>
          <p:spPr bwMode="auto">
            <a:xfrm>
              <a:off x="5740401" y="38100"/>
              <a:ext cx="490538" cy="471488"/>
            </a:xfrm>
            <a:custGeom>
              <a:avLst/>
              <a:gdLst>
                <a:gd name="T0" fmla="*/ 2 w 284"/>
                <a:gd name="T1" fmla="*/ 138 h 273"/>
                <a:gd name="T2" fmla="*/ 145 w 284"/>
                <a:gd name="T3" fmla="*/ 272 h 273"/>
                <a:gd name="T4" fmla="*/ 284 w 284"/>
                <a:gd name="T5" fmla="*/ 134 h 273"/>
                <a:gd name="T6" fmla="*/ 141 w 284"/>
                <a:gd name="T7" fmla="*/ 1 h 273"/>
                <a:gd name="T8" fmla="*/ 2 w 284"/>
                <a:gd name="T9" fmla="*/ 138 h 273"/>
              </a:gdLst>
              <a:ahLst/>
              <a:cxnLst>
                <a:cxn ang="0">
                  <a:pos x="T0" y="T1"/>
                </a:cxn>
                <a:cxn ang="0">
                  <a:pos x="T2" y="T3"/>
                </a:cxn>
                <a:cxn ang="0">
                  <a:pos x="T4" y="T5"/>
                </a:cxn>
                <a:cxn ang="0">
                  <a:pos x="T6" y="T7"/>
                </a:cxn>
                <a:cxn ang="0">
                  <a:pos x="T8" y="T9"/>
                </a:cxn>
              </a:cxnLst>
              <a:rect l="0" t="0" r="r" b="b"/>
              <a:pathLst>
                <a:path w="284" h="273">
                  <a:moveTo>
                    <a:pt x="2" y="138"/>
                  </a:moveTo>
                  <a:cubicBezTo>
                    <a:pt x="5" y="237"/>
                    <a:pt x="67" y="273"/>
                    <a:pt x="145" y="272"/>
                  </a:cubicBezTo>
                  <a:cubicBezTo>
                    <a:pt x="222" y="270"/>
                    <a:pt x="282" y="238"/>
                    <a:pt x="284" y="134"/>
                  </a:cubicBezTo>
                  <a:cubicBezTo>
                    <a:pt x="284" y="59"/>
                    <a:pt x="219" y="0"/>
                    <a:pt x="141" y="1"/>
                  </a:cubicBezTo>
                  <a:cubicBezTo>
                    <a:pt x="63" y="2"/>
                    <a:pt x="0" y="63"/>
                    <a:pt x="2" y="138"/>
                  </a:cubicBezTo>
                  <a:close/>
                </a:path>
              </a:pathLst>
            </a:custGeom>
            <a:solidFill>
              <a:srgbClr val="6E6D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65"/>
            <p:cNvSpPr>
              <a:spLocks/>
            </p:cNvSpPr>
            <p:nvPr/>
          </p:nvSpPr>
          <p:spPr bwMode="auto">
            <a:xfrm>
              <a:off x="5749926" y="46037"/>
              <a:ext cx="471488" cy="454025"/>
            </a:xfrm>
            <a:custGeom>
              <a:avLst/>
              <a:gdLst>
                <a:gd name="T0" fmla="*/ 2 w 273"/>
                <a:gd name="T1" fmla="*/ 133 h 263"/>
                <a:gd name="T2" fmla="*/ 139 w 273"/>
                <a:gd name="T3" fmla="*/ 261 h 263"/>
                <a:gd name="T4" fmla="*/ 272 w 273"/>
                <a:gd name="T5" fmla="*/ 129 h 263"/>
                <a:gd name="T6" fmla="*/ 135 w 273"/>
                <a:gd name="T7" fmla="*/ 1 h 263"/>
                <a:gd name="T8" fmla="*/ 2 w 273"/>
                <a:gd name="T9" fmla="*/ 133 h 263"/>
              </a:gdLst>
              <a:ahLst/>
              <a:cxnLst>
                <a:cxn ang="0">
                  <a:pos x="T0" y="T1"/>
                </a:cxn>
                <a:cxn ang="0">
                  <a:pos x="T2" y="T3"/>
                </a:cxn>
                <a:cxn ang="0">
                  <a:pos x="T4" y="T5"/>
                </a:cxn>
                <a:cxn ang="0">
                  <a:pos x="T6" y="T7"/>
                </a:cxn>
                <a:cxn ang="0">
                  <a:pos x="T8" y="T9"/>
                </a:cxn>
              </a:cxnLst>
              <a:rect l="0" t="0" r="r" b="b"/>
              <a:pathLst>
                <a:path w="273" h="263">
                  <a:moveTo>
                    <a:pt x="2" y="133"/>
                  </a:moveTo>
                  <a:cubicBezTo>
                    <a:pt x="4" y="228"/>
                    <a:pt x="64" y="263"/>
                    <a:pt x="139" y="261"/>
                  </a:cubicBezTo>
                  <a:cubicBezTo>
                    <a:pt x="214" y="260"/>
                    <a:pt x="271" y="229"/>
                    <a:pt x="272" y="129"/>
                  </a:cubicBezTo>
                  <a:cubicBezTo>
                    <a:pt x="273" y="57"/>
                    <a:pt x="210" y="0"/>
                    <a:pt x="135" y="1"/>
                  </a:cubicBezTo>
                  <a:cubicBezTo>
                    <a:pt x="60" y="2"/>
                    <a:pt x="0" y="61"/>
                    <a:pt x="2" y="133"/>
                  </a:cubicBezTo>
                  <a:close/>
                </a:path>
              </a:pathLst>
            </a:custGeom>
            <a:solidFill>
              <a:srgbClr val="302F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66"/>
            <p:cNvSpPr>
              <a:spLocks/>
            </p:cNvSpPr>
            <p:nvPr/>
          </p:nvSpPr>
          <p:spPr bwMode="auto">
            <a:xfrm>
              <a:off x="5754689" y="112712"/>
              <a:ext cx="466725" cy="385763"/>
            </a:xfrm>
            <a:custGeom>
              <a:avLst/>
              <a:gdLst>
                <a:gd name="T0" fmla="*/ 169 w 270"/>
                <a:gd name="T1" fmla="*/ 164 h 224"/>
                <a:gd name="T2" fmla="*/ 230 w 270"/>
                <a:gd name="T3" fmla="*/ 0 h 224"/>
                <a:gd name="T4" fmla="*/ 269 w 270"/>
                <a:gd name="T5" fmla="*/ 91 h 224"/>
                <a:gd name="T6" fmla="*/ 136 w 270"/>
                <a:gd name="T7" fmla="*/ 223 h 224"/>
                <a:gd name="T8" fmla="*/ 0 w 270"/>
                <a:gd name="T9" fmla="*/ 108 h 224"/>
                <a:gd name="T10" fmla="*/ 169 w 270"/>
                <a:gd name="T11" fmla="*/ 164 h 224"/>
              </a:gdLst>
              <a:ahLst/>
              <a:cxnLst>
                <a:cxn ang="0">
                  <a:pos x="T0" y="T1"/>
                </a:cxn>
                <a:cxn ang="0">
                  <a:pos x="T2" y="T3"/>
                </a:cxn>
                <a:cxn ang="0">
                  <a:pos x="T4" y="T5"/>
                </a:cxn>
                <a:cxn ang="0">
                  <a:pos x="T6" y="T7"/>
                </a:cxn>
                <a:cxn ang="0">
                  <a:pos x="T8" y="T9"/>
                </a:cxn>
                <a:cxn ang="0">
                  <a:pos x="T10" y="T11"/>
                </a:cxn>
              </a:cxnLst>
              <a:rect l="0" t="0" r="r" b="b"/>
              <a:pathLst>
                <a:path w="270" h="224">
                  <a:moveTo>
                    <a:pt x="169" y="164"/>
                  </a:moveTo>
                  <a:cubicBezTo>
                    <a:pt x="236" y="142"/>
                    <a:pt x="255" y="62"/>
                    <a:pt x="230" y="0"/>
                  </a:cubicBezTo>
                  <a:cubicBezTo>
                    <a:pt x="254" y="23"/>
                    <a:pt x="270" y="55"/>
                    <a:pt x="269" y="91"/>
                  </a:cubicBezTo>
                  <a:cubicBezTo>
                    <a:pt x="268" y="191"/>
                    <a:pt x="211" y="222"/>
                    <a:pt x="136" y="223"/>
                  </a:cubicBezTo>
                  <a:cubicBezTo>
                    <a:pt x="65" y="224"/>
                    <a:pt x="7" y="193"/>
                    <a:pt x="0" y="108"/>
                  </a:cubicBezTo>
                  <a:cubicBezTo>
                    <a:pt x="34" y="161"/>
                    <a:pt x="104" y="186"/>
                    <a:pt x="169" y="164"/>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67"/>
            <p:cNvSpPr>
              <a:spLocks/>
            </p:cNvSpPr>
            <p:nvPr/>
          </p:nvSpPr>
          <p:spPr bwMode="auto">
            <a:xfrm>
              <a:off x="5789614" y="269875"/>
              <a:ext cx="425450" cy="223838"/>
            </a:xfrm>
            <a:custGeom>
              <a:avLst/>
              <a:gdLst>
                <a:gd name="T0" fmla="*/ 112 w 247"/>
                <a:gd name="T1" fmla="*/ 118 h 130"/>
                <a:gd name="T2" fmla="*/ 247 w 247"/>
                <a:gd name="T3" fmla="*/ 0 h 130"/>
                <a:gd name="T4" fmla="*/ 247 w 247"/>
                <a:gd name="T5" fmla="*/ 0 h 130"/>
                <a:gd name="T6" fmla="*/ 116 w 247"/>
                <a:gd name="T7" fmla="*/ 130 h 130"/>
                <a:gd name="T8" fmla="*/ 0 w 247"/>
                <a:gd name="T9" fmla="*/ 76 h 130"/>
                <a:gd name="T10" fmla="*/ 112 w 247"/>
                <a:gd name="T11" fmla="*/ 118 h 130"/>
              </a:gdLst>
              <a:ahLst/>
              <a:cxnLst>
                <a:cxn ang="0">
                  <a:pos x="T0" y="T1"/>
                </a:cxn>
                <a:cxn ang="0">
                  <a:pos x="T2" y="T3"/>
                </a:cxn>
                <a:cxn ang="0">
                  <a:pos x="T4" y="T5"/>
                </a:cxn>
                <a:cxn ang="0">
                  <a:pos x="T6" y="T7"/>
                </a:cxn>
                <a:cxn ang="0">
                  <a:pos x="T8" y="T9"/>
                </a:cxn>
                <a:cxn ang="0">
                  <a:pos x="T10" y="T11"/>
                </a:cxn>
              </a:cxnLst>
              <a:rect l="0" t="0" r="r" b="b"/>
              <a:pathLst>
                <a:path w="247" h="130">
                  <a:moveTo>
                    <a:pt x="112" y="118"/>
                  </a:moveTo>
                  <a:cubicBezTo>
                    <a:pt x="184" y="117"/>
                    <a:pt x="241" y="88"/>
                    <a:pt x="247" y="0"/>
                  </a:cubicBezTo>
                  <a:cubicBezTo>
                    <a:pt x="247" y="0"/>
                    <a:pt x="247" y="0"/>
                    <a:pt x="247" y="0"/>
                  </a:cubicBezTo>
                  <a:cubicBezTo>
                    <a:pt x="246" y="98"/>
                    <a:pt x="189" y="129"/>
                    <a:pt x="116" y="130"/>
                  </a:cubicBezTo>
                  <a:cubicBezTo>
                    <a:pt x="66" y="130"/>
                    <a:pt x="24" y="115"/>
                    <a:pt x="0" y="76"/>
                  </a:cubicBezTo>
                  <a:cubicBezTo>
                    <a:pt x="26" y="106"/>
                    <a:pt x="66" y="118"/>
                    <a:pt x="112" y="118"/>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68"/>
            <p:cNvSpPr>
              <a:spLocks/>
            </p:cNvSpPr>
            <p:nvPr/>
          </p:nvSpPr>
          <p:spPr bwMode="auto">
            <a:xfrm>
              <a:off x="5838826" y="60325"/>
              <a:ext cx="361950" cy="260350"/>
            </a:xfrm>
            <a:custGeom>
              <a:avLst/>
              <a:gdLst>
                <a:gd name="T0" fmla="*/ 197 w 209"/>
                <a:gd name="T1" fmla="*/ 113 h 151"/>
                <a:gd name="T2" fmla="*/ 105 w 209"/>
                <a:gd name="T3" fmla="*/ 83 h 151"/>
                <a:gd name="T4" fmla="*/ 11 w 209"/>
                <a:gd name="T5" fmla="*/ 56 h 151"/>
                <a:gd name="T6" fmla="*/ 125 w 209"/>
                <a:gd name="T7" fmla="*/ 16 h 151"/>
                <a:gd name="T8" fmla="*/ 197 w 209"/>
                <a:gd name="T9" fmla="*/ 113 h 151"/>
              </a:gdLst>
              <a:ahLst/>
              <a:cxnLst>
                <a:cxn ang="0">
                  <a:pos x="T0" y="T1"/>
                </a:cxn>
                <a:cxn ang="0">
                  <a:pos x="T2" y="T3"/>
                </a:cxn>
                <a:cxn ang="0">
                  <a:pos x="T4" y="T5"/>
                </a:cxn>
                <a:cxn ang="0">
                  <a:pos x="T6" y="T7"/>
                </a:cxn>
                <a:cxn ang="0">
                  <a:pos x="T8" y="T9"/>
                </a:cxn>
              </a:cxnLst>
              <a:rect l="0" t="0" r="r" b="b"/>
              <a:pathLst>
                <a:path w="209" h="151">
                  <a:moveTo>
                    <a:pt x="197" y="113"/>
                  </a:moveTo>
                  <a:cubicBezTo>
                    <a:pt x="185" y="151"/>
                    <a:pt x="156" y="99"/>
                    <a:pt x="105" y="83"/>
                  </a:cubicBezTo>
                  <a:cubicBezTo>
                    <a:pt x="53" y="67"/>
                    <a:pt x="0" y="94"/>
                    <a:pt x="11" y="56"/>
                  </a:cubicBezTo>
                  <a:cubicBezTo>
                    <a:pt x="23" y="18"/>
                    <a:pt x="74" y="0"/>
                    <a:pt x="125" y="16"/>
                  </a:cubicBezTo>
                  <a:cubicBezTo>
                    <a:pt x="176" y="32"/>
                    <a:pt x="209" y="75"/>
                    <a:pt x="197" y="113"/>
                  </a:cubicBezTo>
                  <a:close/>
                </a:path>
              </a:pathLst>
            </a:custGeom>
            <a:solidFill>
              <a:srgbClr val="4A4A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69"/>
            <p:cNvSpPr>
              <a:spLocks/>
            </p:cNvSpPr>
            <p:nvPr/>
          </p:nvSpPr>
          <p:spPr bwMode="auto">
            <a:xfrm>
              <a:off x="6029326" y="92075"/>
              <a:ext cx="134938" cy="139700"/>
            </a:xfrm>
            <a:custGeom>
              <a:avLst/>
              <a:gdLst>
                <a:gd name="T0" fmla="*/ 75 w 78"/>
                <a:gd name="T1" fmla="*/ 81 h 81"/>
                <a:gd name="T2" fmla="*/ 51 w 78"/>
                <a:gd name="T3" fmla="*/ 18 h 81"/>
                <a:gd name="T4" fmla="*/ 1 w 78"/>
                <a:gd name="T5" fmla="*/ 21 h 81"/>
                <a:gd name="T6" fmla="*/ 43 w 78"/>
                <a:gd name="T7" fmla="*/ 41 h 81"/>
                <a:gd name="T8" fmla="*/ 75 w 78"/>
                <a:gd name="T9" fmla="*/ 81 h 81"/>
              </a:gdLst>
              <a:ahLst/>
              <a:cxnLst>
                <a:cxn ang="0">
                  <a:pos x="T0" y="T1"/>
                </a:cxn>
                <a:cxn ang="0">
                  <a:pos x="T2" y="T3"/>
                </a:cxn>
                <a:cxn ang="0">
                  <a:pos x="T4" y="T5"/>
                </a:cxn>
                <a:cxn ang="0">
                  <a:pos x="T6" y="T7"/>
                </a:cxn>
                <a:cxn ang="0">
                  <a:pos x="T8" y="T9"/>
                </a:cxn>
              </a:cxnLst>
              <a:rect l="0" t="0" r="r" b="b"/>
              <a:pathLst>
                <a:path w="78" h="81">
                  <a:moveTo>
                    <a:pt x="75" y="81"/>
                  </a:moveTo>
                  <a:cubicBezTo>
                    <a:pt x="75" y="81"/>
                    <a:pt x="78" y="36"/>
                    <a:pt x="51" y="18"/>
                  </a:cubicBezTo>
                  <a:cubicBezTo>
                    <a:pt x="25" y="0"/>
                    <a:pt x="3" y="11"/>
                    <a:pt x="1" y="21"/>
                  </a:cubicBezTo>
                  <a:cubicBezTo>
                    <a:pt x="0" y="31"/>
                    <a:pt x="22" y="33"/>
                    <a:pt x="43" y="41"/>
                  </a:cubicBezTo>
                  <a:cubicBezTo>
                    <a:pt x="63" y="50"/>
                    <a:pt x="75" y="81"/>
                    <a:pt x="75" y="81"/>
                  </a:cubicBezTo>
                  <a:close/>
                </a:path>
              </a:pathLst>
            </a:custGeom>
            <a:solidFill>
              <a:srgbClr val="BFBE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70"/>
            <p:cNvSpPr>
              <a:spLocks/>
            </p:cNvSpPr>
            <p:nvPr/>
          </p:nvSpPr>
          <p:spPr bwMode="auto">
            <a:xfrm>
              <a:off x="5949951" y="101600"/>
              <a:ext cx="41275" cy="34925"/>
            </a:xfrm>
            <a:custGeom>
              <a:avLst/>
              <a:gdLst>
                <a:gd name="T0" fmla="*/ 24 w 24"/>
                <a:gd name="T1" fmla="*/ 10 h 20"/>
                <a:gd name="T2" fmla="*/ 12 w 24"/>
                <a:gd name="T3" fmla="*/ 20 h 20"/>
                <a:gd name="T4" fmla="*/ 0 w 24"/>
                <a:gd name="T5" fmla="*/ 10 h 20"/>
                <a:gd name="T6" fmla="*/ 12 w 24"/>
                <a:gd name="T7" fmla="*/ 0 h 20"/>
                <a:gd name="T8" fmla="*/ 24 w 24"/>
                <a:gd name="T9" fmla="*/ 10 h 20"/>
              </a:gdLst>
              <a:ahLst/>
              <a:cxnLst>
                <a:cxn ang="0">
                  <a:pos x="T0" y="T1"/>
                </a:cxn>
                <a:cxn ang="0">
                  <a:pos x="T2" y="T3"/>
                </a:cxn>
                <a:cxn ang="0">
                  <a:pos x="T4" y="T5"/>
                </a:cxn>
                <a:cxn ang="0">
                  <a:pos x="T6" y="T7"/>
                </a:cxn>
                <a:cxn ang="0">
                  <a:pos x="T8" y="T9"/>
                </a:cxn>
              </a:cxnLst>
              <a:rect l="0" t="0" r="r" b="b"/>
              <a:pathLst>
                <a:path w="24" h="20">
                  <a:moveTo>
                    <a:pt x="24" y="10"/>
                  </a:moveTo>
                  <a:cubicBezTo>
                    <a:pt x="24" y="16"/>
                    <a:pt x="18" y="20"/>
                    <a:pt x="12" y="20"/>
                  </a:cubicBezTo>
                  <a:cubicBezTo>
                    <a:pt x="5" y="20"/>
                    <a:pt x="0" y="15"/>
                    <a:pt x="0" y="10"/>
                  </a:cubicBezTo>
                  <a:cubicBezTo>
                    <a:pt x="0" y="5"/>
                    <a:pt x="5" y="0"/>
                    <a:pt x="12" y="0"/>
                  </a:cubicBezTo>
                  <a:cubicBezTo>
                    <a:pt x="19" y="1"/>
                    <a:pt x="24" y="5"/>
                    <a:pt x="24" y="10"/>
                  </a:cubicBezTo>
                  <a:close/>
                </a:path>
              </a:pathLst>
            </a:custGeom>
            <a:solidFill>
              <a:srgbClr val="BFBE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71"/>
            <p:cNvSpPr>
              <a:spLocks/>
            </p:cNvSpPr>
            <p:nvPr/>
          </p:nvSpPr>
          <p:spPr bwMode="auto">
            <a:xfrm>
              <a:off x="5699126" y="509587"/>
              <a:ext cx="601663" cy="784225"/>
            </a:xfrm>
            <a:custGeom>
              <a:avLst/>
              <a:gdLst>
                <a:gd name="T0" fmla="*/ 78 w 348"/>
                <a:gd name="T1" fmla="*/ 21 h 454"/>
                <a:gd name="T2" fmla="*/ 10 w 348"/>
                <a:gd name="T3" fmla="*/ 48 h 454"/>
                <a:gd name="T4" fmla="*/ 12 w 348"/>
                <a:gd name="T5" fmla="*/ 209 h 454"/>
                <a:gd name="T6" fmla="*/ 13 w 348"/>
                <a:gd name="T7" fmla="*/ 354 h 454"/>
                <a:gd name="T8" fmla="*/ 191 w 348"/>
                <a:gd name="T9" fmla="*/ 440 h 454"/>
                <a:gd name="T10" fmla="*/ 340 w 348"/>
                <a:gd name="T11" fmla="*/ 334 h 454"/>
                <a:gd name="T12" fmla="*/ 338 w 348"/>
                <a:gd name="T13" fmla="*/ 226 h 454"/>
                <a:gd name="T14" fmla="*/ 341 w 348"/>
                <a:gd name="T15" fmla="*/ 79 h 454"/>
                <a:gd name="T16" fmla="*/ 314 w 348"/>
                <a:gd name="T17" fmla="*/ 9 h 454"/>
                <a:gd name="T18" fmla="*/ 78 w 348"/>
                <a:gd name="T19" fmla="*/ 21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8" h="454">
                  <a:moveTo>
                    <a:pt x="78" y="21"/>
                  </a:moveTo>
                  <a:cubicBezTo>
                    <a:pt x="49" y="13"/>
                    <a:pt x="18" y="0"/>
                    <a:pt x="10" y="48"/>
                  </a:cubicBezTo>
                  <a:cubicBezTo>
                    <a:pt x="2" y="97"/>
                    <a:pt x="12" y="179"/>
                    <a:pt x="12" y="209"/>
                  </a:cubicBezTo>
                  <a:cubicBezTo>
                    <a:pt x="11" y="240"/>
                    <a:pt x="0" y="331"/>
                    <a:pt x="13" y="354"/>
                  </a:cubicBezTo>
                  <a:cubicBezTo>
                    <a:pt x="43" y="406"/>
                    <a:pt x="135" y="454"/>
                    <a:pt x="191" y="440"/>
                  </a:cubicBezTo>
                  <a:cubicBezTo>
                    <a:pt x="248" y="426"/>
                    <a:pt x="337" y="395"/>
                    <a:pt x="340" y="334"/>
                  </a:cubicBezTo>
                  <a:cubicBezTo>
                    <a:pt x="342" y="311"/>
                    <a:pt x="337" y="263"/>
                    <a:pt x="338" y="226"/>
                  </a:cubicBezTo>
                  <a:cubicBezTo>
                    <a:pt x="340" y="163"/>
                    <a:pt x="348" y="108"/>
                    <a:pt x="341" y="79"/>
                  </a:cubicBezTo>
                  <a:cubicBezTo>
                    <a:pt x="331" y="34"/>
                    <a:pt x="326" y="15"/>
                    <a:pt x="314" y="9"/>
                  </a:cubicBezTo>
                  <a:cubicBezTo>
                    <a:pt x="302" y="3"/>
                    <a:pt x="129" y="35"/>
                    <a:pt x="78" y="21"/>
                  </a:cubicBez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72"/>
            <p:cNvSpPr>
              <a:spLocks/>
            </p:cNvSpPr>
            <p:nvPr/>
          </p:nvSpPr>
          <p:spPr bwMode="auto">
            <a:xfrm>
              <a:off x="5708651" y="960437"/>
              <a:ext cx="579438" cy="333375"/>
            </a:xfrm>
            <a:custGeom>
              <a:avLst/>
              <a:gdLst>
                <a:gd name="T0" fmla="*/ 3 w 336"/>
                <a:gd name="T1" fmla="*/ 6 h 193"/>
                <a:gd name="T2" fmla="*/ 8 w 336"/>
                <a:gd name="T3" fmla="*/ 93 h 193"/>
                <a:gd name="T4" fmla="*/ 186 w 336"/>
                <a:gd name="T5" fmla="*/ 179 h 193"/>
                <a:gd name="T6" fmla="*/ 335 w 336"/>
                <a:gd name="T7" fmla="*/ 73 h 193"/>
                <a:gd name="T8" fmla="*/ 333 w 336"/>
                <a:gd name="T9" fmla="*/ 0 h 193"/>
                <a:gd name="T10" fmla="*/ 3 w 336"/>
                <a:gd name="T11" fmla="*/ 6 h 193"/>
              </a:gdLst>
              <a:ahLst/>
              <a:cxnLst>
                <a:cxn ang="0">
                  <a:pos x="T0" y="T1"/>
                </a:cxn>
                <a:cxn ang="0">
                  <a:pos x="T2" y="T3"/>
                </a:cxn>
                <a:cxn ang="0">
                  <a:pos x="T4" y="T5"/>
                </a:cxn>
                <a:cxn ang="0">
                  <a:pos x="T6" y="T7"/>
                </a:cxn>
                <a:cxn ang="0">
                  <a:pos x="T8" y="T9"/>
                </a:cxn>
                <a:cxn ang="0">
                  <a:pos x="T10" y="T11"/>
                </a:cxn>
              </a:cxnLst>
              <a:rect l="0" t="0" r="r" b="b"/>
              <a:pathLst>
                <a:path w="336" h="193">
                  <a:moveTo>
                    <a:pt x="3" y="6"/>
                  </a:moveTo>
                  <a:cubicBezTo>
                    <a:pt x="1" y="41"/>
                    <a:pt x="0" y="79"/>
                    <a:pt x="8" y="93"/>
                  </a:cubicBezTo>
                  <a:cubicBezTo>
                    <a:pt x="38" y="145"/>
                    <a:pt x="130" y="193"/>
                    <a:pt x="186" y="179"/>
                  </a:cubicBezTo>
                  <a:cubicBezTo>
                    <a:pt x="243" y="165"/>
                    <a:pt x="332" y="134"/>
                    <a:pt x="335" y="73"/>
                  </a:cubicBezTo>
                  <a:cubicBezTo>
                    <a:pt x="336" y="57"/>
                    <a:pt x="334" y="28"/>
                    <a:pt x="333" y="0"/>
                  </a:cubicBezTo>
                  <a:cubicBezTo>
                    <a:pt x="228" y="25"/>
                    <a:pt x="113" y="12"/>
                    <a:pt x="3" y="6"/>
                  </a:cubicBezTo>
                  <a:close/>
                </a:path>
              </a:pathLst>
            </a:custGeom>
            <a:solidFill>
              <a:srgbClr val="BCB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73"/>
            <p:cNvSpPr>
              <a:spLocks/>
            </p:cNvSpPr>
            <p:nvPr/>
          </p:nvSpPr>
          <p:spPr bwMode="auto">
            <a:xfrm>
              <a:off x="5711826" y="1068387"/>
              <a:ext cx="574675" cy="225425"/>
            </a:xfrm>
            <a:custGeom>
              <a:avLst/>
              <a:gdLst>
                <a:gd name="T0" fmla="*/ 152 w 333"/>
                <a:gd name="T1" fmla="*/ 76 h 130"/>
                <a:gd name="T2" fmla="*/ 0 w 333"/>
                <a:gd name="T3" fmla="*/ 0 h 130"/>
                <a:gd name="T4" fmla="*/ 6 w 333"/>
                <a:gd name="T5" fmla="*/ 30 h 130"/>
                <a:gd name="T6" fmla="*/ 184 w 333"/>
                <a:gd name="T7" fmla="*/ 116 h 130"/>
                <a:gd name="T8" fmla="*/ 333 w 333"/>
                <a:gd name="T9" fmla="*/ 10 h 130"/>
                <a:gd name="T10" fmla="*/ 333 w 333"/>
                <a:gd name="T11" fmla="*/ 8 h 130"/>
                <a:gd name="T12" fmla="*/ 180 w 333"/>
                <a:gd name="T13" fmla="*/ 83 h 130"/>
                <a:gd name="T14" fmla="*/ 152 w 333"/>
                <a:gd name="T15" fmla="*/ 76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3" h="130">
                  <a:moveTo>
                    <a:pt x="152" y="76"/>
                  </a:moveTo>
                  <a:cubicBezTo>
                    <a:pt x="108" y="44"/>
                    <a:pt x="60" y="66"/>
                    <a:pt x="0" y="0"/>
                  </a:cubicBezTo>
                  <a:cubicBezTo>
                    <a:pt x="1" y="13"/>
                    <a:pt x="3" y="24"/>
                    <a:pt x="6" y="30"/>
                  </a:cubicBezTo>
                  <a:cubicBezTo>
                    <a:pt x="36" y="82"/>
                    <a:pt x="128" y="130"/>
                    <a:pt x="184" y="116"/>
                  </a:cubicBezTo>
                  <a:cubicBezTo>
                    <a:pt x="241" y="102"/>
                    <a:pt x="330" y="71"/>
                    <a:pt x="333" y="10"/>
                  </a:cubicBezTo>
                  <a:cubicBezTo>
                    <a:pt x="333" y="9"/>
                    <a:pt x="333" y="9"/>
                    <a:pt x="333" y="8"/>
                  </a:cubicBezTo>
                  <a:cubicBezTo>
                    <a:pt x="277" y="12"/>
                    <a:pt x="221" y="43"/>
                    <a:pt x="180" y="83"/>
                  </a:cubicBezTo>
                  <a:cubicBezTo>
                    <a:pt x="171" y="88"/>
                    <a:pt x="160" y="82"/>
                    <a:pt x="152" y="76"/>
                  </a:cubicBezTo>
                  <a:close/>
                </a:path>
              </a:pathLst>
            </a:custGeom>
            <a:solidFill>
              <a:srgbClr val="AF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74"/>
            <p:cNvSpPr>
              <a:spLocks/>
            </p:cNvSpPr>
            <p:nvPr/>
          </p:nvSpPr>
          <p:spPr bwMode="auto">
            <a:xfrm>
              <a:off x="5713414" y="960437"/>
              <a:ext cx="571500" cy="76200"/>
            </a:xfrm>
            <a:custGeom>
              <a:avLst/>
              <a:gdLst>
                <a:gd name="T0" fmla="*/ 331 w 331"/>
                <a:gd name="T1" fmla="*/ 13 h 44"/>
                <a:gd name="T2" fmla="*/ 330 w 331"/>
                <a:gd name="T3" fmla="*/ 0 h 44"/>
                <a:gd name="T4" fmla="*/ 0 w 331"/>
                <a:gd name="T5" fmla="*/ 6 h 44"/>
                <a:gd name="T6" fmla="*/ 0 w 331"/>
                <a:gd name="T7" fmla="*/ 16 h 44"/>
                <a:gd name="T8" fmla="*/ 331 w 331"/>
                <a:gd name="T9" fmla="*/ 13 h 44"/>
              </a:gdLst>
              <a:ahLst/>
              <a:cxnLst>
                <a:cxn ang="0">
                  <a:pos x="T0" y="T1"/>
                </a:cxn>
                <a:cxn ang="0">
                  <a:pos x="T2" y="T3"/>
                </a:cxn>
                <a:cxn ang="0">
                  <a:pos x="T4" y="T5"/>
                </a:cxn>
                <a:cxn ang="0">
                  <a:pos x="T6" y="T7"/>
                </a:cxn>
                <a:cxn ang="0">
                  <a:pos x="T8" y="T9"/>
                </a:cxn>
              </a:cxnLst>
              <a:rect l="0" t="0" r="r" b="b"/>
              <a:pathLst>
                <a:path w="331" h="44">
                  <a:moveTo>
                    <a:pt x="331" y="13"/>
                  </a:moveTo>
                  <a:cubicBezTo>
                    <a:pt x="331" y="9"/>
                    <a:pt x="330" y="4"/>
                    <a:pt x="330" y="0"/>
                  </a:cubicBezTo>
                  <a:cubicBezTo>
                    <a:pt x="225" y="25"/>
                    <a:pt x="110" y="12"/>
                    <a:pt x="0" y="6"/>
                  </a:cubicBezTo>
                  <a:cubicBezTo>
                    <a:pt x="0" y="10"/>
                    <a:pt x="0" y="13"/>
                    <a:pt x="0" y="16"/>
                  </a:cubicBezTo>
                  <a:cubicBezTo>
                    <a:pt x="108" y="34"/>
                    <a:pt x="224" y="44"/>
                    <a:pt x="331" y="13"/>
                  </a:cubicBezTo>
                  <a:close/>
                </a:path>
              </a:pathLst>
            </a:custGeom>
            <a:solidFill>
              <a:srgbClr val="B227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75"/>
            <p:cNvSpPr>
              <a:spLocks/>
            </p:cNvSpPr>
            <p:nvPr/>
          </p:nvSpPr>
          <p:spPr bwMode="auto">
            <a:xfrm>
              <a:off x="6018214" y="552450"/>
              <a:ext cx="266700" cy="180975"/>
            </a:xfrm>
            <a:custGeom>
              <a:avLst/>
              <a:gdLst>
                <a:gd name="T0" fmla="*/ 125 w 154"/>
                <a:gd name="T1" fmla="*/ 4 h 105"/>
                <a:gd name="T2" fmla="*/ 0 w 154"/>
                <a:gd name="T3" fmla="*/ 15 h 105"/>
                <a:gd name="T4" fmla="*/ 16 w 154"/>
                <a:gd name="T5" fmla="*/ 27 h 105"/>
                <a:gd name="T6" fmla="*/ 129 w 154"/>
                <a:gd name="T7" fmla="*/ 56 h 105"/>
                <a:gd name="T8" fmla="*/ 154 w 154"/>
                <a:gd name="T9" fmla="*/ 105 h 105"/>
                <a:gd name="T10" fmla="*/ 150 w 154"/>
                <a:gd name="T11" fmla="*/ 67 h 105"/>
                <a:gd name="T12" fmla="*/ 125 w 154"/>
                <a:gd name="T13" fmla="*/ 4 h 105"/>
              </a:gdLst>
              <a:ahLst/>
              <a:cxnLst>
                <a:cxn ang="0">
                  <a:pos x="T0" y="T1"/>
                </a:cxn>
                <a:cxn ang="0">
                  <a:pos x="T2" y="T3"/>
                </a:cxn>
                <a:cxn ang="0">
                  <a:pos x="T4" y="T5"/>
                </a:cxn>
                <a:cxn ang="0">
                  <a:pos x="T6" y="T7"/>
                </a:cxn>
                <a:cxn ang="0">
                  <a:pos x="T8" y="T9"/>
                </a:cxn>
                <a:cxn ang="0">
                  <a:pos x="T10" y="T11"/>
                </a:cxn>
                <a:cxn ang="0">
                  <a:pos x="T12" y="T13"/>
                </a:cxn>
              </a:cxnLst>
              <a:rect l="0" t="0" r="r" b="b"/>
              <a:pathLst>
                <a:path w="154" h="105">
                  <a:moveTo>
                    <a:pt x="125" y="4"/>
                  </a:moveTo>
                  <a:cubicBezTo>
                    <a:pt x="118" y="0"/>
                    <a:pt x="57" y="10"/>
                    <a:pt x="0" y="15"/>
                  </a:cubicBezTo>
                  <a:cubicBezTo>
                    <a:pt x="3" y="22"/>
                    <a:pt x="10" y="27"/>
                    <a:pt x="16" y="27"/>
                  </a:cubicBezTo>
                  <a:cubicBezTo>
                    <a:pt x="56" y="30"/>
                    <a:pt x="102" y="15"/>
                    <a:pt x="129" y="56"/>
                  </a:cubicBezTo>
                  <a:cubicBezTo>
                    <a:pt x="140" y="70"/>
                    <a:pt x="149" y="87"/>
                    <a:pt x="154" y="105"/>
                  </a:cubicBezTo>
                  <a:cubicBezTo>
                    <a:pt x="153" y="90"/>
                    <a:pt x="152" y="76"/>
                    <a:pt x="150" y="67"/>
                  </a:cubicBezTo>
                  <a:cubicBezTo>
                    <a:pt x="140" y="26"/>
                    <a:pt x="136" y="9"/>
                    <a:pt x="125" y="4"/>
                  </a:cubicBezTo>
                  <a:close/>
                </a:path>
              </a:pathLst>
            </a:custGeom>
            <a:solidFill>
              <a:srgbClr val="D8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76"/>
            <p:cNvSpPr>
              <a:spLocks/>
            </p:cNvSpPr>
            <p:nvPr/>
          </p:nvSpPr>
          <p:spPr bwMode="auto">
            <a:xfrm>
              <a:off x="5775326" y="476250"/>
              <a:ext cx="433388" cy="96838"/>
            </a:xfrm>
            <a:custGeom>
              <a:avLst/>
              <a:gdLst>
                <a:gd name="T0" fmla="*/ 12 w 251"/>
                <a:gd name="T1" fmla="*/ 7 h 56"/>
                <a:gd name="T2" fmla="*/ 8 w 251"/>
                <a:gd name="T3" fmla="*/ 30 h 56"/>
                <a:gd name="T4" fmla="*/ 70 w 251"/>
                <a:gd name="T5" fmla="*/ 53 h 56"/>
                <a:gd name="T6" fmla="*/ 196 w 251"/>
                <a:gd name="T7" fmla="*/ 49 h 56"/>
                <a:gd name="T8" fmla="*/ 245 w 251"/>
                <a:gd name="T9" fmla="*/ 24 h 56"/>
                <a:gd name="T10" fmla="*/ 246 w 251"/>
                <a:gd name="T11" fmla="*/ 4 h 56"/>
                <a:gd name="T12" fmla="*/ 137 w 251"/>
                <a:gd name="T13" fmla="*/ 24 h 56"/>
                <a:gd name="T14" fmla="*/ 12 w 251"/>
                <a:gd name="T15" fmla="*/ 7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1" h="56">
                  <a:moveTo>
                    <a:pt x="12" y="7"/>
                  </a:moveTo>
                  <a:cubicBezTo>
                    <a:pt x="0" y="13"/>
                    <a:pt x="3" y="24"/>
                    <a:pt x="8" y="30"/>
                  </a:cubicBezTo>
                  <a:cubicBezTo>
                    <a:pt x="13" y="36"/>
                    <a:pt x="35" y="49"/>
                    <a:pt x="70" y="53"/>
                  </a:cubicBezTo>
                  <a:cubicBezTo>
                    <a:pt x="105" y="56"/>
                    <a:pt x="177" y="53"/>
                    <a:pt x="196" y="49"/>
                  </a:cubicBezTo>
                  <a:cubicBezTo>
                    <a:pt x="224" y="42"/>
                    <a:pt x="239" y="33"/>
                    <a:pt x="245" y="24"/>
                  </a:cubicBezTo>
                  <a:cubicBezTo>
                    <a:pt x="249" y="19"/>
                    <a:pt x="251" y="8"/>
                    <a:pt x="246" y="4"/>
                  </a:cubicBezTo>
                  <a:cubicBezTo>
                    <a:pt x="241" y="0"/>
                    <a:pt x="199" y="24"/>
                    <a:pt x="137" y="24"/>
                  </a:cubicBezTo>
                  <a:cubicBezTo>
                    <a:pt x="37" y="23"/>
                    <a:pt x="16" y="6"/>
                    <a:pt x="12" y="7"/>
                  </a:cubicBezTo>
                  <a:close/>
                </a:path>
              </a:pathLst>
            </a:custGeom>
            <a:solidFill>
              <a:srgbClr val="787C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77"/>
            <p:cNvSpPr>
              <a:spLocks/>
            </p:cNvSpPr>
            <p:nvPr/>
          </p:nvSpPr>
          <p:spPr bwMode="auto">
            <a:xfrm>
              <a:off x="5788026" y="514350"/>
              <a:ext cx="414338" cy="58738"/>
            </a:xfrm>
            <a:custGeom>
              <a:avLst/>
              <a:gdLst>
                <a:gd name="T0" fmla="*/ 191 w 240"/>
                <a:gd name="T1" fmla="*/ 22 h 34"/>
                <a:gd name="T2" fmla="*/ 60 w 240"/>
                <a:gd name="T3" fmla="*/ 26 h 34"/>
                <a:gd name="T4" fmla="*/ 0 w 240"/>
                <a:gd name="T5" fmla="*/ 7 h 34"/>
                <a:gd name="T6" fmla="*/ 1 w 240"/>
                <a:gd name="T7" fmla="*/ 8 h 34"/>
                <a:gd name="T8" fmla="*/ 63 w 240"/>
                <a:gd name="T9" fmla="*/ 31 h 34"/>
                <a:gd name="T10" fmla="*/ 189 w 240"/>
                <a:gd name="T11" fmla="*/ 27 h 34"/>
                <a:gd name="T12" fmla="*/ 238 w 240"/>
                <a:gd name="T13" fmla="*/ 2 h 34"/>
                <a:gd name="T14" fmla="*/ 240 w 240"/>
                <a:gd name="T15" fmla="*/ 0 h 34"/>
                <a:gd name="T16" fmla="*/ 191 w 240"/>
                <a:gd name="T17"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0" h="34">
                  <a:moveTo>
                    <a:pt x="191" y="22"/>
                  </a:moveTo>
                  <a:cubicBezTo>
                    <a:pt x="170" y="27"/>
                    <a:pt x="97" y="29"/>
                    <a:pt x="60" y="26"/>
                  </a:cubicBezTo>
                  <a:cubicBezTo>
                    <a:pt x="31" y="23"/>
                    <a:pt x="10" y="14"/>
                    <a:pt x="0" y="7"/>
                  </a:cubicBezTo>
                  <a:cubicBezTo>
                    <a:pt x="0" y="8"/>
                    <a:pt x="1" y="8"/>
                    <a:pt x="1" y="8"/>
                  </a:cubicBezTo>
                  <a:cubicBezTo>
                    <a:pt x="6" y="14"/>
                    <a:pt x="28" y="27"/>
                    <a:pt x="63" y="31"/>
                  </a:cubicBezTo>
                  <a:cubicBezTo>
                    <a:pt x="98" y="34"/>
                    <a:pt x="170" y="31"/>
                    <a:pt x="189" y="27"/>
                  </a:cubicBezTo>
                  <a:cubicBezTo>
                    <a:pt x="217" y="20"/>
                    <a:pt x="232" y="11"/>
                    <a:pt x="238" y="2"/>
                  </a:cubicBezTo>
                  <a:cubicBezTo>
                    <a:pt x="239" y="2"/>
                    <a:pt x="239" y="1"/>
                    <a:pt x="240" y="0"/>
                  </a:cubicBezTo>
                  <a:cubicBezTo>
                    <a:pt x="232" y="8"/>
                    <a:pt x="217" y="16"/>
                    <a:pt x="191" y="22"/>
                  </a:cubicBezTo>
                  <a:close/>
                </a:path>
              </a:pathLst>
            </a:custGeom>
            <a:solidFill>
              <a:srgbClr val="5354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78"/>
            <p:cNvSpPr>
              <a:spLocks/>
            </p:cNvSpPr>
            <p:nvPr/>
          </p:nvSpPr>
          <p:spPr bwMode="auto">
            <a:xfrm>
              <a:off x="5788026" y="484187"/>
              <a:ext cx="412750" cy="53975"/>
            </a:xfrm>
            <a:custGeom>
              <a:avLst/>
              <a:gdLst>
                <a:gd name="T0" fmla="*/ 191 w 239"/>
                <a:gd name="T1" fmla="*/ 21 h 32"/>
                <a:gd name="T2" fmla="*/ 60 w 239"/>
                <a:gd name="T3" fmla="*/ 24 h 32"/>
                <a:gd name="T4" fmla="*/ 0 w 239"/>
                <a:gd name="T5" fmla="*/ 7 h 32"/>
                <a:gd name="T6" fmla="*/ 0 w 239"/>
                <a:gd name="T7" fmla="*/ 7 h 32"/>
                <a:gd name="T8" fmla="*/ 63 w 239"/>
                <a:gd name="T9" fmla="*/ 28 h 32"/>
                <a:gd name="T10" fmla="*/ 189 w 239"/>
                <a:gd name="T11" fmla="*/ 25 h 32"/>
                <a:gd name="T12" fmla="*/ 238 w 239"/>
                <a:gd name="T13" fmla="*/ 2 h 32"/>
                <a:gd name="T14" fmla="*/ 239 w 239"/>
                <a:gd name="T15" fmla="*/ 0 h 32"/>
                <a:gd name="T16" fmla="*/ 191 w 239"/>
                <a:gd name="T17"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9" h="32">
                  <a:moveTo>
                    <a:pt x="191" y="21"/>
                  </a:moveTo>
                  <a:cubicBezTo>
                    <a:pt x="170" y="25"/>
                    <a:pt x="96" y="27"/>
                    <a:pt x="60" y="24"/>
                  </a:cubicBezTo>
                  <a:cubicBezTo>
                    <a:pt x="30" y="21"/>
                    <a:pt x="10" y="13"/>
                    <a:pt x="0" y="7"/>
                  </a:cubicBezTo>
                  <a:cubicBezTo>
                    <a:pt x="0" y="7"/>
                    <a:pt x="0" y="7"/>
                    <a:pt x="0" y="7"/>
                  </a:cubicBezTo>
                  <a:cubicBezTo>
                    <a:pt x="5" y="12"/>
                    <a:pt x="28" y="25"/>
                    <a:pt x="63" y="28"/>
                  </a:cubicBezTo>
                  <a:cubicBezTo>
                    <a:pt x="98" y="32"/>
                    <a:pt x="169" y="29"/>
                    <a:pt x="189" y="25"/>
                  </a:cubicBezTo>
                  <a:cubicBezTo>
                    <a:pt x="217" y="18"/>
                    <a:pt x="231" y="10"/>
                    <a:pt x="238" y="2"/>
                  </a:cubicBezTo>
                  <a:cubicBezTo>
                    <a:pt x="238" y="1"/>
                    <a:pt x="239" y="1"/>
                    <a:pt x="239" y="0"/>
                  </a:cubicBezTo>
                  <a:cubicBezTo>
                    <a:pt x="232" y="7"/>
                    <a:pt x="217" y="15"/>
                    <a:pt x="191" y="21"/>
                  </a:cubicBezTo>
                  <a:close/>
                </a:path>
              </a:pathLst>
            </a:custGeom>
            <a:solidFill>
              <a:srgbClr val="A4A4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79"/>
            <p:cNvSpPr>
              <a:spLocks/>
            </p:cNvSpPr>
            <p:nvPr/>
          </p:nvSpPr>
          <p:spPr bwMode="auto">
            <a:xfrm>
              <a:off x="5816601" y="612775"/>
              <a:ext cx="369888" cy="261938"/>
            </a:xfrm>
            <a:custGeom>
              <a:avLst/>
              <a:gdLst>
                <a:gd name="T0" fmla="*/ 114 w 214"/>
                <a:gd name="T1" fmla="*/ 4 h 152"/>
                <a:gd name="T2" fmla="*/ 17 w 214"/>
                <a:gd name="T3" fmla="*/ 15 h 152"/>
                <a:gd name="T4" fmla="*/ 10 w 214"/>
                <a:gd name="T5" fmla="*/ 87 h 152"/>
                <a:gd name="T6" fmla="*/ 55 w 214"/>
                <a:gd name="T7" fmla="*/ 151 h 152"/>
                <a:gd name="T8" fmla="*/ 176 w 214"/>
                <a:gd name="T9" fmla="*/ 147 h 152"/>
                <a:gd name="T10" fmla="*/ 212 w 214"/>
                <a:gd name="T11" fmla="*/ 80 h 152"/>
                <a:gd name="T12" fmla="*/ 187 w 214"/>
                <a:gd name="T13" fmla="*/ 3 h 152"/>
                <a:gd name="T14" fmla="*/ 114 w 214"/>
                <a:gd name="T15" fmla="*/ 4 h 1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152">
                  <a:moveTo>
                    <a:pt x="114" y="4"/>
                  </a:moveTo>
                  <a:cubicBezTo>
                    <a:pt x="76" y="4"/>
                    <a:pt x="26" y="0"/>
                    <a:pt x="17" y="15"/>
                  </a:cubicBezTo>
                  <a:cubicBezTo>
                    <a:pt x="8" y="30"/>
                    <a:pt x="10" y="64"/>
                    <a:pt x="10" y="87"/>
                  </a:cubicBezTo>
                  <a:cubicBezTo>
                    <a:pt x="11" y="109"/>
                    <a:pt x="0" y="152"/>
                    <a:pt x="55" y="151"/>
                  </a:cubicBezTo>
                  <a:cubicBezTo>
                    <a:pt x="115" y="150"/>
                    <a:pt x="160" y="151"/>
                    <a:pt x="176" y="147"/>
                  </a:cubicBezTo>
                  <a:cubicBezTo>
                    <a:pt x="192" y="144"/>
                    <a:pt x="214" y="142"/>
                    <a:pt x="212" y="80"/>
                  </a:cubicBezTo>
                  <a:cubicBezTo>
                    <a:pt x="210" y="18"/>
                    <a:pt x="209" y="6"/>
                    <a:pt x="187" y="3"/>
                  </a:cubicBezTo>
                  <a:cubicBezTo>
                    <a:pt x="165" y="1"/>
                    <a:pt x="132" y="3"/>
                    <a:pt x="114" y="4"/>
                  </a:cubicBezTo>
                  <a:close/>
                </a:path>
              </a:pathLst>
            </a:custGeom>
            <a:solidFill>
              <a:srgbClr val="7B7B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80"/>
            <p:cNvSpPr>
              <a:spLocks/>
            </p:cNvSpPr>
            <p:nvPr/>
          </p:nvSpPr>
          <p:spPr bwMode="auto">
            <a:xfrm>
              <a:off x="5829301" y="612775"/>
              <a:ext cx="357188" cy="254000"/>
            </a:xfrm>
            <a:custGeom>
              <a:avLst/>
              <a:gdLst>
                <a:gd name="T0" fmla="*/ 110 w 207"/>
                <a:gd name="T1" fmla="*/ 4 h 147"/>
                <a:gd name="T2" fmla="*/ 16 w 207"/>
                <a:gd name="T3" fmla="*/ 15 h 147"/>
                <a:gd name="T4" fmla="*/ 10 w 207"/>
                <a:gd name="T5" fmla="*/ 84 h 147"/>
                <a:gd name="T6" fmla="*/ 53 w 207"/>
                <a:gd name="T7" fmla="*/ 147 h 147"/>
                <a:gd name="T8" fmla="*/ 170 w 207"/>
                <a:gd name="T9" fmla="*/ 143 h 147"/>
                <a:gd name="T10" fmla="*/ 205 w 207"/>
                <a:gd name="T11" fmla="*/ 78 h 147"/>
                <a:gd name="T12" fmla="*/ 181 w 207"/>
                <a:gd name="T13" fmla="*/ 3 h 147"/>
                <a:gd name="T14" fmla="*/ 110 w 207"/>
                <a:gd name="T15" fmla="*/ 4 h 1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7" h="147">
                  <a:moveTo>
                    <a:pt x="110" y="4"/>
                  </a:moveTo>
                  <a:cubicBezTo>
                    <a:pt x="73" y="4"/>
                    <a:pt x="24" y="0"/>
                    <a:pt x="16" y="15"/>
                  </a:cubicBezTo>
                  <a:cubicBezTo>
                    <a:pt x="8" y="30"/>
                    <a:pt x="10" y="62"/>
                    <a:pt x="10" y="84"/>
                  </a:cubicBezTo>
                  <a:cubicBezTo>
                    <a:pt x="10" y="106"/>
                    <a:pt x="0" y="147"/>
                    <a:pt x="53" y="147"/>
                  </a:cubicBezTo>
                  <a:cubicBezTo>
                    <a:pt x="111" y="146"/>
                    <a:pt x="154" y="146"/>
                    <a:pt x="170" y="143"/>
                  </a:cubicBezTo>
                  <a:cubicBezTo>
                    <a:pt x="186" y="139"/>
                    <a:pt x="207" y="138"/>
                    <a:pt x="205" y="78"/>
                  </a:cubicBezTo>
                  <a:cubicBezTo>
                    <a:pt x="203" y="18"/>
                    <a:pt x="202" y="6"/>
                    <a:pt x="181" y="3"/>
                  </a:cubicBezTo>
                  <a:cubicBezTo>
                    <a:pt x="160" y="1"/>
                    <a:pt x="128" y="3"/>
                    <a:pt x="110" y="4"/>
                  </a:cubicBezTo>
                  <a:close/>
                </a:path>
              </a:pathLst>
            </a:custGeom>
            <a:solidFill>
              <a:srgbClr val="A1A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181"/>
            <p:cNvSpPr>
              <a:spLocks/>
            </p:cNvSpPr>
            <p:nvPr/>
          </p:nvSpPr>
          <p:spPr bwMode="auto">
            <a:xfrm>
              <a:off x="5859464" y="628650"/>
              <a:ext cx="311150" cy="222250"/>
            </a:xfrm>
            <a:custGeom>
              <a:avLst/>
              <a:gdLst>
                <a:gd name="T0" fmla="*/ 96 w 180"/>
                <a:gd name="T1" fmla="*/ 3 h 129"/>
                <a:gd name="T2" fmla="*/ 14 w 180"/>
                <a:gd name="T3" fmla="*/ 13 h 129"/>
                <a:gd name="T4" fmla="*/ 8 w 180"/>
                <a:gd name="T5" fmla="*/ 74 h 129"/>
                <a:gd name="T6" fmla="*/ 46 w 180"/>
                <a:gd name="T7" fmla="*/ 128 h 129"/>
                <a:gd name="T8" fmla="*/ 148 w 180"/>
                <a:gd name="T9" fmla="*/ 125 h 129"/>
                <a:gd name="T10" fmla="*/ 178 w 180"/>
                <a:gd name="T11" fmla="*/ 68 h 129"/>
                <a:gd name="T12" fmla="*/ 157 w 180"/>
                <a:gd name="T13" fmla="*/ 3 h 129"/>
                <a:gd name="T14" fmla="*/ 96 w 180"/>
                <a:gd name="T15" fmla="*/ 3 h 1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0" h="129">
                  <a:moveTo>
                    <a:pt x="96" y="3"/>
                  </a:moveTo>
                  <a:cubicBezTo>
                    <a:pt x="64" y="4"/>
                    <a:pt x="21" y="0"/>
                    <a:pt x="14" y="13"/>
                  </a:cubicBezTo>
                  <a:cubicBezTo>
                    <a:pt x="7" y="26"/>
                    <a:pt x="8" y="54"/>
                    <a:pt x="8" y="74"/>
                  </a:cubicBezTo>
                  <a:cubicBezTo>
                    <a:pt x="8" y="93"/>
                    <a:pt x="0" y="129"/>
                    <a:pt x="46" y="128"/>
                  </a:cubicBezTo>
                  <a:cubicBezTo>
                    <a:pt x="96" y="127"/>
                    <a:pt x="134" y="128"/>
                    <a:pt x="148" y="125"/>
                  </a:cubicBezTo>
                  <a:cubicBezTo>
                    <a:pt x="162" y="122"/>
                    <a:pt x="180" y="120"/>
                    <a:pt x="178" y="68"/>
                  </a:cubicBezTo>
                  <a:cubicBezTo>
                    <a:pt x="177" y="16"/>
                    <a:pt x="176" y="5"/>
                    <a:pt x="157" y="3"/>
                  </a:cubicBezTo>
                  <a:cubicBezTo>
                    <a:pt x="139" y="2"/>
                    <a:pt x="111" y="3"/>
                    <a:pt x="96" y="3"/>
                  </a:cubicBezTo>
                  <a:close/>
                </a:path>
              </a:pathLst>
            </a:custGeom>
            <a:solidFill>
              <a:srgbClr val="BB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82"/>
            <p:cNvSpPr>
              <a:spLocks/>
            </p:cNvSpPr>
            <p:nvPr/>
          </p:nvSpPr>
          <p:spPr bwMode="auto">
            <a:xfrm>
              <a:off x="5886451" y="631825"/>
              <a:ext cx="263525" cy="84138"/>
            </a:xfrm>
            <a:custGeom>
              <a:avLst/>
              <a:gdLst>
                <a:gd name="T0" fmla="*/ 137 w 153"/>
                <a:gd name="T1" fmla="*/ 6 h 49"/>
                <a:gd name="T2" fmla="*/ 81 w 153"/>
                <a:gd name="T3" fmla="*/ 6 h 49"/>
                <a:gd name="T4" fmla="*/ 6 w 153"/>
                <a:gd name="T5" fmla="*/ 14 h 49"/>
                <a:gd name="T6" fmla="*/ 0 w 153"/>
                <a:gd name="T7" fmla="*/ 49 h 49"/>
                <a:gd name="T8" fmla="*/ 30 w 153"/>
                <a:gd name="T9" fmla="*/ 23 h 49"/>
                <a:gd name="T10" fmla="*/ 153 w 153"/>
                <a:gd name="T11" fmla="*/ 22 h 49"/>
                <a:gd name="T12" fmla="*/ 137 w 153"/>
                <a:gd name="T13" fmla="*/ 6 h 49"/>
              </a:gdLst>
              <a:ahLst/>
              <a:cxnLst>
                <a:cxn ang="0">
                  <a:pos x="T0" y="T1"/>
                </a:cxn>
                <a:cxn ang="0">
                  <a:pos x="T2" y="T3"/>
                </a:cxn>
                <a:cxn ang="0">
                  <a:pos x="T4" y="T5"/>
                </a:cxn>
                <a:cxn ang="0">
                  <a:pos x="T6" y="T7"/>
                </a:cxn>
                <a:cxn ang="0">
                  <a:pos x="T8" y="T9"/>
                </a:cxn>
                <a:cxn ang="0">
                  <a:pos x="T10" y="T11"/>
                </a:cxn>
                <a:cxn ang="0">
                  <a:pos x="T12" y="T13"/>
                </a:cxn>
              </a:cxnLst>
              <a:rect l="0" t="0" r="r" b="b"/>
              <a:pathLst>
                <a:path w="153" h="49">
                  <a:moveTo>
                    <a:pt x="137" y="6"/>
                  </a:moveTo>
                  <a:cubicBezTo>
                    <a:pt x="120" y="4"/>
                    <a:pt x="95" y="6"/>
                    <a:pt x="81" y="6"/>
                  </a:cubicBezTo>
                  <a:cubicBezTo>
                    <a:pt x="51" y="6"/>
                    <a:pt x="12" y="3"/>
                    <a:pt x="6" y="14"/>
                  </a:cubicBezTo>
                  <a:cubicBezTo>
                    <a:pt x="1" y="22"/>
                    <a:pt x="0" y="36"/>
                    <a:pt x="0" y="49"/>
                  </a:cubicBezTo>
                  <a:cubicBezTo>
                    <a:pt x="6" y="35"/>
                    <a:pt x="14" y="24"/>
                    <a:pt x="30" y="23"/>
                  </a:cubicBezTo>
                  <a:cubicBezTo>
                    <a:pt x="69" y="22"/>
                    <a:pt x="121" y="0"/>
                    <a:pt x="153" y="22"/>
                  </a:cubicBezTo>
                  <a:cubicBezTo>
                    <a:pt x="151" y="10"/>
                    <a:pt x="146" y="7"/>
                    <a:pt x="137" y="6"/>
                  </a:cubicBezTo>
                  <a:close/>
                </a:path>
              </a:pathLst>
            </a:custGeom>
            <a:solidFill>
              <a:srgbClr val="D8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83"/>
            <p:cNvSpPr>
              <a:spLocks/>
            </p:cNvSpPr>
            <p:nvPr/>
          </p:nvSpPr>
          <p:spPr bwMode="auto">
            <a:xfrm>
              <a:off x="5913439" y="655637"/>
              <a:ext cx="80963" cy="82550"/>
            </a:xfrm>
            <a:custGeom>
              <a:avLst/>
              <a:gdLst>
                <a:gd name="T0" fmla="*/ 47 w 47"/>
                <a:gd name="T1" fmla="*/ 24 h 48"/>
                <a:gd name="T2" fmla="*/ 23 w 47"/>
                <a:gd name="T3" fmla="*/ 48 h 48"/>
                <a:gd name="T4" fmla="*/ 0 w 47"/>
                <a:gd name="T5" fmla="*/ 24 h 48"/>
                <a:gd name="T6" fmla="*/ 24 w 47"/>
                <a:gd name="T7" fmla="*/ 0 h 48"/>
                <a:gd name="T8" fmla="*/ 47 w 47"/>
                <a:gd name="T9" fmla="*/ 24 h 48"/>
              </a:gdLst>
              <a:ahLst/>
              <a:cxnLst>
                <a:cxn ang="0">
                  <a:pos x="T0" y="T1"/>
                </a:cxn>
                <a:cxn ang="0">
                  <a:pos x="T2" y="T3"/>
                </a:cxn>
                <a:cxn ang="0">
                  <a:pos x="T4" y="T5"/>
                </a:cxn>
                <a:cxn ang="0">
                  <a:pos x="T6" y="T7"/>
                </a:cxn>
                <a:cxn ang="0">
                  <a:pos x="T8" y="T9"/>
                </a:cxn>
              </a:cxnLst>
              <a:rect l="0" t="0" r="r" b="b"/>
              <a:pathLst>
                <a:path w="47" h="48">
                  <a:moveTo>
                    <a:pt x="47" y="24"/>
                  </a:moveTo>
                  <a:cubicBezTo>
                    <a:pt x="47" y="38"/>
                    <a:pt x="36" y="48"/>
                    <a:pt x="23" y="48"/>
                  </a:cubicBezTo>
                  <a:cubicBezTo>
                    <a:pt x="10" y="47"/>
                    <a:pt x="0" y="37"/>
                    <a:pt x="0" y="24"/>
                  </a:cubicBezTo>
                  <a:cubicBezTo>
                    <a:pt x="0" y="11"/>
                    <a:pt x="11" y="0"/>
                    <a:pt x="24" y="0"/>
                  </a:cubicBezTo>
                  <a:cubicBezTo>
                    <a:pt x="37" y="1"/>
                    <a:pt x="47" y="11"/>
                    <a:pt x="47" y="24"/>
                  </a:cubicBezTo>
                  <a:close/>
                </a:path>
              </a:pathLst>
            </a:custGeom>
            <a:solidFill>
              <a:srgbClr val="8917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84"/>
            <p:cNvSpPr>
              <a:spLocks/>
            </p:cNvSpPr>
            <p:nvPr/>
          </p:nvSpPr>
          <p:spPr bwMode="auto">
            <a:xfrm>
              <a:off x="5921376" y="661987"/>
              <a:ext cx="71438" cy="68263"/>
            </a:xfrm>
            <a:custGeom>
              <a:avLst/>
              <a:gdLst>
                <a:gd name="T0" fmla="*/ 40 w 41"/>
                <a:gd name="T1" fmla="*/ 20 h 40"/>
                <a:gd name="T2" fmla="*/ 20 w 41"/>
                <a:gd name="T3" fmla="*/ 40 h 40"/>
                <a:gd name="T4" fmla="*/ 0 w 41"/>
                <a:gd name="T5" fmla="*/ 20 h 40"/>
                <a:gd name="T6" fmla="*/ 21 w 41"/>
                <a:gd name="T7" fmla="*/ 0 h 40"/>
                <a:gd name="T8" fmla="*/ 40 w 41"/>
                <a:gd name="T9" fmla="*/ 20 h 40"/>
              </a:gdLst>
              <a:ahLst/>
              <a:cxnLst>
                <a:cxn ang="0">
                  <a:pos x="T0" y="T1"/>
                </a:cxn>
                <a:cxn ang="0">
                  <a:pos x="T2" y="T3"/>
                </a:cxn>
                <a:cxn ang="0">
                  <a:pos x="T4" y="T5"/>
                </a:cxn>
                <a:cxn ang="0">
                  <a:pos x="T6" y="T7"/>
                </a:cxn>
                <a:cxn ang="0">
                  <a:pos x="T8" y="T9"/>
                </a:cxn>
              </a:cxnLst>
              <a:rect l="0" t="0" r="r" b="b"/>
              <a:pathLst>
                <a:path w="41" h="40">
                  <a:moveTo>
                    <a:pt x="40" y="20"/>
                  </a:moveTo>
                  <a:cubicBezTo>
                    <a:pt x="40" y="32"/>
                    <a:pt x="31" y="40"/>
                    <a:pt x="20" y="40"/>
                  </a:cubicBezTo>
                  <a:cubicBezTo>
                    <a:pt x="9" y="40"/>
                    <a:pt x="0" y="31"/>
                    <a:pt x="0" y="20"/>
                  </a:cubicBezTo>
                  <a:cubicBezTo>
                    <a:pt x="0" y="9"/>
                    <a:pt x="10" y="0"/>
                    <a:pt x="21" y="0"/>
                  </a:cubicBezTo>
                  <a:cubicBezTo>
                    <a:pt x="32" y="0"/>
                    <a:pt x="41" y="9"/>
                    <a:pt x="40" y="20"/>
                  </a:cubicBezTo>
                  <a:close/>
                </a:path>
              </a:pathLst>
            </a:custGeom>
            <a:solidFill>
              <a:srgbClr val="B227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85"/>
            <p:cNvSpPr>
              <a:spLocks/>
            </p:cNvSpPr>
            <p:nvPr/>
          </p:nvSpPr>
          <p:spPr bwMode="auto">
            <a:xfrm>
              <a:off x="5924551" y="765175"/>
              <a:ext cx="63500" cy="61913"/>
            </a:xfrm>
            <a:custGeom>
              <a:avLst/>
              <a:gdLst>
                <a:gd name="T0" fmla="*/ 37 w 37"/>
                <a:gd name="T1" fmla="*/ 18 h 36"/>
                <a:gd name="T2" fmla="*/ 18 w 37"/>
                <a:gd name="T3" fmla="*/ 36 h 36"/>
                <a:gd name="T4" fmla="*/ 1 w 37"/>
                <a:gd name="T5" fmla="*/ 17 h 36"/>
                <a:gd name="T6" fmla="*/ 19 w 37"/>
                <a:gd name="T7" fmla="*/ 0 h 36"/>
                <a:gd name="T8" fmla="*/ 37 w 37"/>
                <a:gd name="T9" fmla="*/ 18 h 36"/>
              </a:gdLst>
              <a:ahLst/>
              <a:cxnLst>
                <a:cxn ang="0">
                  <a:pos x="T0" y="T1"/>
                </a:cxn>
                <a:cxn ang="0">
                  <a:pos x="T2" y="T3"/>
                </a:cxn>
                <a:cxn ang="0">
                  <a:pos x="T4" y="T5"/>
                </a:cxn>
                <a:cxn ang="0">
                  <a:pos x="T6" y="T7"/>
                </a:cxn>
                <a:cxn ang="0">
                  <a:pos x="T8" y="T9"/>
                </a:cxn>
              </a:cxnLst>
              <a:rect l="0" t="0" r="r" b="b"/>
              <a:pathLst>
                <a:path w="37" h="36">
                  <a:moveTo>
                    <a:pt x="37" y="18"/>
                  </a:moveTo>
                  <a:cubicBezTo>
                    <a:pt x="36" y="28"/>
                    <a:pt x="28" y="36"/>
                    <a:pt x="18" y="36"/>
                  </a:cubicBezTo>
                  <a:cubicBezTo>
                    <a:pt x="8" y="36"/>
                    <a:pt x="0" y="27"/>
                    <a:pt x="1" y="17"/>
                  </a:cubicBezTo>
                  <a:cubicBezTo>
                    <a:pt x="1" y="7"/>
                    <a:pt x="9" y="0"/>
                    <a:pt x="19" y="0"/>
                  </a:cubicBezTo>
                  <a:cubicBezTo>
                    <a:pt x="29" y="0"/>
                    <a:pt x="37" y="8"/>
                    <a:pt x="37" y="18"/>
                  </a:cubicBezTo>
                  <a:close/>
                </a:path>
              </a:pathLst>
            </a:custGeom>
            <a:solidFill>
              <a:srgbClr val="8917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86"/>
            <p:cNvSpPr>
              <a:spLocks/>
            </p:cNvSpPr>
            <p:nvPr/>
          </p:nvSpPr>
          <p:spPr bwMode="auto">
            <a:xfrm>
              <a:off x="5935664" y="768350"/>
              <a:ext cx="52388" cy="52388"/>
            </a:xfrm>
            <a:custGeom>
              <a:avLst/>
              <a:gdLst>
                <a:gd name="T0" fmla="*/ 29 w 30"/>
                <a:gd name="T1" fmla="*/ 16 h 30"/>
                <a:gd name="T2" fmla="*/ 14 w 30"/>
                <a:gd name="T3" fmla="*/ 30 h 30"/>
                <a:gd name="T4" fmla="*/ 0 w 30"/>
                <a:gd name="T5" fmla="*/ 15 h 30"/>
                <a:gd name="T6" fmla="*/ 15 w 30"/>
                <a:gd name="T7" fmla="*/ 1 h 30"/>
                <a:gd name="T8" fmla="*/ 29 w 30"/>
                <a:gd name="T9" fmla="*/ 16 h 30"/>
              </a:gdLst>
              <a:ahLst/>
              <a:cxnLst>
                <a:cxn ang="0">
                  <a:pos x="T0" y="T1"/>
                </a:cxn>
                <a:cxn ang="0">
                  <a:pos x="T2" y="T3"/>
                </a:cxn>
                <a:cxn ang="0">
                  <a:pos x="T4" y="T5"/>
                </a:cxn>
                <a:cxn ang="0">
                  <a:pos x="T6" y="T7"/>
                </a:cxn>
                <a:cxn ang="0">
                  <a:pos x="T8" y="T9"/>
                </a:cxn>
              </a:cxnLst>
              <a:rect l="0" t="0" r="r" b="b"/>
              <a:pathLst>
                <a:path w="30" h="30">
                  <a:moveTo>
                    <a:pt x="29" y="16"/>
                  </a:moveTo>
                  <a:cubicBezTo>
                    <a:pt x="29" y="24"/>
                    <a:pt x="23" y="30"/>
                    <a:pt x="14" y="30"/>
                  </a:cubicBezTo>
                  <a:cubicBezTo>
                    <a:pt x="6" y="30"/>
                    <a:pt x="0" y="23"/>
                    <a:pt x="0" y="15"/>
                  </a:cubicBezTo>
                  <a:cubicBezTo>
                    <a:pt x="0" y="7"/>
                    <a:pt x="7" y="0"/>
                    <a:pt x="15" y="1"/>
                  </a:cubicBezTo>
                  <a:cubicBezTo>
                    <a:pt x="23" y="1"/>
                    <a:pt x="30" y="7"/>
                    <a:pt x="29" y="16"/>
                  </a:cubicBezTo>
                  <a:close/>
                </a:path>
              </a:pathLst>
            </a:custGeom>
            <a:solidFill>
              <a:srgbClr val="B227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87"/>
            <p:cNvSpPr>
              <a:spLocks/>
            </p:cNvSpPr>
            <p:nvPr/>
          </p:nvSpPr>
          <p:spPr bwMode="auto">
            <a:xfrm>
              <a:off x="6061076" y="671512"/>
              <a:ext cx="92075" cy="34925"/>
            </a:xfrm>
            <a:custGeom>
              <a:avLst/>
              <a:gdLst>
                <a:gd name="T0" fmla="*/ 54 w 54"/>
                <a:gd name="T1" fmla="*/ 10 h 20"/>
                <a:gd name="T2" fmla="*/ 44 w 54"/>
                <a:gd name="T3" fmla="*/ 20 h 20"/>
                <a:gd name="T4" fmla="*/ 10 w 54"/>
                <a:gd name="T5" fmla="*/ 20 h 20"/>
                <a:gd name="T6" fmla="*/ 0 w 54"/>
                <a:gd name="T7" fmla="*/ 10 h 20"/>
                <a:gd name="T8" fmla="*/ 0 w 54"/>
                <a:gd name="T9" fmla="*/ 10 h 20"/>
                <a:gd name="T10" fmla="*/ 10 w 54"/>
                <a:gd name="T11" fmla="*/ 1 h 20"/>
                <a:gd name="T12" fmla="*/ 44 w 54"/>
                <a:gd name="T13" fmla="*/ 0 h 20"/>
                <a:gd name="T14" fmla="*/ 54 w 54"/>
                <a:gd name="T15" fmla="*/ 1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20">
                  <a:moveTo>
                    <a:pt x="54" y="10"/>
                  </a:moveTo>
                  <a:cubicBezTo>
                    <a:pt x="54" y="16"/>
                    <a:pt x="49" y="20"/>
                    <a:pt x="44" y="20"/>
                  </a:cubicBezTo>
                  <a:cubicBezTo>
                    <a:pt x="10" y="20"/>
                    <a:pt x="10" y="20"/>
                    <a:pt x="10" y="20"/>
                  </a:cubicBezTo>
                  <a:cubicBezTo>
                    <a:pt x="4" y="20"/>
                    <a:pt x="0" y="16"/>
                    <a:pt x="0" y="10"/>
                  </a:cubicBezTo>
                  <a:cubicBezTo>
                    <a:pt x="0" y="10"/>
                    <a:pt x="0" y="10"/>
                    <a:pt x="0" y="10"/>
                  </a:cubicBezTo>
                  <a:cubicBezTo>
                    <a:pt x="0" y="5"/>
                    <a:pt x="4" y="1"/>
                    <a:pt x="10" y="1"/>
                  </a:cubicBezTo>
                  <a:cubicBezTo>
                    <a:pt x="44" y="0"/>
                    <a:pt x="44" y="0"/>
                    <a:pt x="44" y="0"/>
                  </a:cubicBezTo>
                  <a:cubicBezTo>
                    <a:pt x="49" y="0"/>
                    <a:pt x="53" y="5"/>
                    <a:pt x="54" y="10"/>
                  </a:cubicBezTo>
                  <a:close/>
                </a:path>
              </a:pathLst>
            </a:custGeom>
            <a:solidFill>
              <a:srgbClr val="B227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88"/>
            <p:cNvSpPr>
              <a:spLocks/>
            </p:cNvSpPr>
            <p:nvPr/>
          </p:nvSpPr>
          <p:spPr bwMode="auto">
            <a:xfrm>
              <a:off x="6061076" y="735012"/>
              <a:ext cx="92075" cy="34925"/>
            </a:xfrm>
            <a:custGeom>
              <a:avLst/>
              <a:gdLst>
                <a:gd name="T0" fmla="*/ 54 w 54"/>
                <a:gd name="T1" fmla="*/ 10 h 20"/>
                <a:gd name="T2" fmla="*/ 44 w 54"/>
                <a:gd name="T3" fmla="*/ 20 h 20"/>
                <a:gd name="T4" fmla="*/ 10 w 54"/>
                <a:gd name="T5" fmla="*/ 20 h 20"/>
                <a:gd name="T6" fmla="*/ 0 w 54"/>
                <a:gd name="T7" fmla="*/ 10 h 20"/>
                <a:gd name="T8" fmla="*/ 0 w 54"/>
                <a:gd name="T9" fmla="*/ 10 h 20"/>
                <a:gd name="T10" fmla="*/ 10 w 54"/>
                <a:gd name="T11" fmla="*/ 1 h 20"/>
                <a:gd name="T12" fmla="*/ 44 w 54"/>
                <a:gd name="T13" fmla="*/ 0 h 20"/>
                <a:gd name="T14" fmla="*/ 54 w 54"/>
                <a:gd name="T15" fmla="*/ 1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20">
                  <a:moveTo>
                    <a:pt x="54" y="10"/>
                  </a:moveTo>
                  <a:cubicBezTo>
                    <a:pt x="54" y="15"/>
                    <a:pt x="49" y="20"/>
                    <a:pt x="44" y="20"/>
                  </a:cubicBezTo>
                  <a:cubicBezTo>
                    <a:pt x="10" y="20"/>
                    <a:pt x="10" y="20"/>
                    <a:pt x="10" y="20"/>
                  </a:cubicBezTo>
                  <a:cubicBezTo>
                    <a:pt x="4" y="20"/>
                    <a:pt x="0" y="16"/>
                    <a:pt x="0" y="10"/>
                  </a:cubicBezTo>
                  <a:cubicBezTo>
                    <a:pt x="0" y="10"/>
                    <a:pt x="0" y="10"/>
                    <a:pt x="0" y="10"/>
                  </a:cubicBezTo>
                  <a:cubicBezTo>
                    <a:pt x="0" y="5"/>
                    <a:pt x="4" y="1"/>
                    <a:pt x="10" y="1"/>
                  </a:cubicBezTo>
                  <a:cubicBezTo>
                    <a:pt x="44" y="0"/>
                    <a:pt x="44" y="0"/>
                    <a:pt x="44" y="0"/>
                  </a:cubicBezTo>
                  <a:cubicBezTo>
                    <a:pt x="49" y="0"/>
                    <a:pt x="54" y="5"/>
                    <a:pt x="54" y="10"/>
                  </a:cubicBezTo>
                  <a:close/>
                </a:path>
              </a:pathLst>
            </a:custGeom>
            <a:solidFill>
              <a:srgbClr val="6D6E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89"/>
            <p:cNvSpPr>
              <a:spLocks/>
            </p:cNvSpPr>
            <p:nvPr/>
          </p:nvSpPr>
          <p:spPr bwMode="auto">
            <a:xfrm>
              <a:off x="6084889" y="1787525"/>
              <a:ext cx="271463" cy="122238"/>
            </a:xfrm>
            <a:custGeom>
              <a:avLst/>
              <a:gdLst>
                <a:gd name="T0" fmla="*/ 3 w 157"/>
                <a:gd name="T1" fmla="*/ 0 h 71"/>
                <a:gd name="T2" fmla="*/ 4 w 157"/>
                <a:gd name="T3" fmla="*/ 34 h 71"/>
                <a:gd name="T4" fmla="*/ 84 w 157"/>
                <a:gd name="T5" fmla="*/ 71 h 71"/>
                <a:gd name="T6" fmla="*/ 155 w 157"/>
                <a:gd name="T7" fmla="*/ 40 h 71"/>
                <a:gd name="T8" fmla="*/ 147 w 157"/>
                <a:gd name="T9" fmla="*/ 1 h 71"/>
                <a:gd name="T10" fmla="*/ 3 w 157"/>
                <a:gd name="T11" fmla="*/ 0 h 71"/>
              </a:gdLst>
              <a:ahLst/>
              <a:cxnLst>
                <a:cxn ang="0">
                  <a:pos x="T0" y="T1"/>
                </a:cxn>
                <a:cxn ang="0">
                  <a:pos x="T2" y="T3"/>
                </a:cxn>
                <a:cxn ang="0">
                  <a:pos x="T4" y="T5"/>
                </a:cxn>
                <a:cxn ang="0">
                  <a:pos x="T6" y="T7"/>
                </a:cxn>
                <a:cxn ang="0">
                  <a:pos x="T8" y="T9"/>
                </a:cxn>
                <a:cxn ang="0">
                  <a:pos x="T10" y="T11"/>
                </a:cxn>
              </a:cxnLst>
              <a:rect l="0" t="0" r="r" b="b"/>
              <a:pathLst>
                <a:path w="157" h="71">
                  <a:moveTo>
                    <a:pt x="3" y="0"/>
                  </a:moveTo>
                  <a:cubicBezTo>
                    <a:pt x="3" y="0"/>
                    <a:pt x="0" y="17"/>
                    <a:pt x="4" y="34"/>
                  </a:cubicBezTo>
                  <a:cubicBezTo>
                    <a:pt x="7" y="51"/>
                    <a:pt x="39" y="71"/>
                    <a:pt x="84" y="71"/>
                  </a:cubicBezTo>
                  <a:cubicBezTo>
                    <a:pt x="130" y="71"/>
                    <a:pt x="152" y="59"/>
                    <a:pt x="155" y="40"/>
                  </a:cubicBezTo>
                  <a:cubicBezTo>
                    <a:pt x="157" y="21"/>
                    <a:pt x="147" y="1"/>
                    <a:pt x="147" y="1"/>
                  </a:cubicBezTo>
                  <a:lnTo>
                    <a:pt x="3" y="0"/>
                  </a:lnTo>
                  <a:close/>
                </a:path>
              </a:pathLst>
            </a:custGeom>
            <a:solidFill>
              <a:srgbClr val="787C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90"/>
            <p:cNvSpPr>
              <a:spLocks/>
            </p:cNvSpPr>
            <p:nvPr/>
          </p:nvSpPr>
          <p:spPr bwMode="auto">
            <a:xfrm>
              <a:off x="6022976" y="1112837"/>
              <a:ext cx="339725" cy="776288"/>
            </a:xfrm>
            <a:custGeom>
              <a:avLst/>
              <a:gdLst>
                <a:gd name="T0" fmla="*/ 141 w 197"/>
                <a:gd name="T1" fmla="*/ 0 h 449"/>
                <a:gd name="T2" fmla="*/ 151 w 197"/>
                <a:gd name="T3" fmla="*/ 201 h 449"/>
                <a:gd name="T4" fmla="*/ 162 w 197"/>
                <a:gd name="T5" fmla="*/ 345 h 449"/>
                <a:gd name="T6" fmla="*/ 187 w 197"/>
                <a:gd name="T7" fmla="*/ 414 h 449"/>
                <a:gd name="T8" fmla="*/ 45 w 197"/>
                <a:gd name="T9" fmla="*/ 413 h 449"/>
                <a:gd name="T10" fmla="*/ 44 w 197"/>
                <a:gd name="T11" fmla="*/ 342 h 449"/>
                <a:gd name="T12" fmla="*/ 0 w 197"/>
                <a:gd name="T13" fmla="*/ 72 h 449"/>
                <a:gd name="T14" fmla="*/ 141 w 197"/>
                <a:gd name="T15" fmla="*/ 0 h 4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7" h="449">
                  <a:moveTo>
                    <a:pt x="141" y="0"/>
                  </a:moveTo>
                  <a:cubicBezTo>
                    <a:pt x="141" y="0"/>
                    <a:pt x="149" y="70"/>
                    <a:pt x="151" y="201"/>
                  </a:cubicBezTo>
                  <a:cubicBezTo>
                    <a:pt x="152" y="332"/>
                    <a:pt x="162" y="345"/>
                    <a:pt x="162" y="345"/>
                  </a:cubicBezTo>
                  <a:cubicBezTo>
                    <a:pt x="162" y="345"/>
                    <a:pt x="197" y="380"/>
                    <a:pt x="187" y="414"/>
                  </a:cubicBezTo>
                  <a:cubicBezTo>
                    <a:pt x="178" y="448"/>
                    <a:pt x="66" y="449"/>
                    <a:pt x="45" y="413"/>
                  </a:cubicBezTo>
                  <a:cubicBezTo>
                    <a:pt x="24" y="377"/>
                    <a:pt x="43" y="350"/>
                    <a:pt x="44" y="342"/>
                  </a:cubicBezTo>
                  <a:cubicBezTo>
                    <a:pt x="46" y="335"/>
                    <a:pt x="35" y="188"/>
                    <a:pt x="0" y="72"/>
                  </a:cubicBezTo>
                  <a:lnTo>
                    <a:pt x="141" y="0"/>
                  </a:ln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91"/>
            <p:cNvSpPr>
              <a:spLocks/>
            </p:cNvSpPr>
            <p:nvPr/>
          </p:nvSpPr>
          <p:spPr bwMode="auto">
            <a:xfrm>
              <a:off x="6022976" y="1157287"/>
              <a:ext cx="160338" cy="711200"/>
            </a:xfrm>
            <a:custGeom>
              <a:avLst/>
              <a:gdLst>
                <a:gd name="T0" fmla="*/ 87 w 93"/>
                <a:gd name="T1" fmla="*/ 329 h 412"/>
                <a:gd name="T2" fmla="*/ 63 w 93"/>
                <a:gd name="T3" fmla="*/ 310 h 412"/>
                <a:gd name="T4" fmla="*/ 75 w 93"/>
                <a:gd name="T5" fmla="*/ 190 h 412"/>
                <a:gd name="T6" fmla="*/ 51 w 93"/>
                <a:gd name="T7" fmla="*/ 59 h 412"/>
                <a:gd name="T8" fmla="*/ 93 w 93"/>
                <a:gd name="T9" fmla="*/ 1 h 412"/>
                <a:gd name="T10" fmla="*/ 93 w 93"/>
                <a:gd name="T11" fmla="*/ 0 h 412"/>
                <a:gd name="T12" fmla="*/ 0 w 93"/>
                <a:gd name="T13" fmla="*/ 47 h 412"/>
                <a:gd name="T14" fmla="*/ 44 w 93"/>
                <a:gd name="T15" fmla="*/ 317 h 412"/>
                <a:gd name="T16" fmla="*/ 45 w 93"/>
                <a:gd name="T17" fmla="*/ 388 h 412"/>
                <a:gd name="T18" fmla="*/ 87 w 93"/>
                <a:gd name="T19" fmla="*/ 412 h 412"/>
                <a:gd name="T20" fmla="*/ 60 w 93"/>
                <a:gd name="T21" fmla="*/ 349 h 412"/>
                <a:gd name="T22" fmla="*/ 87 w 93"/>
                <a:gd name="T23" fmla="*/ 329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 h="412">
                  <a:moveTo>
                    <a:pt x="87" y="329"/>
                  </a:moveTo>
                  <a:cubicBezTo>
                    <a:pt x="79" y="321"/>
                    <a:pt x="65" y="318"/>
                    <a:pt x="63" y="310"/>
                  </a:cubicBezTo>
                  <a:cubicBezTo>
                    <a:pt x="48" y="270"/>
                    <a:pt x="48" y="221"/>
                    <a:pt x="75" y="190"/>
                  </a:cubicBezTo>
                  <a:cubicBezTo>
                    <a:pt x="34" y="173"/>
                    <a:pt x="43" y="102"/>
                    <a:pt x="51" y="59"/>
                  </a:cubicBezTo>
                  <a:cubicBezTo>
                    <a:pt x="55" y="34"/>
                    <a:pt x="83" y="25"/>
                    <a:pt x="93" y="1"/>
                  </a:cubicBezTo>
                  <a:cubicBezTo>
                    <a:pt x="93" y="0"/>
                    <a:pt x="93" y="0"/>
                    <a:pt x="93" y="0"/>
                  </a:cubicBezTo>
                  <a:cubicBezTo>
                    <a:pt x="0" y="47"/>
                    <a:pt x="0" y="47"/>
                    <a:pt x="0" y="47"/>
                  </a:cubicBezTo>
                  <a:cubicBezTo>
                    <a:pt x="35" y="163"/>
                    <a:pt x="46" y="310"/>
                    <a:pt x="44" y="317"/>
                  </a:cubicBezTo>
                  <a:cubicBezTo>
                    <a:pt x="43" y="325"/>
                    <a:pt x="24" y="352"/>
                    <a:pt x="45" y="388"/>
                  </a:cubicBezTo>
                  <a:cubicBezTo>
                    <a:pt x="52" y="400"/>
                    <a:pt x="68" y="408"/>
                    <a:pt x="87" y="412"/>
                  </a:cubicBezTo>
                  <a:cubicBezTo>
                    <a:pt x="71" y="396"/>
                    <a:pt x="60" y="373"/>
                    <a:pt x="60" y="349"/>
                  </a:cubicBezTo>
                  <a:cubicBezTo>
                    <a:pt x="60" y="329"/>
                    <a:pt x="77" y="335"/>
                    <a:pt x="87" y="329"/>
                  </a:cubicBezTo>
                  <a:close/>
                </a:path>
              </a:pathLst>
            </a:custGeom>
            <a:solidFill>
              <a:srgbClr val="BCB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92"/>
            <p:cNvSpPr>
              <a:spLocks/>
            </p:cNvSpPr>
            <p:nvPr/>
          </p:nvSpPr>
          <p:spPr bwMode="auto">
            <a:xfrm>
              <a:off x="6169026" y="1119187"/>
              <a:ext cx="114300" cy="577850"/>
            </a:xfrm>
            <a:custGeom>
              <a:avLst/>
              <a:gdLst>
                <a:gd name="T0" fmla="*/ 32 w 66"/>
                <a:gd name="T1" fmla="*/ 289 h 335"/>
                <a:gd name="T2" fmla="*/ 66 w 66"/>
                <a:gd name="T3" fmla="*/ 335 h 335"/>
                <a:gd name="T4" fmla="*/ 58 w 66"/>
                <a:gd name="T5" fmla="*/ 201 h 335"/>
                <a:gd name="T6" fmla="*/ 48 w 66"/>
                <a:gd name="T7" fmla="*/ 0 h 335"/>
                <a:gd name="T8" fmla="*/ 1 w 66"/>
                <a:gd name="T9" fmla="*/ 24 h 335"/>
                <a:gd name="T10" fmla="*/ 1 w 66"/>
                <a:gd name="T11" fmla="*/ 25 h 335"/>
                <a:gd name="T12" fmla="*/ 0 w 66"/>
                <a:gd name="T13" fmla="*/ 26 h 335"/>
                <a:gd name="T14" fmla="*/ 32 w 66"/>
                <a:gd name="T15" fmla="*/ 289 h 3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335">
                  <a:moveTo>
                    <a:pt x="32" y="289"/>
                  </a:moveTo>
                  <a:cubicBezTo>
                    <a:pt x="39" y="308"/>
                    <a:pt x="49" y="328"/>
                    <a:pt x="66" y="335"/>
                  </a:cubicBezTo>
                  <a:cubicBezTo>
                    <a:pt x="63" y="319"/>
                    <a:pt x="59" y="284"/>
                    <a:pt x="58" y="201"/>
                  </a:cubicBezTo>
                  <a:cubicBezTo>
                    <a:pt x="56" y="70"/>
                    <a:pt x="48" y="0"/>
                    <a:pt x="48" y="0"/>
                  </a:cubicBezTo>
                  <a:cubicBezTo>
                    <a:pt x="1" y="24"/>
                    <a:pt x="1" y="24"/>
                    <a:pt x="1" y="24"/>
                  </a:cubicBezTo>
                  <a:cubicBezTo>
                    <a:pt x="1" y="24"/>
                    <a:pt x="1" y="25"/>
                    <a:pt x="1" y="25"/>
                  </a:cubicBezTo>
                  <a:cubicBezTo>
                    <a:pt x="1" y="25"/>
                    <a:pt x="1" y="25"/>
                    <a:pt x="0" y="26"/>
                  </a:cubicBezTo>
                  <a:cubicBezTo>
                    <a:pt x="47" y="98"/>
                    <a:pt x="9" y="206"/>
                    <a:pt x="32" y="289"/>
                  </a:cubicBezTo>
                  <a:close/>
                </a:path>
              </a:pathLst>
            </a:custGeom>
            <a:solidFill>
              <a:srgbClr val="D8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93"/>
            <p:cNvSpPr>
              <a:spLocks/>
            </p:cNvSpPr>
            <p:nvPr/>
          </p:nvSpPr>
          <p:spPr bwMode="auto">
            <a:xfrm>
              <a:off x="6178551" y="1747837"/>
              <a:ext cx="147638" cy="73025"/>
            </a:xfrm>
            <a:custGeom>
              <a:avLst/>
              <a:gdLst>
                <a:gd name="T0" fmla="*/ 0 w 86"/>
                <a:gd name="T1" fmla="*/ 13 h 43"/>
                <a:gd name="T2" fmla="*/ 50 w 86"/>
                <a:gd name="T3" fmla="*/ 41 h 43"/>
                <a:gd name="T4" fmla="*/ 81 w 86"/>
                <a:gd name="T5" fmla="*/ 23 h 43"/>
                <a:gd name="T6" fmla="*/ 81 w 86"/>
                <a:gd name="T7" fmla="*/ 0 h 43"/>
                <a:gd name="T8" fmla="*/ 0 w 86"/>
                <a:gd name="T9" fmla="*/ 13 h 43"/>
              </a:gdLst>
              <a:ahLst/>
              <a:cxnLst>
                <a:cxn ang="0">
                  <a:pos x="T0" y="T1"/>
                </a:cxn>
                <a:cxn ang="0">
                  <a:pos x="T2" y="T3"/>
                </a:cxn>
                <a:cxn ang="0">
                  <a:pos x="T4" y="T5"/>
                </a:cxn>
                <a:cxn ang="0">
                  <a:pos x="T6" y="T7"/>
                </a:cxn>
                <a:cxn ang="0">
                  <a:pos x="T8" y="T9"/>
                </a:cxn>
              </a:cxnLst>
              <a:rect l="0" t="0" r="r" b="b"/>
              <a:pathLst>
                <a:path w="86" h="43">
                  <a:moveTo>
                    <a:pt x="0" y="13"/>
                  </a:moveTo>
                  <a:cubicBezTo>
                    <a:pt x="14" y="28"/>
                    <a:pt x="31" y="36"/>
                    <a:pt x="50" y="41"/>
                  </a:cubicBezTo>
                  <a:cubicBezTo>
                    <a:pt x="65" y="43"/>
                    <a:pt x="77" y="36"/>
                    <a:pt x="81" y="23"/>
                  </a:cubicBezTo>
                  <a:cubicBezTo>
                    <a:pt x="86" y="16"/>
                    <a:pt x="85" y="8"/>
                    <a:pt x="81" y="0"/>
                  </a:cubicBezTo>
                  <a:cubicBezTo>
                    <a:pt x="62" y="21"/>
                    <a:pt x="26" y="25"/>
                    <a:pt x="0" y="13"/>
                  </a:cubicBezTo>
                  <a:close/>
                </a:path>
              </a:pathLst>
            </a:custGeom>
            <a:solidFill>
              <a:srgbClr val="D8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94"/>
            <p:cNvSpPr>
              <a:spLocks/>
            </p:cNvSpPr>
            <p:nvPr/>
          </p:nvSpPr>
          <p:spPr bwMode="auto">
            <a:xfrm>
              <a:off x="5657851" y="1797050"/>
              <a:ext cx="271463" cy="123825"/>
            </a:xfrm>
            <a:custGeom>
              <a:avLst/>
              <a:gdLst>
                <a:gd name="T0" fmla="*/ 154 w 157"/>
                <a:gd name="T1" fmla="*/ 0 h 72"/>
                <a:gd name="T2" fmla="*/ 153 w 157"/>
                <a:gd name="T3" fmla="*/ 35 h 72"/>
                <a:gd name="T4" fmla="*/ 72 w 157"/>
                <a:gd name="T5" fmla="*/ 72 h 72"/>
                <a:gd name="T6" fmla="*/ 2 w 157"/>
                <a:gd name="T7" fmla="*/ 41 h 72"/>
                <a:gd name="T8" fmla="*/ 10 w 157"/>
                <a:gd name="T9" fmla="*/ 2 h 72"/>
                <a:gd name="T10" fmla="*/ 154 w 157"/>
                <a:gd name="T11" fmla="*/ 0 h 72"/>
              </a:gdLst>
              <a:ahLst/>
              <a:cxnLst>
                <a:cxn ang="0">
                  <a:pos x="T0" y="T1"/>
                </a:cxn>
                <a:cxn ang="0">
                  <a:pos x="T2" y="T3"/>
                </a:cxn>
                <a:cxn ang="0">
                  <a:pos x="T4" y="T5"/>
                </a:cxn>
                <a:cxn ang="0">
                  <a:pos x="T6" y="T7"/>
                </a:cxn>
                <a:cxn ang="0">
                  <a:pos x="T8" y="T9"/>
                </a:cxn>
                <a:cxn ang="0">
                  <a:pos x="T10" y="T11"/>
                </a:cxn>
              </a:cxnLst>
              <a:rect l="0" t="0" r="r" b="b"/>
              <a:pathLst>
                <a:path w="157" h="72">
                  <a:moveTo>
                    <a:pt x="154" y="0"/>
                  </a:moveTo>
                  <a:cubicBezTo>
                    <a:pt x="154" y="0"/>
                    <a:pt x="157" y="18"/>
                    <a:pt x="153" y="35"/>
                  </a:cubicBezTo>
                  <a:cubicBezTo>
                    <a:pt x="149" y="52"/>
                    <a:pt x="118" y="72"/>
                    <a:pt x="72" y="72"/>
                  </a:cubicBezTo>
                  <a:cubicBezTo>
                    <a:pt x="27" y="72"/>
                    <a:pt x="4" y="60"/>
                    <a:pt x="2" y="41"/>
                  </a:cubicBezTo>
                  <a:cubicBezTo>
                    <a:pt x="0" y="22"/>
                    <a:pt x="10" y="2"/>
                    <a:pt x="10" y="2"/>
                  </a:cubicBezTo>
                  <a:lnTo>
                    <a:pt x="154" y="0"/>
                  </a:lnTo>
                  <a:close/>
                </a:path>
              </a:pathLst>
            </a:custGeom>
            <a:solidFill>
              <a:srgbClr val="787C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95"/>
            <p:cNvSpPr>
              <a:spLocks/>
            </p:cNvSpPr>
            <p:nvPr/>
          </p:nvSpPr>
          <p:spPr bwMode="auto">
            <a:xfrm>
              <a:off x="5651501" y="1716087"/>
              <a:ext cx="295275" cy="184150"/>
            </a:xfrm>
            <a:custGeom>
              <a:avLst/>
              <a:gdLst>
                <a:gd name="T0" fmla="*/ 36 w 171"/>
                <a:gd name="T1" fmla="*/ 0 h 107"/>
                <a:gd name="T2" fmla="*/ 35 w 171"/>
                <a:gd name="T3" fmla="*/ 3 h 107"/>
                <a:gd name="T4" fmla="*/ 9 w 171"/>
                <a:gd name="T5" fmla="*/ 72 h 107"/>
                <a:gd name="T6" fmla="*/ 151 w 171"/>
                <a:gd name="T7" fmla="*/ 71 h 107"/>
                <a:gd name="T8" fmla="*/ 153 w 171"/>
                <a:gd name="T9" fmla="*/ 2 h 107"/>
                <a:gd name="T10" fmla="*/ 36 w 171"/>
                <a:gd name="T11" fmla="*/ 0 h 107"/>
              </a:gdLst>
              <a:ahLst/>
              <a:cxnLst>
                <a:cxn ang="0">
                  <a:pos x="T0" y="T1"/>
                </a:cxn>
                <a:cxn ang="0">
                  <a:pos x="T2" y="T3"/>
                </a:cxn>
                <a:cxn ang="0">
                  <a:pos x="T4" y="T5"/>
                </a:cxn>
                <a:cxn ang="0">
                  <a:pos x="T6" y="T7"/>
                </a:cxn>
                <a:cxn ang="0">
                  <a:pos x="T8" y="T9"/>
                </a:cxn>
                <a:cxn ang="0">
                  <a:pos x="T10" y="T11"/>
                </a:cxn>
              </a:cxnLst>
              <a:rect l="0" t="0" r="r" b="b"/>
              <a:pathLst>
                <a:path w="171" h="107">
                  <a:moveTo>
                    <a:pt x="36" y="0"/>
                  </a:moveTo>
                  <a:cubicBezTo>
                    <a:pt x="35" y="2"/>
                    <a:pt x="35" y="3"/>
                    <a:pt x="35" y="3"/>
                  </a:cubicBezTo>
                  <a:cubicBezTo>
                    <a:pt x="35" y="3"/>
                    <a:pt x="0" y="38"/>
                    <a:pt x="9" y="72"/>
                  </a:cubicBezTo>
                  <a:cubicBezTo>
                    <a:pt x="19" y="106"/>
                    <a:pt x="131" y="107"/>
                    <a:pt x="151" y="71"/>
                  </a:cubicBezTo>
                  <a:cubicBezTo>
                    <a:pt x="171" y="38"/>
                    <a:pt x="157" y="12"/>
                    <a:pt x="153" y="2"/>
                  </a:cubicBezTo>
                  <a:cubicBezTo>
                    <a:pt x="119" y="21"/>
                    <a:pt x="74" y="15"/>
                    <a:pt x="36" y="0"/>
                  </a:cubicBez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96"/>
            <p:cNvSpPr>
              <a:spLocks/>
            </p:cNvSpPr>
            <p:nvPr/>
          </p:nvSpPr>
          <p:spPr bwMode="auto">
            <a:xfrm>
              <a:off x="5840414" y="1719262"/>
              <a:ext cx="106363" cy="160338"/>
            </a:xfrm>
            <a:custGeom>
              <a:avLst/>
              <a:gdLst>
                <a:gd name="T0" fmla="*/ 26 w 61"/>
                <a:gd name="T1" fmla="*/ 30 h 93"/>
                <a:gd name="T2" fmla="*/ 0 w 61"/>
                <a:gd name="T3" fmla="*/ 93 h 93"/>
                <a:gd name="T4" fmla="*/ 41 w 61"/>
                <a:gd name="T5" fmla="*/ 69 h 93"/>
                <a:gd name="T6" fmla="*/ 43 w 61"/>
                <a:gd name="T7" fmla="*/ 0 h 93"/>
                <a:gd name="T8" fmla="*/ 3 w 61"/>
                <a:gd name="T9" fmla="*/ 12 h 93"/>
                <a:gd name="T10" fmla="*/ 26 w 61"/>
                <a:gd name="T11" fmla="*/ 30 h 93"/>
              </a:gdLst>
              <a:ahLst/>
              <a:cxnLst>
                <a:cxn ang="0">
                  <a:pos x="T0" y="T1"/>
                </a:cxn>
                <a:cxn ang="0">
                  <a:pos x="T2" y="T3"/>
                </a:cxn>
                <a:cxn ang="0">
                  <a:pos x="T4" y="T5"/>
                </a:cxn>
                <a:cxn ang="0">
                  <a:pos x="T6" y="T7"/>
                </a:cxn>
                <a:cxn ang="0">
                  <a:pos x="T8" y="T9"/>
                </a:cxn>
                <a:cxn ang="0">
                  <a:pos x="T10" y="T11"/>
                </a:cxn>
              </a:cxnLst>
              <a:rect l="0" t="0" r="r" b="b"/>
              <a:pathLst>
                <a:path w="61" h="93">
                  <a:moveTo>
                    <a:pt x="26" y="30"/>
                  </a:moveTo>
                  <a:cubicBezTo>
                    <a:pt x="26" y="54"/>
                    <a:pt x="15" y="77"/>
                    <a:pt x="0" y="93"/>
                  </a:cubicBezTo>
                  <a:cubicBezTo>
                    <a:pt x="19" y="88"/>
                    <a:pt x="35" y="81"/>
                    <a:pt x="41" y="69"/>
                  </a:cubicBezTo>
                  <a:cubicBezTo>
                    <a:pt x="61" y="36"/>
                    <a:pt x="47" y="10"/>
                    <a:pt x="43" y="0"/>
                  </a:cubicBezTo>
                  <a:cubicBezTo>
                    <a:pt x="31" y="7"/>
                    <a:pt x="17" y="11"/>
                    <a:pt x="3" y="12"/>
                  </a:cubicBezTo>
                  <a:cubicBezTo>
                    <a:pt x="12" y="15"/>
                    <a:pt x="26" y="12"/>
                    <a:pt x="26" y="30"/>
                  </a:cubicBezTo>
                  <a:close/>
                </a:path>
              </a:pathLst>
            </a:custGeom>
            <a:solidFill>
              <a:srgbClr val="BCB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97"/>
            <p:cNvSpPr>
              <a:spLocks/>
            </p:cNvSpPr>
            <p:nvPr/>
          </p:nvSpPr>
          <p:spPr bwMode="auto">
            <a:xfrm>
              <a:off x="5684839" y="1758950"/>
              <a:ext cx="150813" cy="74613"/>
            </a:xfrm>
            <a:custGeom>
              <a:avLst/>
              <a:gdLst>
                <a:gd name="T0" fmla="*/ 87 w 87"/>
                <a:gd name="T1" fmla="*/ 13 h 43"/>
                <a:gd name="T2" fmla="*/ 36 w 87"/>
                <a:gd name="T3" fmla="*/ 41 h 43"/>
                <a:gd name="T4" fmla="*/ 5 w 87"/>
                <a:gd name="T5" fmla="*/ 23 h 43"/>
                <a:gd name="T6" fmla="*/ 5 w 87"/>
                <a:gd name="T7" fmla="*/ 0 h 43"/>
                <a:gd name="T8" fmla="*/ 87 w 87"/>
                <a:gd name="T9" fmla="*/ 13 h 43"/>
              </a:gdLst>
              <a:ahLst/>
              <a:cxnLst>
                <a:cxn ang="0">
                  <a:pos x="T0" y="T1"/>
                </a:cxn>
                <a:cxn ang="0">
                  <a:pos x="T2" y="T3"/>
                </a:cxn>
                <a:cxn ang="0">
                  <a:pos x="T4" y="T5"/>
                </a:cxn>
                <a:cxn ang="0">
                  <a:pos x="T6" y="T7"/>
                </a:cxn>
                <a:cxn ang="0">
                  <a:pos x="T8" y="T9"/>
                </a:cxn>
              </a:cxnLst>
              <a:rect l="0" t="0" r="r" b="b"/>
              <a:pathLst>
                <a:path w="87" h="43">
                  <a:moveTo>
                    <a:pt x="87" y="13"/>
                  </a:moveTo>
                  <a:cubicBezTo>
                    <a:pt x="72" y="28"/>
                    <a:pt x="56" y="35"/>
                    <a:pt x="36" y="41"/>
                  </a:cubicBezTo>
                  <a:cubicBezTo>
                    <a:pt x="22" y="43"/>
                    <a:pt x="10" y="35"/>
                    <a:pt x="5" y="23"/>
                  </a:cubicBezTo>
                  <a:cubicBezTo>
                    <a:pt x="0" y="16"/>
                    <a:pt x="2" y="8"/>
                    <a:pt x="5" y="0"/>
                  </a:cubicBezTo>
                  <a:cubicBezTo>
                    <a:pt x="25" y="21"/>
                    <a:pt x="60" y="25"/>
                    <a:pt x="87" y="13"/>
                  </a:cubicBezTo>
                  <a:close/>
                </a:path>
              </a:pathLst>
            </a:custGeom>
            <a:solidFill>
              <a:srgbClr val="D8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98"/>
            <p:cNvSpPr>
              <a:spLocks/>
            </p:cNvSpPr>
            <p:nvPr/>
          </p:nvSpPr>
          <p:spPr bwMode="auto">
            <a:xfrm>
              <a:off x="6013451" y="1085850"/>
              <a:ext cx="292100" cy="196850"/>
            </a:xfrm>
            <a:custGeom>
              <a:avLst/>
              <a:gdLst>
                <a:gd name="T0" fmla="*/ 159 w 169"/>
                <a:gd name="T1" fmla="*/ 0 h 114"/>
                <a:gd name="T2" fmla="*/ 76 w 169"/>
                <a:gd name="T3" fmla="*/ 52 h 114"/>
                <a:gd name="T4" fmla="*/ 5 w 169"/>
                <a:gd name="T5" fmla="*/ 83 h 114"/>
                <a:gd name="T6" fmla="*/ 58 w 169"/>
                <a:gd name="T7" fmla="*/ 99 h 114"/>
                <a:gd name="T8" fmla="*/ 146 w 169"/>
                <a:gd name="T9" fmla="*/ 55 h 114"/>
                <a:gd name="T10" fmla="*/ 159 w 169"/>
                <a:gd name="T11" fmla="*/ 0 h 114"/>
              </a:gdLst>
              <a:ahLst/>
              <a:cxnLst>
                <a:cxn ang="0">
                  <a:pos x="T0" y="T1"/>
                </a:cxn>
                <a:cxn ang="0">
                  <a:pos x="T2" y="T3"/>
                </a:cxn>
                <a:cxn ang="0">
                  <a:pos x="T4" y="T5"/>
                </a:cxn>
                <a:cxn ang="0">
                  <a:pos x="T6" y="T7"/>
                </a:cxn>
                <a:cxn ang="0">
                  <a:pos x="T8" y="T9"/>
                </a:cxn>
                <a:cxn ang="0">
                  <a:pos x="T10" y="T11"/>
                </a:cxn>
              </a:cxnLst>
              <a:rect l="0" t="0" r="r" b="b"/>
              <a:pathLst>
                <a:path w="169" h="114">
                  <a:moveTo>
                    <a:pt x="159" y="0"/>
                  </a:moveTo>
                  <a:cubicBezTo>
                    <a:pt x="159" y="0"/>
                    <a:pt x="108" y="37"/>
                    <a:pt x="76" y="52"/>
                  </a:cubicBezTo>
                  <a:cubicBezTo>
                    <a:pt x="43" y="68"/>
                    <a:pt x="10" y="74"/>
                    <a:pt x="5" y="83"/>
                  </a:cubicBezTo>
                  <a:cubicBezTo>
                    <a:pt x="0" y="93"/>
                    <a:pt x="5" y="114"/>
                    <a:pt x="58" y="99"/>
                  </a:cubicBezTo>
                  <a:cubicBezTo>
                    <a:pt x="111" y="84"/>
                    <a:pt x="132" y="71"/>
                    <a:pt x="146" y="55"/>
                  </a:cubicBezTo>
                  <a:cubicBezTo>
                    <a:pt x="157" y="42"/>
                    <a:pt x="169" y="23"/>
                    <a:pt x="159" y="0"/>
                  </a:cubicBezTo>
                  <a:close/>
                </a:path>
              </a:pathLst>
            </a:custGeom>
            <a:solidFill>
              <a:srgbClr val="787C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99"/>
            <p:cNvSpPr>
              <a:spLocks/>
            </p:cNvSpPr>
            <p:nvPr/>
          </p:nvSpPr>
          <p:spPr bwMode="auto">
            <a:xfrm>
              <a:off x="6192839" y="1098550"/>
              <a:ext cx="98425" cy="66675"/>
            </a:xfrm>
            <a:custGeom>
              <a:avLst/>
              <a:gdLst>
                <a:gd name="T0" fmla="*/ 52 w 57"/>
                <a:gd name="T1" fmla="*/ 0 h 39"/>
                <a:gd name="T2" fmla="*/ 0 w 57"/>
                <a:gd name="T3" fmla="*/ 36 h 39"/>
                <a:gd name="T4" fmla="*/ 30 w 57"/>
                <a:gd name="T5" fmla="*/ 24 h 39"/>
                <a:gd name="T6" fmla="*/ 44 w 57"/>
                <a:gd name="T7" fmla="*/ 27 h 39"/>
                <a:gd name="T8" fmla="*/ 47 w 57"/>
                <a:gd name="T9" fmla="*/ 39 h 39"/>
                <a:gd name="T10" fmla="*/ 52 w 57"/>
                <a:gd name="T11" fmla="*/ 0 h 39"/>
              </a:gdLst>
              <a:ahLst/>
              <a:cxnLst>
                <a:cxn ang="0">
                  <a:pos x="T0" y="T1"/>
                </a:cxn>
                <a:cxn ang="0">
                  <a:pos x="T2" y="T3"/>
                </a:cxn>
                <a:cxn ang="0">
                  <a:pos x="T4" y="T5"/>
                </a:cxn>
                <a:cxn ang="0">
                  <a:pos x="T6" y="T7"/>
                </a:cxn>
                <a:cxn ang="0">
                  <a:pos x="T8" y="T9"/>
                </a:cxn>
                <a:cxn ang="0">
                  <a:pos x="T10" y="T11"/>
                </a:cxn>
              </a:cxnLst>
              <a:rect l="0" t="0" r="r" b="b"/>
              <a:pathLst>
                <a:path w="57" h="39">
                  <a:moveTo>
                    <a:pt x="52" y="0"/>
                  </a:moveTo>
                  <a:cubicBezTo>
                    <a:pt x="52" y="0"/>
                    <a:pt x="23" y="24"/>
                    <a:pt x="0" y="36"/>
                  </a:cubicBezTo>
                  <a:cubicBezTo>
                    <a:pt x="10" y="32"/>
                    <a:pt x="20" y="27"/>
                    <a:pt x="30" y="24"/>
                  </a:cubicBezTo>
                  <a:cubicBezTo>
                    <a:pt x="35" y="23"/>
                    <a:pt x="40" y="23"/>
                    <a:pt x="44" y="27"/>
                  </a:cubicBezTo>
                  <a:cubicBezTo>
                    <a:pt x="47" y="30"/>
                    <a:pt x="48" y="35"/>
                    <a:pt x="47" y="39"/>
                  </a:cubicBezTo>
                  <a:cubicBezTo>
                    <a:pt x="54" y="29"/>
                    <a:pt x="57" y="14"/>
                    <a:pt x="52" y="0"/>
                  </a:cubicBezTo>
                  <a:close/>
                </a:path>
              </a:pathLst>
            </a:custGeom>
            <a:solidFill>
              <a:srgbClr val="A1A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200"/>
            <p:cNvSpPr>
              <a:spLocks/>
            </p:cNvSpPr>
            <p:nvPr/>
          </p:nvSpPr>
          <p:spPr bwMode="auto">
            <a:xfrm>
              <a:off x="6078539" y="1670050"/>
              <a:ext cx="258763" cy="98425"/>
            </a:xfrm>
            <a:custGeom>
              <a:avLst/>
              <a:gdLst>
                <a:gd name="T0" fmla="*/ 64 w 149"/>
                <a:gd name="T1" fmla="*/ 21 h 57"/>
                <a:gd name="T2" fmla="*/ 124 w 149"/>
                <a:gd name="T3" fmla="*/ 0 h 57"/>
                <a:gd name="T4" fmla="*/ 134 w 149"/>
                <a:gd name="T5" fmla="*/ 35 h 57"/>
                <a:gd name="T6" fmla="*/ 25 w 149"/>
                <a:gd name="T7" fmla="*/ 41 h 57"/>
                <a:gd name="T8" fmla="*/ 11 w 149"/>
                <a:gd name="T9" fmla="*/ 2 h 57"/>
                <a:gd name="T10" fmla="*/ 64 w 149"/>
                <a:gd name="T11" fmla="*/ 21 h 57"/>
              </a:gdLst>
              <a:ahLst/>
              <a:cxnLst>
                <a:cxn ang="0">
                  <a:pos x="T0" y="T1"/>
                </a:cxn>
                <a:cxn ang="0">
                  <a:pos x="T2" y="T3"/>
                </a:cxn>
                <a:cxn ang="0">
                  <a:pos x="T4" y="T5"/>
                </a:cxn>
                <a:cxn ang="0">
                  <a:pos x="T6" y="T7"/>
                </a:cxn>
                <a:cxn ang="0">
                  <a:pos x="T8" y="T9"/>
                </a:cxn>
                <a:cxn ang="0">
                  <a:pos x="T10" y="T11"/>
                </a:cxn>
              </a:cxnLst>
              <a:rect l="0" t="0" r="r" b="b"/>
              <a:pathLst>
                <a:path w="149" h="57">
                  <a:moveTo>
                    <a:pt x="64" y="21"/>
                  </a:moveTo>
                  <a:cubicBezTo>
                    <a:pt x="91" y="23"/>
                    <a:pt x="120" y="9"/>
                    <a:pt x="124" y="0"/>
                  </a:cubicBezTo>
                  <a:cubicBezTo>
                    <a:pt x="124" y="0"/>
                    <a:pt x="149" y="18"/>
                    <a:pt x="134" y="35"/>
                  </a:cubicBezTo>
                  <a:cubicBezTo>
                    <a:pt x="119" y="51"/>
                    <a:pt x="50" y="57"/>
                    <a:pt x="25" y="41"/>
                  </a:cubicBezTo>
                  <a:cubicBezTo>
                    <a:pt x="0" y="25"/>
                    <a:pt x="6" y="6"/>
                    <a:pt x="11" y="2"/>
                  </a:cubicBezTo>
                  <a:cubicBezTo>
                    <a:pt x="11" y="2"/>
                    <a:pt x="32" y="19"/>
                    <a:pt x="64" y="21"/>
                  </a:cubicBezTo>
                  <a:close/>
                </a:path>
              </a:pathLst>
            </a:custGeom>
            <a:solidFill>
              <a:srgbClr val="787C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201"/>
            <p:cNvSpPr>
              <a:spLocks/>
            </p:cNvSpPr>
            <p:nvPr/>
          </p:nvSpPr>
          <p:spPr bwMode="auto">
            <a:xfrm>
              <a:off x="6281739" y="1679575"/>
              <a:ext cx="42863" cy="46038"/>
            </a:xfrm>
            <a:custGeom>
              <a:avLst/>
              <a:gdLst>
                <a:gd name="T0" fmla="*/ 7 w 25"/>
                <a:gd name="T1" fmla="*/ 0 h 26"/>
                <a:gd name="T2" fmla="*/ 0 w 25"/>
                <a:gd name="T3" fmla="*/ 7 h 26"/>
                <a:gd name="T4" fmla="*/ 12 w 25"/>
                <a:gd name="T5" fmla="*/ 26 h 26"/>
                <a:gd name="T6" fmla="*/ 15 w 25"/>
                <a:gd name="T7" fmla="*/ 23 h 26"/>
                <a:gd name="T8" fmla="*/ 7 w 25"/>
                <a:gd name="T9" fmla="*/ 0 h 26"/>
              </a:gdLst>
              <a:ahLst/>
              <a:cxnLst>
                <a:cxn ang="0">
                  <a:pos x="T0" y="T1"/>
                </a:cxn>
                <a:cxn ang="0">
                  <a:pos x="T2" y="T3"/>
                </a:cxn>
                <a:cxn ang="0">
                  <a:pos x="T4" y="T5"/>
                </a:cxn>
                <a:cxn ang="0">
                  <a:pos x="T6" y="T7"/>
                </a:cxn>
                <a:cxn ang="0">
                  <a:pos x="T8" y="T9"/>
                </a:cxn>
              </a:cxnLst>
              <a:rect l="0" t="0" r="r" b="b"/>
              <a:pathLst>
                <a:path w="25" h="26">
                  <a:moveTo>
                    <a:pt x="7" y="0"/>
                  </a:moveTo>
                  <a:cubicBezTo>
                    <a:pt x="7" y="2"/>
                    <a:pt x="4" y="4"/>
                    <a:pt x="0" y="7"/>
                  </a:cubicBezTo>
                  <a:cubicBezTo>
                    <a:pt x="7" y="10"/>
                    <a:pt x="12" y="18"/>
                    <a:pt x="12" y="26"/>
                  </a:cubicBezTo>
                  <a:cubicBezTo>
                    <a:pt x="13" y="25"/>
                    <a:pt x="14" y="24"/>
                    <a:pt x="15" y="23"/>
                  </a:cubicBezTo>
                  <a:cubicBezTo>
                    <a:pt x="25" y="12"/>
                    <a:pt x="7" y="0"/>
                    <a:pt x="7" y="0"/>
                  </a:cubicBezTo>
                  <a:close/>
                </a:path>
              </a:pathLst>
            </a:custGeom>
            <a:solidFill>
              <a:srgbClr val="A1A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202"/>
            <p:cNvSpPr>
              <a:spLocks/>
            </p:cNvSpPr>
            <p:nvPr/>
          </p:nvSpPr>
          <p:spPr bwMode="auto">
            <a:xfrm>
              <a:off x="6051551" y="1385887"/>
              <a:ext cx="249238" cy="142875"/>
            </a:xfrm>
            <a:custGeom>
              <a:avLst/>
              <a:gdLst>
                <a:gd name="T0" fmla="*/ 11 w 144"/>
                <a:gd name="T1" fmla="*/ 35 h 82"/>
                <a:gd name="T2" fmla="*/ 95 w 144"/>
                <a:gd name="T3" fmla="*/ 24 h 82"/>
                <a:gd name="T4" fmla="*/ 141 w 144"/>
                <a:gd name="T5" fmla="*/ 26 h 82"/>
                <a:gd name="T6" fmla="*/ 121 w 144"/>
                <a:gd name="T7" fmla="*/ 64 h 82"/>
                <a:gd name="T8" fmla="*/ 26 w 144"/>
                <a:gd name="T9" fmla="*/ 69 h 82"/>
                <a:gd name="T10" fmla="*/ 11 w 144"/>
                <a:gd name="T11" fmla="*/ 35 h 82"/>
              </a:gdLst>
              <a:ahLst/>
              <a:cxnLst>
                <a:cxn ang="0">
                  <a:pos x="T0" y="T1"/>
                </a:cxn>
                <a:cxn ang="0">
                  <a:pos x="T2" y="T3"/>
                </a:cxn>
                <a:cxn ang="0">
                  <a:pos x="T4" y="T5"/>
                </a:cxn>
                <a:cxn ang="0">
                  <a:pos x="T6" y="T7"/>
                </a:cxn>
                <a:cxn ang="0">
                  <a:pos x="T8" y="T9"/>
                </a:cxn>
                <a:cxn ang="0">
                  <a:pos x="T10" y="T11"/>
                </a:cxn>
              </a:cxnLst>
              <a:rect l="0" t="0" r="r" b="b"/>
              <a:pathLst>
                <a:path w="144" h="82">
                  <a:moveTo>
                    <a:pt x="11" y="35"/>
                  </a:moveTo>
                  <a:cubicBezTo>
                    <a:pt x="24" y="42"/>
                    <a:pt x="60" y="39"/>
                    <a:pt x="95" y="24"/>
                  </a:cubicBezTo>
                  <a:cubicBezTo>
                    <a:pt x="130" y="9"/>
                    <a:pt x="137" y="0"/>
                    <a:pt x="141" y="26"/>
                  </a:cubicBezTo>
                  <a:cubicBezTo>
                    <a:pt x="144" y="42"/>
                    <a:pt x="139" y="59"/>
                    <a:pt x="121" y="64"/>
                  </a:cubicBezTo>
                  <a:cubicBezTo>
                    <a:pt x="104" y="69"/>
                    <a:pt x="53" y="82"/>
                    <a:pt x="26" y="69"/>
                  </a:cubicBezTo>
                  <a:cubicBezTo>
                    <a:pt x="0" y="57"/>
                    <a:pt x="11" y="35"/>
                    <a:pt x="11" y="35"/>
                  </a:cubicBezTo>
                  <a:close/>
                </a:path>
              </a:pathLst>
            </a:custGeom>
            <a:solidFill>
              <a:srgbClr val="787C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203"/>
            <p:cNvSpPr>
              <a:spLocks/>
            </p:cNvSpPr>
            <p:nvPr/>
          </p:nvSpPr>
          <p:spPr bwMode="auto">
            <a:xfrm>
              <a:off x="6261101" y="1408112"/>
              <a:ext cx="34925" cy="76200"/>
            </a:xfrm>
            <a:custGeom>
              <a:avLst/>
              <a:gdLst>
                <a:gd name="T0" fmla="*/ 18 w 20"/>
                <a:gd name="T1" fmla="*/ 15 h 44"/>
                <a:gd name="T2" fmla="*/ 0 w 20"/>
                <a:gd name="T3" fmla="*/ 5 h 44"/>
                <a:gd name="T4" fmla="*/ 6 w 20"/>
                <a:gd name="T5" fmla="*/ 44 h 44"/>
                <a:gd name="T6" fmla="*/ 18 w 20"/>
                <a:gd name="T7" fmla="*/ 15 h 44"/>
              </a:gdLst>
              <a:ahLst/>
              <a:cxnLst>
                <a:cxn ang="0">
                  <a:pos x="T0" y="T1"/>
                </a:cxn>
                <a:cxn ang="0">
                  <a:pos x="T2" y="T3"/>
                </a:cxn>
                <a:cxn ang="0">
                  <a:pos x="T4" y="T5"/>
                </a:cxn>
                <a:cxn ang="0">
                  <a:pos x="T6" y="T7"/>
                </a:cxn>
              </a:cxnLst>
              <a:rect l="0" t="0" r="r" b="b"/>
              <a:pathLst>
                <a:path w="20" h="44">
                  <a:moveTo>
                    <a:pt x="18" y="15"/>
                  </a:moveTo>
                  <a:cubicBezTo>
                    <a:pt x="16" y="0"/>
                    <a:pt x="12" y="0"/>
                    <a:pt x="0" y="5"/>
                  </a:cubicBezTo>
                  <a:cubicBezTo>
                    <a:pt x="8" y="16"/>
                    <a:pt x="9" y="31"/>
                    <a:pt x="6" y="44"/>
                  </a:cubicBezTo>
                  <a:cubicBezTo>
                    <a:pt x="17" y="39"/>
                    <a:pt x="20" y="27"/>
                    <a:pt x="18" y="15"/>
                  </a:cubicBezTo>
                  <a:close/>
                </a:path>
              </a:pathLst>
            </a:custGeom>
            <a:solidFill>
              <a:srgbClr val="A1A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204"/>
            <p:cNvSpPr>
              <a:spLocks/>
            </p:cNvSpPr>
            <p:nvPr/>
          </p:nvSpPr>
          <p:spPr bwMode="auto">
            <a:xfrm>
              <a:off x="5699126" y="1157287"/>
              <a:ext cx="325438" cy="600075"/>
            </a:xfrm>
            <a:custGeom>
              <a:avLst/>
              <a:gdLst>
                <a:gd name="T0" fmla="*/ 188 w 188"/>
                <a:gd name="T1" fmla="*/ 44 h 348"/>
                <a:gd name="T2" fmla="*/ 24 w 188"/>
                <a:gd name="T3" fmla="*/ 0 h 348"/>
                <a:gd name="T4" fmla="*/ 0 w 188"/>
                <a:gd name="T5" fmla="*/ 325 h 348"/>
                <a:gd name="T6" fmla="*/ 128 w 188"/>
                <a:gd name="T7" fmla="*/ 323 h 348"/>
                <a:gd name="T8" fmla="*/ 188 w 188"/>
                <a:gd name="T9" fmla="*/ 44 h 348"/>
              </a:gdLst>
              <a:ahLst/>
              <a:cxnLst>
                <a:cxn ang="0">
                  <a:pos x="T0" y="T1"/>
                </a:cxn>
                <a:cxn ang="0">
                  <a:pos x="T2" y="T3"/>
                </a:cxn>
                <a:cxn ang="0">
                  <a:pos x="T4" y="T5"/>
                </a:cxn>
                <a:cxn ang="0">
                  <a:pos x="T6" y="T7"/>
                </a:cxn>
                <a:cxn ang="0">
                  <a:pos x="T8" y="T9"/>
                </a:cxn>
              </a:cxnLst>
              <a:rect l="0" t="0" r="r" b="b"/>
              <a:pathLst>
                <a:path w="188" h="348">
                  <a:moveTo>
                    <a:pt x="188" y="44"/>
                  </a:moveTo>
                  <a:cubicBezTo>
                    <a:pt x="24" y="0"/>
                    <a:pt x="24" y="0"/>
                    <a:pt x="24" y="0"/>
                  </a:cubicBezTo>
                  <a:cubicBezTo>
                    <a:pt x="24" y="0"/>
                    <a:pt x="28" y="167"/>
                    <a:pt x="0" y="325"/>
                  </a:cubicBezTo>
                  <a:cubicBezTo>
                    <a:pt x="39" y="348"/>
                    <a:pt x="91" y="348"/>
                    <a:pt x="128" y="323"/>
                  </a:cubicBezTo>
                  <a:cubicBezTo>
                    <a:pt x="123" y="270"/>
                    <a:pt x="168" y="113"/>
                    <a:pt x="188" y="44"/>
                  </a:cubicBez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206"/>
            <p:cNvSpPr>
              <a:spLocks/>
            </p:cNvSpPr>
            <p:nvPr/>
          </p:nvSpPr>
          <p:spPr bwMode="auto">
            <a:xfrm>
              <a:off x="5705476" y="1160462"/>
              <a:ext cx="111125" cy="587375"/>
            </a:xfrm>
            <a:custGeom>
              <a:avLst/>
              <a:gdLst>
                <a:gd name="T0" fmla="*/ 32 w 64"/>
                <a:gd name="T1" fmla="*/ 271 h 340"/>
                <a:gd name="T2" fmla="*/ 61 w 64"/>
                <a:gd name="T3" fmla="*/ 15 h 340"/>
                <a:gd name="T4" fmla="*/ 64 w 64"/>
                <a:gd name="T5" fmla="*/ 10 h 340"/>
                <a:gd name="T6" fmla="*/ 27 w 64"/>
                <a:gd name="T7" fmla="*/ 0 h 340"/>
                <a:gd name="T8" fmla="*/ 3 w 64"/>
                <a:gd name="T9" fmla="*/ 328 h 340"/>
                <a:gd name="T10" fmla="*/ 0 w 64"/>
                <a:gd name="T11" fmla="*/ 340 h 340"/>
                <a:gd name="T12" fmla="*/ 32 w 64"/>
                <a:gd name="T13" fmla="*/ 271 h 340"/>
              </a:gdLst>
              <a:ahLst/>
              <a:cxnLst>
                <a:cxn ang="0">
                  <a:pos x="T0" y="T1"/>
                </a:cxn>
                <a:cxn ang="0">
                  <a:pos x="T2" y="T3"/>
                </a:cxn>
                <a:cxn ang="0">
                  <a:pos x="T4" y="T5"/>
                </a:cxn>
                <a:cxn ang="0">
                  <a:pos x="T6" y="T7"/>
                </a:cxn>
                <a:cxn ang="0">
                  <a:pos x="T8" y="T9"/>
                </a:cxn>
                <a:cxn ang="0">
                  <a:pos x="T10" y="T11"/>
                </a:cxn>
                <a:cxn ang="0">
                  <a:pos x="T12" y="T13"/>
                </a:cxn>
              </a:cxnLst>
              <a:rect l="0" t="0" r="r" b="b"/>
              <a:pathLst>
                <a:path w="64" h="340">
                  <a:moveTo>
                    <a:pt x="32" y="271"/>
                  </a:moveTo>
                  <a:cubicBezTo>
                    <a:pt x="40" y="185"/>
                    <a:pt x="37" y="100"/>
                    <a:pt x="61" y="15"/>
                  </a:cubicBezTo>
                  <a:cubicBezTo>
                    <a:pt x="62" y="13"/>
                    <a:pt x="63" y="11"/>
                    <a:pt x="64" y="10"/>
                  </a:cubicBezTo>
                  <a:cubicBezTo>
                    <a:pt x="27" y="0"/>
                    <a:pt x="27" y="0"/>
                    <a:pt x="27" y="0"/>
                  </a:cubicBezTo>
                  <a:cubicBezTo>
                    <a:pt x="27" y="0"/>
                    <a:pt x="32" y="170"/>
                    <a:pt x="3" y="328"/>
                  </a:cubicBezTo>
                  <a:cubicBezTo>
                    <a:pt x="2" y="332"/>
                    <a:pt x="1" y="336"/>
                    <a:pt x="0" y="340"/>
                  </a:cubicBezTo>
                  <a:cubicBezTo>
                    <a:pt x="19" y="323"/>
                    <a:pt x="30" y="301"/>
                    <a:pt x="32" y="271"/>
                  </a:cubicBezTo>
                  <a:close/>
                </a:path>
              </a:pathLst>
            </a:custGeom>
            <a:solidFill>
              <a:srgbClr val="D8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207"/>
            <p:cNvSpPr>
              <a:spLocks/>
            </p:cNvSpPr>
            <p:nvPr/>
          </p:nvSpPr>
          <p:spPr bwMode="auto">
            <a:xfrm>
              <a:off x="5873751" y="1196975"/>
              <a:ext cx="150813" cy="530225"/>
            </a:xfrm>
            <a:custGeom>
              <a:avLst/>
              <a:gdLst>
                <a:gd name="T0" fmla="*/ 87 w 87"/>
                <a:gd name="T1" fmla="*/ 21 h 307"/>
                <a:gd name="T2" fmla="*/ 10 w 87"/>
                <a:gd name="T3" fmla="*/ 0 h 307"/>
                <a:gd name="T4" fmla="*/ 19 w 87"/>
                <a:gd name="T5" fmla="*/ 191 h 307"/>
                <a:gd name="T6" fmla="*/ 0 w 87"/>
                <a:gd name="T7" fmla="*/ 302 h 307"/>
                <a:gd name="T8" fmla="*/ 15 w 87"/>
                <a:gd name="T9" fmla="*/ 307 h 307"/>
                <a:gd name="T10" fmla="*/ 27 w 87"/>
                <a:gd name="T11" fmla="*/ 300 h 307"/>
                <a:gd name="T12" fmla="*/ 87 w 87"/>
                <a:gd name="T13" fmla="*/ 21 h 307"/>
              </a:gdLst>
              <a:ahLst/>
              <a:cxnLst>
                <a:cxn ang="0">
                  <a:pos x="T0" y="T1"/>
                </a:cxn>
                <a:cxn ang="0">
                  <a:pos x="T2" y="T3"/>
                </a:cxn>
                <a:cxn ang="0">
                  <a:pos x="T4" y="T5"/>
                </a:cxn>
                <a:cxn ang="0">
                  <a:pos x="T6" y="T7"/>
                </a:cxn>
                <a:cxn ang="0">
                  <a:pos x="T8" y="T9"/>
                </a:cxn>
                <a:cxn ang="0">
                  <a:pos x="T10" y="T11"/>
                </a:cxn>
                <a:cxn ang="0">
                  <a:pos x="T12" y="T13"/>
                </a:cxn>
              </a:cxnLst>
              <a:rect l="0" t="0" r="r" b="b"/>
              <a:pathLst>
                <a:path w="87" h="307">
                  <a:moveTo>
                    <a:pt x="87" y="21"/>
                  </a:moveTo>
                  <a:cubicBezTo>
                    <a:pt x="10" y="0"/>
                    <a:pt x="10" y="0"/>
                    <a:pt x="10" y="0"/>
                  </a:cubicBezTo>
                  <a:cubicBezTo>
                    <a:pt x="58" y="48"/>
                    <a:pt x="36" y="132"/>
                    <a:pt x="19" y="191"/>
                  </a:cubicBezTo>
                  <a:cubicBezTo>
                    <a:pt x="11" y="222"/>
                    <a:pt x="13" y="268"/>
                    <a:pt x="0" y="302"/>
                  </a:cubicBezTo>
                  <a:cubicBezTo>
                    <a:pt x="6" y="303"/>
                    <a:pt x="11" y="304"/>
                    <a:pt x="15" y="307"/>
                  </a:cubicBezTo>
                  <a:cubicBezTo>
                    <a:pt x="19" y="305"/>
                    <a:pt x="23" y="302"/>
                    <a:pt x="27" y="300"/>
                  </a:cubicBezTo>
                  <a:cubicBezTo>
                    <a:pt x="22" y="247"/>
                    <a:pt x="67" y="90"/>
                    <a:pt x="87" y="21"/>
                  </a:cubicBezTo>
                  <a:close/>
                </a:path>
              </a:pathLst>
            </a:custGeom>
            <a:solidFill>
              <a:srgbClr val="BCB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208"/>
            <p:cNvSpPr>
              <a:spLocks/>
            </p:cNvSpPr>
            <p:nvPr/>
          </p:nvSpPr>
          <p:spPr bwMode="auto">
            <a:xfrm>
              <a:off x="5713414" y="1128712"/>
              <a:ext cx="319088" cy="152400"/>
            </a:xfrm>
            <a:custGeom>
              <a:avLst/>
              <a:gdLst>
                <a:gd name="T0" fmla="*/ 8 w 185"/>
                <a:gd name="T1" fmla="*/ 0 h 88"/>
                <a:gd name="T2" fmla="*/ 100 w 185"/>
                <a:gd name="T3" fmla="*/ 38 h 88"/>
                <a:gd name="T4" fmla="*/ 179 w 185"/>
                <a:gd name="T5" fmla="*/ 57 h 88"/>
                <a:gd name="T6" fmla="*/ 126 w 185"/>
                <a:gd name="T7" fmla="*/ 82 h 88"/>
                <a:gd name="T8" fmla="*/ 29 w 185"/>
                <a:gd name="T9" fmla="*/ 52 h 88"/>
                <a:gd name="T10" fmla="*/ 8 w 185"/>
                <a:gd name="T11" fmla="*/ 0 h 88"/>
              </a:gdLst>
              <a:ahLst/>
              <a:cxnLst>
                <a:cxn ang="0">
                  <a:pos x="T0" y="T1"/>
                </a:cxn>
                <a:cxn ang="0">
                  <a:pos x="T2" y="T3"/>
                </a:cxn>
                <a:cxn ang="0">
                  <a:pos x="T4" y="T5"/>
                </a:cxn>
                <a:cxn ang="0">
                  <a:pos x="T6" y="T7"/>
                </a:cxn>
                <a:cxn ang="0">
                  <a:pos x="T8" y="T9"/>
                </a:cxn>
                <a:cxn ang="0">
                  <a:pos x="T10" y="T11"/>
                </a:cxn>
              </a:cxnLst>
              <a:rect l="0" t="0" r="r" b="b"/>
              <a:pathLst>
                <a:path w="185" h="88">
                  <a:moveTo>
                    <a:pt x="8" y="0"/>
                  </a:moveTo>
                  <a:cubicBezTo>
                    <a:pt x="8" y="0"/>
                    <a:pt x="65" y="28"/>
                    <a:pt x="100" y="38"/>
                  </a:cubicBezTo>
                  <a:cubicBezTo>
                    <a:pt x="136" y="48"/>
                    <a:pt x="172" y="49"/>
                    <a:pt x="179" y="57"/>
                  </a:cubicBezTo>
                  <a:cubicBezTo>
                    <a:pt x="185" y="66"/>
                    <a:pt x="183" y="88"/>
                    <a:pt x="126" y="82"/>
                  </a:cubicBezTo>
                  <a:cubicBezTo>
                    <a:pt x="69" y="75"/>
                    <a:pt x="46" y="66"/>
                    <a:pt x="29" y="52"/>
                  </a:cubicBezTo>
                  <a:cubicBezTo>
                    <a:pt x="15" y="41"/>
                    <a:pt x="0" y="24"/>
                    <a:pt x="8" y="0"/>
                  </a:cubicBezTo>
                  <a:close/>
                </a:path>
              </a:pathLst>
            </a:custGeom>
            <a:solidFill>
              <a:srgbClr val="787C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209"/>
            <p:cNvSpPr>
              <a:spLocks/>
            </p:cNvSpPr>
            <p:nvPr/>
          </p:nvSpPr>
          <p:spPr bwMode="auto">
            <a:xfrm>
              <a:off x="5726114" y="1139825"/>
              <a:ext cx="107950" cy="65088"/>
            </a:xfrm>
            <a:custGeom>
              <a:avLst/>
              <a:gdLst>
                <a:gd name="T0" fmla="*/ 4 w 62"/>
                <a:gd name="T1" fmla="*/ 0 h 38"/>
                <a:gd name="T2" fmla="*/ 62 w 62"/>
                <a:gd name="T3" fmla="*/ 28 h 38"/>
                <a:gd name="T4" fmla="*/ 30 w 62"/>
                <a:gd name="T5" fmla="*/ 20 h 38"/>
                <a:gd name="T6" fmla="*/ 15 w 62"/>
                <a:gd name="T7" fmla="*/ 25 h 38"/>
                <a:gd name="T8" fmla="*/ 14 w 62"/>
                <a:gd name="T9" fmla="*/ 38 h 38"/>
                <a:gd name="T10" fmla="*/ 4 w 62"/>
                <a:gd name="T11" fmla="*/ 0 h 38"/>
              </a:gdLst>
              <a:ahLst/>
              <a:cxnLst>
                <a:cxn ang="0">
                  <a:pos x="T0" y="T1"/>
                </a:cxn>
                <a:cxn ang="0">
                  <a:pos x="T2" y="T3"/>
                </a:cxn>
                <a:cxn ang="0">
                  <a:pos x="T4" y="T5"/>
                </a:cxn>
                <a:cxn ang="0">
                  <a:pos x="T6" y="T7"/>
                </a:cxn>
                <a:cxn ang="0">
                  <a:pos x="T8" y="T9"/>
                </a:cxn>
                <a:cxn ang="0">
                  <a:pos x="T10" y="T11"/>
                </a:cxn>
              </a:cxnLst>
              <a:rect l="0" t="0" r="r" b="b"/>
              <a:pathLst>
                <a:path w="62" h="38">
                  <a:moveTo>
                    <a:pt x="4" y="0"/>
                  </a:moveTo>
                  <a:cubicBezTo>
                    <a:pt x="4" y="0"/>
                    <a:pt x="36" y="19"/>
                    <a:pt x="62" y="28"/>
                  </a:cubicBezTo>
                  <a:cubicBezTo>
                    <a:pt x="51" y="25"/>
                    <a:pt x="41" y="22"/>
                    <a:pt x="30" y="20"/>
                  </a:cubicBezTo>
                  <a:cubicBezTo>
                    <a:pt x="24" y="21"/>
                    <a:pt x="19" y="21"/>
                    <a:pt x="15" y="25"/>
                  </a:cubicBezTo>
                  <a:cubicBezTo>
                    <a:pt x="13" y="30"/>
                    <a:pt x="13" y="34"/>
                    <a:pt x="14" y="38"/>
                  </a:cubicBezTo>
                  <a:cubicBezTo>
                    <a:pt x="6" y="29"/>
                    <a:pt x="0" y="15"/>
                    <a:pt x="4" y="0"/>
                  </a:cubicBezTo>
                  <a:close/>
                </a:path>
              </a:pathLst>
            </a:custGeom>
            <a:solidFill>
              <a:srgbClr val="A1A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210"/>
            <p:cNvSpPr>
              <a:spLocks/>
            </p:cNvSpPr>
            <p:nvPr/>
          </p:nvSpPr>
          <p:spPr bwMode="auto">
            <a:xfrm>
              <a:off x="5659439" y="1679575"/>
              <a:ext cx="280988" cy="100013"/>
            </a:xfrm>
            <a:custGeom>
              <a:avLst/>
              <a:gdLst>
                <a:gd name="T0" fmla="*/ 93 w 163"/>
                <a:gd name="T1" fmla="*/ 22 h 58"/>
                <a:gd name="T2" fmla="*/ 27 w 163"/>
                <a:gd name="T3" fmla="*/ 0 h 58"/>
                <a:gd name="T4" fmla="*/ 16 w 163"/>
                <a:gd name="T5" fmla="*/ 35 h 58"/>
                <a:gd name="T6" fmla="*/ 135 w 163"/>
                <a:gd name="T7" fmla="*/ 42 h 58"/>
                <a:gd name="T8" fmla="*/ 151 w 163"/>
                <a:gd name="T9" fmla="*/ 4 h 58"/>
                <a:gd name="T10" fmla="*/ 93 w 163"/>
                <a:gd name="T11" fmla="*/ 22 h 58"/>
              </a:gdLst>
              <a:ahLst/>
              <a:cxnLst>
                <a:cxn ang="0">
                  <a:pos x="T0" y="T1"/>
                </a:cxn>
                <a:cxn ang="0">
                  <a:pos x="T2" y="T3"/>
                </a:cxn>
                <a:cxn ang="0">
                  <a:pos x="T4" y="T5"/>
                </a:cxn>
                <a:cxn ang="0">
                  <a:pos x="T6" y="T7"/>
                </a:cxn>
                <a:cxn ang="0">
                  <a:pos x="T8" y="T9"/>
                </a:cxn>
                <a:cxn ang="0">
                  <a:pos x="T10" y="T11"/>
                </a:cxn>
              </a:cxnLst>
              <a:rect l="0" t="0" r="r" b="b"/>
              <a:pathLst>
                <a:path w="163" h="58">
                  <a:moveTo>
                    <a:pt x="93" y="22"/>
                  </a:moveTo>
                  <a:cubicBezTo>
                    <a:pt x="63" y="24"/>
                    <a:pt x="30" y="9"/>
                    <a:pt x="27" y="0"/>
                  </a:cubicBezTo>
                  <a:cubicBezTo>
                    <a:pt x="27" y="0"/>
                    <a:pt x="0" y="18"/>
                    <a:pt x="16" y="35"/>
                  </a:cubicBezTo>
                  <a:cubicBezTo>
                    <a:pt x="32" y="52"/>
                    <a:pt x="107" y="58"/>
                    <a:pt x="135" y="42"/>
                  </a:cubicBezTo>
                  <a:cubicBezTo>
                    <a:pt x="163" y="27"/>
                    <a:pt x="156" y="8"/>
                    <a:pt x="151" y="4"/>
                  </a:cubicBezTo>
                  <a:cubicBezTo>
                    <a:pt x="151" y="4"/>
                    <a:pt x="127" y="21"/>
                    <a:pt x="93" y="22"/>
                  </a:cubicBezTo>
                  <a:close/>
                </a:path>
              </a:pathLst>
            </a:custGeom>
            <a:solidFill>
              <a:srgbClr val="787C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211"/>
            <p:cNvSpPr>
              <a:spLocks/>
            </p:cNvSpPr>
            <p:nvPr/>
          </p:nvSpPr>
          <p:spPr bwMode="auto">
            <a:xfrm>
              <a:off x="5675314" y="1690687"/>
              <a:ext cx="46038" cy="44450"/>
            </a:xfrm>
            <a:custGeom>
              <a:avLst/>
              <a:gdLst>
                <a:gd name="T0" fmla="*/ 19 w 27"/>
                <a:gd name="T1" fmla="*/ 0 h 26"/>
                <a:gd name="T2" fmla="*/ 27 w 27"/>
                <a:gd name="T3" fmla="*/ 7 h 26"/>
                <a:gd name="T4" fmla="*/ 14 w 27"/>
                <a:gd name="T5" fmla="*/ 26 h 26"/>
                <a:gd name="T6" fmla="*/ 11 w 27"/>
                <a:gd name="T7" fmla="*/ 24 h 26"/>
                <a:gd name="T8" fmla="*/ 19 w 27"/>
                <a:gd name="T9" fmla="*/ 0 h 26"/>
              </a:gdLst>
              <a:ahLst/>
              <a:cxnLst>
                <a:cxn ang="0">
                  <a:pos x="T0" y="T1"/>
                </a:cxn>
                <a:cxn ang="0">
                  <a:pos x="T2" y="T3"/>
                </a:cxn>
                <a:cxn ang="0">
                  <a:pos x="T4" y="T5"/>
                </a:cxn>
                <a:cxn ang="0">
                  <a:pos x="T6" y="T7"/>
                </a:cxn>
                <a:cxn ang="0">
                  <a:pos x="T8" y="T9"/>
                </a:cxn>
              </a:cxnLst>
              <a:rect l="0" t="0" r="r" b="b"/>
              <a:pathLst>
                <a:path w="27" h="26">
                  <a:moveTo>
                    <a:pt x="19" y="0"/>
                  </a:moveTo>
                  <a:cubicBezTo>
                    <a:pt x="20" y="2"/>
                    <a:pt x="23" y="5"/>
                    <a:pt x="27" y="7"/>
                  </a:cubicBezTo>
                  <a:cubicBezTo>
                    <a:pt x="19" y="10"/>
                    <a:pt x="14" y="18"/>
                    <a:pt x="14" y="26"/>
                  </a:cubicBezTo>
                  <a:cubicBezTo>
                    <a:pt x="13" y="25"/>
                    <a:pt x="11" y="24"/>
                    <a:pt x="11" y="24"/>
                  </a:cubicBezTo>
                  <a:cubicBezTo>
                    <a:pt x="0" y="12"/>
                    <a:pt x="19" y="0"/>
                    <a:pt x="19" y="0"/>
                  </a:cubicBezTo>
                  <a:close/>
                </a:path>
              </a:pathLst>
            </a:custGeom>
            <a:solidFill>
              <a:srgbClr val="A1A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212"/>
            <p:cNvSpPr>
              <a:spLocks/>
            </p:cNvSpPr>
            <p:nvPr/>
          </p:nvSpPr>
          <p:spPr bwMode="auto">
            <a:xfrm>
              <a:off x="5715001" y="1387475"/>
              <a:ext cx="265113" cy="147638"/>
            </a:xfrm>
            <a:custGeom>
              <a:avLst/>
              <a:gdLst>
                <a:gd name="T0" fmla="*/ 142 w 154"/>
                <a:gd name="T1" fmla="*/ 40 h 85"/>
                <a:gd name="T2" fmla="*/ 53 w 154"/>
                <a:gd name="T3" fmla="*/ 25 h 85"/>
                <a:gd name="T4" fmla="*/ 3 w 154"/>
                <a:gd name="T5" fmla="*/ 25 h 85"/>
                <a:gd name="T6" fmla="*/ 23 w 154"/>
                <a:gd name="T7" fmla="*/ 65 h 85"/>
                <a:gd name="T8" fmla="*/ 125 w 154"/>
                <a:gd name="T9" fmla="*/ 74 h 85"/>
                <a:gd name="T10" fmla="*/ 142 w 154"/>
                <a:gd name="T11" fmla="*/ 40 h 85"/>
              </a:gdLst>
              <a:ahLst/>
              <a:cxnLst>
                <a:cxn ang="0">
                  <a:pos x="T0" y="T1"/>
                </a:cxn>
                <a:cxn ang="0">
                  <a:pos x="T2" y="T3"/>
                </a:cxn>
                <a:cxn ang="0">
                  <a:pos x="T4" y="T5"/>
                </a:cxn>
                <a:cxn ang="0">
                  <a:pos x="T6" y="T7"/>
                </a:cxn>
                <a:cxn ang="0">
                  <a:pos x="T8" y="T9"/>
                </a:cxn>
                <a:cxn ang="0">
                  <a:pos x="T10" y="T11"/>
                </a:cxn>
              </a:cxnLst>
              <a:rect l="0" t="0" r="r" b="b"/>
              <a:pathLst>
                <a:path w="154" h="85">
                  <a:moveTo>
                    <a:pt x="142" y="40"/>
                  </a:moveTo>
                  <a:cubicBezTo>
                    <a:pt x="128" y="47"/>
                    <a:pt x="90" y="42"/>
                    <a:pt x="53" y="25"/>
                  </a:cubicBezTo>
                  <a:cubicBezTo>
                    <a:pt x="15" y="9"/>
                    <a:pt x="7" y="0"/>
                    <a:pt x="3" y="25"/>
                  </a:cubicBezTo>
                  <a:cubicBezTo>
                    <a:pt x="0" y="42"/>
                    <a:pt x="5" y="59"/>
                    <a:pt x="23" y="65"/>
                  </a:cubicBezTo>
                  <a:cubicBezTo>
                    <a:pt x="42" y="71"/>
                    <a:pt x="96" y="85"/>
                    <a:pt x="125" y="74"/>
                  </a:cubicBezTo>
                  <a:cubicBezTo>
                    <a:pt x="154" y="62"/>
                    <a:pt x="142" y="40"/>
                    <a:pt x="142" y="40"/>
                  </a:cubicBezTo>
                  <a:close/>
                </a:path>
              </a:pathLst>
            </a:custGeom>
            <a:solidFill>
              <a:srgbClr val="787C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213"/>
            <p:cNvSpPr>
              <a:spLocks/>
            </p:cNvSpPr>
            <p:nvPr/>
          </p:nvSpPr>
          <p:spPr bwMode="auto">
            <a:xfrm>
              <a:off x="5719764" y="1408112"/>
              <a:ext cx="38100" cy="77788"/>
            </a:xfrm>
            <a:custGeom>
              <a:avLst/>
              <a:gdLst>
                <a:gd name="T0" fmla="*/ 2 w 22"/>
                <a:gd name="T1" fmla="*/ 16 h 45"/>
                <a:gd name="T2" fmla="*/ 22 w 22"/>
                <a:gd name="T3" fmla="*/ 6 h 45"/>
                <a:gd name="T4" fmla="*/ 15 w 22"/>
                <a:gd name="T5" fmla="*/ 45 h 45"/>
                <a:gd name="T6" fmla="*/ 2 w 22"/>
                <a:gd name="T7" fmla="*/ 16 h 45"/>
              </a:gdLst>
              <a:ahLst/>
              <a:cxnLst>
                <a:cxn ang="0">
                  <a:pos x="T0" y="T1"/>
                </a:cxn>
                <a:cxn ang="0">
                  <a:pos x="T2" y="T3"/>
                </a:cxn>
                <a:cxn ang="0">
                  <a:pos x="T4" y="T5"/>
                </a:cxn>
                <a:cxn ang="0">
                  <a:pos x="T6" y="T7"/>
                </a:cxn>
              </a:cxnLst>
              <a:rect l="0" t="0" r="r" b="b"/>
              <a:pathLst>
                <a:path w="22" h="45">
                  <a:moveTo>
                    <a:pt x="2" y="16"/>
                  </a:moveTo>
                  <a:cubicBezTo>
                    <a:pt x="5" y="1"/>
                    <a:pt x="9" y="0"/>
                    <a:pt x="22" y="6"/>
                  </a:cubicBezTo>
                  <a:cubicBezTo>
                    <a:pt x="13" y="17"/>
                    <a:pt x="11" y="32"/>
                    <a:pt x="15" y="45"/>
                  </a:cubicBezTo>
                  <a:cubicBezTo>
                    <a:pt x="3" y="40"/>
                    <a:pt x="0" y="27"/>
                    <a:pt x="2" y="16"/>
                  </a:cubicBezTo>
                  <a:close/>
                </a:path>
              </a:pathLst>
            </a:custGeom>
            <a:solidFill>
              <a:srgbClr val="A1A1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214"/>
            <p:cNvSpPr>
              <a:spLocks/>
            </p:cNvSpPr>
            <p:nvPr/>
          </p:nvSpPr>
          <p:spPr bwMode="auto">
            <a:xfrm>
              <a:off x="5624514" y="1011237"/>
              <a:ext cx="119063" cy="68263"/>
            </a:xfrm>
            <a:custGeom>
              <a:avLst/>
              <a:gdLst>
                <a:gd name="T0" fmla="*/ 7 w 69"/>
                <a:gd name="T1" fmla="*/ 17 h 39"/>
                <a:gd name="T2" fmla="*/ 62 w 69"/>
                <a:gd name="T3" fmla="*/ 34 h 39"/>
                <a:gd name="T4" fmla="*/ 61 w 69"/>
                <a:gd name="T5" fmla="*/ 14 h 39"/>
                <a:gd name="T6" fmla="*/ 23 w 69"/>
                <a:gd name="T7" fmla="*/ 4 h 39"/>
                <a:gd name="T8" fmla="*/ 7 w 69"/>
                <a:gd name="T9" fmla="*/ 17 h 39"/>
              </a:gdLst>
              <a:ahLst/>
              <a:cxnLst>
                <a:cxn ang="0">
                  <a:pos x="T0" y="T1"/>
                </a:cxn>
                <a:cxn ang="0">
                  <a:pos x="T2" y="T3"/>
                </a:cxn>
                <a:cxn ang="0">
                  <a:pos x="T4" y="T5"/>
                </a:cxn>
                <a:cxn ang="0">
                  <a:pos x="T6" y="T7"/>
                </a:cxn>
                <a:cxn ang="0">
                  <a:pos x="T8" y="T9"/>
                </a:cxn>
              </a:cxnLst>
              <a:rect l="0" t="0" r="r" b="b"/>
              <a:pathLst>
                <a:path w="69" h="39">
                  <a:moveTo>
                    <a:pt x="7" y="17"/>
                  </a:moveTo>
                  <a:cubicBezTo>
                    <a:pt x="14" y="26"/>
                    <a:pt x="54" y="39"/>
                    <a:pt x="62" y="34"/>
                  </a:cubicBezTo>
                  <a:cubicBezTo>
                    <a:pt x="69" y="29"/>
                    <a:pt x="66" y="15"/>
                    <a:pt x="61" y="14"/>
                  </a:cubicBezTo>
                  <a:cubicBezTo>
                    <a:pt x="55" y="13"/>
                    <a:pt x="27" y="9"/>
                    <a:pt x="23" y="4"/>
                  </a:cubicBezTo>
                  <a:cubicBezTo>
                    <a:pt x="19" y="0"/>
                    <a:pt x="0" y="8"/>
                    <a:pt x="7" y="17"/>
                  </a:cubicBez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215"/>
            <p:cNvSpPr>
              <a:spLocks noEditPoints="1"/>
            </p:cNvSpPr>
            <p:nvPr/>
          </p:nvSpPr>
          <p:spPr bwMode="auto">
            <a:xfrm>
              <a:off x="5630864" y="1012825"/>
              <a:ext cx="111125" cy="65088"/>
            </a:xfrm>
            <a:custGeom>
              <a:avLst/>
              <a:gdLst>
                <a:gd name="T0" fmla="*/ 3 w 65"/>
                <a:gd name="T1" fmla="*/ 16 h 37"/>
                <a:gd name="T2" fmla="*/ 50 w 65"/>
                <a:gd name="T3" fmla="*/ 35 h 37"/>
                <a:gd name="T4" fmla="*/ 59 w 65"/>
                <a:gd name="T5" fmla="*/ 34 h 37"/>
                <a:gd name="T6" fmla="*/ 64 w 65"/>
                <a:gd name="T7" fmla="*/ 20 h 37"/>
                <a:gd name="T8" fmla="*/ 58 w 65"/>
                <a:gd name="T9" fmla="*/ 12 h 37"/>
                <a:gd name="T10" fmla="*/ 55 w 65"/>
                <a:gd name="T11" fmla="*/ 12 h 37"/>
                <a:gd name="T12" fmla="*/ 21 w 65"/>
                <a:gd name="T13" fmla="*/ 3 h 37"/>
                <a:gd name="T14" fmla="*/ 6 w 65"/>
                <a:gd name="T15" fmla="*/ 4 h 37"/>
                <a:gd name="T16" fmla="*/ 3 w 65"/>
                <a:gd name="T17" fmla="*/ 16 h 37"/>
                <a:gd name="T18" fmla="*/ 58 w 65"/>
                <a:gd name="T19" fmla="*/ 32 h 37"/>
                <a:gd name="T20" fmla="*/ 5 w 65"/>
                <a:gd name="T21" fmla="*/ 15 h 37"/>
                <a:gd name="T22" fmla="*/ 5 w 65"/>
                <a:gd name="T23" fmla="*/ 15 h 37"/>
                <a:gd name="T24" fmla="*/ 8 w 65"/>
                <a:gd name="T25" fmla="*/ 6 h 37"/>
                <a:gd name="T26" fmla="*/ 19 w 65"/>
                <a:gd name="T27" fmla="*/ 4 h 37"/>
                <a:gd name="T28" fmla="*/ 54 w 65"/>
                <a:gd name="T29" fmla="*/ 14 h 37"/>
                <a:gd name="T30" fmla="*/ 57 w 65"/>
                <a:gd name="T31" fmla="*/ 14 h 37"/>
                <a:gd name="T32" fmla="*/ 62 w 65"/>
                <a:gd name="T33" fmla="*/ 20 h 37"/>
                <a:gd name="T34" fmla="*/ 58 w 65"/>
                <a:gd name="T35" fmla="*/ 32 h 37"/>
                <a:gd name="T36" fmla="*/ 3 w 65"/>
                <a:gd name="T37" fmla="*/ 16 h 37"/>
                <a:gd name="T38" fmla="*/ 3 w 65"/>
                <a:gd name="T39" fmla="*/ 1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5" h="37">
                  <a:moveTo>
                    <a:pt x="3" y="16"/>
                  </a:moveTo>
                  <a:cubicBezTo>
                    <a:pt x="9" y="23"/>
                    <a:pt x="35" y="33"/>
                    <a:pt x="50" y="35"/>
                  </a:cubicBezTo>
                  <a:cubicBezTo>
                    <a:pt x="54" y="35"/>
                    <a:pt x="57" y="35"/>
                    <a:pt x="59" y="34"/>
                  </a:cubicBezTo>
                  <a:cubicBezTo>
                    <a:pt x="64" y="30"/>
                    <a:pt x="65" y="24"/>
                    <a:pt x="64" y="20"/>
                  </a:cubicBezTo>
                  <a:cubicBezTo>
                    <a:pt x="63" y="16"/>
                    <a:pt x="61" y="13"/>
                    <a:pt x="58" y="12"/>
                  </a:cubicBezTo>
                  <a:cubicBezTo>
                    <a:pt x="55" y="12"/>
                    <a:pt x="55" y="12"/>
                    <a:pt x="55" y="12"/>
                  </a:cubicBezTo>
                  <a:cubicBezTo>
                    <a:pt x="46" y="11"/>
                    <a:pt x="24" y="7"/>
                    <a:pt x="21" y="3"/>
                  </a:cubicBezTo>
                  <a:cubicBezTo>
                    <a:pt x="18" y="0"/>
                    <a:pt x="11" y="1"/>
                    <a:pt x="6" y="4"/>
                  </a:cubicBezTo>
                  <a:cubicBezTo>
                    <a:pt x="1" y="8"/>
                    <a:pt x="0" y="13"/>
                    <a:pt x="3" y="16"/>
                  </a:cubicBezTo>
                  <a:close/>
                  <a:moveTo>
                    <a:pt x="58" y="32"/>
                  </a:moveTo>
                  <a:cubicBezTo>
                    <a:pt x="51" y="37"/>
                    <a:pt x="12" y="24"/>
                    <a:pt x="5" y="15"/>
                  </a:cubicBezTo>
                  <a:cubicBezTo>
                    <a:pt x="5" y="15"/>
                    <a:pt x="5" y="15"/>
                    <a:pt x="5" y="15"/>
                  </a:cubicBezTo>
                  <a:cubicBezTo>
                    <a:pt x="1" y="11"/>
                    <a:pt x="6" y="7"/>
                    <a:pt x="8" y="6"/>
                  </a:cubicBezTo>
                  <a:cubicBezTo>
                    <a:pt x="12" y="3"/>
                    <a:pt x="18" y="2"/>
                    <a:pt x="19" y="4"/>
                  </a:cubicBezTo>
                  <a:cubicBezTo>
                    <a:pt x="23" y="8"/>
                    <a:pt x="39" y="11"/>
                    <a:pt x="54" y="14"/>
                  </a:cubicBezTo>
                  <a:cubicBezTo>
                    <a:pt x="57" y="14"/>
                    <a:pt x="57" y="14"/>
                    <a:pt x="57" y="14"/>
                  </a:cubicBezTo>
                  <a:cubicBezTo>
                    <a:pt x="59" y="15"/>
                    <a:pt x="61" y="17"/>
                    <a:pt x="62" y="20"/>
                  </a:cubicBezTo>
                  <a:cubicBezTo>
                    <a:pt x="63" y="24"/>
                    <a:pt x="62" y="29"/>
                    <a:pt x="58" y="32"/>
                  </a:cubicBezTo>
                  <a:close/>
                  <a:moveTo>
                    <a:pt x="3" y="16"/>
                  </a:moveTo>
                  <a:cubicBezTo>
                    <a:pt x="3" y="16"/>
                    <a:pt x="3" y="16"/>
                    <a:pt x="3" y="16"/>
                  </a:cubicBezTo>
                  <a:close/>
                </a:path>
              </a:pathLst>
            </a:custGeom>
            <a:solidFill>
              <a:srgbClr val="9195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216"/>
            <p:cNvSpPr>
              <a:spLocks/>
            </p:cNvSpPr>
            <p:nvPr/>
          </p:nvSpPr>
          <p:spPr bwMode="auto">
            <a:xfrm>
              <a:off x="5651501" y="1001712"/>
              <a:ext cx="112713" cy="49213"/>
            </a:xfrm>
            <a:custGeom>
              <a:avLst/>
              <a:gdLst>
                <a:gd name="T0" fmla="*/ 8 w 66"/>
                <a:gd name="T1" fmla="*/ 19 h 29"/>
                <a:gd name="T2" fmla="*/ 53 w 66"/>
                <a:gd name="T3" fmla="*/ 24 h 29"/>
                <a:gd name="T4" fmla="*/ 51 w 66"/>
                <a:gd name="T5" fmla="*/ 11 h 29"/>
                <a:gd name="T6" fmla="*/ 20 w 66"/>
                <a:gd name="T7" fmla="*/ 4 h 29"/>
                <a:gd name="T8" fmla="*/ 8 w 66"/>
                <a:gd name="T9" fmla="*/ 19 h 29"/>
              </a:gdLst>
              <a:ahLst/>
              <a:cxnLst>
                <a:cxn ang="0">
                  <a:pos x="T0" y="T1"/>
                </a:cxn>
                <a:cxn ang="0">
                  <a:pos x="T2" y="T3"/>
                </a:cxn>
                <a:cxn ang="0">
                  <a:pos x="T4" y="T5"/>
                </a:cxn>
                <a:cxn ang="0">
                  <a:pos x="T6" y="T7"/>
                </a:cxn>
                <a:cxn ang="0">
                  <a:pos x="T8" y="T9"/>
                </a:cxn>
              </a:cxnLst>
              <a:rect l="0" t="0" r="r" b="b"/>
              <a:pathLst>
                <a:path w="66" h="29">
                  <a:moveTo>
                    <a:pt x="8" y="19"/>
                  </a:moveTo>
                  <a:cubicBezTo>
                    <a:pt x="18" y="25"/>
                    <a:pt x="46" y="29"/>
                    <a:pt x="53" y="24"/>
                  </a:cubicBezTo>
                  <a:cubicBezTo>
                    <a:pt x="60" y="19"/>
                    <a:pt x="66" y="13"/>
                    <a:pt x="51" y="11"/>
                  </a:cubicBezTo>
                  <a:cubicBezTo>
                    <a:pt x="36" y="9"/>
                    <a:pt x="27" y="8"/>
                    <a:pt x="20" y="4"/>
                  </a:cubicBezTo>
                  <a:cubicBezTo>
                    <a:pt x="13" y="0"/>
                    <a:pt x="0" y="13"/>
                    <a:pt x="8" y="19"/>
                  </a:cubicBez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217"/>
            <p:cNvSpPr>
              <a:spLocks noEditPoints="1"/>
            </p:cNvSpPr>
            <p:nvPr/>
          </p:nvSpPr>
          <p:spPr bwMode="auto">
            <a:xfrm>
              <a:off x="5656264" y="1003300"/>
              <a:ext cx="101600" cy="46038"/>
            </a:xfrm>
            <a:custGeom>
              <a:avLst/>
              <a:gdLst>
                <a:gd name="T0" fmla="*/ 4 w 59"/>
                <a:gd name="T1" fmla="*/ 18 h 27"/>
                <a:gd name="T2" fmla="*/ 29 w 59"/>
                <a:gd name="T3" fmla="*/ 26 h 27"/>
                <a:gd name="T4" fmla="*/ 50 w 59"/>
                <a:gd name="T5" fmla="*/ 23 h 27"/>
                <a:gd name="T6" fmla="*/ 58 w 59"/>
                <a:gd name="T7" fmla="*/ 14 h 27"/>
                <a:gd name="T8" fmla="*/ 48 w 59"/>
                <a:gd name="T9" fmla="*/ 9 h 27"/>
                <a:gd name="T10" fmla="*/ 18 w 59"/>
                <a:gd name="T11" fmla="*/ 2 h 27"/>
                <a:gd name="T12" fmla="*/ 4 w 59"/>
                <a:gd name="T13" fmla="*/ 7 h 27"/>
                <a:gd name="T14" fmla="*/ 4 w 59"/>
                <a:gd name="T15" fmla="*/ 18 h 27"/>
                <a:gd name="T16" fmla="*/ 49 w 59"/>
                <a:gd name="T17" fmla="*/ 22 h 27"/>
                <a:gd name="T18" fmla="*/ 5 w 59"/>
                <a:gd name="T19" fmla="*/ 17 h 27"/>
                <a:gd name="T20" fmla="*/ 5 w 59"/>
                <a:gd name="T21" fmla="*/ 17 h 27"/>
                <a:gd name="T22" fmla="*/ 5 w 59"/>
                <a:gd name="T23" fmla="*/ 8 h 27"/>
                <a:gd name="T24" fmla="*/ 17 w 59"/>
                <a:gd name="T25" fmla="*/ 4 h 27"/>
                <a:gd name="T26" fmla="*/ 48 w 59"/>
                <a:gd name="T27" fmla="*/ 11 h 27"/>
                <a:gd name="T28" fmla="*/ 56 w 59"/>
                <a:gd name="T29" fmla="*/ 14 h 27"/>
                <a:gd name="T30" fmla="*/ 49 w 59"/>
                <a:gd name="T31" fmla="*/ 22 h 27"/>
                <a:gd name="T32" fmla="*/ 4 w 59"/>
                <a:gd name="T33" fmla="*/ 18 h 27"/>
                <a:gd name="T34" fmla="*/ 4 w 59"/>
                <a:gd name="T35"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27">
                  <a:moveTo>
                    <a:pt x="4" y="18"/>
                  </a:moveTo>
                  <a:cubicBezTo>
                    <a:pt x="10" y="22"/>
                    <a:pt x="20" y="25"/>
                    <a:pt x="29" y="26"/>
                  </a:cubicBezTo>
                  <a:cubicBezTo>
                    <a:pt x="38" y="26"/>
                    <a:pt x="47" y="26"/>
                    <a:pt x="50" y="23"/>
                  </a:cubicBezTo>
                  <a:cubicBezTo>
                    <a:pt x="55" y="20"/>
                    <a:pt x="59" y="17"/>
                    <a:pt x="58" y="14"/>
                  </a:cubicBezTo>
                  <a:cubicBezTo>
                    <a:pt x="57" y="11"/>
                    <a:pt x="54" y="10"/>
                    <a:pt x="48" y="9"/>
                  </a:cubicBezTo>
                  <a:cubicBezTo>
                    <a:pt x="34" y="7"/>
                    <a:pt x="25" y="6"/>
                    <a:pt x="18" y="2"/>
                  </a:cubicBezTo>
                  <a:cubicBezTo>
                    <a:pt x="13" y="0"/>
                    <a:pt x="7" y="3"/>
                    <a:pt x="4" y="7"/>
                  </a:cubicBezTo>
                  <a:cubicBezTo>
                    <a:pt x="0" y="12"/>
                    <a:pt x="1" y="16"/>
                    <a:pt x="4" y="18"/>
                  </a:cubicBezTo>
                  <a:close/>
                  <a:moveTo>
                    <a:pt x="49" y="22"/>
                  </a:moveTo>
                  <a:cubicBezTo>
                    <a:pt x="42" y="27"/>
                    <a:pt x="15" y="23"/>
                    <a:pt x="5" y="17"/>
                  </a:cubicBezTo>
                  <a:cubicBezTo>
                    <a:pt x="5" y="17"/>
                    <a:pt x="5" y="17"/>
                    <a:pt x="5" y="17"/>
                  </a:cubicBezTo>
                  <a:cubicBezTo>
                    <a:pt x="2" y="15"/>
                    <a:pt x="3" y="11"/>
                    <a:pt x="5" y="8"/>
                  </a:cubicBezTo>
                  <a:cubicBezTo>
                    <a:pt x="8" y="5"/>
                    <a:pt x="13" y="2"/>
                    <a:pt x="17" y="4"/>
                  </a:cubicBezTo>
                  <a:cubicBezTo>
                    <a:pt x="24" y="7"/>
                    <a:pt x="34" y="9"/>
                    <a:pt x="48" y="11"/>
                  </a:cubicBezTo>
                  <a:cubicBezTo>
                    <a:pt x="54" y="12"/>
                    <a:pt x="56" y="13"/>
                    <a:pt x="56" y="14"/>
                  </a:cubicBezTo>
                  <a:cubicBezTo>
                    <a:pt x="57" y="17"/>
                    <a:pt x="51" y="21"/>
                    <a:pt x="49" y="22"/>
                  </a:cubicBezTo>
                  <a:close/>
                  <a:moveTo>
                    <a:pt x="4" y="18"/>
                  </a:moveTo>
                  <a:cubicBezTo>
                    <a:pt x="4" y="18"/>
                    <a:pt x="4" y="18"/>
                    <a:pt x="4" y="18"/>
                  </a:cubicBezTo>
                  <a:close/>
                </a:path>
              </a:pathLst>
            </a:custGeom>
            <a:solidFill>
              <a:srgbClr val="9195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18"/>
            <p:cNvSpPr>
              <a:spLocks/>
            </p:cNvSpPr>
            <p:nvPr/>
          </p:nvSpPr>
          <p:spPr bwMode="auto">
            <a:xfrm>
              <a:off x="5681664" y="987425"/>
              <a:ext cx="95250" cy="38100"/>
            </a:xfrm>
            <a:custGeom>
              <a:avLst/>
              <a:gdLst>
                <a:gd name="T0" fmla="*/ 5 w 55"/>
                <a:gd name="T1" fmla="*/ 5 h 22"/>
                <a:gd name="T2" fmla="*/ 14 w 55"/>
                <a:gd name="T3" fmla="*/ 19 h 22"/>
                <a:gd name="T4" fmla="*/ 51 w 55"/>
                <a:gd name="T5" fmla="*/ 17 h 22"/>
                <a:gd name="T6" fmla="*/ 29 w 55"/>
                <a:gd name="T7" fmla="*/ 3 h 22"/>
                <a:gd name="T8" fmla="*/ 5 w 55"/>
                <a:gd name="T9" fmla="*/ 5 h 22"/>
              </a:gdLst>
              <a:ahLst/>
              <a:cxnLst>
                <a:cxn ang="0">
                  <a:pos x="T0" y="T1"/>
                </a:cxn>
                <a:cxn ang="0">
                  <a:pos x="T2" y="T3"/>
                </a:cxn>
                <a:cxn ang="0">
                  <a:pos x="T4" y="T5"/>
                </a:cxn>
                <a:cxn ang="0">
                  <a:pos x="T6" y="T7"/>
                </a:cxn>
                <a:cxn ang="0">
                  <a:pos x="T8" y="T9"/>
                </a:cxn>
              </a:cxnLst>
              <a:rect l="0" t="0" r="r" b="b"/>
              <a:pathLst>
                <a:path w="55" h="22">
                  <a:moveTo>
                    <a:pt x="5" y="5"/>
                  </a:moveTo>
                  <a:cubicBezTo>
                    <a:pt x="0" y="9"/>
                    <a:pt x="2" y="16"/>
                    <a:pt x="14" y="19"/>
                  </a:cubicBezTo>
                  <a:cubicBezTo>
                    <a:pt x="27" y="22"/>
                    <a:pt x="47" y="21"/>
                    <a:pt x="51" y="17"/>
                  </a:cubicBezTo>
                  <a:cubicBezTo>
                    <a:pt x="55" y="12"/>
                    <a:pt x="45" y="7"/>
                    <a:pt x="29" y="3"/>
                  </a:cubicBezTo>
                  <a:cubicBezTo>
                    <a:pt x="14" y="0"/>
                    <a:pt x="5" y="5"/>
                    <a:pt x="5" y="5"/>
                  </a:cubicBez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19"/>
            <p:cNvSpPr>
              <a:spLocks noEditPoints="1"/>
            </p:cNvSpPr>
            <p:nvPr/>
          </p:nvSpPr>
          <p:spPr bwMode="auto">
            <a:xfrm>
              <a:off x="5683251" y="985837"/>
              <a:ext cx="90488" cy="41275"/>
            </a:xfrm>
            <a:custGeom>
              <a:avLst/>
              <a:gdLst>
                <a:gd name="T0" fmla="*/ 0 w 52"/>
                <a:gd name="T1" fmla="*/ 12 h 24"/>
                <a:gd name="T2" fmla="*/ 13 w 52"/>
                <a:gd name="T3" fmla="*/ 21 h 24"/>
                <a:gd name="T4" fmla="*/ 51 w 52"/>
                <a:gd name="T5" fmla="*/ 18 h 24"/>
                <a:gd name="T6" fmla="*/ 51 w 52"/>
                <a:gd name="T7" fmla="*/ 14 h 24"/>
                <a:gd name="T8" fmla="*/ 29 w 52"/>
                <a:gd name="T9" fmla="*/ 3 h 24"/>
                <a:gd name="T10" fmla="*/ 4 w 52"/>
                <a:gd name="T11" fmla="*/ 5 h 24"/>
                <a:gd name="T12" fmla="*/ 4 w 52"/>
                <a:gd name="T13" fmla="*/ 5 h 24"/>
                <a:gd name="T14" fmla="*/ 0 w 52"/>
                <a:gd name="T15" fmla="*/ 12 h 24"/>
                <a:gd name="T16" fmla="*/ 49 w 52"/>
                <a:gd name="T17" fmla="*/ 17 h 24"/>
                <a:gd name="T18" fmla="*/ 14 w 52"/>
                <a:gd name="T19" fmla="*/ 19 h 24"/>
                <a:gd name="T20" fmla="*/ 2 w 52"/>
                <a:gd name="T21" fmla="*/ 12 h 24"/>
                <a:gd name="T22" fmla="*/ 5 w 52"/>
                <a:gd name="T23" fmla="*/ 7 h 24"/>
                <a:gd name="T24" fmla="*/ 22 w 52"/>
                <a:gd name="T25" fmla="*/ 4 h 24"/>
                <a:gd name="T26" fmla="*/ 28 w 52"/>
                <a:gd name="T27" fmla="*/ 5 h 24"/>
                <a:gd name="T28" fmla="*/ 49 w 52"/>
                <a:gd name="T29" fmla="*/ 15 h 24"/>
                <a:gd name="T30" fmla="*/ 49 w 52"/>
                <a:gd name="T31"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24">
                  <a:moveTo>
                    <a:pt x="0" y="12"/>
                  </a:moveTo>
                  <a:cubicBezTo>
                    <a:pt x="1" y="16"/>
                    <a:pt x="6" y="19"/>
                    <a:pt x="13" y="21"/>
                  </a:cubicBezTo>
                  <a:cubicBezTo>
                    <a:pt x="26" y="24"/>
                    <a:pt x="46" y="23"/>
                    <a:pt x="51" y="18"/>
                  </a:cubicBezTo>
                  <a:cubicBezTo>
                    <a:pt x="52" y="17"/>
                    <a:pt x="52" y="15"/>
                    <a:pt x="51" y="14"/>
                  </a:cubicBezTo>
                  <a:cubicBezTo>
                    <a:pt x="50" y="10"/>
                    <a:pt x="41" y="6"/>
                    <a:pt x="29" y="3"/>
                  </a:cubicBezTo>
                  <a:cubicBezTo>
                    <a:pt x="13" y="0"/>
                    <a:pt x="4" y="5"/>
                    <a:pt x="4" y="5"/>
                  </a:cubicBezTo>
                  <a:cubicBezTo>
                    <a:pt x="4" y="5"/>
                    <a:pt x="4" y="5"/>
                    <a:pt x="4" y="5"/>
                  </a:cubicBezTo>
                  <a:cubicBezTo>
                    <a:pt x="1" y="7"/>
                    <a:pt x="0" y="10"/>
                    <a:pt x="0" y="12"/>
                  </a:cubicBezTo>
                  <a:close/>
                  <a:moveTo>
                    <a:pt x="49" y="17"/>
                  </a:moveTo>
                  <a:cubicBezTo>
                    <a:pt x="46" y="21"/>
                    <a:pt x="26" y="22"/>
                    <a:pt x="14" y="19"/>
                  </a:cubicBezTo>
                  <a:cubicBezTo>
                    <a:pt x="7" y="18"/>
                    <a:pt x="3" y="15"/>
                    <a:pt x="2" y="12"/>
                  </a:cubicBezTo>
                  <a:cubicBezTo>
                    <a:pt x="2" y="10"/>
                    <a:pt x="3" y="8"/>
                    <a:pt x="5" y="7"/>
                  </a:cubicBezTo>
                  <a:cubicBezTo>
                    <a:pt x="5" y="6"/>
                    <a:pt x="11" y="3"/>
                    <a:pt x="22" y="4"/>
                  </a:cubicBezTo>
                  <a:cubicBezTo>
                    <a:pt x="24" y="4"/>
                    <a:pt x="26" y="5"/>
                    <a:pt x="28" y="5"/>
                  </a:cubicBezTo>
                  <a:cubicBezTo>
                    <a:pt x="40" y="8"/>
                    <a:pt x="48" y="11"/>
                    <a:pt x="49" y="15"/>
                  </a:cubicBezTo>
                  <a:cubicBezTo>
                    <a:pt x="50" y="15"/>
                    <a:pt x="50" y="16"/>
                    <a:pt x="49" y="17"/>
                  </a:cubicBezTo>
                  <a:close/>
                </a:path>
              </a:pathLst>
            </a:custGeom>
            <a:solidFill>
              <a:srgbClr val="9195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20"/>
            <p:cNvSpPr>
              <a:spLocks/>
            </p:cNvSpPr>
            <p:nvPr/>
          </p:nvSpPr>
          <p:spPr bwMode="auto">
            <a:xfrm>
              <a:off x="5667376" y="922337"/>
              <a:ext cx="123825" cy="85725"/>
            </a:xfrm>
            <a:custGeom>
              <a:avLst/>
              <a:gdLst>
                <a:gd name="T0" fmla="*/ 10 w 71"/>
                <a:gd name="T1" fmla="*/ 34 h 50"/>
                <a:gd name="T2" fmla="*/ 55 w 71"/>
                <a:gd name="T3" fmla="*/ 50 h 50"/>
                <a:gd name="T4" fmla="*/ 61 w 71"/>
                <a:gd name="T5" fmla="*/ 31 h 50"/>
                <a:gd name="T6" fmla="*/ 19 w 71"/>
                <a:gd name="T7" fmla="*/ 7 h 50"/>
                <a:gd name="T8" fmla="*/ 10 w 71"/>
                <a:gd name="T9" fmla="*/ 34 h 50"/>
              </a:gdLst>
              <a:ahLst/>
              <a:cxnLst>
                <a:cxn ang="0">
                  <a:pos x="T0" y="T1"/>
                </a:cxn>
                <a:cxn ang="0">
                  <a:pos x="T2" y="T3"/>
                </a:cxn>
                <a:cxn ang="0">
                  <a:pos x="T4" y="T5"/>
                </a:cxn>
                <a:cxn ang="0">
                  <a:pos x="T6" y="T7"/>
                </a:cxn>
                <a:cxn ang="0">
                  <a:pos x="T8" y="T9"/>
                </a:cxn>
              </a:cxnLst>
              <a:rect l="0" t="0" r="r" b="b"/>
              <a:pathLst>
                <a:path w="71" h="50">
                  <a:moveTo>
                    <a:pt x="10" y="34"/>
                  </a:moveTo>
                  <a:cubicBezTo>
                    <a:pt x="15" y="38"/>
                    <a:pt x="43" y="50"/>
                    <a:pt x="55" y="50"/>
                  </a:cubicBezTo>
                  <a:cubicBezTo>
                    <a:pt x="67" y="50"/>
                    <a:pt x="71" y="36"/>
                    <a:pt x="61" y="31"/>
                  </a:cubicBezTo>
                  <a:cubicBezTo>
                    <a:pt x="50" y="26"/>
                    <a:pt x="22" y="13"/>
                    <a:pt x="19" y="7"/>
                  </a:cubicBezTo>
                  <a:cubicBezTo>
                    <a:pt x="16" y="0"/>
                    <a:pt x="0" y="29"/>
                    <a:pt x="10" y="34"/>
                  </a:cubicBez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221"/>
            <p:cNvSpPr>
              <a:spLocks noEditPoints="1"/>
            </p:cNvSpPr>
            <p:nvPr/>
          </p:nvSpPr>
          <p:spPr bwMode="auto">
            <a:xfrm>
              <a:off x="5675314" y="930275"/>
              <a:ext cx="112713" cy="79375"/>
            </a:xfrm>
            <a:custGeom>
              <a:avLst/>
              <a:gdLst>
                <a:gd name="T0" fmla="*/ 5 w 65"/>
                <a:gd name="T1" fmla="*/ 30 h 46"/>
                <a:gd name="T2" fmla="*/ 49 w 65"/>
                <a:gd name="T3" fmla="*/ 46 h 46"/>
                <a:gd name="T4" fmla="*/ 51 w 65"/>
                <a:gd name="T5" fmla="*/ 46 h 46"/>
                <a:gd name="T6" fmla="*/ 63 w 65"/>
                <a:gd name="T7" fmla="*/ 38 h 46"/>
                <a:gd name="T8" fmla="*/ 57 w 65"/>
                <a:gd name="T9" fmla="*/ 25 h 46"/>
                <a:gd name="T10" fmla="*/ 51 w 65"/>
                <a:gd name="T11" fmla="*/ 22 h 46"/>
                <a:gd name="T12" fmla="*/ 16 w 65"/>
                <a:gd name="T13" fmla="*/ 1 h 46"/>
                <a:gd name="T14" fmla="*/ 14 w 65"/>
                <a:gd name="T15" fmla="*/ 0 h 46"/>
                <a:gd name="T16" fmla="*/ 3 w 65"/>
                <a:gd name="T17" fmla="*/ 15 h 46"/>
                <a:gd name="T18" fmla="*/ 5 w 65"/>
                <a:gd name="T19" fmla="*/ 30 h 46"/>
                <a:gd name="T20" fmla="*/ 61 w 65"/>
                <a:gd name="T21" fmla="*/ 37 h 46"/>
                <a:gd name="T22" fmla="*/ 51 w 65"/>
                <a:gd name="T23" fmla="*/ 44 h 46"/>
                <a:gd name="T24" fmla="*/ 6 w 65"/>
                <a:gd name="T25" fmla="*/ 28 h 46"/>
                <a:gd name="T26" fmla="*/ 6 w 65"/>
                <a:gd name="T27" fmla="*/ 28 h 46"/>
                <a:gd name="T28" fmla="*/ 5 w 65"/>
                <a:gd name="T29" fmla="*/ 16 h 46"/>
                <a:gd name="T30" fmla="*/ 14 w 65"/>
                <a:gd name="T31" fmla="*/ 2 h 46"/>
                <a:gd name="T32" fmla="*/ 14 w 65"/>
                <a:gd name="T33" fmla="*/ 2 h 46"/>
                <a:gd name="T34" fmla="*/ 51 w 65"/>
                <a:gd name="T35" fmla="*/ 24 h 46"/>
                <a:gd name="T36" fmla="*/ 56 w 65"/>
                <a:gd name="T37" fmla="*/ 27 h 46"/>
                <a:gd name="T38" fmla="*/ 61 w 65"/>
                <a:gd name="T39" fmla="*/ 37 h 46"/>
                <a:gd name="T40" fmla="*/ 5 w 65"/>
                <a:gd name="T41" fmla="*/ 30 h 46"/>
                <a:gd name="T42" fmla="*/ 5 w 65"/>
                <a:gd name="T43" fmla="*/ 3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46">
                  <a:moveTo>
                    <a:pt x="5" y="30"/>
                  </a:moveTo>
                  <a:cubicBezTo>
                    <a:pt x="10" y="33"/>
                    <a:pt x="36" y="44"/>
                    <a:pt x="49" y="46"/>
                  </a:cubicBezTo>
                  <a:cubicBezTo>
                    <a:pt x="50" y="46"/>
                    <a:pt x="50" y="46"/>
                    <a:pt x="51" y="46"/>
                  </a:cubicBezTo>
                  <a:cubicBezTo>
                    <a:pt x="57" y="46"/>
                    <a:pt x="62" y="43"/>
                    <a:pt x="63" y="38"/>
                  </a:cubicBezTo>
                  <a:cubicBezTo>
                    <a:pt x="65" y="33"/>
                    <a:pt x="62" y="28"/>
                    <a:pt x="57" y="25"/>
                  </a:cubicBezTo>
                  <a:cubicBezTo>
                    <a:pt x="51" y="22"/>
                    <a:pt x="51" y="22"/>
                    <a:pt x="51" y="22"/>
                  </a:cubicBezTo>
                  <a:cubicBezTo>
                    <a:pt x="39" y="17"/>
                    <a:pt x="19" y="7"/>
                    <a:pt x="16" y="1"/>
                  </a:cubicBezTo>
                  <a:cubicBezTo>
                    <a:pt x="15" y="0"/>
                    <a:pt x="14" y="0"/>
                    <a:pt x="14" y="0"/>
                  </a:cubicBezTo>
                  <a:cubicBezTo>
                    <a:pt x="10" y="0"/>
                    <a:pt x="5" y="8"/>
                    <a:pt x="3" y="15"/>
                  </a:cubicBezTo>
                  <a:cubicBezTo>
                    <a:pt x="1" y="20"/>
                    <a:pt x="0" y="27"/>
                    <a:pt x="5" y="30"/>
                  </a:cubicBezTo>
                  <a:close/>
                  <a:moveTo>
                    <a:pt x="61" y="37"/>
                  </a:moveTo>
                  <a:cubicBezTo>
                    <a:pt x="60" y="40"/>
                    <a:pt x="57" y="44"/>
                    <a:pt x="51" y="44"/>
                  </a:cubicBezTo>
                  <a:cubicBezTo>
                    <a:pt x="39" y="44"/>
                    <a:pt x="11" y="32"/>
                    <a:pt x="6" y="28"/>
                  </a:cubicBezTo>
                  <a:cubicBezTo>
                    <a:pt x="6" y="28"/>
                    <a:pt x="6" y="28"/>
                    <a:pt x="6" y="28"/>
                  </a:cubicBezTo>
                  <a:cubicBezTo>
                    <a:pt x="3" y="27"/>
                    <a:pt x="3" y="22"/>
                    <a:pt x="5" y="16"/>
                  </a:cubicBezTo>
                  <a:cubicBezTo>
                    <a:pt x="7" y="8"/>
                    <a:pt x="12" y="2"/>
                    <a:pt x="14" y="2"/>
                  </a:cubicBezTo>
                  <a:cubicBezTo>
                    <a:pt x="14" y="2"/>
                    <a:pt x="14" y="2"/>
                    <a:pt x="14" y="2"/>
                  </a:cubicBezTo>
                  <a:cubicBezTo>
                    <a:pt x="17" y="8"/>
                    <a:pt x="37" y="18"/>
                    <a:pt x="51" y="24"/>
                  </a:cubicBezTo>
                  <a:cubicBezTo>
                    <a:pt x="56" y="27"/>
                    <a:pt x="56" y="27"/>
                    <a:pt x="56" y="27"/>
                  </a:cubicBezTo>
                  <a:cubicBezTo>
                    <a:pt x="62" y="29"/>
                    <a:pt x="62" y="34"/>
                    <a:pt x="61" y="37"/>
                  </a:cubicBezTo>
                  <a:close/>
                  <a:moveTo>
                    <a:pt x="5" y="30"/>
                  </a:moveTo>
                  <a:cubicBezTo>
                    <a:pt x="5" y="30"/>
                    <a:pt x="5" y="30"/>
                    <a:pt x="5" y="30"/>
                  </a:cubicBezTo>
                  <a:close/>
                </a:path>
              </a:pathLst>
            </a:custGeom>
            <a:solidFill>
              <a:srgbClr val="9195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22"/>
            <p:cNvSpPr>
              <a:spLocks/>
            </p:cNvSpPr>
            <p:nvPr/>
          </p:nvSpPr>
          <p:spPr bwMode="auto">
            <a:xfrm>
              <a:off x="5583239" y="858837"/>
              <a:ext cx="136525" cy="209550"/>
            </a:xfrm>
            <a:custGeom>
              <a:avLst/>
              <a:gdLst>
                <a:gd name="T0" fmla="*/ 0 w 79"/>
                <a:gd name="T1" fmla="*/ 77 h 122"/>
                <a:gd name="T2" fmla="*/ 41 w 79"/>
                <a:gd name="T3" fmla="*/ 117 h 122"/>
                <a:gd name="T4" fmla="*/ 74 w 79"/>
                <a:gd name="T5" fmla="*/ 72 h 122"/>
                <a:gd name="T6" fmla="*/ 73 w 79"/>
                <a:gd name="T7" fmla="*/ 20 h 122"/>
                <a:gd name="T8" fmla="*/ 31 w 79"/>
                <a:gd name="T9" fmla="*/ 2 h 122"/>
                <a:gd name="T10" fmla="*/ 0 w 79"/>
                <a:gd name="T11" fmla="*/ 77 h 122"/>
              </a:gdLst>
              <a:ahLst/>
              <a:cxnLst>
                <a:cxn ang="0">
                  <a:pos x="T0" y="T1"/>
                </a:cxn>
                <a:cxn ang="0">
                  <a:pos x="T2" y="T3"/>
                </a:cxn>
                <a:cxn ang="0">
                  <a:pos x="T4" y="T5"/>
                </a:cxn>
                <a:cxn ang="0">
                  <a:pos x="T6" y="T7"/>
                </a:cxn>
                <a:cxn ang="0">
                  <a:pos x="T8" y="T9"/>
                </a:cxn>
                <a:cxn ang="0">
                  <a:pos x="T10" y="T11"/>
                </a:cxn>
              </a:cxnLst>
              <a:rect l="0" t="0" r="r" b="b"/>
              <a:pathLst>
                <a:path w="79" h="122">
                  <a:moveTo>
                    <a:pt x="0" y="77"/>
                  </a:moveTo>
                  <a:cubicBezTo>
                    <a:pt x="4" y="90"/>
                    <a:pt x="32" y="122"/>
                    <a:pt x="41" y="117"/>
                  </a:cubicBezTo>
                  <a:cubicBezTo>
                    <a:pt x="50" y="111"/>
                    <a:pt x="70" y="89"/>
                    <a:pt x="74" y="72"/>
                  </a:cubicBezTo>
                  <a:cubicBezTo>
                    <a:pt x="78" y="56"/>
                    <a:pt x="79" y="24"/>
                    <a:pt x="73" y="20"/>
                  </a:cubicBezTo>
                  <a:cubicBezTo>
                    <a:pt x="67" y="16"/>
                    <a:pt x="45" y="0"/>
                    <a:pt x="31" y="2"/>
                  </a:cubicBezTo>
                  <a:cubicBezTo>
                    <a:pt x="18" y="4"/>
                    <a:pt x="0" y="77"/>
                    <a:pt x="0" y="77"/>
                  </a:cubicBezTo>
                  <a:close/>
                </a:path>
              </a:pathLst>
            </a:custGeom>
            <a:solidFill>
              <a:srgbClr val="9195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23"/>
            <p:cNvSpPr>
              <a:spLocks/>
            </p:cNvSpPr>
            <p:nvPr/>
          </p:nvSpPr>
          <p:spPr bwMode="auto">
            <a:xfrm>
              <a:off x="5586414" y="858837"/>
              <a:ext cx="128588" cy="122238"/>
            </a:xfrm>
            <a:custGeom>
              <a:avLst/>
              <a:gdLst>
                <a:gd name="T0" fmla="*/ 29 w 74"/>
                <a:gd name="T1" fmla="*/ 2 h 71"/>
                <a:gd name="T2" fmla="*/ 0 w 74"/>
                <a:gd name="T3" fmla="*/ 71 h 71"/>
                <a:gd name="T4" fmla="*/ 39 w 74"/>
                <a:gd name="T5" fmla="*/ 28 h 71"/>
                <a:gd name="T6" fmla="*/ 74 w 74"/>
                <a:gd name="T7" fmla="*/ 30 h 71"/>
                <a:gd name="T8" fmla="*/ 71 w 74"/>
                <a:gd name="T9" fmla="*/ 20 h 71"/>
                <a:gd name="T10" fmla="*/ 29 w 74"/>
                <a:gd name="T11" fmla="*/ 2 h 71"/>
              </a:gdLst>
              <a:ahLst/>
              <a:cxnLst>
                <a:cxn ang="0">
                  <a:pos x="T0" y="T1"/>
                </a:cxn>
                <a:cxn ang="0">
                  <a:pos x="T2" y="T3"/>
                </a:cxn>
                <a:cxn ang="0">
                  <a:pos x="T4" y="T5"/>
                </a:cxn>
                <a:cxn ang="0">
                  <a:pos x="T6" y="T7"/>
                </a:cxn>
                <a:cxn ang="0">
                  <a:pos x="T8" y="T9"/>
                </a:cxn>
                <a:cxn ang="0">
                  <a:pos x="T10" y="T11"/>
                </a:cxn>
              </a:cxnLst>
              <a:rect l="0" t="0" r="r" b="b"/>
              <a:pathLst>
                <a:path w="74" h="71">
                  <a:moveTo>
                    <a:pt x="29" y="2"/>
                  </a:moveTo>
                  <a:cubicBezTo>
                    <a:pt x="18" y="4"/>
                    <a:pt x="4" y="54"/>
                    <a:pt x="0" y="71"/>
                  </a:cubicBezTo>
                  <a:cubicBezTo>
                    <a:pt x="21" y="57"/>
                    <a:pt x="29" y="46"/>
                    <a:pt x="39" y="28"/>
                  </a:cubicBezTo>
                  <a:cubicBezTo>
                    <a:pt x="45" y="16"/>
                    <a:pt x="59" y="23"/>
                    <a:pt x="74" y="30"/>
                  </a:cubicBezTo>
                  <a:cubicBezTo>
                    <a:pt x="73" y="25"/>
                    <a:pt x="73" y="21"/>
                    <a:pt x="71" y="20"/>
                  </a:cubicBezTo>
                  <a:cubicBezTo>
                    <a:pt x="65" y="16"/>
                    <a:pt x="43" y="0"/>
                    <a:pt x="29" y="2"/>
                  </a:cubicBezTo>
                  <a:close/>
                </a:path>
              </a:pathLst>
            </a:custGeom>
            <a:solidFill>
              <a:srgbClr val="8488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24"/>
            <p:cNvSpPr>
              <a:spLocks/>
            </p:cNvSpPr>
            <p:nvPr/>
          </p:nvSpPr>
          <p:spPr bwMode="auto">
            <a:xfrm>
              <a:off x="5605464" y="912812"/>
              <a:ext cx="104775" cy="142875"/>
            </a:xfrm>
            <a:custGeom>
              <a:avLst/>
              <a:gdLst>
                <a:gd name="T0" fmla="*/ 0 w 60"/>
                <a:gd name="T1" fmla="*/ 59 h 82"/>
                <a:gd name="T2" fmla="*/ 26 w 60"/>
                <a:gd name="T3" fmla="*/ 78 h 82"/>
                <a:gd name="T4" fmla="*/ 56 w 60"/>
                <a:gd name="T5" fmla="*/ 38 h 82"/>
                <a:gd name="T6" fmla="*/ 60 w 60"/>
                <a:gd name="T7" fmla="*/ 17 h 82"/>
                <a:gd name="T8" fmla="*/ 29 w 60"/>
                <a:gd name="T9" fmla="*/ 0 h 82"/>
                <a:gd name="T10" fmla="*/ 0 w 60"/>
                <a:gd name="T11" fmla="*/ 59 h 82"/>
              </a:gdLst>
              <a:ahLst/>
              <a:cxnLst>
                <a:cxn ang="0">
                  <a:pos x="T0" y="T1"/>
                </a:cxn>
                <a:cxn ang="0">
                  <a:pos x="T2" y="T3"/>
                </a:cxn>
                <a:cxn ang="0">
                  <a:pos x="T4" y="T5"/>
                </a:cxn>
                <a:cxn ang="0">
                  <a:pos x="T6" y="T7"/>
                </a:cxn>
                <a:cxn ang="0">
                  <a:pos x="T8" y="T9"/>
                </a:cxn>
                <a:cxn ang="0">
                  <a:pos x="T10" y="T11"/>
                </a:cxn>
              </a:cxnLst>
              <a:rect l="0" t="0" r="r" b="b"/>
              <a:pathLst>
                <a:path w="60" h="82">
                  <a:moveTo>
                    <a:pt x="0" y="59"/>
                  </a:moveTo>
                  <a:cubicBezTo>
                    <a:pt x="9" y="70"/>
                    <a:pt x="21" y="82"/>
                    <a:pt x="26" y="78"/>
                  </a:cubicBezTo>
                  <a:cubicBezTo>
                    <a:pt x="34" y="74"/>
                    <a:pt x="53" y="53"/>
                    <a:pt x="56" y="38"/>
                  </a:cubicBezTo>
                  <a:cubicBezTo>
                    <a:pt x="58" y="33"/>
                    <a:pt x="59" y="26"/>
                    <a:pt x="60" y="17"/>
                  </a:cubicBezTo>
                  <a:cubicBezTo>
                    <a:pt x="48" y="14"/>
                    <a:pt x="38" y="7"/>
                    <a:pt x="29" y="0"/>
                  </a:cubicBezTo>
                  <a:cubicBezTo>
                    <a:pt x="24" y="21"/>
                    <a:pt x="20" y="46"/>
                    <a:pt x="0" y="59"/>
                  </a:cubicBezTo>
                  <a:close/>
                </a:path>
              </a:pathLst>
            </a:custGeom>
            <a:solidFill>
              <a:srgbClr val="AAAD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25"/>
            <p:cNvSpPr>
              <a:spLocks/>
            </p:cNvSpPr>
            <p:nvPr/>
          </p:nvSpPr>
          <p:spPr bwMode="auto">
            <a:xfrm>
              <a:off x="5541964" y="852487"/>
              <a:ext cx="109538" cy="173038"/>
            </a:xfrm>
            <a:custGeom>
              <a:avLst/>
              <a:gdLst>
                <a:gd name="T0" fmla="*/ 19 w 63"/>
                <a:gd name="T1" fmla="*/ 35 h 100"/>
                <a:gd name="T2" fmla="*/ 4 w 63"/>
                <a:gd name="T3" fmla="*/ 83 h 100"/>
                <a:gd name="T4" fmla="*/ 39 w 63"/>
                <a:gd name="T5" fmla="*/ 84 h 100"/>
                <a:gd name="T6" fmla="*/ 62 w 63"/>
                <a:gd name="T7" fmla="*/ 21 h 100"/>
                <a:gd name="T8" fmla="*/ 51 w 63"/>
                <a:gd name="T9" fmla="*/ 2 h 100"/>
                <a:gd name="T10" fmla="*/ 19 w 63"/>
                <a:gd name="T11" fmla="*/ 35 h 100"/>
              </a:gdLst>
              <a:ahLst/>
              <a:cxnLst>
                <a:cxn ang="0">
                  <a:pos x="T0" y="T1"/>
                </a:cxn>
                <a:cxn ang="0">
                  <a:pos x="T2" y="T3"/>
                </a:cxn>
                <a:cxn ang="0">
                  <a:pos x="T4" y="T5"/>
                </a:cxn>
                <a:cxn ang="0">
                  <a:pos x="T6" y="T7"/>
                </a:cxn>
                <a:cxn ang="0">
                  <a:pos x="T8" y="T9"/>
                </a:cxn>
                <a:cxn ang="0">
                  <a:pos x="T10" y="T11"/>
                </a:cxn>
              </a:cxnLst>
              <a:rect l="0" t="0" r="r" b="b"/>
              <a:pathLst>
                <a:path w="63" h="100">
                  <a:moveTo>
                    <a:pt x="19" y="35"/>
                  </a:moveTo>
                  <a:cubicBezTo>
                    <a:pt x="11" y="48"/>
                    <a:pt x="0" y="76"/>
                    <a:pt x="4" y="83"/>
                  </a:cubicBezTo>
                  <a:cubicBezTo>
                    <a:pt x="10" y="91"/>
                    <a:pt x="33" y="100"/>
                    <a:pt x="39" y="84"/>
                  </a:cubicBezTo>
                  <a:cubicBezTo>
                    <a:pt x="46" y="68"/>
                    <a:pt x="60" y="32"/>
                    <a:pt x="62" y="21"/>
                  </a:cubicBezTo>
                  <a:cubicBezTo>
                    <a:pt x="63" y="10"/>
                    <a:pt x="62" y="0"/>
                    <a:pt x="51" y="2"/>
                  </a:cubicBezTo>
                  <a:cubicBezTo>
                    <a:pt x="40" y="4"/>
                    <a:pt x="26" y="24"/>
                    <a:pt x="19" y="35"/>
                  </a:cubicBezTo>
                  <a:close/>
                </a:path>
              </a:pathLst>
            </a:custGeom>
            <a:solidFill>
              <a:srgbClr val="787C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26"/>
            <p:cNvSpPr>
              <a:spLocks/>
            </p:cNvSpPr>
            <p:nvPr/>
          </p:nvSpPr>
          <p:spPr bwMode="auto">
            <a:xfrm>
              <a:off x="5580064" y="852487"/>
              <a:ext cx="71438" cy="55563"/>
            </a:xfrm>
            <a:custGeom>
              <a:avLst/>
              <a:gdLst>
                <a:gd name="T0" fmla="*/ 29 w 41"/>
                <a:gd name="T1" fmla="*/ 2 h 32"/>
                <a:gd name="T2" fmla="*/ 0 w 41"/>
                <a:gd name="T3" fmla="*/ 30 h 32"/>
                <a:gd name="T4" fmla="*/ 25 w 41"/>
                <a:gd name="T5" fmla="*/ 21 h 32"/>
                <a:gd name="T6" fmla="*/ 37 w 41"/>
                <a:gd name="T7" fmla="*/ 32 h 32"/>
                <a:gd name="T8" fmla="*/ 40 w 41"/>
                <a:gd name="T9" fmla="*/ 21 h 32"/>
                <a:gd name="T10" fmla="*/ 29 w 41"/>
                <a:gd name="T11" fmla="*/ 2 h 32"/>
              </a:gdLst>
              <a:ahLst/>
              <a:cxnLst>
                <a:cxn ang="0">
                  <a:pos x="T0" y="T1"/>
                </a:cxn>
                <a:cxn ang="0">
                  <a:pos x="T2" y="T3"/>
                </a:cxn>
                <a:cxn ang="0">
                  <a:pos x="T4" y="T5"/>
                </a:cxn>
                <a:cxn ang="0">
                  <a:pos x="T6" y="T7"/>
                </a:cxn>
                <a:cxn ang="0">
                  <a:pos x="T8" y="T9"/>
                </a:cxn>
                <a:cxn ang="0">
                  <a:pos x="T10" y="T11"/>
                </a:cxn>
              </a:cxnLst>
              <a:rect l="0" t="0" r="r" b="b"/>
              <a:pathLst>
                <a:path w="41" h="32">
                  <a:moveTo>
                    <a:pt x="29" y="2"/>
                  </a:moveTo>
                  <a:cubicBezTo>
                    <a:pt x="19" y="3"/>
                    <a:pt x="7" y="19"/>
                    <a:pt x="0" y="30"/>
                  </a:cubicBezTo>
                  <a:cubicBezTo>
                    <a:pt x="6" y="23"/>
                    <a:pt x="13" y="18"/>
                    <a:pt x="25" y="21"/>
                  </a:cubicBezTo>
                  <a:cubicBezTo>
                    <a:pt x="30" y="21"/>
                    <a:pt x="34" y="26"/>
                    <a:pt x="37" y="32"/>
                  </a:cubicBezTo>
                  <a:cubicBezTo>
                    <a:pt x="39" y="27"/>
                    <a:pt x="40" y="24"/>
                    <a:pt x="40" y="21"/>
                  </a:cubicBezTo>
                  <a:cubicBezTo>
                    <a:pt x="41" y="10"/>
                    <a:pt x="40" y="0"/>
                    <a:pt x="29" y="2"/>
                  </a:cubicBezTo>
                  <a:close/>
                </a:path>
              </a:pathLst>
            </a:custGeom>
            <a:solidFill>
              <a:srgbClr val="6B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27"/>
            <p:cNvSpPr>
              <a:spLocks/>
            </p:cNvSpPr>
            <p:nvPr/>
          </p:nvSpPr>
          <p:spPr bwMode="auto">
            <a:xfrm>
              <a:off x="6251576" y="1030287"/>
              <a:ext cx="122238" cy="68263"/>
            </a:xfrm>
            <a:custGeom>
              <a:avLst/>
              <a:gdLst>
                <a:gd name="T0" fmla="*/ 62 w 70"/>
                <a:gd name="T1" fmla="*/ 17 h 39"/>
                <a:gd name="T2" fmla="*/ 8 w 70"/>
                <a:gd name="T3" fmla="*/ 34 h 39"/>
                <a:gd name="T4" fmla="*/ 9 w 70"/>
                <a:gd name="T5" fmla="*/ 15 h 39"/>
                <a:gd name="T6" fmla="*/ 46 w 70"/>
                <a:gd name="T7" fmla="*/ 5 h 39"/>
                <a:gd name="T8" fmla="*/ 62 w 70"/>
                <a:gd name="T9" fmla="*/ 17 h 39"/>
              </a:gdLst>
              <a:ahLst/>
              <a:cxnLst>
                <a:cxn ang="0">
                  <a:pos x="T0" y="T1"/>
                </a:cxn>
                <a:cxn ang="0">
                  <a:pos x="T2" y="T3"/>
                </a:cxn>
                <a:cxn ang="0">
                  <a:pos x="T4" y="T5"/>
                </a:cxn>
                <a:cxn ang="0">
                  <a:pos x="T6" y="T7"/>
                </a:cxn>
                <a:cxn ang="0">
                  <a:pos x="T8" y="T9"/>
                </a:cxn>
              </a:cxnLst>
              <a:rect l="0" t="0" r="r" b="b"/>
              <a:pathLst>
                <a:path w="70" h="39">
                  <a:moveTo>
                    <a:pt x="62" y="17"/>
                  </a:moveTo>
                  <a:cubicBezTo>
                    <a:pt x="55" y="26"/>
                    <a:pt x="16" y="39"/>
                    <a:pt x="8" y="34"/>
                  </a:cubicBezTo>
                  <a:cubicBezTo>
                    <a:pt x="0" y="29"/>
                    <a:pt x="3" y="16"/>
                    <a:pt x="9" y="15"/>
                  </a:cubicBezTo>
                  <a:cubicBezTo>
                    <a:pt x="15" y="14"/>
                    <a:pt x="42" y="10"/>
                    <a:pt x="46" y="5"/>
                  </a:cubicBezTo>
                  <a:cubicBezTo>
                    <a:pt x="50" y="0"/>
                    <a:pt x="70" y="9"/>
                    <a:pt x="62" y="17"/>
                  </a:cubicBez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228"/>
            <p:cNvSpPr>
              <a:spLocks noEditPoints="1"/>
            </p:cNvSpPr>
            <p:nvPr/>
          </p:nvSpPr>
          <p:spPr bwMode="auto">
            <a:xfrm>
              <a:off x="6253164" y="1031875"/>
              <a:ext cx="112713" cy="65088"/>
            </a:xfrm>
            <a:custGeom>
              <a:avLst/>
              <a:gdLst>
                <a:gd name="T0" fmla="*/ 59 w 65"/>
                <a:gd name="T1" fmla="*/ 5 h 37"/>
                <a:gd name="T2" fmla="*/ 44 w 65"/>
                <a:gd name="T3" fmla="*/ 3 h 37"/>
                <a:gd name="T4" fmla="*/ 11 w 65"/>
                <a:gd name="T5" fmla="*/ 13 h 37"/>
                <a:gd name="T6" fmla="*/ 8 w 65"/>
                <a:gd name="T7" fmla="*/ 13 h 37"/>
                <a:gd name="T8" fmla="*/ 1 w 65"/>
                <a:gd name="T9" fmla="*/ 20 h 37"/>
                <a:gd name="T10" fmla="*/ 6 w 65"/>
                <a:gd name="T11" fmla="*/ 34 h 37"/>
                <a:gd name="T12" fmla="*/ 16 w 65"/>
                <a:gd name="T13" fmla="*/ 35 h 37"/>
                <a:gd name="T14" fmla="*/ 62 w 65"/>
                <a:gd name="T15" fmla="*/ 17 h 37"/>
                <a:gd name="T16" fmla="*/ 59 w 65"/>
                <a:gd name="T17" fmla="*/ 5 h 37"/>
                <a:gd name="T18" fmla="*/ 3 w 65"/>
                <a:gd name="T19" fmla="*/ 21 h 37"/>
                <a:gd name="T20" fmla="*/ 8 w 65"/>
                <a:gd name="T21" fmla="*/ 15 h 37"/>
                <a:gd name="T22" fmla="*/ 11 w 65"/>
                <a:gd name="T23" fmla="*/ 14 h 37"/>
                <a:gd name="T24" fmla="*/ 46 w 65"/>
                <a:gd name="T25" fmla="*/ 4 h 37"/>
                <a:gd name="T26" fmla="*/ 58 w 65"/>
                <a:gd name="T27" fmla="*/ 6 h 37"/>
                <a:gd name="T28" fmla="*/ 60 w 65"/>
                <a:gd name="T29" fmla="*/ 16 h 37"/>
                <a:gd name="T30" fmla="*/ 60 w 65"/>
                <a:gd name="T31" fmla="*/ 16 h 37"/>
                <a:gd name="T32" fmla="*/ 7 w 65"/>
                <a:gd name="T33" fmla="*/ 33 h 37"/>
                <a:gd name="T34" fmla="*/ 3 w 65"/>
                <a:gd name="T35" fmla="*/ 21 h 37"/>
                <a:gd name="T36" fmla="*/ 62 w 65"/>
                <a:gd name="T37" fmla="*/ 17 h 37"/>
                <a:gd name="T38" fmla="*/ 62 w 65"/>
                <a:gd name="T39"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5" h="37">
                  <a:moveTo>
                    <a:pt x="59" y="5"/>
                  </a:moveTo>
                  <a:cubicBezTo>
                    <a:pt x="54" y="2"/>
                    <a:pt x="47" y="0"/>
                    <a:pt x="44" y="3"/>
                  </a:cubicBezTo>
                  <a:cubicBezTo>
                    <a:pt x="41" y="7"/>
                    <a:pt x="19" y="11"/>
                    <a:pt x="11" y="13"/>
                  </a:cubicBezTo>
                  <a:cubicBezTo>
                    <a:pt x="8" y="13"/>
                    <a:pt x="8" y="13"/>
                    <a:pt x="8" y="13"/>
                  </a:cubicBezTo>
                  <a:cubicBezTo>
                    <a:pt x="5" y="14"/>
                    <a:pt x="2" y="16"/>
                    <a:pt x="1" y="20"/>
                  </a:cubicBezTo>
                  <a:cubicBezTo>
                    <a:pt x="0" y="25"/>
                    <a:pt x="1" y="31"/>
                    <a:pt x="6" y="34"/>
                  </a:cubicBezTo>
                  <a:cubicBezTo>
                    <a:pt x="8" y="35"/>
                    <a:pt x="12" y="36"/>
                    <a:pt x="16" y="35"/>
                  </a:cubicBezTo>
                  <a:cubicBezTo>
                    <a:pt x="31" y="34"/>
                    <a:pt x="56" y="24"/>
                    <a:pt x="62" y="17"/>
                  </a:cubicBezTo>
                  <a:cubicBezTo>
                    <a:pt x="65" y="13"/>
                    <a:pt x="64" y="9"/>
                    <a:pt x="59" y="5"/>
                  </a:cubicBezTo>
                  <a:close/>
                  <a:moveTo>
                    <a:pt x="3" y="21"/>
                  </a:moveTo>
                  <a:cubicBezTo>
                    <a:pt x="4" y="18"/>
                    <a:pt x="6" y="15"/>
                    <a:pt x="8" y="15"/>
                  </a:cubicBezTo>
                  <a:cubicBezTo>
                    <a:pt x="11" y="14"/>
                    <a:pt x="11" y="14"/>
                    <a:pt x="11" y="14"/>
                  </a:cubicBezTo>
                  <a:cubicBezTo>
                    <a:pt x="26" y="12"/>
                    <a:pt x="42" y="8"/>
                    <a:pt x="46" y="4"/>
                  </a:cubicBezTo>
                  <a:cubicBezTo>
                    <a:pt x="48" y="3"/>
                    <a:pt x="53" y="4"/>
                    <a:pt x="58" y="6"/>
                  </a:cubicBezTo>
                  <a:cubicBezTo>
                    <a:pt x="60" y="8"/>
                    <a:pt x="64" y="12"/>
                    <a:pt x="60" y="16"/>
                  </a:cubicBezTo>
                  <a:cubicBezTo>
                    <a:pt x="60" y="16"/>
                    <a:pt x="60" y="16"/>
                    <a:pt x="60" y="16"/>
                  </a:cubicBezTo>
                  <a:cubicBezTo>
                    <a:pt x="53" y="25"/>
                    <a:pt x="14" y="37"/>
                    <a:pt x="7" y="33"/>
                  </a:cubicBezTo>
                  <a:cubicBezTo>
                    <a:pt x="3" y="30"/>
                    <a:pt x="2" y="25"/>
                    <a:pt x="3" y="21"/>
                  </a:cubicBezTo>
                  <a:close/>
                  <a:moveTo>
                    <a:pt x="62" y="17"/>
                  </a:moveTo>
                  <a:cubicBezTo>
                    <a:pt x="62" y="17"/>
                    <a:pt x="62" y="17"/>
                    <a:pt x="62" y="17"/>
                  </a:cubicBezTo>
                  <a:close/>
                </a:path>
              </a:pathLst>
            </a:custGeom>
            <a:solidFill>
              <a:srgbClr val="9195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229"/>
            <p:cNvSpPr>
              <a:spLocks/>
            </p:cNvSpPr>
            <p:nvPr/>
          </p:nvSpPr>
          <p:spPr bwMode="auto">
            <a:xfrm>
              <a:off x="6230939" y="1022350"/>
              <a:ext cx="114300" cy="47625"/>
            </a:xfrm>
            <a:custGeom>
              <a:avLst/>
              <a:gdLst>
                <a:gd name="T0" fmla="*/ 59 w 66"/>
                <a:gd name="T1" fmla="*/ 18 h 28"/>
                <a:gd name="T2" fmla="*/ 14 w 66"/>
                <a:gd name="T3" fmla="*/ 23 h 28"/>
                <a:gd name="T4" fmla="*/ 15 w 66"/>
                <a:gd name="T5" fmla="*/ 11 h 28"/>
                <a:gd name="T6" fmla="*/ 46 w 66"/>
                <a:gd name="T7" fmla="*/ 4 h 28"/>
                <a:gd name="T8" fmla="*/ 59 w 66"/>
                <a:gd name="T9" fmla="*/ 18 h 28"/>
              </a:gdLst>
              <a:ahLst/>
              <a:cxnLst>
                <a:cxn ang="0">
                  <a:pos x="T0" y="T1"/>
                </a:cxn>
                <a:cxn ang="0">
                  <a:pos x="T2" y="T3"/>
                </a:cxn>
                <a:cxn ang="0">
                  <a:pos x="T4" y="T5"/>
                </a:cxn>
                <a:cxn ang="0">
                  <a:pos x="T6" y="T7"/>
                </a:cxn>
                <a:cxn ang="0">
                  <a:pos x="T8" y="T9"/>
                </a:cxn>
              </a:cxnLst>
              <a:rect l="0" t="0" r="r" b="b"/>
              <a:pathLst>
                <a:path w="66" h="28">
                  <a:moveTo>
                    <a:pt x="59" y="18"/>
                  </a:moveTo>
                  <a:cubicBezTo>
                    <a:pt x="49" y="25"/>
                    <a:pt x="21" y="28"/>
                    <a:pt x="14" y="23"/>
                  </a:cubicBezTo>
                  <a:cubicBezTo>
                    <a:pt x="6" y="18"/>
                    <a:pt x="0" y="13"/>
                    <a:pt x="15" y="11"/>
                  </a:cubicBezTo>
                  <a:cubicBezTo>
                    <a:pt x="30" y="9"/>
                    <a:pt x="39" y="7"/>
                    <a:pt x="46" y="4"/>
                  </a:cubicBezTo>
                  <a:cubicBezTo>
                    <a:pt x="54" y="0"/>
                    <a:pt x="66" y="13"/>
                    <a:pt x="59" y="18"/>
                  </a:cubicBez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230"/>
            <p:cNvSpPr>
              <a:spLocks noEditPoints="1"/>
            </p:cNvSpPr>
            <p:nvPr/>
          </p:nvSpPr>
          <p:spPr bwMode="auto">
            <a:xfrm>
              <a:off x="6238876" y="1023937"/>
              <a:ext cx="101600" cy="44450"/>
            </a:xfrm>
            <a:custGeom>
              <a:avLst/>
              <a:gdLst>
                <a:gd name="T0" fmla="*/ 56 w 59"/>
                <a:gd name="T1" fmla="*/ 7 h 26"/>
                <a:gd name="T2" fmla="*/ 42 w 59"/>
                <a:gd name="T3" fmla="*/ 2 h 26"/>
                <a:gd name="T4" fmla="*/ 11 w 59"/>
                <a:gd name="T5" fmla="*/ 9 h 26"/>
                <a:gd name="T6" fmla="*/ 1 w 59"/>
                <a:gd name="T7" fmla="*/ 13 h 26"/>
                <a:gd name="T8" fmla="*/ 9 w 59"/>
                <a:gd name="T9" fmla="*/ 23 h 26"/>
                <a:gd name="T10" fmla="*/ 30 w 59"/>
                <a:gd name="T11" fmla="*/ 25 h 26"/>
                <a:gd name="T12" fmla="*/ 55 w 59"/>
                <a:gd name="T13" fmla="*/ 18 h 26"/>
                <a:gd name="T14" fmla="*/ 56 w 59"/>
                <a:gd name="T15" fmla="*/ 7 h 26"/>
                <a:gd name="T16" fmla="*/ 3 w 59"/>
                <a:gd name="T17" fmla="*/ 14 h 26"/>
                <a:gd name="T18" fmla="*/ 11 w 59"/>
                <a:gd name="T19" fmla="*/ 10 h 26"/>
                <a:gd name="T20" fmla="*/ 43 w 59"/>
                <a:gd name="T21" fmla="*/ 3 h 26"/>
                <a:gd name="T22" fmla="*/ 54 w 59"/>
                <a:gd name="T23" fmla="*/ 8 h 26"/>
                <a:gd name="T24" fmla="*/ 54 w 59"/>
                <a:gd name="T25" fmla="*/ 16 h 26"/>
                <a:gd name="T26" fmla="*/ 54 w 59"/>
                <a:gd name="T27" fmla="*/ 16 h 26"/>
                <a:gd name="T28" fmla="*/ 10 w 59"/>
                <a:gd name="T29" fmla="*/ 22 h 26"/>
                <a:gd name="T30" fmla="*/ 3 w 59"/>
                <a:gd name="T31" fmla="*/ 14 h 26"/>
                <a:gd name="T32" fmla="*/ 55 w 59"/>
                <a:gd name="T33" fmla="*/ 18 h 26"/>
                <a:gd name="T34" fmla="*/ 55 w 59"/>
                <a:gd name="T35" fmla="*/ 1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26">
                  <a:moveTo>
                    <a:pt x="56" y="7"/>
                  </a:moveTo>
                  <a:cubicBezTo>
                    <a:pt x="52" y="3"/>
                    <a:pt x="46" y="0"/>
                    <a:pt x="42" y="2"/>
                  </a:cubicBezTo>
                  <a:cubicBezTo>
                    <a:pt x="34" y="5"/>
                    <a:pt x="25" y="7"/>
                    <a:pt x="11" y="9"/>
                  </a:cubicBezTo>
                  <a:cubicBezTo>
                    <a:pt x="5" y="10"/>
                    <a:pt x="2" y="11"/>
                    <a:pt x="1" y="13"/>
                  </a:cubicBezTo>
                  <a:cubicBezTo>
                    <a:pt x="0" y="16"/>
                    <a:pt x="5" y="20"/>
                    <a:pt x="9" y="23"/>
                  </a:cubicBezTo>
                  <a:cubicBezTo>
                    <a:pt x="13" y="25"/>
                    <a:pt x="21" y="26"/>
                    <a:pt x="30" y="25"/>
                  </a:cubicBezTo>
                  <a:cubicBezTo>
                    <a:pt x="40" y="24"/>
                    <a:pt x="50" y="22"/>
                    <a:pt x="55" y="18"/>
                  </a:cubicBezTo>
                  <a:cubicBezTo>
                    <a:pt x="59" y="15"/>
                    <a:pt x="59" y="11"/>
                    <a:pt x="56" y="7"/>
                  </a:cubicBezTo>
                  <a:close/>
                  <a:moveTo>
                    <a:pt x="3" y="14"/>
                  </a:moveTo>
                  <a:cubicBezTo>
                    <a:pt x="3" y="13"/>
                    <a:pt x="5" y="11"/>
                    <a:pt x="11" y="10"/>
                  </a:cubicBezTo>
                  <a:cubicBezTo>
                    <a:pt x="26" y="8"/>
                    <a:pt x="35" y="7"/>
                    <a:pt x="43" y="3"/>
                  </a:cubicBezTo>
                  <a:cubicBezTo>
                    <a:pt x="46" y="2"/>
                    <a:pt x="51" y="4"/>
                    <a:pt x="54" y="8"/>
                  </a:cubicBezTo>
                  <a:cubicBezTo>
                    <a:pt x="56" y="11"/>
                    <a:pt x="57" y="14"/>
                    <a:pt x="54" y="16"/>
                  </a:cubicBezTo>
                  <a:cubicBezTo>
                    <a:pt x="54" y="16"/>
                    <a:pt x="54" y="16"/>
                    <a:pt x="54" y="16"/>
                  </a:cubicBezTo>
                  <a:cubicBezTo>
                    <a:pt x="44" y="23"/>
                    <a:pt x="17" y="26"/>
                    <a:pt x="10" y="22"/>
                  </a:cubicBezTo>
                  <a:cubicBezTo>
                    <a:pt x="8" y="20"/>
                    <a:pt x="2" y="16"/>
                    <a:pt x="3" y="14"/>
                  </a:cubicBezTo>
                  <a:close/>
                  <a:moveTo>
                    <a:pt x="55" y="18"/>
                  </a:moveTo>
                  <a:cubicBezTo>
                    <a:pt x="55" y="18"/>
                    <a:pt x="55" y="18"/>
                    <a:pt x="55" y="18"/>
                  </a:cubicBezTo>
                  <a:close/>
                </a:path>
              </a:pathLst>
            </a:custGeom>
            <a:solidFill>
              <a:srgbClr val="9195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231"/>
            <p:cNvSpPr>
              <a:spLocks/>
            </p:cNvSpPr>
            <p:nvPr/>
          </p:nvSpPr>
          <p:spPr bwMode="auto">
            <a:xfrm>
              <a:off x="6221414" y="1008062"/>
              <a:ext cx="95250" cy="38100"/>
            </a:xfrm>
            <a:custGeom>
              <a:avLst/>
              <a:gdLst>
                <a:gd name="T0" fmla="*/ 49 w 55"/>
                <a:gd name="T1" fmla="*/ 4 h 22"/>
                <a:gd name="T2" fmla="*/ 40 w 55"/>
                <a:gd name="T3" fmla="*/ 19 h 22"/>
                <a:gd name="T4" fmla="*/ 4 w 55"/>
                <a:gd name="T5" fmla="*/ 16 h 22"/>
                <a:gd name="T6" fmla="*/ 25 w 55"/>
                <a:gd name="T7" fmla="*/ 3 h 22"/>
                <a:gd name="T8" fmla="*/ 49 w 55"/>
                <a:gd name="T9" fmla="*/ 4 h 22"/>
              </a:gdLst>
              <a:ahLst/>
              <a:cxnLst>
                <a:cxn ang="0">
                  <a:pos x="T0" y="T1"/>
                </a:cxn>
                <a:cxn ang="0">
                  <a:pos x="T2" y="T3"/>
                </a:cxn>
                <a:cxn ang="0">
                  <a:pos x="T4" y="T5"/>
                </a:cxn>
                <a:cxn ang="0">
                  <a:pos x="T6" y="T7"/>
                </a:cxn>
                <a:cxn ang="0">
                  <a:pos x="T8" y="T9"/>
                </a:cxn>
              </a:cxnLst>
              <a:rect l="0" t="0" r="r" b="b"/>
              <a:pathLst>
                <a:path w="55" h="22">
                  <a:moveTo>
                    <a:pt x="49" y="4"/>
                  </a:moveTo>
                  <a:cubicBezTo>
                    <a:pt x="55" y="8"/>
                    <a:pt x="53" y="16"/>
                    <a:pt x="40" y="19"/>
                  </a:cubicBezTo>
                  <a:cubicBezTo>
                    <a:pt x="28" y="22"/>
                    <a:pt x="7" y="21"/>
                    <a:pt x="4" y="16"/>
                  </a:cubicBezTo>
                  <a:cubicBezTo>
                    <a:pt x="0" y="12"/>
                    <a:pt x="9" y="6"/>
                    <a:pt x="25" y="3"/>
                  </a:cubicBezTo>
                  <a:cubicBezTo>
                    <a:pt x="41" y="0"/>
                    <a:pt x="49" y="4"/>
                    <a:pt x="49" y="4"/>
                  </a:cubicBez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232"/>
            <p:cNvSpPr>
              <a:spLocks noEditPoints="1"/>
            </p:cNvSpPr>
            <p:nvPr/>
          </p:nvSpPr>
          <p:spPr bwMode="auto">
            <a:xfrm>
              <a:off x="6223001" y="1006475"/>
              <a:ext cx="90488" cy="41275"/>
            </a:xfrm>
            <a:custGeom>
              <a:avLst/>
              <a:gdLst>
                <a:gd name="T0" fmla="*/ 49 w 53"/>
                <a:gd name="T1" fmla="*/ 5 h 24"/>
                <a:gd name="T2" fmla="*/ 49 w 53"/>
                <a:gd name="T3" fmla="*/ 5 h 24"/>
                <a:gd name="T4" fmla="*/ 24 w 53"/>
                <a:gd name="T5" fmla="*/ 3 h 24"/>
                <a:gd name="T6" fmla="*/ 1 w 53"/>
                <a:gd name="T7" fmla="*/ 13 h 24"/>
                <a:gd name="T8" fmla="*/ 2 w 53"/>
                <a:gd name="T9" fmla="*/ 18 h 24"/>
                <a:gd name="T10" fmla="*/ 39 w 53"/>
                <a:gd name="T11" fmla="*/ 21 h 24"/>
                <a:gd name="T12" fmla="*/ 52 w 53"/>
                <a:gd name="T13" fmla="*/ 12 h 24"/>
                <a:gd name="T14" fmla="*/ 49 w 53"/>
                <a:gd name="T15" fmla="*/ 5 h 24"/>
                <a:gd name="T16" fmla="*/ 3 w 53"/>
                <a:gd name="T17" fmla="*/ 14 h 24"/>
                <a:gd name="T18" fmla="*/ 24 w 53"/>
                <a:gd name="T19" fmla="*/ 5 h 24"/>
                <a:gd name="T20" fmla="*/ 30 w 53"/>
                <a:gd name="T21" fmla="*/ 4 h 24"/>
                <a:gd name="T22" fmla="*/ 48 w 53"/>
                <a:gd name="T23" fmla="*/ 6 h 24"/>
                <a:gd name="T24" fmla="*/ 50 w 53"/>
                <a:gd name="T25" fmla="*/ 11 h 24"/>
                <a:gd name="T26" fmla="*/ 39 w 53"/>
                <a:gd name="T27" fmla="*/ 19 h 24"/>
                <a:gd name="T28" fmla="*/ 3 w 53"/>
                <a:gd name="T29" fmla="*/ 17 h 24"/>
                <a:gd name="T30" fmla="*/ 3 w 53"/>
                <a:gd name="T31"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24">
                  <a:moveTo>
                    <a:pt x="49" y="5"/>
                  </a:moveTo>
                  <a:cubicBezTo>
                    <a:pt x="49" y="5"/>
                    <a:pt x="49" y="5"/>
                    <a:pt x="49" y="5"/>
                  </a:cubicBezTo>
                  <a:cubicBezTo>
                    <a:pt x="48" y="4"/>
                    <a:pt x="40" y="0"/>
                    <a:pt x="24" y="3"/>
                  </a:cubicBezTo>
                  <a:cubicBezTo>
                    <a:pt x="11" y="6"/>
                    <a:pt x="3" y="9"/>
                    <a:pt x="1" y="13"/>
                  </a:cubicBezTo>
                  <a:cubicBezTo>
                    <a:pt x="0" y="15"/>
                    <a:pt x="1" y="16"/>
                    <a:pt x="2" y="18"/>
                  </a:cubicBezTo>
                  <a:cubicBezTo>
                    <a:pt x="6" y="23"/>
                    <a:pt x="26" y="24"/>
                    <a:pt x="39" y="21"/>
                  </a:cubicBezTo>
                  <a:cubicBezTo>
                    <a:pt x="46" y="19"/>
                    <a:pt x="51" y="16"/>
                    <a:pt x="52" y="12"/>
                  </a:cubicBezTo>
                  <a:cubicBezTo>
                    <a:pt x="53" y="9"/>
                    <a:pt x="51" y="7"/>
                    <a:pt x="49" y="5"/>
                  </a:cubicBezTo>
                  <a:close/>
                  <a:moveTo>
                    <a:pt x="3" y="14"/>
                  </a:moveTo>
                  <a:cubicBezTo>
                    <a:pt x="4" y="11"/>
                    <a:pt x="13" y="7"/>
                    <a:pt x="24" y="5"/>
                  </a:cubicBezTo>
                  <a:cubicBezTo>
                    <a:pt x="26" y="4"/>
                    <a:pt x="28" y="4"/>
                    <a:pt x="30" y="4"/>
                  </a:cubicBezTo>
                  <a:cubicBezTo>
                    <a:pt x="41" y="3"/>
                    <a:pt x="47" y="6"/>
                    <a:pt x="48" y="6"/>
                  </a:cubicBezTo>
                  <a:cubicBezTo>
                    <a:pt x="50" y="7"/>
                    <a:pt x="50" y="9"/>
                    <a:pt x="50" y="11"/>
                  </a:cubicBezTo>
                  <a:cubicBezTo>
                    <a:pt x="49" y="15"/>
                    <a:pt x="45" y="17"/>
                    <a:pt x="39" y="19"/>
                  </a:cubicBezTo>
                  <a:cubicBezTo>
                    <a:pt x="26" y="22"/>
                    <a:pt x="7" y="21"/>
                    <a:pt x="3" y="17"/>
                  </a:cubicBezTo>
                  <a:cubicBezTo>
                    <a:pt x="3" y="16"/>
                    <a:pt x="3" y="15"/>
                    <a:pt x="3" y="14"/>
                  </a:cubicBezTo>
                  <a:close/>
                </a:path>
              </a:pathLst>
            </a:custGeom>
            <a:solidFill>
              <a:srgbClr val="9195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233"/>
            <p:cNvSpPr>
              <a:spLocks/>
            </p:cNvSpPr>
            <p:nvPr/>
          </p:nvSpPr>
          <p:spPr bwMode="auto">
            <a:xfrm>
              <a:off x="6205539" y="942975"/>
              <a:ext cx="122238" cy="84138"/>
            </a:xfrm>
            <a:custGeom>
              <a:avLst/>
              <a:gdLst>
                <a:gd name="T0" fmla="*/ 62 w 71"/>
                <a:gd name="T1" fmla="*/ 34 h 49"/>
                <a:gd name="T2" fmla="*/ 16 w 71"/>
                <a:gd name="T3" fmla="*/ 49 h 49"/>
                <a:gd name="T4" fmla="*/ 11 w 71"/>
                <a:gd name="T5" fmla="*/ 30 h 49"/>
                <a:gd name="T6" fmla="*/ 52 w 71"/>
                <a:gd name="T7" fmla="*/ 6 h 49"/>
                <a:gd name="T8" fmla="*/ 62 w 71"/>
                <a:gd name="T9" fmla="*/ 34 h 49"/>
              </a:gdLst>
              <a:ahLst/>
              <a:cxnLst>
                <a:cxn ang="0">
                  <a:pos x="T0" y="T1"/>
                </a:cxn>
                <a:cxn ang="0">
                  <a:pos x="T2" y="T3"/>
                </a:cxn>
                <a:cxn ang="0">
                  <a:pos x="T4" y="T5"/>
                </a:cxn>
                <a:cxn ang="0">
                  <a:pos x="T6" y="T7"/>
                </a:cxn>
                <a:cxn ang="0">
                  <a:pos x="T8" y="T9"/>
                </a:cxn>
              </a:cxnLst>
              <a:rect l="0" t="0" r="r" b="b"/>
              <a:pathLst>
                <a:path w="71" h="49">
                  <a:moveTo>
                    <a:pt x="62" y="34"/>
                  </a:moveTo>
                  <a:cubicBezTo>
                    <a:pt x="56" y="37"/>
                    <a:pt x="28" y="49"/>
                    <a:pt x="16" y="49"/>
                  </a:cubicBezTo>
                  <a:cubicBezTo>
                    <a:pt x="4" y="49"/>
                    <a:pt x="0" y="36"/>
                    <a:pt x="11" y="30"/>
                  </a:cubicBezTo>
                  <a:cubicBezTo>
                    <a:pt x="21" y="25"/>
                    <a:pt x="49" y="13"/>
                    <a:pt x="52" y="6"/>
                  </a:cubicBezTo>
                  <a:cubicBezTo>
                    <a:pt x="56" y="0"/>
                    <a:pt x="71" y="28"/>
                    <a:pt x="62" y="34"/>
                  </a:cubicBez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234"/>
            <p:cNvSpPr>
              <a:spLocks noEditPoints="1"/>
            </p:cNvSpPr>
            <p:nvPr/>
          </p:nvSpPr>
          <p:spPr bwMode="auto">
            <a:xfrm>
              <a:off x="6208714" y="949325"/>
              <a:ext cx="112713" cy="79375"/>
            </a:xfrm>
            <a:custGeom>
              <a:avLst/>
              <a:gdLst>
                <a:gd name="T0" fmla="*/ 63 w 65"/>
                <a:gd name="T1" fmla="*/ 16 h 46"/>
                <a:gd name="T2" fmla="*/ 52 w 65"/>
                <a:gd name="T3" fmla="*/ 1 h 46"/>
                <a:gd name="T4" fmla="*/ 49 w 65"/>
                <a:gd name="T5" fmla="*/ 2 h 46"/>
                <a:gd name="T6" fmla="*/ 14 w 65"/>
                <a:gd name="T7" fmla="*/ 23 h 46"/>
                <a:gd name="T8" fmla="*/ 8 w 65"/>
                <a:gd name="T9" fmla="*/ 26 h 46"/>
                <a:gd name="T10" fmla="*/ 2 w 65"/>
                <a:gd name="T11" fmla="*/ 38 h 46"/>
                <a:gd name="T12" fmla="*/ 14 w 65"/>
                <a:gd name="T13" fmla="*/ 46 h 46"/>
                <a:gd name="T14" fmla="*/ 16 w 65"/>
                <a:gd name="T15" fmla="*/ 46 h 46"/>
                <a:gd name="T16" fmla="*/ 60 w 65"/>
                <a:gd name="T17" fmla="*/ 31 h 46"/>
                <a:gd name="T18" fmla="*/ 63 w 65"/>
                <a:gd name="T19" fmla="*/ 16 h 46"/>
                <a:gd name="T20" fmla="*/ 9 w 65"/>
                <a:gd name="T21" fmla="*/ 27 h 46"/>
                <a:gd name="T22" fmla="*/ 15 w 65"/>
                <a:gd name="T23" fmla="*/ 25 h 46"/>
                <a:gd name="T24" fmla="*/ 51 w 65"/>
                <a:gd name="T25" fmla="*/ 3 h 46"/>
                <a:gd name="T26" fmla="*/ 52 w 65"/>
                <a:gd name="T27" fmla="*/ 2 h 46"/>
                <a:gd name="T28" fmla="*/ 61 w 65"/>
                <a:gd name="T29" fmla="*/ 16 h 46"/>
                <a:gd name="T30" fmla="*/ 59 w 65"/>
                <a:gd name="T31" fmla="*/ 29 h 46"/>
                <a:gd name="T32" fmla="*/ 59 w 65"/>
                <a:gd name="T33" fmla="*/ 29 h 46"/>
                <a:gd name="T34" fmla="*/ 14 w 65"/>
                <a:gd name="T35" fmla="*/ 44 h 46"/>
                <a:gd name="T36" fmla="*/ 4 w 65"/>
                <a:gd name="T37" fmla="*/ 38 h 46"/>
                <a:gd name="T38" fmla="*/ 9 w 65"/>
                <a:gd name="T39" fmla="*/ 27 h 46"/>
                <a:gd name="T40" fmla="*/ 60 w 65"/>
                <a:gd name="T41" fmla="*/ 31 h 46"/>
                <a:gd name="T42" fmla="*/ 60 w 65"/>
                <a:gd name="T43"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46">
                  <a:moveTo>
                    <a:pt x="63" y="16"/>
                  </a:moveTo>
                  <a:cubicBezTo>
                    <a:pt x="60" y="9"/>
                    <a:pt x="55" y="1"/>
                    <a:pt x="52" y="1"/>
                  </a:cubicBezTo>
                  <a:cubicBezTo>
                    <a:pt x="51" y="0"/>
                    <a:pt x="50" y="1"/>
                    <a:pt x="49" y="2"/>
                  </a:cubicBezTo>
                  <a:cubicBezTo>
                    <a:pt x="47" y="7"/>
                    <a:pt x="26" y="17"/>
                    <a:pt x="14" y="23"/>
                  </a:cubicBezTo>
                  <a:cubicBezTo>
                    <a:pt x="8" y="26"/>
                    <a:pt x="8" y="26"/>
                    <a:pt x="8" y="26"/>
                  </a:cubicBezTo>
                  <a:cubicBezTo>
                    <a:pt x="3" y="28"/>
                    <a:pt x="0" y="33"/>
                    <a:pt x="2" y="38"/>
                  </a:cubicBezTo>
                  <a:cubicBezTo>
                    <a:pt x="3" y="43"/>
                    <a:pt x="8" y="46"/>
                    <a:pt x="14" y="46"/>
                  </a:cubicBezTo>
                  <a:cubicBezTo>
                    <a:pt x="15" y="46"/>
                    <a:pt x="16" y="46"/>
                    <a:pt x="16" y="46"/>
                  </a:cubicBezTo>
                  <a:cubicBezTo>
                    <a:pt x="30" y="45"/>
                    <a:pt x="55" y="34"/>
                    <a:pt x="60" y="31"/>
                  </a:cubicBezTo>
                  <a:cubicBezTo>
                    <a:pt x="65" y="28"/>
                    <a:pt x="64" y="20"/>
                    <a:pt x="63" y="16"/>
                  </a:cubicBezTo>
                  <a:close/>
                  <a:moveTo>
                    <a:pt x="9" y="27"/>
                  </a:moveTo>
                  <a:cubicBezTo>
                    <a:pt x="15" y="25"/>
                    <a:pt x="15" y="25"/>
                    <a:pt x="15" y="25"/>
                  </a:cubicBezTo>
                  <a:cubicBezTo>
                    <a:pt x="28" y="18"/>
                    <a:pt x="48" y="9"/>
                    <a:pt x="51" y="3"/>
                  </a:cubicBezTo>
                  <a:cubicBezTo>
                    <a:pt x="51" y="2"/>
                    <a:pt x="52" y="2"/>
                    <a:pt x="52" y="2"/>
                  </a:cubicBezTo>
                  <a:cubicBezTo>
                    <a:pt x="54" y="2"/>
                    <a:pt x="58" y="9"/>
                    <a:pt x="61" y="16"/>
                  </a:cubicBezTo>
                  <a:cubicBezTo>
                    <a:pt x="63" y="23"/>
                    <a:pt x="62" y="27"/>
                    <a:pt x="59" y="29"/>
                  </a:cubicBezTo>
                  <a:cubicBezTo>
                    <a:pt x="59" y="29"/>
                    <a:pt x="59" y="29"/>
                    <a:pt x="59" y="29"/>
                  </a:cubicBezTo>
                  <a:cubicBezTo>
                    <a:pt x="54" y="32"/>
                    <a:pt x="26" y="44"/>
                    <a:pt x="14" y="44"/>
                  </a:cubicBezTo>
                  <a:cubicBezTo>
                    <a:pt x="8" y="44"/>
                    <a:pt x="5" y="41"/>
                    <a:pt x="4" y="38"/>
                  </a:cubicBezTo>
                  <a:cubicBezTo>
                    <a:pt x="3" y="35"/>
                    <a:pt x="4" y="30"/>
                    <a:pt x="9" y="27"/>
                  </a:cubicBezTo>
                  <a:close/>
                  <a:moveTo>
                    <a:pt x="60" y="31"/>
                  </a:moveTo>
                  <a:cubicBezTo>
                    <a:pt x="60" y="31"/>
                    <a:pt x="60" y="31"/>
                    <a:pt x="60" y="31"/>
                  </a:cubicBezTo>
                  <a:close/>
                </a:path>
              </a:pathLst>
            </a:custGeom>
            <a:solidFill>
              <a:srgbClr val="9195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235"/>
            <p:cNvSpPr>
              <a:spLocks/>
            </p:cNvSpPr>
            <p:nvPr/>
          </p:nvSpPr>
          <p:spPr bwMode="auto">
            <a:xfrm>
              <a:off x="6276976" y="876300"/>
              <a:ext cx="136525" cy="212725"/>
            </a:xfrm>
            <a:custGeom>
              <a:avLst/>
              <a:gdLst>
                <a:gd name="T0" fmla="*/ 79 w 79"/>
                <a:gd name="T1" fmla="*/ 78 h 123"/>
                <a:gd name="T2" fmla="*/ 39 w 79"/>
                <a:gd name="T3" fmla="*/ 117 h 123"/>
                <a:gd name="T4" fmla="*/ 5 w 79"/>
                <a:gd name="T5" fmla="*/ 73 h 123"/>
                <a:gd name="T6" fmla="*/ 6 w 79"/>
                <a:gd name="T7" fmla="*/ 20 h 123"/>
                <a:gd name="T8" fmla="*/ 48 w 79"/>
                <a:gd name="T9" fmla="*/ 3 h 123"/>
                <a:gd name="T10" fmla="*/ 79 w 79"/>
                <a:gd name="T11" fmla="*/ 78 h 123"/>
              </a:gdLst>
              <a:ahLst/>
              <a:cxnLst>
                <a:cxn ang="0">
                  <a:pos x="T0" y="T1"/>
                </a:cxn>
                <a:cxn ang="0">
                  <a:pos x="T2" y="T3"/>
                </a:cxn>
                <a:cxn ang="0">
                  <a:pos x="T4" y="T5"/>
                </a:cxn>
                <a:cxn ang="0">
                  <a:pos x="T6" y="T7"/>
                </a:cxn>
                <a:cxn ang="0">
                  <a:pos x="T8" y="T9"/>
                </a:cxn>
                <a:cxn ang="0">
                  <a:pos x="T10" y="T11"/>
                </a:cxn>
              </a:cxnLst>
              <a:rect l="0" t="0" r="r" b="b"/>
              <a:pathLst>
                <a:path w="79" h="123">
                  <a:moveTo>
                    <a:pt x="79" y="78"/>
                  </a:moveTo>
                  <a:cubicBezTo>
                    <a:pt x="75" y="91"/>
                    <a:pt x="47" y="123"/>
                    <a:pt x="39" y="117"/>
                  </a:cubicBezTo>
                  <a:cubicBezTo>
                    <a:pt x="30" y="112"/>
                    <a:pt x="9" y="89"/>
                    <a:pt x="5" y="73"/>
                  </a:cubicBezTo>
                  <a:cubicBezTo>
                    <a:pt x="1" y="56"/>
                    <a:pt x="0" y="24"/>
                    <a:pt x="6" y="20"/>
                  </a:cubicBezTo>
                  <a:cubicBezTo>
                    <a:pt x="13" y="17"/>
                    <a:pt x="35" y="0"/>
                    <a:pt x="48" y="3"/>
                  </a:cubicBezTo>
                  <a:cubicBezTo>
                    <a:pt x="61" y="5"/>
                    <a:pt x="79" y="78"/>
                    <a:pt x="79" y="78"/>
                  </a:cubicBezTo>
                  <a:close/>
                </a:path>
              </a:pathLst>
            </a:custGeom>
            <a:solidFill>
              <a:srgbClr val="9195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236"/>
            <p:cNvSpPr>
              <a:spLocks/>
            </p:cNvSpPr>
            <p:nvPr/>
          </p:nvSpPr>
          <p:spPr bwMode="auto">
            <a:xfrm>
              <a:off x="6283326" y="876300"/>
              <a:ext cx="127000" cy="125413"/>
            </a:xfrm>
            <a:custGeom>
              <a:avLst/>
              <a:gdLst>
                <a:gd name="T0" fmla="*/ 44 w 74"/>
                <a:gd name="T1" fmla="*/ 3 h 72"/>
                <a:gd name="T2" fmla="*/ 74 w 74"/>
                <a:gd name="T3" fmla="*/ 72 h 72"/>
                <a:gd name="T4" fmla="*/ 34 w 74"/>
                <a:gd name="T5" fmla="*/ 28 h 72"/>
                <a:gd name="T6" fmla="*/ 0 w 74"/>
                <a:gd name="T7" fmla="*/ 30 h 72"/>
                <a:gd name="T8" fmla="*/ 2 w 74"/>
                <a:gd name="T9" fmla="*/ 20 h 72"/>
                <a:gd name="T10" fmla="*/ 44 w 74"/>
                <a:gd name="T11" fmla="*/ 3 h 72"/>
              </a:gdLst>
              <a:ahLst/>
              <a:cxnLst>
                <a:cxn ang="0">
                  <a:pos x="T0" y="T1"/>
                </a:cxn>
                <a:cxn ang="0">
                  <a:pos x="T2" y="T3"/>
                </a:cxn>
                <a:cxn ang="0">
                  <a:pos x="T4" y="T5"/>
                </a:cxn>
                <a:cxn ang="0">
                  <a:pos x="T6" y="T7"/>
                </a:cxn>
                <a:cxn ang="0">
                  <a:pos x="T8" y="T9"/>
                </a:cxn>
                <a:cxn ang="0">
                  <a:pos x="T10" y="T11"/>
                </a:cxn>
              </a:cxnLst>
              <a:rect l="0" t="0" r="r" b="b"/>
              <a:pathLst>
                <a:path w="74" h="72">
                  <a:moveTo>
                    <a:pt x="44" y="3"/>
                  </a:moveTo>
                  <a:cubicBezTo>
                    <a:pt x="55" y="5"/>
                    <a:pt x="69" y="54"/>
                    <a:pt x="74" y="72"/>
                  </a:cubicBezTo>
                  <a:cubicBezTo>
                    <a:pt x="53" y="58"/>
                    <a:pt x="44" y="47"/>
                    <a:pt x="34" y="28"/>
                  </a:cubicBezTo>
                  <a:cubicBezTo>
                    <a:pt x="29" y="17"/>
                    <a:pt x="14" y="23"/>
                    <a:pt x="0" y="30"/>
                  </a:cubicBezTo>
                  <a:cubicBezTo>
                    <a:pt x="0" y="25"/>
                    <a:pt x="1" y="21"/>
                    <a:pt x="2" y="20"/>
                  </a:cubicBezTo>
                  <a:cubicBezTo>
                    <a:pt x="9" y="17"/>
                    <a:pt x="31" y="0"/>
                    <a:pt x="44" y="3"/>
                  </a:cubicBezTo>
                  <a:close/>
                </a:path>
              </a:pathLst>
            </a:custGeom>
            <a:solidFill>
              <a:srgbClr val="8488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237"/>
            <p:cNvSpPr>
              <a:spLocks/>
            </p:cNvSpPr>
            <p:nvPr/>
          </p:nvSpPr>
          <p:spPr bwMode="auto">
            <a:xfrm>
              <a:off x="6286501" y="933450"/>
              <a:ext cx="104775" cy="139700"/>
            </a:xfrm>
            <a:custGeom>
              <a:avLst/>
              <a:gdLst>
                <a:gd name="T0" fmla="*/ 61 w 61"/>
                <a:gd name="T1" fmla="*/ 58 h 81"/>
                <a:gd name="T2" fmla="*/ 34 w 61"/>
                <a:gd name="T3" fmla="*/ 78 h 81"/>
                <a:gd name="T4" fmla="*/ 4 w 61"/>
                <a:gd name="T5" fmla="*/ 38 h 81"/>
                <a:gd name="T6" fmla="*/ 0 w 61"/>
                <a:gd name="T7" fmla="*/ 17 h 81"/>
                <a:gd name="T8" fmla="*/ 32 w 61"/>
                <a:gd name="T9" fmla="*/ 0 h 81"/>
                <a:gd name="T10" fmla="*/ 61 w 61"/>
                <a:gd name="T11" fmla="*/ 58 h 81"/>
              </a:gdLst>
              <a:ahLst/>
              <a:cxnLst>
                <a:cxn ang="0">
                  <a:pos x="T0" y="T1"/>
                </a:cxn>
                <a:cxn ang="0">
                  <a:pos x="T2" y="T3"/>
                </a:cxn>
                <a:cxn ang="0">
                  <a:pos x="T4" y="T5"/>
                </a:cxn>
                <a:cxn ang="0">
                  <a:pos x="T6" y="T7"/>
                </a:cxn>
                <a:cxn ang="0">
                  <a:pos x="T8" y="T9"/>
                </a:cxn>
                <a:cxn ang="0">
                  <a:pos x="T10" y="T11"/>
                </a:cxn>
              </a:cxnLst>
              <a:rect l="0" t="0" r="r" b="b"/>
              <a:pathLst>
                <a:path w="61" h="81">
                  <a:moveTo>
                    <a:pt x="61" y="58"/>
                  </a:moveTo>
                  <a:cubicBezTo>
                    <a:pt x="52" y="70"/>
                    <a:pt x="39" y="81"/>
                    <a:pt x="34" y="78"/>
                  </a:cubicBezTo>
                  <a:cubicBezTo>
                    <a:pt x="26" y="73"/>
                    <a:pt x="8" y="53"/>
                    <a:pt x="4" y="38"/>
                  </a:cubicBezTo>
                  <a:cubicBezTo>
                    <a:pt x="3" y="33"/>
                    <a:pt x="1" y="25"/>
                    <a:pt x="0" y="17"/>
                  </a:cubicBezTo>
                  <a:cubicBezTo>
                    <a:pt x="12" y="13"/>
                    <a:pt x="22" y="7"/>
                    <a:pt x="32" y="0"/>
                  </a:cubicBezTo>
                  <a:cubicBezTo>
                    <a:pt x="37" y="21"/>
                    <a:pt x="40" y="45"/>
                    <a:pt x="61" y="58"/>
                  </a:cubicBezTo>
                  <a:close/>
                </a:path>
              </a:pathLst>
            </a:custGeom>
            <a:solidFill>
              <a:srgbClr val="AAAD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238"/>
            <p:cNvSpPr>
              <a:spLocks/>
            </p:cNvSpPr>
            <p:nvPr/>
          </p:nvSpPr>
          <p:spPr bwMode="auto">
            <a:xfrm>
              <a:off x="6345239" y="871537"/>
              <a:ext cx="109538" cy="174625"/>
            </a:xfrm>
            <a:custGeom>
              <a:avLst/>
              <a:gdLst>
                <a:gd name="T0" fmla="*/ 44 w 63"/>
                <a:gd name="T1" fmla="*/ 35 h 101"/>
                <a:gd name="T2" fmla="*/ 59 w 63"/>
                <a:gd name="T3" fmla="*/ 83 h 101"/>
                <a:gd name="T4" fmla="*/ 24 w 63"/>
                <a:gd name="T5" fmla="*/ 85 h 101"/>
                <a:gd name="T6" fmla="*/ 1 w 63"/>
                <a:gd name="T7" fmla="*/ 22 h 101"/>
                <a:gd name="T8" fmla="*/ 13 w 63"/>
                <a:gd name="T9" fmla="*/ 2 h 101"/>
                <a:gd name="T10" fmla="*/ 44 w 63"/>
                <a:gd name="T11" fmla="*/ 35 h 101"/>
              </a:gdLst>
              <a:ahLst/>
              <a:cxnLst>
                <a:cxn ang="0">
                  <a:pos x="T0" y="T1"/>
                </a:cxn>
                <a:cxn ang="0">
                  <a:pos x="T2" y="T3"/>
                </a:cxn>
                <a:cxn ang="0">
                  <a:pos x="T4" y="T5"/>
                </a:cxn>
                <a:cxn ang="0">
                  <a:pos x="T6" y="T7"/>
                </a:cxn>
                <a:cxn ang="0">
                  <a:pos x="T8" y="T9"/>
                </a:cxn>
                <a:cxn ang="0">
                  <a:pos x="T10" y="T11"/>
                </a:cxn>
              </a:cxnLst>
              <a:rect l="0" t="0" r="r" b="b"/>
              <a:pathLst>
                <a:path w="63" h="101">
                  <a:moveTo>
                    <a:pt x="44" y="35"/>
                  </a:moveTo>
                  <a:cubicBezTo>
                    <a:pt x="52" y="48"/>
                    <a:pt x="63" y="77"/>
                    <a:pt x="59" y="83"/>
                  </a:cubicBezTo>
                  <a:cubicBezTo>
                    <a:pt x="53" y="91"/>
                    <a:pt x="31" y="101"/>
                    <a:pt x="24" y="85"/>
                  </a:cubicBezTo>
                  <a:cubicBezTo>
                    <a:pt x="18" y="69"/>
                    <a:pt x="3" y="33"/>
                    <a:pt x="1" y="22"/>
                  </a:cubicBezTo>
                  <a:cubicBezTo>
                    <a:pt x="0" y="11"/>
                    <a:pt x="1" y="0"/>
                    <a:pt x="13" y="2"/>
                  </a:cubicBezTo>
                  <a:cubicBezTo>
                    <a:pt x="24" y="4"/>
                    <a:pt x="37" y="24"/>
                    <a:pt x="44" y="35"/>
                  </a:cubicBezTo>
                  <a:close/>
                </a:path>
              </a:pathLst>
            </a:custGeom>
            <a:solidFill>
              <a:srgbClr val="787C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239"/>
            <p:cNvSpPr>
              <a:spLocks/>
            </p:cNvSpPr>
            <p:nvPr/>
          </p:nvSpPr>
          <p:spPr bwMode="auto">
            <a:xfrm>
              <a:off x="6345239" y="871537"/>
              <a:ext cx="71438" cy="57150"/>
            </a:xfrm>
            <a:custGeom>
              <a:avLst/>
              <a:gdLst>
                <a:gd name="T0" fmla="*/ 13 w 41"/>
                <a:gd name="T1" fmla="*/ 2 h 33"/>
                <a:gd name="T2" fmla="*/ 41 w 41"/>
                <a:gd name="T3" fmla="*/ 31 h 33"/>
                <a:gd name="T4" fmla="*/ 16 w 41"/>
                <a:gd name="T5" fmla="*/ 21 h 33"/>
                <a:gd name="T6" fmla="*/ 4 w 41"/>
                <a:gd name="T7" fmla="*/ 33 h 33"/>
                <a:gd name="T8" fmla="*/ 1 w 41"/>
                <a:gd name="T9" fmla="*/ 22 h 33"/>
                <a:gd name="T10" fmla="*/ 13 w 41"/>
                <a:gd name="T11" fmla="*/ 2 h 33"/>
              </a:gdLst>
              <a:ahLst/>
              <a:cxnLst>
                <a:cxn ang="0">
                  <a:pos x="T0" y="T1"/>
                </a:cxn>
                <a:cxn ang="0">
                  <a:pos x="T2" y="T3"/>
                </a:cxn>
                <a:cxn ang="0">
                  <a:pos x="T4" y="T5"/>
                </a:cxn>
                <a:cxn ang="0">
                  <a:pos x="T6" y="T7"/>
                </a:cxn>
                <a:cxn ang="0">
                  <a:pos x="T8" y="T9"/>
                </a:cxn>
                <a:cxn ang="0">
                  <a:pos x="T10" y="T11"/>
                </a:cxn>
              </a:cxnLst>
              <a:rect l="0" t="0" r="r" b="b"/>
              <a:pathLst>
                <a:path w="41" h="33">
                  <a:moveTo>
                    <a:pt x="13" y="2"/>
                  </a:moveTo>
                  <a:cubicBezTo>
                    <a:pt x="22" y="4"/>
                    <a:pt x="34" y="20"/>
                    <a:pt x="41" y="31"/>
                  </a:cubicBezTo>
                  <a:cubicBezTo>
                    <a:pt x="35" y="24"/>
                    <a:pt x="28" y="19"/>
                    <a:pt x="16" y="21"/>
                  </a:cubicBezTo>
                  <a:cubicBezTo>
                    <a:pt x="11" y="22"/>
                    <a:pt x="7" y="27"/>
                    <a:pt x="4" y="33"/>
                  </a:cubicBezTo>
                  <a:cubicBezTo>
                    <a:pt x="3" y="28"/>
                    <a:pt x="2" y="24"/>
                    <a:pt x="1" y="22"/>
                  </a:cubicBezTo>
                  <a:cubicBezTo>
                    <a:pt x="0" y="11"/>
                    <a:pt x="1" y="0"/>
                    <a:pt x="13" y="2"/>
                  </a:cubicBezTo>
                  <a:close/>
                </a:path>
              </a:pathLst>
            </a:custGeom>
            <a:solidFill>
              <a:srgbClr val="6B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3803286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200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0-#ppt_w/2"/>
                                          </p:val>
                                        </p:tav>
                                        <p:tav tm="100000">
                                          <p:val>
                                            <p:strVal val="#ppt_x"/>
                                          </p:val>
                                        </p:tav>
                                      </p:tavLst>
                                    </p:anim>
                                    <p:anim calcmode="lin" valueType="num">
                                      <p:cBhvr additive="base">
                                        <p:cTn id="18" dur="500" fill="hold"/>
                                        <p:tgtEl>
                                          <p:spTgt spid="8"/>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10" presetClass="entr" presetSubtype="0" fill="hold" grpId="0" nodeType="after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fade">
                                      <p:cBhvr>
                                        <p:cTn id="22" dur="500"/>
                                        <p:tgtEl>
                                          <p:spTgt spid="65"/>
                                        </p:tgtEl>
                                      </p:cBhvr>
                                    </p:animEffect>
                                  </p:childTnLst>
                                </p:cTn>
                              </p:par>
                            </p:childTnLst>
                          </p:cTn>
                        </p:par>
                        <p:par>
                          <p:cTn id="23" fill="hold">
                            <p:stCondLst>
                              <p:cond delay="3500"/>
                            </p:stCondLst>
                            <p:childTnLst>
                              <p:par>
                                <p:cTn id="24" presetID="10" presetClass="entr" presetSubtype="0" fill="hold" grpId="0" nodeType="afterEffect">
                                  <p:stCondLst>
                                    <p:cond delay="0"/>
                                  </p:stCondLst>
                                  <p:childTnLst>
                                    <p:set>
                                      <p:cBhvr>
                                        <p:cTn id="25" dur="1" fill="hold">
                                          <p:stCondLst>
                                            <p:cond delay="0"/>
                                          </p:stCondLst>
                                        </p:cTn>
                                        <p:tgtEl>
                                          <p:spTgt spid="67"/>
                                        </p:tgtEl>
                                        <p:attrNameLst>
                                          <p:attrName>style.visibility</p:attrName>
                                        </p:attrNameLst>
                                      </p:cBhvr>
                                      <p:to>
                                        <p:strVal val="visible"/>
                                      </p:to>
                                    </p:set>
                                    <p:animEffect transition="in" filter="fade">
                                      <p:cBhvr>
                                        <p:cTn id="26"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8" grpId="0"/>
      <p:bldP spid="65" grpId="0"/>
      <p:bldP spid="67"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114"/>
          <p:cNvSpPr>
            <a:spLocks noChangeAspect="1"/>
          </p:cNvSpPr>
          <p:nvPr/>
        </p:nvSpPr>
        <p:spPr bwMode="gray">
          <a:xfrm>
            <a:off x="-3199130" y="1931369"/>
            <a:ext cx="9155065" cy="6295268"/>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solidFill>
            <a:srgbClr val="DEE3EA"/>
          </a:solidFill>
          <a:ln w="3175" cap="flat" cmpd="sng">
            <a:solidFill>
              <a:srgbClr val="F9F9F9"/>
            </a:solidFill>
            <a:prstDash val="solid"/>
            <a:round/>
            <a:headEnd type="none" w="med" len="med"/>
            <a:tailEnd type="none" w="med" len="med"/>
          </a:ln>
          <a:effectLst/>
        </p:spPr>
        <p:txBody>
          <a:bodyPr/>
          <a:lstStyle/>
          <a:p>
            <a:endParaRPr lang="en-US" dirty="0"/>
          </a:p>
        </p:txBody>
      </p:sp>
      <p:sp>
        <p:nvSpPr>
          <p:cNvPr id="7" name="Rectangle 6"/>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87</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Domestic Link</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sp>
        <p:nvSpPr>
          <p:cNvPr id="8" name="TextBox 7"/>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grpSp>
        <p:nvGrpSpPr>
          <p:cNvPr id="21" name="Group 20"/>
          <p:cNvGrpSpPr/>
          <p:nvPr/>
        </p:nvGrpSpPr>
        <p:grpSpPr>
          <a:xfrm>
            <a:off x="1199016" y="4770191"/>
            <a:ext cx="1377950" cy="936626"/>
            <a:chOff x="631874" y="5047656"/>
            <a:chExt cx="1377950" cy="936626"/>
          </a:xfrm>
        </p:grpSpPr>
        <p:sp>
          <p:nvSpPr>
            <p:cNvPr id="22" name="Freeform 5"/>
            <p:cNvSpPr>
              <a:spLocks/>
            </p:cNvSpPr>
            <p:nvPr/>
          </p:nvSpPr>
          <p:spPr bwMode="auto">
            <a:xfrm>
              <a:off x="1216074" y="5047656"/>
              <a:ext cx="717550" cy="896938"/>
            </a:xfrm>
            <a:custGeom>
              <a:avLst/>
              <a:gdLst>
                <a:gd name="T0" fmla="*/ 0 w 452"/>
                <a:gd name="T1" fmla="*/ 565 h 565"/>
                <a:gd name="T2" fmla="*/ 452 w 452"/>
                <a:gd name="T3" fmla="*/ 565 h 565"/>
                <a:gd name="T4" fmla="*/ 226 w 452"/>
                <a:gd name="T5" fmla="*/ 0 h 565"/>
                <a:gd name="T6" fmla="*/ 0 w 452"/>
                <a:gd name="T7" fmla="*/ 565 h 565"/>
              </a:gdLst>
              <a:ahLst/>
              <a:cxnLst>
                <a:cxn ang="0">
                  <a:pos x="T0" y="T1"/>
                </a:cxn>
                <a:cxn ang="0">
                  <a:pos x="T2" y="T3"/>
                </a:cxn>
                <a:cxn ang="0">
                  <a:pos x="T4" y="T5"/>
                </a:cxn>
                <a:cxn ang="0">
                  <a:pos x="T6" y="T7"/>
                </a:cxn>
              </a:cxnLst>
              <a:rect l="0" t="0" r="r" b="b"/>
              <a:pathLst>
                <a:path w="452" h="565">
                  <a:moveTo>
                    <a:pt x="0" y="565"/>
                  </a:moveTo>
                  <a:lnTo>
                    <a:pt x="452" y="565"/>
                  </a:lnTo>
                  <a:lnTo>
                    <a:pt x="226" y="0"/>
                  </a:lnTo>
                  <a:lnTo>
                    <a:pt x="0" y="565"/>
                  </a:lnTo>
                  <a:close/>
                </a:path>
              </a:pathLst>
            </a:custGeom>
            <a:solidFill>
              <a:srgbClr val="EADE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6"/>
            <p:cNvSpPr>
              <a:spLocks/>
            </p:cNvSpPr>
            <p:nvPr/>
          </p:nvSpPr>
          <p:spPr bwMode="auto">
            <a:xfrm>
              <a:off x="1216074" y="5047656"/>
              <a:ext cx="717550" cy="896938"/>
            </a:xfrm>
            <a:custGeom>
              <a:avLst/>
              <a:gdLst>
                <a:gd name="T0" fmla="*/ 0 w 452"/>
                <a:gd name="T1" fmla="*/ 565 h 565"/>
                <a:gd name="T2" fmla="*/ 452 w 452"/>
                <a:gd name="T3" fmla="*/ 565 h 565"/>
                <a:gd name="T4" fmla="*/ 226 w 452"/>
                <a:gd name="T5" fmla="*/ 0 h 565"/>
                <a:gd name="T6" fmla="*/ 0 w 452"/>
                <a:gd name="T7" fmla="*/ 565 h 565"/>
              </a:gdLst>
              <a:ahLst/>
              <a:cxnLst>
                <a:cxn ang="0">
                  <a:pos x="T0" y="T1"/>
                </a:cxn>
                <a:cxn ang="0">
                  <a:pos x="T2" y="T3"/>
                </a:cxn>
                <a:cxn ang="0">
                  <a:pos x="T4" y="T5"/>
                </a:cxn>
                <a:cxn ang="0">
                  <a:pos x="T6" y="T7"/>
                </a:cxn>
              </a:cxnLst>
              <a:rect l="0" t="0" r="r" b="b"/>
              <a:pathLst>
                <a:path w="452" h="565">
                  <a:moveTo>
                    <a:pt x="0" y="565"/>
                  </a:moveTo>
                  <a:lnTo>
                    <a:pt x="452" y="565"/>
                  </a:lnTo>
                  <a:lnTo>
                    <a:pt x="226" y="0"/>
                  </a:lnTo>
                  <a:lnTo>
                    <a:pt x="0" y="56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7"/>
            <p:cNvSpPr>
              <a:spLocks/>
            </p:cNvSpPr>
            <p:nvPr/>
          </p:nvSpPr>
          <p:spPr bwMode="auto">
            <a:xfrm>
              <a:off x="879524" y="5284194"/>
              <a:ext cx="782638" cy="700088"/>
            </a:xfrm>
            <a:custGeom>
              <a:avLst/>
              <a:gdLst>
                <a:gd name="T0" fmla="*/ 0 w 493"/>
                <a:gd name="T1" fmla="*/ 441 h 441"/>
                <a:gd name="T2" fmla="*/ 493 w 493"/>
                <a:gd name="T3" fmla="*/ 441 h 441"/>
                <a:gd name="T4" fmla="*/ 248 w 493"/>
                <a:gd name="T5" fmla="*/ 0 h 441"/>
                <a:gd name="T6" fmla="*/ 0 w 493"/>
                <a:gd name="T7" fmla="*/ 441 h 441"/>
              </a:gdLst>
              <a:ahLst/>
              <a:cxnLst>
                <a:cxn ang="0">
                  <a:pos x="T0" y="T1"/>
                </a:cxn>
                <a:cxn ang="0">
                  <a:pos x="T2" y="T3"/>
                </a:cxn>
                <a:cxn ang="0">
                  <a:pos x="T4" y="T5"/>
                </a:cxn>
                <a:cxn ang="0">
                  <a:pos x="T6" y="T7"/>
                </a:cxn>
              </a:cxnLst>
              <a:rect l="0" t="0" r="r" b="b"/>
              <a:pathLst>
                <a:path w="493" h="441">
                  <a:moveTo>
                    <a:pt x="0" y="441"/>
                  </a:moveTo>
                  <a:lnTo>
                    <a:pt x="493" y="441"/>
                  </a:lnTo>
                  <a:lnTo>
                    <a:pt x="248" y="0"/>
                  </a:lnTo>
                  <a:lnTo>
                    <a:pt x="0" y="441"/>
                  </a:lnTo>
                  <a:close/>
                </a:path>
              </a:pathLst>
            </a:custGeom>
            <a:solidFill>
              <a:srgbClr val="D9C9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8"/>
            <p:cNvSpPr>
              <a:spLocks/>
            </p:cNvSpPr>
            <p:nvPr/>
          </p:nvSpPr>
          <p:spPr bwMode="auto">
            <a:xfrm>
              <a:off x="879524" y="5284194"/>
              <a:ext cx="782638" cy="700088"/>
            </a:xfrm>
            <a:custGeom>
              <a:avLst/>
              <a:gdLst>
                <a:gd name="T0" fmla="*/ 0 w 493"/>
                <a:gd name="T1" fmla="*/ 441 h 441"/>
                <a:gd name="T2" fmla="*/ 493 w 493"/>
                <a:gd name="T3" fmla="*/ 441 h 441"/>
                <a:gd name="T4" fmla="*/ 248 w 493"/>
                <a:gd name="T5" fmla="*/ 0 h 441"/>
                <a:gd name="T6" fmla="*/ 0 w 493"/>
                <a:gd name="T7" fmla="*/ 441 h 441"/>
              </a:gdLst>
              <a:ahLst/>
              <a:cxnLst>
                <a:cxn ang="0">
                  <a:pos x="T0" y="T1"/>
                </a:cxn>
                <a:cxn ang="0">
                  <a:pos x="T2" y="T3"/>
                </a:cxn>
                <a:cxn ang="0">
                  <a:pos x="T4" y="T5"/>
                </a:cxn>
                <a:cxn ang="0">
                  <a:pos x="T6" y="T7"/>
                </a:cxn>
              </a:cxnLst>
              <a:rect l="0" t="0" r="r" b="b"/>
              <a:pathLst>
                <a:path w="493" h="441">
                  <a:moveTo>
                    <a:pt x="0" y="441"/>
                  </a:moveTo>
                  <a:lnTo>
                    <a:pt x="493" y="441"/>
                  </a:lnTo>
                  <a:lnTo>
                    <a:pt x="248" y="0"/>
                  </a:lnTo>
                  <a:lnTo>
                    <a:pt x="0" y="44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9"/>
            <p:cNvSpPr>
              <a:spLocks/>
            </p:cNvSpPr>
            <p:nvPr/>
          </p:nvSpPr>
          <p:spPr bwMode="auto">
            <a:xfrm>
              <a:off x="1181149" y="5284194"/>
              <a:ext cx="185738" cy="185738"/>
            </a:xfrm>
            <a:custGeom>
              <a:avLst/>
              <a:gdLst>
                <a:gd name="T0" fmla="*/ 16 w 32"/>
                <a:gd name="T1" fmla="*/ 32 h 32"/>
                <a:gd name="T2" fmla="*/ 32 w 32"/>
                <a:gd name="T3" fmla="*/ 29 h 32"/>
                <a:gd name="T4" fmla="*/ 16 w 32"/>
                <a:gd name="T5" fmla="*/ 0 h 32"/>
                <a:gd name="T6" fmla="*/ 0 w 32"/>
                <a:gd name="T7" fmla="*/ 29 h 32"/>
                <a:gd name="T8" fmla="*/ 16 w 32"/>
                <a:gd name="T9" fmla="*/ 32 h 32"/>
              </a:gdLst>
              <a:ahLst/>
              <a:cxnLst>
                <a:cxn ang="0">
                  <a:pos x="T0" y="T1"/>
                </a:cxn>
                <a:cxn ang="0">
                  <a:pos x="T2" y="T3"/>
                </a:cxn>
                <a:cxn ang="0">
                  <a:pos x="T4" y="T5"/>
                </a:cxn>
                <a:cxn ang="0">
                  <a:pos x="T6" y="T7"/>
                </a:cxn>
                <a:cxn ang="0">
                  <a:pos x="T8" y="T9"/>
                </a:cxn>
              </a:cxnLst>
              <a:rect l="0" t="0" r="r" b="b"/>
              <a:pathLst>
                <a:path w="32" h="32">
                  <a:moveTo>
                    <a:pt x="16" y="32"/>
                  </a:moveTo>
                  <a:cubicBezTo>
                    <a:pt x="22" y="32"/>
                    <a:pt x="27" y="31"/>
                    <a:pt x="32" y="29"/>
                  </a:cubicBezTo>
                  <a:cubicBezTo>
                    <a:pt x="16" y="0"/>
                    <a:pt x="16" y="0"/>
                    <a:pt x="16" y="0"/>
                  </a:cubicBezTo>
                  <a:cubicBezTo>
                    <a:pt x="0" y="29"/>
                    <a:pt x="0" y="29"/>
                    <a:pt x="0" y="29"/>
                  </a:cubicBezTo>
                  <a:cubicBezTo>
                    <a:pt x="4" y="31"/>
                    <a:pt x="10" y="32"/>
                    <a:pt x="16"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43"/>
            <p:cNvSpPr>
              <a:spLocks/>
            </p:cNvSpPr>
            <p:nvPr/>
          </p:nvSpPr>
          <p:spPr bwMode="auto">
            <a:xfrm>
              <a:off x="1765349" y="5787431"/>
              <a:ext cx="6350" cy="0"/>
            </a:xfrm>
            <a:custGeom>
              <a:avLst/>
              <a:gdLst>
                <a:gd name="T0" fmla="*/ 1 w 1"/>
                <a:gd name="T1" fmla="*/ 0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0" y="0"/>
                    <a:pt x="0" y="0"/>
                  </a:cubicBezTo>
                  <a:cubicBezTo>
                    <a:pt x="0" y="0"/>
                    <a:pt x="0" y="0"/>
                    <a:pt x="0" y="0"/>
                  </a:cubicBezTo>
                  <a:cubicBezTo>
                    <a:pt x="0" y="0"/>
                    <a:pt x="1" y="0"/>
                    <a:pt x="1" y="0"/>
                  </a:cubicBezTo>
                  <a:cubicBezTo>
                    <a:pt x="1" y="0"/>
                    <a:pt x="1" y="0"/>
                    <a:pt x="1" y="0"/>
                  </a:cubicBezTo>
                </a:path>
              </a:pathLst>
            </a:custGeom>
            <a:solidFill>
              <a:srgbClr val="ECE1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51"/>
            <p:cNvSpPr>
              <a:spLocks/>
            </p:cNvSpPr>
            <p:nvPr/>
          </p:nvSpPr>
          <p:spPr bwMode="auto">
            <a:xfrm>
              <a:off x="1331961" y="5927131"/>
              <a:ext cx="57150" cy="52388"/>
            </a:xfrm>
            <a:custGeom>
              <a:avLst/>
              <a:gdLst>
                <a:gd name="T0" fmla="*/ 10 w 10"/>
                <a:gd name="T1" fmla="*/ 0 h 9"/>
                <a:gd name="T2" fmla="*/ 10 w 10"/>
                <a:gd name="T3" fmla="*/ 0 h 9"/>
                <a:gd name="T4" fmla="*/ 0 w 10"/>
                <a:gd name="T5" fmla="*/ 9 h 9"/>
                <a:gd name="T6" fmla="*/ 0 w 10"/>
                <a:gd name="T7" fmla="*/ 9 h 9"/>
                <a:gd name="T8" fmla="*/ 10 w 10"/>
                <a:gd name="T9" fmla="*/ 0 h 9"/>
              </a:gdLst>
              <a:ahLst/>
              <a:cxnLst>
                <a:cxn ang="0">
                  <a:pos x="T0" y="T1"/>
                </a:cxn>
                <a:cxn ang="0">
                  <a:pos x="T2" y="T3"/>
                </a:cxn>
                <a:cxn ang="0">
                  <a:pos x="T4" y="T5"/>
                </a:cxn>
                <a:cxn ang="0">
                  <a:pos x="T6" y="T7"/>
                </a:cxn>
                <a:cxn ang="0">
                  <a:pos x="T8" y="T9"/>
                </a:cxn>
              </a:cxnLst>
              <a:rect l="0" t="0" r="r" b="b"/>
              <a:pathLst>
                <a:path w="10" h="9">
                  <a:moveTo>
                    <a:pt x="10" y="0"/>
                  </a:moveTo>
                  <a:cubicBezTo>
                    <a:pt x="10" y="0"/>
                    <a:pt x="10" y="0"/>
                    <a:pt x="10" y="0"/>
                  </a:cubicBezTo>
                  <a:cubicBezTo>
                    <a:pt x="6" y="3"/>
                    <a:pt x="2" y="6"/>
                    <a:pt x="0" y="9"/>
                  </a:cubicBezTo>
                  <a:cubicBezTo>
                    <a:pt x="0" y="9"/>
                    <a:pt x="0" y="9"/>
                    <a:pt x="0" y="9"/>
                  </a:cubicBezTo>
                  <a:cubicBezTo>
                    <a:pt x="2" y="6"/>
                    <a:pt x="6" y="3"/>
                    <a:pt x="10" y="0"/>
                  </a:cubicBezTo>
                </a:path>
              </a:pathLst>
            </a:custGeom>
            <a:solidFill>
              <a:srgbClr val="7D90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Oval 62"/>
            <p:cNvSpPr>
              <a:spLocks noChangeArrowheads="1"/>
            </p:cNvSpPr>
            <p:nvPr/>
          </p:nvSpPr>
          <p:spPr bwMode="auto">
            <a:xfrm>
              <a:off x="816024" y="5533431"/>
              <a:ext cx="301625" cy="317500"/>
            </a:xfrm>
            <a:prstGeom prst="ellipse">
              <a:avLst/>
            </a:prstGeom>
            <a:solidFill>
              <a:srgbClr val="7B9A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63"/>
            <p:cNvSpPr>
              <a:spLocks/>
            </p:cNvSpPr>
            <p:nvPr/>
          </p:nvSpPr>
          <p:spPr bwMode="auto">
            <a:xfrm>
              <a:off x="943024" y="5741394"/>
              <a:ext cx="52388" cy="207963"/>
            </a:xfrm>
            <a:custGeom>
              <a:avLst/>
              <a:gdLst>
                <a:gd name="T0" fmla="*/ 33 w 33"/>
                <a:gd name="T1" fmla="*/ 131 h 131"/>
                <a:gd name="T2" fmla="*/ 0 w 33"/>
                <a:gd name="T3" fmla="*/ 131 h 131"/>
                <a:gd name="T4" fmla="*/ 11 w 33"/>
                <a:gd name="T5" fmla="*/ 0 h 131"/>
                <a:gd name="T6" fmla="*/ 22 w 33"/>
                <a:gd name="T7" fmla="*/ 0 h 131"/>
                <a:gd name="T8" fmla="*/ 33 w 33"/>
                <a:gd name="T9" fmla="*/ 131 h 131"/>
              </a:gdLst>
              <a:ahLst/>
              <a:cxnLst>
                <a:cxn ang="0">
                  <a:pos x="T0" y="T1"/>
                </a:cxn>
                <a:cxn ang="0">
                  <a:pos x="T2" y="T3"/>
                </a:cxn>
                <a:cxn ang="0">
                  <a:pos x="T4" y="T5"/>
                </a:cxn>
                <a:cxn ang="0">
                  <a:pos x="T6" y="T7"/>
                </a:cxn>
                <a:cxn ang="0">
                  <a:pos x="T8" y="T9"/>
                </a:cxn>
              </a:cxnLst>
              <a:rect l="0" t="0" r="r" b="b"/>
              <a:pathLst>
                <a:path w="33" h="131">
                  <a:moveTo>
                    <a:pt x="33" y="131"/>
                  </a:moveTo>
                  <a:lnTo>
                    <a:pt x="0" y="131"/>
                  </a:lnTo>
                  <a:lnTo>
                    <a:pt x="11" y="0"/>
                  </a:lnTo>
                  <a:lnTo>
                    <a:pt x="22" y="0"/>
                  </a:lnTo>
                  <a:lnTo>
                    <a:pt x="33" y="131"/>
                  </a:lnTo>
                  <a:close/>
                </a:path>
              </a:pathLst>
            </a:custGeom>
            <a:solidFill>
              <a:srgbClr val="8D63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64"/>
            <p:cNvSpPr>
              <a:spLocks/>
            </p:cNvSpPr>
            <p:nvPr/>
          </p:nvSpPr>
          <p:spPr bwMode="auto">
            <a:xfrm>
              <a:off x="943024" y="5741394"/>
              <a:ext cx="52388" cy="207963"/>
            </a:xfrm>
            <a:custGeom>
              <a:avLst/>
              <a:gdLst>
                <a:gd name="T0" fmla="*/ 33 w 33"/>
                <a:gd name="T1" fmla="*/ 131 h 131"/>
                <a:gd name="T2" fmla="*/ 0 w 33"/>
                <a:gd name="T3" fmla="*/ 131 h 131"/>
                <a:gd name="T4" fmla="*/ 11 w 33"/>
                <a:gd name="T5" fmla="*/ 0 h 131"/>
                <a:gd name="T6" fmla="*/ 22 w 33"/>
                <a:gd name="T7" fmla="*/ 0 h 131"/>
                <a:gd name="T8" fmla="*/ 33 w 33"/>
                <a:gd name="T9" fmla="*/ 131 h 131"/>
              </a:gdLst>
              <a:ahLst/>
              <a:cxnLst>
                <a:cxn ang="0">
                  <a:pos x="T0" y="T1"/>
                </a:cxn>
                <a:cxn ang="0">
                  <a:pos x="T2" y="T3"/>
                </a:cxn>
                <a:cxn ang="0">
                  <a:pos x="T4" y="T5"/>
                </a:cxn>
                <a:cxn ang="0">
                  <a:pos x="T6" y="T7"/>
                </a:cxn>
                <a:cxn ang="0">
                  <a:pos x="T8" y="T9"/>
                </a:cxn>
              </a:cxnLst>
              <a:rect l="0" t="0" r="r" b="b"/>
              <a:pathLst>
                <a:path w="33" h="131">
                  <a:moveTo>
                    <a:pt x="33" y="131"/>
                  </a:moveTo>
                  <a:lnTo>
                    <a:pt x="0" y="131"/>
                  </a:lnTo>
                  <a:lnTo>
                    <a:pt x="11" y="0"/>
                  </a:lnTo>
                  <a:lnTo>
                    <a:pt x="22" y="0"/>
                  </a:lnTo>
                  <a:lnTo>
                    <a:pt x="33" y="1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65"/>
            <p:cNvSpPr>
              <a:spLocks noEditPoints="1"/>
            </p:cNvSpPr>
            <p:nvPr/>
          </p:nvSpPr>
          <p:spPr bwMode="auto">
            <a:xfrm>
              <a:off x="822374" y="5533431"/>
              <a:ext cx="144463" cy="120650"/>
            </a:xfrm>
            <a:custGeom>
              <a:avLst/>
              <a:gdLst>
                <a:gd name="T0" fmla="*/ 4 w 25"/>
                <a:gd name="T1" fmla="*/ 12 h 21"/>
                <a:gd name="T2" fmla="*/ 0 w 25"/>
                <a:gd name="T3" fmla="*/ 21 h 21"/>
                <a:gd name="T4" fmla="*/ 0 w 25"/>
                <a:gd name="T5" fmla="*/ 21 h 21"/>
                <a:gd name="T6" fmla="*/ 4 w 25"/>
                <a:gd name="T7" fmla="*/ 12 h 21"/>
                <a:gd name="T8" fmla="*/ 4 w 25"/>
                <a:gd name="T9" fmla="*/ 12 h 21"/>
                <a:gd name="T10" fmla="*/ 4 w 25"/>
                <a:gd name="T11" fmla="*/ 12 h 21"/>
                <a:gd name="T12" fmla="*/ 4 w 25"/>
                <a:gd name="T13" fmla="*/ 12 h 21"/>
                <a:gd name="T14" fmla="*/ 4 w 25"/>
                <a:gd name="T15" fmla="*/ 12 h 21"/>
                <a:gd name="T16" fmla="*/ 4 w 25"/>
                <a:gd name="T17" fmla="*/ 12 h 21"/>
                <a:gd name="T18" fmla="*/ 4 w 25"/>
                <a:gd name="T19" fmla="*/ 12 h 21"/>
                <a:gd name="T20" fmla="*/ 4 w 25"/>
                <a:gd name="T21" fmla="*/ 12 h 21"/>
                <a:gd name="T22" fmla="*/ 4 w 25"/>
                <a:gd name="T23" fmla="*/ 12 h 21"/>
                <a:gd name="T24" fmla="*/ 4 w 25"/>
                <a:gd name="T25" fmla="*/ 12 h 21"/>
                <a:gd name="T26" fmla="*/ 4 w 25"/>
                <a:gd name="T27" fmla="*/ 12 h 21"/>
                <a:gd name="T28" fmla="*/ 4 w 25"/>
                <a:gd name="T29" fmla="*/ 12 h 21"/>
                <a:gd name="T30" fmla="*/ 4 w 25"/>
                <a:gd name="T31" fmla="*/ 12 h 21"/>
                <a:gd name="T32" fmla="*/ 4 w 25"/>
                <a:gd name="T33" fmla="*/ 12 h 21"/>
                <a:gd name="T34" fmla="*/ 4 w 25"/>
                <a:gd name="T35" fmla="*/ 12 h 21"/>
                <a:gd name="T36" fmla="*/ 4 w 25"/>
                <a:gd name="T37" fmla="*/ 12 h 21"/>
                <a:gd name="T38" fmla="*/ 18 w 25"/>
                <a:gd name="T39" fmla="*/ 1 h 21"/>
                <a:gd name="T40" fmla="*/ 18 w 25"/>
                <a:gd name="T41" fmla="*/ 1 h 21"/>
                <a:gd name="T42" fmla="*/ 18 w 25"/>
                <a:gd name="T43" fmla="*/ 1 h 21"/>
                <a:gd name="T44" fmla="*/ 18 w 25"/>
                <a:gd name="T45" fmla="*/ 1 h 21"/>
                <a:gd name="T46" fmla="*/ 18 w 25"/>
                <a:gd name="T47" fmla="*/ 1 h 21"/>
                <a:gd name="T48" fmla="*/ 18 w 25"/>
                <a:gd name="T49" fmla="*/ 1 h 21"/>
                <a:gd name="T50" fmla="*/ 25 w 25"/>
                <a:gd name="T51" fmla="*/ 0 h 21"/>
                <a:gd name="T52" fmla="*/ 25 w 25"/>
                <a:gd name="T53" fmla="*/ 0 h 21"/>
                <a:gd name="T54" fmla="*/ 18 w 25"/>
                <a:gd name="T55" fmla="*/ 1 h 21"/>
                <a:gd name="T56" fmla="*/ 25 w 25"/>
                <a:gd name="T57" fmla="*/ 0 h 21"/>
                <a:gd name="T58" fmla="*/ 25 w 25"/>
                <a:gd name="T5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 h="21">
                  <a:moveTo>
                    <a:pt x="4" y="12"/>
                  </a:moveTo>
                  <a:cubicBezTo>
                    <a:pt x="2" y="15"/>
                    <a:pt x="1" y="18"/>
                    <a:pt x="0" y="21"/>
                  </a:cubicBezTo>
                  <a:cubicBezTo>
                    <a:pt x="0" y="21"/>
                    <a:pt x="0" y="21"/>
                    <a:pt x="0" y="21"/>
                  </a:cubicBezTo>
                  <a:cubicBezTo>
                    <a:pt x="1" y="18"/>
                    <a:pt x="2" y="15"/>
                    <a:pt x="4" y="12"/>
                  </a:cubicBezTo>
                  <a:moveTo>
                    <a:pt x="4" y="12"/>
                  </a:moveTo>
                  <a:cubicBezTo>
                    <a:pt x="4" y="12"/>
                    <a:pt x="4" y="12"/>
                    <a:pt x="4" y="12"/>
                  </a:cubicBezTo>
                  <a:cubicBezTo>
                    <a:pt x="4" y="12"/>
                    <a:pt x="4" y="12"/>
                    <a:pt x="4" y="12"/>
                  </a:cubicBezTo>
                  <a:moveTo>
                    <a:pt x="4" y="12"/>
                  </a:moveTo>
                  <a:cubicBezTo>
                    <a:pt x="4" y="12"/>
                    <a:pt x="4" y="12"/>
                    <a:pt x="4" y="12"/>
                  </a:cubicBezTo>
                  <a:cubicBezTo>
                    <a:pt x="4" y="12"/>
                    <a:pt x="4" y="12"/>
                    <a:pt x="4" y="12"/>
                  </a:cubicBezTo>
                  <a:moveTo>
                    <a:pt x="4" y="12"/>
                  </a:moveTo>
                  <a:cubicBezTo>
                    <a:pt x="4" y="12"/>
                    <a:pt x="4" y="12"/>
                    <a:pt x="4" y="12"/>
                  </a:cubicBezTo>
                  <a:cubicBezTo>
                    <a:pt x="4" y="12"/>
                    <a:pt x="4" y="12"/>
                    <a:pt x="4" y="12"/>
                  </a:cubicBezTo>
                  <a:moveTo>
                    <a:pt x="4" y="12"/>
                  </a:moveTo>
                  <a:cubicBezTo>
                    <a:pt x="4" y="12"/>
                    <a:pt x="4" y="12"/>
                    <a:pt x="4" y="12"/>
                  </a:cubicBezTo>
                  <a:cubicBezTo>
                    <a:pt x="4" y="12"/>
                    <a:pt x="4" y="12"/>
                    <a:pt x="4" y="12"/>
                  </a:cubicBezTo>
                  <a:moveTo>
                    <a:pt x="4" y="12"/>
                  </a:moveTo>
                  <a:cubicBezTo>
                    <a:pt x="4" y="12"/>
                    <a:pt x="4" y="12"/>
                    <a:pt x="4" y="12"/>
                  </a:cubicBezTo>
                  <a:cubicBezTo>
                    <a:pt x="4" y="12"/>
                    <a:pt x="4" y="12"/>
                    <a:pt x="4" y="12"/>
                  </a:cubicBezTo>
                  <a:moveTo>
                    <a:pt x="18" y="1"/>
                  </a:moveTo>
                  <a:cubicBezTo>
                    <a:pt x="18" y="1"/>
                    <a:pt x="18" y="1"/>
                    <a:pt x="18" y="1"/>
                  </a:cubicBezTo>
                  <a:cubicBezTo>
                    <a:pt x="18" y="1"/>
                    <a:pt x="18" y="1"/>
                    <a:pt x="18" y="1"/>
                  </a:cubicBezTo>
                  <a:moveTo>
                    <a:pt x="18" y="1"/>
                  </a:moveTo>
                  <a:cubicBezTo>
                    <a:pt x="18" y="1"/>
                    <a:pt x="18" y="1"/>
                    <a:pt x="18" y="1"/>
                  </a:cubicBezTo>
                  <a:cubicBezTo>
                    <a:pt x="18" y="1"/>
                    <a:pt x="18" y="1"/>
                    <a:pt x="18" y="1"/>
                  </a:cubicBezTo>
                  <a:moveTo>
                    <a:pt x="25" y="0"/>
                  </a:moveTo>
                  <a:cubicBezTo>
                    <a:pt x="25" y="0"/>
                    <a:pt x="25" y="0"/>
                    <a:pt x="25" y="0"/>
                  </a:cubicBezTo>
                  <a:cubicBezTo>
                    <a:pt x="23" y="0"/>
                    <a:pt x="20" y="0"/>
                    <a:pt x="18" y="1"/>
                  </a:cubicBezTo>
                  <a:cubicBezTo>
                    <a:pt x="20" y="0"/>
                    <a:pt x="23" y="0"/>
                    <a:pt x="25" y="0"/>
                  </a:cubicBezTo>
                  <a:cubicBezTo>
                    <a:pt x="25" y="0"/>
                    <a:pt x="25" y="0"/>
                    <a:pt x="25" y="0"/>
                  </a:cubicBezTo>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66"/>
            <p:cNvSpPr>
              <a:spLocks/>
            </p:cNvSpPr>
            <p:nvPr/>
          </p:nvSpPr>
          <p:spPr bwMode="auto">
            <a:xfrm>
              <a:off x="822374" y="5533431"/>
              <a:ext cx="144463" cy="306388"/>
            </a:xfrm>
            <a:custGeom>
              <a:avLst/>
              <a:gdLst>
                <a:gd name="T0" fmla="*/ 25 w 25"/>
                <a:gd name="T1" fmla="*/ 0 h 53"/>
                <a:gd name="T2" fmla="*/ 18 w 25"/>
                <a:gd name="T3" fmla="*/ 1 h 53"/>
                <a:gd name="T4" fmla="*/ 18 w 25"/>
                <a:gd name="T5" fmla="*/ 1 h 53"/>
                <a:gd name="T6" fmla="*/ 18 w 25"/>
                <a:gd name="T7" fmla="*/ 1 h 53"/>
                <a:gd name="T8" fmla="*/ 18 w 25"/>
                <a:gd name="T9" fmla="*/ 1 h 53"/>
                <a:gd name="T10" fmla="*/ 18 w 25"/>
                <a:gd name="T11" fmla="*/ 1 h 53"/>
                <a:gd name="T12" fmla="*/ 4 w 25"/>
                <a:gd name="T13" fmla="*/ 12 h 53"/>
                <a:gd name="T14" fmla="*/ 4 w 25"/>
                <a:gd name="T15" fmla="*/ 12 h 53"/>
                <a:gd name="T16" fmla="*/ 4 w 25"/>
                <a:gd name="T17" fmla="*/ 12 h 53"/>
                <a:gd name="T18" fmla="*/ 4 w 25"/>
                <a:gd name="T19" fmla="*/ 12 h 53"/>
                <a:gd name="T20" fmla="*/ 4 w 25"/>
                <a:gd name="T21" fmla="*/ 12 h 53"/>
                <a:gd name="T22" fmla="*/ 4 w 25"/>
                <a:gd name="T23" fmla="*/ 12 h 53"/>
                <a:gd name="T24" fmla="*/ 4 w 25"/>
                <a:gd name="T25" fmla="*/ 12 h 53"/>
                <a:gd name="T26" fmla="*/ 4 w 25"/>
                <a:gd name="T27" fmla="*/ 12 h 53"/>
                <a:gd name="T28" fmla="*/ 4 w 25"/>
                <a:gd name="T29" fmla="*/ 12 h 53"/>
                <a:gd name="T30" fmla="*/ 4 w 25"/>
                <a:gd name="T31" fmla="*/ 12 h 53"/>
                <a:gd name="T32" fmla="*/ 4 w 25"/>
                <a:gd name="T33" fmla="*/ 12 h 53"/>
                <a:gd name="T34" fmla="*/ 0 w 25"/>
                <a:gd name="T35" fmla="*/ 21 h 53"/>
                <a:gd name="T36" fmla="*/ 13 w 25"/>
                <a:gd name="T37" fmla="*/ 41 h 53"/>
                <a:gd name="T38" fmla="*/ 12 w 25"/>
                <a:gd name="T39" fmla="*/ 47 h 53"/>
                <a:gd name="T40" fmla="*/ 13 w 25"/>
                <a:gd name="T41" fmla="*/ 47 h 53"/>
                <a:gd name="T42" fmla="*/ 22 w 25"/>
                <a:gd name="T43" fmla="*/ 53 h 53"/>
                <a:gd name="T44" fmla="*/ 24 w 25"/>
                <a:gd name="T45" fmla="*/ 36 h 53"/>
                <a:gd name="T46" fmla="*/ 25 w 25"/>
                <a:gd name="T47" fmla="*/ 36 h 53"/>
                <a:gd name="T48" fmla="*/ 25 w 25"/>
                <a:gd name="T4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53">
                  <a:moveTo>
                    <a:pt x="25" y="0"/>
                  </a:moveTo>
                  <a:cubicBezTo>
                    <a:pt x="23" y="0"/>
                    <a:pt x="20" y="0"/>
                    <a:pt x="18" y="1"/>
                  </a:cubicBezTo>
                  <a:cubicBezTo>
                    <a:pt x="18" y="1"/>
                    <a:pt x="18" y="1"/>
                    <a:pt x="18" y="1"/>
                  </a:cubicBezTo>
                  <a:cubicBezTo>
                    <a:pt x="18" y="1"/>
                    <a:pt x="18" y="1"/>
                    <a:pt x="18" y="1"/>
                  </a:cubicBezTo>
                  <a:cubicBezTo>
                    <a:pt x="18" y="1"/>
                    <a:pt x="18" y="1"/>
                    <a:pt x="18" y="1"/>
                  </a:cubicBezTo>
                  <a:cubicBezTo>
                    <a:pt x="18" y="1"/>
                    <a:pt x="18" y="1"/>
                    <a:pt x="18" y="1"/>
                  </a:cubicBezTo>
                  <a:cubicBezTo>
                    <a:pt x="12" y="3"/>
                    <a:pt x="7" y="7"/>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2" y="15"/>
                    <a:pt x="1" y="18"/>
                    <a:pt x="0" y="21"/>
                  </a:cubicBezTo>
                  <a:cubicBezTo>
                    <a:pt x="7" y="23"/>
                    <a:pt x="13" y="31"/>
                    <a:pt x="13" y="41"/>
                  </a:cubicBezTo>
                  <a:cubicBezTo>
                    <a:pt x="13" y="43"/>
                    <a:pt x="13" y="45"/>
                    <a:pt x="12" y="47"/>
                  </a:cubicBezTo>
                  <a:cubicBezTo>
                    <a:pt x="13" y="47"/>
                    <a:pt x="13" y="47"/>
                    <a:pt x="13" y="47"/>
                  </a:cubicBezTo>
                  <a:cubicBezTo>
                    <a:pt x="17" y="47"/>
                    <a:pt x="21" y="49"/>
                    <a:pt x="22" y="53"/>
                  </a:cubicBezTo>
                  <a:cubicBezTo>
                    <a:pt x="24" y="36"/>
                    <a:pt x="24" y="36"/>
                    <a:pt x="24" y="36"/>
                  </a:cubicBezTo>
                  <a:cubicBezTo>
                    <a:pt x="25" y="36"/>
                    <a:pt x="25" y="36"/>
                    <a:pt x="25" y="36"/>
                  </a:cubicBezTo>
                  <a:cubicBezTo>
                    <a:pt x="25" y="0"/>
                    <a:pt x="25" y="0"/>
                    <a:pt x="25" y="0"/>
                  </a:cubicBezTo>
                </a:path>
              </a:pathLst>
            </a:custGeom>
            <a:solidFill>
              <a:srgbClr val="7592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67"/>
            <p:cNvSpPr>
              <a:spLocks/>
            </p:cNvSpPr>
            <p:nvPr/>
          </p:nvSpPr>
          <p:spPr bwMode="auto">
            <a:xfrm>
              <a:off x="943024" y="5885856"/>
              <a:ext cx="6350" cy="63500"/>
            </a:xfrm>
            <a:custGeom>
              <a:avLst/>
              <a:gdLst>
                <a:gd name="T0" fmla="*/ 4 w 4"/>
                <a:gd name="T1" fmla="*/ 0 h 40"/>
                <a:gd name="T2" fmla="*/ 4 w 4"/>
                <a:gd name="T3" fmla="*/ 0 h 40"/>
                <a:gd name="T4" fmla="*/ 0 w 4"/>
                <a:gd name="T5" fmla="*/ 40 h 40"/>
                <a:gd name="T6" fmla="*/ 0 w 4"/>
                <a:gd name="T7" fmla="*/ 40 h 40"/>
                <a:gd name="T8" fmla="*/ 4 w 4"/>
                <a:gd name="T9" fmla="*/ 0 h 40"/>
              </a:gdLst>
              <a:ahLst/>
              <a:cxnLst>
                <a:cxn ang="0">
                  <a:pos x="T0" y="T1"/>
                </a:cxn>
                <a:cxn ang="0">
                  <a:pos x="T2" y="T3"/>
                </a:cxn>
                <a:cxn ang="0">
                  <a:pos x="T4" y="T5"/>
                </a:cxn>
                <a:cxn ang="0">
                  <a:pos x="T6" y="T7"/>
                </a:cxn>
                <a:cxn ang="0">
                  <a:pos x="T8" y="T9"/>
                </a:cxn>
              </a:cxnLst>
              <a:rect l="0" t="0" r="r" b="b"/>
              <a:pathLst>
                <a:path w="4" h="40">
                  <a:moveTo>
                    <a:pt x="4" y="0"/>
                  </a:moveTo>
                  <a:lnTo>
                    <a:pt x="4" y="0"/>
                  </a:lnTo>
                  <a:lnTo>
                    <a:pt x="0" y="40"/>
                  </a:lnTo>
                  <a:lnTo>
                    <a:pt x="0" y="40"/>
                  </a:lnTo>
                  <a:lnTo>
                    <a:pt x="4" y="0"/>
                  </a:lnTo>
                  <a:close/>
                </a:path>
              </a:pathLst>
            </a:custGeom>
            <a:solidFill>
              <a:srgbClr val="6B81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68"/>
            <p:cNvSpPr>
              <a:spLocks/>
            </p:cNvSpPr>
            <p:nvPr/>
          </p:nvSpPr>
          <p:spPr bwMode="auto">
            <a:xfrm>
              <a:off x="943024" y="5885856"/>
              <a:ext cx="6350" cy="63500"/>
            </a:xfrm>
            <a:custGeom>
              <a:avLst/>
              <a:gdLst>
                <a:gd name="T0" fmla="*/ 4 w 4"/>
                <a:gd name="T1" fmla="*/ 0 h 40"/>
                <a:gd name="T2" fmla="*/ 4 w 4"/>
                <a:gd name="T3" fmla="*/ 0 h 40"/>
                <a:gd name="T4" fmla="*/ 0 w 4"/>
                <a:gd name="T5" fmla="*/ 40 h 40"/>
                <a:gd name="T6" fmla="*/ 0 w 4"/>
                <a:gd name="T7" fmla="*/ 40 h 40"/>
                <a:gd name="T8" fmla="*/ 4 w 4"/>
                <a:gd name="T9" fmla="*/ 0 h 40"/>
              </a:gdLst>
              <a:ahLst/>
              <a:cxnLst>
                <a:cxn ang="0">
                  <a:pos x="T0" y="T1"/>
                </a:cxn>
                <a:cxn ang="0">
                  <a:pos x="T2" y="T3"/>
                </a:cxn>
                <a:cxn ang="0">
                  <a:pos x="T4" y="T5"/>
                </a:cxn>
                <a:cxn ang="0">
                  <a:pos x="T6" y="T7"/>
                </a:cxn>
                <a:cxn ang="0">
                  <a:pos x="T8" y="T9"/>
                </a:cxn>
              </a:cxnLst>
              <a:rect l="0" t="0" r="r" b="b"/>
              <a:pathLst>
                <a:path w="4" h="40">
                  <a:moveTo>
                    <a:pt x="4" y="0"/>
                  </a:moveTo>
                  <a:lnTo>
                    <a:pt x="4" y="0"/>
                  </a:lnTo>
                  <a:lnTo>
                    <a:pt x="0" y="40"/>
                  </a:lnTo>
                  <a:lnTo>
                    <a:pt x="0" y="4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69"/>
            <p:cNvSpPr>
              <a:spLocks/>
            </p:cNvSpPr>
            <p:nvPr/>
          </p:nvSpPr>
          <p:spPr bwMode="auto">
            <a:xfrm>
              <a:off x="943024" y="5741394"/>
              <a:ext cx="23813" cy="207963"/>
            </a:xfrm>
            <a:custGeom>
              <a:avLst/>
              <a:gdLst>
                <a:gd name="T0" fmla="*/ 4 w 4"/>
                <a:gd name="T1" fmla="*/ 0 h 36"/>
                <a:gd name="T2" fmla="*/ 3 w 4"/>
                <a:gd name="T3" fmla="*/ 0 h 36"/>
                <a:gd name="T4" fmla="*/ 1 w 4"/>
                <a:gd name="T5" fmla="*/ 17 h 36"/>
                <a:gd name="T6" fmla="*/ 2 w 4"/>
                <a:gd name="T7" fmla="*/ 20 h 36"/>
                <a:gd name="T8" fmla="*/ 1 w 4"/>
                <a:gd name="T9" fmla="*/ 25 h 36"/>
                <a:gd name="T10" fmla="*/ 0 w 4"/>
                <a:gd name="T11" fmla="*/ 36 h 36"/>
                <a:gd name="T12" fmla="*/ 4 w 4"/>
                <a:gd name="T13" fmla="*/ 36 h 36"/>
                <a:gd name="T14" fmla="*/ 4 w 4"/>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6">
                  <a:moveTo>
                    <a:pt x="4" y="0"/>
                  </a:moveTo>
                  <a:cubicBezTo>
                    <a:pt x="3" y="0"/>
                    <a:pt x="3" y="0"/>
                    <a:pt x="3" y="0"/>
                  </a:cubicBezTo>
                  <a:cubicBezTo>
                    <a:pt x="1" y="17"/>
                    <a:pt x="1" y="17"/>
                    <a:pt x="1" y="17"/>
                  </a:cubicBezTo>
                  <a:cubicBezTo>
                    <a:pt x="2" y="18"/>
                    <a:pt x="2" y="19"/>
                    <a:pt x="2" y="20"/>
                  </a:cubicBezTo>
                  <a:cubicBezTo>
                    <a:pt x="2" y="22"/>
                    <a:pt x="2" y="24"/>
                    <a:pt x="1" y="25"/>
                  </a:cubicBezTo>
                  <a:cubicBezTo>
                    <a:pt x="0" y="36"/>
                    <a:pt x="0" y="36"/>
                    <a:pt x="0" y="36"/>
                  </a:cubicBezTo>
                  <a:cubicBezTo>
                    <a:pt x="4" y="36"/>
                    <a:pt x="4" y="36"/>
                    <a:pt x="4" y="36"/>
                  </a:cubicBezTo>
                  <a:cubicBezTo>
                    <a:pt x="4" y="0"/>
                    <a:pt x="4" y="0"/>
                    <a:pt x="4" y="0"/>
                  </a:cubicBezTo>
                </a:path>
              </a:pathLst>
            </a:custGeom>
            <a:solidFill>
              <a:srgbClr val="845E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Oval 70"/>
            <p:cNvSpPr>
              <a:spLocks noChangeArrowheads="1"/>
            </p:cNvSpPr>
            <p:nvPr/>
          </p:nvSpPr>
          <p:spPr bwMode="auto">
            <a:xfrm>
              <a:off x="717599" y="5654081"/>
              <a:ext cx="179388" cy="227013"/>
            </a:xfrm>
            <a:prstGeom prst="ellipse">
              <a:avLst/>
            </a:prstGeom>
            <a:solidFill>
              <a:srgbClr val="7188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71"/>
            <p:cNvSpPr>
              <a:spLocks/>
            </p:cNvSpPr>
            <p:nvPr/>
          </p:nvSpPr>
          <p:spPr bwMode="auto">
            <a:xfrm>
              <a:off x="793799" y="5800131"/>
              <a:ext cx="28575" cy="149225"/>
            </a:xfrm>
            <a:custGeom>
              <a:avLst/>
              <a:gdLst>
                <a:gd name="T0" fmla="*/ 18 w 18"/>
                <a:gd name="T1" fmla="*/ 94 h 94"/>
                <a:gd name="T2" fmla="*/ 0 w 18"/>
                <a:gd name="T3" fmla="*/ 94 h 94"/>
                <a:gd name="T4" fmla="*/ 7 w 18"/>
                <a:gd name="T5" fmla="*/ 0 h 94"/>
                <a:gd name="T6" fmla="*/ 11 w 18"/>
                <a:gd name="T7" fmla="*/ 0 h 94"/>
                <a:gd name="T8" fmla="*/ 18 w 18"/>
                <a:gd name="T9" fmla="*/ 94 h 94"/>
              </a:gdLst>
              <a:ahLst/>
              <a:cxnLst>
                <a:cxn ang="0">
                  <a:pos x="T0" y="T1"/>
                </a:cxn>
                <a:cxn ang="0">
                  <a:pos x="T2" y="T3"/>
                </a:cxn>
                <a:cxn ang="0">
                  <a:pos x="T4" y="T5"/>
                </a:cxn>
                <a:cxn ang="0">
                  <a:pos x="T6" y="T7"/>
                </a:cxn>
                <a:cxn ang="0">
                  <a:pos x="T8" y="T9"/>
                </a:cxn>
              </a:cxnLst>
              <a:rect l="0" t="0" r="r" b="b"/>
              <a:pathLst>
                <a:path w="18" h="94">
                  <a:moveTo>
                    <a:pt x="18" y="94"/>
                  </a:moveTo>
                  <a:lnTo>
                    <a:pt x="0" y="94"/>
                  </a:lnTo>
                  <a:lnTo>
                    <a:pt x="7" y="0"/>
                  </a:lnTo>
                  <a:lnTo>
                    <a:pt x="11" y="0"/>
                  </a:lnTo>
                  <a:lnTo>
                    <a:pt x="18" y="94"/>
                  </a:lnTo>
                  <a:close/>
                </a:path>
              </a:pathLst>
            </a:custGeom>
            <a:solidFill>
              <a:srgbClr val="8D63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72"/>
            <p:cNvSpPr>
              <a:spLocks/>
            </p:cNvSpPr>
            <p:nvPr/>
          </p:nvSpPr>
          <p:spPr bwMode="auto">
            <a:xfrm>
              <a:off x="793799" y="5800131"/>
              <a:ext cx="28575" cy="149225"/>
            </a:xfrm>
            <a:custGeom>
              <a:avLst/>
              <a:gdLst>
                <a:gd name="T0" fmla="*/ 18 w 18"/>
                <a:gd name="T1" fmla="*/ 94 h 94"/>
                <a:gd name="T2" fmla="*/ 0 w 18"/>
                <a:gd name="T3" fmla="*/ 94 h 94"/>
                <a:gd name="T4" fmla="*/ 7 w 18"/>
                <a:gd name="T5" fmla="*/ 0 h 94"/>
                <a:gd name="T6" fmla="*/ 11 w 18"/>
                <a:gd name="T7" fmla="*/ 0 h 94"/>
                <a:gd name="T8" fmla="*/ 18 w 18"/>
                <a:gd name="T9" fmla="*/ 94 h 94"/>
              </a:gdLst>
              <a:ahLst/>
              <a:cxnLst>
                <a:cxn ang="0">
                  <a:pos x="T0" y="T1"/>
                </a:cxn>
                <a:cxn ang="0">
                  <a:pos x="T2" y="T3"/>
                </a:cxn>
                <a:cxn ang="0">
                  <a:pos x="T4" y="T5"/>
                </a:cxn>
                <a:cxn ang="0">
                  <a:pos x="T6" y="T7"/>
                </a:cxn>
                <a:cxn ang="0">
                  <a:pos x="T8" y="T9"/>
                </a:cxn>
              </a:cxnLst>
              <a:rect l="0" t="0" r="r" b="b"/>
              <a:pathLst>
                <a:path w="18" h="94">
                  <a:moveTo>
                    <a:pt x="18" y="94"/>
                  </a:moveTo>
                  <a:lnTo>
                    <a:pt x="0" y="94"/>
                  </a:lnTo>
                  <a:lnTo>
                    <a:pt x="7" y="0"/>
                  </a:lnTo>
                  <a:lnTo>
                    <a:pt x="11" y="0"/>
                  </a:lnTo>
                  <a:lnTo>
                    <a:pt x="18" y="9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73"/>
            <p:cNvSpPr>
              <a:spLocks/>
            </p:cNvSpPr>
            <p:nvPr/>
          </p:nvSpPr>
          <p:spPr bwMode="auto">
            <a:xfrm>
              <a:off x="763636" y="5654081"/>
              <a:ext cx="47625" cy="12700"/>
            </a:xfrm>
            <a:custGeom>
              <a:avLst/>
              <a:gdLst>
                <a:gd name="T0" fmla="*/ 8 w 8"/>
                <a:gd name="T1" fmla="*/ 0 h 2"/>
                <a:gd name="T2" fmla="*/ 0 w 8"/>
                <a:gd name="T3" fmla="*/ 2 h 2"/>
                <a:gd name="T4" fmla="*/ 8 w 8"/>
                <a:gd name="T5" fmla="*/ 0 h 2"/>
                <a:gd name="T6" fmla="*/ 8 w 8"/>
                <a:gd name="T7" fmla="*/ 0 h 2"/>
              </a:gdLst>
              <a:ahLst/>
              <a:cxnLst>
                <a:cxn ang="0">
                  <a:pos x="T0" y="T1"/>
                </a:cxn>
                <a:cxn ang="0">
                  <a:pos x="T2" y="T3"/>
                </a:cxn>
                <a:cxn ang="0">
                  <a:pos x="T4" y="T5"/>
                </a:cxn>
                <a:cxn ang="0">
                  <a:pos x="T6" y="T7"/>
                </a:cxn>
              </a:cxnLst>
              <a:rect l="0" t="0" r="r" b="b"/>
              <a:pathLst>
                <a:path w="8" h="2">
                  <a:moveTo>
                    <a:pt x="8" y="0"/>
                  </a:moveTo>
                  <a:cubicBezTo>
                    <a:pt x="5" y="0"/>
                    <a:pt x="3" y="1"/>
                    <a:pt x="0" y="2"/>
                  </a:cubicBezTo>
                  <a:cubicBezTo>
                    <a:pt x="3" y="1"/>
                    <a:pt x="5" y="0"/>
                    <a:pt x="8" y="0"/>
                  </a:cubicBezTo>
                  <a:cubicBezTo>
                    <a:pt x="8" y="0"/>
                    <a:pt x="8" y="0"/>
                    <a:pt x="8" y="0"/>
                  </a:cubicBezTo>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74"/>
            <p:cNvSpPr>
              <a:spLocks/>
            </p:cNvSpPr>
            <p:nvPr/>
          </p:nvSpPr>
          <p:spPr bwMode="auto">
            <a:xfrm>
              <a:off x="717599" y="5654081"/>
              <a:ext cx="93663" cy="227013"/>
            </a:xfrm>
            <a:custGeom>
              <a:avLst/>
              <a:gdLst>
                <a:gd name="T0" fmla="*/ 16 w 16"/>
                <a:gd name="T1" fmla="*/ 0 h 39"/>
                <a:gd name="T2" fmla="*/ 8 w 16"/>
                <a:gd name="T3" fmla="*/ 2 h 39"/>
                <a:gd name="T4" fmla="*/ 0 w 16"/>
                <a:gd name="T5" fmla="*/ 19 h 39"/>
                <a:gd name="T6" fmla="*/ 0 w 16"/>
                <a:gd name="T7" fmla="*/ 20 h 39"/>
                <a:gd name="T8" fmla="*/ 14 w 16"/>
                <a:gd name="T9" fmla="*/ 39 h 39"/>
                <a:gd name="T10" fmla="*/ 15 w 16"/>
                <a:gd name="T11" fmla="*/ 25 h 39"/>
                <a:gd name="T12" fmla="*/ 16 w 16"/>
                <a:gd name="T13" fmla="*/ 25 h 39"/>
                <a:gd name="T14" fmla="*/ 16 w 16"/>
                <a:gd name="T15" fmla="*/ 0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39">
                  <a:moveTo>
                    <a:pt x="16" y="0"/>
                  </a:moveTo>
                  <a:cubicBezTo>
                    <a:pt x="13" y="0"/>
                    <a:pt x="11" y="1"/>
                    <a:pt x="8" y="2"/>
                  </a:cubicBezTo>
                  <a:cubicBezTo>
                    <a:pt x="4" y="6"/>
                    <a:pt x="0" y="12"/>
                    <a:pt x="0" y="19"/>
                  </a:cubicBezTo>
                  <a:cubicBezTo>
                    <a:pt x="0" y="20"/>
                    <a:pt x="0" y="20"/>
                    <a:pt x="0" y="20"/>
                  </a:cubicBezTo>
                  <a:cubicBezTo>
                    <a:pt x="0" y="30"/>
                    <a:pt x="6" y="38"/>
                    <a:pt x="14" y="39"/>
                  </a:cubicBezTo>
                  <a:cubicBezTo>
                    <a:pt x="15" y="25"/>
                    <a:pt x="15" y="25"/>
                    <a:pt x="15" y="25"/>
                  </a:cubicBezTo>
                  <a:cubicBezTo>
                    <a:pt x="16" y="25"/>
                    <a:pt x="16" y="25"/>
                    <a:pt x="16" y="25"/>
                  </a:cubicBezTo>
                  <a:cubicBezTo>
                    <a:pt x="16" y="0"/>
                    <a:pt x="16" y="0"/>
                    <a:pt x="16" y="0"/>
                  </a:cubicBezTo>
                </a:path>
              </a:pathLst>
            </a:custGeom>
            <a:solidFill>
              <a:srgbClr val="6B81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75"/>
            <p:cNvSpPr>
              <a:spLocks/>
            </p:cNvSpPr>
            <p:nvPr/>
          </p:nvSpPr>
          <p:spPr bwMode="auto">
            <a:xfrm>
              <a:off x="793799" y="5800131"/>
              <a:ext cx="17463" cy="149225"/>
            </a:xfrm>
            <a:custGeom>
              <a:avLst/>
              <a:gdLst>
                <a:gd name="T0" fmla="*/ 3 w 3"/>
                <a:gd name="T1" fmla="*/ 0 h 26"/>
                <a:gd name="T2" fmla="*/ 2 w 3"/>
                <a:gd name="T3" fmla="*/ 0 h 26"/>
                <a:gd name="T4" fmla="*/ 1 w 3"/>
                <a:gd name="T5" fmla="*/ 14 h 26"/>
                <a:gd name="T6" fmla="*/ 1 w 3"/>
                <a:gd name="T7" fmla="*/ 14 h 26"/>
                <a:gd name="T8" fmla="*/ 0 w 3"/>
                <a:gd name="T9" fmla="*/ 26 h 26"/>
                <a:gd name="T10" fmla="*/ 3 w 3"/>
                <a:gd name="T11" fmla="*/ 26 h 26"/>
                <a:gd name="T12" fmla="*/ 3 w 3"/>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3" h="26">
                  <a:moveTo>
                    <a:pt x="3" y="0"/>
                  </a:moveTo>
                  <a:cubicBezTo>
                    <a:pt x="2" y="0"/>
                    <a:pt x="2" y="0"/>
                    <a:pt x="2" y="0"/>
                  </a:cubicBezTo>
                  <a:cubicBezTo>
                    <a:pt x="1" y="14"/>
                    <a:pt x="1" y="14"/>
                    <a:pt x="1" y="14"/>
                  </a:cubicBezTo>
                  <a:cubicBezTo>
                    <a:pt x="1" y="14"/>
                    <a:pt x="1" y="14"/>
                    <a:pt x="1" y="14"/>
                  </a:cubicBezTo>
                  <a:cubicBezTo>
                    <a:pt x="0" y="26"/>
                    <a:pt x="0" y="26"/>
                    <a:pt x="0" y="26"/>
                  </a:cubicBezTo>
                  <a:cubicBezTo>
                    <a:pt x="3" y="26"/>
                    <a:pt x="3" y="26"/>
                    <a:pt x="3" y="26"/>
                  </a:cubicBezTo>
                  <a:cubicBezTo>
                    <a:pt x="3" y="0"/>
                    <a:pt x="3" y="0"/>
                    <a:pt x="3" y="0"/>
                  </a:cubicBezTo>
                </a:path>
              </a:pathLst>
            </a:custGeom>
            <a:solidFill>
              <a:srgbClr val="845E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Oval 76"/>
            <p:cNvSpPr>
              <a:spLocks noChangeArrowheads="1"/>
            </p:cNvSpPr>
            <p:nvPr/>
          </p:nvSpPr>
          <p:spPr bwMode="auto">
            <a:xfrm>
              <a:off x="1012874" y="5550894"/>
              <a:ext cx="306388" cy="306388"/>
            </a:xfrm>
            <a:prstGeom prst="ellipse">
              <a:avLst/>
            </a:prstGeom>
            <a:solidFill>
              <a:srgbClr val="92B5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77"/>
            <p:cNvSpPr>
              <a:spLocks/>
            </p:cNvSpPr>
            <p:nvPr/>
          </p:nvSpPr>
          <p:spPr bwMode="auto">
            <a:xfrm>
              <a:off x="1139874" y="5747744"/>
              <a:ext cx="52388" cy="201613"/>
            </a:xfrm>
            <a:custGeom>
              <a:avLst/>
              <a:gdLst>
                <a:gd name="T0" fmla="*/ 33 w 33"/>
                <a:gd name="T1" fmla="*/ 127 h 127"/>
                <a:gd name="T2" fmla="*/ 0 w 33"/>
                <a:gd name="T3" fmla="*/ 127 h 127"/>
                <a:gd name="T4" fmla="*/ 11 w 33"/>
                <a:gd name="T5" fmla="*/ 0 h 127"/>
                <a:gd name="T6" fmla="*/ 22 w 33"/>
                <a:gd name="T7" fmla="*/ 0 h 127"/>
                <a:gd name="T8" fmla="*/ 33 w 33"/>
                <a:gd name="T9" fmla="*/ 127 h 127"/>
              </a:gdLst>
              <a:ahLst/>
              <a:cxnLst>
                <a:cxn ang="0">
                  <a:pos x="T0" y="T1"/>
                </a:cxn>
                <a:cxn ang="0">
                  <a:pos x="T2" y="T3"/>
                </a:cxn>
                <a:cxn ang="0">
                  <a:pos x="T4" y="T5"/>
                </a:cxn>
                <a:cxn ang="0">
                  <a:pos x="T6" y="T7"/>
                </a:cxn>
                <a:cxn ang="0">
                  <a:pos x="T8" y="T9"/>
                </a:cxn>
              </a:cxnLst>
              <a:rect l="0" t="0" r="r" b="b"/>
              <a:pathLst>
                <a:path w="33" h="127">
                  <a:moveTo>
                    <a:pt x="33" y="127"/>
                  </a:moveTo>
                  <a:lnTo>
                    <a:pt x="0" y="127"/>
                  </a:lnTo>
                  <a:lnTo>
                    <a:pt x="11" y="0"/>
                  </a:lnTo>
                  <a:lnTo>
                    <a:pt x="22" y="0"/>
                  </a:lnTo>
                  <a:lnTo>
                    <a:pt x="33" y="127"/>
                  </a:lnTo>
                  <a:close/>
                </a:path>
              </a:pathLst>
            </a:custGeom>
            <a:solidFill>
              <a:srgbClr val="8D63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78"/>
            <p:cNvSpPr>
              <a:spLocks/>
            </p:cNvSpPr>
            <p:nvPr/>
          </p:nvSpPr>
          <p:spPr bwMode="auto">
            <a:xfrm>
              <a:off x="1139874" y="5747744"/>
              <a:ext cx="52388" cy="201613"/>
            </a:xfrm>
            <a:custGeom>
              <a:avLst/>
              <a:gdLst>
                <a:gd name="T0" fmla="*/ 33 w 33"/>
                <a:gd name="T1" fmla="*/ 127 h 127"/>
                <a:gd name="T2" fmla="*/ 0 w 33"/>
                <a:gd name="T3" fmla="*/ 127 h 127"/>
                <a:gd name="T4" fmla="*/ 11 w 33"/>
                <a:gd name="T5" fmla="*/ 0 h 127"/>
                <a:gd name="T6" fmla="*/ 22 w 33"/>
                <a:gd name="T7" fmla="*/ 0 h 127"/>
                <a:gd name="T8" fmla="*/ 33 w 33"/>
                <a:gd name="T9" fmla="*/ 127 h 127"/>
              </a:gdLst>
              <a:ahLst/>
              <a:cxnLst>
                <a:cxn ang="0">
                  <a:pos x="T0" y="T1"/>
                </a:cxn>
                <a:cxn ang="0">
                  <a:pos x="T2" y="T3"/>
                </a:cxn>
                <a:cxn ang="0">
                  <a:pos x="T4" y="T5"/>
                </a:cxn>
                <a:cxn ang="0">
                  <a:pos x="T6" y="T7"/>
                </a:cxn>
                <a:cxn ang="0">
                  <a:pos x="T8" y="T9"/>
                </a:cxn>
              </a:cxnLst>
              <a:rect l="0" t="0" r="r" b="b"/>
              <a:pathLst>
                <a:path w="33" h="127">
                  <a:moveTo>
                    <a:pt x="33" y="127"/>
                  </a:moveTo>
                  <a:lnTo>
                    <a:pt x="0" y="127"/>
                  </a:lnTo>
                  <a:lnTo>
                    <a:pt x="11" y="0"/>
                  </a:lnTo>
                  <a:lnTo>
                    <a:pt x="22" y="0"/>
                  </a:lnTo>
                  <a:lnTo>
                    <a:pt x="33" y="12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79"/>
            <p:cNvSpPr>
              <a:spLocks noEditPoints="1"/>
            </p:cNvSpPr>
            <p:nvPr/>
          </p:nvSpPr>
          <p:spPr bwMode="auto">
            <a:xfrm>
              <a:off x="1012874" y="5689006"/>
              <a:ext cx="6350" cy="41275"/>
            </a:xfrm>
            <a:custGeom>
              <a:avLst/>
              <a:gdLst>
                <a:gd name="T0" fmla="*/ 1 w 1"/>
                <a:gd name="T1" fmla="*/ 7 h 7"/>
                <a:gd name="T2" fmla="*/ 0 w 1"/>
                <a:gd name="T3" fmla="*/ 7 h 7"/>
                <a:gd name="T4" fmla="*/ 0 w 1"/>
                <a:gd name="T5" fmla="*/ 7 h 7"/>
                <a:gd name="T6" fmla="*/ 0 w 1"/>
                <a:gd name="T7" fmla="*/ 6 h 7"/>
                <a:gd name="T8" fmla="*/ 0 w 1"/>
                <a:gd name="T9" fmla="*/ 6 h 7"/>
                <a:gd name="T10" fmla="*/ 0 w 1"/>
                <a:gd name="T11" fmla="*/ 6 h 7"/>
                <a:gd name="T12" fmla="*/ 0 w 1"/>
                <a:gd name="T13" fmla="*/ 6 h 7"/>
                <a:gd name="T14" fmla="*/ 0 w 1"/>
                <a:gd name="T15" fmla="*/ 6 h 7"/>
                <a:gd name="T16" fmla="*/ 0 w 1"/>
                <a:gd name="T17" fmla="*/ 6 h 7"/>
                <a:gd name="T18" fmla="*/ 0 w 1"/>
                <a:gd name="T19" fmla="*/ 5 h 7"/>
                <a:gd name="T20" fmla="*/ 0 w 1"/>
                <a:gd name="T21" fmla="*/ 5 h 7"/>
                <a:gd name="T22" fmla="*/ 0 w 1"/>
                <a:gd name="T23" fmla="*/ 5 h 7"/>
                <a:gd name="T24" fmla="*/ 0 w 1"/>
                <a:gd name="T25" fmla="*/ 5 h 7"/>
                <a:gd name="T26" fmla="*/ 0 w 1"/>
                <a:gd name="T27" fmla="*/ 5 h 7"/>
                <a:gd name="T28" fmla="*/ 0 w 1"/>
                <a:gd name="T29" fmla="*/ 5 h 7"/>
                <a:gd name="T30" fmla="*/ 0 w 1"/>
                <a:gd name="T31" fmla="*/ 5 h 7"/>
                <a:gd name="T32" fmla="*/ 0 w 1"/>
                <a:gd name="T33" fmla="*/ 5 h 7"/>
                <a:gd name="T34" fmla="*/ 0 w 1"/>
                <a:gd name="T35" fmla="*/ 5 h 7"/>
                <a:gd name="T36" fmla="*/ 0 w 1"/>
                <a:gd name="T37" fmla="*/ 4 h 7"/>
                <a:gd name="T38" fmla="*/ 0 w 1"/>
                <a:gd name="T39" fmla="*/ 4 h 7"/>
                <a:gd name="T40" fmla="*/ 0 w 1"/>
                <a:gd name="T41" fmla="*/ 4 h 7"/>
                <a:gd name="T42" fmla="*/ 0 w 1"/>
                <a:gd name="T43" fmla="*/ 4 h 7"/>
                <a:gd name="T44" fmla="*/ 0 w 1"/>
                <a:gd name="T45" fmla="*/ 4 h 7"/>
                <a:gd name="T46" fmla="*/ 0 w 1"/>
                <a:gd name="T47" fmla="*/ 4 h 7"/>
                <a:gd name="T48" fmla="*/ 0 w 1"/>
                <a:gd name="T49" fmla="*/ 4 h 7"/>
                <a:gd name="T50" fmla="*/ 0 w 1"/>
                <a:gd name="T51" fmla="*/ 4 h 7"/>
                <a:gd name="T52" fmla="*/ 0 w 1"/>
                <a:gd name="T53" fmla="*/ 4 h 7"/>
                <a:gd name="T54" fmla="*/ 0 w 1"/>
                <a:gd name="T55" fmla="*/ 3 h 7"/>
                <a:gd name="T56" fmla="*/ 0 w 1"/>
                <a:gd name="T57" fmla="*/ 3 h 7"/>
                <a:gd name="T58" fmla="*/ 0 w 1"/>
                <a:gd name="T59" fmla="*/ 3 h 7"/>
                <a:gd name="T60" fmla="*/ 0 w 1"/>
                <a:gd name="T61" fmla="*/ 3 h 7"/>
                <a:gd name="T62" fmla="*/ 0 w 1"/>
                <a:gd name="T63" fmla="*/ 3 h 7"/>
                <a:gd name="T64" fmla="*/ 0 w 1"/>
                <a:gd name="T65" fmla="*/ 3 h 7"/>
                <a:gd name="T66" fmla="*/ 0 w 1"/>
                <a:gd name="T67" fmla="*/ 3 h 7"/>
                <a:gd name="T68" fmla="*/ 0 w 1"/>
                <a:gd name="T69" fmla="*/ 3 h 7"/>
                <a:gd name="T70" fmla="*/ 0 w 1"/>
                <a:gd name="T71" fmla="*/ 3 h 7"/>
                <a:gd name="T72" fmla="*/ 0 w 1"/>
                <a:gd name="T73" fmla="*/ 2 h 7"/>
                <a:gd name="T74" fmla="*/ 0 w 1"/>
                <a:gd name="T75" fmla="*/ 2 h 7"/>
                <a:gd name="T76" fmla="*/ 0 w 1"/>
                <a:gd name="T77" fmla="*/ 2 h 7"/>
                <a:gd name="T78" fmla="*/ 0 w 1"/>
                <a:gd name="T79" fmla="*/ 2 h 7"/>
                <a:gd name="T80" fmla="*/ 0 w 1"/>
                <a:gd name="T81" fmla="*/ 2 h 7"/>
                <a:gd name="T82" fmla="*/ 0 w 1"/>
                <a:gd name="T83" fmla="*/ 2 h 7"/>
                <a:gd name="T84" fmla="*/ 0 w 1"/>
                <a:gd name="T85" fmla="*/ 2 h 7"/>
                <a:gd name="T86" fmla="*/ 0 w 1"/>
                <a:gd name="T87" fmla="*/ 2 h 7"/>
                <a:gd name="T88" fmla="*/ 0 w 1"/>
                <a:gd name="T89" fmla="*/ 2 h 7"/>
                <a:gd name="T90" fmla="*/ 0 w 1"/>
                <a:gd name="T91" fmla="*/ 2 h 7"/>
                <a:gd name="T92" fmla="*/ 0 w 1"/>
                <a:gd name="T93" fmla="*/ 1 h 7"/>
                <a:gd name="T94" fmla="*/ 0 w 1"/>
                <a:gd name="T95" fmla="*/ 1 h 7"/>
                <a:gd name="T96" fmla="*/ 0 w 1"/>
                <a:gd name="T97" fmla="*/ 1 h 7"/>
                <a:gd name="T98" fmla="*/ 0 w 1"/>
                <a:gd name="T99" fmla="*/ 1 h 7"/>
                <a:gd name="T100" fmla="*/ 0 w 1"/>
                <a:gd name="T101" fmla="*/ 1 h 7"/>
                <a:gd name="T102" fmla="*/ 0 w 1"/>
                <a:gd name="T103" fmla="*/ 1 h 7"/>
                <a:gd name="T104" fmla="*/ 0 w 1"/>
                <a:gd name="T105" fmla="*/ 1 h 7"/>
                <a:gd name="T106" fmla="*/ 0 w 1"/>
                <a:gd name="T107" fmla="*/ 1 h 7"/>
                <a:gd name="T108" fmla="*/ 0 w 1"/>
                <a:gd name="T109" fmla="*/ 1 h 7"/>
                <a:gd name="T110" fmla="*/ 0 w 1"/>
                <a:gd name="T111" fmla="*/ 0 h 7"/>
                <a:gd name="T112" fmla="*/ 0 w 1"/>
                <a:gd name="T11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 h="7">
                  <a:moveTo>
                    <a:pt x="1" y="7"/>
                  </a:moveTo>
                  <a:cubicBezTo>
                    <a:pt x="1" y="7"/>
                    <a:pt x="1" y="7"/>
                    <a:pt x="1" y="7"/>
                  </a:cubicBezTo>
                  <a:cubicBezTo>
                    <a:pt x="1" y="7"/>
                    <a:pt x="1" y="7"/>
                    <a:pt x="1" y="7"/>
                  </a:cubicBezTo>
                  <a:moveTo>
                    <a:pt x="1" y="7"/>
                  </a:moveTo>
                  <a:cubicBezTo>
                    <a:pt x="1" y="7"/>
                    <a:pt x="1" y="7"/>
                    <a:pt x="1" y="7"/>
                  </a:cubicBezTo>
                  <a:cubicBezTo>
                    <a:pt x="1" y="7"/>
                    <a:pt x="1" y="7"/>
                    <a:pt x="1" y="7"/>
                  </a:cubicBezTo>
                  <a:moveTo>
                    <a:pt x="0" y="7"/>
                  </a:moveTo>
                  <a:cubicBezTo>
                    <a:pt x="0" y="7"/>
                    <a:pt x="0" y="7"/>
                    <a:pt x="0" y="7"/>
                  </a:cubicBezTo>
                  <a:cubicBezTo>
                    <a:pt x="0" y="7"/>
                    <a:pt x="0" y="7"/>
                    <a:pt x="0" y="7"/>
                  </a:cubicBezTo>
                  <a:moveTo>
                    <a:pt x="0" y="7"/>
                  </a:moveTo>
                  <a:cubicBezTo>
                    <a:pt x="0" y="7"/>
                    <a:pt x="0" y="7"/>
                    <a:pt x="0" y="7"/>
                  </a:cubicBezTo>
                  <a:cubicBezTo>
                    <a:pt x="0" y="7"/>
                    <a:pt x="0" y="7"/>
                    <a:pt x="0" y="7"/>
                  </a:cubicBezTo>
                  <a:moveTo>
                    <a:pt x="0" y="6"/>
                  </a:moveTo>
                  <a:cubicBezTo>
                    <a:pt x="0" y="6"/>
                    <a:pt x="0" y="7"/>
                    <a:pt x="0" y="7"/>
                  </a:cubicBezTo>
                  <a:cubicBezTo>
                    <a:pt x="0" y="7"/>
                    <a:pt x="0" y="6"/>
                    <a:pt x="0" y="6"/>
                  </a:cubicBezTo>
                  <a:moveTo>
                    <a:pt x="0" y="6"/>
                  </a:moveTo>
                  <a:cubicBezTo>
                    <a:pt x="0" y="6"/>
                    <a:pt x="0" y="6"/>
                    <a:pt x="0" y="6"/>
                  </a:cubicBezTo>
                  <a:cubicBezTo>
                    <a:pt x="0" y="6"/>
                    <a:pt x="0" y="6"/>
                    <a:pt x="0" y="6"/>
                  </a:cubicBezTo>
                  <a:moveTo>
                    <a:pt x="0" y="6"/>
                  </a:moveTo>
                  <a:cubicBezTo>
                    <a:pt x="0" y="6"/>
                    <a:pt x="0" y="6"/>
                    <a:pt x="0" y="6"/>
                  </a:cubicBezTo>
                  <a:cubicBezTo>
                    <a:pt x="0" y="6"/>
                    <a:pt x="0" y="6"/>
                    <a:pt x="0" y="6"/>
                  </a:cubicBezTo>
                  <a:moveTo>
                    <a:pt x="0" y="6"/>
                  </a:moveTo>
                  <a:cubicBezTo>
                    <a:pt x="0" y="6"/>
                    <a:pt x="0" y="6"/>
                    <a:pt x="0" y="6"/>
                  </a:cubicBezTo>
                  <a:cubicBezTo>
                    <a:pt x="0" y="6"/>
                    <a:pt x="0" y="6"/>
                    <a:pt x="0" y="6"/>
                  </a:cubicBezTo>
                  <a:moveTo>
                    <a:pt x="0" y="6"/>
                  </a:moveTo>
                  <a:cubicBezTo>
                    <a:pt x="0" y="6"/>
                    <a:pt x="0" y="6"/>
                    <a:pt x="0" y="6"/>
                  </a:cubicBezTo>
                  <a:cubicBezTo>
                    <a:pt x="0" y="6"/>
                    <a:pt x="0" y="6"/>
                    <a:pt x="0" y="6"/>
                  </a:cubicBezTo>
                  <a:moveTo>
                    <a:pt x="0" y="6"/>
                  </a:moveTo>
                  <a:cubicBezTo>
                    <a:pt x="0" y="6"/>
                    <a:pt x="0" y="6"/>
                    <a:pt x="0" y="6"/>
                  </a:cubicBezTo>
                  <a:cubicBezTo>
                    <a:pt x="0" y="6"/>
                    <a:pt x="0" y="6"/>
                    <a:pt x="0" y="6"/>
                  </a:cubicBezTo>
                  <a:moveTo>
                    <a:pt x="0" y="6"/>
                  </a:moveTo>
                  <a:cubicBezTo>
                    <a:pt x="0" y="6"/>
                    <a:pt x="0" y="6"/>
                    <a:pt x="0" y="6"/>
                  </a:cubicBezTo>
                  <a:cubicBezTo>
                    <a:pt x="0" y="6"/>
                    <a:pt x="0" y="6"/>
                    <a:pt x="0" y="6"/>
                  </a:cubicBezTo>
                  <a:moveTo>
                    <a:pt x="0" y="6"/>
                  </a:moveTo>
                  <a:cubicBezTo>
                    <a:pt x="0" y="6"/>
                    <a:pt x="0" y="6"/>
                    <a:pt x="0" y="6"/>
                  </a:cubicBezTo>
                  <a:cubicBezTo>
                    <a:pt x="0" y="6"/>
                    <a:pt x="0" y="6"/>
                    <a:pt x="0" y="6"/>
                  </a:cubicBezTo>
                  <a:moveTo>
                    <a:pt x="0" y="6"/>
                  </a:moveTo>
                  <a:cubicBezTo>
                    <a:pt x="0" y="6"/>
                    <a:pt x="0" y="6"/>
                    <a:pt x="0" y="6"/>
                  </a:cubicBezTo>
                  <a:cubicBezTo>
                    <a:pt x="0" y="6"/>
                    <a:pt x="0" y="6"/>
                    <a:pt x="0" y="6"/>
                  </a:cubicBezTo>
                  <a:moveTo>
                    <a:pt x="0" y="5"/>
                  </a:moveTo>
                  <a:cubicBezTo>
                    <a:pt x="0" y="6"/>
                    <a:pt x="0" y="6"/>
                    <a:pt x="0" y="6"/>
                  </a:cubicBezTo>
                  <a:cubicBezTo>
                    <a:pt x="0" y="6"/>
                    <a:pt x="0" y="6"/>
                    <a:pt x="0" y="5"/>
                  </a:cubicBezTo>
                  <a:moveTo>
                    <a:pt x="0" y="5"/>
                  </a:moveTo>
                  <a:cubicBezTo>
                    <a:pt x="0" y="5"/>
                    <a:pt x="0" y="5"/>
                    <a:pt x="0" y="5"/>
                  </a:cubicBezTo>
                  <a:cubicBezTo>
                    <a:pt x="0" y="5"/>
                    <a:pt x="0" y="5"/>
                    <a:pt x="0" y="5"/>
                  </a:cubicBezTo>
                  <a:moveTo>
                    <a:pt x="0" y="5"/>
                  </a:moveTo>
                  <a:cubicBezTo>
                    <a:pt x="0" y="5"/>
                    <a:pt x="0" y="5"/>
                    <a:pt x="0" y="5"/>
                  </a:cubicBezTo>
                  <a:cubicBezTo>
                    <a:pt x="0" y="5"/>
                    <a:pt x="0" y="5"/>
                    <a:pt x="0" y="5"/>
                  </a:cubicBezTo>
                  <a:moveTo>
                    <a:pt x="0" y="5"/>
                  </a:moveTo>
                  <a:cubicBezTo>
                    <a:pt x="0" y="5"/>
                    <a:pt x="0" y="5"/>
                    <a:pt x="0" y="5"/>
                  </a:cubicBezTo>
                  <a:cubicBezTo>
                    <a:pt x="0" y="5"/>
                    <a:pt x="0" y="5"/>
                    <a:pt x="0" y="5"/>
                  </a:cubicBezTo>
                  <a:moveTo>
                    <a:pt x="0" y="5"/>
                  </a:moveTo>
                  <a:cubicBezTo>
                    <a:pt x="0" y="5"/>
                    <a:pt x="0" y="5"/>
                    <a:pt x="0" y="5"/>
                  </a:cubicBezTo>
                  <a:cubicBezTo>
                    <a:pt x="0" y="5"/>
                    <a:pt x="0" y="5"/>
                    <a:pt x="0" y="5"/>
                  </a:cubicBezTo>
                  <a:moveTo>
                    <a:pt x="0" y="5"/>
                  </a:moveTo>
                  <a:cubicBezTo>
                    <a:pt x="0" y="5"/>
                    <a:pt x="0" y="5"/>
                    <a:pt x="0" y="5"/>
                  </a:cubicBezTo>
                  <a:cubicBezTo>
                    <a:pt x="0" y="5"/>
                    <a:pt x="0" y="5"/>
                    <a:pt x="0" y="5"/>
                  </a:cubicBezTo>
                  <a:moveTo>
                    <a:pt x="0" y="5"/>
                  </a:moveTo>
                  <a:cubicBezTo>
                    <a:pt x="0" y="5"/>
                    <a:pt x="0" y="5"/>
                    <a:pt x="0" y="5"/>
                  </a:cubicBezTo>
                  <a:cubicBezTo>
                    <a:pt x="0" y="5"/>
                    <a:pt x="0" y="5"/>
                    <a:pt x="0" y="5"/>
                  </a:cubicBezTo>
                  <a:moveTo>
                    <a:pt x="0" y="5"/>
                  </a:moveTo>
                  <a:cubicBezTo>
                    <a:pt x="0" y="5"/>
                    <a:pt x="0" y="5"/>
                    <a:pt x="0" y="5"/>
                  </a:cubicBezTo>
                  <a:cubicBezTo>
                    <a:pt x="0" y="5"/>
                    <a:pt x="0" y="5"/>
                    <a:pt x="0" y="5"/>
                  </a:cubicBezTo>
                  <a:moveTo>
                    <a:pt x="0" y="5"/>
                  </a:moveTo>
                  <a:cubicBezTo>
                    <a:pt x="0" y="5"/>
                    <a:pt x="0" y="5"/>
                    <a:pt x="0" y="5"/>
                  </a:cubicBezTo>
                  <a:cubicBezTo>
                    <a:pt x="0" y="5"/>
                    <a:pt x="0" y="5"/>
                    <a:pt x="0" y="5"/>
                  </a:cubicBezTo>
                  <a:moveTo>
                    <a:pt x="0" y="5"/>
                  </a:moveTo>
                  <a:cubicBezTo>
                    <a:pt x="0" y="5"/>
                    <a:pt x="0" y="5"/>
                    <a:pt x="0" y="5"/>
                  </a:cubicBezTo>
                  <a:cubicBezTo>
                    <a:pt x="0" y="5"/>
                    <a:pt x="0" y="5"/>
                    <a:pt x="0" y="5"/>
                  </a:cubicBezTo>
                  <a:moveTo>
                    <a:pt x="0" y="5"/>
                  </a:moveTo>
                  <a:cubicBezTo>
                    <a:pt x="0" y="5"/>
                    <a:pt x="0" y="5"/>
                    <a:pt x="0" y="5"/>
                  </a:cubicBezTo>
                  <a:cubicBezTo>
                    <a:pt x="0" y="5"/>
                    <a:pt x="0" y="5"/>
                    <a:pt x="0" y="5"/>
                  </a:cubicBezTo>
                  <a:moveTo>
                    <a:pt x="0" y="5"/>
                  </a:moveTo>
                  <a:cubicBezTo>
                    <a:pt x="0" y="5"/>
                    <a:pt x="0" y="5"/>
                    <a:pt x="0" y="5"/>
                  </a:cubicBezTo>
                  <a:cubicBezTo>
                    <a:pt x="0" y="5"/>
                    <a:pt x="0" y="5"/>
                    <a:pt x="0" y="5"/>
                  </a:cubicBezTo>
                  <a:moveTo>
                    <a:pt x="0" y="4"/>
                  </a:moveTo>
                  <a:cubicBezTo>
                    <a:pt x="0" y="5"/>
                    <a:pt x="0" y="5"/>
                    <a:pt x="0" y="5"/>
                  </a:cubicBezTo>
                  <a:cubicBezTo>
                    <a:pt x="0" y="5"/>
                    <a:pt x="0" y="5"/>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3"/>
                  </a:moveTo>
                  <a:cubicBezTo>
                    <a:pt x="0" y="3"/>
                    <a:pt x="0" y="4"/>
                    <a:pt x="0" y="4"/>
                  </a:cubicBezTo>
                  <a:cubicBezTo>
                    <a:pt x="0" y="4"/>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3"/>
                    <a:pt x="0" y="3"/>
                  </a:cubicBezTo>
                  <a:cubicBezTo>
                    <a:pt x="0" y="3"/>
                    <a:pt x="0" y="3"/>
                    <a:pt x="0" y="3"/>
                  </a:cubicBezTo>
                  <a:cubicBezTo>
                    <a:pt x="0" y="3"/>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7592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80"/>
            <p:cNvSpPr>
              <a:spLocks/>
            </p:cNvSpPr>
            <p:nvPr/>
          </p:nvSpPr>
          <p:spPr bwMode="auto">
            <a:xfrm>
              <a:off x="1139874" y="5857281"/>
              <a:ext cx="6350" cy="92075"/>
            </a:xfrm>
            <a:custGeom>
              <a:avLst/>
              <a:gdLst>
                <a:gd name="T0" fmla="*/ 4 w 4"/>
                <a:gd name="T1" fmla="*/ 0 h 58"/>
                <a:gd name="T2" fmla="*/ 0 w 4"/>
                <a:gd name="T3" fmla="*/ 58 h 58"/>
                <a:gd name="T4" fmla="*/ 4 w 4"/>
                <a:gd name="T5" fmla="*/ 0 h 58"/>
                <a:gd name="T6" fmla="*/ 4 w 4"/>
                <a:gd name="T7" fmla="*/ 0 h 58"/>
              </a:gdLst>
              <a:ahLst/>
              <a:cxnLst>
                <a:cxn ang="0">
                  <a:pos x="T0" y="T1"/>
                </a:cxn>
                <a:cxn ang="0">
                  <a:pos x="T2" y="T3"/>
                </a:cxn>
                <a:cxn ang="0">
                  <a:pos x="T4" y="T5"/>
                </a:cxn>
                <a:cxn ang="0">
                  <a:pos x="T6" y="T7"/>
                </a:cxn>
              </a:cxnLst>
              <a:rect l="0" t="0" r="r" b="b"/>
              <a:pathLst>
                <a:path w="4" h="58">
                  <a:moveTo>
                    <a:pt x="4" y="0"/>
                  </a:moveTo>
                  <a:lnTo>
                    <a:pt x="0" y="58"/>
                  </a:lnTo>
                  <a:lnTo>
                    <a:pt x="4" y="0"/>
                  </a:lnTo>
                  <a:lnTo>
                    <a:pt x="4" y="0"/>
                  </a:lnTo>
                  <a:close/>
                </a:path>
              </a:pathLst>
            </a:custGeom>
            <a:solidFill>
              <a:srgbClr val="6B81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81"/>
            <p:cNvSpPr>
              <a:spLocks/>
            </p:cNvSpPr>
            <p:nvPr/>
          </p:nvSpPr>
          <p:spPr bwMode="auto">
            <a:xfrm>
              <a:off x="1139874" y="5857281"/>
              <a:ext cx="6350" cy="92075"/>
            </a:xfrm>
            <a:custGeom>
              <a:avLst/>
              <a:gdLst>
                <a:gd name="T0" fmla="*/ 4 w 4"/>
                <a:gd name="T1" fmla="*/ 0 h 58"/>
                <a:gd name="T2" fmla="*/ 0 w 4"/>
                <a:gd name="T3" fmla="*/ 58 h 58"/>
                <a:gd name="T4" fmla="*/ 4 w 4"/>
                <a:gd name="T5" fmla="*/ 0 h 58"/>
                <a:gd name="T6" fmla="*/ 4 w 4"/>
                <a:gd name="T7" fmla="*/ 0 h 58"/>
              </a:gdLst>
              <a:ahLst/>
              <a:cxnLst>
                <a:cxn ang="0">
                  <a:pos x="T0" y="T1"/>
                </a:cxn>
                <a:cxn ang="0">
                  <a:pos x="T2" y="T3"/>
                </a:cxn>
                <a:cxn ang="0">
                  <a:pos x="T4" y="T5"/>
                </a:cxn>
                <a:cxn ang="0">
                  <a:pos x="T6" y="T7"/>
                </a:cxn>
              </a:cxnLst>
              <a:rect l="0" t="0" r="r" b="b"/>
              <a:pathLst>
                <a:path w="4" h="58">
                  <a:moveTo>
                    <a:pt x="4" y="0"/>
                  </a:moveTo>
                  <a:lnTo>
                    <a:pt x="0" y="58"/>
                  </a:lnTo>
                  <a:lnTo>
                    <a:pt x="4"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82"/>
            <p:cNvSpPr>
              <a:spLocks/>
            </p:cNvSpPr>
            <p:nvPr/>
          </p:nvSpPr>
          <p:spPr bwMode="auto">
            <a:xfrm>
              <a:off x="1012874" y="5550894"/>
              <a:ext cx="150813" cy="306388"/>
            </a:xfrm>
            <a:custGeom>
              <a:avLst/>
              <a:gdLst>
                <a:gd name="T0" fmla="*/ 0 w 26"/>
                <a:gd name="T1" fmla="*/ 24 h 53"/>
                <a:gd name="T2" fmla="*/ 0 w 26"/>
                <a:gd name="T3" fmla="*/ 24 h 53"/>
                <a:gd name="T4" fmla="*/ 0 w 26"/>
                <a:gd name="T5" fmla="*/ 25 h 53"/>
                <a:gd name="T6" fmla="*/ 0 w 26"/>
                <a:gd name="T7" fmla="*/ 25 h 53"/>
                <a:gd name="T8" fmla="*/ 0 w 26"/>
                <a:gd name="T9" fmla="*/ 25 h 53"/>
                <a:gd name="T10" fmla="*/ 0 w 26"/>
                <a:gd name="T11" fmla="*/ 25 h 53"/>
                <a:gd name="T12" fmla="*/ 0 w 26"/>
                <a:gd name="T13" fmla="*/ 25 h 53"/>
                <a:gd name="T14" fmla="*/ 0 w 26"/>
                <a:gd name="T15" fmla="*/ 25 h 53"/>
                <a:gd name="T16" fmla="*/ 0 w 26"/>
                <a:gd name="T17" fmla="*/ 25 h 53"/>
                <a:gd name="T18" fmla="*/ 0 w 26"/>
                <a:gd name="T19" fmla="*/ 25 h 53"/>
                <a:gd name="T20" fmla="*/ 0 w 26"/>
                <a:gd name="T21" fmla="*/ 26 h 53"/>
                <a:gd name="T22" fmla="*/ 0 w 26"/>
                <a:gd name="T23" fmla="*/ 26 h 53"/>
                <a:gd name="T24" fmla="*/ 0 w 26"/>
                <a:gd name="T25" fmla="*/ 26 h 53"/>
                <a:gd name="T26" fmla="*/ 0 w 26"/>
                <a:gd name="T27" fmla="*/ 26 h 53"/>
                <a:gd name="T28" fmla="*/ 0 w 26"/>
                <a:gd name="T29" fmla="*/ 26 h 53"/>
                <a:gd name="T30" fmla="*/ 0 w 26"/>
                <a:gd name="T31" fmla="*/ 26 h 53"/>
                <a:gd name="T32" fmla="*/ 0 w 26"/>
                <a:gd name="T33" fmla="*/ 26 h 53"/>
                <a:gd name="T34" fmla="*/ 0 w 26"/>
                <a:gd name="T35" fmla="*/ 26 h 53"/>
                <a:gd name="T36" fmla="*/ 0 w 26"/>
                <a:gd name="T37" fmla="*/ 27 h 53"/>
                <a:gd name="T38" fmla="*/ 0 w 26"/>
                <a:gd name="T39" fmla="*/ 27 h 53"/>
                <a:gd name="T40" fmla="*/ 0 w 26"/>
                <a:gd name="T41" fmla="*/ 27 h 53"/>
                <a:gd name="T42" fmla="*/ 0 w 26"/>
                <a:gd name="T43" fmla="*/ 27 h 53"/>
                <a:gd name="T44" fmla="*/ 0 w 26"/>
                <a:gd name="T45" fmla="*/ 27 h 53"/>
                <a:gd name="T46" fmla="*/ 0 w 26"/>
                <a:gd name="T47" fmla="*/ 27 h 53"/>
                <a:gd name="T48" fmla="*/ 0 w 26"/>
                <a:gd name="T49" fmla="*/ 27 h 53"/>
                <a:gd name="T50" fmla="*/ 0 w 26"/>
                <a:gd name="T51" fmla="*/ 27 h 53"/>
                <a:gd name="T52" fmla="*/ 0 w 26"/>
                <a:gd name="T53" fmla="*/ 28 h 53"/>
                <a:gd name="T54" fmla="*/ 0 w 26"/>
                <a:gd name="T55" fmla="*/ 28 h 53"/>
                <a:gd name="T56" fmla="*/ 0 w 26"/>
                <a:gd name="T57" fmla="*/ 28 h 53"/>
                <a:gd name="T58" fmla="*/ 0 w 26"/>
                <a:gd name="T59" fmla="*/ 28 h 53"/>
                <a:gd name="T60" fmla="*/ 0 w 26"/>
                <a:gd name="T61" fmla="*/ 28 h 53"/>
                <a:gd name="T62" fmla="*/ 0 w 26"/>
                <a:gd name="T63" fmla="*/ 28 h 53"/>
                <a:gd name="T64" fmla="*/ 0 w 26"/>
                <a:gd name="T65" fmla="*/ 28 h 53"/>
                <a:gd name="T66" fmla="*/ 0 w 26"/>
                <a:gd name="T67" fmla="*/ 28 h 53"/>
                <a:gd name="T68" fmla="*/ 0 w 26"/>
                <a:gd name="T69" fmla="*/ 29 h 53"/>
                <a:gd name="T70" fmla="*/ 0 w 26"/>
                <a:gd name="T71" fmla="*/ 29 h 53"/>
                <a:gd name="T72" fmla="*/ 0 w 26"/>
                <a:gd name="T73" fmla="*/ 29 h 53"/>
                <a:gd name="T74" fmla="*/ 0 w 26"/>
                <a:gd name="T75" fmla="*/ 29 h 53"/>
                <a:gd name="T76" fmla="*/ 0 w 26"/>
                <a:gd name="T77" fmla="*/ 29 h 53"/>
                <a:gd name="T78" fmla="*/ 0 w 26"/>
                <a:gd name="T79" fmla="*/ 29 h 53"/>
                <a:gd name="T80" fmla="*/ 0 w 26"/>
                <a:gd name="T81" fmla="*/ 29 h 53"/>
                <a:gd name="T82" fmla="*/ 0 w 26"/>
                <a:gd name="T83" fmla="*/ 29 h 53"/>
                <a:gd name="T84" fmla="*/ 0 w 26"/>
                <a:gd name="T85" fmla="*/ 30 h 53"/>
                <a:gd name="T86" fmla="*/ 0 w 26"/>
                <a:gd name="T87" fmla="*/ 30 h 53"/>
                <a:gd name="T88" fmla="*/ 0 w 26"/>
                <a:gd name="T89" fmla="*/ 30 h 53"/>
                <a:gd name="T90" fmla="*/ 0 w 26"/>
                <a:gd name="T91" fmla="*/ 30 h 53"/>
                <a:gd name="T92" fmla="*/ 0 w 26"/>
                <a:gd name="T93" fmla="*/ 30 h 53"/>
                <a:gd name="T94" fmla="*/ 0 w 26"/>
                <a:gd name="T95" fmla="*/ 30 h 53"/>
                <a:gd name="T96" fmla="*/ 0 w 26"/>
                <a:gd name="T97" fmla="*/ 31 h 53"/>
                <a:gd name="T98" fmla="*/ 0 w 26"/>
                <a:gd name="T99" fmla="*/ 31 h 53"/>
                <a:gd name="T100" fmla="*/ 1 w 26"/>
                <a:gd name="T101" fmla="*/ 31 h 53"/>
                <a:gd name="T102" fmla="*/ 8 w 26"/>
                <a:gd name="T103" fmla="*/ 44 h 53"/>
                <a:gd name="T104" fmla="*/ 23 w 26"/>
                <a:gd name="T105" fmla="*/ 53 h 53"/>
                <a:gd name="T106" fmla="*/ 26 w 26"/>
                <a:gd name="T107"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 h="53">
                  <a:moveTo>
                    <a:pt x="26" y="0"/>
                  </a:moveTo>
                  <a:cubicBezTo>
                    <a:pt x="26" y="0"/>
                    <a:pt x="26" y="0"/>
                    <a:pt x="26" y="0"/>
                  </a:cubicBezTo>
                  <a:cubicBezTo>
                    <a:pt x="12" y="0"/>
                    <a:pt x="1" y="11"/>
                    <a:pt x="0" y="24"/>
                  </a:cubicBezTo>
                  <a:cubicBezTo>
                    <a:pt x="0" y="24"/>
                    <a:pt x="0" y="24"/>
                    <a:pt x="0" y="24"/>
                  </a:cubicBezTo>
                  <a:cubicBezTo>
                    <a:pt x="0" y="24"/>
                    <a:pt x="0" y="24"/>
                    <a:pt x="0" y="24"/>
                  </a:cubicBezTo>
                  <a:cubicBezTo>
                    <a:pt x="0" y="24"/>
                    <a:pt x="0" y="24"/>
                    <a:pt x="0" y="24"/>
                  </a:cubicBezTo>
                  <a:cubicBezTo>
                    <a:pt x="0" y="24"/>
                    <a:pt x="0" y="24"/>
                    <a:pt x="0" y="24"/>
                  </a:cubicBezTo>
                  <a:cubicBezTo>
                    <a:pt x="0" y="24"/>
                    <a:pt x="0" y="24"/>
                    <a:pt x="0" y="24"/>
                  </a:cubicBezTo>
                  <a:cubicBezTo>
                    <a:pt x="0" y="24"/>
                    <a:pt x="0" y="25"/>
                    <a:pt x="0" y="25"/>
                  </a:cubicBezTo>
                  <a:cubicBezTo>
                    <a:pt x="0" y="25"/>
                    <a:pt x="0" y="25"/>
                    <a:pt x="0" y="25"/>
                  </a:cubicBezTo>
                  <a:cubicBezTo>
                    <a:pt x="0" y="25"/>
                    <a:pt x="0" y="25"/>
                    <a:pt x="0" y="25"/>
                  </a:cubicBezTo>
                  <a:cubicBezTo>
                    <a:pt x="0" y="25"/>
                    <a:pt x="0" y="25"/>
                    <a:pt x="0" y="25"/>
                  </a:cubicBezTo>
                  <a:cubicBezTo>
                    <a:pt x="0" y="25"/>
                    <a:pt x="0" y="25"/>
                    <a:pt x="0" y="25"/>
                  </a:cubicBezTo>
                  <a:cubicBezTo>
                    <a:pt x="0" y="25"/>
                    <a:pt x="0" y="25"/>
                    <a:pt x="0" y="25"/>
                  </a:cubicBezTo>
                  <a:cubicBezTo>
                    <a:pt x="0" y="25"/>
                    <a:pt x="0" y="25"/>
                    <a:pt x="0" y="25"/>
                  </a:cubicBezTo>
                  <a:cubicBezTo>
                    <a:pt x="0" y="25"/>
                    <a:pt x="0" y="25"/>
                    <a:pt x="0" y="25"/>
                  </a:cubicBezTo>
                  <a:cubicBezTo>
                    <a:pt x="0" y="25"/>
                    <a:pt x="0" y="25"/>
                    <a:pt x="0" y="25"/>
                  </a:cubicBezTo>
                  <a:cubicBezTo>
                    <a:pt x="0" y="25"/>
                    <a:pt x="0" y="25"/>
                    <a:pt x="0" y="25"/>
                  </a:cubicBezTo>
                  <a:cubicBezTo>
                    <a:pt x="0" y="25"/>
                    <a:pt x="0" y="25"/>
                    <a:pt x="0" y="25"/>
                  </a:cubicBezTo>
                  <a:cubicBezTo>
                    <a:pt x="0" y="25"/>
                    <a:pt x="0" y="25"/>
                    <a:pt x="0" y="25"/>
                  </a:cubicBezTo>
                  <a:cubicBezTo>
                    <a:pt x="0" y="25"/>
                    <a:pt x="0" y="25"/>
                    <a:pt x="0" y="25"/>
                  </a:cubicBezTo>
                  <a:cubicBezTo>
                    <a:pt x="0" y="25"/>
                    <a:pt x="0" y="25"/>
                    <a:pt x="0" y="25"/>
                  </a:cubicBezTo>
                  <a:cubicBezTo>
                    <a:pt x="0" y="25"/>
                    <a:pt x="0" y="25"/>
                    <a:pt x="0" y="25"/>
                  </a:cubicBezTo>
                  <a:cubicBezTo>
                    <a:pt x="0" y="25"/>
                    <a:pt x="0" y="25"/>
                    <a:pt x="0" y="25"/>
                  </a:cubicBezTo>
                  <a:cubicBezTo>
                    <a:pt x="0" y="25"/>
                    <a:pt x="0" y="25"/>
                    <a:pt x="0" y="25"/>
                  </a:cubicBezTo>
                  <a:cubicBezTo>
                    <a:pt x="0" y="25"/>
                    <a:pt x="0" y="25"/>
                    <a:pt x="0" y="25"/>
                  </a:cubicBezTo>
                  <a:cubicBezTo>
                    <a:pt x="0" y="25"/>
                    <a:pt x="0" y="25"/>
                    <a:pt x="0" y="25"/>
                  </a:cubicBezTo>
                  <a:cubicBezTo>
                    <a:pt x="0" y="25"/>
                    <a:pt x="0" y="25"/>
                    <a:pt x="0" y="25"/>
                  </a:cubicBezTo>
                  <a:cubicBezTo>
                    <a:pt x="0" y="25"/>
                    <a:pt x="0" y="25"/>
                    <a:pt x="0" y="25"/>
                  </a:cubicBezTo>
                  <a:cubicBezTo>
                    <a:pt x="0" y="25"/>
                    <a:pt x="0" y="25"/>
                    <a:pt x="0" y="25"/>
                  </a:cubicBezTo>
                  <a:cubicBezTo>
                    <a:pt x="0" y="25"/>
                    <a:pt x="0" y="25"/>
                    <a:pt x="0" y="25"/>
                  </a:cubicBezTo>
                  <a:cubicBezTo>
                    <a:pt x="0" y="25"/>
                    <a:pt x="0" y="25"/>
                    <a:pt x="0" y="25"/>
                  </a:cubicBezTo>
                  <a:cubicBezTo>
                    <a:pt x="0" y="25"/>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9"/>
                    <a:pt x="0" y="29"/>
                    <a:pt x="0" y="29"/>
                  </a:cubicBezTo>
                  <a:cubicBezTo>
                    <a:pt x="0" y="29"/>
                    <a:pt x="0" y="29"/>
                    <a:pt x="0" y="29"/>
                  </a:cubicBezTo>
                  <a:cubicBezTo>
                    <a:pt x="0" y="29"/>
                    <a:pt x="0" y="29"/>
                    <a:pt x="0" y="29"/>
                  </a:cubicBezTo>
                  <a:cubicBezTo>
                    <a:pt x="0" y="29"/>
                    <a:pt x="0" y="29"/>
                    <a:pt x="0" y="29"/>
                  </a:cubicBezTo>
                  <a:cubicBezTo>
                    <a:pt x="0" y="29"/>
                    <a:pt x="0" y="29"/>
                    <a:pt x="0" y="29"/>
                  </a:cubicBezTo>
                  <a:cubicBezTo>
                    <a:pt x="0" y="29"/>
                    <a:pt x="0" y="29"/>
                    <a:pt x="0" y="29"/>
                  </a:cubicBezTo>
                  <a:cubicBezTo>
                    <a:pt x="0" y="29"/>
                    <a:pt x="0" y="29"/>
                    <a:pt x="0" y="29"/>
                  </a:cubicBezTo>
                  <a:cubicBezTo>
                    <a:pt x="0" y="29"/>
                    <a:pt x="0" y="29"/>
                    <a:pt x="0" y="29"/>
                  </a:cubicBezTo>
                  <a:cubicBezTo>
                    <a:pt x="0" y="29"/>
                    <a:pt x="0" y="29"/>
                    <a:pt x="0" y="29"/>
                  </a:cubicBezTo>
                  <a:cubicBezTo>
                    <a:pt x="0" y="29"/>
                    <a:pt x="0" y="29"/>
                    <a:pt x="0" y="29"/>
                  </a:cubicBezTo>
                  <a:cubicBezTo>
                    <a:pt x="0" y="29"/>
                    <a:pt x="0" y="29"/>
                    <a:pt x="0" y="29"/>
                  </a:cubicBezTo>
                  <a:cubicBezTo>
                    <a:pt x="0" y="29"/>
                    <a:pt x="0" y="29"/>
                    <a:pt x="0" y="29"/>
                  </a:cubicBezTo>
                  <a:cubicBezTo>
                    <a:pt x="0" y="29"/>
                    <a:pt x="0" y="29"/>
                    <a:pt x="0" y="29"/>
                  </a:cubicBezTo>
                  <a:cubicBezTo>
                    <a:pt x="0" y="29"/>
                    <a:pt x="0" y="29"/>
                    <a:pt x="0" y="29"/>
                  </a:cubicBezTo>
                  <a:cubicBezTo>
                    <a:pt x="0" y="29"/>
                    <a:pt x="0" y="29"/>
                    <a:pt x="0" y="29"/>
                  </a:cubicBezTo>
                  <a:cubicBezTo>
                    <a:pt x="0" y="29"/>
                    <a:pt x="0" y="29"/>
                    <a:pt x="0" y="29"/>
                  </a:cubicBezTo>
                  <a:cubicBezTo>
                    <a:pt x="0" y="29"/>
                    <a:pt x="0" y="29"/>
                    <a:pt x="0" y="29"/>
                  </a:cubicBezTo>
                  <a:cubicBezTo>
                    <a:pt x="0" y="29"/>
                    <a:pt x="0" y="29"/>
                    <a:pt x="0" y="29"/>
                  </a:cubicBezTo>
                  <a:cubicBezTo>
                    <a:pt x="0" y="29"/>
                    <a:pt x="0" y="29"/>
                    <a:pt x="0" y="29"/>
                  </a:cubicBezTo>
                  <a:cubicBezTo>
                    <a:pt x="0" y="29"/>
                    <a:pt x="0" y="29"/>
                    <a:pt x="0" y="29"/>
                  </a:cubicBezTo>
                  <a:cubicBezTo>
                    <a:pt x="0" y="29"/>
                    <a:pt x="0" y="29"/>
                    <a:pt x="0" y="29"/>
                  </a:cubicBezTo>
                  <a:cubicBezTo>
                    <a:pt x="0" y="29"/>
                    <a:pt x="0" y="29"/>
                    <a:pt x="0" y="29"/>
                  </a:cubicBezTo>
                  <a:cubicBezTo>
                    <a:pt x="0" y="29"/>
                    <a:pt x="0" y="29"/>
                    <a:pt x="0" y="29"/>
                  </a:cubicBezTo>
                  <a:cubicBezTo>
                    <a:pt x="0" y="29"/>
                    <a:pt x="0" y="29"/>
                    <a:pt x="0" y="29"/>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1"/>
                    <a:pt x="0" y="31"/>
                  </a:cubicBezTo>
                  <a:cubicBezTo>
                    <a:pt x="0" y="31"/>
                    <a:pt x="0" y="31"/>
                    <a:pt x="0" y="31"/>
                  </a:cubicBezTo>
                  <a:cubicBezTo>
                    <a:pt x="0" y="31"/>
                    <a:pt x="0" y="31"/>
                    <a:pt x="0" y="31"/>
                  </a:cubicBezTo>
                  <a:cubicBezTo>
                    <a:pt x="0" y="31"/>
                    <a:pt x="0" y="31"/>
                    <a:pt x="0" y="31"/>
                  </a:cubicBezTo>
                  <a:cubicBezTo>
                    <a:pt x="0" y="31"/>
                    <a:pt x="0" y="31"/>
                    <a:pt x="0" y="31"/>
                  </a:cubicBezTo>
                  <a:cubicBezTo>
                    <a:pt x="0" y="31"/>
                    <a:pt x="1" y="31"/>
                    <a:pt x="1" y="31"/>
                  </a:cubicBezTo>
                  <a:cubicBezTo>
                    <a:pt x="1" y="31"/>
                    <a:pt x="1" y="31"/>
                    <a:pt x="1" y="31"/>
                  </a:cubicBezTo>
                  <a:cubicBezTo>
                    <a:pt x="1" y="31"/>
                    <a:pt x="1" y="31"/>
                    <a:pt x="1" y="31"/>
                  </a:cubicBezTo>
                  <a:cubicBezTo>
                    <a:pt x="1" y="31"/>
                    <a:pt x="1" y="31"/>
                    <a:pt x="1" y="31"/>
                  </a:cubicBezTo>
                  <a:cubicBezTo>
                    <a:pt x="1" y="36"/>
                    <a:pt x="3" y="40"/>
                    <a:pt x="6" y="44"/>
                  </a:cubicBezTo>
                  <a:cubicBezTo>
                    <a:pt x="7" y="44"/>
                    <a:pt x="7" y="44"/>
                    <a:pt x="8" y="44"/>
                  </a:cubicBezTo>
                  <a:cubicBezTo>
                    <a:pt x="12" y="44"/>
                    <a:pt x="16" y="47"/>
                    <a:pt x="17" y="51"/>
                  </a:cubicBezTo>
                  <a:cubicBezTo>
                    <a:pt x="19" y="52"/>
                    <a:pt x="21" y="52"/>
                    <a:pt x="23" y="53"/>
                  </a:cubicBezTo>
                  <a:cubicBezTo>
                    <a:pt x="23" y="53"/>
                    <a:pt x="23" y="53"/>
                    <a:pt x="23" y="53"/>
                  </a:cubicBezTo>
                  <a:cubicBezTo>
                    <a:pt x="23" y="53"/>
                    <a:pt x="23" y="53"/>
                    <a:pt x="23" y="53"/>
                  </a:cubicBezTo>
                  <a:cubicBezTo>
                    <a:pt x="25" y="34"/>
                    <a:pt x="25" y="34"/>
                    <a:pt x="25" y="34"/>
                  </a:cubicBezTo>
                  <a:cubicBezTo>
                    <a:pt x="26" y="34"/>
                    <a:pt x="26" y="34"/>
                    <a:pt x="26" y="34"/>
                  </a:cubicBezTo>
                  <a:cubicBezTo>
                    <a:pt x="26" y="0"/>
                    <a:pt x="26" y="0"/>
                    <a:pt x="26" y="0"/>
                  </a:cubicBezTo>
                </a:path>
              </a:pathLst>
            </a:custGeom>
            <a:solidFill>
              <a:srgbClr val="89AB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83"/>
            <p:cNvSpPr>
              <a:spLocks/>
            </p:cNvSpPr>
            <p:nvPr/>
          </p:nvSpPr>
          <p:spPr bwMode="auto">
            <a:xfrm>
              <a:off x="1139874" y="5747744"/>
              <a:ext cx="23813" cy="201613"/>
            </a:xfrm>
            <a:custGeom>
              <a:avLst/>
              <a:gdLst>
                <a:gd name="T0" fmla="*/ 15 w 15"/>
                <a:gd name="T1" fmla="*/ 0 h 127"/>
                <a:gd name="T2" fmla="*/ 11 w 15"/>
                <a:gd name="T3" fmla="*/ 0 h 127"/>
                <a:gd name="T4" fmla="*/ 4 w 15"/>
                <a:gd name="T5" fmla="*/ 69 h 127"/>
                <a:gd name="T6" fmla="*/ 0 w 15"/>
                <a:gd name="T7" fmla="*/ 127 h 127"/>
                <a:gd name="T8" fmla="*/ 15 w 15"/>
                <a:gd name="T9" fmla="*/ 127 h 127"/>
                <a:gd name="T10" fmla="*/ 15 w 15"/>
                <a:gd name="T11" fmla="*/ 0 h 127"/>
              </a:gdLst>
              <a:ahLst/>
              <a:cxnLst>
                <a:cxn ang="0">
                  <a:pos x="T0" y="T1"/>
                </a:cxn>
                <a:cxn ang="0">
                  <a:pos x="T2" y="T3"/>
                </a:cxn>
                <a:cxn ang="0">
                  <a:pos x="T4" y="T5"/>
                </a:cxn>
                <a:cxn ang="0">
                  <a:pos x="T6" y="T7"/>
                </a:cxn>
                <a:cxn ang="0">
                  <a:pos x="T8" y="T9"/>
                </a:cxn>
                <a:cxn ang="0">
                  <a:pos x="T10" y="T11"/>
                </a:cxn>
              </a:cxnLst>
              <a:rect l="0" t="0" r="r" b="b"/>
              <a:pathLst>
                <a:path w="15" h="127">
                  <a:moveTo>
                    <a:pt x="15" y="0"/>
                  </a:moveTo>
                  <a:lnTo>
                    <a:pt x="11" y="0"/>
                  </a:lnTo>
                  <a:lnTo>
                    <a:pt x="4" y="69"/>
                  </a:lnTo>
                  <a:lnTo>
                    <a:pt x="0" y="127"/>
                  </a:lnTo>
                  <a:lnTo>
                    <a:pt x="15" y="127"/>
                  </a:lnTo>
                  <a:lnTo>
                    <a:pt x="15" y="0"/>
                  </a:lnTo>
                  <a:close/>
                </a:path>
              </a:pathLst>
            </a:custGeom>
            <a:solidFill>
              <a:srgbClr val="845E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84"/>
            <p:cNvSpPr>
              <a:spLocks/>
            </p:cNvSpPr>
            <p:nvPr/>
          </p:nvSpPr>
          <p:spPr bwMode="auto">
            <a:xfrm>
              <a:off x="1139874" y="5747744"/>
              <a:ext cx="23813" cy="201613"/>
            </a:xfrm>
            <a:custGeom>
              <a:avLst/>
              <a:gdLst>
                <a:gd name="T0" fmla="*/ 15 w 15"/>
                <a:gd name="T1" fmla="*/ 0 h 127"/>
                <a:gd name="T2" fmla="*/ 11 w 15"/>
                <a:gd name="T3" fmla="*/ 0 h 127"/>
                <a:gd name="T4" fmla="*/ 4 w 15"/>
                <a:gd name="T5" fmla="*/ 69 h 127"/>
                <a:gd name="T6" fmla="*/ 0 w 15"/>
                <a:gd name="T7" fmla="*/ 127 h 127"/>
                <a:gd name="T8" fmla="*/ 15 w 15"/>
                <a:gd name="T9" fmla="*/ 127 h 127"/>
                <a:gd name="T10" fmla="*/ 15 w 15"/>
                <a:gd name="T11" fmla="*/ 0 h 127"/>
              </a:gdLst>
              <a:ahLst/>
              <a:cxnLst>
                <a:cxn ang="0">
                  <a:pos x="T0" y="T1"/>
                </a:cxn>
                <a:cxn ang="0">
                  <a:pos x="T2" y="T3"/>
                </a:cxn>
                <a:cxn ang="0">
                  <a:pos x="T4" y="T5"/>
                </a:cxn>
                <a:cxn ang="0">
                  <a:pos x="T6" y="T7"/>
                </a:cxn>
                <a:cxn ang="0">
                  <a:pos x="T8" y="T9"/>
                </a:cxn>
                <a:cxn ang="0">
                  <a:pos x="T10" y="T11"/>
                </a:cxn>
              </a:cxnLst>
              <a:rect l="0" t="0" r="r" b="b"/>
              <a:pathLst>
                <a:path w="15" h="127">
                  <a:moveTo>
                    <a:pt x="15" y="0"/>
                  </a:moveTo>
                  <a:lnTo>
                    <a:pt x="11" y="0"/>
                  </a:lnTo>
                  <a:lnTo>
                    <a:pt x="4" y="69"/>
                  </a:lnTo>
                  <a:lnTo>
                    <a:pt x="0" y="127"/>
                  </a:lnTo>
                  <a:lnTo>
                    <a:pt x="15" y="127"/>
                  </a:lnTo>
                  <a:lnTo>
                    <a:pt x="1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Oval 85"/>
            <p:cNvSpPr>
              <a:spLocks noChangeArrowheads="1"/>
            </p:cNvSpPr>
            <p:nvPr/>
          </p:nvSpPr>
          <p:spPr bwMode="auto">
            <a:xfrm>
              <a:off x="1336724" y="5406431"/>
              <a:ext cx="307975" cy="415925"/>
            </a:xfrm>
            <a:prstGeom prst="ellipse">
              <a:avLst/>
            </a:prstGeom>
            <a:solidFill>
              <a:srgbClr val="92B5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86"/>
            <p:cNvSpPr>
              <a:spLocks/>
            </p:cNvSpPr>
            <p:nvPr/>
          </p:nvSpPr>
          <p:spPr bwMode="auto">
            <a:xfrm>
              <a:off x="1465311" y="5677894"/>
              <a:ext cx="50800" cy="271463"/>
            </a:xfrm>
            <a:custGeom>
              <a:avLst/>
              <a:gdLst>
                <a:gd name="T0" fmla="*/ 32 w 32"/>
                <a:gd name="T1" fmla="*/ 171 h 171"/>
                <a:gd name="T2" fmla="*/ 0 w 32"/>
                <a:gd name="T3" fmla="*/ 171 h 171"/>
                <a:gd name="T4" fmla="*/ 11 w 32"/>
                <a:gd name="T5" fmla="*/ 0 h 171"/>
                <a:gd name="T6" fmla="*/ 21 w 32"/>
                <a:gd name="T7" fmla="*/ 0 h 171"/>
                <a:gd name="T8" fmla="*/ 32 w 32"/>
                <a:gd name="T9" fmla="*/ 171 h 171"/>
              </a:gdLst>
              <a:ahLst/>
              <a:cxnLst>
                <a:cxn ang="0">
                  <a:pos x="T0" y="T1"/>
                </a:cxn>
                <a:cxn ang="0">
                  <a:pos x="T2" y="T3"/>
                </a:cxn>
                <a:cxn ang="0">
                  <a:pos x="T4" y="T5"/>
                </a:cxn>
                <a:cxn ang="0">
                  <a:pos x="T6" y="T7"/>
                </a:cxn>
                <a:cxn ang="0">
                  <a:pos x="T8" y="T9"/>
                </a:cxn>
              </a:cxnLst>
              <a:rect l="0" t="0" r="r" b="b"/>
              <a:pathLst>
                <a:path w="32" h="171">
                  <a:moveTo>
                    <a:pt x="32" y="171"/>
                  </a:moveTo>
                  <a:lnTo>
                    <a:pt x="0" y="171"/>
                  </a:lnTo>
                  <a:lnTo>
                    <a:pt x="11" y="0"/>
                  </a:lnTo>
                  <a:lnTo>
                    <a:pt x="21" y="0"/>
                  </a:lnTo>
                  <a:lnTo>
                    <a:pt x="32" y="171"/>
                  </a:lnTo>
                  <a:close/>
                </a:path>
              </a:pathLst>
            </a:custGeom>
            <a:solidFill>
              <a:srgbClr val="8D63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87"/>
            <p:cNvSpPr>
              <a:spLocks/>
            </p:cNvSpPr>
            <p:nvPr/>
          </p:nvSpPr>
          <p:spPr bwMode="auto">
            <a:xfrm>
              <a:off x="1465311" y="5677894"/>
              <a:ext cx="50800" cy="271463"/>
            </a:xfrm>
            <a:custGeom>
              <a:avLst/>
              <a:gdLst>
                <a:gd name="T0" fmla="*/ 32 w 32"/>
                <a:gd name="T1" fmla="*/ 171 h 171"/>
                <a:gd name="T2" fmla="*/ 0 w 32"/>
                <a:gd name="T3" fmla="*/ 171 h 171"/>
                <a:gd name="T4" fmla="*/ 11 w 32"/>
                <a:gd name="T5" fmla="*/ 0 h 171"/>
                <a:gd name="T6" fmla="*/ 21 w 32"/>
                <a:gd name="T7" fmla="*/ 0 h 171"/>
                <a:gd name="T8" fmla="*/ 32 w 32"/>
                <a:gd name="T9" fmla="*/ 171 h 171"/>
              </a:gdLst>
              <a:ahLst/>
              <a:cxnLst>
                <a:cxn ang="0">
                  <a:pos x="T0" y="T1"/>
                </a:cxn>
                <a:cxn ang="0">
                  <a:pos x="T2" y="T3"/>
                </a:cxn>
                <a:cxn ang="0">
                  <a:pos x="T4" y="T5"/>
                </a:cxn>
                <a:cxn ang="0">
                  <a:pos x="T6" y="T7"/>
                </a:cxn>
                <a:cxn ang="0">
                  <a:pos x="T8" y="T9"/>
                </a:cxn>
              </a:cxnLst>
              <a:rect l="0" t="0" r="r" b="b"/>
              <a:pathLst>
                <a:path w="32" h="171">
                  <a:moveTo>
                    <a:pt x="32" y="171"/>
                  </a:moveTo>
                  <a:lnTo>
                    <a:pt x="0" y="171"/>
                  </a:lnTo>
                  <a:lnTo>
                    <a:pt x="11" y="0"/>
                  </a:lnTo>
                  <a:lnTo>
                    <a:pt x="21" y="0"/>
                  </a:lnTo>
                  <a:lnTo>
                    <a:pt x="32" y="17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88"/>
            <p:cNvSpPr>
              <a:spLocks noEditPoints="1"/>
            </p:cNvSpPr>
            <p:nvPr/>
          </p:nvSpPr>
          <p:spPr bwMode="auto">
            <a:xfrm>
              <a:off x="1377999" y="5452469"/>
              <a:ext cx="11113" cy="17463"/>
            </a:xfrm>
            <a:custGeom>
              <a:avLst/>
              <a:gdLst>
                <a:gd name="T0" fmla="*/ 1 w 2"/>
                <a:gd name="T1" fmla="*/ 1 h 3"/>
                <a:gd name="T2" fmla="*/ 0 w 2"/>
                <a:gd name="T3" fmla="*/ 3 h 3"/>
                <a:gd name="T4" fmla="*/ 0 w 2"/>
                <a:gd name="T5" fmla="*/ 3 h 3"/>
                <a:gd name="T6" fmla="*/ 1 w 2"/>
                <a:gd name="T7" fmla="*/ 1 h 3"/>
                <a:gd name="T8" fmla="*/ 1 w 2"/>
                <a:gd name="T9" fmla="*/ 1 h 3"/>
                <a:gd name="T10" fmla="*/ 1 w 2"/>
                <a:gd name="T11" fmla="*/ 1 h 3"/>
                <a:gd name="T12" fmla="*/ 1 w 2"/>
                <a:gd name="T13" fmla="*/ 1 h 3"/>
                <a:gd name="T14" fmla="*/ 1 w 2"/>
                <a:gd name="T15" fmla="*/ 1 h 3"/>
                <a:gd name="T16" fmla="*/ 1 w 2"/>
                <a:gd name="T17" fmla="*/ 1 h 3"/>
                <a:gd name="T18" fmla="*/ 1 w 2"/>
                <a:gd name="T19" fmla="*/ 1 h 3"/>
                <a:gd name="T20" fmla="*/ 1 w 2"/>
                <a:gd name="T21" fmla="*/ 1 h 3"/>
                <a:gd name="T22" fmla="*/ 1 w 2"/>
                <a:gd name="T23" fmla="*/ 1 h 3"/>
                <a:gd name="T24" fmla="*/ 1 w 2"/>
                <a:gd name="T25" fmla="*/ 1 h 3"/>
                <a:gd name="T26" fmla="*/ 2 w 2"/>
                <a:gd name="T27" fmla="*/ 1 h 3"/>
                <a:gd name="T28" fmla="*/ 1 w 2"/>
                <a:gd name="T29" fmla="*/ 1 h 3"/>
                <a:gd name="T30" fmla="*/ 2 w 2"/>
                <a:gd name="T31" fmla="*/ 1 h 3"/>
                <a:gd name="T32" fmla="*/ 2 w 2"/>
                <a:gd name="T33" fmla="*/ 1 h 3"/>
                <a:gd name="T34" fmla="*/ 2 w 2"/>
                <a:gd name="T35" fmla="*/ 1 h 3"/>
                <a:gd name="T36" fmla="*/ 2 w 2"/>
                <a:gd name="T37" fmla="*/ 1 h 3"/>
                <a:gd name="T38" fmla="*/ 2 w 2"/>
                <a:gd name="T39" fmla="*/ 1 h 3"/>
                <a:gd name="T40" fmla="*/ 2 w 2"/>
                <a:gd name="T41" fmla="*/ 1 h 3"/>
                <a:gd name="T42" fmla="*/ 2 w 2"/>
                <a:gd name="T43" fmla="*/ 1 h 3"/>
                <a:gd name="T44" fmla="*/ 2 w 2"/>
                <a:gd name="T45" fmla="*/ 1 h 3"/>
                <a:gd name="T46" fmla="*/ 2 w 2"/>
                <a:gd name="T47" fmla="*/ 1 h 3"/>
                <a:gd name="T48" fmla="*/ 2 w 2"/>
                <a:gd name="T49" fmla="*/ 1 h 3"/>
                <a:gd name="T50" fmla="*/ 2 w 2"/>
                <a:gd name="T51" fmla="*/ 1 h 3"/>
                <a:gd name="T52" fmla="*/ 2 w 2"/>
                <a:gd name="T53" fmla="*/ 1 h 3"/>
                <a:gd name="T54" fmla="*/ 2 w 2"/>
                <a:gd name="T55" fmla="*/ 1 h 3"/>
                <a:gd name="T56" fmla="*/ 2 w 2"/>
                <a:gd name="T57" fmla="*/ 1 h 3"/>
                <a:gd name="T58" fmla="*/ 2 w 2"/>
                <a:gd name="T59" fmla="*/ 1 h 3"/>
                <a:gd name="T60" fmla="*/ 2 w 2"/>
                <a:gd name="T61" fmla="*/ 1 h 3"/>
                <a:gd name="T62" fmla="*/ 2 w 2"/>
                <a:gd name="T63" fmla="*/ 1 h 3"/>
                <a:gd name="T64" fmla="*/ 2 w 2"/>
                <a:gd name="T65" fmla="*/ 1 h 3"/>
                <a:gd name="T66" fmla="*/ 2 w 2"/>
                <a:gd name="T67" fmla="*/ 1 h 3"/>
                <a:gd name="T68" fmla="*/ 2 w 2"/>
                <a:gd name="T69" fmla="*/ 1 h 3"/>
                <a:gd name="T70" fmla="*/ 2 w 2"/>
                <a:gd name="T71" fmla="*/ 1 h 3"/>
                <a:gd name="T72" fmla="*/ 2 w 2"/>
                <a:gd name="T73" fmla="*/ 1 h 3"/>
                <a:gd name="T74" fmla="*/ 2 w 2"/>
                <a:gd name="T75" fmla="*/ 1 h 3"/>
                <a:gd name="T76" fmla="*/ 2 w 2"/>
                <a:gd name="T77" fmla="*/ 1 h 3"/>
                <a:gd name="T78" fmla="*/ 2 w 2"/>
                <a:gd name="T79" fmla="*/ 1 h 3"/>
                <a:gd name="T80" fmla="*/ 2 w 2"/>
                <a:gd name="T81" fmla="*/ 0 h 3"/>
                <a:gd name="T82" fmla="*/ 2 w 2"/>
                <a:gd name="T83" fmla="*/ 0 h 3"/>
                <a:gd name="T84" fmla="*/ 2 w 2"/>
                <a:gd name="T85" fmla="*/ 0 h 3"/>
                <a:gd name="T86" fmla="*/ 2 w 2"/>
                <a:gd name="T87" fmla="*/ 0 h 3"/>
                <a:gd name="T88" fmla="*/ 2 w 2"/>
                <a:gd name="T89" fmla="*/ 0 h 3"/>
                <a:gd name="T90" fmla="*/ 2 w 2"/>
                <a:gd name="T91" fmla="*/ 0 h 3"/>
                <a:gd name="T92" fmla="*/ 2 w 2"/>
                <a:gd name="T93" fmla="*/ 0 h 3"/>
                <a:gd name="T94" fmla="*/ 2 w 2"/>
                <a:gd name="T95" fmla="*/ 0 h 3"/>
                <a:gd name="T96" fmla="*/ 2 w 2"/>
                <a:gd name="T9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 h="3">
                  <a:moveTo>
                    <a:pt x="1" y="1"/>
                  </a:moveTo>
                  <a:cubicBezTo>
                    <a:pt x="1" y="2"/>
                    <a:pt x="0" y="3"/>
                    <a:pt x="0" y="3"/>
                  </a:cubicBezTo>
                  <a:cubicBezTo>
                    <a:pt x="0" y="3"/>
                    <a:pt x="0" y="3"/>
                    <a:pt x="0" y="3"/>
                  </a:cubicBezTo>
                  <a:cubicBezTo>
                    <a:pt x="0" y="3"/>
                    <a:pt x="1" y="2"/>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2" y="1"/>
                  </a:moveTo>
                  <a:cubicBezTo>
                    <a:pt x="2" y="1"/>
                    <a:pt x="2" y="1"/>
                    <a:pt x="1" y="1"/>
                  </a:cubicBezTo>
                  <a:cubicBezTo>
                    <a:pt x="2" y="1"/>
                    <a:pt x="2" y="1"/>
                    <a:pt x="2" y="1"/>
                  </a:cubicBezTo>
                  <a:moveTo>
                    <a:pt x="2" y="1"/>
                  </a:moveTo>
                  <a:cubicBezTo>
                    <a:pt x="2" y="1"/>
                    <a:pt x="2" y="1"/>
                    <a:pt x="2" y="1"/>
                  </a:cubicBezTo>
                  <a:cubicBezTo>
                    <a:pt x="2" y="1"/>
                    <a:pt x="2" y="1"/>
                    <a:pt x="2" y="1"/>
                  </a:cubicBezTo>
                  <a:moveTo>
                    <a:pt x="2" y="1"/>
                  </a:moveTo>
                  <a:cubicBezTo>
                    <a:pt x="2" y="1"/>
                    <a:pt x="2" y="1"/>
                    <a:pt x="2" y="1"/>
                  </a:cubicBezTo>
                  <a:cubicBezTo>
                    <a:pt x="2" y="1"/>
                    <a:pt x="2" y="1"/>
                    <a:pt x="2" y="1"/>
                  </a:cubicBezTo>
                  <a:moveTo>
                    <a:pt x="2" y="1"/>
                  </a:moveTo>
                  <a:cubicBezTo>
                    <a:pt x="2" y="1"/>
                    <a:pt x="2" y="1"/>
                    <a:pt x="2" y="1"/>
                  </a:cubicBezTo>
                  <a:cubicBezTo>
                    <a:pt x="2" y="1"/>
                    <a:pt x="2" y="1"/>
                    <a:pt x="2" y="1"/>
                  </a:cubicBezTo>
                  <a:moveTo>
                    <a:pt x="2" y="1"/>
                  </a:moveTo>
                  <a:cubicBezTo>
                    <a:pt x="2" y="1"/>
                    <a:pt x="2" y="1"/>
                    <a:pt x="2" y="1"/>
                  </a:cubicBezTo>
                  <a:cubicBezTo>
                    <a:pt x="2" y="1"/>
                    <a:pt x="2" y="1"/>
                    <a:pt x="2" y="1"/>
                  </a:cubicBezTo>
                  <a:moveTo>
                    <a:pt x="2" y="1"/>
                  </a:moveTo>
                  <a:cubicBezTo>
                    <a:pt x="2" y="1"/>
                    <a:pt x="2" y="1"/>
                    <a:pt x="2" y="1"/>
                  </a:cubicBezTo>
                  <a:cubicBezTo>
                    <a:pt x="2" y="1"/>
                    <a:pt x="2" y="1"/>
                    <a:pt x="2" y="1"/>
                  </a:cubicBezTo>
                  <a:moveTo>
                    <a:pt x="2" y="1"/>
                  </a:moveTo>
                  <a:cubicBezTo>
                    <a:pt x="2" y="1"/>
                    <a:pt x="2" y="1"/>
                    <a:pt x="2" y="1"/>
                  </a:cubicBezTo>
                  <a:cubicBezTo>
                    <a:pt x="2" y="1"/>
                    <a:pt x="2" y="1"/>
                    <a:pt x="2" y="1"/>
                  </a:cubicBezTo>
                  <a:moveTo>
                    <a:pt x="2" y="1"/>
                  </a:moveTo>
                  <a:cubicBezTo>
                    <a:pt x="2" y="1"/>
                    <a:pt x="2" y="1"/>
                    <a:pt x="2" y="1"/>
                  </a:cubicBezTo>
                  <a:cubicBezTo>
                    <a:pt x="2" y="1"/>
                    <a:pt x="2" y="1"/>
                    <a:pt x="2" y="1"/>
                  </a:cubicBezTo>
                  <a:moveTo>
                    <a:pt x="2" y="1"/>
                  </a:moveTo>
                  <a:cubicBezTo>
                    <a:pt x="2" y="1"/>
                    <a:pt x="2" y="1"/>
                    <a:pt x="2" y="1"/>
                  </a:cubicBezTo>
                  <a:cubicBezTo>
                    <a:pt x="2" y="1"/>
                    <a:pt x="2" y="1"/>
                    <a:pt x="2" y="1"/>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89"/>
            <p:cNvSpPr>
              <a:spLocks noEditPoints="1"/>
            </p:cNvSpPr>
            <p:nvPr/>
          </p:nvSpPr>
          <p:spPr bwMode="auto">
            <a:xfrm>
              <a:off x="1336724" y="5469931"/>
              <a:ext cx="41275" cy="277813"/>
            </a:xfrm>
            <a:custGeom>
              <a:avLst/>
              <a:gdLst>
                <a:gd name="T0" fmla="*/ 6 w 7"/>
                <a:gd name="T1" fmla="*/ 48 h 48"/>
                <a:gd name="T2" fmla="*/ 6 w 7"/>
                <a:gd name="T3" fmla="*/ 48 h 48"/>
                <a:gd name="T4" fmla="*/ 6 w 7"/>
                <a:gd name="T5" fmla="*/ 48 h 48"/>
                <a:gd name="T6" fmla="*/ 6 w 7"/>
                <a:gd name="T7" fmla="*/ 48 h 48"/>
                <a:gd name="T8" fmla="*/ 6 w 7"/>
                <a:gd name="T9" fmla="*/ 48 h 48"/>
                <a:gd name="T10" fmla="*/ 7 w 7"/>
                <a:gd name="T11" fmla="*/ 0 h 48"/>
                <a:gd name="T12" fmla="*/ 0 w 7"/>
                <a:gd name="T13" fmla="*/ 22 h 48"/>
                <a:gd name="T14" fmla="*/ 0 w 7"/>
                <a:gd name="T15" fmla="*/ 22 h 48"/>
                <a:gd name="T16" fmla="*/ 7 w 7"/>
                <a:gd name="T17" fmla="*/ 0 h 48"/>
                <a:gd name="T18" fmla="*/ 7 w 7"/>
                <a:gd name="T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8">
                  <a:moveTo>
                    <a:pt x="6" y="48"/>
                  </a:moveTo>
                  <a:cubicBezTo>
                    <a:pt x="6" y="48"/>
                    <a:pt x="6" y="48"/>
                    <a:pt x="6" y="48"/>
                  </a:cubicBezTo>
                  <a:cubicBezTo>
                    <a:pt x="6" y="48"/>
                    <a:pt x="6" y="48"/>
                    <a:pt x="6" y="48"/>
                  </a:cubicBezTo>
                  <a:cubicBezTo>
                    <a:pt x="6" y="48"/>
                    <a:pt x="6" y="48"/>
                    <a:pt x="6" y="48"/>
                  </a:cubicBezTo>
                  <a:cubicBezTo>
                    <a:pt x="6" y="48"/>
                    <a:pt x="6" y="48"/>
                    <a:pt x="6" y="48"/>
                  </a:cubicBezTo>
                  <a:moveTo>
                    <a:pt x="7" y="0"/>
                  </a:moveTo>
                  <a:cubicBezTo>
                    <a:pt x="3" y="6"/>
                    <a:pt x="1" y="14"/>
                    <a:pt x="0" y="22"/>
                  </a:cubicBezTo>
                  <a:cubicBezTo>
                    <a:pt x="0" y="22"/>
                    <a:pt x="0" y="22"/>
                    <a:pt x="0" y="22"/>
                  </a:cubicBezTo>
                  <a:cubicBezTo>
                    <a:pt x="1" y="14"/>
                    <a:pt x="3" y="6"/>
                    <a:pt x="7" y="0"/>
                  </a:cubicBezTo>
                  <a:cubicBezTo>
                    <a:pt x="7" y="0"/>
                    <a:pt x="7" y="0"/>
                    <a:pt x="7" y="0"/>
                  </a:cubicBezTo>
                </a:path>
              </a:pathLst>
            </a:custGeom>
            <a:solidFill>
              <a:srgbClr val="C8BA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90"/>
            <p:cNvSpPr>
              <a:spLocks/>
            </p:cNvSpPr>
            <p:nvPr/>
          </p:nvSpPr>
          <p:spPr bwMode="auto">
            <a:xfrm>
              <a:off x="1465311" y="5927131"/>
              <a:ext cx="0" cy="22225"/>
            </a:xfrm>
            <a:custGeom>
              <a:avLst/>
              <a:gdLst>
                <a:gd name="T0" fmla="*/ 0 h 14"/>
                <a:gd name="T1" fmla="*/ 0 h 14"/>
                <a:gd name="T2" fmla="*/ 14 h 14"/>
                <a:gd name="T3" fmla="*/ 0 h 14"/>
              </a:gdLst>
              <a:ahLst/>
              <a:cxnLst>
                <a:cxn ang="0">
                  <a:pos x="0" y="T0"/>
                </a:cxn>
                <a:cxn ang="0">
                  <a:pos x="0" y="T1"/>
                </a:cxn>
                <a:cxn ang="0">
                  <a:pos x="0" y="T2"/>
                </a:cxn>
                <a:cxn ang="0">
                  <a:pos x="0" y="T3"/>
                </a:cxn>
              </a:cxnLst>
              <a:rect l="0" t="0" r="r" b="b"/>
              <a:pathLst>
                <a:path h="14">
                  <a:moveTo>
                    <a:pt x="0" y="0"/>
                  </a:moveTo>
                  <a:lnTo>
                    <a:pt x="0" y="0"/>
                  </a:lnTo>
                  <a:lnTo>
                    <a:pt x="0" y="14"/>
                  </a:lnTo>
                  <a:lnTo>
                    <a:pt x="0" y="0"/>
                  </a:lnTo>
                  <a:close/>
                </a:path>
              </a:pathLst>
            </a:custGeom>
            <a:solidFill>
              <a:srgbClr val="7592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91"/>
            <p:cNvSpPr>
              <a:spLocks/>
            </p:cNvSpPr>
            <p:nvPr/>
          </p:nvSpPr>
          <p:spPr bwMode="auto">
            <a:xfrm>
              <a:off x="1465311" y="5927131"/>
              <a:ext cx="0" cy="22225"/>
            </a:xfrm>
            <a:custGeom>
              <a:avLst/>
              <a:gdLst>
                <a:gd name="T0" fmla="*/ 0 h 14"/>
                <a:gd name="T1" fmla="*/ 0 h 14"/>
                <a:gd name="T2" fmla="*/ 14 h 14"/>
                <a:gd name="T3" fmla="*/ 0 h 14"/>
              </a:gdLst>
              <a:ahLst/>
              <a:cxnLst>
                <a:cxn ang="0">
                  <a:pos x="0" y="T0"/>
                </a:cxn>
                <a:cxn ang="0">
                  <a:pos x="0" y="T1"/>
                </a:cxn>
                <a:cxn ang="0">
                  <a:pos x="0" y="T2"/>
                </a:cxn>
                <a:cxn ang="0">
                  <a:pos x="0" y="T3"/>
                </a:cxn>
              </a:cxnLst>
              <a:rect l="0" t="0" r="r" b="b"/>
              <a:pathLst>
                <a:path h="14">
                  <a:moveTo>
                    <a:pt x="0" y="0"/>
                  </a:moveTo>
                  <a:lnTo>
                    <a:pt x="0" y="0"/>
                  </a:lnTo>
                  <a:lnTo>
                    <a:pt x="0" y="1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92"/>
            <p:cNvSpPr>
              <a:spLocks/>
            </p:cNvSpPr>
            <p:nvPr/>
          </p:nvSpPr>
          <p:spPr bwMode="auto">
            <a:xfrm>
              <a:off x="1336724" y="5406431"/>
              <a:ext cx="150813" cy="341313"/>
            </a:xfrm>
            <a:custGeom>
              <a:avLst/>
              <a:gdLst>
                <a:gd name="T0" fmla="*/ 26 w 26"/>
                <a:gd name="T1" fmla="*/ 0 h 59"/>
                <a:gd name="T2" fmla="*/ 9 w 26"/>
                <a:gd name="T3" fmla="*/ 8 h 59"/>
                <a:gd name="T4" fmla="*/ 9 w 26"/>
                <a:gd name="T5" fmla="*/ 8 h 59"/>
                <a:gd name="T6" fmla="*/ 9 w 26"/>
                <a:gd name="T7" fmla="*/ 8 h 59"/>
                <a:gd name="T8" fmla="*/ 9 w 26"/>
                <a:gd name="T9" fmla="*/ 8 h 59"/>
                <a:gd name="T10" fmla="*/ 9 w 26"/>
                <a:gd name="T11" fmla="*/ 8 h 59"/>
                <a:gd name="T12" fmla="*/ 9 w 26"/>
                <a:gd name="T13" fmla="*/ 8 h 59"/>
                <a:gd name="T14" fmla="*/ 9 w 26"/>
                <a:gd name="T15" fmla="*/ 9 h 59"/>
                <a:gd name="T16" fmla="*/ 9 w 26"/>
                <a:gd name="T17" fmla="*/ 9 h 59"/>
                <a:gd name="T18" fmla="*/ 9 w 26"/>
                <a:gd name="T19" fmla="*/ 9 h 59"/>
                <a:gd name="T20" fmla="*/ 9 w 26"/>
                <a:gd name="T21" fmla="*/ 9 h 59"/>
                <a:gd name="T22" fmla="*/ 9 w 26"/>
                <a:gd name="T23" fmla="*/ 9 h 59"/>
                <a:gd name="T24" fmla="*/ 9 w 26"/>
                <a:gd name="T25" fmla="*/ 9 h 59"/>
                <a:gd name="T26" fmla="*/ 9 w 26"/>
                <a:gd name="T27" fmla="*/ 9 h 59"/>
                <a:gd name="T28" fmla="*/ 9 w 26"/>
                <a:gd name="T29" fmla="*/ 9 h 59"/>
                <a:gd name="T30" fmla="*/ 9 w 26"/>
                <a:gd name="T31" fmla="*/ 9 h 59"/>
                <a:gd name="T32" fmla="*/ 9 w 26"/>
                <a:gd name="T33" fmla="*/ 9 h 59"/>
                <a:gd name="T34" fmla="*/ 9 w 26"/>
                <a:gd name="T35" fmla="*/ 9 h 59"/>
                <a:gd name="T36" fmla="*/ 9 w 26"/>
                <a:gd name="T37" fmla="*/ 9 h 59"/>
                <a:gd name="T38" fmla="*/ 9 w 26"/>
                <a:gd name="T39" fmla="*/ 9 h 59"/>
                <a:gd name="T40" fmla="*/ 9 w 26"/>
                <a:gd name="T41" fmla="*/ 9 h 59"/>
                <a:gd name="T42" fmla="*/ 9 w 26"/>
                <a:gd name="T43" fmla="*/ 9 h 59"/>
                <a:gd name="T44" fmla="*/ 9 w 26"/>
                <a:gd name="T45" fmla="*/ 9 h 59"/>
                <a:gd name="T46" fmla="*/ 9 w 26"/>
                <a:gd name="T47" fmla="*/ 9 h 59"/>
                <a:gd name="T48" fmla="*/ 8 w 26"/>
                <a:gd name="T49" fmla="*/ 9 h 59"/>
                <a:gd name="T50" fmla="*/ 8 w 26"/>
                <a:gd name="T51" fmla="*/ 9 h 59"/>
                <a:gd name="T52" fmla="*/ 8 w 26"/>
                <a:gd name="T53" fmla="*/ 9 h 59"/>
                <a:gd name="T54" fmla="*/ 8 w 26"/>
                <a:gd name="T55" fmla="*/ 9 h 59"/>
                <a:gd name="T56" fmla="*/ 8 w 26"/>
                <a:gd name="T57" fmla="*/ 9 h 59"/>
                <a:gd name="T58" fmla="*/ 8 w 26"/>
                <a:gd name="T59" fmla="*/ 9 h 59"/>
                <a:gd name="T60" fmla="*/ 8 w 26"/>
                <a:gd name="T61" fmla="*/ 9 h 59"/>
                <a:gd name="T62" fmla="*/ 8 w 26"/>
                <a:gd name="T63" fmla="*/ 9 h 59"/>
                <a:gd name="T64" fmla="*/ 7 w 26"/>
                <a:gd name="T65" fmla="*/ 11 h 59"/>
                <a:gd name="T66" fmla="*/ 0 w 26"/>
                <a:gd name="T67" fmla="*/ 33 h 59"/>
                <a:gd name="T68" fmla="*/ 6 w 26"/>
                <a:gd name="T69" fmla="*/ 59 h 59"/>
                <a:gd name="T70" fmla="*/ 6 w 26"/>
                <a:gd name="T71" fmla="*/ 59 h 59"/>
                <a:gd name="T72" fmla="*/ 15 w 26"/>
                <a:gd name="T73" fmla="*/ 31 h 59"/>
                <a:gd name="T74" fmla="*/ 15 w 26"/>
                <a:gd name="T75" fmla="*/ 31 h 59"/>
                <a:gd name="T76" fmla="*/ 15 w 26"/>
                <a:gd name="T77" fmla="*/ 32 h 59"/>
                <a:gd name="T78" fmla="*/ 15 w 26"/>
                <a:gd name="T79" fmla="*/ 31 h 59"/>
                <a:gd name="T80" fmla="*/ 24 w 26"/>
                <a:gd name="T81" fmla="*/ 58 h 59"/>
                <a:gd name="T82" fmla="*/ 25 w 26"/>
                <a:gd name="T83" fmla="*/ 47 h 59"/>
                <a:gd name="T84" fmla="*/ 26 w 26"/>
                <a:gd name="T85" fmla="*/ 47 h 59"/>
                <a:gd name="T86" fmla="*/ 26 w 26"/>
                <a:gd name="T8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 h="59">
                  <a:moveTo>
                    <a:pt x="26" y="0"/>
                  </a:moveTo>
                  <a:cubicBezTo>
                    <a:pt x="19" y="0"/>
                    <a:pt x="14" y="3"/>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10"/>
                    <a:pt x="7" y="11"/>
                    <a:pt x="7" y="11"/>
                  </a:cubicBezTo>
                  <a:cubicBezTo>
                    <a:pt x="3" y="17"/>
                    <a:pt x="1" y="25"/>
                    <a:pt x="0" y="33"/>
                  </a:cubicBezTo>
                  <a:cubicBezTo>
                    <a:pt x="6" y="59"/>
                    <a:pt x="6" y="59"/>
                    <a:pt x="6" y="59"/>
                  </a:cubicBezTo>
                  <a:cubicBezTo>
                    <a:pt x="6" y="59"/>
                    <a:pt x="6" y="59"/>
                    <a:pt x="6" y="59"/>
                  </a:cubicBezTo>
                  <a:cubicBezTo>
                    <a:pt x="15" y="31"/>
                    <a:pt x="15" y="31"/>
                    <a:pt x="15" y="31"/>
                  </a:cubicBezTo>
                  <a:cubicBezTo>
                    <a:pt x="15" y="31"/>
                    <a:pt x="15" y="31"/>
                    <a:pt x="15" y="31"/>
                  </a:cubicBezTo>
                  <a:cubicBezTo>
                    <a:pt x="15" y="32"/>
                    <a:pt x="15" y="32"/>
                    <a:pt x="15" y="32"/>
                  </a:cubicBezTo>
                  <a:cubicBezTo>
                    <a:pt x="15" y="31"/>
                    <a:pt x="15" y="31"/>
                    <a:pt x="15" y="31"/>
                  </a:cubicBezTo>
                  <a:cubicBezTo>
                    <a:pt x="24" y="58"/>
                    <a:pt x="24" y="58"/>
                    <a:pt x="24" y="58"/>
                  </a:cubicBezTo>
                  <a:cubicBezTo>
                    <a:pt x="25" y="47"/>
                    <a:pt x="25" y="47"/>
                    <a:pt x="25" y="47"/>
                  </a:cubicBezTo>
                  <a:cubicBezTo>
                    <a:pt x="26" y="47"/>
                    <a:pt x="26" y="47"/>
                    <a:pt x="26" y="47"/>
                  </a:cubicBezTo>
                  <a:cubicBezTo>
                    <a:pt x="26" y="0"/>
                    <a:pt x="26" y="0"/>
                    <a:pt x="26" y="0"/>
                  </a:cubicBezTo>
                </a:path>
              </a:pathLst>
            </a:custGeom>
            <a:solidFill>
              <a:srgbClr val="89AB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93"/>
            <p:cNvSpPr>
              <a:spLocks noEditPoints="1"/>
            </p:cNvSpPr>
            <p:nvPr/>
          </p:nvSpPr>
          <p:spPr bwMode="auto">
            <a:xfrm>
              <a:off x="1465311" y="5677894"/>
              <a:ext cx="22225" cy="271463"/>
            </a:xfrm>
            <a:custGeom>
              <a:avLst/>
              <a:gdLst>
                <a:gd name="T0" fmla="*/ 14 w 14"/>
                <a:gd name="T1" fmla="*/ 157 h 171"/>
                <a:gd name="T2" fmla="*/ 0 w 14"/>
                <a:gd name="T3" fmla="*/ 157 h 171"/>
                <a:gd name="T4" fmla="*/ 0 w 14"/>
                <a:gd name="T5" fmla="*/ 171 h 171"/>
                <a:gd name="T6" fmla="*/ 14 w 14"/>
                <a:gd name="T7" fmla="*/ 171 h 171"/>
                <a:gd name="T8" fmla="*/ 14 w 14"/>
                <a:gd name="T9" fmla="*/ 157 h 171"/>
                <a:gd name="T10" fmla="*/ 14 w 14"/>
                <a:gd name="T11" fmla="*/ 0 h 171"/>
                <a:gd name="T12" fmla="*/ 11 w 14"/>
                <a:gd name="T13" fmla="*/ 0 h 171"/>
                <a:gd name="T14" fmla="*/ 7 w 14"/>
                <a:gd name="T15" fmla="*/ 40 h 171"/>
                <a:gd name="T16" fmla="*/ 14 w 14"/>
                <a:gd name="T17" fmla="*/ 58 h 171"/>
                <a:gd name="T18" fmla="*/ 14 w 14"/>
                <a:gd name="T19"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71">
                  <a:moveTo>
                    <a:pt x="14" y="157"/>
                  </a:moveTo>
                  <a:lnTo>
                    <a:pt x="0" y="157"/>
                  </a:lnTo>
                  <a:lnTo>
                    <a:pt x="0" y="171"/>
                  </a:lnTo>
                  <a:lnTo>
                    <a:pt x="14" y="171"/>
                  </a:lnTo>
                  <a:lnTo>
                    <a:pt x="14" y="157"/>
                  </a:lnTo>
                  <a:close/>
                  <a:moveTo>
                    <a:pt x="14" y="0"/>
                  </a:moveTo>
                  <a:lnTo>
                    <a:pt x="11" y="0"/>
                  </a:lnTo>
                  <a:lnTo>
                    <a:pt x="7" y="40"/>
                  </a:lnTo>
                  <a:lnTo>
                    <a:pt x="14" y="58"/>
                  </a:lnTo>
                  <a:lnTo>
                    <a:pt x="14" y="0"/>
                  </a:lnTo>
                  <a:close/>
                </a:path>
              </a:pathLst>
            </a:custGeom>
            <a:solidFill>
              <a:srgbClr val="845E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94"/>
            <p:cNvSpPr>
              <a:spLocks noEditPoints="1"/>
            </p:cNvSpPr>
            <p:nvPr/>
          </p:nvSpPr>
          <p:spPr bwMode="auto">
            <a:xfrm>
              <a:off x="1465311" y="5677894"/>
              <a:ext cx="22225" cy="271463"/>
            </a:xfrm>
            <a:custGeom>
              <a:avLst/>
              <a:gdLst>
                <a:gd name="T0" fmla="*/ 14 w 14"/>
                <a:gd name="T1" fmla="*/ 157 h 171"/>
                <a:gd name="T2" fmla="*/ 0 w 14"/>
                <a:gd name="T3" fmla="*/ 157 h 171"/>
                <a:gd name="T4" fmla="*/ 0 w 14"/>
                <a:gd name="T5" fmla="*/ 171 h 171"/>
                <a:gd name="T6" fmla="*/ 14 w 14"/>
                <a:gd name="T7" fmla="*/ 171 h 171"/>
                <a:gd name="T8" fmla="*/ 14 w 14"/>
                <a:gd name="T9" fmla="*/ 157 h 171"/>
                <a:gd name="T10" fmla="*/ 14 w 14"/>
                <a:gd name="T11" fmla="*/ 0 h 171"/>
                <a:gd name="T12" fmla="*/ 11 w 14"/>
                <a:gd name="T13" fmla="*/ 0 h 171"/>
                <a:gd name="T14" fmla="*/ 7 w 14"/>
                <a:gd name="T15" fmla="*/ 40 h 171"/>
                <a:gd name="T16" fmla="*/ 14 w 14"/>
                <a:gd name="T17" fmla="*/ 58 h 171"/>
                <a:gd name="T18" fmla="*/ 14 w 14"/>
                <a:gd name="T19"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71">
                  <a:moveTo>
                    <a:pt x="14" y="157"/>
                  </a:moveTo>
                  <a:lnTo>
                    <a:pt x="0" y="157"/>
                  </a:lnTo>
                  <a:lnTo>
                    <a:pt x="0" y="171"/>
                  </a:lnTo>
                  <a:lnTo>
                    <a:pt x="14" y="171"/>
                  </a:lnTo>
                  <a:lnTo>
                    <a:pt x="14" y="157"/>
                  </a:lnTo>
                  <a:moveTo>
                    <a:pt x="14" y="0"/>
                  </a:moveTo>
                  <a:lnTo>
                    <a:pt x="11" y="0"/>
                  </a:lnTo>
                  <a:lnTo>
                    <a:pt x="7" y="40"/>
                  </a:lnTo>
                  <a:lnTo>
                    <a:pt x="14" y="58"/>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Oval 95"/>
            <p:cNvSpPr>
              <a:spLocks noChangeArrowheads="1"/>
            </p:cNvSpPr>
            <p:nvPr/>
          </p:nvSpPr>
          <p:spPr bwMode="auto">
            <a:xfrm>
              <a:off x="1592311" y="5719169"/>
              <a:ext cx="173038" cy="179388"/>
            </a:xfrm>
            <a:prstGeom prst="ellipse">
              <a:avLst/>
            </a:prstGeom>
            <a:solidFill>
              <a:srgbClr val="7B9A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96"/>
            <p:cNvSpPr>
              <a:spLocks/>
            </p:cNvSpPr>
            <p:nvPr/>
          </p:nvSpPr>
          <p:spPr bwMode="auto">
            <a:xfrm>
              <a:off x="1662161" y="5835056"/>
              <a:ext cx="28575" cy="114300"/>
            </a:xfrm>
            <a:custGeom>
              <a:avLst/>
              <a:gdLst>
                <a:gd name="T0" fmla="*/ 18 w 18"/>
                <a:gd name="T1" fmla="*/ 72 h 72"/>
                <a:gd name="T2" fmla="*/ 0 w 18"/>
                <a:gd name="T3" fmla="*/ 72 h 72"/>
                <a:gd name="T4" fmla="*/ 7 w 18"/>
                <a:gd name="T5" fmla="*/ 0 h 72"/>
                <a:gd name="T6" fmla="*/ 14 w 18"/>
                <a:gd name="T7" fmla="*/ 0 h 72"/>
                <a:gd name="T8" fmla="*/ 18 w 18"/>
                <a:gd name="T9" fmla="*/ 72 h 72"/>
              </a:gdLst>
              <a:ahLst/>
              <a:cxnLst>
                <a:cxn ang="0">
                  <a:pos x="T0" y="T1"/>
                </a:cxn>
                <a:cxn ang="0">
                  <a:pos x="T2" y="T3"/>
                </a:cxn>
                <a:cxn ang="0">
                  <a:pos x="T4" y="T5"/>
                </a:cxn>
                <a:cxn ang="0">
                  <a:pos x="T6" y="T7"/>
                </a:cxn>
                <a:cxn ang="0">
                  <a:pos x="T8" y="T9"/>
                </a:cxn>
              </a:cxnLst>
              <a:rect l="0" t="0" r="r" b="b"/>
              <a:pathLst>
                <a:path w="18" h="72">
                  <a:moveTo>
                    <a:pt x="18" y="72"/>
                  </a:moveTo>
                  <a:lnTo>
                    <a:pt x="0" y="72"/>
                  </a:lnTo>
                  <a:lnTo>
                    <a:pt x="7" y="0"/>
                  </a:lnTo>
                  <a:lnTo>
                    <a:pt x="14" y="0"/>
                  </a:lnTo>
                  <a:lnTo>
                    <a:pt x="18" y="72"/>
                  </a:lnTo>
                  <a:close/>
                </a:path>
              </a:pathLst>
            </a:custGeom>
            <a:solidFill>
              <a:srgbClr val="8D63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97"/>
            <p:cNvSpPr>
              <a:spLocks/>
            </p:cNvSpPr>
            <p:nvPr/>
          </p:nvSpPr>
          <p:spPr bwMode="auto">
            <a:xfrm>
              <a:off x="1662161" y="5835056"/>
              <a:ext cx="28575" cy="114300"/>
            </a:xfrm>
            <a:custGeom>
              <a:avLst/>
              <a:gdLst>
                <a:gd name="T0" fmla="*/ 18 w 18"/>
                <a:gd name="T1" fmla="*/ 72 h 72"/>
                <a:gd name="T2" fmla="*/ 0 w 18"/>
                <a:gd name="T3" fmla="*/ 72 h 72"/>
                <a:gd name="T4" fmla="*/ 7 w 18"/>
                <a:gd name="T5" fmla="*/ 0 h 72"/>
                <a:gd name="T6" fmla="*/ 14 w 18"/>
                <a:gd name="T7" fmla="*/ 0 h 72"/>
                <a:gd name="T8" fmla="*/ 18 w 18"/>
                <a:gd name="T9" fmla="*/ 72 h 72"/>
              </a:gdLst>
              <a:ahLst/>
              <a:cxnLst>
                <a:cxn ang="0">
                  <a:pos x="T0" y="T1"/>
                </a:cxn>
                <a:cxn ang="0">
                  <a:pos x="T2" y="T3"/>
                </a:cxn>
                <a:cxn ang="0">
                  <a:pos x="T4" y="T5"/>
                </a:cxn>
                <a:cxn ang="0">
                  <a:pos x="T6" y="T7"/>
                </a:cxn>
                <a:cxn ang="0">
                  <a:pos x="T8" y="T9"/>
                </a:cxn>
              </a:cxnLst>
              <a:rect l="0" t="0" r="r" b="b"/>
              <a:pathLst>
                <a:path w="18" h="72">
                  <a:moveTo>
                    <a:pt x="18" y="72"/>
                  </a:moveTo>
                  <a:lnTo>
                    <a:pt x="0" y="72"/>
                  </a:lnTo>
                  <a:lnTo>
                    <a:pt x="7" y="0"/>
                  </a:lnTo>
                  <a:lnTo>
                    <a:pt x="14" y="0"/>
                  </a:lnTo>
                  <a:lnTo>
                    <a:pt x="18" y="7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98"/>
            <p:cNvSpPr>
              <a:spLocks/>
            </p:cNvSpPr>
            <p:nvPr/>
          </p:nvSpPr>
          <p:spPr bwMode="auto">
            <a:xfrm>
              <a:off x="1662161" y="5892206"/>
              <a:ext cx="4763" cy="57150"/>
            </a:xfrm>
            <a:custGeom>
              <a:avLst/>
              <a:gdLst>
                <a:gd name="T0" fmla="*/ 3 w 3"/>
                <a:gd name="T1" fmla="*/ 0 h 36"/>
                <a:gd name="T2" fmla="*/ 0 w 3"/>
                <a:gd name="T3" fmla="*/ 36 h 36"/>
                <a:gd name="T4" fmla="*/ 0 w 3"/>
                <a:gd name="T5" fmla="*/ 36 h 36"/>
                <a:gd name="T6" fmla="*/ 3 w 3"/>
                <a:gd name="T7" fmla="*/ 0 h 36"/>
                <a:gd name="T8" fmla="*/ 3 w 3"/>
                <a:gd name="T9" fmla="*/ 0 h 36"/>
              </a:gdLst>
              <a:ahLst/>
              <a:cxnLst>
                <a:cxn ang="0">
                  <a:pos x="T0" y="T1"/>
                </a:cxn>
                <a:cxn ang="0">
                  <a:pos x="T2" y="T3"/>
                </a:cxn>
                <a:cxn ang="0">
                  <a:pos x="T4" y="T5"/>
                </a:cxn>
                <a:cxn ang="0">
                  <a:pos x="T6" y="T7"/>
                </a:cxn>
                <a:cxn ang="0">
                  <a:pos x="T8" y="T9"/>
                </a:cxn>
              </a:cxnLst>
              <a:rect l="0" t="0" r="r" b="b"/>
              <a:pathLst>
                <a:path w="3" h="36">
                  <a:moveTo>
                    <a:pt x="3" y="0"/>
                  </a:moveTo>
                  <a:lnTo>
                    <a:pt x="0" y="36"/>
                  </a:lnTo>
                  <a:lnTo>
                    <a:pt x="0" y="36"/>
                  </a:lnTo>
                  <a:lnTo>
                    <a:pt x="3" y="0"/>
                  </a:lnTo>
                  <a:lnTo>
                    <a:pt x="3" y="0"/>
                  </a:lnTo>
                  <a:close/>
                </a:path>
              </a:pathLst>
            </a:custGeom>
            <a:solidFill>
              <a:srgbClr val="7592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99"/>
            <p:cNvSpPr>
              <a:spLocks/>
            </p:cNvSpPr>
            <p:nvPr/>
          </p:nvSpPr>
          <p:spPr bwMode="auto">
            <a:xfrm>
              <a:off x="1662161" y="5892206"/>
              <a:ext cx="4763" cy="57150"/>
            </a:xfrm>
            <a:custGeom>
              <a:avLst/>
              <a:gdLst>
                <a:gd name="T0" fmla="*/ 3 w 3"/>
                <a:gd name="T1" fmla="*/ 0 h 36"/>
                <a:gd name="T2" fmla="*/ 0 w 3"/>
                <a:gd name="T3" fmla="*/ 36 h 36"/>
                <a:gd name="T4" fmla="*/ 0 w 3"/>
                <a:gd name="T5" fmla="*/ 36 h 36"/>
                <a:gd name="T6" fmla="*/ 3 w 3"/>
                <a:gd name="T7" fmla="*/ 0 h 36"/>
                <a:gd name="T8" fmla="*/ 3 w 3"/>
                <a:gd name="T9" fmla="*/ 0 h 36"/>
              </a:gdLst>
              <a:ahLst/>
              <a:cxnLst>
                <a:cxn ang="0">
                  <a:pos x="T0" y="T1"/>
                </a:cxn>
                <a:cxn ang="0">
                  <a:pos x="T2" y="T3"/>
                </a:cxn>
                <a:cxn ang="0">
                  <a:pos x="T4" y="T5"/>
                </a:cxn>
                <a:cxn ang="0">
                  <a:pos x="T6" y="T7"/>
                </a:cxn>
                <a:cxn ang="0">
                  <a:pos x="T8" y="T9"/>
                </a:cxn>
              </a:cxnLst>
              <a:rect l="0" t="0" r="r" b="b"/>
              <a:pathLst>
                <a:path w="3" h="36">
                  <a:moveTo>
                    <a:pt x="3" y="0"/>
                  </a:moveTo>
                  <a:lnTo>
                    <a:pt x="0" y="36"/>
                  </a:lnTo>
                  <a:lnTo>
                    <a:pt x="0" y="36"/>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100"/>
            <p:cNvSpPr>
              <a:spLocks/>
            </p:cNvSpPr>
            <p:nvPr/>
          </p:nvSpPr>
          <p:spPr bwMode="auto">
            <a:xfrm>
              <a:off x="1631999" y="5719169"/>
              <a:ext cx="46038" cy="173038"/>
            </a:xfrm>
            <a:custGeom>
              <a:avLst/>
              <a:gdLst>
                <a:gd name="T0" fmla="*/ 8 w 8"/>
                <a:gd name="T1" fmla="*/ 0 h 30"/>
                <a:gd name="T2" fmla="*/ 0 w 8"/>
                <a:gd name="T3" fmla="*/ 3 h 30"/>
                <a:gd name="T4" fmla="*/ 5 w 8"/>
                <a:gd name="T5" fmla="*/ 30 h 30"/>
                <a:gd name="T6" fmla="*/ 6 w 8"/>
                <a:gd name="T7" fmla="*/ 30 h 30"/>
                <a:gd name="T8" fmla="*/ 6 w 8"/>
                <a:gd name="T9" fmla="*/ 30 h 30"/>
                <a:gd name="T10" fmla="*/ 6 w 8"/>
                <a:gd name="T11" fmla="*/ 30 h 30"/>
                <a:gd name="T12" fmla="*/ 7 w 8"/>
                <a:gd name="T13" fmla="*/ 20 h 30"/>
                <a:gd name="T14" fmla="*/ 8 w 8"/>
                <a:gd name="T15" fmla="*/ 20 h 30"/>
                <a:gd name="T16" fmla="*/ 8 w 8"/>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0">
                  <a:moveTo>
                    <a:pt x="8" y="0"/>
                  </a:moveTo>
                  <a:cubicBezTo>
                    <a:pt x="5" y="0"/>
                    <a:pt x="2" y="1"/>
                    <a:pt x="0" y="3"/>
                  </a:cubicBezTo>
                  <a:cubicBezTo>
                    <a:pt x="5" y="30"/>
                    <a:pt x="5" y="30"/>
                    <a:pt x="5" y="30"/>
                  </a:cubicBezTo>
                  <a:cubicBezTo>
                    <a:pt x="6" y="30"/>
                    <a:pt x="6" y="30"/>
                    <a:pt x="6" y="30"/>
                  </a:cubicBezTo>
                  <a:cubicBezTo>
                    <a:pt x="6" y="30"/>
                    <a:pt x="6" y="30"/>
                    <a:pt x="6" y="30"/>
                  </a:cubicBezTo>
                  <a:cubicBezTo>
                    <a:pt x="6" y="30"/>
                    <a:pt x="6" y="30"/>
                    <a:pt x="6" y="30"/>
                  </a:cubicBezTo>
                  <a:cubicBezTo>
                    <a:pt x="7" y="20"/>
                    <a:pt x="7" y="20"/>
                    <a:pt x="7" y="20"/>
                  </a:cubicBezTo>
                  <a:cubicBezTo>
                    <a:pt x="8" y="20"/>
                    <a:pt x="8" y="20"/>
                    <a:pt x="8" y="20"/>
                  </a:cubicBezTo>
                  <a:cubicBezTo>
                    <a:pt x="8" y="0"/>
                    <a:pt x="8" y="0"/>
                    <a:pt x="8" y="0"/>
                  </a:cubicBezTo>
                </a:path>
              </a:pathLst>
            </a:custGeom>
            <a:solidFill>
              <a:srgbClr val="7592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101"/>
            <p:cNvSpPr>
              <a:spLocks/>
            </p:cNvSpPr>
            <p:nvPr/>
          </p:nvSpPr>
          <p:spPr bwMode="auto">
            <a:xfrm>
              <a:off x="1662161" y="5835056"/>
              <a:ext cx="15875" cy="114300"/>
            </a:xfrm>
            <a:custGeom>
              <a:avLst/>
              <a:gdLst>
                <a:gd name="T0" fmla="*/ 10 w 10"/>
                <a:gd name="T1" fmla="*/ 0 h 72"/>
                <a:gd name="T2" fmla="*/ 7 w 10"/>
                <a:gd name="T3" fmla="*/ 0 h 72"/>
                <a:gd name="T4" fmla="*/ 3 w 10"/>
                <a:gd name="T5" fmla="*/ 36 h 72"/>
                <a:gd name="T6" fmla="*/ 0 w 10"/>
                <a:gd name="T7" fmla="*/ 72 h 72"/>
                <a:gd name="T8" fmla="*/ 10 w 10"/>
                <a:gd name="T9" fmla="*/ 72 h 72"/>
                <a:gd name="T10" fmla="*/ 10 w 10"/>
                <a:gd name="T11" fmla="*/ 0 h 72"/>
              </a:gdLst>
              <a:ahLst/>
              <a:cxnLst>
                <a:cxn ang="0">
                  <a:pos x="T0" y="T1"/>
                </a:cxn>
                <a:cxn ang="0">
                  <a:pos x="T2" y="T3"/>
                </a:cxn>
                <a:cxn ang="0">
                  <a:pos x="T4" y="T5"/>
                </a:cxn>
                <a:cxn ang="0">
                  <a:pos x="T6" y="T7"/>
                </a:cxn>
                <a:cxn ang="0">
                  <a:pos x="T8" y="T9"/>
                </a:cxn>
                <a:cxn ang="0">
                  <a:pos x="T10" y="T11"/>
                </a:cxn>
              </a:cxnLst>
              <a:rect l="0" t="0" r="r" b="b"/>
              <a:pathLst>
                <a:path w="10" h="72">
                  <a:moveTo>
                    <a:pt x="10" y="0"/>
                  </a:moveTo>
                  <a:lnTo>
                    <a:pt x="7" y="0"/>
                  </a:lnTo>
                  <a:lnTo>
                    <a:pt x="3" y="36"/>
                  </a:lnTo>
                  <a:lnTo>
                    <a:pt x="0" y="72"/>
                  </a:lnTo>
                  <a:lnTo>
                    <a:pt x="10" y="72"/>
                  </a:lnTo>
                  <a:lnTo>
                    <a:pt x="10" y="0"/>
                  </a:lnTo>
                  <a:close/>
                </a:path>
              </a:pathLst>
            </a:custGeom>
            <a:solidFill>
              <a:srgbClr val="845E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102"/>
            <p:cNvSpPr>
              <a:spLocks/>
            </p:cNvSpPr>
            <p:nvPr/>
          </p:nvSpPr>
          <p:spPr bwMode="auto">
            <a:xfrm>
              <a:off x="1662161" y="5835056"/>
              <a:ext cx="15875" cy="114300"/>
            </a:xfrm>
            <a:custGeom>
              <a:avLst/>
              <a:gdLst>
                <a:gd name="T0" fmla="*/ 10 w 10"/>
                <a:gd name="T1" fmla="*/ 0 h 72"/>
                <a:gd name="T2" fmla="*/ 7 w 10"/>
                <a:gd name="T3" fmla="*/ 0 h 72"/>
                <a:gd name="T4" fmla="*/ 3 w 10"/>
                <a:gd name="T5" fmla="*/ 36 h 72"/>
                <a:gd name="T6" fmla="*/ 0 w 10"/>
                <a:gd name="T7" fmla="*/ 72 h 72"/>
                <a:gd name="T8" fmla="*/ 10 w 10"/>
                <a:gd name="T9" fmla="*/ 72 h 72"/>
                <a:gd name="T10" fmla="*/ 10 w 10"/>
                <a:gd name="T11" fmla="*/ 0 h 72"/>
              </a:gdLst>
              <a:ahLst/>
              <a:cxnLst>
                <a:cxn ang="0">
                  <a:pos x="T0" y="T1"/>
                </a:cxn>
                <a:cxn ang="0">
                  <a:pos x="T2" y="T3"/>
                </a:cxn>
                <a:cxn ang="0">
                  <a:pos x="T4" y="T5"/>
                </a:cxn>
                <a:cxn ang="0">
                  <a:pos x="T6" y="T7"/>
                </a:cxn>
                <a:cxn ang="0">
                  <a:pos x="T8" y="T9"/>
                </a:cxn>
                <a:cxn ang="0">
                  <a:pos x="T10" y="T11"/>
                </a:cxn>
              </a:cxnLst>
              <a:rect l="0" t="0" r="r" b="b"/>
              <a:pathLst>
                <a:path w="10" h="72">
                  <a:moveTo>
                    <a:pt x="10" y="0"/>
                  </a:moveTo>
                  <a:lnTo>
                    <a:pt x="7" y="0"/>
                  </a:lnTo>
                  <a:lnTo>
                    <a:pt x="3" y="36"/>
                  </a:lnTo>
                  <a:lnTo>
                    <a:pt x="0" y="72"/>
                  </a:lnTo>
                  <a:lnTo>
                    <a:pt x="10" y="72"/>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Rectangle 103"/>
            <p:cNvSpPr>
              <a:spLocks noChangeArrowheads="1"/>
            </p:cNvSpPr>
            <p:nvPr/>
          </p:nvSpPr>
          <p:spPr bwMode="auto">
            <a:xfrm>
              <a:off x="1406574" y="5916019"/>
              <a:ext cx="34925" cy="33338"/>
            </a:xfrm>
            <a:prstGeom prst="rect">
              <a:avLst/>
            </a:prstGeom>
            <a:solidFill>
              <a:srgbClr val="8D633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Rectangle 104"/>
            <p:cNvSpPr>
              <a:spLocks noChangeArrowheads="1"/>
            </p:cNvSpPr>
            <p:nvPr/>
          </p:nvSpPr>
          <p:spPr bwMode="auto">
            <a:xfrm>
              <a:off x="1406574" y="5916019"/>
              <a:ext cx="34925" cy="33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Rectangle 105"/>
            <p:cNvSpPr>
              <a:spLocks noChangeArrowheads="1"/>
            </p:cNvSpPr>
            <p:nvPr/>
          </p:nvSpPr>
          <p:spPr bwMode="auto">
            <a:xfrm>
              <a:off x="1406574" y="5927131"/>
              <a:ext cx="17463" cy="22225"/>
            </a:xfrm>
            <a:prstGeom prst="rect">
              <a:avLst/>
            </a:prstGeom>
            <a:solidFill>
              <a:srgbClr val="845E3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Rectangle 106"/>
            <p:cNvSpPr>
              <a:spLocks noChangeArrowheads="1"/>
            </p:cNvSpPr>
            <p:nvPr/>
          </p:nvSpPr>
          <p:spPr bwMode="auto">
            <a:xfrm>
              <a:off x="1406574" y="5927131"/>
              <a:ext cx="17463" cy="2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107"/>
            <p:cNvSpPr>
              <a:spLocks/>
            </p:cNvSpPr>
            <p:nvPr/>
          </p:nvSpPr>
          <p:spPr bwMode="auto">
            <a:xfrm>
              <a:off x="1314499" y="5585819"/>
              <a:ext cx="219075" cy="341313"/>
            </a:xfrm>
            <a:custGeom>
              <a:avLst/>
              <a:gdLst>
                <a:gd name="T0" fmla="*/ 69 w 138"/>
                <a:gd name="T1" fmla="*/ 0 h 215"/>
                <a:gd name="T2" fmla="*/ 138 w 138"/>
                <a:gd name="T3" fmla="*/ 215 h 215"/>
                <a:gd name="T4" fmla="*/ 0 w 138"/>
                <a:gd name="T5" fmla="*/ 215 h 215"/>
                <a:gd name="T6" fmla="*/ 69 w 138"/>
                <a:gd name="T7" fmla="*/ 0 h 215"/>
              </a:gdLst>
              <a:ahLst/>
              <a:cxnLst>
                <a:cxn ang="0">
                  <a:pos x="T0" y="T1"/>
                </a:cxn>
                <a:cxn ang="0">
                  <a:pos x="T2" y="T3"/>
                </a:cxn>
                <a:cxn ang="0">
                  <a:pos x="T4" y="T5"/>
                </a:cxn>
                <a:cxn ang="0">
                  <a:pos x="T6" y="T7"/>
                </a:cxn>
              </a:cxnLst>
              <a:rect l="0" t="0" r="r" b="b"/>
              <a:pathLst>
                <a:path w="138" h="215">
                  <a:moveTo>
                    <a:pt x="69" y="0"/>
                  </a:moveTo>
                  <a:lnTo>
                    <a:pt x="138" y="215"/>
                  </a:lnTo>
                  <a:lnTo>
                    <a:pt x="0" y="215"/>
                  </a:lnTo>
                  <a:lnTo>
                    <a:pt x="69" y="0"/>
                  </a:lnTo>
                  <a:close/>
                </a:path>
              </a:pathLst>
            </a:custGeom>
            <a:solidFill>
              <a:srgbClr val="7188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108"/>
            <p:cNvSpPr>
              <a:spLocks/>
            </p:cNvSpPr>
            <p:nvPr/>
          </p:nvSpPr>
          <p:spPr bwMode="auto">
            <a:xfrm>
              <a:off x="1314499" y="5585819"/>
              <a:ext cx="219075" cy="341313"/>
            </a:xfrm>
            <a:custGeom>
              <a:avLst/>
              <a:gdLst>
                <a:gd name="T0" fmla="*/ 69 w 138"/>
                <a:gd name="T1" fmla="*/ 0 h 215"/>
                <a:gd name="T2" fmla="*/ 138 w 138"/>
                <a:gd name="T3" fmla="*/ 215 h 215"/>
                <a:gd name="T4" fmla="*/ 0 w 138"/>
                <a:gd name="T5" fmla="*/ 215 h 215"/>
                <a:gd name="T6" fmla="*/ 69 w 138"/>
                <a:gd name="T7" fmla="*/ 0 h 215"/>
              </a:gdLst>
              <a:ahLst/>
              <a:cxnLst>
                <a:cxn ang="0">
                  <a:pos x="T0" y="T1"/>
                </a:cxn>
                <a:cxn ang="0">
                  <a:pos x="T2" y="T3"/>
                </a:cxn>
                <a:cxn ang="0">
                  <a:pos x="T4" y="T5"/>
                </a:cxn>
                <a:cxn ang="0">
                  <a:pos x="T6" y="T7"/>
                </a:cxn>
              </a:cxnLst>
              <a:rect l="0" t="0" r="r" b="b"/>
              <a:pathLst>
                <a:path w="138" h="215">
                  <a:moveTo>
                    <a:pt x="69" y="0"/>
                  </a:moveTo>
                  <a:lnTo>
                    <a:pt x="138" y="215"/>
                  </a:lnTo>
                  <a:lnTo>
                    <a:pt x="0" y="215"/>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109"/>
            <p:cNvSpPr>
              <a:spLocks/>
            </p:cNvSpPr>
            <p:nvPr/>
          </p:nvSpPr>
          <p:spPr bwMode="auto">
            <a:xfrm>
              <a:off x="1371649" y="5747744"/>
              <a:ext cx="0" cy="4763"/>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1"/>
                    <a:pt x="0" y="1"/>
                    <a:pt x="0" y="1"/>
                  </a:cubicBezTo>
                  <a:cubicBezTo>
                    <a:pt x="0" y="1"/>
                    <a:pt x="0" y="1"/>
                    <a:pt x="0" y="1"/>
                  </a:cubicBezTo>
                  <a:cubicBezTo>
                    <a:pt x="0" y="0"/>
                    <a:pt x="0" y="0"/>
                    <a:pt x="0" y="0"/>
                  </a:cubicBezTo>
                  <a:cubicBezTo>
                    <a:pt x="0" y="0"/>
                    <a:pt x="0" y="0"/>
                    <a:pt x="0" y="0"/>
                  </a:cubicBezTo>
                </a:path>
              </a:pathLst>
            </a:custGeom>
            <a:solidFill>
              <a:srgbClr val="C8BA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Oval 110"/>
            <p:cNvSpPr>
              <a:spLocks noChangeArrowheads="1"/>
            </p:cNvSpPr>
            <p:nvPr/>
          </p:nvSpPr>
          <p:spPr bwMode="auto">
            <a:xfrm>
              <a:off x="1371649" y="5747744"/>
              <a:ext cx="1588" cy="1588"/>
            </a:xfrm>
            <a:prstGeom prst="ellipse">
              <a:avLst/>
            </a:prstGeom>
            <a:solidFill>
              <a:srgbClr val="B9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111"/>
            <p:cNvSpPr>
              <a:spLocks/>
            </p:cNvSpPr>
            <p:nvPr/>
          </p:nvSpPr>
          <p:spPr bwMode="auto">
            <a:xfrm>
              <a:off x="1371649" y="5585819"/>
              <a:ext cx="52388" cy="161925"/>
            </a:xfrm>
            <a:custGeom>
              <a:avLst/>
              <a:gdLst>
                <a:gd name="T0" fmla="*/ 9 w 9"/>
                <a:gd name="T1" fmla="*/ 0 h 28"/>
                <a:gd name="T2" fmla="*/ 9 w 9"/>
                <a:gd name="T3" fmla="*/ 0 h 28"/>
                <a:gd name="T4" fmla="*/ 0 w 9"/>
                <a:gd name="T5" fmla="*/ 28 h 28"/>
                <a:gd name="T6" fmla="*/ 0 w 9"/>
                <a:gd name="T7" fmla="*/ 28 h 28"/>
                <a:gd name="T8" fmla="*/ 9 w 9"/>
                <a:gd name="T9" fmla="*/ 1 h 28"/>
                <a:gd name="T10" fmla="*/ 9 w 9"/>
                <a:gd name="T11" fmla="*/ 0 h 28"/>
              </a:gdLst>
              <a:ahLst/>
              <a:cxnLst>
                <a:cxn ang="0">
                  <a:pos x="T0" y="T1"/>
                </a:cxn>
                <a:cxn ang="0">
                  <a:pos x="T2" y="T3"/>
                </a:cxn>
                <a:cxn ang="0">
                  <a:pos x="T4" y="T5"/>
                </a:cxn>
                <a:cxn ang="0">
                  <a:pos x="T6" y="T7"/>
                </a:cxn>
                <a:cxn ang="0">
                  <a:pos x="T8" y="T9"/>
                </a:cxn>
                <a:cxn ang="0">
                  <a:pos x="T10" y="T11"/>
                </a:cxn>
              </a:cxnLst>
              <a:rect l="0" t="0" r="r" b="b"/>
              <a:pathLst>
                <a:path w="9" h="28">
                  <a:moveTo>
                    <a:pt x="9" y="0"/>
                  </a:moveTo>
                  <a:cubicBezTo>
                    <a:pt x="9" y="0"/>
                    <a:pt x="9" y="0"/>
                    <a:pt x="9" y="0"/>
                  </a:cubicBezTo>
                  <a:cubicBezTo>
                    <a:pt x="0" y="28"/>
                    <a:pt x="0" y="28"/>
                    <a:pt x="0" y="28"/>
                  </a:cubicBezTo>
                  <a:cubicBezTo>
                    <a:pt x="0" y="28"/>
                    <a:pt x="0" y="28"/>
                    <a:pt x="0" y="28"/>
                  </a:cubicBezTo>
                  <a:cubicBezTo>
                    <a:pt x="9" y="1"/>
                    <a:pt x="9" y="1"/>
                    <a:pt x="9" y="1"/>
                  </a:cubicBezTo>
                  <a:cubicBezTo>
                    <a:pt x="9" y="0"/>
                    <a:pt x="9" y="0"/>
                    <a:pt x="9" y="0"/>
                  </a:cubicBezTo>
                </a:path>
              </a:pathLst>
            </a:custGeom>
            <a:solidFill>
              <a:srgbClr val="81A2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12"/>
            <p:cNvSpPr>
              <a:spLocks/>
            </p:cNvSpPr>
            <p:nvPr/>
          </p:nvSpPr>
          <p:spPr bwMode="auto">
            <a:xfrm>
              <a:off x="1314499" y="5590581"/>
              <a:ext cx="109538" cy="336550"/>
            </a:xfrm>
            <a:custGeom>
              <a:avLst/>
              <a:gdLst>
                <a:gd name="T0" fmla="*/ 69 w 69"/>
                <a:gd name="T1" fmla="*/ 0 h 212"/>
                <a:gd name="T2" fmla="*/ 36 w 69"/>
                <a:gd name="T3" fmla="*/ 99 h 212"/>
                <a:gd name="T4" fmla="*/ 36 w 69"/>
                <a:gd name="T5" fmla="*/ 99 h 212"/>
                <a:gd name="T6" fmla="*/ 36 w 69"/>
                <a:gd name="T7" fmla="*/ 102 h 212"/>
                <a:gd name="T8" fmla="*/ 58 w 69"/>
                <a:gd name="T9" fmla="*/ 197 h 212"/>
                <a:gd name="T10" fmla="*/ 7 w 69"/>
                <a:gd name="T11" fmla="*/ 197 h 212"/>
                <a:gd name="T12" fmla="*/ 0 w 69"/>
                <a:gd name="T13" fmla="*/ 212 h 212"/>
                <a:gd name="T14" fmla="*/ 69 w 69"/>
                <a:gd name="T15" fmla="*/ 212 h 212"/>
                <a:gd name="T16" fmla="*/ 69 w 69"/>
                <a:gd name="T1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212">
                  <a:moveTo>
                    <a:pt x="69" y="0"/>
                  </a:moveTo>
                  <a:lnTo>
                    <a:pt x="36" y="99"/>
                  </a:lnTo>
                  <a:lnTo>
                    <a:pt x="36" y="99"/>
                  </a:lnTo>
                  <a:lnTo>
                    <a:pt x="36" y="102"/>
                  </a:lnTo>
                  <a:lnTo>
                    <a:pt x="58" y="197"/>
                  </a:lnTo>
                  <a:lnTo>
                    <a:pt x="7" y="197"/>
                  </a:lnTo>
                  <a:lnTo>
                    <a:pt x="0" y="212"/>
                  </a:lnTo>
                  <a:lnTo>
                    <a:pt x="69" y="212"/>
                  </a:lnTo>
                  <a:lnTo>
                    <a:pt x="69" y="0"/>
                  </a:lnTo>
                  <a:close/>
                </a:path>
              </a:pathLst>
            </a:custGeom>
            <a:solidFill>
              <a:srgbClr val="6B81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13"/>
            <p:cNvSpPr>
              <a:spLocks/>
            </p:cNvSpPr>
            <p:nvPr/>
          </p:nvSpPr>
          <p:spPr bwMode="auto">
            <a:xfrm>
              <a:off x="1314499" y="5590581"/>
              <a:ext cx="109538" cy="336550"/>
            </a:xfrm>
            <a:custGeom>
              <a:avLst/>
              <a:gdLst>
                <a:gd name="T0" fmla="*/ 69 w 69"/>
                <a:gd name="T1" fmla="*/ 0 h 212"/>
                <a:gd name="T2" fmla="*/ 36 w 69"/>
                <a:gd name="T3" fmla="*/ 99 h 212"/>
                <a:gd name="T4" fmla="*/ 36 w 69"/>
                <a:gd name="T5" fmla="*/ 99 h 212"/>
                <a:gd name="T6" fmla="*/ 36 w 69"/>
                <a:gd name="T7" fmla="*/ 102 h 212"/>
                <a:gd name="T8" fmla="*/ 58 w 69"/>
                <a:gd name="T9" fmla="*/ 197 h 212"/>
                <a:gd name="T10" fmla="*/ 7 w 69"/>
                <a:gd name="T11" fmla="*/ 197 h 212"/>
                <a:gd name="T12" fmla="*/ 0 w 69"/>
                <a:gd name="T13" fmla="*/ 212 h 212"/>
                <a:gd name="T14" fmla="*/ 69 w 69"/>
                <a:gd name="T15" fmla="*/ 212 h 212"/>
                <a:gd name="T16" fmla="*/ 69 w 69"/>
                <a:gd name="T1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212">
                  <a:moveTo>
                    <a:pt x="69" y="0"/>
                  </a:moveTo>
                  <a:lnTo>
                    <a:pt x="36" y="99"/>
                  </a:lnTo>
                  <a:lnTo>
                    <a:pt x="36" y="99"/>
                  </a:lnTo>
                  <a:lnTo>
                    <a:pt x="36" y="102"/>
                  </a:lnTo>
                  <a:lnTo>
                    <a:pt x="58" y="197"/>
                  </a:lnTo>
                  <a:lnTo>
                    <a:pt x="7" y="197"/>
                  </a:lnTo>
                  <a:lnTo>
                    <a:pt x="0" y="212"/>
                  </a:lnTo>
                  <a:lnTo>
                    <a:pt x="69" y="21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Rectangle 114"/>
            <p:cNvSpPr>
              <a:spLocks noChangeArrowheads="1"/>
            </p:cNvSpPr>
            <p:nvPr/>
          </p:nvSpPr>
          <p:spPr bwMode="auto">
            <a:xfrm>
              <a:off x="1279574" y="5885856"/>
              <a:ext cx="34925" cy="63500"/>
            </a:xfrm>
            <a:prstGeom prst="rect">
              <a:avLst/>
            </a:prstGeom>
            <a:solidFill>
              <a:srgbClr val="8D633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Rectangle 115"/>
            <p:cNvSpPr>
              <a:spLocks noChangeArrowheads="1"/>
            </p:cNvSpPr>
            <p:nvPr/>
          </p:nvSpPr>
          <p:spPr bwMode="auto">
            <a:xfrm>
              <a:off x="1279574" y="5885856"/>
              <a:ext cx="34925" cy="6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Rectangle 116"/>
            <p:cNvSpPr>
              <a:spLocks noChangeArrowheads="1"/>
            </p:cNvSpPr>
            <p:nvPr/>
          </p:nvSpPr>
          <p:spPr bwMode="auto">
            <a:xfrm>
              <a:off x="1279574" y="5903319"/>
              <a:ext cx="17463" cy="46038"/>
            </a:xfrm>
            <a:prstGeom prst="rect">
              <a:avLst/>
            </a:prstGeom>
            <a:solidFill>
              <a:srgbClr val="89613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Rectangle 117"/>
            <p:cNvSpPr>
              <a:spLocks noChangeArrowheads="1"/>
            </p:cNvSpPr>
            <p:nvPr/>
          </p:nvSpPr>
          <p:spPr bwMode="auto">
            <a:xfrm>
              <a:off x="1279574" y="5903319"/>
              <a:ext cx="17463" cy="46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118"/>
            <p:cNvSpPr>
              <a:spLocks/>
            </p:cNvSpPr>
            <p:nvPr/>
          </p:nvSpPr>
          <p:spPr bwMode="auto">
            <a:xfrm>
              <a:off x="1187499" y="5411194"/>
              <a:ext cx="219075" cy="492125"/>
            </a:xfrm>
            <a:custGeom>
              <a:avLst/>
              <a:gdLst>
                <a:gd name="T0" fmla="*/ 69 w 138"/>
                <a:gd name="T1" fmla="*/ 0 h 310"/>
                <a:gd name="T2" fmla="*/ 138 w 138"/>
                <a:gd name="T3" fmla="*/ 310 h 310"/>
                <a:gd name="T4" fmla="*/ 0 w 138"/>
                <a:gd name="T5" fmla="*/ 310 h 310"/>
                <a:gd name="T6" fmla="*/ 69 w 138"/>
                <a:gd name="T7" fmla="*/ 0 h 310"/>
              </a:gdLst>
              <a:ahLst/>
              <a:cxnLst>
                <a:cxn ang="0">
                  <a:pos x="T0" y="T1"/>
                </a:cxn>
                <a:cxn ang="0">
                  <a:pos x="T2" y="T3"/>
                </a:cxn>
                <a:cxn ang="0">
                  <a:pos x="T4" y="T5"/>
                </a:cxn>
                <a:cxn ang="0">
                  <a:pos x="T6" y="T7"/>
                </a:cxn>
              </a:cxnLst>
              <a:rect l="0" t="0" r="r" b="b"/>
              <a:pathLst>
                <a:path w="138" h="310">
                  <a:moveTo>
                    <a:pt x="69" y="0"/>
                  </a:moveTo>
                  <a:lnTo>
                    <a:pt x="138" y="310"/>
                  </a:lnTo>
                  <a:lnTo>
                    <a:pt x="0" y="310"/>
                  </a:lnTo>
                  <a:lnTo>
                    <a:pt x="69" y="0"/>
                  </a:lnTo>
                  <a:close/>
                </a:path>
              </a:pathLst>
            </a:custGeom>
            <a:solidFill>
              <a:srgbClr val="7B9A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19"/>
            <p:cNvSpPr>
              <a:spLocks/>
            </p:cNvSpPr>
            <p:nvPr/>
          </p:nvSpPr>
          <p:spPr bwMode="auto">
            <a:xfrm>
              <a:off x="1187499" y="5411194"/>
              <a:ext cx="219075" cy="492125"/>
            </a:xfrm>
            <a:custGeom>
              <a:avLst/>
              <a:gdLst>
                <a:gd name="T0" fmla="*/ 69 w 138"/>
                <a:gd name="T1" fmla="*/ 0 h 310"/>
                <a:gd name="T2" fmla="*/ 138 w 138"/>
                <a:gd name="T3" fmla="*/ 310 h 310"/>
                <a:gd name="T4" fmla="*/ 0 w 138"/>
                <a:gd name="T5" fmla="*/ 310 h 310"/>
                <a:gd name="T6" fmla="*/ 69 w 138"/>
                <a:gd name="T7" fmla="*/ 0 h 310"/>
              </a:gdLst>
              <a:ahLst/>
              <a:cxnLst>
                <a:cxn ang="0">
                  <a:pos x="T0" y="T1"/>
                </a:cxn>
                <a:cxn ang="0">
                  <a:pos x="T2" y="T3"/>
                </a:cxn>
                <a:cxn ang="0">
                  <a:pos x="T4" y="T5"/>
                </a:cxn>
                <a:cxn ang="0">
                  <a:pos x="T6" y="T7"/>
                </a:cxn>
              </a:cxnLst>
              <a:rect l="0" t="0" r="r" b="b"/>
              <a:pathLst>
                <a:path w="138" h="310">
                  <a:moveTo>
                    <a:pt x="69" y="0"/>
                  </a:moveTo>
                  <a:lnTo>
                    <a:pt x="138" y="310"/>
                  </a:lnTo>
                  <a:lnTo>
                    <a:pt x="0" y="310"/>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20"/>
            <p:cNvSpPr>
              <a:spLocks/>
            </p:cNvSpPr>
            <p:nvPr/>
          </p:nvSpPr>
          <p:spPr bwMode="auto">
            <a:xfrm>
              <a:off x="1255761" y="5469931"/>
              <a:ext cx="30163" cy="109538"/>
            </a:xfrm>
            <a:custGeom>
              <a:avLst/>
              <a:gdLst>
                <a:gd name="T0" fmla="*/ 5 w 5"/>
                <a:gd name="T1" fmla="*/ 0 h 19"/>
                <a:gd name="T2" fmla="*/ 5 w 5"/>
                <a:gd name="T3" fmla="*/ 0 h 19"/>
                <a:gd name="T4" fmla="*/ 0 w 5"/>
                <a:gd name="T5" fmla="*/ 19 h 19"/>
                <a:gd name="T6" fmla="*/ 0 w 5"/>
                <a:gd name="T7" fmla="*/ 19 h 19"/>
                <a:gd name="T8" fmla="*/ 5 w 5"/>
                <a:gd name="T9" fmla="*/ 0 h 19"/>
              </a:gdLst>
              <a:ahLst/>
              <a:cxnLst>
                <a:cxn ang="0">
                  <a:pos x="T0" y="T1"/>
                </a:cxn>
                <a:cxn ang="0">
                  <a:pos x="T2" y="T3"/>
                </a:cxn>
                <a:cxn ang="0">
                  <a:pos x="T4" y="T5"/>
                </a:cxn>
                <a:cxn ang="0">
                  <a:pos x="T6" y="T7"/>
                </a:cxn>
                <a:cxn ang="0">
                  <a:pos x="T8" y="T9"/>
                </a:cxn>
              </a:cxnLst>
              <a:rect l="0" t="0" r="r" b="b"/>
              <a:pathLst>
                <a:path w="5" h="19">
                  <a:moveTo>
                    <a:pt x="5" y="0"/>
                  </a:moveTo>
                  <a:cubicBezTo>
                    <a:pt x="5" y="0"/>
                    <a:pt x="5" y="0"/>
                    <a:pt x="5" y="0"/>
                  </a:cubicBezTo>
                  <a:cubicBezTo>
                    <a:pt x="0" y="19"/>
                    <a:pt x="0" y="19"/>
                    <a:pt x="0" y="19"/>
                  </a:cubicBezTo>
                  <a:cubicBezTo>
                    <a:pt x="0" y="19"/>
                    <a:pt x="0" y="19"/>
                    <a:pt x="0" y="19"/>
                  </a:cubicBezTo>
                  <a:cubicBezTo>
                    <a:pt x="5" y="0"/>
                    <a:pt x="5" y="0"/>
                    <a:pt x="5" y="0"/>
                  </a:cubicBezTo>
                </a:path>
              </a:pathLst>
            </a:custGeom>
            <a:solidFill>
              <a:srgbClr val="C8BA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21"/>
            <p:cNvSpPr>
              <a:spLocks/>
            </p:cNvSpPr>
            <p:nvPr/>
          </p:nvSpPr>
          <p:spPr bwMode="auto">
            <a:xfrm>
              <a:off x="1285924" y="5417544"/>
              <a:ext cx="11113" cy="52388"/>
            </a:xfrm>
            <a:custGeom>
              <a:avLst/>
              <a:gdLst>
                <a:gd name="T0" fmla="*/ 7 w 7"/>
                <a:gd name="T1" fmla="*/ 0 h 33"/>
                <a:gd name="T2" fmla="*/ 7 w 7"/>
                <a:gd name="T3" fmla="*/ 0 h 33"/>
                <a:gd name="T4" fmla="*/ 0 w 7"/>
                <a:gd name="T5" fmla="*/ 33 h 33"/>
                <a:gd name="T6" fmla="*/ 0 w 7"/>
                <a:gd name="T7" fmla="*/ 33 h 33"/>
                <a:gd name="T8" fmla="*/ 7 w 7"/>
                <a:gd name="T9" fmla="*/ 0 h 33"/>
                <a:gd name="T10" fmla="*/ 7 w 7"/>
                <a:gd name="T11" fmla="*/ 0 h 33"/>
              </a:gdLst>
              <a:ahLst/>
              <a:cxnLst>
                <a:cxn ang="0">
                  <a:pos x="T0" y="T1"/>
                </a:cxn>
                <a:cxn ang="0">
                  <a:pos x="T2" y="T3"/>
                </a:cxn>
                <a:cxn ang="0">
                  <a:pos x="T4" y="T5"/>
                </a:cxn>
                <a:cxn ang="0">
                  <a:pos x="T6" y="T7"/>
                </a:cxn>
                <a:cxn ang="0">
                  <a:pos x="T8" y="T9"/>
                </a:cxn>
                <a:cxn ang="0">
                  <a:pos x="T10" y="T11"/>
                </a:cxn>
              </a:cxnLst>
              <a:rect l="0" t="0" r="r" b="b"/>
              <a:pathLst>
                <a:path w="7" h="33">
                  <a:moveTo>
                    <a:pt x="7" y="0"/>
                  </a:moveTo>
                  <a:lnTo>
                    <a:pt x="7" y="0"/>
                  </a:lnTo>
                  <a:lnTo>
                    <a:pt x="0" y="33"/>
                  </a:lnTo>
                  <a:lnTo>
                    <a:pt x="0" y="33"/>
                  </a:lnTo>
                  <a:lnTo>
                    <a:pt x="7" y="0"/>
                  </a:lnTo>
                  <a:lnTo>
                    <a:pt x="7" y="0"/>
                  </a:lnTo>
                  <a:close/>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22"/>
            <p:cNvSpPr>
              <a:spLocks/>
            </p:cNvSpPr>
            <p:nvPr/>
          </p:nvSpPr>
          <p:spPr bwMode="auto">
            <a:xfrm>
              <a:off x="1285924" y="5417544"/>
              <a:ext cx="11113" cy="52388"/>
            </a:xfrm>
            <a:custGeom>
              <a:avLst/>
              <a:gdLst>
                <a:gd name="T0" fmla="*/ 7 w 7"/>
                <a:gd name="T1" fmla="*/ 0 h 33"/>
                <a:gd name="T2" fmla="*/ 7 w 7"/>
                <a:gd name="T3" fmla="*/ 0 h 33"/>
                <a:gd name="T4" fmla="*/ 0 w 7"/>
                <a:gd name="T5" fmla="*/ 33 h 33"/>
                <a:gd name="T6" fmla="*/ 0 w 7"/>
                <a:gd name="T7" fmla="*/ 33 h 33"/>
                <a:gd name="T8" fmla="*/ 7 w 7"/>
                <a:gd name="T9" fmla="*/ 0 h 33"/>
                <a:gd name="T10" fmla="*/ 7 w 7"/>
                <a:gd name="T11" fmla="*/ 0 h 33"/>
              </a:gdLst>
              <a:ahLst/>
              <a:cxnLst>
                <a:cxn ang="0">
                  <a:pos x="T0" y="T1"/>
                </a:cxn>
                <a:cxn ang="0">
                  <a:pos x="T2" y="T3"/>
                </a:cxn>
                <a:cxn ang="0">
                  <a:pos x="T4" y="T5"/>
                </a:cxn>
                <a:cxn ang="0">
                  <a:pos x="T6" y="T7"/>
                </a:cxn>
                <a:cxn ang="0">
                  <a:pos x="T8" y="T9"/>
                </a:cxn>
                <a:cxn ang="0">
                  <a:pos x="T10" y="T11"/>
                </a:cxn>
              </a:cxnLst>
              <a:rect l="0" t="0" r="r" b="b"/>
              <a:pathLst>
                <a:path w="7" h="33">
                  <a:moveTo>
                    <a:pt x="7" y="0"/>
                  </a:moveTo>
                  <a:lnTo>
                    <a:pt x="7" y="0"/>
                  </a:lnTo>
                  <a:lnTo>
                    <a:pt x="0" y="33"/>
                  </a:lnTo>
                  <a:lnTo>
                    <a:pt x="0" y="33"/>
                  </a:lnTo>
                  <a:lnTo>
                    <a:pt x="7" y="0"/>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123"/>
            <p:cNvSpPr>
              <a:spLocks/>
            </p:cNvSpPr>
            <p:nvPr/>
          </p:nvSpPr>
          <p:spPr bwMode="auto">
            <a:xfrm>
              <a:off x="1187499" y="5850931"/>
              <a:ext cx="11113" cy="47625"/>
            </a:xfrm>
            <a:custGeom>
              <a:avLst/>
              <a:gdLst>
                <a:gd name="T0" fmla="*/ 7 w 7"/>
                <a:gd name="T1" fmla="*/ 0 h 30"/>
                <a:gd name="T2" fmla="*/ 7 w 7"/>
                <a:gd name="T3" fmla="*/ 0 h 30"/>
                <a:gd name="T4" fmla="*/ 0 w 7"/>
                <a:gd name="T5" fmla="*/ 30 h 30"/>
                <a:gd name="T6" fmla="*/ 0 w 7"/>
                <a:gd name="T7" fmla="*/ 30 h 30"/>
                <a:gd name="T8" fmla="*/ 7 w 7"/>
                <a:gd name="T9" fmla="*/ 0 h 30"/>
              </a:gdLst>
              <a:ahLst/>
              <a:cxnLst>
                <a:cxn ang="0">
                  <a:pos x="T0" y="T1"/>
                </a:cxn>
                <a:cxn ang="0">
                  <a:pos x="T2" y="T3"/>
                </a:cxn>
                <a:cxn ang="0">
                  <a:pos x="T4" y="T5"/>
                </a:cxn>
                <a:cxn ang="0">
                  <a:pos x="T6" y="T7"/>
                </a:cxn>
                <a:cxn ang="0">
                  <a:pos x="T8" y="T9"/>
                </a:cxn>
              </a:cxnLst>
              <a:rect l="0" t="0" r="r" b="b"/>
              <a:pathLst>
                <a:path w="7" h="30">
                  <a:moveTo>
                    <a:pt x="7" y="0"/>
                  </a:moveTo>
                  <a:lnTo>
                    <a:pt x="7" y="0"/>
                  </a:lnTo>
                  <a:lnTo>
                    <a:pt x="0" y="30"/>
                  </a:lnTo>
                  <a:lnTo>
                    <a:pt x="0" y="30"/>
                  </a:lnTo>
                  <a:lnTo>
                    <a:pt x="7" y="0"/>
                  </a:lnTo>
                  <a:close/>
                </a:path>
              </a:pathLst>
            </a:custGeom>
            <a:solidFill>
              <a:srgbClr val="6B81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124"/>
            <p:cNvSpPr>
              <a:spLocks/>
            </p:cNvSpPr>
            <p:nvPr/>
          </p:nvSpPr>
          <p:spPr bwMode="auto">
            <a:xfrm>
              <a:off x="1187499" y="5850931"/>
              <a:ext cx="11113" cy="47625"/>
            </a:xfrm>
            <a:custGeom>
              <a:avLst/>
              <a:gdLst>
                <a:gd name="T0" fmla="*/ 7 w 7"/>
                <a:gd name="T1" fmla="*/ 0 h 30"/>
                <a:gd name="T2" fmla="*/ 7 w 7"/>
                <a:gd name="T3" fmla="*/ 0 h 30"/>
                <a:gd name="T4" fmla="*/ 0 w 7"/>
                <a:gd name="T5" fmla="*/ 30 h 30"/>
                <a:gd name="T6" fmla="*/ 0 w 7"/>
                <a:gd name="T7" fmla="*/ 30 h 30"/>
                <a:gd name="T8" fmla="*/ 7 w 7"/>
                <a:gd name="T9" fmla="*/ 0 h 30"/>
              </a:gdLst>
              <a:ahLst/>
              <a:cxnLst>
                <a:cxn ang="0">
                  <a:pos x="T0" y="T1"/>
                </a:cxn>
                <a:cxn ang="0">
                  <a:pos x="T2" y="T3"/>
                </a:cxn>
                <a:cxn ang="0">
                  <a:pos x="T4" y="T5"/>
                </a:cxn>
                <a:cxn ang="0">
                  <a:pos x="T6" y="T7"/>
                </a:cxn>
                <a:cxn ang="0">
                  <a:pos x="T8" y="T9"/>
                </a:cxn>
              </a:cxnLst>
              <a:rect l="0" t="0" r="r" b="b"/>
              <a:pathLst>
                <a:path w="7" h="30">
                  <a:moveTo>
                    <a:pt x="7" y="0"/>
                  </a:moveTo>
                  <a:lnTo>
                    <a:pt x="7" y="0"/>
                  </a:lnTo>
                  <a:lnTo>
                    <a:pt x="0" y="30"/>
                  </a:lnTo>
                  <a:lnTo>
                    <a:pt x="0" y="30"/>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25"/>
            <p:cNvSpPr>
              <a:spLocks/>
            </p:cNvSpPr>
            <p:nvPr/>
          </p:nvSpPr>
          <p:spPr bwMode="auto">
            <a:xfrm>
              <a:off x="1198611" y="5579469"/>
              <a:ext cx="57150" cy="271463"/>
            </a:xfrm>
            <a:custGeom>
              <a:avLst/>
              <a:gdLst>
                <a:gd name="T0" fmla="*/ 10 w 10"/>
                <a:gd name="T1" fmla="*/ 0 h 47"/>
                <a:gd name="T2" fmla="*/ 0 w 10"/>
                <a:gd name="T3" fmla="*/ 47 h 47"/>
                <a:gd name="T4" fmla="*/ 0 w 10"/>
                <a:gd name="T5" fmla="*/ 47 h 47"/>
                <a:gd name="T6" fmla="*/ 10 w 10"/>
                <a:gd name="T7" fmla="*/ 0 h 47"/>
                <a:gd name="T8" fmla="*/ 10 w 10"/>
                <a:gd name="T9" fmla="*/ 0 h 47"/>
              </a:gdLst>
              <a:ahLst/>
              <a:cxnLst>
                <a:cxn ang="0">
                  <a:pos x="T0" y="T1"/>
                </a:cxn>
                <a:cxn ang="0">
                  <a:pos x="T2" y="T3"/>
                </a:cxn>
                <a:cxn ang="0">
                  <a:pos x="T4" y="T5"/>
                </a:cxn>
                <a:cxn ang="0">
                  <a:pos x="T6" y="T7"/>
                </a:cxn>
                <a:cxn ang="0">
                  <a:pos x="T8" y="T9"/>
                </a:cxn>
              </a:cxnLst>
              <a:rect l="0" t="0" r="r" b="b"/>
              <a:pathLst>
                <a:path w="10" h="47">
                  <a:moveTo>
                    <a:pt x="10" y="0"/>
                  </a:moveTo>
                  <a:cubicBezTo>
                    <a:pt x="0" y="47"/>
                    <a:pt x="0" y="47"/>
                    <a:pt x="0" y="47"/>
                  </a:cubicBezTo>
                  <a:cubicBezTo>
                    <a:pt x="0" y="47"/>
                    <a:pt x="0" y="47"/>
                    <a:pt x="0" y="47"/>
                  </a:cubicBezTo>
                  <a:cubicBezTo>
                    <a:pt x="10" y="0"/>
                    <a:pt x="10" y="0"/>
                    <a:pt x="10" y="0"/>
                  </a:cubicBezTo>
                  <a:cubicBezTo>
                    <a:pt x="10" y="0"/>
                    <a:pt x="10" y="0"/>
                    <a:pt x="10" y="0"/>
                  </a:cubicBezTo>
                </a:path>
              </a:pathLst>
            </a:custGeom>
            <a:solidFill>
              <a:srgbClr val="89AB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126"/>
            <p:cNvSpPr>
              <a:spLocks/>
            </p:cNvSpPr>
            <p:nvPr/>
          </p:nvSpPr>
          <p:spPr bwMode="auto">
            <a:xfrm>
              <a:off x="1187499" y="5898556"/>
              <a:ext cx="0" cy="4763"/>
            </a:xfrm>
            <a:custGeom>
              <a:avLst/>
              <a:gdLst>
                <a:gd name="T0" fmla="*/ 0 h 3"/>
                <a:gd name="T1" fmla="*/ 3 h 3"/>
                <a:gd name="T2" fmla="*/ 3 h 3"/>
                <a:gd name="T3" fmla="*/ 3 h 3"/>
                <a:gd name="T4" fmla="*/ 0 h 3"/>
                <a:gd name="T5" fmla="*/ 0 h 3"/>
              </a:gdLst>
              <a:ahLst/>
              <a:cxnLst>
                <a:cxn ang="0">
                  <a:pos x="0" y="T0"/>
                </a:cxn>
                <a:cxn ang="0">
                  <a:pos x="0" y="T1"/>
                </a:cxn>
                <a:cxn ang="0">
                  <a:pos x="0" y="T2"/>
                </a:cxn>
                <a:cxn ang="0">
                  <a:pos x="0" y="T3"/>
                </a:cxn>
                <a:cxn ang="0">
                  <a:pos x="0" y="T4"/>
                </a:cxn>
                <a:cxn ang="0">
                  <a:pos x="0" y="T5"/>
                </a:cxn>
              </a:cxnLst>
              <a:rect l="0" t="0" r="r" b="b"/>
              <a:pathLst>
                <a:path h="3">
                  <a:moveTo>
                    <a:pt x="0" y="0"/>
                  </a:moveTo>
                  <a:lnTo>
                    <a:pt x="0" y="3"/>
                  </a:lnTo>
                  <a:lnTo>
                    <a:pt x="0" y="3"/>
                  </a:lnTo>
                  <a:lnTo>
                    <a:pt x="0" y="3"/>
                  </a:lnTo>
                  <a:lnTo>
                    <a:pt x="0" y="0"/>
                  </a:lnTo>
                  <a:lnTo>
                    <a:pt x="0" y="0"/>
                  </a:lnTo>
                  <a:close/>
                </a:path>
              </a:pathLst>
            </a:custGeom>
            <a:solidFill>
              <a:srgbClr val="845E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127"/>
            <p:cNvSpPr>
              <a:spLocks/>
            </p:cNvSpPr>
            <p:nvPr/>
          </p:nvSpPr>
          <p:spPr bwMode="auto">
            <a:xfrm>
              <a:off x="1187499" y="5898556"/>
              <a:ext cx="0" cy="4763"/>
            </a:xfrm>
            <a:custGeom>
              <a:avLst/>
              <a:gdLst>
                <a:gd name="T0" fmla="*/ 0 h 3"/>
                <a:gd name="T1" fmla="*/ 3 h 3"/>
                <a:gd name="T2" fmla="*/ 3 h 3"/>
                <a:gd name="T3" fmla="*/ 3 h 3"/>
                <a:gd name="T4" fmla="*/ 0 h 3"/>
                <a:gd name="T5" fmla="*/ 0 h 3"/>
              </a:gdLst>
              <a:ahLst/>
              <a:cxnLst>
                <a:cxn ang="0">
                  <a:pos x="0" y="T0"/>
                </a:cxn>
                <a:cxn ang="0">
                  <a:pos x="0" y="T1"/>
                </a:cxn>
                <a:cxn ang="0">
                  <a:pos x="0" y="T2"/>
                </a:cxn>
                <a:cxn ang="0">
                  <a:pos x="0" y="T3"/>
                </a:cxn>
                <a:cxn ang="0">
                  <a:pos x="0" y="T4"/>
                </a:cxn>
                <a:cxn ang="0">
                  <a:pos x="0" y="T5"/>
                </a:cxn>
              </a:cxnLst>
              <a:rect l="0" t="0" r="r" b="b"/>
              <a:pathLst>
                <a:path h="3">
                  <a:moveTo>
                    <a:pt x="0" y="0"/>
                  </a:moveTo>
                  <a:lnTo>
                    <a:pt x="0" y="3"/>
                  </a:lnTo>
                  <a:lnTo>
                    <a:pt x="0" y="3"/>
                  </a:lnTo>
                  <a:lnTo>
                    <a:pt x="0" y="3"/>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128"/>
            <p:cNvSpPr>
              <a:spLocks/>
            </p:cNvSpPr>
            <p:nvPr/>
          </p:nvSpPr>
          <p:spPr bwMode="auto">
            <a:xfrm>
              <a:off x="1187499" y="5417544"/>
              <a:ext cx="109538" cy="485775"/>
            </a:xfrm>
            <a:custGeom>
              <a:avLst/>
              <a:gdLst>
                <a:gd name="T0" fmla="*/ 69 w 69"/>
                <a:gd name="T1" fmla="*/ 0 h 306"/>
                <a:gd name="T2" fmla="*/ 62 w 69"/>
                <a:gd name="T3" fmla="*/ 33 h 306"/>
                <a:gd name="T4" fmla="*/ 43 w 69"/>
                <a:gd name="T5" fmla="*/ 102 h 306"/>
                <a:gd name="T6" fmla="*/ 7 w 69"/>
                <a:gd name="T7" fmla="*/ 273 h 306"/>
                <a:gd name="T8" fmla="*/ 0 w 69"/>
                <a:gd name="T9" fmla="*/ 303 h 306"/>
                <a:gd name="T10" fmla="*/ 0 w 69"/>
                <a:gd name="T11" fmla="*/ 306 h 306"/>
                <a:gd name="T12" fmla="*/ 69 w 69"/>
                <a:gd name="T13" fmla="*/ 306 h 306"/>
                <a:gd name="T14" fmla="*/ 69 w 69"/>
                <a:gd name="T15" fmla="*/ 0 h 3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306">
                  <a:moveTo>
                    <a:pt x="69" y="0"/>
                  </a:moveTo>
                  <a:lnTo>
                    <a:pt x="62" y="33"/>
                  </a:lnTo>
                  <a:lnTo>
                    <a:pt x="43" y="102"/>
                  </a:lnTo>
                  <a:lnTo>
                    <a:pt x="7" y="273"/>
                  </a:lnTo>
                  <a:lnTo>
                    <a:pt x="0" y="303"/>
                  </a:lnTo>
                  <a:lnTo>
                    <a:pt x="0" y="306"/>
                  </a:lnTo>
                  <a:lnTo>
                    <a:pt x="69" y="306"/>
                  </a:lnTo>
                  <a:lnTo>
                    <a:pt x="69" y="0"/>
                  </a:lnTo>
                  <a:close/>
                </a:path>
              </a:pathLst>
            </a:custGeom>
            <a:solidFill>
              <a:srgbClr val="7592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129"/>
            <p:cNvSpPr>
              <a:spLocks/>
            </p:cNvSpPr>
            <p:nvPr/>
          </p:nvSpPr>
          <p:spPr bwMode="auto">
            <a:xfrm>
              <a:off x="1187499" y="5417544"/>
              <a:ext cx="109538" cy="485775"/>
            </a:xfrm>
            <a:custGeom>
              <a:avLst/>
              <a:gdLst>
                <a:gd name="T0" fmla="*/ 69 w 69"/>
                <a:gd name="T1" fmla="*/ 0 h 306"/>
                <a:gd name="T2" fmla="*/ 62 w 69"/>
                <a:gd name="T3" fmla="*/ 33 h 306"/>
                <a:gd name="T4" fmla="*/ 43 w 69"/>
                <a:gd name="T5" fmla="*/ 102 h 306"/>
                <a:gd name="T6" fmla="*/ 7 w 69"/>
                <a:gd name="T7" fmla="*/ 273 h 306"/>
                <a:gd name="T8" fmla="*/ 0 w 69"/>
                <a:gd name="T9" fmla="*/ 303 h 306"/>
                <a:gd name="T10" fmla="*/ 0 w 69"/>
                <a:gd name="T11" fmla="*/ 306 h 306"/>
                <a:gd name="T12" fmla="*/ 69 w 69"/>
                <a:gd name="T13" fmla="*/ 306 h 306"/>
                <a:gd name="T14" fmla="*/ 69 w 69"/>
                <a:gd name="T15" fmla="*/ 0 h 3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306">
                  <a:moveTo>
                    <a:pt x="69" y="0"/>
                  </a:moveTo>
                  <a:lnTo>
                    <a:pt x="62" y="33"/>
                  </a:lnTo>
                  <a:lnTo>
                    <a:pt x="43" y="102"/>
                  </a:lnTo>
                  <a:lnTo>
                    <a:pt x="7" y="273"/>
                  </a:lnTo>
                  <a:lnTo>
                    <a:pt x="0" y="303"/>
                  </a:lnTo>
                  <a:lnTo>
                    <a:pt x="0" y="306"/>
                  </a:lnTo>
                  <a:lnTo>
                    <a:pt x="69" y="306"/>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Rectangle 130"/>
            <p:cNvSpPr>
              <a:spLocks noChangeArrowheads="1"/>
            </p:cNvSpPr>
            <p:nvPr/>
          </p:nvSpPr>
          <p:spPr bwMode="auto">
            <a:xfrm>
              <a:off x="1557386" y="5892206"/>
              <a:ext cx="28575" cy="57150"/>
            </a:xfrm>
            <a:prstGeom prst="rect">
              <a:avLst/>
            </a:prstGeom>
            <a:solidFill>
              <a:srgbClr val="8D633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Rectangle 131"/>
            <p:cNvSpPr>
              <a:spLocks noChangeArrowheads="1"/>
            </p:cNvSpPr>
            <p:nvPr/>
          </p:nvSpPr>
          <p:spPr bwMode="auto">
            <a:xfrm>
              <a:off x="1557386" y="5892206"/>
              <a:ext cx="28575"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Rectangle 132"/>
            <p:cNvSpPr>
              <a:spLocks noChangeArrowheads="1"/>
            </p:cNvSpPr>
            <p:nvPr/>
          </p:nvSpPr>
          <p:spPr bwMode="auto">
            <a:xfrm>
              <a:off x="1557386" y="5909669"/>
              <a:ext cx="17463" cy="39688"/>
            </a:xfrm>
            <a:prstGeom prst="rect">
              <a:avLst/>
            </a:prstGeom>
            <a:solidFill>
              <a:srgbClr val="845E3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Rectangle 133"/>
            <p:cNvSpPr>
              <a:spLocks noChangeArrowheads="1"/>
            </p:cNvSpPr>
            <p:nvPr/>
          </p:nvSpPr>
          <p:spPr bwMode="auto">
            <a:xfrm>
              <a:off x="1557386" y="5909669"/>
              <a:ext cx="17463"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34"/>
            <p:cNvSpPr>
              <a:spLocks/>
            </p:cNvSpPr>
            <p:nvPr/>
          </p:nvSpPr>
          <p:spPr bwMode="auto">
            <a:xfrm>
              <a:off x="1482774" y="5463581"/>
              <a:ext cx="184150" cy="446088"/>
            </a:xfrm>
            <a:custGeom>
              <a:avLst/>
              <a:gdLst>
                <a:gd name="T0" fmla="*/ 58 w 116"/>
                <a:gd name="T1" fmla="*/ 0 h 281"/>
                <a:gd name="T2" fmla="*/ 116 w 116"/>
                <a:gd name="T3" fmla="*/ 281 h 281"/>
                <a:gd name="T4" fmla="*/ 0 w 116"/>
                <a:gd name="T5" fmla="*/ 281 h 281"/>
                <a:gd name="T6" fmla="*/ 58 w 116"/>
                <a:gd name="T7" fmla="*/ 0 h 281"/>
              </a:gdLst>
              <a:ahLst/>
              <a:cxnLst>
                <a:cxn ang="0">
                  <a:pos x="T0" y="T1"/>
                </a:cxn>
                <a:cxn ang="0">
                  <a:pos x="T2" y="T3"/>
                </a:cxn>
                <a:cxn ang="0">
                  <a:pos x="T4" y="T5"/>
                </a:cxn>
                <a:cxn ang="0">
                  <a:pos x="T6" y="T7"/>
                </a:cxn>
              </a:cxnLst>
              <a:rect l="0" t="0" r="r" b="b"/>
              <a:pathLst>
                <a:path w="116" h="281">
                  <a:moveTo>
                    <a:pt x="58" y="0"/>
                  </a:moveTo>
                  <a:lnTo>
                    <a:pt x="116" y="281"/>
                  </a:lnTo>
                  <a:lnTo>
                    <a:pt x="0" y="281"/>
                  </a:lnTo>
                  <a:lnTo>
                    <a:pt x="58" y="0"/>
                  </a:lnTo>
                  <a:close/>
                </a:path>
              </a:pathLst>
            </a:custGeom>
            <a:solidFill>
              <a:srgbClr val="A8C6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35"/>
            <p:cNvSpPr>
              <a:spLocks/>
            </p:cNvSpPr>
            <p:nvPr/>
          </p:nvSpPr>
          <p:spPr bwMode="auto">
            <a:xfrm>
              <a:off x="1482774" y="5463581"/>
              <a:ext cx="184150" cy="446088"/>
            </a:xfrm>
            <a:custGeom>
              <a:avLst/>
              <a:gdLst>
                <a:gd name="T0" fmla="*/ 58 w 116"/>
                <a:gd name="T1" fmla="*/ 0 h 281"/>
                <a:gd name="T2" fmla="*/ 116 w 116"/>
                <a:gd name="T3" fmla="*/ 281 h 281"/>
                <a:gd name="T4" fmla="*/ 0 w 116"/>
                <a:gd name="T5" fmla="*/ 281 h 281"/>
                <a:gd name="T6" fmla="*/ 58 w 116"/>
                <a:gd name="T7" fmla="*/ 0 h 281"/>
              </a:gdLst>
              <a:ahLst/>
              <a:cxnLst>
                <a:cxn ang="0">
                  <a:pos x="T0" y="T1"/>
                </a:cxn>
                <a:cxn ang="0">
                  <a:pos x="T2" y="T3"/>
                </a:cxn>
                <a:cxn ang="0">
                  <a:pos x="T4" y="T5"/>
                </a:cxn>
                <a:cxn ang="0">
                  <a:pos x="T6" y="T7"/>
                </a:cxn>
              </a:cxnLst>
              <a:rect l="0" t="0" r="r" b="b"/>
              <a:pathLst>
                <a:path w="116" h="281">
                  <a:moveTo>
                    <a:pt x="58" y="0"/>
                  </a:moveTo>
                  <a:lnTo>
                    <a:pt x="116" y="281"/>
                  </a:lnTo>
                  <a:lnTo>
                    <a:pt x="0" y="281"/>
                  </a:lnTo>
                  <a:lnTo>
                    <a:pt x="5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36"/>
            <p:cNvSpPr>
              <a:spLocks/>
            </p:cNvSpPr>
            <p:nvPr/>
          </p:nvSpPr>
          <p:spPr bwMode="auto">
            <a:xfrm>
              <a:off x="1504999" y="5469931"/>
              <a:ext cx="69850" cy="323850"/>
            </a:xfrm>
            <a:custGeom>
              <a:avLst/>
              <a:gdLst>
                <a:gd name="T0" fmla="*/ 44 w 44"/>
                <a:gd name="T1" fmla="*/ 0 h 204"/>
                <a:gd name="T2" fmla="*/ 44 w 44"/>
                <a:gd name="T3" fmla="*/ 0 h 204"/>
                <a:gd name="T4" fmla="*/ 0 w 44"/>
                <a:gd name="T5" fmla="*/ 204 h 204"/>
                <a:gd name="T6" fmla="*/ 0 w 44"/>
                <a:gd name="T7" fmla="*/ 204 h 204"/>
                <a:gd name="T8" fmla="*/ 44 w 44"/>
                <a:gd name="T9" fmla="*/ 0 h 204"/>
              </a:gdLst>
              <a:ahLst/>
              <a:cxnLst>
                <a:cxn ang="0">
                  <a:pos x="T0" y="T1"/>
                </a:cxn>
                <a:cxn ang="0">
                  <a:pos x="T2" y="T3"/>
                </a:cxn>
                <a:cxn ang="0">
                  <a:pos x="T4" y="T5"/>
                </a:cxn>
                <a:cxn ang="0">
                  <a:pos x="T6" y="T7"/>
                </a:cxn>
                <a:cxn ang="0">
                  <a:pos x="T8" y="T9"/>
                </a:cxn>
              </a:cxnLst>
              <a:rect l="0" t="0" r="r" b="b"/>
              <a:pathLst>
                <a:path w="44" h="204">
                  <a:moveTo>
                    <a:pt x="44" y="0"/>
                  </a:moveTo>
                  <a:lnTo>
                    <a:pt x="44" y="0"/>
                  </a:lnTo>
                  <a:lnTo>
                    <a:pt x="0" y="204"/>
                  </a:lnTo>
                  <a:lnTo>
                    <a:pt x="0" y="204"/>
                  </a:lnTo>
                  <a:lnTo>
                    <a:pt x="44" y="0"/>
                  </a:lnTo>
                  <a:close/>
                </a:path>
              </a:pathLst>
            </a:custGeom>
            <a:solidFill>
              <a:srgbClr val="89AB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37"/>
            <p:cNvSpPr>
              <a:spLocks/>
            </p:cNvSpPr>
            <p:nvPr/>
          </p:nvSpPr>
          <p:spPr bwMode="auto">
            <a:xfrm>
              <a:off x="1504999" y="5469931"/>
              <a:ext cx="69850" cy="323850"/>
            </a:xfrm>
            <a:custGeom>
              <a:avLst/>
              <a:gdLst>
                <a:gd name="T0" fmla="*/ 44 w 44"/>
                <a:gd name="T1" fmla="*/ 0 h 204"/>
                <a:gd name="T2" fmla="*/ 44 w 44"/>
                <a:gd name="T3" fmla="*/ 0 h 204"/>
                <a:gd name="T4" fmla="*/ 0 w 44"/>
                <a:gd name="T5" fmla="*/ 204 h 204"/>
                <a:gd name="T6" fmla="*/ 0 w 44"/>
                <a:gd name="T7" fmla="*/ 204 h 204"/>
                <a:gd name="T8" fmla="*/ 44 w 44"/>
                <a:gd name="T9" fmla="*/ 0 h 204"/>
              </a:gdLst>
              <a:ahLst/>
              <a:cxnLst>
                <a:cxn ang="0">
                  <a:pos x="T0" y="T1"/>
                </a:cxn>
                <a:cxn ang="0">
                  <a:pos x="T2" y="T3"/>
                </a:cxn>
                <a:cxn ang="0">
                  <a:pos x="T4" y="T5"/>
                </a:cxn>
                <a:cxn ang="0">
                  <a:pos x="T6" y="T7"/>
                </a:cxn>
                <a:cxn ang="0">
                  <a:pos x="T8" y="T9"/>
                </a:cxn>
              </a:cxnLst>
              <a:rect l="0" t="0" r="r" b="b"/>
              <a:pathLst>
                <a:path w="44" h="204">
                  <a:moveTo>
                    <a:pt x="44" y="0"/>
                  </a:moveTo>
                  <a:lnTo>
                    <a:pt x="44" y="0"/>
                  </a:lnTo>
                  <a:lnTo>
                    <a:pt x="0" y="204"/>
                  </a:lnTo>
                  <a:lnTo>
                    <a:pt x="0" y="204"/>
                  </a:lnTo>
                  <a:lnTo>
                    <a:pt x="4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38"/>
            <p:cNvSpPr>
              <a:spLocks/>
            </p:cNvSpPr>
            <p:nvPr/>
          </p:nvSpPr>
          <p:spPr bwMode="auto">
            <a:xfrm>
              <a:off x="1498649" y="5793781"/>
              <a:ext cx="6350" cy="23813"/>
            </a:xfrm>
            <a:custGeom>
              <a:avLst/>
              <a:gdLst>
                <a:gd name="T0" fmla="*/ 4 w 4"/>
                <a:gd name="T1" fmla="*/ 0 h 15"/>
                <a:gd name="T2" fmla="*/ 0 w 4"/>
                <a:gd name="T3" fmla="*/ 15 h 15"/>
                <a:gd name="T4" fmla="*/ 0 w 4"/>
                <a:gd name="T5" fmla="*/ 15 h 15"/>
                <a:gd name="T6" fmla="*/ 4 w 4"/>
                <a:gd name="T7" fmla="*/ 0 h 15"/>
                <a:gd name="T8" fmla="*/ 4 w 4"/>
                <a:gd name="T9" fmla="*/ 0 h 15"/>
              </a:gdLst>
              <a:ahLst/>
              <a:cxnLst>
                <a:cxn ang="0">
                  <a:pos x="T0" y="T1"/>
                </a:cxn>
                <a:cxn ang="0">
                  <a:pos x="T2" y="T3"/>
                </a:cxn>
                <a:cxn ang="0">
                  <a:pos x="T4" y="T5"/>
                </a:cxn>
                <a:cxn ang="0">
                  <a:pos x="T6" y="T7"/>
                </a:cxn>
                <a:cxn ang="0">
                  <a:pos x="T8" y="T9"/>
                </a:cxn>
              </a:cxnLst>
              <a:rect l="0" t="0" r="r" b="b"/>
              <a:pathLst>
                <a:path w="4" h="15">
                  <a:moveTo>
                    <a:pt x="4" y="0"/>
                  </a:moveTo>
                  <a:lnTo>
                    <a:pt x="0" y="15"/>
                  </a:lnTo>
                  <a:lnTo>
                    <a:pt x="0" y="15"/>
                  </a:lnTo>
                  <a:lnTo>
                    <a:pt x="4" y="0"/>
                  </a:lnTo>
                  <a:lnTo>
                    <a:pt x="4" y="0"/>
                  </a:lnTo>
                  <a:close/>
                </a:path>
              </a:pathLst>
            </a:custGeom>
            <a:solidFill>
              <a:srgbClr val="845E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39"/>
            <p:cNvSpPr>
              <a:spLocks/>
            </p:cNvSpPr>
            <p:nvPr/>
          </p:nvSpPr>
          <p:spPr bwMode="auto">
            <a:xfrm>
              <a:off x="1498649" y="5793781"/>
              <a:ext cx="6350" cy="23813"/>
            </a:xfrm>
            <a:custGeom>
              <a:avLst/>
              <a:gdLst>
                <a:gd name="T0" fmla="*/ 4 w 4"/>
                <a:gd name="T1" fmla="*/ 0 h 15"/>
                <a:gd name="T2" fmla="*/ 0 w 4"/>
                <a:gd name="T3" fmla="*/ 15 h 15"/>
                <a:gd name="T4" fmla="*/ 0 w 4"/>
                <a:gd name="T5" fmla="*/ 15 h 15"/>
                <a:gd name="T6" fmla="*/ 4 w 4"/>
                <a:gd name="T7" fmla="*/ 0 h 15"/>
                <a:gd name="T8" fmla="*/ 4 w 4"/>
                <a:gd name="T9" fmla="*/ 0 h 15"/>
              </a:gdLst>
              <a:ahLst/>
              <a:cxnLst>
                <a:cxn ang="0">
                  <a:pos x="T0" y="T1"/>
                </a:cxn>
                <a:cxn ang="0">
                  <a:pos x="T2" y="T3"/>
                </a:cxn>
                <a:cxn ang="0">
                  <a:pos x="T4" y="T5"/>
                </a:cxn>
                <a:cxn ang="0">
                  <a:pos x="T6" y="T7"/>
                </a:cxn>
                <a:cxn ang="0">
                  <a:pos x="T8" y="T9"/>
                </a:cxn>
              </a:cxnLst>
              <a:rect l="0" t="0" r="r" b="b"/>
              <a:pathLst>
                <a:path w="4" h="15">
                  <a:moveTo>
                    <a:pt x="4" y="0"/>
                  </a:moveTo>
                  <a:lnTo>
                    <a:pt x="0" y="15"/>
                  </a:lnTo>
                  <a:lnTo>
                    <a:pt x="0" y="15"/>
                  </a:lnTo>
                  <a:lnTo>
                    <a:pt x="4"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40"/>
            <p:cNvSpPr>
              <a:spLocks/>
            </p:cNvSpPr>
            <p:nvPr/>
          </p:nvSpPr>
          <p:spPr bwMode="auto">
            <a:xfrm>
              <a:off x="1482774" y="5817594"/>
              <a:ext cx="15875" cy="92075"/>
            </a:xfrm>
            <a:custGeom>
              <a:avLst/>
              <a:gdLst>
                <a:gd name="T0" fmla="*/ 10 w 10"/>
                <a:gd name="T1" fmla="*/ 0 h 58"/>
                <a:gd name="T2" fmla="*/ 0 w 10"/>
                <a:gd name="T3" fmla="*/ 58 h 58"/>
                <a:gd name="T4" fmla="*/ 0 w 10"/>
                <a:gd name="T5" fmla="*/ 58 h 58"/>
                <a:gd name="T6" fmla="*/ 10 w 10"/>
                <a:gd name="T7" fmla="*/ 0 h 58"/>
                <a:gd name="T8" fmla="*/ 10 w 10"/>
                <a:gd name="T9" fmla="*/ 0 h 58"/>
              </a:gdLst>
              <a:ahLst/>
              <a:cxnLst>
                <a:cxn ang="0">
                  <a:pos x="T0" y="T1"/>
                </a:cxn>
                <a:cxn ang="0">
                  <a:pos x="T2" y="T3"/>
                </a:cxn>
                <a:cxn ang="0">
                  <a:pos x="T4" y="T5"/>
                </a:cxn>
                <a:cxn ang="0">
                  <a:pos x="T6" y="T7"/>
                </a:cxn>
                <a:cxn ang="0">
                  <a:pos x="T8" y="T9"/>
                </a:cxn>
              </a:cxnLst>
              <a:rect l="0" t="0" r="r" b="b"/>
              <a:pathLst>
                <a:path w="10" h="58">
                  <a:moveTo>
                    <a:pt x="10" y="0"/>
                  </a:moveTo>
                  <a:lnTo>
                    <a:pt x="0" y="58"/>
                  </a:lnTo>
                  <a:lnTo>
                    <a:pt x="0" y="58"/>
                  </a:lnTo>
                  <a:lnTo>
                    <a:pt x="10" y="0"/>
                  </a:lnTo>
                  <a:lnTo>
                    <a:pt x="10" y="0"/>
                  </a:lnTo>
                  <a:close/>
                </a:path>
              </a:pathLst>
            </a:custGeom>
            <a:solidFill>
              <a:srgbClr val="6B81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41"/>
            <p:cNvSpPr>
              <a:spLocks/>
            </p:cNvSpPr>
            <p:nvPr/>
          </p:nvSpPr>
          <p:spPr bwMode="auto">
            <a:xfrm>
              <a:off x="1482774" y="5817594"/>
              <a:ext cx="15875" cy="92075"/>
            </a:xfrm>
            <a:custGeom>
              <a:avLst/>
              <a:gdLst>
                <a:gd name="T0" fmla="*/ 10 w 10"/>
                <a:gd name="T1" fmla="*/ 0 h 58"/>
                <a:gd name="T2" fmla="*/ 0 w 10"/>
                <a:gd name="T3" fmla="*/ 58 h 58"/>
                <a:gd name="T4" fmla="*/ 0 w 10"/>
                <a:gd name="T5" fmla="*/ 58 h 58"/>
                <a:gd name="T6" fmla="*/ 10 w 10"/>
                <a:gd name="T7" fmla="*/ 0 h 58"/>
                <a:gd name="T8" fmla="*/ 10 w 10"/>
                <a:gd name="T9" fmla="*/ 0 h 58"/>
              </a:gdLst>
              <a:ahLst/>
              <a:cxnLst>
                <a:cxn ang="0">
                  <a:pos x="T0" y="T1"/>
                </a:cxn>
                <a:cxn ang="0">
                  <a:pos x="T2" y="T3"/>
                </a:cxn>
                <a:cxn ang="0">
                  <a:pos x="T4" y="T5"/>
                </a:cxn>
                <a:cxn ang="0">
                  <a:pos x="T6" y="T7"/>
                </a:cxn>
                <a:cxn ang="0">
                  <a:pos x="T8" y="T9"/>
                </a:cxn>
              </a:cxnLst>
              <a:rect l="0" t="0" r="r" b="b"/>
              <a:pathLst>
                <a:path w="10" h="58">
                  <a:moveTo>
                    <a:pt x="10" y="0"/>
                  </a:moveTo>
                  <a:lnTo>
                    <a:pt x="0" y="58"/>
                  </a:lnTo>
                  <a:lnTo>
                    <a:pt x="0" y="58"/>
                  </a:lnTo>
                  <a:lnTo>
                    <a:pt x="10" y="0"/>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42"/>
            <p:cNvSpPr>
              <a:spLocks/>
            </p:cNvSpPr>
            <p:nvPr/>
          </p:nvSpPr>
          <p:spPr bwMode="auto">
            <a:xfrm>
              <a:off x="1482774" y="5469931"/>
              <a:ext cx="92075" cy="439738"/>
            </a:xfrm>
            <a:custGeom>
              <a:avLst/>
              <a:gdLst>
                <a:gd name="T0" fmla="*/ 58 w 58"/>
                <a:gd name="T1" fmla="*/ 0 h 277"/>
                <a:gd name="T2" fmla="*/ 58 w 58"/>
                <a:gd name="T3" fmla="*/ 0 h 277"/>
                <a:gd name="T4" fmla="*/ 14 w 58"/>
                <a:gd name="T5" fmla="*/ 204 h 277"/>
                <a:gd name="T6" fmla="*/ 10 w 58"/>
                <a:gd name="T7" fmla="*/ 219 h 277"/>
                <a:gd name="T8" fmla="*/ 0 w 58"/>
                <a:gd name="T9" fmla="*/ 277 h 277"/>
                <a:gd name="T10" fmla="*/ 0 w 58"/>
                <a:gd name="T11" fmla="*/ 277 h 277"/>
                <a:gd name="T12" fmla="*/ 58 w 58"/>
                <a:gd name="T13" fmla="*/ 277 h 277"/>
                <a:gd name="T14" fmla="*/ 58 w 58"/>
                <a:gd name="T15" fmla="*/ 0 h 2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277">
                  <a:moveTo>
                    <a:pt x="58" y="0"/>
                  </a:moveTo>
                  <a:lnTo>
                    <a:pt x="58" y="0"/>
                  </a:lnTo>
                  <a:lnTo>
                    <a:pt x="14" y="204"/>
                  </a:lnTo>
                  <a:lnTo>
                    <a:pt x="10" y="219"/>
                  </a:lnTo>
                  <a:lnTo>
                    <a:pt x="0" y="277"/>
                  </a:lnTo>
                  <a:lnTo>
                    <a:pt x="0" y="277"/>
                  </a:lnTo>
                  <a:lnTo>
                    <a:pt x="58" y="277"/>
                  </a:lnTo>
                  <a:lnTo>
                    <a:pt x="58" y="0"/>
                  </a:lnTo>
                  <a:close/>
                </a:path>
              </a:pathLst>
            </a:custGeom>
            <a:solidFill>
              <a:srgbClr val="9CBA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43"/>
            <p:cNvSpPr>
              <a:spLocks/>
            </p:cNvSpPr>
            <p:nvPr/>
          </p:nvSpPr>
          <p:spPr bwMode="auto">
            <a:xfrm>
              <a:off x="1482774" y="5469931"/>
              <a:ext cx="92075" cy="439738"/>
            </a:xfrm>
            <a:custGeom>
              <a:avLst/>
              <a:gdLst>
                <a:gd name="T0" fmla="*/ 58 w 58"/>
                <a:gd name="T1" fmla="*/ 0 h 277"/>
                <a:gd name="T2" fmla="*/ 58 w 58"/>
                <a:gd name="T3" fmla="*/ 0 h 277"/>
                <a:gd name="T4" fmla="*/ 14 w 58"/>
                <a:gd name="T5" fmla="*/ 204 h 277"/>
                <a:gd name="T6" fmla="*/ 10 w 58"/>
                <a:gd name="T7" fmla="*/ 219 h 277"/>
                <a:gd name="T8" fmla="*/ 0 w 58"/>
                <a:gd name="T9" fmla="*/ 277 h 277"/>
                <a:gd name="T10" fmla="*/ 0 w 58"/>
                <a:gd name="T11" fmla="*/ 277 h 277"/>
                <a:gd name="T12" fmla="*/ 58 w 58"/>
                <a:gd name="T13" fmla="*/ 277 h 277"/>
                <a:gd name="T14" fmla="*/ 58 w 58"/>
                <a:gd name="T15" fmla="*/ 0 h 2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277">
                  <a:moveTo>
                    <a:pt x="58" y="0"/>
                  </a:moveTo>
                  <a:lnTo>
                    <a:pt x="58" y="0"/>
                  </a:lnTo>
                  <a:lnTo>
                    <a:pt x="14" y="204"/>
                  </a:lnTo>
                  <a:lnTo>
                    <a:pt x="10" y="219"/>
                  </a:lnTo>
                  <a:lnTo>
                    <a:pt x="0" y="277"/>
                  </a:lnTo>
                  <a:lnTo>
                    <a:pt x="0" y="277"/>
                  </a:lnTo>
                  <a:lnTo>
                    <a:pt x="58" y="277"/>
                  </a:lnTo>
                  <a:lnTo>
                    <a:pt x="5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Oval 144"/>
            <p:cNvSpPr>
              <a:spLocks noChangeArrowheads="1"/>
            </p:cNvSpPr>
            <p:nvPr/>
          </p:nvSpPr>
          <p:spPr bwMode="auto">
            <a:xfrm>
              <a:off x="1001761" y="5804894"/>
              <a:ext cx="109538" cy="111125"/>
            </a:xfrm>
            <a:prstGeom prst="ellipse">
              <a:avLst/>
            </a:prstGeom>
            <a:solidFill>
              <a:srgbClr val="7B9A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45"/>
            <p:cNvSpPr>
              <a:spLocks/>
            </p:cNvSpPr>
            <p:nvPr/>
          </p:nvSpPr>
          <p:spPr bwMode="auto">
            <a:xfrm>
              <a:off x="1047799" y="5874744"/>
              <a:ext cx="17463" cy="74613"/>
            </a:xfrm>
            <a:custGeom>
              <a:avLst/>
              <a:gdLst>
                <a:gd name="T0" fmla="*/ 11 w 11"/>
                <a:gd name="T1" fmla="*/ 47 h 47"/>
                <a:gd name="T2" fmla="*/ 0 w 11"/>
                <a:gd name="T3" fmla="*/ 47 h 47"/>
                <a:gd name="T4" fmla="*/ 4 w 11"/>
                <a:gd name="T5" fmla="*/ 0 h 47"/>
                <a:gd name="T6" fmla="*/ 7 w 11"/>
                <a:gd name="T7" fmla="*/ 0 h 47"/>
                <a:gd name="T8" fmla="*/ 11 w 11"/>
                <a:gd name="T9" fmla="*/ 47 h 47"/>
              </a:gdLst>
              <a:ahLst/>
              <a:cxnLst>
                <a:cxn ang="0">
                  <a:pos x="T0" y="T1"/>
                </a:cxn>
                <a:cxn ang="0">
                  <a:pos x="T2" y="T3"/>
                </a:cxn>
                <a:cxn ang="0">
                  <a:pos x="T4" y="T5"/>
                </a:cxn>
                <a:cxn ang="0">
                  <a:pos x="T6" y="T7"/>
                </a:cxn>
                <a:cxn ang="0">
                  <a:pos x="T8" y="T9"/>
                </a:cxn>
              </a:cxnLst>
              <a:rect l="0" t="0" r="r" b="b"/>
              <a:pathLst>
                <a:path w="11" h="47">
                  <a:moveTo>
                    <a:pt x="11" y="47"/>
                  </a:moveTo>
                  <a:lnTo>
                    <a:pt x="0" y="47"/>
                  </a:lnTo>
                  <a:lnTo>
                    <a:pt x="4" y="0"/>
                  </a:lnTo>
                  <a:lnTo>
                    <a:pt x="7" y="0"/>
                  </a:lnTo>
                  <a:lnTo>
                    <a:pt x="11" y="47"/>
                  </a:lnTo>
                  <a:close/>
                </a:path>
              </a:pathLst>
            </a:custGeom>
            <a:solidFill>
              <a:srgbClr val="8D63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46"/>
            <p:cNvSpPr>
              <a:spLocks/>
            </p:cNvSpPr>
            <p:nvPr/>
          </p:nvSpPr>
          <p:spPr bwMode="auto">
            <a:xfrm>
              <a:off x="1047799" y="5874744"/>
              <a:ext cx="17463" cy="74613"/>
            </a:xfrm>
            <a:custGeom>
              <a:avLst/>
              <a:gdLst>
                <a:gd name="T0" fmla="*/ 11 w 11"/>
                <a:gd name="T1" fmla="*/ 47 h 47"/>
                <a:gd name="T2" fmla="*/ 0 w 11"/>
                <a:gd name="T3" fmla="*/ 47 h 47"/>
                <a:gd name="T4" fmla="*/ 4 w 11"/>
                <a:gd name="T5" fmla="*/ 0 h 47"/>
                <a:gd name="T6" fmla="*/ 7 w 11"/>
                <a:gd name="T7" fmla="*/ 0 h 47"/>
                <a:gd name="T8" fmla="*/ 11 w 11"/>
                <a:gd name="T9" fmla="*/ 47 h 47"/>
              </a:gdLst>
              <a:ahLst/>
              <a:cxnLst>
                <a:cxn ang="0">
                  <a:pos x="T0" y="T1"/>
                </a:cxn>
                <a:cxn ang="0">
                  <a:pos x="T2" y="T3"/>
                </a:cxn>
                <a:cxn ang="0">
                  <a:pos x="T4" y="T5"/>
                </a:cxn>
                <a:cxn ang="0">
                  <a:pos x="T6" y="T7"/>
                </a:cxn>
                <a:cxn ang="0">
                  <a:pos x="T8" y="T9"/>
                </a:cxn>
              </a:cxnLst>
              <a:rect l="0" t="0" r="r" b="b"/>
              <a:pathLst>
                <a:path w="11" h="47">
                  <a:moveTo>
                    <a:pt x="11" y="47"/>
                  </a:moveTo>
                  <a:lnTo>
                    <a:pt x="0" y="47"/>
                  </a:lnTo>
                  <a:lnTo>
                    <a:pt x="4" y="0"/>
                  </a:lnTo>
                  <a:lnTo>
                    <a:pt x="7" y="0"/>
                  </a:lnTo>
                  <a:lnTo>
                    <a:pt x="11" y="4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47"/>
            <p:cNvSpPr>
              <a:spLocks/>
            </p:cNvSpPr>
            <p:nvPr/>
          </p:nvSpPr>
          <p:spPr bwMode="auto">
            <a:xfrm>
              <a:off x="1001761" y="5857281"/>
              <a:ext cx="0" cy="11113"/>
            </a:xfrm>
            <a:custGeom>
              <a:avLst/>
              <a:gdLst>
                <a:gd name="T0" fmla="*/ 0 h 2"/>
                <a:gd name="T1" fmla="*/ 0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0"/>
                    <a:pt x="0" y="0"/>
                  </a:cubicBezTo>
                  <a:cubicBezTo>
                    <a:pt x="0" y="1"/>
                    <a:pt x="0" y="1"/>
                    <a:pt x="0" y="2"/>
                  </a:cubicBezTo>
                  <a:cubicBezTo>
                    <a:pt x="0" y="2"/>
                    <a:pt x="0" y="2"/>
                    <a:pt x="0" y="2"/>
                  </a:cubicBezTo>
                  <a:cubicBezTo>
                    <a:pt x="0" y="1"/>
                    <a:pt x="0" y="1"/>
                    <a:pt x="0" y="0"/>
                  </a:cubicBezTo>
                </a:path>
              </a:pathLst>
            </a:custGeom>
            <a:solidFill>
              <a:srgbClr val="C8BA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48"/>
            <p:cNvSpPr>
              <a:spLocks noEditPoints="1"/>
            </p:cNvSpPr>
            <p:nvPr/>
          </p:nvSpPr>
          <p:spPr bwMode="auto">
            <a:xfrm>
              <a:off x="1001761" y="5868394"/>
              <a:ext cx="52388" cy="47625"/>
            </a:xfrm>
            <a:custGeom>
              <a:avLst/>
              <a:gdLst>
                <a:gd name="T0" fmla="*/ 8 w 9"/>
                <a:gd name="T1" fmla="*/ 8 h 8"/>
                <a:gd name="T2" fmla="*/ 9 w 9"/>
                <a:gd name="T3" fmla="*/ 8 h 8"/>
                <a:gd name="T4" fmla="*/ 9 w 9"/>
                <a:gd name="T5" fmla="*/ 8 h 8"/>
                <a:gd name="T6" fmla="*/ 8 w 9"/>
                <a:gd name="T7" fmla="*/ 8 h 8"/>
                <a:gd name="T8" fmla="*/ 8 w 9"/>
                <a:gd name="T9" fmla="*/ 8 h 8"/>
                <a:gd name="T10" fmla="*/ 8 w 9"/>
                <a:gd name="T11" fmla="*/ 8 h 8"/>
                <a:gd name="T12" fmla="*/ 8 w 9"/>
                <a:gd name="T13" fmla="*/ 8 h 8"/>
                <a:gd name="T14" fmla="*/ 8 w 9"/>
                <a:gd name="T15" fmla="*/ 8 h 8"/>
                <a:gd name="T16" fmla="*/ 8 w 9"/>
                <a:gd name="T17" fmla="*/ 8 h 8"/>
                <a:gd name="T18" fmla="*/ 8 w 9"/>
                <a:gd name="T19" fmla="*/ 8 h 8"/>
                <a:gd name="T20" fmla="*/ 8 w 9"/>
                <a:gd name="T21" fmla="*/ 8 h 8"/>
                <a:gd name="T22" fmla="*/ 8 w 9"/>
                <a:gd name="T23" fmla="*/ 8 h 8"/>
                <a:gd name="T24" fmla="*/ 8 w 9"/>
                <a:gd name="T25" fmla="*/ 8 h 8"/>
                <a:gd name="T26" fmla="*/ 8 w 9"/>
                <a:gd name="T27" fmla="*/ 8 h 8"/>
                <a:gd name="T28" fmla="*/ 8 w 9"/>
                <a:gd name="T29" fmla="*/ 8 h 8"/>
                <a:gd name="T30" fmla="*/ 8 w 9"/>
                <a:gd name="T31" fmla="*/ 8 h 8"/>
                <a:gd name="T32" fmla="*/ 8 w 9"/>
                <a:gd name="T33" fmla="*/ 8 h 8"/>
                <a:gd name="T34" fmla="*/ 8 w 9"/>
                <a:gd name="T35" fmla="*/ 8 h 8"/>
                <a:gd name="T36" fmla="*/ 8 w 9"/>
                <a:gd name="T37" fmla="*/ 8 h 8"/>
                <a:gd name="T38" fmla="*/ 5 w 9"/>
                <a:gd name="T39" fmla="*/ 7 h 8"/>
                <a:gd name="T40" fmla="*/ 5 w 9"/>
                <a:gd name="T41" fmla="*/ 7 h 8"/>
                <a:gd name="T42" fmla="*/ 5 w 9"/>
                <a:gd name="T43" fmla="*/ 7 h 8"/>
                <a:gd name="T44" fmla="*/ 5 w 9"/>
                <a:gd name="T45" fmla="*/ 7 h 8"/>
                <a:gd name="T46" fmla="*/ 5 w 9"/>
                <a:gd name="T47" fmla="*/ 7 h 8"/>
                <a:gd name="T48" fmla="*/ 5 w 9"/>
                <a:gd name="T49" fmla="*/ 7 h 8"/>
                <a:gd name="T50" fmla="*/ 5 w 9"/>
                <a:gd name="T51" fmla="*/ 7 h 8"/>
                <a:gd name="T52" fmla="*/ 5 w 9"/>
                <a:gd name="T53" fmla="*/ 7 h 8"/>
                <a:gd name="T54" fmla="*/ 5 w 9"/>
                <a:gd name="T55" fmla="*/ 7 h 8"/>
                <a:gd name="T56" fmla="*/ 5 w 9"/>
                <a:gd name="T57" fmla="*/ 7 h 8"/>
                <a:gd name="T58" fmla="*/ 5 w 9"/>
                <a:gd name="T59" fmla="*/ 7 h 8"/>
                <a:gd name="T60" fmla="*/ 5 w 9"/>
                <a:gd name="T61" fmla="*/ 7 h 8"/>
                <a:gd name="T62" fmla="*/ 5 w 9"/>
                <a:gd name="T63" fmla="*/ 7 h 8"/>
                <a:gd name="T64" fmla="*/ 5 w 9"/>
                <a:gd name="T65" fmla="*/ 7 h 8"/>
                <a:gd name="T66" fmla="*/ 5 w 9"/>
                <a:gd name="T67" fmla="*/ 7 h 8"/>
                <a:gd name="T68" fmla="*/ 5 w 9"/>
                <a:gd name="T69" fmla="*/ 7 h 8"/>
                <a:gd name="T70" fmla="*/ 5 w 9"/>
                <a:gd name="T71" fmla="*/ 7 h 8"/>
                <a:gd name="T72" fmla="*/ 5 w 9"/>
                <a:gd name="T73" fmla="*/ 7 h 8"/>
                <a:gd name="T74" fmla="*/ 5 w 9"/>
                <a:gd name="T75" fmla="*/ 7 h 8"/>
                <a:gd name="T76" fmla="*/ 5 w 9"/>
                <a:gd name="T77" fmla="*/ 7 h 8"/>
                <a:gd name="T78" fmla="*/ 5 w 9"/>
                <a:gd name="T79" fmla="*/ 7 h 8"/>
                <a:gd name="T80" fmla="*/ 5 w 9"/>
                <a:gd name="T81" fmla="*/ 7 h 8"/>
                <a:gd name="T82" fmla="*/ 5 w 9"/>
                <a:gd name="T83" fmla="*/ 7 h 8"/>
                <a:gd name="T84" fmla="*/ 5 w 9"/>
                <a:gd name="T85" fmla="*/ 7 h 8"/>
                <a:gd name="T86" fmla="*/ 0 w 9"/>
                <a:gd name="T87" fmla="*/ 0 h 8"/>
                <a:gd name="T88" fmla="*/ 0 w 9"/>
                <a:gd name="T89" fmla="*/ 0 h 8"/>
                <a:gd name="T90" fmla="*/ 5 w 9"/>
                <a:gd name="T91" fmla="*/ 7 h 8"/>
                <a:gd name="T92" fmla="*/ 0 w 9"/>
                <a:gd name="T9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 h="8">
                  <a:moveTo>
                    <a:pt x="8" y="8"/>
                  </a:moveTo>
                  <a:cubicBezTo>
                    <a:pt x="8" y="8"/>
                    <a:pt x="8" y="8"/>
                    <a:pt x="9" y="8"/>
                  </a:cubicBezTo>
                  <a:cubicBezTo>
                    <a:pt x="9" y="8"/>
                    <a:pt x="9" y="8"/>
                    <a:pt x="9" y="8"/>
                  </a:cubicBezTo>
                  <a:cubicBezTo>
                    <a:pt x="8" y="8"/>
                    <a:pt x="8" y="8"/>
                    <a:pt x="8" y="8"/>
                  </a:cubicBezTo>
                  <a:moveTo>
                    <a:pt x="8" y="8"/>
                  </a:moveTo>
                  <a:cubicBezTo>
                    <a:pt x="8" y="8"/>
                    <a:pt x="8" y="8"/>
                    <a:pt x="8" y="8"/>
                  </a:cubicBezTo>
                  <a:cubicBezTo>
                    <a:pt x="8" y="8"/>
                    <a:pt x="8" y="8"/>
                    <a:pt x="8" y="8"/>
                  </a:cubicBezTo>
                  <a:moveTo>
                    <a:pt x="8" y="8"/>
                  </a:moveTo>
                  <a:cubicBezTo>
                    <a:pt x="8" y="8"/>
                    <a:pt x="8" y="8"/>
                    <a:pt x="8" y="8"/>
                  </a:cubicBezTo>
                  <a:cubicBezTo>
                    <a:pt x="8" y="8"/>
                    <a:pt x="8" y="8"/>
                    <a:pt x="8" y="8"/>
                  </a:cubicBezTo>
                  <a:moveTo>
                    <a:pt x="8" y="8"/>
                  </a:moveTo>
                  <a:cubicBezTo>
                    <a:pt x="8" y="8"/>
                    <a:pt x="8" y="8"/>
                    <a:pt x="8" y="8"/>
                  </a:cubicBezTo>
                  <a:cubicBezTo>
                    <a:pt x="8" y="8"/>
                    <a:pt x="8" y="8"/>
                    <a:pt x="8" y="8"/>
                  </a:cubicBezTo>
                  <a:moveTo>
                    <a:pt x="8" y="8"/>
                  </a:moveTo>
                  <a:cubicBezTo>
                    <a:pt x="8" y="8"/>
                    <a:pt x="8" y="8"/>
                    <a:pt x="8" y="8"/>
                  </a:cubicBezTo>
                  <a:cubicBezTo>
                    <a:pt x="8" y="8"/>
                    <a:pt x="8" y="8"/>
                    <a:pt x="8" y="8"/>
                  </a:cubicBezTo>
                  <a:moveTo>
                    <a:pt x="8" y="8"/>
                  </a:moveTo>
                  <a:cubicBezTo>
                    <a:pt x="8" y="8"/>
                    <a:pt x="8" y="8"/>
                    <a:pt x="8" y="8"/>
                  </a:cubicBezTo>
                  <a:cubicBezTo>
                    <a:pt x="8" y="8"/>
                    <a:pt x="8" y="8"/>
                    <a:pt x="8" y="8"/>
                  </a:cubicBezTo>
                  <a:moveTo>
                    <a:pt x="5" y="7"/>
                  </a:moveTo>
                  <a:cubicBezTo>
                    <a:pt x="5" y="7"/>
                    <a:pt x="5" y="7"/>
                    <a:pt x="5" y="7"/>
                  </a:cubicBezTo>
                  <a:cubicBezTo>
                    <a:pt x="5" y="7"/>
                    <a:pt x="5" y="7"/>
                    <a:pt x="5" y="7"/>
                  </a:cubicBezTo>
                  <a:moveTo>
                    <a:pt x="5" y="7"/>
                  </a:moveTo>
                  <a:cubicBezTo>
                    <a:pt x="5" y="7"/>
                    <a:pt x="5" y="7"/>
                    <a:pt x="5" y="7"/>
                  </a:cubicBezTo>
                  <a:cubicBezTo>
                    <a:pt x="5" y="7"/>
                    <a:pt x="5" y="7"/>
                    <a:pt x="5" y="7"/>
                  </a:cubicBezTo>
                  <a:moveTo>
                    <a:pt x="5" y="7"/>
                  </a:moveTo>
                  <a:cubicBezTo>
                    <a:pt x="5" y="7"/>
                    <a:pt x="5" y="7"/>
                    <a:pt x="5" y="7"/>
                  </a:cubicBezTo>
                  <a:cubicBezTo>
                    <a:pt x="5" y="7"/>
                    <a:pt x="5" y="7"/>
                    <a:pt x="5" y="7"/>
                  </a:cubicBezTo>
                  <a:moveTo>
                    <a:pt x="5" y="7"/>
                  </a:moveTo>
                  <a:cubicBezTo>
                    <a:pt x="5" y="7"/>
                    <a:pt x="5" y="7"/>
                    <a:pt x="5" y="7"/>
                  </a:cubicBezTo>
                  <a:cubicBezTo>
                    <a:pt x="5" y="7"/>
                    <a:pt x="5" y="7"/>
                    <a:pt x="5" y="7"/>
                  </a:cubicBezTo>
                  <a:moveTo>
                    <a:pt x="5" y="7"/>
                  </a:moveTo>
                  <a:cubicBezTo>
                    <a:pt x="5" y="7"/>
                    <a:pt x="5" y="7"/>
                    <a:pt x="5" y="7"/>
                  </a:cubicBezTo>
                  <a:cubicBezTo>
                    <a:pt x="5" y="7"/>
                    <a:pt x="5" y="7"/>
                    <a:pt x="5" y="7"/>
                  </a:cubicBezTo>
                  <a:moveTo>
                    <a:pt x="5" y="7"/>
                  </a:moveTo>
                  <a:cubicBezTo>
                    <a:pt x="5" y="7"/>
                    <a:pt x="5" y="7"/>
                    <a:pt x="5" y="7"/>
                  </a:cubicBezTo>
                  <a:cubicBezTo>
                    <a:pt x="5" y="7"/>
                    <a:pt x="5" y="7"/>
                    <a:pt x="5" y="7"/>
                  </a:cubicBezTo>
                  <a:moveTo>
                    <a:pt x="5" y="7"/>
                  </a:moveTo>
                  <a:cubicBezTo>
                    <a:pt x="5" y="7"/>
                    <a:pt x="5" y="7"/>
                    <a:pt x="5" y="7"/>
                  </a:cubicBezTo>
                  <a:cubicBezTo>
                    <a:pt x="5" y="7"/>
                    <a:pt x="5" y="7"/>
                    <a:pt x="5" y="7"/>
                  </a:cubicBezTo>
                  <a:moveTo>
                    <a:pt x="5" y="7"/>
                  </a:moveTo>
                  <a:cubicBezTo>
                    <a:pt x="5" y="7"/>
                    <a:pt x="5" y="7"/>
                    <a:pt x="5" y="7"/>
                  </a:cubicBezTo>
                  <a:cubicBezTo>
                    <a:pt x="5" y="7"/>
                    <a:pt x="5" y="7"/>
                    <a:pt x="5" y="7"/>
                  </a:cubicBezTo>
                  <a:moveTo>
                    <a:pt x="0" y="0"/>
                  </a:moveTo>
                  <a:cubicBezTo>
                    <a:pt x="0" y="0"/>
                    <a:pt x="0" y="0"/>
                    <a:pt x="0" y="0"/>
                  </a:cubicBezTo>
                  <a:cubicBezTo>
                    <a:pt x="1" y="3"/>
                    <a:pt x="2" y="5"/>
                    <a:pt x="5" y="7"/>
                  </a:cubicBezTo>
                  <a:cubicBezTo>
                    <a:pt x="2" y="5"/>
                    <a:pt x="1" y="3"/>
                    <a:pt x="0" y="0"/>
                  </a:cubicBezTo>
                </a:path>
              </a:pathLst>
            </a:custGeom>
            <a:solidFill>
              <a:srgbClr val="6B81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49"/>
            <p:cNvSpPr>
              <a:spLocks/>
            </p:cNvSpPr>
            <p:nvPr/>
          </p:nvSpPr>
          <p:spPr bwMode="auto">
            <a:xfrm>
              <a:off x="1001761" y="5804894"/>
              <a:ext cx="57150" cy="111125"/>
            </a:xfrm>
            <a:custGeom>
              <a:avLst/>
              <a:gdLst>
                <a:gd name="T0" fmla="*/ 10 w 10"/>
                <a:gd name="T1" fmla="*/ 0 h 19"/>
                <a:gd name="T2" fmla="*/ 0 w 10"/>
                <a:gd name="T3" fmla="*/ 9 h 19"/>
                <a:gd name="T4" fmla="*/ 0 w 10"/>
                <a:gd name="T5" fmla="*/ 11 h 19"/>
                <a:gd name="T6" fmla="*/ 5 w 10"/>
                <a:gd name="T7" fmla="*/ 18 h 19"/>
                <a:gd name="T8" fmla="*/ 5 w 10"/>
                <a:gd name="T9" fmla="*/ 18 h 19"/>
                <a:gd name="T10" fmla="*/ 5 w 10"/>
                <a:gd name="T11" fmla="*/ 18 h 19"/>
                <a:gd name="T12" fmla="*/ 5 w 10"/>
                <a:gd name="T13" fmla="*/ 18 h 19"/>
                <a:gd name="T14" fmla="*/ 5 w 10"/>
                <a:gd name="T15" fmla="*/ 18 h 19"/>
                <a:gd name="T16" fmla="*/ 5 w 10"/>
                <a:gd name="T17" fmla="*/ 18 h 19"/>
                <a:gd name="T18" fmla="*/ 5 w 10"/>
                <a:gd name="T19" fmla="*/ 18 h 19"/>
                <a:gd name="T20" fmla="*/ 5 w 10"/>
                <a:gd name="T21" fmla="*/ 18 h 19"/>
                <a:gd name="T22" fmla="*/ 5 w 10"/>
                <a:gd name="T23" fmla="*/ 18 h 19"/>
                <a:gd name="T24" fmla="*/ 5 w 10"/>
                <a:gd name="T25" fmla="*/ 18 h 19"/>
                <a:gd name="T26" fmla="*/ 5 w 10"/>
                <a:gd name="T27" fmla="*/ 18 h 19"/>
                <a:gd name="T28" fmla="*/ 5 w 10"/>
                <a:gd name="T29" fmla="*/ 18 h 19"/>
                <a:gd name="T30" fmla="*/ 5 w 10"/>
                <a:gd name="T31" fmla="*/ 18 h 19"/>
                <a:gd name="T32" fmla="*/ 5 w 10"/>
                <a:gd name="T33" fmla="*/ 18 h 19"/>
                <a:gd name="T34" fmla="*/ 5 w 10"/>
                <a:gd name="T35" fmla="*/ 18 h 19"/>
                <a:gd name="T36" fmla="*/ 5 w 10"/>
                <a:gd name="T37" fmla="*/ 18 h 19"/>
                <a:gd name="T38" fmla="*/ 5 w 10"/>
                <a:gd name="T39" fmla="*/ 18 h 19"/>
                <a:gd name="T40" fmla="*/ 8 w 10"/>
                <a:gd name="T41" fmla="*/ 19 h 19"/>
                <a:gd name="T42" fmla="*/ 8 w 10"/>
                <a:gd name="T43" fmla="*/ 19 h 19"/>
                <a:gd name="T44" fmla="*/ 8 w 10"/>
                <a:gd name="T45" fmla="*/ 19 h 19"/>
                <a:gd name="T46" fmla="*/ 8 w 10"/>
                <a:gd name="T47" fmla="*/ 19 h 19"/>
                <a:gd name="T48" fmla="*/ 8 w 10"/>
                <a:gd name="T49" fmla="*/ 19 h 19"/>
                <a:gd name="T50" fmla="*/ 8 w 10"/>
                <a:gd name="T51" fmla="*/ 19 h 19"/>
                <a:gd name="T52" fmla="*/ 8 w 10"/>
                <a:gd name="T53" fmla="*/ 19 h 19"/>
                <a:gd name="T54" fmla="*/ 8 w 10"/>
                <a:gd name="T55" fmla="*/ 19 h 19"/>
                <a:gd name="T56" fmla="*/ 8 w 10"/>
                <a:gd name="T57" fmla="*/ 19 h 19"/>
                <a:gd name="T58" fmla="*/ 8 w 10"/>
                <a:gd name="T59" fmla="*/ 19 h 19"/>
                <a:gd name="T60" fmla="*/ 8 w 10"/>
                <a:gd name="T61" fmla="*/ 19 h 19"/>
                <a:gd name="T62" fmla="*/ 9 w 10"/>
                <a:gd name="T63" fmla="*/ 19 h 19"/>
                <a:gd name="T64" fmla="*/ 9 w 10"/>
                <a:gd name="T65" fmla="*/ 12 h 19"/>
                <a:gd name="T66" fmla="*/ 10 w 10"/>
                <a:gd name="T67" fmla="*/ 12 h 19"/>
                <a:gd name="T68" fmla="*/ 10 w 10"/>
                <a:gd name="T6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 h="19">
                  <a:moveTo>
                    <a:pt x="10" y="0"/>
                  </a:moveTo>
                  <a:cubicBezTo>
                    <a:pt x="4" y="0"/>
                    <a:pt x="0" y="4"/>
                    <a:pt x="0" y="9"/>
                  </a:cubicBezTo>
                  <a:cubicBezTo>
                    <a:pt x="0" y="10"/>
                    <a:pt x="0" y="10"/>
                    <a:pt x="0" y="11"/>
                  </a:cubicBezTo>
                  <a:cubicBezTo>
                    <a:pt x="1" y="14"/>
                    <a:pt x="2" y="16"/>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6" y="18"/>
                    <a:pt x="7" y="18"/>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9" y="19"/>
                  </a:cubicBezTo>
                  <a:cubicBezTo>
                    <a:pt x="9" y="12"/>
                    <a:pt x="9" y="12"/>
                    <a:pt x="9" y="12"/>
                  </a:cubicBezTo>
                  <a:cubicBezTo>
                    <a:pt x="10" y="12"/>
                    <a:pt x="10" y="12"/>
                    <a:pt x="10" y="12"/>
                  </a:cubicBezTo>
                  <a:cubicBezTo>
                    <a:pt x="10" y="0"/>
                    <a:pt x="10" y="0"/>
                    <a:pt x="10" y="0"/>
                  </a:cubicBezTo>
                </a:path>
              </a:pathLst>
            </a:custGeom>
            <a:solidFill>
              <a:srgbClr val="7592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50"/>
            <p:cNvSpPr>
              <a:spLocks/>
            </p:cNvSpPr>
            <p:nvPr/>
          </p:nvSpPr>
          <p:spPr bwMode="auto">
            <a:xfrm>
              <a:off x="1047799" y="5874744"/>
              <a:ext cx="11113" cy="74613"/>
            </a:xfrm>
            <a:custGeom>
              <a:avLst/>
              <a:gdLst>
                <a:gd name="T0" fmla="*/ 7 w 7"/>
                <a:gd name="T1" fmla="*/ 0 h 47"/>
                <a:gd name="T2" fmla="*/ 4 w 7"/>
                <a:gd name="T3" fmla="*/ 0 h 47"/>
                <a:gd name="T4" fmla="*/ 4 w 7"/>
                <a:gd name="T5" fmla="*/ 26 h 47"/>
                <a:gd name="T6" fmla="*/ 4 w 7"/>
                <a:gd name="T7" fmla="*/ 26 h 47"/>
                <a:gd name="T8" fmla="*/ 4 w 7"/>
                <a:gd name="T9" fmla="*/ 26 h 47"/>
                <a:gd name="T10" fmla="*/ 0 w 7"/>
                <a:gd name="T11" fmla="*/ 47 h 47"/>
                <a:gd name="T12" fmla="*/ 7 w 7"/>
                <a:gd name="T13" fmla="*/ 47 h 47"/>
                <a:gd name="T14" fmla="*/ 7 w 7"/>
                <a:gd name="T15" fmla="*/ 0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7">
                  <a:moveTo>
                    <a:pt x="7" y="0"/>
                  </a:moveTo>
                  <a:lnTo>
                    <a:pt x="4" y="0"/>
                  </a:lnTo>
                  <a:lnTo>
                    <a:pt x="4" y="26"/>
                  </a:lnTo>
                  <a:lnTo>
                    <a:pt x="4" y="26"/>
                  </a:lnTo>
                  <a:lnTo>
                    <a:pt x="4" y="26"/>
                  </a:lnTo>
                  <a:lnTo>
                    <a:pt x="0" y="47"/>
                  </a:lnTo>
                  <a:lnTo>
                    <a:pt x="7" y="47"/>
                  </a:lnTo>
                  <a:lnTo>
                    <a:pt x="7" y="0"/>
                  </a:lnTo>
                  <a:close/>
                </a:path>
              </a:pathLst>
            </a:custGeom>
            <a:solidFill>
              <a:srgbClr val="845E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51"/>
            <p:cNvSpPr>
              <a:spLocks/>
            </p:cNvSpPr>
            <p:nvPr/>
          </p:nvSpPr>
          <p:spPr bwMode="auto">
            <a:xfrm>
              <a:off x="1047799" y="5874744"/>
              <a:ext cx="11113" cy="74613"/>
            </a:xfrm>
            <a:custGeom>
              <a:avLst/>
              <a:gdLst>
                <a:gd name="T0" fmla="*/ 7 w 7"/>
                <a:gd name="T1" fmla="*/ 0 h 47"/>
                <a:gd name="T2" fmla="*/ 4 w 7"/>
                <a:gd name="T3" fmla="*/ 0 h 47"/>
                <a:gd name="T4" fmla="*/ 4 w 7"/>
                <a:gd name="T5" fmla="*/ 26 h 47"/>
                <a:gd name="T6" fmla="*/ 4 w 7"/>
                <a:gd name="T7" fmla="*/ 26 h 47"/>
                <a:gd name="T8" fmla="*/ 4 w 7"/>
                <a:gd name="T9" fmla="*/ 26 h 47"/>
                <a:gd name="T10" fmla="*/ 0 w 7"/>
                <a:gd name="T11" fmla="*/ 47 h 47"/>
                <a:gd name="T12" fmla="*/ 7 w 7"/>
                <a:gd name="T13" fmla="*/ 47 h 47"/>
                <a:gd name="T14" fmla="*/ 7 w 7"/>
                <a:gd name="T15" fmla="*/ 0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7">
                  <a:moveTo>
                    <a:pt x="7" y="0"/>
                  </a:moveTo>
                  <a:lnTo>
                    <a:pt x="4" y="0"/>
                  </a:lnTo>
                  <a:lnTo>
                    <a:pt x="4" y="26"/>
                  </a:lnTo>
                  <a:lnTo>
                    <a:pt x="4" y="26"/>
                  </a:lnTo>
                  <a:lnTo>
                    <a:pt x="4" y="26"/>
                  </a:lnTo>
                  <a:lnTo>
                    <a:pt x="0" y="47"/>
                  </a:lnTo>
                  <a:lnTo>
                    <a:pt x="7" y="47"/>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Oval 152"/>
            <p:cNvSpPr>
              <a:spLocks noChangeArrowheads="1"/>
            </p:cNvSpPr>
            <p:nvPr/>
          </p:nvSpPr>
          <p:spPr bwMode="auto">
            <a:xfrm>
              <a:off x="844599" y="5804894"/>
              <a:ext cx="111125" cy="111125"/>
            </a:xfrm>
            <a:prstGeom prst="ellipse">
              <a:avLst/>
            </a:prstGeom>
            <a:solidFill>
              <a:srgbClr val="92B5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53"/>
            <p:cNvSpPr>
              <a:spLocks/>
            </p:cNvSpPr>
            <p:nvPr/>
          </p:nvSpPr>
          <p:spPr bwMode="auto">
            <a:xfrm>
              <a:off x="892224" y="5874744"/>
              <a:ext cx="17463" cy="74613"/>
            </a:xfrm>
            <a:custGeom>
              <a:avLst/>
              <a:gdLst>
                <a:gd name="T0" fmla="*/ 11 w 11"/>
                <a:gd name="T1" fmla="*/ 47 h 47"/>
                <a:gd name="T2" fmla="*/ 0 w 11"/>
                <a:gd name="T3" fmla="*/ 47 h 47"/>
                <a:gd name="T4" fmla="*/ 3 w 11"/>
                <a:gd name="T5" fmla="*/ 0 h 47"/>
                <a:gd name="T6" fmla="*/ 7 w 11"/>
                <a:gd name="T7" fmla="*/ 0 h 47"/>
                <a:gd name="T8" fmla="*/ 11 w 11"/>
                <a:gd name="T9" fmla="*/ 47 h 47"/>
              </a:gdLst>
              <a:ahLst/>
              <a:cxnLst>
                <a:cxn ang="0">
                  <a:pos x="T0" y="T1"/>
                </a:cxn>
                <a:cxn ang="0">
                  <a:pos x="T2" y="T3"/>
                </a:cxn>
                <a:cxn ang="0">
                  <a:pos x="T4" y="T5"/>
                </a:cxn>
                <a:cxn ang="0">
                  <a:pos x="T6" y="T7"/>
                </a:cxn>
                <a:cxn ang="0">
                  <a:pos x="T8" y="T9"/>
                </a:cxn>
              </a:cxnLst>
              <a:rect l="0" t="0" r="r" b="b"/>
              <a:pathLst>
                <a:path w="11" h="47">
                  <a:moveTo>
                    <a:pt x="11" y="47"/>
                  </a:moveTo>
                  <a:lnTo>
                    <a:pt x="0" y="47"/>
                  </a:lnTo>
                  <a:lnTo>
                    <a:pt x="3" y="0"/>
                  </a:lnTo>
                  <a:lnTo>
                    <a:pt x="7" y="0"/>
                  </a:lnTo>
                  <a:lnTo>
                    <a:pt x="11" y="47"/>
                  </a:lnTo>
                  <a:close/>
                </a:path>
              </a:pathLst>
            </a:custGeom>
            <a:solidFill>
              <a:srgbClr val="8D63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54"/>
            <p:cNvSpPr>
              <a:spLocks/>
            </p:cNvSpPr>
            <p:nvPr/>
          </p:nvSpPr>
          <p:spPr bwMode="auto">
            <a:xfrm>
              <a:off x="892224" y="5874744"/>
              <a:ext cx="17463" cy="74613"/>
            </a:xfrm>
            <a:custGeom>
              <a:avLst/>
              <a:gdLst>
                <a:gd name="T0" fmla="*/ 11 w 11"/>
                <a:gd name="T1" fmla="*/ 47 h 47"/>
                <a:gd name="T2" fmla="*/ 0 w 11"/>
                <a:gd name="T3" fmla="*/ 47 h 47"/>
                <a:gd name="T4" fmla="*/ 3 w 11"/>
                <a:gd name="T5" fmla="*/ 0 h 47"/>
                <a:gd name="T6" fmla="*/ 7 w 11"/>
                <a:gd name="T7" fmla="*/ 0 h 47"/>
                <a:gd name="T8" fmla="*/ 11 w 11"/>
                <a:gd name="T9" fmla="*/ 47 h 47"/>
              </a:gdLst>
              <a:ahLst/>
              <a:cxnLst>
                <a:cxn ang="0">
                  <a:pos x="T0" y="T1"/>
                </a:cxn>
                <a:cxn ang="0">
                  <a:pos x="T2" y="T3"/>
                </a:cxn>
                <a:cxn ang="0">
                  <a:pos x="T4" y="T5"/>
                </a:cxn>
                <a:cxn ang="0">
                  <a:pos x="T6" y="T7"/>
                </a:cxn>
                <a:cxn ang="0">
                  <a:pos x="T8" y="T9"/>
                </a:cxn>
              </a:cxnLst>
              <a:rect l="0" t="0" r="r" b="b"/>
              <a:pathLst>
                <a:path w="11" h="47">
                  <a:moveTo>
                    <a:pt x="11" y="47"/>
                  </a:moveTo>
                  <a:lnTo>
                    <a:pt x="0" y="47"/>
                  </a:lnTo>
                  <a:lnTo>
                    <a:pt x="3" y="0"/>
                  </a:lnTo>
                  <a:lnTo>
                    <a:pt x="7" y="0"/>
                  </a:lnTo>
                  <a:lnTo>
                    <a:pt x="11" y="4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55"/>
            <p:cNvSpPr>
              <a:spLocks noEditPoints="1"/>
            </p:cNvSpPr>
            <p:nvPr/>
          </p:nvSpPr>
          <p:spPr bwMode="auto">
            <a:xfrm>
              <a:off x="868411" y="5811244"/>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6B81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56"/>
            <p:cNvSpPr>
              <a:spLocks/>
            </p:cNvSpPr>
            <p:nvPr/>
          </p:nvSpPr>
          <p:spPr bwMode="auto">
            <a:xfrm>
              <a:off x="844599" y="5868394"/>
              <a:ext cx="12700" cy="30163"/>
            </a:xfrm>
            <a:custGeom>
              <a:avLst/>
              <a:gdLst>
                <a:gd name="T0" fmla="*/ 0 w 2"/>
                <a:gd name="T1" fmla="*/ 0 h 5"/>
                <a:gd name="T2" fmla="*/ 0 w 2"/>
                <a:gd name="T3" fmla="*/ 0 h 5"/>
                <a:gd name="T4" fmla="*/ 2 w 2"/>
                <a:gd name="T5" fmla="*/ 5 h 5"/>
                <a:gd name="T6" fmla="*/ 2 w 2"/>
                <a:gd name="T7" fmla="*/ 5 h 5"/>
                <a:gd name="T8" fmla="*/ 0 w 2"/>
                <a:gd name="T9" fmla="*/ 0 h 5"/>
              </a:gdLst>
              <a:ahLst/>
              <a:cxnLst>
                <a:cxn ang="0">
                  <a:pos x="T0" y="T1"/>
                </a:cxn>
                <a:cxn ang="0">
                  <a:pos x="T2" y="T3"/>
                </a:cxn>
                <a:cxn ang="0">
                  <a:pos x="T4" y="T5"/>
                </a:cxn>
                <a:cxn ang="0">
                  <a:pos x="T6" y="T7"/>
                </a:cxn>
                <a:cxn ang="0">
                  <a:pos x="T8" y="T9"/>
                </a:cxn>
              </a:cxnLst>
              <a:rect l="0" t="0" r="r" b="b"/>
              <a:pathLst>
                <a:path w="2" h="5">
                  <a:moveTo>
                    <a:pt x="0" y="0"/>
                  </a:moveTo>
                  <a:cubicBezTo>
                    <a:pt x="0" y="0"/>
                    <a:pt x="0" y="0"/>
                    <a:pt x="0" y="0"/>
                  </a:cubicBezTo>
                  <a:cubicBezTo>
                    <a:pt x="0" y="2"/>
                    <a:pt x="1" y="4"/>
                    <a:pt x="2" y="5"/>
                  </a:cubicBezTo>
                  <a:cubicBezTo>
                    <a:pt x="2" y="5"/>
                    <a:pt x="2" y="5"/>
                    <a:pt x="2" y="5"/>
                  </a:cubicBezTo>
                  <a:cubicBezTo>
                    <a:pt x="1" y="4"/>
                    <a:pt x="0" y="2"/>
                    <a:pt x="0" y="0"/>
                  </a:cubicBezTo>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57"/>
            <p:cNvSpPr>
              <a:spLocks/>
            </p:cNvSpPr>
            <p:nvPr/>
          </p:nvSpPr>
          <p:spPr bwMode="auto">
            <a:xfrm>
              <a:off x="857299" y="5898556"/>
              <a:ext cx="34925" cy="50800"/>
            </a:xfrm>
            <a:custGeom>
              <a:avLst/>
              <a:gdLst>
                <a:gd name="T0" fmla="*/ 0 w 6"/>
                <a:gd name="T1" fmla="*/ 0 h 9"/>
                <a:gd name="T2" fmla="*/ 0 w 6"/>
                <a:gd name="T3" fmla="*/ 0 h 9"/>
                <a:gd name="T4" fmla="*/ 6 w 6"/>
                <a:gd name="T5" fmla="*/ 3 h 9"/>
                <a:gd name="T6" fmla="*/ 6 w 6"/>
                <a:gd name="T7" fmla="*/ 9 h 9"/>
                <a:gd name="T8" fmla="*/ 6 w 6"/>
                <a:gd name="T9" fmla="*/ 9 h 9"/>
                <a:gd name="T10" fmla="*/ 6 w 6"/>
                <a:gd name="T11" fmla="*/ 3 h 9"/>
                <a:gd name="T12" fmla="*/ 0 w 6"/>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0" y="0"/>
                  </a:moveTo>
                  <a:cubicBezTo>
                    <a:pt x="0" y="0"/>
                    <a:pt x="0" y="0"/>
                    <a:pt x="0" y="0"/>
                  </a:cubicBezTo>
                  <a:cubicBezTo>
                    <a:pt x="2" y="2"/>
                    <a:pt x="4" y="3"/>
                    <a:pt x="6" y="3"/>
                  </a:cubicBezTo>
                  <a:cubicBezTo>
                    <a:pt x="6" y="9"/>
                    <a:pt x="6" y="9"/>
                    <a:pt x="6" y="9"/>
                  </a:cubicBezTo>
                  <a:cubicBezTo>
                    <a:pt x="6" y="9"/>
                    <a:pt x="6" y="9"/>
                    <a:pt x="6" y="9"/>
                  </a:cubicBezTo>
                  <a:cubicBezTo>
                    <a:pt x="6" y="3"/>
                    <a:pt x="6" y="3"/>
                    <a:pt x="6" y="3"/>
                  </a:cubicBezTo>
                  <a:cubicBezTo>
                    <a:pt x="4" y="3"/>
                    <a:pt x="2" y="2"/>
                    <a:pt x="0" y="0"/>
                  </a:cubicBezTo>
                </a:path>
              </a:pathLst>
            </a:custGeom>
            <a:solidFill>
              <a:srgbClr val="6B81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58"/>
            <p:cNvSpPr>
              <a:spLocks/>
            </p:cNvSpPr>
            <p:nvPr/>
          </p:nvSpPr>
          <p:spPr bwMode="auto">
            <a:xfrm>
              <a:off x="844599" y="5811244"/>
              <a:ext cx="23813" cy="57150"/>
            </a:xfrm>
            <a:custGeom>
              <a:avLst/>
              <a:gdLst>
                <a:gd name="T0" fmla="*/ 4 w 4"/>
                <a:gd name="T1" fmla="*/ 0 h 10"/>
                <a:gd name="T2" fmla="*/ 0 w 4"/>
                <a:gd name="T3" fmla="*/ 8 h 10"/>
                <a:gd name="T4" fmla="*/ 0 w 4"/>
                <a:gd name="T5" fmla="*/ 10 h 10"/>
                <a:gd name="T6" fmla="*/ 0 w 4"/>
                <a:gd name="T7" fmla="*/ 10 h 10"/>
                <a:gd name="T8" fmla="*/ 0 w 4"/>
                <a:gd name="T9" fmla="*/ 8 h 10"/>
                <a:gd name="T10" fmla="*/ 4 w 4"/>
                <a:gd name="T11" fmla="*/ 0 h 10"/>
              </a:gdLst>
              <a:ahLst/>
              <a:cxnLst>
                <a:cxn ang="0">
                  <a:pos x="T0" y="T1"/>
                </a:cxn>
                <a:cxn ang="0">
                  <a:pos x="T2" y="T3"/>
                </a:cxn>
                <a:cxn ang="0">
                  <a:pos x="T4" y="T5"/>
                </a:cxn>
                <a:cxn ang="0">
                  <a:pos x="T6" y="T7"/>
                </a:cxn>
                <a:cxn ang="0">
                  <a:pos x="T8" y="T9"/>
                </a:cxn>
                <a:cxn ang="0">
                  <a:pos x="T10" y="T11"/>
                </a:cxn>
              </a:cxnLst>
              <a:rect l="0" t="0" r="r" b="b"/>
              <a:pathLst>
                <a:path w="4" h="10">
                  <a:moveTo>
                    <a:pt x="4" y="0"/>
                  </a:moveTo>
                  <a:cubicBezTo>
                    <a:pt x="1" y="2"/>
                    <a:pt x="0" y="5"/>
                    <a:pt x="0" y="8"/>
                  </a:cubicBezTo>
                  <a:cubicBezTo>
                    <a:pt x="0" y="9"/>
                    <a:pt x="0" y="10"/>
                    <a:pt x="0" y="10"/>
                  </a:cubicBezTo>
                  <a:cubicBezTo>
                    <a:pt x="0" y="10"/>
                    <a:pt x="0" y="10"/>
                    <a:pt x="0" y="10"/>
                  </a:cubicBezTo>
                  <a:cubicBezTo>
                    <a:pt x="0" y="10"/>
                    <a:pt x="0" y="9"/>
                    <a:pt x="0" y="8"/>
                  </a:cubicBezTo>
                  <a:cubicBezTo>
                    <a:pt x="0" y="5"/>
                    <a:pt x="1" y="2"/>
                    <a:pt x="4" y="0"/>
                  </a:cubicBezTo>
                </a:path>
              </a:pathLst>
            </a:custGeom>
            <a:solidFill>
              <a:srgbClr val="6B81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59"/>
            <p:cNvSpPr>
              <a:spLocks/>
            </p:cNvSpPr>
            <p:nvPr/>
          </p:nvSpPr>
          <p:spPr bwMode="auto">
            <a:xfrm>
              <a:off x="844599" y="5804894"/>
              <a:ext cx="52388" cy="111125"/>
            </a:xfrm>
            <a:custGeom>
              <a:avLst/>
              <a:gdLst>
                <a:gd name="T0" fmla="*/ 9 w 9"/>
                <a:gd name="T1" fmla="*/ 0 h 19"/>
                <a:gd name="T2" fmla="*/ 4 w 9"/>
                <a:gd name="T3" fmla="*/ 1 h 19"/>
                <a:gd name="T4" fmla="*/ 4 w 9"/>
                <a:gd name="T5" fmla="*/ 1 h 19"/>
                <a:gd name="T6" fmla="*/ 4 w 9"/>
                <a:gd name="T7" fmla="*/ 1 h 19"/>
                <a:gd name="T8" fmla="*/ 4 w 9"/>
                <a:gd name="T9" fmla="*/ 1 h 19"/>
                <a:gd name="T10" fmla="*/ 4 w 9"/>
                <a:gd name="T11" fmla="*/ 1 h 19"/>
                <a:gd name="T12" fmla="*/ 0 w 9"/>
                <a:gd name="T13" fmla="*/ 9 h 19"/>
                <a:gd name="T14" fmla="*/ 0 w 9"/>
                <a:gd name="T15" fmla="*/ 11 h 19"/>
                <a:gd name="T16" fmla="*/ 2 w 9"/>
                <a:gd name="T17" fmla="*/ 16 h 19"/>
                <a:gd name="T18" fmla="*/ 8 w 9"/>
                <a:gd name="T19" fmla="*/ 19 h 19"/>
                <a:gd name="T20" fmla="*/ 9 w 9"/>
                <a:gd name="T21" fmla="*/ 12 h 19"/>
                <a:gd name="T22" fmla="*/ 9 w 9"/>
                <a:gd name="T23" fmla="*/ 12 h 19"/>
                <a:gd name="T24" fmla="*/ 9 w 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9">
                  <a:moveTo>
                    <a:pt x="9" y="0"/>
                  </a:moveTo>
                  <a:cubicBezTo>
                    <a:pt x="7" y="0"/>
                    <a:pt x="6" y="0"/>
                    <a:pt x="4" y="1"/>
                  </a:cubicBezTo>
                  <a:cubicBezTo>
                    <a:pt x="4" y="1"/>
                    <a:pt x="4" y="1"/>
                    <a:pt x="4" y="1"/>
                  </a:cubicBezTo>
                  <a:cubicBezTo>
                    <a:pt x="4" y="1"/>
                    <a:pt x="4" y="1"/>
                    <a:pt x="4" y="1"/>
                  </a:cubicBezTo>
                  <a:cubicBezTo>
                    <a:pt x="4" y="1"/>
                    <a:pt x="4" y="1"/>
                    <a:pt x="4" y="1"/>
                  </a:cubicBezTo>
                  <a:cubicBezTo>
                    <a:pt x="4" y="1"/>
                    <a:pt x="4" y="1"/>
                    <a:pt x="4" y="1"/>
                  </a:cubicBezTo>
                  <a:cubicBezTo>
                    <a:pt x="1" y="3"/>
                    <a:pt x="0" y="6"/>
                    <a:pt x="0" y="9"/>
                  </a:cubicBezTo>
                  <a:cubicBezTo>
                    <a:pt x="0" y="10"/>
                    <a:pt x="0" y="11"/>
                    <a:pt x="0" y="11"/>
                  </a:cubicBezTo>
                  <a:cubicBezTo>
                    <a:pt x="0" y="13"/>
                    <a:pt x="1" y="15"/>
                    <a:pt x="2" y="16"/>
                  </a:cubicBezTo>
                  <a:cubicBezTo>
                    <a:pt x="4" y="18"/>
                    <a:pt x="6" y="19"/>
                    <a:pt x="8" y="19"/>
                  </a:cubicBezTo>
                  <a:cubicBezTo>
                    <a:pt x="9" y="12"/>
                    <a:pt x="9" y="12"/>
                    <a:pt x="9" y="12"/>
                  </a:cubicBezTo>
                  <a:cubicBezTo>
                    <a:pt x="9" y="12"/>
                    <a:pt x="9" y="12"/>
                    <a:pt x="9" y="12"/>
                  </a:cubicBezTo>
                  <a:cubicBezTo>
                    <a:pt x="9" y="0"/>
                    <a:pt x="9" y="0"/>
                    <a:pt x="9" y="0"/>
                  </a:cubicBezTo>
                </a:path>
              </a:pathLst>
            </a:custGeom>
            <a:solidFill>
              <a:srgbClr val="89AB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160"/>
            <p:cNvSpPr>
              <a:spLocks/>
            </p:cNvSpPr>
            <p:nvPr/>
          </p:nvSpPr>
          <p:spPr bwMode="auto">
            <a:xfrm>
              <a:off x="892224" y="5874744"/>
              <a:ext cx="4763" cy="74613"/>
            </a:xfrm>
            <a:custGeom>
              <a:avLst/>
              <a:gdLst>
                <a:gd name="T0" fmla="*/ 3 w 3"/>
                <a:gd name="T1" fmla="*/ 0 h 47"/>
                <a:gd name="T2" fmla="*/ 3 w 3"/>
                <a:gd name="T3" fmla="*/ 0 h 47"/>
                <a:gd name="T4" fmla="*/ 0 w 3"/>
                <a:gd name="T5" fmla="*/ 26 h 47"/>
                <a:gd name="T6" fmla="*/ 0 w 3"/>
                <a:gd name="T7" fmla="*/ 47 h 47"/>
                <a:gd name="T8" fmla="*/ 3 w 3"/>
                <a:gd name="T9" fmla="*/ 47 h 47"/>
                <a:gd name="T10" fmla="*/ 3 w 3"/>
                <a:gd name="T11" fmla="*/ 0 h 47"/>
              </a:gdLst>
              <a:ahLst/>
              <a:cxnLst>
                <a:cxn ang="0">
                  <a:pos x="T0" y="T1"/>
                </a:cxn>
                <a:cxn ang="0">
                  <a:pos x="T2" y="T3"/>
                </a:cxn>
                <a:cxn ang="0">
                  <a:pos x="T4" y="T5"/>
                </a:cxn>
                <a:cxn ang="0">
                  <a:pos x="T6" y="T7"/>
                </a:cxn>
                <a:cxn ang="0">
                  <a:pos x="T8" y="T9"/>
                </a:cxn>
                <a:cxn ang="0">
                  <a:pos x="T10" y="T11"/>
                </a:cxn>
              </a:cxnLst>
              <a:rect l="0" t="0" r="r" b="b"/>
              <a:pathLst>
                <a:path w="3" h="47">
                  <a:moveTo>
                    <a:pt x="3" y="0"/>
                  </a:moveTo>
                  <a:lnTo>
                    <a:pt x="3" y="0"/>
                  </a:lnTo>
                  <a:lnTo>
                    <a:pt x="0" y="26"/>
                  </a:lnTo>
                  <a:lnTo>
                    <a:pt x="0" y="47"/>
                  </a:lnTo>
                  <a:lnTo>
                    <a:pt x="3" y="47"/>
                  </a:lnTo>
                  <a:lnTo>
                    <a:pt x="3" y="0"/>
                  </a:lnTo>
                  <a:close/>
                </a:path>
              </a:pathLst>
            </a:custGeom>
            <a:solidFill>
              <a:srgbClr val="845E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61"/>
            <p:cNvSpPr>
              <a:spLocks/>
            </p:cNvSpPr>
            <p:nvPr/>
          </p:nvSpPr>
          <p:spPr bwMode="auto">
            <a:xfrm>
              <a:off x="892224" y="5874744"/>
              <a:ext cx="4763" cy="74613"/>
            </a:xfrm>
            <a:custGeom>
              <a:avLst/>
              <a:gdLst>
                <a:gd name="T0" fmla="*/ 3 w 3"/>
                <a:gd name="T1" fmla="*/ 0 h 47"/>
                <a:gd name="T2" fmla="*/ 3 w 3"/>
                <a:gd name="T3" fmla="*/ 0 h 47"/>
                <a:gd name="T4" fmla="*/ 0 w 3"/>
                <a:gd name="T5" fmla="*/ 26 h 47"/>
                <a:gd name="T6" fmla="*/ 0 w 3"/>
                <a:gd name="T7" fmla="*/ 47 h 47"/>
                <a:gd name="T8" fmla="*/ 3 w 3"/>
                <a:gd name="T9" fmla="*/ 47 h 47"/>
                <a:gd name="T10" fmla="*/ 3 w 3"/>
                <a:gd name="T11" fmla="*/ 0 h 47"/>
              </a:gdLst>
              <a:ahLst/>
              <a:cxnLst>
                <a:cxn ang="0">
                  <a:pos x="T0" y="T1"/>
                </a:cxn>
                <a:cxn ang="0">
                  <a:pos x="T2" y="T3"/>
                </a:cxn>
                <a:cxn ang="0">
                  <a:pos x="T4" y="T5"/>
                </a:cxn>
                <a:cxn ang="0">
                  <a:pos x="T6" y="T7"/>
                </a:cxn>
                <a:cxn ang="0">
                  <a:pos x="T8" y="T9"/>
                </a:cxn>
                <a:cxn ang="0">
                  <a:pos x="T10" y="T11"/>
                </a:cxn>
              </a:cxnLst>
              <a:rect l="0" t="0" r="r" b="b"/>
              <a:pathLst>
                <a:path w="3" h="47">
                  <a:moveTo>
                    <a:pt x="3" y="0"/>
                  </a:moveTo>
                  <a:lnTo>
                    <a:pt x="3" y="0"/>
                  </a:lnTo>
                  <a:lnTo>
                    <a:pt x="0" y="26"/>
                  </a:lnTo>
                  <a:lnTo>
                    <a:pt x="0" y="47"/>
                  </a:lnTo>
                  <a:lnTo>
                    <a:pt x="3" y="47"/>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62"/>
            <p:cNvSpPr>
              <a:spLocks/>
            </p:cNvSpPr>
            <p:nvPr/>
          </p:nvSpPr>
          <p:spPr bwMode="auto">
            <a:xfrm>
              <a:off x="973186" y="5312769"/>
              <a:ext cx="214313" cy="76200"/>
            </a:xfrm>
            <a:custGeom>
              <a:avLst/>
              <a:gdLst>
                <a:gd name="T0" fmla="*/ 20 w 37"/>
                <a:gd name="T1" fmla="*/ 0 h 13"/>
                <a:gd name="T2" fmla="*/ 19 w 37"/>
                <a:gd name="T3" fmla="*/ 0 h 13"/>
                <a:gd name="T4" fmla="*/ 10 w 37"/>
                <a:gd name="T5" fmla="*/ 6 h 13"/>
                <a:gd name="T6" fmla="*/ 7 w 37"/>
                <a:gd name="T7" fmla="*/ 6 h 13"/>
                <a:gd name="T8" fmla="*/ 0 w 37"/>
                <a:gd name="T9" fmla="*/ 13 h 13"/>
                <a:gd name="T10" fmla="*/ 37 w 37"/>
                <a:gd name="T11" fmla="*/ 13 h 13"/>
                <a:gd name="T12" fmla="*/ 37 w 37"/>
                <a:gd name="T13" fmla="*/ 11 h 13"/>
                <a:gd name="T14" fmla="*/ 32 w 37"/>
                <a:gd name="T15" fmla="*/ 6 h 13"/>
                <a:gd name="T16" fmla="*/ 29 w 37"/>
                <a:gd name="T17" fmla="*/ 6 h 13"/>
                <a:gd name="T18" fmla="*/ 20 w 37"/>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13">
                  <a:moveTo>
                    <a:pt x="20" y="0"/>
                  </a:moveTo>
                  <a:cubicBezTo>
                    <a:pt x="19" y="0"/>
                    <a:pt x="19" y="0"/>
                    <a:pt x="19" y="0"/>
                  </a:cubicBezTo>
                  <a:cubicBezTo>
                    <a:pt x="15" y="0"/>
                    <a:pt x="12" y="3"/>
                    <a:pt x="10" y="6"/>
                  </a:cubicBezTo>
                  <a:cubicBezTo>
                    <a:pt x="9" y="6"/>
                    <a:pt x="8" y="6"/>
                    <a:pt x="7" y="6"/>
                  </a:cubicBezTo>
                  <a:cubicBezTo>
                    <a:pt x="4" y="6"/>
                    <a:pt x="0" y="9"/>
                    <a:pt x="0" y="13"/>
                  </a:cubicBezTo>
                  <a:cubicBezTo>
                    <a:pt x="37" y="13"/>
                    <a:pt x="37" y="13"/>
                    <a:pt x="37" y="13"/>
                  </a:cubicBezTo>
                  <a:cubicBezTo>
                    <a:pt x="37" y="12"/>
                    <a:pt x="37" y="12"/>
                    <a:pt x="37" y="11"/>
                  </a:cubicBezTo>
                  <a:cubicBezTo>
                    <a:pt x="37" y="8"/>
                    <a:pt x="35" y="6"/>
                    <a:pt x="32" y="6"/>
                  </a:cubicBezTo>
                  <a:cubicBezTo>
                    <a:pt x="31" y="6"/>
                    <a:pt x="30" y="6"/>
                    <a:pt x="29" y="6"/>
                  </a:cubicBezTo>
                  <a:cubicBezTo>
                    <a:pt x="27" y="3"/>
                    <a:pt x="24" y="0"/>
                    <a:pt x="2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Rectangle 164"/>
            <p:cNvSpPr>
              <a:spLocks noChangeArrowheads="1"/>
            </p:cNvSpPr>
            <p:nvPr/>
          </p:nvSpPr>
          <p:spPr bwMode="auto">
            <a:xfrm>
              <a:off x="2008236" y="5428656"/>
              <a:ext cx="1588" cy="6350"/>
            </a:xfrm>
            <a:prstGeom prst="rect">
              <a:avLst/>
            </a:prstGeom>
            <a:solidFill>
              <a:srgbClr val="DECD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Rectangle 165"/>
            <p:cNvSpPr>
              <a:spLocks noChangeArrowheads="1"/>
            </p:cNvSpPr>
            <p:nvPr/>
          </p:nvSpPr>
          <p:spPr bwMode="auto">
            <a:xfrm>
              <a:off x="2008236" y="5428656"/>
              <a:ext cx="158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66"/>
            <p:cNvSpPr>
              <a:spLocks/>
            </p:cNvSpPr>
            <p:nvPr/>
          </p:nvSpPr>
          <p:spPr bwMode="auto">
            <a:xfrm>
              <a:off x="2003474" y="5428656"/>
              <a:ext cx="4763" cy="6350"/>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1"/>
                    <a:pt x="0" y="1"/>
                    <a:pt x="0" y="1"/>
                  </a:cubicBezTo>
                  <a:cubicBezTo>
                    <a:pt x="1" y="1"/>
                    <a:pt x="1" y="1"/>
                    <a:pt x="1" y="1"/>
                  </a:cubicBezTo>
                  <a:cubicBezTo>
                    <a:pt x="1" y="0"/>
                    <a:pt x="1" y="0"/>
                    <a:pt x="1"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70"/>
            <p:cNvSpPr>
              <a:spLocks/>
            </p:cNvSpPr>
            <p:nvPr/>
          </p:nvSpPr>
          <p:spPr bwMode="auto">
            <a:xfrm>
              <a:off x="1498649" y="5270730"/>
              <a:ext cx="201613" cy="98425"/>
            </a:xfrm>
            <a:custGeom>
              <a:avLst/>
              <a:gdLst>
                <a:gd name="T0" fmla="*/ 34 w 35"/>
                <a:gd name="T1" fmla="*/ 17 h 17"/>
                <a:gd name="T2" fmla="*/ 35 w 35"/>
                <a:gd name="T3" fmla="*/ 14 h 17"/>
                <a:gd name="T4" fmla="*/ 26 w 35"/>
                <a:gd name="T5" fmla="*/ 6 h 17"/>
                <a:gd name="T6" fmla="*/ 23 w 35"/>
                <a:gd name="T7" fmla="*/ 6 h 17"/>
                <a:gd name="T8" fmla="*/ 12 w 35"/>
                <a:gd name="T9" fmla="*/ 0 h 17"/>
                <a:gd name="T10" fmla="*/ 0 w 35"/>
                <a:gd name="T11" fmla="*/ 12 h 17"/>
                <a:gd name="T12" fmla="*/ 1 w 35"/>
                <a:gd name="T13" fmla="*/ 17 h 17"/>
                <a:gd name="T14" fmla="*/ 34 w 3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17">
                  <a:moveTo>
                    <a:pt x="34" y="17"/>
                  </a:moveTo>
                  <a:cubicBezTo>
                    <a:pt x="34" y="16"/>
                    <a:pt x="35" y="15"/>
                    <a:pt x="35" y="14"/>
                  </a:cubicBezTo>
                  <a:cubicBezTo>
                    <a:pt x="35" y="9"/>
                    <a:pt x="31" y="6"/>
                    <a:pt x="26" y="6"/>
                  </a:cubicBezTo>
                  <a:cubicBezTo>
                    <a:pt x="25" y="6"/>
                    <a:pt x="24" y="6"/>
                    <a:pt x="23" y="6"/>
                  </a:cubicBezTo>
                  <a:cubicBezTo>
                    <a:pt x="20" y="3"/>
                    <a:pt x="17" y="0"/>
                    <a:pt x="12" y="0"/>
                  </a:cubicBezTo>
                  <a:cubicBezTo>
                    <a:pt x="6" y="0"/>
                    <a:pt x="0" y="6"/>
                    <a:pt x="0" y="12"/>
                  </a:cubicBezTo>
                  <a:cubicBezTo>
                    <a:pt x="0" y="14"/>
                    <a:pt x="1" y="15"/>
                    <a:pt x="1" y="17"/>
                  </a:cubicBezTo>
                  <a:lnTo>
                    <a:pt x="34"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78"/>
            <p:cNvSpPr>
              <a:spLocks/>
            </p:cNvSpPr>
            <p:nvPr/>
          </p:nvSpPr>
          <p:spPr bwMode="auto">
            <a:xfrm>
              <a:off x="631874" y="5979519"/>
              <a:ext cx="700088" cy="0"/>
            </a:xfrm>
            <a:custGeom>
              <a:avLst/>
              <a:gdLst>
                <a:gd name="T0" fmla="*/ 121 w 121"/>
                <a:gd name="T1" fmla="*/ 0 w 121"/>
                <a:gd name="T2" fmla="*/ 0 w 121"/>
                <a:gd name="T3" fmla="*/ 44 w 121"/>
                <a:gd name="T4" fmla="*/ 121 w 121"/>
                <a:gd name="T5" fmla="*/ 121 w 121"/>
              </a:gdLst>
              <a:ahLst/>
              <a:cxnLst>
                <a:cxn ang="0">
                  <a:pos x="T0" y="0"/>
                </a:cxn>
                <a:cxn ang="0">
                  <a:pos x="T1" y="0"/>
                </a:cxn>
                <a:cxn ang="0">
                  <a:pos x="T2" y="0"/>
                </a:cxn>
                <a:cxn ang="0">
                  <a:pos x="T3" y="0"/>
                </a:cxn>
                <a:cxn ang="0">
                  <a:pos x="T4" y="0"/>
                </a:cxn>
                <a:cxn ang="0">
                  <a:pos x="T5" y="0"/>
                </a:cxn>
              </a:cxnLst>
              <a:rect l="0" t="0" r="r" b="b"/>
              <a:pathLst>
                <a:path w="121">
                  <a:moveTo>
                    <a:pt x="121" y="0"/>
                  </a:moveTo>
                  <a:cubicBezTo>
                    <a:pt x="0" y="0"/>
                    <a:pt x="0" y="0"/>
                    <a:pt x="0" y="0"/>
                  </a:cubicBezTo>
                  <a:cubicBezTo>
                    <a:pt x="0" y="0"/>
                    <a:pt x="0" y="0"/>
                    <a:pt x="0" y="0"/>
                  </a:cubicBezTo>
                  <a:cubicBezTo>
                    <a:pt x="44" y="0"/>
                    <a:pt x="44" y="0"/>
                    <a:pt x="44" y="0"/>
                  </a:cubicBezTo>
                  <a:cubicBezTo>
                    <a:pt x="121" y="0"/>
                    <a:pt x="121" y="0"/>
                    <a:pt x="121" y="0"/>
                  </a:cubicBezTo>
                  <a:cubicBezTo>
                    <a:pt x="121" y="0"/>
                    <a:pt x="121" y="0"/>
                    <a:pt x="121" y="0"/>
                  </a:cubicBezTo>
                </a:path>
              </a:pathLst>
            </a:custGeom>
            <a:solidFill>
              <a:srgbClr val="7D90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Oval 182"/>
            <p:cNvSpPr>
              <a:spLocks noChangeArrowheads="1"/>
            </p:cNvSpPr>
            <p:nvPr/>
          </p:nvSpPr>
          <p:spPr bwMode="auto">
            <a:xfrm>
              <a:off x="1331961" y="5979519"/>
              <a:ext cx="1588" cy="1588"/>
            </a:xfrm>
            <a:prstGeom prst="ellipse">
              <a:avLst/>
            </a:prstGeom>
            <a:solidFill>
              <a:srgbClr val="8898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6" name="Group 135"/>
          <p:cNvGrpSpPr/>
          <p:nvPr/>
        </p:nvGrpSpPr>
        <p:grpSpPr>
          <a:xfrm>
            <a:off x="3900881" y="2214884"/>
            <a:ext cx="568325" cy="890587"/>
            <a:chOff x="5097463" y="569913"/>
            <a:chExt cx="568325" cy="890587"/>
          </a:xfrm>
        </p:grpSpPr>
        <p:sp>
          <p:nvSpPr>
            <p:cNvPr id="137" name="Freeform 22"/>
            <p:cNvSpPr>
              <a:spLocks/>
            </p:cNvSpPr>
            <p:nvPr/>
          </p:nvSpPr>
          <p:spPr bwMode="auto">
            <a:xfrm>
              <a:off x="5097463" y="968375"/>
              <a:ext cx="150813" cy="98425"/>
            </a:xfrm>
            <a:custGeom>
              <a:avLst/>
              <a:gdLst>
                <a:gd name="T0" fmla="*/ 12 w 26"/>
                <a:gd name="T1" fmla="*/ 7 h 17"/>
                <a:gd name="T2" fmla="*/ 25 w 26"/>
                <a:gd name="T3" fmla="*/ 1 h 17"/>
                <a:gd name="T4" fmla="*/ 13 w 26"/>
                <a:gd name="T5" fmla="*/ 10 h 17"/>
                <a:gd name="T6" fmla="*/ 0 w 26"/>
                <a:gd name="T7" fmla="*/ 16 h 17"/>
                <a:gd name="T8" fmla="*/ 12 w 26"/>
                <a:gd name="T9" fmla="*/ 7 h 17"/>
              </a:gdLst>
              <a:ahLst/>
              <a:cxnLst>
                <a:cxn ang="0">
                  <a:pos x="T0" y="T1"/>
                </a:cxn>
                <a:cxn ang="0">
                  <a:pos x="T2" y="T3"/>
                </a:cxn>
                <a:cxn ang="0">
                  <a:pos x="T4" y="T5"/>
                </a:cxn>
                <a:cxn ang="0">
                  <a:pos x="T6" y="T7"/>
                </a:cxn>
                <a:cxn ang="0">
                  <a:pos x="T8" y="T9"/>
                </a:cxn>
              </a:cxnLst>
              <a:rect l="0" t="0" r="r" b="b"/>
              <a:pathLst>
                <a:path w="26" h="17">
                  <a:moveTo>
                    <a:pt x="12" y="7"/>
                  </a:moveTo>
                  <a:cubicBezTo>
                    <a:pt x="19" y="3"/>
                    <a:pt x="25" y="0"/>
                    <a:pt x="25" y="1"/>
                  </a:cubicBezTo>
                  <a:cubicBezTo>
                    <a:pt x="26" y="2"/>
                    <a:pt x="20" y="6"/>
                    <a:pt x="13" y="10"/>
                  </a:cubicBezTo>
                  <a:cubicBezTo>
                    <a:pt x="7" y="14"/>
                    <a:pt x="1" y="17"/>
                    <a:pt x="0" y="16"/>
                  </a:cubicBezTo>
                  <a:cubicBezTo>
                    <a:pt x="0" y="15"/>
                    <a:pt x="5" y="11"/>
                    <a:pt x="12" y="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38" name="Group 137"/>
            <p:cNvGrpSpPr/>
            <p:nvPr/>
          </p:nvGrpSpPr>
          <p:grpSpPr>
            <a:xfrm>
              <a:off x="5213350" y="569913"/>
              <a:ext cx="452438" cy="890587"/>
              <a:chOff x="5213350" y="569913"/>
              <a:chExt cx="452438" cy="890587"/>
            </a:xfrm>
          </p:grpSpPr>
          <p:sp>
            <p:nvSpPr>
              <p:cNvPr id="139" name="Freeform 19"/>
              <p:cNvSpPr>
                <a:spLocks/>
              </p:cNvSpPr>
              <p:nvPr/>
            </p:nvSpPr>
            <p:spPr bwMode="auto">
              <a:xfrm>
                <a:off x="5213350" y="981075"/>
                <a:ext cx="52388" cy="479425"/>
              </a:xfrm>
              <a:custGeom>
                <a:avLst/>
                <a:gdLst>
                  <a:gd name="T0" fmla="*/ 33 w 33"/>
                  <a:gd name="T1" fmla="*/ 302 h 302"/>
                  <a:gd name="T2" fmla="*/ 0 w 33"/>
                  <a:gd name="T3" fmla="*/ 302 h 302"/>
                  <a:gd name="T4" fmla="*/ 15 w 33"/>
                  <a:gd name="T5" fmla="*/ 0 h 302"/>
                  <a:gd name="T6" fmla="*/ 22 w 33"/>
                  <a:gd name="T7" fmla="*/ 0 h 302"/>
                  <a:gd name="T8" fmla="*/ 33 w 33"/>
                  <a:gd name="T9" fmla="*/ 302 h 302"/>
                </a:gdLst>
                <a:ahLst/>
                <a:cxnLst>
                  <a:cxn ang="0">
                    <a:pos x="T0" y="T1"/>
                  </a:cxn>
                  <a:cxn ang="0">
                    <a:pos x="T2" y="T3"/>
                  </a:cxn>
                  <a:cxn ang="0">
                    <a:pos x="T4" y="T5"/>
                  </a:cxn>
                  <a:cxn ang="0">
                    <a:pos x="T6" y="T7"/>
                  </a:cxn>
                  <a:cxn ang="0">
                    <a:pos x="T8" y="T9"/>
                  </a:cxn>
                </a:cxnLst>
                <a:rect l="0" t="0" r="r" b="b"/>
                <a:pathLst>
                  <a:path w="33" h="302">
                    <a:moveTo>
                      <a:pt x="33" y="302"/>
                    </a:moveTo>
                    <a:lnTo>
                      <a:pt x="0" y="302"/>
                    </a:lnTo>
                    <a:lnTo>
                      <a:pt x="15" y="0"/>
                    </a:lnTo>
                    <a:lnTo>
                      <a:pt x="22" y="0"/>
                    </a:lnTo>
                    <a:lnTo>
                      <a:pt x="33" y="30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20"/>
              <p:cNvSpPr>
                <a:spLocks/>
              </p:cNvSpPr>
              <p:nvPr/>
            </p:nvSpPr>
            <p:spPr bwMode="auto">
              <a:xfrm>
                <a:off x="5213350" y="981075"/>
                <a:ext cx="52388" cy="479425"/>
              </a:xfrm>
              <a:custGeom>
                <a:avLst/>
                <a:gdLst>
                  <a:gd name="T0" fmla="*/ 33 w 33"/>
                  <a:gd name="T1" fmla="*/ 302 h 302"/>
                  <a:gd name="T2" fmla="*/ 0 w 33"/>
                  <a:gd name="T3" fmla="*/ 302 h 302"/>
                  <a:gd name="T4" fmla="*/ 15 w 33"/>
                  <a:gd name="T5" fmla="*/ 0 h 302"/>
                  <a:gd name="T6" fmla="*/ 22 w 33"/>
                  <a:gd name="T7" fmla="*/ 0 h 302"/>
                  <a:gd name="T8" fmla="*/ 33 w 33"/>
                  <a:gd name="T9" fmla="*/ 302 h 302"/>
                </a:gdLst>
                <a:ahLst/>
                <a:cxnLst>
                  <a:cxn ang="0">
                    <a:pos x="T0" y="T1"/>
                  </a:cxn>
                  <a:cxn ang="0">
                    <a:pos x="T2" y="T3"/>
                  </a:cxn>
                  <a:cxn ang="0">
                    <a:pos x="T4" y="T5"/>
                  </a:cxn>
                  <a:cxn ang="0">
                    <a:pos x="T6" y="T7"/>
                  </a:cxn>
                  <a:cxn ang="0">
                    <a:pos x="T8" y="T9"/>
                  </a:cxn>
                </a:cxnLst>
                <a:rect l="0" t="0" r="r" b="b"/>
                <a:pathLst>
                  <a:path w="33" h="302">
                    <a:moveTo>
                      <a:pt x="33" y="302"/>
                    </a:moveTo>
                    <a:lnTo>
                      <a:pt x="0" y="302"/>
                    </a:lnTo>
                    <a:lnTo>
                      <a:pt x="15" y="0"/>
                    </a:lnTo>
                    <a:lnTo>
                      <a:pt x="22" y="0"/>
                    </a:lnTo>
                    <a:lnTo>
                      <a:pt x="33" y="30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Oval 21"/>
              <p:cNvSpPr>
                <a:spLocks noChangeArrowheads="1"/>
              </p:cNvSpPr>
              <p:nvPr/>
            </p:nvSpPr>
            <p:spPr bwMode="auto">
              <a:xfrm>
                <a:off x="5230813" y="812800"/>
                <a:ext cx="17463" cy="16827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23"/>
              <p:cNvSpPr>
                <a:spLocks/>
              </p:cNvSpPr>
              <p:nvPr/>
            </p:nvSpPr>
            <p:spPr bwMode="auto">
              <a:xfrm>
                <a:off x="5237163" y="968375"/>
                <a:ext cx="150813" cy="98425"/>
              </a:xfrm>
              <a:custGeom>
                <a:avLst/>
                <a:gdLst>
                  <a:gd name="T0" fmla="*/ 14 w 26"/>
                  <a:gd name="T1" fmla="*/ 7 h 17"/>
                  <a:gd name="T2" fmla="*/ 0 w 26"/>
                  <a:gd name="T3" fmla="*/ 1 h 17"/>
                  <a:gd name="T4" fmla="*/ 12 w 26"/>
                  <a:gd name="T5" fmla="*/ 10 h 17"/>
                  <a:gd name="T6" fmla="*/ 25 w 26"/>
                  <a:gd name="T7" fmla="*/ 16 h 17"/>
                  <a:gd name="T8" fmla="*/ 14 w 26"/>
                  <a:gd name="T9" fmla="*/ 7 h 17"/>
                </a:gdLst>
                <a:ahLst/>
                <a:cxnLst>
                  <a:cxn ang="0">
                    <a:pos x="T0" y="T1"/>
                  </a:cxn>
                  <a:cxn ang="0">
                    <a:pos x="T2" y="T3"/>
                  </a:cxn>
                  <a:cxn ang="0">
                    <a:pos x="T4" y="T5"/>
                  </a:cxn>
                  <a:cxn ang="0">
                    <a:pos x="T6" y="T7"/>
                  </a:cxn>
                  <a:cxn ang="0">
                    <a:pos x="T8" y="T9"/>
                  </a:cxn>
                </a:cxnLst>
                <a:rect l="0" t="0" r="r" b="b"/>
                <a:pathLst>
                  <a:path w="26" h="17">
                    <a:moveTo>
                      <a:pt x="14" y="7"/>
                    </a:moveTo>
                    <a:cubicBezTo>
                      <a:pt x="7" y="3"/>
                      <a:pt x="1" y="0"/>
                      <a:pt x="0" y="1"/>
                    </a:cubicBezTo>
                    <a:cubicBezTo>
                      <a:pt x="0" y="2"/>
                      <a:pt x="5" y="6"/>
                      <a:pt x="12" y="10"/>
                    </a:cubicBezTo>
                    <a:cubicBezTo>
                      <a:pt x="19" y="14"/>
                      <a:pt x="25" y="17"/>
                      <a:pt x="25" y="16"/>
                    </a:cubicBezTo>
                    <a:cubicBezTo>
                      <a:pt x="26" y="15"/>
                      <a:pt x="20" y="11"/>
                      <a:pt x="14" y="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Oval 24"/>
              <p:cNvSpPr>
                <a:spLocks noChangeArrowheads="1"/>
              </p:cNvSpPr>
              <p:nvPr/>
            </p:nvSpPr>
            <p:spPr bwMode="auto">
              <a:xfrm>
                <a:off x="5226050" y="957263"/>
                <a:ext cx="34925" cy="39688"/>
              </a:xfrm>
              <a:prstGeom prst="ellipse">
                <a:avLst/>
              </a:pr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Oval 25"/>
              <p:cNvSpPr>
                <a:spLocks noChangeArrowheads="1"/>
              </p:cNvSpPr>
              <p:nvPr/>
            </p:nvSpPr>
            <p:spPr bwMode="auto">
              <a:xfrm>
                <a:off x="5230813" y="968375"/>
                <a:ext cx="17463" cy="17463"/>
              </a:xfrm>
              <a:prstGeom prst="ellipse">
                <a:avLst/>
              </a:prstGeom>
              <a:solidFill>
                <a:srgbClr val="CD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26"/>
              <p:cNvSpPr>
                <a:spLocks/>
              </p:cNvSpPr>
              <p:nvPr/>
            </p:nvSpPr>
            <p:spPr bwMode="auto">
              <a:xfrm>
                <a:off x="5370513" y="754063"/>
                <a:ext cx="74613" cy="688975"/>
              </a:xfrm>
              <a:custGeom>
                <a:avLst/>
                <a:gdLst>
                  <a:gd name="T0" fmla="*/ 47 w 47"/>
                  <a:gd name="T1" fmla="*/ 434 h 434"/>
                  <a:gd name="T2" fmla="*/ 0 w 47"/>
                  <a:gd name="T3" fmla="*/ 434 h 434"/>
                  <a:gd name="T4" fmla="*/ 18 w 47"/>
                  <a:gd name="T5" fmla="*/ 0 h 434"/>
                  <a:gd name="T6" fmla="*/ 29 w 47"/>
                  <a:gd name="T7" fmla="*/ 0 h 434"/>
                  <a:gd name="T8" fmla="*/ 47 w 47"/>
                  <a:gd name="T9" fmla="*/ 434 h 434"/>
                </a:gdLst>
                <a:ahLst/>
                <a:cxnLst>
                  <a:cxn ang="0">
                    <a:pos x="T0" y="T1"/>
                  </a:cxn>
                  <a:cxn ang="0">
                    <a:pos x="T2" y="T3"/>
                  </a:cxn>
                  <a:cxn ang="0">
                    <a:pos x="T4" y="T5"/>
                  </a:cxn>
                  <a:cxn ang="0">
                    <a:pos x="T6" y="T7"/>
                  </a:cxn>
                  <a:cxn ang="0">
                    <a:pos x="T8" y="T9"/>
                  </a:cxn>
                </a:cxnLst>
                <a:rect l="0" t="0" r="r" b="b"/>
                <a:pathLst>
                  <a:path w="47" h="434">
                    <a:moveTo>
                      <a:pt x="47" y="434"/>
                    </a:moveTo>
                    <a:lnTo>
                      <a:pt x="0" y="434"/>
                    </a:lnTo>
                    <a:lnTo>
                      <a:pt x="18" y="0"/>
                    </a:lnTo>
                    <a:lnTo>
                      <a:pt x="29" y="0"/>
                    </a:lnTo>
                    <a:lnTo>
                      <a:pt x="47" y="4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27"/>
              <p:cNvSpPr>
                <a:spLocks/>
              </p:cNvSpPr>
              <p:nvPr/>
            </p:nvSpPr>
            <p:spPr bwMode="auto">
              <a:xfrm>
                <a:off x="5370513" y="754063"/>
                <a:ext cx="74613" cy="688975"/>
              </a:xfrm>
              <a:custGeom>
                <a:avLst/>
                <a:gdLst>
                  <a:gd name="T0" fmla="*/ 47 w 47"/>
                  <a:gd name="T1" fmla="*/ 434 h 434"/>
                  <a:gd name="T2" fmla="*/ 0 w 47"/>
                  <a:gd name="T3" fmla="*/ 434 h 434"/>
                  <a:gd name="T4" fmla="*/ 18 w 47"/>
                  <a:gd name="T5" fmla="*/ 0 h 434"/>
                  <a:gd name="T6" fmla="*/ 29 w 47"/>
                  <a:gd name="T7" fmla="*/ 0 h 434"/>
                  <a:gd name="T8" fmla="*/ 47 w 47"/>
                  <a:gd name="T9" fmla="*/ 434 h 434"/>
                </a:gdLst>
                <a:ahLst/>
                <a:cxnLst>
                  <a:cxn ang="0">
                    <a:pos x="T0" y="T1"/>
                  </a:cxn>
                  <a:cxn ang="0">
                    <a:pos x="T2" y="T3"/>
                  </a:cxn>
                  <a:cxn ang="0">
                    <a:pos x="T4" y="T5"/>
                  </a:cxn>
                  <a:cxn ang="0">
                    <a:pos x="T6" y="T7"/>
                  </a:cxn>
                  <a:cxn ang="0">
                    <a:pos x="T8" y="T9"/>
                  </a:cxn>
                </a:cxnLst>
                <a:rect l="0" t="0" r="r" b="b"/>
                <a:pathLst>
                  <a:path w="47" h="434">
                    <a:moveTo>
                      <a:pt x="47" y="434"/>
                    </a:moveTo>
                    <a:lnTo>
                      <a:pt x="0" y="434"/>
                    </a:lnTo>
                    <a:lnTo>
                      <a:pt x="18" y="0"/>
                    </a:lnTo>
                    <a:lnTo>
                      <a:pt x="29" y="0"/>
                    </a:lnTo>
                    <a:lnTo>
                      <a:pt x="47" y="43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28"/>
              <p:cNvSpPr>
                <a:spLocks/>
              </p:cNvSpPr>
              <p:nvPr/>
            </p:nvSpPr>
            <p:spPr bwMode="auto">
              <a:xfrm>
                <a:off x="5237163" y="569913"/>
                <a:ext cx="179388" cy="184150"/>
              </a:xfrm>
              <a:custGeom>
                <a:avLst/>
                <a:gdLst>
                  <a:gd name="T0" fmla="*/ 17 w 31"/>
                  <a:gd name="T1" fmla="*/ 15 h 32"/>
                  <a:gd name="T2" fmla="*/ 30 w 31"/>
                  <a:gd name="T3" fmla="*/ 31 h 32"/>
                  <a:gd name="T4" fmla="*/ 14 w 31"/>
                  <a:gd name="T5" fmla="*/ 18 h 32"/>
                  <a:gd name="T6" fmla="*/ 1 w 31"/>
                  <a:gd name="T7" fmla="*/ 1 h 32"/>
                  <a:gd name="T8" fmla="*/ 17 w 31"/>
                  <a:gd name="T9" fmla="*/ 15 h 32"/>
                </a:gdLst>
                <a:ahLst/>
                <a:cxnLst>
                  <a:cxn ang="0">
                    <a:pos x="T0" y="T1"/>
                  </a:cxn>
                  <a:cxn ang="0">
                    <a:pos x="T2" y="T3"/>
                  </a:cxn>
                  <a:cxn ang="0">
                    <a:pos x="T4" y="T5"/>
                  </a:cxn>
                  <a:cxn ang="0">
                    <a:pos x="T6" y="T7"/>
                  </a:cxn>
                  <a:cxn ang="0">
                    <a:pos x="T8" y="T9"/>
                  </a:cxn>
                </a:cxnLst>
                <a:rect l="0" t="0" r="r" b="b"/>
                <a:pathLst>
                  <a:path w="31" h="32">
                    <a:moveTo>
                      <a:pt x="17" y="15"/>
                    </a:moveTo>
                    <a:cubicBezTo>
                      <a:pt x="25" y="23"/>
                      <a:pt x="31" y="31"/>
                      <a:pt x="30" y="31"/>
                    </a:cubicBezTo>
                    <a:cubicBezTo>
                      <a:pt x="29" y="32"/>
                      <a:pt x="22" y="26"/>
                      <a:pt x="14" y="18"/>
                    </a:cubicBezTo>
                    <a:cubicBezTo>
                      <a:pt x="6" y="9"/>
                      <a:pt x="0" y="2"/>
                      <a:pt x="1" y="1"/>
                    </a:cubicBezTo>
                    <a:cubicBezTo>
                      <a:pt x="2" y="0"/>
                      <a:pt x="9" y="6"/>
                      <a:pt x="17" y="1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29"/>
              <p:cNvSpPr>
                <a:spLocks/>
              </p:cNvSpPr>
              <p:nvPr/>
            </p:nvSpPr>
            <p:spPr bwMode="auto">
              <a:xfrm>
                <a:off x="5335588" y="742950"/>
                <a:ext cx="80963" cy="231775"/>
              </a:xfrm>
              <a:custGeom>
                <a:avLst/>
                <a:gdLst>
                  <a:gd name="T0" fmla="*/ 4 w 14"/>
                  <a:gd name="T1" fmla="*/ 19 h 40"/>
                  <a:gd name="T2" fmla="*/ 12 w 14"/>
                  <a:gd name="T3" fmla="*/ 0 h 40"/>
                  <a:gd name="T4" fmla="*/ 9 w 14"/>
                  <a:gd name="T5" fmla="*/ 21 h 40"/>
                  <a:gd name="T6" fmla="*/ 1 w 14"/>
                  <a:gd name="T7" fmla="*/ 40 h 40"/>
                  <a:gd name="T8" fmla="*/ 4 w 14"/>
                  <a:gd name="T9" fmla="*/ 19 h 40"/>
                </a:gdLst>
                <a:ahLst/>
                <a:cxnLst>
                  <a:cxn ang="0">
                    <a:pos x="T0" y="T1"/>
                  </a:cxn>
                  <a:cxn ang="0">
                    <a:pos x="T2" y="T3"/>
                  </a:cxn>
                  <a:cxn ang="0">
                    <a:pos x="T4" y="T5"/>
                  </a:cxn>
                  <a:cxn ang="0">
                    <a:pos x="T6" y="T7"/>
                  </a:cxn>
                  <a:cxn ang="0">
                    <a:pos x="T8" y="T9"/>
                  </a:cxn>
                </a:cxnLst>
                <a:rect l="0" t="0" r="r" b="b"/>
                <a:pathLst>
                  <a:path w="14" h="40">
                    <a:moveTo>
                      <a:pt x="4" y="19"/>
                    </a:moveTo>
                    <a:cubicBezTo>
                      <a:pt x="8" y="8"/>
                      <a:pt x="11" y="0"/>
                      <a:pt x="12" y="0"/>
                    </a:cubicBezTo>
                    <a:cubicBezTo>
                      <a:pt x="14" y="0"/>
                      <a:pt x="12" y="10"/>
                      <a:pt x="9" y="21"/>
                    </a:cubicBezTo>
                    <a:cubicBezTo>
                      <a:pt x="6" y="32"/>
                      <a:pt x="2" y="40"/>
                      <a:pt x="1" y="40"/>
                    </a:cubicBezTo>
                    <a:cubicBezTo>
                      <a:pt x="0" y="40"/>
                      <a:pt x="1" y="31"/>
                      <a:pt x="4"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30"/>
              <p:cNvSpPr>
                <a:spLocks/>
              </p:cNvSpPr>
              <p:nvPr/>
            </p:nvSpPr>
            <p:spPr bwMode="auto">
              <a:xfrm>
                <a:off x="5399088" y="690563"/>
                <a:ext cx="238125" cy="63500"/>
              </a:xfrm>
              <a:custGeom>
                <a:avLst/>
                <a:gdLst>
                  <a:gd name="T0" fmla="*/ 20 w 41"/>
                  <a:gd name="T1" fmla="*/ 3 h 11"/>
                  <a:gd name="T2" fmla="*/ 1 w 41"/>
                  <a:gd name="T3" fmla="*/ 10 h 11"/>
                  <a:gd name="T4" fmla="*/ 21 w 41"/>
                  <a:gd name="T5" fmla="*/ 8 h 11"/>
                  <a:gd name="T6" fmla="*/ 41 w 41"/>
                  <a:gd name="T7" fmla="*/ 1 h 11"/>
                  <a:gd name="T8" fmla="*/ 20 w 41"/>
                  <a:gd name="T9" fmla="*/ 3 h 11"/>
                </a:gdLst>
                <a:ahLst/>
                <a:cxnLst>
                  <a:cxn ang="0">
                    <a:pos x="T0" y="T1"/>
                  </a:cxn>
                  <a:cxn ang="0">
                    <a:pos x="T2" y="T3"/>
                  </a:cxn>
                  <a:cxn ang="0">
                    <a:pos x="T4" y="T5"/>
                  </a:cxn>
                  <a:cxn ang="0">
                    <a:pos x="T6" y="T7"/>
                  </a:cxn>
                  <a:cxn ang="0">
                    <a:pos x="T8" y="T9"/>
                  </a:cxn>
                </a:cxnLst>
                <a:rect l="0" t="0" r="r" b="b"/>
                <a:pathLst>
                  <a:path w="41" h="11">
                    <a:moveTo>
                      <a:pt x="20" y="3"/>
                    </a:moveTo>
                    <a:cubicBezTo>
                      <a:pt x="9" y="6"/>
                      <a:pt x="0" y="9"/>
                      <a:pt x="1" y="10"/>
                    </a:cubicBezTo>
                    <a:cubicBezTo>
                      <a:pt x="1" y="11"/>
                      <a:pt x="10" y="10"/>
                      <a:pt x="21" y="8"/>
                    </a:cubicBezTo>
                    <a:cubicBezTo>
                      <a:pt x="33" y="5"/>
                      <a:pt x="41" y="2"/>
                      <a:pt x="41" y="1"/>
                    </a:cubicBezTo>
                    <a:cubicBezTo>
                      <a:pt x="41" y="0"/>
                      <a:pt x="32" y="1"/>
                      <a:pt x="20" y="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31"/>
              <p:cNvSpPr>
                <a:spLocks/>
              </p:cNvSpPr>
              <p:nvPr/>
            </p:nvSpPr>
            <p:spPr bwMode="auto">
              <a:xfrm>
                <a:off x="5375275" y="719138"/>
                <a:ext cx="58738" cy="58738"/>
              </a:xfrm>
              <a:custGeom>
                <a:avLst/>
                <a:gdLst>
                  <a:gd name="T0" fmla="*/ 9 w 10"/>
                  <a:gd name="T1" fmla="*/ 2 h 10"/>
                  <a:gd name="T2" fmla="*/ 8 w 10"/>
                  <a:gd name="T3" fmla="*/ 8 h 10"/>
                  <a:gd name="T4" fmla="*/ 2 w 10"/>
                  <a:gd name="T5" fmla="*/ 8 h 10"/>
                  <a:gd name="T6" fmla="*/ 2 w 10"/>
                  <a:gd name="T7" fmla="*/ 2 h 10"/>
                  <a:gd name="T8" fmla="*/ 9 w 10"/>
                  <a:gd name="T9" fmla="*/ 2 h 10"/>
                </a:gdLst>
                <a:ahLst/>
                <a:cxnLst>
                  <a:cxn ang="0">
                    <a:pos x="T0" y="T1"/>
                  </a:cxn>
                  <a:cxn ang="0">
                    <a:pos x="T2" y="T3"/>
                  </a:cxn>
                  <a:cxn ang="0">
                    <a:pos x="T4" y="T5"/>
                  </a:cxn>
                  <a:cxn ang="0">
                    <a:pos x="T6" y="T7"/>
                  </a:cxn>
                  <a:cxn ang="0">
                    <a:pos x="T8" y="T9"/>
                  </a:cxn>
                </a:cxnLst>
                <a:rect l="0" t="0" r="r" b="b"/>
                <a:pathLst>
                  <a:path w="10" h="10">
                    <a:moveTo>
                      <a:pt x="9" y="2"/>
                    </a:moveTo>
                    <a:cubicBezTo>
                      <a:pt x="10" y="4"/>
                      <a:pt x="10" y="6"/>
                      <a:pt x="8" y="8"/>
                    </a:cubicBezTo>
                    <a:cubicBezTo>
                      <a:pt x="7" y="10"/>
                      <a:pt x="4" y="10"/>
                      <a:pt x="2" y="8"/>
                    </a:cubicBezTo>
                    <a:cubicBezTo>
                      <a:pt x="0" y="6"/>
                      <a:pt x="0" y="3"/>
                      <a:pt x="2" y="2"/>
                    </a:cubicBezTo>
                    <a:cubicBezTo>
                      <a:pt x="4" y="0"/>
                      <a:pt x="7" y="0"/>
                      <a:pt x="9" y="2"/>
                    </a:cubicBezTo>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32"/>
              <p:cNvSpPr>
                <a:spLocks/>
              </p:cNvSpPr>
              <p:nvPr/>
            </p:nvSpPr>
            <p:spPr bwMode="auto">
              <a:xfrm>
                <a:off x="5392738" y="731838"/>
                <a:ext cx="30163" cy="28575"/>
              </a:xfrm>
              <a:custGeom>
                <a:avLst/>
                <a:gdLst>
                  <a:gd name="T0" fmla="*/ 4 w 5"/>
                  <a:gd name="T1" fmla="*/ 4 h 5"/>
                  <a:gd name="T2" fmla="*/ 1 w 5"/>
                  <a:gd name="T3" fmla="*/ 4 h 5"/>
                  <a:gd name="T4" fmla="*/ 1 w 5"/>
                  <a:gd name="T5" fmla="*/ 1 h 5"/>
                  <a:gd name="T6" fmla="*/ 4 w 5"/>
                  <a:gd name="T7" fmla="*/ 1 h 5"/>
                  <a:gd name="T8" fmla="*/ 4 w 5"/>
                  <a:gd name="T9" fmla="*/ 4 h 5"/>
                </a:gdLst>
                <a:ahLst/>
                <a:cxnLst>
                  <a:cxn ang="0">
                    <a:pos x="T0" y="T1"/>
                  </a:cxn>
                  <a:cxn ang="0">
                    <a:pos x="T2" y="T3"/>
                  </a:cxn>
                  <a:cxn ang="0">
                    <a:pos x="T4" y="T5"/>
                  </a:cxn>
                  <a:cxn ang="0">
                    <a:pos x="T6" y="T7"/>
                  </a:cxn>
                  <a:cxn ang="0">
                    <a:pos x="T8" y="T9"/>
                  </a:cxn>
                </a:cxnLst>
                <a:rect l="0" t="0" r="r" b="b"/>
                <a:pathLst>
                  <a:path w="5" h="5">
                    <a:moveTo>
                      <a:pt x="4" y="4"/>
                    </a:moveTo>
                    <a:cubicBezTo>
                      <a:pt x="3" y="5"/>
                      <a:pt x="1" y="5"/>
                      <a:pt x="1" y="4"/>
                    </a:cubicBezTo>
                    <a:cubicBezTo>
                      <a:pt x="0" y="3"/>
                      <a:pt x="0" y="2"/>
                      <a:pt x="1" y="1"/>
                    </a:cubicBezTo>
                    <a:cubicBezTo>
                      <a:pt x="2" y="0"/>
                      <a:pt x="3" y="1"/>
                      <a:pt x="4" y="1"/>
                    </a:cubicBezTo>
                    <a:cubicBezTo>
                      <a:pt x="5" y="2"/>
                      <a:pt x="5" y="4"/>
                      <a:pt x="4" y="4"/>
                    </a:cubicBezTo>
                  </a:path>
                </a:pathLst>
              </a:custGeom>
              <a:solidFill>
                <a:srgbClr val="CD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33"/>
              <p:cNvSpPr>
                <a:spLocks/>
              </p:cNvSpPr>
              <p:nvPr/>
            </p:nvSpPr>
            <p:spPr bwMode="auto">
              <a:xfrm>
                <a:off x="5543550" y="1062038"/>
                <a:ext cx="41275" cy="393700"/>
              </a:xfrm>
              <a:custGeom>
                <a:avLst/>
                <a:gdLst>
                  <a:gd name="T0" fmla="*/ 26 w 26"/>
                  <a:gd name="T1" fmla="*/ 248 h 248"/>
                  <a:gd name="T2" fmla="*/ 0 w 26"/>
                  <a:gd name="T3" fmla="*/ 248 h 248"/>
                  <a:gd name="T4" fmla="*/ 11 w 26"/>
                  <a:gd name="T5" fmla="*/ 0 h 248"/>
                  <a:gd name="T6" fmla="*/ 18 w 26"/>
                  <a:gd name="T7" fmla="*/ 0 h 248"/>
                  <a:gd name="T8" fmla="*/ 26 w 26"/>
                  <a:gd name="T9" fmla="*/ 248 h 248"/>
                </a:gdLst>
                <a:ahLst/>
                <a:cxnLst>
                  <a:cxn ang="0">
                    <a:pos x="T0" y="T1"/>
                  </a:cxn>
                  <a:cxn ang="0">
                    <a:pos x="T2" y="T3"/>
                  </a:cxn>
                  <a:cxn ang="0">
                    <a:pos x="T4" y="T5"/>
                  </a:cxn>
                  <a:cxn ang="0">
                    <a:pos x="T6" y="T7"/>
                  </a:cxn>
                  <a:cxn ang="0">
                    <a:pos x="T8" y="T9"/>
                  </a:cxn>
                </a:cxnLst>
                <a:rect l="0" t="0" r="r" b="b"/>
                <a:pathLst>
                  <a:path w="26" h="248">
                    <a:moveTo>
                      <a:pt x="26" y="248"/>
                    </a:moveTo>
                    <a:lnTo>
                      <a:pt x="0" y="248"/>
                    </a:lnTo>
                    <a:lnTo>
                      <a:pt x="11" y="0"/>
                    </a:lnTo>
                    <a:lnTo>
                      <a:pt x="18" y="0"/>
                    </a:lnTo>
                    <a:lnTo>
                      <a:pt x="26" y="2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34"/>
              <p:cNvSpPr>
                <a:spLocks/>
              </p:cNvSpPr>
              <p:nvPr/>
            </p:nvSpPr>
            <p:spPr bwMode="auto">
              <a:xfrm>
                <a:off x="5543550" y="1062038"/>
                <a:ext cx="41275" cy="393700"/>
              </a:xfrm>
              <a:custGeom>
                <a:avLst/>
                <a:gdLst>
                  <a:gd name="T0" fmla="*/ 26 w 26"/>
                  <a:gd name="T1" fmla="*/ 248 h 248"/>
                  <a:gd name="T2" fmla="*/ 0 w 26"/>
                  <a:gd name="T3" fmla="*/ 248 h 248"/>
                  <a:gd name="T4" fmla="*/ 11 w 26"/>
                  <a:gd name="T5" fmla="*/ 0 h 248"/>
                  <a:gd name="T6" fmla="*/ 18 w 26"/>
                  <a:gd name="T7" fmla="*/ 0 h 248"/>
                  <a:gd name="T8" fmla="*/ 26 w 26"/>
                  <a:gd name="T9" fmla="*/ 248 h 248"/>
                </a:gdLst>
                <a:ahLst/>
                <a:cxnLst>
                  <a:cxn ang="0">
                    <a:pos x="T0" y="T1"/>
                  </a:cxn>
                  <a:cxn ang="0">
                    <a:pos x="T2" y="T3"/>
                  </a:cxn>
                  <a:cxn ang="0">
                    <a:pos x="T4" y="T5"/>
                  </a:cxn>
                  <a:cxn ang="0">
                    <a:pos x="T6" y="T7"/>
                  </a:cxn>
                  <a:cxn ang="0">
                    <a:pos x="T8" y="T9"/>
                  </a:cxn>
                </a:cxnLst>
                <a:rect l="0" t="0" r="r" b="b"/>
                <a:pathLst>
                  <a:path w="26" h="248">
                    <a:moveTo>
                      <a:pt x="26" y="248"/>
                    </a:moveTo>
                    <a:lnTo>
                      <a:pt x="0" y="248"/>
                    </a:lnTo>
                    <a:lnTo>
                      <a:pt x="11" y="0"/>
                    </a:lnTo>
                    <a:lnTo>
                      <a:pt x="18" y="0"/>
                    </a:lnTo>
                    <a:lnTo>
                      <a:pt x="26" y="24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35"/>
              <p:cNvSpPr>
                <a:spLocks/>
              </p:cNvSpPr>
              <p:nvPr/>
            </p:nvSpPr>
            <p:spPr bwMode="auto">
              <a:xfrm>
                <a:off x="5561013" y="957263"/>
                <a:ext cx="104775" cy="104775"/>
              </a:xfrm>
              <a:custGeom>
                <a:avLst/>
                <a:gdLst>
                  <a:gd name="T0" fmla="*/ 10 w 18"/>
                  <a:gd name="T1" fmla="*/ 10 h 18"/>
                  <a:gd name="T2" fmla="*/ 0 w 18"/>
                  <a:gd name="T3" fmla="*/ 18 h 18"/>
                  <a:gd name="T4" fmla="*/ 8 w 18"/>
                  <a:gd name="T5" fmla="*/ 8 h 18"/>
                  <a:gd name="T6" fmla="*/ 17 w 18"/>
                  <a:gd name="T7" fmla="*/ 1 h 18"/>
                  <a:gd name="T8" fmla="*/ 10 w 18"/>
                  <a:gd name="T9" fmla="*/ 10 h 18"/>
                </a:gdLst>
                <a:ahLst/>
                <a:cxnLst>
                  <a:cxn ang="0">
                    <a:pos x="T0" y="T1"/>
                  </a:cxn>
                  <a:cxn ang="0">
                    <a:pos x="T2" y="T3"/>
                  </a:cxn>
                  <a:cxn ang="0">
                    <a:pos x="T4" y="T5"/>
                  </a:cxn>
                  <a:cxn ang="0">
                    <a:pos x="T6" y="T7"/>
                  </a:cxn>
                  <a:cxn ang="0">
                    <a:pos x="T8" y="T9"/>
                  </a:cxn>
                </a:cxnLst>
                <a:rect l="0" t="0" r="r" b="b"/>
                <a:pathLst>
                  <a:path w="18" h="18">
                    <a:moveTo>
                      <a:pt x="10" y="10"/>
                    </a:moveTo>
                    <a:cubicBezTo>
                      <a:pt x="5" y="15"/>
                      <a:pt x="1" y="18"/>
                      <a:pt x="0" y="18"/>
                    </a:cubicBezTo>
                    <a:cubicBezTo>
                      <a:pt x="0" y="17"/>
                      <a:pt x="3" y="13"/>
                      <a:pt x="8" y="8"/>
                    </a:cubicBezTo>
                    <a:cubicBezTo>
                      <a:pt x="13" y="4"/>
                      <a:pt x="17" y="0"/>
                      <a:pt x="17" y="1"/>
                    </a:cubicBezTo>
                    <a:cubicBezTo>
                      <a:pt x="18" y="1"/>
                      <a:pt x="14" y="6"/>
                      <a:pt x="10" y="1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36"/>
              <p:cNvSpPr>
                <a:spLocks/>
              </p:cNvSpPr>
              <p:nvPr/>
            </p:nvSpPr>
            <p:spPr bwMode="auto">
              <a:xfrm>
                <a:off x="5434013" y="1020763"/>
                <a:ext cx="133350" cy="41275"/>
              </a:xfrm>
              <a:custGeom>
                <a:avLst/>
                <a:gdLst>
                  <a:gd name="T0" fmla="*/ 12 w 23"/>
                  <a:gd name="T1" fmla="*/ 2 h 7"/>
                  <a:gd name="T2" fmla="*/ 23 w 23"/>
                  <a:gd name="T3" fmla="*/ 6 h 7"/>
                  <a:gd name="T4" fmla="*/ 11 w 23"/>
                  <a:gd name="T5" fmla="*/ 5 h 7"/>
                  <a:gd name="T6" fmla="*/ 0 w 23"/>
                  <a:gd name="T7" fmla="*/ 0 h 7"/>
                  <a:gd name="T8" fmla="*/ 12 w 23"/>
                  <a:gd name="T9" fmla="*/ 2 h 7"/>
                </a:gdLst>
                <a:ahLst/>
                <a:cxnLst>
                  <a:cxn ang="0">
                    <a:pos x="T0" y="T1"/>
                  </a:cxn>
                  <a:cxn ang="0">
                    <a:pos x="T2" y="T3"/>
                  </a:cxn>
                  <a:cxn ang="0">
                    <a:pos x="T4" y="T5"/>
                  </a:cxn>
                  <a:cxn ang="0">
                    <a:pos x="T6" y="T7"/>
                  </a:cxn>
                  <a:cxn ang="0">
                    <a:pos x="T8" y="T9"/>
                  </a:cxn>
                </a:cxnLst>
                <a:rect l="0" t="0" r="r" b="b"/>
                <a:pathLst>
                  <a:path w="23" h="7">
                    <a:moveTo>
                      <a:pt x="12" y="2"/>
                    </a:moveTo>
                    <a:cubicBezTo>
                      <a:pt x="18" y="4"/>
                      <a:pt x="23" y="6"/>
                      <a:pt x="23" y="6"/>
                    </a:cubicBezTo>
                    <a:cubicBezTo>
                      <a:pt x="23" y="7"/>
                      <a:pt x="18" y="6"/>
                      <a:pt x="11" y="5"/>
                    </a:cubicBezTo>
                    <a:cubicBezTo>
                      <a:pt x="5" y="3"/>
                      <a:pt x="0" y="1"/>
                      <a:pt x="0" y="0"/>
                    </a:cubicBezTo>
                    <a:cubicBezTo>
                      <a:pt x="0" y="0"/>
                      <a:pt x="6" y="0"/>
                      <a:pt x="12"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37"/>
              <p:cNvSpPr>
                <a:spLocks/>
              </p:cNvSpPr>
              <p:nvPr/>
            </p:nvSpPr>
            <p:spPr bwMode="auto">
              <a:xfrm>
                <a:off x="5561013" y="1055688"/>
                <a:ext cx="41275" cy="133350"/>
              </a:xfrm>
              <a:custGeom>
                <a:avLst/>
                <a:gdLst>
                  <a:gd name="T0" fmla="*/ 5 w 7"/>
                  <a:gd name="T1" fmla="*/ 11 h 23"/>
                  <a:gd name="T2" fmla="*/ 1 w 7"/>
                  <a:gd name="T3" fmla="*/ 0 h 23"/>
                  <a:gd name="T4" fmla="*/ 2 w 7"/>
                  <a:gd name="T5" fmla="*/ 12 h 23"/>
                  <a:gd name="T6" fmla="*/ 6 w 7"/>
                  <a:gd name="T7" fmla="*/ 23 h 23"/>
                  <a:gd name="T8" fmla="*/ 5 w 7"/>
                  <a:gd name="T9" fmla="*/ 11 h 23"/>
                </a:gdLst>
                <a:ahLst/>
                <a:cxnLst>
                  <a:cxn ang="0">
                    <a:pos x="T0" y="T1"/>
                  </a:cxn>
                  <a:cxn ang="0">
                    <a:pos x="T2" y="T3"/>
                  </a:cxn>
                  <a:cxn ang="0">
                    <a:pos x="T4" y="T5"/>
                  </a:cxn>
                  <a:cxn ang="0">
                    <a:pos x="T6" y="T7"/>
                  </a:cxn>
                  <a:cxn ang="0">
                    <a:pos x="T8" y="T9"/>
                  </a:cxn>
                </a:cxnLst>
                <a:rect l="0" t="0" r="r" b="b"/>
                <a:pathLst>
                  <a:path w="7" h="23">
                    <a:moveTo>
                      <a:pt x="5" y="11"/>
                    </a:moveTo>
                    <a:cubicBezTo>
                      <a:pt x="3" y="5"/>
                      <a:pt x="1" y="0"/>
                      <a:pt x="1" y="0"/>
                    </a:cubicBezTo>
                    <a:cubicBezTo>
                      <a:pt x="0" y="0"/>
                      <a:pt x="1" y="5"/>
                      <a:pt x="2" y="12"/>
                    </a:cubicBezTo>
                    <a:cubicBezTo>
                      <a:pt x="4" y="18"/>
                      <a:pt x="5" y="23"/>
                      <a:pt x="6" y="23"/>
                    </a:cubicBezTo>
                    <a:cubicBezTo>
                      <a:pt x="7" y="23"/>
                      <a:pt x="6" y="17"/>
                      <a:pt x="5"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38"/>
              <p:cNvSpPr>
                <a:spLocks/>
              </p:cNvSpPr>
              <p:nvPr/>
            </p:nvSpPr>
            <p:spPr bwMode="auto">
              <a:xfrm>
                <a:off x="5549900" y="1038225"/>
                <a:ext cx="34925" cy="34925"/>
              </a:xfrm>
              <a:custGeom>
                <a:avLst/>
                <a:gdLst>
                  <a:gd name="T0" fmla="*/ 4 w 6"/>
                  <a:gd name="T1" fmla="*/ 5 h 6"/>
                  <a:gd name="T2" fmla="*/ 1 w 6"/>
                  <a:gd name="T3" fmla="*/ 5 h 6"/>
                  <a:gd name="T4" fmla="*/ 1 w 6"/>
                  <a:gd name="T5" fmla="*/ 1 h 6"/>
                  <a:gd name="T6" fmla="*/ 5 w 6"/>
                  <a:gd name="T7" fmla="*/ 1 h 6"/>
                  <a:gd name="T8" fmla="*/ 4 w 6"/>
                  <a:gd name="T9" fmla="*/ 5 h 6"/>
                </a:gdLst>
                <a:ahLst/>
                <a:cxnLst>
                  <a:cxn ang="0">
                    <a:pos x="T0" y="T1"/>
                  </a:cxn>
                  <a:cxn ang="0">
                    <a:pos x="T2" y="T3"/>
                  </a:cxn>
                  <a:cxn ang="0">
                    <a:pos x="T4" y="T5"/>
                  </a:cxn>
                  <a:cxn ang="0">
                    <a:pos x="T6" y="T7"/>
                  </a:cxn>
                  <a:cxn ang="0">
                    <a:pos x="T8" y="T9"/>
                  </a:cxn>
                </a:cxnLst>
                <a:rect l="0" t="0" r="r" b="b"/>
                <a:pathLst>
                  <a:path w="6" h="6">
                    <a:moveTo>
                      <a:pt x="4" y="5"/>
                    </a:moveTo>
                    <a:cubicBezTo>
                      <a:pt x="3" y="6"/>
                      <a:pt x="2" y="6"/>
                      <a:pt x="1" y="5"/>
                    </a:cubicBezTo>
                    <a:cubicBezTo>
                      <a:pt x="0" y="4"/>
                      <a:pt x="0" y="2"/>
                      <a:pt x="1" y="1"/>
                    </a:cubicBezTo>
                    <a:cubicBezTo>
                      <a:pt x="2" y="0"/>
                      <a:pt x="4" y="0"/>
                      <a:pt x="5" y="1"/>
                    </a:cubicBezTo>
                    <a:cubicBezTo>
                      <a:pt x="6" y="2"/>
                      <a:pt x="5" y="4"/>
                      <a:pt x="4" y="5"/>
                    </a:cubicBezTo>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39"/>
              <p:cNvSpPr>
                <a:spLocks/>
              </p:cNvSpPr>
              <p:nvPr/>
            </p:nvSpPr>
            <p:spPr bwMode="auto">
              <a:xfrm>
                <a:off x="5556250" y="1049338"/>
                <a:ext cx="15875" cy="17463"/>
              </a:xfrm>
              <a:custGeom>
                <a:avLst/>
                <a:gdLst>
                  <a:gd name="T0" fmla="*/ 1 w 3"/>
                  <a:gd name="T1" fmla="*/ 2 h 3"/>
                  <a:gd name="T2" fmla="*/ 1 w 3"/>
                  <a:gd name="T3" fmla="*/ 0 h 3"/>
                  <a:gd name="T4" fmla="*/ 3 w 3"/>
                  <a:gd name="T5" fmla="*/ 0 h 3"/>
                  <a:gd name="T6" fmla="*/ 3 w 3"/>
                  <a:gd name="T7" fmla="*/ 2 h 3"/>
                  <a:gd name="T8" fmla="*/ 1 w 3"/>
                  <a:gd name="T9" fmla="*/ 2 h 3"/>
                </a:gdLst>
                <a:ahLst/>
                <a:cxnLst>
                  <a:cxn ang="0">
                    <a:pos x="T0" y="T1"/>
                  </a:cxn>
                  <a:cxn ang="0">
                    <a:pos x="T2" y="T3"/>
                  </a:cxn>
                  <a:cxn ang="0">
                    <a:pos x="T4" y="T5"/>
                  </a:cxn>
                  <a:cxn ang="0">
                    <a:pos x="T6" y="T7"/>
                  </a:cxn>
                  <a:cxn ang="0">
                    <a:pos x="T8" y="T9"/>
                  </a:cxn>
                </a:cxnLst>
                <a:rect l="0" t="0" r="r" b="b"/>
                <a:pathLst>
                  <a:path w="3" h="3">
                    <a:moveTo>
                      <a:pt x="1" y="2"/>
                    </a:moveTo>
                    <a:cubicBezTo>
                      <a:pt x="0" y="2"/>
                      <a:pt x="0" y="1"/>
                      <a:pt x="1" y="0"/>
                    </a:cubicBezTo>
                    <a:cubicBezTo>
                      <a:pt x="1" y="0"/>
                      <a:pt x="2" y="0"/>
                      <a:pt x="3" y="0"/>
                    </a:cubicBezTo>
                    <a:cubicBezTo>
                      <a:pt x="3" y="1"/>
                      <a:pt x="3" y="2"/>
                      <a:pt x="3" y="2"/>
                    </a:cubicBezTo>
                    <a:cubicBezTo>
                      <a:pt x="2" y="3"/>
                      <a:pt x="1" y="3"/>
                      <a:pt x="1" y="2"/>
                    </a:cubicBezTo>
                  </a:path>
                </a:pathLst>
              </a:custGeom>
              <a:solidFill>
                <a:srgbClr val="CD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Rectangle 172"/>
              <p:cNvSpPr>
                <a:spLocks noChangeArrowheads="1"/>
              </p:cNvSpPr>
              <p:nvPr/>
            </p:nvSpPr>
            <p:spPr bwMode="auto">
              <a:xfrm>
                <a:off x="5219700" y="1322388"/>
                <a:ext cx="41275" cy="15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Rectangle 173"/>
              <p:cNvSpPr>
                <a:spLocks noChangeArrowheads="1"/>
              </p:cNvSpPr>
              <p:nvPr/>
            </p:nvSpPr>
            <p:spPr bwMode="auto">
              <a:xfrm>
                <a:off x="5219700" y="1322388"/>
                <a:ext cx="412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Rectangle 174"/>
              <p:cNvSpPr>
                <a:spLocks noChangeArrowheads="1"/>
              </p:cNvSpPr>
              <p:nvPr/>
            </p:nvSpPr>
            <p:spPr bwMode="auto">
              <a:xfrm>
                <a:off x="5375275" y="1322388"/>
                <a:ext cx="65088" cy="15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Rectangle 175"/>
              <p:cNvSpPr>
                <a:spLocks noChangeArrowheads="1"/>
              </p:cNvSpPr>
              <p:nvPr/>
            </p:nvSpPr>
            <p:spPr bwMode="auto">
              <a:xfrm>
                <a:off x="5375275" y="1322388"/>
                <a:ext cx="65088"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Rectangle 176"/>
              <p:cNvSpPr>
                <a:spLocks noChangeArrowheads="1"/>
              </p:cNvSpPr>
              <p:nvPr/>
            </p:nvSpPr>
            <p:spPr bwMode="auto">
              <a:xfrm>
                <a:off x="5549900" y="1322388"/>
                <a:ext cx="28575" cy="15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Rectangle 177"/>
              <p:cNvSpPr>
                <a:spLocks noChangeArrowheads="1"/>
              </p:cNvSpPr>
              <p:nvPr/>
            </p:nvSpPr>
            <p:spPr bwMode="auto">
              <a:xfrm>
                <a:off x="5549900" y="1322388"/>
                <a:ext cx="285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65" name="Group 164"/>
          <p:cNvGrpSpPr/>
          <p:nvPr/>
        </p:nvGrpSpPr>
        <p:grpSpPr>
          <a:xfrm>
            <a:off x="457652" y="4068719"/>
            <a:ext cx="896938" cy="684213"/>
            <a:chOff x="1809750" y="4800600"/>
            <a:chExt cx="896938" cy="684213"/>
          </a:xfrm>
        </p:grpSpPr>
        <p:sp>
          <p:nvSpPr>
            <p:cNvPr id="166" name="Freeform 968"/>
            <p:cNvSpPr>
              <a:spLocks/>
            </p:cNvSpPr>
            <p:nvPr/>
          </p:nvSpPr>
          <p:spPr bwMode="auto">
            <a:xfrm>
              <a:off x="2163763" y="4940300"/>
              <a:ext cx="127000" cy="144463"/>
            </a:xfrm>
            <a:custGeom>
              <a:avLst/>
              <a:gdLst>
                <a:gd name="T0" fmla="*/ 18 w 22"/>
                <a:gd name="T1" fmla="*/ 3 h 25"/>
                <a:gd name="T2" fmla="*/ 17 w 22"/>
                <a:gd name="T3" fmla="*/ 3 h 25"/>
                <a:gd name="T4" fmla="*/ 15 w 22"/>
                <a:gd name="T5" fmla="*/ 2 h 25"/>
                <a:gd name="T6" fmla="*/ 11 w 22"/>
                <a:gd name="T7" fmla="*/ 0 h 25"/>
                <a:gd name="T8" fmla="*/ 4 w 22"/>
                <a:gd name="T9" fmla="*/ 7 h 25"/>
                <a:gd name="T10" fmla="*/ 8 w 22"/>
                <a:gd name="T11" fmla="*/ 13 h 25"/>
                <a:gd name="T12" fmla="*/ 8 w 22"/>
                <a:gd name="T13" fmla="*/ 13 h 25"/>
                <a:gd name="T14" fmla="*/ 7 w 22"/>
                <a:gd name="T15" fmla="*/ 13 h 25"/>
                <a:gd name="T16" fmla="*/ 5 w 22"/>
                <a:gd name="T17" fmla="*/ 12 h 25"/>
                <a:gd name="T18" fmla="*/ 1 w 22"/>
                <a:gd name="T19" fmla="*/ 17 h 25"/>
                <a:gd name="T20" fmla="*/ 1 w 22"/>
                <a:gd name="T21" fmla="*/ 18 h 25"/>
                <a:gd name="T22" fmla="*/ 0 w 22"/>
                <a:gd name="T23" fmla="*/ 20 h 25"/>
                <a:gd name="T24" fmla="*/ 0 w 22"/>
                <a:gd name="T25" fmla="*/ 22 h 25"/>
                <a:gd name="T26" fmla="*/ 3 w 22"/>
                <a:gd name="T27" fmla="*/ 25 h 25"/>
                <a:gd name="T28" fmla="*/ 5 w 22"/>
                <a:gd name="T29" fmla="*/ 22 h 25"/>
                <a:gd name="T30" fmla="*/ 7 w 22"/>
                <a:gd name="T31" fmla="*/ 21 h 25"/>
                <a:gd name="T32" fmla="*/ 9 w 22"/>
                <a:gd name="T33" fmla="*/ 19 h 25"/>
                <a:gd name="T34" fmla="*/ 10 w 22"/>
                <a:gd name="T35" fmla="*/ 18 h 25"/>
                <a:gd name="T36" fmla="*/ 13 w 22"/>
                <a:gd name="T37" fmla="*/ 15 h 25"/>
                <a:gd name="T38" fmla="*/ 13 w 22"/>
                <a:gd name="T39" fmla="*/ 14 h 25"/>
                <a:gd name="T40" fmla="*/ 13 w 22"/>
                <a:gd name="T41" fmla="*/ 13 h 25"/>
                <a:gd name="T42" fmla="*/ 16 w 22"/>
                <a:gd name="T43" fmla="*/ 11 h 25"/>
                <a:gd name="T44" fmla="*/ 18 w 22"/>
                <a:gd name="T45" fmla="*/ 10 h 25"/>
                <a:gd name="T46" fmla="*/ 18 w 22"/>
                <a:gd name="T47" fmla="*/ 10 h 25"/>
                <a:gd name="T48" fmla="*/ 22 w 22"/>
                <a:gd name="T49" fmla="*/ 6 h 25"/>
                <a:gd name="T50" fmla="*/ 18 w 22"/>
                <a:gd name="T51"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25">
                  <a:moveTo>
                    <a:pt x="18" y="3"/>
                  </a:moveTo>
                  <a:cubicBezTo>
                    <a:pt x="18" y="3"/>
                    <a:pt x="18" y="3"/>
                    <a:pt x="17" y="3"/>
                  </a:cubicBezTo>
                  <a:cubicBezTo>
                    <a:pt x="16" y="3"/>
                    <a:pt x="16" y="3"/>
                    <a:pt x="15" y="2"/>
                  </a:cubicBezTo>
                  <a:cubicBezTo>
                    <a:pt x="14" y="1"/>
                    <a:pt x="12" y="0"/>
                    <a:pt x="11" y="0"/>
                  </a:cubicBezTo>
                  <a:cubicBezTo>
                    <a:pt x="7" y="0"/>
                    <a:pt x="4" y="3"/>
                    <a:pt x="4" y="7"/>
                  </a:cubicBezTo>
                  <a:cubicBezTo>
                    <a:pt x="4" y="9"/>
                    <a:pt x="5" y="12"/>
                    <a:pt x="8" y="13"/>
                  </a:cubicBezTo>
                  <a:cubicBezTo>
                    <a:pt x="8" y="13"/>
                    <a:pt x="8" y="13"/>
                    <a:pt x="8" y="13"/>
                  </a:cubicBezTo>
                  <a:cubicBezTo>
                    <a:pt x="7" y="13"/>
                    <a:pt x="7" y="13"/>
                    <a:pt x="7" y="13"/>
                  </a:cubicBezTo>
                  <a:cubicBezTo>
                    <a:pt x="7" y="13"/>
                    <a:pt x="6" y="12"/>
                    <a:pt x="5" y="12"/>
                  </a:cubicBezTo>
                  <a:cubicBezTo>
                    <a:pt x="3" y="12"/>
                    <a:pt x="1" y="14"/>
                    <a:pt x="1" y="17"/>
                  </a:cubicBezTo>
                  <a:cubicBezTo>
                    <a:pt x="1" y="17"/>
                    <a:pt x="1" y="17"/>
                    <a:pt x="1" y="18"/>
                  </a:cubicBezTo>
                  <a:cubicBezTo>
                    <a:pt x="1" y="19"/>
                    <a:pt x="1" y="19"/>
                    <a:pt x="0" y="20"/>
                  </a:cubicBezTo>
                  <a:cubicBezTo>
                    <a:pt x="0" y="20"/>
                    <a:pt x="0" y="21"/>
                    <a:pt x="0" y="22"/>
                  </a:cubicBezTo>
                  <a:cubicBezTo>
                    <a:pt x="0" y="23"/>
                    <a:pt x="1" y="25"/>
                    <a:pt x="3" y="25"/>
                  </a:cubicBezTo>
                  <a:cubicBezTo>
                    <a:pt x="4" y="25"/>
                    <a:pt x="5" y="24"/>
                    <a:pt x="5" y="22"/>
                  </a:cubicBezTo>
                  <a:cubicBezTo>
                    <a:pt x="6" y="22"/>
                    <a:pt x="6" y="21"/>
                    <a:pt x="7" y="21"/>
                  </a:cubicBezTo>
                  <a:cubicBezTo>
                    <a:pt x="8" y="20"/>
                    <a:pt x="8" y="20"/>
                    <a:pt x="9" y="19"/>
                  </a:cubicBezTo>
                  <a:cubicBezTo>
                    <a:pt x="9" y="18"/>
                    <a:pt x="10" y="18"/>
                    <a:pt x="10" y="18"/>
                  </a:cubicBezTo>
                  <a:cubicBezTo>
                    <a:pt x="12" y="17"/>
                    <a:pt x="13" y="16"/>
                    <a:pt x="13" y="15"/>
                  </a:cubicBezTo>
                  <a:cubicBezTo>
                    <a:pt x="13" y="14"/>
                    <a:pt x="13" y="14"/>
                    <a:pt x="13" y="14"/>
                  </a:cubicBezTo>
                  <a:cubicBezTo>
                    <a:pt x="13" y="14"/>
                    <a:pt x="13" y="13"/>
                    <a:pt x="13" y="13"/>
                  </a:cubicBezTo>
                  <a:cubicBezTo>
                    <a:pt x="14" y="12"/>
                    <a:pt x="15" y="12"/>
                    <a:pt x="16" y="11"/>
                  </a:cubicBezTo>
                  <a:cubicBezTo>
                    <a:pt x="16" y="10"/>
                    <a:pt x="17" y="10"/>
                    <a:pt x="18" y="10"/>
                  </a:cubicBezTo>
                  <a:cubicBezTo>
                    <a:pt x="18" y="10"/>
                    <a:pt x="18" y="10"/>
                    <a:pt x="18" y="10"/>
                  </a:cubicBezTo>
                  <a:cubicBezTo>
                    <a:pt x="21" y="10"/>
                    <a:pt x="22" y="9"/>
                    <a:pt x="22" y="6"/>
                  </a:cubicBezTo>
                  <a:cubicBezTo>
                    <a:pt x="22" y="4"/>
                    <a:pt x="21" y="3"/>
                    <a:pt x="18" y="3"/>
                  </a:cubicBezTo>
                </a:path>
              </a:pathLst>
            </a:custGeom>
            <a:solidFill>
              <a:srgbClr val="D9C9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969"/>
            <p:cNvSpPr>
              <a:spLocks noEditPoints="1"/>
            </p:cNvSpPr>
            <p:nvPr/>
          </p:nvSpPr>
          <p:spPr bwMode="auto">
            <a:xfrm>
              <a:off x="2163763" y="4962525"/>
              <a:ext cx="52388" cy="111125"/>
            </a:xfrm>
            <a:custGeom>
              <a:avLst/>
              <a:gdLst>
                <a:gd name="T0" fmla="*/ 0 w 9"/>
                <a:gd name="T1" fmla="*/ 18 h 19"/>
                <a:gd name="T2" fmla="*/ 0 w 9"/>
                <a:gd name="T3" fmla="*/ 18 h 19"/>
                <a:gd name="T4" fmla="*/ 0 w 9"/>
                <a:gd name="T5" fmla="*/ 19 h 19"/>
                <a:gd name="T6" fmla="*/ 0 w 9"/>
                <a:gd name="T7" fmla="*/ 19 h 19"/>
                <a:gd name="T8" fmla="*/ 0 w 9"/>
                <a:gd name="T9" fmla="*/ 18 h 19"/>
                <a:gd name="T10" fmla="*/ 0 w 9"/>
                <a:gd name="T11" fmla="*/ 17 h 19"/>
                <a:gd name="T12" fmla="*/ 0 w 9"/>
                <a:gd name="T13" fmla="*/ 18 h 19"/>
                <a:gd name="T14" fmla="*/ 0 w 9"/>
                <a:gd name="T15" fmla="*/ 18 h 19"/>
                <a:gd name="T16" fmla="*/ 0 w 9"/>
                <a:gd name="T17" fmla="*/ 17 h 19"/>
                <a:gd name="T18" fmla="*/ 9 w 9"/>
                <a:gd name="T19" fmla="*/ 14 h 19"/>
                <a:gd name="T20" fmla="*/ 9 w 9"/>
                <a:gd name="T21" fmla="*/ 15 h 19"/>
                <a:gd name="T22" fmla="*/ 9 w 9"/>
                <a:gd name="T23" fmla="*/ 14 h 19"/>
                <a:gd name="T24" fmla="*/ 9 w 9"/>
                <a:gd name="T25" fmla="*/ 14 h 19"/>
                <a:gd name="T26" fmla="*/ 5 w 9"/>
                <a:gd name="T27" fmla="*/ 8 h 19"/>
                <a:gd name="T28" fmla="*/ 7 w 9"/>
                <a:gd name="T29" fmla="*/ 9 h 19"/>
                <a:gd name="T30" fmla="*/ 7 w 9"/>
                <a:gd name="T31" fmla="*/ 9 h 19"/>
                <a:gd name="T32" fmla="*/ 5 w 9"/>
                <a:gd name="T33" fmla="*/ 8 h 19"/>
                <a:gd name="T34" fmla="*/ 5 w 9"/>
                <a:gd name="T35" fmla="*/ 8 h 19"/>
                <a:gd name="T36" fmla="*/ 1 w 9"/>
                <a:gd name="T37" fmla="*/ 13 h 19"/>
                <a:gd name="T38" fmla="*/ 1 w 9"/>
                <a:gd name="T39" fmla="*/ 14 h 19"/>
                <a:gd name="T40" fmla="*/ 1 w 9"/>
                <a:gd name="T41" fmla="*/ 13 h 19"/>
                <a:gd name="T42" fmla="*/ 5 w 9"/>
                <a:gd name="T43" fmla="*/ 8 h 19"/>
                <a:gd name="T44" fmla="*/ 5 w 9"/>
                <a:gd name="T45" fmla="*/ 8 h 19"/>
                <a:gd name="T46" fmla="*/ 5 w 9"/>
                <a:gd name="T47" fmla="*/ 0 h 19"/>
                <a:gd name="T48" fmla="*/ 4 w 9"/>
                <a:gd name="T49" fmla="*/ 3 h 19"/>
                <a:gd name="T50" fmla="*/ 8 w 9"/>
                <a:gd name="T51" fmla="*/ 9 h 19"/>
                <a:gd name="T52" fmla="*/ 8 w 9"/>
                <a:gd name="T53" fmla="*/ 9 h 19"/>
                <a:gd name="T54" fmla="*/ 8 w 9"/>
                <a:gd name="T55" fmla="*/ 9 h 19"/>
                <a:gd name="T56" fmla="*/ 4 w 9"/>
                <a:gd name="T57" fmla="*/ 3 h 19"/>
                <a:gd name="T58" fmla="*/ 5 w 9"/>
                <a:gd name="T5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19">
                  <a:moveTo>
                    <a:pt x="0" y="18"/>
                  </a:moveTo>
                  <a:cubicBezTo>
                    <a:pt x="0" y="18"/>
                    <a:pt x="0" y="18"/>
                    <a:pt x="0" y="18"/>
                  </a:cubicBezTo>
                  <a:cubicBezTo>
                    <a:pt x="0" y="18"/>
                    <a:pt x="0" y="19"/>
                    <a:pt x="0" y="19"/>
                  </a:cubicBezTo>
                  <a:cubicBezTo>
                    <a:pt x="0" y="19"/>
                    <a:pt x="0" y="19"/>
                    <a:pt x="0" y="19"/>
                  </a:cubicBezTo>
                  <a:cubicBezTo>
                    <a:pt x="0" y="19"/>
                    <a:pt x="0" y="18"/>
                    <a:pt x="0" y="18"/>
                  </a:cubicBezTo>
                  <a:moveTo>
                    <a:pt x="0" y="17"/>
                  </a:moveTo>
                  <a:cubicBezTo>
                    <a:pt x="0" y="17"/>
                    <a:pt x="0" y="17"/>
                    <a:pt x="0" y="18"/>
                  </a:cubicBezTo>
                  <a:cubicBezTo>
                    <a:pt x="0" y="18"/>
                    <a:pt x="0" y="18"/>
                    <a:pt x="0" y="18"/>
                  </a:cubicBezTo>
                  <a:cubicBezTo>
                    <a:pt x="0" y="17"/>
                    <a:pt x="0" y="17"/>
                    <a:pt x="0" y="17"/>
                  </a:cubicBezTo>
                  <a:moveTo>
                    <a:pt x="9" y="14"/>
                  </a:moveTo>
                  <a:cubicBezTo>
                    <a:pt x="9" y="15"/>
                    <a:pt x="9" y="15"/>
                    <a:pt x="9" y="15"/>
                  </a:cubicBezTo>
                  <a:cubicBezTo>
                    <a:pt x="9" y="14"/>
                    <a:pt x="9" y="14"/>
                    <a:pt x="9" y="14"/>
                  </a:cubicBezTo>
                  <a:cubicBezTo>
                    <a:pt x="9" y="14"/>
                    <a:pt x="9" y="14"/>
                    <a:pt x="9" y="14"/>
                  </a:cubicBezTo>
                  <a:moveTo>
                    <a:pt x="5" y="8"/>
                  </a:moveTo>
                  <a:cubicBezTo>
                    <a:pt x="6" y="9"/>
                    <a:pt x="7" y="9"/>
                    <a:pt x="7" y="9"/>
                  </a:cubicBezTo>
                  <a:cubicBezTo>
                    <a:pt x="7" y="9"/>
                    <a:pt x="7" y="9"/>
                    <a:pt x="7" y="9"/>
                  </a:cubicBezTo>
                  <a:cubicBezTo>
                    <a:pt x="7" y="9"/>
                    <a:pt x="6" y="9"/>
                    <a:pt x="5" y="8"/>
                  </a:cubicBezTo>
                  <a:moveTo>
                    <a:pt x="5" y="8"/>
                  </a:moveTo>
                  <a:cubicBezTo>
                    <a:pt x="3" y="8"/>
                    <a:pt x="1" y="10"/>
                    <a:pt x="1" y="13"/>
                  </a:cubicBezTo>
                  <a:cubicBezTo>
                    <a:pt x="1" y="13"/>
                    <a:pt x="1" y="13"/>
                    <a:pt x="1" y="14"/>
                  </a:cubicBezTo>
                  <a:cubicBezTo>
                    <a:pt x="1" y="13"/>
                    <a:pt x="1" y="13"/>
                    <a:pt x="1" y="13"/>
                  </a:cubicBezTo>
                  <a:cubicBezTo>
                    <a:pt x="1" y="10"/>
                    <a:pt x="3" y="8"/>
                    <a:pt x="5" y="8"/>
                  </a:cubicBezTo>
                  <a:cubicBezTo>
                    <a:pt x="5" y="8"/>
                    <a:pt x="5" y="8"/>
                    <a:pt x="5" y="8"/>
                  </a:cubicBezTo>
                  <a:moveTo>
                    <a:pt x="5" y="0"/>
                  </a:moveTo>
                  <a:cubicBezTo>
                    <a:pt x="4" y="1"/>
                    <a:pt x="4" y="2"/>
                    <a:pt x="4" y="3"/>
                  </a:cubicBezTo>
                  <a:cubicBezTo>
                    <a:pt x="4" y="5"/>
                    <a:pt x="5" y="8"/>
                    <a:pt x="8" y="9"/>
                  </a:cubicBezTo>
                  <a:cubicBezTo>
                    <a:pt x="8" y="9"/>
                    <a:pt x="8" y="9"/>
                    <a:pt x="8" y="9"/>
                  </a:cubicBezTo>
                  <a:cubicBezTo>
                    <a:pt x="8" y="9"/>
                    <a:pt x="8" y="9"/>
                    <a:pt x="8" y="9"/>
                  </a:cubicBezTo>
                  <a:cubicBezTo>
                    <a:pt x="5" y="8"/>
                    <a:pt x="4" y="5"/>
                    <a:pt x="4" y="3"/>
                  </a:cubicBezTo>
                  <a:cubicBezTo>
                    <a:pt x="4" y="2"/>
                    <a:pt x="4" y="1"/>
                    <a:pt x="5" y="0"/>
                  </a:cubicBezTo>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970"/>
            <p:cNvSpPr>
              <a:spLocks/>
            </p:cNvSpPr>
            <p:nvPr/>
          </p:nvSpPr>
          <p:spPr bwMode="auto">
            <a:xfrm>
              <a:off x="2163763" y="4945063"/>
              <a:ext cx="52388" cy="128588"/>
            </a:xfrm>
            <a:custGeom>
              <a:avLst/>
              <a:gdLst>
                <a:gd name="T0" fmla="*/ 9 w 9"/>
                <a:gd name="T1" fmla="*/ 0 h 22"/>
                <a:gd name="T2" fmla="*/ 9 w 9"/>
                <a:gd name="T3" fmla="*/ 0 h 22"/>
                <a:gd name="T4" fmla="*/ 5 w 9"/>
                <a:gd name="T5" fmla="*/ 3 h 22"/>
                <a:gd name="T6" fmla="*/ 4 w 9"/>
                <a:gd name="T7" fmla="*/ 6 h 22"/>
                <a:gd name="T8" fmla="*/ 8 w 9"/>
                <a:gd name="T9" fmla="*/ 12 h 22"/>
                <a:gd name="T10" fmla="*/ 8 w 9"/>
                <a:gd name="T11" fmla="*/ 12 h 22"/>
                <a:gd name="T12" fmla="*/ 8 w 9"/>
                <a:gd name="T13" fmla="*/ 12 h 22"/>
                <a:gd name="T14" fmla="*/ 7 w 9"/>
                <a:gd name="T15" fmla="*/ 12 h 22"/>
                <a:gd name="T16" fmla="*/ 7 w 9"/>
                <a:gd name="T17" fmla="*/ 12 h 22"/>
                <a:gd name="T18" fmla="*/ 7 w 9"/>
                <a:gd name="T19" fmla="*/ 12 h 22"/>
                <a:gd name="T20" fmla="*/ 5 w 9"/>
                <a:gd name="T21" fmla="*/ 11 h 22"/>
                <a:gd name="T22" fmla="*/ 5 w 9"/>
                <a:gd name="T23" fmla="*/ 11 h 22"/>
                <a:gd name="T24" fmla="*/ 1 w 9"/>
                <a:gd name="T25" fmla="*/ 16 h 22"/>
                <a:gd name="T26" fmla="*/ 1 w 9"/>
                <a:gd name="T27" fmla="*/ 17 h 22"/>
                <a:gd name="T28" fmla="*/ 1 w 9"/>
                <a:gd name="T29" fmla="*/ 17 h 22"/>
                <a:gd name="T30" fmla="*/ 0 w 9"/>
                <a:gd name="T31" fmla="*/ 19 h 22"/>
                <a:gd name="T32" fmla="*/ 0 w 9"/>
                <a:gd name="T33" fmla="*/ 20 h 22"/>
                <a:gd name="T34" fmla="*/ 0 w 9"/>
                <a:gd name="T35" fmla="*/ 21 h 22"/>
                <a:gd name="T36" fmla="*/ 0 w 9"/>
                <a:gd name="T37" fmla="*/ 21 h 22"/>
                <a:gd name="T38" fmla="*/ 0 w 9"/>
                <a:gd name="T39" fmla="*/ 22 h 22"/>
                <a:gd name="T40" fmla="*/ 2 w 9"/>
                <a:gd name="T41" fmla="*/ 22 h 22"/>
                <a:gd name="T42" fmla="*/ 5 w 9"/>
                <a:gd name="T43" fmla="*/ 22 h 22"/>
                <a:gd name="T44" fmla="*/ 5 w 9"/>
                <a:gd name="T45" fmla="*/ 21 h 22"/>
                <a:gd name="T46" fmla="*/ 7 w 9"/>
                <a:gd name="T47" fmla="*/ 20 h 22"/>
                <a:gd name="T48" fmla="*/ 9 w 9"/>
                <a:gd name="T49" fmla="*/ 18 h 22"/>
                <a:gd name="T50" fmla="*/ 9 w 9"/>
                <a:gd name="T51" fmla="*/ 18 h 22"/>
                <a:gd name="T52" fmla="*/ 9 w 9"/>
                <a:gd name="T53" fmla="*/ 17 h 22"/>
                <a:gd name="T54" fmla="*/ 9 w 9"/>
                <a:gd name="T5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22">
                  <a:moveTo>
                    <a:pt x="9" y="0"/>
                  </a:moveTo>
                  <a:cubicBezTo>
                    <a:pt x="9" y="0"/>
                    <a:pt x="9" y="0"/>
                    <a:pt x="9" y="0"/>
                  </a:cubicBezTo>
                  <a:cubicBezTo>
                    <a:pt x="7" y="0"/>
                    <a:pt x="6" y="1"/>
                    <a:pt x="5" y="3"/>
                  </a:cubicBezTo>
                  <a:cubicBezTo>
                    <a:pt x="4" y="4"/>
                    <a:pt x="4" y="5"/>
                    <a:pt x="4" y="6"/>
                  </a:cubicBezTo>
                  <a:cubicBezTo>
                    <a:pt x="4" y="8"/>
                    <a:pt x="5" y="11"/>
                    <a:pt x="8" y="12"/>
                  </a:cubicBezTo>
                  <a:cubicBezTo>
                    <a:pt x="8" y="12"/>
                    <a:pt x="8" y="12"/>
                    <a:pt x="8" y="12"/>
                  </a:cubicBezTo>
                  <a:cubicBezTo>
                    <a:pt x="8" y="12"/>
                    <a:pt x="8" y="12"/>
                    <a:pt x="8" y="12"/>
                  </a:cubicBezTo>
                  <a:cubicBezTo>
                    <a:pt x="7" y="12"/>
                    <a:pt x="7" y="12"/>
                    <a:pt x="7" y="12"/>
                  </a:cubicBezTo>
                  <a:cubicBezTo>
                    <a:pt x="7" y="12"/>
                    <a:pt x="7" y="12"/>
                    <a:pt x="7" y="12"/>
                  </a:cubicBezTo>
                  <a:cubicBezTo>
                    <a:pt x="7" y="12"/>
                    <a:pt x="7" y="12"/>
                    <a:pt x="7" y="12"/>
                  </a:cubicBezTo>
                  <a:cubicBezTo>
                    <a:pt x="7" y="12"/>
                    <a:pt x="6" y="12"/>
                    <a:pt x="5" y="11"/>
                  </a:cubicBezTo>
                  <a:cubicBezTo>
                    <a:pt x="5" y="11"/>
                    <a:pt x="5" y="11"/>
                    <a:pt x="5" y="11"/>
                  </a:cubicBezTo>
                  <a:cubicBezTo>
                    <a:pt x="3" y="11"/>
                    <a:pt x="1" y="13"/>
                    <a:pt x="1" y="16"/>
                  </a:cubicBezTo>
                  <a:cubicBezTo>
                    <a:pt x="1" y="16"/>
                    <a:pt x="1" y="16"/>
                    <a:pt x="1" y="17"/>
                  </a:cubicBezTo>
                  <a:cubicBezTo>
                    <a:pt x="1" y="17"/>
                    <a:pt x="1" y="17"/>
                    <a:pt x="1" y="17"/>
                  </a:cubicBezTo>
                  <a:cubicBezTo>
                    <a:pt x="1" y="18"/>
                    <a:pt x="1" y="18"/>
                    <a:pt x="0" y="19"/>
                  </a:cubicBezTo>
                  <a:cubicBezTo>
                    <a:pt x="0" y="19"/>
                    <a:pt x="0" y="19"/>
                    <a:pt x="0" y="20"/>
                  </a:cubicBezTo>
                  <a:cubicBezTo>
                    <a:pt x="0" y="20"/>
                    <a:pt x="0" y="20"/>
                    <a:pt x="0" y="21"/>
                  </a:cubicBezTo>
                  <a:cubicBezTo>
                    <a:pt x="0" y="21"/>
                    <a:pt x="0" y="21"/>
                    <a:pt x="0" y="21"/>
                  </a:cubicBezTo>
                  <a:cubicBezTo>
                    <a:pt x="0" y="21"/>
                    <a:pt x="0" y="22"/>
                    <a:pt x="0" y="22"/>
                  </a:cubicBezTo>
                  <a:cubicBezTo>
                    <a:pt x="2" y="22"/>
                    <a:pt x="2" y="22"/>
                    <a:pt x="2" y="22"/>
                  </a:cubicBezTo>
                  <a:cubicBezTo>
                    <a:pt x="5" y="22"/>
                    <a:pt x="5" y="22"/>
                    <a:pt x="5" y="22"/>
                  </a:cubicBezTo>
                  <a:cubicBezTo>
                    <a:pt x="5" y="22"/>
                    <a:pt x="5" y="22"/>
                    <a:pt x="5" y="21"/>
                  </a:cubicBezTo>
                  <a:cubicBezTo>
                    <a:pt x="5" y="21"/>
                    <a:pt x="6" y="20"/>
                    <a:pt x="7" y="20"/>
                  </a:cubicBezTo>
                  <a:cubicBezTo>
                    <a:pt x="8" y="19"/>
                    <a:pt x="8" y="19"/>
                    <a:pt x="9" y="18"/>
                  </a:cubicBezTo>
                  <a:cubicBezTo>
                    <a:pt x="9" y="18"/>
                    <a:pt x="9" y="18"/>
                    <a:pt x="9" y="18"/>
                  </a:cubicBezTo>
                  <a:cubicBezTo>
                    <a:pt x="9" y="18"/>
                    <a:pt x="9" y="18"/>
                    <a:pt x="9" y="17"/>
                  </a:cubicBezTo>
                  <a:cubicBezTo>
                    <a:pt x="9" y="0"/>
                    <a:pt x="9" y="0"/>
                    <a:pt x="9" y="0"/>
                  </a:cubicBezTo>
                </a:path>
              </a:pathLst>
            </a:custGeom>
            <a:solidFill>
              <a:srgbClr val="D1C3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971"/>
            <p:cNvSpPr>
              <a:spLocks/>
            </p:cNvSpPr>
            <p:nvPr/>
          </p:nvSpPr>
          <p:spPr bwMode="auto">
            <a:xfrm>
              <a:off x="2255838" y="4800600"/>
              <a:ext cx="260350" cy="220663"/>
            </a:xfrm>
            <a:custGeom>
              <a:avLst/>
              <a:gdLst>
                <a:gd name="T0" fmla="*/ 36 w 45"/>
                <a:gd name="T1" fmla="*/ 10 h 38"/>
                <a:gd name="T2" fmla="*/ 35 w 45"/>
                <a:gd name="T3" fmla="*/ 8 h 38"/>
                <a:gd name="T4" fmla="*/ 29 w 45"/>
                <a:gd name="T5" fmla="*/ 1 h 38"/>
                <a:gd name="T6" fmla="*/ 21 w 45"/>
                <a:gd name="T7" fmla="*/ 7 h 38"/>
                <a:gd name="T8" fmla="*/ 21 w 45"/>
                <a:gd name="T9" fmla="*/ 8 h 38"/>
                <a:gd name="T10" fmla="*/ 20 w 45"/>
                <a:gd name="T11" fmla="*/ 10 h 38"/>
                <a:gd name="T12" fmla="*/ 12 w 45"/>
                <a:gd name="T13" fmla="*/ 15 h 38"/>
                <a:gd name="T14" fmla="*/ 10 w 45"/>
                <a:gd name="T15" fmla="*/ 16 h 38"/>
                <a:gd name="T16" fmla="*/ 9 w 45"/>
                <a:gd name="T17" fmla="*/ 15 h 38"/>
                <a:gd name="T18" fmla="*/ 0 w 45"/>
                <a:gd name="T19" fmla="*/ 21 h 38"/>
                <a:gd name="T20" fmla="*/ 6 w 45"/>
                <a:gd name="T21" fmla="*/ 29 h 38"/>
                <a:gd name="T22" fmla="*/ 9 w 45"/>
                <a:gd name="T23" fmla="*/ 29 h 38"/>
                <a:gd name="T24" fmla="*/ 11 w 45"/>
                <a:gd name="T25" fmla="*/ 30 h 38"/>
                <a:gd name="T26" fmla="*/ 21 w 45"/>
                <a:gd name="T27" fmla="*/ 37 h 38"/>
                <a:gd name="T28" fmla="*/ 35 w 45"/>
                <a:gd name="T29" fmla="*/ 31 h 38"/>
                <a:gd name="T30" fmla="*/ 37 w 45"/>
                <a:gd name="T31" fmla="*/ 29 h 38"/>
                <a:gd name="T32" fmla="*/ 44 w 45"/>
                <a:gd name="T33" fmla="*/ 21 h 38"/>
                <a:gd name="T34" fmla="*/ 36 w 45"/>
                <a:gd name="T35" fmla="*/ 1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5" h="38">
                  <a:moveTo>
                    <a:pt x="36" y="10"/>
                  </a:moveTo>
                  <a:cubicBezTo>
                    <a:pt x="36" y="10"/>
                    <a:pt x="35" y="9"/>
                    <a:pt x="35" y="8"/>
                  </a:cubicBezTo>
                  <a:cubicBezTo>
                    <a:pt x="35" y="5"/>
                    <a:pt x="33" y="1"/>
                    <a:pt x="29" y="1"/>
                  </a:cubicBezTo>
                  <a:cubicBezTo>
                    <a:pt x="26" y="0"/>
                    <a:pt x="22" y="3"/>
                    <a:pt x="21" y="7"/>
                  </a:cubicBezTo>
                  <a:cubicBezTo>
                    <a:pt x="21" y="7"/>
                    <a:pt x="21" y="8"/>
                    <a:pt x="21" y="8"/>
                  </a:cubicBezTo>
                  <a:cubicBezTo>
                    <a:pt x="21" y="9"/>
                    <a:pt x="21" y="10"/>
                    <a:pt x="20" y="10"/>
                  </a:cubicBezTo>
                  <a:cubicBezTo>
                    <a:pt x="17" y="11"/>
                    <a:pt x="14" y="12"/>
                    <a:pt x="12" y="15"/>
                  </a:cubicBezTo>
                  <a:cubicBezTo>
                    <a:pt x="12" y="16"/>
                    <a:pt x="11" y="16"/>
                    <a:pt x="10" y="16"/>
                  </a:cubicBezTo>
                  <a:cubicBezTo>
                    <a:pt x="10" y="15"/>
                    <a:pt x="9" y="15"/>
                    <a:pt x="9" y="15"/>
                  </a:cubicBezTo>
                  <a:cubicBezTo>
                    <a:pt x="5" y="14"/>
                    <a:pt x="1" y="17"/>
                    <a:pt x="0" y="21"/>
                  </a:cubicBezTo>
                  <a:cubicBezTo>
                    <a:pt x="0" y="25"/>
                    <a:pt x="2" y="29"/>
                    <a:pt x="6" y="29"/>
                  </a:cubicBezTo>
                  <a:cubicBezTo>
                    <a:pt x="7" y="29"/>
                    <a:pt x="8" y="29"/>
                    <a:pt x="9" y="29"/>
                  </a:cubicBezTo>
                  <a:cubicBezTo>
                    <a:pt x="10" y="29"/>
                    <a:pt x="10" y="29"/>
                    <a:pt x="11" y="30"/>
                  </a:cubicBezTo>
                  <a:cubicBezTo>
                    <a:pt x="13" y="34"/>
                    <a:pt x="16" y="36"/>
                    <a:pt x="21" y="37"/>
                  </a:cubicBezTo>
                  <a:cubicBezTo>
                    <a:pt x="26" y="38"/>
                    <a:pt x="32" y="35"/>
                    <a:pt x="35" y="31"/>
                  </a:cubicBezTo>
                  <a:cubicBezTo>
                    <a:pt x="35" y="30"/>
                    <a:pt x="36" y="29"/>
                    <a:pt x="37" y="29"/>
                  </a:cubicBezTo>
                  <a:cubicBezTo>
                    <a:pt x="40" y="28"/>
                    <a:pt x="43" y="25"/>
                    <a:pt x="44" y="21"/>
                  </a:cubicBezTo>
                  <a:cubicBezTo>
                    <a:pt x="45" y="16"/>
                    <a:pt x="41" y="11"/>
                    <a:pt x="36" y="10"/>
                  </a:cubicBezTo>
                </a:path>
              </a:pathLst>
            </a:custGeom>
            <a:solidFill>
              <a:srgbClr val="9B84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972"/>
            <p:cNvSpPr>
              <a:spLocks noEditPoints="1"/>
            </p:cNvSpPr>
            <p:nvPr/>
          </p:nvSpPr>
          <p:spPr bwMode="auto">
            <a:xfrm>
              <a:off x="2262188" y="4818063"/>
              <a:ext cx="127000" cy="150813"/>
            </a:xfrm>
            <a:custGeom>
              <a:avLst/>
              <a:gdLst>
                <a:gd name="T0" fmla="*/ 5 w 22"/>
                <a:gd name="T1" fmla="*/ 26 h 26"/>
                <a:gd name="T2" fmla="*/ 5 w 22"/>
                <a:gd name="T3" fmla="*/ 26 h 26"/>
                <a:gd name="T4" fmla="*/ 5 w 22"/>
                <a:gd name="T5" fmla="*/ 26 h 26"/>
                <a:gd name="T6" fmla="*/ 6 w 22"/>
                <a:gd name="T7" fmla="*/ 26 h 26"/>
                <a:gd name="T8" fmla="*/ 6 w 22"/>
                <a:gd name="T9" fmla="*/ 26 h 26"/>
                <a:gd name="T10" fmla="*/ 5 w 22"/>
                <a:gd name="T11" fmla="*/ 26 h 26"/>
                <a:gd name="T12" fmla="*/ 5 w 22"/>
                <a:gd name="T13" fmla="*/ 26 h 26"/>
                <a:gd name="T14" fmla="*/ 0 w 22"/>
                <a:gd name="T15" fmla="*/ 23 h 26"/>
                <a:gd name="T16" fmla="*/ 1 w 22"/>
                <a:gd name="T17" fmla="*/ 24 h 26"/>
                <a:gd name="T18" fmla="*/ 1 w 22"/>
                <a:gd name="T19" fmla="*/ 24 h 26"/>
                <a:gd name="T20" fmla="*/ 0 w 22"/>
                <a:gd name="T21" fmla="*/ 23 h 26"/>
                <a:gd name="T22" fmla="*/ 10 w 22"/>
                <a:gd name="T23" fmla="*/ 12 h 26"/>
                <a:gd name="T24" fmla="*/ 10 w 22"/>
                <a:gd name="T25" fmla="*/ 13 h 26"/>
                <a:gd name="T26" fmla="*/ 10 w 22"/>
                <a:gd name="T27" fmla="*/ 13 h 26"/>
                <a:gd name="T28" fmla="*/ 10 w 22"/>
                <a:gd name="T29" fmla="*/ 12 h 26"/>
                <a:gd name="T30" fmla="*/ 6 w 22"/>
                <a:gd name="T31" fmla="*/ 12 h 26"/>
                <a:gd name="T32" fmla="*/ 0 w 22"/>
                <a:gd name="T33" fmla="*/ 16 h 26"/>
                <a:gd name="T34" fmla="*/ 6 w 22"/>
                <a:gd name="T35" fmla="*/ 12 h 26"/>
                <a:gd name="T36" fmla="*/ 8 w 22"/>
                <a:gd name="T37" fmla="*/ 12 h 26"/>
                <a:gd name="T38" fmla="*/ 9 w 22"/>
                <a:gd name="T39" fmla="*/ 13 h 26"/>
                <a:gd name="T40" fmla="*/ 9 w 22"/>
                <a:gd name="T41" fmla="*/ 13 h 26"/>
                <a:gd name="T42" fmla="*/ 9 w 22"/>
                <a:gd name="T43" fmla="*/ 13 h 26"/>
                <a:gd name="T44" fmla="*/ 8 w 22"/>
                <a:gd name="T45" fmla="*/ 12 h 26"/>
                <a:gd name="T46" fmla="*/ 6 w 22"/>
                <a:gd name="T47" fmla="*/ 12 h 26"/>
                <a:gd name="T48" fmla="*/ 20 w 22"/>
                <a:gd name="T49" fmla="*/ 7 h 26"/>
                <a:gd name="T50" fmla="*/ 19 w 22"/>
                <a:gd name="T51" fmla="*/ 7 h 26"/>
                <a:gd name="T52" fmla="*/ 15 w 22"/>
                <a:gd name="T53" fmla="*/ 8 h 26"/>
                <a:gd name="T54" fmla="*/ 19 w 22"/>
                <a:gd name="T55" fmla="*/ 7 h 26"/>
                <a:gd name="T56" fmla="*/ 20 w 22"/>
                <a:gd name="T57" fmla="*/ 7 h 26"/>
                <a:gd name="T58" fmla="*/ 20 w 22"/>
                <a:gd name="T59" fmla="*/ 4 h 26"/>
                <a:gd name="T60" fmla="*/ 20 w 22"/>
                <a:gd name="T61" fmla="*/ 5 h 26"/>
                <a:gd name="T62" fmla="*/ 20 w 22"/>
                <a:gd name="T63" fmla="*/ 4 h 26"/>
                <a:gd name="T64" fmla="*/ 22 w 22"/>
                <a:gd name="T65" fmla="*/ 0 h 26"/>
                <a:gd name="T66" fmla="*/ 22 w 22"/>
                <a:gd name="T67" fmla="*/ 0 h 26"/>
                <a:gd name="T68" fmla="*/ 22 w 22"/>
                <a:gd name="T69" fmla="*/ 0 h 26"/>
                <a:gd name="T70" fmla="*/ 22 w 22"/>
                <a:gd name="T71" fmla="*/ 0 h 26"/>
                <a:gd name="T72" fmla="*/ 22 w 22"/>
                <a:gd name="T73" fmla="*/ 0 h 26"/>
                <a:gd name="T74" fmla="*/ 22 w 22"/>
                <a:gd name="T75" fmla="*/ 0 h 26"/>
                <a:gd name="T76" fmla="*/ 22 w 22"/>
                <a:gd name="T77" fmla="*/ 0 h 26"/>
                <a:gd name="T78" fmla="*/ 22 w 22"/>
                <a:gd name="T7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26">
                  <a:moveTo>
                    <a:pt x="5" y="26"/>
                  </a:moveTo>
                  <a:cubicBezTo>
                    <a:pt x="5" y="26"/>
                    <a:pt x="5" y="26"/>
                    <a:pt x="5" y="26"/>
                  </a:cubicBezTo>
                  <a:cubicBezTo>
                    <a:pt x="5" y="26"/>
                    <a:pt x="5" y="26"/>
                    <a:pt x="5" y="26"/>
                  </a:cubicBezTo>
                  <a:cubicBezTo>
                    <a:pt x="6" y="26"/>
                    <a:pt x="6" y="26"/>
                    <a:pt x="6" y="26"/>
                  </a:cubicBezTo>
                  <a:cubicBezTo>
                    <a:pt x="6" y="26"/>
                    <a:pt x="6" y="26"/>
                    <a:pt x="6" y="26"/>
                  </a:cubicBezTo>
                  <a:cubicBezTo>
                    <a:pt x="6" y="26"/>
                    <a:pt x="6" y="26"/>
                    <a:pt x="5" y="26"/>
                  </a:cubicBezTo>
                  <a:cubicBezTo>
                    <a:pt x="5" y="26"/>
                    <a:pt x="5" y="26"/>
                    <a:pt x="5" y="26"/>
                  </a:cubicBezTo>
                  <a:moveTo>
                    <a:pt x="0" y="23"/>
                  </a:moveTo>
                  <a:cubicBezTo>
                    <a:pt x="0" y="23"/>
                    <a:pt x="1" y="23"/>
                    <a:pt x="1" y="24"/>
                  </a:cubicBezTo>
                  <a:cubicBezTo>
                    <a:pt x="1" y="24"/>
                    <a:pt x="1" y="24"/>
                    <a:pt x="1" y="24"/>
                  </a:cubicBezTo>
                  <a:cubicBezTo>
                    <a:pt x="1" y="23"/>
                    <a:pt x="0" y="23"/>
                    <a:pt x="0" y="23"/>
                  </a:cubicBezTo>
                  <a:moveTo>
                    <a:pt x="10" y="12"/>
                  </a:moveTo>
                  <a:cubicBezTo>
                    <a:pt x="10" y="13"/>
                    <a:pt x="10" y="13"/>
                    <a:pt x="10" y="13"/>
                  </a:cubicBezTo>
                  <a:cubicBezTo>
                    <a:pt x="10" y="13"/>
                    <a:pt x="10" y="13"/>
                    <a:pt x="10" y="13"/>
                  </a:cubicBezTo>
                  <a:cubicBezTo>
                    <a:pt x="10" y="13"/>
                    <a:pt x="10" y="13"/>
                    <a:pt x="10" y="12"/>
                  </a:cubicBezTo>
                  <a:moveTo>
                    <a:pt x="6" y="12"/>
                  </a:moveTo>
                  <a:cubicBezTo>
                    <a:pt x="4" y="12"/>
                    <a:pt x="1" y="13"/>
                    <a:pt x="0" y="16"/>
                  </a:cubicBezTo>
                  <a:cubicBezTo>
                    <a:pt x="1" y="13"/>
                    <a:pt x="4" y="12"/>
                    <a:pt x="6" y="12"/>
                  </a:cubicBezTo>
                  <a:cubicBezTo>
                    <a:pt x="7" y="12"/>
                    <a:pt x="7" y="12"/>
                    <a:pt x="8" y="12"/>
                  </a:cubicBezTo>
                  <a:cubicBezTo>
                    <a:pt x="8" y="12"/>
                    <a:pt x="9" y="12"/>
                    <a:pt x="9" y="13"/>
                  </a:cubicBezTo>
                  <a:cubicBezTo>
                    <a:pt x="9" y="13"/>
                    <a:pt x="9" y="13"/>
                    <a:pt x="9" y="13"/>
                  </a:cubicBezTo>
                  <a:cubicBezTo>
                    <a:pt x="9" y="13"/>
                    <a:pt x="9" y="13"/>
                    <a:pt x="9" y="13"/>
                  </a:cubicBezTo>
                  <a:cubicBezTo>
                    <a:pt x="9" y="12"/>
                    <a:pt x="8" y="12"/>
                    <a:pt x="8" y="12"/>
                  </a:cubicBezTo>
                  <a:cubicBezTo>
                    <a:pt x="7" y="12"/>
                    <a:pt x="7" y="12"/>
                    <a:pt x="6" y="12"/>
                  </a:cubicBezTo>
                  <a:moveTo>
                    <a:pt x="20" y="7"/>
                  </a:moveTo>
                  <a:cubicBezTo>
                    <a:pt x="20" y="7"/>
                    <a:pt x="19" y="7"/>
                    <a:pt x="19" y="7"/>
                  </a:cubicBezTo>
                  <a:cubicBezTo>
                    <a:pt x="18" y="7"/>
                    <a:pt x="16" y="8"/>
                    <a:pt x="15" y="8"/>
                  </a:cubicBezTo>
                  <a:cubicBezTo>
                    <a:pt x="16" y="8"/>
                    <a:pt x="18" y="7"/>
                    <a:pt x="19" y="7"/>
                  </a:cubicBezTo>
                  <a:cubicBezTo>
                    <a:pt x="19" y="7"/>
                    <a:pt x="20" y="7"/>
                    <a:pt x="20" y="7"/>
                  </a:cubicBezTo>
                  <a:moveTo>
                    <a:pt x="20" y="4"/>
                  </a:moveTo>
                  <a:cubicBezTo>
                    <a:pt x="20" y="4"/>
                    <a:pt x="20" y="5"/>
                    <a:pt x="20" y="5"/>
                  </a:cubicBezTo>
                  <a:cubicBezTo>
                    <a:pt x="20" y="5"/>
                    <a:pt x="20" y="4"/>
                    <a:pt x="20" y="4"/>
                  </a:cubicBezTo>
                  <a:moveTo>
                    <a:pt x="22" y="0"/>
                  </a:moveTo>
                  <a:cubicBezTo>
                    <a:pt x="22" y="0"/>
                    <a:pt x="22" y="0"/>
                    <a:pt x="22" y="0"/>
                  </a:cubicBezTo>
                  <a:cubicBezTo>
                    <a:pt x="22" y="0"/>
                    <a:pt x="22" y="0"/>
                    <a:pt x="22" y="0"/>
                  </a:cubicBezTo>
                  <a:moveTo>
                    <a:pt x="22" y="0"/>
                  </a:moveTo>
                  <a:cubicBezTo>
                    <a:pt x="22" y="0"/>
                    <a:pt x="22" y="0"/>
                    <a:pt x="22" y="0"/>
                  </a:cubicBezTo>
                  <a:cubicBezTo>
                    <a:pt x="22" y="0"/>
                    <a:pt x="22" y="0"/>
                    <a:pt x="22" y="0"/>
                  </a:cubicBezTo>
                  <a:cubicBezTo>
                    <a:pt x="22" y="0"/>
                    <a:pt x="22" y="0"/>
                    <a:pt x="22" y="0"/>
                  </a:cubicBezTo>
                  <a:cubicBezTo>
                    <a:pt x="22" y="0"/>
                    <a:pt x="22" y="0"/>
                    <a:pt x="22" y="0"/>
                  </a:cubicBezTo>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973"/>
            <p:cNvSpPr>
              <a:spLocks/>
            </p:cNvSpPr>
            <p:nvPr/>
          </p:nvSpPr>
          <p:spPr bwMode="auto">
            <a:xfrm>
              <a:off x="2266950" y="4957763"/>
              <a:ext cx="23813" cy="11113"/>
            </a:xfrm>
            <a:custGeom>
              <a:avLst/>
              <a:gdLst>
                <a:gd name="T0" fmla="*/ 0 w 4"/>
                <a:gd name="T1" fmla="*/ 0 h 2"/>
                <a:gd name="T2" fmla="*/ 0 w 4"/>
                <a:gd name="T3" fmla="*/ 0 h 2"/>
                <a:gd name="T4" fmla="*/ 4 w 4"/>
                <a:gd name="T5" fmla="*/ 2 h 2"/>
                <a:gd name="T6" fmla="*/ 4 w 4"/>
                <a:gd name="T7" fmla="*/ 2 h 2"/>
                <a:gd name="T8" fmla="*/ 0 w 4"/>
                <a:gd name="T9" fmla="*/ 0 h 2"/>
              </a:gdLst>
              <a:ahLst/>
              <a:cxnLst>
                <a:cxn ang="0">
                  <a:pos x="T0" y="T1"/>
                </a:cxn>
                <a:cxn ang="0">
                  <a:pos x="T2" y="T3"/>
                </a:cxn>
                <a:cxn ang="0">
                  <a:pos x="T4" y="T5"/>
                </a:cxn>
                <a:cxn ang="0">
                  <a:pos x="T6" y="T7"/>
                </a:cxn>
                <a:cxn ang="0">
                  <a:pos x="T8" y="T9"/>
                </a:cxn>
              </a:cxnLst>
              <a:rect l="0" t="0" r="r" b="b"/>
              <a:pathLst>
                <a:path w="4" h="2">
                  <a:moveTo>
                    <a:pt x="0" y="0"/>
                  </a:moveTo>
                  <a:cubicBezTo>
                    <a:pt x="0" y="0"/>
                    <a:pt x="0" y="0"/>
                    <a:pt x="0" y="0"/>
                  </a:cubicBezTo>
                  <a:cubicBezTo>
                    <a:pt x="1" y="1"/>
                    <a:pt x="2" y="2"/>
                    <a:pt x="4" y="2"/>
                  </a:cubicBezTo>
                  <a:cubicBezTo>
                    <a:pt x="4" y="2"/>
                    <a:pt x="4" y="2"/>
                    <a:pt x="4" y="2"/>
                  </a:cubicBezTo>
                  <a:cubicBezTo>
                    <a:pt x="2" y="2"/>
                    <a:pt x="1" y="1"/>
                    <a:pt x="0" y="0"/>
                  </a:cubicBezTo>
                </a:path>
              </a:pathLst>
            </a:custGeom>
            <a:solidFill>
              <a:srgbClr val="D1C3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974"/>
            <p:cNvSpPr>
              <a:spLocks noEditPoints="1"/>
            </p:cNvSpPr>
            <p:nvPr/>
          </p:nvSpPr>
          <p:spPr bwMode="auto">
            <a:xfrm>
              <a:off x="2301875" y="4968875"/>
              <a:ext cx="87313" cy="46038"/>
            </a:xfrm>
            <a:custGeom>
              <a:avLst/>
              <a:gdLst>
                <a:gd name="T0" fmla="*/ 15 w 15"/>
                <a:gd name="T1" fmla="*/ 8 h 8"/>
                <a:gd name="T2" fmla="*/ 15 w 15"/>
                <a:gd name="T3" fmla="*/ 8 h 8"/>
                <a:gd name="T4" fmla="*/ 15 w 15"/>
                <a:gd name="T5" fmla="*/ 8 h 8"/>
                <a:gd name="T6" fmla="*/ 15 w 15"/>
                <a:gd name="T7" fmla="*/ 8 h 8"/>
                <a:gd name="T8" fmla="*/ 9 w 15"/>
                <a:gd name="T9" fmla="*/ 7 h 8"/>
                <a:gd name="T10" fmla="*/ 13 w 15"/>
                <a:gd name="T11" fmla="*/ 8 h 8"/>
                <a:gd name="T12" fmla="*/ 13 w 15"/>
                <a:gd name="T13" fmla="*/ 8 h 8"/>
                <a:gd name="T14" fmla="*/ 13 w 15"/>
                <a:gd name="T15" fmla="*/ 8 h 8"/>
                <a:gd name="T16" fmla="*/ 9 w 15"/>
                <a:gd name="T17" fmla="*/ 7 h 8"/>
                <a:gd name="T18" fmla="*/ 1 w 15"/>
                <a:gd name="T19" fmla="*/ 0 h 8"/>
                <a:gd name="T20" fmla="*/ 1 w 15"/>
                <a:gd name="T21" fmla="*/ 0 h 8"/>
                <a:gd name="T22" fmla="*/ 0 w 15"/>
                <a:gd name="T23" fmla="*/ 0 h 8"/>
                <a:gd name="T24" fmla="*/ 1 w 15"/>
                <a:gd name="T25" fmla="*/ 0 h 8"/>
                <a:gd name="T26" fmla="*/ 1 w 15"/>
                <a:gd name="T27" fmla="*/ 0 h 8"/>
                <a:gd name="T28" fmla="*/ 1 w 15"/>
                <a:gd name="T29" fmla="*/ 0 h 8"/>
                <a:gd name="T30" fmla="*/ 1 w 15"/>
                <a:gd name="T31" fmla="*/ 0 h 8"/>
                <a:gd name="T32" fmla="*/ 3 w 15"/>
                <a:gd name="T33" fmla="*/ 1 h 8"/>
                <a:gd name="T34" fmla="*/ 1 w 15"/>
                <a:gd name="T3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8">
                  <a:moveTo>
                    <a:pt x="15" y="8"/>
                  </a:moveTo>
                  <a:cubicBezTo>
                    <a:pt x="15" y="8"/>
                    <a:pt x="15" y="8"/>
                    <a:pt x="15" y="8"/>
                  </a:cubicBezTo>
                  <a:cubicBezTo>
                    <a:pt x="15" y="8"/>
                    <a:pt x="15" y="8"/>
                    <a:pt x="15" y="8"/>
                  </a:cubicBezTo>
                  <a:cubicBezTo>
                    <a:pt x="15" y="8"/>
                    <a:pt x="15" y="8"/>
                    <a:pt x="15" y="8"/>
                  </a:cubicBezTo>
                  <a:moveTo>
                    <a:pt x="9" y="7"/>
                  </a:moveTo>
                  <a:cubicBezTo>
                    <a:pt x="10" y="8"/>
                    <a:pt x="11" y="8"/>
                    <a:pt x="13" y="8"/>
                  </a:cubicBezTo>
                  <a:cubicBezTo>
                    <a:pt x="13" y="8"/>
                    <a:pt x="13" y="8"/>
                    <a:pt x="13" y="8"/>
                  </a:cubicBezTo>
                  <a:cubicBezTo>
                    <a:pt x="13" y="8"/>
                    <a:pt x="13" y="8"/>
                    <a:pt x="13" y="8"/>
                  </a:cubicBezTo>
                  <a:cubicBezTo>
                    <a:pt x="11" y="8"/>
                    <a:pt x="10" y="8"/>
                    <a:pt x="9" y="7"/>
                  </a:cubicBezTo>
                  <a:moveTo>
                    <a:pt x="1" y="0"/>
                  </a:moveTo>
                  <a:cubicBezTo>
                    <a:pt x="1" y="0"/>
                    <a:pt x="1" y="0"/>
                    <a:pt x="1" y="0"/>
                  </a:cubicBezTo>
                  <a:cubicBezTo>
                    <a:pt x="1" y="0"/>
                    <a:pt x="1" y="0"/>
                    <a:pt x="0" y="0"/>
                  </a:cubicBezTo>
                  <a:cubicBezTo>
                    <a:pt x="1" y="0"/>
                    <a:pt x="1" y="0"/>
                    <a:pt x="1" y="0"/>
                  </a:cubicBezTo>
                  <a:cubicBezTo>
                    <a:pt x="1" y="0"/>
                    <a:pt x="1" y="0"/>
                    <a:pt x="1" y="0"/>
                  </a:cubicBezTo>
                  <a:moveTo>
                    <a:pt x="1" y="0"/>
                  </a:moveTo>
                  <a:cubicBezTo>
                    <a:pt x="1" y="0"/>
                    <a:pt x="1" y="0"/>
                    <a:pt x="1" y="0"/>
                  </a:cubicBezTo>
                  <a:cubicBezTo>
                    <a:pt x="2" y="0"/>
                    <a:pt x="2" y="0"/>
                    <a:pt x="3" y="1"/>
                  </a:cubicBezTo>
                  <a:cubicBezTo>
                    <a:pt x="2" y="0"/>
                    <a:pt x="2" y="0"/>
                    <a:pt x="1" y="0"/>
                  </a:cubicBezTo>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975"/>
            <p:cNvSpPr>
              <a:spLocks/>
            </p:cNvSpPr>
            <p:nvPr/>
          </p:nvSpPr>
          <p:spPr bwMode="auto">
            <a:xfrm>
              <a:off x="2255838" y="4818063"/>
              <a:ext cx="133350" cy="196850"/>
            </a:xfrm>
            <a:custGeom>
              <a:avLst/>
              <a:gdLst>
                <a:gd name="T0" fmla="*/ 23 w 23"/>
                <a:gd name="T1" fmla="*/ 0 h 34"/>
                <a:gd name="T2" fmla="*/ 23 w 23"/>
                <a:gd name="T3" fmla="*/ 0 h 34"/>
                <a:gd name="T4" fmla="*/ 23 w 23"/>
                <a:gd name="T5" fmla="*/ 0 h 34"/>
                <a:gd name="T6" fmla="*/ 23 w 23"/>
                <a:gd name="T7" fmla="*/ 0 h 34"/>
                <a:gd name="T8" fmla="*/ 21 w 23"/>
                <a:gd name="T9" fmla="*/ 4 h 34"/>
                <a:gd name="T10" fmla="*/ 21 w 23"/>
                <a:gd name="T11" fmla="*/ 4 h 34"/>
                <a:gd name="T12" fmla="*/ 21 w 23"/>
                <a:gd name="T13" fmla="*/ 5 h 34"/>
                <a:gd name="T14" fmla="*/ 21 w 23"/>
                <a:gd name="T15" fmla="*/ 5 h 34"/>
                <a:gd name="T16" fmla="*/ 21 w 23"/>
                <a:gd name="T17" fmla="*/ 7 h 34"/>
                <a:gd name="T18" fmla="*/ 20 w 23"/>
                <a:gd name="T19" fmla="*/ 7 h 34"/>
                <a:gd name="T20" fmla="*/ 16 w 23"/>
                <a:gd name="T21" fmla="*/ 8 h 34"/>
                <a:gd name="T22" fmla="*/ 12 w 23"/>
                <a:gd name="T23" fmla="*/ 12 h 34"/>
                <a:gd name="T24" fmla="*/ 11 w 23"/>
                <a:gd name="T25" fmla="*/ 12 h 34"/>
                <a:gd name="T26" fmla="*/ 11 w 23"/>
                <a:gd name="T27" fmla="*/ 13 h 34"/>
                <a:gd name="T28" fmla="*/ 11 w 23"/>
                <a:gd name="T29" fmla="*/ 13 h 34"/>
                <a:gd name="T30" fmla="*/ 11 w 23"/>
                <a:gd name="T31" fmla="*/ 13 h 34"/>
                <a:gd name="T32" fmla="*/ 10 w 23"/>
                <a:gd name="T33" fmla="*/ 13 h 34"/>
                <a:gd name="T34" fmla="*/ 10 w 23"/>
                <a:gd name="T35" fmla="*/ 13 h 34"/>
                <a:gd name="T36" fmla="*/ 9 w 23"/>
                <a:gd name="T37" fmla="*/ 12 h 34"/>
                <a:gd name="T38" fmla="*/ 7 w 23"/>
                <a:gd name="T39" fmla="*/ 12 h 34"/>
                <a:gd name="T40" fmla="*/ 1 w 23"/>
                <a:gd name="T41" fmla="*/ 16 h 34"/>
                <a:gd name="T42" fmla="*/ 0 w 23"/>
                <a:gd name="T43" fmla="*/ 18 h 34"/>
                <a:gd name="T44" fmla="*/ 0 w 23"/>
                <a:gd name="T45" fmla="*/ 19 h 34"/>
                <a:gd name="T46" fmla="*/ 0 w 23"/>
                <a:gd name="T47" fmla="*/ 19 h 34"/>
                <a:gd name="T48" fmla="*/ 1 w 23"/>
                <a:gd name="T49" fmla="*/ 23 h 34"/>
                <a:gd name="T50" fmla="*/ 2 w 23"/>
                <a:gd name="T51" fmla="*/ 24 h 34"/>
                <a:gd name="T52" fmla="*/ 6 w 23"/>
                <a:gd name="T53" fmla="*/ 26 h 34"/>
                <a:gd name="T54" fmla="*/ 6 w 23"/>
                <a:gd name="T55" fmla="*/ 26 h 34"/>
                <a:gd name="T56" fmla="*/ 7 w 23"/>
                <a:gd name="T57" fmla="*/ 26 h 34"/>
                <a:gd name="T58" fmla="*/ 8 w 23"/>
                <a:gd name="T59" fmla="*/ 26 h 34"/>
                <a:gd name="T60" fmla="*/ 9 w 23"/>
                <a:gd name="T61" fmla="*/ 26 h 34"/>
                <a:gd name="T62" fmla="*/ 9 w 23"/>
                <a:gd name="T63" fmla="*/ 26 h 34"/>
                <a:gd name="T64" fmla="*/ 9 w 23"/>
                <a:gd name="T65" fmla="*/ 26 h 34"/>
                <a:gd name="T66" fmla="*/ 9 w 23"/>
                <a:gd name="T67" fmla="*/ 26 h 34"/>
                <a:gd name="T68" fmla="*/ 9 w 23"/>
                <a:gd name="T69" fmla="*/ 26 h 34"/>
                <a:gd name="T70" fmla="*/ 11 w 23"/>
                <a:gd name="T71" fmla="*/ 27 h 34"/>
                <a:gd name="T72" fmla="*/ 11 w 23"/>
                <a:gd name="T73" fmla="*/ 27 h 34"/>
                <a:gd name="T74" fmla="*/ 17 w 23"/>
                <a:gd name="T75" fmla="*/ 33 h 34"/>
                <a:gd name="T76" fmla="*/ 21 w 23"/>
                <a:gd name="T77" fmla="*/ 34 h 34"/>
                <a:gd name="T78" fmla="*/ 21 w 23"/>
                <a:gd name="T79" fmla="*/ 34 h 34"/>
                <a:gd name="T80" fmla="*/ 23 w 23"/>
                <a:gd name="T81" fmla="*/ 34 h 34"/>
                <a:gd name="T82" fmla="*/ 23 w 23"/>
                <a:gd name="T83" fmla="*/ 34 h 34"/>
                <a:gd name="T84" fmla="*/ 23 w 23"/>
                <a:gd name="T85" fmla="*/ 34 h 34"/>
                <a:gd name="T86" fmla="*/ 23 w 23"/>
                <a:gd name="T87" fmla="*/ 28 h 34"/>
                <a:gd name="T88" fmla="*/ 19 w 23"/>
                <a:gd name="T89" fmla="*/ 27 h 34"/>
                <a:gd name="T90" fmla="*/ 18 w 23"/>
                <a:gd name="T91" fmla="*/ 27 h 34"/>
                <a:gd name="T92" fmla="*/ 17 w 23"/>
                <a:gd name="T93" fmla="*/ 26 h 34"/>
                <a:gd name="T94" fmla="*/ 16 w 23"/>
                <a:gd name="T95" fmla="*/ 26 h 34"/>
                <a:gd name="T96" fmla="*/ 16 w 23"/>
                <a:gd name="T97" fmla="*/ 26 h 34"/>
                <a:gd name="T98" fmla="*/ 15 w 23"/>
                <a:gd name="T99" fmla="*/ 27 h 34"/>
                <a:gd name="T100" fmla="*/ 9 w 23"/>
                <a:gd name="T101" fmla="*/ 21 h 34"/>
                <a:gd name="T102" fmla="*/ 10 w 23"/>
                <a:gd name="T103" fmla="*/ 16 h 34"/>
                <a:gd name="T104" fmla="*/ 15 w 23"/>
                <a:gd name="T105" fmla="*/ 14 h 34"/>
                <a:gd name="T106" fmla="*/ 15 w 23"/>
                <a:gd name="T107" fmla="*/ 14 h 34"/>
                <a:gd name="T108" fmla="*/ 15 w 23"/>
                <a:gd name="T109" fmla="*/ 14 h 34"/>
                <a:gd name="T110" fmla="*/ 15 w 23"/>
                <a:gd name="T111" fmla="*/ 14 h 34"/>
                <a:gd name="T112" fmla="*/ 15 w 23"/>
                <a:gd name="T113" fmla="*/ 14 h 34"/>
                <a:gd name="T114" fmla="*/ 16 w 23"/>
                <a:gd name="T115" fmla="*/ 14 h 34"/>
                <a:gd name="T116" fmla="*/ 17 w 23"/>
                <a:gd name="T117" fmla="*/ 14 h 34"/>
                <a:gd name="T118" fmla="*/ 18 w 23"/>
                <a:gd name="T119" fmla="*/ 14 h 34"/>
                <a:gd name="T120" fmla="*/ 23 w 23"/>
                <a:gd name="T121" fmla="*/ 12 h 34"/>
                <a:gd name="T122" fmla="*/ 23 w 23"/>
                <a:gd name="T12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 h="34">
                  <a:moveTo>
                    <a:pt x="23" y="0"/>
                  </a:moveTo>
                  <a:cubicBezTo>
                    <a:pt x="23" y="0"/>
                    <a:pt x="23" y="0"/>
                    <a:pt x="23" y="0"/>
                  </a:cubicBezTo>
                  <a:cubicBezTo>
                    <a:pt x="23" y="0"/>
                    <a:pt x="23" y="0"/>
                    <a:pt x="23" y="0"/>
                  </a:cubicBezTo>
                  <a:cubicBezTo>
                    <a:pt x="23" y="0"/>
                    <a:pt x="23" y="0"/>
                    <a:pt x="23" y="0"/>
                  </a:cubicBezTo>
                  <a:cubicBezTo>
                    <a:pt x="22" y="1"/>
                    <a:pt x="22" y="2"/>
                    <a:pt x="21" y="4"/>
                  </a:cubicBezTo>
                  <a:cubicBezTo>
                    <a:pt x="21" y="4"/>
                    <a:pt x="21" y="4"/>
                    <a:pt x="21" y="4"/>
                  </a:cubicBezTo>
                  <a:cubicBezTo>
                    <a:pt x="21" y="4"/>
                    <a:pt x="21" y="5"/>
                    <a:pt x="21" y="5"/>
                  </a:cubicBezTo>
                  <a:cubicBezTo>
                    <a:pt x="21" y="5"/>
                    <a:pt x="21" y="5"/>
                    <a:pt x="21" y="5"/>
                  </a:cubicBezTo>
                  <a:cubicBezTo>
                    <a:pt x="21" y="6"/>
                    <a:pt x="21" y="6"/>
                    <a:pt x="21" y="7"/>
                  </a:cubicBezTo>
                  <a:cubicBezTo>
                    <a:pt x="21" y="7"/>
                    <a:pt x="20" y="7"/>
                    <a:pt x="20" y="7"/>
                  </a:cubicBezTo>
                  <a:cubicBezTo>
                    <a:pt x="19" y="7"/>
                    <a:pt x="17" y="8"/>
                    <a:pt x="16" y="8"/>
                  </a:cubicBezTo>
                  <a:cubicBezTo>
                    <a:pt x="15" y="9"/>
                    <a:pt x="13" y="11"/>
                    <a:pt x="12" y="12"/>
                  </a:cubicBezTo>
                  <a:cubicBezTo>
                    <a:pt x="12" y="12"/>
                    <a:pt x="12" y="12"/>
                    <a:pt x="11" y="12"/>
                  </a:cubicBezTo>
                  <a:cubicBezTo>
                    <a:pt x="11" y="13"/>
                    <a:pt x="11" y="13"/>
                    <a:pt x="11" y="13"/>
                  </a:cubicBezTo>
                  <a:cubicBezTo>
                    <a:pt x="11" y="13"/>
                    <a:pt x="11" y="13"/>
                    <a:pt x="11" y="13"/>
                  </a:cubicBezTo>
                  <a:cubicBezTo>
                    <a:pt x="11" y="13"/>
                    <a:pt x="11" y="13"/>
                    <a:pt x="11" y="13"/>
                  </a:cubicBezTo>
                  <a:cubicBezTo>
                    <a:pt x="10" y="13"/>
                    <a:pt x="10" y="13"/>
                    <a:pt x="10" y="13"/>
                  </a:cubicBezTo>
                  <a:cubicBezTo>
                    <a:pt x="10" y="13"/>
                    <a:pt x="10" y="13"/>
                    <a:pt x="10" y="13"/>
                  </a:cubicBezTo>
                  <a:cubicBezTo>
                    <a:pt x="10" y="12"/>
                    <a:pt x="9" y="12"/>
                    <a:pt x="9" y="12"/>
                  </a:cubicBezTo>
                  <a:cubicBezTo>
                    <a:pt x="8" y="12"/>
                    <a:pt x="8" y="12"/>
                    <a:pt x="7" y="12"/>
                  </a:cubicBezTo>
                  <a:cubicBezTo>
                    <a:pt x="5" y="12"/>
                    <a:pt x="2" y="13"/>
                    <a:pt x="1" y="16"/>
                  </a:cubicBezTo>
                  <a:cubicBezTo>
                    <a:pt x="1" y="16"/>
                    <a:pt x="0" y="17"/>
                    <a:pt x="0" y="18"/>
                  </a:cubicBezTo>
                  <a:cubicBezTo>
                    <a:pt x="0" y="18"/>
                    <a:pt x="0" y="19"/>
                    <a:pt x="0" y="19"/>
                  </a:cubicBezTo>
                  <a:cubicBezTo>
                    <a:pt x="0" y="19"/>
                    <a:pt x="0" y="19"/>
                    <a:pt x="0" y="19"/>
                  </a:cubicBezTo>
                  <a:cubicBezTo>
                    <a:pt x="0" y="21"/>
                    <a:pt x="1" y="22"/>
                    <a:pt x="1" y="23"/>
                  </a:cubicBezTo>
                  <a:cubicBezTo>
                    <a:pt x="1" y="23"/>
                    <a:pt x="2" y="23"/>
                    <a:pt x="2" y="24"/>
                  </a:cubicBezTo>
                  <a:cubicBezTo>
                    <a:pt x="3" y="25"/>
                    <a:pt x="4" y="26"/>
                    <a:pt x="6" y="26"/>
                  </a:cubicBezTo>
                  <a:cubicBezTo>
                    <a:pt x="6" y="26"/>
                    <a:pt x="6" y="26"/>
                    <a:pt x="6" y="26"/>
                  </a:cubicBezTo>
                  <a:cubicBezTo>
                    <a:pt x="7" y="26"/>
                    <a:pt x="7" y="26"/>
                    <a:pt x="7" y="26"/>
                  </a:cubicBezTo>
                  <a:cubicBezTo>
                    <a:pt x="8" y="26"/>
                    <a:pt x="8" y="26"/>
                    <a:pt x="8"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10" y="26"/>
                    <a:pt x="10" y="26"/>
                    <a:pt x="11" y="27"/>
                  </a:cubicBezTo>
                  <a:cubicBezTo>
                    <a:pt x="11" y="27"/>
                    <a:pt x="11" y="27"/>
                    <a:pt x="11" y="27"/>
                  </a:cubicBezTo>
                  <a:cubicBezTo>
                    <a:pt x="12" y="29"/>
                    <a:pt x="14" y="32"/>
                    <a:pt x="17" y="33"/>
                  </a:cubicBezTo>
                  <a:cubicBezTo>
                    <a:pt x="18" y="34"/>
                    <a:pt x="19" y="34"/>
                    <a:pt x="21" y="34"/>
                  </a:cubicBezTo>
                  <a:cubicBezTo>
                    <a:pt x="21" y="34"/>
                    <a:pt x="21" y="34"/>
                    <a:pt x="21" y="34"/>
                  </a:cubicBezTo>
                  <a:cubicBezTo>
                    <a:pt x="22" y="34"/>
                    <a:pt x="22" y="34"/>
                    <a:pt x="23" y="34"/>
                  </a:cubicBezTo>
                  <a:cubicBezTo>
                    <a:pt x="23" y="34"/>
                    <a:pt x="23" y="34"/>
                    <a:pt x="23" y="34"/>
                  </a:cubicBezTo>
                  <a:cubicBezTo>
                    <a:pt x="23" y="34"/>
                    <a:pt x="23" y="34"/>
                    <a:pt x="23" y="34"/>
                  </a:cubicBezTo>
                  <a:cubicBezTo>
                    <a:pt x="23" y="28"/>
                    <a:pt x="23" y="28"/>
                    <a:pt x="23" y="28"/>
                  </a:cubicBezTo>
                  <a:cubicBezTo>
                    <a:pt x="21" y="28"/>
                    <a:pt x="20" y="28"/>
                    <a:pt x="19" y="27"/>
                  </a:cubicBezTo>
                  <a:cubicBezTo>
                    <a:pt x="18" y="27"/>
                    <a:pt x="18" y="27"/>
                    <a:pt x="18" y="27"/>
                  </a:cubicBezTo>
                  <a:cubicBezTo>
                    <a:pt x="18" y="26"/>
                    <a:pt x="17" y="26"/>
                    <a:pt x="17" y="26"/>
                  </a:cubicBezTo>
                  <a:cubicBezTo>
                    <a:pt x="17" y="26"/>
                    <a:pt x="17" y="26"/>
                    <a:pt x="16" y="26"/>
                  </a:cubicBezTo>
                  <a:cubicBezTo>
                    <a:pt x="16" y="26"/>
                    <a:pt x="16" y="26"/>
                    <a:pt x="16" y="26"/>
                  </a:cubicBezTo>
                  <a:cubicBezTo>
                    <a:pt x="16" y="27"/>
                    <a:pt x="15" y="27"/>
                    <a:pt x="15" y="27"/>
                  </a:cubicBezTo>
                  <a:cubicBezTo>
                    <a:pt x="11" y="27"/>
                    <a:pt x="9" y="24"/>
                    <a:pt x="9" y="21"/>
                  </a:cubicBezTo>
                  <a:cubicBezTo>
                    <a:pt x="9" y="19"/>
                    <a:pt x="9" y="17"/>
                    <a:pt x="10" y="16"/>
                  </a:cubicBezTo>
                  <a:cubicBezTo>
                    <a:pt x="12" y="15"/>
                    <a:pt x="13"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6" y="14"/>
                    <a:pt x="16" y="14"/>
                    <a:pt x="16" y="14"/>
                  </a:cubicBezTo>
                  <a:cubicBezTo>
                    <a:pt x="16" y="14"/>
                    <a:pt x="17" y="14"/>
                    <a:pt x="17" y="14"/>
                  </a:cubicBezTo>
                  <a:cubicBezTo>
                    <a:pt x="17" y="14"/>
                    <a:pt x="18" y="14"/>
                    <a:pt x="18" y="14"/>
                  </a:cubicBezTo>
                  <a:cubicBezTo>
                    <a:pt x="19" y="12"/>
                    <a:pt x="21" y="12"/>
                    <a:pt x="23" y="12"/>
                  </a:cubicBezTo>
                  <a:cubicBezTo>
                    <a:pt x="23" y="0"/>
                    <a:pt x="23" y="0"/>
                    <a:pt x="23" y="0"/>
                  </a:cubicBezTo>
                </a:path>
              </a:pathLst>
            </a:custGeom>
            <a:solidFill>
              <a:srgbClr val="9781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976"/>
            <p:cNvSpPr>
              <a:spLocks/>
            </p:cNvSpPr>
            <p:nvPr/>
          </p:nvSpPr>
          <p:spPr bwMode="auto">
            <a:xfrm>
              <a:off x="2019300" y="4876800"/>
              <a:ext cx="155575" cy="184150"/>
            </a:xfrm>
            <a:custGeom>
              <a:avLst/>
              <a:gdLst>
                <a:gd name="T0" fmla="*/ 18 w 27"/>
                <a:gd name="T1" fmla="*/ 6 h 32"/>
                <a:gd name="T2" fmla="*/ 17 w 27"/>
                <a:gd name="T3" fmla="*/ 5 h 32"/>
                <a:gd name="T4" fmla="*/ 11 w 27"/>
                <a:gd name="T5" fmla="*/ 0 h 32"/>
                <a:gd name="T6" fmla="*/ 6 w 27"/>
                <a:gd name="T7" fmla="*/ 5 h 32"/>
                <a:gd name="T8" fmla="*/ 6 w 27"/>
                <a:gd name="T9" fmla="*/ 6 h 32"/>
                <a:gd name="T10" fmla="*/ 5 w 27"/>
                <a:gd name="T11" fmla="*/ 7 h 32"/>
                <a:gd name="T12" fmla="*/ 1 w 27"/>
                <a:gd name="T13" fmla="*/ 13 h 32"/>
                <a:gd name="T14" fmla="*/ 3 w 27"/>
                <a:gd name="T15" fmla="*/ 16 h 32"/>
                <a:gd name="T16" fmla="*/ 3 w 27"/>
                <a:gd name="T17" fmla="*/ 18 h 32"/>
                <a:gd name="T18" fmla="*/ 0 w 27"/>
                <a:gd name="T19" fmla="*/ 24 h 32"/>
                <a:gd name="T20" fmla="*/ 8 w 27"/>
                <a:gd name="T21" fmla="*/ 32 h 32"/>
                <a:gd name="T22" fmla="*/ 14 w 27"/>
                <a:gd name="T23" fmla="*/ 29 h 32"/>
                <a:gd name="T24" fmla="*/ 16 w 27"/>
                <a:gd name="T25" fmla="*/ 28 h 32"/>
                <a:gd name="T26" fmla="*/ 27 w 27"/>
                <a:gd name="T27" fmla="*/ 17 h 32"/>
                <a:gd name="T28" fmla="*/ 18 w 27"/>
                <a:gd name="T29"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2">
                  <a:moveTo>
                    <a:pt x="18" y="6"/>
                  </a:moveTo>
                  <a:cubicBezTo>
                    <a:pt x="17" y="6"/>
                    <a:pt x="17" y="5"/>
                    <a:pt x="17" y="5"/>
                  </a:cubicBezTo>
                  <a:cubicBezTo>
                    <a:pt x="16" y="2"/>
                    <a:pt x="14" y="0"/>
                    <a:pt x="11" y="0"/>
                  </a:cubicBezTo>
                  <a:cubicBezTo>
                    <a:pt x="8" y="0"/>
                    <a:pt x="6" y="2"/>
                    <a:pt x="6" y="5"/>
                  </a:cubicBezTo>
                  <a:cubicBezTo>
                    <a:pt x="6" y="6"/>
                    <a:pt x="6" y="6"/>
                    <a:pt x="6" y="6"/>
                  </a:cubicBezTo>
                  <a:cubicBezTo>
                    <a:pt x="6" y="7"/>
                    <a:pt x="5" y="7"/>
                    <a:pt x="5" y="7"/>
                  </a:cubicBezTo>
                  <a:cubicBezTo>
                    <a:pt x="3" y="8"/>
                    <a:pt x="1" y="10"/>
                    <a:pt x="1" y="13"/>
                  </a:cubicBezTo>
                  <a:cubicBezTo>
                    <a:pt x="1" y="14"/>
                    <a:pt x="2" y="15"/>
                    <a:pt x="3" y="16"/>
                  </a:cubicBezTo>
                  <a:cubicBezTo>
                    <a:pt x="3" y="17"/>
                    <a:pt x="3" y="18"/>
                    <a:pt x="3" y="18"/>
                  </a:cubicBezTo>
                  <a:cubicBezTo>
                    <a:pt x="1" y="20"/>
                    <a:pt x="0" y="22"/>
                    <a:pt x="0" y="24"/>
                  </a:cubicBezTo>
                  <a:cubicBezTo>
                    <a:pt x="0" y="28"/>
                    <a:pt x="4" y="32"/>
                    <a:pt x="8" y="32"/>
                  </a:cubicBezTo>
                  <a:cubicBezTo>
                    <a:pt x="11" y="32"/>
                    <a:pt x="13" y="31"/>
                    <a:pt x="14" y="29"/>
                  </a:cubicBezTo>
                  <a:cubicBezTo>
                    <a:pt x="15" y="28"/>
                    <a:pt x="16" y="28"/>
                    <a:pt x="16" y="28"/>
                  </a:cubicBezTo>
                  <a:cubicBezTo>
                    <a:pt x="22" y="27"/>
                    <a:pt x="27" y="23"/>
                    <a:pt x="27" y="17"/>
                  </a:cubicBezTo>
                  <a:cubicBezTo>
                    <a:pt x="27" y="12"/>
                    <a:pt x="23" y="7"/>
                    <a:pt x="18" y="6"/>
                  </a:cubicBezTo>
                </a:path>
              </a:pathLst>
            </a:custGeom>
            <a:solidFill>
              <a:srgbClr val="9B84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977"/>
            <p:cNvSpPr>
              <a:spLocks/>
            </p:cNvSpPr>
            <p:nvPr/>
          </p:nvSpPr>
          <p:spPr bwMode="auto">
            <a:xfrm>
              <a:off x="1822450" y="4979988"/>
              <a:ext cx="161925" cy="192088"/>
            </a:xfrm>
            <a:custGeom>
              <a:avLst/>
              <a:gdLst>
                <a:gd name="T0" fmla="*/ 26 w 28"/>
                <a:gd name="T1" fmla="*/ 9 h 33"/>
                <a:gd name="T2" fmla="*/ 26 w 28"/>
                <a:gd name="T3" fmla="*/ 7 h 33"/>
                <a:gd name="T4" fmla="*/ 26 w 28"/>
                <a:gd name="T5" fmla="*/ 5 h 33"/>
                <a:gd name="T6" fmla="*/ 21 w 28"/>
                <a:gd name="T7" fmla="*/ 0 h 33"/>
                <a:gd name="T8" fmla="*/ 16 w 28"/>
                <a:gd name="T9" fmla="*/ 5 h 33"/>
                <a:gd name="T10" fmla="*/ 16 w 28"/>
                <a:gd name="T11" fmla="*/ 6 h 33"/>
                <a:gd name="T12" fmla="*/ 15 w 28"/>
                <a:gd name="T13" fmla="*/ 8 h 33"/>
                <a:gd name="T14" fmla="*/ 14 w 28"/>
                <a:gd name="T15" fmla="*/ 8 h 33"/>
                <a:gd name="T16" fmla="*/ 12 w 28"/>
                <a:gd name="T17" fmla="*/ 8 h 33"/>
                <a:gd name="T18" fmla="*/ 10 w 28"/>
                <a:gd name="T19" fmla="*/ 8 h 33"/>
                <a:gd name="T20" fmla="*/ 3 w 28"/>
                <a:gd name="T21" fmla="*/ 15 h 33"/>
                <a:gd name="T22" fmla="*/ 3 w 28"/>
                <a:gd name="T23" fmla="*/ 16 h 33"/>
                <a:gd name="T24" fmla="*/ 2 w 28"/>
                <a:gd name="T25" fmla="*/ 18 h 33"/>
                <a:gd name="T26" fmla="*/ 0 w 28"/>
                <a:gd name="T27" fmla="*/ 22 h 33"/>
                <a:gd name="T28" fmla="*/ 1 w 28"/>
                <a:gd name="T29" fmla="*/ 26 h 33"/>
                <a:gd name="T30" fmla="*/ 1 w 28"/>
                <a:gd name="T31" fmla="*/ 28 h 33"/>
                <a:gd name="T32" fmla="*/ 1 w 28"/>
                <a:gd name="T33" fmla="*/ 30 h 33"/>
                <a:gd name="T34" fmla="*/ 5 w 28"/>
                <a:gd name="T35" fmla="*/ 33 h 33"/>
                <a:gd name="T36" fmla="*/ 8 w 28"/>
                <a:gd name="T37" fmla="*/ 30 h 33"/>
                <a:gd name="T38" fmla="*/ 8 w 28"/>
                <a:gd name="T39" fmla="*/ 28 h 33"/>
                <a:gd name="T40" fmla="*/ 9 w 28"/>
                <a:gd name="T41" fmla="*/ 27 h 33"/>
                <a:gd name="T42" fmla="*/ 11 w 28"/>
                <a:gd name="T43" fmla="*/ 24 h 33"/>
                <a:gd name="T44" fmla="*/ 11 w 28"/>
                <a:gd name="T45" fmla="*/ 23 h 33"/>
                <a:gd name="T46" fmla="*/ 14 w 28"/>
                <a:gd name="T47" fmla="*/ 25 h 33"/>
                <a:gd name="T48" fmla="*/ 17 w 28"/>
                <a:gd name="T49" fmla="*/ 24 h 33"/>
                <a:gd name="T50" fmla="*/ 19 w 28"/>
                <a:gd name="T51" fmla="*/ 23 h 33"/>
                <a:gd name="T52" fmla="*/ 20 w 28"/>
                <a:gd name="T53" fmla="*/ 23 h 33"/>
                <a:gd name="T54" fmla="*/ 28 w 28"/>
                <a:gd name="T55" fmla="*/ 15 h 33"/>
                <a:gd name="T56" fmla="*/ 26 w 28"/>
                <a:gd name="T57" fmla="*/ 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33">
                  <a:moveTo>
                    <a:pt x="26" y="9"/>
                  </a:moveTo>
                  <a:cubicBezTo>
                    <a:pt x="25" y="8"/>
                    <a:pt x="25" y="8"/>
                    <a:pt x="26" y="7"/>
                  </a:cubicBezTo>
                  <a:cubicBezTo>
                    <a:pt x="26" y="6"/>
                    <a:pt x="26" y="6"/>
                    <a:pt x="26" y="5"/>
                  </a:cubicBezTo>
                  <a:cubicBezTo>
                    <a:pt x="26" y="2"/>
                    <a:pt x="24" y="0"/>
                    <a:pt x="21" y="0"/>
                  </a:cubicBezTo>
                  <a:cubicBezTo>
                    <a:pt x="18" y="0"/>
                    <a:pt x="16" y="2"/>
                    <a:pt x="16" y="5"/>
                  </a:cubicBezTo>
                  <a:cubicBezTo>
                    <a:pt x="16" y="6"/>
                    <a:pt x="16" y="6"/>
                    <a:pt x="16" y="6"/>
                  </a:cubicBezTo>
                  <a:cubicBezTo>
                    <a:pt x="16" y="6"/>
                    <a:pt x="15" y="7"/>
                    <a:pt x="15" y="8"/>
                  </a:cubicBezTo>
                  <a:cubicBezTo>
                    <a:pt x="14" y="8"/>
                    <a:pt x="14" y="8"/>
                    <a:pt x="14" y="8"/>
                  </a:cubicBezTo>
                  <a:cubicBezTo>
                    <a:pt x="14" y="9"/>
                    <a:pt x="13" y="9"/>
                    <a:pt x="12" y="8"/>
                  </a:cubicBezTo>
                  <a:cubicBezTo>
                    <a:pt x="11" y="8"/>
                    <a:pt x="10" y="8"/>
                    <a:pt x="10" y="8"/>
                  </a:cubicBezTo>
                  <a:cubicBezTo>
                    <a:pt x="6" y="8"/>
                    <a:pt x="3" y="11"/>
                    <a:pt x="3" y="15"/>
                  </a:cubicBezTo>
                  <a:cubicBezTo>
                    <a:pt x="3" y="16"/>
                    <a:pt x="3" y="16"/>
                    <a:pt x="3" y="16"/>
                  </a:cubicBezTo>
                  <a:cubicBezTo>
                    <a:pt x="3" y="17"/>
                    <a:pt x="2" y="17"/>
                    <a:pt x="2" y="18"/>
                  </a:cubicBezTo>
                  <a:cubicBezTo>
                    <a:pt x="0" y="19"/>
                    <a:pt x="0" y="20"/>
                    <a:pt x="0" y="22"/>
                  </a:cubicBezTo>
                  <a:cubicBezTo>
                    <a:pt x="0" y="24"/>
                    <a:pt x="0" y="25"/>
                    <a:pt x="1" y="26"/>
                  </a:cubicBezTo>
                  <a:cubicBezTo>
                    <a:pt x="2" y="27"/>
                    <a:pt x="2" y="27"/>
                    <a:pt x="1" y="28"/>
                  </a:cubicBezTo>
                  <a:cubicBezTo>
                    <a:pt x="1" y="28"/>
                    <a:pt x="1" y="29"/>
                    <a:pt x="1" y="30"/>
                  </a:cubicBezTo>
                  <a:cubicBezTo>
                    <a:pt x="1" y="32"/>
                    <a:pt x="3" y="33"/>
                    <a:pt x="5" y="33"/>
                  </a:cubicBezTo>
                  <a:cubicBezTo>
                    <a:pt x="7" y="33"/>
                    <a:pt x="8" y="32"/>
                    <a:pt x="8" y="30"/>
                  </a:cubicBezTo>
                  <a:cubicBezTo>
                    <a:pt x="8" y="29"/>
                    <a:pt x="8" y="29"/>
                    <a:pt x="8" y="28"/>
                  </a:cubicBezTo>
                  <a:cubicBezTo>
                    <a:pt x="8" y="28"/>
                    <a:pt x="8" y="27"/>
                    <a:pt x="9" y="27"/>
                  </a:cubicBezTo>
                  <a:cubicBezTo>
                    <a:pt x="10" y="26"/>
                    <a:pt x="10" y="25"/>
                    <a:pt x="11" y="24"/>
                  </a:cubicBezTo>
                  <a:cubicBezTo>
                    <a:pt x="11" y="23"/>
                    <a:pt x="11" y="23"/>
                    <a:pt x="11" y="23"/>
                  </a:cubicBezTo>
                  <a:cubicBezTo>
                    <a:pt x="12" y="24"/>
                    <a:pt x="13" y="25"/>
                    <a:pt x="14" y="25"/>
                  </a:cubicBezTo>
                  <a:cubicBezTo>
                    <a:pt x="15" y="25"/>
                    <a:pt x="16" y="24"/>
                    <a:pt x="17" y="24"/>
                  </a:cubicBezTo>
                  <a:cubicBezTo>
                    <a:pt x="17" y="23"/>
                    <a:pt x="18" y="23"/>
                    <a:pt x="19" y="23"/>
                  </a:cubicBezTo>
                  <a:cubicBezTo>
                    <a:pt x="20" y="23"/>
                    <a:pt x="20" y="23"/>
                    <a:pt x="20" y="23"/>
                  </a:cubicBezTo>
                  <a:cubicBezTo>
                    <a:pt x="24" y="23"/>
                    <a:pt x="28" y="19"/>
                    <a:pt x="28" y="15"/>
                  </a:cubicBezTo>
                  <a:cubicBezTo>
                    <a:pt x="28" y="12"/>
                    <a:pt x="27" y="10"/>
                    <a:pt x="26" y="9"/>
                  </a:cubicBezTo>
                </a:path>
              </a:pathLst>
            </a:custGeom>
            <a:solidFill>
              <a:srgbClr val="9B84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Rectangle 978"/>
            <p:cNvSpPr>
              <a:spLocks noChangeArrowheads="1"/>
            </p:cNvSpPr>
            <p:nvPr/>
          </p:nvSpPr>
          <p:spPr bwMode="auto">
            <a:xfrm>
              <a:off x="1844675" y="5327650"/>
              <a:ext cx="93663" cy="157163"/>
            </a:xfrm>
            <a:prstGeom prst="rect">
              <a:avLst/>
            </a:prstGeom>
            <a:solidFill>
              <a:srgbClr val="4E4E4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Rectangle 979"/>
            <p:cNvSpPr>
              <a:spLocks noChangeArrowheads="1"/>
            </p:cNvSpPr>
            <p:nvPr/>
          </p:nvSpPr>
          <p:spPr bwMode="auto">
            <a:xfrm>
              <a:off x="1844675" y="5327650"/>
              <a:ext cx="93663" cy="157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Rectangle 980"/>
            <p:cNvSpPr>
              <a:spLocks noChangeArrowheads="1"/>
            </p:cNvSpPr>
            <p:nvPr/>
          </p:nvSpPr>
          <p:spPr bwMode="auto">
            <a:xfrm>
              <a:off x="1971675" y="5356225"/>
              <a:ext cx="98425" cy="128588"/>
            </a:xfrm>
            <a:prstGeom prst="rect">
              <a:avLst/>
            </a:prstGeom>
            <a:solidFill>
              <a:srgbClr val="4E4E4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Rectangle 981"/>
            <p:cNvSpPr>
              <a:spLocks noChangeArrowheads="1"/>
            </p:cNvSpPr>
            <p:nvPr/>
          </p:nvSpPr>
          <p:spPr bwMode="auto">
            <a:xfrm>
              <a:off x="1971675" y="5356225"/>
              <a:ext cx="98425" cy="128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Rectangle 982"/>
            <p:cNvSpPr>
              <a:spLocks noChangeArrowheads="1"/>
            </p:cNvSpPr>
            <p:nvPr/>
          </p:nvSpPr>
          <p:spPr bwMode="auto">
            <a:xfrm>
              <a:off x="1809750" y="5356225"/>
              <a:ext cx="34925" cy="128588"/>
            </a:xfrm>
            <a:prstGeom prst="rect">
              <a:avLst/>
            </a:prstGeom>
            <a:solidFill>
              <a:srgbClr val="6767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Rectangle 983"/>
            <p:cNvSpPr>
              <a:spLocks noChangeArrowheads="1"/>
            </p:cNvSpPr>
            <p:nvPr/>
          </p:nvSpPr>
          <p:spPr bwMode="auto">
            <a:xfrm>
              <a:off x="1809750" y="5356225"/>
              <a:ext cx="34925" cy="128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Rectangle 984"/>
            <p:cNvSpPr>
              <a:spLocks noChangeArrowheads="1"/>
            </p:cNvSpPr>
            <p:nvPr/>
          </p:nvSpPr>
          <p:spPr bwMode="auto">
            <a:xfrm>
              <a:off x="1914525" y="5240338"/>
              <a:ext cx="92075" cy="244475"/>
            </a:xfrm>
            <a:prstGeom prst="rect">
              <a:avLst/>
            </a:prstGeom>
            <a:solidFill>
              <a:srgbClr val="6767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Rectangle 985"/>
            <p:cNvSpPr>
              <a:spLocks noChangeArrowheads="1"/>
            </p:cNvSpPr>
            <p:nvPr/>
          </p:nvSpPr>
          <p:spPr bwMode="auto">
            <a:xfrm>
              <a:off x="2070100" y="5310188"/>
              <a:ext cx="93663" cy="174625"/>
            </a:xfrm>
            <a:prstGeom prst="rect">
              <a:avLst/>
            </a:prstGeom>
            <a:solidFill>
              <a:srgbClr val="81818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Rectangle 986"/>
            <p:cNvSpPr>
              <a:spLocks noChangeArrowheads="1"/>
            </p:cNvSpPr>
            <p:nvPr/>
          </p:nvSpPr>
          <p:spPr bwMode="auto">
            <a:xfrm>
              <a:off x="2070100" y="5310188"/>
              <a:ext cx="93663" cy="17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987"/>
            <p:cNvSpPr>
              <a:spLocks noChangeArrowheads="1"/>
            </p:cNvSpPr>
            <p:nvPr/>
          </p:nvSpPr>
          <p:spPr bwMode="auto">
            <a:xfrm>
              <a:off x="2181225" y="5380038"/>
              <a:ext cx="247650" cy="104775"/>
            </a:xfrm>
            <a:prstGeom prst="rect">
              <a:avLst/>
            </a:prstGeom>
            <a:solidFill>
              <a:srgbClr val="6767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Rectangle 988"/>
            <p:cNvSpPr>
              <a:spLocks noChangeArrowheads="1"/>
            </p:cNvSpPr>
            <p:nvPr/>
          </p:nvSpPr>
          <p:spPr bwMode="auto">
            <a:xfrm>
              <a:off x="2181225" y="5380038"/>
              <a:ext cx="247650" cy="10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Rectangle 989"/>
            <p:cNvSpPr>
              <a:spLocks noChangeArrowheads="1"/>
            </p:cNvSpPr>
            <p:nvPr/>
          </p:nvSpPr>
          <p:spPr bwMode="auto">
            <a:xfrm>
              <a:off x="1839913" y="5172075"/>
              <a:ext cx="22225" cy="312738"/>
            </a:xfrm>
            <a:prstGeom prst="rect">
              <a:avLst/>
            </a:prstGeom>
            <a:solidFill>
              <a:srgbClr val="6767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Rectangle 990"/>
            <p:cNvSpPr>
              <a:spLocks noChangeArrowheads="1"/>
            </p:cNvSpPr>
            <p:nvPr/>
          </p:nvSpPr>
          <p:spPr bwMode="auto">
            <a:xfrm>
              <a:off x="1839913" y="5172075"/>
              <a:ext cx="22225"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991"/>
            <p:cNvSpPr>
              <a:spLocks/>
            </p:cNvSpPr>
            <p:nvPr/>
          </p:nvSpPr>
          <p:spPr bwMode="auto">
            <a:xfrm>
              <a:off x="1839913" y="5172075"/>
              <a:ext cx="11113" cy="312738"/>
            </a:xfrm>
            <a:custGeom>
              <a:avLst/>
              <a:gdLst>
                <a:gd name="T0" fmla="*/ 0 w 2"/>
                <a:gd name="T1" fmla="*/ 0 h 54"/>
                <a:gd name="T2" fmla="*/ 0 w 2"/>
                <a:gd name="T3" fmla="*/ 0 h 54"/>
                <a:gd name="T4" fmla="*/ 0 w 2"/>
                <a:gd name="T5" fmla="*/ 54 h 54"/>
                <a:gd name="T6" fmla="*/ 2 w 2"/>
                <a:gd name="T7" fmla="*/ 54 h 54"/>
                <a:gd name="T8" fmla="*/ 2 w 2"/>
                <a:gd name="T9" fmla="*/ 0 h 54"/>
                <a:gd name="T10" fmla="*/ 2 w 2"/>
                <a:gd name="T11" fmla="*/ 0 h 54"/>
                <a:gd name="T12" fmla="*/ 0 w 2"/>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 h="54">
                  <a:moveTo>
                    <a:pt x="0" y="0"/>
                  </a:moveTo>
                  <a:cubicBezTo>
                    <a:pt x="0" y="0"/>
                    <a:pt x="0" y="0"/>
                    <a:pt x="0" y="0"/>
                  </a:cubicBezTo>
                  <a:cubicBezTo>
                    <a:pt x="0" y="54"/>
                    <a:pt x="0" y="54"/>
                    <a:pt x="0" y="54"/>
                  </a:cubicBezTo>
                  <a:cubicBezTo>
                    <a:pt x="2" y="54"/>
                    <a:pt x="2" y="54"/>
                    <a:pt x="2" y="54"/>
                  </a:cubicBezTo>
                  <a:cubicBezTo>
                    <a:pt x="2" y="0"/>
                    <a:pt x="2" y="0"/>
                    <a:pt x="2" y="0"/>
                  </a:cubicBezTo>
                  <a:cubicBezTo>
                    <a:pt x="2" y="0"/>
                    <a:pt x="2" y="0"/>
                    <a:pt x="2" y="0"/>
                  </a:cubicBezTo>
                  <a:cubicBezTo>
                    <a:pt x="1" y="0"/>
                    <a:pt x="0" y="0"/>
                    <a:pt x="0" y="0"/>
                  </a:cubicBezTo>
                </a:path>
              </a:pathLst>
            </a:custGeom>
            <a:solidFill>
              <a:srgbClr val="6263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Rectangle 992"/>
            <p:cNvSpPr>
              <a:spLocks noChangeArrowheads="1"/>
            </p:cNvSpPr>
            <p:nvPr/>
          </p:nvSpPr>
          <p:spPr bwMode="auto">
            <a:xfrm>
              <a:off x="2157413" y="5073650"/>
              <a:ext cx="41275" cy="411163"/>
            </a:xfrm>
            <a:prstGeom prst="rect">
              <a:avLst/>
            </a:prstGeom>
            <a:solidFill>
              <a:srgbClr val="6767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Rectangle 993"/>
            <p:cNvSpPr>
              <a:spLocks noChangeArrowheads="1"/>
            </p:cNvSpPr>
            <p:nvPr/>
          </p:nvSpPr>
          <p:spPr bwMode="auto">
            <a:xfrm>
              <a:off x="2157413" y="5073650"/>
              <a:ext cx="41275" cy="411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Rectangle 994"/>
            <p:cNvSpPr>
              <a:spLocks noChangeArrowheads="1"/>
            </p:cNvSpPr>
            <p:nvPr/>
          </p:nvSpPr>
          <p:spPr bwMode="auto">
            <a:xfrm>
              <a:off x="2157413" y="5073650"/>
              <a:ext cx="17463" cy="411163"/>
            </a:xfrm>
            <a:prstGeom prst="rect">
              <a:avLst/>
            </a:prstGeom>
            <a:solidFill>
              <a:srgbClr val="6263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Rectangle 995"/>
            <p:cNvSpPr>
              <a:spLocks noChangeArrowheads="1"/>
            </p:cNvSpPr>
            <p:nvPr/>
          </p:nvSpPr>
          <p:spPr bwMode="auto">
            <a:xfrm>
              <a:off x="2157413" y="5073650"/>
              <a:ext cx="17463" cy="411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Rectangle 996"/>
            <p:cNvSpPr>
              <a:spLocks noChangeArrowheads="1"/>
            </p:cNvSpPr>
            <p:nvPr/>
          </p:nvSpPr>
          <p:spPr bwMode="auto">
            <a:xfrm>
              <a:off x="2058988" y="5264150"/>
              <a:ext cx="23813" cy="220663"/>
            </a:xfrm>
            <a:prstGeom prst="rect">
              <a:avLst/>
            </a:prstGeom>
            <a:solidFill>
              <a:srgbClr val="6767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Rectangle 997"/>
            <p:cNvSpPr>
              <a:spLocks noChangeArrowheads="1"/>
            </p:cNvSpPr>
            <p:nvPr/>
          </p:nvSpPr>
          <p:spPr bwMode="auto">
            <a:xfrm>
              <a:off x="2058988" y="5264150"/>
              <a:ext cx="23813"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Rectangle 998"/>
            <p:cNvSpPr>
              <a:spLocks noChangeArrowheads="1"/>
            </p:cNvSpPr>
            <p:nvPr/>
          </p:nvSpPr>
          <p:spPr bwMode="auto">
            <a:xfrm>
              <a:off x="2058988" y="5264150"/>
              <a:ext cx="11113" cy="220663"/>
            </a:xfrm>
            <a:prstGeom prst="rect">
              <a:avLst/>
            </a:prstGeom>
            <a:solidFill>
              <a:srgbClr val="65656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Rectangle 999"/>
            <p:cNvSpPr>
              <a:spLocks noChangeArrowheads="1"/>
            </p:cNvSpPr>
            <p:nvPr/>
          </p:nvSpPr>
          <p:spPr bwMode="auto">
            <a:xfrm>
              <a:off x="2058988" y="5264150"/>
              <a:ext cx="11113"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Rectangle 1000"/>
            <p:cNvSpPr>
              <a:spLocks noChangeArrowheads="1"/>
            </p:cNvSpPr>
            <p:nvPr/>
          </p:nvSpPr>
          <p:spPr bwMode="auto">
            <a:xfrm>
              <a:off x="2216150" y="5403850"/>
              <a:ext cx="4763" cy="22225"/>
            </a:xfrm>
            <a:prstGeom prst="rect">
              <a:avLst/>
            </a:prstGeom>
            <a:solidFill>
              <a:srgbClr val="4E4E4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Rectangle 1001"/>
            <p:cNvSpPr>
              <a:spLocks noChangeArrowheads="1"/>
            </p:cNvSpPr>
            <p:nvPr/>
          </p:nvSpPr>
          <p:spPr bwMode="auto">
            <a:xfrm>
              <a:off x="2238375" y="5403850"/>
              <a:ext cx="6350" cy="22225"/>
            </a:xfrm>
            <a:prstGeom prst="rect">
              <a:avLst/>
            </a:prstGeom>
            <a:solidFill>
              <a:srgbClr val="4E4E4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Rectangle 1002"/>
            <p:cNvSpPr>
              <a:spLocks noChangeArrowheads="1"/>
            </p:cNvSpPr>
            <p:nvPr/>
          </p:nvSpPr>
          <p:spPr bwMode="auto">
            <a:xfrm>
              <a:off x="2262188" y="5403850"/>
              <a:ext cx="4763" cy="22225"/>
            </a:xfrm>
            <a:prstGeom prst="rect">
              <a:avLst/>
            </a:prstGeom>
            <a:solidFill>
              <a:srgbClr val="4E4E4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Rectangle 1003"/>
            <p:cNvSpPr>
              <a:spLocks noChangeArrowheads="1"/>
            </p:cNvSpPr>
            <p:nvPr/>
          </p:nvSpPr>
          <p:spPr bwMode="auto">
            <a:xfrm>
              <a:off x="2284413" y="5403850"/>
              <a:ext cx="6350" cy="22225"/>
            </a:xfrm>
            <a:prstGeom prst="rect">
              <a:avLst/>
            </a:prstGeom>
            <a:solidFill>
              <a:srgbClr val="4E4E4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Rectangle 1004"/>
            <p:cNvSpPr>
              <a:spLocks noChangeArrowheads="1"/>
            </p:cNvSpPr>
            <p:nvPr/>
          </p:nvSpPr>
          <p:spPr bwMode="auto">
            <a:xfrm>
              <a:off x="2308225" y="5403850"/>
              <a:ext cx="6350" cy="22225"/>
            </a:xfrm>
            <a:prstGeom prst="rect">
              <a:avLst/>
            </a:prstGeom>
            <a:solidFill>
              <a:srgbClr val="4E4E4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Rectangle 1005"/>
            <p:cNvSpPr>
              <a:spLocks noChangeArrowheads="1"/>
            </p:cNvSpPr>
            <p:nvPr/>
          </p:nvSpPr>
          <p:spPr bwMode="auto">
            <a:xfrm>
              <a:off x="2330450" y="5403850"/>
              <a:ext cx="6350" cy="22225"/>
            </a:xfrm>
            <a:prstGeom prst="rect">
              <a:avLst/>
            </a:prstGeom>
            <a:solidFill>
              <a:srgbClr val="4E4E4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Rectangle 1006"/>
            <p:cNvSpPr>
              <a:spLocks noChangeArrowheads="1"/>
            </p:cNvSpPr>
            <p:nvPr/>
          </p:nvSpPr>
          <p:spPr bwMode="auto">
            <a:xfrm>
              <a:off x="2354263" y="5403850"/>
              <a:ext cx="6350" cy="22225"/>
            </a:xfrm>
            <a:prstGeom prst="rect">
              <a:avLst/>
            </a:prstGeom>
            <a:solidFill>
              <a:srgbClr val="4E4E4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Rectangle 1007"/>
            <p:cNvSpPr>
              <a:spLocks noChangeArrowheads="1"/>
            </p:cNvSpPr>
            <p:nvPr/>
          </p:nvSpPr>
          <p:spPr bwMode="auto">
            <a:xfrm>
              <a:off x="2378075" y="5403850"/>
              <a:ext cx="11113" cy="22225"/>
            </a:xfrm>
            <a:prstGeom prst="rect">
              <a:avLst/>
            </a:prstGeom>
            <a:solidFill>
              <a:srgbClr val="4E4E4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1008"/>
            <p:cNvSpPr>
              <a:spLocks noChangeArrowheads="1"/>
            </p:cNvSpPr>
            <p:nvPr/>
          </p:nvSpPr>
          <p:spPr bwMode="auto">
            <a:xfrm>
              <a:off x="2400300" y="5403850"/>
              <a:ext cx="12700" cy="22225"/>
            </a:xfrm>
            <a:prstGeom prst="rect">
              <a:avLst/>
            </a:prstGeom>
            <a:solidFill>
              <a:srgbClr val="4E4E4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1010"/>
            <p:cNvSpPr>
              <a:spLocks/>
            </p:cNvSpPr>
            <p:nvPr/>
          </p:nvSpPr>
          <p:spPr bwMode="auto">
            <a:xfrm>
              <a:off x="2308225" y="4887913"/>
              <a:ext cx="168275" cy="92075"/>
            </a:xfrm>
            <a:custGeom>
              <a:avLst/>
              <a:gdLst>
                <a:gd name="T0" fmla="*/ 25 w 29"/>
                <a:gd name="T1" fmla="*/ 2 h 16"/>
                <a:gd name="T2" fmla="*/ 22 w 29"/>
                <a:gd name="T3" fmla="*/ 3 h 16"/>
                <a:gd name="T4" fmla="*/ 21 w 29"/>
                <a:gd name="T5" fmla="*/ 3 h 16"/>
                <a:gd name="T6" fmla="*/ 14 w 29"/>
                <a:gd name="T7" fmla="*/ 0 h 16"/>
                <a:gd name="T8" fmla="*/ 9 w 29"/>
                <a:gd name="T9" fmla="*/ 2 h 16"/>
                <a:gd name="T10" fmla="*/ 6 w 29"/>
                <a:gd name="T11" fmla="*/ 2 h 16"/>
                <a:gd name="T12" fmla="*/ 6 w 29"/>
                <a:gd name="T13" fmla="*/ 2 h 16"/>
                <a:gd name="T14" fmla="*/ 0 w 29"/>
                <a:gd name="T15" fmla="*/ 9 h 16"/>
                <a:gd name="T16" fmla="*/ 6 w 29"/>
                <a:gd name="T17" fmla="*/ 15 h 16"/>
                <a:gd name="T18" fmla="*/ 7 w 29"/>
                <a:gd name="T19" fmla="*/ 14 h 16"/>
                <a:gd name="T20" fmla="*/ 10 w 29"/>
                <a:gd name="T21" fmla="*/ 15 h 16"/>
                <a:gd name="T22" fmla="*/ 14 w 29"/>
                <a:gd name="T23" fmla="*/ 16 h 16"/>
                <a:gd name="T24" fmla="*/ 22 w 29"/>
                <a:gd name="T25" fmla="*/ 11 h 16"/>
                <a:gd name="T26" fmla="*/ 24 w 29"/>
                <a:gd name="T27" fmla="*/ 10 h 16"/>
                <a:gd name="T28" fmla="*/ 25 w 29"/>
                <a:gd name="T29" fmla="*/ 10 h 16"/>
                <a:gd name="T30" fmla="*/ 29 w 29"/>
                <a:gd name="T31" fmla="*/ 6 h 16"/>
                <a:gd name="T32" fmla="*/ 25 w 29"/>
                <a:gd name="T3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16">
                  <a:moveTo>
                    <a:pt x="25" y="2"/>
                  </a:moveTo>
                  <a:cubicBezTo>
                    <a:pt x="24" y="2"/>
                    <a:pt x="23" y="2"/>
                    <a:pt x="22" y="3"/>
                  </a:cubicBezTo>
                  <a:cubicBezTo>
                    <a:pt x="22" y="3"/>
                    <a:pt x="21" y="3"/>
                    <a:pt x="21" y="3"/>
                  </a:cubicBezTo>
                  <a:cubicBezTo>
                    <a:pt x="19" y="1"/>
                    <a:pt x="17" y="0"/>
                    <a:pt x="14" y="0"/>
                  </a:cubicBezTo>
                  <a:cubicBezTo>
                    <a:pt x="12" y="0"/>
                    <a:pt x="10" y="0"/>
                    <a:pt x="9" y="2"/>
                  </a:cubicBezTo>
                  <a:cubicBezTo>
                    <a:pt x="8" y="2"/>
                    <a:pt x="7" y="3"/>
                    <a:pt x="6" y="2"/>
                  </a:cubicBezTo>
                  <a:cubicBezTo>
                    <a:pt x="6" y="2"/>
                    <a:pt x="6" y="2"/>
                    <a:pt x="6" y="2"/>
                  </a:cubicBezTo>
                  <a:cubicBezTo>
                    <a:pt x="2" y="2"/>
                    <a:pt x="0" y="5"/>
                    <a:pt x="0" y="9"/>
                  </a:cubicBezTo>
                  <a:cubicBezTo>
                    <a:pt x="0" y="12"/>
                    <a:pt x="2" y="15"/>
                    <a:pt x="6" y="15"/>
                  </a:cubicBezTo>
                  <a:cubicBezTo>
                    <a:pt x="6" y="15"/>
                    <a:pt x="7" y="15"/>
                    <a:pt x="7" y="14"/>
                  </a:cubicBezTo>
                  <a:cubicBezTo>
                    <a:pt x="8" y="14"/>
                    <a:pt x="9" y="14"/>
                    <a:pt x="10" y="15"/>
                  </a:cubicBezTo>
                  <a:cubicBezTo>
                    <a:pt x="11" y="16"/>
                    <a:pt x="13" y="16"/>
                    <a:pt x="14" y="16"/>
                  </a:cubicBezTo>
                  <a:cubicBezTo>
                    <a:pt x="18" y="16"/>
                    <a:pt x="21" y="14"/>
                    <a:pt x="22" y="11"/>
                  </a:cubicBezTo>
                  <a:cubicBezTo>
                    <a:pt x="22" y="10"/>
                    <a:pt x="23" y="10"/>
                    <a:pt x="24" y="10"/>
                  </a:cubicBezTo>
                  <a:cubicBezTo>
                    <a:pt x="24" y="10"/>
                    <a:pt x="25" y="10"/>
                    <a:pt x="25" y="10"/>
                  </a:cubicBezTo>
                  <a:cubicBezTo>
                    <a:pt x="27" y="10"/>
                    <a:pt x="29" y="8"/>
                    <a:pt x="29" y="6"/>
                  </a:cubicBezTo>
                  <a:cubicBezTo>
                    <a:pt x="29" y="4"/>
                    <a:pt x="27" y="2"/>
                    <a:pt x="25" y="2"/>
                  </a:cubicBezTo>
                </a:path>
              </a:pathLst>
            </a:custGeom>
            <a:solidFill>
              <a:srgbClr val="D9C9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1011"/>
            <p:cNvSpPr>
              <a:spLocks/>
            </p:cNvSpPr>
            <p:nvPr/>
          </p:nvSpPr>
          <p:spPr bwMode="auto">
            <a:xfrm>
              <a:off x="2511425" y="4806951"/>
              <a:ext cx="195263" cy="161925"/>
            </a:xfrm>
            <a:custGeom>
              <a:avLst/>
              <a:gdLst>
                <a:gd name="T0" fmla="*/ 31 w 34"/>
                <a:gd name="T1" fmla="*/ 12 h 28"/>
                <a:gd name="T2" fmla="*/ 31 w 34"/>
                <a:gd name="T3" fmla="*/ 10 h 28"/>
                <a:gd name="T4" fmla="*/ 31 w 34"/>
                <a:gd name="T5" fmla="*/ 10 h 28"/>
                <a:gd name="T6" fmla="*/ 24 w 34"/>
                <a:gd name="T7" fmla="*/ 1 h 28"/>
                <a:gd name="T8" fmla="*/ 16 w 34"/>
                <a:gd name="T9" fmla="*/ 5 h 28"/>
                <a:gd name="T10" fmla="*/ 14 w 34"/>
                <a:gd name="T11" fmla="*/ 6 h 28"/>
                <a:gd name="T12" fmla="*/ 7 w 34"/>
                <a:gd name="T13" fmla="*/ 8 h 28"/>
                <a:gd name="T14" fmla="*/ 5 w 34"/>
                <a:gd name="T15" fmla="*/ 8 h 28"/>
                <a:gd name="T16" fmla="*/ 4 w 34"/>
                <a:gd name="T17" fmla="*/ 8 h 28"/>
                <a:gd name="T18" fmla="*/ 0 w 34"/>
                <a:gd name="T19" fmla="*/ 11 h 28"/>
                <a:gd name="T20" fmla="*/ 2 w 34"/>
                <a:gd name="T21" fmla="*/ 15 h 28"/>
                <a:gd name="T22" fmla="*/ 3 w 34"/>
                <a:gd name="T23" fmla="*/ 17 h 28"/>
                <a:gd name="T24" fmla="*/ 12 w 34"/>
                <a:gd name="T25" fmla="*/ 27 h 28"/>
                <a:gd name="T26" fmla="*/ 24 w 34"/>
                <a:gd name="T27" fmla="*/ 21 h 28"/>
                <a:gd name="T28" fmla="*/ 25 w 34"/>
                <a:gd name="T29" fmla="*/ 21 h 28"/>
                <a:gd name="T30" fmla="*/ 27 w 34"/>
                <a:gd name="T31" fmla="*/ 22 h 28"/>
                <a:gd name="T32" fmla="*/ 34 w 34"/>
                <a:gd name="T33" fmla="*/ 17 h 28"/>
                <a:gd name="T34" fmla="*/ 31 w 34"/>
                <a:gd name="T35"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28">
                  <a:moveTo>
                    <a:pt x="31" y="12"/>
                  </a:moveTo>
                  <a:cubicBezTo>
                    <a:pt x="31" y="12"/>
                    <a:pt x="30" y="11"/>
                    <a:pt x="31" y="10"/>
                  </a:cubicBezTo>
                  <a:cubicBezTo>
                    <a:pt x="31" y="10"/>
                    <a:pt x="31" y="10"/>
                    <a:pt x="31" y="10"/>
                  </a:cubicBezTo>
                  <a:cubicBezTo>
                    <a:pt x="31" y="6"/>
                    <a:pt x="28" y="2"/>
                    <a:pt x="24" y="1"/>
                  </a:cubicBezTo>
                  <a:cubicBezTo>
                    <a:pt x="21" y="0"/>
                    <a:pt x="18" y="2"/>
                    <a:pt x="16" y="5"/>
                  </a:cubicBezTo>
                  <a:cubicBezTo>
                    <a:pt x="16" y="5"/>
                    <a:pt x="15" y="6"/>
                    <a:pt x="14" y="6"/>
                  </a:cubicBezTo>
                  <a:cubicBezTo>
                    <a:pt x="12" y="6"/>
                    <a:pt x="9" y="7"/>
                    <a:pt x="7" y="8"/>
                  </a:cubicBezTo>
                  <a:cubicBezTo>
                    <a:pt x="7" y="9"/>
                    <a:pt x="6" y="9"/>
                    <a:pt x="5" y="8"/>
                  </a:cubicBezTo>
                  <a:cubicBezTo>
                    <a:pt x="5" y="8"/>
                    <a:pt x="5" y="8"/>
                    <a:pt x="4" y="8"/>
                  </a:cubicBezTo>
                  <a:cubicBezTo>
                    <a:pt x="2" y="8"/>
                    <a:pt x="0" y="9"/>
                    <a:pt x="0" y="11"/>
                  </a:cubicBezTo>
                  <a:cubicBezTo>
                    <a:pt x="0" y="13"/>
                    <a:pt x="1" y="15"/>
                    <a:pt x="2" y="15"/>
                  </a:cubicBezTo>
                  <a:cubicBezTo>
                    <a:pt x="3" y="16"/>
                    <a:pt x="3" y="16"/>
                    <a:pt x="3" y="17"/>
                  </a:cubicBezTo>
                  <a:cubicBezTo>
                    <a:pt x="4" y="22"/>
                    <a:pt x="7" y="26"/>
                    <a:pt x="12" y="27"/>
                  </a:cubicBezTo>
                  <a:cubicBezTo>
                    <a:pt x="17" y="28"/>
                    <a:pt x="22" y="26"/>
                    <a:pt x="24" y="21"/>
                  </a:cubicBezTo>
                  <a:cubicBezTo>
                    <a:pt x="24" y="21"/>
                    <a:pt x="25" y="21"/>
                    <a:pt x="25" y="21"/>
                  </a:cubicBezTo>
                  <a:cubicBezTo>
                    <a:pt x="26" y="21"/>
                    <a:pt x="27" y="22"/>
                    <a:pt x="27" y="22"/>
                  </a:cubicBezTo>
                  <a:cubicBezTo>
                    <a:pt x="30" y="22"/>
                    <a:pt x="33" y="20"/>
                    <a:pt x="34" y="17"/>
                  </a:cubicBezTo>
                  <a:cubicBezTo>
                    <a:pt x="34" y="15"/>
                    <a:pt x="33" y="13"/>
                    <a:pt x="31" y="12"/>
                  </a:cubicBezTo>
                </a:path>
              </a:pathLst>
            </a:custGeom>
            <a:solidFill>
              <a:srgbClr val="D9C9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1012"/>
            <p:cNvSpPr>
              <a:spLocks noEditPoints="1"/>
            </p:cNvSpPr>
            <p:nvPr/>
          </p:nvSpPr>
          <p:spPr bwMode="auto">
            <a:xfrm>
              <a:off x="1827213" y="5027613"/>
              <a:ext cx="63500" cy="127000"/>
            </a:xfrm>
            <a:custGeom>
              <a:avLst/>
              <a:gdLst>
                <a:gd name="T0" fmla="*/ 7 w 11"/>
                <a:gd name="T1" fmla="*/ 20 h 22"/>
                <a:gd name="T2" fmla="*/ 7 w 11"/>
                <a:gd name="T3" fmla="*/ 20 h 22"/>
                <a:gd name="T4" fmla="*/ 7 w 11"/>
                <a:gd name="T5" fmla="*/ 22 h 22"/>
                <a:gd name="T6" fmla="*/ 7 w 11"/>
                <a:gd name="T7" fmla="*/ 22 h 22"/>
                <a:gd name="T8" fmla="*/ 7 w 11"/>
                <a:gd name="T9" fmla="*/ 20 h 22"/>
                <a:gd name="T10" fmla="*/ 7 w 11"/>
                <a:gd name="T11" fmla="*/ 20 h 22"/>
                <a:gd name="T12" fmla="*/ 1 w 11"/>
                <a:gd name="T13" fmla="*/ 19 h 22"/>
                <a:gd name="T14" fmla="*/ 0 w 11"/>
                <a:gd name="T15" fmla="*/ 20 h 22"/>
                <a:gd name="T16" fmla="*/ 0 w 11"/>
                <a:gd name="T17" fmla="*/ 22 h 22"/>
                <a:gd name="T18" fmla="*/ 0 w 11"/>
                <a:gd name="T19" fmla="*/ 22 h 22"/>
                <a:gd name="T20" fmla="*/ 0 w 11"/>
                <a:gd name="T21" fmla="*/ 20 h 22"/>
                <a:gd name="T22" fmla="*/ 1 w 11"/>
                <a:gd name="T23" fmla="*/ 19 h 22"/>
                <a:gd name="T24" fmla="*/ 9 w 11"/>
                <a:gd name="T25" fmla="*/ 17 h 22"/>
                <a:gd name="T26" fmla="*/ 8 w 11"/>
                <a:gd name="T27" fmla="*/ 19 h 22"/>
                <a:gd name="T28" fmla="*/ 9 w 11"/>
                <a:gd name="T29" fmla="*/ 17 h 22"/>
                <a:gd name="T30" fmla="*/ 10 w 11"/>
                <a:gd name="T31" fmla="*/ 16 h 22"/>
                <a:gd name="T32" fmla="*/ 10 w 11"/>
                <a:gd name="T33" fmla="*/ 16 h 22"/>
                <a:gd name="T34" fmla="*/ 10 w 11"/>
                <a:gd name="T35" fmla="*/ 16 h 22"/>
                <a:gd name="T36" fmla="*/ 2 w 11"/>
                <a:gd name="T37" fmla="*/ 7 h 22"/>
                <a:gd name="T38" fmla="*/ 2 w 11"/>
                <a:gd name="T39" fmla="*/ 8 h 22"/>
                <a:gd name="T40" fmla="*/ 1 w 11"/>
                <a:gd name="T41" fmla="*/ 10 h 22"/>
                <a:gd name="T42" fmla="*/ 0 w 11"/>
                <a:gd name="T43" fmla="*/ 11 h 22"/>
                <a:gd name="T44" fmla="*/ 1 w 11"/>
                <a:gd name="T45" fmla="*/ 10 h 22"/>
                <a:gd name="T46" fmla="*/ 2 w 11"/>
                <a:gd name="T47" fmla="*/ 8 h 22"/>
                <a:gd name="T48" fmla="*/ 2 w 11"/>
                <a:gd name="T49" fmla="*/ 7 h 22"/>
                <a:gd name="T50" fmla="*/ 11 w 11"/>
                <a:gd name="T51" fmla="*/ 0 h 22"/>
                <a:gd name="T52" fmla="*/ 11 w 11"/>
                <a:gd name="T53" fmla="*/ 0 h 22"/>
                <a:gd name="T54" fmla="*/ 11 w 11"/>
                <a:gd name="T55" fmla="*/ 0 h 22"/>
                <a:gd name="T56" fmla="*/ 11 w 11"/>
                <a:gd name="T57" fmla="*/ 0 h 22"/>
                <a:gd name="T58" fmla="*/ 11 w 11"/>
                <a:gd name="T59" fmla="*/ 0 h 22"/>
                <a:gd name="T60" fmla="*/ 11 w 11"/>
                <a:gd name="T6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 h="22">
                  <a:moveTo>
                    <a:pt x="7" y="20"/>
                  </a:moveTo>
                  <a:cubicBezTo>
                    <a:pt x="7" y="20"/>
                    <a:pt x="7" y="20"/>
                    <a:pt x="7" y="20"/>
                  </a:cubicBezTo>
                  <a:cubicBezTo>
                    <a:pt x="7" y="21"/>
                    <a:pt x="7" y="21"/>
                    <a:pt x="7" y="22"/>
                  </a:cubicBezTo>
                  <a:cubicBezTo>
                    <a:pt x="7" y="22"/>
                    <a:pt x="7" y="22"/>
                    <a:pt x="7" y="22"/>
                  </a:cubicBezTo>
                  <a:cubicBezTo>
                    <a:pt x="7" y="21"/>
                    <a:pt x="7" y="21"/>
                    <a:pt x="7" y="20"/>
                  </a:cubicBezTo>
                  <a:cubicBezTo>
                    <a:pt x="7" y="20"/>
                    <a:pt x="7" y="20"/>
                    <a:pt x="7" y="20"/>
                  </a:cubicBezTo>
                  <a:moveTo>
                    <a:pt x="1" y="19"/>
                  </a:moveTo>
                  <a:cubicBezTo>
                    <a:pt x="1" y="19"/>
                    <a:pt x="1" y="20"/>
                    <a:pt x="0" y="20"/>
                  </a:cubicBezTo>
                  <a:cubicBezTo>
                    <a:pt x="0" y="20"/>
                    <a:pt x="0" y="21"/>
                    <a:pt x="0" y="22"/>
                  </a:cubicBezTo>
                  <a:cubicBezTo>
                    <a:pt x="0" y="22"/>
                    <a:pt x="0" y="22"/>
                    <a:pt x="0" y="22"/>
                  </a:cubicBezTo>
                  <a:cubicBezTo>
                    <a:pt x="0" y="21"/>
                    <a:pt x="0" y="20"/>
                    <a:pt x="0" y="20"/>
                  </a:cubicBezTo>
                  <a:cubicBezTo>
                    <a:pt x="1" y="20"/>
                    <a:pt x="1" y="19"/>
                    <a:pt x="1" y="19"/>
                  </a:cubicBezTo>
                  <a:moveTo>
                    <a:pt x="9" y="17"/>
                  </a:moveTo>
                  <a:cubicBezTo>
                    <a:pt x="8" y="18"/>
                    <a:pt x="8" y="18"/>
                    <a:pt x="8" y="19"/>
                  </a:cubicBezTo>
                  <a:cubicBezTo>
                    <a:pt x="8" y="18"/>
                    <a:pt x="8" y="18"/>
                    <a:pt x="9" y="17"/>
                  </a:cubicBezTo>
                  <a:moveTo>
                    <a:pt x="10" y="16"/>
                  </a:moveTo>
                  <a:cubicBezTo>
                    <a:pt x="10" y="16"/>
                    <a:pt x="10" y="16"/>
                    <a:pt x="10" y="16"/>
                  </a:cubicBezTo>
                  <a:cubicBezTo>
                    <a:pt x="10" y="16"/>
                    <a:pt x="10" y="16"/>
                    <a:pt x="10" y="16"/>
                  </a:cubicBezTo>
                  <a:moveTo>
                    <a:pt x="2" y="7"/>
                  </a:moveTo>
                  <a:cubicBezTo>
                    <a:pt x="2" y="8"/>
                    <a:pt x="2" y="8"/>
                    <a:pt x="2" y="8"/>
                  </a:cubicBezTo>
                  <a:cubicBezTo>
                    <a:pt x="2" y="9"/>
                    <a:pt x="1" y="9"/>
                    <a:pt x="1" y="10"/>
                  </a:cubicBezTo>
                  <a:cubicBezTo>
                    <a:pt x="0" y="10"/>
                    <a:pt x="0" y="11"/>
                    <a:pt x="0" y="11"/>
                  </a:cubicBezTo>
                  <a:cubicBezTo>
                    <a:pt x="0" y="11"/>
                    <a:pt x="0" y="10"/>
                    <a:pt x="1" y="10"/>
                  </a:cubicBezTo>
                  <a:cubicBezTo>
                    <a:pt x="1" y="9"/>
                    <a:pt x="2" y="9"/>
                    <a:pt x="2" y="8"/>
                  </a:cubicBezTo>
                  <a:cubicBezTo>
                    <a:pt x="2" y="7"/>
                    <a:pt x="2" y="7"/>
                    <a:pt x="2" y="7"/>
                  </a:cubicBezTo>
                  <a:moveTo>
                    <a:pt x="11" y="0"/>
                  </a:move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1013"/>
            <p:cNvSpPr>
              <a:spLocks/>
            </p:cNvSpPr>
            <p:nvPr/>
          </p:nvSpPr>
          <p:spPr bwMode="auto">
            <a:xfrm>
              <a:off x="1822450" y="5027613"/>
              <a:ext cx="68263" cy="144463"/>
            </a:xfrm>
            <a:custGeom>
              <a:avLst/>
              <a:gdLst>
                <a:gd name="T0" fmla="*/ 10 w 12"/>
                <a:gd name="T1" fmla="*/ 0 h 25"/>
                <a:gd name="T2" fmla="*/ 10 w 12"/>
                <a:gd name="T3" fmla="*/ 0 h 25"/>
                <a:gd name="T4" fmla="*/ 3 w 12"/>
                <a:gd name="T5" fmla="*/ 7 h 25"/>
                <a:gd name="T6" fmla="*/ 3 w 12"/>
                <a:gd name="T7" fmla="*/ 7 h 25"/>
                <a:gd name="T8" fmla="*/ 3 w 12"/>
                <a:gd name="T9" fmla="*/ 7 h 25"/>
                <a:gd name="T10" fmla="*/ 3 w 12"/>
                <a:gd name="T11" fmla="*/ 8 h 25"/>
                <a:gd name="T12" fmla="*/ 2 w 12"/>
                <a:gd name="T13" fmla="*/ 10 h 25"/>
                <a:gd name="T14" fmla="*/ 1 w 12"/>
                <a:gd name="T15" fmla="*/ 11 h 25"/>
                <a:gd name="T16" fmla="*/ 0 w 12"/>
                <a:gd name="T17" fmla="*/ 14 h 25"/>
                <a:gd name="T18" fmla="*/ 0 w 12"/>
                <a:gd name="T19" fmla="*/ 14 h 25"/>
                <a:gd name="T20" fmla="*/ 1 w 12"/>
                <a:gd name="T21" fmla="*/ 18 h 25"/>
                <a:gd name="T22" fmla="*/ 2 w 12"/>
                <a:gd name="T23" fmla="*/ 19 h 25"/>
                <a:gd name="T24" fmla="*/ 1 w 12"/>
                <a:gd name="T25" fmla="*/ 20 h 25"/>
                <a:gd name="T26" fmla="*/ 1 w 12"/>
                <a:gd name="T27" fmla="*/ 22 h 25"/>
                <a:gd name="T28" fmla="*/ 3 w 12"/>
                <a:gd name="T29" fmla="*/ 25 h 25"/>
                <a:gd name="T30" fmla="*/ 5 w 12"/>
                <a:gd name="T31" fmla="*/ 25 h 25"/>
                <a:gd name="T32" fmla="*/ 6 w 12"/>
                <a:gd name="T33" fmla="*/ 25 h 25"/>
                <a:gd name="T34" fmla="*/ 8 w 12"/>
                <a:gd name="T35" fmla="*/ 22 h 25"/>
                <a:gd name="T36" fmla="*/ 8 w 12"/>
                <a:gd name="T37" fmla="*/ 20 h 25"/>
                <a:gd name="T38" fmla="*/ 8 w 12"/>
                <a:gd name="T39" fmla="*/ 20 h 25"/>
                <a:gd name="T40" fmla="*/ 9 w 12"/>
                <a:gd name="T41" fmla="*/ 19 h 25"/>
                <a:gd name="T42" fmla="*/ 9 w 12"/>
                <a:gd name="T43" fmla="*/ 19 h 25"/>
                <a:gd name="T44" fmla="*/ 10 w 12"/>
                <a:gd name="T45" fmla="*/ 17 h 25"/>
                <a:gd name="T46" fmla="*/ 11 w 12"/>
                <a:gd name="T47" fmla="*/ 16 h 25"/>
                <a:gd name="T48" fmla="*/ 11 w 12"/>
                <a:gd name="T49" fmla="*/ 16 h 25"/>
                <a:gd name="T50" fmla="*/ 11 w 12"/>
                <a:gd name="T51" fmla="*/ 16 h 25"/>
                <a:gd name="T52" fmla="*/ 11 w 12"/>
                <a:gd name="T53" fmla="*/ 15 h 25"/>
                <a:gd name="T54" fmla="*/ 11 w 12"/>
                <a:gd name="T55" fmla="*/ 15 h 25"/>
                <a:gd name="T56" fmla="*/ 12 w 12"/>
                <a:gd name="T57" fmla="*/ 16 h 25"/>
                <a:gd name="T58" fmla="*/ 12 w 12"/>
                <a:gd name="T59" fmla="*/ 0 h 25"/>
                <a:gd name="T60" fmla="*/ 12 w 12"/>
                <a:gd name="T61" fmla="*/ 0 h 25"/>
                <a:gd name="T62" fmla="*/ 12 w 12"/>
                <a:gd name="T63" fmla="*/ 0 h 25"/>
                <a:gd name="T64" fmla="*/ 10 w 12"/>
                <a:gd name="T6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 h="25">
                  <a:moveTo>
                    <a:pt x="10" y="0"/>
                  </a:moveTo>
                  <a:cubicBezTo>
                    <a:pt x="10" y="0"/>
                    <a:pt x="10" y="0"/>
                    <a:pt x="10" y="0"/>
                  </a:cubicBezTo>
                  <a:cubicBezTo>
                    <a:pt x="6" y="0"/>
                    <a:pt x="3" y="3"/>
                    <a:pt x="3" y="7"/>
                  </a:cubicBezTo>
                  <a:cubicBezTo>
                    <a:pt x="3" y="7"/>
                    <a:pt x="3" y="7"/>
                    <a:pt x="3" y="7"/>
                  </a:cubicBezTo>
                  <a:cubicBezTo>
                    <a:pt x="3" y="7"/>
                    <a:pt x="3" y="7"/>
                    <a:pt x="3" y="7"/>
                  </a:cubicBezTo>
                  <a:cubicBezTo>
                    <a:pt x="3" y="8"/>
                    <a:pt x="3" y="8"/>
                    <a:pt x="3" y="8"/>
                  </a:cubicBezTo>
                  <a:cubicBezTo>
                    <a:pt x="3" y="9"/>
                    <a:pt x="2" y="9"/>
                    <a:pt x="2" y="10"/>
                  </a:cubicBezTo>
                  <a:cubicBezTo>
                    <a:pt x="1" y="10"/>
                    <a:pt x="1" y="11"/>
                    <a:pt x="1" y="11"/>
                  </a:cubicBezTo>
                  <a:cubicBezTo>
                    <a:pt x="0" y="12"/>
                    <a:pt x="0" y="13"/>
                    <a:pt x="0" y="14"/>
                  </a:cubicBezTo>
                  <a:cubicBezTo>
                    <a:pt x="0" y="14"/>
                    <a:pt x="0" y="14"/>
                    <a:pt x="0" y="14"/>
                  </a:cubicBezTo>
                  <a:cubicBezTo>
                    <a:pt x="0" y="16"/>
                    <a:pt x="0" y="17"/>
                    <a:pt x="1" y="18"/>
                  </a:cubicBezTo>
                  <a:cubicBezTo>
                    <a:pt x="2" y="18"/>
                    <a:pt x="2" y="19"/>
                    <a:pt x="2" y="19"/>
                  </a:cubicBezTo>
                  <a:cubicBezTo>
                    <a:pt x="2" y="19"/>
                    <a:pt x="2" y="20"/>
                    <a:pt x="1" y="20"/>
                  </a:cubicBezTo>
                  <a:cubicBezTo>
                    <a:pt x="1" y="20"/>
                    <a:pt x="1" y="21"/>
                    <a:pt x="1" y="22"/>
                  </a:cubicBezTo>
                  <a:cubicBezTo>
                    <a:pt x="1" y="23"/>
                    <a:pt x="2" y="24"/>
                    <a:pt x="3" y="25"/>
                  </a:cubicBezTo>
                  <a:cubicBezTo>
                    <a:pt x="5" y="25"/>
                    <a:pt x="5" y="25"/>
                    <a:pt x="5" y="25"/>
                  </a:cubicBezTo>
                  <a:cubicBezTo>
                    <a:pt x="6" y="25"/>
                    <a:pt x="6" y="25"/>
                    <a:pt x="6" y="25"/>
                  </a:cubicBezTo>
                  <a:cubicBezTo>
                    <a:pt x="8" y="24"/>
                    <a:pt x="8" y="23"/>
                    <a:pt x="8" y="22"/>
                  </a:cubicBezTo>
                  <a:cubicBezTo>
                    <a:pt x="8" y="21"/>
                    <a:pt x="8" y="21"/>
                    <a:pt x="8" y="20"/>
                  </a:cubicBezTo>
                  <a:cubicBezTo>
                    <a:pt x="8" y="20"/>
                    <a:pt x="8" y="20"/>
                    <a:pt x="8" y="20"/>
                  </a:cubicBezTo>
                  <a:cubicBezTo>
                    <a:pt x="8" y="19"/>
                    <a:pt x="8" y="19"/>
                    <a:pt x="9" y="19"/>
                  </a:cubicBezTo>
                  <a:cubicBezTo>
                    <a:pt x="9" y="19"/>
                    <a:pt x="9" y="19"/>
                    <a:pt x="9" y="19"/>
                  </a:cubicBezTo>
                  <a:cubicBezTo>
                    <a:pt x="9" y="18"/>
                    <a:pt x="9" y="18"/>
                    <a:pt x="10" y="17"/>
                  </a:cubicBezTo>
                  <a:cubicBezTo>
                    <a:pt x="10" y="17"/>
                    <a:pt x="10" y="16"/>
                    <a:pt x="11" y="16"/>
                  </a:cubicBezTo>
                  <a:cubicBezTo>
                    <a:pt x="11" y="16"/>
                    <a:pt x="11" y="16"/>
                    <a:pt x="11" y="16"/>
                  </a:cubicBezTo>
                  <a:cubicBezTo>
                    <a:pt x="11" y="16"/>
                    <a:pt x="11" y="16"/>
                    <a:pt x="11" y="16"/>
                  </a:cubicBezTo>
                  <a:cubicBezTo>
                    <a:pt x="11" y="15"/>
                    <a:pt x="11" y="15"/>
                    <a:pt x="11" y="15"/>
                  </a:cubicBezTo>
                  <a:cubicBezTo>
                    <a:pt x="11" y="15"/>
                    <a:pt x="11" y="15"/>
                    <a:pt x="11" y="15"/>
                  </a:cubicBezTo>
                  <a:cubicBezTo>
                    <a:pt x="12" y="16"/>
                    <a:pt x="12" y="16"/>
                    <a:pt x="12" y="16"/>
                  </a:cubicBezTo>
                  <a:cubicBezTo>
                    <a:pt x="12" y="0"/>
                    <a:pt x="12" y="0"/>
                    <a:pt x="12" y="0"/>
                  </a:cubicBezTo>
                  <a:cubicBezTo>
                    <a:pt x="12" y="0"/>
                    <a:pt x="12" y="0"/>
                    <a:pt x="12" y="0"/>
                  </a:cubicBezTo>
                  <a:cubicBezTo>
                    <a:pt x="12" y="0"/>
                    <a:pt x="12" y="0"/>
                    <a:pt x="12" y="0"/>
                  </a:cubicBezTo>
                  <a:cubicBezTo>
                    <a:pt x="11" y="0"/>
                    <a:pt x="10" y="0"/>
                    <a:pt x="10" y="0"/>
                  </a:cubicBezTo>
                </a:path>
              </a:pathLst>
            </a:custGeom>
            <a:solidFill>
              <a:srgbClr val="9781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1014"/>
            <p:cNvSpPr>
              <a:spLocks/>
            </p:cNvSpPr>
            <p:nvPr/>
          </p:nvSpPr>
          <p:spPr bwMode="auto">
            <a:xfrm>
              <a:off x="1851025" y="5172076"/>
              <a:ext cx="476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path>
              </a:pathLst>
            </a:custGeom>
            <a:solidFill>
              <a:srgbClr val="6565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1015"/>
            <p:cNvSpPr>
              <a:spLocks/>
            </p:cNvSpPr>
            <p:nvPr/>
          </p:nvSpPr>
          <p:spPr bwMode="auto">
            <a:xfrm>
              <a:off x="1839913" y="5172076"/>
              <a:ext cx="11113" cy="0"/>
            </a:xfrm>
            <a:custGeom>
              <a:avLst/>
              <a:gdLst>
                <a:gd name="T0" fmla="*/ 2 w 2"/>
                <a:gd name="T1" fmla="*/ 0 w 2"/>
                <a:gd name="T2" fmla="*/ 2 w 2"/>
                <a:gd name="T3" fmla="*/ 2 w 2"/>
                <a:gd name="T4" fmla="*/ 2 w 2"/>
              </a:gdLst>
              <a:ahLst/>
              <a:cxnLst>
                <a:cxn ang="0">
                  <a:pos x="T0" y="0"/>
                </a:cxn>
                <a:cxn ang="0">
                  <a:pos x="T1" y="0"/>
                </a:cxn>
                <a:cxn ang="0">
                  <a:pos x="T2" y="0"/>
                </a:cxn>
                <a:cxn ang="0">
                  <a:pos x="T3" y="0"/>
                </a:cxn>
                <a:cxn ang="0">
                  <a:pos x="T4" y="0"/>
                </a:cxn>
              </a:cxnLst>
              <a:rect l="0" t="0" r="r" b="b"/>
              <a:pathLst>
                <a:path w="2">
                  <a:moveTo>
                    <a:pt x="2" y="0"/>
                  </a:moveTo>
                  <a:cubicBezTo>
                    <a:pt x="0" y="0"/>
                    <a:pt x="0" y="0"/>
                    <a:pt x="0" y="0"/>
                  </a:cubicBezTo>
                  <a:cubicBezTo>
                    <a:pt x="0" y="0"/>
                    <a:pt x="1" y="0"/>
                    <a:pt x="2" y="0"/>
                  </a:cubicBezTo>
                  <a:cubicBezTo>
                    <a:pt x="2" y="0"/>
                    <a:pt x="2" y="0"/>
                    <a:pt x="2" y="0"/>
                  </a:cubicBezTo>
                  <a:cubicBezTo>
                    <a:pt x="2" y="0"/>
                    <a:pt x="2" y="0"/>
                    <a:pt x="2" y="0"/>
                  </a:cubicBezTo>
                </a:path>
              </a:pathLst>
            </a:custGeom>
            <a:solidFill>
              <a:srgbClr val="606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1016"/>
            <p:cNvSpPr>
              <a:spLocks noEditPoints="1"/>
            </p:cNvSpPr>
            <p:nvPr/>
          </p:nvSpPr>
          <p:spPr bwMode="auto">
            <a:xfrm>
              <a:off x="2019300" y="4887913"/>
              <a:ext cx="63500" cy="173038"/>
            </a:xfrm>
            <a:custGeom>
              <a:avLst/>
              <a:gdLst>
                <a:gd name="T0" fmla="*/ 8 w 11"/>
                <a:gd name="T1" fmla="*/ 30 h 30"/>
                <a:gd name="T2" fmla="*/ 8 w 11"/>
                <a:gd name="T3" fmla="*/ 30 h 30"/>
                <a:gd name="T4" fmla="*/ 8 w 11"/>
                <a:gd name="T5" fmla="*/ 30 h 30"/>
                <a:gd name="T6" fmla="*/ 8 w 11"/>
                <a:gd name="T7" fmla="*/ 30 h 30"/>
                <a:gd name="T8" fmla="*/ 8 w 11"/>
                <a:gd name="T9" fmla="*/ 30 h 30"/>
                <a:gd name="T10" fmla="*/ 8 w 11"/>
                <a:gd name="T11" fmla="*/ 30 h 30"/>
                <a:gd name="T12" fmla="*/ 8 w 11"/>
                <a:gd name="T13" fmla="*/ 30 h 30"/>
                <a:gd name="T14" fmla="*/ 8 w 11"/>
                <a:gd name="T15" fmla="*/ 30 h 30"/>
                <a:gd name="T16" fmla="*/ 8 w 11"/>
                <a:gd name="T17" fmla="*/ 30 h 30"/>
                <a:gd name="T18" fmla="*/ 8 w 11"/>
                <a:gd name="T19" fmla="*/ 30 h 30"/>
                <a:gd name="T20" fmla="*/ 8 w 11"/>
                <a:gd name="T21" fmla="*/ 30 h 30"/>
                <a:gd name="T22" fmla="*/ 8 w 11"/>
                <a:gd name="T23" fmla="*/ 30 h 30"/>
                <a:gd name="T24" fmla="*/ 11 w 11"/>
                <a:gd name="T25" fmla="*/ 29 h 30"/>
                <a:gd name="T26" fmla="*/ 8 w 11"/>
                <a:gd name="T27" fmla="*/ 30 h 30"/>
                <a:gd name="T28" fmla="*/ 11 w 11"/>
                <a:gd name="T29" fmla="*/ 29 h 30"/>
                <a:gd name="T30" fmla="*/ 11 w 11"/>
                <a:gd name="T31" fmla="*/ 29 h 30"/>
                <a:gd name="T32" fmla="*/ 0 w 11"/>
                <a:gd name="T33" fmla="*/ 23 h 30"/>
                <a:gd name="T34" fmla="*/ 8 w 11"/>
                <a:gd name="T35" fmla="*/ 30 h 30"/>
                <a:gd name="T36" fmla="*/ 8 w 11"/>
                <a:gd name="T37" fmla="*/ 30 h 30"/>
                <a:gd name="T38" fmla="*/ 0 w 11"/>
                <a:gd name="T39" fmla="*/ 23 h 30"/>
                <a:gd name="T40" fmla="*/ 3 w 11"/>
                <a:gd name="T41" fmla="*/ 15 h 30"/>
                <a:gd name="T42" fmla="*/ 3 w 11"/>
                <a:gd name="T43" fmla="*/ 16 h 30"/>
                <a:gd name="T44" fmla="*/ 0 w 11"/>
                <a:gd name="T45" fmla="*/ 22 h 30"/>
                <a:gd name="T46" fmla="*/ 0 w 11"/>
                <a:gd name="T47" fmla="*/ 22 h 30"/>
                <a:gd name="T48" fmla="*/ 3 w 11"/>
                <a:gd name="T49" fmla="*/ 16 h 30"/>
                <a:gd name="T50" fmla="*/ 3 w 11"/>
                <a:gd name="T51" fmla="*/ 15 h 30"/>
                <a:gd name="T52" fmla="*/ 1 w 11"/>
                <a:gd name="T53" fmla="*/ 11 h 30"/>
                <a:gd name="T54" fmla="*/ 3 w 11"/>
                <a:gd name="T55" fmla="*/ 14 h 30"/>
                <a:gd name="T56" fmla="*/ 1 w 11"/>
                <a:gd name="T57" fmla="*/ 11 h 30"/>
                <a:gd name="T58" fmla="*/ 3 w 11"/>
                <a:gd name="T59" fmla="*/ 6 h 30"/>
                <a:gd name="T60" fmla="*/ 1 w 11"/>
                <a:gd name="T61" fmla="*/ 11 h 30"/>
                <a:gd name="T62" fmla="*/ 1 w 11"/>
                <a:gd name="T63" fmla="*/ 11 h 30"/>
                <a:gd name="T64" fmla="*/ 3 w 11"/>
                <a:gd name="T65" fmla="*/ 6 h 30"/>
                <a:gd name="T66" fmla="*/ 7 w 11"/>
                <a:gd name="T67" fmla="*/ 0 h 30"/>
                <a:gd name="T68" fmla="*/ 6 w 11"/>
                <a:gd name="T69" fmla="*/ 3 h 30"/>
                <a:gd name="T70" fmla="*/ 6 w 11"/>
                <a:gd name="T71" fmla="*/ 4 h 30"/>
                <a:gd name="T72" fmla="*/ 6 w 11"/>
                <a:gd name="T73" fmla="*/ 4 h 30"/>
                <a:gd name="T74" fmla="*/ 6 w 11"/>
                <a:gd name="T75" fmla="*/ 4 h 30"/>
                <a:gd name="T76" fmla="*/ 6 w 11"/>
                <a:gd name="T77" fmla="*/ 3 h 30"/>
                <a:gd name="T78" fmla="*/ 7 w 11"/>
                <a:gd name="T7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30">
                  <a:moveTo>
                    <a:pt x="8" y="30"/>
                  </a:moveTo>
                  <a:cubicBezTo>
                    <a:pt x="8" y="30"/>
                    <a:pt x="8" y="30"/>
                    <a:pt x="8" y="30"/>
                  </a:cubicBezTo>
                  <a:cubicBezTo>
                    <a:pt x="8" y="30"/>
                    <a:pt x="8" y="30"/>
                    <a:pt x="8" y="30"/>
                  </a:cubicBezTo>
                  <a:moveTo>
                    <a:pt x="8" y="30"/>
                  </a:moveTo>
                  <a:cubicBezTo>
                    <a:pt x="8" y="30"/>
                    <a:pt x="8" y="30"/>
                    <a:pt x="8" y="30"/>
                  </a:cubicBezTo>
                  <a:cubicBezTo>
                    <a:pt x="8" y="30"/>
                    <a:pt x="8" y="30"/>
                    <a:pt x="8" y="30"/>
                  </a:cubicBezTo>
                  <a:moveTo>
                    <a:pt x="8" y="30"/>
                  </a:moveTo>
                  <a:cubicBezTo>
                    <a:pt x="8" y="30"/>
                    <a:pt x="8" y="30"/>
                    <a:pt x="8" y="30"/>
                  </a:cubicBezTo>
                  <a:cubicBezTo>
                    <a:pt x="8" y="30"/>
                    <a:pt x="8" y="30"/>
                    <a:pt x="8" y="30"/>
                  </a:cubicBezTo>
                  <a:moveTo>
                    <a:pt x="8" y="30"/>
                  </a:moveTo>
                  <a:cubicBezTo>
                    <a:pt x="8" y="30"/>
                    <a:pt x="8" y="30"/>
                    <a:pt x="8" y="30"/>
                  </a:cubicBezTo>
                  <a:cubicBezTo>
                    <a:pt x="8" y="30"/>
                    <a:pt x="8" y="30"/>
                    <a:pt x="8" y="30"/>
                  </a:cubicBezTo>
                  <a:moveTo>
                    <a:pt x="11" y="29"/>
                  </a:moveTo>
                  <a:cubicBezTo>
                    <a:pt x="10" y="30"/>
                    <a:pt x="9" y="30"/>
                    <a:pt x="8" y="30"/>
                  </a:cubicBezTo>
                  <a:cubicBezTo>
                    <a:pt x="9" y="30"/>
                    <a:pt x="10" y="30"/>
                    <a:pt x="11" y="29"/>
                  </a:cubicBezTo>
                  <a:cubicBezTo>
                    <a:pt x="11" y="29"/>
                    <a:pt x="11" y="29"/>
                    <a:pt x="11" y="29"/>
                  </a:cubicBezTo>
                  <a:moveTo>
                    <a:pt x="0" y="23"/>
                  </a:moveTo>
                  <a:cubicBezTo>
                    <a:pt x="1" y="27"/>
                    <a:pt x="4" y="30"/>
                    <a:pt x="8" y="30"/>
                  </a:cubicBezTo>
                  <a:cubicBezTo>
                    <a:pt x="8" y="30"/>
                    <a:pt x="8" y="30"/>
                    <a:pt x="8" y="30"/>
                  </a:cubicBezTo>
                  <a:cubicBezTo>
                    <a:pt x="4" y="30"/>
                    <a:pt x="1" y="27"/>
                    <a:pt x="0" y="23"/>
                  </a:cubicBezTo>
                  <a:moveTo>
                    <a:pt x="3" y="15"/>
                  </a:moveTo>
                  <a:cubicBezTo>
                    <a:pt x="3" y="16"/>
                    <a:pt x="3" y="16"/>
                    <a:pt x="3" y="16"/>
                  </a:cubicBezTo>
                  <a:cubicBezTo>
                    <a:pt x="1" y="17"/>
                    <a:pt x="0" y="19"/>
                    <a:pt x="0" y="22"/>
                  </a:cubicBezTo>
                  <a:cubicBezTo>
                    <a:pt x="0" y="22"/>
                    <a:pt x="0" y="22"/>
                    <a:pt x="0" y="22"/>
                  </a:cubicBezTo>
                  <a:cubicBezTo>
                    <a:pt x="0" y="19"/>
                    <a:pt x="1" y="17"/>
                    <a:pt x="3" y="16"/>
                  </a:cubicBezTo>
                  <a:cubicBezTo>
                    <a:pt x="3" y="16"/>
                    <a:pt x="3" y="16"/>
                    <a:pt x="3" y="15"/>
                  </a:cubicBezTo>
                  <a:moveTo>
                    <a:pt x="1" y="11"/>
                  </a:moveTo>
                  <a:cubicBezTo>
                    <a:pt x="1" y="12"/>
                    <a:pt x="2" y="13"/>
                    <a:pt x="3" y="14"/>
                  </a:cubicBezTo>
                  <a:cubicBezTo>
                    <a:pt x="2" y="13"/>
                    <a:pt x="1" y="12"/>
                    <a:pt x="1" y="11"/>
                  </a:cubicBezTo>
                  <a:moveTo>
                    <a:pt x="3" y="6"/>
                  </a:moveTo>
                  <a:cubicBezTo>
                    <a:pt x="2" y="7"/>
                    <a:pt x="1" y="9"/>
                    <a:pt x="1" y="11"/>
                  </a:cubicBezTo>
                  <a:cubicBezTo>
                    <a:pt x="1" y="11"/>
                    <a:pt x="1" y="11"/>
                    <a:pt x="1" y="11"/>
                  </a:cubicBezTo>
                  <a:cubicBezTo>
                    <a:pt x="1" y="9"/>
                    <a:pt x="2" y="7"/>
                    <a:pt x="3" y="6"/>
                  </a:cubicBezTo>
                  <a:moveTo>
                    <a:pt x="7" y="0"/>
                  </a:moveTo>
                  <a:cubicBezTo>
                    <a:pt x="6" y="1"/>
                    <a:pt x="6" y="2"/>
                    <a:pt x="6" y="3"/>
                  </a:cubicBezTo>
                  <a:cubicBezTo>
                    <a:pt x="6" y="4"/>
                    <a:pt x="6" y="4"/>
                    <a:pt x="6" y="4"/>
                  </a:cubicBezTo>
                  <a:cubicBezTo>
                    <a:pt x="6" y="4"/>
                    <a:pt x="6" y="4"/>
                    <a:pt x="6" y="4"/>
                  </a:cubicBezTo>
                  <a:cubicBezTo>
                    <a:pt x="6" y="4"/>
                    <a:pt x="6" y="4"/>
                    <a:pt x="6" y="4"/>
                  </a:cubicBezTo>
                  <a:cubicBezTo>
                    <a:pt x="6" y="3"/>
                    <a:pt x="6" y="3"/>
                    <a:pt x="6" y="3"/>
                  </a:cubicBezTo>
                  <a:cubicBezTo>
                    <a:pt x="6" y="2"/>
                    <a:pt x="6" y="1"/>
                    <a:pt x="7" y="0"/>
                  </a:cubicBezTo>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1017"/>
            <p:cNvSpPr>
              <a:spLocks/>
            </p:cNvSpPr>
            <p:nvPr/>
          </p:nvSpPr>
          <p:spPr bwMode="auto">
            <a:xfrm>
              <a:off x="2019300" y="4876801"/>
              <a:ext cx="63500" cy="184150"/>
            </a:xfrm>
            <a:custGeom>
              <a:avLst/>
              <a:gdLst>
                <a:gd name="T0" fmla="*/ 11 w 11"/>
                <a:gd name="T1" fmla="*/ 0 h 32"/>
                <a:gd name="T2" fmla="*/ 11 w 11"/>
                <a:gd name="T3" fmla="*/ 0 h 32"/>
                <a:gd name="T4" fmla="*/ 7 w 11"/>
                <a:gd name="T5" fmla="*/ 2 h 32"/>
                <a:gd name="T6" fmla="*/ 6 w 11"/>
                <a:gd name="T7" fmla="*/ 5 h 32"/>
                <a:gd name="T8" fmla="*/ 6 w 11"/>
                <a:gd name="T9" fmla="*/ 6 h 32"/>
                <a:gd name="T10" fmla="*/ 6 w 11"/>
                <a:gd name="T11" fmla="*/ 6 h 32"/>
                <a:gd name="T12" fmla="*/ 5 w 11"/>
                <a:gd name="T13" fmla="*/ 7 h 32"/>
                <a:gd name="T14" fmla="*/ 3 w 11"/>
                <a:gd name="T15" fmla="*/ 8 h 32"/>
                <a:gd name="T16" fmla="*/ 1 w 11"/>
                <a:gd name="T17" fmla="*/ 13 h 32"/>
                <a:gd name="T18" fmla="*/ 1 w 11"/>
                <a:gd name="T19" fmla="*/ 13 h 32"/>
                <a:gd name="T20" fmla="*/ 3 w 11"/>
                <a:gd name="T21" fmla="*/ 16 h 32"/>
                <a:gd name="T22" fmla="*/ 3 w 11"/>
                <a:gd name="T23" fmla="*/ 16 h 32"/>
                <a:gd name="T24" fmla="*/ 3 w 11"/>
                <a:gd name="T25" fmla="*/ 17 h 32"/>
                <a:gd name="T26" fmla="*/ 3 w 11"/>
                <a:gd name="T27" fmla="*/ 18 h 32"/>
                <a:gd name="T28" fmla="*/ 0 w 11"/>
                <a:gd name="T29" fmla="*/ 24 h 32"/>
                <a:gd name="T30" fmla="*/ 0 w 11"/>
                <a:gd name="T31" fmla="*/ 24 h 32"/>
                <a:gd name="T32" fmla="*/ 0 w 11"/>
                <a:gd name="T33" fmla="*/ 25 h 32"/>
                <a:gd name="T34" fmla="*/ 8 w 11"/>
                <a:gd name="T35" fmla="*/ 32 h 32"/>
                <a:gd name="T36" fmla="*/ 8 w 11"/>
                <a:gd name="T37" fmla="*/ 32 h 32"/>
                <a:gd name="T38" fmla="*/ 8 w 11"/>
                <a:gd name="T39" fmla="*/ 32 h 32"/>
                <a:gd name="T40" fmla="*/ 8 w 11"/>
                <a:gd name="T41" fmla="*/ 32 h 32"/>
                <a:gd name="T42" fmla="*/ 8 w 11"/>
                <a:gd name="T43" fmla="*/ 32 h 32"/>
                <a:gd name="T44" fmla="*/ 8 w 11"/>
                <a:gd name="T45" fmla="*/ 32 h 32"/>
                <a:gd name="T46" fmla="*/ 8 w 11"/>
                <a:gd name="T47" fmla="*/ 32 h 32"/>
                <a:gd name="T48" fmla="*/ 8 w 11"/>
                <a:gd name="T49" fmla="*/ 32 h 32"/>
                <a:gd name="T50" fmla="*/ 8 w 11"/>
                <a:gd name="T51" fmla="*/ 32 h 32"/>
                <a:gd name="T52" fmla="*/ 8 w 11"/>
                <a:gd name="T53" fmla="*/ 32 h 32"/>
                <a:gd name="T54" fmla="*/ 11 w 11"/>
                <a:gd name="T55" fmla="*/ 31 h 32"/>
                <a:gd name="T56" fmla="*/ 11 w 11"/>
                <a:gd name="T5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32">
                  <a:moveTo>
                    <a:pt x="11" y="0"/>
                  </a:moveTo>
                  <a:cubicBezTo>
                    <a:pt x="11" y="0"/>
                    <a:pt x="11" y="0"/>
                    <a:pt x="11" y="0"/>
                  </a:cubicBezTo>
                  <a:cubicBezTo>
                    <a:pt x="9" y="0"/>
                    <a:pt x="7" y="1"/>
                    <a:pt x="7" y="2"/>
                  </a:cubicBezTo>
                  <a:cubicBezTo>
                    <a:pt x="6" y="3"/>
                    <a:pt x="6" y="4"/>
                    <a:pt x="6" y="5"/>
                  </a:cubicBezTo>
                  <a:cubicBezTo>
                    <a:pt x="6" y="6"/>
                    <a:pt x="6" y="6"/>
                    <a:pt x="6" y="6"/>
                  </a:cubicBezTo>
                  <a:cubicBezTo>
                    <a:pt x="6" y="6"/>
                    <a:pt x="6" y="6"/>
                    <a:pt x="6" y="6"/>
                  </a:cubicBezTo>
                  <a:cubicBezTo>
                    <a:pt x="6" y="7"/>
                    <a:pt x="5" y="7"/>
                    <a:pt x="5" y="7"/>
                  </a:cubicBezTo>
                  <a:cubicBezTo>
                    <a:pt x="4" y="8"/>
                    <a:pt x="4" y="8"/>
                    <a:pt x="3" y="8"/>
                  </a:cubicBezTo>
                  <a:cubicBezTo>
                    <a:pt x="2" y="9"/>
                    <a:pt x="1" y="11"/>
                    <a:pt x="1" y="13"/>
                  </a:cubicBezTo>
                  <a:cubicBezTo>
                    <a:pt x="1" y="13"/>
                    <a:pt x="1" y="13"/>
                    <a:pt x="1" y="13"/>
                  </a:cubicBezTo>
                  <a:cubicBezTo>
                    <a:pt x="1" y="14"/>
                    <a:pt x="2" y="15"/>
                    <a:pt x="3" y="16"/>
                  </a:cubicBezTo>
                  <a:cubicBezTo>
                    <a:pt x="3" y="16"/>
                    <a:pt x="3" y="16"/>
                    <a:pt x="3" y="16"/>
                  </a:cubicBezTo>
                  <a:cubicBezTo>
                    <a:pt x="3" y="17"/>
                    <a:pt x="3" y="17"/>
                    <a:pt x="3" y="17"/>
                  </a:cubicBezTo>
                  <a:cubicBezTo>
                    <a:pt x="3" y="18"/>
                    <a:pt x="3" y="18"/>
                    <a:pt x="3" y="18"/>
                  </a:cubicBezTo>
                  <a:cubicBezTo>
                    <a:pt x="1" y="19"/>
                    <a:pt x="0" y="21"/>
                    <a:pt x="0" y="24"/>
                  </a:cubicBezTo>
                  <a:cubicBezTo>
                    <a:pt x="0" y="24"/>
                    <a:pt x="0" y="24"/>
                    <a:pt x="0" y="24"/>
                  </a:cubicBezTo>
                  <a:cubicBezTo>
                    <a:pt x="0" y="24"/>
                    <a:pt x="0" y="25"/>
                    <a:pt x="0" y="25"/>
                  </a:cubicBezTo>
                  <a:cubicBezTo>
                    <a:pt x="1" y="29"/>
                    <a:pt x="4" y="32"/>
                    <a:pt x="8" y="32"/>
                  </a:cubicBezTo>
                  <a:cubicBezTo>
                    <a:pt x="8" y="32"/>
                    <a:pt x="8" y="32"/>
                    <a:pt x="8" y="32"/>
                  </a:cubicBezTo>
                  <a:cubicBezTo>
                    <a:pt x="8" y="32"/>
                    <a:pt x="8" y="32"/>
                    <a:pt x="8" y="32"/>
                  </a:cubicBezTo>
                  <a:cubicBezTo>
                    <a:pt x="8" y="32"/>
                    <a:pt x="8" y="32"/>
                    <a:pt x="8" y="32"/>
                  </a:cubicBezTo>
                  <a:cubicBezTo>
                    <a:pt x="8" y="32"/>
                    <a:pt x="8" y="32"/>
                    <a:pt x="8" y="32"/>
                  </a:cubicBezTo>
                  <a:cubicBezTo>
                    <a:pt x="8" y="32"/>
                    <a:pt x="8" y="32"/>
                    <a:pt x="8" y="32"/>
                  </a:cubicBezTo>
                  <a:cubicBezTo>
                    <a:pt x="8" y="32"/>
                    <a:pt x="8" y="32"/>
                    <a:pt x="8" y="32"/>
                  </a:cubicBezTo>
                  <a:cubicBezTo>
                    <a:pt x="8" y="32"/>
                    <a:pt x="8" y="32"/>
                    <a:pt x="8" y="32"/>
                  </a:cubicBezTo>
                  <a:cubicBezTo>
                    <a:pt x="8" y="32"/>
                    <a:pt x="8" y="32"/>
                    <a:pt x="8" y="32"/>
                  </a:cubicBezTo>
                  <a:cubicBezTo>
                    <a:pt x="8" y="32"/>
                    <a:pt x="8" y="32"/>
                    <a:pt x="8" y="32"/>
                  </a:cubicBezTo>
                  <a:cubicBezTo>
                    <a:pt x="9" y="32"/>
                    <a:pt x="10" y="32"/>
                    <a:pt x="11" y="31"/>
                  </a:cubicBezTo>
                  <a:cubicBezTo>
                    <a:pt x="11" y="0"/>
                    <a:pt x="11" y="0"/>
                    <a:pt x="11" y="0"/>
                  </a:cubicBezTo>
                </a:path>
              </a:pathLst>
            </a:custGeom>
            <a:solidFill>
              <a:srgbClr val="9781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1018"/>
            <p:cNvSpPr>
              <a:spLocks noEditPoints="1"/>
            </p:cNvSpPr>
            <p:nvPr/>
          </p:nvSpPr>
          <p:spPr bwMode="auto">
            <a:xfrm>
              <a:off x="2314575" y="4899026"/>
              <a:ext cx="46038" cy="76200"/>
            </a:xfrm>
            <a:custGeom>
              <a:avLst/>
              <a:gdLst>
                <a:gd name="T0" fmla="*/ 7 w 8"/>
                <a:gd name="T1" fmla="*/ 12 h 13"/>
                <a:gd name="T2" fmla="*/ 6 w 8"/>
                <a:gd name="T3" fmla="*/ 12 h 13"/>
                <a:gd name="T4" fmla="*/ 7 w 8"/>
                <a:gd name="T5" fmla="*/ 12 h 13"/>
                <a:gd name="T6" fmla="*/ 8 w 8"/>
                <a:gd name="T7" fmla="*/ 13 h 13"/>
                <a:gd name="T8" fmla="*/ 7 w 8"/>
                <a:gd name="T9" fmla="*/ 12 h 13"/>
                <a:gd name="T10" fmla="*/ 5 w 8"/>
                <a:gd name="T11" fmla="*/ 0 h 13"/>
                <a:gd name="T12" fmla="*/ 0 w 8"/>
                <a:gd name="T13" fmla="*/ 2 h 13"/>
                <a:gd name="T14" fmla="*/ 5 w 8"/>
                <a:gd name="T15" fmla="*/ 0 h 13"/>
                <a:gd name="T16" fmla="*/ 5 w 8"/>
                <a:gd name="T17" fmla="*/ 0 h 13"/>
                <a:gd name="T18" fmla="*/ 7 w 8"/>
                <a:gd name="T19" fmla="*/ 0 h 13"/>
                <a:gd name="T20" fmla="*/ 6 w 8"/>
                <a:gd name="T21" fmla="*/ 0 h 13"/>
                <a:gd name="T22" fmla="*/ 5 w 8"/>
                <a:gd name="T23" fmla="*/ 0 h 13"/>
                <a:gd name="T24" fmla="*/ 5 w 8"/>
                <a:gd name="T25" fmla="*/ 0 h 13"/>
                <a:gd name="T26" fmla="*/ 5 w 8"/>
                <a:gd name="T27" fmla="*/ 0 h 13"/>
                <a:gd name="T28" fmla="*/ 6 w 8"/>
                <a:gd name="T29" fmla="*/ 0 h 13"/>
                <a:gd name="T30" fmla="*/ 7 w 8"/>
                <a:gd name="T3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3">
                  <a:moveTo>
                    <a:pt x="7" y="12"/>
                  </a:moveTo>
                  <a:cubicBezTo>
                    <a:pt x="7" y="12"/>
                    <a:pt x="7" y="12"/>
                    <a:pt x="6" y="12"/>
                  </a:cubicBezTo>
                  <a:cubicBezTo>
                    <a:pt x="7" y="12"/>
                    <a:pt x="7" y="12"/>
                    <a:pt x="7" y="12"/>
                  </a:cubicBezTo>
                  <a:cubicBezTo>
                    <a:pt x="7" y="12"/>
                    <a:pt x="8" y="12"/>
                    <a:pt x="8" y="13"/>
                  </a:cubicBezTo>
                  <a:cubicBezTo>
                    <a:pt x="8" y="12"/>
                    <a:pt x="7" y="12"/>
                    <a:pt x="7" y="12"/>
                  </a:cubicBezTo>
                  <a:moveTo>
                    <a:pt x="5" y="0"/>
                  </a:moveTo>
                  <a:cubicBezTo>
                    <a:pt x="3" y="0"/>
                    <a:pt x="2" y="1"/>
                    <a:pt x="0" y="2"/>
                  </a:cubicBezTo>
                  <a:cubicBezTo>
                    <a:pt x="2" y="1"/>
                    <a:pt x="3" y="0"/>
                    <a:pt x="5" y="0"/>
                  </a:cubicBezTo>
                  <a:cubicBezTo>
                    <a:pt x="5" y="0"/>
                    <a:pt x="5" y="0"/>
                    <a:pt x="5" y="0"/>
                  </a:cubicBezTo>
                  <a:moveTo>
                    <a:pt x="7" y="0"/>
                  </a:moveTo>
                  <a:cubicBezTo>
                    <a:pt x="7" y="0"/>
                    <a:pt x="6" y="0"/>
                    <a:pt x="6" y="0"/>
                  </a:cubicBezTo>
                  <a:cubicBezTo>
                    <a:pt x="6" y="0"/>
                    <a:pt x="6" y="0"/>
                    <a:pt x="5" y="0"/>
                  </a:cubicBezTo>
                  <a:cubicBezTo>
                    <a:pt x="5" y="0"/>
                    <a:pt x="5" y="0"/>
                    <a:pt x="5" y="0"/>
                  </a:cubicBezTo>
                  <a:cubicBezTo>
                    <a:pt x="5" y="0"/>
                    <a:pt x="5" y="0"/>
                    <a:pt x="5" y="0"/>
                  </a:cubicBezTo>
                  <a:cubicBezTo>
                    <a:pt x="6" y="0"/>
                    <a:pt x="6" y="0"/>
                    <a:pt x="6" y="0"/>
                  </a:cubicBezTo>
                  <a:cubicBezTo>
                    <a:pt x="6" y="0"/>
                    <a:pt x="7" y="0"/>
                    <a:pt x="7" y="0"/>
                  </a:cubicBezTo>
                </a:path>
              </a:pathLst>
            </a:custGeom>
            <a:solidFill>
              <a:srgbClr val="937F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1019"/>
            <p:cNvSpPr>
              <a:spLocks/>
            </p:cNvSpPr>
            <p:nvPr/>
          </p:nvSpPr>
          <p:spPr bwMode="auto">
            <a:xfrm>
              <a:off x="2308225" y="4887913"/>
              <a:ext cx="69850" cy="92075"/>
            </a:xfrm>
            <a:custGeom>
              <a:avLst/>
              <a:gdLst>
                <a:gd name="T0" fmla="*/ 12 w 12"/>
                <a:gd name="T1" fmla="*/ 0 h 16"/>
                <a:gd name="T2" fmla="*/ 12 w 12"/>
                <a:gd name="T3" fmla="*/ 0 h 16"/>
                <a:gd name="T4" fmla="*/ 9 w 12"/>
                <a:gd name="T5" fmla="*/ 2 h 16"/>
                <a:gd name="T6" fmla="*/ 8 w 12"/>
                <a:gd name="T7" fmla="*/ 2 h 16"/>
                <a:gd name="T8" fmla="*/ 7 w 12"/>
                <a:gd name="T9" fmla="*/ 2 h 16"/>
                <a:gd name="T10" fmla="*/ 6 w 12"/>
                <a:gd name="T11" fmla="*/ 2 h 16"/>
                <a:gd name="T12" fmla="*/ 6 w 12"/>
                <a:gd name="T13" fmla="*/ 2 h 16"/>
                <a:gd name="T14" fmla="*/ 6 w 12"/>
                <a:gd name="T15" fmla="*/ 2 h 16"/>
                <a:gd name="T16" fmla="*/ 1 w 12"/>
                <a:gd name="T17" fmla="*/ 4 h 16"/>
                <a:gd name="T18" fmla="*/ 0 w 12"/>
                <a:gd name="T19" fmla="*/ 9 h 16"/>
                <a:gd name="T20" fmla="*/ 6 w 12"/>
                <a:gd name="T21" fmla="*/ 15 h 16"/>
                <a:gd name="T22" fmla="*/ 7 w 12"/>
                <a:gd name="T23" fmla="*/ 14 h 16"/>
                <a:gd name="T24" fmla="*/ 7 w 12"/>
                <a:gd name="T25" fmla="*/ 14 h 16"/>
                <a:gd name="T26" fmla="*/ 8 w 12"/>
                <a:gd name="T27" fmla="*/ 14 h 16"/>
                <a:gd name="T28" fmla="*/ 9 w 12"/>
                <a:gd name="T29" fmla="*/ 15 h 16"/>
                <a:gd name="T30" fmla="*/ 10 w 12"/>
                <a:gd name="T31" fmla="*/ 15 h 16"/>
                <a:gd name="T32" fmla="*/ 12 w 12"/>
                <a:gd name="T33" fmla="*/ 16 h 16"/>
                <a:gd name="T34" fmla="*/ 12 w 12"/>
                <a:gd name="T3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6">
                  <a:moveTo>
                    <a:pt x="12" y="0"/>
                  </a:moveTo>
                  <a:cubicBezTo>
                    <a:pt x="12" y="0"/>
                    <a:pt x="12" y="0"/>
                    <a:pt x="12" y="0"/>
                  </a:cubicBezTo>
                  <a:cubicBezTo>
                    <a:pt x="11" y="0"/>
                    <a:pt x="10" y="1"/>
                    <a:pt x="9" y="2"/>
                  </a:cubicBezTo>
                  <a:cubicBezTo>
                    <a:pt x="9" y="2"/>
                    <a:pt x="8" y="2"/>
                    <a:pt x="8" y="2"/>
                  </a:cubicBezTo>
                  <a:cubicBezTo>
                    <a:pt x="8" y="2"/>
                    <a:pt x="7" y="2"/>
                    <a:pt x="7" y="2"/>
                  </a:cubicBezTo>
                  <a:cubicBezTo>
                    <a:pt x="7" y="2"/>
                    <a:pt x="7" y="2"/>
                    <a:pt x="6" y="2"/>
                  </a:cubicBezTo>
                  <a:cubicBezTo>
                    <a:pt x="6" y="2"/>
                    <a:pt x="6" y="2"/>
                    <a:pt x="6" y="2"/>
                  </a:cubicBezTo>
                  <a:cubicBezTo>
                    <a:pt x="6" y="2"/>
                    <a:pt x="6" y="2"/>
                    <a:pt x="6" y="2"/>
                  </a:cubicBezTo>
                  <a:cubicBezTo>
                    <a:pt x="4" y="2"/>
                    <a:pt x="3" y="3"/>
                    <a:pt x="1" y="4"/>
                  </a:cubicBezTo>
                  <a:cubicBezTo>
                    <a:pt x="0" y="5"/>
                    <a:pt x="0" y="7"/>
                    <a:pt x="0" y="9"/>
                  </a:cubicBezTo>
                  <a:cubicBezTo>
                    <a:pt x="0" y="12"/>
                    <a:pt x="2" y="15"/>
                    <a:pt x="6" y="15"/>
                  </a:cubicBezTo>
                  <a:cubicBezTo>
                    <a:pt x="6" y="15"/>
                    <a:pt x="7" y="15"/>
                    <a:pt x="7" y="14"/>
                  </a:cubicBezTo>
                  <a:cubicBezTo>
                    <a:pt x="7" y="14"/>
                    <a:pt x="7" y="14"/>
                    <a:pt x="7" y="14"/>
                  </a:cubicBezTo>
                  <a:cubicBezTo>
                    <a:pt x="8" y="14"/>
                    <a:pt x="8" y="14"/>
                    <a:pt x="8" y="14"/>
                  </a:cubicBezTo>
                  <a:cubicBezTo>
                    <a:pt x="8" y="14"/>
                    <a:pt x="9" y="14"/>
                    <a:pt x="9" y="15"/>
                  </a:cubicBezTo>
                  <a:cubicBezTo>
                    <a:pt x="9" y="15"/>
                    <a:pt x="9" y="15"/>
                    <a:pt x="10" y="15"/>
                  </a:cubicBezTo>
                  <a:cubicBezTo>
                    <a:pt x="10" y="15"/>
                    <a:pt x="11" y="16"/>
                    <a:pt x="12" y="16"/>
                  </a:cubicBezTo>
                  <a:cubicBezTo>
                    <a:pt x="12" y="0"/>
                    <a:pt x="12" y="0"/>
                    <a:pt x="12" y="0"/>
                  </a:cubicBezTo>
                </a:path>
              </a:pathLst>
            </a:custGeom>
            <a:solidFill>
              <a:srgbClr val="D1C3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1020"/>
            <p:cNvSpPr>
              <a:spLocks noEditPoints="1"/>
            </p:cNvSpPr>
            <p:nvPr/>
          </p:nvSpPr>
          <p:spPr bwMode="auto">
            <a:xfrm>
              <a:off x="2511425" y="4841876"/>
              <a:ext cx="85725" cy="120650"/>
            </a:xfrm>
            <a:custGeom>
              <a:avLst/>
              <a:gdLst>
                <a:gd name="T0" fmla="*/ 12 w 15"/>
                <a:gd name="T1" fmla="*/ 21 h 21"/>
                <a:gd name="T2" fmla="*/ 12 w 15"/>
                <a:gd name="T3" fmla="*/ 21 h 21"/>
                <a:gd name="T4" fmla="*/ 14 w 15"/>
                <a:gd name="T5" fmla="*/ 21 h 21"/>
                <a:gd name="T6" fmla="*/ 12 w 15"/>
                <a:gd name="T7" fmla="*/ 21 h 21"/>
                <a:gd name="T8" fmla="*/ 12 w 15"/>
                <a:gd name="T9" fmla="*/ 21 h 21"/>
                <a:gd name="T10" fmla="*/ 4 w 15"/>
                <a:gd name="T11" fmla="*/ 14 h 21"/>
                <a:gd name="T12" fmla="*/ 5 w 15"/>
                <a:gd name="T13" fmla="*/ 16 h 21"/>
                <a:gd name="T14" fmla="*/ 4 w 15"/>
                <a:gd name="T15" fmla="*/ 14 h 21"/>
                <a:gd name="T16" fmla="*/ 4 w 15"/>
                <a:gd name="T17" fmla="*/ 2 h 21"/>
                <a:gd name="T18" fmla="*/ 0 w 15"/>
                <a:gd name="T19" fmla="*/ 5 h 21"/>
                <a:gd name="T20" fmla="*/ 2 w 15"/>
                <a:gd name="T21" fmla="*/ 9 h 21"/>
                <a:gd name="T22" fmla="*/ 0 w 15"/>
                <a:gd name="T23" fmla="*/ 5 h 21"/>
                <a:gd name="T24" fmla="*/ 4 w 15"/>
                <a:gd name="T25" fmla="*/ 2 h 21"/>
                <a:gd name="T26" fmla="*/ 4 w 15"/>
                <a:gd name="T27" fmla="*/ 2 h 21"/>
                <a:gd name="T28" fmla="*/ 4 w 15"/>
                <a:gd name="T29" fmla="*/ 2 h 21"/>
                <a:gd name="T30" fmla="*/ 4 w 15"/>
                <a:gd name="T31" fmla="*/ 2 h 21"/>
                <a:gd name="T32" fmla="*/ 4 w 15"/>
                <a:gd name="T33" fmla="*/ 2 h 21"/>
                <a:gd name="T34" fmla="*/ 10 w 15"/>
                <a:gd name="T35" fmla="*/ 1 h 21"/>
                <a:gd name="T36" fmla="*/ 7 w 15"/>
                <a:gd name="T37" fmla="*/ 2 h 21"/>
                <a:gd name="T38" fmla="*/ 6 w 15"/>
                <a:gd name="T39" fmla="*/ 3 h 21"/>
                <a:gd name="T40" fmla="*/ 5 w 15"/>
                <a:gd name="T41" fmla="*/ 2 h 21"/>
                <a:gd name="T42" fmla="*/ 5 w 15"/>
                <a:gd name="T43" fmla="*/ 2 h 21"/>
                <a:gd name="T44" fmla="*/ 5 w 15"/>
                <a:gd name="T45" fmla="*/ 2 h 21"/>
                <a:gd name="T46" fmla="*/ 6 w 15"/>
                <a:gd name="T47" fmla="*/ 3 h 21"/>
                <a:gd name="T48" fmla="*/ 7 w 15"/>
                <a:gd name="T49" fmla="*/ 2 h 21"/>
                <a:gd name="T50" fmla="*/ 10 w 15"/>
                <a:gd name="T51" fmla="*/ 1 h 21"/>
                <a:gd name="T52" fmla="*/ 15 w 15"/>
                <a:gd name="T53" fmla="*/ 0 h 21"/>
                <a:gd name="T54" fmla="*/ 15 w 15"/>
                <a:gd name="T55" fmla="*/ 0 h 21"/>
                <a:gd name="T56" fmla="*/ 15 w 15"/>
                <a:gd name="T57" fmla="*/ 0 h 21"/>
                <a:gd name="T58" fmla="*/ 15 w 15"/>
                <a:gd name="T59" fmla="*/ 0 h 21"/>
                <a:gd name="T60" fmla="*/ 15 w 15"/>
                <a:gd name="T6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 h="21">
                  <a:moveTo>
                    <a:pt x="12" y="21"/>
                  </a:moveTo>
                  <a:cubicBezTo>
                    <a:pt x="12" y="21"/>
                    <a:pt x="12" y="21"/>
                    <a:pt x="12" y="21"/>
                  </a:cubicBezTo>
                  <a:cubicBezTo>
                    <a:pt x="13" y="21"/>
                    <a:pt x="13" y="21"/>
                    <a:pt x="14" y="21"/>
                  </a:cubicBezTo>
                  <a:cubicBezTo>
                    <a:pt x="13" y="21"/>
                    <a:pt x="13" y="21"/>
                    <a:pt x="12" y="21"/>
                  </a:cubicBezTo>
                  <a:cubicBezTo>
                    <a:pt x="12" y="21"/>
                    <a:pt x="12" y="21"/>
                    <a:pt x="12" y="21"/>
                  </a:cubicBezTo>
                  <a:moveTo>
                    <a:pt x="4" y="14"/>
                  </a:moveTo>
                  <a:cubicBezTo>
                    <a:pt x="4" y="14"/>
                    <a:pt x="5" y="15"/>
                    <a:pt x="5" y="16"/>
                  </a:cubicBezTo>
                  <a:cubicBezTo>
                    <a:pt x="5" y="15"/>
                    <a:pt x="4" y="14"/>
                    <a:pt x="4" y="14"/>
                  </a:cubicBezTo>
                  <a:moveTo>
                    <a:pt x="4" y="2"/>
                  </a:moveTo>
                  <a:cubicBezTo>
                    <a:pt x="2" y="2"/>
                    <a:pt x="0" y="3"/>
                    <a:pt x="0" y="5"/>
                  </a:cubicBezTo>
                  <a:cubicBezTo>
                    <a:pt x="0" y="7"/>
                    <a:pt x="1" y="9"/>
                    <a:pt x="2" y="9"/>
                  </a:cubicBezTo>
                  <a:cubicBezTo>
                    <a:pt x="1" y="9"/>
                    <a:pt x="0" y="7"/>
                    <a:pt x="0" y="5"/>
                  </a:cubicBezTo>
                  <a:cubicBezTo>
                    <a:pt x="0" y="3"/>
                    <a:pt x="2" y="2"/>
                    <a:pt x="4" y="2"/>
                  </a:cubicBezTo>
                  <a:cubicBezTo>
                    <a:pt x="4" y="2"/>
                    <a:pt x="4" y="2"/>
                    <a:pt x="4" y="2"/>
                  </a:cubicBezTo>
                  <a:cubicBezTo>
                    <a:pt x="4" y="2"/>
                    <a:pt x="4" y="2"/>
                    <a:pt x="4" y="2"/>
                  </a:cubicBezTo>
                  <a:cubicBezTo>
                    <a:pt x="4" y="2"/>
                    <a:pt x="4" y="2"/>
                    <a:pt x="4" y="2"/>
                  </a:cubicBezTo>
                  <a:cubicBezTo>
                    <a:pt x="4" y="2"/>
                    <a:pt x="4" y="2"/>
                    <a:pt x="4" y="2"/>
                  </a:cubicBezTo>
                  <a:moveTo>
                    <a:pt x="10" y="1"/>
                  </a:moveTo>
                  <a:cubicBezTo>
                    <a:pt x="9" y="1"/>
                    <a:pt x="8" y="2"/>
                    <a:pt x="7" y="2"/>
                  </a:cubicBezTo>
                  <a:cubicBezTo>
                    <a:pt x="7" y="3"/>
                    <a:pt x="7" y="3"/>
                    <a:pt x="6" y="3"/>
                  </a:cubicBezTo>
                  <a:cubicBezTo>
                    <a:pt x="6" y="3"/>
                    <a:pt x="6" y="3"/>
                    <a:pt x="5" y="2"/>
                  </a:cubicBezTo>
                  <a:cubicBezTo>
                    <a:pt x="5" y="2"/>
                    <a:pt x="5" y="2"/>
                    <a:pt x="5" y="2"/>
                  </a:cubicBezTo>
                  <a:cubicBezTo>
                    <a:pt x="5" y="2"/>
                    <a:pt x="5" y="2"/>
                    <a:pt x="5" y="2"/>
                  </a:cubicBezTo>
                  <a:cubicBezTo>
                    <a:pt x="6" y="3"/>
                    <a:pt x="6" y="3"/>
                    <a:pt x="6" y="3"/>
                  </a:cubicBezTo>
                  <a:cubicBezTo>
                    <a:pt x="7" y="3"/>
                    <a:pt x="7" y="3"/>
                    <a:pt x="7" y="2"/>
                  </a:cubicBezTo>
                  <a:cubicBezTo>
                    <a:pt x="8" y="2"/>
                    <a:pt x="9" y="1"/>
                    <a:pt x="10" y="1"/>
                  </a:cubicBezTo>
                  <a:moveTo>
                    <a:pt x="15" y="0"/>
                  </a:moveTo>
                  <a:cubicBezTo>
                    <a:pt x="15" y="0"/>
                    <a:pt x="15" y="0"/>
                    <a:pt x="15" y="0"/>
                  </a:cubicBezTo>
                  <a:cubicBezTo>
                    <a:pt x="15" y="0"/>
                    <a:pt x="15" y="0"/>
                    <a:pt x="15" y="0"/>
                  </a:cubicBezTo>
                  <a:cubicBezTo>
                    <a:pt x="15" y="0"/>
                    <a:pt x="15" y="0"/>
                    <a:pt x="15" y="0"/>
                  </a:cubicBezTo>
                  <a:cubicBezTo>
                    <a:pt x="15" y="0"/>
                    <a:pt x="15" y="0"/>
                    <a:pt x="15" y="0"/>
                  </a:cubicBezTo>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1021"/>
            <p:cNvSpPr>
              <a:spLocks/>
            </p:cNvSpPr>
            <p:nvPr/>
          </p:nvSpPr>
          <p:spPr bwMode="auto">
            <a:xfrm>
              <a:off x="2511425" y="4841876"/>
              <a:ext cx="85725" cy="120650"/>
            </a:xfrm>
            <a:custGeom>
              <a:avLst/>
              <a:gdLst>
                <a:gd name="T0" fmla="*/ 15 w 15"/>
                <a:gd name="T1" fmla="*/ 0 h 21"/>
                <a:gd name="T2" fmla="*/ 15 w 15"/>
                <a:gd name="T3" fmla="*/ 0 h 21"/>
                <a:gd name="T4" fmla="*/ 14 w 15"/>
                <a:gd name="T5" fmla="*/ 0 h 21"/>
                <a:gd name="T6" fmla="*/ 14 w 15"/>
                <a:gd name="T7" fmla="*/ 0 h 21"/>
                <a:gd name="T8" fmla="*/ 14 w 15"/>
                <a:gd name="T9" fmla="*/ 0 h 21"/>
                <a:gd name="T10" fmla="*/ 10 w 15"/>
                <a:gd name="T11" fmla="*/ 1 h 21"/>
                <a:gd name="T12" fmla="*/ 7 w 15"/>
                <a:gd name="T13" fmla="*/ 2 h 21"/>
                <a:gd name="T14" fmla="*/ 6 w 15"/>
                <a:gd name="T15" fmla="*/ 3 h 21"/>
                <a:gd name="T16" fmla="*/ 5 w 15"/>
                <a:gd name="T17" fmla="*/ 2 h 21"/>
                <a:gd name="T18" fmla="*/ 5 w 15"/>
                <a:gd name="T19" fmla="*/ 2 h 21"/>
                <a:gd name="T20" fmla="*/ 4 w 15"/>
                <a:gd name="T21" fmla="*/ 2 h 21"/>
                <a:gd name="T22" fmla="*/ 4 w 15"/>
                <a:gd name="T23" fmla="*/ 2 h 21"/>
                <a:gd name="T24" fmla="*/ 4 w 15"/>
                <a:gd name="T25" fmla="*/ 2 h 21"/>
                <a:gd name="T26" fmla="*/ 0 w 15"/>
                <a:gd name="T27" fmla="*/ 5 h 21"/>
                <a:gd name="T28" fmla="*/ 2 w 15"/>
                <a:gd name="T29" fmla="*/ 9 h 21"/>
                <a:gd name="T30" fmla="*/ 2 w 15"/>
                <a:gd name="T31" fmla="*/ 9 h 21"/>
                <a:gd name="T32" fmla="*/ 3 w 15"/>
                <a:gd name="T33" fmla="*/ 11 h 21"/>
                <a:gd name="T34" fmla="*/ 4 w 15"/>
                <a:gd name="T35" fmla="*/ 14 h 21"/>
                <a:gd name="T36" fmla="*/ 5 w 15"/>
                <a:gd name="T37" fmla="*/ 16 h 21"/>
                <a:gd name="T38" fmla="*/ 12 w 15"/>
                <a:gd name="T39" fmla="*/ 21 h 21"/>
                <a:gd name="T40" fmla="*/ 12 w 15"/>
                <a:gd name="T41" fmla="*/ 21 h 21"/>
                <a:gd name="T42" fmla="*/ 14 w 15"/>
                <a:gd name="T43" fmla="*/ 21 h 21"/>
                <a:gd name="T44" fmla="*/ 14 w 15"/>
                <a:gd name="T45" fmla="*/ 21 h 21"/>
                <a:gd name="T46" fmla="*/ 14 w 15"/>
                <a:gd name="T47" fmla="*/ 21 h 21"/>
                <a:gd name="T48" fmla="*/ 15 w 15"/>
                <a:gd name="T49" fmla="*/ 21 h 21"/>
                <a:gd name="T50" fmla="*/ 15 w 15"/>
                <a:gd name="T5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 h="21">
                  <a:moveTo>
                    <a:pt x="15" y="0"/>
                  </a:moveTo>
                  <a:cubicBezTo>
                    <a:pt x="15" y="0"/>
                    <a:pt x="15" y="0"/>
                    <a:pt x="15" y="0"/>
                  </a:cubicBezTo>
                  <a:cubicBezTo>
                    <a:pt x="15" y="0"/>
                    <a:pt x="14" y="0"/>
                    <a:pt x="14" y="0"/>
                  </a:cubicBezTo>
                  <a:cubicBezTo>
                    <a:pt x="14" y="0"/>
                    <a:pt x="14" y="0"/>
                    <a:pt x="14" y="0"/>
                  </a:cubicBezTo>
                  <a:cubicBezTo>
                    <a:pt x="14" y="0"/>
                    <a:pt x="14" y="0"/>
                    <a:pt x="14" y="0"/>
                  </a:cubicBezTo>
                  <a:cubicBezTo>
                    <a:pt x="13" y="0"/>
                    <a:pt x="11" y="0"/>
                    <a:pt x="10" y="1"/>
                  </a:cubicBezTo>
                  <a:cubicBezTo>
                    <a:pt x="9" y="1"/>
                    <a:pt x="8" y="2"/>
                    <a:pt x="7" y="2"/>
                  </a:cubicBezTo>
                  <a:cubicBezTo>
                    <a:pt x="7" y="3"/>
                    <a:pt x="7" y="3"/>
                    <a:pt x="6" y="3"/>
                  </a:cubicBezTo>
                  <a:cubicBezTo>
                    <a:pt x="6" y="3"/>
                    <a:pt x="6" y="3"/>
                    <a:pt x="5" y="2"/>
                  </a:cubicBezTo>
                  <a:cubicBezTo>
                    <a:pt x="5" y="2"/>
                    <a:pt x="5" y="2"/>
                    <a:pt x="5" y="2"/>
                  </a:cubicBezTo>
                  <a:cubicBezTo>
                    <a:pt x="5" y="2"/>
                    <a:pt x="5" y="2"/>
                    <a:pt x="4" y="2"/>
                  </a:cubicBezTo>
                  <a:cubicBezTo>
                    <a:pt x="4" y="2"/>
                    <a:pt x="4" y="2"/>
                    <a:pt x="4" y="2"/>
                  </a:cubicBezTo>
                  <a:cubicBezTo>
                    <a:pt x="4" y="2"/>
                    <a:pt x="4" y="2"/>
                    <a:pt x="4" y="2"/>
                  </a:cubicBezTo>
                  <a:cubicBezTo>
                    <a:pt x="2" y="2"/>
                    <a:pt x="0" y="3"/>
                    <a:pt x="0" y="5"/>
                  </a:cubicBezTo>
                  <a:cubicBezTo>
                    <a:pt x="0" y="7"/>
                    <a:pt x="1" y="9"/>
                    <a:pt x="2" y="9"/>
                  </a:cubicBezTo>
                  <a:cubicBezTo>
                    <a:pt x="2" y="9"/>
                    <a:pt x="2" y="9"/>
                    <a:pt x="2" y="9"/>
                  </a:cubicBezTo>
                  <a:cubicBezTo>
                    <a:pt x="3" y="10"/>
                    <a:pt x="3" y="10"/>
                    <a:pt x="3" y="11"/>
                  </a:cubicBezTo>
                  <a:cubicBezTo>
                    <a:pt x="4" y="12"/>
                    <a:pt x="4" y="13"/>
                    <a:pt x="4" y="14"/>
                  </a:cubicBezTo>
                  <a:cubicBezTo>
                    <a:pt x="4" y="14"/>
                    <a:pt x="5" y="15"/>
                    <a:pt x="5" y="16"/>
                  </a:cubicBezTo>
                  <a:cubicBezTo>
                    <a:pt x="6" y="19"/>
                    <a:pt x="9" y="21"/>
                    <a:pt x="12" y="21"/>
                  </a:cubicBezTo>
                  <a:cubicBezTo>
                    <a:pt x="12" y="21"/>
                    <a:pt x="12" y="21"/>
                    <a:pt x="12" y="21"/>
                  </a:cubicBezTo>
                  <a:cubicBezTo>
                    <a:pt x="13" y="21"/>
                    <a:pt x="13" y="21"/>
                    <a:pt x="14" y="21"/>
                  </a:cubicBezTo>
                  <a:cubicBezTo>
                    <a:pt x="14" y="21"/>
                    <a:pt x="14" y="21"/>
                    <a:pt x="14" y="21"/>
                  </a:cubicBezTo>
                  <a:cubicBezTo>
                    <a:pt x="14" y="21"/>
                    <a:pt x="14" y="21"/>
                    <a:pt x="14" y="21"/>
                  </a:cubicBezTo>
                  <a:cubicBezTo>
                    <a:pt x="15" y="21"/>
                    <a:pt x="15" y="21"/>
                    <a:pt x="15" y="21"/>
                  </a:cubicBezTo>
                  <a:cubicBezTo>
                    <a:pt x="15" y="0"/>
                    <a:pt x="15" y="0"/>
                    <a:pt x="15" y="0"/>
                  </a:cubicBezTo>
                </a:path>
              </a:pathLst>
            </a:custGeom>
            <a:solidFill>
              <a:srgbClr val="D1C3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9" name="Group 218"/>
          <p:cNvGrpSpPr/>
          <p:nvPr/>
        </p:nvGrpSpPr>
        <p:grpSpPr>
          <a:xfrm>
            <a:off x="640373" y="5512694"/>
            <a:ext cx="949328" cy="207964"/>
            <a:chOff x="2157420" y="1420821"/>
            <a:chExt cx="949328" cy="207964"/>
          </a:xfrm>
        </p:grpSpPr>
        <p:sp>
          <p:nvSpPr>
            <p:cNvPr id="220" name="Oval 255"/>
            <p:cNvSpPr>
              <a:spLocks noChangeArrowheads="1"/>
            </p:cNvSpPr>
            <p:nvPr/>
          </p:nvSpPr>
          <p:spPr bwMode="auto">
            <a:xfrm>
              <a:off x="2522546" y="1471621"/>
              <a:ext cx="87313" cy="301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Oval 256"/>
            <p:cNvSpPr>
              <a:spLocks noChangeArrowheads="1"/>
            </p:cNvSpPr>
            <p:nvPr/>
          </p:nvSpPr>
          <p:spPr bwMode="auto">
            <a:xfrm>
              <a:off x="2736859" y="1471621"/>
              <a:ext cx="85725" cy="30163"/>
            </a:xfrm>
            <a:prstGeom prst="ellipse">
              <a:avLst/>
            </a:prstGeom>
            <a:solidFill>
              <a:srgbClr val="FBB0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Oval 257"/>
            <p:cNvSpPr>
              <a:spLocks noChangeArrowheads="1"/>
            </p:cNvSpPr>
            <p:nvPr/>
          </p:nvSpPr>
          <p:spPr bwMode="auto">
            <a:xfrm>
              <a:off x="2638434" y="1530359"/>
              <a:ext cx="85725" cy="28575"/>
            </a:xfrm>
            <a:prstGeom prst="ellipse">
              <a:avLst/>
            </a:prstGeom>
            <a:solidFill>
              <a:srgbClr val="FBB0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Oval 258"/>
            <p:cNvSpPr>
              <a:spLocks noChangeArrowheads="1"/>
            </p:cNvSpPr>
            <p:nvPr/>
          </p:nvSpPr>
          <p:spPr bwMode="auto">
            <a:xfrm>
              <a:off x="2314583" y="1477971"/>
              <a:ext cx="80963" cy="28575"/>
            </a:xfrm>
            <a:prstGeom prst="ellipse">
              <a:avLst/>
            </a:prstGeom>
            <a:solidFill>
              <a:srgbClr val="F47F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Oval 259"/>
            <p:cNvSpPr>
              <a:spLocks noChangeArrowheads="1"/>
            </p:cNvSpPr>
            <p:nvPr/>
          </p:nvSpPr>
          <p:spPr bwMode="auto">
            <a:xfrm>
              <a:off x="2452696" y="1541472"/>
              <a:ext cx="87313" cy="28575"/>
            </a:xfrm>
            <a:prstGeom prst="ellipse">
              <a:avLst/>
            </a:prstGeom>
            <a:solidFill>
              <a:srgbClr val="FBB0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Oval 260"/>
            <p:cNvSpPr>
              <a:spLocks noChangeArrowheads="1"/>
            </p:cNvSpPr>
            <p:nvPr/>
          </p:nvSpPr>
          <p:spPr bwMode="auto">
            <a:xfrm>
              <a:off x="2551121" y="1600210"/>
              <a:ext cx="87313" cy="2857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Oval 261"/>
            <p:cNvSpPr>
              <a:spLocks noChangeArrowheads="1"/>
            </p:cNvSpPr>
            <p:nvPr/>
          </p:nvSpPr>
          <p:spPr bwMode="auto">
            <a:xfrm>
              <a:off x="2863859" y="1530359"/>
              <a:ext cx="87313" cy="28575"/>
            </a:xfrm>
            <a:prstGeom prst="ellipse">
              <a:avLst/>
            </a:prstGeom>
            <a:solidFill>
              <a:srgbClr val="F47F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Oval 262"/>
            <p:cNvSpPr>
              <a:spLocks noChangeArrowheads="1"/>
            </p:cNvSpPr>
            <p:nvPr/>
          </p:nvSpPr>
          <p:spPr bwMode="auto">
            <a:xfrm>
              <a:off x="2157420" y="1431934"/>
              <a:ext cx="80963" cy="2857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Oval 263"/>
            <p:cNvSpPr>
              <a:spLocks noChangeArrowheads="1"/>
            </p:cNvSpPr>
            <p:nvPr/>
          </p:nvSpPr>
          <p:spPr bwMode="auto">
            <a:xfrm>
              <a:off x="2881322" y="1420821"/>
              <a:ext cx="87313" cy="2857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Oval 264"/>
            <p:cNvSpPr>
              <a:spLocks noChangeArrowheads="1"/>
            </p:cNvSpPr>
            <p:nvPr/>
          </p:nvSpPr>
          <p:spPr bwMode="auto">
            <a:xfrm>
              <a:off x="3025785" y="1466859"/>
              <a:ext cx="80963" cy="28575"/>
            </a:xfrm>
            <a:prstGeom prst="ellipse">
              <a:avLst/>
            </a:prstGeom>
            <a:solidFill>
              <a:srgbClr val="FBB0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Oval 265"/>
            <p:cNvSpPr>
              <a:spLocks noChangeArrowheads="1"/>
            </p:cNvSpPr>
            <p:nvPr/>
          </p:nvSpPr>
          <p:spPr bwMode="auto">
            <a:xfrm>
              <a:off x="2406658" y="1420821"/>
              <a:ext cx="87313" cy="28575"/>
            </a:xfrm>
            <a:prstGeom prst="ellipse">
              <a:avLst/>
            </a:prstGeom>
            <a:solidFill>
              <a:srgbClr val="FBB0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Oval 266"/>
            <p:cNvSpPr>
              <a:spLocks noChangeArrowheads="1"/>
            </p:cNvSpPr>
            <p:nvPr/>
          </p:nvSpPr>
          <p:spPr bwMode="auto">
            <a:xfrm>
              <a:off x="2638434" y="1420821"/>
              <a:ext cx="85725" cy="28575"/>
            </a:xfrm>
            <a:prstGeom prst="ellipse">
              <a:avLst/>
            </a:prstGeom>
            <a:solidFill>
              <a:srgbClr val="F47F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2" name="Freeform 231"/>
          <p:cNvSpPr/>
          <p:nvPr/>
        </p:nvSpPr>
        <p:spPr>
          <a:xfrm>
            <a:off x="390099" y="4828155"/>
            <a:ext cx="858129" cy="759655"/>
          </a:xfrm>
          <a:custGeom>
            <a:avLst/>
            <a:gdLst>
              <a:gd name="connsiteX0" fmla="*/ 225083 w 858129"/>
              <a:gd name="connsiteY0" fmla="*/ 0 h 759655"/>
              <a:gd name="connsiteX1" fmla="*/ 196947 w 858129"/>
              <a:gd name="connsiteY1" fmla="*/ 112541 h 759655"/>
              <a:gd name="connsiteX2" fmla="*/ 168812 w 858129"/>
              <a:gd name="connsiteY2" fmla="*/ 140677 h 759655"/>
              <a:gd name="connsiteX3" fmla="*/ 140677 w 858129"/>
              <a:gd name="connsiteY3" fmla="*/ 182880 h 759655"/>
              <a:gd name="connsiteX4" fmla="*/ 84406 w 858129"/>
              <a:gd name="connsiteY4" fmla="*/ 239151 h 759655"/>
              <a:gd name="connsiteX5" fmla="*/ 42203 w 858129"/>
              <a:gd name="connsiteY5" fmla="*/ 323557 h 759655"/>
              <a:gd name="connsiteX6" fmla="*/ 0 w 858129"/>
              <a:gd name="connsiteY6" fmla="*/ 407963 h 759655"/>
              <a:gd name="connsiteX7" fmla="*/ 42203 w 858129"/>
              <a:gd name="connsiteY7" fmla="*/ 604911 h 759655"/>
              <a:gd name="connsiteX8" fmla="*/ 126609 w 858129"/>
              <a:gd name="connsiteY8" fmla="*/ 661181 h 759655"/>
              <a:gd name="connsiteX9" fmla="*/ 239150 w 858129"/>
              <a:gd name="connsiteY9" fmla="*/ 731520 h 759655"/>
              <a:gd name="connsiteX10" fmla="*/ 281353 w 858129"/>
              <a:gd name="connsiteY10" fmla="*/ 745587 h 759655"/>
              <a:gd name="connsiteX11" fmla="*/ 323557 w 858129"/>
              <a:gd name="connsiteY11" fmla="*/ 759655 h 759655"/>
              <a:gd name="connsiteX12" fmla="*/ 815926 w 858129"/>
              <a:gd name="connsiteY12" fmla="*/ 745587 h 759655"/>
              <a:gd name="connsiteX13" fmla="*/ 858129 w 858129"/>
              <a:gd name="connsiteY13" fmla="*/ 731520 h 759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8129" h="759655">
                <a:moveTo>
                  <a:pt x="225083" y="0"/>
                </a:moveTo>
                <a:cubicBezTo>
                  <a:pt x="222057" y="15130"/>
                  <a:pt x="209925" y="90911"/>
                  <a:pt x="196947" y="112541"/>
                </a:cubicBezTo>
                <a:cubicBezTo>
                  <a:pt x="190123" y="123914"/>
                  <a:pt x="177097" y="130320"/>
                  <a:pt x="168812" y="140677"/>
                </a:cubicBezTo>
                <a:cubicBezTo>
                  <a:pt x="158250" y="153879"/>
                  <a:pt x="151680" y="170043"/>
                  <a:pt x="140677" y="182880"/>
                </a:cubicBezTo>
                <a:cubicBezTo>
                  <a:pt x="123414" y="203020"/>
                  <a:pt x="84406" y="239151"/>
                  <a:pt x="84406" y="239151"/>
                </a:cubicBezTo>
                <a:cubicBezTo>
                  <a:pt x="49046" y="345230"/>
                  <a:pt x="96744" y="214475"/>
                  <a:pt x="42203" y="323557"/>
                </a:cubicBezTo>
                <a:cubicBezTo>
                  <a:pt x="-16040" y="440042"/>
                  <a:pt x="80631" y="287015"/>
                  <a:pt x="0" y="407963"/>
                </a:cubicBezTo>
                <a:cubicBezTo>
                  <a:pt x="1485" y="419848"/>
                  <a:pt x="14867" y="586687"/>
                  <a:pt x="42203" y="604911"/>
                </a:cubicBezTo>
                <a:lnTo>
                  <a:pt x="126609" y="661181"/>
                </a:lnTo>
                <a:cubicBezTo>
                  <a:pt x="171194" y="728060"/>
                  <a:pt x="138705" y="698038"/>
                  <a:pt x="239150" y="731520"/>
                </a:cubicBezTo>
                <a:lnTo>
                  <a:pt x="281353" y="745587"/>
                </a:lnTo>
                <a:lnTo>
                  <a:pt x="323557" y="759655"/>
                </a:lnTo>
                <a:cubicBezTo>
                  <a:pt x="487680" y="754966"/>
                  <a:pt x="651963" y="754217"/>
                  <a:pt x="815926" y="745587"/>
                </a:cubicBezTo>
                <a:cubicBezTo>
                  <a:pt x="830734" y="744808"/>
                  <a:pt x="858129" y="731520"/>
                  <a:pt x="858129" y="731520"/>
                </a:cubicBezTo>
              </a:path>
            </a:pathLst>
          </a:custGeom>
          <a:noFill/>
          <a:ln>
            <a:solidFill>
              <a:schemeClr val="bg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3" name="Freeform 232"/>
          <p:cNvSpPr/>
          <p:nvPr/>
        </p:nvSpPr>
        <p:spPr>
          <a:xfrm>
            <a:off x="2598776" y="3239458"/>
            <a:ext cx="2391508" cy="2096086"/>
          </a:xfrm>
          <a:custGeom>
            <a:avLst/>
            <a:gdLst>
              <a:gd name="connsiteX0" fmla="*/ 0 w 2391508"/>
              <a:gd name="connsiteY0" fmla="*/ 2096086 h 2096086"/>
              <a:gd name="connsiteX1" fmla="*/ 42203 w 2391508"/>
              <a:gd name="connsiteY1" fmla="*/ 2011680 h 2096086"/>
              <a:gd name="connsiteX2" fmla="*/ 98474 w 2391508"/>
              <a:gd name="connsiteY2" fmla="*/ 1927274 h 2096086"/>
              <a:gd name="connsiteX3" fmla="*/ 154744 w 2391508"/>
              <a:gd name="connsiteY3" fmla="*/ 1758461 h 2096086"/>
              <a:gd name="connsiteX4" fmla="*/ 168812 w 2391508"/>
              <a:gd name="connsiteY4" fmla="*/ 1716258 h 2096086"/>
              <a:gd name="connsiteX5" fmla="*/ 225083 w 2391508"/>
              <a:gd name="connsiteY5" fmla="*/ 1631852 h 2096086"/>
              <a:gd name="connsiteX6" fmla="*/ 253218 w 2391508"/>
              <a:gd name="connsiteY6" fmla="*/ 1575581 h 2096086"/>
              <a:gd name="connsiteX7" fmla="*/ 365760 w 2391508"/>
              <a:gd name="connsiteY7" fmla="*/ 1477108 h 2096086"/>
              <a:gd name="connsiteX8" fmla="*/ 436098 w 2391508"/>
              <a:gd name="connsiteY8" fmla="*/ 1448972 h 2096086"/>
              <a:gd name="connsiteX9" fmla="*/ 492369 w 2391508"/>
              <a:gd name="connsiteY9" fmla="*/ 1434904 h 2096086"/>
              <a:gd name="connsiteX10" fmla="*/ 548640 w 2391508"/>
              <a:gd name="connsiteY10" fmla="*/ 1406769 h 2096086"/>
              <a:gd name="connsiteX11" fmla="*/ 590843 w 2391508"/>
              <a:gd name="connsiteY11" fmla="*/ 1392701 h 2096086"/>
              <a:gd name="connsiteX12" fmla="*/ 675249 w 2391508"/>
              <a:gd name="connsiteY12" fmla="*/ 1336431 h 2096086"/>
              <a:gd name="connsiteX13" fmla="*/ 717452 w 2391508"/>
              <a:gd name="connsiteY13" fmla="*/ 1322363 h 2096086"/>
              <a:gd name="connsiteX14" fmla="*/ 773723 w 2391508"/>
              <a:gd name="connsiteY14" fmla="*/ 1308295 h 2096086"/>
              <a:gd name="connsiteX15" fmla="*/ 829994 w 2391508"/>
              <a:gd name="connsiteY15" fmla="*/ 1280160 h 2096086"/>
              <a:gd name="connsiteX16" fmla="*/ 928468 w 2391508"/>
              <a:gd name="connsiteY16" fmla="*/ 1266092 h 2096086"/>
              <a:gd name="connsiteX17" fmla="*/ 984738 w 2391508"/>
              <a:gd name="connsiteY17" fmla="*/ 1252024 h 2096086"/>
              <a:gd name="connsiteX18" fmla="*/ 1125415 w 2391508"/>
              <a:gd name="connsiteY18" fmla="*/ 1237957 h 2096086"/>
              <a:gd name="connsiteX19" fmla="*/ 1181686 w 2391508"/>
              <a:gd name="connsiteY19" fmla="*/ 1223889 h 2096086"/>
              <a:gd name="connsiteX20" fmla="*/ 1322363 w 2391508"/>
              <a:gd name="connsiteY20" fmla="*/ 1195754 h 2096086"/>
              <a:gd name="connsiteX21" fmla="*/ 1448972 w 2391508"/>
              <a:gd name="connsiteY21" fmla="*/ 1153551 h 2096086"/>
              <a:gd name="connsiteX22" fmla="*/ 1491175 w 2391508"/>
              <a:gd name="connsiteY22" fmla="*/ 1139483 h 2096086"/>
              <a:gd name="connsiteX23" fmla="*/ 1589649 w 2391508"/>
              <a:gd name="connsiteY23" fmla="*/ 1125415 h 2096086"/>
              <a:gd name="connsiteX24" fmla="*/ 1674055 w 2391508"/>
              <a:gd name="connsiteY24" fmla="*/ 1097280 h 2096086"/>
              <a:gd name="connsiteX25" fmla="*/ 1828800 w 2391508"/>
              <a:gd name="connsiteY25" fmla="*/ 1012874 h 2096086"/>
              <a:gd name="connsiteX26" fmla="*/ 1899138 w 2391508"/>
              <a:gd name="connsiteY26" fmla="*/ 998806 h 2096086"/>
              <a:gd name="connsiteX27" fmla="*/ 1941341 w 2391508"/>
              <a:gd name="connsiteY27" fmla="*/ 970671 h 2096086"/>
              <a:gd name="connsiteX28" fmla="*/ 2025748 w 2391508"/>
              <a:gd name="connsiteY28" fmla="*/ 928468 h 2096086"/>
              <a:gd name="connsiteX29" fmla="*/ 2096086 w 2391508"/>
              <a:gd name="connsiteY29" fmla="*/ 858129 h 2096086"/>
              <a:gd name="connsiteX30" fmla="*/ 2138289 w 2391508"/>
              <a:gd name="connsiteY30" fmla="*/ 815926 h 2096086"/>
              <a:gd name="connsiteX31" fmla="*/ 2166424 w 2391508"/>
              <a:gd name="connsiteY31" fmla="*/ 773723 h 2096086"/>
              <a:gd name="connsiteX32" fmla="*/ 2236763 w 2391508"/>
              <a:gd name="connsiteY32" fmla="*/ 703384 h 2096086"/>
              <a:gd name="connsiteX33" fmla="*/ 2278966 w 2391508"/>
              <a:gd name="connsiteY33" fmla="*/ 661181 h 2096086"/>
              <a:gd name="connsiteX34" fmla="*/ 2321169 w 2391508"/>
              <a:gd name="connsiteY34" fmla="*/ 576775 h 2096086"/>
              <a:gd name="connsiteX35" fmla="*/ 2349304 w 2391508"/>
              <a:gd name="connsiteY35" fmla="*/ 534572 h 2096086"/>
              <a:gd name="connsiteX36" fmla="*/ 2377440 w 2391508"/>
              <a:gd name="connsiteY36" fmla="*/ 450166 h 2096086"/>
              <a:gd name="connsiteX37" fmla="*/ 2391508 w 2391508"/>
              <a:gd name="connsiteY37" fmla="*/ 407963 h 2096086"/>
              <a:gd name="connsiteX38" fmla="*/ 2377440 w 2391508"/>
              <a:gd name="connsiteY38" fmla="*/ 267286 h 2096086"/>
              <a:gd name="connsiteX39" fmla="*/ 2264898 w 2391508"/>
              <a:gd name="connsiteY39" fmla="*/ 196948 h 2096086"/>
              <a:gd name="connsiteX40" fmla="*/ 2096086 w 2391508"/>
              <a:gd name="connsiteY40" fmla="*/ 154744 h 2096086"/>
              <a:gd name="connsiteX41" fmla="*/ 2053883 w 2391508"/>
              <a:gd name="connsiteY41" fmla="*/ 140677 h 2096086"/>
              <a:gd name="connsiteX42" fmla="*/ 1336431 w 2391508"/>
              <a:gd name="connsiteY42" fmla="*/ 126609 h 2096086"/>
              <a:gd name="connsiteX43" fmla="*/ 1308295 w 2391508"/>
              <a:gd name="connsiteY43" fmla="*/ 0 h 209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391508" h="2096086">
                <a:moveTo>
                  <a:pt x="0" y="2096086"/>
                </a:moveTo>
                <a:cubicBezTo>
                  <a:pt x="14068" y="2067951"/>
                  <a:pt x="26353" y="2038851"/>
                  <a:pt x="42203" y="2011680"/>
                </a:cubicBezTo>
                <a:cubicBezTo>
                  <a:pt x="59241" y="1982472"/>
                  <a:pt x="98474" y="1927274"/>
                  <a:pt x="98474" y="1927274"/>
                </a:cubicBezTo>
                <a:lnTo>
                  <a:pt x="154744" y="1758461"/>
                </a:lnTo>
                <a:cubicBezTo>
                  <a:pt x="159433" y="1744393"/>
                  <a:pt x="160587" y="1728596"/>
                  <a:pt x="168812" y="1716258"/>
                </a:cubicBezTo>
                <a:cubicBezTo>
                  <a:pt x="187569" y="1688123"/>
                  <a:pt x="209961" y="1662097"/>
                  <a:pt x="225083" y="1631852"/>
                </a:cubicBezTo>
                <a:cubicBezTo>
                  <a:pt x="234461" y="1613095"/>
                  <a:pt x="240343" y="1592134"/>
                  <a:pt x="253218" y="1575581"/>
                </a:cubicBezTo>
                <a:cubicBezTo>
                  <a:pt x="276554" y="1545578"/>
                  <a:pt x="326031" y="1496973"/>
                  <a:pt x="365760" y="1477108"/>
                </a:cubicBezTo>
                <a:cubicBezTo>
                  <a:pt x="388346" y="1465815"/>
                  <a:pt x="412142" y="1456958"/>
                  <a:pt x="436098" y="1448972"/>
                </a:cubicBezTo>
                <a:cubicBezTo>
                  <a:pt x="454440" y="1442858"/>
                  <a:pt x="474266" y="1441693"/>
                  <a:pt x="492369" y="1434904"/>
                </a:cubicBezTo>
                <a:cubicBezTo>
                  <a:pt x="512005" y="1427541"/>
                  <a:pt x="529365" y="1415030"/>
                  <a:pt x="548640" y="1406769"/>
                </a:cubicBezTo>
                <a:cubicBezTo>
                  <a:pt x="562270" y="1400928"/>
                  <a:pt x="577880" y="1399902"/>
                  <a:pt x="590843" y="1392701"/>
                </a:cubicBezTo>
                <a:cubicBezTo>
                  <a:pt x="620402" y="1376279"/>
                  <a:pt x="643170" y="1347124"/>
                  <a:pt x="675249" y="1336431"/>
                </a:cubicBezTo>
                <a:cubicBezTo>
                  <a:pt x="689317" y="1331742"/>
                  <a:pt x="703194" y="1326437"/>
                  <a:pt x="717452" y="1322363"/>
                </a:cubicBezTo>
                <a:cubicBezTo>
                  <a:pt x="736042" y="1317051"/>
                  <a:pt x="755620" y="1315084"/>
                  <a:pt x="773723" y="1308295"/>
                </a:cubicBezTo>
                <a:cubicBezTo>
                  <a:pt x="793359" y="1300932"/>
                  <a:pt x="809762" y="1285678"/>
                  <a:pt x="829994" y="1280160"/>
                </a:cubicBezTo>
                <a:cubicBezTo>
                  <a:pt x="861984" y="1271436"/>
                  <a:pt x="895845" y="1272024"/>
                  <a:pt x="928468" y="1266092"/>
                </a:cubicBezTo>
                <a:cubicBezTo>
                  <a:pt x="947490" y="1262633"/>
                  <a:pt x="965598" y="1254758"/>
                  <a:pt x="984738" y="1252024"/>
                </a:cubicBezTo>
                <a:cubicBezTo>
                  <a:pt x="1031391" y="1245359"/>
                  <a:pt x="1078523" y="1242646"/>
                  <a:pt x="1125415" y="1237957"/>
                </a:cubicBezTo>
                <a:cubicBezTo>
                  <a:pt x="1144172" y="1233268"/>
                  <a:pt x="1162781" y="1227940"/>
                  <a:pt x="1181686" y="1223889"/>
                </a:cubicBezTo>
                <a:cubicBezTo>
                  <a:pt x="1228445" y="1213869"/>
                  <a:pt x="1276996" y="1210877"/>
                  <a:pt x="1322363" y="1195754"/>
                </a:cubicBezTo>
                <a:lnTo>
                  <a:pt x="1448972" y="1153551"/>
                </a:lnTo>
                <a:cubicBezTo>
                  <a:pt x="1463040" y="1148862"/>
                  <a:pt x="1476495" y="1141580"/>
                  <a:pt x="1491175" y="1139483"/>
                </a:cubicBezTo>
                <a:lnTo>
                  <a:pt x="1589649" y="1125415"/>
                </a:lnTo>
                <a:cubicBezTo>
                  <a:pt x="1617784" y="1116037"/>
                  <a:pt x="1649379" y="1113731"/>
                  <a:pt x="1674055" y="1097280"/>
                </a:cubicBezTo>
                <a:cubicBezTo>
                  <a:pt x="1718074" y="1067933"/>
                  <a:pt x="1783200" y="1021994"/>
                  <a:pt x="1828800" y="1012874"/>
                </a:cubicBezTo>
                <a:lnTo>
                  <a:pt x="1899138" y="998806"/>
                </a:lnTo>
                <a:cubicBezTo>
                  <a:pt x="1913206" y="989428"/>
                  <a:pt x="1926219" y="978232"/>
                  <a:pt x="1941341" y="970671"/>
                </a:cubicBezTo>
                <a:cubicBezTo>
                  <a:pt x="1998890" y="941897"/>
                  <a:pt x="1971997" y="975500"/>
                  <a:pt x="2025748" y="928468"/>
                </a:cubicBezTo>
                <a:cubicBezTo>
                  <a:pt x="2050702" y="906633"/>
                  <a:pt x="2072640" y="881575"/>
                  <a:pt x="2096086" y="858129"/>
                </a:cubicBezTo>
                <a:cubicBezTo>
                  <a:pt x="2110154" y="844061"/>
                  <a:pt x="2127254" y="832479"/>
                  <a:pt x="2138289" y="815926"/>
                </a:cubicBezTo>
                <a:cubicBezTo>
                  <a:pt x="2147667" y="801858"/>
                  <a:pt x="2155291" y="786447"/>
                  <a:pt x="2166424" y="773723"/>
                </a:cubicBezTo>
                <a:cubicBezTo>
                  <a:pt x="2188259" y="748769"/>
                  <a:pt x="2213317" y="726830"/>
                  <a:pt x="2236763" y="703384"/>
                </a:cubicBezTo>
                <a:cubicBezTo>
                  <a:pt x="2250831" y="689316"/>
                  <a:pt x="2267931" y="677734"/>
                  <a:pt x="2278966" y="661181"/>
                </a:cubicBezTo>
                <a:cubicBezTo>
                  <a:pt x="2359597" y="540233"/>
                  <a:pt x="2262926" y="693260"/>
                  <a:pt x="2321169" y="576775"/>
                </a:cubicBezTo>
                <a:cubicBezTo>
                  <a:pt x="2328730" y="561653"/>
                  <a:pt x="2342437" y="550022"/>
                  <a:pt x="2349304" y="534572"/>
                </a:cubicBezTo>
                <a:cubicBezTo>
                  <a:pt x="2361349" y="507471"/>
                  <a:pt x="2368061" y="478301"/>
                  <a:pt x="2377440" y="450166"/>
                </a:cubicBezTo>
                <a:lnTo>
                  <a:pt x="2391508" y="407963"/>
                </a:lnTo>
                <a:cubicBezTo>
                  <a:pt x="2386819" y="361071"/>
                  <a:pt x="2393290" y="311667"/>
                  <a:pt x="2377440" y="267286"/>
                </a:cubicBezTo>
                <a:cubicBezTo>
                  <a:pt x="2356868" y="209686"/>
                  <a:pt x="2310919" y="208453"/>
                  <a:pt x="2264898" y="196948"/>
                </a:cubicBezTo>
                <a:cubicBezTo>
                  <a:pt x="2161607" y="145301"/>
                  <a:pt x="2253246" y="183318"/>
                  <a:pt x="2096086" y="154744"/>
                </a:cubicBezTo>
                <a:cubicBezTo>
                  <a:pt x="2081497" y="152091"/>
                  <a:pt x="2068701" y="141226"/>
                  <a:pt x="2053883" y="140677"/>
                </a:cubicBezTo>
                <a:cubicBezTo>
                  <a:pt x="1814850" y="131824"/>
                  <a:pt x="1575582" y="131298"/>
                  <a:pt x="1336431" y="126609"/>
                </a:cubicBezTo>
                <a:cubicBezTo>
                  <a:pt x="1303846" y="28857"/>
                  <a:pt x="1308295" y="71860"/>
                  <a:pt x="1308295" y="0"/>
                </a:cubicBezTo>
              </a:path>
            </a:pathLst>
          </a:custGeom>
          <a:noFill/>
          <a:ln>
            <a:solidFill>
              <a:schemeClr val="bg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4" name="Group 233"/>
          <p:cNvGrpSpPr/>
          <p:nvPr/>
        </p:nvGrpSpPr>
        <p:grpSpPr>
          <a:xfrm>
            <a:off x="4442254" y="3041480"/>
            <a:ext cx="1047750" cy="665163"/>
            <a:chOff x="8541770" y="1657315"/>
            <a:chExt cx="1047750" cy="665163"/>
          </a:xfrm>
        </p:grpSpPr>
        <p:sp>
          <p:nvSpPr>
            <p:cNvPr id="235" name="Freeform 69"/>
            <p:cNvSpPr>
              <a:spLocks noEditPoints="1"/>
            </p:cNvSpPr>
            <p:nvPr/>
          </p:nvSpPr>
          <p:spPr bwMode="auto">
            <a:xfrm>
              <a:off x="8881495" y="2212940"/>
              <a:ext cx="269875" cy="22225"/>
            </a:xfrm>
            <a:custGeom>
              <a:avLst/>
              <a:gdLst>
                <a:gd name="T0" fmla="*/ 20 w 49"/>
                <a:gd name="T1" fmla="*/ 1 h 4"/>
                <a:gd name="T2" fmla="*/ 0 w 49"/>
                <a:gd name="T3" fmla="*/ 4 h 4"/>
                <a:gd name="T4" fmla="*/ 0 w 49"/>
                <a:gd name="T5" fmla="*/ 4 h 4"/>
                <a:gd name="T6" fmla="*/ 20 w 49"/>
                <a:gd name="T7" fmla="*/ 2 h 4"/>
                <a:gd name="T8" fmla="*/ 20 w 49"/>
                <a:gd name="T9" fmla="*/ 1 h 4"/>
                <a:gd name="T10" fmla="*/ 37 w 49"/>
                <a:gd name="T11" fmla="*/ 0 h 4"/>
                <a:gd name="T12" fmla="*/ 26 w 49"/>
                <a:gd name="T13" fmla="*/ 1 h 4"/>
                <a:gd name="T14" fmla="*/ 26 w 49"/>
                <a:gd name="T15" fmla="*/ 2 h 4"/>
                <a:gd name="T16" fmla="*/ 37 w 49"/>
                <a:gd name="T17" fmla="*/ 2 h 4"/>
                <a:gd name="T18" fmla="*/ 37 w 49"/>
                <a:gd name="T19" fmla="*/ 0 h 4"/>
                <a:gd name="T20" fmla="*/ 49 w 49"/>
                <a:gd name="T21" fmla="*/ 0 h 4"/>
                <a:gd name="T22" fmla="*/ 41 w 49"/>
                <a:gd name="T23" fmla="*/ 0 h 4"/>
                <a:gd name="T24" fmla="*/ 41 w 49"/>
                <a:gd name="T25" fmla="*/ 2 h 4"/>
                <a:gd name="T26" fmla="*/ 49 w 49"/>
                <a:gd name="T27" fmla="*/ 2 h 4"/>
                <a:gd name="T28" fmla="*/ 49 w 49"/>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4">
                  <a:moveTo>
                    <a:pt x="20" y="1"/>
                  </a:moveTo>
                  <a:cubicBezTo>
                    <a:pt x="13" y="2"/>
                    <a:pt x="6" y="3"/>
                    <a:pt x="0" y="4"/>
                  </a:cubicBezTo>
                  <a:cubicBezTo>
                    <a:pt x="0" y="4"/>
                    <a:pt x="0" y="4"/>
                    <a:pt x="0" y="4"/>
                  </a:cubicBezTo>
                  <a:cubicBezTo>
                    <a:pt x="6" y="3"/>
                    <a:pt x="13" y="3"/>
                    <a:pt x="20" y="2"/>
                  </a:cubicBezTo>
                  <a:cubicBezTo>
                    <a:pt x="20" y="1"/>
                    <a:pt x="20" y="1"/>
                    <a:pt x="20" y="1"/>
                  </a:cubicBezTo>
                  <a:moveTo>
                    <a:pt x="37" y="0"/>
                  </a:moveTo>
                  <a:cubicBezTo>
                    <a:pt x="33" y="0"/>
                    <a:pt x="30" y="0"/>
                    <a:pt x="26" y="1"/>
                  </a:cubicBezTo>
                  <a:cubicBezTo>
                    <a:pt x="26" y="2"/>
                    <a:pt x="26" y="2"/>
                    <a:pt x="26" y="2"/>
                  </a:cubicBezTo>
                  <a:cubicBezTo>
                    <a:pt x="30" y="2"/>
                    <a:pt x="33" y="2"/>
                    <a:pt x="37" y="2"/>
                  </a:cubicBezTo>
                  <a:cubicBezTo>
                    <a:pt x="37" y="0"/>
                    <a:pt x="37" y="0"/>
                    <a:pt x="37" y="0"/>
                  </a:cubicBezTo>
                  <a:moveTo>
                    <a:pt x="49" y="0"/>
                  </a:moveTo>
                  <a:cubicBezTo>
                    <a:pt x="46" y="0"/>
                    <a:pt x="44" y="0"/>
                    <a:pt x="41" y="0"/>
                  </a:cubicBezTo>
                  <a:cubicBezTo>
                    <a:pt x="41" y="2"/>
                    <a:pt x="41" y="2"/>
                    <a:pt x="41" y="2"/>
                  </a:cubicBezTo>
                  <a:cubicBezTo>
                    <a:pt x="44" y="2"/>
                    <a:pt x="46" y="2"/>
                    <a:pt x="49" y="2"/>
                  </a:cubicBezTo>
                  <a:cubicBezTo>
                    <a:pt x="49" y="0"/>
                    <a:pt x="49" y="0"/>
                    <a:pt x="49" y="0"/>
                  </a:cubicBezTo>
                </a:path>
              </a:pathLst>
            </a:custGeom>
            <a:solidFill>
              <a:srgbClr val="8BA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Oval 74"/>
            <p:cNvSpPr>
              <a:spLocks noChangeArrowheads="1"/>
            </p:cNvSpPr>
            <p:nvPr/>
          </p:nvSpPr>
          <p:spPr bwMode="auto">
            <a:xfrm>
              <a:off x="9106920" y="1920840"/>
              <a:ext cx="252413" cy="254000"/>
            </a:xfrm>
            <a:prstGeom prst="ellipse">
              <a:avLst/>
            </a:prstGeom>
            <a:solidFill>
              <a:srgbClr val="7B9A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75"/>
            <p:cNvSpPr>
              <a:spLocks/>
            </p:cNvSpPr>
            <p:nvPr/>
          </p:nvSpPr>
          <p:spPr bwMode="auto">
            <a:xfrm>
              <a:off x="9211695" y="2085940"/>
              <a:ext cx="42863" cy="165100"/>
            </a:xfrm>
            <a:custGeom>
              <a:avLst/>
              <a:gdLst>
                <a:gd name="T0" fmla="*/ 27 w 27"/>
                <a:gd name="T1" fmla="*/ 104 h 104"/>
                <a:gd name="T2" fmla="*/ 0 w 27"/>
                <a:gd name="T3" fmla="*/ 104 h 104"/>
                <a:gd name="T4" fmla="*/ 10 w 27"/>
                <a:gd name="T5" fmla="*/ 0 h 104"/>
                <a:gd name="T6" fmla="*/ 17 w 27"/>
                <a:gd name="T7" fmla="*/ 0 h 104"/>
                <a:gd name="T8" fmla="*/ 27 w 27"/>
                <a:gd name="T9" fmla="*/ 104 h 104"/>
              </a:gdLst>
              <a:ahLst/>
              <a:cxnLst>
                <a:cxn ang="0">
                  <a:pos x="T0" y="T1"/>
                </a:cxn>
                <a:cxn ang="0">
                  <a:pos x="T2" y="T3"/>
                </a:cxn>
                <a:cxn ang="0">
                  <a:pos x="T4" y="T5"/>
                </a:cxn>
                <a:cxn ang="0">
                  <a:pos x="T6" y="T7"/>
                </a:cxn>
                <a:cxn ang="0">
                  <a:pos x="T8" y="T9"/>
                </a:cxn>
              </a:cxnLst>
              <a:rect l="0" t="0" r="r" b="b"/>
              <a:pathLst>
                <a:path w="27" h="104">
                  <a:moveTo>
                    <a:pt x="27" y="104"/>
                  </a:moveTo>
                  <a:lnTo>
                    <a:pt x="0" y="104"/>
                  </a:lnTo>
                  <a:lnTo>
                    <a:pt x="10" y="0"/>
                  </a:lnTo>
                  <a:lnTo>
                    <a:pt x="17" y="0"/>
                  </a:lnTo>
                  <a:lnTo>
                    <a:pt x="27" y="104"/>
                  </a:lnTo>
                  <a:close/>
                </a:path>
              </a:pathLst>
            </a:custGeom>
            <a:solidFill>
              <a:srgbClr val="8D63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76"/>
            <p:cNvSpPr>
              <a:spLocks/>
            </p:cNvSpPr>
            <p:nvPr/>
          </p:nvSpPr>
          <p:spPr bwMode="auto">
            <a:xfrm>
              <a:off x="9211695" y="2085940"/>
              <a:ext cx="42863" cy="165100"/>
            </a:xfrm>
            <a:custGeom>
              <a:avLst/>
              <a:gdLst>
                <a:gd name="T0" fmla="*/ 27 w 27"/>
                <a:gd name="T1" fmla="*/ 104 h 104"/>
                <a:gd name="T2" fmla="*/ 0 w 27"/>
                <a:gd name="T3" fmla="*/ 104 h 104"/>
                <a:gd name="T4" fmla="*/ 10 w 27"/>
                <a:gd name="T5" fmla="*/ 0 h 104"/>
                <a:gd name="T6" fmla="*/ 17 w 27"/>
                <a:gd name="T7" fmla="*/ 0 h 104"/>
                <a:gd name="T8" fmla="*/ 27 w 27"/>
                <a:gd name="T9" fmla="*/ 104 h 104"/>
              </a:gdLst>
              <a:ahLst/>
              <a:cxnLst>
                <a:cxn ang="0">
                  <a:pos x="T0" y="T1"/>
                </a:cxn>
                <a:cxn ang="0">
                  <a:pos x="T2" y="T3"/>
                </a:cxn>
                <a:cxn ang="0">
                  <a:pos x="T4" y="T5"/>
                </a:cxn>
                <a:cxn ang="0">
                  <a:pos x="T6" y="T7"/>
                </a:cxn>
                <a:cxn ang="0">
                  <a:pos x="T8" y="T9"/>
                </a:cxn>
              </a:cxnLst>
              <a:rect l="0" t="0" r="r" b="b"/>
              <a:pathLst>
                <a:path w="27" h="104">
                  <a:moveTo>
                    <a:pt x="27" y="104"/>
                  </a:moveTo>
                  <a:lnTo>
                    <a:pt x="0" y="104"/>
                  </a:lnTo>
                  <a:lnTo>
                    <a:pt x="10" y="0"/>
                  </a:lnTo>
                  <a:lnTo>
                    <a:pt x="17" y="0"/>
                  </a:lnTo>
                  <a:lnTo>
                    <a:pt x="27" y="10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77"/>
            <p:cNvSpPr>
              <a:spLocks noEditPoints="1"/>
            </p:cNvSpPr>
            <p:nvPr/>
          </p:nvSpPr>
          <p:spPr bwMode="auto">
            <a:xfrm>
              <a:off x="9113270" y="1949415"/>
              <a:ext cx="103188" cy="225425"/>
            </a:xfrm>
            <a:custGeom>
              <a:avLst/>
              <a:gdLst>
                <a:gd name="T0" fmla="*/ 12 w 19"/>
                <a:gd name="T1" fmla="*/ 39 h 41"/>
                <a:gd name="T2" fmla="*/ 12 w 19"/>
                <a:gd name="T3" fmla="*/ 39 h 41"/>
                <a:gd name="T4" fmla="*/ 19 w 19"/>
                <a:gd name="T5" fmla="*/ 41 h 41"/>
                <a:gd name="T6" fmla="*/ 19 w 19"/>
                <a:gd name="T7" fmla="*/ 41 h 41"/>
                <a:gd name="T8" fmla="*/ 12 w 19"/>
                <a:gd name="T9" fmla="*/ 39 h 41"/>
                <a:gd name="T10" fmla="*/ 7 w 19"/>
                <a:gd name="T11" fmla="*/ 0 h 41"/>
                <a:gd name="T12" fmla="*/ 0 w 19"/>
                <a:gd name="T13" fmla="*/ 13 h 41"/>
                <a:gd name="T14" fmla="*/ 0 w 19"/>
                <a:gd name="T15" fmla="*/ 13 h 41"/>
                <a:gd name="T16" fmla="*/ 7 w 19"/>
                <a:gd name="T17" fmla="*/ 0 h 41"/>
                <a:gd name="T18" fmla="*/ 7 w 19"/>
                <a:gd name="T19" fmla="*/ 0 h 41"/>
                <a:gd name="T20" fmla="*/ 7 w 19"/>
                <a:gd name="T21" fmla="*/ 0 h 41"/>
                <a:gd name="T22" fmla="*/ 7 w 19"/>
                <a:gd name="T2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41">
                  <a:moveTo>
                    <a:pt x="12" y="39"/>
                  </a:moveTo>
                  <a:cubicBezTo>
                    <a:pt x="12" y="39"/>
                    <a:pt x="12" y="39"/>
                    <a:pt x="12" y="39"/>
                  </a:cubicBezTo>
                  <a:cubicBezTo>
                    <a:pt x="15" y="40"/>
                    <a:pt x="17" y="41"/>
                    <a:pt x="19" y="41"/>
                  </a:cubicBezTo>
                  <a:cubicBezTo>
                    <a:pt x="19" y="41"/>
                    <a:pt x="19" y="41"/>
                    <a:pt x="19" y="41"/>
                  </a:cubicBezTo>
                  <a:cubicBezTo>
                    <a:pt x="17" y="41"/>
                    <a:pt x="15" y="40"/>
                    <a:pt x="12" y="39"/>
                  </a:cubicBezTo>
                  <a:moveTo>
                    <a:pt x="7" y="0"/>
                  </a:moveTo>
                  <a:cubicBezTo>
                    <a:pt x="3" y="3"/>
                    <a:pt x="1" y="8"/>
                    <a:pt x="0" y="13"/>
                  </a:cubicBezTo>
                  <a:cubicBezTo>
                    <a:pt x="0" y="13"/>
                    <a:pt x="0" y="13"/>
                    <a:pt x="0" y="13"/>
                  </a:cubicBezTo>
                  <a:cubicBezTo>
                    <a:pt x="1" y="8"/>
                    <a:pt x="3" y="3"/>
                    <a:pt x="7" y="0"/>
                  </a:cubicBezTo>
                  <a:moveTo>
                    <a:pt x="7" y="0"/>
                  </a:moveTo>
                  <a:cubicBezTo>
                    <a:pt x="7" y="0"/>
                    <a:pt x="7" y="0"/>
                    <a:pt x="7" y="0"/>
                  </a:cubicBezTo>
                  <a:cubicBezTo>
                    <a:pt x="7" y="0"/>
                    <a:pt x="7" y="0"/>
                    <a:pt x="7" y="0"/>
                  </a:cubicBezTo>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Freeform 78"/>
            <p:cNvSpPr>
              <a:spLocks/>
            </p:cNvSpPr>
            <p:nvPr/>
          </p:nvSpPr>
          <p:spPr bwMode="auto">
            <a:xfrm>
              <a:off x="9113270" y="1920840"/>
              <a:ext cx="120650" cy="254000"/>
            </a:xfrm>
            <a:custGeom>
              <a:avLst/>
              <a:gdLst>
                <a:gd name="T0" fmla="*/ 22 w 22"/>
                <a:gd name="T1" fmla="*/ 0 h 46"/>
                <a:gd name="T2" fmla="*/ 7 w 22"/>
                <a:gd name="T3" fmla="*/ 5 h 46"/>
                <a:gd name="T4" fmla="*/ 7 w 22"/>
                <a:gd name="T5" fmla="*/ 5 h 46"/>
                <a:gd name="T6" fmla="*/ 7 w 22"/>
                <a:gd name="T7" fmla="*/ 5 h 46"/>
                <a:gd name="T8" fmla="*/ 0 w 22"/>
                <a:gd name="T9" fmla="*/ 18 h 46"/>
                <a:gd name="T10" fmla="*/ 15 w 22"/>
                <a:gd name="T11" fmla="*/ 35 h 46"/>
                <a:gd name="T12" fmla="*/ 12 w 22"/>
                <a:gd name="T13" fmla="*/ 44 h 46"/>
                <a:gd name="T14" fmla="*/ 19 w 22"/>
                <a:gd name="T15" fmla="*/ 46 h 46"/>
                <a:gd name="T16" fmla="*/ 21 w 22"/>
                <a:gd name="T17" fmla="*/ 30 h 46"/>
                <a:gd name="T18" fmla="*/ 22 w 22"/>
                <a:gd name="T19" fmla="*/ 30 h 46"/>
                <a:gd name="T20" fmla="*/ 22 w 22"/>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46">
                  <a:moveTo>
                    <a:pt x="22" y="0"/>
                  </a:moveTo>
                  <a:cubicBezTo>
                    <a:pt x="16" y="0"/>
                    <a:pt x="11" y="2"/>
                    <a:pt x="7" y="5"/>
                  </a:cubicBezTo>
                  <a:cubicBezTo>
                    <a:pt x="7" y="5"/>
                    <a:pt x="7" y="5"/>
                    <a:pt x="7" y="5"/>
                  </a:cubicBezTo>
                  <a:cubicBezTo>
                    <a:pt x="7" y="5"/>
                    <a:pt x="7" y="5"/>
                    <a:pt x="7" y="5"/>
                  </a:cubicBezTo>
                  <a:cubicBezTo>
                    <a:pt x="3" y="8"/>
                    <a:pt x="1" y="13"/>
                    <a:pt x="0" y="18"/>
                  </a:cubicBezTo>
                  <a:cubicBezTo>
                    <a:pt x="8" y="19"/>
                    <a:pt x="15" y="26"/>
                    <a:pt x="15" y="35"/>
                  </a:cubicBezTo>
                  <a:cubicBezTo>
                    <a:pt x="15" y="38"/>
                    <a:pt x="14" y="41"/>
                    <a:pt x="12" y="44"/>
                  </a:cubicBezTo>
                  <a:cubicBezTo>
                    <a:pt x="15" y="45"/>
                    <a:pt x="17" y="46"/>
                    <a:pt x="19" y="46"/>
                  </a:cubicBezTo>
                  <a:cubicBezTo>
                    <a:pt x="21" y="30"/>
                    <a:pt x="21" y="30"/>
                    <a:pt x="21" y="30"/>
                  </a:cubicBezTo>
                  <a:cubicBezTo>
                    <a:pt x="22" y="30"/>
                    <a:pt x="22" y="30"/>
                    <a:pt x="22" y="30"/>
                  </a:cubicBezTo>
                  <a:cubicBezTo>
                    <a:pt x="22" y="0"/>
                    <a:pt x="22" y="0"/>
                    <a:pt x="22" y="0"/>
                  </a:cubicBezTo>
                </a:path>
              </a:pathLst>
            </a:custGeom>
            <a:solidFill>
              <a:srgbClr val="7897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79"/>
            <p:cNvSpPr>
              <a:spLocks/>
            </p:cNvSpPr>
            <p:nvPr/>
          </p:nvSpPr>
          <p:spPr bwMode="auto">
            <a:xfrm>
              <a:off x="9211695" y="2085940"/>
              <a:ext cx="22225" cy="165100"/>
            </a:xfrm>
            <a:custGeom>
              <a:avLst/>
              <a:gdLst>
                <a:gd name="T0" fmla="*/ 14 w 14"/>
                <a:gd name="T1" fmla="*/ 0 h 104"/>
                <a:gd name="T2" fmla="*/ 10 w 14"/>
                <a:gd name="T3" fmla="*/ 0 h 104"/>
                <a:gd name="T4" fmla="*/ 3 w 14"/>
                <a:gd name="T5" fmla="*/ 56 h 104"/>
                <a:gd name="T6" fmla="*/ 3 w 14"/>
                <a:gd name="T7" fmla="*/ 56 h 104"/>
                <a:gd name="T8" fmla="*/ 3 w 14"/>
                <a:gd name="T9" fmla="*/ 56 h 104"/>
                <a:gd name="T10" fmla="*/ 0 w 14"/>
                <a:gd name="T11" fmla="*/ 104 h 104"/>
                <a:gd name="T12" fmla="*/ 14 w 14"/>
                <a:gd name="T13" fmla="*/ 104 h 104"/>
                <a:gd name="T14" fmla="*/ 14 w 14"/>
                <a:gd name="T15" fmla="*/ 0 h 1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04">
                  <a:moveTo>
                    <a:pt x="14" y="0"/>
                  </a:moveTo>
                  <a:lnTo>
                    <a:pt x="10" y="0"/>
                  </a:lnTo>
                  <a:lnTo>
                    <a:pt x="3" y="56"/>
                  </a:lnTo>
                  <a:lnTo>
                    <a:pt x="3" y="56"/>
                  </a:lnTo>
                  <a:lnTo>
                    <a:pt x="3" y="56"/>
                  </a:lnTo>
                  <a:lnTo>
                    <a:pt x="0" y="104"/>
                  </a:lnTo>
                  <a:lnTo>
                    <a:pt x="14" y="104"/>
                  </a:lnTo>
                  <a:lnTo>
                    <a:pt x="14" y="0"/>
                  </a:lnTo>
                  <a:close/>
                </a:path>
              </a:pathLst>
            </a:custGeom>
            <a:solidFill>
              <a:srgbClr val="8961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80"/>
            <p:cNvSpPr>
              <a:spLocks/>
            </p:cNvSpPr>
            <p:nvPr/>
          </p:nvSpPr>
          <p:spPr bwMode="auto">
            <a:xfrm>
              <a:off x="9211695" y="2085940"/>
              <a:ext cx="22225" cy="165100"/>
            </a:xfrm>
            <a:custGeom>
              <a:avLst/>
              <a:gdLst>
                <a:gd name="T0" fmla="*/ 14 w 14"/>
                <a:gd name="T1" fmla="*/ 0 h 104"/>
                <a:gd name="T2" fmla="*/ 10 w 14"/>
                <a:gd name="T3" fmla="*/ 0 h 104"/>
                <a:gd name="T4" fmla="*/ 3 w 14"/>
                <a:gd name="T5" fmla="*/ 56 h 104"/>
                <a:gd name="T6" fmla="*/ 3 w 14"/>
                <a:gd name="T7" fmla="*/ 56 h 104"/>
                <a:gd name="T8" fmla="*/ 3 w 14"/>
                <a:gd name="T9" fmla="*/ 56 h 104"/>
                <a:gd name="T10" fmla="*/ 0 w 14"/>
                <a:gd name="T11" fmla="*/ 104 h 104"/>
                <a:gd name="T12" fmla="*/ 14 w 14"/>
                <a:gd name="T13" fmla="*/ 104 h 104"/>
                <a:gd name="T14" fmla="*/ 14 w 14"/>
                <a:gd name="T15" fmla="*/ 0 h 1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04">
                  <a:moveTo>
                    <a:pt x="14" y="0"/>
                  </a:moveTo>
                  <a:lnTo>
                    <a:pt x="10" y="0"/>
                  </a:lnTo>
                  <a:lnTo>
                    <a:pt x="3" y="56"/>
                  </a:lnTo>
                  <a:lnTo>
                    <a:pt x="3" y="56"/>
                  </a:lnTo>
                  <a:lnTo>
                    <a:pt x="3" y="56"/>
                  </a:lnTo>
                  <a:lnTo>
                    <a:pt x="0" y="104"/>
                  </a:lnTo>
                  <a:lnTo>
                    <a:pt x="14" y="104"/>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Oval 81"/>
            <p:cNvSpPr>
              <a:spLocks noChangeArrowheads="1"/>
            </p:cNvSpPr>
            <p:nvPr/>
          </p:nvSpPr>
          <p:spPr bwMode="auto">
            <a:xfrm>
              <a:off x="9272020" y="1938303"/>
              <a:ext cx="263525" cy="263525"/>
            </a:xfrm>
            <a:prstGeom prst="ellipse">
              <a:avLst/>
            </a:prstGeom>
            <a:solidFill>
              <a:srgbClr val="92B5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Freeform 82"/>
            <p:cNvSpPr>
              <a:spLocks/>
            </p:cNvSpPr>
            <p:nvPr/>
          </p:nvSpPr>
          <p:spPr bwMode="auto">
            <a:xfrm>
              <a:off x="9381557" y="2108165"/>
              <a:ext cx="44450" cy="169863"/>
            </a:xfrm>
            <a:custGeom>
              <a:avLst/>
              <a:gdLst>
                <a:gd name="T0" fmla="*/ 28 w 28"/>
                <a:gd name="T1" fmla="*/ 107 h 107"/>
                <a:gd name="T2" fmla="*/ 0 w 28"/>
                <a:gd name="T3" fmla="*/ 107 h 107"/>
                <a:gd name="T4" fmla="*/ 10 w 28"/>
                <a:gd name="T5" fmla="*/ 0 h 107"/>
                <a:gd name="T6" fmla="*/ 17 w 28"/>
                <a:gd name="T7" fmla="*/ 0 h 107"/>
                <a:gd name="T8" fmla="*/ 28 w 28"/>
                <a:gd name="T9" fmla="*/ 107 h 107"/>
              </a:gdLst>
              <a:ahLst/>
              <a:cxnLst>
                <a:cxn ang="0">
                  <a:pos x="T0" y="T1"/>
                </a:cxn>
                <a:cxn ang="0">
                  <a:pos x="T2" y="T3"/>
                </a:cxn>
                <a:cxn ang="0">
                  <a:pos x="T4" y="T5"/>
                </a:cxn>
                <a:cxn ang="0">
                  <a:pos x="T6" y="T7"/>
                </a:cxn>
                <a:cxn ang="0">
                  <a:pos x="T8" y="T9"/>
                </a:cxn>
              </a:cxnLst>
              <a:rect l="0" t="0" r="r" b="b"/>
              <a:pathLst>
                <a:path w="28" h="107">
                  <a:moveTo>
                    <a:pt x="28" y="107"/>
                  </a:moveTo>
                  <a:lnTo>
                    <a:pt x="0" y="107"/>
                  </a:lnTo>
                  <a:lnTo>
                    <a:pt x="10" y="0"/>
                  </a:lnTo>
                  <a:lnTo>
                    <a:pt x="17" y="0"/>
                  </a:lnTo>
                  <a:lnTo>
                    <a:pt x="28" y="107"/>
                  </a:lnTo>
                  <a:close/>
                </a:path>
              </a:pathLst>
            </a:custGeom>
            <a:solidFill>
              <a:srgbClr val="8D63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83"/>
            <p:cNvSpPr>
              <a:spLocks/>
            </p:cNvSpPr>
            <p:nvPr/>
          </p:nvSpPr>
          <p:spPr bwMode="auto">
            <a:xfrm>
              <a:off x="9381557" y="2108165"/>
              <a:ext cx="44450" cy="169863"/>
            </a:xfrm>
            <a:custGeom>
              <a:avLst/>
              <a:gdLst>
                <a:gd name="T0" fmla="*/ 28 w 28"/>
                <a:gd name="T1" fmla="*/ 107 h 107"/>
                <a:gd name="T2" fmla="*/ 0 w 28"/>
                <a:gd name="T3" fmla="*/ 107 h 107"/>
                <a:gd name="T4" fmla="*/ 10 w 28"/>
                <a:gd name="T5" fmla="*/ 0 h 107"/>
                <a:gd name="T6" fmla="*/ 17 w 28"/>
                <a:gd name="T7" fmla="*/ 0 h 107"/>
                <a:gd name="T8" fmla="*/ 28 w 28"/>
                <a:gd name="T9" fmla="*/ 107 h 107"/>
              </a:gdLst>
              <a:ahLst/>
              <a:cxnLst>
                <a:cxn ang="0">
                  <a:pos x="T0" y="T1"/>
                </a:cxn>
                <a:cxn ang="0">
                  <a:pos x="T2" y="T3"/>
                </a:cxn>
                <a:cxn ang="0">
                  <a:pos x="T4" y="T5"/>
                </a:cxn>
                <a:cxn ang="0">
                  <a:pos x="T6" y="T7"/>
                </a:cxn>
                <a:cxn ang="0">
                  <a:pos x="T8" y="T9"/>
                </a:cxn>
              </a:cxnLst>
              <a:rect l="0" t="0" r="r" b="b"/>
              <a:pathLst>
                <a:path w="28" h="107">
                  <a:moveTo>
                    <a:pt x="28" y="107"/>
                  </a:moveTo>
                  <a:lnTo>
                    <a:pt x="0" y="107"/>
                  </a:lnTo>
                  <a:lnTo>
                    <a:pt x="10" y="0"/>
                  </a:lnTo>
                  <a:lnTo>
                    <a:pt x="17" y="0"/>
                  </a:lnTo>
                  <a:lnTo>
                    <a:pt x="28" y="10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Freeform 84"/>
            <p:cNvSpPr>
              <a:spLocks/>
            </p:cNvSpPr>
            <p:nvPr/>
          </p:nvSpPr>
          <p:spPr bwMode="auto">
            <a:xfrm>
              <a:off x="9325995" y="1938303"/>
              <a:ext cx="71438" cy="22225"/>
            </a:xfrm>
            <a:custGeom>
              <a:avLst/>
              <a:gdLst>
                <a:gd name="T0" fmla="*/ 13 w 13"/>
                <a:gd name="T1" fmla="*/ 0 h 4"/>
                <a:gd name="T2" fmla="*/ 13 w 13"/>
                <a:gd name="T3" fmla="*/ 0 h 4"/>
                <a:gd name="T4" fmla="*/ 0 w 13"/>
                <a:gd name="T5" fmla="*/ 4 h 4"/>
                <a:gd name="T6" fmla="*/ 0 w 13"/>
                <a:gd name="T7" fmla="*/ 4 h 4"/>
                <a:gd name="T8" fmla="*/ 13 w 13"/>
                <a:gd name="T9" fmla="*/ 0 h 4"/>
                <a:gd name="T10" fmla="*/ 13 w 13"/>
                <a:gd name="T11" fmla="*/ 0 h 4"/>
              </a:gdLst>
              <a:ahLst/>
              <a:cxnLst>
                <a:cxn ang="0">
                  <a:pos x="T0" y="T1"/>
                </a:cxn>
                <a:cxn ang="0">
                  <a:pos x="T2" y="T3"/>
                </a:cxn>
                <a:cxn ang="0">
                  <a:pos x="T4" y="T5"/>
                </a:cxn>
                <a:cxn ang="0">
                  <a:pos x="T6" y="T7"/>
                </a:cxn>
                <a:cxn ang="0">
                  <a:pos x="T8" y="T9"/>
                </a:cxn>
                <a:cxn ang="0">
                  <a:pos x="T10" y="T11"/>
                </a:cxn>
              </a:cxnLst>
              <a:rect l="0" t="0" r="r" b="b"/>
              <a:pathLst>
                <a:path w="13" h="4">
                  <a:moveTo>
                    <a:pt x="13" y="0"/>
                  </a:moveTo>
                  <a:cubicBezTo>
                    <a:pt x="13" y="0"/>
                    <a:pt x="13" y="0"/>
                    <a:pt x="13" y="0"/>
                  </a:cubicBezTo>
                  <a:cubicBezTo>
                    <a:pt x="9" y="0"/>
                    <a:pt x="4" y="2"/>
                    <a:pt x="0" y="4"/>
                  </a:cubicBezTo>
                  <a:cubicBezTo>
                    <a:pt x="0" y="4"/>
                    <a:pt x="0" y="4"/>
                    <a:pt x="0" y="4"/>
                  </a:cubicBezTo>
                  <a:cubicBezTo>
                    <a:pt x="4" y="2"/>
                    <a:pt x="9" y="0"/>
                    <a:pt x="13" y="0"/>
                  </a:cubicBezTo>
                  <a:cubicBezTo>
                    <a:pt x="13" y="0"/>
                    <a:pt x="13" y="0"/>
                    <a:pt x="13" y="0"/>
                  </a:cubicBezTo>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Freeform 85"/>
            <p:cNvSpPr>
              <a:spLocks noEditPoints="1"/>
            </p:cNvSpPr>
            <p:nvPr/>
          </p:nvSpPr>
          <p:spPr bwMode="auto">
            <a:xfrm>
              <a:off x="9314882" y="1960528"/>
              <a:ext cx="11113" cy="15875"/>
            </a:xfrm>
            <a:custGeom>
              <a:avLst/>
              <a:gdLst>
                <a:gd name="T0" fmla="*/ 0 w 2"/>
                <a:gd name="T1" fmla="*/ 3 h 3"/>
                <a:gd name="T2" fmla="*/ 0 w 2"/>
                <a:gd name="T3" fmla="*/ 3 h 3"/>
                <a:gd name="T4" fmla="*/ 0 w 2"/>
                <a:gd name="T5" fmla="*/ 3 h 3"/>
                <a:gd name="T6" fmla="*/ 0 w 2"/>
                <a:gd name="T7" fmla="*/ 3 h 3"/>
                <a:gd name="T8" fmla="*/ 0 w 2"/>
                <a:gd name="T9" fmla="*/ 3 h 3"/>
                <a:gd name="T10" fmla="*/ 0 w 2"/>
                <a:gd name="T11" fmla="*/ 3 h 3"/>
                <a:gd name="T12" fmla="*/ 0 w 2"/>
                <a:gd name="T13" fmla="*/ 2 h 3"/>
                <a:gd name="T14" fmla="*/ 0 w 2"/>
                <a:gd name="T15" fmla="*/ 2 h 3"/>
                <a:gd name="T16" fmla="*/ 0 w 2"/>
                <a:gd name="T17" fmla="*/ 2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0 w 2"/>
                <a:gd name="T43" fmla="*/ 2 h 3"/>
                <a:gd name="T44" fmla="*/ 0 w 2"/>
                <a:gd name="T45" fmla="*/ 2 h 3"/>
                <a:gd name="T46" fmla="*/ 0 w 2"/>
                <a:gd name="T47" fmla="*/ 2 h 3"/>
                <a:gd name="T48" fmla="*/ 0 w 2"/>
                <a:gd name="T49" fmla="*/ 2 h 3"/>
                <a:gd name="T50" fmla="*/ 0 w 2"/>
                <a:gd name="T51" fmla="*/ 2 h 3"/>
                <a:gd name="T52" fmla="*/ 0 w 2"/>
                <a:gd name="T53" fmla="*/ 2 h 3"/>
                <a:gd name="T54" fmla="*/ 1 w 2"/>
                <a:gd name="T55" fmla="*/ 2 h 3"/>
                <a:gd name="T56" fmla="*/ 1 w 2"/>
                <a:gd name="T57" fmla="*/ 2 h 3"/>
                <a:gd name="T58" fmla="*/ 1 w 2"/>
                <a:gd name="T59" fmla="*/ 2 h 3"/>
                <a:gd name="T60" fmla="*/ 1 w 2"/>
                <a:gd name="T61" fmla="*/ 2 h 3"/>
                <a:gd name="T62" fmla="*/ 1 w 2"/>
                <a:gd name="T63" fmla="*/ 2 h 3"/>
                <a:gd name="T64" fmla="*/ 1 w 2"/>
                <a:gd name="T65" fmla="*/ 2 h 3"/>
                <a:gd name="T66" fmla="*/ 1 w 2"/>
                <a:gd name="T67" fmla="*/ 2 h 3"/>
                <a:gd name="T68" fmla="*/ 1 w 2"/>
                <a:gd name="T69" fmla="*/ 2 h 3"/>
                <a:gd name="T70" fmla="*/ 1 w 2"/>
                <a:gd name="T71" fmla="*/ 2 h 3"/>
                <a:gd name="T72" fmla="*/ 1 w 2"/>
                <a:gd name="T73" fmla="*/ 2 h 3"/>
                <a:gd name="T74" fmla="*/ 1 w 2"/>
                <a:gd name="T75" fmla="*/ 1 h 3"/>
                <a:gd name="T76" fmla="*/ 1 w 2"/>
                <a:gd name="T77" fmla="*/ 1 h 3"/>
                <a:gd name="T78" fmla="*/ 1 w 2"/>
                <a:gd name="T79" fmla="*/ 1 h 3"/>
                <a:gd name="T80" fmla="*/ 1 w 2"/>
                <a:gd name="T81" fmla="*/ 1 h 3"/>
                <a:gd name="T82" fmla="*/ 1 w 2"/>
                <a:gd name="T83" fmla="*/ 1 h 3"/>
                <a:gd name="T84" fmla="*/ 1 w 2"/>
                <a:gd name="T85" fmla="*/ 1 h 3"/>
                <a:gd name="T86" fmla="*/ 2 w 2"/>
                <a:gd name="T87" fmla="*/ 0 h 3"/>
                <a:gd name="T88" fmla="*/ 2 w 2"/>
                <a:gd name="T8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 h="3">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1"/>
                  </a:moveTo>
                  <a:cubicBezTo>
                    <a:pt x="1" y="2"/>
                    <a:pt x="1" y="2"/>
                    <a:pt x="1" y="2"/>
                  </a:cubicBezTo>
                  <a:cubicBezTo>
                    <a:pt x="1" y="2"/>
                    <a:pt x="1" y="2"/>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2" y="0"/>
                  </a:moveTo>
                  <a:cubicBezTo>
                    <a:pt x="2" y="1"/>
                    <a:pt x="2" y="1"/>
                    <a:pt x="1" y="1"/>
                  </a:cubicBezTo>
                  <a:cubicBezTo>
                    <a:pt x="2" y="1"/>
                    <a:pt x="2" y="1"/>
                    <a:pt x="2" y="0"/>
                  </a:cubicBezTo>
                  <a:cubicBezTo>
                    <a:pt x="2" y="0"/>
                    <a:pt x="2" y="0"/>
                    <a:pt x="2" y="0"/>
                  </a:cubicBezTo>
                </a:path>
              </a:pathLst>
            </a:custGeom>
            <a:solidFill>
              <a:srgbClr val="7897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Freeform 86"/>
            <p:cNvSpPr>
              <a:spLocks/>
            </p:cNvSpPr>
            <p:nvPr/>
          </p:nvSpPr>
          <p:spPr bwMode="auto">
            <a:xfrm>
              <a:off x="9305357" y="2152615"/>
              <a:ext cx="49213" cy="38100"/>
            </a:xfrm>
            <a:custGeom>
              <a:avLst/>
              <a:gdLst>
                <a:gd name="T0" fmla="*/ 0 w 9"/>
                <a:gd name="T1" fmla="*/ 0 h 7"/>
                <a:gd name="T2" fmla="*/ 0 w 9"/>
                <a:gd name="T3" fmla="*/ 0 h 7"/>
                <a:gd name="T4" fmla="*/ 9 w 9"/>
                <a:gd name="T5" fmla="*/ 7 h 7"/>
                <a:gd name="T6" fmla="*/ 0 w 9"/>
                <a:gd name="T7" fmla="*/ 0 h 7"/>
              </a:gdLst>
              <a:ahLst/>
              <a:cxnLst>
                <a:cxn ang="0">
                  <a:pos x="T0" y="T1"/>
                </a:cxn>
                <a:cxn ang="0">
                  <a:pos x="T2" y="T3"/>
                </a:cxn>
                <a:cxn ang="0">
                  <a:pos x="T4" y="T5"/>
                </a:cxn>
                <a:cxn ang="0">
                  <a:pos x="T6" y="T7"/>
                </a:cxn>
              </a:cxnLst>
              <a:rect l="0" t="0" r="r" b="b"/>
              <a:pathLst>
                <a:path w="9" h="7">
                  <a:moveTo>
                    <a:pt x="0" y="0"/>
                  </a:moveTo>
                  <a:cubicBezTo>
                    <a:pt x="0" y="0"/>
                    <a:pt x="0" y="0"/>
                    <a:pt x="0" y="0"/>
                  </a:cubicBezTo>
                  <a:cubicBezTo>
                    <a:pt x="2" y="3"/>
                    <a:pt x="5" y="5"/>
                    <a:pt x="9" y="7"/>
                  </a:cubicBezTo>
                  <a:cubicBezTo>
                    <a:pt x="5" y="5"/>
                    <a:pt x="2" y="3"/>
                    <a:pt x="0" y="0"/>
                  </a:cubicBezTo>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87"/>
            <p:cNvSpPr>
              <a:spLocks/>
            </p:cNvSpPr>
            <p:nvPr/>
          </p:nvSpPr>
          <p:spPr bwMode="auto">
            <a:xfrm>
              <a:off x="9272020" y="2070065"/>
              <a:ext cx="33338" cy="82550"/>
            </a:xfrm>
            <a:custGeom>
              <a:avLst/>
              <a:gdLst>
                <a:gd name="T0" fmla="*/ 0 w 6"/>
                <a:gd name="T1" fmla="*/ 0 h 15"/>
                <a:gd name="T2" fmla="*/ 0 w 6"/>
                <a:gd name="T3" fmla="*/ 0 h 15"/>
                <a:gd name="T4" fmla="*/ 6 w 6"/>
                <a:gd name="T5" fmla="*/ 15 h 15"/>
                <a:gd name="T6" fmla="*/ 6 w 6"/>
                <a:gd name="T7" fmla="*/ 15 h 15"/>
                <a:gd name="T8" fmla="*/ 0 w 6"/>
                <a:gd name="T9" fmla="*/ 0 h 15"/>
              </a:gdLst>
              <a:ahLst/>
              <a:cxnLst>
                <a:cxn ang="0">
                  <a:pos x="T0" y="T1"/>
                </a:cxn>
                <a:cxn ang="0">
                  <a:pos x="T2" y="T3"/>
                </a:cxn>
                <a:cxn ang="0">
                  <a:pos x="T4" y="T5"/>
                </a:cxn>
                <a:cxn ang="0">
                  <a:pos x="T6" y="T7"/>
                </a:cxn>
                <a:cxn ang="0">
                  <a:pos x="T8" y="T9"/>
                </a:cxn>
              </a:cxnLst>
              <a:rect l="0" t="0" r="r" b="b"/>
              <a:pathLst>
                <a:path w="6" h="15">
                  <a:moveTo>
                    <a:pt x="0" y="0"/>
                  </a:moveTo>
                  <a:cubicBezTo>
                    <a:pt x="0" y="0"/>
                    <a:pt x="0" y="0"/>
                    <a:pt x="0" y="0"/>
                  </a:cubicBezTo>
                  <a:cubicBezTo>
                    <a:pt x="0" y="6"/>
                    <a:pt x="2" y="11"/>
                    <a:pt x="6" y="15"/>
                  </a:cubicBezTo>
                  <a:cubicBezTo>
                    <a:pt x="6" y="15"/>
                    <a:pt x="6" y="15"/>
                    <a:pt x="6" y="15"/>
                  </a:cubicBezTo>
                  <a:cubicBezTo>
                    <a:pt x="2" y="11"/>
                    <a:pt x="0" y="6"/>
                    <a:pt x="0" y="0"/>
                  </a:cubicBezTo>
                </a:path>
              </a:pathLst>
            </a:custGeom>
            <a:solidFill>
              <a:srgbClr val="7897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88"/>
            <p:cNvSpPr>
              <a:spLocks noEditPoints="1"/>
            </p:cNvSpPr>
            <p:nvPr/>
          </p:nvSpPr>
          <p:spPr bwMode="auto">
            <a:xfrm>
              <a:off x="9354570" y="2190715"/>
              <a:ext cx="31750" cy="11113"/>
            </a:xfrm>
            <a:custGeom>
              <a:avLst/>
              <a:gdLst>
                <a:gd name="T0" fmla="*/ 6 w 6"/>
                <a:gd name="T1" fmla="*/ 1 h 2"/>
                <a:gd name="T2" fmla="*/ 6 w 6"/>
                <a:gd name="T3" fmla="*/ 2 h 2"/>
                <a:gd name="T4" fmla="*/ 6 w 6"/>
                <a:gd name="T5" fmla="*/ 1 h 2"/>
                <a:gd name="T6" fmla="*/ 6 w 6"/>
                <a:gd name="T7" fmla="*/ 1 h 2"/>
                <a:gd name="T8" fmla="*/ 0 w 6"/>
                <a:gd name="T9" fmla="*/ 0 h 2"/>
                <a:gd name="T10" fmla="*/ 0 w 6"/>
                <a:gd name="T11" fmla="*/ 0 h 2"/>
                <a:gd name="T12" fmla="*/ 0 w 6"/>
                <a:gd name="T13" fmla="*/ 0 h 2"/>
                <a:gd name="T14" fmla="*/ 0 w 6"/>
                <a:gd name="T15" fmla="*/ 0 h 2"/>
                <a:gd name="T16" fmla="*/ 0 w 6"/>
                <a:gd name="T17" fmla="*/ 0 h 2"/>
                <a:gd name="T18" fmla="*/ 0 w 6"/>
                <a:gd name="T19" fmla="*/ 0 h 2"/>
                <a:gd name="T20" fmla="*/ 0 w 6"/>
                <a:gd name="T21" fmla="*/ 0 h 2"/>
                <a:gd name="T22" fmla="*/ 0 w 6"/>
                <a:gd name="T23" fmla="*/ 0 h 2"/>
                <a:gd name="T24" fmla="*/ 0 w 6"/>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
                  <a:moveTo>
                    <a:pt x="6" y="1"/>
                  </a:moveTo>
                  <a:cubicBezTo>
                    <a:pt x="6" y="2"/>
                    <a:pt x="6" y="2"/>
                    <a:pt x="6" y="2"/>
                  </a:cubicBezTo>
                  <a:cubicBezTo>
                    <a:pt x="6" y="1"/>
                    <a:pt x="6" y="1"/>
                    <a:pt x="6" y="1"/>
                  </a:cubicBezTo>
                  <a:cubicBezTo>
                    <a:pt x="6" y="1"/>
                    <a:pt x="6" y="1"/>
                    <a:pt x="6"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Freeform 89"/>
            <p:cNvSpPr>
              <a:spLocks/>
            </p:cNvSpPr>
            <p:nvPr/>
          </p:nvSpPr>
          <p:spPr bwMode="auto">
            <a:xfrm>
              <a:off x="9272020" y="1938303"/>
              <a:ext cx="125413" cy="257175"/>
            </a:xfrm>
            <a:custGeom>
              <a:avLst/>
              <a:gdLst>
                <a:gd name="T0" fmla="*/ 10 w 23"/>
                <a:gd name="T1" fmla="*/ 4 h 47"/>
                <a:gd name="T2" fmla="*/ 9 w 23"/>
                <a:gd name="T3" fmla="*/ 5 h 47"/>
                <a:gd name="T4" fmla="*/ 9 w 23"/>
                <a:gd name="T5" fmla="*/ 5 h 47"/>
                <a:gd name="T6" fmla="*/ 9 w 23"/>
                <a:gd name="T7" fmla="*/ 5 h 47"/>
                <a:gd name="T8" fmla="*/ 9 w 23"/>
                <a:gd name="T9" fmla="*/ 5 h 47"/>
                <a:gd name="T10" fmla="*/ 9 w 23"/>
                <a:gd name="T11" fmla="*/ 6 h 47"/>
                <a:gd name="T12" fmla="*/ 9 w 23"/>
                <a:gd name="T13" fmla="*/ 6 h 47"/>
                <a:gd name="T14" fmla="*/ 9 w 23"/>
                <a:gd name="T15" fmla="*/ 6 h 47"/>
                <a:gd name="T16" fmla="*/ 9 w 23"/>
                <a:gd name="T17" fmla="*/ 6 h 47"/>
                <a:gd name="T18" fmla="*/ 9 w 23"/>
                <a:gd name="T19" fmla="*/ 6 h 47"/>
                <a:gd name="T20" fmla="*/ 9 w 23"/>
                <a:gd name="T21" fmla="*/ 6 h 47"/>
                <a:gd name="T22" fmla="*/ 9 w 23"/>
                <a:gd name="T23" fmla="*/ 6 h 47"/>
                <a:gd name="T24" fmla="*/ 8 w 23"/>
                <a:gd name="T25" fmla="*/ 6 h 47"/>
                <a:gd name="T26" fmla="*/ 8 w 23"/>
                <a:gd name="T27" fmla="*/ 6 h 47"/>
                <a:gd name="T28" fmla="*/ 8 w 23"/>
                <a:gd name="T29" fmla="*/ 6 h 47"/>
                <a:gd name="T30" fmla="*/ 8 w 23"/>
                <a:gd name="T31" fmla="*/ 6 h 47"/>
                <a:gd name="T32" fmla="*/ 8 w 23"/>
                <a:gd name="T33" fmla="*/ 6 h 47"/>
                <a:gd name="T34" fmla="*/ 8 w 23"/>
                <a:gd name="T35" fmla="*/ 6 h 47"/>
                <a:gd name="T36" fmla="*/ 8 w 23"/>
                <a:gd name="T37" fmla="*/ 6 h 47"/>
                <a:gd name="T38" fmla="*/ 8 w 23"/>
                <a:gd name="T39" fmla="*/ 6 h 47"/>
                <a:gd name="T40" fmla="*/ 8 w 23"/>
                <a:gd name="T41" fmla="*/ 6 h 47"/>
                <a:gd name="T42" fmla="*/ 8 w 23"/>
                <a:gd name="T43" fmla="*/ 6 h 47"/>
                <a:gd name="T44" fmla="*/ 8 w 23"/>
                <a:gd name="T45" fmla="*/ 6 h 47"/>
                <a:gd name="T46" fmla="*/ 8 w 23"/>
                <a:gd name="T47" fmla="*/ 6 h 47"/>
                <a:gd name="T48" fmla="*/ 8 w 23"/>
                <a:gd name="T49" fmla="*/ 6 h 47"/>
                <a:gd name="T50" fmla="*/ 8 w 23"/>
                <a:gd name="T51" fmla="*/ 6 h 47"/>
                <a:gd name="T52" fmla="*/ 8 w 23"/>
                <a:gd name="T53" fmla="*/ 7 h 47"/>
                <a:gd name="T54" fmla="*/ 8 w 23"/>
                <a:gd name="T55" fmla="*/ 7 h 47"/>
                <a:gd name="T56" fmla="*/ 8 w 23"/>
                <a:gd name="T57" fmla="*/ 7 h 47"/>
                <a:gd name="T58" fmla="*/ 8 w 23"/>
                <a:gd name="T59" fmla="*/ 7 h 47"/>
                <a:gd name="T60" fmla="*/ 0 w 23"/>
                <a:gd name="T61" fmla="*/ 24 h 47"/>
                <a:gd name="T62" fmla="*/ 15 w 23"/>
                <a:gd name="T63" fmla="*/ 46 h 47"/>
                <a:gd name="T64" fmla="*/ 15 w 23"/>
                <a:gd name="T65" fmla="*/ 46 h 47"/>
                <a:gd name="T66" fmla="*/ 15 w 23"/>
                <a:gd name="T67" fmla="*/ 46 h 47"/>
                <a:gd name="T68" fmla="*/ 15 w 23"/>
                <a:gd name="T69" fmla="*/ 46 h 47"/>
                <a:gd name="T70" fmla="*/ 21 w 23"/>
                <a:gd name="T71" fmla="*/ 47 h 47"/>
                <a:gd name="T72" fmla="*/ 23 w 23"/>
                <a:gd name="T73" fmla="*/ 31 h 47"/>
                <a:gd name="T74" fmla="*/ 23 w 23"/>
                <a:gd name="T7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 h="47">
                  <a:moveTo>
                    <a:pt x="23" y="0"/>
                  </a:moveTo>
                  <a:cubicBezTo>
                    <a:pt x="19" y="0"/>
                    <a:pt x="14" y="2"/>
                    <a:pt x="10" y="4"/>
                  </a:cubicBezTo>
                  <a:cubicBezTo>
                    <a:pt x="10" y="5"/>
                    <a:pt x="10"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3" y="11"/>
                    <a:pt x="0" y="17"/>
                    <a:pt x="0" y="24"/>
                  </a:cubicBezTo>
                  <a:cubicBezTo>
                    <a:pt x="0" y="30"/>
                    <a:pt x="2" y="35"/>
                    <a:pt x="6" y="39"/>
                  </a:cubicBezTo>
                  <a:cubicBezTo>
                    <a:pt x="8" y="42"/>
                    <a:pt x="11" y="44"/>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7" y="47"/>
                    <a:pt x="19" y="47"/>
                    <a:pt x="21" y="47"/>
                  </a:cubicBezTo>
                  <a:cubicBezTo>
                    <a:pt x="21" y="47"/>
                    <a:pt x="21" y="47"/>
                    <a:pt x="21" y="47"/>
                  </a:cubicBezTo>
                  <a:cubicBezTo>
                    <a:pt x="21" y="47"/>
                    <a:pt x="21" y="47"/>
                    <a:pt x="21" y="47"/>
                  </a:cubicBezTo>
                  <a:cubicBezTo>
                    <a:pt x="23" y="31"/>
                    <a:pt x="23" y="31"/>
                    <a:pt x="23" y="31"/>
                  </a:cubicBezTo>
                  <a:cubicBezTo>
                    <a:pt x="23" y="31"/>
                    <a:pt x="23" y="31"/>
                    <a:pt x="23" y="31"/>
                  </a:cubicBezTo>
                  <a:cubicBezTo>
                    <a:pt x="23" y="0"/>
                    <a:pt x="23" y="0"/>
                    <a:pt x="23" y="0"/>
                  </a:cubicBezTo>
                </a:path>
              </a:pathLst>
            </a:custGeom>
            <a:solidFill>
              <a:srgbClr val="8DB1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 name="Freeform 90"/>
            <p:cNvSpPr>
              <a:spLocks/>
            </p:cNvSpPr>
            <p:nvPr/>
          </p:nvSpPr>
          <p:spPr bwMode="auto">
            <a:xfrm>
              <a:off x="9381557" y="2108165"/>
              <a:ext cx="15875" cy="169863"/>
            </a:xfrm>
            <a:custGeom>
              <a:avLst/>
              <a:gdLst>
                <a:gd name="T0" fmla="*/ 10 w 10"/>
                <a:gd name="T1" fmla="*/ 0 h 107"/>
                <a:gd name="T2" fmla="*/ 10 w 10"/>
                <a:gd name="T3" fmla="*/ 0 h 107"/>
                <a:gd name="T4" fmla="*/ 3 w 10"/>
                <a:gd name="T5" fmla="*/ 55 h 107"/>
                <a:gd name="T6" fmla="*/ 3 w 10"/>
                <a:gd name="T7" fmla="*/ 59 h 107"/>
                <a:gd name="T8" fmla="*/ 0 w 10"/>
                <a:gd name="T9" fmla="*/ 107 h 107"/>
                <a:gd name="T10" fmla="*/ 10 w 10"/>
                <a:gd name="T11" fmla="*/ 107 h 107"/>
                <a:gd name="T12" fmla="*/ 10 w 10"/>
                <a:gd name="T13" fmla="*/ 0 h 107"/>
              </a:gdLst>
              <a:ahLst/>
              <a:cxnLst>
                <a:cxn ang="0">
                  <a:pos x="T0" y="T1"/>
                </a:cxn>
                <a:cxn ang="0">
                  <a:pos x="T2" y="T3"/>
                </a:cxn>
                <a:cxn ang="0">
                  <a:pos x="T4" y="T5"/>
                </a:cxn>
                <a:cxn ang="0">
                  <a:pos x="T6" y="T7"/>
                </a:cxn>
                <a:cxn ang="0">
                  <a:pos x="T8" y="T9"/>
                </a:cxn>
                <a:cxn ang="0">
                  <a:pos x="T10" y="T11"/>
                </a:cxn>
                <a:cxn ang="0">
                  <a:pos x="T12" y="T13"/>
                </a:cxn>
              </a:cxnLst>
              <a:rect l="0" t="0" r="r" b="b"/>
              <a:pathLst>
                <a:path w="10" h="107">
                  <a:moveTo>
                    <a:pt x="10" y="0"/>
                  </a:moveTo>
                  <a:lnTo>
                    <a:pt x="10" y="0"/>
                  </a:lnTo>
                  <a:lnTo>
                    <a:pt x="3" y="55"/>
                  </a:lnTo>
                  <a:lnTo>
                    <a:pt x="3" y="59"/>
                  </a:lnTo>
                  <a:lnTo>
                    <a:pt x="0" y="107"/>
                  </a:lnTo>
                  <a:lnTo>
                    <a:pt x="10" y="107"/>
                  </a:lnTo>
                  <a:lnTo>
                    <a:pt x="10" y="0"/>
                  </a:lnTo>
                  <a:close/>
                </a:path>
              </a:pathLst>
            </a:custGeom>
            <a:solidFill>
              <a:srgbClr val="8961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91"/>
            <p:cNvSpPr>
              <a:spLocks/>
            </p:cNvSpPr>
            <p:nvPr/>
          </p:nvSpPr>
          <p:spPr bwMode="auto">
            <a:xfrm>
              <a:off x="9381557" y="2108165"/>
              <a:ext cx="15875" cy="169863"/>
            </a:xfrm>
            <a:custGeom>
              <a:avLst/>
              <a:gdLst>
                <a:gd name="T0" fmla="*/ 10 w 10"/>
                <a:gd name="T1" fmla="*/ 0 h 107"/>
                <a:gd name="T2" fmla="*/ 10 w 10"/>
                <a:gd name="T3" fmla="*/ 0 h 107"/>
                <a:gd name="T4" fmla="*/ 3 w 10"/>
                <a:gd name="T5" fmla="*/ 55 h 107"/>
                <a:gd name="T6" fmla="*/ 3 w 10"/>
                <a:gd name="T7" fmla="*/ 59 h 107"/>
                <a:gd name="T8" fmla="*/ 0 w 10"/>
                <a:gd name="T9" fmla="*/ 107 h 107"/>
                <a:gd name="T10" fmla="*/ 10 w 10"/>
                <a:gd name="T11" fmla="*/ 107 h 107"/>
                <a:gd name="T12" fmla="*/ 10 w 10"/>
                <a:gd name="T13" fmla="*/ 0 h 107"/>
              </a:gdLst>
              <a:ahLst/>
              <a:cxnLst>
                <a:cxn ang="0">
                  <a:pos x="T0" y="T1"/>
                </a:cxn>
                <a:cxn ang="0">
                  <a:pos x="T2" y="T3"/>
                </a:cxn>
                <a:cxn ang="0">
                  <a:pos x="T4" y="T5"/>
                </a:cxn>
                <a:cxn ang="0">
                  <a:pos x="T6" y="T7"/>
                </a:cxn>
                <a:cxn ang="0">
                  <a:pos x="T8" y="T9"/>
                </a:cxn>
                <a:cxn ang="0">
                  <a:pos x="T10" y="T11"/>
                </a:cxn>
                <a:cxn ang="0">
                  <a:pos x="T12" y="T13"/>
                </a:cxn>
              </a:cxnLst>
              <a:rect l="0" t="0" r="r" b="b"/>
              <a:pathLst>
                <a:path w="10" h="107">
                  <a:moveTo>
                    <a:pt x="10" y="0"/>
                  </a:moveTo>
                  <a:lnTo>
                    <a:pt x="10" y="0"/>
                  </a:lnTo>
                  <a:lnTo>
                    <a:pt x="3" y="55"/>
                  </a:lnTo>
                  <a:lnTo>
                    <a:pt x="3" y="59"/>
                  </a:lnTo>
                  <a:lnTo>
                    <a:pt x="0" y="107"/>
                  </a:lnTo>
                  <a:lnTo>
                    <a:pt x="10" y="107"/>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Oval 92"/>
            <p:cNvSpPr>
              <a:spLocks noChangeArrowheads="1"/>
            </p:cNvSpPr>
            <p:nvPr/>
          </p:nvSpPr>
          <p:spPr bwMode="auto">
            <a:xfrm>
              <a:off x="9441882" y="2092290"/>
              <a:ext cx="147638" cy="147638"/>
            </a:xfrm>
            <a:prstGeom prst="ellipse">
              <a:avLst/>
            </a:prstGeom>
            <a:solidFill>
              <a:srgbClr val="7B9A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 name="Freeform 93"/>
            <p:cNvSpPr>
              <a:spLocks/>
            </p:cNvSpPr>
            <p:nvPr/>
          </p:nvSpPr>
          <p:spPr bwMode="auto">
            <a:xfrm>
              <a:off x="9502207" y="2184365"/>
              <a:ext cx="26988" cy="100013"/>
            </a:xfrm>
            <a:custGeom>
              <a:avLst/>
              <a:gdLst>
                <a:gd name="T0" fmla="*/ 17 w 17"/>
                <a:gd name="T1" fmla="*/ 63 h 63"/>
                <a:gd name="T2" fmla="*/ 0 w 17"/>
                <a:gd name="T3" fmla="*/ 63 h 63"/>
                <a:gd name="T4" fmla="*/ 7 w 17"/>
                <a:gd name="T5" fmla="*/ 0 h 63"/>
                <a:gd name="T6" fmla="*/ 10 w 17"/>
                <a:gd name="T7" fmla="*/ 0 h 63"/>
                <a:gd name="T8" fmla="*/ 17 w 17"/>
                <a:gd name="T9" fmla="*/ 63 h 63"/>
              </a:gdLst>
              <a:ahLst/>
              <a:cxnLst>
                <a:cxn ang="0">
                  <a:pos x="T0" y="T1"/>
                </a:cxn>
                <a:cxn ang="0">
                  <a:pos x="T2" y="T3"/>
                </a:cxn>
                <a:cxn ang="0">
                  <a:pos x="T4" y="T5"/>
                </a:cxn>
                <a:cxn ang="0">
                  <a:pos x="T6" y="T7"/>
                </a:cxn>
                <a:cxn ang="0">
                  <a:pos x="T8" y="T9"/>
                </a:cxn>
              </a:cxnLst>
              <a:rect l="0" t="0" r="r" b="b"/>
              <a:pathLst>
                <a:path w="17" h="63">
                  <a:moveTo>
                    <a:pt x="17" y="63"/>
                  </a:moveTo>
                  <a:lnTo>
                    <a:pt x="0" y="63"/>
                  </a:lnTo>
                  <a:lnTo>
                    <a:pt x="7" y="0"/>
                  </a:lnTo>
                  <a:lnTo>
                    <a:pt x="10" y="0"/>
                  </a:lnTo>
                  <a:lnTo>
                    <a:pt x="17" y="63"/>
                  </a:lnTo>
                  <a:close/>
                </a:path>
              </a:pathLst>
            </a:custGeom>
            <a:solidFill>
              <a:srgbClr val="8D63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 name="Freeform 94"/>
            <p:cNvSpPr>
              <a:spLocks/>
            </p:cNvSpPr>
            <p:nvPr/>
          </p:nvSpPr>
          <p:spPr bwMode="auto">
            <a:xfrm>
              <a:off x="9502207" y="2184365"/>
              <a:ext cx="26988" cy="100013"/>
            </a:xfrm>
            <a:custGeom>
              <a:avLst/>
              <a:gdLst>
                <a:gd name="T0" fmla="*/ 17 w 17"/>
                <a:gd name="T1" fmla="*/ 63 h 63"/>
                <a:gd name="T2" fmla="*/ 0 w 17"/>
                <a:gd name="T3" fmla="*/ 63 h 63"/>
                <a:gd name="T4" fmla="*/ 7 w 17"/>
                <a:gd name="T5" fmla="*/ 0 h 63"/>
                <a:gd name="T6" fmla="*/ 10 w 17"/>
                <a:gd name="T7" fmla="*/ 0 h 63"/>
                <a:gd name="T8" fmla="*/ 17 w 17"/>
                <a:gd name="T9" fmla="*/ 63 h 63"/>
              </a:gdLst>
              <a:ahLst/>
              <a:cxnLst>
                <a:cxn ang="0">
                  <a:pos x="T0" y="T1"/>
                </a:cxn>
                <a:cxn ang="0">
                  <a:pos x="T2" y="T3"/>
                </a:cxn>
                <a:cxn ang="0">
                  <a:pos x="T4" y="T5"/>
                </a:cxn>
                <a:cxn ang="0">
                  <a:pos x="T6" y="T7"/>
                </a:cxn>
                <a:cxn ang="0">
                  <a:pos x="T8" y="T9"/>
                </a:cxn>
              </a:cxnLst>
              <a:rect l="0" t="0" r="r" b="b"/>
              <a:pathLst>
                <a:path w="17" h="63">
                  <a:moveTo>
                    <a:pt x="17" y="63"/>
                  </a:moveTo>
                  <a:lnTo>
                    <a:pt x="0" y="63"/>
                  </a:lnTo>
                  <a:lnTo>
                    <a:pt x="7" y="0"/>
                  </a:lnTo>
                  <a:lnTo>
                    <a:pt x="10" y="0"/>
                  </a:lnTo>
                  <a:lnTo>
                    <a:pt x="17" y="6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95"/>
            <p:cNvSpPr>
              <a:spLocks noEditPoints="1"/>
            </p:cNvSpPr>
            <p:nvPr/>
          </p:nvSpPr>
          <p:spPr bwMode="auto">
            <a:xfrm>
              <a:off x="9441882" y="2103403"/>
              <a:ext cx="33338" cy="60325"/>
            </a:xfrm>
            <a:custGeom>
              <a:avLst/>
              <a:gdLst>
                <a:gd name="T0" fmla="*/ 6 w 6"/>
                <a:gd name="T1" fmla="*/ 0 h 11"/>
                <a:gd name="T2" fmla="*/ 0 w 6"/>
                <a:gd name="T3" fmla="*/ 11 h 11"/>
                <a:gd name="T4" fmla="*/ 0 w 6"/>
                <a:gd name="T5" fmla="*/ 11 h 11"/>
                <a:gd name="T6" fmla="*/ 6 w 6"/>
                <a:gd name="T7" fmla="*/ 0 h 11"/>
                <a:gd name="T8" fmla="*/ 6 w 6"/>
                <a:gd name="T9" fmla="*/ 0 h 11"/>
                <a:gd name="T10" fmla="*/ 6 w 6"/>
                <a:gd name="T11" fmla="*/ 0 h 11"/>
                <a:gd name="T12" fmla="*/ 6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6" y="0"/>
                  </a:moveTo>
                  <a:cubicBezTo>
                    <a:pt x="2" y="3"/>
                    <a:pt x="0" y="7"/>
                    <a:pt x="0" y="11"/>
                  </a:cubicBezTo>
                  <a:cubicBezTo>
                    <a:pt x="0" y="11"/>
                    <a:pt x="0" y="11"/>
                    <a:pt x="0" y="11"/>
                  </a:cubicBezTo>
                  <a:cubicBezTo>
                    <a:pt x="0" y="7"/>
                    <a:pt x="2" y="3"/>
                    <a:pt x="6" y="0"/>
                  </a:cubicBezTo>
                  <a:moveTo>
                    <a:pt x="6" y="0"/>
                  </a:moveTo>
                  <a:cubicBezTo>
                    <a:pt x="6" y="0"/>
                    <a:pt x="6" y="0"/>
                    <a:pt x="6" y="0"/>
                  </a:cubicBezTo>
                  <a:cubicBezTo>
                    <a:pt x="6" y="0"/>
                    <a:pt x="6" y="0"/>
                    <a:pt x="6" y="0"/>
                  </a:cubicBezTo>
                </a:path>
              </a:pathLst>
            </a:custGeom>
            <a:solidFill>
              <a:srgbClr val="8DB1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96"/>
            <p:cNvSpPr>
              <a:spLocks/>
            </p:cNvSpPr>
            <p:nvPr/>
          </p:nvSpPr>
          <p:spPr bwMode="auto">
            <a:xfrm>
              <a:off x="9446645" y="2190715"/>
              <a:ext cx="11113" cy="15875"/>
            </a:xfrm>
            <a:custGeom>
              <a:avLst/>
              <a:gdLst>
                <a:gd name="T0" fmla="*/ 0 w 2"/>
                <a:gd name="T1" fmla="*/ 0 h 3"/>
                <a:gd name="T2" fmla="*/ 0 w 2"/>
                <a:gd name="T3" fmla="*/ 0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cubicBezTo>
                    <a:pt x="0" y="0"/>
                    <a:pt x="0" y="0"/>
                    <a:pt x="0" y="0"/>
                  </a:cubicBezTo>
                  <a:cubicBezTo>
                    <a:pt x="0" y="1"/>
                    <a:pt x="1" y="2"/>
                    <a:pt x="2" y="3"/>
                  </a:cubicBezTo>
                  <a:cubicBezTo>
                    <a:pt x="1" y="2"/>
                    <a:pt x="0" y="1"/>
                    <a:pt x="0" y="0"/>
                  </a:cubicBezTo>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97"/>
            <p:cNvSpPr>
              <a:spLocks/>
            </p:cNvSpPr>
            <p:nvPr/>
          </p:nvSpPr>
          <p:spPr bwMode="auto">
            <a:xfrm>
              <a:off x="9441882" y="2163728"/>
              <a:ext cx="4763" cy="26988"/>
            </a:xfrm>
            <a:custGeom>
              <a:avLst/>
              <a:gdLst>
                <a:gd name="T0" fmla="*/ 0 w 1"/>
                <a:gd name="T1" fmla="*/ 0 h 5"/>
                <a:gd name="T2" fmla="*/ 0 w 1"/>
                <a:gd name="T3" fmla="*/ 1 h 5"/>
                <a:gd name="T4" fmla="*/ 1 w 1"/>
                <a:gd name="T5" fmla="*/ 5 h 5"/>
                <a:gd name="T6" fmla="*/ 1 w 1"/>
                <a:gd name="T7" fmla="*/ 5 h 5"/>
                <a:gd name="T8" fmla="*/ 0 w 1"/>
                <a:gd name="T9" fmla="*/ 0 h 5"/>
              </a:gdLst>
              <a:ahLst/>
              <a:cxnLst>
                <a:cxn ang="0">
                  <a:pos x="T0" y="T1"/>
                </a:cxn>
                <a:cxn ang="0">
                  <a:pos x="T2" y="T3"/>
                </a:cxn>
                <a:cxn ang="0">
                  <a:pos x="T4" y="T5"/>
                </a:cxn>
                <a:cxn ang="0">
                  <a:pos x="T6" y="T7"/>
                </a:cxn>
                <a:cxn ang="0">
                  <a:pos x="T8" y="T9"/>
                </a:cxn>
              </a:cxnLst>
              <a:rect l="0" t="0" r="r" b="b"/>
              <a:pathLst>
                <a:path w="1" h="5">
                  <a:moveTo>
                    <a:pt x="0" y="0"/>
                  </a:moveTo>
                  <a:cubicBezTo>
                    <a:pt x="0" y="1"/>
                    <a:pt x="0" y="1"/>
                    <a:pt x="0" y="1"/>
                  </a:cubicBezTo>
                  <a:cubicBezTo>
                    <a:pt x="0" y="2"/>
                    <a:pt x="0" y="4"/>
                    <a:pt x="1" y="5"/>
                  </a:cubicBezTo>
                  <a:cubicBezTo>
                    <a:pt x="1" y="5"/>
                    <a:pt x="1" y="5"/>
                    <a:pt x="1" y="5"/>
                  </a:cubicBezTo>
                  <a:cubicBezTo>
                    <a:pt x="0" y="4"/>
                    <a:pt x="0" y="2"/>
                    <a:pt x="0" y="0"/>
                  </a:cubicBezTo>
                </a:path>
              </a:pathLst>
            </a:custGeom>
            <a:solidFill>
              <a:srgbClr val="8DB1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Freeform 98"/>
            <p:cNvSpPr>
              <a:spLocks/>
            </p:cNvSpPr>
            <p:nvPr/>
          </p:nvSpPr>
          <p:spPr bwMode="auto">
            <a:xfrm>
              <a:off x="9441882" y="2092290"/>
              <a:ext cx="76200" cy="147638"/>
            </a:xfrm>
            <a:custGeom>
              <a:avLst/>
              <a:gdLst>
                <a:gd name="T0" fmla="*/ 14 w 14"/>
                <a:gd name="T1" fmla="*/ 0 h 27"/>
                <a:gd name="T2" fmla="*/ 6 w 14"/>
                <a:gd name="T3" fmla="*/ 2 h 27"/>
                <a:gd name="T4" fmla="*/ 6 w 14"/>
                <a:gd name="T5" fmla="*/ 2 h 27"/>
                <a:gd name="T6" fmla="*/ 6 w 14"/>
                <a:gd name="T7" fmla="*/ 2 h 27"/>
                <a:gd name="T8" fmla="*/ 0 w 14"/>
                <a:gd name="T9" fmla="*/ 13 h 27"/>
                <a:gd name="T10" fmla="*/ 0 w 14"/>
                <a:gd name="T11" fmla="*/ 13 h 27"/>
                <a:gd name="T12" fmla="*/ 1 w 14"/>
                <a:gd name="T13" fmla="*/ 18 h 27"/>
                <a:gd name="T14" fmla="*/ 3 w 14"/>
                <a:gd name="T15" fmla="*/ 21 h 27"/>
                <a:gd name="T16" fmla="*/ 12 w 14"/>
                <a:gd name="T17" fmla="*/ 27 h 27"/>
                <a:gd name="T18" fmla="*/ 13 w 14"/>
                <a:gd name="T19" fmla="*/ 17 h 27"/>
                <a:gd name="T20" fmla="*/ 14 w 14"/>
                <a:gd name="T21" fmla="*/ 17 h 27"/>
                <a:gd name="T22" fmla="*/ 14 w 14"/>
                <a:gd name="T2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27">
                  <a:moveTo>
                    <a:pt x="14" y="0"/>
                  </a:moveTo>
                  <a:cubicBezTo>
                    <a:pt x="11" y="0"/>
                    <a:pt x="8" y="1"/>
                    <a:pt x="6" y="2"/>
                  </a:cubicBezTo>
                  <a:cubicBezTo>
                    <a:pt x="6" y="2"/>
                    <a:pt x="6" y="2"/>
                    <a:pt x="6" y="2"/>
                  </a:cubicBezTo>
                  <a:cubicBezTo>
                    <a:pt x="6" y="2"/>
                    <a:pt x="6" y="2"/>
                    <a:pt x="6" y="2"/>
                  </a:cubicBezTo>
                  <a:cubicBezTo>
                    <a:pt x="2" y="5"/>
                    <a:pt x="0" y="9"/>
                    <a:pt x="0" y="13"/>
                  </a:cubicBezTo>
                  <a:cubicBezTo>
                    <a:pt x="0" y="13"/>
                    <a:pt x="0" y="13"/>
                    <a:pt x="0" y="13"/>
                  </a:cubicBezTo>
                  <a:cubicBezTo>
                    <a:pt x="0" y="15"/>
                    <a:pt x="0" y="17"/>
                    <a:pt x="1" y="18"/>
                  </a:cubicBezTo>
                  <a:cubicBezTo>
                    <a:pt x="1" y="19"/>
                    <a:pt x="2" y="20"/>
                    <a:pt x="3" y="21"/>
                  </a:cubicBezTo>
                  <a:cubicBezTo>
                    <a:pt x="5" y="24"/>
                    <a:pt x="8" y="26"/>
                    <a:pt x="12" y="27"/>
                  </a:cubicBezTo>
                  <a:cubicBezTo>
                    <a:pt x="13" y="17"/>
                    <a:pt x="13" y="17"/>
                    <a:pt x="13" y="17"/>
                  </a:cubicBezTo>
                  <a:cubicBezTo>
                    <a:pt x="14" y="17"/>
                    <a:pt x="14" y="17"/>
                    <a:pt x="14" y="17"/>
                  </a:cubicBezTo>
                  <a:cubicBezTo>
                    <a:pt x="14" y="0"/>
                    <a:pt x="14" y="0"/>
                    <a:pt x="14" y="0"/>
                  </a:cubicBezTo>
                </a:path>
              </a:pathLst>
            </a:custGeom>
            <a:solidFill>
              <a:srgbClr val="7897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Freeform 99"/>
            <p:cNvSpPr>
              <a:spLocks/>
            </p:cNvSpPr>
            <p:nvPr/>
          </p:nvSpPr>
          <p:spPr bwMode="auto">
            <a:xfrm>
              <a:off x="9502207" y="2184365"/>
              <a:ext cx="15875" cy="100013"/>
            </a:xfrm>
            <a:custGeom>
              <a:avLst/>
              <a:gdLst>
                <a:gd name="T0" fmla="*/ 10 w 10"/>
                <a:gd name="T1" fmla="*/ 0 h 63"/>
                <a:gd name="T2" fmla="*/ 7 w 10"/>
                <a:gd name="T3" fmla="*/ 0 h 63"/>
                <a:gd name="T4" fmla="*/ 3 w 10"/>
                <a:gd name="T5" fmla="*/ 35 h 63"/>
                <a:gd name="T6" fmla="*/ 3 w 10"/>
                <a:gd name="T7" fmla="*/ 35 h 63"/>
                <a:gd name="T8" fmla="*/ 0 w 10"/>
                <a:gd name="T9" fmla="*/ 63 h 63"/>
                <a:gd name="T10" fmla="*/ 10 w 10"/>
                <a:gd name="T11" fmla="*/ 63 h 63"/>
                <a:gd name="T12" fmla="*/ 10 w 10"/>
                <a:gd name="T13" fmla="*/ 0 h 63"/>
              </a:gdLst>
              <a:ahLst/>
              <a:cxnLst>
                <a:cxn ang="0">
                  <a:pos x="T0" y="T1"/>
                </a:cxn>
                <a:cxn ang="0">
                  <a:pos x="T2" y="T3"/>
                </a:cxn>
                <a:cxn ang="0">
                  <a:pos x="T4" y="T5"/>
                </a:cxn>
                <a:cxn ang="0">
                  <a:pos x="T6" y="T7"/>
                </a:cxn>
                <a:cxn ang="0">
                  <a:pos x="T8" y="T9"/>
                </a:cxn>
                <a:cxn ang="0">
                  <a:pos x="T10" y="T11"/>
                </a:cxn>
                <a:cxn ang="0">
                  <a:pos x="T12" y="T13"/>
                </a:cxn>
              </a:cxnLst>
              <a:rect l="0" t="0" r="r" b="b"/>
              <a:pathLst>
                <a:path w="10" h="63">
                  <a:moveTo>
                    <a:pt x="10" y="0"/>
                  </a:moveTo>
                  <a:lnTo>
                    <a:pt x="7" y="0"/>
                  </a:lnTo>
                  <a:lnTo>
                    <a:pt x="3" y="35"/>
                  </a:lnTo>
                  <a:lnTo>
                    <a:pt x="3" y="35"/>
                  </a:lnTo>
                  <a:lnTo>
                    <a:pt x="0" y="63"/>
                  </a:lnTo>
                  <a:lnTo>
                    <a:pt x="10" y="63"/>
                  </a:lnTo>
                  <a:lnTo>
                    <a:pt x="10" y="0"/>
                  </a:lnTo>
                  <a:close/>
                </a:path>
              </a:pathLst>
            </a:custGeom>
            <a:solidFill>
              <a:srgbClr val="8961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100"/>
            <p:cNvSpPr>
              <a:spLocks/>
            </p:cNvSpPr>
            <p:nvPr/>
          </p:nvSpPr>
          <p:spPr bwMode="auto">
            <a:xfrm>
              <a:off x="9502207" y="2184365"/>
              <a:ext cx="15875" cy="100013"/>
            </a:xfrm>
            <a:custGeom>
              <a:avLst/>
              <a:gdLst>
                <a:gd name="T0" fmla="*/ 10 w 10"/>
                <a:gd name="T1" fmla="*/ 0 h 63"/>
                <a:gd name="T2" fmla="*/ 7 w 10"/>
                <a:gd name="T3" fmla="*/ 0 h 63"/>
                <a:gd name="T4" fmla="*/ 3 w 10"/>
                <a:gd name="T5" fmla="*/ 35 h 63"/>
                <a:gd name="T6" fmla="*/ 3 w 10"/>
                <a:gd name="T7" fmla="*/ 35 h 63"/>
                <a:gd name="T8" fmla="*/ 0 w 10"/>
                <a:gd name="T9" fmla="*/ 63 h 63"/>
                <a:gd name="T10" fmla="*/ 10 w 10"/>
                <a:gd name="T11" fmla="*/ 63 h 63"/>
                <a:gd name="T12" fmla="*/ 10 w 10"/>
                <a:gd name="T13" fmla="*/ 0 h 63"/>
              </a:gdLst>
              <a:ahLst/>
              <a:cxnLst>
                <a:cxn ang="0">
                  <a:pos x="T0" y="T1"/>
                </a:cxn>
                <a:cxn ang="0">
                  <a:pos x="T2" y="T3"/>
                </a:cxn>
                <a:cxn ang="0">
                  <a:pos x="T4" y="T5"/>
                </a:cxn>
                <a:cxn ang="0">
                  <a:pos x="T6" y="T7"/>
                </a:cxn>
                <a:cxn ang="0">
                  <a:pos x="T8" y="T9"/>
                </a:cxn>
                <a:cxn ang="0">
                  <a:pos x="T10" y="T11"/>
                </a:cxn>
                <a:cxn ang="0">
                  <a:pos x="T12" y="T13"/>
                </a:cxn>
              </a:cxnLst>
              <a:rect l="0" t="0" r="r" b="b"/>
              <a:pathLst>
                <a:path w="10" h="63">
                  <a:moveTo>
                    <a:pt x="10" y="0"/>
                  </a:moveTo>
                  <a:lnTo>
                    <a:pt x="7" y="0"/>
                  </a:lnTo>
                  <a:lnTo>
                    <a:pt x="3" y="35"/>
                  </a:lnTo>
                  <a:lnTo>
                    <a:pt x="3" y="35"/>
                  </a:lnTo>
                  <a:lnTo>
                    <a:pt x="0" y="63"/>
                  </a:lnTo>
                  <a:lnTo>
                    <a:pt x="10" y="63"/>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Rectangle 101"/>
            <p:cNvSpPr>
              <a:spLocks noChangeArrowheads="1"/>
            </p:cNvSpPr>
            <p:nvPr/>
          </p:nvSpPr>
          <p:spPr bwMode="auto">
            <a:xfrm>
              <a:off x="8838632" y="2206590"/>
              <a:ext cx="42863" cy="49213"/>
            </a:xfrm>
            <a:prstGeom prst="rect">
              <a:avLst/>
            </a:prstGeom>
            <a:solidFill>
              <a:srgbClr val="8D633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 name="Rectangle 102"/>
            <p:cNvSpPr>
              <a:spLocks noChangeArrowheads="1"/>
            </p:cNvSpPr>
            <p:nvPr/>
          </p:nvSpPr>
          <p:spPr bwMode="auto">
            <a:xfrm>
              <a:off x="8838632" y="2206590"/>
              <a:ext cx="42863" cy="49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Rectangle 103"/>
            <p:cNvSpPr>
              <a:spLocks noChangeArrowheads="1"/>
            </p:cNvSpPr>
            <p:nvPr/>
          </p:nvSpPr>
          <p:spPr bwMode="auto">
            <a:xfrm>
              <a:off x="8838632" y="2217703"/>
              <a:ext cx="20638" cy="38100"/>
            </a:xfrm>
            <a:prstGeom prst="rect">
              <a:avLst/>
            </a:prstGeom>
            <a:solidFill>
              <a:srgbClr val="89613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Rectangle 104"/>
            <p:cNvSpPr>
              <a:spLocks noChangeArrowheads="1"/>
            </p:cNvSpPr>
            <p:nvPr/>
          </p:nvSpPr>
          <p:spPr bwMode="auto">
            <a:xfrm>
              <a:off x="8838632" y="2217703"/>
              <a:ext cx="20638"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105"/>
            <p:cNvSpPr>
              <a:spLocks/>
            </p:cNvSpPr>
            <p:nvPr/>
          </p:nvSpPr>
          <p:spPr bwMode="auto">
            <a:xfrm>
              <a:off x="8727507" y="1811303"/>
              <a:ext cx="263525" cy="406400"/>
            </a:xfrm>
            <a:custGeom>
              <a:avLst/>
              <a:gdLst>
                <a:gd name="T0" fmla="*/ 83 w 166"/>
                <a:gd name="T1" fmla="*/ 0 h 256"/>
                <a:gd name="T2" fmla="*/ 166 w 166"/>
                <a:gd name="T3" fmla="*/ 256 h 256"/>
                <a:gd name="T4" fmla="*/ 0 w 166"/>
                <a:gd name="T5" fmla="*/ 256 h 256"/>
                <a:gd name="T6" fmla="*/ 83 w 166"/>
                <a:gd name="T7" fmla="*/ 0 h 256"/>
              </a:gdLst>
              <a:ahLst/>
              <a:cxnLst>
                <a:cxn ang="0">
                  <a:pos x="T0" y="T1"/>
                </a:cxn>
                <a:cxn ang="0">
                  <a:pos x="T2" y="T3"/>
                </a:cxn>
                <a:cxn ang="0">
                  <a:pos x="T4" y="T5"/>
                </a:cxn>
                <a:cxn ang="0">
                  <a:pos x="T6" y="T7"/>
                </a:cxn>
              </a:cxnLst>
              <a:rect l="0" t="0" r="r" b="b"/>
              <a:pathLst>
                <a:path w="166" h="256">
                  <a:moveTo>
                    <a:pt x="83" y="0"/>
                  </a:moveTo>
                  <a:lnTo>
                    <a:pt x="166" y="256"/>
                  </a:lnTo>
                  <a:lnTo>
                    <a:pt x="0" y="256"/>
                  </a:lnTo>
                  <a:lnTo>
                    <a:pt x="83" y="0"/>
                  </a:lnTo>
                  <a:close/>
                </a:path>
              </a:pathLst>
            </a:custGeom>
            <a:solidFill>
              <a:srgbClr val="7188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Freeform 106"/>
            <p:cNvSpPr>
              <a:spLocks/>
            </p:cNvSpPr>
            <p:nvPr/>
          </p:nvSpPr>
          <p:spPr bwMode="auto">
            <a:xfrm>
              <a:off x="8727507" y="1811303"/>
              <a:ext cx="263525" cy="406400"/>
            </a:xfrm>
            <a:custGeom>
              <a:avLst/>
              <a:gdLst>
                <a:gd name="T0" fmla="*/ 83 w 166"/>
                <a:gd name="T1" fmla="*/ 0 h 256"/>
                <a:gd name="T2" fmla="*/ 166 w 166"/>
                <a:gd name="T3" fmla="*/ 256 h 256"/>
                <a:gd name="T4" fmla="*/ 0 w 166"/>
                <a:gd name="T5" fmla="*/ 256 h 256"/>
                <a:gd name="T6" fmla="*/ 83 w 166"/>
                <a:gd name="T7" fmla="*/ 0 h 256"/>
              </a:gdLst>
              <a:ahLst/>
              <a:cxnLst>
                <a:cxn ang="0">
                  <a:pos x="T0" y="T1"/>
                </a:cxn>
                <a:cxn ang="0">
                  <a:pos x="T2" y="T3"/>
                </a:cxn>
                <a:cxn ang="0">
                  <a:pos x="T4" y="T5"/>
                </a:cxn>
                <a:cxn ang="0">
                  <a:pos x="T6" y="T7"/>
                </a:cxn>
              </a:cxnLst>
              <a:rect l="0" t="0" r="r" b="b"/>
              <a:pathLst>
                <a:path w="166" h="256">
                  <a:moveTo>
                    <a:pt x="83" y="0"/>
                  </a:moveTo>
                  <a:lnTo>
                    <a:pt x="166" y="256"/>
                  </a:lnTo>
                  <a:lnTo>
                    <a:pt x="0" y="256"/>
                  </a:lnTo>
                  <a:lnTo>
                    <a:pt x="8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 name="Freeform 107"/>
            <p:cNvSpPr>
              <a:spLocks/>
            </p:cNvSpPr>
            <p:nvPr/>
          </p:nvSpPr>
          <p:spPr bwMode="auto">
            <a:xfrm>
              <a:off x="8767195" y="1920840"/>
              <a:ext cx="60325" cy="182563"/>
            </a:xfrm>
            <a:custGeom>
              <a:avLst/>
              <a:gdLst>
                <a:gd name="T0" fmla="*/ 38 w 38"/>
                <a:gd name="T1" fmla="*/ 0 h 115"/>
                <a:gd name="T2" fmla="*/ 0 w 38"/>
                <a:gd name="T3" fmla="*/ 115 h 115"/>
                <a:gd name="T4" fmla="*/ 0 w 38"/>
                <a:gd name="T5" fmla="*/ 115 h 115"/>
                <a:gd name="T6" fmla="*/ 38 w 38"/>
                <a:gd name="T7" fmla="*/ 0 h 115"/>
              </a:gdLst>
              <a:ahLst/>
              <a:cxnLst>
                <a:cxn ang="0">
                  <a:pos x="T0" y="T1"/>
                </a:cxn>
                <a:cxn ang="0">
                  <a:pos x="T2" y="T3"/>
                </a:cxn>
                <a:cxn ang="0">
                  <a:pos x="T4" y="T5"/>
                </a:cxn>
                <a:cxn ang="0">
                  <a:pos x="T6" y="T7"/>
                </a:cxn>
              </a:cxnLst>
              <a:rect l="0" t="0" r="r" b="b"/>
              <a:pathLst>
                <a:path w="38" h="115">
                  <a:moveTo>
                    <a:pt x="38" y="0"/>
                  </a:moveTo>
                  <a:lnTo>
                    <a:pt x="0" y="115"/>
                  </a:lnTo>
                  <a:lnTo>
                    <a:pt x="0" y="115"/>
                  </a:lnTo>
                  <a:lnTo>
                    <a:pt x="38" y="0"/>
                  </a:lnTo>
                  <a:close/>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 name="Freeform 108"/>
            <p:cNvSpPr>
              <a:spLocks/>
            </p:cNvSpPr>
            <p:nvPr/>
          </p:nvSpPr>
          <p:spPr bwMode="auto">
            <a:xfrm>
              <a:off x="8767195" y="1920840"/>
              <a:ext cx="60325" cy="182563"/>
            </a:xfrm>
            <a:custGeom>
              <a:avLst/>
              <a:gdLst>
                <a:gd name="T0" fmla="*/ 38 w 38"/>
                <a:gd name="T1" fmla="*/ 0 h 115"/>
                <a:gd name="T2" fmla="*/ 0 w 38"/>
                <a:gd name="T3" fmla="*/ 115 h 115"/>
                <a:gd name="T4" fmla="*/ 0 w 38"/>
                <a:gd name="T5" fmla="*/ 115 h 115"/>
                <a:gd name="T6" fmla="*/ 38 w 38"/>
                <a:gd name="T7" fmla="*/ 0 h 115"/>
              </a:gdLst>
              <a:ahLst/>
              <a:cxnLst>
                <a:cxn ang="0">
                  <a:pos x="T0" y="T1"/>
                </a:cxn>
                <a:cxn ang="0">
                  <a:pos x="T2" y="T3"/>
                </a:cxn>
                <a:cxn ang="0">
                  <a:pos x="T4" y="T5"/>
                </a:cxn>
                <a:cxn ang="0">
                  <a:pos x="T6" y="T7"/>
                </a:cxn>
              </a:cxnLst>
              <a:rect l="0" t="0" r="r" b="b"/>
              <a:pathLst>
                <a:path w="38" h="115">
                  <a:moveTo>
                    <a:pt x="38" y="0"/>
                  </a:moveTo>
                  <a:lnTo>
                    <a:pt x="0" y="115"/>
                  </a:lnTo>
                  <a:lnTo>
                    <a:pt x="0" y="115"/>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Freeform 109"/>
            <p:cNvSpPr>
              <a:spLocks/>
            </p:cNvSpPr>
            <p:nvPr/>
          </p:nvSpPr>
          <p:spPr bwMode="auto">
            <a:xfrm>
              <a:off x="8767195" y="1817653"/>
              <a:ext cx="92075" cy="400050"/>
            </a:xfrm>
            <a:custGeom>
              <a:avLst/>
              <a:gdLst>
                <a:gd name="T0" fmla="*/ 58 w 58"/>
                <a:gd name="T1" fmla="*/ 0 h 252"/>
                <a:gd name="T2" fmla="*/ 58 w 58"/>
                <a:gd name="T3" fmla="*/ 0 h 252"/>
                <a:gd name="T4" fmla="*/ 38 w 58"/>
                <a:gd name="T5" fmla="*/ 65 h 252"/>
                <a:gd name="T6" fmla="*/ 0 w 58"/>
                <a:gd name="T7" fmla="*/ 180 h 252"/>
                <a:gd name="T8" fmla="*/ 17 w 58"/>
                <a:gd name="T9" fmla="*/ 252 h 252"/>
                <a:gd name="T10" fmla="*/ 58 w 58"/>
                <a:gd name="T11" fmla="*/ 252 h 252"/>
                <a:gd name="T12" fmla="*/ 58 w 58"/>
                <a:gd name="T13" fmla="*/ 0 h 252"/>
              </a:gdLst>
              <a:ahLst/>
              <a:cxnLst>
                <a:cxn ang="0">
                  <a:pos x="T0" y="T1"/>
                </a:cxn>
                <a:cxn ang="0">
                  <a:pos x="T2" y="T3"/>
                </a:cxn>
                <a:cxn ang="0">
                  <a:pos x="T4" y="T5"/>
                </a:cxn>
                <a:cxn ang="0">
                  <a:pos x="T6" y="T7"/>
                </a:cxn>
                <a:cxn ang="0">
                  <a:pos x="T8" y="T9"/>
                </a:cxn>
                <a:cxn ang="0">
                  <a:pos x="T10" y="T11"/>
                </a:cxn>
                <a:cxn ang="0">
                  <a:pos x="T12" y="T13"/>
                </a:cxn>
              </a:cxnLst>
              <a:rect l="0" t="0" r="r" b="b"/>
              <a:pathLst>
                <a:path w="58" h="252">
                  <a:moveTo>
                    <a:pt x="58" y="0"/>
                  </a:moveTo>
                  <a:lnTo>
                    <a:pt x="58" y="0"/>
                  </a:lnTo>
                  <a:lnTo>
                    <a:pt x="38" y="65"/>
                  </a:lnTo>
                  <a:lnTo>
                    <a:pt x="0" y="180"/>
                  </a:lnTo>
                  <a:lnTo>
                    <a:pt x="17" y="252"/>
                  </a:lnTo>
                  <a:lnTo>
                    <a:pt x="58" y="252"/>
                  </a:lnTo>
                  <a:lnTo>
                    <a:pt x="58" y="0"/>
                  </a:lnTo>
                  <a:close/>
                </a:path>
              </a:pathLst>
            </a:custGeom>
            <a:solidFill>
              <a:srgbClr val="6F85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 name="Freeform 110"/>
            <p:cNvSpPr>
              <a:spLocks/>
            </p:cNvSpPr>
            <p:nvPr/>
          </p:nvSpPr>
          <p:spPr bwMode="auto">
            <a:xfrm>
              <a:off x="8767195" y="1817653"/>
              <a:ext cx="92075" cy="400050"/>
            </a:xfrm>
            <a:custGeom>
              <a:avLst/>
              <a:gdLst>
                <a:gd name="T0" fmla="*/ 58 w 58"/>
                <a:gd name="T1" fmla="*/ 0 h 252"/>
                <a:gd name="T2" fmla="*/ 58 w 58"/>
                <a:gd name="T3" fmla="*/ 0 h 252"/>
                <a:gd name="T4" fmla="*/ 38 w 58"/>
                <a:gd name="T5" fmla="*/ 65 h 252"/>
                <a:gd name="T6" fmla="*/ 0 w 58"/>
                <a:gd name="T7" fmla="*/ 180 h 252"/>
                <a:gd name="T8" fmla="*/ 17 w 58"/>
                <a:gd name="T9" fmla="*/ 252 h 252"/>
                <a:gd name="T10" fmla="*/ 58 w 58"/>
                <a:gd name="T11" fmla="*/ 252 h 252"/>
                <a:gd name="T12" fmla="*/ 58 w 58"/>
                <a:gd name="T13" fmla="*/ 0 h 252"/>
              </a:gdLst>
              <a:ahLst/>
              <a:cxnLst>
                <a:cxn ang="0">
                  <a:pos x="T0" y="T1"/>
                </a:cxn>
                <a:cxn ang="0">
                  <a:pos x="T2" y="T3"/>
                </a:cxn>
                <a:cxn ang="0">
                  <a:pos x="T4" y="T5"/>
                </a:cxn>
                <a:cxn ang="0">
                  <a:pos x="T6" y="T7"/>
                </a:cxn>
                <a:cxn ang="0">
                  <a:pos x="T8" y="T9"/>
                </a:cxn>
                <a:cxn ang="0">
                  <a:pos x="T10" y="T11"/>
                </a:cxn>
                <a:cxn ang="0">
                  <a:pos x="T12" y="T13"/>
                </a:cxn>
              </a:cxnLst>
              <a:rect l="0" t="0" r="r" b="b"/>
              <a:pathLst>
                <a:path w="58" h="252">
                  <a:moveTo>
                    <a:pt x="58" y="0"/>
                  </a:moveTo>
                  <a:lnTo>
                    <a:pt x="58" y="0"/>
                  </a:lnTo>
                  <a:lnTo>
                    <a:pt x="38" y="65"/>
                  </a:lnTo>
                  <a:lnTo>
                    <a:pt x="0" y="180"/>
                  </a:lnTo>
                  <a:lnTo>
                    <a:pt x="17" y="252"/>
                  </a:lnTo>
                  <a:lnTo>
                    <a:pt x="58" y="252"/>
                  </a:lnTo>
                  <a:lnTo>
                    <a:pt x="5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 name="Rectangle 111"/>
            <p:cNvSpPr>
              <a:spLocks noChangeArrowheads="1"/>
            </p:cNvSpPr>
            <p:nvPr/>
          </p:nvSpPr>
          <p:spPr bwMode="auto">
            <a:xfrm>
              <a:off x="8657657" y="2255803"/>
              <a:ext cx="38100" cy="66675"/>
            </a:xfrm>
            <a:prstGeom prst="rect">
              <a:avLst/>
            </a:prstGeom>
            <a:solidFill>
              <a:srgbClr val="8D633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Rectangle 112"/>
            <p:cNvSpPr>
              <a:spLocks noChangeArrowheads="1"/>
            </p:cNvSpPr>
            <p:nvPr/>
          </p:nvSpPr>
          <p:spPr bwMode="auto">
            <a:xfrm>
              <a:off x="8657657" y="2255803"/>
              <a:ext cx="38100"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Rectangle 113"/>
            <p:cNvSpPr>
              <a:spLocks noChangeArrowheads="1"/>
            </p:cNvSpPr>
            <p:nvPr/>
          </p:nvSpPr>
          <p:spPr bwMode="auto">
            <a:xfrm>
              <a:off x="8657657" y="2273265"/>
              <a:ext cx="15875" cy="49213"/>
            </a:xfrm>
            <a:prstGeom prst="rect">
              <a:avLst/>
            </a:prstGeom>
            <a:solidFill>
              <a:srgbClr val="89613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Rectangle 114"/>
            <p:cNvSpPr>
              <a:spLocks noChangeArrowheads="1"/>
            </p:cNvSpPr>
            <p:nvPr/>
          </p:nvSpPr>
          <p:spPr bwMode="auto">
            <a:xfrm>
              <a:off x="8657657" y="2273265"/>
              <a:ext cx="15875" cy="49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Freeform 115"/>
            <p:cNvSpPr>
              <a:spLocks/>
            </p:cNvSpPr>
            <p:nvPr/>
          </p:nvSpPr>
          <p:spPr bwMode="auto">
            <a:xfrm>
              <a:off x="8541770" y="1735103"/>
              <a:ext cx="263525" cy="538163"/>
            </a:xfrm>
            <a:custGeom>
              <a:avLst/>
              <a:gdLst>
                <a:gd name="T0" fmla="*/ 83 w 166"/>
                <a:gd name="T1" fmla="*/ 0 h 339"/>
                <a:gd name="T2" fmla="*/ 166 w 166"/>
                <a:gd name="T3" fmla="*/ 339 h 339"/>
                <a:gd name="T4" fmla="*/ 0 w 166"/>
                <a:gd name="T5" fmla="*/ 339 h 339"/>
                <a:gd name="T6" fmla="*/ 83 w 166"/>
                <a:gd name="T7" fmla="*/ 0 h 339"/>
              </a:gdLst>
              <a:ahLst/>
              <a:cxnLst>
                <a:cxn ang="0">
                  <a:pos x="T0" y="T1"/>
                </a:cxn>
                <a:cxn ang="0">
                  <a:pos x="T2" y="T3"/>
                </a:cxn>
                <a:cxn ang="0">
                  <a:pos x="T4" y="T5"/>
                </a:cxn>
                <a:cxn ang="0">
                  <a:pos x="T6" y="T7"/>
                </a:cxn>
              </a:cxnLst>
              <a:rect l="0" t="0" r="r" b="b"/>
              <a:pathLst>
                <a:path w="166" h="339">
                  <a:moveTo>
                    <a:pt x="83" y="0"/>
                  </a:moveTo>
                  <a:lnTo>
                    <a:pt x="166" y="339"/>
                  </a:lnTo>
                  <a:lnTo>
                    <a:pt x="0" y="339"/>
                  </a:lnTo>
                  <a:lnTo>
                    <a:pt x="83" y="0"/>
                  </a:lnTo>
                  <a:close/>
                </a:path>
              </a:pathLst>
            </a:custGeom>
            <a:solidFill>
              <a:srgbClr val="7B9A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Freeform 116"/>
            <p:cNvSpPr>
              <a:spLocks/>
            </p:cNvSpPr>
            <p:nvPr/>
          </p:nvSpPr>
          <p:spPr bwMode="auto">
            <a:xfrm>
              <a:off x="8541770" y="1735103"/>
              <a:ext cx="263525" cy="538163"/>
            </a:xfrm>
            <a:custGeom>
              <a:avLst/>
              <a:gdLst>
                <a:gd name="T0" fmla="*/ 83 w 166"/>
                <a:gd name="T1" fmla="*/ 0 h 339"/>
                <a:gd name="T2" fmla="*/ 166 w 166"/>
                <a:gd name="T3" fmla="*/ 339 h 339"/>
                <a:gd name="T4" fmla="*/ 0 w 166"/>
                <a:gd name="T5" fmla="*/ 339 h 339"/>
                <a:gd name="T6" fmla="*/ 83 w 166"/>
                <a:gd name="T7" fmla="*/ 0 h 339"/>
              </a:gdLst>
              <a:ahLst/>
              <a:cxnLst>
                <a:cxn ang="0">
                  <a:pos x="T0" y="T1"/>
                </a:cxn>
                <a:cxn ang="0">
                  <a:pos x="T2" y="T3"/>
                </a:cxn>
                <a:cxn ang="0">
                  <a:pos x="T4" y="T5"/>
                </a:cxn>
                <a:cxn ang="0">
                  <a:pos x="T6" y="T7"/>
                </a:cxn>
              </a:cxnLst>
              <a:rect l="0" t="0" r="r" b="b"/>
              <a:pathLst>
                <a:path w="166" h="339">
                  <a:moveTo>
                    <a:pt x="83" y="0"/>
                  </a:moveTo>
                  <a:lnTo>
                    <a:pt x="166" y="339"/>
                  </a:lnTo>
                  <a:lnTo>
                    <a:pt x="0" y="339"/>
                  </a:lnTo>
                  <a:lnTo>
                    <a:pt x="8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Freeform 117"/>
            <p:cNvSpPr>
              <a:spLocks/>
            </p:cNvSpPr>
            <p:nvPr/>
          </p:nvSpPr>
          <p:spPr bwMode="auto">
            <a:xfrm>
              <a:off x="8541770" y="1900203"/>
              <a:ext cx="93663" cy="373063"/>
            </a:xfrm>
            <a:custGeom>
              <a:avLst/>
              <a:gdLst>
                <a:gd name="T0" fmla="*/ 59 w 59"/>
                <a:gd name="T1" fmla="*/ 0 h 235"/>
                <a:gd name="T2" fmla="*/ 0 w 59"/>
                <a:gd name="T3" fmla="*/ 235 h 235"/>
                <a:gd name="T4" fmla="*/ 0 w 59"/>
                <a:gd name="T5" fmla="*/ 235 h 235"/>
                <a:gd name="T6" fmla="*/ 0 w 59"/>
                <a:gd name="T7" fmla="*/ 235 h 235"/>
                <a:gd name="T8" fmla="*/ 59 w 59"/>
                <a:gd name="T9" fmla="*/ 0 h 235"/>
              </a:gdLst>
              <a:ahLst/>
              <a:cxnLst>
                <a:cxn ang="0">
                  <a:pos x="T0" y="T1"/>
                </a:cxn>
                <a:cxn ang="0">
                  <a:pos x="T2" y="T3"/>
                </a:cxn>
                <a:cxn ang="0">
                  <a:pos x="T4" y="T5"/>
                </a:cxn>
                <a:cxn ang="0">
                  <a:pos x="T6" y="T7"/>
                </a:cxn>
                <a:cxn ang="0">
                  <a:pos x="T8" y="T9"/>
                </a:cxn>
              </a:cxnLst>
              <a:rect l="0" t="0" r="r" b="b"/>
              <a:pathLst>
                <a:path w="59" h="235">
                  <a:moveTo>
                    <a:pt x="59" y="0"/>
                  </a:moveTo>
                  <a:lnTo>
                    <a:pt x="0" y="235"/>
                  </a:lnTo>
                  <a:lnTo>
                    <a:pt x="0" y="235"/>
                  </a:lnTo>
                  <a:lnTo>
                    <a:pt x="0" y="235"/>
                  </a:lnTo>
                  <a:lnTo>
                    <a:pt x="59" y="0"/>
                  </a:lnTo>
                  <a:close/>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Freeform 118"/>
            <p:cNvSpPr>
              <a:spLocks/>
            </p:cNvSpPr>
            <p:nvPr/>
          </p:nvSpPr>
          <p:spPr bwMode="auto">
            <a:xfrm>
              <a:off x="8541770" y="1900203"/>
              <a:ext cx="93663" cy="373063"/>
            </a:xfrm>
            <a:custGeom>
              <a:avLst/>
              <a:gdLst>
                <a:gd name="T0" fmla="*/ 59 w 59"/>
                <a:gd name="T1" fmla="*/ 0 h 235"/>
                <a:gd name="T2" fmla="*/ 0 w 59"/>
                <a:gd name="T3" fmla="*/ 235 h 235"/>
                <a:gd name="T4" fmla="*/ 0 w 59"/>
                <a:gd name="T5" fmla="*/ 235 h 235"/>
                <a:gd name="T6" fmla="*/ 0 w 59"/>
                <a:gd name="T7" fmla="*/ 235 h 235"/>
                <a:gd name="T8" fmla="*/ 59 w 59"/>
                <a:gd name="T9" fmla="*/ 0 h 235"/>
              </a:gdLst>
              <a:ahLst/>
              <a:cxnLst>
                <a:cxn ang="0">
                  <a:pos x="T0" y="T1"/>
                </a:cxn>
                <a:cxn ang="0">
                  <a:pos x="T2" y="T3"/>
                </a:cxn>
                <a:cxn ang="0">
                  <a:pos x="T4" y="T5"/>
                </a:cxn>
                <a:cxn ang="0">
                  <a:pos x="T6" y="T7"/>
                </a:cxn>
                <a:cxn ang="0">
                  <a:pos x="T8" y="T9"/>
                </a:cxn>
              </a:cxnLst>
              <a:rect l="0" t="0" r="r" b="b"/>
              <a:pathLst>
                <a:path w="59" h="235">
                  <a:moveTo>
                    <a:pt x="59" y="0"/>
                  </a:moveTo>
                  <a:lnTo>
                    <a:pt x="0" y="235"/>
                  </a:lnTo>
                  <a:lnTo>
                    <a:pt x="0" y="235"/>
                  </a:lnTo>
                  <a:lnTo>
                    <a:pt x="0" y="235"/>
                  </a:lnTo>
                  <a:lnTo>
                    <a:pt x="5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Freeform 119"/>
            <p:cNvSpPr>
              <a:spLocks/>
            </p:cNvSpPr>
            <p:nvPr/>
          </p:nvSpPr>
          <p:spPr bwMode="auto">
            <a:xfrm>
              <a:off x="8541770" y="1739865"/>
              <a:ext cx="131763" cy="533400"/>
            </a:xfrm>
            <a:custGeom>
              <a:avLst/>
              <a:gdLst>
                <a:gd name="T0" fmla="*/ 83 w 83"/>
                <a:gd name="T1" fmla="*/ 0 h 336"/>
                <a:gd name="T2" fmla="*/ 83 w 83"/>
                <a:gd name="T3" fmla="*/ 0 h 336"/>
                <a:gd name="T4" fmla="*/ 59 w 83"/>
                <a:gd name="T5" fmla="*/ 101 h 336"/>
                <a:gd name="T6" fmla="*/ 0 w 83"/>
                <a:gd name="T7" fmla="*/ 336 h 336"/>
                <a:gd name="T8" fmla="*/ 83 w 83"/>
                <a:gd name="T9" fmla="*/ 336 h 336"/>
                <a:gd name="T10" fmla="*/ 83 w 83"/>
                <a:gd name="T11" fmla="*/ 0 h 336"/>
              </a:gdLst>
              <a:ahLst/>
              <a:cxnLst>
                <a:cxn ang="0">
                  <a:pos x="T0" y="T1"/>
                </a:cxn>
                <a:cxn ang="0">
                  <a:pos x="T2" y="T3"/>
                </a:cxn>
                <a:cxn ang="0">
                  <a:pos x="T4" y="T5"/>
                </a:cxn>
                <a:cxn ang="0">
                  <a:pos x="T6" y="T7"/>
                </a:cxn>
                <a:cxn ang="0">
                  <a:pos x="T8" y="T9"/>
                </a:cxn>
                <a:cxn ang="0">
                  <a:pos x="T10" y="T11"/>
                </a:cxn>
              </a:cxnLst>
              <a:rect l="0" t="0" r="r" b="b"/>
              <a:pathLst>
                <a:path w="83" h="336">
                  <a:moveTo>
                    <a:pt x="83" y="0"/>
                  </a:moveTo>
                  <a:lnTo>
                    <a:pt x="83" y="0"/>
                  </a:lnTo>
                  <a:lnTo>
                    <a:pt x="59" y="101"/>
                  </a:lnTo>
                  <a:lnTo>
                    <a:pt x="0" y="336"/>
                  </a:lnTo>
                  <a:lnTo>
                    <a:pt x="83" y="336"/>
                  </a:lnTo>
                  <a:lnTo>
                    <a:pt x="83" y="0"/>
                  </a:lnTo>
                  <a:close/>
                </a:path>
              </a:pathLst>
            </a:custGeom>
            <a:solidFill>
              <a:srgbClr val="7897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Freeform 120"/>
            <p:cNvSpPr>
              <a:spLocks/>
            </p:cNvSpPr>
            <p:nvPr/>
          </p:nvSpPr>
          <p:spPr bwMode="auto">
            <a:xfrm>
              <a:off x="8541770" y="1739865"/>
              <a:ext cx="131763" cy="533400"/>
            </a:xfrm>
            <a:custGeom>
              <a:avLst/>
              <a:gdLst>
                <a:gd name="T0" fmla="*/ 83 w 83"/>
                <a:gd name="T1" fmla="*/ 0 h 336"/>
                <a:gd name="T2" fmla="*/ 83 w 83"/>
                <a:gd name="T3" fmla="*/ 0 h 336"/>
                <a:gd name="T4" fmla="*/ 59 w 83"/>
                <a:gd name="T5" fmla="*/ 101 h 336"/>
                <a:gd name="T6" fmla="*/ 0 w 83"/>
                <a:gd name="T7" fmla="*/ 336 h 336"/>
                <a:gd name="T8" fmla="*/ 83 w 83"/>
                <a:gd name="T9" fmla="*/ 336 h 336"/>
                <a:gd name="T10" fmla="*/ 83 w 83"/>
                <a:gd name="T11" fmla="*/ 0 h 336"/>
              </a:gdLst>
              <a:ahLst/>
              <a:cxnLst>
                <a:cxn ang="0">
                  <a:pos x="T0" y="T1"/>
                </a:cxn>
                <a:cxn ang="0">
                  <a:pos x="T2" y="T3"/>
                </a:cxn>
                <a:cxn ang="0">
                  <a:pos x="T4" y="T5"/>
                </a:cxn>
                <a:cxn ang="0">
                  <a:pos x="T6" y="T7"/>
                </a:cxn>
                <a:cxn ang="0">
                  <a:pos x="T8" y="T9"/>
                </a:cxn>
                <a:cxn ang="0">
                  <a:pos x="T10" y="T11"/>
                </a:cxn>
              </a:cxnLst>
              <a:rect l="0" t="0" r="r" b="b"/>
              <a:pathLst>
                <a:path w="83" h="336">
                  <a:moveTo>
                    <a:pt x="83" y="0"/>
                  </a:moveTo>
                  <a:lnTo>
                    <a:pt x="83" y="0"/>
                  </a:lnTo>
                  <a:lnTo>
                    <a:pt x="59" y="101"/>
                  </a:lnTo>
                  <a:lnTo>
                    <a:pt x="0" y="336"/>
                  </a:lnTo>
                  <a:lnTo>
                    <a:pt x="83" y="336"/>
                  </a:lnTo>
                  <a:lnTo>
                    <a:pt x="8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Rectangle 121"/>
            <p:cNvSpPr>
              <a:spLocks noChangeArrowheads="1"/>
            </p:cNvSpPr>
            <p:nvPr/>
          </p:nvSpPr>
          <p:spPr bwMode="auto">
            <a:xfrm>
              <a:off x="8991032" y="2184365"/>
              <a:ext cx="33338" cy="66675"/>
            </a:xfrm>
            <a:prstGeom prst="rect">
              <a:avLst/>
            </a:prstGeom>
            <a:solidFill>
              <a:srgbClr val="8D633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Rectangle 122"/>
            <p:cNvSpPr>
              <a:spLocks noChangeArrowheads="1"/>
            </p:cNvSpPr>
            <p:nvPr/>
          </p:nvSpPr>
          <p:spPr bwMode="auto">
            <a:xfrm>
              <a:off x="8991032" y="2184365"/>
              <a:ext cx="33338"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Rectangle 123"/>
            <p:cNvSpPr>
              <a:spLocks noChangeArrowheads="1"/>
            </p:cNvSpPr>
            <p:nvPr/>
          </p:nvSpPr>
          <p:spPr bwMode="auto">
            <a:xfrm>
              <a:off x="8991032" y="2195478"/>
              <a:ext cx="17463" cy="55563"/>
            </a:xfrm>
            <a:prstGeom prst="rect">
              <a:avLst/>
            </a:prstGeom>
            <a:solidFill>
              <a:srgbClr val="89613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Rectangle 124"/>
            <p:cNvSpPr>
              <a:spLocks noChangeArrowheads="1"/>
            </p:cNvSpPr>
            <p:nvPr/>
          </p:nvSpPr>
          <p:spPr bwMode="auto">
            <a:xfrm>
              <a:off x="8991032" y="2195478"/>
              <a:ext cx="17463" cy="5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Freeform 125"/>
            <p:cNvSpPr>
              <a:spLocks/>
            </p:cNvSpPr>
            <p:nvPr/>
          </p:nvSpPr>
          <p:spPr bwMode="auto">
            <a:xfrm>
              <a:off x="8898957" y="1657315"/>
              <a:ext cx="223838" cy="538163"/>
            </a:xfrm>
            <a:custGeom>
              <a:avLst/>
              <a:gdLst>
                <a:gd name="T0" fmla="*/ 69 w 141"/>
                <a:gd name="T1" fmla="*/ 0 h 339"/>
                <a:gd name="T2" fmla="*/ 141 w 141"/>
                <a:gd name="T3" fmla="*/ 339 h 339"/>
                <a:gd name="T4" fmla="*/ 0 w 141"/>
                <a:gd name="T5" fmla="*/ 339 h 339"/>
                <a:gd name="T6" fmla="*/ 69 w 141"/>
                <a:gd name="T7" fmla="*/ 0 h 339"/>
              </a:gdLst>
              <a:ahLst/>
              <a:cxnLst>
                <a:cxn ang="0">
                  <a:pos x="T0" y="T1"/>
                </a:cxn>
                <a:cxn ang="0">
                  <a:pos x="T2" y="T3"/>
                </a:cxn>
                <a:cxn ang="0">
                  <a:pos x="T4" y="T5"/>
                </a:cxn>
                <a:cxn ang="0">
                  <a:pos x="T6" y="T7"/>
                </a:cxn>
              </a:cxnLst>
              <a:rect l="0" t="0" r="r" b="b"/>
              <a:pathLst>
                <a:path w="141" h="339">
                  <a:moveTo>
                    <a:pt x="69" y="0"/>
                  </a:moveTo>
                  <a:lnTo>
                    <a:pt x="141" y="339"/>
                  </a:lnTo>
                  <a:lnTo>
                    <a:pt x="0" y="339"/>
                  </a:lnTo>
                  <a:lnTo>
                    <a:pt x="69" y="0"/>
                  </a:lnTo>
                  <a:close/>
                </a:path>
              </a:pathLst>
            </a:custGeom>
            <a:solidFill>
              <a:srgbClr val="92B5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Freeform 126"/>
            <p:cNvSpPr>
              <a:spLocks/>
            </p:cNvSpPr>
            <p:nvPr/>
          </p:nvSpPr>
          <p:spPr bwMode="auto">
            <a:xfrm>
              <a:off x="8898957" y="1657315"/>
              <a:ext cx="223838" cy="538163"/>
            </a:xfrm>
            <a:custGeom>
              <a:avLst/>
              <a:gdLst>
                <a:gd name="T0" fmla="*/ 69 w 141"/>
                <a:gd name="T1" fmla="*/ 0 h 339"/>
                <a:gd name="T2" fmla="*/ 141 w 141"/>
                <a:gd name="T3" fmla="*/ 339 h 339"/>
                <a:gd name="T4" fmla="*/ 0 w 141"/>
                <a:gd name="T5" fmla="*/ 339 h 339"/>
                <a:gd name="T6" fmla="*/ 69 w 141"/>
                <a:gd name="T7" fmla="*/ 0 h 339"/>
              </a:gdLst>
              <a:ahLst/>
              <a:cxnLst>
                <a:cxn ang="0">
                  <a:pos x="T0" y="T1"/>
                </a:cxn>
                <a:cxn ang="0">
                  <a:pos x="T2" y="T3"/>
                </a:cxn>
                <a:cxn ang="0">
                  <a:pos x="T4" y="T5"/>
                </a:cxn>
                <a:cxn ang="0">
                  <a:pos x="T6" y="T7"/>
                </a:cxn>
              </a:cxnLst>
              <a:rect l="0" t="0" r="r" b="b"/>
              <a:pathLst>
                <a:path w="141" h="339">
                  <a:moveTo>
                    <a:pt x="69" y="0"/>
                  </a:moveTo>
                  <a:lnTo>
                    <a:pt x="141" y="339"/>
                  </a:lnTo>
                  <a:lnTo>
                    <a:pt x="0" y="339"/>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 name="Freeform 127"/>
            <p:cNvSpPr>
              <a:spLocks/>
            </p:cNvSpPr>
            <p:nvPr/>
          </p:nvSpPr>
          <p:spPr bwMode="auto">
            <a:xfrm>
              <a:off x="8898957" y="1668428"/>
              <a:ext cx="109538" cy="527050"/>
            </a:xfrm>
            <a:custGeom>
              <a:avLst/>
              <a:gdLst>
                <a:gd name="T0" fmla="*/ 20 w 20"/>
                <a:gd name="T1" fmla="*/ 0 h 96"/>
                <a:gd name="T2" fmla="*/ 0 w 20"/>
                <a:gd name="T3" fmla="*/ 96 h 96"/>
                <a:gd name="T4" fmla="*/ 20 w 20"/>
                <a:gd name="T5" fmla="*/ 96 h 96"/>
                <a:gd name="T6" fmla="*/ 20 w 20"/>
                <a:gd name="T7" fmla="*/ 88 h 96"/>
                <a:gd name="T8" fmla="*/ 19 w 20"/>
                <a:gd name="T9" fmla="*/ 81 h 96"/>
                <a:gd name="T10" fmla="*/ 20 w 20"/>
                <a:gd name="T11" fmla="*/ 74 h 96"/>
                <a:gd name="T12" fmla="*/ 20 w 20"/>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20" h="96">
                  <a:moveTo>
                    <a:pt x="20" y="0"/>
                  </a:moveTo>
                  <a:cubicBezTo>
                    <a:pt x="0" y="96"/>
                    <a:pt x="0" y="96"/>
                    <a:pt x="0" y="96"/>
                  </a:cubicBezTo>
                  <a:cubicBezTo>
                    <a:pt x="20" y="96"/>
                    <a:pt x="20" y="96"/>
                    <a:pt x="20" y="96"/>
                  </a:cubicBezTo>
                  <a:cubicBezTo>
                    <a:pt x="20" y="88"/>
                    <a:pt x="20" y="88"/>
                    <a:pt x="20" y="88"/>
                  </a:cubicBezTo>
                  <a:cubicBezTo>
                    <a:pt x="19" y="86"/>
                    <a:pt x="19" y="84"/>
                    <a:pt x="19" y="81"/>
                  </a:cubicBezTo>
                  <a:cubicBezTo>
                    <a:pt x="19" y="79"/>
                    <a:pt x="19" y="76"/>
                    <a:pt x="20" y="74"/>
                  </a:cubicBezTo>
                  <a:cubicBezTo>
                    <a:pt x="20" y="0"/>
                    <a:pt x="20" y="0"/>
                    <a:pt x="20" y="0"/>
                  </a:cubicBezTo>
                </a:path>
              </a:pathLst>
            </a:custGeom>
            <a:solidFill>
              <a:srgbClr val="8DB1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Oval 128"/>
            <p:cNvSpPr>
              <a:spLocks noChangeArrowheads="1"/>
            </p:cNvSpPr>
            <p:nvPr/>
          </p:nvSpPr>
          <p:spPr bwMode="auto">
            <a:xfrm>
              <a:off x="9002145" y="2020853"/>
              <a:ext cx="192088" cy="192088"/>
            </a:xfrm>
            <a:prstGeom prst="ellipse">
              <a:avLst/>
            </a:prstGeom>
            <a:solidFill>
              <a:srgbClr val="7188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 name="Freeform 129"/>
            <p:cNvSpPr>
              <a:spLocks/>
            </p:cNvSpPr>
            <p:nvPr/>
          </p:nvSpPr>
          <p:spPr bwMode="auto">
            <a:xfrm>
              <a:off x="9079932" y="2141503"/>
              <a:ext cx="33338" cy="125413"/>
            </a:xfrm>
            <a:custGeom>
              <a:avLst/>
              <a:gdLst>
                <a:gd name="T0" fmla="*/ 21 w 21"/>
                <a:gd name="T1" fmla="*/ 79 h 79"/>
                <a:gd name="T2" fmla="*/ 0 w 21"/>
                <a:gd name="T3" fmla="*/ 79 h 79"/>
                <a:gd name="T4" fmla="*/ 7 w 21"/>
                <a:gd name="T5" fmla="*/ 0 h 79"/>
                <a:gd name="T6" fmla="*/ 14 w 21"/>
                <a:gd name="T7" fmla="*/ 0 h 79"/>
                <a:gd name="T8" fmla="*/ 21 w 21"/>
                <a:gd name="T9" fmla="*/ 79 h 79"/>
              </a:gdLst>
              <a:ahLst/>
              <a:cxnLst>
                <a:cxn ang="0">
                  <a:pos x="T0" y="T1"/>
                </a:cxn>
                <a:cxn ang="0">
                  <a:pos x="T2" y="T3"/>
                </a:cxn>
                <a:cxn ang="0">
                  <a:pos x="T4" y="T5"/>
                </a:cxn>
                <a:cxn ang="0">
                  <a:pos x="T6" y="T7"/>
                </a:cxn>
                <a:cxn ang="0">
                  <a:pos x="T8" y="T9"/>
                </a:cxn>
              </a:cxnLst>
              <a:rect l="0" t="0" r="r" b="b"/>
              <a:pathLst>
                <a:path w="21" h="79">
                  <a:moveTo>
                    <a:pt x="21" y="79"/>
                  </a:moveTo>
                  <a:lnTo>
                    <a:pt x="0" y="79"/>
                  </a:lnTo>
                  <a:lnTo>
                    <a:pt x="7" y="0"/>
                  </a:lnTo>
                  <a:lnTo>
                    <a:pt x="14" y="0"/>
                  </a:lnTo>
                  <a:lnTo>
                    <a:pt x="21" y="79"/>
                  </a:lnTo>
                  <a:close/>
                </a:path>
              </a:pathLst>
            </a:custGeom>
            <a:solidFill>
              <a:srgbClr val="8D63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Freeform 130"/>
            <p:cNvSpPr>
              <a:spLocks/>
            </p:cNvSpPr>
            <p:nvPr/>
          </p:nvSpPr>
          <p:spPr bwMode="auto">
            <a:xfrm>
              <a:off x="9079932" y="2141503"/>
              <a:ext cx="33338" cy="125413"/>
            </a:xfrm>
            <a:custGeom>
              <a:avLst/>
              <a:gdLst>
                <a:gd name="T0" fmla="*/ 21 w 21"/>
                <a:gd name="T1" fmla="*/ 79 h 79"/>
                <a:gd name="T2" fmla="*/ 0 w 21"/>
                <a:gd name="T3" fmla="*/ 79 h 79"/>
                <a:gd name="T4" fmla="*/ 7 w 21"/>
                <a:gd name="T5" fmla="*/ 0 h 79"/>
                <a:gd name="T6" fmla="*/ 14 w 21"/>
                <a:gd name="T7" fmla="*/ 0 h 79"/>
                <a:gd name="T8" fmla="*/ 21 w 21"/>
                <a:gd name="T9" fmla="*/ 79 h 79"/>
              </a:gdLst>
              <a:ahLst/>
              <a:cxnLst>
                <a:cxn ang="0">
                  <a:pos x="T0" y="T1"/>
                </a:cxn>
                <a:cxn ang="0">
                  <a:pos x="T2" y="T3"/>
                </a:cxn>
                <a:cxn ang="0">
                  <a:pos x="T4" y="T5"/>
                </a:cxn>
                <a:cxn ang="0">
                  <a:pos x="T6" y="T7"/>
                </a:cxn>
                <a:cxn ang="0">
                  <a:pos x="T8" y="T9"/>
                </a:cxn>
              </a:cxnLst>
              <a:rect l="0" t="0" r="r" b="b"/>
              <a:pathLst>
                <a:path w="21" h="79">
                  <a:moveTo>
                    <a:pt x="21" y="79"/>
                  </a:moveTo>
                  <a:lnTo>
                    <a:pt x="0" y="79"/>
                  </a:lnTo>
                  <a:lnTo>
                    <a:pt x="7" y="0"/>
                  </a:lnTo>
                  <a:lnTo>
                    <a:pt x="14" y="0"/>
                  </a:lnTo>
                  <a:lnTo>
                    <a:pt x="21" y="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Freeform 131"/>
            <p:cNvSpPr>
              <a:spLocks/>
            </p:cNvSpPr>
            <p:nvPr/>
          </p:nvSpPr>
          <p:spPr bwMode="auto">
            <a:xfrm>
              <a:off x="9084695" y="2020853"/>
              <a:ext cx="11113" cy="0"/>
            </a:xfrm>
            <a:custGeom>
              <a:avLst/>
              <a:gdLst>
                <a:gd name="T0" fmla="*/ 2 w 2"/>
                <a:gd name="T1" fmla="*/ 2 w 2"/>
                <a:gd name="T2" fmla="*/ 0 w 2"/>
                <a:gd name="T3" fmla="*/ 0 w 2"/>
                <a:gd name="T4" fmla="*/ 2 w 2"/>
                <a:gd name="T5" fmla="*/ 2 w 2"/>
              </a:gdLst>
              <a:ahLst/>
              <a:cxnLst>
                <a:cxn ang="0">
                  <a:pos x="T0" y="0"/>
                </a:cxn>
                <a:cxn ang="0">
                  <a:pos x="T1" y="0"/>
                </a:cxn>
                <a:cxn ang="0">
                  <a:pos x="T2" y="0"/>
                </a:cxn>
                <a:cxn ang="0">
                  <a:pos x="T3" y="0"/>
                </a:cxn>
                <a:cxn ang="0">
                  <a:pos x="T4" y="0"/>
                </a:cxn>
                <a:cxn ang="0">
                  <a:pos x="T5" y="0"/>
                </a:cxn>
              </a:cxnLst>
              <a:rect l="0" t="0" r="r" b="b"/>
              <a:pathLst>
                <a:path w="2">
                  <a:moveTo>
                    <a:pt x="2" y="0"/>
                  </a:moveTo>
                  <a:cubicBezTo>
                    <a:pt x="2" y="0"/>
                    <a:pt x="2" y="0"/>
                    <a:pt x="2" y="0"/>
                  </a:cubicBezTo>
                  <a:cubicBezTo>
                    <a:pt x="1" y="0"/>
                    <a:pt x="1" y="0"/>
                    <a:pt x="0" y="0"/>
                  </a:cubicBezTo>
                  <a:cubicBezTo>
                    <a:pt x="0" y="0"/>
                    <a:pt x="0" y="0"/>
                    <a:pt x="0" y="0"/>
                  </a:cubicBezTo>
                  <a:cubicBezTo>
                    <a:pt x="1" y="0"/>
                    <a:pt x="1" y="0"/>
                    <a:pt x="2" y="0"/>
                  </a:cubicBezTo>
                  <a:cubicBezTo>
                    <a:pt x="2" y="0"/>
                    <a:pt x="2" y="0"/>
                    <a:pt x="2" y="0"/>
                  </a:cubicBezTo>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Freeform 132"/>
            <p:cNvSpPr>
              <a:spLocks/>
            </p:cNvSpPr>
            <p:nvPr/>
          </p:nvSpPr>
          <p:spPr bwMode="auto">
            <a:xfrm>
              <a:off x="9068820" y="2020853"/>
              <a:ext cx="15875" cy="4763"/>
            </a:xfrm>
            <a:custGeom>
              <a:avLst/>
              <a:gdLst>
                <a:gd name="T0" fmla="*/ 3 w 3"/>
                <a:gd name="T1" fmla="*/ 0 h 1"/>
                <a:gd name="T2" fmla="*/ 0 w 3"/>
                <a:gd name="T3" fmla="*/ 1 h 1"/>
                <a:gd name="T4" fmla="*/ 3 w 3"/>
                <a:gd name="T5" fmla="*/ 0 h 1"/>
                <a:gd name="T6" fmla="*/ 3 w 3"/>
                <a:gd name="T7" fmla="*/ 0 h 1"/>
              </a:gdLst>
              <a:ahLst/>
              <a:cxnLst>
                <a:cxn ang="0">
                  <a:pos x="T0" y="T1"/>
                </a:cxn>
                <a:cxn ang="0">
                  <a:pos x="T2" y="T3"/>
                </a:cxn>
                <a:cxn ang="0">
                  <a:pos x="T4" y="T5"/>
                </a:cxn>
                <a:cxn ang="0">
                  <a:pos x="T6" y="T7"/>
                </a:cxn>
              </a:cxnLst>
              <a:rect l="0" t="0" r="r" b="b"/>
              <a:pathLst>
                <a:path w="3" h="1">
                  <a:moveTo>
                    <a:pt x="3" y="0"/>
                  </a:moveTo>
                  <a:cubicBezTo>
                    <a:pt x="2" y="0"/>
                    <a:pt x="1" y="0"/>
                    <a:pt x="0" y="1"/>
                  </a:cubicBezTo>
                  <a:cubicBezTo>
                    <a:pt x="1" y="0"/>
                    <a:pt x="2" y="0"/>
                    <a:pt x="3" y="0"/>
                  </a:cubicBezTo>
                  <a:cubicBezTo>
                    <a:pt x="3" y="0"/>
                    <a:pt x="3" y="0"/>
                    <a:pt x="3" y="0"/>
                  </a:cubicBezTo>
                </a:path>
              </a:pathLst>
            </a:custGeom>
            <a:solidFill>
              <a:srgbClr val="8DB1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Freeform 133"/>
            <p:cNvSpPr>
              <a:spLocks/>
            </p:cNvSpPr>
            <p:nvPr/>
          </p:nvSpPr>
          <p:spPr bwMode="auto">
            <a:xfrm>
              <a:off x="9002145" y="2020853"/>
              <a:ext cx="93663" cy="192088"/>
            </a:xfrm>
            <a:custGeom>
              <a:avLst/>
              <a:gdLst>
                <a:gd name="T0" fmla="*/ 17 w 17"/>
                <a:gd name="T1" fmla="*/ 0 h 35"/>
                <a:gd name="T2" fmla="*/ 15 w 17"/>
                <a:gd name="T3" fmla="*/ 0 h 35"/>
                <a:gd name="T4" fmla="*/ 12 w 17"/>
                <a:gd name="T5" fmla="*/ 1 h 35"/>
                <a:gd name="T6" fmla="*/ 0 w 17"/>
                <a:gd name="T7" fmla="*/ 17 h 35"/>
                <a:gd name="T8" fmla="*/ 15 w 17"/>
                <a:gd name="T9" fmla="*/ 35 h 35"/>
                <a:gd name="T10" fmla="*/ 16 w 17"/>
                <a:gd name="T11" fmla="*/ 22 h 35"/>
                <a:gd name="T12" fmla="*/ 17 w 17"/>
                <a:gd name="T13" fmla="*/ 22 h 35"/>
                <a:gd name="T14" fmla="*/ 17 w 17"/>
                <a:gd name="T15" fmla="*/ 0 h 35"/>
                <a:gd name="T16" fmla="*/ 17 w 17"/>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35">
                  <a:moveTo>
                    <a:pt x="17" y="0"/>
                  </a:moveTo>
                  <a:cubicBezTo>
                    <a:pt x="16" y="0"/>
                    <a:pt x="16" y="0"/>
                    <a:pt x="15" y="0"/>
                  </a:cubicBezTo>
                  <a:cubicBezTo>
                    <a:pt x="14" y="0"/>
                    <a:pt x="13" y="0"/>
                    <a:pt x="12" y="1"/>
                  </a:cubicBezTo>
                  <a:cubicBezTo>
                    <a:pt x="5" y="3"/>
                    <a:pt x="0" y="9"/>
                    <a:pt x="0" y="17"/>
                  </a:cubicBezTo>
                  <a:cubicBezTo>
                    <a:pt x="0" y="26"/>
                    <a:pt x="6" y="34"/>
                    <a:pt x="15" y="35"/>
                  </a:cubicBezTo>
                  <a:cubicBezTo>
                    <a:pt x="16" y="22"/>
                    <a:pt x="16" y="22"/>
                    <a:pt x="16" y="22"/>
                  </a:cubicBezTo>
                  <a:cubicBezTo>
                    <a:pt x="17" y="22"/>
                    <a:pt x="17" y="22"/>
                    <a:pt x="17" y="22"/>
                  </a:cubicBezTo>
                  <a:cubicBezTo>
                    <a:pt x="17" y="0"/>
                    <a:pt x="17" y="0"/>
                    <a:pt x="17" y="0"/>
                  </a:cubicBezTo>
                  <a:cubicBezTo>
                    <a:pt x="17" y="0"/>
                    <a:pt x="17" y="0"/>
                    <a:pt x="17" y="0"/>
                  </a:cubicBezTo>
                </a:path>
              </a:pathLst>
            </a:custGeom>
            <a:solidFill>
              <a:srgbClr val="6F85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Freeform 134"/>
            <p:cNvSpPr>
              <a:spLocks/>
            </p:cNvSpPr>
            <p:nvPr/>
          </p:nvSpPr>
          <p:spPr bwMode="auto">
            <a:xfrm>
              <a:off x="9079932" y="2141503"/>
              <a:ext cx="15875" cy="125413"/>
            </a:xfrm>
            <a:custGeom>
              <a:avLst/>
              <a:gdLst>
                <a:gd name="T0" fmla="*/ 10 w 10"/>
                <a:gd name="T1" fmla="*/ 0 h 79"/>
                <a:gd name="T2" fmla="*/ 7 w 10"/>
                <a:gd name="T3" fmla="*/ 0 h 79"/>
                <a:gd name="T4" fmla="*/ 3 w 10"/>
                <a:gd name="T5" fmla="*/ 45 h 79"/>
                <a:gd name="T6" fmla="*/ 3 w 10"/>
                <a:gd name="T7" fmla="*/ 45 h 79"/>
                <a:gd name="T8" fmla="*/ 0 w 10"/>
                <a:gd name="T9" fmla="*/ 79 h 79"/>
                <a:gd name="T10" fmla="*/ 10 w 10"/>
                <a:gd name="T11" fmla="*/ 79 h 79"/>
                <a:gd name="T12" fmla="*/ 10 w 10"/>
                <a:gd name="T13" fmla="*/ 0 h 79"/>
              </a:gdLst>
              <a:ahLst/>
              <a:cxnLst>
                <a:cxn ang="0">
                  <a:pos x="T0" y="T1"/>
                </a:cxn>
                <a:cxn ang="0">
                  <a:pos x="T2" y="T3"/>
                </a:cxn>
                <a:cxn ang="0">
                  <a:pos x="T4" y="T5"/>
                </a:cxn>
                <a:cxn ang="0">
                  <a:pos x="T6" y="T7"/>
                </a:cxn>
                <a:cxn ang="0">
                  <a:pos x="T8" y="T9"/>
                </a:cxn>
                <a:cxn ang="0">
                  <a:pos x="T10" y="T11"/>
                </a:cxn>
                <a:cxn ang="0">
                  <a:pos x="T12" y="T13"/>
                </a:cxn>
              </a:cxnLst>
              <a:rect l="0" t="0" r="r" b="b"/>
              <a:pathLst>
                <a:path w="10" h="79">
                  <a:moveTo>
                    <a:pt x="10" y="0"/>
                  </a:moveTo>
                  <a:lnTo>
                    <a:pt x="7" y="0"/>
                  </a:lnTo>
                  <a:lnTo>
                    <a:pt x="3" y="45"/>
                  </a:lnTo>
                  <a:lnTo>
                    <a:pt x="3" y="45"/>
                  </a:lnTo>
                  <a:lnTo>
                    <a:pt x="0" y="79"/>
                  </a:lnTo>
                  <a:lnTo>
                    <a:pt x="10" y="79"/>
                  </a:lnTo>
                  <a:lnTo>
                    <a:pt x="10" y="0"/>
                  </a:lnTo>
                  <a:close/>
                </a:path>
              </a:pathLst>
            </a:custGeom>
            <a:solidFill>
              <a:srgbClr val="8961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Freeform 135"/>
            <p:cNvSpPr>
              <a:spLocks/>
            </p:cNvSpPr>
            <p:nvPr/>
          </p:nvSpPr>
          <p:spPr bwMode="auto">
            <a:xfrm>
              <a:off x="9079932" y="2141503"/>
              <a:ext cx="15875" cy="125413"/>
            </a:xfrm>
            <a:custGeom>
              <a:avLst/>
              <a:gdLst>
                <a:gd name="T0" fmla="*/ 10 w 10"/>
                <a:gd name="T1" fmla="*/ 0 h 79"/>
                <a:gd name="T2" fmla="*/ 7 w 10"/>
                <a:gd name="T3" fmla="*/ 0 h 79"/>
                <a:gd name="T4" fmla="*/ 3 w 10"/>
                <a:gd name="T5" fmla="*/ 45 h 79"/>
                <a:gd name="T6" fmla="*/ 3 w 10"/>
                <a:gd name="T7" fmla="*/ 45 h 79"/>
                <a:gd name="T8" fmla="*/ 0 w 10"/>
                <a:gd name="T9" fmla="*/ 79 h 79"/>
                <a:gd name="T10" fmla="*/ 10 w 10"/>
                <a:gd name="T11" fmla="*/ 79 h 79"/>
                <a:gd name="T12" fmla="*/ 10 w 10"/>
                <a:gd name="T13" fmla="*/ 0 h 79"/>
              </a:gdLst>
              <a:ahLst/>
              <a:cxnLst>
                <a:cxn ang="0">
                  <a:pos x="T0" y="T1"/>
                </a:cxn>
                <a:cxn ang="0">
                  <a:pos x="T2" y="T3"/>
                </a:cxn>
                <a:cxn ang="0">
                  <a:pos x="T4" y="T5"/>
                </a:cxn>
                <a:cxn ang="0">
                  <a:pos x="T6" y="T7"/>
                </a:cxn>
                <a:cxn ang="0">
                  <a:pos x="T8" y="T9"/>
                </a:cxn>
                <a:cxn ang="0">
                  <a:pos x="T10" y="T11"/>
                </a:cxn>
                <a:cxn ang="0">
                  <a:pos x="T12" y="T13"/>
                </a:cxn>
              </a:cxnLst>
              <a:rect l="0" t="0" r="r" b="b"/>
              <a:pathLst>
                <a:path w="10" h="79">
                  <a:moveTo>
                    <a:pt x="10" y="0"/>
                  </a:moveTo>
                  <a:lnTo>
                    <a:pt x="7" y="0"/>
                  </a:lnTo>
                  <a:lnTo>
                    <a:pt x="3" y="45"/>
                  </a:lnTo>
                  <a:lnTo>
                    <a:pt x="3" y="45"/>
                  </a:lnTo>
                  <a:lnTo>
                    <a:pt x="0" y="79"/>
                  </a:lnTo>
                  <a:lnTo>
                    <a:pt x="10" y="79"/>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98" name="Oval 35"/>
          <p:cNvSpPr>
            <a:spLocks noChangeArrowheads="1"/>
          </p:cNvSpPr>
          <p:nvPr/>
        </p:nvSpPr>
        <p:spPr bwMode="auto">
          <a:xfrm>
            <a:off x="4069045" y="4275965"/>
            <a:ext cx="182880" cy="182880"/>
          </a:xfrm>
          <a:prstGeom prst="ellipse">
            <a:avLst/>
          </a:prstGeom>
          <a:solidFill>
            <a:schemeClr val="accent1"/>
          </a:solidFill>
          <a:ln w="3810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9" name="Oval 35"/>
          <p:cNvSpPr>
            <a:spLocks noChangeArrowheads="1"/>
          </p:cNvSpPr>
          <p:nvPr/>
        </p:nvSpPr>
        <p:spPr bwMode="auto">
          <a:xfrm>
            <a:off x="539935" y="4845656"/>
            <a:ext cx="182880" cy="182880"/>
          </a:xfrm>
          <a:prstGeom prst="ellipse">
            <a:avLst/>
          </a:prstGeom>
          <a:solidFill>
            <a:schemeClr val="accent4"/>
          </a:solidFill>
          <a:ln w="3810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0" name="Oval 35"/>
          <p:cNvSpPr>
            <a:spLocks noChangeArrowheads="1"/>
          </p:cNvSpPr>
          <p:nvPr/>
        </p:nvSpPr>
        <p:spPr bwMode="auto">
          <a:xfrm>
            <a:off x="3857701" y="3222138"/>
            <a:ext cx="182880" cy="182880"/>
          </a:xfrm>
          <a:prstGeom prst="ellipse">
            <a:avLst/>
          </a:prstGeom>
          <a:solidFill>
            <a:schemeClr val="accent6"/>
          </a:solidFill>
          <a:ln w="3810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301" name="Group 300"/>
          <p:cNvGrpSpPr/>
          <p:nvPr/>
        </p:nvGrpSpPr>
        <p:grpSpPr>
          <a:xfrm>
            <a:off x="6765799" y="1894183"/>
            <a:ext cx="4938942" cy="4288110"/>
            <a:chOff x="7135999" y="1944110"/>
            <a:chExt cx="4938942" cy="4288110"/>
          </a:xfrm>
        </p:grpSpPr>
        <p:grpSp>
          <p:nvGrpSpPr>
            <p:cNvPr id="302" name="Group 301"/>
            <p:cNvGrpSpPr/>
            <p:nvPr/>
          </p:nvGrpSpPr>
          <p:grpSpPr>
            <a:xfrm>
              <a:off x="7135999" y="3555555"/>
              <a:ext cx="3360373" cy="2676665"/>
              <a:chOff x="5724128" y="1686945"/>
              <a:chExt cx="2520280" cy="2007505"/>
            </a:xfrm>
          </p:grpSpPr>
          <p:sp>
            <p:nvSpPr>
              <p:cNvPr id="305" name="Rounded Rectangle 304"/>
              <p:cNvSpPr/>
              <p:nvPr/>
            </p:nvSpPr>
            <p:spPr>
              <a:xfrm>
                <a:off x="5820441" y="2237587"/>
                <a:ext cx="2232248" cy="144016"/>
              </a:xfrm>
              <a:prstGeom prst="roundRect">
                <a:avLst/>
              </a:prstGeom>
              <a:solidFill>
                <a:schemeClr val="bg1">
                  <a:lumMod val="9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306" name="Rounded Rectangle 305"/>
              <p:cNvSpPr/>
              <p:nvPr/>
            </p:nvSpPr>
            <p:spPr>
              <a:xfrm>
                <a:off x="5820441" y="2237587"/>
                <a:ext cx="2088232" cy="144016"/>
              </a:xfrm>
              <a:prstGeom prst="roundRect">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307" name="Rounded Rectangle 306"/>
              <p:cNvSpPr/>
              <p:nvPr/>
            </p:nvSpPr>
            <p:spPr>
              <a:xfrm>
                <a:off x="5820441" y="2649443"/>
                <a:ext cx="2232248" cy="144016"/>
              </a:xfrm>
              <a:prstGeom prst="roundRect">
                <a:avLst/>
              </a:prstGeom>
              <a:solidFill>
                <a:schemeClr val="bg1">
                  <a:lumMod val="9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308" name="Rounded Rectangle 307"/>
              <p:cNvSpPr/>
              <p:nvPr/>
            </p:nvSpPr>
            <p:spPr>
              <a:xfrm>
                <a:off x="5820441" y="2649443"/>
                <a:ext cx="1224136" cy="144016"/>
              </a:xfrm>
              <a:prstGeom prst="roundRect">
                <a:avLst/>
              </a:prstGeom>
              <a:solidFill>
                <a:schemeClr val="accent4"/>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309" name="Rounded Rectangle 308"/>
              <p:cNvSpPr/>
              <p:nvPr/>
            </p:nvSpPr>
            <p:spPr>
              <a:xfrm>
                <a:off x="5820441" y="3106764"/>
                <a:ext cx="2232248" cy="144016"/>
              </a:xfrm>
              <a:prstGeom prst="roundRect">
                <a:avLst/>
              </a:prstGeom>
              <a:solidFill>
                <a:schemeClr val="bg1">
                  <a:lumMod val="9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310" name="Rounded Rectangle 309"/>
              <p:cNvSpPr/>
              <p:nvPr/>
            </p:nvSpPr>
            <p:spPr>
              <a:xfrm>
                <a:off x="5820441" y="3106764"/>
                <a:ext cx="1536472" cy="144016"/>
              </a:xfrm>
              <a:prstGeom prst="roundRect">
                <a:avLst/>
              </a:prstGeom>
              <a:solidFill>
                <a:schemeClr val="accent6"/>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311" name="Rounded Rectangle 310"/>
              <p:cNvSpPr/>
              <p:nvPr/>
            </p:nvSpPr>
            <p:spPr>
              <a:xfrm>
                <a:off x="5820441" y="3550434"/>
                <a:ext cx="2232248" cy="144016"/>
              </a:xfrm>
              <a:prstGeom prst="roundRect">
                <a:avLst/>
              </a:prstGeom>
              <a:solidFill>
                <a:schemeClr val="bg1">
                  <a:lumMod val="9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312" name="Rounded Rectangle 311"/>
              <p:cNvSpPr/>
              <p:nvPr/>
            </p:nvSpPr>
            <p:spPr>
              <a:xfrm>
                <a:off x="5820441" y="3550433"/>
                <a:ext cx="1728192" cy="144016"/>
              </a:xfrm>
              <a:prstGeom prst="roundRect">
                <a:avLst/>
              </a:prstGeom>
              <a:solidFill>
                <a:schemeClr val="accent5"/>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313" name="Title 13"/>
              <p:cNvSpPr txBox="1">
                <a:spLocks/>
              </p:cNvSpPr>
              <p:nvPr/>
            </p:nvSpPr>
            <p:spPr>
              <a:xfrm>
                <a:off x="5724128" y="1686945"/>
                <a:ext cx="2520280" cy="276999"/>
              </a:xfrm>
              <a:prstGeom prst="rect">
                <a:avLst/>
              </a:prstGeom>
            </p:spPr>
            <p:txBody>
              <a:bodyPr vert="horz" lIns="121920" tIns="60960" rIns="121920" bIns="60960" rtlCol="0" anchor="ctr">
                <a:sp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600" dirty="0" smtClean="0">
                    <a:latin typeface="GeosansLight" panose="02000603020000020003"/>
                    <a:ea typeface="Open Sans" pitchFamily="34" charset="0"/>
                    <a:cs typeface="Open Sans" pitchFamily="34" charset="0"/>
                  </a:rPr>
                  <a:t>PERFORMANCE</a:t>
                </a:r>
                <a:endParaRPr lang="en-US" sz="1600" dirty="0">
                  <a:latin typeface="GeosansLight" panose="02000603020000020003"/>
                  <a:ea typeface="Open Sans" pitchFamily="34" charset="0"/>
                  <a:cs typeface="Open Sans" pitchFamily="34" charset="0"/>
                </a:endParaRPr>
              </a:p>
            </p:txBody>
          </p:sp>
          <p:sp>
            <p:nvSpPr>
              <p:cNvPr id="314" name="Content Placeholder 2"/>
              <p:cNvSpPr txBox="1">
                <a:spLocks/>
              </p:cNvSpPr>
              <p:nvPr/>
            </p:nvSpPr>
            <p:spPr>
              <a:xfrm>
                <a:off x="5763922" y="2006954"/>
                <a:ext cx="1112334" cy="246173"/>
              </a:xfrm>
              <a:prstGeom prst="rect">
                <a:avLst/>
              </a:prstGeom>
            </p:spPr>
            <p:txBody>
              <a:bodyPr vert="horz" lIns="121920" tIns="60960" rIns="121920" bIns="6096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333" b="1" dirty="0">
                    <a:solidFill>
                      <a:schemeClr val="bg1">
                        <a:lumMod val="50000"/>
                      </a:schemeClr>
                    </a:solidFill>
                  </a:rPr>
                  <a:t>Management</a:t>
                </a:r>
                <a:endParaRPr lang="en-US" sz="1333" b="1" dirty="0">
                  <a:solidFill>
                    <a:schemeClr val="bg1">
                      <a:lumMod val="50000"/>
                    </a:schemeClr>
                  </a:solidFill>
                </a:endParaRPr>
              </a:p>
            </p:txBody>
          </p:sp>
          <p:sp>
            <p:nvSpPr>
              <p:cNvPr id="315" name="Content Placeholder 2"/>
              <p:cNvSpPr txBox="1">
                <a:spLocks/>
              </p:cNvSpPr>
              <p:nvPr/>
            </p:nvSpPr>
            <p:spPr>
              <a:xfrm>
                <a:off x="5763922" y="2437306"/>
                <a:ext cx="1112334" cy="246173"/>
              </a:xfrm>
              <a:prstGeom prst="rect">
                <a:avLst/>
              </a:prstGeom>
            </p:spPr>
            <p:txBody>
              <a:bodyPr vert="horz" lIns="121920" tIns="60960" rIns="121920" bIns="6096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333" b="1" dirty="0">
                    <a:solidFill>
                      <a:schemeClr val="bg1">
                        <a:lumMod val="50000"/>
                      </a:schemeClr>
                    </a:solidFill>
                  </a:rPr>
                  <a:t>Innovation</a:t>
                </a:r>
                <a:endParaRPr lang="en-US" sz="1333" b="1" dirty="0">
                  <a:solidFill>
                    <a:schemeClr val="bg1">
                      <a:lumMod val="50000"/>
                    </a:schemeClr>
                  </a:solidFill>
                </a:endParaRPr>
              </a:p>
            </p:txBody>
          </p:sp>
          <p:sp>
            <p:nvSpPr>
              <p:cNvPr id="316" name="Content Placeholder 2"/>
              <p:cNvSpPr txBox="1">
                <a:spLocks/>
              </p:cNvSpPr>
              <p:nvPr/>
            </p:nvSpPr>
            <p:spPr>
              <a:xfrm>
                <a:off x="5763922" y="2881838"/>
                <a:ext cx="1112334" cy="246173"/>
              </a:xfrm>
              <a:prstGeom prst="rect">
                <a:avLst/>
              </a:prstGeom>
            </p:spPr>
            <p:txBody>
              <a:bodyPr vert="horz" lIns="121920" tIns="60960" rIns="121920" bIns="6096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333" b="1" dirty="0">
                    <a:solidFill>
                      <a:schemeClr val="bg1">
                        <a:lumMod val="50000"/>
                      </a:schemeClr>
                    </a:solidFill>
                  </a:rPr>
                  <a:t>Negotiation</a:t>
                </a:r>
                <a:endParaRPr lang="en-US" sz="1333" b="1" dirty="0">
                  <a:solidFill>
                    <a:schemeClr val="bg1">
                      <a:lumMod val="50000"/>
                    </a:schemeClr>
                  </a:solidFill>
                </a:endParaRPr>
              </a:p>
            </p:txBody>
          </p:sp>
          <p:sp>
            <p:nvSpPr>
              <p:cNvPr id="317" name="Content Placeholder 2"/>
              <p:cNvSpPr txBox="1">
                <a:spLocks/>
              </p:cNvSpPr>
              <p:nvPr/>
            </p:nvSpPr>
            <p:spPr>
              <a:xfrm>
                <a:off x="5763922" y="3336648"/>
                <a:ext cx="1112334" cy="246173"/>
              </a:xfrm>
              <a:prstGeom prst="rect">
                <a:avLst/>
              </a:prstGeom>
            </p:spPr>
            <p:txBody>
              <a:bodyPr vert="horz" lIns="121920" tIns="60960" rIns="121920" bIns="6096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333" b="1" dirty="0">
                    <a:solidFill>
                      <a:schemeClr val="bg1">
                        <a:lumMod val="50000"/>
                      </a:schemeClr>
                    </a:solidFill>
                  </a:rPr>
                  <a:t>Argumentation</a:t>
                </a:r>
                <a:endParaRPr lang="en-US" sz="1333" b="1" dirty="0">
                  <a:solidFill>
                    <a:schemeClr val="bg1">
                      <a:lumMod val="50000"/>
                    </a:schemeClr>
                  </a:solidFill>
                </a:endParaRPr>
              </a:p>
            </p:txBody>
          </p:sp>
        </p:grpSp>
        <p:sp>
          <p:nvSpPr>
            <p:cNvPr id="303" name="TextBox 302"/>
            <p:cNvSpPr txBox="1"/>
            <p:nvPr/>
          </p:nvSpPr>
          <p:spPr>
            <a:xfrm>
              <a:off x="7146805" y="1944110"/>
              <a:ext cx="3547253" cy="461665"/>
            </a:xfrm>
            <a:prstGeom prst="rect">
              <a:avLst/>
            </a:prstGeom>
            <a:noFill/>
          </p:spPr>
          <p:txBody>
            <a:bodyPr wrap="none" rtlCol="0">
              <a:spAutoFit/>
            </a:bodyPr>
            <a:lstStyle/>
            <a:p>
              <a:r>
                <a:rPr lang="id-ID" sz="2400" spc="600" smtClean="0">
                  <a:solidFill>
                    <a:schemeClr val="tx1">
                      <a:lumMod val="65000"/>
                      <a:lumOff val="35000"/>
                    </a:schemeClr>
                  </a:solidFill>
                  <a:latin typeface="GeosansLight" panose="02000603020000020003" pitchFamily="2" charset="0"/>
                </a:rPr>
                <a:t>TOTAL SOLUTIONS</a:t>
              </a:r>
              <a:endParaRPr lang="en-US" sz="2400" spc="600" dirty="0">
                <a:solidFill>
                  <a:schemeClr val="tx1">
                    <a:lumMod val="65000"/>
                    <a:lumOff val="35000"/>
                  </a:schemeClr>
                </a:solidFill>
                <a:latin typeface="GeosansLight" panose="02000603020000020003" pitchFamily="2" charset="0"/>
              </a:endParaRPr>
            </a:p>
          </p:txBody>
        </p:sp>
        <p:sp>
          <p:nvSpPr>
            <p:cNvPr id="304" name="Rectangle 303"/>
            <p:cNvSpPr/>
            <p:nvPr/>
          </p:nvSpPr>
          <p:spPr>
            <a:xfrm>
              <a:off x="7153287" y="2371326"/>
              <a:ext cx="4921654" cy="964367"/>
            </a:xfrm>
            <a:prstGeom prst="rect">
              <a:avLst/>
            </a:prstGeom>
          </p:spPr>
          <p:txBody>
            <a:bodyPr wrap="square">
              <a:spAutoFit/>
            </a:bodyPr>
            <a:lstStyle/>
            <a:p>
              <a:pPr>
                <a:lnSpc>
                  <a:spcPts val="1650"/>
                </a:lnSpc>
                <a:spcAft>
                  <a:spcPts val="1500"/>
                </a:spcAft>
              </a:pP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ipsum</a:t>
              </a:r>
              <a:r>
                <a:rPr lang="en-US" sz="1200" dirty="0">
                  <a:solidFill>
                    <a:schemeClr val="bg1">
                      <a:lumMod val="65000"/>
                    </a:schemeClr>
                  </a:solidFill>
                  <a:ea typeface="Times New Roman" panose="02020603050405020304" pitchFamily="18" charset="0"/>
                </a:rPr>
                <a:t> dolor sit </a:t>
              </a:r>
              <a:r>
                <a:rPr lang="en-US" sz="1200" dirty="0" err="1">
                  <a:solidFill>
                    <a:schemeClr val="bg1">
                      <a:lumMod val="65000"/>
                    </a:schemeClr>
                  </a:solidFill>
                  <a:ea typeface="Times New Roman" panose="02020603050405020304" pitchFamily="18" charset="0"/>
                </a:rPr>
                <a:t>amet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consectetur</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elit</a:t>
              </a:r>
              <a:r>
                <a:rPr lang="en-US" sz="1200" dirty="0">
                  <a:solidFill>
                    <a:schemeClr val="bg1">
                      <a:lumMod val="65000"/>
                    </a:schemeClr>
                  </a:solidFill>
                  <a:ea typeface="Times New Roman" panose="02020603050405020304" pitchFamily="18" charset="0"/>
                </a:rPr>
                <a:t>. Nam </a:t>
              </a:r>
              <a:r>
                <a:rPr lang="en-US" sz="1200" dirty="0" err="1">
                  <a:solidFill>
                    <a:schemeClr val="bg1">
                      <a:lumMod val="65000"/>
                    </a:schemeClr>
                  </a:solidFill>
                  <a:ea typeface="Times New Roman" panose="02020603050405020304" pitchFamily="18" charset="0"/>
                </a:rPr>
                <a:t>viverra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euismod</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odio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gravida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pellentesque</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urna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varius</a:t>
              </a:r>
              <a:r>
                <a:rPr lang="en-US" sz="1200" dirty="0">
                  <a:solidFill>
                    <a:schemeClr val="bg1">
                      <a:lumMod val="65000"/>
                    </a:schemeClr>
                  </a:solidFill>
                  <a:ea typeface="Times New Roman" panose="02020603050405020304" pitchFamily="18" charset="0"/>
                </a:rPr>
                <a:t> vitae. </a:t>
              </a:r>
              <a:r>
                <a:rPr lang="en-US" sz="1200" dirty="0" err="1">
                  <a:solidFill>
                    <a:schemeClr val="bg1">
                      <a:lumMod val="65000"/>
                    </a:schemeClr>
                  </a:solidFill>
                  <a:ea typeface="Times New Roman" panose="02020603050405020304" pitchFamily="18" charset="0"/>
                </a:rPr>
                <a:t>Sed</a:t>
              </a:r>
              <a:r>
                <a:rPr lang="en-US" sz="1200" dirty="0">
                  <a:solidFill>
                    <a:schemeClr val="bg1">
                      <a:lumMod val="65000"/>
                    </a:schemeClr>
                  </a:solidFill>
                  <a:ea typeface="Times New Roman" panose="02020603050405020304" pitchFamily="18" charset="0"/>
                </a:rPr>
                <a:t> dui </a:t>
              </a: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in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et, </a:t>
              </a:r>
              <a:r>
                <a:rPr lang="en-US" sz="1200" dirty="0" err="1">
                  <a:solidFill>
                    <a:schemeClr val="bg1">
                      <a:lumMod val="65000"/>
                    </a:schemeClr>
                  </a:solidFill>
                  <a:ea typeface="Times New Roman" panose="02020603050405020304" pitchFamily="18" charset="0"/>
                </a:rPr>
                <a:t>interdum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nec</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metus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Mauris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ultricies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justo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convallis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placerat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felis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enim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ornare</a:t>
              </a:r>
              <a:r>
                <a:rPr lang="en-US" sz="1200" dirty="0">
                  <a:solidFill>
                    <a:schemeClr val="bg1">
                      <a:lumMod val="65000"/>
                    </a:schemeClr>
                  </a:solidFill>
                  <a:ea typeface="Times New Roman" panose="02020603050405020304" pitchFamily="18" charset="0"/>
                </a:rPr>
                <a:t> </a:t>
              </a:r>
              <a:r>
                <a:rPr lang="en-US" sz="1200" dirty="0" smtClean="0">
                  <a:solidFill>
                    <a:schemeClr val="bg1">
                      <a:lumMod val="65000"/>
                    </a:schemeClr>
                  </a:solidFill>
                  <a:ea typeface="Times New Roman" panose="02020603050405020304" pitchFamily="18" charset="0"/>
                </a:rPr>
                <a:t>nisi</a:t>
              </a:r>
              <a:r>
                <a:rPr lang="id-ID" sz="1200" dirty="0" smtClean="0">
                  <a:solidFill>
                    <a:schemeClr val="bg1">
                      <a:lumMod val="65000"/>
                    </a:schemeClr>
                  </a:solidFill>
                  <a:ea typeface="Times New Roman" panose="02020603050405020304" pitchFamily="18" charset="0"/>
                </a:rPr>
                <a:t>.</a:t>
              </a:r>
              <a:endParaRPr lang="en-US" sz="1200" dirty="0" smtClean="0">
                <a:solidFill>
                  <a:schemeClr val="bg1">
                    <a:lumMod val="65000"/>
                  </a:schemeClr>
                </a:solidFill>
                <a:ea typeface="Times New Roman" panose="02020603050405020304" pitchFamily="18" charset="0"/>
              </a:endParaRPr>
            </a:p>
          </p:txBody>
        </p:sp>
      </p:grpSp>
    </p:spTree>
    <p:extLst>
      <p:ext uri="{BB962C8B-B14F-4D97-AF65-F5344CB8AC3E}">
        <p14:creationId xmlns:p14="http://schemas.microsoft.com/office/powerpoint/2010/main" val="174591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200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0-#ppt_w/2"/>
                                          </p:val>
                                        </p:tav>
                                        <p:tav tm="100000">
                                          <p:val>
                                            <p:strVal val="#ppt_x"/>
                                          </p:val>
                                        </p:tav>
                                      </p:tavLst>
                                    </p:anim>
                                    <p:anim calcmode="lin" valueType="num">
                                      <p:cBhvr additive="base">
                                        <p:cTn id="18" dur="500" fill="hold"/>
                                        <p:tgtEl>
                                          <p:spTgt spid="8"/>
                                        </p:tgtEl>
                                        <p:attrNameLst>
                                          <p:attrName>ppt_y</p:attrName>
                                        </p:attrNameLst>
                                      </p:cBhvr>
                                      <p:tavLst>
                                        <p:tav tm="0">
                                          <p:val>
                                            <p:strVal val="#ppt_y"/>
                                          </p:val>
                                        </p:tav>
                                        <p:tav tm="100000">
                                          <p:val>
                                            <p:strVal val="#ppt_y"/>
                                          </p:val>
                                        </p:tav>
                                      </p:tavLst>
                                    </p:anim>
                                  </p:childTnLst>
                                </p:cTn>
                              </p:par>
                              <p:par>
                                <p:cTn id="19" presetID="22" presetClass="entr" presetSubtype="4" fill="hold" nodeType="withEffect">
                                  <p:stCondLst>
                                    <p:cond delay="2700"/>
                                  </p:stCondLst>
                                  <p:childTnLst>
                                    <p:set>
                                      <p:cBhvr>
                                        <p:cTn id="20" dur="1" fill="hold">
                                          <p:stCondLst>
                                            <p:cond delay="0"/>
                                          </p:stCondLst>
                                        </p:cTn>
                                        <p:tgtEl>
                                          <p:spTgt spid="301"/>
                                        </p:tgtEl>
                                        <p:attrNameLst>
                                          <p:attrName>style.visibility</p:attrName>
                                        </p:attrNameLst>
                                      </p:cBhvr>
                                      <p:to>
                                        <p:strVal val="visible"/>
                                      </p:to>
                                    </p:set>
                                    <p:animEffect transition="in" filter="wipe(down)">
                                      <p:cBhvr>
                                        <p:cTn id="21" dur="500"/>
                                        <p:tgtEl>
                                          <p:spTgt spid="3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8"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88</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Global Distribution</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sp>
        <p:nvSpPr>
          <p:cNvPr id="8" name="TextBox 7"/>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grpSp>
        <p:nvGrpSpPr>
          <p:cNvPr id="9" name="Group 8"/>
          <p:cNvGrpSpPr/>
          <p:nvPr/>
        </p:nvGrpSpPr>
        <p:grpSpPr>
          <a:xfrm>
            <a:off x="446740" y="1659584"/>
            <a:ext cx="6615768" cy="3571269"/>
            <a:chOff x="990601" y="1200150"/>
            <a:chExt cx="5257800" cy="2895600"/>
          </a:xfrm>
          <a:solidFill>
            <a:schemeClr val="bg1">
              <a:lumMod val="85000"/>
            </a:schemeClr>
          </a:solidFill>
        </p:grpSpPr>
        <p:grpSp>
          <p:nvGrpSpPr>
            <p:cNvPr id="10" name="Group 4"/>
            <p:cNvGrpSpPr>
              <a:grpSpLocks/>
            </p:cNvGrpSpPr>
            <p:nvPr/>
          </p:nvGrpSpPr>
          <p:grpSpPr bwMode="auto">
            <a:xfrm>
              <a:off x="990601" y="1200150"/>
              <a:ext cx="2106333" cy="1646042"/>
              <a:chOff x="1991" y="1035"/>
              <a:chExt cx="3534" cy="2804"/>
            </a:xfrm>
            <a:grpFill/>
          </p:grpSpPr>
          <p:sp>
            <p:nvSpPr>
              <p:cNvPr id="188" name="Freeform 346"/>
              <p:cNvSpPr>
                <a:spLocks/>
              </p:cNvSpPr>
              <p:nvPr/>
            </p:nvSpPr>
            <p:spPr bwMode="gray">
              <a:xfrm>
                <a:off x="4556" y="1189"/>
                <a:ext cx="870" cy="1017"/>
              </a:xfrm>
              <a:custGeom>
                <a:avLst/>
                <a:gdLst>
                  <a:gd name="T0" fmla="*/ 96 w 440"/>
                  <a:gd name="T1" fmla="*/ 110 h 658"/>
                  <a:gd name="T2" fmla="*/ 70 w 440"/>
                  <a:gd name="T3" fmla="*/ 128 h 658"/>
                  <a:gd name="T4" fmla="*/ 50 w 440"/>
                  <a:gd name="T5" fmla="*/ 154 h 658"/>
                  <a:gd name="T6" fmla="*/ 66 w 440"/>
                  <a:gd name="T7" fmla="*/ 176 h 658"/>
                  <a:gd name="T8" fmla="*/ 54 w 440"/>
                  <a:gd name="T9" fmla="*/ 202 h 658"/>
                  <a:gd name="T10" fmla="*/ 22 w 440"/>
                  <a:gd name="T11" fmla="*/ 214 h 658"/>
                  <a:gd name="T12" fmla="*/ 2 w 440"/>
                  <a:gd name="T13" fmla="*/ 226 h 658"/>
                  <a:gd name="T14" fmla="*/ 26 w 440"/>
                  <a:gd name="T15" fmla="*/ 256 h 658"/>
                  <a:gd name="T16" fmla="*/ 52 w 440"/>
                  <a:gd name="T17" fmla="*/ 258 h 658"/>
                  <a:gd name="T18" fmla="*/ 38 w 440"/>
                  <a:gd name="T19" fmla="*/ 272 h 658"/>
                  <a:gd name="T20" fmla="*/ 20 w 440"/>
                  <a:gd name="T21" fmla="*/ 274 h 658"/>
                  <a:gd name="T22" fmla="*/ 24 w 440"/>
                  <a:gd name="T23" fmla="*/ 296 h 658"/>
                  <a:gd name="T24" fmla="*/ 46 w 440"/>
                  <a:gd name="T25" fmla="*/ 318 h 658"/>
                  <a:gd name="T26" fmla="*/ 94 w 440"/>
                  <a:gd name="T27" fmla="*/ 304 h 658"/>
                  <a:gd name="T28" fmla="*/ 120 w 440"/>
                  <a:gd name="T29" fmla="*/ 314 h 658"/>
                  <a:gd name="T30" fmla="*/ 142 w 440"/>
                  <a:gd name="T31" fmla="*/ 378 h 658"/>
                  <a:gd name="T32" fmla="*/ 144 w 440"/>
                  <a:gd name="T33" fmla="*/ 410 h 658"/>
                  <a:gd name="T34" fmla="*/ 142 w 440"/>
                  <a:gd name="T35" fmla="*/ 428 h 658"/>
                  <a:gd name="T36" fmla="*/ 148 w 440"/>
                  <a:gd name="T37" fmla="*/ 434 h 658"/>
                  <a:gd name="T38" fmla="*/ 166 w 440"/>
                  <a:gd name="T39" fmla="*/ 448 h 658"/>
                  <a:gd name="T40" fmla="*/ 162 w 440"/>
                  <a:gd name="T41" fmla="*/ 456 h 658"/>
                  <a:gd name="T42" fmla="*/ 166 w 440"/>
                  <a:gd name="T43" fmla="*/ 470 h 658"/>
                  <a:gd name="T44" fmla="*/ 160 w 440"/>
                  <a:gd name="T45" fmla="*/ 502 h 658"/>
                  <a:gd name="T46" fmla="*/ 150 w 440"/>
                  <a:gd name="T47" fmla="*/ 532 h 658"/>
                  <a:gd name="T48" fmla="*/ 166 w 440"/>
                  <a:gd name="T49" fmla="*/ 598 h 658"/>
                  <a:gd name="T50" fmla="*/ 194 w 440"/>
                  <a:gd name="T51" fmla="*/ 646 h 658"/>
                  <a:gd name="T52" fmla="*/ 214 w 440"/>
                  <a:gd name="T53" fmla="*/ 648 h 658"/>
                  <a:gd name="T54" fmla="*/ 234 w 440"/>
                  <a:gd name="T55" fmla="*/ 652 h 658"/>
                  <a:gd name="T56" fmla="*/ 242 w 440"/>
                  <a:gd name="T57" fmla="*/ 610 h 658"/>
                  <a:gd name="T58" fmla="*/ 258 w 440"/>
                  <a:gd name="T59" fmla="*/ 564 h 658"/>
                  <a:gd name="T60" fmla="*/ 282 w 440"/>
                  <a:gd name="T61" fmla="*/ 556 h 658"/>
                  <a:gd name="T62" fmla="*/ 328 w 440"/>
                  <a:gd name="T63" fmla="*/ 510 h 658"/>
                  <a:gd name="T64" fmla="*/ 348 w 440"/>
                  <a:gd name="T65" fmla="*/ 500 h 658"/>
                  <a:gd name="T66" fmla="*/ 372 w 440"/>
                  <a:gd name="T67" fmla="*/ 486 h 658"/>
                  <a:gd name="T68" fmla="*/ 378 w 440"/>
                  <a:gd name="T69" fmla="*/ 464 h 658"/>
                  <a:gd name="T70" fmla="*/ 340 w 440"/>
                  <a:gd name="T71" fmla="*/ 474 h 658"/>
                  <a:gd name="T72" fmla="*/ 344 w 440"/>
                  <a:gd name="T73" fmla="*/ 468 h 658"/>
                  <a:gd name="T74" fmla="*/ 360 w 440"/>
                  <a:gd name="T75" fmla="*/ 438 h 658"/>
                  <a:gd name="T76" fmla="*/ 370 w 440"/>
                  <a:gd name="T77" fmla="*/ 436 h 658"/>
                  <a:gd name="T78" fmla="*/ 390 w 440"/>
                  <a:gd name="T79" fmla="*/ 426 h 658"/>
                  <a:gd name="T80" fmla="*/ 384 w 440"/>
                  <a:gd name="T81" fmla="*/ 392 h 658"/>
                  <a:gd name="T82" fmla="*/ 402 w 440"/>
                  <a:gd name="T83" fmla="*/ 374 h 658"/>
                  <a:gd name="T84" fmla="*/ 414 w 440"/>
                  <a:gd name="T85" fmla="*/ 322 h 658"/>
                  <a:gd name="T86" fmla="*/ 382 w 440"/>
                  <a:gd name="T87" fmla="*/ 310 h 658"/>
                  <a:gd name="T88" fmla="*/ 380 w 440"/>
                  <a:gd name="T89" fmla="*/ 270 h 658"/>
                  <a:gd name="T90" fmla="*/ 380 w 440"/>
                  <a:gd name="T91" fmla="*/ 210 h 658"/>
                  <a:gd name="T92" fmla="*/ 396 w 440"/>
                  <a:gd name="T93" fmla="*/ 174 h 658"/>
                  <a:gd name="T94" fmla="*/ 414 w 440"/>
                  <a:gd name="T95" fmla="*/ 140 h 658"/>
                  <a:gd name="T96" fmla="*/ 410 w 440"/>
                  <a:gd name="T97" fmla="*/ 130 h 658"/>
                  <a:gd name="T98" fmla="*/ 436 w 440"/>
                  <a:gd name="T99" fmla="*/ 86 h 658"/>
                  <a:gd name="T100" fmla="*/ 408 w 440"/>
                  <a:gd name="T101" fmla="*/ 74 h 658"/>
                  <a:gd name="T102" fmla="*/ 398 w 440"/>
                  <a:gd name="T103" fmla="*/ 108 h 658"/>
                  <a:gd name="T104" fmla="*/ 398 w 440"/>
                  <a:gd name="T105" fmla="*/ 66 h 658"/>
                  <a:gd name="T106" fmla="*/ 368 w 440"/>
                  <a:gd name="T107" fmla="*/ 78 h 658"/>
                  <a:gd name="T108" fmla="*/ 364 w 440"/>
                  <a:gd name="T109" fmla="*/ 60 h 658"/>
                  <a:gd name="T110" fmla="*/ 332 w 440"/>
                  <a:gd name="T111" fmla="*/ 62 h 658"/>
                  <a:gd name="T112" fmla="*/ 368 w 440"/>
                  <a:gd name="T113" fmla="*/ 44 h 658"/>
                  <a:gd name="T114" fmla="*/ 338 w 440"/>
                  <a:gd name="T115" fmla="*/ 18 h 658"/>
                  <a:gd name="T116" fmla="*/ 288 w 440"/>
                  <a:gd name="T117" fmla="*/ 38 h 658"/>
                  <a:gd name="T118" fmla="*/ 318 w 440"/>
                  <a:gd name="T119" fmla="*/ 4 h 658"/>
                  <a:gd name="T120" fmla="*/ 224 w 440"/>
                  <a:gd name="T121" fmla="*/ 42 h 658"/>
                  <a:gd name="T122" fmla="*/ 164 w 440"/>
                  <a:gd name="T123" fmla="*/ 66 h 65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40"/>
                  <a:gd name="T187" fmla="*/ 0 h 658"/>
                  <a:gd name="T188" fmla="*/ 440 w 440"/>
                  <a:gd name="T189" fmla="*/ 658 h 65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40" h="658">
                    <a:moveTo>
                      <a:pt x="104" y="78"/>
                    </a:moveTo>
                    <a:lnTo>
                      <a:pt x="102" y="78"/>
                    </a:lnTo>
                    <a:lnTo>
                      <a:pt x="102" y="80"/>
                    </a:lnTo>
                    <a:lnTo>
                      <a:pt x="98" y="82"/>
                    </a:lnTo>
                    <a:lnTo>
                      <a:pt x="96" y="86"/>
                    </a:lnTo>
                    <a:lnTo>
                      <a:pt x="96" y="88"/>
                    </a:lnTo>
                    <a:lnTo>
                      <a:pt x="94" y="92"/>
                    </a:lnTo>
                    <a:lnTo>
                      <a:pt x="96" y="94"/>
                    </a:lnTo>
                    <a:lnTo>
                      <a:pt x="96" y="96"/>
                    </a:lnTo>
                    <a:lnTo>
                      <a:pt x="96" y="102"/>
                    </a:lnTo>
                    <a:lnTo>
                      <a:pt x="96" y="110"/>
                    </a:lnTo>
                    <a:lnTo>
                      <a:pt x="96" y="112"/>
                    </a:lnTo>
                    <a:lnTo>
                      <a:pt x="96" y="116"/>
                    </a:lnTo>
                    <a:lnTo>
                      <a:pt x="96" y="118"/>
                    </a:lnTo>
                    <a:lnTo>
                      <a:pt x="94" y="122"/>
                    </a:lnTo>
                    <a:lnTo>
                      <a:pt x="90" y="122"/>
                    </a:lnTo>
                    <a:lnTo>
                      <a:pt x="76" y="122"/>
                    </a:lnTo>
                    <a:lnTo>
                      <a:pt x="74" y="122"/>
                    </a:lnTo>
                    <a:lnTo>
                      <a:pt x="74" y="124"/>
                    </a:lnTo>
                    <a:lnTo>
                      <a:pt x="72" y="126"/>
                    </a:lnTo>
                    <a:lnTo>
                      <a:pt x="70" y="128"/>
                    </a:lnTo>
                    <a:lnTo>
                      <a:pt x="68" y="128"/>
                    </a:lnTo>
                    <a:lnTo>
                      <a:pt x="56" y="130"/>
                    </a:lnTo>
                    <a:lnTo>
                      <a:pt x="56" y="132"/>
                    </a:lnTo>
                    <a:lnTo>
                      <a:pt x="56" y="134"/>
                    </a:lnTo>
                    <a:lnTo>
                      <a:pt x="56" y="138"/>
                    </a:lnTo>
                    <a:lnTo>
                      <a:pt x="52" y="142"/>
                    </a:lnTo>
                    <a:lnTo>
                      <a:pt x="50" y="144"/>
                    </a:lnTo>
                    <a:lnTo>
                      <a:pt x="48" y="146"/>
                    </a:lnTo>
                    <a:lnTo>
                      <a:pt x="48" y="150"/>
                    </a:lnTo>
                    <a:lnTo>
                      <a:pt x="50" y="154"/>
                    </a:lnTo>
                    <a:lnTo>
                      <a:pt x="54" y="156"/>
                    </a:lnTo>
                    <a:lnTo>
                      <a:pt x="58" y="156"/>
                    </a:lnTo>
                    <a:lnTo>
                      <a:pt x="62" y="158"/>
                    </a:lnTo>
                    <a:lnTo>
                      <a:pt x="68" y="158"/>
                    </a:lnTo>
                    <a:lnTo>
                      <a:pt x="68" y="160"/>
                    </a:lnTo>
                    <a:lnTo>
                      <a:pt x="68" y="162"/>
                    </a:lnTo>
                    <a:lnTo>
                      <a:pt x="68" y="166"/>
                    </a:lnTo>
                    <a:lnTo>
                      <a:pt x="68" y="168"/>
                    </a:lnTo>
                    <a:lnTo>
                      <a:pt x="66" y="172"/>
                    </a:lnTo>
                    <a:lnTo>
                      <a:pt x="66" y="176"/>
                    </a:lnTo>
                    <a:lnTo>
                      <a:pt x="68" y="180"/>
                    </a:lnTo>
                    <a:lnTo>
                      <a:pt x="68" y="182"/>
                    </a:lnTo>
                    <a:lnTo>
                      <a:pt x="68" y="186"/>
                    </a:lnTo>
                    <a:lnTo>
                      <a:pt x="68" y="190"/>
                    </a:lnTo>
                    <a:lnTo>
                      <a:pt x="66" y="192"/>
                    </a:lnTo>
                    <a:lnTo>
                      <a:pt x="64" y="194"/>
                    </a:lnTo>
                    <a:lnTo>
                      <a:pt x="62" y="194"/>
                    </a:lnTo>
                    <a:lnTo>
                      <a:pt x="58" y="194"/>
                    </a:lnTo>
                    <a:lnTo>
                      <a:pt x="56" y="196"/>
                    </a:lnTo>
                    <a:lnTo>
                      <a:pt x="56" y="200"/>
                    </a:lnTo>
                    <a:lnTo>
                      <a:pt x="54" y="202"/>
                    </a:lnTo>
                    <a:lnTo>
                      <a:pt x="52" y="202"/>
                    </a:lnTo>
                    <a:lnTo>
                      <a:pt x="48" y="202"/>
                    </a:lnTo>
                    <a:lnTo>
                      <a:pt x="46" y="202"/>
                    </a:lnTo>
                    <a:lnTo>
                      <a:pt x="44" y="202"/>
                    </a:lnTo>
                    <a:lnTo>
                      <a:pt x="42" y="204"/>
                    </a:lnTo>
                    <a:lnTo>
                      <a:pt x="42" y="206"/>
                    </a:lnTo>
                    <a:lnTo>
                      <a:pt x="38" y="208"/>
                    </a:lnTo>
                    <a:lnTo>
                      <a:pt x="32" y="212"/>
                    </a:lnTo>
                    <a:lnTo>
                      <a:pt x="28" y="214"/>
                    </a:lnTo>
                    <a:lnTo>
                      <a:pt x="22" y="214"/>
                    </a:lnTo>
                    <a:lnTo>
                      <a:pt x="20" y="214"/>
                    </a:lnTo>
                    <a:lnTo>
                      <a:pt x="16" y="214"/>
                    </a:lnTo>
                    <a:lnTo>
                      <a:pt x="14" y="216"/>
                    </a:lnTo>
                    <a:lnTo>
                      <a:pt x="10" y="218"/>
                    </a:lnTo>
                    <a:lnTo>
                      <a:pt x="10" y="220"/>
                    </a:lnTo>
                    <a:lnTo>
                      <a:pt x="8" y="222"/>
                    </a:lnTo>
                    <a:lnTo>
                      <a:pt x="6" y="222"/>
                    </a:lnTo>
                    <a:lnTo>
                      <a:pt x="6" y="224"/>
                    </a:lnTo>
                    <a:lnTo>
                      <a:pt x="4" y="224"/>
                    </a:lnTo>
                    <a:lnTo>
                      <a:pt x="2" y="226"/>
                    </a:lnTo>
                    <a:lnTo>
                      <a:pt x="0" y="230"/>
                    </a:lnTo>
                    <a:lnTo>
                      <a:pt x="2" y="234"/>
                    </a:lnTo>
                    <a:lnTo>
                      <a:pt x="4" y="238"/>
                    </a:lnTo>
                    <a:lnTo>
                      <a:pt x="6" y="240"/>
                    </a:lnTo>
                    <a:lnTo>
                      <a:pt x="10" y="240"/>
                    </a:lnTo>
                    <a:lnTo>
                      <a:pt x="18" y="246"/>
                    </a:lnTo>
                    <a:lnTo>
                      <a:pt x="20" y="248"/>
                    </a:lnTo>
                    <a:lnTo>
                      <a:pt x="22" y="250"/>
                    </a:lnTo>
                    <a:lnTo>
                      <a:pt x="24" y="252"/>
                    </a:lnTo>
                    <a:lnTo>
                      <a:pt x="24" y="254"/>
                    </a:lnTo>
                    <a:lnTo>
                      <a:pt x="26" y="256"/>
                    </a:lnTo>
                    <a:lnTo>
                      <a:pt x="30" y="256"/>
                    </a:lnTo>
                    <a:lnTo>
                      <a:pt x="34" y="256"/>
                    </a:lnTo>
                    <a:lnTo>
                      <a:pt x="40" y="256"/>
                    </a:lnTo>
                    <a:lnTo>
                      <a:pt x="40" y="254"/>
                    </a:lnTo>
                    <a:lnTo>
                      <a:pt x="40" y="252"/>
                    </a:lnTo>
                    <a:lnTo>
                      <a:pt x="42" y="252"/>
                    </a:lnTo>
                    <a:lnTo>
                      <a:pt x="44" y="250"/>
                    </a:lnTo>
                    <a:lnTo>
                      <a:pt x="46" y="252"/>
                    </a:lnTo>
                    <a:lnTo>
                      <a:pt x="48" y="254"/>
                    </a:lnTo>
                    <a:lnTo>
                      <a:pt x="50" y="256"/>
                    </a:lnTo>
                    <a:lnTo>
                      <a:pt x="52" y="258"/>
                    </a:lnTo>
                    <a:lnTo>
                      <a:pt x="52" y="260"/>
                    </a:lnTo>
                    <a:lnTo>
                      <a:pt x="48" y="262"/>
                    </a:lnTo>
                    <a:lnTo>
                      <a:pt x="44" y="264"/>
                    </a:lnTo>
                    <a:lnTo>
                      <a:pt x="42" y="266"/>
                    </a:lnTo>
                    <a:lnTo>
                      <a:pt x="42" y="268"/>
                    </a:lnTo>
                    <a:lnTo>
                      <a:pt x="44" y="270"/>
                    </a:lnTo>
                    <a:lnTo>
                      <a:pt x="44" y="272"/>
                    </a:lnTo>
                    <a:lnTo>
                      <a:pt x="44" y="274"/>
                    </a:lnTo>
                    <a:lnTo>
                      <a:pt x="42" y="274"/>
                    </a:lnTo>
                    <a:lnTo>
                      <a:pt x="38" y="272"/>
                    </a:lnTo>
                    <a:lnTo>
                      <a:pt x="36" y="270"/>
                    </a:lnTo>
                    <a:lnTo>
                      <a:pt x="32" y="268"/>
                    </a:lnTo>
                    <a:lnTo>
                      <a:pt x="32" y="270"/>
                    </a:lnTo>
                    <a:lnTo>
                      <a:pt x="30" y="272"/>
                    </a:lnTo>
                    <a:lnTo>
                      <a:pt x="30" y="276"/>
                    </a:lnTo>
                    <a:lnTo>
                      <a:pt x="30" y="278"/>
                    </a:lnTo>
                    <a:lnTo>
                      <a:pt x="28" y="278"/>
                    </a:lnTo>
                    <a:lnTo>
                      <a:pt x="26" y="278"/>
                    </a:lnTo>
                    <a:lnTo>
                      <a:pt x="24" y="276"/>
                    </a:lnTo>
                    <a:lnTo>
                      <a:pt x="20" y="274"/>
                    </a:lnTo>
                    <a:lnTo>
                      <a:pt x="18" y="272"/>
                    </a:lnTo>
                    <a:lnTo>
                      <a:pt x="16" y="274"/>
                    </a:lnTo>
                    <a:lnTo>
                      <a:pt x="12" y="276"/>
                    </a:lnTo>
                    <a:lnTo>
                      <a:pt x="10" y="278"/>
                    </a:lnTo>
                    <a:lnTo>
                      <a:pt x="8" y="280"/>
                    </a:lnTo>
                    <a:lnTo>
                      <a:pt x="10" y="282"/>
                    </a:lnTo>
                    <a:lnTo>
                      <a:pt x="12" y="286"/>
                    </a:lnTo>
                    <a:lnTo>
                      <a:pt x="14" y="290"/>
                    </a:lnTo>
                    <a:lnTo>
                      <a:pt x="18" y="292"/>
                    </a:lnTo>
                    <a:lnTo>
                      <a:pt x="22" y="294"/>
                    </a:lnTo>
                    <a:lnTo>
                      <a:pt x="24" y="296"/>
                    </a:lnTo>
                    <a:lnTo>
                      <a:pt x="26" y="296"/>
                    </a:lnTo>
                    <a:lnTo>
                      <a:pt x="26" y="304"/>
                    </a:lnTo>
                    <a:lnTo>
                      <a:pt x="28" y="304"/>
                    </a:lnTo>
                    <a:lnTo>
                      <a:pt x="30" y="304"/>
                    </a:lnTo>
                    <a:lnTo>
                      <a:pt x="34" y="306"/>
                    </a:lnTo>
                    <a:lnTo>
                      <a:pt x="38" y="308"/>
                    </a:lnTo>
                    <a:lnTo>
                      <a:pt x="40" y="310"/>
                    </a:lnTo>
                    <a:lnTo>
                      <a:pt x="42" y="312"/>
                    </a:lnTo>
                    <a:lnTo>
                      <a:pt x="44" y="314"/>
                    </a:lnTo>
                    <a:lnTo>
                      <a:pt x="44" y="316"/>
                    </a:lnTo>
                    <a:lnTo>
                      <a:pt x="46" y="318"/>
                    </a:lnTo>
                    <a:lnTo>
                      <a:pt x="48" y="318"/>
                    </a:lnTo>
                    <a:lnTo>
                      <a:pt x="50" y="318"/>
                    </a:lnTo>
                    <a:lnTo>
                      <a:pt x="54" y="318"/>
                    </a:lnTo>
                    <a:lnTo>
                      <a:pt x="58" y="316"/>
                    </a:lnTo>
                    <a:lnTo>
                      <a:pt x="66" y="312"/>
                    </a:lnTo>
                    <a:lnTo>
                      <a:pt x="70" y="308"/>
                    </a:lnTo>
                    <a:lnTo>
                      <a:pt x="74" y="306"/>
                    </a:lnTo>
                    <a:lnTo>
                      <a:pt x="78" y="304"/>
                    </a:lnTo>
                    <a:lnTo>
                      <a:pt x="82" y="304"/>
                    </a:lnTo>
                    <a:lnTo>
                      <a:pt x="88" y="304"/>
                    </a:lnTo>
                    <a:lnTo>
                      <a:pt x="94" y="304"/>
                    </a:lnTo>
                    <a:lnTo>
                      <a:pt x="98" y="302"/>
                    </a:lnTo>
                    <a:lnTo>
                      <a:pt x="104" y="302"/>
                    </a:lnTo>
                    <a:lnTo>
                      <a:pt x="108" y="302"/>
                    </a:lnTo>
                    <a:lnTo>
                      <a:pt x="110" y="302"/>
                    </a:lnTo>
                    <a:lnTo>
                      <a:pt x="112" y="304"/>
                    </a:lnTo>
                    <a:lnTo>
                      <a:pt x="114" y="306"/>
                    </a:lnTo>
                    <a:lnTo>
                      <a:pt x="116" y="310"/>
                    </a:lnTo>
                    <a:lnTo>
                      <a:pt x="118" y="314"/>
                    </a:lnTo>
                    <a:lnTo>
                      <a:pt x="120" y="314"/>
                    </a:lnTo>
                    <a:lnTo>
                      <a:pt x="124" y="316"/>
                    </a:lnTo>
                    <a:lnTo>
                      <a:pt x="126" y="318"/>
                    </a:lnTo>
                    <a:lnTo>
                      <a:pt x="128" y="324"/>
                    </a:lnTo>
                    <a:lnTo>
                      <a:pt x="132" y="330"/>
                    </a:lnTo>
                    <a:lnTo>
                      <a:pt x="132" y="348"/>
                    </a:lnTo>
                    <a:lnTo>
                      <a:pt x="132" y="350"/>
                    </a:lnTo>
                    <a:lnTo>
                      <a:pt x="134" y="352"/>
                    </a:lnTo>
                    <a:lnTo>
                      <a:pt x="136" y="358"/>
                    </a:lnTo>
                    <a:lnTo>
                      <a:pt x="138" y="364"/>
                    </a:lnTo>
                    <a:lnTo>
                      <a:pt x="140" y="370"/>
                    </a:lnTo>
                    <a:lnTo>
                      <a:pt x="142" y="378"/>
                    </a:lnTo>
                    <a:lnTo>
                      <a:pt x="140" y="384"/>
                    </a:lnTo>
                    <a:lnTo>
                      <a:pt x="140" y="390"/>
                    </a:lnTo>
                    <a:lnTo>
                      <a:pt x="142" y="394"/>
                    </a:lnTo>
                    <a:lnTo>
                      <a:pt x="144" y="398"/>
                    </a:lnTo>
                    <a:lnTo>
                      <a:pt x="148" y="402"/>
                    </a:lnTo>
                    <a:lnTo>
                      <a:pt x="148" y="404"/>
                    </a:lnTo>
                    <a:lnTo>
                      <a:pt x="148" y="406"/>
                    </a:lnTo>
                    <a:lnTo>
                      <a:pt x="146" y="408"/>
                    </a:lnTo>
                    <a:lnTo>
                      <a:pt x="146" y="410"/>
                    </a:lnTo>
                    <a:lnTo>
                      <a:pt x="144" y="410"/>
                    </a:lnTo>
                    <a:lnTo>
                      <a:pt x="142" y="410"/>
                    </a:lnTo>
                    <a:lnTo>
                      <a:pt x="140" y="410"/>
                    </a:lnTo>
                    <a:lnTo>
                      <a:pt x="138" y="412"/>
                    </a:lnTo>
                    <a:lnTo>
                      <a:pt x="138" y="416"/>
                    </a:lnTo>
                    <a:lnTo>
                      <a:pt x="140" y="418"/>
                    </a:lnTo>
                    <a:lnTo>
                      <a:pt x="142" y="420"/>
                    </a:lnTo>
                    <a:lnTo>
                      <a:pt x="144" y="422"/>
                    </a:lnTo>
                    <a:lnTo>
                      <a:pt x="144" y="424"/>
                    </a:lnTo>
                    <a:lnTo>
                      <a:pt x="144" y="426"/>
                    </a:lnTo>
                    <a:lnTo>
                      <a:pt x="142" y="428"/>
                    </a:lnTo>
                    <a:lnTo>
                      <a:pt x="138" y="430"/>
                    </a:lnTo>
                    <a:lnTo>
                      <a:pt x="136" y="434"/>
                    </a:lnTo>
                    <a:lnTo>
                      <a:pt x="134" y="436"/>
                    </a:lnTo>
                    <a:lnTo>
                      <a:pt x="132" y="438"/>
                    </a:lnTo>
                    <a:lnTo>
                      <a:pt x="132" y="440"/>
                    </a:lnTo>
                    <a:lnTo>
                      <a:pt x="134" y="440"/>
                    </a:lnTo>
                    <a:lnTo>
                      <a:pt x="138" y="440"/>
                    </a:lnTo>
                    <a:lnTo>
                      <a:pt x="142" y="440"/>
                    </a:lnTo>
                    <a:lnTo>
                      <a:pt x="146" y="438"/>
                    </a:lnTo>
                    <a:lnTo>
                      <a:pt x="146" y="436"/>
                    </a:lnTo>
                    <a:lnTo>
                      <a:pt x="148" y="434"/>
                    </a:lnTo>
                    <a:lnTo>
                      <a:pt x="150" y="430"/>
                    </a:lnTo>
                    <a:lnTo>
                      <a:pt x="152" y="426"/>
                    </a:lnTo>
                    <a:lnTo>
                      <a:pt x="154" y="424"/>
                    </a:lnTo>
                    <a:lnTo>
                      <a:pt x="156" y="424"/>
                    </a:lnTo>
                    <a:lnTo>
                      <a:pt x="158" y="426"/>
                    </a:lnTo>
                    <a:lnTo>
                      <a:pt x="160" y="430"/>
                    </a:lnTo>
                    <a:lnTo>
                      <a:pt x="162" y="434"/>
                    </a:lnTo>
                    <a:lnTo>
                      <a:pt x="162" y="438"/>
                    </a:lnTo>
                    <a:lnTo>
                      <a:pt x="164" y="442"/>
                    </a:lnTo>
                    <a:lnTo>
                      <a:pt x="164" y="446"/>
                    </a:lnTo>
                    <a:lnTo>
                      <a:pt x="166" y="448"/>
                    </a:lnTo>
                    <a:lnTo>
                      <a:pt x="168" y="450"/>
                    </a:lnTo>
                    <a:lnTo>
                      <a:pt x="172" y="450"/>
                    </a:lnTo>
                    <a:lnTo>
                      <a:pt x="176" y="452"/>
                    </a:lnTo>
                    <a:lnTo>
                      <a:pt x="178" y="456"/>
                    </a:lnTo>
                    <a:lnTo>
                      <a:pt x="178" y="460"/>
                    </a:lnTo>
                    <a:lnTo>
                      <a:pt x="178" y="464"/>
                    </a:lnTo>
                    <a:lnTo>
                      <a:pt x="174" y="464"/>
                    </a:lnTo>
                    <a:lnTo>
                      <a:pt x="170" y="462"/>
                    </a:lnTo>
                    <a:lnTo>
                      <a:pt x="166" y="458"/>
                    </a:lnTo>
                    <a:lnTo>
                      <a:pt x="162" y="456"/>
                    </a:lnTo>
                    <a:lnTo>
                      <a:pt x="156" y="454"/>
                    </a:lnTo>
                    <a:lnTo>
                      <a:pt x="152" y="454"/>
                    </a:lnTo>
                    <a:lnTo>
                      <a:pt x="148" y="454"/>
                    </a:lnTo>
                    <a:lnTo>
                      <a:pt x="148" y="456"/>
                    </a:lnTo>
                    <a:lnTo>
                      <a:pt x="148" y="458"/>
                    </a:lnTo>
                    <a:lnTo>
                      <a:pt x="150" y="460"/>
                    </a:lnTo>
                    <a:lnTo>
                      <a:pt x="152" y="464"/>
                    </a:lnTo>
                    <a:lnTo>
                      <a:pt x="156" y="466"/>
                    </a:lnTo>
                    <a:lnTo>
                      <a:pt x="162" y="468"/>
                    </a:lnTo>
                    <a:lnTo>
                      <a:pt x="166" y="470"/>
                    </a:lnTo>
                    <a:lnTo>
                      <a:pt x="170" y="470"/>
                    </a:lnTo>
                    <a:lnTo>
                      <a:pt x="172" y="472"/>
                    </a:lnTo>
                    <a:lnTo>
                      <a:pt x="174" y="474"/>
                    </a:lnTo>
                    <a:lnTo>
                      <a:pt x="176" y="476"/>
                    </a:lnTo>
                    <a:lnTo>
                      <a:pt x="176" y="480"/>
                    </a:lnTo>
                    <a:lnTo>
                      <a:pt x="176" y="484"/>
                    </a:lnTo>
                    <a:lnTo>
                      <a:pt x="172" y="490"/>
                    </a:lnTo>
                    <a:lnTo>
                      <a:pt x="168" y="494"/>
                    </a:lnTo>
                    <a:lnTo>
                      <a:pt x="166" y="498"/>
                    </a:lnTo>
                    <a:lnTo>
                      <a:pt x="162" y="500"/>
                    </a:lnTo>
                    <a:lnTo>
                      <a:pt x="160" y="502"/>
                    </a:lnTo>
                    <a:lnTo>
                      <a:pt x="158" y="502"/>
                    </a:lnTo>
                    <a:lnTo>
                      <a:pt x="156" y="504"/>
                    </a:lnTo>
                    <a:lnTo>
                      <a:pt x="158" y="506"/>
                    </a:lnTo>
                    <a:lnTo>
                      <a:pt x="158" y="508"/>
                    </a:lnTo>
                    <a:lnTo>
                      <a:pt x="160" y="508"/>
                    </a:lnTo>
                    <a:lnTo>
                      <a:pt x="162" y="508"/>
                    </a:lnTo>
                    <a:lnTo>
                      <a:pt x="156" y="514"/>
                    </a:lnTo>
                    <a:lnTo>
                      <a:pt x="148" y="526"/>
                    </a:lnTo>
                    <a:lnTo>
                      <a:pt x="150" y="528"/>
                    </a:lnTo>
                    <a:lnTo>
                      <a:pt x="150" y="532"/>
                    </a:lnTo>
                    <a:lnTo>
                      <a:pt x="152" y="538"/>
                    </a:lnTo>
                    <a:lnTo>
                      <a:pt x="152" y="544"/>
                    </a:lnTo>
                    <a:lnTo>
                      <a:pt x="154" y="550"/>
                    </a:lnTo>
                    <a:lnTo>
                      <a:pt x="154" y="558"/>
                    </a:lnTo>
                    <a:lnTo>
                      <a:pt x="156" y="566"/>
                    </a:lnTo>
                    <a:lnTo>
                      <a:pt x="158" y="572"/>
                    </a:lnTo>
                    <a:lnTo>
                      <a:pt x="160" y="578"/>
                    </a:lnTo>
                    <a:lnTo>
                      <a:pt x="162" y="584"/>
                    </a:lnTo>
                    <a:lnTo>
                      <a:pt x="164" y="588"/>
                    </a:lnTo>
                    <a:lnTo>
                      <a:pt x="166" y="594"/>
                    </a:lnTo>
                    <a:lnTo>
                      <a:pt x="166" y="598"/>
                    </a:lnTo>
                    <a:lnTo>
                      <a:pt x="166" y="600"/>
                    </a:lnTo>
                    <a:lnTo>
                      <a:pt x="178" y="620"/>
                    </a:lnTo>
                    <a:lnTo>
                      <a:pt x="180" y="620"/>
                    </a:lnTo>
                    <a:lnTo>
                      <a:pt x="180" y="624"/>
                    </a:lnTo>
                    <a:lnTo>
                      <a:pt x="180" y="628"/>
                    </a:lnTo>
                    <a:lnTo>
                      <a:pt x="182" y="634"/>
                    </a:lnTo>
                    <a:lnTo>
                      <a:pt x="184" y="638"/>
                    </a:lnTo>
                    <a:lnTo>
                      <a:pt x="184" y="642"/>
                    </a:lnTo>
                    <a:lnTo>
                      <a:pt x="186" y="644"/>
                    </a:lnTo>
                    <a:lnTo>
                      <a:pt x="190" y="646"/>
                    </a:lnTo>
                    <a:lnTo>
                      <a:pt x="194" y="646"/>
                    </a:lnTo>
                    <a:lnTo>
                      <a:pt x="202" y="646"/>
                    </a:lnTo>
                    <a:lnTo>
                      <a:pt x="208" y="644"/>
                    </a:lnTo>
                    <a:lnTo>
                      <a:pt x="212" y="642"/>
                    </a:lnTo>
                    <a:lnTo>
                      <a:pt x="214" y="642"/>
                    </a:lnTo>
                    <a:lnTo>
                      <a:pt x="216" y="640"/>
                    </a:lnTo>
                    <a:lnTo>
                      <a:pt x="218" y="640"/>
                    </a:lnTo>
                    <a:lnTo>
                      <a:pt x="220" y="640"/>
                    </a:lnTo>
                    <a:lnTo>
                      <a:pt x="220" y="642"/>
                    </a:lnTo>
                    <a:lnTo>
                      <a:pt x="218" y="644"/>
                    </a:lnTo>
                    <a:lnTo>
                      <a:pt x="216" y="646"/>
                    </a:lnTo>
                    <a:lnTo>
                      <a:pt x="214" y="648"/>
                    </a:lnTo>
                    <a:lnTo>
                      <a:pt x="212" y="650"/>
                    </a:lnTo>
                    <a:lnTo>
                      <a:pt x="210" y="650"/>
                    </a:lnTo>
                    <a:lnTo>
                      <a:pt x="212" y="652"/>
                    </a:lnTo>
                    <a:lnTo>
                      <a:pt x="214" y="654"/>
                    </a:lnTo>
                    <a:lnTo>
                      <a:pt x="218" y="656"/>
                    </a:lnTo>
                    <a:lnTo>
                      <a:pt x="222" y="656"/>
                    </a:lnTo>
                    <a:lnTo>
                      <a:pt x="226" y="658"/>
                    </a:lnTo>
                    <a:lnTo>
                      <a:pt x="228" y="658"/>
                    </a:lnTo>
                    <a:lnTo>
                      <a:pt x="232" y="658"/>
                    </a:lnTo>
                    <a:lnTo>
                      <a:pt x="234" y="656"/>
                    </a:lnTo>
                    <a:lnTo>
                      <a:pt x="234" y="652"/>
                    </a:lnTo>
                    <a:lnTo>
                      <a:pt x="234" y="644"/>
                    </a:lnTo>
                    <a:lnTo>
                      <a:pt x="234" y="638"/>
                    </a:lnTo>
                    <a:lnTo>
                      <a:pt x="236" y="632"/>
                    </a:lnTo>
                    <a:lnTo>
                      <a:pt x="238" y="630"/>
                    </a:lnTo>
                    <a:lnTo>
                      <a:pt x="240" y="626"/>
                    </a:lnTo>
                    <a:lnTo>
                      <a:pt x="240" y="622"/>
                    </a:lnTo>
                    <a:lnTo>
                      <a:pt x="240" y="618"/>
                    </a:lnTo>
                    <a:lnTo>
                      <a:pt x="238" y="616"/>
                    </a:lnTo>
                    <a:lnTo>
                      <a:pt x="238" y="614"/>
                    </a:lnTo>
                    <a:lnTo>
                      <a:pt x="238" y="612"/>
                    </a:lnTo>
                    <a:lnTo>
                      <a:pt x="242" y="610"/>
                    </a:lnTo>
                    <a:lnTo>
                      <a:pt x="244" y="608"/>
                    </a:lnTo>
                    <a:lnTo>
                      <a:pt x="246" y="608"/>
                    </a:lnTo>
                    <a:lnTo>
                      <a:pt x="246" y="606"/>
                    </a:lnTo>
                    <a:lnTo>
                      <a:pt x="250" y="590"/>
                    </a:lnTo>
                    <a:lnTo>
                      <a:pt x="252" y="576"/>
                    </a:lnTo>
                    <a:lnTo>
                      <a:pt x="252" y="574"/>
                    </a:lnTo>
                    <a:lnTo>
                      <a:pt x="252" y="572"/>
                    </a:lnTo>
                    <a:lnTo>
                      <a:pt x="250" y="570"/>
                    </a:lnTo>
                    <a:lnTo>
                      <a:pt x="252" y="566"/>
                    </a:lnTo>
                    <a:lnTo>
                      <a:pt x="254" y="566"/>
                    </a:lnTo>
                    <a:lnTo>
                      <a:pt x="258" y="564"/>
                    </a:lnTo>
                    <a:lnTo>
                      <a:pt x="260" y="564"/>
                    </a:lnTo>
                    <a:lnTo>
                      <a:pt x="260" y="566"/>
                    </a:lnTo>
                    <a:lnTo>
                      <a:pt x="262" y="566"/>
                    </a:lnTo>
                    <a:lnTo>
                      <a:pt x="266" y="566"/>
                    </a:lnTo>
                    <a:lnTo>
                      <a:pt x="268" y="564"/>
                    </a:lnTo>
                    <a:lnTo>
                      <a:pt x="270" y="562"/>
                    </a:lnTo>
                    <a:lnTo>
                      <a:pt x="272" y="560"/>
                    </a:lnTo>
                    <a:lnTo>
                      <a:pt x="276" y="558"/>
                    </a:lnTo>
                    <a:lnTo>
                      <a:pt x="280" y="556"/>
                    </a:lnTo>
                    <a:lnTo>
                      <a:pt x="282" y="556"/>
                    </a:lnTo>
                    <a:lnTo>
                      <a:pt x="284" y="556"/>
                    </a:lnTo>
                    <a:lnTo>
                      <a:pt x="286" y="552"/>
                    </a:lnTo>
                    <a:lnTo>
                      <a:pt x="292" y="544"/>
                    </a:lnTo>
                    <a:lnTo>
                      <a:pt x="302" y="534"/>
                    </a:lnTo>
                    <a:lnTo>
                      <a:pt x="310" y="526"/>
                    </a:lnTo>
                    <a:lnTo>
                      <a:pt x="318" y="518"/>
                    </a:lnTo>
                    <a:lnTo>
                      <a:pt x="322" y="516"/>
                    </a:lnTo>
                    <a:lnTo>
                      <a:pt x="324" y="518"/>
                    </a:lnTo>
                    <a:lnTo>
                      <a:pt x="326" y="516"/>
                    </a:lnTo>
                    <a:lnTo>
                      <a:pt x="326" y="512"/>
                    </a:lnTo>
                    <a:lnTo>
                      <a:pt x="328" y="510"/>
                    </a:lnTo>
                    <a:lnTo>
                      <a:pt x="330" y="506"/>
                    </a:lnTo>
                    <a:lnTo>
                      <a:pt x="330" y="504"/>
                    </a:lnTo>
                    <a:lnTo>
                      <a:pt x="332" y="502"/>
                    </a:lnTo>
                    <a:lnTo>
                      <a:pt x="334" y="500"/>
                    </a:lnTo>
                    <a:lnTo>
                      <a:pt x="336" y="498"/>
                    </a:lnTo>
                    <a:lnTo>
                      <a:pt x="338" y="498"/>
                    </a:lnTo>
                    <a:lnTo>
                      <a:pt x="340" y="500"/>
                    </a:lnTo>
                    <a:lnTo>
                      <a:pt x="342" y="504"/>
                    </a:lnTo>
                    <a:lnTo>
                      <a:pt x="346" y="504"/>
                    </a:lnTo>
                    <a:lnTo>
                      <a:pt x="348" y="504"/>
                    </a:lnTo>
                    <a:lnTo>
                      <a:pt x="348" y="500"/>
                    </a:lnTo>
                    <a:lnTo>
                      <a:pt x="350" y="498"/>
                    </a:lnTo>
                    <a:lnTo>
                      <a:pt x="352" y="498"/>
                    </a:lnTo>
                    <a:lnTo>
                      <a:pt x="356" y="498"/>
                    </a:lnTo>
                    <a:lnTo>
                      <a:pt x="358" y="498"/>
                    </a:lnTo>
                    <a:lnTo>
                      <a:pt x="360" y="496"/>
                    </a:lnTo>
                    <a:lnTo>
                      <a:pt x="364" y="494"/>
                    </a:lnTo>
                    <a:lnTo>
                      <a:pt x="366" y="490"/>
                    </a:lnTo>
                    <a:lnTo>
                      <a:pt x="370" y="488"/>
                    </a:lnTo>
                    <a:lnTo>
                      <a:pt x="372" y="486"/>
                    </a:lnTo>
                    <a:lnTo>
                      <a:pt x="374" y="484"/>
                    </a:lnTo>
                    <a:lnTo>
                      <a:pt x="380" y="480"/>
                    </a:lnTo>
                    <a:lnTo>
                      <a:pt x="384" y="478"/>
                    </a:lnTo>
                    <a:lnTo>
                      <a:pt x="386" y="476"/>
                    </a:lnTo>
                    <a:lnTo>
                      <a:pt x="390" y="474"/>
                    </a:lnTo>
                    <a:lnTo>
                      <a:pt x="390" y="472"/>
                    </a:lnTo>
                    <a:lnTo>
                      <a:pt x="390" y="470"/>
                    </a:lnTo>
                    <a:lnTo>
                      <a:pt x="388" y="468"/>
                    </a:lnTo>
                    <a:lnTo>
                      <a:pt x="386" y="466"/>
                    </a:lnTo>
                    <a:lnTo>
                      <a:pt x="382" y="464"/>
                    </a:lnTo>
                    <a:lnTo>
                      <a:pt x="378" y="464"/>
                    </a:lnTo>
                    <a:lnTo>
                      <a:pt x="372" y="464"/>
                    </a:lnTo>
                    <a:lnTo>
                      <a:pt x="368" y="464"/>
                    </a:lnTo>
                    <a:lnTo>
                      <a:pt x="364" y="464"/>
                    </a:lnTo>
                    <a:lnTo>
                      <a:pt x="362" y="464"/>
                    </a:lnTo>
                    <a:lnTo>
                      <a:pt x="362" y="466"/>
                    </a:lnTo>
                    <a:lnTo>
                      <a:pt x="360" y="468"/>
                    </a:lnTo>
                    <a:lnTo>
                      <a:pt x="358" y="470"/>
                    </a:lnTo>
                    <a:lnTo>
                      <a:pt x="354" y="472"/>
                    </a:lnTo>
                    <a:lnTo>
                      <a:pt x="348" y="474"/>
                    </a:lnTo>
                    <a:lnTo>
                      <a:pt x="344" y="474"/>
                    </a:lnTo>
                    <a:lnTo>
                      <a:pt x="340" y="474"/>
                    </a:lnTo>
                    <a:lnTo>
                      <a:pt x="338" y="472"/>
                    </a:lnTo>
                    <a:lnTo>
                      <a:pt x="334" y="472"/>
                    </a:lnTo>
                    <a:lnTo>
                      <a:pt x="334" y="470"/>
                    </a:lnTo>
                    <a:lnTo>
                      <a:pt x="334" y="468"/>
                    </a:lnTo>
                    <a:lnTo>
                      <a:pt x="334" y="466"/>
                    </a:lnTo>
                    <a:lnTo>
                      <a:pt x="336" y="466"/>
                    </a:lnTo>
                    <a:lnTo>
                      <a:pt x="340" y="466"/>
                    </a:lnTo>
                    <a:lnTo>
                      <a:pt x="344" y="468"/>
                    </a:lnTo>
                    <a:lnTo>
                      <a:pt x="346" y="468"/>
                    </a:lnTo>
                    <a:lnTo>
                      <a:pt x="348" y="468"/>
                    </a:lnTo>
                    <a:lnTo>
                      <a:pt x="358" y="462"/>
                    </a:lnTo>
                    <a:lnTo>
                      <a:pt x="364" y="450"/>
                    </a:lnTo>
                    <a:lnTo>
                      <a:pt x="356" y="448"/>
                    </a:lnTo>
                    <a:lnTo>
                      <a:pt x="358" y="448"/>
                    </a:lnTo>
                    <a:lnTo>
                      <a:pt x="360" y="446"/>
                    </a:lnTo>
                    <a:lnTo>
                      <a:pt x="362" y="444"/>
                    </a:lnTo>
                    <a:lnTo>
                      <a:pt x="362" y="442"/>
                    </a:lnTo>
                    <a:lnTo>
                      <a:pt x="360" y="438"/>
                    </a:lnTo>
                    <a:lnTo>
                      <a:pt x="358" y="438"/>
                    </a:lnTo>
                    <a:lnTo>
                      <a:pt x="356" y="436"/>
                    </a:lnTo>
                    <a:lnTo>
                      <a:pt x="356" y="434"/>
                    </a:lnTo>
                    <a:lnTo>
                      <a:pt x="356" y="432"/>
                    </a:lnTo>
                    <a:lnTo>
                      <a:pt x="356" y="430"/>
                    </a:lnTo>
                    <a:lnTo>
                      <a:pt x="358" y="430"/>
                    </a:lnTo>
                    <a:lnTo>
                      <a:pt x="362" y="428"/>
                    </a:lnTo>
                    <a:lnTo>
                      <a:pt x="366" y="428"/>
                    </a:lnTo>
                    <a:lnTo>
                      <a:pt x="366" y="430"/>
                    </a:lnTo>
                    <a:lnTo>
                      <a:pt x="368" y="432"/>
                    </a:lnTo>
                    <a:lnTo>
                      <a:pt x="370" y="436"/>
                    </a:lnTo>
                    <a:lnTo>
                      <a:pt x="372" y="442"/>
                    </a:lnTo>
                    <a:lnTo>
                      <a:pt x="374" y="448"/>
                    </a:lnTo>
                    <a:lnTo>
                      <a:pt x="378" y="452"/>
                    </a:lnTo>
                    <a:lnTo>
                      <a:pt x="378" y="456"/>
                    </a:lnTo>
                    <a:lnTo>
                      <a:pt x="380" y="456"/>
                    </a:lnTo>
                    <a:lnTo>
                      <a:pt x="396" y="458"/>
                    </a:lnTo>
                    <a:lnTo>
                      <a:pt x="394" y="434"/>
                    </a:lnTo>
                    <a:lnTo>
                      <a:pt x="394" y="432"/>
                    </a:lnTo>
                    <a:lnTo>
                      <a:pt x="392" y="428"/>
                    </a:lnTo>
                    <a:lnTo>
                      <a:pt x="390" y="426"/>
                    </a:lnTo>
                    <a:lnTo>
                      <a:pt x="386" y="422"/>
                    </a:lnTo>
                    <a:lnTo>
                      <a:pt x="384" y="420"/>
                    </a:lnTo>
                    <a:lnTo>
                      <a:pt x="382" y="418"/>
                    </a:lnTo>
                    <a:lnTo>
                      <a:pt x="380" y="414"/>
                    </a:lnTo>
                    <a:lnTo>
                      <a:pt x="380" y="412"/>
                    </a:lnTo>
                    <a:lnTo>
                      <a:pt x="386" y="412"/>
                    </a:lnTo>
                    <a:lnTo>
                      <a:pt x="386" y="396"/>
                    </a:lnTo>
                    <a:lnTo>
                      <a:pt x="386" y="394"/>
                    </a:lnTo>
                    <a:lnTo>
                      <a:pt x="384" y="394"/>
                    </a:lnTo>
                    <a:lnTo>
                      <a:pt x="384" y="392"/>
                    </a:lnTo>
                    <a:lnTo>
                      <a:pt x="382" y="388"/>
                    </a:lnTo>
                    <a:lnTo>
                      <a:pt x="382" y="386"/>
                    </a:lnTo>
                    <a:lnTo>
                      <a:pt x="382" y="384"/>
                    </a:lnTo>
                    <a:lnTo>
                      <a:pt x="386" y="384"/>
                    </a:lnTo>
                    <a:lnTo>
                      <a:pt x="392" y="382"/>
                    </a:lnTo>
                    <a:lnTo>
                      <a:pt x="396" y="382"/>
                    </a:lnTo>
                    <a:lnTo>
                      <a:pt x="398" y="380"/>
                    </a:lnTo>
                    <a:lnTo>
                      <a:pt x="400" y="378"/>
                    </a:lnTo>
                    <a:lnTo>
                      <a:pt x="402" y="376"/>
                    </a:lnTo>
                    <a:lnTo>
                      <a:pt x="402" y="374"/>
                    </a:lnTo>
                    <a:lnTo>
                      <a:pt x="402" y="370"/>
                    </a:lnTo>
                    <a:lnTo>
                      <a:pt x="410" y="364"/>
                    </a:lnTo>
                    <a:lnTo>
                      <a:pt x="420" y="350"/>
                    </a:lnTo>
                    <a:lnTo>
                      <a:pt x="426" y="340"/>
                    </a:lnTo>
                    <a:lnTo>
                      <a:pt x="424" y="336"/>
                    </a:lnTo>
                    <a:lnTo>
                      <a:pt x="424" y="332"/>
                    </a:lnTo>
                    <a:lnTo>
                      <a:pt x="422" y="328"/>
                    </a:lnTo>
                    <a:lnTo>
                      <a:pt x="418" y="324"/>
                    </a:lnTo>
                    <a:lnTo>
                      <a:pt x="414" y="324"/>
                    </a:lnTo>
                    <a:lnTo>
                      <a:pt x="414" y="322"/>
                    </a:lnTo>
                    <a:lnTo>
                      <a:pt x="414" y="320"/>
                    </a:lnTo>
                    <a:lnTo>
                      <a:pt x="412" y="316"/>
                    </a:lnTo>
                    <a:lnTo>
                      <a:pt x="412" y="314"/>
                    </a:lnTo>
                    <a:lnTo>
                      <a:pt x="408" y="310"/>
                    </a:lnTo>
                    <a:lnTo>
                      <a:pt x="406" y="308"/>
                    </a:lnTo>
                    <a:lnTo>
                      <a:pt x="400" y="308"/>
                    </a:lnTo>
                    <a:lnTo>
                      <a:pt x="394" y="308"/>
                    </a:lnTo>
                    <a:lnTo>
                      <a:pt x="388" y="310"/>
                    </a:lnTo>
                    <a:lnTo>
                      <a:pt x="384" y="310"/>
                    </a:lnTo>
                    <a:lnTo>
                      <a:pt x="382" y="310"/>
                    </a:lnTo>
                    <a:lnTo>
                      <a:pt x="382" y="308"/>
                    </a:lnTo>
                    <a:lnTo>
                      <a:pt x="382" y="306"/>
                    </a:lnTo>
                    <a:lnTo>
                      <a:pt x="382" y="300"/>
                    </a:lnTo>
                    <a:lnTo>
                      <a:pt x="382" y="298"/>
                    </a:lnTo>
                    <a:lnTo>
                      <a:pt x="382" y="292"/>
                    </a:lnTo>
                    <a:lnTo>
                      <a:pt x="382" y="286"/>
                    </a:lnTo>
                    <a:lnTo>
                      <a:pt x="382" y="280"/>
                    </a:lnTo>
                    <a:lnTo>
                      <a:pt x="382" y="276"/>
                    </a:lnTo>
                    <a:lnTo>
                      <a:pt x="380" y="272"/>
                    </a:lnTo>
                    <a:lnTo>
                      <a:pt x="380" y="270"/>
                    </a:lnTo>
                    <a:lnTo>
                      <a:pt x="378" y="268"/>
                    </a:lnTo>
                    <a:lnTo>
                      <a:pt x="374" y="266"/>
                    </a:lnTo>
                    <a:lnTo>
                      <a:pt x="372" y="264"/>
                    </a:lnTo>
                    <a:lnTo>
                      <a:pt x="370" y="260"/>
                    </a:lnTo>
                    <a:lnTo>
                      <a:pt x="370" y="258"/>
                    </a:lnTo>
                    <a:lnTo>
                      <a:pt x="374" y="256"/>
                    </a:lnTo>
                    <a:lnTo>
                      <a:pt x="374" y="254"/>
                    </a:lnTo>
                    <a:lnTo>
                      <a:pt x="376" y="250"/>
                    </a:lnTo>
                    <a:lnTo>
                      <a:pt x="378" y="242"/>
                    </a:lnTo>
                    <a:lnTo>
                      <a:pt x="380" y="230"/>
                    </a:lnTo>
                    <a:lnTo>
                      <a:pt x="380" y="210"/>
                    </a:lnTo>
                    <a:lnTo>
                      <a:pt x="378" y="188"/>
                    </a:lnTo>
                    <a:lnTo>
                      <a:pt x="378" y="186"/>
                    </a:lnTo>
                    <a:lnTo>
                      <a:pt x="380" y="184"/>
                    </a:lnTo>
                    <a:lnTo>
                      <a:pt x="380" y="180"/>
                    </a:lnTo>
                    <a:lnTo>
                      <a:pt x="382" y="176"/>
                    </a:lnTo>
                    <a:lnTo>
                      <a:pt x="384" y="174"/>
                    </a:lnTo>
                    <a:lnTo>
                      <a:pt x="388" y="172"/>
                    </a:lnTo>
                    <a:lnTo>
                      <a:pt x="392" y="172"/>
                    </a:lnTo>
                    <a:lnTo>
                      <a:pt x="394" y="174"/>
                    </a:lnTo>
                    <a:lnTo>
                      <a:pt x="396" y="174"/>
                    </a:lnTo>
                    <a:lnTo>
                      <a:pt x="400" y="174"/>
                    </a:lnTo>
                    <a:lnTo>
                      <a:pt x="402" y="174"/>
                    </a:lnTo>
                    <a:lnTo>
                      <a:pt x="406" y="170"/>
                    </a:lnTo>
                    <a:lnTo>
                      <a:pt x="408" y="166"/>
                    </a:lnTo>
                    <a:lnTo>
                      <a:pt x="408" y="162"/>
                    </a:lnTo>
                    <a:lnTo>
                      <a:pt x="408" y="158"/>
                    </a:lnTo>
                    <a:lnTo>
                      <a:pt x="408" y="154"/>
                    </a:lnTo>
                    <a:lnTo>
                      <a:pt x="408" y="150"/>
                    </a:lnTo>
                    <a:lnTo>
                      <a:pt x="408" y="146"/>
                    </a:lnTo>
                    <a:lnTo>
                      <a:pt x="412" y="144"/>
                    </a:lnTo>
                    <a:lnTo>
                      <a:pt x="414" y="140"/>
                    </a:lnTo>
                    <a:lnTo>
                      <a:pt x="416" y="138"/>
                    </a:lnTo>
                    <a:lnTo>
                      <a:pt x="414" y="138"/>
                    </a:lnTo>
                    <a:lnTo>
                      <a:pt x="410" y="138"/>
                    </a:lnTo>
                    <a:lnTo>
                      <a:pt x="406" y="138"/>
                    </a:lnTo>
                    <a:lnTo>
                      <a:pt x="402" y="140"/>
                    </a:lnTo>
                    <a:lnTo>
                      <a:pt x="400" y="140"/>
                    </a:lnTo>
                    <a:lnTo>
                      <a:pt x="398" y="140"/>
                    </a:lnTo>
                    <a:lnTo>
                      <a:pt x="396" y="138"/>
                    </a:lnTo>
                    <a:lnTo>
                      <a:pt x="398" y="136"/>
                    </a:lnTo>
                    <a:lnTo>
                      <a:pt x="404" y="134"/>
                    </a:lnTo>
                    <a:lnTo>
                      <a:pt x="410" y="130"/>
                    </a:lnTo>
                    <a:lnTo>
                      <a:pt x="416" y="128"/>
                    </a:lnTo>
                    <a:lnTo>
                      <a:pt x="422" y="124"/>
                    </a:lnTo>
                    <a:lnTo>
                      <a:pt x="426" y="120"/>
                    </a:lnTo>
                    <a:lnTo>
                      <a:pt x="430" y="114"/>
                    </a:lnTo>
                    <a:lnTo>
                      <a:pt x="434" y="108"/>
                    </a:lnTo>
                    <a:lnTo>
                      <a:pt x="436" y="102"/>
                    </a:lnTo>
                    <a:lnTo>
                      <a:pt x="436" y="98"/>
                    </a:lnTo>
                    <a:lnTo>
                      <a:pt x="436" y="94"/>
                    </a:lnTo>
                    <a:lnTo>
                      <a:pt x="436" y="92"/>
                    </a:lnTo>
                    <a:lnTo>
                      <a:pt x="436" y="90"/>
                    </a:lnTo>
                    <a:lnTo>
                      <a:pt x="436" y="86"/>
                    </a:lnTo>
                    <a:lnTo>
                      <a:pt x="440" y="84"/>
                    </a:lnTo>
                    <a:lnTo>
                      <a:pt x="422" y="72"/>
                    </a:lnTo>
                    <a:lnTo>
                      <a:pt x="422" y="74"/>
                    </a:lnTo>
                    <a:lnTo>
                      <a:pt x="422" y="76"/>
                    </a:lnTo>
                    <a:lnTo>
                      <a:pt x="420" y="78"/>
                    </a:lnTo>
                    <a:lnTo>
                      <a:pt x="418" y="80"/>
                    </a:lnTo>
                    <a:lnTo>
                      <a:pt x="416" y="82"/>
                    </a:lnTo>
                    <a:lnTo>
                      <a:pt x="414" y="78"/>
                    </a:lnTo>
                    <a:lnTo>
                      <a:pt x="412" y="76"/>
                    </a:lnTo>
                    <a:lnTo>
                      <a:pt x="410" y="74"/>
                    </a:lnTo>
                    <a:lnTo>
                      <a:pt x="408" y="74"/>
                    </a:lnTo>
                    <a:lnTo>
                      <a:pt x="406" y="76"/>
                    </a:lnTo>
                    <a:lnTo>
                      <a:pt x="406" y="78"/>
                    </a:lnTo>
                    <a:lnTo>
                      <a:pt x="406" y="82"/>
                    </a:lnTo>
                    <a:lnTo>
                      <a:pt x="408" y="84"/>
                    </a:lnTo>
                    <a:lnTo>
                      <a:pt x="410" y="86"/>
                    </a:lnTo>
                    <a:lnTo>
                      <a:pt x="410" y="88"/>
                    </a:lnTo>
                    <a:lnTo>
                      <a:pt x="408" y="92"/>
                    </a:lnTo>
                    <a:lnTo>
                      <a:pt x="406" y="98"/>
                    </a:lnTo>
                    <a:lnTo>
                      <a:pt x="398" y="108"/>
                    </a:lnTo>
                    <a:lnTo>
                      <a:pt x="386" y="118"/>
                    </a:lnTo>
                    <a:lnTo>
                      <a:pt x="372" y="128"/>
                    </a:lnTo>
                    <a:lnTo>
                      <a:pt x="362" y="136"/>
                    </a:lnTo>
                    <a:lnTo>
                      <a:pt x="354" y="140"/>
                    </a:lnTo>
                    <a:lnTo>
                      <a:pt x="356" y="138"/>
                    </a:lnTo>
                    <a:lnTo>
                      <a:pt x="362" y="130"/>
                    </a:lnTo>
                    <a:lnTo>
                      <a:pt x="370" y="120"/>
                    </a:lnTo>
                    <a:lnTo>
                      <a:pt x="378" y="110"/>
                    </a:lnTo>
                    <a:lnTo>
                      <a:pt x="382" y="100"/>
                    </a:lnTo>
                    <a:lnTo>
                      <a:pt x="388" y="88"/>
                    </a:lnTo>
                    <a:lnTo>
                      <a:pt x="398" y="66"/>
                    </a:lnTo>
                    <a:lnTo>
                      <a:pt x="396" y="64"/>
                    </a:lnTo>
                    <a:lnTo>
                      <a:pt x="394" y="64"/>
                    </a:lnTo>
                    <a:lnTo>
                      <a:pt x="390" y="62"/>
                    </a:lnTo>
                    <a:lnTo>
                      <a:pt x="386" y="64"/>
                    </a:lnTo>
                    <a:lnTo>
                      <a:pt x="382" y="64"/>
                    </a:lnTo>
                    <a:lnTo>
                      <a:pt x="376" y="68"/>
                    </a:lnTo>
                    <a:lnTo>
                      <a:pt x="376" y="70"/>
                    </a:lnTo>
                    <a:lnTo>
                      <a:pt x="374" y="72"/>
                    </a:lnTo>
                    <a:lnTo>
                      <a:pt x="372" y="74"/>
                    </a:lnTo>
                    <a:lnTo>
                      <a:pt x="368" y="78"/>
                    </a:lnTo>
                    <a:lnTo>
                      <a:pt x="366" y="80"/>
                    </a:lnTo>
                    <a:lnTo>
                      <a:pt x="362" y="82"/>
                    </a:lnTo>
                    <a:lnTo>
                      <a:pt x="358" y="84"/>
                    </a:lnTo>
                    <a:lnTo>
                      <a:pt x="356" y="86"/>
                    </a:lnTo>
                    <a:lnTo>
                      <a:pt x="356" y="84"/>
                    </a:lnTo>
                    <a:lnTo>
                      <a:pt x="356" y="82"/>
                    </a:lnTo>
                    <a:lnTo>
                      <a:pt x="356" y="80"/>
                    </a:lnTo>
                    <a:lnTo>
                      <a:pt x="360" y="78"/>
                    </a:lnTo>
                    <a:lnTo>
                      <a:pt x="364" y="74"/>
                    </a:lnTo>
                    <a:lnTo>
                      <a:pt x="368" y="68"/>
                    </a:lnTo>
                    <a:lnTo>
                      <a:pt x="364" y="60"/>
                    </a:lnTo>
                    <a:lnTo>
                      <a:pt x="360" y="60"/>
                    </a:lnTo>
                    <a:lnTo>
                      <a:pt x="352" y="60"/>
                    </a:lnTo>
                    <a:lnTo>
                      <a:pt x="340" y="64"/>
                    </a:lnTo>
                    <a:lnTo>
                      <a:pt x="330" y="72"/>
                    </a:lnTo>
                    <a:lnTo>
                      <a:pt x="326" y="78"/>
                    </a:lnTo>
                    <a:lnTo>
                      <a:pt x="326" y="76"/>
                    </a:lnTo>
                    <a:lnTo>
                      <a:pt x="326" y="72"/>
                    </a:lnTo>
                    <a:lnTo>
                      <a:pt x="328" y="68"/>
                    </a:lnTo>
                    <a:lnTo>
                      <a:pt x="328" y="64"/>
                    </a:lnTo>
                    <a:lnTo>
                      <a:pt x="332" y="62"/>
                    </a:lnTo>
                    <a:lnTo>
                      <a:pt x="336" y="60"/>
                    </a:lnTo>
                    <a:lnTo>
                      <a:pt x="340" y="58"/>
                    </a:lnTo>
                    <a:lnTo>
                      <a:pt x="346" y="56"/>
                    </a:lnTo>
                    <a:lnTo>
                      <a:pt x="352" y="56"/>
                    </a:lnTo>
                    <a:lnTo>
                      <a:pt x="358" y="54"/>
                    </a:lnTo>
                    <a:lnTo>
                      <a:pt x="360" y="54"/>
                    </a:lnTo>
                    <a:lnTo>
                      <a:pt x="362" y="54"/>
                    </a:lnTo>
                    <a:lnTo>
                      <a:pt x="362" y="52"/>
                    </a:lnTo>
                    <a:lnTo>
                      <a:pt x="364" y="50"/>
                    </a:lnTo>
                    <a:lnTo>
                      <a:pt x="366" y="48"/>
                    </a:lnTo>
                    <a:lnTo>
                      <a:pt x="368" y="44"/>
                    </a:lnTo>
                    <a:lnTo>
                      <a:pt x="368" y="40"/>
                    </a:lnTo>
                    <a:lnTo>
                      <a:pt x="366" y="36"/>
                    </a:lnTo>
                    <a:lnTo>
                      <a:pt x="362" y="32"/>
                    </a:lnTo>
                    <a:lnTo>
                      <a:pt x="358" y="30"/>
                    </a:lnTo>
                    <a:lnTo>
                      <a:pt x="352" y="28"/>
                    </a:lnTo>
                    <a:lnTo>
                      <a:pt x="348" y="28"/>
                    </a:lnTo>
                    <a:lnTo>
                      <a:pt x="340" y="28"/>
                    </a:lnTo>
                    <a:lnTo>
                      <a:pt x="340" y="18"/>
                    </a:lnTo>
                    <a:lnTo>
                      <a:pt x="338" y="18"/>
                    </a:lnTo>
                    <a:lnTo>
                      <a:pt x="334" y="18"/>
                    </a:lnTo>
                    <a:lnTo>
                      <a:pt x="330" y="20"/>
                    </a:lnTo>
                    <a:lnTo>
                      <a:pt x="328" y="22"/>
                    </a:lnTo>
                    <a:lnTo>
                      <a:pt x="324" y="24"/>
                    </a:lnTo>
                    <a:lnTo>
                      <a:pt x="320" y="26"/>
                    </a:lnTo>
                    <a:lnTo>
                      <a:pt x="314" y="26"/>
                    </a:lnTo>
                    <a:lnTo>
                      <a:pt x="308" y="28"/>
                    </a:lnTo>
                    <a:lnTo>
                      <a:pt x="304" y="30"/>
                    </a:lnTo>
                    <a:lnTo>
                      <a:pt x="300" y="32"/>
                    </a:lnTo>
                    <a:lnTo>
                      <a:pt x="288" y="38"/>
                    </a:lnTo>
                    <a:lnTo>
                      <a:pt x="290" y="36"/>
                    </a:lnTo>
                    <a:lnTo>
                      <a:pt x="298" y="30"/>
                    </a:lnTo>
                    <a:lnTo>
                      <a:pt x="306" y="22"/>
                    </a:lnTo>
                    <a:lnTo>
                      <a:pt x="314" y="16"/>
                    </a:lnTo>
                    <a:lnTo>
                      <a:pt x="322" y="14"/>
                    </a:lnTo>
                    <a:lnTo>
                      <a:pt x="322" y="12"/>
                    </a:lnTo>
                    <a:lnTo>
                      <a:pt x="324" y="10"/>
                    </a:lnTo>
                    <a:lnTo>
                      <a:pt x="322" y="8"/>
                    </a:lnTo>
                    <a:lnTo>
                      <a:pt x="322" y="6"/>
                    </a:lnTo>
                    <a:lnTo>
                      <a:pt x="318" y="4"/>
                    </a:lnTo>
                    <a:lnTo>
                      <a:pt x="312" y="2"/>
                    </a:lnTo>
                    <a:lnTo>
                      <a:pt x="298" y="2"/>
                    </a:lnTo>
                    <a:lnTo>
                      <a:pt x="278" y="0"/>
                    </a:lnTo>
                    <a:lnTo>
                      <a:pt x="258" y="4"/>
                    </a:lnTo>
                    <a:lnTo>
                      <a:pt x="240" y="12"/>
                    </a:lnTo>
                    <a:lnTo>
                      <a:pt x="212" y="30"/>
                    </a:lnTo>
                    <a:lnTo>
                      <a:pt x="214" y="32"/>
                    </a:lnTo>
                    <a:lnTo>
                      <a:pt x="218" y="34"/>
                    </a:lnTo>
                    <a:lnTo>
                      <a:pt x="220" y="38"/>
                    </a:lnTo>
                    <a:lnTo>
                      <a:pt x="224" y="42"/>
                    </a:lnTo>
                    <a:lnTo>
                      <a:pt x="226" y="48"/>
                    </a:lnTo>
                    <a:lnTo>
                      <a:pt x="228" y="56"/>
                    </a:lnTo>
                    <a:lnTo>
                      <a:pt x="206" y="38"/>
                    </a:lnTo>
                    <a:lnTo>
                      <a:pt x="196" y="40"/>
                    </a:lnTo>
                    <a:lnTo>
                      <a:pt x="202" y="62"/>
                    </a:lnTo>
                    <a:lnTo>
                      <a:pt x="186" y="48"/>
                    </a:lnTo>
                    <a:lnTo>
                      <a:pt x="166" y="54"/>
                    </a:lnTo>
                    <a:lnTo>
                      <a:pt x="164" y="54"/>
                    </a:lnTo>
                    <a:lnTo>
                      <a:pt x="164" y="56"/>
                    </a:lnTo>
                    <a:lnTo>
                      <a:pt x="162" y="60"/>
                    </a:lnTo>
                    <a:lnTo>
                      <a:pt x="164" y="66"/>
                    </a:lnTo>
                    <a:lnTo>
                      <a:pt x="166" y="70"/>
                    </a:lnTo>
                    <a:lnTo>
                      <a:pt x="170" y="76"/>
                    </a:lnTo>
                    <a:lnTo>
                      <a:pt x="152" y="64"/>
                    </a:lnTo>
                    <a:lnTo>
                      <a:pt x="128" y="70"/>
                    </a:lnTo>
                    <a:lnTo>
                      <a:pt x="104" y="78"/>
                    </a:lnTo>
                    <a:close/>
                  </a:path>
                </a:pathLst>
              </a:custGeom>
              <a:solidFill>
                <a:schemeClr val="accent3">
                  <a:lumMod val="50000"/>
                </a:schemeClr>
              </a:solidFill>
              <a:ln w="3175" algn="ctr">
                <a:solidFill>
                  <a:schemeClr val="bg2"/>
                </a:solidFill>
                <a:miter lim="800000"/>
                <a:headEnd/>
                <a:tailEnd/>
              </a:ln>
            </p:spPr>
            <p:txBody>
              <a:bodyPr anchor="ctr"/>
              <a:lstStyle/>
              <a:p>
                <a:pPr algn="ctr">
                  <a:defRPr/>
                </a:pPr>
                <a:endParaRPr lang="en-US" sz="3200">
                  <a:solidFill>
                    <a:schemeClr val="lt1"/>
                  </a:solidFill>
                </a:endParaRPr>
              </a:p>
            </p:txBody>
          </p:sp>
          <p:sp>
            <p:nvSpPr>
              <p:cNvPr id="189" name="Freeform 340"/>
              <p:cNvSpPr>
                <a:spLocks/>
              </p:cNvSpPr>
              <p:nvPr/>
            </p:nvSpPr>
            <p:spPr bwMode="gray">
              <a:xfrm>
                <a:off x="3273" y="3394"/>
                <a:ext cx="764" cy="445"/>
              </a:xfrm>
              <a:custGeom>
                <a:avLst/>
                <a:gdLst>
                  <a:gd name="T0" fmla="*/ 380 w 386"/>
                  <a:gd name="T1" fmla="*/ 178 h 248"/>
                  <a:gd name="T2" fmla="*/ 384 w 386"/>
                  <a:gd name="T3" fmla="*/ 170 h 248"/>
                  <a:gd name="T4" fmla="*/ 386 w 386"/>
                  <a:gd name="T5" fmla="*/ 164 h 248"/>
                  <a:gd name="T6" fmla="*/ 374 w 386"/>
                  <a:gd name="T7" fmla="*/ 162 h 248"/>
                  <a:gd name="T8" fmla="*/ 356 w 386"/>
                  <a:gd name="T9" fmla="*/ 162 h 248"/>
                  <a:gd name="T10" fmla="*/ 346 w 386"/>
                  <a:gd name="T11" fmla="*/ 166 h 248"/>
                  <a:gd name="T12" fmla="*/ 340 w 386"/>
                  <a:gd name="T13" fmla="*/ 164 h 248"/>
                  <a:gd name="T14" fmla="*/ 334 w 386"/>
                  <a:gd name="T15" fmla="*/ 170 h 248"/>
                  <a:gd name="T16" fmla="*/ 332 w 386"/>
                  <a:gd name="T17" fmla="*/ 184 h 248"/>
                  <a:gd name="T18" fmla="*/ 326 w 386"/>
                  <a:gd name="T19" fmla="*/ 192 h 248"/>
                  <a:gd name="T20" fmla="*/ 314 w 386"/>
                  <a:gd name="T21" fmla="*/ 196 h 248"/>
                  <a:gd name="T22" fmla="*/ 302 w 386"/>
                  <a:gd name="T23" fmla="*/ 198 h 248"/>
                  <a:gd name="T24" fmla="*/ 268 w 386"/>
                  <a:gd name="T25" fmla="*/ 190 h 248"/>
                  <a:gd name="T26" fmla="*/ 258 w 386"/>
                  <a:gd name="T27" fmla="*/ 184 h 248"/>
                  <a:gd name="T28" fmla="*/ 254 w 386"/>
                  <a:gd name="T29" fmla="*/ 162 h 248"/>
                  <a:gd name="T30" fmla="*/ 244 w 386"/>
                  <a:gd name="T31" fmla="*/ 136 h 248"/>
                  <a:gd name="T32" fmla="*/ 244 w 386"/>
                  <a:gd name="T33" fmla="*/ 116 h 248"/>
                  <a:gd name="T34" fmla="*/ 232 w 386"/>
                  <a:gd name="T35" fmla="*/ 90 h 248"/>
                  <a:gd name="T36" fmla="*/ 208 w 386"/>
                  <a:gd name="T37" fmla="*/ 62 h 248"/>
                  <a:gd name="T38" fmla="*/ 194 w 386"/>
                  <a:gd name="T39" fmla="*/ 50 h 248"/>
                  <a:gd name="T40" fmla="*/ 184 w 386"/>
                  <a:gd name="T41" fmla="*/ 54 h 248"/>
                  <a:gd name="T42" fmla="*/ 164 w 386"/>
                  <a:gd name="T43" fmla="*/ 48 h 248"/>
                  <a:gd name="T44" fmla="*/ 142 w 386"/>
                  <a:gd name="T45" fmla="*/ 12 h 248"/>
                  <a:gd name="T46" fmla="*/ 126 w 386"/>
                  <a:gd name="T47" fmla="*/ 10 h 248"/>
                  <a:gd name="T48" fmla="*/ 100 w 386"/>
                  <a:gd name="T49" fmla="*/ 20 h 248"/>
                  <a:gd name="T50" fmla="*/ 54 w 386"/>
                  <a:gd name="T51" fmla="*/ 14 h 248"/>
                  <a:gd name="T52" fmla="*/ 26 w 386"/>
                  <a:gd name="T53" fmla="*/ 0 h 248"/>
                  <a:gd name="T54" fmla="*/ 6 w 386"/>
                  <a:gd name="T55" fmla="*/ 22 h 248"/>
                  <a:gd name="T56" fmla="*/ 22 w 386"/>
                  <a:gd name="T57" fmla="*/ 58 h 248"/>
                  <a:gd name="T58" fmla="*/ 30 w 386"/>
                  <a:gd name="T59" fmla="*/ 80 h 248"/>
                  <a:gd name="T60" fmla="*/ 44 w 386"/>
                  <a:gd name="T61" fmla="*/ 88 h 248"/>
                  <a:gd name="T62" fmla="*/ 58 w 386"/>
                  <a:gd name="T63" fmla="*/ 108 h 248"/>
                  <a:gd name="T64" fmla="*/ 82 w 386"/>
                  <a:gd name="T65" fmla="*/ 142 h 248"/>
                  <a:gd name="T66" fmla="*/ 94 w 386"/>
                  <a:gd name="T67" fmla="*/ 148 h 248"/>
                  <a:gd name="T68" fmla="*/ 94 w 386"/>
                  <a:gd name="T69" fmla="*/ 140 h 248"/>
                  <a:gd name="T70" fmla="*/ 80 w 386"/>
                  <a:gd name="T71" fmla="*/ 116 h 248"/>
                  <a:gd name="T72" fmla="*/ 52 w 386"/>
                  <a:gd name="T73" fmla="*/ 72 h 248"/>
                  <a:gd name="T74" fmla="*/ 30 w 386"/>
                  <a:gd name="T75" fmla="*/ 24 h 248"/>
                  <a:gd name="T76" fmla="*/ 30 w 386"/>
                  <a:gd name="T77" fmla="*/ 16 h 248"/>
                  <a:gd name="T78" fmla="*/ 42 w 386"/>
                  <a:gd name="T79" fmla="*/ 18 h 248"/>
                  <a:gd name="T80" fmla="*/ 68 w 386"/>
                  <a:gd name="T81" fmla="*/ 66 h 248"/>
                  <a:gd name="T82" fmla="*/ 84 w 386"/>
                  <a:gd name="T83" fmla="*/ 80 h 248"/>
                  <a:gd name="T84" fmla="*/ 96 w 386"/>
                  <a:gd name="T85" fmla="*/ 90 h 248"/>
                  <a:gd name="T86" fmla="*/ 116 w 386"/>
                  <a:gd name="T87" fmla="*/ 116 h 248"/>
                  <a:gd name="T88" fmla="*/ 142 w 386"/>
                  <a:gd name="T89" fmla="*/ 148 h 248"/>
                  <a:gd name="T90" fmla="*/ 150 w 386"/>
                  <a:gd name="T91" fmla="*/ 198 h 248"/>
                  <a:gd name="T92" fmla="*/ 174 w 386"/>
                  <a:gd name="T93" fmla="*/ 204 h 248"/>
                  <a:gd name="T94" fmla="*/ 226 w 386"/>
                  <a:gd name="T95" fmla="*/ 224 h 248"/>
                  <a:gd name="T96" fmla="*/ 272 w 386"/>
                  <a:gd name="T97" fmla="*/ 240 h 248"/>
                  <a:gd name="T98" fmla="*/ 304 w 386"/>
                  <a:gd name="T99" fmla="*/ 240 h 248"/>
                  <a:gd name="T100" fmla="*/ 314 w 386"/>
                  <a:gd name="T101" fmla="*/ 244 h 248"/>
                  <a:gd name="T102" fmla="*/ 318 w 386"/>
                  <a:gd name="T103" fmla="*/ 242 h 248"/>
                  <a:gd name="T104" fmla="*/ 322 w 386"/>
                  <a:gd name="T105" fmla="*/ 232 h 248"/>
                  <a:gd name="T106" fmla="*/ 320 w 386"/>
                  <a:gd name="T107" fmla="*/ 226 h 248"/>
                  <a:gd name="T108" fmla="*/ 346 w 386"/>
                  <a:gd name="T109" fmla="*/ 222 h 248"/>
                  <a:gd name="T110" fmla="*/ 340 w 386"/>
                  <a:gd name="T111" fmla="*/ 194 h 248"/>
                  <a:gd name="T112" fmla="*/ 360 w 386"/>
                  <a:gd name="T113" fmla="*/ 190 h 248"/>
                  <a:gd name="T114" fmla="*/ 366 w 386"/>
                  <a:gd name="T115" fmla="*/ 190 h 248"/>
                  <a:gd name="T116" fmla="*/ 374 w 386"/>
                  <a:gd name="T117" fmla="*/ 186 h 24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86"/>
                  <a:gd name="T178" fmla="*/ 0 h 248"/>
                  <a:gd name="T179" fmla="*/ 386 w 386"/>
                  <a:gd name="T180" fmla="*/ 248 h 24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86" h="248">
                    <a:moveTo>
                      <a:pt x="374" y="186"/>
                    </a:moveTo>
                    <a:lnTo>
                      <a:pt x="378" y="182"/>
                    </a:lnTo>
                    <a:lnTo>
                      <a:pt x="378" y="178"/>
                    </a:lnTo>
                    <a:lnTo>
                      <a:pt x="380" y="178"/>
                    </a:lnTo>
                    <a:lnTo>
                      <a:pt x="382" y="174"/>
                    </a:lnTo>
                    <a:lnTo>
                      <a:pt x="382" y="172"/>
                    </a:lnTo>
                    <a:lnTo>
                      <a:pt x="384" y="172"/>
                    </a:lnTo>
                    <a:lnTo>
                      <a:pt x="384" y="170"/>
                    </a:lnTo>
                    <a:lnTo>
                      <a:pt x="386" y="168"/>
                    </a:lnTo>
                    <a:lnTo>
                      <a:pt x="386" y="166"/>
                    </a:lnTo>
                    <a:lnTo>
                      <a:pt x="386" y="164"/>
                    </a:lnTo>
                    <a:lnTo>
                      <a:pt x="384" y="164"/>
                    </a:lnTo>
                    <a:lnTo>
                      <a:pt x="382" y="162"/>
                    </a:lnTo>
                    <a:lnTo>
                      <a:pt x="376" y="162"/>
                    </a:lnTo>
                    <a:lnTo>
                      <a:pt x="374" y="162"/>
                    </a:lnTo>
                    <a:lnTo>
                      <a:pt x="372" y="162"/>
                    </a:lnTo>
                    <a:lnTo>
                      <a:pt x="366" y="162"/>
                    </a:lnTo>
                    <a:lnTo>
                      <a:pt x="362" y="162"/>
                    </a:lnTo>
                    <a:lnTo>
                      <a:pt x="356" y="162"/>
                    </a:lnTo>
                    <a:lnTo>
                      <a:pt x="352" y="164"/>
                    </a:lnTo>
                    <a:lnTo>
                      <a:pt x="350" y="164"/>
                    </a:lnTo>
                    <a:lnTo>
                      <a:pt x="348" y="164"/>
                    </a:lnTo>
                    <a:lnTo>
                      <a:pt x="346" y="166"/>
                    </a:lnTo>
                    <a:lnTo>
                      <a:pt x="342" y="164"/>
                    </a:lnTo>
                    <a:lnTo>
                      <a:pt x="340" y="164"/>
                    </a:lnTo>
                    <a:lnTo>
                      <a:pt x="338" y="164"/>
                    </a:lnTo>
                    <a:lnTo>
                      <a:pt x="336" y="166"/>
                    </a:lnTo>
                    <a:lnTo>
                      <a:pt x="334" y="170"/>
                    </a:lnTo>
                    <a:lnTo>
                      <a:pt x="334" y="174"/>
                    </a:lnTo>
                    <a:lnTo>
                      <a:pt x="332" y="178"/>
                    </a:lnTo>
                    <a:lnTo>
                      <a:pt x="332" y="182"/>
                    </a:lnTo>
                    <a:lnTo>
                      <a:pt x="332" y="184"/>
                    </a:lnTo>
                    <a:lnTo>
                      <a:pt x="332" y="186"/>
                    </a:lnTo>
                    <a:lnTo>
                      <a:pt x="332" y="188"/>
                    </a:lnTo>
                    <a:lnTo>
                      <a:pt x="328" y="190"/>
                    </a:lnTo>
                    <a:lnTo>
                      <a:pt x="326" y="192"/>
                    </a:lnTo>
                    <a:lnTo>
                      <a:pt x="324" y="192"/>
                    </a:lnTo>
                    <a:lnTo>
                      <a:pt x="322" y="192"/>
                    </a:lnTo>
                    <a:lnTo>
                      <a:pt x="318" y="194"/>
                    </a:lnTo>
                    <a:lnTo>
                      <a:pt x="314" y="196"/>
                    </a:lnTo>
                    <a:lnTo>
                      <a:pt x="312" y="196"/>
                    </a:lnTo>
                    <a:lnTo>
                      <a:pt x="308" y="198"/>
                    </a:lnTo>
                    <a:lnTo>
                      <a:pt x="302" y="198"/>
                    </a:lnTo>
                    <a:lnTo>
                      <a:pt x="294" y="198"/>
                    </a:lnTo>
                    <a:lnTo>
                      <a:pt x="284" y="196"/>
                    </a:lnTo>
                    <a:lnTo>
                      <a:pt x="276" y="194"/>
                    </a:lnTo>
                    <a:lnTo>
                      <a:pt x="268" y="190"/>
                    </a:lnTo>
                    <a:lnTo>
                      <a:pt x="262" y="188"/>
                    </a:lnTo>
                    <a:lnTo>
                      <a:pt x="262" y="186"/>
                    </a:lnTo>
                    <a:lnTo>
                      <a:pt x="260" y="186"/>
                    </a:lnTo>
                    <a:lnTo>
                      <a:pt x="258" y="184"/>
                    </a:lnTo>
                    <a:lnTo>
                      <a:pt x="256" y="180"/>
                    </a:lnTo>
                    <a:lnTo>
                      <a:pt x="256" y="176"/>
                    </a:lnTo>
                    <a:lnTo>
                      <a:pt x="254" y="172"/>
                    </a:lnTo>
                    <a:lnTo>
                      <a:pt x="254" y="162"/>
                    </a:lnTo>
                    <a:lnTo>
                      <a:pt x="250" y="152"/>
                    </a:lnTo>
                    <a:lnTo>
                      <a:pt x="244" y="142"/>
                    </a:lnTo>
                    <a:lnTo>
                      <a:pt x="244" y="140"/>
                    </a:lnTo>
                    <a:lnTo>
                      <a:pt x="244" y="136"/>
                    </a:lnTo>
                    <a:lnTo>
                      <a:pt x="244" y="132"/>
                    </a:lnTo>
                    <a:lnTo>
                      <a:pt x="242" y="126"/>
                    </a:lnTo>
                    <a:lnTo>
                      <a:pt x="242" y="122"/>
                    </a:lnTo>
                    <a:lnTo>
                      <a:pt x="244" y="116"/>
                    </a:lnTo>
                    <a:lnTo>
                      <a:pt x="244" y="112"/>
                    </a:lnTo>
                    <a:lnTo>
                      <a:pt x="242" y="96"/>
                    </a:lnTo>
                    <a:lnTo>
                      <a:pt x="240" y="96"/>
                    </a:lnTo>
                    <a:lnTo>
                      <a:pt x="232" y="90"/>
                    </a:lnTo>
                    <a:lnTo>
                      <a:pt x="222" y="80"/>
                    </a:lnTo>
                    <a:lnTo>
                      <a:pt x="210" y="64"/>
                    </a:lnTo>
                    <a:lnTo>
                      <a:pt x="208" y="62"/>
                    </a:lnTo>
                    <a:lnTo>
                      <a:pt x="206" y="58"/>
                    </a:lnTo>
                    <a:lnTo>
                      <a:pt x="202" y="56"/>
                    </a:lnTo>
                    <a:lnTo>
                      <a:pt x="198" y="52"/>
                    </a:lnTo>
                    <a:lnTo>
                      <a:pt x="194" y="50"/>
                    </a:lnTo>
                    <a:lnTo>
                      <a:pt x="190" y="50"/>
                    </a:lnTo>
                    <a:lnTo>
                      <a:pt x="188" y="52"/>
                    </a:lnTo>
                    <a:lnTo>
                      <a:pt x="186" y="52"/>
                    </a:lnTo>
                    <a:lnTo>
                      <a:pt x="184" y="54"/>
                    </a:lnTo>
                    <a:lnTo>
                      <a:pt x="180" y="54"/>
                    </a:lnTo>
                    <a:lnTo>
                      <a:pt x="174" y="54"/>
                    </a:lnTo>
                    <a:lnTo>
                      <a:pt x="168" y="50"/>
                    </a:lnTo>
                    <a:lnTo>
                      <a:pt x="164" y="48"/>
                    </a:lnTo>
                    <a:lnTo>
                      <a:pt x="156" y="42"/>
                    </a:lnTo>
                    <a:lnTo>
                      <a:pt x="148" y="30"/>
                    </a:lnTo>
                    <a:lnTo>
                      <a:pt x="144" y="14"/>
                    </a:lnTo>
                    <a:lnTo>
                      <a:pt x="142" y="12"/>
                    </a:lnTo>
                    <a:lnTo>
                      <a:pt x="140" y="12"/>
                    </a:lnTo>
                    <a:lnTo>
                      <a:pt x="136" y="10"/>
                    </a:lnTo>
                    <a:lnTo>
                      <a:pt x="130" y="10"/>
                    </a:lnTo>
                    <a:lnTo>
                      <a:pt x="126" y="10"/>
                    </a:lnTo>
                    <a:lnTo>
                      <a:pt x="120" y="10"/>
                    </a:lnTo>
                    <a:lnTo>
                      <a:pt x="116" y="14"/>
                    </a:lnTo>
                    <a:lnTo>
                      <a:pt x="112" y="16"/>
                    </a:lnTo>
                    <a:lnTo>
                      <a:pt x="100" y="20"/>
                    </a:lnTo>
                    <a:lnTo>
                      <a:pt x="82" y="20"/>
                    </a:lnTo>
                    <a:lnTo>
                      <a:pt x="78" y="20"/>
                    </a:lnTo>
                    <a:lnTo>
                      <a:pt x="68" y="18"/>
                    </a:lnTo>
                    <a:lnTo>
                      <a:pt x="54" y="14"/>
                    </a:lnTo>
                    <a:lnTo>
                      <a:pt x="42" y="10"/>
                    </a:lnTo>
                    <a:lnTo>
                      <a:pt x="32" y="4"/>
                    </a:lnTo>
                    <a:lnTo>
                      <a:pt x="30" y="2"/>
                    </a:lnTo>
                    <a:lnTo>
                      <a:pt x="26" y="0"/>
                    </a:lnTo>
                    <a:lnTo>
                      <a:pt x="14" y="2"/>
                    </a:lnTo>
                    <a:lnTo>
                      <a:pt x="0" y="10"/>
                    </a:lnTo>
                    <a:lnTo>
                      <a:pt x="2" y="14"/>
                    </a:lnTo>
                    <a:lnTo>
                      <a:pt x="6" y="22"/>
                    </a:lnTo>
                    <a:lnTo>
                      <a:pt x="12" y="36"/>
                    </a:lnTo>
                    <a:lnTo>
                      <a:pt x="18" y="48"/>
                    </a:lnTo>
                    <a:lnTo>
                      <a:pt x="22" y="58"/>
                    </a:lnTo>
                    <a:lnTo>
                      <a:pt x="24" y="62"/>
                    </a:lnTo>
                    <a:lnTo>
                      <a:pt x="26" y="68"/>
                    </a:lnTo>
                    <a:lnTo>
                      <a:pt x="28" y="74"/>
                    </a:lnTo>
                    <a:lnTo>
                      <a:pt x="30" y="80"/>
                    </a:lnTo>
                    <a:lnTo>
                      <a:pt x="32" y="82"/>
                    </a:lnTo>
                    <a:lnTo>
                      <a:pt x="34" y="82"/>
                    </a:lnTo>
                    <a:lnTo>
                      <a:pt x="38" y="84"/>
                    </a:lnTo>
                    <a:lnTo>
                      <a:pt x="44" y="88"/>
                    </a:lnTo>
                    <a:lnTo>
                      <a:pt x="48" y="92"/>
                    </a:lnTo>
                    <a:lnTo>
                      <a:pt x="52" y="98"/>
                    </a:lnTo>
                    <a:lnTo>
                      <a:pt x="56" y="106"/>
                    </a:lnTo>
                    <a:lnTo>
                      <a:pt x="58" y="108"/>
                    </a:lnTo>
                    <a:lnTo>
                      <a:pt x="62" y="118"/>
                    </a:lnTo>
                    <a:lnTo>
                      <a:pt x="68" y="128"/>
                    </a:lnTo>
                    <a:lnTo>
                      <a:pt x="76" y="136"/>
                    </a:lnTo>
                    <a:lnTo>
                      <a:pt x="82" y="142"/>
                    </a:lnTo>
                    <a:lnTo>
                      <a:pt x="84" y="144"/>
                    </a:lnTo>
                    <a:lnTo>
                      <a:pt x="88" y="146"/>
                    </a:lnTo>
                    <a:lnTo>
                      <a:pt x="92" y="148"/>
                    </a:lnTo>
                    <a:lnTo>
                      <a:pt x="94" y="148"/>
                    </a:lnTo>
                    <a:lnTo>
                      <a:pt x="96" y="148"/>
                    </a:lnTo>
                    <a:lnTo>
                      <a:pt x="98" y="148"/>
                    </a:lnTo>
                    <a:lnTo>
                      <a:pt x="98" y="144"/>
                    </a:lnTo>
                    <a:lnTo>
                      <a:pt x="94" y="140"/>
                    </a:lnTo>
                    <a:lnTo>
                      <a:pt x="90" y="134"/>
                    </a:lnTo>
                    <a:lnTo>
                      <a:pt x="86" y="126"/>
                    </a:lnTo>
                    <a:lnTo>
                      <a:pt x="82" y="120"/>
                    </a:lnTo>
                    <a:lnTo>
                      <a:pt x="80" y="116"/>
                    </a:lnTo>
                    <a:lnTo>
                      <a:pt x="74" y="108"/>
                    </a:lnTo>
                    <a:lnTo>
                      <a:pt x="68" y="94"/>
                    </a:lnTo>
                    <a:lnTo>
                      <a:pt x="62" y="82"/>
                    </a:lnTo>
                    <a:lnTo>
                      <a:pt x="52" y="72"/>
                    </a:lnTo>
                    <a:lnTo>
                      <a:pt x="42" y="58"/>
                    </a:lnTo>
                    <a:lnTo>
                      <a:pt x="34" y="42"/>
                    </a:lnTo>
                    <a:lnTo>
                      <a:pt x="30" y="24"/>
                    </a:lnTo>
                    <a:lnTo>
                      <a:pt x="30" y="22"/>
                    </a:lnTo>
                    <a:lnTo>
                      <a:pt x="30" y="20"/>
                    </a:lnTo>
                    <a:lnTo>
                      <a:pt x="30" y="18"/>
                    </a:lnTo>
                    <a:lnTo>
                      <a:pt x="30" y="16"/>
                    </a:lnTo>
                    <a:lnTo>
                      <a:pt x="32" y="14"/>
                    </a:lnTo>
                    <a:lnTo>
                      <a:pt x="34" y="14"/>
                    </a:lnTo>
                    <a:lnTo>
                      <a:pt x="38" y="16"/>
                    </a:lnTo>
                    <a:lnTo>
                      <a:pt x="42" y="18"/>
                    </a:lnTo>
                    <a:lnTo>
                      <a:pt x="44" y="24"/>
                    </a:lnTo>
                    <a:lnTo>
                      <a:pt x="50" y="36"/>
                    </a:lnTo>
                    <a:lnTo>
                      <a:pt x="58" y="52"/>
                    </a:lnTo>
                    <a:lnTo>
                      <a:pt x="68" y="66"/>
                    </a:lnTo>
                    <a:lnTo>
                      <a:pt x="78" y="78"/>
                    </a:lnTo>
                    <a:lnTo>
                      <a:pt x="80" y="78"/>
                    </a:lnTo>
                    <a:lnTo>
                      <a:pt x="84" y="80"/>
                    </a:lnTo>
                    <a:lnTo>
                      <a:pt x="88" y="80"/>
                    </a:lnTo>
                    <a:lnTo>
                      <a:pt x="92" y="84"/>
                    </a:lnTo>
                    <a:lnTo>
                      <a:pt x="94" y="86"/>
                    </a:lnTo>
                    <a:lnTo>
                      <a:pt x="96" y="90"/>
                    </a:lnTo>
                    <a:lnTo>
                      <a:pt x="98" y="96"/>
                    </a:lnTo>
                    <a:lnTo>
                      <a:pt x="100" y="98"/>
                    </a:lnTo>
                    <a:lnTo>
                      <a:pt x="106" y="106"/>
                    </a:lnTo>
                    <a:lnTo>
                      <a:pt x="116" y="116"/>
                    </a:lnTo>
                    <a:lnTo>
                      <a:pt x="124" y="126"/>
                    </a:lnTo>
                    <a:lnTo>
                      <a:pt x="134" y="136"/>
                    </a:lnTo>
                    <a:lnTo>
                      <a:pt x="140" y="142"/>
                    </a:lnTo>
                    <a:lnTo>
                      <a:pt x="142" y="148"/>
                    </a:lnTo>
                    <a:lnTo>
                      <a:pt x="144" y="160"/>
                    </a:lnTo>
                    <a:lnTo>
                      <a:pt x="148" y="176"/>
                    </a:lnTo>
                    <a:lnTo>
                      <a:pt x="148" y="198"/>
                    </a:lnTo>
                    <a:lnTo>
                      <a:pt x="150" y="198"/>
                    </a:lnTo>
                    <a:lnTo>
                      <a:pt x="154" y="200"/>
                    </a:lnTo>
                    <a:lnTo>
                      <a:pt x="160" y="202"/>
                    </a:lnTo>
                    <a:lnTo>
                      <a:pt x="170" y="204"/>
                    </a:lnTo>
                    <a:lnTo>
                      <a:pt x="174" y="204"/>
                    </a:lnTo>
                    <a:lnTo>
                      <a:pt x="186" y="208"/>
                    </a:lnTo>
                    <a:lnTo>
                      <a:pt x="198" y="216"/>
                    </a:lnTo>
                    <a:lnTo>
                      <a:pt x="208" y="224"/>
                    </a:lnTo>
                    <a:lnTo>
                      <a:pt x="226" y="224"/>
                    </a:lnTo>
                    <a:lnTo>
                      <a:pt x="230" y="226"/>
                    </a:lnTo>
                    <a:lnTo>
                      <a:pt x="240" y="230"/>
                    </a:lnTo>
                    <a:lnTo>
                      <a:pt x="254" y="236"/>
                    </a:lnTo>
                    <a:lnTo>
                      <a:pt x="272" y="240"/>
                    </a:lnTo>
                    <a:lnTo>
                      <a:pt x="278" y="240"/>
                    </a:lnTo>
                    <a:lnTo>
                      <a:pt x="290" y="240"/>
                    </a:lnTo>
                    <a:lnTo>
                      <a:pt x="304" y="240"/>
                    </a:lnTo>
                    <a:lnTo>
                      <a:pt x="306" y="240"/>
                    </a:lnTo>
                    <a:lnTo>
                      <a:pt x="308" y="240"/>
                    </a:lnTo>
                    <a:lnTo>
                      <a:pt x="310" y="242"/>
                    </a:lnTo>
                    <a:lnTo>
                      <a:pt x="314" y="244"/>
                    </a:lnTo>
                    <a:lnTo>
                      <a:pt x="314" y="248"/>
                    </a:lnTo>
                    <a:lnTo>
                      <a:pt x="316" y="248"/>
                    </a:lnTo>
                    <a:lnTo>
                      <a:pt x="316" y="244"/>
                    </a:lnTo>
                    <a:lnTo>
                      <a:pt x="318" y="242"/>
                    </a:lnTo>
                    <a:lnTo>
                      <a:pt x="320" y="238"/>
                    </a:lnTo>
                    <a:lnTo>
                      <a:pt x="322" y="236"/>
                    </a:lnTo>
                    <a:lnTo>
                      <a:pt x="322" y="234"/>
                    </a:lnTo>
                    <a:lnTo>
                      <a:pt x="322" y="232"/>
                    </a:lnTo>
                    <a:lnTo>
                      <a:pt x="322" y="230"/>
                    </a:lnTo>
                    <a:lnTo>
                      <a:pt x="320" y="228"/>
                    </a:lnTo>
                    <a:lnTo>
                      <a:pt x="320" y="226"/>
                    </a:lnTo>
                    <a:lnTo>
                      <a:pt x="320" y="224"/>
                    </a:lnTo>
                    <a:lnTo>
                      <a:pt x="320" y="222"/>
                    </a:lnTo>
                    <a:lnTo>
                      <a:pt x="322" y="222"/>
                    </a:lnTo>
                    <a:lnTo>
                      <a:pt x="346" y="222"/>
                    </a:lnTo>
                    <a:lnTo>
                      <a:pt x="346" y="212"/>
                    </a:lnTo>
                    <a:lnTo>
                      <a:pt x="336" y="202"/>
                    </a:lnTo>
                    <a:lnTo>
                      <a:pt x="340" y="202"/>
                    </a:lnTo>
                    <a:lnTo>
                      <a:pt x="340" y="194"/>
                    </a:lnTo>
                    <a:lnTo>
                      <a:pt x="360" y="194"/>
                    </a:lnTo>
                    <a:lnTo>
                      <a:pt x="360" y="192"/>
                    </a:lnTo>
                    <a:lnTo>
                      <a:pt x="360" y="190"/>
                    </a:lnTo>
                    <a:lnTo>
                      <a:pt x="362" y="190"/>
                    </a:lnTo>
                    <a:lnTo>
                      <a:pt x="364" y="192"/>
                    </a:lnTo>
                    <a:lnTo>
                      <a:pt x="366" y="190"/>
                    </a:lnTo>
                    <a:lnTo>
                      <a:pt x="368" y="188"/>
                    </a:lnTo>
                    <a:lnTo>
                      <a:pt x="370" y="188"/>
                    </a:lnTo>
                    <a:lnTo>
                      <a:pt x="372" y="188"/>
                    </a:lnTo>
                    <a:lnTo>
                      <a:pt x="374" y="186"/>
                    </a:lnTo>
                    <a:close/>
                  </a:path>
                </a:pathLst>
              </a:custGeom>
              <a:grpFill/>
              <a:ln w="3175" algn="ctr">
                <a:solidFill>
                  <a:schemeClr val="bg2"/>
                </a:solidFill>
                <a:miter lim="800000"/>
                <a:headEnd/>
                <a:tailEnd/>
              </a:ln>
            </p:spPr>
            <p:txBody>
              <a:bodyPr anchor="ctr"/>
              <a:lstStyle/>
              <a:p>
                <a:pPr algn="ctr">
                  <a:defRPr/>
                </a:pPr>
                <a:endParaRPr lang="en-US" sz="3200">
                  <a:solidFill>
                    <a:schemeClr val="lt1"/>
                  </a:solidFill>
                </a:endParaRPr>
              </a:p>
            </p:txBody>
          </p:sp>
          <p:sp>
            <p:nvSpPr>
              <p:cNvPr id="190" name="Freeform 348"/>
              <p:cNvSpPr>
                <a:spLocks/>
              </p:cNvSpPr>
              <p:nvPr/>
            </p:nvSpPr>
            <p:spPr bwMode="gray">
              <a:xfrm>
                <a:off x="4171" y="1724"/>
                <a:ext cx="550" cy="573"/>
              </a:xfrm>
              <a:custGeom>
                <a:avLst/>
                <a:gdLst>
                  <a:gd name="T0" fmla="*/ 94 w 278"/>
                  <a:gd name="T1" fmla="*/ 122 h 320"/>
                  <a:gd name="T2" fmla="*/ 110 w 278"/>
                  <a:gd name="T3" fmla="*/ 128 h 320"/>
                  <a:gd name="T4" fmla="*/ 138 w 278"/>
                  <a:gd name="T5" fmla="*/ 144 h 320"/>
                  <a:gd name="T6" fmla="*/ 146 w 278"/>
                  <a:gd name="T7" fmla="*/ 148 h 320"/>
                  <a:gd name="T8" fmla="*/ 156 w 278"/>
                  <a:gd name="T9" fmla="*/ 182 h 320"/>
                  <a:gd name="T10" fmla="*/ 148 w 278"/>
                  <a:gd name="T11" fmla="*/ 224 h 320"/>
                  <a:gd name="T12" fmla="*/ 132 w 278"/>
                  <a:gd name="T13" fmla="*/ 238 h 320"/>
                  <a:gd name="T14" fmla="*/ 118 w 278"/>
                  <a:gd name="T15" fmla="*/ 238 h 320"/>
                  <a:gd name="T16" fmla="*/ 110 w 278"/>
                  <a:gd name="T17" fmla="*/ 254 h 320"/>
                  <a:gd name="T18" fmla="*/ 134 w 278"/>
                  <a:gd name="T19" fmla="*/ 266 h 320"/>
                  <a:gd name="T20" fmla="*/ 146 w 278"/>
                  <a:gd name="T21" fmla="*/ 258 h 320"/>
                  <a:gd name="T22" fmla="*/ 174 w 278"/>
                  <a:gd name="T23" fmla="*/ 282 h 320"/>
                  <a:gd name="T24" fmla="*/ 192 w 278"/>
                  <a:gd name="T25" fmla="*/ 300 h 320"/>
                  <a:gd name="T26" fmla="*/ 208 w 278"/>
                  <a:gd name="T27" fmla="*/ 312 h 320"/>
                  <a:gd name="T28" fmla="*/ 222 w 278"/>
                  <a:gd name="T29" fmla="*/ 318 h 320"/>
                  <a:gd name="T30" fmla="*/ 216 w 278"/>
                  <a:gd name="T31" fmla="*/ 298 h 320"/>
                  <a:gd name="T32" fmla="*/ 204 w 278"/>
                  <a:gd name="T33" fmla="*/ 286 h 320"/>
                  <a:gd name="T34" fmla="*/ 218 w 278"/>
                  <a:gd name="T35" fmla="*/ 288 h 320"/>
                  <a:gd name="T36" fmla="*/ 238 w 278"/>
                  <a:gd name="T37" fmla="*/ 304 h 320"/>
                  <a:gd name="T38" fmla="*/ 246 w 278"/>
                  <a:gd name="T39" fmla="*/ 302 h 320"/>
                  <a:gd name="T40" fmla="*/ 246 w 278"/>
                  <a:gd name="T41" fmla="*/ 278 h 320"/>
                  <a:gd name="T42" fmla="*/ 230 w 278"/>
                  <a:gd name="T43" fmla="*/ 262 h 320"/>
                  <a:gd name="T44" fmla="*/ 218 w 278"/>
                  <a:gd name="T45" fmla="*/ 252 h 320"/>
                  <a:gd name="T46" fmla="*/ 210 w 278"/>
                  <a:gd name="T47" fmla="*/ 242 h 320"/>
                  <a:gd name="T48" fmla="*/ 206 w 278"/>
                  <a:gd name="T49" fmla="*/ 220 h 320"/>
                  <a:gd name="T50" fmla="*/ 214 w 278"/>
                  <a:gd name="T51" fmla="*/ 208 h 320"/>
                  <a:gd name="T52" fmla="*/ 224 w 278"/>
                  <a:gd name="T53" fmla="*/ 228 h 320"/>
                  <a:gd name="T54" fmla="*/ 232 w 278"/>
                  <a:gd name="T55" fmla="*/ 246 h 320"/>
                  <a:gd name="T56" fmla="*/ 242 w 278"/>
                  <a:gd name="T57" fmla="*/ 248 h 320"/>
                  <a:gd name="T58" fmla="*/ 260 w 278"/>
                  <a:gd name="T59" fmla="*/ 236 h 320"/>
                  <a:gd name="T60" fmla="*/ 274 w 278"/>
                  <a:gd name="T61" fmla="*/ 232 h 320"/>
                  <a:gd name="T62" fmla="*/ 272 w 278"/>
                  <a:gd name="T63" fmla="*/ 220 h 320"/>
                  <a:gd name="T64" fmla="*/ 276 w 278"/>
                  <a:gd name="T65" fmla="*/ 212 h 320"/>
                  <a:gd name="T66" fmla="*/ 270 w 278"/>
                  <a:gd name="T67" fmla="*/ 202 h 320"/>
                  <a:gd name="T68" fmla="*/ 260 w 278"/>
                  <a:gd name="T69" fmla="*/ 200 h 320"/>
                  <a:gd name="T70" fmla="*/ 254 w 278"/>
                  <a:gd name="T71" fmla="*/ 196 h 320"/>
                  <a:gd name="T72" fmla="*/ 216 w 278"/>
                  <a:gd name="T73" fmla="*/ 166 h 320"/>
                  <a:gd name="T74" fmla="*/ 206 w 278"/>
                  <a:gd name="T75" fmla="*/ 168 h 320"/>
                  <a:gd name="T76" fmla="*/ 210 w 278"/>
                  <a:gd name="T77" fmla="*/ 152 h 320"/>
                  <a:gd name="T78" fmla="*/ 222 w 278"/>
                  <a:gd name="T79" fmla="*/ 140 h 320"/>
                  <a:gd name="T80" fmla="*/ 218 w 278"/>
                  <a:gd name="T81" fmla="*/ 126 h 320"/>
                  <a:gd name="T82" fmla="*/ 208 w 278"/>
                  <a:gd name="T83" fmla="*/ 116 h 320"/>
                  <a:gd name="T84" fmla="*/ 196 w 278"/>
                  <a:gd name="T85" fmla="*/ 96 h 320"/>
                  <a:gd name="T86" fmla="*/ 186 w 278"/>
                  <a:gd name="T87" fmla="*/ 94 h 320"/>
                  <a:gd name="T88" fmla="*/ 176 w 278"/>
                  <a:gd name="T89" fmla="*/ 94 h 320"/>
                  <a:gd name="T90" fmla="*/ 180 w 278"/>
                  <a:gd name="T91" fmla="*/ 82 h 320"/>
                  <a:gd name="T92" fmla="*/ 168 w 278"/>
                  <a:gd name="T93" fmla="*/ 78 h 320"/>
                  <a:gd name="T94" fmla="*/ 150 w 278"/>
                  <a:gd name="T95" fmla="*/ 58 h 320"/>
                  <a:gd name="T96" fmla="*/ 108 w 278"/>
                  <a:gd name="T97" fmla="*/ 48 h 320"/>
                  <a:gd name="T98" fmla="*/ 78 w 278"/>
                  <a:gd name="T99" fmla="*/ 44 h 320"/>
                  <a:gd name="T100" fmla="*/ 84 w 278"/>
                  <a:gd name="T101" fmla="*/ 24 h 320"/>
                  <a:gd name="T102" fmla="*/ 80 w 278"/>
                  <a:gd name="T103" fmla="*/ 4 h 320"/>
                  <a:gd name="T104" fmla="*/ 60 w 278"/>
                  <a:gd name="T105" fmla="*/ 16 h 320"/>
                  <a:gd name="T106" fmla="*/ 72 w 278"/>
                  <a:gd name="T107" fmla="*/ 78 h 320"/>
                  <a:gd name="T108" fmla="*/ 72 w 278"/>
                  <a:gd name="T109" fmla="*/ 92 h 320"/>
                  <a:gd name="T110" fmla="*/ 44 w 278"/>
                  <a:gd name="T111" fmla="*/ 38 h 320"/>
                  <a:gd name="T112" fmla="*/ 40 w 278"/>
                  <a:gd name="T113" fmla="*/ 0 h 320"/>
                  <a:gd name="T114" fmla="*/ 2 w 278"/>
                  <a:gd name="T115" fmla="*/ 56 h 320"/>
                  <a:gd name="T116" fmla="*/ 4 w 278"/>
                  <a:gd name="T117" fmla="*/ 68 h 320"/>
                  <a:gd name="T118" fmla="*/ 22 w 278"/>
                  <a:gd name="T119" fmla="*/ 108 h 320"/>
                  <a:gd name="T120" fmla="*/ 36 w 278"/>
                  <a:gd name="T121" fmla="*/ 110 h 32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78"/>
                  <a:gd name="T184" fmla="*/ 0 h 320"/>
                  <a:gd name="T185" fmla="*/ 278 w 278"/>
                  <a:gd name="T186" fmla="*/ 320 h 32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78" h="320">
                    <a:moveTo>
                      <a:pt x="80" y="124"/>
                    </a:moveTo>
                    <a:lnTo>
                      <a:pt x="92" y="126"/>
                    </a:lnTo>
                    <a:lnTo>
                      <a:pt x="92" y="124"/>
                    </a:lnTo>
                    <a:lnTo>
                      <a:pt x="92" y="122"/>
                    </a:lnTo>
                    <a:lnTo>
                      <a:pt x="94" y="122"/>
                    </a:lnTo>
                    <a:lnTo>
                      <a:pt x="98" y="124"/>
                    </a:lnTo>
                    <a:lnTo>
                      <a:pt x="102" y="126"/>
                    </a:lnTo>
                    <a:lnTo>
                      <a:pt x="106" y="128"/>
                    </a:lnTo>
                    <a:lnTo>
                      <a:pt x="110" y="128"/>
                    </a:lnTo>
                    <a:lnTo>
                      <a:pt x="116" y="130"/>
                    </a:lnTo>
                    <a:lnTo>
                      <a:pt x="134" y="138"/>
                    </a:lnTo>
                    <a:lnTo>
                      <a:pt x="136" y="140"/>
                    </a:lnTo>
                    <a:lnTo>
                      <a:pt x="138" y="142"/>
                    </a:lnTo>
                    <a:lnTo>
                      <a:pt x="138" y="144"/>
                    </a:lnTo>
                    <a:lnTo>
                      <a:pt x="138" y="146"/>
                    </a:lnTo>
                    <a:lnTo>
                      <a:pt x="136" y="150"/>
                    </a:lnTo>
                    <a:lnTo>
                      <a:pt x="136" y="148"/>
                    </a:lnTo>
                    <a:lnTo>
                      <a:pt x="138" y="148"/>
                    </a:lnTo>
                    <a:lnTo>
                      <a:pt x="142" y="148"/>
                    </a:lnTo>
                    <a:lnTo>
                      <a:pt x="146" y="148"/>
                    </a:lnTo>
                    <a:lnTo>
                      <a:pt x="148" y="150"/>
                    </a:lnTo>
                    <a:lnTo>
                      <a:pt x="152" y="152"/>
                    </a:lnTo>
                    <a:lnTo>
                      <a:pt x="152" y="156"/>
                    </a:lnTo>
                    <a:lnTo>
                      <a:pt x="154" y="160"/>
                    </a:lnTo>
                    <a:lnTo>
                      <a:pt x="156" y="170"/>
                    </a:lnTo>
                    <a:lnTo>
                      <a:pt x="156" y="182"/>
                    </a:lnTo>
                    <a:lnTo>
                      <a:pt x="156" y="196"/>
                    </a:lnTo>
                    <a:lnTo>
                      <a:pt x="150" y="210"/>
                    </a:lnTo>
                    <a:lnTo>
                      <a:pt x="150" y="214"/>
                    </a:lnTo>
                    <a:lnTo>
                      <a:pt x="150" y="218"/>
                    </a:lnTo>
                    <a:lnTo>
                      <a:pt x="148" y="224"/>
                    </a:lnTo>
                    <a:lnTo>
                      <a:pt x="146" y="230"/>
                    </a:lnTo>
                    <a:lnTo>
                      <a:pt x="140" y="234"/>
                    </a:lnTo>
                    <a:lnTo>
                      <a:pt x="140" y="236"/>
                    </a:lnTo>
                    <a:lnTo>
                      <a:pt x="138" y="236"/>
                    </a:lnTo>
                    <a:lnTo>
                      <a:pt x="136" y="238"/>
                    </a:lnTo>
                    <a:lnTo>
                      <a:pt x="132" y="238"/>
                    </a:lnTo>
                    <a:lnTo>
                      <a:pt x="128" y="238"/>
                    </a:lnTo>
                    <a:lnTo>
                      <a:pt x="126" y="238"/>
                    </a:lnTo>
                    <a:lnTo>
                      <a:pt x="124" y="238"/>
                    </a:lnTo>
                    <a:lnTo>
                      <a:pt x="124" y="236"/>
                    </a:lnTo>
                    <a:lnTo>
                      <a:pt x="120" y="236"/>
                    </a:lnTo>
                    <a:lnTo>
                      <a:pt x="118" y="238"/>
                    </a:lnTo>
                    <a:lnTo>
                      <a:pt x="116" y="240"/>
                    </a:lnTo>
                    <a:lnTo>
                      <a:pt x="112" y="244"/>
                    </a:lnTo>
                    <a:lnTo>
                      <a:pt x="110" y="250"/>
                    </a:lnTo>
                    <a:lnTo>
                      <a:pt x="110" y="252"/>
                    </a:lnTo>
                    <a:lnTo>
                      <a:pt x="110" y="254"/>
                    </a:lnTo>
                    <a:lnTo>
                      <a:pt x="112" y="256"/>
                    </a:lnTo>
                    <a:lnTo>
                      <a:pt x="114" y="260"/>
                    </a:lnTo>
                    <a:lnTo>
                      <a:pt x="116" y="262"/>
                    </a:lnTo>
                    <a:lnTo>
                      <a:pt x="122" y="264"/>
                    </a:lnTo>
                    <a:lnTo>
                      <a:pt x="126" y="266"/>
                    </a:lnTo>
                    <a:lnTo>
                      <a:pt x="134" y="266"/>
                    </a:lnTo>
                    <a:lnTo>
                      <a:pt x="136" y="266"/>
                    </a:lnTo>
                    <a:lnTo>
                      <a:pt x="138" y="264"/>
                    </a:lnTo>
                    <a:lnTo>
                      <a:pt x="140" y="262"/>
                    </a:lnTo>
                    <a:lnTo>
                      <a:pt x="144" y="262"/>
                    </a:lnTo>
                    <a:lnTo>
                      <a:pt x="146" y="260"/>
                    </a:lnTo>
                    <a:lnTo>
                      <a:pt x="146" y="258"/>
                    </a:lnTo>
                    <a:lnTo>
                      <a:pt x="144" y="256"/>
                    </a:lnTo>
                    <a:lnTo>
                      <a:pt x="162" y="274"/>
                    </a:lnTo>
                    <a:lnTo>
                      <a:pt x="174" y="276"/>
                    </a:lnTo>
                    <a:lnTo>
                      <a:pt x="174" y="278"/>
                    </a:lnTo>
                    <a:lnTo>
                      <a:pt x="174" y="282"/>
                    </a:lnTo>
                    <a:lnTo>
                      <a:pt x="174" y="284"/>
                    </a:lnTo>
                    <a:lnTo>
                      <a:pt x="176" y="288"/>
                    </a:lnTo>
                    <a:lnTo>
                      <a:pt x="180" y="292"/>
                    </a:lnTo>
                    <a:lnTo>
                      <a:pt x="184" y="296"/>
                    </a:lnTo>
                    <a:lnTo>
                      <a:pt x="192" y="298"/>
                    </a:lnTo>
                    <a:lnTo>
                      <a:pt x="192" y="300"/>
                    </a:lnTo>
                    <a:lnTo>
                      <a:pt x="196" y="300"/>
                    </a:lnTo>
                    <a:lnTo>
                      <a:pt x="200" y="302"/>
                    </a:lnTo>
                    <a:lnTo>
                      <a:pt x="202" y="306"/>
                    </a:lnTo>
                    <a:lnTo>
                      <a:pt x="206" y="310"/>
                    </a:lnTo>
                    <a:lnTo>
                      <a:pt x="206" y="312"/>
                    </a:lnTo>
                    <a:lnTo>
                      <a:pt x="208" y="312"/>
                    </a:lnTo>
                    <a:lnTo>
                      <a:pt x="210" y="314"/>
                    </a:lnTo>
                    <a:lnTo>
                      <a:pt x="212" y="316"/>
                    </a:lnTo>
                    <a:lnTo>
                      <a:pt x="214" y="318"/>
                    </a:lnTo>
                    <a:lnTo>
                      <a:pt x="218" y="320"/>
                    </a:lnTo>
                    <a:lnTo>
                      <a:pt x="220" y="320"/>
                    </a:lnTo>
                    <a:lnTo>
                      <a:pt x="222" y="318"/>
                    </a:lnTo>
                    <a:lnTo>
                      <a:pt x="222" y="316"/>
                    </a:lnTo>
                    <a:lnTo>
                      <a:pt x="222" y="310"/>
                    </a:lnTo>
                    <a:lnTo>
                      <a:pt x="220" y="306"/>
                    </a:lnTo>
                    <a:lnTo>
                      <a:pt x="218" y="302"/>
                    </a:lnTo>
                    <a:lnTo>
                      <a:pt x="216" y="298"/>
                    </a:lnTo>
                    <a:lnTo>
                      <a:pt x="212" y="294"/>
                    </a:lnTo>
                    <a:lnTo>
                      <a:pt x="210" y="290"/>
                    </a:lnTo>
                    <a:lnTo>
                      <a:pt x="206" y="290"/>
                    </a:lnTo>
                    <a:lnTo>
                      <a:pt x="206" y="288"/>
                    </a:lnTo>
                    <a:lnTo>
                      <a:pt x="204" y="286"/>
                    </a:lnTo>
                    <a:lnTo>
                      <a:pt x="206" y="284"/>
                    </a:lnTo>
                    <a:lnTo>
                      <a:pt x="208" y="284"/>
                    </a:lnTo>
                    <a:lnTo>
                      <a:pt x="210" y="284"/>
                    </a:lnTo>
                    <a:lnTo>
                      <a:pt x="214" y="286"/>
                    </a:lnTo>
                    <a:lnTo>
                      <a:pt x="218" y="288"/>
                    </a:lnTo>
                    <a:lnTo>
                      <a:pt x="222" y="290"/>
                    </a:lnTo>
                    <a:lnTo>
                      <a:pt x="228" y="292"/>
                    </a:lnTo>
                    <a:lnTo>
                      <a:pt x="232" y="296"/>
                    </a:lnTo>
                    <a:lnTo>
                      <a:pt x="236" y="300"/>
                    </a:lnTo>
                    <a:lnTo>
                      <a:pt x="238" y="304"/>
                    </a:lnTo>
                    <a:lnTo>
                      <a:pt x="240" y="306"/>
                    </a:lnTo>
                    <a:lnTo>
                      <a:pt x="240" y="308"/>
                    </a:lnTo>
                    <a:lnTo>
                      <a:pt x="242" y="308"/>
                    </a:lnTo>
                    <a:lnTo>
                      <a:pt x="244" y="306"/>
                    </a:lnTo>
                    <a:lnTo>
                      <a:pt x="246" y="304"/>
                    </a:lnTo>
                    <a:lnTo>
                      <a:pt x="246" y="302"/>
                    </a:lnTo>
                    <a:lnTo>
                      <a:pt x="248" y="300"/>
                    </a:lnTo>
                    <a:lnTo>
                      <a:pt x="248" y="296"/>
                    </a:lnTo>
                    <a:lnTo>
                      <a:pt x="250" y="290"/>
                    </a:lnTo>
                    <a:lnTo>
                      <a:pt x="250" y="286"/>
                    </a:lnTo>
                    <a:lnTo>
                      <a:pt x="248" y="282"/>
                    </a:lnTo>
                    <a:lnTo>
                      <a:pt x="246" y="278"/>
                    </a:lnTo>
                    <a:lnTo>
                      <a:pt x="244" y="276"/>
                    </a:lnTo>
                    <a:lnTo>
                      <a:pt x="242" y="274"/>
                    </a:lnTo>
                    <a:lnTo>
                      <a:pt x="240" y="272"/>
                    </a:lnTo>
                    <a:lnTo>
                      <a:pt x="236" y="268"/>
                    </a:lnTo>
                    <a:lnTo>
                      <a:pt x="232" y="264"/>
                    </a:lnTo>
                    <a:lnTo>
                      <a:pt x="230" y="262"/>
                    </a:lnTo>
                    <a:lnTo>
                      <a:pt x="226" y="260"/>
                    </a:lnTo>
                    <a:lnTo>
                      <a:pt x="224" y="258"/>
                    </a:lnTo>
                    <a:lnTo>
                      <a:pt x="222" y="258"/>
                    </a:lnTo>
                    <a:lnTo>
                      <a:pt x="220" y="256"/>
                    </a:lnTo>
                    <a:lnTo>
                      <a:pt x="218" y="252"/>
                    </a:lnTo>
                    <a:lnTo>
                      <a:pt x="218" y="250"/>
                    </a:lnTo>
                    <a:lnTo>
                      <a:pt x="216" y="250"/>
                    </a:lnTo>
                    <a:lnTo>
                      <a:pt x="214" y="248"/>
                    </a:lnTo>
                    <a:lnTo>
                      <a:pt x="212" y="246"/>
                    </a:lnTo>
                    <a:lnTo>
                      <a:pt x="210" y="242"/>
                    </a:lnTo>
                    <a:lnTo>
                      <a:pt x="208" y="238"/>
                    </a:lnTo>
                    <a:lnTo>
                      <a:pt x="208" y="230"/>
                    </a:lnTo>
                    <a:lnTo>
                      <a:pt x="206" y="226"/>
                    </a:lnTo>
                    <a:lnTo>
                      <a:pt x="206" y="224"/>
                    </a:lnTo>
                    <a:lnTo>
                      <a:pt x="206" y="220"/>
                    </a:lnTo>
                    <a:lnTo>
                      <a:pt x="206" y="216"/>
                    </a:lnTo>
                    <a:lnTo>
                      <a:pt x="208" y="212"/>
                    </a:lnTo>
                    <a:lnTo>
                      <a:pt x="210" y="208"/>
                    </a:lnTo>
                    <a:lnTo>
                      <a:pt x="212" y="208"/>
                    </a:lnTo>
                    <a:lnTo>
                      <a:pt x="214" y="208"/>
                    </a:lnTo>
                    <a:lnTo>
                      <a:pt x="216" y="210"/>
                    </a:lnTo>
                    <a:lnTo>
                      <a:pt x="220" y="212"/>
                    </a:lnTo>
                    <a:lnTo>
                      <a:pt x="222" y="216"/>
                    </a:lnTo>
                    <a:lnTo>
                      <a:pt x="222" y="220"/>
                    </a:lnTo>
                    <a:lnTo>
                      <a:pt x="224" y="226"/>
                    </a:lnTo>
                    <a:lnTo>
                      <a:pt x="224" y="228"/>
                    </a:lnTo>
                    <a:lnTo>
                      <a:pt x="226" y="230"/>
                    </a:lnTo>
                    <a:lnTo>
                      <a:pt x="228" y="234"/>
                    </a:lnTo>
                    <a:lnTo>
                      <a:pt x="230" y="240"/>
                    </a:lnTo>
                    <a:lnTo>
                      <a:pt x="230" y="244"/>
                    </a:lnTo>
                    <a:lnTo>
                      <a:pt x="232" y="246"/>
                    </a:lnTo>
                    <a:lnTo>
                      <a:pt x="232" y="248"/>
                    </a:lnTo>
                    <a:lnTo>
                      <a:pt x="234" y="250"/>
                    </a:lnTo>
                    <a:lnTo>
                      <a:pt x="236" y="250"/>
                    </a:lnTo>
                    <a:lnTo>
                      <a:pt x="238" y="250"/>
                    </a:lnTo>
                    <a:lnTo>
                      <a:pt x="242" y="248"/>
                    </a:lnTo>
                    <a:lnTo>
                      <a:pt x="246" y="244"/>
                    </a:lnTo>
                    <a:lnTo>
                      <a:pt x="248" y="244"/>
                    </a:lnTo>
                    <a:lnTo>
                      <a:pt x="250" y="242"/>
                    </a:lnTo>
                    <a:lnTo>
                      <a:pt x="252" y="240"/>
                    </a:lnTo>
                    <a:lnTo>
                      <a:pt x="256" y="238"/>
                    </a:lnTo>
                    <a:lnTo>
                      <a:pt x="260" y="236"/>
                    </a:lnTo>
                    <a:lnTo>
                      <a:pt x="264" y="234"/>
                    </a:lnTo>
                    <a:lnTo>
                      <a:pt x="266" y="234"/>
                    </a:lnTo>
                    <a:lnTo>
                      <a:pt x="268" y="234"/>
                    </a:lnTo>
                    <a:lnTo>
                      <a:pt x="270" y="234"/>
                    </a:lnTo>
                    <a:lnTo>
                      <a:pt x="272" y="234"/>
                    </a:lnTo>
                    <a:lnTo>
                      <a:pt x="274" y="232"/>
                    </a:lnTo>
                    <a:lnTo>
                      <a:pt x="276" y="230"/>
                    </a:lnTo>
                    <a:lnTo>
                      <a:pt x="278" y="228"/>
                    </a:lnTo>
                    <a:lnTo>
                      <a:pt x="276" y="224"/>
                    </a:lnTo>
                    <a:lnTo>
                      <a:pt x="274" y="220"/>
                    </a:lnTo>
                    <a:lnTo>
                      <a:pt x="272" y="220"/>
                    </a:lnTo>
                    <a:lnTo>
                      <a:pt x="270" y="220"/>
                    </a:lnTo>
                    <a:lnTo>
                      <a:pt x="268" y="218"/>
                    </a:lnTo>
                    <a:lnTo>
                      <a:pt x="266" y="218"/>
                    </a:lnTo>
                    <a:lnTo>
                      <a:pt x="266" y="214"/>
                    </a:lnTo>
                    <a:lnTo>
                      <a:pt x="276" y="212"/>
                    </a:lnTo>
                    <a:lnTo>
                      <a:pt x="276" y="210"/>
                    </a:lnTo>
                    <a:lnTo>
                      <a:pt x="276" y="208"/>
                    </a:lnTo>
                    <a:lnTo>
                      <a:pt x="274" y="206"/>
                    </a:lnTo>
                    <a:lnTo>
                      <a:pt x="272" y="204"/>
                    </a:lnTo>
                    <a:lnTo>
                      <a:pt x="270" y="202"/>
                    </a:lnTo>
                    <a:lnTo>
                      <a:pt x="270" y="200"/>
                    </a:lnTo>
                    <a:lnTo>
                      <a:pt x="268" y="198"/>
                    </a:lnTo>
                    <a:lnTo>
                      <a:pt x="266" y="198"/>
                    </a:lnTo>
                    <a:lnTo>
                      <a:pt x="262" y="198"/>
                    </a:lnTo>
                    <a:lnTo>
                      <a:pt x="262" y="200"/>
                    </a:lnTo>
                    <a:lnTo>
                      <a:pt x="260" y="200"/>
                    </a:lnTo>
                    <a:lnTo>
                      <a:pt x="258" y="200"/>
                    </a:lnTo>
                    <a:lnTo>
                      <a:pt x="256" y="202"/>
                    </a:lnTo>
                    <a:lnTo>
                      <a:pt x="254" y="202"/>
                    </a:lnTo>
                    <a:lnTo>
                      <a:pt x="254" y="200"/>
                    </a:lnTo>
                    <a:lnTo>
                      <a:pt x="254" y="198"/>
                    </a:lnTo>
                    <a:lnTo>
                      <a:pt x="254" y="196"/>
                    </a:lnTo>
                    <a:lnTo>
                      <a:pt x="252" y="194"/>
                    </a:lnTo>
                    <a:lnTo>
                      <a:pt x="252" y="190"/>
                    </a:lnTo>
                    <a:lnTo>
                      <a:pt x="248" y="186"/>
                    </a:lnTo>
                    <a:lnTo>
                      <a:pt x="244" y="182"/>
                    </a:lnTo>
                    <a:lnTo>
                      <a:pt x="228" y="176"/>
                    </a:lnTo>
                    <a:lnTo>
                      <a:pt x="216" y="166"/>
                    </a:lnTo>
                    <a:lnTo>
                      <a:pt x="214" y="166"/>
                    </a:lnTo>
                    <a:lnTo>
                      <a:pt x="212" y="168"/>
                    </a:lnTo>
                    <a:lnTo>
                      <a:pt x="210" y="168"/>
                    </a:lnTo>
                    <a:lnTo>
                      <a:pt x="208" y="168"/>
                    </a:lnTo>
                    <a:lnTo>
                      <a:pt x="206" y="168"/>
                    </a:lnTo>
                    <a:lnTo>
                      <a:pt x="206" y="166"/>
                    </a:lnTo>
                    <a:lnTo>
                      <a:pt x="206" y="162"/>
                    </a:lnTo>
                    <a:lnTo>
                      <a:pt x="208" y="158"/>
                    </a:lnTo>
                    <a:lnTo>
                      <a:pt x="208" y="156"/>
                    </a:lnTo>
                    <a:lnTo>
                      <a:pt x="210" y="152"/>
                    </a:lnTo>
                    <a:lnTo>
                      <a:pt x="208" y="150"/>
                    </a:lnTo>
                    <a:lnTo>
                      <a:pt x="218" y="148"/>
                    </a:lnTo>
                    <a:lnTo>
                      <a:pt x="220" y="148"/>
                    </a:lnTo>
                    <a:lnTo>
                      <a:pt x="220" y="146"/>
                    </a:lnTo>
                    <a:lnTo>
                      <a:pt x="222" y="144"/>
                    </a:lnTo>
                    <a:lnTo>
                      <a:pt x="222" y="140"/>
                    </a:lnTo>
                    <a:lnTo>
                      <a:pt x="218" y="136"/>
                    </a:lnTo>
                    <a:lnTo>
                      <a:pt x="218" y="132"/>
                    </a:lnTo>
                    <a:lnTo>
                      <a:pt x="216" y="130"/>
                    </a:lnTo>
                    <a:lnTo>
                      <a:pt x="218" y="126"/>
                    </a:lnTo>
                    <a:lnTo>
                      <a:pt x="220" y="124"/>
                    </a:lnTo>
                    <a:lnTo>
                      <a:pt x="220" y="122"/>
                    </a:lnTo>
                    <a:lnTo>
                      <a:pt x="218" y="120"/>
                    </a:lnTo>
                    <a:lnTo>
                      <a:pt x="218" y="118"/>
                    </a:lnTo>
                    <a:lnTo>
                      <a:pt x="214" y="116"/>
                    </a:lnTo>
                    <a:lnTo>
                      <a:pt x="208" y="116"/>
                    </a:lnTo>
                    <a:lnTo>
                      <a:pt x="208" y="104"/>
                    </a:lnTo>
                    <a:lnTo>
                      <a:pt x="206" y="104"/>
                    </a:lnTo>
                    <a:lnTo>
                      <a:pt x="204" y="102"/>
                    </a:lnTo>
                    <a:lnTo>
                      <a:pt x="200" y="102"/>
                    </a:lnTo>
                    <a:lnTo>
                      <a:pt x="196" y="98"/>
                    </a:lnTo>
                    <a:lnTo>
                      <a:pt x="196" y="96"/>
                    </a:lnTo>
                    <a:lnTo>
                      <a:pt x="194" y="94"/>
                    </a:lnTo>
                    <a:lnTo>
                      <a:pt x="192" y="92"/>
                    </a:lnTo>
                    <a:lnTo>
                      <a:pt x="190" y="92"/>
                    </a:lnTo>
                    <a:lnTo>
                      <a:pt x="186" y="94"/>
                    </a:lnTo>
                    <a:lnTo>
                      <a:pt x="184" y="94"/>
                    </a:lnTo>
                    <a:lnTo>
                      <a:pt x="182" y="96"/>
                    </a:lnTo>
                    <a:lnTo>
                      <a:pt x="180" y="96"/>
                    </a:lnTo>
                    <a:lnTo>
                      <a:pt x="178" y="96"/>
                    </a:lnTo>
                    <a:lnTo>
                      <a:pt x="176" y="96"/>
                    </a:lnTo>
                    <a:lnTo>
                      <a:pt x="176" y="94"/>
                    </a:lnTo>
                    <a:lnTo>
                      <a:pt x="178" y="90"/>
                    </a:lnTo>
                    <a:lnTo>
                      <a:pt x="178" y="88"/>
                    </a:lnTo>
                    <a:lnTo>
                      <a:pt x="180" y="86"/>
                    </a:lnTo>
                    <a:lnTo>
                      <a:pt x="180" y="84"/>
                    </a:lnTo>
                    <a:lnTo>
                      <a:pt x="180" y="82"/>
                    </a:lnTo>
                    <a:lnTo>
                      <a:pt x="178" y="78"/>
                    </a:lnTo>
                    <a:lnTo>
                      <a:pt x="176" y="78"/>
                    </a:lnTo>
                    <a:lnTo>
                      <a:pt x="172" y="76"/>
                    </a:lnTo>
                    <a:lnTo>
                      <a:pt x="170" y="78"/>
                    </a:lnTo>
                    <a:lnTo>
                      <a:pt x="168" y="78"/>
                    </a:lnTo>
                    <a:lnTo>
                      <a:pt x="166" y="78"/>
                    </a:lnTo>
                    <a:lnTo>
                      <a:pt x="164" y="76"/>
                    </a:lnTo>
                    <a:lnTo>
                      <a:pt x="160" y="74"/>
                    </a:lnTo>
                    <a:lnTo>
                      <a:pt x="156" y="70"/>
                    </a:lnTo>
                    <a:lnTo>
                      <a:pt x="152" y="62"/>
                    </a:lnTo>
                    <a:lnTo>
                      <a:pt x="150" y="58"/>
                    </a:lnTo>
                    <a:lnTo>
                      <a:pt x="144" y="54"/>
                    </a:lnTo>
                    <a:lnTo>
                      <a:pt x="132" y="48"/>
                    </a:lnTo>
                    <a:lnTo>
                      <a:pt x="114" y="46"/>
                    </a:lnTo>
                    <a:lnTo>
                      <a:pt x="112" y="46"/>
                    </a:lnTo>
                    <a:lnTo>
                      <a:pt x="108" y="48"/>
                    </a:lnTo>
                    <a:lnTo>
                      <a:pt x="106" y="48"/>
                    </a:lnTo>
                    <a:lnTo>
                      <a:pt x="102" y="48"/>
                    </a:lnTo>
                    <a:lnTo>
                      <a:pt x="98" y="48"/>
                    </a:lnTo>
                    <a:lnTo>
                      <a:pt x="96" y="44"/>
                    </a:lnTo>
                    <a:lnTo>
                      <a:pt x="94" y="38"/>
                    </a:lnTo>
                    <a:lnTo>
                      <a:pt x="78" y="44"/>
                    </a:lnTo>
                    <a:lnTo>
                      <a:pt x="78" y="42"/>
                    </a:lnTo>
                    <a:lnTo>
                      <a:pt x="80" y="40"/>
                    </a:lnTo>
                    <a:lnTo>
                      <a:pt x="82" y="34"/>
                    </a:lnTo>
                    <a:lnTo>
                      <a:pt x="82" y="28"/>
                    </a:lnTo>
                    <a:lnTo>
                      <a:pt x="82" y="26"/>
                    </a:lnTo>
                    <a:lnTo>
                      <a:pt x="84" y="24"/>
                    </a:lnTo>
                    <a:lnTo>
                      <a:pt x="84" y="20"/>
                    </a:lnTo>
                    <a:lnTo>
                      <a:pt x="84" y="16"/>
                    </a:lnTo>
                    <a:lnTo>
                      <a:pt x="86" y="12"/>
                    </a:lnTo>
                    <a:lnTo>
                      <a:pt x="84" y="8"/>
                    </a:lnTo>
                    <a:lnTo>
                      <a:pt x="82" y="6"/>
                    </a:lnTo>
                    <a:lnTo>
                      <a:pt x="80" y="4"/>
                    </a:lnTo>
                    <a:lnTo>
                      <a:pt x="78" y="4"/>
                    </a:lnTo>
                    <a:lnTo>
                      <a:pt x="76" y="4"/>
                    </a:lnTo>
                    <a:lnTo>
                      <a:pt x="72" y="6"/>
                    </a:lnTo>
                    <a:lnTo>
                      <a:pt x="68" y="8"/>
                    </a:lnTo>
                    <a:lnTo>
                      <a:pt x="64" y="12"/>
                    </a:lnTo>
                    <a:lnTo>
                      <a:pt x="60" y="16"/>
                    </a:lnTo>
                    <a:lnTo>
                      <a:pt x="56" y="24"/>
                    </a:lnTo>
                    <a:lnTo>
                      <a:pt x="56" y="28"/>
                    </a:lnTo>
                    <a:lnTo>
                      <a:pt x="54" y="36"/>
                    </a:lnTo>
                    <a:lnTo>
                      <a:pt x="54" y="46"/>
                    </a:lnTo>
                    <a:lnTo>
                      <a:pt x="56" y="58"/>
                    </a:lnTo>
                    <a:lnTo>
                      <a:pt x="72" y="78"/>
                    </a:lnTo>
                    <a:lnTo>
                      <a:pt x="72" y="80"/>
                    </a:lnTo>
                    <a:lnTo>
                      <a:pt x="72" y="84"/>
                    </a:lnTo>
                    <a:lnTo>
                      <a:pt x="72" y="86"/>
                    </a:lnTo>
                    <a:lnTo>
                      <a:pt x="72" y="90"/>
                    </a:lnTo>
                    <a:lnTo>
                      <a:pt x="72" y="92"/>
                    </a:lnTo>
                    <a:lnTo>
                      <a:pt x="70" y="92"/>
                    </a:lnTo>
                    <a:lnTo>
                      <a:pt x="68" y="90"/>
                    </a:lnTo>
                    <a:lnTo>
                      <a:pt x="64" y="86"/>
                    </a:lnTo>
                    <a:lnTo>
                      <a:pt x="56" y="76"/>
                    </a:lnTo>
                    <a:lnTo>
                      <a:pt x="48" y="60"/>
                    </a:lnTo>
                    <a:lnTo>
                      <a:pt x="44" y="38"/>
                    </a:lnTo>
                    <a:lnTo>
                      <a:pt x="44" y="32"/>
                    </a:lnTo>
                    <a:lnTo>
                      <a:pt x="46" y="20"/>
                    </a:lnTo>
                    <a:lnTo>
                      <a:pt x="52" y="4"/>
                    </a:lnTo>
                    <a:lnTo>
                      <a:pt x="52" y="2"/>
                    </a:lnTo>
                    <a:lnTo>
                      <a:pt x="48" y="0"/>
                    </a:lnTo>
                    <a:lnTo>
                      <a:pt x="40" y="0"/>
                    </a:lnTo>
                    <a:lnTo>
                      <a:pt x="32" y="4"/>
                    </a:lnTo>
                    <a:lnTo>
                      <a:pt x="18" y="14"/>
                    </a:lnTo>
                    <a:lnTo>
                      <a:pt x="16" y="18"/>
                    </a:lnTo>
                    <a:lnTo>
                      <a:pt x="10" y="30"/>
                    </a:lnTo>
                    <a:lnTo>
                      <a:pt x="4" y="42"/>
                    </a:lnTo>
                    <a:lnTo>
                      <a:pt x="2" y="56"/>
                    </a:lnTo>
                    <a:lnTo>
                      <a:pt x="2" y="58"/>
                    </a:lnTo>
                    <a:lnTo>
                      <a:pt x="0" y="58"/>
                    </a:lnTo>
                    <a:lnTo>
                      <a:pt x="0" y="60"/>
                    </a:lnTo>
                    <a:lnTo>
                      <a:pt x="2" y="64"/>
                    </a:lnTo>
                    <a:lnTo>
                      <a:pt x="4" y="68"/>
                    </a:lnTo>
                    <a:lnTo>
                      <a:pt x="6" y="72"/>
                    </a:lnTo>
                    <a:lnTo>
                      <a:pt x="12" y="80"/>
                    </a:lnTo>
                    <a:lnTo>
                      <a:pt x="18" y="88"/>
                    </a:lnTo>
                    <a:lnTo>
                      <a:pt x="22" y="98"/>
                    </a:lnTo>
                    <a:lnTo>
                      <a:pt x="24" y="104"/>
                    </a:lnTo>
                    <a:lnTo>
                      <a:pt x="22" y="108"/>
                    </a:lnTo>
                    <a:lnTo>
                      <a:pt x="26" y="112"/>
                    </a:lnTo>
                    <a:lnTo>
                      <a:pt x="28" y="110"/>
                    </a:lnTo>
                    <a:lnTo>
                      <a:pt x="30" y="108"/>
                    </a:lnTo>
                    <a:lnTo>
                      <a:pt x="32" y="108"/>
                    </a:lnTo>
                    <a:lnTo>
                      <a:pt x="36" y="110"/>
                    </a:lnTo>
                    <a:lnTo>
                      <a:pt x="40" y="112"/>
                    </a:lnTo>
                    <a:lnTo>
                      <a:pt x="48" y="118"/>
                    </a:lnTo>
                    <a:lnTo>
                      <a:pt x="62" y="122"/>
                    </a:lnTo>
                    <a:lnTo>
                      <a:pt x="80" y="124"/>
                    </a:lnTo>
                    <a:close/>
                  </a:path>
                </a:pathLst>
              </a:custGeom>
              <a:grpFill/>
              <a:ln w="3175" algn="ctr">
                <a:solidFill>
                  <a:schemeClr val="bg2"/>
                </a:solidFill>
                <a:miter lim="800000"/>
                <a:headEnd/>
                <a:tailEnd/>
              </a:ln>
            </p:spPr>
            <p:txBody>
              <a:bodyPr anchor="ctr"/>
              <a:lstStyle/>
              <a:p>
                <a:pPr algn="ctr">
                  <a:defRPr/>
                </a:pPr>
                <a:endParaRPr lang="en-US" sz="3200">
                  <a:solidFill>
                    <a:schemeClr val="lt1"/>
                  </a:solidFill>
                </a:endParaRPr>
              </a:p>
            </p:txBody>
          </p:sp>
          <p:sp>
            <p:nvSpPr>
              <p:cNvPr id="191" name="Freeform 349"/>
              <p:cNvSpPr>
                <a:spLocks/>
              </p:cNvSpPr>
              <p:nvPr/>
            </p:nvSpPr>
            <p:spPr bwMode="gray">
              <a:xfrm>
                <a:off x="4045" y="2150"/>
                <a:ext cx="158" cy="104"/>
              </a:xfrm>
              <a:custGeom>
                <a:avLst/>
                <a:gdLst>
                  <a:gd name="T0" fmla="*/ 6 w 80"/>
                  <a:gd name="T1" fmla="*/ 36 h 58"/>
                  <a:gd name="T2" fmla="*/ 0 w 80"/>
                  <a:gd name="T3" fmla="*/ 46 h 58"/>
                  <a:gd name="T4" fmla="*/ 2 w 80"/>
                  <a:gd name="T5" fmla="*/ 46 h 58"/>
                  <a:gd name="T6" fmla="*/ 4 w 80"/>
                  <a:gd name="T7" fmla="*/ 44 h 58"/>
                  <a:gd name="T8" fmla="*/ 6 w 80"/>
                  <a:gd name="T9" fmla="*/ 44 h 58"/>
                  <a:gd name="T10" fmla="*/ 10 w 80"/>
                  <a:gd name="T11" fmla="*/ 44 h 58"/>
                  <a:gd name="T12" fmla="*/ 12 w 80"/>
                  <a:gd name="T13" fmla="*/ 44 h 58"/>
                  <a:gd name="T14" fmla="*/ 14 w 80"/>
                  <a:gd name="T15" fmla="*/ 46 h 58"/>
                  <a:gd name="T16" fmla="*/ 16 w 80"/>
                  <a:gd name="T17" fmla="*/ 48 h 58"/>
                  <a:gd name="T18" fmla="*/ 16 w 80"/>
                  <a:gd name="T19" fmla="*/ 50 h 58"/>
                  <a:gd name="T20" fmla="*/ 16 w 80"/>
                  <a:gd name="T21" fmla="*/ 52 h 58"/>
                  <a:gd name="T22" fmla="*/ 18 w 80"/>
                  <a:gd name="T23" fmla="*/ 54 h 58"/>
                  <a:gd name="T24" fmla="*/ 20 w 80"/>
                  <a:gd name="T25" fmla="*/ 56 h 58"/>
                  <a:gd name="T26" fmla="*/ 22 w 80"/>
                  <a:gd name="T27" fmla="*/ 58 h 58"/>
                  <a:gd name="T28" fmla="*/ 26 w 80"/>
                  <a:gd name="T29" fmla="*/ 58 h 58"/>
                  <a:gd name="T30" fmla="*/ 30 w 80"/>
                  <a:gd name="T31" fmla="*/ 58 h 58"/>
                  <a:gd name="T32" fmla="*/ 34 w 80"/>
                  <a:gd name="T33" fmla="*/ 56 h 58"/>
                  <a:gd name="T34" fmla="*/ 54 w 80"/>
                  <a:gd name="T35" fmla="*/ 44 h 58"/>
                  <a:gd name="T36" fmla="*/ 72 w 80"/>
                  <a:gd name="T37" fmla="*/ 48 h 58"/>
                  <a:gd name="T38" fmla="*/ 80 w 80"/>
                  <a:gd name="T39" fmla="*/ 42 h 58"/>
                  <a:gd name="T40" fmla="*/ 80 w 80"/>
                  <a:gd name="T41" fmla="*/ 40 h 58"/>
                  <a:gd name="T42" fmla="*/ 78 w 80"/>
                  <a:gd name="T43" fmla="*/ 38 h 58"/>
                  <a:gd name="T44" fmla="*/ 74 w 80"/>
                  <a:gd name="T45" fmla="*/ 34 h 58"/>
                  <a:gd name="T46" fmla="*/ 70 w 80"/>
                  <a:gd name="T47" fmla="*/ 30 h 58"/>
                  <a:gd name="T48" fmla="*/ 66 w 80"/>
                  <a:gd name="T49" fmla="*/ 26 h 58"/>
                  <a:gd name="T50" fmla="*/ 60 w 80"/>
                  <a:gd name="T51" fmla="*/ 24 h 58"/>
                  <a:gd name="T52" fmla="*/ 60 w 80"/>
                  <a:gd name="T53" fmla="*/ 24 h 58"/>
                  <a:gd name="T54" fmla="*/ 58 w 80"/>
                  <a:gd name="T55" fmla="*/ 22 h 58"/>
                  <a:gd name="T56" fmla="*/ 54 w 80"/>
                  <a:gd name="T57" fmla="*/ 20 h 58"/>
                  <a:gd name="T58" fmla="*/ 50 w 80"/>
                  <a:gd name="T59" fmla="*/ 16 h 58"/>
                  <a:gd name="T60" fmla="*/ 46 w 80"/>
                  <a:gd name="T61" fmla="*/ 14 h 58"/>
                  <a:gd name="T62" fmla="*/ 42 w 80"/>
                  <a:gd name="T63" fmla="*/ 12 h 58"/>
                  <a:gd name="T64" fmla="*/ 38 w 80"/>
                  <a:gd name="T65" fmla="*/ 10 h 58"/>
                  <a:gd name="T66" fmla="*/ 34 w 80"/>
                  <a:gd name="T67" fmla="*/ 10 h 58"/>
                  <a:gd name="T68" fmla="*/ 32 w 80"/>
                  <a:gd name="T69" fmla="*/ 0 h 58"/>
                  <a:gd name="T70" fmla="*/ 22 w 80"/>
                  <a:gd name="T71" fmla="*/ 14 h 58"/>
                  <a:gd name="T72" fmla="*/ 20 w 80"/>
                  <a:gd name="T73" fmla="*/ 14 h 58"/>
                  <a:gd name="T74" fmla="*/ 18 w 80"/>
                  <a:gd name="T75" fmla="*/ 14 h 58"/>
                  <a:gd name="T76" fmla="*/ 16 w 80"/>
                  <a:gd name="T77" fmla="*/ 16 h 58"/>
                  <a:gd name="T78" fmla="*/ 12 w 80"/>
                  <a:gd name="T79" fmla="*/ 18 h 58"/>
                  <a:gd name="T80" fmla="*/ 10 w 80"/>
                  <a:gd name="T81" fmla="*/ 20 h 58"/>
                  <a:gd name="T82" fmla="*/ 6 w 80"/>
                  <a:gd name="T83" fmla="*/ 24 h 58"/>
                  <a:gd name="T84" fmla="*/ 6 w 80"/>
                  <a:gd name="T85" fmla="*/ 30 h 58"/>
                  <a:gd name="T86" fmla="*/ 6 w 80"/>
                  <a:gd name="T87" fmla="*/ 36 h 58"/>
                  <a:gd name="T88" fmla="*/ 6 w 80"/>
                  <a:gd name="T89" fmla="*/ 36 h 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0"/>
                  <a:gd name="T136" fmla="*/ 0 h 58"/>
                  <a:gd name="T137" fmla="*/ 80 w 80"/>
                  <a:gd name="T138" fmla="*/ 58 h 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0" h="58">
                    <a:moveTo>
                      <a:pt x="6" y="36"/>
                    </a:moveTo>
                    <a:lnTo>
                      <a:pt x="0" y="46"/>
                    </a:lnTo>
                    <a:lnTo>
                      <a:pt x="2" y="46"/>
                    </a:lnTo>
                    <a:lnTo>
                      <a:pt x="4" y="44"/>
                    </a:lnTo>
                    <a:lnTo>
                      <a:pt x="6" y="44"/>
                    </a:lnTo>
                    <a:lnTo>
                      <a:pt x="10" y="44"/>
                    </a:lnTo>
                    <a:lnTo>
                      <a:pt x="12" y="44"/>
                    </a:lnTo>
                    <a:lnTo>
                      <a:pt x="14" y="46"/>
                    </a:lnTo>
                    <a:lnTo>
                      <a:pt x="16" y="48"/>
                    </a:lnTo>
                    <a:lnTo>
                      <a:pt x="16" y="50"/>
                    </a:lnTo>
                    <a:lnTo>
                      <a:pt x="16" y="52"/>
                    </a:lnTo>
                    <a:lnTo>
                      <a:pt x="18" y="54"/>
                    </a:lnTo>
                    <a:lnTo>
                      <a:pt x="20" y="56"/>
                    </a:lnTo>
                    <a:lnTo>
                      <a:pt x="22" y="58"/>
                    </a:lnTo>
                    <a:lnTo>
                      <a:pt x="26" y="58"/>
                    </a:lnTo>
                    <a:lnTo>
                      <a:pt x="30" y="58"/>
                    </a:lnTo>
                    <a:lnTo>
                      <a:pt x="34" y="56"/>
                    </a:lnTo>
                    <a:lnTo>
                      <a:pt x="54" y="44"/>
                    </a:lnTo>
                    <a:lnTo>
                      <a:pt x="72" y="48"/>
                    </a:lnTo>
                    <a:lnTo>
                      <a:pt x="80" y="42"/>
                    </a:lnTo>
                    <a:lnTo>
                      <a:pt x="80" y="40"/>
                    </a:lnTo>
                    <a:lnTo>
                      <a:pt x="78" y="38"/>
                    </a:lnTo>
                    <a:lnTo>
                      <a:pt x="74" y="34"/>
                    </a:lnTo>
                    <a:lnTo>
                      <a:pt x="70" y="30"/>
                    </a:lnTo>
                    <a:lnTo>
                      <a:pt x="66" y="26"/>
                    </a:lnTo>
                    <a:lnTo>
                      <a:pt x="60" y="24"/>
                    </a:lnTo>
                    <a:lnTo>
                      <a:pt x="58" y="22"/>
                    </a:lnTo>
                    <a:lnTo>
                      <a:pt x="54" y="20"/>
                    </a:lnTo>
                    <a:lnTo>
                      <a:pt x="50" y="16"/>
                    </a:lnTo>
                    <a:lnTo>
                      <a:pt x="46" y="14"/>
                    </a:lnTo>
                    <a:lnTo>
                      <a:pt x="42" y="12"/>
                    </a:lnTo>
                    <a:lnTo>
                      <a:pt x="38" y="10"/>
                    </a:lnTo>
                    <a:lnTo>
                      <a:pt x="34" y="10"/>
                    </a:lnTo>
                    <a:lnTo>
                      <a:pt x="32" y="0"/>
                    </a:lnTo>
                    <a:lnTo>
                      <a:pt x="22" y="14"/>
                    </a:lnTo>
                    <a:lnTo>
                      <a:pt x="20" y="14"/>
                    </a:lnTo>
                    <a:lnTo>
                      <a:pt x="18" y="14"/>
                    </a:lnTo>
                    <a:lnTo>
                      <a:pt x="16" y="16"/>
                    </a:lnTo>
                    <a:lnTo>
                      <a:pt x="12" y="18"/>
                    </a:lnTo>
                    <a:lnTo>
                      <a:pt x="10" y="20"/>
                    </a:lnTo>
                    <a:lnTo>
                      <a:pt x="6" y="24"/>
                    </a:lnTo>
                    <a:lnTo>
                      <a:pt x="6" y="30"/>
                    </a:lnTo>
                    <a:lnTo>
                      <a:pt x="6" y="36"/>
                    </a:lnTo>
                    <a:close/>
                  </a:path>
                </a:pathLst>
              </a:custGeom>
              <a:grpFill/>
              <a:ln w="3175" algn="ctr">
                <a:solidFill>
                  <a:schemeClr val="bg2"/>
                </a:solidFill>
                <a:miter lim="800000"/>
                <a:headEnd/>
                <a:tailEnd/>
              </a:ln>
            </p:spPr>
            <p:txBody>
              <a:bodyPr anchor="ctr"/>
              <a:lstStyle/>
              <a:p>
                <a:pPr algn="ctr">
                  <a:defRPr/>
                </a:pPr>
                <a:endParaRPr lang="en-US" sz="3200">
                  <a:solidFill>
                    <a:schemeClr val="lt1"/>
                  </a:solidFill>
                </a:endParaRPr>
              </a:p>
            </p:txBody>
          </p:sp>
          <p:sp>
            <p:nvSpPr>
              <p:cNvPr id="192" name="Freeform 350"/>
              <p:cNvSpPr>
                <a:spLocks/>
              </p:cNvSpPr>
              <p:nvPr/>
            </p:nvSpPr>
            <p:spPr bwMode="gray">
              <a:xfrm>
                <a:off x="3645" y="1570"/>
                <a:ext cx="166" cy="218"/>
              </a:xfrm>
              <a:custGeom>
                <a:avLst/>
                <a:gdLst>
                  <a:gd name="T0" fmla="*/ 14 w 84"/>
                  <a:gd name="T1" fmla="*/ 48 h 122"/>
                  <a:gd name="T2" fmla="*/ 10 w 84"/>
                  <a:gd name="T3" fmla="*/ 46 h 122"/>
                  <a:gd name="T4" fmla="*/ 6 w 84"/>
                  <a:gd name="T5" fmla="*/ 46 h 122"/>
                  <a:gd name="T6" fmla="*/ 2 w 84"/>
                  <a:gd name="T7" fmla="*/ 48 h 122"/>
                  <a:gd name="T8" fmla="*/ 0 w 84"/>
                  <a:gd name="T9" fmla="*/ 56 h 122"/>
                  <a:gd name="T10" fmla="*/ 2 w 84"/>
                  <a:gd name="T11" fmla="*/ 64 h 122"/>
                  <a:gd name="T12" fmla="*/ 4 w 84"/>
                  <a:gd name="T13" fmla="*/ 70 h 122"/>
                  <a:gd name="T14" fmla="*/ 10 w 84"/>
                  <a:gd name="T15" fmla="*/ 80 h 122"/>
                  <a:gd name="T16" fmla="*/ 20 w 84"/>
                  <a:gd name="T17" fmla="*/ 86 h 122"/>
                  <a:gd name="T18" fmla="*/ 24 w 84"/>
                  <a:gd name="T19" fmla="*/ 90 h 122"/>
                  <a:gd name="T20" fmla="*/ 32 w 84"/>
                  <a:gd name="T21" fmla="*/ 102 h 122"/>
                  <a:gd name="T22" fmla="*/ 32 w 84"/>
                  <a:gd name="T23" fmla="*/ 106 h 122"/>
                  <a:gd name="T24" fmla="*/ 34 w 84"/>
                  <a:gd name="T25" fmla="*/ 112 h 122"/>
                  <a:gd name="T26" fmla="*/ 40 w 84"/>
                  <a:gd name="T27" fmla="*/ 118 h 122"/>
                  <a:gd name="T28" fmla="*/ 50 w 84"/>
                  <a:gd name="T29" fmla="*/ 122 h 122"/>
                  <a:gd name="T30" fmla="*/ 64 w 84"/>
                  <a:gd name="T31" fmla="*/ 120 h 122"/>
                  <a:gd name="T32" fmla="*/ 68 w 84"/>
                  <a:gd name="T33" fmla="*/ 118 h 122"/>
                  <a:gd name="T34" fmla="*/ 76 w 84"/>
                  <a:gd name="T35" fmla="*/ 114 h 122"/>
                  <a:gd name="T36" fmla="*/ 84 w 84"/>
                  <a:gd name="T37" fmla="*/ 104 h 122"/>
                  <a:gd name="T38" fmla="*/ 84 w 84"/>
                  <a:gd name="T39" fmla="*/ 88 h 122"/>
                  <a:gd name="T40" fmla="*/ 80 w 84"/>
                  <a:gd name="T41" fmla="*/ 68 h 122"/>
                  <a:gd name="T42" fmla="*/ 78 w 84"/>
                  <a:gd name="T43" fmla="*/ 54 h 122"/>
                  <a:gd name="T44" fmla="*/ 74 w 84"/>
                  <a:gd name="T45" fmla="*/ 56 h 122"/>
                  <a:gd name="T46" fmla="*/ 66 w 84"/>
                  <a:gd name="T47" fmla="*/ 56 h 122"/>
                  <a:gd name="T48" fmla="*/ 60 w 84"/>
                  <a:gd name="T49" fmla="*/ 54 h 122"/>
                  <a:gd name="T50" fmla="*/ 60 w 84"/>
                  <a:gd name="T51" fmla="*/ 48 h 122"/>
                  <a:gd name="T52" fmla="*/ 64 w 84"/>
                  <a:gd name="T53" fmla="*/ 42 h 122"/>
                  <a:gd name="T54" fmla="*/ 72 w 84"/>
                  <a:gd name="T55" fmla="*/ 36 h 122"/>
                  <a:gd name="T56" fmla="*/ 76 w 84"/>
                  <a:gd name="T57" fmla="*/ 36 h 122"/>
                  <a:gd name="T58" fmla="*/ 78 w 84"/>
                  <a:gd name="T59" fmla="*/ 30 h 122"/>
                  <a:gd name="T60" fmla="*/ 80 w 84"/>
                  <a:gd name="T61" fmla="*/ 20 h 122"/>
                  <a:gd name="T62" fmla="*/ 76 w 84"/>
                  <a:gd name="T63" fmla="*/ 12 h 122"/>
                  <a:gd name="T64" fmla="*/ 68 w 84"/>
                  <a:gd name="T65" fmla="*/ 0 h 122"/>
                  <a:gd name="T66" fmla="*/ 64 w 84"/>
                  <a:gd name="T67" fmla="*/ 0 h 122"/>
                  <a:gd name="T68" fmla="*/ 54 w 84"/>
                  <a:gd name="T69" fmla="*/ 4 h 122"/>
                  <a:gd name="T70" fmla="*/ 46 w 84"/>
                  <a:gd name="T71" fmla="*/ 4 h 122"/>
                  <a:gd name="T72" fmla="*/ 40 w 84"/>
                  <a:gd name="T73" fmla="*/ 4 h 122"/>
                  <a:gd name="T74" fmla="*/ 32 w 84"/>
                  <a:gd name="T75" fmla="*/ 2 h 122"/>
                  <a:gd name="T76" fmla="*/ 24 w 84"/>
                  <a:gd name="T77" fmla="*/ 6 h 122"/>
                  <a:gd name="T78" fmla="*/ 20 w 84"/>
                  <a:gd name="T79" fmla="*/ 14 h 122"/>
                  <a:gd name="T80" fmla="*/ 20 w 84"/>
                  <a:gd name="T81" fmla="*/ 16 h 122"/>
                  <a:gd name="T82" fmla="*/ 20 w 84"/>
                  <a:gd name="T83" fmla="*/ 24 h 122"/>
                  <a:gd name="T84" fmla="*/ 24 w 84"/>
                  <a:gd name="T85" fmla="*/ 34 h 122"/>
                  <a:gd name="T86" fmla="*/ 28 w 84"/>
                  <a:gd name="T87" fmla="*/ 38 h 122"/>
                  <a:gd name="T88" fmla="*/ 32 w 84"/>
                  <a:gd name="T89" fmla="*/ 42 h 122"/>
                  <a:gd name="T90" fmla="*/ 34 w 84"/>
                  <a:gd name="T91" fmla="*/ 48 h 122"/>
                  <a:gd name="T92" fmla="*/ 32 w 84"/>
                  <a:gd name="T93" fmla="*/ 56 h 122"/>
                  <a:gd name="T94" fmla="*/ 26 w 84"/>
                  <a:gd name="T95" fmla="*/ 58 h 122"/>
                  <a:gd name="T96" fmla="*/ 20 w 84"/>
                  <a:gd name="T97" fmla="*/ 54 h 122"/>
                  <a:gd name="T98" fmla="*/ 14 w 84"/>
                  <a:gd name="T99" fmla="*/ 48 h 12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22"/>
                  <a:gd name="T152" fmla="*/ 84 w 84"/>
                  <a:gd name="T153" fmla="*/ 122 h 12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22">
                    <a:moveTo>
                      <a:pt x="14" y="48"/>
                    </a:moveTo>
                    <a:lnTo>
                      <a:pt x="14" y="48"/>
                    </a:lnTo>
                    <a:lnTo>
                      <a:pt x="12" y="46"/>
                    </a:lnTo>
                    <a:lnTo>
                      <a:pt x="10" y="46"/>
                    </a:lnTo>
                    <a:lnTo>
                      <a:pt x="8" y="46"/>
                    </a:lnTo>
                    <a:lnTo>
                      <a:pt x="6" y="46"/>
                    </a:lnTo>
                    <a:lnTo>
                      <a:pt x="2" y="46"/>
                    </a:lnTo>
                    <a:lnTo>
                      <a:pt x="2" y="48"/>
                    </a:lnTo>
                    <a:lnTo>
                      <a:pt x="0" y="50"/>
                    </a:lnTo>
                    <a:lnTo>
                      <a:pt x="0" y="56"/>
                    </a:lnTo>
                    <a:lnTo>
                      <a:pt x="2" y="62"/>
                    </a:lnTo>
                    <a:lnTo>
                      <a:pt x="2" y="64"/>
                    </a:lnTo>
                    <a:lnTo>
                      <a:pt x="2" y="66"/>
                    </a:lnTo>
                    <a:lnTo>
                      <a:pt x="4" y="70"/>
                    </a:lnTo>
                    <a:lnTo>
                      <a:pt x="6" y="76"/>
                    </a:lnTo>
                    <a:lnTo>
                      <a:pt x="10" y="80"/>
                    </a:lnTo>
                    <a:lnTo>
                      <a:pt x="14" y="84"/>
                    </a:lnTo>
                    <a:lnTo>
                      <a:pt x="20" y="86"/>
                    </a:lnTo>
                    <a:lnTo>
                      <a:pt x="22" y="88"/>
                    </a:lnTo>
                    <a:lnTo>
                      <a:pt x="24" y="90"/>
                    </a:lnTo>
                    <a:lnTo>
                      <a:pt x="28" y="94"/>
                    </a:lnTo>
                    <a:lnTo>
                      <a:pt x="32" y="102"/>
                    </a:lnTo>
                    <a:lnTo>
                      <a:pt x="32" y="104"/>
                    </a:lnTo>
                    <a:lnTo>
                      <a:pt x="32" y="106"/>
                    </a:lnTo>
                    <a:lnTo>
                      <a:pt x="34" y="108"/>
                    </a:lnTo>
                    <a:lnTo>
                      <a:pt x="34" y="112"/>
                    </a:lnTo>
                    <a:lnTo>
                      <a:pt x="38" y="116"/>
                    </a:lnTo>
                    <a:lnTo>
                      <a:pt x="40" y="118"/>
                    </a:lnTo>
                    <a:lnTo>
                      <a:pt x="44" y="122"/>
                    </a:lnTo>
                    <a:lnTo>
                      <a:pt x="50" y="122"/>
                    </a:lnTo>
                    <a:lnTo>
                      <a:pt x="56" y="122"/>
                    </a:lnTo>
                    <a:lnTo>
                      <a:pt x="64" y="120"/>
                    </a:lnTo>
                    <a:lnTo>
                      <a:pt x="68" y="118"/>
                    </a:lnTo>
                    <a:lnTo>
                      <a:pt x="72" y="116"/>
                    </a:lnTo>
                    <a:lnTo>
                      <a:pt x="76" y="114"/>
                    </a:lnTo>
                    <a:lnTo>
                      <a:pt x="80" y="110"/>
                    </a:lnTo>
                    <a:lnTo>
                      <a:pt x="84" y="104"/>
                    </a:lnTo>
                    <a:lnTo>
                      <a:pt x="84" y="100"/>
                    </a:lnTo>
                    <a:lnTo>
                      <a:pt x="84" y="88"/>
                    </a:lnTo>
                    <a:lnTo>
                      <a:pt x="82" y="76"/>
                    </a:lnTo>
                    <a:lnTo>
                      <a:pt x="80" y="68"/>
                    </a:lnTo>
                    <a:lnTo>
                      <a:pt x="80" y="54"/>
                    </a:lnTo>
                    <a:lnTo>
                      <a:pt x="78" y="54"/>
                    </a:lnTo>
                    <a:lnTo>
                      <a:pt x="76" y="56"/>
                    </a:lnTo>
                    <a:lnTo>
                      <a:pt x="74" y="56"/>
                    </a:lnTo>
                    <a:lnTo>
                      <a:pt x="70" y="56"/>
                    </a:lnTo>
                    <a:lnTo>
                      <a:pt x="66" y="56"/>
                    </a:lnTo>
                    <a:lnTo>
                      <a:pt x="64" y="56"/>
                    </a:lnTo>
                    <a:lnTo>
                      <a:pt x="60" y="54"/>
                    </a:lnTo>
                    <a:lnTo>
                      <a:pt x="60" y="50"/>
                    </a:lnTo>
                    <a:lnTo>
                      <a:pt x="60" y="48"/>
                    </a:lnTo>
                    <a:lnTo>
                      <a:pt x="62" y="46"/>
                    </a:lnTo>
                    <a:lnTo>
                      <a:pt x="64" y="42"/>
                    </a:lnTo>
                    <a:lnTo>
                      <a:pt x="68" y="40"/>
                    </a:lnTo>
                    <a:lnTo>
                      <a:pt x="72" y="36"/>
                    </a:lnTo>
                    <a:lnTo>
                      <a:pt x="76" y="36"/>
                    </a:lnTo>
                    <a:lnTo>
                      <a:pt x="78" y="32"/>
                    </a:lnTo>
                    <a:lnTo>
                      <a:pt x="78" y="30"/>
                    </a:lnTo>
                    <a:lnTo>
                      <a:pt x="80" y="24"/>
                    </a:lnTo>
                    <a:lnTo>
                      <a:pt x="80" y="20"/>
                    </a:lnTo>
                    <a:lnTo>
                      <a:pt x="78" y="16"/>
                    </a:lnTo>
                    <a:lnTo>
                      <a:pt x="76" y="12"/>
                    </a:lnTo>
                    <a:lnTo>
                      <a:pt x="72" y="10"/>
                    </a:lnTo>
                    <a:lnTo>
                      <a:pt x="68" y="0"/>
                    </a:lnTo>
                    <a:lnTo>
                      <a:pt x="64" y="0"/>
                    </a:lnTo>
                    <a:lnTo>
                      <a:pt x="58" y="2"/>
                    </a:lnTo>
                    <a:lnTo>
                      <a:pt x="54" y="4"/>
                    </a:lnTo>
                    <a:lnTo>
                      <a:pt x="48" y="4"/>
                    </a:lnTo>
                    <a:lnTo>
                      <a:pt x="46" y="4"/>
                    </a:lnTo>
                    <a:lnTo>
                      <a:pt x="44" y="4"/>
                    </a:lnTo>
                    <a:lnTo>
                      <a:pt x="40" y="4"/>
                    </a:lnTo>
                    <a:lnTo>
                      <a:pt x="36" y="2"/>
                    </a:lnTo>
                    <a:lnTo>
                      <a:pt x="32" y="2"/>
                    </a:lnTo>
                    <a:lnTo>
                      <a:pt x="28" y="4"/>
                    </a:lnTo>
                    <a:lnTo>
                      <a:pt x="24" y="6"/>
                    </a:lnTo>
                    <a:lnTo>
                      <a:pt x="22" y="8"/>
                    </a:lnTo>
                    <a:lnTo>
                      <a:pt x="20" y="14"/>
                    </a:lnTo>
                    <a:lnTo>
                      <a:pt x="20" y="16"/>
                    </a:lnTo>
                    <a:lnTo>
                      <a:pt x="20" y="20"/>
                    </a:lnTo>
                    <a:lnTo>
                      <a:pt x="20" y="24"/>
                    </a:lnTo>
                    <a:lnTo>
                      <a:pt x="22" y="28"/>
                    </a:lnTo>
                    <a:lnTo>
                      <a:pt x="24" y="34"/>
                    </a:lnTo>
                    <a:lnTo>
                      <a:pt x="28" y="36"/>
                    </a:lnTo>
                    <a:lnTo>
                      <a:pt x="28" y="38"/>
                    </a:lnTo>
                    <a:lnTo>
                      <a:pt x="30" y="40"/>
                    </a:lnTo>
                    <a:lnTo>
                      <a:pt x="32" y="42"/>
                    </a:lnTo>
                    <a:lnTo>
                      <a:pt x="32" y="46"/>
                    </a:lnTo>
                    <a:lnTo>
                      <a:pt x="34" y="48"/>
                    </a:lnTo>
                    <a:lnTo>
                      <a:pt x="34" y="52"/>
                    </a:lnTo>
                    <a:lnTo>
                      <a:pt x="32" y="56"/>
                    </a:lnTo>
                    <a:lnTo>
                      <a:pt x="28" y="58"/>
                    </a:lnTo>
                    <a:lnTo>
                      <a:pt x="26" y="58"/>
                    </a:lnTo>
                    <a:lnTo>
                      <a:pt x="24" y="56"/>
                    </a:lnTo>
                    <a:lnTo>
                      <a:pt x="20" y="54"/>
                    </a:lnTo>
                    <a:lnTo>
                      <a:pt x="14" y="48"/>
                    </a:lnTo>
                    <a:close/>
                  </a:path>
                </a:pathLst>
              </a:custGeom>
              <a:grpFill/>
              <a:ln w="3175" algn="ctr">
                <a:solidFill>
                  <a:schemeClr val="bg2"/>
                </a:solidFill>
                <a:miter lim="800000"/>
                <a:headEnd/>
                <a:tailEnd/>
              </a:ln>
            </p:spPr>
            <p:txBody>
              <a:bodyPr anchor="ctr"/>
              <a:lstStyle/>
              <a:p>
                <a:pPr algn="ctr">
                  <a:defRPr/>
                </a:pPr>
                <a:endParaRPr lang="en-US" sz="3200">
                  <a:solidFill>
                    <a:schemeClr val="lt1"/>
                  </a:solidFill>
                </a:endParaRPr>
              </a:p>
            </p:txBody>
          </p:sp>
          <p:sp>
            <p:nvSpPr>
              <p:cNvPr id="193" name="Freeform 351"/>
              <p:cNvSpPr>
                <a:spLocks/>
              </p:cNvSpPr>
              <p:nvPr/>
            </p:nvSpPr>
            <p:spPr bwMode="gray">
              <a:xfrm>
                <a:off x="3930" y="1591"/>
                <a:ext cx="134" cy="190"/>
              </a:xfrm>
              <a:custGeom>
                <a:avLst/>
                <a:gdLst>
                  <a:gd name="T0" fmla="*/ 32 w 68"/>
                  <a:gd name="T1" fmla="*/ 0 h 106"/>
                  <a:gd name="T2" fmla="*/ 26 w 68"/>
                  <a:gd name="T3" fmla="*/ 0 h 106"/>
                  <a:gd name="T4" fmla="*/ 20 w 68"/>
                  <a:gd name="T5" fmla="*/ 4 h 106"/>
                  <a:gd name="T6" fmla="*/ 20 w 68"/>
                  <a:gd name="T7" fmla="*/ 4 h 106"/>
                  <a:gd name="T8" fmla="*/ 18 w 68"/>
                  <a:gd name="T9" fmla="*/ 2 h 106"/>
                  <a:gd name="T10" fmla="*/ 16 w 68"/>
                  <a:gd name="T11" fmla="*/ 2 h 106"/>
                  <a:gd name="T12" fmla="*/ 12 w 68"/>
                  <a:gd name="T13" fmla="*/ 8 h 106"/>
                  <a:gd name="T14" fmla="*/ 8 w 68"/>
                  <a:gd name="T15" fmla="*/ 16 h 106"/>
                  <a:gd name="T16" fmla="*/ 4 w 68"/>
                  <a:gd name="T17" fmla="*/ 22 h 106"/>
                  <a:gd name="T18" fmla="*/ 0 w 68"/>
                  <a:gd name="T19" fmla="*/ 30 h 106"/>
                  <a:gd name="T20" fmla="*/ 2 w 68"/>
                  <a:gd name="T21" fmla="*/ 32 h 106"/>
                  <a:gd name="T22" fmla="*/ 4 w 68"/>
                  <a:gd name="T23" fmla="*/ 38 h 106"/>
                  <a:gd name="T24" fmla="*/ 2 w 68"/>
                  <a:gd name="T25" fmla="*/ 46 h 106"/>
                  <a:gd name="T26" fmla="*/ 2 w 68"/>
                  <a:gd name="T27" fmla="*/ 48 h 106"/>
                  <a:gd name="T28" fmla="*/ 2 w 68"/>
                  <a:gd name="T29" fmla="*/ 54 h 106"/>
                  <a:gd name="T30" fmla="*/ 4 w 68"/>
                  <a:gd name="T31" fmla="*/ 66 h 106"/>
                  <a:gd name="T32" fmla="*/ 8 w 68"/>
                  <a:gd name="T33" fmla="*/ 104 h 106"/>
                  <a:gd name="T34" fmla="*/ 10 w 68"/>
                  <a:gd name="T35" fmla="*/ 106 h 106"/>
                  <a:gd name="T36" fmla="*/ 16 w 68"/>
                  <a:gd name="T37" fmla="*/ 106 h 106"/>
                  <a:gd name="T38" fmla="*/ 20 w 68"/>
                  <a:gd name="T39" fmla="*/ 104 h 106"/>
                  <a:gd name="T40" fmla="*/ 24 w 68"/>
                  <a:gd name="T41" fmla="*/ 98 h 106"/>
                  <a:gd name="T42" fmla="*/ 26 w 68"/>
                  <a:gd name="T43" fmla="*/ 90 h 106"/>
                  <a:gd name="T44" fmla="*/ 24 w 68"/>
                  <a:gd name="T45" fmla="*/ 86 h 106"/>
                  <a:gd name="T46" fmla="*/ 22 w 68"/>
                  <a:gd name="T47" fmla="*/ 78 h 106"/>
                  <a:gd name="T48" fmla="*/ 24 w 68"/>
                  <a:gd name="T49" fmla="*/ 72 h 106"/>
                  <a:gd name="T50" fmla="*/ 30 w 68"/>
                  <a:gd name="T51" fmla="*/ 68 h 106"/>
                  <a:gd name="T52" fmla="*/ 36 w 68"/>
                  <a:gd name="T53" fmla="*/ 68 h 106"/>
                  <a:gd name="T54" fmla="*/ 40 w 68"/>
                  <a:gd name="T55" fmla="*/ 66 h 106"/>
                  <a:gd name="T56" fmla="*/ 48 w 68"/>
                  <a:gd name="T57" fmla="*/ 62 h 106"/>
                  <a:gd name="T58" fmla="*/ 54 w 68"/>
                  <a:gd name="T59" fmla="*/ 52 h 106"/>
                  <a:gd name="T60" fmla="*/ 56 w 68"/>
                  <a:gd name="T61" fmla="*/ 48 h 106"/>
                  <a:gd name="T62" fmla="*/ 62 w 68"/>
                  <a:gd name="T63" fmla="*/ 38 h 106"/>
                  <a:gd name="T64" fmla="*/ 64 w 68"/>
                  <a:gd name="T65" fmla="*/ 24 h 106"/>
                  <a:gd name="T66" fmla="*/ 64 w 68"/>
                  <a:gd name="T67" fmla="*/ 22 h 106"/>
                  <a:gd name="T68" fmla="*/ 68 w 68"/>
                  <a:gd name="T69" fmla="*/ 18 h 106"/>
                  <a:gd name="T70" fmla="*/ 68 w 68"/>
                  <a:gd name="T71" fmla="*/ 12 h 106"/>
                  <a:gd name="T72" fmla="*/ 62 w 68"/>
                  <a:gd name="T73" fmla="*/ 8 h 106"/>
                  <a:gd name="T74" fmla="*/ 56 w 68"/>
                  <a:gd name="T75" fmla="*/ 8 h 106"/>
                  <a:gd name="T76" fmla="*/ 48 w 68"/>
                  <a:gd name="T77" fmla="*/ 8 h 106"/>
                  <a:gd name="T78" fmla="*/ 40 w 68"/>
                  <a:gd name="T79" fmla="*/ 6 h 106"/>
                  <a:gd name="T80" fmla="*/ 34 w 68"/>
                  <a:gd name="T81" fmla="*/ 0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8"/>
                  <a:gd name="T124" fmla="*/ 0 h 106"/>
                  <a:gd name="T125" fmla="*/ 68 w 68"/>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8" h="106">
                    <a:moveTo>
                      <a:pt x="34" y="0"/>
                    </a:moveTo>
                    <a:lnTo>
                      <a:pt x="32" y="0"/>
                    </a:lnTo>
                    <a:lnTo>
                      <a:pt x="30" y="0"/>
                    </a:lnTo>
                    <a:lnTo>
                      <a:pt x="26" y="0"/>
                    </a:lnTo>
                    <a:lnTo>
                      <a:pt x="22" y="2"/>
                    </a:lnTo>
                    <a:lnTo>
                      <a:pt x="20" y="4"/>
                    </a:lnTo>
                    <a:lnTo>
                      <a:pt x="20" y="2"/>
                    </a:lnTo>
                    <a:lnTo>
                      <a:pt x="18" y="2"/>
                    </a:lnTo>
                    <a:lnTo>
                      <a:pt x="16" y="2"/>
                    </a:lnTo>
                    <a:lnTo>
                      <a:pt x="14" y="4"/>
                    </a:lnTo>
                    <a:lnTo>
                      <a:pt x="12" y="8"/>
                    </a:lnTo>
                    <a:lnTo>
                      <a:pt x="8" y="16"/>
                    </a:lnTo>
                    <a:lnTo>
                      <a:pt x="6" y="20"/>
                    </a:lnTo>
                    <a:lnTo>
                      <a:pt x="4" y="22"/>
                    </a:lnTo>
                    <a:lnTo>
                      <a:pt x="2" y="26"/>
                    </a:lnTo>
                    <a:lnTo>
                      <a:pt x="0" y="30"/>
                    </a:lnTo>
                    <a:lnTo>
                      <a:pt x="2" y="32"/>
                    </a:lnTo>
                    <a:lnTo>
                      <a:pt x="4" y="36"/>
                    </a:lnTo>
                    <a:lnTo>
                      <a:pt x="4" y="38"/>
                    </a:lnTo>
                    <a:lnTo>
                      <a:pt x="4" y="42"/>
                    </a:lnTo>
                    <a:lnTo>
                      <a:pt x="2" y="46"/>
                    </a:lnTo>
                    <a:lnTo>
                      <a:pt x="2" y="48"/>
                    </a:lnTo>
                    <a:lnTo>
                      <a:pt x="2" y="50"/>
                    </a:lnTo>
                    <a:lnTo>
                      <a:pt x="2" y="54"/>
                    </a:lnTo>
                    <a:lnTo>
                      <a:pt x="2" y="60"/>
                    </a:lnTo>
                    <a:lnTo>
                      <a:pt x="4" y="66"/>
                    </a:lnTo>
                    <a:lnTo>
                      <a:pt x="6" y="74"/>
                    </a:lnTo>
                    <a:lnTo>
                      <a:pt x="8" y="104"/>
                    </a:lnTo>
                    <a:lnTo>
                      <a:pt x="10" y="106"/>
                    </a:lnTo>
                    <a:lnTo>
                      <a:pt x="12" y="106"/>
                    </a:lnTo>
                    <a:lnTo>
                      <a:pt x="16" y="106"/>
                    </a:lnTo>
                    <a:lnTo>
                      <a:pt x="18" y="106"/>
                    </a:lnTo>
                    <a:lnTo>
                      <a:pt x="20" y="104"/>
                    </a:lnTo>
                    <a:lnTo>
                      <a:pt x="24" y="102"/>
                    </a:lnTo>
                    <a:lnTo>
                      <a:pt x="24" y="98"/>
                    </a:lnTo>
                    <a:lnTo>
                      <a:pt x="26" y="90"/>
                    </a:lnTo>
                    <a:lnTo>
                      <a:pt x="24" y="88"/>
                    </a:lnTo>
                    <a:lnTo>
                      <a:pt x="24" y="86"/>
                    </a:lnTo>
                    <a:lnTo>
                      <a:pt x="24" y="82"/>
                    </a:lnTo>
                    <a:lnTo>
                      <a:pt x="22" y="78"/>
                    </a:lnTo>
                    <a:lnTo>
                      <a:pt x="22" y="76"/>
                    </a:lnTo>
                    <a:lnTo>
                      <a:pt x="24" y="72"/>
                    </a:lnTo>
                    <a:lnTo>
                      <a:pt x="26" y="70"/>
                    </a:lnTo>
                    <a:lnTo>
                      <a:pt x="30" y="68"/>
                    </a:lnTo>
                    <a:lnTo>
                      <a:pt x="34" y="68"/>
                    </a:lnTo>
                    <a:lnTo>
                      <a:pt x="36" y="68"/>
                    </a:lnTo>
                    <a:lnTo>
                      <a:pt x="38" y="68"/>
                    </a:lnTo>
                    <a:lnTo>
                      <a:pt x="40" y="66"/>
                    </a:lnTo>
                    <a:lnTo>
                      <a:pt x="44" y="66"/>
                    </a:lnTo>
                    <a:lnTo>
                      <a:pt x="48" y="62"/>
                    </a:lnTo>
                    <a:lnTo>
                      <a:pt x="52" y="58"/>
                    </a:lnTo>
                    <a:lnTo>
                      <a:pt x="54" y="52"/>
                    </a:lnTo>
                    <a:lnTo>
                      <a:pt x="54" y="50"/>
                    </a:lnTo>
                    <a:lnTo>
                      <a:pt x="56" y="48"/>
                    </a:lnTo>
                    <a:lnTo>
                      <a:pt x="60" y="42"/>
                    </a:lnTo>
                    <a:lnTo>
                      <a:pt x="62" y="38"/>
                    </a:lnTo>
                    <a:lnTo>
                      <a:pt x="62" y="30"/>
                    </a:lnTo>
                    <a:lnTo>
                      <a:pt x="64" y="24"/>
                    </a:lnTo>
                    <a:lnTo>
                      <a:pt x="64" y="22"/>
                    </a:lnTo>
                    <a:lnTo>
                      <a:pt x="66" y="20"/>
                    </a:lnTo>
                    <a:lnTo>
                      <a:pt x="68" y="18"/>
                    </a:lnTo>
                    <a:lnTo>
                      <a:pt x="68" y="14"/>
                    </a:lnTo>
                    <a:lnTo>
                      <a:pt x="68" y="12"/>
                    </a:lnTo>
                    <a:lnTo>
                      <a:pt x="66" y="10"/>
                    </a:lnTo>
                    <a:lnTo>
                      <a:pt x="62" y="8"/>
                    </a:lnTo>
                    <a:lnTo>
                      <a:pt x="56" y="8"/>
                    </a:lnTo>
                    <a:lnTo>
                      <a:pt x="52" y="8"/>
                    </a:lnTo>
                    <a:lnTo>
                      <a:pt x="48" y="8"/>
                    </a:lnTo>
                    <a:lnTo>
                      <a:pt x="44" y="8"/>
                    </a:lnTo>
                    <a:lnTo>
                      <a:pt x="40" y="6"/>
                    </a:lnTo>
                    <a:lnTo>
                      <a:pt x="36" y="4"/>
                    </a:lnTo>
                    <a:lnTo>
                      <a:pt x="34" y="0"/>
                    </a:lnTo>
                    <a:close/>
                  </a:path>
                </a:pathLst>
              </a:custGeom>
              <a:grpFill/>
              <a:ln w="3175" algn="ctr">
                <a:solidFill>
                  <a:schemeClr val="bg2"/>
                </a:solidFill>
                <a:miter lim="800000"/>
                <a:headEnd/>
                <a:tailEnd/>
              </a:ln>
            </p:spPr>
            <p:txBody>
              <a:bodyPr anchor="ctr"/>
              <a:lstStyle/>
              <a:p>
                <a:pPr algn="ctr">
                  <a:defRPr/>
                </a:pPr>
                <a:endParaRPr lang="en-US" sz="3200">
                  <a:solidFill>
                    <a:schemeClr val="lt1"/>
                  </a:solidFill>
                </a:endParaRPr>
              </a:p>
            </p:txBody>
          </p:sp>
          <p:sp>
            <p:nvSpPr>
              <p:cNvPr id="194" name="Freeform 352"/>
              <p:cNvSpPr>
                <a:spLocks/>
              </p:cNvSpPr>
              <p:nvPr/>
            </p:nvSpPr>
            <p:spPr bwMode="gray">
              <a:xfrm>
                <a:off x="3139" y="1541"/>
                <a:ext cx="205" cy="208"/>
              </a:xfrm>
              <a:custGeom>
                <a:avLst/>
                <a:gdLst>
                  <a:gd name="T0" fmla="*/ 4 w 104"/>
                  <a:gd name="T1" fmla="*/ 80 h 116"/>
                  <a:gd name="T2" fmla="*/ 0 w 104"/>
                  <a:gd name="T3" fmla="*/ 82 h 116"/>
                  <a:gd name="T4" fmla="*/ 0 w 104"/>
                  <a:gd name="T5" fmla="*/ 86 h 116"/>
                  <a:gd name="T6" fmla="*/ 4 w 104"/>
                  <a:gd name="T7" fmla="*/ 92 h 116"/>
                  <a:gd name="T8" fmla="*/ 8 w 104"/>
                  <a:gd name="T9" fmla="*/ 94 h 116"/>
                  <a:gd name="T10" fmla="*/ 12 w 104"/>
                  <a:gd name="T11" fmla="*/ 100 h 116"/>
                  <a:gd name="T12" fmla="*/ 14 w 104"/>
                  <a:gd name="T13" fmla="*/ 110 h 116"/>
                  <a:gd name="T14" fmla="*/ 18 w 104"/>
                  <a:gd name="T15" fmla="*/ 112 h 116"/>
                  <a:gd name="T16" fmla="*/ 24 w 104"/>
                  <a:gd name="T17" fmla="*/ 116 h 116"/>
                  <a:gd name="T18" fmla="*/ 30 w 104"/>
                  <a:gd name="T19" fmla="*/ 114 h 116"/>
                  <a:gd name="T20" fmla="*/ 34 w 104"/>
                  <a:gd name="T21" fmla="*/ 110 h 116"/>
                  <a:gd name="T22" fmla="*/ 36 w 104"/>
                  <a:gd name="T23" fmla="*/ 106 h 116"/>
                  <a:gd name="T24" fmla="*/ 42 w 104"/>
                  <a:gd name="T25" fmla="*/ 104 h 116"/>
                  <a:gd name="T26" fmla="*/ 46 w 104"/>
                  <a:gd name="T27" fmla="*/ 106 h 116"/>
                  <a:gd name="T28" fmla="*/ 50 w 104"/>
                  <a:gd name="T29" fmla="*/ 106 h 116"/>
                  <a:gd name="T30" fmla="*/ 54 w 104"/>
                  <a:gd name="T31" fmla="*/ 102 h 116"/>
                  <a:gd name="T32" fmla="*/ 56 w 104"/>
                  <a:gd name="T33" fmla="*/ 92 h 116"/>
                  <a:gd name="T34" fmla="*/ 60 w 104"/>
                  <a:gd name="T35" fmla="*/ 74 h 116"/>
                  <a:gd name="T36" fmla="*/ 82 w 104"/>
                  <a:gd name="T37" fmla="*/ 48 h 116"/>
                  <a:gd name="T38" fmla="*/ 104 w 104"/>
                  <a:gd name="T39" fmla="*/ 32 h 116"/>
                  <a:gd name="T40" fmla="*/ 104 w 104"/>
                  <a:gd name="T41" fmla="*/ 32 h 116"/>
                  <a:gd name="T42" fmla="*/ 98 w 104"/>
                  <a:gd name="T43" fmla="*/ 28 h 116"/>
                  <a:gd name="T44" fmla="*/ 88 w 104"/>
                  <a:gd name="T45" fmla="*/ 20 h 116"/>
                  <a:gd name="T46" fmla="*/ 88 w 104"/>
                  <a:gd name="T47" fmla="*/ 18 h 116"/>
                  <a:gd name="T48" fmla="*/ 84 w 104"/>
                  <a:gd name="T49" fmla="*/ 14 h 116"/>
                  <a:gd name="T50" fmla="*/ 78 w 104"/>
                  <a:gd name="T51" fmla="*/ 14 h 116"/>
                  <a:gd name="T52" fmla="*/ 72 w 104"/>
                  <a:gd name="T53" fmla="*/ 20 h 116"/>
                  <a:gd name="T54" fmla="*/ 70 w 104"/>
                  <a:gd name="T55" fmla="*/ 20 h 116"/>
                  <a:gd name="T56" fmla="*/ 68 w 104"/>
                  <a:gd name="T57" fmla="*/ 22 h 116"/>
                  <a:gd name="T58" fmla="*/ 66 w 104"/>
                  <a:gd name="T59" fmla="*/ 16 h 116"/>
                  <a:gd name="T60" fmla="*/ 64 w 104"/>
                  <a:gd name="T61" fmla="*/ 14 h 116"/>
                  <a:gd name="T62" fmla="*/ 60 w 104"/>
                  <a:gd name="T63" fmla="*/ 10 h 116"/>
                  <a:gd name="T64" fmla="*/ 56 w 104"/>
                  <a:gd name="T65" fmla="*/ 8 h 116"/>
                  <a:gd name="T66" fmla="*/ 50 w 104"/>
                  <a:gd name="T67" fmla="*/ 12 h 116"/>
                  <a:gd name="T68" fmla="*/ 42 w 104"/>
                  <a:gd name="T69" fmla="*/ 10 h 116"/>
                  <a:gd name="T70" fmla="*/ 44 w 104"/>
                  <a:gd name="T71" fmla="*/ 6 h 116"/>
                  <a:gd name="T72" fmla="*/ 46 w 104"/>
                  <a:gd name="T73" fmla="*/ 2 h 116"/>
                  <a:gd name="T74" fmla="*/ 42 w 104"/>
                  <a:gd name="T75" fmla="*/ 0 h 116"/>
                  <a:gd name="T76" fmla="*/ 34 w 104"/>
                  <a:gd name="T77" fmla="*/ 2 h 116"/>
                  <a:gd name="T78" fmla="*/ 28 w 104"/>
                  <a:gd name="T79" fmla="*/ 6 h 116"/>
                  <a:gd name="T80" fmla="*/ 26 w 104"/>
                  <a:gd name="T81" fmla="*/ 10 h 116"/>
                  <a:gd name="T82" fmla="*/ 26 w 104"/>
                  <a:gd name="T83" fmla="*/ 10 h 116"/>
                  <a:gd name="T84" fmla="*/ 22 w 104"/>
                  <a:gd name="T85" fmla="*/ 10 h 116"/>
                  <a:gd name="T86" fmla="*/ 18 w 104"/>
                  <a:gd name="T87" fmla="*/ 10 h 116"/>
                  <a:gd name="T88" fmla="*/ 16 w 104"/>
                  <a:gd name="T89" fmla="*/ 14 h 116"/>
                  <a:gd name="T90" fmla="*/ 14 w 104"/>
                  <a:gd name="T91" fmla="*/ 24 h 116"/>
                  <a:gd name="T92" fmla="*/ 16 w 104"/>
                  <a:gd name="T93" fmla="*/ 28 h 116"/>
                  <a:gd name="T94" fmla="*/ 18 w 104"/>
                  <a:gd name="T95" fmla="*/ 34 h 116"/>
                  <a:gd name="T96" fmla="*/ 16 w 104"/>
                  <a:gd name="T97" fmla="*/ 40 h 116"/>
                  <a:gd name="T98" fmla="*/ 14 w 104"/>
                  <a:gd name="T99" fmla="*/ 44 h 116"/>
                  <a:gd name="T100" fmla="*/ 8 w 104"/>
                  <a:gd name="T101" fmla="*/ 54 h 116"/>
                  <a:gd name="T102" fmla="*/ 4 w 104"/>
                  <a:gd name="T103" fmla="*/ 80 h 11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4"/>
                  <a:gd name="T157" fmla="*/ 0 h 116"/>
                  <a:gd name="T158" fmla="*/ 104 w 104"/>
                  <a:gd name="T159" fmla="*/ 116 h 11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4" h="116">
                    <a:moveTo>
                      <a:pt x="4" y="80"/>
                    </a:moveTo>
                    <a:lnTo>
                      <a:pt x="4" y="80"/>
                    </a:lnTo>
                    <a:lnTo>
                      <a:pt x="2" y="80"/>
                    </a:lnTo>
                    <a:lnTo>
                      <a:pt x="0" y="82"/>
                    </a:lnTo>
                    <a:lnTo>
                      <a:pt x="0" y="84"/>
                    </a:lnTo>
                    <a:lnTo>
                      <a:pt x="0" y="86"/>
                    </a:lnTo>
                    <a:lnTo>
                      <a:pt x="0" y="90"/>
                    </a:lnTo>
                    <a:lnTo>
                      <a:pt x="4" y="92"/>
                    </a:lnTo>
                    <a:lnTo>
                      <a:pt x="6" y="94"/>
                    </a:lnTo>
                    <a:lnTo>
                      <a:pt x="8" y="94"/>
                    </a:lnTo>
                    <a:lnTo>
                      <a:pt x="10" y="96"/>
                    </a:lnTo>
                    <a:lnTo>
                      <a:pt x="12" y="100"/>
                    </a:lnTo>
                    <a:lnTo>
                      <a:pt x="14" y="104"/>
                    </a:lnTo>
                    <a:lnTo>
                      <a:pt x="14" y="110"/>
                    </a:lnTo>
                    <a:lnTo>
                      <a:pt x="16" y="110"/>
                    </a:lnTo>
                    <a:lnTo>
                      <a:pt x="18" y="112"/>
                    </a:lnTo>
                    <a:lnTo>
                      <a:pt x="20" y="114"/>
                    </a:lnTo>
                    <a:lnTo>
                      <a:pt x="24" y="116"/>
                    </a:lnTo>
                    <a:lnTo>
                      <a:pt x="28" y="116"/>
                    </a:lnTo>
                    <a:lnTo>
                      <a:pt x="30" y="114"/>
                    </a:lnTo>
                    <a:lnTo>
                      <a:pt x="34" y="110"/>
                    </a:lnTo>
                    <a:lnTo>
                      <a:pt x="34" y="108"/>
                    </a:lnTo>
                    <a:lnTo>
                      <a:pt x="36" y="106"/>
                    </a:lnTo>
                    <a:lnTo>
                      <a:pt x="38" y="106"/>
                    </a:lnTo>
                    <a:lnTo>
                      <a:pt x="42" y="104"/>
                    </a:lnTo>
                    <a:lnTo>
                      <a:pt x="46" y="106"/>
                    </a:lnTo>
                    <a:lnTo>
                      <a:pt x="48" y="106"/>
                    </a:lnTo>
                    <a:lnTo>
                      <a:pt x="50" y="106"/>
                    </a:lnTo>
                    <a:lnTo>
                      <a:pt x="52" y="104"/>
                    </a:lnTo>
                    <a:lnTo>
                      <a:pt x="54" y="102"/>
                    </a:lnTo>
                    <a:lnTo>
                      <a:pt x="54" y="98"/>
                    </a:lnTo>
                    <a:lnTo>
                      <a:pt x="56" y="92"/>
                    </a:lnTo>
                    <a:lnTo>
                      <a:pt x="56" y="88"/>
                    </a:lnTo>
                    <a:lnTo>
                      <a:pt x="60" y="74"/>
                    </a:lnTo>
                    <a:lnTo>
                      <a:pt x="68" y="60"/>
                    </a:lnTo>
                    <a:lnTo>
                      <a:pt x="82" y="48"/>
                    </a:lnTo>
                    <a:lnTo>
                      <a:pt x="104" y="40"/>
                    </a:lnTo>
                    <a:lnTo>
                      <a:pt x="104" y="32"/>
                    </a:lnTo>
                    <a:lnTo>
                      <a:pt x="102" y="30"/>
                    </a:lnTo>
                    <a:lnTo>
                      <a:pt x="98" y="28"/>
                    </a:lnTo>
                    <a:lnTo>
                      <a:pt x="94" y="26"/>
                    </a:lnTo>
                    <a:lnTo>
                      <a:pt x="88" y="20"/>
                    </a:lnTo>
                    <a:lnTo>
                      <a:pt x="88" y="18"/>
                    </a:lnTo>
                    <a:lnTo>
                      <a:pt x="86" y="16"/>
                    </a:lnTo>
                    <a:lnTo>
                      <a:pt x="84" y="14"/>
                    </a:lnTo>
                    <a:lnTo>
                      <a:pt x="82" y="14"/>
                    </a:lnTo>
                    <a:lnTo>
                      <a:pt x="78" y="14"/>
                    </a:lnTo>
                    <a:lnTo>
                      <a:pt x="76" y="16"/>
                    </a:lnTo>
                    <a:lnTo>
                      <a:pt x="72" y="20"/>
                    </a:lnTo>
                    <a:lnTo>
                      <a:pt x="70" y="20"/>
                    </a:lnTo>
                    <a:lnTo>
                      <a:pt x="70" y="22"/>
                    </a:lnTo>
                    <a:lnTo>
                      <a:pt x="68" y="22"/>
                    </a:lnTo>
                    <a:lnTo>
                      <a:pt x="66" y="20"/>
                    </a:lnTo>
                    <a:lnTo>
                      <a:pt x="66" y="16"/>
                    </a:lnTo>
                    <a:lnTo>
                      <a:pt x="64" y="14"/>
                    </a:lnTo>
                    <a:lnTo>
                      <a:pt x="62" y="12"/>
                    </a:lnTo>
                    <a:lnTo>
                      <a:pt x="60" y="10"/>
                    </a:lnTo>
                    <a:lnTo>
                      <a:pt x="58" y="8"/>
                    </a:lnTo>
                    <a:lnTo>
                      <a:pt x="56" y="8"/>
                    </a:lnTo>
                    <a:lnTo>
                      <a:pt x="52" y="8"/>
                    </a:lnTo>
                    <a:lnTo>
                      <a:pt x="50" y="12"/>
                    </a:lnTo>
                    <a:lnTo>
                      <a:pt x="42" y="10"/>
                    </a:lnTo>
                    <a:lnTo>
                      <a:pt x="44" y="8"/>
                    </a:lnTo>
                    <a:lnTo>
                      <a:pt x="44" y="6"/>
                    </a:lnTo>
                    <a:lnTo>
                      <a:pt x="46" y="4"/>
                    </a:lnTo>
                    <a:lnTo>
                      <a:pt x="46" y="2"/>
                    </a:lnTo>
                    <a:lnTo>
                      <a:pt x="46" y="0"/>
                    </a:lnTo>
                    <a:lnTo>
                      <a:pt x="42" y="0"/>
                    </a:lnTo>
                    <a:lnTo>
                      <a:pt x="40" y="0"/>
                    </a:lnTo>
                    <a:lnTo>
                      <a:pt x="34" y="2"/>
                    </a:lnTo>
                    <a:lnTo>
                      <a:pt x="30" y="4"/>
                    </a:lnTo>
                    <a:lnTo>
                      <a:pt x="28" y="6"/>
                    </a:lnTo>
                    <a:lnTo>
                      <a:pt x="26" y="8"/>
                    </a:lnTo>
                    <a:lnTo>
                      <a:pt x="26" y="10"/>
                    </a:lnTo>
                    <a:lnTo>
                      <a:pt x="24" y="10"/>
                    </a:lnTo>
                    <a:lnTo>
                      <a:pt x="22" y="10"/>
                    </a:lnTo>
                    <a:lnTo>
                      <a:pt x="20" y="10"/>
                    </a:lnTo>
                    <a:lnTo>
                      <a:pt x="18" y="10"/>
                    </a:lnTo>
                    <a:lnTo>
                      <a:pt x="16" y="12"/>
                    </a:lnTo>
                    <a:lnTo>
                      <a:pt x="16" y="14"/>
                    </a:lnTo>
                    <a:lnTo>
                      <a:pt x="14" y="18"/>
                    </a:lnTo>
                    <a:lnTo>
                      <a:pt x="14" y="24"/>
                    </a:lnTo>
                    <a:lnTo>
                      <a:pt x="16" y="26"/>
                    </a:lnTo>
                    <a:lnTo>
                      <a:pt x="16" y="28"/>
                    </a:lnTo>
                    <a:lnTo>
                      <a:pt x="18" y="30"/>
                    </a:lnTo>
                    <a:lnTo>
                      <a:pt x="18" y="34"/>
                    </a:lnTo>
                    <a:lnTo>
                      <a:pt x="18" y="36"/>
                    </a:lnTo>
                    <a:lnTo>
                      <a:pt x="16" y="40"/>
                    </a:lnTo>
                    <a:lnTo>
                      <a:pt x="14" y="44"/>
                    </a:lnTo>
                    <a:lnTo>
                      <a:pt x="12" y="48"/>
                    </a:lnTo>
                    <a:lnTo>
                      <a:pt x="8" y="54"/>
                    </a:lnTo>
                    <a:lnTo>
                      <a:pt x="6" y="64"/>
                    </a:lnTo>
                    <a:lnTo>
                      <a:pt x="4" y="80"/>
                    </a:lnTo>
                    <a:close/>
                  </a:path>
                </a:pathLst>
              </a:custGeom>
              <a:grpFill/>
              <a:ln w="3175" algn="ctr">
                <a:solidFill>
                  <a:schemeClr val="bg2"/>
                </a:solidFill>
                <a:miter lim="800000"/>
                <a:headEnd/>
                <a:tailEnd/>
              </a:ln>
            </p:spPr>
            <p:txBody>
              <a:bodyPr anchor="ctr"/>
              <a:lstStyle/>
              <a:p>
                <a:pPr algn="ctr">
                  <a:defRPr/>
                </a:pPr>
                <a:endParaRPr lang="en-US" sz="3200">
                  <a:solidFill>
                    <a:schemeClr val="lt1"/>
                  </a:solidFill>
                </a:endParaRPr>
              </a:p>
            </p:txBody>
          </p:sp>
          <p:sp>
            <p:nvSpPr>
              <p:cNvPr id="195" name="Freeform 353"/>
              <p:cNvSpPr>
                <a:spLocks/>
              </p:cNvSpPr>
              <p:nvPr/>
            </p:nvSpPr>
            <p:spPr bwMode="gray">
              <a:xfrm>
                <a:off x="3249" y="1641"/>
                <a:ext cx="459" cy="334"/>
              </a:xfrm>
              <a:custGeom>
                <a:avLst/>
                <a:gdLst>
                  <a:gd name="T0" fmla="*/ 32 w 232"/>
                  <a:gd name="T1" fmla="*/ 76 h 186"/>
                  <a:gd name="T2" fmla="*/ 44 w 232"/>
                  <a:gd name="T3" fmla="*/ 74 h 186"/>
                  <a:gd name="T4" fmla="*/ 46 w 232"/>
                  <a:gd name="T5" fmla="*/ 78 h 186"/>
                  <a:gd name="T6" fmla="*/ 36 w 232"/>
                  <a:gd name="T7" fmla="*/ 86 h 186"/>
                  <a:gd name="T8" fmla="*/ 24 w 232"/>
                  <a:gd name="T9" fmla="*/ 86 h 186"/>
                  <a:gd name="T10" fmla="*/ 10 w 232"/>
                  <a:gd name="T11" fmla="*/ 88 h 186"/>
                  <a:gd name="T12" fmla="*/ 8 w 232"/>
                  <a:gd name="T13" fmla="*/ 100 h 186"/>
                  <a:gd name="T14" fmla="*/ 20 w 232"/>
                  <a:gd name="T15" fmla="*/ 104 h 186"/>
                  <a:gd name="T16" fmla="*/ 54 w 232"/>
                  <a:gd name="T17" fmla="*/ 104 h 186"/>
                  <a:gd name="T18" fmla="*/ 86 w 232"/>
                  <a:gd name="T19" fmla="*/ 114 h 186"/>
                  <a:gd name="T20" fmla="*/ 86 w 232"/>
                  <a:gd name="T21" fmla="*/ 124 h 186"/>
                  <a:gd name="T22" fmla="*/ 76 w 232"/>
                  <a:gd name="T23" fmla="*/ 132 h 186"/>
                  <a:gd name="T24" fmla="*/ 64 w 232"/>
                  <a:gd name="T25" fmla="*/ 128 h 186"/>
                  <a:gd name="T26" fmla="*/ 42 w 232"/>
                  <a:gd name="T27" fmla="*/ 132 h 186"/>
                  <a:gd name="T28" fmla="*/ 32 w 232"/>
                  <a:gd name="T29" fmla="*/ 130 h 186"/>
                  <a:gd name="T30" fmla="*/ 22 w 232"/>
                  <a:gd name="T31" fmla="*/ 138 h 186"/>
                  <a:gd name="T32" fmla="*/ 24 w 232"/>
                  <a:gd name="T33" fmla="*/ 148 h 186"/>
                  <a:gd name="T34" fmla="*/ 48 w 232"/>
                  <a:gd name="T35" fmla="*/ 160 h 186"/>
                  <a:gd name="T36" fmla="*/ 62 w 232"/>
                  <a:gd name="T37" fmla="*/ 168 h 186"/>
                  <a:gd name="T38" fmla="*/ 76 w 232"/>
                  <a:gd name="T39" fmla="*/ 184 h 186"/>
                  <a:gd name="T40" fmla="*/ 146 w 232"/>
                  <a:gd name="T41" fmla="*/ 162 h 186"/>
                  <a:gd name="T42" fmla="*/ 160 w 232"/>
                  <a:gd name="T43" fmla="*/ 162 h 186"/>
                  <a:gd name="T44" fmla="*/ 176 w 232"/>
                  <a:gd name="T45" fmla="*/ 170 h 186"/>
                  <a:gd name="T46" fmla="*/ 184 w 232"/>
                  <a:gd name="T47" fmla="*/ 170 h 186"/>
                  <a:gd name="T48" fmla="*/ 190 w 232"/>
                  <a:gd name="T49" fmla="*/ 170 h 186"/>
                  <a:gd name="T50" fmla="*/ 202 w 232"/>
                  <a:gd name="T51" fmla="*/ 168 h 186"/>
                  <a:gd name="T52" fmla="*/ 210 w 232"/>
                  <a:gd name="T53" fmla="*/ 160 h 186"/>
                  <a:gd name="T54" fmla="*/ 208 w 232"/>
                  <a:gd name="T55" fmla="*/ 154 h 186"/>
                  <a:gd name="T56" fmla="*/ 196 w 232"/>
                  <a:gd name="T57" fmla="*/ 152 h 186"/>
                  <a:gd name="T58" fmla="*/ 196 w 232"/>
                  <a:gd name="T59" fmla="*/ 146 h 186"/>
                  <a:gd name="T60" fmla="*/ 208 w 232"/>
                  <a:gd name="T61" fmla="*/ 142 h 186"/>
                  <a:gd name="T62" fmla="*/ 226 w 232"/>
                  <a:gd name="T63" fmla="*/ 142 h 186"/>
                  <a:gd name="T64" fmla="*/ 232 w 232"/>
                  <a:gd name="T65" fmla="*/ 138 h 186"/>
                  <a:gd name="T66" fmla="*/ 226 w 232"/>
                  <a:gd name="T67" fmla="*/ 126 h 186"/>
                  <a:gd name="T68" fmla="*/ 202 w 232"/>
                  <a:gd name="T69" fmla="*/ 116 h 186"/>
                  <a:gd name="T70" fmla="*/ 174 w 232"/>
                  <a:gd name="T71" fmla="*/ 78 h 186"/>
                  <a:gd name="T72" fmla="*/ 166 w 232"/>
                  <a:gd name="T73" fmla="*/ 28 h 186"/>
                  <a:gd name="T74" fmla="*/ 148 w 232"/>
                  <a:gd name="T75" fmla="*/ 20 h 186"/>
                  <a:gd name="T76" fmla="*/ 140 w 232"/>
                  <a:gd name="T77" fmla="*/ 36 h 186"/>
                  <a:gd name="T78" fmla="*/ 124 w 232"/>
                  <a:gd name="T79" fmla="*/ 22 h 186"/>
                  <a:gd name="T80" fmla="*/ 116 w 232"/>
                  <a:gd name="T81" fmla="*/ 18 h 186"/>
                  <a:gd name="T82" fmla="*/ 106 w 232"/>
                  <a:gd name="T83" fmla="*/ 30 h 186"/>
                  <a:gd name="T84" fmla="*/ 96 w 232"/>
                  <a:gd name="T85" fmla="*/ 20 h 186"/>
                  <a:gd name="T86" fmla="*/ 86 w 232"/>
                  <a:gd name="T87" fmla="*/ 6 h 186"/>
                  <a:gd name="T88" fmla="*/ 80 w 232"/>
                  <a:gd name="T89" fmla="*/ 16 h 186"/>
                  <a:gd name="T90" fmla="*/ 78 w 232"/>
                  <a:gd name="T91" fmla="*/ 32 h 186"/>
                  <a:gd name="T92" fmla="*/ 66 w 232"/>
                  <a:gd name="T93" fmla="*/ 32 h 186"/>
                  <a:gd name="T94" fmla="*/ 62 w 232"/>
                  <a:gd name="T95" fmla="*/ 14 h 186"/>
                  <a:gd name="T96" fmla="*/ 64 w 232"/>
                  <a:gd name="T97" fmla="*/ 4 h 186"/>
                  <a:gd name="T98" fmla="*/ 54 w 232"/>
                  <a:gd name="T99" fmla="*/ 0 h 186"/>
                  <a:gd name="T100" fmla="*/ 14 w 232"/>
                  <a:gd name="T101" fmla="*/ 24 h 186"/>
                  <a:gd name="T102" fmla="*/ 8 w 232"/>
                  <a:gd name="T103" fmla="*/ 44 h 186"/>
                  <a:gd name="T104" fmla="*/ 2 w 232"/>
                  <a:gd name="T105" fmla="*/ 56 h 186"/>
                  <a:gd name="T106" fmla="*/ 0 w 232"/>
                  <a:gd name="T107" fmla="*/ 64 h 186"/>
                  <a:gd name="T108" fmla="*/ 10 w 232"/>
                  <a:gd name="T109" fmla="*/ 74 h 18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32"/>
                  <a:gd name="T166" fmla="*/ 0 h 186"/>
                  <a:gd name="T167" fmla="*/ 232 w 232"/>
                  <a:gd name="T168" fmla="*/ 186 h 18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32" h="186">
                    <a:moveTo>
                      <a:pt x="24" y="74"/>
                    </a:moveTo>
                    <a:lnTo>
                      <a:pt x="24" y="76"/>
                    </a:lnTo>
                    <a:lnTo>
                      <a:pt x="28" y="76"/>
                    </a:lnTo>
                    <a:lnTo>
                      <a:pt x="32" y="76"/>
                    </a:lnTo>
                    <a:lnTo>
                      <a:pt x="36" y="76"/>
                    </a:lnTo>
                    <a:lnTo>
                      <a:pt x="40" y="76"/>
                    </a:lnTo>
                    <a:lnTo>
                      <a:pt x="42" y="74"/>
                    </a:lnTo>
                    <a:lnTo>
                      <a:pt x="44" y="74"/>
                    </a:lnTo>
                    <a:lnTo>
                      <a:pt x="46" y="74"/>
                    </a:lnTo>
                    <a:lnTo>
                      <a:pt x="46" y="76"/>
                    </a:lnTo>
                    <a:lnTo>
                      <a:pt x="46" y="78"/>
                    </a:lnTo>
                    <a:lnTo>
                      <a:pt x="46" y="80"/>
                    </a:lnTo>
                    <a:lnTo>
                      <a:pt x="44" y="84"/>
                    </a:lnTo>
                    <a:lnTo>
                      <a:pt x="42" y="86"/>
                    </a:lnTo>
                    <a:lnTo>
                      <a:pt x="36" y="86"/>
                    </a:lnTo>
                    <a:lnTo>
                      <a:pt x="30" y="88"/>
                    </a:lnTo>
                    <a:lnTo>
                      <a:pt x="28" y="88"/>
                    </a:lnTo>
                    <a:lnTo>
                      <a:pt x="26" y="86"/>
                    </a:lnTo>
                    <a:lnTo>
                      <a:pt x="24" y="86"/>
                    </a:lnTo>
                    <a:lnTo>
                      <a:pt x="20" y="86"/>
                    </a:lnTo>
                    <a:lnTo>
                      <a:pt x="16" y="86"/>
                    </a:lnTo>
                    <a:lnTo>
                      <a:pt x="14" y="86"/>
                    </a:lnTo>
                    <a:lnTo>
                      <a:pt x="10" y="88"/>
                    </a:lnTo>
                    <a:lnTo>
                      <a:pt x="8" y="90"/>
                    </a:lnTo>
                    <a:lnTo>
                      <a:pt x="8" y="94"/>
                    </a:lnTo>
                    <a:lnTo>
                      <a:pt x="8" y="100"/>
                    </a:lnTo>
                    <a:lnTo>
                      <a:pt x="8" y="102"/>
                    </a:lnTo>
                    <a:lnTo>
                      <a:pt x="10" y="102"/>
                    </a:lnTo>
                    <a:lnTo>
                      <a:pt x="14" y="104"/>
                    </a:lnTo>
                    <a:lnTo>
                      <a:pt x="20" y="104"/>
                    </a:lnTo>
                    <a:lnTo>
                      <a:pt x="26" y="106"/>
                    </a:lnTo>
                    <a:lnTo>
                      <a:pt x="36" y="106"/>
                    </a:lnTo>
                    <a:lnTo>
                      <a:pt x="42" y="104"/>
                    </a:lnTo>
                    <a:lnTo>
                      <a:pt x="54" y="104"/>
                    </a:lnTo>
                    <a:lnTo>
                      <a:pt x="68" y="104"/>
                    </a:lnTo>
                    <a:lnTo>
                      <a:pt x="80" y="106"/>
                    </a:lnTo>
                    <a:lnTo>
                      <a:pt x="86" y="112"/>
                    </a:lnTo>
                    <a:lnTo>
                      <a:pt x="86" y="114"/>
                    </a:lnTo>
                    <a:lnTo>
                      <a:pt x="86" y="118"/>
                    </a:lnTo>
                    <a:lnTo>
                      <a:pt x="86" y="122"/>
                    </a:lnTo>
                    <a:lnTo>
                      <a:pt x="86" y="124"/>
                    </a:lnTo>
                    <a:lnTo>
                      <a:pt x="84" y="128"/>
                    </a:lnTo>
                    <a:lnTo>
                      <a:pt x="82" y="130"/>
                    </a:lnTo>
                    <a:lnTo>
                      <a:pt x="80" y="132"/>
                    </a:lnTo>
                    <a:lnTo>
                      <a:pt x="76" y="132"/>
                    </a:lnTo>
                    <a:lnTo>
                      <a:pt x="70" y="130"/>
                    </a:lnTo>
                    <a:lnTo>
                      <a:pt x="68" y="128"/>
                    </a:lnTo>
                    <a:lnTo>
                      <a:pt x="64" y="128"/>
                    </a:lnTo>
                    <a:lnTo>
                      <a:pt x="60" y="128"/>
                    </a:lnTo>
                    <a:lnTo>
                      <a:pt x="56" y="128"/>
                    </a:lnTo>
                    <a:lnTo>
                      <a:pt x="50" y="130"/>
                    </a:lnTo>
                    <a:lnTo>
                      <a:pt x="42" y="132"/>
                    </a:lnTo>
                    <a:lnTo>
                      <a:pt x="40" y="132"/>
                    </a:lnTo>
                    <a:lnTo>
                      <a:pt x="38" y="130"/>
                    </a:lnTo>
                    <a:lnTo>
                      <a:pt x="36" y="130"/>
                    </a:lnTo>
                    <a:lnTo>
                      <a:pt x="32" y="130"/>
                    </a:lnTo>
                    <a:lnTo>
                      <a:pt x="30" y="130"/>
                    </a:lnTo>
                    <a:lnTo>
                      <a:pt x="26" y="132"/>
                    </a:lnTo>
                    <a:lnTo>
                      <a:pt x="24" y="134"/>
                    </a:lnTo>
                    <a:lnTo>
                      <a:pt x="22" y="138"/>
                    </a:lnTo>
                    <a:lnTo>
                      <a:pt x="20" y="142"/>
                    </a:lnTo>
                    <a:lnTo>
                      <a:pt x="20" y="144"/>
                    </a:lnTo>
                    <a:lnTo>
                      <a:pt x="22" y="146"/>
                    </a:lnTo>
                    <a:lnTo>
                      <a:pt x="24" y="148"/>
                    </a:lnTo>
                    <a:lnTo>
                      <a:pt x="26" y="152"/>
                    </a:lnTo>
                    <a:lnTo>
                      <a:pt x="32" y="154"/>
                    </a:lnTo>
                    <a:lnTo>
                      <a:pt x="40" y="158"/>
                    </a:lnTo>
                    <a:lnTo>
                      <a:pt x="48" y="160"/>
                    </a:lnTo>
                    <a:lnTo>
                      <a:pt x="50" y="162"/>
                    </a:lnTo>
                    <a:lnTo>
                      <a:pt x="52" y="162"/>
                    </a:lnTo>
                    <a:lnTo>
                      <a:pt x="58" y="166"/>
                    </a:lnTo>
                    <a:lnTo>
                      <a:pt x="62" y="168"/>
                    </a:lnTo>
                    <a:lnTo>
                      <a:pt x="66" y="174"/>
                    </a:lnTo>
                    <a:lnTo>
                      <a:pt x="68" y="178"/>
                    </a:lnTo>
                    <a:lnTo>
                      <a:pt x="70" y="186"/>
                    </a:lnTo>
                    <a:lnTo>
                      <a:pt x="76" y="184"/>
                    </a:lnTo>
                    <a:lnTo>
                      <a:pt x="90" y="182"/>
                    </a:lnTo>
                    <a:lnTo>
                      <a:pt x="110" y="178"/>
                    </a:lnTo>
                    <a:lnTo>
                      <a:pt x="130" y="170"/>
                    </a:lnTo>
                    <a:lnTo>
                      <a:pt x="146" y="162"/>
                    </a:lnTo>
                    <a:lnTo>
                      <a:pt x="148" y="162"/>
                    </a:lnTo>
                    <a:lnTo>
                      <a:pt x="150" y="162"/>
                    </a:lnTo>
                    <a:lnTo>
                      <a:pt x="154" y="162"/>
                    </a:lnTo>
                    <a:lnTo>
                      <a:pt x="160" y="162"/>
                    </a:lnTo>
                    <a:lnTo>
                      <a:pt x="164" y="162"/>
                    </a:lnTo>
                    <a:lnTo>
                      <a:pt x="170" y="164"/>
                    </a:lnTo>
                    <a:lnTo>
                      <a:pt x="174" y="168"/>
                    </a:lnTo>
                    <a:lnTo>
                      <a:pt x="176" y="170"/>
                    </a:lnTo>
                    <a:lnTo>
                      <a:pt x="178" y="172"/>
                    </a:lnTo>
                    <a:lnTo>
                      <a:pt x="180" y="172"/>
                    </a:lnTo>
                    <a:lnTo>
                      <a:pt x="182" y="172"/>
                    </a:lnTo>
                    <a:lnTo>
                      <a:pt x="184" y="170"/>
                    </a:lnTo>
                    <a:lnTo>
                      <a:pt x="186" y="168"/>
                    </a:lnTo>
                    <a:lnTo>
                      <a:pt x="188" y="168"/>
                    </a:lnTo>
                    <a:lnTo>
                      <a:pt x="190" y="170"/>
                    </a:lnTo>
                    <a:lnTo>
                      <a:pt x="192" y="172"/>
                    </a:lnTo>
                    <a:lnTo>
                      <a:pt x="194" y="172"/>
                    </a:lnTo>
                    <a:lnTo>
                      <a:pt x="198" y="170"/>
                    </a:lnTo>
                    <a:lnTo>
                      <a:pt x="202" y="168"/>
                    </a:lnTo>
                    <a:lnTo>
                      <a:pt x="208" y="164"/>
                    </a:lnTo>
                    <a:lnTo>
                      <a:pt x="210" y="162"/>
                    </a:lnTo>
                    <a:lnTo>
                      <a:pt x="210" y="160"/>
                    </a:lnTo>
                    <a:lnTo>
                      <a:pt x="210" y="158"/>
                    </a:lnTo>
                    <a:lnTo>
                      <a:pt x="210" y="156"/>
                    </a:lnTo>
                    <a:lnTo>
                      <a:pt x="208" y="154"/>
                    </a:lnTo>
                    <a:lnTo>
                      <a:pt x="204" y="154"/>
                    </a:lnTo>
                    <a:lnTo>
                      <a:pt x="198" y="154"/>
                    </a:lnTo>
                    <a:lnTo>
                      <a:pt x="198" y="152"/>
                    </a:lnTo>
                    <a:lnTo>
                      <a:pt x="196" y="152"/>
                    </a:lnTo>
                    <a:lnTo>
                      <a:pt x="194" y="150"/>
                    </a:lnTo>
                    <a:lnTo>
                      <a:pt x="194" y="148"/>
                    </a:lnTo>
                    <a:lnTo>
                      <a:pt x="196" y="146"/>
                    </a:lnTo>
                    <a:lnTo>
                      <a:pt x="200" y="144"/>
                    </a:lnTo>
                    <a:lnTo>
                      <a:pt x="204" y="144"/>
                    </a:lnTo>
                    <a:lnTo>
                      <a:pt x="208" y="142"/>
                    </a:lnTo>
                    <a:lnTo>
                      <a:pt x="212" y="142"/>
                    </a:lnTo>
                    <a:lnTo>
                      <a:pt x="218" y="140"/>
                    </a:lnTo>
                    <a:lnTo>
                      <a:pt x="222" y="142"/>
                    </a:lnTo>
                    <a:lnTo>
                      <a:pt x="226" y="142"/>
                    </a:lnTo>
                    <a:lnTo>
                      <a:pt x="228" y="142"/>
                    </a:lnTo>
                    <a:lnTo>
                      <a:pt x="230" y="140"/>
                    </a:lnTo>
                    <a:lnTo>
                      <a:pt x="232" y="138"/>
                    </a:lnTo>
                    <a:lnTo>
                      <a:pt x="232" y="134"/>
                    </a:lnTo>
                    <a:lnTo>
                      <a:pt x="232" y="132"/>
                    </a:lnTo>
                    <a:lnTo>
                      <a:pt x="230" y="128"/>
                    </a:lnTo>
                    <a:lnTo>
                      <a:pt x="226" y="126"/>
                    </a:lnTo>
                    <a:lnTo>
                      <a:pt x="220" y="124"/>
                    </a:lnTo>
                    <a:lnTo>
                      <a:pt x="216" y="122"/>
                    </a:lnTo>
                    <a:lnTo>
                      <a:pt x="210" y="118"/>
                    </a:lnTo>
                    <a:lnTo>
                      <a:pt x="202" y="116"/>
                    </a:lnTo>
                    <a:lnTo>
                      <a:pt x="186" y="114"/>
                    </a:lnTo>
                    <a:lnTo>
                      <a:pt x="184" y="110"/>
                    </a:lnTo>
                    <a:lnTo>
                      <a:pt x="178" y="98"/>
                    </a:lnTo>
                    <a:lnTo>
                      <a:pt x="174" y="78"/>
                    </a:lnTo>
                    <a:lnTo>
                      <a:pt x="174" y="52"/>
                    </a:lnTo>
                    <a:lnTo>
                      <a:pt x="172" y="48"/>
                    </a:lnTo>
                    <a:lnTo>
                      <a:pt x="170" y="38"/>
                    </a:lnTo>
                    <a:lnTo>
                      <a:pt x="166" y="28"/>
                    </a:lnTo>
                    <a:lnTo>
                      <a:pt x="160" y="20"/>
                    </a:lnTo>
                    <a:lnTo>
                      <a:pt x="150" y="18"/>
                    </a:lnTo>
                    <a:lnTo>
                      <a:pt x="148" y="20"/>
                    </a:lnTo>
                    <a:lnTo>
                      <a:pt x="146" y="24"/>
                    </a:lnTo>
                    <a:lnTo>
                      <a:pt x="142" y="28"/>
                    </a:lnTo>
                    <a:lnTo>
                      <a:pt x="140" y="32"/>
                    </a:lnTo>
                    <a:lnTo>
                      <a:pt x="140" y="36"/>
                    </a:lnTo>
                    <a:lnTo>
                      <a:pt x="140" y="42"/>
                    </a:lnTo>
                    <a:lnTo>
                      <a:pt x="126" y="24"/>
                    </a:lnTo>
                    <a:lnTo>
                      <a:pt x="126" y="22"/>
                    </a:lnTo>
                    <a:lnTo>
                      <a:pt x="124" y="22"/>
                    </a:lnTo>
                    <a:lnTo>
                      <a:pt x="122" y="20"/>
                    </a:lnTo>
                    <a:lnTo>
                      <a:pt x="120" y="18"/>
                    </a:lnTo>
                    <a:lnTo>
                      <a:pt x="118" y="16"/>
                    </a:lnTo>
                    <a:lnTo>
                      <a:pt x="116" y="18"/>
                    </a:lnTo>
                    <a:lnTo>
                      <a:pt x="112" y="20"/>
                    </a:lnTo>
                    <a:lnTo>
                      <a:pt x="110" y="24"/>
                    </a:lnTo>
                    <a:lnTo>
                      <a:pt x="108" y="28"/>
                    </a:lnTo>
                    <a:lnTo>
                      <a:pt x="106" y="30"/>
                    </a:lnTo>
                    <a:lnTo>
                      <a:pt x="104" y="32"/>
                    </a:lnTo>
                    <a:lnTo>
                      <a:pt x="100" y="30"/>
                    </a:lnTo>
                    <a:lnTo>
                      <a:pt x="98" y="26"/>
                    </a:lnTo>
                    <a:lnTo>
                      <a:pt x="96" y="20"/>
                    </a:lnTo>
                    <a:lnTo>
                      <a:pt x="94" y="16"/>
                    </a:lnTo>
                    <a:lnTo>
                      <a:pt x="90" y="12"/>
                    </a:lnTo>
                    <a:lnTo>
                      <a:pt x="88" y="8"/>
                    </a:lnTo>
                    <a:lnTo>
                      <a:pt x="86" y="6"/>
                    </a:lnTo>
                    <a:lnTo>
                      <a:pt x="84" y="6"/>
                    </a:lnTo>
                    <a:lnTo>
                      <a:pt x="82" y="8"/>
                    </a:lnTo>
                    <a:lnTo>
                      <a:pt x="80" y="10"/>
                    </a:lnTo>
                    <a:lnTo>
                      <a:pt x="80" y="16"/>
                    </a:lnTo>
                    <a:lnTo>
                      <a:pt x="80" y="20"/>
                    </a:lnTo>
                    <a:lnTo>
                      <a:pt x="80" y="24"/>
                    </a:lnTo>
                    <a:lnTo>
                      <a:pt x="80" y="28"/>
                    </a:lnTo>
                    <a:lnTo>
                      <a:pt x="78" y="32"/>
                    </a:lnTo>
                    <a:lnTo>
                      <a:pt x="76" y="34"/>
                    </a:lnTo>
                    <a:lnTo>
                      <a:pt x="74" y="34"/>
                    </a:lnTo>
                    <a:lnTo>
                      <a:pt x="70" y="34"/>
                    </a:lnTo>
                    <a:lnTo>
                      <a:pt x="66" y="32"/>
                    </a:lnTo>
                    <a:lnTo>
                      <a:pt x="64" y="28"/>
                    </a:lnTo>
                    <a:lnTo>
                      <a:pt x="62" y="24"/>
                    </a:lnTo>
                    <a:lnTo>
                      <a:pt x="62" y="18"/>
                    </a:lnTo>
                    <a:lnTo>
                      <a:pt x="62" y="14"/>
                    </a:lnTo>
                    <a:lnTo>
                      <a:pt x="64" y="10"/>
                    </a:lnTo>
                    <a:lnTo>
                      <a:pt x="64" y="6"/>
                    </a:lnTo>
                    <a:lnTo>
                      <a:pt x="64" y="4"/>
                    </a:lnTo>
                    <a:lnTo>
                      <a:pt x="62" y="2"/>
                    </a:lnTo>
                    <a:lnTo>
                      <a:pt x="60" y="0"/>
                    </a:lnTo>
                    <a:lnTo>
                      <a:pt x="58" y="0"/>
                    </a:lnTo>
                    <a:lnTo>
                      <a:pt x="54" y="0"/>
                    </a:lnTo>
                    <a:lnTo>
                      <a:pt x="50" y="2"/>
                    </a:lnTo>
                    <a:lnTo>
                      <a:pt x="40" y="8"/>
                    </a:lnTo>
                    <a:lnTo>
                      <a:pt x="26" y="16"/>
                    </a:lnTo>
                    <a:lnTo>
                      <a:pt x="14" y="24"/>
                    </a:lnTo>
                    <a:lnTo>
                      <a:pt x="8" y="36"/>
                    </a:lnTo>
                    <a:lnTo>
                      <a:pt x="8" y="40"/>
                    </a:lnTo>
                    <a:lnTo>
                      <a:pt x="8" y="44"/>
                    </a:lnTo>
                    <a:lnTo>
                      <a:pt x="6" y="48"/>
                    </a:lnTo>
                    <a:lnTo>
                      <a:pt x="6" y="52"/>
                    </a:lnTo>
                    <a:lnTo>
                      <a:pt x="2" y="56"/>
                    </a:lnTo>
                    <a:lnTo>
                      <a:pt x="2" y="58"/>
                    </a:lnTo>
                    <a:lnTo>
                      <a:pt x="0" y="60"/>
                    </a:lnTo>
                    <a:lnTo>
                      <a:pt x="0" y="62"/>
                    </a:lnTo>
                    <a:lnTo>
                      <a:pt x="0" y="64"/>
                    </a:lnTo>
                    <a:lnTo>
                      <a:pt x="0" y="68"/>
                    </a:lnTo>
                    <a:lnTo>
                      <a:pt x="2" y="70"/>
                    </a:lnTo>
                    <a:lnTo>
                      <a:pt x="6" y="72"/>
                    </a:lnTo>
                    <a:lnTo>
                      <a:pt x="10" y="74"/>
                    </a:lnTo>
                    <a:lnTo>
                      <a:pt x="16" y="74"/>
                    </a:lnTo>
                    <a:lnTo>
                      <a:pt x="24" y="74"/>
                    </a:lnTo>
                    <a:close/>
                  </a:path>
                </a:pathLst>
              </a:custGeom>
              <a:grpFill/>
              <a:ln w="3175" algn="ctr">
                <a:solidFill>
                  <a:schemeClr val="bg2"/>
                </a:solidFill>
                <a:miter lim="800000"/>
                <a:headEnd/>
                <a:tailEnd/>
              </a:ln>
            </p:spPr>
            <p:txBody>
              <a:bodyPr anchor="ctr"/>
              <a:lstStyle/>
              <a:p>
                <a:pPr algn="ctr">
                  <a:defRPr/>
                </a:pPr>
                <a:endParaRPr lang="en-US" sz="3200">
                  <a:solidFill>
                    <a:schemeClr val="lt1"/>
                  </a:solidFill>
                </a:endParaRPr>
              </a:p>
            </p:txBody>
          </p:sp>
          <p:sp>
            <p:nvSpPr>
              <p:cNvPr id="196" name="Freeform 354"/>
              <p:cNvSpPr>
                <a:spLocks/>
              </p:cNvSpPr>
              <p:nvPr/>
            </p:nvSpPr>
            <p:spPr bwMode="gray">
              <a:xfrm>
                <a:off x="3265" y="1258"/>
                <a:ext cx="234" cy="161"/>
              </a:xfrm>
              <a:custGeom>
                <a:avLst/>
                <a:gdLst>
                  <a:gd name="T0" fmla="*/ 58 w 118"/>
                  <a:gd name="T1" fmla="*/ 22 h 90"/>
                  <a:gd name="T2" fmla="*/ 44 w 118"/>
                  <a:gd name="T3" fmla="*/ 40 h 90"/>
                  <a:gd name="T4" fmla="*/ 26 w 118"/>
                  <a:gd name="T5" fmla="*/ 60 h 90"/>
                  <a:gd name="T6" fmla="*/ 14 w 118"/>
                  <a:gd name="T7" fmla="*/ 66 h 90"/>
                  <a:gd name="T8" fmla="*/ 8 w 118"/>
                  <a:gd name="T9" fmla="*/ 68 h 90"/>
                  <a:gd name="T10" fmla="*/ 2 w 118"/>
                  <a:gd name="T11" fmla="*/ 68 h 90"/>
                  <a:gd name="T12" fmla="*/ 0 w 118"/>
                  <a:gd name="T13" fmla="*/ 72 h 90"/>
                  <a:gd name="T14" fmla="*/ 2 w 118"/>
                  <a:gd name="T15" fmla="*/ 76 h 90"/>
                  <a:gd name="T16" fmla="*/ 10 w 118"/>
                  <a:gd name="T17" fmla="*/ 84 h 90"/>
                  <a:gd name="T18" fmla="*/ 28 w 118"/>
                  <a:gd name="T19" fmla="*/ 90 h 90"/>
                  <a:gd name="T20" fmla="*/ 40 w 118"/>
                  <a:gd name="T21" fmla="*/ 86 h 90"/>
                  <a:gd name="T22" fmla="*/ 44 w 118"/>
                  <a:gd name="T23" fmla="*/ 88 h 90"/>
                  <a:gd name="T24" fmla="*/ 50 w 118"/>
                  <a:gd name="T25" fmla="*/ 90 h 90"/>
                  <a:gd name="T26" fmla="*/ 58 w 118"/>
                  <a:gd name="T27" fmla="*/ 88 h 90"/>
                  <a:gd name="T28" fmla="*/ 62 w 118"/>
                  <a:gd name="T29" fmla="*/ 82 h 90"/>
                  <a:gd name="T30" fmla="*/ 70 w 118"/>
                  <a:gd name="T31" fmla="*/ 74 h 90"/>
                  <a:gd name="T32" fmla="*/ 76 w 118"/>
                  <a:gd name="T33" fmla="*/ 64 h 90"/>
                  <a:gd name="T34" fmla="*/ 78 w 118"/>
                  <a:gd name="T35" fmla="*/ 58 h 90"/>
                  <a:gd name="T36" fmla="*/ 84 w 118"/>
                  <a:gd name="T37" fmla="*/ 62 h 90"/>
                  <a:gd name="T38" fmla="*/ 92 w 118"/>
                  <a:gd name="T39" fmla="*/ 64 h 90"/>
                  <a:gd name="T40" fmla="*/ 102 w 118"/>
                  <a:gd name="T41" fmla="*/ 56 h 90"/>
                  <a:gd name="T42" fmla="*/ 104 w 118"/>
                  <a:gd name="T43" fmla="*/ 54 h 90"/>
                  <a:gd name="T44" fmla="*/ 106 w 118"/>
                  <a:gd name="T45" fmla="*/ 48 h 90"/>
                  <a:gd name="T46" fmla="*/ 106 w 118"/>
                  <a:gd name="T47" fmla="*/ 44 h 90"/>
                  <a:gd name="T48" fmla="*/ 104 w 118"/>
                  <a:gd name="T49" fmla="*/ 42 h 90"/>
                  <a:gd name="T50" fmla="*/ 106 w 118"/>
                  <a:gd name="T51" fmla="*/ 38 h 90"/>
                  <a:gd name="T52" fmla="*/ 110 w 118"/>
                  <a:gd name="T53" fmla="*/ 30 h 90"/>
                  <a:gd name="T54" fmla="*/ 108 w 118"/>
                  <a:gd name="T55" fmla="*/ 26 h 90"/>
                  <a:gd name="T56" fmla="*/ 108 w 118"/>
                  <a:gd name="T57" fmla="*/ 22 h 90"/>
                  <a:gd name="T58" fmla="*/ 112 w 118"/>
                  <a:gd name="T59" fmla="*/ 16 h 90"/>
                  <a:gd name="T60" fmla="*/ 116 w 118"/>
                  <a:gd name="T61" fmla="*/ 14 h 90"/>
                  <a:gd name="T62" fmla="*/ 116 w 118"/>
                  <a:gd name="T63" fmla="*/ 12 h 90"/>
                  <a:gd name="T64" fmla="*/ 110 w 118"/>
                  <a:gd name="T65" fmla="*/ 6 h 90"/>
                  <a:gd name="T66" fmla="*/ 104 w 118"/>
                  <a:gd name="T67" fmla="*/ 2 h 90"/>
                  <a:gd name="T68" fmla="*/ 100 w 118"/>
                  <a:gd name="T69" fmla="*/ 0 h 90"/>
                  <a:gd name="T70" fmla="*/ 84 w 118"/>
                  <a:gd name="T71" fmla="*/ 12 h 90"/>
                  <a:gd name="T72" fmla="*/ 76 w 118"/>
                  <a:gd name="T73" fmla="*/ 12 h 90"/>
                  <a:gd name="T74" fmla="*/ 64 w 118"/>
                  <a:gd name="T75" fmla="*/ 16 h 90"/>
                  <a:gd name="T76" fmla="*/ 60 w 118"/>
                  <a:gd name="T77" fmla="*/ 20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18"/>
                  <a:gd name="T118" fmla="*/ 0 h 90"/>
                  <a:gd name="T119" fmla="*/ 118 w 118"/>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18" h="90">
                    <a:moveTo>
                      <a:pt x="60" y="20"/>
                    </a:moveTo>
                    <a:lnTo>
                      <a:pt x="58" y="22"/>
                    </a:lnTo>
                    <a:lnTo>
                      <a:pt x="52" y="30"/>
                    </a:lnTo>
                    <a:lnTo>
                      <a:pt x="44" y="40"/>
                    </a:lnTo>
                    <a:lnTo>
                      <a:pt x="36" y="52"/>
                    </a:lnTo>
                    <a:lnTo>
                      <a:pt x="26" y="60"/>
                    </a:lnTo>
                    <a:lnTo>
                      <a:pt x="18" y="66"/>
                    </a:lnTo>
                    <a:lnTo>
                      <a:pt x="14" y="66"/>
                    </a:lnTo>
                    <a:lnTo>
                      <a:pt x="12" y="68"/>
                    </a:lnTo>
                    <a:lnTo>
                      <a:pt x="8" y="68"/>
                    </a:lnTo>
                    <a:lnTo>
                      <a:pt x="4" y="68"/>
                    </a:lnTo>
                    <a:lnTo>
                      <a:pt x="2" y="68"/>
                    </a:lnTo>
                    <a:lnTo>
                      <a:pt x="0" y="70"/>
                    </a:lnTo>
                    <a:lnTo>
                      <a:pt x="0" y="72"/>
                    </a:lnTo>
                    <a:lnTo>
                      <a:pt x="0" y="74"/>
                    </a:lnTo>
                    <a:lnTo>
                      <a:pt x="2" y="76"/>
                    </a:lnTo>
                    <a:lnTo>
                      <a:pt x="6" y="82"/>
                    </a:lnTo>
                    <a:lnTo>
                      <a:pt x="10" y="84"/>
                    </a:lnTo>
                    <a:lnTo>
                      <a:pt x="18" y="88"/>
                    </a:lnTo>
                    <a:lnTo>
                      <a:pt x="28" y="90"/>
                    </a:lnTo>
                    <a:lnTo>
                      <a:pt x="40" y="84"/>
                    </a:lnTo>
                    <a:lnTo>
                      <a:pt x="40" y="86"/>
                    </a:lnTo>
                    <a:lnTo>
                      <a:pt x="42" y="86"/>
                    </a:lnTo>
                    <a:lnTo>
                      <a:pt x="44" y="88"/>
                    </a:lnTo>
                    <a:lnTo>
                      <a:pt x="46" y="90"/>
                    </a:lnTo>
                    <a:lnTo>
                      <a:pt x="50" y="90"/>
                    </a:lnTo>
                    <a:lnTo>
                      <a:pt x="56" y="88"/>
                    </a:lnTo>
                    <a:lnTo>
                      <a:pt x="58" y="88"/>
                    </a:lnTo>
                    <a:lnTo>
                      <a:pt x="60" y="86"/>
                    </a:lnTo>
                    <a:lnTo>
                      <a:pt x="62" y="82"/>
                    </a:lnTo>
                    <a:lnTo>
                      <a:pt x="66" y="78"/>
                    </a:lnTo>
                    <a:lnTo>
                      <a:pt x="70" y="74"/>
                    </a:lnTo>
                    <a:lnTo>
                      <a:pt x="72" y="68"/>
                    </a:lnTo>
                    <a:lnTo>
                      <a:pt x="76" y="64"/>
                    </a:lnTo>
                    <a:lnTo>
                      <a:pt x="78" y="58"/>
                    </a:lnTo>
                    <a:lnTo>
                      <a:pt x="80" y="60"/>
                    </a:lnTo>
                    <a:lnTo>
                      <a:pt x="84" y="62"/>
                    </a:lnTo>
                    <a:lnTo>
                      <a:pt x="88" y="64"/>
                    </a:lnTo>
                    <a:lnTo>
                      <a:pt x="92" y="64"/>
                    </a:lnTo>
                    <a:lnTo>
                      <a:pt x="98" y="62"/>
                    </a:lnTo>
                    <a:lnTo>
                      <a:pt x="102" y="56"/>
                    </a:lnTo>
                    <a:lnTo>
                      <a:pt x="104" y="54"/>
                    </a:lnTo>
                    <a:lnTo>
                      <a:pt x="106" y="52"/>
                    </a:lnTo>
                    <a:lnTo>
                      <a:pt x="106" y="48"/>
                    </a:lnTo>
                    <a:lnTo>
                      <a:pt x="106" y="46"/>
                    </a:lnTo>
                    <a:lnTo>
                      <a:pt x="106" y="44"/>
                    </a:lnTo>
                    <a:lnTo>
                      <a:pt x="102" y="42"/>
                    </a:lnTo>
                    <a:lnTo>
                      <a:pt x="104" y="42"/>
                    </a:lnTo>
                    <a:lnTo>
                      <a:pt x="104" y="40"/>
                    </a:lnTo>
                    <a:lnTo>
                      <a:pt x="106" y="38"/>
                    </a:lnTo>
                    <a:lnTo>
                      <a:pt x="108" y="34"/>
                    </a:lnTo>
                    <a:lnTo>
                      <a:pt x="110" y="30"/>
                    </a:lnTo>
                    <a:lnTo>
                      <a:pt x="110" y="28"/>
                    </a:lnTo>
                    <a:lnTo>
                      <a:pt x="108" y="26"/>
                    </a:lnTo>
                    <a:lnTo>
                      <a:pt x="108" y="22"/>
                    </a:lnTo>
                    <a:lnTo>
                      <a:pt x="110" y="20"/>
                    </a:lnTo>
                    <a:lnTo>
                      <a:pt x="112" y="16"/>
                    </a:lnTo>
                    <a:lnTo>
                      <a:pt x="114" y="14"/>
                    </a:lnTo>
                    <a:lnTo>
                      <a:pt x="116" y="14"/>
                    </a:lnTo>
                    <a:lnTo>
                      <a:pt x="118" y="12"/>
                    </a:lnTo>
                    <a:lnTo>
                      <a:pt x="116" y="12"/>
                    </a:lnTo>
                    <a:lnTo>
                      <a:pt x="114" y="10"/>
                    </a:lnTo>
                    <a:lnTo>
                      <a:pt x="110" y="6"/>
                    </a:lnTo>
                    <a:lnTo>
                      <a:pt x="108" y="4"/>
                    </a:lnTo>
                    <a:lnTo>
                      <a:pt x="104" y="2"/>
                    </a:lnTo>
                    <a:lnTo>
                      <a:pt x="102" y="0"/>
                    </a:lnTo>
                    <a:lnTo>
                      <a:pt x="100" y="0"/>
                    </a:lnTo>
                    <a:lnTo>
                      <a:pt x="86" y="12"/>
                    </a:lnTo>
                    <a:lnTo>
                      <a:pt x="84" y="12"/>
                    </a:lnTo>
                    <a:lnTo>
                      <a:pt x="82" y="12"/>
                    </a:lnTo>
                    <a:lnTo>
                      <a:pt x="76" y="12"/>
                    </a:lnTo>
                    <a:lnTo>
                      <a:pt x="70" y="14"/>
                    </a:lnTo>
                    <a:lnTo>
                      <a:pt x="64" y="16"/>
                    </a:lnTo>
                    <a:lnTo>
                      <a:pt x="60" y="20"/>
                    </a:lnTo>
                    <a:close/>
                  </a:path>
                </a:pathLst>
              </a:custGeom>
              <a:grpFill/>
              <a:ln w="3175" algn="ctr">
                <a:solidFill>
                  <a:schemeClr val="bg2"/>
                </a:solidFill>
                <a:miter lim="800000"/>
                <a:headEnd/>
                <a:tailEnd/>
              </a:ln>
            </p:spPr>
            <p:txBody>
              <a:bodyPr anchor="ctr"/>
              <a:lstStyle/>
              <a:p>
                <a:pPr algn="ctr">
                  <a:defRPr/>
                </a:pPr>
                <a:endParaRPr lang="en-US" sz="3200">
                  <a:solidFill>
                    <a:schemeClr val="lt1"/>
                  </a:solidFill>
                </a:endParaRPr>
              </a:p>
            </p:txBody>
          </p:sp>
          <p:sp>
            <p:nvSpPr>
              <p:cNvPr id="197" name="Freeform 355"/>
              <p:cNvSpPr>
                <a:spLocks/>
              </p:cNvSpPr>
              <p:nvPr/>
            </p:nvSpPr>
            <p:spPr bwMode="gray">
              <a:xfrm>
                <a:off x="3487" y="1186"/>
                <a:ext cx="43" cy="50"/>
              </a:xfrm>
              <a:custGeom>
                <a:avLst/>
                <a:gdLst>
                  <a:gd name="T0" fmla="*/ 16 w 22"/>
                  <a:gd name="T1" fmla="*/ 2 h 28"/>
                  <a:gd name="T2" fmla="*/ 14 w 22"/>
                  <a:gd name="T3" fmla="*/ 2 h 28"/>
                  <a:gd name="T4" fmla="*/ 14 w 22"/>
                  <a:gd name="T5" fmla="*/ 2 h 28"/>
                  <a:gd name="T6" fmla="*/ 12 w 22"/>
                  <a:gd name="T7" fmla="*/ 0 h 28"/>
                  <a:gd name="T8" fmla="*/ 10 w 22"/>
                  <a:gd name="T9" fmla="*/ 0 h 28"/>
                  <a:gd name="T10" fmla="*/ 6 w 22"/>
                  <a:gd name="T11" fmla="*/ 0 h 28"/>
                  <a:gd name="T12" fmla="*/ 4 w 22"/>
                  <a:gd name="T13" fmla="*/ 2 h 28"/>
                  <a:gd name="T14" fmla="*/ 2 w 22"/>
                  <a:gd name="T15" fmla="*/ 4 h 28"/>
                  <a:gd name="T16" fmla="*/ 2 w 22"/>
                  <a:gd name="T17" fmla="*/ 8 h 28"/>
                  <a:gd name="T18" fmla="*/ 0 w 22"/>
                  <a:gd name="T19" fmla="*/ 12 h 28"/>
                  <a:gd name="T20" fmla="*/ 2 w 22"/>
                  <a:gd name="T21" fmla="*/ 20 h 28"/>
                  <a:gd name="T22" fmla="*/ 2 w 22"/>
                  <a:gd name="T23" fmla="*/ 20 h 28"/>
                  <a:gd name="T24" fmla="*/ 4 w 22"/>
                  <a:gd name="T25" fmla="*/ 22 h 28"/>
                  <a:gd name="T26" fmla="*/ 6 w 22"/>
                  <a:gd name="T27" fmla="*/ 24 h 28"/>
                  <a:gd name="T28" fmla="*/ 10 w 22"/>
                  <a:gd name="T29" fmla="*/ 26 h 28"/>
                  <a:gd name="T30" fmla="*/ 14 w 22"/>
                  <a:gd name="T31" fmla="*/ 26 h 28"/>
                  <a:gd name="T32" fmla="*/ 16 w 22"/>
                  <a:gd name="T33" fmla="*/ 28 h 28"/>
                  <a:gd name="T34" fmla="*/ 20 w 22"/>
                  <a:gd name="T35" fmla="*/ 26 h 28"/>
                  <a:gd name="T36" fmla="*/ 22 w 22"/>
                  <a:gd name="T37" fmla="*/ 24 h 28"/>
                  <a:gd name="T38" fmla="*/ 22 w 22"/>
                  <a:gd name="T39" fmla="*/ 20 h 28"/>
                  <a:gd name="T40" fmla="*/ 22 w 22"/>
                  <a:gd name="T41" fmla="*/ 14 h 28"/>
                  <a:gd name="T42" fmla="*/ 22 w 22"/>
                  <a:gd name="T43" fmla="*/ 10 h 28"/>
                  <a:gd name="T44" fmla="*/ 20 w 22"/>
                  <a:gd name="T45" fmla="*/ 6 h 28"/>
                  <a:gd name="T46" fmla="*/ 18 w 22"/>
                  <a:gd name="T47" fmla="*/ 4 h 28"/>
                  <a:gd name="T48" fmla="*/ 16 w 22"/>
                  <a:gd name="T49" fmla="*/ 2 h 28"/>
                  <a:gd name="T50" fmla="*/ 16 w 22"/>
                  <a:gd name="T51" fmla="*/ 2 h 28"/>
                  <a:gd name="T52" fmla="*/ 16 w 22"/>
                  <a:gd name="T53" fmla="*/ 2 h 28"/>
                  <a:gd name="T54" fmla="*/ 16 w 22"/>
                  <a:gd name="T55" fmla="*/ 2 h 2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2"/>
                  <a:gd name="T85" fmla="*/ 0 h 28"/>
                  <a:gd name="T86" fmla="*/ 22 w 22"/>
                  <a:gd name="T87" fmla="*/ 28 h 2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2" h="28">
                    <a:moveTo>
                      <a:pt x="16" y="2"/>
                    </a:moveTo>
                    <a:lnTo>
                      <a:pt x="14" y="2"/>
                    </a:lnTo>
                    <a:lnTo>
                      <a:pt x="12" y="0"/>
                    </a:lnTo>
                    <a:lnTo>
                      <a:pt x="10" y="0"/>
                    </a:lnTo>
                    <a:lnTo>
                      <a:pt x="6" y="0"/>
                    </a:lnTo>
                    <a:lnTo>
                      <a:pt x="4" y="2"/>
                    </a:lnTo>
                    <a:lnTo>
                      <a:pt x="2" y="4"/>
                    </a:lnTo>
                    <a:lnTo>
                      <a:pt x="2" y="8"/>
                    </a:lnTo>
                    <a:lnTo>
                      <a:pt x="0" y="12"/>
                    </a:lnTo>
                    <a:lnTo>
                      <a:pt x="2" y="20"/>
                    </a:lnTo>
                    <a:lnTo>
                      <a:pt x="4" y="22"/>
                    </a:lnTo>
                    <a:lnTo>
                      <a:pt x="6" y="24"/>
                    </a:lnTo>
                    <a:lnTo>
                      <a:pt x="10" y="26"/>
                    </a:lnTo>
                    <a:lnTo>
                      <a:pt x="14" y="26"/>
                    </a:lnTo>
                    <a:lnTo>
                      <a:pt x="16" y="28"/>
                    </a:lnTo>
                    <a:lnTo>
                      <a:pt x="20" y="26"/>
                    </a:lnTo>
                    <a:lnTo>
                      <a:pt x="22" y="24"/>
                    </a:lnTo>
                    <a:lnTo>
                      <a:pt x="22" y="20"/>
                    </a:lnTo>
                    <a:lnTo>
                      <a:pt x="22" y="14"/>
                    </a:lnTo>
                    <a:lnTo>
                      <a:pt x="22" y="10"/>
                    </a:lnTo>
                    <a:lnTo>
                      <a:pt x="20" y="6"/>
                    </a:lnTo>
                    <a:lnTo>
                      <a:pt x="18" y="4"/>
                    </a:lnTo>
                    <a:lnTo>
                      <a:pt x="16" y="2"/>
                    </a:lnTo>
                    <a:close/>
                  </a:path>
                </a:pathLst>
              </a:custGeom>
              <a:grpFill/>
              <a:ln w="3175" algn="ctr">
                <a:solidFill>
                  <a:schemeClr val="bg2"/>
                </a:solidFill>
                <a:miter lim="800000"/>
                <a:headEnd/>
                <a:tailEnd/>
              </a:ln>
            </p:spPr>
            <p:txBody>
              <a:bodyPr anchor="ctr"/>
              <a:lstStyle/>
              <a:p>
                <a:pPr algn="ctr">
                  <a:defRPr/>
                </a:pPr>
                <a:endParaRPr lang="en-US" sz="3200">
                  <a:solidFill>
                    <a:schemeClr val="lt1"/>
                  </a:solidFill>
                </a:endParaRPr>
              </a:p>
            </p:txBody>
          </p:sp>
          <p:sp>
            <p:nvSpPr>
              <p:cNvPr id="198" name="Freeform 356"/>
              <p:cNvSpPr>
                <a:spLocks/>
              </p:cNvSpPr>
              <p:nvPr/>
            </p:nvSpPr>
            <p:spPr bwMode="gray">
              <a:xfrm>
                <a:off x="3538" y="1118"/>
                <a:ext cx="135" cy="75"/>
              </a:xfrm>
              <a:custGeom>
                <a:avLst/>
                <a:gdLst>
                  <a:gd name="T0" fmla="*/ 12 w 68"/>
                  <a:gd name="T1" fmla="*/ 12 h 42"/>
                  <a:gd name="T2" fmla="*/ 12 w 68"/>
                  <a:gd name="T3" fmla="*/ 12 h 42"/>
                  <a:gd name="T4" fmla="*/ 10 w 68"/>
                  <a:gd name="T5" fmla="*/ 14 h 42"/>
                  <a:gd name="T6" fmla="*/ 8 w 68"/>
                  <a:gd name="T7" fmla="*/ 14 h 42"/>
                  <a:gd name="T8" fmla="*/ 4 w 68"/>
                  <a:gd name="T9" fmla="*/ 18 h 42"/>
                  <a:gd name="T10" fmla="*/ 2 w 68"/>
                  <a:gd name="T11" fmla="*/ 20 h 42"/>
                  <a:gd name="T12" fmla="*/ 0 w 68"/>
                  <a:gd name="T13" fmla="*/ 24 h 42"/>
                  <a:gd name="T14" fmla="*/ 0 w 68"/>
                  <a:gd name="T15" fmla="*/ 26 h 42"/>
                  <a:gd name="T16" fmla="*/ 2 w 68"/>
                  <a:gd name="T17" fmla="*/ 30 h 42"/>
                  <a:gd name="T18" fmla="*/ 4 w 68"/>
                  <a:gd name="T19" fmla="*/ 34 h 42"/>
                  <a:gd name="T20" fmla="*/ 10 w 68"/>
                  <a:gd name="T21" fmla="*/ 36 h 42"/>
                  <a:gd name="T22" fmla="*/ 12 w 68"/>
                  <a:gd name="T23" fmla="*/ 36 h 42"/>
                  <a:gd name="T24" fmla="*/ 12 w 68"/>
                  <a:gd name="T25" fmla="*/ 34 h 42"/>
                  <a:gd name="T26" fmla="*/ 16 w 68"/>
                  <a:gd name="T27" fmla="*/ 30 h 42"/>
                  <a:gd name="T28" fmla="*/ 18 w 68"/>
                  <a:gd name="T29" fmla="*/ 28 h 42"/>
                  <a:gd name="T30" fmla="*/ 22 w 68"/>
                  <a:gd name="T31" fmla="*/ 26 h 42"/>
                  <a:gd name="T32" fmla="*/ 26 w 68"/>
                  <a:gd name="T33" fmla="*/ 28 h 42"/>
                  <a:gd name="T34" fmla="*/ 30 w 68"/>
                  <a:gd name="T35" fmla="*/ 32 h 42"/>
                  <a:gd name="T36" fmla="*/ 32 w 68"/>
                  <a:gd name="T37" fmla="*/ 34 h 42"/>
                  <a:gd name="T38" fmla="*/ 36 w 68"/>
                  <a:gd name="T39" fmla="*/ 38 h 42"/>
                  <a:gd name="T40" fmla="*/ 42 w 68"/>
                  <a:gd name="T41" fmla="*/ 42 h 42"/>
                  <a:gd name="T42" fmla="*/ 52 w 68"/>
                  <a:gd name="T43" fmla="*/ 40 h 42"/>
                  <a:gd name="T44" fmla="*/ 62 w 68"/>
                  <a:gd name="T45" fmla="*/ 32 h 42"/>
                  <a:gd name="T46" fmla="*/ 62 w 68"/>
                  <a:gd name="T47" fmla="*/ 32 h 42"/>
                  <a:gd name="T48" fmla="*/ 64 w 68"/>
                  <a:gd name="T49" fmla="*/ 30 h 42"/>
                  <a:gd name="T50" fmla="*/ 66 w 68"/>
                  <a:gd name="T51" fmla="*/ 28 h 42"/>
                  <a:gd name="T52" fmla="*/ 68 w 68"/>
                  <a:gd name="T53" fmla="*/ 26 h 42"/>
                  <a:gd name="T54" fmla="*/ 68 w 68"/>
                  <a:gd name="T55" fmla="*/ 22 h 42"/>
                  <a:gd name="T56" fmla="*/ 66 w 68"/>
                  <a:gd name="T57" fmla="*/ 20 h 42"/>
                  <a:gd name="T58" fmla="*/ 62 w 68"/>
                  <a:gd name="T59" fmla="*/ 16 h 42"/>
                  <a:gd name="T60" fmla="*/ 58 w 68"/>
                  <a:gd name="T61" fmla="*/ 14 h 42"/>
                  <a:gd name="T62" fmla="*/ 40 w 68"/>
                  <a:gd name="T63" fmla="*/ 2 h 42"/>
                  <a:gd name="T64" fmla="*/ 38 w 68"/>
                  <a:gd name="T65" fmla="*/ 2 h 42"/>
                  <a:gd name="T66" fmla="*/ 36 w 68"/>
                  <a:gd name="T67" fmla="*/ 2 h 42"/>
                  <a:gd name="T68" fmla="*/ 32 w 68"/>
                  <a:gd name="T69" fmla="*/ 0 h 42"/>
                  <a:gd name="T70" fmla="*/ 28 w 68"/>
                  <a:gd name="T71" fmla="*/ 0 h 42"/>
                  <a:gd name="T72" fmla="*/ 24 w 68"/>
                  <a:gd name="T73" fmla="*/ 2 h 42"/>
                  <a:gd name="T74" fmla="*/ 18 w 68"/>
                  <a:gd name="T75" fmla="*/ 6 h 42"/>
                  <a:gd name="T76" fmla="*/ 12 w 68"/>
                  <a:gd name="T77" fmla="*/ 12 h 42"/>
                  <a:gd name="T78" fmla="*/ 12 w 68"/>
                  <a:gd name="T79" fmla="*/ 12 h 4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8"/>
                  <a:gd name="T121" fmla="*/ 0 h 42"/>
                  <a:gd name="T122" fmla="*/ 68 w 68"/>
                  <a:gd name="T123" fmla="*/ 42 h 4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8" h="42">
                    <a:moveTo>
                      <a:pt x="12" y="12"/>
                    </a:moveTo>
                    <a:lnTo>
                      <a:pt x="12" y="12"/>
                    </a:lnTo>
                    <a:lnTo>
                      <a:pt x="10" y="14"/>
                    </a:lnTo>
                    <a:lnTo>
                      <a:pt x="8" y="14"/>
                    </a:lnTo>
                    <a:lnTo>
                      <a:pt x="4" y="18"/>
                    </a:lnTo>
                    <a:lnTo>
                      <a:pt x="2" y="20"/>
                    </a:lnTo>
                    <a:lnTo>
                      <a:pt x="0" y="24"/>
                    </a:lnTo>
                    <a:lnTo>
                      <a:pt x="0" y="26"/>
                    </a:lnTo>
                    <a:lnTo>
                      <a:pt x="2" y="30"/>
                    </a:lnTo>
                    <a:lnTo>
                      <a:pt x="4" y="34"/>
                    </a:lnTo>
                    <a:lnTo>
                      <a:pt x="10" y="36"/>
                    </a:lnTo>
                    <a:lnTo>
                      <a:pt x="12" y="36"/>
                    </a:lnTo>
                    <a:lnTo>
                      <a:pt x="12" y="34"/>
                    </a:lnTo>
                    <a:lnTo>
                      <a:pt x="16" y="30"/>
                    </a:lnTo>
                    <a:lnTo>
                      <a:pt x="18" y="28"/>
                    </a:lnTo>
                    <a:lnTo>
                      <a:pt x="22" y="26"/>
                    </a:lnTo>
                    <a:lnTo>
                      <a:pt x="26" y="28"/>
                    </a:lnTo>
                    <a:lnTo>
                      <a:pt x="30" y="32"/>
                    </a:lnTo>
                    <a:lnTo>
                      <a:pt x="32" y="34"/>
                    </a:lnTo>
                    <a:lnTo>
                      <a:pt x="36" y="38"/>
                    </a:lnTo>
                    <a:lnTo>
                      <a:pt x="42" y="42"/>
                    </a:lnTo>
                    <a:lnTo>
                      <a:pt x="52" y="40"/>
                    </a:lnTo>
                    <a:lnTo>
                      <a:pt x="62" y="32"/>
                    </a:lnTo>
                    <a:lnTo>
                      <a:pt x="64" y="30"/>
                    </a:lnTo>
                    <a:lnTo>
                      <a:pt x="66" y="28"/>
                    </a:lnTo>
                    <a:lnTo>
                      <a:pt x="68" y="26"/>
                    </a:lnTo>
                    <a:lnTo>
                      <a:pt x="68" y="22"/>
                    </a:lnTo>
                    <a:lnTo>
                      <a:pt x="66" y="20"/>
                    </a:lnTo>
                    <a:lnTo>
                      <a:pt x="62" y="16"/>
                    </a:lnTo>
                    <a:lnTo>
                      <a:pt x="58" y="14"/>
                    </a:lnTo>
                    <a:lnTo>
                      <a:pt x="40" y="2"/>
                    </a:lnTo>
                    <a:lnTo>
                      <a:pt x="38" y="2"/>
                    </a:lnTo>
                    <a:lnTo>
                      <a:pt x="36" y="2"/>
                    </a:lnTo>
                    <a:lnTo>
                      <a:pt x="32" y="0"/>
                    </a:lnTo>
                    <a:lnTo>
                      <a:pt x="28" y="0"/>
                    </a:lnTo>
                    <a:lnTo>
                      <a:pt x="24" y="2"/>
                    </a:lnTo>
                    <a:lnTo>
                      <a:pt x="18" y="6"/>
                    </a:lnTo>
                    <a:lnTo>
                      <a:pt x="12" y="12"/>
                    </a:lnTo>
                    <a:close/>
                  </a:path>
                </a:pathLst>
              </a:custGeom>
              <a:grpFill/>
              <a:ln w="3175" algn="ctr">
                <a:solidFill>
                  <a:schemeClr val="bg2"/>
                </a:solidFill>
                <a:miter lim="800000"/>
                <a:headEnd/>
                <a:tailEnd/>
              </a:ln>
            </p:spPr>
            <p:txBody>
              <a:bodyPr anchor="ctr"/>
              <a:lstStyle/>
              <a:p>
                <a:pPr algn="ctr">
                  <a:defRPr/>
                </a:pPr>
                <a:endParaRPr lang="en-US" sz="3200">
                  <a:solidFill>
                    <a:schemeClr val="lt1"/>
                  </a:solidFill>
                </a:endParaRPr>
              </a:p>
            </p:txBody>
          </p:sp>
          <p:sp>
            <p:nvSpPr>
              <p:cNvPr id="199" name="Freeform 357"/>
              <p:cNvSpPr>
                <a:spLocks/>
              </p:cNvSpPr>
              <p:nvPr/>
            </p:nvSpPr>
            <p:spPr bwMode="gray">
              <a:xfrm>
                <a:off x="3538" y="1215"/>
                <a:ext cx="115" cy="61"/>
              </a:xfrm>
              <a:custGeom>
                <a:avLst/>
                <a:gdLst>
                  <a:gd name="T0" fmla="*/ 12 w 58"/>
                  <a:gd name="T1" fmla="*/ 0 h 34"/>
                  <a:gd name="T2" fmla="*/ 10 w 58"/>
                  <a:gd name="T3" fmla="*/ 2 h 34"/>
                  <a:gd name="T4" fmla="*/ 4 w 58"/>
                  <a:gd name="T5" fmla="*/ 8 h 34"/>
                  <a:gd name="T6" fmla="*/ 0 w 58"/>
                  <a:gd name="T7" fmla="*/ 16 h 34"/>
                  <a:gd name="T8" fmla="*/ 0 w 58"/>
                  <a:gd name="T9" fmla="*/ 26 h 34"/>
                  <a:gd name="T10" fmla="*/ 6 w 58"/>
                  <a:gd name="T11" fmla="*/ 34 h 34"/>
                  <a:gd name="T12" fmla="*/ 8 w 58"/>
                  <a:gd name="T13" fmla="*/ 34 h 34"/>
                  <a:gd name="T14" fmla="*/ 12 w 58"/>
                  <a:gd name="T15" fmla="*/ 34 h 34"/>
                  <a:gd name="T16" fmla="*/ 18 w 58"/>
                  <a:gd name="T17" fmla="*/ 34 h 34"/>
                  <a:gd name="T18" fmla="*/ 24 w 58"/>
                  <a:gd name="T19" fmla="*/ 34 h 34"/>
                  <a:gd name="T20" fmla="*/ 32 w 58"/>
                  <a:gd name="T21" fmla="*/ 32 h 34"/>
                  <a:gd name="T22" fmla="*/ 34 w 58"/>
                  <a:gd name="T23" fmla="*/ 30 h 34"/>
                  <a:gd name="T24" fmla="*/ 38 w 58"/>
                  <a:gd name="T25" fmla="*/ 28 h 34"/>
                  <a:gd name="T26" fmla="*/ 42 w 58"/>
                  <a:gd name="T27" fmla="*/ 24 h 34"/>
                  <a:gd name="T28" fmla="*/ 46 w 58"/>
                  <a:gd name="T29" fmla="*/ 20 h 34"/>
                  <a:gd name="T30" fmla="*/ 48 w 58"/>
                  <a:gd name="T31" fmla="*/ 18 h 34"/>
                  <a:gd name="T32" fmla="*/ 52 w 58"/>
                  <a:gd name="T33" fmla="*/ 18 h 34"/>
                  <a:gd name="T34" fmla="*/ 54 w 58"/>
                  <a:gd name="T35" fmla="*/ 18 h 34"/>
                  <a:gd name="T36" fmla="*/ 56 w 58"/>
                  <a:gd name="T37" fmla="*/ 16 h 34"/>
                  <a:gd name="T38" fmla="*/ 58 w 58"/>
                  <a:gd name="T39" fmla="*/ 14 h 34"/>
                  <a:gd name="T40" fmla="*/ 58 w 58"/>
                  <a:gd name="T41" fmla="*/ 12 h 34"/>
                  <a:gd name="T42" fmla="*/ 56 w 58"/>
                  <a:gd name="T43" fmla="*/ 8 h 34"/>
                  <a:gd name="T44" fmla="*/ 54 w 58"/>
                  <a:gd name="T45" fmla="*/ 6 h 34"/>
                  <a:gd name="T46" fmla="*/ 48 w 58"/>
                  <a:gd name="T47" fmla="*/ 4 h 34"/>
                  <a:gd name="T48" fmla="*/ 32 w 58"/>
                  <a:gd name="T49" fmla="*/ 2 h 34"/>
                  <a:gd name="T50" fmla="*/ 18 w 58"/>
                  <a:gd name="T51" fmla="*/ 0 h 34"/>
                  <a:gd name="T52" fmla="*/ 12 w 58"/>
                  <a:gd name="T53" fmla="*/ 0 h 34"/>
                  <a:gd name="T54" fmla="*/ 12 w 58"/>
                  <a:gd name="T55" fmla="*/ 0 h 3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8"/>
                  <a:gd name="T85" fmla="*/ 0 h 34"/>
                  <a:gd name="T86" fmla="*/ 58 w 58"/>
                  <a:gd name="T87" fmla="*/ 34 h 3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8" h="34">
                    <a:moveTo>
                      <a:pt x="12" y="0"/>
                    </a:moveTo>
                    <a:lnTo>
                      <a:pt x="10" y="2"/>
                    </a:lnTo>
                    <a:lnTo>
                      <a:pt x="4" y="8"/>
                    </a:lnTo>
                    <a:lnTo>
                      <a:pt x="0" y="16"/>
                    </a:lnTo>
                    <a:lnTo>
                      <a:pt x="0" y="26"/>
                    </a:lnTo>
                    <a:lnTo>
                      <a:pt x="6" y="34"/>
                    </a:lnTo>
                    <a:lnTo>
                      <a:pt x="8" y="34"/>
                    </a:lnTo>
                    <a:lnTo>
                      <a:pt x="12" y="34"/>
                    </a:lnTo>
                    <a:lnTo>
                      <a:pt x="18" y="34"/>
                    </a:lnTo>
                    <a:lnTo>
                      <a:pt x="24" y="34"/>
                    </a:lnTo>
                    <a:lnTo>
                      <a:pt x="32" y="32"/>
                    </a:lnTo>
                    <a:lnTo>
                      <a:pt x="34" y="30"/>
                    </a:lnTo>
                    <a:lnTo>
                      <a:pt x="38" y="28"/>
                    </a:lnTo>
                    <a:lnTo>
                      <a:pt x="42" y="24"/>
                    </a:lnTo>
                    <a:lnTo>
                      <a:pt x="46" y="20"/>
                    </a:lnTo>
                    <a:lnTo>
                      <a:pt x="48" y="18"/>
                    </a:lnTo>
                    <a:lnTo>
                      <a:pt x="52" y="18"/>
                    </a:lnTo>
                    <a:lnTo>
                      <a:pt x="54" y="18"/>
                    </a:lnTo>
                    <a:lnTo>
                      <a:pt x="56" y="16"/>
                    </a:lnTo>
                    <a:lnTo>
                      <a:pt x="58" y="14"/>
                    </a:lnTo>
                    <a:lnTo>
                      <a:pt x="58" y="12"/>
                    </a:lnTo>
                    <a:lnTo>
                      <a:pt x="56" y="8"/>
                    </a:lnTo>
                    <a:lnTo>
                      <a:pt x="54" y="6"/>
                    </a:lnTo>
                    <a:lnTo>
                      <a:pt x="48" y="4"/>
                    </a:lnTo>
                    <a:lnTo>
                      <a:pt x="32" y="2"/>
                    </a:lnTo>
                    <a:lnTo>
                      <a:pt x="18" y="0"/>
                    </a:lnTo>
                    <a:lnTo>
                      <a:pt x="12" y="0"/>
                    </a:lnTo>
                    <a:close/>
                  </a:path>
                </a:pathLst>
              </a:custGeom>
              <a:grpFill/>
              <a:ln w="3175" algn="ctr">
                <a:solidFill>
                  <a:schemeClr val="bg2"/>
                </a:solidFill>
                <a:miter lim="800000"/>
                <a:headEnd/>
                <a:tailEnd/>
              </a:ln>
            </p:spPr>
            <p:txBody>
              <a:bodyPr anchor="ctr"/>
              <a:lstStyle/>
              <a:p>
                <a:pPr algn="ctr">
                  <a:defRPr/>
                </a:pPr>
                <a:endParaRPr lang="en-US" sz="3200">
                  <a:solidFill>
                    <a:schemeClr val="lt1"/>
                  </a:solidFill>
                </a:endParaRPr>
              </a:p>
            </p:txBody>
          </p:sp>
          <p:sp>
            <p:nvSpPr>
              <p:cNvPr id="200" name="Freeform 358"/>
              <p:cNvSpPr>
                <a:spLocks/>
              </p:cNvSpPr>
              <p:nvPr/>
            </p:nvSpPr>
            <p:spPr bwMode="gray">
              <a:xfrm>
                <a:off x="3392" y="1405"/>
                <a:ext cx="39" cy="50"/>
              </a:xfrm>
              <a:custGeom>
                <a:avLst/>
                <a:gdLst>
                  <a:gd name="T0" fmla="*/ 16 w 20"/>
                  <a:gd name="T1" fmla="*/ 0 h 28"/>
                  <a:gd name="T2" fmla="*/ 14 w 20"/>
                  <a:gd name="T3" fmla="*/ 0 h 28"/>
                  <a:gd name="T4" fmla="*/ 12 w 20"/>
                  <a:gd name="T5" fmla="*/ 2 h 28"/>
                  <a:gd name="T6" fmla="*/ 10 w 20"/>
                  <a:gd name="T7" fmla="*/ 6 h 28"/>
                  <a:gd name="T8" fmla="*/ 6 w 20"/>
                  <a:gd name="T9" fmla="*/ 10 h 28"/>
                  <a:gd name="T10" fmla="*/ 2 w 20"/>
                  <a:gd name="T11" fmla="*/ 14 h 28"/>
                  <a:gd name="T12" fmla="*/ 0 w 20"/>
                  <a:gd name="T13" fmla="*/ 18 h 28"/>
                  <a:gd name="T14" fmla="*/ 0 w 20"/>
                  <a:gd name="T15" fmla="*/ 24 h 28"/>
                  <a:gd name="T16" fmla="*/ 2 w 20"/>
                  <a:gd name="T17" fmla="*/ 28 h 28"/>
                  <a:gd name="T18" fmla="*/ 4 w 20"/>
                  <a:gd name="T19" fmla="*/ 28 h 28"/>
                  <a:gd name="T20" fmla="*/ 6 w 20"/>
                  <a:gd name="T21" fmla="*/ 28 h 28"/>
                  <a:gd name="T22" fmla="*/ 8 w 20"/>
                  <a:gd name="T23" fmla="*/ 28 h 28"/>
                  <a:gd name="T24" fmla="*/ 10 w 20"/>
                  <a:gd name="T25" fmla="*/ 28 h 28"/>
                  <a:gd name="T26" fmla="*/ 14 w 20"/>
                  <a:gd name="T27" fmla="*/ 26 h 28"/>
                  <a:gd name="T28" fmla="*/ 16 w 20"/>
                  <a:gd name="T29" fmla="*/ 22 h 28"/>
                  <a:gd name="T30" fmla="*/ 18 w 20"/>
                  <a:gd name="T31" fmla="*/ 16 h 28"/>
                  <a:gd name="T32" fmla="*/ 20 w 20"/>
                  <a:gd name="T33" fmla="*/ 14 h 28"/>
                  <a:gd name="T34" fmla="*/ 20 w 20"/>
                  <a:gd name="T35" fmla="*/ 12 h 28"/>
                  <a:gd name="T36" fmla="*/ 20 w 20"/>
                  <a:gd name="T37" fmla="*/ 8 h 28"/>
                  <a:gd name="T38" fmla="*/ 20 w 20"/>
                  <a:gd name="T39" fmla="*/ 6 h 28"/>
                  <a:gd name="T40" fmla="*/ 20 w 20"/>
                  <a:gd name="T41" fmla="*/ 2 h 28"/>
                  <a:gd name="T42" fmla="*/ 18 w 20"/>
                  <a:gd name="T43" fmla="*/ 0 h 28"/>
                  <a:gd name="T44" fmla="*/ 16 w 20"/>
                  <a:gd name="T45" fmla="*/ 0 h 28"/>
                  <a:gd name="T46" fmla="*/ 16 w 20"/>
                  <a:gd name="T47" fmla="*/ 0 h 2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0"/>
                  <a:gd name="T73" fmla="*/ 0 h 28"/>
                  <a:gd name="T74" fmla="*/ 20 w 20"/>
                  <a:gd name="T75" fmla="*/ 28 h 2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0" h="28">
                    <a:moveTo>
                      <a:pt x="16" y="0"/>
                    </a:moveTo>
                    <a:lnTo>
                      <a:pt x="14" y="0"/>
                    </a:lnTo>
                    <a:lnTo>
                      <a:pt x="12" y="2"/>
                    </a:lnTo>
                    <a:lnTo>
                      <a:pt x="10" y="6"/>
                    </a:lnTo>
                    <a:lnTo>
                      <a:pt x="6" y="10"/>
                    </a:lnTo>
                    <a:lnTo>
                      <a:pt x="2" y="14"/>
                    </a:lnTo>
                    <a:lnTo>
                      <a:pt x="0" y="18"/>
                    </a:lnTo>
                    <a:lnTo>
                      <a:pt x="0" y="24"/>
                    </a:lnTo>
                    <a:lnTo>
                      <a:pt x="2" y="28"/>
                    </a:lnTo>
                    <a:lnTo>
                      <a:pt x="4" y="28"/>
                    </a:lnTo>
                    <a:lnTo>
                      <a:pt x="6" y="28"/>
                    </a:lnTo>
                    <a:lnTo>
                      <a:pt x="8" y="28"/>
                    </a:lnTo>
                    <a:lnTo>
                      <a:pt x="10" y="28"/>
                    </a:lnTo>
                    <a:lnTo>
                      <a:pt x="14" y="26"/>
                    </a:lnTo>
                    <a:lnTo>
                      <a:pt x="16" y="22"/>
                    </a:lnTo>
                    <a:lnTo>
                      <a:pt x="18" y="16"/>
                    </a:lnTo>
                    <a:lnTo>
                      <a:pt x="20" y="14"/>
                    </a:lnTo>
                    <a:lnTo>
                      <a:pt x="20" y="12"/>
                    </a:lnTo>
                    <a:lnTo>
                      <a:pt x="20" y="8"/>
                    </a:lnTo>
                    <a:lnTo>
                      <a:pt x="20" y="6"/>
                    </a:lnTo>
                    <a:lnTo>
                      <a:pt x="20" y="2"/>
                    </a:lnTo>
                    <a:lnTo>
                      <a:pt x="18" y="0"/>
                    </a:lnTo>
                    <a:lnTo>
                      <a:pt x="16" y="0"/>
                    </a:lnTo>
                    <a:close/>
                  </a:path>
                </a:pathLst>
              </a:custGeom>
              <a:grpFill/>
              <a:ln w="3175" algn="ctr">
                <a:solidFill>
                  <a:schemeClr val="bg2"/>
                </a:solidFill>
                <a:miter lim="800000"/>
                <a:headEnd/>
                <a:tailEnd/>
              </a:ln>
            </p:spPr>
            <p:txBody>
              <a:bodyPr anchor="ctr"/>
              <a:lstStyle/>
              <a:p>
                <a:pPr algn="ctr">
                  <a:defRPr/>
                </a:pPr>
                <a:endParaRPr lang="en-US" sz="3200">
                  <a:solidFill>
                    <a:schemeClr val="lt1"/>
                  </a:solidFill>
                </a:endParaRPr>
              </a:p>
            </p:txBody>
          </p:sp>
          <p:sp>
            <p:nvSpPr>
              <p:cNvPr id="201" name="Freeform 359"/>
              <p:cNvSpPr>
                <a:spLocks/>
              </p:cNvSpPr>
              <p:nvPr/>
            </p:nvSpPr>
            <p:spPr bwMode="gray">
              <a:xfrm>
                <a:off x="3388" y="1440"/>
                <a:ext cx="225" cy="162"/>
              </a:xfrm>
              <a:custGeom>
                <a:avLst/>
                <a:gdLst>
                  <a:gd name="T0" fmla="*/ 28 w 114"/>
                  <a:gd name="T1" fmla="*/ 20 h 90"/>
                  <a:gd name="T2" fmla="*/ 20 w 114"/>
                  <a:gd name="T3" fmla="*/ 18 h 90"/>
                  <a:gd name="T4" fmla="*/ 12 w 114"/>
                  <a:gd name="T5" fmla="*/ 22 h 90"/>
                  <a:gd name="T6" fmla="*/ 10 w 114"/>
                  <a:gd name="T7" fmla="*/ 34 h 90"/>
                  <a:gd name="T8" fmla="*/ 8 w 114"/>
                  <a:gd name="T9" fmla="*/ 36 h 90"/>
                  <a:gd name="T10" fmla="*/ 8 w 114"/>
                  <a:gd name="T11" fmla="*/ 46 h 90"/>
                  <a:gd name="T12" fmla="*/ 2 w 114"/>
                  <a:gd name="T13" fmla="*/ 52 h 90"/>
                  <a:gd name="T14" fmla="*/ 0 w 114"/>
                  <a:gd name="T15" fmla="*/ 60 h 90"/>
                  <a:gd name="T16" fmla="*/ 8 w 114"/>
                  <a:gd name="T17" fmla="*/ 68 h 90"/>
                  <a:gd name="T18" fmla="*/ 16 w 114"/>
                  <a:gd name="T19" fmla="*/ 72 h 90"/>
                  <a:gd name="T20" fmla="*/ 24 w 114"/>
                  <a:gd name="T21" fmla="*/ 72 h 90"/>
                  <a:gd name="T22" fmla="*/ 30 w 114"/>
                  <a:gd name="T23" fmla="*/ 64 h 90"/>
                  <a:gd name="T24" fmla="*/ 32 w 114"/>
                  <a:gd name="T25" fmla="*/ 62 h 90"/>
                  <a:gd name="T26" fmla="*/ 34 w 114"/>
                  <a:gd name="T27" fmla="*/ 66 h 90"/>
                  <a:gd name="T28" fmla="*/ 44 w 114"/>
                  <a:gd name="T29" fmla="*/ 68 h 90"/>
                  <a:gd name="T30" fmla="*/ 50 w 114"/>
                  <a:gd name="T31" fmla="*/ 66 h 90"/>
                  <a:gd name="T32" fmla="*/ 58 w 114"/>
                  <a:gd name="T33" fmla="*/ 64 h 90"/>
                  <a:gd name="T34" fmla="*/ 58 w 114"/>
                  <a:gd name="T35" fmla="*/ 68 h 90"/>
                  <a:gd name="T36" fmla="*/ 52 w 114"/>
                  <a:gd name="T37" fmla="*/ 74 h 90"/>
                  <a:gd name="T38" fmla="*/ 34 w 114"/>
                  <a:gd name="T39" fmla="*/ 82 h 90"/>
                  <a:gd name="T40" fmla="*/ 26 w 114"/>
                  <a:gd name="T41" fmla="*/ 88 h 90"/>
                  <a:gd name="T42" fmla="*/ 38 w 114"/>
                  <a:gd name="T43" fmla="*/ 90 h 90"/>
                  <a:gd name="T44" fmla="*/ 74 w 114"/>
                  <a:gd name="T45" fmla="*/ 76 h 90"/>
                  <a:gd name="T46" fmla="*/ 76 w 114"/>
                  <a:gd name="T47" fmla="*/ 72 h 90"/>
                  <a:gd name="T48" fmla="*/ 82 w 114"/>
                  <a:gd name="T49" fmla="*/ 72 h 90"/>
                  <a:gd name="T50" fmla="*/ 86 w 114"/>
                  <a:gd name="T51" fmla="*/ 74 h 90"/>
                  <a:gd name="T52" fmla="*/ 92 w 114"/>
                  <a:gd name="T53" fmla="*/ 72 h 90"/>
                  <a:gd name="T54" fmla="*/ 100 w 114"/>
                  <a:gd name="T55" fmla="*/ 72 h 90"/>
                  <a:gd name="T56" fmla="*/ 110 w 114"/>
                  <a:gd name="T57" fmla="*/ 64 h 90"/>
                  <a:gd name="T58" fmla="*/ 114 w 114"/>
                  <a:gd name="T59" fmla="*/ 38 h 90"/>
                  <a:gd name="T60" fmla="*/ 106 w 114"/>
                  <a:gd name="T61" fmla="*/ 34 h 90"/>
                  <a:gd name="T62" fmla="*/ 98 w 114"/>
                  <a:gd name="T63" fmla="*/ 38 h 90"/>
                  <a:gd name="T64" fmla="*/ 90 w 114"/>
                  <a:gd name="T65" fmla="*/ 32 h 90"/>
                  <a:gd name="T66" fmla="*/ 86 w 114"/>
                  <a:gd name="T67" fmla="*/ 24 h 90"/>
                  <a:gd name="T68" fmla="*/ 82 w 114"/>
                  <a:gd name="T69" fmla="*/ 10 h 90"/>
                  <a:gd name="T70" fmla="*/ 82 w 114"/>
                  <a:gd name="T71" fmla="*/ 0 h 90"/>
                  <a:gd name="T72" fmla="*/ 76 w 114"/>
                  <a:gd name="T73" fmla="*/ 2 h 90"/>
                  <a:gd name="T74" fmla="*/ 66 w 114"/>
                  <a:gd name="T75" fmla="*/ 10 h 90"/>
                  <a:gd name="T76" fmla="*/ 64 w 114"/>
                  <a:gd name="T77" fmla="*/ 22 h 90"/>
                  <a:gd name="T78" fmla="*/ 66 w 114"/>
                  <a:gd name="T79" fmla="*/ 28 h 90"/>
                  <a:gd name="T80" fmla="*/ 68 w 114"/>
                  <a:gd name="T81" fmla="*/ 32 h 90"/>
                  <a:gd name="T82" fmla="*/ 62 w 114"/>
                  <a:gd name="T83" fmla="*/ 42 h 90"/>
                  <a:gd name="T84" fmla="*/ 56 w 114"/>
                  <a:gd name="T85" fmla="*/ 48 h 90"/>
                  <a:gd name="T86" fmla="*/ 54 w 114"/>
                  <a:gd name="T87" fmla="*/ 40 h 90"/>
                  <a:gd name="T88" fmla="*/ 52 w 114"/>
                  <a:gd name="T89" fmla="*/ 30 h 90"/>
                  <a:gd name="T90" fmla="*/ 44 w 114"/>
                  <a:gd name="T91" fmla="*/ 24 h 90"/>
                  <a:gd name="T92" fmla="*/ 36 w 114"/>
                  <a:gd name="T93" fmla="*/ 28 h 90"/>
                  <a:gd name="T94" fmla="*/ 30 w 114"/>
                  <a:gd name="T95" fmla="*/ 20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4"/>
                  <a:gd name="T145" fmla="*/ 0 h 90"/>
                  <a:gd name="T146" fmla="*/ 114 w 114"/>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4" h="90">
                    <a:moveTo>
                      <a:pt x="30" y="20"/>
                    </a:moveTo>
                    <a:lnTo>
                      <a:pt x="30" y="20"/>
                    </a:lnTo>
                    <a:lnTo>
                      <a:pt x="28" y="20"/>
                    </a:lnTo>
                    <a:lnTo>
                      <a:pt x="26" y="18"/>
                    </a:lnTo>
                    <a:lnTo>
                      <a:pt x="22" y="18"/>
                    </a:lnTo>
                    <a:lnTo>
                      <a:pt x="20" y="18"/>
                    </a:lnTo>
                    <a:lnTo>
                      <a:pt x="16" y="18"/>
                    </a:lnTo>
                    <a:lnTo>
                      <a:pt x="14" y="20"/>
                    </a:lnTo>
                    <a:lnTo>
                      <a:pt x="12" y="22"/>
                    </a:lnTo>
                    <a:lnTo>
                      <a:pt x="10" y="28"/>
                    </a:lnTo>
                    <a:lnTo>
                      <a:pt x="10" y="34"/>
                    </a:lnTo>
                    <a:lnTo>
                      <a:pt x="8" y="34"/>
                    </a:lnTo>
                    <a:lnTo>
                      <a:pt x="8" y="36"/>
                    </a:lnTo>
                    <a:lnTo>
                      <a:pt x="8" y="38"/>
                    </a:lnTo>
                    <a:lnTo>
                      <a:pt x="8" y="46"/>
                    </a:lnTo>
                    <a:lnTo>
                      <a:pt x="6" y="48"/>
                    </a:lnTo>
                    <a:lnTo>
                      <a:pt x="4" y="50"/>
                    </a:lnTo>
                    <a:lnTo>
                      <a:pt x="2" y="52"/>
                    </a:lnTo>
                    <a:lnTo>
                      <a:pt x="0" y="54"/>
                    </a:lnTo>
                    <a:lnTo>
                      <a:pt x="0" y="56"/>
                    </a:lnTo>
                    <a:lnTo>
                      <a:pt x="0" y="60"/>
                    </a:lnTo>
                    <a:lnTo>
                      <a:pt x="4" y="62"/>
                    </a:lnTo>
                    <a:lnTo>
                      <a:pt x="8" y="66"/>
                    </a:lnTo>
                    <a:lnTo>
                      <a:pt x="8" y="68"/>
                    </a:lnTo>
                    <a:lnTo>
                      <a:pt x="10" y="70"/>
                    </a:lnTo>
                    <a:lnTo>
                      <a:pt x="12" y="72"/>
                    </a:lnTo>
                    <a:lnTo>
                      <a:pt x="16" y="72"/>
                    </a:lnTo>
                    <a:lnTo>
                      <a:pt x="22" y="72"/>
                    </a:lnTo>
                    <a:lnTo>
                      <a:pt x="24" y="72"/>
                    </a:lnTo>
                    <a:lnTo>
                      <a:pt x="26" y="70"/>
                    </a:lnTo>
                    <a:lnTo>
                      <a:pt x="30" y="68"/>
                    </a:lnTo>
                    <a:lnTo>
                      <a:pt x="30" y="64"/>
                    </a:lnTo>
                    <a:lnTo>
                      <a:pt x="32" y="60"/>
                    </a:lnTo>
                    <a:lnTo>
                      <a:pt x="32" y="62"/>
                    </a:lnTo>
                    <a:lnTo>
                      <a:pt x="32" y="64"/>
                    </a:lnTo>
                    <a:lnTo>
                      <a:pt x="34" y="66"/>
                    </a:lnTo>
                    <a:lnTo>
                      <a:pt x="36" y="68"/>
                    </a:lnTo>
                    <a:lnTo>
                      <a:pt x="40" y="68"/>
                    </a:lnTo>
                    <a:lnTo>
                      <a:pt x="44" y="68"/>
                    </a:lnTo>
                    <a:lnTo>
                      <a:pt x="46" y="68"/>
                    </a:lnTo>
                    <a:lnTo>
                      <a:pt x="48" y="66"/>
                    </a:lnTo>
                    <a:lnTo>
                      <a:pt x="50" y="66"/>
                    </a:lnTo>
                    <a:lnTo>
                      <a:pt x="52" y="64"/>
                    </a:lnTo>
                    <a:lnTo>
                      <a:pt x="54" y="64"/>
                    </a:lnTo>
                    <a:lnTo>
                      <a:pt x="58" y="64"/>
                    </a:lnTo>
                    <a:lnTo>
                      <a:pt x="60" y="66"/>
                    </a:lnTo>
                    <a:lnTo>
                      <a:pt x="58" y="68"/>
                    </a:lnTo>
                    <a:lnTo>
                      <a:pt x="56" y="72"/>
                    </a:lnTo>
                    <a:lnTo>
                      <a:pt x="54" y="72"/>
                    </a:lnTo>
                    <a:lnTo>
                      <a:pt x="52" y="74"/>
                    </a:lnTo>
                    <a:lnTo>
                      <a:pt x="46" y="76"/>
                    </a:lnTo>
                    <a:lnTo>
                      <a:pt x="40" y="78"/>
                    </a:lnTo>
                    <a:lnTo>
                      <a:pt x="34" y="82"/>
                    </a:lnTo>
                    <a:lnTo>
                      <a:pt x="30" y="84"/>
                    </a:lnTo>
                    <a:lnTo>
                      <a:pt x="26" y="86"/>
                    </a:lnTo>
                    <a:lnTo>
                      <a:pt x="26" y="88"/>
                    </a:lnTo>
                    <a:lnTo>
                      <a:pt x="28" y="88"/>
                    </a:lnTo>
                    <a:lnTo>
                      <a:pt x="32" y="88"/>
                    </a:lnTo>
                    <a:lnTo>
                      <a:pt x="38" y="90"/>
                    </a:lnTo>
                    <a:lnTo>
                      <a:pt x="52" y="88"/>
                    </a:lnTo>
                    <a:lnTo>
                      <a:pt x="64" y="80"/>
                    </a:lnTo>
                    <a:lnTo>
                      <a:pt x="74" y="76"/>
                    </a:lnTo>
                    <a:lnTo>
                      <a:pt x="74" y="74"/>
                    </a:lnTo>
                    <a:lnTo>
                      <a:pt x="76" y="72"/>
                    </a:lnTo>
                    <a:lnTo>
                      <a:pt x="78" y="70"/>
                    </a:lnTo>
                    <a:lnTo>
                      <a:pt x="80" y="70"/>
                    </a:lnTo>
                    <a:lnTo>
                      <a:pt x="82" y="72"/>
                    </a:lnTo>
                    <a:lnTo>
                      <a:pt x="84" y="74"/>
                    </a:lnTo>
                    <a:lnTo>
                      <a:pt x="86" y="74"/>
                    </a:lnTo>
                    <a:lnTo>
                      <a:pt x="90" y="74"/>
                    </a:lnTo>
                    <a:lnTo>
                      <a:pt x="92" y="70"/>
                    </a:lnTo>
                    <a:lnTo>
                      <a:pt x="92" y="72"/>
                    </a:lnTo>
                    <a:lnTo>
                      <a:pt x="94" y="72"/>
                    </a:lnTo>
                    <a:lnTo>
                      <a:pt x="98" y="72"/>
                    </a:lnTo>
                    <a:lnTo>
                      <a:pt x="100" y="72"/>
                    </a:lnTo>
                    <a:lnTo>
                      <a:pt x="104" y="72"/>
                    </a:lnTo>
                    <a:lnTo>
                      <a:pt x="108" y="68"/>
                    </a:lnTo>
                    <a:lnTo>
                      <a:pt x="110" y="64"/>
                    </a:lnTo>
                    <a:lnTo>
                      <a:pt x="112" y="56"/>
                    </a:lnTo>
                    <a:lnTo>
                      <a:pt x="114" y="46"/>
                    </a:lnTo>
                    <a:lnTo>
                      <a:pt x="114" y="38"/>
                    </a:lnTo>
                    <a:lnTo>
                      <a:pt x="108" y="34"/>
                    </a:lnTo>
                    <a:lnTo>
                      <a:pt x="106" y="34"/>
                    </a:lnTo>
                    <a:lnTo>
                      <a:pt x="104" y="36"/>
                    </a:lnTo>
                    <a:lnTo>
                      <a:pt x="100" y="38"/>
                    </a:lnTo>
                    <a:lnTo>
                      <a:pt x="98" y="38"/>
                    </a:lnTo>
                    <a:lnTo>
                      <a:pt x="94" y="38"/>
                    </a:lnTo>
                    <a:lnTo>
                      <a:pt x="92" y="36"/>
                    </a:lnTo>
                    <a:lnTo>
                      <a:pt x="90" y="32"/>
                    </a:lnTo>
                    <a:lnTo>
                      <a:pt x="90" y="30"/>
                    </a:lnTo>
                    <a:lnTo>
                      <a:pt x="88" y="28"/>
                    </a:lnTo>
                    <a:lnTo>
                      <a:pt x="86" y="24"/>
                    </a:lnTo>
                    <a:lnTo>
                      <a:pt x="84" y="16"/>
                    </a:lnTo>
                    <a:lnTo>
                      <a:pt x="84" y="14"/>
                    </a:lnTo>
                    <a:lnTo>
                      <a:pt x="82" y="10"/>
                    </a:lnTo>
                    <a:lnTo>
                      <a:pt x="82" y="4"/>
                    </a:lnTo>
                    <a:lnTo>
                      <a:pt x="82" y="2"/>
                    </a:lnTo>
                    <a:lnTo>
                      <a:pt x="82" y="0"/>
                    </a:lnTo>
                    <a:lnTo>
                      <a:pt x="80" y="0"/>
                    </a:lnTo>
                    <a:lnTo>
                      <a:pt x="76" y="2"/>
                    </a:lnTo>
                    <a:lnTo>
                      <a:pt x="72" y="4"/>
                    </a:lnTo>
                    <a:lnTo>
                      <a:pt x="68" y="6"/>
                    </a:lnTo>
                    <a:lnTo>
                      <a:pt x="66" y="10"/>
                    </a:lnTo>
                    <a:lnTo>
                      <a:pt x="64" y="14"/>
                    </a:lnTo>
                    <a:lnTo>
                      <a:pt x="66" y="20"/>
                    </a:lnTo>
                    <a:lnTo>
                      <a:pt x="64" y="22"/>
                    </a:lnTo>
                    <a:lnTo>
                      <a:pt x="64" y="24"/>
                    </a:lnTo>
                    <a:lnTo>
                      <a:pt x="66" y="28"/>
                    </a:lnTo>
                    <a:lnTo>
                      <a:pt x="70" y="30"/>
                    </a:lnTo>
                    <a:lnTo>
                      <a:pt x="68" y="32"/>
                    </a:lnTo>
                    <a:lnTo>
                      <a:pt x="66" y="36"/>
                    </a:lnTo>
                    <a:lnTo>
                      <a:pt x="64" y="38"/>
                    </a:lnTo>
                    <a:lnTo>
                      <a:pt x="62" y="42"/>
                    </a:lnTo>
                    <a:lnTo>
                      <a:pt x="60" y="46"/>
                    </a:lnTo>
                    <a:lnTo>
                      <a:pt x="58" y="48"/>
                    </a:lnTo>
                    <a:lnTo>
                      <a:pt x="56" y="48"/>
                    </a:lnTo>
                    <a:lnTo>
                      <a:pt x="56" y="46"/>
                    </a:lnTo>
                    <a:lnTo>
                      <a:pt x="54" y="44"/>
                    </a:lnTo>
                    <a:lnTo>
                      <a:pt x="54" y="40"/>
                    </a:lnTo>
                    <a:lnTo>
                      <a:pt x="54" y="38"/>
                    </a:lnTo>
                    <a:lnTo>
                      <a:pt x="54" y="34"/>
                    </a:lnTo>
                    <a:lnTo>
                      <a:pt x="52" y="30"/>
                    </a:lnTo>
                    <a:lnTo>
                      <a:pt x="50" y="26"/>
                    </a:lnTo>
                    <a:lnTo>
                      <a:pt x="46" y="24"/>
                    </a:lnTo>
                    <a:lnTo>
                      <a:pt x="44" y="24"/>
                    </a:lnTo>
                    <a:lnTo>
                      <a:pt x="40" y="26"/>
                    </a:lnTo>
                    <a:lnTo>
                      <a:pt x="38" y="26"/>
                    </a:lnTo>
                    <a:lnTo>
                      <a:pt x="36" y="28"/>
                    </a:lnTo>
                    <a:lnTo>
                      <a:pt x="34" y="28"/>
                    </a:lnTo>
                    <a:lnTo>
                      <a:pt x="32" y="26"/>
                    </a:lnTo>
                    <a:lnTo>
                      <a:pt x="30" y="20"/>
                    </a:lnTo>
                    <a:close/>
                  </a:path>
                </a:pathLst>
              </a:custGeom>
              <a:grpFill/>
              <a:ln w="3175" algn="ctr">
                <a:solidFill>
                  <a:schemeClr val="bg2"/>
                </a:solidFill>
                <a:miter lim="800000"/>
                <a:headEnd/>
                <a:tailEnd/>
              </a:ln>
            </p:spPr>
            <p:txBody>
              <a:bodyPr anchor="ctr"/>
              <a:lstStyle/>
              <a:p>
                <a:pPr algn="ctr">
                  <a:defRPr/>
                </a:pPr>
                <a:endParaRPr lang="en-US" sz="3200">
                  <a:solidFill>
                    <a:schemeClr val="lt1"/>
                  </a:solidFill>
                </a:endParaRPr>
              </a:p>
            </p:txBody>
          </p:sp>
          <p:sp>
            <p:nvSpPr>
              <p:cNvPr id="202" name="Freeform 360"/>
              <p:cNvSpPr>
                <a:spLocks/>
              </p:cNvSpPr>
              <p:nvPr/>
            </p:nvSpPr>
            <p:spPr bwMode="gray">
              <a:xfrm>
                <a:off x="3744" y="1207"/>
                <a:ext cx="39" cy="86"/>
              </a:xfrm>
              <a:custGeom>
                <a:avLst/>
                <a:gdLst>
                  <a:gd name="T0" fmla="*/ 10 w 20"/>
                  <a:gd name="T1" fmla="*/ 8 h 48"/>
                  <a:gd name="T2" fmla="*/ 10 w 20"/>
                  <a:gd name="T3" fmla="*/ 8 h 48"/>
                  <a:gd name="T4" fmla="*/ 8 w 20"/>
                  <a:gd name="T5" fmla="*/ 6 h 48"/>
                  <a:gd name="T6" fmla="*/ 8 w 20"/>
                  <a:gd name="T7" fmla="*/ 4 h 48"/>
                  <a:gd name="T8" fmla="*/ 6 w 20"/>
                  <a:gd name="T9" fmla="*/ 2 h 48"/>
                  <a:gd name="T10" fmla="*/ 6 w 20"/>
                  <a:gd name="T11" fmla="*/ 0 h 48"/>
                  <a:gd name="T12" fmla="*/ 4 w 20"/>
                  <a:gd name="T13" fmla="*/ 0 h 48"/>
                  <a:gd name="T14" fmla="*/ 4 w 20"/>
                  <a:gd name="T15" fmla="*/ 0 h 48"/>
                  <a:gd name="T16" fmla="*/ 2 w 20"/>
                  <a:gd name="T17" fmla="*/ 2 h 48"/>
                  <a:gd name="T18" fmla="*/ 2 w 20"/>
                  <a:gd name="T19" fmla="*/ 6 h 48"/>
                  <a:gd name="T20" fmla="*/ 2 w 20"/>
                  <a:gd name="T21" fmla="*/ 12 h 48"/>
                  <a:gd name="T22" fmla="*/ 0 w 20"/>
                  <a:gd name="T23" fmla="*/ 22 h 48"/>
                  <a:gd name="T24" fmla="*/ 0 w 20"/>
                  <a:gd name="T25" fmla="*/ 22 h 48"/>
                  <a:gd name="T26" fmla="*/ 2 w 20"/>
                  <a:gd name="T27" fmla="*/ 26 h 48"/>
                  <a:gd name="T28" fmla="*/ 2 w 20"/>
                  <a:gd name="T29" fmla="*/ 28 h 48"/>
                  <a:gd name="T30" fmla="*/ 2 w 20"/>
                  <a:gd name="T31" fmla="*/ 34 h 48"/>
                  <a:gd name="T32" fmla="*/ 4 w 20"/>
                  <a:gd name="T33" fmla="*/ 38 h 48"/>
                  <a:gd name="T34" fmla="*/ 8 w 20"/>
                  <a:gd name="T35" fmla="*/ 42 h 48"/>
                  <a:gd name="T36" fmla="*/ 12 w 20"/>
                  <a:gd name="T37" fmla="*/ 46 h 48"/>
                  <a:gd name="T38" fmla="*/ 18 w 20"/>
                  <a:gd name="T39" fmla="*/ 48 h 48"/>
                  <a:gd name="T40" fmla="*/ 18 w 20"/>
                  <a:gd name="T41" fmla="*/ 48 h 48"/>
                  <a:gd name="T42" fmla="*/ 18 w 20"/>
                  <a:gd name="T43" fmla="*/ 46 h 48"/>
                  <a:gd name="T44" fmla="*/ 20 w 20"/>
                  <a:gd name="T45" fmla="*/ 46 h 48"/>
                  <a:gd name="T46" fmla="*/ 20 w 20"/>
                  <a:gd name="T47" fmla="*/ 44 h 48"/>
                  <a:gd name="T48" fmla="*/ 20 w 20"/>
                  <a:gd name="T49" fmla="*/ 42 h 48"/>
                  <a:gd name="T50" fmla="*/ 20 w 20"/>
                  <a:gd name="T51" fmla="*/ 38 h 48"/>
                  <a:gd name="T52" fmla="*/ 18 w 20"/>
                  <a:gd name="T53" fmla="*/ 32 h 48"/>
                  <a:gd name="T54" fmla="*/ 10 w 20"/>
                  <a:gd name="T55" fmla="*/ 8 h 48"/>
                  <a:gd name="T56" fmla="*/ 10 w 20"/>
                  <a:gd name="T57" fmla="*/ 8 h 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48"/>
                  <a:gd name="T89" fmla="*/ 20 w 20"/>
                  <a:gd name="T90" fmla="*/ 48 h 4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48">
                    <a:moveTo>
                      <a:pt x="10" y="8"/>
                    </a:moveTo>
                    <a:lnTo>
                      <a:pt x="10" y="8"/>
                    </a:lnTo>
                    <a:lnTo>
                      <a:pt x="8" y="6"/>
                    </a:lnTo>
                    <a:lnTo>
                      <a:pt x="8" y="4"/>
                    </a:lnTo>
                    <a:lnTo>
                      <a:pt x="6" y="2"/>
                    </a:lnTo>
                    <a:lnTo>
                      <a:pt x="6" y="0"/>
                    </a:lnTo>
                    <a:lnTo>
                      <a:pt x="4" y="0"/>
                    </a:lnTo>
                    <a:lnTo>
                      <a:pt x="2" y="2"/>
                    </a:lnTo>
                    <a:lnTo>
                      <a:pt x="2" y="6"/>
                    </a:lnTo>
                    <a:lnTo>
                      <a:pt x="2" y="12"/>
                    </a:lnTo>
                    <a:lnTo>
                      <a:pt x="0" y="22"/>
                    </a:lnTo>
                    <a:lnTo>
                      <a:pt x="2" y="26"/>
                    </a:lnTo>
                    <a:lnTo>
                      <a:pt x="2" y="28"/>
                    </a:lnTo>
                    <a:lnTo>
                      <a:pt x="2" y="34"/>
                    </a:lnTo>
                    <a:lnTo>
                      <a:pt x="4" y="38"/>
                    </a:lnTo>
                    <a:lnTo>
                      <a:pt x="8" y="42"/>
                    </a:lnTo>
                    <a:lnTo>
                      <a:pt x="12" y="46"/>
                    </a:lnTo>
                    <a:lnTo>
                      <a:pt x="18" y="48"/>
                    </a:lnTo>
                    <a:lnTo>
                      <a:pt x="18" y="46"/>
                    </a:lnTo>
                    <a:lnTo>
                      <a:pt x="20" y="46"/>
                    </a:lnTo>
                    <a:lnTo>
                      <a:pt x="20" y="44"/>
                    </a:lnTo>
                    <a:lnTo>
                      <a:pt x="20" y="42"/>
                    </a:lnTo>
                    <a:lnTo>
                      <a:pt x="20" y="38"/>
                    </a:lnTo>
                    <a:lnTo>
                      <a:pt x="18" y="32"/>
                    </a:lnTo>
                    <a:lnTo>
                      <a:pt x="10" y="8"/>
                    </a:lnTo>
                    <a:close/>
                  </a:path>
                </a:pathLst>
              </a:custGeom>
              <a:grpFill/>
              <a:ln w="3175" algn="ctr">
                <a:solidFill>
                  <a:schemeClr val="bg2"/>
                </a:solidFill>
                <a:miter lim="800000"/>
                <a:headEnd/>
                <a:tailEnd/>
              </a:ln>
            </p:spPr>
            <p:txBody>
              <a:bodyPr anchor="ctr"/>
              <a:lstStyle/>
              <a:p>
                <a:pPr algn="ctr">
                  <a:defRPr/>
                </a:pPr>
                <a:endParaRPr lang="en-US" sz="3200">
                  <a:solidFill>
                    <a:schemeClr val="lt1"/>
                  </a:solidFill>
                </a:endParaRPr>
              </a:p>
            </p:txBody>
          </p:sp>
          <p:sp>
            <p:nvSpPr>
              <p:cNvPr id="203" name="Freeform 361"/>
              <p:cNvSpPr>
                <a:spLocks/>
              </p:cNvSpPr>
              <p:nvPr/>
            </p:nvSpPr>
            <p:spPr bwMode="gray">
              <a:xfrm>
                <a:off x="3645" y="1329"/>
                <a:ext cx="146" cy="162"/>
              </a:xfrm>
              <a:custGeom>
                <a:avLst/>
                <a:gdLst>
                  <a:gd name="T0" fmla="*/ 16 w 74"/>
                  <a:gd name="T1" fmla="*/ 10 h 90"/>
                  <a:gd name="T2" fmla="*/ 12 w 74"/>
                  <a:gd name="T3" fmla="*/ 8 h 90"/>
                  <a:gd name="T4" fmla="*/ 8 w 74"/>
                  <a:gd name="T5" fmla="*/ 6 h 90"/>
                  <a:gd name="T6" fmla="*/ 2 w 74"/>
                  <a:gd name="T7" fmla="*/ 6 h 90"/>
                  <a:gd name="T8" fmla="*/ 0 w 74"/>
                  <a:gd name="T9" fmla="*/ 10 h 90"/>
                  <a:gd name="T10" fmla="*/ 2 w 74"/>
                  <a:gd name="T11" fmla="*/ 22 h 90"/>
                  <a:gd name="T12" fmla="*/ 4 w 74"/>
                  <a:gd name="T13" fmla="*/ 24 h 90"/>
                  <a:gd name="T14" fmla="*/ 8 w 74"/>
                  <a:gd name="T15" fmla="*/ 34 h 90"/>
                  <a:gd name="T16" fmla="*/ 14 w 74"/>
                  <a:gd name="T17" fmla="*/ 44 h 90"/>
                  <a:gd name="T18" fmla="*/ 16 w 74"/>
                  <a:gd name="T19" fmla="*/ 50 h 90"/>
                  <a:gd name="T20" fmla="*/ 22 w 74"/>
                  <a:gd name="T21" fmla="*/ 50 h 90"/>
                  <a:gd name="T22" fmla="*/ 32 w 74"/>
                  <a:gd name="T23" fmla="*/ 52 h 90"/>
                  <a:gd name="T24" fmla="*/ 36 w 74"/>
                  <a:gd name="T25" fmla="*/ 58 h 90"/>
                  <a:gd name="T26" fmla="*/ 38 w 74"/>
                  <a:gd name="T27" fmla="*/ 70 h 90"/>
                  <a:gd name="T28" fmla="*/ 42 w 74"/>
                  <a:gd name="T29" fmla="*/ 82 h 90"/>
                  <a:gd name="T30" fmla="*/ 52 w 74"/>
                  <a:gd name="T31" fmla="*/ 88 h 90"/>
                  <a:gd name="T32" fmla="*/ 64 w 74"/>
                  <a:gd name="T33" fmla="*/ 90 h 90"/>
                  <a:gd name="T34" fmla="*/ 72 w 74"/>
                  <a:gd name="T35" fmla="*/ 84 h 90"/>
                  <a:gd name="T36" fmla="*/ 74 w 74"/>
                  <a:gd name="T37" fmla="*/ 82 h 90"/>
                  <a:gd name="T38" fmla="*/ 72 w 74"/>
                  <a:gd name="T39" fmla="*/ 84 h 90"/>
                  <a:gd name="T40" fmla="*/ 68 w 74"/>
                  <a:gd name="T41" fmla="*/ 86 h 90"/>
                  <a:gd name="T42" fmla="*/ 64 w 74"/>
                  <a:gd name="T43" fmla="*/ 86 h 90"/>
                  <a:gd name="T44" fmla="*/ 64 w 74"/>
                  <a:gd name="T45" fmla="*/ 82 h 90"/>
                  <a:gd name="T46" fmla="*/ 62 w 74"/>
                  <a:gd name="T47" fmla="*/ 58 h 90"/>
                  <a:gd name="T48" fmla="*/ 58 w 74"/>
                  <a:gd name="T49" fmla="*/ 42 h 90"/>
                  <a:gd name="T50" fmla="*/ 66 w 74"/>
                  <a:gd name="T51" fmla="*/ 26 h 90"/>
                  <a:gd name="T52" fmla="*/ 66 w 74"/>
                  <a:gd name="T53" fmla="*/ 8 h 90"/>
                  <a:gd name="T54" fmla="*/ 60 w 74"/>
                  <a:gd name="T55" fmla="*/ 4 h 90"/>
                  <a:gd name="T56" fmla="*/ 54 w 74"/>
                  <a:gd name="T57" fmla="*/ 2 h 90"/>
                  <a:gd name="T58" fmla="*/ 44 w 74"/>
                  <a:gd name="T59" fmla="*/ 0 h 90"/>
                  <a:gd name="T60" fmla="*/ 38 w 74"/>
                  <a:gd name="T61" fmla="*/ 0 h 90"/>
                  <a:gd name="T62" fmla="*/ 36 w 74"/>
                  <a:gd name="T63" fmla="*/ 6 h 90"/>
                  <a:gd name="T64" fmla="*/ 40 w 74"/>
                  <a:gd name="T65" fmla="*/ 24 h 90"/>
                  <a:gd name="T66" fmla="*/ 44 w 74"/>
                  <a:gd name="T67" fmla="*/ 38 h 90"/>
                  <a:gd name="T68" fmla="*/ 32 w 74"/>
                  <a:gd name="T69" fmla="*/ 32 h 90"/>
                  <a:gd name="T70" fmla="*/ 20 w 74"/>
                  <a:gd name="T71" fmla="*/ 24 h 90"/>
                  <a:gd name="T72" fmla="*/ 16 w 74"/>
                  <a:gd name="T73" fmla="*/ 10 h 9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4"/>
                  <a:gd name="T112" fmla="*/ 0 h 90"/>
                  <a:gd name="T113" fmla="*/ 74 w 74"/>
                  <a:gd name="T114" fmla="*/ 90 h 9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4" h="90">
                    <a:moveTo>
                      <a:pt x="16" y="10"/>
                    </a:moveTo>
                    <a:lnTo>
                      <a:pt x="16" y="10"/>
                    </a:lnTo>
                    <a:lnTo>
                      <a:pt x="14" y="10"/>
                    </a:lnTo>
                    <a:lnTo>
                      <a:pt x="12" y="8"/>
                    </a:lnTo>
                    <a:lnTo>
                      <a:pt x="10" y="6"/>
                    </a:lnTo>
                    <a:lnTo>
                      <a:pt x="8" y="6"/>
                    </a:lnTo>
                    <a:lnTo>
                      <a:pt x="4" y="6"/>
                    </a:lnTo>
                    <a:lnTo>
                      <a:pt x="2" y="6"/>
                    </a:lnTo>
                    <a:lnTo>
                      <a:pt x="2" y="8"/>
                    </a:lnTo>
                    <a:lnTo>
                      <a:pt x="0" y="10"/>
                    </a:lnTo>
                    <a:lnTo>
                      <a:pt x="0" y="14"/>
                    </a:lnTo>
                    <a:lnTo>
                      <a:pt x="2" y="22"/>
                    </a:lnTo>
                    <a:lnTo>
                      <a:pt x="4" y="24"/>
                    </a:lnTo>
                    <a:lnTo>
                      <a:pt x="6" y="28"/>
                    </a:lnTo>
                    <a:lnTo>
                      <a:pt x="8" y="34"/>
                    </a:lnTo>
                    <a:lnTo>
                      <a:pt x="12" y="38"/>
                    </a:lnTo>
                    <a:lnTo>
                      <a:pt x="14" y="44"/>
                    </a:lnTo>
                    <a:lnTo>
                      <a:pt x="16" y="50"/>
                    </a:lnTo>
                    <a:lnTo>
                      <a:pt x="20" y="50"/>
                    </a:lnTo>
                    <a:lnTo>
                      <a:pt x="22" y="50"/>
                    </a:lnTo>
                    <a:lnTo>
                      <a:pt x="28" y="50"/>
                    </a:lnTo>
                    <a:lnTo>
                      <a:pt x="32" y="52"/>
                    </a:lnTo>
                    <a:lnTo>
                      <a:pt x="34" y="54"/>
                    </a:lnTo>
                    <a:lnTo>
                      <a:pt x="36" y="58"/>
                    </a:lnTo>
                    <a:lnTo>
                      <a:pt x="38" y="64"/>
                    </a:lnTo>
                    <a:lnTo>
                      <a:pt x="38" y="70"/>
                    </a:lnTo>
                    <a:lnTo>
                      <a:pt x="40" y="76"/>
                    </a:lnTo>
                    <a:lnTo>
                      <a:pt x="42" y="82"/>
                    </a:lnTo>
                    <a:lnTo>
                      <a:pt x="48" y="86"/>
                    </a:lnTo>
                    <a:lnTo>
                      <a:pt x="52" y="88"/>
                    </a:lnTo>
                    <a:lnTo>
                      <a:pt x="58" y="90"/>
                    </a:lnTo>
                    <a:lnTo>
                      <a:pt x="64" y="90"/>
                    </a:lnTo>
                    <a:lnTo>
                      <a:pt x="68" y="86"/>
                    </a:lnTo>
                    <a:lnTo>
                      <a:pt x="72" y="84"/>
                    </a:lnTo>
                    <a:lnTo>
                      <a:pt x="74" y="84"/>
                    </a:lnTo>
                    <a:lnTo>
                      <a:pt x="74" y="82"/>
                    </a:lnTo>
                    <a:lnTo>
                      <a:pt x="72" y="84"/>
                    </a:lnTo>
                    <a:lnTo>
                      <a:pt x="70" y="84"/>
                    </a:lnTo>
                    <a:lnTo>
                      <a:pt x="68" y="86"/>
                    </a:lnTo>
                    <a:lnTo>
                      <a:pt x="66" y="86"/>
                    </a:lnTo>
                    <a:lnTo>
                      <a:pt x="64" y="86"/>
                    </a:lnTo>
                    <a:lnTo>
                      <a:pt x="64" y="82"/>
                    </a:lnTo>
                    <a:lnTo>
                      <a:pt x="64" y="72"/>
                    </a:lnTo>
                    <a:lnTo>
                      <a:pt x="62" y="58"/>
                    </a:lnTo>
                    <a:lnTo>
                      <a:pt x="56" y="44"/>
                    </a:lnTo>
                    <a:lnTo>
                      <a:pt x="58" y="42"/>
                    </a:lnTo>
                    <a:lnTo>
                      <a:pt x="62" y="34"/>
                    </a:lnTo>
                    <a:lnTo>
                      <a:pt x="66" y="26"/>
                    </a:lnTo>
                    <a:lnTo>
                      <a:pt x="68" y="16"/>
                    </a:lnTo>
                    <a:lnTo>
                      <a:pt x="66" y="8"/>
                    </a:lnTo>
                    <a:lnTo>
                      <a:pt x="60" y="4"/>
                    </a:lnTo>
                    <a:lnTo>
                      <a:pt x="56" y="2"/>
                    </a:lnTo>
                    <a:lnTo>
                      <a:pt x="54" y="2"/>
                    </a:lnTo>
                    <a:lnTo>
                      <a:pt x="50" y="0"/>
                    </a:lnTo>
                    <a:lnTo>
                      <a:pt x="44" y="0"/>
                    </a:lnTo>
                    <a:lnTo>
                      <a:pt x="42" y="0"/>
                    </a:lnTo>
                    <a:lnTo>
                      <a:pt x="38" y="0"/>
                    </a:lnTo>
                    <a:lnTo>
                      <a:pt x="36" y="2"/>
                    </a:lnTo>
                    <a:lnTo>
                      <a:pt x="36" y="6"/>
                    </a:lnTo>
                    <a:lnTo>
                      <a:pt x="38" y="14"/>
                    </a:lnTo>
                    <a:lnTo>
                      <a:pt x="40" y="24"/>
                    </a:lnTo>
                    <a:lnTo>
                      <a:pt x="44" y="32"/>
                    </a:lnTo>
                    <a:lnTo>
                      <a:pt x="44" y="38"/>
                    </a:lnTo>
                    <a:lnTo>
                      <a:pt x="38" y="38"/>
                    </a:lnTo>
                    <a:lnTo>
                      <a:pt x="32" y="32"/>
                    </a:lnTo>
                    <a:lnTo>
                      <a:pt x="26" y="28"/>
                    </a:lnTo>
                    <a:lnTo>
                      <a:pt x="20" y="24"/>
                    </a:lnTo>
                    <a:lnTo>
                      <a:pt x="16" y="18"/>
                    </a:lnTo>
                    <a:lnTo>
                      <a:pt x="16" y="10"/>
                    </a:lnTo>
                    <a:close/>
                  </a:path>
                </a:pathLst>
              </a:custGeom>
              <a:grpFill/>
              <a:ln w="3175" algn="ctr">
                <a:solidFill>
                  <a:schemeClr val="bg2"/>
                </a:solidFill>
                <a:miter lim="800000"/>
                <a:headEnd/>
                <a:tailEnd/>
              </a:ln>
            </p:spPr>
            <p:txBody>
              <a:bodyPr anchor="ctr"/>
              <a:lstStyle/>
              <a:p>
                <a:pPr algn="ctr">
                  <a:defRPr/>
                </a:pPr>
                <a:endParaRPr lang="en-US" sz="3200">
                  <a:solidFill>
                    <a:schemeClr val="lt1"/>
                  </a:solidFill>
                </a:endParaRPr>
              </a:p>
            </p:txBody>
          </p:sp>
          <p:sp>
            <p:nvSpPr>
              <p:cNvPr id="204" name="Freeform 362"/>
              <p:cNvSpPr>
                <a:spLocks/>
              </p:cNvSpPr>
              <p:nvPr/>
            </p:nvSpPr>
            <p:spPr bwMode="gray">
              <a:xfrm>
                <a:off x="3795" y="1433"/>
                <a:ext cx="87" cy="83"/>
              </a:xfrm>
              <a:custGeom>
                <a:avLst/>
                <a:gdLst>
                  <a:gd name="T0" fmla="*/ 10 w 44"/>
                  <a:gd name="T1" fmla="*/ 2 h 46"/>
                  <a:gd name="T2" fmla="*/ 10 w 44"/>
                  <a:gd name="T3" fmla="*/ 2 h 46"/>
                  <a:gd name="T4" fmla="*/ 10 w 44"/>
                  <a:gd name="T5" fmla="*/ 2 h 46"/>
                  <a:gd name="T6" fmla="*/ 8 w 44"/>
                  <a:gd name="T7" fmla="*/ 0 h 46"/>
                  <a:gd name="T8" fmla="*/ 6 w 44"/>
                  <a:gd name="T9" fmla="*/ 0 h 46"/>
                  <a:gd name="T10" fmla="*/ 4 w 44"/>
                  <a:gd name="T11" fmla="*/ 0 h 46"/>
                  <a:gd name="T12" fmla="*/ 4 w 44"/>
                  <a:gd name="T13" fmla="*/ 0 h 46"/>
                  <a:gd name="T14" fmla="*/ 2 w 44"/>
                  <a:gd name="T15" fmla="*/ 2 h 46"/>
                  <a:gd name="T16" fmla="*/ 2 w 44"/>
                  <a:gd name="T17" fmla="*/ 4 h 46"/>
                  <a:gd name="T18" fmla="*/ 4 w 44"/>
                  <a:gd name="T19" fmla="*/ 8 h 46"/>
                  <a:gd name="T20" fmla="*/ 6 w 44"/>
                  <a:gd name="T21" fmla="*/ 12 h 46"/>
                  <a:gd name="T22" fmla="*/ 6 w 44"/>
                  <a:gd name="T23" fmla="*/ 14 h 46"/>
                  <a:gd name="T24" fmla="*/ 4 w 44"/>
                  <a:gd name="T25" fmla="*/ 18 h 46"/>
                  <a:gd name="T26" fmla="*/ 4 w 44"/>
                  <a:gd name="T27" fmla="*/ 22 h 46"/>
                  <a:gd name="T28" fmla="*/ 4 w 44"/>
                  <a:gd name="T29" fmla="*/ 28 h 46"/>
                  <a:gd name="T30" fmla="*/ 2 w 44"/>
                  <a:gd name="T31" fmla="*/ 34 h 46"/>
                  <a:gd name="T32" fmla="*/ 0 w 44"/>
                  <a:gd name="T33" fmla="*/ 38 h 46"/>
                  <a:gd name="T34" fmla="*/ 16 w 44"/>
                  <a:gd name="T35" fmla="*/ 34 h 46"/>
                  <a:gd name="T36" fmla="*/ 24 w 44"/>
                  <a:gd name="T37" fmla="*/ 46 h 46"/>
                  <a:gd name="T38" fmla="*/ 24 w 44"/>
                  <a:gd name="T39" fmla="*/ 44 h 46"/>
                  <a:gd name="T40" fmla="*/ 28 w 44"/>
                  <a:gd name="T41" fmla="*/ 44 h 46"/>
                  <a:gd name="T42" fmla="*/ 32 w 44"/>
                  <a:gd name="T43" fmla="*/ 42 h 46"/>
                  <a:gd name="T44" fmla="*/ 36 w 44"/>
                  <a:gd name="T45" fmla="*/ 40 h 46"/>
                  <a:gd name="T46" fmla="*/ 40 w 44"/>
                  <a:gd name="T47" fmla="*/ 36 h 46"/>
                  <a:gd name="T48" fmla="*/ 40 w 44"/>
                  <a:gd name="T49" fmla="*/ 36 h 46"/>
                  <a:gd name="T50" fmla="*/ 42 w 44"/>
                  <a:gd name="T51" fmla="*/ 32 h 46"/>
                  <a:gd name="T52" fmla="*/ 42 w 44"/>
                  <a:gd name="T53" fmla="*/ 28 h 46"/>
                  <a:gd name="T54" fmla="*/ 44 w 44"/>
                  <a:gd name="T55" fmla="*/ 24 h 46"/>
                  <a:gd name="T56" fmla="*/ 42 w 44"/>
                  <a:gd name="T57" fmla="*/ 18 h 46"/>
                  <a:gd name="T58" fmla="*/ 40 w 44"/>
                  <a:gd name="T59" fmla="*/ 12 h 46"/>
                  <a:gd name="T60" fmla="*/ 38 w 44"/>
                  <a:gd name="T61" fmla="*/ 12 h 46"/>
                  <a:gd name="T62" fmla="*/ 36 w 44"/>
                  <a:gd name="T63" fmla="*/ 10 h 46"/>
                  <a:gd name="T64" fmla="*/ 34 w 44"/>
                  <a:gd name="T65" fmla="*/ 6 h 46"/>
                  <a:gd name="T66" fmla="*/ 30 w 44"/>
                  <a:gd name="T67" fmla="*/ 4 h 46"/>
                  <a:gd name="T68" fmla="*/ 26 w 44"/>
                  <a:gd name="T69" fmla="*/ 0 h 46"/>
                  <a:gd name="T70" fmla="*/ 22 w 44"/>
                  <a:gd name="T71" fmla="*/ 0 h 46"/>
                  <a:gd name="T72" fmla="*/ 16 w 44"/>
                  <a:gd name="T73" fmla="*/ 0 h 46"/>
                  <a:gd name="T74" fmla="*/ 10 w 44"/>
                  <a:gd name="T75" fmla="*/ 2 h 46"/>
                  <a:gd name="T76" fmla="*/ 10 w 44"/>
                  <a:gd name="T77" fmla="*/ 2 h 4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4"/>
                  <a:gd name="T118" fmla="*/ 0 h 46"/>
                  <a:gd name="T119" fmla="*/ 44 w 44"/>
                  <a:gd name="T120" fmla="*/ 46 h 4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4" h="46">
                    <a:moveTo>
                      <a:pt x="10" y="2"/>
                    </a:moveTo>
                    <a:lnTo>
                      <a:pt x="10" y="2"/>
                    </a:lnTo>
                    <a:lnTo>
                      <a:pt x="8" y="0"/>
                    </a:lnTo>
                    <a:lnTo>
                      <a:pt x="6" y="0"/>
                    </a:lnTo>
                    <a:lnTo>
                      <a:pt x="4" y="0"/>
                    </a:lnTo>
                    <a:lnTo>
                      <a:pt x="2" y="2"/>
                    </a:lnTo>
                    <a:lnTo>
                      <a:pt x="2" y="4"/>
                    </a:lnTo>
                    <a:lnTo>
                      <a:pt x="4" y="8"/>
                    </a:lnTo>
                    <a:lnTo>
                      <a:pt x="6" y="12"/>
                    </a:lnTo>
                    <a:lnTo>
                      <a:pt x="6" y="14"/>
                    </a:lnTo>
                    <a:lnTo>
                      <a:pt x="4" y="18"/>
                    </a:lnTo>
                    <a:lnTo>
                      <a:pt x="4" y="22"/>
                    </a:lnTo>
                    <a:lnTo>
                      <a:pt x="4" y="28"/>
                    </a:lnTo>
                    <a:lnTo>
                      <a:pt x="2" y="34"/>
                    </a:lnTo>
                    <a:lnTo>
                      <a:pt x="0" y="38"/>
                    </a:lnTo>
                    <a:lnTo>
                      <a:pt x="16" y="34"/>
                    </a:lnTo>
                    <a:lnTo>
                      <a:pt x="24" y="46"/>
                    </a:lnTo>
                    <a:lnTo>
                      <a:pt x="24" y="44"/>
                    </a:lnTo>
                    <a:lnTo>
                      <a:pt x="28" y="44"/>
                    </a:lnTo>
                    <a:lnTo>
                      <a:pt x="32" y="42"/>
                    </a:lnTo>
                    <a:lnTo>
                      <a:pt x="36" y="40"/>
                    </a:lnTo>
                    <a:lnTo>
                      <a:pt x="40" y="36"/>
                    </a:lnTo>
                    <a:lnTo>
                      <a:pt x="42" y="32"/>
                    </a:lnTo>
                    <a:lnTo>
                      <a:pt x="42" y="28"/>
                    </a:lnTo>
                    <a:lnTo>
                      <a:pt x="44" y="24"/>
                    </a:lnTo>
                    <a:lnTo>
                      <a:pt x="42" y="18"/>
                    </a:lnTo>
                    <a:lnTo>
                      <a:pt x="40" y="12"/>
                    </a:lnTo>
                    <a:lnTo>
                      <a:pt x="38" y="12"/>
                    </a:lnTo>
                    <a:lnTo>
                      <a:pt x="36" y="10"/>
                    </a:lnTo>
                    <a:lnTo>
                      <a:pt x="34" y="6"/>
                    </a:lnTo>
                    <a:lnTo>
                      <a:pt x="30" y="4"/>
                    </a:lnTo>
                    <a:lnTo>
                      <a:pt x="26" y="0"/>
                    </a:lnTo>
                    <a:lnTo>
                      <a:pt x="22" y="0"/>
                    </a:lnTo>
                    <a:lnTo>
                      <a:pt x="16" y="0"/>
                    </a:lnTo>
                    <a:lnTo>
                      <a:pt x="10" y="2"/>
                    </a:lnTo>
                    <a:close/>
                  </a:path>
                </a:pathLst>
              </a:custGeom>
              <a:grpFill/>
              <a:ln w="3175" algn="ctr">
                <a:solidFill>
                  <a:schemeClr val="bg2"/>
                </a:solidFill>
                <a:miter lim="800000"/>
                <a:headEnd/>
                <a:tailEnd/>
              </a:ln>
            </p:spPr>
            <p:txBody>
              <a:bodyPr anchor="ctr"/>
              <a:lstStyle/>
              <a:p>
                <a:pPr algn="ctr">
                  <a:defRPr/>
                </a:pPr>
                <a:endParaRPr lang="en-US" sz="3200">
                  <a:solidFill>
                    <a:schemeClr val="lt1"/>
                  </a:solidFill>
                </a:endParaRPr>
              </a:p>
            </p:txBody>
          </p:sp>
          <p:sp>
            <p:nvSpPr>
              <p:cNvPr id="205" name="Freeform 363"/>
              <p:cNvSpPr>
                <a:spLocks/>
              </p:cNvSpPr>
              <p:nvPr/>
            </p:nvSpPr>
            <p:spPr bwMode="gray">
              <a:xfrm>
                <a:off x="3894" y="1401"/>
                <a:ext cx="333" cy="176"/>
              </a:xfrm>
              <a:custGeom>
                <a:avLst/>
                <a:gdLst>
                  <a:gd name="T0" fmla="*/ 10 w 168"/>
                  <a:gd name="T1" fmla="*/ 2 h 98"/>
                  <a:gd name="T2" fmla="*/ 4 w 168"/>
                  <a:gd name="T3" fmla="*/ 0 h 98"/>
                  <a:gd name="T4" fmla="*/ 0 w 168"/>
                  <a:gd name="T5" fmla="*/ 6 h 98"/>
                  <a:gd name="T6" fmla="*/ 4 w 168"/>
                  <a:gd name="T7" fmla="*/ 24 h 98"/>
                  <a:gd name="T8" fmla="*/ 6 w 168"/>
                  <a:gd name="T9" fmla="*/ 28 h 98"/>
                  <a:gd name="T10" fmla="*/ 12 w 168"/>
                  <a:gd name="T11" fmla="*/ 32 h 98"/>
                  <a:gd name="T12" fmla="*/ 26 w 168"/>
                  <a:gd name="T13" fmla="*/ 26 h 98"/>
                  <a:gd name="T14" fmla="*/ 30 w 168"/>
                  <a:gd name="T15" fmla="*/ 24 h 98"/>
                  <a:gd name="T16" fmla="*/ 34 w 168"/>
                  <a:gd name="T17" fmla="*/ 24 h 98"/>
                  <a:gd name="T18" fmla="*/ 38 w 168"/>
                  <a:gd name="T19" fmla="*/ 38 h 98"/>
                  <a:gd name="T20" fmla="*/ 44 w 168"/>
                  <a:gd name="T21" fmla="*/ 72 h 98"/>
                  <a:gd name="T22" fmla="*/ 40 w 168"/>
                  <a:gd name="T23" fmla="*/ 72 h 98"/>
                  <a:gd name="T24" fmla="*/ 38 w 168"/>
                  <a:gd name="T25" fmla="*/ 80 h 98"/>
                  <a:gd name="T26" fmla="*/ 48 w 168"/>
                  <a:gd name="T27" fmla="*/ 88 h 98"/>
                  <a:gd name="T28" fmla="*/ 56 w 168"/>
                  <a:gd name="T29" fmla="*/ 86 h 98"/>
                  <a:gd name="T30" fmla="*/ 58 w 168"/>
                  <a:gd name="T31" fmla="*/ 84 h 98"/>
                  <a:gd name="T32" fmla="*/ 68 w 168"/>
                  <a:gd name="T33" fmla="*/ 86 h 98"/>
                  <a:gd name="T34" fmla="*/ 82 w 168"/>
                  <a:gd name="T35" fmla="*/ 94 h 98"/>
                  <a:gd name="T36" fmla="*/ 118 w 168"/>
                  <a:gd name="T37" fmla="*/ 96 h 98"/>
                  <a:gd name="T38" fmla="*/ 118 w 168"/>
                  <a:gd name="T39" fmla="*/ 92 h 98"/>
                  <a:gd name="T40" fmla="*/ 122 w 168"/>
                  <a:gd name="T41" fmla="*/ 86 h 98"/>
                  <a:gd name="T42" fmla="*/ 134 w 168"/>
                  <a:gd name="T43" fmla="*/ 88 h 98"/>
                  <a:gd name="T44" fmla="*/ 142 w 168"/>
                  <a:gd name="T45" fmla="*/ 92 h 98"/>
                  <a:gd name="T46" fmla="*/ 150 w 168"/>
                  <a:gd name="T47" fmla="*/ 90 h 98"/>
                  <a:gd name="T48" fmla="*/ 154 w 168"/>
                  <a:gd name="T49" fmla="*/ 82 h 98"/>
                  <a:gd name="T50" fmla="*/ 156 w 168"/>
                  <a:gd name="T51" fmla="*/ 76 h 98"/>
                  <a:gd name="T52" fmla="*/ 164 w 168"/>
                  <a:gd name="T53" fmla="*/ 72 h 98"/>
                  <a:gd name="T54" fmla="*/ 164 w 168"/>
                  <a:gd name="T55" fmla="*/ 66 h 98"/>
                  <a:gd name="T56" fmla="*/ 168 w 168"/>
                  <a:gd name="T57" fmla="*/ 62 h 98"/>
                  <a:gd name="T58" fmla="*/ 166 w 168"/>
                  <a:gd name="T59" fmla="*/ 56 h 98"/>
                  <a:gd name="T60" fmla="*/ 150 w 168"/>
                  <a:gd name="T61" fmla="*/ 50 h 98"/>
                  <a:gd name="T62" fmla="*/ 138 w 168"/>
                  <a:gd name="T63" fmla="*/ 48 h 98"/>
                  <a:gd name="T64" fmla="*/ 124 w 168"/>
                  <a:gd name="T65" fmla="*/ 44 h 98"/>
                  <a:gd name="T66" fmla="*/ 110 w 168"/>
                  <a:gd name="T67" fmla="*/ 46 h 98"/>
                  <a:gd name="T68" fmla="*/ 100 w 168"/>
                  <a:gd name="T69" fmla="*/ 50 h 98"/>
                  <a:gd name="T70" fmla="*/ 82 w 168"/>
                  <a:gd name="T71" fmla="*/ 44 h 98"/>
                  <a:gd name="T72" fmla="*/ 60 w 168"/>
                  <a:gd name="T73" fmla="*/ 30 h 98"/>
                  <a:gd name="T74" fmla="*/ 52 w 168"/>
                  <a:gd name="T75" fmla="*/ 24 h 98"/>
                  <a:gd name="T76" fmla="*/ 50 w 168"/>
                  <a:gd name="T77" fmla="*/ 20 h 98"/>
                  <a:gd name="T78" fmla="*/ 50 w 168"/>
                  <a:gd name="T79" fmla="*/ 16 h 98"/>
                  <a:gd name="T80" fmla="*/ 48 w 168"/>
                  <a:gd name="T81" fmla="*/ 10 h 98"/>
                  <a:gd name="T82" fmla="*/ 40 w 168"/>
                  <a:gd name="T83" fmla="*/ 10 h 98"/>
                  <a:gd name="T84" fmla="*/ 36 w 168"/>
                  <a:gd name="T85" fmla="*/ 14 h 98"/>
                  <a:gd name="T86" fmla="*/ 28 w 168"/>
                  <a:gd name="T87" fmla="*/ 12 h 98"/>
                  <a:gd name="T88" fmla="*/ 24 w 168"/>
                  <a:gd name="T89" fmla="*/ 4 h 98"/>
                  <a:gd name="T90" fmla="*/ 12 w 168"/>
                  <a:gd name="T91" fmla="*/ 2 h 9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8"/>
                  <a:gd name="T139" fmla="*/ 0 h 98"/>
                  <a:gd name="T140" fmla="*/ 168 w 168"/>
                  <a:gd name="T141" fmla="*/ 98 h 9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8" h="98">
                    <a:moveTo>
                      <a:pt x="12" y="2"/>
                    </a:moveTo>
                    <a:lnTo>
                      <a:pt x="12" y="2"/>
                    </a:lnTo>
                    <a:lnTo>
                      <a:pt x="10" y="2"/>
                    </a:lnTo>
                    <a:lnTo>
                      <a:pt x="8" y="0"/>
                    </a:lnTo>
                    <a:lnTo>
                      <a:pt x="6" y="0"/>
                    </a:lnTo>
                    <a:lnTo>
                      <a:pt x="4" y="0"/>
                    </a:lnTo>
                    <a:lnTo>
                      <a:pt x="2" y="0"/>
                    </a:lnTo>
                    <a:lnTo>
                      <a:pt x="0" y="2"/>
                    </a:lnTo>
                    <a:lnTo>
                      <a:pt x="0" y="6"/>
                    </a:lnTo>
                    <a:lnTo>
                      <a:pt x="0" y="10"/>
                    </a:lnTo>
                    <a:lnTo>
                      <a:pt x="2" y="16"/>
                    </a:lnTo>
                    <a:lnTo>
                      <a:pt x="4" y="24"/>
                    </a:lnTo>
                    <a:lnTo>
                      <a:pt x="4" y="26"/>
                    </a:lnTo>
                    <a:lnTo>
                      <a:pt x="6" y="28"/>
                    </a:lnTo>
                    <a:lnTo>
                      <a:pt x="6" y="30"/>
                    </a:lnTo>
                    <a:lnTo>
                      <a:pt x="8" y="32"/>
                    </a:lnTo>
                    <a:lnTo>
                      <a:pt x="12" y="32"/>
                    </a:lnTo>
                    <a:lnTo>
                      <a:pt x="16" y="32"/>
                    </a:lnTo>
                    <a:lnTo>
                      <a:pt x="20" y="30"/>
                    </a:lnTo>
                    <a:lnTo>
                      <a:pt x="26" y="26"/>
                    </a:lnTo>
                    <a:lnTo>
                      <a:pt x="28" y="26"/>
                    </a:lnTo>
                    <a:lnTo>
                      <a:pt x="28" y="24"/>
                    </a:lnTo>
                    <a:lnTo>
                      <a:pt x="30" y="24"/>
                    </a:lnTo>
                    <a:lnTo>
                      <a:pt x="32" y="24"/>
                    </a:lnTo>
                    <a:lnTo>
                      <a:pt x="34" y="24"/>
                    </a:lnTo>
                    <a:lnTo>
                      <a:pt x="36" y="28"/>
                    </a:lnTo>
                    <a:lnTo>
                      <a:pt x="36" y="32"/>
                    </a:lnTo>
                    <a:lnTo>
                      <a:pt x="38" y="38"/>
                    </a:lnTo>
                    <a:lnTo>
                      <a:pt x="38" y="48"/>
                    </a:lnTo>
                    <a:lnTo>
                      <a:pt x="44" y="72"/>
                    </a:lnTo>
                    <a:lnTo>
                      <a:pt x="42" y="72"/>
                    </a:lnTo>
                    <a:lnTo>
                      <a:pt x="40" y="72"/>
                    </a:lnTo>
                    <a:lnTo>
                      <a:pt x="38" y="74"/>
                    </a:lnTo>
                    <a:lnTo>
                      <a:pt x="38" y="76"/>
                    </a:lnTo>
                    <a:lnTo>
                      <a:pt x="38" y="80"/>
                    </a:lnTo>
                    <a:lnTo>
                      <a:pt x="40" y="84"/>
                    </a:lnTo>
                    <a:lnTo>
                      <a:pt x="44" y="88"/>
                    </a:lnTo>
                    <a:lnTo>
                      <a:pt x="48" y="88"/>
                    </a:lnTo>
                    <a:lnTo>
                      <a:pt x="50" y="88"/>
                    </a:lnTo>
                    <a:lnTo>
                      <a:pt x="54" y="88"/>
                    </a:lnTo>
                    <a:lnTo>
                      <a:pt x="56" y="86"/>
                    </a:lnTo>
                    <a:lnTo>
                      <a:pt x="58" y="84"/>
                    </a:lnTo>
                    <a:lnTo>
                      <a:pt x="62" y="84"/>
                    </a:lnTo>
                    <a:lnTo>
                      <a:pt x="64" y="84"/>
                    </a:lnTo>
                    <a:lnTo>
                      <a:pt x="68" y="86"/>
                    </a:lnTo>
                    <a:lnTo>
                      <a:pt x="72" y="90"/>
                    </a:lnTo>
                    <a:lnTo>
                      <a:pt x="74" y="92"/>
                    </a:lnTo>
                    <a:lnTo>
                      <a:pt x="82" y="94"/>
                    </a:lnTo>
                    <a:lnTo>
                      <a:pt x="94" y="98"/>
                    </a:lnTo>
                    <a:lnTo>
                      <a:pt x="106" y="96"/>
                    </a:lnTo>
                    <a:lnTo>
                      <a:pt x="118" y="96"/>
                    </a:lnTo>
                    <a:lnTo>
                      <a:pt x="118" y="94"/>
                    </a:lnTo>
                    <a:lnTo>
                      <a:pt x="118" y="92"/>
                    </a:lnTo>
                    <a:lnTo>
                      <a:pt x="120" y="90"/>
                    </a:lnTo>
                    <a:lnTo>
                      <a:pt x="120" y="88"/>
                    </a:lnTo>
                    <a:lnTo>
                      <a:pt x="122" y="86"/>
                    </a:lnTo>
                    <a:lnTo>
                      <a:pt x="124" y="86"/>
                    </a:lnTo>
                    <a:lnTo>
                      <a:pt x="128" y="86"/>
                    </a:lnTo>
                    <a:lnTo>
                      <a:pt x="134" y="88"/>
                    </a:lnTo>
                    <a:lnTo>
                      <a:pt x="140" y="92"/>
                    </a:lnTo>
                    <a:lnTo>
                      <a:pt x="142" y="92"/>
                    </a:lnTo>
                    <a:lnTo>
                      <a:pt x="144" y="92"/>
                    </a:lnTo>
                    <a:lnTo>
                      <a:pt x="148" y="92"/>
                    </a:lnTo>
                    <a:lnTo>
                      <a:pt x="150" y="90"/>
                    </a:lnTo>
                    <a:lnTo>
                      <a:pt x="152" y="88"/>
                    </a:lnTo>
                    <a:lnTo>
                      <a:pt x="154" y="86"/>
                    </a:lnTo>
                    <a:lnTo>
                      <a:pt x="154" y="82"/>
                    </a:lnTo>
                    <a:lnTo>
                      <a:pt x="154" y="76"/>
                    </a:lnTo>
                    <a:lnTo>
                      <a:pt x="156" y="76"/>
                    </a:lnTo>
                    <a:lnTo>
                      <a:pt x="158" y="74"/>
                    </a:lnTo>
                    <a:lnTo>
                      <a:pt x="162" y="74"/>
                    </a:lnTo>
                    <a:lnTo>
                      <a:pt x="164" y="72"/>
                    </a:lnTo>
                    <a:lnTo>
                      <a:pt x="164" y="70"/>
                    </a:lnTo>
                    <a:lnTo>
                      <a:pt x="164" y="66"/>
                    </a:lnTo>
                    <a:lnTo>
                      <a:pt x="166" y="64"/>
                    </a:lnTo>
                    <a:lnTo>
                      <a:pt x="168" y="62"/>
                    </a:lnTo>
                    <a:lnTo>
                      <a:pt x="168" y="60"/>
                    </a:lnTo>
                    <a:lnTo>
                      <a:pt x="168" y="58"/>
                    </a:lnTo>
                    <a:lnTo>
                      <a:pt x="166" y="56"/>
                    </a:lnTo>
                    <a:lnTo>
                      <a:pt x="162" y="54"/>
                    </a:lnTo>
                    <a:lnTo>
                      <a:pt x="158" y="52"/>
                    </a:lnTo>
                    <a:lnTo>
                      <a:pt x="150" y="50"/>
                    </a:lnTo>
                    <a:lnTo>
                      <a:pt x="142" y="48"/>
                    </a:lnTo>
                    <a:lnTo>
                      <a:pt x="140" y="48"/>
                    </a:lnTo>
                    <a:lnTo>
                      <a:pt x="138" y="48"/>
                    </a:lnTo>
                    <a:lnTo>
                      <a:pt x="134" y="46"/>
                    </a:lnTo>
                    <a:lnTo>
                      <a:pt x="130" y="44"/>
                    </a:lnTo>
                    <a:lnTo>
                      <a:pt x="124" y="44"/>
                    </a:lnTo>
                    <a:lnTo>
                      <a:pt x="118" y="44"/>
                    </a:lnTo>
                    <a:lnTo>
                      <a:pt x="110" y="44"/>
                    </a:lnTo>
                    <a:lnTo>
                      <a:pt x="110" y="46"/>
                    </a:lnTo>
                    <a:lnTo>
                      <a:pt x="108" y="46"/>
                    </a:lnTo>
                    <a:lnTo>
                      <a:pt x="106" y="48"/>
                    </a:lnTo>
                    <a:lnTo>
                      <a:pt x="100" y="50"/>
                    </a:lnTo>
                    <a:lnTo>
                      <a:pt x="96" y="50"/>
                    </a:lnTo>
                    <a:lnTo>
                      <a:pt x="90" y="48"/>
                    </a:lnTo>
                    <a:lnTo>
                      <a:pt x="82" y="44"/>
                    </a:lnTo>
                    <a:lnTo>
                      <a:pt x="62" y="32"/>
                    </a:lnTo>
                    <a:lnTo>
                      <a:pt x="60" y="30"/>
                    </a:lnTo>
                    <a:lnTo>
                      <a:pt x="58" y="26"/>
                    </a:lnTo>
                    <a:lnTo>
                      <a:pt x="56" y="24"/>
                    </a:lnTo>
                    <a:lnTo>
                      <a:pt x="52" y="24"/>
                    </a:lnTo>
                    <a:lnTo>
                      <a:pt x="52" y="22"/>
                    </a:lnTo>
                    <a:lnTo>
                      <a:pt x="50" y="22"/>
                    </a:lnTo>
                    <a:lnTo>
                      <a:pt x="50" y="20"/>
                    </a:lnTo>
                    <a:lnTo>
                      <a:pt x="50" y="18"/>
                    </a:lnTo>
                    <a:lnTo>
                      <a:pt x="50" y="16"/>
                    </a:lnTo>
                    <a:lnTo>
                      <a:pt x="50" y="14"/>
                    </a:lnTo>
                    <a:lnTo>
                      <a:pt x="50" y="10"/>
                    </a:lnTo>
                    <a:lnTo>
                      <a:pt x="48" y="10"/>
                    </a:lnTo>
                    <a:lnTo>
                      <a:pt x="46" y="8"/>
                    </a:lnTo>
                    <a:lnTo>
                      <a:pt x="42" y="8"/>
                    </a:lnTo>
                    <a:lnTo>
                      <a:pt x="40" y="10"/>
                    </a:lnTo>
                    <a:lnTo>
                      <a:pt x="38" y="12"/>
                    </a:lnTo>
                    <a:lnTo>
                      <a:pt x="36" y="14"/>
                    </a:lnTo>
                    <a:lnTo>
                      <a:pt x="32" y="14"/>
                    </a:lnTo>
                    <a:lnTo>
                      <a:pt x="30" y="14"/>
                    </a:lnTo>
                    <a:lnTo>
                      <a:pt x="28" y="12"/>
                    </a:lnTo>
                    <a:lnTo>
                      <a:pt x="28" y="8"/>
                    </a:lnTo>
                    <a:lnTo>
                      <a:pt x="28" y="6"/>
                    </a:lnTo>
                    <a:lnTo>
                      <a:pt x="24" y="4"/>
                    </a:lnTo>
                    <a:lnTo>
                      <a:pt x="22" y="2"/>
                    </a:lnTo>
                    <a:lnTo>
                      <a:pt x="18" y="2"/>
                    </a:lnTo>
                    <a:lnTo>
                      <a:pt x="12" y="2"/>
                    </a:lnTo>
                  </a:path>
                </a:pathLst>
              </a:custGeom>
              <a:grpFill/>
              <a:ln w="3175" algn="ctr">
                <a:solidFill>
                  <a:schemeClr val="bg2"/>
                </a:solidFill>
                <a:miter lim="800000"/>
                <a:headEnd/>
                <a:tailEnd/>
              </a:ln>
            </p:spPr>
            <p:txBody>
              <a:bodyPr anchor="ctr"/>
              <a:lstStyle/>
              <a:p>
                <a:pPr algn="ctr">
                  <a:defRPr/>
                </a:pPr>
                <a:endParaRPr lang="en-US" sz="3200">
                  <a:solidFill>
                    <a:schemeClr val="lt1"/>
                  </a:solidFill>
                </a:endParaRPr>
              </a:p>
            </p:txBody>
          </p:sp>
          <p:sp>
            <p:nvSpPr>
              <p:cNvPr id="206" name="Freeform 364"/>
              <p:cNvSpPr>
                <a:spLocks/>
              </p:cNvSpPr>
              <p:nvPr/>
            </p:nvSpPr>
            <p:spPr bwMode="gray">
              <a:xfrm>
                <a:off x="3716" y="1035"/>
                <a:ext cx="174" cy="183"/>
              </a:xfrm>
              <a:custGeom>
                <a:avLst/>
                <a:gdLst>
                  <a:gd name="T0" fmla="*/ 30 w 88"/>
                  <a:gd name="T1" fmla="*/ 44 h 102"/>
                  <a:gd name="T2" fmla="*/ 26 w 88"/>
                  <a:gd name="T3" fmla="*/ 38 h 102"/>
                  <a:gd name="T4" fmla="*/ 20 w 88"/>
                  <a:gd name="T5" fmla="*/ 32 h 102"/>
                  <a:gd name="T6" fmla="*/ 14 w 88"/>
                  <a:gd name="T7" fmla="*/ 28 h 102"/>
                  <a:gd name="T8" fmla="*/ 8 w 88"/>
                  <a:gd name="T9" fmla="*/ 24 h 102"/>
                  <a:gd name="T10" fmla="*/ 2 w 88"/>
                  <a:gd name="T11" fmla="*/ 16 h 102"/>
                  <a:gd name="T12" fmla="*/ 0 w 88"/>
                  <a:gd name="T13" fmla="*/ 8 h 102"/>
                  <a:gd name="T14" fmla="*/ 8 w 88"/>
                  <a:gd name="T15" fmla="*/ 0 h 102"/>
                  <a:gd name="T16" fmla="*/ 12 w 88"/>
                  <a:gd name="T17" fmla="*/ 0 h 102"/>
                  <a:gd name="T18" fmla="*/ 20 w 88"/>
                  <a:gd name="T19" fmla="*/ 2 h 102"/>
                  <a:gd name="T20" fmla="*/ 28 w 88"/>
                  <a:gd name="T21" fmla="*/ 6 h 102"/>
                  <a:gd name="T22" fmla="*/ 32 w 88"/>
                  <a:gd name="T23" fmla="*/ 16 h 102"/>
                  <a:gd name="T24" fmla="*/ 32 w 88"/>
                  <a:gd name="T25" fmla="*/ 20 h 102"/>
                  <a:gd name="T26" fmla="*/ 36 w 88"/>
                  <a:gd name="T27" fmla="*/ 24 h 102"/>
                  <a:gd name="T28" fmla="*/ 44 w 88"/>
                  <a:gd name="T29" fmla="*/ 26 h 102"/>
                  <a:gd name="T30" fmla="*/ 44 w 88"/>
                  <a:gd name="T31" fmla="*/ 24 h 102"/>
                  <a:gd name="T32" fmla="*/ 44 w 88"/>
                  <a:gd name="T33" fmla="*/ 18 h 102"/>
                  <a:gd name="T34" fmla="*/ 46 w 88"/>
                  <a:gd name="T35" fmla="*/ 12 h 102"/>
                  <a:gd name="T36" fmla="*/ 50 w 88"/>
                  <a:gd name="T37" fmla="*/ 10 h 102"/>
                  <a:gd name="T38" fmla="*/ 60 w 88"/>
                  <a:gd name="T39" fmla="*/ 14 h 102"/>
                  <a:gd name="T40" fmla="*/ 58 w 88"/>
                  <a:gd name="T41" fmla="*/ 20 h 102"/>
                  <a:gd name="T42" fmla="*/ 58 w 88"/>
                  <a:gd name="T43" fmla="*/ 30 h 102"/>
                  <a:gd name="T44" fmla="*/ 60 w 88"/>
                  <a:gd name="T45" fmla="*/ 40 h 102"/>
                  <a:gd name="T46" fmla="*/ 66 w 88"/>
                  <a:gd name="T47" fmla="*/ 46 h 102"/>
                  <a:gd name="T48" fmla="*/ 70 w 88"/>
                  <a:gd name="T49" fmla="*/ 44 h 102"/>
                  <a:gd name="T50" fmla="*/ 76 w 88"/>
                  <a:gd name="T51" fmla="*/ 34 h 102"/>
                  <a:gd name="T52" fmla="*/ 76 w 88"/>
                  <a:gd name="T53" fmla="*/ 32 h 102"/>
                  <a:gd name="T54" fmla="*/ 80 w 88"/>
                  <a:gd name="T55" fmla="*/ 28 h 102"/>
                  <a:gd name="T56" fmla="*/ 82 w 88"/>
                  <a:gd name="T57" fmla="*/ 26 h 102"/>
                  <a:gd name="T58" fmla="*/ 86 w 88"/>
                  <a:gd name="T59" fmla="*/ 28 h 102"/>
                  <a:gd name="T60" fmla="*/ 88 w 88"/>
                  <a:gd name="T61" fmla="*/ 38 h 102"/>
                  <a:gd name="T62" fmla="*/ 86 w 88"/>
                  <a:gd name="T63" fmla="*/ 48 h 102"/>
                  <a:gd name="T64" fmla="*/ 82 w 88"/>
                  <a:gd name="T65" fmla="*/ 68 h 102"/>
                  <a:gd name="T66" fmla="*/ 88 w 88"/>
                  <a:gd name="T67" fmla="*/ 90 h 102"/>
                  <a:gd name="T68" fmla="*/ 88 w 88"/>
                  <a:gd name="T69" fmla="*/ 92 h 102"/>
                  <a:gd name="T70" fmla="*/ 84 w 88"/>
                  <a:gd name="T71" fmla="*/ 98 h 102"/>
                  <a:gd name="T72" fmla="*/ 82 w 88"/>
                  <a:gd name="T73" fmla="*/ 102 h 102"/>
                  <a:gd name="T74" fmla="*/ 78 w 88"/>
                  <a:gd name="T75" fmla="*/ 100 h 102"/>
                  <a:gd name="T76" fmla="*/ 78 w 88"/>
                  <a:gd name="T77" fmla="*/ 96 h 102"/>
                  <a:gd name="T78" fmla="*/ 76 w 88"/>
                  <a:gd name="T79" fmla="*/ 90 h 102"/>
                  <a:gd name="T80" fmla="*/ 76 w 88"/>
                  <a:gd name="T81" fmla="*/ 80 h 102"/>
                  <a:gd name="T82" fmla="*/ 72 w 88"/>
                  <a:gd name="T83" fmla="*/ 76 h 102"/>
                  <a:gd name="T84" fmla="*/ 66 w 88"/>
                  <a:gd name="T85" fmla="*/ 78 h 102"/>
                  <a:gd name="T86" fmla="*/ 60 w 88"/>
                  <a:gd name="T87" fmla="*/ 74 h 102"/>
                  <a:gd name="T88" fmla="*/ 52 w 88"/>
                  <a:gd name="T89" fmla="*/ 70 h 102"/>
                  <a:gd name="T90" fmla="*/ 44 w 88"/>
                  <a:gd name="T91" fmla="*/ 60 h 102"/>
                  <a:gd name="T92" fmla="*/ 30 w 88"/>
                  <a:gd name="T93" fmla="*/ 46 h 10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88"/>
                  <a:gd name="T142" fmla="*/ 0 h 102"/>
                  <a:gd name="T143" fmla="*/ 88 w 88"/>
                  <a:gd name="T144" fmla="*/ 102 h 10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88" h="102">
                    <a:moveTo>
                      <a:pt x="30" y="46"/>
                    </a:moveTo>
                    <a:lnTo>
                      <a:pt x="30" y="44"/>
                    </a:lnTo>
                    <a:lnTo>
                      <a:pt x="28" y="42"/>
                    </a:lnTo>
                    <a:lnTo>
                      <a:pt x="26" y="38"/>
                    </a:lnTo>
                    <a:lnTo>
                      <a:pt x="24" y="34"/>
                    </a:lnTo>
                    <a:lnTo>
                      <a:pt x="20" y="32"/>
                    </a:lnTo>
                    <a:lnTo>
                      <a:pt x="14" y="30"/>
                    </a:lnTo>
                    <a:lnTo>
                      <a:pt x="14" y="28"/>
                    </a:lnTo>
                    <a:lnTo>
                      <a:pt x="12" y="26"/>
                    </a:lnTo>
                    <a:lnTo>
                      <a:pt x="8" y="24"/>
                    </a:lnTo>
                    <a:lnTo>
                      <a:pt x="6" y="20"/>
                    </a:lnTo>
                    <a:lnTo>
                      <a:pt x="2" y="16"/>
                    </a:lnTo>
                    <a:lnTo>
                      <a:pt x="2" y="12"/>
                    </a:lnTo>
                    <a:lnTo>
                      <a:pt x="0" y="8"/>
                    </a:lnTo>
                    <a:lnTo>
                      <a:pt x="4" y="4"/>
                    </a:lnTo>
                    <a:lnTo>
                      <a:pt x="8" y="0"/>
                    </a:lnTo>
                    <a:lnTo>
                      <a:pt x="12" y="0"/>
                    </a:lnTo>
                    <a:lnTo>
                      <a:pt x="16" y="0"/>
                    </a:lnTo>
                    <a:lnTo>
                      <a:pt x="20" y="2"/>
                    </a:lnTo>
                    <a:lnTo>
                      <a:pt x="24" y="4"/>
                    </a:lnTo>
                    <a:lnTo>
                      <a:pt x="28" y="6"/>
                    </a:lnTo>
                    <a:lnTo>
                      <a:pt x="30" y="10"/>
                    </a:lnTo>
                    <a:lnTo>
                      <a:pt x="32" y="16"/>
                    </a:lnTo>
                    <a:lnTo>
                      <a:pt x="32" y="18"/>
                    </a:lnTo>
                    <a:lnTo>
                      <a:pt x="32" y="20"/>
                    </a:lnTo>
                    <a:lnTo>
                      <a:pt x="34" y="22"/>
                    </a:lnTo>
                    <a:lnTo>
                      <a:pt x="36" y="24"/>
                    </a:lnTo>
                    <a:lnTo>
                      <a:pt x="40" y="26"/>
                    </a:lnTo>
                    <a:lnTo>
                      <a:pt x="44" y="26"/>
                    </a:lnTo>
                    <a:lnTo>
                      <a:pt x="44" y="24"/>
                    </a:lnTo>
                    <a:lnTo>
                      <a:pt x="44" y="20"/>
                    </a:lnTo>
                    <a:lnTo>
                      <a:pt x="44" y="18"/>
                    </a:lnTo>
                    <a:lnTo>
                      <a:pt x="44" y="14"/>
                    </a:lnTo>
                    <a:lnTo>
                      <a:pt x="46" y="12"/>
                    </a:lnTo>
                    <a:lnTo>
                      <a:pt x="48" y="10"/>
                    </a:lnTo>
                    <a:lnTo>
                      <a:pt x="50" y="10"/>
                    </a:lnTo>
                    <a:lnTo>
                      <a:pt x="54" y="12"/>
                    </a:lnTo>
                    <a:lnTo>
                      <a:pt x="60" y="14"/>
                    </a:lnTo>
                    <a:lnTo>
                      <a:pt x="60" y="16"/>
                    </a:lnTo>
                    <a:lnTo>
                      <a:pt x="58" y="20"/>
                    </a:lnTo>
                    <a:lnTo>
                      <a:pt x="58" y="24"/>
                    </a:lnTo>
                    <a:lnTo>
                      <a:pt x="58" y="30"/>
                    </a:lnTo>
                    <a:lnTo>
                      <a:pt x="60" y="34"/>
                    </a:lnTo>
                    <a:lnTo>
                      <a:pt x="60" y="40"/>
                    </a:lnTo>
                    <a:lnTo>
                      <a:pt x="64" y="44"/>
                    </a:lnTo>
                    <a:lnTo>
                      <a:pt x="66" y="46"/>
                    </a:lnTo>
                    <a:lnTo>
                      <a:pt x="68" y="46"/>
                    </a:lnTo>
                    <a:lnTo>
                      <a:pt x="70" y="44"/>
                    </a:lnTo>
                    <a:lnTo>
                      <a:pt x="72" y="42"/>
                    </a:lnTo>
                    <a:lnTo>
                      <a:pt x="76" y="34"/>
                    </a:lnTo>
                    <a:lnTo>
                      <a:pt x="76" y="32"/>
                    </a:lnTo>
                    <a:lnTo>
                      <a:pt x="78" y="30"/>
                    </a:lnTo>
                    <a:lnTo>
                      <a:pt x="80" y="28"/>
                    </a:lnTo>
                    <a:lnTo>
                      <a:pt x="82" y="26"/>
                    </a:lnTo>
                    <a:lnTo>
                      <a:pt x="84" y="26"/>
                    </a:lnTo>
                    <a:lnTo>
                      <a:pt x="86" y="28"/>
                    </a:lnTo>
                    <a:lnTo>
                      <a:pt x="86" y="32"/>
                    </a:lnTo>
                    <a:lnTo>
                      <a:pt x="88" y="38"/>
                    </a:lnTo>
                    <a:lnTo>
                      <a:pt x="88" y="46"/>
                    </a:lnTo>
                    <a:lnTo>
                      <a:pt x="86" y="48"/>
                    </a:lnTo>
                    <a:lnTo>
                      <a:pt x="84" y="58"/>
                    </a:lnTo>
                    <a:lnTo>
                      <a:pt x="82" y="68"/>
                    </a:lnTo>
                    <a:lnTo>
                      <a:pt x="84" y="80"/>
                    </a:lnTo>
                    <a:lnTo>
                      <a:pt x="88" y="90"/>
                    </a:lnTo>
                    <a:lnTo>
                      <a:pt x="88" y="92"/>
                    </a:lnTo>
                    <a:lnTo>
                      <a:pt x="86" y="96"/>
                    </a:lnTo>
                    <a:lnTo>
                      <a:pt x="84" y="98"/>
                    </a:lnTo>
                    <a:lnTo>
                      <a:pt x="84" y="100"/>
                    </a:lnTo>
                    <a:lnTo>
                      <a:pt x="82" y="102"/>
                    </a:lnTo>
                    <a:lnTo>
                      <a:pt x="80" y="102"/>
                    </a:lnTo>
                    <a:lnTo>
                      <a:pt x="78" y="100"/>
                    </a:lnTo>
                    <a:lnTo>
                      <a:pt x="78" y="96"/>
                    </a:lnTo>
                    <a:lnTo>
                      <a:pt x="76" y="92"/>
                    </a:lnTo>
                    <a:lnTo>
                      <a:pt x="76" y="90"/>
                    </a:lnTo>
                    <a:lnTo>
                      <a:pt x="76" y="86"/>
                    </a:lnTo>
                    <a:lnTo>
                      <a:pt x="76" y="80"/>
                    </a:lnTo>
                    <a:lnTo>
                      <a:pt x="74" y="78"/>
                    </a:lnTo>
                    <a:lnTo>
                      <a:pt x="72" y="76"/>
                    </a:lnTo>
                    <a:lnTo>
                      <a:pt x="68" y="74"/>
                    </a:lnTo>
                    <a:lnTo>
                      <a:pt x="66" y="78"/>
                    </a:lnTo>
                    <a:lnTo>
                      <a:pt x="64" y="76"/>
                    </a:lnTo>
                    <a:lnTo>
                      <a:pt x="60" y="74"/>
                    </a:lnTo>
                    <a:lnTo>
                      <a:pt x="56" y="72"/>
                    </a:lnTo>
                    <a:lnTo>
                      <a:pt x="52" y="70"/>
                    </a:lnTo>
                    <a:lnTo>
                      <a:pt x="46" y="66"/>
                    </a:lnTo>
                    <a:lnTo>
                      <a:pt x="44" y="60"/>
                    </a:lnTo>
                    <a:lnTo>
                      <a:pt x="30" y="46"/>
                    </a:lnTo>
                    <a:close/>
                  </a:path>
                </a:pathLst>
              </a:custGeom>
              <a:grpFill/>
              <a:ln w="3175" algn="ctr">
                <a:solidFill>
                  <a:schemeClr val="bg2"/>
                </a:solidFill>
                <a:miter lim="800000"/>
                <a:headEnd/>
                <a:tailEnd/>
              </a:ln>
            </p:spPr>
            <p:txBody>
              <a:bodyPr anchor="ctr"/>
              <a:lstStyle/>
              <a:p>
                <a:pPr algn="ctr">
                  <a:defRPr/>
                </a:pPr>
                <a:endParaRPr lang="en-US" sz="3200">
                  <a:solidFill>
                    <a:schemeClr val="lt1"/>
                  </a:solidFill>
                </a:endParaRPr>
              </a:p>
            </p:txBody>
          </p:sp>
          <p:sp>
            <p:nvSpPr>
              <p:cNvPr id="207" name="Freeform 365"/>
              <p:cNvSpPr>
                <a:spLocks/>
              </p:cNvSpPr>
              <p:nvPr/>
            </p:nvSpPr>
            <p:spPr bwMode="gray">
              <a:xfrm>
                <a:off x="3926" y="1114"/>
                <a:ext cx="75" cy="97"/>
              </a:xfrm>
              <a:custGeom>
                <a:avLst/>
                <a:gdLst>
                  <a:gd name="T0" fmla="*/ 16 w 38"/>
                  <a:gd name="T1" fmla="*/ 0 h 54"/>
                  <a:gd name="T2" fmla="*/ 14 w 38"/>
                  <a:gd name="T3" fmla="*/ 0 h 54"/>
                  <a:gd name="T4" fmla="*/ 14 w 38"/>
                  <a:gd name="T5" fmla="*/ 0 h 54"/>
                  <a:gd name="T6" fmla="*/ 12 w 38"/>
                  <a:gd name="T7" fmla="*/ 0 h 54"/>
                  <a:gd name="T8" fmla="*/ 8 w 38"/>
                  <a:gd name="T9" fmla="*/ 2 h 54"/>
                  <a:gd name="T10" fmla="*/ 6 w 38"/>
                  <a:gd name="T11" fmla="*/ 6 h 54"/>
                  <a:gd name="T12" fmla="*/ 4 w 38"/>
                  <a:gd name="T13" fmla="*/ 10 h 54"/>
                  <a:gd name="T14" fmla="*/ 2 w 38"/>
                  <a:gd name="T15" fmla="*/ 16 h 54"/>
                  <a:gd name="T16" fmla="*/ 2 w 38"/>
                  <a:gd name="T17" fmla="*/ 24 h 54"/>
                  <a:gd name="T18" fmla="*/ 0 w 38"/>
                  <a:gd name="T19" fmla="*/ 48 h 54"/>
                  <a:gd name="T20" fmla="*/ 2 w 38"/>
                  <a:gd name="T21" fmla="*/ 48 h 54"/>
                  <a:gd name="T22" fmla="*/ 10 w 38"/>
                  <a:gd name="T23" fmla="*/ 52 h 54"/>
                  <a:gd name="T24" fmla="*/ 18 w 38"/>
                  <a:gd name="T25" fmla="*/ 54 h 54"/>
                  <a:gd name="T26" fmla="*/ 28 w 38"/>
                  <a:gd name="T27" fmla="*/ 54 h 54"/>
                  <a:gd name="T28" fmla="*/ 36 w 38"/>
                  <a:gd name="T29" fmla="*/ 50 h 54"/>
                  <a:gd name="T30" fmla="*/ 38 w 38"/>
                  <a:gd name="T31" fmla="*/ 40 h 54"/>
                  <a:gd name="T32" fmla="*/ 16 w 38"/>
                  <a:gd name="T33" fmla="*/ 0 h 54"/>
                  <a:gd name="T34" fmla="*/ 16 w 38"/>
                  <a:gd name="T35" fmla="*/ 0 h 5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8"/>
                  <a:gd name="T55" fmla="*/ 0 h 54"/>
                  <a:gd name="T56" fmla="*/ 38 w 38"/>
                  <a:gd name="T57" fmla="*/ 54 h 5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8" h="54">
                    <a:moveTo>
                      <a:pt x="16" y="0"/>
                    </a:moveTo>
                    <a:lnTo>
                      <a:pt x="14" y="0"/>
                    </a:lnTo>
                    <a:lnTo>
                      <a:pt x="12" y="0"/>
                    </a:lnTo>
                    <a:lnTo>
                      <a:pt x="8" y="2"/>
                    </a:lnTo>
                    <a:lnTo>
                      <a:pt x="6" y="6"/>
                    </a:lnTo>
                    <a:lnTo>
                      <a:pt x="4" y="10"/>
                    </a:lnTo>
                    <a:lnTo>
                      <a:pt x="2" y="16"/>
                    </a:lnTo>
                    <a:lnTo>
                      <a:pt x="2" y="24"/>
                    </a:lnTo>
                    <a:lnTo>
                      <a:pt x="0" y="48"/>
                    </a:lnTo>
                    <a:lnTo>
                      <a:pt x="2" y="48"/>
                    </a:lnTo>
                    <a:lnTo>
                      <a:pt x="10" y="52"/>
                    </a:lnTo>
                    <a:lnTo>
                      <a:pt x="18" y="54"/>
                    </a:lnTo>
                    <a:lnTo>
                      <a:pt x="28" y="54"/>
                    </a:lnTo>
                    <a:lnTo>
                      <a:pt x="36" y="50"/>
                    </a:lnTo>
                    <a:lnTo>
                      <a:pt x="38" y="40"/>
                    </a:lnTo>
                    <a:lnTo>
                      <a:pt x="16" y="0"/>
                    </a:lnTo>
                    <a:close/>
                  </a:path>
                </a:pathLst>
              </a:custGeom>
              <a:grpFill/>
              <a:ln w="3175" algn="ctr">
                <a:solidFill>
                  <a:schemeClr val="bg2"/>
                </a:solidFill>
                <a:miter lim="800000"/>
                <a:headEnd/>
                <a:tailEnd/>
              </a:ln>
            </p:spPr>
            <p:txBody>
              <a:bodyPr anchor="ctr"/>
              <a:lstStyle/>
              <a:p>
                <a:pPr algn="ctr">
                  <a:defRPr/>
                </a:pPr>
                <a:endParaRPr lang="en-US" sz="3200">
                  <a:solidFill>
                    <a:schemeClr val="lt1"/>
                  </a:solidFill>
                </a:endParaRPr>
              </a:p>
            </p:txBody>
          </p:sp>
          <p:sp>
            <p:nvSpPr>
              <p:cNvPr id="208" name="Freeform 366"/>
              <p:cNvSpPr>
                <a:spLocks/>
              </p:cNvSpPr>
              <p:nvPr/>
            </p:nvSpPr>
            <p:spPr bwMode="gray">
              <a:xfrm>
                <a:off x="4175" y="1132"/>
                <a:ext cx="135" cy="262"/>
              </a:xfrm>
              <a:custGeom>
                <a:avLst/>
                <a:gdLst>
                  <a:gd name="T0" fmla="*/ 18 w 68"/>
                  <a:gd name="T1" fmla="*/ 2 h 146"/>
                  <a:gd name="T2" fmla="*/ 16 w 68"/>
                  <a:gd name="T3" fmla="*/ 0 h 146"/>
                  <a:gd name="T4" fmla="*/ 12 w 68"/>
                  <a:gd name="T5" fmla="*/ 0 h 146"/>
                  <a:gd name="T6" fmla="*/ 10 w 68"/>
                  <a:gd name="T7" fmla="*/ 6 h 146"/>
                  <a:gd name="T8" fmla="*/ 12 w 68"/>
                  <a:gd name="T9" fmla="*/ 10 h 146"/>
                  <a:gd name="T10" fmla="*/ 12 w 68"/>
                  <a:gd name="T11" fmla="*/ 16 h 146"/>
                  <a:gd name="T12" fmla="*/ 10 w 68"/>
                  <a:gd name="T13" fmla="*/ 20 h 146"/>
                  <a:gd name="T14" fmla="*/ 6 w 68"/>
                  <a:gd name="T15" fmla="*/ 22 h 146"/>
                  <a:gd name="T16" fmla="*/ 4 w 68"/>
                  <a:gd name="T17" fmla="*/ 32 h 146"/>
                  <a:gd name="T18" fmla="*/ 2 w 68"/>
                  <a:gd name="T19" fmla="*/ 46 h 146"/>
                  <a:gd name="T20" fmla="*/ 2 w 68"/>
                  <a:gd name="T21" fmla="*/ 54 h 146"/>
                  <a:gd name="T22" fmla="*/ 0 w 68"/>
                  <a:gd name="T23" fmla="*/ 58 h 146"/>
                  <a:gd name="T24" fmla="*/ 0 w 68"/>
                  <a:gd name="T25" fmla="*/ 60 h 146"/>
                  <a:gd name="T26" fmla="*/ 0 w 68"/>
                  <a:gd name="T27" fmla="*/ 66 h 146"/>
                  <a:gd name="T28" fmla="*/ 6 w 68"/>
                  <a:gd name="T29" fmla="*/ 78 h 146"/>
                  <a:gd name="T30" fmla="*/ 4 w 68"/>
                  <a:gd name="T31" fmla="*/ 84 h 146"/>
                  <a:gd name="T32" fmla="*/ 8 w 68"/>
                  <a:gd name="T33" fmla="*/ 84 h 146"/>
                  <a:gd name="T34" fmla="*/ 12 w 68"/>
                  <a:gd name="T35" fmla="*/ 88 h 146"/>
                  <a:gd name="T36" fmla="*/ 14 w 68"/>
                  <a:gd name="T37" fmla="*/ 96 h 146"/>
                  <a:gd name="T38" fmla="*/ 14 w 68"/>
                  <a:gd name="T39" fmla="*/ 100 h 146"/>
                  <a:gd name="T40" fmla="*/ 14 w 68"/>
                  <a:gd name="T41" fmla="*/ 106 h 146"/>
                  <a:gd name="T42" fmla="*/ 12 w 68"/>
                  <a:gd name="T43" fmla="*/ 108 h 146"/>
                  <a:gd name="T44" fmla="*/ 12 w 68"/>
                  <a:gd name="T45" fmla="*/ 110 h 146"/>
                  <a:gd name="T46" fmla="*/ 10 w 68"/>
                  <a:gd name="T47" fmla="*/ 116 h 146"/>
                  <a:gd name="T48" fmla="*/ 12 w 68"/>
                  <a:gd name="T49" fmla="*/ 126 h 146"/>
                  <a:gd name="T50" fmla="*/ 10 w 68"/>
                  <a:gd name="T51" fmla="*/ 130 h 146"/>
                  <a:gd name="T52" fmla="*/ 12 w 68"/>
                  <a:gd name="T53" fmla="*/ 136 h 146"/>
                  <a:gd name="T54" fmla="*/ 16 w 68"/>
                  <a:gd name="T55" fmla="*/ 142 h 146"/>
                  <a:gd name="T56" fmla="*/ 26 w 68"/>
                  <a:gd name="T57" fmla="*/ 146 h 146"/>
                  <a:gd name="T58" fmla="*/ 34 w 68"/>
                  <a:gd name="T59" fmla="*/ 146 h 146"/>
                  <a:gd name="T60" fmla="*/ 36 w 68"/>
                  <a:gd name="T61" fmla="*/ 146 h 146"/>
                  <a:gd name="T62" fmla="*/ 40 w 68"/>
                  <a:gd name="T63" fmla="*/ 146 h 146"/>
                  <a:gd name="T64" fmla="*/ 46 w 68"/>
                  <a:gd name="T65" fmla="*/ 142 h 146"/>
                  <a:gd name="T66" fmla="*/ 50 w 68"/>
                  <a:gd name="T67" fmla="*/ 134 h 146"/>
                  <a:gd name="T68" fmla="*/ 52 w 68"/>
                  <a:gd name="T69" fmla="*/ 130 h 146"/>
                  <a:gd name="T70" fmla="*/ 56 w 68"/>
                  <a:gd name="T71" fmla="*/ 120 h 146"/>
                  <a:gd name="T72" fmla="*/ 62 w 68"/>
                  <a:gd name="T73" fmla="*/ 112 h 146"/>
                  <a:gd name="T74" fmla="*/ 64 w 68"/>
                  <a:gd name="T75" fmla="*/ 108 h 146"/>
                  <a:gd name="T76" fmla="*/ 68 w 68"/>
                  <a:gd name="T77" fmla="*/ 100 h 146"/>
                  <a:gd name="T78" fmla="*/ 68 w 68"/>
                  <a:gd name="T79" fmla="*/ 84 h 146"/>
                  <a:gd name="T80" fmla="*/ 66 w 68"/>
                  <a:gd name="T81" fmla="*/ 80 h 146"/>
                  <a:gd name="T82" fmla="*/ 60 w 68"/>
                  <a:gd name="T83" fmla="*/ 78 h 146"/>
                  <a:gd name="T84" fmla="*/ 56 w 68"/>
                  <a:gd name="T85" fmla="*/ 80 h 146"/>
                  <a:gd name="T86" fmla="*/ 54 w 68"/>
                  <a:gd name="T87" fmla="*/ 80 h 146"/>
                  <a:gd name="T88" fmla="*/ 50 w 68"/>
                  <a:gd name="T89" fmla="*/ 80 h 146"/>
                  <a:gd name="T90" fmla="*/ 52 w 68"/>
                  <a:gd name="T91" fmla="*/ 78 h 146"/>
                  <a:gd name="T92" fmla="*/ 54 w 68"/>
                  <a:gd name="T93" fmla="*/ 74 h 146"/>
                  <a:gd name="T94" fmla="*/ 56 w 68"/>
                  <a:gd name="T95" fmla="*/ 72 h 146"/>
                  <a:gd name="T96" fmla="*/ 56 w 68"/>
                  <a:gd name="T97" fmla="*/ 64 h 146"/>
                  <a:gd name="T98" fmla="*/ 56 w 68"/>
                  <a:gd name="T99" fmla="*/ 56 h 146"/>
                  <a:gd name="T100" fmla="*/ 54 w 68"/>
                  <a:gd name="T101" fmla="*/ 48 h 146"/>
                  <a:gd name="T102" fmla="*/ 48 w 68"/>
                  <a:gd name="T103" fmla="*/ 36 h 146"/>
                  <a:gd name="T104" fmla="*/ 42 w 68"/>
                  <a:gd name="T105" fmla="*/ 28 h 146"/>
                  <a:gd name="T106" fmla="*/ 38 w 68"/>
                  <a:gd name="T107" fmla="*/ 22 h 146"/>
                  <a:gd name="T108" fmla="*/ 32 w 68"/>
                  <a:gd name="T109" fmla="*/ 16 h 146"/>
                  <a:gd name="T110" fmla="*/ 26 w 68"/>
                  <a:gd name="T111" fmla="*/ 12 h 146"/>
                  <a:gd name="T112" fmla="*/ 24 w 68"/>
                  <a:gd name="T113" fmla="*/ 10 h 146"/>
                  <a:gd name="T114" fmla="*/ 20 w 68"/>
                  <a:gd name="T115" fmla="*/ 6 h 146"/>
                  <a:gd name="T116" fmla="*/ 20 w 68"/>
                  <a:gd name="T117" fmla="*/ 2 h 14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8"/>
                  <a:gd name="T178" fmla="*/ 0 h 146"/>
                  <a:gd name="T179" fmla="*/ 68 w 68"/>
                  <a:gd name="T180" fmla="*/ 146 h 14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8" h="146">
                    <a:moveTo>
                      <a:pt x="20" y="2"/>
                    </a:moveTo>
                    <a:lnTo>
                      <a:pt x="18" y="2"/>
                    </a:lnTo>
                    <a:lnTo>
                      <a:pt x="18" y="0"/>
                    </a:lnTo>
                    <a:lnTo>
                      <a:pt x="16" y="0"/>
                    </a:lnTo>
                    <a:lnTo>
                      <a:pt x="14" y="0"/>
                    </a:lnTo>
                    <a:lnTo>
                      <a:pt x="12" y="0"/>
                    </a:lnTo>
                    <a:lnTo>
                      <a:pt x="10" y="2"/>
                    </a:lnTo>
                    <a:lnTo>
                      <a:pt x="10" y="6"/>
                    </a:lnTo>
                    <a:lnTo>
                      <a:pt x="10" y="8"/>
                    </a:lnTo>
                    <a:lnTo>
                      <a:pt x="12" y="10"/>
                    </a:lnTo>
                    <a:lnTo>
                      <a:pt x="12" y="12"/>
                    </a:lnTo>
                    <a:lnTo>
                      <a:pt x="12" y="16"/>
                    </a:lnTo>
                    <a:lnTo>
                      <a:pt x="10" y="20"/>
                    </a:lnTo>
                    <a:lnTo>
                      <a:pt x="8" y="20"/>
                    </a:lnTo>
                    <a:lnTo>
                      <a:pt x="6" y="22"/>
                    </a:lnTo>
                    <a:lnTo>
                      <a:pt x="4" y="26"/>
                    </a:lnTo>
                    <a:lnTo>
                      <a:pt x="4" y="32"/>
                    </a:lnTo>
                    <a:lnTo>
                      <a:pt x="2" y="40"/>
                    </a:lnTo>
                    <a:lnTo>
                      <a:pt x="2" y="46"/>
                    </a:lnTo>
                    <a:lnTo>
                      <a:pt x="2" y="52"/>
                    </a:lnTo>
                    <a:lnTo>
                      <a:pt x="2" y="54"/>
                    </a:lnTo>
                    <a:lnTo>
                      <a:pt x="2" y="56"/>
                    </a:lnTo>
                    <a:lnTo>
                      <a:pt x="0" y="58"/>
                    </a:lnTo>
                    <a:lnTo>
                      <a:pt x="0" y="60"/>
                    </a:lnTo>
                    <a:lnTo>
                      <a:pt x="0" y="62"/>
                    </a:lnTo>
                    <a:lnTo>
                      <a:pt x="0" y="66"/>
                    </a:lnTo>
                    <a:lnTo>
                      <a:pt x="2" y="72"/>
                    </a:lnTo>
                    <a:lnTo>
                      <a:pt x="6" y="78"/>
                    </a:lnTo>
                    <a:lnTo>
                      <a:pt x="2" y="84"/>
                    </a:lnTo>
                    <a:lnTo>
                      <a:pt x="4" y="84"/>
                    </a:lnTo>
                    <a:lnTo>
                      <a:pt x="6" y="84"/>
                    </a:lnTo>
                    <a:lnTo>
                      <a:pt x="8" y="84"/>
                    </a:lnTo>
                    <a:lnTo>
                      <a:pt x="10" y="86"/>
                    </a:lnTo>
                    <a:lnTo>
                      <a:pt x="12" y="88"/>
                    </a:lnTo>
                    <a:lnTo>
                      <a:pt x="14" y="92"/>
                    </a:lnTo>
                    <a:lnTo>
                      <a:pt x="14" y="96"/>
                    </a:lnTo>
                    <a:lnTo>
                      <a:pt x="14" y="98"/>
                    </a:lnTo>
                    <a:lnTo>
                      <a:pt x="14" y="100"/>
                    </a:lnTo>
                    <a:lnTo>
                      <a:pt x="16" y="102"/>
                    </a:lnTo>
                    <a:lnTo>
                      <a:pt x="14" y="106"/>
                    </a:lnTo>
                    <a:lnTo>
                      <a:pt x="14" y="108"/>
                    </a:lnTo>
                    <a:lnTo>
                      <a:pt x="12" y="108"/>
                    </a:lnTo>
                    <a:lnTo>
                      <a:pt x="12" y="110"/>
                    </a:lnTo>
                    <a:lnTo>
                      <a:pt x="10" y="112"/>
                    </a:lnTo>
                    <a:lnTo>
                      <a:pt x="10" y="116"/>
                    </a:lnTo>
                    <a:lnTo>
                      <a:pt x="10" y="120"/>
                    </a:lnTo>
                    <a:lnTo>
                      <a:pt x="12" y="126"/>
                    </a:lnTo>
                    <a:lnTo>
                      <a:pt x="12" y="128"/>
                    </a:lnTo>
                    <a:lnTo>
                      <a:pt x="10" y="130"/>
                    </a:lnTo>
                    <a:lnTo>
                      <a:pt x="10" y="132"/>
                    </a:lnTo>
                    <a:lnTo>
                      <a:pt x="12" y="136"/>
                    </a:lnTo>
                    <a:lnTo>
                      <a:pt x="12" y="140"/>
                    </a:lnTo>
                    <a:lnTo>
                      <a:pt x="16" y="142"/>
                    </a:lnTo>
                    <a:lnTo>
                      <a:pt x="22" y="144"/>
                    </a:lnTo>
                    <a:lnTo>
                      <a:pt x="26" y="146"/>
                    </a:lnTo>
                    <a:lnTo>
                      <a:pt x="30" y="146"/>
                    </a:lnTo>
                    <a:lnTo>
                      <a:pt x="34" y="146"/>
                    </a:lnTo>
                    <a:lnTo>
                      <a:pt x="36" y="146"/>
                    </a:lnTo>
                    <a:lnTo>
                      <a:pt x="38" y="146"/>
                    </a:lnTo>
                    <a:lnTo>
                      <a:pt x="40" y="146"/>
                    </a:lnTo>
                    <a:lnTo>
                      <a:pt x="44" y="144"/>
                    </a:lnTo>
                    <a:lnTo>
                      <a:pt x="46" y="142"/>
                    </a:lnTo>
                    <a:lnTo>
                      <a:pt x="48" y="140"/>
                    </a:lnTo>
                    <a:lnTo>
                      <a:pt x="50" y="134"/>
                    </a:lnTo>
                    <a:lnTo>
                      <a:pt x="52" y="130"/>
                    </a:lnTo>
                    <a:lnTo>
                      <a:pt x="52" y="126"/>
                    </a:lnTo>
                    <a:lnTo>
                      <a:pt x="56" y="120"/>
                    </a:lnTo>
                    <a:lnTo>
                      <a:pt x="58" y="116"/>
                    </a:lnTo>
                    <a:lnTo>
                      <a:pt x="62" y="112"/>
                    </a:lnTo>
                    <a:lnTo>
                      <a:pt x="64" y="110"/>
                    </a:lnTo>
                    <a:lnTo>
                      <a:pt x="64" y="108"/>
                    </a:lnTo>
                    <a:lnTo>
                      <a:pt x="66" y="104"/>
                    </a:lnTo>
                    <a:lnTo>
                      <a:pt x="68" y="100"/>
                    </a:lnTo>
                    <a:lnTo>
                      <a:pt x="68" y="92"/>
                    </a:lnTo>
                    <a:lnTo>
                      <a:pt x="68" y="84"/>
                    </a:lnTo>
                    <a:lnTo>
                      <a:pt x="66" y="80"/>
                    </a:lnTo>
                    <a:lnTo>
                      <a:pt x="62" y="78"/>
                    </a:lnTo>
                    <a:lnTo>
                      <a:pt x="60" y="78"/>
                    </a:lnTo>
                    <a:lnTo>
                      <a:pt x="56" y="80"/>
                    </a:lnTo>
                    <a:lnTo>
                      <a:pt x="54" y="80"/>
                    </a:lnTo>
                    <a:lnTo>
                      <a:pt x="52" y="80"/>
                    </a:lnTo>
                    <a:lnTo>
                      <a:pt x="50" y="80"/>
                    </a:lnTo>
                    <a:lnTo>
                      <a:pt x="52" y="78"/>
                    </a:lnTo>
                    <a:lnTo>
                      <a:pt x="54" y="74"/>
                    </a:lnTo>
                    <a:lnTo>
                      <a:pt x="56" y="72"/>
                    </a:lnTo>
                    <a:lnTo>
                      <a:pt x="56" y="68"/>
                    </a:lnTo>
                    <a:lnTo>
                      <a:pt x="56" y="64"/>
                    </a:lnTo>
                    <a:lnTo>
                      <a:pt x="56" y="58"/>
                    </a:lnTo>
                    <a:lnTo>
                      <a:pt x="56" y="56"/>
                    </a:lnTo>
                    <a:lnTo>
                      <a:pt x="56" y="52"/>
                    </a:lnTo>
                    <a:lnTo>
                      <a:pt x="54" y="48"/>
                    </a:lnTo>
                    <a:lnTo>
                      <a:pt x="52" y="42"/>
                    </a:lnTo>
                    <a:lnTo>
                      <a:pt x="48" y="36"/>
                    </a:lnTo>
                    <a:lnTo>
                      <a:pt x="44" y="30"/>
                    </a:lnTo>
                    <a:lnTo>
                      <a:pt x="42" y="28"/>
                    </a:lnTo>
                    <a:lnTo>
                      <a:pt x="40" y="26"/>
                    </a:lnTo>
                    <a:lnTo>
                      <a:pt x="38" y="22"/>
                    </a:lnTo>
                    <a:lnTo>
                      <a:pt x="36" y="18"/>
                    </a:lnTo>
                    <a:lnTo>
                      <a:pt x="32" y="16"/>
                    </a:lnTo>
                    <a:lnTo>
                      <a:pt x="30" y="14"/>
                    </a:lnTo>
                    <a:lnTo>
                      <a:pt x="26" y="12"/>
                    </a:lnTo>
                    <a:lnTo>
                      <a:pt x="24" y="10"/>
                    </a:lnTo>
                    <a:lnTo>
                      <a:pt x="22" y="8"/>
                    </a:lnTo>
                    <a:lnTo>
                      <a:pt x="20" y="6"/>
                    </a:lnTo>
                    <a:lnTo>
                      <a:pt x="18" y="4"/>
                    </a:lnTo>
                    <a:lnTo>
                      <a:pt x="20" y="2"/>
                    </a:lnTo>
                    <a:close/>
                  </a:path>
                </a:pathLst>
              </a:custGeom>
              <a:grpFill/>
              <a:ln w="3175" algn="ctr">
                <a:solidFill>
                  <a:schemeClr val="bg2"/>
                </a:solidFill>
                <a:miter lim="800000"/>
                <a:headEnd/>
                <a:tailEnd/>
              </a:ln>
            </p:spPr>
            <p:txBody>
              <a:bodyPr anchor="ctr"/>
              <a:lstStyle/>
              <a:p>
                <a:pPr algn="ctr">
                  <a:defRPr/>
                </a:pPr>
                <a:endParaRPr lang="en-US" sz="3200">
                  <a:solidFill>
                    <a:schemeClr val="lt1"/>
                  </a:solidFill>
                </a:endParaRPr>
              </a:p>
            </p:txBody>
          </p:sp>
          <p:sp>
            <p:nvSpPr>
              <p:cNvPr id="209" name="Freeform 367"/>
              <p:cNvSpPr>
                <a:spLocks/>
              </p:cNvSpPr>
              <p:nvPr/>
            </p:nvSpPr>
            <p:spPr bwMode="gray">
              <a:xfrm>
                <a:off x="3704" y="1874"/>
                <a:ext cx="99" cy="83"/>
              </a:xfrm>
              <a:custGeom>
                <a:avLst/>
                <a:gdLst>
                  <a:gd name="T0" fmla="*/ 24 w 50"/>
                  <a:gd name="T1" fmla="*/ 18 h 46"/>
                  <a:gd name="T2" fmla="*/ 24 w 50"/>
                  <a:gd name="T3" fmla="*/ 18 h 46"/>
                  <a:gd name="T4" fmla="*/ 22 w 50"/>
                  <a:gd name="T5" fmla="*/ 18 h 46"/>
                  <a:gd name="T6" fmla="*/ 18 w 50"/>
                  <a:gd name="T7" fmla="*/ 18 h 46"/>
                  <a:gd name="T8" fmla="*/ 16 w 50"/>
                  <a:gd name="T9" fmla="*/ 20 h 46"/>
                  <a:gd name="T10" fmla="*/ 12 w 50"/>
                  <a:gd name="T11" fmla="*/ 22 h 46"/>
                  <a:gd name="T12" fmla="*/ 10 w 50"/>
                  <a:gd name="T13" fmla="*/ 24 h 46"/>
                  <a:gd name="T14" fmla="*/ 8 w 50"/>
                  <a:gd name="T15" fmla="*/ 26 h 46"/>
                  <a:gd name="T16" fmla="*/ 8 w 50"/>
                  <a:gd name="T17" fmla="*/ 26 h 46"/>
                  <a:gd name="T18" fmla="*/ 6 w 50"/>
                  <a:gd name="T19" fmla="*/ 26 h 46"/>
                  <a:gd name="T20" fmla="*/ 4 w 50"/>
                  <a:gd name="T21" fmla="*/ 26 h 46"/>
                  <a:gd name="T22" fmla="*/ 2 w 50"/>
                  <a:gd name="T23" fmla="*/ 28 h 46"/>
                  <a:gd name="T24" fmla="*/ 0 w 50"/>
                  <a:gd name="T25" fmla="*/ 30 h 46"/>
                  <a:gd name="T26" fmla="*/ 0 w 50"/>
                  <a:gd name="T27" fmla="*/ 32 h 46"/>
                  <a:gd name="T28" fmla="*/ 0 w 50"/>
                  <a:gd name="T29" fmla="*/ 38 h 46"/>
                  <a:gd name="T30" fmla="*/ 0 w 50"/>
                  <a:gd name="T31" fmla="*/ 38 h 46"/>
                  <a:gd name="T32" fmla="*/ 4 w 50"/>
                  <a:gd name="T33" fmla="*/ 40 h 46"/>
                  <a:gd name="T34" fmla="*/ 6 w 50"/>
                  <a:gd name="T35" fmla="*/ 42 h 46"/>
                  <a:gd name="T36" fmla="*/ 12 w 50"/>
                  <a:gd name="T37" fmla="*/ 44 h 46"/>
                  <a:gd name="T38" fmla="*/ 18 w 50"/>
                  <a:gd name="T39" fmla="*/ 46 h 46"/>
                  <a:gd name="T40" fmla="*/ 24 w 50"/>
                  <a:gd name="T41" fmla="*/ 46 h 46"/>
                  <a:gd name="T42" fmla="*/ 26 w 50"/>
                  <a:gd name="T43" fmla="*/ 46 h 46"/>
                  <a:gd name="T44" fmla="*/ 30 w 50"/>
                  <a:gd name="T45" fmla="*/ 46 h 46"/>
                  <a:gd name="T46" fmla="*/ 34 w 50"/>
                  <a:gd name="T47" fmla="*/ 44 h 46"/>
                  <a:gd name="T48" fmla="*/ 38 w 50"/>
                  <a:gd name="T49" fmla="*/ 44 h 46"/>
                  <a:gd name="T50" fmla="*/ 44 w 50"/>
                  <a:gd name="T51" fmla="*/ 44 h 46"/>
                  <a:gd name="T52" fmla="*/ 48 w 50"/>
                  <a:gd name="T53" fmla="*/ 44 h 46"/>
                  <a:gd name="T54" fmla="*/ 50 w 50"/>
                  <a:gd name="T55" fmla="*/ 46 h 46"/>
                  <a:gd name="T56" fmla="*/ 50 w 50"/>
                  <a:gd name="T57" fmla="*/ 44 h 46"/>
                  <a:gd name="T58" fmla="*/ 48 w 50"/>
                  <a:gd name="T59" fmla="*/ 42 h 46"/>
                  <a:gd name="T60" fmla="*/ 48 w 50"/>
                  <a:gd name="T61" fmla="*/ 36 h 46"/>
                  <a:gd name="T62" fmla="*/ 46 w 50"/>
                  <a:gd name="T63" fmla="*/ 30 h 46"/>
                  <a:gd name="T64" fmla="*/ 44 w 50"/>
                  <a:gd name="T65" fmla="*/ 26 h 46"/>
                  <a:gd name="T66" fmla="*/ 42 w 50"/>
                  <a:gd name="T67" fmla="*/ 24 h 46"/>
                  <a:gd name="T68" fmla="*/ 40 w 50"/>
                  <a:gd name="T69" fmla="*/ 22 h 46"/>
                  <a:gd name="T70" fmla="*/ 40 w 50"/>
                  <a:gd name="T71" fmla="*/ 18 h 46"/>
                  <a:gd name="T72" fmla="*/ 38 w 50"/>
                  <a:gd name="T73" fmla="*/ 14 h 46"/>
                  <a:gd name="T74" fmla="*/ 38 w 50"/>
                  <a:gd name="T75" fmla="*/ 10 h 46"/>
                  <a:gd name="T76" fmla="*/ 36 w 50"/>
                  <a:gd name="T77" fmla="*/ 6 h 46"/>
                  <a:gd name="T78" fmla="*/ 32 w 50"/>
                  <a:gd name="T79" fmla="*/ 2 h 46"/>
                  <a:gd name="T80" fmla="*/ 30 w 50"/>
                  <a:gd name="T81" fmla="*/ 0 h 46"/>
                  <a:gd name="T82" fmla="*/ 26 w 50"/>
                  <a:gd name="T83" fmla="*/ 2 h 46"/>
                  <a:gd name="T84" fmla="*/ 24 w 50"/>
                  <a:gd name="T85" fmla="*/ 18 h 46"/>
                  <a:gd name="T86" fmla="*/ 24 w 50"/>
                  <a:gd name="T87" fmla="*/ 18 h 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0"/>
                  <a:gd name="T133" fmla="*/ 0 h 46"/>
                  <a:gd name="T134" fmla="*/ 50 w 50"/>
                  <a:gd name="T135" fmla="*/ 46 h 4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0" h="46">
                    <a:moveTo>
                      <a:pt x="24" y="18"/>
                    </a:moveTo>
                    <a:lnTo>
                      <a:pt x="24" y="18"/>
                    </a:lnTo>
                    <a:lnTo>
                      <a:pt x="22" y="18"/>
                    </a:lnTo>
                    <a:lnTo>
                      <a:pt x="18" y="18"/>
                    </a:lnTo>
                    <a:lnTo>
                      <a:pt x="16" y="20"/>
                    </a:lnTo>
                    <a:lnTo>
                      <a:pt x="12" y="22"/>
                    </a:lnTo>
                    <a:lnTo>
                      <a:pt x="10" y="24"/>
                    </a:lnTo>
                    <a:lnTo>
                      <a:pt x="8" y="26"/>
                    </a:lnTo>
                    <a:lnTo>
                      <a:pt x="6" y="26"/>
                    </a:lnTo>
                    <a:lnTo>
                      <a:pt x="4" y="26"/>
                    </a:lnTo>
                    <a:lnTo>
                      <a:pt x="2" y="28"/>
                    </a:lnTo>
                    <a:lnTo>
                      <a:pt x="0" y="30"/>
                    </a:lnTo>
                    <a:lnTo>
                      <a:pt x="0" y="32"/>
                    </a:lnTo>
                    <a:lnTo>
                      <a:pt x="0" y="38"/>
                    </a:lnTo>
                    <a:lnTo>
                      <a:pt x="4" y="40"/>
                    </a:lnTo>
                    <a:lnTo>
                      <a:pt x="6" y="42"/>
                    </a:lnTo>
                    <a:lnTo>
                      <a:pt x="12" y="44"/>
                    </a:lnTo>
                    <a:lnTo>
                      <a:pt x="18" y="46"/>
                    </a:lnTo>
                    <a:lnTo>
                      <a:pt x="24" y="46"/>
                    </a:lnTo>
                    <a:lnTo>
                      <a:pt x="26" y="46"/>
                    </a:lnTo>
                    <a:lnTo>
                      <a:pt x="30" y="46"/>
                    </a:lnTo>
                    <a:lnTo>
                      <a:pt x="34" y="44"/>
                    </a:lnTo>
                    <a:lnTo>
                      <a:pt x="38" y="44"/>
                    </a:lnTo>
                    <a:lnTo>
                      <a:pt x="44" y="44"/>
                    </a:lnTo>
                    <a:lnTo>
                      <a:pt x="48" y="44"/>
                    </a:lnTo>
                    <a:lnTo>
                      <a:pt x="50" y="46"/>
                    </a:lnTo>
                    <a:lnTo>
                      <a:pt x="50" y="44"/>
                    </a:lnTo>
                    <a:lnTo>
                      <a:pt x="48" y="42"/>
                    </a:lnTo>
                    <a:lnTo>
                      <a:pt x="48" y="36"/>
                    </a:lnTo>
                    <a:lnTo>
                      <a:pt x="46" y="30"/>
                    </a:lnTo>
                    <a:lnTo>
                      <a:pt x="44" y="26"/>
                    </a:lnTo>
                    <a:lnTo>
                      <a:pt x="42" y="24"/>
                    </a:lnTo>
                    <a:lnTo>
                      <a:pt x="40" y="22"/>
                    </a:lnTo>
                    <a:lnTo>
                      <a:pt x="40" y="18"/>
                    </a:lnTo>
                    <a:lnTo>
                      <a:pt x="38" y="14"/>
                    </a:lnTo>
                    <a:lnTo>
                      <a:pt x="38" y="10"/>
                    </a:lnTo>
                    <a:lnTo>
                      <a:pt x="36" y="6"/>
                    </a:lnTo>
                    <a:lnTo>
                      <a:pt x="32" y="2"/>
                    </a:lnTo>
                    <a:lnTo>
                      <a:pt x="30" y="0"/>
                    </a:lnTo>
                    <a:lnTo>
                      <a:pt x="26" y="2"/>
                    </a:lnTo>
                    <a:lnTo>
                      <a:pt x="24" y="18"/>
                    </a:lnTo>
                    <a:close/>
                  </a:path>
                </a:pathLst>
              </a:custGeom>
              <a:grpFill/>
              <a:ln w="3175" algn="ctr">
                <a:solidFill>
                  <a:schemeClr val="bg2"/>
                </a:solidFill>
                <a:miter lim="800000"/>
                <a:headEnd/>
                <a:tailEnd/>
              </a:ln>
            </p:spPr>
            <p:txBody>
              <a:bodyPr anchor="ctr"/>
              <a:lstStyle/>
              <a:p>
                <a:pPr algn="ctr">
                  <a:defRPr/>
                </a:pPr>
                <a:endParaRPr lang="en-US" sz="3200">
                  <a:solidFill>
                    <a:schemeClr val="lt1"/>
                  </a:solidFill>
                </a:endParaRPr>
              </a:p>
            </p:txBody>
          </p:sp>
          <p:sp>
            <p:nvSpPr>
              <p:cNvPr id="210" name="Freeform 368"/>
              <p:cNvSpPr>
                <a:spLocks/>
              </p:cNvSpPr>
              <p:nvPr/>
            </p:nvSpPr>
            <p:spPr bwMode="gray">
              <a:xfrm>
                <a:off x="4203" y="1584"/>
                <a:ext cx="119" cy="79"/>
              </a:xfrm>
              <a:custGeom>
                <a:avLst/>
                <a:gdLst>
                  <a:gd name="T0" fmla="*/ 14 w 60"/>
                  <a:gd name="T1" fmla="*/ 2 h 44"/>
                  <a:gd name="T2" fmla="*/ 14 w 60"/>
                  <a:gd name="T3" fmla="*/ 2 h 44"/>
                  <a:gd name="T4" fmla="*/ 12 w 60"/>
                  <a:gd name="T5" fmla="*/ 2 h 44"/>
                  <a:gd name="T6" fmla="*/ 10 w 60"/>
                  <a:gd name="T7" fmla="*/ 2 h 44"/>
                  <a:gd name="T8" fmla="*/ 8 w 60"/>
                  <a:gd name="T9" fmla="*/ 2 h 44"/>
                  <a:gd name="T10" fmla="*/ 4 w 60"/>
                  <a:gd name="T11" fmla="*/ 2 h 44"/>
                  <a:gd name="T12" fmla="*/ 2 w 60"/>
                  <a:gd name="T13" fmla="*/ 4 h 44"/>
                  <a:gd name="T14" fmla="*/ 0 w 60"/>
                  <a:gd name="T15" fmla="*/ 8 h 44"/>
                  <a:gd name="T16" fmla="*/ 0 w 60"/>
                  <a:gd name="T17" fmla="*/ 12 h 44"/>
                  <a:gd name="T18" fmla="*/ 0 w 60"/>
                  <a:gd name="T19" fmla="*/ 14 h 44"/>
                  <a:gd name="T20" fmla="*/ 0 w 60"/>
                  <a:gd name="T21" fmla="*/ 16 h 44"/>
                  <a:gd name="T22" fmla="*/ 0 w 60"/>
                  <a:gd name="T23" fmla="*/ 20 h 44"/>
                  <a:gd name="T24" fmla="*/ 0 w 60"/>
                  <a:gd name="T25" fmla="*/ 24 h 44"/>
                  <a:gd name="T26" fmla="*/ 0 w 60"/>
                  <a:gd name="T27" fmla="*/ 28 h 44"/>
                  <a:gd name="T28" fmla="*/ 2 w 60"/>
                  <a:gd name="T29" fmla="*/ 32 h 44"/>
                  <a:gd name="T30" fmla="*/ 4 w 60"/>
                  <a:gd name="T31" fmla="*/ 36 h 44"/>
                  <a:gd name="T32" fmla="*/ 6 w 60"/>
                  <a:gd name="T33" fmla="*/ 38 h 44"/>
                  <a:gd name="T34" fmla="*/ 12 w 60"/>
                  <a:gd name="T35" fmla="*/ 40 h 44"/>
                  <a:gd name="T36" fmla="*/ 12 w 60"/>
                  <a:gd name="T37" fmla="*/ 40 h 44"/>
                  <a:gd name="T38" fmla="*/ 14 w 60"/>
                  <a:gd name="T39" fmla="*/ 42 h 44"/>
                  <a:gd name="T40" fmla="*/ 18 w 60"/>
                  <a:gd name="T41" fmla="*/ 44 h 44"/>
                  <a:gd name="T42" fmla="*/ 22 w 60"/>
                  <a:gd name="T43" fmla="*/ 44 h 44"/>
                  <a:gd name="T44" fmla="*/ 26 w 60"/>
                  <a:gd name="T45" fmla="*/ 42 h 44"/>
                  <a:gd name="T46" fmla="*/ 58 w 60"/>
                  <a:gd name="T47" fmla="*/ 42 h 44"/>
                  <a:gd name="T48" fmla="*/ 60 w 60"/>
                  <a:gd name="T49" fmla="*/ 36 h 44"/>
                  <a:gd name="T50" fmla="*/ 58 w 60"/>
                  <a:gd name="T51" fmla="*/ 34 h 44"/>
                  <a:gd name="T52" fmla="*/ 58 w 60"/>
                  <a:gd name="T53" fmla="*/ 32 h 44"/>
                  <a:gd name="T54" fmla="*/ 58 w 60"/>
                  <a:gd name="T55" fmla="*/ 28 h 44"/>
                  <a:gd name="T56" fmla="*/ 56 w 60"/>
                  <a:gd name="T57" fmla="*/ 22 h 44"/>
                  <a:gd name="T58" fmla="*/ 56 w 60"/>
                  <a:gd name="T59" fmla="*/ 16 h 44"/>
                  <a:gd name="T60" fmla="*/ 54 w 60"/>
                  <a:gd name="T61" fmla="*/ 12 h 44"/>
                  <a:gd name="T62" fmla="*/ 54 w 60"/>
                  <a:gd name="T63" fmla="*/ 8 h 44"/>
                  <a:gd name="T64" fmla="*/ 54 w 60"/>
                  <a:gd name="T65" fmla="*/ 6 h 44"/>
                  <a:gd name="T66" fmla="*/ 52 w 60"/>
                  <a:gd name="T67" fmla="*/ 4 h 44"/>
                  <a:gd name="T68" fmla="*/ 48 w 60"/>
                  <a:gd name="T69" fmla="*/ 0 h 44"/>
                  <a:gd name="T70" fmla="*/ 44 w 60"/>
                  <a:gd name="T71" fmla="*/ 0 h 44"/>
                  <a:gd name="T72" fmla="*/ 38 w 60"/>
                  <a:gd name="T73" fmla="*/ 0 h 44"/>
                  <a:gd name="T74" fmla="*/ 30 w 60"/>
                  <a:gd name="T75" fmla="*/ 2 h 44"/>
                  <a:gd name="T76" fmla="*/ 14 w 60"/>
                  <a:gd name="T77" fmla="*/ 2 h 44"/>
                  <a:gd name="T78" fmla="*/ 14 w 60"/>
                  <a:gd name="T79" fmla="*/ 2 h 4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0"/>
                  <a:gd name="T121" fmla="*/ 0 h 44"/>
                  <a:gd name="T122" fmla="*/ 60 w 60"/>
                  <a:gd name="T123" fmla="*/ 44 h 4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0" h="44">
                    <a:moveTo>
                      <a:pt x="14" y="2"/>
                    </a:moveTo>
                    <a:lnTo>
                      <a:pt x="14" y="2"/>
                    </a:lnTo>
                    <a:lnTo>
                      <a:pt x="12" y="2"/>
                    </a:lnTo>
                    <a:lnTo>
                      <a:pt x="10" y="2"/>
                    </a:lnTo>
                    <a:lnTo>
                      <a:pt x="8" y="2"/>
                    </a:lnTo>
                    <a:lnTo>
                      <a:pt x="4" y="2"/>
                    </a:lnTo>
                    <a:lnTo>
                      <a:pt x="2" y="4"/>
                    </a:lnTo>
                    <a:lnTo>
                      <a:pt x="0" y="8"/>
                    </a:lnTo>
                    <a:lnTo>
                      <a:pt x="0" y="12"/>
                    </a:lnTo>
                    <a:lnTo>
                      <a:pt x="0" y="14"/>
                    </a:lnTo>
                    <a:lnTo>
                      <a:pt x="0" y="16"/>
                    </a:lnTo>
                    <a:lnTo>
                      <a:pt x="0" y="20"/>
                    </a:lnTo>
                    <a:lnTo>
                      <a:pt x="0" y="24"/>
                    </a:lnTo>
                    <a:lnTo>
                      <a:pt x="0" y="28"/>
                    </a:lnTo>
                    <a:lnTo>
                      <a:pt x="2" y="32"/>
                    </a:lnTo>
                    <a:lnTo>
                      <a:pt x="4" y="36"/>
                    </a:lnTo>
                    <a:lnTo>
                      <a:pt x="6" y="38"/>
                    </a:lnTo>
                    <a:lnTo>
                      <a:pt x="12" y="40"/>
                    </a:lnTo>
                    <a:lnTo>
                      <a:pt x="14" y="42"/>
                    </a:lnTo>
                    <a:lnTo>
                      <a:pt x="18" y="44"/>
                    </a:lnTo>
                    <a:lnTo>
                      <a:pt x="22" y="44"/>
                    </a:lnTo>
                    <a:lnTo>
                      <a:pt x="26" y="42"/>
                    </a:lnTo>
                    <a:lnTo>
                      <a:pt x="58" y="42"/>
                    </a:lnTo>
                    <a:lnTo>
                      <a:pt x="60" y="36"/>
                    </a:lnTo>
                    <a:lnTo>
                      <a:pt x="58" y="34"/>
                    </a:lnTo>
                    <a:lnTo>
                      <a:pt x="58" y="32"/>
                    </a:lnTo>
                    <a:lnTo>
                      <a:pt x="58" y="28"/>
                    </a:lnTo>
                    <a:lnTo>
                      <a:pt x="56" y="22"/>
                    </a:lnTo>
                    <a:lnTo>
                      <a:pt x="56" y="16"/>
                    </a:lnTo>
                    <a:lnTo>
                      <a:pt x="54" y="12"/>
                    </a:lnTo>
                    <a:lnTo>
                      <a:pt x="54" y="8"/>
                    </a:lnTo>
                    <a:lnTo>
                      <a:pt x="54" y="6"/>
                    </a:lnTo>
                    <a:lnTo>
                      <a:pt x="52" y="4"/>
                    </a:lnTo>
                    <a:lnTo>
                      <a:pt x="48" y="0"/>
                    </a:lnTo>
                    <a:lnTo>
                      <a:pt x="44" y="0"/>
                    </a:lnTo>
                    <a:lnTo>
                      <a:pt x="38" y="0"/>
                    </a:lnTo>
                    <a:lnTo>
                      <a:pt x="30" y="2"/>
                    </a:lnTo>
                    <a:lnTo>
                      <a:pt x="14" y="2"/>
                    </a:lnTo>
                    <a:close/>
                  </a:path>
                </a:pathLst>
              </a:custGeom>
              <a:grpFill/>
              <a:ln w="3175" algn="ctr">
                <a:solidFill>
                  <a:schemeClr val="bg2"/>
                </a:solidFill>
                <a:miter lim="800000"/>
                <a:headEnd/>
                <a:tailEnd/>
              </a:ln>
            </p:spPr>
            <p:txBody>
              <a:bodyPr anchor="ctr"/>
              <a:lstStyle/>
              <a:p>
                <a:pPr algn="ctr">
                  <a:defRPr/>
                </a:pPr>
                <a:endParaRPr lang="en-US" sz="3200">
                  <a:solidFill>
                    <a:schemeClr val="lt1"/>
                  </a:solidFill>
                </a:endParaRPr>
              </a:p>
            </p:txBody>
          </p:sp>
          <p:sp>
            <p:nvSpPr>
              <p:cNvPr id="211" name="Freeform 369"/>
              <p:cNvSpPr>
                <a:spLocks/>
              </p:cNvSpPr>
              <p:nvPr/>
            </p:nvSpPr>
            <p:spPr bwMode="gray">
              <a:xfrm>
                <a:off x="4286" y="1953"/>
                <a:ext cx="47" cy="58"/>
              </a:xfrm>
              <a:custGeom>
                <a:avLst/>
                <a:gdLst>
                  <a:gd name="T0" fmla="*/ 10 w 24"/>
                  <a:gd name="T1" fmla="*/ 0 h 32"/>
                  <a:gd name="T2" fmla="*/ 10 w 24"/>
                  <a:gd name="T3" fmla="*/ 0 h 32"/>
                  <a:gd name="T4" fmla="*/ 8 w 24"/>
                  <a:gd name="T5" fmla="*/ 0 h 32"/>
                  <a:gd name="T6" fmla="*/ 6 w 24"/>
                  <a:gd name="T7" fmla="*/ 0 h 32"/>
                  <a:gd name="T8" fmla="*/ 4 w 24"/>
                  <a:gd name="T9" fmla="*/ 2 h 32"/>
                  <a:gd name="T10" fmla="*/ 2 w 24"/>
                  <a:gd name="T11" fmla="*/ 4 h 32"/>
                  <a:gd name="T12" fmla="*/ 0 w 24"/>
                  <a:gd name="T13" fmla="*/ 8 h 32"/>
                  <a:gd name="T14" fmla="*/ 0 w 24"/>
                  <a:gd name="T15" fmla="*/ 14 h 32"/>
                  <a:gd name="T16" fmla="*/ 0 w 24"/>
                  <a:gd name="T17" fmla="*/ 16 h 32"/>
                  <a:gd name="T18" fmla="*/ 0 w 24"/>
                  <a:gd name="T19" fmla="*/ 18 h 32"/>
                  <a:gd name="T20" fmla="*/ 0 w 24"/>
                  <a:gd name="T21" fmla="*/ 22 h 32"/>
                  <a:gd name="T22" fmla="*/ 0 w 24"/>
                  <a:gd name="T23" fmla="*/ 26 h 32"/>
                  <a:gd name="T24" fmla="*/ 2 w 24"/>
                  <a:gd name="T25" fmla="*/ 30 h 32"/>
                  <a:gd name="T26" fmla="*/ 6 w 24"/>
                  <a:gd name="T27" fmla="*/ 32 h 32"/>
                  <a:gd name="T28" fmla="*/ 8 w 24"/>
                  <a:gd name="T29" fmla="*/ 32 h 32"/>
                  <a:gd name="T30" fmla="*/ 10 w 24"/>
                  <a:gd name="T31" fmla="*/ 32 h 32"/>
                  <a:gd name="T32" fmla="*/ 12 w 24"/>
                  <a:gd name="T33" fmla="*/ 32 h 32"/>
                  <a:gd name="T34" fmla="*/ 16 w 24"/>
                  <a:gd name="T35" fmla="*/ 32 h 32"/>
                  <a:gd name="T36" fmla="*/ 18 w 24"/>
                  <a:gd name="T37" fmla="*/ 32 h 32"/>
                  <a:gd name="T38" fmla="*/ 22 w 24"/>
                  <a:gd name="T39" fmla="*/ 30 h 32"/>
                  <a:gd name="T40" fmla="*/ 24 w 24"/>
                  <a:gd name="T41" fmla="*/ 28 h 32"/>
                  <a:gd name="T42" fmla="*/ 24 w 24"/>
                  <a:gd name="T43" fmla="*/ 26 h 32"/>
                  <a:gd name="T44" fmla="*/ 24 w 24"/>
                  <a:gd name="T45" fmla="*/ 24 h 32"/>
                  <a:gd name="T46" fmla="*/ 24 w 24"/>
                  <a:gd name="T47" fmla="*/ 22 h 32"/>
                  <a:gd name="T48" fmla="*/ 24 w 24"/>
                  <a:gd name="T49" fmla="*/ 20 h 32"/>
                  <a:gd name="T50" fmla="*/ 24 w 24"/>
                  <a:gd name="T51" fmla="*/ 16 h 32"/>
                  <a:gd name="T52" fmla="*/ 24 w 24"/>
                  <a:gd name="T53" fmla="*/ 12 h 32"/>
                  <a:gd name="T54" fmla="*/ 24 w 24"/>
                  <a:gd name="T55" fmla="*/ 8 h 32"/>
                  <a:gd name="T56" fmla="*/ 22 w 24"/>
                  <a:gd name="T57" fmla="*/ 4 h 32"/>
                  <a:gd name="T58" fmla="*/ 20 w 24"/>
                  <a:gd name="T59" fmla="*/ 2 h 32"/>
                  <a:gd name="T60" fmla="*/ 16 w 24"/>
                  <a:gd name="T61" fmla="*/ 0 h 32"/>
                  <a:gd name="T62" fmla="*/ 10 w 24"/>
                  <a:gd name="T63" fmla="*/ 0 h 32"/>
                  <a:gd name="T64" fmla="*/ 10 w 24"/>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
                  <a:gd name="T100" fmla="*/ 0 h 32"/>
                  <a:gd name="T101" fmla="*/ 24 w 24"/>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 h="32">
                    <a:moveTo>
                      <a:pt x="10" y="0"/>
                    </a:moveTo>
                    <a:lnTo>
                      <a:pt x="10" y="0"/>
                    </a:lnTo>
                    <a:lnTo>
                      <a:pt x="8" y="0"/>
                    </a:lnTo>
                    <a:lnTo>
                      <a:pt x="6" y="0"/>
                    </a:lnTo>
                    <a:lnTo>
                      <a:pt x="4" y="2"/>
                    </a:lnTo>
                    <a:lnTo>
                      <a:pt x="2" y="4"/>
                    </a:lnTo>
                    <a:lnTo>
                      <a:pt x="0" y="8"/>
                    </a:lnTo>
                    <a:lnTo>
                      <a:pt x="0" y="14"/>
                    </a:lnTo>
                    <a:lnTo>
                      <a:pt x="0" y="16"/>
                    </a:lnTo>
                    <a:lnTo>
                      <a:pt x="0" y="18"/>
                    </a:lnTo>
                    <a:lnTo>
                      <a:pt x="0" y="22"/>
                    </a:lnTo>
                    <a:lnTo>
                      <a:pt x="0" y="26"/>
                    </a:lnTo>
                    <a:lnTo>
                      <a:pt x="2" y="30"/>
                    </a:lnTo>
                    <a:lnTo>
                      <a:pt x="6" y="32"/>
                    </a:lnTo>
                    <a:lnTo>
                      <a:pt x="8" y="32"/>
                    </a:lnTo>
                    <a:lnTo>
                      <a:pt x="10" y="32"/>
                    </a:lnTo>
                    <a:lnTo>
                      <a:pt x="12" y="32"/>
                    </a:lnTo>
                    <a:lnTo>
                      <a:pt x="16" y="32"/>
                    </a:lnTo>
                    <a:lnTo>
                      <a:pt x="18" y="32"/>
                    </a:lnTo>
                    <a:lnTo>
                      <a:pt x="22" y="30"/>
                    </a:lnTo>
                    <a:lnTo>
                      <a:pt x="24" y="28"/>
                    </a:lnTo>
                    <a:lnTo>
                      <a:pt x="24" y="26"/>
                    </a:lnTo>
                    <a:lnTo>
                      <a:pt x="24" y="24"/>
                    </a:lnTo>
                    <a:lnTo>
                      <a:pt x="24" y="22"/>
                    </a:lnTo>
                    <a:lnTo>
                      <a:pt x="24" y="20"/>
                    </a:lnTo>
                    <a:lnTo>
                      <a:pt x="24" y="16"/>
                    </a:lnTo>
                    <a:lnTo>
                      <a:pt x="24" y="12"/>
                    </a:lnTo>
                    <a:lnTo>
                      <a:pt x="24" y="8"/>
                    </a:lnTo>
                    <a:lnTo>
                      <a:pt x="22" y="4"/>
                    </a:lnTo>
                    <a:lnTo>
                      <a:pt x="20" y="2"/>
                    </a:lnTo>
                    <a:lnTo>
                      <a:pt x="16" y="0"/>
                    </a:lnTo>
                    <a:lnTo>
                      <a:pt x="10" y="0"/>
                    </a:lnTo>
                    <a:close/>
                  </a:path>
                </a:pathLst>
              </a:custGeom>
              <a:grpFill/>
              <a:ln w="3175" algn="ctr">
                <a:solidFill>
                  <a:schemeClr val="bg2"/>
                </a:solidFill>
                <a:miter lim="800000"/>
                <a:headEnd/>
                <a:tailEnd/>
              </a:ln>
            </p:spPr>
            <p:txBody>
              <a:bodyPr anchor="ctr"/>
              <a:lstStyle/>
              <a:p>
                <a:pPr algn="ctr">
                  <a:defRPr/>
                </a:pPr>
                <a:endParaRPr lang="en-US" sz="3200">
                  <a:solidFill>
                    <a:schemeClr val="lt1"/>
                  </a:solidFill>
                </a:endParaRPr>
              </a:p>
            </p:txBody>
          </p:sp>
          <p:sp>
            <p:nvSpPr>
              <p:cNvPr id="212" name="Freeform 370"/>
              <p:cNvSpPr>
                <a:spLocks/>
              </p:cNvSpPr>
              <p:nvPr/>
            </p:nvSpPr>
            <p:spPr bwMode="gray">
              <a:xfrm>
                <a:off x="4266" y="1089"/>
                <a:ext cx="451" cy="481"/>
              </a:xfrm>
              <a:custGeom>
                <a:avLst/>
                <a:gdLst>
                  <a:gd name="T0" fmla="*/ 206 w 228"/>
                  <a:gd name="T1" fmla="*/ 82 h 268"/>
                  <a:gd name="T2" fmla="*/ 198 w 228"/>
                  <a:gd name="T3" fmla="*/ 84 h 268"/>
                  <a:gd name="T4" fmla="*/ 198 w 228"/>
                  <a:gd name="T5" fmla="*/ 92 h 268"/>
                  <a:gd name="T6" fmla="*/ 204 w 228"/>
                  <a:gd name="T7" fmla="*/ 96 h 268"/>
                  <a:gd name="T8" fmla="*/ 200 w 228"/>
                  <a:gd name="T9" fmla="*/ 104 h 268"/>
                  <a:gd name="T10" fmla="*/ 214 w 228"/>
                  <a:gd name="T11" fmla="*/ 112 h 268"/>
                  <a:gd name="T12" fmla="*/ 188 w 228"/>
                  <a:gd name="T13" fmla="*/ 122 h 268"/>
                  <a:gd name="T14" fmla="*/ 164 w 228"/>
                  <a:gd name="T15" fmla="*/ 138 h 268"/>
                  <a:gd name="T16" fmla="*/ 152 w 228"/>
                  <a:gd name="T17" fmla="*/ 154 h 268"/>
                  <a:gd name="T18" fmla="*/ 140 w 228"/>
                  <a:gd name="T19" fmla="*/ 160 h 268"/>
                  <a:gd name="T20" fmla="*/ 120 w 228"/>
                  <a:gd name="T21" fmla="*/ 174 h 268"/>
                  <a:gd name="T22" fmla="*/ 106 w 228"/>
                  <a:gd name="T23" fmla="*/ 182 h 268"/>
                  <a:gd name="T24" fmla="*/ 116 w 228"/>
                  <a:gd name="T25" fmla="*/ 188 h 268"/>
                  <a:gd name="T26" fmla="*/ 112 w 228"/>
                  <a:gd name="T27" fmla="*/ 198 h 268"/>
                  <a:gd name="T28" fmla="*/ 100 w 228"/>
                  <a:gd name="T29" fmla="*/ 214 h 268"/>
                  <a:gd name="T30" fmla="*/ 82 w 228"/>
                  <a:gd name="T31" fmla="*/ 224 h 268"/>
                  <a:gd name="T32" fmla="*/ 76 w 228"/>
                  <a:gd name="T33" fmla="*/ 238 h 268"/>
                  <a:gd name="T34" fmla="*/ 74 w 228"/>
                  <a:gd name="T35" fmla="*/ 260 h 268"/>
                  <a:gd name="T36" fmla="*/ 54 w 228"/>
                  <a:gd name="T37" fmla="*/ 268 h 268"/>
                  <a:gd name="T38" fmla="*/ 46 w 228"/>
                  <a:gd name="T39" fmla="*/ 258 h 268"/>
                  <a:gd name="T40" fmla="*/ 24 w 228"/>
                  <a:gd name="T41" fmla="*/ 256 h 268"/>
                  <a:gd name="T42" fmla="*/ 2 w 228"/>
                  <a:gd name="T43" fmla="*/ 240 h 268"/>
                  <a:gd name="T44" fmla="*/ 12 w 228"/>
                  <a:gd name="T45" fmla="*/ 222 h 268"/>
                  <a:gd name="T46" fmla="*/ 20 w 228"/>
                  <a:gd name="T47" fmla="*/ 214 h 268"/>
                  <a:gd name="T48" fmla="*/ 26 w 228"/>
                  <a:gd name="T49" fmla="*/ 206 h 268"/>
                  <a:gd name="T50" fmla="*/ 40 w 228"/>
                  <a:gd name="T51" fmla="*/ 218 h 268"/>
                  <a:gd name="T52" fmla="*/ 40 w 228"/>
                  <a:gd name="T53" fmla="*/ 208 h 268"/>
                  <a:gd name="T54" fmla="*/ 38 w 228"/>
                  <a:gd name="T55" fmla="*/ 198 h 268"/>
                  <a:gd name="T56" fmla="*/ 28 w 228"/>
                  <a:gd name="T57" fmla="*/ 198 h 268"/>
                  <a:gd name="T58" fmla="*/ 30 w 228"/>
                  <a:gd name="T59" fmla="*/ 186 h 268"/>
                  <a:gd name="T60" fmla="*/ 42 w 228"/>
                  <a:gd name="T61" fmla="*/ 176 h 268"/>
                  <a:gd name="T62" fmla="*/ 62 w 228"/>
                  <a:gd name="T63" fmla="*/ 168 h 268"/>
                  <a:gd name="T64" fmla="*/ 64 w 228"/>
                  <a:gd name="T65" fmla="*/ 162 h 268"/>
                  <a:gd name="T66" fmla="*/ 54 w 228"/>
                  <a:gd name="T67" fmla="*/ 144 h 268"/>
                  <a:gd name="T68" fmla="*/ 54 w 228"/>
                  <a:gd name="T69" fmla="*/ 126 h 268"/>
                  <a:gd name="T70" fmla="*/ 60 w 228"/>
                  <a:gd name="T71" fmla="*/ 108 h 268"/>
                  <a:gd name="T72" fmla="*/ 72 w 228"/>
                  <a:gd name="T73" fmla="*/ 120 h 268"/>
                  <a:gd name="T74" fmla="*/ 80 w 228"/>
                  <a:gd name="T75" fmla="*/ 138 h 268"/>
                  <a:gd name="T76" fmla="*/ 82 w 228"/>
                  <a:gd name="T77" fmla="*/ 114 h 268"/>
                  <a:gd name="T78" fmla="*/ 104 w 228"/>
                  <a:gd name="T79" fmla="*/ 94 h 268"/>
                  <a:gd name="T80" fmla="*/ 122 w 228"/>
                  <a:gd name="T81" fmla="*/ 88 h 268"/>
                  <a:gd name="T82" fmla="*/ 132 w 228"/>
                  <a:gd name="T83" fmla="*/ 80 h 268"/>
                  <a:gd name="T84" fmla="*/ 86 w 228"/>
                  <a:gd name="T85" fmla="*/ 74 h 268"/>
                  <a:gd name="T86" fmla="*/ 68 w 228"/>
                  <a:gd name="T87" fmla="*/ 72 h 268"/>
                  <a:gd name="T88" fmla="*/ 56 w 228"/>
                  <a:gd name="T89" fmla="*/ 74 h 268"/>
                  <a:gd name="T90" fmla="*/ 44 w 228"/>
                  <a:gd name="T91" fmla="*/ 54 h 268"/>
                  <a:gd name="T92" fmla="*/ 44 w 228"/>
                  <a:gd name="T93" fmla="*/ 40 h 268"/>
                  <a:gd name="T94" fmla="*/ 66 w 228"/>
                  <a:gd name="T95" fmla="*/ 42 h 268"/>
                  <a:gd name="T96" fmla="*/ 78 w 228"/>
                  <a:gd name="T97" fmla="*/ 26 h 268"/>
                  <a:gd name="T98" fmla="*/ 100 w 228"/>
                  <a:gd name="T99" fmla="*/ 18 h 268"/>
                  <a:gd name="T100" fmla="*/ 122 w 228"/>
                  <a:gd name="T101" fmla="*/ 4 h 268"/>
                  <a:gd name="T102" fmla="*/ 160 w 228"/>
                  <a:gd name="T103" fmla="*/ 2 h 268"/>
                  <a:gd name="T104" fmla="*/ 188 w 228"/>
                  <a:gd name="T105" fmla="*/ 6 h 268"/>
                  <a:gd name="T106" fmla="*/ 212 w 228"/>
                  <a:gd name="T107" fmla="*/ 26 h 268"/>
                  <a:gd name="T108" fmla="*/ 216 w 228"/>
                  <a:gd name="T109" fmla="*/ 30 h 268"/>
                  <a:gd name="T110" fmla="*/ 218 w 228"/>
                  <a:gd name="T111" fmla="*/ 64 h 26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28"/>
                  <a:gd name="T169" fmla="*/ 0 h 268"/>
                  <a:gd name="T170" fmla="*/ 228 w 228"/>
                  <a:gd name="T171" fmla="*/ 268 h 26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28" h="268">
                    <a:moveTo>
                      <a:pt x="222" y="68"/>
                    </a:moveTo>
                    <a:lnTo>
                      <a:pt x="228" y="80"/>
                    </a:lnTo>
                    <a:lnTo>
                      <a:pt x="222" y="82"/>
                    </a:lnTo>
                    <a:lnTo>
                      <a:pt x="216" y="84"/>
                    </a:lnTo>
                    <a:lnTo>
                      <a:pt x="212" y="84"/>
                    </a:lnTo>
                    <a:lnTo>
                      <a:pt x="208" y="82"/>
                    </a:lnTo>
                    <a:lnTo>
                      <a:pt x="206" y="82"/>
                    </a:lnTo>
                    <a:lnTo>
                      <a:pt x="204" y="80"/>
                    </a:lnTo>
                    <a:lnTo>
                      <a:pt x="200" y="80"/>
                    </a:lnTo>
                    <a:lnTo>
                      <a:pt x="198" y="80"/>
                    </a:lnTo>
                    <a:lnTo>
                      <a:pt x="196" y="80"/>
                    </a:lnTo>
                    <a:lnTo>
                      <a:pt x="196" y="82"/>
                    </a:lnTo>
                    <a:lnTo>
                      <a:pt x="196" y="84"/>
                    </a:lnTo>
                    <a:lnTo>
                      <a:pt x="198" y="84"/>
                    </a:lnTo>
                    <a:lnTo>
                      <a:pt x="200" y="86"/>
                    </a:lnTo>
                    <a:lnTo>
                      <a:pt x="200" y="88"/>
                    </a:lnTo>
                    <a:lnTo>
                      <a:pt x="202" y="90"/>
                    </a:lnTo>
                    <a:lnTo>
                      <a:pt x="200" y="92"/>
                    </a:lnTo>
                    <a:lnTo>
                      <a:pt x="198" y="92"/>
                    </a:lnTo>
                    <a:lnTo>
                      <a:pt x="196" y="92"/>
                    </a:lnTo>
                    <a:lnTo>
                      <a:pt x="194" y="92"/>
                    </a:lnTo>
                    <a:lnTo>
                      <a:pt x="192" y="94"/>
                    </a:lnTo>
                    <a:lnTo>
                      <a:pt x="192" y="96"/>
                    </a:lnTo>
                    <a:lnTo>
                      <a:pt x="204" y="96"/>
                    </a:lnTo>
                    <a:lnTo>
                      <a:pt x="208" y="98"/>
                    </a:lnTo>
                    <a:lnTo>
                      <a:pt x="206" y="100"/>
                    </a:lnTo>
                    <a:lnTo>
                      <a:pt x="204" y="102"/>
                    </a:lnTo>
                    <a:lnTo>
                      <a:pt x="202" y="102"/>
                    </a:lnTo>
                    <a:lnTo>
                      <a:pt x="200" y="104"/>
                    </a:lnTo>
                    <a:lnTo>
                      <a:pt x="200" y="106"/>
                    </a:lnTo>
                    <a:lnTo>
                      <a:pt x="202" y="106"/>
                    </a:lnTo>
                    <a:lnTo>
                      <a:pt x="202" y="108"/>
                    </a:lnTo>
                    <a:lnTo>
                      <a:pt x="214" y="106"/>
                    </a:lnTo>
                    <a:lnTo>
                      <a:pt x="216" y="108"/>
                    </a:lnTo>
                    <a:lnTo>
                      <a:pt x="216" y="110"/>
                    </a:lnTo>
                    <a:lnTo>
                      <a:pt x="214" y="112"/>
                    </a:lnTo>
                    <a:lnTo>
                      <a:pt x="212" y="114"/>
                    </a:lnTo>
                    <a:lnTo>
                      <a:pt x="210" y="114"/>
                    </a:lnTo>
                    <a:lnTo>
                      <a:pt x="208" y="114"/>
                    </a:lnTo>
                    <a:lnTo>
                      <a:pt x="200" y="116"/>
                    </a:lnTo>
                    <a:lnTo>
                      <a:pt x="194" y="118"/>
                    </a:lnTo>
                    <a:lnTo>
                      <a:pt x="188" y="122"/>
                    </a:lnTo>
                    <a:lnTo>
                      <a:pt x="186" y="124"/>
                    </a:lnTo>
                    <a:lnTo>
                      <a:pt x="184" y="126"/>
                    </a:lnTo>
                    <a:lnTo>
                      <a:pt x="182" y="128"/>
                    </a:lnTo>
                    <a:lnTo>
                      <a:pt x="176" y="134"/>
                    </a:lnTo>
                    <a:lnTo>
                      <a:pt x="172" y="136"/>
                    </a:lnTo>
                    <a:lnTo>
                      <a:pt x="166" y="138"/>
                    </a:lnTo>
                    <a:lnTo>
                      <a:pt x="164" y="138"/>
                    </a:lnTo>
                    <a:lnTo>
                      <a:pt x="162" y="138"/>
                    </a:lnTo>
                    <a:lnTo>
                      <a:pt x="166" y="142"/>
                    </a:lnTo>
                    <a:lnTo>
                      <a:pt x="160" y="148"/>
                    </a:lnTo>
                    <a:lnTo>
                      <a:pt x="158" y="150"/>
                    </a:lnTo>
                    <a:lnTo>
                      <a:pt x="154" y="152"/>
                    </a:lnTo>
                    <a:lnTo>
                      <a:pt x="152" y="152"/>
                    </a:lnTo>
                    <a:lnTo>
                      <a:pt x="152" y="154"/>
                    </a:lnTo>
                    <a:lnTo>
                      <a:pt x="154" y="156"/>
                    </a:lnTo>
                    <a:lnTo>
                      <a:pt x="154" y="158"/>
                    </a:lnTo>
                    <a:lnTo>
                      <a:pt x="152" y="160"/>
                    </a:lnTo>
                    <a:lnTo>
                      <a:pt x="150" y="162"/>
                    </a:lnTo>
                    <a:lnTo>
                      <a:pt x="148" y="164"/>
                    </a:lnTo>
                    <a:lnTo>
                      <a:pt x="146" y="164"/>
                    </a:lnTo>
                    <a:lnTo>
                      <a:pt x="140" y="160"/>
                    </a:lnTo>
                    <a:lnTo>
                      <a:pt x="132" y="166"/>
                    </a:lnTo>
                    <a:lnTo>
                      <a:pt x="130" y="164"/>
                    </a:lnTo>
                    <a:lnTo>
                      <a:pt x="128" y="164"/>
                    </a:lnTo>
                    <a:lnTo>
                      <a:pt x="124" y="168"/>
                    </a:lnTo>
                    <a:lnTo>
                      <a:pt x="122" y="170"/>
                    </a:lnTo>
                    <a:lnTo>
                      <a:pt x="120" y="172"/>
                    </a:lnTo>
                    <a:lnTo>
                      <a:pt x="120" y="174"/>
                    </a:lnTo>
                    <a:lnTo>
                      <a:pt x="118" y="176"/>
                    </a:lnTo>
                    <a:lnTo>
                      <a:pt x="116" y="178"/>
                    </a:lnTo>
                    <a:lnTo>
                      <a:pt x="114" y="180"/>
                    </a:lnTo>
                    <a:lnTo>
                      <a:pt x="112" y="180"/>
                    </a:lnTo>
                    <a:lnTo>
                      <a:pt x="108" y="180"/>
                    </a:lnTo>
                    <a:lnTo>
                      <a:pt x="106" y="182"/>
                    </a:lnTo>
                    <a:lnTo>
                      <a:pt x="106" y="184"/>
                    </a:lnTo>
                    <a:lnTo>
                      <a:pt x="106" y="186"/>
                    </a:lnTo>
                    <a:lnTo>
                      <a:pt x="106" y="188"/>
                    </a:lnTo>
                    <a:lnTo>
                      <a:pt x="108" y="186"/>
                    </a:lnTo>
                    <a:lnTo>
                      <a:pt x="112" y="188"/>
                    </a:lnTo>
                    <a:lnTo>
                      <a:pt x="116" y="188"/>
                    </a:lnTo>
                    <a:lnTo>
                      <a:pt x="118" y="190"/>
                    </a:lnTo>
                    <a:lnTo>
                      <a:pt x="120" y="192"/>
                    </a:lnTo>
                    <a:lnTo>
                      <a:pt x="118" y="194"/>
                    </a:lnTo>
                    <a:lnTo>
                      <a:pt x="116" y="196"/>
                    </a:lnTo>
                    <a:lnTo>
                      <a:pt x="114" y="198"/>
                    </a:lnTo>
                    <a:lnTo>
                      <a:pt x="112" y="198"/>
                    </a:lnTo>
                    <a:lnTo>
                      <a:pt x="110" y="200"/>
                    </a:lnTo>
                    <a:lnTo>
                      <a:pt x="110" y="202"/>
                    </a:lnTo>
                    <a:lnTo>
                      <a:pt x="108" y="204"/>
                    </a:lnTo>
                    <a:lnTo>
                      <a:pt x="104" y="206"/>
                    </a:lnTo>
                    <a:lnTo>
                      <a:pt x="102" y="208"/>
                    </a:lnTo>
                    <a:lnTo>
                      <a:pt x="100" y="214"/>
                    </a:lnTo>
                    <a:lnTo>
                      <a:pt x="98" y="218"/>
                    </a:lnTo>
                    <a:lnTo>
                      <a:pt x="96" y="222"/>
                    </a:lnTo>
                    <a:lnTo>
                      <a:pt x="92" y="224"/>
                    </a:lnTo>
                    <a:lnTo>
                      <a:pt x="88" y="224"/>
                    </a:lnTo>
                    <a:lnTo>
                      <a:pt x="86" y="226"/>
                    </a:lnTo>
                    <a:lnTo>
                      <a:pt x="82" y="224"/>
                    </a:lnTo>
                    <a:lnTo>
                      <a:pt x="80" y="224"/>
                    </a:lnTo>
                    <a:lnTo>
                      <a:pt x="78" y="228"/>
                    </a:lnTo>
                    <a:lnTo>
                      <a:pt x="78" y="230"/>
                    </a:lnTo>
                    <a:lnTo>
                      <a:pt x="76" y="234"/>
                    </a:lnTo>
                    <a:lnTo>
                      <a:pt x="76" y="236"/>
                    </a:lnTo>
                    <a:lnTo>
                      <a:pt x="76" y="238"/>
                    </a:lnTo>
                    <a:lnTo>
                      <a:pt x="78" y="242"/>
                    </a:lnTo>
                    <a:lnTo>
                      <a:pt x="78" y="246"/>
                    </a:lnTo>
                    <a:lnTo>
                      <a:pt x="78" y="250"/>
                    </a:lnTo>
                    <a:lnTo>
                      <a:pt x="78" y="256"/>
                    </a:lnTo>
                    <a:lnTo>
                      <a:pt x="76" y="258"/>
                    </a:lnTo>
                    <a:lnTo>
                      <a:pt x="74" y="260"/>
                    </a:lnTo>
                    <a:lnTo>
                      <a:pt x="72" y="262"/>
                    </a:lnTo>
                    <a:lnTo>
                      <a:pt x="70" y="262"/>
                    </a:lnTo>
                    <a:lnTo>
                      <a:pt x="68" y="262"/>
                    </a:lnTo>
                    <a:lnTo>
                      <a:pt x="62" y="266"/>
                    </a:lnTo>
                    <a:lnTo>
                      <a:pt x="58" y="266"/>
                    </a:lnTo>
                    <a:lnTo>
                      <a:pt x="54" y="268"/>
                    </a:lnTo>
                    <a:lnTo>
                      <a:pt x="52" y="266"/>
                    </a:lnTo>
                    <a:lnTo>
                      <a:pt x="50" y="266"/>
                    </a:lnTo>
                    <a:lnTo>
                      <a:pt x="48" y="264"/>
                    </a:lnTo>
                    <a:lnTo>
                      <a:pt x="48" y="262"/>
                    </a:lnTo>
                    <a:lnTo>
                      <a:pt x="46" y="258"/>
                    </a:lnTo>
                    <a:lnTo>
                      <a:pt x="42" y="256"/>
                    </a:lnTo>
                    <a:lnTo>
                      <a:pt x="38" y="254"/>
                    </a:lnTo>
                    <a:lnTo>
                      <a:pt x="36" y="254"/>
                    </a:lnTo>
                    <a:lnTo>
                      <a:pt x="34" y="254"/>
                    </a:lnTo>
                    <a:lnTo>
                      <a:pt x="32" y="254"/>
                    </a:lnTo>
                    <a:lnTo>
                      <a:pt x="28" y="256"/>
                    </a:lnTo>
                    <a:lnTo>
                      <a:pt x="24" y="256"/>
                    </a:lnTo>
                    <a:lnTo>
                      <a:pt x="22" y="254"/>
                    </a:lnTo>
                    <a:lnTo>
                      <a:pt x="20" y="252"/>
                    </a:lnTo>
                    <a:lnTo>
                      <a:pt x="18" y="250"/>
                    </a:lnTo>
                    <a:lnTo>
                      <a:pt x="16" y="250"/>
                    </a:lnTo>
                    <a:lnTo>
                      <a:pt x="10" y="246"/>
                    </a:lnTo>
                    <a:lnTo>
                      <a:pt x="6" y="244"/>
                    </a:lnTo>
                    <a:lnTo>
                      <a:pt x="2" y="240"/>
                    </a:lnTo>
                    <a:lnTo>
                      <a:pt x="2" y="238"/>
                    </a:lnTo>
                    <a:lnTo>
                      <a:pt x="0" y="238"/>
                    </a:lnTo>
                    <a:lnTo>
                      <a:pt x="0" y="236"/>
                    </a:lnTo>
                    <a:lnTo>
                      <a:pt x="4" y="230"/>
                    </a:lnTo>
                    <a:lnTo>
                      <a:pt x="6" y="226"/>
                    </a:lnTo>
                    <a:lnTo>
                      <a:pt x="10" y="224"/>
                    </a:lnTo>
                    <a:lnTo>
                      <a:pt x="12" y="222"/>
                    </a:lnTo>
                    <a:lnTo>
                      <a:pt x="14" y="222"/>
                    </a:lnTo>
                    <a:lnTo>
                      <a:pt x="16" y="222"/>
                    </a:lnTo>
                    <a:lnTo>
                      <a:pt x="20" y="220"/>
                    </a:lnTo>
                    <a:lnTo>
                      <a:pt x="24" y="218"/>
                    </a:lnTo>
                    <a:lnTo>
                      <a:pt x="24" y="216"/>
                    </a:lnTo>
                    <a:lnTo>
                      <a:pt x="22" y="214"/>
                    </a:lnTo>
                    <a:lnTo>
                      <a:pt x="20" y="214"/>
                    </a:lnTo>
                    <a:lnTo>
                      <a:pt x="18" y="214"/>
                    </a:lnTo>
                    <a:lnTo>
                      <a:pt x="18" y="212"/>
                    </a:lnTo>
                    <a:lnTo>
                      <a:pt x="18" y="210"/>
                    </a:lnTo>
                    <a:lnTo>
                      <a:pt x="20" y="208"/>
                    </a:lnTo>
                    <a:lnTo>
                      <a:pt x="22" y="206"/>
                    </a:lnTo>
                    <a:lnTo>
                      <a:pt x="24" y="206"/>
                    </a:lnTo>
                    <a:lnTo>
                      <a:pt x="26" y="206"/>
                    </a:lnTo>
                    <a:lnTo>
                      <a:pt x="28" y="208"/>
                    </a:lnTo>
                    <a:lnTo>
                      <a:pt x="30" y="212"/>
                    </a:lnTo>
                    <a:lnTo>
                      <a:pt x="34" y="216"/>
                    </a:lnTo>
                    <a:lnTo>
                      <a:pt x="36" y="218"/>
                    </a:lnTo>
                    <a:lnTo>
                      <a:pt x="38" y="218"/>
                    </a:lnTo>
                    <a:lnTo>
                      <a:pt x="40" y="218"/>
                    </a:lnTo>
                    <a:lnTo>
                      <a:pt x="42" y="218"/>
                    </a:lnTo>
                    <a:lnTo>
                      <a:pt x="44" y="218"/>
                    </a:lnTo>
                    <a:lnTo>
                      <a:pt x="44" y="216"/>
                    </a:lnTo>
                    <a:lnTo>
                      <a:pt x="44" y="214"/>
                    </a:lnTo>
                    <a:lnTo>
                      <a:pt x="42" y="212"/>
                    </a:lnTo>
                    <a:lnTo>
                      <a:pt x="42" y="210"/>
                    </a:lnTo>
                    <a:lnTo>
                      <a:pt x="40" y="208"/>
                    </a:lnTo>
                    <a:lnTo>
                      <a:pt x="40" y="206"/>
                    </a:lnTo>
                    <a:lnTo>
                      <a:pt x="36" y="204"/>
                    </a:lnTo>
                    <a:lnTo>
                      <a:pt x="36" y="202"/>
                    </a:lnTo>
                    <a:lnTo>
                      <a:pt x="36" y="200"/>
                    </a:lnTo>
                    <a:lnTo>
                      <a:pt x="38" y="198"/>
                    </a:lnTo>
                    <a:lnTo>
                      <a:pt x="40" y="194"/>
                    </a:lnTo>
                    <a:lnTo>
                      <a:pt x="40" y="192"/>
                    </a:lnTo>
                    <a:lnTo>
                      <a:pt x="38" y="192"/>
                    </a:lnTo>
                    <a:lnTo>
                      <a:pt x="36" y="192"/>
                    </a:lnTo>
                    <a:lnTo>
                      <a:pt x="28" y="198"/>
                    </a:lnTo>
                    <a:lnTo>
                      <a:pt x="26" y="198"/>
                    </a:lnTo>
                    <a:lnTo>
                      <a:pt x="24" y="196"/>
                    </a:lnTo>
                    <a:lnTo>
                      <a:pt x="26" y="194"/>
                    </a:lnTo>
                    <a:lnTo>
                      <a:pt x="26" y="190"/>
                    </a:lnTo>
                    <a:lnTo>
                      <a:pt x="28" y="188"/>
                    </a:lnTo>
                    <a:lnTo>
                      <a:pt x="30" y="186"/>
                    </a:lnTo>
                    <a:lnTo>
                      <a:pt x="34" y="180"/>
                    </a:lnTo>
                    <a:lnTo>
                      <a:pt x="36" y="176"/>
                    </a:lnTo>
                    <a:lnTo>
                      <a:pt x="38" y="174"/>
                    </a:lnTo>
                    <a:lnTo>
                      <a:pt x="40" y="174"/>
                    </a:lnTo>
                    <a:lnTo>
                      <a:pt x="42" y="176"/>
                    </a:lnTo>
                    <a:lnTo>
                      <a:pt x="44" y="178"/>
                    </a:lnTo>
                    <a:lnTo>
                      <a:pt x="46" y="178"/>
                    </a:lnTo>
                    <a:lnTo>
                      <a:pt x="50" y="176"/>
                    </a:lnTo>
                    <a:lnTo>
                      <a:pt x="54" y="174"/>
                    </a:lnTo>
                    <a:lnTo>
                      <a:pt x="58" y="172"/>
                    </a:lnTo>
                    <a:lnTo>
                      <a:pt x="60" y="170"/>
                    </a:lnTo>
                    <a:lnTo>
                      <a:pt x="62" y="168"/>
                    </a:lnTo>
                    <a:lnTo>
                      <a:pt x="64" y="168"/>
                    </a:lnTo>
                    <a:lnTo>
                      <a:pt x="68" y="166"/>
                    </a:lnTo>
                    <a:lnTo>
                      <a:pt x="68" y="164"/>
                    </a:lnTo>
                    <a:lnTo>
                      <a:pt x="66" y="162"/>
                    </a:lnTo>
                    <a:lnTo>
                      <a:pt x="64" y="162"/>
                    </a:lnTo>
                    <a:lnTo>
                      <a:pt x="62" y="162"/>
                    </a:lnTo>
                    <a:lnTo>
                      <a:pt x="60" y="166"/>
                    </a:lnTo>
                    <a:lnTo>
                      <a:pt x="56" y="166"/>
                    </a:lnTo>
                    <a:lnTo>
                      <a:pt x="54" y="164"/>
                    </a:lnTo>
                    <a:lnTo>
                      <a:pt x="52" y="164"/>
                    </a:lnTo>
                    <a:lnTo>
                      <a:pt x="50" y="162"/>
                    </a:lnTo>
                    <a:lnTo>
                      <a:pt x="54" y="144"/>
                    </a:lnTo>
                    <a:lnTo>
                      <a:pt x="58" y="140"/>
                    </a:lnTo>
                    <a:lnTo>
                      <a:pt x="60" y="136"/>
                    </a:lnTo>
                    <a:lnTo>
                      <a:pt x="60" y="134"/>
                    </a:lnTo>
                    <a:lnTo>
                      <a:pt x="58" y="132"/>
                    </a:lnTo>
                    <a:lnTo>
                      <a:pt x="54" y="126"/>
                    </a:lnTo>
                    <a:lnTo>
                      <a:pt x="52" y="122"/>
                    </a:lnTo>
                    <a:lnTo>
                      <a:pt x="52" y="118"/>
                    </a:lnTo>
                    <a:lnTo>
                      <a:pt x="52" y="116"/>
                    </a:lnTo>
                    <a:lnTo>
                      <a:pt x="52" y="112"/>
                    </a:lnTo>
                    <a:lnTo>
                      <a:pt x="56" y="110"/>
                    </a:lnTo>
                    <a:lnTo>
                      <a:pt x="58" y="108"/>
                    </a:lnTo>
                    <a:lnTo>
                      <a:pt x="60" y="108"/>
                    </a:lnTo>
                    <a:lnTo>
                      <a:pt x="64" y="110"/>
                    </a:lnTo>
                    <a:lnTo>
                      <a:pt x="66" y="112"/>
                    </a:lnTo>
                    <a:lnTo>
                      <a:pt x="68" y="114"/>
                    </a:lnTo>
                    <a:lnTo>
                      <a:pt x="70" y="118"/>
                    </a:lnTo>
                    <a:lnTo>
                      <a:pt x="72" y="120"/>
                    </a:lnTo>
                    <a:lnTo>
                      <a:pt x="74" y="140"/>
                    </a:lnTo>
                    <a:lnTo>
                      <a:pt x="74" y="142"/>
                    </a:lnTo>
                    <a:lnTo>
                      <a:pt x="74" y="144"/>
                    </a:lnTo>
                    <a:lnTo>
                      <a:pt x="76" y="144"/>
                    </a:lnTo>
                    <a:lnTo>
                      <a:pt x="78" y="142"/>
                    </a:lnTo>
                    <a:lnTo>
                      <a:pt x="78" y="140"/>
                    </a:lnTo>
                    <a:lnTo>
                      <a:pt x="80" y="138"/>
                    </a:lnTo>
                    <a:lnTo>
                      <a:pt x="82" y="136"/>
                    </a:lnTo>
                    <a:lnTo>
                      <a:pt x="82" y="134"/>
                    </a:lnTo>
                    <a:lnTo>
                      <a:pt x="80" y="128"/>
                    </a:lnTo>
                    <a:lnTo>
                      <a:pt x="80" y="122"/>
                    </a:lnTo>
                    <a:lnTo>
                      <a:pt x="80" y="118"/>
                    </a:lnTo>
                    <a:lnTo>
                      <a:pt x="80" y="116"/>
                    </a:lnTo>
                    <a:lnTo>
                      <a:pt x="82" y="114"/>
                    </a:lnTo>
                    <a:lnTo>
                      <a:pt x="84" y="110"/>
                    </a:lnTo>
                    <a:lnTo>
                      <a:pt x="84" y="108"/>
                    </a:lnTo>
                    <a:lnTo>
                      <a:pt x="84" y="106"/>
                    </a:lnTo>
                    <a:lnTo>
                      <a:pt x="86" y="102"/>
                    </a:lnTo>
                    <a:lnTo>
                      <a:pt x="86" y="98"/>
                    </a:lnTo>
                    <a:lnTo>
                      <a:pt x="86" y="96"/>
                    </a:lnTo>
                    <a:lnTo>
                      <a:pt x="104" y="94"/>
                    </a:lnTo>
                    <a:lnTo>
                      <a:pt x="108" y="96"/>
                    </a:lnTo>
                    <a:lnTo>
                      <a:pt x="112" y="96"/>
                    </a:lnTo>
                    <a:lnTo>
                      <a:pt x="116" y="96"/>
                    </a:lnTo>
                    <a:lnTo>
                      <a:pt x="118" y="94"/>
                    </a:lnTo>
                    <a:lnTo>
                      <a:pt x="120" y="90"/>
                    </a:lnTo>
                    <a:lnTo>
                      <a:pt x="122" y="88"/>
                    </a:lnTo>
                    <a:lnTo>
                      <a:pt x="126" y="86"/>
                    </a:lnTo>
                    <a:lnTo>
                      <a:pt x="128" y="86"/>
                    </a:lnTo>
                    <a:lnTo>
                      <a:pt x="130" y="86"/>
                    </a:lnTo>
                    <a:lnTo>
                      <a:pt x="128" y="84"/>
                    </a:lnTo>
                    <a:lnTo>
                      <a:pt x="130" y="82"/>
                    </a:lnTo>
                    <a:lnTo>
                      <a:pt x="132" y="80"/>
                    </a:lnTo>
                    <a:lnTo>
                      <a:pt x="134" y="80"/>
                    </a:lnTo>
                    <a:lnTo>
                      <a:pt x="134" y="78"/>
                    </a:lnTo>
                    <a:lnTo>
                      <a:pt x="130" y="76"/>
                    </a:lnTo>
                    <a:lnTo>
                      <a:pt x="96" y="80"/>
                    </a:lnTo>
                    <a:lnTo>
                      <a:pt x="92" y="76"/>
                    </a:lnTo>
                    <a:lnTo>
                      <a:pt x="90" y="76"/>
                    </a:lnTo>
                    <a:lnTo>
                      <a:pt x="86" y="74"/>
                    </a:lnTo>
                    <a:lnTo>
                      <a:pt x="82" y="74"/>
                    </a:lnTo>
                    <a:lnTo>
                      <a:pt x="78" y="74"/>
                    </a:lnTo>
                    <a:lnTo>
                      <a:pt x="74" y="74"/>
                    </a:lnTo>
                    <a:lnTo>
                      <a:pt x="70" y="74"/>
                    </a:lnTo>
                    <a:lnTo>
                      <a:pt x="68" y="72"/>
                    </a:lnTo>
                    <a:lnTo>
                      <a:pt x="66" y="70"/>
                    </a:lnTo>
                    <a:lnTo>
                      <a:pt x="64" y="70"/>
                    </a:lnTo>
                    <a:lnTo>
                      <a:pt x="62" y="70"/>
                    </a:lnTo>
                    <a:lnTo>
                      <a:pt x="62" y="72"/>
                    </a:lnTo>
                    <a:lnTo>
                      <a:pt x="58" y="74"/>
                    </a:lnTo>
                    <a:lnTo>
                      <a:pt x="56" y="74"/>
                    </a:lnTo>
                    <a:lnTo>
                      <a:pt x="54" y="74"/>
                    </a:lnTo>
                    <a:lnTo>
                      <a:pt x="54" y="72"/>
                    </a:lnTo>
                    <a:lnTo>
                      <a:pt x="44" y="64"/>
                    </a:lnTo>
                    <a:lnTo>
                      <a:pt x="42" y="60"/>
                    </a:lnTo>
                    <a:lnTo>
                      <a:pt x="42" y="56"/>
                    </a:lnTo>
                    <a:lnTo>
                      <a:pt x="44" y="54"/>
                    </a:lnTo>
                    <a:lnTo>
                      <a:pt x="46" y="50"/>
                    </a:lnTo>
                    <a:lnTo>
                      <a:pt x="44" y="46"/>
                    </a:lnTo>
                    <a:lnTo>
                      <a:pt x="44" y="44"/>
                    </a:lnTo>
                    <a:lnTo>
                      <a:pt x="42" y="44"/>
                    </a:lnTo>
                    <a:lnTo>
                      <a:pt x="44" y="42"/>
                    </a:lnTo>
                    <a:lnTo>
                      <a:pt x="44" y="40"/>
                    </a:lnTo>
                    <a:lnTo>
                      <a:pt x="48" y="38"/>
                    </a:lnTo>
                    <a:lnTo>
                      <a:pt x="50" y="36"/>
                    </a:lnTo>
                    <a:lnTo>
                      <a:pt x="52" y="36"/>
                    </a:lnTo>
                    <a:lnTo>
                      <a:pt x="56" y="36"/>
                    </a:lnTo>
                    <a:lnTo>
                      <a:pt x="60" y="38"/>
                    </a:lnTo>
                    <a:lnTo>
                      <a:pt x="64" y="42"/>
                    </a:lnTo>
                    <a:lnTo>
                      <a:pt x="66" y="42"/>
                    </a:lnTo>
                    <a:lnTo>
                      <a:pt x="68" y="44"/>
                    </a:lnTo>
                    <a:lnTo>
                      <a:pt x="70" y="34"/>
                    </a:lnTo>
                    <a:lnTo>
                      <a:pt x="70" y="32"/>
                    </a:lnTo>
                    <a:lnTo>
                      <a:pt x="72" y="30"/>
                    </a:lnTo>
                    <a:lnTo>
                      <a:pt x="74" y="28"/>
                    </a:lnTo>
                    <a:lnTo>
                      <a:pt x="78" y="26"/>
                    </a:lnTo>
                    <a:lnTo>
                      <a:pt x="82" y="26"/>
                    </a:lnTo>
                    <a:lnTo>
                      <a:pt x="86" y="26"/>
                    </a:lnTo>
                    <a:lnTo>
                      <a:pt x="90" y="24"/>
                    </a:lnTo>
                    <a:lnTo>
                      <a:pt x="92" y="22"/>
                    </a:lnTo>
                    <a:lnTo>
                      <a:pt x="96" y="26"/>
                    </a:lnTo>
                    <a:lnTo>
                      <a:pt x="100" y="18"/>
                    </a:lnTo>
                    <a:lnTo>
                      <a:pt x="100" y="16"/>
                    </a:lnTo>
                    <a:lnTo>
                      <a:pt x="102" y="14"/>
                    </a:lnTo>
                    <a:lnTo>
                      <a:pt x="106" y="12"/>
                    </a:lnTo>
                    <a:lnTo>
                      <a:pt x="110" y="8"/>
                    </a:lnTo>
                    <a:lnTo>
                      <a:pt x="118" y="6"/>
                    </a:lnTo>
                    <a:lnTo>
                      <a:pt x="120" y="14"/>
                    </a:lnTo>
                    <a:lnTo>
                      <a:pt x="122" y="4"/>
                    </a:lnTo>
                    <a:lnTo>
                      <a:pt x="122" y="2"/>
                    </a:lnTo>
                    <a:lnTo>
                      <a:pt x="126" y="2"/>
                    </a:lnTo>
                    <a:lnTo>
                      <a:pt x="130" y="0"/>
                    </a:lnTo>
                    <a:lnTo>
                      <a:pt x="134" y="0"/>
                    </a:lnTo>
                    <a:lnTo>
                      <a:pt x="138" y="0"/>
                    </a:lnTo>
                    <a:lnTo>
                      <a:pt x="148" y="2"/>
                    </a:lnTo>
                    <a:lnTo>
                      <a:pt x="160" y="2"/>
                    </a:lnTo>
                    <a:lnTo>
                      <a:pt x="170" y="4"/>
                    </a:lnTo>
                    <a:lnTo>
                      <a:pt x="174" y="4"/>
                    </a:lnTo>
                    <a:lnTo>
                      <a:pt x="174" y="14"/>
                    </a:lnTo>
                    <a:lnTo>
                      <a:pt x="180" y="8"/>
                    </a:lnTo>
                    <a:lnTo>
                      <a:pt x="184" y="6"/>
                    </a:lnTo>
                    <a:lnTo>
                      <a:pt x="188" y="6"/>
                    </a:lnTo>
                    <a:lnTo>
                      <a:pt x="192" y="8"/>
                    </a:lnTo>
                    <a:lnTo>
                      <a:pt x="196" y="8"/>
                    </a:lnTo>
                    <a:lnTo>
                      <a:pt x="200" y="12"/>
                    </a:lnTo>
                    <a:lnTo>
                      <a:pt x="202" y="16"/>
                    </a:lnTo>
                    <a:lnTo>
                      <a:pt x="206" y="20"/>
                    </a:lnTo>
                    <a:lnTo>
                      <a:pt x="210" y="22"/>
                    </a:lnTo>
                    <a:lnTo>
                      <a:pt x="212" y="26"/>
                    </a:lnTo>
                    <a:lnTo>
                      <a:pt x="208" y="30"/>
                    </a:lnTo>
                    <a:lnTo>
                      <a:pt x="210" y="30"/>
                    </a:lnTo>
                    <a:lnTo>
                      <a:pt x="210" y="28"/>
                    </a:lnTo>
                    <a:lnTo>
                      <a:pt x="214" y="28"/>
                    </a:lnTo>
                    <a:lnTo>
                      <a:pt x="216" y="30"/>
                    </a:lnTo>
                    <a:lnTo>
                      <a:pt x="220" y="36"/>
                    </a:lnTo>
                    <a:lnTo>
                      <a:pt x="222" y="40"/>
                    </a:lnTo>
                    <a:lnTo>
                      <a:pt x="220" y="46"/>
                    </a:lnTo>
                    <a:lnTo>
                      <a:pt x="218" y="52"/>
                    </a:lnTo>
                    <a:lnTo>
                      <a:pt x="216" y="56"/>
                    </a:lnTo>
                    <a:lnTo>
                      <a:pt x="218" y="60"/>
                    </a:lnTo>
                    <a:lnTo>
                      <a:pt x="218" y="64"/>
                    </a:lnTo>
                    <a:lnTo>
                      <a:pt x="220" y="66"/>
                    </a:lnTo>
                    <a:lnTo>
                      <a:pt x="222" y="68"/>
                    </a:lnTo>
                    <a:close/>
                  </a:path>
                </a:pathLst>
              </a:custGeom>
              <a:grpFill/>
              <a:ln w="3175" algn="ctr">
                <a:solidFill>
                  <a:schemeClr val="bg2"/>
                </a:solidFill>
                <a:miter lim="800000"/>
                <a:headEnd/>
                <a:tailEnd/>
              </a:ln>
            </p:spPr>
            <p:txBody>
              <a:bodyPr anchor="ctr"/>
              <a:lstStyle/>
              <a:p>
                <a:pPr algn="ctr">
                  <a:defRPr/>
                </a:pPr>
                <a:endParaRPr lang="en-US" sz="3200">
                  <a:solidFill>
                    <a:schemeClr val="lt1"/>
                  </a:solidFill>
                </a:endParaRPr>
              </a:p>
            </p:txBody>
          </p:sp>
          <p:sp>
            <p:nvSpPr>
              <p:cNvPr id="213" name="Freeform 372"/>
              <p:cNvSpPr>
                <a:spLocks/>
              </p:cNvSpPr>
              <p:nvPr/>
            </p:nvSpPr>
            <p:spPr bwMode="gray">
              <a:xfrm>
                <a:off x="2660" y="1760"/>
                <a:ext cx="2164" cy="1337"/>
              </a:xfrm>
              <a:custGeom>
                <a:avLst/>
                <a:gdLst>
                  <a:gd name="T0" fmla="*/ 944 w 1094"/>
                  <a:gd name="T1" fmla="*/ 658 h 746"/>
                  <a:gd name="T2" fmla="*/ 978 w 1094"/>
                  <a:gd name="T3" fmla="*/ 698 h 746"/>
                  <a:gd name="T4" fmla="*/ 1002 w 1094"/>
                  <a:gd name="T5" fmla="*/ 710 h 746"/>
                  <a:gd name="T6" fmla="*/ 978 w 1094"/>
                  <a:gd name="T7" fmla="*/ 672 h 746"/>
                  <a:gd name="T8" fmla="*/ 970 w 1094"/>
                  <a:gd name="T9" fmla="*/ 640 h 746"/>
                  <a:gd name="T10" fmla="*/ 930 w 1094"/>
                  <a:gd name="T11" fmla="*/ 638 h 746"/>
                  <a:gd name="T12" fmla="*/ 1022 w 1094"/>
                  <a:gd name="T13" fmla="*/ 600 h 746"/>
                  <a:gd name="T14" fmla="*/ 1082 w 1094"/>
                  <a:gd name="T15" fmla="*/ 568 h 746"/>
                  <a:gd name="T16" fmla="*/ 1070 w 1094"/>
                  <a:gd name="T17" fmla="*/ 500 h 746"/>
                  <a:gd name="T18" fmla="*/ 1024 w 1094"/>
                  <a:gd name="T19" fmla="*/ 460 h 746"/>
                  <a:gd name="T20" fmla="*/ 974 w 1094"/>
                  <a:gd name="T21" fmla="*/ 372 h 746"/>
                  <a:gd name="T22" fmla="*/ 916 w 1094"/>
                  <a:gd name="T23" fmla="*/ 354 h 746"/>
                  <a:gd name="T24" fmla="*/ 878 w 1094"/>
                  <a:gd name="T25" fmla="*/ 312 h 746"/>
                  <a:gd name="T26" fmla="*/ 806 w 1094"/>
                  <a:gd name="T27" fmla="*/ 332 h 746"/>
                  <a:gd name="T28" fmla="*/ 816 w 1094"/>
                  <a:gd name="T29" fmla="*/ 458 h 746"/>
                  <a:gd name="T30" fmla="*/ 790 w 1094"/>
                  <a:gd name="T31" fmla="*/ 510 h 746"/>
                  <a:gd name="T32" fmla="*/ 792 w 1094"/>
                  <a:gd name="T33" fmla="*/ 576 h 746"/>
                  <a:gd name="T34" fmla="*/ 758 w 1094"/>
                  <a:gd name="T35" fmla="*/ 556 h 746"/>
                  <a:gd name="T36" fmla="*/ 736 w 1094"/>
                  <a:gd name="T37" fmla="*/ 496 h 746"/>
                  <a:gd name="T38" fmla="*/ 640 w 1094"/>
                  <a:gd name="T39" fmla="*/ 440 h 746"/>
                  <a:gd name="T40" fmla="*/ 592 w 1094"/>
                  <a:gd name="T41" fmla="*/ 392 h 746"/>
                  <a:gd name="T42" fmla="*/ 644 w 1094"/>
                  <a:gd name="T43" fmla="*/ 298 h 746"/>
                  <a:gd name="T44" fmla="*/ 682 w 1094"/>
                  <a:gd name="T45" fmla="*/ 266 h 746"/>
                  <a:gd name="T46" fmla="*/ 672 w 1094"/>
                  <a:gd name="T47" fmla="*/ 194 h 746"/>
                  <a:gd name="T48" fmla="*/ 738 w 1094"/>
                  <a:gd name="T49" fmla="*/ 194 h 746"/>
                  <a:gd name="T50" fmla="*/ 774 w 1094"/>
                  <a:gd name="T51" fmla="*/ 156 h 746"/>
                  <a:gd name="T52" fmla="*/ 768 w 1094"/>
                  <a:gd name="T53" fmla="*/ 114 h 746"/>
                  <a:gd name="T54" fmla="*/ 744 w 1094"/>
                  <a:gd name="T55" fmla="*/ 74 h 746"/>
                  <a:gd name="T56" fmla="*/ 714 w 1094"/>
                  <a:gd name="T57" fmla="*/ 138 h 746"/>
                  <a:gd name="T58" fmla="*/ 686 w 1094"/>
                  <a:gd name="T59" fmla="*/ 106 h 746"/>
                  <a:gd name="T60" fmla="*/ 658 w 1094"/>
                  <a:gd name="T61" fmla="*/ 100 h 746"/>
                  <a:gd name="T62" fmla="*/ 644 w 1094"/>
                  <a:gd name="T63" fmla="*/ 48 h 746"/>
                  <a:gd name="T64" fmla="*/ 610 w 1094"/>
                  <a:gd name="T65" fmla="*/ 4 h 746"/>
                  <a:gd name="T66" fmla="*/ 598 w 1094"/>
                  <a:gd name="T67" fmla="*/ 78 h 746"/>
                  <a:gd name="T68" fmla="*/ 630 w 1094"/>
                  <a:gd name="T69" fmla="*/ 122 h 746"/>
                  <a:gd name="T70" fmla="*/ 584 w 1094"/>
                  <a:gd name="T71" fmla="*/ 124 h 746"/>
                  <a:gd name="T72" fmla="*/ 544 w 1094"/>
                  <a:gd name="T73" fmla="*/ 152 h 746"/>
                  <a:gd name="T74" fmla="*/ 502 w 1094"/>
                  <a:gd name="T75" fmla="*/ 150 h 746"/>
                  <a:gd name="T76" fmla="*/ 464 w 1094"/>
                  <a:gd name="T77" fmla="*/ 122 h 746"/>
                  <a:gd name="T78" fmla="*/ 424 w 1094"/>
                  <a:gd name="T79" fmla="*/ 124 h 746"/>
                  <a:gd name="T80" fmla="*/ 420 w 1094"/>
                  <a:gd name="T81" fmla="*/ 186 h 746"/>
                  <a:gd name="T82" fmla="*/ 380 w 1094"/>
                  <a:gd name="T83" fmla="*/ 148 h 746"/>
                  <a:gd name="T84" fmla="*/ 342 w 1094"/>
                  <a:gd name="T85" fmla="*/ 138 h 746"/>
                  <a:gd name="T86" fmla="*/ 328 w 1094"/>
                  <a:gd name="T87" fmla="*/ 100 h 746"/>
                  <a:gd name="T88" fmla="*/ 282 w 1094"/>
                  <a:gd name="T89" fmla="*/ 84 h 746"/>
                  <a:gd name="T90" fmla="*/ 220 w 1094"/>
                  <a:gd name="T91" fmla="*/ 72 h 746"/>
                  <a:gd name="T92" fmla="*/ 182 w 1094"/>
                  <a:gd name="T93" fmla="*/ 44 h 746"/>
                  <a:gd name="T94" fmla="*/ 166 w 1094"/>
                  <a:gd name="T95" fmla="*/ 62 h 746"/>
                  <a:gd name="T96" fmla="*/ 124 w 1094"/>
                  <a:gd name="T97" fmla="*/ 78 h 746"/>
                  <a:gd name="T98" fmla="*/ 22 w 1094"/>
                  <a:gd name="T99" fmla="*/ 80 h 746"/>
                  <a:gd name="T100" fmla="*/ 80 w 1094"/>
                  <a:gd name="T101" fmla="*/ 388 h 746"/>
                  <a:gd name="T102" fmla="*/ 152 w 1094"/>
                  <a:gd name="T103" fmla="*/ 496 h 746"/>
                  <a:gd name="T104" fmla="*/ 172 w 1094"/>
                  <a:gd name="T105" fmla="*/ 572 h 746"/>
                  <a:gd name="T106" fmla="*/ 638 w 1094"/>
                  <a:gd name="T107" fmla="*/ 646 h 746"/>
                  <a:gd name="T108" fmla="*/ 720 w 1094"/>
                  <a:gd name="T109" fmla="*/ 648 h 746"/>
                  <a:gd name="T110" fmla="*/ 756 w 1094"/>
                  <a:gd name="T111" fmla="*/ 672 h 746"/>
                  <a:gd name="T112" fmla="*/ 784 w 1094"/>
                  <a:gd name="T113" fmla="*/ 704 h 746"/>
                  <a:gd name="T114" fmla="*/ 752 w 1094"/>
                  <a:gd name="T115" fmla="*/ 722 h 746"/>
                  <a:gd name="T116" fmla="*/ 750 w 1094"/>
                  <a:gd name="T117" fmla="*/ 744 h 746"/>
                  <a:gd name="T118" fmla="*/ 798 w 1094"/>
                  <a:gd name="T119" fmla="*/ 722 h 746"/>
                  <a:gd name="T120" fmla="*/ 840 w 1094"/>
                  <a:gd name="T121" fmla="*/ 698 h 74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94"/>
                  <a:gd name="T184" fmla="*/ 0 h 746"/>
                  <a:gd name="T185" fmla="*/ 1094 w 1094"/>
                  <a:gd name="T186" fmla="*/ 746 h 74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94" h="746">
                    <a:moveTo>
                      <a:pt x="850" y="702"/>
                    </a:moveTo>
                    <a:lnTo>
                      <a:pt x="864" y="690"/>
                    </a:lnTo>
                    <a:lnTo>
                      <a:pt x="880" y="682"/>
                    </a:lnTo>
                    <a:lnTo>
                      <a:pt x="894" y="680"/>
                    </a:lnTo>
                    <a:lnTo>
                      <a:pt x="906" y="678"/>
                    </a:lnTo>
                    <a:lnTo>
                      <a:pt x="910" y="678"/>
                    </a:lnTo>
                    <a:lnTo>
                      <a:pt x="916" y="668"/>
                    </a:lnTo>
                    <a:lnTo>
                      <a:pt x="920" y="662"/>
                    </a:lnTo>
                    <a:lnTo>
                      <a:pt x="924" y="658"/>
                    </a:lnTo>
                    <a:lnTo>
                      <a:pt x="928" y="656"/>
                    </a:lnTo>
                    <a:lnTo>
                      <a:pt x="932" y="654"/>
                    </a:lnTo>
                    <a:lnTo>
                      <a:pt x="934" y="654"/>
                    </a:lnTo>
                    <a:lnTo>
                      <a:pt x="936" y="656"/>
                    </a:lnTo>
                    <a:lnTo>
                      <a:pt x="938" y="656"/>
                    </a:lnTo>
                    <a:lnTo>
                      <a:pt x="944" y="658"/>
                    </a:lnTo>
                    <a:lnTo>
                      <a:pt x="946" y="666"/>
                    </a:lnTo>
                    <a:lnTo>
                      <a:pt x="944" y="674"/>
                    </a:lnTo>
                    <a:lnTo>
                      <a:pt x="940" y="682"/>
                    </a:lnTo>
                    <a:lnTo>
                      <a:pt x="938" y="688"/>
                    </a:lnTo>
                    <a:lnTo>
                      <a:pt x="936" y="690"/>
                    </a:lnTo>
                    <a:lnTo>
                      <a:pt x="946" y="698"/>
                    </a:lnTo>
                    <a:lnTo>
                      <a:pt x="956" y="700"/>
                    </a:lnTo>
                    <a:lnTo>
                      <a:pt x="964" y="696"/>
                    </a:lnTo>
                    <a:lnTo>
                      <a:pt x="970" y="692"/>
                    </a:lnTo>
                    <a:lnTo>
                      <a:pt x="972" y="690"/>
                    </a:lnTo>
                    <a:lnTo>
                      <a:pt x="978" y="690"/>
                    </a:lnTo>
                    <a:lnTo>
                      <a:pt x="980" y="690"/>
                    </a:lnTo>
                    <a:lnTo>
                      <a:pt x="982" y="692"/>
                    </a:lnTo>
                    <a:lnTo>
                      <a:pt x="982" y="694"/>
                    </a:lnTo>
                    <a:lnTo>
                      <a:pt x="980" y="696"/>
                    </a:lnTo>
                    <a:lnTo>
                      <a:pt x="978" y="698"/>
                    </a:lnTo>
                    <a:lnTo>
                      <a:pt x="976" y="700"/>
                    </a:lnTo>
                    <a:lnTo>
                      <a:pt x="974" y="702"/>
                    </a:lnTo>
                    <a:lnTo>
                      <a:pt x="972" y="702"/>
                    </a:lnTo>
                    <a:lnTo>
                      <a:pt x="966" y="706"/>
                    </a:lnTo>
                    <a:lnTo>
                      <a:pt x="962" y="708"/>
                    </a:lnTo>
                    <a:lnTo>
                      <a:pt x="960" y="712"/>
                    </a:lnTo>
                    <a:lnTo>
                      <a:pt x="960" y="714"/>
                    </a:lnTo>
                    <a:lnTo>
                      <a:pt x="960" y="718"/>
                    </a:lnTo>
                    <a:lnTo>
                      <a:pt x="960" y="720"/>
                    </a:lnTo>
                    <a:lnTo>
                      <a:pt x="962" y="722"/>
                    </a:lnTo>
                    <a:lnTo>
                      <a:pt x="968" y="722"/>
                    </a:lnTo>
                    <a:lnTo>
                      <a:pt x="980" y="718"/>
                    </a:lnTo>
                    <a:lnTo>
                      <a:pt x="992" y="714"/>
                    </a:lnTo>
                    <a:lnTo>
                      <a:pt x="1002" y="710"/>
                    </a:lnTo>
                    <a:lnTo>
                      <a:pt x="1006" y="708"/>
                    </a:lnTo>
                    <a:lnTo>
                      <a:pt x="1010" y="706"/>
                    </a:lnTo>
                    <a:lnTo>
                      <a:pt x="1012" y="704"/>
                    </a:lnTo>
                    <a:lnTo>
                      <a:pt x="1012" y="702"/>
                    </a:lnTo>
                    <a:lnTo>
                      <a:pt x="1010" y="700"/>
                    </a:lnTo>
                    <a:lnTo>
                      <a:pt x="1008" y="698"/>
                    </a:lnTo>
                    <a:lnTo>
                      <a:pt x="1006" y="696"/>
                    </a:lnTo>
                    <a:lnTo>
                      <a:pt x="1004" y="696"/>
                    </a:lnTo>
                    <a:lnTo>
                      <a:pt x="1000" y="694"/>
                    </a:lnTo>
                    <a:lnTo>
                      <a:pt x="996" y="690"/>
                    </a:lnTo>
                    <a:lnTo>
                      <a:pt x="990" y="686"/>
                    </a:lnTo>
                    <a:lnTo>
                      <a:pt x="986" y="682"/>
                    </a:lnTo>
                    <a:lnTo>
                      <a:pt x="982" y="678"/>
                    </a:lnTo>
                    <a:lnTo>
                      <a:pt x="980" y="674"/>
                    </a:lnTo>
                    <a:lnTo>
                      <a:pt x="978" y="672"/>
                    </a:lnTo>
                    <a:lnTo>
                      <a:pt x="976" y="670"/>
                    </a:lnTo>
                    <a:lnTo>
                      <a:pt x="972" y="666"/>
                    </a:lnTo>
                    <a:lnTo>
                      <a:pt x="970" y="662"/>
                    </a:lnTo>
                    <a:lnTo>
                      <a:pt x="972" y="658"/>
                    </a:lnTo>
                    <a:lnTo>
                      <a:pt x="972" y="656"/>
                    </a:lnTo>
                    <a:lnTo>
                      <a:pt x="974" y="654"/>
                    </a:lnTo>
                    <a:lnTo>
                      <a:pt x="974" y="652"/>
                    </a:lnTo>
                    <a:lnTo>
                      <a:pt x="974" y="648"/>
                    </a:lnTo>
                    <a:lnTo>
                      <a:pt x="972" y="646"/>
                    </a:lnTo>
                    <a:lnTo>
                      <a:pt x="970" y="646"/>
                    </a:lnTo>
                    <a:lnTo>
                      <a:pt x="968" y="644"/>
                    </a:lnTo>
                    <a:lnTo>
                      <a:pt x="966" y="646"/>
                    </a:lnTo>
                    <a:lnTo>
                      <a:pt x="964" y="646"/>
                    </a:lnTo>
                    <a:lnTo>
                      <a:pt x="964" y="640"/>
                    </a:lnTo>
                    <a:lnTo>
                      <a:pt x="970" y="640"/>
                    </a:lnTo>
                    <a:lnTo>
                      <a:pt x="974" y="638"/>
                    </a:lnTo>
                    <a:lnTo>
                      <a:pt x="978" y="636"/>
                    </a:lnTo>
                    <a:lnTo>
                      <a:pt x="980" y="632"/>
                    </a:lnTo>
                    <a:lnTo>
                      <a:pt x="982" y="630"/>
                    </a:lnTo>
                    <a:lnTo>
                      <a:pt x="982" y="628"/>
                    </a:lnTo>
                    <a:lnTo>
                      <a:pt x="980" y="624"/>
                    </a:lnTo>
                    <a:lnTo>
                      <a:pt x="978" y="622"/>
                    </a:lnTo>
                    <a:lnTo>
                      <a:pt x="976" y="620"/>
                    </a:lnTo>
                    <a:lnTo>
                      <a:pt x="972" y="620"/>
                    </a:lnTo>
                    <a:lnTo>
                      <a:pt x="968" y="620"/>
                    </a:lnTo>
                    <a:lnTo>
                      <a:pt x="966" y="622"/>
                    </a:lnTo>
                    <a:lnTo>
                      <a:pt x="964" y="622"/>
                    </a:lnTo>
                    <a:lnTo>
                      <a:pt x="948" y="628"/>
                    </a:lnTo>
                    <a:lnTo>
                      <a:pt x="936" y="634"/>
                    </a:lnTo>
                    <a:lnTo>
                      <a:pt x="930" y="638"/>
                    </a:lnTo>
                    <a:lnTo>
                      <a:pt x="928" y="640"/>
                    </a:lnTo>
                    <a:lnTo>
                      <a:pt x="918" y="650"/>
                    </a:lnTo>
                    <a:lnTo>
                      <a:pt x="908" y="660"/>
                    </a:lnTo>
                    <a:lnTo>
                      <a:pt x="898" y="666"/>
                    </a:lnTo>
                    <a:lnTo>
                      <a:pt x="892" y="668"/>
                    </a:lnTo>
                    <a:lnTo>
                      <a:pt x="902" y="656"/>
                    </a:lnTo>
                    <a:lnTo>
                      <a:pt x="912" y="644"/>
                    </a:lnTo>
                    <a:lnTo>
                      <a:pt x="922" y="632"/>
                    </a:lnTo>
                    <a:lnTo>
                      <a:pt x="928" y="622"/>
                    </a:lnTo>
                    <a:lnTo>
                      <a:pt x="930" y="620"/>
                    </a:lnTo>
                    <a:lnTo>
                      <a:pt x="952" y="606"/>
                    </a:lnTo>
                    <a:lnTo>
                      <a:pt x="968" y="598"/>
                    </a:lnTo>
                    <a:lnTo>
                      <a:pt x="974" y="598"/>
                    </a:lnTo>
                    <a:lnTo>
                      <a:pt x="990" y="600"/>
                    </a:lnTo>
                    <a:lnTo>
                      <a:pt x="1006" y="600"/>
                    </a:lnTo>
                    <a:lnTo>
                      <a:pt x="1022" y="600"/>
                    </a:lnTo>
                    <a:lnTo>
                      <a:pt x="1034" y="598"/>
                    </a:lnTo>
                    <a:lnTo>
                      <a:pt x="1038" y="598"/>
                    </a:lnTo>
                    <a:lnTo>
                      <a:pt x="1046" y="596"/>
                    </a:lnTo>
                    <a:lnTo>
                      <a:pt x="1052" y="594"/>
                    </a:lnTo>
                    <a:lnTo>
                      <a:pt x="1056" y="590"/>
                    </a:lnTo>
                    <a:lnTo>
                      <a:pt x="1058" y="588"/>
                    </a:lnTo>
                    <a:lnTo>
                      <a:pt x="1060" y="584"/>
                    </a:lnTo>
                    <a:lnTo>
                      <a:pt x="1060" y="582"/>
                    </a:lnTo>
                    <a:lnTo>
                      <a:pt x="1060" y="580"/>
                    </a:lnTo>
                    <a:lnTo>
                      <a:pt x="1064" y="574"/>
                    </a:lnTo>
                    <a:lnTo>
                      <a:pt x="1068" y="570"/>
                    </a:lnTo>
                    <a:lnTo>
                      <a:pt x="1072" y="568"/>
                    </a:lnTo>
                    <a:lnTo>
                      <a:pt x="1076" y="566"/>
                    </a:lnTo>
                    <a:lnTo>
                      <a:pt x="1080" y="566"/>
                    </a:lnTo>
                    <a:lnTo>
                      <a:pt x="1082" y="568"/>
                    </a:lnTo>
                    <a:lnTo>
                      <a:pt x="1090" y="562"/>
                    </a:lnTo>
                    <a:lnTo>
                      <a:pt x="1094" y="552"/>
                    </a:lnTo>
                    <a:lnTo>
                      <a:pt x="1094" y="540"/>
                    </a:lnTo>
                    <a:lnTo>
                      <a:pt x="1092" y="530"/>
                    </a:lnTo>
                    <a:lnTo>
                      <a:pt x="1088" y="524"/>
                    </a:lnTo>
                    <a:lnTo>
                      <a:pt x="1084" y="520"/>
                    </a:lnTo>
                    <a:lnTo>
                      <a:pt x="1082" y="518"/>
                    </a:lnTo>
                    <a:lnTo>
                      <a:pt x="1078" y="518"/>
                    </a:lnTo>
                    <a:lnTo>
                      <a:pt x="1076" y="510"/>
                    </a:lnTo>
                    <a:lnTo>
                      <a:pt x="1074" y="504"/>
                    </a:lnTo>
                    <a:lnTo>
                      <a:pt x="1072" y="502"/>
                    </a:lnTo>
                    <a:lnTo>
                      <a:pt x="1072" y="500"/>
                    </a:lnTo>
                    <a:lnTo>
                      <a:pt x="1070" y="500"/>
                    </a:lnTo>
                    <a:lnTo>
                      <a:pt x="1052" y="500"/>
                    </a:lnTo>
                    <a:lnTo>
                      <a:pt x="1048" y="502"/>
                    </a:lnTo>
                    <a:lnTo>
                      <a:pt x="1046" y="504"/>
                    </a:lnTo>
                    <a:lnTo>
                      <a:pt x="1044" y="502"/>
                    </a:lnTo>
                    <a:lnTo>
                      <a:pt x="1042" y="502"/>
                    </a:lnTo>
                    <a:lnTo>
                      <a:pt x="1040" y="500"/>
                    </a:lnTo>
                    <a:lnTo>
                      <a:pt x="1034" y="484"/>
                    </a:lnTo>
                    <a:lnTo>
                      <a:pt x="1030" y="468"/>
                    </a:lnTo>
                    <a:lnTo>
                      <a:pt x="1026" y="456"/>
                    </a:lnTo>
                    <a:lnTo>
                      <a:pt x="1024" y="452"/>
                    </a:lnTo>
                    <a:lnTo>
                      <a:pt x="1024" y="454"/>
                    </a:lnTo>
                    <a:lnTo>
                      <a:pt x="1024" y="458"/>
                    </a:lnTo>
                    <a:lnTo>
                      <a:pt x="1024" y="460"/>
                    </a:lnTo>
                    <a:lnTo>
                      <a:pt x="1024" y="456"/>
                    </a:lnTo>
                    <a:lnTo>
                      <a:pt x="1022" y="448"/>
                    </a:lnTo>
                    <a:lnTo>
                      <a:pt x="1016" y="436"/>
                    </a:lnTo>
                    <a:lnTo>
                      <a:pt x="1010" y="422"/>
                    </a:lnTo>
                    <a:lnTo>
                      <a:pt x="1002" y="408"/>
                    </a:lnTo>
                    <a:lnTo>
                      <a:pt x="996" y="398"/>
                    </a:lnTo>
                    <a:lnTo>
                      <a:pt x="994" y="394"/>
                    </a:lnTo>
                    <a:lnTo>
                      <a:pt x="992" y="384"/>
                    </a:lnTo>
                    <a:lnTo>
                      <a:pt x="988" y="378"/>
                    </a:lnTo>
                    <a:lnTo>
                      <a:pt x="986" y="374"/>
                    </a:lnTo>
                    <a:lnTo>
                      <a:pt x="982" y="372"/>
                    </a:lnTo>
                    <a:lnTo>
                      <a:pt x="980" y="370"/>
                    </a:lnTo>
                    <a:lnTo>
                      <a:pt x="976" y="370"/>
                    </a:lnTo>
                    <a:lnTo>
                      <a:pt x="974" y="370"/>
                    </a:lnTo>
                    <a:lnTo>
                      <a:pt x="974" y="372"/>
                    </a:lnTo>
                    <a:lnTo>
                      <a:pt x="972" y="372"/>
                    </a:lnTo>
                    <a:lnTo>
                      <a:pt x="974" y="386"/>
                    </a:lnTo>
                    <a:lnTo>
                      <a:pt x="970" y="394"/>
                    </a:lnTo>
                    <a:lnTo>
                      <a:pt x="964" y="400"/>
                    </a:lnTo>
                    <a:lnTo>
                      <a:pt x="958" y="404"/>
                    </a:lnTo>
                    <a:lnTo>
                      <a:pt x="954" y="404"/>
                    </a:lnTo>
                    <a:lnTo>
                      <a:pt x="942" y="408"/>
                    </a:lnTo>
                    <a:lnTo>
                      <a:pt x="932" y="408"/>
                    </a:lnTo>
                    <a:lnTo>
                      <a:pt x="926" y="404"/>
                    </a:lnTo>
                    <a:lnTo>
                      <a:pt x="924" y="400"/>
                    </a:lnTo>
                    <a:lnTo>
                      <a:pt x="922" y="398"/>
                    </a:lnTo>
                    <a:lnTo>
                      <a:pt x="918" y="388"/>
                    </a:lnTo>
                    <a:lnTo>
                      <a:pt x="918" y="378"/>
                    </a:lnTo>
                    <a:lnTo>
                      <a:pt x="920" y="370"/>
                    </a:lnTo>
                    <a:lnTo>
                      <a:pt x="922" y="366"/>
                    </a:lnTo>
                    <a:lnTo>
                      <a:pt x="916" y="354"/>
                    </a:lnTo>
                    <a:lnTo>
                      <a:pt x="918" y="350"/>
                    </a:lnTo>
                    <a:lnTo>
                      <a:pt x="918" y="348"/>
                    </a:lnTo>
                    <a:lnTo>
                      <a:pt x="918" y="344"/>
                    </a:lnTo>
                    <a:lnTo>
                      <a:pt x="916" y="342"/>
                    </a:lnTo>
                    <a:lnTo>
                      <a:pt x="912" y="340"/>
                    </a:lnTo>
                    <a:lnTo>
                      <a:pt x="908" y="338"/>
                    </a:lnTo>
                    <a:lnTo>
                      <a:pt x="904" y="334"/>
                    </a:lnTo>
                    <a:lnTo>
                      <a:pt x="900" y="332"/>
                    </a:lnTo>
                    <a:lnTo>
                      <a:pt x="898" y="328"/>
                    </a:lnTo>
                    <a:lnTo>
                      <a:pt x="896" y="326"/>
                    </a:lnTo>
                    <a:lnTo>
                      <a:pt x="894" y="326"/>
                    </a:lnTo>
                    <a:lnTo>
                      <a:pt x="890" y="320"/>
                    </a:lnTo>
                    <a:lnTo>
                      <a:pt x="886" y="316"/>
                    </a:lnTo>
                    <a:lnTo>
                      <a:pt x="882" y="314"/>
                    </a:lnTo>
                    <a:lnTo>
                      <a:pt x="878" y="312"/>
                    </a:lnTo>
                    <a:lnTo>
                      <a:pt x="874" y="312"/>
                    </a:lnTo>
                    <a:lnTo>
                      <a:pt x="870" y="312"/>
                    </a:lnTo>
                    <a:lnTo>
                      <a:pt x="830" y="310"/>
                    </a:lnTo>
                    <a:lnTo>
                      <a:pt x="826" y="308"/>
                    </a:lnTo>
                    <a:lnTo>
                      <a:pt x="820" y="308"/>
                    </a:lnTo>
                    <a:lnTo>
                      <a:pt x="818" y="308"/>
                    </a:lnTo>
                    <a:lnTo>
                      <a:pt x="814" y="312"/>
                    </a:lnTo>
                    <a:lnTo>
                      <a:pt x="812" y="314"/>
                    </a:lnTo>
                    <a:lnTo>
                      <a:pt x="810" y="318"/>
                    </a:lnTo>
                    <a:lnTo>
                      <a:pt x="810" y="320"/>
                    </a:lnTo>
                    <a:lnTo>
                      <a:pt x="810" y="324"/>
                    </a:lnTo>
                    <a:lnTo>
                      <a:pt x="808" y="326"/>
                    </a:lnTo>
                    <a:lnTo>
                      <a:pt x="806" y="328"/>
                    </a:lnTo>
                    <a:lnTo>
                      <a:pt x="806" y="332"/>
                    </a:lnTo>
                    <a:lnTo>
                      <a:pt x="806" y="336"/>
                    </a:lnTo>
                    <a:lnTo>
                      <a:pt x="806" y="340"/>
                    </a:lnTo>
                    <a:lnTo>
                      <a:pt x="806" y="342"/>
                    </a:lnTo>
                    <a:lnTo>
                      <a:pt x="806" y="344"/>
                    </a:lnTo>
                    <a:lnTo>
                      <a:pt x="810" y="348"/>
                    </a:lnTo>
                    <a:lnTo>
                      <a:pt x="812" y="354"/>
                    </a:lnTo>
                    <a:lnTo>
                      <a:pt x="814" y="358"/>
                    </a:lnTo>
                    <a:lnTo>
                      <a:pt x="814" y="362"/>
                    </a:lnTo>
                    <a:lnTo>
                      <a:pt x="814" y="366"/>
                    </a:lnTo>
                    <a:lnTo>
                      <a:pt x="808" y="388"/>
                    </a:lnTo>
                    <a:lnTo>
                      <a:pt x="804" y="402"/>
                    </a:lnTo>
                    <a:lnTo>
                      <a:pt x="802" y="408"/>
                    </a:lnTo>
                    <a:lnTo>
                      <a:pt x="806" y="416"/>
                    </a:lnTo>
                    <a:lnTo>
                      <a:pt x="810" y="430"/>
                    </a:lnTo>
                    <a:lnTo>
                      <a:pt x="814" y="446"/>
                    </a:lnTo>
                    <a:lnTo>
                      <a:pt x="816" y="458"/>
                    </a:lnTo>
                    <a:lnTo>
                      <a:pt x="818" y="462"/>
                    </a:lnTo>
                    <a:lnTo>
                      <a:pt x="818" y="470"/>
                    </a:lnTo>
                    <a:lnTo>
                      <a:pt x="816" y="474"/>
                    </a:lnTo>
                    <a:lnTo>
                      <a:pt x="814" y="478"/>
                    </a:lnTo>
                    <a:lnTo>
                      <a:pt x="812" y="482"/>
                    </a:lnTo>
                    <a:lnTo>
                      <a:pt x="810" y="482"/>
                    </a:lnTo>
                    <a:lnTo>
                      <a:pt x="808" y="484"/>
                    </a:lnTo>
                    <a:lnTo>
                      <a:pt x="806" y="484"/>
                    </a:lnTo>
                    <a:lnTo>
                      <a:pt x="804" y="490"/>
                    </a:lnTo>
                    <a:lnTo>
                      <a:pt x="800" y="496"/>
                    </a:lnTo>
                    <a:lnTo>
                      <a:pt x="796" y="500"/>
                    </a:lnTo>
                    <a:lnTo>
                      <a:pt x="792" y="502"/>
                    </a:lnTo>
                    <a:lnTo>
                      <a:pt x="788" y="504"/>
                    </a:lnTo>
                    <a:lnTo>
                      <a:pt x="790" y="506"/>
                    </a:lnTo>
                    <a:lnTo>
                      <a:pt x="790" y="510"/>
                    </a:lnTo>
                    <a:lnTo>
                      <a:pt x="790" y="514"/>
                    </a:lnTo>
                    <a:lnTo>
                      <a:pt x="790" y="520"/>
                    </a:lnTo>
                    <a:lnTo>
                      <a:pt x="790" y="524"/>
                    </a:lnTo>
                    <a:lnTo>
                      <a:pt x="790" y="530"/>
                    </a:lnTo>
                    <a:lnTo>
                      <a:pt x="790" y="532"/>
                    </a:lnTo>
                    <a:lnTo>
                      <a:pt x="790" y="534"/>
                    </a:lnTo>
                    <a:lnTo>
                      <a:pt x="790" y="540"/>
                    </a:lnTo>
                    <a:lnTo>
                      <a:pt x="792" y="544"/>
                    </a:lnTo>
                    <a:lnTo>
                      <a:pt x="794" y="548"/>
                    </a:lnTo>
                    <a:lnTo>
                      <a:pt x="798" y="552"/>
                    </a:lnTo>
                    <a:lnTo>
                      <a:pt x="800" y="554"/>
                    </a:lnTo>
                    <a:lnTo>
                      <a:pt x="800" y="562"/>
                    </a:lnTo>
                    <a:lnTo>
                      <a:pt x="798" y="568"/>
                    </a:lnTo>
                    <a:lnTo>
                      <a:pt x="794" y="572"/>
                    </a:lnTo>
                    <a:lnTo>
                      <a:pt x="792" y="576"/>
                    </a:lnTo>
                    <a:lnTo>
                      <a:pt x="790" y="578"/>
                    </a:lnTo>
                    <a:lnTo>
                      <a:pt x="786" y="582"/>
                    </a:lnTo>
                    <a:lnTo>
                      <a:pt x="782" y="584"/>
                    </a:lnTo>
                    <a:lnTo>
                      <a:pt x="778" y="584"/>
                    </a:lnTo>
                    <a:lnTo>
                      <a:pt x="776" y="582"/>
                    </a:lnTo>
                    <a:lnTo>
                      <a:pt x="774" y="580"/>
                    </a:lnTo>
                    <a:lnTo>
                      <a:pt x="772" y="578"/>
                    </a:lnTo>
                    <a:lnTo>
                      <a:pt x="770" y="576"/>
                    </a:lnTo>
                    <a:lnTo>
                      <a:pt x="770" y="574"/>
                    </a:lnTo>
                    <a:lnTo>
                      <a:pt x="768" y="570"/>
                    </a:lnTo>
                    <a:lnTo>
                      <a:pt x="766" y="566"/>
                    </a:lnTo>
                    <a:lnTo>
                      <a:pt x="764" y="562"/>
                    </a:lnTo>
                    <a:lnTo>
                      <a:pt x="764" y="560"/>
                    </a:lnTo>
                    <a:lnTo>
                      <a:pt x="762" y="558"/>
                    </a:lnTo>
                    <a:lnTo>
                      <a:pt x="758" y="556"/>
                    </a:lnTo>
                    <a:lnTo>
                      <a:pt x="754" y="554"/>
                    </a:lnTo>
                    <a:lnTo>
                      <a:pt x="752" y="550"/>
                    </a:lnTo>
                    <a:lnTo>
                      <a:pt x="752" y="548"/>
                    </a:lnTo>
                    <a:lnTo>
                      <a:pt x="752" y="546"/>
                    </a:lnTo>
                    <a:lnTo>
                      <a:pt x="752" y="544"/>
                    </a:lnTo>
                    <a:lnTo>
                      <a:pt x="752" y="542"/>
                    </a:lnTo>
                    <a:lnTo>
                      <a:pt x="750" y="540"/>
                    </a:lnTo>
                    <a:lnTo>
                      <a:pt x="748" y="534"/>
                    </a:lnTo>
                    <a:lnTo>
                      <a:pt x="746" y="530"/>
                    </a:lnTo>
                    <a:lnTo>
                      <a:pt x="746" y="524"/>
                    </a:lnTo>
                    <a:lnTo>
                      <a:pt x="744" y="522"/>
                    </a:lnTo>
                    <a:lnTo>
                      <a:pt x="744" y="520"/>
                    </a:lnTo>
                    <a:lnTo>
                      <a:pt x="744" y="510"/>
                    </a:lnTo>
                    <a:lnTo>
                      <a:pt x="742" y="504"/>
                    </a:lnTo>
                    <a:lnTo>
                      <a:pt x="738" y="500"/>
                    </a:lnTo>
                    <a:lnTo>
                      <a:pt x="736" y="496"/>
                    </a:lnTo>
                    <a:lnTo>
                      <a:pt x="732" y="494"/>
                    </a:lnTo>
                    <a:lnTo>
                      <a:pt x="730" y="492"/>
                    </a:lnTo>
                    <a:lnTo>
                      <a:pt x="728" y="492"/>
                    </a:lnTo>
                    <a:lnTo>
                      <a:pt x="726" y="492"/>
                    </a:lnTo>
                    <a:lnTo>
                      <a:pt x="714" y="490"/>
                    </a:lnTo>
                    <a:lnTo>
                      <a:pt x="702" y="490"/>
                    </a:lnTo>
                    <a:lnTo>
                      <a:pt x="690" y="492"/>
                    </a:lnTo>
                    <a:lnTo>
                      <a:pt x="686" y="492"/>
                    </a:lnTo>
                    <a:lnTo>
                      <a:pt x="670" y="488"/>
                    </a:lnTo>
                    <a:lnTo>
                      <a:pt x="660" y="478"/>
                    </a:lnTo>
                    <a:lnTo>
                      <a:pt x="652" y="468"/>
                    </a:lnTo>
                    <a:lnTo>
                      <a:pt x="650" y="458"/>
                    </a:lnTo>
                    <a:lnTo>
                      <a:pt x="650" y="456"/>
                    </a:lnTo>
                    <a:lnTo>
                      <a:pt x="644" y="446"/>
                    </a:lnTo>
                    <a:lnTo>
                      <a:pt x="640" y="440"/>
                    </a:lnTo>
                    <a:lnTo>
                      <a:pt x="636" y="434"/>
                    </a:lnTo>
                    <a:lnTo>
                      <a:pt x="630" y="430"/>
                    </a:lnTo>
                    <a:lnTo>
                      <a:pt x="628" y="428"/>
                    </a:lnTo>
                    <a:lnTo>
                      <a:pt x="624" y="428"/>
                    </a:lnTo>
                    <a:lnTo>
                      <a:pt x="622" y="420"/>
                    </a:lnTo>
                    <a:lnTo>
                      <a:pt x="620" y="416"/>
                    </a:lnTo>
                    <a:lnTo>
                      <a:pt x="618" y="412"/>
                    </a:lnTo>
                    <a:lnTo>
                      <a:pt x="616" y="410"/>
                    </a:lnTo>
                    <a:lnTo>
                      <a:pt x="608" y="412"/>
                    </a:lnTo>
                    <a:lnTo>
                      <a:pt x="602" y="410"/>
                    </a:lnTo>
                    <a:lnTo>
                      <a:pt x="598" y="408"/>
                    </a:lnTo>
                    <a:lnTo>
                      <a:pt x="594" y="402"/>
                    </a:lnTo>
                    <a:lnTo>
                      <a:pt x="592" y="398"/>
                    </a:lnTo>
                    <a:lnTo>
                      <a:pt x="592" y="392"/>
                    </a:lnTo>
                    <a:lnTo>
                      <a:pt x="590" y="388"/>
                    </a:lnTo>
                    <a:lnTo>
                      <a:pt x="590" y="386"/>
                    </a:lnTo>
                    <a:lnTo>
                      <a:pt x="590" y="384"/>
                    </a:lnTo>
                    <a:lnTo>
                      <a:pt x="592" y="372"/>
                    </a:lnTo>
                    <a:lnTo>
                      <a:pt x="598" y="358"/>
                    </a:lnTo>
                    <a:lnTo>
                      <a:pt x="608" y="342"/>
                    </a:lnTo>
                    <a:lnTo>
                      <a:pt x="618" y="330"/>
                    </a:lnTo>
                    <a:lnTo>
                      <a:pt x="624" y="320"/>
                    </a:lnTo>
                    <a:lnTo>
                      <a:pt x="628" y="318"/>
                    </a:lnTo>
                    <a:lnTo>
                      <a:pt x="634" y="316"/>
                    </a:lnTo>
                    <a:lnTo>
                      <a:pt x="638" y="312"/>
                    </a:lnTo>
                    <a:lnTo>
                      <a:pt x="642" y="308"/>
                    </a:lnTo>
                    <a:lnTo>
                      <a:pt x="644" y="306"/>
                    </a:lnTo>
                    <a:lnTo>
                      <a:pt x="644" y="304"/>
                    </a:lnTo>
                    <a:lnTo>
                      <a:pt x="646" y="302"/>
                    </a:lnTo>
                    <a:lnTo>
                      <a:pt x="644" y="298"/>
                    </a:lnTo>
                    <a:lnTo>
                      <a:pt x="644" y="296"/>
                    </a:lnTo>
                    <a:lnTo>
                      <a:pt x="646" y="294"/>
                    </a:lnTo>
                    <a:lnTo>
                      <a:pt x="646" y="292"/>
                    </a:lnTo>
                    <a:lnTo>
                      <a:pt x="648" y="292"/>
                    </a:lnTo>
                    <a:lnTo>
                      <a:pt x="650" y="292"/>
                    </a:lnTo>
                    <a:lnTo>
                      <a:pt x="652" y="290"/>
                    </a:lnTo>
                    <a:lnTo>
                      <a:pt x="656" y="292"/>
                    </a:lnTo>
                    <a:lnTo>
                      <a:pt x="662" y="292"/>
                    </a:lnTo>
                    <a:lnTo>
                      <a:pt x="666" y="294"/>
                    </a:lnTo>
                    <a:lnTo>
                      <a:pt x="670" y="296"/>
                    </a:lnTo>
                    <a:lnTo>
                      <a:pt x="672" y="296"/>
                    </a:lnTo>
                    <a:lnTo>
                      <a:pt x="674" y="298"/>
                    </a:lnTo>
                    <a:lnTo>
                      <a:pt x="678" y="292"/>
                    </a:lnTo>
                    <a:lnTo>
                      <a:pt x="682" y="282"/>
                    </a:lnTo>
                    <a:lnTo>
                      <a:pt x="682" y="270"/>
                    </a:lnTo>
                    <a:lnTo>
                      <a:pt x="682" y="266"/>
                    </a:lnTo>
                    <a:lnTo>
                      <a:pt x="684" y="250"/>
                    </a:lnTo>
                    <a:lnTo>
                      <a:pt x="690" y="238"/>
                    </a:lnTo>
                    <a:lnTo>
                      <a:pt x="698" y="230"/>
                    </a:lnTo>
                    <a:lnTo>
                      <a:pt x="700" y="226"/>
                    </a:lnTo>
                    <a:lnTo>
                      <a:pt x="702" y="220"/>
                    </a:lnTo>
                    <a:lnTo>
                      <a:pt x="704" y="218"/>
                    </a:lnTo>
                    <a:lnTo>
                      <a:pt x="704" y="216"/>
                    </a:lnTo>
                    <a:lnTo>
                      <a:pt x="702" y="214"/>
                    </a:lnTo>
                    <a:lnTo>
                      <a:pt x="700" y="214"/>
                    </a:lnTo>
                    <a:lnTo>
                      <a:pt x="698" y="216"/>
                    </a:lnTo>
                    <a:lnTo>
                      <a:pt x="668" y="200"/>
                    </a:lnTo>
                    <a:lnTo>
                      <a:pt x="668" y="196"/>
                    </a:lnTo>
                    <a:lnTo>
                      <a:pt x="670" y="196"/>
                    </a:lnTo>
                    <a:lnTo>
                      <a:pt x="672" y="194"/>
                    </a:lnTo>
                    <a:lnTo>
                      <a:pt x="676" y="194"/>
                    </a:lnTo>
                    <a:lnTo>
                      <a:pt x="680" y="194"/>
                    </a:lnTo>
                    <a:lnTo>
                      <a:pt x="684" y="196"/>
                    </a:lnTo>
                    <a:lnTo>
                      <a:pt x="688" y="196"/>
                    </a:lnTo>
                    <a:lnTo>
                      <a:pt x="692" y="196"/>
                    </a:lnTo>
                    <a:lnTo>
                      <a:pt x="694" y="198"/>
                    </a:lnTo>
                    <a:lnTo>
                      <a:pt x="696" y="198"/>
                    </a:lnTo>
                    <a:lnTo>
                      <a:pt x="700" y="196"/>
                    </a:lnTo>
                    <a:lnTo>
                      <a:pt x="704" y="196"/>
                    </a:lnTo>
                    <a:lnTo>
                      <a:pt x="710" y="198"/>
                    </a:lnTo>
                    <a:lnTo>
                      <a:pt x="716" y="198"/>
                    </a:lnTo>
                    <a:lnTo>
                      <a:pt x="720" y="200"/>
                    </a:lnTo>
                    <a:lnTo>
                      <a:pt x="724" y="200"/>
                    </a:lnTo>
                    <a:lnTo>
                      <a:pt x="726" y="202"/>
                    </a:lnTo>
                    <a:lnTo>
                      <a:pt x="732" y="190"/>
                    </a:lnTo>
                    <a:lnTo>
                      <a:pt x="738" y="194"/>
                    </a:lnTo>
                    <a:lnTo>
                      <a:pt x="744" y="194"/>
                    </a:lnTo>
                    <a:lnTo>
                      <a:pt x="748" y="194"/>
                    </a:lnTo>
                    <a:lnTo>
                      <a:pt x="752" y="192"/>
                    </a:lnTo>
                    <a:lnTo>
                      <a:pt x="754" y="190"/>
                    </a:lnTo>
                    <a:lnTo>
                      <a:pt x="756" y="190"/>
                    </a:lnTo>
                    <a:lnTo>
                      <a:pt x="758" y="186"/>
                    </a:lnTo>
                    <a:lnTo>
                      <a:pt x="760" y="182"/>
                    </a:lnTo>
                    <a:lnTo>
                      <a:pt x="762" y="178"/>
                    </a:lnTo>
                    <a:lnTo>
                      <a:pt x="764" y="174"/>
                    </a:lnTo>
                    <a:lnTo>
                      <a:pt x="766" y="170"/>
                    </a:lnTo>
                    <a:lnTo>
                      <a:pt x="770" y="168"/>
                    </a:lnTo>
                    <a:lnTo>
                      <a:pt x="772" y="166"/>
                    </a:lnTo>
                    <a:lnTo>
                      <a:pt x="772" y="162"/>
                    </a:lnTo>
                    <a:lnTo>
                      <a:pt x="774" y="156"/>
                    </a:lnTo>
                    <a:lnTo>
                      <a:pt x="774" y="152"/>
                    </a:lnTo>
                    <a:lnTo>
                      <a:pt x="772" y="146"/>
                    </a:lnTo>
                    <a:lnTo>
                      <a:pt x="770" y="140"/>
                    </a:lnTo>
                    <a:lnTo>
                      <a:pt x="768" y="138"/>
                    </a:lnTo>
                    <a:lnTo>
                      <a:pt x="764" y="136"/>
                    </a:lnTo>
                    <a:lnTo>
                      <a:pt x="762" y="134"/>
                    </a:lnTo>
                    <a:lnTo>
                      <a:pt x="758" y="132"/>
                    </a:lnTo>
                    <a:lnTo>
                      <a:pt x="756" y="128"/>
                    </a:lnTo>
                    <a:lnTo>
                      <a:pt x="756" y="124"/>
                    </a:lnTo>
                    <a:lnTo>
                      <a:pt x="756" y="120"/>
                    </a:lnTo>
                    <a:lnTo>
                      <a:pt x="758" y="118"/>
                    </a:lnTo>
                    <a:lnTo>
                      <a:pt x="764" y="114"/>
                    </a:lnTo>
                    <a:lnTo>
                      <a:pt x="766" y="114"/>
                    </a:lnTo>
                    <a:lnTo>
                      <a:pt x="768" y="114"/>
                    </a:lnTo>
                    <a:lnTo>
                      <a:pt x="770" y="114"/>
                    </a:lnTo>
                    <a:lnTo>
                      <a:pt x="772" y="112"/>
                    </a:lnTo>
                    <a:lnTo>
                      <a:pt x="774" y="110"/>
                    </a:lnTo>
                    <a:lnTo>
                      <a:pt x="774" y="106"/>
                    </a:lnTo>
                    <a:lnTo>
                      <a:pt x="774" y="102"/>
                    </a:lnTo>
                    <a:lnTo>
                      <a:pt x="772" y="100"/>
                    </a:lnTo>
                    <a:lnTo>
                      <a:pt x="770" y="98"/>
                    </a:lnTo>
                    <a:lnTo>
                      <a:pt x="766" y="96"/>
                    </a:lnTo>
                    <a:lnTo>
                      <a:pt x="764" y="94"/>
                    </a:lnTo>
                    <a:lnTo>
                      <a:pt x="762" y="94"/>
                    </a:lnTo>
                    <a:lnTo>
                      <a:pt x="760" y="96"/>
                    </a:lnTo>
                    <a:lnTo>
                      <a:pt x="758" y="72"/>
                    </a:lnTo>
                    <a:lnTo>
                      <a:pt x="754" y="74"/>
                    </a:lnTo>
                    <a:lnTo>
                      <a:pt x="750" y="74"/>
                    </a:lnTo>
                    <a:lnTo>
                      <a:pt x="744" y="74"/>
                    </a:lnTo>
                    <a:lnTo>
                      <a:pt x="740" y="72"/>
                    </a:lnTo>
                    <a:lnTo>
                      <a:pt x="736" y="70"/>
                    </a:lnTo>
                    <a:lnTo>
                      <a:pt x="732" y="70"/>
                    </a:lnTo>
                    <a:lnTo>
                      <a:pt x="730" y="70"/>
                    </a:lnTo>
                    <a:lnTo>
                      <a:pt x="734" y="100"/>
                    </a:lnTo>
                    <a:lnTo>
                      <a:pt x="732" y="102"/>
                    </a:lnTo>
                    <a:lnTo>
                      <a:pt x="728" y="106"/>
                    </a:lnTo>
                    <a:lnTo>
                      <a:pt x="726" y="112"/>
                    </a:lnTo>
                    <a:lnTo>
                      <a:pt x="722" y="120"/>
                    </a:lnTo>
                    <a:lnTo>
                      <a:pt x="718" y="132"/>
                    </a:lnTo>
                    <a:lnTo>
                      <a:pt x="718" y="134"/>
                    </a:lnTo>
                    <a:lnTo>
                      <a:pt x="716" y="136"/>
                    </a:lnTo>
                    <a:lnTo>
                      <a:pt x="714" y="138"/>
                    </a:lnTo>
                    <a:lnTo>
                      <a:pt x="710" y="140"/>
                    </a:lnTo>
                    <a:lnTo>
                      <a:pt x="708" y="138"/>
                    </a:lnTo>
                    <a:lnTo>
                      <a:pt x="704" y="136"/>
                    </a:lnTo>
                    <a:lnTo>
                      <a:pt x="700" y="132"/>
                    </a:lnTo>
                    <a:lnTo>
                      <a:pt x="696" y="98"/>
                    </a:lnTo>
                    <a:lnTo>
                      <a:pt x="694" y="96"/>
                    </a:lnTo>
                    <a:lnTo>
                      <a:pt x="694" y="94"/>
                    </a:lnTo>
                    <a:lnTo>
                      <a:pt x="692" y="92"/>
                    </a:lnTo>
                    <a:lnTo>
                      <a:pt x="692" y="94"/>
                    </a:lnTo>
                    <a:lnTo>
                      <a:pt x="690" y="96"/>
                    </a:lnTo>
                    <a:lnTo>
                      <a:pt x="688" y="102"/>
                    </a:lnTo>
                    <a:lnTo>
                      <a:pt x="686" y="104"/>
                    </a:lnTo>
                    <a:lnTo>
                      <a:pt x="686" y="106"/>
                    </a:lnTo>
                    <a:lnTo>
                      <a:pt x="682" y="110"/>
                    </a:lnTo>
                    <a:lnTo>
                      <a:pt x="680" y="112"/>
                    </a:lnTo>
                    <a:lnTo>
                      <a:pt x="678" y="114"/>
                    </a:lnTo>
                    <a:lnTo>
                      <a:pt x="676" y="116"/>
                    </a:lnTo>
                    <a:lnTo>
                      <a:pt x="674" y="116"/>
                    </a:lnTo>
                    <a:lnTo>
                      <a:pt x="672" y="114"/>
                    </a:lnTo>
                    <a:lnTo>
                      <a:pt x="670" y="110"/>
                    </a:lnTo>
                    <a:lnTo>
                      <a:pt x="670" y="106"/>
                    </a:lnTo>
                    <a:lnTo>
                      <a:pt x="670" y="100"/>
                    </a:lnTo>
                    <a:lnTo>
                      <a:pt x="670" y="98"/>
                    </a:lnTo>
                    <a:lnTo>
                      <a:pt x="668" y="96"/>
                    </a:lnTo>
                    <a:lnTo>
                      <a:pt x="666" y="96"/>
                    </a:lnTo>
                    <a:lnTo>
                      <a:pt x="664" y="98"/>
                    </a:lnTo>
                    <a:lnTo>
                      <a:pt x="662" y="98"/>
                    </a:lnTo>
                    <a:lnTo>
                      <a:pt x="660" y="100"/>
                    </a:lnTo>
                    <a:lnTo>
                      <a:pt x="658" y="100"/>
                    </a:lnTo>
                    <a:lnTo>
                      <a:pt x="654" y="100"/>
                    </a:lnTo>
                    <a:lnTo>
                      <a:pt x="652" y="98"/>
                    </a:lnTo>
                    <a:lnTo>
                      <a:pt x="648" y="96"/>
                    </a:lnTo>
                    <a:lnTo>
                      <a:pt x="646" y="94"/>
                    </a:lnTo>
                    <a:lnTo>
                      <a:pt x="644" y="92"/>
                    </a:lnTo>
                    <a:lnTo>
                      <a:pt x="644" y="90"/>
                    </a:lnTo>
                    <a:lnTo>
                      <a:pt x="646" y="88"/>
                    </a:lnTo>
                    <a:lnTo>
                      <a:pt x="648" y="82"/>
                    </a:lnTo>
                    <a:lnTo>
                      <a:pt x="650" y="76"/>
                    </a:lnTo>
                    <a:lnTo>
                      <a:pt x="650" y="70"/>
                    </a:lnTo>
                    <a:lnTo>
                      <a:pt x="650" y="64"/>
                    </a:lnTo>
                    <a:lnTo>
                      <a:pt x="650" y="60"/>
                    </a:lnTo>
                    <a:lnTo>
                      <a:pt x="650" y="58"/>
                    </a:lnTo>
                    <a:lnTo>
                      <a:pt x="648" y="56"/>
                    </a:lnTo>
                    <a:lnTo>
                      <a:pt x="646" y="52"/>
                    </a:lnTo>
                    <a:lnTo>
                      <a:pt x="644" y="48"/>
                    </a:lnTo>
                    <a:lnTo>
                      <a:pt x="644" y="44"/>
                    </a:lnTo>
                    <a:lnTo>
                      <a:pt x="644" y="42"/>
                    </a:lnTo>
                    <a:lnTo>
                      <a:pt x="642" y="34"/>
                    </a:lnTo>
                    <a:lnTo>
                      <a:pt x="638" y="26"/>
                    </a:lnTo>
                    <a:lnTo>
                      <a:pt x="632" y="16"/>
                    </a:lnTo>
                    <a:lnTo>
                      <a:pt x="626" y="10"/>
                    </a:lnTo>
                    <a:lnTo>
                      <a:pt x="624" y="8"/>
                    </a:lnTo>
                    <a:lnTo>
                      <a:pt x="622" y="2"/>
                    </a:lnTo>
                    <a:lnTo>
                      <a:pt x="620" y="0"/>
                    </a:lnTo>
                    <a:lnTo>
                      <a:pt x="618" y="0"/>
                    </a:lnTo>
                    <a:lnTo>
                      <a:pt x="616" y="0"/>
                    </a:lnTo>
                    <a:lnTo>
                      <a:pt x="614" y="0"/>
                    </a:lnTo>
                    <a:lnTo>
                      <a:pt x="612" y="2"/>
                    </a:lnTo>
                    <a:lnTo>
                      <a:pt x="610" y="4"/>
                    </a:lnTo>
                    <a:lnTo>
                      <a:pt x="608" y="4"/>
                    </a:lnTo>
                    <a:lnTo>
                      <a:pt x="604" y="6"/>
                    </a:lnTo>
                    <a:lnTo>
                      <a:pt x="604" y="10"/>
                    </a:lnTo>
                    <a:lnTo>
                      <a:pt x="602" y="14"/>
                    </a:lnTo>
                    <a:lnTo>
                      <a:pt x="602" y="20"/>
                    </a:lnTo>
                    <a:lnTo>
                      <a:pt x="600" y="22"/>
                    </a:lnTo>
                    <a:lnTo>
                      <a:pt x="600" y="24"/>
                    </a:lnTo>
                    <a:lnTo>
                      <a:pt x="594" y="28"/>
                    </a:lnTo>
                    <a:lnTo>
                      <a:pt x="590" y="34"/>
                    </a:lnTo>
                    <a:lnTo>
                      <a:pt x="588" y="40"/>
                    </a:lnTo>
                    <a:lnTo>
                      <a:pt x="588" y="44"/>
                    </a:lnTo>
                    <a:lnTo>
                      <a:pt x="588" y="48"/>
                    </a:lnTo>
                    <a:lnTo>
                      <a:pt x="588" y="50"/>
                    </a:lnTo>
                    <a:lnTo>
                      <a:pt x="588" y="52"/>
                    </a:lnTo>
                    <a:lnTo>
                      <a:pt x="590" y="68"/>
                    </a:lnTo>
                    <a:lnTo>
                      <a:pt x="598" y="78"/>
                    </a:lnTo>
                    <a:lnTo>
                      <a:pt x="606" y="84"/>
                    </a:lnTo>
                    <a:lnTo>
                      <a:pt x="612" y="86"/>
                    </a:lnTo>
                    <a:lnTo>
                      <a:pt x="616" y="88"/>
                    </a:lnTo>
                    <a:lnTo>
                      <a:pt x="610" y="92"/>
                    </a:lnTo>
                    <a:lnTo>
                      <a:pt x="608" y="98"/>
                    </a:lnTo>
                    <a:lnTo>
                      <a:pt x="608" y="102"/>
                    </a:lnTo>
                    <a:lnTo>
                      <a:pt x="610" y="106"/>
                    </a:lnTo>
                    <a:lnTo>
                      <a:pt x="612" y="108"/>
                    </a:lnTo>
                    <a:lnTo>
                      <a:pt x="616" y="112"/>
                    </a:lnTo>
                    <a:lnTo>
                      <a:pt x="618" y="114"/>
                    </a:lnTo>
                    <a:lnTo>
                      <a:pt x="622" y="114"/>
                    </a:lnTo>
                    <a:lnTo>
                      <a:pt x="624" y="116"/>
                    </a:lnTo>
                    <a:lnTo>
                      <a:pt x="628" y="118"/>
                    </a:lnTo>
                    <a:lnTo>
                      <a:pt x="630" y="120"/>
                    </a:lnTo>
                    <a:lnTo>
                      <a:pt x="630" y="122"/>
                    </a:lnTo>
                    <a:lnTo>
                      <a:pt x="630" y="124"/>
                    </a:lnTo>
                    <a:lnTo>
                      <a:pt x="630" y="128"/>
                    </a:lnTo>
                    <a:lnTo>
                      <a:pt x="628" y="130"/>
                    </a:lnTo>
                    <a:lnTo>
                      <a:pt x="624" y="134"/>
                    </a:lnTo>
                    <a:lnTo>
                      <a:pt x="614" y="140"/>
                    </a:lnTo>
                    <a:lnTo>
                      <a:pt x="606" y="146"/>
                    </a:lnTo>
                    <a:lnTo>
                      <a:pt x="598" y="150"/>
                    </a:lnTo>
                    <a:lnTo>
                      <a:pt x="594" y="152"/>
                    </a:lnTo>
                    <a:lnTo>
                      <a:pt x="588" y="150"/>
                    </a:lnTo>
                    <a:lnTo>
                      <a:pt x="584" y="150"/>
                    </a:lnTo>
                    <a:lnTo>
                      <a:pt x="582" y="150"/>
                    </a:lnTo>
                    <a:lnTo>
                      <a:pt x="582" y="148"/>
                    </a:lnTo>
                    <a:lnTo>
                      <a:pt x="584" y="124"/>
                    </a:lnTo>
                    <a:lnTo>
                      <a:pt x="568" y="124"/>
                    </a:lnTo>
                    <a:lnTo>
                      <a:pt x="562" y="124"/>
                    </a:lnTo>
                    <a:lnTo>
                      <a:pt x="558" y="124"/>
                    </a:lnTo>
                    <a:lnTo>
                      <a:pt x="556" y="124"/>
                    </a:lnTo>
                    <a:lnTo>
                      <a:pt x="554" y="126"/>
                    </a:lnTo>
                    <a:lnTo>
                      <a:pt x="552" y="128"/>
                    </a:lnTo>
                    <a:lnTo>
                      <a:pt x="554" y="138"/>
                    </a:lnTo>
                    <a:lnTo>
                      <a:pt x="554" y="144"/>
                    </a:lnTo>
                    <a:lnTo>
                      <a:pt x="552" y="148"/>
                    </a:lnTo>
                    <a:lnTo>
                      <a:pt x="552" y="152"/>
                    </a:lnTo>
                    <a:lnTo>
                      <a:pt x="550" y="152"/>
                    </a:lnTo>
                    <a:lnTo>
                      <a:pt x="548" y="152"/>
                    </a:lnTo>
                    <a:lnTo>
                      <a:pt x="546" y="152"/>
                    </a:lnTo>
                    <a:lnTo>
                      <a:pt x="544" y="152"/>
                    </a:lnTo>
                    <a:lnTo>
                      <a:pt x="544" y="150"/>
                    </a:lnTo>
                    <a:lnTo>
                      <a:pt x="542" y="150"/>
                    </a:lnTo>
                    <a:lnTo>
                      <a:pt x="536" y="146"/>
                    </a:lnTo>
                    <a:lnTo>
                      <a:pt x="532" y="144"/>
                    </a:lnTo>
                    <a:lnTo>
                      <a:pt x="528" y="144"/>
                    </a:lnTo>
                    <a:lnTo>
                      <a:pt x="526" y="144"/>
                    </a:lnTo>
                    <a:lnTo>
                      <a:pt x="524" y="146"/>
                    </a:lnTo>
                    <a:lnTo>
                      <a:pt x="522" y="148"/>
                    </a:lnTo>
                    <a:lnTo>
                      <a:pt x="516" y="152"/>
                    </a:lnTo>
                    <a:lnTo>
                      <a:pt x="512" y="154"/>
                    </a:lnTo>
                    <a:lnTo>
                      <a:pt x="508" y="154"/>
                    </a:lnTo>
                    <a:lnTo>
                      <a:pt x="506" y="154"/>
                    </a:lnTo>
                    <a:lnTo>
                      <a:pt x="504" y="152"/>
                    </a:lnTo>
                    <a:lnTo>
                      <a:pt x="502" y="150"/>
                    </a:lnTo>
                    <a:lnTo>
                      <a:pt x="500" y="148"/>
                    </a:lnTo>
                    <a:lnTo>
                      <a:pt x="500" y="146"/>
                    </a:lnTo>
                    <a:lnTo>
                      <a:pt x="498" y="140"/>
                    </a:lnTo>
                    <a:lnTo>
                      <a:pt x="494" y="136"/>
                    </a:lnTo>
                    <a:lnTo>
                      <a:pt x="492" y="134"/>
                    </a:lnTo>
                    <a:lnTo>
                      <a:pt x="488" y="134"/>
                    </a:lnTo>
                    <a:lnTo>
                      <a:pt x="486" y="134"/>
                    </a:lnTo>
                    <a:lnTo>
                      <a:pt x="484" y="134"/>
                    </a:lnTo>
                    <a:lnTo>
                      <a:pt x="482" y="136"/>
                    </a:lnTo>
                    <a:lnTo>
                      <a:pt x="474" y="132"/>
                    </a:lnTo>
                    <a:lnTo>
                      <a:pt x="468" y="130"/>
                    </a:lnTo>
                    <a:lnTo>
                      <a:pt x="466" y="126"/>
                    </a:lnTo>
                    <a:lnTo>
                      <a:pt x="464" y="124"/>
                    </a:lnTo>
                    <a:lnTo>
                      <a:pt x="464" y="122"/>
                    </a:lnTo>
                    <a:lnTo>
                      <a:pt x="464" y="120"/>
                    </a:lnTo>
                    <a:lnTo>
                      <a:pt x="462" y="114"/>
                    </a:lnTo>
                    <a:lnTo>
                      <a:pt x="460" y="110"/>
                    </a:lnTo>
                    <a:lnTo>
                      <a:pt x="458" y="108"/>
                    </a:lnTo>
                    <a:lnTo>
                      <a:pt x="456" y="108"/>
                    </a:lnTo>
                    <a:lnTo>
                      <a:pt x="452" y="108"/>
                    </a:lnTo>
                    <a:lnTo>
                      <a:pt x="450" y="110"/>
                    </a:lnTo>
                    <a:lnTo>
                      <a:pt x="448" y="110"/>
                    </a:lnTo>
                    <a:lnTo>
                      <a:pt x="440" y="110"/>
                    </a:lnTo>
                    <a:lnTo>
                      <a:pt x="434" y="112"/>
                    </a:lnTo>
                    <a:lnTo>
                      <a:pt x="430" y="114"/>
                    </a:lnTo>
                    <a:lnTo>
                      <a:pt x="426" y="116"/>
                    </a:lnTo>
                    <a:lnTo>
                      <a:pt x="424" y="120"/>
                    </a:lnTo>
                    <a:lnTo>
                      <a:pt x="424" y="124"/>
                    </a:lnTo>
                    <a:lnTo>
                      <a:pt x="424" y="128"/>
                    </a:lnTo>
                    <a:lnTo>
                      <a:pt x="424" y="130"/>
                    </a:lnTo>
                    <a:lnTo>
                      <a:pt x="424" y="134"/>
                    </a:lnTo>
                    <a:lnTo>
                      <a:pt x="424" y="136"/>
                    </a:lnTo>
                    <a:lnTo>
                      <a:pt x="428" y="138"/>
                    </a:lnTo>
                    <a:lnTo>
                      <a:pt x="430" y="142"/>
                    </a:lnTo>
                    <a:lnTo>
                      <a:pt x="430" y="144"/>
                    </a:lnTo>
                    <a:lnTo>
                      <a:pt x="428" y="148"/>
                    </a:lnTo>
                    <a:lnTo>
                      <a:pt x="426" y="150"/>
                    </a:lnTo>
                    <a:lnTo>
                      <a:pt x="426" y="152"/>
                    </a:lnTo>
                    <a:lnTo>
                      <a:pt x="424" y="152"/>
                    </a:lnTo>
                    <a:lnTo>
                      <a:pt x="424" y="178"/>
                    </a:lnTo>
                    <a:lnTo>
                      <a:pt x="422" y="182"/>
                    </a:lnTo>
                    <a:lnTo>
                      <a:pt x="422" y="186"/>
                    </a:lnTo>
                    <a:lnTo>
                      <a:pt x="420" y="186"/>
                    </a:lnTo>
                    <a:lnTo>
                      <a:pt x="414" y="172"/>
                    </a:lnTo>
                    <a:lnTo>
                      <a:pt x="406" y="158"/>
                    </a:lnTo>
                    <a:lnTo>
                      <a:pt x="400" y="144"/>
                    </a:lnTo>
                    <a:lnTo>
                      <a:pt x="394" y="138"/>
                    </a:lnTo>
                    <a:lnTo>
                      <a:pt x="392" y="136"/>
                    </a:lnTo>
                    <a:lnTo>
                      <a:pt x="390" y="138"/>
                    </a:lnTo>
                    <a:lnTo>
                      <a:pt x="388" y="140"/>
                    </a:lnTo>
                    <a:lnTo>
                      <a:pt x="386" y="144"/>
                    </a:lnTo>
                    <a:lnTo>
                      <a:pt x="386" y="148"/>
                    </a:lnTo>
                    <a:lnTo>
                      <a:pt x="384" y="150"/>
                    </a:lnTo>
                    <a:lnTo>
                      <a:pt x="384" y="152"/>
                    </a:lnTo>
                    <a:lnTo>
                      <a:pt x="380" y="148"/>
                    </a:lnTo>
                    <a:lnTo>
                      <a:pt x="376" y="148"/>
                    </a:lnTo>
                    <a:lnTo>
                      <a:pt x="370" y="148"/>
                    </a:lnTo>
                    <a:lnTo>
                      <a:pt x="366" y="148"/>
                    </a:lnTo>
                    <a:lnTo>
                      <a:pt x="362" y="148"/>
                    </a:lnTo>
                    <a:lnTo>
                      <a:pt x="358" y="150"/>
                    </a:lnTo>
                    <a:lnTo>
                      <a:pt x="348" y="150"/>
                    </a:lnTo>
                    <a:lnTo>
                      <a:pt x="342" y="148"/>
                    </a:lnTo>
                    <a:lnTo>
                      <a:pt x="340" y="148"/>
                    </a:lnTo>
                    <a:lnTo>
                      <a:pt x="338" y="146"/>
                    </a:lnTo>
                    <a:lnTo>
                      <a:pt x="336" y="144"/>
                    </a:lnTo>
                    <a:lnTo>
                      <a:pt x="336" y="142"/>
                    </a:lnTo>
                    <a:lnTo>
                      <a:pt x="338" y="140"/>
                    </a:lnTo>
                    <a:lnTo>
                      <a:pt x="340" y="140"/>
                    </a:lnTo>
                    <a:lnTo>
                      <a:pt x="342" y="138"/>
                    </a:lnTo>
                    <a:lnTo>
                      <a:pt x="346" y="130"/>
                    </a:lnTo>
                    <a:lnTo>
                      <a:pt x="350" y="124"/>
                    </a:lnTo>
                    <a:lnTo>
                      <a:pt x="350" y="120"/>
                    </a:lnTo>
                    <a:lnTo>
                      <a:pt x="350" y="116"/>
                    </a:lnTo>
                    <a:lnTo>
                      <a:pt x="348" y="112"/>
                    </a:lnTo>
                    <a:lnTo>
                      <a:pt x="346" y="110"/>
                    </a:lnTo>
                    <a:lnTo>
                      <a:pt x="344" y="108"/>
                    </a:lnTo>
                    <a:lnTo>
                      <a:pt x="342" y="108"/>
                    </a:lnTo>
                    <a:lnTo>
                      <a:pt x="340" y="106"/>
                    </a:lnTo>
                    <a:lnTo>
                      <a:pt x="334" y="102"/>
                    </a:lnTo>
                    <a:lnTo>
                      <a:pt x="332" y="100"/>
                    </a:lnTo>
                    <a:lnTo>
                      <a:pt x="330" y="98"/>
                    </a:lnTo>
                    <a:lnTo>
                      <a:pt x="328" y="98"/>
                    </a:lnTo>
                    <a:lnTo>
                      <a:pt x="328" y="100"/>
                    </a:lnTo>
                    <a:lnTo>
                      <a:pt x="326" y="100"/>
                    </a:lnTo>
                    <a:lnTo>
                      <a:pt x="326" y="102"/>
                    </a:lnTo>
                    <a:lnTo>
                      <a:pt x="326" y="104"/>
                    </a:lnTo>
                    <a:lnTo>
                      <a:pt x="328" y="104"/>
                    </a:lnTo>
                    <a:lnTo>
                      <a:pt x="328" y="106"/>
                    </a:lnTo>
                    <a:lnTo>
                      <a:pt x="328" y="110"/>
                    </a:lnTo>
                    <a:lnTo>
                      <a:pt x="326" y="112"/>
                    </a:lnTo>
                    <a:lnTo>
                      <a:pt x="326" y="114"/>
                    </a:lnTo>
                    <a:lnTo>
                      <a:pt x="324" y="114"/>
                    </a:lnTo>
                    <a:lnTo>
                      <a:pt x="322" y="112"/>
                    </a:lnTo>
                    <a:lnTo>
                      <a:pt x="320" y="112"/>
                    </a:lnTo>
                    <a:lnTo>
                      <a:pt x="318" y="110"/>
                    </a:lnTo>
                    <a:lnTo>
                      <a:pt x="316" y="108"/>
                    </a:lnTo>
                    <a:lnTo>
                      <a:pt x="298" y="94"/>
                    </a:lnTo>
                    <a:lnTo>
                      <a:pt x="282" y="84"/>
                    </a:lnTo>
                    <a:lnTo>
                      <a:pt x="268" y="78"/>
                    </a:lnTo>
                    <a:lnTo>
                      <a:pt x="262" y="76"/>
                    </a:lnTo>
                    <a:lnTo>
                      <a:pt x="252" y="74"/>
                    </a:lnTo>
                    <a:lnTo>
                      <a:pt x="244" y="72"/>
                    </a:lnTo>
                    <a:lnTo>
                      <a:pt x="240" y="70"/>
                    </a:lnTo>
                    <a:lnTo>
                      <a:pt x="236" y="68"/>
                    </a:lnTo>
                    <a:lnTo>
                      <a:pt x="234" y="66"/>
                    </a:lnTo>
                    <a:lnTo>
                      <a:pt x="232" y="66"/>
                    </a:lnTo>
                    <a:lnTo>
                      <a:pt x="228" y="62"/>
                    </a:lnTo>
                    <a:lnTo>
                      <a:pt x="224" y="62"/>
                    </a:lnTo>
                    <a:lnTo>
                      <a:pt x="222" y="62"/>
                    </a:lnTo>
                    <a:lnTo>
                      <a:pt x="222" y="64"/>
                    </a:lnTo>
                    <a:lnTo>
                      <a:pt x="220" y="66"/>
                    </a:lnTo>
                    <a:lnTo>
                      <a:pt x="220" y="68"/>
                    </a:lnTo>
                    <a:lnTo>
                      <a:pt x="220" y="72"/>
                    </a:lnTo>
                    <a:lnTo>
                      <a:pt x="222" y="74"/>
                    </a:lnTo>
                    <a:lnTo>
                      <a:pt x="222" y="76"/>
                    </a:lnTo>
                    <a:lnTo>
                      <a:pt x="220" y="80"/>
                    </a:lnTo>
                    <a:lnTo>
                      <a:pt x="218" y="82"/>
                    </a:lnTo>
                    <a:lnTo>
                      <a:pt x="216" y="84"/>
                    </a:lnTo>
                    <a:lnTo>
                      <a:pt x="214" y="82"/>
                    </a:lnTo>
                    <a:lnTo>
                      <a:pt x="212" y="82"/>
                    </a:lnTo>
                    <a:lnTo>
                      <a:pt x="212" y="80"/>
                    </a:lnTo>
                    <a:lnTo>
                      <a:pt x="208" y="72"/>
                    </a:lnTo>
                    <a:lnTo>
                      <a:pt x="200" y="60"/>
                    </a:lnTo>
                    <a:lnTo>
                      <a:pt x="194" y="52"/>
                    </a:lnTo>
                    <a:lnTo>
                      <a:pt x="190" y="48"/>
                    </a:lnTo>
                    <a:lnTo>
                      <a:pt x="186" y="44"/>
                    </a:lnTo>
                    <a:lnTo>
                      <a:pt x="182" y="44"/>
                    </a:lnTo>
                    <a:lnTo>
                      <a:pt x="180" y="44"/>
                    </a:lnTo>
                    <a:lnTo>
                      <a:pt x="178" y="46"/>
                    </a:lnTo>
                    <a:lnTo>
                      <a:pt x="180" y="48"/>
                    </a:lnTo>
                    <a:lnTo>
                      <a:pt x="180" y="50"/>
                    </a:lnTo>
                    <a:lnTo>
                      <a:pt x="180" y="52"/>
                    </a:lnTo>
                    <a:lnTo>
                      <a:pt x="182" y="54"/>
                    </a:lnTo>
                    <a:lnTo>
                      <a:pt x="182" y="56"/>
                    </a:lnTo>
                    <a:lnTo>
                      <a:pt x="180" y="62"/>
                    </a:lnTo>
                    <a:lnTo>
                      <a:pt x="178" y="66"/>
                    </a:lnTo>
                    <a:lnTo>
                      <a:pt x="176" y="68"/>
                    </a:lnTo>
                    <a:lnTo>
                      <a:pt x="174" y="68"/>
                    </a:lnTo>
                    <a:lnTo>
                      <a:pt x="170" y="66"/>
                    </a:lnTo>
                    <a:lnTo>
                      <a:pt x="168" y="64"/>
                    </a:lnTo>
                    <a:lnTo>
                      <a:pt x="166" y="62"/>
                    </a:lnTo>
                    <a:lnTo>
                      <a:pt x="166" y="60"/>
                    </a:lnTo>
                    <a:lnTo>
                      <a:pt x="162" y="58"/>
                    </a:lnTo>
                    <a:lnTo>
                      <a:pt x="158" y="58"/>
                    </a:lnTo>
                    <a:lnTo>
                      <a:pt x="156" y="58"/>
                    </a:lnTo>
                    <a:lnTo>
                      <a:pt x="152" y="60"/>
                    </a:lnTo>
                    <a:lnTo>
                      <a:pt x="150" y="62"/>
                    </a:lnTo>
                    <a:lnTo>
                      <a:pt x="150" y="64"/>
                    </a:lnTo>
                    <a:lnTo>
                      <a:pt x="148" y="66"/>
                    </a:lnTo>
                    <a:lnTo>
                      <a:pt x="144" y="68"/>
                    </a:lnTo>
                    <a:lnTo>
                      <a:pt x="142" y="72"/>
                    </a:lnTo>
                    <a:lnTo>
                      <a:pt x="138" y="74"/>
                    </a:lnTo>
                    <a:lnTo>
                      <a:pt x="136" y="76"/>
                    </a:lnTo>
                    <a:lnTo>
                      <a:pt x="134" y="76"/>
                    </a:lnTo>
                    <a:lnTo>
                      <a:pt x="124" y="78"/>
                    </a:lnTo>
                    <a:lnTo>
                      <a:pt x="112" y="84"/>
                    </a:lnTo>
                    <a:lnTo>
                      <a:pt x="102" y="92"/>
                    </a:lnTo>
                    <a:lnTo>
                      <a:pt x="96" y="98"/>
                    </a:lnTo>
                    <a:lnTo>
                      <a:pt x="92" y="100"/>
                    </a:lnTo>
                    <a:lnTo>
                      <a:pt x="86" y="104"/>
                    </a:lnTo>
                    <a:lnTo>
                      <a:pt x="80" y="108"/>
                    </a:lnTo>
                    <a:lnTo>
                      <a:pt x="76" y="108"/>
                    </a:lnTo>
                    <a:lnTo>
                      <a:pt x="72" y="108"/>
                    </a:lnTo>
                    <a:lnTo>
                      <a:pt x="68" y="108"/>
                    </a:lnTo>
                    <a:lnTo>
                      <a:pt x="66" y="106"/>
                    </a:lnTo>
                    <a:lnTo>
                      <a:pt x="60" y="100"/>
                    </a:lnTo>
                    <a:lnTo>
                      <a:pt x="52" y="94"/>
                    </a:lnTo>
                    <a:lnTo>
                      <a:pt x="42" y="88"/>
                    </a:lnTo>
                    <a:lnTo>
                      <a:pt x="34" y="84"/>
                    </a:lnTo>
                    <a:lnTo>
                      <a:pt x="32" y="82"/>
                    </a:lnTo>
                    <a:lnTo>
                      <a:pt x="22" y="80"/>
                    </a:lnTo>
                    <a:lnTo>
                      <a:pt x="12" y="76"/>
                    </a:lnTo>
                    <a:lnTo>
                      <a:pt x="2" y="72"/>
                    </a:lnTo>
                    <a:lnTo>
                      <a:pt x="0" y="72"/>
                    </a:lnTo>
                    <a:lnTo>
                      <a:pt x="0" y="364"/>
                    </a:lnTo>
                    <a:lnTo>
                      <a:pt x="12" y="364"/>
                    </a:lnTo>
                    <a:lnTo>
                      <a:pt x="20" y="370"/>
                    </a:lnTo>
                    <a:lnTo>
                      <a:pt x="30" y="376"/>
                    </a:lnTo>
                    <a:lnTo>
                      <a:pt x="40" y="384"/>
                    </a:lnTo>
                    <a:lnTo>
                      <a:pt x="50" y="392"/>
                    </a:lnTo>
                    <a:lnTo>
                      <a:pt x="58" y="398"/>
                    </a:lnTo>
                    <a:lnTo>
                      <a:pt x="60" y="400"/>
                    </a:lnTo>
                    <a:lnTo>
                      <a:pt x="64" y="400"/>
                    </a:lnTo>
                    <a:lnTo>
                      <a:pt x="70" y="396"/>
                    </a:lnTo>
                    <a:lnTo>
                      <a:pt x="74" y="394"/>
                    </a:lnTo>
                    <a:lnTo>
                      <a:pt x="78" y="390"/>
                    </a:lnTo>
                    <a:lnTo>
                      <a:pt x="80" y="388"/>
                    </a:lnTo>
                    <a:lnTo>
                      <a:pt x="82" y="388"/>
                    </a:lnTo>
                    <a:lnTo>
                      <a:pt x="88" y="392"/>
                    </a:lnTo>
                    <a:lnTo>
                      <a:pt x="96" y="402"/>
                    </a:lnTo>
                    <a:lnTo>
                      <a:pt x="106" y="414"/>
                    </a:lnTo>
                    <a:lnTo>
                      <a:pt x="116" y="428"/>
                    </a:lnTo>
                    <a:lnTo>
                      <a:pt x="124" y="440"/>
                    </a:lnTo>
                    <a:lnTo>
                      <a:pt x="130" y="448"/>
                    </a:lnTo>
                    <a:lnTo>
                      <a:pt x="132" y="452"/>
                    </a:lnTo>
                    <a:lnTo>
                      <a:pt x="136" y="460"/>
                    </a:lnTo>
                    <a:lnTo>
                      <a:pt x="140" y="466"/>
                    </a:lnTo>
                    <a:lnTo>
                      <a:pt x="146" y="472"/>
                    </a:lnTo>
                    <a:lnTo>
                      <a:pt x="150" y="476"/>
                    </a:lnTo>
                    <a:lnTo>
                      <a:pt x="152" y="478"/>
                    </a:lnTo>
                    <a:lnTo>
                      <a:pt x="154" y="478"/>
                    </a:lnTo>
                    <a:lnTo>
                      <a:pt x="154" y="486"/>
                    </a:lnTo>
                    <a:lnTo>
                      <a:pt x="152" y="496"/>
                    </a:lnTo>
                    <a:lnTo>
                      <a:pt x="150" y="508"/>
                    </a:lnTo>
                    <a:lnTo>
                      <a:pt x="148" y="516"/>
                    </a:lnTo>
                    <a:lnTo>
                      <a:pt x="146" y="520"/>
                    </a:lnTo>
                    <a:lnTo>
                      <a:pt x="146" y="526"/>
                    </a:lnTo>
                    <a:lnTo>
                      <a:pt x="146" y="532"/>
                    </a:lnTo>
                    <a:lnTo>
                      <a:pt x="148" y="536"/>
                    </a:lnTo>
                    <a:lnTo>
                      <a:pt x="150" y="538"/>
                    </a:lnTo>
                    <a:lnTo>
                      <a:pt x="150" y="540"/>
                    </a:lnTo>
                    <a:lnTo>
                      <a:pt x="156" y="542"/>
                    </a:lnTo>
                    <a:lnTo>
                      <a:pt x="160" y="548"/>
                    </a:lnTo>
                    <a:lnTo>
                      <a:pt x="164" y="552"/>
                    </a:lnTo>
                    <a:lnTo>
                      <a:pt x="166" y="558"/>
                    </a:lnTo>
                    <a:lnTo>
                      <a:pt x="168" y="562"/>
                    </a:lnTo>
                    <a:lnTo>
                      <a:pt x="170" y="568"/>
                    </a:lnTo>
                    <a:lnTo>
                      <a:pt x="172" y="570"/>
                    </a:lnTo>
                    <a:lnTo>
                      <a:pt x="172" y="572"/>
                    </a:lnTo>
                    <a:lnTo>
                      <a:pt x="188" y="584"/>
                    </a:lnTo>
                    <a:lnTo>
                      <a:pt x="200" y="594"/>
                    </a:lnTo>
                    <a:lnTo>
                      <a:pt x="210" y="598"/>
                    </a:lnTo>
                    <a:lnTo>
                      <a:pt x="214" y="600"/>
                    </a:lnTo>
                    <a:lnTo>
                      <a:pt x="220" y="606"/>
                    </a:lnTo>
                    <a:lnTo>
                      <a:pt x="224" y="612"/>
                    </a:lnTo>
                    <a:lnTo>
                      <a:pt x="228" y="618"/>
                    </a:lnTo>
                    <a:lnTo>
                      <a:pt x="230" y="622"/>
                    </a:lnTo>
                    <a:lnTo>
                      <a:pt x="230" y="626"/>
                    </a:lnTo>
                    <a:lnTo>
                      <a:pt x="592" y="626"/>
                    </a:lnTo>
                    <a:lnTo>
                      <a:pt x="604" y="636"/>
                    </a:lnTo>
                    <a:lnTo>
                      <a:pt x="628" y="638"/>
                    </a:lnTo>
                    <a:lnTo>
                      <a:pt x="630" y="642"/>
                    </a:lnTo>
                    <a:lnTo>
                      <a:pt x="634" y="644"/>
                    </a:lnTo>
                    <a:lnTo>
                      <a:pt x="638" y="646"/>
                    </a:lnTo>
                    <a:lnTo>
                      <a:pt x="642" y="646"/>
                    </a:lnTo>
                    <a:lnTo>
                      <a:pt x="644" y="646"/>
                    </a:lnTo>
                    <a:lnTo>
                      <a:pt x="646" y="646"/>
                    </a:lnTo>
                    <a:lnTo>
                      <a:pt x="652" y="644"/>
                    </a:lnTo>
                    <a:lnTo>
                      <a:pt x="658" y="642"/>
                    </a:lnTo>
                    <a:lnTo>
                      <a:pt x="662" y="640"/>
                    </a:lnTo>
                    <a:lnTo>
                      <a:pt x="666" y="638"/>
                    </a:lnTo>
                    <a:lnTo>
                      <a:pt x="668" y="636"/>
                    </a:lnTo>
                    <a:lnTo>
                      <a:pt x="668" y="634"/>
                    </a:lnTo>
                    <a:lnTo>
                      <a:pt x="682" y="632"/>
                    </a:lnTo>
                    <a:lnTo>
                      <a:pt x="694" y="634"/>
                    </a:lnTo>
                    <a:lnTo>
                      <a:pt x="702" y="638"/>
                    </a:lnTo>
                    <a:lnTo>
                      <a:pt x="706" y="644"/>
                    </a:lnTo>
                    <a:lnTo>
                      <a:pt x="708" y="646"/>
                    </a:lnTo>
                    <a:lnTo>
                      <a:pt x="716" y="646"/>
                    </a:lnTo>
                    <a:lnTo>
                      <a:pt x="720" y="648"/>
                    </a:lnTo>
                    <a:lnTo>
                      <a:pt x="724" y="650"/>
                    </a:lnTo>
                    <a:lnTo>
                      <a:pt x="726" y="652"/>
                    </a:lnTo>
                    <a:lnTo>
                      <a:pt x="726" y="654"/>
                    </a:lnTo>
                    <a:lnTo>
                      <a:pt x="726" y="656"/>
                    </a:lnTo>
                    <a:lnTo>
                      <a:pt x="724" y="658"/>
                    </a:lnTo>
                    <a:lnTo>
                      <a:pt x="724" y="660"/>
                    </a:lnTo>
                    <a:lnTo>
                      <a:pt x="726" y="668"/>
                    </a:lnTo>
                    <a:lnTo>
                      <a:pt x="728" y="674"/>
                    </a:lnTo>
                    <a:lnTo>
                      <a:pt x="730" y="674"/>
                    </a:lnTo>
                    <a:lnTo>
                      <a:pt x="734" y="674"/>
                    </a:lnTo>
                    <a:lnTo>
                      <a:pt x="738" y="674"/>
                    </a:lnTo>
                    <a:lnTo>
                      <a:pt x="744" y="674"/>
                    </a:lnTo>
                    <a:lnTo>
                      <a:pt x="748" y="674"/>
                    </a:lnTo>
                    <a:lnTo>
                      <a:pt x="752" y="672"/>
                    </a:lnTo>
                    <a:lnTo>
                      <a:pt x="756" y="672"/>
                    </a:lnTo>
                    <a:lnTo>
                      <a:pt x="762" y="672"/>
                    </a:lnTo>
                    <a:lnTo>
                      <a:pt x="768" y="674"/>
                    </a:lnTo>
                    <a:lnTo>
                      <a:pt x="772" y="676"/>
                    </a:lnTo>
                    <a:lnTo>
                      <a:pt x="776" y="678"/>
                    </a:lnTo>
                    <a:lnTo>
                      <a:pt x="780" y="682"/>
                    </a:lnTo>
                    <a:lnTo>
                      <a:pt x="784" y="684"/>
                    </a:lnTo>
                    <a:lnTo>
                      <a:pt x="788" y="688"/>
                    </a:lnTo>
                    <a:lnTo>
                      <a:pt x="790" y="690"/>
                    </a:lnTo>
                    <a:lnTo>
                      <a:pt x="790" y="692"/>
                    </a:lnTo>
                    <a:lnTo>
                      <a:pt x="788" y="694"/>
                    </a:lnTo>
                    <a:lnTo>
                      <a:pt x="790" y="698"/>
                    </a:lnTo>
                    <a:lnTo>
                      <a:pt x="788" y="700"/>
                    </a:lnTo>
                    <a:lnTo>
                      <a:pt x="786" y="702"/>
                    </a:lnTo>
                    <a:lnTo>
                      <a:pt x="784" y="704"/>
                    </a:lnTo>
                    <a:lnTo>
                      <a:pt x="780" y="704"/>
                    </a:lnTo>
                    <a:lnTo>
                      <a:pt x="778" y="702"/>
                    </a:lnTo>
                    <a:lnTo>
                      <a:pt x="774" y="702"/>
                    </a:lnTo>
                    <a:lnTo>
                      <a:pt x="772" y="702"/>
                    </a:lnTo>
                    <a:lnTo>
                      <a:pt x="770" y="702"/>
                    </a:lnTo>
                    <a:lnTo>
                      <a:pt x="764" y="696"/>
                    </a:lnTo>
                    <a:lnTo>
                      <a:pt x="766" y="700"/>
                    </a:lnTo>
                    <a:lnTo>
                      <a:pt x="766" y="702"/>
                    </a:lnTo>
                    <a:lnTo>
                      <a:pt x="768" y="706"/>
                    </a:lnTo>
                    <a:lnTo>
                      <a:pt x="766" y="712"/>
                    </a:lnTo>
                    <a:lnTo>
                      <a:pt x="766" y="716"/>
                    </a:lnTo>
                    <a:lnTo>
                      <a:pt x="762" y="718"/>
                    </a:lnTo>
                    <a:lnTo>
                      <a:pt x="760" y="718"/>
                    </a:lnTo>
                    <a:lnTo>
                      <a:pt x="756" y="720"/>
                    </a:lnTo>
                    <a:lnTo>
                      <a:pt x="752" y="722"/>
                    </a:lnTo>
                    <a:lnTo>
                      <a:pt x="750" y="724"/>
                    </a:lnTo>
                    <a:lnTo>
                      <a:pt x="750" y="726"/>
                    </a:lnTo>
                    <a:lnTo>
                      <a:pt x="752" y="728"/>
                    </a:lnTo>
                    <a:lnTo>
                      <a:pt x="752" y="730"/>
                    </a:lnTo>
                    <a:lnTo>
                      <a:pt x="752" y="732"/>
                    </a:lnTo>
                    <a:lnTo>
                      <a:pt x="752" y="730"/>
                    </a:lnTo>
                    <a:lnTo>
                      <a:pt x="754" y="730"/>
                    </a:lnTo>
                    <a:lnTo>
                      <a:pt x="756" y="732"/>
                    </a:lnTo>
                    <a:lnTo>
                      <a:pt x="758" y="736"/>
                    </a:lnTo>
                    <a:lnTo>
                      <a:pt x="756" y="738"/>
                    </a:lnTo>
                    <a:lnTo>
                      <a:pt x="756" y="740"/>
                    </a:lnTo>
                    <a:lnTo>
                      <a:pt x="754" y="740"/>
                    </a:lnTo>
                    <a:lnTo>
                      <a:pt x="752" y="742"/>
                    </a:lnTo>
                    <a:lnTo>
                      <a:pt x="750" y="744"/>
                    </a:lnTo>
                    <a:lnTo>
                      <a:pt x="748" y="746"/>
                    </a:lnTo>
                    <a:lnTo>
                      <a:pt x="752" y="746"/>
                    </a:lnTo>
                    <a:lnTo>
                      <a:pt x="754" y="746"/>
                    </a:lnTo>
                    <a:lnTo>
                      <a:pt x="760" y="744"/>
                    </a:lnTo>
                    <a:lnTo>
                      <a:pt x="764" y="740"/>
                    </a:lnTo>
                    <a:lnTo>
                      <a:pt x="768" y="736"/>
                    </a:lnTo>
                    <a:lnTo>
                      <a:pt x="770" y="734"/>
                    </a:lnTo>
                    <a:lnTo>
                      <a:pt x="770" y="730"/>
                    </a:lnTo>
                    <a:lnTo>
                      <a:pt x="772" y="728"/>
                    </a:lnTo>
                    <a:lnTo>
                      <a:pt x="774" y="724"/>
                    </a:lnTo>
                    <a:lnTo>
                      <a:pt x="776" y="722"/>
                    </a:lnTo>
                    <a:lnTo>
                      <a:pt x="782" y="722"/>
                    </a:lnTo>
                    <a:lnTo>
                      <a:pt x="788" y="722"/>
                    </a:lnTo>
                    <a:lnTo>
                      <a:pt x="794" y="722"/>
                    </a:lnTo>
                    <a:lnTo>
                      <a:pt x="798" y="722"/>
                    </a:lnTo>
                    <a:lnTo>
                      <a:pt x="802" y="722"/>
                    </a:lnTo>
                    <a:lnTo>
                      <a:pt x="800" y="722"/>
                    </a:lnTo>
                    <a:lnTo>
                      <a:pt x="798" y="720"/>
                    </a:lnTo>
                    <a:lnTo>
                      <a:pt x="798" y="718"/>
                    </a:lnTo>
                    <a:lnTo>
                      <a:pt x="798" y="714"/>
                    </a:lnTo>
                    <a:lnTo>
                      <a:pt x="800" y="712"/>
                    </a:lnTo>
                    <a:lnTo>
                      <a:pt x="804" y="708"/>
                    </a:lnTo>
                    <a:lnTo>
                      <a:pt x="806" y="704"/>
                    </a:lnTo>
                    <a:lnTo>
                      <a:pt x="810" y="700"/>
                    </a:lnTo>
                    <a:lnTo>
                      <a:pt x="814" y="698"/>
                    </a:lnTo>
                    <a:lnTo>
                      <a:pt x="820" y="696"/>
                    </a:lnTo>
                    <a:lnTo>
                      <a:pt x="826" y="696"/>
                    </a:lnTo>
                    <a:lnTo>
                      <a:pt x="832" y="696"/>
                    </a:lnTo>
                    <a:lnTo>
                      <a:pt x="838" y="696"/>
                    </a:lnTo>
                    <a:lnTo>
                      <a:pt x="840" y="698"/>
                    </a:lnTo>
                    <a:lnTo>
                      <a:pt x="842" y="698"/>
                    </a:lnTo>
                    <a:lnTo>
                      <a:pt x="846" y="700"/>
                    </a:lnTo>
                    <a:lnTo>
                      <a:pt x="848" y="700"/>
                    </a:lnTo>
                    <a:lnTo>
                      <a:pt x="850" y="702"/>
                    </a:lnTo>
                    <a:close/>
                  </a:path>
                </a:pathLst>
              </a:custGeom>
              <a:solidFill>
                <a:schemeClr val="accent2"/>
              </a:solidFill>
              <a:ln w="3175" algn="ctr">
                <a:solidFill>
                  <a:schemeClr val="bg2"/>
                </a:solidFill>
                <a:miter lim="800000"/>
                <a:headEnd/>
                <a:tailEnd/>
              </a:ln>
            </p:spPr>
            <p:txBody>
              <a:bodyPr anchor="ctr"/>
              <a:lstStyle/>
              <a:p>
                <a:pPr algn="ctr">
                  <a:defRPr/>
                </a:pPr>
                <a:endParaRPr lang="en-US" sz="3200">
                  <a:solidFill>
                    <a:schemeClr val="lt1"/>
                  </a:solidFill>
                </a:endParaRPr>
              </a:p>
            </p:txBody>
          </p:sp>
          <p:sp>
            <p:nvSpPr>
              <p:cNvPr id="214" name="Freeform 373"/>
              <p:cNvSpPr>
                <a:spLocks/>
              </p:cNvSpPr>
              <p:nvPr/>
            </p:nvSpPr>
            <p:spPr bwMode="gray">
              <a:xfrm>
                <a:off x="1991" y="1799"/>
                <a:ext cx="973" cy="893"/>
              </a:xfrm>
              <a:custGeom>
                <a:avLst/>
                <a:gdLst>
                  <a:gd name="T0" fmla="*/ 318 w 492"/>
                  <a:gd name="T1" fmla="*/ 44 h 498"/>
                  <a:gd name="T2" fmla="*/ 282 w 492"/>
                  <a:gd name="T3" fmla="*/ 40 h 498"/>
                  <a:gd name="T4" fmla="*/ 262 w 492"/>
                  <a:gd name="T5" fmla="*/ 32 h 498"/>
                  <a:gd name="T6" fmla="*/ 242 w 492"/>
                  <a:gd name="T7" fmla="*/ 24 h 498"/>
                  <a:gd name="T8" fmla="*/ 230 w 492"/>
                  <a:gd name="T9" fmla="*/ 28 h 498"/>
                  <a:gd name="T10" fmla="*/ 220 w 492"/>
                  <a:gd name="T11" fmla="*/ 32 h 498"/>
                  <a:gd name="T12" fmla="*/ 176 w 492"/>
                  <a:gd name="T13" fmla="*/ 4 h 498"/>
                  <a:gd name="T14" fmla="*/ 118 w 492"/>
                  <a:gd name="T15" fmla="*/ 12 h 498"/>
                  <a:gd name="T16" fmla="*/ 100 w 492"/>
                  <a:gd name="T17" fmla="*/ 14 h 498"/>
                  <a:gd name="T18" fmla="*/ 68 w 492"/>
                  <a:gd name="T19" fmla="*/ 60 h 498"/>
                  <a:gd name="T20" fmla="*/ 18 w 492"/>
                  <a:gd name="T21" fmla="*/ 98 h 498"/>
                  <a:gd name="T22" fmla="*/ 60 w 492"/>
                  <a:gd name="T23" fmla="*/ 144 h 498"/>
                  <a:gd name="T24" fmla="*/ 58 w 492"/>
                  <a:gd name="T25" fmla="*/ 178 h 498"/>
                  <a:gd name="T26" fmla="*/ 8 w 492"/>
                  <a:gd name="T27" fmla="*/ 182 h 498"/>
                  <a:gd name="T28" fmla="*/ 62 w 492"/>
                  <a:gd name="T29" fmla="*/ 228 h 498"/>
                  <a:gd name="T30" fmla="*/ 86 w 492"/>
                  <a:gd name="T31" fmla="*/ 220 h 498"/>
                  <a:gd name="T32" fmla="*/ 86 w 492"/>
                  <a:gd name="T33" fmla="*/ 236 h 498"/>
                  <a:gd name="T34" fmla="*/ 76 w 492"/>
                  <a:gd name="T35" fmla="*/ 260 h 498"/>
                  <a:gd name="T36" fmla="*/ 52 w 492"/>
                  <a:gd name="T37" fmla="*/ 284 h 498"/>
                  <a:gd name="T38" fmla="*/ 18 w 492"/>
                  <a:gd name="T39" fmla="*/ 308 h 498"/>
                  <a:gd name="T40" fmla="*/ 28 w 492"/>
                  <a:gd name="T41" fmla="*/ 328 h 498"/>
                  <a:gd name="T42" fmla="*/ 38 w 492"/>
                  <a:gd name="T43" fmla="*/ 352 h 498"/>
                  <a:gd name="T44" fmla="*/ 68 w 492"/>
                  <a:gd name="T45" fmla="*/ 362 h 498"/>
                  <a:gd name="T46" fmla="*/ 74 w 492"/>
                  <a:gd name="T47" fmla="*/ 386 h 498"/>
                  <a:gd name="T48" fmla="*/ 92 w 492"/>
                  <a:gd name="T49" fmla="*/ 382 h 498"/>
                  <a:gd name="T50" fmla="*/ 102 w 492"/>
                  <a:gd name="T51" fmla="*/ 394 h 498"/>
                  <a:gd name="T52" fmla="*/ 124 w 492"/>
                  <a:gd name="T53" fmla="*/ 390 h 498"/>
                  <a:gd name="T54" fmla="*/ 138 w 492"/>
                  <a:gd name="T55" fmla="*/ 384 h 498"/>
                  <a:gd name="T56" fmla="*/ 104 w 492"/>
                  <a:gd name="T57" fmla="*/ 434 h 498"/>
                  <a:gd name="T58" fmla="*/ 68 w 492"/>
                  <a:gd name="T59" fmla="*/ 464 h 498"/>
                  <a:gd name="T60" fmla="*/ 86 w 492"/>
                  <a:gd name="T61" fmla="*/ 466 h 498"/>
                  <a:gd name="T62" fmla="*/ 160 w 492"/>
                  <a:gd name="T63" fmla="*/ 412 h 498"/>
                  <a:gd name="T64" fmla="*/ 186 w 492"/>
                  <a:gd name="T65" fmla="*/ 390 h 498"/>
                  <a:gd name="T66" fmla="*/ 178 w 492"/>
                  <a:gd name="T67" fmla="*/ 374 h 498"/>
                  <a:gd name="T68" fmla="*/ 206 w 492"/>
                  <a:gd name="T69" fmla="*/ 326 h 498"/>
                  <a:gd name="T70" fmla="*/ 250 w 492"/>
                  <a:gd name="T71" fmla="*/ 322 h 498"/>
                  <a:gd name="T72" fmla="*/ 212 w 492"/>
                  <a:gd name="T73" fmla="*/ 346 h 498"/>
                  <a:gd name="T74" fmla="*/ 206 w 492"/>
                  <a:gd name="T75" fmla="*/ 364 h 498"/>
                  <a:gd name="T76" fmla="*/ 220 w 492"/>
                  <a:gd name="T77" fmla="*/ 376 h 498"/>
                  <a:gd name="T78" fmla="*/ 246 w 492"/>
                  <a:gd name="T79" fmla="*/ 356 h 498"/>
                  <a:gd name="T80" fmla="*/ 254 w 492"/>
                  <a:gd name="T81" fmla="*/ 338 h 498"/>
                  <a:gd name="T82" fmla="*/ 274 w 492"/>
                  <a:gd name="T83" fmla="*/ 338 h 498"/>
                  <a:gd name="T84" fmla="*/ 312 w 492"/>
                  <a:gd name="T85" fmla="*/ 354 h 498"/>
                  <a:gd name="T86" fmla="*/ 350 w 492"/>
                  <a:gd name="T87" fmla="*/ 368 h 498"/>
                  <a:gd name="T88" fmla="*/ 372 w 492"/>
                  <a:gd name="T89" fmla="*/ 372 h 498"/>
                  <a:gd name="T90" fmla="*/ 426 w 492"/>
                  <a:gd name="T91" fmla="*/ 388 h 498"/>
                  <a:gd name="T92" fmla="*/ 452 w 492"/>
                  <a:gd name="T93" fmla="*/ 428 h 498"/>
                  <a:gd name="T94" fmla="*/ 462 w 492"/>
                  <a:gd name="T95" fmla="*/ 454 h 498"/>
                  <a:gd name="T96" fmla="*/ 472 w 492"/>
                  <a:gd name="T97" fmla="*/ 462 h 498"/>
                  <a:gd name="T98" fmla="*/ 480 w 492"/>
                  <a:gd name="T99" fmla="*/ 474 h 498"/>
                  <a:gd name="T100" fmla="*/ 480 w 492"/>
                  <a:gd name="T101" fmla="*/ 496 h 498"/>
                  <a:gd name="T102" fmla="*/ 490 w 492"/>
                  <a:gd name="T103" fmla="*/ 456 h 498"/>
                  <a:gd name="T104" fmla="*/ 462 w 492"/>
                  <a:gd name="T105" fmla="*/ 418 h 498"/>
                  <a:gd name="T106" fmla="*/ 416 w 492"/>
                  <a:gd name="T107" fmla="*/ 368 h 498"/>
                  <a:gd name="T108" fmla="*/ 378 w 492"/>
                  <a:gd name="T109" fmla="*/ 362 h 49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92"/>
                  <a:gd name="T166" fmla="*/ 0 h 498"/>
                  <a:gd name="T167" fmla="*/ 492 w 492"/>
                  <a:gd name="T168" fmla="*/ 498 h 49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92" h="498">
                    <a:moveTo>
                      <a:pt x="338" y="50"/>
                    </a:moveTo>
                    <a:lnTo>
                      <a:pt x="336" y="48"/>
                    </a:lnTo>
                    <a:lnTo>
                      <a:pt x="334" y="46"/>
                    </a:lnTo>
                    <a:lnTo>
                      <a:pt x="332" y="46"/>
                    </a:lnTo>
                    <a:lnTo>
                      <a:pt x="328" y="44"/>
                    </a:lnTo>
                    <a:lnTo>
                      <a:pt x="324" y="44"/>
                    </a:lnTo>
                    <a:lnTo>
                      <a:pt x="318" y="44"/>
                    </a:lnTo>
                    <a:lnTo>
                      <a:pt x="310" y="48"/>
                    </a:lnTo>
                    <a:lnTo>
                      <a:pt x="306" y="48"/>
                    </a:lnTo>
                    <a:lnTo>
                      <a:pt x="300" y="48"/>
                    </a:lnTo>
                    <a:lnTo>
                      <a:pt x="294" y="46"/>
                    </a:lnTo>
                    <a:lnTo>
                      <a:pt x="288" y="44"/>
                    </a:lnTo>
                    <a:lnTo>
                      <a:pt x="282" y="40"/>
                    </a:lnTo>
                    <a:lnTo>
                      <a:pt x="280" y="40"/>
                    </a:lnTo>
                    <a:lnTo>
                      <a:pt x="276" y="40"/>
                    </a:lnTo>
                    <a:lnTo>
                      <a:pt x="272" y="40"/>
                    </a:lnTo>
                    <a:lnTo>
                      <a:pt x="268" y="38"/>
                    </a:lnTo>
                    <a:lnTo>
                      <a:pt x="264" y="36"/>
                    </a:lnTo>
                    <a:lnTo>
                      <a:pt x="262" y="32"/>
                    </a:lnTo>
                    <a:lnTo>
                      <a:pt x="260" y="30"/>
                    </a:lnTo>
                    <a:lnTo>
                      <a:pt x="258" y="30"/>
                    </a:lnTo>
                    <a:lnTo>
                      <a:pt x="254" y="28"/>
                    </a:lnTo>
                    <a:lnTo>
                      <a:pt x="250" y="26"/>
                    </a:lnTo>
                    <a:lnTo>
                      <a:pt x="246" y="26"/>
                    </a:lnTo>
                    <a:lnTo>
                      <a:pt x="244" y="26"/>
                    </a:lnTo>
                    <a:lnTo>
                      <a:pt x="242" y="24"/>
                    </a:lnTo>
                    <a:lnTo>
                      <a:pt x="240" y="24"/>
                    </a:lnTo>
                    <a:lnTo>
                      <a:pt x="236" y="22"/>
                    </a:lnTo>
                    <a:lnTo>
                      <a:pt x="234" y="20"/>
                    </a:lnTo>
                    <a:lnTo>
                      <a:pt x="230" y="22"/>
                    </a:lnTo>
                    <a:lnTo>
                      <a:pt x="228" y="26"/>
                    </a:lnTo>
                    <a:lnTo>
                      <a:pt x="230" y="28"/>
                    </a:lnTo>
                    <a:lnTo>
                      <a:pt x="230" y="30"/>
                    </a:lnTo>
                    <a:lnTo>
                      <a:pt x="230" y="34"/>
                    </a:lnTo>
                    <a:lnTo>
                      <a:pt x="230" y="36"/>
                    </a:lnTo>
                    <a:lnTo>
                      <a:pt x="228" y="36"/>
                    </a:lnTo>
                    <a:lnTo>
                      <a:pt x="224" y="36"/>
                    </a:lnTo>
                    <a:lnTo>
                      <a:pt x="220" y="32"/>
                    </a:lnTo>
                    <a:lnTo>
                      <a:pt x="216" y="28"/>
                    </a:lnTo>
                    <a:lnTo>
                      <a:pt x="212" y="24"/>
                    </a:lnTo>
                    <a:lnTo>
                      <a:pt x="208" y="20"/>
                    </a:lnTo>
                    <a:lnTo>
                      <a:pt x="198" y="16"/>
                    </a:lnTo>
                    <a:lnTo>
                      <a:pt x="188" y="10"/>
                    </a:lnTo>
                    <a:lnTo>
                      <a:pt x="180" y="6"/>
                    </a:lnTo>
                    <a:lnTo>
                      <a:pt x="176" y="4"/>
                    </a:lnTo>
                    <a:lnTo>
                      <a:pt x="172" y="4"/>
                    </a:lnTo>
                    <a:lnTo>
                      <a:pt x="164" y="0"/>
                    </a:lnTo>
                    <a:lnTo>
                      <a:pt x="150" y="0"/>
                    </a:lnTo>
                    <a:lnTo>
                      <a:pt x="134" y="4"/>
                    </a:lnTo>
                    <a:lnTo>
                      <a:pt x="128" y="8"/>
                    </a:lnTo>
                    <a:lnTo>
                      <a:pt x="122" y="10"/>
                    </a:lnTo>
                    <a:lnTo>
                      <a:pt x="118" y="12"/>
                    </a:lnTo>
                    <a:lnTo>
                      <a:pt x="116" y="12"/>
                    </a:lnTo>
                    <a:lnTo>
                      <a:pt x="114" y="12"/>
                    </a:lnTo>
                    <a:lnTo>
                      <a:pt x="112" y="12"/>
                    </a:lnTo>
                    <a:lnTo>
                      <a:pt x="110" y="12"/>
                    </a:lnTo>
                    <a:lnTo>
                      <a:pt x="108" y="12"/>
                    </a:lnTo>
                    <a:lnTo>
                      <a:pt x="104" y="12"/>
                    </a:lnTo>
                    <a:lnTo>
                      <a:pt x="100" y="14"/>
                    </a:lnTo>
                    <a:lnTo>
                      <a:pt x="94" y="16"/>
                    </a:lnTo>
                    <a:lnTo>
                      <a:pt x="88" y="20"/>
                    </a:lnTo>
                    <a:lnTo>
                      <a:pt x="86" y="22"/>
                    </a:lnTo>
                    <a:lnTo>
                      <a:pt x="84" y="28"/>
                    </a:lnTo>
                    <a:lnTo>
                      <a:pt x="80" y="36"/>
                    </a:lnTo>
                    <a:lnTo>
                      <a:pt x="74" y="48"/>
                    </a:lnTo>
                    <a:lnTo>
                      <a:pt x="68" y="60"/>
                    </a:lnTo>
                    <a:lnTo>
                      <a:pt x="58" y="70"/>
                    </a:lnTo>
                    <a:lnTo>
                      <a:pt x="50" y="74"/>
                    </a:lnTo>
                    <a:lnTo>
                      <a:pt x="38" y="76"/>
                    </a:lnTo>
                    <a:lnTo>
                      <a:pt x="28" y="78"/>
                    </a:lnTo>
                    <a:lnTo>
                      <a:pt x="20" y="84"/>
                    </a:lnTo>
                    <a:lnTo>
                      <a:pt x="18" y="92"/>
                    </a:lnTo>
                    <a:lnTo>
                      <a:pt x="18" y="98"/>
                    </a:lnTo>
                    <a:lnTo>
                      <a:pt x="20" y="102"/>
                    </a:lnTo>
                    <a:lnTo>
                      <a:pt x="22" y="106"/>
                    </a:lnTo>
                    <a:lnTo>
                      <a:pt x="26" y="110"/>
                    </a:lnTo>
                    <a:lnTo>
                      <a:pt x="32" y="114"/>
                    </a:lnTo>
                    <a:lnTo>
                      <a:pt x="38" y="120"/>
                    </a:lnTo>
                    <a:lnTo>
                      <a:pt x="48" y="130"/>
                    </a:lnTo>
                    <a:lnTo>
                      <a:pt x="60" y="144"/>
                    </a:lnTo>
                    <a:lnTo>
                      <a:pt x="70" y="156"/>
                    </a:lnTo>
                    <a:lnTo>
                      <a:pt x="76" y="168"/>
                    </a:lnTo>
                    <a:lnTo>
                      <a:pt x="72" y="178"/>
                    </a:lnTo>
                    <a:lnTo>
                      <a:pt x="68" y="180"/>
                    </a:lnTo>
                    <a:lnTo>
                      <a:pt x="64" y="180"/>
                    </a:lnTo>
                    <a:lnTo>
                      <a:pt x="62" y="180"/>
                    </a:lnTo>
                    <a:lnTo>
                      <a:pt x="58" y="178"/>
                    </a:lnTo>
                    <a:lnTo>
                      <a:pt x="54" y="176"/>
                    </a:lnTo>
                    <a:lnTo>
                      <a:pt x="52" y="172"/>
                    </a:lnTo>
                    <a:lnTo>
                      <a:pt x="50" y="170"/>
                    </a:lnTo>
                    <a:lnTo>
                      <a:pt x="46" y="168"/>
                    </a:lnTo>
                    <a:lnTo>
                      <a:pt x="34" y="168"/>
                    </a:lnTo>
                    <a:lnTo>
                      <a:pt x="20" y="172"/>
                    </a:lnTo>
                    <a:lnTo>
                      <a:pt x="8" y="182"/>
                    </a:lnTo>
                    <a:lnTo>
                      <a:pt x="2" y="192"/>
                    </a:lnTo>
                    <a:lnTo>
                      <a:pt x="0" y="200"/>
                    </a:lnTo>
                    <a:lnTo>
                      <a:pt x="0" y="208"/>
                    </a:lnTo>
                    <a:lnTo>
                      <a:pt x="8" y="216"/>
                    </a:lnTo>
                    <a:lnTo>
                      <a:pt x="26" y="226"/>
                    </a:lnTo>
                    <a:lnTo>
                      <a:pt x="44" y="232"/>
                    </a:lnTo>
                    <a:lnTo>
                      <a:pt x="62" y="228"/>
                    </a:lnTo>
                    <a:lnTo>
                      <a:pt x="64" y="228"/>
                    </a:lnTo>
                    <a:lnTo>
                      <a:pt x="66" y="226"/>
                    </a:lnTo>
                    <a:lnTo>
                      <a:pt x="70" y="224"/>
                    </a:lnTo>
                    <a:lnTo>
                      <a:pt x="74" y="222"/>
                    </a:lnTo>
                    <a:lnTo>
                      <a:pt x="78" y="222"/>
                    </a:lnTo>
                    <a:lnTo>
                      <a:pt x="82" y="220"/>
                    </a:lnTo>
                    <a:lnTo>
                      <a:pt x="86" y="220"/>
                    </a:lnTo>
                    <a:lnTo>
                      <a:pt x="88" y="222"/>
                    </a:lnTo>
                    <a:lnTo>
                      <a:pt x="90" y="224"/>
                    </a:lnTo>
                    <a:lnTo>
                      <a:pt x="88" y="226"/>
                    </a:lnTo>
                    <a:lnTo>
                      <a:pt x="86" y="228"/>
                    </a:lnTo>
                    <a:lnTo>
                      <a:pt x="86" y="230"/>
                    </a:lnTo>
                    <a:lnTo>
                      <a:pt x="84" y="234"/>
                    </a:lnTo>
                    <a:lnTo>
                      <a:pt x="86" y="236"/>
                    </a:lnTo>
                    <a:lnTo>
                      <a:pt x="88" y="240"/>
                    </a:lnTo>
                    <a:lnTo>
                      <a:pt x="90" y="242"/>
                    </a:lnTo>
                    <a:lnTo>
                      <a:pt x="92" y="246"/>
                    </a:lnTo>
                    <a:lnTo>
                      <a:pt x="92" y="248"/>
                    </a:lnTo>
                    <a:lnTo>
                      <a:pt x="90" y="252"/>
                    </a:lnTo>
                    <a:lnTo>
                      <a:pt x="86" y="256"/>
                    </a:lnTo>
                    <a:lnTo>
                      <a:pt x="76" y="260"/>
                    </a:lnTo>
                    <a:lnTo>
                      <a:pt x="64" y="266"/>
                    </a:lnTo>
                    <a:lnTo>
                      <a:pt x="56" y="274"/>
                    </a:lnTo>
                    <a:lnTo>
                      <a:pt x="52" y="284"/>
                    </a:lnTo>
                    <a:lnTo>
                      <a:pt x="54" y="284"/>
                    </a:lnTo>
                    <a:lnTo>
                      <a:pt x="52" y="284"/>
                    </a:lnTo>
                    <a:lnTo>
                      <a:pt x="52" y="286"/>
                    </a:lnTo>
                    <a:lnTo>
                      <a:pt x="48" y="288"/>
                    </a:lnTo>
                    <a:lnTo>
                      <a:pt x="44" y="290"/>
                    </a:lnTo>
                    <a:lnTo>
                      <a:pt x="36" y="296"/>
                    </a:lnTo>
                    <a:lnTo>
                      <a:pt x="28" y="300"/>
                    </a:lnTo>
                    <a:lnTo>
                      <a:pt x="22" y="304"/>
                    </a:lnTo>
                    <a:lnTo>
                      <a:pt x="18" y="308"/>
                    </a:lnTo>
                    <a:lnTo>
                      <a:pt x="16" y="312"/>
                    </a:lnTo>
                    <a:lnTo>
                      <a:pt x="14" y="316"/>
                    </a:lnTo>
                    <a:lnTo>
                      <a:pt x="16" y="320"/>
                    </a:lnTo>
                    <a:lnTo>
                      <a:pt x="22" y="324"/>
                    </a:lnTo>
                    <a:lnTo>
                      <a:pt x="22" y="326"/>
                    </a:lnTo>
                    <a:lnTo>
                      <a:pt x="24" y="326"/>
                    </a:lnTo>
                    <a:lnTo>
                      <a:pt x="28" y="328"/>
                    </a:lnTo>
                    <a:lnTo>
                      <a:pt x="34" y="330"/>
                    </a:lnTo>
                    <a:lnTo>
                      <a:pt x="38" y="332"/>
                    </a:lnTo>
                    <a:lnTo>
                      <a:pt x="38" y="336"/>
                    </a:lnTo>
                    <a:lnTo>
                      <a:pt x="38" y="340"/>
                    </a:lnTo>
                    <a:lnTo>
                      <a:pt x="38" y="346"/>
                    </a:lnTo>
                    <a:lnTo>
                      <a:pt x="38" y="352"/>
                    </a:lnTo>
                    <a:lnTo>
                      <a:pt x="42" y="358"/>
                    </a:lnTo>
                    <a:lnTo>
                      <a:pt x="48" y="362"/>
                    </a:lnTo>
                    <a:lnTo>
                      <a:pt x="50" y="362"/>
                    </a:lnTo>
                    <a:lnTo>
                      <a:pt x="54" y="362"/>
                    </a:lnTo>
                    <a:lnTo>
                      <a:pt x="58" y="362"/>
                    </a:lnTo>
                    <a:lnTo>
                      <a:pt x="64" y="362"/>
                    </a:lnTo>
                    <a:lnTo>
                      <a:pt x="68" y="362"/>
                    </a:lnTo>
                    <a:lnTo>
                      <a:pt x="68" y="364"/>
                    </a:lnTo>
                    <a:lnTo>
                      <a:pt x="70" y="366"/>
                    </a:lnTo>
                    <a:lnTo>
                      <a:pt x="70" y="370"/>
                    </a:lnTo>
                    <a:lnTo>
                      <a:pt x="72" y="374"/>
                    </a:lnTo>
                    <a:lnTo>
                      <a:pt x="74" y="380"/>
                    </a:lnTo>
                    <a:lnTo>
                      <a:pt x="74" y="386"/>
                    </a:lnTo>
                    <a:lnTo>
                      <a:pt x="76" y="388"/>
                    </a:lnTo>
                    <a:lnTo>
                      <a:pt x="80" y="388"/>
                    </a:lnTo>
                    <a:lnTo>
                      <a:pt x="82" y="388"/>
                    </a:lnTo>
                    <a:lnTo>
                      <a:pt x="86" y="386"/>
                    </a:lnTo>
                    <a:lnTo>
                      <a:pt x="90" y="382"/>
                    </a:lnTo>
                    <a:lnTo>
                      <a:pt x="92" y="382"/>
                    </a:lnTo>
                    <a:lnTo>
                      <a:pt x="94" y="382"/>
                    </a:lnTo>
                    <a:lnTo>
                      <a:pt x="96" y="382"/>
                    </a:lnTo>
                    <a:lnTo>
                      <a:pt x="98" y="384"/>
                    </a:lnTo>
                    <a:lnTo>
                      <a:pt x="98" y="388"/>
                    </a:lnTo>
                    <a:lnTo>
                      <a:pt x="100" y="390"/>
                    </a:lnTo>
                    <a:lnTo>
                      <a:pt x="100" y="392"/>
                    </a:lnTo>
                    <a:lnTo>
                      <a:pt x="102" y="394"/>
                    </a:lnTo>
                    <a:lnTo>
                      <a:pt x="104" y="396"/>
                    </a:lnTo>
                    <a:lnTo>
                      <a:pt x="106" y="398"/>
                    </a:lnTo>
                    <a:lnTo>
                      <a:pt x="110" y="398"/>
                    </a:lnTo>
                    <a:lnTo>
                      <a:pt x="116" y="396"/>
                    </a:lnTo>
                    <a:lnTo>
                      <a:pt x="120" y="392"/>
                    </a:lnTo>
                    <a:lnTo>
                      <a:pt x="122" y="392"/>
                    </a:lnTo>
                    <a:lnTo>
                      <a:pt x="124" y="390"/>
                    </a:lnTo>
                    <a:lnTo>
                      <a:pt x="126" y="388"/>
                    </a:lnTo>
                    <a:lnTo>
                      <a:pt x="128" y="384"/>
                    </a:lnTo>
                    <a:lnTo>
                      <a:pt x="130" y="382"/>
                    </a:lnTo>
                    <a:lnTo>
                      <a:pt x="134" y="380"/>
                    </a:lnTo>
                    <a:lnTo>
                      <a:pt x="136" y="380"/>
                    </a:lnTo>
                    <a:lnTo>
                      <a:pt x="138" y="380"/>
                    </a:lnTo>
                    <a:lnTo>
                      <a:pt x="138" y="384"/>
                    </a:lnTo>
                    <a:lnTo>
                      <a:pt x="138" y="388"/>
                    </a:lnTo>
                    <a:lnTo>
                      <a:pt x="136" y="396"/>
                    </a:lnTo>
                    <a:lnTo>
                      <a:pt x="132" y="408"/>
                    </a:lnTo>
                    <a:lnTo>
                      <a:pt x="126" y="418"/>
                    </a:lnTo>
                    <a:lnTo>
                      <a:pt x="122" y="420"/>
                    </a:lnTo>
                    <a:lnTo>
                      <a:pt x="114" y="426"/>
                    </a:lnTo>
                    <a:lnTo>
                      <a:pt x="104" y="434"/>
                    </a:lnTo>
                    <a:lnTo>
                      <a:pt x="94" y="444"/>
                    </a:lnTo>
                    <a:lnTo>
                      <a:pt x="86" y="454"/>
                    </a:lnTo>
                    <a:lnTo>
                      <a:pt x="84" y="456"/>
                    </a:lnTo>
                    <a:lnTo>
                      <a:pt x="82" y="456"/>
                    </a:lnTo>
                    <a:lnTo>
                      <a:pt x="78" y="458"/>
                    </a:lnTo>
                    <a:lnTo>
                      <a:pt x="74" y="462"/>
                    </a:lnTo>
                    <a:lnTo>
                      <a:pt x="68" y="464"/>
                    </a:lnTo>
                    <a:lnTo>
                      <a:pt x="64" y="470"/>
                    </a:lnTo>
                    <a:lnTo>
                      <a:pt x="62" y="474"/>
                    </a:lnTo>
                    <a:lnTo>
                      <a:pt x="64" y="474"/>
                    </a:lnTo>
                    <a:lnTo>
                      <a:pt x="66" y="472"/>
                    </a:lnTo>
                    <a:lnTo>
                      <a:pt x="72" y="470"/>
                    </a:lnTo>
                    <a:lnTo>
                      <a:pt x="78" y="468"/>
                    </a:lnTo>
                    <a:lnTo>
                      <a:pt x="86" y="466"/>
                    </a:lnTo>
                    <a:lnTo>
                      <a:pt x="94" y="464"/>
                    </a:lnTo>
                    <a:lnTo>
                      <a:pt x="106" y="458"/>
                    </a:lnTo>
                    <a:lnTo>
                      <a:pt x="120" y="450"/>
                    </a:lnTo>
                    <a:lnTo>
                      <a:pt x="134" y="436"/>
                    </a:lnTo>
                    <a:lnTo>
                      <a:pt x="148" y="424"/>
                    </a:lnTo>
                    <a:lnTo>
                      <a:pt x="160" y="412"/>
                    </a:lnTo>
                    <a:lnTo>
                      <a:pt x="164" y="410"/>
                    </a:lnTo>
                    <a:lnTo>
                      <a:pt x="168" y="408"/>
                    </a:lnTo>
                    <a:lnTo>
                      <a:pt x="172" y="404"/>
                    </a:lnTo>
                    <a:lnTo>
                      <a:pt x="176" y="402"/>
                    </a:lnTo>
                    <a:lnTo>
                      <a:pt x="180" y="398"/>
                    </a:lnTo>
                    <a:lnTo>
                      <a:pt x="184" y="394"/>
                    </a:lnTo>
                    <a:lnTo>
                      <a:pt x="186" y="390"/>
                    </a:lnTo>
                    <a:lnTo>
                      <a:pt x="184" y="386"/>
                    </a:lnTo>
                    <a:lnTo>
                      <a:pt x="182" y="382"/>
                    </a:lnTo>
                    <a:lnTo>
                      <a:pt x="180" y="382"/>
                    </a:lnTo>
                    <a:lnTo>
                      <a:pt x="178" y="380"/>
                    </a:lnTo>
                    <a:lnTo>
                      <a:pt x="178" y="378"/>
                    </a:lnTo>
                    <a:lnTo>
                      <a:pt x="176" y="376"/>
                    </a:lnTo>
                    <a:lnTo>
                      <a:pt x="178" y="374"/>
                    </a:lnTo>
                    <a:lnTo>
                      <a:pt x="182" y="372"/>
                    </a:lnTo>
                    <a:lnTo>
                      <a:pt x="184" y="368"/>
                    </a:lnTo>
                    <a:lnTo>
                      <a:pt x="188" y="360"/>
                    </a:lnTo>
                    <a:lnTo>
                      <a:pt x="194" y="350"/>
                    </a:lnTo>
                    <a:lnTo>
                      <a:pt x="200" y="340"/>
                    </a:lnTo>
                    <a:lnTo>
                      <a:pt x="204" y="328"/>
                    </a:lnTo>
                    <a:lnTo>
                      <a:pt x="206" y="326"/>
                    </a:lnTo>
                    <a:lnTo>
                      <a:pt x="214" y="322"/>
                    </a:lnTo>
                    <a:lnTo>
                      <a:pt x="226" y="318"/>
                    </a:lnTo>
                    <a:lnTo>
                      <a:pt x="244" y="318"/>
                    </a:lnTo>
                    <a:lnTo>
                      <a:pt x="246" y="320"/>
                    </a:lnTo>
                    <a:lnTo>
                      <a:pt x="248" y="322"/>
                    </a:lnTo>
                    <a:lnTo>
                      <a:pt x="250" y="322"/>
                    </a:lnTo>
                    <a:lnTo>
                      <a:pt x="252" y="324"/>
                    </a:lnTo>
                    <a:lnTo>
                      <a:pt x="252" y="326"/>
                    </a:lnTo>
                    <a:lnTo>
                      <a:pt x="248" y="328"/>
                    </a:lnTo>
                    <a:lnTo>
                      <a:pt x="244" y="328"/>
                    </a:lnTo>
                    <a:lnTo>
                      <a:pt x="232" y="332"/>
                    </a:lnTo>
                    <a:lnTo>
                      <a:pt x="220" y="336"/>
                    </a:lnTo>
                    <a:lnTo>
                      <a:pt x="212" y="346"/>
                    </a:lnTo>
                    <a:lnTo>
                      <a:pt x="212" y="348"/>
                    </a:lnTo>
                    <a:lnTo>
                      <a:pt x="212" y="350"/>
                    </a:lnTo>
                    <a:lnTo>
                      <a:pt x="210" y="354"/>
                    </a:lnTo>
                    <a:lnTo>
                      <a:pt x="208" y="358"/>
                    </a:lnTo>
                    <a:lnTo>
                      <a:pt x="206" y="360"/>
                    </a:lnTo>
                    <a:lnTo>
                      <a:pt x="206" y="362"/>
                    </a:lnTo>
                    <a:lnTo>
                      <a:pt x="206" y="364"/>
                    </a:lnTo>
                    <a:lnTo>
                      <a:pt x="206" y="366"/>
                    </a:lnTo>
                    <a:lnTo>
                      <a:pt x="206" y="370"/>
                    </a:lnTo>
                    <a:lnTo>
                      <a:pt x="208" y="372"/>
                    </a:lnTo>
                    <a:lnTo>
                      <a:pt x="208" y="376"/>
                    </a:lnTo>
                    <a:lnTo>
                      <a:pt x="212" y="376"/>
                    </a:lnTo>
                    <a:lnTo>
                      <a:pt x="214" y="376"/>
                    </a:lnTo>
                    <a:lnTo>
                      <a:pt x="220" y="376"/>
                    </a:lnTo>
                    <a:lnTo>
                      <a:pt x="220" y="374"/>
                    </a:lnTo>
                    <a:lnTo>
                      <a:pt x="224" y="372"/>
                    </a:lnTo>
                    <a:lnTo>
                      <a:pt x="228" y="370"/>
                    </a:lnTo>
                    <a:lnTo>
                      <a:pt x="232" y="368"/>
                    </a:lnTo>
                    <a:lnTo>
                      <a:pt x="236" y="364"/>
                    </a:lnTo>
                    <a:lnTo>
                      <a:pt x="242" y="360"/>
                    </a:lnTo>
                    <a:lnTo>
                      <a:pt x="246" y="356"/>
                    </a:lnTo>
                    <a:lnTo>
                      <a:pt x="248" y="354"/>
                    </a:lnTo>
                    <a:lnTo>
                      <a:pt x="250" y="350"/>
                    </a:lnTo>
                    <a:lnTo>
                      <a:pt x="250" y="348"/>
                    </a:lnTo>
                    <a:lnTo>
                      <a:pt x="250" y="346"/>
                    </a:lnTo>
                    <a:lnTo>
                      <a:pt x="252" y="344"/>
                    </a:lnTo>
                    <a:lnTo>
                      <a:pt x="252" y="340"/>
                    </a:lnTo>
                    <a:lnTo>
                      <a:pt x="254" y="338"/>
                    </a:lnTo>
                    <a:lnTo>
                      <a:pt x="256" y="334"/>
                    </a:lnTo>
                    <a:lnTo>
                      <a:pt x="258" y="334"/>
                    </a:lnTo>
                    <a:lnTo>
                      <a:pt x="262" y="332"/>
                    </a:lnTo>
                    <a:lnTo>
                      <a:pt x="266" y="334"/>
                    </a:lnTo>
                    <a:lnTo>
                      <a:pt x="270" y="338"/>
                    </a:lnTo>
                    <a:lnTo>
                      <a:pt x="272" y="338"/>
                    </a:lnTo>
                    <a:lnTo>
                      <a:pt x="274" y="338"/>
                    </a:lnTo>
                    <a:lnTo>
                      <a:pt x="280" y="338"/>
                    </a:lnTo>
                    <a:lnTo>
                      <a:pt x="284" y="340"/>
                    </a:lnTo>
                    <a:lnTo>
                      <a:pt x="290" y="342"/>
                    </a:lnTo>
                    <a:lnTo>
                      <a:pt x="294" y="346"/>
                    </a:lnTo>
                    <a:lnTo>
                      <a:pt x="296" y="350"/>
                    </a:lnTo>
                    <a:lnTo>
                      <a:pt x="300" y="352"/>
                    </a:lnTo>
                    <a:lnTo>
                      <a:pt x="312" y="354"/>
                    </a:lnTo>
                    <a:lnTo>
                      <a:pt x="330" y="358"/>
                    </a:lnTo>
                    <a:lnTo>
                      <a:pt x="332" y="358"/>
                    </a:lnTo>
                    <a:lnTo>
                      <a:pt x="336" y="358"/>
                    </a:lnTo>
                    <a:lnTo>
                      <a:pt x="340" y="362"/>
                    </a:lnTo>
                    <a:lnTo>
                      <a:pt x="344" y="364"/>
                    </a:lnTo>
                    <a:lnTo>
                      <a:pt x="348" y="370"/>
                    </a:lnTo>
                    <a:lnTo>
                      <a:pt x="350" y="368"/>
                    </a:lnTo>
                    <a:lnTo>
                      <a:pt x="350" y="366"/>
                    </a:lnTo>
                    <a:lnTo>
                      <a:pt x="354" y="364"/>
                    </a:lnTo>
                    <a:lnTo>
                      <a:pt x="356" y="362"/>
                    </a:lnTo>
                    <a:lnTo>
                      <a:pt x="360" y="362"/>
                    </a:lnTo>
                    <a:lnTo>
                      <a:pt x="364" y="362"/>
                    </a:lnTo>
                    <a:lnTo>
                      <a:pt x="366" y="366"/>
                    </a:lnTo>
                    <a:lnTo>
                      <a:pt x="372" y="372"/>
                    </a:lnTo>
                    <a:lnTo>
                      <a:pt x="380" y="382"/>
                    </a:lnTo>
                    <a:lnTo>
                      <a:pt x="390" y="392"/>
                    </a:lnTo>
                    <a:lnTo>
                      <a:pt x="398" y="402"/>
                    </a:lnTo>
                    <a:lnTo>
                      <a:pt x="406" y="408"/>
                    </a:lnTo>
                    <a:lnTo>
                      <a:pt x="408" y="410"/>
                    </a:lnTo>
                    <a:lnTo>
                      <a:pt x="424" y="386"/>
                    </a:lnTo>
                    <a:lnTo>
                      <a:pt x="426" y="388"/>
                    </a:lnTo>
                    <a:lnTo>
                      <a:pt x="432" y="398"/>
                    </a:lnTo>
                    <a:lnTo>
                      <a:pt x="438" y="408"/>
                    </a:lnTo>
                    <a:lnTo>
                      <a:pt x="442" y="418"/>
                    </a:lnTo>
                    <a:lnTo>
                      <a:pt x="444" y="418"/>
                    </a:lnTo>
                    <a:lnTo>
                      <a:pt x="446" y="420"/>
                    </a:lnTo>
                    <a:lnTo>
                      <a:pt x="448" y="424"/>
                    </a:lnTo>
                    <a:lnTo>
                      <a:pt x="452" y="428"/>
                    </a:lnTo>
                    <a:lnTo>
                      <a:pt x="456" y="432"/>
                    </a:lnTo>
                    <a:lnTo>
                      <a:pt x="458" y="436"/>
                    </a:lnTo>
                    <a:lnTo>
                      <a:pt x="458" y="440"/>
                    </a:lnTo>
                    <a:lnTo>
                      <a:pt x="458" y="444"/>
                    </a:lnTo>
                    <a:lnTo>
                      <a:pt x="460" y="450"/>
                    </a:lnTo>
                    <a:lnTo>
                      <a:pt x="462" y="454"/>
                    </a:lnTo>
                    <a:lnTo>
                      <a:pt x="466" y="458"/>
                    </a:lnTo>
                    <a:lnTo>
                      <a:pt x="466" y="460"/>
                    </a:lnTo>
                    <a:lnTo>
                      <a:pt x="466" y="462"/>
                    </a:lnTo>
                    <a:lnTo>
                      <a:pt x="468" y="462"/>
                    </a:lnTo>
                    <a:lnTo>
                      <a:pt x="470" y="462"/>
                    </a:lnTo>
                    <a:lnTo>
                      <a:pt x="472" y="462"/>
                    </a:lnTo>
                    <a:lnTo>
                      <a:pt x="476" y="458"/>
                    </a:lnTo>
                    <a:lnTo>
                      <a:pt x="476" y="460"/>
                    </a:lnTo>
                    <a:lnTo>
                      <a:pt x="478" y="460"/>
                    </a:lnTo>
                    <a:lnTo>
                      <a:pt x="478" y="464"/>
                    </a:lnTo>
                    <a:lnTo>
                      <a:pt x="478" y="468"/>
                    </a:lnTo>
                    <a:lnTo>
                      <a:pt x="480" y="474"/>
                    </a:lnTo>
                    <a:lnTo>
                      <a:pt x="478" y="474"/>
                    </a:lnTo>
                    <a:lnTo>
                      <a:pt x="478" y="476"/>
                    </a:lnTo>
                    <a:lnTo>
                      <a:pt x="476" y="480"/>
                    </a:lnTo>
                    <a:lnTo>
                      <a:pt x="476" y="484"/>
                    </a:lnTo>
                    <a:lnTo>
                      <a:pt x="476" y="488"/>
                    </a:lnTo>
                    <a:lnTo>
                      <a:pt x="478" y="494"/>
                    </a:lnTo>
                    <a:lnTo>
                      <a:pt x="480" y="496"/>
                    </a:lnTo>
                    <a:lnTo>
                      <a:pt x="484" y="498"/>
                    </a:lnTo>
                    <a:lnTo>
                      <a:pt x="486" y="494"/>
                    </a:lnTo>
                    <a:lnTo>
                      <a:pt x="488" y="486"/>
                    </a:lnTo>
                    <a:lnTo>
                      <a:pt x="490" y="474"/>
                    </a:lnTo>
                    <a:lnTo>
                      <a:pt x="492" y="464"/>
                    </a:lnTo>
                    <a:lnTo>
                      <a:pt x="492" y="456"/>
                    </a:lnTo>
                    <a:lnTo>
                      <a:pt x="490" y="456"/>
                    </a:lnTo>
                    <a:lnTo>
                      <a:pt x="488" y="454"/>
                    </a:lnTo>
                    <a:lnTo>
                      <a:pt x="484" y="450"/>
                    </a:lnTo>
                    <a:lnTo>
                      <a:pt x="478" y="444"/>
                    </a:lnTo>
                    <a:lnTo>
                      <a:pt x="474" y="438"/>
                    </a:lnTo>
                    <a:lnTo>
                      <a:pt x="470" y="430"/>
                    </a:lnTo>
                    <a:lnTo>
                      <a:pt x="468" y="426"/>
                    </a:lnTo>
                    <a:lnTo>
                      <a:pt x="462" y="418"/>
                    </a:lnTo>
                    <a:lnTo>
                      <a:pt x="454" y="406"/>
                    </a:lnTo>
                    <a:lnTo>
                      <a:pt x="444" y="392"/>
                    </a:lnTo>
                    <a:lnTo>
                      <a:pt x="434" y="380"/>
                    </a:lnTo>
                    <a:lnTo>
                      <a:pt x="426" y="370"/>
                    </a:lnTo>
                    <a:lnTo>
                      <a:pt x="420" y="366"/>
                    </a:lnTo>
                    <a:lnTo>
                      <a:pt x="418" y="366"/>
                    </a:lnTo>
                    <a:lnTo>
                      <a:pt x="416" y="368"/>
                    </a:lnTo>
                    <a:lnTo>
                      <a:pt x="412" y="372"/>
                    </a:lnTo>
                    <a:lnTo>
                      <a:pt x="408" y="374"/>
                    </a:lnTo>
                    <a:lnTo>
                      <a:pt x="402" y="378"/>
                    </a:lnTo>
                    <a:lnTo>
                      <a:pt x="398" y="378"/>
                    </a:lnTo>
                    <a:lnTo>
                      <a:pt x="396" y="376"/>
                    </a:lnTo>
                    <a:lnTo>
                      <a:pt x="388" y="370"/>
                    </a:lnTo>
                    <a:lnTo>
                      <a:pt x="378" y="362"/>
                    </a:lnTo>
                    <a:lnTo>
                      <a:pt x="368" y="354"/>
                    </a:lnTo>
                    <a:lnTo>
                      <a:pt x="358" y="348"/>
                    </a:lnTo>
                    <a:lnTo>
                      <a:pt x="350" y="342"/>
                    </a:lnTo>
                    <a:lnTo>
                      <a:pt x="338" y="342"/>
                    </a:lnTo>
                    <a:lnTo>
                      <a:pt x="338" y="50"/>
                    </a:lnTo>
                    <a:close/>
                  </a:path>
                </a:pathLst>
              </a:custGeom>
              <a:grpFill/>
              <a:ln w="3175" algn="ctr">
                <a:solidFill>
                  <a:schemeClr val="bg2"/>
                </a:solidFill>
                <a:miter lim="800000"/>
                <a:headEnd/>
                <a:tailEnd/>
              </a:ln>
            </p:spPr>
            <p:txBody>
              <a:bodyPr anchor="ctr"/>
              <a:lstStyle/>
              <a:p>
                <a:pPr algn="ctr">
                  <a:defRPr/>
                </a:pPr>
                <a:endParaRPr lang="en-US" sz="3200">
                  <a:solidFill>
                    <a:schemeClr val="lt1"/>
                  </a:solidFill>
                </a:endParaRPr>
              </a:p>
            </p:txBody>
          </p:sp>
          <p:sp>
            <p:nvSpPr>
              <p:cNvPr id="215" name="Freeform 374"/>
              <p:cNvSpPr>
                <a:spLocks/>
              </p:cNvSpPr>
              <p:nvPr/>
            </p:nvSpPr>
            <p:spPr bwMode="gray">
              <a:xfrm>
                <a:off x="3079" y="2882"/>
                <a:ext cx="1460" cy="724"/>
              </a:xfrm>
              <a:custGeom>
                <a:avLst/>
                <a:gdLst>
                  <a:gd name="T0" fmla="*/ 704 w 738"/>
                  <a:gd name="T1" fmla="*/ 42 h 404"/>
                  <a:gd name="T2" fmla="*/ 724 w 738"/>
                  <a:gd name="T3" fmla="*/ 30 h 404"/>
                  <a:gd name="T4" fmla="*/ 724 w 738"/>
                  <a:gd name="T5" fmla="*/ 64 h 404"/>
                  <a:gd name="T6" fmla="*/ 738 w 738"/>
                  <a:gd name="T7" fmla="*/ 74 h 404"/>
                  <a:gd name="T8" fmla="*/ 726 w 738"/>
                  <a:gd name="T9" fmla="*/ 82 h 404"/>
                  <a:gd name="T10" fmla="*/ 702 w 738"/>
                  <a:gd name="T11" fmla="*/ 96 h 404"/>
                  <a:gd name="T12" fmla="*/ 684 w 738"/>
                  <a:gd name="T13" fmla="*/ 114 h 404"/>
                  <a:gd name="T14" fmla="*/ 688 w 738"/>
                  <a:gd name="T15" fmla="*/ 126 h 404"/>
                  <a:gd name="T16" fmla="*/ 696 w 738"/>
                  <a:gd name="T17" fmla="*/ 136 h 404"/>
                  <a:gd name="T18" fmla="*/ 668 w 738"/>
                  <a:gd name="T19" fmla="*/ 140 h 404"/>
                  <a:gd name="T20" fmla="*/ 644 w 738"/>
                  <a:gd name="T21" fmla="*/ 142 h 404"/>
                  <a:gd name="T22" fmla="*/ 646 w 738"/>
                  <a:gd name="T23" fmla="*/ 162 h 404"/>
                  <a:gd name="T24" fmla="*/ 642 w 738"/>
                  <a:gd name="T25" fmla="*/ 192 h 404"/>
                  <a:gd name="T26" fmla="*/ 630 w 738"/>
                  <a:gd name="T27" fmla="*/ 184 h 404"/>
                  <a:gd name="T28" fmla="*/ 622 w 738"/>
                  <a:gd name="T29" fmla="*/ 186 h 404"/>
                  <a:gd name="T30" fmla="*/ 626 w 738"/>
                  <a:gd name="T31" fmla="*/ 204 h 404"/>
                  <a:gd name="T32" fmla="*/ 616 w 738"/>
                  <a:gd name="T33" fmla="*/ 218 h 404"/>
                  <a:gd name="T34" fmla="*/ 624 w 738"/>
                  <a:gd name="T35" fmla="*/ 234 h 404"/>
                  <a:gd name="T36" fmla="*/ 610 w 738"/>
                  <a:gd name="T37" fmla="*/ 240 h 404"/>
                  <a:gd name="T38" fmla="*/ 556 w 738"/>
                  <a:gd name="T39" fmla="*/ 296 h 404"/>
                  <a:gd name="T40" fmla="*/ 550 w 738"/>
                  <a:gd name="T41" fmla="*/ 320 h 404"/>
                  <a:gd name="T42" fmla="*/ 572 w 738"/>
                  <a:gd name="T43" fmla="*/ 368 h 404"/>
                  <a:gd name="T44" fmla="*/ 566 w 738"/>
                  <a:gd name="T45" fmla="*/ 404 h 404"/>
                  <a:gd name="T46" fmla="*/ 528 w 738"/>
                  <a:gd name="T47" fmla="*/ 348 h 404"/>
                  <a:gd name="T48" fmla="*/ 516 w 738"/>
                  <a:gd name="T49" fmla="*/ 326 h 404"/>
                  <a:gd name="T50" fmla="*/ 446 w 738"/>
                  <a:gd name="T51" fmla="*/ 324 h 404"/>
                  <a:gd name="T52" fmla="*/ 382 w 738"/>
                  <a:gd name="T53" fmla="*/ 334 h 404"/>
                  <a:gd name="T54" fmla="*/ 344 w 738"/>
                  <a:gd name="T55" fmla="*/ 376 h 404"/>
                  <a:gd name="T56" fmla="*/ 308 w 738"/>
                  <a:gd name="T57" fmla="*/ 350 h 404"/>
                  <a:gd name="T58" fmla="*/ 288 w 738"/>
                  <a:gd name="T59" fmla="*/ 336 h 404"/>
                  <a:gd name="T60" fmla="*/ 262 w 738"/>
                  <a:gd name="T61" fmla="*/ 334 h 404"/>
                  <a:gd name="T62" fmla="*/ 228 w 738"/>
                  <a:gd name="T63" fmla="*/ 296 h 404"/>
                  <a:gd name="T64" fmla="*/ 176 w 738"/>
                  <a:gd name="T65" fmla="*/ 306 h 404"/>
                  <a:gd name="T66" fmla="*/ 112 w 738"/>
                  <a:gd name="T67" fmla="*/ 288 h 404"/>
                  <a:gd name="T68" fmla="*/ 84 w 738"/>
                  <a:gd name="T69" fmla="*/ 272 h 404"/>
                  <a:gd name="T70" fmla="*/ 52 w 738"/>
                  <a:gd name="T71" fmla="*/ 252 h 404"/>
                  <a:gd name="T72" fmla="*/ 2 w 738"/>
                  <a:gd name="T73" fmla="*/ 156 h 404"/>
                  <a:gd name="T74" fmla="*/ 6 w 738"/>
                  <a:gd name="T75" fmla="*/ 102 h 404"/>
                  <a:gd name="T76" fmla="*/ 6 w 738"/>
                  <a:gd name="T77" fmla="*/ 62 h 404"/>
                  <a:gd name="T78" fmla="*/ 14 w 738"/>
                  <a:gd name="T79" fmla="*/ 22 h 404"/>
                  <a:gd name="T80" fmla="*/ 416 w 738"/>
                  <a:gd name="T81" fmla="*/ 12 h 404"/>
                  <a:gd name="T82" fmla="*/ 432 w 738"/>
                  <a:gd name="T83" fmla="*/ 22 h 404"/>
                  <a:gd name="T84" fmla="*/ 416 w 738"/>
                  <a:gd name="T85" fmla="*/ 40 h 404"/>
                  <a:gd name="T86" fmla="*/ 454 w 738"/>
                  <a:gd name="T87" fmla="*/ 42 h 404"/>
                  <a:gd name="T88" fmla="*/ 484 w 738"/>
                  <a:gd name="T89" fmla="*/ 42 h 404"/>
                  <a:gd name="T90" fmla="*/ 502 w 738"/>
                  <a:gd name="T91" fmla="*/ 44 h 404"/>
                  <a:gd name="T92" fmla="*/ 490 w 738"/>
                  <a:gd name="T93" fmla="*/ 60 h 404"/>
                  <a:gd name="T94" fmla="*/ 472 w 738"/>
                  <a:gd name="T95" fmla="*/ 66 h 404"/>
                  <a:gd name="T96" fmla="*/ 476 w 738"/>
                  <a:gd name="T97" fmla="*/ 84 h 404"/>
                  <a:gd name="T98" fmla="*/ 472 w 738"/>
                  <a:gd name="T99" fmla="*/ 134 h 404"/>
                  <a:gd name="T100" fmla="*/ 490 w 738"/>
                  <a:gd name="T101" fmla="*/ 108 h 404"/>
                  <a:gd name="T102" fmla="*/ 504 w 738"/>
                  <a:gd name="T103" fmla="*/ 64 h 404"/>
                  <a:gd name="T104" fmla="*/ 520 w 738"/>
                  <a:gd name="T105" fmla="*/ 64 h 404"/>
                  <a:gd name="T106" fmla="*/ 518 w 738"/>
                  <a:gd name="T107" fmla="*/ 90 h 404"/>
                  <a:gd name="T108" fmla="*/ 530 w 738"/>
                  <a:gd name="T109" fmla="*/ 92 h 404"/>
                  <a:gd name="T110" fmla="*/ 536 w 738"/>
                  <a:gd name="T111" fmla="*/ 120 h 404"/>
                  <a:gd name="T112" fmla="*/ 546 w 738"/>
                  <a:gd name="T113" fmla="*/ 128 h 404"/>
                  <a:gd name="T114" fmla="*/ 586 w 738"/>
                  <a:gd name="T115" fmla="*/ 114 h 404"/>
                  <a:gd name="T116" fmla="*/ 596 w 738"/>
                  <a:gd name="T117" fmla="*/ 94 h 404"/>
                  <a:gd name="T118" fmla="*/ 634 w 738"/>
                  <a:gd name="T119" fmla="*/ 82 h 40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38"/>
                  <a:gd name="T181" fmla="*/ 0 h 404"/>
                  <a:gd name="T182" fmla="*/ 738 w 738"/>
                  <a:gd name="T183" fmla="*/ 404 h 40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38" h="404">
                    <a:moveTo>
                      <a:pt x="640" y="76"/>
                    </a:moveTo>
                    <a:lnTo>
                      <a:pt x="650" y="64"/>
                    </a:lnTo>
                    <a:lnTo>
                      <a:pt x="664" y="58"/>
                    </a:lnTo>
                    <a:lnTo>
                      <a:pt x="680" y="54"/>
                    </a:lnTo>
                    <a:lnTo>
                      <a:pt x="694" y="52"/>
                    </a:lnTo>
                    <a:lnTo>
                      <a:pt x="698" y="52"/>
                    </a:lnTo>
                    <a:lnTo>
                      <a:pt x="704" y="42"/>
                    </a:lnTo>
                    <a:lnTo>
                      <a:pt x="708" y="36"/>
                    </a:lnTo>
                    <a:lnTo>
                      <a:pt x="712" y="32"/>
                    </a:lnTo>
                    <a:lnTo>
                      <a:pt x="716" y="30"/>
                    </a:lnTo>
                    <a:lnTo>
                      <a:pt x="720" y="28"/>
                    </a:lnTo>
                    <a:lnTo>
                      <a:pt x="722" y="28"/>
                    </a:lnTo>
                    <a:lnTo>
                      <a:pt x="724" y="30"/>
                    </a:lnTo>
                    <a:lnTo>
                      <a:pt x="726" y="30"/>
                    </a:lnTo>
                    <a:lnTo>
                      <a:pt x="732" y="32"/>
                    </a:lnTo>
                    <a:lnTo>
                      <a:pt x="734" y="40"/>
                    </a:lnTo>
                    <a:lnTo>
                      <a:pt x="732" y="48"/>
                    </a:lnTo>
                    <a:lnTo>
                      <a:pt x="728" y="56"/>
                    </a:lnTo>
                    <a:lnTo>
                      <a:pt x="726" y="62"/>
                    </a:lnTo>
                    <a:lnTo>
                      <a:pt x="724" y="64"/>
                    </a:lnTo>
                    <a:lnTo>
                      <a:pt x="726" y="66"/>
                    </a:lnTo>
                    <a:lnTo>
                      <a:pt x="728" y="68"/>
                    </a:lnTo>
                    <a:lnTo>
                      <a:pt x="732" y="70"/>
                    </a:lnTo>
                    <a:lnTo>
                      <a:pt x="734" y="72"/>
                    </a:lnTo>
                    <a:lnTo>
                      <a:pt x="738" y="74"/>
                    </a:lnTo>
                    <a:lnTo>
                      <a:pt x="738" y="76"/>
                    </a:lnTo>
                    <a:lnTo>
                      <a:pt x="736" y="76"/>
                    </a:lnTo>
                    <a:lnTo>
                      <a:pt x="734" y="78"/>
                    </a:lnTo>
                    <a:lnTo>
                      <a:pt x="730" y="80"/>
                    </a:lnTo>
                    <a:lnTo>
                      <a:pt x="730" y="82"/>
                    </a:lnTo>
                    <a:lnTo>
                      <a:pt x="726" y="82"/>
                    </a:lnTo>
                    <a:lnTo>
                      <a:pt x="722" y="84"/>
                    </a:lnTo>
                    <a:lnTo>
                      <a:pt x="718" y="86"/>
                    </a:lnTo>
                    <a:lnTo>
                      <a:pt x="712" y="86"/>
                    </a:lnTo>
                    <a:lnTo>
                      <a:pt x="708" y="88"/>
                    </a:lnTo>
                    <a:lnTo>
                      <a:pt x="706" y="90"/>
                    </a:lnTo>
                    <a:lnTo>
                      <a:pt x="704" y="92"/>
                    </a:lnTo>
                    <a:lnTo>
                      <a:pt x="702" y="96"/>
                    </a:lnTo>
                    <a:lnTo>
                      <a:pt x="698" y="100"/>
                    </a:lnTo>
                    <a:lnTo>
                      <a:pt x="696" y="104"/>
                    </a:lnTo>
                    <a:lnTo>
                      <a:pt x="692" y="106"/>
                    </a:lnTo>
                    <a:lnTo>
                      <a:pt x="692" y="108"/>
                    </a:lnTo>
                    <a:lnTo>
                      <a:pt x="690" y="108"/>
                    </a:lnTo>
                    <a:lnTo>
                      <a:pt x="688" y="110"/>
                    </a:lnTo>
                    <a:lnTo>
                      <a:pt x="684" y="114"/>
                    </a:lnTo>
                    <a:lnTo>
                      <a:pt x="682" y="116"/>
                    </a:lnTo>
                    <a:lnTo>
                      <a:pt x="680" y="118"/>
                    </a:lnTo>
                    <a:lnTo>
                      <a:pt x="680" y="122"/>
                    </a:lnTo>
                    <a:lnTo>
                      <a:pt x="680" y="124"/>
                    </a:lnTo>
                    <a:lnTo>
                      <a:pt x="684" y="124"/>
                    </a:lnTo>
                    <a:lnTo>
                      <a:pt x="686" y="124"/>
                    </a:lnTo>
                    <a:lnTo>
                      <a:pt x="688" y="126"/>
                    </a:lnTo>
                    <a:lnTo>
                      <a:pt x="692" y="126"/>
                    </a:lnTo>
                    <a:lnTo>
                      <a:pt x="694" y="126"/>
                    </a:lnTo>
                    <a:lnTo>
                      <a:pt x="698" y="128"/>
                    </a:lnTo>
                    <a:lnTo>
                      <a:pt x="700" y="130"/>
                    </a:lnTo>
                    <a:lnTo>
                      <a:pt x="702" y="132"/>
                    </a:lnTo>
                    <a:lnTo>
                      <a:pt x="700" y="134"/>
                    </a:lnTo>
                    <a:lnTo>
                      <a:pt x="696" y="136"/>
                    </a:lnTo>
                    <a:lnTo>
                      <a:pt x="692" y="138"/>
                    </a:lnTo>
                    <a:lnTo>
                      <a:pt x="688" y="138"/>
                    </a:lnTo>
                    <a:lnTo>
                      <a:pt x="682" y="138"/>
                    </a:lnTo>
                    <a:lnTo>
                      <a:pt x="676" y="138"/>
                    </a:lnTo>
                    <a:lnTo>
                      <a:pt x="672" y="138"/>
                    </a:lnTo>
                    <a:lnTo>
                      <a:pt x="668" y="140"/>
                    </a:lnTo>
                    <a:lnTo>
                      <a:pt x="662" y="142"/>
                    </a:lnTo>
                    <a:lnTo>
                      <a:pt x="656" y="142"/>
                    </a:lnTo>
                    <a:lnTo>
                      <a:pt x="650" y="142"/>
                    </a:lnTo>
                    <a:lnTo>
                      <a:pt x="646" y="140"/>
                    </a:lnTo>
                    <a:lnTo>
                      <a:pt x="646" y="142"/>
                    </a:lnTo>
                    <a:lnTo>
                      <a:pt x="644" y="142"/>
                    </a:lnTo>
                    <a:lnTo>
                      <a:pt x="642" y="144"/>
                    </a:lnTo>
                    <a:lnTo>
                      <a:pt x="642" y="146"/>
                    </a:lnTo>
                    <a:lnTo>
                      <a:pt x="642" y="150"/>
                    </a:lnTo>
                    <a:lnTo>
                      <a:pt x="646" y="152"/>
                    </a:lnTo>
                    <a:lnTo>
                      <a:pt x="646" y="154"/>
                    </a:lnTo>
                    <a:lnTo>
                      <a:pt x="646" y="158"/>
                    </a:lnTo>
                    <a:lnTo>
                      <a:pt x="646" y="162"/>
                    </a:lnTo>
                    <a:lnTo>
                      <a:pt x="646" y="168"/>
                    </a:lnTo>
                    <a:lnTo>
                      <a:pt x="646" y="174"/>
                    </a:lnTo>
                    <a:lnTo>
                      <a:pt x="646" y="178"/>
                    </a:lnTo>
                    <a:lnTo>
                      <a:pt x="646" y="182"/>
                    </a:lnTo>
                    <a:lnTo>
                      <a:pt x="644" y="186"/>
                    </a:lnTo>
                    <a:lnTo>
                      <a:pt x="644" y="190"/>
                    </a:lnTo>
                    <a:lnTo>
                      <a:pt x="642" y="192"/>
                    </a:lnTo>
                    <a:lnTo>
                      <a:pt x="640" y="194"/>
                    </a:lnTo>
                    <a:lnTo>
                      <a:pt x="638" y="192"/>
                    </a:lnTo>
                    <a:lnTo>
                      <a:pt x="638" y="188"/>
                    </a:lnTo>
                    <a:lnTo>
                      <a:pt x="638" y="184"/>
                    </a:lnTo>
                    <a:lnTo>
                      <a:pt x="634" y="176"/>
                    </a:lnTo>
                    <a:lnTo>
                      <a:pt x="630" y="184"/>
                    </a:lnTo>
                    <a:lnTo>
                      <a:pt x="620" y="176"/>
                    </a:lnTo>
                    <a:lnTo>
                      <a:pt x="620" y="178"/>
                    </a:lnTo>
                    <a:lnTo>
                      <a:pt x="620" y="180"/>
                    </a:lnTo>
                    <a:lnTo>
                      <a:pt x="620" y="182"/>
                    </a:lnTo>
                    <a:lnTo>
                      <a:pt x="622" y="186"/>
                    </a:lnTo>
                    <a:lnTo>
                      <a:pt x="624" y="188"/>
                    </a:lnTo>
                    <a:lnTo>
                      <a:pt x="626" y="192"/>
                    </a:lnTo>
                    <a:lnTo>
                      <a:pt x="628" y="196"/>
                    </a:lnTo>
                    <a:lnTo>
                      <a:pt x="628" y="202"/>
                    </a:lnTo>
                    <a:lnTo>
                      <a:pt x="626" y="202"/>
                    </a:lnTo>
                    <a:lnTo>
                      <a:pt x="626" y="204"/>
                    </a:lnTo>
                    <a:lnTo>
                      <a:pt x="624" y="204"/>
                    </a:lnTo>
                    <a:lnTo>
                      <a:pt x="620" y="206"/>
                    </a:lnTo>
                    <a:lnTo>
                      <a:pt x="612" y="206"/>
                    </a:lnTo>
                    <a:lnTo>
                      <a:pt x="612" y="208"/>
                    </a:lnTo>
                    <a:lnTo>
                      <a:pt x="614" y="210"/>
                    </a:lnTo>
                    <a:lnTo>
                      <a:pt x="614" y="214"/>
                    </a:lnTo>
                    <a:lnTo>
                      <a:pt x="616" y="218"/>
                    </a:lnTo>
                    <a:lnTo>
                      <a:pt x="618" y="226"/>
                    </a:lnTo>
                    <a:lnTo>
                      <a:pt x="620" y="228"/>
                    </a:lnTo>
                    <a:lnTo>
                      <a:pt x="622" y="228"/>
                    </a:lnTo>
                    <a:lnTo>
                      <a:pt x="624" y="230"/>
                    </a:lnTo>
                    <a:lnTo>
                      <a:pt x="624" y="232"/>
                    </a:lnTo>
                    <a:lnTo>
                      <a:pt x="624" y="234"/>
                    </a:lnTo>
                    <a:lnTo>
                      <a:pt x="622" y="234"/>
                    </a:lnTo>
                    <a:lnTo>
                      <a:pt x="618" y="236"/>
                    </a:lnTo>
                    <a:lnTo>
                      <a:pt x="616" y="236"/>
                    </a:lnTo>
                    <a:lnTo>
                      <a:pt x="614" y="236"/>
                    </a:lnTo>
                    <a:lnTo>
                      <a:pt x="612" y="238"/>
                    </a:lnTo>
                    <a:lnTo>
                      <a:pt x="610" y="240"/>
                    </a:lnTo>
                    <a:lnTo>
                      <a:pt x="610" y="246"/>
                    </a:lnTo>
                    <a:lnTo>
                      <a:pt x="606" y="250"/>
                    </a:lnTo>
                    <a:lnTo>
                      <a:pt x="602" y="252"/>
                    </a:lnTo>
                    <a:lnTo>
                      <a:pt x="594" y="260"/>
                    </a:lnTo>
                    <a:lnTo>
                      <a:pt x="582" y="270"/>
                    </a:lnTo>
                    <a:lnTo>
                      <a:pt x="570" y="284"/>
                    </a:lnTo>
                    <a:lnTo>
                      <a:pt x="556" y="296"/>
                    </a:lnTo>
                    <a:lnTo>
                      <a:pt x="554" y="300"/>
                    </a:lnTo>
                    <a:lnTo>
                      <a:pt x="552" y="304"/>
                    </a:lnTo>
                    <a:lnTo>
                      <a:pt x="552" y="308"/>
                    </a:lnTo>
                    <a:lnTo>
                      <a:pt x="550" y="316"/>
                    </a:lnTo>
                    <a:lnTo>
                      <a:pt x="550" y="320"/>
                    </a:lnTo>
                    <a:lnTo>
                      <a:pt x="550" y="324"/>
                    </a:lnTo>
                    <a:lnTo>
                      <a:pt x="552" y="332"/>
                    </a:lnTo>
                    <a:lnTo>
                      <a:pt x="554" y="338"/>
                    </a:lnTo>
                    <a:lnTo>
                      <a:pt x="558" y="346"/>
                    </a:lnTo>
                    <a:lnTo>
                      <a:pt x="560" y="348"/>
                    </a:lnTo>
                    <a:lnTo>
                      <a:pt x="566" y="356"/>
                    </a:lnTo>
                    <a:lnTo>
                      <a:pt x="572" y="368"/>
                    </a:lnTo>
                    <a:lnTo>
                      <a:pt x="574" y="382"/>
                    </a:lnTo>
                    <a:lnTo>
                      <a:pt x="572" y="398"/>
                    </a:lnTo>
                    <a:lnTo>
                      <a:pt x="572" y="400"/>
                    </a:lnTo>
                    <a:lnTo>
                      <a:pt x="570" y="400"/>
                    </a:lnTo>
                    <a:lnTo>
                      <a:pt x="570" y="402"/>
                    </a:lnTo>
                    <a:lnTo>
                      <a:pt x="568" y="404"/>
                    </a:lnTo>
                    <a:lnTo>
                      <a:pt x="566" y="404"/>
                    </a:lnTo>
                    <a:lnTo>
                      <a:pt x="562" y="404"/>
                    </a:lnTo>
                    <a:lnTo>
                      <a:pt x="558" y="400"/>
                    </a:lnTo>
                    <a:lnTo>
                      <a:pt x="554" y="394"/>
                    </a:lnTo>
                    <a:lnTo>
                      <a:pt x="550" y="392"/>
                    </a:lnTo>
                    <a:lnTo>
                      <a:pt x="542" y="384"/>
                    </a:lnTo>
                    <a:lnTo>
                      <a:pt x="532" y="368"/>
                    </a:lnTo>
                    <a:lnTo>
                      <a:pt x="528" y="348"/>
                    </a:lnTo>
                    <a:lnTo>
                      <a:pt x="528" y="346"/>
                    </a:lnTo>
                    <a:lnTo>
                      <a:pt x="528" y="344"/>
                    </a:lnTo>
                    <a:lnTo>
                      <a:pt x="528" y="340"/>
                    </a:lnTo>
                    <a:lnTo>
                      <a:pt x="526" y="336"/>
                    </a:lnTo>
                    <a:lnTo>
                      <a:pt x="524" y="332"/>
                    </a:lnTo>
                    <a:lnTo>
                      <a:pt x="520" y="330"/>
                    </a:lnTo>
                    <a:lnTo>
                      <a:pt x="516" y="326"/>
                    </a:lnTo>
                    <a:lnTo>
                      <a:pt x="510" y="326"/>
                    </a:lnTo>
                    <a:lnTo>
                      <a:pt x="504" y="324"/>
                    </a:lnTo>
                    <a:lnTo>
                      <a:pt x="490" y="324"/>
                    </a:lnTo>
                    <a:lnTo>
                      <a:pt x="472" y="322"/>
                    </a:lnTo>
                    <a:lnTo>
                      <a:pt x="456" y="322"/>
                    </a:lnTo>
                    <a:lnTo>
                      <a:pt x="446" y="324"/>
                    </a:lnTo>
                    <a:lnTo>
                      <a:pt x="444" y="328"/>
                    </a:lnTo>
                    <a:lnTo>
                      <a:pt x="438" y="330"/>
                    </a:lnTo>
                    <a:lnTo>
                      <a:pt x="426" y="332"/>
                    </a:lnTo>
                    <a:lnTo>
                      <a:pt x="406" y="332"/>
                    </a:lnTo>
                    <a:lnTo>
                      <a:pt x="402" y="332"/>
                    </a:lnTo>
                    <a:lnTo>
                      <a:pt x="394" y="332"/>
                    </a:lnTo>
                    <a:lnTo>
                      <a:pt x="382" y="334"/>
                    </a:lnTo>
                    <a:lnTo>
                      <a:pt x="372" y="340"/>
                    </a:lnTo>
                    <a:lnTo>
                      <a:pt x="354" y="348"/>
                    </a:lnTo>
                    <a:lnTo>
                      <a:pt x="342" y="366"/>
                    </a:lnTo>
                    <a:lnTo>
                      <a:pt x="342" y="368"/>
                    </a:lnTo>
                    <a:lnTo>
                      <a:pt x="344" y="370"/>
                    </a:lnTo>
                    <a:lnTo>
                      <a:pt x="344" y="372"/>
                    </a:lnTo>
                    <a:lnTo>
                      <a:pt x="344" y="376"/>
                    </a:lnTo>
                    <a:lnTo>
                      <a:pt x="344" y="378"/>
                    </a:lnTo>
                    <a:lnTo>
                      <a:pt x="344" y="382"/>
                    </a:lnTo>
                    <a:lnTo>
                      <a:pt x="340" y="382"/>
                    </a:lnTo>
                    <a:lnTo>
                      <a:pt x="338" y="382"/>
                    </a:lnTo>
                    <a:lnTo>
                      <a:pt x="330" y="376"/>
                    </a:lnTo>
                    <a:lnTo>
                      <a:pt x="320" y="366"/>
                    </a:lnTo>
                    <a:lnTo>
                      <a:pt x="308" y="350"/>
                    </a:lnTo>
                    <a:lnTo>
                      <a:pt x="306" y="348"/>
                    </a:lnTo>
                    <a:lnTo>
                      <a:pt x="304" y="344"/>
                    </a:lnTo>
                    <a:lnTo>
                      <a:pt x="300" y="342"/>
                    </a:lnTo>
                    <a:lnTo>
                      <a:pt x="296" y="338"/>
                    </a:lnTo>
                    <a:lnTo>
                      <a:pt x="292" y="336"/>
                    </a:lnTo>
                    <a:lnTo>
                      <a:pt x="288" y="336"/>
                    </a:lnTo>
                    <a:lnTo>
                      <a:pt x="286" y="338"/>
                    </a:lnTo>
                    <a:lnTo>
                      <a:pt x="284" y="338"/>
                    </a:lnTo>
                    <a:lnTo>
                      <a:pt x="282" y="340"/>
                    </a:lnTo>
                    <a:lnTo>
                      <a:pt x="278" y="340"/>
                    </a:lnTo>
                    <a:lnTo>
                      <a:pt x="272" y="340"/>
                    </a:lnTo>
                    <a:lnTo>
                      <a:pt x="266" y="336"/>
                    </a:lnTo>
                    <a:lnTo>
                      <a:pt x="262" y="334"/>
                    </a:lnTo>
                    <a:lnTo>
                      <a:pt x="254" y="328"/>
                    </a:lnTo>
                    <a:lnTo>
                      <a:pt x="246" y="316"/>
                    </a:lnTo>
                    <a:lnTo>
                      <a:pt x="242" y="300"/>
                    </a:lnTo>
                    <a:lnTo>
                      <a:pt x="240" y="298"/>
                    </a:lnTo>
                    <a:lnTo>
                      <a:pt x="238" y="298"/>
                    </a:lnTo>
                    <a:lnTo>
                      <a:pt x="234" y="296"/>
                    </a:lnTo>
                    <a:lnTo>
                      <a:pt x="228" y="296"/>
                    </a:lnTo>
                    <a:lnTo>
                      <a:pt x="224" y="296"/>
                    </a:lnTo>
                    <a:lnTo>
                      <a:pt x="218" y="296"/>
                    </a:lnTo>
                    <a:lnTo>
                      <a:pt x="214" y="300"/>
                    </a:lnTo>
                    <a:lnTo>
                      <a:pt x="210" y="302"/>
                    </a:lnTo>
                    <a:lnTo>
                      <a:pt x="198" y="306"/>
                    </a:lnTo>
                    <a:lnTo>
                      <a:pt x="180" y="306"/>
                    </a:lnTo>
                    <a:lnTo>
                      <a:pt x="176" y="306"/>
                    </a:lnTo>
                    <a:lnTo>
                      <a:pt x="166" y="304"/>
                    </a:lnTo>
                    <a:lnTo>
                      <a:pt x="152" y="300"/>
                    </a:lnTo>
                    <a:lnTo>
                      <a:pt x="140" y="296"/>
                    </a:lnTo>
                    <a:lnTo>
                      <a:pt x="130" y="290"/>
                    </a:lnTo>
                    <a:lnTo>
                      <a:pt x="128" y="288"/>
                    </a:lnTo>
                    <a:lnTo>
                      <a:pt x="124" y="286"/>
                    </a:lnTo>
                    <a:lnTo>
                      <a:pt x="112" y="288"/>
                    </a:lnTo>
                    <a:lnTo>
                      <a:pt x="98" y="296"/>
                    </a:lnTo>
                    <a:lnTo>
                      <a:pt x="96" y="294"/>
                    </a:lnTo>
                    <a:lnTo>
                      <a:pt x="96" y="292"/>
                    </a:lnTo>
                    <a:lnTo>
                      <a:pt x="94" y="288"/>
                    </a:lnTo>
                    <a:lnTo>
                      <a:pt x="90" y="282"/>
                    </a:lnTo>
                    <a:lnTo>
                      <a:pt x="88" y="276"/>
                    </a:lnTo>
                    <a:lnTo>
                      <a:pt x="84" y="272"/>
                    </a:lnTo>
                    <a:lnTo>
                      <a:pt x="80" y="268"/>
                    </a:lnTo>
                    <a:lnTo>
                      <a:pt x="74" y="266"/>
                    </a:lnTo>
                    <a:lnTo>
                      <a:pt x="70" y="264"/>
                    </a:lnTo>
                    <a:lnTo>
                      <a:pt x="66" y="262"/>
                    </a:lnTo>
                    <a:lnTo>
                      <a:pt x="60" y="258"/>
                    </a:lnTo>
                    <a:lnTo>
                      <a:pt x="52" y="252"/>
                    </a:lnTo>
                    <a:lnTo>
                      <a:pt x="46" y="242"/>
                    </a:lnTo>
                    <a:lnTo>
                      <a:pt x="42" y="240"/>
                    </a:lnTo>
                    <a:lnTo>
                      <a:pt x="36" y="230"/>
                    </a:lnTo>
                    <a:lnTo>
                      <a:pt x="26" y="216"/>
                    </a:lnTo>
                    <a:lnTo>
                      <a:pt x="16" y="200"/>
                    </a:lnTo>
                    <a:lnTo>
                      <a:pt x="8" y="180"/>
                    </a:lnTo>
                    <a:lnTo>
                      <a:pt x="2" y="156"/>
                    </a:lnTo>
                    <a:lnTo>
                      <a:pt x="2" y="152"/>
                    </a:lnTo>
                    <a:lnTo>
                      <a:pt x="0" y="140"/>
                    </a:lnTo>
                    <a:lnTo>
                      <a:pt x="0" y="124"/>
                    </a:lnTo>
                    <a:lnTo>
                      <a:pt x="0" y="110"/>
                    </a:lnTo>
                    <a:lnTo>
                      <a:pt x="4" y="104"/>
                    </a:lnTo>
                    <a:lnTo>
                      <a:pt x="6" y="102"/>
                    </a:lnTo>
                    <a:lnTo>
                      <a:pt x="8" y="100"/>
                    </a:lnTo>
                    <a:lnTo>
                      <a:pt x="10" y="96"/>
                    </a:lnTo>
                    <a:lnTo>
                      <a:pt x="10" y="92"/>
                    </a:lnTo>
                    <a:lnTo>
                      <a:pt x="10" y="86"/>
                    </a:lnTo>
                    <a:lnTo>
                      <a:pt x="8" y="80"/>
                    </a:lnTo>
                    <a:lnTo>
                      <a:pt x="8" y="76"/>
                    </a:lnTo>
                    <a:lnTo>
                      <a:pt x="6" y="62"/>
                    </a:lnTo>
                    <a:lnTo>
                      <a:pt x="6" y="46"/>
                    </a:lnTo>
                    <a:lnTo>
                      <a:pt x="4" y="30"/>
                    </a:lnTo>
                    <a:lnTo>
                      <a:pt x="4" y="20"/>
                    </a:lnTo>
                    <a:lnTo>
                      <a:pt x="6" y="20"/>
                    </a:lnTo>
                    <a:lnTo>
                      <a:pt x="8" y="20"/>
                    </a:lnTo>
                    <a:lnTo>
                      <a:pt x="10" y="22"/>
                    </a:lnTo>
                    <a:lnTo>
                      <a:pt x="14" y="22"/>
                    </a:lnTo>
                    <a:lnTo>
                      <a:pt x="16" y="20"/>
                    </a:lnTo>
                    <a:lnTo>
                      <a:pt x="18" y="18"/>
                    </a:lnTo>
                    <a:lnTo>
                      <a:pt x="18" y="14"/>
                    </a:lnTo>
                    <a:lnTo>
                      <a:pt x="18" y="0"/>
                    </a:lnTo>
                    <a:lnTo>
                      <a:pt x="380" y="0"/>
                    </a:lnTo>
                    <a:lnTo>
                      <a:pt x="392" y="10"/>
                    </a:lnTo>
                    <a:lnTo>
                      <a:pt x="416" y="12"/>
                    </a:lnTo>
                    <a:lnTo>
                      <a:pt x="418" y="16"/>
                    </a:lnTo>
                    <a:lnTo>
                      <a:pt x="422" y="18"/>
                    </a:lnTo>
                    <a:lnTo>
                      <a:pt x="426" y="20"/>
                    </a:lnTo>
                    <a:lnTo>
                      <a:pt x="430" y="20"/>
                    </a:lnTo>
                    <a:lnTo>
                      <a:pt x="432" y="20"/>
                    </a:lnTo>
                    <a:lnTo>
                      <a:pt x="434" y="20"/>
                    </a:lnTo>
                    <a:lnTo>
                      <a:pt x="432" y="22"/>
                    </a:lnTo>
                    <a:lnTo>
                      <a:pt x="432" y="24"/>
                    </a:lnTo>
                    <a:lnTo>
                      <a:pt x="428" y="28"/>
                    </a:lnTo>
                    <a:lnTo>
                      <a:pt x="424" y="32"/>
                    </a:lnTo>
                    <a:lnTo>
                      <a:pt x="422" y="34"/>
                    </a:lnTo>
                    <a:lnTo>
                      <a:pt x="420" y="36"/>
                    </a:lnTo>
                    <a:lnTo>
                      <a:pt x="416" y="38"/>
                    </a:lnTo>
                    <a:lnTo>
                      <a:pt x="416" y="40"/>
                    </a:lnTo>
                    <a:lnTo>
                      <a:pt x="416" y="42"/>
                    </a:lnTo>
                    <a:lnTo>
                      <a:pt x="418" y="42"/>
                    </a:lnTo>
                    <a:lnTo>
                      <a:pt x="422" y="44"/>
                    </a:lnTo>
                    <a:lnTo>
                      <a:pt x="428" y="44"/>
                    </a:lnTo>
                    <a:lnTo>
                      <a:pt x="432" y="44"/>
                    </a:lnTo>
                    <a:lnTo>
                      <a:pt x="442" y="44"/>
                    </a:lnTo>
                    <a:lnTo>
                      <a:pt x="454" y="42"/>
                    </a:lnTo>
                    <a:lnTo>
                      <a:pt x="464" y="38"/>
                    </a:lnTo>
                    <a:lnTo>
                      <a:pt x="466" y="40"/>
                    </a:lnTo>
                    <a:lnTo>
                      <a:pt x="468" y="40"/>
                    </a:lnTo>
                    <a:lnTo>
                      <a:pt x="470" y="42"/>
                    </a:lnTo>
                    <a:lnTo>
                      <a:pt x="476" y="42"/>
                    </a:lnTo>
                    <a:lnTo>
                      <a:pt x="484" y="42"/>
                    </a:lnTo>
                    <a:lnTo>
                      <a:pt x="486" y="42"/>
                    </a:lnTo>
                    <a:lnTo>
                      <a:pt x="490" y="40"/>
                    </a:lnTo>
                    <a:lnTo>
                      <a:pt x="492" y="40"/>
                    </a:lnTo>
                    <a:lnTo>
                      <a:pt x="496" y="40"/>
                    </a:lnTo>
                    <a:lnTo>
                      <a:pt x="500" y="42"/>
                    </a:lnTo>
                    <a:lnTo>
                      <a:pt x="502" y="44"/>
                    </a:lnTo>
                    <a:lnTo>
                      <a:pt x="502" y="46"/>
                    </a:lnTo>
                    <a:lnTo>
                      <a:pt x="502" y="48"/>
                    </a:lnTo>
                    <a:lnTo>
                      <a:pt x="502" y="50"/>
                    </a:lnTo>
                    <a:lnTo>
                      <a:pt x="502" y="52"/>
                    </a:lnTo>
                    <a:lnTo>
                      <a:pt x="498" y="56"/>
                    </a:lnTo>
                    <a:lnTo>
                      <a:pt x="496" y="58"/>
                    </a:lnTo>
                    <a:lnTo>
                      <a:pt x="490" y="60"/>
                    </a:lnTo>
                    <a:lnTo>
                      <a:pt x="490" y="58"/>
                    </a:lnTo>
                    <a:lnTo>
                      <a:pt x="488" y="58"/>
                    </a:lnTo>
                    <a:lnTo>
                      <a:pt x="484" y="58"/>
                    </a:lnTo>
                    <a:lnTo>
                      <a:pt x="482" y="58"/>
                    </a:lnTo>
                    <a:lnTo>
                      <a:pt x="478" y="58"/>
                    </a:lnTo>
                    <a:lnTo>
                      <a:pt x="476" y="62"/>
                    </a:lnTo>
                    <a:lnTo>
                      <a:pt x="472" y="66"/>
                    </a:lnTo>
                    <a:lnTo>
                      <a:pt x="470" y="72"/>
                    </a:lnTo>
                    <a:lnTo>
                      <a:pt x="472" y="72"/>
                    </a:lnTo>
                    <a:lnTo>
                      <a:pt x="474" y="74"/>
                    </a:lnTo>
                    <a:lnTo>
                      <a:pt x="476" y="76"/>
                    </a:lnTo>
                    <a:lnTo>
                      <a:pt x="476" y="80"/>
                    </a:lnTo>
                    <a:lnTo>
                      <a:pt x="476" y="84"/>
                    </a:lnTo>
                    <a:lnTo>
                      <a:pt x="474" y="90"/>
                    </a:lnTo>
                    <a:lnTo>
                      <a:pt x="472" y="92"/>
                    </a:lnTo>
                    <a:lnTo>
                      <a:pt x="470" y="102"/>
                    </a:lnTo>
                    <a:lnTo>
                      <a:pt x="468" y="114"/>
                    </a:lnTo>
                    <a:lnTo>
                      <a:pt x="468" y="126"/>
                    </a:lnTo>
                    <a:lnTo>
                      <a:pt x="472" y="134"/>
                    </a:lnTo>
                    <a:lnTo>
                      <a:pt x="474" y="134"/>
                    </a:lnTo>
                    <a:lnTo>
                      <a:pt x="478" y="132"/>
                    </a:lnTo>
                    <a:lnTo>
                      <a:pt x="480" y="130"/>
                    </a:lnTo>
                    <a:lnTo>
                      <a:pt x="484" y="126"/>
                    </a:lnTo>
                    <a:lnTo>
                      <a:pt x="486" y="122"/>
                    </a:lnTo>
                    <a:lnTo>
                      <a:pt x="488" y="116"/>
                    </a:lnTo>
                    <a:lnTo>
                      <a:pt x="490" y="108"/>
                    </a:lnTo>
                    <a:lnTo>
                      <a:pt x="494" y="82"/>
                    </a:lnTo>
                    <a:lnTo>
                      <a:pt x="500" y="78"/>
                    </a:lnTo>
                    <a:lnTo>
                      <a:pt x="500" y="74"/>
                    </a:lnTo>
                    <a:lnTo>
                      <a:pt x="500" y="72"/>
                    </a:lnTo>
                    <a:lnTo>
                      <a:pt x="502" y="68"/>
                    </a:lnTo>
                    <a:lnTo>
                      <a:pt x="504" y="64"/>
                    </a:lnTo>
                    <a:lnTo>
                      <a:pt x="506" y="62"/>
                    </a:lnTo>
                    <a:lnTo>
                      <a:pt x="508" y="62"/>
                    </a:lnTo>
                    <a:lnTo>
                      <a:pt x="510" y="62"/>
                    </a:lnTo>
                    <a:lnTo>
                      <a:pt x="514" y="62"/>
                    </a:lnTo>
                    <a:lnTo>
                      <a:pt x="516" y="64"/>
                    </a:lnTo>
                    <a:lnTo>
                      <a:pt x="520" y="64"/>
                    </a:lnTo>
                    <a:lnTo>
                      <a:pt x="522" y="68"/>
                    </a:lnTo>
                    <a:lnTo>
                      <a:pt x="524" y="72"/>
                    </a:lnTo>
                    <a:lnTo>
                      <a:pt x="524" y="76"/>
                    </a:lnTo>
                    <a:lnTo>
                      <a:pt x="520" y="86"/>
                    </a:lnTo>
                    <a:lnTo>
                      <a:pt x="520" y="88"/>
                    </a:lnTo>
                    <a:lnTo>
                      <a:pt x="518" y="90"/>
                    </a:lnTo>
                    <a:lnTo>
                      <a:pt x="518" y="92"/>
                    </a:lnTo>
                    <a:lnTo>
                      <a:pt x="520" y="92"/>
                    </a:lnTo>
                    <a:lnTo>
                      <a:pt x="524" y="92"/>
                    </a:lnTo>
                    <a:lnTo>
                      <a:pt x="526" y="90"/>
                    </a:lnTo>
                    <a:lnTo>
                      <a:pt x="528" y="88"/>
                    </a:lnTo>
                    <a:lnTo>
                      <a:pt x="528" y="90"/>
                    </a:lnTo>
                    <a:lnTo>
                      <a:pt x="530" y="92"/>
                    </a:lnTo>
                    <a:lnTo>
                      <a:pt x="534" y="96"/>
                    </a:lnTo>
                    <a:lnTo>
                      <a:pt x="536" y="100"/>
                    </a:lnTo>
                    <a:lnTo>
                      <a:pt x="536" y="104"/>
                    </a:lnTo>
                    <a:lnTo>
                      <a:pt x="536" y="108"/>
                    </a:lnTo>
                    <a:lnTo>
                      <a:pt x="536" y="114"/>
                    </a:lnTo>
                    <a:lnTo>
                      <a:pt x="536" y="118"/>
                    </a:lnTo>
                    <a:lnTo>
                      <a:pt x="536" y="120"/>
                    </a:lnTo>
                    <a:lnTo>
                      <a:pt x="534" y="122"/>
                    </a:lnTo>
                    <a:lnTo>
                      <a:pt x="534" y="124"/>
                    </a:lnTo>
                    <a:lnTo>
                      <a:pt x="534" y="126"/>
                    </a:lnTo>
                    <a:lnTo>
                      <a:pt x="536" y="126"/>
                    </a:lnTo>
                    <a:lnTo>
                      <a:pt x="536" y="128"/>
                    </a:lnTo>
                    <a:lnTo>
                      <a:pt x="540" y="128"/>
                    </a:lnTo>
                    <a:lnTo>
                      <a:pt x="546" y="128"/>
                    </a:lnTo>
                    <a:lnTo>
                      <a:pt x="554" y="128"/>
                    </a:lnTo>
                    <a:lnTo>
                      <a:pt x="560" y="128"/>
                    </a:lnTo>
                    <a:lnTo>
                      <a:pt x="568" y="126"/>
                    </a:lnTo>
                    <a:lnTo>
                      <a:pt x="572" y="124"/>
                    </a:lnTo>
                    <a:lnTo>
                      <a:pt x="576" y="122"/>
                    </a:lnTo>
                    <a:lnTo>
                      <a:pt x="582" y="118"/>
                    </a:lnTo>
                    <a:lnTo>
                      <a:pt x="586" y="114"/>
                    </a:lnTo>
                    <a:lnTo>
                      <a:pt x="590" y="110"/>
                    </a:lnTo>
                    <a:lnTo>
                      <a:pt x="592" y="106"/>
                    </a:lnTo>
                    <a:lnTo>
                      <a:pt x="594" y="104"/>
                    </a:lnTo>
                    <a:lnTo>
                      <a:pt x="592" y="102"/>
                    </a:lnTo>
                    <a:lnTo>
                      <a:pt x="592" y="98"/>
                    </a:lnTo>
                    <a:lnTo>
                      <a:pt x="594" y="96"/>
                    </a:lnTo>
                    <a:lnTo>
                      <a:pt x="596" y="94"/>
                    </a:lnTo>
                    <a:lnTo>
                      <a:pt x="600" y="92"/>
                    </a:lnTo>
                    <a:lnTo>
                      <a:pt x="606" y="90"/>
                    </a:lnTo>
                    <a:lnTo>
                      <a:pt x="614" y="90"/>
                    </a:lnTo>
                    <a:lnTo>
                      <a:pt x="620" y="90"/>
                    </a:lnTo>
                    <a:lnTo>
                      <a:pt x="626" y="88"/>
                    </a:lnTo>
                    <a:lnTo>
                      <a:pt x="630" y="86"/>
                    </a:lnTo>
                    <a:lnTo>
                      <a:pt x="634" y="82"/>
                    </a:lnTo>
                    <a:lnTo>
                      <a:pt x="638" y="78"/>
                    </a:lnTo>
                    <a:lnTo>
                      <a:pt x="640" y="76"/>
                    </a:lnTo>
                    <a:close/>
                  </a:path>
                </a:pathLst>
              </a:custGeom>
              <a:solidFill>
                <a:schemeClr val="accent1"/>
              </a:solidFill>
              <a:ln w="3175" algn="ctr">
                <a:solidFill>
                  <a:schemeClr val="bg2"/>
                </a:solidFill>
                <a:miter lim="800000"/>
                <a:headEnd/>
                <a:tailEnd/>
              </a:ln>
            </p:spPr>
            <p:txBody>
              <a:bodyPr anchor="ctr"/>
              <a:lstStyle/>
              <a:p>
                <a:pPr algn="ctr">
                  <a:defRPr/>
                </a:pPr>
                <a:endParaRPr lang="en-US" sz="3200">
                  <a:solidFill>
                    <a:schemeClr val="lt1"/>
                  </a:solidFill>
                </a:endParaRPr>
              </a:p>
            </p:txBody>
          </p:sp>
          <p:sp>
            <p:nvSpPr>
              <p:cNvPr id="216" name="Freeform 375"/>
              <p:cNvSpPr>
                <a:spLocks/>
              </p:cNvSpPr>
              <p:nvPr/>
            </p:nvSpPr>
            <p:spPr bwMode="gray">
              <a:xfrm>
                <a:off x="5256" y="2064"/>
                <a:ext cx="269" cy="176"/>
              </a:xfrm>
              <a:custGeom>
                <a:avLst/>
                <a:gdLst>
                  <a:gd name="T0" fmla="*/ 0 w 136"/>
                  <a:gd name="T1" fmla="*/ 32 h 98"/>
                  <a:gd name="T2" fmla="*/ 22 w 136"/>
                  <a:gd name="T3" fmla="*/ 48 h 98"/>
                  <a:gd name="T4" fmla="*/ 6 w 136"/>
                  <a:gd name="T5" fmla="*/ 54 h 98"/>
                  <a:gd name="T6" fmla="*/ 2 w 136"/>
                  <a:gd name="T7" fmla="*/ 54 h 98"/>
                  <a:gd name="T8" fmla="*/ 0 w 136"/>
                  <a:gd name="T9" fmla="*/ 58 h 98"/>
                  <a:gd name="T10" fmla="*/ 2 w 136"/>
                  <a:gd name="T11" fmla="*/ 64 h 98"/>
                  <a:gd name="T12" fmla="*/ 20 w 136"/>
                  <a:gd name="T13" fmla="*/ 68 h 98"/>
                  <a:gd name="T14" fmla="*/ 56 w 136"/>
                  <a:gd name="T15" fmla="*/ 98 h 98"/>
                  <a:gd name="T16" fmla="*/ 60 w 136"/>
                  <a:gd name="T17" fmla="*/ 96 h 98"/>
                  <a:gd name="T18" fmla="*/ 70 w 136"/>
                  <a:gd name="T19" fmla="*/ 92 h 98"/>
                  <a:gd name="T20" fmla="*/ 76 w 136"/>
                  <a:gd name="T21" fmla="*/ 88 h 98"/>
                  <a:gd name="T22" fmla="*/ 86 w 136"/>
                  <a:gd name="T23" fmla="*/ 86 h 98"/>
                  <a:gd name="T24" fmla="*/ 94 w 136"/>
                  <a:gd name="T25" fmla="*/ 88 h 98"/>
                  <a:gd name="T26" fmla="*/ 100 w 136"/>
                  <a:gd name="T27" fmla="*/ 86 h 98"/>
                  <a:gd name="T28" fmla="*/ 122 w 136"/>
                  <a:gd name="T29" fmla="*/ 72 h 98"/>
                  <a:gd name="T30" fmla="*/ 136 w 136"/>
                  <a:gd name="T31" fmla="*/ 44 h 98"/>
                  <a:gd name="T32" fmla="*/ 134 w 136"/>
                  <a:gd name="T33" fmla="*/ 40 h 98"/>
                  <a:gd name="T34" fmla="*/ 130 w 136"/>
                  <a:gd name="T35" fmla="*/ 32 h 98"/>
                  <a:gd name="T36" fmla="*/ 124 w 136"/>
                  <a:gd name="T37" fmla="*/ 24 h 98"/>
                  <a:gd name="T38" fmla="*/ 118 w 136"/>
                  <a:gd name="T39" fmla="*/ 22 h 98"/>
                  <a:gd name="T40" fmla="*/ 118 w 136"/>
                  <a:gd name="T41" fmla="*/ 20 h 98"/>
                  <a:gd name="T42" fmla="*/ 118 w 136"/>
                  <a:gd name="T43" fmla="*/ 16 h 98"/>
                  <a:gd name="T44" fmla="*/ 114 w 136"/>
                  <a:gd name="T45" fmla="*/ 10 h 98"/>
                  <a:gd name="T46" fmla="*/ 106 w 136"/>
                  <a:gd name="T47" fmla="*/ 8 h 98"/>
                  <a:gd name="T48" fmla="*/ 102 w 136"/>
                  <a:gd name="T49" fmla="*/ 10 h 98"/>
                  <a:gd name="T50" fmla="*/ 94 w 136"/>
                  <a:gd name="T51" fmla="*/ 14 h 98"/>
                  <a:gd name="T52" fmla="*/ 86 w 136"/>
                  <a:gd name="T53" fmla="*/ 18 h 98"/>
                  <a:gd name="T54" fmla="*/ 82 w 136"/>
                  <a:gd name="T55" fmla="*/ 22 h 98"/>
                  <a:gd name="T56" fmla="*/ 76 w 136"/>
                  <a:gd name="T57" fmla="*/ 20 h 98"/>
                  <a:gd name="T58" fmla="*/ 70 w 136"/>
                  <a:gd name="T59" fmla="*/ 16 h 98"/>
                  <a:gd name="T60" fmla="*/ 68 w 136"/>
                  <a:gd name="T61" fmla="*/ 12 h 98"/>
                  <a:gd name="T62" fmla="*/ 60 w 136"/>
                  <a:gd name="T63" fmla="*/ 6 h 98"/>
                  <a:gd name="T64" fmla="*/ 50 w 136"/>
                  <a:gd name="T65" fmla="*/ 8 h 98"/>
                  <a:gd name="T66" fmla="*/ 44 w 136"/>
                  <a:gd name="T67" fmla="*/ 16 h 98"/>
                  <a:gd name="T68" fmla="*/ 44 w 136"/>
                  <a:gd name="T69" fmla="*/ 24 h 98"/>
                  <a:gd name="T70" fmla="*/ 44 w 136"/>
                  <a:gd name="T71" fmla="*/ 28 h 98"/>
                  <a:gd name="T72" fmla="*/ 40 w 136"/>
                  <a:gd name="T73" fmla="*/ 28 h 98"/>
                  <a:gd name="T74" fmla="*/ 34 w 136"/>
                  <a:gd name="T75" fmla="*/ 22 h 98"/>
                  <a:gd name="T76" fmla="*/ 32 w 136"/>
                  <a:gd name="T77" fmla="*/ 16 h 98"/>
                  <a:gd name="T78" fmla="*/ 26 w 136"/>
                  <a:gd name="T79" fmla="*/ 8 h 98"/>
                  <a:gd name="T80" fmla="*/ 18 w 136"/>
                  <a:gd name="T81" fmla="*/ 0 h 98"/>
                  <a:gd name="T82" fmla="*/ 14 w 136"/>
                  <a:gd name="T83" fmla="*/ 0 h 98"/>
                  <a:gd name="T84" fmla="*/ 12 w 136"/>
                  <a:gd name="T85" fmla="*/ 4 h 9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6"/>
                  <a:gd name="T130" fmla="*/ 0 h 98"/>
                  <a:gd name="T131" fmla="*/ 136 w 136"/>
                  <a:gd name="T132" fmla="*/ 98 h 9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6" h="98">
                    <a:moveTo>
                      <a:pt x="12" y="4"/>
                    </a:moveTo>
                    <a:lnTo>
                      <a:pt x="0" y="32"/>
                    </a:lnTo>
                    <a:lnTo>
                      <a:pt x="16" y="36"/>
                    </a:lnTo>
                    <a:lnTo>
                      <a:pt x="22" y="48"/>
                    </a:lnTo>
                    <a:lnTo>
                      <a:pt x="6" y="54"/>
                    </a:lnTo>
                    <a:lnTo>
                      <a:pt x="4" y="54"/>
                    </a:lnTo>
                    <a:lnTo>
                      <a:pt x="2" y="54"/>
                    </a:lnTo>
                    <a:lnTo>
                      <a:pt x="2" y="56"/>
                    </a:lnTo>
                    <a:lnTo>
                      <a:pt x="0" y="58"/>
                    </a:lnTo>
                    <a:lnTo>
                      <a:pt x="0" y="60"/>
                    </a:lnTo>
                    <a:lnTo>
                      <a:pt x="2" y="64"/>
                    </a:lnTo>
                    <a:lnTo>
                      <a:pt x="6" y="68"/>
                    </a:lnTo>
                    <a:lnTo>
                      <a:pt x="20" y="68"/>
                    </a:lnTo>
                    <a:lnTo>
                      <a:pt x="38" y="86"/>
                    </a:lnTo>
                    <a:lnTo>
                      <a:pt x="56" y="98"/>
                    </a:lnTo>
                    <a:lnTo>
                      <a:pt x="58" y="98"/>
                    </a:lnTo>
                    <a:lnTo>
                      <a:pt x="60" y="96"/>
                    </a:lnTo>
                    <a:lnTo>
                      <a:pt x="66" y="94"/>
                    </a:lnTo>
                    <a:lnTo>
                      <a:pt x="70" y="92"/>
                    </a:lnTo>
                    <a:lnTo>
                      <a:pt x="74" y="90"/>
                    </a:lnTo>
                    <a:lnTo>
                      <a:pt x="76" y="88"/>
                    </a:lnTo>
                    <a:lnTo>
                      <a:pt x="82" y="86"/>
                    </a:lnTo>
                    <a:lnTo>
                      <a:pt x="86" y="86"/>
                    </a:lnTo>
                    <a:lnTo>
                      <a:pt x="90" y="86"/>
                    </a:lnTo>
                    <a:lnTo>
                      <a:pt x="94" y="88"/>
                    </a:lnTo>
                    <a:lnTo>
                      <a:pt x="96" y="88"/>
                    </a:lnTo>
                    <a:lnTo>
                      <a:pt x="100" y="86"/>
                    </a:lnTo>
                    <a:lnTo>
                      <a:pt x="110" y="80"/>
                    </a:lnTo>
                    <a:lnTo>
                      <a:pt x="122" y="72"/>
                    </a:lnTo>
                    <a:lnTo>
                      <a:pt x="132" y="58"/>
                    </a:lnTo>
                    <a:lnTo>
                      <a:pt x="136" y="44"/>
                    </a:lnTo>
                    <a:lnTo>
                      <a:pt x="136" y="42"/>
                    </a:lnTo>
                    <a:lnTo>
                      <a:pt x="134" y="40"/>
                    </a:lnTo>
                    <a:lnTo>
                      <a:pt x="132" y="36"/>
                    </a:lnTo>
                    <a:lnTo>
                      <a:pt x="130" y="32"/>
                    </a:lnTo>
                    <a:lnTo>
                      <a:pt x="126" y="28"/>
                    </a:lnTo>
                    <a:lnTo>
                      <a:pt x="124" y="24"/>
                    </a:lnTo>
                    <a:lnTo>
                      <a:pt x="120" y="22"/>
                    </a:lnTo>
                    <a:lnTo>
                      <a:pt x="118" y="22"/>
                    </a:lnTo>
                    <a:lnTo>
                      <a:pt x="118" y="20"/>
                    </a:lnTo>
                    <a:lnTo>
                      <a:pt x="118" y="18"/>
                    </a:lnTo>
                    <a:lnTo>
                      <a:pt x="118" y="16"/>
                    </a:lnTo>
                    <a:lnTo>
                      <a:pt x="118" y="12"/>
                    </a:lnTo>
                    <a:lnTo>
                      <a:pt x="114" y="10"/>
                    </a:lnTo>
                    <a:lnTo>
                      <a:pt x="112" y="10"/>
                    </a:lnTo>
                    <a:lnTo>
                      <a:pt x="106" y="8"/>
                    </a:lnTo>
                    <a:lnTo>
                      <a:pt x="104" y="10"/>
                    </a:lnTo>
                    <a:lnTo>
                      <a:pt x="102" y="10"/>
                    </a:lnTo>
                    <a:lnTo>
                      <a:pt x="98" y="12"/>
                    </a:lnTo>
                    <a:lnTo>
                      <a:pt x="94" y="14"/>
                    </a:lnTo>
                    <a:lnTo>
                      <a:pt x="90" y="16"/>
                    </a:lnTo>
                    <a:lnTo>
                      <a:pt x="86" y="18"/>
                    </a:lnTo>
                    <a:lnTo>
                      <a:pt x="84" y="20"/>
                    </a:lnTo>
                    <a:lnTo>
                      <a:pt x="82" y="22"/>
                    </a:lnTo>
                    <a:lnTo>
                      <a:pt x="78" y="22"/>
                    </a:lnTo>
                    <a:lnTo>
                      <a:pt x="76" y="20"/>
                    </a:lnTo>
                    <a:lnTo>
                      <a:pt x="72" y="18"/>
                    </a:lnTo>
                    <a:lnTo>
                      <a:pt x="70" y="16"/>
                    </a:lnTo>
                    <a:lnTo>
                      <a:pt x="70" y="14"/>
                    </a:lnTo>
                    <a:lnTo>
                      <a:pt x="68" y="12"/>
                    </a:lnTo>
                    <a:lnTo>
                      <a:pt x="64" y="8"/>
                    </a:lnTo>
                    <a:lnTo>
                      <a:pt x="60" y="6"/>
                    </a:lnTo>
                    <a:lnTo>
                      <a:pt x="56" y="6"/>
                    </a:lnTo>
                    <a:lnTo>
                      <a:pt x="50" y="8"/>
                    </a:lnTo>
                    <a:lnTo>
                      <a:pt x="46" y="12"/>
                    </a:lnTo>
                    <a:lnTo>
                      <a:pt x="44" y="16"/>
                    </a:lnTo>
                    <a:lnTo>
                      <a:pt x="44" y="20"/>
                    </a:lnTo>
                    <a:lnTo>
                      <a:pt x="44" y="24"/>
                    </a:lnTo>
                    <a:lnTo>
                      <a:pt x="44" y="26"/>
                    </a:lnTo>
                    <a:lnTo>
                      <a:pt x="44" y="28"/>
                    </a:lnTo>
                    <a:lnTo>
                      <a:pt x="42" y="28"/>
                    </a:lnTo>
                    <a:lnTo>
                      <a:pt x="40" y="28"/>
                    </a:lnTo>
                    <a:lnTo>
                      <a:pt x="38" y="24"/>
                    </a:lnTo>
                    <a:lnTo>
                      <a:pt x="34" y="22"/>
                    </a:lnTo>
                    <a:lnTo>
                      <a:pt x="34" y="18"/>
                    </a:lnTo>
                    <a:lnTo>
                      <a:pt x="32" y="16"/>
                    </a:lnTo>
                    <a:lnTo>
                      <a:pt x="28" y="12"/>
                    </a:lnTo>
                    <a:lnTo>
                      <a:pt x="26" y="8"/>
                    </a:lnTo>
                    <a:lnTo>
                      <a:pt x="22" y="4"/>
                    </a:lnTo>
                    <a:lnTo>
                      <a:pt x="18" y="0"/>
                    </a:lnTo>
                    <a:lnTo>
                      <a:pt x="16" y="0"/>
                    </a:lnTo>
                    <a:lnTo>
                      <a:pt x="14" y="0"/>
                    </a:lnTo>
                    <a:lnTo>
                      <a:pt x="12" y="4"/>
                    </a:lnTo>
                    <a:close/>
                  </a:path>
                </a:pathLst>
              </a:custGeom>
              <a:grpFill/>
              <a:ln w="3175" algn="ctr">
                <a:solidFill>
                  <a:schemeClr val="bg2"/>
                </a:solidFill>
                <a:miter lim="800000"/>
                <a:headEnd/>
                <a:tailEnd/>
              </a:ln>
            </p:spPr>
            <p:txBody>
              <a:bodyPr anchor="ctr"/>
              <a:lstStyle/>
              <a:p>
                <a:pPr algn="ctr">
                  <a:defRPr/>
                </a:pPr>
                <a:endParaRPr lang="en-US" sz="3200">
                  <a:solidFill>
                    <a:schemeClr val="lt1"/>
                  </a:solidFill>
                </a:endParaRPr>
              </a:p>
            </p:txBody>
          </p:sp>
          <p:sp>
            <p:nvSpPr>
              <p:cNvPr id="217" name="Freeform 337"/>
              <p:cNvSpPr>
                <a:spLocks/>
              </p:cNvSpPr>
              <p:nvPr/>
            </p:nvSpPr>
            <p:spPr bwMode="gray">
              <a:xfrm>
                <a:off x="3930" y="3728"/>
                <a:ext cx="28" cy="72"/>
              </a:xfrm>
              <a:custGeom>
                <a:avLst/>
                <a:gdLst>
                  <a:gd name="T0" fmla="*/ 14 w 14"/>
                  <a:gd name="T1" fmla="*/ 0 h 40"/>
                  <a:gd name="T2" fmla="*/ 14 w 14"/>
                  <a:gd name="T3" fmla="*/ 0 h 40"/>
                  <a:gd name="T4" fmla="*/ 12 w 14"/>
                  <a:gd name="T5" fmla="*/ 0 h 40"/>
                  <a:gd name="T6" fmla="*/ 10 w 14"/>
                  <a:gd name="T7" fmla="*/ 0 h 40"/>
                  <a:gd name="T8" fmla="*/ 10 w 14"/>
                  <a:gd name="T9" fmla="*/ 2 h 40"/>
                  <a:gd name="T10" fmla="*/ 8 w 14"/>
                  <a:gd name="T11" fmla="*/ 2 h 40"/>
                  <a:gd name="T12" fmla="*/ 6 w 14"/>
                  <a:gd name="T13" fmla="*/ 4 h 40"/>
                  <a:gd name="T14" fmla="*/ 6 w 14"/>
                  <a:gd name="T15" fmla="*/ 4 h 40"/>
                  <a:gd name="T16" fmla="*/ 4 w 14"/>
                  <a:gd name="T17" fmla="*/ 6 h 40"/>
                  <a:gd name="T18" fmla="*/ 2 w 14"/>
                  <a:gd name="T19" fmla="*/ 4 h 40"/>
                  <a:gd name="T20" fmla="*/ 0 w 14"/>
                  <a:gd name="T21" fmla="*/ 4 h 40"/>
                  <a:gd name="T22" fmla="*/ 0 w 14"/>
                  <a:gd name="T23" fmla="*/ 6 h 40"/>
                  <a:gd name="T24" fmla="*/ 0 w 14"/>
                  <a:gd name="T25" fmla="*/ 8 h 40"/>
                  <a:gd name="T26" fmla="*/ 0 w 14"/>
                  <a:gd name="T27" fmla="*/ 8 h 40"/>
                  <a:gd name="T28" fmla="*/ 0 w 14"/>
                  <a:gd name="T29" fmla="*/ 40 h 40"/>
                  <a:gd name="T30" fmla="*/ 8 w 14"/>
                  <a:gd name="T31" fmla="*/ 40 h 40"/>
                  <a:gd name="T32" fmla="*/ 8 w 14"/>
                  <a:gd name="T33" fmla="*/ 40 h 40"/>
                  <a:gd name="T34" fmla="*/ 8 w 14"/>
                  <a:gd name="T35" fmla="*/ 38 h 40"/>
                  <a:gd name="T36" fmla="*/ 10 w 14"/>
                  <a:gd name="T37" fmla="*/ 36 h 40"/>
                  <a:gd name="T38" fmla="*/ 12 w 14"/>
                  <a:gd name="T39" fmla="*/ 34 h 40"/>
                  <a:gd name="T40" fmla="*/ 12 w 14"/>
                  <a:gd name="T41" fmla="*/ 32 h 40"/>
                  <a:gd name="T42" fmla="*/ 12 w 14"/>
                  <a:gd name="T43" fmla="*/ 30 h 40"/>
                  <a:gd name="T44" fmla="*/ 12 w 14"/>
                  <a:gd name="T45" fmla="*/ 28 h 40"/>
                  <a:gd name="T46" fmla="*/ 10 w 14"/>
                  <a:gd name="T47" fmla="*/ 24 h 40"/>
                  <a:gd name="T48" fmla="*/ 10 w 14"/>
                  <a:gd name="T49" fmla="*/ 18 h 40"/>
                  <a:gd name="T50" fmla="*/ 10 w 14"/>
                  <a:gd name="T51" fmla="*/ 14 h 40"/>
                  <a:gd name="T52" fmla="*/ 10 w 14"/>
                  <a:gd name="T53" fmla="*/ 12 h 40"/>
                  <a:gd name="T54" fmla="*/ 12 w 14"/>
                  <a:gd name="T55" fmla="*/ 10 h 40"/>
                  <a:gd name="T56" fmla="*/ 12 w 14"/>
                  <a:gd name="T57" fmla="*/ 8 h 40"/>
                  <a:gd name="T58" fmla="*/ 14 w 14"/>
                  <a:gd name="T59" fmla="*/ 4 h 40"/>
                  <a:gd name="T60" fmla="*/ 14 w 14"/>
                  <a:gd name="T61" fmla="*/ 0 h 40"/>
                  <a:gd name="T62" fmla="*/ 14 w 14"/>
                  <a:gd name="T63" fmla="*/ 0 h 4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4"/>
                  <a:gd name="T97" fmla="*/ 0 h 40"/>
                  <a:gd name="T98" fmla="*/ 14 w 14"/>
                  <a:gd name="T99" fmla="*/ 40 h 4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4" h="40">
                    <a:moveTo>
                      <a:pt x="14" y="0"/>
                    </a:moveTo>
                    <a:lnTo>
                      <a:pt x="14" y="0"/>
                    </a:lnTo>
                    <a:lnTo>
                      <a:pt x="12" y="0"/>
                    </a:lnTo>
                    <a:lnTo>
                      <a:pt x="10" y="0"/>
                    </a:lnTo>
                    <a:lnTo>
                      <a:pt x="10" y="2"/>
                    </a:lnTo>
                    <a:lnTo>
                      <a:pt x="8" y="2"/>
                    </a:lnTo>
                    <a:lnTo>
                      <a:pt x="6" y="4"/>
                    </a:lnTo>
                    <a:lnTo>
                      <a:pt x="4" y="6"/>
                    </a:lnTo>
                    <a:lnTo>
                      <a:pt x="2" y="4"/>
                    </a:lnTo>
                    <a:lnTo>
                      <a:pt x="0" y="4"/>
                    </a:lnTo>
                    <a:lnTo>
                      <a:pt x="0" y="6"/>
                    </a:lnTo>
                    <a:lnTo>
                      <a:pt x="0" y="8"/>
                    </a:lnTo>
                    <a:lnTo>
                      <a:pt x="0" y="40"/>
                    </a:lnTo>
                    <a:lnTo>
                      <a:pt x="8" y="40"/>
                    </a:lnTo>
                    <a:lnTo>
                      <a:pt x="8" y="38"/>
                    </a:lnTo>
                    <a:lnTo>
                      <a:pt x="10" y="36"/>
                    </a:lnTo>
                    <a:lnTo>
                      <a:pt x="12" y="34"/>
                    </a:lnTo>
                    <a:lnTo>
                      <a:pt x="12" y="32"/>
                    </a:lnTo>
                    <a:lnTo>
                      <a:pt x="12" y="30"/>
                    </a:lnTo>
                    <a:lnTo>
                      <a:pt x="12" y="28"/>
                    </a:lnTo>
                    <a:lnTo>
                      <a:pt x="10" y="24"/>
                    </a:lnTo>
                    <a:lnTo>
                      <a:pt x="10" y="18"/>
                    </a:lnTo>
                    <a:lnTo>
                      <a:pt x="10" y="14"/>
                    </a:lnTo>
                    <a:lnTo>
                      <a:pt x="10" y="12"/>
                    </a:lnTo>
                    <a:lnTo>
                      <a:pt x="12" y="10"/>
                    </a:lnTo>
                    <a:lnTo>
                      <a:pt x="12" y="8"/>
                    </a:lnTo>
                    <a:lnTo>
                      <a:pt x="14" y="4"/>
                    </a:lnTo>
                    <a:lnTo>
                      <a:pt x="14" y="0"/>
                    </a:lnTo>
                    <a:close/>
                  </a:path>
                </a:pathLst>
              </a:custGeom>
              <a:grpFill/>
              <a:ln w="3175" algn="ctr">
                <a:solidFill>
                  <a:schemeClr val="bg2"/>
                </a:solidFill>
                <a:miter lim="800000"/>
                <a:headEnd/>
                <a:tailEnd/>
              </a:ln>
            </p:spPr>
            <p:txBody>
              <a:bodyPr anchor="ctr"/>
              <a:lstStyle/>
              <a:p>
                <a:pPr algn="ctr">
                  <a:defRPr/>
                </a:pPr>
                <a:endParaRPr lang="en-US" sz="3200">
                  <a:solidFill>
                    <a:schemeClr val="lt1"/>
                  </a:solidFill>
                </a:endParaRPr>
              </a:p>
            </p:txBody>
          </p:sp>
          <p:sp>
            <p:nvSpPr>
              <p:cNvPr id="218" name="Freeform 343"/>
              <p:cNvSpPr>
                <a:spLocks/>
              </p:cNvSpPr>
              <p:nvPr/>
            </p:nvSpPr>
            <p:spPr bwMode="gray">
              <a:xfrm>
                <a:off x="4369" y="3728"/>
                <a:ext cx="75" cy="50"/>
              </a:xfrm>
              <a:custGeom>
                <a:avLst/>
                <a:gdLst>
                  <a:gd name="T0" fmla="*/ 4 w 38"/>
                  <a:gd name="T1" fmla="*/ 0 h 28"/>
                  <a:gd name="T2" fmla="*/ 6 w 38"/>
                  <a:gd name="T3" fmla="*/ 2 h 28"/>
                  <a:gd name="T4" fmla="*/ 6 w 38"/>
                  <a:gd name="T5" fmla="*/ 6 h 28"/>
                  <a:gd name="T6" fmla="*/ 6 w 38"/>
                  <a:gd name="T7" fmla="*/ 10 h 28"/>
                  <a:gd name="T8" fmla="*/ 4 w 38"/>
                  <a:gd name="T9" fmla="*/ 12 h 28"/>
                  <a:gd name="T10" fmla="*/ 2 w 38"/>
                  <a:gd name="T11" fmla="*/ 14 h 28"/>
                  <a:gd name="T12" fmla="*/ 0 w 38"/>
                  <a:gd name="T13" fmla="*/ 14 h 28"/>
                  <a:gd name="T14" fmla="*/ 0 w 38"/>
                  <a:gd name="T15" fmla="*/ 16 h 28"/>
                  <a:gd name="T16" fmla="*/ 0 w 38"/>
                  <a:gd name="T17" fmla="*/ 20 h 28"/>
                  <a:gd name="T18" fmla="*/ 2 w 38"/>
                  <a:gd name="T19" fmla="*/ 22 h 28"/>
                  <a:gd name="T20" fmla="*/ 2 w 38"/>
                  <a:gd name="T21" fmla="*/ 24 h 28"/>
                  <a:gd name="T22" fmla="*/ 4 w 38"/>
                  <a:gd name="T23" fmla="*/ 26 h 28"/>
                  <a:gd name="T24" fmla="*/ 4 w 38"/>
                  <a:gd name="T25" fmla="*/ 28 h 28"/>
                  <a:gd name="T26" fmla="*/ 4 w 38"/>
                  <a:gd name="T27" fmla="*/ 28 h 28"/>
                  <a:gd name="T28" fmla="*/ 6 w 38"/>
                  <a:gd name="T29" fmla="*/ 28 h 28"/>
                  <a:gd name="T30" fmla="*/ 8 w 38"/>
                  <a:gd name="T31" fmla="*/ 28 h 28"/>
                  <a:gd name="T32" fmla="*/ 12 w 38"/>
                  <a:gd name="T33" fmla="*/ 26 h 28"/>
                  <a:gd name="T34" fmla="*/ 14 w 38"/>
                  <a:gd name="T35" fmla="*/ 24 h 28"/>
                  <a:gd name="T36" fmla="*/ 16 w 38"/>
                  <a:gd name="T37" fmla="*/ 24 h 28"/>
                  <a:gd name="T38" fmla="*/ 18 w 38"/>
                  <a:gd name="T39" fmla="*/ 22 h 28"/>
                  <a:gd name="T40" fmla="*/ 20 w 38"/>
                  <a:gd name="T41" fmla="*/ 22 h 28"/>
                  <a:gd name="T42" fmla="*/ 22 w 38"/>
                  <a:gd name="T43" fmla="*/ 24 h 28"/>
                  <a:gd name="T44" fmla="*/ 22 w 38"/>
                  <a:gd name="T45" fmla="*/ 24 h 28"/>
                  <a:gd name="T46" fmla="*/ 32 w 38"/>
                  <a:gd name="T47" fmla="*/ 22 h 28"/>
                  <a:gd name="T48" fmla="*/ 38 w 38"/>
                  <a:gd name="T49" fmla="*/ 20 h 28"/>
                  <a:gd name="T50" fmla="*/ 38 w 38"/>
                  <a:gd name="T51" fmla="*/ 12 h 28"/>
                  <a:gd name="T52" fmla="*/ 32 w 38"/>
                  <a:gd name="T53" fmla="*/ 10 h 28"/>
                  <a:gd name="T54" fmla="*/ 24 w 38"/>
                  <a:gd name="T55" fmla="*/ 8 h 28"/>
                  <a:gd name="T56" fmla="*/ 30 w 38"/>
                  <a:gd name="T57" fmla="*/ 6 h 28"/>
                  <a:gd name="T58" fmla="*/ 20 w 38"/>
                  <a:gd name="T59" fmla="*/ 6 h 28"/>
                  <a:gd name="T60" fmla="*/ 14 w 38"/>
                  <a:gd name="T61" fmla="*/ 2 h 28"/>
                  <a:gd name="T62" fmla="*/ 4 w 38"/>
                  <a:gd name="T63" fmla="*/ 0 h 28"/>
                  <a:gd name="T64" fmla="*/ 4 w 38"/>
                  <a:gd name="T65" fmla="*/ 0 h 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28"/>
                  <a:gd name="T101" fmla="*/ 38 w 38"/>
                  <a:gd name="T102" fmla="*/ 28 h 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28">
                    <a:moveTo>
                      <a:pt x="4" y="0"/>
                    </a:moveTo>
                    <a:lnTo>
                      <a:pt x="6" y="2"/>
                    </a:lnTo>
                    <a:lnTo>
                      <a:pt x="6" y="6"/>
                    </a:lnTo>
                    <a:lnTo>
                      <a:pt x="6" y="10"/>
                    </a:lnTo>
                    <a:lnTo>
                      <a:pt x="4" y="12"/>
                    </a:lnTo>
                    <a:lnTo>
                      <a:pt x="2" y="14"/>
                    </a:lnTo>
                    <a:lnTo>
                      <a:pt x="0" y="14"/>
                    </a:lnTo>
                    <a:lnTo>
                      <a:pt x="0" y="16"/>
                    </a:lnTo>
                    <a:lnTo>
                      <a:pt x="0" y="20"/>
                    </a:lnTo>
                    <a:lnTo>
                      <a:pt x="2" y="22"/>
                    </a:lnTo>
                    <a:lnTo>
                      <a:pt x="2" y="24"/>
                    </a:lnTo>
                    <a:lnTo>
                      <a:pt x="4" y="26"/>
                    </a:lnTo>
                    <a:lnTo>
                      <a:pt x="4" y="28"/>
                    </a:lnTo>
                    <a:lnTo>
                      <a:pt x="6" y="28"/>
                    </a:lnTo>
                    <a:lnTo>
                      <a:pt x="8" y="28"/>
                    </a:lnTo>
                    <a:lnTo>
                      <a:pt x="12" y="26"/>
                    </a:lnTo>
                    <a:lnTo>
                      <a:pt x="14" y="24"/>
                    </a:lnTo>
                    <a:lnTo>
                      <a:pt x="16" y="24"/>
                    </a:lnTo>
                    <a:lnTo>
                      <a:pt x="18" y="22"/>
                    </a:lnTo>
                    <a:lnTo>
                      <a:pt x="20" y="22"/>
                    </a:lnTo>
                    <a:lnTo>
                      <a:pt x="22" y="24"/>
                    </a:lnTo>
                    <a:lnTo>
                      <a:pt x="32" y="22"/>
                    </a:lnTo>
                    <a:lnTo>
                      <a:pt x="38" y="20"/>
                    </a:lnTo>
                    <a:lnTo>
                      <a:pt x="38" y="12"/>
                    </a:lnTo>
                    <a:lnTo>
                      <a:pt x="32" y="10"/>
                    </a:lnTo>
                    <a:lnTo>
                      <a:pt x="24" y="8"/>
                    </a:lnTo>
                    <a:lnTo>
                      <a:pt x="30" y="6"/>
                    </a:lnTo>
                    <a:lnTo>
                      <a:pt x="20" y="6"/>
                    </a:lnTo>
                    <a:lnTo>
                      <a:pt x="14" y="2"/>
                    </a:lnTo>
                    <a:lnTo>
                      <a:pt x="4" y="0"/>
                    </a:lnTo>
                    <a:close/>
                  </a:path>
                </a:pathLst>
              </a:custGeom>
              <a:grpFill/>
              <a:ln w="3175" algn="ctr">
                <a:solidFill>
                  <a:schemeClr val="bg2"/>
                </a:solidFill>
                <a:miter lim="800000"/>
                <a:headEnd/>
                <a:tailEnd/>
              </a:ln>
            </p:spPr>
            <p:txBody>
              <a:bodyPr anchor="ctr"/>
              <a:lstStyle/>
              <a:p>
                <a:pPr algn="ctr">
                  <a:defRPr/>
                </a:pPr>
                <a:endParaRPr lang="en-US" sz="3200">
                  <a:solidFill>
                    <a:schemeClr val="lt1"/>
                  </a:solidFill>
                </a:endParaRPr>
              </a:p>
            </p:txBody>
          </p:sp>
          <p:sp>
            <p:nvSpPr>
              <p:cNvPr id="219" name="Freeform 344"/>
              <p:cNvSpPr>
                <a:spLocks/>
              </p:cNvSpPr>
              <p:nvPr/>
            </p:nvSpPr>
            <p:spPr bwMode="gray">
              <a:xfrm>
                <a:off x="4294" y="3717"/>
                <a:ext cx="87" cy="65"/>
              </a:xfrm>
              <a:custGeom>
                <a:avLst/>
                <a:gdLst>
                  <a:gd name="T0" fmla="*/ 12 w 44"/>
                  <a:gd name="T1" fmla="*/ 2 h 36"/>
                  <a:gd name="T2" fmla="*/ 8 w 44"/>
                  <a:gd name="T3" fmla="*/ 6 h 36"/>
                  <a:gd name="T4" fmla="*/ 12 w 44"/>
                  <a:gd name="T5" fmla="*/ 8 h 36"/>
                  <a:gd name="T6" fmla="*/ 14 w 44"/>
                  <a:gd name="T7" fmla="*/ 8 h 36"/>
                  <a:gd name="T8" fmla="*/ 16 w 44"/>
                  <a:gd name="T9" fmla="*/ 8 h 36"/>
                  <a:gd name="T10" fmla="*/ 18 w 44"/>
                  <a:gd name="T11" fmla="*/ 8 h 36"/>
                  <a:gd name="T12" fmla="*/ 22 w 44"/>
                  <a:gd name="T13" fmla="*/ 10 h 36"/>
                  <a:gd name="T14" fmla="*/ 24 w 44"/>
                  <a:gd name="T15" fmla="*/ 10 h 36"/>
                  <a:gd name="T16" fmla="*/ 26 w 44"/>
                  <a:gd name="T17" fmla="*/ 14 h 36"/>
                  <a:gd name="T18" fmla="*/ 26 w 44"/>
                  <a:gd name="T19" fmla="*/ 14 h 36"/>
                  <a:gd name="T20" fmla="*/ 26 w 44"/>
                  <a:gd name="T21" fmla="*/ 16 h 36"/>
                  <a:gd name="T22" fmla="*/ 26 w 44"/>
                  <a:gd name="T23" fmla="*/ 18 h 36"/>
                  <a:gd name="T24" fmla="*/ 26 w 44"/>
                  <a:gd name="T25" fmla="*/ 20 h 36"/>
                  <a:gd name="T26" fmla="*/ 24 w 44"/>
                  <a:gd name="T27" fmla="*/ 22 h 36"/>
                  <a:gd name="T28" fmla="*/ 20 w 44"/>
                  <a:gd name="T29" fmla="*/ 22 h 36"/>
                  <a:gd name="T30" fmla="*/ 10 w 44"/>
                  <a:gd name="T31" fmla="*/ 18 h 36"/>
                  <a:gd name="T32" fmla="*/ 4 w 44"/>
                  <a:gd name="T33" fmla="*/ 18 h 36"/>
                  <a:gd name="T34" fmla="*/ 0 w 44"/>
                  <a:gd name="T35" fmla="*/ 22 h 36"/>
                  <a:gd name="T36" fmla="*/ 6 w 44"/>
                  <a:gd name="T37" fmla="*/ 26 h 36"/>
                  <a:gd name="T38" fmla="*/ 6 w 44"/>
                  <a:gd name="T39" fmla="*/ 26 h 36"/>
                  <a:gd name="T40" fmla="*/ 10 w 44"/>
                  <a:gd name="T41" fmla="*/ 26 h 36"/>
                  <a:gd name="T42" fmla="*/ 14 w 44"/>
                  <a:gd name="T43" fmla="*/ 26 h 36"/>
                  <a:gd name="T44" fmla="*/ 16 w 44"/>
                  <a:gd name="T45" fmla="*/ 26 h 36"/>
                  <a:gd name="T46" fmla="*/ 20 w 44"/>
                  <a:gd name="T47" fmla="*/ 28 h 36"/>
                  <a:gd name="T48" fmla="*/ 20 w 44"/>
                  <a:gd name="T49" fmla="*/ 30 h 36"/>
                  <a:gd name="T50" fmla="*/ 22 w 44"/>
                  <a:gd name="T51" fmla="*/ 32 h 36"/>
                  <a:gd name="T52" fmla="*/ 26 w 44"/>
                  <a:gd name="T53" fmla="*/ 34 h 36"/>
                  <a:gd name="T54" fmla="*/ 30 w 44"/>
                  <a:gd name="T55" fmla="*/ 36 h 36"/>
                  <a:gd name="T56" fmla="*/ 34 w 44"/>
                  <a:gd name="T57" fmla="*/ 36 h 36"/>
                  <a:gd name="T58" fmla="*/ 36 w 44"/>
                  <a:gd name="T59" fmla="*/ 36 h 36"/>
                  <a:gd name="T60" fmla="*/ 40 w 44"/>
                  <a:gd name="T61" fmla="*/ 36 h 36"/>
                  <a:gd name="T62" fmla="*/ 42 w 44"/>
                  <a:gd name="T63" fmla="*/ 36 h 36"/>
                  <a:gd name="T64" fmla="*/ 42 w 44"/>
                  <a:gd name="T65" fmla="*/ 34 h 36"/>
                  <a:gd name="T66" fmla="*/ 42 w 44"/>
                  <a:gd name="T67" fmla="*/ 30 h 36"/>
                  <a:gd name="T68" fmla="*/ 40 w 44"/>
                  <a:gd name="T69" fmla="*/ 30 h 36"/>
                  <a:gd name="T70" fmla="*/ 40 w 44"/>
                  <a:gd name="T71" fmla="*/ 28 h 36"/>
                  <a:gd name="T72" fmla="*/ 38 w 44"/>
                  <a:gd name="T73" fmla="*/ 24 h 36"/>
                  <a:gd name="T74" fmla="*/ 38 w 44"/>
                  <a:gd name="T75" fmla="*/ 22 h 36"/>
                  <a:gd name="T76" fmla="*/ 38 w 44"/>
                  <a:gd name="T77" fmla="*/ 18 h 36"/>
                  <a:gd name="T78" fmla="*/ 40 w 44"/>
                  <a:gd name="T79" fmla="*/ 18 h 36"/>
                  <a:gd name="T80" fmla="*/ 42 w 44"/>
                  <a:gd name="T81" fmla="*/ 16 h 36"/>
                  <a:gd name="T82" fmla="*/ 44 w 44"/>
                  <a:gd name="T83" fmla="*/ 14 h 36"/>
                  <a:gd name="T84" fmla="*/ 44 w 44"/>
                  <a:gd name="T85" fmla="*/ 12 h 36"/>
                  <a:gd name="T86" fmla="*/ 44 w 44"/>
                  <a:gd name="T87" fmla="*/ 8 h 36"/>
                  <a:gd name="T88" fmla="*/ 42 w 44"/>
                  <a:gd name="T89" fmla="*/ 4 h 36"/>
                  <a:gd name="T90" fmla="*/ 28 w 44"/>
                  <a:gd name="T91" fmla="*/ 2 h 36"/>
                  <a:gd name="T92" fmla="*/ 20 w 44"/>
                  <a:gd name="T93" fmla="*/ 0 h 36"/>
                  <a:gd name="T94" fmla="*/ 12 w 44"/>
                  <a:gd name="T95" fmla="*/ 2 h 36"/>
                  <a:gd name="T96" fmla="*/ 12 w 44"/>
                  <a:gd name="T97" fmla="*/ 2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4"/>
                  <a:gd name="T148" fmla="*/ 0 h 36"/>
                  <a:gd name="T149" fmla="*/ 44 w 44"/>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4" h="36">
                    <a:moveTo>
                      <a:pt x="12" y="2"/>
                    </a:moveTo>
                    <a:lnTo>
                      <a:pt x="8" y="6"/>
                    </a:lnTo>
                    <a:lnTo>
                      <a:pt x="12" y="8"/>
                    </a:lnTo>
                    <a:lnTo>
                      <a:pt x="14" y="8"/>
                    </a:lnTo>
                    <a:lnTo>
                      <a:pt x="16" y="8"/>
                    </a:lnTo>
                    <a:lnTo>
                      <a:pt x="18" y="8"/>
                    </a:lnTo>
                    <a:lnTo>
                      <a:pt x="22" y="10"/>
                    </a:lnTo>
                    <a:lnTo>
                      <a:pt x="24" y="10"/>
                    </a:lnTo>
                    <a:lnTo>
                      <a:pt x="26" y="14"/>
                    </a:lnTo>
                    <a:lnTo>
                      <a:pt x="26" y="16"/>
                    </a:lnTo>
                    <a:lnTo>
                      <a:pt x="26" y="18"/>
                    </a:lnTo>
                    <a:lnTo>
                      <a:pt x="26" y="20"/>
                    </a:lnTo>
                    <a:lnTo>
                      <a:pt x="24" y="22"/>
                    </a:lnTo>
                    <a:lnTo>
                      <a:pt x="20" y="22"/>
                    </a:lnTo>
                    <a:lnTo>
                      <a:pt x="10" y="18"/>
                    </a:lnTo>
                    <a:lnTo>
                      <a:pt x="4" y="18"/>
                    </a:lnTo>
                    <a:lnTo>
                      <a:pt x="0" y="22"/>
                    </a:lnTo>
                    <a:lnTo>
                      <a:pt x="6" y="26"/>
                    </a:lnTo>
                    <a:lnTo>
                      <a:pt x="10" y="26"/>
                    </a:lnTo>
                    <a:lnTo>
                      <a:pt x="14" y="26"/>
                    </a:lnTo>
                    <a:lnTo>
                      <a:pt x="16" y="26"/>
                    </a:lnTo>
                    <a:lnTo>
                      <a:pt x="20" y="28"/>
                    </a:lnTo>
                    <a:lnTo>
                      <a:pt x="20" y="30"/>
                    </a:lnTo>
                    <a:lnTo>
                      <a:pt x="22" y="32"/>
                    </a:lnTo>
                    <a:lnTo>
                      <a:pt x="26" y="34"/>
                    </a:lnTo>
                    <a:lnTo>
                      <a:pt x="30" y="36"/>
                    </a:lnTo>
                    <a:lnTo>
                      <a:pt x="34" y="36"/>
                    </a:lnTo>
                    <a:lnTo>
                      <a:pt x="36" y="36"/>
                    </a:lnTo>
                    <a:lnTo>
                      <a:pt x="40" y="36"/>
                    </a:lnTo>
                    <a:lnTo>
                      <a:pt x="42" y="36"/>
                    </a:lnTo>
                    <a:lnTo>
                      <a:pt x="42" y="34"/>
                    </a:lnTo>
                    <a:lnTo>
                      <a:pt x="42" y="30"/>
                    </a:lnTo>
                    <a:lnTo>
                      <a:pt x="40" y="30"/>
                    </a:lnTo>
                    <a:lnTo>
                      <a:pt x="40" y="28"/>
                    </a:lnTo>
                    <a:lnTo>
                      <a:pt x="38" y="24"/>
                    </a:lnTo>
                    <a:lnTo>
                      <a:pt x="38" y="22"/>
                    </a:lnTo>
                    <a:lnTo>
                      <a:pt x="38" y="18"/>
                    </a:lnTo>
                    <a:lnTo>
                      <a:pt x="40" y="18"/>
                    </a:lnTo>
                    <a:lnTo>
                      <a:pt x="42" y="16"/>
                    </a:lnTo>
                    <a:lnTo>
                      <a:pt x="44" y="14"/>
                    </a:lnTo>
                    <a:lnTo>
                      <a:pt x="44" y="12"/>
                    </a:lnTo>
                    <a:lnTo>
                      <a:pt x="44" y="8"/>
                    </a:lnTo>
                    <a:lnTo>
                      <a:pt x="42" y="4"/>
                    </a:lnTo>
                    <a:lnTo>
                      <a:pt x="28" y="2"/>
                    </a:lnTo>
                    <a:lnTo>
                      <a:pt x="20" y="0"/>
                    </a:lnTo>
                    <a:lnTo>
                      <a:pt x="12" y="2"/>
                    </a:lnTo>
                    <a:close/>
                  </a:path>
                </a:pathLst>
              </a:custGeom>
              <a:grpFill/>
              <a:ln w="3175" algn="ctr">
                <a:solidFill>
                  <a:schemeClr val="bg2"/>
                </a:solidFill>
                <a:miter lim="800000"/>
                <a:headEnd/>
                <a:tailEnd/>
              </a:ln>
            </p:spPr>
            <p:txBody>
              <a:bodyPr anchor="ctr"/>
              <a:lstStyle/>
              <a:p>
                <a:pPr algn="ctr">
                  <a:defRPr/>
                </a:pPr>
                <a:endParaRPr lang="en-US" sz="3200">
                  <a:solidFill>
                    <a:schemeClr val="lt1"/>
                  </a:solidFill>
                </a:endParaRPr>
              </a:p>
            </p:txBody>
          </p:sp>
          <p:sp>
            <p:nvSpPr>
              <p:cNvPr id="220" name="Freeform 345"/>
              <p:cNvSpPr>
                <a:spLocks/>
              </p:cNvSpPr>
              <p:nvPr/>
            </p:nvSpPr>
            <p:spPr bwMode="gray">
              <a:xfrm>
                <a:off x="4025" y="3635"/>
                <a:ext cx="277" cy="96"/>
              </a:xfrm>
              <a:custGeom>
                <a:avLst/>
                <a:gdLst>
                  <a:gd name="T0" fmla="*/ 18 w 140"/>
                  <a:gd name="T1" fmla="*/ 2 h 54"/>
                  <a:gd name="T2" fmla="*/ 16 w 140"/>
                  <a:gd name="T3" fmla="*/ 2 h 54"/>
                  <a:gd name="T4" fmla="*/ 14 w 140"/>
                  <a:gd name="T5" fmla="*/ 4 h 54"/>
                  <a:gd name="T6" fmla="*/ 10 w 140"/>
                  <a:gd name="T7" fmla="*/ 6 h 54"/>
                  <a:gd name="T8" fmla="*/ 6 w 140"/>
                  <a:gd name="T9" fmla="*/ 8 h 54"/>
                  <a:gd name="T10" fmla="*/ 2 w 140"/>
                  <a:gd name="T11" fmla="*/ 10 h 54"/>
                  <a:gd name="T12" fmla="*/ 0 w 140"/>
                  <a:gd name="T13" fmla="*/ 14 h 54"/>
                  <a:gd name="T14" fmla="*/ 0 w 140"/>
                  <a:gd name="T15" fmla="*/ 18 h 54"/>
                  <a:gd name="T16" fmla="*/ 0 w 140"/>
                  <a:gd name="T17" fmla="*/ 18 h 54"/>
                  <a:gd name="T18" fmla="*/ 2 w 140"/>
                  <a:gd name="T19" fmla="*/ 20 h 54"/>
                  <a:gd name="T20" fmla="*/ 4 w 140"/>
                  <a:gd name="T21" fmla="*/ 22 h 54"/>
                  <a:gd name="T22" fmla="*/ 8 w 140"/>
                  <a:gd name="T23" fmla="*/ 22 h 54"/>
                  <a:gd name="T24" fmla="*/ 12 w 140"/>
                  <a:gd name="T25" fmla="*/ 22 h 54"/>
                  <a:gd name="T26" fmla="*/ 16 w 140"/>
                  <a:gd name="T27" fmla="*/ 20 h 54"/>
                  <a:gd name="T28" fmla="*/ 20 w 140"/>
                  <a:gd name="T29" fmla="*/ 18 h 54"/>
                  <a:gd name="T30" fmla="*/ 24 w 140"/>
                  <a:gd name="T31" fmla="*/ 16 h 54"/>
                  <a:gd name="T32" fmla="*/ 28 w 140"/>
                  <a:gd name="T33" fmla="*/ 16 h 54"/>
                  <a:gd name="T34" fmla="*/ 32 w 140"/>
                  <a:gd name="T35" fmla="*/ 16 h 54"/>
                  <a:gd name="T36" fmla="*/ 34 w 140"/>
                  <a:gd name="T37" fmla="*/ 18 h 54"/>
                  <a:gd name="T38" fmla="*/ 36 w 140"/>
                  <a:gd name="T39" fmla="*/ 18 h 54"/>
                  <a:gd name="T40" fmla="*/ 40 w 140"/>
                  <a:gd name="T41" fmla="*/ 20 h 54"/>
                  <a:gd name="T42" fmla="*/ 44 w 140"/>
                  <a:gd name="T43" fmla="*/ 22 h 54"/>
                  <a:gd name="T44" fmla="*/ 48 w 140"/>
                  <a:gd name="T45" fmla="*/ 22 h 54"/>
                  <a:gd name="T46" fmla="*/ 50 w 140"/>
                  <a:gd name="T47" fmla="*/ 24 h 54"/>
                  <a:gd name="T48" fmla="*/ 52 w 140"/>
                  <a:gd name="T49" fmla="*/ 24 h 54"/>
                  <a:gd name="T50" fmla="*/ 68 w 140"/>
                  <a:gd name="T51" fmla="*/ 32 h 54"/>
                  <a:gd name="T52" fmla="*/ 68 w 140"/>
                  <a:gd name="T53" fmla="*/ 32 h 54"/>
                  <a:gd name="T54" fmla="*/ 70 w 140"/>
                  <a:gd name="T55" fmla="*/ 34 h 54"/>
                  <a:gd name="T56" fmla="*/ 74 w 140"/>
                  <a:gd name="T57" fmla="*/ 36 h 54"/>
                  <a:gd name="T58" fmla="*/ 80 w 140"/>
                  <a:gd name="T59" fmla="*/ 40 h 54"/>
                  <a:gd name="T60" fmla="*/ 88 w 140"/>
                  <a:gd name="T61" fmla="*/ 40 h 54"/>
                  <a:gd name="T62" fmla="*/ 98 w 140"/>
                  <a:gd name="T63" fmla="*/ 42 h 54"/>
                  <a:gd name="T64" fmla="*/ 98 w 140"/>
                  <a:gd name="T65" fmla="*/ 46 h 54"/>
                  <a:gd name="T66" fmla="*/ 90 w 140"/>
                  <a:gd name="T67" fmla="*/ 50 h 54"/>
                  <a:gd name="T68" fmla="*/ 92 w 140"/>
                  <a:gd name="T69" fmla="*/ 54 h 54"/>
                  <a:gd name="T70" fmla="*/ 94 w 140"/>
                  <a:gd name="T71" fmla="*/ 54 h 54"/>
                  <a:gd name="T72" fmla="*/ 96 w 140"/>
                  <a:gd name="T73" fmla="*/ 54 h 54"/>
                  <a:gd name="T74" fmla="*/ 102 w 140"/>
                  <a:gd name="T75" fmla="*/ 54 h 54"/>
                  <a:gd name="T76" fmla="*/ 108 w 140"/>
                  <a:gd name="T77" fmla="*/ 54 h 54"/>
                  <a:gd name="T78" fmla="*/ 114 w 140"/>
                  <a:gd name="T79" fmla="*/ 54 h 54"/>
                  <a:gd name="T80" fmla="*/ 120 w 140"/>
                  <a:gd name="T81" fmla="*/ 54 h 54"/>
                  <a:gd name="T82" fmla="*/ 122 w 140"/>
                  <a:gd name="T83" fmla="*/ 54 h 54"/>
                  <a:gd name="T84" fmla="*/ 138 w 140"/>
                  <a:gd name="T85" fmla="*/ 52 h 54"/>
                  <a:gd name="T86" fmla="*/ 138 w 140"/>
                  <a:gd name="T87" fmla="*/ 52 h 54"/>
                  <a:gd name="T88" fmla="*/ 138 w 140"/>
                  <a:gd name="T89" fmla="*/ 50 h 54"/>
                  <a:gd name="T90" fmla="*/ 140 w 140"/>
                  <a:gd name="T91" fmla="*/ 48 h 54"/>
                  <a:gd name="T92" fmla="*/ 140 w 140"/>
                  <a:gd name="T93" fmla="*/ 46 h 54"/>
                  <a:gd name="T94" fmla="*/ 138 w 140"/>
                  <a:gd name="T95" fmla="*/ 42 h 54"/>
                  <a:gd name="T96" fmla="*/ 120 w 140"/>
                  <a:gd name="T97" fmla="*/ 34 h 54"/>
                  <a:gd name="T98" fmla="*/ 116 w 140"/>
                  <a:gd name="T99" fmla="*/ 30 h 54"/>
                  <a:gd name="T100" fmla="*/ 86 w 140"/>
                  <a:gd name="T101" fmla="*/ 22 h 54"/>
                  <a:gd name="T102" fmla="*/ 76 w 140"/>
                  <a:gd name="T103" fmla="*/ 20 h 54"/>
                  <a:gd name="T104" fmla="*/ 74 w 140"/>
                  <a:gd name="T105" fmla="*/ 20 h 54"/>
                  <a:gd name="T106" fmla="*/ 70 w 140"/>
                  <a:gd name="T107" fmla="*/ 16 h 54"/>
                  <a:gd name="T108" fmla="*/ 66 w 140"/>
                  <a:gd name="T109" fmla="*/ 14 h 54"/>
                  <a:gd name="T110" fmla="*/ 58 w 140"/>
                  <a:gd name="T111" fmla="*/ 8 h 54"/>
                  <a:gd name="T112" fmla="*/ 32 w 140"/>
                  <a:gd name="T113" fmla="*/ 0 h 54"/>
                  <a:gd name="T114" fmla="*/ 18 w 140"/>
                  <a:gd name="T115" fmla="*/ 2 h 54"/>
                  <a:gd name="T116" fmla="*/ 18 w 140"/>
                  <a:gd name="T117" fmla="*/ 2 h 5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0"/>
                  <a:gd name="T178" fmla="*/ 0 h 54"/>
                  <a:gd name="T179" fmla="*/ 140 w 140"/>
                  <a:gd name="T180" fmla="*/ 54 h 5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0" h="54">
                    <a:moveTo>
                      <a:pt x="18" y="2"/>
                    </a:moveTo>
                    <a:lnTo>
                      <a:pt x="16" y="2"/>
                    </a:lnTo>
                    <a:lnTo>
                      <a:pt x="14" y="4"/>
                    </a:lnTo>
                    <a:lnTo>
                      <a:pt x="10" y="6"/>
                    </a:lnTo>
                    <a:lnTo>
                      <a:pt x="6" y="8"/>
                    </a:lnTo>
                    <a:lnTo>
                      <a:pt x="2" y="10"/>
                    </a:lnTo>
                    <a:lnTo>
                      <a:pt x="0" y="14"/>
                    </a:lnTo>
                    <a:lnTo>
                      <a:pt x="0" y="18"/>
                    </a:lnTo>
                    <a:lnTo>
                      <a:pt x="2" y="20"/>
                    </a:lnTo>
                    <a:lnTo>
                      <a:pt x="4" y="22"/>
                    </a:lnTo>
                    <a:lnTo>
                      <a:pt x="8" y="22"/>
                    </a:lnTo>
                    <a:lnTo>
                      <a:pt x="12" y="22"/>
                    </a:lnTo>
                    <a:lnTo>
                      <a:pt x="16" y="20"/>
                    </a:lnTo>
                    <a:lnTo>
                      <a:pt x="20" y="18"/>
                    </a:lnTo>
                    <a:lnTo>
                      <a:pt x="24" y="16"/>
                    </a:lnTo>
                    <a:lnTo>
                      <a:pt x="28" y="16"/>
                    </a:lnTo>
                    <a:lnTo>
                      <a:pt x="32" y="16"/>
                    </a:lnTo>
                    <a:lnTo>
                      <a:pt x="34" y="18"/>
                    </a:lnTo>
                    <a:lnTo>
                      <a:pt x="36" y="18"/>
                    </a:lnTo>
                    <a:lnTo>
                      <a:pt x="40" y="20"/>
                    </a:lnTo>
                    <a:lnTo>
                      <a:pt x="44" y="22"/>
                    </a:lnTo>
                    <a:lnTo>
                      <a:pt x="48" y="22"/>
                    </a:lnTo>
                    <a:lnTo>
                      <a:pt x="50" y="24"/>
                    </a:lnTo>
                    <a:lnTo>
                      <a:pt x="52" y="24"/>
                    </a:lnTo>
                    <a:lnTo>
                      <a:pt x="68" y="32"/>
                    </a:lnTo>
                    <a:lnTo>
                      <a:pt x="70" y="34"/>
                    </a:lnTo>
                    <a:lnTo>
                      <a:pt x="74" y="36"/>
                    </a:lnTo>
                    <a:lnTo>
                      <a:pt x="80" y="40"/>
                    </a:lnTo>
                    <a:lnTo>
                      <a:pt x="88" y="40"/>
                    </a:lnTo>
                    <a:lnTo>
                      <a:pt x="98" y="42"/>
                    </a:lnTo>
                    <a:lnTo>
                      <a:pt x="98" y="46"/>
                    </a:lnTo>
                    <a:lnTo>
                      <a:pt x="90" y="50"/>
                    </a:lnTo>
                    <a:lnTo>
                      <a:pt x="92" y="54"/>
                    </a:lnTo>
                    <a:lnTo>
                      <a:pt x="94" y="54"/>
                    </a:lnTo>
                    <a:lnTo>
                      <a:pt x="96" y="54"/>
                    </a:lnTo>
                    <a:lnTo>
                      <a:pt x="102" y="54"/>
                    </a:lnTo>
                    <a:lnTo>
                      <a:pt x="108" y="54"/>
                    </a:lnTo>
                    <a:lnTo>
                      <a:pt x="114" y="54"/>
                    </a:lnTo>
                    <a:lnTo>
                      <a:pt x="120" y="54"/>
                    </a:lnTo>
                    <a:lnTo>
                      <a:pt x="122" y="54"/>
                    </a:lnTo>
                    <a:lnTo>
                      <a:pt x="138" y="52"/>
                    </a:lnTo>
                    <a:lnTo>
                      <a:pt x="138" y="50"/>
                    </a:lnTo>
                    <a:lnTo>
                      <a:pt x="140" y="48"/>
                    </a:lnTo>
                    <a:lnTo>
                      <a:pt x="140" y="46"/>
                    </a:lnTo>
                    <a:lnTo>
                      <a:pt x="138" y="42"/>
                    </a:lnTo>
                    <a:lnTo>
                      <a:pt x="120" y="34"/>
                    </a:lnTo>
                    <a:lnTo>
                      <a:pt x="116" y="30"/>
                    </a:lnTo>
                    <a:lnTo>
                      <a:pt x="86" y="22"/>
                    </a:lnTo>
                    <a:lnTo>
                      <a:pt x="76" y="20"/>
                    </a:lnTo>
                    <a:lnTo>
                      <a:pt x="74" y="20"/>
                    </a:lnTo>
                    <a:lnTo>
                      <a:pt x="70" y="16"/>
                    </a:lnTo>
                    <a:lnTo>
                      <a:pt x="66" y="14"/>
                    </a:lnTo>
                    <a:lnTo>
                      <a:pt x="58" y="8"/>
                    </a:lnTo>
                    <a:lnTo>
                      <a:pt x="32" y="0"/>
                    </a:lnTo>
                    <a:lnTo>
                      <a:pt x="18" y="2"/>
                    </a:lnTo>
                    <a:close/>
                  </a:path>
                </a:pathLst>
              </a:custGeom>
              <a:grpFill/>
              <a:ln w="3175" algn="ctr">
                <a:solidFill>
                  <a:schemeClr val="bg2"/>
                </a:solidFill>
                <a:miter lim="800000"/>
                <a:headEnd/>
                <a:tailEnd/>
              </a:ln>
            </p:spPr>
            <p:txBody>
              <a:bodyPr anchor="ctr"/>
              <a:lstStyle/>
              <a:p>
                <a:pPr algn="ctr">
                  <a:defRPr/>
                </a:pPr>
                <a:endParaRPr lang="en-US" sz="3200">
                  <a:solidFill>
                    <a:schemeClr val="lt1"/>
                  </a:solidFill>
                </a:endParaRPr>
              </a:p>
            </p:txBody>
          </p:sp>
        </p:grpSp>
        <p:grpSp>
          <p:nvGrpSpPr>
            <p:cNvPr id="11" name="Group 38"/>
            <p:cNvGrpSpPr>
              <a:grpSpLocks/>
            </p:cNvGrpSpPr>
            <p:nvPr/>
          </p:nvGrpSpPr>
          <p:grpSpPr bwMode="auto">
            <a:xfrm>
              <a:off x="3249004" y="1264473"/>
              <a:ext cx="2998353" cy="1195779"/>
              <a:chOff x="2504" y="1196"/>
              <a:chExt cx="2800" cy="1134"/>
            </a:xfrm>
            <a:grpFill/>
          </p:grpSpPr>
          <p:sp>
            <p:nvSpPr>
              <p:cNvPr id="132" name="Freeform 191"/>
              <p:cNvSpPr>
                <a:spLocks/>
              </p:cNvSpPr>
              <p:nvPr/>
            </p:nvSpPr>
            <p:spPr bwMode="gray">
              <a:xfrm>
                <a:off x="3475" y="1346"/>
                <a:ext cx="93" cy="186"/>
              </a:xfrm>
              <a:custGeom>
                <a:avLst/>
                <a:gdLst>
                  <a:gd name="T0" fmla="*/ 76 w 84"/>
                  <a:gd name="T1" fmla="*/ 8 h 186"/>
                  <a:gd name="T2" fmla="*/ 74 w 84"/>
                  <a:gd name="T3" fmla="*/ 4 h 186"/>
                  <a:gd name="T4" fmla="*/ 74 w 84"/>
                  <a:gd name="T5" fmla="*/ 0 h 186"/>
                  <a:gd name="T6" fmla="*/ 70 w 84"/>
                  <a:gd name="T7" fmla="*/ 0 h 186"/>
                  <a:gd name="T8" fmla="*/ 64 w 84"/>
                  <a:gd name="T9" fmla="*/ 8 h 186"/>
                  <a:gd name="T10" fmla="*/ 50 w 84"/>
                  <a:gd name="T11" fmla="*/ 22 h 186"/>
                  <a:gd name="T12" fmla="*/ 38 w 84"/>
                  <a:gd name="T13" fmla="*/ 30 h 186"/>
                  <a:gd name="T14" fmla="*/ 34 w 84"/>
                  <a:gd name="T15" fmla="*/ 32 h 186"/>
                  <a:gd name="T16" fmla="*/ 2 w 84"/>
                  <a:gd name="T17" fmla="*/ 116 h 186"/>
                  <a:gd name="T18" fmla="*/ 0 w 84"/>
                  <a:gd name="T19" fmla="*/ 148 h 186"/>
                  <a:gd name="T20" fmla="*/ 2 w 84"/>
                  <a:gd name="T21" fmla="*/ 148 h 186"/>
                  <a:gd name="T22" fmla="*/ 6 w 84"/>
                  <a:gd name="T23" fmla="*/ 150 h 186"/>
                  <a:gd name="T24" fmla="*/ 4 w 84"/>
                  <a:gd name="T25" fmla="*/ 158 h 186"/>
                  <a:gd name="T26" fmla="*/ 4 w 84"/>
                  <a:gd name="T27" fmla="*/ 168 h 186"/>
                  <a:gd name="T28" fmla="*/ 6 w 84"/>
                  <a:gd name="T29" fmla="*/ 176 h 186"/>
                  <a:gd name="T30" fmla="*/ 14 w 84"/>
                  <a:gd name="T31" fmla="*/ 178 h 186"/>
                  <a:gd name="T32" fmla="*/ 24 w 84"/>
                  <a:gd name="T33" fmla="*/ 180 h 186"/>
                  <a:gd name="T34" fmla="*/ 28 w 84"/>
                  <a:gd name="T35" fmla="*/ 184 h 186"/>
                  <a:gd name="T36" fmla="*/ 40 w 84"/>
                  <a:gd name="T37" fmla="*/ 186 h 186"/>
                  <a:gd name="T38" fmla="*/ 44 w 84"/>
                  <a:gd name="T39" fmla="*/ 184 h 186"/>
                  <a:gd name="T40" fmla="*/ 48 w 84"/>
                  <a:gd name="T41" fmla="*/ 180 h 186"/>
                  <a:gd name="T42" fmla="*/ 48 w 84"/>
                  <a:gd name="T43" fmla="*/ 174 h 186"/>
                  <a:gd name="T44" fmla="*/ 44 w 84"/>
                  <a:gd name="T45" fmla="*/ 170 h 186"/>
                  <a:gd name="T46" fmla="*/ 40 w 84"/>
                  <a:gd name="T47" fmla="*/ 170 h 186"/>
                  <a:gd name="T48" fmla="*/ 30 w 84"/>
                  <a:gd name="T49" fmla="*/ 154 h 186"/>
                  <a:gd name="T50" fmla="*/ 26 w 84"/>
                  <a:gd name="T51" fmla="*/ 128 h 186"/>
                  <a:gd name="T52" fmla="*/ 34 w 84"/>
                  <a:gd name="T53" fmla="*/ 100 h 186"/>
                  <a:gd name="T54" fmla="*/ 32 w 84"/>
                  <a:gd name="T55" fmla="*/ 96 h 186"/>
                  <a:gd name="T56" fmla="*/ 34 w 84"/>
                  <a:gd name="T57" fmla="*/ 86 h 186"/>
                  <a:gd name="T58" fmla="*/ 40 w 84"/>
                  <a:gd name="T59" fmla="*/ 76 h 186"/>
                  <a:gd name="T60" fmla="*/ 56 w 84"/>
                  <a:gd name="T61" fmla="*/ 50 h 186"/>
                  <a:gd name="T62" fmla="*/ 84 w 84"/>
                  <a:gd name="T63" fmla="*/ 22 h 186"/>
                  <a:gd name="T64" fmla="*/ 76 w 84"/>
                  <a:gd name="T65" fmla="*/ 8 h 1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4"/>
                  <a:gd name="T100" fmla="*/ 0 h 186"/>
                  <a:gd name="T101" fmla="*/ 84 w 84"/>
                  <a:gd name="T102" fmla="*/ 186 h 1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4" h="186">
                    <a:moveTo>
                      <a:pt x="76" y="8"/>
                    </a:moveTo>
                    <a:lnTo>
                      <a:pt x="76" y="8"/>
                    </a:lnTo>
                    <a:lnTo>
                      <a:pt x="76" y="6"/>
                    </a:lnTo>
                    <a:lnTo>
                      <a:pt x="74" y="4"/>
                    </a:lnTo>
                    <a:lnTo>
                      <a:pt x="74" y="2"/>
                    </a:lnTo>
                    <a:lnTo>
                      <a:pt x="74" y="0"/>
                    </a:lnTo>
                    <a:lnTo>
                      <a:pt x="72" y="0"/>
                    </a:lnTo>
                    <a:lnTo>
                      <a:pt x="70" y="0"/>
                    </a:lnTo>
                    <a:lnTo>
                      <a:pt x="66" y="2"/>
                    </a:lnTo>
                    <a:lnTo>
                      <a:pt x="64" y="8"/>
                    </a:lnTo>
                    <a:lnTo>
                      <a:pt x="56" y="16"/>
                    </a:lnTo>
                    <a:lnTo>
                      <a:pt x="50" y="22"/>
                    </a:lnTo>
                    <a:lnTo>
                      <a:pt x="44" y="28"/>
                    </a:lnTo>
                    <a:lnTo>
                      <a:pt x="38" y="30"/>
                    </a:lnTo>
                    <a:lnTo>
                      <a:pt x="36" y="32"/>
                    </a:lnTo>
                    <a:lnTo>
                      <a:pt x="34" y="32"/>
                    </a:lnTo>
                    <a:lnTo>
                      <a:pt x="8" y="88"/>
                    </a:lnTo>
                    <a:lnTo>
                      <a:pt x="2" y="116"/>
                    </a:lnTo>
                    <a:lnTo>
                      <a:pt x="2" y="124"/>
                    </a:lnTo>
                    <a:lnTo>
                      <a:pt x="0" y="148"/>
                    </a:lnTo>
                    <a:lnTo>
                      <a:pt x="2" y="148"/>
                    </a:lnTo>
                    <a:lnTo>
                      <a:pt x="4" y="148"/>
                    </a:lnTo>
                    <a:lnTo>
                      <a:pt x="6" y="150"/>
                    </a:lnTo>
                    <a:lnTo>
                      <a:pt x="6" y="154"/>
                    </a:lnTo>
                    <a:lnTo>
                      <a:pt x="4" y="158"/>
                    </a:lnTo>
                    <a:lnTo>
                      <a:pt x="4" y="162"/>
                    </a:lnTo>
                    <a:lnTo>
                      <a:pt x="4" y="168"/>
                    </a:lnTo>
                    <a:lnTo>
                      <a:pt x="4" y="172"/>
                    </a:lnTo>
                    <a:lnTo>
                      <a:pt x="6" y="176"/>
                    </a:lnTo>
                    <a:lnTo>
                      <a:pt x="8" y="178"/>
                    </a:lnTo>
                    <a:lnTo>
                      <a:pt x="14" y="178"/>
                    </a:lnTo>
                    <a:lnTo>
                      <a:pt x="20" y="178"/>
                    </a:lnTo>
                    <a:lnTo>
                      <a:pt x="24" y="180"/>
                    </a:lnTo>
                    <a:lnTo>
                      <a:pt x="26" y="182"/>
                    </a:lnTo>
                    <a:lnTo>
                      <a:pt x="28" y="184"/>
                    </a:lnTo>
                    <a:lnTo>
                      <a:pt x="40" y="186"/>
                    </a:lnTo>
                    <a:lnTo>
                      <a:pt x="42" y="186"/>
                    </a:lnTo>
                    <a:lnTo>
                      <a:pt x="44" y="184"/>
                    </a:lnTo>
                    <a:lnTo>
                      <a:pt x="46" y="184"/>
                    </a:lnTo>
                    <a:lnTo>
                      <a:pt x="48" y="180"/>
                    </a:lnTo>
                    <a:lnTo>
                      <a:pt x="50" y="178"/>
                    </a:lnTo>
                    <a:lnTo>
                      <a:pt x="48" y="174"/>
                    </a:lnTo>
                    <a:lnTo>
                      <a:pt x="46" y="172"/>
                    </a:lnTo>
                    <a:lnTo>
                      <a:pt x="44" y="170"/>
                    </a:lnTo>
                    <a:lnTo>
                      <a:pt x="40" y="170"/>
                    </a:lnTo>
                    <a:lnTo>
                      <a:pt x="30" y="158"/>
                    </a:lnTo>
                    <a:lnTo>
                      <a:pt x="30" y="154"/>
                    </a:lnTo>
                    <a:lnTo>
                      <a:pt x="26" y="142"/>
                    </a:lnTo>
                    <a:lnTo>
                      <a:pt x="26" y="128"/>
                    </a:lnTo>
                    <a:lnTo>
                      <a:pt x="26" y="112"/>
                    </a:lnTo>
                    <a:lnTo>
                      <a:pt x="34" y="100"/>
                    </a:lnTo>
                    <a:lnTo>
                      <a:pt x="34" y="98"/>
                    </a:lnTo>
                    <a:lnTo>
                      <a:pt x="32" y="96"/>
                    </a:lnTo>
                    <a:lnTo>
                      <a:pt x="32" y="92"/>
                    </a:lnTo>
                    <a:lnTo>
                      <a:pt x="34" y="86"/>
                    </a:lnTo>
                    <a:lnTo>
                      <a:pt x="36" y="82"/>
                    </a:lnTo>
                    <a:lnTo>
                      <a:pt x="40" y="76"/>
                    </a:lnTo>
                    <a:lnTo>
                      <a:pt x="48" y="66"/>
                    </a:lnTo>
                    <a:lnTo>
                      <a:pt x="56" y="50"/>
                    </a:lnTo>
                    <a:lnTo>
                      <a:pt x="66" y="36"/>
                    </a:lnTo>
                    <a:lnTo>
                      <a:pt x="84" y="22"/>
                    </a:lnTo>
                    <a:lnTo>
                      <a:pt x="76" y="8"/>
                    </a:lnTo>
                    <a:close/>
                  </a:path>
                </a:pathLst>
              </a:custGeom>
              <a:grpFill/>
              <a:ln w="3175" algn="ctr">
                <a:solidFill>
                  <a:schemeClr val="bg2"/>
                </a:solidFill>
                <a:round/>
                <a:headEnd/>
                <a:tailEnd/>
              </a:ln>
              <a:effectLst/>
            </p:spPr>
            <p:txBody>
              <a:bodyPr anchor="ctr"/>
              <a:lstStyle/>
              <a:p>
                <a:pPr algn="ctr"/>
                <a:endParaRPr lang="en-US" sz="3200">
                  <a:solidFill>
                    <a:srgbClr val="FFFFFF"/>
                  </a:solidFill>
                  <a:latin typeface="Calibri" pitchFamily="34" charset="0"/>
                  <a:cs typeface="Arial" pitchFamily="34" charset="0"/>
                </a:endParaRPr>
              </a:p>
            </p:txBody>
          </p:sp>
          <p:sp>
            <p:nvSpPr>
              <p:cNvPr id="133" name="Freeform 192"/>
              <p:cNvSpPr>
                <a:spLocks/>
              </p:cNvSpPr>
              <p:nvPr/>
            </p:nvSpPr>
            <p:spPr bwMode="gray">
              <a:xfrm>
                <a:off x="3269" y="1221"/>
                <a:ext cx="121" cy="70"/>
              </a:xfrm>
              <a:custGeom>
                <a:avLst/>
                <a:gdLst>
                  <a:gd name="T0" fmla="*/ 26 w 110"/>
                  <a:gd name="T1" fmla="*/ 10 h 70"/>
                  <a:gd name="T2" fmla="*/ 26 w 110"/>
                  <a:gd name="T3" fmla="*/ 10 h 70"/>
                  <a:gd name="T4" fmla="*/ 26 w 110"/>
                  <a:gd name="T5" fmla="*/ 12 h 70"/>
                  <a:gd name="T6" fmla="*/ 24 w 110"/>
                  <a:gd name="T7" fmla="*/ 16 h 70"/>
                  <a:gd name="T8" fmla="*/ 22 w 110"/>
                  <a:gd name="T9" fmla="*/ 18 h 70"/>
                  <a:gd name="T10" fmla="*/ 20 w 110"/>
                  <a:gd name="T11" fmla="*/ 20 h 70"/>
                  <a:gd name="T12" fmla="*/ 14 w 110"/>
                  <a:gd name="T13" fmla="*/ 22 h 70"/>
                  <a:gd name="T14" fmla="*/ 10 w 110"/>
                  <a:gd name="T15" fmla="*/ 24 h 70"/>
                  <a:gd name="T16" fmla="*/ 4 w 110"/>
                  <a:gd name="T17" fmla="*/ 24 h 70"/>
                  <a:gd name="T18" fmla="*/ 2 w 110"/>
                  <a:gd name="T19" fmla="*/ 28 h 70"/>
                  <a:gd name="T20" fmla="*/ 0 w 110"/>
                  <a:gd name="T21" fmla="*/ 30 h 70"/>
                  <a:gd name="T22" fmla="*/ 0 w 110"/>
                  <a:gd name="T23" fmla="*/ 32 h 70"/>
                  <a:gd name="T24" fmla="*/ 2 w 110"/>
                  <a:gd name="T25" fmla="*/ 34 h 70"/>
                  <a:gd name="T26" fmla="*/ 8 w 110"/>
                  <a:gd name="T27" fmla="*/ 38 h 70"/>
                  <a:gd name="T28" fmla="*/ 22 w 110"/>
                  <a:gd name="T29" fmla="*/ 42 h 70"/>
                  <a:gd name="T30" fmla="*/ 34 w 110"/>
                  <a:gd name="T31" fmla="*/ 44 h 70"/>
                  <a:gd name="T32" fmla="*/ 46 w 110"/>
                  <a:gd name="T33" fmla="*/ 44 h 70"/>
                  <a:gd name="T34" fmla="*/ 50 w 110"/>
                  <a:gd name="T35" fmla="*/ 44 h 70"/>
                  <a:gd name="T36" fmla="*/ 68 w 110"/>
                  <a:gd name="T37" fmla="*/ 70 h 70"/>
                  <a:gd name="T38" fmla="*/ 86 w 110"/>
                  <a:gd name="T39" fmla="*/ 56 h 70"/>
                  <a:gd name="T40" fmla="*/ 88 w 110"/>
                  <a:gd name="T41" fmla="*/ 44 h 70"/>
                  <a:gd name="T42" fmla="*/ 88 w 110"/>
                  <a:gd name="T43" fmla="*/ 44 h 70"/>
                  <a:gd name="T44" fmla="*/ 92 w 110"/>
                  <a:gd name="T45" fmla="*/ 42 h 70"/>
                  <a:gd name="T46" fmla="*/ 96 w 110"/>
                  <a:gd name="T47" fmla="*/ 40 h 70"/>
                  <a:gd name="T48" fmla="*/ 100 w 110"/>
                  <a:gd name="T49" fmla="*/ 36 h 70"/>
                  <a:gd name="T50" fmla="*/ 104 w 110"/>
                  <a:gd name="T51" fmla="*/ 32 h 70"/>
                  <a:gd name="T52" fmla="*/ 108 w 110"/>
                  <a:gd name="T53" fmla="*/ 28 h 70"/>
                  <a:gd name="T54" fmla="*/ 110 w 110"/>
                  <a:gd name="T55" fmla="*/ 22 h 70"/>
                  <a:gd name="T56" fmla="*/ 110 w 110"/>
                  <a:gd name="T57" fmla="*/ 18 h 70"/>
                  <a:gd name="T58" fmla="*/ 110 w 110"/>
                  <a:gd name="T59" fmla="*/ 16 h 70"/>
                  <a:gd name="T60" fmla="*/ 108 w 110"/>
                  <a:gd name="T61" fmla="*/ 16 h 70"/>
                  <a:gd name="T62" fmla="*/ 106 w 110"/>
                  <a:gd name="T63" fmla="*/ 16 h 70"/>
                  <a:gd name="T64" fmla="*/ 104 w 110"/>
                  <a:gd name="T65" fmla="*/ 18 h 70"/>
                  <a:gd name="T66" fmla="*/ 102 w 110"/>
                  <a:gd name="T67" fmla="*/ 18 h 70"/>
                  <a:gd name="T68" fmla="*/ 100 w 110"/>
                  <a:gd name="T69" fmla="*/ 20 h 70"/>
                  <a:gd name="T70" fmla="*/ 98 w 110"/>
                  <a:gd name="T71" fmla="*/ 22 h 70"/>
                  <a:gd name="T72" fmla="*/ 98 w 110"/>
                  <a:gd name="T73" fmla="*/ 22 h 70"/>
                  <a:gd name="T74" fmla="*/ 80 w 110"/>
                  <a:gd name="T75" fmla="*/ 32 h 70"/>
                  <a:gd name="T76" fmla="*/ 62 w 110"/>
                  <a:gd name="T77" fmla="*/ 30 h 70"/>
                  <a:gd name="T78" fmla="*/ 60 w 110"/>
                  <a:gd name="T79" fmla="*/ 28 h 70"/>
                  <a:gd name="T80" fmla="*/ 58 w 110"/>
                  <a:gd name="T81" fmla="*/ 28 h 70"/>
                  <a:gd name="T82" fmla="*/ 56 w 110"/>
                  <a:gd name="T83" fmla="*/ 24 h 70"/>
                  <a:gd name="T84" fmla="*/ 56 w 110"/>
                  <a:gd name="T85" fmla="*/ 22 h 70"/>
                  <a:gd name="T86" fmla="*/ 56 w 110"/>
                  <a:gd name="T87" fmla="*/ 18 h 70"/>
                  <a:gd name="T88" fmla="*/ 58 w 110"/>
                  <a:gd name="T89" fmla="*/ 14 h 70"/>
                  <a:gd name="T90" fmla="*/ 62 w 110"/>
                  <a:gd name="T91" fmla="*/ 10 h 70"/>
                  <a:gd name="T92" fmla="*/ 64 w 110"/>
                  <a:gd name="T93" fmla="*/ 6 h 70"/>
                  <a:gd name="T94" fmla="*/ 66 w 110"/>
                  <a:gd name="T95" fmla="*/ 4 h 70"/>
                  <a:gd name="T96" fmla="*/ 66 w 110"/>
                  <a:gd name="T97" fmla="*/ 4 h 70"/>
                  <a:gd name="T98" fmla="*/ 62 w 110"/>
                  <a:gd name="T99" fmla="*/ 2 h 70"/>
                  <a:gd name="T100" fmla="*/ 54 w 110"/>
                  <a:gd name="T101" fmla="*/ 2 h 70"/>
                  <a:gd name="T102" fmla="*/ 44 w 110"/>
                  <a:gd name="T103" fmla="*/ 0 h 70"/>
                  <a:gd name="T104" fmla="*/ 34 w 110"/>
                  <a:gd name="T105" fmla="*/ 4 h 70"/>
                  <a:gd name="T106" fmla="*/ 26 w 110"/>
                  <a:gd name="T107" fmla="*/ 10 h 70"/>
                  <a:gd name="T108" fmla="*/ 26 w 110"/>
                  <a:gd name="T109" fmla="*/ 10 h 7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10"/>
                  <a:gd name="T166" fmla="*/ 0 h 70"/>
                  <a:gd name="T167" fmla="*/ 110 w 110"/>
                  <a:gd name="T168" fmla="*/ 70 h 7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10" h="70">
                    <a:moveTo>
                      <a:pt x="26" y="10"/>
                    </a:moveTo>
                    <a:lnTo>
                      <a:pt x="26" y="10"/>
                    </a:lnTo>
                    <a:lnTo>
                      <a:pt x="26" y="12"/>
                    </a:lnTo>
                    <a:lnTo>
                      <a:pt x="24" y="16"/>
                    </a:lnTo>
                    <a:lnTo>
                      <a:pt x="22" y="18"/>
                    </a:lnTo>
                    <a:lnTo>
                      <a:pt x="20" y="20"/>
                    </a:lnTo>
                    <a:lnTo>
                      <a:pt x="14" y="22"/>
                    </a:lnTo>
                    <a:lnTo>
                      <a:pt x="10" y="24"/>
                    </a:lnTo>
                    <a:lnTo>
                      <a:pt x="4" y="24"/>
                    </a:lnTo>
                    <a:lnTo>
                      <a:pt x="2" y="28"/>
                    </a:lnTo>
                    <a:lnTo>
                      <a:pt x="0" y="30"/>
                    </a:lnTo>
                    <a:lnTo>
                      <a:pt x="0" y="32"/>
                    </a:lnTo>
                    <a:lnTo>
                      <a:pt x="2" y="34"/>
                    </a:lnTo>
                    <a:lnTo>
                      <a:pt x="8" y="38"/>
                    </a:lnTo>
                    <a:lnTo>
                      <a:pt x="22" y="42"/>
                    </a:lnTo>
                    <a:lnTo>
                      <a:pt x="34" y="44"/>
                    </a:lnTo>
                    <a:lnTo>
                      <a:pt x="46" y="44"/>
                    </a:lnTo>
                    <a:lnTo>
                      <a:pt x="50" y="44"/>
                    </a:lnTo>
                    <a:lnTo>
                      <a:pt x="68" y="70"/>
                    </a:lnTo>
                    <a:lnTo>
                      <a:pt x="86" y="56"/>
                    </a:lnTo>
                    <a:lnTo>
                      <a:pt x="88" y="44"/>
                    </a:lnTo>
                    <a:lnTo>
                      <a:pt x="92" y="42"/>
                    </a:lnTo>
                    <a:lnTo>
                      <a:pt x="96" y="40"/>
                    </a:lnTo>
                    <a:lnTo>
                      <a:pt x="100" y="36"/>
                    </a:lnTo>
                    <a:lnTo>
                      <a:pt x="104" y="32"/>
                    </a:lnTo>
                    <a:lnTo>
                      <a:pt x="108" y="28"/>
                    </a:lnTo>
                    <a:lnTo>
                      <a:pt x="110" y="22"/>
                    </a:lnTo>
                    <a:lnTo>
                      <a:pt x="110" y="18"/>
                    </a:lnTo>
                    <a:lnTo>
                      <a:pt x="110" y="16"/>
                    </a:lnTo>
                    <a:lnTo>
                      <a:pt x="108" y="16"/>
                    </a:lnTo>
                    <a:lnTo>
                      <a:pt x="106" y="16"/>
                    </a:lnTo>
                    <a:lnTo>
                      <a:pt x="104" y="18"/>
                    </a:lnTo>
                    <a:lnTo>
                      <a:pt x="102" y="18"/>
                    </a:lnTo>
                    <a:lnTo>
                      <a:pt x="100" y="20"/>
                    </a:lnTo>
                    <a:lnTo>
                      <a:pt x="98" y="22"/>
                    </a:lnTo>
                    <a:lnTo>
                      <a:pt x="80" y="32"/>
                    </a:lnTo>
                    <a:lnTo>
                      <a:pt x="62" y="30"/>
                    </a:lnTo>
                    <a:lnTo>
                      <a:pt x="60" y="28"/>
                    </a:lnTo>
                    <a:lnTo>
                      <a:pt x="58" y="28"/>
                    </a:lnTo>
                    <a:lnTo>
                      <a:pt x="56" y="24"/>
                    </a:lnTo>
                    <a:lnTo>
                      <a:pt x="56" y="22"/>
                    </a:lnTo>
                    <a:lnTo>
                      <a:pt x="56" y="18"/>
                    </a:lnTo>
                    <a:lnTo>
                      <a:pt x="58" y="14"/>
                    </a:lnTo>
                    <a:lnTo>
                      <a:pt x="62" y="10"/>
                    </a:lnTo>
                    <a:lnTo>
                      <a:pt x="64" y="6"/>
                    </a:lnTo>
                    <a:lnTo>
                      <a:pt x="66" y="4"/>
                    </a:lnTo>
                    <a:lnTo>
                      <a:pt x="62" y="2"/>
                    </a:lnTo>
                    <a:lnTo>
                      <a:pt x="54" y="2"/>
                    </a:lnTo>
                    <a:lnTo>
                      <a:pt x="44" y="0"/>
                    </a:lnTo>
                    <a:lnTo>
                      <a:pt x="34" y="4"/>
                    </a:lnTo>
                    <a:lnTo>
                      <a:pt x="26" y="10"/>
                    </a:lnTo>
                    <a:close/>
                  </a:path>
                </a:pathLst>
              </a:custGeom>
              <a:grpFill/>
              <a:ln w="3175" algn="ctr">
                <a:solidFill>
                  <a:schemeClr val="bg2"/>
                </a:solidFill>
                <a:round/>
                <a:headEnd/>
                <a:tailEnd/>
              </a:ln>
              <a:effectLst/>
            </p:spPr>
            <p:txBody>
              <a:bodyPr anchor="ctr"/>
              <a:lstStyle/>
              <a:p>
                <a:pPr algn="ctr"/>
                <a:endParaRPr lang="en-US" sz="3200">
                  <a:solidFill>
                    <a:srgbClr val="FFFFFF"/>
                  </a:solidFill>
                  <a:latin typeface="Calibri" pitchFamily="34" charset="0"/>
                  <a:cs typeface="Arial" pitchFamily="34" charset="0"/>
                </a:endParaRPr>
              </a:p>
            </p:txBody>
          </p:sp>
          <p:sp>
            <p:nvSpPr>
              <p:cNvPr id="134" name="Freeform 193"/>
              <p:cNvSpPr>
                <a:spLocks/>
              </p:cNvSpPr>
              <p:nvPr/>
            </p:nvSpPr>
            <p:spPr bwMode="gray">
              <a:xfrm>
                <a:off x="2870" y="1236"/>
                <a:ext cx="122" cy="220"/>
              </a:xfrm>
              <a:custGeom>
                <a:avLst/>
                <a:gdLst>
                  <a:gd name="T0" fmla="*/ 44 w 110"/>
                  <a:gd name="T1" fmla="*/ 20 h 220"/>
                  <a:gd name="T2" fmla="*/ 40 w 110"/>
                  <a:gd name="T3" fmla="*/ 20 h 220"/>
                  <a:gd name="T4" fmla="*/ 36 w 110"/>
                  <a:gd name="T5" fmla="*/ 20 h 220"/>
                  <a:gd name="T6" fmla="*/ 34 w 110"/>
                  <a:gd name="T7" fmla="*/ 26 h 220"/>
                  <a:gd name="T8" fmla="*/ 32 w 110"/>
                  <a:gd name="T9" fmla="*/ 32 h 220"/>
                  <a:gd name="T10" fmla="*/ 28 w 110"/>
                  <a:gd name="T11" fmla="*/ 34 h 220"/>
                  <a:gd name="T12" fmla="*/ 24 w 110"/>
                  <a:gd name="T13" fmla="*/ 34 h 220"/>
                  <a:gd name="T14" fmla="*/ 24 w 110"/>
                  <a:gd name="T15" fmla="*/ 34 h 220"/>
                  <a:gd name="T16" fmla="*/ 20 w 110"/>
                  <a:gd name="T17" fmla="*/ 26 h 220"/>
                  <a:gd name="T18" fmla="*/ 12 w 110"/>
                  <a:gd name="T19" fmla="*/ 18 h 220"/>
                  <a:gd name="T20" fmla="*/ 2 w 110"/>
                  <a:gd name="T21" fmla="*/ 16 h 220"/>
                  <a:gd name="T22" fmla="*/ 0 w 110"/>
                  <a:gd name="T23" fmla="*/ 60 h 220"/>
                  <a:gd name="T24" fmla="*/ 4 w 110"/>
                  <a:gd name="T25" fmla="*/ 72 h 220"/>
                  <a:gd name="T26" fmla="*/ 14 w 110"/>
                  <a:gd name="T27" fmla="*/ 94 h 220"/>
                  <a:gd name="T28" fmla="*/ 42 w 110"/>
                  <a:gd name="T29" fmla="*/ 106 h 220"/>
                  <a:gd name="T30" fmla="*/ 58 w 110"/>
                  <a:gd name="T31" fmla="*/ 94 h 220"/>
                  <a:gd name="T32" fmla="*/ 60 w 110"/>
                  <a:gd name="T33" fmla="*/ 96 h 220"/>
                  <a:gd name="T34" fmla="*/ 66 w 110"/>
                  <a:gd name="T35" fmla="*/ 100 h 220"/>
                  <a:gd name="T36" fmla="*/ 68 w 110"/>
                  <a:gd name="T37" fmla="*/ 106 h 220"/>
                  <a:gd name="T38" fmla="*/ 62 w 110"/>
                  <a:gd name="T39" fmla="*/ 114 h 220"/>
                  <a:gd name="T40" fmla="*/ 46 w 110"/>
                  <a:gd name="T41" fmla="*/ 126 h 220"/>
                  <a:gd name="T42" fmla="*/ 38 w 110"/>
                  <a:gd name="T43" fmla="*/ 130 h 220"/>
                  <a:gd name="T44" fmla="*/ 36 w 110"/>
                  <a:gd name="T45" fmla="*/ 144 h 220"/>
                  <a:gd name="T46" fmla="*/ 36 w 110"/>
                  <a:gd name="T47" fmla="*/ 166 h 220"/>
                  <a:gd name="T48" fmla="*/ 38 w 110"/>
                  <a:gd name="T49" fmla="*/ 170 h 220"/>
                  <a:gd name="T50" fmla="*/ 42 w 110"/>
                  <a:gd name="T51" fmla="*/ 182 h 220"/>
                  <a:gd name="T52" fmla="*/ 48 w 110"/>
                  <a:gd name="T53" fmla="*/ 192 h 220"/>
                  <a:gd name="T54" fmla="*/ 56 w 110"/>
                  <a:gd name="T55" fmla="*/ 202 h 220"/>
                  <a:gd name="T56" fmla="*/ 62 w 110"/>
                  <a:gd name="T57" fmla="*/ 212 h 220"/>
                  <a:gd name="T58" fmla="*/ 66 w 110"/>
                  <a:gd name="T59" fmla="*/ 220 h 220"/>
                  <a:gd name="T60" fmla="*/ 74 w 110"/>
                  <a:gd name="T61" fmla="*/ 212 h 220"/>
                  <a:gd name="T62" fmla="*/ 90 w 110"/>
                  <a:gd name="T63" fmla="*/ 154 h 220"/>
                  <a:gd name="T64" fmla="*/ 104 w 110"/>
                  <a:gd name="T65" fmla="*/ 98 h 220"/>
                  <a:gd name="T66" fmla="*/ 108 w 110"/>
                  <a:gd name="T67" fmla="*/ 88 h 220"/>
                  <a:gd name="T68" fmla="*/ 108 w 110"/>
                  <a:gd name="T69" fmla="*/ 66 h 220"/>
                  <a:gd name="T70" fmla="*/ 102 w 110"/>
                  <a:gd name="T71" fmla="*/ 22 h 220"/>
                  <a:gd name="T72" fmla="*/ 70 w 110"/>
                  <a:gd name="T73" fmla="*/ 2 h 220"/>
                  <a:gd name="T74" fmla="*/ 64 w 110"/>
                  <a:gd name="T75" fmla="*/ 4 h 220"/>
                  <a:gd name="T76" fmla="*/ 58 w 110"/>
                  <a:gd name="T77" fmla="*/ 8 h 220"/>
                  <a:gd name="T78" fmla="*/ 58 w 110"/>
                  <a:gd name="T79" fmla="*/ 14 h 220"/>
                  <a:gd name="T80" fmla="*/ 56 w 110"/>
                  <a:gd name="T81" fmla="*/ 24 h 220"/>
                  <a:gd name="T82" fmla="*/ 54 w 110"/>
                  <a:gd name="T83" fmla="*/ 30 h 220"/>
                  <a:gd name="T84" fmla="*/ 44 w 110"/>
                  <a:gd name="T85" fmla="*/ 22 h 22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10"/>
                  <a:gd name="T130" fmla="*/ 0 h 220"/>
                  <a:gd name="T131" fmla="*/ 110 w 110"/>
                  <a:gd name="T132" fmla="*/ 220 h 22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10" h="220">
                    <a:moveTo>
                      <a:pt x="44" y="22"/>
                    </a:moveTo>
                    <a:lnTo>
                      <a:pt x="44" y="20"/>
                    </a:lnTo>
                    <a:lnTo>
                      <a:pt x="42" y="20"/>
                    </a:lnTo>
                    <a:lnTo>
                      <a:pt x="40" y="20"/>
                    </a:lnTo>
                    <a:lnTo>
                      <a:pt x="38" y="20"/>
                    </a:lnTo>
                    <a:lnTo>
                      <a:pt x="36" y="20"/>
                    </a:lnTo>
                    <a:lnTo>
                      <a:pt x="34" y="22"/>
                    </a:lnTo>
                    <a:lnTo>
                      <a:pt x="34" y="26"/>
                    </a:lnTo>
                    <a:lnTo>
                      <a:pt x="34" y="28"/>
                    </a:lnTo>
                    <a:lnTo>
                      <a:pt x="32" y="32"/>
                    </a:lnTo>
                    <a:lnTo>
                      <a:pt x="32" y="34"/>
                    </a:lnTo>
                    <a:lnTo>
                      <a:pt x="28" y="34"/>
                    </a:lnTo>
                    <a:lnTo>
                      <a:pt x="26" y="34"/>
                    </a:lnTo>
                    <a:lnTo>
                      <a:pt x="24" y="34"/>
                    </a:lnTo>
                    <a:lnTo>
                      <a:pt x="22" y="30"/>
                    </a:lnTo>
                    <a:lnTo>
                      <a:pt x="20" y="26"/>
                    </a:lnTo>
                    <a:lnTo>
                      <a:pt x="16" y="22"/>
                    </a:lnTo>
                    <a:lnTo>
                      <a:pt x="12" y="18"/>
                    </a:lnTo>
                    <a:lnTo>
                      <a:pt x="8" y="16"/>
                    </a:lnTo>
                    <a:lnTo>
                      <a:pt x="2" y="16"/>
                    </a:lnTo>
                    <a:lnTo>
                      <a:pt x="0" y="36"/>
                    </a:lnTo>
                    <a:lnTo>
                      <a:pt x="0" y="60"/>
                    </a:lnTo>
                    <a:lnTo>
                      <a:pt x="0" y="64"/>
                    </a:lnTo>
                    <a:lnTo>
                      <a:pt x="4" y="72"/>
                    </a:lnTo>
                    <a:lnTo>
                      <a:pt x="8" y="84"/>
                    </a:lnTo>
                    <a:lnTo>
                      <a:pt x="14" y="94"/>
                    </a:lnTo>
                    <a:lnTo>
                      <a:pt x="28" y="114"/>
                    </a:lnTo>
                    <a:lnTo>
                      <a:pt x="42" y="106"/>
                    </a:lnTo>
                    <a:lnTo>
                      <a:pt x="44" y="94"/>
                    </a:lnTo>
                    <a:lnTo>
                      <a:pt x="58" y="94"/>
                    </a:lnTo>
                    <a:lnTo>
                      <a:pt x="58" y="96"/>
                    </a:lnTo>
                    <a:lnTo>
                      <a:pt x="60" y="96"/>
                    </a:lnTo>
                    <a:lnTo>
                      <a:pt x="64" y="98"/>
                    </a:lnTo>
                    <a:lnTo>
                      <a:pt x="66" y="100"/>
                    </a:lnTo>
                    <a:lnTo>
                      <a:pt x="68" y="104"/>
                    </a:lnTo>
                    <a:lnTo>
                      <a:pt x="68" y="106"/>
                    </a:lnTo>
                    <a:lnTo>
                      <a:pt x="66" y="110"/>
                    </a:lnTo>
                    <a:lnTo>
                      <a:pt x="62" y="114"/>
                    </a:lnTo>
                    <a:lnTo>
                      <a:pt x="54" y="122"/>
                    </a:lnTo>
                    <a:lnTo>
                      <a:pt x="46" y="126"/>
                    </a:lnTo>
                    <a:lnTo>
                      <a:pt x="40" y="128"/>
                    </a:lnTo>
                    <a:lnTo>
                      <a:pt x="38" y="130"/>
                    </a:lnTo>
                    <a:lnTo>
                      <a:pt x="36" y="132"/>
                    </a:lnTo>
                    <a:lnTo>
                      <a:pt x="36" y="144"/>
                    </a:lnTo>
                    <a:lnTo>
                      <a:pt x="46" y="152"/>
                    </a:lnTo>
                    <a:lnTo>
                      <a:pt x="36" y="166"/>
                    </a:lnTo>
                    <a:lnTo>
                      <a:pt x="38" y="170"/>
                    </a:lnTo>
                    <a:lnTo>
                      <a:pt x="40" y="176"/>
                    </a:lnTo>
                    <a:lnTo>
                      <a:pt x="42" y="182"/>
                    </a:lnTo>
                    <a:lnTo>
                      <a:pt x="44" y="188"/>
                    </a:lnTo>
                    <a:lnTo>
                      <a:pt x="48" y="192"/>
                    </a:lnTo>
                    <a:lnTo>
                      <a:pt x="52" y="196"/>
                    </a:lnTo>
                    <a:lnTo>
                      <a:pt x="56" y="202"/>
                    </a:lnTo>
                    <a:lnTo>
                      <a:pt x="58" y="208"/>
                    </a:lnTo>
                    <a:lnTo>
                      <a:pt x="62" y="212"/>
                    </a:lnTo>
                    <a:lnTo>
                      <a:pt x="64" y="216"/>
                    </a:lnTo>
                    <a:lnTo>
                      <a:pt x="66" y="220"/>
                    </a:lnTo>
                    <a:lnTo>
                      <a:pt x="74" y="212"/>
                    </a:lnTo>
                    <a:lnTo>
                      <a:pt x="84" y="172"/>
                    </a:lnTo>
                    <a:lnTo>
                      <a:pt x="90" y="154"/>
                    </a:lnTo>
                    <a:lnTo>
                      <a:pt x="94" y="132"/>
                    </a:lnTo>
                    <a:lnTo>
                      <a:pt x="104" y="98"/>
                    </a:lnTo>
                    <a:lnTo>
                      <a:pt x="106" y="96"/>
                    </a:lnTo>
                    <a:lnTo>
                      <a:pt x="108" y="88"/>
                    </a:lnTo>
                    <a:lnTo>
                      <a:pt x="110" y="76"/>
                    </a:lnTo>
                    <a:lnTo>
                      <a:pt x="108" y="66"/>
                    </a:lnTo>
                    <a:lnTo>
                      <a:pt x="98" y="46"/>
                    </a:lnTo>
                    <a:lnTo>
                      <a:pt x="102" y="22"/>
                    </a:lnTo>
                    <a:lnTo>
                      <a:pt x="70" y="0"/>
                    </a:lnTo>
                    <a:lnTo>
                      <a:pt x="70" y="2"/>
                    </a:lnTo>
                    <a:lnTo>
                      <a:pt x="66" y="2"/>
                    </a:lnTo>
                    <a:lnTo>
                      <a:pt x="64" y="4"/>
                    </a:lnTo>
                    <a:lnTo>
                      <a:pt x="60" y="6"/>
                    </a:lnTo>
                    <a:lnTo>
                      <a:pt x="58" y="8"/>
                    </a:lnTo>
                    <a:lnTo>
                      <a:pt x="58" y="10"/>
                    </a:lnTo>
                    <a:lnTo>
                      <a:pt x="58" y="14"/>
                    </a:lnTo>
                    <a:lnTo>
                      <a:pt x="58" y="18"/>
                    </a:lnTo>
                    <a:lnTo>
                      <a:pt x="56" y="24"/>
                    </a:lnTo>
                    <a:lnTo>
                      <a:pt x="56" y="26"/>
                    </a:lnTo>
                    <a:lnTo>
                      <a:pt x="54" y="30"/>
                    </a:lnTo>
                    <a:lnTo>
                      <a:pt x="44" y="22"/>
                    </a:lnTo>
                    <a:close/>
                  </a:path>
                </a:pathLst>
              </a:custGeom>
              <a:grpFill/>
              <a:ln w="3175" algn="ctr">
                <a:solidFill>
                  <a:schemeClr val="bg2"/>
                </a:solidFill>
                <a:round/>
                <a:headEnd/>
                <a:tailEnd/>
              </a:ln>
              <a:effectLst/>
            </p:spPr>
            <p:txBody>
              <a:bodyPr anchor="ctr"/>
              <a:lstStyle/>
              <a:p>
                <a:pPr algn="ctr"/>
                <a:endParaRPr lang="en-US" sz="3200">
                  <a:solidFill>
                    <a:srgbClr val="FFFFFF"/>
                  </a:solidFill>
                  <a:latin typeface="Calibri" pitchFamily="34" charset="0"/>
                  <a:cs typeface="Arial" pitchFamily="34" charset="0"/>
                </a:endParaRPr>
              </a:p>
            </p:txBody>
          </p:sp>
          <p:sp>
            <p:nvSpPr>
              <p:cNvPr id="135" name="Freeform 194"/>
              <p:cNvSpPr>
                <a:spLocks/>
              </p:cNvSpPr>
              <p:nvPr/>
            </p:nvSpPr>
            <p:spPr bwMode="gray">
              <a:xfrm>
                <a:off x="2968" y="1196"/>
                <a:ext cx="134" cy="94"/>
              </a:xfrm>
              <a:custGeom>
                <a:avLst/>
                <a:gdLst>
                  <a:gd name="T0" fmla="*/ 22 w 122"/>
                  <a:gd name="T1" fmla="*/ 0 h 94"/>
                  <a:gd name="T2" fmla="*/ 14 w 122"/>
                  <a:gd name="T3" fmla="*/ 20 h 94"/>
                  <a:gd name="T4" fmla="*/ 0 w 122"/>
                  <a:gd name="T5" fmla="*/ 32 h 94"/>
                  <a:gd name="T6" fmla="*/ 0 w 122"/>
                  <a:gd name="T7" fmla="*/ 32 h 94"/>
                  <a:gd name="T8" fmla="*/ 2 w 122"/>
                  <a:gd name="T9" fmla="*/ 36 h 94"/>
                  <a:gd name="T10" fmla="*/ 4 w 122"/>
                  <a:gd name="T11" fmla="*/ 40 h 94"/>
                  <a:gd name="T12" fmla="*/ 6 w 122"/>
                  <a:gd name="T13" fmla="*/ 46 h 94"/>
                  <a:gd name="T14" fmla="*/ 10 w 122"/>
                  <a:gd name="T15" fmla="*/ 50 h 94"/>
                  <a:gd name="T16" fmla="*/ 12 w 122"/>
                  <a:gd name="T17" fmla="*/ 52 h 94"/>
                  <a:gd name="T18" fmla="*/ 14 w 122"/>
                  <a:gd name="T19" fmla="*/ 54 h 94"/>
                  <a:gd name="T20" fmla="*/ 18 w 122"/>
                  <a:gd name="T21" fmla="*/ 54 h 94"/>
                  <a:gd name="T22" fmla="*/ 22 w 122"/>
                  <a:gd name="T23" fmla="*/ 56 h 94"/>
                  <a:gd name="T24" fmla="*/ 26 w 122"/>
                  <a:gd name="T25" fmla="*/ 56 h 94"/>
                  <a:gd name="T26" fmla="*/ 28 w 122"/>
                  <a:gd name="T27" fmla="*/ 56 h 94"/>
                  <a:gd name="T28" fmla="*/ 30 w 122"/>
                  <a:gd name="T29" fmla="*/ 58 h 94"/>
                  <a:gd name="T30" fmla="*/ 32 w 122"/>
                  <a:gd name="T31" fmla="*/ 60 h 94"/>
                  <a:gd name="T32" fmla="*/ 30 w 122"/>
                  <a:gd name="T33" fmla="*/ 62 h 94"/>
                  <a:gd name="T34" fmla="*/ 28 w 122"/>
                  <a:gd name="T35" fmla="*/ 66 h 94"/>
                  <a:gd name="T36" fmla="*/ 24 w 122"/>
                  <a:gd name="T37" fmla="*/ 70 h 94"/>
                  <a:gd name="T38" fmla="*/ 24 w 122"/>
                  <a:gd name="T39" fmla="*/ 74 h 94"/>
                  <a:gd name="T40" fmla="*/ 26 w 122"/>
                  <a:gd name="T41" fmla="*/ 80 h 94"/>
                  <a:gd name="T42" fmla="*/ 28 w 122"/>
                  <a:gd name="T43" fmla="*/ 82 h 94"/>
                  <a:gd name="T44" fmla="*/ 32 w 122"/>
                  <a:gd name="T45" fmla="*/ 86 h 94"/>
                  <a:gd name="T46" fmla="*/ 36 w 122"/>
                  <a:gd name="T47" fmla="*/ 88 h 94"/>
                  <a:gd name="T48" fmla="*/ 40 w 122"/>
                  <a:gd name="T49" fmla="*/ 88 h 94"/>
                  <a:gd name="T50" fmla="*/ 50 w 122"/>
                  <a:gd name="T51" fmla="*/ 88 h 94"/>
                  <a:gd name="T52" fmla="*/ 64 w 122"/>
                  <a:gd name="T53" fmla="*/ 88 h 94"/>
                  <a:gd name="T54" fmla="*/ 80 w 122"/>
                  <a:gd name="T55" fmla="*/ 94 h 94"/>
                  <a:gd name="T56" fmla="*/ 122 w 122"/>
                  <a:gd name="T57" fmla="*/ 42 h 94"/>
                  <a:gd name="T58" fmla="*/ 114 w 122"/>
                  <a:gd name="T59" fmla="*/ 24 h 94"/>
                  <a:gd name="T60" fmla="*/ 92 w 122"/>
                  <a:gd name="T61" fmla="*/ 20 h 94"/>
                  <a:gd name="T62" fmla="*/ 56 w 122"/>
                  <a:gd name="T63" fmla="*/ 0 h 94"/>
                  <a:gd name="T64" fmla="*/ 54 w 122"/>
                  <a:gd name="T65" fmla="*/ 12 h 94"/>
                  <a:gd name="T66" fmla="*/ 40 w 122"/>
                  <a:gd name="T67" fmla="*/ 10 h 94"/>
                  <a:gd name="T68" fmla="*/ 22 w 122"/>
                  <a:gd name="T69" fmla="*/ 0 h 94"/>
                  <a:gd name="T70" fmla="*/ 22 w 122"/>
                  <a:gd name="T71" fmla="*/ 0 h 9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22"/>
                  <a:gd name="T109" fmla="*/ 0 h 94"/>
                  <a:gd name="T110" fmla="*/ 122 w 122"/>
                  <a:gd name="T111" fmla="*/ 94 h 9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22" h="94">
                    <a:moveTo>
                      <a:pt x="22" y="0"/>
                    </a:moveTo>
                    <a:lnTo>
                      <a:pt x="14" y="20"/>
                    </a:lnTo>
                    <a:lnTo>
                      <a:pt x="0" y="32"/>
                    </a:lnTo>
                    <a:lnTo>
                      <a:pt x="2" y="36"/>
                    </a:lnTo>
                    <a:lnTo>
                      <a:pt x="4" y="40"/>
                    </a:lnTo>
                    <a:lnTo>
                      <a:pt x="6" y="46"/>
                    </a:lnTo>
                    <a:lnTo>
                      <a:pt x="10" y="50"/>
                    </a:lnTo>
                    <a:lnTo>
                      <a:pt x="12" y="52"/>
                    </a:lnTo>
                    <a:lnTo>
                      <a:pt x="14" y="54"/>
                    </a:lnTo>
                    <a:lnTo>
                      <a:pt x="18" y="54"/>
                    </a:lnTo>
                    <a:lnTo>
                      <a:pt x="22" y="56"/>
                    </a:lnTo>
                    <a:lnTo>
                      <a:pt x="26" y="56"/>
                    </a:lnTo>
                    <a:lnTo>
                      <a:pt x="28" y="56"/>
                    </a:lnTo>
                    <a:lnTo>
                      <a:pt x="30" y="58"/>
                    </a:lnTo>
                    <a:lnTo>
                      <a:pt x="32" y="60"/>
                    </a:lnTo>
                    <a:lnTo>
                      <a:pt x="30" y="62"/>
                    </a:lnTo>
                    <a:lnTo>
                      <a:pt x="28" y="66"/>
                    </a:lnTo>
                    <a:lnTo>
                      <a:pt x="24" y="70"/>
                    </a:lnTo>
                    <a:lnTo>
                      <a:pt x="24" y="74"/>
                    </a:lnTo>
                    <a:lnTo>
                      <a:pt x="26" y="80"/>
                    </a:lnTo>
                    <a:lnTo>
                      <a:pt x="28" y="82"/>
                    </a:lnTo>
                    <a:lnTo>
                      <a:pt x="32" y="86"/>
                    </a:lnTo>
                    <a:lnTo>
                      <a:pt x="36" y="88"/>
                    </a:lnTo>
                    <a:lnTo>
                      <a:pt x="40" y="88"/>
                    </a:lnTo>
                    <a:lnTo>
                      <a:pt x="50" y="88"/>
                    </a:lnTo>
                    <a:lnTo>
                      <a:pt x="64" y="88"/>
                    </a:lnTo>
                    <a:lnTo>
                      <a:pt x="80" y="94"/>
                    </a:lnTo>
                    <a:lnTo>
                      <a:pt x="122" y="42"/>
                    </a:lnTo>
                    <a:lnTo>
                      <a:pt x="114" y="24"/>
                    </a:lnTo>
                    <a:lnTo>
                      <a:pt x="92" y="20"/>
                    </a:lnTo>
                    <a:lnTo>
                      <a:pt x="56" y="0"/>
                    </a:lnTo>
                    <a:lnTo>
                      <a:pt x="54" y="12"/>
                    </a:lnTo>
                    <a:lnTo>
                      <a:pt x="40" y="10"/>
                    </a:lnTo>
                    <a:lnTo>
                      <a:pt x="22" y="0"/>
                    </a:lnTo>
                    <a:close/>
                  </a:path>
                </a:pathLst>
              </a:custGeom>
              <a:grpFill/>
              <a:ln w="3175" algn="ctr">
                <a:solidFill>
                  <a:schemeClr val="bg2"/>
                </a:solidFill>
                <a:round/>
                <a:headEnd/>
                <a:tailEnd/>
              </a:ln>
              <a:effectLst/>
            </p:spPr>
            <p:txBody>
              <a:bodyPr anchor="ctr"/>
              <a:lstStyle/>
              <a:p>
                <a:pPr algn="ctr"/>
                <a:endParaRPr lang="en-US" sz="3200">
                  <a:solidFill>
                    <a:srgbClr val="FFFFFF"/>
                  </a:solidFill>
                  <a:latin typeface="Calibri" pitchFamily="34" charset="0"/>
                  <a:cs typeface="Arial" pitchFamily="34" charset="0"/>
                </a:endParaRPr>
              </a:p>
            </p:txBody>
          </p:sp>
          <p:sp>
            <p:nvSpPr>
              <p:cNvPr id="136" name="Freeform 195"/>
              <p:cNvSpPr>
                <a:spLocks/>
              </p:cNvSpPr>
              <p:nvPr/>
            </p:nvSpPr>
            <p:spPr bwMode="gray">
              <a:xfrm>
                <a:off x="2998" y="1330"/>
                <a:ext cx="51" cy="46"/>
              </a:xfrm>
              <a:custGeom>
                <a:avLst/>
                <a:gdLst>
                  <a:gd name="T0" fmla="*/ 28 w 46"/>
                  <a:gd name="T1" fmla="*/ 8 h 46"/>
                  <a:gd name="T2" fmla="*/ 28 w 46"/>
                  <a:gd name="T3" fmla="*/ 6 h 46"/>
                  <a:gd name="T4" fmla="*/ 26 w 46"/>
                  <a:gd name="T5" fmla="*/ 4 h 46"/>
                  <a:gd name="T6" fmla="*/ 22 w 46"/>
                  <a:gd name="T7" fmla="*/ 2 h 46"/>
                  <a:gd name="T8" fmla="*/ 20 w 46"/>
                  <a:gd name="T9" fmla="*/ 0 h 46"/>
                  <a:gd name="T10" fmla="*/ 16 w 46"/>
                  <a:gd name="T11" fmla="*/ 0 h 46"/>
                  <a:gd name="T12" fmla="*/ 12 w 46"/>
                  <a:gd name="T13" fmla="*/ 0 h 46"/>
                  <a:gd name="T14" fmla="*/ 10 w 46"/>
                  <a:gd name="T15" fmla="*/ 0 h 46"/>
                  <a:gd name="T16" fmla="*/ 8 w 46"/>
                  <a:gd name="T17" fmla="*/ 4 h 46"/>
                  <a:gd name="T18" fmla="*/ 4 w 46"/>
                  <a:gd name="T19" fmla="*/ 8 h 46"/>
                  <a:gd name="T20" fmla="*/ 2 w 46"/>
                  <a:gd name="T21" fmla="*/ 12 h 46"/>
                  <a:gd name="T22" fmla="*/ 2 w 46"/>
                  <a:gd name="T23" fmla="*/ 16 h 46"/>
                  <a:gd name="T24" fmla="*/ 0 w 46"/>
                  <a:gd name="T25" fmla="*/ 20 h 46"/>
                  <a:gd name="T26" fmla="*/ 2 w 46"/>
                  <a:gd name="T27" fmla="*/ 24 h 46"/>
                  <a:gd name="T28" fmla="*/ 4 w 46"/>
                  <a:gd name="T29" fmla="*/ 26 h 46"/>
                  <a:gd name="T30" fmla="*/ 8 w 46"/>
                  <a:gd name="T31" fmla="*/ 30 h 46"/>
                  <a:gd name="T32" fmla="*/ 12 w 46"/>
                  <a:gd name="T33" fmla="*/ 34 h 46"/>
                  <a:gd name="T34" fmla="*/ 16 w 46"/>
                  <a:gd name="T35" fmla="*/ 36 h 46"/>
                  <a:gd name="T36" fmla="*/ 20 w 46"/>
                  <a:gd name="T37" fmla="*/ 40 h 46"/>
                  <a:gd name="T38" fmla="*/ 24 w 46"/>
                  <a:gd name="T39" fmla="*/ 42 h 46"/>
                  <a:gd name="T40" fmla="*/ 28 w 46"/>
                  <a:gd name="T41" fmla="*/ 44 h 46"/>
                  <a:gd name="T42" fmla="*/ 28 w 46"/>
                  <a:gd name="T43" fmla="*/ 46 h 46"/>
                  <a:gd name="T44" fmla="*/ 28 w 46"/>
                  <a:gd name="T45" fmla="*/ 44 h 46"/>
                  <a:gd name="T46" fmla="*/ 32 w 46"/>
                  <a:gd name="T47" fmla="*/ 44 h 46"/>
                  <a:gd name="T48" fmla="*/ 36 w 46"/>
                  <a:gd name="T49" fmla="*/ 40 h 46"/>
                  <a:gd name="T50" fmla="*/ 40 w 46"/>
                  <a:gd name="T51" fmla="*/ 38 h 46"/>
                  <a:gd name="T52" fmla="*/ 42 w 46"/>
                  <a:gd name="T53" fmla="*/ 34 h 46"/>
                  <a:gd name="T54" fmla="*/ 46 w 46"/>
                  <a:gd name="T55" fmla="*/ 32 h 46"/>
                  <a:gd name="T56" fmla="*/ 46 w 46"/>
                  <a:gd name="T57" fmla="*/ 28 h 46"/>
                  <a:gd name="T58" fmla="*/ 46 w 46"/>
                  <a:gd name="T59" fmla="*/ 24 h 46"/>
                  <a:gd name="T60" fmla="*/ 42 w 46"/>
                  <a:gd name="T61" fmla="*/ 20 h 46"/>
                  <a:gd name="T62" fmla="*/ 38 w 46"/>
                  <a:gd name="T63" fmla="*/ 16 h 46"/>
                  <a:gd name="T64" fmla="*/ 34 w 46"/>
                  <a:gd name="T65" fmla="*/ 12 h 46"/>
                  <a:gd name="T66" fmla="*/ 32 w 46"/>
                  <a:gd name="T67" fmla="*/ 10 h 46"/>
                  <a:gd name="T68" fmla="*/ 28 w 46"/>
                  <a:gd name="T69" fmla="*/ 8 h 46"/>
                  <a:gd name="T70" fmla="*/ 28 w 46"/>
                  <a:gd name="T71" fmla="*/ 8 h 46"/>
                  <a:gd name="T72" fmla="*/ 28 w 46"/>
                  <a:gd name="T73" fmla="*/ 8 h 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6"/>
                  <a:gd name="T112" fmla="*/ 0 h 46"/>
                  <a:gd name="T113" fmla="*/ 46 w 46"/>
                  <a:gd name="T114" fmla="*/ 46 h 4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6" h="46">
                    <a:moveTo>
                      <a:pt x="28" y="8"/>
                    </a:moveTo>
                    <a:lnTo>
                      <a:pt x="28" y="6"/>
                    </a:lnTo>
                    <a:lnTo>
                      <a:pt x="26" y="4"/>
                    </a:lnTo>
                    <a:lnTo>
                      <a:pt x="22" y="2"/>
                    </a:lnTo>
                    <a:lnTo>
                      <a:pt x="20" y="0"/>
                    </a:lnTo>
                    <a:lnTo>
                      <a:pt x="16" y="0"/>
                    </a:lnTo>
                    <a:lnTo>
                      <a:pt x="12" y="0"/>
                    </a:lnTo>
                    <a:lnTo>
                      <a:pt x="10" y="0"/>
                    </a:lnTo>
                    <a:lnTo>
                      <a:pt x="8" y="4"/>
                    </a:lnTo>
                    <a:lnTo>
                      <a:pt x="4" y="8"/>
                    </a:lnTo>
                    <a:lnTo>
                      <a:pt x="2" y="12"/>
                    </a:lnTo>
                    <a:lnTo>
                      <a:pt x="2" y="16"/>
                    </a:lnTo>
                    <a:lnTo>
                      <a:pt x="0" y="20"/>
                    </a:lnTo>
                    <a:lnTo>
                      <a:pt x="2" y="24"/>
                    </a:lnTo>
                    <a:lnTo>
                      <a:pt x="4" y="26"/>
                    </a:lnTo>
                    <a:lnTo>
                      <a:pt x="8" y="30"/>
                    </a:lnTo>
                    <a:lnTo>
                      <a:pt x="12" y="34"/>
                    </a:lnTo>
                    <a:lnTo>
                      <a:pt x="16" y="36"/>
                    </a:lnTo>
                    <a:lnTo>
                      <a:pt x="20" y="40"/>
                    </a:lnTo>
                    <a:lnTo>
                      <a:pt x="24" y="42"/>
                    </a:lnTo>
                    <a:lnTo>
                      <a:pt x="28" y="44"/>
                    </a:lnTo>
                    <a:lnTo>
                      <a:pt x="28" y="46"/>
                    </a:lnTo>
                    <a:lnTo>
                      <a:pt x="28" y="44"/>
                    </a:lnTo>
                    <a:lnTo>
                      <a:pt x="32" y="44"/>
                    </a:lnTo>
                    <a:lnTo>
                      <a:pt x="36" y="40"/>
                    </a:lnTo>
                    <a:lnTo>
                      <a:pt x="40" y="38"/>
                    </a:lnTo>
                    <a:lnTo>
                      <a:pt x="42" y="34"/>
                    </a:lnTo>
                    <a:lnTo>
                      <a:pt x="46" y="32"/>
                    </a:lnTo>
                    <a:lnTo>
                      <a:pt x="46" y="28"/>
                    </a:lnTo>
                    <a:lnTo>
                      <a:pt x="46" y="24"/>
                    </a:lnTo>
                    <a:lnTo>
                      <a:pt x="42" y="20"/>
                    </a:lnTo>
                    <a:lnTo>
                      <a:pt x="38" y="16"/>
                    </a:lnTo>
                    <a:lnTo>
                      <a:pt x="34" y="12"/>
                    </a:lnTo>
                    <a:lnTo>
                      <a:pt x="32" y="10"/>
                    </a:lnTo>
                    <a:lnTo>
                      <a:pt x="28" y="8"/>
                    </a:lnTo>
                    <a:close/>
                  </a:path>
                </a:pathLst>
              </a:custGeom>
              <a:grpFill/>
              <a:ln w="3175" algn="ctr">
                <a:solidFill>
                  <a:schemeClr val="bg2"/>
                </a:solidFill>
                <a:round/>
                <a:headEnd/>
                <a:tailEnd/>
              </a:ln>
              <a:effectLst/>
            </p:spPr>
            <p:txBody>
              <a:bodyPr anchor="ctr"/>
              <a:lstStyle/>
              <a:p>
                <a:pPr algn="ctr"/>
                <a:endParaRPr lang="en-US" sz="3200">
                  <a:solidFill>
                    <a:srgbClr val="FFFFFF"/>
                  </a:solidFill>
                  <a:latin typeface="Calibri" pitchFamily="34" charset="0"/>
                  <a:cs typeface="Arial" pitchFamily="34" charset="0"/>
                </a:endParaRPr>
              </a:p>
            </p:txBody>
          </p:sp>
          <p:sp>
            <p:nvSpPr>
              <p:cNvPr id="137" name="Freeform 219"/>
              <p:cNvSpPr>
                <a:spLocks/>
              </p:cNvSpPr>
              <p:nvPr/>
            </p:nvSpPr>
            <p:spPr bwMode="gray">
              <a:xfrm>
                <a:off x="2737" y="1498"/>
                <a:ext cx="371" cy="412"/>
              </a:xfrm>
              <a:custGeom>
                <a:avLst/>
                <a:gdLst>
                  <a:gd name="T0" fmla="*/ 302 w 336"/>
                  <a:gd name="T1" fmla="*/ 44 h 412"/>
                  <a:gd name="T2" fmla="*/ 314 w 336"/>
                  <a:gd name="T3" fmla="*/ 42 h 412"/>
                  <a:gd name="T4" fmla="*/ 312 w 336"/>
                  <a:gd name="T5" fmla="*/ 42 h 412"/>
                  <a:gd name="T6" fmla="*/ 326 w 336"/>
                  <a:gd name="T7" fmla="*/ 38 h 412"/>
                  <a:gd name="T8" fmla="*/ 330 w 336"/>
                  <a:gd name="T9" fmla="*/ 22 h 412"/>
                  <a:gd name="T10" fmla="*/ 302 w 336"/>
                  <a:gd name="T11" fmla="*/ 4 h 412"/>
                  <a:gd name="T12" fmla="*/ 250 w 336"/>
                  <a:gd name="T13" fmla="*/ 8 h 412"/>
                  <a:gd name="T14" fmla="*/ 230 w 336"/>
                  <a:gd name="T15" fmla="*/ 14 h 412"/>
                  <a:gd name="T16" fmla="*/ 218 w 336"/>
                  <a:gd name="T17" fmla="*/ 20 h 412"/>
                  <a:gd name="T18" fmla="*/ 214 w 336"/>
                  <a:gd name="T19" fmla="*/ 26 h 412"/>
                  <a:gd name="T20" fmla="*/ 204 w 336"/>
                  <a:gd name="T21" fmla="*/ 36 h 412"/>
                  <a:gd name="T22" fmla="*/ 194 w 336"/>
                  <a:gd name="T23" fmla="*/ 34 h 412"/>
                  <a:gd name="T24" fmla="*/ 186 w 336"/>
                  <a:gd name="T25" fmla="*/ 34 h 412"/>
                  <a:gd name="T26" fmla="*/ 176 w 336"/>
                  <a:gd name="T27" fmla="*/ 48 h 412"/>
                  <a:gd name="T28" fmla="*/ 158 w 336"/>
                  <a:gd name="T29" fmla="*/ 58 h 412"/>
                  <a:gd name="T30" fmla="*/ 148 w 336"/>
                  <a:gd name="T31" fmla="*/ 76 h 412"/>
                  <a:gd name="T32" fmla="*/ 136 w 336"/>
                  <a:gd name="T33" fmla="*/ 114 h 412"/>
                  <a:gd name="T34" fmla="*/ 106 w 336"/>
                  <a:gd name="T35" fmla="*/ 170 h 412"/>
                  <a:gd name="T36" fmla="*/ 94 w 336"/>
                  <a:gd name="T37" fmla="*/ 200 h 412"/>
                  <a:gd name="T38" fmla="*/ 72 w 336"/>
                  <a:gd name="T39" fmla="*/ 230 h 412"/>
                  <a:gd name="T40" fmla="*/ 26 w 336"/>
                  <a:gd name="T41" fmla="*/ 278 h 412"/>
                  <a:gd name="T42" fmla="*/ 16 w 336"/>
                  <a:gd name="T43" fmla="*/ 284 h 412"/>
                  <a:gd name="T44" fmla="*/ 8 w 336"/>
                  <a:gd name="T45" fmla="*/ 300 h 412"/>
                  <a:gd name="T46" fmla="*/ 4 w 336"/>
                  <a:gd name="T47" fmla="*/ 334 h 412"/>
                  <a:gd name="T48" fmla="*/ 10 w 336"/>
                  <a:gd name="T49" fmla="*/ 344 h 412"/>
                  <a:gd name="T50" fmla="*/ 6 w 336"/>
                  <a:gd name="T51" fmla="*/ 352 h 412"/>
                  <a:gd name="T52" fmla="*/ 2 w 336"/>
                  <a:gd name="T53" fmla="*/ 364 h 412"/>
                  <a:gd name="T54" fmla="*/ 4 w 336"/>
                  <a:gd name="T55" fmla="*/ 384 h 412"/>
                  <a:gd name="T56" fmla="*/ 10 w 336"/>
                  <a:gd name="T57" fmla="*/ 400 h 412"/>
                  <a:gd name="T58" fmla="*/ 28 w 336"/>
                  <a:gd name="T59" fmla="*/ 412 h 412"/>
                  <a:gd name="T60" fmla="*/ 46 w 336"/>
                  <a:gd name="T61" fmla="*/ 402 h 412"/>
                  <a:gd name="T62" fmla="*/ 54 w 336"/>
                  <a:gd name="T63" fmla="*/ 390 h 412"/>
                  <a:gd name="T64" fmla="*/ 58 w 336"/>
                  <a:gd name="T65" fmla="*/ 376 h 412"/>
                  <a:gd name="T66" fmla="*/ 68 w 336"/>
                  <a:gd name="T67" fmla="*/ 370 h 412"/>
                  <a:gd name="T68" fmla="*/ 76 w 336"/>
                  <a:gd name="T69" fmla="*/ 358 h 412"/>
                  <a:gd name="T70" fmla="*/ 80 w 336"/>
                  <a:gd name="T71" fmla="*/ 342 h 412"/>
                  <a:gd name="T72" fmla="*/ 92 w 336"/>
                  <a:gd name="T73" fmla="*/ 354 h 412"/>
                  <a:gd name="T74" fmla="*/ 100 w 336"/>
                  <a:gd name="T75" fmla="*/ 318 h 412"/>
                  <a:gd name="T76" fmla="*/ 102 w 336"/>
                  <a:gd name="T77" fmla="*/ 260 h 412"/>
                  <a:gd name="T78" fmla="*/ 132 w 336"/>
                  <a:gd name="T79" fmla="*/ 198 h 412"/>
                  <a:gd name="T80" fmla="*/ 140 w 336"/>
                  <a:gd name="T81" fmla="*/ 178 h 412"/>
                  <a:gd name="T82" fmla="*/ 154 w 336"/>
                  <a:gd name="T83" fmla="*/ 162 h 412"/>
                  <a:gd name="T84" fmla="*/ 162 w 336"/>
                  <a:gd name="T85" fmla="*/ 134 h 412"/>
                  <a:gd name="T86" fmla="*/ 170 w 336"/>
                  <a:gd name="T87" fmla="*/ 112 h 412"/>
                  <a:gd name="T88" fmla="*/ 224 w 336"/>
                  <a:gd name="T89" fmla="*/ 64 h 412"/>
                  <a:gd name="T90" fmla="*/ 238 w 336"/>
                  <a:gd name="T91" fmla="*/ 66 h 412"/>
                  <a:gd name="T92" fmla="*/ 264 w 336"/>
                  <a:gd name="T93" fmla="*/ 70 h 412"/>
                  <a:gd name="T94" fmla="*/ 276 w 336"/>
                  <a:gd name="T95" fmla="*/ 64 h 412"/>
                  <a:gd name="T96" fmla="*/ 278 w 336"/>
                  <a:gd name="T97" fmla="*/ 56 h 412"/>
                  <a:gd name="T98" fmla="*/ 294 w 336"/>
                  <a:gd name="T99" fmla="*/ 50 h 412"/>
                  <a:gd name="T100" fmla="*/ 328 w 336"/>
                  <a:gd name="T101" fmla="*/ 64 h 412"/>
                  <a:gd name="T102" fmla="*/ 326 w 336"/>
                  <a:gd name="T103" fmla="*/ 52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6"/>
                  <a:gd name="T157" fmla="*/ 0 h 412"/>
                  <a:gd name="T158" fmla="*/ 336 w 336"/>
                  <a:gd name="T159" fmla="*/ 412 h 41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6" h="412">
                    <a:moveTo>
                      <a:pt x="326" y="52"/>
                    </a:moveTo>
                    <a:lnTo>
                      <a:pt x="314" y="48"/>
                    </a:lnTo>
                    <a:lnTo>
                      <a:pt x="308" y="46"/>
                    </a:lnTo>
                    <a:lnTo>
                      <a:pt x="302" y="44"/>
                    </a:lnTo>
                    <a:lnTo>
                      <a:pt x="300" y="44"/>
                    </a:lnTo>
                    <a:lnTo>
                      <a:pt x="298" y="44"/>
                    </a:lnTo>
                    <a:lnTo>
                      <a:pt x="314" y="42"/>
                    </a:lnTo>
                    <a:lnTo>
                      <a:pt x="312" y="42"/>
                    </a:lnTo>
                    <a:lnTo>
                      <a:pt x="314" y="42"/>
                    </a:lnTo>
                    <a:lnTo>
                      <a:pt x="318" y="42"/>
                    </a:lnTo>
                    <a:lnTo>
                      <a:pt x="322" y="40"/>
                    </a:lnTo>
                    <a:lnTo>
                      <a:pt x="326" y="38"/>
                    </a:lnTo>
                    <a:lnTo>
                      <a:pt x="328" y="34"/>
                    </a:lnTo>
                    <a:lnTo>
                      <a:pt x="328" y="30"/>
                    </a:lnTo>
                    <a:lnTo>
                      <a:pt x="330" y="26"/>
                    </a:lnTo>
                    <a:lnTo>
                      <a:pt x="330" y="22"/>
                    </a:lnTo>
                    <a:lnTo>
                      <a:pt x="314" y="20"/>
                    </a:lnTo>
                    <a:lnTo>
                      <a:pt x="310" y="10"/>
                    </a:lnTo>
                    <a:lnTo>
                      <a:pt x="302" y="4"/>
                    </a:lnTo>
                    <a:lnTo>
                      <a:pt x="282" y="6"/>
                    </a:lnTo>
                    <a:lnTo>
                      <a:pt x="258" y="0"/>
                    </a:lnTo>
                    <a:lnTo>
                      <a:pt x="256" y="4"/>
                    </a:lnTo>
                    <a:lnTo>
                      <a:pt x="250" y="8"/>
                    </a:lnTo>
                    <a:lnTo>
                      <a:pt x="246" y="12"/>
                    </a:lnTo>
                    <a:lnTo>
                      <a:pt x="240" y="12"/>
                    </a:lnTo>
                    <a:lnTo>
                      <a:pt x="234" y="14"/>
                    </a:lnTo>
                    <a:lnTo>
                      <a:pt x="230" y="14"/>
                    </a:lnTo>
                    <a:lnTo>
                      <a:pt x="224" y="16"/>
                    </a:lnTo>
                    <a:lnTo>
                      <a:pt x="220" y="18"/>
                    </a:lnTo>
                    <a:lnTo>
                      <a:pt x="218" y="20"/>
                    </a:lnTo>
                    <a:lnTo>
                      <a:pt x="216" y="22"/>
                    </a:lnTo>
                    <a:lnTo>
                      <a:pt x="214" y="26"/>
                    </a:lnTo>
                    <a:lnTo>
                      <a:pt x="214" y="28"/>
                    </a:lnTo>
                    <a:lnTo>
                      <a:pt x="212" y="32"/>
                    </a:lnTo>
                    <a:lnTo>
                      <a:pt x="208" y="36"/>
                    </a:lnTo>
                    <a:lnTo>
                      <a:pt x="204" y="36"/>
                    </a:lnTo>
                    <a:lnTo>
                      <a:pt x="200" y="36"/>
                    </a:lnTo>
                    <a:lnTo>
                      <a:pt x="196" y="36"/>
                    </a:lnTo>
                    <a:lnTo>
                      <a:pt x="196" y="34"/>
                    </a:lnTo>
                    <a:lnTo>
                      <a:pt x="194" y="34"/>
                    </a:lnTo>
                    <a:lnTo>
                      <a:pt x="194" y="32"/>
                    </a:lnTo>
                    <a:lnTo>
                      <a:pt x="190" y="32"/>
                    </a:lnTo>
                    <a:lnTo>
                      <a:pt x="186" y="34"/>
                    </a:lnTo>
                    <a:lnTo>
                      <a:pt x="182" y="38"/>
                    </a:lnTo>
                    <a:lnTo>
                      <a:pt x="178" y="42"/>
                    </a:lnTo>
                    <a:lnTo>
                      <a:pt x="176" y="46"/>
                    </a:lnTo>
                    <a:lnTo>
                      <a:pt x="176" y="48"/>
                    </a:lnTo>
                    <a:lnTo>
                      <a:pt x="174" y="48"/>
                    </a:lnTo>
                    <a:lnTo>
                      <a:pt x="168" y="54"/>
                    </a:lnTo>
                    <a:lnTo>
                      <a:pt x="162" y="56"/>
                    </a:lnTo>
                    <a:lnTo>
                      <a:pt x="158" y="58"/>
                    </a:lnTo>
                    <a:lnTo>
                      <a:pt x="154" y="62"/>
                    </a:lnTo>
                    <a:lnTo>
                      <a:pt x="152" y="66"/>
                    </a:lnTo>
                    <a:lnTo>
                      <a:pt x="150" y="70"/>
                    </a:lnTo>
                    <a:lnTo>
                      <a:pt x="148" y="76"/>
                    </a:lnTo>
                    <a:lnTo>
                      <a:pt x="148" y="80"/>
                    </a:lnTo>
                    <a:lnTo>
                      <a:pt x="148" y="82"/>
                    </a:lnTo>
                    <a:lnTo>
                      <a:pt x="136" y="114"/>
                    </a:lnTo>
                    <a:lnTo>
                      <a:pt x="116" y="150"/>
                    </a:lnTo>
                    <a:lnTo>
                      <a:pt x="114" y="152"/>
                    </a:lnTo>
                    <a:lnTo>
                      <a:pt x="110" y="160"/>
                    </a:lnTo>
                    <a:lnTo>
                      <a:pt x="106" y="170"/>
                    </a:lnTo>
                    <a:lnTo>
                      <a:pt x="102" y="180"/>
                    </a:lnTo>
                    <a:lnTo>
                      <a:pt x="100" y="184"/>
                    </a:lnTo>
                    <a:lnTo>
                      <a:pt x="98" y="190"/>
                    </a:lnTo>
                    <a:lnTo>
                      <a:pt x="94" y="200"/>
                    </a:lnTo>
                    <a:lnTo>
                      <a:pt x="88" y="212"/>
                    </a:lnTo>
                    <a:lnTo>
                      <a:pt x="84" y="220"/>
                    </a:lnTo>
                    <a:lnTo>
                      <a:pt x="82" y="224"/>
                    </a:lnTo>
                    <a:lnTo>
                      <a:pt x="72" y="230"/>
                    </a:lnTo>
                    <a:lnTo>
                      <a:pt x="54" y="254"/>
                    </a:lnTo>
                    <a:lnTo>
                      <a:pt x="32" y="268"/>
                    </a:lnTo>
                    <a:lnTo>
                      <a:pt x="30" y="274"/>
                    </a:lnTo>
                    <a:lnTo>
                      <a:pt x="26" y="278"/>
                    </a:lnTo>
                    <a:lnTo>
                      <a:pt x="22" y="280"/>
                    </a:lnTo>
                    <a:lnTo>
                      <a:pt x="20" y="282"/>
                    </a:lnTo>
                    <a:lnTo>
                      <a:pt x="16" y="284"/>
                    </a:lnTo>
                    <a:lnTo>
                      <a:pt x="14" y="290"/>
                    </a:lnTo>
                    <a:lnTo>
                      <a:pt x="12" y="294"/>
                    </a:lnTo>
                    <a:lnTo>
                      <a:pt x="10" y="298"/>
                    </a:lnTo>
                    <a:lnTo>
                      <a:pt x="8" y="300"/>
                    </a:lnTo>
                    <a:lnTo>
                      <a:pt x="2" y="312"/>
                    </a:lnTo>
                    <a:lnTo>
                      <a:pt x="0" y="324"/>
                    </a:lnTo>
                    <a:lnTo>
                      <a:pt x="4" y="334"/>
                    </a:lnTo>
                    <a:lnTo>
                      <a:pt x="8" y="338"/>
                    </a:lnTo>
                    <a:lnTo>
                      <a:pt x="10" y="340"/>
                    </a:lnTo>
                    <a:lnTo>
                      <a:pt x="10" y="342"/>
                    </a:lnTo>
                    <a:lnTo>
                      <a:pt x="10" y="344"/>
                    </a:lnTo>
                    <a:lnTo>
                      <a:pt x="8" y="344"/>
                    </a:lnTo>
                    <a:lnTo>
                      <a:pt x="8" y="346"/>
                    </a:lnTo>
                    <a:lnTo>
                      <a:pt x="6" y="348"/>
                    </a:lnTo>
                    <a:lnTo>
                      <a:pt x="6" y="352"/>
                    </a:lnTo>
                    <a:lnTo>
                      <a:pt x="6" y="356"/>
                    </a:lnTo>
                    <a:lnTo>
                      <a:pt x="6" y="358"/>
                    </a:lnTo>
                    <a:lnTo>
                      <a:pt x="2" y="364"/>
                    </a:lnTo>
                    <a:lnTo>
                      <a:pt x="2" y="370"/>
                    </a:lnTo>
                    <a:lnTo>
                      <a:pt x="2" y="376"/>
                    </a:lnTo>
                    <a:lnTo>
                      <a:pt x="2" y="380"/>
                    </a:lnTo>
                    <a:lnTo>
                      <a:pt x="4" y="384"/>
                    </a:lnTo>
                    <a:lnTo>
                      <a:pt x="4" y="386"/>
                    </a:lnTo>
                    <a:lnTo>
                      <a:pt x="4" y="388"/>
                    </a:lnTo>
                    <a:lnTo>
                      <a:pt x="8" y="394"/>
                    </a:lnTo>
                    <a:lnTo>
                      <a:pt x="10" y="400"/>
                    </a:lnTo>
                    <a:lnTo>
                      <a:pt x="16" y="404"/>
                    </a:lnTo>
                    <a:lnTo>
                      <a:pt x="20" y="408"/>
                    </a:lnTo>
                    <a:lnTo>
                      <a:pt x="24" y="410"/>
                    </a:lnTo>
                    <a:lnTo>
                      <a:pt x="28" y="412"/>
                    </a:lnTo>
                    <a:lnTo>
                      <a:pt x="30" y="412"/>
                    </a:lnTo>
                    <a:lnTo>
                      <a:pt x="36" y="410"/>
                    </a:lnTo>
                    <a:lnTo>
                      <a:pt x="42" y="406"/>
                    </a:lnTo>
                    <a:lnTo>
                      <a:pt x="46" y="402"/>
                    </a:lnTo>
                    <a:lnTo>
                      <a:pt x="50" y="398"/>
                    </a:lnTo>
                    <a:lnTo>
                      <a:pt x="52" y="394"/>
                    </a:lnTo>
                    <a:lnTo>
                      <a:pt x="54" y="392"/>
                    </a:lnTo>
                    <a:lnTo>
                      <a:pt x="54" y="390"/>
                    </a:lnTo>
                    <a:lnTo>
                      <a:pt x="54" y="384"/>
                    </a:lnTo>
                    <a:lnTo>
                      <a:pt x="56" y="380"/>
                    </a:lnTo>
                    <a:lnTo>
                      <a:pt x="56" y="376"/>
                    </a:lnTo>
                    <a:lnTo>
                      <a:pt x="58" y="376"/>
                    </a:lnTo>
                    <a:lnTo>
                      <a:pt x="58" y="374"/>
                    </a:lnTo>
                    <a:lnTo>
                      <a:pt x="62" y="374"/>
                    </a:lnTo>
                    <a:lnTo>
                      <a:pt x="64" y="372"/>
                    </a:lnTo>
                    <a:lnTo>
                      <a:pt x="68" y="370"/>
                    </a:lnTo>
                    <a:lnTo>
                      <a:pt x="70" y="368"/>
                    </a:lnTo>
                    <a:lnTo>
                      <a:pt x="70" y="366"/>
                    </a:lnTo>
                    <a:lnTo>
                      <a:pt x="72" y="364"/>
                    </a:lnTo>
                    <a:lnTo>
                      <a:pt x="76" y="358"/>
                    </a:lnTo>
                    <a:lnTo>
                      <a:pt x="78" y="352"/>
                    </a:lnTo>
                    <a:lnTo>
                      <a:pt x="80" y="346"/>
                    </a:lnTo>
                    <a:lnTo>
                      <a:pt x="80" y="344"/>
                    </a:lnTo>
                    <a:lnTo>
                      <a:pt x="80" y="342"/>
                    </a:lnTo>
                    <a:lnTo>
                      <a:pt x="80" y="340"/>
                    </a:lnTo>
                    <a:lnTo>
                      <a:pt x="86" y="356"/>
                    </a:lnTo>
                    <a:lnTo>
                      <a:pt x="88" y="356"/>
                    </a:lnTo>
                    <a:lnTo>
                      <a:pt x="92" y="354"/>
                    </a:lnTo>
                    <a:lnTo>
                      <a:pt x="96" y="350"/>
                    </a:lnTo>
                    <a:lnTo>
                      <a:pt x="100" y="340"/>
                    </a:lnTo>
                    <a:lnTo>
                      <a:pt x="100" y="324"/>
                    </a:lnTo>
                    <a:lnTo>
                      <a:pt x="100" y="318"/>
                    </a:lnTo>
                    <a:lnTo>
                      <a:pt x="100" y="306"/>
                    </a:lnTo>
                    <a:lnTo>
                      <a:pt x="102" y="290"/>
                    </a:lnTo>
                    <a:lnTo>
                      <a:pt x="102" y="274"/>
                    </a:lnTo>
                    <a:lnTo>
                      <a:pt x="102" y="260"/>
                    </a:lnTo>
                    <a:lnTo>
                      <a:pt x="98" y="254"/>
                    </a:lnTo>
                    <a:lnTo>
                      <a:pt x="120" y="240"/>
                    </a:lnTo>
                    <a:lnTo>
                      <a:pt x="122" y="216"/>
                    </a:lnTo>
                    <a:lnTo>
                      <a:pt x="132" y="198"/>
                    </a:lnTo>
                    <a:lnTo>
                      <a:pt x="134" y="182"/>
                    </a:lnTo>
                    <a:lnTo>
                      <a:pt x="136" y="182"/>
                    </a:lnTo>
                    <a:lnTo>
                      <a:pt x="138" y="182"/>
                    </a:lnTo>
                    <a:lnTo>
                      <a:pt x="140" y="178"/>
                    </a:lnTo>
                    <a:lnTo>
                      <a:pt x="144" y="174"/>
                    </a:lnTo>
                    <a:lnTo>
                      <a:pt x="148" y="170"/>
                    </a:lnTo>
                    <a:lnTo>
                      <a:pt x="152" y="166"/>
                    </a:lnTo>
                    <a:lnTo>
                      <a:pt x="154" y="162"/>
                    </a:lnTo>
                    <a:lnTo>
                      <a:pt x="158" y="158"/>
                    </a:lnTo>
                    <a:lnTo>
                      <a:pt x="158" y="136"/>
                    </a:lnTo>
                    <a:lnTo>
                      <a:pt x="160" y="134"/>
                    </a:lnTo>
                    <a:lnTo>
                      <a:pt x="162" y="134"/>
                    </a:lnTo>
                    <a:lnTo>
                      <a:pt x="164" y="130"/>
                    </a:lnTo>
                    <a:lnTo>
                      <a:pt x="166" y="124"/>
                    </a:lnTo>
                    <a:lnTo>
                      <a:pt x="166" y="122"/>
                    </a:lnTo>
                    <a:lnTo>
                      <a:pt x="170" y="112"/>
                    </a:lnTo>
                    <a:lnTo>
                      <a:pt x="178" y="98"/>
                    </a:lnTo>
                    <a:lnTo>
                      <a:pt x="196" y="82"/>
                    </a:lnTo>
                    <a:lnTo>
                      <a:pt x="224" y="64"/>
                    </a:lnTo>
                    <a:lnTo>
                      <a:pt x="226" y="64"/>
                    </a:lnTo>
                    <a:lnTo>
                      <a:pt x="230" y="64"/>
                    </a:lnTo>
                    <a:lnTo>
                      <a:pt x="234" y="64"/>
                    </a:lnTo>
                    <a:lnTo>
                      <a:pt x="238" y="66"/>
                    </a:lnTo>
                    <a:lnTo>
                      <a:pt x="242" y="70"/>
                    </a:lnTo>
                    <a:lnTo>
                      <a:pt x="260" y="72"/>
                    </a:lnTo>
                    <a:lnTo>
                      <a:pt x="264" y="70"/>
                    </a:lnTo>
                    <a:lnTo>
                      <a:pt x="266" y="70"/>
                    </a:lnTo>
                    <a:lnTo>
                      <a:pt x="270" y="68"/>
                    </a:lnTo>
                    <a:lnTo>
                      <a:pt x="272" y="66"/>
                    </a:lnTo>
                    <a:lnTo>
                      <a:pt x="276" y="64"/>
                    </a:lnTo>
                    <a:lnTo>
                      <a:pt x="276" y="60"/>
                    </a:lnTo>
                    <a:lnTo>
                      <a:pt x="276" y="58"/>
                    </a:lnTo>
                    <a:lnTo>
                      <a:pt x="278" y="56"/>
                    </a:lnTo>
                    <a:lnTo>
                      <a:pt x="280" y="52"/>
                    </a:lnTo>
                    <a:lnTo>
                      <a:pt x="284" y="50"/>
                    </a:lnTo>
                    <a:lnTo>
                      <a:pt x="288" y="50"/>
                    </a:lnTo>
                    <a:lnTo>
                      <a:pt x="294" y="50"/>
                    </a:lnTo>
                    <a:lnTo>
                      <a:pt x="326" y="66"/>
                    </a:lnTo>
                    <a:lnTo>
                      <a:pt x="328" y="64"/>
                    </a:lnTo>
                    <a:lnTo>
                      <a:pt x="328" y="62"/>
                    </a:lnTo>
                    <a:lnTo>
                      <a:pt x="328" y="56"/>
                    </a:lnTo>
                    <a:lnTo>
                      <a:pt x="336" y="56"/>
                    </a:lnTo>
                    <a:lnTo>
                      <a:pt x="326" y="52"/>
                    </a:lnTo>
                    <a:close/>
                  </a:path>
                </a:pathLst>
              </a:custGeom>
              <a:grpFill/>
              <a:ln w="3175" algn="ctr">
                <a:solidFill>
                  <a:schemeClr val="bg2"/>
                </a:solidFill>
                <a:round/>
                <a:headEnd/>
                <a:tailEnd/>
              </a:ln>
              <a:effectLst/>
            </p:spPr>
            <p:txBody>
              <a:bodyPr anchor="ctr"/>
              <a:lstStyle/>
              <a:p>
                <a:pPr algn="ctr"/>
                <a:endParaRPr lang="en-US" sz="3200">
                  <a:solidFill>
                    <a:srgbClr val="FFFFFF"/>
                  </a:solidFill>
                  <a:latin typeface="Calibri" pitchFamily="34" charset="0"/>
                  <a:cs typeface="Arial" pitchFamily="34" charset="0"/>
                </a:endParaRPr>
              </a:p>
            </p:txBody>
          </p:sp>
          <p:sp>
            <p:nvSpPr>
              <p:cNvPr id="138" name="Freeform 220"/>
              <p:cNvSpPr>
                <a:spLocks/>
              </p:cNvSpPr>
              <p:nvPr/>
            </p:nvSpPr>
            <p:spPr bwMode="gray">
              <a:xfrm>
                <a:off x="2526" y="2190"/>
                <a:ext cx="174" cy="132"/>
              </a:xfrm>
              <a:custGeom>
                <a:avLst/>
                <a:gdLst>
                  <a:gd name="T0" fmla="*/ 154 w 158"/>
                  <a:gd name="T1" fmla="*/ 46 h 132"/>
                  <a:gd name="T2" fmla="*/ 146 w 158"/>
                  <a:gd name="T3" fmla="*/ 46 h 132"/>
                  <a:gd name="T4" fmla="*/ 136 w 158"/>
                  <a:gd name="T5" fmla="*/ 48 h 132"/>
                  <a:gd name="T6" fmla="*/ 132 w 158"/>
                  <a:gd name="T7" fmla="*/ 54 h 132"/>
                  <a:gd name="T8" fmla="*/ 126 w 158"/>
                  <a:gd name="T9" fmla="*/ 58 h 132"/>
                  <a:gd name="T10" fmla="*/ 120 w 158"/>
                  <a:gd name="T11" fmla="*/ 66 h 132"/>
                  <a:gd name="T12" fmla="*/ 120 w 158"/>
                  <a:gd name="T13" fmla="*/ 74 h 132"/>
                  <a:gd name="T14" fmla="*/ 120 w 158"/>
                  <a:gd name="T15" fmla="*/ 78 h 132"/>
                  <a:gd name="T16" fmla="*/ 116 w 158"/>
                  <a:gd name="T17" fmla="*/ 84 h 132"/>
                  <a:gd name="T18" fmla="*/ 110 w 158"/>
                  <a:gd name="T19" fmla="*/ 92 h 132"/>
                  <a:gd name="T20" fmla="*/ 96 w 158"/>
                  <a:gd name="T21" fmla="*/ 118 h 132"/>
                  <a:gd name="T22" fmla="*/ 92 w 158"/>
                  <a:gd name="T23" fmla="*/ 118 h 132"/>
                  <a:gd name="T24" fmla="*/ 78 w 158"/>
                  <a:gd name="T25" fmla="*/ 118 h 132"/>
                  <a:gd name="T26" fmla="*/ 68 w 158"/>
                  <a:gd name="T27" fmla="*/ 116 h 132"/>
                  <a:gd name="T28" fmla="*/ 60 w 158"/>
                  <a:gd name="T29" fmla="*/ 118 h 132"/>
                  <a:gd name="T30" fmla="*/ 52 w 158"/>
                  <a:gd name="T31" fmla="*/ 120 h 132"/>
                  <a:gd name="T32" fmla="*/ 50 w 158"/>
                  <a:gd name="T33" fmla="*/ 122 h 132"/>
                  <a:gd name="T34" fmla="*/ 44 w 158"/>
                  <a:gd name="T35" fmla="*/ 120 h 132"/>
                  <a:gd name="T36" fmla="*/ 38 w 158"/>
                  <a:gd name="T37" fmla="*/ 120 h 132"/>
                  <a:gd name="T38" fmla="*/ 32 w 158"/>
                  <a:gd name="T39" fmla="*/ 124 h 132"/>
                  <a:gd name="T40" fmla="*/ 30 w 158"/>
                  <a:gd name="T41" fmla="*/ 132 h 132"/>
                  <a:gd name="T42" fmla="*/ 26 w 158"/>
                  <a:gd name="T43" fmla="*/ 132 h 132"/>
                  <a:gd name="T44" fmla="*/ 20 w 158"/>
                  <a:gd name="T45" fmla="*/ 128 h 132"/>
                  <a:gd name="T46" fmla="*/ 18 w 158"/>
                  <a:gd name="T47" fmla="*/ 122 h 132"/>
                  <a:gd name="T48" fmla="*/ 16 w 158"/>
                  <a:gd name="T49" fmla="*/ 120 h 132"/>
                  <a:gd name="T50" fmla="*/ 16 w 158"/>
                  <a:gd name="T51" fmla="*/ 118 h 132"/>
                  <a:gd name="T52" fmla="*/ 16 w 158"/>
                  <a:gd name="T53" fmla="*/ 118 h 132"/>
                  <a:gd name="T54" fmla="*/ 16 w 158"/>
                  <a:gd name="T55" fmla="*/ 114 h 132"/>
                  <a:gd name="T56" fmla="*/ 20 w 158"/>
                  <a:gd name="T57" fmla="*/ 104 h 132"/>
                  <a:gd name="T58" fmla="*/ 24 w 158"/>
                  <a:gd name="T59" fmla="*/ 102 h 132"/>
                  <a:gd name="T60" fmla="*/ 30 w 158"/>
                  <a:gd name="T61" fmla="*/ 98 h 132"/>
                  <a:gd name="T62" fmla="*/ 28 w 158"/>
                  <a:gd name="T63" fmla="*/ 88 h 132"/>
                  <a:gd name="T64" fmla="*/ 30 w 158"/>
                  <a:gd name="T65" fmla="*/ 70 h 132"/>
                  <a:gd name="T66" fmla="*/ 30 w 158"/>
                  <a:gd name="T67" fmla="*/ 50 h 132"/>
                  <a:gd name="T68" fmla="*/ 32 w 158"/>
                  <a:gd name="T69" fmla="*/ 42 h 132"/>
                  <a:gd name="T70" fmla="*/ 38 w 158"/>
                  <a:gd name="T71" fmla="*/ 38 h 132"/>
                  <a:gd name="T72" fmla="*/ 38 w 158"/>
                  <a:gd name="T73" fmla="*/ 34 h 132"/>
                  <a:gd name="T74" fmla="*/ 36 w 158"/>
                  <a:gd name="T75" fmla="*/ 32 h 132"/>
                  <a:gd name="T76" fmla="*/ 28 w 158"/>
                  <a:gd name="T77" fmla="*/ 28 h 132"/>
                  <a:gd name="T78" fmla="*/ 26 w 158"/>
                  <a:gd name="T79" fmla="*/ 28 h 132"/>
                  <a:gd name="T80" fmla="*/ 24 w 158"/>
                  <a:gd name="T81" fmla="*/ 28 h 132"/>
                  <a:gd name="T82" fmla="*/ 10 w 158"/>
                  <a:gd name="T83" fmla="*/ 30 h 132"/>
                  <a:gd name="T84" fmla="*/ 4 w 158"/>
                  <a:gd name="T85" fmla="*/ 24 h 132"/>
                  <a:gd name="T86" fmla="*/ 4 w 158"/>
                  <a:gd name="T87" fmla="*/ 20 h 132"/>
                  <a:gd name="T88" fmla="*/ 0 w 158"/>
                  <a:gd name="T89" fmla="*/ 14 h 132"/>
                  <a:gd name="T90" fmla="*/ 2 w 158"/>
                  <a:gd name="T91" fmla="*/ 12 h 132"/>
                  <a:gd name="T92" fmla="*/ 4 w 158"/>
                  <a:gd name="T93" fmla="*/ 10 h 132"/>
                  <a:gd name="T94" fmla="*/ 18 w 158"/>
                  <a:gd name="T95" fmla="*/ 0 h 132"/>
                  <a:gd name="T96" fmla="*/ 22 w 158"/>
                  <a:gd name="T97" fmla="*/ 0 h 132"/>
                  <a:gd name="T98" fmla="*/ 26 w 158"/>
                  <a:gd name="T99" fmla="*/ 2 h 132"/>
                  <a:gd name="T100" fmla="*/ 58 w 158"/>
                  <a:gd name="T101" fmla="*/ 6 h 132"/>
                  <a:gd name="T102" fmla="*/ 84 w 158"/>
                  <a:gd name="T103" fmla="*/ 8 h 132"/>
                  <a:gd name="T104" fmla="*/ 98 w 158"/>
                  <a:gd name="T105" fmla="*/ 6 h 132"/>
                  <a:gd name="T106" fmla="*/ 102 w 158"/>
                  <a:gd name="T107" fmla="*/ 8 h 132"/>
                  <a:gd name="T108" fmla="*/ 102 w 158"/>
                  <a:gd name="T109" fmla="*/ 12 h 132"/>
                  <a:gd name="T110" fmla="*/ 106 w 158"/>
                  <a:gd name="T111" fmla="*/ 14 h 132"/>
                  <a:gd name="T112" fmla="*/ 112 w 158"/>
                  <a:gd name="T113" fmla="*/ 18 h 132"/>
                  <a:gd name="T114" fmla="*/ 114 w 158"/>
                  <a:gd name="T115" fmla="*/ 18 h 132"/>
                  <a:gd name="T116" fmla="*/ 120 w 158"/>
                  <a:gd name="T117" fmla="*/ 22 h 132"/>
                  <a:gd name="T118" fmla="*/ 126 w 158"/>
                  <a:gd name="T119" fmla="*/ 28 h 132"/>
                  <a:gd name="T120" fmla="*/ 134 w 158"/>
                  <a:gd name="T121" fmla="*/ 36 h 132"/>
                  <a:gd name="T122" fmla="*/ 152 w 158"/>
                  <a:gd name="T123" fmla="*/ 42 h 132"/>
                  <a:gd name="T124" fmla="*/ 154 w 158"/>
                  <a:gd name="T125" fmla="*/ 46 h 13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8"/>
                  <a:gd name="T190" fmla="*/ 0 h 132"/>
                  <a:gd name="T191" fmla="*/ 158 w 158"/>
                  <a:gd name="T192" fmla="*/ 132 h 13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8" h="132">
                    <a:moveTo>
                      <a:pt x="154" y="46"/>
                    </a:moveTo>
                    <a:lnTo>
                      <a:pt x="154" y="46"/>
                    </a:lnTo>
                    <a:lnTo>
                      <a:pt x="150" y="46"/>
                    </a:lnTo>
                    <a:lnTo>
                      <a:pt x="146" y="46"/>
                    </a:lnTo>
                    <a:lnTo>
                      <a:pt x="142" y="46"/>
                    </a:lnTo>
                    <a:lnTo>
                      <a:pt x="136" y="48"/>
                    </a:lnTo>
                    <a:lnTo>
                      <a:pt x="132" y="52"/>
                    </a:lnTo>
                    <a:lnTo>
                      <a:pt x="132" y="54"/>
                    </a:lnTo>
                    <a:lnTo>
                      <a:pt x="130" y="54"/>
                    </a:lnTo>
                    <a:lnTo>
                      <a:pt x="126" y="58"/>
                    </a:lnTo>
                    <a:lnTo>
                      <a:pt x="122" y="62"/>
                    </a:lnTo>
                    <a:lnTo>
                      <a:pt x="120" y="66"/>
                    </a:lnTo>
                    <a:lnTo>
                      <a:pt x="118" y="70"/>
                    </a:lnTo>
                    <a:lnTo>
                      <a:pt x="120" y="74"/>
                    </a:lnTo>
                    <a:lnTo>
                      <a:pt x="122" y="78"/>
                    </a:lnTo>
                    <a:lnTo>
                      <a:pt x="120" y="78"/>
                    </a:lnTo>
                    <a:lnTo>
                      <a:pt x="118" y="80"/>
                    </a:lnTo>
                    <a:lnTo>
                      <a:pt x="116" y="84"/>
                    </a:lnTo>
                    <a:lnTo>
                      <a:pt x="112" y="88"/>
                    </a:lnTo>
                    <a:lnTo>
                      <a:pt x="110" y="92"/>
                    </a:lnTo>
                    <a:lnTo>
                      <a:pt x="106" y="96"/>
                    </a:lnTo>
                    <a:lnTo>
                      <a:pt x="96" y="118"/>
                    </a:lnTo>
                    <a:lnTo>
                      <a:pt x="94" y="118"/>
                    </a:lnTo>
                    <a:lnTo>
                      <a:pt x="92" y="118"/>
                    </a:lnTo>
                    <a:lnTo>
                      <a:pt x="86" y="118"/>
                    </a:lnTo>
                    <a:lnTo>
                      <a:pt x="78" y="118"/>
                    </a:lnTo>
                    <a:lnTo>
                      <a:pt x="68" y="116"/>
                    </a:lnTo>
                    <a:lnTo>
                      <a:pt x="64" y="116"/>
                    </a:lnTo>
                    <a:lnTo>
                      <a:pt x="60" y="118"/>
                    </a:lnTo>
                    <a:lnTo>
                      <a:pt x="56" y="118"/>
                    </a:lnTo>
                    <a:lnTo>
                      <a:pt x="52" y="120"/>
                    </a:lnTo>
                    <a:lnTo>
                      <a:pt x="50" y="122"/>
                    </a:lnTo>
                    <a:lnTo>
                      <a:pt x="48" y="120"/>
                    </a:lnTo>
                    <a:lnTo>
                      <a:pt x="44" y="120"/>
                    </a:lnTo>
                    <a:lnTo>
                      <a:pt x="40" y="120"/>
                    </a:lnTo>
                    <a:lnTo>
                      <a:pt x="38" y="120"/>
                    </a:lnTo>
                    <a:lnTo>
                      <a:pt x="34" y="122"/>
                    </a:lnTo>
                    <a:lnTo>
                      <a:pt x="32" y="124"/>
                    </a:lnTo>
                    <a:lnTo>
                      <a:pt x="30" y="128"/>
                    </a:lnTo>
                    <a:lnTo>
                      <a:pt x="30" y="132"/>
                    </a:lnTo>
                    <a:lnTo>
                      <a:pt x="28" y="132"/>
                    </a:lnTo>
                    <a:lnTo>
                      <a:pt x="26" y="132"/>
                    </a:lnTo>
                    <a:lnTo>
                      <a:pt x="24" y="130"/>
                    </a:lnTo>
                    <a:lnTo>
                      <a:pt x="20" y="128"/>
                    </a:lnTo>
                    <a:lnTo>
                      <a:pt x="18" y="126"/>
                    </a:lnTo>
                    <a:lnTo>
                      <a:pt x="18" y="122"/>
                    </a:lnTo>
                    <a:lnTo>
                      <a:pt x="16" y="122"/>
                    </a:lnTo>
                    <a:lnTo>
                      <a:pt x="16" y="120"/>
                    </a:lnTo>
                    <a:lnTo>
                      <a:pt x="16" y="118"/>
                    </a:lnTo>
                    <a:lnTo>
                      <a:pt x="16" y="116"/>
                    </a:lnTo>
                    <a:lnTo>
                      <a:pt x="16" y="114"/>
                    </a:lnTo>
                    <a:lnTo>
                      <a:pt x="18" y="108"/>
                    </a:lnTo>
                    <a:lnTo>
                      <a:pt x="20" y="104"/>
                    </a:lnTo>
                    <a:lnTo>
                      <a:pt x="22" y="102"/>
                    </a:lnTo>
                    <a:lnTo>
                      <a:pt x="24" y="102"/>
                    </a:lnTo>
                    <a:lnTo>
                      <a:pt x="26" y="102"/>
                    </a:lnTo>
                    <a:lnTo>
                      <a:pt x="30" y="98"/>
                    </a:lnTo>
                    <a:lnTo>
                      <a:pt x="24" y="92"/>
                    </a:lnTo>
                    <a:lnTo>
                      <a:pt x="28" y="88"/>
                    </a:lnTo>
                    <a:lnTo>
                      <a:pt x="30" y="80"/>
                    </a:lnTo>
                    <a:lnTo>
                      <a:pt x="30" y="70"/>
                    </a:lnTo>
                    <a:lnTo>
                      <a:pt x="26" y="60"/>
                    </a:lnTo>
                    <a:lnTo>
                      <a:pt x="30" y="50"/>
                    </a:lnTo>
                    <a:lnTo>
                      <a:pt x="32" y="42"/>
                    </a:lnTo>
                    <a:lnTo>
                      <a:pt x="36" y="40"/>
                    </a:lnTo>
                    <a:lnTo>
                      <a:pt x="38" y="38"/>
                    </a:lnTo>
                    <a:lnTo>
                      <a:pt x="38" y="36"/>
                    </a:lnTo>
                    <a:lnTo>
                      <a:pt x="38" y="34"/>
                    </a:lnTo>
                    <a:lnTo>
                      <a:pt x="36" y="32"/>
                    </a:lnTo>
                    <a:lnTo>
                      <a:pt x="28" y="28"/>
                    </a:lnTo>
                    <a:lnTo>
                      <a:pt x="26" y="28"/>
                    </a:lnTo>
                    <a:lnTo>
                      <a:pt x="24" y="28"/>
                    </a:lnTo>
                    <a:lnTo>
                      <a:pt x="26" y="28"/>
                    </a:lnTo>
                    <a:lnTo>
                      <a:pt x="10" y="30"/>
                    </a:lnTo>
                    <a:lnTo>
                      <a:pt x="4" y="28"/>
                    </a:lnTo>
                    <a:lnTo>
                      <a:pt x="4" y="24"/>
                    </a:lnTo>
                    <a:lnTo>
                      <a:pt x="4" y="22"/>
                    </a:lnTo>
                    <a:lnTo>
                      <a:pt x="4" y="20"/>
                    </a:lnTo>
                    <a:lnTo>
                      <a:pt x="2" y="16"/>
                    </a:lnTo>
                    <a:lnTo>
                      <a:pt x="0" y="14"/>
                    </a:lnTo>
                    <a:lnTo>
                      <a:pt x="2" y="14"/>
                    </a:lnTo>
                    <a:lnTo>
                      <a:pt x="2" y="12"/>
                    </a:lnTo>
                    <a:lnTo>
                      <a:pt x="2" y="10"/>
                    </a:lnTo>
                    <a:lnTo>
                      <a:pt x="4" y="10"/>
                    </a:lnTo>
                    <a:lnTo>
                      <a:pt x="8" y="10"/>
                    </a:lnTo>
                    <a:lnTo>
                      <a:pt x="18" y="0"/>
                    </a:lnTo>
                    <a:lnTo>
                      <a:pt x="20" y="0"/>
                    </a:lnTo>
                    <a:lnTo>
                      <a:pt x="22" y="0"/>
                    </a:lnTo>
                    <a:lnTo>
                      <a:pt x="24" y="0"/>
                    </a:lnTo>
                    <a:lnTo>
                      <a:pt x="26" y="2"/>
                    </a:lnTo>
                    <a:lnTo>
                      <a:pt x="54" y="6"/>
                    </a:lnTo>
                    <a:lnTo>
                      <a:pt x="58" y="6"/>
                    </a:lnTo>
                    <a:lnTo>
                      <a:pt x="72" y="6"/>
                    </a:lnTo>
                    <a:lnTo>
                      <a:pt x="84" y="8"/>
                    </a:lnTo>
                    <a:lnTo>
                      <a:pt x="98" y="4"/>
                    </a:lnTo>
                    <a:lnTo>
                      <a:pt x="98" y="6"/>
                    </a:lnTo>
                    <a:lnTo>
                      <a:pt x="100" y="6"/>
                    </a:lnTo>
                    <a:lnTo>
                      <a:pt x="102" y="8"/>
                    </a:lnTo>
                    <a:lnTo>
                      <a:pt x="102" y="10"/>
                    </a:lnTo>
                    <a:lnTo>
                      <a:pt x="102" y="12"/>
                    </a:lnTo>
                    <a:lnTo>
                      <a:pt x="104" y="12"/>
                    </a:lnTo>
                    <a:lnTo>
                      <a:pt x="106" y="14"/>
                    </a:lnTo>
                    <a:lnTo>
                      <a:pt x="108" y="16"/>
                    </a:lnTo>
                    <a:lnTo>
                      <a:pt x="112" y="18"/>
                    </a:lnTo>
                    <a:lnTo>
                      <a:pt x="114" y="18"/>
                    </a:lnTo>
                    <a:lnTo>
                      <a:pt x="116" y="20"/>
                    </a:lnTo>
                    <a:lnTo>
                      <a:pt x="120" y="22"/>
                    </a:lnTo>
                    <a:lnTo>
                      <a:pt x="122" y="24"/>
                    </a:lnTo>
                    <a:lnTo>
                      <a:pt x="126" y="28"/>
                    </a:lnTo>
                    <a:lnTo>
                      <a:pt x="126" y="26"/>
                    </a:lnTo>
                    <a:lnTo>
                      <a:pt x="134" y="36"/>
                    </a:lnTo>
                    <a:lnTo>
                      <a:pt x="152" y="42"/>
                    </a:lnTo>
                    <a:lnTo>
                      <a:pt x="158" y="44"/>
                    </a:lnTo>
                    <a:lnTo>
                      <a:pt x="154" y="46"/>
                    </a:lnTo>
                    <a:close/>
                  </a:path>
                </a:pathLst>
              </a:custGeom>
              <a:grpFill/>
              <a:ln w="3175" algn="ctr">
                <a:solidFill>
                  <a:schemeClr val="bg2"/>
                </a:solidFill>
                <a:round/>
                <a:headEnd/>
                <a:tailEnd/>
              </a:ln>
              <a:effectLst/>
            </p:spPr>
            <p:txBody>
              <a:bodyPr anchor="ctr"/>
              <a:lstStyle/>
              <a:p>
                <a:pPr algn="ctr"/>
                <a:endParaRPr lang="en-US" sz="3200">
                  <a:solidFill>
                    <a:srgbClr val="FFFFFF"/>
                  </a:solidFill>
                  <a:latin typeface="Calibri" pitchFamily="34" charset="0"/>
                  <a:cs typeface="Arial" pitchFamily="34" charset="0"/>
                </a:endParaRPr>
              </a:p>
            </p:txBody>
          </p:sp>
          <p:sp>
            <p:nvSpPr>
              <p:cNvPr id="139" name="Freeform 221"/>
              <p:cNvSpPr>
                <a:spLocks/>
              </p:cNvSpPr>
              <p:nvPr/>
            </p:nvSpPr>
            <p:spPr bwMode="gray">
              <a:xfrm>
                <a:off x="2747" y="2152"/>
                <a:ext cx="172" cy="146"/>
              </a:xfrm>
              <a:custGeom>
                <a:avLst/>
                <a:gdLst>
                  <a:gd name="T0" fmla="*/ 94 w 156"/>
                  <a:gd name="T1" fmla="*/ 14 h 146"/>
                  <a:gd name="T2" fmla="*/ 92 w 156"/>
                  <a:gd name="T3" fmla="*/ 16 h 146"/>
                  <a:gd name="T4" fmla="*/ 92 w 156"/>
                  <a:gd name="T5" fmla="*/ 16 h 146"/>
                  <a:gd name="T6" fmla="*/ 94 w 156"/>
                  <a:gd name="T7" fmla="*/ 18 h 146"/>
                  <a:gd name="T8" fmla="*/ 94 w 156"/>
                  <a:gd name="T9" fmla="*/ 20 h 146"/>
                  <a:gd name="T10" fmla="*/ 76 w 156"/>
                  <a:gd name="T11" fmla="*/ 28 h 146"/>
                  <a:gd name="T12" fmla="*/ 78 w 156"/>
                  <a:gd name="T13" fmla="*/ 32 h 146"/>
                  <a:gd name="T14" fmla="*/ 84 w 156"/>
                  <a:gd name="T15" fmla="*/ 38 h 146"/>
                  <a:gd name="T16" fmla="*/ 94 w 156"/>
                  <a:gd name="T17" fmla="*/ 46 h 146"/>
                  <a:gd name="T18" fmla="*/ 104 w 156"/>
                  <a:gd name="T19" fmla="*/ 52 h 146"/>
                  <a:gd name="T20" fmla="*/ 102 w 156"/>
                  <a:gd name="T21" fmla="*/ 56 h 146"/>
                  <a:gd name="T22" fmla="*/ 104 w 156"/>
                  <a:gd name="T23" fmla="*/ 62 h 146"/>
                  <a:gd name="T24" fmla="*/ 138 w 156"/>
                  <a:gd name="T25" fmla="*/ 90 h 146"/>
                  <a:gd name="T26" fmla="*/ 156 w 156"/>
                  <a:gd name="T27" fmla="*/ 120 h 146"/>
                  <a:gd name="T28" fmla="*/ 144 w 156"/>
                  <a:gd name="T29" fmla="*/ 118 h 146"/>
                  <a:gd name="T30" fmla="*/ 134 w 156"/>
                  <a:gd name="T31" fmla="*/ 122 h 146"/>
                  <a:gd name="T32" fmla="*/ 130 w 156"/>
                  <a:gd name="T33" fmla="*/ 134 h 146"/>
                  <a:gd name="T34" fmla="*/ 124 w 156"/>
                  <a:gd name="T35" fmla="*/ 146 h 146"/>
                  <a:gd name="T36" fmla="*/ 120 w 156"/>
                  <a:gd name="T37" fmla="*/ 134 h 146"/>
                  <a:gd name="T38" fmla="*/ 118 w 156"/>
                  <a:gd name="T39" fmla="*/ 132 h 146"/>
                  <a:gd name="T40" fmla="*/ 116 w 156"/>
                  <a:gd name="T41" fmla="*/ 130 h 146"/>
                  <a:gd name="T42" fmla="*/ 118 w 156"/>
                  <a:gd name="T43" fmla="*/ 128 h 146"/>
                  <a:gd name="T44" fmla="*/ 122 w 156"/>
                  <a:gd name="T45" fmla="*/ 112 h 146"/>
                  <a:gd name="T46" fmla="*/ 110 w 156"/>
                  <a:gd name="T47" fmla="*/ 106 h 146"/>
                  <a:gd name="T48" fmla="*/ 80 w 156"/>
                  <a:gd name="T49" fmla="*/ 84 h 146"/>
                  <a:gd name="T50" fmla="*/ 50 w 156"/>
                  <a:gd name="T51" fmla="*/ 54 h 146"/>
                  <a:gd name="T52" fmla="*/ 50 w 156"/>
                  <a:gd name="T53" fmla="*/ 50 h 146"/>
                  <a:gd name="T54" fmla="*/ 48 w 156"/>
                  <a:gd name="T55" fmla="*/ 44 h 146"/>
                  <a:gd name="T56" fmla="*/ 44 w 156"/>
                  <a:gd name="T57" fmla="*/ 40 h 146"/>
                  <a:gd name="T58" fmla="*/ 18 w 156"/>
                  <a:gd name="T59" fmla="*/ 48 h 146"/>
                  <a:gd name="T60" fmla="*/ 12 w 156"/>
                  <a:gd name="T61" fmla="*/ 48 h 146"/>
                  <a:gd name="T62" fmla="*/ 4 w 156"/>
                  <a:gd name="T63" fmla="*/ 34 h 146"/>
                  <a:gd name="T64" fmla="*/ 2 w 156"/>
                  <a:gd name="T65" fmla="*/ 32 h 146"/>
                  <a:gd name="T66" fmla="*/ 0 w 156"/>
                  <a:gd name="T67" fmla="*/ 22 h 146"/>
                  <a:gd name="T68" fmla="*/ 12 w 156"/>
                  <a:gd name="T69" fmla="*/ 22 h 146"/>
                  <a:gd name="T70" fmla="*/ 16 w 156"/>
                  <a:gd name="T71" fmla="*/ 24 h 146"/>
                  <a:gd name="T72" fmla="*/ 24 w 156"/>
                  <a:gd name="T73" fmla="*/ 12 h 146"/>
                  <a:gd name="T74" fmla="*/ 30 w 156"/>
                  <a:gd name="T75" fmla="*/ 10 h 146"/>
                  <a:gd name="T76" fmla="*/ 30 w 156"/>
                  <a:gd name="T77" fmla="*/ 14 h 146"/>
                  <a:gd name="T78" fmla="*/ 32 w 156"/>
                  <a:gd name="T79" fmla="*/ 16 h 146"/>
                  <a:gd name="T80" fmla="*/ 36 w 156"/>
                  <a:gd name="T81" fmla="*/ 14 h 146"/>
                  <a:gd name="T82" fmla="*/ 40 w 156"/>
                  <a:gd name="T83" fmla="*/ 12 h 146"/>
                  <a:gd name="T84" fmla="*/ 42 w 156"/>
                  <a:gd name="T85" fmla="*/ 10 h 146"/>
                  <a:gd name="T86" fmla="*/ 44 w 156"/>
                  <a:gd name="T87" fmla="*/ 8 h 146"/>
                  <a:gd name="T88" fmla="*/ 44 w 156"/>
                  <a:gd name="T89" fmla="*/ 10 h 146"/>
                  <a:gd name="T90" fmla="*/ 46 w 156"/>
                  <a:gd name="T91" fmla="*/ 12 h 146"/>
                  <a:gd name="T92" fmla="*/ 48 w 156"/>
                  <a:gd name="T93" fmla="*/ 10 h 146"/>
                  <a:gd name="T94" fmla="*/ 48 w 156"/>
                  <a:gd name="T95" fmla="*/ 8 h 146"/>
                  <a:gd name="T96" fmla="*/ 46 w 156"/>
                  <a:gd name="T97" fmla="*/ 4 h 146"/>
                  <a:gd name="T98" fmla="*/ 48 w 156"/>
                  <a:gd name="T99" fmla="*/ 4 h 146"/>
                  <a:gd name="T100" fmla="*/ 50 w 156"/>
                  <a:gd name="T101" fmla="*/ 2 h 146"/>
                  <a:gd name="T102" fmla="*/ 54 w 156"/>
                  <a:gd name="T103" fmla="*/ 0 h 146"/>
                  <a:gd name="T104" fmla="*/ 58 w 156"/>
                  <a:gd name="T105" fmla="*/ 0 h 146"/>
                  <a:gd name="T106" fmla="*/ 62 w 156"/>
                  <a:gd name="T107" fmla="*/ 0 h 146"/>
                  <a:gd name="T108" fmla="*/ 66 w 156"/>
                  <a:gd name="T109" fmla="*/ 0 h 146"/>
                  <a:gd name="T110" fmla="*/ 72 w 156"/>
                  <a:gd name="T111" fmla="*/ 0 h 146"/>
                  <a:gd name="T112" fmla="*/ 74 w 156"/>
                  <a:gd name="T113" fmla="*/ 4 h 146"/>
                  <a:gd name="T114" fmla="*/ 80 w 156"/>
                  <a:gd name="T115" fmla="*/ 8 h 146"/>
                  <a:gd name="T116" fmla="*/ 88 w 156"/>
                  <a:gd name="T117" fmla="*/ 12 h 146"/>
                  <a:gd name="T118" fmla="*/ 94 w 156"/>
                  <a:gd name="T119" fmla="*/ 14 h 14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6"/>
                  <a:gd name="T181" fmla="*/ 0 h 146"/>
                  <a:gd name="T182" fmla="*/ 156 w 156"/>
                  <a:gd name="T183" fmla="*/ 146 h 14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6" h="146">
                    <a:moveTo>
                      <a:pt x="94" y="14"/>
                    </a:moveTo>
                    <a:lnTo>
                      <a:pt x="94" y="14"/>
                    </a:lnTo>
                    <a:lnTo>
                      <a:pt x="92" y="16"/>
                    </a:lnTo>
                    <a:lnTo>
                      <a:pt x="94" y="18"/>
                    </a:lnTo>
                    <a:lnTo>
                      <a:pt x="94" y="20"/>
                    </a:lnTo>
                    <a:lnTo>
                      <a:pt x="84" y="24"/>
                    </a:lnTo>
                    <a:lnTo>
                      <a:pt x="76" y="28"/>
                    </a:lnTo>
                    <a:lnTo>
                      <a:pt x="78" y="32"/>
                    </a:lnTo>
                    <a:lnTo>
                      <a:pt x="82" y="34"/>
                    </a:lnTo>
                    <a:lnTo>
                      <a:pt x="84" y="38"/>
                    </a:lnTo>
                    <a:lnTo>
                      <a:pt x="88" y="42"/>
                    </a:lnTo>
                    <a:lnTo>
                      <a:pt x="94" y="46"/>
                    </a:lnTo>
                    <a:lnTo>
                      <a:pt x="98" y="50"/>
                    </a:lnTo>
                    <a:lnTo>
                      <a:pt x="104" y="52"/>
                    </a:lnTo>
                    <a:lnTo>
                      <a:pt x="102" y="56"/>
                    </a:lnTo>
                    <a:lnTo>
                      <a:pt x="104" y="58"/>
                    </a:lnTo>
                    <a:lnTo>
                      <a:pt x="104" y="62"/>
                    </a:lnTo>
                    <a:lnTo>
                      <a:pt x="108" y="64"/>
                    </a:lnTo>
                    <a:lnTo>
                      <a:pt x="138" y="90"/>
                    </a:lnTo>
                    <a:lnTo>
                      <a:pt x="148" y="102"/>
                    </a:lnTo>
                    <a:lnTo>
                      <a:pt x="156" y="120"/>
                    </a:lnTo>
                    <a:lnTo>
                      <a:pt x="152" y="126"/>
                    </a:lnTo>
                    <a:lnTo>
                      <a:pt x="144" y="118"/>
                    </a:lnTo>
                    <a:lnTo>
                      <a:pt x="138" y="118"/>
                    </a:lnTo>
                    <a:lnTo>
                      <a:pt x="134" y="122"/>
                    </a:lnTo>
                    <a:lnTo>
                      <a:pt x="138" y="132"/>
                    </a:lnTo>
                    <a:lnTo>
                      <a:pt x="130" y="134"/>
                    </a:lnTo>
                    <a:lnTo>
                      <a:pt x="130" y="142"/>
                    </a:lnTo>
                    <a:lnTo>
                      <a:pt x="124" y="146"/>
                    </a:lnTo>
                    <a:lnTo>
                      <a:pt x="118" y="142"/>
                    </a:lnTo>
                    <a:lnTo>
                      <a:pt x="120" y="134"/>
                    </a:lnTo>
                    <a:lnTo>
                      <a:pt x="118" y="132"/>
                    </a:lnTo>
                    <a:lnTo>
                      <a:pt x="116" y="130"/>
                    </a:lnTo>
                    <a:lnTo>
                      <a:pt x="116" y="128"/>
                    </a:lnTo>
                    <a:lnTo>
                      <a:pt x="118" y="128"/>
                    </a:lnTo>
                    <a:lnTo>
                      <a:pt x="122" y="128"/>
                    </a:lnTo>
                    <a:lnTo>
                      <a:pt x="122" y="112"/>
                    </a:lnTo>
                    <a:lnTo>
                      <a:pt x="114" y="110"/>
                    </a:lnTo>
                    <a:lnTo>
                      <a:pt x="110" y="106"/>
                    </a:lnTo>
                    <a:lnTo>
                      <a:pt x="88" y="92"/>
                    </a:lnTo>
                    <a:lnTo>
                      <a:pt x="80" y="84"/>
                    </a:lnTo>
                    <a:lnTo>
                      <a:pt x="74" y="74"/>
                    </a:lnTo>
                    <a:lnTo>
                      <a:pt x="50" y="54"/>
                    </a:lnTo>
                    <a:lnTo>
                      <a:pt x="50" y="52"/>
                    </a:lnTo>
                    <a:lnTo>
                      <a:pt x="50" y="50"/>
                    </a:lnTo>
                    <a:lnTo>
                      <a:pt x="50" y="48"/>
                    </a:lnTo>
                    <a:lnTo>
                      <a:pt x="48" y="44"/>
                    </a:lnTo>
                    <a:lnTo>
                      <a:pt x="46" y="42"/>
                    </a:lnTo>
                    <a:lnTo>
                      <a:pt x="44" y="40"/>
                    </a:lnTo>
                    <a:lnTo>
                      <a:pt x="38" y="38"/>
                    </a:lnTo>
                    <a:lnTo>
                      <a:pt x="18" y="48"/>
                    </a:lnTo>
                    <a:lnTo>
                      <a:pt x="12" y="48"/>
                    </a:lnTo>
                    <a:lnTo>
                      <a:pt x="12" y="42"/>
                    </a:lnTo>
                    <a:lnTo>
                      <a:pt x="4" y="34"/>
                    </a:lnTo>
                    <a:lnTo>
                      <a:pt x="2" y="32"/>
                    </a:lnTo>
                    <a:lnTo>
                      <a:pt x="0" y="28"/>
                    </a:lnTo>
                    <a:lnTo>
                      <a:pt x="0" y="22"/>
                    </a:lnTo>
                    <a:lnTo>
                      <a:pt x="10" y="22"/>
                    </a:lnTo>
                    <a:lnTo>
                      <a:pt x="12" y="22"/>
                    </a:lnTo>
                    <a:lnTo>
                      <a:pt x="14" y="24"/>
                    </a:lnTo>
                    <a:lnTo>
                      <a:pt x="16" y="24"/>
                    </a:lnTo>
                    <a:lnTo>
                      <a:pt x="28" y="16"/>
                    </a:lnTo>
                    <a:lnTo>
                      <a:pt x="24" y="12"/>
                    </a:lnTo>
                    <a:lnTo>
                      <a:pt x="30" y="10"/>
                    </a:lnTo>
                    <a:lnTo>
                      <a:pt x="30" y="12"/>
                    </a:lnTo>
                    <a:lnTo>
                      <a:pt x="30" y="14"/>
                    </a:lnTo>
                    <a:lnTo>
                      <a:pt x="32" y="16"/>
                    </a:lnTo>
                    <a:lnTo>
                      <a:pt x="34" y="14"/>
                    </a:lnTo>
                    <a:lnTo>
                      <a:pt x="36" y="14"/>
                    </a:lnTo>
                    <a:lnTo>
                      <a:pt x="40" y="12"/>
                    </a:lnTo>
                    <a:lnTo>
                      <a:pt x="40" y="10"/>
                    </a:lnTo>
                    <a:lnTo>
                      <a:pt x="42" y="10"/>
                    </a:lnTo>
                    <a:lnTo>
                      <a:pt x="46" y="6"/>
                    </a:lnTo>
                    <a:lnTo>
                      <a:pt x="44" y="8"/>
                    </a:lnTo>
                    <a:lnTo>
                      <a:pt x="44" y="10"/>
                    </a:lnTo>
                    <a:lnTo>
                      <a:pt x="46" y="12"/>
                    </a:lnTo>
                    <a:lnTo>
                      <a:pt x="48" y="12"/>
                    </a:lnTo>
                    <a:lnTo>
                      <a:pt x="48" y="10"/>
                    </a:lnTo>
                    <a:lnTo>
                      <a:pt x="48" y="8"/>
                    </a:lnTo>
                    <a:lnTo>
                      <a:pt x="48" y="6"/>
                    </a:lnTo>
                    <a:lnTo>
                      <a:pt x="46" y="4"/>
                    </a:lnTo>
                    <a:lnTo>
                      <a:pt x="48" y="4"/>
                    </a:lnTo>
                    <a:lnTo>
                      <a:pt x="50" y="4"/>
                    </a:lnTo>
                    <a:lnTo>
                      <a:pt x="50" y="2"/>
                    </a:lnTo>
                    <a:lnTo>
                      <a:pt x="52" y="2"/>
                    </a:lnTo>
                    <a:lnTo>
                      <a:pt x="54" y="0"/>
                    </a:lnTo>
                    <a:lnTo>
                      <a:pt x="58" y="0"/>
                    </a:lnTo>
                    <a:lnTo>
                      <a:pt x="62" y="0"/>
                    </a:lnTo>
                    <a:lnTo>
                      <a:pt x="64" y="0"/>
                    </a:lnTo>
                    <a:lnTo>
                      <a:pt x="66" y="0"/>
                    </a:lnTo>
                    <a:lnTo>
                      <a:pt x="70" y="0"/>
                    </a:lnTo>
                    <a:lnTo>
                      <a:pt x="72" y="0"/>
                    </a:lnTo>
                    <a:lnTo>
                      <a:pt x="74" y="4"/>
                    </a:lnTo>
                    <a:lnTo>
                      <a:pt x="76" y="6"/>
                    </a:lnTo>
                    <a:lnTo>
                      <a:pt x="80" y="8"/>
                    </a:lnTo>
                    <a:lnTo>
                      <a:pt x="84" y="10"/>
                    </a:lnTo>
                    <a:lnTo>
                      <a:pt x="88" y="12"/>
                    </a:lnTo>
                    <a:lnTo>
                      <a:pt x="92" y="12"/>
                    </a:lnTo>
                    <a:lnTo>
                      <a:pt x="94" y="14"/>
                    </a:lnTo>
                    <a:close/>
                  </a:path>
                </a:pathLst>
              </a:custGeom>
              <a:grpFill/>
              <a:ln w="3175" algn="ctr">
                <a:solidFill>
                  <a:schemeClr val="bg2"/>
                </a:solidFill>
                <a:round/>
                <a:headEnd/>
                <a:tailEnd/>
              </a:ln>
              <a:effectLst/>
            </p:spPr>
            <p:txBody>
              <a:bodyPr anchor="ctr"/>
              <a:lstStyle/>
              <a:p>
                <a:pPr algn="ctr"/>
                <a:endParaRPr lang="en-US" sz="3200">
                  <a:solidFill>
                    <a:srgbClr val="FFFFFF"/>
                  </a:solidFill>
                  <a:latin typeface="Calibri" pitchFamily="34" charset="0"/>
                  <a:cs typeface="Arial" pitchFamily="34" charset="0"/>
                </a:endParaRPr>
              </a:p>
            </p:txBody>
          </p:sp>
          <p:sp>
            <p:nvSpPr>
              <p:cNvPr id="140" name="Freeform 222"/>
              <p:cNvSpPr>
                <a:spLocks/>
              </p:cNvSpPr>
              <p:nvPr/>
            </p:nvSpPr>
            <p:spPr bwMode="gray">
              <a:xfrm>
                <a:off x="2828" y="2288"/>
                <a:ext cx="47" cy="24"/>
              </a:xfrm>
              <a:custGeom>
                <a:avLst/>
                <a:gdLst>
                  <a:gd name="T0" fmla="*/ 6 w 42"/>
                  <a:gd name="T1" fmla="*/ 4 h 24"/>
                  <a:gd name="T2" fmla="*/ 0 w 42"/>
                  <a:gd name="T3" fmla="*/ 6 h 24"/>
                  <a:gd name="T4" fmla="*/ 0 w 42"/>
                  <a:gd name="T5" fmla="*/ 6 h 24"/>
                  <a:gd name="T6" fmla="*/ 0 w 42"/>
                  <a:gd name="T7" fmla="*/ 6 h 24"/>
                  <a:gd name="T8" fmla="*/ 0 w 42"/>
                  <a:gd name="T9" fmla="*/ 8 h 24"/>
                  <a:gd name="T10" fmla="*/ 2 w 42"/>
                  <a:gd name="T11" fmla="*/ 10 h 24"/>
                  <a:gd name="T12" fmla="*/ 22 w 42"/>
                  <a:gd name="T13" fmla="*/ 16 h 24"/>
                  <a:gd name="T14" fmla="*/ 22 w 42"/>
                  <a:gd name="T15" fmla="*/ 16 h 24"/>
                  <a:gd name="T16" fmla="*/ 24 w 42"/>
                  <a:gd name="T17" fmla="*/ 20 h 24"/>
                  <a:gd name="T18" fmla="*/ 26 w 42"/>
                  <a:gd name="T19" fmla="*/ 22 h 24"/>
                  <a:gd name="T20" fmla="*/ 28 w 42"/>
                  <a:gd name="T21" fmla="*/ 24 h 24"/>
                  <a:gd name="T22" fmla="*/ 30 w 42"/>
                  <a:gd name="T23" fmla="*/ 22 h 24"/>
                  <a:gd name="T24" fmla="*/ 34 w 42"/>
                  <a:gd name="T25" fmla="*/ 20 h 24"/>
                  <a:gd name="T26" fmla="*/ 38 w 42"/>
                  <a:gd name="T27" fmla="*/ 18 h 24"/>
                  <a:gd name="T28" fmla="*/ 38 w 42"/>
                  <a:gd name="T29" fmla="*/ 18 h 24"/>
                  <a:gd name="T30" fmla="*/ 38 w 42"/>
                  <a:gd name="T31" fmla="*/ 16 h 24"/>
                  <a:gd name="T32" fmla="*/ 38 w 42"/>
                  <a:gd name="T33" fmla="*/ 14 h 24"/>
                  <a:gd name="T34" fmla="*/ 38 w 42"/>
                  <a:gd name="T35" fmla="*/ 12 h 24"/>
                  <a:gd name="T36" fmla="*/ 36 w 42"/>
                  <a:gd name="T37" fmla="*/ 12 h 24"/>
                  <a:gd name="T38" fmla="*/ 40 w 42"/>
                  <a:gd name="T39" fmla="*/ 4 h 24"/>
                  <a:gd name="T40" fmla="*/ 40 w 42"/>
                  <a:gd name="T41" fmla="*/ 4 h 24"/>
                  <a:gd name="T42" fmla="*/ 42 w 42"/>
                  <a:gd name="T43" fmla="*/ 2 h 24"/>
                  <a:gd name="T44" fmla="*/ 42 w 42"/>
                  <a:gd name="T45" fmla="*/ 2 h 24"/>
                  <a:gd name="T46" fmla="*/ 40 w 42"/>
                  <a:gd name="T47" fmla="*/ 0 h 24"/>
                  <a:gd name="T48" fmla="*/ 38 w 42"/>
                  <a:gd name="T49" fmla="*/ 0 h 24"/>
                  <a:gd name="T50" fmla="*/ 36 w 42"/>
                  <a:gd name="T51" fmla="*/ 0 h 24"/>
                  <a:gd name="T52" fmla="*/ 34 w 42"/>
                  <a:gd name="T53" fmla="*/ 2 h 24"/>
                  <a:gd name="T54" fmla="*/ 32 w 42"/>
                  <a:gd name="T55" fmla="*/ 2 h 24"/>
                  <a:gd name="T56" fmla="*/ 28 w 42"/>
                  <a:gd name="T57" fmla="*/ 4 h 24"/>
                  <a:gd name="T58" fmla="*/ 26 w 42"/>
                  <a:gd name="T59" fmla="*/ 4 h 24"/>
                  <a:gd name="T60" fmla="*/ 22 w 42"/>
                  <a:gd name="T61" fmla="*/ 4 h 24"/>
                  <a:gd name="T62" fmla="*/ 18 w 42"/>
                  <a:gd name="T63" fmla="*/ 4 h 24"/>
                  <a:gd name="T64" fmla="*/ 12 w 42"/>
                  <a:gd name="T65" fmla="*/ 4 h 24"/>
                  <a:gd name="T66" fmla="*/ 8 w 42"/>
                  <a:gd name="T67" fmla="*/ 4 h 24"/>
                  <a:gd name="T68" fmla="*/ 6 w 42"/>
                  <a:gd name="T69" fmla="*/ 4 h 24"/>
                  <a:gd name="T70" fmla="*/ 6 w 42"/>
                  <a:gd name="T71" fmla="*/ 4 h 2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24"/>
                  <a:gd name="T110" fmla="*/ 42 w 42"/>
                  <a:gd name="T111" fmla="*/ 24 h 2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24">
                    <a:moveTo>
                      <a:pt x="6" y="4"/>
                    </a:moveTo>
                    <a:lnTo>
                      <a:pt x="0" y="6"/>
                    </a:lnTo>
                    <a:lnTo>
                      <a:pt x="0" y="8"/>
                    </a:lnTo>
                    <a:lnTo>
                      <a:pt x="2" y="10"/>
                    </a:lnTo>
                    <a:lnTo>
                      <a:pt x="22" y="16"/>
                    </a:lnTo>
                    <a:lnTo>
                      <a:pt x="24" y="20"/>
                    </a:lnTo>
                    <a:lnTo>
                      <a:pt x="26" y="22"/>
                    </a:lnTo>
                    <a:lnTo>
                      <a:pt x="28" y="24"/>
                    </a:lnTo>
                    <a:lnTo>
                      <a:pt x="30" y="22"/>
                    </a:lnTo>
                    <a:lnTo>
                      <a:pt x="34" y="20"/>
                    </a:lnTo>
                    <a:lnTo>
                      <a:pt x="38" y="18"/>
                    </a:lnTo>
                    <a:lnTo>
                      <a:pt x="38" y="16"/>
                    </a:lnTo>
                    <a:lnTo>
                      <a:pt x="38" y="14"/>
                    </a:lnTo>
                    <a:lnTo>
                      <a:pt x="38" y="12"/>
                    </a:lnTo>
                    <a:lnTo>
                      <a:pt x="36" y="12"/>
                    </a:lnTo>
                    <a:lnTo>
                      <a:pt x="40" y="4"/>
                    </a:lnTo>
                    <a:lnTo>
                      <a:pt x="42" y="2"/>
                    </a:lnTo>
                    <a:lnTo>
                      <a:pt x="40" y="0"/>
                    </a:lnTo>
                    <a:lnTo>
                      <a:pt x="38" y="0"/>
                    </a:lnTo>
                    <a:lnTo>
                      <a:pt x="36" y="0"/>
                    </a:lnTo>
                    <a:lnTo>
                      <a:pt x="34" y="2"/>
                    </a:lnTo>
                    <a:lnTo>
                      <a:pt x="32" y="2"/>
                    </a:lnTo>
                    <a:lnTo>
                      <a:pt x="28" y="4"/>
                    </a:lnTo>
                    <a:lnTo>
                      <a:pt x="26" y="4"/>
                    </a:lnTo>
                    <a:lnTo>
                      <a:pt x="22" y="4"/>
                    </a:lnTo>
                    <a:lnTo>
                      <a:pt x="18" y="4"/>
                    </a:lnTo>
                    <a:lnTo>
                      <a:pt x="12" y="4"/>
                    </a:lnTo>
                    <a:lnTo>
                      <a:pt x="8" y="4"/>
                    </a:lnTo>
                    <a:lnTo>
                      <a:pt x="6" y="4"/>
                    </a:lnTo>
                    <a:close/>
                  </a:path>
                </a:pathLst>
              </a:custGeom>
              <a:grpFill/>
              <a:ln w="3175" algn="ctr">
                <a:solidFill>
                  <a:schemeClr val="bg2"/>
                </a:solidFill>
                <a:round/>
                <a:headEnd/>
                <a:tailEnd/>
              </a:ln>
              <a:effectLst/>
            </p:spPr>
            <p:txBody>
              <a:bodyPr anchor="ctr"/>
              <a:lstStyle/>
              <a:p>
                <a:pPr algn="ctr"/>
                <a:endParaRPr lang="en-US" sz="3200">
                  <a:solidFill>
                    <a:srgbClr val="FFFFFF"/>
                  </a:solidFill>
                  <a:latin typeface="Calibri" pitchFamily="34" charset="0"/>
                  <a:cs typeface="Arial" pitchFamily="34" charset="0"/>
                </a:endParaRPr>
              </a:p>
            </p:txBody>
          </p:sp>
          <p:sp>
            <p:nvSpPr>
              <p:cNvPr id="141" name="Freeform 223"/>
              <p:cNvSpPr>
                <a:spLocks/>
              </p:cNvSpPr>
              <p:nvPr/>
            </p:nvSpPr>
            <p:spPr bwMode="gray">
              <a:xfrm>
                <a:off x="2773" y="2236"/>
                <a:ext cx="22" cy="42"/>
              </a:xfrm>
              <a:custGeom>
                <a:avLst/>
                <a:gdLst>
                  <a:gd name="T0" fmla="*/ 14 w 20"/>
                  <a:gd name="T1" fmla="*/ 0 h 42"/>
                  <a:gd name="T2" fmla="*/ 14 w 20"/>
                  <a:gd name="T3" fmla="*/ 2 h 42"/>
                  <a:gd name="T4" fmla="*/ 12 w 20"/>
                  <a:gd name="T5" fmla="*/ 2 h 42"/>
                  <a:gd name="T6" fmla="*/ 10 w 20"/>
                  <a:gd name="T7" fmla="*/ 4 h 42"/>
                  <a:gd name="T8" fmla="*/ 8 w 20"/>
                  <a:gd name="T9" fmla="*/ 6 h 42"/>
                  <a:gd name="T10" fmla="*/ 4 w 20"/>
                  <a:gd name="T11" fmla="*/ 6 h 42"/>
                  <a:gd name="T12" fmla="*/ 2 w 20"/>
                  <a:gd name="T13" fmla="*/ 6 h 42"/>
                  <a:gd name="T14" fmla="*/ 2 w 20"/>
                  <a:gd name="T15" fmla="*/ 4 h 42"/>
                  <a:gd name="T16" fmla="*/ 0 w 20"/>
                  <a:gd name="T17" fmla="*/ 4 h 42"/>
                  <a:gd name="T18" fmla="*/ 0 w 20"/>
                  <a:gd name="T19" fmla="*/ 4 h 42"/>
                  <a:gd name="T20" fmla="*/ 2 w 20"/>
                  <a:gd name="T21" fmla="*/ 8 h 42"/>
                  <a:gd name="T22" fmla="*/ 2 w 20"/>
                  <a:gd name="T23" fmla="*/ 12 h 42"/>
                  <a:gd name="T24" fmla="*/ 2 w 20"/>
                  <a:gd name="T25" fmla="*/ 16 h 42"/>
                  <a:gd name="T26" fmla="*/ 0 w 20"/>
                  <a:gd name="T27" fmla="*/ 20 h 42"/>
                  <a:gd name="T28" fmla="*/ 0 w 20"/>
                  <a:gd name="T29" fmla="*/ 38 h 42"/>
                  <a:gd name="T30" fmla="*/ 0 w 20"/>
                  <a:gd name="T31" fmla="*/ 38 h 42"/>
                  <a:gd name="T32" fmla="*/ 4 w 20"/>
                  <a:gd name="T33" fmla="*/ 40 h 42"/>
                  <a:gd name="T34" fmla="*/ 8 w 20"/>
                  <a:gd name="T35" fmla="*/ 40 h 42"/>
                  <a:gd name="T36" fmla="*/ 12 w 20"/>
                  <a:gd name="T37" fmla="*/ 42 h 42"/>
                  <a:gd name="T38" fmla="*/ 12 w 20"/>
                  <a:gd name="T39" fmla="*/ 38 h 42"/>
                  <a:gd name="T40" fmla="*/ 12 w 20"/>
                  <a:gd name="T41" fmla="*/ 36 h 42"/>
                  <a:gd name="T42" fmla="*/ 14 w 20"/>
                  <a:gd name="T43" fmla="*/ 36 h 42"/>
                  <a:gd name="T44" fmla="*/ 16 w 20"/>
                  <a:gd name="T45" fmla="*/ 34 h 42"/>
                  <a:gd name="T46" fmla="*/ 18 w 20"/>
                  <a:gd name="T47" fmla="*/ 34 h 42"/>
                  <a:gd name="T48" fmla="*/ 18 w 20"/>
                  <a:gd name="T49" fmla="*/ 20 h 42"/>
                  <a:gd name="T50" fmla="*/ 18 w 20"/>
                  <a:gd name="T51" fmla="*/ 18 h 42"/>
                  <a:gd name="T52" fmla="*/ 20 w 20"/>
                  <a:gd name="T53" fmla="*/ 16 h 42"/>
                  <a:gd name="T54" fmla="*/ 20 w 20"/>
                  <a:gd name="T55" fmla="*/ 16 h 42"/>
                  <a:gd name="T56" fmla="*/ 20 w 20"/>
                  <a:gd name="T57" fmla="*/ 14 h 42"/>
                  <a:gd name="T58" fmla="*/ 20 w 20"/>
                  <a:gd name="T59" fmla="*/ 10 h 42"/>
                  <a:gd name="T60" fmla="*/ 20 w 20"/>
                  <a:gd name="T61" fmla="*/ 6 h 42"/>
                  <a:gd name="T62" fmla="*/ 18 w 20"/>
                  <a:gd name="T63" fmla="*/ 4 h 42"/>
                  <a:gd name="T64" fmla="*/ 14 w 20"/>
                  <a:gd name="T65" fmla="*/ 0 h 42"/>
                  <a:gd name="T66" fmla="*/ 14 w 20"/>
                  <a:gd name="T67" fmla="*/ 0 h 4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0"/>
                  <a:gd name="T103" fmla="*/ 0 h 42"/>
                  <a:gd name="T104" fmla="*/ 20 w 20"/>
                  <a:gd name="T105" fmla="*/ 42 h 4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0" h="42">
                    <a:moveTo>
                      <a:pt x="14" y="0"/>
                    </a:moveTo>
                    <a:lnTo>
                      <a:pt x="14" y="2"/>
                    </a:lnTo>
                    <a:lnTo>
                      <a:pt x="12" y="2"/>
                    </a:lnTo>
                    <a:lnTo>
                      <a:pt x="10" y="4"/>
                    </a:lnTo>
                    <a:lnTo>
                      <a:pt x="8" y="6"/>
                    </a:lnTo>
                    <a:lnTo>
                      <a:pt x="4" y="6"/>
                    </a:lnTo>
                    <a:lnTo>
                      <a:pt x="2" y="6"/>
                    </a:lnTo>
                    <a:lnTo>
                      <a:pt x="2" y="4"/>
                    </a:lnTo>
                    <a:lnTo>
                      <a:pt x="0" y="4"/>
                    </a:lnTo>
                    <a:lnTo>
                      <a:pt x="2" y="8"/>
                    </a:lnTo>
                    <a:lnTo>
                      <a:pt x="2" y="12"/>
                    </a:lnTo>
                    <a:lnTo>
                      <a:pt x="2" y="16"/>
                    </a:lnTo>
                    <a:lnTo>
                      <a:pt x="0" y="20"/>
                    </a:lnTo>
                    <a:lnTo>
                      <a:pt x="0" y="38"/>
                    </a:lnTo>
                    <a:lnTo>
                      <a:pt x="4" y="40"/>
                    </a:lnTo>
                    <a:lnTo>
                      <a:pt x="8" y="40"/>
                    </a:lnTo>
                    <a:lnTo>
                      <a:pt x="12" y="42"/>
                    </a:lnTo>
                    <a:lnTo>
                      <a:pt x="12" y="38"/>
                    </a:lnTo>
                    <a:lnTo>
                      <a:pt x="12" y="36"/>
                    </a:lnTo>
                    <a:lnTo>
                      <a:pt x="14" y="36"/>
                    </a:lnTo>
                    <a:lnTo>
                      <a:pt x="16" y="34"/>
                    </a:lnTo>
                    <a:lnTo>
                      <a:pt x="18" y="34"/>
                    </a:lnTo>
                    <a:lnTo>
                      <a:pt x="18" y="20"/>
                    </a:lnTo>
                    <a:lnTo>
                      <a:pt x="18" y="18"/>
                    </a:lnTo>
                    <a:lnTo>
                      <a:pt x="20" y="16"/>
                    </a:lnTo>
                    <a:lnTo>
                      <a:pt x="20" y="14"/>
                    </a:lnTo>
                    <a:lnTo>
                      <a:pt x="20" y="10"/>
                    </a:lnTo>
                    <a:lnTo>
                      <a:pt x="20" y="6"/>
                    </a:lnTo>
                    <a:lnTo>
                      <a:pt x="18" y="4"/>
                    </a:lnTo>
                    <a:lnTo>
                      <a:pt x="14" y="0"/>
                    </a:lnTo>
                    <a:close/>
                  </a:path>
                </a:pathLst>
              </a:custGeom>
              <a:grpFill/>
              <a:ln w="3175" algn="ctr">
                <a:solidFill>
                  <a:schemeClr val="bg2"/>
                </a:solidFill>
                <a:round/>
                <a:headEnd/>
                <a:tailEnd/>
              </a:ln>
              <a:effectLst/>
            </p:spPr>
            <p:txBody>
              <a:bodyPr anchor="ctr"/>
              <a:lstStyle/>
              <a:p>
                <a:pPr algn="ctr"/>
                <a:endParaRPr lang="en-US" sz="3200">
                  <a:solidFill>
                    <a:srgbClr val="FFFFFF"/>
                  </a:solidFill>
                  <a:latin typeface="Calibri" pitchFamily="34" charset="0"/>
                  <a:cs typeface="Arial" pitchFamily="34" charset="0"/>
                </a:endParaRPr>
              </a:p>
            </p:txBody>
          </p:sp>
          <p:sp>
            <p:nvSpPr>
              <p:cNvPr id="142" name="Freeform 224"/>
              <p:cNvSpPr>
                <a:spLocks/>
              </p:cNvSpPr>
              <p:nvPr/>
            </p:nvSpPr>
            <p:spPr bwMode="gray">
              <a:xfrm>
                <a:off x="2778" y="2204"/>
                <a:ext cx="20" cy="28"/>
              </a:xfrm>
              <a:custGeom>
                <a:avLst/>
                <a:gdLst>
                  <a:gd name="T0" fmla="*/ 8 w 18"/>
                  <a:gd name="T1" fmla="*/ 4 h 28"/>
                  <a:gd name="T2" fmla="*/ 6 w 18"/>
                  <a:gd name="T3" fmla="*/ 4 h 28"/>
                  <a:gd name="T4" fmla="*/ 6 w 18"/>
                  <a:gd name="T5" fmla="*/ 4 h 28"/>
                  <a:gd name="T6" fmla="*/ 4 w 18"/>
                  <a:gd name="T7" fmla="*/ 4 h 28"/>
                  <a:gd name="T8" fmla="*/ 2 w 18"/>
                  <a:gd name="T9" fmla="*/ 6 h 28"/>
                  <a:gd name="T10" fmla="*/ 0 w 18"/>
                  <a:gd name="T11" fmla="*/ 8 h 28"/>
                  <a:gd name="T12" fmla="*/ 2 w 18"/>
                  <a:gd name="T13" fmla="*/ 10 h 28"/>
                  <a:gd name="T14" fmla="*/ 2 w 18"/>
                  <a:gd name="T15" fmla="*/ 12 h 28"/>
                  <a:gd name="T16" fmla="*/ 2 w 18"/>
                  <a:gd name="T17" fmla="*/ 16 h 28"/>
                  <a:gd name="T18" fmla="*/ 4 w 18"/>
                  <a:gd name="T19" fmla="*/ 20 h 28"/>
                  <a:gd name="T20" fmla="*/ 6 w 18"/>
                  <a:gd name="T21" fmla="*/ 22 h 28"/>
                  <a:gd name="T22" fmla="*/ 12 w 18"/>
                  <a:gd name="T23" fmla="*/ 28 h 28"/>
                  <a:gd name="T24" fmla="*/ 12 w 18"/>
                  <a:gd name="T25" fmla="*/ 28 h 28"/>
                  <a:gd name="T26" fmla="*/ 14 w 18"/>
                  <a:gd name="T27" fmla="*/ 24 h 28"/>
                  <a:gd name="T28" fmla="*/ 14 w 18"/>
                  <a:gd name="T29" fmla="*/ 22 h 28"/>
                  <a:gd name="T30" fmla="*/ 16 w 18"/>
                  <a:gd name="T31" fmla="*/ 18 h 28"/>
                  <a:gd name="T32" fmla="*/ 18 w 18"/>
                  <a:gd name="T33" fmla="*/ 18 h 28"/>
                  <a:gd name="T34" fmla="*/ 18 w 18"/>
                  <a:gd name="T35" fmla="*/ 16 h 28"/>
                  <a:gd name="T36" fmla="*/ 18 w 18"/>
                  <a:gd name="T37" fmla="*/ 14 h 28"/>
                  <a:gd name="T38" fmla="*/ 16 w 18"/>
                  <a:gd name="T39" fmla="*/ 10 h 28"/>
                  <a:gd name="T40" fmla="*/ 16 w 18"/>
                  <a:gd name="T41" fmla="*/ 6 h 28"/>
                  <a:gd name="T42" fmla="*/ 14 w 18"/>
                  <a:gd name="T43" fmla="*/ 4 h 28"/>
                  <a:gd name="T44" fmla="*/ 10 w 18"/>
                  <a:gd name="T45" fmla="*/ 0 h 28"/>
                  <a:gd name="T46" fmla="*/ 8 w 18"/>
                  <a:gd name="T47" fmla="*/ 4 h 28"/>
                  <a:gd name="T48" fmla="*/ 8 w 18"/>
                  <a:gd name="T49" fmla="*/ 4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
                  <a:gd name="T76" fmla="*/ 0 h 28"/>
                  <a:gd name="T77" fmla="*/ 18 w 18"/>
                  <a:gd name="T78" fmla="*/ 28 h 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 h="28">
                    <a:moveTo>
                      <a:pt x="8" y="4"/>
                    </a:moveTo>
                    <a:lnTo>
                      <a:pt x="6" y="4"/>
                    </a:lnTo>
                    <a:lnTo>
                      <a:pt x="4" y="4"/>
                    </a:lnTo>
                    <a:lnTo>
                      <a:pt x="2" y="6"/>
                    </a:lnTo>
                    <a:lnTo>
                      <a:pt x="0" y="8"/>
                    </a:lnTo>
                    <a:lnTo>
                      <a:pt x="2" y="10"/>
                    </a:lnTo>
                    <a:lnTo>
                      <a:pt x="2" y="12"/>
                    </a:lnTo>
                    <a:lnTo>
                      <a:pt x="2" y="16"/>
                    </a:lnTo>
                    <a:lnTo>
                      <a:pt x="4" y="20"/>
                    </a:lnTo>
                    <a:lnTo>
                      <a:pt x="6" y="22"/>
                    </a:lnTo>
                    <a:lnTo>
                      <a:pt x="12" y="28"/>
                    </a:lnTo>
                    <a:lnTo>
                      <a:pt x="14" y="24"/>
                    </a:lnTo>
                    <a:lnTo>
                      <a:pt x="14" y="22"/>
                    </a:lnTo>
                    <a:lnTo>
                      <a:pt x="16" y="18"/>
                    </a:lnTo>
                    <a:lnTo>
                      <a:pt x="18" y="18"/>
                    </a:lnTo>
                    <a:lnTo>
                      <a:pt x="18" y="16"/>
                    </a:lnTo>
                    <a:lnTo>
                      <a:pt x="18" y="14"/>
                    </a:lnTo>
                    <a:lnTo>
                      <a:pt x="16" y="10"/>
                    </a:lnTo>
                    <a:lnTo>
                      <a:pt x="16" y="6"/>
                    </a:lnTo>
                    <a:lnTo>
                      <a:pt x="14" y="4"/>
                    </a:lnTo>
                    <a:lnTo>
                      <a:pt x="10" y="0"/>
                    </a:lnTo>
                    <a:lnTo>
                      <a:pt x="8" y="4"/>
                    </a:lnTo>
                    <a:close/>
                  </a:path>
                </a:pathLst>
              </a:custGeom>
              <a:grpFill/>
              <a:ln w="3175" algn="ctr">
                <a:solidFill>
                  <a:schemeClr val="bg2"/>
                </a:solidFill>
                <a:round/>
                <a:headEnd/>
                <a:tailEnd/>
              </a:ln>
              <a:effectLst/>
            </p:spPr>
            <p:txBody>
              <a:bodyPr anchor="ctr"/>
              <a:lstStyle/>
              <a:p>
                <a:pPr algn="ctr"/>
                <a:endParaRPr lang="en-US" sz="3200">
                  <a:solidFill>
                    <a:srgbClr val="FFFFFF"/>
                  </a:solidFill>
                  <a:latin typeface="Calibri" pitchFamily="34" charset="0"/>
                  <a:cs typeface="Arial" pitchFamily="34" charset="0"/>
                </a:endParaRPr>
              </a:p>
            </p:txBody>
          </p:sp>
          <p:sp>
            <p:nvSpPr>
              <p:cNvPr id="143" name="Freeform 225"/>
              <p:cNvSpPr>
                <a:spLocks/>
              </p:cNvSpPr>
              <p:nvPr/>
            </p:nvSpPr>
            <p:spPr bwMode="gray">
              <a:xfrm>
                <a:off x="2789" y="2096"/>
                <a:ext cx="112" cy="60"/>
              </a:xfrm>
              <a:custGeom>
                <a:avLst/>
                <a:gdLst>
                  <a:gd name="T0" fmla="*/ 34 w 102"/>
                  <a:gd name="T1" fmla="*/ 58 h 60"/>
                  <a:gd name="T2" fmla="*/ 32 w 102"/>
                  <a:gd name="T3" fmla="*/ 56 h 60"/>
                  <a:gd name="T4" fmla="*/ 28 w 102"/>
                  <a:gd name="T5" fmla="*/ 56 h 60"/>
                  <a:gd name="T6" fmla="*/ 20 w 102"/>
                  <a:gd name="T7" fmla="*/ 56 h 60"/>
                  <a:gd name="T8" fmla="*/ 16 w 102"/>
                  <a:gd name="T9" fmla="*/ 56 h 60"/>
                  <a:gd name="T10" fmla="*/ 12 w 102"/>
                  <a:gd name="T11" fmla="*/ 58 h 60"/>
                  <a:gd name="T12" fmla="*/ 10 w 102"/>
                  <a:gd name="T13" fmla="*/ 60 h 60"/>
                  <a:gd name="T14" fmla="*/ 10 w 102"/>
                  <a:gd name="T15" fmla="*/ 56 h 60"/>
                  <a:gd name="T16" fmla="*/ 8 w 102"/>
                  <a:gd name="T17" fmla="*/ 56 h 60"/>
                  <a:gd name="T18" fmla="*/ 8 w 102"/>
                  <a:gd name="T19" fmla="*/ 52 h 60"/>
                  <a:gd name="T20" fmla="*/ 8 w 102"/>
                  <a:gd name="T21" fmla="*/ 38 h 60"/>
                  <a:gd name="T22" fmla="*/ 28 w 102"/>
                  <a:gd name="T23" fmla="*/ 34 h 60"/>
                  <a:gd name="T24" fmla="*/ 28 w 102"/>
                  <a:gd name="T25" fmla="*/ 26 h 60"/>
                  <a:gd name="T26" fmla="*/ 38 w 102"/>
                  <a:gd name="T27" fmla="*/ 12 h 60"/>
                  <a:gd name="T28" fmla="*/ 50 w 102"/>
                  <a:gd name="T29" fmla="*/ 4 h 60"/>
                  <a:gd name="T30" fmla="*/ 52 w 102"/>
                  <a:gd name="T31" fmla="*/ 0 h 60"/>
                  <a:gd name="T32" fmla="*/ 54 w 102"/>
                  <a:gd name="T33" fmla="*/ 0 h 60"/>
                  <a:gd name="T34" fmla="*/ 58 w 102"/>
                  <a:gd name="T35" fmla="*/ 4 h 60"/>
                  <a:gd name="T36" fmla="*/ 60 w 102"/>
                  <a:gd name="T37" fmla="*/ 4 h 60"/>
                  <a:gd name="T38" fmla="*/ 68 w 102"/>
                  <a:gd name="T39" fmla="*/ 4 h 60"/>
                  <a:gd name="T40" fmla="*/ 72 w 102"/>
                  <a:gd name="T41" fmla="*/ 0 h 60"/>
                  <a:gd name="T42" fmla="*/ 80 w 102"/>
                  <a:gd name="T43" fmla="*/ 2 h 60"/>
                  <a:gd name="T44" fmla="*/ 80 w 102"/>
                  <a:gd name="T45" fmla="*/ 4 h 60"/>
                  <a:gd name="T46" fmla="*/ 86 w 102"/>
                  <a:gd name="T47" fmla="*/ 8 h 60"/>
                  <a:gd name="T48" fmla="*/ 92 w 102"/>
                  <a:gd name="T49" fmla="*/ 8 h 60"/>
                  <a:gd name="T50" fmla="*/ 96 w 102"/>
                  <a:gd name="T51" fmla="*/ 8 h 60"/>
                  <a:gd name="T52" fmla="*/ 102 w 102"/>
                  <a:gd name="T53" fmla="*/ 18 h 60"/>
                  <a:gd name="T54" fmla="*/ 98 w 102"/>
                  <a:gd name="T55" fmla="*/ 20 h 60"/>
                  <a:gd name="T56" fmla="*/ 96 w 102"/>
                  <a:gd name="T57" fmla="*/ 28 h 60"/>
                  <a:gd name="T58" fmla="*/ 96 w 102"/>
                  <a:gd name="T59" fmla="*/ 34 h 60"/>
                  <a:gd name="T60" fmla="*/ 92 w 102"/>
                  <a:gd name="T61" fmla="*/ 38 h 60"/>
                  <a:gd name="T62" fmla="*/ 92 w 102"/>
                  <a:gd name="T63" fmla="*/ 44 h 60"/>
                  <a:gd name="T64" fmla="*/ 44 w 102"/>
                  <a:gd name="T65" fmla="*/ 56 h 60"/>
                  <a:gd name="T66" fmla="*/ 36 w 102"/>
                  <a:gd name="T67" fmla="*/ 60 h 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2"/>
                  <a:gd name="T103" fmla="*/ 0 h 60"/>
                  <a:gd name="T104" fmla="*/ 102 w 102"/>
                  <a:gd name="T105" fmla="*/ 60 h 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2" h="60">
                    <a:moveTo>
                      <a:pt x="36" y="60"/>
                    </a:moveTo>
                    <a:lnTo>
                      <a:pt x="34" y="58"/>
                    </a:lnTo>
                    <a:lnTo>
                      <a:pt x="34" y="56"/>
                    </a:lnTo>
                    <a:lnTo>
                      <a:pt x="32" y="56"/>
                    </a:lnTo>
                    <a:lnTo>
                      <a:pt x="28" y="56"/>
                    </a:lnTo>
                    <a:lnTo>
                      <a:pt x="24" y="56"/>
                    </a:lnTo>
                    <a:lnTo>
                      <a:pt x="20" y="56"/>
                    </a:lnTo>
                    <a:lnTo>
                      <a:pt x="16" y="56"/>
                    </a:lnTo>
                    <a:lnTo>
                      <a:pt x="14" y="58"/>
                    </a:lnTo>
                    <a:lnTo>
                      <a:pt x="12" y="58"/>
                    </a:lnTo>
                    <a:lnTo>
                      <a:pt x="12" y="60"/>
                    </a:lnTo>
                    <a:lnTo>
                      <a:pt x="10" y="60"/>
                    </a:lnTo>
                    <a:lnTo>
                      <a:pt x="10" y="58"/>
                    </a:lnTo>
                    <a:lnTo>
                      <a:pt x="10" y="56"/>
                    </a:lnTo>
                    <a:lnTo>
                      <a:pt x="8" y="56"/>
                    </a:lnTo>
                    <a:lnTo>
                      <a:pt x="6" y="56"/>
                    </a:lnTo>
                    <a:lnTo>
                      <a:pt x="8" y="52"/>
                    </a:lnTo>
                    <a:lnTo>
                      <a:pt x="0" y="38"/>
                    </a:lnTo>
                    <a:lnTo>
                      <a:pt x="8" y="38"/>
                    </a:lnTo>
                    <a:lnTo>
                      <a:pt x="20" y="30"/>
                    </a:lnTo>
                    <a:lnTo>
                      <a:pt x="28" y="34"/>
                    </a:lnTo>
                    <a:lnTo>
                      <a:pt x="30" y="30"/>
                    </a:lnTo>
                    <a:lnTo>
                      <a:pt x="28" y="26"/>
                    </a:lnTo>
                    <a:lnTo>
                      <a:pt x="28" y="16"/>
                    </a:lnTo>
                    <a:lnTo>
                      <a:pt x="38" y="12"/>
                    </a:lnTo>
                    <a:lnTo>
                      <a:pt x="44" y="8"/>
                    </a:lnTo>
                    <a:lnTo>
                      <a:pt x="50" y="4"/>
                    </a:lnTo>
                    <a:lnTo>
                      <a:pt x="52" y="2"/>
                    </a:lnTo>
                    <a:lnTo>
                      <a:pt x="52" y="0"/>
                    </a:lnTo>
                    <a:lnTo>
                      <a:pt x="54" y="0"/>
                    </a:lnTo>
                    <a:lnTo>
                      <a:pt x="56" y="0"/>
                    </a:lnTo>
                    <a:lnTo>
                      <a:pt x="58" y="4"/>
                    </a:lnTo>
                    <a:lnTo>
                      <a:pt x="60" y="4"/>
                    </a:lnTo>
                    <a:lnTo>
                      <a:pt x="64" y="4"/>
                    </a:lnTo>
                    <a:lnTo>
                      <a:pt x="68" y="4"/>
                    </a:lnTo>
                    <a:lnTo>
                      <a:pt x="70" y="4"/>
                    </a:lnTo>
                    <a:lnTo>
                      <a:pt x="72" y="0"/>
                    </a:lnTo>
                    <a:lnTo>
                      <a:pt x="80" y="0"/>
                    </a:lnTo>
                    <a:lnTo>
                      <a:pt x="80" y="2"/>
                    </a:lnTo>
                    <a:lnTo>
                      <a:pt x="80" y="4"/>
                    </a:lnTo>
                    <a:lnTo>
                      <a:pt x="82" y="6"/>
                    </a:lnTo>
                    <a:lnTo>
                      <a:pt x="86" y="8"/>
                    </a:lnTo>
                    <a:lnTo>
                      <a:pt x="88" y="8"/>
                    </a:lnTo>
                    <a:lnTo>
                      <a:pt x="92" y="8"/>
                    </a:lnTo>
                    <a:lnTo>
                      <a:pt x="96" y="8"/>
                    </a:lnTo>
                    <a:lnTo>
                      <a:pt x="102" y="16"/>
                    </a:lnTo>
                    <a:lnTo>
                      <a:pt x="102" y="18"/>
                    </a:lnTo>
                    <a:lnTo>
                      <a:pt x="100" y="18"/>
                    </a:lnTo>
                    <a:lnTo>
                      <a:pt x="98" y="20"/>
                    </a:lnTo>
                    <a:lnTo>
                      <a:pt x="96" y="24"/>
                    </a:lnTo>
                    <a:lnTo>
                      <a:pt x="96" y="28"/>
                    </a:lnTo>
                    <a:lnTo>
                      <a:pt x="96" y="32"/>
                    </a:lnTo>
                    <a:lnTo>
                      <a:pt x="96" y="34"/>
                    </a:lnTo>
                    <a:lnTo>
                      <a:pt x="94" y="36"/>
                    </a:lnTo>
                    <a:lnTo>
                      <a:pt x="92" y="38"/>
                    </a:lnTo>
                    <a:lnTo>
                      <a:pt x="90" y="40"/>
                    </a:lnTo>
                    <a:lnTo>
                      <a:pt x="92" y="44"/>
                    </a:lnTo>
                    <a:lnTo>
                      <a:pt x="68" y="46"/>
                    </a:lnTo>
                    <a:lnTo>
                      <a:pt x="44" y="56"/>
                    </a:lnTo>
                    <a:lnTo>
                      <a:pt x="40" y="58"/>
                    </a:lnTo>
                    <a:lnTo>
                      <a:pt x="36" y="60"/>
                    </a:lnTo>
                    <a:close/>
                  </a:path>
                </a:pathLst>
              </a:custGeom>
              <a:grpFill/>
              <a:ln w="3175" algn="ctr">
                <a:solidFill>
                  <a:schemeClr val="bg2"/>
                </a:solidFill>
                <a:round/>
                <a:headEnd/>
                <a:tailEnd/>
              </a:ln>
              <a:effectLst/>
            </p:spPr>
            <p:txBody>
              <a:bodyPr anchor="ctr"/>
              <a:lstStyle/>
              <a:p>
                <a:pPr algn="ctr"/>
                <a:endParaRPr lang="en-US" sz="3200">
                  <a:solidFill>
                    <a:srgbClr val="FFFFFF"/>
                  </a:solidFill>
                  <a:latin typeface="Calibri" pitchFamily="34" charset="0"/>
                  <a:cs typeface="Arial" pitchFamily="34" charset="0"/>
                </a:endParaRPr>
              </a:p>
            </p:txBody>
          </p:sp>
          <p:sp>
            <p:nvSpPr>
              <p:cNvPr id="144" name="Freeform 226"/>
              <p:cNvSpPr>
                <a:spLocks/>
              </p:cNvSpPr>
              <p:nvPr/>
            </p:nvSpPr>
            <p:spPr bwMode="gray">
              <a:xfrm>
                <a:off x="2740" y="2134"/>
                <a:ext cx="60" cy="42"/>
              </a:xfrm>
              <a:custGeom>
                <a:avLst/>
                <a:gdLst>
                  <a:gd name="T0" fmla="*/ 30 w 54"/>
                  <a:gd name="T1" fmla="*/ 6 h 42"/>
                  <a:gd name="T2" fmla="*/ 20 w 54"/>
                  <a:gd name="T3" fmla="*/ 8 h 42"/>
                  <a:gd name="T4" fmla="*/ 8 w 54"/>
                  <a:gd name="T5" fmla="*/ 16 h 42"/>
                  <a:gd name="T6" fmla="*/ 0 w 54"/>
                  <a:gd name="T7" fmla="*/ 30 h 42"/>
                  <a:gd name="T8" fmla="*/ 2 w 54"/>
                  <a:gd name="T9" fmla="*/ 30 h 42"/>
                  <a:gd name="T10" fmla="*/ 2 w 54"/>
                  <a:gd name="T11" fmla="*/ 28 h 42"/>
                  <a:gd name="T12" fmla="*/ 4 w 54"/>
                  <a:gd name="T13" fmla="*/ 28 h 42"/>
                  <a:gd name="T14" fmla="*/ 6 w 54"/>
                  <a:gd name="T15" fmla="*/ 28 h 42"/>
                  <a:gd name="T16" fmla="*/ 6 w 54"/>
                  <a:gd name="T17" fmla="*/ 28 h 42"/>
                  <a:gd name="T18" fmla="*/ 8 w 54"/>
                  <a:gd name="T19" fmla="*/ 30 h 42"/>
                  <a:gd name="T20" fmla="*/ 8 w 54"/>
                  <a:gd name="T21" fmla="*/ 34 h 42"/>
                  <a:gd name="T22" fmla="*/ 6 w 54"/>
                  <a:gd name="T23" fmla="*/ 40 h 42"/>
                  <a:gd name="T24" fmla="*/ 8 w 54"/>
                  <a:gd name="T25" fmla="*/ 40 h 42"/>
                  <a:gd name="T26" fmla="*/ 12 w 54"/>
                  <a:gd name="T27" fmla="*/ 40 h 42"/>
                  <a:gd name="T28" fmla="*/ 16 w 54"/>
                  <a:gd name="T29" fmla="*/ 40 h 42"/>
                  <a:gd name="T30" fmla="*/ 20 w 54"/>
                  <a:gd name="T31" fmla="*/ 42 h 42"/>
                  <a:gd name="T32" fmla="*/ 22 w 54"/>
                  <a:gd name="T33" fmla="*/ 42 h 42"/>
                  <a:gd name="T34" fmla="*/ 34 w 54"/>
                  <a:gd name="T35" fmla="*/ 34 h 42"/>
                  <a:gd name="T36" fmla="*/ 30 w 54"/>
                  <a:gd name="T37" fmla="*/ 30 h 42"/>
                  <a:gd name="T38" fmla="*/ 36 w 54"/>
                  <a:gd name="T39" fmla="*/ 28 h 42"/>
                  <a:gd name="T40" fmla="*/ 36 w 54"/>
                  <a:gd name="T41" fmla="*/ 28 h 42"/>
                  <a:gd name="T42" fmla="*/ 36 w 54"/>
                  <a:gd name="T43" fmla="*/ 30 h 42"/>
                  <a:gd name="T44" fmla="*/ 36 w 54"/>
                  <a:gd name="T45" fmla="*/ 32 h 42"/>
                  <a:gd name="T46" fmla="*/ 36 w 54"/>
                  <a:gd name="T47" fmla="*/ 32 h 42"/>
                  <a:gd name="T48" fmla="*/ 38 w 54"/>
                  <a:gd name="T49" fmla="*/ 34 h 42"/>
                  <a:gd name="T50" fmla="*/ 40 w 54"/>
                  <a:gd name="T51" fmla="*/ 32 h 42"/>
                  <a:gd name="T52" fmla="*/ 42 w 54"/>
                  <a:gd name="T53" fmla="*/ 32 h 42"/>
                  <a:gd name="T54" fmla="*/ 44 w 54"/>
                  <a:gd name="T55" fmla="*/ 32 h 42"/>
                  <a:gd name="T56" fmla="*/ 46 w 54"/>
                  <a:gd name="T57" fmla="*/ 30 h 42"/>
                  <a:gd name="T58" fmla="*/ 48 w 54"/>
                  <a:gd name="T59" fmla="*/ 28 h 42"/>
                  <a:gd name="T60" fmla="*/ 52 w 54"/>
                  <a:gd name="T61" fmla="*/ 24 h 42"/>
                  <a:gd name="T62" fmla="*/ 50 w 54"/>
                  <a:gd name="T63" fmla="*/ 26 h 42"/>
                  <a:gd name="T64" fmla="*/ 50 w 54"/>
                  <a:gd name="T65" fmla="*/ 26 h 42"/>
                  <a:gd name="T66" fmla="*/ 50 w 54"/>
                  <a:gd name="T67" fmla="*/ 28 h 42"/>
                  <a:gd name="T68" fmla="*/ 52 w 54"/>
                  <a:gd name="T69" fmla="*/ 30 h 42"/>
                  <a:gd name="T70" fmla="*/ 52 w 54"/>
                  <a:gd name="T71" fmla="*/ 30 h 42"/>
                  <a:gd name="T72" fmla="*/ 54 w 54"/>
                  <a:gd name="T73" fmla="*/ 30 h 42"/>
                  <a:gd name="T74" fmla="*/ 54 w 54"/>
                  <a:gd name="T75" fmla="*/ 26 h 42"/>
                  <a:gd name="T76" fmla="*/ 54 w 54"/>
                  <a:gd name="T77" fmla="*/ 26 h 42"/>
                  <a:gd name="T78" fmla="*/ 54 w 54"/>
                  <a:gd name="T79" fmla="*/ 24 h 42"/>
                  <a:gd name="T80" fmla="*/ 52 w 54"/>
                  <a:gd name="T81" fmla="*/ 24 h 42"/>
                  <a:gd name="T82" fmla="*/ 54 w 54"/>
                  <a:gd name="T83" fmla="*/ 22 h 42"/>
                  <a:gd name="T84" fmla="*/ 54 w 54"/>
                  <a:gd name="T85" fmla="*/ 22 h 42"/>
                  <a:gd name="T86" fmla="*/ 54 w 54"/>
                  <a:gd name="T87" fmla="*/ 20 h 42"/>
                  <a:gd name="T88" fmla="*/ 54 w 54"/>
                  <a:gd name="T89" fmla="*/ 20 h 42"/>
                  <a:gd name="T90" fmla="*/ 54 w 54"/>
                  <a:gd name="T91" fmla="*/ 18 h 42"/>
                  <a:gd name="T92" fmla="*/ 52 w 54"/>
                  <a:gd name="T93" fmla="*/ 18 h 42"/>
                  <a:gd name="T94" fmla="*/ 50 w 54"/>
                  <a:gd name="T95" fmla="*/ 18 h 42"/>
                  <a:gd name="T96" fmla="*/ 50 w 54"/>
                  <a:gd name="T97" fmla="*/ 18 h 42"/>
                  <a:gd name="T98" fmla="*/ 50 w 54"/>
                  <a:gd name="T99" fmla="*/ 18 h 42"/>
                  <a:gd name="T100" fmla="*/ 50 w 54"/>
                  <a:gd name="T101" fmla="*/ 18 h 42"/>
                  <a:gd name="T102" fmla="*/ 52 w 54"/>
                  <a:gd name="T103" fmla="*/ 14 h 42"/>
                  <a:gd name="T104" fmla="*/ 44 w 54"/>
                  <a:gd name="T105" fmla="*/ 0 h 42"/>
                  <a:gd name="T106" fmla="*/ 38 w 54"/>
                  <a:gd name="T107" fmla="*/ 4 h 42"/>
                  <a:gd name="T108" fmla="*/ 30 w 54"/>
                  <a:gd name="T109" fmla="*/ 6 h 42"/>
                  <a:gd name="T110" fmla="*/ 30 w 54"/>
                  <a:gd name="T111" fmla="*/ 6 h 4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4"/>
                  <a:gd name="T169" fmla="*/ 0 h 42"/>
                  <a:gd name="T170" fmla="*/ 54 w 54"/>
                  <a:gd name="T171" fmla="*/ 42 h 4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4" h="42">
                    <a:moveTo>
                      <a:pt x="30" y="6"/>
                    </a:moveTo>
                    <a:lnTo>
                      <a:pt x="20" y="8"/>
                    </a:lnTo>
                    <a:lnTo>
                      <a:pt x="8" y="16"/>
                    </a:lnTo>
                    <a:lnTo>
                      <a:pt x="0" y="30"/>
                    </a:lnTo>
                    <a:lnTo>
                      <a:pt x="2" y="30"/>
                    </a:lnTo>
                    <a:lnTo>
                      <a:pt x="2" y="28"/>
                    </a:lnTo>
                    <a:lnTo>
                      <a:pt x="4" y="28"/>
                    </a:lnTo>
                    <a:lnTo>
                      <a:pt x="6" y="28"/>
                    </a:lnTo>
                    <a:lnTo>
                      <a:pt x="8" y="30"/>
                    </a:lnTo>
                    <a:lnTo>
                      <a:pt x="8" y="34"/>
                    </a:lnTo>
                    <a:lnTo>
                      <a:pt x="6" y="40"/>
                    </a:lnTo>
                    <a:lnTo>
                      <a:pt x="8" y="40"/>
                    </a:lnTo>
                    <a:lnTo>
                      <a:pt x="12" y="40"/>
                    </a:lnTo>
                    <a:lnTo>
                      <a:pt x="16" y="40"/>
                    </a:lnTo>
                    <a:lnTo>
                      <a:pt x="20" y="42"/>
                    </a:lnTo>
                    <a:lnTo>
                      <a:pt x="22" y="42"/>
                    </a:lnTo>
                    <a:lnTo>
                      <a:pt x="34" y="34"/>
                    </a:lnTo>
                    <a:lnTo>
                      <a:pt x="30" y="30"/>
                    </a:lnTo>
                    <a:lnTo>
                      <a:pt x="36" y="28"/>
                    </a:lnTo>
                    <a:lnTo>
                      <a:pt x="36" y="30"/>
                    </a:lnTo>
                    <a:lnTo>
                      <a:pt x="36" y="32"/>
                    </a:lnTo>
                    <a:lnTo>
                      <a:pt x="38" y="34"/>
                    </a:lnTo>
                    <a:lnTo>
                      <a:pt x="40" y="32"/>
                    </a:lnTo>
                    <a:lnTo>
                      <a:pt x="42" y="32"/>
                    </a:lnTo>
                    <a:lnTo>
                      <a:pt x="44" y="32"/>
                    </a:lnTo>
                    <a:lnTo>
                      <a:pt x="46" y="30"/>
                    </a:lnTo>
                    <a:lnTo>
                      <a:pt x="48" y="28"/>
                    </a:lnTo>
                    <a:lnTo>
                      <a:pt x="52" y="24"/>
                    </a:lnTo>
                    <a:lnTo>
                      <a:pt x="50" y="26"/>
                    </a:lnTo>
                    <a:lnTo>
                      <a:pt x="50" y="28"/>
                    </a:lnTo>
                    <a:lnTo>
                      <a:pt x="52" y="30"/>
                    </a:lnTo>
                    <a:lnTo>
                      <a:pt x="54" y="30"/>
                    </a:lnTo>
                    <a:lnTo>
                      <a:pt x="54" y="26"/>
                    </a:lnTo>
                    <a:lnTo>
                      <a:pt x="54" y="24"/>
                    </a:lnTo>
                    <a:lnTo>
                      <a:pt x="52" y="24"/>
                    </a:lnTo>
                    <a:lnTo>
                      <a:pt x="54" y="22"/>
                    </a:lnTo>
                    <a:lnTo>
                      <a:pt x="54" y="20"/>
                    </a:lnTo>
                    <a:lnTo>
                      <a:pt x="54" y="18"/>
                    </a:lnTo>
                    <a:lnTo>
                      <a:pt x="52" y="18"/>
                    </a:lnTo>
                    <a:lnTo>
                      <a:pt x="50" y="18"/>
                    </a:lnTo>
                    <a:lnTo>
                      <a:pt x="52" y="14"/>
                    </a:lnTo>
                    <a:lnTo>
                      <a:pt x="44" y="0"/>
                    </a:lnTo>
                    <a:lnTo>
                      <a:pt x="38" y="4"/>
                    </a:lnTo>
                    <a:lnTo>
                      <a:pt x="30" y="6"/>
                    </a:lnTo>
                    <a:close/>
                  </a:path>
                </a:pathLst>
              </a:custGeom>
              <a:grpFill/>
              <a:ln w="3175" algn="ctr">
                <a:solidFill>
                  <a:schemeClr val="bg2"/>
                </a:solidFill>
                <a:round/>
                <a:headEnd/>
                <a:tailEnd/>
              </a:ln>
              <a:effectLst/>
            </p:spPr>
            <p:txBody>
              <a:bodyPr anchor="ctr"/>
              <a:lstStyle/>
              <a:p>
                <a:pPr algn="ctr"/>
                <a:endParaRPr lang="en-US" sz="3200">
                  <a:solidFill>
                    <a:srgbClr val="FFFFFF"/>
                  </a:solidFill>
                  <a:latin typeface="Calibri" pitchFamily="34" charset="0"/>
                  <a:cs typeface="Arial" pitchFamily="34" charset="0"/>
                </a:endParaRPr>
              </a:p>
            </p:txBody>
          </p:sp>
          <p:sp>
            <p:nvSpPr>
              <p:cNvPr id="145" name="Freeform 227"/>
              <p:cNvSpPr>
                <a:spLocks/>
              </p:cNvSpPr>
              <p:nvPr/>
            </p:nvSpPr>
            <p:spPr bwMode="gray">
              <a:xfrm>
                <a:off x="2594" y="2052"/>
                <a:ext cx="175" cy="182"/>
              </a:xfrm>
              <a:custGeom>
                <a:avLst/>
                <a:gdLst>
                  <a:gd name="T0" fmla="*/ 138 w 158"/>
                  <a:gd name="T1" fmla="*/ 120 h 182"/>
                  <a:gd name="T2" fmla="*/ 140 w 158"/>
                  <a:gd name="T3" fmla="*/ 130 h 182"/>
                  <a:gd name="T4" fmla="*/ 150 w 158"/>
                  <a:gd name="T5" fmla="*/ 144 h 182"/>
                  <a:gd name="T6" fmla="*/ 138 w 158"/>
                  <a:gd name="T7" fmla="*/ 156 h 182"/>
                  <a:gd name="T8" fmla="*/ 122 w 158"/>
                  <a:gd name="T9" fmla="*/ 156 h 182"/>
                  <a:gd name="T10" fmla="*/ 102 w 158"/>
                  <a:gd name="T11" fmla="*/ 158 h 182"/>
                  <a:gd name="T12" fmla="*/ 100 w 158"/>
                  <a:gd name="T13" fmla="*/ 170 h 182"/>
                  <a:gd name="T14" fmla="*/ 90 w 158"/>
                  <a:gd name="T15" fmla="*/ 180 h 182"/>
                  <a:gd name="T16" fmla="*/ 64 w 158"/>
                  <a:gd name="T17" fmla="*/ 164 h 182"/>
                  <a:gd name="T18" fmla="*/ 58 w 158"/>
                  <a:gd name="T19" fmla="*/ 160 h 182"/>
                  <a:gd name="T20" fmla="*/ 52 w 158"/>
                  <a:gd name="T21" fmla="*/ 158 h 182"/>
                  <a:gd name="T22" fmla="*/ 44 w 158"/>
                  <a:gd name="T23" fmla="*/ 152 h 182"/>
                  <a:gd name="T24" fmla="*/ 40 w 158"/>
                  <a:gd name="T25" fmla="*/ 148 h 182"/>
                  <a:gd name="T26" fmla="*/ 36 w 158"/>
                  <a:gd name="T27" fmla="*/ 144 h 182"/>
                  <a:gd name="T28" fmla="*/ 40 w 158"/>
                  <a:gd name="T29" fmla="*/ 94 h 182"/>
                  <a:gd name="T30" fmla="*/ 38 w 158"/>
                  <a:gd name="T31" fmla="*/ 86 h 182"/>
                  <a:gd name="T32" fmla="*/ 32 w 158"/>
                  <a:gd name="T33" fmla="*/ 78 h 182"/>
                  <a:gd name="T34" fmla="*/ 2 w 158"/>
                  <a:gd name="T35" fmla="*/ 60 h 182"/>
                  <a:gd name="T36" fmla="*/ 0 w 158"/>
                  <a:gd name="T37" fmla="*/ 56 h 182"/>
                  <a:gd name="T38" fmla="*/ 4 w 158"/>
                  <a:gd name="T39" fmla="*/ 48 h 182"/>
                  <a:gd name="T40" fmla="*/ 22 w 158"/>
                  <a:gd name="T41" fmla="*/ 36 h 182"/>
                  <a:gd name="T42" fmla="*/ 30 w 158"/>
                  <a:gd name="T43" fmla="*/ 36 h 182"/>
                  <a:gd name="T44" fmla="*/ 44 w 158"/>
                  <a:gd name="T45" fmla="*/ 32 h 182"/>
                  <a:gd name="T46" fmla="*/ 54 w 158"/>
                  <a:gd name="T47" fmla="*/ 28 h 182"/>
                  <a:gd name="T48" fmla="*/ 70 w 158"/>
                  <a:gd name="T49" fmla="*/ 16 h 182"/>
                  <a:gd name="T50" fmla="*/ 80 w 158"/>
                  <a:gd name="T51" fmla="*/ 12 h 182"/>
                  <a:gd name="T52" fmla="*/ 92 w 158"/>
                  <a:gd name="T53" fmla="*/ 4 h 182"/>
                  <a:gd name="T54" fmla="*/ 98 w 158"/>
                  <a:gd name="T55" fmla="*/ 4 h 182"/>
                  <a:gd name="T56" fmla="*/ 106 w 158"/>
                  <a:gd name="T57" fmla="*/ 14 h 182"/>
                  <a:gd name="T58" fmla="*/ 110 w 158"/>
                  <a:gd name="T59" fmla="*/ 18 h 182"/>
                  <a:gd name="T60" fmla="*/ 110 w 158"/>
                  <a:gd name="T61" fmla="*/ 26 h 182"/>
                  <a:gd name="T62" fmla="*/ 118 w 158"/>
                  <a:gd name="T63" fmla="*/ 32 h 182"/>
                  <a:gd name="T64" fmla="*/ 122 w 158"/>
                  <a:gd name="T65" fmla="*/ 40 h 182"/>
                  <a:gd name="T66" fmla="*/ 126 w 158"/>
                  <a:gd name="T67" fmla="*/ 46 h 182"/>
                  <a:gd name="T68" fmla="*/ 134 w 158"/>
                  <a:gd name="T69" fmla="*/ 52 h 182"/>
                  <a:gd name="T70" fmla="*/ 142 w 158"/>
                  <a:gd name="T71" fmla="*/ 56 h 182"/>
                  <a:gd name="T72" fmla="*/ 156 w 158"/>
                  <a:gd name="T73" fmla="*/ 62 h 182"/>
                  <a:gd name="T74" fmla="*/ 158 w 158"/>
                  <a:gd name="T75" fmla="*/ 64 h 182"/>
                  <a:gd name="T76" fmla="*/ 154 w 158"/>
                  <a:gd name="T77" fmla="*/ 78 h 182"/>
                  <a:gd name="T78" fmla="*/ 140 w 158"/>
                  <a:gd name="T79" fmla="*/ 100 h 182"/>
                  <a:gd name="T80" fmla="*/ 134 w 158"/>
                  <a:gd name="T81" fmla="*/ 112 h 182"/>
                  <a:gd name="T82" fmla="*/ 138 w 158"/>
                  <a:gd name="T83" fmla="*/ 110 h 182"/>
                  <a:gd name="T84" fmla="*/ 140 w 158"/>
                  <a:gd name="T85" fmla="*/ 116 h 18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8"/>
                  <a:gd name="T130" fmla="*/ 0 h 182"/>
                  <a:gd name="T131" fmla="*/ 158 w 158"/>
                  <a:gd name="T132" fmla="*/ 182 h 18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8" h="182">
                    <a:moveTo>
                      <a:pt x="140" y="116"/>
                    </a:moveTo>
                    <a:lnTo>
                      <a:pt x="138" y="118"/>
                    </a:lnTo>
                    <a:lnTo>
                      <a:pt x="138" y="120"/>
                    </a:lnTo>
                    <a:lnTo>
                      <a:pt x="138" y="124"/>
                    </a:lnTo>
                    <a:lnTo>
                      <a:pt x="138" y="130"/>
                    </a:lnTo>
                    <a:lnTo>
                      <a:pt x="140" y="130"/>
                    </a:lnTo>
                    <a:lnTo>
                      <a:pt x="140" y="134"/>
                    </a:lnTo>
                    <a:lnTo>
                      <a:pt x="142" y="136"/>
                    </a:lnTo>
                    <a:lnTo>
                      <a:pt x="150" y="144"/>
                    </a:lnTo>
                    <a:lnTo>
                      <a:pt x="150" y="150"/>
                    </a:lnTo>
                    <a:lnTo>
                      <a:pt x="140" y="156"/>
                    </a:lnTo>
                    <a:lnTo>
                      <a:pt x="138" y="156"/>
                    </a:lnTo>
                    <a:lnTo>
                      <a:pt x="134" y="156"/>
                    </a:lnTo>
                    <a:lnTo>
                      <a:pt x="128" y="156"/>
                    </a:lnTo>
                    <a:lnTo>
                      <a:pt x="122" y="156"/>
                    </a:lnTo>
                    <a:lnTo>
                      <a:pt x="114" y="154"/>
                    </a:lnTo>
                    <a:lnTo>
                      <a:pt x="110" y="154"/>
                    </a:lnTo>
                    <a:lnTo>
                      <a:pt x="102" y="158"/>
                    </a:lnTo>
                    <a:lnTo>
                      <a:pt x="100" y="166"/>
                    </a:lnTo>
                    <a:lnTo>
                      <a:pt x="100" y="168"/>
                    </a:lnTo>
                    <a:lnTo>
                      <a:pt x="100" y="170"/>
                    </a:lnTo>
                    <a:lnTo>
                      <a:pt x="102" y="174"/>
                    </a:lnTo>
                    <a:lnTo>
                      <a:pt x="96" y="182"/>
                    </a:lnTo>
                    <a:lnTo>
                      <a:pt x="90" y="180"/>
                    </a:lnTo>
                    <a:lnTo>
                      <a:pt x="72" y="174"/>
                    </a:lnTo>
                    <a:lnTo>
                      <a:pt x="64" y="164"/>
                    </a:lnTo>
                    <a:lnTo>
                      <a:pt x="64" y="166"/>
                    </a:lnTo>
                    <a:lnTo>
                      <a:pt x="60" y="162"/>
                    </a:lnTo>
                    <a:lnTo>
                      <a:pt x="58" y="160"/>
                    </a:lnTo>
                    <a:lnTo>
                      <a:pt x="54" y="158"/>
                    </a:lnTo>
                    <a:lnTo>
                      <a:pt x="52" y="158"/>
                    </a:lnTo>
                    <a:lnTo>
                      <a:pt x="50" y="156"/>
                    </a:lnTo>
                    <a:lnTo>
                      <a:pt x="46" y="154"/>
                    </a:lnTo>
                    <a:lnTo>
                      <a:pt x="44" y="152"/>
                    </a:lnTo>
                    <a:lnTo>
                      <a:pt x="42" y="150"/>
                    </a:lnTo>
                    <a:lnTo>
                      <a:pt x="40" y="150"/>
                    </a:lnTo>
                    <a:lnTo>
                      <a:pt x="40" y="148"/>
                    </a:lnTo>
                    <a:lnTo>
                      <a:pt x="40" y="146"/>
                    </a:lnTo>
                    <a:lnTo>
                      <a:pt x="38" y="144"/>
                    </a:lnTo>
                    <a:lnTo>
                      <a:pt x="36" y="144"/>
                    </a:lnTo>
                    <a:lnTo>
                      <a:pt x="40" y="140"/>
                    </a:lnTo>
                    <a:lnTo>
                      <a:pt x="40" y="94"/>
                    </a:lnTo>
                    <a:lnTo>
                      <a:pt x="40" y="92"/>
                    </a:lnTo>
                    <a:lnTo>
                      <a:pt x="38" y="90"/>
                    </a:lnTo>
                    <a:lnTo>
                      <a:pt x="38" y="86"/>
                    </a:lnTo>
                    <a:lnTo>
                      <a:pt x="36" y="82"/>
                    </a:lnTo>
                    <a:lnTo>
                      <a:pt x="34" y="80"/>
                    </a:lnTo>
                    <a:lnTo>
                      <a:pt x="32" y="78"/>
                    </a:lnTo>
                    <a:lnTo>
                      <a:pt x="22" y="72"/>
                    </a:lnTo>
                    <a:lnTo>
                      <a:pt x="22" y="68"/>
                    </a:lnTo>
                    <a:lnTo>
                      <a:pt x="2" y="60"/>
                    </a:lnTo>
                    <a:lnTo>
                      <a:pt x="2" y="58"/>
                    </a:lnTo>
                    <a:lnTo>
                      <a:pt x="0" y="56"/>
                    </a:lnTo>
                    <a:lnTo>
                      <a:pt x="0" y="54"/>
                    </a:lnTo>
                    <a:lnTo>
                      <a:pt x="2" y="50"/>
                    </a:lnTo>
                    <a:lnTo>
                      <a:pt x="4" y="48"/>
                    </a:lnTo>
                    <a:lnTo>
                      <a:pt x="14" y="50"/>
                    </a:lnTo>
                    <a:lnTo>
                      <a:pt x="14" y="38"/>
                    </a:lnTo>
                    <a:lnTo>
                      <a:pt x="22" y="36"/>
                    </a:lnTo>
                    <a:lnTo>
                      <a:pt x="26" y="36"/>
                    </a:lnTo>
                    <a:lnTo>
                      <a:pt x="30" y="36"/>
                    </a:lnTo>
                    <a:lnTo>
                      <a:pt x="36" y="34"/>
                    </a:lnTo>
                    <a:lnTo>
                      <a:pt x="44" y="32"/>
                    </a:lnTo>
                    <a:lnTo>
                      <a:pt x="46" y="30"/>
                    </a:lnTo>
                    <a:lnTo>
                      <a:pt x="50" y="28"/>
                    </a:lnTo>
                    <a:lnTo>
                      <a:pt x="54" y="28"/>
                    </a:lnTo>
                    <a:lnTo>
                      <a:pt x="58" y="26"/>
                    </a:lnTo>
                    <a:lnTo>
                      <a:pt x="64" y="28"/>
                    </a:lnTo>
                    <a:lnTo>
                      <a:pt x="70" y="16"/>
                    </a:lnTo>
                    <a:lnTo>
                      <a:pt x="78" y="14"/>
                    </a:lnTo>
                    <a:lnTo>
                      <a:pt x="78" y="12"/>
                    </a:lnTo>
                    <a:lnTo>
                      <a:pt x="80" y="12"/>
                    </a:lnTo>
                    <a:lnTo>
                      <a:pt x="84" y="8"/>
                    </a:lnTo>
                    <a:lnTo>
                      <a:pt x="88" y="6"/>
                    </a:lnTo>
                    <a:lnTo>
                      <a:pt x="92" y="4"/>
                    </a:lnTo>
                    <a:lnTo>
                      <a:pt x="94" y="0"/>
                    </a:lnTo>
                    <a:lnTo>
                      <a:pt x="96" y="2"/>
                    </a:lnTo>
                    <a:lnTo>
                      <a:pt x="98" y="4"/>
                    </a:lnTo>
                    <a:lnTo>
                      <a:pt x="100" y="8"/>
                    </a:lnTo>
                    <a:lnTo>
                      <a:pt x="104" y="10"/>
                    </a:lnTo>
                    <a:lnTo>
                      <a:pt x="106" y="14"/>
                    </a:lnTo>
                    <a:lnTo>
                      <a:pt x="108" y="16"/>
                    </a:lnTo>
                    <a:lnTo>
                      <a:pt x="110" y="16"/>
                    </a:lnTo>
                    <a:lnTo>
                      <a:pt x="110" y="18"/>
                    </a:lnTo>
                    <a:lnTo>
                      <a:pt x="108" y="20"/>
                    </a:lnTo>
                    <a:lnTo>
                      <a:pt x="108" y="24"/>
                    </a:lnTo>
                    <a:lnTo>
                      <a:pt x="110" y="26"/>
                    </a:lnTo>
                    <a:lnTo>
                      <a:pt x="110" y="30"/>
                    </a:lnTo>
                    <a:lnTo>
                      <a:pt x="114" y="32"/>
                    </a:lnTo>
                    <a:lnTo>
                      <a:pt x="118" y="32"/>
                    </a:lnTo>
                    <a:lnTo>
                      <a:pt x="120" y="34"/>
                    </a:lnTo>
                    <a:lnTo>
                      <a:pt x="122" y="38"/>
                    </a:lnTo>
                    <a:lnTo>
                      <a:pt x="122" y="40"/>
                    </a:lnTo>
                    <a:lnTo>
                      <a:pt x="124" y="44"/>
                    </a:lnTo>
                    <a:lnTo>
                      <a:pt x="126" y="46"/>
                    </a:lnTo>
                    <a:lnTo>
                      <a:pt x="128" y="50"/>
                    </a:lnTo>
                    <a:lnTo>
                      <a:pt x="132" y="52"/>
                    </a:lnTo>
                    <a:lnTo>
                      <a:pt x="134" y="52"/>
                    </a:lnTo>
                    <a:lnTo>
                      <a:pt x="136" y="54"/>
                    </a:lnTo>
                    <a:lnTo>
                      <a:pt x="138" y="54"/>
                    </a:lnTo>
                    <a:lnTo>
                      <a:pt x="142" y="56"/>
                    </a:lnTo>
                    <a:lnTo>
                      <a:pt x="146" y="58"/>
                    </a:lnTo>
                    <a:lnTo>
                      <a:pt x="152" y="60"/>
                    </a:lnTo>
                    <a:lnTo>
                      <a:pt x="156" y="62"/>
                    </a:lnTo>
                    <a:lnTo>
                      <a:pt x="158" y="62"/>
                    </a:lnTo>
                    <a:lnTo>
                      <a:pt x="158" y="64"/>
                    </a:lnTo>
                    <a:lnTo>
                      <a:pt x="156" y="68"/>
                    </a:lnTo>
                    <a:lnTo>
                      <a:pt x="156" y="72"/>
                    </a:lnTo>
                    <a:lnTo>
                      <a:pt x="154" y="78"/>
                    </a:lnTo>
                    <a:lnTo>
                      <a:pt x="152" y="90"/>
                    </a:lnTo>
                    <a:lnTo>
                      <a:pt x="140" y="100"/>
                    </a:lnTo>
                    <a:lnTo>
                      <a:pt x="132" y="112"/>
                    </a:lnTo>
                    <a:lnTo>
                      <a:pt x="134" y="112"/>
                    </a:lnTo>
                    <a:lnTo>
                      <a:pt x="136" y="110"/>
                    </a:lnTo>
                    <a:lnTo>
                      <a:pt x="138" y="110"/>
                    </a:lnTo>
                    <a:lnTo>
                      <a:pt x="140" y="112"/>
                    </a:lnTo>
                    <a:lnTo>
                      <a:pt x="140" y="116"/>
                    </a:lnTo>
                    <a:close/>
                  </a:path>
                </a:pathLst>
              </a:custGeom>
              <a:grpFill/>
              <a:ln w="3175" algn="ctr">
                <a:solidFill>
                  <a:schemeClr val="bg2"/>
                </a:solidFill>
                <a:round/>
                <a:headEnd/>
                <a:tailEnd/>
              </a:ln>
              <a:effectLst/>
            </p:spPr>
            <p:txBody>
              <a:bodyPr anchor="ctr"/>
              <a:lstStyle/>
              <a:p>
                <a:pPr algn="ctr"/>
                <a:endParaRPr lang="en-US" sz="3200">
                  <a:solidFill>
                    <a:srgbClr val="FFFFFF"/>
                  </a:solidFill>
                  <a:latin typeface="Calibri" pitchFamily="34" charset="0"/>
                  <a:cs typeface="Arial" pitchFamily="34" charset="0"/>
                </a:endParaRPr>
              </a:p>
            </p:txBody>
          </p:sp>
          <p:sp>
            <p:nvSpPr>
              <p:cNvPr id="146" name="Freeform 228"/>
              <p:cNvSpPr>
                <a:spLocks/>
              </p:cNvSpPr>
              <p:nvPr/>
            </p:nvSpPr>
            <p:spPr bwMode="gray">
              <a:xfrm>
                <a:off x="2524" y="2218"/>
                <a:ext cx="44" cy="90"/>
              </a:xfrm>
              <a:custGeom>
                <a:avLst/>
                <a:gdLst>
                  <a:gd name="T0" fmla="*/ 6 w 40"/>
                  <a:gd name="T1" fmla="*/ 0 h 90"/>
                  <a:gd name="T2" fmla="*/ 6 w 40"/>
                  <a:gd name="T3" fmla="*/ 32 h 90"/>
                  <a:gd name="T4" fmla="*/ 4 w 40"/>
                  <a:gd name="T5" fmla="*/ 40 h 90"/>
                  <a:gd name="T6" fmla="*/ 4 w 40"/>
                  <a:gd name="T7" fmla="*/ 46 h 90"/>
                  <a:gd name="T8" fmla="*/ 2 w 40"/>
                  <a:gd name="T9" fmla="*/ 52 h 90"/>
                  <a:gd name="T10" fmla="*/ 0 w 40"/>
                  <a:gd name="T11" fmla="*/ 54 h 90"/>
                  <a:gd name="T12" fmla="*/ 0 w 40"/>
                  <a:gd name="T13" fmla="*/ 56 h 90"/>
                  <a:gd name="T14" fmla="*/ 0 w 40"/>
                  <a:gd name="T15" fmla="*/ 60 h 90"/>
                  <a:gd name="T16" fmla="*/ 0 w 40"/>
                  <a:gd name="T17" fmla="*/ 64 h 90"/>
                  <a:gd name="T18" fmla="*/ 2 w 40"/>
                  <a:gd name="T19" fmla="*/ 66 h 90"/>
                  <a:gd name="T20" fmla="*/ 4 w 40"/>
                  <a:gd name="T21" fmla="*/ 68 h 90"/>
                  <a:gd name="T22" fmla="*/ 4 w 40"/>
                  <a:gd name="T23" fmla="*/ 68 h 90"/>
                  <a:gd name="T24" fmla="*/ 4 w 40"/>
                  <a:gd name="T25" fmla="*/ 84 h 90"/>
                  <a:gd name="T26" fmla="*/ 10 w 40"/>
                  <a:gd name="T27" fmla="*/ 88 h 90"/>
                  <a:gd name="T28" fmla="*/ 12 w 40"/>
                  <a:gd name="T29" fmla="*/ 88 h 90"/>
                  <a:gd name="T30" fmla="*/ 14 w 40"/>
                  <a:gd name="T31" fmla="*/ 86 h 90"/>
                  <a:gd name="T32" fmla="*/ 14 w 40"/>
                  <a:gd name="T33" fmla="*/ 86 h 90"/>
                  <a:gd name="T34" fmla="*/ 16 w 40"/>
                  <a:gd name="T35" fmla="*/ 86 h 90"/>
                  <a:gd name="T36" fmla="*/ 16 w 40"/>
                  <a:gd name="T37" fmla="*/ 88 h 90"/>
                  <a:gd name="T38" fmla="*/ 18 w 40"/>
                  <a:gd name="T39" fmla="*/ 90 h 90"/>
                  <a:gd name="T40" fmla="*/ 18 w 40"/>
                  <a:gd name="T41" fmla="*/ 88 h 90"/>
                  <a:gd name="T42" fmla="*/ 18 w 40"/>
                  <a:gd name="T43" fmla="*/ 86 h 90"/>
                  <a:gd name="T44" fmla="*/ 20 w 40"/>
                  <a:gd name="T45" fmla="*/ 82 h 90"/>
                  <a:gd name="T46" fmla="*/ 22 w 40"/>
                  <a:gd name="T47" fmla="*/ 78 h 90"/>
                  <a:gd name="T48" fmla="*/ 24 w 40"/>
                  <a:gd name="T49" fmla="*/ 74 h 90"/>
                  <a:gd name="T50" fmla="*/ 28 w 40"/>
                  <a:gd name="T51" fmla="*/ 74 h 90"/>
                  <a:gd name="T52" fmla="*/ 32 w 40"/>
                  <a:gd name="T53" fmla="*/ 70 h 90"/>
                  <a:gd name="T54" fmla="*/ 26 w 40"/>
                  <a:gd name="T55" fmla="*/ 64 h 90"/>
                  <a:gd name="T56" fmla="*/ 30 w 40"/>
                  <a:gd name="T57" fmla="*/ 60 h 90"/>
                  <a:gd name="T58" fmla="*/ 32 w 40"/>
                  <a:gd name="T59" fmla="*/ 52 h 90"/>
                  <a:gd name="T60" fmla="*/ 32 w 40"/>
                  <a:gd name="T61" fmla="*/ 42 h 90"/>
                  <a:gd name="T62" fmla="*/ 28 w 40"/>
                  <a:gd name="T63" fmla="*/ 32 h 90"/>
                  <a:gd name="T64" fmla="*/ 32 w 40"/>
                  <a:gd name="T65" fmla="*/ 22 h 90"/>
                  <a:gd name="T66" fmla="*/ 34 w 40"/>
                  <a:gd name="T67" fmla="*/ 14 h 90"/>
                  <a:gd name="T68" fmla="*/ 34 w 40"/>
                  <a:gd name="T69" fmla="*/ 14 h 90"/>
                  <a:gd name="T70" fmla="*/ 36 w 40"/>
                  <a:gd name="T71" fmla="*/ 12 h 90"/>
                  <a:gd name="T72" fmla="*/ 38 w 40"/>
                  <a:gd name="T73" fmla="*/ 10 h 90"/>
                  <a:gd name="T74" fmla="*/ 40 w 40"/>
                  <a:gd name="T75" fmla="*/ 8 h 90"/>
                  <a:gd name="T76" fmla="*/ 40 w 40"/>
                  <a:gd name="T77" fmla="*/ 6 h 90"/>
                  <a:gd name="T78" fmla="*/ 40 w 40"/>
                  <a:gd name="T79" fmla="*/ 4 h 90"/>
                  <a:gd name="T80" fmla="*/ 34 w 40"/>
                  <a:gd name="T81" fmla="*/ 2 h 90"/>
                  <a:gd name="T82" fmla="*/ 30 w 40"/>
                  <a:gd name="T83" fmla="*/ 0 h 90"/>
                  <a:gd name="T84" fmla="*/ 28 w 40"/>
                  <a:gd name="T85" fmla="*/ 0 h 90"/>
                  <a:gd name="T86" fmla="*/ 12 w 40"/>
                  <a:gd name="T87" fmla="*/ 2 h 90"/>
                  <a:gd name="T88" fmla="*/ 6 w 40"/>
                  <a:gd name="T89" fmla="*/ 0 h 90"/>
                  <a:gd name="T90" fmla="*/ 6 w 40"/>
                  <a:gd name="T91" fmla="*/ 0 h 9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0"/>
                  <a:gd name="T139" fmla="*/ 0 h 90"/>
                  <a:gd name="T140" fmla="*/ 40 w 40"/>
                  <a:gd name="T141" fmla="*/ 90 h 9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0" h="90">
                    <a:moveTo>
                      <a:pt x="6" y="0"/>
                    </a:moveTo>
                    <a:lnTo>
                      <a:pt x="6" y="32"/>
                    </a:lnTo>
                    <a:lnTo>
                      <a:pt x="4" y="40"/>
                    </a:lnTo>
                    <a:lnTo>
                      <a:pt x="4" y="46"/>
                    </a:lnTo>
                    <a:lnTo>
                      <a:pt x="2" y="52"/>
                    </a:lnTo>
                    <a:lnTo>
                      <a:pt x="0" y="54"/>
                    </a:lnTo>
                    <a:lnTo>
                      <a:pt x="0" y="56"/>
                    </a:lnTo>
                    <a:lnTo>
                      <a:pt x="0" y="60"/>
                    </a:lnTo>
                    <a:lnTo>
                      <a:pt x="0" y="64"/>
                    </a:lnTo>
                    <a:lnTo>
                      <a:pt x="2" y="66"/>
                    </a:lnTo>
                    <a:lnTo>
                      <a:pt x="4" y="68"/>
                    </a:lnTo>
                    <a:lnTo>
                      <a:pt x="4" y="84"/>
                    </a:lnTo>
                    <a:lnTo>
                      <a:pt x="10" y="88"/>
                    </a:lnTo>
                    <a:lnTo>
                      <a:pt x="12" y="88"/>
                    </a:lnTo>
                    <a:lnTo>
                      <a:pt x="14" y="86"/>
                    </a:lnTo>
                    <a:lnTo>
                      <a:pt x="16" y="86"/>
                    </a:lnTo>
                    <a:lnTo>
                      <a:pt x="16" y="88"/>
                    </a:lnTo>
                    <a:lnTo>
                      <a:pt x="18" y="90"/>
                    </a:lnTo>
                    <a:lnTo>
                      <a:pt x="18" y="88"/>
                    </a:lnTo>
                    <a:lnTo>
                      <a:pt x="18" y="86"/>
                    </a:lnTo>
                    <a:lnTo>
                      <a:pt x="20" y="82"/>
                    </a:lnTo>
                    <a:lnTo>
                      <a:pt x="22" y="78"/>
                    </a:lnTo>
                    <a:lnTo>
                      <a:pt x="24" y="74"/>
                    </a:lnTo>
                    <a:lnTo>
                      <a:pt x="28" y="74"/>
                    </a:lnTo>
                    <a:lnTo>
                      <a:pt x="32" y="70"/>
                    </a:lnTo>
                    <a:lnTo>
                      <a:pt x="26" y="64"/>
                    </a:lnTo>
                    <a:lnTo>
                      <a:pt x="30" y="60"/>
                    </a:lnTo>
                    <a:lnTo>
                      <a:pt x="32" y="52"/>
                    </a:lnTo>
                    <a:lnTo>
                      <a:pt x="32" y="42"/>
                    </a:lnTo>
                    <a:lnTo>
                      <a:pt x="28" y="32"/>
                    </a:lnTo>
                    <a:lnTo>
                      <a:pt x="32" y="22"/>
                    </a:lnTo>
                    <a:lnTo>
                      <a:pt x="34" y="14"/>
                    </a:lnTo>
                    <a:lnTo>
                      <a:pt x="36" y="12"/>
                    </a:lnTo>
                    <a:lnTo>
                      <a:pt x="38" y="10"/>
                    </a:lnTo>
                    <a:lnTo>
                      <a:pt x="40" y="8"/>
                    </a:lnTo>
                    <a:lnTo>
                      <a:pt x="40" y="6"/>
                    </a:lnTo>
                    <a:lnTo>
                      <a:pt x="40" y="4"/>
                    </a:lnTo>
                    <a:lnTo>
                      <a:pt x="34" y="2"/>
                    </a:lnTo>
                    <a:lnTo>
                      <a:pt x="30" y="0"/>
                    </a:lnTo>
                    <a:lnTo>
                      <a:pt x="28" y="0"/>
                    </a:lnTo>
                    <a:lnTo>
                      <a:pt x="12" y="2"/>
                    </a:lnTo>
                    <a:lnTo>
                      <a:pt x="6" y="0"/>
                    </a:lnTo>
                    <a:close/>
                  </a:path>
                </a:pathLst>
              </a:custGeom>
              <a:grpFill/>
              <a:ln w="3175" algn="ctr">
                <a:solidFill>
                  <a:schemeClr val="bg2"/>
                </a:solidFill>
                <a:round/>
                <a:headEnd/>
                <a:tailEnd/>
              </a:ln>
              <a:effectLst/>
            </p:spPr>
            <p:txBody>
              <a:bodyPr anchor="ctr"/>
              <a:lstStyle/>
              <a:p>
                <a:pPr algn="ctr"/>
                <a:endParaRPr lang="en-US" sz="3200">
                  <a:solidFill>
                    <a:srgbClr val="FFFFFF"/>
                  </a:solidFill>
                  <a:latin typeface="Calibri" pitchFamily="34" charset="0"/>
                  <a:cs typeface="Arial" pitchFamily="34" charset="0"/>
                </a:endParaRPr>
              </a:p>
            </p:txBody>
          </p:sp>
          <p:sp>
            <p:nvSpPr>
              <p:cNvPr id="147" name="Freeform 229"/>
              <p:cNvSpPr>
                <a:spLocks/>
              </p:cNvSpPr>
              <p:nvPr/>
            </p:nvSpPr>
            <p:spPr bwMode="gray">
              <a:xfrm>
                <a:off x="2734" y="1964"/>
                <a:ext cx="114" cy="178"/>
              </a:xfrm>
              <a:custGeom>
                <a:avLst/>
                <a:gdLst>
                  <a:gd name="T0" fmla="*/ 28 w 104"/>
                  <a:gd name="T1" fmla="*/ 148 h 178"/>
                  <a:gd name="T2" fmla="*/ 16 w 104"/>
                  <a:gd name="T3" fmla="*/ 144 h 178"/>
                  <a:gd name="T4" fmla="*/ 6 w 104"/>
                  <a:gd name="T5" fmla="*/ 116 h 178"/>
                  <a:gd name="T6" fmla="*/ 6 w 104"/>
                  <a:gd name="T7" fmla="*/ 112 h 178"/>
                  <a:gd name="T8" fmla="*/ 2 w 104"/>
                  <a:gd name="T9" fmla="*/ 106 h 178"/>
                  <a:gd name="T10" fmla="*/ 10 w 104"/>
                  <a:gd name="T11" fmla="*/ 88 h 178"/>
                  <a:gd name="T12" fmla="*/ 6 w 104"/>
                  <a:gd name="T13" fmla="*/ 86 h 178"/>
                  <a:gd name="T14" fmla="*/ 12 w 104"/>
                  <a:gd name="T15" fmla="*/ 76 h 178"/>
                  <a:gd name="T16" fmla="*/ 18 w 104"/>
                  <a:gd name="T17" fmla="*/ 74 h 178"/>
                  <a:gd name="T18" fmla="*/ 18 w 104"/>
                  <a:gd name="T19" fmla="*/ 66 h 178"/>
                  <a:gd name="T20" fmla="*/ 16 w 104"/>
                  <a:gd name="T21" fmla="*/ 60 h 178"/>
                  <a:gd name="T22" fmla="*/ 18 w 104"/>
                  <a:gd name="T23" fmla="*/ 58 h 178"/>
                  <a:gd name="T24" fmla="*/ 20 w 104"/>
                  <a:gd name="T25" fmla="*/ 54 h 178"/>
                  <a:gd name="T26" fmla="*/ 20 w 104"/>
                  <a:gd name="T27" fmla="*/ 44 h 178"/>
                  <a:gd name="T28" fmla="*/ 30 w 104"/>
                  <a:gd name="T29" fmla="*/ 32 h 178"/>
                  <a:gd name="T30" fmla="*/ 44 w 104"/>
                  <a:gd name="T31" fmla="*/ 26 h 178"/>
                  <a:gd name="T32" fmla="*/ 62 w 104"/>
                  <a:gd name="T33" fmla="*/ 6 h 178"/>
                  <a:gd name="T34" fmla="*/ 76 w 104"/>
                  <a:gd name="T35" fmla="*/ 20 h 178"/>
                  <a:gd name="T36" fmla="*/ 72 w 104"/>
                  <a:gd name="T37" fmla="*/ 24 h 178"/>
                  <a:gd name="T38" fmla="*/ 72 w 104"/>
                  <a:gd name="T39" fmla="*/ 30 h 178"/>
                  <a:gd name="T40" fmla="*/ 72 w 104"/>
                  <a:gd name="T41" fmla="*/ 40 h 178"/>
                  <a:gd name="T42" fmla="*/ 78 w 104"/>
                  <a:gd name="T43" fmla="*/ 40 h 178"/>
                  <a:gd name="T44" fmla="*/ 82 w 104"/>
                  <a:gd name="T45" fmla="*/ 42 h 178"/>
                  <a:gd name="T46" fmla="*/ 74 w 104"/>
                  <a:gd name="T47" fmla="*/ 42 h 178"/>
                  <a:gd name="T48" fmla="*/ 78 w 104"/>
                  <a:gd name="T49" fmla="*/ 50 h 178"/>
                  <a:gd name="T50" fmla="*/ 76 w 104"/>
                  <a:gd name="T51" fmla="*/ 56 h 178"/>
                  <a:gd name="T52" fmla="*/ 72 w 104"/>
                  <a:gd name="T53" fmla="*/ 60 h 178"/>
                  <a:gd name="T54" fmla="*/ 72 w 104"/>
                  <a:gd name="T55" fmla="*/ 66 h 178"/>
                  <a:gd name="T56" fmla="*/ 72 w 104"/>
                  <a:gd name="T57" fmla="*/ 70 h 178"/>
                  <a:gd name="T58" fmla="*/ 66 w 104"/>
                  <a:gd name="T59" fmla="*/ 78 h 178"/>
                  <a:gd name="T60" fmla="*/ 64 w 104"/>
                  <a:gd name="T61" fmla="*/ 88 h 178"/>
                  <a:gd name="T62" fmla="*/ 64 w 104"/>
                  <a:gd name="T63" fmla="*/ 94 h 178"/>
                  <a:gd name="T64" fmla="*/ 80 w 104"/>
                  <a:gd name="T65" fmla="*/ 94 h 178"/>
                  <a:gd name="T66" fmla="*/ 96 w 104"/>
                  <a:gd name="T67" fmla="*/ 110 h 178"/>
                  <a:gd name="T68" fmla="*/ 102 w 104"/>
                  <a:gd name="T69" fmla="*/ 132 h 178"/>
                  <a:gd name="T70" fmla="*/ 96 w 104"/>
                  <a:gd name="T71" fmla="*/ 138 h 178"/>
                  <a:gd name="T72" fmla="*/ 78 w 104"/>
                  <a:gd name="T73" fmla="*/ 158 h 178"/>
                  <a:gd name="T74" fmla="*/ 80 w 104"/>
                  <a:gd name="T75" fmla="*/ 160 h 178"/>
                  <a:gd name="T76" fmla="*/ 78 w 104"/>
                  <a:gd name="T77" fmla="*/ 164 h 178"/>
                  <a:gd name="T78" fmla="*/ 58 w 104"/>
                  <a:gd name="T79" fmla="*/ 170 h 178"/>
                  <a:gd name="T80" fmla="*/ 26 w 104"/>
                  <a:gd name="T81" fmla="*/ 178 h 178"/>
                  <a:gd name="T82" fmla="*/ 28 w 104"/>
                  <a:gd name="T83" fmla="*/ 168 h 178"/>
                  <a:gd name="T84" fmla="*/ 32 w 104"/>
                  <a:gd name="T85" fmla="*/ 150 h 17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4"/>
                  <a:gd name="T130" fmla="*/ 0 h 178"/>
                  <a:gd name="T131" fmla="*/ 104 w 104"/>
                  <a:gd name="T132" fmla="*/ 178 h 17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4" h="178">
                    <a:moveTo>
                      <a:pt x="32" y="150"/>
                    </a:moveTo>
                    <a:lnTo>
                      <a:pt x="30" y="150"/>
                    </a:lnTo>
                    <a:lnTo>
                      <a:pt x="28" y="148"/>
                    </a:lnTo>
                    <a:lnTo>
                      <a:pt x="24" y="148"/>
                    </a:lnTo>
                    <a:lnTo>
                      <a:pt x="20" y="146"/>
                    </a:lnTo>
                    <a:lnTo>
                      <a:pt x="16" y="144"/>
                    </a:lnTo>
                    <a:lnTo>
                      <a:pt x="12" y="144"/>
                    </a:lnTo>
                    <a:lnTo>
                      <a:pt x="12" y="142"/>
                    </a:lnTo>
                    <a:lnTo>
                      <a:pt x="6" y="116"/>
                    </a:lnTo>
                    <a:lnTo>
                      <a:pt x="8" y="114"/>
                    </a:lnTo>
                    <a:lnTo>
                      <a:pt x="6" y="112"/>
                    </a:lnTo>
                    <a:lnTo>
                      <a:pt x="4" y="108"/>
                    </a:lnTo>
                    <a:lnTo>
                      <a:pt x="2" y="106"/>
                    </a:lnTo>
                    <a:lnTo>
                      <a:pt x="0" y="102"/>
                    </a:lnTo>
                    <a:lnTo>
                      <a:pt x="0" y="98"/>
                    </a:lnTo>
                    <a:lnTo>
                      <a:pt x="10" y="88"/>
                    </a:lnTo>
                    <a:lnTo>
                      <a:pt x="8" y="88"/>
                    </a:lnTo>
                    <a:lnTo>
                      <a:pt x="8" y="86"/>
                    </a:lnTo>
                    <a:lnTo>
                      <a:pt x="6" y="86"/>
                    </a:lnTo>
                    <a:lnTo>
                      <a:pt x="6" y="84"/>
                    </a:lnTo>
                    <a:lnTo>
                      <a:pt x="12" y="76"/>
                    </a:lnTo>
                    <a:lnTo>
                      <a:pt x="16" y="76"/>
                    </a:lnTo>
                    <a:lnTo>
                      <a:pt x="18" y="76"/>
                    </a:lnTo>
                    <a:lnTo>
                      <a:pt x="18" y="74"/>
                    </a:lnTo>
                    <a:lnTo>
                      <a:pt x="18" y="70"/>
                    </a:lnTo>
                    <a:lnTo>
                      <a:pt x="18" y="66"/>
                    </a:lnTo>
                    <a:lnTo>
                      <a:pt x="18" y="62"/>
                    </a:lnTo>
                    <a:lnTo>
                      <a:pt x="16" y="62"/>
                    </a:lnTo>
                    <a:lnTo>
                      <a:pt x="16" y="60"/>
                    </a:lnTo>
                    <a:lnTo>
                      <a:pt x="16" y="58"/>
                    </a:lnTo>
                    <a:lnTo>
                      <a:pt x="18" y="58"/>
                    </a:lnTo>
                    <a:lnTo>
                      <a:pt x="18" y="56"/>
                    </a:lnTo>
                    <a:lnTo>
                      <a:pt x="20" y="56"/>
                    </a:lnTo>
                    <a:lnTo>
                      <a:pt x="20" y="54"/>
                    </a:lnTo>
                    <a:lnTo>
                      <a:pt x="22" y="52"/>
                    </a:lnTo>
                    <a:lnTo>
                      <a:pt x="22" y="48"/>
                    </a:lnTo>
                    <a:lnTo>
                      <a:pt x="20" y="44"/>
                    </a:lnTo>
                    <a:lnTo>
                      <a:pt x="18" y="38"/>
                    </a:lnTo>
                    <a:lnTo>
                      <a:pt x="24" y="34"/>
                    </a:lnTo>
                    <a:lnTo>
                      <a:pt x="30" y="32"/>
                    </a:lnTo>
                    <a:lnTo>
                      <a:pt x="36" y="28"/>
                    </a:lnTo>
                    <a:lnTo>
                      <a:pt x="40" y="32"/>
                    </a:lnTo>
                    <a:lnTo>
                      <a:pt x="44" y="26"/>
                    </a:lnTo>
                    <a:lnTo>
                      <a:pt x="44" y="4"/>
                    </a:lnTo>
                    <a:lnTo>
                      <a:pt x="64" y="0"/>
                    </a:lnTo>
                    <a:lnTo>
                      <a:pt x="62" y="6"/>
                    </a:lnTo>
                    <a:lnTo>
                      <a:pt x="66" y="12"/>
                    </a:lnTo>
                    <a:lnTo>
                      <a:pt x="74" y="14"/>
                    </a:lnTo>
                    <a:lnTo>
                      <a:pt x="76" y="20"/>
                    </a:lnTo>
                    <a:lnTo>
                      <a:pt x="74" y="22"/>
                    </a:lnTo>
                    <a:lnTo>
                      <a:pt x="72" y="24"/>
                    </a:lnTo>
                    <a:lnTo>
                      <a:pt x="72" y="26"/>
                    </a:lnTo>
                    <a:lnTo>
                      <a:pt x="72" y="28"/>
                    </a:lnTo>
                    <a:lnTo>
                      <a:pt x="72" y="30"/>
                    </a:lnTo>
                    <a:lnTo>
                      <a:pt x="72" y="32"/>
                    </a:lnTo>
                    <a:lnTo>
                      <a:pt x="72" y="36"/>
                    </a:lnTo>
                    <a:lnTo>
                      <a:pt x="72" y="40"/>
                    </a:lnTo>
                    <a:lnTo>
                      <a:pt x="74" y="40"/>
                    </a:lnTo>
                    <a:lnTo>
                      <a:pt x="76" y="40"/>
                    </a:lnTo>
                    <a:lnTo>
                      <a:pt x="78" y="40"/>
                    </a:lnTo>
                    <a:lnTo>
                      <a:pt x="82" y="42"/>
                    </a:lnTo>
                    <a:lnTo>
                      <a:pt x="84" y="42"/>
                    </a:lnTo>
                    <a:lnTo>
                      <a:pt x="82" y="42"/>
                    </a:lnTo>
                    <a:lnTo>
                      <a:pt x="80" y="42"/>
                    </a:lnTo>
                    <a:lnTo>
                      <a:pt x="78" y="42"/>
                    </a:lnTo>
                    <a:lnTo>
                      <a:pt x="74" y="42"/>
                    </a:lnTo>
                    <a:lnTo>
                      <a:pt x="74" y="44"/>
                    </a:lnTo>
                    <a:lnTo>
                      <a:pt x="78" y="50"/>
                    </a:lnTo>
                    <a:lnTo>
                      <a:pt x="78" y="52"/>
                    </a:lnTo>
                    <a:lnTo>
                      <a:pt x="78" y="54"/>
                    </a:lnTo>
                    <a:lnTo>
                      <a:pt x="76" y="56"/>
                    </a:lnTo>
                    <a:lnTo>
                      <a:pt x="74" y="58"/>
                    </a:lnTo>
                    <a:lnTo>
                      <a:pt x="72" y="58"/>
                    </a:lnTo>
                    <a:lnTo>
                      <a:pt x="72" y="60"/>
                    </a:lnTo>
                    <a:lnTo>
                      <a:pt x="72" y="62"/>
                    </a:lnTo>
                    <a:lnTo>
                      <a:pt x="72" y="66"/>
                    </a:lnTo>
                    <a:lnTo>
                      <a:pt x="76" y="68"/>
                    </a:lnTo>
                    <a:lnTo>
                      <a:pt x="74" y="68"/>
                    </a:lnTo>
                    <a:lnTo>
                      <a:pt x="72" y="70"/>
                    </a:lnTo>
                    <a:lnTo>
                      <a:pt x="70" y="72"/>
                    </a:lnTo>
                    <a:lnTo>
                      <a:pt x="66" y="76"/>
                    </a:lnTo>
                    <a:lnTo>
                      <a:pt x="66" y="78"/>
                    </a:lnTo>
                    <a:lnTo>
                      <a:pt x="66" y="86"/>
                    </a:lnTo>
                    <a:lnTo>
                      <a:pt x="64" y="88"/>
                    </a:lnTo>
                    <a:lnTo>
                      <a:pt x="64" y="90"/>
                    </a:lnTo>
                    <a:lnTo>
                      <a:pt x="62" y="92"/>
                    </a:lnTo>
                    <a:lnTo>
                      <a:pt x="64" y="94"/>
                    </a:lnTo>
                    <a:lnTo>
                      <a:pt x="66" y="96"/>
                    </a:lnTo>
                    <a:lnTo>
                      <a:pt x="74" y="94"/>
                    </a:lnTo>
                    <a:lnTo>
                      <a:pt x="80" y="94"/>
                    </a:lnTo>
                    <a:lnTo>
                      <a:pt x="88" y="98"/>
                    </a:lnTo>
                    <a:lnTo>
                      <a:pt x="88" y="108"/>
                    </a:lnTo>
                    <a:lnTo>
                      <a:pt x="96" y="110"/>
                    </a:lnTo>
                    <a:lnTo>
                      <a:pt x="100" y="116"/>
                    </a:lnTo>
                    <a:lnTo>
                      <a:pt x="104" y="132"/>
                    </a:lnTo>
                    <a:lnTo>
                      <a:pt x="102" y="132"/>
                    </a:lnTo>
                    <a:lnTo>
                      <a:pt x="102" y="134"/>
                    </a:lnTo>
                    <a:lnTo>
                      <a:pt x="100" y="138"/>
                    </a:lnTo>
                    <a:lnTo>
                      <a:pt x="96" y="138"/>
                    </a:lnTo>
                    <a:lnTo>
                      <a:pt x="88" y="144"/>
                    </a:lnTo>
                    <a:lnTo>
                      <a:pt x="78" y="148"/>
                    </a:lnTo>
                    <a:lnTo>
                      <a:pt x="78" y="158"/>
                    </a:lnTo>
                    <a:lnTo>
                      <a:pt x="80" y="158"/>
                    </a:lnTo>
                    <a:lnTo>
                      <a:pt x="80" y="160"/>
                    </a:lnTo>
                    <a:lnTo>
                      <a:pt x="80" y="162"/>
                    </a:lnTo>
                    <a:lnTo>
                      <a:pt x="80" y="164"/>
                    </a:lnTo>
                    <a:lnTo>
                      <a:pt x="78" y="164"/>
                    </a:lnTo>
                    <a:lnTo>
                      <a:pt x="76" y="164"/>
                    </a:lnTo>
                    <a:lnTo>
                      <a:pt x="70" y="162"/>
                    </a:lnTo>
                    <a:lnTo>
                      <a:pt x="58" y="170"/>
                    </a:lnTo>
                    <a:lnTo>
                      <a:pt x="48" y="172"/>
                    </a:lnTo>
                    <a:lnTo>
                      <a:pt x="36" y="176"/>
                    </a:lnTo>
                    <a:lnTo>
                      <a:pt x="26" y="178"/>
                    </a:lnTo>
                    <a:lnTo>
                      <a:pt x="26" y="176"/>
                    </a:lnTo>
                    <a:lnTo>
                      <a:pt x="26" y="174"/>
                    </a:lnTo>
                    <a:lnTo>
                      <a:pt x="28" y="168"/>
                    </a:lnTo>
                    <a:lnTo>
                      <a:pt x="30" y="162"/>
                    </a:lnTo>
                    <a:lnTo>
                      <a:pt x="30" y="156"/>
                    </a:lnTo>
                    <a:lnTo>
                      <a:pt x="32" y="150"/>
                    </a:lnTo>
                    <a:close/>
                  </a:path>
                </a:pathLst>
              </a:custGeom>
              <a:grpFill/>
              <a:ln w="3175" algn="ctr">
                <a:solidFill>
                  <a:schemeClr val="bg2"/>
                </a:solidFill>
                <a:round/>
                <a:headEnd/>
                <a:tailEnd/>
              </a:ln>
              <a:effectLst/>
            </p:spPr>
            <p:txBody>
              <a:bodyPr anchor="ctr"/>
              <a:lstStyle/>
              <a:p>
                <a:pPr algn="ctr"/>
                <a:endParaRPr lang="en-US" sz="3200">
                  <a:solidFill>
                    <a:srgbClr val="FFFFFF"/>
                  </a:solidFill>
                  <a:latin typeface="Calibri" pitchFamily="34" charset="0"/>
                  <a:cs typeface="Arial" pitchFamily="34" charset="0"/>
                </a:endParaRPr>
              </a:p>
            </p:txBody>
          </p:sp>
          <p:sp>
            <p:nvSpPr>
              <p:cNvPr id="148" name="Freeform 230"/>
              <p:cNvSpPr>
                <a:spLocks/>
              </p:cNvSpPr>
              <p:nvPr/>
            </p:nvSpPr>
            <p:spPr bwMode="gray">
              <a:xfrm>
                <a:off x="2707" y="2000"/>
                <a:ext cx="51" cy="62"/>
              </a:xfrm>
              <a:custGeom>
                <a:avLst/>
                <a:gdLst>
                  <a:gd name="T0" fmla="*/ 24 w 46"/>
                  <a:gd name="T1" fmla="*/ 62 h 62"/>
                  <a:gd name="T2" fmla="*/ 22 w 46"/>
                  <a:gd name="T3" fmla="*/ 60 h 62"/>
                  <a:gd name="T4" fmla="*/ 20 w 46"/>
                  <a:gd name="T5" fmla="*/ 60 h 62"/>
                  <a:gd name="T6" fmla="*/ 16 w 46"/>
                  <a:gd name="T7" fmla="*/ 58 h 62"/>
                  <a:gd name="T8" fmla="*/ 14 w 46"/>
                  <a:gd name="T9" fmla="*/ 56 h 62"/>
                  <a:gd name="T10" fmla="*/ 14 w 46"/>
                  <a:gd name="T11" fmla="*/ 54 h 62"/>
                  <a:gd name="T12" fmla="*/ 0 w 46"/>
                  <a:gd name="T13" fmla="*/ 46 h 62"/>
                  <a:gd name="T14" fmla="*/ 6 w 46"/>
                  <a:gd name="T15" fmla="*/ 40 h 62"/>
                  <a:gd name="T16" fmla="*/ 6 w 46"/>
                  <a:gd name="T17" fmla="*/ 38 h 62"/>
                  <a:gd name="T18" fmla="*/ 8 w 46"/>
                  <a:gd name="T19" fmla="*/ 36 h 62"/>
                  <a:gd name="T20" fmla="*/ 8 w 46"/>
                  <a:gd name="T21" fmla="*/ 34 h 62"/>
                  <a:gd name="T22" fmla="*/ 10 w 46"/>
                  <a:gd name="T23" fmla="*/ 30 h 62"/>
                  <a:gd name="T24" fmla="*/ 12 w 46"/>
                  <a:gd name="T25" fmla="*/ 28 h 62"/>
                  <a:gd name="T26" fmla="*/ 12 w 46"/>
                  <a:gd name="T27" fmla="*/ 24 h 62"/>
                  <a:gd name="T28" fmla="*/ 12 w 46"/>
                  <a:gd name="T29" fmla="*/ 22 h 62"/>
                  <a:gd name="T30" fmla="*/ 14 w 46"/>
                  <a:gd name="T31" fmla="*/ 20 h 62"/>
                  <a:gd name="T32" fmla="*/ 16 w 46"/>
                  <a:gd name="T33" fmla="*/ 16 h 62"/>
                  <a:gd name="T34" fmla="*/ 20 w 46"/>
                  <a:gd name="T35" fmla="*/ 10 h 62"/>
                  <a:gd name="T36" fmla="*/ 22 w 46"/>
                  <a:gd name="T37" fmla="*/ 6 h 62"/>
                  <a:gd name="T38" fmla="*/ 28 w 46"/>
                  <a:gd name="T39" fmla="*/ 2 h 62"/>
                  <a:gd name="T40" fmla="*/ 32 w 46"/>
                  <a:gd name="T41" fmla="*/ 0 h 62"/>
                  <a:gd name="T42" fmla="*/ 34 w 46"/>
                  <a:gd name="T43" fmla="*/ 0 h 62"/>
                  <a:gd name="T44" fmla="*/ 36 w 46"/>
                  <a:gd name="T45" fmla="*/ 0 h 62"/>
                  <a:gd name="T46" fmla="*/ 40 w 46"/>
                  <a:gd name="T47" fmla="*/ 0 h 62"/>
                  <a:gd name="T48" fmla="*/ 42 w 46"/>
                  <a:gd name="T49" fmla="*/ 2 h 62"/>
                  <a:gd name="T50" fmla="*/ 42 w 46"/>
                  <a:gd name="T51" fmla="*/ 2 h 62"/>
                  <a:gd name="T52" fmla="*/ 44 w 46"/>
                  <a:gd name="T53" fmla="*/ 6 h 62"/>
                  <a:gd name="T54" fmla="*/ 44 w 46"/>
                  <a:gd name="T55" fmla="*/ 8 h 62"/>
                  <a:gd name="T56" fmla="*/ 46 w 46"/>
                  <a:gd name="T57" fmla="*/ 12 h 62"/>
                  <a:gd name="T58" fmla="*/ 44 w 46"/>
                  <a:gd name="T59" fmla="*/ 18 h 62"/>
                  <a:gd name="T60" fmla="*/ 42 w 46"/>
                  <a:gd name="T61" fmla="*/ 22 h 62"/>
                  <a:gd name="T62" fmla="*/ 42 w 46"/>
                  <a:gd name="T63" fmla="*/ 22 h 62"/>
                  <a:gd name="T64" fmla="*/ 40 w 46"/>
                  <a:gd name="T65" fmla="*/ 22 h 62"/>
                  <a:gd name="T66" fmla="*/ 40 w 46"/>
                  <a:gd name="T67" fmla="*/ 24 h 62"/>
                  <a:gd name="T68" fmla="*/ 40 w 46"/>
                  <a:gd name="T69" fmla="*/ 24 h 62"/>
                  <a:gd name="T70" fmla="*/ 42 w 46"/>
                  <a:gd name="T71" fmla="*/ 26 h 62"/>
                  <a:gd name="T72" fmla="*/ 42 w 46"/>
                  <a:gd name="T73" fmla="*/ 28 h 62"/>
                  <a:gd name="T74" fmla="*/ 42 w 46"/>
                  <a:gd name="T75" fmla="*/ 30 h 62"/>
                  <a:gd name="T76" fmla="*/ 42 w 46"/>
                  <a:gd name="T77" fmla="*/ 34 h 62"/>
                  <a:gd name="T78" fmla="*/ 42 w 46"/>
                  <a:gd name="T79" fmla="*/ 38 h 62"/>
                  <a:gd name="T80" fmla="*/ 42 w 46"/>
                  <a:gd name="T81" fmla="*/ 40 h 62"/>
                  <a:gd name="T82" fmla="*/ 36 w 46"/>
                  <a:gd name="T83" fmla="*/ 40 h 62"/>
                  <a:gd name="T84" fmla="*/ 32 w 46"/>
                  <a:gd name="T85" fmla="*/ 46 h 62"/>
                  <a:gd name="T86" fmla="*/ 32 w 46"/>
                  <a:gd name="T87" fmla="*/ 46 h 62"/>
                  <a:gd name="T88" fmla="*/ 30 w 46"/>
                  <a:gd name="T89" fmla="*/ 48 h 62"/>
                  <a:gd name="T90" fmla="*/ 30 w 46"/>
                  <a:gd name="T91" fmla="*/ 50 h 62"/>
                  <a:gd name="T92" fmla="*/ 34 w 46"/>
                  <a:gd name="T93" fmla="*/ 52 h 62"/>
                  <a:gd name="T94" fmla="*/ 24 w 46"/>
                  <a:gd name="T95" fmla="*/ 62 h 62"/>
                  <a:gd name="T96" fmla="*/ 24 w 46"/>
                  <a:gd name="T97" fmla="*/ 62 h 6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6"/>
                  <a:gd name="T148" fmla="*/ 0 h 62"/>
                  <a:gd name="T149" fmla="*/ 46 w 46"/>
                  <a:gd name="T150" fmla="*/ 62 h 6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6" h="62">
                    <a:moveTo>
                      <a:pt x="24" y="62"/>
                    </a:moveTo>
                    <a:lnTo>
                      <a:pt x="22" y="60"/>
                    </a:lnTo>
                    <a:lnTo>
                      <a:pt x="20" y="60"/>
                    </a:lnTo>
                    <a:lnTo>
                      <a:pt x="16" y="58"/>
                    </a:lnTo>
                    <a:lnTo>
                      <a:pt x="14" y="56"/>
                    </a:lnTo>
                    <a:lnTo>
                      <a:pt x="14" y="54"/>
                    </a:lnTo>
                    <a:lnTo>
                      <a:pt x="0" y="46"/>
                    </a:lnTo>
                    <a:lnTo>
                      <a:pt x="6" y="40"/>
                    </a:lnTo>
                    <a:lnTo>
                      <a:pt x="6" y="38"/>
                    </a:lnTo>
                    <a:lnTo>
                      <a:pt x="8" y="36"/>
                    </a:lnTo>
                    <a:lnTo>
                      <a:pt x="8" y="34"/>
                    </a:lnTo>
                    <a:lnTo>
                      <a:pt x="10" y="30"/>
                    </a:lnTo>
                    <a:lnTo>
                      <a:pt x="12" y="28"/>
                    </a:lnTo>
                    <a:lnTo>
                      <a:pt x="12" y="24"/>
                    </a:lnTo>
                    <a:lnTo>
                      <a:pt x="12" y="22"/>
                    </a:lnTo>
                    <a:lnTo>
                      <a:pt x="14" y="20"/>
                    </a:lnTo>
                    <a:lnTo>
                      <a:pt x="16" y="16"/>
                    </a:lnTo>
                    <a:lnTo>
                      <a:pt x="20" y="10"/>
                    </a:lnTo>
                    <a:lnTo>
                      <a:pt x="22" y="6"/>
                    </a:lnTo>
                    <a:lnTo>
                      <a:pt x="28" y="2"/>
                    </a:lnTo>
                    <a:lnTo>
                      <a:pt x="32" y="0"/>
                    </a:lnTo>
                    <a:lnTo>
                      <a:pt x="34" y="0"/>
                    </a:lnTo>
                    <a:lnTo>
                      <a:pt x="36" y="0"/>
                    </a:lnTo>
                    <a:lnTo>
                      <a:pt x="40" y="0"/>
                    </a:lnTo>
                    <a:lnTo>
                      <a:pt x="42" y="2"/>
                    </a:lnTo>
                    <a:lnTo>
                      <a:pt x="44" y="6"/>
                    </a:lnTo>
                    <a:lnTo>
                      <a:pt x="44" y="8"/>
                    </a:lnTo>
                    <a:lnTo>
                      <a:pt x="46" y="12"/>
                    </a:lnTo>
                    <a:lnTo>
                      <a:pt x="44" y="18"/>
                    </a:lnTo>
                    <a:lnTo>
                      <a:pt x="42" y="22"/>
                    </a:lnTo>
                    <a:lnTo>
                      <a:pt x="40" y="22"/>
                    </a:lnTo>
                    <a:lnTo>
                      <a:pt x="40" y="24"/>
                    </a:lnTo>
                    <a:lnTo>
                      <a:pt x="42" y="26"/>
                    </a:lnTo>
                    <a:lnTo>
                      <a:pt x="42" y="28"/>
                    </a:lnTo>
                    <a:lnTo>
                      <a:pt x="42" y="30"/>
                    </a:lnTo>
                    <a:lnTo>
                      <a:pt x="42" y="34"/>
                    </a:lnTo>
                    <a:lnTo>
                      <a:pt x="42" y="38"/>
                    </a:lnTo>
                    <a:lnTo>
                      <a:pt x="42" y="40"/>
                    </a:lnTo>
                    <a:lnTo>
                      <a:pt x="36" y="40"/>
                    </a:lnTo>
                    <a:lnTo>
                      <a:pt x="32" y="46"/>
                    </a:lnTo>
                    <a:lnTo>
                      <a:pt x="30" y="48"/>
                    </a:lnTo>
                    <a:lnTo>
                      <a:pt x="30" y="50"/>
                    </a:lnTo>
                    <a:lnTo>
                      <a:pt x="34" y="52"/>
                    </a:lnTo>
                    <a:lnTo>
                      <a:pt x="24" y="62"/>
                    </a:lnTo>
                    <a:close/>
                  </a:path>
                </a:pathLst>
              </a:custGeom>
              <a:grpFill/>
              <a:ln w="3175" algn="ctr">
                <a:solidFill>
                  <a:schemeClr val="bg2"/>
                </a:solidFill>
                <a:round/>
                <a:headEnd/>
                <a:tailEnd/>
              </a:ln>
              <a:effectLst/>
            </p:spPr>
            <p:txBody>
              <a:bodyPr anchor="ctr"/>
              <a:lstStyle/>
              <a:p>
                <a:pPr algn="ctr"/>
                <a:endParaRPr lang="en-US" sz="3200">
                  <a:solidFill>
                    <a:srgbClr val="FFFFFF"/>
                  </a:solidFill>
                  <a:latin typeface="Calibri" pitchFamily="34" charset="0"/>
                  <a:cs typeface="Arial" pitchFamily="34" charset="0"/>
                </a:endParaRPr>
              </a:p>
            </p:txBody>
          </p:sp>
          <p:sp>
            <p:nvSpPr>
              <p:cNvPr id="149" name="Freeform 231"/>
              <p:cNvSpPr>
                <a:spLocks/>
              </p:cNvSpPr>
              <p:nvPr/>
            </p:nvSpPr>
            <p:spPr bwMode="gray">
              <a:xfrm>
                <a:off x="2698" y="2046"/>
                <a:ext cx="44" cy="46"/>
              </a:xfrm>
              <a:custGeom>
                <a:avLst/>
                <a:gdLst>
                  <a:gd name="T0" fmla="*/ 8 w 40"/>
                  <a:gd name="T1" fmla="*/ 0 h 46"/>
                  <a:gd name="T2" fmla="*/ 22 w 40"/>
                  <a:gd name="T3" fmla="*/ 8 h 46"/>
                  <a:gd name="T4" fmla="*/ 22 w 40"/>
                  <a:gd name="T5" fmla="*/ 10 h 46"/>
                  <a:gd name="T6" fmla="*/ 24 w 40"/>
                  <a:gd name="T7" fmla="*/ 12 h 46"/>
                  <a:gd name="T8" fmla="*/ 28 w 40"/>
                  <a:gd name="T9" fmla="*/ 14 h 46"/>
                  <a:gd name="T10" fmla="*/ 30 w 40"/>
                  <a:gd name="T11" fmla="*/ 14 h 46"/>
                  <a:gd name="T12" fmla="*/ 32 w 40"/>
                  <a:gd name="T13" fmla="*/ 16 h 46"/>
                  <a:gd name="T14" fmla="*/ 32 w 40"/>
                  <a:gd name="T15" fmla="*/ 18 h 46"/>
                  <a:gd name="T16" fmla="*/ 32 w 40"/>
                  <a:gd name="T17" fmla="*/ 22 h 46"/>
                  <a:gd name="T18" fmla="*/ 34 w 40"/>
                  <a:gd name="T19" fmla="*/ 24 h 46"/>
                  <a:gd name="T20" fmla="*/ 36 w 40"/>
                  <a:gd name="T21" fmla="*/ 28 h 46"/>
                  <a:gd name="T22" fmla="*/ 38 w 40"/>
                  <a:gd name="T23" fmla="*/ 30 h 46"/>
                  <a:gd name="T24" fmla="*/ 38 w 40"/>
                  <a:gd name="T25" fmla="*/ 30 h 46"/>
                  <a:gd name="T26" fmla="*/ 40 w 40"/>
                  <a:gd name="T27" fmla="*/ 32 h 46"/>
                  <a:gd name="T28" fmla="*/ 38 w 40"/>
                  <a:gd name="T29" fmla="*/ 34 h 46"/>
                  <a:gd name="T30" fmla="*/ 38 w 40"/>
                  <a:gd name="T31" fmla="*/ 34 h 46"/>
                  <a:gd name="T32" fmla="*/ 36 w 40"/>
                  <a:gd name="T33" fmla="*/ 36 h 46"/>
                  <a:gd name="T34" fmla="*/ 36 w 40"/>
                  <a:gd name="T35" fmla="*/ 36 h 46"/>
                  <a:gd name="T36" fmla="*/ 32 w 40"/>
                  <a:gd name="T37" fmla="*/ 38 h 46"/>
                  <a:gd name="T38" fmla="*/ 30 w 40"/>
                  <a:gd name="T39" fmla="*/ 40 h 46"/>
                  <a:gd name="T40" fmla="*/ 30 w 40"/>
                  <a:gd name="T41" fmla="*/ 42 h 46"/>
                  <a:gd name="T42" fmla="*/ 28 w 40"/>
                  <a:gd name="T43" fmla="*/ 44 h 46"/>
                  <a:gd name="T44" fmla="*/ 28 w 40"/>
                  <a:gd name="T45" fmla="*/ 46 h 46"/>
                  <a:gd name="T46" fmla="*/ 26 w 40"/>
                  <a:gd name="T47" fmla="*/ 42 h 46"/>
                  <a:gd name="T48" fmla="*/ 24 w 40"/>
                  <a:gd name="T49" fmla="*/ 38 h 46"/>
                  <a:gd name="T50" fmla="*/ 22 w 40"/>
                  <a:gd name="T51" fmla="*/ 38 h 46"/>
                  <a:gd name="T52" fmla="*/ 20 w 40"/>
                  <a:gd name="T53" fmla="*/ 38 h 46"/>
                  <a:gd name="T54" fmla="*/ 20 w 40"/>
                  <a:gd name="T55" fmla="*/ 36 h 46"/>
                  <a:gd name="T56" fmla="*/ 18 w 40"/>
                  <a:gd name="T57" fmla="*/ 36 h 46"/>
                  <a:gd name="T58" fmla="*/ 16 w 40"/>
                  <a:gd name="T59" fmla="*/ 32 h 46"/>
                  <a:gd name="T60" fmla="*/ 14 w 40"/>
                  <a:gd name="T61" fmla="*/ 28 h 46"/>
                  <a:gd name="T62" fmla="*/ 14 w 40"/>
                  <a:gd name="T63" fmla="*/ 26 h 46"/>
                  <a:gd name="T64" fmla="*/ 16 w 40"/>
                  <a:gd name="T65" fmla="*/ 24 h 46"/>
                  <a:gd name="T66" fmla="*/ 16 w 40"/>
                  <a:gd name="T67" fmla="*/ 22 h 46"/>
                  <a:gd name="T68" fmla="*/ 0 w 40"/>
                  <a:gd name="T69" fmla="*/ 6 h 46"/>
                  <a:gd name="T70" fmla="*/ 2 w 40"/>
                  <a:gd name="T71" fmla="*/ 6 h 46"/>
                  <a:gd name="T72" fmla="*/ 4 w 40"/>
                  <a:gd name="T73" fmla="*/ 4 h 46"/>
                  <a:gd name="T74" fmla="*/ 6 w 40"/>
                  <a:gd name="T75" fmla="*/ 2 h 46"/>
                  <a:gd name="T76" fmla="*/ 8 w 40"/>
                  <a:gd name="T77" fmla="*/ 0 h 46"/>
                  <a:gd name="T78" fmla="*/ 8 w 40"/>
                  <a:gd name="T79" fmla="*/ 0 h 4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0"/>
                  <a:gd name="T121" fmla="*/ 0 h 46"/>
                  <a:gd name="T122" fmla="*/ 40 w 40"/>
                  <a:gd name="T123" fmla="*/ 46 h 4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0" h="46">
                    <a:moveTo>
                      <a:pt x="8" y="0"/>
                    </a:moveTo>
                    <a:lnTo>
                      <a:pt x="22" y="8"/>
                    </a:lnTo>
                    <a:lnTo>
                      <a:pt x="22" y="10"/>
                    </a:lnTo>
                    <a:lnTo>
                      <a:pt x="24" y="12"/>
                    </a:lnTo>
                    <a:lnTo>
                      <a:pt x="28" y="14"/>
                    </a:lnTo>
                    <a:lnTo>
                      <a:pt x="30" y="14"/>
                    </a:lnTo>
                    <a:lnTo>
                      <a:pt x="32" y="16"/>
                    </a:lnTo>
                    <a:lnTo>
                      <a:pt x="32" y="18"/>
                    </a:lnTo>
                    <a:lnTo>
                      <a:pt x="32" y="22"/>
                    </a:lnTo>
                    <a:lnTo>
                      <a:pt x="34" y="24"/>
                    </a:lnTo>
                    <a:lnTo>
                      <a:pt x="36" y="28"/>
                    </a:lnTo>
                    <a:lnTo>
                      <a:pt x="38" y="30"/>
                    </a:lnTo>
                    <a:lnTo>
                      <a:pt x="40" y="32"/>
                    </a:lnTo>
                    <a:lnTo>
                      <a:pt x="38" y="34"/>
                    </a:lnTo>
                    <a:lnTo>
                      <a:pt x="36" y="36"/>
                    </a:lnTo>
                    <a:lnTo>
                      <a:pt x="32" y="38"/>
                    </a:lnTo>
                    <a:lnTo>
                      <a:pt x="30" y="40"/>
                    </a:lnTo>
                    <a:lnTo>
                      <a:pt x="30" y="42"/>
                    </a:lnTo>
                    <a:lnTo>
                      <a:pt x="28" y="44"/>
                    </a:lnTo>
                    <a:lnTo>
                      <a:pt x="28" y="46"/>
                    </a:lnTo>
                    <a:lnTo>
                      <a:pt x="26" y="42"/>
                    </a:lnTo>
                    <a:lnTo>
                      <a:pt x="24" y="38"/>
                    </a:lnTo>
                    <a:lnTo>
                      <a:pt x="22" y="38"/>
                    </a:lnTo>
                    <a:lnTo>
                      <a:pt x="20" y="38"/>
                    </a:lnTo>
                    <a:lnTo>
                      <a:pt x="20" y="36"/>
                    </a:lnTo>
                    <a:lnTo>
                      <a:pt x="18" y="36"/>
                    </a:lnTo>
                    <a:lnTo>
                      <a:pt x="16" y="32"/>
                    </a:lnTo>
                    <a:lnTo>
                      <a:pt x="14" y="28"/>
                    </a:lnTo>
                    <a:lnTo>
                      <a:pt x="14" y="26"/>
                    </a:lnTo>
                    <a:lnTo>
                      <a:pt x="16" y="24"/>
                    </a:lnTo>
                    <a:lnTo>
                      <a:pt x="16" y="22"/>
                    </a:lnTo>
                    <a:lnTo>
                      <a:pt x="0" y="6"/>
                    </a:lnTo>
                    <a:lnTo>
                      <a:pt x="2" y="6"/>
                    </a:lnTo>
                    <a:lnTo>
                      <a:pt x="4" y="4"/>
                    </a:lnTo>
                    <a:lnTo>
                      <a:pt x="6" y="2"/>
                    </a:lnTo>
                    <a:lnTo>
                      <a:pt x="8" y="0"/>
                    </a:lnTo>
                    <a:close/>
                  </a:path>
                </a:pathLst>
              </a:custGeom>
              <a:grpFill/>
              <a:ln w="3175" algn="ctr">
                <a:solidFill>
                  <a:schemeClr val="bg2"/>
                </a:solidFill>
                <a:round/>
                <a:headEnd/>
                <a:tailEnd/>
              </a:ln>
              <a:effectLst/>
            </p:spPr>
            <p:txBody>
              <a:bodyPr anchor="ctr"/>
              <a:lstStyle/>
              <a:p>
                <a:pPr algn="ctr"/>
                <a:endParaRPr lang="en-US" sz="3200">
                  <a:solidFill>
                    <a:srgbClr val="FFFFFF"/>
                  </a:solidFill>
                  <a:latin typeface="Calibri" pitchFamily="34" charset="0"/>
                  <a:cs typeface="Arial" pitchFamily="34" charset="0"/>
                </a:endParaRPr>
              </a:p>
            </p:txBody>
          </p:sp>
          <p:sp>
            <p:nvSpPr>
              <p:cNvPr id="150" name="Freeform 232"/>
              <p:cNvSpPr>
                <a:spLocks/>
              </p:cNvSpPr>
              <p:nvPr/>
            </p:nvSpPr>
            <p:spPr bwMode="gray">
              <a:xfrm>
                <a:off x="2729" y="2080"/>
                <a:ext cx="18" cy="26"/>
              </a:xfrm>
              <a:custGeom>
                <a:avLst/>
                <a:gdLst>
                  <a:gd name="T0" fmla="*/ 10 w 16"/>
                  <a:gd name="T1" fmla="*/ 0 h 26"/>
                  <a:gd name="T2" fmla="*/ 10 w 16"/>
                  <a:gd name="T3" fmla="*/ 0 h 26"/>
                  <a:gd name="T4" fmla="*/ 8 w 16"/>
                  <a:gd name="T5" fmla="*/ 0 h 26"/>
                  <a:gd name="T6" fmla="*/ 6 w 16"/>
                  <a:gd name="T7" fmla="*/ 2 h 26"/>
                  <a:gd name="T8" fmla="*/ 4 w 16"/>
                  <a:gd name="T9" fmla="*/ 4 h 26"/>
                  <a:gd name="T10" fmla="*/ 2 w 16"/>
                  <a:gd name="T11" fmla="*/ 6 h 26"/>
                  <a:gd name="T12" fmla="*/ 0 w 16"/>
                  <a:gd name="T13" fmla="*/ 12 h 26"/>
                  <a:gd name="T14" fmla="*/ 0 w 16"/>
                  <a:gd name="T15" fmla="*/ 12 h 26"/>
                  <a:gd name="T16" fmla="*/ 2 w 16"/>
                  <a:gd name="T17" fmla="*/ 14 h 26"/>
                  <a:gd name="T18" fmla="*/ 2 w 16"/>
                  <a:gd name="T19" fmla="*/ 16 h 26"/>
                  <a:gd name="T20" fmla="*/ 6 w 16"/>
                  <a:gd name="T21" fmla="*/ 20 h 26"/>
                  <a:gd name="T22" fmla="*/ 10 w 16"/>
                  <a:gd name="T23" fmla="*/ 24 h 26"/>
                  <a:gd name="T24" fmla="*/ 16 w 16"/>
                  <a:gd name="T25" fmla="*/ 26 h 26"/>
                  <a:gd name="T26" fmla="*/ 10 w 16"/>
                  <a:gd name="T27" fmla="*/ 0 h 26"/>
                  <a:gd name="T28" fmla="*/ 10 w 16"/>
                  <a:gd name="T29" fmla="*/ 0 h 2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6"/>
                  <a:gd name="T46" fmla="*/ 0 h 26"/>
                  <a:gd name="T47" fmla="*/ 16 w 16"/>
                  <a:gd name="T48" fmla="*/ 26 h 2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6" h="26">
                    <a:moveTo>
                      <a:pt x="10" y="0"/>
                    </a:moveTo>
                    <a:lnTo>
                      <a:pt x="10" y="0"/>
                    </a:lnTo>
                    <a:lnTo>
                      <a:pt x="8" y="0"/>
                    </a:lnTo>
                    <a:lnTo>
                      <a:pt x="6" y="2"/>
                    </a:lnTo>
                    <a:lnTo>
                      <a:pt x="4" y="4"/>
                    </a:lnTo>
                    <a:lnTo>
                      <a:pt x="2" y="6"/>
                    </a:lnTo>
                    <a:lnTo>
                      <a:pt x="0" y="12"/>
                    </a:lnTo>
                    <a:lnTo>
                      <a:pt x="2" y="14"/>
                    </a:lnTo>
                    <a:lnTo>
                      <a:pt x="2" y="16"/>
                    </a:lnTo>
                    <a:lnTo>
                      <a:pt x="6" y="20"/>
                    </a:lnTo>
                    <a:lnTo>
                      <a:pt x="10" y="24"/>
                    </a:lnTo>
                    <a:lnTo>
                      <a:pt x="16" y="26"/>
                    </a:lnTo>
                    <a:lnTo>
                      <a:pt x="10" y="0"/>
                    </a:lnTo>
                    <a:close/>
                  </a:path>
                </a:pathLst>
              </a:custGeom>
              <a:grpFill/>
              <a:ln w="3175" algn="ctr">
                <a:solidFill>
                  <a:schemeClr val="bg2"/>
                </a:solidFill>
                <a:round/>
                <a:headEnd/>
                <a:tailEnd/>
              </a:ln>
              <a:effectLst/>
            </p:spPr>
            <p:txBody>
              <a:bodyPr anchor="ctr"/>
              <a:lstStyle/>
              <a:p>
                <a:pPr algn="ctr"/>
                <a:endParaRPr lang="en-US" sz="3200">
                  <a:solidFill>
                    <a:srgbClr val="FFFFFF"/>
                  </a:solidFill>
                  <a:latin typeface="Calibri" pitchFamily="34" charset="0"/>
                  <a:cs typeface="Arial" pitchFamily="34" charset="0"/>
                </a:endParaRPr>
              </a:p>
            </p:txBody>
          </p:sp>
          <p:sp>
            <p:nvSpPr>
              <p:cNvPr id="151" name="Freeform 233"/>
              <p:cNvSpPr>
                <a:spLocks/>
              </p:cNvSpPr>
              <p:nvPr/>
            </p:nvSpPr>
            <p:spPr bwMode="gray">
              <a:xfrm>
                <a:off x="2504" y="1958"/>
                <a:ext cx="77" cy="84"/>
              </a:xfrm>
              <a:custGeom>
                <a:avLst/>
                <a:gdLst>
                  <a:gd name="T0" fmla="*/ 58 w 70"/>
                  <a:gd name="T1" fmla="*/ 30 h 84"/>
                  <a:gd name="T2" fmla="*/ 54 w 70"/>
                  <a:gd name="T3" fmla="*/ 26 h 84"/>
                  <a:gd name="T4" fmla="*/ 54 w 70"/>
                  <a:gd name="T5" fmla="*/ 20 h 84"/>
                  <a:gd name="T6" fmla="*/ 52 w 70"/>
                  <a:gd name="T7" fmla="*/ 18 h 84"/>
                  <a:gd name="T8" fmla="*/ 50 w 70"/>
                  <a:gd name="T9" fmla="*/ 20 h 84"/>
                  <a:gd name="T10" fmla="*/ 46 w 70"/>
                  <a:gd name="T11" fmla="*/ 22 h 84"/>
                  <a:gd name="T12" fmla="*/ 42 w 70"/>
                  <a:gd name="T13" fmla="*/ 18 h 84"/>
                  <a:gd name="T14" fmla="*/ 38 w 70"/>
                  <a:gd name="T15" fmla="*/ 14 h 84"/>
                  <a:gd name="T16" fmla="*/ 40 w 70"/>
                  <a:gd name="T17" fmla="*/ 8 h 84"/>
                  <a:gd name="T18" fmla="*/ 38 w 70"/>
                  <a:gd name="T19" fmla="*/ 0 h 84"/>
                  <a:gd name="T20" fmla="*/ 30 w 70"/>
                  <a:gd name="T21" fmla="*/ 14 h 84"/>
                  <a:gd name="T22" fmla="*/ 32 w 70"/>
                  <a:gd name="T23" fmla="*/ 16 h 84"/>
                  <a:gd name="T24" fmla="*/ 28 w 70"/>
                  <a:gd name="T25" fmla="*/ 22 h 84"/>
                  <a:gd name="T26" fmla="*/ 20 w 70"/>
                  <a:gd name="T27" fmla="*/ 26 h 84"/>
                  <a:gd name="T28" fmla="*/ 2 w 70"/>
                  <a:gd name="T29" fmla="*/ 24 h 84"/>
                  <a:gd name="T30" fmla="*/ 0 w 70"/>
                  <a:gd name="T31" fmla="*/ 26 h 84"/>
                  <a:gd name="T32" fmla="*/ 0 w 70"/>
                  <a:gd name="T33" fmla="*/ 32 h 84"/>
                  <a:gd name="T34" fmla="*/ 4 w 70"/>
                  <a:gd name="T35" fmla="*/ 36 h 84"/>
                  <a:gd name="T36" fmla="*/ 6 w 70"/>
                  <a:gd name="T37" fmla="*/ 36 h 84"/>
                  <a:gd name="T38" fmla="*/ 12 w 70"/>
                  <a:gd name="T39" fmla="*/ 42 h 84"/>
                  <a:gd name="T40" fmla="*/ 16 w 70"/>
                  <a:gd name="T41" fmla="*/ 54 h 84"/>
                  <a:gd name="T42" fmla="*/ 16 w 70"/>
                  <a:gd name="T43" fmla="*/ 58 h 84"/>
                  <a:gd name="T44" fmla="*/ 16 w 70"/>
                  <a:gd name="T45" fmla="*/ 66 h 84"/>
                  <a:gd name="T46" fmla="*/ 16 w 70"/>
                  <a:gd name="T47" fmla="*/ 72 h 84"/>
                  <a:gd name="T48" fmla="*/ 14 w 70"/>
                  <a:gd name="T49" fmla="*/ 74 h 84"/>
                  <a:gd name="T50" fmla="*/ 14 w 70"/>
                  <a:gd name="T51" fmla="*/ 78 h 84"/>
                  <a:gd name="T52" fmla="*/ 16 w 70"/>
                  <a:gd name="T53" fmla="*/ 82 h 84"/>
                  <a:gd name="T54" fmla="*/ 26 w 70"/>
                  <a:gd name="T55" fmla="*/ 84 h 84"/>
                  <a:gd name="T56" fmla="*/ 42 w 70"/>
                  <a:gd name="T57" fmla="*/ 78 h 84"/>
                  <a:gd name="T58" fmla="*/ 62 w 70"/>
                  <a:gd name="T59" fmla="*/ 66 h 84"/>
                  <a:gd name="T60" fmla="*/ 68 w 70"/>
                  <a:gd name="T61" fmla="*/ 56 h 84"/>
                  <a:gd name="T62" fmla="*/ 70 w 70"/>
                  <a:gd name="T63" fmla="*/ 50 h 84"/>
                  <a:gd name="T64" fmla="*/ 68 w 70"/>
                  <a:gd name="T65" fmla="*/ 46 h 84"/>
                  <a:gd name="T66" fmla="*/ 64 w 70"/>
                  <a:gd name="T67" fmla="*/ 38 h 84"/>
                  <a:gd name="T68" fmla="*/ 62 w 70"/>
                  <a:gd name="T69" fmla="*/ 32 h 84"/>
                  <a:gd name="T70" fmla="*/ 62 w 70"/>
                  <a:gd name="T71" fmla="*/ 30 h 8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84"/>
                  <a:gd name="T110" fmla="*/ 70 w 70"/>
                  <a:gd name="T111" fmla="*/ 84 h 8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84">
                    <a:moveTo>
                      <a:pt x="62" y="30"/>
                    </a:moveTo>
                    <a:lnTo>
                      <a:pt x="58" y="30"/>
                    </a:lnTo>
                    <a:lnTo>
                      <a:pt x="56" y="28"/>
                    </a:lnTo>
                    <a:lnTo>
                      <a:pt x="54" y="26"/>
                    </a:lnTo>
                    <a:lnTo>
                      <a:pt x="54" y="24"/>
                    </a:lnTo>
                    <a:lnTo>
                      <a:pt x="54" y="20"/>
                    </a:lnTo>
                    <a:lnTo>
                      <a:pt x="52" y="18"/>
                    </a:lnTo>
                    <a:lnTo>
                      <a:pt x="50" y="20"/>
                    </a:lnTo>
                    <a:lnTo>
                      <a:pt x="48" y="22"/>
                    </a:lnTo>
                    <a:lnTo>
                      <a:pt x="46" y="22"/>
                    </a:lnTo>
                    <a:lnTo>
                      <a:pt x="44" y="20"/>
                    </a:lnTo>
                    <a:lnTo>
                      <a:pt x="42" y="18"/>
                    </a:lnTo>
                    <a:lnTo>
                      <a:pt x="40" y="18"/>
                    </a:lnTo>
                    <a:lnTo>
                      <a:pt x="38" y="14"/>
                    </a:lnTo>
                    <a:lnTo>
                      <a:pt x="38" y="12"/>
                    </a:lnTo>
                    <a:lnTo>
                      <a:pt x="40" y="8"/>
                    </a:lnTo>
                    <a:lnTo>
                      <a:pt x="50" y="2"/>
                    </a:lnTo>
                    <a:lnTo>
                      <a:pt x="38" y="0"/>
                    </a:lnTo>
                    <a:lnTo>
                      <a:pt x="30" y="6"/>
                    </a:lnTo>
                    <a:lnTo>
                      <a:pt x="30" y="14"/>
                    </a:lnTo>
                    <a:lnTo>
                      <a:pt x="32" y="14"/>
                    </a:lnTo>
                    <a:lnTo>
                      <a:pt x="32" y="16"/>
                    </a:lnTo>
                    <a:lnTo>
                      <a:pt x="30" y="18"/>
                    </a:lnTo>
                    <a:lnTo>
                      <a:pt x="28" y="22"/>
                    </a:lnTo>
                    <a:lnTo>
                      <a:pt x="24" y="24"/>
                    </a:lnTo>
                    <a:lnTo>
                      <a:pt x="20" y="26"/>
                    </a:lnTo>
                    <a:lnTo>
                      <a:pt x="8" y="22"/>
                    </a:lnTo>
                    <a:lnTo>
                      <a:pt x="2" y="24"/>
                    </a:lnTo>
                    <a:lnTo>
                      <a:pt x="0" y="26"/>
                    </a:lnTo>
                    <a:lnTo>
                      <a:pt x="0" y="30"/>
                    </a:lnTo>
                    <a:lnTo>
                      <a:pt x="0" y="32"/>
                    </a:lnTo>
                    <a:lnTo>
                      <a:pt x="2" y="36"/>
                    </a:lnTo>
                    <a:lnTo>
                      <a:pt x="4" y="36"/>
                    </a:lnTo>
                    <a:lnTo>
                      <a:pt x="6" y="36"/>
                    </a:lnTo>
                    <a:lnTo>
                      <a:pt x="10" y="38"/>
                    </a:lnTo>
                    <a:lnTo>
                      <a:pt x="12" y="42"/>
                    </a:lnTo>
                    <a:lnTo>
                      <a:pt x="14" y="46"/>
                    </a:lnTo>
                    <a:lnTo>
                      <a:pt x="16" y="54"/>
                    </a:lnTo>
                    <a:lnTo>
                      <a:pt x="16" y="58"/>
                    </a:lnTo>
                    <a:lnTo>
                      <a:pt x="16" y="62"/>
                    </a:lnTo>
                    <a:lnTo>
                      <a:pt x="16" y="66"/>
                    </a:lnTo>
                    <a:lnTo>
                      <a:pt x="16" y="70"/>
                    </a:lnTo>
                    <a:lnTo>
                      <a:pt x="16" y="72"/>
                    </a:lnTo>
                    <a:lnTo>
                      <a:pt x="14" y="74"/>
                    </a:lnTo>
                    <a:lnTo>
                      <a:pt x="14" y="76"/>
                    </a:lnTo>
                    <a:lnTo>
                      <a:pt x="14" y="78"/>
                    </a:lnTo>
                    <a:lnTo>
                      <a:pt x="14" y="80"/>
                    </a:lnTo>
                    <a:lnTo>
                      <a:pt x="16" y="82"/>
                    </a:lnTo>
                    <a:lnTo>
                      <a:pt x="20" y="84"/>
                    </a:lnTo>
                    <a:lnTo>
                      <a:pt x="26" y="84"/>
                    </a:lnTo>
                    <a:lnTo>
                      <a:pt x="30" y="82"/>
                    </a:lnTo>
                    <a:lnTo>
                      <a:pt x="42" y="78"/>
                    </a:lnTo>
                    <a:lnTo>
                      <a:pt x="54" y="72"/>
                    </a:lnTo>
                    <a:lnTo>
                      <a:pt x="62" y="66"/>
                    </a:lnTo>
                    <a:lnTo>
                      <a:pt x="66" y="62"/>
                    </a:lnTo>
                    <a:lnTo>
                      <a:pt x="68" y="56"/>
                    </a:lnTo>
                    <a:lnTo>
                      <a:pt x="70" y="52"/>
                    </a:lnTo>
                    <a:lnTo>
                      <a:pt x="70" y="50"/>
                    </a:lnTo>
                    <a:lnTo>
                      <a:pt x="68" y="48"/>
                    </a:lnTo>
                    <a:lnTo>
                      <a:pt x="68" y="46"/>
                    </a:lnTo>
                    <a:lnTo>
                      <a:pt x="66" y="42"/>
                    </a:lnTo>
                    <a:lnTo>
                      <a:pt x="64" y="38"/>
                    </a:lnTo>
                    <a:lnTo>
                      <a:pt x="64" y="34"/>
                    </a:lnTo>
                    <a:lnTo>
                      <a:pt x="62" y="32"/>
                    </a:lnTo>
                    <a:lnTo>
                      <a:pt x="62" y="30"/>
                    </a:lnTo>
                    <a:close/>
                  </a:path>
                </a:pathLst>
              </a:custGeom>
              <a:grpFill/>
              <a:ln w="3175" algn="ctr">
                <a:solidFill>
                  <a:schemeClr val="bg2"/>
                </a:solidFill>
                <a:round/>
                <a:headEnd/>
                <a:tailEnd/>
              </a:ln>
              <a:effectLst/>
            </p:spPr>
            <p:txBody>
              <a:bodyPr anchor="ctr"/>
              <a:lstStyle/>
              <a:p>
                <a:pPr algn="ctr"/>
                <a:endParaRPr lang="en-US" sz="3200">
                  <a:solidFill>
                    <a:srgbClr val="FFFFFF"/>
                  </a:solidFill>
                  <a:latin typeface="Calibri" pitchFamily="34" charset="0"/>
                  <a:cs typeface="Arial" pitchFamily="34" charset="0"/>
                </a:endParaRPr>
              </a:p>
            </p:txBody>
          </p:sp>
          <p:sp>
            <p:nvSpPr>
              <p:cNvPr id="152" name="Freeform 234"/>
              <p:cNvSpPr>
                <a:spLocks/>
              </p:cNvSpPr>
              <p:nvPr/>
            </p:nvSpPr>
            <p:spPr bwMode="gray">
              <a:xfrm>
                <a:off x="2570" y="1876"/>
                <a:ext cx="119" cy="200"/>
              </a:xfrm>
              <a:custGeom>
                <a:avLst/>
                <a:gdLst>
                  <a:gd name="T0" fmla="*/ 38 w 108"/>
                  <a:gd name="T1" fmla="*/ 2 h 200"/>
                  <a:gd name="T2" fmla="*/ 32 w 108"/>
                  <a:gd name="T3" fmla="*/ 0 h 200"/>
                  <a:gd name="T4" fmla="*/ 24 w 108"/>
                  <a:gd name="T5" fmla="*/ 2 h 200"/>
                  <a:gd name="T6" fmla="*/ 14 w 108"/>
                  <a:gd name="T7" fmla="*/ 16 h 200"/>
                  <a:gd name="T8" fmla="*/ 16 w 108"/>
                  <a:gd name="T9" fmla="*/ 22 h 200"/>
                  <a:gd name="T10" fmla="*/ 14 w 108"/>
                  <a:gd name="T11" fmla="*/ 32 h 200"/>
                  <a:gd name="T12" fmla="*/ 10 w 108"/>
                  <a:gd name="T13" fmla="*/ 36 h 200"/>
                  <a:gd name="T14" fmla="*/ 6 w 108"/>
                  <a:gd name="T15" fmla="*/ 44 h 200"/>
                  <a:gd name="T16" fmla="*/ 4 w 108"/>
                  <a:gd name="T17" fmla="*/ 52 h 200"/>
                  <a:gd name="T18" fmla="*/ 14 w 108"/>
                  <a:gd name="T19" fmla="*/ 54 h 200"/>
                  <a:gd name="T20" fmla="*/ 12 w 108"/>
                  <a:gd name="T21" fmla="*/ 58 h 200"/>
                  <a:gd name="T22" fmla="*/ 12 w 108"/>
                  <a:gd name="T23" fmla="*/ 64 h 200"/>
                  <a:gd name="T24" fmla="*/ 14 w 108"/>
                  <a:gd name="T25" fmla="*/ 70 h 200"/>
                  <a:gd name="T26" fmla="*/ 24 w 108"/>
                  <a:gd name="T27" fmla="*/ 76 h 200"/>
                  <a:gd name="T28" fmla="*/ 24 w 108"/>
                  <a:gd name="T29" fmla="*/ 82 h 200"/>
                  <a:gd name="T30" fmla="*/ 22 w 108"/>
                  <a:gd name="T31" fmla="*/ 86 h 200"/>
                  <a:gd name="T32" fmla="*/ 18 w 108"/>
                  <a:gd name="T33" fmla="*/ 94 h 200"/>
                  <a:gd name="T34" fmla="*/ 20 w 108"/>
                  <a:gd name="T35" fmla="*/ 98 h 200"/>
                  <a:gd name="T36" fmla="*/ 32 w 108"/>
                  <a:gd name="T37" fmla="*/ 92 h 200"/>
                  <a:gd name="T38" fmla="*/ 36 w 108"/>
                  <a:gd name="T39" fmla="*/ 102 h 200"/>
                  <a:gd name="T40" fmla="*/ 40 w 108"/>
                  <a:gd name="T41" fmla="*/ 114 h 200"/>
                  <a:gd name="T42" fmla="*/ 22 w 108"/>
                  <a:gd name="T43" fmla="*/ 128 h 200"/>
                  <a:gd name="T44" fmla="*/ 28 w 108"/>
                  <a:gd name="T45" fmla="*/ 140 h 200"/>
                  <a:gd name="T46" fmla="*/ 20 w 108"/>
                  <a:gd name="T47" fmla="*/ 154 h 200"/>
                  <a:gd name="T48" fmla="*/ 18 w 108"/>
                  <a:gd name="T49" fmla="*/ 156 h 200"/>
                  <a:gd name="T50" fmla="*/ 18 w 108"/>
                  <a:gd name="T51" fmla="*/ 160 h 200"/>
                  <a:gd name="T52" fmla="*/ 38 w 108"/>
                  <a:gd name="T53" fmla="*/ 164 h 200"/>
                  <a:gd name="T54" fmla="*/ 52 w 108"/>
                  <a:gd name="T55" fmla="*/ 158 h 200"/>
                  <a:gd name="T56" fmla="*/ 52 w 108"/>
                  <a:gd name="T57" fmla="*/ 162 h 200"/>
                  <a:gd name="T58" fmla="*/ 44 w 108"/>
                  <a:gd name="T59" fmla="*/ 166 h 200"/>
                  <a:gd name="T60" fmla="*/ 0 w 108"/>
                  <a:gd name="T61" fmla="*/ 196 h 200"/>
                  <a:gd name="T62" fmla="*/ 28 w 108"/>
                  <a:gd name="T63" fmla="*/ 190 h 200"/>
                  <a:gd name="T64" fmla="*/ 58 w 108"/>
                  <a:gd name="T65" fmla="*/ 188 h 200"/>
                  <a:gd name="T66" fmla="*/ 108 w 108"/>
                  <a:gd name="T67" fmla="*/ 174 h 200"/>
                  <a:gd name="T68" fmla="*/ 98 w 108"/>
                  <a:gd name="T69" fmla="*/ 164 h 200"/>
                  <a:gd name="T70" fmla="*/ 102 w 108"/>
                  <a:gd name="T71" fmla="*/ 158 h 200"/>
                  <a:gd name="T72" fmla="*/ 102 w 108"/>
                  <a:gd name="T73" fmla="*/ 150 h 200"/>
                  <a:gd name="T74" fmla="*/ 100 w 108"/>
                  <a:gd name="T75" fmla="*/ 146 h 200"/>
                  <a:gd name="T76" fmla="*/ 94 w 108"/>
                  <a:gd name="T77" fmla="*/ 140 h 200"/>
                  <a:gd name="T78" fmla="*/ 88 w 108"/>
                  <a:gd name="T79" fmla="*/ 136 h 200"/>
                  <a:gd name="T80" fmla="*/ 84 w 108"/>
                  <a:gd name="T81" fmla="*/ 120 h 200"/>
                  <a:gd name="T82" fmla="*/ 66 w 108"/>
                  <a:gd name="T83" fmla="*/ 100 h 200"/>
                  <a:gd name="T84" fmla="*/ 64 w 108"/>
                  <a:gd name="T85" fmla="*/ 84 h 200"/>
                  <a:gd name="T86" fmla="*/ 56 w 108"/>
                  <a:gd name="T87" fmla="*/ 68 h 200"/>
                  <a:gd name="T88" fmla="*/ 56 w 108"/>
                  <a:gd name="T89" fmla="*/ 44 h 200"/>
                  <a:gd name="T90" fmla="*/ 56 w 108"/>
                  <a:gd name="T91" fmla="*/ 42 h 200"/>
                  <a:gd name="T92" fmla="*/ 52 w 108"/>
                  <a:gd name="T93" fmla="*/ 36 h 200"/>
                  <a:gd name="T94" fmla="*/ 48 w 108"/>
                  <a:gd name="T95" fmla="*/ 34 h 200"/>
                  <a:gd name="T96" fmla="*/ 44 w 108"/>
                  <a:gd name="T97" fmla="*/ 32 h 200"/>
                  <a:gd name="T98" fmla="*/ 36 w 108"/>
                  <a:gd name="T99" fmla="*/ 28 h 200"/>
                  <a:gd name="T100" fmla="*/ 34 w 108"/>
                  <a:gd name="T101" fmla="*/ 26 h 200"/>
                  <a:gd name="T102" fmla="*/ 34 w 108"/>
                  <a:gd name="T103" fmla="*/ 20 h 200"/>
                  <a:gd name="T104" fmla="*/ 38 w 108"/>
                  <a:gd name="T105" fmla="*/ 14 h 200"/>
                  <a:gd name="T106" fmla="*/ 40 w 108"/>
                  <a:gd name="T107" fmla="*/ 8 h 200"/>
                  <a:gd name="T108" fmla="*/ 40 w 108"/>
                  <a:gd name="T109" fmla="*/ 4 h 200"/>
                  <a:gd name="T110" fmla="*/ 40 w 108"/>
                  <a:gd name="T111" fmla="*/ 2 h 2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8"/>
                  <a:gd name="T169" fmla="*/ 0 h 200"/>
                  <a:gd name="T170" fmla="*/ 108 w 108"/>
                  <a:gd name="T171" fmla="*/ 200 h 20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8" h="200">
                    <a:moveTo>
                      <a:pt x="40" y="2"/>
                    </a:moveTo>
                    <a:lnTo>
                      <a:pt x="38" y="2"/>
                    </a:lnTo>
                    <a:lnTo>
                      <a:pt x="36" y="2"/>
                    </a:lnTo>
                    <a:lnTo>
                      <a:pt x="32" y="0"/>
                    </a:lnTo>
                    <a:lnTo>
                      <a:pt x="28" y="0"/>
                    </a:lnTo>
                    <a:lnTo>
                      <a:pt x="24" y="2"/>
                    </a:lnTo>
                    <a:lnTo>
                      <a:pt x="14" y="16"/>
                    </a:lnTo>
                    <a:lnTo>
                      <a:pt x="16" y="18"/>
                    </a:lnTo>
                    <a:lnTo>
                      <a:pt x="16" y="22"/>
                    </a:lnTo>
                    <a:lnTo>
                      <a:pt x="16" y="26"/>
                    </a:lnTo>
                    <a:lnTo>
                      <a:pt x="14" y="32"/>
                    </a:lnTo>
                    <a:lnTo>
                      <a:pt x="10" y="36"/>
                    </a:lnTo>
                    <a:lnTo>
                      <a:pt x="8" y="38"/>
                    </a:lnTo>
                    <a:lnTo>
                      <a:pt x="6" y="44"/>
                    </a:lnTo>
                    <a:lnTo>
                      <a:pt x="4" y="48"/>
                    </a:lnTo>
                    <a:lnTo>
                      <a:pt x="4" y="52"/>
                    </a:lnTo>
                    <a:lnTo>
                      <a:pt x="6" y="56"/>
                    </a:lnTo>
                    <a:lnTo>
                      <a:pt x="14" y="54"/>
                    </a:lnTo>
                    <a:lnTo>
                      <a:pt x="14" y="56"/>
                    </a:lnTo>
                    <a:lnTo>
                      <a:pt x="12" y="58"/>
                    </a:lnTo>
                    <a:lnTo>
                      <a:pt x="12" y="60"/>
                    </a:lnTo>
                    <a:lnTo>
                      <a:pt x="12" y="64"/>
                    </a:lnTo>
                    <a:lnTo>
                      <a:pt x="12" y="66"/>
                    </a:lnTo>
                    <a:lnTo>
                      <a:pt x="14" y="70"/>
                    </a:lnTo>
                    <a:lnTo>
                      <a:pt x="16" y="72"/>
                    </a:lnTo>
                    <a:lnTo>
                      <a:pt x="24" y="76"/>
                    </a:lnTo>
                    <a:lnTo>
                      <a:pt x="24" y="80"/>
                    </a:lnTo>
                    <a:lnTo>
                      <a:pt x="24" y="82"/>
                    </a:lnTo>
                    <a:lnTo>
                      <a:pt x="22" y="84"/>
                    </a:lnTo>
                    <a:lnTo>
                      <a:pt x="22" y="86"/>
                    </a:lnTo>
                    <a:lnTo>
                      <a:pt x="20" y="90"/>
                    </a:lnTo>
                    <a:lnTo>
                      <a:pt x="18" y="94"/>
                    </a:lnTo>
                    <a:lnTo>
                      <a:pt x="18" y="96"/>
                    </a:lnTo>
                    <a:lnTo>
                      <a:pt x="20" y="98"/>
                    </a:lnTo>
                    <a:lnTo>
                      <a:pt x="22" y="100"/>
                    </a:lnTo>
                    <a:lnTo>
                      <a:pt x="32" y="92"/>
                    </a:lnTo>
                    <a:lnTo>
                      <a:pt x="44" y="94"/>
                    </a:lnTo>
                    <a:lnTo>
                      <a:pt x="36" y="102"/>
                    </a:lnTo>
                    <a:lnTo>
                      <a:pt x="34" y="114"/>
                    </a:lnTo>
                    <a:lnTo>
                      <a:pt x="40" y="114"/>
                    </a:lnTo>
                    <a:lnTo>
                      <a:pt x="40" y="128"/>
                    </a:lnTo>
                    <a:lnTo>
                      <a:pt x="22" y="128"/>
                    </a:lnTo>
                    <a:lnTo>
                      <a:pt x="22" y="138"/>
                    </a:lnTo>
                    <a:lnTo>
                      <a:pt x="28" y="140"/>
                    </a:lnTo>
                    <a:lnTo>
                      <a:pt x="20" y="152"/>
                    </a:lnTo>
                    <a:lnTo>
                      <a:pt x="20" y="154"/>
                    </a:lnTo>
                    <a:lnTo>
                      <a:pt x="18" y="154"/>
                    </a:lnTo>
                    <a:lnTo>
                      <a:pt x="18" y="156"/>
                    </a:lnTo>
                    <a:lnTo>
                      <a:pt x="18" y="158"/>
                    </a:lnTo>
                    <a:lnTo>
                      <a:pt x="18" y="160"/>
                    </a:lnTo>
                    <a:lnTo>
                      <a:pt x="20" y="160"/>
                    </a:lnTo>
                    <a:lnTo>
                      <a:pt x="38" y="164"/>
                    </a:lnTo>
                    <a:lnTo>
                      <a:pt x="48" y="160"/>
                    </a:lnTo>
                    <a:lnTo>
                      <a:pt x="52" y="158"/>
                    </a:lnTo>
                    <a:lnTo>
                      <a:pt x="52" y="160"/>
                    </a:lnTo>
                    <a:lnTo>
                      <a:pt x="52" y="162"/>
                    </a:lnTo>
                    <a:lnTo>
                      <a:pt x="48" y="164"/>
                    </a:lnTo>
                    <a:lnTo>
                      <a:pt x="44" y="166"/>
                    </a:lnTo>
                    <a:lnTo>
                      <a:pt x="20" y="176"/>
                    </a:lnTo>
                    <a:lnTo>
                      <a:pt x="0" y="196"/>
                    </a:lnTo>
                    <a:lnTo>
                      <a:pt x="10" y="200"/>
                    </a:lnTo>
                    <a:lnTo>
                      <a:pt x="28" y="190"/>
                    </a:lnTo>
                    <a:lnTo>
                      <a:pt x="36" y="188"/>
                    </a:lnTo>
                    <a:lnTo>
                      <a:pt x="58" y="188"/>
                    </a:lnTo>
                    <a:lnTo>
                      <a:pt x="84" y="182"/>
                    </a:lnTo>
                    <a:lnTo>
                      <a:pt x="108" y="174"/>
                    </a:lnTo>
                    <a:lnTo>
                      <a:pt x="96" y="164"/>
                    </a:lnTo>
                    <a:lnTo>
                      <a:pt x="98" y="164"/>
                    </a:lnTo>
                    <a:lnTo>
                      <a:pt x="100" y="162"/>
                    </a:lnTo>
                    <a:lnTo>
                      <a:pt x="102" y="158"/>
                    </a:lnTo>
                    <a:lnTo>
                      <a:pt x="102" y="154"/>
                    </a:lnTo>
                    <a:lnTo>
                      <a:pt x="102" y="150"/>
                    </a:lnTo>
                    <a:lnTo>
                      <a:pt x="102" y="148"/>
                    </a:lnTo>
                    <a:lnTo>
                      <a:pt x="100" y="146"/>
                    </a:lnTo>
                    <a:lnTo>
                      <a:pt x="98" y="142"/>
                    </a:lnTo>
                    <a:lnTo>
                      <a:pt x="94" y="140"/>
                    </a:lnTo>
                    <a:lnTo>
                      <a:pt x="90" y="138"/>
                    </a:lnTo>
                    <a:lnTo>
                      <a:pt x="88" y="136"/>
                    </a:lnTo>
                    <a:lnTo>
                      <a:pt x="86" y="132"/>
                    </a:lnTo>
                    <a:lnTo>
                      <a:pt x="84" y="120"/>
                    </a:lnTo>
                    <a:lnTo>
                      <a:pt x="78" y="108"/>
                    </a:lnTo>
                    <a:lnTo>
                      <a:pt x="66" y="100"/>
                    </a:lnTo>
                    <a:lnTo>
                      <a:pt x="66" y="94"/>
                    </a:lnTo>
                    <a:lnTo>
                      <a:pt x="64" y="84"/>
                    </a:lnTo>
                    <a:lnTo>
                      <a:pt x="60" y="72"/>
                    </a:lnTo>
                    <a:lnTo>
                      <a:pt x="56" y="68"/>
                    </a:lnTo>
                    <a:lnTo>
                      <a:pt x="48" y="62"/>
                    </a:lnTo>
                    <a:lnTo>
                      <a:pt x="56" y="44"/>
                    </a:lnTo>
                    <a:lnTo>
                      <a:pt x="56" y="42"/>
                    </a:lnTo>
                    <a:lnTo>
                      <a:pt x="54" y="38"/>
                    </a:lnTo>
                    <a:lnTo>
                      <a:pt x="52" y="36"/>
                    </a:lnTo>
                    <a:lnTo>
                      <a:pt x="52" y="34"/>
                    </a:lnTo>
                    <a:lnTo>
                      <a:pt x="48" y="34"/>
                    </a:lnTo>
                    <a:lnTo>
                      <a:pt x="46" y="32"/>
                    </a:lnTo>
                    <a:lnTo>
                      <a:pt x="44" y="32"/>
                    </a:lnTo>
                    <a:lnTo>
                      <a:pt x="44" y="30"/>
                    </a:lnTo>
                    <a:lnTo>
                      <a:pt x="36" y="28"/>
                    </a:lnTo>
                    <a:lnTo>
                      <a:pt x="34" y="28"/>
                    </a:lnTo>
                    <a:lnTo>
                      <a:pt x="34" y="26"/>
                    </a:lnTo>
                    <a:lnTo>
                      <a:pt x="34" y="22"/>
                    </a:lnTo>
                    <a:lnTo>
                      <a:pt x="34" y="20"/>
                    </a:lnTo>
                    <a:lnTo>
                      <a:pt x="36" y="16"/>
                    </a:lnTo>
                    <a:lnTo>
                      <a:pt x="38" y="14"/>
                    </a:lnTo>
                    <a:lnTo>
                      <a:pt x="40" y="12"/>
                    </a:lnTo>
                    <a:lnTo>
                      <a:pt x="40" y="8"/>
                    </a:lnTo>
                    <a:lnTo>
                      <a:pt x="42" y="6"/>
                    </a:lnTo>
                    <a:lnTo>
                      <a:pt x="40" y="4"/>
                    </a:lnTo>
                    <a:lnTo>
                      <a:pt x="40" y="2"/>
                    </a:lnTo>
                    <a:close/>
                  </a:path>
                </a:pathLst>
              </a:custGeom>
              <a:grpFill/>
              <a:ln w="3175" algn="ctr">
                <a:solidFill>
                  <a:schemeClr val="bg2"/>
                </a:solidFill>
                <a:round/>
                <a:headEnd/>
                <a:tailEnd/>
              </a:ln>
              <a:effectLst/>
            </p:spPr>
            <p:txBody>
              <a:bodyPr anchor="ctr"/>
              <a:lstStyle/>
              <a:p>
                <a:pPr algn="ctr"/>
                <a:endParaRPr lang="en-US" sz="3200">
                  <a:solidFill>
                    <a:srgbClr val="FFFFFF"/>
                  </a:solidFill>
                  <a:latin typeface="Calibri" pitchFamily="34" charset="0"/>
                  <a:cs typeface="Arial" pitchFamily="34" charset="0"/>
                </a:endParaRPr>
              </a:p>
            </p:txBody>
          </p:sp>
          <p:sp>
            <p:nvSpPr>
              <p:cNvPr id="153" name="Freeform 235"/>
              <p:cNvSpPr>
                <a:spLocks/>
              </p:cNvSpPr>
              <p:nvPr/>
            </p:nvSpPr>
            <p:spPr bwMode="gray">
              <a:xfrm>
                <a:off x="2546" y="1958"/>
                <a:ext cx="40" cy="32"/>
              </a:xfrm>
              <a:custGeom>
                <a:avLst/>
                <a:gdLst>
                  <a:gd name="T0" fmla="*/ 16 w 36"/>
                  <a:gd name="T1" fmla="*/ 0 h 32"/>
                  <a:gd name="T2" fmla="*/ 16 w 36"/>
                  <a:gd name="T3" fmla="*/ 0 h 32"/>
                  <a:gd name="T4" fmla="*/ 18 w 36"/>
                  <a:gd name="T5" fmla="*/ 0 h 32"/>
                  <a:gd name="T6" fmla="*/ 20 w 36"/>
                  <a:gd name="T7" fmla="*/ 0 h 32"/>
                  <a:gd name="T8" fmla="*/ 24 w 36"/>
                  <a:gd name="T9" fmla="*/ 0 h 32"/>
                  <a:gd name="T10" fmla="*/ 28 w 36"/>
                  <a:gd name="T11" fmla="*/ 0 h 32"/>
                  <a:gd name="T12" fmla="*/ 30 w 36"/>
                  <a:gd name="T13" fmla="*/ 2 h 32"/>
                  <a:gd name="T14" fmla="*/ 32 w 36"/>
                  <a:gd name="T15" fmla="*/ 6 h 32"/>
                  <a:gd name="T16" fmla="*/ 32 w 36"/>
                  <a:gd name="T17" fmla="*/ 6 h 32"/>
                  <a:gd name="T18" fmla="*/ 34 w 36"/>
                  <a:gd name="T19" fmla="*/ 8 h 32"/>
                  <a:gd name="T20" fmla="*/ 36 w 36"/>
                  <a:gd name="T21" fmla="*/ 12 h 32"/>
                  <a:gd name="T22" fmla="*/ 36 w 36"/>
                  <a:gd name="T23" fmla="*/ 16 h 32"/>
                  <a:gd name="T24" fmla="*/ 36 w 36"/>
                  <a:gd name="T25" fmla="*/ 22 h 32"/>
                  <a:gd name="T26" fmla="*/ 32 w 36"/>
                  <a:gd name="T27" fmla="*/ 28 h 32"/>
                  <a:gd name="T28" fmla="*/ 32 w 36"/>
                  <a:gd name="T29" fmla="*/ 28 h 32"/>
                  <a:gd name="T30" fmla="*/ 30 w 36"/>
                  <a:gd name="T31" fmla="*/ 30 h 32"/>
                  <a:gd name="T32" fmla="*/ 28 w 36"/>
                  <a:gd name="T33" fmla="*/ 32 h 32"/>
                  <a:gd name="T34" fmla="*/ 26 w 36"/>
                  <a:gd name="T35" fmla="*/ 30 h 32"/>
                  <a:gd name="T36" fmla="*/ 24 w 36"/>
                  <a:gd name="T37" fmla="*/ 30 h 32"/>
                  <a:gd name="T38" fmla="*/ 20 w 36"/>
                  <a:gd name="T39" fmla="*/ 30 h 32"/>
                  <a:gd name="T40" fmla="*/ 18 w 36"/>
                  <a:gd name="T41" fmla="*/ 28 h 32"/>
                  <a:gd name="T42" fmla="*/ 16 w 36"/>
                  <a:gd name="T43" fmla="*/ 26 h 32"/>
                  <a:gd name="T44" fmla="*/ 16 w 36"/>
                  <a:gd name="T45" fmla="*/ 24 h 32"/>
                  <a:gd name="T46" fmla="*/ 16 w 36"/>
                  <a:gd name="T47" fmla="*/ 20 h 32"/>
                  <a:gd name="T48" fmla="*/ 14 w 36"/>
                  <a:gd name="T49" fmla="*/ 18 h 32"/>
                  <a:gd name="T50" fmla="*/ 14 w 36"/>
                  <a:gd name="T51" fmla="*/ 18 h 32"/>
                  <a:gd name="T52" fmla="*/ 14 w 36"/>
                  <a:gd name="T53" fmla="*/ 18 h 32"/>
                  <a:gd name="T54" fmla="*/ 12 w 36"/>
                  <a:gd name="T55" fmla="*/ 20 h 32"/>
                  <a:gd name="T56" fmla="*/ 10 w 36"/>
                  <a:gd name="T57" fmla="*/ 22 h 32"/>
                  <a:gd name="T58" fmla="*/ 8 w 36"/>
                  <a:gd name="T59" fmla="*/ 22 h 32"/>
                  <a:gd name="T60" fmla="*/ 6 w 36"/>
                  <a:gd name="T61" fmla="*/ 20 h 32"/>
                  <a:gd name="T62" fmla="*/ 4 w 36"/>
                  <a:gd name="T63" fmla="*/ 18 h 32"/>
                  <a:gd name="T64" fmla="*/ 2 w 36"/>
                  <a:gd name="T65" fmla="*/ 18 h 32"/>
                  <a:gd name="T66" fmla="*/ 0 w 36"/>
                  <a:gd name="T67" fmla="*/ 14 h 32"/>
                  <a:gd name="T68" fmla="*/ 0 w 36"/>
                  <a:gd name="T69" fmla="*/ 12 h 32"/>
                  <a:gd name="T70" fmla="*/ 2 w 36"/>
                  <a:gd name="T71" fmla="*/ 8 h 32"/>
                  <a:gd name="T72" fmla="*/ 16 w 36"/>
                  <a:gd name="T73" fmla="*/ 0 h 3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6"/>
                  <a:gd name="T112" fmla="*/ 0 h 32"/>
                  <a:gd name="T113" fmla="*/ 36 w 36"/>
                  <a:gd name="T114" fmla="*/ 32 h 3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6" h="32">
                    <a:moveTo>
                      <a:pt x="16" y="0"/>
                    </a:moveTo>
                    <a:lnTo>
                      <a:pt x="16" y="0"/>
                    </a:lnTo>
                    <a:lnTo>
                      <a:pt x="18" y="0"/>
                    </a:lnTo>
                    <a:lnTo>
                      <a:pt x="20" y="0"/>
                    </a:lnTo>
                    <a:lnTo>
                      <a:pt x="24" y="0"/>
                    </a:lnTo>
                    <a:lnTo>
                      <a:pt x="28" y="0"/>
                    </a:lnTo>
                    <a:lnTo>
                      <a:pt x="30" y="2"/>
                    </a:lnTo>
                    <a:lnTo>
                      <a:pt x="32" y="6"/>
                    </a:lnTo>
                    <a:lnTo>
                      <a:pt x="34" y="8"/>
                    </a:lnTo>
                    <a:lnTo>
                      <a:pt x="36" y="12"/>
                    </a:lnTo>
                    <a:lnTo>
                      <a:pt x="36" y="16"/>
                    </a:lnTo>
                    <a:lnTo>
                      <a:pt x="36" y="22"/>
                    </a:lnTo>
                    <a:lnTo>
                      <a:pt x="32" y="28"/>
                    </a:lnTo>
                    <a:lnTo>
                      <a:pt x="30" y="30"/>
                    </a:lnTo>
                    <a:lnTo>
                      <a:pt x="28" y="32"/>
                    </a:lnTo>
                    <a:lnTo>
                      <a:pt x="26" y="30"/>
                    </a:lnTo>
                    <a:lnTo>
                      <a:pt x="24" y="30"/>
                    </a:lnTo>
                    <a:lnTo>
                      <a:pt x="20" y="30"/>
                    </a:lnTo>
                    <a:lnTo>
                      <a:pt x="18" y="28"/>
                    </a:lnTo>
                    <a:lnTo>
                      <a:pt x="16" y="26"/>
                    </a:lnTo>
                    <a:lnTo>
                      <a:pt x="16" y="24"/>
                    </a:lnTo>
                    <a:lnTo>
                      <a:pt x="16" y="20"/>
                    </a:lnTo>
                    <a:lnTo>
                      <a:pt x="14" y="18"/>
                    </a:lnTo>
                    <a:lnTo>
                      <a:pt x="12" y="20"/>
                    </a:lnTo>
                    <a:lnTo>
                      <a:pt x="10" y="22"/>
                    </a:lnTo>
                    <a:lnTo>
                      <a:pt x="8" y="22"/>
                    </a:lnTo>
                    <a:lnTo>
                      <a:pt x="6" y="20"/>
                    </a:lnTo>
                    <a:lnTo>
                      <a:pt x="4" y="18"/>
                    </a:lnTo>
                    <a:lnTo>
                      <a:pt x="2" y="18"/>
                    </a:lnTo>
                    <a:lnTo>
                      <a:pt x="0" y="14"/>
                    </a:lnTo>
                    <a:lnTo>
                      <a:pt x="0" y="12"/>
                    </a:lnTo>
                    <a:lnTo>
                      <a:pt x="2" y="8"/>
                    </a:lnTo>
                    <a:lnTo>
                      <a:pt x="16" y="0"/>
                    </a:lnTo>
                  </a:path>
                </a:pathLst>
              </a:custGeom>
              <a:grpFill/>
              <a:ln w="3175" algn="ctr">
                <a:solidFill>
                  <a:schemeClr val="bg2"/>
                </a:solidFill>
                <a:round/>
                <a:headEnd/>
                <a:tailEnd/>
              </a:ln>
              <a:effectLst/>
            </p:spPr>
            <p:txBody>
              <a:bodyPr anchor="ctr"/>
              <a:lstStyle/>
              <a:p>
                <a:pPr algn="ctr"/>
                <a:endParaRPr lang="en-US" sz="3200">
                  <a:solidFill>
                    <a:srgbClr val="FFFFFF"/>
                  </a:solidFill>
                  <a:latin typeface="Calibri" pitchFamily="34" charset="0"/>
                  <a:cs typeface="Arial" pitchFamily="34" charset="0"/>
                </a:endParaRPr>
              </a:p>
            </p:txBody>
          </p:sp>
          <p:sp>
            <p:nvSpPr>
              <p:cNvPr id="154" name="Freeform 236"/>
              <p:cNvSpPr>
                <a:spLocks/>
              </p:cNvSpPr>
              <p:nvPr/>
            </p:nvSpPr>
            <p:spPr bwMode="gray">
              <a:xfrm>
                <a:off x="2771" y="1906"/>
                <a:ext cx="40" cy="62"/>
              </a:xfrm>
              <a:custGeom>
                <a:avLst/>
                <a:gdLst>
                  <a:gd name="T0" fmla="*/ 30 w 36"/>
                  <a:gd name="T1" fmla="*/ 58 h 62"/>
                  <a:gd name="T2" fmla="*/ 30 w 36"/>
                  <a:gd name="T3" fmla="*/ 46 h 62"/>
                  <a:gd name="T4" fmla="*/ 30 w 36"/>
                  <a:gd name="T5" fmla="*/ 44 h 62"/>
                  <a:gd name="T6" fmla="*/ 30 w 36"/>
                  <a:gd name="T7" fmla="*/ 42 h 62"/>
                  <a:gd name="T8" fmla="*/ 28 w 36"/>
                  <a:gd name="T9" fmla="*/ 38 h 62"/>
                  <a:gd name="T10" fmla="*/ 30 w 36"/>
                  <a:gd name="T11" fmla="*/ 36 h 62"/>
                  <a:gd name="T12" fmla="*/ 30 w 36"/>
                  <a:gd name="T13" fmla="*/ 32 h 62"/>
                  <a:gd name="T14" fmla="*/ 32 w 36"/>
                  <a:gd name="T15" fmla="*/ 30 h 62"/>
                  <a:gd name="T16" fmla="*/ 36 w 36"/>
                  <a:gd name="T17" fmla="*/ 28 h 62"/>
                  <a:gd name="T18" fmla="*/ 36 w 36"/>
                  <a:gd name="T19" fmla="*/ 28 h 62"/>
                  <a:gd name="T20" fmla="*/ 36 w 36"/>
                  <a:gd name="T21" fmla="*/ 24 h 62"/>
                  <a:gd name="T22" fmla="*/ 34 w 36"/>
                  <a:gd name="T23" fmla="*/ 22 h 62"/>
                  <a:gd name="T24" fmla="*/ 34 w 36"/>
                  <a:gd name="T25" fmla="*/ 18 h 62"/>
                  <a:gd name="T26" fmla="*/ 32 w 36"/>
                  <a:gd name="T27" fmla="*/ 16 h 62"/>
                  <a:gd name="T28" fmla="*/ 32 w 36"/>
                  <a:gd name="T29" fmla="*/ 16 h 62"/>
                  <a:gd name="T30" fmla="*/ 30 w 36"/>
                  <a:gd name="T31" fmla="*/ 12 h 62"/>
                  <a:gd name="T32" fmla="*/ 30 w 36"/>
                  <a:gd name="T33" fmla="*/ 8 h 62"/>
                  <a:gd name="T34" fmla="*/ 30 w 36"/>
                  <a:gd name="T35" fmla="*/ 4 h 62"/>
                  <a:gd name="T36" fmla="*/ 28 w 36"/>
                  <a:gd name="T37" fmla="*/ 0 h 62"/>
                  <a:gd name="T38" fmla="*/ 28 w 36"/>
                  <a:gd name="T39" fmla="*/ 0 h 62"/>
                  <a:gd name="T40" fmla="*/ 24 w 36"/>
                  <a:gd name="T41" fmla="*/ 0 h 62"/>
                  <a:gd name="T42" fmla="*/ 2 w 36"/>
                  <a:gd name="T43" fmla="*/ 20 h 62"/>
                  <a:gd name="T44" fmla="*/ 2 w 36"/>
                  <a:gd name="T45" fmla="*/ 22 h 62"/>
                  <a:gd name="T46" fmla="*/ 0 w 36"/>
                  <a:gd name="T47" fmla="*/ 26 h 62"/>
                  <a:gd name="T48" fmla="*/ 0 w 36"/>
                  <a:gd name="T49" fmla="*/ 32 h 62"/>
                  <a:gd name="T50" fmla="*/ 0 w 36"/>
                  <a:gd name="T51" fmla="*/ 36 h 62"/>
                  <a:gd name="T52" fmla="*/ 2 w 36"/>
                  <a:gd name="T53" fmla="*/ 40 h 62"/>
                  <a:gd name="T54" fmla="*/ 2 w 36"/>
                  <a:gd name="T55" fmla="*/ 44 h 62"/>
                  <a:gd name="T56" fmla="*/ 2 w 36"/>
                  <a:gd name="T57" fmla="*/ 46 h 62"/>
                  <a:gd name="T58" fmla="*/ 10 w 36"/>
                  <a:gd name="T59" fmla="*/ 54 h 62"/>
                  <a:gd name="T60" fmla="*/ 10 w 36"/>
                  <a:gd name="T61" fmla="*/ 62 h 62"/>
                  <a:gd name="T62" fmla="*/ 30 w 36"/>
                  <a:gd name="T63" fmla="*/ 58 h 62"/>
                  <a:gd name="T64" fmla="*/ 30 w 36"/>
                  <a:gd name="T65" fmla="*/ 58 h 6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62"/>
                  <a:gd name="T101" fmla="*/ 36 w 36"/>
                  <a:gd name="T102" fmla="*/ 62 h 6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62">
                    <a:moveTo>
                      <a:pt x="30" y="58"/>
                    </a:moveTo>
                    <a:lnTo>
                      <a:pt x="30" y="46"/>
                    </a:lnTo>
                    <a:lnTo>
                      <a:pt x="30" y="44"/>
                    </a:lnTo>
                    <a:lnTo>
                      <a:pt x="30" y="42"/>
                    </a:lnTo>
                    <a:lnTo>
                      <a:pt x="28" y="38"/>
                    </a:lnTo>
                    <a:lnTo>
                      <a:pt x="30" y="36"/>
                    </a:lnTo>
                    <a:lnTo>
                      <a:pt x="30" y="32"/>
                    </a:lnTo>
                    <a:lnTo>
                      <a:pt x="32" y="30"/>
                    </a:lnTo>
                    <a:lnTo>
                      <a:pt x="36" y="28"/>
                    </a:lnTo>
                    <a:lnTo>
                      <a:pt x="36" y="24"/>
                    </a:lnTo>
                    <a:lnTo>
                      <a:pt x="34" y="22"/>
                    </a:lnTo>
                    <a:lnTo>
                      <a:pt x="34" y="18"/>
                    </a:lnTo>
                    <a:lnTo>
                      <a:pt x="32" y="16"/>
                    </a:lnTo>
                    <a:lnTo>
                      <a:pt x="30" y="12"/>
                    </a:lnTo>
                    <a:lnTo>
                      <a:pt x="30" y="8"/>
                    </a:lnTo>
                    <a:lnTo>
                      <a:pt x="30" y="4"/>
                    </a:lnTo>
                    <a:lnTo>
                      <a:pt x="28" y="0"/>
                    </a:lnTo>
                    <a:lnTo>
                      <a:pt x="24" y="0"/>
                    </a:lnTo>
                    <a:lnTo>
                      <a:pt x="2" y="20"/>
                    </a:lnTo>
                    <a:lnTo>
                      <a:pt x="2" y="22"/>
                    </a:lnTo>
                    <a:lnTo>
                      <a:pt x="0" y="26"/>
                    </a:lnTo>
                    <a:lnTo>
                      <a:pt x="0" y="32"/>
                    </a:lnTo>
                    <a:lnTo>
                      <a:pt x="0" y="36"/>
                    </a:lnTo>
                    <a:lnTo>
                      <a:pt x="2" y="40"/>
                    </a:lnTo>
                    <a:lnTo>
                      <a:pt x="2" y="44"/>
                    </a:lnTo>
                    <a:lnTo>
                      <a:pt x="2" y="46"/>
                    </a:lnTo>
                    <a:lnTo>
                      <a:pt x="10" y="54"/>
                    </a:lnTo>
                    <a:lnTo>
                      <a:pt x="10" y="62"/>
                    </a:lnTo>
                    <a:lnTo>
                      <a:pt x="30" y="58"/>
                    </a:lnTo>
                    <a:close/>
                  </a:path>
                </a:pathLst>
              </a:custGeom>
              <a:grpFill/>
              <a:ln w="3175" algn="ctr">
                <a:solidFill>
                  <a:schemeClr val="bg2"/>
                </a:solidFill>
                <a:round/>
                <a:headEnd/>
                <a:tailEnd/>
              </a:ln>
              <a:effectLst/>
            </p:spPr>
            <p:txBody>
              <a:bodyPr anchor="ctr"/>
              <a:lstStyle/>
              <a:p>
                <a:pPr algn="ctr"/>
                <a:endParaRPr lang="en-US" sz="3200">
                  <a:solidFill>
                    <a:srgbClr val="FFFFFF"/>
                  </a:solidFill>
                  <a:latin typeface="Calibri" pitchFamily="34" charset="0"/>
                  <a:cs typeface="Arial" pitchFamily="34" charset="0"/>
                </a:endParaRPr>
              </a:p>
            </p:txBody>
          </p:sp>
          <p:sp>
            <p:nvSpPr>
              <p:cNvPr id="155" name="Freeform 237"/>
              <p:cNvSpPr>
                <a:spLocks/>
              </p:cNvSpPr>
              <p:nvPr/>
            </p:nvSpPr>
            <p:spPr bwMode="gray">
              <a:xfrm>
                <a:off x="2838" y="1568"/>
                <a:ext cx="186" cy="390"/>
              </a:xfrm>
              <a:custGeom>
                <a:avLst/>
                <a:gdLst>
                  <a:gd name="T0" fmla="*/ 0 w 168"/>
                  <a:gd name="T1" fmla="*/ 286 h 390"/>
                  <a:gd name="T2" fmla="*/ 0 w 168"/>
                  <a:gd name="T3" fmla="*/ 300 h 390"/>
                  <a:gd name="T4" fmla="*/ 0 w 168"/>
                  <a:gd name="T5" fmla="*/ 312 h 390"/>
                  <a:gd name="T6" fmla="*/ 0 w 168"/>
                  <a:gd name="T7" fmla="*/ 322 h 390"/>
                  <a:gd name="T8" fmla="*/ 16 w 168"/>
                  <a:gd name="T9" fmla="*/ 388 h 390"/>
                  <a:gd name="T10" fmla="*/ 38 w 168"/>
                  <a:gd name="T11" fmla="*/ 382 h 390"/>
                  <a:gd name="T12" fmla="*/ 50 w 168"/>
                  <a:gd name="T13" fmla="*/ 372 h 390"/>
                  <a:gd name="T14" fmla="*/ 60 w 168"/>
                  <a:gd name="T15" fmla="*/ 360 h 390"/>
                  <a:gd name="T16" fmla="*/ 66 w 168"/>
                  <a:gd name="T17" fmla="*/ 328 h 390"/>
                  <a:gd name="T18" fmla="*/ 88 w 168"/>
                  <a:gd name="T19" fmla="*/ 296 h 390"/>
                  <a:gd name="T20" fmla="*/ 94 w 168"/>
                  <a:gd name="T21" fmla="*/ 282 h 390"/>
                  <a:gd name="T22" fmla="*/ 92 w 168"/>
                  <a:gd name="T23" fmla="*/ 272 h 390"/>
                  <a:gd name="T24" fmla="*/ 82 w 168"/>
                  <a:gd name="T25" fmla="*/ 264 h 390"/>
                  <a:gd name="T26" fmla="*/ 76 w 168"/>
                  <a:gd name="T27" fmla="*/ 262 h 390"/>
                  <a:gd name="T28" fmla="*/ 78 w 168"/>
                  <a:gd name="T29" fmla="*/ 230 h 390"/>
                  <a:gd name="T30" fmla="*/ 78 w 168"/>
                  <a:gd name="T31" fmla="*/ 232 h 390"/>
                  <a:gd name="T32" fmla="*/ 80 w 168"/>
                  <a:gd name="T33" fmla="*/ 218 h 390"/>
                  <a:gd name="T34" fmla="*/ 86 w 168"/>
                  <a:gd name="T35" fmla="*/ 204 h 390"/>
                  <a:gd name="T36" fmla="*/ 94 w 168"/>
                  <a:gd name="T37" fmla="*/ 194 h 390"/>
                  <a:gd name="T38" fmla="*/ 106 w 168"/>
                  <a:gd name="T39" fmla="*/ 184 h 390"/>
                  <a:gd name="T40" fmla="*/ 116 w 168"/>
                  <a:gd name="T41" fmla="*/ 176 h 390"/>
                  <a:gd name="T42" fmla="*/ 122 w 168"/>
                  <a:gd name="T43" fmla="*/ 158 h 390"/>
                  <a:gd name="T44" fmla="*/ 122 w 168"/>
                  <a:gd name="T45" fmla="*/ 140 h 390"/>
                  <a:gd name="T46" fmla="*/ 156 w 168"/>
                  <a:gd name="T47" fmla="*/ 118 h 390"/>
                  <a:gd name="T48" fmla="*/ 168 w 168"/>
                  <a:gd name="T49" fmla="*/ 118 h 390"/>
                  <a:gd name="T50" fmla="*/ 162 w 168"/>
                  <a:gd name="T51" fmla="*/ 106 h 390"/>
                  <a:gd name="T52" fmla="*/ 152 w 168"/>
                  <a:gd name="T53" fmla="*/ 80 h 390"/>
                  <a:gd name="T54" fmla="*/ 152 w 168"/>
                  <a:gd name="T55" fmla="*/ 72 h 390"/>
                  <a:gd name="T56" fmla="*/ 156 w 168"/>
                  <a:gd name="T57" fmla="*/ 68 h 390"/>
                  <a:gd name="T58" fmla="*/ 156 w 168"/>
                  <a:gd name="T59" fmla="*/ 56 h 390"/>
                  <a:gd name="T60" fmla="*/ 140 w 168"/>
                  <a:gd name="T61" fmla="*/ 38 h 390"/>
                  <a:gd name="T62" fmla="*/ 130 w 168"/>
                  <a:gd name="T63" fmla="*/ 24 h 390"/>
                  <a:gd name="T64" fmla="*/ 122 w 168"/>
                  <a:gd name="T65" fmla="*/ 20 h 390"/>
                  <a:gd name="T66" fmla="*/ 114 w 168"/>
                  <a:gd name="T67" fmla="*/ 4 h 390"/>
                  <a:gd name="T68" fmla="*/ 102 w 168"/>
                  <a:gd name="T69" fmla="*/ 14 h 390"/>
                  <a:gd name="T70" fmla="*/ 92 w 168"/>
                  <a:gd name="T71" fmla="*/ 24 h 390"/>
                  <a:gd name="T72" fmla="*/ 86 w 168"/>
                  <a:gd name="T73" fmla="*/ 32 h 390"/>
                  <a:gd name="T74" fmla="*/ 80 w 168"/>
                  <a:gd name="T75" fmla="*/ 44 h 390"/>
                  <a:gd name="T76" fmla="*/ 76 w 168"/>
                  <a:gd name="T77" fmla="*/ 56 h 390"/>
                  <a:gd name="T78" fmla="*/ 70 w 168"/>
                  <a:gd name="T79" fmla="*/ 82 h 390"/>
                  <a:gd name="T80" fmla="*/ 64 w 168"/>
                  <a:gd name="T81" fmla="*/ 92 h 390"/>
                  <a:gd name="T82" fmla="*/ 54 w 168"/>
                  <a:gd name="T83" fmla="*/ 104 h 390"/>
                  <a:gd name="T84" fmla="*/ 46 w 168"/>
                  <a:gd name="T85" fmla="*/ 122 h 390"/>
                  <a:gd name="T86" fmla="*/ 12 w 168"/>
                  <a:gd name="T87" fmla="*/ 178 h 390"/>
                  <a:gd name="T88" fmla="*/ 14 w 168"/>
                  <a:gd name="T89" fmla="*/ 260 h 390"/>
                  <a:gd name="T90" fmla="*/ 14 w 168"/>
                  <a:gd name="T91" fmla="*/ 266 h 390"/>
                  <a:gd name="T92" fmla="*/ 8 w 168"/>
                  <a:gd name="T93" fmla="*/ 278 h 390"/>
                  <a:gd name="T94" fmla="*/ 0 w 168"/>
                  <a:gd name="T95" fmla="*/ 280 h 3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90"/>
                  <a:gd name="T146" fmla="*/ 168 w 168"/>
                  <a:gd name="T147" fmla="*/ 390 h 3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90">
                    <a:moveTo>
                      <a:pt x="0" y="280"/>
                    </a:moveTo>
                    <a:lnTo>
                      <a:pt x="0" y="282"/>
                    </a:lnTo>
                    <a:lnTo>
                      <a:pt x="0" y="286"/>
                    </a:lnTo>
                    <a:lnTo>
                      <a:pt x="0" y="292"/>
                    </a:lnTo>
                    <a:lnTo>
                      <a:pt x="0" y="296"/>
                    </a:lnTo>
                    <a:lnTo>
                      <a:pt x="0" y="300"/>
                    </a:lnTo>
                    <a:lnTo>
                      <a:pt x="0" y="302"/>
                    </a:lnTo>
                    <a:lnTo>
                      <a:pt x="0" y="308"/>
                    </a:lnTo>
                    <a:lnTo>
                      <a:pt x="0" y="312"/>
                    </a:lnTo>
                    <a:lnTo>
                      <a:pt x="0" y="318"/>
                    </a:lnTo>
                    <a:lnTo>
                      <a:pt x="0" y="322"/>
                    </a:lnTo>
                    <a:lnTo>
                      <a:pt x="0" y="350"/>
                    </a:lnTo>
                    <a:lnTo>
                      <a:pt x="12" y="368"/>
                    </a:lnTo>
                    <a:lnTo>
                      <a:pt x="16" y="388"/>
                    </a:lnTo>
                    <a:lnTo>
                      <a:pt x="24" y="390"/>
                    </a:lnTo>
                    <a:lnTo>
                      <a:pt x="36" y="386"/>
                    </a:lnTo>
                    <a:lnTo>
                      <a:pt x="38" y="382"/>
                    </a:lnTo>
                    <a:lnTo>
                      <a:pt x="42" y="378"/>
                    </a:lnTo>
                    <a:lnTo>
                      <a:pt x="46" y="374"/>
                    </a:lnTo>
                    <a:lnTo>
                      <a:pt x="50" y="372"/>
                    </a:lnTo>
                    <a:lnTo>
                      <a:pt x="54" y="372"/>
                    </a:lnTo>
                    <a:lnTo>
                      <a:pt x="54" y="370"/>
                    </a:lnTo>
                    <a:lnTo>
                      <a:pt x="60" y="360"/>
                    </a:lnTo>
                    <a:lnTo>
                      <a:pt x="64" y="346"/>
                    </a:lnTo>
                    <a:lnTo>
                      <a:pt x="66" y="334"/>
                    </a:lnTo>
                    <a:lnTo>
                      <a:pt x="66" y="328"/>
                    </a:lnTo>
                    <a:lnTo>
                      <a:pt x="66" y="320"/>
                    </a:lnTo>
                    <a:lnTo>
                      <a:pt x="84" y="300"/>
                    </a:lnTo>
                    <a:lnTo>
                      <a:pt x="88" y="296"/>
                    </a:lnTo>
                    <a:lnTo>
                      <a:pt x="92" y="290"/>
                    </a:lnTo>
                    <a:lnTo>
                      <a:pt x="92" y="286"/>
                    </a:lnTo>
                    <a:lnTo>
                      <a:pt x="94" y="282"/>
                    </a:lnTo>
                    <a:lnTo>
                      <a:pt x="94" y="278"/>
                    </a:lnTo>
                    <a:lnTo>
                      <a:pt x="92" y="278"/>
                    </a:lnTo>
                    <a:lnTo>
                      <a:pt x="92" y="272"/>
                    </a:lnTo>
                    <a:lnTo>
                      <a:pt x="90" y="268"/>
                    </a:lnTo>
                    <a:lnTo>
                      <a:pt x="86" y="266"/>
                    </a:lnTo>
                    <a:lnTo>
                      <a:pt x="82" y="264"/>
                    </a:lnTo>
                    <a:lnTo>
                      <a:pt x="80" y="264"/>
                    </a:lnTo>
                    <a:lnTo>
                      <a:pt x="78" y="262"/>
                    </a:lnTo>
                    <a:lnTo>
                      <a:pt x="76" y="262"/>
                    </a:lnTo>
                    <a:lnTo>
                      <a:pt x="78" y="228"/>
                    </a:lnTo>
                    <a:lnTo>
                      <a:pt x="78" y="230"/>
                    </a:lnTo>
                    <a:lnTo>
                      <a:pt x="78" y="232"/>
                    </a:lnTo>
                    <a:lnTo>
                      <a:pt x="78" y="230"/>
                    </a:lnTo>
                    <a:lnTo>
                      <a:pt x="80" y="226"/>
                    </a:lnTo>
                    <a:lnTo>
                      <a:pt x="80" y="218"/>
                    </a:lnTo>
                    <a:lnTo>
                      <a:pt x="82" y="212"/>
                    </a:lnTo>
                    <a:lnTo>
                      <a:pt x="84" y="208"/>
                    </a:lnTo>
                    <a:lnTo>
                      <a:pt x="86" y="204"/>
                    </a:lnTo>
                    <a:lnTo>
                      <a:pt x="88" y="200"/>
                    </a:lnTo>
                    <a:lnTo>
                      <a:pt x="90" y="196"/>
                    </a:lnTo>
                    <a:lnTo>
                      <a:pt x="94" y="194"/>
                    </a:lnTo>
                    <a:lnTo>
                      <a:pt x="98" y="190"/>
                    </a:lnTo>
                    <a:lnTo>
                      <a:pt x="104" y="188"/>
                    </a:lnTo>
                    <a:lnTo>
                      <a:pt x="106" y="184"/>
                    </a:lnTo>
                    <a:lnTo>
                      <a:pt x="110" y="184"/>
                    </a:lnTo>
                    <a:lnTo>
                      <a:pt x="110" y="182"/>
                    </a:lnTo>
                    <a:lnTo>
                      <a:pt x="116" y="176"/>
                    </a:lnTo>
                    <a:lnTo>
                      <a:pt x="120" y="170"/>
                    </a:lnTo>
                    <a:lnTo>
                      <a:pt x="122" y="164"/>
                    </a:lnTo>
                    <a:lnTo>
                      <a:pt x="122" y="158"/>
                    </a:lnTo>
                    <a:lnTo>
                      <a:pt x="122" y="156"/>
                    </a:lnTo>
                    <a:lnTo>
                      <a:pt x="122" y="154"/>
                    </a:lnTo>
                    <a:lnTo>
                      <a:pt x="122" y="140"/>
                    </a:lnTo>
                    <a:lnTo>
                      <a:pt x="134" y="130"/>
                    </a:lnTo>
                    <a:lnTo>
                      <a:pt x="144" y="120"/>
                    </a:lnTo>
                    <a:lnTo>
                      <a:pt x="156" y="118"/>
                    </a:lnTo>
                    <a:lnTo>
                      <a:pt x="166" y="120"/>
                    </a:lnTo>
                    <a:lnTo>
                      <a:pt x="168" y="118"/>
                    </a:lnTo>
                    <a:lnTo>
                      <a:pt x="168" y="116"/>
                    </a:lnTo>
                    <a:lnTo>
                      <a:pt x="166" y="114"/>
                    </a:lnTo>
                    <a:lnTo>
                      <a:pt x="162" y="106"/>
                    </a:lnTo>
                    <a:lnTo>
                      <a:pt x="158" y="96"/>
                    </a:lnTo>
                    <a:lnTo>
                      <a:pt x="154" y="86"/>
                    </a:lnTo>
                    <a:lnTo>
                      <a:pt x="152" y="80"/>
                    </a:lnTo>
                    <a:lnTo>
                      <a:pt x="152" y="78"/>
                    </a:lnTo>
                    <a:lnTo>
                      <a:pt x="152" y="76"/>
                    </a:lnTo>
                    <a:lnTo>
                      <a:pt x="152" y="72"/>
                    </a:lnTo>
                    <a:lnTo>
                      <a:pt x="154" y="70"/>
                    </a:lnTo>
                    <a:lnTo>
                      <a:pt x="156" y="68"/>
                    </a:lnTo>
                    <a:lnTo>
                      <a:pt x="158" y="64"/>
                    </a:lnTo>
                    <a:lnTo>
                      <a:pt x="158" y="60"/>
                    </a:lnTo>
                    <a:lnTo>
                      <a:pt x="156" y="56"/>
                    </a:lnTo>
                    <a:lnTo>
                      <a:pt x="152" y="50"/>
                    </a:lnTo>
                    <a:lnTo>
                      <a:pt x="142" y="42"/>
                    </a:lnTo>
                    <a:lnTo>
                      <a:pt x="140" y="38"/>
                    </a:lnTo>
                    <a:lnTo>
                      <a:pt x="136" y="32"/>
                    </a:lnTo>
                    <a:lnTo>
                      <a:pt x="132" y="28"/>
                    </a:lnTo>
                    <a:lnTo>
                      <a:pt x="130" y="24"/>
                    </a:lnTo>
                    <a:lnTo>
                      <a:pt x="126" y="22"/>
                    </a:lnTo>
                    <a:lnTo>
                      <a:pt x="124" y="20"/>
                    </a:lnTo>
                    <a:lnTo>
                      <a:pt x="122" y="20"/>
                    </a:lnTo>
                    <a:lnTo>
                      <a:pt x="118" y="0"/>
                    </a:lnTo>
                    <a:lnTo>
                      <a:pt x="116" y="2"/>
                    </a:lnTo>
                    <a:lnTo>
                      <a:pt x="114" y="4"/>
                    </a:lnTo>
                    <a:lnTo>
                      <a:pt x="110" y="6"/>
                    </a:lnTo>
                    <a:lnTo>
                      <a:pt x="106" y="10"/>
                    </a:lnTo>
                    <a:lnTo>
                      <a:pt x="102" y="14"/>
                    </a:lnTo>
                    <a:lnTo>
                      <a:pt x="98" y="18"/>
                    </a:lnTo>
                    <a:lnTo>
                      <a:pt x="94" y="22"/>
                    </a:lnTo>
                    <a:lnTo>
                      <a:pt x="92" y="24"/>
                    </a:lnTo>
                    <a:lnTo>
                      <a:pt x="90" y="26"/>
                    </a:lnTo>
                    <a:lnTo>
                      <a:pt x="88" y="28"/>
                    </a:lnTo>
                    <a:lnTo>
                      <a:pt x="86" y="32"/>
                    </a:lnTo>
                    <a:lnTo>
                      <a:pt x="84" y="36"/>
                    </a:lnTo>
                    <a:lnTo>
                      <a:pt x="82" y="40"/>
                    </a:lnTo>
                    <a:lnTo>
                      <a:pt x="80" y="44"/>
                    </a:lnTo>
                    <a:lnTo>
                      <a:pt x="78" y="48"/>
                    </a:lnTo>
                    <a:lnTo>
                      <a:pt x="78" y="52"/>
                    </a:lnTo>
                    <a:lnTo>
                      <a:pt x="76" y="56"/>
                    </a:lnTo>
                    <a:lnTo>
                      <a:pt x="72" y="60"/>
                    </a:lnTo>
                    <a:lnTo>
                      <a:pt x="72" y="82"/>
                    </a:lnTo>
                    <a:lnTo>
                      <a:pt x="70" y="82"/>
                    </a:lnTo>
                    <a:lnTo>
                      <a:pt x="70" y="84"/>
                    </a:lnTo>
                    <a:lnTo>
                      <a:pt x="66" y="88"/>
                    </a:lnTo>
                    <a:lnTo>
                      <a:pt x="64" y="92"/>
                    </a:lnTo>
                    <a:lnTo>
                      <a:pt x="60" y="96"/>
                    </a:lnTo>
                    <a:lnTo>
                      <a:pt x="56" y="100"/>
                    </a:lnTo>
                    <a:lnTo>
                      <a:pt x="54" y="104"/>
                    </a:lnTo>
                    <a:lnTo>
                      <a:pt x="50" y="106"/>
                    </a:lnTo>
                    <a:lnTo>
                      <a:pt x="48" y="106"/>
                    </a:lnTo>
                    <a:lnTo>
                      <a:pt x="46" y="122"/>
                    </a:lnTo>
                    <a:lnTo>
                      <a:pt x="36" y="140"/>
                    </a:lnTo>
                    <a:lnTo>
                      <a:pt x="34" y="164"/>
                    </a:lnTo>
                    <a:lnTo>
                      <a:pt x="12" y="178"/>
                    </a:lnTo>
                    <a:lnTo>
                      <a:pt x="16" y="184"/>
                    </a:lnTo>
                    <a:lnTo>
                      <a:pt x="16" y="234"/>
                    </a:lnTo>
                    <a:lnTo>
                      <a:pt x="14" y="260"/>
                    </a:lnTo>
                    <a:lnTo>
                      <a:pt x="14" y="262"/>
                    </a:lnTo>
                    <a:lnTo>
                      <a:pt x="14" y="264"/>
                    </a:lnTo>
                    <a:lnTo>
                      <a:pt x="14" y="266"/>
                    </a:lnTo>
                    <a:lnTo>
                      <a:pt x="12" y="270"/>
                    </a:lnTo>
                    <a:lnTo>
                      <a:pt x="12" y="274"/>
                    </a:lnTo>
                    <a:lnTo>
                      <a:pt x="8" y="278"/>
                    </a:lnTo>
                    <a:lnTo>
                      <a:pt x="4" y="280"/>
                    </a:lnTo>
                    <a:lnTo>
                      <a:pt x="0" y="280"/>
                    </a:lnTo>
                    <a:close/>
                  </a:path>
                </a:pathLst>
              </a:custGeom>
              <a:solidFill>
                <a:schemeClr val="accent6"/>
              </a:solidFill>
              <a:ln w="3175" algn="ctr">
                <a:solidFill>
                  <a:schemeClr val="bg2"/>
                </a:solidFill>
                <a:round/>
                <a:headEnd/>
                <a:tailEnd/>
              </a:ln>
              <a:effectLst/>
            </p:spPr>
            <p:txBody>
              <a:bodyPr anchor="ctr"/>
              <a:lstStyle/>
              <a:p>
                <a:pPr algn="ctr"/>
                <a:endParaRPr lang="en-US" sz="3200">
                  <a:solidFill>
                    <a:srgbClr val="FFFFFF"/>
                  </a:solidFill>
                  <a:latin typeface="Calibri" pitchFamily="34" charset="0"/>
                  <a:cs typeface="Arial" pitchFamily="34" charset="0"/>
                </a:endParaRPr>
              </a:p>
            </p:txBody>
          </p:sp>
          <p:sp>
            <p:nvSpPr>
              <p:cNvPr id="156" name="Freeform 238"/>
              <p:cNvSpPr>
                <a:spLocks/>
              </p:cNvSpPr>
              <p:nvPr/>
            </p:nvSpPr>
            <p:spPr bwMode="gray">
              <a:xfrm>
                <a:off x="2968" y="1534"/>
                <a:ext cx="137" cy="310"/>
              </a:xfrm>
              <a:custGeom>
                <a:avLst/>
                <a:gdLst>
                  <a:gd name="T0" fmla="*/ 102 w 124"/>
                  <a:gd name="T1" fmla="*/ 62 h 310"/>
                  <a:gd name="T2" fmla="*/ 122 w 124"/>
                  <a:gd name="T3" fmla="*/ 112 h 310"/>
                  <a:gd name="T4" fmla="*/ 112 w 124"/>
                  <a:gd name="T5" fmla="*/ 128 h 310"/>
                  <a:gd name="T6" fmla="*/ 114 w 124"/>
                  <a:gd name="T7" fmla="*/ 134 h 310"/>
                  <a:gd name="T8" fmla="*/ 118 w 124"/>
                  <a:gd name="T9" fmla="*/ 144 h 310"/>
                  <a:gd name="T10" fmla="*/ 118 w 124"/>
                  <a:gd name="T11" fmla="*/ 152 h 310"/>
                  <a:gd name="T12" fmla="*/ 114 w 124"/>
                  <a:gd name="T13" fmla="*/ 182 h 310"/>
                  <a:gd name="T14" fmla="*/ 114 w 124"/>
                  <a:gd name="T15" fmla="*/ 212 h 310"/>
                  <a:gd name="T16" fmla="*/ 122 w 124"/>
                  <a:gd name="T17" fmla="*/ 222 h 310"/>
                  <a:gd name="T18" fmla="*/ 124 w 124"/>
                  <a:gd name="T19" fmla="*/ 254 h 310"/>
                  <a:gd name="T20" fmla="*/ 124 w 124"/>
                  <a:gd name="T21" fmla="*/ 260 h 310"/>
                  <a:gd name="T22" fmla="*/ 90 w 124"/>
                  <a:gd name="T23" fmla="*/ 292 h 310"/>
                  <a:gd name="T24" fmla="*/ 92 w 124"/>
                  <a:gd name="T25" fmla="*/ 294 h 310"/>
                  <a:gd name="T26" fmla="*/ 88 w 124"/>
                  <a:gd name="T27" fmla="*/ 294 h 310"/>
                  <a:gd name="T28" fmla="*/ 80 w 124"/>
                  <a:gd name="T29" fmla="*/ 292 h 310"/>
                  <a:gd name="T30" fmla="*/ 72 w 124"/>
                  <a:gd name="T31" fmla="*/ 296 h 310"/>
                  <a:gd name="T32" fmla="*/ 54 w 124"/>
                  <a:gd name="T33" fmla="*/ 302 h 310"/>
                  <a:gd name="T34" fmla="*/ 48 w 124"/>
                  <a:gd name="T35" fmla="*/ 304 h 310"/>
                  <a:gd name="T36" fmla="*/ 38 w 124"/>
                  <a:gd name="T37" fmla="*/ 306 h 310"/>
                  <a:gd name="T38" fmla="*/ 24 w 124"/>
                  <a:gd name="T39" fmla="*/ 306 h 310"/>
                  <a:gd name="T40" fmla="*/ 20 w 124"/>
                  <a:gd name="T41" fmla="*/ 304 h 310"/>
                  <a:gd name="T42" fmla="*/ 12 w 124"/>
                  <a:gd name="T43" fmla="*/ 298 h 310"/>
                  <a:gd name="T44" fmla="*/ 6 w 124"/>
                  <a:gd name="T45" fmla="*/ 292 h 310"/>
                  <a:gd name="T46" fmla="*/ 4 w 124"/>
                  <a:gd name="T47" fmla="*/ 286 h 310"/>
                  <a:gd name="T48" fmla="*/ 4 w 124"/>
                  <a:gd name="T49" fmla="*/ 278 h 310"/>
                  <a:gd name="T50" fmla="*/ 4 w 124"/>
                  <a:gd name="T51" fmla="*/ 268 h 310"/>
                  <a:gd name="T52" fmla="*/ 4 w 124"/>
                  <a:gd name="T53" fmla="*/ 230 h 310"/>
                  <a:gd name="T54" fmla="*/ 6 w 124"/>
                  <a:gd name="T55" fmla="*/ 224 h 310"/>
                  <a:gd name="T56" fmla="*/ 12 w 124"/>
                  <a:gd name="T57" fmla="*/ 212 h 310"/>
                  <a:gd name="T58" fmla="*/ 42 w 124"/>
                  <a:gd name="T59" fmla="*/ 186 h 310"/>
                  <a:gd name="T60" fmla="*/ 50 w 124"/>
                  <a:gd name="T61" fmla="*/ 178 h 310"/>
                  <a:gd name="T62" fmla="*/ 56 w 124"/>
                  <a:gd name="T63" fmla="*/ 158 h 310"/>
                  <a:gd name="T64" fmla="*/ 48 w 124"/>
                  <a:gd name="T65" fmla="*/ 148 h 310"/>
                  <a:gd name="T66" fmla="*/ 50 w 124"/>
                  <a:gd name="T67" fmla="*/ 146 h 310"/>
                  <a:gd name="T68" fmla="*/ 48 w 124"/>
                  <a:gd name="T69" fmla="*/ 142 h 310"/>
                  <a:gd name="T70" fmla="*/ 38 w 124"/>
                  <a:gd name="T71" fmla="*/ 122 h 310"/>
                  <a:gd name="T72" fmla="*/ 34 w 124"/>
                  <a:gd name="T73" fmla="*/ 100 h 310"/>
                  <a:gd name="T74" fmla="*/ 36 w 124"/>
                  <a:gd name="T75" fmla="*/ 98 h 310"/>
                  <a:gd name="T76" fmla="*/ 40 w 124"/>
                  <a:gd name="T77" fmla="*/ 94 h 310"/>
                  <a:gd name="T78" fmla="*/ 38 w 124"/>
                  <a:gd name="T79" fmla="*/ 86 h 310"/>
                  <a:gd name="T80" fmla="*/ 32 w 124"/>
                  <a:gd name="T81" fmla="*/ 76 h 310"/>
                  <a:gd name="T82" fmla="*/ 22 w 124"/>
                  <a:gd name="T83" fmla="*/ 68 h 310"/>
                  <a:gd name="T84" fmla="*/ 18 w 124"/>
                  <a:gd name="T85" fmla="*/ 62 h 310"/>
                  <a:gd name="T86" fmla="*/ 10 w 124"/>
                  <a:gd name="T87" fmla="*/ 52 h 310"/>
                  <a:gd name="T88" fmla="*/ 0 w 124"/>
                  <a:gd name="T89" fmla="*/ 28 h 310"/>
                  <a:gd name="T90" fmla="*/ 10 w 124"/>
                  <a:gd name="T91" fmla="*/ 20 h 310"/>
                  <a:gd name="T92" fmla="*/ 28 w 124"/>
                  <a:gd name="T93" fmla="*/ 16 h 310"/>
                  <a:gd name="T94" fmla="*/ 40 w 124"/>
                  <a:gd name="T95" fmla="*/ 24 h 310"/>
                  <a:gd name="T96" fmla="*/ 58 w 124"/>
                  <a:gd name="T97" fmla="*/ 22 h 310"/>
                  <a:gd name="T98" fmla="*/ 72 w 124"/>
                  <a:gd name="T99" fmla="*/ 14 h 310"/>
                  <a:gd name="T100" fmla="*/ 72 w 124"/>
                  <a:gd name="T101" fmla="*/ 12 h 310"/>
                  <a:gd name="T102" fmla="*/ 76 w 124"/>
                  <a:gd name="T103" fmla="*/ 6 h 310"/>
                  <a:gd name="T104" fmla="*/ 82 w 124"/>
                  <a:gd name="T105" fmla="*/ 2 h 310"/>
                  <a:gd name="T106" fmla="*/ 92 w 124"/>
                  <a:gd name="T107" fmla="*/ 2 h 310"/>
                  <a:gd name="T108" fmla="*/ 120 w 124"/>
                  <a:gd name="T109" fmla="*/ 20 h 310"/>
                  <a:gd name="T110" fmla="*/ 116 w 124"/>
                  <a:gd name="T111" fmla="*/ 26 h 310"/>
                  <a:gd name="T112" fmla="*/ 102 w 124"/>
                  <a:gd name="T113" fmla="*/ 46 h 31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24"/>
                  <a:gd name="T172" fmla="*/ 0 h 310"/>
                  <a:gd name="T173" fmla="*/ 124 w 124"/>
                  <a:gd name="T174" fmla="*/ 310 h 31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24" h="310">
                    <a:moveTo>
                      <a:pt x="102" y="46"/>
                    </a:moveTo>
                    <a:lnTo>
                      <a:pt x="102" y="62"/>
                    </a:lnTo>
                    <a:lnTo>
                      <a:pt x="122" y="82"/>
                    </a:lnTo>
                    <a:lnTo>
                      <a:pt x="122" y="112"/>
                    </a:lnTo>
                    <a:lnTo>
                      <a:pt x="110" y="126"/>
                    </a:lnTo>
                    <a:lnTo>
                      <a:pt x="112" y="128"/>
                    </a:lnTo>
                    <a:lnTo>
                      <a:pt x="112" y="130"/>
                    </a:lnTo>
                    <a:lnTo>
                      <a:pt x="114" y="134"/>
                    </a:lnTo>
                    <a:lnTo>
                      <a:pt x="116" y="140"/>
                    </a:lnTo>
                    <a:lnTo>
                      <a:pt x="118" y="144"/>
                    </a:lnTo>
                    <a:lnTo>
                      <a:pt x="118" y="146"/>
                    </a:lnTo>
                    <a:lnTo>
                      <a:pt x="118" y="152"/>
                    </a:lnTo>
                    <a:lnTo>
                      <a:pt x="116" y="164"/>
                    </a:lnTo>
                    <a:lnTo>
                      <a:pt x="114" y="182"/>
                    </a:lnTo>
                    <a:lnTo>
                      <a:pt x="114" y="200"/>
                    </a:lnTo>
                    <a:lnTo>
                      <a:pt x="114" y="212"/>
                    </a:lnTo>
                    <a:lnTo>
                      <a:pt x="118" y="218"/>
                    </a:lnTo>
                    <a:lnTo>
                      <a:pt x="122" y="222"/>
                    </a:lnTo>
                    <a:lnTo>
                      <a:pt x="124" y="234"/>
                    </a:lnTo>
                    <a:lnTo>
                      <a:pt x="124" y="254"/>
                    </a:lnTo>
                    <a:lnTo>
                      <a:pt x="124" y="258"/>
                    </a:lnTo>
                    <a:lnTo>
                      <a:pt x="124" y="260"/>
                    </a:lnTo>
                    <a:lnTo>
                      <a:pt x="122" y="260"/>
                    </a:lnTo>
                    <a:lnTo>
                      <a:pt x="90" y="292"/>
                    </a:lnTo>
                    <a:lnTo>
                      <a:pt x="90" y="294"/>
                    </a:lnTo>
                    <a:lnTo>
                      <a:pt x="92" y="294"/>
                    </a:lnTo>
                    <a:lnTo>
                      <a:pt x="90" y="294"/>
                    </a:lnTo>
                    <a:lnTo>
                      <a:pt x="88" y="294"/>
                    </a:lnTo>
                    <a:lnTo>
                      <a:pt x="84" y="292"/>
                    </a:lnTo>
                    <a:lnTo>
                      <a:pt x="80" y="292"/>
                    </a:lnTo>
                    <a:lnTo>
                      <a:pt x="76" y="294"/>
                    </a:lnTo>
                    <a:lnTo>
                      <a:pt x="72" y="296"/>
                    </a:lnTo>
                    <a:lnTo>
                      <a:pt x="68" y="298"/>
                    </a:lnTo>
                    <a:lnTo>
                      <a:pt x="54" y="302"/>
                    </a:lnTo>
                    <a:lnTo>
                      <a:pt x="52" y="302"/>
                    </a:lnTo>
                    <a:lnTo>
                      <a:pt x="48" y="304"/>
                    </a:lnTo>
                    <a:lnTo>
                      <a:pt x="44" y="304"/>
                    </a:lnTo>
                    <a:lnTo>
                      <a:pt x="38" y="306"/>
                    </a:lnTo>
                    <a:lnTo>
                      <a:pt x="34" y="310"/>
                    </a:lnTo>
                    <a:lnTo>
                      <a:pt x="24" y="306"/>
                    </a:lnTo>
                    <a:lnTo>
                      <a:pt x="22" y="304"/>
                    </a:lnTo>
                    <a:lnTo>
                      <a:pt x="20" y="304"/>
                    </a:lnTo>
                    <a:lnTo>
                      <a:pt x="16" y="300"/>
                    </a:lnTo>
                    <a:lnTo>
                      <a:pt x="12" y="298"/>
                    </a:lnTo>
                    <a:lnTo>
                      <a:pt x="8" y="294"/>
                    </a:lnTo>
                    <a:lnTo>
                      <a:pt x="6" y="292"/>
                    </a:lnTo>
                    <a:lnTo>
                      <a:pt x="4" y="288"/>
                    </a:lnTo>
                    <a:lnTo>
                      <a:pt x="4" y="286"/>
                    </a:lnTo>
                    <a:lnTo>
                      <a:pt x="4" y="284"/>
                    </a:lnTo>
                    <a:lnTo>
                      <a:pt x="4" y="278"/>
                    </a:lnTo>
                    <a:lnTo>
                      <a:pt x="4" y="272"/>
                    </a:lnTo>
                    <a:lnTo>
                      <a:pt x="4" y="268"/>
                    </a:lnTo>
                    <a:lnTo>
                      <a:pt x="4" y="262"/>
                    </a:lnTo>
                    <a:lnTo>
                      <a:pt x="4" y="230"/>
                    </a:lnTo>
                    <a:lnTo>
                      <a:pt x="4" y="228"/>
                    </a:lnTo>
                    <a:lnTo>
                      <a:pt x="6" y="224"/>
                    </a:lnTo>
                    <a:lnTo>
                      <a:pt x="8" y="218"/>
                    </a:lnTo>
                    <a:lnTo>
                      <a:pt x="12" y="212"/>
                    </a:lnTo>
                    <a:lnTo>
                      <a:pt x="20" y="206"/>
                    </a:lnTo>
                    <a:lnTo>
                      <a:pt x="42" y="186"/>
                    </a:lnTo>
                    <a:lnTo>
                      <a:pt x="46" y="184"/>
                    </a:lnTo>
                    <a:lnTo>
                      <a:pt x="50" y="178"/>
                    </a:lnTo>
                    <a:lnTo>
                      <a:pt x="56" y="170"/>
                    </a:lnTo>
                    <a:lnTo>
                      <a:pt x="56" y="158"/>
                    </a:lnTo>
                    <a:lnTo>
                      <a:pt x="48" y="148"/>
                    </a:lnTo>
                    <a:lnTo>
                      <a:pt x="50" y="146"/>
                    </a:lnTo>
                    <a:lnTo>
                      <a:pt x="50" y="144"/>
                    </a:lnTo>
                    <a:lnTo>
                      <a:pt x="48" y="142"/>
                    </a:lnTo>
                    <a:lnTo>
                      <a:pt x="42" y="132"/>
                    </a:lnTo>
                    <a:lnTo>
                      <a:pt x="38" y="122"/>
                    </a:lnTo>
                    <a:lnTo>
                      <a:pt x="34" y="110"/>
                    </a:lnTo>
                    <a:lnTo>
                      <a:pt x="34" y="100"/>
                    </a:lnTo>
                    <a:lnTo>
                      <a:pt x="36" y="98"/>
                    </a:lnTo>
                    <a:lnTo>
                      <a:pt x="38" y="96"/>
                    </a:lnTo>
                    <a:lnTo>
                      <a:pt x="40" y="94"/>
                    </a:lnTo>
                    <a:lnTo>
                      <a:pt x="40" y="90"/>
                    </a:lnTo>
                    <a:lnTo>
                      <a:pt x="38" y="86"/>
                    </a:lnTo>
                    <a:lnTo>
                      <a:pt x="36" y="82"/>
                    </a:lnTo>
                    <a:lnTo>
                      <a:pt x="32" y="76"/>
                    </a:lnTo>
                    <a:lnTo>
                      <a:pt x="24" y="70"/>
                    </a:lnTo>
                    <a:lnTo>
                      <a:pt x="22" y="68"/>
                    </a:lnTo>
                    <a:lnTo>
                      <a:pt x="22" y="66"/>
                    </a:lnTo>
                    <a:lnTo>
                      <a:pt x="18" y="62"/>
                    </a:lnTo>
                    <a:lnTo>
                      <a:pt x="16" y="56"/>
                    </a:lnTo>
                    <a:lnTo>
                      <a:pt x="10" y="52"/>
                    </a:lnTo>
                    <a:lnTo>
                      <a:pt x="4" y="48"/>
                    </a:lnTo>
                    <a:lnTo>
                      <a:pt x="0" y="28"/>
                    </a:lnTo>
                    <a:lnTo>
                      <a:pt x="2" y="26"/>
                    </a:lnTo>
                    <a:lnTo>
                      <a:pt x="10" y="20"/>
                    </a:lnTo>
                    <a:lnTo>
                      <a:pt x="18" y="16"/>
                    </a:lnTo>
                    <a:lnTo>
                      <a:pt x="28" y="16"/>
                    </a:lnTo>
                    <a:lnTo>
                      <a:pt x="38" y="22"/>
                    </a:lnTo>
                    <a:lnTo>
                      <a:pt x="40" y="24"/>
                    </a:lnTo>
                    <a:lnTo>
                      <a:pt x="48" y="24"/>
                    </a:lnTo>
                    <a:lnTo>
                      <a:pt x="58" y="22"/>
                    </a:lnTo>
                    <a:lnTo>
                      <a:pt x="66" y="20"/>
                    </a:lnTo>
                    <a:lnTo>
                      <a:pt x="72" y="14"/>
                    </a:lnTo>
                    <a:lnTo>
                      <a:pt x="72" y="12"/>
                    </a:lnTo>
                    <a:lnTo>
                      <a:pt x="74" y="8"/>
                    </a:lnTo>
                    <a:lnTo>
                      <a:pt x="76" y="6"/>
                    </a:lnTo>
                    <a:lnTo>
                      <a:pt x="78" y="2"/>
                    </a:lnTo>
                    <a:lnTo>
                      <a:pt x="82" y="2"/>
                    </a:lnTo>
                    <a:lnTo>
                      <a:pt x="86" y="0"/>
                    </a:lnTo>
                    <a:lnTo>
                      <a:pt x="92" y="2"/>
                    </a:lnTo>
                    <a:lnTo>
                      <a:pt x="122" y="18"/>
                    </a:lnTo>
                    <a:lnTo>
                      <a:pt x="120" y="20"/>
                    </a:lnTo>
                    <a:lnTo>
                      <a:pt x="120" y="22"/>
                    </a:lnTo>
                    <a:lnTo>
                      <a:pt x="116" y="26"/>
                    </a:lnTo>
                    <a:lnTo>
                      <a:pt x="110" y="28"/>
                    </a:lnTo>
                    <a:lnTo>
                      <a:pt x="102" y="46"/>
                    </a:lnTo>
                    <a:close/>
                  </a:path>
                </a:pathLst>
              </a:custGeom>
              <a:grpFill/>
              <a:ln w="3175" algn="ctr">
                <a:solidFill>
                  <a:schemeClr val="bg2"/>
                </a:solidFill>
                <a:round/>
                <a:headEnd/>
                <a:tailEnd/>
              </a:ln>
              <a:effectLst/>
            </p:spPr>
            <p:txBody>
              <a:bodyPr anchor="ctr"/>
              <a:lstStyle/>
              <a:p>
                <a:pPr algn="ctr"/>
                <a:endParaRPr lang="en-US" sz="3200">
                  <a:solidFill>
                    <a:srgbClr val="FFFFFF"/>
                  </a:solidFill>
                  <a:latin typeface="Calibri" pitchFamily="34" charset="0"/>
                  <a:cs typeface="Arial" pitchFamily="34" charset="0"/>
                </a:endParaRPr>
              </a:p>
            </p:txBody>
          </p:sp>
          <p:sp>
            <p:nvSpPr>
              <p:cNvPr id="157" name="Freeform 239"/>
              <p:cNvSpPr>
                <a:spLocks/>
              </p:cNvSpPr>
              <p:nvPr/>
            </p:nvSpPr>
            <p:spPr bwMode="gray">
              <a:xfrm>
                <a:off x="2802" y="1978"/>
                <a:ext cx="60" cy="84"/>
              </a:xfrm>
              <a:custGeom>
                <a:avLst/>
                <a:gdLst>
                  <a:gd name="T0" fmla="*/ 18 w 54"/>
                  <a:gd name="T1" fmla="*/ 80 h 84"/>
                  <a:gd name="T2" fmla="*/ 4 w 54"/>
                  <a:gd name="T3" fmla="*/ 82 h 84"/>
                  <a:gd name="T4" fmla="*/ 0 w 54"/>
                  <a:gd name="T5" fmla="*/ 78 h 84"/>
                  <a:gd name="T6" fmla="*/ 2 w 54"/>
                  <a:gd name="T7" fmla="*/ 74 h 84"/>
                  <a:gd name="T8" fmla="*/ 4 w 54"/>
                  <a:gd name="T9" fmla="*/ 72 h 84"/>
                  <a:gd name="T10" fmla="*/ 4 w 54"/>
                  <a:gd name="T11" fmla="*/ 62 h 84"/>
                  <a:gd name="T12" fmla="*/ 10 w 54"/>
                  <a:gd name="T13" fmla="*/ 56 h 84"/>
                  <a:gd name="T14" fmla="*/ 14 w 54"/>
                  <a:gd name="T15" fmla="*/ 54 h 84"/>
                  <a:gd name="T16" fmla="*/ 10 w 54"/>
                  <a:gd name="T17" fmla="*/ 48 h 84"/>
                  <a:gd name="T18" fmla="*/ 10 w 54"/>
                  <a:gd name="T19" fmla="*/ 46 h 84"/>
                  <a:gd name="T20" fmla="*/ 12 w 54"/>
                  <a:gd name="T21" fmla="*/ 44 h 84"/>
                  <a:gd name="T22" fmla="*/ 16 w 54"/>
                  <a:gd name="T23" fmla="*/ 40 h 84"/>
                  <a:gd name="T24" fmla="*/ 16 w 54"/>
                  <a:gd name="T25" fmla="*/ 36 h 84"/>
                  <a:gd name="T26" fmla="*/ 12 w 54"/>
                  <a:gd name="T27" fmla="*/ 30 h 84"/>
                  <a:gd name="T28" fmla="*/ 16 w 54"/>
                  <a:gd name="T29" fmla="*/ 28 h 84"/>
                  <a:gd name="T30" fmla="*/ 20 w 54"/>
                  <a:gd name="T31" fmla="*/ 28 h 84"/>
                  <a:gd name="T32" fmla="*/ 20 w 54"/>
                  <a:gd name="T33" fmla="*/ 28 h 84"/>
                  <a:gd name="T34" fmla="*/ 14 w 54"/>
                  <a:gd name="T35" fmla="*/ 26 h 84"/>
                  <a:gd name="T36" fmla="*/ 10 w 54"/>
                  <a:gd name="T37" fmla="*/ 26 h 84"/>
                  <a:gd name="T38" fmla="*/ 10 w 54"/>
                  <a:gd name="T39" fmla="*/ 20 h 84"/>
                  <a:gd name="T40" fmla="*/ 10 w 54"/>
                  <a:gd name="T41" fmla="*/ 14 h 84"/>
                  <a:gd name="T42" fmla="*/ 14 w 54"/>
                  <a:gd name="T43" fmla="*/ 14 h 84"/>
                  <a:gd name="T44" fmla="*/ 20 w 54"/>
                  <a:gd name="T45" fmla="*/ 10 h 84"/>
                  <a:gd name="T46" fmla="*/ 38 w 54"/>
                  <a:gd name="T47" fmla="*/ 2 h 84"/>
                  <a:gd name="T48" fmla="*/ 46 w 54"/>
                  <a:gd name="T49" fmla="*/ 12 h 84"/>
                  <a:gd name="T50" fmla="*/ 46 w 54"/>
                  <a:gd name="T51" fmla="*/ 20 h 84"/>
                  <a:gd name="T52" fmla="*/ 46 w 54"/>
                  <a:gd name="T53" fmla="*/ 28 h 84"/>
                  <a:gd name="T54" fmla="*/ 46 w 54"/>
                  <a:gd name="T55" fmla="*/ 30 h 84"/>
                  <a:gd name="T56" fmla="*/ 46 w 54"/>
                  <a:gd name="T57" fmla="*/ 34 h 84"/>
                  <a:gd name="T58" fmla="*/ 42 w 54"/>
                  <a:gd name="T59" fmla="*/ 36 h 84"/>
                  <a:gd name="T60" fmla="*/ 46 w 54"/>
                  <a:gd name="T61" fmla="*/ 40 h 84"/>
                  <a:gd name="T62" fmla="*/ 50 w 54"/>
                  <a:gd name="T63" fmla="*/ 42 h 84"/>
                  <a:gd name="T64" fmla="*/ 52 w 54"/>
                  <a:gd name="T65" fmla="*/ 46 h 84"/>
                  <a:gd name="T66" fmla="*/ 54 w 54"/>
                  <a:gd name="T67" fmla="*/ 50 h 84"/>
                  <a:gd name="T68" fmla="*/ 52 w 54"/>
                  <a:gd name="T69" fmla="*/ 52 h 84"/>
                  <a:gd name="T70" fmla="*/ 48 w 54"/>
                  <a:gd name="T71" fmla="*/ 56 h 84"/>
                  <a:gd name="T72" fmla="*/ 48 w 54"/>
                  <a:gd name="T73" fmla="*/ 58 h 84"/>
                  <a:gd name="T74" fmla="*/ 50 w 54"/>
                  <a:gd name="T75" fmla="*/ 60 h 84"/>
                  <a:gd name="T76" fmla="*/ 50 w 54"/>
                  <a:gd name="T77" fmla="*/ 64 h 84"/>
                  <a:gd name="T78" fmla="*/ 48 w 54"/>
                  <a:gd name="T79" fmla="*/ 68 h 84"/>
                  <a:gd name="T80" fmla="*/ 48 w 54"/>
                  <a:gd name="T81" fmla="*/ 70 h 84"/>
                  <a:gd name="T82" fmla="*/ 50 w 54"/>
                  <a:gd name="T83" fmla="*/ 74 h 84"/>
                  <a:gd name="T84" fmla="*/ 50 w 54"/>
                  <a:gd name="T85" fmla="*/ 78 h 84"/>
                  <a:gd name="T86" fmla="*/ 48 w 54"/>
                  <a:gd name="T87" fmla="*/ 80 h 84"/>
                  <a:gd name="T88" fmla="*/ 44 w 54"/>
                  <a:gd name="T89" fmla="*/ 76 h 84"/>
                  <a:gd name="T90" fmla="*/ 46 w 54"/>
                  <a:gd name="T91" fmla="*/ 80 h 84"/>
                  <a:gd name="T92" fmla="*/ 42 w 54"/>
                  <a:gd name="T93" fmla="*/ 80 h 84"/>
                  <a:gd name="T94" fmla="*/ 38 w 54"/>
                  <a:gd name="T95" fmla="*/ 82 h 84"/>
                  <a:gd name="T96" fmla="*/ 34 w 54"/>
                  <a:gd name="T97" fmla="*/ 82 h 84"/>
                  <a:gd name="T98" fmla="*/ 32 w 54"/>
                  <a:gd name="T99" fmla="*/ 84 h 84"/>
                  <a:gd name="T100" fmla="*/ 28 w 54"/>
                  <a:gd name="T101" fmla="*/ 84 h 84"/>
                  <a:gd name="T102" fmla="*/ 26 w 54"/>
                  <a:gd name="T103" fmla="*/ 84 h 8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4"/>
                  <a:gd name="T157" fmla="*/ 0 h 84"/>
                  <a:gd name="T158" fmla="*/ 54 w 54"/>
                  <a:gd name="T159" fmla="*/ 84 h 8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4" h="84">
                    <a:moveTo>
                      <a:pt x="26" y="84"/>
                    </a:moveTo>
                    <a:lnTo>
                      <a:pt x="18" y="80"/>
                    </a:lnTo>
                    <a:lnTo>
                      <a:pt x="12" y="80"/>
                    </a:lnTo>
                    <a:lnTo>
                      <a:pt x="4" y="82"/>
                    </a:lnTo>
                    <a:lnTo>
                      <a:pt x="2" y="80"/>
                    </a:lnTo>
                    <a:lnTo>
                      <a:pt x="0" y="78"/>
                    </a:lnTo>
                    <a:lnTo>
                      <a:pt x="2" y="76"/>
                    </a:lnTo>
                    <a:lnTo>
                      <a:pt x="2" y="74"/>
                    </a:lnTo>
                    <a:lnTo>
                      <a:pt x="4" y="72"/>
                    </a:lnTo>
                    <a:lnTo>
                      <a:pt x="4" y="64"/>
                    </a:lnTo>
                    <a:lnTo>
                      <a:pt x="4" y="62"/>
                    </a:lnTo>
                    <a:lnTo>
                      <a:pt x="8" y="58"/>
                    </a:lnTo>
                    <a:lnTo>
                      <a:pt x="10" y="56"/>
                    </a:lnTo>
                    <a:lnTo>
                      <a:pt x="12" y="54"/>
                    </a:lnTo>
                    <a:lnTo>
                      <a:pt x="14" y="54"/>
                    </a:lnTo>
                    <a:lnTo>
                      <a:pt x="10" y="52"/>
                    </a:lnTo>
                    <a:lnTo>
                      <a:pt x="10" y="48"/>
                    </a:lnTo>
                    <a:lnTo>
                      <a:pt x="10" y="46"/>
                    </a:lnTo>
                    <a:lnTo>
                      <a:pt x="10" y="44"/>
                    </a:lnTo>
                    <a:lnTo>
                      <a:pt x="12" y="44"/>
                    </a:lnTo>
                    <a:lnTo>
                      <a:pt x="14" y="42"/>
                    </a:lnTo>
                    <a:lnTo>
                      <a:pt x="16" y="40"/>
                    </a:lnTo>
                    <a:lnTo>
                      <a:pt x="16" y="38"/>
                    </a:lnTo>
                    <a:lnTo>
                      <a:pt x="16" y="36"/>
                    </a:lnTo>
                    <a:lnTo>
                      <a:pt x="12" y="30"/>
                    </a:lnTo>
                    <a:lnTo>
                      <a:pt x="12" y="28"/>
                    </a:lnTo>
                    <a:lnTo>
                      <a:pt x="16" y="28"/>
                    </a:lnTo>
                    <a:lnTo>
                      <a:pt x="18" y="28"/>
                    </a:lnTo>
                    <a:lnTo>
                      <a:pt x="20" y="28"/>
                    </a:lnTo>
                    <a:lnTo>
                      <a:pt x="22" y="28"/>
                    </a:lnTo>
                    <a:lnTo>
                      <a:pt x="20" y="28"/>
                    </a:lnTo>
                    <a:lnTo>
                      <a:pt x="16" y="26"/>
                    </a:lnTo>
                    <a:lnTo>
                      <a:pt x="14" y="26"/>
                    </a:lnTo>
                    <a:lnTo>
                      <a:pt x="12" y="26"/>
                    </a:lnTo>
                    <a:lnTo>
                      <a:pt x="10" y="26"/>
                    </a:lnTo>
                    <a:lnTo>
                      <a:pt x="10" y="24"/>
                    </a:lnTo>
                    <a:lnTo>
                      <a:pt x="10" y="20"/>
                    </a:lnTo>
                    <a:lnTo>
                      <a:pt x="10" y="14"/>
                    </a:lnTo>
                    <a:lnTo>
                      <a:pt x="12" y="16"/>
                    </a:lnTo>
                    <a:lnTo>
                      <a:pt x="14" y="14"/>
                    </a:lnTo>
                    <a:lnTo>
                      <a:pt x="16" y="14"/>
                    </a:lnTo>
                    <a:lnTo>
                      <a:pt x="20" y="10"/>
                    </a:lnTo>
                    <a:lnTo>
                      <a:pt x="32" y="0"/>
                    </a:lnTo>
                    <a:lnTo>
                      <a:pt x="38" y="2"/>
                    </a:lnTo>
                    <a:lnTo>
                      <a:pt x="46" y="12"/>
                    </a:lnTo>
                    <a:lnTo>
                      <a:pt x="46" y="16"/>
                    </a:lnTo>
                    <a:lnTo>
                      <a:pt x="46" y="20"/>
                    </a:lnTo>
                    <a:lnTo>
                      <a:pt x="46" y="24"/>
                    </a:lnTo>
                    <a:lnTo>
                      <a:pt x="46" y="28"/>
                    </a:lnTo>
                    <a:lnTo>
                      <a:pt x="46" y="30"/>
                    </a:lnTo>
                    <a:lnTo>
                      <a:pt x="46" y="32"/>
                    </a:lnTo>
                    <a:lnTo>
                      <a:pt x="46" y="34"/>
                    </a:lnTo>
                    <a:lnTo>
                      <a:pt x="42" y="34"/>
                    </a:lnTo>
                    <a:lnTo>
                      <a:pt x="42" y="36"/>
                    </a:lnTo>
                    <a:lnTo>
                      <a:pt x="44" y="36"/>
                    </a:lnTo>
                    <a:lnTo>
                      <a:pt x="46" y="40"/>
                    </a:lnTo>
                    <a:lnTo>
                      <a:pt x="48" y="42"/>
                    </a:lnTo>
                    <a:lnTo>
                      <a:pt x="50" y="42"/>
                    </a:lnTo>
                    <a:lnTo>
                      <a:pt x="50" y="44"/>
                    </a:lnTo>
                    <a:lnTo>
                      <a:pt x="52" y="46"/>
                    </a:lnTo>
                    <a:lnTo>
                      <a:pt x="54" y="48"/>
                    </a:lnTo>
                    <a:lnTo>
                      <a:pt x="54" y="50"/>
                    </a:lnTo>
                    <a:lnTo>
                      <a:pt x="52" y="52"/>
                    </a:lnTo>
                    <a:lnTo>
                      <a:pt x="50" y="54"/>
                    </a:lnTo>
                    <a:lnTo>
                      <a:pt x="48" y="56"/>
                    </a:lnTo>
                    <a:lnTo>
                      <a:pt x="48" y="58"/>
                    </a:lnTo>
                    <a:lnTo>
                      <a:pt x="50" y="60"/>
                    </a:lnTo>
                    <a:lnTo>
                      <a:pt x="50" y="62"/>
                    </a:lnTo>
                    <a:lnTo>
                      <a:pt x="50" y="64"/>
                    </a:lnTo>
                    <a:lnTo>
                      <a:pt x="48" y="66"/>
                    </a:lnTo>
                    <a:lnTo>
                      <a:pt x="48" y="68"/>
                    </a:lnTo>
                    <a:lnTo>
                      <a:pt x="50" y="70"/>
                    </a:lnTo>
                    <a:lnTo>
                      <a:pt x="48" y="70"/>
                    </a:lnTo>
                    <a:lnTo>
                      <a:pt x="48" y="72"/>
                    </a:lnTo>
                    <a:lnTo>
                      <a:pt x="50" y="74"/>
                    </a:lnTo>
                    <a:lnTo>
                      <a:pt x="50" y="76"/>
                    </a:lnTo>
                    <a:lnTo>
                      <a:pt x="50" y="78"/>
                    </a:lnTo>
                    <a:lnTo>
                      <a:pt x="48" y="80"/>
                    </a:lnTo>
                    <a:lnTo>
                      <a:pt x="46" y="76"/>
                    </a:lnTo>
                    <a:lnTo>
                      <a:pt x="44" y="76"/>
                    </a:lnTo>
                    <a:lnTo>
                      <a:pt x="46" y="80"/>
                    </a:lnTo>
                    <a:lnTo>
                      <a:pt x="44" y="80"/>
                    </a:lnTo>
                    <a:lnTo>
                      <a:pt x="42" y="80"/>
                    </a:lnTo>
                    <a:lnTo>
                      <a:pt x="40" y="82"/>
                    </a:lnTo>
                    <a:lnTo>
                      <a:pt x="38" y="82"/>
                    </a:lnTo>
                    <a:lnTo>
                      <a:pt x="34" y="82"/>
                    </a:lnTo>
                    <a:lnTo>
                      <a:pt x="32" y="82"/>
                    </a:lnTo>
                    <a:lnTo>
                      <a:pt x="32" y="84"/>
                    </a:lnTo>
                    <a:lnTo>
                      <a:pt x="30" y="84"/>
                    </a:lnTo>
                    <a:lnTo>
                      <a:pt x="28" y="84"/>
                    </a:lnTo>
                    <a:lnTo>
                      <a:pt x="26" y="84"/>
                    </a:lnTo>
                    <a:close/>
                  </a:path>
                </a:pathLst>
              </a:custGeom>
              <a:grpFill/>
              <a:ln w="3175" algn="ctr">
                <a:solidFill>
                  <a:schemeClr val="bg2"/>
                </a:solidFill>
                <a:round/>
                <a:headEnd/>
                <a:tailEnd/>
              </a:ln>
              <a:effectLst/>
            </p:spPr>
            <p:txBody>
              <a:bodyPr anchor="ctr"/>
              <a:lstStyle/>
              <a:p>
                <a:pPr algn="ctr"/>
                <a:endParaRPr lang="en-US" sz="3200">
                  <a:solidFill>
                    <a:srgbClr val="FFFFFF"/>
                  </a:solidFill>
                  <a:latin typeface="Calibri" pitchFamily="34" charset="0"/>
                  <a:cs typeface="Arial" pitchFamily="34" charset="0"/>
                </a:endParaRPr>
              </a:p>
            </p:txBody>
          </p:sp>
          <p:sp>
            <p:nvSpPr>
              <p:cNvPr id="158" name="Freeform 240"/>
              <p:cNvSpPr>
                <a:spLocks/>
              </p:cNvSpPr>
              <p:nvPr/>
            </p:nvSpPr>
            <p:spPr bwMode="gray">
              <a:xfrm>
                <a:off x="3025" y="2220"/>
                <a:ext cx="247" cy="110"/>
              </a:xfrm>
              <a:custGeom>
                <a:avLst/>
                <a:gdLst>
                  <a:gd name="T0" fmla="*/ 194 w 224"/>
                  <a:gd name="T1" fmla="*/ 34 h 110"/>
                  <a:gd name="T2" fmla="*/ 204 w 224"/>
                  <a:gd name="T3" fmla="*/ 40 h 110"/>
                  <a:gd name="T4" fmla="*/ 216 w 224"/>
                  <a:gd name="T5" fmla="*/ 58 h 110"/>
                  <a:gd name="T6" fmla="*/ 224 w 224"/>
                  <a:gd name="T7" fmla="*/ 80 h 110"/>
                  <a:gd name="T8" fmla="*/ 220 w 224"/>
                  <a:gd name="T9" fmla="*/ 82 h 110"/>
                  <a:gd name="T10" fmla="*/ 208 w 224"/>
                  <a:gd name="T11" fmla="*/ 80 h 110"/>
                  <a:gd name="T12" fmla="*/ 194 w 224"/>
                  <a:gd name="T13" fmla="*/ 82 h 110"/>
                  <a:gd name="T14" fmla="*/ 182 w 224"/>
                  <a:gd name="T15" fmla="*/ 88 h 110"/>
                  <a:gd name="T16" fmla="*/ 174 w 224"/>
                  <a:gd name="T17" fmla="*/ 92 h 110"/>
                  <a:gd name="T18" fmla="*/ 168 w 224"/>
                  <a:gd name="T19" fmla="*/ 92 h 110"/>
                  <a:gd name="T20" fmla="*/ 162 w 224"/>
                  <a:gd name="T21" fmla="*/ 98 h 110"/>
                  <a:gd name="T22" fmla="*/ 152 w 224"/>
                  <a:gd name="T23" fmla="*/ 102 h 110"/>
                  <a:gd name="T24" fmla="*/ 136 w 224"/>
                  <a:gd name="T25" fmla="*/ 102 h 110"/>
                  <a:gd name="T26" fmla="*/ 128 w 224"/>
                  <a:gd name="T27" fmla="*/ 98 h 110"/>
                  <a:gd name="T28" fmla="*/ 124 w 224"/>
                  <a:gd name="T29" fmla="*/ 102 h 110"/>
                  <a:gd name="T30" fmla="*/ 118 w 224"/>
                  <a:gd name="T31" fmla="*/ 110 h 110"/>
                  <a:gd name="T32" fmla="*/ 114 w 224"/>
                  <a:gd name="T33" fmla="*/ 110 h 110"/>
                  <a:gd name="T34" fmla="*/ 114 w 224"/>
                  <a:gd name="T35" fmla="*/ 106 h 110"/>
                  <a:gd name="T36" fmla="*/ 116 w 224"/>
                  <a:gd name="T37" fmla="*/ 104 h 110"/>
                  <a:gd name="T38" fmla="*/ 116 w 224"/>
                  <a:gd name="T39" fmla="*/ 100 h 110"/>
                  <a:gd name="T40" fmla="*/ 98 w 224"/>
                  <a:gd name="T41" fmla="*/ 104 h 110"/>
                  <a:gd name="T42" fmla="*/ 92 w 224"/>
                  <a:gd name="T43" fmla="*/ 106 h 110"/>
                  <a:gd name="T44" fmla="*/ 82 w 224"/>
                  <a:gd name="T45" fmla="*/ 108 h 110"/>
                  <a:gd name="T46" fmla="*/ 70 w 224"/>
                  <a:gd name="T47" fmla="*/ 104 h 110"/>
                  <a:gd name="T48" fmla="*/ 58 w 224"/>
                  <a:gd name="T49" fmla="*/ 104 h 110"/>
                  <a:gd name="T50" fmla="*/ 52 w 224"/>
                  <a:gd name="T51" fmla="*/ 110 h 110"/>
                  <a:gd name="T52" fmla="*/ 46 w 224"/>
                  <a:gd name="T53" fmla="*/ 110 h 110"/>
                  <a:gd name="T54" fmla="*/ 34 w 224"/>
                  <a:gd name="T55" fmla="*/ 106 h 110"/>
                  <a:gd name="T56" fmla="*/ 26 w 224"/>
                  <a:gd name="T57" fmla="*/ 102 h 110"/>
                  <a:gd name="T58" fmla="*/ 14 w 224"/>
                  <a:gd name="T59" fmla="*/ 94 h 110"/>
                  <a:gd name="T60" fmla="*/ 12 w 224"/>
                  <a:gd name="T61" fmla="*/ 86 h 110"/>
                  <a:gd name="T62" fmla="*/ 8 w 224"/>
                  <a:gd name="T63" fmla="*/ 76 h 110"/>
                  <a:gd name="T64" fmla="*/ 2 w 224"/>
                  <a:gd name="T65" fmla="*/ 66 h 110"/>
                  <a:gd name="T66" fmla="*/ 0 w 224"/>
                  <a:gd name="T67" fmla="*/ 54 h 110"/>
                  <a:gd name="T68" fmla="*/ 4 w 224"/>
                  <a:gd name="T69" fmla="*/ 50 h 110"/>
                  <a:gd name="T70" fmla="*/ 14 w 224"/>
                  <a:gd name="T71" fmla="*/ 44 h 110"/>
                  <a:gd name="T72" fmla="*/ 20 w 224"/>
                  <a:gd name="T73" fmla="*/ 46 h 110"/>
                  <a:gd name="T74" fmla="*/ 30 w 224"/>
                  <a:gd name="T75" fmla="*/ 44 h 110"/>
                  <a:gd name="T76" fmla="*/ 38 w 224"/>
                  <a:gd name="T77" fmla="*/ 40 h 110"/>
                  <a:gd name="T78" fmla="*/ 50 w 224"/>
                  <a:gd name="T79" fmla="*/ 40 h 110"/>
                  <a:gd name="T80" fmla="*/ 40 w 224"/>
                  <a:gd name="T81" fmla="*/ 36 h 110"/>
                  <a:gd name="T82" fmla="*/ 38 w 224"/>
                  <a:gd name="T83" fmla="*/ 32 h 110"/>
                  <a:gd name="T84" fmla="*/ 42 w 224"/>
                  <a:gd name="T85" fmla="*/ 20 h 110"/>
                  <a:gd name="T86" fmla="*/ 52 w 224"/>
                  <a:gd name="T87" fmla="*/ 16 h 110"/>
                  <a:gd name="T88" fmla="*/ 62 w 224"/>
                  <a:gd name="T89" fmla="*/ 16 h 110"/>
                  <a:gd name="T90" fmla="*/ 72 w 224"/>
                  <a:gd name="T91" fmla="*/ 14 h 110"/>
                  <a:gd name="T92" fmla="*/ 86 w 224"/>
                  <a:gd name="T93" fmla="*/ 4 h 110"/>
                  <a:gd name="T94" fmla="*/ 88 w 224"/>
                  <a:gd name="T95" fmla="*/ 2 h 110"/>
                  <a:gd name="T96" fmla="*/ 98 w 224"/>
                  <a:gd name="T97" fmla="*/ 0 h 110"/>
                  <a:gd name="T98" fmla="*/ 112 w 224"/>
                  <a:gd name="T99" fmla="*/ 4 h 110"/>
                  <a:gd name="T100" fmla="*/ 122 w 224"/>
                  <a:gd name="T101" fmla="*/ 12 h 110"/>
                  <a:gd name="T102" fmla="*/ 132 w 224"/>
                  <a:gd name="T103" fmla="*/ 14 h 110"/>
                  <a:gd name="T104" fmla="*/ 140 w 224"/>
                  <a:gd name="T105" fmla="*/ 12 h 110"/>
                  <a:gd name="T106" fmla="*/ 152 w 224"/>
                  <a:gd name="T107" fmla="*/ 12 h 110"/>
                  <a:gd name="T108" fmla="*/ 158 w 224"/>
                  <a:gd name="T109" fmla="*/ 16 h 110"/>
                  <a:gd name="T110" fmla="*/ 170 w 224"/>
                  <a:gd name="T111" fmla="*/ 24 h 110"/>
                  <a:gd name="T112" fmla="*/ 182 w 224"/>
                  <a:gd name="T113" fmla="*/ 28 h 110"/>
                  <a:gd name="T114" fmla="*/ 188 w 224"/>
                  <a:gd name="T115" fmla="*/ 30 h 11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24"/>
                  <a:gd name="T175" fmla="*/ 0 h 110"/>
                  <a:gd name="T176" fmla="*/ 224 w 224"/>
                  <a:gd name="T177" fmla="*/ 110 h 11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24" h="110">
                    <a:moveTo>
                      <a:pt x="188" y="30"/>
                    </a:moveTo>
                    <a:lnTo>
                      <a:pt x="192" y="32"/>
                    </a:lnTo>
                    <a:lnTo>
                      <a:pt x="194" y="34"/>
                    </a:lnTo>
                    <a:lnTo>
                      <a:pt x="198" y="36"/>
                    </a:lnTo>
                    <a:lnTo>
                      <a:pt x="202" y="38"/>
                    </a:lnTo>
                    <a:lnTo>
                      <a:pt x="204" y="40"/>
                    </a:lnTo>
                    <a:lnTo>
                      <a:pt x="210" y="46"/>
                    </a:lnTo>
                    <a:lnTo>
                      <a:pt x="216" y="58"/>
                    </a:lnTo>
                    <a:lnTo>
                      <a:pt x="220" y="70"/>
                    </a:lnTo>
                    <a:lnTo>
                      <a:pt x="224" y="78"/>
                    </a:lnTo>
                    <a:lnTo>
                      <a:pt x="224" y="80"/>
                    </a:lnTo>
                    <a:lnTo>
                      <a:pt x="222" y="82"/>
                    </a:lnTo>
                    <a:lnTo>
                      <a:pt x="220" y="82"/>
                    </a:lnTo>
                    <a:lnTo>
                      <a:pt x="218" y="78"/>
                    </a:lnTo>
                    <a:lnTo>
                      <a:pt x="208" y="80"/>
                    </a:lnTo>
                    <a:lnTo>
                      <a:pt x="204" y="80"/>
                    </a:lnTo>
                    <a:lnTo>
                      <a:pt x="200" y="80"/>
                    </a:lnTo>
                    <a:lnTo>
                      <a:pt x="194" y="82"/>
                    </a:lnTo>
                    <a:lnTo>
                      <a:pt x="190" y="84"/>
                    </a:lnTo>
                    <a:lnTo>
                      <a:pt x="184" y="86"/>
                    </a:lnTo>
                    <a:lnTo>
                      <a:pt x="182" y="88"/>
                    </a:lnTo>
                    <a:lnTo>
                      <a:pt x="180" y="88"/>
                    </a:lnTo>
                    <a:lnTo>
                      <a:pt x="178" y="90"/>
                    </a:lnTo>
                    <a:lnTo>
                      <a:pt x="174" y="92"/>
                    </a:lnTo>
                    <a:lnTo>
                      <a:pt x="172" y="92"/>
                    </a:lnTo>
                    <a:lnTo>
                      <a:pt x="170" y="92"/>
                    </a:lnTo>
                    <a:lnTo>
                      <a:pt x="168" y="92"/>
                    </a:lnTo>
                    <a:lnTo>
                      <a:pt x="166" y="94"/>
                    </a:lnTo>
                    <a:lnTo>
                      <a:pt x="164" y="96"/>
                    </a:lnTo>
                    <a:lnTo>
                      <a:pt x="162" y="98"/>
                    </a:lnTo>
                    <a:lnTo>
                      <a:pt x="158" y="100"/>
                    </a:lnTo>
                    <a:lnTo>
                      <a:pt x="152" y="102"/>
                    </a:lnTo>
                    <a:lnTo>
                      <a:pt x="146" y="102"/>
                    </a:lnTo>
                    <a:lnTo>
                      <a:pt x="140" y="102"/>
                    </a:lnTo>
                    <a:lnTo>
                      <a:pt x="136" y="102"/>
                    </a:lnTo>
                    <a:lnTo>
                      <a:pt x="132" y="100"/>
                    </a:lnTo>
                    <a:lnTo>
                      <a:pt x="128" y="98"/>
                    </a:lnTo>
                    <a:lnTo>
                      <a:pt x="126" y="98"/>
                    </a:lnTo>
                    <a:lnTo>
                      <a:pt x="124" y="100"/>
                    </a:lnTo>
                    <a:lnTo>
                      <a:pt x="124" y="102"/>
                    </a:lnTo>
                    <a:lnTo>
                      <a:pt x="120" y="108"/>
                    </a:lnTo>
                    <a:lnTo>
                      <a:pt x="118" y="110"/>
                    </a:lnTo>
                    <a:lnTo>
                      <a:pt x="116" y="110"/>
                    </a:lnTo>
                    <a:lnTo>
                      <a:pt x="114" y="110"/>
                    </a:lnTo>
                    <a:lnTo>
                      <a:pt x="112" y="108"/>
                    </a:lnTo>
                    <a:lnTo>
                      <a:pt x="114" y="106"/>
                    </a:lnTo>
                    <a:lnTo>
                      <a:pt x="116" y="104"/>
                    </a:lnTo>
                    <a:lnTo>
                      <a:pt x="116" y="102"/>
                    </a:lnTo>
                    <a:lnTo>
                      <a:pt x="116" y="100"/>
                    </a:lnTo>
                    <a:lnTo>
                      <a:pt x="108" y="102"/>
                    </a:lnTo>
                    <a:lnTo>
                      <a:pt x="102" y="106"/>
                    </a:lnTo>
                    <a:lnTo>
                      <a:pt x="98" y="104"/>
                    </a:lnTo>
                    <a:lnTo>
                      <a:pt x="96" y="104"/>
                    </a:lnTo>
                    <a:lnTo>
                      <a:pt x="94" y="104"/>
                    </a:lnTo>
                    <a:lnTo>
                      <a:pt x="92" y="106"/>
                    </a:lnTo>
                    <a:lnTo>
                      <a:pt x="88" y="108"/>
                    </a:lnTo>
                    <a:lnTo>
                      <a:pt x="84" y="108"/>
                    </a:lnTo>
                    <a:lnTo>
                      <a:pt x="82" y="108"/>
                    </a:lnTo>
                    <a:lnTo>
                      <a:pt x="80" y="106"/>
                    </a:lnTo>
                    <a:lnTo>
                      <a:pt x="76" y="104"/>
                    </a:lnTo>
                    <a:lnTo>
                      <a:pt x="70" y="104"/>
                    </a:lnTo>
                    <a:lnTo>
                      <a:pt x="64" y="102"/>
                    </a:lnTo>
                    <a:lnTo>
                      <a:pt x="60" y="102"/>
                    </a:lnTo>
                    <a:lnTo>
                      <a:pt x="58" y="104"/>
                    </a:lnTo>
                    <a:lnTo>
                      <a:pt x="58" y="106"/>
                    </a:lnTo>
                    <a:lnTo>
                      <a:pt x="54" y="108"/>
                    </a:lnTo>
                    <a:lnTo>
                      <a:pt x="52" y="110"/>
                    </a:lnTo>
                    <a:lnTo>
                      <a:pt x="48" y="110"/>
                    </a:lnTo>
                    <a:lnTo>
                      <a:pt x="46" y="110"/>
                    </a:lnTo>
                    <a:lnTo>
                      <a:pt x="42" y="108"/>
                    </a:lnTo>
                    <a:lnTo>
                      <a:pt x="38" y="106"/>
                    </a:lnTo>
                    <a:lnTo>
                      <a:pt x="34" y="106"/>
                    </a:lnTo>
                    <a:lnTo>
                      <a:pt x="32" y="106"/>
                    </a:lnTo>
                    <a:lnTo>
                      <a:pt x="30" y="104"/>
                    </a:lnTo>
                    <a:lnTo>
                      <a:pt x="26" y="102"/>
                    </a:lnTo>
                    <a:lnTo>
                      <a:pt x="22" y="100"/>
                    </a:lnTo>
                    <a:lnTo>
                      <a:pt x="18" y="96"/>
                    </a:lnTo>
                    <a:lnTo>
                      <a:pt x="14" y="94"/>
                    </a:lnTo>
                    <a:lnTo>
                      <a:pt x="12" y="90"/>
                    </a:lnTo>
                    <a:lnTo>
                      <a:pt x="12" y="86"/>
                    </a:lnTo>
                    <a:lnTo>
                      <a:pt x="10" y="82"/>
                    </a:lnTo>
                    <a:lnTo>
                      <a:pt x="10" y="78"/>
                    </a:lnTo>
                    <a:lnTo>
                      <a:pt x="8" y="76"/>
                    </a:lnTo>
                    <a:lnTo>
                      <a:pt x="2" y="70"/>
                    </a:lnTo>
                    <a:lnTo>
                      <a:pt x="2" y="68"/>
                    </a:lnTo>
                    <a:lnTo>
                      <a:pt x="2" y="66"/>
                    </a:lnTo>
                    <a:lnTo>
                      <a:pt x="0" y="62"/>
                    </a:lnTo>
                    <a:lnTo>
                      <a:pt x="0" y="58"/>
                    </a:lnTo>
                    <a:lnTo>
                      <a:pt x="0" y="54"/>
                    </a:lnTo>
                    <a:lnTo>
                      <a:pt x="2" y="54"/>
                    </a:lnTo>
                    <a:lnTo>
                      <a:pt x="2" y="52"/>
                    </a:lnTo>
                    <a:lnTo>
                      <a:pt x="4" y="50"/>
                    </a:lnTo>
                    <a:lnTo>
                      <a:pt x="6" y="48"/>
                    </a:lnTo>
                    <a:lnTo>
                      <a:pt x="8" y="44"/>
                    </a:lnTo>
                    <a:lnTo>
                      <a:pt x="14" y="44"/>
                    </a:lnTo>
                    <a:lnTo>
                      <a:pt x="18" y="44"/>
                    </a:lnTo>
                    <a:lnTo>
                      <a:pt x="20" y="46"/>
                    </a:lnTo>
                    <a:lnTo>
                      <a:pt x="26" y="46"/>
                    </a:lnTo>
                    <a:lnTo>
                      <a:pt x="30" y="44"/>
                    </a:lnTo>
                    <a:lnTo>
                      <a:pt x="32" y="42"/>
                    </a:lnTo>
                    <a:lnTo>
                      <a:pt x="36" y="40"/>
                    </a:lnTo>
                    <a:lnTo>
                      <a:pt x="38" y="40"/>
                    </a:lnTo>
                    <a:lnTo>
                      <a:pt x="42" y="40"/>
                    </a:lnTo>
                    <a:lnTo>
                      <a:pt x="50" y="40"/>
                    </a:lnTo>
                    <a:lnTo>
                      <a:pt x="46" y="38"/>
                    </a:lnTo>
                    <a:lnTo>
                      <a:pt x="42" y="38"/>
                    </a:lnTo>
                    <a:lnTo>
                      <a:pt x="40" y="36"/>
                    </a:lnTo>
                    <a:lnTo>
                      <a:pt x="38" y="34"/>
                    </a:lnTo>
                    <a:lnTo>
                      <a:pt x="38" y="32"/>
                    </a:lnTo>
                    <a:lnTo>
                      <a:pt x="38" y="28"/>
                    </a:lnTo>
                    <a:lnTo>
                      <a:pt x="40" y="24"/>
                    </a:lnTo>
                    <a:lnTo>
                      <a:pt x="42" y="20"/>
                    </a:lnTo>
                    <a:lnTo>
                      <a:pt x="48" y="16"/>
                    </a:lnTo>
                    <a:lnTo>
                      <a:pt x="50" y="16"/>
                    </a:lnTo>
                    <a:lnTo>
                      <a:pt x="52" y="16"/>
                    </a:lnTo>
                    <a:lnTo>
                      <a:pt x="56" y="16"/>
                    </a:lnTo>
                    <a:lnTo>
                      <a:pt x="60" y="16"/>
                    </a:lnTo>
                    <a:lnTo>
                      <a:pt x="62" y="16"/>
                    </a:lnTo>
                    <a:lnTo>
                      <a:pt x="64" y="16"/>
                    </a:lnTo>
                    <a:lnTo>
                      <a:pt x="66" y="16"/>
                    </a:lnTo>
                    <a:lnTo>
                      <a:pt x="72" y="14"/>
                    </a:lnTo>
                    <a:lnTo>
                      <a:pt x="76" y="10"/>
                    </a:lnTo>
                    <a:lnTo>
                      <a:pt x="82" y="8"/>
                    </a:lnTo>
                    <a:lnTo>
                      <a:pt x="86" y="4"/>
                    </a:lnTo>
                    <a:lnTo>
                      <a:pt x="88" y="4"/>
                    </a:lnTo>
                    <a:lnTo>
                      <a:pt x="88" y="2"/>
                    </a:lnTo>
                    <a:lnTo>
                      <a:pt x="90" y="0"/>
                    </a:lnTo>
                    <a:lnTo>
                      <a:pt x="94" y="0"/>
                    </a:lnTo>
                    <a:lnTo>
                      <a:pt x="98" y="0"/>
                    </a:lnTo>
                    <a:lnTo>
                      <a:pt x="104" y="2"/>
                    </a:lnTo>
                    <a:lnTo>
                      <a:pt x="112" y="4"/>
                    </a:lnTo>
                    <a:lnTo>
                      <a:pt x="114" y="6"/>
                    </a:lnTo>
                    <a:lnTo>
                      <a:pt x="118" y="8"/>
                    </a:lnTo>
                    <a:lnTo>
                      <a:pt x="122" y="12"/>
                    </a:lnTo>
                    <a:lnTo>
                      <a:pt x="128" y="16"/>
                    </a:lnTo>
                    <a:lnTo>
                      <a:pt x="128" y="14"/>
                    </a:lnTo>
                    <a:lnTo>
                      <a:pt x="132" y="14"/>
                    </a:lnTo>
                    <a:lnTo>
                      <a:pt x="136" y="14"/>
                    </a:lnTo>
                    <a:lnTo>
                      <a:pt x="138" y="12"/>
                    </a:lnTo>
                    <a:lnTo>
                      <a:pt x="140" y="12"/>
                    </a:lnTo>
                    <a:lnTo>
                      <a:pt x="142" y="12"/>
                    </a:lnTo>
                    <a:lnTo>
                      <a:pt x="146" y="12"/>
                    </a:lnTo>
                    <a:lnTo>
                      <a:pt x="152" y="12"/>
                    </a:lnTo>
                    <a:lnTo>
                      <a:pt x="156" y="14"/>
                    </a:lnTo>
                    <a:lnTo>
                      <a:pt x="158" y="16"/>
                    </a:lnTo>
                    <a:lnTo>
                      <a:pt x="162" y="18"/>
                    </a:lnTo>
                    <a:lnTo>
                      <a:pt x="166" y="22"/>
                    </a:lnTo>
                    <a:lnTo>
                      <a:pt x="170" y="24"/>
                    </a:lnTo>
                    <a:lnTo>
                      <a:pt x="180" y="26"/>
                    </a:lnTo>
                    <a:lnTo>
                      <a:pt x="182" y="28"/>
                    </a:lnTo>
                    <a:lnTo>
                      <a:pt x="186" y="28"/>
                    </a:lnTo>
                    <a:lnTo>
                      <a:pt x="188" y="30"/>
                    </a:lnTo>
                    <a:close/>
                  </a:path>
                </a:pathLst>
              </a:custGeom>
              <a:grpFill/>
              <a:ln w="3175" algn="ctr">
                <a:solidFill>
                  <a:schemeClr val="bg2"/>
                </a:solidFill>
                <a:round/>
                <a:headEnd/>
                <a:tailEnd/>
              </a:ln>
              <a:effectLst/>
            </p:spPr>
            <p:txBody>
              <a:bodyPr anchor="ctr"/>
              <a:lstStyle/>
              <a:p>
                <a:pPr algn="ctr"/>
                <a:endParaRPr lang="en-US" sz="3200">
                  <a:solidFill>
                    <a:srgbClr val="FFFFFF"/>
                  </a:solidFill>
                  <a:latin typeface="Calibri" pitchFamily="34" charset="0"/>
                  <a:cs typeface="Arial" pitchFamily="34" charset="0"/>
                </a:endParaRPr>
              </a:p>
            </p:txBody>
          </p:sp>
          <p:sp>
            <p:nvSpPr>
              <p:cNvPr id="159" name="Freeform 241"/>
              <p:cNvSpPr>
                <a:spLocks/>
              </p:cNvSpPr>
              <p:nvPr/>
            </p:nvSpPr>
            <p:spPr bwMode="gray">
              <a:xfrm>
                <a:off x="2945" y="2150"/>
                <a:ext cx="122" cy="90"/>
              </a:xfrm>
              <a:custGeom>
                <a:avLst/>
                <a:gdLst>
                  <a:gd name="T0" fmla="*/ 28 w 110"/>
                  <a:gd name="T1" fmla="*/ 74 h 90"/>
                  <a:gd name="T2" fmla="*/ 30 w 110"/>
                  <a:gd name="T3" fmla="*/ 60 h 90"/>
                  <a:gd name="T4" fmla="*/ 32 w 110"/>
                  <a:gd name="T5" fmla="*/ 58 h 90"/>
                  <a:gd name="T6" fmla="*/ 32 w 110"/>
                  <a:gd name="T7" fmla="*/ 54 h 90"/>
                  <a:gd name="T8" fmla="*/ 30 w 110"/>
                  <a:gd name="T9" fmla="*/ 50 h 90"/>
                  <a:gd name="T10" fmla="*/ 26 w 110"/>
                  <a:gd name="T11" fmla="*/ 44 h 90"/>
                  <a:gd name="T12" fmla="*/ 22 w 110"/>
                  <a:gd name="T13" fmla="*/ 36 h 90"/>
                  <a:gd name="T14" fmla="*/ 18 w 110"/>
                  <a:gd name="T15" fmla="*/ 24 h 90"/>
                  <a:gd name="T16" fmla="*/ 14 w 110"/>
                  <a:gd name="T17" fmla="*/ 22 h 90"/>
                  <a:gd name="T18" fmla="*/ 4 w 110"/>
                  <a:gd name="T19" fmla="*/ 12 h 90"/>
                  <a:gd name="T20" fmla="*/ 4 w 110"/>
                  <a:gd name="T21" fmla="*/ 6 h 90"/>
                  <a:gd name="T22" fmla="*/ 0 w 110"/>
                  <a:gd name="T23" fmla="*/ 0 h 90"/>
                  <a:gd name="T24" fmla="*/ 2 w 110"/>
                  <a:gd name="T25" fmla="*/ 0 h 90"/>
                  <a:gd name="T26" fmla="*/ 10 w 110"/>
                  <a:gd name="T27" fmla="*/ 0 h 90"/>
                  <a:gd name="T28" fmla="*/ 18 w 110"/>
                  <a:gd name="T29" fmla="*/ 4 h 90"/>
                  <a:gd name="T30" fmla="*/ 24 w 110"/>
                  <a:gd name="T31" fmla="*/ 10 h 90"/>
                  <a:gd name="T32" fmla="*/ 32 w 110"/>
                  <a:gd name="T33" fmla="*/ 16 h 90"/>
                  <a:gd name="T34" fmla="*/ 44 w 110"/>
                  <a:gd name="T35" fmla="*/ 18 h 90"/>
                  <a:gd name="T36" fmla="*/ 58 w 110"/>
                  <a:gd name="T37" fmla="*/ 12 h 90"/>
                  <a:gd name="T38" fmla="*/ 84 w 110"/>
                  <a:gd name="T39" fmla="*/ 18 h 90"/>
                  <a:gd name="T40" fmla="*/ 100 w 110"/>
                  <a:gd name="T41" fmla="*/ 24 h 90"/>
                  <a:gd name="T42" fmla="*/ 104 w 110"/>
                  <a:gd name="T43" fmla="*/ 26 h 90"/>
                  <a:gd name="T44" fmla="*/ 110 w 110"/>
                  <a:gd name="T45" fmla="*/ 30 h 90"/>
                  <a:gd name="T46" fmla="*/ 110 w 110"/>
                  <a:gd name="T47" fmla="*/ 34 h 90"/>
                  <a:gd name="T48" fmla="*/ 108 w 110"/>
                  <a:gd name="T49" fmla="*/ 42 h 90"/>
                  <a:gd name="T50" fmla="*/ 106 w 110"/>
                  <a:gd name="T51" fmla="*/ 46 h 90"/>
                  <a:gd name="T52" fmla="*/ 104 w 110"/>
                  <a:gd name="T53" fmla="*/ 52 h 90"/>
                  <a:gd name="T54" fmla="*/ 100 w 110"/>
                  <a:gd name="T55" fmla="*/ 56 h 90"/>
                  <a:gd name="T56" fmla="*/ 98 w 110"/>
                  <a:gd name="T57" fmla="*/ 58 h 90"/>
                  <a:gd name="T58" fmla="*/ 94 w 110"/>
                  <a:gd name="T59" fmla="*/ 66 h 90"/>
                  <a:gd name="T60" fmla="*/ 94 w 110"/>
                  <a:gd name="T61" fmla="*/ 68 h 90"/>
                  <a:gd name="T62" fmla="*/ 90 w 110"/>
                  <a:gd name="T63" fmla="*/ 70 h 90"/>
                  <a:gd name="T64" fmla="*/ 82 w 110"/>
                  <a:gd name="T65" fmla="*/ 72 h 90"/>
                  <a:gd name="T66" fmla="*/ 74 w 110"/>
                  <a:gd name="T67" fmla="*/ 82 h 90"/>
                  <a:gd name="T68" fmla="*/ 70 w 110"/>
                  <a:gd name="T69" fmla="*/ 88 h 90"/>
                  <a:gd name="T70" fmla="*/ 62 w 110"/>
                  <a:gd name="T71" fmla="*/ 88 h 90"/>
                  <a:gd name="T72" fmla="*/ 56 w 110"/>
                  <a:gd name="T73" fmla="*/ 88 h 90"/>
                  <a:gd name="T74" fmla="*/ 36 w 110"/>
                  <a:gd name="T75" fmla="*/ 90 h 9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10"/>
                  <a:gd name="T115" fmla="*/ 0 h 90"/>
                  <a:gd name="T116" fmla="*/ 110 w 110"/>
                  <a:gd name="T117" fmla="*/ 90 h 9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10" h="90">
                    <a:moveTo>
                      <a:pt x="36" y="90"/>
                    </a:moveTo>
                    <a:lnTo>
                      <a:pt x="28" y="74"/>
                    </a:lnTo>
                    <a:lnTo>
                      <a:pt x="24" y="66"/>
                    </a:lnTo>
                    <a:lnTo>
                      <a:pt x="30" y="60"/>
                    </a:lnTo>
                    <a:lnTo>
                      <a:pt x="32" y="58"/>
                    </a:lnTo>
                    <a:lnTo>
                      <a:pt x="32" y="56"/>
                    </a:lnTo>
                    <a:lnTo>
                      <a:pt x="32" y="54"/>
                    </a:lnTo>
                    <a:lnTo>
                      <a:pt x="30" y="50"/>
                    </a:lnTo>
                    <a:lnTo>
                      <a:pt x="28" y="48"/>
                    </a:lnTo>
                    <a:lnTo>
                      <a:pt x="26" y="44"/>
                    </a:lnTo>
                    <a:lnTo>
                      <a:pt x="24" y="40"/>
                    </a:lnTo>
                    <a:lnTo>
                      <a:pt x="22" y="36"/>
                    </a:lnTo>
                    <a:lnTo>
                      <a:pt x="22" y="30"/>
                    </a:lnTo>
                    <a:lnTo>
                      <a:pt x="18" y="24"/>
                    </a:lnTo>
                    <a:lnTo>
                      <a:pt x="18" y="20"/>
                    </a:lnTo>
                    <a:lnTo>
                      <a:pt x="14" y="22"/>
                    </a:lnTo>
                    <a:lnTo>
                      <a:pt x="4" y="14"/>
                    </a:lnTo>
                    <a:lnTo>
                      <a:pt x="4" y="12"/>
                    </a:lnTo>
                    <a:lnTo>
                      <a:pt x="4" y="10"/>
                    </a:lnTo>
                    <a:lnTo>
                      <a:pt x="4" y="6"/>
                    </a:lnTo>
                    <a:lnTo>
                      <a:pt x="2" y="2"/>
                    </a:lnTo>
                    <a:lnTo>
                      <a:pt x="0" y="0"/>
                    </a:lnTo>
                    <a:lnTo>
                      <a:pt x="2" y="0"/>
                    </a:lnTo>
                    <a:lnTo>
                      <a:pt x="4" y="0"/>
                    </a:lnTo>
                    <a:lnTo>
                      <a:pt x="10" y="0"/>
                    </a:lnTo>
                    <a:lnTo>
                      <a:pt x="18" y="2"/>
                    </a:lnTo>
                    <a:lnTo>
                      <a:pt x="18" y="4"/>
                    </a:lnTo>
                    <a:lnTo>
                      <a:pt x="20" y="6"/>
                    </a:lnTo>
                    <a:lnTo>
                      <a:pt x="24" y="10"/>
                    </a:lnTo>
                    <a:lnTo>
                      <a:pt x="28" y="12"/>
                    </a:lnTo>
                    <a:lnTo>
                      <a:pt x="32" y="16"/>
                    </a:lnTo>
                    <a:lnTo>
                      <a:pt x="38" y="18"/>
                    </a:lnTo>
                    <a:lnTo>
                      <a:pt x="44" y="18"/>
                    </a:lnTo>
                    <a:lnTo>
                      <a:pt x="48" y="16"/>
                    </a:lnTo>
                    <a:lnTo>
                      <a:pt x="58" y="12"/>
                    </a:lnTo>
                    <a:lnTo>
                      <a:pt x="70" y="12"/>
                    </a:lnTo>
                    <a:lnTo>
                      <a:pt x="84" y="18"/>
                    </a:lnTo>
                    <a:lnTo>
                      <a:pt x="98" y="22"/>
                    </a:lnTo>
                    <a:lnTo>
                      <a:pt x="100" y="24"/>
                    </a:lnTo>
                    <a:lnTo>
                      <a:pt x="102" y="24"/>
                    </a:lnTo>
                    <a:lnTo>
                      <a:pt x="104" y="26"/>
                    </a:lnTo>
                    <a:lnTo>
                      <a:pt x="108" y="28"/>
                    </a:lnTo>
                    <a:lnTo>
                      <a:pt x="110" y="30"/>
                    </a:lnTo>
                    <a:lnTo>
                      <a:pt x="110" y="32"/>
                    </a:lnTo>
                    <a:lnTo>
                      <a:pt x="110" y="34"/>
                    </a:lnTo>
                    <a:lnTo>
                      <a:pt x="108" y="36"/>
                    </a:lnTo>
                    <a:lnTo>
                      <a:pt x="108" y="42"/>
                    </a:lnTo>
                    <a:lnTo>
                      <a:pt x="106" y="46"/>
                    </a:lnTo>
                    <a:lnTo>
                      <a:pt x="104" y="48"/>
                    </a:lnTo>
                    <a:lnTo>
                      <a:pt x="104" y="52"/>
                    </a:lnTo>
                    <a:lnTo>
                      <a:pt x="102" y="54"/>
                    </a:lnTo>
                    <a:lnTo>
                      <a:pt x="100" y="56"/>
                    </a:lnTo>
                    <a:lnTo>
                      <a:pt x="98" y="56"/>
                    </a:lnTo>
                    <a:lnTo>
                      <a:pt x="98" y="58"/>
                    </a:lnTo>
                    <a:lnTo>
                      <a:pt x="96" y="62"/>
                    </a:lnTo>
                    <a:lnTo>
                      <a:pt x="94" y="66"/>
                    </a:lnTo>
                    <a:lnTo>
                      <a:pt x="96" y="68"/>
                    </a:lnTo>
                    <a:lnTo>
                      <a:pt x="94" y="68"/>
                    </a:lnTo>
                    <a:lnTo>
                      <a:pt x="92" y="68"/>
                    </a:lnTo>
                    <a:lnTo>
                      <a:pt x="90" y="70"/>
                    </a:lnTo>
                    <a:lnTo>
                      <a:pt x="86" y="70"/>
                    </a:lnTo>
                    <a:lnTo>
                      <a:pt x="82" y="72"/>
                    </a:lnTo>
                    <a:lnTo>
                      <a:pt x="78" y="76"/>
                    </a:lnTo>
                    <a:lnTo>
                      <a:pt x="74" y="82"/>
                    </a:lnTo>
                    <a:lnTo>
                      <a:pt x="72" y="88"/>
                    </a:lnTo>
                    <a:lnTo>
                      <a:pt x="70" y="88"/>
                    </a:lnTo>
                    <a:lnTo>
                      <a:pt x="68" y="88"/>
                    </a:lnTo>
                    <a:lnTo>
                      <a:pt x="62" y="88"/>
                    </a:lnTo>
                    <a:lnTo>
                      <a:pt x="58" y="88"/>
                    </a:lnTo>
                    <a:lnTo>
                      <a:pt x="56" y="88"/>
                    </a:lnTo>
                    <a:lnTo>
                      <a:pt x="54" y="86"/>
                    </a:lnTo>
                    <a:lnTo>
                      <a:pt x="36" y="90"/>
                    </a:lnTo>
                    <a:close/>
                  </a:path>
                </a:pathLst>
              </a:custGeom>
              <a:grpFill/>
              <a:ln w="3175" algn="ctr">
                <a:solidFill>
                  <a:schemeClr val="bg2"/>
                </a:solidFill>
                <a:round/>
                <a:headEnd/>
                <a:tailEnd/>
              </a:ln>
              <a:effectLst/>
            </p:spPr>
            <p:txBody>
              <a:bodyPr anchor="ctr"/>
              <a:lstStyle/>
              <a:p>
                <a:pPr algn="ctr"/>
                <a:endParaRPr lang="en-US" sz="3200">
                  <a:solidFill>
                    <a:srgbClr val="FFFFFF"/>
                  </a:solidFill>
                  <a:latin typeface="Calibri" pitchFamily="34" charset="0"/>
                  <a:cs typeface="Arial" pitchFamily="34" charset="0"/>
                </a:endParaRPr>
              </a:p>
            </p:txBody>
          </p:sp>
          <p:sp>
            <p:nvSpPr>
              <p:cNvPr id="160" name="Freeform 242"/>
              <p:cNvSpPr>
                <a:spLocks/>
              </p:cNvSpPr>
              <p:nvPr/>
            </p:nvSpPr>
            <p:spPr bwMode="gray">
              <a:xfrm>
                <a:off x="2932" y="2236"/>
                <a:ext cx="93" cy="84"/>
              </a:xfrm>
              <a:custGeom>
                <a:avLst/>
                <a:gdLst>
                  <a:gd name="T0" fmla="*/ 84 w 84"/>
                  <a:gd name="T1" fmla="*/ 2 h 84"/>
                  <a:gd name="T2" fmla="*/ 72 w 84"/>
                  <a:gd name="T3" fmla="*/ 4 h 84"/>
                  <a:gd name="T4" fmla="*/ 72 w 84"/>
                  <a:gd name="T5" fmla="*/ 4 h 84"/>
                  <a:gd name="T6" fmla="*/ 70 w 84"/>
                  <a:gd name="T7" fmla="*/ 4 h 84"/>
                  <a:gd name="T8" fmla="*/ 68 w 84"/>
                  <a:gd name="T9" fmla="*/ 2 h 84"/>
                  <a:gd name="T10" fmla="*/ 66 w 84"/>
                  <a:gd name="T11" fmla="*/ 0 h 84"/>
                  <a:gd name="T12" fmla="*/ 48 w 84"/>
                  <a:gd name="T13" fmla="*/ 4 h 84"/>
                  <a:gd name="T14" fmla="*/ 34 w 84"/>
                  <a:gd name="T15" fmla="*/ 6 h 84"/>
                  <a:gd name="T16" fmla="*/ 20 w 84"/>
                  <a:gd name="T17" fmla="*/ 8 h 84"/>
                  <a:gd name="T18" fmla="*/ 20 w 84"/>
                  <a:gd name="T19" fmla="*/ 10 h 84"/>
                  <a:gd name="T20" fmla="*/ 18 w 84"/>
                  <a:gd name="T21" fmla="*/ 12 h 84"/>
                  <a:gd name="T22" fmla="*/ 18 w 84"/>
                  <a:gd name="T23" fmla="*/ 16 h 84"/>
                  <a:gd name="T24" fmla="*/ 18 w 84"/>
                  <a:gd name="T25" fmla="*/ 16 h 84"/>
                  <a:gd name="T26" fmla="*/ 16 w 84"/>
                  <a:gd name="T27" fmla="*/ 18 h 84"/>
                  <a:gd name="T28" fmla="*/ 12 w 84"/>
                  <a:gd name="T29" fmla="*/ 20 h 84"/>
                  <a:gd name="T30" fmla="*/ 8 w 84"/>
                  <a:gd name="T31" fmla="*/ 22 h 84"/>
                  <a:gd name="T32" fmla="*/ 6 w 84"/>
                  <a:gd name="T33" fmla="*/ 26 h 84"/>
                  <a:gd name="T34" fmla="*/ 2 w 84"/>
                  <a:gd name="T35" fmla="*/ 30 h 84"/>
                  <a:gd name="T36" fmla="*/ 0 w 84"/>
                  <a:gd name="T37" fmla="*/ 36 h 84"/>
                  <a:gd name="T38" fmla="*/ 0 w 84"/>
                  <a:gd name="T39" fmla="*/ 36 h 84"/>
                  <a:gd name="T40" fmla="*/ 0 w 84"/>
                  <a:gd name="T41" fmla="*/ 38 h 84"/>
                  <a:gd name="T42" fmla="*/ 0 w 84"/>
                  <a:gd name="T43" fmla="*/ 40 h 84"/>
                  <a:gd name="T44" fmla="*/ 2 w 84"/>
                  <a:gd name="T45" fmla="*/ 44 h 84"/>
                  <a:gd name="T46" fmla="*/ 4 w 84"/>
                  <a:gd name="T47" fmla="*/ 48 h 84"/>
                  <a:gd name="T48" fmla="*/ 10 w 84"/>
                  <a:gd name="T49" fmla="*/ 56 h 84"/>
                  <a:gd name="T50" fmla="*/ 18 w 84"/>
                  <a:gd name="T51" fmla="*/ 66 h 84"/>
                  <a:gd name="T52" fmla="*/ 26 w 84"/>
                  <a:gd name="T53" fmla="*/ 76 h 84"/>
                  <a:gd name="T54" fmla="*/ 30 w 84"/>
                  <a:gd name="T55" fmla="*/ 84 h 84"/>
                  <a:gd name="T56" fmla="*/ 42 w 84"/>
                  <a:gd name="T57" fmla="*/ 84 h 84"/>
                  <a:gd name="T58" fmla="*/ 44 w 84"/>
                  <a:gd name="T59" fmla="*/ 66 h 84"/>
                  <a:gd name="T60" fmla="*/ 46 w 84"/>
                  <a:gd name="T61" fmla="*/ 66 h 84"/>
                  <a:gd name="T62" fmla="*/ 48 w 84"/>
                  <a:gd name="T63" fmla="*/ 64 h 84"/>
                  <a:gd name="T64" fmla="*/ 50 w 84"/>
                  <a:gd name="T65" fmla="*/ 62 h 84"/>
                  <a:gd name="T66" fmla="*/ 54 w 84"/>
                  <a:gd name="T67" fmla="*/ 56 h 84"/>
                  <a:gd name="T68" fmla="*/ 60 w 84"/>
                  <a:gd name="T69" fmla="*/ 48 h 84"/>
                  <a:gd name="T70" fmla="*/ 58 w 84"/>
                  <a:gd name="T71" fmla="*/ 48 h 84"/>
                  <a:gd name="T72" fmla="*/ 58 w 84"/>
                  <a:gd name="T73" fmla="*/ 46 h 84"/>
                  <a:gd name="T74" fmla="*/ 58 w 84"/>
                  <a:gd name="T75" fmla="*/ 42 h 84"/>
                  <a:gd name="T76" fmla="*/ 58 w 84"/>
                  <a:gd name="T77" fmla="*/ 38 h 84"/>
                  <a:gd name="T78" fmla="*/ 60 w 84"/>
                  <a:gd name="T79" fmla="*/ 32 h 84"/>
                  <a:gd name="T80" fmla="*/ 64 w 84"/>
                  <a:gd name="T81" fmla="*/ 26 h 84"/>
                  <a:gd name="T82" fmla="*/ 64 w 84"/>
                  <a:gd name="T83" fmla="*/ 24 h 84"/>
                  <a:gd name="T84" fmla="*/ 64 w 84"/>
                  <a:gd name="T85" fmla="*/ 22 h 84"/>
                  <a:gd name="T86" fmla="*/ 68 w 84"/>
                  <a:gd name="T87" fmla="*/ 20 h 84"/>
                  <a:gd name="T88" fmla="*/ 70 w 84"/>
                  <a:gd name="T89" fmla="*/ 18 h 84"/>
                  <a:gd name="T90" fmla="*/ 74 w 84"/>
                  <a:gd name="T91" fmla="*/ 16 h 84"/>
                  <a:gd name="T92" fmla="*/ 78 w 84"/>
                  <a:gd name="T93" fmla="*/ 16 h 84"/>
                  <a:gd name="T94" fmla="*/ 84 w 84"/>
                  <a:gd name="T95" fmla="*/ 18 h 84"/>
                  <a:gd name="T96" fmla="*/ 84 w 84"/>
                  <a:gd name="T97" fmla="*/ 2 h 84"/>
                  <a:gd name="T98" fmla="*/ 84 w 84"/>
                  <a:gd name="T99" fmla="*/ 2 h 8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84"/>
                  <a:gd name="T152" fmla="*/ 84 w 84"/>
                  <a:gd name="T153" fmla="*/ 84 h 8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84">
                    <a:moveTo>
                      <a:pt x="84" y="2"/>
                    </a:moveTo>
                    <a:lnTo>
                      <a:pt x="72" y="4"/>
                    </a:lnTo>
                    <a:lnTo>
                      <a:pt x="70" y="4"/>
                    </a:lnTo>
                    <a:lnTo>
                      <a:pt x="68" y="2"/>
                    </a:lnTo>
                    <a:lnTo>
                      <a:pt x="66" y="0"/>
                    </a:lnTo>
                    <a:lnTo>
                      <a:pt x="48" y="4"/>
                    </a:lnTo>
                    <a:lnTo>
                      <a:pt x="34" y="6"/>
                    </a:lnTo>
                    <a:lnTo>
                      <a:pt x="20" y="8"/>
                    </a:lnTo>
                    <a:lnTo>
                      <a:pt x="20" y="10"/>
                    </a:lnTo>
                    <a:lnTo>
                      <a:pt x="18" y="12"/>
                    </a:lnTo>
                    <a:lnTo>
                      <a:pt x="18" y="16"/>
                    </a:lnTo>
                    <a:lnTo>
                      <a:pt x="16" y="18"/>
                    </a:lnTo>
                    <a:lnTo>
                      <a:pt x="12" y="20"/>
                    </a:lnTo>
                    <a:lnTo>
                      <a:pt x="8" y="22"/>
                    </a:lnTo>
                    <a:lnTo>
                      <a:pt x="6" y="26"/>
                    </a:lnTo>
                    <a:lnTo>
                      <a:pt x="2" y="30"/>
                    </a:lnTo>
                    <a:lnTo>
                      <a:pt x="0" y="36"/>
                    </a:lnTo>
                    <a:lnTo>
                      <a:pt x="0" y="38"/>
                    </a:lnTo>
                    <a:lnTo>
                      <a:pt x="0" y="40"/>
                    </a:lnTo>
                    <a:lnTo>
                      <a:pt x="2" y="44"/>
                    </a:lnTo>
                    <a:lnTo>
                      <a:pt x="4" y="48"/>
                    </a:lnTo>
                    <a:lnTo>
                      <a:pt x="10" y="56"/>
                    </a:lnTo>
                    <a:lnTo>
                      <a:pt x="18" y="66"/>
                    </a:lnTo>
                    <a:lnTo>
                      <a:pt x="26" y="76"/>
                    </a:lnTo>
                    <a:lnTo>
                      <a:pt x="30" y="84"/>
                    </a:lnTo>
                    <a:lnTo>
                      <a:pt x="42" y="84"/>
                    </a:lnTo>
                    <a:lnTo>
                      <a:pt x="44" y="66"/>
                    </a:lnTo>
                    <a:lnTo>
                      <a:pt x="46" y="66"/>
                    </a:lnTo>
                    <a:lnTo>
                      <a:pt x="48" y="64"/>
                    </a:lnTo>
                    <a:lnTo>
                      <a:pt x="50" y="62"/>
                    </a:lnTo>
                    <a:lnTo>
                      <a:pt x="54" y="56"/>
                    </a:lnTo>
                    <a:lnTo>
                      <a:pt x="60" y="48"/>
                    </a:lnTo>
                    <a:lnTo>
                      <a:pt x="58" y="48"/>
                    </a:lnTo>
                    <a:lnTo>
                      <a:pt x="58" y="46"/>
                    </a:lnTo>
                    <a:lnTo>
                      <a:pt x="58" y="42"/>
                    </a:lnTo>
                    <a:lnTo>
                      <a:pt x="58" y="38"/>
                    </a:lnTo>
                    <a:lnTo>
                      <a:pt x="60" y="32"/>
                    </a:lnTo>
                    <a:lnTo>
                      <a:pt x="64" y="26"/>
                    </a:lnTo>
                    <a:lnTo>
                      <a:pt x="64" y="24"/>
                    </a:lnTo>
                    <a:lnTo>
                      <a:pt x="64" y="22"/>
                    </a:lnTo>
                    <a:lnTo>
                      <a:pt x="68" y="20"/>
                    </a:lnTo>
                    <a:lnTo>
                      <a:pt x="70" y="18"/>
                    </a:lnTo>
                    <a:lnTo>
                      <a:pt x="74" y="16"/>
                    </a:lnTo>
                    <a:lnTo>
                      <a:pt x="78" y="16"/>
                    </a:lnTo>
                    <a:lnTo>
                      <a:pt x="84" y="18"/>
                    </a:lnTo>
                    <a:lnTo>
                      <a:pt x="84" y="2"/>
                    </a:lnTo>
                    <a:close/>
                  </a:path>
                </a:pathLst>
              </a:custGeom>
              <a:grpFill/>
              <a:ln w="3175" algn="ctr">
                <a:solidFill>
                  <a:schemeClr val="bg2"/>
                </a:solidFill>
                <a:round/>
                <a:headEnd/>
                <a:tailEnd/>
              </a:ln>
              <a:effectLst/>
            </p:spPr>
            <p:txBody>
              <a:bodyPr anchor="ctr"/>
              <a:lstStyle/>
              <a:p>
                <a:pPr algn="ctr"/>
                <a:endParaRPr lang="en-US" sz="3200">
                  <a:solidFill>
                    <a:srgbClr val="FFFFFF"/>
                  </a:solidFill>
                  <a:latin typeface="Calibri" pitchFamily="34" charset="0"/>
                  <a:cs typeface="Arial" pitchFamily="34" charset="0"/>
                </a:endParaRPr>
              </a:p>
            </p:txBody>
          </p:sp>
          <p:sp>
            <p:nvSpPr>
              <p:cNvPr id="161" name="Freeform 243"/>
              <p:cNvSpPr>
                <a:spLocks/>
              </p:cNvSpPr>
              <p:nvPr/>
            </p:nvSpPr>
            <p:spPr bwMode="gray">
              <a:xfrm>
                <a:off x="2923" y="2208"/>
                <a:ext cx="31" cy="64"/>
              </a:xfrm>
              <a:custGeom>
                <a:avLst/>
                <a:gdLst>
                  <a:gd name="T0" fmla="*/ 0 w 28"/>
                  <a:gd name="T1" fmla="*/ 20 h 64"/>
                  <a:gd name="T2" fmla="*/ 8 w 28"/>
                  <a:gd name="T3" fmla="*/ 28 h 64"/>
                  <a:gd name="T4" fmla="*/ 10 w 28"/>
                  <a:gd name="T5" fmla="*/ 28 h 64"/>
                  <a:gd name="T6" fmla="*/ 10 w 28"/>
                  <a:gd name="T7" fmla="*/ 32 h 64"/>
                  <a:gd name="T8" fmla="*/ 12 w 28"/>
                  <a:gd name="T9" fmla="*/ 36 h 64"/>
                  <a:gd name="T10" fmla="*/ 12 w 28"/>
                  <a:gd name="T11" fmla="*/ 40 h 64"/>
                  <a:gd name="T12" fmla="*/ 10 w 28"/>
                  <a:gd name="T13" fmla="*/ 40 h 64"/>
                  <a:gd name="T14" fmla="*/ 10 w 28"/>
                  <a:gd name="T15" fmla="*/ 40 h 64"/>
                  <a:gd name="T16" fmla="*/ 10 w 28"/>
                  <a:gd name="T17" fmla="*/ 44 h 64"/>
                  <a:gd name="T18" fmla="*/ 8 w 28"/>
                  <a:gd name="T19" fmla="*/ 48 h 64"/>
                  <a:gd name="T20" fmla="*/ 8 w 28"/>
                  <a:gd name="T21" fmla="*/ 54 h 64"/>
                  <a:gd name="T22" fmla="*/ 8 w 28"/>
                  <a:gd name="T23" fmla="*/ 54 h 64"/>
                  <a:gd name="T24" fmla="*/ 8 w 28"/>
                  <a:gd name="T25" fmla="*/ 58 h 64"/>
                  <a:gd name="T26" fmla="*/ 8 w 28"/>
                  <a:gd name="T27" fmla="*/ 60 h 64"/>
                  <a:gd name="T28" fmla="*/ 8 w 28"/>
                  <a:gd name="T29" fmla="*/ 64 h 64"/>
                  <a:gd name="T30" fmla="*/ 8 w 28"/>
                  <a:gd name="T31" fmla="*/ 62 h 64"/>
                  <a:gd name="T32" fmla="*/ 8 w 28"/>
                  <a:gd name="T33" fmla="*/ 60 h 64"/>
                  <a:gd name="T34" fmla="*/ 10 w 28"/>
                  <a:gd name="T35" fmla="*/ 58 h 64"/>
                  <a:gd name="T36" fmla="*/ 14 w 28"/>
                  <a:gd name="T37" fmla="*/ 54 h 64"/>
                  <a:gd name="T38" fmla="*/ 18 w 28"/>
                  <a:gd name="T39" fmla="*/ 50 h 64"/>
                  <a:gd name="T40" fmla="*/ 26 w 28"/>
                  <a:gd name="T41" fmla="*/ 44 h 64"/>
                  <a:gd name="T42" fmla="*/ 26 w 28"/>
                  <a:gd name="T43" fmla="*/ 42 h 64"/>
                  <a:gd name="T44" fmla="*/ 26 w 28"/>
                  <a:gd name="T45" fmla="*/ 40 h 64"/>
                  <a:gd name="T46" fmla="*/ 28 w 28"/>
                  <a:gd name="T47" fmla="*/ 38 h 64"/>
                  <a:gd name="T48" fmla="*/ 28 w 28"/>
                  <a:gd name="T49" fmla="*/ 36 h 64"/>
                  <a:gd name="T50" fmla="*/ 28 w 28"/>
                  <a:gd name="T51" fmla="*/ 36 h 64"/>
                  <a:gd name="T52" fmla="*/ 26 w 28"/>
                  <a:gd name="T53" fmla="*/ 34 h 64"/>
                  <a:gd name="T54" fmla="*/ 26 w 28"/>
                  <a:gd name="T55" fmla="*/ 32 h 64"/>
                  <a:gd name="T56" fmla="*/ 26 w 28"/>
                  <a:gd name="T57" fmla="*/ 28 h 64"/>
                  <a:gd name="T58" fmla="*/ 26 w 28"/>
                  <a:gd name="T59" fmla="*/ 24 h 64"/>
                  <a:gd name="T60" fmla="*/ 26 w 28"/>
                  <a:gd name="T61" fmla="*/ 22 h 64"/>
                  <a:gd name="T62" fmla="*/ 26 w 28"/>
                  <a:gd name="T63" fmla="*/ 18 h 64"/>
                  <a:gd name="T64" fmla="*/ 24 w 28"/>
                  <a:gd name="T65" fmla="*/ 14 h 64"/>
                  <a:gd name="T66" fmla="*/ 22 w 28"/>
                  <a:gd name="T67" fmla="*/ 8 h 64"/>
                  <a:gd name="T68" fmla="*/ 20 w 28"/>
                  <a:gd name="T69" fmla="*/ 4 h 64"/>
                  <a:gd name="T70" fmla="*/ 20 w 28"/>
                  <a:gd name="T71" fmla="*/ 4 h 64"/>
                  <a:gd name="T72" fmla="*/ 18 w 28"/>
                  <a:gd name="T73" fmla="*/ 2 h 64"/>
                  <a:gd name="T74" fmla="*/ 16 w 28"/>
                  <a:gd name="T75" fmla="*/ 0 h 64"/>
                  <a:gd name="T76" fmla="*/ 12 w 28"/>
                  <a:gd name="T77" fmla="*/ 0 h 64"/>
                  <a:gd name="T78" fmla="*/ 8 w 28"/>
                  <a:gd name="T79" fmla="*/ 0 h 64"/>
                  <a:gd name="T80" fmla="*/ 8 w 28"/>
                  <a:gd name="T81" fmla="*/ 0 h 64"/>
                  <a:gd name="T82" fmla="*/ 6 w 28"/>
                  <a:gd name="T83" fmla="*/ 2 h 64"/>
                  <a:gd name="T84" fmla="*/ 6 w 28"/>
                  <a:gd name="T85" fmla="*/ 2 h 64"/>
                  <a:gd name="T86" fmla="*/ 0 w 28"/>
                  <a:gd name="T87" fmla="*/ 20 h 64"/>
                  <a:gd name="T88" fmla="*/ 0 w 28"/>
                  <a:gd name="T89" fmla="*/ 20 h 6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
                  <a:gd name="T136" fmla="*/ 0 h 64"/>
                  <a:gd name="T137" fmla="*/ 28 w 28"/>
                  <a:gd name="T138" fmla="*/ 64 h 6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 h="64">
                    <a:moveTo>
                      <a:pt x="0" y="20"/>
                    </a:moveTo>
                    <a:lnTo>
                      <a:pt x="8" y="28"/>
                    </a:lnTo>
                    <a:lnTo>
                      <a:pt x="10" y="28"/>
                    </a:lnTo>
                    <a:lnTo>
                      <a:pt x="10" y="32"/>
                    </a:lnTo>
                    <a:lnTo>
                      <a:pt x="12" y="36"/>
                    </a:lnTo>
                    <a:lnTo>
                      <a:pt x="12" y="40"/>
                    </a:lnTo>
                    <a:lnTo>
                      <a:pt x="10" y="40"/>
                    </a:lnTo>
                    <a:lnTo>
                      <a:pt x="10" y="44"/>
                    </a:lnTo>
                    <a:lnTo>
                      <a:pt x="8" y="48"/>
                    </a:lnTo>
                    <a:lnTo>
                      <a:pt x="8" y="54"/>
                    </a:lnTo>
                    <a:lnTo>
                      <a:pt x="8" y="58"/>
                    </a:lnTo>
                    <a:lnTo>
                      <a:pt x="8" y="60"/>
                    </a:lnTo>
                    <a:lnTo>
                      <a:pt x="8" y="64"/>
                    </a:lnTo>
                    <a:lnTo>
                      <a:pt x="8" y="62"/>
                    </a:lnTo>
                    <a:lnTo>
                      <a:pt x="8" y="60"/>
                    </a:lnTo>
                    <a:lnTo>
                      <a:pt x="10" y="58"/>
                    </a:lnTo>
                    <a:lnTo>
                      <a:pt x="14" y="54"/>
                    </a:lnTo>
                    <a:lnTo>
                      <a:pt x="18" y="50"/>
                    </a:lnTo>
                    <a:lnTo>
                      <a:pt x="26" y="44"/>
                    </a:lnTo>
                    <a:lnTo>
                      <a:pt x="26" y="42"/>
                    </a:lnTo>
                    <a:lnTo>
                      <a:pt x="26" y="40"/>
                    </a:lnTo>
                    <a:lnTo>
                      <a:pt x="28" y="38"/>
                    </a:lnTo>
                    <a:lnTo>
                      <a:pt x="28" y="36"/>
                    </a:lnTo>
                    <a:lnTo>
                      <a:pt x="26" y="34"/>
                    </a:lnTo>
                    <a:lnTo>
                      <a:pt x="26" y="32"/>
                    </a:lnTo>
                    <a:lnTo>
                      <a:pt x="26" y="28"/>
                    </a:lnTo>
                    <a:lnTo>
                      <a:pt x="26" y="24"/>
                    </a:lnTo>
                    <a:lnTo>
                      <a:pt x="26" y="22"/>
                    </a:lnTo>
                    <a:lnTo>
                      <a:pt x="26" y="18"/>
                    </a:lnTo>
                    <a:lnTo>
                      <a:pt x="24" y="14"/>
                    </a:lnTo>
                    <a:lnTo>
                      <a:pt x="22" y="8"/>
                    </a:lnTo>
                    <a:lnTo>
                      <a:pt x="20" y="4"/>
                    </a:lnTo>
                    <a:lnTo>
                      <a:pt x="18" y="2"/>
                    </a:lnTo>
                    <a:lnTo>
                      <a:pt x="16" y="0"/>
                    </a:lnTo>
                    <a:lnTo>
                      <a:pt x="12" y="0"/>
                    </a:lnTo>
                    <a:lnTo>
                      <a:pt x="8" y="0"/>
                    </a:lnTo>
                    <a:lnTo>
                      <a:pt x="6" y="2"/>
                    </a:lnTo>
                    <a:lnTo>
                      <a:pt x="0" y="20"/>
                    </a:lnTo>
                    <a:close/>
                  </a:path>
                </a:pathLst>
              </a:custGeom>
              <a:grpFill/>
              <a:ln w="3175" algn="ctr">
                <a:solidFill>
                  <a:schemeClr val="bg2"/>
                </a:solidFill>
                <a:round/>
                <a:headEnd/>
                <a:tailEnd/>
              </a:ln>
              <a:effectLst/>
            </p:spPr>
            <p:txBody>
              <a:bodyPr anchor="ctr"/>
              <a:lstStyle/>
              <a:p>
                <a:pPr algn="ctr"/>
                <a:endParaRPr lang="en-US" sz="3200">
                  <a:solidFill>
                    <a:srgbClr val="FFFFFF"/>
                  </a:solidFill>
                  <a:latin typeface="Calibri" pitchFamily="34" charset="0"/>
                  <a:cs typeface="Arial" pitchFamily="34" charset="0"/>
                </a:endParaRPr>
              </a:p>
            </p:txBody>
          </p:sp>
          <p:sp>
            <p:nvSpPr>
              <p:cNvPr id="162" name="Freeform 244"/>
              <p:cNvSpPr>
                <a:spLocks/>
              </p:cNvSpPr>
              <p:nvPr/>
            </p:nvSpPr>
            <p:spPr bwMode="gray">
              <a:xfrm>
                <a:off x="2828" y="2130"/>
                <a:ext cx="157" cy="114"/>
              </a:xfrm>
              <a:custGeom>
                <a:avLst/>
                <a:gdLst>
                  <a:gd name="T0" fmla="*/ 20 w 142"/>
                  <a:gd name="T1" fmla="*/ 42 h 114"/>
                  <a:gd name="T2" fmla="*/ 20 w 142"/>
                  <a:gd name="T3" fmla="*/ 40 h 114"/>
                  <a:gd name="T4" fmla="*/ 18 w 142"/>
                  <a:gd name="T5" fmla="*/ 38 h 114"/>
                  <a:gd name="T6" fmla="*/ 20 w 142"/>
                  <a:gd name="T7" fmla="*/ 36 h 114"/>
                  <a:gd name="T8" fmla="*/ 14 w 142"/>
                  <a:gd name="T9" fmla="*/ 34 h 114"/>
                  <a:gd name="T10" fmla="*/ 6 w 142"/>
                  <a:gd name="T11" fmla="*/ 30 h 114"/>
                  <a:gd name="T12" fmla="*/ 0 w 142"/>
                  <a:gd name="T13" fmla="*/ 26 h 114"/>
                  <a:gd name="T14" fmla="*/ 2 w 142"/>
                  <a:gd name="T15" fmla="*/ 24 h 114"/>
                  <a:gd name="T16" fmla="*/ 20 w 142"/>
                  <a:gd name="T17" fmla="*/ 16 h 114"/>
                  <a:gd name="T18" fmla="*/ 32 w 142"/>
                  <a:gd name="T19" fmla="*/ 12 h 114"/>
                  <a:gd name="T20" fmla="*/ 54 w 142"/>
                  <a:gd name="T21" fmla="*/ 6 h 114"/>
                  <a:gd name="T22" fmla="*/ 58 w 142"/>
                  <a:gd name="T23" fmla="*/ 2 h 114"/>
                  <a:gd name="T24" fmla="*/ 60 w 142"/>
                  <a:gd name="T25" fmla="*/ 0 h 114"/>
                  <a:gd name="T26" fmla="*/ 68 w 142"/>
                  <a:gd name="T27" fmla="*/ 24 h 114"/>
                  <a:gd name="T28" fmla="*/ 86 w 142"/>
                  <a:gd name="T29" fmla="*/ 24 h 114"/>
                  <a:gd name="T30" fmla="*/ 92 w 142"/>
                  <a:gd name="T31" fmla="*/ 22 h 114"/>
                  <a:gd name="T32" fmla="*/ 102 w 142"/>
                  <a:gd name="T33" fmla="*/ 18 h 114"/>
                  <a:gd name="T34" fmla="*/ 108 w 142"/>
                  <a:gd name="T35" fmla="*/ 20 h 114"/>
                  <a:gd name="T36" fmla="*/ 110 w 142"/>
                  <a:gd name="T37" fmla="*/ 26 h 114"/>
                  <a:gd name="T38" fmla="*/ 110 w 142"/>
                  <a:gd name="T39" fmla="*/ 32 h 114"/>
                  <a:gd name="T40" fmla="*/ 120 w 142"/>
                  <a:gd name="T41" fmla="*/ 42 h 114"/>
                  <a:gd name="T42" fmla="*/ 124 w 142"/>
                  <a:gd name="T43" fmla="*/ 44 h 114"/>
                  <a:gd name="T44" fmla="*/ 128 w 142"/>
                  <a:gd name="T45" fmla="*/ 56 h 114"/>
                  <a:gd name="T46" fmla="*/ 132 w 142"/>
                  <a:gd name="T47" fmla="*/ 64 h 114"/>
                  <a:gd name="T48" fmla="*/ 136 w 142"/>
                  <a:gd name="T49" fmla="*/ 70 h 114"/>
                  <a:gd name="T50" fmla="*/ 138 w 142"/>
                  <a:gd name="T51" fmla="*/ 74 h 114"/>
                  <a:gd name="T52" fmla="*/ 138 w 142"/>
                  <a:gd name="T53" fmla="*/ 78 h 114"/>
                  <a:gd name="T54" fmla="*/ 136 w 142"/>
                  <a:gd name="T55" fmla="*/ 80 h 114"/>
                  <a:gd name="T56" fmla="*/ 134 w 142"/>
                  <a:gd name="T57" fmla="*/ 94 h 114"/>
                  <a:gd name="T58" fmla="*/ 128 w 142"/>
                  <a:gd name="T59" fmla="*/ 112 h 114"/>
                  <a:gd name="T60" fmla="*/ 112 w 142"/>
                  <a:gd name="T61" fmla="*/ 110 h 114"/>
                  <a:gd name="T62" fmla="*/ 112 w 142"/>
                  <a:gd name="T63" fmla="*/ 104 h 114"/>
                  <a:gd name="T64" fmla="*/ 112 w 142"/>
                  <a:gd name="T65" fmla="*/ 102 h 114"/>
                  <a:gd name="T66" fmla="*/ 110 w 142"/>
                  <a:gd name="T67" fmla="*/ 92 h 114"/>
                  <a:gd name="T68" fmla="*/ 108 w 142"/>
                  <a:gd name="T69" fmla="*/ 86 h 114"/>
                  <a:gd name="T70" fmla="*/ 106 w 142"/>
                  <a:gd name="T71" fmla="*/ 82 h 114"/>
                  <a:gd name="T72" fmla="*/ 98 w 142"/>
                  <a:gd name="T73" fmla="*/ 78 h 114"/>
                  <a:gd name="T74" fmla="*/ 94 w 142"/>
                  <a:gd name="T75" fmla="*/ 80 h 114"/>
                  <a:gd name="T76" fmla="*/ 92 w 142"/>
                  <a:gd name="T77" fmla="*/ 80 h 114"/>
                  <a:gd name="T78" fmla="*/ 64 w 142"/>
                  <a:gd name="T79" fmla="*/ 76 h 114"/>
                  <a:gd name="T80" fmla="*/ 58 w 142"/>
                  <a:gd name="T81" fmla="*/ 74 h 114"/>
                  <a:gd name="T82" fmla="*/ 52 w 142"/>
                  <a:gd name="T83" fmla="*/ 70 h 114"/>
                  <a:gd name="T84" fmla="*/ 46 w 142"/>
                  <a:gd name="T85" fmla="*/ 60 h 114"/>
                  <a:gd name="T86" fmla="*/ 38 w 142"/>
                  <a:gd name="T87" fmla="*/ 60 h 114"/>
                  <a:gd name="T88" fmla="*/ 26 w 142"/>
                  <a:gd name="T89" fmla="*/ 52 h 11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2"/>
                  <a:gd name="T136" fmla="*/ 0 h 114"/>
                  <a:gd name="T137" fmla="*/ 142 w 142"/>
                  <a:gd name="T138" fmla="*/ 114 h 11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2" h="114">
                    <a:moveTo>
                      <a:pt x="26" y="52"/>
                    </a:moveTo>
                    <a:lnTo>
                      <a:pt x="20" y="42"/>
                    </a:lnTo>
                    <a:lnTo>
                      <a:pt x="20" y="40"/>
                    </a:lnTo>
                    <a:lnTo>
                      <a:pt x="18" y="38"/>
                    </a:lnTo>
                    <a:lnTo>
                      <a:pt x="20" y="36"/>
                    </a:lnTo>
                    <a:lnTo>
                      <a:pt x="18" y="34"/>
                    </a:lnTo>
                    <a:lnTo>
                      <a:pt x="14" y="34"/>
                    </a:lnTo>
                    <a:lnTo>
                      <a:pt x="10" y="32"/>
                    </a:lnTo>
                    <a:lnTo>
                      <a:pt x="6" y="30"/>
                    </a:lnTo>
                    <a:lnTo>
                      <a:pt x="2" y="28"/>
                    </a:lnTo>
                    <a:lnTo>
                      <a:pt x="0" y="26"/>
                    </a:lnTo>
                    <a:lnTo>
                      <a:pt x="2" y="24"/>
                    </a:lnTo>
                    <a:lnTo>
                      <a:pt x="10" y="20"/>
                    </a:lnTo>
                    <a:lnTo>
                      <a:pt x="20" y="16"/>
                    </a:lnTo>
                    <a:lnTo>
                      <a:pt x="28" y="14"/>
                    </a:lnTo>
                    <a:lnTo>
                      <a:pt x="32" y="12"/>
                    </a:lnTo>
                    <a:lnTo>
                      <a:pt x="56" y="10"/>
                    </a:lnTo>
                    <a:lnTo>
                      <a:pt x="54" y="6"/>
                    </a:lnTo>
                    <a:lnTo>
                      <a:pt x="56" y="4"/>
                    </a:lnTo>
                    <a:lnTo>
                      <a:pt x="58" y="2"/>
                    </a:lnTo>
                    <a:lnTo>
                      <a:pt x="58" y="0"/>
                    </a:lnTo>
                    <a:lnTo>
                      <a:pt x="60" y="0"/>
                    </a:lnTo>
                    <a:lnTo>
                      <a:pt x="62" y="10"/>
                    </a:lnTo>
                    <a:lnTo>
                      <a:pt x="68" y="24"/>
                    </a:lnTo>
                    <a:lnTo>
                      <a:pt x="84" y="24"/>
                    </a:lnTo>
                    <a:lnTo>
                      <a:pt x="86" y="24"/>
                    </a:lnTo>
                    <a:lnTo>
                      <a:pt x="88" y="22"/>
                    </a:lnTo>
                    <a:lnTo>
                      <a:pt x="92" y="22"/>
                    </a:lnTo>
                    <a:lnTo>
                      <a:pt x="96" y="20"/>
                    </a:lnTo>
                    <a:lnTo>
                      <a:pt x="102" y="18"/>
                    </a:lnTo>
                    <a:lnTo>
                      <a:pt x="106" y="18"/>
                    </a:lnTo>
                    <a:lnTo>
                      <a:pt x="108" y="20"/>
                    </a:lnTo>
                    <a:lnTo>
                      <a:pt x="110" y="24"/>
                    </a:lnTo>
                    <a:lnTo>
                      <a:pt x="110" y="26"/>
                    </a:lnTo>
                    <a:lnTo>
                      <a:pt x="110" y="30"/>
                    </a:lnTo>
                    <a:lnTo>
                      <a:pt x="110" y="32"/>
                    </a:lnTo>
                    <a:lnTo>
                      <a:pt x="110" y="34"/>
                    </a:lnTo>
                    <a:lnTo>
                      <a:pt x="120" y="42"/>
                    </a:lnTo>
                    <a:lnTo>
                      <a:pt x="124" y="40"/>
                    </a:lnTo>
                    <a:lnTo>
                      <a:pt x="124" y="44"/>
                    </a:lnTo>
                    <a:lnTo>
                      <a:pt x="128" y="50"/>
                    </a:lnTo>
                    <a:lnTo>
                      <a:pt x="128" y="56"/>
                    </a:lnTo>
                    <a:lnTo>
                      <a:pt x="130" y="60"/>
                    </a:lnTo>
                    <a:lnTo>
                      <a:pt x="132" y="64"/>
                    </a:lnTo>
                    <a:lnTo>
                      <a:pt x="134" y="68"/>
                    </a:lnTo>
                    <a:lnTo>
                      <a:pt x="136" y="70"/>
                    </a:lnTo>
                    <a:lnTo>
                      <a:pt x="138" y="74"/>
                    </a:lnTo>
                    <a:lnTo>
                      <a:pt x="138" y="76"/>
                    </a:lnTo>
                    <a:lnTo>
                      <a:pt x="138" y="78"/>
                    </a:lnTo>
                    <a:lnTo>
                      <a:pt x="136" y="80"/>
                    </a:lnTo>
                    <a:lnTo>
                      <a:pt x="130" y="86"/>
                    </a:lnTo>
                    <a:lnTo>
                      <a:pt x="134" y="94"/>
                    </a:lnTo>
                    <a:lnTo>
                      <a:pt x="142" y="110"/>
                    </a:lnTo>
                    <a:lnTo>
                      <a:pt x="128" y="112"/>
                    </a:lnTo>
                    <a:lnTo>
                      <a:pt x="114" y="114"/>
                    </a:lnTo>
                    <a:lnTo>
                      <a:pt x="112" y="110"/>
                    </a:lnTo>
                    <a:lnTo>
                      <a:pt x="112" y="108"/>
                    </a:lnTo>
                    <a:lnTo>
                      <a:pt x="112" y="104"/>
                    </a:lnTo>
                    <a:lnTo>
                      <a:pt x="112" y="102"/>
                    </a:lnTo>
                    <a:lnTo>
                      <a:pt x="112" y="98"/>
                    </a:lnTo>
                    <a:lnTo>
                      <a:pt x="110" y="92"/>
                    </a:lnTo>
                    <a:lnTo>
                      <a:pt x="110" y="88"/>
                    </a:lnTo>
                    <a:lnTo>
                      <a:pt x="108" y="86"/>
                    </a:lnTo>
                    <a:lnTo>
                      <a:pt x="106" y="82"/>
                    </a:lnTo>
                    <a:lnTo>
                      <a:pt x="102" y="78"/>
                    </a:lnTo>
                    <a:lnTo>
                      <a:pt x="98" y="78"/>
                    </a:lnTo>
                    <a:lnTo>
                      <a:pt x="96" y="78"/>
                    </a:lnTo>
                    <a:lnTo>
                      <a:pt x="94" y="80"/>
                    </a:lnTo>
                    <a:lnTo>
                      <a:pt x="92" y="80"/>
                    </a:lnTo>
                    <a:lnTo>
                      <a:pt x="86" y="98"/>
                    </a:lnTo>
                    <a:lnTo>
                      <a:pt x="64" y="76"/>
                    </a:lnTo>
                    <a:lnTo>
                      <a:pt x="58" y="76"/>
                    </a:lnTo>
                    <a:lnTo>
                      <a:pt x="58" y="74"/>
                    </a:lnTo>
                    <a:lnTo>
                      <a:pt x="54" y="72"/>
                    </a:lnTo>
                    <a:lnTo>
                      <a:pt x="52" y="70"/>
                    </a:lnTo>
                    <a:lnTo>
                      <a:pt x="48" y="66"/>
                    </a:lnTo>
                    <a:lnTo>
                      <a:pt x="46" y="60"/>
                    </a:lnTo>
                    <a:lnTo>
                      <a:pt x="44" y="56"/>
                    </a:lnTo>
                    <a:lnTo>
                      <a:pt x="38" y="60"/>
                    </a:lnTo>
                    <a:lnTo>
                      <a:pt x="26" y="52"/>
                    </a:lnTo>
                    <a:close/>
                  </a:path>
                </a:pathLst>
              </a:custGeom>
              <a:grpFill/>
              <a:ln w="3175" algn="ctr">
                <a:solidFill>
                  <a:schemeClr val="bg2"/>
                </a:solidFill>
                <a:round/>
                <a:headEnd/>
                <a:tailEnd/>
              </a:ln>
              <a:effectLst/>
            </p:spPr>
            <p:txBody>
              <a:bodyPr anchor="ctr"/>
              <a:lstStyle/>
              <a:p>
                <a:pPr algn="ctr"/>
                <a:endParaRPr lang="en-US" sz="3200">
                  <a:solidFill>
                    <a:srgbClr val="FFFFFF"/>
                  </a:solidFill>
                  <a:latin typeface="Calibri" pitchFamily="34" charset="0"/>
                  <a:cs typeface="Arial" pitchFamily="34" charset="0"/>
                </a:endParaRPr>
              </a:p>
            </p:txBody>
          </p:sp>
          <p:sp>
            <p:nvSpPr>
              <p:cNvPr id="163" name="Freeform 245"/>
              <p:cNvSpPr>
                <a:spLocks/>
              </p:cNvSpPr>
              <p:nvPr/>
            </p:nvSpPr>
            <p:spPr bwMode="gray">
              <a:xfrm>
                <a:off x="2895" y="2096"/>
                <a:ext cx="84" cy="58"/>
              </a:xfrm>
              <a:custGeom>
                <a:avLst/>
                <a:gdLst>
                  <a:gd name="T0" fmla="*/ 40 w 76"/>
                  <a:gd name="T1" fmla="*/ 18 h 58"/>
                  <a:gd name="T2" fmla="*/ 34 w 76"/>
                  <a:gd name="T3" fmla="*/ 20 h 58"/>
                  <a:gd name="T4" fmla="*/ 28 w 76"/>
                  <a:gd name="T5" fmla="*/ 22 h 58"/>
                  <a:gd name="T6" fmla="*/ 26 w 76"/>
                  <a:gd name="T7" fmla="*/ 22 h 58"/>
                  <a:gd name="T8" fmla="*/ 12 w 76"/>
                  <a:gd name="T9" fmla="*/ 22 h 58"/>
                  <a:gd name="T10" fmla="*/ 10 w 76"/>
                  <a:gd name="T11" fmla="*/ 20 h 58"/>
                  <a:gd name="T12" fmla="*/ 6 w 76"/>
                  <a:gd name="T13" fmla="*/ 16 h 58"/>
                  <a:gd name="T14" fmla="*/ 4 w 76"/>
                  <a:gd name="T15" fmla="*/ 18 h 58"/>
                  <a:gd name="T16" fmla="*/ 0 w 76"/>
                  <a:gd name="T17" fmla="*/ 24 h 58"/>
                  <a:gd name="T18" fmla="*/ 0 w 76"/>
                  <a:gd name="T19" fmla="*/ 32 h 58"/>
                  <a:gd name="T20" fmla="*/ 0 w 76"/>
                  <a:gd name="T21" fmla="*/ 34 h 58"/>
                  <a:gd name="T22" fmla="*/ 2 w 76"/>
                  <a:gd name="T23" fmla="*/ 42 h 58"/>
                  <a:gd name="T24" fmla="*/ 4 w 76"/>
                  <a:gd name="T25" fmla="*/ 52 h 58"/>
                  <a:gd name="T26" fmla="*/ 8 w 76"/>
                  <a:gd name="T27" fmla="*/ 58 h 58"/>
                  <a:gd name="T28" fmla="*/ 26 w 76"/>
                  <a:gd name="T29" fmla="*/ 58 h 58"/>
                  <a:gd name="T30" fmla="*/ 32 w 76"/>
                  <a:gd name="T31" fmla="*/ 56 h 58"/>
                  <a:gd name="T32" fmla="*/ 38 w 76"/>
                  <a:gd name="T33" fmla="*/ 54 h 58"/>
                  <a:gd name="T34" fmla="*/ 46 w 76"/>
                  <a:gd name="T35" fmla="*/ 52 h 58"/>
                  <a:gd name="T36" fmla="*/ 52 w 76"/>
                  <a:gd name="T37" fmla="*/ 54 h 58"/>
                  <a:gd name="T38" fmla="*/ 56 w 76"/>
                  <a:gd name="T39" fmla="*/ 54 h 58"/>
                  <a:gd name="T40" fmla="*/ 58 w 76"/>
                  <a:gd name="T41" fmla="*/ 52 h 58"/>
                  <a:gd name="T42" fmla="*/ 62 w 76"/>
                  <a:gd name="T43" fmla="*/ 48 h 58"/>
                  <a:gd name="T44" fmla="*/ 68 w 76"/>
                  <a:gd name="T45" fmla="*/ 42 h 58"/>
                  <a:gd name="T46" fmla="*/ 72 w 76"/>
                  <a:gd name="T47" fmla="*/ 30 h 58"/>
                  <a:gd name="T48" fmla="*/ 72 w 76"/>
                  <a:gd name="T49" fmla="*/ 24 h 58"/>
                  <a:gd name="T50" fmla="*/ 74 w 76"/>
                  <a:gd name="T51" fmla="*/ 16 h 58"/>
                  <a:gd name="T52" fmla="*/ 76 w 76"/>
                  <a:gd name="T53" fmla="*/ 10 h 58"/>
                  <a:gd name="T54" fmla="*/ 70 w 76"/>
                  <a:gd name="T55" fmla="*/ 0 h 58"/>
                  <a:gd name="T56" fmla="*/ 66 w 76"/>
                  <a:gd name="T57" fmla="*/ 2 h 58"/>
                  <a:gd name="T58" fmla="*/ 56 w 76"/>
                  <a:gd name="T59" fmla="*/ 2 h 58"/>
                  <a:gd name="T60" fmla="*/ 54 w 76"/>
                  <a:gd name="T61" fmla="*/ 4 h 58"/>
                  <a:gd name="T62" fmla="*/ 46 w 76"/>
                  <a:gd name="T63" fmla="*/ 8 h 58"/>
                  <a:gd name="T64" fmla="*/ 46 w 76"/>
                  <a:gd name="T65" fmla="*/ 12 h 58"/>
                  <a:gd name="T66" fmla="*/ 44 w 76"/>
                  <a:gd name="T67" fmla="*/ 16 h 58"/>
                  <a:gd name="T68" fmla="*/ 42 w 76"/>
                  <a:gd name="T69" fmla="*/ 18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6"/>
                  <a:gd name="T106" fmla="*/ 0 h 58"/>
                  <a:gd name="T107" fmla="*/ 76 w 76"/>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6" h="58">
                    <a:moveTo>
                      <a:pt x="42" y="18"/>
                    </a:moveTo>
                    <a:lnTo>
                      <a:pt x="40" y="18"/>
                    </a:lnTo>
                    <a:lnTo>
                      <a:pt x="36" y="18"/>
                    </a:lnTo>
                    <a:lnTo>
                      <a:pt x="34" y="20"/>
                    </a:lnTo>
                    <a:lnTo>
                      <a:pt x="30" y="22"/>
                    </a:lnTo>
                    <a:lnTo>
                      <a:pt x="28" y="22"/>
                    </a:lnTo>
                    <a:lnTo>
                      <a:pt x="26" y="22"/>
                    </a:lnTo>
                    <a:lnTo>
                      <a:pt x="20" y="24"/>
                    </a:lnTo>
                    <a:lnTo>
                      <a:pt x="12" y="22"/>
                    </a:lnTo>
                    <a:lnTo>
                      <a:pt x="10" y="20"/>
                    </a:lnTo>
                    <a:lnTo>
                      <a:pt x="8" y="18"/>
                    </a:lnTo>
                    <a:lnTo>
                      <a:pt x="6" y="16"/>
                    </a:lnTo>
                    <a:lnTo>
                      <a:pt x="6" y="18"/>
                    </a:lnTo>
                    <a:lnTo>
                      <a:pt x="4" y="18"/>
                    </a:lnTo>
                    <a:lnTo>
                      <a:pt x="2" y="20"/>
                    </a:lnTo>
                    <a:lnTo>
                      <a:pt x="0" y="24"/>
                    </a:lnTo>
                    <a:lnTo>
                      <a:pt x="0" y="28"/>
                    </a:lnTo>
                    <a:lnTo>
                      <a:pt x="0" y="32"/>
                    </a:lnTo>
                    <a:lnTo>
                      <a:pt x="0" y="34"/>
                    </a:lnTo>
                    <a:lnTo>
                      <a:pt x="0" y="38"/>
                    </a:lnTo>
                    <a:lnTo>
                      <a:pt x="2" y="42"/>
                    </a:lnTo>
                    <a:lnTo>
                      <a:pt x="4" y="48"/>
                    </a:lnTo>
                    <a:lnTo>
                      <a:pt x="4" y="52"/>
                    </a:lnTo>
                    <a:lnTo>
                      <a:pt x="6" y="56"/>
                    </a:lnTo>
                    <a:lnTo>
                      <a:pt x="8" y="58"/>
                    </a:lnTo>
                    <a:lnTo>
                      <a:pt x="24" y="58"/>
                    </a:lnTo>
                    <a:lnTo>
                      <a:pt x="26" y="58"/>
                    </a:lnTo>
                    <a:lnTo>
                      <a:pt x="28" y="58"/>
                    </a:lnTo>
                    <a:lnTo>
                      <a:pt x="32" y="56"/>
                    </a:lnTo>
                    <a:lnTo>
                      <a:pt x="36" y="54"/>
                    </a:lnTo>
                    <a:lnTo>
                      <a:pt x="38" y="54"/>
                    </a:lnTo>
                    <a:lnTo>
                      <a:pt x="46" y="52"/>
                    </a:lnTo>
                    <a:lnTo>
                      <a:pt x="48" y="54"/>
                    </a:lnTo>
                    <a:lnTo>
                      <a:pt x="52" y="54"/>
                    </a:lnTo>
                    <a:lnTo>
                      <a:pt x="54" y="54"/>
                    </a:lnTo>
                    <a:lnTo>
                      <a:pt x="56" y="54"/>
                    </a:lnTo>
                    <a:lnTo>
                      <a:pt x="56" y="52"/>
                    </a:lnTo>
                    <a:lnTo>
                      <a:pt x="58" y="52"/>
                    </a:lnTo>
                    <a:lnTo>
                      <a:pt x="60" y="52"/>
                    </a:lnTo>
                    <a:lnTo>
                      <a:pt x="62" y="48"/>
                    </a:lnTo>
                    <a:lnTo>
                      <a:pt x="66" y="46"/>
                    </a:lnTo>
                    <a:lnTo>
                      <a:pt x="68" y="42"/>
                    </a:lnTo>
                    <a:lnTo>
                      <a:pt x="70" y="36"/>
                    </a:lnTo>
                    <a:lnTo>
                      <a:pt x="72" y="30"/>
                    </a:lnTo>
                    <a:lnTo>
                      <a:pt x="72" y="28"/>
                    </a:lnTo>
                    <a:lnTo>
                      <a:pt x="72" y="24"/>
                    </a:lnTo>
                    <a:lnTo>
                      <a:pt x="72" y="20"/>
                    </a:lnTo>
                    <a:lnTo>
                      <a:pt x="74" y="16"/>
                    </a:lnTo>
                    <a:lnTo>
                      <a:pt x="74" y="12"/>
                    </a:lnTo>
                    <a:lnTo>
                      <a:pt x="76" y="10"/>
                    </a:lnTo>
                    <a:lnTo>
                      <a:pt x="70" y="0"/>
                    </a:lnTo>
                    <a:lnTo>
                      <a:pt x="68" y="2"/>
                    </a:lnTo>
                    <a:lnTo>
                      <a:pt x="66" y="2"/>
                    </a:lnTo>
                    <a:lnTo>
                      <a:pt x="62" y="2"/>
                    </a:lnTo>
                    <a:lnTo>
                      <a:pt x="56" y="2"/>
                    </a:lnTo>
                    <a:lnTo>
                      <a:pt x="54" y="4"/>
                    </a:lnTo>
                    <a:lnTo>
                      <a:pt x="52" y="4"/>
                    </a:lnTo>
                    <a:lnTo>
                      <a:pt x="46" y="8"/>
                    </a:lnTo>
                    <a:lnTo>
                      <a:pt x="46" y="10"/>
                    </a:lnTo>
                    <a:lnTo>
                      <a:pt x="46" y="12"/>
                    </a:lnTo>
                    <a:lnTo>
                      <a:pt x="46" y="14"/>
                    </a:lnTo>
                    <a:lnTo>
                      <a:pt x="44" y="16"/>
                    </a:lnTo>
                    <a:lnTo>
                      <a:pt x="44" y="18"/>
                    </a:lnTo>
                    <a:lnTo>
                      <a:pt x="42" y="18"/>
                    </a:lnTo>
                    <a:close/>
                  </a:path>
                </a:pathLst>
              </a:custGeom>
              <a:grpFill/>
              <a:ln w="3175" algn="ctr">
                <a:solidFill>
                  <a:schemeClr val="bg2"/>
                </a:solidFill>
                <a:round/>
                <a:headEnd/>
                <a:tailEnd/>
              </a:ln>
              <a:effectLst/>
            </p:spPr>
            <p:txBody>
              <a:bodyPr anchor="ctr"/>
              <a:lstStyle/>
              <a:p>
                <a:pPr algn="ctr"/>
                <a:endParaRPr lang="en-US" sz="3200">
                  <a:solidFill>
                    <a:srgbClr val="FFFFFF"/>
                  </a:solidFill>
                  <a:latin typeface="Calibri" pitchFamily="34" charset="0"/>
                  <a:cs typeface="Arial" pitchFamily="34" charset="0"/>
                </a:endParaRPr>
              </a:p>
            </p:txBody>
          </p:sp>
          <p:sp>
            <p:nvSpPr>
              <p:cNvPr id="164" name="Freeform 246"/>
              <p:cNvSpPr>
                <a:spLocks/>
              </p:cNvSpPr>
              <p:nvPr/>
            </p:nvSpPr>
            <p:spPr bwMode="gray">
              <a:xfrm>
                <a:off x="2831" y="2054"/>
                <a:ext cx="152" cy="66"/>
              </a:xfrm>
              <a:custGeom>
                <a:avLst/>
                <a:gdLst>
                  <a:gd name="T0" fmla="*/ 134 w 138"/>
                  <a:gd name="T1" fmla="*/ 22 h 66"/>
                  <a:gd name="T2" fmla="*/ 130 w 138"/>
                  <a:gd name="T3" fmla="*/ 18 h 66"/>
                  <a:gd name="T4" fmla="*/ 126 w 138"/>
                  <a:gd name="T5" fmla="*/ 16 h 66"/>
                  <a:gd name="T6" fmla="*/ 118 w 138"/>
                  <a:gd name="T7" fmla="*/ 12 h 66"/>
                  <a:gd name="T8" fmla="*/ 110 w 138"/>
                  <a:gd name="T9" fmla="*/ 14 h 66"/>
                  <a:gd name="T10" fmla="*/ 106 w 138"/>
                  <a:gd name="T11" fmla="*/ 18 h 66"/>
                  <a:gd name="T12" fmla="*/ 104 w 138"/>
                  <a:gd name="T13" fmla="*/ 20 h 66"/>
                  <a:gd name="T14" fmla="*/ 104 w 138"/>
                  <a:gd name="T15" fmla="*/ 24 h 66"/>
                  <a:gd name="T16" fmla="*/ 100 w 138"/>
                  <a:gd name="T17" fmla="*/ 22 h 66"/>
                  <a:gd name="T18" fmla="*/ 94 w 138"/>
                  <a:gd name="T19" fmla="*/ 24 h 66"/>
                  <a:gd name="T20" fmla="*/ 90 w 138"/>
                  <a:gd name="T21" fmla="*/ 24 h 66"/>
                  <a:gd name="T22" fmla="*/ 84 w 138"/>
                  <a:gd name="T23" fmla="*/ 22 h 66"/>
                  <a:gd name="T24" fmla="*/ 76 w 138"/>
                  <a:gd name="T25" fmla="*/ 20 h 66"/>
                  <a:gd name="T26" fmla="*/ 60 w 138"/>
                  <a:gd name="T27" fmla="*/ 14 h 66"/>
                  <a:gd name="T28" fmla="*/ 46 w 138"/>
                  <a:gd name="T29" fmla="*/ 8 h 66"/>
                  <a:gd name="T30" fmla="*/ 36 w 138"/>
                  <a:gd name="T31" fmla="*/ 4 h 66"/>
                  <a:gd name="T32" fmla="*/ 30 w 138"/>
                  <a:gd name="T33" fmla="*/ 0 h 66"/>
                  <a:gd name="T34" fmla="*/ 28 w 138"/>
                  <a:gd name="T35" fmla="*/ 2 h 66"/>
                  <a:gd name="T36" fmla="*/ 28 w 138"/>
                  <a:gd name="T37" fmla="*/ 4 h 66"/>
                  <a:gd name="T38" fmla="*/ 26 w 138"/>
                  <a:gd name="T39" fmla="*/ 6 h 66"/>
                  <a:gd name="T40" fmla="*/ 24 w 138"/>
                  <a:gd name="T41" fmla="*/ 4 h 66"/>
                  <a:gd name="T42" fmla="*/ 22 w 138"/>
                  <a:gd name="T43" fmla="*/ 4 h 66"/>
                  <a:gd name="T44" fmla="*/ 20 w 138"/>
                  <a:gd name="T45" fmla="*/ 0 h 66"/>
                  <a:gd name="T46" fmla="*/ 18 w 138"/>
                  <a:gd name="T47" fmla="*/ 0 h 66"/>
                  <a:gd name="T48" fmla="*/ 18 w 138"/>
                  <a:gd name="T49" fmla="*/ 4 h 66"/>
                  <a:gd name="T50" fmla="*/ 14 w 138"/>
                  <a:gd name="T51" fmla="*/ 6 h 66"/>
                  <a:gd name="T52" fmla="*/ 12 w 138"/>
                  <a:gd name="T53" fmla="*/ 6 h 66"/>
                  <a:gd name="T54" fmla="*/ 6 w 138"/>
                  <a:gd name="T55" fmla="*/ 6 h 66"/>
                  <a:gd name="T56" fmla="*/ 4 w 138"/>
                  <a:gd name="T57" fmla="*/ 8 h 66"/>
                  <a:gd name="T58" fmla="*/ 0 w 138"/>
                  <a:gd name="T59" fmla="*/ 8 h 66"/>
                  <a:gd name="T60" fmla="*/ 8 w 138"/>
                  <a:gd name="T61" fmla="*/ 20 h 66"/>
                  <a:gd name="T62" fmla="*/ 16 w 138"/>
                  <a:gd name="T63" fmla="*/ 42 h 66"/>
                  <a:gd name="T64" fmla="*/ 18 w 138"/>
                  <a:gd name="T65" fmla="*/ 42 h 66"/>
                  <a:gd name="T66" fmla="*/ 18 w 138"/>
                  <a:gd name="T67" fmla="*/ 44 h 66"/>
                  <a:gd name="T68" fmla="*/ 20 w 138"/>
                  <a:gd name="T69" fmla="*/ 46 h 66"/>
                  <a:gd name="T70" fmla="*/ 24 w 138"/>
                  <a:gd name="T71" fmla="*/ 46 h 66"/>
                  <a:gd name="T72" fmla="*/ 30 w 138"/>
                  <a:gd name="T73" fmla="*/ 46 h 66"/>
                  <a:gd name="T74" fmla="*/ 34 w 138"/>
                  <a:gd name="T75" fmla="*/ 42 h 66"/>
                  <a:gd name="T76" fmla="*/ 42 w 138"/>
                  <a:gd name="T77" fmla="*/ 44 h 66"/>
                  <a:gd name="T78" fmla="*/ 42 w 138"/>
                  <a:gd name="T79" fmla="*/ 46 h 66"/>
                  <a:gd name="T80" fmla="*/ 44 w 138"/>
                  <a:gd name="T81" fmla="*/ 48 h 66"/>
                  <a:gd name="T82" fmla="*/ 52 w 138"/>
                  <a:gd name="T83" fmla="*/ 50 h 66"/>
                  <a:gd name="T84" fmla="*/ 60 w 138"/>
                  <a:gd name="T85" fmla="*/ 52 h 66"/>
                  <a:gd name="T86" fmla="*/ 62 w 138"/>
                  <a:gd name="T87" fmla="*/ 58 h 66"/>
                  <a:gd name="T88" fmla="*/ 68 w 138"/>
                  <a:gd name="T89" fmla="*/ 64 h 66"/>
                  <a:gd name="T90" fmla="*/ 72 w 138"/>
                  <a:gd name="T91" fmla="*/ 64 h 66"/>
                  <a:gd name="T92" fmla="*/ 78 w 138"/>
                  <a:gd name="T93" fmla="*/ 66 h 66"/>
                  <a:gd name="T94" fmla="*/ 86 w 138"/>
                  <a:gd name="T95" fmla="*/ 64 h 66"/>
                  <a:gd name="T96" fmla="*/ 90 w 138"/>
                  <a:gd name="T97" fmla="*/ 62 h 66"/>
                  <a:gd name="T98" fmla="*/ 98 w 138"/>
                  <a:gd name="T99" fmla="*/ 60 h 66"/>
                  <a:gd name="T100" fmla="*/ 102 w 138"/>
                  <a:gd name="T101" fmla="*/ 58 h 66"/>
                  <a:gd name="T102" fmla="*/ 104 w 138"/>
                  <a:gd name="T103" fmla="*/ 54 h 66"/>
                  <a:gd name="T104" fmla="*/ 104 w 138"/>
                  <a:gd name="T105" fmla="*/ 50 h 66"/>
                  <a:gd name="T106" fmla="*/ 108 w 138"/>
                  <a:gd name="T107" fmla="*/ 48 h 66"/>
                  <a:gd name="T108" fmla="*/ 112 w 138"/>
                  <a:gd name="T109" fmla="*/ 44 h 66"/>
                  <a:gd name="T110" fmla="*/ 118 w 138"/>
                  <a:gd name="T111" fmla="*/ 46 h 66"/>
                  <a:gd name="T112" fmla="*/ 126 w 138"/>
                  <a:gd name="T113" fmla="*/ 44 h 66"/>
                  <a:gd name="T114" fmla="*/ 130 w 138"/>
                  <a:gd name="T115" fmla="*/ 40 h 66"/>
                  <a:gd name="T116" fmla="*/ 136 w 138"/>
                  <a:gd name="T117" fmla="*/ 38 h 66"/>
                  <a:gd name="T118" fmla="*/ 138 w 138"/>
                  <a:gd name="T119" fmla="*/ 38 h 66"/>
                  <a:gd name="T120" fmla="*/ 136 w 138"/>
                  <a:gd name="T121" fmla="*/ 36 h 66"/>
                  <a:gd name="T122" fmla="*/ 136 w 138"/>
                  <a:gd name="T123" fmla="*/ 30 h 66"/>
                  <a:gd name="T124" fmla="*/ 138 w 138"/>
                  <a:gd name="T125" fmla="*/ 24 h 6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8"/>
                  <a:gd name="T190" fmla="*/ 0 h 66"/>
                  <a:gd name="T191" fmla="*/ 138 w 138"/>
                  <a:gd name="T192" fmla="*/ 66 h 6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8" h="66">
                    <a:moveTo>
                      <a:pt x="138" y="24"/>
                    </a:moveTo>
                    <a:lnTo>
                      <a:pt x="134" y="22"/>
                    </a:lnTo>
                    <a:lnTo>
                      <a:pt x="132" y="20"/>
                    </a:lnTo>
                    <a:lnTo>
                      <a:pt x="130" y="18"/>
                    </a:lnTo>
                    <a:lnTo>
                      <a:pt x="128" y="16"/>
                    </a:lnTo>
                    <a:lnTo>
                      <a:pt x="126" y="16"/>
                    </a:lnTo>
                    <a:lnTo>
                      <a:pt x="122" y="12"/>
                    </a:lnTo>
                    <a:lnTo>
                      <a:pt x="118" y="12"/>
                    </a:lnTo>
                    <a:lnTo>
                      <a:pt x="114" y="14"/>
                    </a:lnTo>
                    <a:lnTo>
                      <a:pt x="110" y="14"/>
                    </a:lnTo>
                    <a:lnTo>
                      <a:pt x="108" y="16"/>
                    </a:lnTo>
                    <a:lnTo>
                      <a:pt x="106" y="18"/>
                    </a:lnTo>
                    <a:lnTo>
                      <a:pt x="104" y="18"/>
                    </a:lnTo>
                    <a:lnTo>
                      <a:pt x="104" y="20"/>
                    </a:lnTo>
                    <a:lnTo>
                      <a:pt x="104" y="22"/>
                    </a:lnTo>
                    <a:lnTo>
                      <a:pt x="104" y="24"/>
                    </a:lnTo>
                    <a:lnTo>
                      <a:pt x="102" y="24"/>
                    </a:lnTo>
                    <a:lnTo>
                      <a:pt x="100" y="22"/>
                    </a:lnTo>
                    <a:lnTo>
                      <a:pt x="96" y="22"/>
                    </a:lnTo>
                    <a:lnTo>
                      <a:pt x="94" y="24"/>
                    </a:lnTo>
                    <a:lnTo>
                      <a:pt x="92" y="24"/>
                    </a:lnTo>
                    <a:lnTo>
                      <a:pt x="90" y="24"/>
                    </a:lnTo>
                    <a:lnTo>
                      <a:pt x="84" y="26"/>
                    </a:lnTo>
                    <a:lnTo>
                      <a:pt x="84" y="22"/>
                    </a:lnTo>
                    <a:lnTo>
                      <a:pt x="80" y="22"/>
                    </a:lnTo>
                    <a:lnTo>
                      <a:pt x="76" y="20"/>
                    </a:lnTo>
                    <a:lnTo>
                      <a:pt x="68" y="14"/>
                    </a:lnTo>
                    <a:lnTo>
                      <a:pt x="60" y="14"/>
                    </a:lnTo>
                    <a:lnTo>
                      <a:pt x="58" y="8"/>
                    </a:lnTo>
                    <a:lnTo>
                      <a:pt x="46" y="8"/>
                    </a:lnTo>
                    <a:lnTo>
                      <a:pt x="42" y="4"/>
                    </a:lnTo>
                    <a:lnTo>
                      <a:pt x="36" y="4"/>
                    </a:lnTo>
                    <a:lnTo>
                      <a:pt x="34" y="0"/>
                    </a:lnTo>
                    <a:lnTo>
                      <a:pt x="30" y="0"/>
                    </a:lnTo>
                    <a:lnTo>
                      <a:pt x="30" y="2"/>
                    </a:lnTo>
                    <a:lnTo>
                      <a:pt x="28" y="2"/>
                    </a:lnTo>
                    <a:lnTo>
                      <a:pt x="28" y="4"/>
                    </a:lnTo>
                    <a:lnTo>
                      <a:pt x="28" y="6"/>
                    </a:lnTo>
                    <a:lnTo>
                      <a:pt x="26" y="6"/>
                    </a:lnTo>
                    <a:lnTo>
                      <a:pt x="24" y="6"/>
                    </a:lnTo>
                    <a:lnTo>
                      <a:pt x="24" y="4"/>
                    </a:lnTo>
                    <a:lnTo>
                      <a:pt x="22" y="4"/>
                    </a:lnTo>
                    <a:lnTo>
                      <a:pt x="22" y="2"/>
                    </a:lnTo>
                    <a:lnTo>
                      <a:pt x="20" y="0"/>
                    </a:lnTo>
                    <a:lnTo>
                      <a:pt x="18" y="0"/>
                    </a:lnTo>
                    <a:lnTo>
                      <a:pt x="20" y="4"/>
                    </a:lnTo>
                    <a:lnTo>
                      <a:pt x="18" y="4"/>
                    </a:lnTo>
                    <a:lnTo>
                      <a:pt x="16" y="4"/>
                    </a:lnTo>
                    <a:lnTo>
                      <a:pt x="14" y="6"/>
                    </a:lnTo>
                    <a:lnTo>
                      <a:pt x="12" y="6"/>
                    </a:lnTo>
                    <a:lnTo>
                      <a:pt x="8" y="6"/>
                    </a:lnTo>
                    <a:lnTo>
                      <a:pt x="6" y="6"/>
                    </a:lnTo>
                    <a:lnTo>
                      <a:pt x="6" y="8"/>
                    </a:lnTo>
                    <a:lnTo>
                      <a:pt x="4" y="8"/>
                    </a:lnTo>
                    <a:lnTo>
                      <a:pt x="2" y="8"/>
                    </a:lnTo>
                    <a:lnTo>
                      <a:pt x="0" y="8"/>
                    </a:lnTo>
                    <a:lnTo>
                      <a:pt x="0" y="18"/>
                    </a:lnTo>
                    <a:lnTo>
                      <a:pt x="8" y="20"/>
                    </a:lnTo>
                    <a:lnTo>
                      <a:pt x="12" y="26"/>
                    </a:lnTo>
                    <a:lnTo>
                      <a:pt x="16" y="42"/>
                    </a:lnTo>
                    <a:lnTo>
                      <a:pt x="18" y="42"/>
                    </a:lnTo>
                    <a:lnTo>
                      <a:pt x="18" y="44"/>
                    </a:lnTo>
                    <a:lnTo>
                      <a:pt x="18" y="46"/>
                    </a:lnTo>
                    <a:lnTo>
                      <a:pt x="20" y="46"/>
                    </a:lnTo>
                    <a:lnTo>
                      <a:pt x="22" y="46"/>
                    </a:lnTo>
                    <a:lnTo>
                      <a:pt x="24" y="46"/>
                    </a:lnTo>
                    <a:lnTo>
                      <a:pt x="26" y="48"/>
                    </a:lnTo>
                    <a:lnTo>
                      <a:pt x="30" y="46"/>
                    </a:lnTo>
                    <a:lnTo>
                      <a:pt x="32" y="46"/>
                    </a:lnTo>
                    <a:lnTo>
                      <a:pt x="34" y="42"/>
                    </a:lnTo>
                    <a:lnTo>
                      <a:pt x="42" y="42"/>
                    </a:lnTo>
                    <a:lnTo>
                      <a:pt x="42" y="44"/>
                    </a:lnTo>
                    <a:lnTo>
                      <a:pt x="42" y="46"/>
                    </a:lnTo>
                    <a:lnTo>
                      <a:pt x="42" y="48"/>
                    </a:lnTo>
                    <a:lnTo>
                      <a:pt x="44" y="48"/>
                    </a:lnTo>
                    <a:lnTo>
                      <a:pt x="46" y="50"/>
                    </a:lnTo>
                    <a:lnTo>
                      <a:pt x="52" y="50"/>
                    </a:lnTo>
                    <a:lnTo>
                      <a:pt x="58" y="50"/>
                    </a:lnTo>
                    <a:lnTo>
                      <a:pt x="60" y="52"/>
                    </a:lnTo>
                    <a:lnTo>
                      <a:pt x="60" y="54"/>
                    </a:lnTo>
                    <a:lnTo>
                      <a:pt x="62" y="58"/>
                    </a:lnTo>
                    <a:lnTo>
                      <a:pt x="66" y="60"/>
                    </a:lnTo>
                    <a:lnTo>
                      <a:pt x="68" y="64"/>
                    </a:lnTo>
                    <a:lnTo>
                      <a:pt x="70" y="64"/>
                    </a:lnTo>
                    <a:lnTo>
                      <a:pt x="72" y="64"/>
                    </a:lnTo>
                    <a:lnTo>
                      <a:pt x="74" y="66"/>
                    </a:lnTo>
                    <a:lnTo>
                      <a:pt x="78" y="66"/>
                    </a:lnTo>
                    <a:lnTo>
                      <a:pt x="82" y="66"/>
                    </a:lnTo>
                    <a:lnTo>
                      <a:pt x="86" y="64"/>
                    </a:lnTo>
                    <a:lnTo>
                      <a:pt x="90" y="62"/>
                    </a:lnTo>
                    <a:lnTo>
                      <a:pt x="94" y="60"/>
                    </a:lnTo>
                    <a:lnTo>
                      <a:pt x="98" y="60"/>
                    </a:lnTo>
                    <a:lnTo>
                      <a:pt x="102" y="60"/>
                    </a:lnTo>
                    <a:lnTo>
                      <a:pt x="102" y="58"/>
                    </a:lnTo>
                    <a:lnTo>
                      <a:pt x="104" y="56"/>
                    </a:lnTo>
                    <a:lnTo>
                      <a:pt x="104" y="54"/>
                    </a:lnTo>
                    <a:lnTo>
                      <a:pt x="104" y="52"/>
                    </a:lnTo>
                    <a:lnTo>
                      <a:pt x="104" y="50"/>
                    </a:lnTo>
                    <a:lnTo>
                      <a:pt x="106" y="50"/>
                    </a:lnTo>
                    <a:lnTo>
                      <a:pt x="108" y="48"/>
                    </a:lnTo>
                    <a:lnTo>
                      <a:pt x="110" y="46"/>
                    </a:lnTo>
                    <a:lnTo>
                      <a:pt x="112" y="44"/>
                    </a:lnTo>
                    <a:lnTo>
                      <a:pt x="114" y="44"/>
                    </a:lnTo>
                    <a:lnTo>
                      <a:pt x="118" y="46"/>
                    </a:lnTo>
                    <a:lnTo>
                      <a:pt x="122" y="44"/>
                    </a:lnTo>
                    <a:lnTo>
                      <a:pt x="126" y="44"/>
                    </a:lnTo>
                    <a:lnTo>
                      <a:pt x="128" y="42"/>
                    </a:lnTo>
                    <a:lnTo>
                      <a:pt x="130" y="40"/>
                    </a:lnTo>
                    <a:lnTo>
                      <a:pt x="132" y="38"/>
                    </a:lnTo>
                    <a:lnTo>
                      <a:pt x="136" y="38"/>
                    </a:lnTo>
                    <a:lnTo>
                      <a:pt x="138" y="38"/>
                    </a:lnTo>
                    <a:lnTo>
                      <a:pt x="136" y="36"/>
                    </a:lnTo>
                    <a:lnTo>
                      <a:pt x="136" y="34"/>
                    </a:lnTo>
                    <a:lnTo>
                      <a:pt x="136" y="30"/>
                    </a:lnTo>
                    <a:lnTo>
                      <a:pt x="138" y="26"/>
                    </a:lnTo>
                    <a:lnTo>
                      <a:pt x="138" y="24"/>
                    </a:lnTo>
                    <a:close/>
                  </a:path>
                </a:pathLst>
              </a:custGeom>
              <a:grpFill/>
              <a:ln w="3175" algn="ctr">
                <a:solidFill>
                  <a:schemeClr val="bg2"/>
                </a:solidFill>
                <a:round/>
                <a:headEnd/>
                <a:tailEnd/>
              </a:ln>
              <a:effectLst/>
            </p:spPr>
            <p:txBody>
              <a:bodyPr anchor="ctr"/>
              <a:lstStyle/>
              <a:p>
                <a:pPr algn="ctr"/>
                <a:endParaRPr lang="en-US" sz="3200">
                  <a:solidFill>
                    <a:srgbClr val="FFFFFF"/>
                  </a:solidFill>
                  <a:latin typeface="Calibri" pitchFamily="34" charset="0"/>
                  <a:cs typeface="Arial" pitchFamily="34" charset="0"/>
                </a:endParaRPr>
              </a:p>
            </p:txBody>
          </p:sp>
          <p:sp>
            <p:nvSpPr>
              <p:cNvPr id="165" name="Freeform 247"/>
              <p:cNvSpPr>
                <a:spLocks/>
              </p:cNvSpPr>
              <p:nvPr/>
            </p:nvSpPr>
            <p:spPr bwMode="gray">
              <a:xfrm>
                <a:off x="2848" y="1958"/>
                <a:ext cx="168" cy="122"/>
              </a:xfrm>
              <a:custGeom>
                <a:avLst/>
                <a:gdLst>
                  <a:gd name="T0" fmla="*/ 84 w 152"/>
                  <a:gd name="T1" fmla="*/ 2 h 122"/>
                  <a:gd name="T2" fmla="*/ 80 w 152"/>
                  <a:gd name="T3" fmla="*/ 10 h 122"/>
                  <a:gd name="T4" fmla="*/ 60 w 152"/>
                  <a:gd name="T5" fmla="*/ 18 h 122"/>
                  <a:gd name="T6" fmla="*/ 52 w 152"/>
                  <a:gd name="T7" fmla="*/ 18 h 122"/>
                  <a:gd name="T8" fmla="*/ 46 w 152"/>
                  <a:gd name="T9" fmla="*/ 16 h 122"/>
                  <a:gd name="T10" fmla="*/ 36 w 152"/>
                  <a:gd name="T11" fmla="*/ 22 h 122"/>
                  <a:gd name="T12" fmla="*/ 30 w 152"/>
                  <a:gd name="T13" fmla="*/ 28 h 122"/>
                  <a:gd name="T14" fmla="*/ 4 w 152"/>
                  <a:gd name="T15" fmla="*/ 36 h 122"/>
                  <a:gd name="T16" fmla="*/ 4 w 152"/>
                  <a:gd name="T17" fmla="*/ 48 h 122"/>
                  <a:gd name="T18" fmla="*/ 4 w 152"/>
                  <a:gd name="T19" fmla="*/ 52 h 122"/>
                  <a:gd name="T20" fmla="*/ 0 w 152"/>
                  <a:gd name="T21" fmla="*/ 56 h 122"/>
                  <a:gd name="T22" fmla="*/ 6 w 152"/>
                  <a:gd name="T23" fmla="*/ 62 h 122"/>
                  <a:gd name="T24" fmla="*/ 10 w 152"/>
                  <a:gd name="T25" fmla="*/ 66 h 122"/>
                  <a:gd name="T26" fmla="*/ 10 w 152"/>
                  <a:gd name="T27" fmla="*/ 72 h 122"/>
                  <a:gd name="T28" fmla="*/ 6 w 152"/>
                  <a:gd name="T29" fmla="*/ 76 h 122"/>
                  <a:gd name="T30" fmla="*/ 6 w 152"/>
                  <a:gd name="T31" fmla="*/ 78 h 122"/>
                  <a:gd name="T32" fmla="*/ 8 w 152"/>
                  <a:gd name="T33" fmla="*/ 84 h 122"/>
                  <a:gd name="T34" fmla="*/ 8 w 152"/>
                  <a:gd name="T35" fmla="*/ 90 h 122"/>
                  <a:gd name="T36" fmla="*/ 8 w 152"/>
                  <a:gd name="T37" fmla="*/ 94 h 122"/>
                  <a:gd name="T38" fmla="*/ 6 w 152"/>
                  <a:gd name="T39" fmla="*/ 100 h 122"/>
                  <a:gd name="T40" fmla="*/ 8 w 152"/>
                  <a:gd name="T41" fmla="*/ 100 h 122"/>
                  <a:gd name="T42" fmla="*/ 12 w 152"/>
                  <a:gd name="T43" fmla="*/ 102 h 122"/>
                  <a:gd name="T44" fmla="*/ 12 w 152"/>
                  <a:gd name="T45" fmla="*/ 98 h 122"/>
                  <a:gd name="T46" fmla="*/ 18 w 152"/>
                  <a:gd name="T47" fmla="*/ 96 h 122"/>
                  <a:gd name="T48" fmla="*/ 30 w 152"/>
                  <a:gd name="T49" fmla="*/ 104 h 122"/>
                  <a:gd name="T50" fmla="*/ 52 w 152"/>
                  <a:gd name="T51" fmla="*/ 110 h 122"/>
                  <a:gd name="T52" fmla="*/ 68 w 152"/>
                  <a:gd name="T53" fmla="*/ 118 h 122"/>
                  <a:gd name="T54" fmla="*/ 76 w 152"/>
                  <a:gd name="T55" fmla="*/ 120 h 122"/>
                  <a:gd name="T56" fmla="*/ 84 w 152"/>
                  <a:gd name="T57" fmla="*/ 118 h 122"/>
                  <a:gd name="T58" fmla="*/ 88 w 152"/>
                  <a:gd name="T59" fmla="*/ 118 h 122"/>
                  <a:gd name="T60" fmla="*/ 90 w 152"/>
                  <a:gd name="T61" fmla="*/ 114 h 122"/>
                  <a:gd name="T62" fmla="*/ 98 w 152"/>
                  <a:gd name="T63" fmla="*/ 110 h 122"/>
                  <a:gd name="T64" fmla="*/ 110 w 152"/>
                  <a:gd name="T65" fmla="*/ 112 h 122"/>
                  <a:gd name="T66" fmla="*/ 116 w 152"/>
                  <a:gd name="T67" fmla="*/ 116 h 122"/>
                  <a:gd name="T68" fmla="*/ 124 w 152"/>
                  <a:gd name="T69" fmla="*/ 120 h 122"/>
                  <a:gd name="T70" fmla="*/ 128 w 152"/>
                  <a:gd name="T71" fmla="*/ 118 h 122"/>
                  <a:gd name="T72" fmla="*/ 150 w 152"/>
                  <a:gd name="T73" fmla="*/ 104 h 122"/>
                  <a:gd name="T74" fmla="*/ 152 w 152"/>
                  <a:gd name="T75" fmla="*/ 100 h 122"/>
                  <a:gd name="T76" fmla="*/ 146 w 152"/>
                  <a:gd name="T77" fmla="*/ 86 h 122"/>
                  <a:gd name="T78" fmla="*/ 142 w 152"/>
                  <a:gd name="T79" fmla="*/ 78 h 122"/>
                  <a:gd name="T80" fmla="*/ 132 w 152"/>
                  <a:gd name="T81" fmla="*/ 64 h 122"/>
                  <a:gd name="T82" fmla="*/ 126 w 152"/>
                  <a:gd name="T83" fmla="*/ 58 h 122"/>
                  <a:gd name="T84" fmla="*/ 132 w 152"/>
                  <a:gd name="T85" fmla="*/ 54 h 122"/>
                  <a:gd name="T86" fmla="*/ 134 w 152"/>
                  <a:gd name="T87" fmla="*/ 40 h 122"/>
                  <a:gd name="T88" fmla="*/ 130 w 152"/>
                  <a:gd name="T89" fmla="*/ 32 h 122"/>
                  <a:gd name="T90" fmla="*/ 124 w 152"/>
                  <a:gd name="T91" fmla="*/ 18 h 122"/>
                  <a:gd name="T92" fmla="*/ 116 w 152"/>
                  <a:gd name="T93" fmla="*/ 12 h 122"/>
                  <a:gd name="T94" fmla="*/ 112 w 152"/>
                  <a:gd name="T95" fmla="*/ 6 h 122"/>
                  <a:gd name="T96" fmla="*/ 104 w 152"/>
                  <a:gd name="T97" fmla="*/ 8 h 122"/>
                  <a:gd name="T98" fmla="*/ 94 w 152"/>
                  <a:gd name="T99" fmla="*/ 8 h 122"/>
                  <a:gd name="T100" fmla="*/ 90 w 152"/>
                  <a:gd name="T101" fmla="*/ 4 h 12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52"/>
                  <a:gd name="T154" fmla="*/ 0 h 122"/>
                  <a:gd name="T155" fmla="*/ 152 w 152"/>
                  <a:gd name="T156" fmla="*/ 122 h 12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52" h="122">
                    <a:moveTo>
                      <a:pt x="90" y="4"/>
                    </a:moveTo>
                    <a:lnTo>
                      <a:pt x="84" y="0"/>
                    </a:lnTo>
                    <a:lnTo>
                      <a:pt x="84" y="2"/>
                    </a:lnTo>
                    <a:lnTo>
                      <a:pt x="82" y="4"/>
                    </a:lnTo>
                    <a:lnTo>
                      <a:pt x="82" y="8"/>
                    </a:lnTo>
                    <a:lnTo>
                      <a:pt x="80" y="10"/>
                    </a:lnTo>
                    <a:lnTo>
                      <a:pt x="78" y="12"/>
                    </a:lnTo>
                    <a:lnTo>
                      <a:pt x="60" y="18"/>
                    </a:lnTo>
                    <a:lnTo>
                      <a:pt x="56" y="18"/>
                    </a:lnTo>
                    <a:lnTo>
                      <a:pt x="52" y="18"/>
                    </a:lnTo>
                    <a:lnTo>
                      <a:pt x="52" y="16"/>
                    </a:lnTo>
                    <a:lnTo>
                      <a:pt x="48" y="16"/>
                    </a:lnTo>
                    <a:lnTo>
                      <a:pt x="46" y="16"/>
                    </a:lnTo>
                    <a:lnTo>
                      <a:pt x="42" y="16"/>
                    </a:lnTo>
                    <a:lnTo>
                      <a:pt x="38" y="20"/>
                    </a:lnTo>
                    <a:lnTo>
                      <a:pt x="36" y="22"/>
                    </a:lnTo>
                    <a:lnTo>
                      <a:pt x="32" y="24"/>
                    </a:lnTo>
                    <a:lnTo>
                      <a:pt x="30" y="26"/>
                    </a:lnTo>
                    <a:lnTo>
                      <a:pt x="30" y="28"/>
                    </a:lnTo>
                    <a:lnTo>
                      <a:pt x="4" y="32"/>
                    </a:lnTo>
                    <a:lnTo>
                      <a:pt x="4" y="36"/>
                    </a:lnTo>
                    <a:lnTo>
                      <a:pt x="4" y="40"/>
                    </a:lnTo>
                    <a:lnTo>
                      <a:pt x="4" y="44"/>
                    </a:lnTo>
                    <a:lnTo>
                      <a:pt x="4" y="48"/>
                    </a:lnTo>
                    <a:lnTo>
                      <a:pt x="4" y="50"/>
                    </a:lnTo>
                    <a:lnTo>
                      <a:pt x="4" y="52"/>
                    </a:lnTo>
                    <a:lnTo>
                      <a:pt x="4" y="54"/>
                    </a:lnTo>
                    <a:lnTo>
                      <a:pt x="0" y="54"/>
                    </a:lnTo>
                    <a:lnTo>
                      <a:pt x="0" y="56"/>
                    </a:lnTo>
                    <a:lnTo>
                      <a:pt x="2" y="56"/>
                    </a:lnTo>
                    <a:lnTo>
                      <a:pt x="4" y="60"/>
                    </a:lnTo>
                    <a:lnTo>
                      <a:pt x="6" y="62"/>
                    </a:lnTo>
                    <a:lnTo>
                      <a:pt x="8" y="62"/>
                    </a:lnTo>
                    <a:lnTo>
                      <a:pt x="8" y="64"/>
                    </a:lnTo>
                    <a:lnTo>
                      <a:pt x="10" y="66"/>
                    </a:lnTo>
                    <a:lnTo>
                      <a:pt x="12" y="68"/>
                    </a:lnTo>
                    <a:lnTo>
                      <a:pt x="12" y="70"/>
                    </a:lnTo>
                    <a:lnTo>
                      <a:pt x="10" y="72"/>
                    </a:lnTo>
                    <a:lnTo>
                      <a:pt x="8" y="74"/>
                    </a:lnTo>
                    <a:lnTo>
                      <a:pt x="6" y="76"/>
                    </a:lnTo>
                    <a:lnTo>
                      <a:pt x="6" y="78"/>
                    </a:lnTo>
                    <a:lnTo>
                      <a:pt x="8" y="80"/>
                    </a:lnTo>
                    <a:lnTo>
                      <a:pt x="8" y="82"/>
                    </a:lnTo>
                    <a:lnTo>
                      <a:pt x="8" y="84"/>
                    </a:lnTo>
                    <a:lnTo>
                      <a:pt x="6" y="86"/>
                    </a:lnTo>
                    <a:lnTo>
                      <a:pt x="6" y="88"/>
                    </a:lnTo>
                    <a:lnTo>
                      <a:pt x="8" y="90"/>
                    </a:lnTo>
                    <a:lnTo>
                      <a:pt x="6" y="90"/>
                    </a:lnTo>
                    <a:lnTo>
                      <a:pt x="6" y="92"/>
                    </a:lnTo>
                    <a:lnTo>
                      <a:pt x="8" y="94"/>
                    </a:lnTo>
                    <a:lnTo>
                      <a:pt x="8" y="96"/>
                    </a:lnTo>
                    <a:lnTo>
                      <a:pt x="8" y="98"/>
                    </a:lnTo>
                    <a:lnTo>
                      <a:pt x="6" y="100"/>
                    </a:lnTo>
                    <a:lnTo>
                      <a:pt x="8" y="100"/>
                    </a:lnTo>
                    <a:lnTo>
                      <a:pt x="8" y="102"/>
                    </a:lnTo>
                    <a:lnTo>
                      <a:pt x="10" y="102"/>
                    </a:lnTo>
                    <a:lnTo>
                      <a:pt x="12" y="102"/>
                    </a:lnTo>
                    <a:lnTo>
                      <a:pt x="12" y="100"/>
                    </a:lnTo>
                    <a:lnTo>
                      <a:pt x="12" y="98"/>
                    </a:lnTo>
                    <a:lnTo>
                      <a:pt x="14" y="98"/>
                    </a:lnTo>
                    <a:lnTo>
                      <a:pt x="14" y="96"/>
                    </a:lnTo>
                    <a:lnTo>
                      <a:pt x="18" y="96"/>
                    </a:lnTo>
                    <a:lnTo>
                      <a:pt x="20" y="100"/>
                    </a:lnTo>
                    <a:lnTo>
                      <a:pt x="26" y="100"/>
                    </a:lnTo>
                    <a:lnTo>
                      <a:pt x="30" y="104"/>
                    </a:lnTo>
                    <a:lnTo>
                      <a:pt x="42" y="104"/>
                    </a:lnTo>
                    <a:lnTo>
                      <a:pt x="44" y="110"/>
                    </a:lnTo>
                    <a:lnTo>
                      <a:pt x="52" y="110"/>
                    </a:lnTo>
                    <a:lnTo>
                      <a:pt x="60" y="116"/>
                    </a:lnTo>
                    <a:lnTo>
                      <a:pt x="64" y="118"/>
                    </a:lnTo>
                    <a:lnTo>
                      <a:pt x="68" y="118"/>
                    </a:lnTo>
                    <a:lnTo>
                      <a:pt x="68" y="122"/>
                    </a:lnTo>
                    <a:lnTo>
                      <a:pt x="74" y="120"/>
                    </a:lnTo>
                    <a:lnTo>
                      <a:pt x="76" y="120"/>
                    </a:lnTo>
                    <a:lnTo>
                      <a:pt x="78" y="120"/>
                    </a:lnTo>
                    <a:lnTo>
                      <a:pt x="80" y="118"/>
                    </a:lnTo>
                    <a:lnTo>
                      <a:pt x="84" y="118"/>
                    </a:lnTo>
                    <a:lnTo>
                      <a:pt x="86" y="120"/>
                    </a:lnTo>
                    <a:lnTo>
                      <a:pt x="88" y="120"/>
                    </a:lnTo>
                    <a:lnTo>
                      <a:pt x="88" y="118"/>
                    </a:lnTo>
                    <a:lnTo>
                      <a:pt x="88" y="116"/>
                    </a:lnTo>
                    <a:lnTo>
                      <a:pt x="88" y="114"/>
                    </a:lnTo>
                    <a:lnTo>
                      <a:pt x="90" y="114"/>
                    </a:lnTo>
                    <a:lnTo>
                      <a:pt x="92" y="112"/>
                    </a:lnTo>
                    <a:lnTo>
                      <a:pt x="94" y="110"/>
                    </a:lnTo>
                    <a:lnTo>
                      <a:pt x="98" y="110"/>
                    </a:lnTo>
                    <a:lnTo>
                      <a:pt x="102" y="108"/>
                    </a:lnTo>
                    <a:lnTo>
                      <a:pt x="106" y="108"/>
                    </a:lnTo>
                    <a:lnTo>
                      <a:pt x="110" y="112"/>
                    </a:lnTo>
                    <a:lnTo>
                      <a:pt x="112" y="112"/>
                    </a:lnTo>
                    <a:lnTo>
                      <a:pt x="114" y="114"/>
                    </a:lnTo>
                    <a:lnTo>
                      <a:pt x="116" y="116"/>
                    </a:lnTo>
                    <a:lnTo>
                      <a:pt x="118" y="118"/>
                    </a:lnTo>
                    <a:lnTo>
                      <a:pt x="122" y="120"/>
                    </a:lnTo>
                    <a:lnTo>
                      <a:pt x="124" y="120"/>
                    </a:lnTo>
                    <a:lnTo>
                      <a:pt x="126" y="120"/>
                    </a:lnTo>
                    <a:lnTo>
                      <a:pt x="128" y="120"/>
                    </a:lnTo>
                    <a:lnTo>
                      <a:pt x="128" y="118"/>
                    </a:lnTo>
                    <a:lnTo>
                      <a:pt x="150" y="104"/>
                    </a:lnTo>
                    <a:lnTo>
                      <a:pt x="152" y="102"/>
                    </a:lnTo>
                    <a:lnTo>
                      <a:pt x="152" y="100"/>
                    </a:lnTo>
                    <a:lnTo>
                      <a:pt x="150" y="98"/>
                    </a:lnTo>
                    <a:lnTo>
                      <a:pt x="148" y="92"/>
                    </a:lnTo>
                    <a:lnTo>
                      <a:pt x="146" y="86"/>
                    </a:lnTo>
                    <a:lnTo>
                      <a:pt x="146" y="84"/>
                    </a:lnTo>
                    <a:lnTo>
                      <a:pt x="144" y="82"/>
                    </a:lnTo>
                    <a:lnTo>
                      <a:pt x="142" y="78"/>
                    </a:lnTo>
                    <a:lnTo>
                      <a:pt x="140" y="72"/>
                    </a:lnTo>
                    <a:lnTo>
                      <a:pt x="136" y="68"/>
                    </a:lnTo>
                    <a:lnTo>
                      <a:pt x="132" y="64"/>
                    </a:lnTo>
                    <a:lnTo>
                      <a:pt x="130" y="60"/>
                    </a:lnTo>
                    <a:lnTo>
                      <a:pt x="126" y="58"/>
                    </a:lnTo>
                    <a:lnTo>
                      <a:pt x="128" y="58"/>
                    </a:lnTo>
                    <a:lnTo>
                      <a:pt x="130" y="56"/>
                    </a:lnTo>
                    <a:lnTo>
                      <a:pt x="132" y="54"/>
                    </a:lnTo>
                    <a:lnTo>
                      <a:pt x="134" y="50"/>
                    </a:lnTo>
                    <a:lnTo>
                      <a:pt x="136" y="46"/>
                    </a:lnTo>
                    <a:lnTo>
                      <a:pt x="134" y="40"/>
                    </a:lnTo>
                    <a:lnTo>
                      <a:pt x="132" y="36"/>
                    </a:lnTo>
                    <a:lnTo>
                      <a:pt x="130" y="32"/>
                    </a:lnTo>
                    <a:lnTo>
                      <a:pt x="128" y="28"/>
                    </a:lnTo>
                    <a:lnTo>
                      <a:pt x="126" y="22"/>
                    </a:lnTo>
                    <a:lnTo>
                      <a:pt x="124" y="18"/>
                    </a:lnTo>
                    <a:lnTo>
                      <a:pt x="122" y="16"/>
                    </a:lnTo>
                    <a:lnTo>
                      <a:pt x="120" y="14"/>
                    </a:lnTo>
                    <a:lnTo>
                      <a:pt x="116" y="12"/>
                    </a:lnTo>
                    <a:lnTo>
                      <a:pt x="114" y="10"/>
                    </a:lnTo>
                    <a:lnTo>
                      <a:pt x="112" y="8"/>
                    </a:lnTo>
                    <a:lnTo>
                      <a:pt x="112" y="6"/>
                    </a:lnTo>
                    <a:lnTo>
                      <a:pt x="110" y="6"/>
                    </a:lnTo>
                    <a:lnTo>
                      <a:pt x="108" y="8"/>
                    </a:lnTo>
                    <a:lnTo>
                      <a:pt x="104" y="8"/>
                    </a:lnTo>
                    <a:lnTo>
                      <a:pt x="98" y="8"/>
                    </a:lnTo>
                    <a:lnTo>
                      <a:pt x="94" y="8"/>
                    </a:lnTo>
                    <a:lnTo>
                      <a:pt x="92" y="6"/>
                    </a:lnTo>
                    <a:lnTo>
                      <a:pt x="90" y="4"/>
                    </a:lnTo>
                    <a:close/>
                  </a:path>
                </a:pathLst>
              </a:custGeom>
              <a:grpFill/>
              <a:ln w="3175" algn="ctr">
                <a:solidFill>
                  <a:schemeClr val="bg2"/>
                </a:solidFill>
                <a:round/>
                <a:headEnd/>
                <a:tailEnd/>
              </a:ln>
              <a:effectLst/>
            </p:spPr>
            <p:txBody>
              <a:bodyPr anchor="ctr"/>
              <a:lstStyle/>
              <a:p>
                <a:pPr algn="ctr"/>
                <a:endParaRPr lang="en-US" sz="3200">
                  <a:solidFill>
                    <a:srgbClr val="FFFFFF"/>
                  </a:solidFill>
                  <a:latin typeface="Calibri" pitchFamily="34" charset="0"/>
                  <a:cs typeface="Arial" pitchFamily="34" charset="0"/>
                </a:endParaRPr>
              </a:p>
            </p:txBody>
          </p:sp>
          <p:sp>
            <p:nvSpPr>
              <p:cNvPr id="166" name="Freeform 248"/>
              <p:cNvSpPr>
                <a:spLocks/>
              </p:cNvSpPr>
              <p:nvPr/>
            </p:nvSpPr>
            <p:spPr bwMode="gray">
              <a:xfrm>
                <a:off x="2956" y="2096"/>
                <a:ext cx="113" cy="84"/>
              </a:xfrm>
              <a:custGeom>
                <a:avLst/>
                <a:gdLst>
                  <a:gd name="T0" fmla="*/ 20 w 102"/>
                  <a:gd name="T1" fmla="*/ 6 h 84"/>
                  <a:gd name="T2" fmla="*/ 26 w 102"/>
                  <a:gd name="T3" fmla="*/ 2 h 84"/>
                  <a:gd name="T4" fmla="*/ 38 w 102"/>
                  <a:gd name="T5" fmla="*/ 2 h 84"/>
                  <a:gd name="T6" fmla="*/ 48 w 102"/>
                  <a:gd name="T7" fmla="*/ 4 h 84"/>
                  <a:gd name="T8" fmla="*/ 52 w 102"/>
                  <a:gd name="T9" fmla="*/ 6 h 84"/>
                  <a:gd name="T10" fmla="*/ 60 w 102"/>
                  <a:gd name="T11" fmla="*/ 6 h 84"/>
                  <a:gd name="T12" fmla="*/ 68 w 102"/>
                  <a:gd name="T13" fmla="*/ 4 h 84"/>
                  <a:gd name="T14" fmla="*/ 72 w 102"/>
                  <a:gd name="T15" fmla="*/ 0 h 84"/>
                  <a:gd name="T16" fmla="*/ 76 w 102"/>
                  <a:gd name="T17" fmla="*/ 2 h 84"/>
                  <a:gd name="T18" fmla="*/ 84 w 102"/>
                  <a:gd name="T19" fmla="*/ 6 h 84"/>
                  <a:gd name="T20" fmla="*/ 92 w 102"/>
                  <a:gd name="T21" fmla="*/ 14 h 84"/>
                  <a:gd name="T22" fmla="*/ 94 w 102"/>
                  <a:gd name="T23" fmla="*/ 20 h 84"/>
                  <a:gd name="T24" fmla="*/ 96 w 102"/>
                  <a:gd name="T25" fmla="*/ 30 h 84"/>
                  <a:gd name="T26" fmla="*/ 98 w 102"/>
                  <a:gd name="T27" fmla="*/ 40 h 84"/>
                  <a:gd name="T28" fmla="*/ 96 w 102"/>
                  <a:gd name="T29" fmla="*/ 54 h 84"/>
                  <a:gd name="T30" fmla="*/ 98 w 102"/>
                  <a:gd name="T31" fmla="*/ 60 h 84"/>
                  <a:gd name="T32" fmla="*/ 102 w 102"/>
                  <a:gd name="T33" fmla="*/ 64 h 84"/>
                  <a:gd name="T34" fmla="*/ 100 w 102"/>
                  <a:gd name="T35" fmla="*/ 66 h 84"/>
                  <a:gd name="T36" fmla="*/ 100 w 102"/>
                  <a:gd name="T37" fmla="*/ 70 h 84"/>
                  <a:gd name="T38" fmla="*/ 100 w 102"/>
                  <a:gd name="T39" fmla="*/ 74 h 84"/>
                  <a:gd name="T40" fmla="*/ 100 w 102"/>
                  <a:gd name="T41" fmla="*/ 82 h 84"/>
                  <a:gd name="T42" fmla="*/ 100 w 102"/>
                  <a:gd name="T43" fmla="*/ 84 h 84"/>
                  <a:gd name="T44" fmla="*/ 94 w 102"/>
                  <a:gd name="T45" fmla="*/ 80 h 84"/>
                  <a:gd name="T46" fmla="*/ 88 w 102"/>
                  <a:gd name="T47" fmla="*/ 76 h 84"/>
                  <a:gd name="T48" fmla="*/ 74 w 102"/>
                  <a:gd name="T49" fmla="*/ 72 h 84"/>
                  <a:gd name="T50" fmla="*/ 72 w 102"/>
                  <a:gd name="T51" fmla="*/ 70 h 84"/>
                  <a:gd name="T52" fmla="*/ 64 w 102"/>
                  <a:gd name="T53" fmla="*/ 66 h 84"/>
                  <a:gd name="T54" fmla="*/ 60 w 102"/>
                  <a:gd name="T55" fmla="*/ 66 h 84"/>
                  <a:gd name="T56" fmla="*/ 48 w 102"/>
                  <a:gd name="T57" fmla="*/ 66 h 84"/>
                  <a:gd name="T58" fmla="*/ 34 w 102"/>
                  <a:gd name="T59" fmla="*/ 72 h 84"/>
                  <a:gd name="T60" fmla="*/ 32 w 102"/>
                  <a:gd name="T61" fmla="*/ 72 h 84"/>
                  <a:gd name="T62" fmla="*/ 26 w 102"/>
                  <a:gd name="T63" fmla="*/ 72 h 84"/>
                  <a:gd name="T64" fmla="*/ 16 w 102"/>
                  <a:gd name="T65" fmla="*/ 64 h 84"/>
                  <a:gd name="T66" fmla="*/ 8 w 102"/>
                  <a:gd name="T67" fmla="*/ 58 h 84"/>
                  <a:gd name="T68" fmla="*/ 0 w 102"/>
                  <a:gd name="T69" fmla="*/ 54 h 84"/>
                  <a:gd name="T70" fmla="*/ 4 w 102"/>
                  <a:gd name="T71" fmla="*/ 52 h 84"/>
                  <a:gd name="T72" fmla="*/ 10 w 102"/>
                  <a:gd name="T73" fmla="*/ 44 h 84"/>
                  <a:gd name="T74" fmla="*/ 16 w 102"/>
                  <a:gd name="T75" fmla="*/ 36 h 84"/>
                  <a:gd name="T76" fmla="*/ 16 w 102"/>
                  <a:gd name="T77" fmla="*/ 32 h 84"/>
                  <a:gd name="T78" fmla="*/ 18 w 102"/>
                  <a:gd name="T79" fmla="*/ 20 h 84"/>
                  <a:gd name="T80" fmla="*/ 18 w 102"/>
                  <a:gd name="T81" fmla="*/ 12 h 84"/>
                  <a:gd name="T82" fmla="*/ 20 w 102"/>
                  <a:gd name="T83" fmla="*/ 6 h 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2"/>
                  <a:gd name="T127" fmla="*/ 0 h 84"/>
                  <a:gd name="T128" fmla="*/ 102 w 102"/>
                  <a:gd name="T129" fmla="*/ 84 h 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2" h="84">
                    <a:moveTo>
                      <a:pt x="20" y="6"/>
                    </a:moveTo>
                    <a:lnTo>
                      <a:pt x="20" y="6"/>
                    </a:lnTo>
                    <a:lnTo>
                      <a:pt x="22" y="4"/>
                    </a:lnTo>
                    <a:lnTo>
                      <a:pt x="26" y="2"/>
                    </a:lnTo>
                    <a:lnTo>
                      <a:pt x="32" y="2"/>
                    </a:lnTo>
                    <a:lnTo>
                      <a:pt x="38" y="2"/>
                    </a:lnTo>
                    <a:lnTo>
                      <a:pt x="42" y="2"/>
                    </a:lnTo>
                    <a:lnTo>
                      <a:pt x="48" y="4"/>
                    </a:lnTo>
                    <a:lnTo>
                      <a:pt x="50" y="4"/>
                    </a:lnTo>
                    <a:lnTo>
                      <a:pt x="52" y="6"/>
                    </a:lnTo>
                    <a:lnTo>
                      <a:pt x="56" y="6"/>
                    </a:lnTo>
                    <a:lnTo>
                      <a:pt x="60" y="6"/>
                    </a:lnTo>
                    <a:lnTo>
                      <a:pt x="66" y="6"/>
                    </a:lnTo>
                    <a:lnTo>
                      <a:pt x="68" y="4"/>
                    </a:lnTo>
                    <a:lnTo>
                      <a:pt x="70" y="4"/>
                    </a:lnTo>
                    <a:lnTo>
                      <a:pt x="72" y="0"/>
                    </a:lnTo>
                    <a:lnTo>
                      <a:pt x="76" y="2"/>
                    </a:lnTo>
                    <a:lnTo>
                      <a:pt x="80" y="4"/>
                    </a:lnTo>
                    <a:lnTo>
                      <a:pt x="84" y="6"/>
                    </a:lnTo>
                    <a:lnTo>
                      <a:pt x="88" y="10"/>
                    </a:lnTo>
                    <a:lnTo>
                      <a:pt x="92" y="14"/>
                    </a:lnTo>
                    <a:lnTo>
                      <a:pt x="92" y="16"/>
                    </a:lnTo>
                    <a:lnTo>
                      <a:pt x="94" y="20"/>
                    </a:lnTo>
                    <a:lnTo>
                      <a:pt x="96" y="24"/>
                    </a:lnTo>
                    <a:lnTo>
                      <a:pt x="96" y="30"/>
                    </a:lnTo>
                    <a:lnTo>
                      <a:pt x="98" y="34"/>
                    </a:lnTo>
                    <a:lnTo>
                      <a:pt x="98" y="40"/>
                    </a:lnTo>
                    <a:lnTo>
                      <a:pt x="96" y="48"/>
                    </a:lnTo>
                    <a:lnTo>
                      <a:pt x="96" y="54"/>
                    </a:lnTo>
                    <a:lnTo>
                      <a:pt x="96" y="58"/>
                    </a:lnTo>
                    <a:lnTo>
                      <a:pt x="98" y="60"/>
                    </a:lnTo>
                    <a:lnTo>
                      <a:pt x="100" y="62"/>
                    </a:lnTo>
                    <a:lnTo>
                      <a:pt x="102" y="64"/>
                    </a:lnTo>
                    <a:lnTo>
                      <a:pt x="100" y="66"/>
                    </a:lnTo>
                    <a:lnTo>
                      <a:pt x="100" y="68"/>
                    </a:lnTo>
                    <a:lnTo>
                      <a:pt x="100" y="70"/>
                    </a:lnTo>
                    <a:lnTo>
                      <a:pt x="100" y="72"/>
                    </a:lnTo>
                    <a:lnTo>
                      <a:pt x="100" y="74"/>
                    </a:lnTo>
                    <a:lnTo>
                      <a:pt x="100" y="78"/>
                    </a:lnTo>
                    <a:lnTo>
                      <a:pt x="100" y="82"/>
                    </a:lnTo>
                    <a:lnTo>
                      <a:pt x="100" y="84"/>
                    </a:lnTo>
                    <a:lnTo>
                      <a:pt x="98" y="82"/>
                    </a:lnTo>
                    <a:lnTo>
                      <a:pt x="94" y="80"/>
                    </a:lnTo>
                    <a:lnTo>
                      <a:pt x="92" y="78"/>
                    </a:lnTo>
                    <a:lnTo>
                      <a:pt x="88" y="76"/>
                    </a:lnTo>
                    <a:lnTo>
                      <a:pt x="84" y="76"/>
                    </a:lnTo>
                    <a:lnTo>
                      <a:pt x="74" y="72"/>
                    </a:lnTo>
                    <a:lnTo>
                      <a:pt x="74" y="70"/>
                    </a:lnTo>
                    <a:lnTo>
                      <a:pt x="72" y="70"/>
                    </a:lnTo>
                    <a:lnTo>
                      <a:pt x="68" y="68"/>
                    </a:lnTo>
                    <a:lnTo>
                      <a:pt x="64" y="66"/>
                    </a:lnTo>
                    <a:lnTo>
                      <a:pt x="60" y="66"/>
                    </a:lnTo>
                    <a:lnTo>
                      <a:pt x="54" y="66"/>
                    </a:lnTo>
                    <a:lnTo>
                      <a:pt x="48" y="66"/>
                    </a:lnTo>
                    <a:lnTo>
                      <a:pt x="42" y="68"/>
                    </a:lnTo>
                    <a:lnTo>
                      <a:pt x="34" y="72"/>
                    </a:lnTo>
                    <a:lnTo>
                      <a:pt x="32" y="72"/>
                    </a:lnTo>
                    <a:lnTo>
                      <a:pt x="30" y="72"/>
                    </a:lnTo>
                    <a:lnTo>
                      <a:pt x="26" y="72"/>
                    </a:lnTo>
                    <a:lnTo>
                      <a:pt x="22" y="68"/>
                    </a:lnTo>
                    <a:lnTo>
                      <a:pt x="16" y="64"/>
                    </a:lnTo>
                    <a:lnTo>
                      <a:pt x="8" y="58"/>
                    </a:lnTo>
                    <a:lnTo>
                      <a:pt x="4" y="56"/>
                    </a:lnTo>
                    <a:lnTo>
                      <a:pt x="0" y="54"/>
                    </a:lnTo>
                    <a:lnTo>
                      <a:pt x="2" y="54"/>
                    </a:lnTo>
                    <a:lnTo>
                      <a:pt x="4" y="52"/>
                    </a:lnTo>
                    <a:lnTo>
                      <a:pt x="8" y="48"/>
                    </a:lnTo>
                    <a:lnTo>
                      <a:pt x="10" y="44"/>
                    </a:lnTo>
                    <a:lnTo>
                      <a:pt x="14" y="40"/>
                    </a:lnTo>
                    <a:lnTo>
                      <a:pt x="16" y="36"/>
                    </a:lnTo>
                    <a:lnTo>
                      <a:pt x="16" y="34"/>
                    </a:lnTo>
                    <a:lnTo>
                      <a:pt x="16" y="32"/>
                    </a:lnTo>
                    <a:lnTo>
                      <a:pt x="16" y="26"/>
                    </a:lnTo>
                    <a:lnTo>
                      <a:pt x="18" y="20"/>
                    </a:lnTo>
                    <a:lnTo>
                      <a:pt x="18" y="14"/>
                    </a:lnTo>
                    <a:lnTo>
                      <a:pt x="18" y="12"/>
                    </a:lnTo>
                    <a:lnTo>
                      <a:pt x="20" y="10"/>
                    </a:lnTo>
                    <a:lnTo>
                      <a:pt x="20" y="6"/>
                    </a:lnTo>
                    <a:close/>
                  </a:path>
                </a:pathLst>
              </a:custGeom>
              <a:grpFill/>
              <a:ln w="3175" algn="ctr">
                <a:solidFill>
                  <a:schemeClr val="bg2"/>
                </a:solidFill>
                <a:round/>
                <a:headEnd/>
                <a:tailEnd/>
              </a:ln>
              <a:effectLst/>
            </p:spPr>
            <p:txBody>
              <a:bodyPr anchor="ctr"/>
              <a:lstStyle/>
              <a:p>
                <a:pPr algn="ctr"/>
                <a:endParaRPr lang="en-US" sz="3200">
                  <a:solidFill>
                    <a:srgbClr val="FFFFFF"/>
                  </a:solidFill>
                  <a:latin typeface="Calibri" pitchFamily="34" charset="0"/>
                  <a:cs typeface="Arial" pitchFamily="34" charset="0"/>
                </a:endParaRPr>
              </a:p>
            </p:txBody>
          </p:sp>
          <p:sp>
            <p:nvSpPr>
              <p:cNvPr id="167" name="Freeform 249"/>
              <p:cNvSpPr>
                <a:spLocks/>
              </p:cNvSpPr>
              <p:nvPr/>
            </p:nvSpPr>
            <p:spPr bwMode="gray">
              <a:xfrm>
                <a:off x="3023" y="2218"/>
                <a:ext cx="46" cy="44"/>
              </a:xfrm>
              <a:custGeom>
                <a:avLst/>
                <a:gdLst>
                  <a:gd name="T0" fmla="*/ 26 w 42"/>
                  <a:gd name="T1" fmla="*/ 0 h 44"/>
                  <a:gd name="T2" fmla="*/ 26 w 42"/>
                  <a:gd name="T3" fmla="*/ 2 h 44"/>
                  <a:gd name="T4" fmla="*/ 26 w 42"/>
                  <a:gd name="T5" fmla="*/ 2 h 44"/>
                  <a:gd name="T6" fmla="*/ 26 w 42"/>
                  <a:gd name="T7" fmla="*/ 4 h 44"/>
                  <a:gd name="T8" fmla="*/ 28 w 42"/>
                  <a:gd name="T9" fmla="*/ 6 h 44"/>
                  <a:gd name="T10" fmla="*/ 32 w 42"/>
                  <a:gd name="T11" fmla="*/ 10 h 44"/>
                  <a:gd name="T12" fmla="*/ 36 w 42"/>
                  <a:gd name="T13" fmla="*/ 14 h 44"/>
                  <a:gd name="T14" fmla="*/ 42 w 42"/>
                  <a:gd name="T15" fmla="*/ 22 h 44"/>
                  <a:gd name="T16" fmla="*/ 40 w 42"/>
                  <a:gd name="T17" fmla="*/ 22 h 44"/>
                  <a:gd name="T18" fmla="*/ 40 w 42"/>
                  <a:gd name="T19" fmla="*/ 24 h 44"/>
                  <a:gd name="T20" fmla="*/ 38 w 42"/>
                  <a:gd name="T21" fmla="*/ 28 h 44"/>
                  <a:gd name="T22" fmla="*/ 36 w 42"/>
                  <a:gd name="T23" fmla="*/ 30 h 44"/>
                  <a:gd name="T24" fmla="*/ 34 w 42"/>
                  <a:gd name="T25" fmla="*/ 30 h 44"/>
                  <a:gd name="T26" fmla="*/ 34 w 42"/>
                  <a:gd name="T27" fmla="*/ 30 h 44"/>
                  <a:gd name="T28" fmla="*/ 30 w 42"/>
                  <a:gd name="T29" fmla="*/ 30 h 44"/>
                  <a:gd name="T30" fmla="*/ 28 w 42"/>
                  <a:gd name="T31" fmla="*/ 32 h 44"/>
                  <a:gd name="T32" fmla="*/ 24 w 42"/>
                  <a:gd name="T33" fmla="*/ 32 h 44"/>
                  <a:gd name="T34" fmla="*/ 22 w 42"/>
                  <a:gd name="T35" fmla="*/ 32 h 44"/>
                  <a:gd name="T36" fmla="*/ 22 w 42"/>
                  <a:gd name="T37" fmla="*/ 32 h 44"/>
                  <a:gd name="T38" fmla="*/ 20 w 42"/>
                  <a:gd name="T39" fmla="*/ 34 h 44"/>
                  <a:gd name="T40" fmla="*/ 18 w 42"/>
                  <a:gd name="T41" fmla="*/ 36 h 44"/>
                  <a:gd name="T42" fmla="*/ 16 w 42"/>
                  <a:gd name="T43" fmla="*/ 38 h 44"/>
                  <a:gd name="T44" fmla="*/ 16 w 42"/>
                  <a:gd name="T45" fmla="*/ 38 h 44"/>
                  <a:gd name="T46" fmla="*/ 14 w 42"/>
                  <a:gd name="T47" fmla="*/ 40 h 44"/>
                  <a:gd name="T48" fmla="*/ 12 w 42"/>
                  <a:gd name="T49" fmla="*/ 42 h 44"/>
                  <a:gd name="T50" fmla="*/ 10 w 42"/>
                  <a:gd name="T51" fmla="*/ 42 h 44"/>
                  <a:gd name="T52" fmla="*/ 10 w 42"/>
                  <a:gd name="T53" fmla="*/ 42 h 44"/>
                  <a:gd name="T54" fmla="*/ 8 w 42"/>
                  <a:gd name="T55" fmla="*/ 44 h 44"/>
                  <a:gd name="T56" fmla="*/ 4 w 42"/>
                  <a:gd name="T57" fmla="*/ 44 h 44"/>
                  <a:gd name="T58" fmla="*/ 2 w 42"/>
                  <a:gd name="T59" fmla="*/ 44 h 44"/>
                  <a:gd name="T60" fmla="*/ 0 w 42"/>
                  <a:gd name="T61" fmla="*/ 44 h 44"/>
                  <a:gd name="T62" fmla="*/ 2 w 42"/>
                  <a:gd name="T63" fmla="*/ 36 h 44"/>
                  <a:gd name="T64" fmla="*/ 2 w 42"/>
                  <a:gd name="T65" fmla="*/ 20 h 44"/>
                  <a:gd name="T66" fmla="*/ 2 w 42"/>
                  <a:gd name="T67" fmla="*/ 20 h 44"/>
                  <a:gd name="T68" fmla="*/ 4 w 42"/>
                  <a:gd name="T69" fmla="*/ 16 h 44"/>
                  <a:gd name="T70" fmla="*/ 4 w 42"/>
                  <a:gd name="T71" fmla="*/ 12 h 44"/>
                  <a:gd name="T72" fmla="*/ 8 w 42"/>
                  <a:gd name="T73" fmla="*/ 8 h 44"/>
                  <a:gd name="T74" fmla="*/ 12 w 42"/>
                  <a:gd name="T75" fmla="*/ 4 h 44"/>
                  <a:gd name="T76" fmla="*/ 14 w 42"/>
                  <a:gd name="T77" fmla="*/ 4 h 44"/>
                  <a:gd name="T78" fmla="*/ 16 w 42"/>
                  <a:gd name="T79" fmla="*/ 2 h 44"/>
                  <a:gd name="T80" fmla="*/ 20 w 42"/>
                  <a:gd name="T81" fmla="*/ 0 h 44"/>
                  <a:gd name="T82" fmla="*/ 26 w 42"/>
                  <a:gd name="T83" fmla="*/ 0 h 44"/>
                  <a:gd name="T84" fmla="*/ 26 w 42"/>
                  <a:gd name="T85" fmla="*/ 0 h 4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2"/>
                  <a:gd name="T130" fmla="*/ 0 h 44"/>
                  <a:gd name="T131" fmla="*/ 42 w 42"/>
                  <a:gd name="T132" fmla="*/ 44 h 4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2" h="44">
                    <a:moveTo>
                      <a:pt x="26" y="0"/>
                    </a:moveTo>
                    <a:lnTo>
                      <a:pt x="26" y="2"/>
                    </a:lnTo>
                    <a:lnTo>
                      <a:pt x="26" y="4"/>
                    </a:lnTo>
                    <a:lnTo>
                      <a:pt x="28" y="6"/>
                    </a:lnTo>
                    <a:lnTo>
                      <a:pt x="32" y="10"/>
                    </a:lnTo>
                    <a:lnTo>
                      <a:pt x="36" y="14"/>
                    </a:lnTo>
                    <a:lnTo>
                      <a:pt x="42" y="22"/>
                    </a:lnTo>
                    <a:lnTo>
                      <a:pt x="40" y="22"/>
                    </a:lnTo>
                    <a:lnTo>
                      <a:pt x="40" y="24"/>
                    </a:lnTo>
                    <a:lnTo>
                      <a:pt x="38" y="28"/>
                    </a:lnTo>
                    <a:lnTo>
                      <a:pt x="36" y="30"/>
                    </a:lnTo>
                    <a:lnTo>
                      <a:pt x="34" y="30"/>
                    </a:lnTo>
                    <a:lnTo>
                      <a:pt x="30" y="30"/>
                    </a:lnTo>
                    <a:lnTo>
                      <a:pt x="28" y="32"/>
                    </a:lnTo>
                    <a:lnTo>
                      <a:pt x="24" y="32"/>
                    </a:lnTo>
                    <a:lnTo>
                      <a:pt x="22" y="32"/>
                    </a:lnTo>
                    <a:lnTo>
                      <a:pt x="20" y="34"/>
                    </a:lnTo>
                    <a:lnTo>
                      <a:pt x="18" y="36"/>
                    </a:lnTo>
                    <a:lnTo>
                      <a:pt x="16" y="38"/>
                    </a:lnTo>
                    <a:lnTo>
                      <a:pt x="14" y="40"/>
                    </a:lnTo>
                    <a:lnTo>
                      <a:pt x="12" y="42"/>
                    </a:lnTo>
                    <a:lnTo>
                      <a:pt x="10" y="42"/>
                    </a:lnTo>
                    <a:lnTo>
                      <a:pt x="8" y="44"/>
                    </a:lnTo>
                    <a:lnTo>
                      <a:pt x="4" y="44"/>
                    </a:lnTo>
                    <a:lnTo>
                      <a:pt x="2" y="44"/>
                    </a:lnTo>
                    <a:lnTo>
                      <a:pt x="0" y="44"/>
                    </a:lnTo>
                    <a:lnTo>
                      <a:pt x="2" y="36"/>
                    </a:lnTo>
                    <a:lnTo>
                      <a:pt x="2" y="20"/>
                    </a:lnTo>
                    <a:lnTo>
                      <a:pt x="4" y="16"/>
                    </a:lnTo>
                    <a:lnTo>
                      <a:pt x="4" y="12"/>
                    </a:lnTo>
                    <a:lnTo>
                      <a:pt x="8" y="8"/>
                    </a:lnTo>
                    <a:lnTo>
                      <a:pt x="12" y="4"/>
                    </a:lnTo>
                    <a:lnTo>
                      <a:pt x="14" y="4"/>
                    </a:lnTo>
                    <a:lnTo>
                      <a:pt x="16" y="2"/>
                    </a:lnTo>
                    <a:lnTo>
                      <a:pt x="20" y="0"/>
                    </a:lnTo>
                    <a:lnTo>
                      <a:pt x="26" y="0"/>
                    </a:lnTo>
                    <a:close/>
                  </a:path>
                </a:pathLst>
              </a:custGeom>
              <a:grpFill/>
              <a:ln w="3175" algn="ctr">
                <a:solidFill>
                  <a:schemeClr val="bg2"/>
                </a:solidFill>
                <a:round/>
                <a:headEnd/>
                <a:tailEnd/>
              </a:ln>
              <a:effectLst/>
            </p:spPr>
            <p:txBody>
              <a:bodyPr anchor="ctr"/>
              <a:lstStyle/>
              <a:p>
                <a:pPr algn="ctr"/>
                <a:endParaRPr lang="en-US" sz="3200">
                  <a:solidFill>
                    <a:srgbClr val="FFFFFF"/>
                  </a:solidFill>
                  <a:latin typeface="Calibri" pitchFamily="34" charset="0"/>
                  <a:cs typeface="Arial" pitchFamily="34" charset="0"/>
                </a:endParaRPr>
              </a:p>
            </p:txBody>
          </p:sp>
          <p:sp>
            <p:nvSpPr>
              <p:cNvPr id="168" name="Freeform 117"/>
              <p:cNvSpPr>
                <a:spLocks noChangeArrowheads="1"/>
              </p:cNvSpPr>
              <p:nvPr/>
            </p:nvSpPr>
            <p:spPr bwMode="gray">
              <a:xfrm>
                <a:off x="2947" y="1196"/>
                <a:ext cx="2357" cy="1098"/>
              </a:xfrm>
              <a:custGeom>
                <a:avLst/>
                <a:gdLst>
                  <a:gd name="T0" fmla="*/ 0 w 3390595"/>
                  <a:gd name="T1" fmla="*/ 0 h 1741923"/>
                  <a:gd name="T2" fmla="*/ 3390595 w 3390595"/>
                  <a:gd name="T3" fmla="*/ 1741923 h 1741923"/>
                </a:gdLst>
                <a:ahLst/>
                <a:cxnLst/>
                <a:rect l="T0" t="T1" r="T2" b="T3"/>
                <a:pathLst>
                  <a:path w="3390595" h="1741923">
                    <a:moveTo>
                      <a:pt x="1371600" y="1423712"/>
                    </a:moveTo>
                    <a:lnTo>
                      <a:pt x="1389888" y="1423712"/>
                    </a:lnTo>
                    <a:lnTo>
                      <a:pt x="1404518" y="1409082"/>
                    </a:lnTo>
                    <a:lnTo>
                      <a:pt x="1441094" y="1420054"/>
                    </a:lnTo>
                    <a:lnTo>
                      <a:pt x="1463040" y="1412739"/>
                    </a:lnTo>
                    <a:lnTo>
                      <a:pt x="1503273" y="1449315"/>
                    </a:lnTo>
                    <a:lnTo>
                      <a:pt x="1521561" y="1471261"/>
                    </a:lnTo>
                    <a:lnTo>
                      <a:pt x="1543507" y="1438342"/>
                    </a:lnTo>
                    <a:lnTo>
                      <a:pt x="1543507" y="1420054"/>
                    </a:lnTo>
                    <a:lnTo>
                      <a:pt x="1561795" y="1427370"/>
                    </a:lnTo>
                    <a:lnTo>
                      <a:pt x="1598371" y="1390794"/>
                    </a:lnTo>
                    <a:lnTo>
                      <a:pt x="1627632" y="1405424"/>
                    </a:lnTo>
                    <a:lnTo>
                      <a:pt x="1660550" y="1398109"/>
                    </a:lnTo>
                    <a:lnTo>
                      <a:pt x="1689811" y="1398109"/>
                    </a:lnTo>
                    <a:lnTo>
                      <a:pt x="1744675" y="1434685"/>
                    </a:lnTo>
                    <a:lnTo>
                      <a:pt x="1792224" y="1438342"/>
                    </a:lnTo>
                    <a:lnTo>
                      <a:pt x="1839773" y="1423712"/>
                    </a:lnTo>
                    <a:lnTo>
                      <a:pt x="1861718" y="1394451"/>
                    </a:lnTo>
                    <a:lnTo>
                      <a:pt x="1880006" y="1394451"/>
                    </a:lnTo>
                    <a:lnTo>
                      <a:pt x="1953158" y="1431027"/>
                    </a:lnTo>
                    <a:lnTo>
                      <a:pt x="1982419" y="1409082"/>
                    </a:lnTo>
                    <a:lnTo>
                      <a:pt x="1986077" y="1376163"/>
                    </a:lnTo>
                    <a:lnTo>
                      <a:pt x="2004365" y="1317642"/>
                    </a:lnTo>
                    <a:lnTo>
                      <a:pt x="2044598" y="1310326"/>
                    </a:lnTo>
                    <a:lnTo>
                      <a:pt x="2077517" y="1313984"/>
                    </a:lnTo>
                    <a:cubicBezTo>
                      <a:pt x="2100194" y="1344220"/>
                      <a:pt x="2087270" y="1343245"/>
                      <a:pt x="2103120" y="1343245"/>
                    </a:cubicBezTo>
                    <a:lnTo>
                      <a:pt x="2110435" y="1376163"/>
                    </a:lnTo>
                    <a:lnTo>
                      <a:pt x="2147011" y="1431027"/>
                    </a:lnTo>
                    <a:lnTo>
                      <a:pt x="2157984" y="1460288"/>
                    </a:lnTo>
                    <a:lnTo>
                      <a:pt x="2190902" y="1456630"/>
                    </a:lnTo>
                    <a:lnTo>
                      <a:pt x="2205533" y="1474918"/>
                    </a:lnTo>
                    <a:lnTo>
                      <a:pt x="2227478" y="1493206"/>
                    </a:lnTo>
                    <a:lnTo>
                      <a:pt x="2249424" y="1485891"/>
                    </a:lnTo>
                    <a:lnTo>
                      <a:pt x="2267712" y="1452973"/>
                    </a:lnTo>
                    <a:lnTo>
                      <a:pt x="2300630" y="1434685"/>
                    </a:lnTo>
                    <a:lnTo>
                      <a:pt x="2296973" y="1467603"/>
                    </a:lnTo>
                    <a:lnTo>
                      <a:pt x="2256739" y="1537098"/>
                    </a:lnTo>
                    <a:lnTo>
                      <a:pt x="2220163" y="1580989"/>
                    </a:lnTo>
                    <a:lnTo>
                      <a:pt x="2216505" y="1610250"/>
                    </a:lnTo>
                    <a:lnTo>
                      <a:pt x="2223821" y="1628538"/>
                    </a:lnTo>
                    <a:lnTo>
                      <a:pt x="2256739" y="1646826"/>
                    </a:lnTo>
                    <a:lnTo>
                      <a:pt x="2318918" y="1570016"/>
                    </a:lnTo>
                    <a:lnTo>
                      <a:pt x="2366467" y="1478576"/>
                    </a:lnTo>
                    <a:lnTo>
                      <a:pt x="2384755" y="1431027"/>
                    </a:lnTo>
                    <a:cubicBezTo>
                      <a:pt x="2388613" y="1407880"/>
                      <a:pt x="2380997" y="1409082"/>
                      <a:pt x="2392070" y="1409082"/>
                    </a:cubicBezTo>
                    <a:lnTo>
                      <a:pt x="2410358" y="1376163"/>
                    </a:lnTo>
                    <a:lnTo>
                      <a:pt x="2410358" y="1317642"/>
                    </a:lnTo>
                    <a:cubicBezTo>
                      <a:pt x="2406591" y="1276194"/>
                      <a:pt x="2420168" y="1277408"/>
                      <a:pt x="2403043" y="1277408"/>
                    </a:cubicBezTo>
                    <a:lnTo>
                      <a:pt x="2384755" y="1277408"/>
                    </a:lnTo>
                    <a:lnTo>
                      <a:pt x="2348179" y="1284723"/>
                    </a:lnTo>
                    <a:lnTo>
                      <a:pt x="2307945" y="1270093"/>
                    </a:lnTo>
                    <a:lnTo>
                      <a:pt x="2304288" y="1251805"/>
                    </a:lnTo>
                    <a:lnTo>
                      <a:pt x="2344521" y="1226202"/>
                    </a:lnTo>
                    <a:lnTo>
                      <a:pt x="2348179" y="1204256"/>
                    </a:lnTo>
                    <a:lnTo>
                      <a:pt x="2450592" y="1087213"/>
                    </a:lnTo>
                    <a:lnTo>
                      <a:pt x="2571293" y="1109158"/>
                    </a:lnTo>
                    <a:lnTo>
                      <a:pt x="2567635" y="1090870"/>
                    </a:lnTo>
                    <a:cubicBezTo>
                      <a:pt x="2590671" y="1079353"/>
                      <a:pt x="2581402" y="1079898"/>
                      <a:pt x="2593238" y="1079898"/>
                    </a:cubicBezTo>
                    <a:lnTo>
                      <a:pt x="2618841" y="1079898"/>
                    </a:lnTo>
                    <a:lnTo>
                      <a:pt x="2629814" y="1112816"/>
                    </a:lnTo>
                    <a:lnTo>
                      <a:pt x="2699309" y="1094528"/>
                    </a:lnTo>
                    <a:lnTo>
                      <a:pt x="2695651" y="1068925"/>
                    </a:lnTo>
                    <a:lnTo>
                      <a:pt x="2765145" y="1014061"/>
                    </a:lnTo>
                    <a:lnTo>
                      <a:pt x="2809037" y="992115"/>
                    </a:lnTo>
                    <a:lnTo>
                      <a:pt x="2809037" y="1006746"/>
                    </a:lnTo>
                    <a:lnTo>
                      <a:pt x="2790749" y="1036006"/>
                    </a:lnTo>
                    <a:lnTo>
                      <a:pt x="2809037" y="1039664"/>
                    </a:lnTo>
                    <a:lnTo>
                      <a:pt x="2852928" y="992115"/>
                    </a:lnTo>
                    <a:lnTo>
                      <a:pt x="2860243" y="1039664"/>
                    </a:lnTo>
                    <a:lnTo>
                      <a:pt x="2809037" y="1068925"/>
                    </a:lnTo>
                    <a:lnTo>
                      <a:pt x="2790749" y="1094528"/>
                    </a:lnTo>
                    <a:lnTo>
                      <a:pt x="2768803" y="1127446"/>
                    </a:lnTo>
                    <a:lnTo>
                      <a:pt x="2728569" y="1164022"/>
                    </a:lnTo>
                    <a:lnTo>
                      <a:pt x="2691993" y="1244490"/>
                    </a:lnTo>
                    <a:lnTo>
                      <a:pt x="2721254" y="1357875"/>
                    </a:lnTo>
                    <a:lnTo>
                      <a:pt x="2739542" y="1383478"/>
                    </a:lnTo>
                    <a:lnTo>
                      <a:pt x="2790749" y="1310326"/>
                    </a:lnTo>
                    <a:lnTo>
                      <a:pt x="2820009" y="1266435"/>
                    </a:lnTo>
                    <a:lnTo>
                      <a:pt x="2841955" y="1266435"/>
                    </a:lnTo>
                    <a:lnTo>
                      <a:pt x="2838297" y="1215229"/>
                    </a:lnTo>
                    <a:lnTo>
                      <a:pt x="2860243" y="1164022"/>
                    </a:lnTo>
                    <a:lnTo>
                      <a:pt x="2841955" y="1131104"/>
                    </a:lnTo>
                    <a:lnTo>
                      <a:pt x="2849270" y="1109158"/>
                    </a:lnTo>
                    <a:lnTo>
                      <a:pt x="2889504" y="1109158"/>
                    </a:lnTo>
                    <a:lnTo>
                      <a:pt x="2896819" y="1090870"/>
                    </a:lnTo>
                    <a:lnTo>
                      <a:pt x="2896819" y="1076240"/>
                    </a:lnTo>
                    <a:lnTo>
                      <a:pt x="2918765" y="1068925"/>
                    </a:lnTo>
                    <a:lnTo>
                      <a:pt x="2969971" y="1039664"/>
                    </a:lnTo>
                    <a:lnTo>
                      <a:pt x="2991917" y="1036006"/>
                    </a:lnTo>
                    <a:lnTo>
                      <a:pt x="3035808" y="1050637"/>
                    </a:lnTo>
                    <a:lnTo>
                      <a:pt x="3057753" y="1006746"/>
                    </a:lnTo>
                    <a:cubicBezTo>
                      <a:pt x="3091738" y="987866"/>
                      <a:pt x="3078119" y="988458"/>
                      <a:pt x="3094329" y="988458"/>
                    </a:cubicBezTo>
                    <a:lnTo>
                      <a:pt x="3105302" y="966512"/>
                    </a:lnTo>
                    <a:lnTo>
                      <a:pt x="3152851" y="973827"/>
                    </a:lnTo>
                    <a:lnTo>
                      <a:pt x="3193085" y="948224"/>
                    </a:lnTo>
                    <a:cubicBezTo>
                      <a:pt x="3163148" y="903318"/>
                      <a:pt x="3181408" y="904333"/>
                      <a:pt x="3160166" y="904333"/>
                    </a:cubicBezTo>
                    <a:lnTo>
                      <a:pt x="3134563" y="878730"/>
                    </a:lnTo>
                    <a:lnTo>
                      <a:pt x="3134563" y="860442"/>
                    </a:lnTo>
                    <a:lnTo>
                      <a:pt x="3160166" y="860442"/>
                    </a:lnTo>
                    <a:lnTo>
                      <a:pt x="3207715" y="820208"/>
                    </a:lnTo>
                    <a:lnTo>
                      <a:pt x="3204057" y="790947"/>
                    </a:lnTo>
                    <a:lnTo>
                      <a:pt x="3222345" y="783632"/>
                    </a:lnTo>
                    <a:lnTo>
                      <a:pt x="3229661" y="809235"/>
                    </a:lnTo>
                    <a:lnTo>
                      <a:pt x="3277209" y="834838"/>
                    </a:lnTo>
                    <a:lnTo>
                      <a:pt x="3317443" y="878730"/>
                    </a:lnTo>
                    <a:lnTo>
                      <a:pt x="3335731" y="878730"/>
                    </a:lnTo>
                    <a:lnTo>
                      <a:pt x="3346704" y="820208"/>
                    </a:lnTo>
                    <a:lnTo>
                      <a:pt x="3368649" y="820208"/>
                    </a:lnTo>
                    <a:lnTo>
                      <a:pt x="3390595" y="794605"/>
                    </a:lnTo>
                    <a:lnTo>
                      <a:pt x="3324758" y="750714"/>
                    </a:lnTo>
                    <a:lnTo>
                      <a:pt x="3291840" y="765344"/>
                    </a:lnTo>
                    <a:lnTo>
                      <a:pt x="3273552" y="717795"/>
                    </a:lnTo>
                    <a:lnTo>
                      <a:pt x="3226003" y="673904"/>
                    </a:lnTo>
                    <a:lnTo>
                      <a:pt x="3174797" y="648301"/>
                    </a:lnTo>
                    <a:lnTo>
                      <a:pt x="3138221" y="611725"/>
                    </a:lnTo>
                    <a:lnTo>
                      <a:pt x="3094329" y="593437"/>
                    </a:lnTo>
                    <a:lnTo>
                      <a:pt x="3039465" y="586122"/>
                    </a:lnTo>
                    <a:lnTo>
                      <a:pt x="3017520" y="578806"/>
                    </a:lnTo>
                    <a:lnTo>
                      <a:pt x="3024835" y="622698"/>
                    </a:lnTo>
                    <a:lnTo>
                      <a:pt x="3021177" y="655616"/>
                    </a:lnTo>
                    <a:lnTo>
                      <a:pt x="2995574" y="662931"/>
                    </a:lnTo>
                    <a:lnTo>
                      <a:pt x="2984601" y="633670"/>
                    </a:lnTo>
                    <a:lnTo>
                      <a:pt x="2966313" y="611725"/>
                    </a:lnTo>
                    <a:lnTo>
                      <a:pt x="2988259" y="593437"/>
                    </a:lnTo>
                    <a:lnTo>
                      <a:pt x="2980944" y="582464"/>
                    </a:lnTo>
                    <a:lnTo>
                      <a:pt x="2937053" y="597094"/>
                    </a:lnTo>
                    <a:lnTo>
                      <a:pt x="2918765" y="604410"/>
                    </a:lnTo>
                    <a:lnTo>
                      <a:pt x="2867558" y="604410"/>
                    </a:lnTo>
                    <a:lnTo>
                      <a:pt x="2845613" y="604410"/>
                    </a:lnTo>
                    <a:lnTo>
                      <a:pt x="2816352" y="626355"/>
                    </a:lnTo>
                    <a:lnTo>
                      <a:pt x="2805379" y="608067"/>
                    </a:lnTo>
                    <a:lnTo>
                      <a:pt x="2805379" y="560518"/>
                    </a:lnTo>
                    <a:lnTo>
                      <a:pt x="2776118" y="527600"/>
                    </a:lnTo>
                    <a:lnTo>
                      <a:pt x="2728569" y="516627"/>
                    </a:lnTo>
                    <a:lnTo>
                      <a:pt x="2655417" y="527600"/>
                    </a:lnTo>
                    <a:lnTo>
                      <a:pt x="2626157" y="505654"/>
                    </a:lnTo>
                    <a:lnTo>
                      <a:pt x="2618841" y="516627"/>
                    </a:lnTo>
                    <a:lnTo>
                      <a:pt x="2615184" y="491024"/>
                    </a:lnTo>
                    <a:lnTo>
                      <a:pt x="2589581" y="432502"/>
                    </a:lnTo>
                    <a:lnTo>
                      <a:pt x="2563977" y="436160"/>
                    </a:lnTo>
                    <a:lnTo>
                      <a:pt x="2538374" y="461763"/>
                    </a:lnTo>
                    <a:lnTo>
                      <a:pt x="2531059" y="432502"/>
                    </a:lnTo>
                    <a:lnTo>
                      <a:pt x="2509113" y="425187"/>
                    </a:lnTo>
                    <a:lnTo>
                      <a:pt x="2439619" y="410557"/>
                    </a:lnTo>
                    <a:lnTo>
                      <a:pt x="2421331" y="417872"/>
                    </a:lnTo>
                    <a:lnTo>
                      <a:pt x="2403043" y="432502"/>
                    </a:lnTo>
                    <a:lnTo>
                      <a:pt x="2392070" y="450790"/>
                    </a:lnTo>
                    <a:lnTo>
                      <a:pt x="2392070" y="491024"/>
                    </a:lnTo>
                    <a:lnTo>
                      <a:pt x="2359152" y="505654"/>
                    </a:lnTo>
                    <a:lnTo>
                      <a:pt x="2329891" y="483709"/>
                    </a:lnTo>
                    <a:lnTo>
                      <a:pt x="2304288" y="491024"/>
                    </a:lnTo>
                    <a:lnTo>
                      <a:pt x="2267712" y="491024"/>
                    </a:lnTo>
                    <a:lnTo>
                      <a:pt x="2264054" y="465421"/>
                    </a:lnTo>
                    <a:lnTo>
                      <a:pt x="2238451" y="494682"/>
                    </a:lnTo>
                    <a:lnTo>
                      <a:pt x="2223821" y="527600"/>
                    </a:lnTo>
                    <a:lnTo>
                      <a:pt x="2205533" y="483709"/>
                    </a:lnTo>
                    <a:lnTo>
                      <a:pt x="2205533" y="410557"/>
                    </a:lnTo>
                    <a:lnTo>
                      <a:pt x="2198217" y="373981"/>
                    </a:lnTo>
                    <a:lnTo>
                      <a:pt x="2168957" y="373981"/>
                    </a:lnTo>
                    <a:lnTo>
                      <a:pt x="2139696" y="366666"/>
                    </a:lnTo>
                    <a:lnTo>
                      <a:pt x="2084832" y="366666"/>
                    </a:lnTo>
                    <a:lnTo>
                      <a:pt x="2051913" y="392269"/>
                    </a:lnTo>
                    <a:lnTo>
                      <a:pt x="1971446" y="363008"/>
                    </a:lnTo>
                    <a:lnTo>
                      <a:pt x="1953158" y="341062"/>
                    </a:lnTo>
                    <a:lnTo>
                      <a:pt x="1876349" y="326432"/>
                    </a:lnTo>
                    <a:lnTo>
                      <a:pt x="1858061" y="304486"/>
                    </a:lnTo>
                    <a:lnTo>
                      <a:pt x="1858061" y="278883"/>
                    </a:lnTo>
                    <a:lnTo>
                      <a:pt x="1839773" y="260595"/>
                    </a:lnTo>
                    <a:lnTo>
                      <a:pt x="1814169" y="286198"/>
                    </a:lnTo>
                    <a:lnTo>
                      <a:pt x="1795881" y="319117"/>
                    </a:lnTo>
                    <a:lnTo>
                      <a:pt x="1755648" y="352035"/>
                    </a:lnTo>
                    <a:lnTo>
                      <a:pt x="1755648" y="363008"/>
                    </a:lnTo>
                    <a:lnTo>
                      <a:pt x="1737360" y="322774"/>
                    </a:lnTo>
                    <a:lnTo>
                      <a:pt x="1726387" y="308144"/>
                    </a:lnTo>
                    <a:lnTo>
                      <a:pt x="1766621" y="300829"/>
                    </a:lnTo>
                    <a:lnTo>
                      <a:pt x="1817827" y="242307"/>
                    </a:lnTo>
                    <a:lnTo>
                      <a:pt x="1861718" y="198416"/>
                    </a:lnTo>
                    <a:lnTo>
                      <a:pt x="1861718" y="147210"/>
                    </a:lnTo>
                    <a:lnTo>
                      <a:pt x="1850745" y="99661"/>
                    </a:lnTo>
                    <a:lnTo>
                      <a:pt x="1803197" y="85030"/>
                    </a:lnTo>
                    <a:lnTo>
                      <a:pt x="1741017" y="117949"/>
                    </a:lnTo>
                    <a:lnTo>
                      <a:pt x="1719072" y="110634"/>
                    </a:lnTo>
                    <a:lnTo>
                      <a:pt x="1711757" y="77715"/>
                    </a:lnTo>
                    <a:lnTo>
                      <a:pt x="1711757" y="74058"/>
                    </a:lnTo>
                    <a:lnTo>
                      <a:pt x="1711757" y="41139"/>
                    </a:lnTo>
                    <a:lnTo>
                      <a:pt x="1744675" y="15536"/>
                    </a:lnTo>
                    <a:cubicBezTo>
                      <a:pt x="1705835" y="0"/>
                      <a:pt x="1721230" y="906"/>
                      <a:pt x="1700784" y="906"/>
                    </a:cubicBezTo>
                    <a:lnTo>
                      <a:pt x="1645920" y="22851"/>
                    </a:lnTo>
                    <a:lnTo>
                      <a:pt x="1616659" y="77715"/>
                    </a:lnTo>
                    <a:lnTo>
                      <a:pt x="1613001" y="99661"/>
                    </a:lnTo>
                    <a:lnTo>
                      <a:pt x="1576425" y="106976"/>
                    </a:lnTo>
                    <a:lnTo>
                      <a:pt x="1580083" y="121606"/>
                    </a:lnTo>
                    <a:lnTo>
                      <a:pt x="1623974" y="154525"/>
                    </a:lnTo>
                    <a:lnTo>
                      <a:pt x="1627632" y="183786"/>
                    </a:lnTo>
                    <a:lnTo>
                      <a:pt x="1616659" y="209389"/>
                    </a:lnTo>
                    <a:lnTo>
                      <a:pt x="1583741" y="176470"/>
                    </a:lnTo>
                    <a:lnTo>
                      <a:pt x="1558137" y="147210"/>
                    </a:lnTo>
                    <a:lnTo>
                      <a:pt x="1510589" y="143552"/>
                    </a:lnTo>
                    <a:lnTo>
                      <a:pt x="1474013" y="132579"/>
                    </a:lnTo>
                    <a:lnTo>
                      <a:pt x="1415491" y="165498"/>
                    </a:lnTo>
                    <a:lnTo>
                      <a:pt x="1367942" y="180128"/>
                    </a:lnTo>
                    <a:lnTo>
                      <a:pt x="1349654" y="234992"/>
                    </a:lnTo>
                    <a:lnTo>
                      <a:pt x="1324051" y="271568"/>
                    </a:lnTo>
                    <a:cubicBezTo>
                      <a:pt x="1293756" y="290502"/>
                      <a:pt x="1294790" y="278354"/>
                      <a:pt x="1294790" y="293514"/>
                    </a:cubicBezTo>
                    <a:lnTo>
                      <a:pt x="1298448" y="304486"/>
                    </a:lnTo>
                    <a:lnTo>
                      <a:pt x="1258214" y="333747"/>
                    </a:lnTo>
                    <a:lnTo>
                      <a:pt x="1236269" y="359350"/>
                    </a:lnTo>
                    <a:lnTo>
                      <a:pt x="1217981" y="399584"/>
                    </a:lnTo>
                    <a:lnTo>
                      <a:pt x="1228953" y="439818"/>
                    </a:lnTo>
                    <a:lnTo>
                      <a:pt x="1269187" y="461763"/>
                    </a:lnTo>
                    <a:lnTo>
                      <a:pt x="1280160" y="483709"/>
                    </a:lnTo>
                    <a:lnTo>
                      <a:pt x="1276502" y="553203"/>
                    </a:lnTo>
                    <a:lnTo>
                      <a:pt x="1294790" y="611725"/>
                    </a:lnTo>
                    <a:lnTo>
                      <a:pt x="1243584" y="567834"/>
                    </a:lnTo>
                    <a:lnTo>
                      <a:pt x="1243584" y="538573"/>
                    </a:lnTo>
                    <a:lnTo>
                      <a:pt x="1232611" y="534915"/>
                    </a:lnTo>
                    <a:cubicBezTo>
                      <a:pt x="1258792" y="486293"/>
                      <a:pt x="1276215" y="487366"/>
                      <a:pt x="1254557" y="487366"/>
                    </a:cubicBezTo>
                    <a:lnTo>
                      <a:pt x="1247241" y="472736"/>
                    </a:lnTo>
                    <a:lnTo>
                      <a:pt x="1203350" y="465421"/>
                    </a:lnTo>
                    <a:lnTo>
                      <a:pt x="1148486" y="432502"/>
                    </a:lnTo>
                    <a:lnTo>
                      <a:pt x="1133856" y="443475"/>
                    </a:lnTo>
                    <a:lnTo>
                      <a:pt x="1130198" y="403242"/>
                    </a:lnTo>
                    <a:lnTo>
                      <a:pt x="1119225" y="384954"/>
                    </a:lnTo>
                    <a:lnTo>
                      <a:pt x="1089965" y="388611"/>
                    </a:lnTo>
                    <a:lnTo>
                      <a:pt x="1089965" y="403242"/>
                    </a:lnTo>
                    <a:lnTo>
                      <a:pt x="1100937" y="439818"/>
                    </a:lnTo>
                    <a:lnTo>
                      <a:pt x="1089965" y="454448"/>
                    </a:lnTo>
                    <a:lnTo>
                      <a:pt x="1060704" y="480051"/>
                    </a:lnTo>
                    <a:lnTo>
                      <a:pt x="1068019" y="509312"/>
                    </a:lnTo>
                    <a:lnTo>
                      <a:pt x="1086307" y="523942"/>
                    </a:lnTo>
                    <a:lnTo>
                      <a:pt x="1078992" y="553203"/>
                    </a:lnTo>
                    <a:lnTo>
                      <a:pt x="1071677" y="578806"/>
                    </a:lnTo>
                    <a:lnTo>
                      <a:pt x="1064361" y="622698"/>
                    </a:lnTo>
                    <a:lnTo>
                      <a:pt x="1086307" y="633670"/>
                    </a:lnTo>
                    <a:lnTo>
                      <a:pt x="1111910" y="619040"/>
                    </a:lnTo>
                    <a:lnTo>
                      <a:pt x="1126541" y="615382"/>
                    </a:lnTo>
                    <a:lnTo>
                      <a:pt x="1152144" y="630013"/>
                    </a:lnTo>
                    <a:lnTo>
                      <a:pt x="1170432" y="684877"/>
                    </a:lnTo>
                    <a:lnTo>
                      <a:pt x="1170432" y="714138"/>
                    </a:lnTo>
                    <a:lnTo>
                      <a:pt x="1199693" y="714138"/>
                    </a:lnTo>
                    <a:lnTo>
                      <a:pt x="1236269" y="725110"/>
                    </a:lnTo>
                    <a:lnTo>
                      <a:pt x="1203350" y="750714"/>
                    </a:lnTo>
                    <a:lnTo>
                      <a:pt x="1188720" y="754371"/>
                    </a:lnTo>
                    <a:lnTo>
                      <a:pt x="1199693" y="790947"/>
                    </a:lnTo>
                    <a:lnTo>
                      <a:pt x="1199693" y="834838"/>
                    </a:lnTo>
                    <a:lnTo>
                      <a:pt x="1181405" y="834838"/>
                    </a:lnTo>
                    <a:lnTo>
                      <a:pt x="1166774" y="794605"/>
                    </a:lnTo>
                    <a:lnTo>
                      <a:pt x="1163117" y="750714"/>
                    </a:lnTo>
                    <a:lnTo>
                      <a:pt x="1141171" y="750714"/>
                    </a:lnTo>
                    <a:lnTo>
                      <a:pt x="1133856" y="783632"/>
                    </a:lnTo>
                    <a:lnTo>
                      <a:pt x="1108253" y="783632"/>
                    </a:lnTo>
                    <a:lnTo>
                      <a:pt x="1126541" y="743398"/>
                    </a:lnTo>
                    <a:lnTo>
                      <a:pt x="1126541" y="688534"/>
                    </a:lnTo>
                    <a:lnTo>
                      <a:pt x="1119225" y="637328"/>
                    </a:lnTo>
                    <a:lnTo>
                      <a:pt x="1100937" y="648301"/>
                    </a:lnTo>
                    <a:lnTo>
                      <a:pt x="1078992" y="659274"/>
                    </a:lnTo>
                    <a:lnTo>
                      <a:pt x="1078992" y="732426"/>
                    </a:lnTo>
                    <a:lnTo>
                      <a:pt x="1071677" y="772659"/>
                    </a:lnTo>
                    <a:lnTo>
                      <a:pt x="1027785" y="783632"/>
                    </a:lnTo>
                    <a:lnTo>
                      <a:pt x="991209" y="787290"/>
                    </a:lnTo>
                    <a:lnTo>
                      <a:pt x="947318" y="765344"/>
                    </a:lnTo>
                    <a:lnTo>
                      <a:pt x="961949" y="758029"/>
                    </a:lnTo>
                    <a:lnTo>
                      <a:pt x="998525" y="743398"/>
                    </a:lnTo>
                    <a:lnTo>
                      <a:pt x="1031443" y="743398"/>
                    </a:lnTo>
                    <a:lnTo>
                      <a:pt x="1027785" y="717795"/>
                    </a:lnTo>
                    <a:lnTo>
                      <a:pt x="1049731" y="681219"/>
                    </a:lnTo>
                    <a:lnTo>
                      <a:pt x="1038758" y="659274"/>
                    </a:lnTo>
                    <a:lnTo>
                      <a:pt x="1038758" y="586122"/>
                    </a:lnTo>
                    <a:lnTo>
                      <a:pt x="1042416" y="538573"/>
                    </a:lnTo>
                    <a:lnTo>
                      <a:pt x="1027785" y="505654"/>
                    </a:lnTo>
                    <a:lnTo>
                      <a:pt x="1027785" y="458106"/>
                    </a:lnTo>
                    <a:lnTo>
                      <a:pt x="1053389" y="417872"/>
                    </a:lnTo>
                    <a:lnTo>
                      <a:pt x="1057046" y="403242"/>
                    </a:lnTo>
                    <a:lnTo>
                      <a:pt x="1042416" y="395926"/>
                    </a:lnTo>
                    <a:lnTo>
                      <a:pt x="1005840" y="406899"/>
                    </a:lnTo>
                    <a:cubicBezTo>
                      <a:pt x="994135" y="391294"/>
                      <a:pt x="1000963" y="392269"/>
                      <a:pt x="991209" y="392269"/>
                    </a:cubicBezTo>
                    <a:lnTo>
                      <a:pt x="965606" y="421530"/>
                    </a:lnTo>
                    <a:lnTo>
                      <a:pt x="965606" y="454448"/>
                    </a:lnTo>
                    <a:lnTo>
                      <a:pt x="929030" y="491024"/>
                    </a:lnTo>
                    <a:lnTo>
                      <a:pt x="925373" y="538573"/>
                    </a:lnTo>
                    <a:lnTo>
                      <a:pt x="932688" y="593437"/>
                    </a:lnTo>
                    <a:lnTo>
                      <a:pt x="947318" y="633670"/>
                    </a:lnTo>
                    <a:lnTo>
                      <a:pt x="936345" y="644643"/>
                    </a:lnTo>
                    <a:lnTo>
                      <a:pt x="892454" y="619040"/>
                    </a:lnTo>
                    <a:lnTo>
                      <a:pt x="859536" y="597094"/>
                    </a:lnTo>
                    <a:lnTo>
                      <a:pt x="811987" y="593437"/>
                    </a:lnTo>
                    <a:lnTo>
                      <a:pt x="822960" y="626355"/>
                    </a:lnTo>
                    <a:lnTo>
                      <a:pt x="822960" y="648301"/>
                    </a:lnTo>
                    <a:lnTo>
                      <a:pt x="790041" y="673904"/>
                    </a:lnTo>
                    <a:lnTo>
                      <a:pt x="793699" y="630013"/>
                    </a:lnTo>
                    <a:lnTo>
                      <a:pt x="771753" y="626355"/>
                    </a:lnTo>
                    <a:lnTo>
                      <a:pt x="760781" y="659274"/>
                    </a:lnTo>
                    <a:lnTo>
                      <a:pt x="720547" y="659274"/>
                    </a:lnTo>
                    <a:lnTo>
                      <a:pt x="687629" y="673904"/>
                    </a:lnTo>
                    <a:lnTo>
                      <a:pt x="694944" y="633670"/>
                    </a:lnTo>
                    <a:cubicBezTo>
                      <a:pt x="675460" y="629774"/>
                      <a:pt x="682873" y="630013"/>
                      <a:pt x="672998" y="630013"/>
                    </a:cubicBezTo>
                    <a:lnTo>
                      <a:pt x="640080" y="662931"/>
                    </a:lnTo>
                    <a:lnTo>
                      <a:pt x="607161" y="673904"/>
                    </a:lnTo>
                    <a:lnTo>
                      <a:pt x="570585" y="699507"/>
                    </a:lnTo>
                    <a:lnTo>
                      <a:pt x="555955" y="732426"/>
                    </a:lnTo>
                    <a:lnTo>
                      <a:pt x="552297" y="750714"/>
                    </a:lnTo>
                    <a:lnTo>
                      <a:pt x="526694" y="739741"/>
                    </a:lnTo>
                    <a:lnTo>
                      <a:pt x="512064" y="728768"/>
                    </a:lnTo>
                    <a:lnTo>
                      <a:pt x="519379" y="706822"/>
                    </a:lnTo>
                    <a:lnTo>
                      <a:pt x="537667" y="684877"/>
                    </a:lnTo>
                    <a:lnTo>
                      <a:pt x="519379" y="640986"/>
                    </a:lnTo>
                    <a:lnTo>
                      <a:pt x="479145" y="644643"/>
                    </a:lnTo>
                    <a:lnTo>
                      <a:pt x="460857" y="648301"/>
                    </a:lnTo>
                    <a:lnTo>
                      <a:pt x="475488" y="662931"/>
                    </a:lnTo>
                    <a:lnTo>
                      <a:pt x="475488" y="684877"/>
                    </a:lnTo>
                    <a:lnTo>
                      <a:pt x="479145" y="717795"/>
                    </a:lnTo>
                    <a:lnTo>
                      <a:pt x="490118" y="743398"/>
                    </a:lnTo>
                    <a:lnTo>
                      <a:pt x="490118" y="769002"/>
                    </a:lnTo>
                    <a:lnTo>
                      <a:pt x="475488" y="783632"/>
                    </a:lnTo>
                    <a:lnTo>
                      <a:pt x="453542" y="761686"/>
                    </a:lnTo>
                    <a:lnTo>
                      <a:pt x="413309" y="801920"/>
                    </a:lnTo>
                    <a:lnTo>
                      <a:pt x="391363" y="816550"/>
                    </a:lnTo>
                    <a:lnTo>
                      <a:pt x="391363" y="831181"/>
                    </a:lnTo>
                    <a:lnTo>
                      <a:pt x="416966" y="853126"/>
                    </a:lnTo>
                    <a:lnTo>
                      <a:pt x="384048" y="860442"/>
                    </a:lnTo>
                    <a:lnTo>
                      <a:pt x="351129" y="842154"/>
                    </a:lnTo>
                    <a:lnTo>
                      <a:pt x="340157" y="809235"/>
                    </a:lnTo>
                    <a:lnTo>
                      <a:pt x="321869" y="816550"/>
                    </a:lnTo>
                    <a:lnTo>
                      <a:pt x="336499" y="853126"/>
                    </a:lnTo>
                    <a:lnTo>
                      <a:pt x="354787" y="900675"/>
                    </a:lnTo>
                    <a:lnTo>
                      <a:pt x="332841" y="897018"/>
                    </a:lnTo>
                    <a:lnTo>
                      <a:pt x="310896" y="864099"/>
                    </a:lnTo>
                    <a:lnTo>
                      <a:pt x="288950" y="860442"/>
                    </a:lnTo>
                    <a:lnTo>
                      <a:pt x="288950" y="823866"/>
                    </a:lnTo>
                    <a:lnTo>
                      <a:pt x="288950" y="794605"/>
                    </a:lnTo>
                    <a:lnTo>
                      <a:pt x="248717" y="769002"/>
                    </a:lnTo>
                    <a:lnTo>
                      <a:pt x="245059" y="736083"/>
                    </a:lnTo>
                    <a:lnTo>
                      <a:pt x="277977" y="750714"/>
                    </a:lnTo>
                    <a:lnTo>
                      <a:pt x="314553" y="772659"/>
                    </a:lnTo>
                    <a:lnTo>
                      <a:pt x="358445" y="798262"/>
                    </a:lnTo>
                    <a:lnTo>
                      <a:pt x="380390" y="787290"/>
                    </a:lnTo>
                    <a:lnTo>
                      <a:pt x="413309" y="761686"/>
                    </a:lnTo>
                    <a:lnTo>
                      <a:pt x="424281" y="717795"/>
                    </a:lnTo>
                    <a:cubicBezTo>
                      <a:pt x="412829" y="691071"/>
                      <a:pt x="422594" y="692192"/>
                      <a:pt x="409651" y="692192"/>
                    </a:cubicBezTo>
                    <a:lnTo>
                      <a:pt x="373075" y="673904"/>
                    </a:lnTo>
                    <a:lnTo>
                      <a:pt x="351129" y="633670"/>
                    </a:lnTo>
                    <a:lnTo>
                      <a:pt x="310896" y="615382"/>
                    </a:lnTo>
                    <a:lnTo>
                      <a:pt x="267005" y="608067"/>
                    </a:lnTo>
                    <a:lnTo>
                      <a:pt x="245059" y="586122"/>
                    </a:lnTo>
                    <a:lnTo>
                      <a:pt x="223113" y="575149"/>
                    </a:lnTo>
                    <a:lnTo>
                      <a:pt x="193853" y="611725"/>
                    </a:lnTo>
                    <a:lnTo>
                      <a:pt x="179222" y="651958"/>
                    </a:lnTo>
                    <a:lnTo>
                      <a:pt x="182880" y="673904"/>
                    </a:lnTo>
                    <a:lnTo>
                      <a:pt x="204825" y="692192"/>
                    </a:lnTo>
                    <a:lnTo>
                      <a:pt x="212141" y="739741"/>
                    </a:lnTo>
                    <a:lnTo>
                      <a:pt x="193853" y="765344"/>
                    </a:lnTo>
                    <a:lnTo>
                      <a:pt x="186537" y="776317"/>
                    </a:lnTo>
                    <a:lnTo>
                      <a:pt x="197510" y="801920"/>
                    </a:lnTo>
                    <a:lnTo>
                      <a:pt x="193853" y="886045"/>
                    </a:lnTo>
                    <a:cubicBezTo>
                      <a:pt x="205305" y="912768"/>
                      <a:pt x="214110" y="911648"/>
                      <a:pt x="201168" y="911648"/>
                    </a:cubicBezTo>
                    <a:lnTo>
                      <a:pt x="223113" y="970170"/>
                    </a:lnTo>
                    <a:lnTo>
                      <a:pt x="204825" y="984800"/>
                    </a:lnTo>
                    <a:lnTo>
                      <a:pt x="164592" y="1021376"/>
                    </a:lnTo>
                    <a:lnTo>
                      <a:pt x="157277" y="1028691"/>
                    </a:lnTo>
                    <a:lnTo>
                      <a:pt x="175565" y="1046979"/>
                    </a:lnTo>
                    <a:lnTo>
                      <a:pt x="186537" y="1057952"/>
                    </a:lnTo>
                    <a:lnTo>
                      <a:pt x="157277" y="1068925"/>
                    </a:lnTo>
                    <a:lnTo>
                      <a:pt x="131673" y="1076240"/>
                    </a:lnTo>
                    <a:lnTo>
                      <a:pt x="102413" y="1072582"/>
                    </a:lnTo>
                    <a:lnTo>
                      <a:pt x="69494" y="1083555"/>
                    </a:lnTo>
                    <a:lnTo>
                      <a:pt x="69494" y="1120131"/>
                    </a:lnTo>
                    <a:lnTo>
                      <a:pt x="80467" y="1131104"/>
                    </a:lnTo>
                    <a:lnTo>
                      <a:pt x="87782" y="1167680"/>
                    </a:lnTo>
                    <a:lnTo>
                      <a:pt x="58521" y="1174995"/>
                    </a:lnTo>
                    <a:lnTo>
                      <a:pt x="43891" y="1149392"/>
                    </a:lnTo>
                    <a:lnTo>
                      <a:pt x="14630" y="1145734"/>
                    </a:lnTo>
                    <a:lnTo>
                      <a:pt x="0" y="1193283"/>
                    </a:lnTo>
                    <a:lnTo>
                      <a:pt x="3657" y="1237174"/>
                    </a:lnTo>
                    <a:lnTo>
                      <a:pt x="36576" y="1240832"/>
                    </a:lnTo>
                    <a:lnTo>
                      <a:pt x="54864" y="1251805"/>
                    </a:lnTo>
                    <a:lnTo>
                      <a:pt x="73152" y="1299354"/>
                    </a:lnTo>
                    <a:lnTo>
                      <a:pt x="65837" y="1321299"/>
                    </a:lnTo>
                    <a:lnTo>
                      <a:pt x="87782" y="1350560"/>
                    </a:lnTo>
                    <a:lnTo>
                      <a:pt x="102413" y="1383478"/>
                    </a:lnTo>
                    <a:lnTo>
                      <a:pt x="54864" y="1423712"/>
                    </a:lnTo>
                    <a:lnTo>
                      <a:pt x="47549" y="1438342"/>
                    </a:lnTo>
                    <a:lnTo>
                      <a:pt x="29261" y="1452973"/>
                    </a:lnTo>
                    <a:lnTo>
                      <a:pt x="47549" y="1460288"/>
                    </a:lnTo>
                    <a:lnTo>
                      <a:pt x="65837" y="1452973"/>
                    </a:lnTo>
                    <a:lnTo>
                      <a:pt x="117043" y="1449315"/>
                    </a:lnTo>
                    <a:lnTo>
                      <a:pt x="135331" y="1442000"/>
                    </a:lnTo>
                    <a:lnTo>
                      <a:pt x="171907" y="1478576"/>
                    </a:lnTo>
                    <a:lnTo>
                      <a:pt x="171907" y="1522467"/>
                    </a:lnTo>
                    <a:lnTo>
                      <a:pt x="171907" y="1544413"/>
                    </a:lnTo>
                    <a:lnTo>
                      <a:pt x="215798" y="1533440"/>
                    </a:lnTo>
                    <a:lnTo>
                      <a:pt x="237744" y="1533440"/>
                    </a:lnTo>
                    <a:lnTo>
                      <a:pt x="288950" y="1551728"/>
                    </a:lnTo>
                    <a:lnTo>
                      <a:pt x="299923" y="1540755"/>
                    </a:lnTo>
                    <a:lnTo>
                      <a:pt x="325526" y="1515152"/>
                    </a:lnTo>
                    <a:lnTo>
                      <a:pt x="343814" y="1522467"/>
                    </a:lnTo>
                    <a:lnTo>
                      <a:pt x="318211" y="1551728"/>
                    </a:lnTo>
                    <a:lnTo>
                      <a:pt x="321869" y="1566358"/>
                    </a:lnTo>
                    <a:lnTo>
                      <a:pt x="354787" y="1595619"/>
                    </a:lnTo>
                    <a:lnTo>
                      <a:pt x="405993" y="1639510"/>
                    </a:lnTo>
                    <a:lnTo>
                      <a:pt x="405993" y="1665114"/>
                    </a:lnTo>
                    <a:cubicBezTo>
                      <a:pt x="386843" y="1684264"/>
                      <a:pt x="379084" y="1683402"/>
                      <a:pt x="391363" y="1683402"/>
                    </a:cubicBezTo>
                    <a:lnTo>
                      <a:pt x="435254" y="1705347"/>
                    </a:lnTo>
                    <a:lnTo>
                      <a:pt x="449885" y="1730950"/>
                    </a:lnTo>
                    <a:lnTo>
                      <a:pt x="471830" y="1730950"/>
                    </a:lnTo>
                    <a:lnTo>
                      <a:pt x="501091" y="1741923"/>
                    </a:lnTo>
                    <a:lnTo>
                      <a:pt x="530352" y="1719978"/>
                    </a:lnTo>
                    <a:lnTo>
                      <a:pt x="555955" y="1734608"/>
                    </a:lnTo>
                    <a:lnTo>
                      <a:pt x="552297" y="1698032"/>
                    </a:lnTo>
                    <a:lnTo>
                      <a:pt x="566928" y="1679744"/>
                    </a:lnTo>
                    <a:lnTo>
                      <a:pt x="548640" y="1654141"/>
                    </a:lnTo>
                    <a:lnTo>
                      <a:pt x="555955" y="1632195"/>
                    </a:lnTo>
                    <a:lnTo>
                      <a:pt x="523037" y="1613907"/>
                    </a:lnTo>
                    <a:lnTo>
                      <a:pt x="523037" y="1562701"/>
                    </a:lnTo>
                    <a:lnTo>
                      <a:pt x="534009" y="1537098"/>
                    </a:lnTo>
                    <a:lnTo>
                      <a:pt x="566928" y="1518810"/>
                    </a:lnTo>
                    <a:lnTo>
                      <a:pt x="607161" y="1511494"/>
                    </a:lnTo>
                    <a:cubicBezTo>
                      <a:pt x="620572" y="1515152"/>
                      <a:pt x="569383" y="1482822"/>
                      <a:pt x="569383" y="1482822"/>
                    </a:cubicBezTo>
                    <a:lnTo>
                      <a:pt x="577328" y="1457645"/>
                    </a:lnTo>
                    <a:lnTo>
                      <a:pt x="541523" y="1432857"/>
                    </a:lnTo>
                    <a:lnTo>
                      <a:pt x="577672" y="1432857"/>
                    </a:lnTo>
                    <a:lnTo>
                      <a:pt x="604870" y="1380527"/>
                    </a:lnTo>
                    <a:lnTo>
                      <a:pt x="621395" y="1413577"/>
                    </a:lnTo>
                    <a:lnTo>
                      <a:pt x="709530" y="1399806"/>
                    </a:lnTo>
                    <a:lnTo>
                      <a:pt x="792157" y="1391544"/>
                    </a:lnTo>
                    <a:lnTo>
                      <a:pt x="880292" y="1347476"/>
                    </a:lnTo>
                    <a:lnTo>
                      <a:pt x="921605" y="1308917"/>
                    </a:lnTo>
                    <a:lnTo>
                      <a:pt x="976689" y="1322688"/>
                    </a:lnTo>
                    <a:lnTo>
                      <a:pt x="1020757" y="1333705"/>
                    </a:lnTo>
                    <a:lnTo>
                      <a:pt x="1089612" y="1344722"/>
                    </a:lnTo>
                    <a:cubicBezTo>
                      <a:pt x="1113135" y="1264921"/>
                      <a:pt x="1125642" y="1344863"/>
                      <a:pt x="1143657" y="1344934"/>
                    </a:cubicBezTo>
                    <a:lnTo>
                      <a:pt x="1216113" y="1396089"/>
                    </a:lnTo>
                    <a:lnTo>
                      <a:pt x="1371600" y="1423712"/>
                    </a:lnTo>
                    <a:close/>
                  </a:path>
                </a:pathLst>
              </a:custGeom>
              <a:grpFill/>
              <a:ln w="3175" algn="ctr">
                <a:solidFill>
                  <a:schemeClr val="bg2"/>
                </a:solidFill>
                <a:miter lim="800000"/>
                <a:headEnd/>
                <a:tailEnd/>
              </a:ln>
              <a:effectLst/>
            </p:spPr>
            <p:txBody>
              <a:bodyPr anchor="ctr"/>
              <a:lstStyle/>
              <a:p>
                <a:pPr algn="ctr">
                  <a:defRPr/>
                </a:pPr>
                <a:endParaRPr lang="en-US" sz="3200">
                  <a:solidFill>
                    <a:schemeClr val="lt1"/>
                  </a:solidFill>
                </a:endParaRPr>
              </a:p>
            </p:txBody>
          </p:sp>
          <p:sp>
            <p:nvSpPr>
              <p:cNvPr id="169" name="Freeform 118"/>
              <p:cNvSpPr>
                <a:spLocks noChangeArrowheads="1"/>
              </p:cNvSpPr>
              <p:nvPr/>
            </p:nvSpPr>
            <p:spPr bwMode="gray">
              <a:xfrm>
                <a:off x="2879" y="1974"/>
                <a:ext cx="35" cy="19"/>
              </a:xfrm>
              <a:custGeom>
                <a:avLst/>
                <a:gdLst>
                  <a:gd name="T0" fmla="*/ 0 w 213252"/>
                  <a:gd name="T1" fmla="*/ 20891 h 116681"/>
                  <a:gd name="T2" fmla="*/ 0 w 213252"/>
                  <a:gd name="T3" fmla="*/ 15361 h 116681"/>
                  <a:gd name="T4" fmla="*/ 7373 w 213252"/>
                  <a:gd name="T5" fmla="*/ 9831 h 116681"/>
                  <a:gd name="T6" fmla="*/ 11674 w 213252"/>
                  <a:gd name="T7" fmla="*/ 9831 h 116681"/>
                  <a:gd name="T8" fmla="*/ 20276 w 213252"/>
                  <a:gd name="T9" fmla="*/ 0 h 116681"/>
                  <a:gd name="T10" fmla="*/ 37481 w 213252"/>
                  <a:gd name="T11" fmla="*/ 0 h 116681"/>
                  <a:gd name="T12" fmla="*/ 38095 w 213252"/>
                  <a:gd name="T13" fmla="*/ 3687 h 116681"/>
                  <a:gd name="T14" fmla="*/ 52227 w 213252"/>
                  <a:gd name="T15" fmla="*/ 3687 h 116681"/>
                  <a:gd name="T16" fmla="*/ 54685 w 213252"/>
                  <a:gd name="T17" fmla="*/ 9217 h 116681"/>
                  <a:gd name="T18" fmla="*/ 49155 w 213252"/>
                  <a:gd name="T19" fmla="*/ 14747 h 116681"/>
                  <a:gd name="T20" fmla="*/ 49155 w 213252"/>
                  <a:gd name="T21" fmla="*/ 20277 h 116681"/>
                  <a:gd name="T22" fmla="*/ 44854 w 213252"/>
                  <a:gd name="T23" fmla="*/ 20891 h 116681"/>
                  <a:gd name="T24" fmla="*/ 42396 w 213252"/>
                  <a:gd name="T25" fmla="*/ 22120 h 116681"/>
                  <a:gd name="T26" fmla="*/ 39939 w 213252"/>
                  <a:gd name="T27" fmla="*/ 26421 h 116681"/>
                  <a:gd name="T28" fmla="*/ 39939 w 213252"/>
                  <a:gd name="T29" fmla="*/ 27650 h 116681"/>
                  <a:gd name="T30" fmla="*/ 36866 w 213252"/>
                  <a:gd name="T31" fmla="*/ 29494 h 116681"/>
                  <a:gd name="T32" fmla="*/ 35023 w 213252"/>
                  <a:gd name="T33" fmla="*/ 30108 h 116681"/>
                  <a:gd name="T34" fmla="*/ 23349 w 213252"/>
                  <a:gd name="T35" fmla="*/ 28265 h 116681"/>
                  <a:gd name="T36" fmla="*/ 0 w 213252"/>
                  <a:gd name="T37" fmla="*/ 20891 h 11668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3252"/>
                  <a:gd name="T58" fmla="*/ 0 h 116681"/>
                  <a:gd name="T59" fmla="*/ 213252 w 213252"/>
                  <a:gd name="T60" fmla="*/ 116681 h 11668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3252" h="116681">
                    <a:moveTo>
                      <a:pt x="0" y="80962"/>
                    </a:moveTo>
                    <a:lnTo>
                      <a:pt x="0" y="59531"/>
                    </a:lnTo>
                    <a:cubicBezTo>
                      <a:pt x="29235" y="40041"/>
                      <a:pt x="28575" y="51929"/>
                      <a:pt x="28575" y="38100"/>
                    </a:cubicBezTo>
                    <a:lnTo>
                      <a:pt x="45244" y="38100"/>
                    </a:lnTo>
                    <a:lnTo>
                      <a:pt x="78581" y="0"/>
                    </a:lnTo>
                    <a:lnTo>
                      <a:pt x="145256" y="0"/>
                    </a:lnTo>
                    <a:lnTo>
                      <a:pt x="147638" y="14287"/>
                    </a:lnTo>
                    <a:lnTo>
                      <a:pt x="202406" y="14287"/>
                    </a:lnTo>
                    <a:cubicBezTo>
                      <a:pt x="213252" y="30556"/>
                      <a:pt x="211931" y="22851"/>
                      <a:pt x="211931" y="35719"/>
                    </a:cubicBezTo>
                    <a:lnTo>
                      <a:pt x="190500" y="57150"/>
                    </a:lnTo>
                    <a:lnTo>
                      <a:pt x="190500" y="78581"/>
                    </a:lnTo>
                    <a:cubicBezTo>
                      <a:pt x="184944" y="79375"/>
                      <a:pt x="179207" y="79349"/>
                      <a:pt x="173831" y="80962"/>
                    </a:cubicBezTo>
                    <a:cubicBezTo>
                      <a:pt x="156487" y="86165"/>
                      <a:pt x="172197" y="85725"/>
                      <a:pt x="164306" y="85725"/>
                    </a:cubicBezTo>
                    <a:cubicBezTo>
                      <a:pt x="158794" y="93075"/>
                      <a:pt x="156434" y="94131"/>
                      <a:pt x="154781" y="102394"/>
                    </a:cubicBezTo>
                    <a:cubicBezTo>
                      <a:pt x="154470" y="103950"/>
                      <a:pt x="154781" y="105569"/>
                      <a:pt x="154781" y="107156"/>
                    </a:cubicBezTo>
                    <a:cubicBezTo>
                      <a:pt x="150812" y="109537"/>
                      <a:pt x="147015" y="112230"/>
                      <a:pt x="142875" y="114300"/>
                    </a:cubicBezTo>
                    <a:cubicBezTo>
                      <a:pt x="140630" y="115423"/>
                      <a:pt x="135731" y="116681"/>
                      <a:pt x="135731" y="116681"/>
                    </a:cubicBezTo>
                    <a:cubicBezTo>
                      <a:pt x="96900" y="108914"/>
                      <a:pt x="112155" y="109537"/>
                      <a:pt x="90488" y="109537"/>
                    </a:cubicBezTo>
                    <a:lnTo>
                      <a:pt x="0" y="80962"/>
                    </a:lnTo>
                    <a:close/>
                  </a:path>
                </a:pathLst>
              </a:custGeom>
              <a:grpFill/>
              <a:ln w="3175" algn="ctr">
                <a:solidFill>
                  <a:schemeClr val="bg2"/>
                </a:solidFill>
                <a:round/>
                <a:headEnd/>
                <a:tailEnd/>
              </a:ln>
              <a:effectLst/>
            </p:spPr>
            <p:txBody>
              <a:bodyPr anchor="ctr"/>
              <a:lstStyle/>
              <a:p>
                <a:pPr algn="ctr"/>
                <a:endParaRPr lang="en-US" sz="3200">
                  <a:solidFill>
                    <a:srgbClr val="FFFFFF"/>
                  </a:solidFill>
                  <a:latin typeface="Calibri" pitchFamily="34" charset="0"/>
                  <a:cs typeface="Arial" pitchFamily="34" charset="0"/>
                </a:endParaRPr>
              </a:p>
            </p:txBody>
          </p:sp>
          <p:sp>
            <p:nvSpPr>
              <p:cNvPr id="170" name="Freeform 169"/>
              <p:cNvSpPr>
                <a:spLocks noChangeArrowheads="1"/>
              </p:cNvSpPr>
              <p:nvPr/>
            </p:nvSpPr>
            <p:spPr bwMode="gray">
              <a:xfrm>
                <a:off x="2901" y="1960"/>
                <a:ext cx="46" cy="49"/>
              </a:xfrm>
              <a:custGeom>
                <a:avLst/>
                <a:gdLst>
                  <a:gd name="T0" fmla="*/ 0 w 207168"/>
                  <a:gd name="T1" fmla="*/ 54281 h 221456"/>
                  <a:gd name="T2" fmla="*/ 11691 w 207168"/>
                  <a:gd name="T3" fmla="*/ 64302 h 221456"/>
                  <a:gd name="T4" fmla="*/ 11691 w 207168"/>
                  <a:gd name="T5" fmla="*/ 72653 h 221456"/>
                  <a:gd name="T6" fmla="*/ 18372 w 207168"/>
                  <a:gd name="T7" fmla="*/ 75993 h 221456"/>
                  <a:gd name="T8" fmla="*/ 28393 w 207168"/>
                  <a:gd name="T9" fmla="*/ 77663 h 221456"/>
                  <a:gd name="T10" fmla="*/ 26723 w 207168"/>
                  <a:gd name="T11" fmla="*/ 62632 h 221456"/>
                  <a:gd name="T12" fmla="*/ 45930 w 207168"/>
                  <a:gd name="T13" fmla="*/ 66807 h 221456"/>
                  <a:gd name="T14" fmla="*/ 45930 w 207168"/>
                  <a:gd name="T15" fmla="*/ 50105 h 221456"/>
                  <a:gd name="T16" fmla="*/ 72653 w 207168"/>
                  <a:gd name="T17" fmla="*/ 35074 h 221456"/>
                  <a:gd name="T18" fmla="*/ 70983 w 207168"/>
                  <a:gd name="T19" fmla="*/ 6681 h 221456"/>
                  <a:gd name="T20" fmla="*/ 60127 w 207168"/>
                  <a:gd name="T21" fmla="*/ 0 h 221456"/>
                  <a:gd name="T22" fmla="*/ 54281 w 207168"/>
                  <a:gd name="T23" fmla="*/ 8351 h 221456"/>
                  <a:gd name="T24" fmla="*/ 55951 w 207168"/>
                  <a:gd name="T25" fmla="*/ 14196 h 221456"/>
                  <a:gd name="T26" fmla="*/ 16702 w 207168"/>
                  <a:gd name="T27" fmla="*/ 26723 h 221456"/>
                  <a:gd name="T28" fmla="*/ 20042 w 207168"/>
                  <a:gd name="T29" fmla="*/ 31733 h 221456"/>
                  <a:gd name="T30" fmla="*/ 13362 w 207168"/>
                  <a:gd name="T31" fmla="*/ 40084 h 221456"/>
                  <a:gd name="T32" fmla="*/ 5845 w 207168"/>
                  <a:gd name="T33" fmla="*/ 45095 h 221456"/>
                  <a:gd name="T34" fmla="*/ 0 w 207168"/>
                  <a:gd name="T35" fmla="*/ 54281 h 2214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7168"/>
                  <a:gd name="T55" fmla="*/ 0 h 221456"/>
                  <a:gd name="T56" fmla="*/ 207168 w 207168"/>
                  <a:gd name="T57" fmla="*/ 221456 h 2214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7168" h="221456">
                    <a:moveTo>
                      <a:pt x="0" y="154781"/>
                    </a:moveTo>
                    <a:cubicBezTo>
                      <a:pt x="33961" y="181465"/>
                      <a:pt x="33337" y="166843"/>
                      <a:pt x="33337" y="183356"/>
                    </a:cubicBezTo>
                    <a:lnTo>
                      <a:pt x="33337" y="207169"/>
                    </a:lnTo>
                    <a:lnTo>
                      <a:pt x="52387" y="216694"/>
                    </a:lnTo>
                    <a:lnTo>
                      <a:pt x="80962" y="221456"/>
                    </a:lnTo>
                    <a:lnTo>
                      <a:pt x="76200" y="178594"/>
                    </a:lnTo>
                    <a:cubicBezTo>
                      <a:pt x="133217" y="198426"/>
                      <a:pt x="130968" y="216973"/>
                      <a:pt x="130968" y="190500"/>
                    </a:cubicBezTo>
                    <a:lnTo>
                      <a:pt x="130968" y="142875"/>
                    </a:lnTo>
                    <a:lnTo>
                      <a:pt x="207168" y="100013"/>
                    </a:lnTo>
                    <a:lnTo>
                      <a:pt x="202406" y="19050"/>
                    </a:lnTo>
                    <a:lnTo>
                      <a:pt x="171450" y="0"/>
                    </a:lnTo>
                    <a:cubicBezTo>
                      <a:pt x="153736" y="20245"/>
                      <a:pt x="154781" y="10612"/>
                      <a:pt x="154781" y="23813"/>
                    </a:cubicBezTo>
                    <a:lnTo>
                      <a:pt x="159543" y="40481"/>
                    </a:lnTo>
                    <a:lnTo>
                      <a:pt x="47625" y="76200"/>
                    </a:lnTo>
                    <a:lnTo>
                      <a:pt x="57150" y="90488"/>
                    </a:lnTo>
                    <a:lnTo>
                      <a:pt x="38100" y="114300"/>
                    </a:lnTo>
                    <a:cubicBezTo>
                      <a:pt x="34925" y="121841"/>
                      <a:pt x="23018" y="121841"/>
                      <a:pt x="16668" y="128588"/>
                    </a:cubicBezTo>
                    <a:cubicBezTo>
                      <a:pt x="10318" y="135335"/>
                      <a:pt x="794" y="146844"/>
                      <a:pt x="0" y="154781"/>
                    </a:cubicBezTo>
                    <a:close/>
                  </a:path>
                </a:pathLst>
              </a:custGeom>
              <a:grpFill/>
              <a:ln w="3175" algn="ctr">
                <a:solidFill>
                  <a:schemeClr val="bg2"/>
                </a:solidFill>
                <a:round/>
                <a:headEnd/>
                <a:tailEnd/>
              </a:ln>
              <a:effectLst/>
            </p:spPr>
            <p:txBody>
              <a:bodyPr anchor="ctr"/>
              <a:lstStyle/>
              <a:p>
                <a:pPr algn="ctr"/>
                <a:endParaRPr lang="en-US" sz="3200">
                  <a:solidFill>
                    <a:srgbClr val="FFFFFF"/>
                  </a:solidFill>
                  <a:latin typeface="Calibri" pitchFamily="34" charset="0"/>
                  <a:cs typeface="Arial" pitchFamily="34" charset="0"/>
                </a:endParaRPr>
              </a:p>
            </p:txBody>
          </p:sp>
          <p:sp>
            <p:nvSpPr>
              <p:cNvPr id="171" name="Freeform 120"/>
              <p:cNvSpPr>
                <a:spLocks noChangeArrowheads="1"/>
              </p:cNvSpPr>
              <p:nvPr/>
            </p:nvSpPr>
            <p:spPr bwMode="gray">
              <a:xfrm>
                <a:off x="2892" y="1936"/>
                <a:ext cx="57" cy="41"/>
              </a:xfrm>
              <a:custGeom>
                <a:avLst/>
                <a:gdLst>
                  <a:gd name="T0" fmla="*/ 0 w 259556"/>
                  <a:gd name="T1" fmla="*/ 61796 h 188119"/>
                  <a:gd name="T2" fmla="*/ 15867 w 259556"/>
                  <a:gd name="T3" fmla="*/ 60961 h 188119"/>
                  <a:gd name="T4" fmla="*/ 18372 w 259556"/>
                  <a:gd name="T5" fmla="*/ 65972 h 188119"/>
                  <a:gd name="T6" fmla="*/ 30063 w 259556"/>
                  <a:gd name="T7" fmla="*/ 65972 h 188119"/>
                  <a:gd name="T8" fmla="*/ 70983 w 259556"/>
                  <a:gd name="T9" fmla="*/ 50940 h 188119"/>
                  <a:gd name="T10" fmla="*/ 68478 w 259556"/>
                  <a:gd name="T11" fmla="*/ 44260 h 188119"/>
                  <a:gd name="T12" fmla="*/ 75159 w 259556"/>
                  <a:gd name="T13" fmla="*/ 36744 h 188119"/>
                  <a:gd name="T14" fmla="*/ 86015 w 259556"/>
                  <a:gd name="T15" fmla="*/ 42590 h 188119"/>
                  <a:gd name="T16" fmla="*/ 86015 w 259556"/>
                  <a:gd name="T17" fmla="*/ 26723 h 188119"/>
                  <a:gd name="T18" fmla="*/ 91025 w 259556"/>
                  <a:gd name="T19" fmla="*/ 5010 h 188119"/>
                  <a:gd name="T20" fmla="*/ 70983 w 259556"/>
                  <a:gd name="T21" fmla="*/ 0 h 188119"/>
                  <a:gd name="T22" fmla="*/ 41755 w 259556"/>
                  <a:gd name="T23" fmla="*/ 16702 h 188119"/>
                  <a:gd name="T24" fmla="*/ 49271 w 259556"/>
                  <a:gd name="T25" fmla="*/ 35073 h 188119"/>
                  <a:gd name="T26" fmla="*/ 45095 w 259556"/>
                  <a:gd name="T27" fmla="*/ 36744 h 188119"/>
                  <a:gd name="T28" fmla="*/ 34239 w 259556"/>
                  <a:gd name="T29" fmla="*/ 35909 h 188119"/>
                  <a:gd name="T30" fmla="*/ 27558 w 259556"/>
                  <a:gd name="T31" fmla="*/ 21712 h 188119"/>
                  <a:gd name="T32" fmla="*/ 16702 w 259556"/>
                  <a:gd name="T33" fmla="*/ 34238 h 188119"/>
                  <a:gd name="T34" fmla="*/ 15867 w 259556"/>
                  <a:gd name="T35" fmla="*/ 44260 h 188119"/>
                  <a:gd name="T36" fmla="*/ 0 w 259556"/>
                  <a:gd name="T37" fmla="*/ 61796 h 1881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9556"/>
                  <a:gd name="T58" fmla="*/ 0 h 188119"/>
                  <a:gd name="T59" fmla="*/ 259556 w 259556"/>
                  <a:gd name="T60" fmla="*/ 188119 h 1881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9556" h="188119">
                    <a:moveTo>
                      <a:pt x="0" y="176212"/>
                    </a:moveTo>
                    <a:cubicBezTo>
                      <a:pt x="48418" y="173791"/>
                      <a:pt x="63520" y="173831"/>
                      <a:pt x="45244" y="173831"/>
                    </a:cubicBezTo>
                    <a:lnTo>
                      <a:pt x="52388" y="188119"/>
                    </a:lnTo>
                    <a:lnTo>
                      <a:pt x="85725" y="188119"/>
                    </a:lnTo>
                    <a:lnTo>
                      <a:pt x="202406" y="145256"/>
                    </a:lnTo>
                    <a:lnTo>
                      <a:pt x="195263" y="126206"/>
                    </a:lnTo>
                    <a:lnTo>
                      <a:pt x="214313" y="104775"/>
                    </a:lnTo>
                    <a:lnTo>
                      <a:pt x="245269" y="121444"/>
                    </a:lnTo>
                    <a:lnTo>
                      <a:pt x="245269" y="76200"/>
                    </a:lnTo>
                    <a:lnTo>
                      <a:pt x="259556" y="14287"/>
                    </a:lnTo>
                    <a:lnTo>
                      <a:pt x="202406" y="0"/>
                    </a:lnTo>
                    <a:lnTo>
                      <a:pt x="119063" y="47625"/>
                    </a:lnTo>
                    <a:lnTo>
                      <a:pt x="140494" y="100012"/>
                    </a:lnTo>
                    <a:lnTo>
                      <a:pt x="128588" y="104775"/>
                    </a:lnTo>
                    <a:lnTo>
                      <a:pt x="97631" y="102394"/>
                    </a:lnTo>
                    <a:lnTo>
                      <a:pt x="78581" y="61912"/>
                    </a:lnTo>
                    <a:lnTo>
                      <a:pt x="47625" y="97631"/>
                    </a:lnTo>
                    <a:lnTo>
                      <a:pt x="45244" y="126206"/>
                    </a:lnTo>
                    <a:lnTo>
                      <a:pt x="0" y="176212"/>
                    </a:lnTo>
                    <a:close/>
                  </a:path>
                </a:pathLst>
              </a:custGeom>
              <a:grpFill/>
              <a:ln w="3175" algn="ctr">
                <a:solidFill>
                  <a:schemeClr val="bg2"/>
                </a:solidFill>
                <a:round/>
                <a:headEnd/>
                <a:tailEnd/>
              </a:ln>
              <a:effectLst/>
            </p:spPr>
            <p:txBody>
              <a:bodyPr anchor="ctr"/>
              <a:lstStyle/>
              <a:p>
                <a:pPr algn="ctr"/>
                <a:endParaRPr lang="en-US" sz="3200">
                  <a:solidFill>
                    <a:srgbClr val="FFFFFF"/>
                  </a:solidFill>
                  <a:latin typeface="Calibri" pitchFamily="34" charset="0"/>
                  <a:cs typeface="Arial" pitchFamily="34" charset="0"/>
                </a:endParaRPr>
              </a:p>
            </p:txBody>
          </p:sp>
          <p:sp>
            <p:nvSpPr>
              <p:cNvPr id="172" name="Freeform 121"/>
              <p:cNvSpPr>
                <a:spLocks noChangeArrowheads="1"/>
              </p:cNvSpPr>
              <p:nvPr/>
            </p:nvSpPr>
            <p:spPr bwMode="gray">
              <a:xfrm>
                <a:off x="2927" y="1917"/>
                <a:ext cx="28" cy="24"/>
              </a:xfrm>
              <a:custGeom>
                <a:avLst/>
                <a:gdLst>
                  <a:gd name="T0" fmla="*/ 24296 w 126430"/>
                  <a:gd name="T1" fmla="*/ 31734 h 104775"/>
                  <a:gd name="T2" fmla="*/ 15945 w 126430"/>
                  <a:gd name="T3" fmla="*/ 29228 h 104775"/>
                  <a:gd name="T4" fmla="*/ 2584 w 126430"/>
                  <a:gd name="T5" fmla="*/ 36744 h 104775"/>
                  <a:gd name="T6" fmla="*/ 914 w 126430"/>
                  <a:gd name="T7" fmla="*/ 25888 h 104775"/>
                  <a:gd name="T8" fmla="*/ 79 w 126430"/>
                  <a:gd name="T9" fmla="*/ 18372 h 104775"/>
                  <a:gd name="T10" fmla="*/ 3419 w 126430"/>
                  <a:gd name="T11" fmla="*/ 13361 h 104775"/>
                  <a:gd name="T12" fmla="*/ 5924 w 126430"/>
                  <a:gd name="T13" fmla="*/ 11691 h 104775"/>
                  <a:gd name="T14" fmla="*/ 7594 w 126430"/>
                  <a:gd name="T15" fmla="*/ 5846 h 104775"/>
                  <a:gd name="T16" fmla="*/ 16780 w 126430"/>
                  <a:gd name="T17" fmla="*/ 0 h 104775"/>
                  <a:gd name="T18" fmla="*/ 44338 w 126430"/>
                  <a:gd name="T19" fmla="*/ 10021 h 104775"/>
                  <a:gd name="T20" fmla="*/ 39327 w 126430"/>
                  <a:gd name="T21" fmla="*/ 18372 h 104775"/>
                  <a:gd name="T22" fmla="*/ 25966 w 126430"/>
                  <a:gd name="T23" fmla="*/ 13361 h 104775"/>
                  <a:gd name="T24" fmla="*/ 24296 w 126430"/>
                  <a:gd name="T25" fmla="*/ 31734 h 10477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6430"/>
                  <a:gd name="T40" fmla="*/ 0 h 104775"/>
                  <a:gd name="T41" fmla="*/ 126430 w 126430"/>
                  <a:gd name="T42" fmla="*/ 104775 h 10477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6430" h="104775">
                    <a:moveTo>
                      <a:pt x="69280" y="90488"/>
                    </a:moveTo>
                    <a:cubicBezTo>
                      <a:pt x="42320" y="83135"/>
                      <a:pt x="34036" y="83344"/>
                      <a:pt x="45467" y="83344"/>
                    </a:cubicBezTo>
                    <a:lnTo>
                      <a:pt x="7367" y="104775"/>
                    </a:lnTo>
                    <a:cubicBezTo>
                      <a:pt x="4825" y="76814"/>
                      <a:pt x="8907" y="86423"/>
                      <a:pt x="2605" y="73819"/>
                    </a:cubicBezTo>
                    <a:cubicBezTo>
                      <a:pt x="0" y="55579"/>
                      <a:pt x="224" y="62763"/>
                      <a:pt x="224" y="52388"/>
                    </a:cubicBezTo>
                    <a:cubicBezTo>
                      <a:pt x="3399" y="47625"/>
                      <a:pt x="5980" y="42408"/>
                      <a:pt x="9749" y="38100"/>
                    </a:cubicBezTo>
                    <a:cubicBezTo>
                      <a:pt x="11633" y="35946"/>
                      <a:pt x="16892" y="33338"/>
                      <a:pt x="16892" y="33338"/>
                    </a:cubicBezTo>
                    <a:lnTo>
                      <a:pt x="21655" y="16669"/>
                    </a:lnTo>
                    <a:lnTo>
                      <a:pt x="47849" y="0"/>
                    </a:lnTo>
                    <a:lnTo>
                      <a:pt x="126430" y="28575"/>
                    </a:lnTo>
                    <a:cubicBezTo>
                      <a:pt x="114059" y="55791"/>
                      <a:pt x="121307" y="61549"/>
                      <a:pt x="112142" y="52388"/>
                    </a:cubicBezTo>
                    <a:lnTo>
                      <a:pt x="74042" y="38100"/>
                    </a:lnTo>
                    <a:lnTo>
                      <a:pt x="69280" y="90488"/>
                    </a:lnTo>
                    <a:close/>
                  </a:path>
                </a:pathLst>
              </a:custGeom>
              <a:grpFill/>
              <a:ln w="3175" algn="ctr">
                <a:solidFill>
                  <a:schemeClr val="bg2"/>
                </a:solidFill>
                <a:round/>
                <a:headEnd/>
                <a:tailEnd/>
              </a:ln>
              <a:effectLst/>
            </p:spPr>
            <p:txBody>
              <a:bodyPr anchor="ctr"/>
              <a:lstStyle/>
              <a:p>
                <a:pPr algn="ctr"/>
                <a:endParaRPr lang="en-US" sz="3200">
                  <a:solidFill>
                    <a:srgbClr val="FFFFFF"/>
                  </a:solidFill>
                  <a:latin typeface="Calibri" pitchFamily="34" charset="0"/>
                  <a:cs typeface="Arial" pitchFamily="34" charset="0"/>
                </a:endParaRPr>
              </a:p>
            </p:txBody>
          </p:sp>
          <p:sp>
            <p:nvSpPr>
              <p:cNvPr id="173" name="Freeform 122"/>
              <p:cNvSpPr>
                <a:spLocks noChangeArrowheads="1"/>
              </p:cNvSpPr>
              <p:nvPr/>
            </p:nvSpPr>
            <p:spPr bwMode="gray">
              <a:xfrm>
                <a:off x="2735" y="2214"/>
                <a:ext cx="22" cy="30"/>
              </a:xfrm>
              <a:custGeom>
                <a:avLst/>
                <a:gdLst>
                  <a:gd name="T0" fmla="*/ 0 w 100013"/>
                  <a:gd name="T1" fmla="*/ 25888 h 138113"/>
                  <a:gd name="T2" fmla="*/ 15032 w 100013"/>
                  <a:gd name="T3" fmla="*/ 14196 h 138113"/>
                  <a:gd name="T4" fmla="*/ 17537 w 100013"/>
                  <a:gd name="T5" fmla="*/ 835 h 138113"/>
                  <a:gd name="T6" fmla="*/ 24218 w 100013"/>
                  <a:gd name="T7" fmla="*/ 0 h 138113"/>
                  <a:gd name="T8" fmla="*/ 35074 w 100013"/>
                  <a:gd name="T9" fmla="*/ 15867 h 138113"/>
                  <a:gd name="T10" fmla="*/ 30898 w 100013"/>
                  <a:gd name="T11" fmla="*/ 21712 h 138113"/>
                  <a:gd name="T12" fmla="*/ 22548 w 100013"/>
                  <a:gd name="T13" fmla="*/ 48435 h 138113"/>
                  <a:gd name="T14" fmla="*/ 0 w 100013"/>
                  <a:gd name="T15" fmla="*/ 25888 h 138113"/>
                  <a:gd name="T16" fmla="*/ 0 60000 65536"/>
                  <a:gd name="T17" fmla="*/ 0 60000 65536"/>
                  <a:gd name="T18" fmla="*/ 0 60000 65536"/>
                  <a:gd name="T19" fmla="*/ 0 60000 65536"/>
                  <a:gd name="T20" fmla="*/ 0 60000 65536"/>
                  <a:gd name="T21" fmla="*/ 0 60000 65536"/>
                  <a:gd name="T22" fmla="*/ 0 60000 65536"/>
                  <a:gd name="T23" fmla="*/ 0 60000 65536"/>
                  <a:gd name="T24" fmla="*/ 0 w 100013"/>
                  <a:gd name="T25" fmla="*/ 0 h 138113"/>
                  <a:gd name="T26" fmla="*/ 100013 w 100013"/>
                  <a:gd name="T27" fmla="*/ 138113 h 1381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0013" h="138113">
                    <a:moveTo>
                      <a:pt x="0" y="73819"/>
                    </a:moveTo>
                    <a:lnTo>
                      <a:pt x="42863" y="40481"/>
                    </a:lnTo>
                    <a:lnTo>
                      <a:pt x="50006" y="2381"/>
                    </a:lnTo>
                    <a:lnTo>
                      <a:pt x="69056" y="0"/>
                    </a:lnTo>
                    <a:lnTo>
                      <a:pt x="100013" y="45244"/>
                    </a:lnTo>
                    <a:lnTo>
                      <a:pt x="88106" y="61913"/>
                    </a:lnTo>
                    <a:lnTo>
                      <a:pt x="64294" y="138113"/>
                    </a:lnTo>
                    <a:lnTo>
                      <a:pt x="0" y="73819"/>
                    </a:lnTo>
                    <a:close/>
                  </a:path>
                </a:pathLst>
              </a:custGeom>
              <a:grpFill/>
              <a:ln w="3175" algn="ctr">
                <a:solidFill>
                  <a:schemeClr val="bg2"/>
                </a:solidFill>
                <a:round/>
                <a:headEnd/>
                <a:tailEnd/>
              </a:ln>
              <a:effectLst/>
            </p:spPr>
            <p:txBody>
              <a:bodyPr anchor="ctr"/>
              <a:lstStyle/>
              <a:p>
                <a:pPr algn="ctr"/>
                <a:endParaRPr lang="en-US" sz="3200">
                  <a:solidFill>
                    <a:srgbClr val="FFFFFF"/>
                  </a:solidFill>
                  <a:latin typeface="Calibri" pitchFamily="34" charset="0"/>
                  <a:cs typeface="Arial" pitchFamily="34" charset="0"/>
                </a:endParaRPr>
              </a:p>
            </p:txBody>
          </p:sp>
          <p:sp>
            <p:nvSpPr>
              <p:cNvPr id="174" name="Freeform 241"/>
              <p:cNvSpPr>
                <a:spLocks/>
              </p:cNvSpPr>
              <p:nvPr/>
            </p:nvSpPr>
            <p:spPr bwMode="gray">
              <a:xfrm>
                <a:off x="2944" y="2164"/>
                <a:ext cx="121" cy="90"/>
              </a:xfrm>
              <a:custGeom>
                <a:avLst/>
                <a:gdLst>
                  <a:gd name="T0" fmla="*/ 28 w 110"/>
                  <a:gd name="T1" fmla="*/ 74 h 90"/>
                  <a:gd name="T2" fmla="*/ 30 w 110"/>
                  <a:gd name="T3" fmla="*/ 60 h 90"/>
                  <a:gd name="T4" fmla="*/ 32 w 110"/>
                  <a:gd name="T5" fmla="*/ 58 h 90"/>
                  <a:gd name="T6" fmla="*/ 32 w 110"/>
                  <a:gd name="T7" fmla="*/ 54 h 90"/>
                  <a:gd name="T8" fmla="*/ 30 w 110"/>
                  <a:gd name="T9" fmla="*/ 50 h 90"/>
                  <a:gd name="T10" fmla="*/ 26 w 110"/>
                  <a:gd name="T11" fmla="*/ 44 h 90"/>
                  <a:gd name="T12" fmla="*/ 22 w 110"/>
                  <a:gd name="T13" fmla="*/ 36 h 90"/>
                  <a:gd name="T14" fmla="*/ 18 w 110"/>
                  <a:gd name="T15" fmla="*/ 24 h 90"/>
                  <a:gd name="T16" fmla="*/ 14 w 110"/>
                  <a:gd name="T17" fmla="*/ 22 h 90"/>
                  <a:gd name="T18" fmla="*/ 4 w 110"/>
                  <a:gd name="T19" fmla="*/ 12 h 90"/>
                  <a:gd name="T20" fmla="*/ 4 w 110"/>
                  <a:gd name="T21" fmla="*/ 6 h 90"/>
                  <a:gd name="T22" fmla="*/ 0 w 110"/>
                  <a:gd name="T23" fmla="*/ 0 h 90"/>
                  <a:gd name="T24" fmla="*/ 2 w 110"/>
                  <a:gd name="T25" fmla="*/ 0 h 90"/>
                  <a:gd name="T26" fmla="*/ 10 w 110"/>
                  <a:gd name="T27" fmla="*/ 0 h 90"/>
                  <a:gd name="T28" fmla="*/ 18 w 110"/>
                  <a:gd name="T29" fmla="*/ 4 h 90"/>
                  <a:gd name="T30" fmla="*/ 24 w 110"/>
                  <a:gd name="T31" fmla="*/ 10 h 90"/>
                  <a:gd name="T32" fmla="*/ 32 w 110"/>
                  <a:gd name="T33" fmla="*/ 16 h 90"/>
                  <a:gd name="T34" fmla="*/ 44 w 110"/>
                  <a:gd name="T35" fmla="*/ 18 h 90"/>
                  <a:gd name="T36" fmla="*/ 58 w 110"/>
                  <a:gd name="T37" fmla="*/ 12 h 90"/>
                  <a:gd name="T38" fmla="*/ 84 w 110"/>
                  <a:gd name="T39" fmla="*/ 18 h 90"/>
                  <a:gd name="T40" fmla="*/ 100 w 110"/>
                  <a:gd name="T41" fmla="*/ 24 h 90"/>
                  <a:gd name="T42" fmla="*/ 104 w 110"/>
                  <a:gd name="T43" fmla="*/ 26 h 90"/>
                  <a:gd name="T44" fmla="*/ 110 w 110"/>
                  <a:gd name="T45" fmla="*/ 30 h 90"/>
                  <a:gd name="T46" fmla="*/ 110 w 110"/>
                  <a:gd name="T47" fmla="*/ 34 h 90"/>
                  <a:gd name="T48" fmla="*/ 108 w 110"/>
                  <a:gd name="T49" fmla="*/ 42 h 90"/>
                  <a:gd name="T50" fmla="*/ 106 w 110"/>
                  <a:gd name="T51" fmla="*/ 46 h 90"/>
                  <a:gd name="T52" fmla="*/ 104 w 110"/>
                  <a:gd name="T53" fmla="*/ 52 h 90"/>
                  <a:gd name="T54" fmla="*/ 100 w 110"/>
                  <a:gd name="T55" fmla="*/ 56 h 90"/>
                  <a:gd name="T56" fmla="*/ 98 w 110"/>
                  <a:gd name="T57" fmla="*/ 58 h 90"/>
                  <a:gd name="T58" fmla="*/ 94 w 110"/>
                  <a:gd name="T59" fmla="*/ 66 h 90"/>
                  <a:gd name="T60" fmla="*/ 94 w 110"/>
                  <a:gd name="T61" fmla="*/ 68 h 90"/>
                  <a:gd name="T62" fmla="*/ 90 w 110"/>
                  <a:gd name="T63" fmla="*/ 70 h 90"/>
                  <a:gd name="T64" fmla="*/ 82 w 110"/>
                  <a:gd name="T65" fmla="*/ 72 h 90"/>
                  <a:gd name="T66" fmla="*/ 74 w 110"/>
                  <a:gd name="T67" fmla="*/ 82 h 90"/>
                  <a:gd name="T68" fmla="*/ 70 w 110"/>
                  <a:gd name="T69" fmla="*/ 88 h 90"/>
                  <a:gd name="T70" fmla="*/ 62 w 110"/>
                  <a:gd name="T71" fmla="*/ 88 h 90"/>
                  <a:gd name="T72" fmla="*/ 56 w 110"/>
                  <a:gd name="T73" fmla="*/ 88 h 90"/>
                  <a:gd name="T74" fmla="*/ 36 w 110"/>
                  <a:gd name="T75" fmla="*/ 90 h 9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10"/>
                  <a:gd name="T115" fmla="*/ 0 h 90"/>
                  <a:gd name="T116" fmla="*/ 110 w 110"/>
                  <a:gd name="T117" fmla="*/ 90 h 9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10" h="90">
                    <a:moveTo>
                      <a:pt x="36" y="90"/>
                    </a:moveTo>
                    <a:lnTo>
                      <a:pt x="28" y="74"/>
                    </a:lnTo>
                    <a:lnTo>
                      <a:pt x="24" y="66"/>
                    </a:lnTo>
                    <a:lnTo>
                      <a:pt x="30" y="60"/>
                    </a:lnTo>
                    <a:lnTo>
                      <a:pt x="32" y="58"/>
                    </a:lnTo>
                    <a:lnTo>
                      <a:pt x="32" y="56"/>
                    </a:lnTo>
                    <a:lnTo>
                      <a:pt x="32" y="54"/>
                    </a:lnTo>
                    <a:lnTo>
                      <a:pt x="30" y="50"/>
                    </a:lnTo>
                    <a:lnTo>
                      <a:pt x="28" y="48"/>
                    </a:lnTo>
                    <a:lnTo>
                      <a:pt x="26" y="44"/>
                    </a:lnTo>
                    <a:lnTo>
                      <a:pt x="24" y="40"/>
                    </a:lnTo>
                    <a:lnTo>
                      <a:pt x="22" y="36"/>
                    </a:lnTo>
                    <a:lnTo>
                      <a:pt x="22" y="30"/>
                    </a:lnTo>
                    <a:lnTo>
                      <a:pt x="18" y="24"/>
                    </a:lnTo>
                    <a:lnTo>
                      <a:pt x="18" y="20"/>
                    </a:lnTo>
                    <a:lnTo>
                      <a:pt x="14" y="22"/>
                    </a:lnTo>
                    <a:lnTo>
                      <a:pt x="4" y="14"/>
                    </a:lnTo>
                    <a:lnTo>
                      <a:pt x="4" y="12"/>
                    </a:lnTo>
                    <a:lnTo>
                      <a:pt x="4" y="10"/>
                    </a:lnTo>
                    <a:lnTo>
                      <a:pt x="4" y="6"/>
                    </a:lnTo>
                    <a:lnTo>
                      <a:pt x="2" y="2"/>
                    </a:lnTo>
                    <a:lnTo>
                      <a:pt x="0" y="0"/>
                    </a:lnTo>
                    <a:lnTo>
                      <a:pt x="2" y="0"/>
                    </a:lnTo>
                    <a:lnTo>
                      <a:pt x="4" y="0"/>
                    </a:lnTo>
                    <a:lnTo>
                      <a:pt x="10" y="0"/>
                    </a:lnTo>
                    <a:lnTo>
                      <a:pt x="18" y="2"/>
                    </a:lnTo>
                    <a:lnTo>
                      <a:pt x="18" y="4"/>
                    </a:lnTo>
                    <a:lnTo>
                      <a:pt x="20" y="6"/>
                    </a:lnTo>
                    <a:lnTo>
                      <a:pt x="24" y="10"/>
                    </a:lnTo>
                    <a:lnTo>
                      <a:pt x="28" y="12"/>
                    </a:lnTo>
                    <a:lnTo>
                      <a:pt x="32" y="16"/>
                    </a:lnTo>
                    <a:lnTo>
                      <a:pt x="38" y="18"/>
                    </a:lnTo>
                    <a:lnTo>
                      <a:pt x="44" y="18"/>
                    </a:lnTo>
                    <a:lnTo>
                      <a:pt x="48" y="16"/>
                    </a:lnTo>
                    <a:lnTo>
                      <a:pt x="58" y="12"/>
                    </a:lnTo>
                    <a:lnTo>
                      <a:pt x="70" y="12"/>
                    </a:lnTo>
                    <a:lnTo>
                      <a:pt x="84" y="18"/>
                    </a:lnTo>
                    <a:lnTo>
                      <a:pt x="98" y="22"/>
                    </a:lnTo>
                    <a:lnTo>
                      <a:pt x="100" y="24"/>
                    </a:lnTo>
                    <a:lnTo>
                      <a:pt x="102" y="24"/>
                    </a:lnTo>
                    <a:lnTo>
                      <a:pt x="104" y="26"/>
                    </a:lnTo>
                    <a:lnTo>
                      <a:pt x="108" y="28"/>
                    </a:lnTo>
                    <a:lnTo>
                      <a:pt x="110" y="30"/>
                    </a:lnTo>
                    <a:lnTo>
                      <a:pt x="110" y="32"/>
                    </a:lnTo>
                    <a:lnTo>
                      <a:pt x="110" y="34"/>
                    </a:lnTo>
                    <a:lnTo>
                      <a:pt x="108" y="36"/>
                    </a:lnTo>
                    <a:lnTo>
                      <a:pt x="108" y="42"/>
                    </a:lnTo>
                    <a:lnTo>
                      <a:pt x="106" y="46"/>
                    </a:lnTo>
                    <a:lnTo>
                      <a:pt x="104" y="48"/>
                    </a:lnTo>
                    <a:lnTo>
                      <a:pt x="104" y="52"/>
                    </a:lnTo>
                    <a:lnTo>
                      <a:pt x="102" y="54"/>
                    </a:lnTo>
                    <a:lnTo>
                      <a:pt x="100" y="56"/>
                    </a:lnTo>
                    <a:lnTo>
                      <a:pt x="98" y="56"/>
                    </a:lnTo>
                    <a:lnTo>
                      <a:pt x="98" y="58"/>
                    </a:lnTo>
                    <a:lnTo>
                      <a:pt x="96" y="62"/>
                    </a:lnTo>
                    <a:lnTo>
                      <a:pt x="94" y="66"/>
                    </a:lnTo>
                    <a:lnTo>
                      <a:pt x="96" y="68"/>
                    </a:lnTo>
                    <a:lnTo>
                      <a:pt x="94" y="68"/>
                    </a:lnTo>
                    <a:lnTo>
                      <a:pt x="92" y="68"/>
                    </a:lnTo>
                    <a:lnTo>
                      <a:pt x="90" y="70"/>
                    </a:lnTo>
                    <a:lnTo>
                      <a:pt x="86" y="70"/>
                    </a:lnTo>
                    <a:lnTo>
                      <a:pt x="82" y="72"/>
                    </a:lnTo>
                    <a:lnTo>
                      <a:pt x="78" y="76"/>
                    </a:lnTo>
                    <a:lnTo>
                      <a:pt x="74" y="82"/>
                    </a:lnTo>
                    <a:lnTo>
                      <a:pt x="72" y="88"/>
                    </a:lnTo>
                    <a:lnTo>
                      <a:pt x="70" y="88"/>
                    </a:lnTo>
                    <a:lnTo>
                      <a:pt x="68" y="88"/>
                    </a:lnTo>
                    <a:lnTo>
                      <a:pt x="62" y="88"/>
                    </a:lnTo>
                    <a:lnTo>
                      <a:pt x="58" y="88"/>
                    </a:lnTo>
                    <a:lnTo>
                      <a:pt x="56" y="88"/>
                    </a:lnTo>
                    <a:lnTo>
                      <a:pt x="54" y="86"/>
                    </a:lnTo>
                    <a:lnTo>
                      <a:pt x="36" y="90"/>
                    </a:lnTo>
                    <a:close/>
                  </a:path>
                </a:pathLst>
              </a:custGeom>
              <a:grpFill/>
              <a:ln w="3175" algn="ctr">
                <a:solidFill>
                  <a:schemeClr val="bg2"/>
                </a:solidFill>
                <a:miter lim="800000"/>
                <a:headEnd/>
                <a:tailEnd/>
              </a:ln>
              <a:effectLst/>
            </p:spPr>
            <p:txBody>
              <a:bodyPr anchor="ctr"/>
              <a:lstStyle/>
              <a:p>
                <a:pPr algn="ctr">
                  <a:defRPr/>
                </a:pPr>
                <a:endParaRPr lang="en-US" sz="3200">
                  <a:solidFill>
                    <a:schemeClr val="lt1"/>
                  </a:solidFill>
                </a:endParaRPr>
              </a:p>
            </p:txBody>
          </p:sp>
          <p:sp>
            <p:nvSpPr>
              <p:cNvPr id="175" name="Freeform 245"/>
              <p:cNvSpPr>
                <a:spLocks/>
              </p:cNvSpPr>
              <p:nvPr/>
            </p:nvSpPr>
            <p:spPr bwMode="gray">
              <a:xfrm>
                <a:off x="2893" y="2110"/>
                <a:ext cx="84" cy="58"/>
              </a:xfrm>
              <a:custGeom>
                <a:avLst/>
                <a:gdLst>
                  <a:gd name="T0" fmla="*/ 40 w 76"/>
                  <a:gd name="T1" fmla="*/ 18 h 58"/>
                  <a:gd name="T2" fmla="*/ 34 w 76"/>
                  <a:gd name="T3" fmla="*/ 20 h 58"/>
                  <a:gd name="T4" fmla="*/ 28 w 76"/>
                  <a:gd name="T5" fmla="*/ 22 h 58"/>
                  <a:gd name="T6" fmla="*/ 26 w 76"/>
                  <a:gd name="T7" fmla="*/ 22 h 58"/>
                  <a:gd name="T8" fmla="*/ 12 w 76"/>
                  <a:gd name="T9" fmla="*/ 22 h 58"/>
                  <a:gd name="T10" fmla="*/ 10 w 76"/>
                  <a:gd name="T11" fmla="*/ 20 h 58"/>
                  <a:gd name="T12" fmla="*/ 6 w 76"/>
                  <a:gd name="T13" fmla="*/ 16 h 58"/>
                  <a:gd name="T14" fmla="*/ 4 w 76"/>
                  <a:gd name="T15" fmla="*/ 18 h 58"/>
                  <a:gd name="T16" fmla="*/ 0 w 76"/>
                  <a:gd name="T17" fmla="*/ 24 h 58"/>
                  <a:gd name="T18" fmla="*/ 0 w 76"/>
                  <a:gd name="T19" fmla="*/ 32 h 58"/>
                  <a:gd name="T20" fmla="*/ 0 w 76"/>
                  <a:gd name="T21" fmla="*/ 34 h 58"/>
                  <a:gd name="T22" fmla="*/ 2 w 76"/>
                  <a:gd name="T23" fmla="*/ 42 h 58"/>
                  <a:gd name="T24" fmla="*/ 4 w 76"/>
                  <a:gd name="T25" fmla="*/ 52 h 58"/>
                  <a:gd name="T26" fmla="*/ 8 w 76"/>
                  <a:gd name="T27" fmla="*/ 58 h 58"/>
                  <a:gd name="T28" fmla="*/ 26 w 76"/>
                  <a:gd name="T29" fmla="*/ 58 h 58"/>
                  <a:gd name="T30" fmla="*/ 32 w 76"/>
                  <a:gd name="T31" fmla="*/ 56 h 58"/>
                  <a:gd name="T32" fmla="*/ 38 w 76"/>
                  <a:gd name="T33" fmla="*/ 54 h 58"/>
                  <a:gd name="T34" fmla="*/ 46 w 76"/>
                  <a:gd name="T35" fmla="*/ 52 h 58"/>
                  <a:gd name="T36" fmla="*/ 52 w 76"/>
                  <a:gd name="T37" fmla="*/ 54 h 58"/>
                  <a:gd name="T38" fmla="*/ 56 w 76"/>
                  <a:gd name="T39" fmla="*/ 54 h 58"/>
                  <a:gd name="T40" fmla="*/ 58 w 76"/>
                  <a:gd name="T41" fmla="*/ 52 h 58"/>
                  <a:gd name="T42" fmla="*/ 62 w 76"/>
                  <a:gd name="T43" fmla="*/ 48 h 58"/>
                  <a:gd name="T44" fmla="*/ 68 w 76"/>
                  <a:gd name="T45" fmla="*/ 42 h 58"/>
                  <a:gd name="T46" fmla="*/ 72 w 76"/>
                  <a:gd name="T47" fmla="*/ 30 h 58"/>
                  <a:gd name="T48" fmla="*/ 72 w 76"/>
                  <a:gd name="T49" fmla="*/ 24 h 58"/>
                  <a:gd name="T50" fmla="*/ 74 w 76"/>
                  <a:gd name="T51" fmla="*/ 16 h 58"/>
                  <a:gd name="T52" fmla="*/ 76 w 76"/>
                  <a:gd name="T53" fmla="*/ 10 h 58"/>
                  <a:gd name="T54" fmla="*/ 70 w 76"/>
                  <a:gd name="T55" fmla="*/ 0 h 58"/>
                  <a:gd name="T56" fmla="*/ 66 w 76"/>
                  <a:gd name="T57" fmla="*/ 2 h 58"/>
                  <a:gd name="T58" fmla="*/ 56 w 76"/>
                  <a:gd name="T59" fmla="*/ 2 h 58"/>
                  <a:gd name="T60" fmla="*/ 54 w 76"/>
                  <a:gd name="T61" fmla="*/ 4 h 58"/>
                  <a:gd name="T62" fmla="*/ 46 w 76"/>
                  <a:gd name="T63" fmla="*/ 8 h 58"/>
                  <a:gd name="T64" fmla="*/ 46 w 76"/>
                  <a:gd name="T65" fmla="*/ 12 h 58"/>
                  <a:gd name="T66" fmla="*/ 44 w 76"/>
                  <a:gd name="T67" fmla="*/ 16 h 58"/>
                  <a:gd name="T68" fmla="*/ 42 w 76"/>
                  <a:gd name="T69" fmla="*/ 18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6"/>
                  <a:gd name="T106" fmla="*/ 0 h 58"/>
                  <a:gd name="T107" fmla="*/ 76 w 76"/>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6" h="58">
                    <a:moveTo>
                      <a:pt x="42" y="18"/>
                    </a:moveTo>
                    <a:lnTo>
                      <a:pt x="40" y="18"/>
                    </a:lnTo>
                    <a:lnTo>
                      <a:pt x="36" y="18"/>
                    </a:lnTo>
                    <a:lnTo>
                      <a:pt x="34" y="20"/>
                    </a:lnTo>
                    <a:lnTo>
                      <a:pt x="30" y="22"/>
                    </a:lnTo>
                    <a:lnTo>
                      <a:pt x="28" y="22"/>
                    </a:lnTo>
                    <a:lnTo>
                      <a:pt x="26" y="22"/>
                    </a:lnTo>
                    <a:lnTo>
                      <a:pt x="20" y="24"/>
                    </a:lnTo>
                    <a:lnTo>
                      <a:pt x="12" y="22"/>
                    </a:lnTo>
                    <a:lnTo>
                      <a:pt x="10" y="20"/>
                    </a:lnTo>
                    <a:lnTo>
                      <a:pt x="8" y="18"/>
                    </a:lnTo>
                    <a:lnTo>
                      <a:pt x="6" y="16"/>
                    </a:lnTo>
                    <a:lnTo>
                      <a:pt x="6" y="18"/>
                    </a:lnTo>
                    <a:lnTo>
                      <a:pt x="4" y="18"/>
                    </a:lnTo>
                    <a:lnTo>
                      <a:pt x="2" y="20"/>
                    </a:lnTo>
                    <a:lnTo>
                      <a:pt x="0" y="24"/>
                    </a:lnTo>
                    <a:lnTo>
                      <a:pt x="0" y="28"/>
                    </a:lnTo>
                    <a:lnTo>
                      <a:pt x="0" y="32"/>
                    </a:lnTo>
                    <a:lnTo>
                      <a:pt x="0" y="34"/>
                    </a:lnTo>
                    <a:lnTo>
                      <a:pt x="0" y="38"/>
                    </a:lnTo>
                    <a:lnTo>
                      <a:pt x="2" y="42"/>
                    </a:lnTo>
                    <a:lnTo>
                      <a:pt x="4" y="48"/>
                    </a:lnTo>
                    <a:lnTo>
                      <a:pt x="4" y="52"/>
                    </a:lnTo>
                    <a:lnTo>
                      <a:pt x="6" y="56"/>
                    </a:lnTo>
                    <a:lnTo>
                      <a:pt x="8" y="58"/>
                    </a:lnTo>
                    <a:lnTo>
                      <a:pt x="24" y="58"/>
                    </a:lnTo>
                    <a:lnTo>
                      <a:pt x="26" y="58"/>
                    </a:lnTo>
                    <a:lnTo>
                      <a:pt x="28" y="58"/>
                    </a:lnTo>
                    <a:lnTo>
                      <a:pt x="32" y="56"/>
                    </a:lnTo>
                    <a:lnTo>
                      <a:pt x="36" y="54"/>
                    </a:lnTo>
                    <a:lnTo>
                      <a:pt x="38" y="54"/>
                    </a:lnTo>
                    <a:lnTo>
                      <a:pt x="46" y="52"/>
                    </a:lnTo>
                    <a:lnTo>
                      <a:pt x="48" y="54"/>
                    </a:lnTo>
                    <a:lnTo>
                      <a:pt x="52" y="54"/>
                    </a:lnTo>
                    <a:lnTo>
                      <a:pt x="54" y="54"/>
                    </a:lnTo>
                    <a:lnTo>
                      <a:pt x="56" y="54"/>
                    </a:lnTo>
                    <a:lnTo>
                      <a:pt x="56" y="52"/>
                    </a:lnTo>
                    <a:lnTo>
                      <a:pt x="58" y="52"/>
                    </a:lnTo>
                    <a:lnTo>
                      <a:pt x="60" y="52"/>
                    </a:lnTo>
                    <a:lnTo>
                      <a:pt x="62" y="48"/>
                    </a:lnTo>
                    <a:lnTo>
                      <a:pt x="66" y="46"/>
                    </a:lnTo>
                    <a:lnTo>
                      <a:pt x="68" y="42"/>
                    </a:lnTo>
                    <a:lnTo>
                      <a:pt x="70" y="36"/>
                    </a:lnTo>
                    <a:lnTo>
                      <a:pt x="72" y="30"/>
                    </a:lnTo>
                    <a:lnTo>
                      <a:pt x="72" y="28"/>
                    </a:lnTo>
                    <a:lnTo>
                      <a:pt x="72" y="24"/>
                    </a:lnTo>
                    <a:lnTo>
                      <a:pt x="72" y="20"/>
                    </a:lnTo>
                    <a:lnTo>
                      <a:pt x="74" y="16"/>
                    </a:lnTo>
                    <a:lnTo>
                      <a:pt x="74" y="12"/>
                    </a:lnTo>
                    <a:lnTo>
                      <a:pt x="76" y="10"/>
                    </a:lnTo>
                    <a:lnTo>
                      <a:pt x="70" y="0"/>
                    </a:lnTo>
                    <a:lnTo>
                      <a:pt x="68" y="2"/>
                    </a:lnTo>
                    <a:lnTo>
                      <a:pt x="66" y="2"/>
                    </a:lnTo>
                    <a:lnTo>
                      <a:pt x="62" y="2"/>
                    </a:lnTo>
                    <a:lnTo>
                      <a:pt x="56" y="2"/>
                    </a:lnTo>
                    <a:lnTo>
                      <a:pt x="54" y="4"/>
                    </a:lnTo>
                    <a:lnTo>
                      <a:pt x="52" y="4"/>
                    </a:lnTo>
                    <a:lnTo>
                      <a:pt x="46" y="8"/>
                    </a:lnTo>
                    <a:lnTo>
                      <a:pt x="46" y="10"/>
                    </a:lnTo>
                    <a:lnTo>
                      <a:pt x="46" y="12"/>
                    </a:lnTo>
                    <a:lnTo>
                      <a:pt x="46" y="14"/>
                    </a:lnTo>
                    <a:lnTo>
                      <a:pt x="44" y="16"/>
                    </a:lnTo>
                    <a:lnTo>
                      <a:pt x="44" y="18"/>
                    </a:lnTo>
                    <a:lnTo>
                      <a:pt x="42" y="18"/>
                    </a:lnTo>
                    <a:close/>
                  </a:path>
                </a:pathLst>
              </a:custGeom>
              <a:grpFill/>
              <a:ln w="3175" algn="ctr">
                <a:solidFill>
                  <a:schemeClr val="bg2"/>
                </a:solidFill>
                <a:miter lim="800000"/>
                <a:headEnd/>
                <a:tailEnd/>
              </a:ln>
              <a:effectLst/>
            </p:spPr>
            <p:txBody>
              <a:bodyPr anchor="ctr"/>
              <a:lstStyle/>
              <a:p>
                <a:pPr algn="ctr">
                  <a:defRPr/>
                </a:pPr>
                <a:endParaRPr lang="en-US" sz="3200">
                  <a:solidFill>
                    <a:schemeClr val="lt1"/>
                  </a:solidFill>
                </a:endParaRPr>
              </a:p>
            </p:txBody>
          </p:sp>
          <p:sp>
            <p:nvSpPr>
              <p:cNvPr id="176" name="Freeform 248"/>
              <p:cNvSpPr>
                <a:spLocks/>
              </p:cNvSpPr>
              <p:nvPr/>
            </p:nvSpPr>
            <p:spPr bwMode="gray">
              <a:xfrm>
                <a:off x="2955" y="2110"/>
                <a:ext cx="112" cy="84"/>
              </a:xfrm>
              <a:custGeom>
                <a:avLst/>
                <a:gdLst>
                  <a:gd name="T0" fmla="*/ 0 w 102"/>
                  <a:gd name="T1" fmla="*/ 0 h 84"/>
                  <a:gd name="T2" fmla="*/ 102 w 102"/>
                  <a:gd name="T3" fmla="*/ 84 h 84"/>
                </a:gdLst>
                <a:ahLst/>
                <a:cxnLst/>
                <a:rect l="T0" t="T1" r="T2" b="T3"/>
                <a:pathLst>
                  <a:path w="102" h="84">
                    <a:moveTo>
                      <a:pt x="20" y="6"/>
                    </a:moveTo>
                    <a:lnTo>
                      <a:pt x="20" y="6"/>
                    </a:lnTo>
                    <a:lnTo>
                      <a:pt x="22" y="4"/>
                    </a:lnTo>
                    <a:cubicBezTo>
                      <a:pt x="23" y="3"/>
                      <a:pt x="25" y="3"/>
                      <a:pt x="26" y="2"/>
                    </a:cubicBezTo>
                    <a:lnTo>
                      <a:pt x="32" y="2"/>
                    </a:lnTo>
                    <a:lnTo>
                      <a:pt x="38" y="2"/>
                    </a:lnTo>
                    <a:lnTo>
                      <a:pt x="42" y="2"/>
                    </a:lnTo>
                    <a:cubicBezTo>
                      <a:pt x="44" y="3"/>
                      <a:pt x="46" y="3"/>
                      <a:pt x="48" y="4"/>
                    </a:cubicBezTo>
                    <a:lnTo>
                      <a:pt x="50" y="4"/>
                    </a:lnTo>
                    <a:lnTo>
                      <a:pt x="52" y="6"/>
                    </a:lnTo>
                    <a:lnTo>
                      <a:pt x="56" y="6"/>
                    </a:lnTo>
                    <a:lnTo>
                      <a:pt x="60" y="6"/>
                    </a:lnTo>
                    <a:lnTo>
                      <a:pt x="66" y="6"/>
                    </a:lnTo>
                    <a:lnTo>
                      <a:pt x="68" y="4"/>
                    </a:lnTo>
                    <a:lnTo>
                      <a:pt x="70" y="4"/>
                    </a:lnTo>
                    <a:cubicBezTo>
                      <a:pt x="71" y="3"/>
                      <a:pt x="71" y="1"/>
                      <a:pt x="72" y="0"/>
                    </a:cubicBezTo>
                    <a:cubicBezTo>
                      <a:pt x="73" y="1"/>
                      <a:pt x="75" y="2"/>
                      <a:pt x="76" y="2"/>
                    </a:cubicBezTo>
                    <a:lnTo>
                      <a:pt x="81" y="2"/>
                    </a:lnTo>
                    <a:cubicBezTo>
                      <a:pt x="83" y="2"/>
                      <a:pt x="86" y="4"/>
                      <a:pt x="87" y="5"/>
                    </a:cubicBezTo>
                    <a:cubicBezTo>
                      <a:pt x="87" y="7"/>
                      <a:pt x="90" y="9"/>
                      <a:pt x="91" y="10"/>
                    </a:cubicBezTo>
                    <a:cubicBezTo>
                      <a:pt x="91" y="11"/>
                      <a:pt x="92" y="13"/>
                      <a:pt x="92" y="14"/>
                    </a:cubicBezTo>
                    <a:lnTo>
                      <a:pt x="92" y="16"/>
                    </a:lnTo>
                    <a:cubicBezTo>
                      <a:pt x="93" y="17"/>
                      <a:pt x="93" y="19"/>
                      <a:pt x="94" y="20"/>
                    </a:cubicBezTo>
                    <a:cubicBezTo>
                      <a:pt x="95" y="21"/>
                      <a:pt x="95" y="23"/>
                      <a:pt x="96" y="24"/>
                    </a:cubicBezTo>
                    <a:lnTo>
                      <a:pt x="96" y="30"/>
                    </a:lnTo>
                    <a:cubicBezTo>
                      <a:pt x="97" y="31"/>
                      <a:pt x="97" y="33"/>
                      <a:pt x="98" y="34"/>
                    </a:cubicBezTo>
                    <a:lnTo>
                      <a:pt x="98" y="40"/>
                    </a:lnTo>
                    <a:cubicBezTo>
                      <a:pt x="97" y="43"/>
                      <a:pt x="97" y="45"/>
                      <a:pt x="96" y="48"/>
                    </a:cubicBezTo>
                    <a:lnTo>
                      <a:pt x="96" y="54"/>
                    </a:lnTo>
                    <a:lnTo>
                      <a:pt x="96" y="58"/>
                    </a:lnTo>
                    <a:lnTo>
                      <a:pt x="98" y="60"/>
                    </a:lnTo>
                    <a:lnTo>
                      <a:pt x="100" y="62"/>
                    </a:lnTo>
                    <a:lnTo>
                      <a:pt x="102" y="64"/>
                    </a:lnTo>
                    <a:lnTo>
                      <a:pt x="100" y="66"/>
                    </a:lnTo>
                    <a:lnTo>
                      <a:pt x="100" y="68"/>
                    </a:lnTo>
                    <a:lnTo>
                      <a:pt x="100" y="70"/>
                    </a:lnTo>
                    <a:lnTo>
                      <a:pt x="100" y="72"/>
                    </a:lnTo>
                    <a:lnTo>
                      <a:pt x="100" y="74"/>
                    </a:lnTo>
                    <a:lnTo>
                      <a:pt x="100" y="78"/>
                    </a:lnTo>
                    <a:lnTo>
                      <a:pt x="100" y="82"/>
                    </a:lnTo>
                    <a:lnTo>
                      <a:pt x="100" y="84"/>
                    </a:lnTo>
                    <a:lnTo>
                      <a:pt x="98" y="82"/>
                    </a:lnTo>
                    <a:cubicBezTo>
                      <a:pt x="97" y="81"/>
                      <a:pt x="95" y="81"/>
                      <a:pt x="94" y="80"/>
                    </a:cubicBezTo>
                    <a:lnTo>
                      <a:pt x="92" y="78"/>
                    </a:lnTo>
                    <a:cubicBezTo>
                      <a:pt x="91" y="77"/>
                      <a:pt x="89" y="77"/>
                      <a:pt x="88" y="76"/>
                    </a:cubicBezTo>
                    <a:lnTo>
                      <a:pt x="84" y="76"/>
                    </a:lnTo>
                    <a:cubicBezTo>
                      <a:pt x="81" y="75"/>
                      <a:pt x="77" y="73"/>
                      <a:pt x="74" y="72"/>
                    </a:cubicBezTo>
                    <a:lnTo>
                      <a:pt x="74" y="70"/>
                    </a:lnTo>
                    <a:lnTo>
                      <a:pt x="72" y="70"/>
                    </a:lnTo>
                    <a:cubicBezTo>
                      <a:pt x="71" y="69"/>
                      <a:pt x="69" y="69"/>
                      <a:pt x="68" y="68"/>
                    </a:cubicBezTo>
                    <a:cubicBezTo>
                      <a:pt x="67" y="67"/>
                      <a:pt x="65" y="67"/>
                      <a:pt x="64" y="66"/>
                    </a:cubicBezTo>
                    <a:lnTo>
                      <a:pt x="60" y="66"/>
                    </a:lnTo>
                    <a:lnTo>
                      <a:pt x="54" y="66"/>
                    </a:lnTo>
                    <a:lnTo>
                      <a:pt x="48" y="66"/>
                    </a:lnTo>
                    <a:cubicBezTo>
                      <a:pt x="46" y="67"/>
                      <a:pt x="44" y="67"/>
                      <a:pt x="42" y="68"/>
                    </a:cubicBezTo>
                    <a:cubicBezTo>
                      <a:pt x="39" y="69"/>
                      <a:pt x="37" y="71"/>
                      <a:pt x="34" y="72"/>
                    </a:cubicBezTo>
                    <a:lnTo>
                      <a:pt x="32" y="72"/>
                    </a:lnTo>
                    <a:lnTo>
                      <a:pt x="30" y="72"/>
                    </a:lnTo>
                    <a:lnTo>
                      <a:pt x="26" y="72"/>
                    </a:lnTo>
                    <a:lnTo>
                      <a:pt x="22" y="68"/>
                    </a:lnTo>
                    <a:cubicBezTo>
                      <a:pt x="20" y="67"/>
                      <a:pt x="18" y="65"/>
                      <a:pt x="16" y="64"/>
                    </a:cubicBezTo>
                    <a:cubicBezTo>
                      <a:pt x="13" y="62"/>
                      <a:pt x="11" y="60"/>
                      <a:pt x="8" y="58"/>
                    </a:cubicBezTo>
                    <a:cubicBezTo>
                      <a:pt x="7" y="57"/>
                      <a:pt x="5" y="57"/>
                      <a:pt x="4" y="56"/>
                    </a:cubicBezTo>
                    <a:cubicBezTo>
                      <a:pt x="3" y="55"/>
                      <a:pt x="1" y="55"/>
                      <a:pt x="0" y="54"/>
                    </a:cubicBezTo>
                    <a:lnTo>
                      <a:pt x="2" y="54"/>
                    </a:lnTo>
                    <a:lnTo>
                      <a:pt x="4" y="52"/>
                    </a:lnTo>
                    <a:lnTo>
                      <a:pt x="8" y="48"/>
                    </a:lnTo>
                    <a:cubicBezTo>
                      <a:pt x="9" y="47"/>
                      <a:pt x="9" y="45"/>
                      <a:pt x="10" y="44"/>
                    </a:cubicBezTo>
                    <a:lnTo>
                      <a:pt x="14" y="40"/>
                    </a:lnTo>
                    <a:cubicBezTo>
                      <a:pt x="15" y="39"/>
                      <a:pt x="15" y="37"/>
                      <a:pt x="16" y="36"/>
                    </a:cubicBezTo>
                    <a:lnTo>
                      <a:pt x="16" y="34"/>
                    </a:lnTo>
                    <a:lnTo>
                      <a:pt x="16" y="32"/>
                    </a:lnTo>
                    <a:lnTo>
                      <a:pt x="16" y="26"/>
                    </a:lnTo>
                    <a:cubicBezTo>
                      <a:pt x="17" y="24"/>
                      <a:pt x="17" y="22"/>
                      <a:pt x="18" y="20"/>
                    </a:cubicBezTo>
                    <a:lnTo>
                      <a:pt x="18" y="14"/>
                    </a:lnTo>
                    <a:lnTo>
                      <a:pt x="18" y="12"/>
                    </a:lnTo>
                    <a:lnTo>
                      <a:pt x="20" y="10"/>
                    </a:lnTo>
                    <a:lnTo>
                      <a:pt x="20" y="6"/>
                    </a:lnTo>
                    <a:close/>
                  </a:path>
                </a:pathLst>
              </a:custGeom>
              <a:grpFill/>
              <a:ln w="3175" algn="ctr">
                <a:solidFill>
                  <a:schemeClr val="bg2"/>
                </a:solidFill>
                <a:miter lim="800000"/>
                <a:headEnd/>
                <a:tailEnd/>
              </a:ln>
              <a:effectLst/>
            </p:spPr>
            <p:txBody>
              <a:bodyPr anchor="ctr"/>
              <a:lstStyle/>
              <a:p>
                <a:pPr algn="ctr">
                  <a:defRPr/>
                </a:pPr>
                <a:endParaRPr lang="en-US" sz="3200">
                  <a:solidFill>
                    <a:schemeClr val="lt1"/>
                  </a:solidFill>
                </a:endParaRPr>
              </a:p>
            </p:txBody>
          </p:sp>
          <p:sp>
            <p:nvSpPr>
              <p:cNvPr id="177" name="Freeform 249"/>
              <p:cNvSpPr>
                <a:spLocks/>
              </p:cNvSpPr>
              <p:nvPr/>
            </p:nvSpPr>
            <p:spPr bwMode="gray">
              <a:xfrm>
                <a:off x="3021" y="2232"/>
                <a:ext cx="46" cy="43"/>
              </a:xfrm>
              <a:custGeom>
                <a:avLst/>
                <a:gdLst>
                  <a:gd name="T0" fmla="*/ 26 w 42"/>
                  <a:gd name="T1" fmla="*/ 0 h 44"/>
                  <a:gd name="T2" fmla="*/ 26 w 42"/>
                  <a:gd name="T3" fmla="*/ 2 h 44"/>
                  <a:gd name="T4" fmla="*/ 26 w 42"/>
                  <a:gd name="T5" fmla="*/ 2 h 44"/>
                  <a:gd name="T6" fmla="*/ 26 w 42"/>
                  <a:gd name="T7" fmla="*/ 4 h 44"/>
                  <a:gd name="T8" fmla="*/ 28 w 42"/>
                  <a:gd name="T9" fmla="*/ 6 h 44"/>
                  <a:gd name="T10" fmla="*/ 32 w 42"/>
                  <a:gd name="T11" fmla="*/ 10 h 44"/>
                  <a:gd name="T12" fmla="*/ 36 w 42"/>
                  <a:gd name="T13" fmla="*/ 14 h 44"/>
                  <a:gd name="T14" fmla="*/ 42 w 42"/>
                  <a:gd name="T15" fmla="*/ 22 h 44"/>
                  <a:gd name="T16" fmla="*/ 40 w 42"/>
                  <a:gd name="T17" fmla="*/ 22 h 44"/>
                  <a:gd name="T18" fmla="*/ 40 w 42"/>
                  <a:gd name="T19" fmla="*/ 24 h 44"/>
                  <a:gd name="T20" fmla="*/ 38 w 42"/>
                  <a:gd name="T21" fmla="*/ 28 h 44"/>
                  <a:gd name="T22" fmla="*/ 36 w 42"/>
                  <a:gd name="T23" fmla="*/ 30 h 44"/>
                  <a:gd name="T24" fmla="*/ 34 w 42"/>
                  <a:gd name="T25" fmla="*/ 30 h 44"/>
                  <a:gd name="T26" fmla="*/ 34 w 42"/>
                  <a:gd name="T27" fmla="*/ 30 h 44"/>
                  <a:gd name="T28" fmla="*/ 30 w 42"/>
                  <a:gd name="T29" fmla="*/ 30 h 44"/>
                  <a:gd name="T30" fmla="*/ 28 w 42"/>
                  <a:gd name="T31" fmla="*/ 32 h 44"/>
                  <a:gd name="T32" fmla="*/ 24 w 42"/>
                  <a:gd name="T33" fmla="*/ 32 h 44"/>
                  <a:gd name="T34" fmla="*/ 22 w 42"/>
                  <a:gd name="T35" fmla="*/ 32 h 44"/>
                  <a:gd name="T36" fmla="*/ 22 w 42"/>
                  <a:gd name="T37" fmla="*/ 32 h 44"/>
                  <a:gd name="T38" fmla="*/ 20 w 42"/>
                  <a:gd name="T39" fmla="*/ 34 h 44"/>
                  <a:gd name="T40" fmla="*/ 18 w 42"/>
                  <a:gd name="T41" fmla="*/ 36 h 44"/>
                  <a:gd name="T42" fmla="*/ 16 w 42"/>
                  <a:gd name="T43" fmla="*/ 38 h 44"/>
                  <a:gd name="T44" fmla="*/ 16 w 42"/>
                  <a:gd name="T45" fmla="*/ 38 h 44"/>
                  <a:gd name="T46" fmla="*/ 14 w 42"/>
                  <a:gd name="T47" fmla="*/ 40 h 44"/>
                  <a:gd name="T48" fmla="*/ 12 w 42"/>
                  <a:gd name="T49" fmla="*/ 42 h 44"/>
                  <a:gd name="T50" fmla="*/ 10 w 42"/>
                  <a:gd name="T51" fmla="*/ 42 h 44"/>
                  <a:gd name="T52" fmla="*/ 10 w 42"/>
                  <a:gd name="T53" fmla="*/ 42 h 44"/>
                  <a:gd name="T54" fmla="*/ 8 w 42"/>
                  <a:gd name="T55" fmla="*/ 44 h 44"/>
                  <a:gd name="T56" fmla="*/ 4 w 42"/>
                  <a:gd name="T57" fmla="*/ 44 h 44"/>
                  <a:gd name="T58" fmla="*/ 2 w 42"/>
                  <a:gd name="T59" fmla="*/ 44 h 44"/>
                  <a:gd name="T60" fmla="*/ 0 w 42"/>
                  <a:gd name="T61" fmla="*/ 44 h 44"/>
                  <a:gd name="T62" fmla="*/ 2 w 42"/>
                  <a:gd name="T63" fmla="*/ 36 h 44"/>
                  <a:gd name="T64" fmla="*/ 2 w 42"/>
                  <a:gd name="T65" fmla="*/ 20 h 44"/>
                  <a:gd name="T66" fmla="*/ 2 w 42"/>
                  <a:gd name="T67" fmla="*/ 20 h 44"/>
                  <a:gd name="T68" fmla="*/ 4 w 42"/>
                  <a:gd name="T69" fmla="*/ 16 h 44"/>
                  <a:gd name="T70" fmla="*/ 4 w 42"/>
                  <a:gd name="T71" fmla="*/ 12 h 44"/>
                  <a:gd name="T72" fmla="*/ 8 w 42"/>
                  <a:gd name="T73" fmla="*/ 8 h 44"/>
                  <a:gd name="T74" fmla="*/ 12 w 42"/>
                  <a:gd name="T75" fmla="*/ 4 h 44"/>
                  <a:gd name="T76" fmla="*/ 14 w 42"/>
                  <a:gd name="T77" fmla="*/ 4 h 44"/>
                  <a:gd name="T78" fmla="*/ 16 w 42"/>
                  <a:gd name="T79" fmla="*/ 2 h 44"/>
                  <a:gd name="T80" fmla="*/ 20 w 42"/>
                  <a:gd name="T81" fmla="*/ 0 h 44"/>
                  <a:gd name="T82" fmla="*/ 26 w 42"/>
                  <a:gd name="T83" fmla="*/ 0 h 44"/>
                  <a:gd name="T84" fmla="*/ 26 w 42"/>
                  <a:gd name="T85" fmla="*/ 0 h 4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2"/>
                  <a:gd name="T130" fmla="*/ 0 h 44"/>
                  <a:gd name="T131" fmla="*/ 42 w 42"/>
                  <a:gd name="T132" fmla="*/ 44 h 4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2" h="44">
                    <a:moveTo>
                      <a:pt x="26" y="0"/>
                    </a:moveTo>
                    <a:lnTo>
                      <a:pt x="26" y="2"/>
                    </a:lnTo>
                    <a:lnTo>
                      <a:pt x="26" y="4"/>
                    </a:lnTo>
                    <a:lnTo>
                      <a:pt x="28" y="6"/>
                    </a:lnTo>
                    <a:lnTo>
                      <a:pt x="32" y="10"/>
                    </a:lnTo>
                    <a:lnTo>
                      <a:pt x="36" y="14"/>
                    </a:lnTo>
                    <a:lnTo>
                      <a:pt x="42" y="22"/>
                    </a:lnTo>
                    <a:lnTo>
                      <a:pt x="40" y="22"/>
                    </a:lnTo>
                    <a:lnTo>
                      <a:pt x="40" y="24"/>
                    </a:lnTo>
                    <a:lnTo>
                      <a:pt x="38" y="28"/>
                    </a:lnTo>
                    <a:lnTo>
                      <a:pt x="36" y="30"/>
                    </a:lnTo>
                    <a:lnTo>
                      <a:pt x="34" y="30"/>
                    </a:lnTo>
                    <a:lnTo>
                      <a:pt x="30" y="30"/>
                    </a:lnTo>
                    <a:lnTo>
                      <a:pt x="28" y="32"/>
                    </a:lnTo>
                    <a:lnTo>
                      <a:pt x="24" y="32"/>
                    </a:lnTo>
                    <a:lnTo>
                      <a:pt x="22" y="32"/>
                    </a:lnTo>
                    <a:lnTo>
                      <a:pt x="20" y="34"/>
                    </a:lnTo>
                    <a:lnTo>
                      <a:pt x="18" y="36"/>
                    </a:lnTo>
                    <a:lnTo>
                      <a:pt x="16" y="38"/>
                    </a:lnTo>
                    <a:lnTo>
                      <a:pt x="14" y="40"/>
                    </a:lnTo>
                    <a:lnTo>
                      <a:pt x="12" y="42"/>
                    </a:lnTo>
                    <a:lnTo>
                      <a:pt x="10" y="42"/>
                    </a:lnTo>
                    <a:lnTo>
                      <a:pt x="8" y="44"/>
                    </a:lnTo>
                    <a:lnTo>
                      <a:pt x="4" y="44"/>
                    </a:lnTo>
                    <a:lnTo>
                      <a:pt x="2" y="44"/>
                    </a:lnTo>
                    <a:lnTo>
                      <a:pt x="0" y="44"/>
                    </a:lnTo>
                    <a:lnTo>
                      <a:pt x="2" y="36"/>
                    </a:lnTo>
                    <a:lnTo>
                      <a:pt x="2" y="20"/>
                    </a:lnTo>
                    <a:lnTo>
                      <a:pt x="4" y="16"/>
                    </a:lnTo>
                    <a:lnTo>
                      <a:pt x="4" y="12"/>
                    </a:lnTo>
                    <a:lnTo>
                      <a:pt x="8" y="8"/>
                    </a:lnTo>
                    <a:lnTo>
                      <a:pt x="12" y="4"/>
                    </a:lnTo>
                    <a:lnTo>
                      <a:pt x="14" y="4"/>
                    </a:lnTo>
                    <a:lnTo>
                      <a:pt x="16" y="2"/>
                    </a:lnTo>
                    <a:lnTo>
                      <a:pt x="20" y="0"/>
                    </a:lnTo>
                    <a:lnTo>
                      <a:pt x="26" y="0"/>
                    </a:lnTo>
                    <a:close/>
                  </a:path>
                </a:pathLst>
              </a:custGeom>
              <a:grpFill/>
              <a:ln w="3175" algn="ctr">
                <a:solidFill>
                  <a:schemeClr val="bg2"/>
                </a:solidFill>
                <a:miter lim="800000"/>
                <a:headEnd/>
                <a:tailEnd/>
              </a:ln>
              <a:effectLst/>
            </p:spPr>
            <p:txBody>
              <a:bodyPr anchor="ctr"/>
              <a:lstStyle/>
              <a:p>
                <a:pPr algn="ctr">
                  <a:defRPr/>
                </a:pPr>
                <a:endParaRPr lang="en-US" sz="3200">
                  <a:solidFill>
                    <a:schemeClr val="lt1"/>
                  </a:solidFill>
                </a:endParaRPr>
              </a:p>
            </p:txBody>
          </p:sp>
          <p:sp>
            <p:nvSpPr>
              <p:cNvPr id="178" name="Freeform 128"/>
              <p:cNvSpPr>
                <a:spLocks noChangeArrowheads="1"/>
              </p:cNvSpPr>
              <p:nvPr/>
            </p:nvSpPr>
            <p:spPr bwMode="gray">
              <a:xfrm>
                <a:off x="2970" y="2067"/>
                <a:ext cx="202" cy="125"/>
              </a:xfrm>
              <a:custGeom>
                <a:avLst/>
                <a:gdLst>
                  <a:gd name="T0" fmla="*/ 10021 w 914518"/>
                  <a:gd name="T1" fmla="*/ 81004 h 561975"/>
                  <a:gd name="T2" fmla="*/ 0 w 914518"/>
                  <a:gd name="T3" fmla="*/ 64302 h 561975"/>
                  <a:gd name="T4" fmla="*/ 6681 w 914518"/>
                  <a:gd name="T5" fmla="*/ 59291 h 561975"/>
                  <a:gd name="T6" fmla="*/ 18372 w 914518"/>
                  <a:gd name="T7" fmla="*/ 60126 h 561975"/>
                  <a:gd name="T8" fmla="*/ 12526 w 914518"/>
                  <a:gd name="T9" fmla="*/ 55951 h 561975"/>
                  <a:gd name="T10" fmla="*/ 12526 w 914518"/>
                  <a:gd name="T11" fmla="*/ 45930 h 561975"/>
                  <a:gd name="T12" fmla="*/ 16702 w 914518"/>
                  <a:gd name="T13" fmla="*/ 36744 h 561975"/>
                  <a:gd name="T14" fmla="*/ 11691 w 914518"/>
                  <a:gd name="T15" fmla="*/ 35074 h 561975"/>
                  <a:gd name="T16" fmla="*/ 70148 w 914518"/>
                  <a:gd name="T17" fmla="*/ 15032 h 561975"/>
                  <a:gd name="T18" fmla="*/ 87684 w 914518"/>
                  <a:gd name="T19" fmla="*/ 0 h 561975"/>
                  <a:gd name="T20" fmla="*/ 116077 w 914518"/>
                  <a:gd name="T21" fmla="*/ 0 h 561975"/>
                  <a:gd name="T22" fmla="*/ 126098 w 914518"/>
                  <a:gd name="T23" fmla="*/ 10856 h 561975"/>
                  <a:gd name="T24" fmla="*/ 140295 w 914518"/>
                  <a:gd name="T25" fmla="*/ 7516 h 561975"/>
                  <a:gd name="T26" fmla="*/ 150316 w 914518"/>
                  <a:gd name="T27" fmla="*/ 16702 h 561975"/>
                  <a:gd name="T28" fmla="*/ 151151 w 914518"/>
                  <a:gd name="T29" fmla="*/ 31734 h 561975"/>
                  <a:gd name="T30" fmla="*/ 156997 w 914518"/>
                  <a:gd name="T31" fmla="*/ 34239 h 561975"/>
                  <a:gd name="T32" fmla="*/ 182049 w 914518"/>
                  <a:gd name="T33" fmla="*/ 26723 h 561975"/>
                  <a:gd name="T34" fmla="*/ 204597 w 914518"/>
                  <a:gd name="T35" fmla="*/ 38414 h 561975"/>
                  <a:gd name="T36" fmla="*/ 215453 w 914518"/>
                  <a:gd name="T37" fmla="*/ 40084 h 561975"/>
                  <a:gd name="T38" fmla="*/ 223804 w 914518"/>
                  <a:gd name="T39" fmla="*/ 45095 h 561975"/>
                  <a:gd name="T40" fmla="*/ 268899 w 914518"/>
                  <a:gd name="T41" fmla="*/ 49270 h 561975"/>
                  <a:gd name="T42" fmla="*/ 299797 w 914518"/>
                  <a:gd name="T43" fmla="*/ 36744 h 561975"/>
                  <a:gd name="T44" fmla="*/ 318169 w 914518"/>
                  <a:gd name="T45" fmla="*/ 46765 h 561975"/>
                  <a:gd name="T46" fmla="*/ 320675 w 914518"/>
                  <a:gd name="T47" fmla="*/ 64302 h 561975"/>
                  <a:gd name="T48" fmla="*/ 299797 w 914518"/>
                  <a:gd name="T49" fmla="*/ 65972 h 561975"/>
                  <a:gd name="T50" fmla="*/ 292281 w 914518"/>
                  <a:gd name="T51" fmla="*/ 73488 h 561975"/>
                  <a:gd name="T52" fmla="*/ 292281 w 914518"/>
                  <a:gd name="T53" fmla="*/ 80169 h 561975"/>
                  <a:gd name="T54" fmla="*/ 299797 w 914518"/>
                  <a:gd name="T55" fmla="*/ 86014 h 561975"/>
                  <a:gd name="T56" fmla="*/ 302302 w 914518"/>
                  <a:gd name="T57" fmla="*/ 113572 h 561975"/>
                  <a:gd name="T58" fmla="*/ 295622 w 914518"/>
                  <a:gd name="T59" fmla="*/ 124429 h 561975"/>
                  <a:gd name="T60" fmla="*/ 284766 w 914518"/>
                  <a:gd name="T61" fmla="*/ 124429 h 561975"/>
                  <a:gd name="T62" fmla="*/ 266394 w 914518"/>
                  <a:gd name="T63" fmla="*/ 147811 h 561975"/>
                  <a:gd name="T64" fmla="*/ 256372 w 914518"/>
                  <a:gd name="T65" fmla="*/ 149481 h 561975"/>
                  <a:gd name="T66" fmla="*/ 248857 w 914518"/>
                  <a:gd name="T67" fmla="*/ 167018 h 561975"/>
                  <a:gd name="T68" fmla="*/ 259713 w 914518"/>
                  <a:gd name="T69" fmla="*/ 177874 h 561975"/>
                  <a:gd name="T70" fmla="*/ 299797 w 914518"/>
                  <a:gd name="T71" fmla="*/ 190400 h 561975"/>
                  <a:gd name="T72" fmla="*/ 299797 w 914518"/>
                  <a:gd name="T73" fmla="*/ 193741 h 561975"/>
                  <a:gd name="T74" fmla="*/ 267229 w 914518"/>
                  <a:gd name="T75" fmla="*/ 197081 h 561975"/>
                  <a:gd name="T76" fmla="*/ 246351 w 914518"/>
                  <a:gd name="T77" fmla="*/ 192071 h 561975"/>
                  <a:gd name="T78" fmla="*/ 217958 w 914518"/>
                  <a:gd name="T79" fmla="*/ 174534 h 561975"/>
                  <a:gd name="T80" fmla="*/ 215453 w 914518"/>
                  <a:gd name="T81" fmla="*/ 173698 h 561975"/>
                  <a:gd name="T82" fmla="*/ 149481 w 914518"/>
                  <a:gd name="T83" fmla="*/ 183720 h 561975"/>
                  <a:gd name="T84" fmla="*/ 150316 w 914518"/>
                  <a:gd name="T85" fmla="*/ 169523 h 561975"/>
                  <a:gd name="T86" fmla="*/ 156162 w 914518"/>
                  <a:gd name="T87" fmla="*/ 166183 h 561975"/>
                  <a:gd name="T88" fmla="*/ 142800 w 914518"/>
                  <a:gd name="T89" fmla="*/ 156997 h 561975"/>
                  <a:gd name="T90" fmla="*/ 142800 w 914518"/>
                  <a:gd name="T91" fmla="*/ 141130 h 561975"/>
                  <a:gd name="T92" fmla="*/ 146976 w 914518"/>
                  <a:gd name="T93" fmla="*/ 127769 h 561975"/>
                  <a:gd name="T94" fmla="*/ 146976 w 914518"/>
                  <a:gd name="T95" fmla="*/ 116912 h 561975"/>
                  <a:gd name="T96" fmla="*/ 142800 w 914518"/>
                  <a:gd name="T97" fmla="*/ 112737 h 561975"/>
                  <a:gd name="T98" fmla="*/ 143636 w 914518"/>
                  <a:gd name="T99" fmla="*/ 103551 h 561975"/>
                  <a:gd name="T100" fmla="*/ 136955 w 914518"/>
                  <a:gd name="T101" fmla="*/ 91025 h 561975"/>
                  <a:gd name="T102" fmla="*/ 136955 w 914518"/>
                  <a:gd name="T103" fmla="*/ 86014 h 561975"/>
                  <a:gd name="T104" fmla="*/ 125263 w 914518"/>
                  <a:gd name="T105" fmla="*/ 73488 h 561975"/>
                  <a:gd name="T106" fmla="*/ 101881 w 914518"/>
                  <a:gd name="T107" fmla="*/ 65137 h 561975"/>
                  <a:gd name="T108" fmla="*/ 96870 w 914518"/>
                  <a:gd name="T109" fmla="*/ 71818 h 561975"/>
                  <a:gd name="T110" fmla="*/ 91860 w 914518"/>
                  <a:gd name="T111" fmla="*/ 70983 h 561975"/>
                  <a:gd name="T112" fmla="*/ 91025 w 914518"/>
                  <a:gd name="T113" fmla="*/ 75993 h 561975"/>
                  <a:gd name="T114" fmla="*/ 65972 w 914518"/>
                  <a:gd name="T115" fmla="*/ 75158 h 561975"/>
                  <a:gd name="T116" fmla="*/ 62632 w 914518"/>
                  <a:gd name="T117" fmla="*/ 70983 h 561975"/>
                  <a:gd name="T118" fmla="*/ 50940 w 914518"/>
                  <a:gd name="T119" fmla="*/ 68477 h 561975"/>
                  <a:gd name="T120" fmla="*/ 10021 w 914518"/>
                  <a:gd name="T121" fmla="*/ 81004 h 56197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14518"/>
                  <a:gd name="T184" fmla="*/ 0 h 561975"/>
                  <a:gd name="T185" fmla="*/ 914518 w 914518"/>
                  <a:gd name="T186" fmla="*/ 561975 h 56197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14518" h="561975">
                    <a:moveTo>
                      <a:pt x="28575" y="230982"/>
                    </a:moveTo>
                    <a:lnTo>
                      <a:pt x="0" y="183357"/>
                    </a:lnTo>
                    <a:lnTo>
                      <a:pt x="19050" y="169069"/>
                    </a:lnTo>
                    <a:lnTo>
                      <a:pt x="52387" y="171450"/>
                    </a:lnTo>
                    <a:lnTo>
                      <a:pt x="35718" y="159544"/>
                    </a:lnTo>
                    <a:lnTo>
                      <a:pt x="35718" y="130969"/>
                    </a:lnTo>
                    <a:lnTo>
                      <a:pt x="47625" y="104775"/>
                    </a:lnTo>
                    <a:lnTo>
                      <a:pt x="33337" y="100013"/>
                    </a:lnTo>
                    <a:lnTo>
                      <a:pt x="200025" y="42863"/>
                    </a:lnTo>
                    <a:lnTo>
                      <a:pt x="250031" y="0"/>
                    </a:lnTo>
                    <a:lnTo>
                      <a:pt x="330993" y="0"/>
                    </a:lnTo>
                    <a:lnTo>
                      <a:pt x="359568" y="30957"/>
                    </a:lnTo>
                    <a:lnTo>
                      <a:pt x="400050" y="21432"/>
                    </a:lnTo>
                    <a:lnTo>
                      <a:pt x="428625" y="47625"/>
                    </a:lnTo>
                    <a:lnTo>
                      <a:pt x="431006" y="90488"/>
                    </a:lnTo>
                    <a:lnTo>
                      <a:pt x="447675" y="97632"/>
                    </a:lnTo>
                    <a:lnTo>
                      <a:pt x="519112" y="76200"/>
                    </a:lnTo>
                    <a:lnTo>
                      <a:pt x="583406" y="109538"/>
                    </a:lnTo>
                    <a:cubicBezTo>
                      <a:pt x="617529" y="114412"/>
                      <a:pt x="627968" y="114300"/>
                      <a:pt x="614362" y="114300"/>
                    </a:cubicBezTo>
                    <a:lnTo>
                      <a:pt x="638175" y="128588"/>
                    </a:lnTo>
                    <a:lnTo>
                      <a:pt x="766762" y="140494"/>
                    </a:lnTo>
                    <a:lnTo>
                      <a:pt x="854868" y="104775"/>
                    </a:lnTo>
                    <a:lnTo>
                      <a:pt x="907256" y="133350"/>
                    </a:lnTo>
                    <a:cubicBezTo>
                      <a:pt x="914518" y="181760"/>
                      <a:pt x="914400" y="164922"/>
                      <a:pt x="914400" y="183357"/>
                    </a:cubicBezTo>
                    <a:cubicBezTo>
                      <a:pt x="856128" y="185785"/>
                      <a:pt x="870735" y="172259"/>
                      <a:pt x="854868" y="188119"/>
                    </a:cubicBezTo>
                    <a:lnTo>
                      <a:pt x="833437" y="209550"/>
                    </a:lnTo>
                    <a:lnTo>
                      <a:pt x="833437" y="228600"/>
                    </a:lnTo>
                    <a:cubicBezTo>
                      <a:pt x="857900" y="245724"/>
                      <a:pt x="866939" y="245269"/>
                      <a:pt x="854868" y="245269"/>
                    </a:cubicBezTo>
                    <a:lnTo>
                      <a:pt x="862012" y="323850"/>
                    </a:lnTo>
                    <a:cubicBezTo>
                      <a:pt x="840129" y="355460"/>
                      <a:pt x="828031" y="354807"/>
                      <a:pt x="842962" y="354807"/>
                    </a:cubicBezTo>
                    <a:lnTo>
                      <a:pt x="812006" y="354807"/>
                    </a:lnTo>
                    <a:lnTo>
                      <a:pt x="759618" y="421482"/>
                    </a:lnTo>
                    <a:cubicBezTo>
                      <a:pt x="730273" y="428817"/>
                      <a:pt x="731043" y="438443"/>
                      <a:pt x="731043" y="426244"/>
                    </a:cubicBezTo>
                    <a:lnTo>
                      <a:pt x="709612" y="476250"/>
                    </a:lnTo>
                    <a:lnTo>
                      <a:pt x="740568" y="507207"/>
                    </a:lnTo>
                    <a:lnTo>
                      <a:pt x="854868" y="542925"/>
                    </a:lnTo>
                    <a:lnTo>
                      <a:pt x="854868" y="552450"/>
                    </a:lnTo>
                    <a:lnTo>
                      <a:pt x="762000" y="561975"/>
                    </a:lnTo>
                    <a:lnTo>
                      <a:pt x="702468" y="547688"/>
                    </a:lnTo>
                    <a:cubicBezTo>
                      <a:pt x="675481" y="531019"/>
                      <a:pt x="648770" y="513893"/>
                      <a:pt x="621506" y="497682"/>
                    </a:cubicBezTo>
                    <a:cubicBezTo>
                      <a:pt x="619348" y="496399"/>
                      <a:pt x="646509" y="497285"/>
                      <a:pt x="614362" y="495300"/>
                    </a:cubicBezTo>
                    <a:lnTo>
                      <a:pt x="426243" y="523875"/>
                    </a:lnTo>
                    <a:lnTo>
                      <a:pt x="428625" y="483394"/>
                    </a:lnTo>
                    <a:lnTo>
                      <a:pt x="445293" y="473869"/>
                    </a:lnTo>
                    <a:lnTo>
                      <a:pt x="407193" y="447675"/>
                    </a:lnTo>
                    <a:lnTo>
                      <a:pt x="407193" y="402432"/>
                    </a:lnTo>
                    <a:cubicBezTo>
                      <a:pt x="419351" y="365960"/>
                      <a:pt x="419100" y="379263"/>
                      <a:pt x="419100" y="364332"/>
                    </a:cubicBezTo>
                    <a:lnTo>
                      <a:pt x="419100" y="333375"/>
                    </a:lnTo>
                    <a:lnTo>
                      <a:pt x="407193" y="321469"/>
                    </a:lnTo>
                    <a:cubicBezTo>
                      <a:pt x="409654" y="296867"/>
                      <a:pt x="409575" y="305634"/>
                      <a:pt x="409575" y="295275"/>
                    </a:cubicBezTo>
                    <a:lnTo>
                      <a:pt x="390525" y="259557"/>
                    </a:lnTo>
                    <a:lnTo>
                      <a:pt x="390525" y="245269"/>
                    </a:lnTo>
                    <a:lnTo>
                      <a:pt x="357187" y="209550"/>
                    </a:lnTo>
                    <a:lnTo>
                      <a:pt x="290512" y="185738"/>
                    </a:lnTo>
                    <a:lnTo>
                      <a:pt x="276225" y="204788"/>
                    </a:lnTo>
                    <a:lnTo>
                      <a:pt x="261937" y="202407"/>
                    </a:lnTo>
                    <a:lnTo>
                      <a:pt x="259556" y="216694"/>
                    </a:lnTo>
                    <a:lnTo>
                      <a:pt x="188118" y="214313"/>
                    </a:lnTo>
                    <a:lnTo>
                      <a:pt x="178593" y="202407"/>
                    </a:lnTo>
                    <a:lnTo>
                      <a:pt x="145256" y="195263"/>
                    </a:lnTo>
                    <a:lnTo>
                      <a:pt x="28575" y="230982"/>
                    </a:lnTo>
                    <a:close/>
                  </a:path>
                </a:pathLst>
              </a:custGeom>
              <a:grpFill/>
              <a:ln w="3175" algn="ctr">
                <a:solidFill>
                  <a:schemeClr val="bg2"/>
                </a:solidFill>
                <a:miter lim="800000"/>
                <a:headEnd/>
                <a:tailEnd/>
              </a:ln>
              <a:effectLst/>
            </p:spPr>
            <p:txBody>
              <a:bodyPr anchor="ctr"/>
              <a:lstStyle/>
              <a:p>
                <a:pPr algn="ctr">
                  <a:defRPr/>
                </a:pPr>
                <a:endParaRPr lang="en-US" sz="3200">
                  <a:solidFill>
                    <a:schemeClr val="lt1"/>
                  </a:solidFill>
                </a:endParaRPr>
              </a:p>
            </p:txBody>
          </p:sp>
          <p:sp>
            <p:nvSpPr>
              <p:cNvPr id="179" name="Freeform 129"/>
              <p:cNvSpPr>
                <a:spLocks noChangeArrowheads="1"/>
              </p:cNvSpPr>
              <p:nvPr/>
            </p:nvSpPr>
            <p:spPr bwMode="gray">
              <a:xfrm>
                <a:off x="3030" y="2110"/>
                <a:ext cx="35" cy="49"/>
              </a:xfrm>
              <a:custGeom>
                <a:avLst/>
                <a:gdLst>
                  <a:gd name="T0" fmla="*/ 3461 w 156408"/>
                  <a:gd name="T1" fmla="*/ 29228 h 221456"/>
                  <a:gd name="T2" fmla="*/ 121 w 156408"/>
                  <a:gd name="T3" fmla="*/ 17537 h 221456"/>
                  <a:gd name="T4" fmla="*/ 3461 w 156408"/>
                  <a:gd name="T5" fmla="*/ 5846 h 221456"/>
                  <a:gd name="T6" fmla="*/ 6801 w 156408"/>
                  <a:gd name="T7" fmla="*/ 0 h 221456"/>
                  <a:gd name="T8" fmla="*/ 29349 w 156408"/>
                  <a:gd name="T9" fmla="*/ 7516 h 221456"/>
                  <a:gd name="T10" fmla="*/ 41875 w 156408"/>
                  <a:gd name="T11" fmla="*/ 20877 h 221456"/>
                  <a:gd name="T12" fmla="*/ 41875 w 156408"/>
                  <a:gd name="T13" fmla="*/ 27558 h 221456"/>
                  <a:gd name="T14" fmla="*/ 49391 w 156408"/>
                  <a:gd name="T15" fmla="*/ 39249 h 221456"/>
                  <a:gd name="T16" fmla="*/ 46885 w 156408"/>
                  <a:gd name="T17" fmla="*/ 48435 h 221456"/>
                  <a:gd name="T18" fmla="*/ 51896 w 156408"/>
                  <a:gd name="T19" fmla="*/ 50940 h 221456"/>
                  <a:gd name="T20" fmla="*/ 51061 w 156408"/>
                  <a:gd name="T21" fmla="*/ 67642 h 221456"/>
                  <a:gd name="T22" fmla="*/ 34359 w 156408"/>
                  <a:gd name="T23" fmla="*/ 77663 h 221456"/>
                  <a:gd name="T24" fmla="*/ 20998 w 156408"/>
                  <a:gd name="T25" fmla="*/ 75993 h 221456"/>
                  <a:gd name="T26" fmla="*/ 21833 w 156408"/>
                  <a:gd name="T27" fmla="*/ 51775 h 221456"/>
                  <a:gd name="T28" fmla="*/ 15987 w 156408"/>
                  <a:gd name="T29" fmla="*/ 47600 h 221456"/>
                  <a:gd name="T30" fmla="*/ 3461 w 156408"/>
                  <a:gd name="T31" fmla="*/ 29228 h 2214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6408"/>
                  <a:gd name="T49" fmla="*/ 0 h 221456"/>
                  <a:gd name="T50" fmla="*/ 156408 w 156408"/>
                  <a:gd name="T51" fmla="*/ 221456 h 22145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6408" h="221456">
                    <a:moveTo>
                      <a:pt x="9869" y="83344"/>
                    </a:moveTo>
                    <a:cubicBezTo>
                      <a:pt x="111" y="51628"/>
                      <a:pt x="344" y="63183"/>
                      <a:pt x="344" y="50006"/>
                    </a:cubicBezTo>
                    <a:cubicBezTo>
                      <a:pt x="7740" y="17956"/>
                      <a:pt x="0" y="26538"/>
                      <a:pt x="9869" y="16669"/>
                    </a:cubicBezTo>
                    <a:lnTo>
                      <a:pt x="19394" y="0"/>
                    </a:lnTo>
                    <a:lnTo>
                      <a:pt x="83688" y="21431"/>
                    </a:lnTo>
                    <a:lnTo>
                      <a:pt x="119407" y="59531"/>
                    </a:lnTo>
                    <a:lnTo>
                      <a:pt x="119407" y="78581"/>
                    </a:lnTo>
                    <a:lnTo>
                      <a:pt x="140838" y="111919"/>
                    </a:lnTo>
                    <a:lnTo>
                      <a:pt x="133694" y="138112"/>
                    </a:lnTo>
                    <a:cubicBezTo>
                      <a:pt x="151092" y="145569"/>
                      <a:pt x="156408" y="145256"/>
                      <a:pt x="147982" y="145256"/>
                    </a:cubicBezTo>
                    <a:lnTo>
                      <a:pt x="145600" y="192881"/>
                    </a:lnTo>
                    <a:lnTo>
                      <a:pt x="97975" y="221456"/>
                    </a:lnTo>
                    <a:lnTo>
                      <a:pt x="59875" y="216694"/>
                    </a:lnTo>
                    <a:cubicBezTo>
                      <a:pt x="60697" y="193676"/>
                      <a:pt x="62257" y="170670"/>
                      <a:pt x="62257" y="147637"/>
                    </a:cubicBezTo>
                    <a:cubicBezTo>
                      <a:pt x="47359" y="135223"/>
                      <a:pt x="54168" y="135731"/>
                      <a:pt x="45588" y="135731"/>
                    </a:cubicBezTo>
                    <a:lnTo>
                      <a:pt x="9869" y="83344"/>
                    </a:lnTo>
                    <a:close/>
                  </a:path>
                </a:pathLst>
              </a:custGeom>
              <a:grpFill/>
              <a:ln w="3175" algn="ctr">
                <a:solidFill>
                  <a:schemeClr val="bg2"/>
                </a:solidFill>
                <a:miter lim="800000"/>
                <a:headEnd/>
                <a:tailEnd/>
              </a:ln>
              <a:effectLst/>
            </p:spPr>
            <p:txBody>
              <a:bodyPr anchor="ctr"/>
              <a:lstStyle/>
              <a:p>
                <a:pPr algn="ctr">
                  <a:defRPr/>
                </a:pPr>
                <a:endParaRPr lang="en-US" sz="3200">
                  <a:solidFill>
                    <a:schemeClr val="lt1"/>
                  </a:solidFill>
                </a:endParaRPr>
              </a:p>
            </p:txBody>
          </p:sp>
          <p:sp>
            <p:nvSpPr>
              <p:cNvPr id="180" name="Freeform 130"/>
              <p:cNvSpPr>
                <a:spLocks noChangeArrowheads="1"/>
              </p:cNvSpPr>
              <p:nvPr/>
            </p:nvSpPr>
            <p:spPr bwMode="gray">
              <a:xfrm>
                <a:off x="2882" y="2189"/>
                <a:ext cx="45" cy="39"/>
              </a:xfrm>
              <a:custGeom>
                <a:avLst/>
                <a:gdLst>
                  <a:gd name="T0" fmla="*/ 53446 w 203650"/>
                  <a:gd name="T1" fmla="*/ 0 h 175252"/>
                  <a:gd name="T2" fmla="*/ 58456 w 203650"/>
                  <a:gd name="T3" fmla="*/ 35909 h 175252"/>
                  <a:gd name="T4" fmla="*/ 54281 w 203650"/>
                  <a:gd name="T5" fmla="*/ 49271 h 175252"/>
                  <a:gd name="T6" fmla="*/ 39249 w 203650"/>
                  <a:gd name="T7" fmla="*/ 60962 h 175252"/>
                  <a:gd name="T8" fmla="*/ 36744 w 203650"/>
                  <a:gd name="T9" fmla="*/ 59292 h 175252"/>
                  <a:gd name="T10" fmla="*/ 25888 w 203650"/>
                  <a:gd name="T11" fmla="*/ 50106 h 175252"/>
                  <a:gd name="T12" fmla="*/ 15031 w 203650"/>
                  <a:gd name="T13" fmla="*/ 49271 h 175252"/>
                  <a:gd name="T14" fmla="*/ 15031 w 203650"/>
                  <a:gd name="T15" fmla="*/ 45095 h 175252"/>
                  <a:gd name="T16" fmla="*/ 17537 w 203650"/>
                  <a:gd name="T17" fmla="*/ 46765 h 175252"/>
                  <a:gd name="T18" fmla="*/ 0 w 203650"/>
                  <a:gd name="T19" fmla="*/ 10021 h 175252"/>
                  <a:gd name="T20" fmla="*/ 5010 w 203650"/>
                  <a:gd name="T21" fmla="*/ 6681 h 175252"/>
                  <a:gd name="T22" fmla="*/ 15867 w 203650"/>
                  <a:gd name="T23" fmla="*/ 16702 h 175252"/>
                  <a:gd name="T24" fmla="*/ 53446 w 203650"/>
                  <a:gd name="T25" fmla="*/ 0 h 1752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3650"/>
                  <a:gd name="T40" fmla="*/ 0 h 175252"/>
                  <a:gd name="T41" fmla="*/ 203650 w 203650"/>
                  <a:gd name="T42" fmla="*/ 175252 h 17525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3650" h="175252">
                    <a:moveTo>
                      <a:pt x="152400" y="0"/>
                    </a:moveTo>
                    <a:cubicBezTo>
                      <a:pt x="169197" y="103178"/>
                      <a:pt x="203650" y="102394"/>
                      <a:pt x="166687" y="102394"/>
                    </a:cubicBezTo>
                    <a:lnTo>
                      <a:pt x="154781" y="140494"/>
                    </a:lnTo>
                    <a:cubicBezTo>
                      <a:pt x="140494" y="151607"/>
                      <a:pt x="127634" y="164852"/>
                      <a:pt x="111919" y="173832"/>
                    </a:cubicBezTo>
                    <a:cubicBezTo>
                      <a:pt x="109434" y="175252"/>
                      <a:pt x="104775" y="169069"/>
                      <a:pt x="104775" y="169069"/>
                    </a:cubicBezTo>
                    <a:lnTo>
                      <a:pt x="73819" y="142875"/>
                    </a:lnTo>
                    <a:lnTo>
                      <a:pt x="42862" y="140494"/>
                    </a:lnTo>
                    <a:lnTo>
                      <a:pt x="42862" y="128588"/>
                    </a:lnTo>
                    <a:lnTo>
                      <a:pt x="50006" y="133350"/>
                    </a:lnTo>
                    <a:lnTo>
                      <a:pt x="0" y="28575"/>
                    </a:lnTo>
                    <a:cubicBezTo>
                      <a:pt x="12526" y="18554"/>
                      <a:pt x="6824" y="19050"/>
                      <a:pt x="14287" y="19050"/>
                    </a:cubicBezTo>
                    <a:cubicBezTo>
                      <a:pt x="45850" y="45757"/>
                      <a:pt x="45244" y="31727"/>
                      <a:pt x="45244" y="47625"/>
                    </a:cubicBezTo>
                    <a:lnTo>
                      <a:pt x="152400" y="0"/>
                    </a:lnTo>
                    <a:close/>
                  </a:path>
                </a:pathLst>
              </a:custGeom>
              <a:grpFill/>
              <a:ln w="3175" algn="ctr">
                <a:solidFill>
                  <a:schemeClr val="bg2"/>
                </a:solidFill>
                <a:miter lim="800000"/>
                <a:headEnd/>
                <a:tailEnd/>
              </a:ln>
              <a:effectLst/>
            </p:spPr>
            <p:txBody>
              <a:bodyPr anchor="ctr"/>
              <a:lstStyle/>
              <a:p>
                <a:pPr algn="ctr">
                  <a:defRPr/>
                </a:pPr>
                <a:endParaRPr lang="en-US" sz="3200">
                  <a:solidFill>
                    <a:schemeClr val="lt1"/>
                  </a:solidFill>
                </a:endParaRPr>
              </a:p>
            </p:txBody>
          </p:sp>
          <p:sp>
            <p:nvSpPr>
              <p:cNvPr id="181" name="Freeform 131"/>
              <p:cNvSpPr>
                <a:spLocks noChangeArrowheads="1"/>
              </p:cNvSpPr>
              <p:nvPr/>
            </p:nvSpPr>
            <p:spPr bwMode="gray">
              <a:xfrm>
                <a:off x="3259" y="2274"/>
                <a:ext cx="44" cy="39"/>
              </a:xfrm>
              <a:custGeom>
                <a:avLst/>
                <a:gdLst>
                  <a:gd name="T0" fmla="*/ 0 w 200025"/>
                  <a:gd name="T1" fmla="*/ 16125 h 176949"/>
                  <a:gd name="T2" fmla="*/ 10021 w 200025"/>
                  <a:gd name="T3" fmla="*/ 33662 h 176949"/>
                  <a:gd name="T4" fmla="*/ 15032 w 200025"/>
                  <a:gd name="T5" fmla="*/ 51199 h 176949"/>
                  <a:gd name="T6" fmla="*/ 34239 w 200025"/>
                  <a:gd name="T7" fmla="*/ 46189 h 176949"/>
                  <a:gd name="T8" fmla="*/ 70148 w 200025"/>
                  <a:gd name="T9" fmla="*/ 62055 h 176949"/>
                  <a:gd name="T10" fmla="*/ 53446 w 200025"/>
                  <a:gd name="T11" fmla="*/ 31992 h 176949"/>
                  <a:gd name="T12" fmla="*/ 30898 w 200025"/>
                  <a:gd name="T13" fmla="*/ 8609 h 176949"/>
                  <a:gd name="T14" fmla="*/ 26723 w 200025"/>
                  <a:gd name="T15" fmla="*/ 258 h 176949"/>
                  <a:gd name="T16" fmla="*/ 0 w 200025"/>
                  <a:gd name="T17" fmla="*/ 16125 h 1769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0025"/>
                  <a:gd name="T28" fmla="*/ 0 h 176949"/>
                  <a:gd name="T29" fmla="*/ 200025 w 200025"/>
                  <a:gd name="T30" fmla="*/ 176949 h 1769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0025" h="176949">
                    <a:moveTo>
                      <a:pt x="0" y="45981"/>
                    </a:moveTo>
                    <a:lnTo>
                      <a:pt x="28575" y="95987"/>
                    </a:lnTo>
                    <a:lnTo>
                      <a:pt x="42862" y="145993"/>
                    </a:lnTo>
                    <a:cubicBezTo>
                      <a:pt x="96320" y="128984"/>
                      <a:pt x="82295" y="116363"/>
                      <a:pt x="97631" y="131706"/>
                    </a:cubicBezTo>
                    <a:lnTo>
                      <a:pt x="200025" y="176949"/>
                    </a:lnTo>
                    <a:cubicBezTo>
                      <a:pt x="154411" y="90522"/>
                      <a:pt x="187092" y="91224"/>
                      <a:pt x="152400" y="91224"/>
                    </a:cubicBezTo>
                    <a:lnTo>
                      <a:pt x="88106" y="24549"/>
                    </a:lnTo>
                    <a:cubicBezTo>
                      <a:pt x="78286" y="0"/>
                      <a:pt x="87130" y="737"/>
                      <a:pt x="76200" y="737"/>
                    </a:cubicBezTo>
                    <a:lnTo>
                      <a:pt x="0" y="45981"/>
                    </a:lnTo>
                    <a:close/>
                  </a:path>
                </a:pathLst>
              </a:custGeom>
              <a:grpFill/>
              <a:ln w="3175" algn="ctr">
                <a:solidFill>
                  <a:schemeClr val="bg2"/>
                </a:solidFill>
                <a:miter lim="800000"/>
                <a:headEnd/>
                <a:tailEnd/>
              </a:ln>
              <a:effectLst/>
            </p:spPr>
            <p:txBody>
              <a:bodyPr anchor="ctr"/>
              <a:lstStyle/>
              <a:p>
                <a:pPr algn="ctr">
                  <a:defRPr/>
                </a:pPr>
                <a:endParaRPr lang="en-US" sz="3200">
                  <a:solidFill>
                    <a:schemeClr val="lt1"/>
                  </a:solidFill>
                </a:endParaRPr>
              </a:p>
            </p:txBody>
          </p:sp>
          <p:sp>
            <p:nvSpPr>
              <p:cNvPr id="182" name="Freeform 132"/>
              <p:cNvSpPr>
                <a:spLocks noChangeArrowheads="1"/>
              </p:cNvSpPr>
              <p:nvPr/>
            </p:nvSpPr>
            <p:spPr bwMode="gray">
              <a:xfrm>
                <a:off x="3276" y="2237"/>
                <a:ext cx="76" cy="75"/>
              </a:xfrm>
              <a:custGeom>
                <a:avLst/>
                <a:gdLst>
                  <a:gd name="T0" fmla="*/ 0 w 347313"/>
                  <a:gd name="T1" fmla="*/ 60962 h 340519"/>
                  <a:gd name="T2" fmla="*/ 25888 w 347313"/>
                  <a:gd name="T3" fmla="*/ 91860 h 340519"/>
                  <a:gd name="T4" fmla="*/ 34239 w 347313"/>
                  <a:gd name="T5" fmla="*/ 91860 h 340519"/>
                  <a:gd name="T6" fmla="*/ 35074 w 347313"/>
                  <a:gd name="T7" fmla="*/ 101046 h 340519"/>
                  <a:gd name="T8" fmla="*/ 43425 w 347313"/>
                  <a:gd name="T9" fmla="*/ 119418 h 340519"/>
                  <a:gd name="T10" fmla="*/ 64302 w 347313"/>
                  <a:gd name="T11" fmla="*/ 99376 h 340519"/>
                  <a:gd name="T12" fmla="*/ 84344 w 347313"/>
                  <a:gd name="T13" fmla="*/ 112737 h 340519"/>
                  <a:gd name="T14" fmla="*/ 88520 w 347313"/>
                  <a:gd name="T15" fmla="*/ 63467 h 340519"/>
                  <a:gd name="T16" fmla="*/ 114408 w 347313"/>
                  <a:gd name="T17" fmla="*/ 66807 h 340519"/>
                  <a:gd name="T18" fmla="*/ 116913 w 347313"/>
                  <a:gd name="T19" fmla="*/ 55116 h 340519"/>
                  <a:gd name="T20" fmla="*/ 87685 w 347313"/>
                  <a:gd name="T21" fmla="*/ 36744 h 340519"/>
                  <a:gd name="T22" fmla="*/ 95200 w 347313"/>
                  <a:gd name="T23" fmla="*/ 5011 h 340519"/>
                  <a:gd name="T24" fmla="*/ 74323 w 347313"/>
                  <a:gd name="T25" fmla="*/ 0 h 340519"/>
                  <a:gd name="T26" fmla="*/ 73488 w 347313"/>
                  <a:gd name="T27" fmla="*/ 20877 h 340519"/>
                  <a:gd name="T28" fmla="*/ 65972 w 347313"/>
                  <a:gd name="T29" fmla="*/ 25888 h 340519"/>
                  <a:gd name="T30" fmla="*/ 65137 w 347313"/>
                  <a:gd name="T31" fmla="*/ 36744 h 340519"/>
                  <a:gd name="T32" fmla="*/ 46765 w 347313"/>
                  <a:gd name="T33" fmla="*/ 24218 h 340519"/>
                  <a:gd name="T34" fmla="*/ 29228 w 347313"/>
                  <a:gd name="T35" fmla="*/ 24218 h 340519"/>
                  <a:gd name="T36" fmla="*/ 33404 w 347313"/>
                  <a:gd name="T37" fmla="*/ 46765 h 340519"/>
                  <a:gd name="T38" fmla="*/ 0 w 347313"/>
                  <a:gd name="T39" fmla="*/ 60962 h 3405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7313"/>
                  <a:gd name="T61" fmla="*/ 0 h 340519"/>
                  <a:gd name="T62" fmla="*/ 347313 w 347313"/>
                  <a:gd name="T63" fmla="*/ 340519 h 3405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7313" h="340519">
                    <a:moveTo>
                      <a:pt x="0" y="173831"/>
                    </a:moveTo>
                    <a:lnTo>
                      <a:pt x="73818" y="261938"/>
                    </a:lnTo>
                    <a:lnTo>
                      <a:pt x="97631" y="261938"/>
                    </a:lnTo>
                    <a:lnTo>
                      <a:pt x="100012" y="288131"/>
                    </a:lnTo>
                    <a:lnTo>
                      <a:pt x="123825" y="340519"/>
                    </a:lnTo>
                    <a:lnTo>
                      <a:pt x="183356" y="283369"/>
                    </a:lnTo>
                    <a:lnTo>
                      <a:pt x="240506" y="321469"/>
                    </a:lnTo>
                    <a:lnTo>
                      <a:pt x="252412" y="180975"/>
                    </a:lnTo>
                    <a:lnTo>
                      <a:pt x="326231" y="190500"/>
                    </a:lnTo>
                    <a:cubicBezTo>
                      <a:pt x="335974" y="156400"/>
                      <a:pt x="347313" y="157163"/>
                      <a:pt x="333375" y="157163"/>
                    </a:cubicBezTo>
                    <a:lnTo>
                      <a:pt x="250031" y="104775"/>
                    </a:lnTo>
                    <a:lnTo>
                      <a:pt x="271462" y="14288"/>
                    </a:lnTo>
                    <a:lnTo>
                      <a:pt x="211931" y="0"/>
                    </a:lnTo>
                    <a:cubicBezTo>
                      <a:pt x="211137" y="19844"/>
                      <a:pt x="210344" y="39687"/>
                      <a:pt x="209550" y="59531"/>
                    </a:cubicBezTo>
                    <a:lnTo>
                      <a:pt x="188118" y="73819"/>
                    </a:lnTo>
                    <a:lnTo>
                      <a:pt x="185737" y="104775"/>
                    </a:lnTo>
                    <a:lnTo>
                      <a:pt x="133350" y="69056"/>
                    </a:lnTo>
                    <a:lnTo>
                      <a:pt x="83343" y="69056"/>
                    </a:lnTo>
                    <a:lnTo>
                      <a:pt x="95250" y="133350"/>
                    </a:lnTo>
                    <a:lnTo>
                      <a:pt x="0" y="173831"/>
                    </a:lnTo>
                    <a:close/>
                  </a:path>
                </a:pathLst>
              </a:custGeom>
              <a:grpFill/>
              <a:ln w="3175" algn="ctr">
                <a:solidFill>
                  <a:schemeClr val="bg2"/>
                </a:solidFill>
                <a:miter lim="800000"/>
                <a:headEnd/>
                <a:tailEnd/>
              </a:ln>
              <a:effectLst/>
            </p:spPr>
            <p:txBody>
              <a:bodyPr anchor="ctr"/>
              <a:lstStyle/>
              <a:p>
                <a:pPr algn="ctr">
                  <a:defRPr/>
                </a:pPr>
                <a:endParaRPr lang="en-US" sz="3200">
                  <a:solidFill>
                    <a:schemeClr val="lt1"/>
                  </a:solidFill>
                </a:endParaRPr>
              </a:p>
            </p:txBody>
          </p:sp>
          <p:sp>
            <p:nvSpPr>
              <p:cNvPr id="183" name="Freeform 133"/>
              <p:cNvSpPr>
                <a:spLocks noChangeArrowheads="1"/>
              </p:cNvSpPr>
              <p:nvPr/>
            </p:nvSpPr>
            <p:spPr bwMode="gray">
              <a:xfrm>
                <a:off x="3227" y="2230"/>
                <a:ext cx="71" cy="54"/>
              </a:xfrm>
              <a:custGeom>
                <a:avLst/>
                <a:gdLst>
                  <a:gd name="T0" fmla="*/ 51776 w 321469"/>
                  <a:gd name="T1" fmla="*/ 86014 h 245269"/>
                  <a:gd name="T2" fmla="*/ 39249 w 321469"/>
                  <a:gd name="T3" fmla="*/ 73488 h 245269"/>
                  <a:gd name="T4" fmla="*/ 20877 w 321469"/>
                  <a:gd name="T5" fmla="*/ 65972 h 245269"/>
                  <a:gd name="T6" fmla="*/ 20042 w 321469"/>
                  <a:gd name="T7" fmla="*/ 62632 h 245269"/>
                  <a:gd name="T8" fmla="*/ 17537 w 321469"/>
                  <a:gd name="T9" fmla="*/ 60961 h 245269"/>
                  <a:gd name="T10" fmla="*/ 10856 w 321469"/>
                  <a:gd name="T11" fmla="*/ 61796 h 245269"/>
                  <a:gd name="T12" fmla="*/ 9186 w 321469"/>
                  <a:gd name="T13" fmla="*/ 56786 h 245269"/>
                  <a:gd name="T14" fmla="*/ 0 w 321469"/>
                  <a:gd name="T15" fmla="*/ 56786 h 245269"/>
                  <a:gd name="T16" fmla="*/ 12526 w 321469"/>
                  <a:gd name="T17" fmla="*/ 45930 h 245269"/>
                  <a:gd name="T18" fmla="*/ 10856 w 321469"/>
                  <a:gd name="T19" fmla="*/ 23382 h 245269"/>
                  <a:gd name="T20" fmla="*/ 32569 w 321469"/>
                  <a:gd name="T21" fmla="*/ 22547 h 245269"/>
                  <a:gd name="T22" fmla="*/ 43425 w 321469"/>
                  <a:gd name="T23" fmla="*/ 31733 h 245269"/>
                  <a:gd name="T24" fmla="*/ 47600 w 321469"/>
                  <a:gd name="T25" fmla="*/ 28393 h 245269"/>
                  <a:gd name="T26" fmla="*/ 47600 w 321469"/>
                  <a:gd name="T27" fmla="*/ 23382 h 245269"/>
                  <a:gd name="T28" fmla="*/ 56786 w 321469"/>
                  <a:gd name="T29" fmla="*/ 21712 h 245269"/>
                  <a:gd name="T30" fmla="*/ 62632 w 321469"/>
                  <a:gd name="T31" fmla="*/ 12526 h 245269"/>
                  <a:gd name="T32" fmla="*/ 62632 w 321469"/>
                  <a:gd name="T33" fmla="*/ 0 h 245269"/>
                  <a:gd name="T34" fmla="*/ 87685 w 321469"/>
                  <a:gd name="T35" fmla="*/ 0 h 245269"/>
                  <a:gd name="T36" fmla="*/ 80168 w 321469"/>
                  <a:gd name="T37" fmla="*/ 22547 h 245269"/>
                  <a:gd name="T38" fmla="*/ 106891 w 321469"/>
                  <a:gd name="T39" fmla="*/ 35909 h 245269"/>
                  <a:gd name="T40" fmla="*/ 112737 w 321469"/>
                  <a:gd name="T41" fmla="*/ 57621 h 245269"/>
                  <a:gd name="T42" fmla="*/ 76828 w 321469"/>
                  <a:gd name="T43" fmla="*/ 72653 h 245269"/>
                  <a:gd name="T44" fmla="*/ 51776 w 321469"/>
                  <a:gd name="T45" fmla="*/ 86014 h 24526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21469"/>
                  <a:gd name="T70" fmla="*/ 0 h 245269"/>
                  <a:gd name="T71" fmla="*/ 321469 w 321469"/>
                  <a:gd name="T72" fmla="*/ 245269 h 24526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21469" h="245269">
                    <a:moveTo>
                      <a:pt x="147638" y="245269"/>
                    </a:moveTo>
                    <a:lnTo>
                      <a:pt x="111919" y="209550"/>
                    </a:lnTo>
                    <a:cubicBezTo>
                      <a:pt x="61184" y="187806"/>
                      <a:pt x="80048" y="188119"/>
                      <a:pt x="59532" y="188119"/>
                    </a:cubicBezTo>
                    <a:cubicBezTo>
                      <a:pt x="58738" y="184944"/>
                      <a:pt x="58965" y="181317"/>
                      <a:pt x="57150" y="178594"/>
                    </a:cubicBezTo>
                    <a:cubicBezTo>
                      <a:pt x="55563" y="176213"/>
                      <a:pt x="50007" y="173831"/>
                      <a:pt x="50007" y="173831"/>
                    </a:cubicBezTo>
                    <a:cubicBezTo>
                      <a:pt x="30187" y="178787"/>
                      <a:pt x="30957" y="185139"/>
                      <a:pt x="30957" y="176212"/>
                    </a:cubicBezTo>
                    <a:lnTo>
                      <a:pt x="26194" y="161925"/>
                    </a:lnTo>
                    <a:lnTo>
                      <a:pt x="0" y="161925"/>
                    </a:lnTo>
                    <a:lnTo>
                      <a:pt x="35719" y="130969"/>
                    </a:lnTo>
                    <a:lnTo>
                      <a:pt x="30957" y="66675"/>
                    </a:lnTo>
                    <a:lnTo>
                      <a:pt x="92869" y="64294"/>
                    </a:lnTo>
                    <a:lnTo>
                      <a:pt x="123825" y="90487"/>
                    </a:lnTo>
                    <a:cubicBezTo>
                      <a:pt x="133911" y="80401"/>
                      <a:pt x="128860" y="80962"/>
                      <a:pt x="135732" y="80962"/>
                    </a:cubicBezTo>
                    <a:lnTo>
                      <a:pt x="135732" y="66675"/>
                    </a:lnTo>
                    <a:lnTo>
                      <a:pt x="161925" y="61912"/>
                    </a:lnTo>
                    <a:lnTo>
                      <a:pt x="178594" y="35719"/>
                    </a:lnTo>
                    <a:lnTo>
                      <a:pt x="178594" y="0"/>
                    </a:lnTo>
                    <a:lnTo>
                      <a:pt x="250032" y="0"/>
                    </a:lnTo>
                    <a:lnTo>
                      <a:pt x="228600" y="64294"/>
                    </a:lnTo>
                    <a:lnTo>
                      <a:pt x="304800" y="102394"/>
                    </a:lnTo>
                    <a:lnTo>
                      <a:pt x="321469" y="164306"/>
                    </a:lnTo>
                    <a:lnTo>
                      <a:pt x="219075" y="207169"/>
                    </a:lnTo>
                    <a:lnTo>
                      <a:pt x="147638" y="245269"/>
                    </a:lnTo>
                    <a:close/>
                  </a:path>
                </a:pathLst>
              </a:custGeom>
              <a:grpFill/>
              <a:ln w="3175" algn="ctr">
                <a:solidFill>
                  <a:schemeClr val="bg2"/>
                </a:solidFill>
                <a:miter lim="800000"/>
                <a:headEnd/>
                <a:tailEnd/>
              </a:ln>
              <a:effectLst/>
            </p:spPr>
            <p:txBody>
              <a:bodyPr anchor="ctr"/>
              <a:lstStyle/>
              <a:p>
                <a:pPr algn="ctr">
                  <a:defRPr/>
                </a:pPr>
                <a:endParaRPr lang="en-US" sz="3200">
                  <a:solidFill>
                    <a:schemeClr val="lt1"/>
                  </a:solidFill>
                </a:endParaRPr>
              </a:p>
            </p:txBody>
          </p:sp>
          <p:sp>
            <p:nvSpPr>
              <p:cNvPr id="184" name="Freeform 134"/>
              <p:cNvSpPr>
                <a:spLocks noChangeArrowheads="1"/>
              </p:cNvSpPr>
              <p:nvPr/>
            </p:nvSpPr>
            <p:spPr bwMode="gray">
              <a:xfrm>
                <a:off x="2848" y="2159"/>
                <a:ext cx="74" cy="61"/>
              </a:xfrm>
              <a:custGeom>
                <a:avLst/>
                <a:gdLst>
                  <a:gd name="T0" fmla="*/ 105304 w 335757"/>
                  <a:gd name="T1" fmla="*/ 52492 h 263668"/>
                  <a:gd name="T2" fmla="*/ 116913 w 335757"/>
                  <a:gd name="T3" fmla="*/ 15748 h 263668"/>
                  <a:gd name="T4" fmla="*/ 83746 w 335757"/>
                  <a:gd name="T5" fmla="*/ 15748 h 263668"/>
                  <a:gd name="T6" fmla="*/ 77942 w 335757"/>
                  <a:gd name="T7" fmla="*/ 6999 h 263668"/>
                  <a:gd name="T8" fmla="*/ 79600 w 335757"/>
                  <a:gd name="T9" fmla="*/ 0 h 263668"/>
                  <a:gd name="T10" fmla="*/ 58042 w 335757"/>
                  <a:gd name="T11" fmla="*/ 12248 h 263668"/>
                  <a:gd name="T12" fmla="*/ 58042 w 335757"/>
                  <a:gd name="T13" fmla="*/ 24496 h 263668"/>
                  <a:gd name="T14" fmla="*/ 51409 w 335757"/>
                  <a:gd name="T15" fmla="*/ 36745 h 263668"/>
                  <a:gd name="T16" fmla="*/ 7463 w 335757"/>
                  <a:gd name="T17" fmla="*/ 31495 h 263668"/>
                  <a:gd name="T18" fmla="*/ 0 w 335757"/>
                  <a:gd name="T19" fmla="*/ 35869 h 263668"/>
                  <a:gd name="T20" fmla="*/ 2488 w 335757"/>
                  <a:gd name="T21" fmla="*/ 43743 h 263668"/>
                  <a:gd name="T22" fmla="*/ 6633 w 335757"/>
                  <a:gd name="T23" fmla="*/ 50742 h 263668"/>
                  <a:gd name="T24" fmla="*/ 33167 w 335757"/>
                  <a:gd name="T25" fmla="*/ 76113 h 263668"/>
                  <a:gd name="T26" fmla="*/ 37313 w 335757"/>
                  <a:gd name="T27" fmla="*/ 69989 h 263668"/>
                  <a:gd name="T28" fmla="*/ 49750 w 335757"/>
                  <a:gd name="T29" fmla="*/ 76988 h 263668"/>
                  <a:gd name="T30" fmla="*/ 71398 w 335757"/>
                  <a:gd name="T31" fmla="*/ 90986 h 263668"/>
                  <a:gd name="T32" fmla="*/ 53896 w 335757"/>
                  <a:gd name="T33" fmla="*/ 57741 h 263668"/>
                  <a:gd name="T34" fmla="*/ 58871 w 335757"/>
                  <a:gd name="T35" fmla="*/ 54242 h 263668"/>
                  <a:gd name="T36" fmla="*/ 68821 w 335757"/>
                  <a:gd name="T37" fmla="*/ 63865 h 263668"/>
                  <a:gd name="T38" fmla="*/ 105304 w 335757"/>
                  <a:gd name="T39" fmla="*/ 52492 h 26366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35757"/>
                  <a:gd name="T61" fmla="*/ 0 h 263668"/>
                  <a:gd name="T62" fmla="*/ 335757 w 335757"/>
                  <a:gd name="T63" fmla="*/ 263668 h 26366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35757" h="263668">
                    <a:moveTo>
                      <a:pt x="302419" y="142875"/>
                    </a:moveTo>
                    <a:lnTo>
                      <a:pt x="335757" y="42863"/>
                    </a:lnTo>
                    <a:lnTo>
                      <a:pt x="240507" y="42863"/>
                    </a:lnTo>
                    <a:lnTo>
                      <a:pt x="223838" y="19050"/>
                    </a:lnTo>
                    <a:lnTo>
                      <a:pt x="228600" y="0"/>
                    </a:lnTo>
                    <a:lnTo>
                      <a:pt x="166688" y="33338"/>
                    </a:lnTo>
                    <a:lnTo>
                      <a:pt x="166688" y="66675"/>
                    </a:lnTo>
                    <a:lnTo>
                      <a:pt x="147638" y="100013"/>
                    </a:lnTo>
                    <a:lnTo>
                      <a:pt x="21432" y="85725"/>
                    </a:lnTo>
                    <a:lnTo>
                      <a:pt x="0" y="97631"/>
                    </a:lnTo>
                    <a:lnTo>
                      <a:pt x="7144" y="119063"/>
                    </a:lnTo>
                    <a:cubicBezTo>
                      <a:pt x="21908" y="138748"/>
                      <a:pt x="29370" y="138113"/>
                      <a:pt x="19050" y="138113"/>
                    </a:cubicBezTo>
                    <a:cubicBezTo>
                      <a:pt x="95847" y="205311"/>
                      <a:pt x="95250" y="171037"/>
                      <a:pt x="95250" y="207169"/>
                    </a:cubicBezTo>
                    <a:lnTo>
                      <a:pt x="107157" y="190500"/>
                    </a:lnTo>
                    <a:cubicBezTo>
                      <a:pt x="143594" y="207505"/>
                      <a:pt x="142875" y="194030"/>
                      <a:pt x="142875" y="209550"/>
                    </a:cubicBezTo>
                    <a:cubicBezTo>
                      <a:pt x="171412" y="204362"/>
                      <a:pt x="205044" y="263668"/>
                      <a:pt x="205044" y="247650"/>
                    </a:cubicBezTo>
                    <a:cubicBezTo>
                      <a:pt x="190478" y="208807"/>
                      <a:pt x="154782" y="173108"/>
                      <a:pt x="154782" y="157163"/>
                    </a:cubicBezTo>
                    <a:lnTo>
                      <a:pt x="169069" y="147638"/>
                    </a:lnTo>
                    <a:cubicBezTo>
                      <a:pt x="196094" y="172205"/>
                      <a:pt x="186919" y="163106"/>
                      <a:pt x="197644" y="173831"/>
                    </a:cubicBezTo>
                    <a:lnTo>
                      <a:pt x="302419" y="142875"/>
                    </a:lnTo>
                    <a:close/>
                  </a:path>
                </a:pathLst>
              </a:custGeom>
              <a:grpFill/>
              <a:ln w="3175" algn="ctr">
                <a:solidFill>
                  <a:schemeClr val="bg2"/>
                </a:solidFill>
                <a:miter lim="800000"/>
                <a:headEnd/>
                <a:tailEnd/>
              </a:ln>
              <a:effectLst/>
            </p:spPr>
            <p:txBody>
              <a:bodyPr anchor="ctr"/>
              <a:lstStyle/>
              <a:p>
                <a:pPr algn="ctr">
                  <a:defRPr/>
                </a:pPr>
                <a:endParaRPr lang="en-US" sz="3200">
                  <a:solidFill>
                    <a:schemeClr val="lt1"/>
                  </a:solidFill>
                </a:endParaRPr>
              </a:p>
            </p:txBody>
          </p:sp>
          <p:sp>
            <p:nvSpPr>
              <p:cNvPr id="185" name="Freeform 135"/>
              <p:cNvSpPr>
                <a:spLocks noChangeArrowheads="1"/>
              </p:cNvSpPr>
              <p:nvPr/>
            </p:nvSpPr>
            <p:spPr bwMode="gray">
              <a:xfrm>
                <a:off x="2914" y="2162"/>
                <a:ext cx="66" cy="80"/>
              </a:xfrm>
              <a:custGeom>
                <a:avLst/>
                <a:gdLst>
                  <a:gd name="T0" fmla="*/ 0 w 297656"/>
                  <a:gd name="T1" fmla="*/ 49271 h 362363"/>
                  <a:gd name="T2" fmla="*/ 12526 w 297656"/>
                  <a:gd name="T3" fmla="*/ 10856 h 362363"/>
                  <a:gd name="T4" fmla="*/ 29228 w 297656"/>
                  <a:gd name="T5" fmla="*/ 3340 h 362363"/>
                  <a:gd name="T6" fmla="*/ 49270 w 297656"/>
                  <a:gd name="T7" fmla="*/ 0 h 362363"/>
                  <a:gd name="T8" fmla="*/ 55116 w 297656"/>
                  <a:gd name="T9" fmla="*/ 13361 h 362363"/>
                  <a:gd name="T10" fmla="*/ 54281 w 297656"/>
                  <a:gd name="T11" fmla="*/ 25888 h 362363"/>
                  <a:gd name="T12" fmla="*/ 70147 w 297656"/>
                  <a:gd name="T13" fmla="*/ 38414 h 362363"/>
                  <a:gd name="T14" fmla="*/ 79334 w 297656"/>
                  <a:gd name="T15" fmla="*/ 35074 h 362363"/>
                  <a:gd name="T16" fmla="*/ 79334 w 297656"/>
                  <a:gd name="T17" fmla="*/ 41755 h 362363"/>
                  <a:gd name="T18" fmla="*/ 86014 w 297656"/>
                  <a:gd name="T19" fmla="*/ 51776 h 362363"/>
                  <a:gd name="T20" fmla="*/ 86014 w 297656"/>
                  <a:gd name="T21" fmla="*/ 60962 h 362363"/>
                  <a:gd name="T22" fmla="*/ 97705 w 297656"/>
                  <a:gd name="T23" fmla="*/ 81839 h 362363"/>
                  <a:gd name="T24" fmla="*/ 104386 w 297656"/>
                  <a:gd name="T25" fmla="*/ 87685 h 362363"/>
                  <a:gd name="T26" fmla="*/ 104386 w 297656"/>
                  <a:gd name="T27" fmla="*/ 96871 h 362363"/>
                  <a:gd name="T28" fmla="*/ 89355 w 297656"/>
                  <a:gd name="T29" fmla="*/ 108562 h 362363"/>
                  <a:gd name="T30" fmla="*/ 91860 w 297656"/>
                  <a:gd name="T31" fmla="*/ 115243 h 362363"/>
                  <a:gd name="T32" fmla="*/ 86849 w 297656"/>
                  <a:gd name="T33" fmla="*/ 118583 h 362363"/>
                  <a:gd name="T34" fmla="*/ 86849 w 297656"/>
                  <a:gd name="T35" fmla="*/ 121924 h 362363"/>
                  <a:gd name="T36" fmla="*/ 68477 w 297656"/>
                  <a:gd name="T37" fmla="*/ 120253 h 362363"/>
                  <a:gd name="T38" fmla="*/ 64302 w 297656"/>
                  <a:gd name="T39" fmla="*/ 120253 h 362363"/>
                  <a:gd name="T40" fmla="*/ 57621 w 297656"/>
                  <a:gd name="T41" fmla="*/ 124429 h 362363"/>
                  <a:gd name="T42" fmla="*/ 42590 w 297656"/>
                  <a:gd name="T43" fmla="*/ 95201 h 362363"/>
                  <a:gd name="T44" fmla="*/ 25052 w 297656"/>
                  <a:gd name="T45" fmla="*/ 95201 h 362363"/>
                  <a:gd name="T46" fmla="*/ 15867 w 297656"/>
                  <a:gd name="T47" fmla="*/ 79334 h 362363"/>
                  <a:gd name="T48" fmla="*/ 0 w 297656"/>
                  <a:gd name="T49" fmla="*/ 49271 h 3623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97656"/>
                  <a:gd name="T76" fmla="*/ 0 h 362363"/>
                  <a:gd name="T77" fmla="*/ 297656 w 297656"/>
                  <a:gd name="T78" fmla="*/ 362363 h 3623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97656" h="362363">
                    <a:moveTo>
                      <a:pt x="0" y="140494"/>
                    </a:moveTo>
                    <a:lnTo>
                      <a:pt x="35719" y="30957"/>
                    </a:lnTo>
                    <a:lnTo>
                      <a:pt x="83344" y="9525"/>
                    </a:lnTo>
                    <a:lnTo>
                      <a:pt x="140494" y="0"/>
                    </a:lnTo>
                    <a:lnTo>
                      <a:pt x="157162" y="38100"/>
                    </a:lnTo>
                    <a:lnTo>
                      <a:pt x="154781" y="73819"/>
                    </a:lnTo>
                    <a:cubicBezTo>
                      <a:pt x="198254" y="110046"/>
                      <a:pt x="179046" y="109538"/>
                      <a:pt x="200025" y="109538"/>
                    </a:cubicBezTo>
                    <a:cubicBezTo>
                      <a:pt x="222907" y="99368"/>
                      <a:pt x="213639" y="100013"/>
                      <a:pt x="226219" y="100013"/>
                    </a:cubicBezTo>
                    <a:lnTo>
                      <a:pt x="226219" y="119063"/>
                    </a:lnTo>
                    <a:lnTo>
                      <a:pt x="245269" y="147638"/>
                    </a:lnTo>
                    <a:lnTo>
                      <a:pt x="245269" y="173832"/>
                    </a:lnTo>
                    <a:lnTo>
                      <a:pt x="278606" y="233363"/>
                    </a:lnTo>
                    <a:lnTo>
                      <a:pt x="297656" y="250032"/>
                    </a:lnTo>
                    <a:lnTo>
                      <a:pt x="297656" y="276225"/>
                    </a:lnTo>
                    <a:cubicBezTo>
                      <a:pt x="256562" y="310068"/>
                      <a:pt x="274656" y="309563"/>
                      <a:pt x="254794" y="309563"/>
                    </a:cubicBezTo>
                    <a:lnTo>
                      <a:pt x="261937" y="328613"/>
                    </a:lnTo>
                    <a:cubicBezTo>
                      <a:pt x="246940" y="336112"/>
                      <a:pt x="247650" y="330432"/>
                      <a:pt x="247650" y="338138"/>
                    </a:cubicBezTo>
                    <a:lnTo>
                      <a:pt x="247650" y="347663"/>
                    </a:lnTo>
                    <a:cubicBezTo>
                      <a:pt x="198252" y="345193"/>
                      <a:pt x="214241" y="352392"/>
                      <a:pt x="195262" y="342900"/>
                    </a:cubicBezTo>
                    <a:lnTo>
                      <a:pt x="183356" y="342900"/>
                    </a:lnTo>
                    <a:cubicBezTo>
                      <a:pt x="165835" y="357918"/>
                      <a:pt x="171862" y="362363"/>
                      <a:pt x="164306" y="354807"/>
                    </a:cubicBezTo>
                    <a:lnTo>
                      <a:pt x="121444" y="271463"/>
                    </a:lnTo>
                    <a:lnTo>
                      <a:pt x="71437" y="271463"/>
                    </a:lnTo>
                    <a:lnTo>
                      <a:pt x="45244" y="226219"/>
                    </a:lnTo>
                    <a:lnTo>
                      <a:pt x="0" y="140494"/>
                    </a:lnTo>
                    <a:close/>
                  </a:path>
                </a:pathLst>
              </a:custGeom>
              <a:grpFill/>
              <a:ln w="3175" algn="ctr">
                <a:solidFill>
                  <a:schemeClr val="bg2"/>
                </a:solidFill>
                <a:miter lim="800000"/>
                <a:headEnd/>
                <a:tailEnd/>
              </a:ln>
              <a:effectLst/>
            </p:spPr>
            <p:txBody>
              <a:bodyPr anchor="ctr"/>
              <a:lstStyle/>
              <a:p>
                <a:pPr algn="ctr">
                  <a:defRPr/>
                </a:pPr>
                <a:endParaRPr lang="en-US" sz="3200">
                  <a:solidFill>
                    <a:schemeClr val="lt1"/>
                  </a:solidFill>
                </a:endParaRPr>
              </a:p>
            </p:txBody>
          </p:sp>
          <p:sp>
            <p:nvSpPr>
              <p:cNvPr id="186" name="Freeform 136"/>
              <p:cNvSpPr>
                <a:spLocks noChangeArrowheads="1"/>
              </p:cNvSpPr>
              <p:nvPr/>
            </p:nvSpPr>
            <p:spPr bwMode="gray">
              <a:xfrm>
                <a:off x="2828" y="2145"/>
                <a:ext cx="71" cy="38"/>
              </a:xfrm>
              <a:custGeom>
                <a:avLst/>
                <a:gdLst>
                  <a:gd name="T0" fmla="*/ 0 w 321469"/>
                  <a:gd name="T1" fmla="*/ 40084 h 169068"/>
                  <a:gd name="T2" fmla="*/ 21712 w 321469"/>
                  <a:gd name="T3" fmla="*/ 50105 h 169068"/>
                  <a:gd name="T4" fmla="*/ 32569 w 321469"/>
                  <a:gd name="T5" fmla="*/ 52610 h 169068"/>
                  <a:gd name="T6" fmla="*/ 34239 w 321469"/>
                  <a:gd name="T7" fmla="*/ 55951 h 169068"/>
                  <a:gd name="T8" fmla="*/ 40084 w 321469"/>
                  <a:gd name="T9" fmla="*/ 52610 h 169068"/>
                  <a:gd name="T10" fmla="*/ 83509 w 321469"/>
                  <a:gd name="T11" fmla="*/ 59291 h 169068"/>
                  <a:gd name="T12" fmla="*/ 91025 w 321469"/>
                  <a:gd name="T13" fmla="*/ 46765 h 169068"/>
                  <a:gd name="T14" fmla="*/ 91025 w 321469"/>
                  <a:gd name="T15" fmla="*/ 33404 h 169068"/>
                  <a:gd name="T16" fmla="*/ 112737 w 321469"/>
                  <a:gd name="T17" fmla="*/ 25887 h 169068"/>
                  <a:gd name="T18" fmla="*/ 112737 w 321469"/>
                  <a:gd name="T19" fmla="*/ 20877 h 169068"/>
                  <a:gd name="T20" fmla="*/ 101881 w 321469"/>
                  <a:gd name="T21" fmla="*/ 0 h 169068"/>
                  <a:gd name="T22" fmla="*/ 93530 w 321469"/>
                  <a:gd name="T23" fmla="*/ 7516 h 169068"/>
                  <a:gd name="T24" fmla="*/ 96870 w 321469"/>
                  <a:gd name="T25" fmla="*/ 14196 h 169068"/>
                  <a:gd name="T26" fmla="*/ 54281 w 321469"/>
                  <a:gd name="T27" fmla="*/ 17537 h 169068"/>
                  <a:gd name="T28" fmla="*/ 0 w 321469"/>
                  <a:gd name="T29" fmla="*/ 40084 h 16906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21469"/>
                  <a:gd name="T46" fmla="*/ 0 h 169068"/>
                  <a:gd name="T47" fmla="*/ 321469 w 321469"/>
                  <a:gd name="T48" fmla="*/ 169068 h 16906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21469" h="169068">
                    <a:moveTo>
                      <a:pt x="0" y="114300"/>
                    </a:moveTo>
                    <a:lnTo>
                      <a:pt x="61912" y="142875"/>
                    </a:lnTo>
                    <a:cubicBezTo>
                      <a:pt x="91594" y="147822"/>
                      <a:pt x="83657" y="140810"/>
                      <a:pt x="92869" y="150018"/>
                    </a:cubicBezTo>
                    <a:lnTo>
                      <a:pt x="97631" y="159543"/>
                    </a:lnTo>
                    <a:lnTo>
                      <a:pt x="114300" y="150018"/>
                    </a:lnTo>
                    <a:lnTo>
                      <a:pt x="238125" y="169068"/>
                    </a:lnTo>
                    <a:lnTo>
                      <a:pt x="259556" y="133350"/>
                    </a:lnTo>
                    <a:lnTo>
                      <a:pt x="259556" y="95250"/>
                    </a:lnTo>
                    <a:lnTo>
                      <a:pt x="321469" y="73818"/>
                    </a:lnTo>
                    <a:lnTo>
                      <a:pt x="321469" y="59531"/>
                    </a:lnTo>
                    <a:lnTo>
                      <a:pt x="290512" y="0"/>
                    </a:lnTo>
                    <a:lnTo>
                      <a:pt x="266700" y="21431"/>
                    </a:lnTo>
                    <a:lnTo>
                      <a:pt x="276225" y="40481"/>
                    </a:lnTo>
                    <a:lnTo>
                      <a:pt x="154781" y="50006"/>
                    </a:lnTo>
                    <a:lnTo>
                      <a:pt x="0" y="114300"/>
                    </a:lnTo>
                    <a:close/>
                  </a:path>
                </a:pathLst>
              </a:custGeom>
              <a:grpFill/>
              <a:ln w="3175" algn="ctr">
                <a:solidFill>
                  <a:schemeClr val="bg2"/>
                </a:solidFill>
                <a:miter lim="800000"/>
                <a:headEnd/>
                <a:tailEnd/>
              </a:ln>
              <a:effectLst/>
            </p:spPr>
            <p:txBody>
              <a:bodyPr anchor="ctr"/>
              <a:lstStyle/>
              <a:p>
                <a:pPr algn="ctr">
                  <a:defRPr/>
                </a:pPr>
                <a:endParaRPr lang="en-US" sz="3200">
                  <a:solidFill>
                    <a:schemeClr val="lt1"/>
                  </a:solidFill>
                </a:endParaRPr>
              </a:p>
            </p:txBody>
          </p:sp>
          <p:sp>
            <p:nvSpPr>
              <p:cNvPr id="187" name="Freeform 137"/>
              <p:cNvSpPr>
                <a:spLocks noChangeArrowheads="1"/>
              </p:cNvSpPr>
              <p:nvPr/>
            </p:nvSpPr>
            <p:spPr bwMode="gray">
              <a:xfrm>
                <a:off x="2896" y="2082"/>
                <a:ext cx="86" cy="53"/>
              </a:xfrm>
              <a:custGeom>
                <a:avLst/>
                <a:gdLst>
                  <a:gd name="T0" fmla="*/ 0 w 392906"/>
                  <a:gd name="T1" fmla="*/ 60962 h 240507"/>
                  <a:gd name="T2" fmla="*/ 25888 w 392906"/>
                  <a:gd name="T3" fmla="*/ 10856 h 240507"/>
                  <a:gd name="T4" fmla="*/ 33404 w 392906"/>
                  <a:gd name="T5" fmla="*/ 15032 h 240507"/>
                  <a:gd name="T6" fmla="*/ 41755 w 392906"/>
                  <a:gd name="T7" fmla="*/ 14197 h 240507"/>
                  <a:gd name="T8" fmla="*/ 41755 w 392906"/>
                  <a:gd name="T9" fmla="*/ 25053 h 240507"/>
                  <a:gd name="T10" fmla="*/ 67642 w 392906"/>
                  <a:gd name="T11" fmla="*/ 15032 h 240507"/>
                  <a:gd name="T12" fmla="*/ 77663 w 392906"/>
                  <a:gd name="T13" fmla="*/ 18372 h 240507"/>
                  <a:gd name="T14" fmla="*/ 75993 w 392906"/>
                  <a:gd name="T15" fmla="*/ 6681 h 240507"/>
                  <a:gd name="T16" fmla="*/ 77663 w 392906"/>
                  <a:gd name="T17" fmla="*/ 9186 h 240507"/>
                  <a:gd name="T18" fmla="*/ 81004 w 392906"/>
                  <a:gd name="T19" fmla="*/ 9186 h 240507"/>
                  <a:gd name="T20" fmla="*/ 86850 w 392906"/>
                  <a:gd name="T21" fmla="*/ 1670 h 240507"/>
                  <a:gd name="T22" fmla="*/ 93530 w 392906"/>
                  <a:gd name="T23" fmla="*/ 5011 h 240507"/>
                  <a:gd name="T24" fmla="*/ 99376 w 392906"/>
                  <a:gd name="T25" fmla="*/ 0 h 240507"/>
                  <a:gd name="T26" fmla="*/ 108562 w 392906"/>
                  <a:gd name="T27" fmla="*/ 0 h 240507"/>
                  <a:gd name="T28" fmla="*/ 112737 w 392906"/>
                  <a:gd name="T29" fmla="*/ 5846 h 240507"/>
                  <a:gd name="T30" fmla="*/ 118583 w 392906"/>
                  <a:gd name="T31" fmla="*/ 6681 h 240507"/>
                  <a:gd name="T32" fmla="*/ 135285 w 392906"/>
                  <a:gd name="T33" fmla="*/ 15867 h 240507"/>
                  <a:gd name="T34" fmla="*/ 131109 w 392906"/>
                  <a:gd name="T35" fmla="*/ 25053 h 240507"/>
                  <a:gd name="T36" fmla="*/ 131109 w 392906"/>
                  <a:gd name="T37" fmla="*/ 35909 h 240507"/>
                  <a:gd name="T38" fmla="*/ 137790 w 392906"/>
                  <a:gd name="T39" fmla="*/ 40920 h 240507"/>
                  <a:gd name="T40" fmla="*/ 125264 w 392906"/>
                  <a:gd name="T41" fmla="*/ 39249 h 240507"/>
                  <a:gd name="T42" fmla="*/ 116078 w 392906"/>
                  <a:gd name="T43" fmla="*/ 47600 h 240507"/>
                  <a:gd name="T44" fmla="*/ 107727 w 392906"/>
                  <a:gd name="T45" fmla="*/ 48435 h 240507"/>
                  <a:gd name="T46" fmla="*/ 100211 w 392906"/>
                  <a:gd name="T47" fmla="*/ 53446 h 240507"/>
                  <a:gd name="T48" fmla="*/ 91860 w 392906"/>
                  <a:gd name="T49" fmla="*/ 48435 h 240507"/>
                  <a:gd name="T50" fmla="*/ 81004 w 392906"/>
                  <a:gd name="T51" fmla="*/ 58456 h 240507"/>
                  <a:gd name="T52" fmla="*/ 75993 w 392906"/>
                  <a:gd name="T53" fmla="*/ 58456 h 240507"/>
                  <a:gd name="T54" fmla="*/ 75993 w 392906"/>
                  <a:gd name="T55" fmla="*/ 68477 h 240507"/>
                  <a:gd name="T56" fmla="*/ 74323 w 392906"/>
                  <a:gd name="T57" fmla="*/ 74323 h 240507"/>
                  <a:gd name="T58" fmla="*/ 60127 w 392906"/>
                  <a:gd name="T59" fmla="*/ 74323 h 240507"/>
                  <a:gd name="T60" fmla="*/ 40084 w 392906"/>
                  <a:gd name="T61" fmla="*/ 84344 h 240507"/>
                  <a:gd name="T62" fmla="*/ 23383 w 392906"/>
                  <a:gd name="T63" fmla="*/ 84344 h 240507"/>
                  <a:gd name="T64" fmla="*/ 20042 w 392906"/>
                  <a:gd name="T65" fmla="*/ 78498 h 240507"/>
                  <a:gd name="T66" fmla="*/ 11691 w 392906"/>
                  <a:gd name="T67" fmla="*/ 80168 h 240507"/>
                  <a:gd name="T68" fmla="*/ 0 w 392906"/>
                  <a:gd name="T69" fmla="*/ 60962 h 2405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92906"/>
                  <a:gd name="T106" fmla="*/ 0 h 240507"/>
                  <a:gd name="T107" fmla="*/ 392906 w 392906"/>
                  <a:gd name="T108" fmla="*/ 240507 h 2405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92906" h="240507">
                    <a:moveTo>
                      <a:pt x="0" y="173832"/>
                    </a:moveTo>
                    <a:lnTo>
                      <a:pt x="73819" y="30957"/>
                    </a:lnTo>
                    <a:lnTo>
                      <a:pt x="95250" y="42863"/>
                    </a:lnTo>
                    <a:lnTo>
                      <a:pt x="119063" y="40482"/>
                    </a:lnTo>
                    <a:lnTo>
                      <a:pt x="119063" y="71438"/>
                    </a:lnTo>
                    <a:cubicBezTo>
                      <a:pt x="191237" y="42568"/>
                      <a:pt x="164853" y="42863"/>
                      <a:pt x="192881" y="42863"/>
                    </a:cubicBezTo>
                    <a:cubicBezTo>
                      <a:pt x="222189" y="55074"/>
                      <a:pt x="221456" y="65088"/>
                      <a:pt x="221456" y="52388"/>
                    </a:cubicBezTo>
                    <a:cubicBezTo>
                      <a:pt x="219869" y="41275"/>
                      <a:pt x="216694" y="30275"/>
                      <a:pt x="216694" y="19050"/>
                    </a:cubicBezTo>
                    <a:cubicBezTo>
                      <a:pt x="216694" y="16188"/>
                      <a:pt x="221456" y="26194"/>
                      <a:pt x="221456" y="26194"/>
                    </a:cubicBezTo>
                    <a:lnTo>
                      <a:pt x="230981" y="26194"/>
                    </a:lnTo>
                    <a:cubicBezTo>
                      <a:pt x="245709" y="4103"/>
                      <a:pt x="236683" y="4763"/>
                      <a:pt x="247650" y="4763"/>
                    </a:cubicBezTo>
                    <a:lnTo>
                      <a:pt x="266700" y="14288"/>
                    </a:lnTo>
                    <a:lnTo>
                      <a:pt x="283369" y="0"/>
                    </a:lnTo>
                    <a:lnTo>
                      <a:pt x="309563" y="0"/>
                    </a:lnTo>
                    <a:lnTo>
                      <a:pt x="321469" y="16669"/>
                    </a:lnTo>
                    <a:lnTo>
                      <a:pt x="338138" y="19050"/>
                    </a:lnTo>
                    <a:lnTo>
                      <a:pt x="385763" y="45244"/>
                    </a:lnTo>
                    <a:lnTo>
                      <a:pt x="373856" y="71438"/>
                    </a:lnTo>
                    <a:lnTo>
                      <a:pt x="373856" y="102394"/>
                    </a:lnTo>
                    <a:lnTo>
                      <a:pt x="392906" y="116682"/>
                    </a:lnTo>
                    <a:lnTo>
                      <a:pt x="357188" y="111919"/>
                    </a:lnTo>
                    <a:lnTo>
                      <a:pt x="330994" y="135732"/>
                    </a:lnTo>
                    <a:lnTo>
                      <a:pt x="307181" y="138113"/>
                    </a:lnTo>
                    <a:lnTo>
                      <a:pt x="285750" y="152400"/>
                    </a:lnTo>
                    <a:lnTo>
                      <a:pt x="261938" y="138113"/>
                    </a:lnTo>
                    <a:lnTo>
                      <a:pt x="230981" y="166688"/>
                    </a:lnTo>
                    <a:lnTo>
                      <a:pt x="216694" y="166688"/>
                    </a:lnTo>
                    <a:lnTo>
                      <a:pt x="216694" y="195263"/>
                    </a:lnTo>
                    <a:cubicBezTo>
                      <a:pt x="214201" y="212718"/>
                      <a:pt x="219926" y="211932"/>
                      <a:pt x="211931" y="211932"/>
                    </a:cubicBezTo>
                    <a:lnTo>
                      <a:pt x="171450" y="211932"/>
                    </a:lnTo>
                    <a:lnTo>
                      <a:pt x="114300" y="240507"/>
                    </a:lnTo>
                    <a:lnTo>
                      <a:pt x="66675" y="240507"/>
                    </a:lnTo>
                    <a:lnTo>
                      <a:pt x="57150" y="223838"/>
                    </a:lnTo>
                    <a:cubicBezTo>
                      <a:pt x="36092" y="234367"/>
                      <a:pt x="43120" y="238384"/>
                      <a:pt x="33338" y="228600"/>
                    </a:cubicBezTo>
                    <a:lnTo>
                      <a:pt x="0" y="173832"/>
                    </a:lnTo>
                    <a:close/>
                  </a:path>
                </a:pathLst>
              </a:custGeom>
              <a:grpFill/>
              <a:ln w="3175" algn="ctr">
                <a:solidFill>
                  <a:schemeClr val="bg2"/>
                </a:solidFill>
                <a:miter lim="800000"/>
                <a:headEnd/>
                <a:tailEnd/>
              </a:ln>
              <a:effectLst/>
            </p:spPr>
            <p:txBody>
              <a:bodyPr anchor="ctr"/>
              <a:lstStyle/>
              <a:p>
                <a:pPr algn="ctr">
                  <a:defRPr/>
                </a:pPr>
                <a:endParaRPr lang="en-US" sz="3200">
                  <a:solidFill>
                    <a:schemeClr val="lt1"/>
                  </a:solidFill>
                </a:endParaRPr>
              </a:p>
            </p:txBody>
          </p:sp>
        </p:grpSp>
        <p:grpSp>
          <p:nvGrpSpPr>
            <p:cNvPr id="12" name="Group 95"/>
            <p:cNvGrpSpPr>
              <a:grpSpLocks/>
            </p:cNvGrpSpPr>
            <p:nvPr/>
          </p:nvGrpSpPr>
          <p:grpSpPr bwMode="auto">
            <a:xfrm>
              <a:off x="2089282" y="2798744"/>
              <a:ext cx="906998" cy="1297010"/>
              <a:chOff x="1421" y="2651"/>
              <a:chExt cx="847" cy="1230"/>
            </a:xfrm>
            <a:grpFill/>
          </p:grpSpPr>
          <p:sp>
            <p:nvSpPr>
              <p:cNvPr id="113" name="Freeform 323"/>
              <p:cNvSpPr>
                <a:spLocks/>
              </p:cNvSpPr>
              <p:nvPr/>
            </p:nvSpPr>
            <p:spPr bwMode="gray">
              <a:xfrm>
                <a:off x="1725" y="3029"/>
                <a:ext cx="195" cy="204"/>
              </a:xfrm>
              <a:custGeom>
                <a:avLst/>
                <a:gdLst>
                  <a:gd name="T0" fmla="*/ 2 w 176"/>
                  <a:gd name="T1" fmla="*/ 94 h 204"/>
                  <a:gd name="T2" fmla="*/ 8 w 176"/>
                  <a:gd name="T3" fmla="*/ 90 h 204"/>
                  <a:gd name="T4" fmla="*/ 22 w 176"/>
                  <a:gd name="T5" fmla="*/ 84 h 204"/>
                  <a:gd name="T6" fmla="*/ 28 w 176"/>
                  <a:gd name="T7" fmla="*/ 80 h 204"/>
                  <a:gd name="T8" fmla="*/ 26 w 176"/>
                  <a:gd name="T9" fmla="*/ 70 h 204"/>
                  <a:gd name="T10" fmla="*/ 24 w 176"/>
                  <a:gd name="T11" fmla="*/ 66 h 204"/>
                  <a:gd name="T12" fmla="*/ 24 w 176"/>
                  <a:gd name="T13" fmla="*/ 52 h 204"/>
                  <a:gd name="T14" fmla="*/ 28 w 176"/>
                  <a:gd name="T15" fmla="*/ 44 h 204"/>
                  <a:gd name="T16" fmla="*/ 26 w 176"/>
                  <a:gd name="T17" fmla="*/ 36 h 204"/>
                  <a:gd name="T18" fmla="*/ 34 w 176"/>
                  <a:gd name="T19" fmla="*/ 18 h 204"/>
                  <a:gd name="T20" fmla="*/ 42 w 176"/>
                  <a:gd name="T21" fmla="*/ 16 h 204"/>
                  <a:gd name="T22" fmla="*/ 48 w 176"/>
                  <a:gd name="T23" fmla="*/ 8 h 204"/>
                  <a:gd name="T24" fmla="*/ 58 w 176"/>
                  <a:gd name="T25" fmla="*/ 4 h 204"/>
                  <a:gd name="T26" fmla="*/ 64 w 176"/>
                  <a:gd name="T27" fmla="*/ 6 h 204"/>
                  <a:gd name="T28" fmla="*/ 68 w 176"/>
                  <a:gd name="T29" fmla="*/ 0 h 204"/>
                  <a:gd name="T30" fmla="*/ 74 w 176"/>
                  <a:gd name="T31" fmla="*/ 2 h 204"/>
                  <a:gd name="T32" fmla="*/ 72 w 176"/>
                  <a:gd name="T33" fmla="*/ 20 h 204"/>
                  <a:gd name="T34" fmla="*/ 98 w 176"/>
                  <a:gd name="T35" fmla="*/ 46 h 204"/>
                  <a:gd name="T36" fmla="*/ 110 w 176"/>
                  <a:gd name="T37" fmla="*/ 48 h 204"/>
                  <a:gd name="T38" fmla="*/ 118 w 176"/>
                  <a:gd name="T39" fmla="*/ 60 h 204"/>
                  <a:gd name="T40" fmla="*/ 128 w 176"/>
                  <a:gd name="T41" fmla="*/ 66 h 204"/>
                  <a:gd name="T42" fmla="*/ 140 w 176"/>
                  <a:gd name="T43" fmla="*/ 78 h 204"/>
                  <a:gd name="T44" fmla="*/ 166 w 176"/>
                  <a:gd name="T45" fmla="*/ 90 h 204"/>
                  <a:gd name="T46" fmla="*/ 166 w 176"/>
                  <a:gd name="T47" fmla="*/ 98 h 204"/>
                  <a:gd name="T48" fmla="*/ 168 w 176"/>
                  <a:gd name="T49" fmla="*/ 104 h 204"/>
                  <a:gd name="T50" fmla="*/ 174 w 176"/>
                  <a:gd name="T51" fmla="*/ 108 h 204"/>
                  <a:gd name="T52" fmla="*/ 176 w 176"/>
                  <a:gd name="T53" fmla="*/ 120 h 204"/>
                  <a:gd name="T54" fmla="*/ 174 w 176"/>
                  <a:gd name="T55" fmla="*/ 156 h 204"/>
                  <a:gd name="T56" fmla="*/ 162 w 176"/>
                  <a:gd name="T57" fmla="*/ 152 h 204"/>
                  <a:gd name="T58" fmla="*/ 132 w 176"/>
                  <a:gd name="T59" fmla="*/ 150 h 204"/>
                  <a:gd name="T60" fmla="*/ 112 w 176"/>
                  <a:gd name="T61" fmla="*/ 180 h 204"/>
                  <a:gd name="T62" fmla="*/ 106 w 176"/>
                  <a:gd name="T63" fmla="*/ 190 h 204"/>
                  <a:gd name="T64" fmla="*/ 98 w 176"/>
                  <a:gd name="T65" fmla="*/ 186 h 204"/>
                  <a:gd name="T66" fmla="*/ 84 w 176"/>
                  <a:gd name="T67" fmla="*/ 200 h 204"/>
                  <a:gd name="T68" fmla="*/ 82 w 176"/>
                  <a:gd name="T69" fmla="*/ 194 h 204"/>
                  <a:gd name="T70" fmla="*/ 76 w 176"/>
                  <a:gd name="T71" fmla="*/ 188 h 204"/>
                  <a:gd name="T72" fmla="*/ 56 w 176"/>
                  <a:gd name="T73" fmla="*/ 188 h 204"/>
                  <a:gd name="T74" fmla="*/ 50 w 176"/>
                  <a:gd name="T75" fmla="*/ 198 h 204"/>
                  <a:gd name="T76" fmla="*/ 46 w 176"/>
                  <a:gd name="T77" fmla="*/ 202 h 204"/>
                  <a:gd name="T78" fmla="*/ 40 w 176"/>
                  <a:gd name="T79" fmla="*/ 204 h 204"/>
                  <a:gd name="T80" fmla="*/ 30 w 176"/>
                  <a:gd name="T81" fmla="*/ 160 h 204"/>
                  <a:gd name="T82" fmla="*/ 30 w 176"/>
                  <a:gd name="T83" fmla="*/ 150 h 204"/>
                  <a:gd name="T84" fmla="*/ 24 w 176"/>
                  <a:gd name="T85" fmla="*/ 138 h 204"/>
                  <a:gd name="T86" fmla="*/ 10 w 176"/>
                  <a:gd name="T87" fmla="*/ 118 h 204"/>
                  <a:gd name="T88" fmla="*/ 2 w 176"/>
                  <a:gd name="T89" fmla="*/ 102 h 20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76"/>
                  <a:gd name="T136" fmla="*/ 0 h 204"/>
                  <a:gd name="T137" fmla="*/ 176 w 176"/>
                  <a:gd name="T138" fmla="*/ 204 h 20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76" h="204">
                    <a:moveTo>
                      <a:pt x="0" y="96"/>
                    </a:moveTo>
                    <a:lnTo>
                      <a:pt x="2" y="94"/>
                    </a:lnTo>
                    <a:lnTo>
                      <a:pt x="4" y="94"/>
                    </a:lnTo>
                    <a:lnTo>
                      <a:pt x="6" y="92"/>
                    </a:lnTo>
                    <a:lnTo>
                      <a:pt x="8" y="90"/>
                    </a:lnTo>
                    <a:lnTo>
                      <a:pt x="12" y="88"/>
                    </a:lnTo>
                    <a:lnTo>
                      <a:pt x="18" y="86"/>
                    </a:lnTo>
                    <a:lnTo>
                      <a:pt x="22" y="84"/>
                    </a:lnTo>
                    <a:lnTo>
                      <a:pt x="24" y="84"/>
                    </a:lnTo>
                    <a:lnTo>
                      <a:pt x="26" y="82"/>
                    </a:lnTo>
                    <a:lnTo>
                      <a:pt x="28" y="80"/>
                    </a:lnTo>
                    <a:lnTo>
                      <a:pt x="28" y="76"/>
                    </a:lnTo>
                    <a:lnTo>
                      <a:pt x="28" y="74"/>
                    </a:lnTo>
                    <a:lnTo>
                      <a:pt x="26" y="70"/>
                    </a:lnTo>
                    <a:lnTo>
                      <a:pt x="26" y="68"/>
                    </a:lnTo>
                    <a:lnTo>
                      <a:pt x="24" y="68"/>
                    </a:lnTo>
                    <a:lnTo>
                      <a:pt x="24" y="66"/>
                    </a:lnTo>
                    <a:lnTo>
                      <a:pt x="24" y="62"/>
                    </a:lnTo>
                    <a:lnTo>
                      <a:pt x="24" y="56"/>
                    </a:lnTo>
                    <a:lnTo>
                      <a:pt x="24" y="52"/>
                    </a:lnTo>
                    <a:lnTo>
                      <a:pt x="26" y="48"/>
                    </a:lnTo>
                    <a:lnTo>
                      <a:pt x="26" y="46"/>
                    </a:lnTo>
                    <a:lnTo>
                      <a:pt x="28" y="44"/>
                    </a:lnTo>
                    <a:lnTo>
                      <a:pt x="28" y="40"/>
                    </a:lnTo>
                    <a:lnTo>
                      <a:pt x="26" y="38"/>
                    </a:lnTo>
                    <a:lnTo>
                      <a:pt x="26" y="36"/>
                    </a:lnTo>
                    <a:lnTo>
                      <a:pt x="16" y="20"/>
                    </a:lnTo>
                    <a:lnTo>
                      <a:pt x="34" y="18"/>
                    </a:lnTo>
                    <a:lnTo>
                      <a:pt x="36" y="18"/>
                    </a:lnTo>
                    <a:lnTo>
                      <a:pt x="38" y="18"/>
                    </a:lnTo>
                    <a:lnTo>
                      <a:pt x="42" y="16"/>
                    </a:lnTo>
                    <a:lnTo>
                      <a:pt x="44" y="12"/>
                    </a:lnTo>
                    <a:lnTo>
                      <a:pt x="46" y="10"/>
                    </a:lnTo>
                    <a:lnTo>
                      <a:pt x="48" y="8"/>
                    </a:lnTo>
                    <a:lnTo>
                      <a:pt x="52" y="6"/>
                    </a:lnTo>
                    <a:lnTo>
                      <a:pt x="54" y="4"/>
                    </a:lnTo>
                    <a:lnTo>
                      <a:pt x="58" y="4"/>
                    </a:lnTo>
                    <a:lnTo>
                      <a:pt x="60" y="6"/>
                    </a:lnTo>
                    <a:lnTo>
                      <a:pt x="62" y="6"/>
                    </a:lnTo>
                    <a:lnTo>
                      <a:pt x="64" y="6"/>
                    </a:lnTo>
                    <a:lnTo>
                      <a:pt x="66" y="4"/>
                    </a:lnTo>
                    <a:lnTo>
                      <a:pt x="66" y="2"/>
                    </a:lnTo>
                    <a:lnTo>
                      <a:pt x="68" y="0"/>
                    </a:lnTo>
                    <a:lnTo>
                      <a:pt x="70" y="0"/>
                    </a:lnTo>
                    <a:lnTo>
                      <a:pt x="72" y="0"/>
                    </a:lnTo>
                    <a:lnTo>
                      <a:pt x="74" y="2"/>
                    </a:lnTo>
                    <a:lnTo>
                      <a:pt x="74" y="6"/>
                    </a:lnTo>
                    <a:lnTo>
                      <a:pt x="72" y="10"/>
                    </a:lnTo>
                    <a:lnTo>
                      <a:pt x="72" y="20"/>
                    </a:lnTo>
                    <a:lnTo>
                      <a:pt x="76" y="32"/>
                    </a:lnTo>
                    <a:lnTo>
                      <a:pt x="86" y="42"/>
                    </a:lnTo>
                    <a:lnTo>
                      <a:pt x="98" y="46"/>
                    </a:lnTo>
                    <a:lnTo>
                      <a:pt x="108" y="44"/>
                    </a:lnTo>
                    <a:lnTo>
                      <a:pt x="108" y="46"/>
                    </a:lnTo>
                    <a:lnTo>
                      <a:pt x="110" y="48"/>
                    </a:lnTo>
                    <a:lnTo>
                      <a:pt x="112" y="52"/>
                    </a:lnTo>
                    <a:lnTo>
                      <a:pt x="114" y="56"/>
                    </a:lnTo>
                    <a:lnTo>
                      <a:pt x="118" y="60"/>
                    </a:lnTo>
                    <a:lnTo>
                      <a:pt x="124" y="62"/>
                    </a:lnTo>
                    <a:lnTo>
                      <a:pt x="128" y="66"/>
                    </a:lnTo>
                    <a:lnTo>
                      <a:pt x="132" y="68"/>
                    </a:lnTo>
                    <a:lnTo>
                      <a:pt x="136" y="72"/>
                    </a:lnTo>
                    <a:lnTo>
                      <a:pt x="140" y="78"/>
                    </a:lnTo>
                    <a:lnTo>
                      <a:pt x="142" y="82"/>
                    </a:lnTo>
                    <a:lnTo>
                      <a:pt x="144" y="88"/>
                    </a:lnTo>
                    <a:lnTo>
                      <a:pt x="166" y="90"/>
                    </a:lnTo>
                    <a:lnTo>
                      <a:pt x="166" y="92"/>
                    </a:lnTo>
                    <a:lnTo>
                      <a:pt x="166" y="94"/>
                    </a:lnTo>
                    <a:lnTo>
                      <a:pt x="166" y="98"/>
                    </a:lnTo>
                    <a:lnTo>
                      <a:pt x="166" y="102"/>
                    </a:lnTo>
                    <a:lnTo>
                      <a:pt x="168" y="104"/>
                    </a:lnTo>
                    <a:lnTo>
                      <a:pt x="170" y="106"/>
                    </a:lnTo>
                    <a:lnTo>
                      <a:pt x="172" y="106"/>
                    </a:lnTo>
                    <a:lnTo>
                      <a:pt x="174" y="108"/>
                    </a:lnTo>
                    <a:lnTo>
                      <a:pt x="176" y="112"/>
                    </a:lnTo>
                    <a:lnTo>
                      <a:pt x="176" y="116"/>
                    </a:lnTo>
                    <a:lnTo>
                      <a:pt x="176" y="120"/>
                    </a:lnTo>
                    <a:lnTo>
                      <a:pt x="176" y="132"/>
                    </a:lnTo>
                    <a:lnTo>
                      <a:pt x="176" y="144"/>
                    </a:lnTo>
                    <a:lnTo>
                      <a:pt x="174" y="156"/>
                    </a:lnTo>
                    <a:lnTo>
                      <a:pt x="172" y="162"/>
                    </a:lnTo>
                    <a:lnTo>
                      <a:pt x="170" y="160"/>
                    </a:lnTo>
                    <a:lnTo>
                      <a:pt x="162" y="152"/>
                    </a:lnTo>
                    <a:lnTo>
                      <a:pt x="150" y="148"/>
                    </a:lnTo>
                    <a:lnTo>
                      <a:pt x="136" y="148"/>
                    </a:lnTo>
                    <a:lnTo>
                      <a:pt x="132" y="150"/>
                    </a:lnTo>
                    <a:lnTo>
                      <a:pt x="126" y="158"/>
                    </a:lnTo>
                    <a:lnTo>
                      <a:pt x="116" y="168"/>
                    </a:lnTo>
                    <a:lnTo>
                      <a:pt x="112" y="180"/>
                    </a:lnTo>
                    <a:lnTo>
                      <a:pt x="108" y="192"/>
                    </a:lnTo>
                    <a:lnTo>
                      <a:pt x="108" y="190"/>
                    </a:lnTo>
                    <a:lnTo>
                      <a:pt x="106" y="190"/>
                    </a:lnTo>
                    <a:lnTo>
                      <a:pt x="104" y="188"/>
                    </a:lnTo>
                    <a:lnTo>
                      <a:pt x="102" y="186"/>
                    </a:lnTo>
                    <a:lnTo>
                      <a:pt x="98" y="186"/>
                    </a:lnTo>
                    <a:lnTo>
                      <a:pt x="94" y="188"/>
                    </a:lnTo>
                    <a:lnTo>
                      <a:pt x="88" y="192"/>
                    </a:lnTo>
                    <a:lnTo>
                      <a:pt x="84" y="200"/>
                    </a:lnTo>
                    <a:lnTo>
                      <a:pt x="82" y="196"/>
                    </a:lnTo>
                    <a:lnTo>
                      <a:pt x="82" y="194"/>
                    </a:lnTo>
                    <a:lnTo>
                      <a:pt x="80" y="192"/>
                    </a:lnTo>
                    <a:lnTo>
                      <a:pt x="78" y="188"/>
                    </a:lnTo>
                    <a:lnTo>
                      <a:pt x="76" y="188"/>
                    </a:lnTo>
                    <a:lnTo>
                      <a:pt x="58" y="184"/>
                    </a:lnTo>
                    <a:lnTo>
                      <a:pt x="58" y="186"/>
                    </a:lnTo>
                    <a:lnTo>
                      <a:pt x="56" y="188"/>
                    </a:lnTo>
                    <a:lnTo>
                      <a:pt x="54" y="192"/>
                    </a:lnTo>
                    <a:lnTo>
                      <a:pt x="52" y="194"/>
                    </a:lnTo>
                    <a:lnTo>
                      <a:pt x="50" y="198"/>
                    </a:lnTo>
                    <a:lnTo>
                      <a:pt x="48" y="198"/>
                    </a:lnTo>
                    <a:lnTo>
                      <a:pt x="46" y="200"/>
                    </a:lnTo>
                    <a:lnTo>
                      <a:pt x="46" y="202"/>
                    </a:lnTo>
                    <a:lnTo>
                      <a:pt x="44" y="202"/>
                    </a:lnTo>
                    <a:lnTo>
                      <a:pt x="42" y="204"/>
                    </a:lnTo>
                    <a:lnTo>
                      <a:pt x="40" y="204"/>
                    </a:lnTo>
                    <a:lnTo>
                      <a:pt x="38" y="202"/>
                    </a:lnTo>
                    <a:lnTo>
                      <a:pt x="34" y="180"/>
                    </a:lnTo>
                    <a:lnTo>
                      <a:pt x="30" y="160"/>
                    </a:lnTo>
                    <a:lnTo>
                      <a:pt x="30" y="158"/>
                    </a:lnTo>
                    <a:lnTo>
                      <a:pt x="30" y="154"/>
                    </a:lnTo>
                    <a:lnTo>
                      <a:pt x="30" y="150"/>
                    </a:lnTo>
                    <a:lnTo>
                      <a:pt x="28" y="144"/>
                    </a:lnTo>
                    <a:lnTo>
                      <a:pt x="26" y="140"/>
                    </a:lnTo>
                    <a:lnTo>
                      <a:pt x="24" y="138"/>
                    </a:lnTo>
                    <a:lnTo>
                      <a:pt x="12" y="122"/>
                    </a:lnTo>
                    <a:lnTo>
                      <a:pt x="12" y="120"/>
                    </a:lnTo>
                    <a:lnTo>
                      <a:pt x="10" y="118"/>
                    </a:lnTo>
                    <a:lnTo>
                      <a:pt x="6" y="114"/>
                    </a:lnTo>
                    <a:lnTo>
                      <a:pt x="4" y="108"/>
                    </a:lnTo>
                    <a:lnTo>
                      <a:pt x="2" y="102"/>
                    </a:lnTo>
                    <a:lnTo>
                      <a:pt x="0" y="96"/>
                    </a:lnTo>
                    <a:close/>
                  </a:path>
                </a:pathLst>
              </a:custGeom>
              <a:grpFill/>
              <a:ln w="3175">
                <a:solidFill>
                  <a:schemeClr val="bg2"/>
                </a:solidFill>
                <a:round/>
                <a:headEnd/>
                <a:tailEnd/>
              </a:ln>
            </p:spPr>
            <p:txBody>
              <a:bodyPr/>
              <a:lstStyle/>
              <a:p>
                <a:pPr>
                  <a:defRPr/>
                </a:pPr>
                <a:endParaRPr lang="en-US" sz="3200"/>
              </a:p>
            </p:txBody>
          </p:sp>
          <p:sp>
            <p:nvSpPr>
              <p:cNvPr id="114" name="Freeform 324"/>
              <p:cNvSpPr>
                <a:spLocks/>
              </p:cNvSpPr>
              <p:nvPr/>
            </p:nvSpPr>
            <p:spPr bwMode="gray">
              <a:xfrm>
                <a:off x="1560" y="2889"/>
                <a:ext cx="196" cy="244"/>
              </a:xfrm>
              <a:custGeom>
                <a:avLst/>
                <a:gdLst>
                  <a:gd name="T0" fmla="*/ 72 w 178"/>
                  <a:gd name="T1" fmla="*/ 216 h 244"/>
                  <a:gd name="T2" fmla="*/ 68 w 178"/>
                  <a:gd name="T3" fmla="*/ 200 h 244"/>
                  <a:gd name="T4" fmla="*/ 58 w 178"/>
                  <a:gd name="T5" fmla="*/ 176 h 244"/>
                  <a:gd name="T6" fmla="*/ 46 w 178"/>
                  <a:gd name="T7" fmla="*/ 148 h 244"/>
                  <a:gd name="T8" fmla="*/ 18 w 178"/>
                  <a:gd name="T9" fmla="*/ 108 h 244"/>
                  <a:gd name="T10" fmla="*/ 4 w 178"/>
                  <a:gd name="T11" fmla="*/ 90 h 244"/>
                  <a:gd name="T12" fmla="*/ 6 w 178"/>
                  <a:gd name="T13" fmla="*/ 84 h 244"/>
                  <a:gd name="T14" fmla="*/ 4 w 178"/>
                  <a:gd name="T15" fmla="*/ 78 h 244"/>
                  <a:gd name="T16" fmla="*/ 0 w 178"/>
                  <a:gd name="T17" fmla="*/ 74 h 244"/>
                  <a:gd name="T18" fmla="*/ 6 w 178"/>
                  <a:gd name="T19" fmla="*/ 64 h 244"/>
                  <a:gd name="T20" fmla="*/ 14 w 178"/>
                  <a:gd name="T21" fmla="*/ 64 h 244"/>
                  <a:gd name="T22" fmla="*/ 28 w 178"/>
                  <a:gd name="T23" fmla="*/ 68 h 244"/>
                  <a:gd name="T24" fmla="*/ 36 w 178"/>
                  <a:gd name="T25" fmla="*/ 66 h 244"/>
                  <a:gd name="T26" fmla="*/ 38 w 178"/>
                  <a:gd name="T27" fmla="*/ 62 h 244"/>
                  <a:gd name="T28" fmla="*/ 42 w 178"/>
                  <a:gd name="T29" fmla="*/ 54 h 244"/>
                  <a:gd name="T30" fmla="*/ 46 w 178"/>
                  <a:gd name="T31" fmla="*/ 48 h 244"/>
                  <a:gd name="T32" fmla="*/ 60 w 178"/>
                  <a:gd name="T33" fmla="*/ 44 h 244"/>
                  <a:gd name="T34" fmla="*/ 82 w 178"/>
                  <a:gd name="T35" fmla="*/ 18 h 244"/>
                  <a:gd name="T36" fmla="*/ 82 w 178"/>
                  <a:gd name="T37" fmla="*/ 8 h 244"/>
                  <a:gd name="T38" fmla="*/ 88 w 178"/>
                  <a:gd name="T39" fmla="*/ 4 h 244"/>
                  <a:gd name="T40" fmla="*/ 100 w 178"/>
                  <a:gd name="T41" fmla="*/ 8 h 244"/>
                  <a:gd name="T42" fmla="*/ 116 w 178"/>
                  <a:gd name="T43" fmla="*/ 14 h 244"/>
                  <a:gd name="T44" fmla="*/ 124 w 178"/>
                  <a:gd name="T45" fmla="*/ 22 h 244"/>
                  <a:gd name="T46" fmla="*/ 126 w 178"/>
                  <a:gd name="T47" fmla="*/ 28 h 244"/>
                  <a:gd name="T48" fmla="*/ 134 w 178"/>
                  <a:gd name="T49" fmla="*/ 36 h 244"/>
                  <a:gd name="T50" fmla="*/ 146 w 178"/>
                  <a:gd name="T51" fmla="*/ 36 h 244"/>
                  <a:gd name="T52" fmla="*/ 158 w 178"/>
                  <a:gd name="T53" fmla="*/ 38 h 244"/>
                  <a:gd name="T54" fmla="*/ 162 w 178"/>
                  <a:gd name="T55" fmla="*/ 42 h 244"/>
                  <a:gd name="T56" fmla="*/ 162 w 178"/>
                  <a:gd name="T57" fmla="*/ 60 h 244"/>
                  <a:gd name="T58" fmla="*/ 156 w 178"/>
                  <a:gd name="T59" fmla="*/ 66 h 244"/>
                  <a:gd name="T60" fmla="*/ 148 w 178"/>
                  <a:gd name="T61" fmla="*/ 64 h 244"/>
                  <a:gd name="T62" fmla="*/ 142 w 178"/>
                  <a:gd name="T63" fmla="*/ 66 h 244"/>
                  <a:gd name="T64" fmla="*/ 128 w 178"/>
                  <a:gd name="T65" fmla="*/ 72 h 244"/>
                  <a:gd name="T66" fmla="*/ 122 w 178"/>
                  <a:gd name="T67" fmla="*/ 82 h 244"/>
                  <a:gd name="T68" fmla="*/ 118 w 178"/>
                  <a:gd name="T69" fmla="*/ 92 h 244"/>
                  <a:gd name="T70" fmla="*/ 114 w 178"/>
                  <a:gd name="T71" fmla="*/ 98 h 244"/>
                  <a:gd name="T72" fmla="*/ 110 w 178"/>
                  <a:gd name="T73" fmla="*/ 116 h 244"/>
                  <a:gd name="T74" fmla="*/ 114 w 178"/>
                  <a:gd name="T75" fmla="*/ 126 h 244"/>
                  <a:gd name="T76" fmla="*/ 116 w 178"/>
                  <a:gd name="T77" fmla="*/ 134 h 244"/>
                  <a:gd name="T78" fmla="*/ 118 w 178"/>
                  <a:gd name="T79" fmla="*/ 134 h 244"/>
                  <a:gd name="T80" fmla="*/ 126 w 178"/>
                  <a:gd name="T81" fmla="*/ 134 h 244"/>
                  <a:gd name="T82" fmla="*/ 126 w 178"/>
                  <a:gd name="T83" fmla="*/ 136 h 244"/>
                  <a:gd name="T84" fmla="*/ 138 w 178"/>
                  <a:gd name="T85" fmla="*/ 140 h 244"/>
                  <a:gd name="T86" fmla="*/ 142 w 178"/>
                  <a:gd name="T87" fmla="*/ 140 h 244"/>
                  <a:gd name="T88" fmla="*/ 150 w 178"/>
                  <a:gd name="T89" fmla="*/ 134 h 244"/>
                  <a:gd name="T90" fmla="*/ 152 w 178"/>
                  <a:gd name="T91" fmla="*/ 156 h 244"/>
                  <a:gd name="T92" fmla="*/ 156 w 178"/>
                  <a:gd name="T93" fmla="*/ 158 h 244"/>
                  <a:gd name="T94" fmla="*/ 164 w 178"/>
                  <a:gd name="T95" fmla="*/ 160 h 244"/>
                  <a:gd name="T96" fmla="*/ 176 w 178"/>
                  <a:gd name="T97" fmla="*/ 176 h 244"/>
                  <a:gd name="T98" fmla="*/ 178 w 178"/>
                  <a:gd name="T99" fmla="*/ 184 h 244"/>
                  <a:gd name="T100" fmla="*/ 174 w 178"/>
                  <a:gd name="T101" fmla="*/ 192 h 244"/>
                  <a:gd name="T102" fmla="*/ 174 w 178"/>
                  <a:gd name="T103" fmla="*/ 206 h 244"/>
                  <a:gd name="T104" fmla="*/ 176 w 178"/>
                  <a:gd name="T105" fmla="*/ 210 h 244"/>
                  <a:gd name="T106" fmla="*/ 178 w 178"/>
                  <a:gd name="T107" fmla="*/ 220 h 244"/>
                  <a:gd name="T108" fmla="*/ 170 w 178"/>
                  <a:gd name="T109" fmla="*/ 224 h 244"/>
                  <a:gd name="T110" fmla="*/ 156 w 178"/>
                  <a:gd name="T111" fmla="*/ 230 h 244"/>
                  <a:gd name="T112" fmla="*/ 148 w 178"/>
                  <a:gd name="T113" fmla="*/ 238 h 244"/>
                  <a:gd name="T114" fmla="*/ 132 w 178"/>
                  <a:gd name="T115" fmla="*/ 244 h 244"/>
                  <a:gd name="T116" fmla="*/ 120 w 178"/>
                  <a:gd name="T117" fmla="*/ 244 h 244"/>
                  <a:gd name="T118" fmla="*/ 112 w 178"/>
                  <a:gd name="T119" fmla="*/ 240 h 244"/>
                  <a:gd name="T120" fmla="*/ 98 w 178"/>
                  <a:gd name="T121" fmla="*/ 234 h 244"/>
                  <a:gd name="T122" fmla="*/ 82 w 178"/>
                  <a:gd name="T123" fmla="*/ 226 h 24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8"/>
                  <a:gd name="T187" fmla="*/ 0 h 244"/>
                  <a:gd name="T188" fmla="*/ 178 w 178"/>
                  <a:gd name="T189" fmla="*/ 244 h 24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8" h="244">
                    <a:moveTo>
                      <a:pt x="82" y="226"/>
                    </a:moveTo>
                    <a:lnTo>
                      <a:pt x="76" y="222"/>
                    </a:lnTo>
                    <a:lnTo>
                      <a:pt x="72" y="216"/>
                    </a:lnTo>
                    <a:lnTo>
                      <a:pt x="70" y="210"/>
                    </a:lnTo>
                    <a:lnTo>
                      <a:pt x="68" y="204"/>
                    </a:lnTo>
                    <a:lnTo>
                      <a:pt x="68" y="200"/>
                    </a:lnTo>
                    <a:lnTo>
                      <a:pt x="66" y="196"/>
                    </a:lnTo>
                    <a:lnTo>
                      <a:pt x="64" y="190"/>
                    </a:lnTo>
                    <a:lnTo>
                      <a:pt x="58" y="176"/>
                    </a:lnTo>
                    <a:lnTo>
                      <a:pt x="52" y="164"/>
                    </a:lnTo>
                    <a:lnTo>
                      <a:pt x="48" y="152"/>
                    </a:lnTo>
                    <a:lnTo>
                      <a:pt x="46" y="148"/>
                    </a:lnTo>
                    <a:lnTo>
                      <a:pt x="40" y="136"/>
                    </a:lnTo>
                    <a:lnTo>
                      <a:pt x="30" y="122"/>
                    </a:lnTo>
                    <a:lnTo>
                      <a:pt x="18" y="108"/>
                    </a:lnTo>
                    <a:lnTo>
                      <a:pt x="10" y="98"/>
                    </a:lnTo>
                    <a:lnTo>
                      <a:pt x="6" y="94"/>
                    </a:lnTo>
                    <a:lnTo>
                      <a:pt x="4" y="90"/>
                    </a:lnTo>
                    <a:lnTo>
                      <a:pt x="4" y="86"/>
                    </a:lnTo>
                    <a:lnTo>
                      <a:pt x="4" y="84"/>
                    </a:lnTo>
                    <a:lnTo>
                      <a:pt x="6" y="84"/>
                    </a:lnTo>
                    <a:lnTo>
                      <a:pt x="6" y="80"/>
                    </a:lnTo>
                    <a:lnTo>
                      <a:pt x="4" y="78"/>
                    </a:lnTo>
                    <a:lnTo>
                      <a:pt x="4" y="76"/>
                    </a:lnTo>
                    <a:lnTo>
                      <a:pt x="2" y="74"/>
                    </a:lnTo>
                    <a:lnTo>
                      <a:pt x="0" y="74"/>
                    </a:lnTo>
                    <a:lnTo>
                      <a:pt x="2" y="68"/>
                    </a:lnTo>
                    <a:lnTo>
                      <a:pt x="4" y="66"/>
                    </a:lnTo>
                    <a:lnTo>
                      <a:pt x="6" y="64"/>
                    </a:lnTo>
                    <a:lnTo>
                      <a:pt x="8" y="62"/>
                    </a:lnTo>
                    <a:lnTo>
                      <a:pt x="10" y="62"/>
                    </a:lnTo>
                    <a:lnTo>
                      <a:pt x="14" y="64"/>
                    </a:lnTo>
                    <a:lnTo>
                      <a:pt x="16" y="66"/>
                    </a:lnTo>
                    <a:lnTo>
                      <a:pt x="26" y="66"/>
                    </a:lnTo>
                    <a:lnTo>
                      <a:pt x="28" y="68"/>
                    </a:lnTo>
                    <a:lnTo>
                      <a:pt x="30" y="68"/>
                    </a:lnTo>
                    <a:lnTo>
                      <a:pt x="34" y="68"/>
                    </a:lnTo>
                    <a:lnTo>
                      <a:pt x="36" y="66"/>
                    </a:lnTo>
                    <a:lnTo>
                      <a:pt x="36" y="64"/>
                    </a:lnTo>
                    <a:lnTo>
                      <a:pt x="38" y="62"/>
                    </a:lnTo>
                    <a:lnTo>
                      <a:pt x="40" y="60"/>
                    </a:lnTo>
                    <a:lnTo>
                      <a:pt x="40" y="56"/>
                    </a:lnTo>
                    <a:lnTo>
                      <a:pt x="42" y="54"/>
                    </a:lnTo>
                    <a:lnTo>
                      <a:pt x="44" y="50"/>
                    </a:lnTo>
                    <a:lnTo>
                      <a:pt x="46" y="48"/>
                    </a:lnTo>
                    <a:lnTo>
                      <a:pt x="48" y="48"/>
                    </a:lnTo>
                    <a:lnTo>
                      <a:pt x="60" y="44"/>
                    </a:lnTo>
                    <a:lnTo>
                      <a:pt x="70" y="36"/>
                    </a:lnTo>
                    <a:lnTo>
                      <a:pt x="78" y="28"/>
                    </a:lnTo>
                    <a:lnTo>
                      <a:pt x="82" y="18"/>
                    </a:lnTo>
                    <a:lnTo>
                      <a:pt x="84" y="14"/>
                    </a:lnTo>
                    <a:lnTo>
                      <a:pt x="84" y="10"/>
                    </a:lnTo>
                    <a:lnTo>
                      <a:pt x="82" y="8"/>
                    </a:lnTo>
                    <a:lnTo>
                      <a:pt x="82" y="4"/>
                    </a:lnTo>
                    <a:lnTo>
                      <a:pt x="82" y="0"/>
                    </a:lnTo>
                    <a:lnTo>
                      <a:pt x="88" y="4"/>
                    </a:lnTo>
                    <a:lnTo>
                      <a:pt x="94" y="6"/>
                    </a:lnTo>
                    <a:lnTo>
                      <a:pt x="96" y="6"/>
                    </a:lnTo>
                    <a:lnTo>
                      <a:pt x="100" y="8"/>
                    </a:lnTo>
                    <a:lnTo>
                      <a:pt x="104" y="10"/>
                    </a:lnTo>
                    <a:lnTo>
                      <a:pt x="110" y="12"/>
                    </a:lnTo>
                    <a:lnTo>
                      <a:pt x="116" y="14"/>
                    </a:lnTo>
                    <a:lnTo>
                      <a:pt x="122" y="18"/>
                    </a:lnTo>
                    <a:lnTo>
                      <a:pt x="124" y="22"/>
                    </a:lnTo>
                    <a:lnTo>
                      <a:pt x="124" y="24"/>
                    </a:lnTo>
                    <a:lnTo>
                      <a:pt x="124" y="26"/>
                    </a:lnTo>
                    <a:lnTo>
                      <a:pt x="126" y="28"/>
                    </a:lnTo>
                    <a:lnTo>
                      <a:pt x="126" y="32"/>
                    </a:lnTo>
                    <a:lnTo>
                      <a:pt x="130" y="34"/>
                    </a:lnTo>
                    <a:lnTo>
                      <a:pt x="134" y="36"/>
                    </a:lnTo>
                    <a:lnTo>
                      <a:pt x="140" y="36"/>
                    </a:lnTo>
                    <a:lnTo>
                      <a:pt x="142" y="36"/>
                    </a:lnTo>
                    <a:lnTo>
                      <a:pt x="146" y="36"/>
                    </a:lnTo>
                    <a:lnTo>
                      <a:pt x="150" y="36"/>
                    </a:lnTo>
                    <a:lnTo>
                      <a:pt x="154" y="38"/>
                    </a:lnTo>
                    <a:lnTo>
                      <a:pt x="158" y="38"/>
                    </a:lnTo>
                    <a:lnTo>
                      <a:pt x="160" y="40"/>
                    </a:lnTo>
                    <a:lnTo>
                      <a:pt x="162" y="42"/>
                    </a:lnTo>
                    <a:lnTo>
                      <a:pt x="162" y="44"/>
                    </a:lnTo>
                    <a:lnTo>
                      <a:pt x="156" y="60"/>
                    </a:lnTo>
                    <a:lnTo>
                      <a:pt x="162" y="60"/>
                    </a:lnTo>
                    <a:lnTo>
                      <a:pt x="162" y="66"/>
                    </a:lnTo>
                    <a:lnTo>
                      <a:pt x="156" y="66"/>
                    </a:lnTo>
                    <a:lnTo>
                      <a:pt x="154" y="64"/>
                    </a:lnTo>
                    <a:lnTo>
                      <a:pt x="152" y="64"/>
                    </a:lnTo>
                    <a:lnTo>
                      <a:pt x="148" y="64"/>
                    </a:lnTo>
                    <a:lnTo>
                      <a:pt x="146" y="66"/>
                    </a:lnTo>
                    <a:lnTo>
                      <a:pt x="142" y="66"/>
                    </a:lnTo>
                    <a:lnTo>
                      <a:pt x="138" y="68"/>
                    </a:lnTo>
                    <a:lnTo>
                      <a:pt x="134" y="68"/>
                    </a:lnTo>
                    <a:lnTo>
                      <a:pt x="128" y="72"/>
                    </a:lnTo>
                    <a:lnTo>
                      <a:pt x="124" y="76"/>
                    </a:lnTo>
                    <a:lnTo>
                      <a:pt x="122" y="80"/>
                    </a:lnTo>
                    <a:lnTo>
                      <a:pt x="122" y="82"/>
                    </a:lnTo>
                    <a:lnTo>
                      <a:pt x="122" y="86"/>
                    </a:lnTo>
                    <a:lnTo>
                      <a:pt x="120" y="90"/>
                    </a:lnTo>
                    <a:lnTo>
                      <a:pt x="118" y="92"/>
                    </a:lnTo>
                    <a:lnTo>
                      <a:pt x="118" y="94"/>
                    </a:lnTo>
                    <a:lnTo>
                      <a:pt x="116" y="96"/>
                    </a:lnTo>
                    <a:lnTo>
                      <a:pt x="114" y="98"/>
                    </a:lnTo>
                    <a:lnTo>
                      <a:pt x="112" y="102"/>
                    </a:lnTo>
                    <a:lnTo>
                      <a:pt x="110" y="108"/>
                    </a:lnTo>
                    <a:lnTo>
                      <a:pt x="110" y="116"/>
                    </a:lnTo>
                    <a:lnTo>
                      <a:pt x="114" y="122"/>
                    </a:lnTo>
                    <a:lnTo>
                      <a:pt x="114" y="124"/>
                    </a:lnTo>
                    <a:lnTo>
                      <a:pt x="114" y="126"/>
                    </a:lnTo>
                    <a:lnTo>
                      <a:pt x="116" y="128"/>
                    </a:lnTo>
                    <a:lnTo>
                      <a:pt x="116" y="132"/>
                    </a:lnTo>
                    <a:lnTo>
                      <a:pt x="116" y="134"/>
                    </a:lnTo>
                    <a:lnTo>
                      <a:pt x="118" y="134"/>
                    </a:lnTo>
                    <a:lnTo>
                      <a:pt x="120" y="132"/>
                    </a:lnTo>
                    <a:lnTo>
                      <a:pt x="122" y="132"/>
                    </a:lnTo>
                    <a:lnTo>
                      <a:pt x="126" y="134"/>
                    </a:lnTo>
                    <a:lnTo>
                      <a:pt x="126" y="136"/>
                    </a:lnTo>
                    <a:lnTo>
                      <a:pt x="128" y="138"/>
                    </a:lnTo>
                    <a:lnTo>
                      <a:pt x="132" y="138"/>
                    </a:lnTo>
                    <a:lnTo>
                      <a:pt x="138" y="140"/>
                    </a:lnTo>
                    <a:lnTo>
                      <a:pt x="140" y="140"/>
                    </a:lnTo>
                    <a:lnTo>
                      <a:pt x="142" y="140"/>
                    </a:lnTo>
                    <a:lnTo>
                      <a:pt x="144" y="138"/>
                    </a:lnTo>
                    <a:lnTo>
                      <a:pt x="148" y="136"/>
                    </a:lnTo>
                    <a:lnTo>
                      <a:pt x="150" y="134"/>
                    </a:lnTo>
                    <a:lnTo>
                      <a:pt x="152" y="132"/>
                    </a:lnTo>
                    <a:lnTo>
                      <a:pt x="154" y="130"/>
                    </a:lnTo>
                    <a:lnTo>
                      <a:pt x="152" y="156"/>
                    </a:lnTo>
                    <a:lnTo>
                      <a:pt x="154" y="158"/>
                    </a:lnTo>
                    <a:lnTo>
                      <a:pt x="156" y="158"/>
                    </a:lnTo>
                    <a:lnTo>
                      <a:pt x="160" y="160"/>
                    </a:lnTo>
                    <a:lnTo>
                      <a:pt x="164" y="160"/>
                    </a:lnTo>
                    <a:lnTo>
                      <a:pt x="166" y="160"/>
                    </a:lnTo>
                    <a:lnTo>
                      <a:pt x="176" y="176"/>
                    </a:lnTo>
                    <a:lnTo>
                      <a:pt x="176" y="178"/>
                    </a:lnTo>
                    <a:lnTo>
                      <a:pt x="178" y="180"/>
                    </a:lnTo>
                    <a:lnTo>
                      <a:pt x="178" y="184"/>
                    </a:lnTo>
                    <a:lnTo>
                      <a:pt x="176" y="186"/>
                    </a:lnTo>
                    <a:lnTo>
                      <a:pt x="176" y="188"/>
                    </a:lnTo>
                    <a:lnTo>
                      <a:pt x="174" y="192"/>
                    </a:lnTo>
                    <a:lnTo>
                      <a:pt x="174" y="196"/>
                    </a:lnTo>
                    <a:lnTo>
                      <a:pt x="174" y="202"/>
                    </a:lnTo>
                    <a:lnTo>
                      <a:pt x="174" y="206"/>
                    </a:lnTo>
                    <a:lnTo>
                      <a:pt x="174" y="208"/>
                    </a:lnTo>
                    <a:lnTo>
                      <a:pt x="176" y="208"/>
                    </a:lnTo>
                    <a:lnTo>
                      <a:pt x="176" y="210"/>
                    </a:lnTo>
                    <a:lnTo>
                      <a:pt x="178" y="214"/>
                    </a:lnTo>
                    <a:lnTo>
                      <a:pt x="178" y="216"/>
                    </a:lnTo>
                    <a:lnTo>
                      <a:pt x="178" y="220"/>
                    </a:lnTo>
                    <a:lnTo>
                      <a:pt x="176" y="222"/>
                    </a:lnTo>
                    <a:lnTo>
                      <a:pt x="174" y="224"/>
                    </a:lnTo>
                    <a:lnTo>
                      <a:pt x="170" y="224"/>
                    </a:lnTo>
                    <a:lnTo>
                      <a:pt x="166" y="226"/>
                    </a:lnTo>
                    <a:lnTo>
                      <a:pt x="160" y="228"/>
                    </a:lnTo>
                    <a:lnTo>
                      <a:pt x="156" y="230"/>
                    </a:lnTo>
                    <a:lnTo>
                      <a:pt x="154" y="234"/>
                    </a:lnTo>
                    <a:lnTo>
                      <a:pt x="152" y="236"/>
                    </a:lnTo>
                    <a:lnTo>
                      <a:pt x="148" y="238"/>
                    </a:lnTo>
                    <a:lnTo>
                      <a:pt x="142" y="240"/>
                    </a:lnTo>
                    <a:lnTo>
                      <a:pt x="138" y="242"/>
                    </a:lnTo>
                    <a:lnTo>
                      <a:pt x="132" y="244"/>
                    </a:lnTo>
                    <a:lnTo>
                      <a:pt x="130" y="244"/>
                    </a:lnTo>
                    <a:lnTo>
                      <a:pt x="128" y="244"/>
                    </a:lnTo>
                    <a:lnTo>
                      <a:pt x="120" y="244"/>
                    </a:lnTo>
                    <a:lnTo>
                      <a:pt x="118" y="244"/>
                    </a:lnTo>
                    <a:lnTo>
                      <a:pt x="116" y="242"/>
                    </a:lnTo>
                    <a:lnTo>
                      <a:pt x="112" y="240"/>
                    </a:lnTo>
                    <a:lnTo>
                      <a:pt x="108" y="238"/>
                    </a:lnTo>
                    <a:lnTo>
                      <a:pt x="104" y="236"/>
                    </a:lnTo>
                    <a:lnTo>
                      <a:pt x="98" y="234"/>
                    </a:lnTo>
                    <a:lnTo>
                      <a:pt x="96" y="232"/>
                    </a:lnTo>
                    <a:lnTo>
                      <a:pt x="94" y="230"/>
                    </a:lnTo>
                    <a:lnTo>
                      <a:pt x="82" y="226"/>
                    </a:lnTo>
                    <a:close/>
                  </a:path>
                </a:pathLst>
              </a:custGeom>
              <a:grpFill/>
              <a:ln w="3175">
                <a:solidFill>
                  <a:schemeClr val="bg2"/>
                </a:solidFill>
                <a:round/>
                <a:headEnd/>
                <a:tailEnd/>
              </a:ln>
            </p:spPr>
            <p:txBody>
              <a:bodyPr/>
              <a:lstStyle/>
              <a:p>
                <a:pPr>
                  <a:defRPr/>
                </a:pPr>
                <a:endParaRPr lang="en-US" sz="3200"/>
              </a:p>
            </p:txBody>
          </p:sp>
          <p:sp>
            <p:nvSpPr>
              <p:cNvPr id="115" name="Freeform 325"/>
              <p:cNvSpPr>
                <a:spLocks/>
              </p:cNvSpPr>
              <p:nvPr/>
            </p:nvSpPr>
            <p:spPr bwMode="gray">
              <a:xfrm>
                <a:off x="1697" y="2709"/>
                <a:ext cx="194" cy="172"/>
              </a:xfrm>
              <a:custGeom>
                <a:avLst/>
                <a:gdLst>
                  <a:gd name="T0" fmla="*/ 166 w 176"/>
                  <a:gd name="T1" fmla="*/ 50 h 172"/>
                  <a:gd name="T2" fmla="*/ 162 w 176"/>
                  <a:gd name="T3" fmla="*/ 46 h 172"/>
                  <a:gd name="T4" fmla="*/ 152 w 176"/>
                  <a:gd name="T5" fmla="*/ 38 h 172"/>
                  <a:gd name="T6" fmla="*/ 142 w 176"/>
                  <a:gd name="T7" fmla="*/ 34 h 172"/>
                  <a:gd name="T8" fmla="*/ 134 w 176"/>
                  <a:gd name="T9" fmla="*/ 26 h 172"/>
                  <a:gd name="T10" fmla="*/ 126 w 176"/>
                  <a:gd name="T11" fmla="*/ 22 h 172"/>
                  <a:gd name="T12" fmla="*/ 110 w 176"/>
                  <a:gd name="T13" fmla="*/ 26 h 172"/>
                  <a:gd name="T14" fmla="*/ 100 w 176"/>
                  <a:gd name="T15" fmla="*/ 30 h 172"/>
                  <a:gd name="T16" fmla="*/ 84 w 176"/>
                  <a:gd name="T17" fmla="*/ 32 h 172"/>
                  <a:gd name="T18" fmla="*/ 72 w 176"/>
                  <a:gd name="T19" fmla="*/ 30 h 172"/>
                  <a:gd name="T20" fmla="*/ 62 w 176"/>
                  <a:gd name="T21" fmla="*/ 22 h 172"/>
                  <a:gd name="T22" fmla="*/ 54 w 176"/>
                  <a:gd name="T23" fmla="*/ 14 h 172"/>
                  <a:gd name="T24" fmla="*/ 48 w 176"/>
                  <a:gd name="T25" fmla="*/ 6 h 172"/>
                  <a:gd name="T26" fmla="*/ 42 w 176"/>
                  <a:gd name="T27" fmla="*/ 4 h 172"/>
                  <a:gd name="T28" fmla="*/ 42 w 176"/>
                  <a:gd name="T29" fmla="*/ 0 h 172"/>
                  <a:gd name="T30" fmla="*/ 40 w 176"/>
                  <a:gd name="T31" fmla="*/ 2 h 172"/>
                  <a:gd name="T32" fmla="*/ 40 w 176"/>
                  <a:gd name="T33" fmla="*/ 6 h 172"/>
                  <a:gd name="T34" fmla="*/ 38 w 176"/>
                  <a:gd name="T35" fmla="*/ 8 h 172"/>
                  <a:gd name="T36" fmla="*/ 36 w 176"/>
                  <a:gd name="T37" fmla="*/ 12 h 172"/>
                  <a:gd name="T38" fmla="*/ 36 w 176"/>
                  <a:gd name="T39" fmla="*/ 16 h 172"/>
                  <a:gd name="T40" fmla="*/ 36 w 176"/>
                  <a:gd name="T41" fmla="*/ 20 h 172"/>
                  <a:gd name="T42" fmla="*/ 32 w 176"/>
                  <a:gd name="T43" fmla="*/ 18 h 172"/>
                  <a:gd name="T44" fmla="*/ 32 w 176"/>
                  <a:gd name="T45" fmla="*/ 14 h 172"/>
                  <a:gd name="T46" fmla="*/ 34 w 176"/>
                  <a:gd name="T47" fmla="*/ 10 h 172"/>
                  <a:gd name="T48" fmla="*/ 32 w 176"/>
                  <a:gd name="T49" fmla="*/ 6 h 172"/>
                  <a:gd name="T50" fmla="*/ 24 w 176"/>
                  <a:gd name="T51" fmla="*/ 10 h 172"/>
                  <a:gd name="T52" fmla="*/ 18 w 176"/>
                  <a:gd name="T53" fmla="*/ 16 h 172"/>
                  <a:gd name="T54" fmla="*/ 10 w 176"/>
                  <a:gd name="T55" fmla="*/ 20 h 172"/>
                  <a:gd name="T56" fmla="*/ 0 w 176"/>
                  <a:gd name="T57" fmla="*/ 30 h 172"/>
                  <a:gd name="T58" fmla="*/ 0 w 176"/>
                  <a:gd name="T59" fmla="*/ 36 h 172"/>
                  <a:gd name="T60" fmla="*/ 2 w 176"/>
                  <a:gd name="T61" fmla="*/ 48 h 172"/>
                  <a:gd name="T62" fmla="*/ 4 w 176"/>
                  <a:gd name="T63" fmla="*/ 54 h 172"/>
                  <a:gd name="T64" fmla="*/ 2 w 176"/>
                  <a:gd name="T65" fmla="*/ 62 h 172"/>
                  <a:gd name="T66" fmla="*/ 0 w 176"/>
                  <a:gd name="T67" fmla="*/ 72 h 172"/>
                  <a:gd name="T68" fmla="*/ 6 w 176"/>
                  <a:gd name="T69" fmla="*/ 84 h 172"/>
                  <a:gd name="T70" fmla="*/ 48 w 176"/>
                  <a:gd name="T71" fmla="*/ 98 h 172"/>
                  <a:gd name="T72" fmla="*/ 56 w 176"/>
                  <a:gd name="T73" fmla="*/ 98 h 172"/>
                  <a:gd name="T74" fmla="*/ 62 w 176"/>
                  <a:gd name="T75" fmla="*/ 96 h 172"/>
                  <a:gd name="T76" fmla="*/ 66 w 176"/>
                  <a:gd name="T77" fmla="*/ 96 h 172"/>
                  <a:gd name="T78" fmla="*/ 66 w 176"/>
                  <a:gd name="T79" fmla="*/ 102 h 172"/>
                  <a:gd name="T80" fmla="*/ 60 w 176"/>
                  <a:gd name="T81" fmla="*/ 108 h 172"/>
                  <a:gd name="T82" fmla="*/ 60 w 176"/>
                  <a:gd name="T83" fmla="*/ 122 h 172"/>
                  <a:gd name="T84" fmla="*/ 60 w 176"/>
                  <a:gd name="T85" fmla="*/ 140 h 172"/>
                  <a:gd name="T86" fmla="*/ 64 w 176"/>
                  <a:gd name="T87" fmla="*/ 148 h 172"/>
                  <a:gd name="T88" fmla="*/ 68 w 176"/>
                  <a:gd name="T89" fmla="*/ 164 h 172"/>
                  <a:gd name="T90" fmla="*/ 116 w 176"/>
                  <a:gd name="T91" fmla="*/ 152 h 172"/>
                  <a:gd name="T92" fmla="*/ 122 w 176"/>
                  <a:gd name="T93" fmla="*/ 140 h 172"/>
                  <a:gd name="T94" fmla="*/ 116 w 176"/>
                  <a:gd name="T95" fmla="*/ 140 h 172"/>
                  <a:gd name="T96" fmla="*/ 112 w 176"/>
                  <a:gd name="T97" fmla="*/ 136 h 172"/>
                  <a:gd name="T98" fmla="*/ 108 w 176"/>
                  <a:gd name="T99" fmla="*/ 126 h 172"/>
                  <a:gd name="T100" fmla="*/ 104 w 176"/>
                  <a:gd name="T101" fmla="*/ 124 h 172"/>
                  <a:gd name="T102" fmla="*/ 106 w 176"/>
                  <a:gd name="T103" fmla="*/ 118 h 172"/>
                  <a:gd name="T104" fmla="*/ 126 w 176"/>
                  <a:gd name="T105" fmla="*/ 124 h 172"/>
                  <a:gd name="T106" fmla="*/ 144 w 176"/>
                  <a:gd name="T107" fmla="*/ 124 h 172"/>
                  <a:gd name="T108" fmla="*/ 156 w 176"/>
                  <a:gd name="T109" fmla="*/ 122 h 172"/>
                  <a:gd name="T110" fmla="*/ 162 w 176"/>
                  <a:gd name="T111" fmla="*/ 120 h 172"/>
                  <a:gd name="T112" fmla="*/ 156 w 176"/>
                  <a:gd name="T113" fmla="*/ 100 h 172"/>
                  <a:gd name="T114" fmla="*/ 154 w 176"/>
                  <a:gd name="T115" fmla="*/ 90 h 172"/>
                  <a:gd name="T116" fmla="*/ 166 w 176"/>
                  <a:gd name="T117" fmla="*/ 76 h 172"/>
                  <a:gd name="T118" fmla="*/ 168 w 176"/>
                  <a:gd name="T119" fmla="*/ 62 h 172"/>
                  <a:gd name="T120" fmla="*/ 176 w 176"/>
                  <a:gd name="T121" fmla="*/ 58 h 17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6"/>
                  <a:gd name="T184" fmla="*/ 0 h 172"/>
                  <a:gd name="T185" fmla="*/ 176 w 176"/>
                  <a:gd name="T186" fmla="*/ 172 h 17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6" h="172">
                    <a:moveTo>
                      <a:pt x="176" y="58"/>
                    </a:moveTo>
                    <a:lnTo>
                      <a:pt x="170" y="54"/>
                    </a:lnTo>
                    <a:lnTo>
                      <a:pt x="166" y="50"/>
                    </a:lnTo>
                    <a:lnTo>
                      <a:pt x="164" y="48"/>
                    </a:lnTo>
                    <a:lnTo>
                      <a:pt x="162" y="46"/>
                    </a:lnTo>
                    <a:lnTo>
                      <a:pt x="160" y="44"/>
                    </a:lnTo>
                    <a:lnTo>
                      <a:pt x="156" y="40"/>
                    </a:lnTo>
                    <a:lnTo>
                      <a:pt x="152" y="38"/>
                    </a:lnTo>
                    <a:lnTo>
                      <a:pt x="146" y="36"/>
                    </a:lnTo>
                    <a:lnTo>
                      <a:pt x="144" y="34"/>
                    </a:lnTo>
                    <a:lnTo>
                      <a:pt x="142" y="34"/>
                    </a:lnTo>
                    <a:lnTo>
                      <a:pt x="138" y="32"/>
                    </a:lnTo>
                    <a:lnTo>
                      <a:pt x="136" y="28"/>
                    </a:lnTo>
                    <a:lnTo>
                      <a:pt x="134" y="26"/>
                    </a:lnTo>
                    <a:lnTo>
                      <a:pt x="132" y="24"/>
                    </a:lnTo>
                    <a:lnTo>
                      <a:pt x="126" y="22"/>
                    </a:lnTo>
                    <a:lnTo>
                      <a:pt x="120" y="24"/>
                    </a:lnTo>
                    <a:lnTo>
                      <a:pt x="116" y="24"/>
                    </a:lnTo>
                    <a:lnTo>
                      <a:pt x="110" y="26"/>
                    </a:lnTo>
                    <a:lnTo>
                      <a:pt x="108" y="26"/>
                    </a:lnTo>
                    <a:lnTo>
                      <a:pt x="106" y="28"/>
                    </a:lnTo>
                    <a:lnTo>
                      <a:pt x="100" y="30"/>
                    </a:lnTo>
                    <a:lnTo>
                      <a:pt x="94" y="32"/>
                    </a:lnTo>
                    <a:lnTo>
                      <a:pt x="88" y="32"/>
                    </a:lnTo>
                    <a:lnTo>
                      <a:pt x="84" y="32"/>
                    </a:lnTo>
                    <a:lnTo>
                      <a:pt x="80" y="32"/>
                    </a:lnTo>
                    <a:lnTo>
                      <a:pt x="78" y="32"/>
                    </a:lnTo>
                    <a:lnTo>
                      <a:pt x="72" y="30"/>
                    </a:lnTo>
                    <a:lnTo>
                      <a:pt x="68" y="28"/>
                    </a:lnTo>
                    <a:lnTo>
                      <a:pt x="64" y="24"/>
                    </a:lnTo>
                    <a:lnTo>
                      <a:pt x="62" y="22"/>
                    </a:lnTo>
                    <a:lnTo>
                      <a:pt x="56" y="18"/>
                    </a:lnTo>
                    <a:lnTo>
                      <a:pt x="54" y="14"/>
                    </a:lnTo>
                    <a:lnTo>
                      <a:pt x="50" y="10"/>
                    </a:lnTo>
                    <a:lnTo>
                      <a:pt x="50" y="8"/>
                    </a:lnTo>
                    <a:lnTo>
                      <a:pt x="48" y="6"/>
                    </a:lnTo>
                    <a:lnTo>
                      <a:pt x="46" y="4"/>
                    </a:lnTo>
                    <a:lnTo>
                      <a:pt x="44" y="4"/>
                    </a:lnTo>
                    <a:lnTo>
                      <a:pt x="42" y="4"/>
                    </a:lnTo>
                    <a:lnTo>
                      <a:pt x="42" y="2"/>
                    </a:lnTo>
                    <a:lnTo>
                      <a:pt x="42" y="0"/>
                    </a:lnTo>
                    <a:lnTo>
                      <a:pt x="40" y="0"/>
                    </a:lnTo>
                    <a:lnTo>
                      <a:pt x="40" y="2"/>
                    </a:lnTo>
                    <a:lnTo>
                      <a:pt x="42" y="4"/>
                    </a:lnTo>
                    <a:lnTo>
                      <a:pt x="40" y="4"/>
                    </a:lnTo>
                    <a:lnTo>
                      <a:pt x="40" y="6"/>
                    </a:lnTo>
                    <a:lnTo>
                      <a:pt x="40" y="8"/>
                    </a:lnTo>
                    <a:lnTo>
                      <a:pt x="38" y="8"/>
                    </a:lnTo>
                    <a:lnTo>
                      <a:pt x="38" y="10"/>
                    </a:lnTo>
                    <a:lnTo>
                      <a:pt x="36" y="12"/>
                    </a:lnTo>
                    <a:lnTo>
                      <a:pt x="36" y="14"/>
                    </a:lnTo>
                    <a:lnTo>
                      <a:pt x="36" y="16"/>
                    </a:lnTo>
                    <a:lnTo>
                      <a:pt x="36" y="18"/>
                    </a:lnTo>
                    <a:lnTo>
                      <a:pt x="36" y="20"/>
                    </a:lnTo>
                    <a:lnTo>
                      <a:pt x="34" y="20"/>
                    </a:lnTo>
                    <a:lnTo>
                      <a:pt x="32" y="18"/>
                    </a:lnTo>
                    <a:lnTo>
                      <a:pt x="32" y="16"/>
                    </a:lnTo>
                    <a:lnTo>
                      <a:pt x="32" y="14"/>
                    </a:lnTo>
                    <a:lnTo>
                      <a:pt x="34" y="14"/>
                    </a:lnTo>
                    <a:lnTo>
                      <a:pt x="34" y="12"/>
                    </a:lnTo>
                    <a:lnTo>
                      <a:pt x="34" y="10"/>
                    </a:lnTo>
                    <a:lnTo>
                      <a:pt x="32" y="8"/>
                    </a:lnTo>
                    <a:lnTo>
                      <a:pt x="32" y="6"/>
                    </a:lnTo>
                    <a:lnTo>
                      <a:pt x="32" y="4"/>
                    </a:lnTo>
                    <a:lnTo>
                      <a:pt x="28" y="6"/>
                    </a:lnTo>
                    <a:lnTo>
                      <a:pt x="24" y="10"/>
                    </a:lnTo>
                    <a:lnTo>
                      <a:pt x="22" y="14"/>
                    </a:lnTo>
                    <a:lnTo>
                      <a:pt x="20" y="16"/>
                    </a:lnTo>
                    <a:lnTo>
                      <a:pt x="18" y="16"/>
                    </a:lnTo>
                    <a:lnTo>
                      <a:pt x="18" y="18"/>
                    </a:lnTo>
                    <a:lnTo>
                      <a:pt x="14" y="18"/>
                    </a:lnTo>
                    <a:lnTo>
                      <a:pt x="10" y="20"/>
                    </a:lnTo>
                    <a:lnTo>
                      <a:pt x="6" y="24"/>
                    </a:lnTo>
                    <a:lnTo>
                      <a:pt x="2" y="26"/>
                    </a:lnTo>
                    <a:lnTo>
                      <a:pt x="0" y="30"/>
                    </a:lnTo>
                    <a:lnTo>
                      <a:pt x="0" y="32"/>
                    </a:lnTo>
                    <a:lnTo>
                      <a:pt x="0" y="36"/>
                    </a:lnTo>
                    <a:lnTo>
                      <a:pt x="0" y="42"/>
                    </a:lnTo>
                    <a:lnTo>
                      <a:pt x="0" y="46"/>
                    </a:lnTo>
                    <a:lnTo>
                      <a:pt x="2" y="48"/>
                    </a:lnTo>
                    <a:lnTo>
                      <a:pt x="2" y="50"/>
                    </a:lnTo>
                    <a:lnTo>
                      <a:pt x="4" y="54"/>
                    </a:lnTo>
                    <a:lnTo>
                      <a:pt x="4" y="58"/>
                    </a:lnTo>
                    <a:lnTo>
                      <a:pt x="2" y="60"/>
                    </a:lnTo>
                    <a:lnTo>
                      <a:pt x="2" y="62"/>
                    </a:lnTo>
                    <a:lnTo>
                      <a:pt x="2" y="64"/>
                    </a:lnTo>
                    <a:lnTo>
                      <a:pt x="0" y="68"/>
                    </a:lnTo>
                    <a:lnTo>
                      <a:pt x="0" y="72"/>
                    </a:lnTo>
                    <a:lnTo>
                      <a:pt x="2" y="76"/>
                    </a:lnTo>
                    <a:lnTo>
                      <a:pt x="2" y="80"/>
                    </a:lnTo>
                    <a:lnTo>
                      <a:pt x="6" y="84"/>
                    </a:lnTo>
                    <a:lnTo>
                      <a:pt x="12" y="86"/>
                    </a:lnTo>
                    <a:lnTo>
                      <a:pt x="44" y="90"/>
                    </a:lnTo>
                    <a:lnTo>
                      <a:pt x="48" y="98"/>
                    </a:lnTo>
                    <a:lnTo>
                      <a:pt x="52" y="98"/>
                    </a:lnTo>
                    <a:lnTo>
                      <a:pt x="56" y="98"/>
                    </a:lnTo>
                    <a:lnTo>
                      <a:pt x="60" y="98"/>
                    </a:lnTo>
                    <a:lnTo>
                      <a:pt x="62" y="96"/>
                    </a:lnTo>
                    <a:lnTo>
                      <a:pt x="64" y="96"/>
                    </a:lnTo>
                    <a:lnTo>
                      <a:pt x="66" y="96"/>
                    </a:lnTo>
                    <a:lnTo>
                      <a:pt x="66" y="98"/>
                    </a:lnTo>
                    <a:lnTo>
                      <a:pt x="66" y="102"/>
                    </a:lnTo>
                    <a:lnTo>
                      <a:pt x="64" y="104"/>
                    </a:lnTo>
                    <a:lnTo>
                      <a:pt x="62" y="106"/>
                    </a:lnTo>
                    <a:lnTo>
                      <a:pt x="60" y="108"/>
                    </a:lnTo>
                    <a:lnTo>
                      <a:pt x="60" y="112"/>
                    </a:lnTo>
                    <a:lnTo>
                      <a:pt x="58" y="116"/>
                    </a:lnTo>
                    <a:lnTo>
                      <a:pt x="60" y="122"/>
                    </a:lnTo>
                    <a:lnTo>
                      <a:pt x="62" y="128"/>
                    </a:lnTo>
                    <a:lnTo>
                      <a:pt x="68" y="132"/>
                    </a:lnTo>
                    <a:lnTo>
                      <a:pt x="60" y="140"/>
                    </a:lnTo>
                    <a:lnTo>
                      <a:pt x="62" y="140"/>
                    </a:lnTo>
                    <a:lnTo>
                      <a:pt x="62" y="144"/>
                    </a:lnTo>
                    <a:lnTo>
                      <a:pt x="64" y="148"/>
                    </a:lnTo>
                    <a:lnTo>
                      <a:pt x="66" y="154"/>
                    </a:lnTo>
                    <a:lnTo>
                      <a:pt x="68" y="160"/>
                    </a:lnTo>
                    <a:lnTo>
                      <a:pt x="68" y="164"/>
                    </a:lnTo>
                    <a:lnTo>
                      <a:pt x="80" y="166"/>
                    </a:lnTo>
                    <a:lnTo>
                      <a:pt x="98" y="172"/>
                    </a:lnTo>
                    <a:lnTo>
                      <a:pt x="116" y="152"/>
                    </a:lnTo>
                    <a:lnTo>
                      <a:pt x="124" y="148"/>
                    </a:lnTo>
                    <a:lnTo>
                      <a:pt x="124" y="140"/>
                    </a:lnTo>
                    <a:lnTo>
                      <a:pt x="122" y="140"/>
                    </a:lnTo>
                    <a:lnTo>
                      <a:pt x="118" y="140"/>
                    </a:lnTo>
                    <a:lnTo>
                      <a:pt x="116" y="140"/>
                    </a:lnTo>
                    <a:lnTo>
                      <a:pt x="114" y="140"/>
                    </a:lnTo>
                    <a:lnTo>
                      <a:pt x="112" y="138"/>
                    </a:lnTo>
                    <a:lnTo>
                      <a:pt x="112" y="136"/>
                    </a:lnTo>
                    <a:lnTo>
                      <a:pt x="112" y="130"/>
                    </a:lnTo>
                    <a:lnTo>
                      <a:pt x="110" y="128"/>
                    </a:lnTo>
                    <a:lnTo>
                      <a:pt x="108" y="126"/>
                    </a:lnTo>
                    <a:lnTo>
                      <a:pt x="106" y="124"/>
                    </a:lnTo>
                    <a:lnTo>
                      <a:pt x="104" y="124"/>
                    </a:lnTo>
                    <a:lnTo>
                      <a:pt x="104" y="122"/>
                    </a:lnTo>
                    <a:lnTo>
                      <a:pt x="104" y="118"/>
                    </a:lnTo>
                    <a:lnTo>
                      <a:pt x="106" y="118"/>
                    </a:lnTo>
                    <a:lnTo>
                      <a:pt x="108" y="120"/>
                    </a:lnTo>
                    <a:lnTo>
                      <a:pt x="114" y="122"/>
                    </a:lnTo>
                    <a:lnTo>
                      <a:pt x="126" y="124"/>
                    </a:lnTo>
                    <a:lnTo>
                      <a:pt x="128" y="130"/>
                    </a:lnTo>
                    <a:lnTo>
                      <a:pt x="144" y="128"/>
                    </a:lnTo>
                    <a:lnTo>
                      <a:pt x="144" y="124"/>
                    </a:lnTo>
                    <a:lnTo>
                      <a:pt x="152" y="120"/>
                    </a:lnTo>
                    <a:lnTo>
                      <a:pt x="154" y="120"/>
                    </a:lnTo>
                    <a:lnTo>
                      <a:pt x="156" y="122"/>
                    </a:lnTo>
                    <a:lnTo>
                      <a:pt x="158" y="122"/>
                    </a:lnTo>
                    <a:lnTo>
                      <a:pt x="160" y="120"/>
                    </a:lnTo>
                    <a:lnTo>
                      <a:pt x="162" y="120"/>
                    </a:lnTo>
                    <a:lnTo>
                      <a:pt x="164" y="118"/>
                    </a:lnTo>
                    <a:lnTo>
                      <a:pt x="164" y="116"/>
                    </a:lnTo>
                    <a:lnTo>
                      <a:pt x="156" y="100"/>
                    </a:lnTo>
                    <a:lnTo>
                      <a:pt x="156" y="98"/>
                    </a:lnTo>
                    <a:lnTo>
                      <a:pt x="154" y="96"/>
                    </a:lnTo>
                    <a:lnTo>
                      <a:pt x="154" y="90"/>
                    </a:lnTo>
                    <a:lnTo>
                      <a:pt x="154" y="84"/>
                    </a:lnTo>
                    <a:lnTo>
                      <a:pt x="156" y="78"/>
                    </a:lnTo>
                    <a:lnTo>
                      <a:pt x="166" y="76"/>
                    </a:lnTo>
                    <a:lnTo>
                      <a:pt x="164" y="64"/>
                    </a:lnTo>
                    <a:lnTo>
                      <a:pt x="168" y="62"/>
                    </a:lnTo>
                    <a:lnTo>
                      <a:pt x="170" y="62"/>
                    </a:lnTo>
                    <a:lnTo>
                      <a:pt x="174" y="60"/>
                    </a:lnTo>
                    <a:lnTo>
                      <a:pt x="176" y="58"/>
                    </a:lnTo>
                    <a:close/>
                  </a:path>
                </a:pathLst>
              </a:custGeom>
              <a:grpFill/>
              <a:ln w="3175">
                <a:solidFill>
                  <a:schemeClr val="bg2"/>
                </a:solidFill>
                <a:round/>
                <a:headEnd/>
                <a:tailEnd/>
              </a:ln>
            </p:spPr>
            <p:txBody>
              <a:bodyPr/>
              <a:lstStyle/>
              <a:p>
                <a:pPr>
                  <a:defRPr/>
                </a:pPr>
                <a:endParaRPr lang="en-US" sz="3200"/>
              </a:p>
            </p:txBody>
          </p:sp>
          <p:sp>
            <p:nvSpPr>
              <p:cNvPr id="116" name="Freeform 326"/>
              <p:cNvSpPr>
                <a:spLocks/>
              </p:cNvSpPr>
              <p:nvPr/>
            </p:nvSpPr>
            <p:spPr bwMode="gray">
              <a:xfrm>
                <a:off x="1867" y="2767"/>
                <a:ext cx="57" cy="86"/>
              </a:xfrm>
              <a:custGeom>
                <a:avLst/>
                <a:gdLst>
                  <a:gd name="T0" fmla="*/ 52 w 52"/>
                  <a:gd name="T1" fmla="*/ 28 h 86"/>
                  <a:gd name="T2" fmla="*/ 52 w 52"/>
                  <a:gd name="T3" fmla="*/ 28 h 86"/>
                  <a:gd name="T4" fmla="*/ 48 w 52"/>
                  <a:gd name="T5" fmla="*/ 26 h 86"/>
                  <a:gd name="T6" fmla="*/ 46 w 52"/>
                  <a:gd name="T7" fmla="*/ 22 h 86"/>
                  <a:gd name="T8" fmla="*/ 40 w 52"/>
                  <a:gd name="T9" fmla="*/ 16 h 86"/>
                  <a:gd name="T10" fmla="*/ 34 w 52"/>
                  <a:gd name="T11" fmla="*/ 12 h 86"/>
                  <a:gd name="T12" fmla="*/ 28 w 52"/>
                  <a:gd name="T13" fmla="*/ 6 h 86"/>
                  <a:gd name="T14" fmla="*/ 22 w 52"/>
                  <a:gd name="T15" fmla="*/ 0 h 86"/>
                  <a:gd name="T16" fmla="*/ 22 w 52"/>
                  <a:gd name="T17" fmla="*/ 0 h 86"/>
                  <a:gd name="T18" fmla="*/ 20 w 52"/>
                  <a:gd name="T19" fmla="*/ 2 h 86"/>
                  <a:gd name="T20" fmla="*/ 16 w 52"/>
                  <a:gd name="T21" fmla="*/ 4 h 86"/>
                  <a:gd name="T22" fmla="*/ 14 w 52"/>
                  <a:gd name="T23" fmla="*/ 4 h 86"/>
                  <a:gd name="T24" fmla="*/ 10 w 52"/>
                  <a:gd name="T25" fmla="*/ 6 h 86"/>
                  <a:gd name="T26" fmla="*/ 10 w 52"/>
                  <a:gd name="T27" fmla="*/ 6 h 86"/>
                  <a:gd name="T28" fmla="*/ 12 w 52"/>
                  <a:gd name="T29" fmla="*/ 18 h 86"/>
                  <a:gd name="T30" fmla="*/ 2 w 52"/>
                  <a:gd name="T31" fmla="*/ 20 h 86"/>
                  <a:gd name="T32" fmla="*/ 0 w 52"/>
                  <a:gd name="T33" fmla="*/ 26 h 86"/>
                  <a:gd name="T34" fmla="*/ 0 w 52"/>
                  <a:gd name="T35" fmla="*/ 32 h 86"/>
                  <a:gd name="T36" fmla="*/ 0 w 52"/>
                  <a:gd name="T37" fmla="*/ 38 h 86"/>
                  <a:gd name="T38" fmla="*/ 2 w 52"/>
                  <a:gd name="T39" fmla="*/ 40 h 86"/>
                  <a:gd name="T40" fmla="*/ 2 w 52"/>
                  <a:gd name="T41" fmla="*/ 42 h 86"/>
                  <a:gd name="T42" fmla="*/ 10 w 52"/>
                  <a:gd name="T43" fmla="*/ 58 h 86"/>
                  <a:gd name="T44" fmla="*/ 14 w 52"/>
                  <a:gd name="T45" fmla="*/ 58 h 86"/>
                  <a:gd name="T46" fmla="*/ 16 w 52"/>
                  <a:gd name="T47" fmla="*/ 60 h 86"/>
                  <a:gd name="T48" fmla="*/ 16 w 52"/>
                  <a:gd name="T49" fmla="*/ 62 h 86"/>
                  <a:gd name="T50" fmla="*/ 18 w 52"/>
                  <a:gd name="T51" fmla="*/ 66 h 86"/>
                  <a:gd name="T52" fmla="*/ 18 w 52"/>
                  <a:gd name="T53" fmla="*/ 70 h 86"/>
                  <a:gd name="T54" fmla="*/ 18 w 52"/>
                  <a:gd name="T55" fmla="*/ 72 h 86"/>
                  <a:gd name="T56" fmla="*/ 16 w 52"/>
                  <a:gd name="T57" fmla="*/ 74 h 86"/>
                  <a:gd name="T58" fmla="*/ 16 w 52"/>
                  <a:gd name="T59" fmla="*/ 78 h 86"/>
                  <a:gd name="T60" fmla="*/ 16 w 52"/>
                  <a:gd name="T61" fmla="*/ 80 h 86"/>
                  <a:gd name="T62" fmla="*/ 16 w 52"/>
                  <a:gd name="T63" fmla="*/ 84 h 86"/>
                  <a:gd name="T64" fmla="*/ 18 w 52"/>
                  <a:gd name="T65" fmla="*/ 86 h 86"/>
                  <a:gd name="T66" fmla="*/ 24 w 52"/>
                  <a:gd name="T67" fmla="*/ 84 h 86"/>
                  <a:gd name="T68" fmla="*/ 26 w 52"/>
                  <a:gd name="T69" fmla="*/ 84 h 86"/>
                  <a:gd name="T70" fmla="*/ 36 w 52"/>
                  <a:gd name="T71" fmla="*/ 82 h 86"/>
                  <a:gd name="T72" fmla="*/ 40 w 52"/>
                  <a:gd name="T73" fmla="*/ 82 h 86"/>
                  <a:gd name="T74" fmla="*/ 46 w 52"/>
                  <a:gd name="T75" fmla="*/ 82 h 86"/>
                  <a:gd name="T76" fmla="*/ 46 w 52"/>
                  <a:gd name="T77" fmla="*/ 82 h 86"/>
                  <a:gd name="T78" fmla="*/ 44 w 52"/>
                  <a:gd name="T79" fmla="*/ 80 h 86"/>
                  <a:gd name="T80" fmla="*/ 42 w 52"/>
                  <a:gd name="T81" fmla="*/ 78 h 86"/>
                  <a:gd name="T82" fmla="*/ 42 w 52"/>
                  <a:gd name="T83" fmla="*/ 74 h 86"/>
                  <a:gd name="T84" fmla="*/ 40 w 52"/>
                  <a:gd name="T85" fmla="*/ 64 h 86"/>
                  <a:gd name="T86" fmla="*/ 36 w 52"/>
                  <a:gd name="T87" fmla="*/ 62 h 86"/>
                  <a:gd name="T88" fmla="*/ 36 w 52"/>
                  <a:gd name="T89" fmla="*/ 62 h 86"/>
                  <a:gd name="T90" fmla="*/ 34 w 52"/>
                  <a:gd name="T91" fmla="*/ 58 h 86"/>
                  <a:gd name="T92" fmla="*/ 32 w 52"/>
                  <a:gd name="T93" fmla="*/ 54 h 86"/>
                  <a:gd name="T94" fmla="*/ 32 w 52"/>
                  <a:gd name="T95" fmla="*/ 50 h 86"/>
                  <a:gd name="T96" fmla="*/ 32 w 52"/>
                  <a:gd name="T97" fmla="*/ 44 h 86"/>
                  <a:gd name="T98" fmla="*/ 34 w 52"/>
                  <a:gd name="T99" fmla="*/ 40 h 86"/>
                  <a:gd name="T100" fmla="*/ 38 w 52"/>
                  <a:gd name="T101" fmla="*/ 40 h 86"/>
                  <a:gd name="T102" fmla="*/ 40 w 52"/>
                  <a:gd name="T103" fmla="*/ 40 h 86"/>
                  <a:gd name="T104" fmla="*/ 42 w 52"/>
                  <a:gd name="T105" fmla="*/ 42 h 86"/>
                  <a:gd name="T106" fmla="*/ 44 w 52"/>
                  <a:gd name="T107" fmla="*/ 42 h 86"/>
                  <a:gd name="T108" fmla="*/ 44 w 52"/>
                  <a:gd name="T109" fmla="*/ 40 h 86"/>
                  <a:gd name="T110" fmla="*/ 46 w 52"/>
                  <a:gd name="T111" fmla="*/ 38 h 86"/>
                  <a:gd name="T112" fmla="*/ 46 w 52"/>
                  <a:gd name="T113" fmla="*/ 38 h 86"/>
                  <a:gd name="T114" fmla="*/ 46 w 52"/>
                  <a:gd name="T115" fmla="*/ 36 h 86"/>
                  <a:gd name="T116" fmla="*/ 48 w 52"/>
                  <a:gd name="T117" fmla="*/ 34 h 86"/>
                  <a:gd name="T118" fmla="*/ 48 w 52"/>
                  <a:gd name="T119" fmla="*/ 32 h 86"/>
                  <a:gd name="T120" fmla="*/ 52 w 52"/>
                  <a:gd name="T121" fmla="*/ 28 h 86"/>
                  <a:gd name="T122" fmla="*/ 52 w 52"/>
                  <a:gd name="T123" fmla="*/ 28 h 8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2"/>
                  <a:gd name="T187" fmla="*/ 0 h 86"/>
                  <a:gd name="T188" fmla="*/ 52 w 52"/>
                  <a:gd name="T189" fmla="*/ 86 h 8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2" h="86">
                    <a:moveTo>
                      <a:pt x="52" y="28"/>
                    </a:moveTo>
                    <a:lnTo>
                      <a:pt x="52" y="28"/>
                    </a:lnTo>
                    <a:lnTo>
                      <a:pt x="48" y="26"/>
                    </a:lnTo>
                    <a:lnTo>
                      <a:pt x="46" y="22"/>
                    </a:lnTo>
                    <a:lnTo>
                      <a:pt x="40" y="16"/>
                    </a:lnTo>
                    <a:lnTo>
                      <a:pt x="34" y="12"/>
                    </a:lnTo>
                    <a:lnTo>
                      <a:pt x="28" y="6"/>
                    </a:lnTo>
                    <a:lnTo>
                      <a:pt x="22" y="0"/>
                    </a:lnTo>
                    <a:lnTo>
                      <a:pt x="20" y="2"/>
                    </a:lnTo>
                    <a:lnTo>
                      <a:pt x="16" y="4"/>
                    </a:lnTo>
                    <a:lnTo>
                      <a:pt x="14" y="4"/>
                    </a:lnTo>
                    <a:lnTo>
                      <a:pt x="10" y="6"/>
                    </a:lnTo>
                    <a:lnTo>
                      <a:pt x="12" y="18"/>
                    </a:lnTo>
                    <a:lnTo>
                      <a:pt x="2" y="20"/>
                    </a:lnTo>
                    <a:lnTo>
                      <a:pt x="0" y="26"/>
                    </a:lnTo>
                    <a:lnTo>
                      <a:pt x="0" y="32"/>
                    </a:lnTo>
                    <a:lnTo>
                      <a:pt x="0" y="38"/>
                    </a:lnTo>
                    <a:lnTo>
                      <a:pt x="2" y="40"/>
                    </a:lnTo>
                    <a:lnTo>
                      <a:pt x="2" y="42"/>
                    </a:lnTo>
                    <a:lnTo>
                      <a:pt x="10" y="58"/>
                    </a:lnTo>
                    <a:lnTo>
                      <a:pt x="14" y="58"/>
                    </a:lnTo>
                    <a:lnTo>
                      <a:pt x="16" y="60"/>
                    </a:lnTo>
                    <a:lnTo>
                      <a:pt x="16" y="62"/>
                    </a:lnTo>
                    <a:lnTo>
                      <a:pt x="18" y="66"/>
                    </a:lnTo>
                    <a:lnTo>
                      <a:pt x="18" y="70"/>
                    </a:lnTo>
                    <a:lnTo>
                      <a:pt x="18" y="72"/>
                    </a:lnTo>
                    <a:lnTo>
                      <a:pt x="16" y="74"/>
                    </a:lnTo>
                    <a:lnTo>
                      <a:pt x="16" y="78"/>
                    </a:lnTo>
                    <a:lnTo>
                      <a:pt x="16" y="80"/>
                    </a:lnTo>
                    <a:lnTo>
                      <a:pt x="16" y="84"/>
                    </a:lnTo>
                    <a:lnTo>
                      <a:pt x="18" y="86"/>
                    </a:lnTo>
                    <a:lnTo>
                      <a:pt x="24" y="84"/>
                    </a:lnTo>
                    <a:lnTo>
                      <a:pt x="26" y="84"/>
                    </a:lnTo>
                    <a:lnTo>
                      <a:pt x="36" y="82"/>
                    </a:lnTo>
                    <a:lnTo>
                      <a:pt x="40" y="82"/>
                    </a:lnTo>
                    <a:lnTo>
                      <a:pt x="46" y="82"/>
                    </a:lnTo>
                    <a:lnTo>
                      <a:pt x="44" y="80"/>
                    </a:lnTo>
                    <a:lnTo>
                      <a:pt x="42" y="78"/>
                    </a:lnTo>
                    <a:lnTo>
                      <a:pt x="42" y="74"/>
                    </a:lnTo>
                    <a:lnTo>
                      <a:pt x="40" y="64"/>
                    </a:lnTo>
                    <a:lnTo>
                      <a:pt x="36" y="62"/>
                    </a:lnTo>
                    <a:lnTo>
                      <a:pt x="34" y="58"/>
                    </a:lnTo>
                    <a:lnTo>
                      <a:pt x="32" y="54"/>
                    </a:lnTo>
                    <a:lnTo>
                      <a:pt x="32" y="50"/>
                    </a:lnTo>
                    <a:lnTo>
                      <a:pt x="32" y="44"/>
                    </a:lnTo>
                    <a:lnTo>
                      <a:pt x="34" y="40"/>
                    </a:lnTo>
                    <a:lnTo>
                      <a:pt x="38" y="40"/>
                    </a:lnTo>
                    <a:lnTo>
                      <a:pt x="40" y="40"/>
                    </a:lnTo>
                    <a:lnTo>
                      <a:pt x="42" y="42"/>
                    </a:lnTo>
                    <a:lnTo>
                      <a:pt x="44" y="42"/>
                    </a:lnTo>
                    <a:lnTo>
                      <a:pt x="44" y="40"/>
                    </a:lnTo>
                    <a:lnTo>
                      <a:pt x="46" y="38"/>
                    </a:lnTo>
                    <a:lnTo>
                      <a:pt x="46" y="36"/>
                    </a:lnTo>
                    <a:lnTo>
                      <a:pt x="48" y="34"/>
                    </a:lnTo>
                    <a:lnTo>
                      <a:pt x="48" y="32"/>
                    </a:lnTo>
                    <a:lnTo>
                      <a:pt x="52" y="28"/>
                    </a:lnTo>
                    <a:close/>
                  </a:path>
                </a:pathLst>
              </a:custGeom>
              <a:grpFill/>
              <a:ln w="3175">
                <a:solidFill>
                  <a:schemeClr val="bg2"/>
                </a:solidFill>
                <a:round/>
                <a:headEnd/>
                <a:tailEnd/>
              </a:ln>
            </p:spPr>
            <p:txBody>
              <a:bodyPr/>
              <a:lstStyle/>
              <a:p>
                <a:pPr>
                  <a:defRPr/>
                </a:pPr>
                <a:endParaRPr lang="en-US" sz="3200"/>
              </a:p>
            </p:txBody>
          </p:sp>
          <p:sp>
            <p:nvSpPr>
              <p:cNvPr id="117" name="Freeform 327"/>
              <p:cNvSpPr>
                <a:spLocks/>
              </p:cNvSpPr>
              <p:nvPr/>
            </p:nvSpPr>
            <p:spPr bwMode="gray">
              <a:xfrm>
                <a:off x="1902" y="2795"/>
                <a:ext cx="51" cy="56"/>
              </a:xfrm>
              <a:custGeom>
                <a:avLst/>
                <a:gdLst>
                  <a:gd name="T0" fmla="*/ 20 w 46"/>
                  <a:gd name="T1" fmla="*/ 0 h 56"/>
                  <a:gd name="T2" fmla="*/ 28 w 46"/>
                  <a:gd name="T3" fmla="*/ 4 h 56"/>
                  <a:gd name="T4" fmla="*/ 36 w 46"/>
                  <a:gd name="T5" fmla="*/ 8 h 56"/>
                  <a:gd name="T6" fmla="*/ 46 w 46"/>
                  <a:gd name="T7" fmla="*/ 10 h 56"/>
                  <a:gd name="T8" fmla="*/ 44 w 46"/>
                  <a:gd name="T9" fmla="*/ 16 h 56"/>
                  <a:gd name="T10" fmla="*/ 44 w 46"/>
                  <a:gd name="T11" fmla="*/ 16 h 56"/>
                  <a:gd name="T12" fmla="*/ 42 w 46"/>
                  <a:gd name="T13" fmla="*/ 18 h 56"/>
                  <a:gd name="T14" fmla="*/ 40 w 46"/>
                  <a:gd name="T15" fmla="*/ 20 h 56"/>
                  <a:gd name="T16" fmla="*/ 38 w 46"/>
                  <a:gd name="T17" fmla="*/ 22 h 56"/>
                  <a:gd name="T18" fmla="*/ 38 w 46"/>
                  <a:gd name="T19" fmla="*/ 24 h 56"/>
                  <a:gd name="T20" fmla="*/ 36 w 46"/>
                  <a:gd name="T21" fmla="*/ 26 h 56"/>
                  <a:gd name="T22" fmla="*/ 36 w 46"/>
                  <a:gd name="T23" fmla="*/ 28 h 56"/>
                  <a:gd name="T24" fmla="*/ 38 w 46"/>
                  <a:gd name="T25" fmla="*/ 30 h 56"/>
                  <a:gd name="T26" fmla="*/ 38 w 46"/>
                  <a:gd name="T27" fmla="*/ 30 h 56"/>
                  <a:gd name="T28" fmla="*/ 40 w 46"/>
                  <a:gd name="T29" fmla="*/ 32 h 56"/>
                  <a:gd name="T30" fmla="*/ 42 w 46"/>
                  <a:gd name="T31" fmla="*/ 36 h 56"/>
                  <a:gd name="T32" fmla="*/ 42 w 46"/>
                  <a:gd name="T33" fmla="*/ 38 h 56"/>
                  <a:gd name="T34" fmla="*/ 42 w 46"/>
                  <a:gd name="T35" fmla="*/ 38 h 56"/>
                  <a:gd name="T36" fmla="*/ 40 w 46"/>
                  <a:gd name="T37" fmla="*/ 42 h 56"/>
                  <a:gd name="T38" fmla="*/ 40 w 46"/>
                  <a:gd name="T39" fmla="*/ 44 h 56"/>
                  <a:gd name="T40" fmla="*/ 40 w 46"/>
                  <a:gd name="T41" fmla="*/ 46 h 56"/>
                  <a:gd name="T42" fmla="*/ 40 w 46"/>
                  <a:gd name="T43" fmla="*/ 48 h 56"/>
                  <a:gd name="T44" fmla="*/ 40 w 46"/>
                  <a:gd name="T45" fmla="*/ 50 h 56"/>
                  <a:gd name="T46" fmla="*/ 38 w 46"/>
                  <a:gd name="T47" fmla="*/ 52 h 56"/>
                  <a:gd name="T48" fmla="*/ 36 w 46"/>
                  <a:gd name="T49" fmla="*/ 52 h 56"/>
                  <a:gd name="T50" fmla="*/ 34 w 46"/>
                  <a:gd name="T51" fmla="*/ 52 h 56"/>
                  <a:gd name="T52" fmla="*/ 34 w 46"/>
                  <a:gd name="T53" fmla="*/ 52 h 56"/>
                  <a:gd name="T54" fmla="*/ 32 w 46"/>
                  <a:gd name="T55" fmla="*/ 50 h 56"/>
                  <a:gd name="T56" fmla="*/ 28 w 46"/>
                  <a:gd name="T57" fmla="*/ 50 h 56"/>
                  <a:gd name="T58" fmla="*/ 26 w 46"/>
                  <a:gd name="T59" fmla="*/ 52 h 56"/>
                  <a:gd name="T60" fmla="*/ 24 w 46"/>
                  <a:gd name="T61" fmla="*/ 52 h 56"/>
                  <a:gd name="T62" fmla="*/ 20 w 46"/>
                  <a:gd name="T63" fmla="*/ 50 h 56"/>
                  <a:gd name="T64" fmla="*/ 20 w 46"/>
                  <a:gd name="T65" fmla="*/ 50 h 56"/>
                  <a:gd name="T66" fmla="*/ 18 w 46"/>
                  <a:gd name="T67" fmla="*/ 54 h 56"/>
                  <a:gd name="T68" fmla="*/ 20 w 46"/>
                  <a:gd name="T69" fmla="*/ 56 h 56"/>
                  <a:gd name="T70" fmla="*/ 14 w 46"/>
                  <a:gd name="T71" fmla="*/ 54 h 56"/>
                  <a:gd name="T72" fmla="*/ 14 w 46"/>
                  <a:gd name="T73" fmla="*/ 54 h 56"/>
                  <a:gd name="T74" fmla="*/ 12 w 46"/>
                  <a:gd name="T75" fmla="*/ 52 h 56"/>
                  <a:gd name="T76" fmla="*/ 10 w 46"/>
                  <a:gd name="T77" fmla="*/ 50 h 56"/>
                  <a:gd name="T78" fmla="*/ 10 w 46"/>
                  <a:gd name="T79" fmla="*/ 46 h 56"/>
                  <a:gd name="T80" fmla="*/ 8 w 46"/>
                  <a:gd name="T81" fmla="*/ 36 h 56"/>
                  <a:gd name="T82" fmla="*/ 4 w 46"/>
                  <a:gd name="T83" fmla="*/ 34 h 56"/>
                  <a:gd name="T84" fmla="*/ 4 w 46"/>
                  <a:gd name="T85" fmla="*/ 34 h 56"/>
                  <a:gd name="T86" fmla="*/ 2 w 46"/>
                  <a:gd name="T87" fmla="*/ 30 h 56"/>
                  <a:gd name="T88" fmla="*/ 0 w 46"/>
                  <a:gd name="T89" fmla="*/ 26 h 56"/>
                  <a:gd name="T90" fmla="*/ 0 w 46"/>
                  <a:gd name="T91" fmla="*/ 22 h 56"/>
                  <a:gd name="T92" fmla="*/ 0 w 46"/>
                  <a:gd name="T93" fmla="*/ 16 h 56"/>
                  <a:gd name="T94" fmla="*/ 2 w 46"/>
                  <a:gd name="T95" fmla="*/ 12 h 56"/>
                  <a:gd name="T96" fmla="*/ 6 w 46"/>
                  <a:gd name="T97" fmla="*/ 12 h 56"/>
                  <a:gd name="T98" fmla="*/ 8 w 46"/>
                  <a:gd name="T99" fmla="*/ 12 h 56"/>
                  <a:gd name="T100" fmla="*/ 10 w 46"/>
                  <a:gd name="T101" fmla="*/ 14 h 56"/>
                  <a:gd name="T102" fmla="*/ 12 w 46"/>
                  <a:gd name="T103" fmla="*/ 14 h 56"/>
                  <a:gd name="T104" fmla="*/ 12 w 46"/>
                  <a:gd name="T105" fmla="*/ 12 h 56"/>
                  <a:gd name="T106" fmla="*/ 14 w 46"/>
                  <a:gd name="T107" fmla="*/ 10 h 56"/>
                  <a:gd name="T108" fmla="*/ 14 w 46"/>
                  <a:gd name="T109" fmla="*/ 10 h 56"/>
                  <a:gd name="T110" fmla="*/ 14 w 46"/>
                  <a:gd name="T111" fmla="*/ 8 h 56"/>
                  <a:gd name="T112" fmla="*/ 16 w 46"/>
                  <a:gd name="T113" fmla="*/ 6 h 56"/>
                  <a:gd name="T114" fmla="*/ 16 w 46"/>
                  <a:gd name="T115" fmla="*/ 4 h 56"/>
                  <a:gd name="T116" fmla="*/ 20 w 46"/>
                  <a:gd name="T117" fmla="*/ 0 h 56"/>
                  <a:gd name="T118" fmla="*/ 20 w 46"/>
                  <a:gd name="T119" fmla="*/ 0 h 5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6"/>
                  <a:gd name="T181" fmla="*/ 0 h 56"/>
                  <a:gd name="T182" fmla="*/ 46 w 46"/>
                  <a:gd name="T183" fmla="*/ 56 h 5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6" h="56">
                    <a:moveTo>
                      <a:pt x="20" y="0"/>
                    </a:moveTo>
                    <a:lnTo>
                      <a:pt x="28" y="4"/>
                    </a:lnTo>
                    <a:lnTo>
                      <a:pt x="36" y="8"/>
                    </a:lnTo>
                    <a:lnTo>
                      <a:pt x="46" y="10"/>
                    </a:lnTo>
                    <a:lnTo>
                      <a:pt x="44" y="16"/>
                    </a:lnTo>
                    <a:lnTo>
                      <a:pt x="42" y="18"/>
                    </a:lnTo>
                    <a:lnTo>
                      <a:pt x="40" y="20"/>
                    </a:lnTo>
                    <a:lnTo>
                      <a:pt x="38" y="22"/>
                    </a:lnTo>
                    <a:lnTo>
                      <a:pt x="38" y="24"/>
                    </a:lnTo>
                    <a:lnTo>
                      <a:pt x="36" y="26"/>
                    </a:lnTo>
                    <a:lnTo>
                      <a:pt x="36" y="28"/>
                    </a:lnTo>
                    <a:lnTo>
                      <a:pt x="38" y="30"/>
                    </a:lnTo>
                    <a:lnTo>
                      <a:pt x="40" y="32"/>
                    </a:lnTo>
                    <a:lnTo>
                      <a:pt x="42" y="36"/>
                    </a:lnTo>
                    <a:lnTo>
                      <a:pt x="42" y="38"/>
                    </a:lnTo>
                    <a:lnTo>
                      <a:pt x="40" y="42"/>
                    </a:lnTo>
                    <a:lnTo>
                      <a:pt x="40" y="44"/>
                    </a:lnTo>
                    <a:lnTo>
                      <a:pt x="40" y="46"/>
                    </a:lnTo>
                    <a:lnTo>
                      <a:pt x="40" y="48"/>
                    </a:lnTo>
                    <a:lnTo>
                      <a:pt x="40" y="50"/>
                    </a:lnTo>
                    <a:lnTo>
                      <a:pt x="38" y="52"/>
                    </a:lnTo>
                    <a:lnTo>
                      <a:pt x="36" y="52"/>
                    </a:lnTo>
                    <a:lnTo>
                      <a:pt x="34" y="52"/>
                    </a:lnTo>
                    <a:lnTo>
                      <a:pt x="32" y="50"/>
                    </a:lnTo>
                    <a:lnTo>
                      <a:pt x="28" y="50"/>
                    </a:lnTo>
                    <a:lnTo>
                      <a:pt x="26" y="52"/>
                    </a:lnTo>
                    <a:lnTo>
                      <a:pt x="24" y="52"/>
                    </a:lnTo>
                    <a:lnTo>
                      <a:pt x="20" y="50"/>
                    </a:lnTo>
                    <a:lnTo>
                      <a:pt x="18" y="54"/>
                    </a:lnTo>
                    <a:lnTo>
                      <a:pt x="20" y="56"/>
                    </a:lnTo>
                    <a:lnTo>
                      <a:pt x="14" y="54"/>
                    </a:lnTo>
                    <a:lnTo>
                      <a:pt x="12" y="52"/>
                    </a:lnTo>
                    <a:lnTo>
                      <a:pt x="10" y="50"/>
                    </a:lnTo>
                    <a:lnTo>
                      <a:pt x="10" y="46"/>
                    </a:lnTo>
                    <a:lnTo>
                      <a:pt x="8" y="36"/>
                    </a:lnTo>
                    <a:lnTo>
                      <a:pt x="4" y="34"/>
                    </a:lnTo>
                    <a:lnTo>
                      <a:pt x="2" y="30"/>
                    </a:lnTo>
                    <a:lnTo>
                      <a:pt x="0" y="26"/>
                    </a:lnTo>
                    <a:lnTo>
                      <a:pt x="0" y="22"/>
                    </a:lnTo>
                    <a:lnTo>
                      <a:pt x="0" y="16"/>
                    </a:lnTo>
                    <a:lnTo>
                      <a:pt x="2" y="12"/>
                    </a:lnTo>
                    <a:lnTo>
                      <a:pt x="6" y="12"/>
                    </a:lnTo>
                    <a:lnTo>
                      <a:pt x="8" y="12"/>
                    </a:lnTo>
                    <a:lnTo>
                      <a:pt x="10" y="14"/>
                    </a:lnTo>
                    <a:lnTo>
                      <a:pt x="12" y="14"/>
                    </a:lnTo>
                    <a:lnTo>
                      <a:pt x="12" y="12"/>
                    </a:lnTo>
                    <a:lnTo>
                      <a:pt x="14" y="10"/>
                    </a:lnTo>
                    <a:lnTo>
                      <a:pt x="14" y="8"/>
                    </a:lnTo>
                    <a:lnTo>
                      <a:pt x="16" y="6"/>
                    </a:lnTo>
                    <a:lnTo>
                      <a:pt x="16" y="4"/>
                    </a:lnTo>
                    <a:lnTo>
                      <a:pt x="20" y="0"/>
                    </a:lnTo>
                    <a:close/>
                  </a:path>
                </a:pathLst>
              </a:custGeom>
              <a:grpFill/>
              <a:ln w="3175">
                <a:solidFill>
                  <a:schemeClr val="bg2"/>
                </a:solidFill>
                <a:round/>
                <a:headEnd/>
                <a:tailEnd/>
              </a:ln>
            </p:spPr>
            <p:txBody>
              <a:bodyPr/>
              <a:lstStyle/>
              <a:p>
                <a:pPr>
                  <a:defRPr/>
                </a:pPr>
                <a:endParaRPr lang="en-US" sz="3200"/>
              </a:p>
            </p:txBody>
          </p:sp>
          <p:sp>
            <p:nvSpPr>
              <p:cNvPr id="118" name="Freeform 328"/>
              <p:cNvSpPr>
                <a:spLocks/>
              </p:cNvSpPr>
              <p:nvPr/>
            </p:nvSpPr>
            <p:spPr bwMode="gray">
              <a:xfrm>
                <a:off x="1942" y="2805"/>
                <a:ext cx="50" cy="42"/>
              </a:xfrm>
              <a:custGeom>
                <a:avLst/>
                <a:gdLst>
                  <a:gd name="T0" fmla="*/ 46 w 46"/>
                  <a:gd name="T1" fmla="*/ 18 h 42"/>
                  <a:gd name="T2" fmla="*/ 38 w 46"/>
                  <a:gd name="T3" fmla="*/ 12 h 42"/>
                  <a:gd name="T4" fmla="*/ 32 w 46"/>
                  <a:gd name="T5" fmla="*/ 8 h 42"/>
                  <a:gd name="T6" fmla="*/ 20 w 46"/>
                  <a:gd name="T7" fmla="*/ 4 h 42"/>
                  <a:gd name="T8" fmla="*/ 10 w 46"/>
                  <a:gd name="T9" fmla="*/ 0 h 42"/>
                  <a:gd name="T10" fmla="*/ 8 w 46"/>
                  <a:gd name="T11" fmla="*/ 2 h 42"/>
                  <a:gd name="T12" fmla="*/ 8 w 46"/>
                  <a:gd name="T13" fmla="*/ 6 h 42"/>
                  <a:gd name="T14" fmla="*/ 8 w 46"/>
                  <a:gd name="T15" fmla="*/ 6 h 42"/>
                  <a:gd name="T16" fmla="*/ 6 w 46"/>
                  <a:gd name="T17" fmla="*/ 8 h 42"/>
                  <a:gd name="T18" fmla="*/ 4 w 46"/>
                  <a:gd name="T19" fmla="*/ 10 h 42"/>
                  <a:gd name="T20" fmla="*/ 2 w 46"/>
                  <a:gd name="T21" fmla="*/ 12 h 42"/>
                  <a:gd name="T22" fmla="*/ 2 w 46"/>
                  <a:gd name="T23" fmla="*/ 14 h 42"/>
                  <a:gd name="T24" fmla="*/ 0 w 46"/>
                  <a:gd name="T25" fmla="*/ 16 h 42"/>
                  <a:gd name="T26" fmla="*/ 0 w 46"/>
                  <a:gd name="T27" fmla="*/ 18 h 42"/>
                  <a:gd name="T28" fmla="*/ 2 w 46"/>
                  <a:gd name="T29" fmla="*/ 20 h 42"/>
                  <a:gd name="T30" fmla="*/ 2 w 46"/>
                  <a:gd name="T31" fmla="*/ 20 h 42"/>
                  <a:gd name="T32" fmla="*/ 4 w 46"/>
                  <a:gd name="T33" fmla="*/ 22 h 42"/>
                  <a:gd name="T34" fmla="*/ 6 w 46"/>
                  <a:gd name="T35" fmla="*/ 26 h 42"/>
                  <a:gd name="T36" fmla="*/ 6 w 46"/>
                  <a:gd name="T37" fmla="*/ 28 h 42"/>
                  <a:gd name="T38" fmla="*/ 6 w 46"/>
                  <a:gd name="T39" fmla="*/ 28 h 42"/>
                  <a:gd name="T40" fmla="*/ 4 w 46"/>
                  <a:gd name="T41" fmla="*/ 32 h 42"/>
                  <a:gd name="T42" fmla="*/ 4 w 46"/>
                  <a:gd name="T43" fmla="*/ 34 h 42"/>
                  <a:gd name="T44" fmla="*/ 4 w 46"/>
                  <a:gd name="T45" fmla="*/ 36 h 42"/>
                  <a:gd name="T46" fmla="*/ 4 w 46"/>
                  <a:gd name="T47" fmla="*/ 38 h 42"/>
                  <a:gd name="T48" fmla="*/ 4 w 46"/>
                  <a:gd name="T49" fmla="*/ 40 h 42"/>
                  <a:gd name="T50" fmla="*/ 2 w 46"/>
                  <a:gd name="T51" fmla="*/ 40 h 42"/>
                  <a:gd name="T52" fmla="*/ 2 w 46"/>
                  <a:gd name="T53" fmla="*/ 42 h 42"/>
                  <a:gd name="T54" fmla="*/ 4 w 46"/>
                  <a:gd name="T55" fmla="*/ 42 h 42"/>
                  <a:gd name="T56" fmla="*/ 8 w 46"/>
                  <a:gd name="T57" fmla="*/ 42 h 42"/>
                  <a:gd name="T58" fmla="*/ 8 w 46"/>
                  <a:gd name="T59" fmla="*/ 42 h 42"/>
                  <a:gd name="T60" fmla="*/ 10 w 46"/>
                  <a:gd name="T61" fmla="*/ 40 h 42"/>
                  <a:gd name="T62" fmla="*/ 10 w 46"/>
                  <a:gd name="T63" fmla="*/ 40 h 42"/>
                  <a:gd name="T64" fmla="*/ 12 w 46"/>
                  <a:gd name="T65" fmla="*/ 40 h 42"/>
                  <a:gd name="T66" fmla="*/ 14 w 46"/>
                  <a:gd name="T67" fmla="*/ 40 h 42"/>
                  <a:gd name="T68" fmla="*/ 16 w 46"/>
                  <a:gd name="T69" fmla="*/ 40 h 42"/>
                  <a:gd name="T70" fmla="*/ 16 w 46"/>
                  <a:gd name="T71" fmla="*/ 40 h 42"/>
                  <a:gd name="T72" fmla="*/ 18 w 46"/>
                  <a:gd name="T73" fmla="*/ 40 h 42"/>
                  <a:gd name="T74" fmla="*/ 20 w 46"/>
                  <a:gd name="T75" fmla="*/ 40 h 42"/>
                  <a:gd name="T76" fmla="*/ 22 w 46"/>
                  <a:gd name="T77" fmla="*/ 42 h 42"/>
                  <a:gd name="T78" fmla="*/ 24 w 46"/>
                  <a:gd name="T79" fmla="*/ 42 h 42"/>
                  <a:gd name="T80" fmla="*/ 26 w 46"/>
                  <a:gd name="T81" fmla="*/ 42 h 42"/>
                  <a:gd name="T82" fmla="*/ 26 w 46"/>
                  <a:gd name="T83" fmla="*/ 42 h 42"/>
                  <a:gd name="T84" fmla="*/ 28 w 46"/>
                  <a:gd name="T85" fmla="*/ 42 h 42"/>
                  <a:gd name="T86" fmla="*/ 28 w 46"/>
                  <a:gd name="T87" fmla="*/ 40 h 42"/>
                  <a:gd name="T88" fmla="*/ 30 w 46"/>
                  <a:gd name="T89" fmla="*/ 38 h 42"/>
                  <a:gd name="T90" fmla="*/ 30 w 46"/>
                  <a:gd name="T91" fmla="*/ 36 h 42"/>
                  <a:gd name="T92" fmla="*/ 32 w 46"/>
                  <a:gd name="T93" fmla="*/ 32 h 42"/>
                  <a:gd name="T94" fmla="*/ 34 w 46"/>
                  <a:gd name="T95" fmla="*/ 28 h 42"/>
                  <a:gd name="T96" fmla="*/ 36 w 46"/>
                  <a:gd name="T97" fmla="*/ 26 h 42"/>
                  <a:gd name="T98" fmla="*/ 40 w 46"/>
                  <a:gd name="T99" fmla="*/ 26 h 42"/>
                  <a:gd name="T100" fmla="*/ 42 w 46"/>
                  <a:gd name="T101" fmla="*/ 22 h 42"/>
                  <a:gd name="T102" fmla="*/ 46 w 46"/>
                  <a:gd name="T103" fmla="*/ 18 h 42"/>
                  <a:gd name="T104" fmla="*/ 46 w 46"/>
                  <a:gd name="T105" fmla="*/ 18 h 4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
                  <a:gd name="T160" fmla="*/ 0 h 42"/>
                  <a:gd name="T161" fmla="*/ 46 w 46"/>
                  <a:gd name="T162" fmla="*/ 42 h 4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 h="42">
                    <a:moveTo>
                      <a:pt x="46" y="18"/>
                    </a:moveTo>
                    <a:lnTo>
                      <a:pt x="38" y="12"/>
                    </a:lnTo>
                    <a:lnTo>
                      <a:pt x="32" y="8"/>
                    </a:lnTo>
                    <a:lnTo>
                      <a:pt x="20" y="4"/>
                    </a:lnTo>
                    <a:lnTo>
                      <a:pt x="10" y="0"/>
                    </a:lnTo>
                    <a:lnTo>
                      <a:pt x="8" y="2"/>
                    </a:lnTo>
                    <a:lnTo>
                      <a:pt x="8" y="6"/>
                    </a:lnTo>
                    <a:lnTo>
                      <a:pt x="6" y="8"/>
                    </a:lnTo>
                    <a:lnTo>
                      <a:pt x="4" y="10"/>
                    </a:lnTo>
                    <a:lnTo>
                      <a:pt x="2" y="12"/>
                    </a:lnTo>
                    <a:lnTo>
                      <a:pt x="2" y="14"/>
                    </a:lnTo>
                    <a:lnTo>
                      <a:pt x="0" y="16"/>
                    </a:lnTo>
                    <a:lnTo>
                      <a:pt x="0" y="18"/>
                    </a:lnTo>
                    <a:lnTo>
                      <a:pt x="2" y="20"/>
                    </a:lnTo>
                    <a:lnTo>
                      <a:pt x="4" y="22"/>
                    </a:lnTo>
                    <a:lnTo>
                      <a:pt x="6" y="26"/>
                    </a:lnTo>
                    <a:lnTo>
                      <a:pt x="6" y="28"/>
                    </a:lnTo>
                    <a:lnTo>
                      <a:pt x="4" y="32"/>
                    </a:lnTo>
                    <a:lnTo>
                      <a:pt x="4" y="34"/>
                    </a:lnTo>
                    <a:lnTo>
                      <a:pt x="4" y="36"/>
                    </a:lnTo>
                    <a:lnTo>
                      <a:pt x="4" y="38"/>
                    </a:lnTo>
                    <a:lnTo>
                      <a:pt x="4" y="40"/>
                    </a:lnTo>
                    <a:lnTo>
                      <a:pt x="2" y="40"/>
                    </a:lnTo>
                    <a:lnTo>
                      <a:pt x="2" y="42"/>
                    </a:lnTo>
                    <a:lnTo>
                      <a:pt x="4" y="42"/>
                    </a:lnTo>
                    <a:lnTo>
                      <a:pt x="8" y="42"/>
                    </a:lnTo>
                    <a:lnTo>
                      <a:pt x="10" y="40"/>
                    </a:lnTo>
                    <a:lnTo>
                      <a:pt x="12" y="40"/>
                    </a:lnTo>
                    <a:lnTo>
                      <a:pt x="14" y="40"/>
                    </a:lnTo>
                    <a:lnTo>
                      <a:pt x="16" y="40"/>
                    </a:lnTo>
                    <a:lnTo>
                      <a:pt x="18" y="40"/>
                    </a:lnTo>
                    <a:lnTo>
                      <a:pt x="20" y="40"/>
                    </a:lnTo>
                    <a:lnTo>
                      <a:pt x="22" y="42"/>
                    </a:lnTo>
                    <a:lnTo>
                      <a:pt x="24" y="42"/>
                    </a:lnTo>
                    <a:lnTo>
                      <a:pt x="26" y="42"/>
                    </a:lnTo>
                    <a:lnTo>
                      <a:pt x="28" y="42"/>
                    </a:lnTo>
                    <a:lnTo>
                      <a:pt x="28" y="40"/>
                    </a:lnTo>
                    <a:lnTo>
                      <a:pt x="30" y="38"/>
                    </a:lnTo>
                    <a:lnTo>
                      <a:pt x="30" y="36"/>
                    </a:lnTo>
                    <a:lnTo>
                      <a:pt x="32" y="32"/>
                    </a:lnTo>
                    <a:lnTo>
                      <a:pt x="34" y="28"/>
                    </a:lnTo>
                    <a:lnTo>
                      <a:pt x="36" y="26"/>
                    </a:lnTo>
                    <a:lnTo>
                      <a:pt x="40" y="26"/>
                    </a:lnTo>
                    <a:lnTo>
                      <a:pt x="42" y="22"/>
                    </a:lnTo>
                    <a:lnTo>
                      <a:pt x="46" y="18"/>
                    </a:lnTo>
                    <a:close/>
                  </a:path>
                </a:pathLst>
              </a:custGeom>
              <a:grpFill/>
              <a:ln w="3175">
                <a:solidFill>
                  <a:schemeClr val="bg2"/>
                </a:solidFill>
                <a:round/>
                <a:headEnd/>
                <a:tailEnd/>
              </a:ln>
            </p:spPr>
            <p:txBody>
              <a:bodyPr/>
              <a:lstStyle/>
              <a:p>
                <a:pPr>
                  <a:defRPr/>
                </a:pPr>
                <a:endParaRPr lang="en-US" sz="3200"/>
              </a:p>
            </p:txBody>
          </p:sp>
          <p:sp>
            <p:nvSpPr>
              <p:cNvPr id="119" name="Freeform 329"/>
              <p:cNvSpPr>
                <a:spLocks/>
              </p:cNvSpPr>
              <p:nvPr/>
            </p:nvSpPr>
            <p:spPr bwMode="gray">
              <a:xfrm>
                <a:off x="1608" y="2707"/>
                <a:ext cx="164" cy="242"/>
              </a:xfrm>
              <a:custGeom>
                <a:avLst/>
                <a:gdLst>
                  <a:gd name="T0" fmla="*/ 128 w 148"/>
                  <a:gd name="T1" fmla="*/ 204 h 242"/>
                  <a:gd name="T2" fmla="*/ 126 w 148"/>
                  <a:gd name="T3" fmla="*/ 212 h 242"/>
                  <a:gd name="T4" fmla="*/ 114 w 148"/>
                  <a:gd name="T5" fmla="*/ 240 h 242"/>
                  <a:gd name="T6" fmla="*/ 118 w 148"/>
                  <a:gd name="T7" fmla="*/ 226 h 242"/>
                  <a:gd name="T8" fmla="*/ 114 w 148"/>
                  <a:gd name="T9" fmla="*/ 220 h 242"/>
                  <a:gd name="T10" fmla="*/ 106 w 148"/>
                  <a:gd name="T11" fmla="*/ 218 h 242"/>
                  <a:gd name="T12" fmla="*/ 96 w 148"/>
                  <a:gd name="T13" fmla="*/ 218 h 242"/>
                  <a:gd name="T14" fmla="*/ 82 w 148"/>
                  <a:gd name="T15" fmla="*/ 214 h 242"/>
                  <a:gd name="T16" fmla="*/ 80 w 148"/>
                  <a:gd name="T17" fmla="*/ 206 h 242"/>
                  <a:gd name="T18" fmla="*/ 78 w 148"/>
                  <a:gd name="T19" fmla="*/ 200 h 242"/>
                  <a:gd name="T20" fmla="*/ 60 w 148"/>
                  <a:gd name="T21" fmla="*/ 192 h 242"/>
                  <a:gd name="T22" fmla="*/ 50 w 148"/>
                  <a:gd name="T23" fmla="*/ 188 h 242"/>
                  <a:gd name="T24" fmla="*/ 36 w 148"/>
                  <a:gd name="T25" fmla="*/ 180 h 242"/>
                  <a:gd name="T26" fmla="*/ 26 w 148"/>
                  <a:gd name="T27" fmla="*/ 172 h 242"/>
                  <a:gd name="T28" fmla="*/ 26 w 148"/>
                  <a:gd name="T29" fmla="*/ 172 h 242"/>
                  <a:gd name="T30" fmla="*/ 14 w 148"/>
                  <a:gd name="T31" fmla="*/ 168 h 242"/>
                  <a:gd name="T32" fmla="*/ 2 w 148"/>
                  <a:gd name="T33" fmla="*/ 166 h 242"/>
                  <a:gd name="T34" fmla="*/ 4 w 148"/>
                  <a:gd name="T35" fmla="*/ 160 h 242"/>
                  <a:gd name="T36" fmla="*/ 14 w 148"/>
                  <a:gd name="T37" fmla="*/ 142 h 242"/>
                  <a:gd name="T38" fmla="*/ 18 w 148"/>
                  <a:gd name="T39" fmla="*/ 122 h 242"/>
                  <a:gd name="T40" fmla="*/ 18 w 148"/>
                  <a:gd name="T41" fmla="*/ 92 h 242"/>
                  <a:gd name="T42" fmla="*/ 20 w 148"/>
                  <a:gd name="T43" fmla="*/ 72 h 242"/>
                  <a:gd name="T44" fmla="*/ 18 w 148"/>
                  <a:gd name="T45" fmla="*/ 66 h 242"/>
                  <a:gd name="T46" fmla="*/ 18 w 148"/>
                  <a:gd name="T47" fmla="*/ 56 h 242"/>
                  <a:gd name="T48" fmla="*/ 34 w 148"/>
                  <a:gd name="T49" fmla="*/ 50 h 242"/>
                  <a:gd name="T50" fmla="*/ 68 w 148"/>
                  <a:gd name="T51" fmla="*/ 22 h 242"/>
                  <a:gd name="T52" fmla="*/ 78 w 148"/>
                  <a:gd name="T53" fmla="*/ 12 h 242"/>
                  <a:gd name="T54" fmla="*/ 86 w 148"/>
                  <a:gd name="T55" fmla="*/ 8 h 242"/>
                  <a:gd name="T56" fmla="*/ 94 w 148"/>
                  <a:gd name="T57" fmla="*/ 6 h 242"/>
                  <a:gd name="T58" fmla="*/ 102 w 148"/>
                  <a:gd name="T59" fmla="*/ 2 h 242"/>
                  <a:gd name="T60" fmla="*/ 112 w 148"/>
                  <a:gd name="T61" fmla="*/ 0 h 242"/>
                  <a:gd name="T62" fmla="*/ 116 w 148"/>
                  <a:gd name="T63" fmla="*/ 2 h 242"/>
                  <a:gd name="T64" fmla="*/ 114 w 148"/>
                  <a:gd name="T65" fmla="*/ 6 h 242"/>
                  <a:gd name="T66" fmla="*/ 106 w 148"/>
                  <a:gd name="T67" fmla="*/ 10 h 242"/>
                  <a:gd name="T68" fmla="*/ 98 w 148"/>
                  <a:gd name="T69" fmla="*/ 20 h 242"/>
                  <a:gd name="T70" fmla="*/ 86 w 148"/>
                  <a:gd name="T71" fmla="*/ 26 h 242"/>
                  <a:gd name="T72" fmla="*/ 80 w 148"/>
                  <a:gd name="T73" fmla="*/ 32 h 242"/>
                  <a:gd name="T74" fmla="*/ 80 w 148"/>
                  <a:gd name="T75" fmla="*/ 44 h 242"/>
                  <a:gd name="T76" fmla="*/ 82 w 148"/>
                  <a:gd name="T77" fmla="*/ 50 h 242"/>
                  <a:gd name="T78" fmla="*/ 84 w 148"/>
                  <a:gd name="T79" fmla="*/ 60 h 242"/>
                  <a:gd name="T80" fmla="*/ 82 w 148"/>
                  <a:gd name="T81" fmla="*/ 66 h 242"/>
                  <a:gd name="T82" fmla="*/ 82 w 148"/>
                  <a:gd name="T83" fmla="*/ 78 h 242"/>
                  <a:gd name="T84" fmla="*/ 92 w 148"/>
                  <a:gd name="T85" fmla="*/ 88 h 242"/>
                  <a:gd name="T86" fmla="*/ 128 w 148"/>
                  <a:gd name="T87" fmla="*/ 100 h 242"/>
                  <a:gd name="T88" fmla="*/ 140 w 148"/>
                  <a:gd name="T89" fmla="*/ 100 h 242"/>
                  <a:gd name="T90" fmla="*/ 142 w 148"/>
                  <a:gd name="T91" fmla="*/ 98 h 242"/>
                  <a:gd name="T92" fmla="*/ 146 w 148"/>
                  <a:gd name="T93" fmla="*/ 100 h 242"/>
                  <a:gd name="T94" fmla="*/ 144 w 148"/>
                  <a:gd name="T95" fmla="*/ 106 h 242"/>
                  <a:gd name="T96" fmla="*/ 140 w 148"/>
                  <a:gd name="T97" fmla="*/ 114 h 242"/>
                  <a:gd name="T98" fmla="*/ 142 w 148"/>
                  <a:gd name="T99" fmla="*/ 130 h 242"/>
                  <a:gd name="T100" fmla="*/ 142 w 148"/>
                  <a:gd name="T101" fmla="*/ 142 h 242"/>
                  <a:gd name="T102" fmla="*/ 146 w 148"/>
                  <a:gd name="T103" fmla="*/ 156 h 242"/>
                  <a:gd name="T104" fmla="*/ 146 w 148"/>
                  <a:gd name="T105" fmla="*/ 166 h 242"/>
                  <a:gd name="T106" fmla="*/ 144 w 148"/>
                  <a:gd name="T107" fmla="*/ 160 h 242"/>
                  <a:gd name="T108" fmla="*/ 120 w 148"/>
                  <a:gd name="T109" fmla="*/ 168 h 242"/>
                  <a:gd name="T110" fmla="*/ 128 w 148"/>
                  <a:gd name="T111" fmla="*/ 178 h 242"/>
                  <a:gd name="T112" fmla="*/ 122 w 148"/>
                  <a:gd name="T113" fmla="*/ 174 h 242"/>
                  <a:gd name="T114" fmla="*/ 120 w 148"/>
                  <a:gd name="T115" fmla="*/ 186 h 242"/>
                  <a:gd name="T116" fmla="*/ 124 w 148"/>
                  <a:gd name="T117" fmla="*/ 194 h 24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8"/>
                  <a:gd name="T178" fmla="*/ 0 h 242"/>
                  <a:gd name="T179" fmla="*/ 148 w 148"/>
                  <a:gd name="T180" fmla="*/ 242 h 24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8" h="242">
                    <a:moveTo>
                      <a:pt x="124" y="194"/>
                    </a:moveTo>
                    <a:lnTo>
                      <a:pt x="126" y="200"/>
                    </a:lnTo>
                    <a:lnTo>
                      <a:pt x="128" y="204"/>
                    </a:lnTo>
                    <a:lnTo>
                      <a:pt x="128" y="208"/>
                    </a:lnTo>
                    <a:lnTo>
                      <a:pt x="126" y="212"/>
                    </a:lnTo>
                    <a:lnTo>
                      <a:pt x="118" y="242"/>
                    </a:lnTo>
                    <a:lnTo>
                      <a:pt x="116" y="240"/>
                    </a:lnTo>
                    <a:lnTo>
                      <a:pt x="114" y="240"/>
                    </a:lnTo>
                    <a:lnTo>
                      <a:pt x="112" y="242"/>
                    </a:lnTo>
                    <a:lnTo>
                      <a:pt x="118" y="226"/>
                    </a:lnTo>
                    <a:lnTo>
                      <a:pt x="118" y="224"/>
                    </a:lnTo>
                    <a:lnTo>
                      <a:pt x="116" y="222"/>
                    </a:lnTo>
                    <a:lnTo>
                      <a:pt x="114" y="220"/>
                    </a:lnTo>
                    <a:lnTo>
                      <a:pt x="110" y="220"/>
                    </a:lnTo>
                    <a:lnTo>
                      <a:pt x="106" y="218"/>
                    </a:lnTo>
                    <a:lnTo>
                      <a:pt x="102" y="218"/>
                    </a:lnTo>
                    <a:lnTo>
                      <a:pt x="98" y="218"/>
                    </a:lnTo>
                    <a:lnTo>
                      <a:pt x="96" y="218"/>
                    </a:lnTo>
                    <a:lnTo>
                      <a:pt x="90" y="218"/>
                    </a:lnTo>
                    <a:lnTo>
                      <a:pt x="86" y="216"/>
                    </a:lnTo>
                    <a:lnTo>
                      <a:pt x="82" y="214"/>
                    </a:lnTo>
                    <a:lnTo>
                      <a:pt x="82" y="210"/>
                    </a:lnTo>
                    <a:lnTo>
                      <a:pt x="80" y="208"/>
                    </a:lnTo>
                    <a:lnTo>
                      <a:pt x="80" y="206"/>
                    </a:lnTo>
                    <a:lnTo>
                      <a:pt x="80" y="204"/>
                    </a:lnTo>
                    <a:lnTo>
                      <a:pt x="78" y="200"/>
                    </a:lnTo>
                    <a:lnTo>
                      <a:pt x="72" y="196"/>
                    </a:lnTo>
                    <a:lnTo>
                      <a:pt x="66" y="194"/>
                    </a:lnTo>
                    <a:lnTo>
                      <a:pt x="60" y="192"/>
                    </a:lnTo>
                    <a:lnTo>
                      <a:pt x="56" y="190"/>
                    </a:lnTo>
                    <a:lnTo>
                      <a:pt x="52" y="188"/>
                    </a:lnTo>
                    <a:lnTo>
                      <a:pt x="50" y="188"/>
                    </a:lnTo>
                    <a:lnTo>
                      <a:pt x="46" y="186"/>
                    </a:lnTo>
                    <a:lnTo>
                      <a:pt x="40" y="184"/>
                    </a:lnTo>
                    <a:lnTo>
                      <a:pt x="36" y="180"/>
                    </a:lnTo>
                    <a:lnTo>
                      <a:pt x="32" y="178"/>
                    </a:lnTo>
                    <a:lnTo>
                      <a:pt x="28" y="174"/>
                    </a:lnTo>
                    <a:lnTo>
                      <a:pt x="26" y="172"/>
                    </a:lnTo>
                    <a:lnTo>
                      <a:pt x="20" y="170"/>
                    </a:lnTo>
                    <a:lnTo>
                      <a:pt x="14" y="168"/>
                    </a:lnTo>
                    <a:lnTo>
                      <a:pt x="10" y="168"/>
                    </a:lnTo>
                    <a:lnTo>
                      <a:pt x="4" y="166"/>
                    </a:lnTo>
                    <a:lnTo>
                      <a:pt x="2" y="166"/>
                    </a:lnTo>
                    <a:lnTo>
                      <a:pt x="0" y="166"/>
                    </a:lnTo>
                    <a:lnTo>
                      <a:pt x="2" y="162"/>
                    </a:lnTo>
                    <a:lnTo>
                      <a:pt x="4" y="160"/>
                    </a:lnTo>
                    <a:lnTo>
                      <a:pt x="10" y="154"/>
                    </a:lnTo>
                    <a:lnTo>
                      <a:pt x="14" y="142"/>
                    </a:lnTo>
                    <a:lnTo>
                      <a:pt x="16" y="136"/>
                    </a:lnTo>
                    <a:lnTo>
                      <a:pt x="18" y="130"/>
                    </a:lnTo>
                    <a:lnTo>
                      <a:pt x="18" y="122"/>
                    </a:lnTo>
                    <a:lnTo>
                      <a:pt x="18" y="114"/>
                    </a:lnTo>
                    <a:lnTo>
                      <a:pt x="18" y="104"/>
                    </a:lnTo>
                    <a:lnTo>
                      <a:pt x="18" y="92"/>
                    </a:lnTo>
                    <a:lnTo>
                      <a:pt x="18" y="80"/>
                    </a:lnTo>
                    <a:lnTo>
                      <a:pt x="20" y="74"/>
                    </a:lnTo>
                    <a:lnTo>
                      <a:pt x="20" y="72"/>
                    </a:lnTo>
                    <a:lnTo>
                      <a:pt x="20" y="70"/>
                    </a:lnTo>
                    <a:lnTo>
                      <a:pt x="18" y="68"/>
                    </a:lnTo>
                    <a:lnTo>
                      <a:pt x="18" y="66"/>
                    </a:lnTo>
                    <a:lnTo>
                      <a:pt x="20" y="62"/>
                    </a:lnTo>
                    <a:lnTo>
                      <a:pt x="18" y="58"/>
                    </a:lnTo>
                    <a:lnTo>
                      <a:pt x="18" y="56"/>
                    </a:lnTo>
                    <a:lnTo>
                      <a:pt x="20" y="56"/>
                    </a:lnTo>
                    <a:lnTo>
                      <a:pt x="20" y="54"/>
                    </a:lnTo>
                    <a:lnTo>
                      <a:pt x="34" y="50"/>
                    </a:lnTo>
                    <a:lnTo>
                      <a:pt x="44" y="34"/>
                    </a:lnTo>
                    <a:lnTo>
                      <a:pt x="50" y="24"/>
                    </a:lnTo>
                    <a:lnTo>
                      <a:pt x="68" y="22"/>
                    </a:lnTo>
                    <a:lnTo>
                      <a:pt x="76" y="14"/>
                    </a:lnTo>
                    <a:lnTo>
                      <a:pt x="78" y="12"/>
                    </a:lnTo>
                    <a:lnTo>
                      <a:pt x="80" y="10"/>
                    </a:lnTo>
                    <a:lnTo>
                      <a:pt x="84" y="8"/>
                    </a:lnTo>
                    <a:lnTo>
                      <a:pt x="86" y="8"/>
                    </a:lnTo>
                    <a:lnTo>
                      <a:pt x="88" y="8"/>
                    </a:lnTo>
                    <a:lnTo>
                      <a:pt x="92" y="8"/>
                    </a:lnTo>
                    <a:lnTo>
                      <a:pt x="94" y="6"/>
                    </a:lnTo>
                    <a:lnTo>
                      <a:pt x="96" y="6"/>
                    </a:lnTo>
                    <a:lnTo>
                      <a:pt x="98" y="4"/>
                    </a:lnTo>
                    <a:lnTo>
                      <a:pt x="102" y="2"/>
                    </a:lnTo>
                    <a:lnTo>
                      <a:pt x="106" y="2"/>
                    </a:lnTo>
                    <a:lnTo>
                      <a:pt x="110" y="0"/>
                    </a:lnTo>
                    <a:lnTo>
                      <a:pt x="112" y="0"/>
                    </a:lnTo>
                    <a:lnTo>
                      <a:pt x="114" y="0"/>
                    </a:lnTo>
                    <a:lnTo>
                      <a:pt x="114" y="2"/>
                    </a:lnTo>
                    <a:lnTo>
                      <a:pt x="116" y="2"/>
                    </a:lnTo>
                    <a:lnTo>
                      <a:pt x="116" y="4"/>
                    </a:lnTo>
                    <a:lnTo>
                      <a:pt x="114" y="4"/>
                    </a:lnTo>
                    <a:lnTo>
                      <a:pt x="114" y="6"/>
                    </a:lnTo>
                    <a:lnTo>
                      <a:pt x="112" y="6"/>
                    </a:lnTo>
                    <a:lnTo>
                      <a:pt x="110" y="8"/>
                    </a:lnTo>
                    <a:lnTo>
                      <a:pt x="106" y="10"/>
                    </a:lnTo>
                    <a:lnTo>
                      <a:pt x="102" y="14"/>
                    </a:lnTo>
                    <a:lnTo>
                      <a:pt x="98" y="18"/>
                    </a:lnTo>
                    <a:lnTo>
                      <a:pt x="98" y="20"/>
                    </a:lnTo>
                    <a:lnTo>
                      <a:pt x="94" y="20"/>
                    </a:lnTo>
                    <a:lnTo>
                      <a:pt x="90" y="22"/>
                    </a:lnTo>
                    <a:lnTo>
                      <a:pt x="86" y="26"/>
                    </a:lnTo>
                    <a:lnTo>
                      <a:pt x="82" y="28"/>
                    </a:lnTo>
                    <a:lnTo>
                      <a:pt x="80" y="32"/>
                    </a:lnTo>
                    <a:lnTo>
                      <a:pt x="80" y="34"/>
                    </a:lnTo>
                    <a:lnTo>
                      <a:pt x="80" y="38"/>
                    </a:lnTo>
                    <a:lnTo>
                      <a:pt x="80" y="44"/>
                    </a:lnTo>
                    <a:lnTo>
                      <a:pt x="80" y="48"/>
                    </a:lnTo>
                    <a:lnTo>
                      <a:pt x="82" y="50"/>
                    </a:lnTo>
                    <a:lnTo>
                      <a:pt x="82" y="52"/>
                    </a:lnTo>
                    <a:lnTo>
                      <a:pt x="84" y="56"/>
                    </a:lnTo>
                    <a:lnTo>
                      <a:pt x="84" y="60"/>
                    </a:lnTo>
                    <a:lnTo>
                      <a:pt x="82" y="62"/>
                    </a:lnTo>
                    <a:lnTo>
                      <a:pt x="82" y="64"/>
                    </a:lnTo>
                    <a:lnTo>
                      <a:pt x="82" y="66"/>
                    </a:lnTo>
                    <a:lnTo>
                      <a:pt x="80" y="70"/>
                    </a:lnTo>
                    <a:lnTo>
                      <a:pt x="80" y="74"/>
                    </a:lnTo>
                    <a:lnTo>
                      <a:pt x="82" y="78"/>
                    </a:lnTo>
                    <a:lnTo>
                      <a:pt x="82" y="82"/>
                    </a:lnTo>
                    <a:lnTo>
                      <a:pt x="86" y="86"/>
                    </a:lnTo>
                    <a:lnTo>
                      <a:pt x="92" y="88"/>
                    </a:lnTo>
                    <a:lnTo>
                      <a:pt x="124" y="92"/>
                    </a:lnTo>
                    <a:lnTo>
                      <a:pt x="128" y="100"/>
                    </a:lnTo>
                    <a:lnTo>
                      <a:pt x="132" y="100"/>
                    </a:lnTo>
                    <a:lnTo>
                      <a:pt x="136" y="100"/>
                    </a:lnTo>
                    <a:lnTo>
                      <a:pt x="140" y="100"/>
                    </a:lnTo>
                    <a:lnTo>
                      <a:pt x="142" y="98"/>
                    </a:lnTo>
                    <a:lnTo>
                      <a:pt x="144" y="98"/>
                    </a:lnTo>
                    <a:lnTo>
                      <a:pt x="146" y="98"/>
                    </a:lnTo>
                    <a:lnTo>
                      <a:pt x="146" y="100"/>
                    </a:lnTo>
                    <a:lnTo>
                      <a:pt x="146" y="104"/>
                    </a:lnTo>
                    <a:lnTo>
                      <a:pt x="144" y="106"/>
                    </a:lnTo>
                    <a:lnTo>
                      <a:pt x="142" y="108"/>
                    </a:lnTo>
                    <a:lnTo>
                      <a:pt x="140" y="110"/>
                    </a:lnTo>
                    <a:lnTo>
                      <a:pt x="140" y="114"/>
                    </a:lnTo>
                    <a:lnTo>
                      <a:pt x="138" y="118"/>
                    </a:lnTo>
                    <a:lnTo>
                      <a:pt x="140" y="124"/>
                    </a:lnTo>
                    <a:lnTo>
                      <a:pt x="142" y="130"/>
                    </a:lnTo>
                    <a:lnTo>
                      <a:pt x="148" y="134"/>
                    </a:lnTo>
                    <a:lnTo>
                      <a:pt x="140" y="142"/>
                    </a:lnTo>
                    <a:lnTo>
                      <a:pt x="142" y="142"/>
                    </a:lnTo>
                    <a:lnTo>
                      <a:pt x="142" y="146"/>
                    </a:lnTo>
                    <a:lnTo>
                      <a:pt x="144" y="150"/>
                    </a:lnTo>
                    <a:lnTo>
                      <a:pt x="146" y="156"/>
                    </a:lnTo>
                    <a:lnTo>
                      <a:pt x="148" y="162"/>
                    </a:lnTo>
                    <a:lnTo>
                      <a:pt x="148" y="166"/>
                    </a:lnTo>
                    <a:lnTo>
                      <a:pt x="146" y="166"/>
                    </a:lnTo>
                    <a:lnTo>
                      <a:pt x="146" y="164"/>
                    </a:lnTo>
                    <a:lnTo>
                      <a:pt x="144" y="160"/>
                    </a:lnTo>
                    <a:lnTo>
                      <a:pt x="142" y="156"/>
                    </a:lnTo>
                    <a:lnTo>
                      <a:pt x="118" y="160"/>
                    </a:lnTo>
                    <a:lnTo>
                      <a:pt x="120" y="168"/>
                    </a:lnTo>
                    <a:lnTo>
                      <a:pt x="126" y="168"/>
                    </a:lnTo>
                    <a:lnTo>
                      <a:pt x="130" y="178"/>
                    </a:lnTo>
                    <a:lnTo>
                      <a:pt x="128" y="178"/>
                    </a:lnTo>
                    <a:lnTo>
                      <a:pt x="126" y="176"/>
                    </a:lnTo>
                    <a:lnTo>
                      <a:pt x="124" y="176"/>
                    </a:lnTo>
                    <a:lnTo>
                      <a:pt x="122" y="174"/>
                    </a:lnTo>
                    <a:lnTo>
                      <a:pt x="120" y="174"/>
                    </a:lnTo>
                    <a:lnTo>
                      <a:pt x="120" y="176"/>
                    </a:lnTo>
                    <a:lnTo>
                      <a:pt x="120" y="186"/>
                    </a:lnTo>
                    <a:lnTo>
                      <a:pt x="122" y="188"/>
                    </a:lnTo>
                    <a:lnTo>
                      <a:pt x="124" y="194"/>
                    </a:lnTo>
                    <a:close/>
                  </a:path>
                </a:pathLst>
              </a:custGeom>
              <a:grpFill/>
              <a:ln w="3175">
                <a:solidFill>
                  <a:schemeClr val="bg2"/>
                </a:solidFill>
                <a:round/>
                <a:headEnd/>
                <a:tailEnd/>
              </a:ln>
            </p:spPr>
            <p:txBody>
              <a:bodyPr/>
              <a:lstStyle/>
              <a:p>
                <a:pPr>
                  <a:defRPr/>
                </a:pPr>
                <a:endParaRPr lang="en-US" sz="3200"/>
              </a:p>
            </p:txBody>
          </p:sp>
          <p:sp>
            <p:nvSpPr>
              <p:cNvPr id="120" name="Freeform 330"/>
              <p:cNvSpPr>
                <a:spLocks/>
              </p:cNvSpPr>
              <p:nvPr/>
            </p:nvSpPr>
            <p:spPr bwMode="gray">
              <a:xfrm>
                <a:off x="1564" y="2873"/>
                <a:ext cx="89" cy="84"/>
              </a:xfrm>
              <a:custGeom>
                <a:avLst/>
                <a:gdLst>
                  <a:gd name="T0" fmla="*/ 10 w 80"/>
                  <a:gd name="T1" fmla="*/ 80 h 84"/>
                  <a:gd name="T2" fmla="*/ 10 w 80"/>
                  <a:gd name="T3" fmla="*/ 74 h 84"/>
                  <a:gd name="T4" fmla="*/ 6 w 80"/>
                  <a:gd name="T5" fmla="*/ 74 h 84"/>
                  <a:gd name="T6" fmla="*/ 4 w 80"/>
                  <a:gd name="T7" fmla="*/ 72 h 84"/>
                  <a:gd name="T8" fmla="*/ 2 w 80"/>
                  <a:gd name="T9" fmla="*/ 70 h 84"/>
                  <a:gd name="T10" fmla="*/ 0 w 80"/>
                  <a:gd name="T11" fmla="*/ 68 h 84"/>
                  <a:gd name="T12" fmla="*/ 0 w 80"/>
                  <a:gd name="T13" fmla="*/ 66 h 84"/>
                  <a:gd name="T14" fmla="*/ 6 w 80"/>
                  <a:gd name="T15" fmla="*/ 54 h 84"/>
                  <a:gd name="T16" fmla="*/ 14 w 80"/>
                  <a:gd name="T17" fmla="*/ 44 h 84"/>
                  <a:gd name="T18" fmla="*/ 24 w 80"/>
                  <a:gd name="T19" fmla="*/ 36 h 84"/>
                  <a:gd name="T20" fmla="*/ 28 w 80"/>
                  <a:gd name="T21" fmla="*/ 34 h 84"/>
                  <a:gd name="T22" fmla="*/ 30 w 80"/>
                  <a:gd name="T23" fmla="*/ 22 h 84"/>
                  <a:gd name="T24" fmla="*/ 32 w 80"/>
                  <a:gd name="T25" fmla="*/ 20 h 84"/>
                  <a:gd name="T26" fmla="*/ 34 w 80"/>
                  <a:gd name="T27" fmla="*/ 18 h 84"/>
                  <a:gd name="T28" fmla="*/ 36 w 80"/>
                  <a:gd name="T29" fmla="*/ 18 h 84"/>
                  <a:gd name="T30" fmla="*/ 38 w 80"/>
                  <a:gd name="T31" fmla="*/ 16 h 84"/>
                  <a:gd name="T32" fmla="*/ 38 w 80"/>
                  <a:gd name="T33" fmla="*/ 12 h 84"/>
                  <a:gd name="T34" fmla="*/ 38 w 80"/>
                  <a:gd name="T35" fmla="*/ 8 h 84"/>
                  <a:gd name="T36" fmla="*/ 38 w 80"/>
                  <a:gd name="T37" fmla="*/ 6 h 84"/>
                  <a:gd name="T38" fmla="*/ 40 w 80"/>
                  <a:gd name="T39" fmla="*/ 2 h 84"/>
                  <a:gd name="T40" fmla="*/ 40 w 80"/>
                  <a:gd name="T41" fmla="*/ 0 h 84"/>
                  <a:gd name="T42" fmla="*/ 42 w 80"/>
                  <a:gd name="T43" fmla="*/ 0 h 84"/>
                  <a:gd name="T44" fmla="*/ 44 w 80"/>
                  <a:gd name="T45" fmla="*/ 0 h 84"/>
                  <a:gd name="T46" fmla="*/ 50 w 80"/>
                  <a:gd name="T47" fmla="*/ 2 h 84"/>
                  <a:gd name="T48" fmla="*/ 54 w 80"/>
                  <a:gd name="T49" fmla="*/ 2 h 84"/>
                  <a:gd name="T50" fmla="*/ 60 w 80"/>
                  <a:gd name="T51" fmla="*/ 4 h 84"/>
                  <a:gd name="T52" fmla="*/ 66 w 80"/>
                  <a:gd name="T53" fmla="*/ 6 h 84"/>
                  <a:gd name="T54" fmla="*/ 66 w 80"/>
                  <a:gd name="T55" fmla="*/ 6 h 84"/>
                  <a:gd name="T56" fmla="*/ 66 w 80"/>
                  <a:gd name="T57" fmla="*/ 6 h 84"/>
                  <a:gd name="T58" fmla="*/ 66 w 80"/>
                  <a:gd name="T59" fmla="*/ 6 h 84"/>
                  <a:gd name="T60" fmla="*/ 68 w 80"/>
                  <a:gd name="T61" fmla="*/ 6 h 84"/>
                  <a:gd name="T62" fmla="*/ 70 w 80"/>
                  <a:gd name="T63" fmla="*/ 10 h 84"/>
                  <a:gd name="T64" fmla="*/ 74 w 80"/>
                  <a:gd name="T65" fmla="*/ 12 h 84"/>
                  <a:gd name="T66" fmla="*/ 78 w 80"/>
                  <a:gd name="T67" fmla="*/ 16 h 84"/>
                  <a:gd name="T68" fmla="*/ 78 w 80"/>
                  <a:gd name="T69" fmla="*/ 18 h 84"/>
                  <a:gd name="T70" fmla="*/ 78 w 80"/>
                  <a:gd name="T71" fmla="*/ 20 h 84"/>
                  <a:gd name="T72" fmla="*/ 78 w 80"/>
                  <a:gd name="T73" fmla="*/ 24 h 84"/>
                  <a:gd name="T74" fmla="*/ 80 w 80"/>
                  <a:gd name="T75" fmla="*/ 26 h 84"/>
                  <a:gd name="T76" fmla="*/ 80 w 80"/>
                  <a:gd name="T77" fmla="*/ 30 h 84"/>
                  <a:gd name="T78" fmla="*/ 78 w 80"/>
                  <a:gd name="T79" fmla="*/ 34 h 84"/>
                  <a:gd name="T80" fmla="*/ 74 w 80"/>
                  <a:gd name="T81" fmla="*/ 44 h 84"/>
                  <a:gd name="T82" fmla="*/ 66 w 80"/>
                  <a:gd name="T83" fmla="*/ 52 h 84"/>
                  <a:gd name="T84" fmla="*/ 56 w 80"/>
                  <a:gd name="T85" fmla="*/ 60 h 84"/>
                  <a:gd name="T86" fmla="*/ 44 w 80"/>
                  <a:gd name="T87" fmla="*/ 64 h 84"/>
                  <a:gd name="T88" fmla="*/ 42 w 80"/>
                  <a:gd name="T89" fmla="*/ 64 h 84"/>
                  <a:gd name="T90" fmla="*/ 42 w 80"/>
                  <a:gd name="T91" fmla="*/ 64 h 84"/>
                  <a:gd name="T92" fmla="*/ 40 w 80"/>
                  <a:gd name="T93" fmla="*/ 66 h 84"/>
                  <a:gd name="T94" fmla="*/ 38 w 80"/>
                  <a:gd name="T95" fmla="*/ 70 h 84"/>
                  <a:gd name="T96" fmla="*/ 38 w 80"/>
                  <a:gd name="T97" fmla="*/ 70 h 84"/>
                  <a:gd name="T98" fmla="*/ 36 w 80"/>
                  <a:gd name="T99" fmla="*/ 72 h 84"/>
                  <a:gd name="T100" fmla="*/ 36 w 80"/>
                  <a:gd name="T101" fmla="*/ 76 h 84"/>
                  <a:gd name="T102" fmla="*/ 34 w 80"/>
                  <a:gd name="T103" fmla="*/ 78 h 84"/>
                  <a:gd name="T104" fmla="*/ 32 w 80"/>
                  <a:gd name="T105" fmla="*/ 80 h 84"/>
                  <a:gd name="T106" fmla="*/ 32 w 80"/>
                  <a:gd name="T107" fmla="*/ 80 h 84"/>
                  <a:gd name="T108" fmla="*/ 32 w 80"/>
                  <a:gd name="T109" fmla="*/ 82 h 84"/>
                  <a:gd name="T110" fmla="*/ 30 w 80"/>
                  <a:gd name="T111" fmla="*/ 84 h 84"/>
                  <a:gd name="T112" fmla="*/ 26 w 80"/>
                  <a:gd name="T113" fmla="*/ 84 h 84"/>
                  <a:gd name="T114" fmla="*/ 24 w 80"/>
                  <a:gd name="T115" fmla="*/ 84 h 84"/>
                  <a:gd name="T116" fmla="*/ 22 w 80"/>
                  <a:gd name="T117" fmla="*/ 82 h 84"/>
                  <a:gd name="T118" fmla="*/ 12 w 80"/>
                  <a:gd name="T119" fmla="*/ 82 h 84"/>
                  <a:gd name="T120" fmla="*/ 10 w 80"/>
                  <a:gd name="T121" fmla="*/ 80 h 84"/>
                  <a:gd name="T122" fmla="*/ 10 w 80"/>
                  <a:gd name="T123" fmla="*/ 80 h 8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0"/>
                  <a:gd name="T187" fmla="*/ 0 h 84"/>
                  <a:gd name="T188" fmla="*/ 80 w 80"/>
                  <a:gd name="T189" fmla="*/ 84 h 8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0" h="84">
                    <a:moveTo>
                      <a:pt x="10" y="80"/>
                    </a:moveTo>
                    <a:lnTo>
                      <a:pt x="10" y="74"/>
                    </a:lnTo>
                    <a:lnTo>
                      <a:pt x="6" y="74"/>
                    </a:lnTo>
                    <a:lnTo>
                      <a:pt x="4" y="72"/>
                    </a:lnTo>
                    <a:lnTo>
                      <a:pt x="2" y="70"/>
                    </a:lnTo>
                    <a:lnTo>
                      <a:pt x="0" y="68"/>
                    </a:lnTo>
                    <a:lnTo>
                      <a:pt x="0" y="66"/>
                    </a:lnTo>
                    <a:lnTo>
                      <a:pt x="6" y="54"/>
                    </a:lnTo>
                    <a:lnTo>
                      <a:pt x="14" y="44"/>
                    </a:lnTo>
                    <a:lnTo>
                      <a:pt x="24" y="36"/>
                    </a:lnTo>
                    <a:lnTo>
                      <a:pt x="28" y="34"/>
                    </a:lnTo>
                    <a:lnTo>
                      <a:pt x="30" y="22"/>
                    </a:lnTo>
                    <a:lnTo>
                      <a:pt x="32" y="20"/>
                    </a:lnTo>
                    <a:lnTo>
                      <a:pt x="34" y="18"/>
                    </a:lnTo>
                    <a:lnTo>
                      <a:pt x="36" y="18"/>
                    </a:lnTo>
                    <a:lnTo>
                      <a:pt x="38" y="16"/>
                    </a:lnTo>
                    <a:lnTo>
                      <a:pt x="38" y="12"/>
                    </a:lnTo>
                    <a:lnTo>
                      <a:pt x="38" y="8"/>
                    </a:lnTo>
                    <a:lnTo>
                      <a:pt x="38" y="6"/>
                    </a:lnTo>
                    <a:lnTo>
                      <a:pt x="40" y="2"/>
                    </a:lnTo>
                    <a:lnTo>
                      <a:pt x="40" y="0"/>
                    </a:lnTo>
                    <a:lnTo>
                      <a:pt x="42" y="0"/>
                    </a:lnTo>
                    <a:lnTo>
                      <a:pt x="44" y="0"/>
                    </a:lnTo>
                    <a:lnTo>
                      <a:pt x="50" y="2"/>
                    </a:lnTo>
                    <a:lnTo>
                      <a:pt x="54" y="2"/>
                    </a:lnTo>
                    <a:lnTo>
                      <a:pt x="60" y="4"/>
                    </a:lnTo>
                    <a:lnTo>
                      <a:pt x="66" y="6"/>
                    </a:lnTo>
                    <a:lnTo>
                      <a:pt x="68" y="6"/>
                    </a:lnTo>
                    <a:lnTo>
                      <a:pt x="70" y="10"/>
                    </a:lnTo>
                    <a:lnTo>
                      <a:pt x="74" y="12"/>
                    </a:lnTo>
                    <a:lnTo>
                      <a:pt x="78" y="16"/>
                    </a:lnTo>
                    <a:lnTo>
                      <a:pt x="78" y="18"/>
                    </a:lnTo>
                    <a:lnTo>
                      <a:pt x="78" y="20"/>
                    </a:lnTo>
                    <a:lnTo>
                      <a:pt x="78" y="24"/>
                    </a:lnTo>
                    <a:lnTo>
                      <a:pt x="80" y="26"/>
                    </a:lnTo>
                    <a:lnTo>
                      <a:pt x="80" y="30"/>
                    </a:lnTo>
                    <a:lnTo>
                      <a:pt x="78" y="34"/>
                    </a:lnTo>
                    <a:lnTo>
                      <a:pt x="74" y="44"/>
                    </a:lnTo>
                    <a:lnTo>
                      <a:pt x="66" y="52"/>
                    </a:lnTo>
                    <a:lnTo>
                      <a:pt x="56" y="60"/>
                    </a:lnTo>
                    <a:lnTo>
                      <a:pt x="44" y="64"/>
                    </a:lnTo>
                    <a:lnTo>
                      <a:pt x="42" y="64"/>
                    </a:lnTo>
                    <a:lnTo>
                      <a:pt x="40" y="66"/>
                    </a:lnTo>
                    <a:lnTo>
                      <a:pt x="38" y="70"/>
                    </a:lnTo>
                    <a:lnTo>
                      <a:pt x="36" y="72"/>
                    </a:lnTo>
                    <a:lnTo>
                      <a:pt x="36" y="76"/>
                    </a:lnTo>
                    <a:lnTo>
                      <a:pt x="34" y="78"/>
                    </a:lnTo>
                    <a:lnTo>
                      <a:pt x="32" y="80"/>
                    </a:lnTo>
                    <a:lnTo>
                      <a:pt x="32" y="82"/>
                    </a:lnTo>
                    <a:lnTo>
                      <a:pt x="30" y="84"/>
                    </a:lnTo>
                    <a:lnTo>
                      <a:pt x="26" y="84"/>
                    </a:lnTo>
                    <a:lnTo>
                      <a:pt x="24" y="84"/>
                    </a:lnTo>
                    <a:lnTo>
                      <a:pt x="22" y="82"/>
                    </a:lnTo>
                    <a:lnTo>
                      <a:pt x="12" y="82"/>
                    </a:lnTo>
                    <a:lnTo>
                      <a:pt x="10" y="80"/>
                    </a:lnTo>
                    <a:close/>
                  </a:path>
                </a:pathLst>
              </a:custGeom>
              <a:grpFill/>
              <a:ln w="3175">
                <a:solidFill>
                  <a:schemeClr val="bg2"/>
                </a:solidFill>
                <a:round/>
                <a:headEnd/>
                <a:tailEnd/>
              </a:ln>
            </p:spPr>
            <p:txBody>
              <a:bodyPr/>
              <a:lstStyle/>
              <a:p>
                <a:pPr>
                  <a:defRPr/>
                </a:pPr>
                <a:endParaRPr lang="en-US" sz="3200"/>
              </a:p>
            </p:txBody>
          </p:sp>
          <p:sp>
            <p:nvSpPr>
              <p:cNvPr id="121" name="Freeform 331"/>
              <p:cNvSpPr>
                <a:spLocks/>
              </p:cNvSpPr>
              <p:nvPr/>
            </p:nvSpPr>
            <p:spPr bwMode="gray">
              <a:xfrm>
                <a:off x="1686" y="3213"/>
                <a:ext cx="295" cy="660"/>
              </a:xfrm>
              <a:custGeom>
                <a:avLst/>
                <a:gdLst>
                  <a:gd name="T0" fmla="*/ 82 w 268"/>
                  <a:gd name="T1" fmla="*/ 28 h 660"/>
                  <a:gd name="T2" fmla="*/ 78 w 268"/>
                  <a:gd name="T3" fmla="*/ 38 h 660"/>
                  <a:gd name="T4" fmla="*/ 68 w 268"/>
                  <a:gd name="T5" fmla="*/ 58 h 660"/>
                  <a:gd name="T6" fmla="*/ 52 w 268"/>
                  <a:gd name="T7" fmla="*/ 90 h 660"/>
                  <a:gd name="T8" fmla="*/ 46 w 268"/>
                  <a:gd name="T9" fmla="*/ 126 h 660"/>
                  <a:gd name="T10" fmla="*/ 44 w 268"/>
                  <a:gd name="T11" fmla="*/ 238 h 660"/>
                  <a:gd name="T12" fmla="*/ 32 w 268"/>
                  <a:gd name="T13" fmla="*/ 256 h 660"/>
                  <a:gd name="T14" fmla="*/ 22 w 268"/>
                  <a:gd name="T15" fmla="*/ 282 h 660"/>
                  <a:gd name="T16" fmla="*/ 24 w 268"/>
                  <a:gd name="T17" fmla="*/ 310 h 660"/>
                  <a:gd name="T18" fmla="*/ 20 w 268"/>
                  <a:gd name="T19" fmla="*/ 332 h 660"/>
                  <a:gd name="T20" fmla="*/ 20 w 268"/>
                  <a:gd name="T21" fmla="*/ 370 h 660"/>
                  <a:gd name="T22" fmla="*/ 18 w 268"/>
                  <a:gd name="T23" fmla="*/ 382 h 660"/>
                  <a:gd name="T24" fmla="*/ 22 w 268"/>
                  <a:gd name="T25" fmla="*/ 390 h 660"/>
                  <a:gd name="T26" fmla="*/ 20 w 268"/>
                  <a:gd name="T27" fmla="*/ 428 h 660"/>
                  <a:gd name="T28" fmla="*/ 10 w 268"/>
                  <a:gd name="T29" fmla="*/ 438 h 660"/>
                  <a:gd name="T30" fmla="*/ 2 w 268"/>
                  <a:gd name="T31" fmla="*/ 466 h 660"/>
                  <a:gd name="T32" fmla="*/ 2 w 268"/>
                  <a:gd name="T33" fmla="*/ 530 h 660"/>
                  <a:gd name="T34" fmla="*/ 2 w 268"/>
                  <a:gd name="T35" fmla="*/ 554 h 660"/>
                  <a:gd name="T36" fmla="*/ 54 w 268"/>
                  <a:gd name="T37" fmla="*/ 570 h 660"/>
                  <a:gd name="T38" fmla="*/ 56 w 268"/>
                  <a:gd name="T39" fmla="*/ 588 h 660"/>
                  <a:gd name="T40" fmla="*/ 114 w 268"/>
                  <a:gd name="T41" fmla="*/ 660 h 660"/>
                  <a:gd name="T42" fmla="*/ 106 w 268"/>
                  <a:gd name="T43" fmla="*/ 624 h 660"/>
                  <a:gd name="T44" fmla="*/ 82 w 268"/>
                  <a:gd name="T45" fmla="*/ 616 h 660"/>
                  <a:gd name="T46" fmla="*/ 56 w 268"/>
                  <a:gd name="T47" fmla="*/ 568 h 660"/>
                  <a:gd name="T48" fmla="*/ 54 w 268"/>
                  <a:gd name="T49" fmla="*/ 534 h 660"/>
                  <a:gd name="T50" fmla="*/ 78 w 268"/>
                  <a:gd name="T51" fmla="*/ 506 h 660"/>
                  <a:gd name="T52" fmla="*/ 92 w 268"/>
                  <a:gd name="T53" fmla="*/ 492 h 660"/>
                  <a:gd name="T54" fmla="*/ 96 w 268"/>
                  <a:gd name="T55" fmla="*/ 482 h 660"/>
                  <a:gd name="T56" fmla="*/ 96 w 268"/>
                  <a:gd name="T57" fmla="*/ 466 h 660"/>
                  <a:gd name="T58" fmla="*/ 82 w 268"/>
                  <a:gd name="T59" fmla="*/ 456 h 660"/>
                  <a:gd name="T60" fmla="*/ 74 w 268"/>
                  <a:gd name="T61" fmla="*/ 436 h 660"/>
                  <a:gd name="T62" fmla="*/ 82 w 268"/>
                  <a:gd name="T63" fmla="*/ 424 h 660"/>
                  <a:gd name="T64" fmla="*/ 88 w 268"/>
                  <a:gd name="T65" fmla="*/ 424 h 660"/>
                  <a:gd name="T66" fmla="*/ 124 w 268"/>
                  <a:gd name="T67" fmla="*/ 368 h 660"/>
                  <a:gd name="T68" fmla="*/ 112 w 268"/>
                  <a:gd name="T69" fmla="*/ 346 h 660"/>
                  <a:gd name="T70" fmla="*/ 112 w 268"/>
                  <a:gd name="T71" fmla="*/ 334 h 660"/>
                  <a:gd name="T72" fmla="*/ 142 w 268"/>
                  <a:gd name="T73" fmla="*/ 314 h 660"/>
                  <a:gd name="T74" fmla="*/ 148 w 268"/>
                  <a:gd name="T75" fmla="*/ 300 h 660"/>
                  <a:gd name="T76" fmla="*/ 164 w 268"/>
                  <a:gd name="T77" fmla="*/ 294 h 660"/>
                  <a:gd name="T78" fmla="*/ 210 w 268"/>
                  <a:gd name="T79" fmla="*/ 282 h 660"/>
                  <a:gd name="T80" fmla="*/ 218 w 268"/>
                  <a:gd name="T81" fmla="*/ 250 h 660"/>
                  <a:gd name="T82" fmla="*/ 206 w 268"/>
                  <a:gd name="T83" fmla="*/ 216 h 660"/>
                  <a:gd name="T84" fmla="*/ 200 w 268"/>
                  <a:gd name="T85" fmla="*/ 202 h 660"/>
                  <a:gd name="T86" fmla="*/ 200 w 268"/>
                  <a:gd name="T87" fmla="*/ 180 h 660"/>
                  <a:gd name="T88" fmla="*/ 214 w 268"/>
                  <a:gd name="T89" fmla="*/ 134 h 660"/>
                  <a:gd name="T90" fmla="*/ 220 w 268"/>
                  <a:gd name="T91" fmla="*/ 120 h 660"/>
                  <a:gd name="T92" fmla="*/ 230 w 268"/>
                  <a:gd name="T93" fmla="*/ 110 h 660"/>
                  <a:gd name="T94" fmla="*/ 262 w 268"/>
                  <a:gd name="T95" fmla="*/ 84 h 660"/>
                  <a:gd name="T96" fmla="*/ 268 w 268"/>
                  <a:gd name="T97" fmla="*/ 68 h 660"/>
                  <a:gd name="T98" fmla="*/ 262 w 268"/>
                  <a:gd name="T99" fmla="*/ 62 h 660"/>
                  <a:gd name="T100" fmla="*/ 258 w 268"/>
                  <a:gd name="T101" fmla="*/ 58 h 660"/>
                  <a:gd name="T102" fmla="*/ 252 w 268"/>
                  <a:gd name="T103" fmla="*/ 58 h 660"/>
                  <a:gd name="T104" fmla="*/ 250 w 268"/>
                  <a:gd name="T105" fmla="*/ 72 h 660"/>
                  <a:gd name="T106" fmla="*/ 246 w 268"/>
                  <a:gd name="T107" fmla="*/ 86 h 660"/>
                  <a:gd name="T108" fmla="*/ 176 w 268"/>
                  <a:gd name="T109" fmla="*/ 34 h 660"/>
                  <a:gd name="T110" fmla="*/ 146 w 268"/>
                  <a:gd name="T111" fmla="*/ 18 h 660"/>
                  <a:gd name="T112" fmla="*/ 144 w 268"/>
                  <a:gd name="T113" fmla="*/ 6 h 660"/>
                  <a:gd name="T114" fmla="*/ 138 w 268"/>
                  <a:gd name="T115" fmla="*/ 2 h 660"/>
                  <a:gd name="T116" fmla="*/ 120 w 268"/>
                  <a:gd name="T117" fmla="*/ 16 h 660"/>
                  <a:gd name="T118" fmla="*/ 118 w 268"/>
                  <a:gd name="T119" fmla="*/ 8 h 660"/>
                  <a:gd name="T120" fmla="*/ 94 w 268"/>
                  <a:gd name="T121" fmla="*/ 0 h 660"/>
                  <a:gd name="T122" fmla="*/ 86 w 268"/>
                  <a:gd name="T123" fmla="*/ 14 h 66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68"/>
                  <a:gd name="T187" fmla="*/ 0 h 660"/>
                  <a:gd name="T188" fmla="*/ 268 w 268"/>
                  <a:gd name="T189" fmla="*/ 660 h 66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68" h="660">
                    <a:moveTo>
                      <a:pt x="82" y="18"/>
                    </a:moveTo>
                    <a:lnTo>
                      <a:pt x="82" y="20"/>
                    </a:lnTo>
                    <a:lnTo>
                      <a:pt x="82" y="22"/>
                    </a:lnTo>
                    <a:lnTo>
                      <a:pt x="82" y="28"/>
                    </a:lnTo>
                    <a:lnTo>
                      <a:pt x="82" y="32"/>
                    </a:lnTo>
                    <a:lnTo>
                      <a:pt x="82" y="36"/>
                    </a:lnTo>
                    <a:lnTo>
                      <a:pt x="80" y="36"/>
                    </a:lnTo>
                    <a:lnTo>
                      <a:pt x="78" y="38"/>
                    </a:lnTo>
                    <a:lnTo>
                      <a:pt x="76" y="40"/>
                    </a:lnTo>
                    <a:lnTo>
                      <a:pt x="72" y="44"/>
                    </a:lnTo>
                    <a:lnTo>
                      <a:pt x="70" y="50"/>
                    </a:lnTo>
                    <a:lnTo>
                      <a:pt x="68" y="58"/>
                    </a:lnTo>
                    <a:lnTo>
                      <a:pt x="66" y="62"/>
                    </a:lnTo>
                    <a:lnTo>
                      <a:pt x="62" y="70"/>
                    </a:lnTo>
                    <a:lnTo>
                      <a:pt x="56" y="80"/>
                    </a:lnTo>
                    <a:lnTo>
                      <a:pt x="52" y="90"/>
                    </a:lnTo>
                    <a:lnTo>
                      <a:pt x="50" y="98"/>
                    </a:lnTo>
                    <a:lnTo>
                      <a:pt x="48" y="104"/>
                    </a:lnTo>
                    <a:lnTo>
                      <a:pt x="48" y="112"/>
                    </a:lnTo>
                    <a:lnTo>
                      <a:pt x="46" y="126"/>
                    </a:lnTo>
                    <a:lnTo>
                      <a:pt x="48" y="144"/>
                    </a:lnTo>
                    <a:lnTo>
                      <a:pt x="46" y="234"/>
                    </a:lnTo>
                    <a:lnTo>
                      <a:pt x="46" y="236"/>
                    </a:lnTo>
                    <a:lnTo>
                      <a:pt x="44" y="238"/>
                    </a:lnTo>
                    <a:lnTo>
                      <a:pt x="40" y="242"/>
                    </a:lnTo>
                    <a:lnTo>
                      <a:pt x="38" y="246"/>
                    </a:lnTo>
                    <a:lnTo>
                      <a:pt x="34" y="250"/>
                    </a:lnTo>
                    <a:lnTo>
                      <a:pt x="32" y="256"/>
                    </a:lnTo>
                    <a:lnTo>
                      <a:pt x="30" y="260"/>
                    </a:lnTo>
                    <a:lnTo>
                      <a:pt x="28" y="262"/>
                    </a:lnTo>
                    <a:lnTo>
                      <a:pt x="24" y="280"/>
                    </a:lnTo>
                    <a:lnTo>
                      <a:pt x="22" y="282"/>
                    </a:lnTo>
                    <a:lnTo>
                      <a:pt x="22" y="284"/>
                    </a:lnTo>
                    <a:lnTo>
                      <a:pt x="24" y="292"/>
                    </a:lnTo>
                    <a:lnTo>
                      <a:pt x="22" y="302"/>
                    </a:lnTo>
                    <a:lnTo>
                      <a:pt x="24" y="310"/>
                    </a:lnTo>
                    <a:lnTo>
                      <a:pt x="22" y="322"/>
                    </a:lnTo>
                    <a:lnTo>
                      <a:pt x="18" y="324"/>
                    </a:lnTo>
                    <a:lnTo>
                      <a:pt x="18" y="332"/>
                    </a:lnTo>
                    <a:lnTo>
                      <a:pt x="20" y="332"/>
                    </a:lnTo>
                    <a:lnTo>
                      <a:pt x="20" y="336"/>
                    </a:lnTo>
                    <a:lnTo>
                      <a:pt x="20" y="348"/>
                    </a:lnTo>
                    <a:lnTo>
                      <a:pt x="20" y="360"/>
                    </a:lnTo>
                    <a:lnTo>
                      <a:pt x="20" y="370"/>
                    </a:lnTo>
                    <a:lnTo>
                      <a:pt x="20" y="374"/>
                    </a:lnTo>
                    <a:lnTo>
                      <a:pt x="18" y="378"/>
                    </a:lnTo>
                    <a:lnTo>
                      <a:pt x="18" y="380"/>
                    </a:lnTo>
                    <a:lnTo>
                      <a:pt x="18" y="382"/>
                    </a:lnTo>
                    <a:lnTo>
                      <a:pt x="18" y="384"/>
                    </a:lnTo>
                    <a:lnTo>
                      <a:pt x="20" y="386"/>
                    </a:lnTo>
                    <a:lnTo>
                      <a:pt x="20" y="388"/>
                    </a:lnTo>
                    <a:lnTo>
                      <a:pt x="22" y="390"/>
                    </a:lnTo>
                    <a:lnTo>
                      <a:pt x="22" y="396"/>
                    </a:lnTo>
                    <a:lnTo>
                      <a:pt x="22" y="408"/>
                    </a:lnTo>
                    <a:lnTo>
                      <a:pt x="22" y="420"/>
                    </a:lnTo>
                    <a:lnTo>
                      <a:pt x="20" y="428"/>
                    </a:lnTo>
                    <a:lnTo>
                      <a:pt x="20" y="430"/>
                    </a:lnTo>
                    <a:lnTo>
                      <a:pt x="16" y="432"/>
                    </a:lnTo>
                    <a:lnTo>
                      <a:pt x="14" y="434"/>
                    </a:lnTo>
                    <a:lnTo>
                      <a:pt x="10" y="438"/>
                    </a:lnTo>
                    <a:lnTo>
                      <a:pt x="6" y="442"/>
                    </a:lnTo>
                    <a:lnTo>
                      <a:pt x="4" y="446"/>
                    </a:lnTo>
                    <a:lnTo>
                      <a:pt x="2" y="452"/>
                    </a:lnTo>
                    <a:lnTo>
                      <a:pt x="2" y="466"/>
                    </a:lnTo>
                    <a:lnTo>
                      <a:pt x="2" y="486"/>
                    </a:lnTo>
                    <a:lnTo>
                      <a:pt x="2" y="506"/>
                    </a:lnTo>
                    <a:lnTo>
                      <a:pt x="2" y="524"/>
                    </a:lnTo>
                    <a:lnTo>
                      <a:pt x="2" y="530"/>
                    </a:lnTo>
                    <a:lnTo>
                      <a:pt x="0" y="532"/>
                    </a:lnTo>
                    <a:lnTo>
                      <a:pt x="0" y="536"/>
                    </a:lnTo>
                    <a:lnTo>
                      <a:pt x="2" y="542"/>
                    </a:lnTo>
                    <a:lnTo>
                      <a:pt x="2" y="554"/>
                    </a:lnTo>
                    <a:lnTo>
                      <a:pt x="14" y="568"/>
                    </a:lnTo>
                    <a:lnTo>
                      <a:pt x="52" y="568"/>
                    </a:lnTo>
                    <a:lnTo>
                      <a:pt x="54" y="568"/>
                    </a:lnTo>
                    <a:lnTo>
                      <a:pt x="54" y="570"/>
                    </a:lnTo>
                    <a:lnTo>
                      <a:pt x="54" y="572"/>
                    </a:lnTo>
                    <a:lnTo>
                      <a:pt x="54" y="574"/>
                    </a:lnTo>
                    <a:lnTo>
                      <a:pt x="54" y="580"/>
                    </a:lnTo>
                    <a:lnTo>
                      <a:pt x="56" y="588"/>
                    </a:lnTo>
                    <a:lnTo>
                      <a:pt x="56" y="612"/>
                    </a:lnTo>
                    <a:lnTo>
                      <a:pt x="60" y="638"/>
                    </a:lnTo>
                    <a:lnTo>
                      <a:pt x="100" y="640"/>
                    </a:lnTo>
                    <a:lnTo>
                      <a:pt x="114" y="660"/>
                    </a:lnTo>
                    <a:lnTo>
                      <a:pt x="116" y="654"/>
                    </a:lnTo>
                    <a:lnTo>
                      <a:pt x="118" y="648"/>
                    </a:lnTo>
                    <a:lnTo>
                      <a:pt x="118" y="638"/>
                    </a:lnTo>
                    <a:lnTo>
                      <a:pt x="106" y="624"/>
                    </a:lnTo>
                    <a:lnTo>
                      <a:pt x="94" y="614"/>
                    </a:lnTo>
                    <a:lnTo>
                      <a:pt x="92" y="616"/>
                    </a:lnTo>
                    <a:lnTo>
                      <a:pt x="88" y="616"/>
                    </a:lnTo>
                    <a:lnTo>
                      <a:pt x="82" y="616"/>
                    </a:lnTo>
                    <a:lnTo>
                      <a:pt x="74" y="612"/>
                    </a:lnTo>
                    <a:lnTo>
                      <a:pt x="66" y="604"/>
                    </a:lnTo>
                    <a:lnTo>
                      <a:pt x="60" y="590"/>
                    </a:lnTo>
                    <a:lnTo>
                      <a:pt x="56" y="568"/>
                    </a:lnTo>
                    <a:lnTo>
                      <a:pt x="56" y="564"/>
                    </a:lnTo>
                    <a:lnTo>
                      <a:pt x="54" y="554"/>
                    </a:lnTo>
                    <a:lnTo>
                      <a:pt x="52" y="544"/>
                    </a:lnTo>
                    <a:lnTo>
                      <a:pt x="54" y="534"/>
                    </a:lnTo>
                    <a:lnTo>
                      <a:pt x="62" y="526"/>
                    </a:lnTo>
                    <a:lnTo>
                      <a:pt x="74" y="508"/>
                    </a:lnTo>
                    <a:lnTo>
                      <a:pt x="78" y="506"/>
                    </a:lnTo>
                    <a:lnTo>
                      <a:pt x="80" y="502"/>
                    </a:lnTo>
                    <a:lnTo>
                      <a:pt x="84" y="500"/>
                    </a:lnTo>
                    <a:lnTo>
                      <a:pt x="88" y="496"/>
                    </a:lnTo>
                    <a:lnTo>
                      <a:pt x="92" y="492"/>
                    </a:lnTo>
                    <a:lnTo>
                      <a:pt x="94" y="490"/>
                    </a:lnTo>
                    <a:lnTo>
                      <a:pt x="94" y="486"/>
                    </a:lnTo>
                    <a:lnTo>
                      <a:pt x="94" y="484"/>
                    </a:lnTo>
                    <a:lnTo>
                      <a:pt x="96" y="482"/>
                    </a:lnTo>
                    <a:lnTo>
                      <a:pt x="96" y="478"/>
                    </a:lnTo>
                    <a:lnTo>
                      <a:pt x="96" y="474"/>
                    </a:lnTo>
                    <a:lnTo>
                      <a:pt x="96" y="470"/>
                    </a:lnTo>
                    <a:lnTo>
                      <a:pt x="96" y="466"/>
                    </a:lnTo>
                    <a:lnTo>
                      <a:pt x="94" y="462"/>
                    </a:lnTo>
                    <a:lnTo>
                      <a:pt x="90" y="460"/>
                    </a:lnTo>
                    <a:lnTo>
                      <a:pt x="86" y="458"/>
                    </a:lnTo>
                    <a:lnTo>
                      <a:pt x="82" y="456"/>
                    </a:lnTo>
                    <a:lnTo>
                      <a:pt x="78" y="452"/>
                    </a:lnTo>
                    <a:lnTo>
                      <a:pt x="76" y="448"/>
                    </a:lnTo>
                    <a:lnTo>
                      <a:pt x="74" y="444"/>
                    </a:lnTo>
                    <a:lnTo>
                      <a:pt x="74" y="436"/>
                    </a:lnTo>
                    <a:lnTo>
                      <a:pt x="74" y="432"/>
                    </a:lnTo>
                    <a:lnTo>
                      <a:pt x="76" y="428"/>
                    </a:lnTo>
                    <a:lnTo>
                      <a:pt x="78" y="426"/>
                    </a:lnTo>
                    <a:lnTo>
                      <a:pt x="82" y="424"/>
                    </a:lnTo>
                    <a:lnTo>
                      <a:pt x="84" y="424"/>
                    </a:lnTo>
                    <a:lnTo>
                      <a:pt x="86" y="424"/>
                    </a:lnTo>
                    <a:lnTo>
                      <a:pt x="88" y="424"/>
                    </a:lnTo>
                    <a:lnTo>
                      <a:pt x="104" y="402"/>
                    </a:lnTo>
                    <a:lnTo>
                      <a:pt x="112" y="382"/>
                    </a:lnTo>
                    <a:lnTo>
                      <a:pt x="112" y="370"/>
                    </a:lnTo>
                    <a:lnTo>
                      <a:pt x="124" y="368"/>
                    </a:lnTo>
                    <a:lnTo>
                      <a:pt x="124" y="354"/>
                    </a:lnTo>
                    <a:lnTo>
                      <a:pt x="112" y="348"/>
                    </a:lnTo>
                    <a:lnTo>
                      <a:pt x="112" y="346"/>
                    </a:lnTo>
                    <a:lnTo>
                      <a:pt x="110" y="344"/>
                    </a:lnTo>
                    <a:lnTo>
                      <a:pt x="110" y="340"/>
                    </a:lnTo>
                    <a:lnTo>
                      <a:pt x="110" y="336"/>
                    </a:lnTo>
                    <a:lnTo>
                      <a:pt x="112" y="334"/>
                    </a:lnTo>
                    <a:lnTo>
                      <a:pt x="114" y="332"/>
                    </a:lnTo>
                    <a:lnTo>
                      <a:pt x="118" y="332"/>
                    </a:lnTo>
                    <a:lnTo>
                      <a:pt x="138" y="334"/>
                    </a:lnTo>
                    <a:lnTo>
                      <a:pt x="142" y="314"/>
                    </a:lnTo>
                    <a:lnTo>
                      <a:pt x="142" y="312"/>
                    </a:lnTo>
                    <a:lnTo>
                      <a:pt x="144" y="310"/>
                    </a:lnTo>
                    <a:lnTo>
                      <a:pt x="144" y="306"/>
                    </a:lnTo>
                    <a:lnTo>
                      <a:pt x="148" y="300"/>
                    </a:lnTo>
                    <a:lnTo>
                      <a:pt x="150" y="296"/>
                    </a:lnTo>
                    <a:lnTo>
                      <a:pt x="154" y="294"/>
                    </a:lnTo>
                    <a:lnTo>
                      <a:pt x="160" y="292"/>
                    </a:lnTo>
                    <a:lnTo>
                      <a:pt x="164" y="294"/>
                    </a:lnTo>
                    <a:lnTo>
                      <a:pt x="172" y="294"/>
                    </a:lnTo>
                    <a:lnTo>
                      <a:pt x="184" y="294"/>
                    </a:lnTo>
                    <a:lnTo>
                      <a:pt x="198" y="290"/>
                    </a:lnTo>
                    <a:lnTo>
                      <a:pt x="210" y="282"/>
                    </a:lnTo>
                    <a:lnTo>
                      <a:pt x="218" y="266"/>
                    </a:lnTo>
                    <a:lnTo>
                      <a:pt x="220" y="262"/>
                    </a:lnTo>
                    <a:lnTo>
                      <a:pt x="220" y="256"/>
                    </a:lnTo>
                    <a:lnTo>
                      <a:pt x="218" y="250"/>
                    </a:lnTo>
                    <a:lnTo>
                      <a:pt x="216" y="242"/>
                    </a:lnTo>
                    <a:lnTo>
                      <a:pt x="214" y="234"/>
                    </a:lnTo>
                    <a:lnTo>
                      <a:pt x="208" y="218"/>
                    </a:lnTo>
                    <a:lnTo>
                      <a:pt x="206" y="216"/>
                    </a:lnTo>
                    <a:lnTo>
                      <a:pt x="206" y="214"/>
                    </a:lnTo>
                    <a:lnTo>
                      <a:pt x="204" y="210"/>
                    </a:lnTo>
                    <a:lnTo>
                      <a:pt x="202" y="206"/>
                    </a:lnTo>
                    <a:lnTo>
                      <a:pt x="200" y="202"/>
                    </a:lnTo>
                    <a:lnTo>
                      <a:pt x="200" y="196"/>
                    </a:lnTo>
                    <a:lnTo>
                      <a:pt x="202" y="194"/>
                    </a:lnTo>
                    <a:lnTo>
                      <a:pt x="202" y="190"/>
                    </a:lnTo>
                    <a:lnTo>
                      <a:pt x="200" y="180"/>
                    </a:lnTo>
                    <a:lnTo>
                      <a:pt x="200" y="168"/>
                    </a:lnTo>
                    <a:lnTo>
                      <a:pt x="200" y="158"/>
                    </a:lnTo>
                    <a:lnTo>
                      <a:pt x="202" y="152"/>
                    </a:lnTo>
                    <a:lnTo>
                      <a:pt x="214" y="134"/>
                    </a:lnTo>
                    <a:lnTo>
                      <a:pt x="214" y="132"/>
                    </a:lnTo>
                    <a:lnTo>
                      <a:pt x="214" y="128"/>
                    </a:lnTo>
                    <a:lnTo>
                      <a:pt x="218" y="124"/>
                    </a:lnTo>
                    <a:lnTo>
                      <a:pt x="220" y="120"/>
                    </a:lnTo>
                    <a:lnTo>
                      <a:pt x="224" y="116"/>
                    </a:lnTo>
                    <a:lnTo>
                      <a:pt x="228" y="112"/>
                    </a:lnTo>
                    <a:lnTo>
                      <a:pt x="230" y="110"/>
                    </a:lnTo>
                    <a:lnTo>
                      <a:pt x="238" y="104"/>
                    </a:lnTo>
                    <a:lnTo>
                      <a:pt x="246" y="98"/>
                    </a:lnTo>
                    <a:lnTo>
                      <a:pt x="254" y="90"/>
                    </a:lnTo>
                    <a:lnTo>
                      <a:pt x="262" y="84"/>
                    </a:lnTo>
                    <a:lnTo>
                      <a:pt x="264" y="82"/>
                    </a:lnTo>
                    <a:lnTo>
                      <a:pt x="266" y="76"/>
                    </a:lnTo>
                    <a:lnTo>
                      <a:pt x="268" y="72"/>
                    </a:lnTo>
                    <a:lnTo>
                      <a:pt x="268" y="68"/>
                    </a:lnTo>
                    <a:lnTo>
                      <a:pt x="268" y="64"/>
                    </a:lnTo>
                    <a:lnTo>
                      <a:pt x="266" y="62"/>
                    </a:lnTo>
                    <a:lnTo>
                      <a:pt x="264" y="62"/>
                    </a:lnTo>
                    <a:lnTo>
                      <a:pt x="262" y="62"/>
                    </a:lnTo>
                    <a:lnTo>
                      <a:pt x="262" y="60"/>
                    </a:lnTo>
                    <a:lnTo>
                      <a:pt x="260" y="60"/>
                    </a:lnTo>
                    <a:lnTo>
                      <a:pt x="258" y="60"/>
                    </a:lnTo>
                    <a:lnTo>
                      <a:pt x="258" y="58"/>
                    </a:lnTo>
                    <a:lnTo>
                      <a:pt x="258" y="56"/>
                    </a:lnTo>
                    <a:lnTo>
                      <a:pt x="260" y="56"/>
                    </a:lnTo>
                    <a:lnTo>
                      <a:pt x="252" y="58"/>
                    </a:lnTo>
                    <a:lnTo>
                      <a:pt x="252" y="60"/>
                    </a:lnTo>
                    <a:lnTo>
                      <a:pt x="250" y="66"/>
                    </a:lnTo>
                    <a:lnTo>
                      <a:pt x="250" y="70"/>
                    </a:lnTo>
                    <a:lnTo>
                      <a:pt x="250" y="72"/>
                    </a:lnTo>
                    <a:lnTo>
                      <a:pt x="250" y="74"/>
                    </a:lnTo>
                    <a:lnTo>
                      <a:pt x="248" y="78"/>
                    </a:lnTo>
                    <a:lnTo>
                      <a:pt x="246" y="82"/>
                    </a:lnTo>
                    <a:lnTo>
                      <a:pt x="246" y="86"/>
                    </a:lnTo>
                    <a:lnTo>
                      <a:pt x="246" y="88"/>
                    </a:lnTo>
                    <a:lnTo>
                      <a:pt x="194" y="88"/>
                    </a:lnTo>
                    <a:lnTo>
                      <a:pt x="210" y="52"/>
                    </a:lnTo>
                    <a:lnTo>
                      <a:pt x="176" y="34"/>
                    </a:lnTo>
                    <a:lnTo>
                      <a:pt x="170" y="28"/>
                    </a:lnTo>
                    <a:lnTo>
                      <a:pt x="154" y="22"/>
                    </a:lnTo>
                    <a:lnTo>
                      <a:pt x="150" y="20"/>
                    </a:lnTo>
                    <a:lnTo>
                      <a:pt x="146" y="18"/>
                    </a:lnTo>
                    <a:lnTo>
                      <a:pt x="144" y="16"/>
                    </a:lnTo>
                    <a:lnTo>
                      <a:pt x="144" y="14"/>
                    </a:lnTo>
                    <a:lnTo>
                      <a:pt x="144" y="10"/>
                    </a:lnTo>
                    <a:lnTo>
                      <a:pt x="144" y="6"/>
                    </a:lnTo>
                    <a:lnTo>
                      <a:pt x="142" y="4"/>
                    </a:lnTo>
                    <a:lnTo>
                      <a:pt x="140" y="2"/>
                    </a:lnTo>
                    <a:lnTo>
                      <a:pt x="138" y="2"/>
                    </a:lnTo>
                    <a:lnTo>
                      <a:pt x="134" y="0"/>
                    </a:lnTo>
                    <a:lnTo>
                      <a:pt x="132" y="2"/>
                    </a:lnTo>
                    <a:lnTo>
                      <a:pt x="130" y="4"/>
                    </a:lnTo>
                    <a:lnTo>
                      <a:pt x="120" y="16"/>
                    </a:lnTo>
                    <a:lnTo>
                      <a:pt x="120" y="14"/>
                    </a:lnTo>
                    <a:lnTo>
                      <a:pt x="120" y="12"/>
                    </a:lnTo>
                    <a:lnTo>
                      <a:pt x="118" y="8"/>
                    </a:lnTo>
                    <a:lnTo>
                      <a:pt x="116" y="6"/>
                    </a:lnTo>
                    <a:lnTo>
                      <a:pt x="114" y="4"/>
                    </a:lnTo>
                    <a:lnTo>
                      <a:pt x="108" y="4"/>
                    </a:lnTo>
                    <a:lnTo>
                      <a:pt x="94" y="0"/>
                    </a:lnTo>
                    <a:lnTo>
                      <a:pt x="94" y="2"/>
                    </a:lnTo>
                    <a:lnTo>
                      <a:pt x="92" y="6"/>
                    </a:lnTo>
                    <a:lnTo>
                      <a:pt x="90" y="10"/>
                    </a:lnTo>
                    <a:lnTo>
                      <a:pt x="86" y="14"/>
                    </a:lnTo>
                    <a:lnTo>
                      <a:pt x="82" y="18"/>
                    </a:lnTo>
                    <a:close/>
                  </a:path>
                </a:pathLst>
              </a:custGeom>
              <a:grpFill/>
              <a:ln w="3175">
                <a:solidFill>
                  <a:schemeClr val="bg2"/>
                </a:solidFill>
                <a:round/>
                <a:headEnd/>
                <a:tailEnd/>
              </a:ln>
            </p:spPr>
            <p:txBody>
              <a:bodyPr/>
              <a:lstStyle/>
              <a:p>
                <a:pPr>
                  <a:defRPr/>
                </a:pPr>
                <a:endParaRPr lang="en-US" sz="3200"/>
              </a:p>
            </p:txBody>
          </p:sp>
          <p:sp>
            <p:nvSpPr>
              <p:cNvPr id="122" name="Freeform 332"/>
              <p:cNvSpPr>
                <a:spLocks/>
              </p:cNvSpPr>
              <p:nvPr/>
            </p:nvSpPr>
            <p:spPr bwMode="gray">
              <a:xfrm>
                <a:off x="1681" y="2823"/>
                <a:ext cx="587" cy="572"/>
              </a:xfrm>
              <a:custGeom>
                <a:avLst/>
                <a:gdLst>
                  <a:gd name="T0" fmla="*/ 324 w 532"/>
                  <a:gd name="T1" fmla="*/ 492 h 572"/>
                  <a:gd name="T2" fmla="*/ 418 w 532"/>
                  <a:gd name="T3" fmla="*/ 404 h 572"/>
                  <a:gd name="T4" fmla="*/ 474 w 532"/>
                  <a:gd name="T5" fmla="*/ 284 h 572"/>
                  <a:gd name="T6" fmla="*/ 532 w 532"/>
                  <a:gd name="T7" fmla="*/ 162 h 572"/>
                  <a:gd name="T8" fmla="*/ 478 w 532"/>
                  <a:gd name="T9" fmla="*/ 116 h 572"/>
                  <a:gd name="T10" fmla="*/ 382 w 532"/>
                  <a:gd name="T11" fmla="*/ 96 h 572"/>
                  <a:gd name="T12" fmla="*/ 384 w 532"/>
                  <a:gd name="T13" fmla="*/ 80 h 572"/>
                  <a:gd name="T14" fmla="*/ 366 w 532"/>
                  <a:gd name="T15" fmla="*/ 76 h 572"/>
                  <a:gd name="T16" fmla="*/ 336 w 532"/>
                  <a:gd name="T17" fmla="*/ 72 h 572"/>
                  <a:gd name="T18" fmla="*/ 306 w 532"/>
                  <a:gd name="T19" fmla="*/ 84 h 572"/>
                  <a:gd name="T20" fmla="*/ 282 w 532"/>
                  <a:gd name="T21" fmla="*/ 96 h 572"/>
                  <a:gd name="T22" fmla="*/ 300 w 532"/>
                  <a:gd name="T23" fmla="*/ 76 h 572"/>
                  <a:gd name="T24" fmla="*/ 322 w 532"/>
                  <a:gd name="T25" fmla="*/ 50 h 572"/>
                  <a:gd name="T26" fmla="*/ 282 w 532"/>
                  <a:gd name="T27" fmla="*/ 0 h 572"/>
                  <a:gd name="T28" fmla="*/ 264 w 532"/>
                  <a:gd name="T29" fmla="*/ 20 h 572"/>
                  <a:gd name="T30" fmla="*/ 254 w 532"/>
                  <a:gd name="T31" fmla="*/ 22 h 572"/>
                  <a:gd name="T32" fmla="*/ 244 w 532"/>
                  <a:gd name="T33" fmla="*/ 22 h 572"/>
                  <a:gd name="T34" fmla="*/ 234 w 532"/>
                  <a:gd name="T35" fmla="*/ 24 h 572"/>
                  <a:gd name="T36" fmla="*/ 218 w 532"/>
                  <a:gd name="T37" fmla="*/ 22 h 572"/>
                  <a:gd name="T38" fmla="*/ 202 w 532"/>
                  <a:gd name="T39" fmla="*/ 26 h 572"/>
                  <a:gd name="T40" fmla="*/ 184 w 532"/>
                  <a:gd name="T41" fmla="*/ 24 h 572"/>
                  <a:gd name="T42" fmla="*/ 176 w 532"/>
                  <a:gd name="T43" fmla="*/ 2 h 572"/>
                  <a:gd name="T44" fmla="*/ 156 w 532"/>
                  <a:gd name="T45" fmla="*/ 14 h 572"/>
                  <a:gd name="T46" fmla="*/ 120 w 532"/>
                  <a:gd name="T47" fmla="*/ 6 h 572"/>
                  <a:gd name="T48" fmla="*/ 120 w 532"/>
                  <a:gd name="T49" fmla="*/ 10 h 572"/>
                  <a:gd name="T50" fmla="*/ 130 w 532"/>
                  <a:gd name="T51" fmla="*/ 26 h 572"/>
                  <a:gd name="T52" fmla="*/ 90 w 532"/>
                  <a:gd name="T53" fmla="*/ 52 h 572"/>
                  <a:gd name="T54" fmla="*/ 76 w 532"/>
                  <a:gd name="T55" fmla="*/ 44 h 572"/>
                  <a:gd name="T56" fmla="*/ 62 w 532"/>
                  <a:gd name="T57" fmla="*/ 62 h 572"/>
                  <a:gd name="T58" fmla="*/ 52 w 532"/>
                  <a:gd name="T59" fmla="*/ 70 h 572"/>
                  <a:gd name="T60" fmla="*/ 60 w 532"/>
                  <a:gd name="T61" fmla="*/ 96 h 572"/>
                  <a:gd name="T62" fmla="*/ 36 w 532"/>
                  <a:gd name="T63" fmla="*/ 132 h 572"/>
                  <a:gd name="T64" fmla="*/ 10 w 532"/>
                  <a:gd name="T65" fmla="*/ 146 h 572"/>
                  <a:gd name="T66" fmla="*/ 2 w 532"/>
                  <a:gd name="T67" fmla="*/ 164 h 572"/>
                  <a:gd name="T68" fmla="*/ 4 w 532"/>
                  <a:gd name="T69" fmla="*/ 194 h 572"/>
                  <a:gd name="T70" fmla="*/ 12 w 532"/>
                  <a:gd name="T71" fmla="*/ 198 h 572"/>
                  <a:gd name="T72" fmla="*/ 26 w 532"/>
                  <a:gd name="T73" fmla="*/ 206 h 572"/>
                  <a:gd name="T74" fmla="*/ 42 w 532"/>
                  <a:gd name="T75" fmla="*/ 198 h 572"/>
                  <a:gd name="T76" fmla="*/ 50 w 532"/>
                  <a:gd name="T77" fmla="*/ 226 h 572"/>
                  <a:gd name="T78" fmla="*/ 78 w 532"/>
                  <a:gd name="T79" fmla="*/ 224 h 572"/>
                  <a:gd name="T80" fmla="*/ 96 w 532"/>
                  <a:gd name="T81" fmla="*/ 210 h 572"/>
                  <a:gd name="T82" fmla="*/ 110 w 532"/>
                  <a:gd name="T83" fmla="*/ 206 h 572"/>
                  <a:gd name="T84" fmla="*/ 124 w 532"/>
                  <a:gd name="T85" fmla="*/ 248 h 572"/>
                  <a:gd name="T86" fmla="*/ 156 w 532"/>
                  <a:gd name="T87" fmla="*/ 266 h 572"/>
                  <a:gd name="T88" fmla="*/ 182 w 532"/>
                  <a:gd name="T89" fmla="*/ 288 h 572"/>
                  <a:gd name="T90" fmla="*/ 206 w 532"/>
                  <a:gd name="T91" fmla="*/ 310 h 572"/>
                  <a:gd name="T92" fmla="*/ 214 w 532"/>
                  <a:gd name="T93" fmla="*/ 326 h 572"/>
                  <a:gd name="T94" fmla="*/ 214 w 532"/>
                  <a:gd name="T95" fmla="*/ 372 h 572"/>
                  <a:gd name="T96" fmla="*/ 220 w 532"/>
                  <a:gd name="T97" fmla="*/ 416 h 572"/>
                  <a:gd name="T98" fmla="*/ 242 w 532"/>
                  <a:gd name="T99" fmla="*/ 422 h 572"/>
                  <a:gd name="T100" fmla="*/ 254 w 532"/>
                  <a:gd name="T101" fmla="*/ 436 h 572"/>
                  <a:gd name="T102" fmla="*/ 264 w 532"/>
                  <a:gd name="T103" fmla="*/ 450 h 572"/>
                  <a:gd name="T104" fmla="*/ 270 w 532"/>
                  <a:gd name="T105" fmla="*/ 466 h 572"/>
                  <a:gd name="T106" fmla="*/ 232 w 532"/>
                  <a:gd name="T107" fmla="*/ 500 h 572"/>
                  <a:gd name="T108" fmla="*/ 216 w 532"/>
                  <a:gd name="T109" fmla="*/ 524 h 572"/>
                  <a:gd name="T110" fmla="*/ 240 w 532"/>
                  <a:gd name="T111" fmla="*/ 538 h 572"/>
                  <a:gd name="T112" fmla="*/ 264 w 532"/>
                  <a:gd name="T113" fmla="*/ 552 h 57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32"/>
                  <a:gd name="T172" fmla="*/ 0 h 572"/>
                  <a:gd name="T173" fmla="*/ 532 w 532"/>
                  <a:gd name="T174" fmla="*/ 572 h 57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32" h="572">
                    <a:moveTo>
                      <a:pt x="290" y="562"/>
                    </a:moveTo>
                    <a:lnTo>
                      <a:pt x="292" y="556"/>
                    </a:lnTo>
                    <a:lnTo>
                      <a:pt x="294" y="552"/>
                    </a:lnTo>
                    <a:lnTo>
                      <a:pt x="296" y="548"/>
                    </a:lnTo>
                    <a:lnTo>
                      <a:pt x="304" y="536"/>
                    </a:lnTo>
                    <a:lnTo>
                      <a:pt x="314" y="518"/>
                    </a:lnTo>
                    <a:lnTo>
                      <a:pt x="324" y="492"/>
                    </a:lnTo>
                    <a:lnTo>
                      <a:pt x="336" y="458"/>
                    </a:lnTo>
                    <a:lnTo>
                      <a:pt x="342" y="452"/>
                    </a:lnTo>
                    <a:lnTo>
                      <a:pt x="354" y="440"/>
                    </a:lnTo>
                    <a:lnTo>
                      <a:pt x="370" y="426"/>
                    </a:lnTo>
                    <a:lnTo>
                      <a:pt x="392" y="414"/>
                    </a:lnTo>
                    <a:lnTo>
                      <a:pt x="416" y="406"/>
                    </a:lnTo>
                    <a:lnTo>
                      <a:pt x="418" y="404"/>
                    </a:lnTo>
                    <a:lnTo>
                      <a:pt x="426" y="400"/>
                    </a:lnTo>
                    <a:lnTo>
                      <a:pt x="434" y="394"/>
                    </a:lnTo>
                    <a:lnTo>
                      <a:pt x="446" y="382"/>
                    </a:lnTo>
                    <a:lnTo>
                      <a:pt x="456" y="366"/>
                    </a:lnTo>
                    <a:lnTo>
                      <a:pt x="466" y="344"/>
                    </a:lnTo>
                    <a:lnTo>
                      <a:pt x="472" y="318"/>
                    </a:lnTo>
                    <a:lnTo>
                      <a:pt x="474" y="284"/>
                    </a:lnTo>
                    <a:lnTo>
                      <a:pt x="514" y="216"/>
                    </a:lnTo>
                    <a:lnTo>
                      <a:pt x="516" y="214"/>
                    </a:lnTo>
                    <a:lnTo>
                      <a:pt x="524" y="204"/>
                    </a:lnTo>
                    <a:lnTo>
                      <a:pt x="530" y="190"/>
                    </a:lnTo>
                    <a:lnTo>
                      <a:pt x="532" y="170"/>
                    </a:lnTo>
                    <a:lnTo>
                      <a:pt x="532" y="168"/>
                    </a:lnTo>
                    <a:lnTo>
                      <a:pt x="532" y="162"/>
                    </a:lnTo>
                    <a:lnTo>
                      <a:pt x="532" y="154"/>
                    </a:lnTo>
                    <a:lnTo>
                      <a:pt x="528" y="146"/>
                    </a:lnTo>
                    <a:lnTo>
                      <a:pt x="518" y="138"/>
                    </a:lnTo>
                    <a:lnTo>
                      <a:pt x="502" y="132"/>
                    </a:lnTo>
                    <a:lnTo>
                      <a:pt x="498" y="130"/>
                    </a:lnTo>
                    <a:lnTo>
                      <a:pt x="490" y="124"/>
                    </a:lnTo>
                    <a:lnTo>
                      <a:pt x="478" y="116"/>
                    </a:lnTo>
                    <a:lnTo>
                      <a:pt x="464" y="110"/>
                    </a:lnTo>
                    <a:lnTo>
                      <a:pt x="448" y="110"/>
                    </a:lnTo>
                    <a:lnTo>
                      <a:pt x="398" y="94"/>
                    </a:lnTo>
                    <a:lnTo>
                      <a:pt x="394" y="92"/>
                    </a:lnTo>
                    <a:lnTo>
                      <a:pt x="390" y="94"/>
                    </a:lnTo>
                    <a:lnTo>
                      <a:pt x="386" y="94"/>
                    </a:lnTo>
                    <a:lnTo>
                      <a:pt x="382" y="96"/>
                    </a:lnTo>
                    <a:lnTo>
                      <a:pt x="380" y="98"/>
                    </a:lnTo>
                    <a:lnTo>
                      <a:pt x="378" y="98"/>
                    </a:lnTo>
                    <a:lnTo>
                      <a:pt x="380" y="94"/>
                    </a:lnTo>
                    <a:lnTo>
                      <a:pt x="382" y="90"/>
                    </a:lnTo>
                    <a:lnTo>
                      <a:pt x="382" y="86"/>
                    </a:lnTo>
                    <a:lnTo>
                      <a:pt x="384" y="82"/>
                    </a:lnTo>
                    <a:lnTo>
                      <a:pt x="384" y="80"/>
                    </a:lnTo>
                    <a:lnTo>
                      <a:pt x="382" y="78"/>
                    </a:lnTo>
                    <a:lnTo>
                      <a:pt x="380" y="76"/>
                    </a:lnTo>
                    <a:lnTo>
                      <a:pt x="376" y="76"/>
                    </a:lnTo>
                    <a:lnTo>
                      <a:pt x="374" y="76"/>
                    </a:lnTo>
                    <a:lnTo>
                      <a:pt x="370" y="76"/>
                    </a:lnTo>
                    <a:lnTo>
                      <a:pt x="368" y="76"/>
                    </a:lnTo>
                    <a:lnTo>
                      <a:pt x="366" y="76"/>
                    </a:lnTo>
                    <a:lnTo>
                      <a:pt x="362" y="76"/>
                    </a:lnTo>
                    <a:lnTo>
                      <a:pt x="358" y="74"/>
                    </a:lnTo>
                    <a:lnTo>
                      <a:pt x="352" y="74"/>
                    </a:lnTo>
                    <a:lnTo>
                      <a:pt x="346" y="72"/>
                    </a:lnTo>
                    <a:lnTo>
                      <a:pt x="340" y="72"/>
                    </a:lnTo>
                    <a:lnTo>
                      <a:pt x="338" y="72"/>
                    </a:lnTo>
                    <a:lnTo>
                      <a:pt x="336" y="72"/>
                    </a:lnTo>
                    <a:lnTo>
                      <a:pt x="330" y="72"/>
                    </a:lnTo>
                    <a:lnTo>
                      <a:pt x="324" y="76"/>
                    </a:lnTo>
                    <a:lnTo>
                      <a:pt x="318" y="78"/>
                    </a:lnTo>
                    <a:lnTo>
                      <a:pt x="314" y="80"/>
                    </a:lnTo>
                    <a:lnTo>
                      <a:pt x="310" y="82"/>
                    </a:lnTo>
                    <a:lnTo>
                      <a:pt x="306" y="84"/>
                    </a:lnTo>
                    <a:lnTo>
                      <a:pt x="298" y="90"/>
                    </a:lnTo>
                    <a:lnTo>
                      <a:pt x="292" y="94"/>
                    </a:lnTo>
                    <a:lnTo>
                      <a:pt x="286" y="98"/>
                    </a:lnTo>
                    <a:lnTo>
                      <a:pt x="282" y="98"/>
                    </a:lnTo>
                    <a:lnTo>
                      <a:pt x="278" y="98"/>
                    </a:lnTo>
                    <a:lnTo>
                      <a:pt x="282" y="96"/>
                    </a:lnTo>
                    <a:lnTo>
                      <a:pt x="286" y="94"/>
                    </a:lnTo>
                    <a:lnTo>
                      <a:pt x="290" y="90"/>
                    </a:lnTo>
                    <a:lnTo>
                      <a:pt x="292" y="86"/>
                    </a:lnTo>
                    <a:lnTo>
                      <a:pt x="294" y="84"/>
                    </a:lnTo>
                    <a:lnTo>
                      <a:pt x="298" y="80"/>
                    </a:lnTo>
                    <a:lnTo>
                      <a:pt x="300" y="76"/>
                    </a:lnTo>
                    <a:lnTo>
                      <a:pt x="304" y="72"/>
                    </a:lnTo>
                    <a:lnTo>
                      <a:pt x="308" y="68"/>
                    </a:lnTo>
                    <a:lnTo>
                      <a:pt x="312" y="66"/>
                    </a:lnTo>
                    <a:lnTo>
                      <a:pt x="314" y="64"/>
                    </a:lnTo>
                    <a:lnTo>
                      <a:pt x="316" y="62"/>
                    </a:lnTo>
                    <a:lnTo>
                      <a:pt x="320" y="56"/>
                    </a:lnTo>
                    <a:lnTo>
                      <a:pt x="322" y="50"/>
                    </a:lnTo>
                    <a:lnTo>
                      <a:pt x="322" y="46"/>
                    </a:lnTo>
                    <a:lnTo>
                      <a:pt x="312" y="26"/>
                    </a:lnTo>
                    <a:lnTo>
                      <a:pt x="296" y="8"/>
                    </a:lnTo>
                    <a:lnTo>
                      <a:pt x="290" y="4"/>
                    </a:lnTo>
                    <a:lnTo>
                      <a:pt x="282" y="0"/>
                    </a:lnTo>
                    <a:lnTo>
                      <a:pt x="276" y="4"/>
                    </a:lnTo>
                    <a:lnTo>
                      <a:pt x="274" y="8"/>
                    </a:lnTo>
                    <a:lnTo>
                      <a:pt x="270" y="8"/>
                    </a:lnTo>
                    <a:lnTo>
                      <a:pt x="270" y="10"/>
                    </a:lnTo>
                    <a:lnTo>
                      <a:pt x="268" y="14"/>
                    </a:lnTo>
                    <a:lnTo>
                      <a:pt x="266" y="18"/>
                    </a:lnTo>
                    <a:lnTo>
                      <a:pt x="264" y="20"/>
                    </a:lnTo>
                    <a:lnTo>
                      <a:pt x="264" y="22"/>
                    </a:lnTo>
                    <a:lnTo>
                      <a:pt x="262" y="24"/>
                    </a:lnTo>
                    <a:lnTo>
                      <a:pt x="260" y="24"/>
                    </a:lnTo>
                    <a:lnTo>
                      <a:pt x="258" y="24"/>
                    </a:lnTo>
                    <a:lnTo>
                      <a:pt x="256" y="24"/>
                    </a:lnTo>
                    <a:lnTo>
                      <a:pt x="254" y="22"/>
                    </a:lnTo>
                    <a:lnTo>
                      <a:pt x="252" y="22"/>
                    </a:lnTo>
                    <a:lnTo>
                      <a:pt x="250" y="22"/>
                    </a:lnTo>
                    <a:lnTo>
                      <a:pt x="248" y="22"/>
                    </a:lnTo>
                    <a:lnTo>
                      <a:pt x="246" y="22"/>
                    </a:lnTo>
                    <a:lnTo>
                      <a:pt x="244" y="22"/>
                    </a:lnTo>
                    <a:lnTo>
                      <a:pt x="242" y="24"/>
                    </a:lnTo>
                    <a:lnTo>
                      <a:pt x="240" y="24"/>
                    </a:lnTo>
                    <a:lnTo>
                      <a:pt x="238" y="24"/>
                    </a:lnTo>
                    <a:lnTo>
                      <a:pt x="236" y="24"/>
                    </a:lnTo>
                    <a:lnTo>
                      <a:pt x="234" y="24"/>
                    </a:lnTo>
                    <a:lnTo>
                      <a:pt x="232" y="22"/>
                    </a:lnTo>
                    <a:lnTo>
                      <a:pt x="230" y="22"/>
                    </a:lnTo>
                    <a:lnTo>
                      <a:pt x="228" y="22"/>
                    </a:lnTo>
                    <a:lnTo>
                      <a:pt x="226" y="24"/>
                    </a:lnTo>
                    <a:lnTo>
                      <a:pt x="224" y="24"/>
                    </a:lnTo>
                    <a:lnTo>
                      <a:pt x="218" y="22"/>
                    </a:lnTo>
                    <a:lnTo>
                      <a:pt x="218" y="26"/>
                    </a:lnTo>
                    <a:lnTo>
                      <a:pt x="218" y="28"/>
                    </a:lnTo>
                    <a:lnTo>
                      <a:pt x="214" y="28"/>
                    </a:lnTo>
                    <a:lnTo>
                      <a:pt x="212" y="26"/>
                    </a:lnTo>
                    <a:lnTo>
                      <a:pt x="206" y="26"/>
                    </a:lnTo>
                    <a:lnTo>
                      <a:pt x="202" y="26"/>
                    </a:lnTo>
                    <a:lnTo>
                      <a:pt x="194" y="28"/>
                    </a:lnTo>
                    <a:lnTo>
                      <a:pt x="192" y="28"/>
                    </a:lnTo>
                    <a:lnTo>
                      <a:pt x="184" y="30"/>
                    </a:lnTo>
                    <a:lnTo>
                      <a:pt x="184" y="28"/>
                    </a:lnTo>
                    <a:lnTo>
                      <a:pt x="184" y="24"/>
                    </a:lnTo>
                    <a:lnTo>
                      <a:pt x="184" y="20"/>
                    </a:lnTo>
                    <a:lnTo>
                      <a:pt x="184" y="18"/>
                    </a:lnTo>
                    <a:lnTo>
                      <a:pt x="184" y="14"/>
                    </a:lnTo>
                    <a:lnTo>
                      <a:pt x="184" y="10"/>
                    </a:lnTo>
                    <a:lnTo>
                      <a:pt x="184" y="6"/>
                    </a:lnTo>
                    <a:lnTo>
                      <a:pt x="182" y="2"/>
                    </a:lnTo>
                    <a:lnTo>
                      <a:pt x="176" y="2"/>
                    </a:lnTo>
                    <a:lnTo>
                      <a:pt x="176" y="4"/>
                    </a:lnTo>
                    <a:lnTo>
                      <a:pt x="174" y="6"/>
                    </a:lnTo>
                    <a:lnTo>
                      <a:pt x="172" y="8"/>
                    </a:lnTo>
                    <a:lnTo>
                      <a:pt x="166" y="6"/>
                    </a:lnTo>
                    <a:lnTo>
                      <a:pt x="156" y="10"/>
                    </a:lnTo>
                    <a:lnTo>
                      <a:pt x="156" y="14"/>
                    </a:lnTo>
                    <a:lnTo>
                      <a:pt x="142" y="16"/>
                    </a:lnTo>
                    <a:lnTo>
                      <a:pt x="138" y="10"/>
                    </a:lnTo>
                    <a:lnTo>
                      <a:pt x="136" y="10"/>
                    </a:lnTo>
                    <a:lnTo>
                      <a:pt x="134" y="10"/>
                    </a:lnTo>
                    <a:lnTo>
                      <a:pt x="128" y="8"/>
                    </a:lnTo>
                    <a:lnTo>
                      <a:pt x="124" y="8"/>
                    </a:lnTo>
                    <a:lnTo>
                      <a:pt x="120" y="6"/>
                    </a:lnTo>
                    <a:lnTo>
                      <a:pt x="116" y="4"/>
                    </a:lnTo>
                    <a:lnTo>
                      <a:pt x="116" y="6"/>
                    </a:lnTo>
                    <a:lnTo>
                      <a:pt x="116" y="8"/>
                    </a:lnTo>
                    <a:lnTo>
                      <a:pt x="116" y="10"/>
                    </a:lnTo>
                    <a:lnTo>
                      <a:pt x="118" y="10"/>
                    </a:lnTo>
                    <a:lnTo>
                      <a:pt x="120" y="10"/>
                    </a:lnTo>
                    <a:lnTo>
                      <a:pt x="122" y="12"/>
                    </a:lnTo>
                    <a:lnTo>
                      <a:pt x="124" y="14"/>
                    </a:lnTo>
                    <a:lnTo>
                      <a:pt x="124" y="18"/>
                    </a:lnTo>
                    <a:lnTo>
                      <a:pt x="124" y="22"/>
                    </a:lnTo>
                    <a:lnTo>
                      <a:pt x="126" y="24"/>
                    </a:lnTo>
                    <a:lnTo>
                      <a:pt x="128" y="26"/>
                    </a:lnTo>
                    <a:lnTo>
                      <a:pt x="130" y="26"/>
                    </a:lnTo>
                    <a:lnTo>
                      <a:pt x="134" y="26"/>
                    </a:lnTo>
                    <a:lnTo>
                      <a:pt x="136" y="26"/>
                    </a:lnTo>
                    <a:lnTo>
                      <a:pt x="136" y="34"/>
                    </a:lnTo>
                    <a:lnTo>
                      <a:pt x="128" y="38"/>
                    </a:lnTo>
                    <a:lnTo>
                      <a:pt x="110" y="58"/>
                    </a:lnTo>
                    <a:lnTo>
                      <a:pt x="92" y="52"/>
                    </a:lnTo>
                    <a:lnTo>
                      <a:pt x="90" y="52"/>
                    </a:lnTo>
                    <a:lnTo>
                      <a:pt x="88" y="52"/>
                    </a:lnTo>
                    <a:lnTo>
                      <a:pt x="84" y="50"/>
                    </a:lnTo>
                    <a:lnTo>
                      <a:pt x="80" y="50"/>
                    </a:lnTo>
                    <a:lnTo>
                      <a:pt x="78" y="50"/>
                    </a:lnTo>
                    <a:lnTo>
                      <a:pt x="78" y="46"/>
                    </a:lnTo>
                    <a:lnTo>
                      <a:pt x="76" y="44"/>
                    </a:lnTo>
                    <a:lnTo>
                      <a:pt x="76" y="42"/>
                    </a:lnTo>
                    <a:lnTo>
                      <a:pt x="74" y="40"/>
                    </a:lnTo>
                    <a:lnTo>
                      <a:pt x="52" y="44"/>
                    </a:lnTo>
                    <a:lnTo>
                      <a:pt x="52" y="52"/>
                    </a:lnTo>
                    <a:lnTo>
                      <a:pt x="60" y="52"/>
                    </a:lnTo>
                    <a:lnTo>
                      <a:pt x="62" y="62"/>
                    </a:lnTo>
                    <a:lnTo>
                      <a:pt x="60" y="60"/>
                    </a:lnTo>
                    <a:lnTo>
                      <a:pt x="58" y="60"/>
                    </a:lnTo>
                    <a:lnTo>
                      <a:pt x="56" y="58"/>
                    </a:lnTo>
                    <a:lnTo>
                      <a:pt x="54" y="58"/>
                    </a:lnTo>
                    <a:lnTo>
                      <a:pt x="52" y="60"/>
                    </a:lnTo>
                    <a:lnTo>
                      <a:pt x="52" y="70"/>
                    </a:lnTo>
                    <a:lnTo>
                      <a:pt x="54" y="70"/>
                    </a:lnTo>
                    <a:lnTo>
                      <a:pt x="54" y="72"/>
                    </a:lnTo>
                    <a:lnTo>
                      <a:pt x="56" y="76"/>
                    </a:lnTo>
                    <a:lnTo>
                      <a:pt x="58" y="80"/>
                    </a:lnTo>
                    <a:lnTo>
                      <a:pt x="60" y="86"/>
                    </a:lnTo>
                    <a:lnTo>
                      <a:pt x="60" y="92"/>
                    </a:lnTo>
                    <a:lnTo>
                      <a:pt x="60" y="96"/>
                    </a:lnTo>
                    <a:lnTo>
                      <a:pt x="52" y="126"/>
                    </a:lnTo>
                    <a:lnTo>
                      <a:pt x="50" y="132"/>
                    </a:lnTo>
                    <a:lnTo>
                      <a:pt x="44" y="132"/>
                    </a:lnTo>
                    <a:lnTo>
                      <a:pt x="42" y="130"/>
                    </a:lnTo>
                    <a:lnTo>
                      <a:pt x="38" y="130"/>
                    </a:lnTo>
                    <a:lnTo>
                      <a:pt x="36" y="132"/>
                    </a:lnTo>
                    <a:lnTo>
                      <a:pt x="34" y="132"/>
                    </a:lnTo>
                    <a:lnTo>
                      <a:pt x="32" y="132"/>
                    </a:lnTo>
                    <a:lnTo>
                      <a:pt x="28" y="134"/>
                    </a:lnTo>
                    <a:lnTo>
                      <a:pt x="22" y="134"/>
                    </a:lnTo>
                    <a:lnTo>
                      <a:pt x="18" y="138"/>
                    </a:lnTo>
                    <a:lnTo>
                      <a:pt x="14" y="142"/>
                    </a:lnTo>
                    <a:lnTo>
                      <a:pt x="10" y="146"/>
                    </a:lnTo>
                    <a:lnTo>
                      <a:pt x="10" y="148"/>
                    </a:lnTo>
                    <a:lnTo>
                      <a:pt x="10" y="152"/>
                    </a:lnTo>
                    <a:lnTo>
                      <a:pt x="8" y="156"/>
                    </a:lnTo>
                    <a:lnTo>
                      <a:pt x="6" y="158"/>
                    </a:lnTo>
                    <a:lnTo>
                      <a:pt x="6" y="160"/>
                    </a:lnTo>
                    <a:lnTo>
                      <a:pt x="4" y="162"/>
                    </a:lnTo>
                    <a:lnTo>
                      <a:pt x="2" y="164"/>
                    </a:lnTo>
                    <a:lnTo>
                      <a:pt x="0" y="168"/>
                    </a:lnTo>
                    <a:lnTo>
                      <a:pt x="0" y="174"/>
                    </a:lnTo>
                    <a:lnTo>
                      <a:pt x="0" y="182"/>
                    </a:lnTo>
                    <a:lnTo>
                      <a:pt x="2" y="188"/>
                    </a:lnTo>
                    <a:lnTo>
                      <a:pt x="2" y="190"/>
                    </a:lnTo>
                    <a:lnTo>
                      <a:pt x="4" y="192"/>
                    </a:lnTo>
                    <a:lnTo>
                      <a:pt x="4" y="194"/>
                    </a:lnTo>
                    <a:lnTo>
                      <a:pt x="6" y="198"/>
                    </a:lnTo>
                    <a:lnTo>
                      <a:pt x="6" y="200"/>
                    </a:lnTo>
                    <a:lnTo>
                      <a:pt x="4" y="200"/>
                    </a:lnTo>
                    <a:lnTo>
                      <a:pt x="6" y="200"/>
                    </a:lnTo>
                    <a:lnTo>
                      <a:pt x="10" y="198"/>
                    </a:lnTo>
                    <a:lnTo>
                      <a:pt x="12" y="198"/>
                    </a:lnTo>
                    <a:lnTo>
                      <a:pt x="14" y="200"/>
                    </a:lnTo>
                    <a:lnTo>
                      <a:pt x="16" y="202"/>
                    </a:lnTo>
                    <a:lnTo>
                      <a:pt x="18" y="204"/>
                    </a:lnTo>
                    <a:lnTo>
                      <a:pt x="22" y="204"/>
                    </a:lnTo>
                    <a:lnTo>
                      <a:pt x="26" y="206"/>
                    </a:lnTo>
                    <a:lnTo>
                      <a:pt x="30" y="206"/>
                    </a:lnTo>
                    <a:lnTo>
                      <a:pt x="34" y="204"/>
                    </a:lnTo>
                    <a:lnTo>
                      <a:pt x="36" y="202"/>
                    </a:lnTo>
                    <a:lnTo>
                      <a:pt x="38" y="200"/>
                    </a:lnTo>
                    <a:lnTo>
                      <a:pt x="42" y="198"/>
                    </a:lnTo>
                    <a:lnTo>
                      <a:pt x="42" y="196"/>
                    </a:lnTo>
                    <a:lnTo>
                      <a:pt x="42" y="222"/>
                    </a:lnTo>
                    <a:lnTo>
                      <a:pt x="42" y="224"/>
                    </a:lnTo>
                    <a:lnTo>
                      <a:pt x="44" y="224"/>
                    </a:lnTo>
                    <a:lnTo>
                      <a:pt x="48" y="226"/>
                    </a:lnTo>
                    <a:lnTo>
                      <a:pt x="50" y="226"/>
                    </a:lnTo>
                    <a:lnTo>
                      <a:pt x="54" y="226"/>
                    </a:lnTo>
                    <a:lnTo>
                      <a:pt x="58" y="226"/>
                    </a:lnTo>
                    <a:lnTo>
                      <a:pt x="64" y="226"/>
                    </a:lnTo>
                    <a:lnTo>
                      <a:pt x="70" y="226"/>
                    </a:lnTo>
                    <a:lnTo>
                      <a:pt x="74" y="224"/>
                    </a:lnTo>
                    <a:lnTo>
                      <a:pt x="78" y="224"/>
                    </a:lnTo>
                    <a:lnTo>
                      <a:pt x="80" y="222"/>
                    </a:lnTo>
                    <a:lnTo>
                      <a:pt x="84" y="218"/>
                    </a:lnTo>
                    <a:lnTo>
                      <a:pt x="86" y="216"/>
                    </a:lnTo>
                    <a:lnTo>
                      <a:pt x="86" y="214"/>
                    </a:lnTo>
                    <a:lnTo>
                      <a:pt x="90" y="212"/>
                    </a:lnTo>
                    <a:lnTo>
                      <a:pt x="94" y="210"/>
                    </a:lnTo>
                    <a:lnTo>
                      <a:pt x="96" y="210"/>
                    </a:lnTo>
                    <a:lnTo>
                      <a:pt x="100" y="212"/>
                    </a:lnTo>
                    <a:lnTo>
                      <a:pt x="102" y="212"/>
                    </a:lnTo>
                    <a:lnTo>
                      <a:pt x="104" y="210"/>
                    </a:lnTo>
                    <a:lnTo>
                      <a:pt x="106" y="208"/>
                    </a:lnTo>
                    <a:lnTo>
                      <a:pt x="108" y="206"/>
                    </a:lnTo>
                    <a:lnTo>
                      <a:pt x="110" y="206"/>
                    </a:lnTo>
                    <a:lnTo>
                      <a:pt x="112" y="206"/>
                    </a:lnTo>
                    <a:lnTo>
                      <a:pt x="112" y="208"/>
                    </a:lnTo>
                    <a:lnTo>
                      <a:pt x="112" y="212"/>
                    </a:lnTo>
                    <a:lnTo>
                      <a:pt x="112" y="216"/>
                    </a:lnTo>
                    <a:lnTo>
                      <a:pt x="112" y="226"/>
                    </a:lnTo>
                    <a:lnTo>
                      <a:pt x="114" y="238"/>
                    </a:lnTo>
                    <a:lnTo>
                      <a:pt x="124" y="248"/>
                    </a:lnTo>
                    <a:lnTo>
                      <a:pt x="136" y="252"/>
                    </a:lnTo>
                    <a:lnTo>
                      <a:pt x="146" y="250"/>
                    </a:lnTo>
                    <a:lnTo>
                      <a:pt x="148" y="252"/>
                    </a:lnTo>
                    <a:lnTo>
                      <a:pt x="148" y="254"/>
                    </a:lnTo>
                    <a:lnTo>
                      <a:pt x="150" y="258"/>
                    </a:lnTo>
                    <a:lnTo>
                      <a:pt x="152" y="262"/>
                    </a:lnTo>
                    <a:lnTo>
                      <a:pt x="156" y="266"/>
                    </a:lnTo>
                    <a:lnTo>
                      <a:pt x="162" y="268"/>
                    </a:lnTo>
                    <a:lnTo>
                      <a:pt x="164" y="268"/>
                    </a:lnTo>
                    <a:lnTo>
                      <a:pt x="166" y="272"/>
                    </a:lnTo>
                    <a:lnTo>
                      <a:pt x="170" y="274"/>
                    </a:lnTo>
                    <a:lnTo>
                      <a:pt x="174" y="278"/>
                    </a:lnTo>
                    <a:lnTo>
                      <a:pt x="178" y="284"/>
                    </a:lnTo>
                    <a:lnTo>
                      <a:pt x="182" y="288"/>
                    </a:lnTo>
                    <a:lnTo>
                      <a:pt x="182" y="294"/>
                    </a:lnTo>
                    <a:lnTo>
                      <a:pt x="206" y="296"/>
                    </a:lnTo>
                    <a:lnTo>
                      <a:pt x="206" y="298"/>
                    </a:lnTo>
                    <a:lnTo>
                      <a:pt x="204" y="300"/>
                    </a:lnTo>
                    <a:lnTo>
                      <a:pt x="204" y="304"/>
                    </a:lnTo>
                    <a:lnTo>
                      <a:pt x="204" y="308"/>
                    </a:lnTo>
                    <a:lnTo>
                      <a:pt x="206" y="310"/>
                    </a:lnTo>
                    <a:lnTo>
                      <a:pt x="208" y="312"/>
                    </a:lnTo>
                    <a:lnTo>
                      <a:pt x="210" y="312"/>
                    </a:lnTo>
                    <a:lnTo>
                      <a:pt x="212" y="314"/>
                    </a:lnTo>
                    <a:lnTo>
                      <a:pt x="214" y="318"/>
                    </a:lnTo>
                    <a:lnTo>
                      <a:pt x="214" y="322"/>
                    </a:lnTo>
                    <a:lnTo>
                      <a:pt x="214" y="326"/>
                    </a:lnTo>
                    <a:lnTo>
                      <a:pt x="214" y="338"/>
                    </a:lnTo>
                    <a:lnTo>
                      <a:pt x="214" y="350"/>
                    </a:lnTo>
                    <a:lnTo>
                      <a:pt x="214" y="362"/>
                    </a:lnTo>
                    <a:lnTo>
                      <a:pt x="210" y="368"/>
                    </a:lnTo>
                    <a:lnTo>
                      <a:pt x="212" y="368"/>
                    </a:lnTo>
                    <a:lnTo>
                      <a:pt x="212" y="370"/>
                    </a:lnTo>
                    <a:lnTo>
                      <a:pt x="214" y="372"/>
                    </a:lnTo>
                    <a:lnTo>
                      <a:pt x="214" y="374"/>
                    </a:lnTo>
                    <a:lnTo>
                      <a:pt x="214" y="380"/>
                    </a:lnTo>
                    <a:lnTo>
                      <a:pt x="216" y="384"/>
                    </a:lnTo>
                    <a:lnTo>
                      <a:pt x="216" y="396"/>
                    </a:lnTo>
                    <a:lnTo>
                      <a:pt x="218" y="408"/>
                    </a:lnTo>
                    <a:lnTo>
                      <a:pt x="218" y="416"/>
                    </a:lnTo>
                    <a:lnTo>
                      <a:pt x="220" y="416"/>
                    </a:lnTo>
                    <a:lnTo>
                      <a:pt x="220" y="418"/>
                    </a:lnTo>
                    <a:lnTo>
                      <a:pt x="222" y="420"/>
                    </a:lnTo>
                    <a:lnTo>
                      <a:pt x="226" y="420"/>
                    </a:lnTo>
                    <a:lnTo>
                      <a:pt x="236" y="424"/>
                    </a:lnTo>
                    <a:lnTo>
                      <a:pt x="238" y="422"/>
                    </a:lnTo>
                    <a:lnTo>
                      <a:pt x="240" y="422"/>
                    </a:lnTo>
                    <a:lnTo>
                      <a:pt x="242" y="422"/>
                    </a:lnTo>
                    <a:lnTo>
                      <a:pt x="244" y="422"/>
                    </a:lnTo>
                    <a:lnTo>
                      <a:pt x="246" y="422"/>
                    </a:lnTo>
                    <a:lnTo>
                      <a:pt x="248" y="424"/>
                    </a:lnTo>
                    <a:lnTo>
                      <a:pt x="250" y="428"/>
                    </a:lnTo>
                    <a:lnTo>
                      <a:pt x="252" y="432"/>
                    </a:lnTo>
                    <a:lnTo>
                      <a:pt x="254" y="436"/>
                    </a:lnTo>
                    <a:lnTo>
                      <a:pt x="256" y="442"/>
                    </a:lnTo>
                    <a:lnTo>
                      <a:pt x="256" y="446"/>
                    </a:lnTo>
                    <a:lnTo>
                      <a:pt x="256" y="448"/>
                    </a:lnTo>
                    <a:lnTo>
                      <a:pt x="260" y="450"/>
                    </a:lnTo>
                    <a:lnTo>
                      <a:pt x="264" y="450"/>
                    </a:lnTo>
                    <a:lnTo>
                      <a:pt x="266" y="452"/>
                    </a:lnTo>
                    <a:lnTo>
                      <a:pt x="268" y="452"/>
                    </a:lnTo>
                    <a:lnTo>
                      <a:pt x="270" y="454"/>
                    </a:lnTo>
                    <a:lnTo>
                      <a:pt x="270" y="458"/>
                    </a:lnTo>
                    <a:lnTo>
                      <a:pt x="270" y="462"/>
                    </a:lnTo>
                    <a:lnTo>
                      <a:pt x="270" y="466"/>
                    </a:lnTo>
                    <a:lnTo>
                      <a:pt x="266" y="472"/>
                    </a:lnTo>
                    <a:lnTo>
                      <a:pt x="264" y="474"/>
                    </a:lnTo>
                    <a:lnTo>
                      <a:pt x="258" y="480"/>
                    </a:lnTo>
                    <a:lnTo>
                      <a:pt x="248" y="488"/>
                    </a:lnTo>
                    <a:lnTo>
                      <a:pt x="240" y="494"/>
                    </a:lnTo>
                    <a:lnTo>
                      <a:pt x="234" y="500"/>
                    </a:lnTo>
                    <a:lnTo>
                      <a:pt x="232" y="500"/>
                    </a:lnTo>
                    <a:lnTo>
                      <a:pt x="230" y="502"/>
                    </a:lnTo>
                    <a:lnTo>
                      <a:pt x="228" y="506"/>
                    </a:lnTo>
                    <a:lnTo>
                      <a:pt x="224" y="510"/>
                    </a:lnTo>
                    <a:lnTo>
                      <a:pt x="220" y="514"/>
                    </a:lnTo>
                    <a:lnTo>
                      <a:pt x="218" y="518"/>
                    </a:lnTo>
                    <a:lnTo>
                      <a:pt x="216" y="522"/>
                    </a:lnTo>
                    <a:lnTo>
                      <a:pt x="216" y="524"/>
                    </a:lnTo>
                    <a:lnTo>
                      <a:pt x="218" y="524"/>
                    </a:lnTo>
                    <a:lnTo>
                      <a:pt x="220" y="522"/>
                    </a:lnTo>
                    <a:lnTo>
                      <a:pt x="224" y="524"/>
                    </a:lnTo>
                    <a:lnTo>
                      <a:pt x="226" y="526"/>
                    </a:lnTo>
                    <a:lnTo>
                      <a:pt x="230" y="530"/>
                    </a:lnTo>
                    <a:lnTo>
                      <a:pt x="240" y="538"/>
                    </a:lnTo>
                    <a:lnTo>
                      <a:pt x="240" y="540"/>
                    </a:lnTo>
                    <a:lnTo>
                      <a:pt x="244" y="540"/>
                    </a:lnTo>
                    <a:lnTo>
                      <a:pt x="248" y="542"/>
                    </a:lnTo>
                    <a:lnTo>
                      <a:pt x="254" y="544"/>
                    </a:lnTo>
                    <a:lnTo>
                      <a:pt x="258" y="546"/>
                    </a:lnTo>
                    <a:lnTo>
                      <a:pt x="262" y="548"/>
                    </a:lnTo>
                    <a:lnTo>
                      <a:pt x="264" y="552"/>
                    </a:lnTo>
                    <a:lnTo>
                      <a:pt x="278" y="568"/>
                    </a:lnTo>
                    <a:lnTo>
                      <a:pt x="282" y="572"/>
                    </a:lnTo>
                    <a:lnTo>
                      <a:pt x="290" y="562"/>
                    </a:lnTo>
                    <a:close/>
                  </a:path>
                </a:pathLst>
              </a:custGeom>
              <a:solidFill>
                <a:schemeClr val="accent4"/>
              </a:solidFill>
              <a:ln w="3175">
                <a:solidFill>
                  <a:schemeClr val="bg2"/>
                </a:solidFill>
                <a:round/>
                <a:headEnd/>
                <a:tailEnd/>
              </a:ln>
            </p:spPr>
            <p:txBody>
              <a:bodyPr/>
              <a:lstStyle/>
              <a:p>
                <a:pPr>
                  <a:defRPr/>
                </a:pPr>
                <a:endParaRPr lang="en-US" sz="3200"/>
              </a:p>
            </p:txBody>
          </p:sp>
          <p:sp>
            <p:nvSpPr>
              <p:cNvPr id="123" name="Freeform 333"/>
              <p:cNvSpPr>
                <a:spLocks/>
              </p:cNvSpPr>
              <p:nvPr/>
            </p:nvSpPr>
            <p:spPr bwMode="gray">
              <a:xfrm>
                <a:off x="1646" y="3125"/>
                <a:ext cx="165" cy="756"/>
              </a:xfrm>
              <a:custGeom>
                <a:avLst/>
                <a:gdLst>
                  <a:gd name="T0" fmla="*/ 130 w 150"/>
                  <a:gd name="T1" fmla="*/ 742 h 756"/>
                  <a:gd name="T2" fmla="*/ 102 w 150"/>
                  <a:gd name="T3" fmla="*/ 748 h 756"/>
                  <a:gd name="T4" fmla="*/ 92 w 150"/>
                  <a:gd name="T5" fmla="*/ 748 h 756"/>
                  <a:gd name="T6" fmla="*/ 54 w 150"/>
                  <a:gd name="T7" fmla="*/ 716 h 756"/>
                  <a:gd name="T8" fmla="*/ 70 w 150"/>
                  <a:gd name="T9" fmla="*/ 688 h 756"/>
                  <a:gd name="T10" fmla="*/ 58 w 150"/>
                  <a:gd name="T11" fmla="*/ 678 h 756"/>
                  <a:gd name="T12" fmla="*/ 42 w 150"/>
                  <a:gd name="T13" fmla="*/ 678 h 756"/>
                  <a:gd name="T14" fmla="*/ 34 w 150"/>
                  <a:gd name="T15" fmla="*/ 686 h 756"/>
                  <a:gd name="T16" fmla="*/ 0 w 150"/>
                  <a:gd name="T17" fmla="*/ 622 h 756"/>
                  <a:gd name="T18" fmla="*/ 8 w 150"/>
                  <a:gd name="T19" fmla="*/ 540 h 756"/>
                  <a:gd name="T20" fmla="*/ 30 w 150"/>
                  <a:gd name="T21" fmla="*/ 452 h 756"/>
                  <a:gd name="T22" fmla="*/ 28 w 150"/>
                  <a:gd name="T23" fmla="*/ 398 h 756"/>
                  <a:gd name="T24" fmla="*/ 48 w 150"/>
                  <a:gd name="T25" fmla="*/ 368 h 756"/>
                  <a:gd name="T26" fmla="*/ 46 w 150"/>
                  <a:gd name="T27" fmla="*/ 336 h 756"/>
                  <a:gd name="T28" fmla="*/ 38 w 150"/>
                  <a:gd name="T29" fmla="*/ 352 h 756"/>
                  <a:gd name="T30" fmla="*/ 36 w 150"/>
                  <a:gd name="T31" fmla="*/ 372 h 756"/>
                  <a:gd name="T32" fmla="*/ 30 w 150"/>
                  <a:gd name="T33" fmla="*/ 380 h 756"/>
                  <a:gd name="T34" fmla="*/ 50 w 150"/>
                  <a:gd name="T35" fmla="*/ 260 h 756"/>
                  <a:gd name="T36" fmla="*/ 56 w 150"/>
                  <a:gd name="T37" fmla="*/ 214 h 756"/>
                  <a:gd name="T38" fmla="*/ 66 w 150"/>
                  <a:gd name="T39" fmla="*/ 184 h 756"/>
                  <a:gd name="T40" fmla="*/ 66 w 150"/>
                  <a:gd name="T41" fmla="*/ 166 h 756"/>
                  <a:gd name="T42" fmla="*/ 68 w 150"/>
                  <a:gd name="T43" fmla="*/ 150 h 756"/>
                  <a:gd name="T44" fmla="*/ 70 w 150"/>
                  <a:gd name="T45" fmla="*/ 134 h 756"/>
                  <a:gd name="T46" fmla="*/ 68 w 150"/>
                  <a:gd name="T47" fmla="*/ 110 h 756"/>
                  <a:gd name="T48" fmla="*/ 72 w 150"/>
                  <a:gd name="T49" fmla="*/ 88 h 756"/>
                  <a:gd name="T50" fmla="*/ 64 w 150"/>
                  <a:gd name="T51" fmla="*/ 30 h 756"/>
                  <a:gd name="T52" fmla="*/ 46 w 150"/>
                  <a:gd name="T53" fmla="*/ 10 h 756"/>
                  <a:gd name="T54" fmla="*/ 60 w 150"/>
                  <a:gd name="T55" fmla="*/ 6 h 756"/>
                  <a:gd name="T56" fmla="*/ 74 w 150"/>
                  <a:gd name="T57" fmla="*/ 8 h 756"/>
                  <a:gd name="T58" fmla="*/ 100 w 150"/>
                  <a:gd name="T59" fmla="*/ 46 h 756"/>
                  <a:gd name="T60" fmla="*/ 110 w 150"/>
                  <a:gd name="T61" fmla="*/ 106 h 756"/>
                  <a:gd name="T62" fmla="*/ 116 w 150"/>
                  <a:gd name="T63" fmla="*/ 108 h 756"/>
                  <a:gd name="T64" fmla="*/ 118 w 150"/>
                  <a:gd name="T65" fmla="*/ 116 h 756"/>
                  <a:gd name="T66" fmla="*/ 114 w 150"/>
                  <a:gd name="T67" fmla="*/ 126 h 756"/>
                  <a:gd name="T68" fmla="*/ 104 w 150"/>
                  <a:gd name="T69" fmla="*/ 146 h 756"/>
                  <a:gd name="T70" fmla="*/ 88 w 150"/>
                  <a:gd name="T71" fmla="*/ 178 h 756"/>
                  <a:gd name="T72" fmla="*/ 82 w 150"/>
                  <a:gd name="T73" fmla="*/ 214 h 756"/>
                  <a:gd name="T74" fmla="*/ 80 w 150"/>
                  <a:gd name="T75" fmla="*/ 326 h 756"/>
                  <a:gd name="T76" fmla="*/ 68 w 150"/>
                  <a:gd name="T77" fmla="*/ 344 h 756"/>
                  <a:gd name="T78" fmla="*/ 58 w 150"/>
                  <a:gd name="T79" fmla="*/ 370 h 756"/>
                  <a:gd name="T80" fmla="*/ 60 w 150"/>
                  <a:gd name="T81" fmla="*/ 398 h 756"/>
                  <a:gd name="T82" fmla="*/ 56 w 150"/>
                  <a:gd name="T83" fmla="*/ 420 h 756"/>
                  <a:gd name="T84" fmla="*/ 56 w 150"/>
                  <a:gd name="T85" fmla="*/ 458 h 756"/>
                  <a:gd name="T86" fmla="*/ 54 w 150"/>
                  <a:gd name="T87" fmla="*/ 470 h 756"/>
                  <a:gd name="T88" fmla="*/ 58 w 150"/>
                  <a:gd name="T89" fmla="*/ 478 h 756"/>
                  <a:gd name="T90" fmla="*/ 56 w 150"/>
                  <a:gd name="T91" fmla="*/ 516 h 756"/>
                  <a:gd name="T92" fmla="*/ 46 w 150"/>
                  <a:gd name="T93" fmla="*/ 526 h 756"/>
                  <a:gd name="T94" fmla="*/ 38 w 150"/>
                  <a:gd name="T95" fmla="*/ 554 h 756"/>
                  <a:gd name="T96" fmla="*/ 38 w 150"/>
                  <a:gd name="T97" fmla="*/ 618 h 756"/>
                  <a:gd name="T98" fmla="*/ 38 w 150"/>
                  <a:gd name="T99" fmla="*/ 642 h 756"/>
                  <a:gd name="T100" fmla="*/ 90 w 150"/>
                  <a:gd name="T101" fmla="*/ 658 h 756"/>
                  <a:gd name="T102" fmla="*/ 92 w 150"/>
                  <a:gd name="T103" fmla="*/ 676 h 756"/>
                  <a:gd name="T104" fmla="*/ 150 w 150"/>
                  <a:gd name="T105" fmla="*/ 748 h 7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50"/>
                  <a:gd name="T160" fmla="*/ 0 h 756"/>
                  <a:gd name="T161" fmla="*/ 150 w 150"/>
                  <a:gd name="T162" fmla="*/ 756 h 7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50" h="756">
                    <a:moveTo>
                      <a:pt x="150" y="748"/>
                    </a:moveTo>
                    <a:lnTo>
                      <a:pt x="144" y="752"/>
                    </a:lnTo>
                    <a:lnTo>
                      <a:pt x="136" y="748"/>
                    </a:lnTo>
                    <a:lnTo>
                      <a:pt x="130" y="742"/>
                    </a:lnTo>
                    <a:lnTo>
                      <a:pt x="122" y="744"/>
                    </a:lnTo>
                    <a:lnTo>
                      <a:pt x="112" y="750"/>
                    </a:lnTo>
                    <a:lnTo>
                      <a:pt x="106" y="756"/>
                    </a:lnTo>
                    <a:lnTo>
                      <a:pt x="102" y="748"/>
                    </a:lnTo>
                    <a:lnTo>
                      <a:pt x="104" y="738"/>
                    </a:lnTo>
                    <a:lnTo>
                      <a:pt x="102" y="732"/>
                    </a:lnTo>
                    <a:lnTo>
                      <a:pt x="92" y="736"/>
                    </a:lnTo>
                    <a:lnTo>
                      <a:pt x="92" y="748"/>
                    </a:lnTo>
                    <a:lnTo>
                      <a:pt x="76" y="748"/>
                    </a:lnTo>
                    <a:lnTo>
                      <a:pt x="70" y="728"/>
                    </a:lnTo>
                    <a:lnTo>
                      <a:pt x="54" y="730"/>
                    </a:lnTo>
                    <a:lnTo>
                      <a:pt x="54" y="716"/>
                    </a:lnTo>
                    <a:lnTo>
                      <a:pt x="66" y="712"/>
                    </a:lnTo>
                    <a:lnTo>
                      <a:pt x="72" y="694"/>
                    </a:lnTo>
                    <a:lnTo>
                      <a:pt x="72" y="690"/>
                    </a:lnTo>
                    <a:lnTo>
                      <a:pt x="70" y="688"/>
                    </a:lnTo>
                    <a:lnTo>
                      <a:pt x="66" y="684"/>
                    </a:lnTo>
                    <a:lnTo>
                      <a:pt x="62" y="682"/>
                    </a:lnTo>
                    <a:lnTo>
                      <a:pt x="60" y="680"/>
                    </a:lnTo>
                    <a:lnTo>
                      <a:pt x="58" y="678"/>
                    </a:lnTo>
                    <a:lnTo>
                      <a:pt x="56" y="676"/>
                    </a:lnTo>
                    <a:lnTo>
                      <a:pt x="50" y="676"/>
                    </a:lnTo>
                    <a:lnTo>
                      <a:pt x="46" y="676"/>
                    </a:lnTo>
                    <a:lnTo>
                      <a:pt x="42" y="678"/>
                    </a:lnTo>
                    <a:lnTo>
                      <a:pt x="38" y="680"/>
                    </a:lnTo>
                    <a:lnTo>
                      <a:pt x="36" y="682"/>
                    </a:lnTo>
                    <a:lnTo>
                      <a:pt x="34" y="684"/>
                    </a:lnTo>
                    <a:lnTo>
                      <a:pt x="34" y="686"/>
                    </a:lnTo>
                    <a:lnTo>
                      <a:pt x="2" y="654"/>
                    </a:lnTo>
                    <a:lnTo>
                      <a:pt x="0" y="642"/>
                    </a:lnTo>
                    <a:lnTo>
                      <a:pt x="0" y="622"/>
                    </a:lnTo>
                    <a:lnTo>
                      <a:pt x="0" y="600"/>
                    </a:lnTo>
                    <a:lnTo>
                      <a:pt x="4" y="576"/>
                    </a:lnTo>
                    <a:lnTo>
                      <a:pt x="6" y="554"/>
                    </a:lnTo>
                    <a:lnTo>
                      <a:pt x="8" y="540"/>
                    </a:lnTo>
                    <a:lnTo>
                      <a:pt x="8" y="534"/>
                    </a:lnTo>
                    <a:lnTo>
                      <a:pt x="26" y="510"/>
                    </a:lnTo>
                    <a:lnTo>
                      <a:pt x="30" y="484"/>
                    </a:lnTo>
                    <a:lnTo>
                      <a:pt x="30" y="452"/>
                    </a:lnTo>
                    <a:lnTo>
                      <a:pt x="16" y="432"/>
                    </a:lnTo>
                    <a:lnTo>
                      <a:pt x="34" y="414"/>
                    </a:lnTo>
                    <a:lnTo>
                      <a:pt x="36" y="398"/>
                    </a:lnTo>
                    <a:lnTo>
                      <a:pt x="28" y="398"/>
                    </a:lnTo>
                    <a:lnTo>
                      <a:pt x="32" y="388"/>
                    </a:lnTo>
                    <a:lnTo>
                      <a:pt x="38" y="388"/>
                    </a:lnTo>
                    <a:lnTo>
                      <a:pt x="46" y="384"/>
                    </a:lnTo>
                    <a:lnTo>
                      <a:pt x="48" y="368"/>
                    </a:lnTo>
                    <a:lnTo>
                      <a:pt x="48" y="358"/>
                    </a:lnTo>
                    <a:lnTo>
                      <a:pt x="50" y="348"/>
                    </a:lnTo>
                    <a:lnTo>
                      <a:pt x="54" y="332"/>
                    </a:lnTo>
                    <a:lnTo>
                      <a:pt x="46" y="336"/>
                    </a:lnTo>
                    <a:lnTo>
                      <a:pt x="42" y="344"/>
                    </a:lnTo>
                    <a:lnTo>
                      <a:pt x="40" y="346"/>
                    </a:lnTo>
                    <a:lnTo>
                      <a:pt x="40" y="348"/>
                    </a:lnTo>
                    <a:lnTo>
                      <a:pt x="38" y="352"/>
                    </a:lnTo>
                    <a:lnTo>
                      <a:pt x="38" y="356"/>
                    </a:lnTo>
                    <a:lnTo>
                      <a:pt x="38" y="362"/>
                    </a:lnTo>
                    <a:lnTo>
                      <a:pt x="38" y="368"/>
                    </a:lnTo>
                    <a:lnTo>
                      <a:pt x="36" y="372"/>
                    </a:lnTo>
                    <a:lnTo>
                      <a:pt x="34" y="376"/>
                    </a:lnTo>
                    <a:lnTo>
                      <a:pt x="32" y="378"/>
                    </a:lnTo>
                    <a:lnTo>
                      <a:pt x="30" y="378"/>
                    </a:lnTo>
                    <a:lnTo>
                      <a:pt x="30" y="380"/>
                    </a:lnTo>
                    <a:lnTo>
                      <a:pt x="28" y="352"/>
                    </a:lnTo>
                    <a:lnTo>
                      <a:pt x="40" y="314"/>
                    </a:lnTo>
                    <a:lnTo>
                      <a:pt x="46" y="282"/>
                    </a:lnTo>
                    <a:lnTo>
                      <a:pt x="50" y="260"/>
                    </a:lnTo>
                    <a:lnTo>
                      <a:pt x="50" y="244"/>
                    </a:lnTo>
                    <a:lnTo>
                      <a:pt x="50" y="240"/>
                    </a:lnTo>
                    <a:lnTo>
                      <a:pt x="50" y="228"/>
                    </a:lnTo>
                    <a:lnTo>
                      <a:pt x="56" y="214"/>
                    </a:lnTo>
                    <a:lnTo>
                      <a:pt x="60" y="200"/>
                    </a:lnTo>
                    <a:lnTo>
                      <a:pt x="64" y="190"/>
                    </a:lnTo>
                    <a:lnTo>
                      <a:pt x="66" y="186"/>
                    </a:lnTo>
                    <a:lnTo>
                      <a:pt x="66" y="184"/>
                    </a:lnTo>
                    <a:lnTo>
                      <a:pt x="66" y="182"/>
                    </a:lnTo>
                    <a:lnTo>
                      <a:pt x="66" y="176"/>
                    </a:lnTo>
                    <a:lnTo>
                      <a:pt x="66" y="172"/>
                    </a:lnTo>
                    <a:lnTo>
                      <a:pt x="66" y="166"/>
                    </a:lnTo>
                    <a:lnTo>
                      <a:pt x="66" y="164"/>
                    </a:lnTo>
                    <a:lnTo>
                      <a:pt x="68" y="160"/>
                    </a:lnTo>
                    <a:lnTo>
                      <a:pt x="68" y="154"/>
                    </a:lnTo>
                    <a:lnTo>
                      <a:pt x="68" y="150"/>
                    </a:lnTo>
                    <a:lnTo>
                      <a:pt x="70" y="146"/>
                    </a:lnTo>
                    <a:lnTo>
                      <a:pt x="70" y="142"/>
                    </a:lnTo>
                    <a:lnTo>
                      <a:pt x="70" y="140"/>
                    </a:lnTo>
                    <a:lnTo>
                      <a:pt x="70" y="134"/>
                    </a:lnTo>
                    <a:lnTo>
                      <a:pt x="70" y="128"/>
                    </a:lnTo>
                    <a:lnTo>
                      <a:pt x="70" y="122"/>
                    </a:lnTo>
                    <a:lnTo>
                      <a:pt x="70" y="116"/>
                    </a:lnTo>
                    <a:lnTo>
                      <a:pt x="68" y="110"/>
                    </a:lnTo>
                    <a:lnTo>
                      <a:pt x="70" y="106"/>
                    </a:lnTo>
                    <a:lnTo>
                      <a:pt x="70" y="100"/>
                    </a:lnTo>
                    <a:lnTo>
                      <a:pt x="72" y="96"/>
                    </a:lnTo>
                    <a:lnTo>
                      <a:pt x="72" y="88"/>
                    </a:lnTo>
                    <a:lnTo>
                      <a:pt x="74" y="74"/>
                    </a:lnTo>
                    <a:lnTo>
                      <a:pt x="72" y="56"/>
                    </a:lnTo>
                    <a:lnTo>
                      <a:pt x="68" y="36"/>
                    </a:lnTo>
                    <a:lnTo>
                      <a:pt x="64" y="30"/>
                    </a:lnTo>
                    <a:lnTo>
                      <a:pt x="60" y="22"/>
                    </a:lnTo>
                    <a:lnTo>
                      <a:pt x="54" y="16"/>
                    </a:lnTo>
                    <a:lnTo>
                      <a:pt x="48" y="12"/>
                    </a:lnTo>
                    <a:lnTo>
                      <a:pt x="46" y="10"/>
                    </a:lnTo>
                    <a:lnTo>
                      <a:pt x="50" y="8"/>
                    </a:lnTo>
                    <a:lnTo>
                      <a:pt x="54" y="8"/>
                    </a:lnTo>
                    <a:lnTo>
                      <a:pt x="60" y="6"/>
                    </a:lnTo>
                    <a:lnTo>
                      <a:pt x="66" y="2"/>
                    </a:lnTo>
                    <a:lnTo>
                      <a:pt x="72" y="0"/>
                    </a:lnTo>
                    <a:lnTo>
                      <a:pt x="72" y="2"/>
                    </a:lnTo>
                    <a:lnTo>
                      <a:pt x="74" y="8"/>
                    </a:lnTo>
                    <a:lnTo>
                      <a:pt x="80" y="18"/>
                    </a:lnTo>
                    <a:lnTo>
                      <a:pt x="90" y="34"/>
                    </a:lnTo>
                    <a:lnTo>
                      <a:pt x="98" y="46"/>
                    </a:lnTo>
                    <a:lnTo>
                      <a:pt x="100" y="46"/>
                    </a:lnTo>
                    <a:lnTo>
                      <a:pt x="100" y="48"/>
                    </a:lnTo>
                    <a:lnTo>
                      <a:pt x="102" y="52"/>
                    </a:lnTo>
                    <a:lnTo>
                      <a:pt x="102" y="60"/>
                    </a:lnTo>
                    <a:lnTo>
                      <a:pt x="110" y="106"/>
                    </a:lnTo>
                    <a:lnTo>
                      <a:pt x="112" y="106"/>
                    </a:lnTo>
                    <a:lnTo>
                      <a:pt x="114" y="108"/>
                    </a:lnTo>
                    <a:lnTo>
                      <a:pt x="116" y="108"/>
                    </a:lnTo>
                    <a:lnTo>
                      <a:pt x="118" y="106"/>
                    </a:lnTo>
                    <a:lnTo>
                      <a:pt x="118" y="108"/>
                    </a:lnTo>
                    <a:lnTo>
                      <a:pt x="118" y="110"/>
                    </a:lnTo>
                    <a:lnTo>
                      <a:pt x="118" y="116"/>
                    </a:lnTo>
                    <a:lnTo>
                      <a:pt x="118" y="120"/>
                    </a:lnTo>
                    <a:lnTo>
                      <a:pt x="118" y="124"/>
                    </a:lnTo>
                    <a:lnTo>
                      <a:pt x="116" y="124"/>
                    </a:lnTo>
                    <a:lnTo>
                      <a:pt x="114" y="126"/>
                    </a:lnTo>
                    <a:lnTo>
                      <a:pt x="112" y="128"/>
                    </a:lnTo>
                    <a:lnTo>
                      <a:pt x="108" y="132"/>
                    </a:lnTo>
                    <a:lnTo>
                      <a:pt x="106" y="138"/>
                    </a:lnTo>
                    <a:lnTo>
                      <a:pt x="104" y="146"/>
                    </a:lnTo>
                    <a:lnTo>
                      <a:pt x="102" y="150"/>
                    </a:lnTo>
                    <a:lnTo>
                      <a:pt x="98" y="158"/>
                    </a:lnTo>
                    <a:lnTo>
                      <a:pt x="92" y="168"/>
                    </a:lnTo>
                    <a:lnTo>
                      <a:pt x="88" y="178"/>
                    </a:lnTo>
                    <a:lnTo>
                      <a:pt x="86" y="186"/>
                    </a:lnTo>
                    <a:lnTo>
                      <a:pt x="84" y="192"/>
                    </a:lnTo>
                    <a:lnTo>
                      <a:pt x="84" y="200"/>
                    </a:lnTo>
                    <a:lnTo>
                      <a:pt x="82" y="214"/>
                    </a:lnTo>
                    <a:lnTo>
                      <a:pt x="84" y="232"/>
                    </a:lnTo>
                    <a:lnTo>
                      <a:pt x="82" y="322"/>
                    </a:lnTo>
                    <a:lnTo>
                      <a:pt x="82" y="324"/>
                    </a:lnTo>
                    <a:lnTo>
                      <a:pt x="80" y="326"/>
                    </a:lnTo>
                    <a:lnTo>
                      <a:pt x="76" y="330"/>
                    </a:lnTo>
                    <a:lnTo>
                      <a:pt x="74" y="334"/>
                    </a:lnTo>
                    <a:lnTo>
                      <a:pt x="70" y="338"/>
                    </a:lnTo>
                    <a:lnTo>
                      <a:pt x="68" y="344"/>
                    </a:lnTo>
                    <a:lnTo>
                      <a:pt x="66" y="348"/>
                    </a:lnTo>
                    <a:lnTo>
                      <a:pt x="64" y="350"/>
                    </a:lnTo>
                    <a:lnTo>
                      <a:pt x="60" y="368"/>
                    </a:lnTo>
                    <a:lnTo>
                      <a:pt x="58" y="370"/>
                    </a:lnTo>
                    <a:lnTo>
                      <a:pt x="58" y="372"/>
                    </a:lnTo>
                    <a:lnTo>
                      <a:pt x="60" y="380"/>
                    </a:lnTo>
                    <a:lnTo>
                      <a:pt x="58" y="390"/>
                    </a:lnTo>
                    <a:lnTo>
                      <a:pt x="60" y="398"/>
                    </a:lnTo>
                    <a:lnTo>
                      <a:pt x="58" y="410"/>
                    </a:lnTo>
                    <a:lnTo>
                      <a:pt x="54" y="412"/>
                    </a:lnTo>
                    <a:lnTo>
                      <a:pt x="54" y="420"/>
                    </a:lnTo>
                    <a:lnTo>
                      <a:pt x="56" y="420"/>
                    </a:lnTo>
                    <a:lnTo>
                      <a:pt x="56" y="424"/>
                    </a:lnTo>
                    <a:lnTo>
                      <a:pt x="56" y="436"/>
                    </a:lnTo>
                    <a:lnTo>
                      <a:pt x="56" y="448"/>
                    </a:lnTo>
                    <a:lnTo>
                      <a:pt x="56" y="458"/>
                    </a:lnTo>
                    <a:lnTo>
                      <a:pt x="56" y="462"/>
                    </a:lnTo>
                    <a:lnTo>
                      <a:pt x="54" y="466"/>
                    </a:lnTo>
                    <a:lnTo>
                      <a:pt x="54" y="468"/>
                    </a:lnTo>
                    <a:lnTo>
                      <a:pt x="54" y="470"/>
                    </a:lnTo>
                    <a:lnTo>
                      <a:pt x="54" y="472"/>
                    </a:lnTo>
                    <a:lnTo>
                      <a:pt x="56" y="474"/>
                    </a:lnTo>
                    <a:lnTo>
                      <a:pt x="56" y="476"/>
                    </a:lnTo>
                    <a:lnTo>
                      <a:pt x="58" y="478"/>
                    </a:lnTo>
                    <a:lnTo>
                      <a:pt x="58" y="484"/>
                    </a:lnTo>
                    <a:lnTo>
                      <a:pt x="58" y="496"/>
                    </a:lnTo>
                    <a:lnTo>
                      <a:pt x="58" y="508"/>
                    </a:lnTo>
                    <a:lnTo>
                      <a:pt x="56" y="516"/>
                    </a:lnTo>
                    <a:lnTo>
                      <a:pt x="56" y="518"/>
                    </a:lnTo>
                    <a:lnTo>
                      <a:pt x="52" y="520"/>
                    </a:lnTo>
                    <a:lnTo>
                      <a:pt x="50" y="522"/>
                    </a:lnTo>
                    <a:lnTo>
                      <a:pt x="46" y="526"/>
                    </a:lnTo>
                    <a:lnTo>
                      <a:pt x="42" y="530"/>
                    </a:lnTo>
                    <a:lnTo>
                      <a:pt x="40" y="534"/>
                    </a:lnTo>
                    <a:lnTo>
                      <a:pt x="38" y="540"/>
                    </a:lnTo>
                    <a:lnTo>
                      <a:pt x="38" y="554"/>
                    </a:lnTo>
                    <a:lnTo>
                      <a:pt x="38" y="574"/>
                    </a:lnTo>
                    <a:lnTo>
                      <a:pt x="38" y="594"/>
                    </a:lnTo>
                    <a:lnTo>
                      <a:pt x="38" y="612"/>
                    </a:lnTo>
                    <a:lnTo>
                      <a:pt x="38" y="618"/>
                    </a:lnTo>
                    <a:lnTo>
                      <a:pt x="36" y="620"/>
                    </a:lnTo>
                    <a:lnTo>
                      <a:pt x="36" y="624"/>
                    </a:lnTo>
                    <a:lnTo>
                      <a:pt x="38" y="630"/>
                    </a:lnTo>
                    <a:lnTo>
                      <a:pt x="38" y="642"/>
                    </a:lnTo>
                    <a:lnTo>
                      <a:pt x="50" y="656"/>
                    </a:lnTo>
                    <a:lnTo>
                      <a:pt x="88" y="656"/>
                    </a:lnTo>
                    <a:lnTo>
                      <a:pt x="90" y="656"/>
                    </a:lnTo>
                    <a:lnTo>
                      <a:pt x="90" y="658"/>
                    </a:lnTo>
                    <a:lnTo>
                      <a:pt x="90" y="660"/>
                    </a:lnTo>
                    <a:lnTo>
                      <a:pt x="90" y="662"/>
                    </a:lnTo>
                    <a:lnTo>
                      <a:pt x="90" y="668"/>
                    </a:lnTo>
                    <a:lnTo>
                      <a:pt x="92" y="676"/>
                    </a:lnTo>
                    <a:lnTo>
                      <a:pt x="92" y="700"/>
                    </a:lnTo>
                    <a:lnTo>
                      <a:pt x="96" y="726"/>
                    </a:lnTo>
                    <a:lnTo>
                      <a:pt x="136" y="728"/>
                    </a:lnTo>
                    <a:lnTo>
                      <a:pt x="150" y="748"/>
                    </a:lnTo>
                    <a:close/>
                  </a:path>
                </a:pathLst>
              </a:custGeom>
              <a:grpFill/>
              <a:ln w="3175">
                <a:solidFill>
                  <a:schemeClr val="bg2"/>
                </a:solidFill>
                <a:round/>
                <a:headEnd/>
                <a:tailEnd/>
              </a:ln>
            </p:spPr>
            <p:txBody>
              <a:bodyPr/>
              <a:lstStyle/>
              <a:p>
                <a:pPr>
                  <a:defRPr/>
                </a:pPr>
                <a:endParaRPr lang="en-US" sz="3200"/>
              </a:p>
            </p:txBody>
          </p:sp>
          <p:sp>
            <p:nvSpPr>
              <p:cNvPr id="124" name="Freeform 334"/>
              <p:cNvSpPr>
                <a:spLocks/>
              </p:cNvSpPr>
              <p:nvPr/>
            </p:nvSpPr>
            <p:spPr bwMode="gray">
              <a:xfrm>
                <a:off x="1845" y="3175"/>
                <a:ext cx="121" cy="126"/>
              </a:xfrm>
              <a:custGeom>
                <a:avLst/>
                <a:gdLst>
                  <a:gd name="T0" fmla="*/ 110 w 110"/>
                  <a:gd name="T1" fmla="*/ 94 h 126"/>
                  <a:gd name="T2" fmla="*/ 108 w 110"/>
                  <a:gd name="T3" fmla="*/ 84 h 126"/>
                  <a:gd name="T4" fmla="*/ 104 w 110"/>
                  <a:gd name="T5" fmla="*/ 76 h 126"/>
                  <a:gd name="T6" fmla="*/ 102 w 110"/>
                  <a:gd name="T7" fmla="*/ 72 h 126"/>
                  <a:gd name="T8" fmla="*/ 98 w 110"/>
                  <a:gd name="T9" fmla="*/ 70 h 126"/>
                  <a:gd name="T10" fmla="*/ 92 w 110"/>
                  <a:gd name="T11" fmla="*/ 70 h 126"/>
                  <a:gd name="T12" fmla="*/ 90 w 110"/>
                  <a:gd name="T13" fmla="*/ 72 h 126"/>
                  <a:gd name="T14" fmla="*/ 76 w 110"/>
                  <a:gd name="T15" fmla="*/ 68 h 126"/>
                  <a:gd name="T16" fmla="*/ 72 w 110"/>
                  <a:gd name="T17" fmla="*/ 64 h 126"/>
                  <a:gd name="T18" fmla="*/ 72 w 110"/>
                  <a:gd name="T19" fmla="*/ 54 h 126"/>
                  <a:gd name="T20" fmla="*/ 68 w 110"/>
                  <a:gd name="T21" fmla="*/ 32 h 126"/>
                  <a:gd name="T22" fmla="*/ 68 w 110"/>
                  <a:gd name="T23" fmla="*/ 24 h 126"/>
                  <a:gd name="T24" fmla="*/ 68 w 110"/>
                  <a:gd name="T25" fmla="*/ 18 h 126"/>
                  <a:gd name="T26" fmla="*/ 68 w 110"/>
                  <a:gd name="T27" fmla="*/ 18 h 126"/>
                  <a:gd name="T28" fmla="*/ 64 w 110"/>
                  <a:gd name="T29" fmla="*/ 16 h 126"/>
                  <a:gd name="T30" fmla="*/ 56 w 110"/>
                  <a:gd name="T31" fmla="*/ 8 h 126"/>
                  <a:gd name="T32" fmla="*/ 46 w 110"/>
                  <a:gd name="T33" fmla="*/ 2 h 126"/>
                  <a:gd name="T34" fmla="*/ 36 w 110"/>
                  <a:gd name="T35" fmla="*/ 0 h 126"/>
                  <a:gd name="T36" fmla="*/ 30 w 110"/>
                  <a:gd name="T37" fmla="*/ 4 h 126"/>
                  <a:gd name="T38" fmla="*/ 18 w 110"/>
                  <a:gd name="T39" fmla="*/ 10 h 126"/>
                  <a:gd name="T40" fmla="*/ 8 w 110"/>
                  <a:gd name="T41" fmla="*/ 24 h 126"/>
                  <a:gd name="T42" fmla="*/ 6 w 110"/>
                  <a:gd name="T43" fmla="*/ 28 h 126"/>
                  <a:gd name="T44" fmla="*/ 2 w 110"/>
                  <a:gd name="T45" fmla="*/ 38 h 126"/>
                  <a:gd name="T46" fmla="*/ 0 w 110"/>
                  <a:gd name="T47" fmla="*/ 52 h 126"/>
                  <a:gd name="T48" fmla="*/ 2 w 110"/>
                  <a:gd name="T49" fmla="*/ 56 h 126"/>
                  <a:gd name="T50" fmla="*/ 10 w 110"/>
                  <a:gd name="T51" fmla="*/ 60 h 126"/>
                  <a:gd name="T52" fmla="*/ 32 w 110"/>
                  <a:gd name="T53" fmla="*/ 72 h 126"/>
                  <a:gd name="T54" fmla="*/ 50 w 110"/>
                  <a:gd name="T55" fmla="*/ 126 h 126"/>
                  <a:gd name="T56" fmla="*/ 102 w 110"/>
                  <a:gd name="T57" fmla="*/ 124 h 126"/>
                  <a:gd name="T58" fmla="*/ 104 w 110"/>
                  <a:gd name="T59" fmla="*/ 116 h 126"/>
                  <a:gd name="T60" fmla="*/ 106 w 110"/>
                  <a:gd name="T61" fmla="*/ 110 h 126"/>
                  <a:gd name="T62" fmla="*/ 106 w 110"/>
                  <a:gd name="T63" fmla="*/ 104 h 126"/>
                  <a:gd name="T64" fmla="*/ 108 w 110"/>
                  <a:gd name="T65" fmla="*/ 96 h 1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0"/>
                  <a:gd name="T100" fmla="*/ 0 h 126"/>
                  <a:gd name="T101" fmla="*/ 110 w 110"/>
                  <a:gd name="T102" fmla="*/ 126 h 12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0" h="126">
                    <a:moveTo>
                      <a:pt x="108" y="96"/>
                    </a:moveTo>
                    <a:lnTo>
                      <a:pt x="110" y="94"/>
                    </a:lnTo>
                    <a:lnTo>
                      <a:pt x="108" y="90"/>
                    </a:lnTo>
                    <a:lnTo>
                      <a:pt x="108" y="84"/>
                    </a:lnTo>
                    <a:lnTo>
                      <a:pt x="106" y="80"/>
                    </a:lnTo>
                    <a:lnTo>
                      <a:pt x="104" y="76"/>
                    </a:lnTo>
                    <a:lnTo>
                      <a:pt x="102" y="72"/>
                    </a:lnTo>
                    <a:lnTo>
                      <a:pt x="100" y="70"/>
                    </a:lnTo>
                    <a:lnTo>
                      <a:pt x="98" y="70"/>
                    </a:lnTo>
                    <a:lnTo>
                      <a:pt x="94" y="70"/>
                    </a:lnTo>
                    <a:lnTo>
                      <a:pt x="92" y="70"/>
                    </a:lnTo>
                    <a:lnTo>
                      <a:pt x="90" y="70"/>
                    </a:lnTo>
                    <a:lnTo>
                      <a:pt x="90" y="72"/>
                    </a:lnTo>
                    <a:lnTo>
                      <a:pt x="78" y="68"/>
                    </a:lnTo>
                    <a:lnTo>
                      <a:pt x="76" y="68"/>
                    </a:lnTo>
                    <a:lnTo>
                      <a:pt x="74" y="66"/>
                    </a:lnTo>
                    <a:lnTo>
                      <a:pt x="72" y="64"/>
                    </a:lnTo>
                    <a:lnTo>
                      <a:pt x="72" y="54"/>
                    </a:lnTo>
                    <a:lnTo>
                      <a:pt x="70" y="42"/>
                    </a:lnTo>
                    <a:lnTo>
                      <a:pt x="68" y="32"/>
                    </a:lnTo>
                    <a:lnTo>
                      <a:pt x="68" y="28"/>
                    </a:lnTo>
                    <a:lnTo>
                      <a:pt x="68" y="24"/>
                    </a:lnTo>
                    <a:lnTo>
                      <a:pt x="68" y="20"/>
                    </a:lnTo>
                    <a:lnTo>
                      <a:pt x="68" y="18"/>
                    </a:lnTo>
                    <a:lnTo>
                      <a:pt x="66" y="18"/>
                    </a:lnTo>
                    <a:lnTo>
                      <a:pt x="64" y="16"/>
                    </a:lnTo>
                    <a:lnTo>
                      <a:pt x="60" y="12"/>
                    </a:lnTo>
                    <a:lnTo>
                      <a:pt x="56" y="8"/>
                    </a:lnTo>
                    <a:lnTo>
                      <a:pt x="52" y="6"/>
                    </a:lnTo>
                    <a:lnTo>
                      <a:pt x="46" y="2"/>
                    </a:lnTo>
                    <a:lnTo>
                      <a:pt x="42" y="2"/>
                    </a:lnTo>
                    <a:lnTo>
                      <a:pt x="36" y="0"/>
                    </a:lnTo>
                    <a:lnTo>
                      <a:pt x="34" y="2"/>
                    </a:lnTo>
                    <a:lnTo>
                      <a:pt x="30" y="4"/>
                    </a:lnTo>
                    <a:lnTo>
                      <a:pt x="24" y="6"/>
                    </a:lnTo>
                    <a:lnTo>
                      <a:pt x="18" y="10"/>
                    </a:lnTo>
                    <a:lnTo>
                      <a:pt x="12" y="16"/>
                    </a:lnTo>
                    <a:lnTo>
                      <a:pt x="8" y="24"/>
                    </a:lnTo>
                    <a:lnTo>
                      <a:pt x="6" y="24"/>
                    </a:lnTo>
                    <a:lnTo>
                      <a:pt x="6" y="28"/>
                    </a:lnTo>
                    <a:lnTo>
                      <a:pt x="4" y="32"/>
                    </a:lnTo>
                    <a:lnTo>
                      <a:pt x="2" y="38"/>
                    </a:lnTo>
                    <a:lnTo>
                      <a:pt x="0" y="46"/>
                    </a:lnTo>
                    <a:lnTo>
                      <a:pt x="0" y="52"/>
                    </a:lnTo>
                    <a:lnTo>
                      <a:pt x="0" y="54"/>
                    </a:lnTo>
                    <a:lnTo>
                      <a:pt x="2" y="56"/>
                    </a:lnTo>
                    <a:lnTo>
                      <a:pt x="6" y="58"/>
                    </a:lnTo>
                    <a:lnTo>
                      <a:pt x="10" y="60"/>
                    </a:lnTo>
                    <a:lnTo>
                      <a:pt x="26" y="66"/>
                    </a:lnTo>
                    <a:lnTo>
                      <a:pt x="32" y="72"/>
                    </a:lnTo>
                    <a:lnTo>
                      <a:pt x="66" y="90"/>
                    </a:lnTo>
                    <a:lnTo>
                      <a:pt x="50" y="126"/>
                    </a:lnTo>
                    <a:lnTo>
                      <a:pt x="102" y="126"/>
                    </a:lnTo>
                    <a:lnTo>
                      <a:pt x="102" y="124"/>
                    </a:lnTo>
                    <a:lnTo>
                      <a:pt x="102" y="120"/>
                    </a:lnTo>
                    <a:lnTo>
                      <a:pt x="104" y="116"/>
                    </a:lnTo>
                    <a:lnTo>
                      <a:pt x="106" y="112"/>
                    </a:lnTo>
                    <a:lnTo>
                      <a:pt x="106" y="110"/>
                    </a:lnTo>
                    <a:lnTo>
                      <a:pt x="106" y="108"/>
                    </a:lnTo>
                    <a:lnTo>
                      <a:pt x="106" y="104"/>
                    </a:lnTo>
                    <a:lnTo>
                      <a:pt x="108" y="98"/>
                    </a:lnTo>
                    <a:lnTo>
                      <a:pt x="108" y="96"/>
                    </a:lnTo>
                    <a:close/>
                  </a:path>
                </a:pathLst>
              </a:custGeom>
              <a:grpFill/>
              <a:ln w="3175">
                <a:solidFill>
                  <a:schemeClr val="bg2"/>
                </a:solidFill>
                <a:round/>
                <a:headEnd/>
                <a:tailEnd/>
              </a:ln>
            </p:spPr>
            <p:txBody>
              <a:bodyPr/>
              <a:lstStyle/>
              <a:p>
                <a:pPr>
                  <a:defRPr/>
                </a:pPr>
                <a:endParaRPr lang="en-US" sz="3200"/>
              </a:p>
            </p:txBody>
          </p:sp>
          <p:sp>
            <p:nvSpPr>
              <p:cNvPr id="125" name="Freeform 335"/>
              <p:cNvSpPr>
                <a:spLocks/>
              </p:cNvSpPr>
              <p:nvPr/>
            </p:nvSpPr>
            <p:spPr bwMode="gray">
              <a:xfrm>
                <a:off x="1487" y="2699"/>
                <a:ext cx="57" cy="70"/>
              </a:xfrm>
              <a:custGeom>
                <a:avLst/>
                <a:gdLst>
                  <a:gd name="T0" fmla="*/ 50 w 52"/>
                  <a:gd name="T1" fmla="*/ 64 h 70"/>
                  <a:gd name="T2" fmla="*/ 46 w 52"/>
                  <a:gd name="T3" fmla="*/ 60 h 70"/>
                  <a:gd name="T4" fmla="*/ 44 w 52"/>
                  <a:gd name="T5" fmla="*/ 54 h 70"/>
                  <a:gd name="T6" fmla="*/ 46 w 52"/>
                  <a:gd name="T7" fmla="*/ 46 h 70"/>
                  <a:gd name="T8" fmla="*/ 48 w 52"/>
                  <a:gd name="T9" fmla="*/ 42 h 70"/>
                  <a:gd name="T10" fmla="*/ 48 w 52"/>
                  <a:gd name="T11" fmla="*/ 36 h 70"/>
                  <a:gd name="T12" fmla="*/ 48 w 52"/>
                  <a:gd name="T13" fmla="*/ 32 h 70"/>
                  <a:gd name="T14" fmla="*/ 50 w 52"/>
                  <a:gd name="T15" fmla="*/ 20 h 70"/>
                  <a:gd name="T16" fmla="*/ 52 w 52"/>
                  <a:gd name="T17" fmla="*/ 10 h 70"/>
                  <a:gd name="T18" fmla="*/ 52 w 52"/>
                  <a:gd name="T19" fmla="*/ 6 h 70"/>
                  <a:gd name="T20" fmla="*/ 52 w 52"/>
                  <a:gd name="T21" fmla="*/ 0 h 70"/>
                  <a:gd name="T22" fmla="*/ 48 w 52"/>
                  <a:gd name="T23" fmla="*/ 0 h 70"/>
                  <a:gd name="T24" fmla="*/ 44 w 52"/>
                  <a:gd name="T25" fmla="*/ 0 h 70"/>
                  <a:gd name="T26" fmla="*/ 40 w 52"/>
                  <a:gd name="T27" fmla="*/ 2 h 70"/>
                  <a:gd name="T28" fmla="*/ 36 w 52"/>
                  <a:gd name="T29" fmla="*/ 0 h 70"/>
                  <a:gd name="T30" fmla="*/ 34 w 52"/>
                  <a:gd name="T31" fmla="*/ 2 h 70"/>
                  <a:gd name="T32" fmla="*/ 30 w 52"/>
                  <a:gd name="T33" fmla="*/ 10 h 70"/>
                  <a:gd name="T34" fmla="*/ 28 w 52"/>
                  <a:gd name="T35" fmla="*/ 14 h 70"/>
                  <a:gd name="T36" fmla="*/ 24 w 52"/>
                  <a:gd name="T37" fmla="*/ 20 h 70"/>
                  <a:gd name="T38" fmla="*/ 20 w 52"/>
                  <a:gd name="T39" fmla="*/ 22 h 70"/>
                  <a:gd name="T40" fmla="*/ 16 w 52"/>
                  <a:gd name="T41" fmla="*/ 24 h 70"/>
                  <a:gd name="T42" fmla="*/ 14 w 52"/>
                  <a:gd name="T43" fmla="*/ 28 h 70"/>
                  <a:gd name="T44" fmla="*/ 14 w 52"/>
                  <a:gd name="T45" fmla="*/ 32 h 70"/>
                  <a:gd name="T46" fmla="*/ 10 w 52"/>
                  <a:gd name="T47" fmla="*/ 36 h 70"/>
                  <a:gd name="T48" fmla="*/ 8 w 52"/>
                  <a:gd name="T49" fmla="*/ 38 h 70"/>
                  <a:gd name="T50" fmla="*/ 6 w 52"/>
                  <a:gd name="T51" fmla="*/ 40 h 70"/>
                  <a:gd name="T52" fmla="*/ 6 w 52"/>
                  <a:gd name="T53" fmla="*/ 42 h 70"/>
                  <a:gd name="T54" fmla="*/ 4 w 52"/>
                  <a:gd name="T55" fmla="*/ 44 h 70"/>
                  <a:gd name="T56" fmla="*/ 2 w 52"/>
                  <a:gd name="T57" fmla="*/ 44 h 70"/>
                  <a:gd name="T58" fmla="*/ 0 w 52"/>
                  <a:gd name="T59" fmla="*/ 42 h 70"/>
                  <a:gd name="T60" fmla="*/ 0 w 52"/>
                  <a:gd name="T61" fmla="*/ 44 h 70"/>
                  <a:gd name="T62" fmla="*/ 8 w 52"/>
                  <a:gd name="T63" fmla="*/ 52 h 70"/>
                  <a:gd name="T64" fmla="*/ 12 w 52"/>
                  <a:gd name="T65" fmla="*/ 60 h 70"/>
                  <a:gd name="T66" fmla="*/ 16 w 52"/>
                  <a:gd name="T67" fmla="*/ 64 h 70"/>
                  <a:gd name="T68" fmla="*/ 20 w 52"/>
                  <a:gd name="T69" fmla="*/ 62 h 70"/>
                  <a:gd name="T70" fmla="*/ 26 w 52"/>
                  <a:gd name="T71" fmla="*/ 66 h 70"/>
                  <a:gd name="T72" fmla="*/ 30 w 52"/>
                  <a:gd name="T73" fmla="*/ 66 h 70"/>
                  <a:gd name="T74" fmla="*/ 36 w 52"/>
                  <a:gd name="T75" fmla="*/ 66 h 70"/>
                  <a:gd name="T76" fmla="*/ 40 w 52"/>
                  <a:gd name="T77" fmla="*/ 66 h 70"/>
                  <a:gd name="T78" fmla="*/ 44 w 52"/>
                  <a:gd name="T79" fmla="*/ 68 h 70"/>
                  <a:gd name="T80" fmla="*/ 48 w 52"/>
                  <a:gd name="T81" fmla="*/ 70 h 70"/>
                  <a:gd name="T82" fmla="*/ 50 w 52"/>
                  <a:gd name="T83" fmla="*/ 70 h 70"/>
                  <a:gd name="T84" fmla="*/ 52 w 52"/>
                  <a:gd name="T85" fmla="*/ 70 h 7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2"/>
                  <a:gd name="T130" fmla="*/ 0 h 70"/>
                  <a:gd name="T131" fmla="*/ 52 w 52"/>
                  <a:gd name="T132" fmla="*/ 70 h 7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2" h="70">
                    <a:moveTo>
                      <a:pt x="52" y="70"/>
                    </a:moveTo>
                    <a:lnTo>
                      <a:pt x="50" y="64"/>
                    </a:lnTo>
                    <a:lnTo>
                      <a:pt x="46" y="60"/>
                    </a:lnTo>
                    <a:lnTo>
                      <a:pt x="44" y="58"/>
                    </a:lnTo>
                    <a:lnTo>
                      <a:pt x="44" y="54"/>
                    </a:lnTo>
                    <a:lnTo>
                      <a:pt x="44" y="50"/>
                    </a:lnTo>
                    <a:lnTo>
                      <a:pt x="46" y="46"/>
                    </a:lnTo>
                    <a:lnTo>
                      <a:pt x="48" y="42"/>
                    </a:lnTo>
                    <a:lnTo>
                      <a:pt x="48" y="40"/>
                    </a:lnTo>
                    <a:lnTo>
                      <a:pt x="48" y="36"/>
                    </a:lnTo>
                    <a:lnTo>
                      <a:pt x="48" y="34"/>
                    </a:lnTo>
                    <a:lnTo>
                      <a:pt x="48" y="32"/>
                    </a:lnTo>
                    <a:lnTo>
                      <a:pt x="48" y="26"/>
                    </a:lnTo>
                    <a:lnTo>
                      <a:pt x="50" y="20"/>
                    </a:lnTo>
                    <a:lnTo>
                      <a:pt x="50" y="14"/>
                    </a:lnTo>
                    <a:lnTo>
                      <a:pt x="52" y="10"/>
                    </a:lnTo>
                    <a:lnTo>
                      <a:pt x="52" y="8"/>
                    </a:lnTo>
                    <a:lnTo>
                      <a:pt x="52" y="6"/>
                    </a:lnTo>
                    <a:lnTo>
                      <a:pt x="52" y="2"/>
                    </a:lnTo>
                    <a:lnTo>
                      <a:pt x="52" y="0"/>
                    </a:lnTo>
                    <a:lnTo>
                      <a:pt x="50" y="0"/>
                    </a:lnTo>
                    <a:lnTo>
                      <a:pt x="48" y="0"/>
                    </a:lnTo>
                    <a:lnTo>
                      <a:pt x="46" y="0"/>
                    </a:lnTo>
                    <a:lnTo>
                      <a:pt x="44" y="0"/>
                    </a:lnTo>
                    <a:lnTo>
                      <a:pt x="42" y="0"/>
                    </a:lnTo>
                    <a:lnTo>
                      <a:pt x="40" y="2"/>
                    </a:lnTo>
                    <a:lnTo>
                      <a:pt x="38" y="0"/>
                    </a:lnTo>
                    <a:lnTo>
                      <a:pt x="36" y="0"/>
                    </a:lnTo>
                    <a:lnTo>
                      <a:pt x="34" y="2"/>
                    </a:lnTo>
                    <a:lnTo>
                      <a:pt x="32" y="4"/>
                    </a:lnTo>
                    <a:lnTo>
                      <a:pt x="30" y="10"/>
                    </a:lnTo>
                    <a:lnTo>
                      <a:pt x="28" y="14"/>
                    </a:lnTo>
                    <a:lnTo>
                      <a:pt x="26" y="16"/>
                    </a:lnTo>
                    <a:lnTo>
                      <a:pt x="24" y="20"/>
                    </a:lnTo>
                    <a:lnTo>
                      <a:pt x="20" y="22"/>
                    </a:lnTo>
                    <a:lnTo>
                      <a:pt x="18" y="22"/>
                    </a:lnTo>
                    <a:lnTo>
                      <a:pt x="16" y="24"/>
                    </a:lnTo>
                    <a:lnTo>
                      <a:pt x="14" y="26"/>
                    </a:lnTo>
                    <a:lnTo>
                      <a:pt x="14" y="28"/>
                    </a:lnTo>
                    <a:lnTo>
                      <a:pt x="14" y="30"/>
                    </a:lnTo>
                    <a:lnTo>
                      <a:pt x="14" y="32"/>
                    </a:lnTo>
                    <a:lnTo>
                      <a:pt x="12" y="34"/>
                    </a:lnTo>
                    <a:lnTo>
                      <a:pt x="10" y="36"/>
                    </a:lnTo>
                    <a:lnTo>
                      <a:pt x="8" y="36"/>
                    </a:lnTo>
                    <a:lnTo>
                      <a:pt x="8" y="38"/>
                    </a:lnTo>
                    <a:lnTo>
                      <a:pt x="6" y="40"/>
                    </a:lnTo>
                    <a:lnTo>
                      <a:pt x="6" y="42"/>
                    </a:lnTo>
                    <a:lnTo>
                      <a:pt x="4" y="44"/>
                    </a:lnTo>
                    <a:lnTo>
                      <a:pt x="2" y="44"/>
                    </a:lnTo>
                    <a:lnTo>
                      <a:pt x="0" y="42"/>
                    </a:lnTo>
                    <a:lnTo>
                      <a:pt x="0" y="44"/>
                    </a:lnTo>
                    <a:lnTo>
                      <a:pt x="8" y="52"/>
                    </a:lnTo>
                    <a:lnTo>
                      <a:pt x="10" y="56"/>
                    </a:lnTo>
                    <a:lnTo>
                      <a:pt x="12" y="60"/>
                    </a:lnTo>
                    <a:lnTo>
                      <a:pt x="14" y="64"/>
                    </a:lnTo>
                    <a:lnTo>
                      <a:pt x="16" y="64"/>
                    </a:lnTo>
                    <a:lnTo>
                      <a:pt x="18" y="62"/>
                    </a:lnTo>
                    <a:lnTo>
                      <a:pt x="20" y="62"/>
                    </a:lnTo>
                    <a:lnTo>
                      <a:pt x="24" y="64"/>
                    </a:lnTo>
                    <a:lnTo>
                      <a:pt x="26" y="66"/>
                    </a:lnTo>
                    <a:lnTo>
                      <a:pt x="28" y="66"/>
                    </a:lnTo>
                    <a:lnTo>
                      <a:pt x="30" y="66"/>
                    </a:lnTo>
                    <a:lnTo>
                      <a:pt x="34" y="66"/>
                    </a:lnTo>
                    <a:lnTo>
                      <a:pt x="36" y="66"/>
                    </a:lnTo>
                    <a:lnTo>
                      <a:pt x="40" y="66"/>
                    </a:lnTo>
                    <a:lnTo>
                      <a:pt x="42" y="66"/>
                    </a:lnTo>
                    <a:lnTo>
                      <a:pt x="44" y="68"/>
                    </a:lnTo>
                    <a:lnTo>
                      <a:pt x="48" y="68"/>
                    </a:lnTo>
                    <a:lnTo>
                      <a:pt x="48" y="70"/>
                    </a:lnTo>
                    <a:lnTo>
                      <a:pt x="50" y="70"/>
                    </a:lnTo>
                    <a:lnTo>
                      <a:pt x="52" y="70"/>
                    </a:lnTo>
                    <a:close/>
                  </a:path>
                </a:pathLst>
              </a:custGeom>
              <a:grpFill/>
              <a:ln w="3175">
                <a:solidFill>
                  <a:schemeClr val="bg2"/>
                </a:solidFill>
                <a:round/>
                <a:headEnd/>
                <a:tailEnd/>
              </a:ln>
            </p:spPr>
            <p:txBody>
              <a:bodyPr/>
              <a:lstStyle/>
              <a:p>
                <a:pPr>
                  <a:defRPr/>
                </a:pPr>
                <a:endParaRPr lang="en-US" sz="3200"/>
              </a:p>
            </p:txBody>
          </p:sp>
          <p:sp>
            <p:nvSpPr>
              <p:cNvPr id="126" name="Freeform 336"/>
              <p:cNvSpPr>
                <a:spLocks/>
              </p:cNvSpPr>
              <p:nvPr/>
            </p:nvSpPr>
            <p:spPr bwMode="gray">
              <a:xfrm>
                <a:off x="1421" y="2651"/>
                <a:ext cx="66" cy="74"/>
              </a:xfrm>
              <a:custGeom>
                <a:avLst/>
                <a:gdLst>
                  <a:gd name="T0" fmla="*/ 60 w 60"/>
                  <a:gd name="T1" fmla="*/ 40 h 74"/>
                  <a:gd name="T2" fmla="*/ 60 w 60"/>
                  <a:gd name="T3" fmla="*/ 40 h 74"/>
                  <a:gd name="T4" fmla="*/ 58 w 60"/>
                  <a:gd name="T5" fmla="*/ 42 h 74"/>
                  <a:gd name="T6" fmla="*/ 56 w 60"/>
                  <a:gd name="T7" fmla="*/ 46 h 74"/>
                  <a:gd name="T8" fmla="*/ 54 w 60"/>
                  <a:gd name="T9" fmla="*/ 48 h 74"/>
                  <a:gd name="T10" fmla="*/ 50 w 60"/>
                  <a:gd name="T11" fmla="*/ 50 h 74"/>
                  <a:gd name="T12" fmla="*/ 46 w 60"/>
                  <a:gd name="T13" fmla="*/ 52 h 74"/>
                  <a:gd name="T14" fmla="*/ 46 w 60"/>
                  <a:gd name="T15" fmla="*/ 52 h 74"/>
                  <a:gd name="T16" fmla="*/ 44 w 60"/>
                  <a:gd name="T17" fmla="*/ 52 h 74"/>
                  <a:gd name="T18" fmla="*/ 42 w 60"/>
                  <a:gd name="T19" fmla="*/ 54 h 74"/>
                  <a:gd name="T20" fmla="*/ 40 w 60"/>
                  <a:gd name="T21" fmla="*/ 58 h 74"/>
                  <a:gd name="T22" fmla="*/ 40 w 60"/>
                  <a:gd name="T23" fmla="*/ 58 h 74"/>
                  <a:gd name="T24" fmla="*/ 38 w 60"/>
                  <a:gd name="T25" fmla="*/ 60 h 74"/>
                  <a:gd name="T26" fmla="*/ 36 w 60"/>
                  <a:gd name="T27" fmla="*/ 62 h 74"/>
                  <a:gd name="T28" fmla="*/ 32 w 60"/>
                  <a:gd name="T29" fmla="*/ 62 h 74"/>
                  <a:gd name="T30" fmla="*/ 32 w 60"/>
                  <a:gd name="T31" fmla="*/ 62 h 74"/>
                  <a:gd name="T32" fmla="*/ 30 w 60"/>
                  <a:gd name="T33" fmla="*/ 64 h 74"/>
                  <a:gd name="T34" fmla="*/ 26 w 60"/>
                  <a:gd name="T35" fmla="*/ 66 h 74"/>
                  <a:gd name="T36" fmla="*/ 24 w 60"/>
                  <a:gd name="T37" fmla="*/ 68 h 74"/>
                  <a:gd name="T38" fmla="*/ 16 w 60"/>
                  <a:gd name="T39" fmla="*/ 74 h 74"/>
                  <a:gd name="T40" fmla="*/ 10 w 60"/>
                  <a:gd name="T41" fmla="*/ 70 h 74"/>
                  <a:gd name="T42" fmla="*/ 6 w 60"/>
                  <a:gd name="T43" fmla="*/ 66 h 74"/>
                  <a:gd name="T44" fmla="*/ 4 w 60"/>
                  <a:gd name="T45" fmla="*/ 62 h 74"/>
                  <a:gd name="T46" fmla="*/ 0 w 60"/>
                  <a:gd name="T47" fmla="*/ 54 h 74"/>
                  <a:gd name="T48" fmla="*/ 2 w 60"/>
                  <a:gd name="T49" fmla="*/ 54 h 74"/>
                  <a:gd name="T50" fmla="*/ 2 w 60"/>
                  <a:gd name="T51" fmla="*/ 50 h 74"/>
                  <a:gd name="T52" fmla="*/ 4 w 60"/>
                  <a:gd name="T53" fmla="*/ 48 h 74"/>
                  <a:gd name="T54" fmla="*/ 6 w 60"/>
                  <a:gd name="T55" fmla="*/ 44 h 74"/>
                  <a:gd name="T56" fmla="*/ 8 w 60"/>
                  <a:gd name="T57" fmla="*/ 42 h 74"/>
                  <a:gd name="T58" fmla="*/ 8 w 60"/>
                  <a:gd name="T59" fmla="*/ 40 h 74"/>
                  <a:gd name="T60" fmla="*/ 8 w 60"/>
                  <a:gd name="T61" fmla="*/ 38 h 74"/>
                  <a:gd name="T62" fmla="*/ 8 w 60"/>
                  <a:gd name="T63" fmla="*/ 36 h 74"/>
                  <a:gd name="T64" fmla="*/ 6 w 60"/>
                  <a:gd name="T65" fmla="*/ 34 h 74"/>
                  <a:gd name="T66" fmla="*/ 6 w 60"/>
                  <a:gd name="T67" fmla="*/ 32 h 74"/>
                  <a:gd name="T68" fmla="*/ 6 w 60"/>
                  <a:gd name="T69" fmla="*/ 32 h 74"/>
                  <a:gd name="T70" fmla="*/ 6 w 60"/>
                  <a:gd name="T71" fmla="*/ 30 h 74"/>
                  <a:gd name="T72" fmla="*/ 6 w 60"/>
                  <a:gd name="T73" fmla="*/ 28 h 74"/>
                  <a:gd name="T74" fmla="*/ 8 w 60"/>
                  <a:gd name="T75" fmla="*/ 28 h 74"/>
                  <a:gd name="T76" fmla="*/ 32 w 60"/>
                  <a:gd name="T77" fmla="*/ 28 h 74"/>
                  <a:gd name="T78" fmla="*/ 32 w 60"/>
                  <a:gd name="T79" fmla="*/ 18 h 74"/>
                  <a:gd name="T80" fmla="*/ 22 w 60"/>
                  <a:gd name="T81" fmla="*/ 8 h 74"/>
                  <a:gd name="T82" fmla="*/ 26 w 60"/>
                  <a:gd name="T83" fmla="*/ 8 h 74"/>
                  <a:gd name="T84" fmla="*/ 26 w 60"/>
                  <a:gd name="T85" fmla="*/ 0 h 74"/>
                  <a:gd name="T86" fmla="*/ 46 w 60"/>
                  <a:gd name="T87" fmla="*/ 0 h 74"/>
                  <a:gd name="T88" fmla="*/ 46 w 60"/>
                  <a:gd name="T89" fmla="*/ 2 h 74"/>
                  <a:gd name="T90" fmla="*/ 46 w 60"/>
                  <a:gd name="T91" fmla="*/ 32 h 74"/>
                  <a:gd name="T92" fmla="*/ 54 w 60"/>
                  <a:gd name="T93" fmla="*/ 32 h 74"/>
                  <a:gd name="T94" fmla="*/ 54 w 60"/>
                  <a:gd name="T95" fmla="*/ 34 h 74"/>
                  <a:gd name="T96" fmla="*/ 54 w 60"/>
                  <a:gd name="T97" fmla="*/ 34 h 74"/>
                  <a:gd name="T98" fmla="*/ 54 w 60"/>
                  <a:gd name="T99" fmla="*/ 36 h 74"/>
                  <a:gd name="T100" fmla="*/ 56 w 60"/>
                  <a:gd name="T101" fmla="*/ 38 h 74"/>
                  <a:gd name="T102" fmla="*/ 60 w 60"/>
                  <a:gd name="T103" fmla="*/ 40 h 74"/>
                  <a:gd name="T104" fmla="*/ 60 w 60"/>
                  <a:gd name="T105" fmla="*/ 40 h 7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0"/>
                  <a:gd name="T160" fmla="*/ 0 h 74"/>
                  <a:gd name="T161" fmla="*/ 60 w 60"/>
                  <a:gd name="T162" fmla="*/ 74 h 7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0" h="74">
                    <a:moveTo>
                      <a:pt x="60" y="40"/>
                    </a:moveTo>
                    <a:lnTo>
                      <a:pt x="60" y="40"/>
                    </a:lnTo>
                    <a:lnTo>
                      <a:pt x="58" y="42"/>
                    </a:lnTo>
                    <a:lnTo>
                      <a:pt x="56" y="46"/>
                    </a:lnTo>
                    <a:lnTo>
                      <a:pt x="54" y="48"/>
                    </a:lnTo>
                    <a:lnTo>
                      <a:pt x="50" y="50"/>
                    </a:lnTo>
                    <a:lnTo>
                      <a:pt x="46" y="52"/>
                    </a:lnTo>
                    <a:lnTo>
                      <a:pt x="44" y="52"/>
                    </a:lnTo>
                    <a:lnTo>
                      <a:pt x="42" y="54"/>
                    </a:lnTo>
                    <a:lnTo>
                      <a:pt x="40" y="58"/>
                    </a:lnTo>
                    <a:lnTo>
                      <a:pt x="38" y="60"/>
                    </a:lnTo>
                    <a:lnTo>
                      <a:pt x="36" y="62"/>
                    </a:lnTo>
                    <a:lnTo>
                      <a:pt x="32" y="62"/>
                    </a:lnTo>
                    <a:lnTo>
                      <a:pt x="30" y="64"/>
                    </a:lnTo>
                    <a:lnTo>
                      <a:pt x="26" y="66"/>
                    </a:lnTo>
                    <a:lnTo>
                      <a:pt x="24" y="68"/>
                    </a:lnTo>
                    <a:lnTo>
                      <a:pt x="16" y="74"/>
                    </a:lnTo>
                    <a:lnTo>
                      <a:pt x="10" y="70"/>
                    </a:lnTo>
                    <a:lnTo>
                      <a:pt x="6" y="66"/>
                    </a:lnTo>
                    <a:lnTo>
                      <a:pt x="4" y="62"/>
                    </a:lnTo>
                    <a:lnTo>
                      <a:pt x="0" y="54"/>
                    </a:lnTo>
                    <a:lnTo>
                      <a:pt x="2" y="54"/>
                    </a:lnTo>
                    <a:lnTo>
                      <a:pt x="2" y="50"/>
                    </a:lnTo>
                    <a:lnTo>
                      <a:pt x="4" y="48"/>
                    </a:lnTo>
                    <a:lnTo>
                      <a:pt x="6" y="44"/>
                    </a:lnTo>
                    <a:lnTo>
                      <a:pt x="8" y="42"/>
                    </a:lnTo>
                    <a:lnTo>
                      <a:pt x="8" y="40"/>
                    </a:lnTo>
                    <a:lnTo>
                      <a:pt x="8" y="38"/>
                    </a:lnTo>
                    <a:lnTo>
                      <a:pt x="8" y="36"/>
                    </a:lnTo>
                    <a:lnTo>
                      <a:pt x="6" y="34"/>
                    </a:lnTo>
                    <a:lnTo>
                      <a:pt x="6" y="32"/>
                    </a:lnTo>
                    <a:lnTo>
                      <a:pt x="6" y="30"/>
                    </a:lnTo>
                    <a:lnTo>
                      <a:pt x="6" y="28"/>
                    </a:lnTo>
                    <a:lnTo>
                      <a:pt x="8" y="28"/>
                    </a:lnTo>
                    <a:lnTo>
                      <a:pt x="32" y="28"/>
                    </a:lnTo>
                    <a:lnTo>
                      <a:pt x="32" y="18"/>
                    </a:lnTo>
                    <a:lnTo>
                      <a:pt x="22" y="8"/>
                    </a:lnTo>
                    <a:lnTo>
                      <a:pt x="26" y="8"/>
                    </a:lnTo>
                    <a:lnTo>
                      <a:pt x="26" y="0"/>
                    </a:lnTo>
                    <a:lnTo>
                      <a:pt x="46" y="0"/>
                    </a:lnTo>
                    <a:lnTo>
                      <a:pt x="46" y="2"/>
                    </a:lnTo>
                    <a:lnTo>
                      <a:pt x="46" y="32"/>
                    </a:lnTo>
                    <a:lnTo>
                      <a:pt x="54" y="32"/>
                    </a:lnTo>
                    <a:lnTo>
                      <a:pt x="54" y="34"/>
                    </a:lnTo>
                    <a:lnTo>
                      <a:pt x="54" y="36"/>
                    </a:lnTo>
                    <a:lnTo>
                      <a:pt x="56" y="38"/>
                    </a:lnTo>
                    <a:lnTo>
                      <a:pt x="60" y="40"/>
                    </a:lnTo>
                    <a:close/>
                  </a:path>
                </a:pathLst>
              </a:custGeom>
              <a:grpFill/>
              <a:ln w="3175">
                <a:solidFill>
                  <a:schemeClr val="bg2"/>
                </a:solidFill>
                <a:round/>
                <a:headEnd/>
                <a:tailEnd/>
              </a:ln>
            </p:spPr>
            <p:txBody>
              <a:bodyPr/>
              <a:lstStyle/>
              <a:p>
                <a:pPr>
                  <a:defRPr/>
                </a:pPr>
                <a:endParaRPr lang="en-US" sz="3200"/>
              </a:p>
            </p:txBody>
          </p:sp>
          <p:sp>
            <p:nvSpPr>
              <p:cNvPr id="127" name="Freeform 338"/>
              <p:cNvSpPr>
                <a:spLocks/>
              </p:cNvSpPr>
              <p:nvPr/>
            </p:nvSpPr>
            <p:spPr bwMode="gray">
              <a:xfrm>
                <a:off x="1502" y="2763"/>
                <a:ext cx="53" cy="40"/>
              </a:xfrm>
              <a:custGeom>
                <a:avLst/>
                <a:gdLst>
                  <a:gd name="T0" fmla="*/ 48 w 48"/>
                  <a:gd name="T1" fmla="*/ 16 h 40"/>
                  <a:gd name="T2" fmla="*/ 46 w 48"/>
                  <a:gd name="T3" fmla="*/ 14 h 40"/>
                  <a:gd name="T4" fmla="*/ 42 w 48"/>
                  <a:gd name="T5" fmla="*/ 12 h 40"/>
                  <a:gd name="T6" fmla="*/ 40 w 48"/>
                  <a:gd name="T7" fmla="*/ 8 h 40"/>
                  <a:gd name="T8" fmla="*/ 38 w 48"/>
                  <a:gd name="T9" fmla="*/ 6 h 40"/>
                  <a:gd name="T10" fmla="*/ 36 w 48"/>
                  <a:gd name="T11" fmla="*/ 6 h 40"/>
                  <a:gd name="T12" fmla="*/ 34 w 48"/>
                  <a:gd name="T13" fmla="*/ 6 h 40"/>
                  <a:gd name="T14" fmla="*/ 30 w 48"/>
                  <a:gd name="T15" fmla="*/ 4 h 40"/>
                  <a:gd name="T16" fmla="*/ 26 w 48"/>
                  <a:gd name="T17" fmla="*/ 2 h 40"/>
                  <a:gd name="T18" fmla="*/ 22 w 48"/>
                  <a:gd name="T19" fmla="*/ 2 h 40"/>
                  <a:gd name="T20" fmla="*/ 16 w 48"/>
                  <a:gd name="T21" fmla="*/ 2 h 40"/>
                  <a:gd name="T22" fmla="*/ 12 w 48"/>
                  <a:gd name="T23" fmla="*/ 2 h 40"/>
                  <a:gd name="T24" fmla="*/ 6 w 48"/>
                  <a:gd name="T25" fmla="*/ 0 h 40"/>
                  <a:gd name="T26" fmla="*/ 2 w 48"/>
                  <a:gd name="T27" fmla="*/ 0 h 40"/>
                  <a:gd name="T28" fmla="*/ 2 w 48"/>
                  <a:gd name="T29" fmla="*/ 2 h 40"/>
                  <a:gd name="T30" fmla="*/ 2 w 48"/>
                  <a:gd name="T31" fmla="*/ 6 h 40"/>
                  <a:gd name="T32" fmla="*/ 2 w 48"/>
                  <a:gd name="T33" fmla="*/ 10 h 40"/>
                  <a:gd name="T34" fmla="*/ 2 w 48"/>
                  <a:gd name="T35" fmla="*/ 16 h 40"/>
                  <a:gd name="T36" fmla="*/ 8 w 48"/>
                  <a:gd name="T37" fmla="*/ 24 h 40"/>
                  <a:gd name="T38" fmla="*/ 8 w 48"/>
                  <a:gd name="T39" fmla="*/ 20 h 40"/>
                  <a:gd name="T40" fmla="*/ 6 w 48"/>
                  <a:gd name="T41" fmla="*/ 18 h 40"/>
                  <a:gd name="T42" fmla="*/ 8 w 48"/>
                  <a:gd name="T43" fmla="*/ 16 h 40"/>
                  <a:gd name="T44" fmla="*/ 14 w 48"/>
                  <a:gd name="T45" fmla="*/ 20 h 40"/>
                  <a:gd name="T46" fmla="*/ 24 w 48"/>
                  <a:gd name="T47" fmla="*/ 30 h 40"/>
                  <a:gd name="T48" fmla="*/ 22 w 48"/>
                  <a:gd name="T49" fmla="*/ 32 h 40"/>
                  <a:gd name="T50" fmla="*/ 24 w 48"/>
                  <a:gd name="T51" fmla="*/ 36 h 40"/>
                  <a:gd name="T52" fmla="*/ 24 w 48"/>
                  <a:gd name="T53" fmla="*/ 36 h 40"/>
                  <a:gd name="T54" fmla="*/ 26 w 48"/>
                  <a:gd name="T55" fmla="*/ 34 h 40"/>
                  <a:gd name="T56" fmla="*/ 26 w 48"/>
                  <a:gd name="T57" fmla="*/ 34 h 40"/>
                  <a:gd name="T58" fmla="*/ 28 w 48"/>
                  <a:gd name="T59" fmla="*/ 34 h 40"/>
                  <a:gd name="T60" fmla="*/ 28 w 48"/>
                  <a:gd name="T61" fmla="*/ 36 h 40"/>
                  <a:gd name="T62" fmla="*/ 32 w 48"/>
                  <a:gd name="T63" fmla="*/ 40 h 40"/>
                  <a:gd name="T64" fmla="*/ 36 w 48"/>
                  <a:gd name="T65" fmla="*/ 38 h 40"/>
                  <a:gd name="T66" fmla="*/ 40 w 48"/>
                  <a:gd name="T67" fmla="*/ 32 h 40"/>
                  <a:gd name="T68" fmla="*/ 40 w 48"/>
                  <a:gd name="T69" fmla="*/ 28 h 40"/>
                  <a:gd name="T70" fmla="*/ 44 w 48"/>
                  <a:gd name="T71" fmla="*/ 22 h 40"/>
                  <a:gd name="T72" fmla="*/ 48 w 48"/>
                  <a:gd name="T73" fmla="*/ 16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8"/>
                  <a:gd name="T112" fmla="*/ 0 h 40"/>
                  <a:gd name="T113" fmla="*/ 48 w 48"/>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8" h="40">
                    <a:moveTo>
                      <a:pt x="48" y="16"/>
                    </a:moveTo>
                    <a:lnTo>
                      <a:pt x="48" y="16"/>
                    </a:lnTo>
                    <a:lnTo>
                      <a:pt x="46" y="14"/>
                    </a:lnTo>
                    <a:lnTo>
                      <a:pt x="44" y="14"/>
                    </a:lnTo>
                    <a:lnTo>
                      <a:pt x="42" y="12"/>
                    </a:lnTo>
                    <a:lnTo>
                      <a:pt x="40" y="10"/>
                    </a:lnTo>
                    <a:lnTo>
                      <a:pt x="40" y="8"/>
                    </a:lnTo>
                    <a:lnTo>
                      <a:pt x="38" y="6"/>
                    </a:lnTo>
                    <a:lnTo>
                      <a:pt x="36" y="6"/>
                    </a:lnTo>
                    <a:lnTo>
                      <a:pt x="34" y="6"/>
                    </a:lnTo>
                    <a:lnTo>
                      <a:pt x="30" y="4"/>
                    </a:lnTo>
                    <a:lnTo>
                      <a:pt x="28" y="4"/>
                    </a:lnTo>
                    <a:lnTo>
                      <a:pt x="26" y="2"/>
                    </a:lnTo>
                    <a:lnTo>
                      <a:pt x="22" y="2"/>
                    </a:lnTo>
                    <a:lnTo>
                      <a:pt x="20" y="2"/>
                    </a:lnTo>
                    <a:lnTo>
                      <a:pt x="16" y="2"/>
                    </a:lnTo>
                    <a:lnTo>
                      <a:pt x="14" y="2"/>
                    </a:lnTo>
                    <a:lnTo>
                      <a:pt x="12" y="2"/>
                    </a:lnTo>
                    <a:lnTo>
                      <a:pt x="10" y="0"/>
                    </a:lnTo>
                    <a:lnTo>
                      <a:pt x="6" y="0"/>
                    </a:lnTo>
                    <a:lnTo>
                      <a:pt x="4" y="0"/>
                    </a:lnTo>
                    <a:lnTo>
                      <a:pt x="2" y="0"/>
                    </a:lnTo>
                    <a:lnTo>
                      <a:pt x="0" y="0"/>
                    </a:lnTo>
                    <a:lnTo>
                      <a:pt x="2" y="2"/>
                    </a:lnTo>
                    <a:lnTo>
                      <a:pt x="2" y="4"/>
                    </a:lnTo>
                    <a:lnTo>
                      <a:pt x="2" y="6"/>
                    </a:lnTo>
                    <a:lnTo>
                      <a:pt x="2" y="8"/>
                    </a:lnTo>
                    <a:lnTo>
                      <a:pt x="2" y="10"/>
                    </a:lnTo>
                    <a:lnTo>
                      <a:pt x="2" y="12"/>
                    </a:lnTo>
                    <a:lnTo>
                      <a:pt x="2" y="16"/>
                    </a:lnTo>
                    <a:lnTo>
                      <a:pt x="4" y="20"/>
                    </a:lnTo>
                    <a:lnTo>
                      <a:pt x="8" y="24"/>
                    </a:lnTo>
                    <a:lnTo>
                      <a:pt x="10" y="22"/>
                    </a:lnTo>
                    <a:lnTo>
                      <a:pt x="8" y="20"/>
                    </a:lnTo>
                    <a:lnTo>
                      <a:pt x="8" y="18"/>
                    </a:lnTo>
                    <a:lnTo>
                      <a:pt x="6" y="18"/>
                    </a:lnTo>
                    <a:lnTo>
                      <a:pt x="8" y="16"/>
                    </a:lnTo>
                    <a:lnTo>
                      <a:pt x="10" y="18"/>
                    </a:lnTo>
                    <a:lnTo>
                      <a:pt x="14" y="20"/>
                    </a:lnTo>
                    <a:lnTo>
                      <a:pt x="18" y="24"/>
                    </a:lnTo>
                    <a:lnTo>
                      <a:pt x="24" y="30"/>
                    </a:lnTo>
                    <a:lnTo>
                      <a:pt x="22" y="30"/>
                    </a:lnTo>
                    <a:lnTo>
                      <a:pt x="22" y="32"/>
                    </a:lnTo>
                    <a:lnTo>
                      <a:pt x="22" y="34"/>
                    </a:lnTo>
                    <a:lnTo>
                      <a:pt x="24" y="36"/>
                    </a:lnTo>
                    <a:lnTo>
                      <a:pt x="26" y="36"/>
                    </a:lnTo>
                    <a:lnTo>
                      <a:pt x="26" y="34"/>
                    </a:lnTo>
                    <a:lnTo>
                      <a:pt x="28" y="34"/>
                    </a:lnTo>
                    <a:lnTo>
                      <a:pt x="28" y="36"/>
                    </a:lnTo>
                    <a:lnTo>
                      <a:pt x="30" y="38"/>
                    </a:lnTo>
                    <a:lnTo>
                      <a:pt x="32" y="40"/>
                    </a:lnTo>
                    <a:lnTo>
                      <a:pt x="34" y="38"/>
                    </a:lnTo>
                    <a:lnTo>
                      <a:pt x="36" y="38"/>
                    </a:lnTo>
                    <a:lnTo>
                      <a:pt x="38" y="36"/>
                    </a:lnTo>
                    <a:lnTo>
                      <a:pt x="40" y="32"/>
                    </a:lnTo>
                    <a:lnTo>
                      <a:pt x="40" y="30"/>
                    </a:lnTo>
                    <a:lnTo>
                      <a:pt x="40" y="28"/>
                    </a:lnTo>
                    <a:lnTo>
                      <a:pt x="42" y="24"/>
                    </a:lnTo>
                    <a:lnTo>
                      <a:pt x="44" y="22"/>
                    </a:lnTo>
                    <a:lnTo>
                      <a:pt x="48" y="16"/>
                    </a:lnTo>
                    <a:close/>
                  </a:path>
                </a:pathLst>
              </a:custGeom>
              <a:grpFill/>
              <a:ln w="3175">
                <a:solidFill>
                  <a:schemeClr val="bg2"/>
                </a:solidFill>
                <a:round/>
                <a:headEnd/>
                <a:tailEnd/>
              </a:ln>
            </p:spPr>
            <p:txBody>
              <a:bodyPr/>
              <a:lstStyle/>
              <a:p>
                <a:pPr>
                  <a:defRPr/>
                </a:pPr>
                <a:endParaRPr lang="en-US" sz="3200"/>
              </a:p>
            </p:txBody>
          </p:sp>
          <p:sp>
            <p:nvSpPr>
              <p:cNvPr id="128" name="Freeform 339"/>
              <p:cNvSpPr>
                <a:spLocks/>
              </p:cNvSpPr>
              <p:nvPr/>
            </p:nvSpPr>
            <p:spPr bwMode="gray">
              <a:xfrm>
                <a:off x="1540" y="2781"/>
                <a:ext cx="90" cy="30"/>
              </a:xfrm>
              <a:custGeom>
                <a:avLst/>
                <a:gdLst>
                  <a:gd name="T0" fmla="*/ 12 w 82"/>
                  <a:gd name="T1" fmla="*/ 6 h 30"/>
                  <a:gd name="T2" fmla="*/ 8 w 82"/>
                  <a:gd name="T3" fmla="*/ 10 h 30"/>
                  <a:gd name="T4" fmla="*/ 6 w 82"/>
                  <a:gd name="T5" fmla="*/ 14 h 30"/>
                  <a:gd name="T6" fmla="*/ 2 w 82"/>
                  <a:gd name="T7" fmla="*/ 20 h 30"/>
                  <a:gd name="T8" fmla="*/ 0 w 82"/>
                  <a:gd name="T9" fmla="*/ 20 h 30"/>
                  <a:gd name="T10" fmla="*/ 6 w 82"/>
                  <a:gd name="T11" fmla="*/ 22 h 30"/>
                  <a:gd name="T12" fmla="*/ 10 w 82"/>
                  <a:gd name="T13" fmla="*/ 20 h 30"/>
                  <a:gd name="T14" fmla="*/ 16 w 82"/>
                  <a:gd name="T15" fmla="*/ 20 h 30"/>
                  <a:gd name="T16" fmla="*/ 28 w 82"/>
                  <a:gd name="T17" fmla="*/ 18 h 30"/>
                  <a:gd name="T18" fmla="*/ 32 w 82"/>
                  <a:gd name="T19" fmla="*/ 18 h 30"/>
                  <a:gd name="T20" fmla="*/ 40 w 82"/>
                  <a:gd name="T21" fmla="*/ 20 h 30"/>
                  <a:gd name="T22" fmla="*/ 42 w 82"/>
                  <a:gd name="T23" fmla="*/ 22 h 30"/>
                  <a:gd name="T24" fmla="*/ 46 w 82"/>
                  <a:gd name="T25" fmla="*/ 26 h 30"/>
                  <a:gd name="T26" fmla="*/ 50 w 82"/>
                  <a:gd name="T27" fmla="*/ 28 h 30"/>
                  <a:gd name="T28" fmla="*/ 56 w 82"/>
                  <a:gd name="T29" fmla="*/ 28 h 30"/>
                  <a:gd name="T30" fmla="*/ 56 w 82"/>
                  <a:gd name="T31" fmla="*/ 26 h 30"/>
                  <a:gd name="T32" fmla="*/ 56 w 82"/>
                  <a:gd name="T33" fmla="*/ 26 h 30"/>
                  <a:gd name="T34" fmla="*/ 54 w 82"/>
                  <a:gd name="T35" fmla="*/ 24 h 30"/>
                  <a:gd name="T36" fmla="*/ 52 w 82"/>
                  <a:gd name="T37" fmla="*/ 22 h 30"/>
                  <a:gd name="T38" fmla="*/ 54 w 82"/>
                  <a:gd name="T39" fmla="*/ 20 h 30"/>
                  <a:gd name="T40" fmla="*/ 60 w 82"/>
                  <a:gd name="T41" fmla="*/ 18 h 30"/>
                  <a:gd name="T42" fmla="*/ 62 w 82"/>
                  <a:gd name="T43" fmla="*/ 14 h 30"/>
                  <a:gd name="T44" fmla="*/ 64 w 82"/>
                  <a:gd name="T45" fmla="*/ 12 h 30"/>
                  <a:gd name="T46" fmla="*/ 68 w 82"/>
                  <a:gd name="T47" fmla="*/ 12 h 30"/>
                  <a:gd name="T48" fmla="*/ 72 w 82"/>
                  <a:gd name="T49" fmla="*/ 12 h 30"/>
                  <a:gd name="T50" fmla="*/ 76 w 82"/>
                  <a:gd name="T51" fmla="*/ 14 h 30"/>
                  <a:gd name="T52" fmla="*/ 80 w 82"/>
                  <a:gd name="T53" fmla="*/ 18 h 30"/>
                  <a:gd name="T54" fmla="*/ 82 w 82"/>
                  <a:gd name="T55" fmla="*/ 14 h 30"/>
                  <a:gd name="T56" fmla="*/ 80 w 82"/>
                  <a:gd name="T57" fmla="*/ 10 h 30"/>
                  <a:gd name="T58" fmla="*/ 78 w 82"/>
                  <a:gd name="T59" fmla="*/ 6 h 30"/>
                  <a:gd name="T60" fmla="*/ 70 w 82"/>
                  <a:gd name="T61" fmla="*/ 4 h 30"/>
                  <a:gd name="T62" fmla="*/ 66 w 82"/>
                  <a:gd name="T63" fmla="*/ 4 h 30"/>
                  <a:gd name="T64" fmla="*/ 62 w 82"/>
                  <a:gd name="T65" fmla="*/ 4 h 30"/>
                  <a:gd name="T66" fmla="*/ 50 w 82"/>
                  <a:gd name="T67" fmla="*/ 8 h 30"/>
                  <a:gd name="T68" fmla="*/ 44 w 82"/>
                  <a:gd name="T69" fmla="*/ 10 h 30"/>
                  <a:gd name="T70" fmla="*/ 40 w 82"/>
                  <a:gd name="T71" fmla="*/ 10 h 30"/>
                  <a:gd name="T72" fmla="*/ 34 w 82"/>
                  <a:gd name="T73" fmla="*/ 8 h 30"/>
                  <a:gd name="T74" fmla="*/ 32 w 82"/>
                  <a:gd name="T75" fmla="*/ 8 h 30"/>
                  <a:gd name="T76" fmla="*/ 30 w 82"/>
                  <a:gd name="T77" fmla="*/ 6 h 30"/>
                  <a:gd name="T78" fmla="*/ 16 w 82"/>
                  <a:gd name="T79" fmla="*/ 0 h 3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2"/>
                  <a:gd name="T121" fmla="*/ 0 h 30"/>
                  <a:gd name="T122" fmla="*/ 82 w 82"/>
                  <a:gd name="T123" fmla="*/ 30 h 3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2" h="30">
                    <a:moveTo>
                      <a:pt x="16" y="0"/>
                    </a:moveTo>
                    <a:lnTo>
                      <a:pt x="12" y="6"/>
                    </a:lnTo>
                    <a:lnTo>
                      <a:pt x="10" y="8"/>
                    </a:lnTo>
                    <a:lnTo>
                      <a:pt x="8" y="10"/>
                    </a:lnTo>
                    <a:lnTo>
                      <a:pt x="6" y="14"/>
                    </a:lnTo>
                    <a:lnTo>
                      <a:pt x="4" y="18"/>
                    </a:lnTo>
                    <a:lnTo>
                      <a:pt x="2" y="20"/>
                    </a:lnTo>
                    <a:lnTo>
                      <a:pt x="0" y="20"/>
                    </a:lnTo>
                    <a:lnTo>
                      <a:pt x="6" y="22"/>
                    </a:lnTo>
                    <a:lnTo>
                      <a:pt x="8" y="22"/>
                    </a:lnTo>
                    <a:lnTo>
                      <a:pt x="10" y="20"/>
                    </a:lnTo>
                    <a:lnTo>
                      <a:pt x="12" y="20"/>
                    </a:lnTo>
                    <a:lnTo>
                      <a:pt x="16" y="20"/>
                    </a:lnTo>
                    <a:lnTo>
                      <a:pt x="22" y="18"/>
                    </a:lnTo>
                    <a:lnTo>
                      <a:pt x="28" y="18"/>
                    </a:lnTo>
                    <a:lnTo>
                      <a:pt x="30" y="18"/>
                    </a:lnTo>
                    <a:lnTo>
                      <a:pt x="32" y="18"/>
                    </a:lnTo>
                    <a:lnTo>
                      <a:pt x="36" y="18"/>
                    </a:lnTo>
                    <a:lnTo>
                      <a:pt x="40" y="20"/>
                    </a:lnTo>
                    <a:lnTo>
                      <a:pt x="42" y="22"/>
                    </a:lnTo>
                    <a:lnTo>
                      <a:pt x="44" y="24"/>
                    </a:lnTo>
                    <a:lnTo>
                      <a:pt x="46" y="26"/>
                    </a:lnTo>
                    <a:lnTo>
                      <a:pt x="50" y="30"/>
                    </a:lnTo>
                    <a:lnTo>
                      <a:pt x="50" y="28"/>
                    </a:lnTo>
                    <a:lnTo>
                      <a:pt x="54" y="28"/>
                    </a:lnTo>
                    <a:lnTo>
                      <a:pt x="56" y="28"/>
                    </a:lnTo>
                    <a:lnTo>
                      <a:pt x="56" y="26"/>
                    </a:lnTo>
                    <a:lnTo>
                      <a:pt x="54" y="24"/>
                    </a:lnTo>
                    <a:lnTo>
                      <a:pt x="52" y="22"/>
                    </a:lnTo>
                    <a:lnTo>
                      <a:pt x="54" y="20"/>
                    </a:lnTo>
                    <a:lnTo>
                      <a:pt x="58" y="18"/>
                    </a:lnTo>
                    <a:lnTo>
                      <a:pt x="60" y="18"/>
                    </a:lnTo>
                    <a:lnTo>
                      <a:pt x="62" y="16"/>
                    </a:lnTo>
                    <a:lnTo>
                      <a:pt x="62" y="14"/>
                    </a:lnTo>
                    <a:lnTo>
                      <a:pt x="64" y="14"/>
                    </a:lnTo>
                    <a:lnTo>
                      <a:pt x="64" y="12"/>
                    </a:lnTo>
                    <a:lnTo>
                      <a:pt x="66" y="12"/>
                    </a:lnTo>
                    <a:lnTo>
                      <a:pt x="68" y="12"/>
                    </a:lnTo>
                    <a:lnTo>
                      <a:pt x="70" y="10"/>
                    </a:lnTo>
                    <a:lnTo>
                      <a:pt x="72" y="12"/>
                    </a:lnTo>
                    <a:lnTo>
                      <a:pt x="76" y="14"/>
                    </a:lnTo>
                    <a:lnTo>
                      <a:pt x="78" y="16"/>
                    </a:lnTo>
                    <a:lnTo>
                      <a:pt x="80" y="18"/>
                    </a:lnTo>
                    <a:lnTo>
                      <a:pt x="82" y="14"/>
                    </a:lnTo>
                    <a:lnTo>
                      <a:pt x="80" y="12"/>
                    </a:lnTo>
                    <a:lnTo>
                      <a:pt x="80" y="10"/>
                    </a:lnTo>
                    <a:lnTo>
                      <a:pt x="82" y="8"/>
                    </a:lnTo>
                    <a:lnTo>
                      <a:pt x="78" y="6"/>
                    </a:lnTo>
                    <a:lnTo>
                      <a:pt x="74" y="4"/>
                    </a:lnTo>
                    <a:lnTo>
                      <a:pt x="70" y="4"/>
                    </a:lnTo>
                    <a:lnTo>
                      <a:pt x="68" y="4"/>
                    </a:lnTo>
                    <a:lnTo>
                      <a:pt x="66" y="4"/>
                    </a:lnTo>
                    <a:lnTo>
                      <a:pt x="64" y="4"/>
                    </a:lnTo>
                    <a:lnTo>
                      <a:pt x="62" y="4"/>
                    </a:lnTo>
                    <a:lnTo>
                      <a:pt x="56" y="6"/>
                    </a:lnTo>
                    <a:lnTo>
                      <a:pt x="50" y="8"/>
                    </a:lnTo>
                    <a:lnTo>
                      <a:pt x="46" y="8"/>
                    </a:lnTo>
                    <a:lnTo>
                      <a:pt x="44" y="10"/>
                    </a:lnTo>
                    <a:lnTo>
                      <a:pt x="42" y="10"/>
                    </a:lnTo>
                    <a:lnTo>
                      <a:pt x="40" y="10"/>
                    </a:lnTo>
                    <a:lnTo>
                      <a:pt x="36" y="8"/>
                    </a:lnTo>
                    <a:lnTo>
                      <a:pt x="34" y="8"/>
                    </a:lnTo>
                    <a:lnTo>
                      <a:pt x="32" y="8"/>
                    </a:lnTo>
                    <a:lnTo>
                      <a:pt x="32" y="6"/>
                    </a:lnTo>
                    <a:lnTo>
                      <a:pt x="30" y="6"/>
                    </a:lnTo>
                    <a:lnTo>
                      <a:pt x="26" y="4"/>
                    </a:lnTo>
                    <a:lnTo>
                      <a:pt x="16" y="0"/>
                    </a:lnTo>
                    <a:close/>
                  </a:path>
                </a:pathLst>
              </a:custGeom>
              <a:grpFill/>
              <a:ln w="3175">
                <a:solidFill>
                  <a:schemeClr val="bg2"/>
                </a:solidFill>
                <a:round/>
                <a:headEnd/>
                <a:tailEnd/>
              </a:ln>
            </p:spPr>
            <p:txBody>
              <a:bodyPr/>
              <a:lstStyle/>
              <a:p>
                <a:pPr>
                  <a:defRPr/>
                </a:pPr>
                <a:endParaRPr lang="en-US" sz="3200"/>
              </a:p>
            </p:txBody>
          </p:sp>
          <p:sp>
            <p:nvSpPr>
              <p:cNvPr id="129" name="Freeform 341"/>
              <p:cNvSpPr>
                <a:spLocks/>
              </p:cNvSpPr>
              <p:nvPr/>
            </p:nvSpPr>
            <p:spPr bwMode="gray">
              <a:xfrm>
                <a:off x="1454" y="2691"/>
                <a:ext cx="90" cy="46"/>
              </a:xfrm>
              <a:custGeom>
                <a:avLst/>
                <a:gdLst>
                  <a:gd name="T0" fmla="*/ 80 w 82"/>
                  <a:gd name="T1" fmla="*/ 8 h 46"/>
                  <a:gd name="T2" fmla="*/ 76 w 82"/>
                  <a:gd name="T3" fmla="*/ 8 h 46"/>
                  <a:gd name="T4" fmla="*/ 72 w 82"/>
                  <a:gd name="T5" fmla="*/ 8 h 46"/>
                  <a:gd name="T6" fmla="*/ 68 w 82"/>
                  <a:gd name="T7" fmla="*/ 8 h 46"/>
                  <a:gd name="T8" fmla="*/ 66 w 82"/>
                  <a:gd name="T9" fmla="*/ 8 h 46"/>
                  <a:gd name="T10" fmla="*/ 62 w 82"/>
                  <a:gd name="T11" fmla="*/ 12 h 46"/>
                  <a:gd name="T12" fmla="*/ 60 w 82"/>
                  <a:gd name="T13" fmla="*/ 18 h 46"/>
                  <a:gd name="T14" fmla="*/ 56 w 82"/>
                  <a:gd name="T15" fmla="*/ 24 h 46"/>
                  <a:gd name="T16" fmla="*/ 50 w 82"/>
                  <a:gd name="T17" fmla="*/ 30 h 46"/>
                  <a:gd name="T18" fmla="*/ 48 w 82"/>
                  <a:gd name="T19" fmla="*/ 30 h 46"/>
                  <a:gd name="T20" fmla="*/ 44 w 82"/>
                  <a:gd name="T21" fmla="*/ 34 h 46"/>
                  <a:gd name="T22" fmla="*/ 44 w 82"/>
                  <a:gd name="T23" fmla="*/ 38 h 46"/>
                  <a:gd name="T24" fmla="*/ 42 w 82"/>
                  <a:gd name="T25" fmla="*/ 42 h 46"/>
                  <a:gd name="T26" fmla="*/ 38 w 82"/>
                  <a:gd name="T27" fmla="*/ 44 h 46"/>
                  <a:gd name="T28" fmla="*/ 36 w 82"/>
                  <a:gd name="T29" fmla="*/ 46 h 46"/>
                  <a:gd name="T30" fmla="*/ 34 w 82"/>
                  <a:gd name="T31" fmla="*/ 42 h 46"/>
                  <a:gd name="T32" fmla="*/ 32 w 82"/>
                  <a:gd name="T33" fmla="*/ 42 h 46"/>
                  <a:gd name="T34" fmla="*/ 30 w 82"/>
                  <a:gd name="T35" fmla="*/ 44 h 46"/>
                  <a:gd name="T36" fmla="*/ 30 w 82"/>
                  <a:gd name="T37" fmla="*/ 42 h 46"/>
                  <a:gd name="T38" fmla="*/ 30 w 82"/>
                  <a:gd name="T39" fmla="*/ 36 h 46"/>
                  <a:gd name="T40" fmla="*/ 30 w 82"/>
                  <a:gd name="T41" fmla="*/ 34 h 46"/>
                  <a:gd name="T42" fmla="*/ 26 w 82"/>
                  <a:gd name="T43" fmla="*/ 32 h 46"/>
                  <a:gd name="T44" fmla="*/ 22 w 82"/>
                  <a:gd name="T45" fmla="*/ 30 h 46"/>
                  <a:gd name="T46" fmla="*/ 18 w 82"/>
                  <a:gd name="T47" fmla="*/ 30 h 46"/>
                  <a:gd name="T48" fmla="*/ 16 w 82"/>
                  <a:gd name="T49" fmla="*/ 32 h 46"/>
                  <a:gd name="T50" fmla="*/ 12 w 82"/>
                  <a:gd name="T51" fmla="*/ 30 h 46"/>
                  <a:gd name="T52" fmla="*/ 10 w 82"/>
                  <a:gd name="T53" fmla="*/ 28 h 46"/>
                  <a:gd name="T54" fmla="*/ 2 w 82"/>
                  <a:gd name="T55" fmla="*/ 24 h 46"/>
                  <a:gd name="T56" fmla="*/ 2 w 82"/>
                  <a:gd name="T57" fmla="*/ 22 h 46"/>
                  <a:gd name="T58" fmla="*/ 2 w 82"/>
                  <a:gd name="T59" fmla="*/ 22 h 46"/>
                  <a:gd name="T60" fmla="*/ 6 w 82"/>
                  <a:gd name="T61" fmla="*/ 22 h 46"/>
                  <a:gd name="T62" fmla="*/ 10 w 82"/>
                  <a:gd name="T63" fmla="*/ 18 h 46"/>
                  <a:gd name="T64" fmla="*/ 12 w 82"/>
                  <a:gd name="T65" fmla="*/ 14 h 46"/>
                  <a:gd name="T66" fmla="*/ 16 w 82"/>
                  <a:gd name="T67" fmla="*/ 12 h 46"/>
                  <a:gd name="T68" fmla="*/ 20 w 82"/>
                  <a:gd name="T69" fmla="*/ 10 h 46"/>
                  <a:gd name="T70" fmla="*/ 26 w 82"/>
                  <a:gd name="T71" fmla="*/ 4 h 46"/>
                  <a:gd name="T72" fmla="*/ 28 w 82"/>
                  <a:gd name="T73" fmla="*/ 2 h 46"/>
                  <a:gd name="T74" fmla="*/ 32 w 82"/>
                  <a:gd name="T75" fmla="*/ 0 h 46"/>
                  <a:gd name="T76" fmla="*/ 34 w 82"/>
                  <a:gd name="T77" fmla="*/ 0 h 46"/>
                  <a:gd name="T78" fmla="*/ 40 w 82"/>
                  <a:gd name="T79" fmla="*/ 0 h 46"/>
                  <a:gd name="T80" fmla="*/ 42 w 82"/>
                  <a:gd name="T81" fmla="*/ 0 h 46"/>
                  <a:gd name="T82" fmla="*/ 48 w 82"/>
                  <a:gd name="T83" fmla="*/ 0 h 46"/>
                  <a:gd name="T84" fmla="*/ 58 w 82"/>
                  <a:gd name="T85" fmla="*/ 0 h 46"/>
                  <a:gd name="T86" fmla="*/ 70 w 82"/>
                  <a:gd name="T87" fmla="*/ 2 h 46"/>
                  <a:gd name="T88" fmla="*/ 80 w 82"/>
                  <a:gd name="T89" fmla="*/ 2 h 46"/>
                  <a:gd name="T90" fmla="*/ 82 w 82"/>
                  <a:gd name="T91" fmla="*/ 4 h 46"/>
                  <a:gd name="T92" fmla="*/ 82 w 82"/>
                  <a:gd name="T93" fmla="*/ 6 h 46"/>
                  <a:gd name="T94" fmla="*/ 82 w 82"/>
                  <a:gd name="T95" fmla="*/ 8 h 4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2"/>
                  <a:gd name="T145" fmla="*/ 0 h 46"/>
                  <a:gd name="T146" fmla="*/ 82 w 82"/>
                  <a:gd name="T147" fmla="*/ 46 h 4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2" h="46">
                    <a:moveTo>
                      <a:pt x="82" y="8"/>
                    </a:moveTo>
                    <a:lnTo>
                      <a:pt x="80" y="8"/>
                    </a:lnTo>
                    <a:lnTo>
                      <a:pt x="78" y="8"/>
                    </a:lnTo>
                    <a:lnTo>
                      <a:pt x="76" y="8"/>
                    </a:lnTo>
                    <a:lnTo>
                      <a:pt x="74" y="8"/>
                    </a:lnTo>
                    <a:lnTo>
                      <a:pt x="72" y="8"/>
                    </a:lnTo>
                    <a:lnTo>
                      <a:pt x="70" y="10"/>
                    </a:lnTo>
                    <a:lnTo>
                      <a:pt x="68" y="8"/>
                    </a:lnTo>
                    <a:lnTo>
                      <a:pt x="66" y="8"/>
                    </a:lnTo>
                    <a:lnTo>
                      <a:pt x="64" y="10"/>
                    </a:lnTo>
                    <a:lnTo>
                      <a:pt x="62" y="12"/>
                    </a:lnTo>
                    <a:lnTo>
                      <a:pt x="60" y="18"/>
                    </a:lnTo>
                    <a:lnTo>
                      <a:pt x="58" y="22"/>
                    </a:lnTo>
                    <a:lnTo>
                      <a:pt x="56" y="24"/>
                    </a:lnTo>
                    <a:lnTo>
                      <a:pt x="54" y="28"/>
                    </a:lnTo>
                    <a:lnTo>
                      <a:pt x="50" y="30"/>
                    </a:lnTo>
                    <a:lnTo>
                      <a:pt x="48" y="30"/>
                    </a:lnTo>
                    <a:lnTo>
                      <a:pt x="46" y="32"/>
                    </a:lnTo>
                    <a:lnTo>
                      <a:pt x="44" y="34"/>
                    </a:lnTo>
                    <a:lnTo>
                      <a:pt x="44" y="36"/>
                    </a:lnTo>
                    <a:lnTo>
                      <a:pt x="44" y="38"/>
                    </a:lnTo>
                    <a:lnTo>
                      <a:pt x="44" y="40"/>
                    </a:lnTo>
                    <a:lnTo>
                      <a:pt x="42" y="42"/>
                    </a:lnTo>
                    <a:lnTo>
                      <a:pt x="40" y="44"/>
                    </a:lnTo>
                    <a:lnTo>
                      <a:pt x="38" y="44"/>
                    </a:lnTo>
                    <a:lnTo>
                      <a:pt x="38" y="46"/>
                    </a:lnTo>
                    <a:lnTo>
                      <a:pt x="36" y="46"/>
                    </a:lnTo>
                    <a:lnTo>
                      <a:pt x="34" y="44"/>
                    </a:lnTo>
                    <a:lnTo>
                      <a:pt x="34" y="42"/>
                    </a:lnTo>
                    <a:lnTo>
                      <a:pt x="32" y="42"/>
                    </a:lnTo>
                    <a:lnTo>
                      <a:pt x="32" y="44"/>
                    </a:lnTo>
                    <a:lnTo>
                      <a:pt x="30" y="44"/>
                    </a:lnTo>
                    <a:lnTo>
                      <a:pt x="30" y="42"/>
                    </a:lnTo>
                    <a:lnTo>
                      <a:pt x="30" y="38"/>
                    </a:lnTo>
                    <a:lnTo>
                      <a:pt x="30" y="36"/>
                    </a:lnTo>
                    <a:lnTo>
                      <a:pt x="30" y="34"/>
                    </a:lnTo>
                    <a:lnTo>
                      <a:pt x="28" y="32"/>
                    </a:lnTo>
                    <a:lnTo>
                      <a:pt x="26" y="32"/>
                    </a:lnTo>
                    <a:lnTo>
                      <a:pt x="24" y="30"/>
                    </a:lnTo>
                    <a:lnTo>
                      <a:pt x="22" y="30"/>
                    </a:lnTo>
                    <a:lnTo>
                      <a:pt x="20" y="30"/>
                    </a:lnTo>
                    <a:lnTo>
                      <a:pt x="18" y="30"/>
                    </a:lnTo>
                    <a:lnTo>
                      <a:pt x="16" y="32"/>
                    </a:lnTo>
                    <a:lnTo>
                      <a:pt x="14" y="32"/>
                    </a:lnTo>
                    <a:lnTo>
                      <a:pt x="12" y="30"/>
                    </a:lnTo>
                    <a:lnTo>
                      <a:pt x="12" y="28"/>
                    </a:lnTo>
                    <a:lnTo>
                      <a:pt x="10" y="28"/>
                    </a:lnTo>
                    <a:lnTo>
                      <a:pt x="6" y="24"/>
                    </a:lnTo>
                    <a:lnTo>
                      <a:pt x="2" y="24"/>
                    </a:lnTo>
                    <a:lnTo>
                      <a:pt x="0" y="24"/>
                    </a:lnTo>
                    <a:lnTo>
                      <a:pt x="2" y="22"/>
                    </a:lnTo>
                    <a:lnTo>
                      <a:pt x="6" y="22"/>
                    </a:lnTo>
                    <a:lnTo>
                      <a:pt x="8" y="20"/>
                    </a:lnTo>
                    <a:lnTo>
                      <a:pt x="10" y="18"/>
                    </a:lnTo>
                    <a:lnTo>
                      <a:pt x="12" y="14"/>
                    </a:lnTo>
                    <a:lnTo>
                      <a:pt x="14" y="12"/>
                    </a:lnTo>
                    <a:lnTo>
                      <a:pt x="16" y="12"/>
                    </a:lnTo>
                    <a:lnTo>
                      <a:pt x="20" y="10"/>
                    </a:lnTo>
                    <a:lnTo>
                      <a:pt x="24" y="8"/>
                    </a:lnTo>
                    <a:lnTo>
                      <a:pt x="26" y="4"/>
                    </a:lnTo>
                    <a:lnTo>
                      <a:pt x="28" y="2"/>
                    </a:lnTo>
                    <a:lnTo>
                      <a:pt x="30" y="0"/>
                    </a:lnTo>
                    <a:lnTo>
                      <a:pt x="32" y="0"/>
                    </a:lnTo>
                    <a:lnTo>
                      <a:pt x="34" y="0"/>
                    </a:lnTo>
                    <a:lnTo>
                      <a:pt x="36" y="0"/>
                    </a:lnTo>
                    <a:lnTo>
                      <a:pt x="40" y="0"/>
                    </a:lnTo>
                    <a:lnTo>
                      <a:pt x="42" y="0"/>
                    </a:lnTo>
                    <a:lnTo>
                      <a:pt x="44" y="0"/>
                    </a:lnTo>
                    <a:lnTo>
                      <a:pt x="48" y="0"/>
                    </a:lnTo>
                    <a:lnTo>
                      <a:pt x="54" y="0"/>
                    </a:lnTo>
                    <a:lnTo>
                      <a:pt x="58" y="0"/>
                    </a:lnTo>
                    <a:lnTo>
                      <a:pt x="64" y="0"/>
                    </a:lnTo>
                    <a:lnTo>
                      <a:pt x="70" y="2"/>
                    </a:lnTo>
                    <a:lnTo>
                      <a:pt x="76" y="2"/>
                    </a:lnTo>
                    <a:lnTo>
                      <a:pt x="80" y="2"/>
                    </a:lnTo>
                    <a:lnTo>
                      <a:pt x="80" y="4"/>
                    </a:lnTo>
                    <a:lnTo>
                      <a:pt x="82" y="4"/>
                    </a:lnTo>
                    <a:lnTo>
                      <a:pt x="82" y="6"/>
                    </a:lnTo>
                    <a:lnTo>
                      <a:pt x="82" y="8"/>
                    </a:lnTo>
                    <a:close/>
                  </a:path>
                </a:pathLst>
              </a:custGeom>
              <a:grpFill/>
              <a:ln w="3175">
                <a:solidFill>
                  <a:schemeClr val="bg2"/>
                </a:solidFill>
                <a:round/>
                <a:headEnd/>
                <a:tailEnd/>
              </a:ln>
            </p:spPr>
            <p:txBody>
              <a:bodyPr/>
              <a:lstStyle/>
              <a:p>
                <a:pPr>
                  <a:defRPr/>
                </a:pPr>
                <a:endParaRPr lang="en-US" sz="3200"/>
              </a:p>
            </p:txBody>
          </p:sp>
          <p:sp>
            <p:nvSpPr>
              <p:cNvPr id="130" name="Freeform 342"/>
              <p:cNvSpPr>
                <a:spLocks/>
              </p:cNvSpPr>
              <p:nvPr/>
            </p:nvSpPr>
            <p:spPr bwMode="gray">
              <a:xfrm>
                <a:off x="1441" y="2715"/>
                <a:ext cx="48" cy="24"/>
              </a:xfrm>
              <a:custGeom>
                <a:avLst/>
                <a:gdLst>
                  <a:gd name="T0" fmla="*/ 44 w 44"/>
                  <a:gd name="T1" fmla="*/ 20 h 24"/>
                  <a:gd name="T2" fmla="*/ 42 w 44"/>
                  <a:gd name="T3" fmla="*/ 22 h 24"/>
                  <a:gd name="T4" fmla="*/ 40 w 44"/>
                  <a:gd name="T5" fmla="*/ 22 h 24"/>
                  <a:gd name="T6" fmla="*/ 40 w 44"/>
                  <a:gd name="T7" fmla="*/ 24 h 24"/>
                  <a:gd name="T8" fmla="*/ 32 w 44"/>
                  <a:gd name="T9" fmla="*/ 22 h 24"/>
                  <a:gd name="T10" fmla="*/ 26 w 44"/>
                  <a:gd name="T11" fmla="*/ 22 h 24"/>
                  <a:gd name="T12" fmla="*/ 20 w 44"/>
                  <a:gd name="T13" fmla="*/ 20 h 24"/>
                  <a:gd name="T14" fmla="*/ 16 w 44"/>
                  <a:gd name="T15" fmla="*/ 18 h 24"/>
                  <a:gd name="T16" fmla="*/ 12 w 44"/>
                  <a:gd name="T17" fmla="*/ 18 h 24"/>
                  <a:gd name="T18" fmla="*/ 12 w 44"/>
                  <a:gd name="T19" fmla="*/ 16 h 24"/>
                  <a:gd name="T20" fmla="*/ 6 w 44"/>
                  <a:gd name="T21" fmla="*/ 14 h 24"/>
                  <a:gd name="T22" fmla="*/ 2 w 44"/>
                  <a:gd name="T23" fmla="*/ 12 h 24"/>
                  <a:gd name="T24" fmla="*/ 0 w 44"/>
                  <a:gd name="T25" fmla="*/ 10 h 24"/>
                  <a:gd name="T26" fmla="*/ 8 w 44"/>
                  <a:gd name="T27" fmla="*/ 4 h 24"/>
                  <a:gd name="T28" fmla="*/ 10 w 44"/>
                  <a:gd name="T29" fmla="*/ 2 h 24"/>
                  <a:gd name="T30" fmla="*/ 12 w 44"/>
                  <a:gd name="T31" fmla="*/ 0 h 24"/>
                  <a:gd name="T32" fmla="*/ 14 w 44"/>
                  <a:gd name="T33" fmla="*/ 0 h 24"/>
                  <a:gd name="T34" fmla="*/ 16 w 44"/>
                  <a:gd name="T35" fmla="*/ 0 h 24"/>
                  <a:gd name="T36" fmla="*/ 20 w 44"/>
                  <a:gd name="T37" fmla="*/ 2 h 24"/>
                  <a:gd name="T38" fmla="*/ 24 w 44"/>
                  <a:gd name="T39" fmla="*/ 4 h 24"/>
                  <a:gd name="T40" fmla="*/ 24 w 44"/>
                  <a:gd name="T41" fmla="*/ 6 h 24"/>
                  <a:gd name="T42" fmla="*/ 26 w 44"/>
                  <a:gd name="T43" fmla="*/ 6 h 24"/>
                  <a:gd name="T44" fmla="*/ 26 w 44"/>
                  <a:gd name="T45" fmla="*/ 8 h 24"/>
                  <a:gd name="T46" fmla="*/ 30 w 44"/>
                  <a:gd name="T47" fmla="*/ 8 h 24"/>
                  <a:gd name="T48" fmla="*/ 30 w 44"/>
                  <a:gd name="T49" fmla="*/ 8 h 24"/>
                  <a:gd name="T50" fmla="*/ 32 w 44"/>
                  <a:gd name="T51" fmla="*/ 6 h 24"/>
                  <a:gd name="T52" fmla="*/ 34 w 44"/>
                  <a:gd name="T53" fmla="*/ 6 h 24"/>
                  <a:gd name="T54" fmla="*/ 38 w 44"/>
                  <a:gd name="T55" fmla="*/ 6 h 24"/>
                  <a:gd name="T56" fmla="*/ 38 w 44"/>
                  <a:gd name="T57" fmla="*/ 6 h 24"/>
                  <a:gd name="T58" fmla="*/ 40 w 44"/>
                  <a:gd name="T59" fmla="*/ 8 h 24"/>
                  <a:gd name="T60" fmla="*/ 42 w 44"/>
                  <a:gd name="T61" fmla="*/ 10 h 24"/>
                  <a:gd name="T62" fmla="*/ 44 w 44"/>
                  <a:gd name="T63" fmla="*/ 12 h 24"/>
                  <a:gd name="T64" fmla="*/ 44 w 44"/>
                  <a:gd name="T65" fmla="*/ 14 h 24"/>
                  <a:gd name="T66" fmla="*/ 44 w 44"/>
                  <a:gd name="T67" fmla="*/ 16 h 24"/>
                  <a:gd name="T68" fmla="*/ 44 w 44"/>
                  <a:gd name="T69" fmla="*/ 18 h 24"/>
                  <a:gd name="T70" fmla="*/ 44 w 44"/>
                  <a:gd name="T71" fmla="*/ 20 h 24"/>
                  <a:gd name="T72" fmla="*/ 44 w 44"/>
                  <a:gd name="T73" fmla="*/ 20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
                  <a:gd name="T112" fmla="*/ 0 h 24"/>
                  <a:gd name="T113" fmla="*/ 44 w 44"/>
                  <a:gd name="T114" fmla="*/ 24 h 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 h="24">
                    <a:moveTo>
                      <a:pt x="44" y="20"/>
                    </a:moveTo>
                    <a:lnTo>
                      <a:pt x="42" y="22"/>
                    </a:lnTo>
                    <a:lnTo>
                      <a:pt x="40" y="22"/>
                    </a:lnTo>
                    <a:lnTo>
                      <a:pt x="40" y="24"/>
                    </a:lnTo>
                    <a:lnTo>
                      <a:pt x="32" y="22"/>
                    </a:lnTo>
                    <a:lnTo>
                      <a:pt x="26" y="22"/>
                    </a:lnTo>
                    <a:lnTo>
                      <a:pt x="20" y="20"/>
                    </a:lnTo>
                    <a:lnTo>
                      <a:pt x="16" y="18"/>
                    </a:lnTo>
                    <a:lnTo>
                      <a:pt x="12" y="18"/>
                    </a:lnTo>
                    <a:lnTo>
                      <a:pt x="12" y="16"/>
                    </a:lnTo>
                    <a:lnTo>
                      <a:pt x="6" y="14"/>
                    </a:lnTo>
                    <a:lnTo>
                      <a:pt x="2" y="12"/>
                    </a:lnTo>
                    <a:lnTo>
                      <a:pt x="0" y="10"/>
                    </a:lnTo>
                    <a:lnTo>
                      <a:pt x="8" y="4"/>
                    </a:lnTo>
                    <a:lnTo>
                      <a:pt x="10" y="2"/>
                    </a:lnTo>
                    <a:lnTo>
                      <a:pt x="12" y="0"/>
                    </a:lnTo>
                    <a:lnTo>
                      <a:pt x="14" y="0"/>
                    </a:lnTo>
                    <a:lnTo>
                      <a:pt x="16" y="0"/>
                    </a:lnTo>
                    <a:lnTo>
                      <a:pt x="20" y="2"/>
                    </a:lnTo>
                    <a:lnTo>
                      <a:pt x="24" y="4"/>
                    </a:lnTo>
                    <a:lnTo>
                      <a:pt x="24" y="6"/>
                    </a:lnTo>
                    <a:lnTo>
                      <a:pt x="26" y="6"/>
                    </a:lnTo>
                    <a:lnTo>
                      <a:pt x="26" y="8"/>
                    </a:lnTo>
                    <a:lnTo>
                      <a:pt x="30" y="8"/>
                    </a:lnTo>
                    <a:lnTo>
                      <a:pt x="32" y="6"/>
                    </a:lnTo>
                    <a:lnTo>
                      <a:pt x="34" y="6"/>
                    </a:lnTo>
                    <a:lnTo>
                      <a:pt x="38" y="6"/>
                    </a:lnTo>
                    <a:lnTo>
                      <a:pt x="40" y="8"/>
                    </a:lnTo>
                    <a:lnTo>
                      <a:pt x="42" y="10"/>
                    </a:lnTo>
                    <a:lnTo>
                      <a:pt x="44" y="12"/>
                    </a:lnTo>
                    <a:lnTo>
                      <a:pt x="44" y="14"/>
                    </a:lnTo>
                    <a:lnTo>
                      <a:pt x="44" y="16"/>
                    </a:lnTo>
                    <a:lnTo>
                      <a:pt x="44" y="18"/>
                    </a:lnTo>
                    <a:lnTo>
                      <a:pt x="44" y="20"/>
                    </a:lnTo>
                    <a:close/>
                  </a:path>
                </a:pathLst>
              </a:custGeom>
              <a:grpFill/>
              <a:ln w="3175">
                <a:solidFill>
                  <a:schemeClr val="bg2"/>
                </a:solidFill>
                <a:round/>
                <a:headEnd/>
                <a:tailEnd/>
              </a:ln>
            </p:spPr>
            <p:txBody>
              <a:bodyPr/>
              <a:lstStyle/>
              <a:p>
                <a:pPr>
                  <a:defRPr/>
                </a:pPr>
                <a:endParaRPr lang="en-US" sz="3200"/>
              </a:p>
            </p:txBody>
          </p:sp>
          <p:sp>
            <p:nvSpPr>
              <p:cNvPr id="131" name="Freeform 371"/>
              <p:cNvSpPr>
                <a:spLocks/>
              </p:cNvSpPr>
              <p:nvPr/>
            </p:nvSpPr>
            <p:spPr bwMode="gray">
              <a:xfrm>
                <a:off x="1906" y="3345"/>
                <a:ext cx="86" cy="90"/>
              </a:xfrm>
              <a:custGeom>
                <a:avLst/>
                <a:gdLst>
                  <a:gd name="T0" fmla="*/ 78 w 78"/>
                  <a:gd name="T1" fmla="*/ 50 h 90"/>
                  <a:gd name="T2" fmla="*/ 60 w 78"/>
                  <a:gd name="T3" fmla="*/ 32 h 90"/>
                  <a:gd name="T4" fmla="*/ 60 w 78"/>
                  <a:gd name="T5" fmla="*/ 30 h 90"/>
                  <a:gd name="T6" fmla="*/ 58 w 78"/>
                  <a:gd name="T7" fmla="*/ 28 h 90"/>
                  <a:gd name="T8" fmla="*/ 56 w 78"/>
                  <a:gd name="T9" fmla="*/ 26 h 90"/>
                  <a:gd name="T10" fmla="*/ 52 w 78"/>
                  <a:gd name="T11" fmla="*/ 24 h 90"/>
                  <a:gd name="T12" fmla="*/ 44 w 78"/>
                  <a:gd name="T13" fmla="*/ 20 h 90"/>
                  <a:gd name="T14" fmla="*/ 36 w 78"/>
                  <a:gd name="T15" fmla="*/ 18 h 90"/>
                  <a:gd name="T16" fmla="*/ 32 w 78"/>
                  <a:gd name="T17" fmla="*/ 14 h 90"/>
                  <a:gd name="T18" fmla="*/ 30 w 78"/>
                  <a:gd name="T19" fmla="*/ 12 h 90"/>
                  <a:gd name="T20" fmla="*/ 28 w 78"/>
                  <a:gd name="T21" fmla="*/ 10 h 90"/>
                  <a:gd name="T22" fmla="*/ 28 w 78"/>
                  <a:gd name="T23" fmla="*/ 10 h 90"/>
                  <a:gd name="T24" fmla="*/ 28 w 78"/>
                  <a:gd name="T25" fmla="*/ 8 h 90"/>
                  <a:gd name="T26" fmla="*/ 26 w 78"/>
                  <a:gd name="T27" fmla="*/ 6 h 90"/>
                  <a:gd name="T28" fmla="*/ 24 w 78"/>
                  <a:gd name="T29" fmla="*/ 4 h 90"/>
                  <a:gd name="T30" fmla="*/ 20 w 78"/>
                  <a:gd name="T31" fmla="*/ 2 h 90"/>
                  <a:gd name="T32" fmla="*/ 16 w 78"/>
                  <a:gd name="T33" fmla="*/ 0 h 90"/>
                  <a:gd name="T34" fmla="*/ 12 w 78"/>
                  <a:gd name="T35" fmla="*/ 2 h 90"/>
                  <a:gd name="T36" fmla="*/ 12 w 78"/>
                  <a:gd name="T37" fmla="*/ 2 h 90"/>
                  <a:gd name="T38" fmla="*/ 10 w 78"/>
                  <a:gd name="T39" fmla="*/ 6 h 90"/>
                  <a:gd name="T40" fmla="*/ 8 w 78"/>
                  <a:gd name="T41" fmla="*/ 10 h 90"/>
                  <a:gd name="T42" fmla="*/ 4 w 78"/>
                  <a:gd name="T43" fmla="*/ 14 h 90"/>
                  <a:gd name="T44" fmla="*/ 2 w 78"/>
                  <a:gd name="T45" fmla="*/ 20 h 90"/>
                  <a:gd name="T46" fmla="*/ 0 w 78"/>
                  <a:gd name="T47" fmla="*/ 32 h 90"/>
                  <a:gd name="T48" fmla="*/ 0 w 78"/>
                  <a:gd name="T49" fmla="*/ 44 h 90"/>
                  <a:gd name="T50" fmla="*/ 2 w 78"/>
                  <a:gd name="T51" fmla="*/ 52 h 90"/>
                  <a:gd name="T52" fmla="*/ 2 w 78"/>
                  <a:gd name="T53" fmla="*/ 54 h 90"/>
                  <a:gd name="T54" fmla="*/ 2 w 78"/>
                  <a:gd name="T55" fmla="*/ 56 h 90"/>
                  <a:gd name="T56" fmla="*/ 2 w 78"/>
                  <a:gd name="T57" fmla="*/ 58 h 90"/>
                  <a:gd name="T58" fmla="*/ 2 w 78"/>
                  <a:gd name="T59" fmla="*/ 62 h 90"/>
                  <a:gd name="T60" fmla="*/ 2 w 78"/>
                  <a:gd name="T61" fmla="*/ 66 h 90"/>
                  <a:gd name="T62" fmla="*/ 2 w 78"/>
                  <a:gd name="T63" fmla="*/ 72 h 90"/>
                  <a:gd name="T64" fmla="*/ 4 w 78"/>
                  <a:gd name="T65" fmla="*/ 78 h 90"/>
                  <a:gd name="T66" fmla="*/ 6 w 78"/>
                  <a:gd name="T67" fmla="*/ 82 h 90"/>
                  <a:gd name="T68" fmla="*/ 10 w 78"/>
                  <a:gd name="T69" fmla="*/ 86 h 90"/>
                  <a:gd name="T70" fmla="*/ 12 w 78"/>
                  <a:gd name="T71" fmla="*/ 88 h 90"/>
                  <a:gd name="T72" fmla="*/ 14 w 78"/>
                  <a:gd name="T73" fmla="*/ 90 h 90"/>
                  <a:gd name="T74" fmla="*/ 16 w 78"/>
                  <a:gd name="T75" fmla="*/ 90 h 90"/>
                  <a:gd name="T76" fmla="*/ 20 w 78"/>
                  <a:gd name="T77" fmla="*/ 90 h 90"/>
                  <a:gd name="T78" fmla="*/ 30 w 78"/>
                  <a:gd name="T79" fmla="*/ 90 h 90"/>
                  <a:gd name="T80" fmla="*/ 42 w 78"/>
                  <a:gd name="T81" fmla="*/ 90 h 90"/>
                  <a:gd name="T82" fmla="*/ 50 w 78"/>
                  <a:gd name="T83" fmla="*/ 88 h 90"/>
                  <a:gd name="T84" fmla="*/ 52 w 78"/>
                  <a:gd name="T85" fmla="*/ 86 h 90"/>
                  <a:gd name="T86" fmla="*/ 56 w 78"/>
                  <a:gd name="T87" fmla="*/ 84 h 90"/>
                  <a:gd name="T88" fmla="*/ 60 w 78"/>
                  <a:gd name="T89" fmla="*/ 82 h 90"/>
                  <a:gd name="T90" fmla="*/ 64 w 78"/>
                  <a:gd name="T91" fmla="*/ 80 h 90"/>
                  <a:gd name="T92" fmla="*/ 68 w 78"/>
                  <a:gd name="T93" fmla="*/ 78 h 90"/>
                  <a:gd name="T94" fmla="*/ 70 w 78"/>
                  <a:gd name="T95" fmla="*/ 76 h 90"/>
                  <a:gd name="T96" fmla="*/ 70 w 78"/>
                  <a:gd name="T97" fmla="*/ 76 h 90"/>
                  <a:gd name="T98" fmla="*/ 78 w 78"/>
                  <a:gd name="T99" fmla="*/ 50 h 90"/>
                  <a:gd name="T100" fmla="*/ 78 w 78"/>
                  <a:gd name="T101" fmla="*/ 50 h 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8"/>
                  <a:gd name="T154" fmla="*/ 0 h 90"/>
                  <a:gd name="T155" fmla="*/ 78 w 78"/>
                  <a:gd name="T156" fmla="*/ 90 h 9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8" h="90">
                    <a:moveTo>
                      <a:pt x="78" y="50"/>
                    </a:moveTo>
                    <a:lnTo>
                      <a:pt x="60" y="32"/>
                    </a:lnTo>
                    <a:lnTo>
                      <a:pt x="60" y="30"/>
                    </a:lnTo>
                    <a:lnTo>
                      <a:pt x="58" y="28"/>
                    </a:lnTo>
                    <a:lnTo>
                      <a:pt x="56" y="26"/>
                    </a:lnTo>
                    <a:lnTo>
                      <a:pt x="52" y="24"/>
                    </a:lnTo>
                    <a:lnTo>
                      <a:pt x="44" y="20"/>
                    </a:lnTo>
                    <a:lnTo>
                      <a:pt x="36" y="18"/>
                    </a:lnTo>
                    <a:lnTo>
                      <a:pt x="32" y="14"/>
                    </a:lnTo>
                    <a:lnTo>
                      <a:pt x="30" y="12"/>
                    </a:lnTo>
                    <a:lnTo>
                      <a:pt x="28" y="10"/>
                    </a:lnTo>
                    <a:lnTo>
                      <a:pt x="28" y="8"/>
                    </a:lnTo>
                    <a:lnTo>
                      <a:pt x="26" y="6"/>
                    </a:lnTo>
                    <a:lnTo>
                      <a:pt x="24" y="4"/>
                    </a:lnTo>
                    <a:lnTo>
                      <a:pt x="20" y="2"/>
                    </a:lnTo>
                    <a:lnTo>
                      <a:pt x="16" y="0"/>
                    </a:lnTo>
                    <a:lnTo>
                      <a:pt x="12" y="2"/>
                    </a:lnTo>
                    <a:lnTo>
                      <a:pt x="10" y="6"/>
                    </a:lnTo>
                    <a:lnTo>
                      <a:pt x="8" y="10"/>
                    </a:lnTo>
                    <a:lnTo>
                      <a:pt x="4" y="14"/>
                    </a:lnTo>
                    <a:lnTo>
                      <a:pt x="2" y="20"/>
                    </a:lnTo>
                    <a:lnTo>
                      <a:pt x="0" y="32"/>
                    </a:lnTo>
                    <a:lnTo>
                      <a:pt x="0" y="44"/>
                    </a:lnTo>
                    <a:lnTo>
                      <a:pt x="2" y="52"/>
                    </a:lnTo>
                    <a:lnTo>
                      <a:pt x="2" y="54"/>
                    </a:lnTo>
                    <a:lnTo>
                      <a:pt x="2" y="56"/>
                    </a:lnTo>
                    <a:lnTo>
                      <a:pt x="2" y="58"/>
                    </a:lnTo>
                    <a:lnTo>
                      <a:pt x="2" y="62"/>
                    </a:lnTo>
                    <a:lnTo>
                      <a:pt x="2" y="66"/>
                    </a:lnTo>
                    <a:lnTo>
                      <a:pt x="2" y="72"/>
                    </a:lnTo>
                    <a:lnTo>
                      <a:pt x="4" y="78"/>
                    </a:lnTo>
                    <a:lnTo>
                      <a:pt x="6" y="82"/>
                    </a:lnTo>
                    <a:lnTo>
                      <a:pt x="10" y="86"/>
                    </a:lnTo>
                    <a:lnTo>
                      <a:pt x="12" y="88"/>
                    </a:lnTo>
                    <a:lnTo>
                      <a:pt x="14" y="90"/>
                    </a:lnTo>
                    <a:lnTo>
                      <a:pt x="16" y="90"/>
                    </a:lnTo>
                    <a:lnTo>
                      <a:pt x="20" y="90"/>
                    </a:lnTo>
                    <a:lnTo>
                      <a:pt x="30" y="90"/>
                    </a:lnTo>
                    <a:lnTo>
                      <a:pt x="42" y="90"/>
                    </a:lnTo>
                    <a:lnTo>
                      <a:pt x="50" y="88"/>
                    </a:lnTo>
                    <a:lnTo>
                      <a:pt x="52" y="86"/>
                    </a:lnTo>
                    <a:lnTo>
                      <a:pt x="56" y="84"/>
                    </a:lnTo>
                    <a:lnTo>
                      <a:pt x="60" y="82"/>
                    </a:lnTo>
                    <a:lnTo>
                      <a:pt x="64" y="80"/>
                    </a:lnTo>
                    <a:lnTo>
                      <a:pt x="68" y="78"/>
                    </a:lnTo>
                    <a:lnTo>
                      <a:pt x="70" y="76"/>
                    </a:lnTo>
                    <a:lnTo>
                      <a:pt x="78" y="50"/>
                    </a:lnTo>
                    <a:close/>
                  </a:path>
                </a:pathLst>
              </a:custGeom>
              <a:grpFill/>
              <a:ln w="3175">
                <a:solidFill>
                  <a:schemeClr val="bg2"/>
                </a:solidFill>
                <a:round/>
                <a:headEnd/>
                <a:tailEnd/>
              </a:ln>
            </p:spPr>
            <p:txBody>
              <a:bodyPr/>
              <a:lstStyle/>
              <a:p>
                <a:pPr>
                  <a:defRPr/>
                </a:pPr>
                <a:endParaRPr lang="en-US" sz="3200"/>
              </a:p>
            </p:txBody>
          </p:sp>
        </p:grpSp>
        <p:grpSp>
          <p:nvGrpSpPr>
            <p:cNvPr id="13" name="Group 115"/>
            <p:cNvGrpSpPr>
              <a:grpSpLocks/>
            </p:cNvGrpSpPr>
            <p:nvPr/>
          </p:nvGrpSpPr>
          <p:grpSpPr bwMode="auto">
            <a:xfrm>
              <a:off x="3126915" y="2459215"/>
              <a:ext cx="1035496" cy="1062923"/>
              <a:chOff x="2390" y="2329"/>
              <a:chExt cx="967" cy="1008"/>
            </a:xfrm>
            <a:grpFill/>
          </p:grpSpPr>
          <p:sp>
            <p:nvSpPr>
              <p:cNvPr id="63" name="Freeform 256"/>
              <p:cNvSpPr>
                <a:spLocks/>
              </p:cNvSpPr>
              <p:nvPr/>
            </p:nvSpPr>
            <p:spPr bwMode="gray">
              <a:xfrm>
                <a:off x="3119" y="2399"/>
                <a:ext cx="24" cy="62"/>
              </a:xfrm>
              <a:custGeom>
                <a:avLst/>
                <a:gdLst>
                  <a:gd name="T0" fmla="*/ 22 w 22"/>
                  <a:gd name="T1" fmla="*/ 0 h 62"/>
                  <a:gd name="T2" fmla="*/ 16 w 22"/>
                  <a:gd name="T3" fmla="*/ 2 h 62"/>
                  <a:gd name="T4" fmla="*/ 16 w 22"/>
                  <a:gd name="T5" fmla="*/ 2 h 62"/>
                  <a:gd name="T6" fmla="*/ 16 w 22"/>
                  <a:gd name="T7" fmla="*/ 6 h 62"/>
                  <a:gd name="T8" fmla="*/ 16 w 22"/>
                  <a:gd name="T9" fmla="*/ 8 h 62"/>
                  <a:gd name="T10" fmla="*/ 14 w 22"/>
                  <a:gd name="T11" fmla="*/ 12 h 62"/>
                  <a:gd name="T12" fmla="*/ 14 w 22"/>
                  <a:gd name="T13" fmla="*/ 14 h 62"/>
                  <a:gd name="T14" fmla="*/ 14 w 22"/>
                  <a:gd name="T15" fmla="*/ 14 h 62"/>
                  <a:gd name="T16" fmla="*/ 14 w 22"/>
                  <a:gd name="T17" fmla="*/ 16 h 62"/>
                  <a:gd name="T18" fmla="*/ 12 w 22"/>
                  <a:gd name="T19" fmla="*/ 20 h 62"/>
                  <a:gd name="T20" fmla="*/ 8 w 22"/>
                  <a:gd name="T21" fmla="*/ 24 h 62"/>
                  <a:gd name="T22" fmla="*/ 0 w 22"/>
                  <a:gd name="T23" fmla="*/ 30 h 62"/>
                  <a:gd name="T24" fmla="*/ 0 w 22"/>
                  <a:gd name="T25" fmla="*/ 30 h 62"/>
                  <a:gd name="T26" fmla="*/ 2 w 22"/>
                  <a:gd name="T27" fmla="*/ 32 h 62"/>
                  <a:gd name="T28" fmla="*/ 4 w 22"/>
                  <a:gd name="T29" fmla="*/ 38 h 62"/>
                  <a:gd name="T30" fmla="*/ 8 w 22"/>
                  <a:gd name="T31" fmla="*/ 48 h 62"/>
                  <a:gd name="T32" fmla="*/ 18 w 22"/>
                  <a:gd name="T33" fmla="*/ 62 h 62"/>
                  <a:gd name="T34" fmla="*/ 18 w 22"/>
                  <a:gd name="T35" fmla="*/ 60 h 62"/>
                  <a:gd name="T36" fmla="*/ 18 w 22"/>
                  <a:gd name="T37" fmla="*/ 56 h 62"/>
                  <a:gd name="T38" fmla="*/ 18 w 22"/>
                  <a:gd name="T39" fmla="*/ 52 h 62"/>
                  <a:gd name="T40" fmla="*/ 18 w 22"/>
                  <a:gd name="T41" fmla="*/ 44 h 62"/>
                  <a:gd name="T42" fmla="*/ 20 w 22"/>
                  <a:gd name="T43" fmla="*/ 40 h 62"/>
                  <a:gd name="T44" fmla="*/ 20 w 22"/>
                  <a:gd name="T45" fmla="*/ 34 h 62"/>
                  <a:gd name="T46" fmla="*/ 22 w 22"/>
                  <a:gd name="T47" fmla="*/ 32 h 62"/>
                  <a:gd name="T48" fmla="*/ 22 w 22"/>
                  <a:gd name="T49" fmla="*/ 26 h 62"/>
                  <a:gd name="T50" fmla="*/ 22 w 22"/>
                  <a:gd name="T51" fmla="*/ 14 h 62"/>
                  <a:gd name="T52" fmla="*/ 22 w 22"/>
                  <a:gd name="T53" fmla="*/ 0 h 62"/>
                  <a:gd name="T54" fmla="*/ 22 w 22"/>
                  <a:gd name="T55" fmla="*/ 0 h 6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2"/>
                  <a:gd name="T85" fmla="*/ 0 h 62"/>
                  <a:gd name="T86" fmla="*/ 22 w 22"/>
                  <a:gd name="T87" fmla="*/ 62 h 6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2" h="62">
                    <a:moveTo>
                      <a:pt x="22" y="0"/>
                    </a:moveTo>
                    <a:lnTo>
                      <a:pt x="16" y="2"/>
                    </a:lnTo>
                    <a:lnTo>
                      <a:pt x="16" y="6"/>
                    </a:lnTo>
                    <a:lnTo>
                      <a:pt x="16" y="8"/>
                    </a:lnTo>
                    <a:lnTo>
                      <a:pt x="14" y="12"/>
                    </a:lnTo>
                    <a:lnTo>
                      <a:pt x="14" y="14"/>
                    </a:lnTo>
                    <a:lnTo>
                      <a:pt x="14" y="16"/>
                    </a:lnTo>
                    <a:lnTo>
                      <a:pt x="12" y="20"/>
                    </a:lnTo>
                    <a:lnTo>
                      <a:pt x="8" y="24"/>
                    </a:lnTo>
                    <a:lnTo>
                      <a:pt x="0" y="30"/>
                    </a:lnTo>
                    <a:lnTo>
                      <a:pt x="2" y="32"/>
                    </a:lnTo>
                    <a:lnTo>
                      <a:pt x="4" y="38"/>
                    </a:lnTo>
                    <a:lnTo>
                      <a:pt x="8" y="48"/>
                    </a:lnTo>
                    <a:lnTo>
                      <a:pt x="18" y="62"/>
                    </a:lnTo>
                    <a:lnTo>
                      <a:pt x="18" y="60"/>
                    </a:lnTo>
                    <a:lnTo>
                      <a:pt x="18" y="56"/>
                    </a:lnTo>
                    <a:lnTo>
                      <a:pt x="18" y="52"/>
                    </a:lnTo>
                    <a:lnTo>
                      <a:pt x="18" y="44"/>
                    </a:lnTo>
                    <a:lnTo>
                      <a:pt x="20" y="40"/>
                    </a:lnTo>
                    <a:lnTo>
                      <a:pt x="20" y="34"/>
                    </a:lnTo>
                    <a:lnTo>
                      <a:pt x="22" y="32"/>
                    </a:lnTo>
                    <a:lnTo>
                      <a:pt x="22" y="26"/>
                    </a:lnTo>
                    <a:lnTo>
                      <a:pt x="22" y="14"/>
                    </a:lnTo>
                    <a:lnTo>
                      <a:pt x="22" y="0"/>
                    </a:lnTo>
                    <a:close/>
                  </a:path>
                </a:pathLst>
              </a:custGeom>
              <a:grpFill/>
              <a:ln w="3175">
                <a:solidFill>
                  <a:schemeClr val="bg2"/>
                </a:solidFill>
                <a:round/>
                <a:headEnd/>
                <a:tailEnd/>
              </a:ln>
            </p:spPr>
            <p:txBody>
              <a:bodyPr/>
              <a:lstStyle/>
              <a:p>
                <a:pPr>
                  <a:defRPr/>
                </a:pPr>
                <a:endParaRPr lang="en-US" sz="3200"/>
              </a:p>
            </p:txBody>
          </p:sp>
          <p:sp>
            <p:nvSpPr>
              <p:cNvPr id="64" name="Freeform 272"/>
              <p:cNvSpPr>
                <a:spLocks/>
              </p:cNvSpPr>
              <p:nvPr/>
            </p:nvSpPr>
            <p:spPr bwMode="gray">
              <a:xfrm>
                <a:off x="2624" y="2681"/>
                <a:ext cx="29" cy="106"/>
              </a:xfrm>
              <a:custGeom>
                <a:avLst/>
                <a:gdLst>
                  <a:gd name="T0" fmla="*/ 0 w 26"/>
                  <a:gd name="T1" fmla="*/ 2 h 106"/>
                  <a:gd name="T2" fmla="*/ 0 w 26"/>
                  <a:gd name="T3" fmla="*/ 2 h 106"/>
                  <a:gd name="T4" fmla="*/ 4 w 26"/>
                  <a:gd name="T5" fmla="*/ 0 h 106"/>
                  <a:gd name="T6" fmla="*/ 8 w 26"/>
                  <a:gd name="T7" fmla="*/ 2 h 106"/>
                  <a:gd name="T8" fmla="*/ 14 w 26"/>
                  <a:gd name="T9" fmla="*/ 2 h 106"/>
                  <a:gd name="T10" fmla="*/ 14 w 26"/>
                  <a:gd name="T11" fmla="*/ 4 h 106"/>
                  <a:gd name="T12" fmla="*/ 14 w 26"/>
                  <a:gd name="T13" fmla="*/ 6 h 106"/>
                  <a:gd name="T14" fmla="*/ 14 w 26"/>
                  <a:gd name="T15" fmla="*/ 8 h 106"/>
                  <a:gd name="T16" fmla="*/ 14 w 26"/>
                  <a:gd name="T17" fmla="*/ 10 h 106"/>
                  <a:gd name="T18" fmla="*/ 16 w 26"/>
                  <a:gd name="T19" fmla="*/ 12 h 106"/>
                  <a:gd name="T20" fmla="*/ 18 w 26"/>
                  <a:gd name="T21" fmla="*/ 14 h 106"/>
                  <a:gd name="T22" fmla="*/ 18 w 26"/>
                  <a:gd name="T23" fmla="*/ 14 h 106"/>
                  <a:gd name="T24" fmla="*/ 20 w 26"/>
                  <a:gd name="T25" fmla="*/ 18 h 106"/>
                  <a:gd name="T26" fmla="*/ 24 w 26"/>
                  <a:gd name="T27" fmla="*/ 22 h 106"/>
                  <a:gd name="T28" fmla="*/ 24 w 26"/>
                  <a:gd name="T29" fmla="*/ 28 h 106"/>
                  <a:gd name="T30" fmla="*/ 26 w 26"/>
                  <a:gd name="T31" fmla="*/ 36 h 106"/>
                  <a:gd name="T32" fmla="*/ 26 w 26"/>
                  <a:gd name="T33" fmla="*/ 42 h 106"/>
                  <a:gd name="T34" fmla="*/ 26 w 26"/>
                  <a:gd name="T35" fmla="*/ 56 h 106"/>
                  <a:gd name="T36" fmla="*/ 26 w 26"/>
                  <a:gd name="T37" fmla="*/ 74 h 106"/>
                  <a:gd name="T38" fmla="*/ 26 w 26"/>
                  <a:gd name="T39" fmla="*/ 90 h 106"/>
                  <a:gd name="T40" fmla="*/ 26 w 26"/>
                  <a:gd name="T41" fmla="*/ 96 h 106"/>
                  <a:gd name="T42" fmla="*/ 24 w 26"/>
                  <a:gd name="T43" fmla="*/ 96 h 106"/>
                  <a:gd name="T44" fmla="*/ 20 w 26"/>
                  <a:gd name="T45" fmla="*/ 98 h 106"/>
                  <a:gd name="T46" fmla="*/ 18 w 26"/>
                  <a:gd name="T47" fmla="*/ 100 h 106"/>
                  <a:gd name="T48" fmla="*/ 14 w 26"/>
                  <a:gd name="T49" fmla="*/ 102 h 106"/>
                  <a:gd name="T50" fmla="*/ 8 w 26"/>
                  <a:gd name="T51" fmla="*/ 106 h 106"/>
                  <a:gd name="T52" fmla="*/ 8 w 26"/>
                  <a:gd name="T53" fmla="*/ 102 h 106"/>
                  <a:gd name="T54" fmla="*/ 10 w 26"/>
                  <a:gd name="T55" fmla="*/ 88 h 106"/>
                  <a:gd name="T56" fmla="*/ 12 w 26"/>
                  <a:gd name="T57" fmla="*/ 74 h 106"/>
                  <a:gd name="T58" fmla="*/ 12 w 26"/>
                  <a:gd name="T59" fmla="*/ 60 h 106"/>
                  <a:gd name="T60" fmla="*/ 10 w 26"/>
                  <a:gd name="T61" fmla="*/ 48 h 106"/>
                  <a:gd name="T62" fmla="*/ 10 w 26"/>
                  <a:gd name="T63" fmla="*/ 40 h 106"/>
                  <a:gd name="T64" fmla="*/ 10 w 26"/>
                  <a:gd name="T65" fmla="*/ 34 h 106"/>
                  <a:gd name="T66" fmla="*/ 8 w 26"/>
                  <a:gd name="T67" fmla="*/ 28 h 106"/>
                  <a:gd name="T68" fmla="*/ 6 w 26"/>
                  <a:gd name="T69" fmla="*/ 10 h 106"/>
                  <a:gd name="T70" fmla="*/ 4 w 26"/>
                  <a:gd name="T71" fmla="*/ 10 h 106"/>
                  <a:gd name="T72" fmla="*/ 4 w 26"/>
                  <a:gd name="T73" fmla="*/ 8 h 106"/>
                  <a:gd name="T74" fmla="*/ 2 w 26"/>
                  <a:gd name="T75" fmla="*/ 4 h 106"/>
                  <a:gd name="T76" fmla="*/ 2 w 26"/>
                  <a:gd name="T77" fmla="*/ 2 h 106"/>
                  <a:gd name="T78" fmla="*/ 0 w 26"/>
                  <a:gd name="T79" fmla="*/ 2 h 106"/>
                  <a:gd name="T80" fmla="*/ 0 w 26"/>
                  <a:gd name="T81" fmla="*/ 2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6"/>
                  <a:gd name="T124" fmla="*/ 0 h 106"/>
                  <a:gd name="T125" fmla="*/ 26 w 26"/>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6" h="106">
                    <a:moveTo>
                      <a:pt x="0" y="2"/>
                    </a:moveTo>
                    <a:lnTo>
                      <a:pt x="0" y="2"/>
                    </a:lnTo>
                    <a:lnTo>
                      <a:pt x="4" y="0"/>
                    </a:lnTo>
                    <a:lnTo>
                      <a:pt x="8" y="2"/>
                    </a:lnTo>
                    <a:lnTo>
                      <a:pt x="14" y="2"/>
                    </a:lnTo>
                    <a:lnTo>
                      <a:pt x="14" y="4"/>
                    </a:lnTo>
                    <a:lnTo>
                      <a:pt x="14" y="6"/>
                    </a:lnTo>
                    <a:lnTo>
                      <a:pt x="14" y="8"/>
                    </a:lnTo>
                    <a:lnTo>
                      <a:pt x="14" y="10"/>
                    </a:lnTo>
                    <a:lnTo>
                      <a:pt x="16" y="12"/>
                    </a:lnTo>
                    <a:lnTo>
                      <a:pt x="18" y="14"/>
                    </a:lnTo>
                    <a:lnTo>
                      <a:pt x="20" y="18"/>
                    </a:lnTo>
                    <a:lnTo>
                      <a:pt x="24" y="22"/>
                    </a:lnTo>
                    <a:lnTo>
                      <a:pt x="24" y="28"/>
                    </a:lnTo>
                    <a:lnTo>
                      <a:pt x="26" y="36"/>
                    </a:lnTo>
                    <a:lnTo>
                      <a:pt x="26" y="42"/>
                    </a:lnTo>
                    <a:lnTo>
                      <a:pt x="26" y="56"/>
                    </a:lnTo>
                    <a:lnTo>
                      <a:pt x="26" y="74"/>
                    </a:lnTo>
                    <a:lnTo>
                      <a:pt x="26" y="90"/>
                    </a:lnTo>
                    <a:lnTo>
                      <a:pt x="26" y="96"/>
                    </a:lnTo>
                    <a:lnTo>
                      <a:pt x="24" y="96"/>
                    </a:lnTo>
                    <a:lnTo>
                      <a:pt x="20" y="98"/>
                    </a:lnTo>
                    <a:lnTo>
                      <a:pt x="18" y="100"/>
                    </a:lnTo>
                    <a:lnTo>
                      <a:pt x="14" y="102"/>
                    </a:lnTo>
                    <a:lnTo>
                      <a:pt x="8" y="106"/>
                    </a:lnTo>
                    <a:lnTo>
                      <a:pt x="8" y="102"/>
                    </a:lnTo>
                    <a:lnTo>
                      <a:pt x="10" y="88"/>
                    </a:lnTo>
                    <a:lnTo>
                      <a:pt x="12" y="74"/>
                    </a:lnTo>
                    <a:lnTo>
                      <a:pt x="12" y="60"/>
                    </a:lnTo>
                    <a:lnTo>
                      <a:pt x="10" y="48"/>
                    </a:lnTo>
                    <a:lnTo>
                      <a:pt x="10" y="40"/>
                    </a:lnTo>
                    <a:lnTo>
                      <a:pt x="10" y="34"/>
                    </a:lnTo>
                    <a:lnTo>
                      <a:pt x="8" y="28"/>
                    </a:lnTo>
                    <a:lnTo>
                      <a:pt x="6" y="10"/>
                    </a:lnTo>
                    <a:lnTo>
                      <a:pt x="4" y="10"/>
                    </a:lnTo>
                    <a:lnTo>
                      <a:pt x="4" y="8"/>
                    </a:lnTo>
                    <a:lnTo>
                      <a:pt x="2" y="4"/>
                    </a:lnTo>
                    <a:lnTo>
                      <a:pt x="2" y="2"/>
                    </a:lnTo>
                    <a:lnTo>
                      <a:pt x="0" y="2"/>
                    </a:lnTo>
                    <a:close/>
                  </a:path>
                </a:pathLst>
              </a:custGeom>
              <a:grpFill/>
              <a:ln w="3175">
                <a:solidFill>
                  <a:schemeClr val="bg2"/>
                </a:solidFill>
                <a:round/>
                <a:headEnd/>
                <a:tailEnd/>
              </a:ln>
            </p:spPr>
            <p:txBody>
              <a:bodyPr/>
              <a:lstStyle/>
              <a:p>
                <a:pPr>
                  <a:defRPr/>
                </a:pPr>
                <a:endParaRPr lang="en-US" sz="3200"/>
              </a:p>
            </p:txBody>
          </p:sp>
          <p:sp>
            <p:nvSpPr>
              <p:cNvPr id="65" name="Freeform 273"/>
              <p:cNvSpPr>
                <a:spLocks/>
              </p:cNvSpPr>
              <p:nvPr/>
            </p:nvSpPr>
            <p:spPr bwMode="gray">
              <a:xfrm>
                <a:off x="2638" y="2675"/>
                <a:ext cx="46" cy="102"/>
              </a:xfrm>
              <a:custGeom>
                <a:avLst/>
                <a:gdLst>
                  <a:gd name="T0" fmla="*/ 14 w 42"/>
                  <a:gd name="T1" fmla="*/ 102 h 102"/>
                  <a:gd name="T2" fmla="*/ 14 w 42"/>
                  <a:gd name="T3" fmla="*/ 96 h 102"/>
                  <a:gd name="T4" fmla="*/ 14 w 42"/>
                  <a:gd name="T5" fmla="*/ 82 h 102"/>
                  <a:gd name="T6" fmla="*/ 14 w 42"/>
                  <a:gd name="T7" fmla="*/ 64 h 102"/>
                  <a:gd name="T8" fmla="*/ 14 w 42"/>
                  <a:gd name="T9" fmla="*/ 46 h 102"/>
                  <a:gd name="T10" fmla="*/ 14 w 42"/>
                  <a:gd name="T11" fmla="*/ 36 h 102"/>
                  <a:gd name="T12" fmla="*/ 12 w 42"/>
                  <a:gd name="T13" fmla="*/ 30 h 102"/>
                  <a:gd name="T14" fmla="*/ 8 w 42"/>
                  <a:gd name="T15" fmla="*/ 24 h 102"/>
                  <a:gd name="T16" fmla="*/ 6 w 42"/>
                  <a:gd name="T17" fmla="*/ 20 h 102"/>
                  <a:gd name="T18" fmla="*/ 2 w 42"/>
                  <a:gd name="T19" fmla="*/ 18 h 102"/>
                  <a:gd name="T20" fmla="*/ 0 w 42"/>
                  <a:gd name="T21" fmla="*/ 12 h 102"/>
                  <a:gd name="T22" fmla="*/ 2 w 42"/>
                  <a:gd name="T23" fmla="*/ 8 h 102"/>
                  <a:gd name="T24" fmla="*/ 14 w 42"/>
                  <a:gd name="T25" fmla="*/ 8 h 102"/>
                  <a:gd name="T26" fmla="*/ 16 w 42"/>
                  <a:gd name="T27" fmla="*/ 0 h 102"/>
                  <a:gd name="T28" fmla="*/ 28 w 42"/>
                  <a:gd name="T29" fmla="*/ 10 h 102"/>
                  <a:gd name="T30" fmla="*/ 30 w 42"/>
                  <a:gd name="T31" fmla="*/ 12 h 102"/>
                  <a:gd name="T32" fmla="*/ 34 w 42"/>
                  <a:gd name="T33" fmla="*/ 16 h 102"/>
                  <a:gd name="T34" fmla="*/ 40 w 42"/>
                  <a:gd name="T35" fmla="*/ 22 h 102"/>
                  <a:gd name="T36" fmla="*/ 42 w 42"/>
                  <a:gd name="T37" fmla="*/ 34 h 102"/>
                  <a:gd name="T38" fmla="*/ 38 w 42"/>
                  <a:gd name="T39" fmla="*/ 48 h 102"/>
                  <a:gd name="T40" fmla="*/ 38 w 42"/>
                  <a:gd name="T41" fmla="*/ 52 h 102"/>
                  <a:gd name="T42" fmla="*/ 36 w 42"/>
                  <a:gd name="T43" fmla="*/ 64 h 102"/>
                  <a:gd name="T44" fmla="*/ 36 w 42"/>
                  <a:gd name="T45" fmla="*/ 82 h 102"/>
                  <a:gd name="T46" fmla="*/ 34 w 42"/>
                  <a:gd name="T47" fmla="*/ 98 h 102"/>
                  <a:gd name="T48" fmla="*/ 14 w 42"/>
                  <a:gd name="T49" fmla="*/ 102 h 102"/>
                  <a:gd name="T50" fmla="*/ 14 w 42"/>
                  <a:gd name="T51" fmla="*/ 102 h 10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2"/>
                  <a:gd name="T79" fmla="*/ 0 h 102"/>
                  <a:gd name="T80" fmla="*/ 42 w 42"/>
                  <a:gd name="T81" fmla="*/ 102 h 10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2" h="102">
                    <a:moveTo>
                      <a:pt x="14" y="102"/>
                    </a:moveTo>
                    <a:lnTo>
                      <a:pt x="14" y="96"/>
                    </a:lnTo>
                    <a:lnTo>
                      <a:pt x="14" y="82"/>
                    </a:lnTo>
                    <a:lnTo>
                      <a:pt x="14" y="64"/>
                    </a:lnTo>
                    <a:lnTo>
                      <a:pt x="14" y="46"/>
                    </a:lnTo>
                    <a:lnTo>
                      <a:pt x="14" y="36"/>
                    </a:lnTo>
                    <a:lnTo>
                      <a:pt x="12" y="30"/>
                    </a:lnTo>
                    <a:lnTo>
                      <a:pt x="8" y="24"/>
                    </a:lnTo>
                    <a:lnTo>
                      <a:pt x="6" y="20"/>
                    </a:lnTo>
                    <a:lnTo>
                      <a:pt x="2" y="18"/>
                    </a:lnTo>
                    <a:lnTo>
                      <a:pt x="0" y="12"/>
                    </a:lnTo>
                    <a:lnTo>
                      <a:pt x="2" y="8"/>
                    </a:lnTo>
                    <a:lnTo>
                      <a:pt x="14" y="8"/>
                    </a:lnTo>
                    <a:lnTo>
                      <a:pt x="16" y="0"/>
                    </a:lnTo>
                    <a:lnTo>
                      <a:pt x="28" y="10"/>
                    </a:lnTo>
                    <a:lnTo>
                      <a:pt x="30" y="12"/>
                    </a:lnTo>
                    <a:lnTo>
                      <a:pt x="34" y="16"/>
                    </a:lnTo>
                    <a:lnTo>
                      <a:pt x="40" y="22"/>
                    </a:lnTo>
                    <a:lnTo>
                      <a:pt x="42" y="34"/>
                    </a:lnTo>
                    <a:lnTo>
                      <a:pt x="38" y="48"/>
                    </a:lnTo>
                    <a:lnTo>
                      <a:pt x="38" y="52"/>
                    </a:lnTo>
                    <a:lnTo>
                      <a:pt x="36" y="64"/>
                    </a:lnTo>
                    <a:lnTo>
                      <a:pt x="36" y="82"/>
                    </a:lnTo>
                    <a:lnTo>
                      <a:pt x="34" y="98"/>
                    </a:lnTo>
                    <a:lnTo>
                      <a:pt x="14" y="102"/>
                    </a:lnTo>
                    <a:close/>
                  </a:path>
                </a:pathLst>
              </a:custGeom>
              <a:grpFill/>
              <a:ln w="3175">
                <a:solidFill>
                  <a:schemeClr val="bg2"/>
                </a:solidFill>
                <a:round/>
                <a:headEnd/>
                <a:tailEnd/>
              </a:ln>
            </p:spPr>
            <p:txBody>
              <a:bodyPr/>
              <a:lstStyle/>
              <a:p>
                <a:pPr>
                  <a:defRPr/>
                </a:pPr>
                <a:endParaRPr lang="en-US" sz="3200"/>
              </a:p>
            </p:txBody>
          </p:sp>
          <p:sp>
            <p:nvSpPr>
              <p:cNvPr id="66" name="Freeform 277"/>
              <p:cNvSpPr>
                <a:spLocks/>
              </p:cNvSpPr>
              <p:nvPr/>
            </p:nvSpPr>
            <p:spPr bwMode="gray">
              <a:xfrm>
                <a:off x="2675" y="2673"/>
                <a:ext cx="161" cy="120"/>
              </a:xfrm>
              <a:custGeom>
                <a:avLst/>
                <a:gdLst>
                  <a:gd name="T0" fmla="*/ 142 w 146"/>
                  <a:gd name="T1" fmla="*/ 0 h 120"/>
                  <a:gd name="T2" fmla="*/ 132 w 146"/>
                  <a:gd name="T3" fmla="*/ 2 h 120"/>
                  <a:gd name="T4" fmla="*/ 124 w 146"/>
                  <a:gd name="T5" fmla="*/ 6 h 120"/>
                  <a:gd name="T6" fmla="*/ 120 w 146"/>
                  <a:gd name="T7" fmla="*/ 8 h 120"/>
                  <a:gd name="T8" fmla="*/ 96 w 146"/>
                  <a:gd name="T9" fmla="*/ 4 h 120"/>
                  <a:gd name="T10" fmla="*/ 84 w 146"/>
                  <a:gd name="T11" fmla="*/ 8 h 120"/>
                  <a:gd name="T12" fmla="*/ 76 w 146"/>
                  <a:gd name="T13" fmla="*/ 6 h 120"/>
                  <a:gd name="T14" fmla="*/ 68 w 146"/>
                  <a:gd name="T15" fmla="*/ 12 h 120"/>
                  <a:gd name="T16" fmla="*/ 62 w 146"/>
                  <a:gd name="T17" fmla="*/ 16 h 120"/>
                  <a:gd name="T18" fmla="*/ 58 w 146"/>
                  <a:gd name="T19" fmla="*/ 14 h 120"/>
                  <a:gd name="T20" fmla="*/ 50 w 146"/>
                  <a:gd name="T21" fmla="*/ 10 h 120"/>
                  <a:gd name="T22" fmla="*/ 42 w 146"/>
                  <a:gd name="T23" fmla="*/ 8 h 120"/>
                  <a:gd name="T24" fmla="*/ 40 w 146"/>
                  <a:gd name="T25" fmla="*/ 6 h 120"/>
                  <a:gd name="T26" fmla="*/ 38 w 146"/>
                  <a:gd name="T27" fmla="*/ 6 h 120"/>
                  <a:gd name="T28" fmla="*/ 30 w 146"/>
                  <a:gd name="T29" fmla="*/ 6 h 120"/>
                  <a:gd name="T30" fmla="*/ 16 w 146"/>
                  <a:gd name="T31" fmla="*/ 8 h 120"/>
                  <a:gd name="T32" fmla="*/ 6 w 146"/>
                  <a:gd name="T33" fmla="*/ 14 h 120"/>
                  <a:gd name="T34" fmla="*/ 2 w 146"/>
                  <a:gd name="T35" fmla="*/ 20 h 120"/>
                  <a:gd name="T36" fmla="*/ 4 w 146"/>
                  <a:gd name="T37" fmla="*/ 22 h 120"/>
                  <a:gd name="T38" fmla="*/ 6 w 146"/>
                  <a:gd name="T39" fmla="*/ 28 h 120"/>
                  <a:gd name="T40" fmla="*/ 6 w 146"/>
                  <a:gd name="T41" fmla="*/ 40 h 120"/>
                  <a:gd name="T42" fmla="*/ 6 w 146"/>
                  <a:gd name="T43" fmla="*/ 48 h 120"/>
                  <a:gd name="T44" fmla="*/ 2 w 146"/>
                  <a:gd name="T45" fmla="*/ 54 h 120"/>
                  <a:gd name="T46" fmla="*/ 0 w 146"/>
                  <a:gd name="T47" fmla="*/ 64 h 120"/>
                  <a:gd name="T48" fmla="*/ 0 w 146"/>
                  <a:gd name="T49" fmla="*/ 100 h 120"/>
                  <a:gd name="T50" fmla="*/ 16 w 146"/>
                  <a:gd name="T51" fmla="*/ 100 h 120"/>
                  <a:gd name="T52" fmla="*/ 34 w 146"/>
                  <a:gd name="T53" fmla="*/ 112 h 120"/>
                  <a:gd name="T54" fmla="*/ 52 w 146"/>
                  <a:gd name="T55" fmla="*/ 118 h 120"/>
                  <a:gd name="T56" fmla="*/ 76 w 146"/>
                  <a:gd name="T57" fmla="*/ 120 h 120"/>
                  <a:gd name="T58" fmla="*/ 94 w 146"/>
                  <a:gd name="T59" fmla="*/ 102 h 120"/>
                  <a:gd name="T60" fmla="*/ 96 w 146"/>
                  <a:gd name="T61" fmla="*/ 86 h 120"/>
                  <a:gd name="T62" fmla="*/ 100 w 146"/>
                  <a:gd name="T63" fmla="*/ 80 h 120"/>
                  <a:gd name="T64" fmla="*/ 108 w 146"/>
                  <a:gd name="T65" fmla="*/ 72 h 120"/>
                  <a:gd name="T66" fmla="*/ 118 w 146"/>
                  <a:gd name="T67" fmla="*/ 68 h 120"/>
                  <a:gd name="T68" fmla="*/ 122 w 146"/>
                  <a:gd name="T69" fmla="*/ 72 h 120"/>
                  <a:gd name="T70" fmla="*/ 126 w 146"/>
                  <a:gd name="T71" fmla="*/ 72 h 120"/>
                  <a:gd name="T72" fmla="*/ 132 w 146"/>
                  <a:gd name="T73" fmla="*/ 68 h 120"/>
                  <a:gd name="T74" fmla="*/ 138 w 146"/>
                  <a:gd name="T75" fmla="*/ 56 h 120"/>
                  <a:gd name="T76" fmla="*/ 142 w 146"/>
                  <a:gd name="T77" fmla="*/ 46 h 120"/>
                  <a:gd name="T78" fmla="*/ 144 w 146"/>
                  <a:gd name="T79" fmla="*/ 36 h 120"/>
                  <a:gd name="T80" fmla="*/ 146 w 146"/>
                  <a:gd name="T81" fmla="*/ 24 h 120"/>
                  <a:gd name="T82" fmla="*/ 144 w 146"/>
                  <a:gd name="T83" fmla="*/ 14 h 120"/>
                  <a:gd name="T84" fmla="*/ 146 w 146"/>
                  <a:gd name="T85" fmla="*/ 4 h 120"/>
                  <a:gd name="T86" fmla="*/ 146 w 146"/>
                  <a:gd name="T87" fmla="*/ 0 h 12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6"/>
                  <a:gd name="T133" fmla="*/ 0 h 120"/>
                  <a:gd name="T134" fmla="*/ 146 w 146"/>
                  <a:gd name="T135" fmla="*/ 120 h 12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6" h="120">
                    <a:moveTo>
                      <a:pt x="146" y="0"/>
                    </a:moveTo>
                    <a:lnTo>
                      <a:pt x="142" y="0"/>
                    </a:lnTo>
                    <a:lnTo>
                      <a:pt x="136" y="0"/>
                    </a:lnTo>
                    <a:lnTo>
                      <a:pt x="132" y="2"/>
                    </a:lnTo>
                    <a:lnTo>
                      <a:pt x="126" y="4"/>
                    </a:lnTo>
                    <a:lnTo>
                      <a:pt x="124" y="6"/>
                    </a:lnTo>
                    <a:lnTo>
                      <a:pt x="120" y="6"/>
                    </a:lnTo>
                    <a:lnTo>
                      <a:pt x="120" y="8"/>
                    </a:lnTo>
                    <a:lnTo>
                      <a:pt x="108" y="2"/>
                    </a:lnTo>
                    <a:lnTo>
                      <a:pt x="96" y="4"/>
                    </a:lnTo>
                    <a:lnTo>
                      <a:pt x="88" y="6"/>
                    </a:lnTo>
                    <a:lnTo>
                      <a:pt x="84" y="8"/>
                    </a:lnTo>
                    <a:lnTo>
                      <a:pt x="80" y="6"/>
                    </a:lnTo>
                    <a:lnTo>
                      <a:pt x="76" y="6"/>
                    </a:lnTo>
                    <a:lnTo>
                      <a:pt x="70" y="8"/>
                    </a:lnTo>
                    <a:lnTo>
                      <a:pt x="68" y="12"/>
                    </a:lnTo>
                    <a:lnTo>
                      <a:pt x="64" y="14"/>
                    </a:lnTo>
                    <a:lnTo>
                      <a:pt x="62" y="16"/>
                    </a:lnTo>
                    <a:lnTo>
                      <a:pt x="58" y="14"/>
                    </a:lnTo>
                    <a:lnTo>
                      <a:pt x="54" y="10"/>
                    </a:lnTo>
                    <a:lnTo>
                      <a:pt x="50" y="10"/>
                    </a:lnTo>
                    <a:lnTo>
                      <a:pt x="46" y="8"/>
                    </a:lnTo>
                    <a:lnTo>
                      <a:pt x="42" y="8"/>
                    </a:lnTo>
                    <a:lnTo>
                      <a:pt x="40" y="6"/>
                    </a:lnTo>
                    <a:lnTo>
                      <a:pt x="38" y="6"/>
                    </a:lnTo>
                    <a:lnTo>
                      <a:pt x="34" y="6"/>
                    </a:lnTo>
                    <a:lnTo>
                      <a:pt x="30" y="6"/>
                    </a:lnTo>
                    <a:lnTo>
                      <a:pt x="22" y="6"/>
                    </a:lnTo>
                    <a:lnTo>
                      <a:pt x="16" y="8"/>
                    </a:lnTo>
                    <a:lnTo>
                      <a:pt x="10" y="12"/>
                    </a:lnTo>
                    <a:lnTo>
                      <a:pt x="6" y="14"/>
                    </a:lnTo>
                    <a:lnTo>
                      <a:pt x="4" y="18"/>
                    </a:lnTo>
                    <a:lnTo>
                      <a:pt x="2" y="20"/>
                    </a:lnTo>
                    <a:lnTo>
                      <a:pt x="4" y="22"/>
                    </a:lnTo>
                    <a:lnTo>
                      <a:pt x="4" y="24"/>
                    </a:lnTo>
                    <a:lnTo>
                      <a:pt x="6" y="28"/>
                    </a:lnTo>
                    <a:lnTo>
                      <a:pt x="6" y="34"/>
                    </a:lnTo>
                    <a:lnTo>
                      <a:pt x="6" y="40"/>
                    </a:lnTo>
                    <a:lnTo>
                      <a:pt x="6" y="46"/>
                    </a:lnTo>
                    <a:lnTo>
                      <a:pt x="6" y="48"/>
                    </a:lnTo>
                    <a:lnTo>
                      <a:pt x="4" y="50"/>
                    </a:lnTo>
                    <a:lnTo>
                      <a:pt x="2" y="54"/>
                    </a:lnTo>
                    <a:lnTo>
                      <a:pt x="2" y="58"/>
                    </a:lnTo>
                    <a:lnTo>
                      <a:pt x="0" y="64"/>
                    </a:lnTo>
                    <a:lnTo>
                      <a:pt x="0" y="70"/>
                    </a:lnTo>
                    <a:lnTo>
                      <a:pt x="0" y="100"/>
                    </a:lnTo>
                    <a:lnTo>
                      <a:pt x="14" y="98"/>
                    </a:lnTo>
                    <a:lnTo>
                      <a:pt x="16" y="100"/>
                    </a:lnTo>
                    <a:lnTo>
                      <a:pt x="24" y="106"/>
                    </a:lnTo>
                    <a:lnTo>
                      <a:pt x="34" y="112"/>
                    </a:lnTo>
                    <a:lnTo>
                      <a:pt x="48" y="118"/>
                    </a:lnTo>
                    <a:lnTo>
                      <a:pt x="52" y="118"/>
                    </a:lnTo>
                    <a:lnTo>
                      <a:pt x="62" y="120"/>
                    </a:lnTo>
                    <a:lnTo>
                      <a:pt x="76" y="120"/>
                    </a:lnTo>
                    <a:lnTo>
                      <a:pt x="86" y="120"/>
                    </a:lnTo>
                    <a:lnTo>
                      <a:pt x="94" y="102"/>
                    </a:lnTo>
                    <a:lnTo>
                      <a:pt x="94" y="88"/>
                    </a:lnTo>
                    <a:lnTo>
                      <a:pt x="96" y="86"/>
                    </a:lnTo>
                    <a:lnTo>
                      <a:pt x="98" y="84"/>
                    </a:lnTo>
                    <a:lnTo>
                      <a:pt x="100" y="80"/>
                    </a:lnTo>
                    <a:lnTo>
                      <a:pt x="104" y="76"/>
                    </a:lnTo>
                    <a:lnTo>
                      <a:pt x="108" y="72"/>
                    </a:lnTo>
                    <a:lnTo>
                      <a:pt x="112" y="70"/>
                    </a:lnTo>
                    <a:lnTo>
                      <a:pt x="118" y="68"/>
                    </a:lnTo>
                    <a:lnTo>
                      <a:pt x="122" y="72"/>
                    </a:lnTo>
                    <a:lnTo>
                      <a:pt x="124" y="72"/>
                    </a:lnTo>
                    <a:lnTo>
                      <a:pt x="126" y="72"/>
                    </a:lnTo>
                    <a:lnTo>
                      <a:pt x="128" y="70"/>
                    </a:lnTo>
                    <a:lnTo>
                      <a:pt x="132" y="68"/>
                    </a:lnTo>
                    <a:lnTo>
                      <a:pt x="136" y="64"/>
                    </a:lnTo>
                    <a:lnTo>
                      <a:pt x="138" y="56"/>
                    </a:lnTo>
                    <a:lnTo>
                      <a:pt x="142" y="46"/>
                    </a:lnTo>
                    <a:lnTo>
                      <a:pt x="144" y="42"/>
                    </a:lnTo>
                    <a:lnTo>
                      <a:pt x="144" y="36"/>
                    </a:lnTo>
                    <a:lnTo>
                      <a:pt x="146" y="30"/>
                    </a:lnTo>
                    <a:lnTo>
                      <a:pt x="146" y="24"/>
                    </a:lnTo>
                    <a:lnTo>
                      <a:pt x="144" y="18"/>
                    </a:lnTo>
                    <a:lnTo>
                      <a:pt x="144" y="14"/>
                    </a:lnTo>
                    <a:lnTo>
                      <a:pt x="144" y="8"/>
                    </a:lnTo>
                    <a:lnTo>
                      <a:pt x="146" y="4"/>
                    </a:lnTo>
                    <a:lnTo>
                      <a:pt x="146" y="2"/>
                    </a:lnTo>
                    <a:lnTo>
                      <a:pt x="146" y="0"/>
                    </a:lnTo>
                    <a:close/>
                  </a:path>
                </a:pathLst>
              </a:custGeom>
              <a:grpFill/>
              <a:ln w="3175">
                <a:solidFill>
                  <a:schemeClr val="bg2"/>
                </a:solidFill>
                <a:round/>
                <a:headEnd/>
                <a:tailEnd/>
              </a:ln>
            </p:spPr>
            <p:txBody>
              <a:bodyPr/>
              <a:lstStyle/>
              <a:p>
                <a:pPr>
                  <a:defRPr/>
                </a:pPr>
                <a:endParaRPr lang="en-US" sz="3200"/>
              </a:p>
            </p:txBody>
          </p:sp>
          <p:sp>
            <p:nvSpPr>
              <p:cNvPr id="67" name="Freeform 280"/>
              <p:cNvSpPr>
                <a:spLocks/>
              </p:cNvSpPr>
              <p:nvPr/>
            </p:nvSpPr>
            <p:spPr bwMode="gray">
              <a:xfrm>
                <a:off x="2770" y="2673"/>
                <a:ext cx="97" cy="148"/>
              </a:xfrm>
              <a:custGeom>
                <a:avLst/>
                <a:gdLst>
                  <a:gd name="T0" fmla="*/ 60 w 88"/>
                  <a:gd name="T1" fmla="*/ 2 h 148"/>
                  <a:gd name="T2" fmla="*/ 58 w 88"/>
                  <a:gd name="T3" fmla="*/ 8 h 148"/>
                  <a:gd name="T4" fmla="*/ 58 w 88"/>
                  <a:gd name="T5" fmla="*/ 20 h 148"/>
                  <a:gd name="T6" fmla="*/ 60 w 88"/>
                  <a:gd name="T7" fmla="*/ 30 h 148"/>
                  <a:gd name="T8" fmla="*/ 58 w 88"/>
                  <a:gd name="T9" fmla="*/ 42 h 148"/>
                  <a:gd name="T10" fmla="*/ 56 w 88"/>
                  <a:gd name="T11" fmla="*/ 48 h 148"/>
                  <a:gd name="T12" fmla="*/ 50 w 88"/>
                  <a:gd name="T13" fmla="*/ 64 h 148"/>
                  <a:gd name="T14" fmla="*/ 42 w 88"/>
                  <a:gd name="T15" fmla="*/ 70 h 148"/>
                  <a:gd name="T16" fmla="*/ 38 w 88"/>
                  <a:gd name="T17" fmla="*/ 72 h 148"/>
                  <a:gd name="T18" fmla="*/ 36 w 88"/>
                  <a:gd name="T19" fmla="*/ 72 h 148"/>
                  <a:gd name="T20" fmla="*/ 26 w 88"/>
                  <a:gd name="T21" fmla="*/ 70 h 148"/>
                  <a:gd name="T22" fmla="*/ 18 w 88"/>
                  <a:gd name="T23" fmla="*/ 76 h 148"/>
                  <a:gd name="T24" fmla="*/ 12 w 88"/>
                  <a:gd name="T25" fmla="*/ 84 h 148"/>
                  <a:gd name="T26" fmla="*/ 8 w 88"/>
                  <a:gd name="T27" fmla="*/ 88 h 148"/>
                  <a:gd name="T28" fmla="*/ 0 w 88"/>
                  <a:gd name="T29" fmla="*/ 120 h 148"/>
                  <a:gd name="T30" fmla="*/ 0 w 88"/>
                  <a:gd name="T31" fmla="*/ 124 h 148"/>
                  <a:gd name="T32" fmla="*/ 2 w 88"/>
                  <a:gd name="T33" fmla="*/ 130 h 148"/>
                  <a:gd name="T34" fmla="*/ 10 w 88"/>
                  <a:gd name="T35" fmla="*/ 134 h 148"/>
                  <a:gd name="T36" fmla="*/ 14 w 88"/>
                  <a:gd name="T37" fmla="*/ 136 h 148"/>
                  <a:gd name="T38" fmla="*/ 18 w 88"/>
                  <a:gd name="T39" fmla="*/ 140 h 148"/>
                  <a:gd name="T40" fmla="*/ 18 w 88"/>
                  <a:gd name="T41" fmla="*/ 148 h 148"/>
                  <a:gd name="T42" fmla="*/ 36 w 88"/>
                  <a:gd name="T43" fmla="*/ 148 h 148"/>
                  <a:gd name="T44" fmla="*/ 70 w 88"/>
                  <a:gd name="T45" fmla="*/ 146 h 148"/>
                  <a:gd name="T46" fmla="*/ 86 w 88"/>
                  <a:gd name="T47" fmla="*/ 144 h 148"/>
                  <a:gd name="T48" fmla="*/ 88 w 88"/>
                  <a:gd name="T49" fmla="*/ 138 h 148"/>
                  <a:gd name="T50" fmla="*/ 88 w 88"/>
                  <a:gd name="T51" fmla="*/ 134 h 148"/>
                  <a:gd name="T52" fmla="*/ 82 w 88"/>
                  <a:gd name="T53" fmla="*/ 130 h 148"/>
                  <a:gd name="T54" fmla="*/ 74 w 88"/>
                  <a:gd name="T55" fmla="*/ 122 h 148"/>
                  <a:gd name="T56" fmla="*/ 68 w 88"/>
                  <a:gd name="T57" fmla="*/ 110 h 148"/>
                  <a:gd name="T58" fmla="*/ 62 w 88"/>
                  <a:gd name="T59" fmla="*/ 100 h 148"/>
                  <a:gd name="T60" fmla="*/ 66 w 88"/>
                  <a:gd name="T61" fmla="*/ 98 h 148"/>
                  <a:gd name="T62" fmla="*/ 70 w 88"/>
                  <a:gd name="T63" fmla="*/ 94 h 148"/>
                  <a:gd name="T64" fmla="*/ 72 w 88"/>
                  <a:gd name="T65" fmla="*/ 86 h 148"/>
                  <a:gd name="T66" fmla="*/ 70 w 88"/>
                  <a:gd name="T67" fmla="*/ 78 h 148"/>
                  <a:gd name="T68" fmla="*/ 68 w 88"/>
                  <a:gd name="T69" fmla="*/ 76 h 148"/>
                  <a:gd name="T70" fmla="*/ 64 w 88"/>
                  <a:gd name="T71" fmla="*/ 72 h 148"/>
                  <a:gd name="T72" fmla="*/ 62 w 88"/>
                  <a:gd name="T73" fmla="*/ 64 h 148"/>
                  <a:gd name="T74" fmla="*/ 64 w 88"/>
                  <a:gd name="T75" fmla="*/ 58 h 148"/>
                  <a:gd name="T76" fmla="*/ 68 w 88"/>
                  <a:gd name="T77" fmla="*/ 58 h 148"/>
                  <a:gd name="T78" fmla="*/ 74 w 88"/>
                  <a:gd name="T79" fmla="*/ 56 h 148"/>
                  <a:gd name="T80" fmla="*/ 78 w 88"/>
                  <a:gd name="T81" fmla="*/ 50 h 148"/>
                  <a:gd name="T82" fmla="*/ 78 w 88"/>
                  <a:gd name="T83" fmla="*/ 46 h 148"/>
                  <a:gd name="T84" fmla="*/ 74 w 88"/>
                  <a:gd name="T85" fmla="*/ 40 h 148"/>
                  <a:gd name="T86" fmla="*/ 72 w 88"/>
                  <a:gd name="T87" fmla="*/ 30 h 148"/>
                  <a:gd name="T88" fmla="*/ 72 w 88"/>
                  <a:gd name="T89" fmla="*/ 20 h 148"/>
                  <a:gd name="T90" fmla="*/ 72 w 88"/>
                  <a:gd name="T91" fmla="*/ 16 h 148"/>
                  <a:gd name="T92" fmla="*/ 72 w 88"/>
                  <a:gd name="T93" fmla="*/ 8 h 148"/>
                  <a:gd name="T94" fmla="*/ 66 w 88"/>
                  <a:gd name="T95" fmla="*/ 2 h 148"/>
                  <a:gd name="T96" fmla="*/ 60 w 88"/>
                  <a:gd name="T97" fmla="*/ 0 h 1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8"/>
                  <a:gd name="T148" fmla="*/ 0 h 148"/>
                  <a:gd name="T149" fmla="*/ 88 w 88"/>
                  <a:gd name="T150" fmla="*/ 148 h 1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8" h="148">
                    <a:moveTo>
                      <a:pt x="60" y="0"/>
                    </a:moveTo>
                    <a:lnTo>
                      <a:pt x="60" y="2"/>
                    </a:lnTo>
                    <a:lnTo>
                      <a:pt x="60" y="4"/>
                    </a:lnTo>
                    <a:lnTo>
                      <a:pt x="58" y="8"/>
                    </a:lnTo>
                    <a:lnTo>
                      <a:pt x="58" y="14"/>
                    </a:lnTo>
                    <a:lnTo>
                      <a:pt x="58" y="20"/>
                    </a:lnTo>
                    <a:lnTo>
                      <a:pt x="60" y="24"/>
                    </a:lnTo>
                    <a:lnTo>
                      <a:pt x="60" y="30"/>
                    </a:lnTo>
                    <a:lnTo>
                      <a:pt x="58" y="36"/>
                    </a:lnTo>
                    <a:lnTo>
                      <a:pt x="58" y="42"/>
                    </a:lnTo>
                    <a:lnTo>
                      <a:pt x="56" y="46"/>
                    </a:lnTo>
                    <a:lnTo>
                      <a:pt x="56" y="48"/>
                    </a:lnTo>
                    <a:lnTo>
                      <a:pt x="52" y="56"/>
                    </a:lnTo>
                    <a:lnTo>
                      <a:pt x="50" y="64"/>
                    </a:lnTo>
                    <a:lnTo>
                      <a:pt x="46" y="68"/>
                    </a:lnTo>
                    <a:lnTo>
                      <a:pt x="42" y="70"/>
                    </a:lnTo>
                    <a:lnTo>
                      <a:pt x="40" y="72"/>
                    </a:lnTo>
                    <a:lnTo>
                      <a:pt x="38" y="72"/>
                    </a:lnTo>
                    <a:lnTo>
                      <a:pt x="36" y="72"/>
                    </a:lnTo>
                    <a:lnTo>
                      <a:pt x="32" y="70"/>
                    </a:lnTo>
                    <a:lnTo>
                      <a:pt x="26" y="70"/>
                    </a:lnTo>
                    <a:lnTo>
                      <a:pt x="22" y="72"/>
                    </a:lnTo>
                    <a:lnTo>
                      <a:pt x="18" y="76"/>
                    </a:lnTo>
                    <a:lnTo>
                      <a:pt x="14" y="80"/>
                    </a:lnTo>
                    <a:lnTo>
                      <a:pt x="12" y="84"/>
                    </a:lnTo>
                    <a:lnTo>
                      <a:pt x="10" y="86"/>
                    </a:lnTo>
                    <a:lnTo>
                      <a:pt x="8" y="88"/>
                    </a:lnTo>
                    <a:lnTo>
                      <a:pt x="8" y="102"/>
                    </a:lnTo>
                    <a:lnTo>
                      <a:pt x="0" y="120"/>
                    </a:lnTo>
                    <a:lnTo>
                      <a:pt x="0" y="122"/>
                    </a:lnTo>
                    <a:lnTo>
                      <a:pt x="0" y="124"/>
                    </a:lnTo>
                    <a:lnTo>
                      <a:pt x="2" y="126"/>
                    </a:lnTo>
                    <a:lnTo>
                      <a:pt x="2" y="130"/>
                    </a:lnTo>
                    <a:lnTo>
                      <a:pt x="6" y="132"/>
                    </a:lnTo>
                    <a:lnTo>
                      <a:pt x="10" y="134"/>
                    </a:lnTo>
                    <a:lnTo>
                      <a:pt x="12" y="134"/>
                    </a:lnTo>
                    <a:lnTo>
                      <a:pt x="14" y="136"/>
                    </a:lnTo>
                    <a:lnTo>
                      <a:pt x="16" y="138"/>
                    </a:lnTo>
                    <a:lnTo>
                      <a:pt x="18" y="140"/>
                    </a:lnTo>
                    <a:lnTo>
                      <a:pt x="18" y="144"/>
                    </a:lnTo>
                    <a:lnTo>
                      <a:pt x="18" y="148"/>
                    </a:lnTo>
                    <a:lnTo>
                      <a:pt x="22" y="148"/>
                    </a:lnTo>
                    <a:lnTo>
                      <a:pt x="36" y="148"/>
                    </a:lnTo>
                    <a:lnTo>
                      <a:pt x="52" y="146"/>
                    </a:lnTo>
                    <a:lnTo>
                      <a:pt x="70" y="146"/>
                    </a:lnTo>
                    <a:lnTo>
                      <a:pt x="88" y="146"/>
                    </a:lnTo>
                    <a:lnTo>
                      <a:pt x="86" y="144"/>
                    </a:lnTo>
                    <a:lnTo>
                      <a:pt x="86" y="142"/>
                    </a:lnTo>
                    <a:lnTo>
                      <a:pt x="88" y="138"/>
                    </a:lnTo>
                    <a:lnTo>
                      <a:pt x="88" y="134"/>
                    </a:lnTo>
                    <a:lnTo>
                      <a:pt x="84" y="132"/>
                    </a:lnTo>
                    <a:lnTo>
                      <a:pt x="82" y="130"/>
                    </a:lnTo>
                    <a:lnTo>
                      <a:pt x="78" y="126"/>
                    </a:lnTo>
                    <a:lnTo>
                      <a:pt x="74" y="122"/>
                    </a:lnTo>
                    <a:lnTo>
                      <a:pt x="70" y="116"/>
                    </a:lnTo>
                    <a:lnTo>
                      <a:pt x="68" y="110"/>
                    </a:lnTo>
                    <a:lnTo>
                      <a:pt x="66" y="102"/>
                    </a:lnTo>
                    <a:lnTo>
                      <a:pt x="62" y="100"/>
                    </a:lnTo>
                    <a:lnTo>
                      <a:pt x="66" y="100"/>
                    </a:lnTo>
                    <a:lnTo>
                      <a:pt x="66" y="98"/>
                    </a:lnTo>
                    <a:lnTo>
                      <a:pt x="68" y="96"/>
                    </a:lnTo>
                    <a:lnTo>
                      <a:pt x="70" y="94"/>
                    </a:lnTo>
                    <a:lnTo>
                      <a:pt x="70" y="90"/>
                    </a:lnTo>
                    <a:lnTo>
                      <a:pt x="72" y="86"/>
                    </a:lnTo>
                    <a:lnTo>
                      <a:pt x="72" y="82"/>
                    </a:lnTo>
                    <a:lnTo>
                      <a:pt x="70" y="78"/>
                    </a:lnTo>
                    <a:lnTo>
                      <a:pt x="68" y="76"/>
                    </a:lnTo>
                    <a:lnTo>
                      <a:pt x="66" y="74"/>
                    </a:lnTo>
                    <a:lnTo>
                      <a:pt x="64" y="72"/>
                    </a:lnTo>
                    <a:lnTo>
                      <a:pt x="62" y="68"/>
                    </a:lnTo>
                    <a:lnTo>
                      <a:pt x="62" y="64"/>
                    </a:lnTo>
                    <a:lnTo>
                      <a:pt x="62" y="58"/>
                    </a:lnTo>
                    <a:lnTo>
                      <a:pt x="64" y="58"/>
                    </a:lnTo>
                    <a:lnTo>
                      <a:pt x="66" y="58"/>
                    </a:lnTo>
                    <a:lnTo>
                      <a:pt x="68" y="58"/>
                    </a:lnTo>
                    <a:lnTo>
                      <a:pt x="72" y="58"/>
                    </a:lnTo>
                    <a:lnTo>
                      <a:pt x="74" y="56"/>
                    </a:lnTo>
                    <a:lnTo>
                      <a:pt x="78" y="54"/>
                    </a:lnTo>
                    <a:lnTo>
                      <a:pt x="78" y="50"/>
                    </a:lnTo>
                    <a:lnTo>
                      <a:pt x="78" y="46"/>
                    </a:lnTo>
                    <a:lnTo>
                      <a:pt x="76" y="42"/>
                    </a:lnTo>
                    <a:lnTo>
                      <a:pt x="74" y="40"/>
                    </a:lnTo>
                    <a:lnTo>
                      <a:pt x="72" y="34"/>
                    </a:lnTo>
                    <a:lnTo>
                      <a:pt x="72" y="30"/>
                    </a:lnTo>
                    <a:lnTo>
                      <a:pt x="72" y="24"/>
                    </a:lnTo>
                    <a:lnTo>
                      <a:pt x="72" y="20"/>
                    </a:lnTo>
                    <a:lnTo>
                      <a:pt x="72" y="16"/>
                    </a:lnTo>
                    <a:lnTo>
                      <a:pt x="72" y="12"/>
                    </a:lnTo>
                    <a:lnTo>
                      <a:pt x="72" y="8"/>
                    </a:lnTo>
                    <a:lnTo>
                      <a:pt x="70" y="4"/>
                    </a:lnTo>
                    <a:lnTo>
                      <a:pt x="66" y="2"/>
                    </a:lnTo>
                    <a:lnTo>
                      <a:pt x="60" y="0"/>
                    </a:lnTo>
                    <a:close/>
                  </a:path>
                </a:pathLst>
              </a:custGeom>
              <a:grpFill/>
              <a:ln w="3175">
                <a:solidFill>
                  <a:schemeClr val="bg2"/>
                </a:solidFill>
                <a:round/>
                <a:headEnd/>
                <a:tailEnd/>
              </a:ln>
            </p:spPr>
            <p:txBody>
              <a:bodyPr/>
              <a:lstStyle/>
              <a:p>
                <a:pPr>
                  <a:defRPr/>
                </a:pPr>
                <a:endParaRPr lang="en-US" sz="3200"/>
              </a:p>
            </p:txBody>
          </p:sp>
          <p:sp>
            <p:nvSpPr>
              <p:cNvPr id="68" name="Freeform 283"/>
              <p:cNvSpPr>
                <a:spLocks/>
              </p:cNvSpPr>
              <p:nvPr/>
            </p:nvSpPr>
            <p:spPr bwMode="gray">
              <a:xfrm>
                <a:off x="2838" y="2723"/>
                <a:ext cx="164" cy="84"/>
              </a:xfrm>
              <a:custGeom>
                <a:avLst/>
                <a:gdLst>
                  <a:gd name="T0" fmla="*/ 106 w 148"/>
                  <a:gd name="T1" fmla="*/ 0 h 84"/>
                  <a:gd name="T2" fmla="*/ 98 w 148"/>
                  <a:gd name="T3" fmla="*/ 2 h 84"/>
                  <a:gd name="T4" fmla="*/ 90 w 148"/>
                  <a:gd name="T5" fmla="*/ 6 h 84"/>
                  <a:gd name="T6" fmla="*/ 84 w 148"/>
                  <a:gd name="T7" fmla="*/ 12 h 84"/>
                  <a:gd name="T8" fmla="*/ 82 w 148"/>
                  <a:gd name="T9" fmla="*/ 22 h 84"/>
                  <a:gd name="T10" fmla="*/ 76 w 148"/>
                  <a:gd name="T11" fmla="*/ 28 h 84"/>
                  <a:gd name="T12" fmla="*/ 70 w 148"/>
                  <a:gd name="T13" fmla="*/ 28 h 84"/>
                  <a:gd name="T14" fmla="*/ 64 w 148"/>
                  <a:gd name="T15" fmla="*/ 26 h 84"/>
                  <a:gd name="T16" fmla="*/ 60 w 148"/>
                  <a:gd name="T17" fmla="*/ 26 h 84"/>
                  <a:gd name="T18" fmla="*/ 58 w 148"/>
                  <a:gd name="T19" fmla="*/ 26 h 84"/>
                  <a:gd name="T20" fmla="*/ 54 w 148"/>
                  <a:gd name="T21" fmla="*/ 28 h 84"/>
                  <a:gd name="T22" fmla="*/ 48 w 148"/>
                  <a:gd name="T23" fmla="*/ 30 h 84"/>
                  <a:gd name="T24" fmla="*/ 36 w 148"/>
                  <a:gd name="T25" fmla="*/ 34 h 84"/>
                  <a:gd name="T26" fmla="*/ 26 w 148"/>
                  <a:gd name="T27" fmla="*/ 36 h 84"/>
                  <a:gd name="T28" fmla="*/ 10 w 148"/>
                  <a:gd name="T29" fmla="*/ 38 h 84"/>
                  <a:gd name="T30" fmla="*/ 6 w 148"/>
                  <a:gd name="T31" fmla="*/ 46 h 84"/>
                  <a:gd name="T32" fmla="*/ 4 w 148"/>
                  <a:gd name="T33" fmla="*/ 50 h 84"/>
                  <a:gd name="T34" fmla="*/ 0 w 148"/>
                  <a:gd name="T35" fmla="*/ 50 h 84"/>
                  <a:gd name="T36" fmla="*/ 2 w 148"/>
                  <a:gd name="T37" fmla="*/ 52 h 84"/>
                  <a:gd name="T38" fmla="*/ 4 w 148"/>
                  <a:gd name="T39" fmla="*/ 54 h 84"/>
                  <a:gd name="T40" fmla="*/ 6 w 148"/>
                  <a:gd name="T41" fmla="*/ 60 h 84"/>
                  <a:gd name="T42" fmla="*/ 10 w 148"/>
                  <a:gd name="T43" fmla="*/ 70 h 84"/>
                  <a:gd name="T44" fmla="*/ 26 w 148"/>
                  <a:gd name="T45" fmla="*/ 84 h 84"/>
                  <a:gd name="T46" fmla="*/ 38 w 148"/>
                  <a:gd name="T47" fmla="*/ 74 h 84"/>
                  <a:gd name="T48" fmla="*/ 42 w 148"/>
                  <a:gd name="T49" fmla="*/ 68 h 84"/>
                  <a:gd name="T50" fmla="*/ 48 w 148"/>
                  <a:gd name="T51" fmla="*/ 62 h 84"/>
                  <a:gd name="T52" fmla="*/ 58 w 148"/>
                  <a:gd name="T53" fmla="*/ 60 h 84"/>
                  <a:gd name="T54" fmla="*/ 60 w 148"/>
                  <a:gd name="T55" fmla="*/ 62 h 84"/>
                  <a:gd name="T56" fmla="*/ 62 w 148"/>
                  <a:gd name="T57" fmla="*/ 68 h 84"/>
                  <a:gd name="T58" fmla="*/ 64 w 148"/>
                  <a:gd name="T59" fmla="*/ 70 h 84"/>
                  <a:gd name="T60" fmla="*/ 74 w 148"/>
                  <a:gd name="T61" fmla="*/ 68 h 84"/>
                  <a:gd name="T62" fmla="*/ 86 w 148"/>
                  <a:gd name="T63" fmla="*/ 68 h 84"/>
                  <a:gd name="T64" fmla="*/ 118 w 148"/>
                  <a:gd name="T65" fmla="*/ 62 h 84"/>
                  <a:gd name="T66" fmla="*/ 146 w 148"/>
                  <a:gd name="T67" fmla="*/ 52 h 84"/>
                  <a:gd name="T68" fmla="*/ 132 w 148"/>
                  <a:gd name="T69" fmla="*/ 34 h 84"/>
                  <a:gd name="T70" fmla="*/ 122 w 148"/>
                  <a:gd name="T71" fmla="*/ 22 h 84"/>
                  <a:gd name="T72" fmla="*/ 118 w 148"/>
                  <a:gd name="T73" fmla="*/ 16 h 84"/>
                  <a:gd name="T74" fmla="*/ 112 w 148"/>
                  <a:gd name="T75" fmla="*/ 8 h 84"/>
                  <a:gd name="T76" fmla="*/ 106 w 148"/>
                  <a:gd name="T77" fmla="*/ 0 h 8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8"/>
                  <a:gd name="T118" fmla="*/ 0 h 84"/>
                  <a:gd name="T119" fmla="*/ 148 w 148"/>
                  <a:gd name="T120" fmla="*/ 84 h 8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8" h="84">
                    <a:moveTo>
                      <a:pt x="106" y="0"/>
                    </a:moveTo>
                    <a:lnTo>
                      <a:pt x="106" y="0"/>
                    </a:lnTo>
                    <a:lnTo>
                      <a:pt x="102" y="0"/>
                    </a:lnTo>
                    <a:lnTo>
                      <a:pt x="98" y="2"/>
                    </a:lnTo>
                    <a:lnTo>
                      <a:pt x="94" y="4"/>
                    </a:lnTo>
                    <a:lnTo>
                      <a:pt x="90" y="6"/>
                    </a:lnTo>
                    <a:lnTo>
                      <a:pt x="86" y="10"/>
                    </a:lnTo>
                    <a:lnTo>
                      <a:pt x="84" y="12"/>
                    </a:lnTo>
                    <a:lnTo>
                      <a:pt x="84" y="18"/>
                    </a:lnTo>
                    <a:lnTo>
                      <a:pt x="82" y="22"/>
                    </a:lnTo>
                    <a:lnTo>
                      <a:pt x="78" y="26"/>
                    </a:lnTo>
                    <a:lnTo>
                      <a:pt x="76" y="28"/>
                    </a:lnTo>
                    <a:lnTo>
                      <a:pt x="74" y="28"/>
                    </a:lnTo>
                    <a:lnTo>
                      <a:pt x="70" y="28"/>
                    </a:lnTo>
                    <a:lnTo>
                      <a:pt x="68" y="28"/>
                    </a:lnTo>
                    <a:lnTo>
                      <a:pt x="64" y="26"/>
                    </a:lnTo>
                    <a:lnTo>
                      <a:pt x="62" y="26"/>
                    </a:lnTo>
                    <a:lnTo>
                      <a:pt x="60" y="26"/>
                    </a:lnTo>
                    <a:lnTo>
                      <a:pt x="60" y="24"/>
                    </a:lnTo>
                    <a:lnTo>
                      <a:pt x="58" y="26"/>
                    </a:lnTo>
                    <a:lnTo>
                      <a:pt x="56" y="28"/>
                    </a:lnTo>
                    <a:lnTo>
                      <a:pt x="54" y="28"/>
                    </a:lnTo>
                    <a:lnTo>
                      <a:pt x="52" y="28"/>
                    </a:lnTo>
                    <a:lnTo>
                      <a:pt x="48" y="30"/>
                    </a:lnTo>
                    <a:lnTo>
                      <a:pt x="42" y="32"/>
                    </a:lnTo>
                    <a:lnTo>
                      <a:pt x="36" y="34"/>
                    </a:lnTo>
                    <a:lnTo>
                      <a:pt x="30" y="36"/>
                    </a:lnTo>
                    <a:lnTo>
                      <a:pt x="26" y="36"/>
                    </a:lnTo>
                    <a:lnTo>
                      <a:pt x="10" y="36"/>
                    </a:lnTo>
                    <a:lnTo>
                      <a:pt x="10" y="38"/>
                    </a:lnTo>
                    <a:lnTo>
                      <a:pt x="8" y="42"/>
                    </a:lnTo>
                    <a:lnTo>
                      <a:pt x="6" y="46"/>
                    </a:lnTo>
                    <a:lnTo>
                      <a:pt x="4" y="50"/>
                    </a:lnTo>
                    <a:lnTo>
                      <a:pt x="2" y="50"/>
                    </a:lnTo>
                    <a:lnTo>
                      <a:pt x="0" y="50"/>
                    </a:lnTo>
                    <a:lnTo>
                      <a:pt x="2" y="52"/>
                    </a:lnTo>
                    <a:lnTo>
                      <a:pt x="4" y="52"/>
                    </a:lnTo>
                    <a:lnTo>
                      <a:pt x="4" y="54"/>
                    </a:lnTo>
                    <a:lnTo>
                      <a:pt x="4" y="56"/>
                    </a:lnTo>
                    <a:lnTo>
                      <a:pt x="6" y="60"/>
                    </a:lnTo>
                    <a:lnTo>
                      <a:pt x="6" y="66"/>
                    </a:lnTo>
                    <a:lnTo>
                      <a:pt x="10" y="70"/>
                    </a:lnTo>
                    <a:lnTo>
                      <a:pt x="14" y="74"/>
                    </a:lnTo>
                    <a:lnTo>
                      <a:pt x="26" y="84"/>
                    </a:lnTo>
                    <a:lnTo>
                      <a:pt x="38" y="74"/>
                    </a:lnTo>
                    <a:lnTo>
                      <a:pt x="40" y="72"/>
                    </a:lnTo>
                    <a:lnTo>
                      <a:pt x="42" y="68"/>
                    </a:lnTo>
                    <a:lnTo>
                      <a:pt x="44" y="66"/>
                    </a:lnTo>
                    <a:lnTo>
                      <a:pt x="48" y="62"/>
                    </a:lnTo>
                    <a:lnTo>
                      <a:pt x="52" y="60"/>
                    </a:lnTo>
                    <a:lnTo>
                      <a:pt x="58" y="60"/>
                    </a:lnTo>
                    <a:lnTo>
                      <a:pt x="60" y="62"/>
                    </a:lnTo>
                    <a:lnTo>
                      <a:pt x="60" y="66"/>
                    </a:lnTo>
                    <a:lnTo>
                      <a:pt x="62" y="68"/>
                    </a:lnTo>
                    <a:lnTo>
                      <a:pt x="64" y="70"/>
                    </a:lnTo>
                    <a:lnTo>
                      <a:pt x="68" y="70"/>
                    </a:lnTo>
                    <a:lnTo>
                      <a:pt x="74" y="68"/>
                    </a:lnTo>
                    <a:lnTo>
                      <a:pt x="80" y="68"/>
                    </a:lnTo>
                    <a:lnTo>
                      <a:pt x="86" y="68"/>
                    </a:lnTo>
                    <a:lnTo>
                      <a:pt x="90" y="68"/>
                    </a:lnTo>
                    <a:lnTo>
                      <a:pt x="118" y="62"/>
                    </a:lnTo>
                    <a:lnTo>
                      <a:pt x="148" y="56"/>
                    </a:lnTo>
                    <a:lnTo>
                      <a:pt x="146" y="52"/>
                    </a:lnTo>
                    <a:lnTo>
                      <a:pt x="140" y="44"/>
                    </a:lnTo>
                    <a:lnTo>
                      <a:pt x="132" y="34"/>
                    </a:lnTo>
                    <a:lnTo>
                      <a:pt x="124" y="22"/>
                    </a:lnTo>
                    <a:lnTo>
                      <a:pt x="122" y="22"/>
                    </a:lnTo>
                    <a:lnTo>
                      <a:pt x="120" y="20"/>
                    </a:lnTo>
                    <a:lnTo>
                      <a:pt x="118" y="16"/>
                    </a:lnTo>
                    <a:lnTo>
                      <a:pt x="114" y="12"/>
                    </a:lnTo>
                    <a:lnTo>
                      <a:pt x="112" y="8"/>
                    </a:lnTo>
                    <a:lnTo>
                      <a:pt x="108" y="2"/>
                    </a:lnTo>
                    <a:lnTo>
                      <a:pt x="106" y="0"/>
                    </a:lnTo>
                    <a:close/>
                  </a:path>
                </a:pathLst>
              </a:custGeom>
              <a:grpFill/>
              <a:ln w="3175">
                <a:solidFill>
                  <a:schemeClr val="bg2"/>
                </a:solidFill>
                <a:round/>
                <a:headEnd/>
                <a:tailEnd/>
              </a:ln>
            </p:spPr>
            <p:txBody>
              <a:bodyPr/>
              <a:lstStyle/>
              <a:p>
                <a:pPr>
                  <a:defRPr/>
                </a:pPr>
                <a:endParaRPr lang="en-US" sz="3200"/>
              </a:p>
            </p:txBody>
          </p:sp>
          <p:sp>
            <p:nvSpPr>
              <p:cNvPr id="69" name="Freeform 284"/>
              <p:cNvSpPr>
                <a:spLocks/>
              </p:cNvSpPr>
              <p:nvPr/>
            </p:nvSpPr>
            <p:spPr bwMode="gray">
              <a:xfrm>
                <a:off x="2761" y="2819"/>
                <a:ext cx="82" cy="82"/>
              </a:xfrm>
              <a:custGeom>
                <a:avLst/>
                <a:gdLst>
                  <a:gd name="T0" fmla="*/ 52 w 74"/>
                  <a:gd name="T1" fmla="*/ 0 h 82"/>
                  <a:gd name="T2" fmla="*/ 52 w 74"/>
                  <a:gd name="T3" fmla="*/ 6 h 82"/>
                  <a:gd name="T4" fmla="*/ 54 w 74"/>
                  <a:gd name="T5" fmla="*/ 12 h 82"/>
                  <a:gd name="T6" fmla="*/ 60 w 74"/>
                  <a:gd name="T7" fmla="*/ 12 h 82"/>
                  <a:gd name="T8" fmla="*/ 68 w 74"/>
                  <a:gd name="T9" fmla="*/ 12 h 82"/>
                  <a:gd name="T10" fmla="*/ 72 w 74"/>
                  <a:gd name="T11" fmla="*/ 12 h 82"/>
                  <a:gd name="T12" fmla="*/ 72 w 74"/>
                  <a:gd name="T13" fmla="*/ 14 h 82"/>
                  <a:gd name="T14" fmla="*/ 74 w 74"/>
                  <a:gd name="T15" fmla="*/ 22 h 82"/>
                  <a:gd name="T16" fmla="*/ 72 w 74"/>
                  <a:gd name="T17" fmla="*/ 26 h 82"/>
                  <a:gd name="T18" fmla="*/ 68 w 74"/>
                  <a:gd name="T19" fmla="*/ 26 h 82"/>
                  <a:gd name="T20" fmla="*/ 68 w 74"/>
                  <a:gd name="T21" fmla="*/ 30 h 82"/>
                  <a:gd name="T22" fmla="*/ 68 w 74"/>
                  <a:gd name="T23" fmla="*/ 36 h 82"/>
                  <a:gd name="T24" fmla="*/ 74 w 74"/>
                  <a:gd name="T25" fmla="*/ 38 h 82"/>
                  <a:gd name="T26" fmla="*/ 74 w 74"/>
                  <a:gd name="T27" fmla="*/ 42 h 82"/>
                  <a:gd name="T28" fmla="*/ 74 w 74"/>
                  <a:gd name="T29" fmla="*/ 52 h 82"/>
                  <a:gd name="T30" fmla="*/ 70 w 74"/>
                  <a:gd name="T31" fmla="*/ 60 h 82"/>
                  <a:gd name="T32" fmla="*/ 62 w 74"/>
                  <a:gd name="T33" fmla="*/ 64 h 82"/>
                  <a:gd name="T34" fmla="*/ 52 w 74"/>
                  <a:gd name="T35" fmla="*/ 66 h 82"/>
                  <a:gd name="T36" fmla="*/ 46 w 74"/>
                  <a:gd name="T37" fmla="*/ 68 h 82"/>
                  <a:gd name="T38" fmla="*/ 42 w 74"/>
                  <a:gd name="T39" fmla="*/ 68 h 82"/>
                  <a:gd name="T40" fmla="*/ 32 w 74"/>
                  <a:gd name="T41" fmla="*/ 72 h 82"/>
                  <a:gd name="T42" fmla="*/ 28 w 74"/>
                  <a:gd name="T43" fmla="*/ 78 h 82"/>
                  <a:gd name="T44" fmla="*/ 24 w 74"/>
                  <a:gd name="T45" fmla="*/ 82 h 82"/>
                  <a:gd name="T46" fmla="*/ 22 w 74"/>
                  <a:gd name="T47" fmla="*/ 74 h 82"/>
                  <a:gd name="T48" fmla="*/ 20 w 74"/>
                  <a:gd name="T49" fmla="*/ 72 h 82"/>
                  <a:gd name="T50" fmla="*/ 16 w 74"/>
                  <a:gd name="T51" fmla="*/ 68 h 82"/>
                  <a:gd name="T52" fmla="*/ 14 w 74"/>
                  <a:gd name="T53" fmla="*/ 66 h 82"/>
                  <a:gd name="T54" fmla="*/ 6 w 74"/>
                  <a:gd name="T55" fmla="*/ 58 h 82"/>
                  <a:gd name="T56" fmla="*/ 0 w 74"/>
                  <a:gd name="T57" fmla="*/ 46 h 82"/>
                  <a:gd name="T58" fmla="*/ 0 w 74"/>
                  <a:gd name="T59" fmla="*/ 46 h 82"/>
                  <a:gd name="T60" fmla="*/ 6 w 74"/>
                  <a:gd name="T61" fmla="*/ 18 h 82"/>
                  <a:gd name="T62" fmla="*/ 26 w 74"/>
                  <a:gd name="T63" fmla="*/ 18 h 82"/>
                  <a:gd name="T64" fmla="*/ 30 w 74"/>
                  <a:gd name="T65" fmla="*/ 18 h 82"/>
                  <a:gd name="T66" fmla="*/ 32 w 74"/>
                  <a:gd name="T67" fmla="*/ 2 h 8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82"/>
                  <a:gd name="T104" fmla="*/ 74 w 74"/>
                  <a:gd name="T105" fmla="*/ 82 h 8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82">
                    <a:moveTo>
                      <a:pt x="32" y="2"/>
                    </a:moveTo>
                    <a:lnTo>
                      <a:pt x="52" y="0"/>
                    </a:lnTo>
                    <a:lnTo>
                      <a:pt x="52" y="2"/>
                    </a:lnTo>
                    <a:lnTo>
                      <a:pt x="52" y="6"/>
                    </a:lnTo>
                    <a:lnTo>
                      <a:pt x="52" y="10"/>
                    </a:lnTo>
                    <a:lnTo>
                      <a:pt x="54" y="12"/>
                    </a:lnTo>
                    <a:lnTo>
                      <a:pt x="56" y="12"/>
                    </a:lnTo>
                    <a:lnTo>
                      <a:pt x="60" y="12"/>
                    </a:lnTo>
                    <a:lnTo>
                      <a:pt x="64" y="12"/>
                    </a:lnTo>
                    <a:lnTo>
                      <a:pt x="68" y="12"/>
                    </a:lnTo>
                    <a:lnTo>
                      <a:pt x="72" y="12"/>
                    </a:lnTo>
                    <a:lnTo>
                      <a:pt x="72" y="14"/>
                    </a:lnTo>
                    <a:lnTo>
                      <a:pt x="74" y="18"/>
                    </a:lnTo>
                    <a:lnTo>
                      <a:pt x="74" y="22"/>
                    </a:lnTo>
                    <a:lnTo>
                      <a:pt x="72" y="26"/>
                    </a:lnTo>
                    <a:lnTo>
                      <a:pt x="70" y="26"/>
                    </a:lnTo>
                    <a:lnTo>
                      <a:pt x="68" y="26"/>
                    </a:lnTo>
                    <a:lnTo>
                      <a:pt x="68" y="28"/>
                    </a:lnTo>
                    <a:lnTo>
                      <a:pt x="68" y="30"/>
                    </a:lnTo>
                    <a:lnTo>
                      <a:pt x="68" y="34"/>
                    </a:lnTo>
                    <a:lnTo>
                      <a:pt x="68" y="36"/>
                    </a:lnTo>
                    <a:lnTo>
                      <a:pt x="74" y="38"/>
                    </a:lnTo>
                    <a:lnTo>
                      <a:pt x="74" y="42"/>
                    </a:lnTo>
                    <a:lnTo>
                      <a:pt x="74" y="46"/>
                    </a:lnTo>
                    <a:lnTo>
                      <a:pt x="74" y="52"/>
                    </a:lnTo>
                    <a:lnTo>
                      <a:pt x="72" y="56"/>
                    </a:lnTo>
                    <a:lnTo>
                      <a:pt x="70" y="60"/>
                    </a:lnTo>
                    <a:lnTo>
                      <a:pt x="68" y="62"/>
                    </a:lnTo>
                    <a:lnTo>
                      <a:pt x="62" y="64"/>
                    </a:lnTo>
                    <a:lnTo>
                      <a:pt x="56" y="66"/>
                    </a:lnTo>
                    <a:lnTo>
                      <a:pt x="52" y="66"/>
                    </a:lnTo>
                    <a:lnTo>
                      <a:pt x="48" y="68"/>
                    </a:lnTo>
                    <a:lnTo>
                      <a:pt x="46" y="68"/>
                    </a:lnTo>
                    <a:lnTo>
                      <a:pt x="44" y="62"/>
                    </a:lnTo>
                    <a:lnTo>
                      <a:pt x="42" y="68"/>
                    </a:lnTo>
                    <a:lnTo>
                      <a:pt x="32" y="72"/>
                    </a:lnTo>
                    <a:lnTo>
                      <a:pt x="30" y="74"/>
                    </a:lnTo>
                    <a:lnTo>
                      <a:pt x="28" y="78"/>
                    </a:lnTo>
                    <a:lnTo>
                      <a:pt x="26" y="80"/>
                    </a:lnTo>
                    <a:lnTo>
                      <a:pt x="24" y="82"/>
                    </a:lnTo>
                    <a:lnTo>
                      <a:pt x="22" y="74"/>
                    </a:lnTo>
                    <a:lnTo>
                      <a:pt x="20" y="72"/>
                    </a:lnTo>
                    <a:lnTo>
                      <a:pt x="20" y="68"/>
                    </a:lnTo>
                    <a:lnTo>
                      <a:pt x="16" y="68"/>
                    </a:lnTo>
                    <a:lnTo>
                      <a:pt x="16" y="66"/>
                    </a:lnTo>
                    <a:lnTo>
                      <a:pt x="14" y="66"/>
                    </a:lnTo>
                    <a:lnTo>
                      <a:pt x="10" y="62"/>
                    </a:lnTo>
                    <a:lnTo>
                      <a:pt x="6" y="58"/>
                    </a:lnTo>
                    <a:lnTo>
                      <a:pt x="2" y="54"/>
                    </a:lnTo>
                    <a:lnTo>
                      <a:pt x="0" y="46"/>
                    </a:lnTo>
                    <a:lnTo>
                      <a:pt x="0" y="44"/>
                    </a:lnTo>
                    <a:lnTo>
                      <a:pt x="6" y="18"/>
                    </a:lnTo>
                    <a:lnTo>
                      <a:pt x="26" y="18"/>
                    </a:lnTo>
                    <a:lnTo>
                      <a:pt x="28" y="18"/>
                    </a:lnTo>
                    <a:lnTo>
                      <a:pt x="30" y="18"/>
                    </a:lnTo>
                    <a:lnTo>
                      <a:pt x="30" y="14"/>
                    </a:lnTo>
                    <a:lnTo>
                      <a:pt x="32" y="2"/>
                    </a:lnTo>
                    <a:close/>
                  </a:path>
                </a:pathLst>
              </a:custGeom>
              <a:grpFill/>
              <a:ln w="3175">
                <a:solidFill>
                  <a:schemeClr val="bg2"/>
                </a:solidFill>
                <a:round/>
                <a:headEnd/>
                <a:tailEnd/>
              </a:ln>
            </p:spPr>
            <p:txBody>
              <a:bodyPr/>
              <a:lstStyle/>
              <a:p>
                <a:pPr>
                  <a:defRPr/>
                </a:pPr>
                <a:endParaRPr lang="en-US" sz="3200"/>
              </a:p>
            </p:txBody>
          </p:sp>
          <p:sp>
            <p:nvSpPr>
              <p:cNvPr id="70" name="Freeform 285"/>
              <p:cNvSpPr>
                <a:spLocks/>
              </p:cNvSpPr>
              <p:nvPr/>
            </p:nvSpPr>
            <p:spPr bwMode="gray">
              <a:xfrm>
                <a:off x="2768" y="2821"/>
                <a:ext cx="28" cy="16"/>
              </a:xfrm>
              <a:custGeom>
                <a:avLst/>
                <a:gdLst>
                  <a:gd name="T0" fmla="*/ 20 w 26"/>
                  <a:gd name="T1" fmla="*/ 0 h 16"/>
                  <a:gd name="T2" fmla="*/ 20 w 26"/>
                  <a:gd name="T3" fmla="*/ 0 h 16"/>
                  <a:gd name="T4" fmla="*/ 18 w 26"/>
                  <a:gd name="T5" fmla="*/ 0 h 16"/>
                  <a:gd name="T6" fmla="*/ 14 w 26"/>
                  <a:gd name="T7" fmla="*/ 0 h 16"/>
                  <a:gd name="T8" fmla="*/ 10 w 26"/>
                  <a:gd name="T9" fmla="*/ 2 h 16"/>
                  <a:gd name="T10" fmla="*/ 6 w 26"/>
                  <a:gd name="T11" fmla="*/ 4 h 16"/>
                  <a:gd name="T12" fmla="*/ 4 w 26"/>
                  <a:gd name="T13" fmla="*/ 8 h 16"/>
                  <a:gd name="T14" fmla="*/ 0 w 26"/>
                  <a:gd name="T15" fmla="*/ 16 h 16"/>
                  <a:gd name="T16" fmla="*/ 22 w 26"/>
                  <a:gd name="T17" fmla="*/ 16 h 16"/>
                  <a:gd name="T18" fmla="*/ 22 w 26"/>
                  <a:gd name="T19" fmla="*/ 16 h 16"/>
                  <a:gd name="T20" fmla="*/ 24 w 26"/>
                  <a:gd name="T21" fmla="*/ 14 h 16"/>
                  <a:gd name="T22" fmla="*/ 24 w 26"/>
                  <a:gd name="T23" fmla="*/ 12 h 16"/>
                  <a:gd name="T24" fmla="*/ 24 w 26"/>
                  <a:gd name="T25" fmla="*/ 10 h 16"/>
                  <a:gd name="T26" fmla="*/ 26 w 26"/>
                  <a:gd name="T27" fmla="*/ 6 h 16"/>
                  <a:gd name="T28" fmla="*/ 26 w 26"/>
                  <a:gd name="T29" fmla="*/ 2 h 16"/>
                  <a:gd name="T30" fmla="*/ 26 w 26"/>
                  <a:gd name="T31" fmla="*/ 0 h 16"/>
                  <a:gd name="T32" fmla="*/ 20 w 26"/>
                  <a:gd name="T33" fmla="*/ 0 h 16"/>
                  <a:gd name="T34" fmla="*/ 20 w 26"/>
                  <a:gd name="T35" fmla="*/ 0 h 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
                  <a:gd name="T55" fmla="*/ 0 h 16"/>
                  <a:gd name="T56" fmla="*/ 26 w 26"/>
                  <a:gd name="T57" fmla="*/ 16 h 1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 h="16">
                    <a:moveTo>
                      <a:pt x="20" y="0"/>
                    </a:moveTo>
                    <a:lnTo>
                      <a:pt x="20" y="0"/>
                    </a:lnTo>
                    <a:lnTo>
                      <a:pt x="18" y="0"/>
                    </a:lnTo>
                    <a:lnTo>
                      <a:pt x="14" y="0"/>
                    </a:lnTo>
                    <a:lnTo>
                      <a:pt x="10" y="2"/>
                    </a:lnTo>
                    <a:lnTo>
                      <a:pt x="6" y="4"/>
                    </a:lnTo>
                    <a:lnTo>
                      <a:pt x="4" y="8"/>
                    </a:lnTo>
                    <a:lnTo>
                      <a:pt x="0" y="16"/>
                    </a:lnTo>
                    <a:lnTo>
                      <a:pt x="22" y="16"/>
                    </a:lnTo>
                    <a:lnTo>
                      <a:pt x="24" y="14"/>
                    </a:lnTo>
                    <a:lnTo>
                      <a:pt x="24" y="12"/>
                    </a:lnTo>
                    <a:lnTo>
                      <a:pt x="24" y="10"/>
                    </a:lnTo>
                    <a:lnTo>
                      <a:pt x="26" y="6"/>
                    </a:lnTo>
                    <a:lnTo>
                      <a:pt x="26" y="2"/>
                    </a:lnTo>
                    <a:lnTo>
                      <a:pt x="26" y="0"/>
                    </a:lnTo>
                    <a:lnTo>
                      <a:pt x="20" y="0"/>
                    </a:lnTo>
                    <a:close/>
                  </a:path>
                </a:pathLst>
              </a:custGeom>
              <a:grpFill/>
              <a:ln w="3175">
                <a:solidFill>
                  <a:schemeClr val="bg2"/>
                </a:solidFill>
                <a:round/>
                <a:headEnd/>
                <a:tailEnd/>
              </a:ln>
            </p:spPr>
            <p:txBody>
              <a:bodyPr/>
              <a:lstStyle/>
              <a:p>
                <a:pPr>
                  <a:defRPr/>
                </a:pPr>
                <a:endParaRPr lang="en-US" sz="3200"/>
              </a:p>
            </p:txBody>
          </p:sp>
          <p:sp>
            <p:nvSpPr>
              <p:cNvPr id="71" name="Freeform 294"/>
              <p:cNvSpPr>
                <a:spLocks/>
              </p:cNvSpPr>
              <p:nvPr/>
            </p:nvSpPr>
            <p:spPr bwMode="gray">
              <a:xfrm>
                <a:off x="3055" y="2799"/>
                <a:ext cx="79" cy="76"/>
              </a:xfrm>
              <a:custGeom>
                <a:avLst/>
                <a:gdLst>
                  <a:gd name="T0" fmla="*/ 16 w 72"/>
                  <a:gd name="T1" fmla="*/ 6 h 76"/>
                  <a:gd name="T2" fmla="*/ 16 w 72"/>
                  <a:gd name="T3" fmla="*/ 6 h 76"/>
                  <a:gd name="T4" fmla="*/ 14 w 72"/>
                  <a:gd name="T5" fmla="*/ 8 h 76"/>
                  <a:gd name="T6" fmla="*/ 14 w 72"/>
                  <a:gd name="T7" fmla="*/ 12 h 76"/>
                  <a:gd name="T8" fmla="*/ 14 w 72"/>
                  <a:gd name="T9" fmla="*/ 16 h 76"/>
                  <a:gd name="T10" fmla="*/ 14 w 72"/>
                  <a:gd name="T11" fmla="*/ 18 h 76"/>
                  <a:gd name="T12" fmla="*/ 12 w 72"/>
                  <a:gd name="T13" fmla="*/ 20 h 76"/>
                  <a:gd name="T14" fmla="*/ 10 w 72"/>
                  <a:gd name="T15" fmla="*/ 22 h 76"/>
                  <a:gd name="T16" fmla="*/ 10 w 72"/>
                  <a:gd name="T17" fmla="*/ 26 h 76"/>
                  <a:gd name="T18" fmla="*/ 10 w 72"/>
                  <a:gd name="T19" fmla="*/ 30 h 76"/>
                  <a:gd name="T20" fmla="*/ 10 w 72"/>
                  <a:gd name="T21" fmla="*/ 32 h 76"/>
                  <a:gd name="T22" fmla="*/ 8 w 72"/>
                  <a:gd name="T23" fmla="*/ 34 h 76"/>
                  <a:gd name="T24" fmla="*/ 8 w 72"/>
                  <a:gd name="T25" fmla="*/ 38 h 76"/>
                  <a:gd name="T26" fmla="*/ 6 w 72"/>
                  <a:gd name="T27" fmla="*/ 44 h 76"/>
                  <a:gd name="T28" fmla="*/ 4 w 72"/>
                  <a:gd name="T29" fmla="*/ 48 h 76"/>
                  <a:gd name="T30" fmla="*/ 2 w 72"/>
                  <a:gd name="T31" fmla="*/ 52 h 76"/>
                  <a:gd name="T32" fmla="*/ 2 w 72"/>
                  <a:gd name="T33" fmla="*/ 54 h 76"/>
                  <a:gd name="T34" fmla="*/ 0 w 72"/>
                  <a:gd name="T35" fmla="*/ 58 h 76"/>
                  <a:gd name="T36" fmla="*/ 0 w 72"/>
                  <a:gd name="T37" fmla="*/ 62 h 76"/>
                  <a:gd name="T38" fmla="*/ 0 w 72"/>
                  <a:gd name="T39" fmla="*/ 68 h 76"/>
                  <a:gd name="T40" fmla="*/ 2 w 72"/>
                  <a:gd name="T41" fmla="*/ 72 h 76"/>
                  <a:gd name="T42" fmla="*/ 2 w 72"/>
                  <a:gd name="T43" fmla="*/ 76 h 76"/>
                  <a:gd name="T44" fmla="*/ 4 w 72"/>
                  <a:gd name="T45" fmla="*/ 76 h 76"/>
                  <a:gd name="T46" fmla="*/ 8 w 72"/>
                  <a:gd name="T47" fmla="*/ 74 h 76"/>
                  <a:gd name="T48" fmla="*/ 12 w 72"/>
                  <a:gd name="T49" fmla="*/ 74 h 76"/>
                  <a:gd name="T50" fmla="*/ 18 w 72"/>
                  <a:gd name="T51" fmla="*/ 72 h 76"/>
                  <a:gd name="T52" fmla="*/ 24 w 72"/>
                  <a:gd name="T53" fmla="*/ 70 h 76"/>
                  <a:gd name="T54" fmla="*/ 28 w 72"/>
                  <a:gd name="T55" fmla="*/ 68 h 76"/>
                  <a:gd name="T56" fmla="*/ 44 w 72"/>
                  <a:gd name="T57" fmla="*/ 56 h 76"/>
                  <a:gd name="T58" fmla="*/ 44 w 72"/>
                  <a:gd name="T59" fmla="*/ 54 h 76"/>
                  <a:gd name="T60" fmla="*/ 44 w 72"/>
                  <a:gd name="T61" fmla="*/ 54 h 76"/>
                  <a:gd name="T62" fmla="*/ 44 w 72"/>
                  <a:gd name="T63" fmla="*/ 52 h 76"/>
                  <a:gd name="T64" fmla="*/ 46 w 72"/>
                  <a:gd name="T65" fmla="*/ 50 h 76"/>
                  <a:gd name="T66" fmla="*/ 50 w 72"/>
                  <a:gd name="T67" fmla="*/ 50 h 76"/>
                  <a:gd name="T68" fmla="*/ 56 w 72"/>
                  <a:gd name="T69" fmla="*/ 50 h 76"/>
                  <a:gd name="T70" fmla="*/ 72 w 72"/>
                  <a:gd name="T71" fmla="*/ 34 h 76"/>
                  <a:gd name="T72" fmla="*/ 68 w 72"/>
                  <a:gd name="T73" fmla="*/ 10 h 76"/>
                  <a:gd name="T74" fmla="*/ 68 w 72"/>
                  <a:gd name="T75" fmla="*/ 8 h 76"/>
                  <a:gd name="T76" fmla="*/ 68 w 72"/>
                  <a:gd name="T77" fmla="*/ 6 h 76"/>
                  <a:gd name="T78" fmla="*/ 68 w 72"/>
                  <a:gd name="T79" fmla="*/ 4 h 76"/>
                  <a:gd name="T80" fmla="*/ 66 w 72"/>
                  <a:gd name="T81" fmla="*/ 2 h 76"/>
                  <a:gd name="T82" fmla="*/ 64 w 72"/>
                  <a:gd name="T83" fmla="*/ 0 h 76"/>
                  <a:gd name="T84" fmla="*/ 64 w 72"/>
                  <a:gd name="T85" fmla="*/ 0 h 76"/>
                  <a:gd name="T86" fmla="*/ 60 w 72"/>
                  <a:gd name="T87" fmla="*/ 2 h 76"/>
                  <a:gd name="T88" fmla="*/ 54 w 72"/>
                  <a:gd name="T89" fmla="*/ 2 h 76"/>
                  <a:gd name="T90" fmla="*/ 48 w 72"/>
                  <a:gd name="T91" fmla="*/ 2 h 76"/>
                  <a:gd name="T92" fmla="*/ 44 w 72"/>
                  <a:gd name="T93" fmla="*/ 4 h 76"/>
                  <a:gd name="T94" fmla="*/ 42 w 72"/>
                  <a:gd name="T95" fmla="*/ 4 h 76"/>
                  <a:gd name="T96" fmla="*/ 22 w 72"/>
                  <a:gd name="T97" fmla="*/ 4 h 76"/>
                  <a:gd name="T98" fmla="*/ 16 w 72"/>
                  <a:gd name="T99" fmla="*/ 6 h 76"/>
                  <a:gd name="T100" fmla="*/ 16 w 72"/>
                  <a:gd name="T101" fmla="*/ 6 h 7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2"/>
                  <a:gd name="T154" fmla="*/ 0 h 76"/>
                  <a:gd name="T155" fmla="*/ 72 w 72"/>
                  <a:gd name="T156" fmla="*/ 76 h 7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2" h="76">
                    <a:moveTo>
                      <a:pt x="16" y="6"/>
                    </a:moveTo>
                    <a:lnTo>
                      <a:pt x="16" y="6"/>
                    </a:lnTo>
                    <a:lnTo>
                      <a:pt x="14" y="8"/>
                    </a:lnTo>
                    <a:lnTo>
                      <a:pt x="14" y="12"/>
                    </a:lnTo>
                    <a:lnTo>
                      <a:pt x="14" y="16"/>
                    </a:lnTo>
                    <a:lnTo>
                      <a:pt x="14" y="18"/>
                    </a:lnTo>
                    <a:lnTo>
                      <a:pt x="12" y="20"/>
                    </a:lnTo>
                    <a:lnTo>
                      <a:pt x="10" y="22"/>
                    </a:lnTo>
                    <a:lnTo>
                      <a:pt x="10" y="26"/>
                    </a:lnTo>
                    <a:lnTo>
                      <a:pt x="10" y="30"/>
                    </a:lnTo>
                    <a:lnTo>
                      <a:pt x="10" y="32"/>
                    </a:lnTo>
                    <a:lnTo>
                      <a:pt x="8" y="34"/>
                    </a:lnTo>
                    <a:lnTo>
                      <a:pt x="8" y="38"/>
                    </a:lnTo>
                    <a:lnTo>
                      <a:pt x="6" y="44"/>
                    </a:lnTo>
                    <a:lnTo>
                      <a:pt x="4" y="48"/>
                    </a:lnTo>
                    <a:lnTo>
                      <a:pt x="2" y="52"/>
                    </a:lnTo>
                    <a:lnTo>
                      <a:pt x="2" y="54"/>
                    </a:lnTo>
                    <a:lnTo>
                      <a:pt x="0" y="58"/>
                    </a:lnTo>
                    <a:lnTo>
                      <a:pt x="0" y="62"/>
                    </a:lnTo>
                    <a:lnTo>
                      <a:pt x="0" y="68"/>
                    </a:lnTo>
                    <a:lnTo>
                      <a:pt x="2" y="72"/>
                    </a:lnTo>
                    <a:lnTo>
                      <a:pt x="2" y="76"/>
                    </a:lnTo>
                    <a:lnTo>
                      <a:pt x="4" y="76"/>
                    </a:lnTo>
                    <a:lnTo>
                      <a:pt x="8" y="74"/>
                    </a:lnTo>
                    <a:lnTo>
                      <a:pt x="12" y="74"/>
                    </a:lnTo>
                    <a:lnTo>
                      <a:pt x="18" y="72"/>
                    </a:lnTo>
                    <a:lnTo>
                      <a:pt x="24" y="70"/>
                    </a:lnTo>
                    <a:lnTo>
                      <a:pt x="28" y="68"/>
                    </a:lnTo>
                    <a:lnTo>
                      <a:pt x="44" y="56"/>
                    </a:lnTo>
                    <a:lnTo>
                      <a:pt x="44" y="54"/>
                    </a:lnTo>
                    <a:lnTo>
                      <a:pt x="44" y="52"/>
                    </a:lnTo>
                    <a:lnTo>
                      <a:pt x="46" y="50"/>
                    </a:lnTo>
                    <a:lnTo>
                      <a:pt x="50" y="50"/>
                    </a:lnTo>
                    <a:lnTo>
                      <a:pt x="56" y="50"/>
                    </a:lnTo>
                    <a:lnTo>
                      <a:pt x="72" y="34"/>
                    </a:lnTo>
                    <a:lnTo>
                      <a:pt x="68" y="10"/>
                    </a:lnTo>
                    <a:lnTo>
                      <a:pt x="68" y="8"/>
                    </a:lnTo>
                    <a:lnTo>
                      <a:pt x="68" y="6"/>
                    </a:lnTo>
                    <a:lnTo>
                      <a:pt x="68" y="4"/>
                    </a:lnTo>
                    <a:lnTo>
                      <a:pt x="66" y="2"/>
                    </a:lnTo>
                    <a:lnTo>
                      <a:pt x="64" y="0"/>
                    </a:lnTo>
                    <a:lnTo>
                      <a:pt x="60" y="2"/>
                    </a:lnTo>
                    <a:lnTo>
                      <a:pt x="54" y="2"/>
                    </a:lnTo>
                    <a:lnTo>
                      <a:pt x="48" y="2"/>
                    </a:lnTo>
                    <a:lnTo>
                      <a:pt x="44" y="4"/>
                    </a:lnTo>
                    <a:lnTo>
                      <a:pt x="42" y="4"/>
                    </a:lnTo>
                    <a:lnTo>
                      <a:pt x="22" y="4"/>
                    </a:lnTo>
                    <a:lnTo>
                      <a:pt x="16" y="6"/>
                    </a:lnTo>
                    <a:close/>
                  </a:path>
                </a:pathLst>
              </a:custGeom>
              <a:grpFill/>
              <a:ln w="3175">
                <a:solidFill>
                  <a:schemeClr val="bg2"/>
                </a:solidFill>
                <a:round/>
                <a:headEnd/>
                <a:tailEnd/>
              </a:ln>
            </p:spPr>
            <p:txBody>
              <a:bodyPr/>
              <a:lstStyle/>
              <a:p>
                <a:pPr>
                  <a:defRPr/>
                </a:pPr>
                <a:endParaRPr lang="en-US" sz="3200"/>
              </a:p>
            </p:txBody>
          </p:sp>
          <p:sp>
            <p:nvSpPr>
              <p:cNvPr id="72" name="Freeform 296"/>
              <p:cNvSpPr>
                <a:spLocks/>
              </p:cNvSpPr>
              <p:nvPr/>
            </p:nvSpPr>
            <p:spPr bwMode="gray">
              <a:xfrm>
                <a:off x="3057" y="2869"/>
                <a:ext cx="24" cy="26"/>
              </a:xfrm>
              <a:custGeom>
                <a:avLst/>
                <a:gdLst>
                  <a:gd name="T0" fmla="*/ 0 w 22"/>
                  <a:gd name="T1" fmla="*/ 6 h 26"/>
                  <a:gd name="T2" fmla="*/ 18 w 22"/>
                  <a:gd name="T3" fmla="*/ 0 h 26"/>
                  <a:gd name="T4" fmla="*/ 20 w 22"/>
                  <a:gd name="T5" fmla="*/ 0 h 26"/>
                  <a:gd name="T6" fmla="*/ 20 w 22"/>
                  <a:gd name="T7" fmla="*/ 2 h 26"/>
                  <a:gd name="T8" fmla="*/ 22 w 22"/>
                  <a:gd name="T9" fmla="*/ 4 h 26"/>
                  <a:gd name="T10" fmla="*/ 22 w 22"/>
                  <a:gd name="T11" fmla="*/ 6 h 26"/>
                  <a:gd name="T12" fmla="*/ 22 w 22"/>
                  <a:gd name="T13" fmla="*/ 6 h 26"/>
                  <a:gd name="T14" fmla="*/ 22 w 22"/>
                  <a:gd name="T15" fmla="*/ 8 h 26"/>
                  <a:gd name="T16" fmla="*/ 22 w 22"/>
                  <a:gd name="T17" fmla="*/ 12 h 26"/>
                  <a:gd name="T18" fmla="*/ 22 w 22"/>
                  <a:gd name="T19" fmla="*/ 16 h 26"/>
                  <a:gd name="T20" fmla="*/ 22 w 22"/>
                  <a:gd name="T21" fmla="*/ 20 h 26"/>
                  <a:gd name="T22" fmla="*/ 18 w 22"/>
                  <a:gd name="T23" fmla="*/ 22 h 26"/>
                  <a:gd name="T24" fmla="*/ 18 w 22"/>
                  <a:gd name="T25" fmla="*/ 22 h 26"/>
                  <a:gd name="T26" fmla="*/ 16 w 22"/>
                  <a:gd name="T27" fmla="*/ 22 h 26"/>
                  <a:gd name="T28" fmla="*/ 12 w 22"/>
                  <a:gd name="T29" fmla="*/ 24 h 26"/>
                  <a:gd name="T30" fmla="*/ 12 w 22"/>
                  <a:gd name="T31" fmla="*/ 26 h 26"/>
                  <a:gd name="T32" fmla="*/ 12 w 22"/>
                  <a:gd name="T33" fmla="*/ 26 h 26"/>
                  <a:gd name="T34" fmla="*/ 10 w 22"/>
                  <a:gd name="T35" fmla="*/ 26 h 26"/>
                  <a:gd name="T36" fmla="*/ 8 w 22"/>
                  <a:gd name="T37" fmla="*/ 26 h 26"/>
                  <a:gd name="T38" fmla="*/ 2 w 22"/>
                  <a:gd name="T39" fmla="*/ 24 h 26"/>
                  <a:gd name="T40" fmla="*/ 2 w 22"/>
                  <a:gd name="T41" fmla="*/ 24 h 26"/>
                  <a:gd name="T42" fmla="*/ 2 w 22"/>
                  <a:gd name="T43" fmla="*/ 22 h 26"/>
                  <a:gd name="T44" fmla="*/ 0 w 22"/>
                  <a:gd name="T45" fmla="*/ 18 h 26"/>
                  <a:gd name="T46" fmla="*/ 0 w 22"/>
                  <a:gd name="T47" fmla="*/ 14 h 26"/>
                  <a:gd name="T48" fmla="*/ 0 w 22"/>
                  <a:gd name="T49" fmla="*/ 10 h 26"/>
                  <a:gd name="T50" fmla="*/ 0 w 22"/>
                  <a:gd name="T51" fmla="*/ 6 h 26"/>
                  <a:gd name="T52" fmla="*/ 0 w 22"/>
                  <a:gd name="T53" fmla="*/ 6 h 2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2"/>
                  <a:gd name="T82" fmla="*/ 0 h 26"/>
                  <a:gd name="T83" fmla="*/ 22 w 22"/>
                  <a:gd name="T84" fmla="*/ 26 h 2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2" h="26">
                    <a:moveTo>
                      <a:pt x="0" y="6"/>
                    </a:moveTo>
                    <a:lnTo>
                      <a:pt x="18" y="0"/>
                    </a:lnTo>
                    <a:lnTo>
                      <a:pt x="20" y="0"/>
                    </a:lnTo>
                    <a:lnTo>
                      <a:pt x="20" y="2"/>
                    </a:lnTo>
                    <a:lnTo>
                      <a:pt x="22" y="4"/>
                    </a:lnTo>
                    <a:lnTo>
                      <a:pt x="22" y="6"/>
                    </a:lnTo>
                    <a:lnTo>
                      <a:pt x="22" y="8"/>
                    </a:lnTo>
                    <a:lnTo>
                      <a:pt x="22" y="12"/>
                    </a:lnTo>
                    <a:lnTo>
                      <a:pt x="22" y="16"/>
                    </a:lnTo>
                    <a:lnTo>
                      <a:pt x="22" y="20"/>
                    </a:lnTo>
                    <a:lnTo>
                      <a:pt x="18" y="22"/>
                    </a:lnTo>
                    <a:lnTo>
                      <a:pt x="16" y="22"/>
                    </a:lnTo>
                    <a:lnTo>
                      <a:pt x="12" y="24"/>
                    </a:lnTo>
                    <a:lnTo>
                      <a:pt x="12" y="26"/>
                    </a:lnTo>
                    <a:lnTo>
                      <a:pt x="10" y="26"/>
                    </a:lnTo>
                    <a:lnTo>
                      <a:pt x="8" y="26"/>
                    </a:lnTo>
                    <a:lnTo>
                      <a:pt x="2" y="24"/>
                    </a:lnTo>
                    <a:lnTo>
                      <a:pt x="2" y="22"/>
                    </a:lnTo>
                    <a:lnTo>
                      <a:pt x="0" y="18"/>
                    </a:lnTo>
                    <a:lnTo>
                      <a:pt x="0" y="14"/>
                    </a:lnTo>
                    <a:lnTo>
                      <a:pt x="0" y="10"/>
                    </a:lnTo>
                    <a:lnTo>
                      <a:pt x="0" y="6"/>
                    </a:lnTo>
                    <a:close/>
                  </a:path>
                </a:pathLst>
              </a:custGeom>
              <a:grpFill/>
              <a:ln w="3175">
                <a:solidFill>
                  <a:schemeClr val="bg2"/>
                </a:solidFill>
                <a:round/>
                <a:headEnd/>
                <a:tailEnd/>
              </a:ln>
            </p:spPr>
            <p:txBody>
              <a:bodyPr/>
              <a:lstStyle/>
              <a:p>
                <a:pPr>
                  <a:defRPr/>
                </a:pPr>
                <a:endParaRPr lang="en-US" sz="3200"/>
              </a:p>
            </p:txBody>
          </p:sp>
          <p:sp>
            <p:nvSpPr>
              <p:cNvPr id="73" name="Freeform 259"/>
              <p:cNvSpPr>
                <a:spLocks/>
              </p:cNvSpPr>
              <p:nvPr/>
            </p:nvSpPr>
            <p:spPr bwMode="gray">
              <a:xfrm>
                <a:off x="2799" y="2909"/>
                <a:ext cx="31" cy="22"/>
              </a:xfrm>
              <a:custGeom>
                <a:avLst/>
                <a:gdLst>
                  <a:gd name="T0" fmla="*/ 2 w 28"/>
                  <a:gd name="T1" fmla="*/ 10 h 22"/>
                  <a:gd name="T2" fmla="*/ 4 w 28"/>
                  <a:gd name="T3" fmla="*/ 22 h 22"/>
                  <a:gd name="T4" fmla="*/ 28 w 28"/>
                  <a:gd name="T5" fmla="*/ 4 h 22"/>
                  <a:gd name="T6" fmla="*/ 26 w 28"/>
                  <a:gd name="T7" fmla="*/ 2 h 22"/>
                  <a:gd name="T8" fmla="*/ 26 w 28"/>
                  <a:gd name="T9" fmla="*/ 2 h 22"/>
                  <a:gd name="T10" fmla="*/ 24 w 28"/>
                  <a:gd name="T11" fmla="*/ 0 h 22"/>
                  <a:gd name="T12" fmla="*/ 22 w 28"/>
                  <a:gd name="T13" fmla="*/ 0 h 22"/>
                  <a:gd name="T14" fmla="*/ 20 w 28"/>
                  <a:gd name="T15" fmla="*/ 0 h 22"/>
                  <a:gd name="T16" fmla="*/ 14 w 28"/>
                  <a:gd name="T17" fmla="*/ 2 h 22"/>
                  <a:gd name="T18" fmla="*/ 0 w 28"/>
                  <a:gd name="T19" fmla="*/ 8 h 22"/>
                  <a:gd name="T20" fmla="*/ 2 w 28"/>
                  <a:gd name="T21" fmla="*/ 10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
                  <a:gd name="T34" fmla="*/ 0 h 22"/>
                  <a:gd name="T35" fmla="*/ 28 w 28"/>
                  <a:gd name="T36" fmla="*/ 22 h 2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 h="22">
                    <a:moveTo>
                      <a:pt x="2" y="10"/>
                    </a:moveTo>
                    <a:lnTo>
                      <a:pt x="4" y="22"/>
                    </a:lnTo>
                    <a:lnTo>
                      <a:pt x="28" y="4"/>
                    </a:lnTo>
                    <a:lnTo>
                      <a:pt x="26" y="2"/>
                    </a:lnTo>
                    <a:lnTo>
                      <a:pt x="24" y="0"/>
                    </a:lnTo>
                    <a:lnTo>
                      <a:pt x="22" y="0"/>
                    </a:lnTo>
                    <a:lnTo>
                      <a:pt x="20" y="0"/>
                    </a:lnTo>
                    <a:lnTo>
                      <a:pt x="14" y="2"/>
                    </a:lnTo>
                    <a:lnTo>
                      <a:pt x="0" y="8"/>
                    </a:lnTo>
                    <a:lnTo>
                      <a:pt x="2" y="10"/>
                    </a:lnTo>
                  </a:path>
                </a:pathLst>
              </a:custGeom>
              <a:grpFill/>
              <a:ln w="3175">
                <a:solidFill>
                  <a:schemeClr val="bg2"/>
                </a:solidFill>
                <a:round/>
                <a:headEnd/>
                <a:tailEnd/>
              </a:ln>
            </p:spPr>
            <p:txBody>
              <a:bodyPr/>
              <a:lstStyle/>
              <a:p>
                <a:pPr>
                  <a:defRPr/>
                </a:pPr>
                <a:endParaRPr lang="en-US" sz="3200"/>
              </a:p>
            </p:txBody>
          </p:sp>
          <p:sp>
            <p:nvSpPr>
              <p:cNvPr id="74" name="Freeform 260"/>
              <p:cNvSpPr>
                <a:spLocks/>
              </p:cNvSpPr>
              <p:nvPr/>
            </p:nvSpPr>
            <p:spPr bwMode="gray">
              <a:xfrm>
                <a:off x="2516" y="2333"/>
                <a:ext cx="287" cy="246"/>
              </a:xfrm>
              <a:custGeom>
                <a:avLst/>
                <a:gdLst>
                  <a:gd name="T0" fmla="*/ 0 w 260"/>
                  <a:gd name="T1" fmla="*/ 128 h 246"/>
                  <a:gd name="T2" fmla="*/ 20 w 260"/>
                  <a:gd name="T3" fmla="*/ 114 h 246"/>
                  <a:gd name="T4" fmla="*/ 86 w 260"/>
                  <a:gd name="T5" fmla="*/ 92 h 246"/>
                  <a:gd name="T6" fmla="*/ 88 w 260"/>
                  <a:gd name="T7" fmla="*/ 76 h 246"/>
                  <a:gd name="T8" fmla="*/ 94 w 260"/>
                  <a:gd name="T9" fmla="*/ 72 h 246"/>
                  <a:gd name="T10" fmla="*/ 102 w 260"/>
                  <a:gd name="T11" fmla="*/ 72 h 246"/>
                  <a:gd name="T12" fmla="*/ 108 w 260"/>
                  <a:gd name="T13" fmla="*/ 72 h 246"/>
                  <a:gd name="T14" fmla="*/ 102 w 260"/>
                  <a:gd name="T15" fmla="*/ 64 h 246"/>
                  <a:gd name="T16" fmla="*/ 98 w 260"/>
                  <a:gd name="T17" fmla="*/ 56 h 246"/>
                  <a:gd name="T18" fmla="*/ 98 w 260"/>
                  <a:gd name="T19" fmla="*/ 46 h 246"/>
                  <a:gd name="T20" fmla="*/ 96 w 260"/>
                  <a:gd name="T21" fmla="*/ 36 h 246"/>
                  <a:gd name="T22" fmla="*/ 90 w 260"/>
                  <a:gd name="T23" fmla="*/ 30 h 246"/>
                  <a:gd name="T24" fmla="*/ 86 w 260"/>
                  <a:gd name="T25" fmla="*/ 30 h 246"/>
                  <a:gd name="T26" fmla="*/ 92 w 260"/>
                  <a:gd name="T27" fmla="*/ 26 h 246"/>
                  <a:gd name="T28" fmla="*/ 116 w 260"/>
                  <a:gd name="T29" fmla="*/ 16 h 246"/>
                  <a:gd name="T30" fmla="*/ 126 w 260"/>
                  <a:gd name="T31" fmla="*/ 14 h 246"/>
                  <a:gd name="T32" fmla="*/ 136 w 260"/>
                  <a:gd name="T33" fmla="*/ 10 h 246"/>
                  <a:gd name="T34" fmla="*/ 142 w 260"/>
                  <a:gd name="T35" fmla="*/ 8 h 246"/>
                  <a:gd name="T36" fmla="*/ 148 w 260"/>
                  <a:gd name="T37" fmla="*/ 8 h 246"/>
                  <a:gd name="T38" fmla="*/ 170 w 260"/>
                  <a:gd name="T39" fmla="*/ 4 h 246"/>
                  <a:gd name="T40" fmla="*/ 198 w 260"/>
                  <a:gd name="T41" fmla="*/ 2 h 246"/>
                  <a:gd name="T42" fmla="*/ 202 w 260"/>
                  <a:gd name="T43" fmla="*/ 0 h 246"/>
                  <a:gd name="T44" fmla="*/ 210 w 260"/>
                  <a:gd name="T45" fmla="*/ 2 h 246"/>
                  <a:gd name="T46" fmla="*/ 216 w 260"/>
                  <a:gd name="T47" fmla="*/ 4 h 246"/>
                  <a:gd name="T48" fmla="*/ 218 w 260"/>
                  <a:gd name="T49" fmla="*/ 8 h 246"/>
                  <a:gd name="T50" fmla="*/ 216 w 260"/>
                  <a:gd name="T51" fmla="*/ 14 h 246"/>
                  <a:gd name="T52" fmla="*/ 216 w 260"/>
                  <a:gd name="T53" fmla="*/ 24 h 246"/>
                  <a:gd name="T54" fmla="*/ 214 w 260"/>
                  <a:gd name="T55" fmla="*/ 28 h 246"/>
                  <a:gd name="T56" fmla="*/ 212 w 260"/>
                  <a:gd name="T57" fmla="*/ 34 h 246"/>
                  <a:gd name="T58" fmla="*/ 210 w 260"/>
                  <a:gd name="T59" fmla="*/ 36 h 246"/>
                  <a:gd name="T60" fmla="*/ 210 w 260"/>
                  <a:gd name="T61" fmla="*/ 40 h 246"/>
                  <a:gd name="T62" fmla="*/ 212 w 260"/>
                  <a:gd name="T63" fmla="*/ 46 h 246"/>
                  <a:gd name="T64" fmla="*/ 214 w 260"/>
                  <a:gd name="T65" fmla="*/ 50 h 246"/>
                  <a:gd name="T66" fmla="*/ 214 w 260"/>
                  <a:gd name="T67" fmla="*/ 54 h 246"/>
                  <a:gd name="T68" fmla="*/ 216 w 260"/>
                  <a:gd name="T69" fmla="*/ 60 h 246"/>
                  <a:gd name="T70" fmla="*/ 218 w 260"/>
                  <a:gd name="T71" fmla="*/ 60 h 246"/>
                  <a:gd name="T72" fmla="*/ 220 w 260"/>
                  <a:gd name="T73" fmla="*/ 64 h 246"/>
                  <a:gd name="T74" fmla="*/ 224 w 260"/>
                  <a:gd name="T75" fmla="*/ 88 h 246"/>
                  <a:gd name="T76" fmla="*/ 234 w 260"/>
                  <a:gd name="T77" fmla="*/ 110 h 246"/>
                  <a:gd name="T78" fmla="*/ 234 w 260"/>
                  <a:gd name="T79" fmla="*/ 110 h 246"/>
                  <a:gd name="T80" fmla="*/ 234 w 260"/>
                  <a:gd name="T81" fmla="*/ 116 h 246"/>
                  <a:gd name="T82" fmla="*/ 236 w 260"/>
                  <a:gd name="T83" fmla="*/ 126 h 246"/>
                  <a:gd name="T84" fmla="*/ 238 w 260"/>
                  <a:gd name="T85" fmla="*/ 134 h 246"/>
                  <a:gd name="T86" fmla="*/ 238 w 260"/>
                  <a:gd name="T87" fmla="*/ 138 h 246"/>
                  <a:gd name="T88" fmla="*/ 240 w 260"/>
                  <a:gd name="T89" fmla="*/ 142 h 246"/>
                  <a:gd name="T90" fmla="*/ 244 w 260"/>
                  <a:gd name="T91" fmla="*/ 146 h 246"/>
                  <a:gd name="T92" fmla="*/ 244 w 260"/>
                  <a:gd name="T93" fmla="*/ 154 h 246"/>
                  <a:gd name="T94" fmla="*/ 242 w 260"/>
                  <a:gd name="T95" fmla="*/ 166 h 246"/>
                  <a:gd name="T96" fmla="*/ 244 w 260"/>
                  <a:gd name="T97" fmla="*/ 168 h 246"/>
                  <a:gd name="T98" fmla="*/ 246 w 260"/>
                  <a:gd name="T99" fmla="*/ 174 h 246"/>
                  <a:gd name="T100" fmla="*/ 246 w 260"/>
                  <a:gd name="T101" fmla="*/ 180 h 246"/>
                  <a:gd name="T102" fmla="*/ 250 w 260"/>
                  <a:gd name="T103" fmla="*/ 186 h 246"/>
                  <a:gd name="T104" fmla="*/ 192 w 260"/>
                  <a:gd name="T105" fmla="*/ 236 h 246"/>
                  <a:gd name="T106" fmla="*/ 148 w 260"/>
                  <a:gd name="T107" fmla="*/ 230 h 246"/>
                  <a:gd name="T108" fmla="*/ 4 w 260"/>
                  <a:gd name="T109" fmla="*/ 14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0"/>
                  <a:gd name="T166" fmla="*/ 0 h 246"/>
                  <a:gd name="T167" fmla="*/ 260 w 260"/>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0" h="246">
                    <a:moveTo>
                      <a:pt x="4" y="144"/>
                    </a:moveTo>
                    <a:lnTo>
                      <a:pt x="0" y="128"/>
                    </a:lnTo>
                    <a:lnTo>
                      <a:pt x="12" y="122"/>
                    </a:lnTo>
                    <a:lnTo>
                      <a:pt x="20" y="114"/>
                    </a:lnTo>
                    <a:lnTo>
                      <a:pt x="34" y="110"/>
                    </a:lnTo>
                    <a:lnTo>
                      <a:pt x="86" y="92"/>
                    </a:lnTo>
                    <a:lnTo>
                      <a:pt x="88" y="80"/>
                    </a:lnTo>
                    <a:lnTo>
                      <a:pt x="88" y="76"/>
                    </a:lnTo>
                    <a:lnTo>
                      <a:pt x="92" y="74"/>
                    </a:lnTo>
                    <a:lnTo>
                      <a:pt x="94" y="72"/>
                    </a:lnTo>
                    <a:lnTo>
                      <a:pt x="98" y="72"/>
                    </a:lnTo>
                    <a:lnTo>
                      <a:pt x="102" y="72"/>
                    </a:lnTo>
                    <a:lnTo>
                      <a:pt x="106" y="72"/>
                    </a:lnTo>
                    <a:lnTo>
                      <a:pt x="108" y="72"/>
                    </a:lnTo>
                    <a:lnTo>
                      <a:pt x="110" y="72"/>
                    </a:lnTo>
                    <a:lnTo>
                      <a:pt x="102" y="64"/>
                    </a:lnTo>
                    <a:lnTo>
                      <a:pt x="100" y="60"/>
                    </a:lnTo>
                    <a:lnTo>
                      <a:pt x="98" y="56"/>
                    </a:lnTo>
                    <a:lnTo>
                      <a:pt x="98" y="52"/>
                    </a:lnTo>
                    <a:lnTo>
                      <a:pt x="98" y="46"/>
                    </a:lnTo>
                    <a:lnTo>
                      <a:pt x="98" y="40"/>
                    </a:lnTo>
                    <a:lnTo>
                      <a:pt x="96" y="36"/>
                    </a:lnTo>
                    <a:lnTo>
                      <a:pt x="94" y="32"/>
                    </a:lnTo>
                    <a:lnTo>
                      <a:pt x="90" y="30"/>
                    </a:lnTo>
                    <a:lnTo>
                      <a:pt x="88" y="30"/>
                    </a:lnTo>
                    <a:lnTo>
                      <a:pt x="86" y="30"/>
                    </a:lnTo>
                    <a:lnTo>
                      <a:pt x="88" y="28"/>
                    </a:lnTo>
                    <a:lnTo>
                      <a:pt x="92" y="26"/>
                    </a:lnTo>
                    <a:lnTo>
                      <a:pt x="94" y="24"/>
                    </a:lnTo>
                    <a:lnTo>
                      <a:pt x="116" y="16"/>
                    </a:lnTo>
                    <a:lnTo>
                      <a:pt x="120" y="14"/>
                    </a:lnTo>
                    <a:lnTo>
                      <a:pt x="126" y="14"/>
                    </a:lnTo>
                    <a:lnTo>
                      <a:pt x="130" y="12"/>
                    </a:lnTo>
                    <a:lnTo>
                      <a:pt x="136" y="10"/>
                    </a:lnTo>
                    <a:lnTo>
                      <a:pt x="140" y="10"/>
                    </a:lnTo>
                    <a:lnTo>
                      <a:pt x="142" y="8"/>
                    </a:lnTo>
                    <a:lnTo>
                      <a:pt x="144" y="8"/>
                    </a:lnTo>
                    <a:lnTo>
                      <a:pt x="148" y="8"/>
                    </a:lnTo>
                    <a:lnTo>
                      <a:pt x="158" y="4"/>
                    </a:lnTo>
                    <a:lnTo>
                      <a:pt x="170" y="4"/>
                    </a:lnTo>
                    <a:lnTo>
                      <a:pt x="176" y="4"/>
                    </a:lnTo>
                    <a:lnTo>
                      <a:pt x="198" y="2"/>
                    </a:lnTo>
                    <a:lnTo>
                      <a:pt x="202" y="0"/>
                    </a:lnTo>
                    <a:lnTo>
                      <a:pt x="206" y="0"/>
                    </a:lnTo>
                    <a:lnTo>
                      <a:pt x="210" y="2"/>
                    </a:lnTo>
                    <a:lnTo>
                      <a:pt x="214" y="2"/>
                    </a:lnTo>
                    <a:lnTo>
                      <a:pt x="216" y="4"/>
                    </a:lnTo>
                    <a:lnTo>
                      <a:pt x="220" y="8"/>
                    </a:lnTo>
                    <a:lnTo>
                      <a:pt x="218" y="8"/>
                    </a:lnTo>
                    <a:lnTo>
                      <a:pt x="218" y="10"/>
                    </a:lnTo>
                    <a:lnTo>
                      <a:pt x="216" y="14"/>
                    </a:lnTo>
                    <a:lnTo>
                      <a:pt x="216" y="18"/>
                    </a:lnTo>
                    <a:lnTo>
                      <a:pt x="216" y="24"/>
                    </a:lnTo>
                    <a:lnTo>
                      <a:pt x="214" y="24"/>
                    </a:lnTo>
                    <a:lnTo>
                      <a:pt x="214" y="28"/>
                    </a:lnTo>
                    <a:lnTo>
                      <a:pt x="214" y="30"/>
                    </a:lnTo>
                    <a:lnTo>
                      <a:pt x="212" y="34"/>
                    </a:lnTo>
                    <a:lnTo>
                      <a:pt x="210" y="34"/>
                    </a:lnTo>
                    <a:lnTo>
                      <a:pt x="210" y="36"/>
                    </a:lnTo>
                    <a:lnTo>
                      <a:pt x="210" y="38"/>
                    </a:lnTo>
                    <a:lnTo>
                      <a:pt x="210" y="40"/>
                    </a:lnTo>
                    <a:lnTo>
                      <a:pt x="212" y="44"/>
                    </a:lnTo>
                    <a:lnTo>
                      <a:pt x="212" y="46"/>
                    </a:lnTo>
                    <a:lnTo>
                      <a:pt x="212" y="48"/>
                    </a:lnTo>
                    <a:lnTo>
                      <a:pt x="214" y="50"/>
                    </a:lnTo>
                    <a:lnTo>
                      <a:pt x="214" y="52"/>
                    </a:lnTo>
                    <a:lnTo>
                      <a:pt x="214" y="54"/>
                    </a:lnTo>
                    <a:lnTo>
                      <a:pt x="214" y="56"/>
                    </a:lnTo>
                    <a:lnTo>
                      <a:pt x="216" y="60"/>
                    </a:lnTo>
                    <a:lnTo>
                      <a:pt x="218" y="60"/>
                    </a:lnTo>
                    <a:lnTo>
                      <a:pt x="220" y="62"/>
                    </a:lnTo>
                    <a:lnTo>
                      <a:pt x="220" y="64"/>
                    </a:lnTo>
                    <a:lnTo>
                      <a:pt x="222" y="74"/>
                    </a:lnTo>
                    <a:lnTo>
                      <a:pt x="224" y="88"/>
                    </a:lnTo>
                    <a:lnTo>
                      <a:pt x="228" y="102"/>
                    </a:lnTo>
                    <a:lnTo>
                      <a:pt x="234" y="110"/>
                    </a:lnTo>
                    <a:lnTo>
                      <a:pt x="234" y="112"/>
                    </a:lnTo>
                    <a:lnTo>
                      <a:pt x="234" y="116"/>
                    </a:lnTo>
                    <a:lnTo>
                      <a:pt x="234" y="120"/>
                    </a:lnTo>
                    <a:lnTo>
                      <a:pt x="236" y="126"/>
                    </a:lnTo>
                    <a:lnTo>
                      <a:pt x="236" y="130"/>
                    </a:lnTo>
                    <a:lnTo>
                      <a:pt x="238" y="134"/>
                    </a:lnTo>
                    <a:lnTo>
                      <a:pt x="238" y="138"/>
                    </a:lnTo>
                    <a:lnTo>
                      <a:pt x="238" y="140"/>
                    </a:lnTo>
                    <a:lnTo>
                      <a:pt x="240" y="142"/>
                    </a:lnTo>
                    <a:lnTo>
                      <a:pt x="244" y="144"/>
                    </a:lnTo>
                    <a:lnTo>
                      <a:pt x="244" y="146"/>
                    </a:lnTo>
                    <a:lnTo>
                      <a:pt x="244" y="150"/>
                    </a:lnTo>
                    <a:lnTo>
                      <a:pt x="244" y="154"/>
                    </a:lnTo>
                    <a:lnTo>
                      <a:pt x="246" y="158"/>
                    </a:lnTo>
                    <a:lnTo>
                      <a:pt x="242" y="166"/>
                    </a:lnTo>
                    <a:lnTo>
                      <a:pt x="244" y="168"/>
                    </a:lnTo>
                    <a:lnTo>
                      <a:pt x="246" y="170"/>
                    </a:lnTo>
                    <a:lnTo>
                      <a:pt x="246" y="174"/>
                    </a:lnTo>
                    <a:lnTo>
                      <a:pt x="246" y="176"/>
                    </a:lnTo>
                    <a:lnTo>
                      <a:pt x="246" y="180"/>
                    </a:lnTo>
                    <a:lnTo>
                      <a:pt x="248" y="184"/>
                    </a:lnTo>
                    <a:lnTo>
                      <a:pt x="250" y="186"/>
                    </a:lnTo>
                    <a:lnTo>
                      <a:pt x="260" y="200"/>
                    </a:lnTo>
                    <a:lnTo>
                      <a:pt x="192" y="236"/>
                    </a:lnTo>
                    <a:lnTo>
                      <a:pt x="152" y="246"/>
                    </a:lnTo>
                    <a:lnTo>
                      <a:pt x="148" y="230"/>
                    </a:lnTo>
                    <a:lnTo>
                      <a:pt x="120" y="230"/>
                    </a:lnTo>
                    <a:lnTo>
                      <a:pt x="4" y="144"/>
                    </a:lnTo>
                    <a:close/>
                  </a:path>
                </a:pathLst>
              </a:custGeom>
              <a:grpFill/>
              <a:ln w="3175">
                <a:solidFill>
                  <a:schemeClr val="bg2"/>
                </a:solidFill>
                <a:round/>
                <a:headEnd/>
                <a:tailEnd/>
              </a:ln>
            </p:spPr>
            <p:txBody>
              <a:bodyPr/>
              <a:lstStyle/>
              <a:p>
                <a:pPr>
                  <a:defRPr/>
                </a:pPr>
                <a:endParaRPr lang="en-US" sz="3200"/>
              </a:p>
            </p:txBody>
          </p:sp>
          <p:sp>
            <p:nvSpPr>
              <p:cNvPr id="75" name="Freeform 261"/>
              <p:cNvSpPr>
                <a:spLocks/>
              </p:cNvSpPr>
              <p:nvPr/>
            </p:nvSpPr>
            <p:spPr bwMode="gray">
              <a:xfrm>
                <a:off x="2397" y="2471"/>
                <a:ext cx="124" cy="98"/>
              </a:xfrm>
              <a:custGeom>
                <a:avLst/>
                <a:gdLst>
                  <a:gd name="T0" fmla="*/ 0 w 112"/>
                  <a:gd name="T1" fmla="*/ 90 h 98"/>
                  <a:gd name="T2" fmla="*/ 2 w 112"/>
                  <a:gd name="T3" fmla="*/ 82 h 98"/>
                  <a:gd name="T4" fmla="*/ 6 w 112"/>
                  <a:gd name="T5" fmla="*/ 74 h 98"/>
                  <a:gd name="T6" fmla="*/ 16 w 112"/>
                  <a:gd name="T7" fmla="*/ 68 h 98"/>
                  <a:gd name="T8" fmla="*/ 28 w 112"/>
                  <a:gd name="T9" fmla="*/ 64 h 98"/>
                  <a:gd name="T10" fmla="*/ 32 w 112"/>
                  <a:gd name="T11" fmla="*/ 60 h 98"/>
                  <a:gd name="T12" fmla="*/ 32 w 112"/>
                  <a:gd name="T13" fmla="*/ 56 h 98"/>
                  <a:gd name="T14" fmla="*/ 28 w 112"/>
                  <a:gd name="T15" fmla="*/ 54 h 98"/>
                  <a:gd name="T16" fmla="*/ 24 w 112"/>
                  <a:gd name="T17" fmla="*/ 42 h 98"/>
                  <a:gd name="T18" fmla="*/ 30 w 112"/>
                  <a:gd name="T19" fmla="*/ 32 h 98"/>
                  <a:gd name="T20" fmla="*/ 40 w 112"/>
                  <a:gd name="T21" fmla="*/ 26 h 98"/>
                  <a:gd name="T22" fmla="*/ 46 w 112"/>
                  <a:gd name="T23" fmla="*/ 24 h 98"/>
                  <a:gd name="T24" fmla="*/ 50 w 112"/>
                  <a:gd name="T25" fmla="*/ 16 h 98"/>
                  <a:gd name="T26" fmla="*/ 52 w 112"/>
                  <a:gd name="T27" fmla="*/ 10 h 98"/>
                  <a:gd name="T28" fmla="*/ 56 w 112"/>
                  <a:gd name="T29" fmla="*/ 4 h 98"/>
                  <a:gd name="T30" fmla="*/ 66 w 112"/>
                  <a:gd name="T31" fmla="*/ 0 h 98"/>
                  <a:gd name="T32" fmla="*/ 112 w 112"/>
                  <a:gd name="T33" fmla="*/ 20 h 98"/>
                  <a:gd name="T34" fmla="*/ 88 w 112"/>
                  <a:gd name="T35" fmla="*/ 20 h 98"/>
                  <a:gd name="T36" fmla="*/ 86 w 112"/>
                  <a:gd name="T37" fmla="*/ 18 h 98"/>
                  <a:gd name="T38" fmla="*/ 82 w 112"/>
                  <a:gd name="T39" fmla="*/ 20 h 98"/>
                  <a:gd name="T40" fmla="*/ 82 w 112"/>
                  <a:gd name="T41" fmla="*/ 26 h 98"/>
                  <a:gd name="T42" fmla="*/ 80 w 112"/>
                  <a:gd name="T43" fmla="*/ 38 h 98"/>
                  <a:gd name="T44" fmla="*/ 80 w 112"/>
                  <a:gd name="T45" fmla="*/ 50 h 98"/>
                  <a:gd name="T46" fmla="*/ 80 w 112"/>
                  <a:gd name="T47" fmla="*/ 54 h 98"/>
                  <a:gd name="T48" fmla="*/ 80 w 112"/>
                  <a:gd name="T49" fmla="*/ 56 h 98"/>
                  <a:gd name="T50" fmla="*/ 78 w 112"/>
                  <a:gd name="T51" fmla="*/ 60 h 98"/>
                  <a:gd name="T52" fmla="*/ 76 w 112"/>
                  <a:gd name="T53" fmla="*/ 60 h 98"/>
                  <a:gd name="T54" fmla="*/ 72 w 112"/>
                  <a:gd name="T55" fmla="*/ 60 h 98"/>
                  <a:gd name="T56" fmla="*/ 66 w 112"/>
                  <a:gd name="T57" fmla="*/ 60 h 98"/>
                  <a:gd name="T58" fmla="*/ 62 w 112"/>
                  <a:gd name="T59" fmla="*/ 64 h 98"/>
                  <a:gd name="T60" fmla="*/ 60 w 112"/>
                  <a:gd name="T61" fmla="*/ 74 h 98"/>
                  <a:gd name="T62" fmla="*/ 0 w 112"/>
                  <a:gd name="T63" fmla="*/ 94 h 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12"/>
                  <a:gd name="T97" fmla="*/ 0 h 98"/>
                  <a:gd name="T98" fmla="*/ 112 w 112"/>
                  <a:gd name="T99" fmla="*/ 98 h 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12" h="98">
                    <a:moveTo>
                      <a:pt x="0" y="94"/>
                    </a:moveTo>
                    <a:lnTo>
                      <a:pt x="0" y="90"/>
                    </a:lnTo>
                    <a:lnTo>
                      <a:pt x="0" y="86"/>
                    </a:lnTo>
                    <a:lnTo>
                      <a:pt x="2" y="82"/>
                    </a:lnTo>
                    <a:lnTo>
                      <a:pt x="4" y="78"/>
                    </a:lnTo>
                    <a:lnTo>
                      <a:pt x="6" y="74"/>
                    </a:lnTo>
                    <a:lnTo>
                      <a:pt x="10" y="70"/>
                    </a:lnTo>
                    <a:lnTo>
                      <a:pt x="16" y="68"/>
                    </a:lnTo>
                    <a:lnTo>
                      <a:pt x="22" y="66"/>
                    </a:lnTo>
                    <a:lnTo>
                      <a:pt x="28" y="64"/>
                    </a:lnTo>
                    <a:lnTo>
                      <a:pt x="32" y="62"/>
                    </a:lnTo>
                    <a:lnTo>
                      <a:pt x="32" y="60"/>
                    </a:lnTo>
                    <a:lnTo>
                      <a:pt x="32" y="58"/>
                    </a:lnTo>
                    <a:lnTo>
                      <a:pt x="32" y="56"/>
                    </a:lnTo>
                    <a:lnTo>
                      <a:pt x="30" y="54"/>
                    </a:lnTo>
                    <a:lnTo>
                      <a:pt x="28" y="54"/>
                    </a:lnTo>
                    <a:lnTo>
                      <a:pt x="24" y="42"/>
                    </a:lnTo>
                    <a:lnTo>
                      <a:pt x="28" y="36"/>
                    </a:lnTo>
                    <a:lnTo>
                      <a:pt x="30" y="32"/>
                    </a:lnTo>
                    <a:lnTo>
                      <a:pt x="36" y="28"/>
                    </a:lnTo>
                    <a:lnTo>
                      <a:pt x="40" y="26"/>
                    </a:lnTo>
                    <a:lnTo>
                      <a:pt x="44" y="24"/>
                    </a:lnTo>
                    <a:lnTo>
                      <a:pt x="46" y="24"/>
                    </a:lnTo>
                    <a:lnTo>
                      <a:pt x="48" y="24"/>
                    </a:lnTo>
                    <a:lnTo>
                      <a:pt x="50" y="16"/>
                    </a:lnTo>
                    <a:lnTo>
                      <a:pt x="52" y="12"/>
                    </a:lnTo>
                    <a:lnTo>
                      <a:pt x="52" y="10"/>
                    </a:lnTo>
                    <a:lnTo>
                      <a:pt x="54" y="10"/>
                    </a:lnTo>
                    <a:lnTo>
                      <a:pt x="56" y="4"/>
                    </a:lnTo>
                    <a:lnTo>
                      <a:pt x="60" y="0"/>
                    </a:lnTo>
                    <a:lnTo>
                      <a:pt x="66" y="0"/>
                    </a:lnTo>
                    <a:lnTo>
                      <a:pt x="112" y="6"/>
                    </a:lnTo>
                    <a:lnTo>
                      <a:pt x="112" y="20"/>
                    </a:lnTo>
                    <a:lnTo>
                      <a:pt x="88" y="20"/>
                    </a:lnTo>
                    <a:lnTo>
                      <a:pt x="86" y="18"/>
                    </a:lnTo>
                    <a:lnTo>
                      <a:pt x="84" y="18"/>
                    </a:lnTo>
                    <a:lnTo>
                      <a:pt x="82" y="20"/>
                    </a:lnTo>
                    <a:lnTo>
                      <a:pt x="82" y="22"/>
                    </a:lnTo>
                    <a:lnTo>
                      <a:pt x="82" y="26"/>
                    </a:lnTo>
                    <a:lnTo>
                      <a:pt x="82" y="30"/>
                    </a:lnTo>
                    <a:lnTo>
                      <a:pt x="80" y="38"/>
                    </a:lnTo>
                    <a:lnTo>
                      <a:pt x="80" y="44"/>
                    </a:lnTo>
                    <a:lnTo>
                      <a:pt x="80" y="50"/>
                    </a:lnTo>
                    <a:lnTo>
                      <a:pt x="80" y="54"/>
                    </a:lnTo>
                    <a:lnTo>
                      <a:pt x="80" y="56"/>
                    </a:lnTo>
                    <a:lnTo>
                      <a:pt x="80" y="58"/>
                    </a:lnTo>
                    <a:lnTo>
                      <a:pt x="78" y="60"/>
                    </a:lnTo>
                    <a:lnTo>
                      <a:pt x="76" y="60"/>
                    </a:lnTo>
                    <a:lnTo>
                      <a:pt x="74" y="60"/>
                    </a:lnTo>
                    <a:lnTo>
                      <a:pt x="72" y="60"/>
                    </a:lnTo>
                    <a:lnTo>
                      <a:pt x="70" y="60"/>
                    </a:lnTo>
                    <a:lnTo>
                      <a:pt x="66" y="60"/>
                    </a:lnTo>
                    <a:lnTo>
                      <a:pt x="64" y="62"/>
                    </a:lnTo>
                    <a:lnTo>
                      <a:pt x="62" y="64"/>
                    </a:lnTo>
                    <a:lnTo>
                      <a:pt x="60" y="68"/>
                    </a:lnTo>
                    <a:lnTo>
                      <a:pt x="60" y="74"/>
                    </a:lnTo>
                    <a:lnTo>
                      <a:pt x="58" y="98"/>
                    </a:lnTo>
                    <a:lnTo>
                      <a:pt x="0" y="94"/>
                    </a:lnTo>
                    <a:close/>
                  </a:path>
                </a:pathLst>
              </a:custGeom>
              <a:grpFill/>
              <a:ln w="3175">
                <a:solidFill>
                  <a:schemeClr val="bg2"/>
                </a:solidFill>
                <a:round/>
                <a:headEnd/>
                <a:tailEnd/>
              </a:ln>
            </p:spPr>
            <p:txBody>
              <a:bodyPr/>
              <a:lstStyle/>
              <a:p>
                <a:pPr>
                  <a:defRPr/>
                </a:pPr>
                <a:endParaRPr lang="en-US" sz="3200"/>
              </a:p>
            </p:txBody>
          </p:sp>
          <p:sp>
            <p:nvSpPr>
              <p:cNvPr id="76" name="Freeform 262"/>
              <p:cNvSpPr>
                <a:spLocks/>
              </p:cNvSpPr>
              <p:nvPr/>
            </p:nvSpPr>
            <p:spPr bwMode="gray">
              <a:xfrm>
                <a:off x="2390" y="2477"/>
                <a:ext cx="175" cy="182"/>
              </a:xfrm>
              <a:custGeom>
                <a:avLst/>
                <a:gdLst>
                  <a:gd name="T0" fmla="*/ 4 w 158"/>
                  <a:gd name="T1" fmla="*/ 158 h 182"/>
                  <a:gd name="T2" fmla="*/ 10 w 158"/>
                  <a:gd name="T3" fmla="*/ 150 h 182"/>
                  <a:gd name="T4" fmla="*/ 14 w 158"/>
                  <a:gd name="T5" fmla="*/ 146 h 182"/>
                  <a:gd name="T6" fmla="*/ 18 w 158"/>
                  <a:gd name="T7" fmla="*/ 142 h 182"/>
                  <a:gd name="T8" fmla="*/ 18 w 158"/>
                  <a:gd name="T9" fmla="*/ 132 h 182"/>
                  <a:gd name="T10" fmla="*/ 14 w 158"/>
                  <a:gd name="T11" fmla="*/ 124 h 182"/>
                  <a:gd name="T12" fmla="*/ 12 w 158"/>
                  <a:gd name="T13" fmla="*/ 120 h 182"/>
                  <a:gd name="T14" fmla="*/ 16 w 158"/>
                  <a:gd name="T15" fmla="*/ 96 h 182"/>
                  <a:gd name="T16" fmla="*/ 14 w 158"/>
                  <a:gd name="T17" fmla="*/ 88 h 182"/>
                  <a:gd name="T18" fmla="*/ 66 w 158"/>
                  <a:gd name="T19" fmla="*/ 68 h 182"/>
                  <a:gd name="T20" fmla="*/ 68 w 158"/>
                  <a:gd name="T21" fmla="*/ 58 h 182"/>
                  <a:gd name="T22" fmla="*/ 72 w 158"/>
                  <a:gd name="T23" fmla="*/ 54 h 182"/>
                  <a:gd name="T24" fmla="*/ 78 w 158"/>
                  <a:gd name="T25" fmla="*/ 54 h 182"/>
                  <a:gd name="T26" fmla="*/ 82 w 158"/>
                  <a:gd name="T27" fmla="*/ 54 h 182"/>
                  <a:gd name="T28" fmla="*/ 84 w 158"/>
                  <a:gd name="T29" fmla="*/ 54 h 182"/>
                  <a:gd name="T30" fmla="*/ 86 w 158"/>
                  <a:gd name="T31" fmla="*/ 50 h 182"/>
                  <a:gd name="T32" fmla="*/ 86 w 158"/>
                  <a:gd name="T33" fmla="*/ 48 h 182"/>
                  <a:gd name="T34" fmla="*/ 86 w 158"/>
                  <a:gd name="T35" fmla="*/ 44 h 182"/>
                  <a:gd name="T36" fmla="*/ 86 w 158"/>
                  <a:gd name="T37" fmla="*/ 32 h 182"/>
                  <a:gd name="T38" fmla="*/ 88 w 158"/>
                  <a:gd name="T39" fmla="*/ 20 h 182"/>
                  <a:gd name="T40" fmla="*/ 88 w 158"/>
                  <a:gd name="T41" fmla="*/ 14 h 182"/>
                  <a:gd name="T42" fmla="*/ 92 w 158"/>
                  <a:gd name="T43" fmla="*/ 12 h 182"/>
                  <a:gd name="T44" fmla="*/ 94 w 158"/>
                  <a:gd name="T45" fmla="*/ 14 h 182"/>
                  <a:gd name="T46" fmla="*/ 118 w 158"/>
                  <a:gd name="T47" fmla="*/ 14 h 182"/>
                  <a:gd name="T48" fmla="*/ 118 w 158"/>
                  <a:gd name="T49" fmla="*/ 0 h 182"/>
                  <a:gd name="T50" fmla="*/ 138 w 158"/>
                  <a:gd name="T51" fmla="*/ 28 h 182"/>
                  <a:gd name="T52" fmla="*/ 138 w 158"/>
                  <a:gd name="T53" fmla="*/ 28 h 182"/>
                  <a:gd name="T54" fmla="*/ 136 w 158"/>
                  <a:gd name="T55" fmla="*/ 30 h 182"/>
                  <a:gd name="T56" fmla="*/ 142 w 158"/>
                  <a:gd name="T57" fmla="*/ 142 h 182"/>
                  <a:gd name="T58" fmla="*/ 144 w 158"/>
                  <a:gd name="T59" fmla="*/ 146 h 182"/>
                  <a:gd name="T60" fmla="*/ 146 w 158"/>
                  <a:gd name="T61" fmla="*/ 152 h 182"/>
                  <a:gd name="T62" fmla="*/ 140 w 158"/>
                  <a:gd name="T63" fmla="*/ 164 h 182"/>
                  <a:gd name="T64" fmla="*/ 88 w 158"/>
                  <a:gd name="T65" fmla="*/ 158 h 182"/>
                  <a:gd name="T66" fmla="*/ 84 w 158"/>
                  <a:gd name="T67" fmla="*/ 162 h 182"/>
                  <a:gd name="T68" fmla="*/ 82 w 158"/>
                  <a:gd name="T69" fmla="*/ 162 h 182"/>
                  <a:gd name="T70" fmla="*/ 80 w 158"/>
                  <a:gd name="T71" fmla="*/ 160 h 182"/>
                  <a:gd name="T72" fmla="*/ 76 w 158"/>
                  <a:gd name="T73" fmla="*/ 162 h 182"/>
                  <a:gd name="T74" fmla="*/ 76 w 158"/>
                  <a:gd name="T75" fmla="*/ 166 h 182"/>
                  <a:gd name="T76" fmla="*/ 76 w 158"/>
                  <a:gd name="T77" fmla="*/ 170 h 182"/>
                  <a:gd name="T78" fmla="*/ 72 w 158"/>
                  <a:gd name="T79" fmla="*/ 172 h 182"/>
                  <a:gd name="T80" fmla="*/ 70 w 158"/>
                  <a:gd name="T81" fmla="*/ 176 h 182"/>
                  <a:gd name="T82" fmla="*/ 66 w 158"/>
                  <a:gd name="T83" fmla="*/ 182 h 182"/>
                  <a:gd name="T84" fmla="*/ 62 w 158"/>
                  <a:gd name="T85" fmla="*/ 182 h 182"/>
                  <a:gd name="T86" fmla="*/ 60 w 158"/>
                  <a:gd name="T87" fmla="*/ 178 h 182"/>
                  <a:gd name="T88" fmla="*/ 54 w 158"/>
                  <a:gd name="T89" fmla="*/ 178 h 182"/>
                  <a:gd name="T90" fmla="*/ 46 w 158"/>
                  <a:gd name="T91" fmla="*/ 172 h 182"/>
                  <a:gd name="T92" fmla="*/ 42 w 158"/>
                  <a:gd name="T93" fmla="*/ 166 h 182"/>
                  <a:gd name="T94" fmla="*/ 36 w 158"/>
                  <a:gd name="T95" fmla="*/ 160 h 182"/>
                  <a:gd name="T96" fmla="*/ 26 w 158"/>
                  <a:gd name="T97" fmla="*/ 156 h 182"/>
                  <a:gd name="T98" fmla="*/ 0 w 158"/>
                  <a:gd name="T99" fmla="*/ 164 h 18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58"/>
                  <a:gd name="T151" fmla="*/ 0 h 182"/>
                  <a:gd name="T152" fmla="*/ 158 w 158"/>
                  <a:gd name="T153" fmla="*/ 182 h 18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58" h="182">
                    <a:moveTo>
                      <a:pt x="0" y="164"/>
                    </a:moveTo>
                    <a:lnTo>
                      <a:pt x="4" y="158"/>
                    </a:lnTo>
                    <a:lnTo>
                      <a:pt x="6" y="154"/>
                    </a:lnTo>
                    <a:lnTo>
                      <a:pt x="10" y="150"/>
                    </a:lnTo>
                    <a:lnTo>
                      <a:pt x="12" y="148"/>
                    </a:lnTo>
                    <a:lnTo>
                      <a:pt x="14" y="146"/>
                    </a:lnTo>
                    <a:lnTo>
                      <a:pt x="16" y="146"/>
                    </a:lnTo>
                    <a:lnTo>
                      <a:pt x="18" y="142"/>
                    </a:lnTo>
                    <a:lnTo>
                      <a:pt x="18" y="138"/>
                    </a:lnTo>
                    <a:lnTo>
                      <a:pt x="18" y="132"/>
                    </a:lnTo>
                    <a:lnTo>
                      <a:pt x="16" y="128"/>
                    </a:lnTo>
                    <a:lnTo>
                      <a:pt x="14" y="124"/>
                    </a:lnTo>
                    <a:lnTo>
                      <a:pt x="12" y="122"/>
                    </a:lnTo>
                    <a:lnTo>
                      <a:pt x="12" y="120"/>
                    </a:lnTo>
                    <a:lnTo>
                      <a:pt x="6" y="110"/>
                    </a:lnTo>
                    <a:lnTo>
                      <a:pt x="16" y="96"/>
                    </a:lnTo>
                    <a:lnTo>
                      <a:pt x="6" y="88"/>
                    </a:lnTo>
                    <a:lnTo>
                      <a:pt x="14" y="88"/>
                    </a:lnTo>
                    <a:lnTo>
                      <a:pt x="64" y="92"/>
                    </a:lnTo>
                    <a:lnTo>
                      <a:pt x="66" y="68"/>
                    </a:lnTo>
                    <a:lnTo>
                      <a:pt x="66" y="62"/>
                    </a:lnTo>
                    <a:lnTo>
                      <a:pt x="68" y="58"/>
                    </a:lnTo>
                    <a:lnTo>
                      <a:pt x="70" y="56"/>
                    </a:lnTo>
                    <a:lnTo>
                      <a:pt x="72" y="54"/>
                    </a:lnTo>
                    <a:lnTo>
                      <a:pt x="76" y="54"/>
                    </a:lnTo>
                    <a:lnTo>
                      <a:pt x="78" y="54"/>
                    </a:lnTo>
                    <a:lnTo>
                      <a:pt x="80" y="54"/>
                    </a:lnTo>
                    <a:lnTo>
                      <a:pt x="82" y="54"/>
                    </a:lnTo>
                    <a:lnTo>
                      <a:pt x="84" y="54"/>
                    </a:lnTo>
                    <a:lnTo>
                      <a:pt x="86" y="52"/>
                    </a:lnTo>
                    <a:lnTo>
                      <a:pt x="86" y="50"/>
                    </a:lnTo>
                    <a:lnTo>
                      <a:pt x="86" y="48"/>
                    </a:lnTo>
                    <a:lnTo>
                      <a:pt x="86" y="44"/>
                    </a:lnTo>
                    <a:lnTo>
                      <a:pt x="86" y="38"/>
                    </a:lnTo>
                    <a:lnTo>
                      <a:pt x="86" y="32"/>
                    </a:lnTo>
                    <a:lnTo>
                      <a:pt x="88" y="24"/>
                    </a:lnTo>
                    <a:lnTo>
                      <a:pt x="88" y="20"/>
                    </a:lnTo>
                    <a:lnTo>
                      <a:pt x="88" y="16"/>
                    </a:lnTo>
                    <a:lnTo>
                      <a:pt x="88" y="14"/>
                    </a:lnTo>
                    <a:lnTo>
                      <a:pt x="90" y="12"/>
                    </a:lnTo>
                    <a:lnTo>
                      <a:pt x="92" y="12"/>
                    </a:lnTo>
                    <a:lnTo>
                      <a:pt x="94" y="14"/>
                    </a:lnTo>
                    <a:lnTo>
                      <a:pt x="118" y="14"/>
                    </a:lnTo>
                    <a:lnTo>
                      <a:pt x="118" y="4"/>
                    </a:lnTo>
                    <a:lnTo>
                      <a:pt x="118" y="0"/>
                    </a:lnTo>
                    <a:lnTo>
                      <a:pt x="158" y="28"/>
                    </a:lnTo>
                    <a:lnTo>
                      <a:pt x="138" y="28"/>
                    </a:lnTo>
                    <a:lnTo>
                      <a:pt x="136" y="28"/>
                    </a:lnTo>
                    <a:lnTo>
                      <a:pt x="136" y="30"/>
                    </a:lnTo>
                    <a:lnTo>
                      <a:pt x="136" y="32"/>
                    </a:lnTo>
                    <a:lnTo>
                      <a:pt x="142" y="142"/>
                    </a:lnTo>
                    <a:lnTo>
                      <a:pt x="144" y="146"/>
                    </a:lnTo>
                    <a:lnTo>
                      <a:pt x="144" y="148"/>
                    </a:lnTo>
                    <a:lnTo>
                      <a:pt x="146" y="152"/>
                    </a:lnTo>
                    <a:lnTo>
                      <a:pt x="146" y="156"/>
                    </a:lnTo>
                    <a:lnTo>
                      <a:pt x="140" y="164"/>
                    </a:lnTo>
                    <a:lnTo>
                      <a:pt x="88" y="158"/>
                    </a:lnTo>
                    <a:lnTo>
                      <a:pt x="86" y="160"/>
                    </a:lnTo>
                    <a:lnTo>
                      <a:pt x="84" y="162"/>
                    </a:lnTo>
                    <a:lnTo>
                      <a:pt x="82" y="162"/>
                    </a:lnTo>
                    <a:lnTo>
                      <a:pt x="80" y="160"/>
                    </a:lnTo>
                    <a:lnTo>
                      <a:pt x="78" y="160"/>
                    </a:lnTo>
                    <a:lnTo>
                      <a:pt x="76" y="162"/>
                    </a:lnTo>
                    <a:lnTo>
                      <a:pt x="76" y="166"/>
                    </a:lnTo>
                    <a:lnTo>
                      <a:pt x="76" y="168"/>
                    </a:lnTo>
                    <a:lnTo>
                      <a:pt x="76" y="170"/>
                    </a:lnTo>
                    <a:lnTo>
                      <a:pt x="74" y="172"/>
                    </a:lnTo>
                    <a:lnTo>
                      <a:pt x="72" y="172"/>
                    </a:lnTo>
                    <a:lnTo>
                      <a:pt x="72" y="174"/>
                    </a:lnTo>
                    <a:lnTo>
                      <a:pt x="70" y="176"/>
                    </a:lnTo>
                    <a:lnTo>
                      <a:pt x="68" y="178"/>
                    </a:lnTo>
                    <a:lnTo>
                      <a:pt x="66" y="182"/>
                    </a:lnTo>
                    <a:lnTo>
                      <a:pt x="64" y="182"/>
                    </a:lnTo>
                    <a:lnTo>
                      <a:pt x="62" y="182"/>
                    </a:lnTo>
                    <a:lnTo>
                      <a:pt x="62" y="180"/>
                    </a:lnTo>
                    <a:lnTo>
                      <a:pt x="60" y="178"/>
                    </a:lnTo>
                    <a:lnTo>
                      <a:pt x="56" y="178"/>
                    </a:lnTo>
                    <a:lnTo>
                      <a:pt x="54" y="178"/>
                    </a:lnTo>
                    <a:lnTo>
                      <a:pt x="50" y="176"/>
                    </a:lnTo>
                    <a:lnTo>
                      <a:pt x="46" y="172"/>
                    </a:lnTo>
                    <a:lnTo>
                      <a:pt x="44" y="166"/>
                    </a:lnTo>
                    <a:lnTo>
                      <a:pt x="42" y="166"/>
                    </a:lnTo>
                    <a:lnTo>
                      <a:pt x="40" y="162"/>
                    </a:lnTo>
                    <a:lnTo>
                      <a:pt x="36" y="160"/>
                    </a:lnTo>
                    <a:lnTo>
                      <a:pt x="32" y="158"/>
                    </a:lnTo>
                    <a:lnTo>
                      <a:pt x="26" y="156"/>
                    </a:lnTo>
                    <a:lnTo>
                      <a:pt x="20" y="156"/>
                    </a:lnTo>
                    <a:lnTo>
                      <a:pt x="0" y="164"/>
                    </a:lnTo>
                    <a:close/>
                  </a:path>
                </a:pathLst>
              </a:custGeom>
              <a:grpFill/>
              <a:ln w="3175">
                <a:solidFill>
                  <a:schemeClr val="bg2"/>
                </a:solidFill>
                <a:round/>
                <a:headEnd/>
                <a:tailEnd/>
              </a:ln>
            </p:spPr>
            <p:txBody>
              <a:bodyPr/>
              <a:lstStyle/>
              <a:p>
                <a:pPr>
                  <a:defRPr/>
                </a:pPr>
                <a:endParaRPr lang="en-US" sz="3200"/>
              </a:p>
            </p:txBody>
          </p:sp>
          <p:sp>
            <p:nvSpPr>
              <p:cNvPr id="77" name="Freeform 263"/>
              <p:cNvSpPr>
                <a:spLocks/>
              </p:cNvSpPr>
              <p:nvPr/>
            </p:nvSpPr>
            <p:spPr bwMode="gray">
              <a:xfrm>
                <a:off x="2406" y="2675"/>
                <a:ext cx="44" cy="28"/>
              </a:xfrm>
              <a:custGeom>
                <a:avLst/>
                <a:gdLst>
                  <a:gd name="T0" fmla="*/ 24 w 40"/>
                  <a:gd name="T1" fmla="*/ 0 h 28"/>
                  <a:gd name="T2" fmla="*/ 24 w 40"/>
                  <a:gd name="T3" fmla="*/ 0 h 28"/>
                  <a:gd name="T4" fmla="*/ 22 w 40"/>
                  <a:gd name="T5" fmla="*/ 0 h 28"/>
                  <a:gd name="T6" fmla="*/ 20 w 40"/>
                  <a:gd name="T7" fmla="*/ 0 h 28"/>
                  <a:gd name="T8" fmla="*/ 18 w 40"/>
                  <a:gd name="T9" fmla="*/ 2 h 28"/>
                  <a:gd name="T10" fmla="*/ 14 w 40"/>
                  <a:gd name="T11" fmla="*/ 2 h 28"/>
                  <a:gd name="T12" fmla="*/ 8 w 40"/>
                  <a:gd name="T13" fmla="*/ 4 h 28"/>
                  <a:gd name="T14" fmla="*/ 0 w 40"/>
                  <a:gd name="T15" fmla="*/ 8 h 28"/>
                  <a:gd name="T16" fmla="*/ 0 w 40"/>
                  <a:gd name="T17" fmla="*/ 8 h 28"/>
                  <a:gd name="T18" fmla="*/ 2 w 40"/>
                  <a:gd name="T19" fmla="*/ 12 h 28"/>
                  <a:gd name="T20" fmla="*/ 6 w 40"/>
                  <a:gd name="T21" fmla="*/ 16 h 28"/>
                  <a:gd name="T22" fmla="*/ 10 w 40"/>
                  <a:gd name="T23" fmla="*/ 22 h 28"/>
                  <a:gd name="T24" fmla="*/ 16 w 40"/>
                  <a:gd name="T25" fmla="*/ 28 h 28"/>
                  <a:gd name="T26" fmla="*/ 18 w 40"/>
                  <a:gd name="T27" fmla="*/ 28 h 28"/>
                  <a:gd name="T28" fmla="*/ 20 w 40"/>
                  <a:gd name="T29" fmla="*/ 26 h 28"/>
                  <a:gd name="T30" fmla="*/ 24 w 40"/>
                  <a:gd name="T31" fmla="*/ 26 h 28"/>
                  <a:gd name="T32" fmla="*/ 28 w 40"/>
                  <a:gd name="T33" fmla="*/ 24 h 28"/>
                  <a:gd name="T34" fmla="*/ 32 w 40"/>
                  <a:gd name="T35" fmla="*/ 22 h 28"/>
                  <a:gd name="T36" fmla="*/ 36 w 40"/>
                  <a:gd name="T37" fmla="*/ 22 h 28"/>
                  <a:gd name="T38" fmla="*/ 38 w 40"/>
                  <a:gd name="T39" fmla="*/ 20 h 28"/>
                  <a:gd name="T40" fmla="*/ 38 w 40"/>
                  <a:gd name="T41" fmla="*/ 16 h 28"/>
                  <a:gd name="T42" fmla="*/ 40 w 40"/>
                  <a:gd name="T43" fmla="*/ 16 h 28"/>
                  <a:gd name="T44" fmla="*/ 38 w 40"/>
                  <a:gd name="T45" fmla="*/ 8 h 28"/>
                  <a:gd name="T46" fmla="*/ 38 w 40"/>
                  <a:gd name="T47" fmla="*/ 2 h 28"/>
                  <a:gd name="T48" fmla="*/ 24 w 40"/>
                  <a:gd name="T49" fmla="*/ 0 h 28"/>
                  <a:gd name="T50" fmla="*/ 24 w 40"/>
                  <a:gd name="T51" fmla="*/ 0 h 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28"/>
                  <a:gd name="T80" fmla="*/ 40 w 40"/>
                  <a:gd name="T81" fmla="*/ 28 h 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28">
                    <a:moveTo>
                      <a:pt x="24" y="0"/>
                    </a:moveTo>
                    <a:lnTo>
                      <a:pt x="24" y="0"/>
                    </a:lnTo>
                    <a:lnTo>
                      <a:pt x="22" y="0"/>
                    </a:lnTo>
                    <a:lnTo>
                      <a:pt x="20" y="0"/>
                    </a:lnTo>
                    <a:lnTo>
                      <a:pt x="18" y="2"/>
                    </a:lnTo>
                    <a:lnTo>
                      <a:pt x="14" y="2"/>
                    </a:lnTo>
                    <a:lnTo>
                      <a:pt x="8" y="4"/>
                    </a:lnTo>
                    <a:lnTo>
                      <a:pt x="0" y="8"/>
                    </a:lnTo>
                    <a:lnTo>
                      <a:pt x="2" y="12"/>
                    </a:lnTo>
                    <a:lnTo>
                      <a:pt x="6" y="16"/>
                    </a:lnTo>
                    <a:lnTo>
                      <a:pt x="10" y="22"/>
                    </a:lnTo>
                    <a:lnTo>
                      <a:pt x="16" y="28"/>
                    </a:lnTo>
                    <a:lnTo>
                      <a:pt x="18" y="28"/>
                    </a:lnTo>
                    <a:lnTo>
                      <a:pt x="20" y="26"/>
                    </a:lnTo>
                    <a:lnTo>
                      <a:pt x="24" y="26"/>
                    </a:lnTo>
                    <a:lnTo>
                      <a:pt x="28" y="24"/>
                    </a:lnTo>
                    <a:lnTo>
                      <a:pt x="32" y="22"/>
                    </a:lnTo>
                    <a:lnTo>
                      <a:pt x="36" y="22"/>
                    </a:lnTo>
                    <a:lnTo>
                      <a:pt x="38" y="20"/>
                    </a:lnTo>
                    <a:lnTo>
                      <a:pt x="38" y="16"/>
                    </a:lnTo>
                    <a:lnTo>
                      <a:pt x="40" y="16"/>
                    </a:lnTo>
                    <a:lnTo>
                      <a:pt x="38" y="8"/>
                    </a:lnTo>
                    <a:lnTo>
                      <a:pt x="38" y="2"/>
                    </a:lnTo>
                    <a:lnTo>
                      <a:pt x="24" y="0"/>
                    </a:lnTo>
                    <a:close/>
                  </a:path>
                </a:pathLst>
              </a:custGeom>
              <a:grpFill/>
              <a:ln w="3175">
                <a:solidFill>
                  <a:schemeClr val="bg2"/>
                </a:solidFill>
                <a:round/>
                <a:headEnd/>
                <a:tailEnd/>
              </a:ln>
            </p:spPr>
            <p:txBody>
              <a:bodyPr/>
              <a:lstStyle/>
              <a:p>
                <a:pPr>
                  <a:defRPr/>
                </a:pPr>
                <a:endParaRPr lang="en-US" sz="3200"/>
              </a:p>
            </p:txBody>
          </p:sp>
          <p:sp>
            <p:nvSpPr>
              <p:cNvPr id="78" name="Freeform 264"/>
              <p:cNvSpPr>
                <a:spLocks/>
              </p:cNvSpPr>
              <p:nvPr/>
            </p:nvSpPr>
            <p:spPr bwMode="gray">
              <a:xfrm>
                <a:off x="2390" y="2633"/>
                <a:ext cx="73" cy="50"/>
              </a:xfrm>
              <a:custGeom>
                <a:avLst/>
                <a:gdLst>
                  <a:gd name="T0" fmla="*/ 2 w 66"/>
                  <a:gd name="T1" fmla="*/ 30 h 50"/>
                  <a:gd name="T2" fmla="*/ 2 w 66"/>
                  <a:gd name="T3" fmla="*/ 22 h 50"/>
                  <a:gd name="T4" fmla="*/ 0 w 66"/>
                  <a:gd name="T5" fmla="*/ 16 h 50"/>
                  <a:gd name="T6" fmla="*/ 0 w 66"/>
                  <a:gd name="T7" fmla="*/ 10 h 50"/>
                  <a:gd name="T8" fmla="*/ 0 w 66"/>
                  <a:gd name="T9" fmla="*/ 6 h 50"/>
                  <a:gd name="T10" fmla="*/ 2 w 66"/>
                  <a:gd name="T11" fmla="*/ 6 h 50"/>
                  <a:gd name="T12" fmla="*/ 2 w 66"/>
                  <a:gd name="T13" fmla="*/ 6 h 50"/>
                  <a:gd name="T14" fmla="*/ 2 w 66"/>
                  <a:gd name="T15" fmla="*/ 6 h 50"/>
                  <a:gd name="T16" fmla="*/ 20 w 66"/>
                  <a:gd name="T17" fmla="*/ 0 h 50"/>
                  <a:gd name="T18" fmla="*/ 26 w 66"/>
                  <a:gd name="T19" fmla="*/ 0 h 50"/>
                  <a:gd name="T20" fmla="*/ 32 w 66"/>
                  <a:gd name="T21" fmla="*/ 2 h 50"/>
                  <a:gd name="T22" fmla="*/ 38 w 66"/>
                  <a:gd name="T23" fmla="*/ 4 h 50"/>
                  <a:gd name="T24" fmla="*/ 40 w 66"/>
                  <a:gd name="T25" fmla="*/ 8 h 50"/>
                  <a:gd name="T26" fmla="*/ 42 w 66"/>
                  <a:gd name="T27" fmla="*/ 10 h 50"/>
                  <a:gd name="T28" fmla="*/ 44 w 66"/>
                  <a:gd name="T29" fmla="*/ 10 h 50"/>
                  <a:gd name="T30" fmla="*/ 46 w 66"/>
                  <a:gd name="T31" fmla="*/ 14 h 50"/>
                  <a:gd name="T32" fmla="*/ 48 w 66"/>
                  <a:gd name="T33" fmla="*/ 18 h 50"/>
                  <a:gd name="T34" fmla="*/ 50 w 66"/>
                  <a:gd name="T35" fmla="*/ 20 h 50"/>
                  <a:gd name="T36" fmla="*/ 50 w 66"/>
                  <a:gd name="T37" fmla="*/ 20 h 50"/>
                  <a:gd name="T38" fmla="*/ 50 w 66"/>
                  <a:gd name="T39" fmla="*/ 20 h 50"/>
                  <a:gd name="T40" fmla="*/ 56 w 66"/>
                  <a:gd name="T41" fmla="*/ 22 h 50"/>
                  <a:gd name="T42" fmla="*/ 60 w 66"/>
                  <a:gd name="T43" fmla="*/ 24 h 50"/>
                  <a:gd name="T44" fmla="*/ 62 w 66"/>
                  <a:gd name="T45" fmla="*/ 26 h 50"/>
                  <a:gd name="T46" fmla="*/ 64 w 66"/>
                  <a:gd name="T47" fmla="*/ 26 h 50"/>
                  <a:gd name="T48" fmla="*/ 64 w 66"/>
                  <a:gd name="T49" fmla="*/ 26 h 50"/>
                  <a:gd name="T50" fmla="*/ 64 w 66"/>
                  <a:gd name="T51" fmla="*/ 30 h 50"/>
                  <a:gd name="T52" fmla="*/ 64 w 66"/>
                  <a:gd name="T53" fmla="*/ 32 h 50"/>
                  <a:gd name="T54" fmla="*/ 64 w 66"/>
                  <a:gd name="T55" fmla="*/ 36 h 50"/>
                  <a:gd name="T56" fmla="*/ 66 w 66"/>
                  <a:gd name="T57" fmla="*/ 42 h 50"/>
                  <a:gd name="T58" fmla="*/ 66 w 66"/>
                  <a:gd name="T59" fmla="*/ 44 h 50"/>
                  <a:gd name="T60" fmla="*/ 66 w 66"/>
                  <a:gd name="T61" fmla="*/ 44 h 50"/>
                  <a:gd name="T62" fmla="*/ 58 w 66"/>
                  <a:gd name="T63" fmla="*/ 44 h 50"/>
                  <a:gd name="T64" fmla="*/ 50 w 66"/>
                  <a:gd name="T65" fmla="*/ 44 h 50"/>
                  <a:gd name="T66" fmla="*/ 44 w 66"/>
                  <a:gd name="T67" fmla="*/ 44 h 50"/>
                  <a:gd name="T68" fmla="*/ 40 w 66"/>
                  <a:gd name="T69" fmla="*/ 44 h 50"/>
                  <a:gd name="T70" fmla="*/ 38 w 66"/>
                  <a:gd name="T71" fmla="*/ 42 h 50"/>
                  <a:gd name="T72" fmla="*/ 34 w 66"/>
                  <a:gd name="T73" fmla="*/ 42 h 50"/>
                  <a:gd name="T74" fmla="*/ 30 w 66"/>
                  <a:gd name="T75" fmla="*/ 44 h 50"/>
                  <a:gd name="T76" fmla="*/ 26 w 66"/>
                  <a:gd name="T77" fmla="*/ 44 h 50"/>
                  <a:gd name="T78" fmla="*/ 22 w 66"/>
                  <a:gd name="T79" fmla="*/ 46 h 50"/>
                  <a:gd name="T80" fmla="*/ 18 w 66"/>
                  <a:gd name="T81" fmla="*/ 48 h 50"/>
                  <a:gd name="T82" fmla="*/ 16 w 66"/>
                  <a:gd name="T83" fmla="*/ 48 h 50"/>
                  <a:gd name="T84" fmla="*/ 14 w 66"/>
                  <a:gd name="T85" fmla="*/ 50 h 50"/>
                  <a:gd name="T86" fmla="*/ 12 w 66"/>
                  <a:gd name="T87" fmla="*/ 46 h 50"/>
                  <a:gd name="T88" fmla="*/ 10 w 66"/>
                  <a:gd name="T89" fmla="*/ 44 h 50"/>
                  <a:gd name="T90" fmla="*/ 8 w 66"/>
                  <a:gd name="T91" fmla="*/ 42 h 50"/>
                  <a:gd name="T92" fmla="*/ 6 w 66"/>
                  <a:gd name="T93" fmla="*/ 40 h 50"/>
                  <a:gd name="T94" fmla="*/ 4 w 66"/>
                  <a:gd name="T95" fmla="*/ 36 h 50"/>
                  <a:gd name="T96" fmla="*/ 2 w 66"/>
                  <a:gd name="T97" fmla="*/ 30 h 50"/>
                  <a:gd name="T98" fmla="*/ 2 w 66"/>
                  <a:gd name="T99" fmla="*/ 30 h 5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6"/>
                  <a:gd name="T151" fmla="*/ 0 h 50"/>
                  <a:gd name="T152" fmla="*/ 66 w 66"/>
                  <a:gd name="T153" fmla="*/ 50 h 5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6" h="50">
                    <a:moveTo>
                      <a:pt x="2" y="30"/>
                    </a:moveTo>
                    <a:lnTo>
                      <a:pt x="2" y="22"/>
                    </a:lnTo>
                    <a:lnTo>
                      <a:pt x="0" y="16"/>
                    </a:lnTo>
                    <a:lnTo>
                      <a:pt x="0" y="10"/>
                    </a:lnTo>
                    <a:lnTo>
                      <a:pt x="0" y="6"/>
                    </a:lnTo>
                    <a:lnTo>
                      <a:pt x="2" y="6"/>
                    </a:lnTo>
                    <a:lnTo>
                      <a:pt x="20" y="0"/>
                    </a:lnTo>
                    <a:lnTo>
                      <a:pt x="26" y="0"/>
                    </a:lnTo>
                    <a:lnTo>
                      <a:pt x="32" y="2"/>
                    </a:lnTo>
                    <a:lnTo>
                      <a:pt x="38" y="4"/>
                    </a:lnTo>
                    <a:lnTo>
                      <a:pt x="40" y="8"/>
                    </a:lnTo>
                    <a:lnTo>
                      <a:pt x="42" y="10"/>
                    </a:lnTo>
                    <a:lnTo>
                      <a:pt x="44" y="10"/>
                    </a:lnTo>
                    <a:lnTo>
                      <a:pt x="46" y="14"/>
                    </a:lnTo>
                    <a:lnTo>
                      <a:pt x="48" y="18"/>
                    </a:lnTo>
                    <a:lnTo>
                      <a:pt x="50" y="20"/>
                    </a:lnTo>
                    <a:lnTo>
                      <a:pt x="56" y="22"/>
                    </a:lnTo>
                    <a:lnTo>
                      <a:pt x="60" y="24"/>
                    </a:lnTo>
                    <a:lnTo>
                      <a:pt x="62" y="26"/>
                    </a:lnTo>
                    <a:lnTo>
                      <a:pt x="64" y="26"/>
                    </a:lnTo>
                    <a:lnTo>
                      <a:pt x="64" y="30"/>
                    </a:lnTo>
                    <a:lnTo>
                      <a:pt x="64" y="32"/>
                    </a:lnTo>
                    <a:lnTo>
                      <a:pt x="64" y="36"/>
                    </a:lnTo>
                    <a:lnTo>
                      <a:pt x="66" y="42"/>
                    </a:lnTo>
                    <a:lnTo>
                      <a:pt x="66" y="44"/>
                    </a:lnTo>
                    <a:lnTo>
                      <a:pt x="58" y="44"/>
                    </a:lnTo>
                    <a:lnTo>
                      <a:pt x="50" y="44"/>
                    </a:lnTo>
                    <a:lnTo>
                      <a:pt x="44" y="44"/>
                    </a:lnTo>
                    <a:lnTo>
                      <a:pt x="40" y="44"/>
                    </a:lnTo>
                    <a:lnTo>
                      <a:pt x="38" y="42"/>
                    </a:lnTo>
                    <a:lnTo>
                      <a:pt x="34" y="42"/>
                    </a:lnTo>
                    <a:lnTo>
                      <a:pt x="30" y="44"/>
                    </a:lnTo>
                    <a:lnTo>
                      <a:pt x="26" y="44"/>
                    </a:lnTo>
                    <a:lnTo>
                      <a:pt x="22" y="46"/>
                    </a:lnTo>
                    <a:lnTo>
                      <a:pt x="18" y="48"/>
                    </a:lnTo>
                    <a:lnTo>
                      <a:pt x="16" y="48"/>
                    </a:lnTo>
                    <a:lnTo>
                      <a:pt x="14" y="50"/>
                    </a:lnTo>
                    <a:lnTo>
                      <a:pt x="12" y="46"/>
                    </a:lnTo>
                    <a:lnTo>
                      <a:pt x="10" y="44"/>
                    </a:lnTo>
                    <a:lnTo>
                      <a:pt x="8" y="42"/>
                    </a:lnTo>
                    <a:lnTo>
                      <a:pt x="6" y="40"/>
                    </a:lnTo>
                    <a:lnTo>
                      <a:pt x="4" y="36"/>
                    </a:lnTo>
                    <a:lnTo>
                      <a:pt x="2" y="30"/>
                    </a:lnTo>
                    <a:close/>
                  </a:path>
                </a:pathLst>
              </a:custGeom>
              <a:grpFill/>
              <a:ln w="3175">
                <a:solidFill>
                  <a:schemeClr val="bg2"/>
                </a:solidFill>
                <a:round/>
                <a:headEnd/>
                <a:tailEnd/>
              </a:ln>
            </p:spPr>
            <p:txBody>
              <a:bodyPr/>
              <a:lstStyle/>
              <a:p>
                <a:pPr>
                  <a:defRPr/>
                </a:pPr>
                <a:endParaRPr lang="en-US" sz="3200"/>
              </a:p>
            </p:txBody>
          </p:sp>
          <p:sp>
            <p:nvSpPr>
              <p:cNvPr id="79" name="Freeform 265"/>
              <p:cNvSpPr>
                <a:spLocks/>
              </p:cNvSpPr>
              <p:nvPr/>
            </p:nvSpPr>
            <p:spPr bwMode="gray">
              <a:xfrm>
                <a:off x="2395" y="2653"/>
                <a:ext cx="46" cy="10"/>
              </a:xfrm>
              <a:custGeom>
                <a:avLst/>
                <a:gdLst>
                  <a:gd name="T0" fmla="*/ 0 w 42"/>
                  <a:gd name="T1" fmla="*/ 0 h 10"/>
                  <a:gd name="T2" fmla="*/ 0 w 42"/>
                  <a:gd name="T3" fmla="*/ 8 h 10"/>
                  <a:gd name="T4" fmla="*/ 2 w 42"/>
                  <a:gd name="T5" fmla="*/ 8 h 10"/>
                  <a:gd name="T6" fmla="*/ 6 w 42"/>
                  <a:gd name="T7" fmla="*/ 6 h 10"/>
                  <a:gd name="T8" fmla="*/ 10 w 42"/>
                  <a:gd name="T9" fmla="*/ 6 h 10"/>
                  <a:gd name="T10" fmla="*/ 16 w 42"/>
                  <a:gd name="T11" fmla="*/ 8 h 10"/>
                  <a:gd name="T12" fmla="*/ 22 w 42"/>
                  <a:gd name="T13" fmla="*/ 10 h 10"/>
                  <a:gd name="T14" fmla="*/ 28 w 42"/>
                  <a:gd name="T15" fmla="*/ 10 h 10"/>
                  <a:gd name="T16" fmla="*/ 30 w 42"/>
                  <a:gd name="T17" fmla="*/ 8 h 10"/>
                  <a:gd name="T18" fmla="*/ 32 w 42"/>
                  <a:gd name="T19" fmla="*/ 8 h 10"/>
                  <a:gd name="T20" fmla="*/ 34 w 42"/>
                  <a:gd name="T21" fmla="*/ 6 h 10"/>
                  <a:gd name="T22" fmla="*/ 36 w 42"/>
                  <a:gd name="T23" fmla="*/ 6 h 10"/>
                  <a:gd name="T24" fmla="*/ 38 w 42"/>
                  <a:gd name="T25" fmla="*/ 6 h 10"/>
                  <a:gd name="T26" fmla="*/ 38 w 42"/>
                  <a:gd name="T27" fmla="*/ 6 h 10"/>
                  <a:gd name="T28" fmla="*/ 40 w 42"/>
                  <a:gd name="T29" fmla="*/ 6 h 10"/>
                  <a:gd name="T30" fmla="*/ 42 w 42"/>
                  <a:gd name="T31" fmla="*/ 6 h 10"/>
                  <a:gd name="T32" fmla="*/ 42 w 42"/>
                  <a:gd name="T33" fmla="*/ 4 h 10"/>
                  <a:gd name="T34" fmla="*/ 40 w 42"/>
                  <a:gd name="T35" fmla="*/ 4 h 10"/>
                  <a:gd name="T36" fmla="*/ 36 w 42"/>
                  <a:gd name="T37" fmla="*/ 2 h 10"/>
                  <a:gd name="T38" fmla="*/ 32 w 42"/>
                  <a:gd name="T39" fmla="*/ 0 h 10"/>
                  <a:gd name="T40" fmla="*/ 28 w 42"/>
                  <a:gd name="T41" fmla="*/ 0 h 10"/>
                  <a:gd name="T42" fmla="*/ 24 w 42"/>
                  <a:gd name="T43" fmla="*/ 2 h 10"/>
                  <a:gd name="T44" fmla="*/ 22 w 42"/>
                  <a:gd name="T45" fmla="*/ 2 h 10"/>
                  <a:gd name="T46" fmla="*/ 18 w 42"/>
                  <a:gd name="T47" fmla="*/ 2 h 10"/>
                  <a:gd name="T48" fmla="*/ 16 w 42"/>
                  <a:gd name="T49" fmla="*/ 2 h 10"/>
                  <a:gd name="T50" fmla="*/ 12 w 42"/>
                  <a:gd name="T51" fmla="*/ 2 h 10"/>
                  <a:gd name="T52" fmla="*/ 10 w 42"/>
                  <a:gd name="T53" fmla="*/ 0 h 10"/>
                  <a:gd name="T54" fmla="*/ 8 w 42"/>
                  <a:gd name="T55" fmla="*/ 0 h 10"/>
                  <a:gd name="T56" fmla="*/ 6 w 42"/>
                  <a:gd name="T57" fmla="*/ 0 h 10"/>
                  <a:gd name="T58" fmla="*/ 2 w 42"/>
                  <a:gd name="T59" fmla="*/ 0 h 10"/>
                  <a:gd name="T60" fmla="*/ 0 w 42"/>
                  <a:gd name="T61" fmla="*/ 0 h 10"/>
                  <a:gd name="T62" fmla="*/ 0 w 42"/>
                  <a:gd name="T63" fmla="*/ 0 h 10"/>
                  <a:gd name="T64" fmla="*/ 0 w 42"/>
                  <a:gd name="T65" fmla="*/ 0 h 1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2"/>
                  <a:gd name="T100" fmla="*/ 0 h 10"/>
                  <a:gd name="T101" fmla="*/ 42 w 42"/>
                  <a:gd name="T102" fmla="*/ 10 h 1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2" h="10">
                    <a:moveTo>
                      <a:pt x="0" y="0"/>
                    </a:moveTo>
                    <a:lnTo>
                      <a:pt x="0" y="8"/>
                    </a:lnTo>
                    <a:lnTo>
                      <a:pt x="2" y="8"/>
                    </a:lnTo>
                    <a:lnTo>
                      <a:pt x="6" y="6"/>
                    </a:lnTo>
                    <a:lnTo>
                      <a:pt x="10" y="6"/>
                    </a:lnTo>
                    <a:lnTo>
                      <a:pt x="16" y="8"/>
                    </a:lnTo>
                    <a:lnTo>
                      <a:pt x="22" y="10"/>
                    </a:lnTo>
                    <a:lnTo>
                      <a:pt x="28" y="10"/>
                    </a:lnTo>
                    <a:lnTo>
                      <a:pt x="30" y="8"/>
                    </a:lnTo>
                    <a:lnTo>
                      <a:pt x="32" y="8"/>
                    </a:lnTo>
                    <a:lnTo>
                      <a:pt x="34" y="6"/>
                    </a:lnTo>
                    <a:lnTo>
                      <a:pt x="36" y="6"/>
                    </a:lnTo>
                    <a:lnTo>
                      <a:pt x="38" y="6"/>
                    </a:lnTo>
                    <a:lnTo>
                      <a:pt x="40" y="6"/>
                    </a:lnTo>
                    <a:lnTo>
                      <a:pt x="42" y="6"/>
                    </a:lnTo>
                    <a:lnTo>
                      <a:pt x="42" y="4"/>
                    </a:lnTo>
                    <a:lnTo>
                      <a:pt x="40" y="4"/>
                    </a:lnTo>
                    <a:lnTo>
                      <a:pt x="36" y="2"/>
                    </a:lnTo>
                    <a:lnTo>
                      <a:pt x="32" y="0"/>
                    </a:lnTo>
                    <a:lnTo>
                      <a:pt x="28" y="0"/>
                    </a:lnTo>
                    <a:lnTo>
                      <a:pt x="24" y="2"/>
                    </a:lnTo>
                    <a:lnTo>
                      <a:pt x="22" y="2"/>
                    </a:lnTo>
                    <a:lnTo>
                      <a:pt x="18" y="2"/>
                    </a:lnTo>
                    <a:lnTo>
                      <a:pt x="16" y="2"/>
                    </a:lnTo>
                    <a:lnTo>
                      <a:pt x="12" y="2"/>
                    </a:lnTo>
                    <a:lnTo>
                      <a:pt x="10" y="0"/>
                    </a:lnTo>
                    <a:lnTo>
                      <a:pt x="8" y="0"/>
                    </a:lnTo>
                    <a:lnTo>
                      <a:pt x="6" y="0"/>
                    </a:lnTo>
                    <a:lnTo>
                      <a:pt x="2" y="0"/>
                    </a:lnTo>
                    <a:lnTo>
                      <a:pt x="0" y="0"/>
                    </a:lnTo>
                    <a:close/>
                  </a:path>
                </a:pathLst>
              </a:custGeom>
              <a:grpFill/>
              <a:ln w="3175">
                <a:solidFill>
                  <a:schemeClr val="bg2"/>
                </a:solidFill>
                <a:round/>
                <a:headEnd/>
                <a:tailEnd/>
              </a:ln>
            </p:spPr>
            <p:txBody>
              <a:bodyPr/>
              <a:lstStyle/>
              <a:p>
                <a:pPr>
                  <a:defRPr/>
                </a:pPr>
                <a:endParaRPr lang="en-US" sz="3200"/>
              </a:p>
            </p:txBody>
          </p:sp>
          <p:sp>
            <p:nvSpPr>
              <p:cNvPr id="80" name="Freeform 266"/>
              <p:cNvSpPr>
                <a:spLocks/>
              </p:cNvSpPr>
              <p:nvPr/>
            </p:nvSpPr>
            <p:spPr bwMode="gray">
              <a:xfrm>
                <a:off x="2479" y="2737"/>
                <a:ext cx="92" cy="56"/>
              </a:xfrm>
              <a:custGeom>
                <a:avLst/>
                <a:gdLst>
                  <a:gd name="T0" fmla="*/ 24 w 84"/>
                  <a:gd name="T1" fmla="*/ 44 h 56"/>
                  <a:gd name="T2" fmla="*/ 22 w 84"/>
                  <a:gd name="T3" fmla="*/ 38 h 56"/>
                  <a:gd name="T4" fmla="*/ 0 w 84"/>
                  <a:gd name="T5" fmla="*/ 20 h 56"/>
                  <a:gd name="T6" fmla="*/ 0 w 84"/>
                  <a:gd name="T7" fmla="*/ 20 h 56"/>
                  <a:gd name="T8" fmla="*/ 4 w 84"/>
                  <a:gd name="T9" fmla="*/ 18 h 56"/>
                  <a:gd name="T10" fmla="*/ 6 w 84"/>
                  <a:gd name="T11" fmla="*/ 16 h 56"/>
                  <a:gd name="T12" fmla="*/ 12 w 84"/>
                  <a:gd name="T13" fmla="*/ 12 h 56"/>
                  <a:gd name="T14" fmla="*/ 14 w 84"/>
                  <a:gd name="T15" fmla="*/ 8 h 56"/>
                  <a:gd name="T16" fmla="*/ 16 w 84"/>
                  <a:gd name="T17" fmla="*/ 0 h 56"/>
                  <a:gd name="T18" fmla="*/ 28 w 84"/>
                  <a:gd name="T19" fmla="*/ 0 h 56"/>
                  <a:gd name="T20" fmla="*/ 28 w 84"/>
                  <a:gd name="T21" fmla="*/ 0 h 56"/>
                  <a:gd name="T22" fmla="*/ 30 w 84"/>
                  <a:gd name="T23" fmla="*/ 2 h 56"/>
                  <a:gd name="T24" fmla="*/ 34 w 84"/>
                  <a:gd name="T25" fmla="*/ 4 h 56"/>
                  <a:gd name="T26" fmla="*/ 38 w 84"/>
                  <a:gd name="T27" fmla="*/ 6 h 56"/>
                  <a:gd name="T28" fmla="*/ 40 w 84"/>
                  <a:gd name="T29" fmla="*/ 8 h 56"/>
                  <a:gd name="T30" fmla="*/ 44 w 84"/>
                  <a:gd name="T31" fmla="*/ 10 h 56"/>
                  <a:gd name="T32" fmla="*/ 46 w 84"/>
                  <a:gd name="T33" fmla="*/ 10 h 56"/>
                  <a:gd name="T34" fmla="*/ 46 w 84"/>
                  <a:gd name="T35" fmla="*/ 8 h 56"/>
                  <a:gd name="T36" fmla="*/ 48 w 84"/>
                  <a:gd name="T37" fmla="*/ 8 h 56"/>
                  <a:gd name="T38" fmla="*/ 50 w 84"/>
                  <a:gd name="T39" fmla="*/ 6 h 56"/>
                  <a:gd name="T40" fmla="*/ 52 w 84"/>
                  <a:gd name="T41" fmla="*/ 4 h 56"/>
                  <a:gd name="T42" fmla="*/ 56 w 84"/>
                  <a:gd name="T43" fmla="*/ 4 h 56"/>
                  <a:gd name="T44" fmla="*/ 58 w 84"/>
                  <a:gd name="T45" fmla="*/ 4 h 56"/>
                  <a:gd name="T46" fmla="*/ 62 w 84"/>
                  <a:gd name="T47" fmla="*/ 6 h 56"/>
                  <a:gd name="T48" fmla="*/ 64 w 84"/>
                  <a:gd name="T49" fmla="*/ 10 h 56"/>
                  <a:gd name="T50" fmla="*/ 64 w 84"/>
                  <a:gd name="T51" fmla="*/ 10 h 56"/>
                  <a:gd name="T52" fmla="*/ 64 w 84"/>
                  <a:gd name="T53" fmla="*/ 12 h 56"/>
                  <a:gd name="T54" fmla="*/ 64 w 84"/>
                  <a:gd name="T55" fmla="*/ 16 h 56"/>
                  <a:gd name="T56" fmla="*/ 64 w 84"/>
                  <a:gd name="T57" fmla="*/ 18 h 56"/>
                  <a:gd name="T58" fmla="*/ 66 w 84"/>
                  <a:gd name="T59" fmla="*/ 22 h 56"/>
                  <a:gd name="T60" fmla="*/ 70 w 84"/>
                  <a:gd name="T61" fmla="*/ 24 h 56"/>
                  <a:gd name="T62" fmla="*/ 72 w 84"/>
                  <a:gd name="T63" fmla="*/ 24 h 56"/>
                  <a:gd name="T64" fmla="*/ 74 w 84"/>
                  <a:gd name="T65" fmla="*/ 24 h 56"/>
                  <a:gd name="T66" fmla="*/ 76 w 84"/>
                  <a:gd name="T67" fmla="*/ 24 h 56"/>
                  <a:gd name="T68" fmla="*/ 78 w 84"/>
                  <a:gd name="T69" fmla="*/ 24 h 56"/>
                  <a:gd name="T70" fmla="*/ 80 w 84"/>
                  <a:gd name="T71" fmla="*/ 26 h 56"/>
                  <a:gd name="T72" fmla="*/ 82 w 84"/>
                  <a:gd name="T73" fmla="*/ 30 h 56"/>
                  <a:gd name="T74" fmla="*/ 84 w 84"/>
                  <a:gd name="T75" fmla="*/ 36 h 56"/>
                  <a:gd name="T76" fmla="*/ 82 w 84"/>
                  <a:gd name="T77" fmla="*/ 40 h 56"/>
                  <a:gd name="T78" fmla="*/ 82 w 84"/>
                  <a:gd name="T79" fmla="*/ 42 h 56"/>
                  <a:gd name="T80" fmla="*/ 80 w 84"/>
                  <a:gd name="T81" fmla="*/ 44 h 56"/>
                  <a:gd name="T82" fmla="*/ 80 w 84"/>
                  <a:gd name="T83" fmla="*/ 46 h 56"/>
                  <a:gd name="T84" fmla="*/ 48 w 84"/>
                  <a:gd name="T85" fmla="*/ 56 h 56"/>
                  <a:gd name="T86" fmla="*/ 48 w 84"/>
                  <a:gd name="T87" fmla="*/ 56 h 56"/>
                  <a:gd name="T88" fmla="*/ 46 w 84"/>
                  <a:gd name="T89" fmla="*/ 56 h 56"/>
                  <a:gd name="T90" fmla="*/ 44 w 84"/>
                  <a:gd name="T91" fmla="*/ 56 h 56"/>
                  <a:gd name="T92" fmla="*/ 38 w 84"/>
                  <a:gd name="T93" fmla="*/ 54 h 56"/>
                  <a:gd name="T94" fmla="*/ 32 w 84"/>
                  <a:gd name="T95" fmla="*/ 52 h 56"/>
                  <a:gd name="T96" fmla="*/ 32 w 84"/>
                  <a:gd name="T97" fmla="*/ 52 h 56"/>
                  <a:gd name="T98" fmla="*/ 28 w 84"/>
                  <a:gd name="T99" fmla="*/ 50 h 56"/>
                  <a:gd name="T100" fmla="*/ 26 w 84"/>
                  <a:gd name="T101" fmla="*/ 48 h 56"/>
                  <a:gd name="T102" fmla="*/ 24 w 84"/>
                  <a:gd name="T103" fmla="*/ 44 h 56"/>
                  <a:gd name="T104" fmla="*/ 24 w 84"/>
                  <a:gd name="T105" fmla="*/ 44 h 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4"/>
                  <a:gd name="T160" fmla="*/ 0 h 56"/>
                  <a:gd name="T161" fmla="*/ 84 w 84"/>
                  <a:gd name="T162" fmla="*/ 56 h 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4" h="56">
                    <a:moveTo>
                      <a:pt x="24" y="44"/>
                    </a:moveTo>
                    <a:lnTo>
                      <a:pt x="22" y="38"/>
                    </a:lnTo>
                    <a:lnTo>
                      <a:pt x="0" y="20"/>
                    </a:lnTo>
                    <a:lnTo>
                      <a:pt x="4" y="18"/>
                    </a:lnTo>
                    <a:lnTo>
                      <a:pt x="6" y="16"/>
                    </a:lnTo>
                    <a:lnTo>
                      <a:pt x="12" y="12"/>
                    </a:lnTo>
                    <a:lnTo>
                      <a:pt x="14" y="8"/>
                    </a:lnTo>
                    <a:lnTo>
                      <a:pt x="16" y="0"/>
                    </a:lnTo>
                    <a:lnTo>
                      <a:pt x="28" y="0"/>
                    </a:lnTo>
                    <a:lnTo>
                      <a:pt x="30" y="2"/>
                    </a:lnTo>
                    <a:lnTo>
                      <a:pt x="34" y="4"/>
                    </a:lnTo>
                    <a:lnTo>
                      <a:pt x="38" y="6"/>
                    </a:lnTo>
                    <a:lnTo>
                      <a:pt x="40" y="8"/>
                    </a:lnTo>
                    <a:lnTo>
                      <a:pt x="44" y="10"/>
                    </a:lnTo>
                    <a:lnTo>
                      <a:pt x="46" y="10"/>
                    </a:lnTo>
                    <a:lnTo>
                      <a:pt x="46" y="8"/>
                    </a:lnTo>
                    <a:lnTo>
                      <a:pt x="48" y="8"/>
                    </a:lnTo>
                    <a:lnTo>
                      <a:pt x="50" y="6"/>
                    </a:lnTo>
                    <a:lnTo>
                      <a:pt x="52" y="4"/>
                    </a:lnTo>
                    <a:lnTo>
                      <a:pt x="56" y="4"/>
                    </a:lnTo>
                    <a:lnTo>
                      <a:pt x="58" y="4"/>
                    </a:lnTo>
                    <a:lnTo>
                      <a:pt x="62" y="6"/>
                    </a:lnTo>
                    <a:lnTo>
                      <a:pt x="64" y="10"/>
                    </a:lnTo>
                    <a:lnTo>
                      <a:pt x="64" y="12"/>
                    </a:lnTo>
                    <a:lnTo>
                      <a:pt x="64" y="16"/>
                    </a:lnTo>
                    <a:lnTo>
                      <a:pt x="64" y="18"/>
                    </a:lnTo>
                    <a:lnTo>
                      <a:pt x="66" y="22"/>
                    </a:lnTo>
                    <a:lnTo>
                      <a:pt x="70" y="24"/>
                    </a:lnTo>
                    <a:lnTo>
                      <a:pt x="72" y="24"/>
                    </a:lnTo>
                    <a:lnTo>
                      <a:pt x="74" y="24"/>
                    </a:lnTo>
                    <a:lnTo>
                      <a:pt x="76" y="24"/>
                    </a:lnTo>
                    <a:lnTo>
                      <a:pt x="78" y="24"/>
                    </a:lnTo>
                    <a:lnTo>
                      <a:pt x="80" y="26"/>
                    </a:lnTo>
                    <a:lnTo>
                      <a:pt x="82" y="30"/>
                    </a:lnTo>
                    <a:lnTo>
                      <a:pt x="84" y="36"/>
                    </a:lnTo>
                    <a:lnTo>
                      <a:pt x="82" y="40"/>
                    </a:lnTo>
                    <a:lnTo>
                      <a:pt x="82" y="42"/>
                    </a:lnTo>
                    <a:lnTo>
                      <a:pt x="80" y="44"/>
                    </a:lnTo>
                    <a:lnTo>
                      <a:pt x="80" y="46"/>
                    </a:lnTo>
                    <a:lnTo>
                      <a:pt x="48" y="56"/>
                    </a:lnTo>
                    <a:lnTo>
                      <a:pt x="46" y="56"/>
                    </a:lnTo>
                    <a:lnTo>
                      <a:pt x="44" y="56"/>
                    </a:lnTo>
                    <a:lnTo>
                      <a:pt x="38" y="54"/>
                    </a:lnTo>
                    <a:lnTo>
                      <a:pt x="32" y="52"/>
                    </a:lnTo>
                    <a:lnTo>
                      <a:pt x="28" y="50"/>
                    </a:lnTo>
                    <a:lnTo>
                      <a:pt x="26" y="48"/>
                    </a:lnTo>
                    <a:lnTo>
                      <a:pt x="24" y="44"/>
                    </a:lnTo>
                    <a:close/>
                  </a:path>
                </a:pathLst>
              </a:custGeom>
              <a:grpFill/>
              <a:ln w="3175">
                <a:solidFill>
                  <a:schemeClr val="bg2"/>
                </a:solidFill>
                <a:round/>
                <a:headEnd/>
                <a:tailEnd/>
              </a:ln>
            </p:spPr>
            <p:txBody>
              <a:bodyPr/>
              <a:lstStyle/>
              <a:p>
                <a:pPr>
                  <a:defRPr/>
                </a:pPr>
                <a:endParaRPr lang="en-US" sz="3200"/>
              </a:p>
            </p:txBody>
          </p:sp>
          <p:sp>
            <p:nvSpPr>
              <p:cNvPr id="81" name="Freeform 267"/>
              <p:cNvSpPr>
                <a:spLocks/>
              </p:cNvSpPr>
              <p:nvPr/>
            </p:nvSpPr>
            <p:spPr bwMode="gray">
              <a:xfrm>
                <a:off x="2459" y="2713"/>
                <a:ext cx="40" cy="44"/>
              </a:xfrm>
              <a:custGeom>
                <a:avLst/>
                <a:gdLst>
                  <a:gd name="T0" fmla="*/ 0 w 36"/>
                  <a:gd name="T1" fmla="*/ 18 h 44"/>
                  <a:gd name="T2" fmla="*/ 0 w 36"/>
                  <a:gd name="T3" fmla="*/ 16 h 44"/>
                  <a:gd name="T4" fmla="*/ 0 w 36"/>
                  <a:gd name="T5" fmla="*/ 14 h 44"/>
                  <a:gd name="T6" fmla="*/ 0 w 36"/>
                  <a:gd name="T7" fmla="*/ 12 h 44"/>
                  <a:gd name="T8" fmla="*/ 2 w 36"/>
                  <a:gd name="T9" fmla="*/ 8 h 44"/>
                  <a:gd name="T10" fmla="*/ 4 w 36"/>
                  <a:gd name="T11" fmla="*/ 6 h 44"/>
                  <a:gd name="T12" fmla="*/ 8 w 36"/>
                  <a:gd name="T13" fmla="*/ 2 h 44"/>
                  <a:gd name="T14" fmla="*/ 14 w 36"/>
                  <a:gd name="T15" fmla="*/ 0 h 44"/>
                  <a:gd name="T16" fmla="*/ 18 w 36"/>
                  <a:gd name="T17" fmla="*/ 0 h 44"/>
                  <a:gd name="T18" fmla="*/ 20 w 36"/>
                  <a:gd name="T19" fmla="*/ 0 h 44"/>
                  <a:gd name="T20" fmla="*/ 24 w 36"/>
                  <a:gd name="T21" fmla="*/ 0 h 44"/>
                  <a:gd name="T22" fmla="*/ 26 w 36"/>
                  <a:gd name="T23" fmla="*/ 2 h 44"/>
                  <a:gd name="T24" fmla="*/ 28 w 36"/>
                  <a:gd name="T25" fmla="*/ 2 h 44"/>
                  <a:gd name="T26" fmla="*/ 30 w 36"/>
                  <a:gd name="T27" fmla="*/ 4 h 44"/>
                  <a:gd name="T28" fmla="*/ 32 w 36"/>
                  <a:gd name="T29" fmla="*/ 4 h 44"/>
                  <a:gd name="T30" fmla="*/ 34 w 36"/>
                  <a:gd name="T31" fmla="*/ 8 h 44"/>
                  <a:gd name="T32" fmla="*/ 36 w 36"/>
                  <a:gd name="T33" fmla="*/ 12 h 44"/>
                  <a:gd name="T34" fmla="*/ 36 w 36"/>
                  <a:gd name="T35" fmla="*/ 20 h 44"/>
                  <a:gd name="T36" fmla="*/ 34 w 36"/>
                  <a:gd name="T37" fmla="*/ 28 h 44"/>
                  <a:gd name="T38" fmla="*/ 30 w 36"/>
                  <a:gd name="T39" fmla="*/ 34 h 44"/>
                  <a:gd name="T40" fmla="*/ 30 w 36"/>
                  <a:gd name="T41" fmla="*/ 34 h 44"/>
                  <a:gd name="T42" fmla="*/ 28 w 36"/>
                  <a:gd name="T43" fmla="*/ 38 h 44"/>
                  <a:gd name="T44" fmla="*/ 24 w 36"/>
                  <a:gd name="T45" fmla="*/ 40 h 44"/>
                  <a:gd name="T46" fmla="*/ 20 w 36"/>
                  <a:gd name="T47" fmla="*/ 44 h 44"/>
                  <a:gd name="T48" fmla="*/ 18 w 36"/>
                  <a:gd name="T49" fmla="*/ 44 h 44"/>
                  <a:gd name="T50" fmla="*/ 16 w 36"/>
                  <a:gd name="T51" fmla="*/ 44 h 44"/>
                  <a:gd name="T52" fmla="*/ 14 w 36"/>
                  <a:gd name="T53" fmla="*/ 42 h 44"/>
                  <a:gd name="T54" fmla="*/ 10 w 36"/>
                  <a:gd name="T55" fmla="*/ 40 h 44"/>
                  <a:gd name="T56" fmla="*/ 8 w 36"/>
                  <a:gd name="T57" fmla="*/ 38 h 44"/>
                  <a:gd name="T58" fmla="*/ 0 w 36"/>
                  <a:gd name="T59" fmla="*/ 18 h 44"/>
                  <a:gd name="T60" fmla="*/ 0 w 36"/>
                  <a:gd name="T61" fmla="*/ 18 h 4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6"/>
                  <a:gd name="T94" fmla="*/ 0 h 44"/>
                  <a:gd name="T95" fmla="*/ 36 w 36"/>
                  <a:gd name="T96" fmla="*/ 44 h 4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6" h="44">
                    <a:moveTo>
                      <a:pt x="0" y="18"/>
                    </a:moveTo>
                    <a:lnTo>
                      <a:pt x="0" y="16"/>
                    </a:lnTo>
                    <a:lnTo>
                      <a:pt x="0" y="14"/>
                    </a:lnTo>
                    <a:lnTo>
                      <a:pt x="0" y="12"/>
                    </a:lnTo>
                    <a:lnTo>
                      <a:pt x="2" y="8"/>
                    </a:lnTo>
                    <a:lnTo>
                      <a:pt x="4" y="6"/>
                    </a:lnTo>
                    <a:lnTo>
                      <a:pt x="8" y="2"/>
                    </a:lnTo>
                    <a:lnTo>
                      <a:pt x="14" y="0"/>
                    </a:lnTo>
                    <a:lnTo>
                      <a:pt x="18" y="0"/>
                    </a:lnTo>
                    <a:lnTo>
                      <a:pt x="20" y="0"/>
                    </a:lnTo>
                    <a:lnTo>
                      <a:pt x="24" y="0"/>
                    </a:lnTo>
                    <a:lnTo>
                      <a:pt x="26" y="2"/>
                    </a:lnTo>
                    <a:lnTo>
                      <a:pt x="28" y="2"/>
                    </a:lnTo>
                    <a:lnTo>
                      <a:pt x="30" y="4"/>
                    </a:lnTo>
                    <a:lnTo>
                      <a:pt x="32" y="4"/>
                    </a:lnTo>
                    <a:lnTo>
                      <a:pt x="34" y="8"/>
                    </a:lnTo>
                    <a:lnTo>
                      <a:pt x="36" y="12"/>
                    </a:lnTo>
                    <a:lnTo>
                      <a:pt x="36" y="20"/>
                    </a:lnTo>
                    <a:lnTo>
                      <a:pt x="34" y="28"/>
                    </a:lnTo>
                    <a:lnTo>
                      <a:pt x="30" y="34"/>
                    </a:lnTo>
                    <a:lnTo>
                      <a:pt x="28" y="38"/>
                    </a:lnTo>
                    <a:lnTo>
                      <a:pt x="24" y="40"/>
                    </a:lnTo>
                    <a:lnTo>
                      <a:pt x="20" y="44"/>
                    </a:lnTo>
                    <a:lnTo>
                      <a:pt x="18" y="44"/>
                    </a:lnTo>
                    <a:lnTo>
                      <a:pt x="16" y="44"/>
                    </a:lnTo>
                    <a:lnTo>
                      <a:pt x="14" y="42"/>
                    </a:lnTo>
                    <a:lnTo>
                      <a:pt x="10" y="40"/>
                    </a:lnTo>
                    <a:lnTo>
                      <a:pt x="8" y="38"/>
                    </a:lnTo>
                    <a:lnTo>
                      <a:pt x="0" y="18"/>
                    </a:lnTo>
                    <a:close/>
                  </a:path>
                </a:pathLst>
              </a:custGeom>
              <a:grpFill/>
              <a:ln w="3175">
                <a:solidFill>
                  <a:schemeClr val="bg2"/>
                </a:solidFill>
                <a:round/>
                <a:headEnd/>
                <a:tailEnd/>
              </a:ln>
            </p:spPr>
            <p:txBody>
              <a:bodyPr/>
              <a:lstStyle/>
              <a:p>
                <a:pPr>
                  <a:defRPr/>
                </a:pPr>
                <a:endParaRPr lang="en-US" sz="3200"/>
              </a:p>
            </p:txBody>
          </p:sp>
          <p:sp>
            <p:nvSpPr>
              <p:cNvPr id="82" name="Freeform 268"/>
              <p:cNvSpPr>
                <a:spLocks/>
              </p:cNvSpPr>
              <p:nvPr/>
            </p:nvSpPr>
            <p:spPr bwMode="gray">
              <a:xfrm>
                <a:off x="2423" y="2677"/>
                <a:ext cx="111" cy="70"/>
              </a:xfrm>
              <a:custGeom>
                <a:avLst/>
                <a:gdLst>
                  <a:gd name="T0" fmla="*/ 0 w 100"/>
                  <a:gd name="T1" fmla="*/ 26 h 70"/>
                  <a:gd name="T2" fmla="*/ 18 w 100"/>
                  <a:gd name="T3" fmla="*/ 20 h 70"/>
                  <a:gd name="T4" fmla="*/ 22 w 100"/>
                  <a:gd name="T5" fmla="*/ 16 h 70"/>
                  <a:gd name="T6" fmla="*/ 24 w 100"/>
                  <a:gd name="T7" fmla="*/ 8 h 70"/>
                  <a:gd name="T8" fmla="*/ 22 w 100"/>
                  <a:gd name="T9" fmla="*/ 0 h 70"/>
                  <a:gd name="T10" fmla="*/ 24 w 100"/>
                  <a:gd name="T11" fmla="*/ 0 h 70"/>
                  <a:gd name="T12" fmla="*/ 30 w 100"/>
                  <a:gd name="T13" fmla="*/ 0 h 70"/>
                  <a:gd name="T14" fmla="*/ 36 w 100"/>
                  <a:gd name="T15" fmla="*/ 2 h 70"/>
                  <a:gd name="T16" fmla="*/ 38 w 100"/>
                  <a:gd name="T17" fmla="*/ 4 h 70"/>
                  <a:gd name="T18" fmla="*/ 40 w 100"/>
                  <a:gd name="T19" fmla="*/ 6 h 70"/>
                  <a:gd name="T20" fmla="*/ 44 w 100"/>
                  <a:gd name="T21" fmla="*/ 6 h 70"/>
                  <a:gd name="T22" fmla="*/ 52 w 100"/>
                  <a:gd name="T23" fmla="*/ 10 h 70"/>
                  <a:gd name="T24" fmla="*/ 62 w 100"/>
                  <a:gd name="T25" fmla="*/ 10 h 70"/>
                  <a:gd name="T26" fmla="*/ 64 w 100"/>
                  <a:gd name="T27" fmla="*/ 8 h 70"/>
                  <a:gd name="T28" fmla="*/ 64 w 100"/>
                  <a:gd name="T29" fmla="*/ 6 h 70"/>
                  <a:gd name="T30" fmla="*/ 66 w 100"/>
                  <a:gd name="T31" fmla="*/ 4 h 70"/>
                  <a:gd name="T32" fmla="*/ 70 w 100"/>
                  <a:gd name="T33" fmla="*/ 2 h 70"/>
                  <a:gd name="T34" fmla="*/ 76 w 100"/>
                  <a:gd name="T35" fmla="*/ 4 h 70"/>
                  <a:gd name="T36" fmla="*/ 78 w 100"/>
                  <a:gd name="T37" fmla="*/ 8 h 70"/>
                  <a:gd name="T38" fmla="*/ 80 w 100"/>
                  <a:gd name="T39" fmla="*/ 14 h 70"/>
                  <a:gd name="T40" fmla="*/ 84 w 100"/>
                  <a:gd name="T41" fmla="*/ 22 h 70"/>
                  <a:gd name="T42" fmla="*/ 88 w 100"/>
                  <a:gd name="T43" fmla="*/ 28 h 70"/>
                  <a:gd name="T44" fmla="*/ 90 w 100"/>
                  <a:gd name="T45" fmla="*/ 36 h 70"/>
                  <a:gd name="T46" fmla="*/ 96 w 100"/>
                  <a:gd name="T47" fmla="*/ 50 h 70"/>
                  <a:gd name="T48" fmla="*/ 100 w 100"/>
                  <a:gd name="T49" fmla="*/ 64 h 70"/>
                  <a:gd name="T50" fmla="*/ 96 w 100"/>
                  <a:gd name="T51" fmla="*/ 70 h 70"/>
                  <a:gd name="T52" fmla="*/ 88 w 100"/>
                  <a:gd name="T53" fmla="*/ 66 h 70"/>
                  <a:gd name="T54" fmla="*/ 78 w 100"/>
                  <a:gd name="T55" fmla="*/ 60 h 70"/>
                  <a:gd name="T56" fmla="*/ 78 w 100"/>
                  <a:gd name="T57" fmla="*/ 60 h 70"/>
                  <a:gd name="T58" fmla="*/ 72 w 100"/>
                  <a:gd name="T59" fmla="*/ 60 h 70"/>
                  <a:gd name="T60" fmla="*/ 68 w 100"/>
                  <a:gd name="T61" fmla="*/ 60 h 70"/>
                  <a:gd name="T62" fmla="*/ 68 w 100"/>
                  <a:gd name="T63" fmla="*/ 54 h 70"/>
                  <a:gd name="T64" fmla="*/ 68 w 100"/>
                  <a:gd name="T65" fmla="*/ 46 h 70"/>
                  <a:gd name="T66" fmla="*/ 62 w 100"/>
                  <a:gd name="T67" fmla="*/ 40 h 70"/>
                  <a:gd name="T68" fmla="*/ 50 w 100"/>
                  <a:gd name="T69" fmla="*/ 36 h 70"/>
                  <a:gd name="T70" fmla="*/ 48 w 100"/>
                  <a:gd name="T71" fmla="*/ 36 h 70"/>
                  <a:gd name="T72" fmla="*/ 40 w 100"/>
                  <a:gd name="T73" fmla="*/ 40 h 70"/>
                  <a:gd name="T74" fmla="*/ 32 w 100"/>
                  <a:gd name="T75" fmla="*/ 46 h 70"/>
                  <a:gd name="T76" fmla="*/ 18 w 100"/>
                  <a:gd name="T77" fmla="*/ 40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0"/>
                  <a:gd name="T118" fmla="*/ 0 h 70"/>
                  <a:gd name="T119" fmla="*/ 100 w 10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0" h="70">
                    <a:moveTo>
                      <a:pt x="18" y="40"/>
                    </a:moveTo>
                    <a:lnTo>
                      <a:pt x="0" y="26"/>
                    </a:lnTo>
                    <a:lnTo>
                      <a:pt x="18" y="20"/>
                    </a:lnTo>
                    <a:lnTo>
                      <a:pt x="20" y="18"/>
                    </a:lnTo>
                    <a:lnTo>
                      <a:pt x="22" y="16"/>
                    </a:lnTo>
                    <a:lnTo>
                      <a:pt x="24" y="12"/>
                    </a:lnTo>
                    <a:lnTo>
                      <a:pt x="24" y="8"/>
                    </a:lnTo>
                    <a:lnTo>
                      <a:pt x="22" y="4"/>
                    </a:lnTo>
                    <a:lnTo>
                      <a:pt x="22" y="0"/>
                    </a:lnTo>
                    <a:lnTo>
                      <a:pt x="24" y="0"/>
                    </a:lnTo>
                    <a:lnTo>
                      <a:pt x="26" y="0"/>
                    </a:lnTo>
                    <a:lnTo>
                      <a:pt x="30" y="0"/>
                    </a:lnTo>
                    <a:lnTo>
                      <a:pt x="34" y="0"/>
                    </a:lnTo>
                    <a:lnTo>
                      <a:pt x="36" y="2"/>
                    </a:lnTo>
                    <a:lnTo>
                      <a:pt x="38" y="4"/>
                    </a:lnTo>
                    <a:lnTo>
                      <a:pt x="38" y="6"/>
                    </a:lnTo>
                    <a:lnTo>
                      <a:pt x="40" y="6"/>
                    </a:lnTo>
                    <a:lnTo>
                      <a:pt x="44" y="6"/>
                    </a:lnTo>
                    <a:lnTo>
                      <a:pt x="46" y="8"/>
                    </a:lnTo>
                    <a:lnTo>
                      <a:pt x="52" y="10"/>
                    </a:lnTo>
                    <a:lnTo>
                      <a:pt x="58" y="10"/>
                    </a:lnTo>
                    <a:lnTo>
                      <a:pt x="62" y="10"/>
                    </a:lnTo>
                    <a:lnTo>
                      <a:pt x="64" y="8"/>
                    </a:lnTo>
                    <a:lnTo>
                      <a:pt x="66" y="6"/>
                    </a:lnTo>
                    <a:lnTo>
                      <a:pt x="64" y="6"/>
                    </a:lnTo>
                    <a:lnTo>
                      <a:pt x="64" y="4"/>
                    </a:lnTo>
                    <a:lnTo>
                      <a:pt x="66" y="4"/>
                    </a:lnTo>
                    <a:lnTo>
                      <a:pt x="70" y="2"/>
                    </a:lnTo>
                    <a:lnTo>
                      <a:pt x="72" y="2"/>
                    </a:lnTo>
                    <a:lnTo>
                      <a:pt x="76" y="4"/>
                    </a:lnTo>
                    <a:lnTo>
                      <a:pt x="78" y="6"/>
                    </a:lnTo>
                    <a:lnTo>
                      <a:pt x="78" y="8"/>
                    </a:lnTo>
                    <a:lnTo>
                      <a:pt x="78" y="10"/>
                    </a:lnTo>
                    <a:lnTo>
                      <a:pt x="80" y="14"/>
                    </a:lnTo>
                    <a:lnTo>
                      <a:pt x="82" y="18"/>
                    </a:lnTo>
                    <a:lnTo>
                      <a:pt x="84" y="22"/>
                    </a:lnTo>
                    <a:lnTo>
                      <a:pt x="88" y="26"/>
                    </a:lnTo>
                    <a:lnTo>
                      <a:pt x="88" y="28"/>
                    </a:lnTo>
                    <a:lnTo>
                      <a:pt x="88" y="30"/>
                    </a:lnTo>
                    <a:lnTo>
                      <a:pt x="90" y="36"/>
                    </a:lnTo>
                    <a:lnTo>
                      <a:pt x="92" y="40"/>
                    </a:lnTo>
                    <a:lnTo>
                      <a:pt x="96" y="50"/>
                    </a:lnTo>
                    <a:lnTo>
                      <a:pt x="98" y="58"/>
                    </a:lnTo>
                    <a:lnTo>
                      <a:pt x="100" y="64"/>
                    </a:lnTo>
                    <a:lnTo>
                      <a:pt x="98" y="68"/>
                    </a:lnTo>
                    <a:lnTo>
                      <a:pt x="96" y="70"/>
                    </a:lnTo>
                    <a:lnTo>
                      <a:pt x="92" y="70"/>
                    </a:lnTo>
                    <a:lnTo>
                      <a:pt x="88" y="66"/>
                    </a:lnTo>
                    <a:lnTo>
                      <a:pt x="82" y="64"/>
                    </a:lnTo>
                    <a:lnTo>
                      <a:pt x="78" y="60"/>
                    </a:lnTo>
                    <a:lnTo>
                      <a:pt x="76" y="60"/>
                    </a:lnTo>
                    <a:lnTo>
                      <a:pt x="72" y="60"/>
                    </a:lnTo>
                    <a:lnTo>
                      <a:pt x="66" y="60"/>
                    </a:lnTo>
                    <a:lnTo>
                      <a:pt x="68" y="60"/>
                    </a:lnTo>
                    <a:lnTo>
                      <a:pt x="68" y="56"/>
                    </a:lnTo>
                    <a:lnTo>
                      <a:pt x="68" y="54"/>
                    </a:lnTo>
                    <a:lnTo>
                      <a:pt x="68" y="50"/>
                    </a:lnTo>
                    <a:lnTo>
                      <a:pt x="68" y="46"/>
                    </a:lnTo>
                    <a:lnTo>
                      <a:pt x="66" y="42"/>
                    </a:lnTo>
                    <a:lnTo>
                      <a:pt x="62" y="40"/>
                    </a:lnTo>
                    <a:lnTo>
                      <a:pt x="58" y="38"/>
                    </a:lnTo>
                    <a:lnTo>
                      <a:pt x="50" y="36"/>
                    </a:lnTo>
                    <a:lnTo>
                      <a:pt x="48" y="36"/>
                    </a:lnTo>
                    <a:lnTo>
                      <a:pt x="44" y="38"/>
                    </a:lnTo>
                    <a:lnTo>
                      <a:pt x="40" y="40"/>
                    </a:lnTo>
                    <a:lnTo>
                      <a:pt x="36" y="42"/>
                    </a:lnTo>
                    <a:lnTo>
                      <a:pt x="32" y="46"/>
                    </a:lnTo>
                    <a:lnTo>
                      <a:pt x="32" y="52"/>
                    </a:lnTo>
                    <a:lnTo>
                      <a:pt x="18" y="40"/>
                    </a:lnTo>
                    <a:close/>
                  </a:path>
                </a:pathLst>
              </a:custGeom>
              <a:grpFill/>
              <a:ln w="3175">
                <a:solidFill>
                  <a:schemeClr val="bg2"/>
                </a:solidFill>
                <a:round/>
                <a:headEnd/>
                <a:tailEnd/>
              </a:ln>
            </p:spPr>
            <p:txBody>
              <a:bodyPr/>
              <a:lstStyle/>
              <a:p>
                <a:pPr>
                  <a:defRPr/>
                </a:pPr>
                <a:endParaRPr lang="en-US" sz="3200"/>
              </a:p>
            </p:txBody>
          </p:sp>
          <p:sp>
            <p:nvSpPr>
              <p:cNvPr id="83" name="Freeform 269"/>
              <p:cNvSpPr>
                <a:spLocks/>
              </p:cNvSpPr>
              <p:nvPr/>
            </p:nvSpPr>
            <p:spPr bwMode="gray">
              <a:xfrm>
                <a:off x="2521" y="2697"/>
                <a:ext cx="92" cy="88"/>
              </a:xfrm>
              <a:custGeom>
                <a:avLst/>
                <a:gdLst>
                  <a:gd name="T0" fmla="*/ 42 w 84"/>
                  <a:gd name="T1" fmla="*/ 84 h 88"/>
                  <a:gd name="T2" fmla="*/ 44 w 84"/>
                  <a:gd name="T3" fmla="*/ 78 h 88"/>
                  <a:gd name="T4" fmla="*/ 44 w 84"/>
                  <a:gd name="T5" fmla="*/ 68 h 88"/>
                  <a:gd name="T6" fmla="*/ 42 w 84"/>
                  <a:gd name="T7" fmla="*/ 66 h 88"/>
                  <a:gd name="T8" fmla="*/ 36 w 84"/>
                  <a:gd name="T9" fmla="*/ 64 h 88"/>
                  <a:gd name="T10" fmla="*/ 32 w 84"/>
                  <a:gd name="T11" fmla="*/ 64 h 88"/>
                  <a:gd name="T12" fmla="*/ 28 w 84"/>
                  <a:gd name="T13" fmla="*/ 62 h 88"/>
                  <a:gd name="T14" fmla="*/ 26 w 84"/>
                  <a:gd name="T15" fmla="*/ 54 h 88"/>
                  <a:gd name="T16" fmla="*/ 26 w 84"/>
                  <a:gd name="T17" fmla="*/ 48 h 88"/>
                  <a:gd name="T18" fmla="*/ 24 w 84"/>
                  <a:gd name="T19" fmla="*/ 46 h 88"/>
                  <a:gd name="T20" fmla="*/ 18 w 84"/>
                  <a:gd name="T21" fmla="*/ 42 h 88"/>
                  <a:gd name="T22" fmla="*/ 10 w 84"/>
                  <a:gd name="T23" fmla="*/ 48 h 88"/>
                  <a:gd name="T24" fmla="*/ 10 w 84"/>
                  <a:gd name="T25" fmla="*/ 44 h 88"/>
                  <a:gd name="T26" fmla="*/ 10 w 84"/>
                  <a:gd name="T27" fmla="*/ 36 h 88"/>
                  <a:gd name="T28" fmla="*/ 8 w 84"/>
                  <a:gd name="T29" fmla="*/ 32 h 88"/>
                  <a:gd name="T30" fmla="*/ 4 w 84"/>
                  <a:gd name="T31" fmla="*/ 24 h 88"/>
                  <a:gd name="T32" fmla="*/ 2 w 84"/>
                  <a:gd name="T33" fmla="*/ 14 h 88"/>
                  <a:gd name="T34" fmla="*/ 0 w 84"/>
                  <a:gd name="T35" fmla="*/ 6 h 88"/>
                  <a:gd name="T36" fmla="*/ 6 w 84"/>
                  <a:gd name="T37" fmla="*/ 8 h 88"/>
                  <a:gd name="T38" fmla="*/ 16 w 84"/>
                  <a:gd name="T39" fmla="*/ 6 h 88"/>
                  <a:gd name="T40" fmla="*/ 22 w 84"/>
                  <a:gd name="T41" fmla="*/ 4 h 88"/>
                  <a:gd name="T42" fmla="*/ 24 w 84"/>
                  <a:gd name="T43" fmla="*/ 0 h 88"/>
                  <a:gd name="T44" fmla="*/ 30 w 84"/>
                  <a:gd name="T45" fmla="*/ 2 h 88"/>
                  <a:gd name="T46" fmla="*/ 32 w 84"/>
                  <a:gd name="T47" fmla="*/ 4 h 88"/>
                  <a:gd name="T48" fmla="*/ 36 w 84"/>
                  <a:gd name="T49" fmla="*/ 4 h 88"/>
                  <a:gd name="T50" fmla="*/ 38 w 84"/>
                  <a:gd name="T51" fmla="*/ 2 h 88"/>
                  <a:gd name="T52" fmla="*/ 42 w 84"/>
                  <a:gd name="T53" fmla="*/ 0 h 88"/>
                  <a:gd name="T54" fmla="*/ 50 w 84"/>
                  <a:gd name="T55" fmla="*/ 0 h 88"/>
                  <a:gd name="T56" fmla="*/ 58 w 84"/>
                  <a:gd name="T57" fmla="*/ 2 h 88"/>
                  <a:gd name="T58" fmla="*/ 64 w 84"/>
                  <a:gd name="T59" fmla="*/ 0 h 88"/>
                  <a:gd name="T60" fmla="*/ 72 w 84"/>
                  <a:gd name="T61" fmla="*/ 0 h 88"/>
                  <a:gd name="T62" fmla="*/ 76 w 84"/>
                  <a:gd name="T63" fmla="*/ 4 h 88"/>
                  <a:gd name="T64" fmla="*/ 78 w 84"/>
                  <a:gd name="T65" fmla="*/ 12 h 88"/>
                  <a:gd name="T66" fmla="*/ 82 w 84"/>
                  <a:gd name="T67" fmla="*/ 32 h 88"/>
                  <a:gd name="T68" fmla="*/ 80 w 84"/>
                  <a:gd name="T69" fmla="*/ 46 h 88"/>
                  <a:gd name="T70" fmla="*/ 76 w 84"/>
                  <a:gd name="T71" fmla="*/ 68 h 88"/>
                  <a:gd name="T72" fmla="*/ 84 w 84"/>
                  <a:gd name="T73" fmla="*/ 88 h 88"/>
                  <a:gd name="T74" fmla="*/ 42 w 84"/>
                  <a:gd name="T75" fmla="*/ 86 h 8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4"/>
                  <a:gd name="T115" fmla="*/ 0 h 88"/>
                  <a:gd name="T116" fmla="*/ 84 w 84"/>
                  <a:gd name="T117" fmla="*/ 88 h 8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4" h="88">
                    <a:moveTo>
                      <a:pt x="42" y="86"/>
                    </a:moveTo>
                    <a:lnTo>
                      <a:pt x="42" y="84"/>
                    </a:lnTo>
                    <a:lnTo>
                      <a:pt x="44" y="82"/>
                    </a:lnTo>
                    <a:lnTo>
                      <a:pt x="44" y="78"/>
                    </a:lnTo>
                    <a:lnTo>
                      <a:pt x="46" y="74"/>
                    </a:lnTo>
                    <a:lnTo>
                      <a:pt x="44" y="68"/>
                    </a:lnTo>
                    <a:lnTo>
                      <a:pt x="42" y="66"/>
                    </a:lnTo>
                    <a:lnTo>
                      <a:pt x="40" y="64"/>
                    </a:lnTo>
                    <a:lnTo>
                      <a:pt x="36" y="64"/>
                    </a:lnTo>
                    <a:lnTo>
                      <a:pt x="32" y="64"/>
                    </a:lnTo>
                    <a:lnTo>
                      <a:pt x="30" y="64"/>
                    </a:lnTo>
                    <a:lnTo>
                      <a:pt x="28" y="62"/>
                    </a:lnTo>
                    <a:lnTo>
                      <a:pt x="26" y="58"/>
                    </a:lnTo>
                    <a:lnTo>
                      <a:pt x="26" y="54"/>
                    </a:lnTo>
                    <a:lnTo>
                      <a:pt x="26" y="50"/>
                    </a:lnTo>
                    <a:lnTo>
                      <a:pt x="26" y="48"/>
                    </a:lnTo>
                    <a:lnTo>
                      <a:pt x="24" y="46"/>
                    </a:lnTo>
                    <a:lnTo>
                      <a:pt x="22" y="44"/>
                    </a:lnTo>
                    <a:lnTo>
                      <a:pt x="18" y="42"/>
                    </a:lnTo>
                    <a:lnTo>
                      <a:pt x="14" y="44"/>
                    </a:lnTo>
                    <a:lnTo>
                      <a:pt x="10" y="48"/>
                    </a:lnTo>
                    <a:lnTo>
                      <a:pt x="10" y="46"/>
                    </a:lnTo>
                    <a:lnTo>
                      <a:pt x="10" y="44"/>
                    </a:lnTo>
                    <a:lnTo>
                      <a:pt x="10" y="40"/>
                    </a:lnTo>
                    <a:lnTo>
                      <a:pt x="10" y="36"/>
                    </a:lnTo>
                    <a:lnTo>
                      <a:pt x="8" y="32"/>
                    </a:lnTo>
                    <a:lnTo>
                      <a:pt x="6" y="28"/>
                    </a:lnTo>
                    <a:lnTo>
                      <a:pt x="4" y="24"/>
                    </a:lnTo>
                    <a:lnTo>
                      <a:pt x="2" y="20"/>
                    </a:lnTo>
                    <a:lnTo>
                      <a:pt x="2" y="14"/>
                    </a:lnTo>
                    <a:lnTo>
                      <a:pt x="0" y="10"/>
                    </a:lnTo>
                    <a:lnTo>
                      <a:pt x="0" y="6"/>
                    </a:lnTo>
                    <a:lnTo>
                      <a:pt x="2" y="6"/>
                    </a:lnTo>
                    <a:lnTo>
                      <a:pt x="6" y="8"/>
                    </a:lnTo>
                    <a:lnTo>
                      <a:pt x="10" y="8"/>
                    </a:lnTo>
                    <a:lnTo>
                      <a:pt x="16" y="6"/>
                    </a:lnTo>
                    <a:lnTo>
                      <a:pt x="20" y="4"/>
                    </a:lnTo>
                    <a:lnTo>
                      <a:pt x="22" y="4"/>
                    </a:lnTo>
                    <a:lnTo>
                      <a:pt x="22" y="2"/>
                    </a:lnTo>
                    <a:lnTo>
                      <a:pt x="24" y="0"/>
                    </a:lnTo>
                    <a:lnTo>
                      <a:pt x="28" y="0"/>
                    </a:lnTo>
                    <a:lnTo>
                      <a:pt x="30" y="2"/>
                    </a:lnTo>
                    <a:lnTo>
                      <a:pt x="30" y="4"/>
                    </a:lnTo>
                    <a:lnTo>
                      <a:pt x="32" y="4"/>
                    </a:lnTo>
                    <a:lnTo>
                      <a:pt x="34" y="6"/>
                    </a:lnTo>
                    <a:lnTo>
                      <a:pt x="36" y="4"/>
                    </a:lnTo>
                    <a:lnTo>
                      <a:pt x="38" y="2"/>
                    </a:lnTo>
                    <a:lnTo>
                      <a:pt x="40" y="2"/>
                    </a:lnTo>
                    <a:lnTo>
                      <a:pt x="42" y="0"/>
                    </a:lnTo>
                    <a:lnTo>
                      <a:pt x="46" y="0"/>
                    </a:lnTo>
                    <a:lnTo>
                      <a:pt x="50" y="0"/>
                    </a:lnTo>
                    <a:lnTo>
                      <a:pt x="56" y="2"/>
                    </a:lnTo>
                    <a:lnTo>
                      <a:pt x="58" y="2"/>
                    </a:lnTo>
                    <a:lnTo>
                      <a:pt x="62" y="2"/>
                    </a:lnTo>
                    <a:lnTo>
                      <a:pt x="64" y="0"/>
                    </a:lnTo>
                    <a:lnTo>
                      <a:pt x="68" y="0"/>
                    </a:lnTo>
                    <a:lnTo>
                      <a:pt x="72" y="0"/>
                    </a:lnTo>
                    <a:lnTo>
                      <a:pt x="74" y="2"/>
                    </a:lnTo>
                    <a:lnTo>
                      <a:pt x="76" y="4"/>
                    </a:lnTo>
                    <a:lnTo>
                      <a:pt x="76" y="8"/>
                    </a:lnTo>
                    <a:lnTo>
                      <a:pt x="78" y="12"/>
                    </a:lnTo>
                    <a:lnTo>
                      <a:pt x="80" y="20"/>
                    </a:lnTo>
                    <a:lnTo>
                      <a:pt x="82" y="32"/>
                    </a:lnTo>
                    <a:lnTo>
                      <a:pt x="80" y="42"/>
                    </a:lnTo>
                    <a:lnTo>
                      <a:pt x="80" y="46"/>
                    </a:lnTo>
                    <a:lnTo>
                      <a:pt x="78" y="56"/>
                    </a:lnTo>
                    <a:lnTo>
                      <a:pt x="76" y="68"/>
                    </a:lnTo>
                    <a:lnTo>
                      <a:pt x="78" y="76"/>
                    </a:lnTo>
                    <a:lnTo>
                      <a:pt x="84" y="88"/>
                    </a:lnTo>
                    <a:lnTo>
                      <a:pt x="66" y="82"/>
                    </a:lnTo>
                    <a:lnTo>
                      <a:pt x="42" y="86"/>
                    </a:lnTo>
                    <a:close/>
                  </a:path>
                </a:pathLst>
              </a:custGeom>
              <a:grpFill/>
              <a:ln w="3175">
                <a:solidFill>
                  <a:schemeClr val="bg2"/>
                </a:solidFill>
                <a:round/>
                <a:headEnd/>
                <a:tailEnd/>
              </a:ln>
            </p:spPr>
            <p:txBody>
              <a:bodyPr/>
              <a:lstStyle/>
              <a:p>
                <a:pPr>
                  <a:defRPr/>
                </a:pPr>
                <a:endParaRPr lang="en-US" sz="3200"/>
              </a:p>
            </p:txBody>
          </p:sp>
          <p:sp>
            <p:nvSpPr>
              <p:cNvPr id="84" name="Freeform 270"/>
              <p:cNvSpPr>
                <a:spLocks/>
              </p:cNvSpPr>
              <p:nvPr/>
            </p:nvSpPr>
            <p:spPr bwMode="gray">
              <a:xfrm>
                <a:off x="2563" y="2661"/>
                <a:ext cx="81" cy="38"/>
              </a:xfrm>
              <a:custGeom>
                <a:avLst/>
                <a:gdLst>
                  <a:gd name="T0" fmla="*/ 28 w 74"/>
                  <a:gd name="T1" fmla="*/ 8 h 38"/>
                  <a:gd name="T2" fmla="*/ 28 w 74"/>
                  <a:gd name="T3" fmla="*/ 8 h 38"/>
                  <a:gd name="T4" fmla="*/ 24 w 74"/>
                  <a:gd name="T5" fmla="*/ 8 h 38"/>
                  <a:gd name="T6" fmla="*/ 20 w 74"/>
                  <a:gd name="T7" fmla="*/ 8 h 38"/>
                  <a:gd name="T8" fmla="*/ 16 w 74"/>
                  <a:gd name="T9" fmla="*/ 10 h 38"/>
                  <a:gd name="T10" fmla="*/ 12 w 74"/>
                  <a:gd name="T11" fmla="*/ 12 h 38"/>
                  <a:gd name="T12" fmla="*/ 8 w 74"/>
                  <a:gd name="T13" fmla="*/ 16 h 38"/>
                  <a:gd name="T14" fmla="*/ 4 w 74"/>
                  <a:gd name="T15" fmla="*/ 22 h 38"/>
                  <a:gd name="T16" fmla="*/ 0 w 74"/>
                  <a:gd name="T17" fmla="*/ 38 h 38"/>
                  <a:gd name="T18" fmla="*/ 0 w 74"/>
                  <a:gd name="T19" fmla="*/ 38 h 38"/>
                  <a:gd name="T20" fmla="*/ 2 w 74"/>
                  <a:gd name="T21" fmla="*/ 38 h 38"/>
                  <a:gd name="T22" fmla="*/ 6 w 74"/>
                  <a:gd name="T23" fmla="*/ 36 h 38"/>
                  <a:gd name="T24" fmla="*/ 10 w 74"/>
                  <a:gd name="T25" fmla="*/ 36 h 38"/>
                  <a:gd name="T26" fmla="*/ 16 w 74"/>
                  <a:gd name="T27" fmla="*/ 38 h 38"/>
                  <a:gd name="T28" fmla="*/ 16 w 74"/>
                  <a:gd name="T29" fmla="*/ 38 h 38"/>
                  <a:gd name="T30" fmla="*/ 18 w 74"/>
                  <a:gd name="T31" fmla="*/ 38 h 38"/>
                  <a:gd name="T32" fmla="*/ 22 w 74"/>
                  <a:gd name="T33" fmla="*/ 38 h 38"/>
                  <a:gd name="T34" fmla="*/ 28 w 74"/>
                  <a:gd name="T35" fmla="*/ 36 h 38"/>
                  <a:gd name="T36" fmla="*/ 28 w 74"/>
                  <a:gd name="T37" fmla="*/ 36 h 38"/>
                  <a:gd name="T38" fmla="*/ 30 w 74"/>
                  <a:gd name="T39" fmla="*/ 36 h 38"/>
                  <a:gd name="T40" fmla="*/ 32 w 74"/>
                  <a:gd name="T41" fmla="*/ 36 h 38"/>
                  <a:gd name="T42" fmla="*/ 36 w 74"/>
                  <a:gd name="T43" fmla="*/ 36 h 38"/>
                  <a:gd name="T44" fmla="*/ 36 w 74"/>
                  <a:gd name="T45" fmla="*/ 36 h 38"/>
                  <a:gd name="T46" fmla="*/ 36 w 74"/>
                  <a:gd name="T47" fmla="*/ 34 h 38"/>
                  <a:gd name="T48" fmla="*/ 36 w 74"/>
                  <a:gd name="T49" fmla="*/ 32 h 38"/>
                  <a:gd name="T50" fmla="*/ 38 w 74"/>
                  <a:gd name="T51" fmla="*/ 30 h 38"/>
                  <a:gd name="T52" fmla="*/ 40 w 74"/>
                  <a:gd name="T53" fmla="*/ 28 h 38"/>
                  <a:gd name="T54" fmla="*/ 40 w 74"/>
                  <a:gd name="T55" fmla="*/ 26 h 38"/>
                  <a:gd name="T56" fmla="*/ 42 w 74"/>
                  <a:gd name="T57" fmla="*/ 24 h 38"/>
                  <a:gd name="T58" fmla="*/ 44 w 74"/>
                  <a:gd name="T59" fmla="*/ 22 h 38"/>
                  <a:gd name="T60" fmla="*/ 46 w 74"/>
                  <a:gd name="T61" fmla="*/ 22 h 38"/>
                  <a:gd name="T62" fmla="*/ 50 w 74"/>
                  <a:gd name="T63" fmla="*/ 20 h 38"/>
                  <a:gd name="T64" fmla="*/ 60 w 74"/>
                  <a:gd name="T65" fmla="*/ 20 h 38"/>
                  <a:gd name="T66" fmla="*/ 62 w 74"/>
                  <a:gd name="T67" fmla="*/ 20 h 38"/>
                  <a:gd name="T68" fmla="*/ 64 w 74"/>
                  <a:gd name="T69" fmla="*/ 22 h 38"/>
                  <a:gd name="T70" fmla="*/ 68 w 74"/>
                  <a:gd name="T71" fmla="*/ 22 h 38"/>
                  <a:gd name="T72" fmla="*/ 70 w 74"/>
                  <a:gd name="T73" fmla="*/ 22 h 38"/>
                  <a:gd name="T74" fmla="*/ 72 w 74"/>
                  <a:gd name="T75" fmla="*/ 22 h 38"/>
                  <a:gd name="T76" fmla="*/ 74 w 74"/>
                  <a:gd name="T77" fmla="*/ 20 h 38"/>
                  <a:gd name="T78" fmla="*/ 74 w 74"/>
                  <a:gd name="T79" fmla="*/ 20 h 38"/>
                  <a:gd name="T80" fmla="*/ 74 w 74"/>
                  <a:gd name="T81" fmla="*/ 18 h 38"/>
                  <a:gd name="T82" fmla="*/ 72 w 74"/>
                  <a:gd name="T83" fmla="*/ 16 h 38"/>
                  <a:gd name="T84" fmla="*/ 70 w 74"/>
                  <a:gd name="T85" fmla="*/ 16 h 38"/>
                  <a:gd name="T86" fmla="*/ 66 w 74"/>
                  <a:gd name="T87" fmla="*/ 14 h 38"/>
                  <a:gd name="T88" fmla="*/ 64 w 74"/>
                  <a:gd name="T89" fmla="*/ 12 h 38"/>
                  <a:gd name="T90" fmla="*/ 62 w 74"/>
                  <a:gd name="T91" fmla="*/ 8 h 38"/>
                  <a:gd name="T92" fmla="*/ 60 w 74"/>
                  <a:gd name="T93" fmla="*/ 4 h 38"/>
                  <a:gd name="T94" fmla="*/ 60 w 74"/>
                  <a:gd name="T95" fmla="*/ 2 h 38"/>
                  <a:gd name="T96" fmla="*/ 58 w 74"/>
                  <a:gd name="T97" fmla="*/ 0 h 38"/>
                  <a:gd name="T98" fmla="*/ 58 w 74"/>
                  <a:gd name="T99" fmla="*/ 0 h 38"/>
                  <a:gd name="T100" fmla="*/ 56 w 74"/>
                  <a:gd name="T101" fmla="*/ 0 h 38"/>
                  <a:gd name="T102" fmla="*/ 54 w 74"/>
                  <a:gd name="T103" fmla="*/ 2 h 38"/>
                  <a:gd name="T104" fmla="*/ 50 w 74"/>
                  <a:gd name="T105" fmla="*/ 2 h 38"/>
                  <a:gd name="T106" fmla="*/ 46 w 74"/>
                  <a:gd name="T107" fmla="*/ 4 h 38"/>
                  <a:gd name="T108" fmla="*/ 40 w 74"/>
                  <a:gd name="T109" fmla="*/ 6 h 38"/>
                  <a:gd name="T110" fmla="*/ 36 w 74"/>
                  <a:gd name="T111" fmla="*/ 8 h 38"/>
                  <a:gd name="T112" fmla="*/ 28 w 74"/>
                  <a:gd name="T113" fmla="*/ 8 h 38"/>
                  <a:gd name="T114" fmla="*/ 28 w 74"/>
                  <a:gd name="T115" fmla="*/ 8 h 3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4"/>
                  <a:gd name="T175" fmla="*/ 0 h 38"/>
                  <a:gd name="T176" fmla="*/ 74 w 74"/>
                  <a:gd name="T177" fmla="*/ 38 h 3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4" h="38">
                    <a:moveTo>
                      <a:pt x="28" y="8"/>
                    </a:moveTo>
                    <a:lnTo>
                      <a:pt x="28" y="8"/>
                    </a:lnTo>
                    <a:lnTo>
                      <a:pt x="24" y="8"/>
                    </a:lnTo>
                    <a:lnTo>
                      <a:pt x="20" y="8"/>
                    </a:lnTo>
                    <a:lnTo>
                      <a:pt x="16" y="10"/>
                    </a:lnTo>
                    <a:lnTo>
                      <a:pt x="12" y="12"/>
                    </a:lnTo>
                    <a:lnTo>
                      <a:pt x="8" y="16"/>
                    </a:lnTo>
                    <a:lnTo>
                      <a:pt x="4" y="22"/>
                    </a:lnTo>
                    <a:lnTo>
                      <a:pt x="0" y="38"/>
                    </a:lnTo>
                    <a:lnTo>
                      <a:pt x="2" y="38"/>
                    </a:lnTo>
                    <a:lnTo>
                      <a:pt x="6" y="36"/>
                    </a:lnTo>
                    <a:lnTo>
                      <a:pt x="10" y="36"/>
                    </a:lnTo>
                    <a:lnTo>
                      <a:pt x="16" y="38"/>
                    </a:lnTo>
                    <a:lnTo>
                      <a:pt x="18" y="38"/>
                    </a:lnTo>
                    <a:lnTo>
                      <a:pt x="22" y="38"/>
                    </a:lnTo>
                    <a:lnTo>
                      <a:pt x="28" y="36"/>
                    </a:lnTo>
                    <a:lnTo>
                      <a:pt x="30" y="36"/>
                    </a:lnTo>
                    <a:lnTo>
                      <a:pt x="32" y="36"/>
                    </a:lnTo>
                    <a:lnTo>
                      <a:pt x="36" y="36"/>
                    </a:lnTo>
                    <a:lnTo>
                      <a:pt x="36" y="34"/>
                    </a:lnTo>
                    <a:lnTo>
                      <a:pt x="36" y="32"/>
                    </a:lnTo>
                    <a:lnTo>
                      <a:pt x="38" y="30"/>
                    </a:lnTo>
                    <a:lnTo>
                      <a:pt x="40" y="28"/>
                    </a:lnTo>
                    <a:lnTo>
                      <a:pt x="40" y="26"/>
                    </a:lnTo>
                    <a:lnTo>
                      <a:pt x="42" y="24"/>
                    </a:lnTo>
                    <a:lnTo>
                      <a:pt x="44" y="22"/>
                    </a:lnTo>
                    <a:lnTo>
                      <a:pt x="46" y="22"/>
                    </a:lnTo>
                    <a:lnTo>
                      <a:pt x="50" y="20"/>
                    </a:lnTo>
                    <a:lnTo>
                      <a:pt x="60" y="20"/>
                    </a:lnTo>
                    <a:lnTo>
                      <a:pt x="62" y="20"/>
                    </a:lnTo>
                    <a:lnTo>
                      <a:pt x="64" y="22"/>
                    </a:lnTo>
                    <a:lnTo>
                      <a:pt x="68" y="22"/>
                    </a:lnTo>
                    <a:lnTo>
                      <a:pt x="70" y="22"/>
                    </a:lnTo>
                    <a:lnTo>
                      <a:pt x="72" y="22"/>
                    </a:lnTo>
                    <a:lnTo>
                      <a:pt x="74" y="20"/>
                    </a:lnTo>
                    <a:lnTo>
                      <a:pt x="74" y="18"/>
                    </a:lnTo>
                    <a:lnTo>
                      <a:pt x="72" y="16"/>
                    </a:lnTo>
                    <a:lnTo>
                      <a:pt x="70" y="16"/>
                    </a:lnTo>
                    <a:lnTo>
                      <a:pt x="66" y="14"/>
                    </a:lnTo>
                    <a:lnTo>
                      <a:pt x="64" y="12"/>
                    </a:lnTo>
                    <a:lnTo>
                      <a:pt x="62" y="8"/>
                    </a:lnTo>
                    <a:lnTo>
                      <a:pt x="60" y="4"/>
                    </a:lnTo>
                    <a:lnTo>
                      <a:pt x="60" y="2"/>
                    </a:lnTo>
                    <a:lnTo>
                      <a:pt x="58" y="0"/>
                    </a:lnTo>
                    <a:lnTo>
                      <a:pt x="56" y="0"/>
                    </a:lnTo>
                    <a:lnTo>
                      <a:pt x="54" y="2"/>
                    </a:lnTo>
                    <a:lnTo>
                      <a:pt x="50" y="2"/>
                    </a:lnTo>
                    <a:lnTo>
                      <a:pt x="46" y="4"/>
                    </a:lnTo>
                    <a:lnTo>
                      <a:pt x="40" y="6"/>
                    </a:lnTo>
                    <a:lnTo>
                      <a:pt x="36" y="8"/>
                    </a:lnTo>
                    <a:lnTo>
                      <a:pt x="28" y="8"/>
                    </a:lnTo>
                    <a:close/>
                  </a:path>
                </a:pathLst>
              </a:custGeom>
              <a:grpFill/>
              <a:ln w="3175">
                <a:solidFill>
                  <a:schemeClr val="bg2"/>
                </a:solidFill>
                <a:round/>
                <a:headEnd/>
                <a:tailEnd/>
              </a:ln>
            </p:spPr>
            <p:txBody>
              <a:bodyPr/>
              <a:lstStyle/>
              <a:p>
                <a:pPr>
                  <a:defRPr/>
                </a:pPr>
                <a:endParaRPr lang="en-US" sz="3200"/>
              </a:p>
            </p:txBody>
          </p:sp>
          <p:sp>
            <p:nvSpPr>
              <p:cNvPr id="85" name="Freeform 271"/>
              <p:cNvSpPr>
                <a:spLocks/>
              </p:cNvSpPr>
              <p:nvPr/>
            </p:nvSpPr>
            <p:spPr bwMode="gray">
              <a:xfrm>
                <a:off x="2602" y="2681"/>
                <a:ext cx="36" cy="106"/>
              </a:xfrm>
              <a:custGeom>
                <a:avLst/>
                <a:gdLst>
                  <a:gd name="T0" fmla="*/ 14 w 32"/>
                  <a:gd name="T1" fmla="*/ 0 h 106"/>
                  <a:gd name="T2" fmla="*/ 14 w 32"/>
                  <a:gd name="T3" fmla="*/ 0 h 106"/>
                  <a:gd name="T4" fmla="*/ 12 w 32"/>
                  <a:gd name="T5" fmla="*/ 0 h 106"/>
                  <a:gd name="T6" fmla="*/ 8 w 32"/>
                  <a:gd name="T7" fmla="*/ 2 h 106"/>
                  <a:gd name="T8" fmla="*/ 6 w 32"/>
                  <a:gd name="T9" fmla="*/ 4 h 106"/>
                  <a:gd name="T10" fmla="*/ 4 w 32"/>
                  <a:gd name="T11" fmla="*/ 6 h 106"/>
                  <a:gd name="T12" fmla="*/ 4 w 32"/>
                  <a:gd name="T13" fmla="*/ 8 h 106"/>
                  <a:gd name="T14" fmla="*/ 4 w 32"/>
                  <a:gd name="T15" fmla="*/ 10 h 106"/>
                  <a:gd name="T16" fmla="*/ 2 w 32"/>
                  <a:gd name="T17" fmla="*/ 12 h 106"/>
                  <a:gd name="T18" fmla="*/ 0 w 32"/>
                  <a:gd name="T19" fmla="*/ 12 h 106"/>
                  <a:gd name="T20" fmla="*/ 0 w 32"/>
                  <a:gd name="T21" fmla="*/ 14 h 106"/>
                  <a:gd name="T22" fmla="*/ 2 w 32"/>
                  <a:gd name="T23" fmla="*/ 18 h 106"/>
                  <a:gd name="T24" fmla="*/ 2 w 32"/>
                  <a:gd name="T25" fmla="*/ 24 h 106"/>
                  <a:gd name="T26" fmla="*/ 4 w 32"/>
                  <a:gd name="T27" fmla="*/ 28 h 106"/>
                  <a:gd name="T28" fmla="*/ 6 w 32"/>
                  <a:gd name="T29" fmla="*/ 32 h 106"/>
                  <a:gd name="T30" fmla="*/ 6 w 32"/>
                  <a:gd name="T31" fmla="*/ 36 h 106"/>
                  <a:gd name="T32" fmla="*/ 6 w 32"/>
                  <a:gd name="T33" fmla="*/ 40 h 106"/>
                  <a:gd name="T34" fmla="*/ 6 w 32"/>
                  <a:gd name="T35" fmla="*/ 44 h 106"/>
                  <a:gd name="T36" fmla="*/ 8 w 32"/>
                  <a:gd name="T37" fmla="*/ 50 h 106"/>
                  <a:gd name="T38" fmla="*/ 6 w 32"/>
                  <a:gd name="T39" fmla="*/ 58 h 106"/>
                  <a:gd name="T40" fmla="*/ 6 w 32"/>
                  <a:gd name="T41" fmla="*/ 58 h 106"/>
                  <a:gd name="T42" fmla="*/ 6 w 32"/>
                  <a:gd name="T43" fmla="*/ 62 h 106"/>
                  <a:gd name="T44" fmla="*/ 4 w 32"/>
                  <a:gd name="T45" fmla="*/ 68 h 106"/>
                  <a:gd name="T46" fmla="*/ 4 w 32"/>
                  <a:gd name="T47" fmla="*/ 74 h 106"/>
                  <a:gd name="T48" fmla="*/ 2 w 32"/>
                  <a:gd name="T49" fmla="*/ 80 h 106"/>
                  <a:gd name="T50" fmla="*/ 2 w 32"/>
                  <a:gd name="T51" fmla="*/ 88 h 106"/>
                  <a:gd name="T52" fmla="*/ 10 w 32"/>
                  <a:gd name="T53" fmla="*/ 104 h 106"/>
                  <a:gd name="T54" fmla="*/ 28 w 32"/>
                  <a:gd name="T55" fmla="*/ 106 h 106"/>
                  <a:gd name="T56" fmla="*/ 28 w 32"/>
                  <a:gd name="T57" fmla="*/ 102 h 106"/>
                  <a:gd name="T58" fmla="*/ 30 w 32"/>
                  <a:gd name="T59" fmla="*/ 88 h 106"/>
                  <a:gd name="T60" fmla="*/ 32 w 32"/>
                  <a:gd name="T61" fmla="*/ 74 h 106"/>
                  <a:gd name="T62" fmla="*/ 32 w 32"/>
                  <a:gd name="T63" fmla="*/ 62 h 106"/>
                  <a:gd name="T64" fmla="*/ 32 w 32"/>
                  <a:gd name="T65" fmla="*/ 50 h 106"/>
                  <a:gd name="T66" fmla="*/ 30 w 32"/>
                  <a:gd name="T67" fmla="*/ 40 h 106"/>
                  <a:gd name="T68" fmla="*/ 30 w 32"/>
                  <a:gd name="T69" fmla="*/ 36 h 106"/>
                  <a:gd name="T70" fmla="*/ 24 w 32"/>
                  <a:gd name="T71" fmla="*/ 8 h 106"/>
                  <a:gd name="T72" fmla="*/ 20 w 32"/>
                  <a:gd name="T73" fmla="*/ 2 h 106"/>
                  <a:gd name="T74" fmla="*/ 14 w 32"/>
                  <a:gd name="T75" fmla="*/ 0 h 106"/>
                  <a:gd name="T76" fmla="*/ 14 w 32"/>
                  <a:gd name="T77" fmla="*/ 0 h 10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2"/>
                  <a:gd name="T118" fmla="*/ 0 h 106"/>
                  <a:gd name="T119" fmla="*/ 32 w 32"/>
                  <a:gd name="T120" fmla="*/ 106 h 10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2" h="106">
                    <a:moveTo>
                      <a:pt x="14" y="0"/>
                    </a:moveTo>
                    <a:lnTo>
                      <a:pt x="14" y="0"/>
                    </a:lnTo>
                    <a:lnTo>
                      <a:pt x="12" y="0"/>
                    </a:lnTo>
                    <a:lnTo>
                      <a:pt x="8" y="2"/>
                    </a:lnTo>
                    <a:lnTo>
                      <a:pt x="6" y="4"/>
                    </a:lnTo>
                    <a:lnTo>
                      <a:pt x="4" y="6"/>
                    </a:lnTo>
                    <a:lnTo>
                      <a:pt x="4" y="8"/>
                    </a:lnTo>
                    <a:lnTo>
                      <a:pt x="4" y="10"/>
                    </a:lnTo>
                    <a:lnTo>
                      <a:pt x="2" y="12"/>
                    </a:lnTo>
                    <a:lnTo>
                      <a:pt x="0" y="12"/>
                    </a:lnTo>
                    <a:lnTo>
                      <a:pt x="0" y="14"/>
                    </a:lnTo>
                    <a:lnTo>
                      <a:pt x="2" y="18"/>
                    </a:lnTo>
                    <a:lnTo>
                      <a:pt x="2" y="24"/>
                    </a:lnTo>
                    <a:lnTo>
                      <a:pt x="4" y="28"/>
                    </a:lnTo>
                    <a:lnTo>
                      <a:pt x="6" y="32"/>
                    </a:lnTo>
                    <a:lnTo>
                      <a:pt x="6" y="36"/>
                    </a:lnTo>
                    <a:lnTo>
                      <a:pt x="6" y="40"/>
                    </a:lnTo>
                    <a:lnTo>
                      <a:pt x="6" y="44"/>
                    </a:lnTo>
                    <a:lnTo>
                      <a:pt x="8" y="50"/>
                    </a:lnTo>
                    <a:lnTo>
                      <a:pt x="6" y="58"/>
                    </a:lnTo>
                    <a:lnTo>
                      <a:pt x="6" y="62"/>
                    </a:lnTo>
                    <a:lnTo>
                      <a:pt x="4" y="68"/>
                    </a:lnTo>
                    <a:lnTo>
                      <a:pt x="4" y="74"/>
                    </a:lnTo>
                    <a:lnTo>
                      <a:pt x="2" y="80"/>
                    </a:lnTo>
                    <a:lnTo>
                      <a:pt x="2" y="88"/>
                    </a:lnTo>
                    <a:lnTo>
                      <a:pt x="10" y="104"/>
                    </a:lnTo>
                    <a:lnTo>
                      <a:pt x="28" y="106"/>
                    </a:lnTo>
                    <a:lnTo>
                      <a:pt x="28" y="102"/>
                    </a:lnTo>
                    <a:lnTo>
                      <a:pt x="30" y="88"/>
                    </a:lnTo>
                    <a:lnTo>
                      <a:pt x="32" y="74"/>
                    </a:lnTo>
                    <a:lnTo>
                      <a:pt x="32" y="62"/>
                    </a:lnTo>
                    <a:lnTo>
                      <a:pt x="32" y="50"/>
                    </a:lnTo>
                    <a:lnTo>
                      <a:pt x="30" y="40"/>
                    </a:lnTo>
                    <a:lnTo>
                      <a:pt x="30" y="36"/>
                    </a:lnTo>
                    <a:lnTo>
                      <a:pt x="24" y="8"/>
                    </a:lnTo>
                    <a:lnTo>
                      <a:pt x="20" y="2"/>
                    </a:lnTo>
                    <a:lnTo>
                      <a:pt x="14" y="0"/>
                    </a:lnTo>
                    <a:close/>
                  </a:path>
                </a:pathLst>
              </a:custGeom>
              <a:grpFill/>
              <a:ln w="3175">
                <a:solidFill>
                  <a:schemeClr val="bg2"/>
                </a:solidFill>
                <a:round/>
                <a:headEnd/>
                <a:tailEnd/>
              </a:ln>
            </p:spPr>
            <p:txBody>
              <a:bodyPr/>
              <a:lstStyle/>
              <a:p>
                <a:pPr>
                  <a:defRPr/>
                </a:pPr>
                <a:endParaRPr lang="en-US" sz="3200"/>
              </a:p>
            </p:txBody>
          </p:sp>
          <p:sp>
            <p:nvSpPr>
              <p:cNvPr id="86" name="Freeform 274"/>
              <p:cNvSpPr>
                <a:spLocks/>
              </p:cNvSpPr>
              <p:nvPr/>
            </p:nvSpPr>
            <p:spPr bwMode="gray">
              <a:xfrm>
                <a:off x="2463" y="2351"/>
                <a:ext cx="175" cy="126"/>
              </a:xfrm>
              <a:custGeom>
                <a:avLst/>
                <a:gdLst>
                  <a:gd name="T0" fmla="*/ 0 w 158"/>
                  <a:gd name="T1" fmla="*/ 120 h 126"/>
                  <a:gd name="T2" fmla="*/ 2 w 158"/>
                  <a:gd name="T3" fmla="*/ 118 h 126"/>
                  <a:gd name="T4" fmla="*/ 2 w 158"/>
                  <a:gd name="T5" fmla="*/ 116 h 126"/>
                  <a:gd name="T6" fmla="*/ 14 w 158"/>
                  <a:gd name="T7" fmla="*/ 112 h 126"/>
                  <a:gd name="T8" fmla="*/ 22 w 158"/>
                  <a:gd name="T9" fmla="*/ 106 h 126"/>
                  <a:gd name="T10" fmla="*/ 30 w 158"/>
                  <a:gd name="T11" fmla="*/ 98 h 126"/>
                  <a:gd name="T12" fmla="*/ 38 w 158"/>
                  <a:gd name="T13" fmla="*/ 90 h 126"/>
                  <a:gd name="T14" fmla="*/ 44 w 158"/>
                  <a:gd name="T15" fmla="*/ 82 h 126"/>
                  <a:gd name="T16" fmla="*/ 46 w 158"/>
                  <a:gd name="T17" fmla="*/ 80 h 126"/>
                  <a:gd name="T18" fmla="*/ 46 w 158"/>
                  <a:gd name="T19" fmla="*/ 68 h 126"/>
                  <a:gd name="T20" fmla="*/ 50 w 158"/>
                  <a:gd name="T21" fmla="*/ 60 h 126"/>
                  <a:gd name="T22" fmla="*/ 56 w 158"/>
                  <a:gd name="T23" fmla="*/ 54 h 126"/>
                  <a:gd name="T24" fmla="*/ 60 w 158"/>
                  <a:gd name="T25" fmla="*/ 48 h 126"/>
                  <a:gd name="T26" fmla="*/ 60 w 158"/>
                  <a:gd name="T27" fmla="*/ 44 h 126"/>
                  <a:gd name="T28" fmla="*/ 64 w 158"/>
                  <a:gd name="T29" fmla="*/ 40 h 126"/>
                  <a:gd name="T30" fmla="*/ 66 w 158"/>
                  <a:gd name="T31" fmla="*/ 36 h 126"/>
                  <a:gd name="T32" fmla="*/ 70 w 158"/>
                  <a:gd name="T33" fmla="*/ 34 h 126"/>
                  <a:gd name="T34" fmla="*/ 74 w 158"/>
                  <a:gd name="T35" fmla="*/ 32 h 126"/>
                  <a:gd name="T36" fmla="*/ 76 w 158"/>
                  <a:gd name="T37" fmla="*/ 30 h 126"/>
                  <a:gd name="T38" fmla="*/ 78 w 158"/>
                  <a:gd name="T39" fmla="*/ 30 h 126"/>
                  <a:gd name="T40" fmla="*/ 76 w 158"/>
                  <a:gd name="T41" fmla="*/ 20 h 126"/>
                  <a:gd name="T42" fmla="*/ 76 w 158"/>
                  <a:gd name="T43" fmla="*/ 14 h 126"/>
                  <a:gd name="T44" fmla="*/ 78 w 158"/>
                  <a:gd name="T45" fmla="*/ 8 h 126"/>
                  <a:gd name="T46" fmla="*/ 78 w 158"/>
                  <a:gd name="T47" fmla="*/ 4 h 126"/>
                  <a:gd name="T48" fmla="*/ 80 w 158"/>
                  <a:gd name="T49" fmla="*/ 0 h 126"/>
                  <a:gd name="T50" fmla="*/ 80 w 158"/>
                  <a:gd name="T51" fmla="*/ 0 h 126"/>
                  <a:gd name="T52" fmla="*/ 82 w 158"/>
                  <a:gd name="T53" fmla="*/ 0 h 126"/>
                  <a:gd name="T54" fmla="*/ 84 w 158"/>
                  <a:gd name="T55" fmla="*/ 2 h 126"/>
                  <a:gd name="T56" fmla="*/ 88 w 158"/>
                  <a:gd name="T57" fmla="*/ 4 h 126"/>
                  <a:gd name="T58" fmla="*/ 92 w 158"/>
                  <a:gd name="T59" fmla="*/ 6 h 126"/>
                  <a:gd name="T60" fmla="*/ 98 w 158"/>
                  <a:gd name="T61" fmla="*/ 8 h 126"/>
                  <a:gd name="T62" fmla="*/ 104 w 158"/>
                  <a:gd name="T63" fmla="*/ 10 h 126"/>
                  <a:gd name="T64" fmla="*/ 114 w 158"/>
                  <a:gd name="T65" fmla="*/ 12 h 126"/>
                  <a:gd name="T66" fmla="*/ 126 w 158"/>
                  <a:gd name="T67" fmla="*/ 12 h 126"/>
                  <a:gd name="T68" fmla="*/ 134 w 158"/>
                  <a:gd name="T69" fmla="*/ 12 h 126"/>
                  <a:gd name="T70" fmla="*/ 136 w 158"/>
                  <a:gd name="T71" fmla="*/ 12 h 126"/>
                  <a:gd name="T72" fmla="*/ 138 w 158"/>
                  <a:gd name="T73" fmla="*/ 12 h 126"/>
                  <a:gd name="T74" fmla="*/ 142 w 158"/>
                  <a:gd name="T75" fmla="*/ 14 h 126"/>
                  <a:gd name="T76" fmla="*/ 144 w 158"/>
                  <a:gd name="T77" fmla="*/ 18 h 126"/>
                  <a:gd name="T78" fmla="*/ 146 w 158"/>
                  <a:gd name="T79" fmla="*/ 22 h 126"/>
                  <a:gd name="T80" fmla="*/ 146 w 158"/>
                  <a:gd name="T81" fmla="*/ 28 h 126"/>
                  <a:gd name="T82" fmla="*/ 146 w 158"/>
                  <a:gd name="T83" fmla="*/ 34 h 126"/>
                  <a:gd name="T84" fmla="*/ 146 w 158"/>
                  <a:gd name="T85" fmla="*/ 38 h 126"/>
                  <a:gd name="T86" fmla="*/ 148 w 158"/>
                  <a:gd name="T87" fmla="*/ 42 h 126"/>
                  <a:gd name="T88" fmla="*/ 150 w 158"/>
                  <a:gd name="T89" fmla="*/ 46 h 126"/>
                  <a:gd name="T90" fmla="*/ 158 w 158"/>
                  <a:gd name="T91" fmla="*/ 54 h 126"/>
                  <a:gd name="T92" fmla="*/ 156 w 158"/>
                  <a:gd name="T93" fmla="*/ 54 h 126"/>
                  <a:gd name="T94" fmla="*/ 154 w 158"/>
                  <a:gd name="T95" fmla="*/ 54 h 126"/>
                  <a:gd name="T96" fmla="*/ 150 w 158"/>
                  <a:gd name="T97" fmla="*/ 54 h 126"/>
                  <a:gd name="T98" fmla="*/ 146 w 158"/>
                  <a:gd name="T99" fmla="*/ 54 h 126"/>
                  <a:gd name="T100" fmla="*/ 142 w 158"/>
                  <a:gd name="T101" fmla="*/ 54 h 126"/>
                  <a:gd name="T102" fmla="*/ 140 w 158"/>
                  <a:gd name="T103" fmla="*/ 56 h 126"/>
                  <a:gd name="T104" fmla="*/ 136 w 158"/>
                  <a:gd name="T105" fmla="*/ 58 h 126"/>
                  <a:gd name="T106" fmla="*/ 136 w 158"/>
                  <a:gd name="T107" fmla="*/ 62 h 126"/>
                  <a:gd name="T108" fmla="*/ 134 w 158"/>
                  <a:gd name="T109" fmla="*/ 74 h 126"/>
                  <a:gd name="T110" fmla="*/ 82 w 158"/>
                  <a:gd name="T111" fmla="*/ 92 h 126"/>
                  <a:gd name="T112" fmla="*/ 68 w 158"/>
                  <a:gd name="T113" fmla="*/ 96 h 126"/>
                  <a:gd name="T114" fmla="*/ 60 w 158"/>
                  <a:gd name="T115" fmla="*/ 104 h 126"/>
                  <a:gd name="T116" fmla="*/ 48 w 158"/>
                  <a:gd name="T117" fmla="*/ 110 h 126"/>
                  <a:gd name="T118" fmla="*/ 52 w 158"/>
                  <a:gd name="T119" fmla="*/ 126 h 126"/>
                  <a:gd name="T120" fmla="*/ 0 w 158"/>
                  <a:gd name="T121" fmla="*/ 120 h 126"/>
                  <a:gd name="T122" fmla="*/ 0 w 158"/>
                  <a:gd name="T123" fmla="*/ 120 h 12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58"/>
                  <a:gd name="T187" fmla="*/ 0 h 126"/>
                  <a:gd name="T188" fmla="*/ 158 w 158"/>
                  <a:gd name="T189" fmla="*/ 126 h 12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58" h="126">
                    <a:moveTo>
                      <a:pt x="0" y="120"/>
                    </a:moveTo>
                    <a:lnTo>
                      <a:pt x="2" y="118"/>
                    </a:lnTo>
                    <a:lnTo>
                      <a:pt x="2" y="116"/>
                    </a:lnTo>
                    <a:lnTo>
                      <a:pt x="14" y="112"/>
                    </a:lnTo>
                    <a:lnTo>
                      <a:pt x="22" y="106"/>
                    </a:lnTo>
                    <a:lnTo>
                      <a:pt x="30" y="98"/>
                    </a:lnTo>
                    <a:lnTo>
                      <a:pt x="38" y="90"/>
                    </a:lnTo>
                    <a:lnTo>
                      <a:pt x="44" y="82"/>
                    </a:lnTo>
                    <a:lnTo>
                      <a:pt x="46" y="80"/>
                    </a:lnTo>
                    <a:lnTo>
                      <a:pt x="46" y="68"/>
                    </a:lnTo>
                    <a:lnTo>
                      <a:pt x="50" y="60"/>
                    </a:lnTo>
                    <a:lnTo>
                      <a:pt x="56" y="54"/>
                    </a:lnTo>
                    <a:lnTo>
                      <a:pt x="60" y="48"/>
                    </a:lnTo>
                    <a:lnTo>
                      <a:pt x="60" y="44"/>
                    </a:lnTo>
                    <a:lnTo>
                      <a:pt x="64" y="40"/>
                    </a:lnTo>
                    <a:lnTo>
                      <a:pt x="66" y="36"/>
                    </a:lnTo>
                    <a:lnTo>
                      <a:pt x="70" y="34"/>
                    </a:lnTo>
                    <a:lnTo>
                      <a:pt x="74" y="32"/>
                    </a:lnTo>
                    <a:lnTo>
                      <a:pt x="76" y="30"/>
                    </a:lnTo>
                    <a:lnTo>
                      <a:pt x="78" y="30"/>
                    </a:lnTo>
                    <a:lnTo>
                      <a:pt x="76" y="20"/>
                    </a:lnTo>
                    <a:lnTo>
                      <a:pt x="76" y="14"/>
                    </a:lnTo>
                    <a:lnTo>
                      <a:pt x="78" y="8"/>
                    </a:lnTo>
                    <a:lnTo>
                      <a:pt x="78" y="4"/>
                    </a:lnTo>
                    <a:lnTo>
                      <a:pt x="80" y="0"/>
                    </a:lnTo>
                    <a:lnTo>
                      <a:pt x="82" y="0"/>
                    </a:lnTo>
                    <a:lnTo>
                      <a:pt x="84" y="2"/>
                    </a:lnTo>
                    <a:lnTo>
                      <a:pt x="88" y="4"/>
                    </a:lnTo>
                    <a:lnTo>
                      <a:pt x="92" y="6"/>
                    </a:lnTo>
                    <a:lnTo>
                      <a:pt x="98" y="8"/>
                    </a:lnTo>
                    <a:lnTo>
                      <a:pt x="104" y="10"/>
                    </a:lnTo>
                    <a:lnTo>
                      <a:pt x="114" y="12"/>
                    </a:lnTo>
                    <a:lnTo>
                      <a:pt x="126" y="12"/>
                    </a:lnTo>
                    <a:lnTo>
                      <a:pt x="134" y="12"/>
                    </a:lnTo>
                    <a:lnTo>
                      <a:pt x="136" y="12"/>
                    </a:lnTo>
                    <a:lnTo>
                      <a:pt x="138" y="12"/>
                    </a:lnTo>
                    <a:lnTo>
                      <a:pt x="142" y="14"/>
                    </a:lnTo>
                    <a:lnTo>
                      <a:pt x="144" y="18"/>
                    </a:lnTo>
                    <a:lnTo>
                      <a:pt x="146" y="22"/>
                    </a:lnTo>
                    <a:lnTo>
                      <a:pt x="146" y="28"/>
                    </a:lnTo>
                    <a:lnTo>
                      <a:pt x="146" y="34"/>
                    </a:lnTo>
                    <a:lnTo>
                      <a:pt x="146" y="38"/>
                    </a:lnTo>
                    <a:lnTo>
                      <a:pt x="148" y="42"/>
                    </a:lnTo>
                    <a:lnTo>
                      <a:pt x="150" y="46"/>
                    </a:lnTo>
                    <a:lnTo>
                      <a:pt x="158" y="54"/>
                    </a:lnTo>
                    <a:lnTo>
                      <a:pt x="156" y="54"/>
                    </a:lnTo>
                    <a:lnTo>
                      <a:pt x="154" y="54"/>
                    </a:lnTo>
                    <a:lnTo>
                      <a:pt x="150" y="54"/>
                    </a:lnTo>
                    <a:lnTo>
                      <a:pt x="146" y="54"/>
                    </a:lnTo>
                    <a:lnTo>
                      <a:pt x="142" y="54"/>
                    </a:lnTo>
                    <a:lnTo>
                      <a:pt x="140" y="56"/>
                    </a:lnTo>
                    <a:lnTo>
                      <a:pt x="136" y="58"/>
                    </a:lnTo>
                    <a:lnTo>
                      <a:pt x="136" y="62"/>
                    </a:lnTo>
                    <a:lnTo>
                      <a:pt x="134" y="74"/>
                    </a:lnTo>
                    <a:lnTo>
                      <a:pt x="82" y="92"/>
                    </a:lnTo>
                    <a:lnTo>
                      <a:pt x="68" y="96"/>
                    </a:lnTo>
                    <a:lnTo>
                      <a:pt x="60" y="104"/>
                    </a:lnTo>
                    <a:lnTo>
                      <a:pt x="48" y="110"/>
                    </a:lnTo>
                    <a:lnTo>
                      <a:pt x="52" y="126"/>
                    </a:lnTo>
                    <a:lnTo>
                      <a:pt x="0" y="120"/>
                    </a:lnTo>
                    <a:close/>
                  </a:path>
                </a:pathLst>
              </a:custGeom>
              <a:grpFill/>
              <a:ln w="3175">
                <a:solidFill>
                  <a:schemeClr val="bg2"/>
                </a:solidFill>
                <a:round/>
                <a:headEnd/>
                <a:tailEnd/>
              </a:ln>
            </p:spPr>
            <p:txBody>
              <a:bodyPr/>
              <a:lstStyle/>
              <a:p>
                <a:pPr>
                  <a:defRPr/>
                </a:pPr>
                <a:endParaRPr lang="en-US" sz="3200"/>
              </a:p>
            </p:txBody>
          </p:sp>
          <p:sp>
            <p:nvSpPr>
              <p:cNvPr id="87" name="Freeform 275"/>
              <p:cNvSpPr>
                <a:spLocks/>
              </p:cNvSpPr>
              <p:nvPr/>
            </p:nvSpPr>
            <p:spPr bwMode="gray">
              <a:xfrm>
                <a:off x="2748" y="2329"/>
                <a:ext cx="57" cy="112"/>
              </a:xfrm>
              <a:custGeom>
                <a:avLst/>
                <a:gdLst>
                  <a:gd name="T0" fmla="*/ 8 w 52"/>
                  <a:gd name="T1" fmla="*/ 12 h 112"/>
                  <a:gd name="T2" fmla="*/ 6 w 52"/>
                  <a:gd name="T3" fmla="*/ 18 h 112"/>
                  <a:gd name="T4" fmla="*/ 4 w 52"/>
                  <a:gd name="T5" fmla="*/ 28 h 112"/>
                  <a:gd name="T6" fmla="*/ 4 w 52"/>
                  <a:gd name="T7" fmla="*/ 32 h 112"/>
                  <a:gd name="T8" fmla="*/ 2 w 52"/>
                  <a:gd name="T9" fmla="*/ 38 h 112"/>
                  <a:gd name="T10" fmla="*/ 0 w 52"/>
                  <a:gd name="T11" fmla="*/ 40 h 112"/>
                  <a:gd name="T12" fmla="*/ 0 w 52"/>
                  <a:gd name="T13" fmla="*/ 46 h 112"/>
                  <a:gd name="T14" fmla="*/ 2 w 52"/>
                  <a:gd name="T15" fmla="*/ 50 h 112"/>
                  <a:gd name="T16" fmla="*/ 2 w 52"/>
                  <a:gd name="T17" fmla="*/ 54 h 112"/>
                  <a:gd name="T18" fmla="*/ 2 w 52"/>
                  <a:gd name="T19" fmla="*/ 58 h 112"/>
                  <a:gd name="T20" fmla="*/ 6 w 52"/>
                  <a:gd name="T21" fmla="*/ 64 h 112"/>
                  <a:gd name="T22" fmla="*/ 8 w 52"/>
                  <a:gd name="T23" fmla="*/ 64 h 112"/>
                  <a:gd name="T24" fmla="*/ 10 w 52"/>
                  <a:gd name="T25" fmla="*/ 68 h 112"/>
                  <a:gd name="T26" fmla="*/ 14 w 52"/>
                  <a:gd name="T27" fmla="*/ 88 h 112"/>
                  <a:gd name="T28" fmla="*/ 22 w 52"/>
                  <a:gd name="T29" fmla="*/ 112 h 112"/>
                  <a:gd name="T30" fmla="*/ 26 w 52"/>
                  <a:gd name="T31" fmla="*/ 108 h 112"/>
                  <a:gd name="T32" fmla="*/ 34 w 52"/>
                  <a:gd name="T33" fmla="*/ 102 h 112"/>
                  <a:gd name="T34" fmla="*/ 40 w 52"/>
                  <a:gd name="T35" fmla="*/ 96 h 112"/>
                  <a:gd name="T36" fmla="*/ 40 w 52"/>
                  <a:gd name="T37" fmla="*/ 92 h 112"/>
                  <a:gd name="T38" fmla="*/ 38 w 52"/>
                  <a:gd name="T39" fmla="*/ 88 h 112"/>
                  <a:gd name="T40" fmla="*/ 38 w 52"/>
                  <a:gd name="T41" fmla="*/ 84 h 112"/>
                  <a:gd name="T42" fmla="*/ 44 w 52"/>
                  <a:gd name="T43" fmla="*/ 82 h 112"/>
                  <a:gd name="T44" fmla="*/ 48 w 52"/>
                  <a:gd name="T45" fmla="*/ 76 h 112"/>
                  <a:gd name="T46" fmla="*/ 46 w 52"/>
                  <a:gd name="T47" fmla="*/ 68 h 112"/>
                  <a:gd name="T48" fmla="*/ 44 w 52"/>
                  <a:gd name="T49" fmla="*/ 62 h 112"/>
                  <a:gd name="T50" fmla="*/ 42 w 52"/>
                  <a:gd name="T51" fmla="*/ 60 h 112"/>
                  <a:gd name="T52" fmla="*/ 42 w 52"/>
                  <a:gd name="T53" fmla="*/ 54 h 112"/>
                  <a:gd name="T54" fmla="*/ 44 w 52"/>
                  <a:gd name="T55" fmla="*/ 50 h 112"/>
                  <a:gd name="T56" fmla="*/ 48 w 52"/>
                  <a:gd name="T57" fmla="*/ 46 h 112"/>
                  <a:gd name="T58" fmla="*/ 50 w 52"/>
                  <a:gd name="T59" fmla="*/ 44 h 112"/>
                  <a:gd name="T60" fmla="*/ 50 w 52"/>
                  <a:gd name="T61" fmla="*/ 42 h 112"/>
                  <a:gd name="T62" fmla="*/ 48 w 52"/>
                  <a:gd name="T63" fmla="*/ 40 h 112"/>
                  <a:gd name="T64" fmla="*/ 46 w 52"/>
                  <a:gd name="T65" fmla="*/ 36 h 112"/>
                  <a:gd name="T66" fmla="*/ 44 w 52"/>
                  <a:gd name="T67" fmla="*/ 28 h 112"/>
                  <a:gd name="T68" fmla="*/ 46 w 52"/>
                  <a:gd name="T69" fmla="*/ 24 h 112"/>
                  <a:gd name="T70" fmla="*/ 52 w 52"/>
                  <a:gd name="T71" fmla="*/ 20 h 112"/>
                  <a:gd name="T72" fmla="*/ 32 w 52"/>
                  <a:gd name="T73" fmla="*/ 2 h 112"/>
                  <a:gd name="T74" fmla="*/ 30 w 52"/>
                  <a:gd name="T75" fmla="*/ 0 h 112"/>
                  <a:gd name="T76" fmla="*/ 22 w 52"/>
                  <a:gd name="T77" fmla="*/ 2 h 112"/>
                  <a:gd name="T78" fmla="*/ 16 w 52"/>
                  <a:gd name="T79" fmla="*/ 4 h 112"/>
                  <a:gd name="T80" fmla="*/ 12 w 52"/>
                  <a:gd name="T81" fmla="*/ 8 h 112"/>
                  <a:gd name="T82" fmla="*/ 10 w 52"/>
                  <a:gd name="T83" fmla="*/ 12 h 1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2"/>
                  <a:gd name="T127" fmla="*/ 0 h 112"/>
                  <a:gd name="T128" fmla="*/ 52 w 52"/>
                  <a:gd name="T129" fmla="*/ 112 h 1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2" h="112">
                    <a:moveTo>
                      <a:pt x="10" y="12"/>
                    </a:moveTo>
                    <a:lnTo>
                      <a:pt x="8" y="12"/>
                    </a:lnTo>
                    <a:lnTo>
                      <a:pt x="8" y="14"/>
                    </a:lnTo>
                    <a:lnTo>
                      <a:pt x="6" y="18"/>
                    </a:lnTo>
                    <a:lnTo>
                      <a:pt x="4" y="22"/>
                    </a:lnTo>
                    <a:lnTo>
                      <a:pt x="4" y="28"/>
                    </a:lnTo>
                    <a:lnTo>
                      <a:pt x="4" y="30"/>
                    </a:lnTo>
                    <a:lnTo>
                      <a:pt x="4" y="32"/>
                    </a:lnTo>
                    <a:lnTo>
                      <a:pt x="4" y="36"/>
                    </a:lnTo>
                    <a:lnTo>
                      <a:pt x="2" y="38"/>
                    </a:lnTo>
                    <a:lnTo>
                      <a:pt x="0" y="40"/>
                    </a:lnTo>
                    <a:lnTo>
                      <a:pt x="0" y="42"/>
                    </a:lnTo>
                    <a:lnTo>
                      <a:pt x="0" y="46"/>
                    </a:lnTo>
                    <a:lnTo>
                      <a:pt x="0" y="48"/>
                    </a:lnTo>
                    <a:lnTo>
                      <a:pt x="2" y="50"/>
                    </a:lnTo>
                    <a:lnTo>
                      <a:pt x="2" y="52"/>
                    </a:lnTo>
                    <a:lnTo>
                      <a:pt x="2" y="54"/>
                    </a:lnTo>
                    <a:lnTo>
                      <a:pt x="2" y="56"/>
                    </a:lnTo>
                    <a:lnTo>
                      <a:pt x="2" y="58"/>
                    </a:lnTo>
                    <a:lnTo>
                      <a:pt x="4" y="62"/>
                    </a:lnTo>
                    <a:lnTo>
                      <a:pt x="6" y="64"/>
                    </a:lnTo>
                    <a:lnTo>
                      <a:pt x="8" y="64"/>
                    </a:lnTo>
                    <a:lnTo>
                      <a:pt x="10" y="66"/>
                    </a:lnTo>
                    <a:lnTo>
                      <a:pt x="10" y="68"/>
                    </a:lnTo>
                    <a:lnTo>
                      <a:pt x="12" y="76"/>
                    </a:lnTo>
                    <a:lnTo>
                      <a:pt x="14" y="88"/>
                    </a:lnTo>
                    <a:lnTo>
                      <a:pt x="18" y="102"/>
                    </a:lnTo>
                    <a:lnTo>
                      <a:pt x="22" y="112"/>
                    </a:lnTo>
                    <a:lnTo>
                      <a:pt x="24" y="112"/>
                    </a:lnTo>
                    <a:lnTo>
                      <a:pt x="26" y="108"/>
                    </a:lnTo>
                    <a:lnTo>
                      <a:pt x="30" y="106"/>
                    </a:lnTo>
                    <a:lnTo>
                      <a:pt x="34" y="102"/>
                    </a:lnTo>
                    <a:lnTo>
                      <a:pt x="36" y="98"/>
                    </a:lnTo>
                    <a:lnTo>
                      <a:pt x="40" y="96"/>
                    </a:lnTo>
                    <a:lnTo>
                      <a:pt x="40" y="92"/>
                    </a:lnTo>
                    <a:lnTo>
                      <a:pt x="38" y="90"/>
                    </a:lnTo>
                    <a:lnTo>
                      <a:pt x="38" y="88"/>
                    </a:lnTo>
                    <a:lnTo>
                      <a:pt x="38" y="86"/>
                    </a:lnTo>
                    <a:lnTo>
                      <a:pt x="38" y="84"/>
                    </a:lnTo>
                    <a:lnTo>
                      <a:pt x="42" y="82"/>
                    </a:lnTo>
                    <a:lnTo>
                      <a:pt x="44" y="82"/>
                    </a:lnTo>
                    <a:lnTo>
                      <a:pt x="46" y="80"/>
                    </a:lnTo>
                    <a:lnTo>
                      <a:pt x="48" y="76"/>
                    </a:lnTo>
                    <a:lnTo>
                      <a:pt x="48" y="72"/>
                    </a:lnTo>
                    <a:lnTo>
                      <a:pt x="46" y="68"/>
                    </a:lnTo>
                    <a:lnTo>
                      <a:pt x="46" y="64"/>
                    </a:lnTo>
                    <a:lnTo>
                      <a:pt x="44" y="62"/>
                    </a:lnTo>
                    <a:lnTo>
                      <a:pt x="44" y="60"/>
                    </a:lnTo>
                    <a:lnTo>
                      <a:pt x="42" y="60"/>
                    </a:lnTo>
                    <a:lnTo>
                      <a:pt x="42" y="56"/>
                    </a:lnTo>
                    <a:lnTo>
                      <a:pt x="42" y="54"/>
                    </a:lnTo>
                    <a:lnTo>
                      <a:pt x="44" y="50"/>
                    </a:lnTo>
                    <a:lnTo>
                      <a:pt x="46" y="48"/>
                    </a:lnTo>
                    <a:lnTo>
                      <a:pt x="48" y="46"/>
                    </a:lnTo>
                    <a:lnTo>
                      <a:pt x="50" y="46"/>
                    </a:lnTo>
                    <a:lnTo>
                      <a:pt x="50" y="44"/>
                    </a:lnTo>
                    <a:lnTo>
                      <a:pt x="50" y="42"/>
                    </a:lnTo>
                    <a:lnTo>
                      <a:pt x="48" y="40"/>
                    </a:lnTo>
                    <a:lnTo>
                      <a:pt x="46" y="38"/>
                    </a:lnTo>
                    <a:lnTo>
                      <a:pt x="46" y="36"/>
                    </a:lnTo>
                    <a:lnTo>
                      <a:pt x="44" y="32"/>
                    </a:lnTo>
                    <a:lnTo>
                      <a:pt x="44" y="28"/>
                    </a:lnTo>
                    <a:lnTo>
                      <a:pt x="46" y="26"/>
                    </a:lnTo>
                    <a:lnTo>
                      <a:pt x="46" y="24"/>
                    </a:lnTo>
                    <a:lnTo>
                      <a:pt x="50" y="22"/>
                    </a:lnTo>
                    <a:lnTo>
                      <a:pt x="52" y="20"/>
                    </a:lnTo>
                    <a:lnTo>
                      <a:pt x="48" y="12"/>
                    </a:lnTo>
                    <a:lnTo>
                      <a:pt x="32" y="2"/>
                    </a:lnTo>
                    <a:lnTo>
                      <a:pt x="30" y="0"/>
                    </a:lnTo>
                    <a:lnTo>
                      <a:pt x="26" y="0"/>
                    </a:lnTo>
                    <a:lnTo>
                      <a:pt x="22" y="2"/>
                    </a:lnTo>
                    <a:lnTo>
                      <a:pt x="18" y="4"/>
                    </a:lnTo>
                    <a:lnTo>
                      <a:pt x="16" y="4"/>
                    </a:lnTo>
                    <a:lnTo>
                      <a:pt x="14" y="6"/>
                    </a:lnTo>
                    <a:lnTo>
                      <a:pt x="12" y="8"/>
                    </a:lnTo>
                    <a:lnTo>
                      <a:pt x="10" y="12"/>
                    </a:lnTo>
                    <a:close/>
                  </a:path>
                </a:pathLst>
              </a:custGeom>
              <a:grpFill/>
              <a:ln w="3175">
                <a:solidFill>
                  <a:schemeClr val="bg2"/>
                </a:solidFill>
                <a:round/>
                <a:headEnd/>
                <a:tailEnd/>
              </a:ln>
            </p:spPr>
            <p:txBody>
              <a:bodyPr/>
              <a:lstStyle/>
              <a:p>
                <a:pPr>
                  <a:defRPr/>
                </a:pPr>
                <a:endParaRPr lang="en-US" sz="3200"/>
              </a:p>
            </p:txBody>
          </p:sp>
          <p:sp>
            <p:nvSpPr>
              <p:cNvPr id="88" name="Freeform 276"/>
              <p:cNvSpPr>
                <a:spLocks/>
              </p:cNvSpPr>
              <p:nvPr/>
            </p:nvSpPr>
            <p:spPr bwMode="gray">
              <a:xfrm>
                <a:off x="2772" y="2391"/>
                <a:ext cx="228" cy="202"/>
              </a:xfrm>
              <a:custGeom>
                <a:avLst/>
                <a:gdLst>
                  <a:gd name="T0" fmla="*/ 200 w 206"/>
                  <a:gd name="T1" fmla="*/ 34 h 202"/>
                  <a:gd name="T2" fmla="*/ 192 w 206"/>
                  <a:gd name="T3" fmla="*/ 30 h 202"/>
                  <a:gd name="T4" fmla="*/ 182 w 206"/>
                  <a:gd name="T5" fmla="*/ 24 h 202"/>
                  <a:gd name="T6" fmla="*/ 174 w 206"/>
                  <a:gd name="T7" fmla="*/ 22 h 202"/>
                  <a:gd name="T8" fmla="*/ 170 w 206"/>
                  <a:gd name="T9" fmla="*/ 22 h 202"/>
                  <a:gd name="T10" fmla="*/ 162 w 206"/>
                  <a:gd name="T11" fmla="*/ 22 h 202"/>
                  <a:gd name="T12" fmla="*/ 148 w 206"/>
                  <a:gd name="T13" fmla="*/ 26 h 202"/>
                  <a:gd name="T14" fmla="*/ 138 w 206"/>
                  <a:gd name="T15" fmla="*/ 28 h 202"/>
                  <a:gd name="T16" fmla="*/ 136 w 206"/>
                  <a:gd name="T17" fmla="*/ 34 h 202"/>
                  <a:gd name="T18" fmla="*/ 138 w 206"/>
                  <a:gd name="T19" fmla="*/ 42 h 202"/>
                  <a:gd name="T20" fmla="*/ 140 w 206"/>
                  <a:gd name="T21" fmla="*/ 46 h 202"/>
                  <a:gd name="T22" fmla="*/ 138 w 206"/>
                  <a:gd name="T23" fmla="*/ 54 h 202"/>
                  <a:gd name="T24" fmla="*/ 122 w 206"/>
                  <a:gd name="T25" fmla="*/ 56 h 202"/>
                  <a:gd name="T26" fmla="*/ 106 w 206"/>
                  <a:gd name="T27" fmla="*/ 52 h 202"/>
                  <a:gd name="T28" fmla="*/ 96 w 206"/>
                  <a:gd name="T29" fmla="*/ 44 h 202"/>
                  <a:gd name="T30" fmla="*/ 88 w 206"/>
                  <a:gd name="T31" fmla="*/ 36 h 202"/>
                  <a:gd name="T32" fmla="*/ 84 w 206"/>
                  <a:gd name="T33" fmla="*/ 26 h 202"/>
                  <a:gd name="T34" fmla="*/ 80 w 206"/>
                  <a:gd name="T35" fmla="*/ 18 h 202"/>
                  <a:gd name="T36" fmla="*/ 78 w 206"/>
                  <a:gd name="T37" fmla="*/ 16 h 202"/>
                  <a:gd name="T38" fmla="*/ 56 w 206"/>
                  <a:gd name="T39" fmla="*/ 10 h 202"/>
                  <a:gd name="T40" fmla="*/ 46 w 206"/>
                  <a:gd name="T41" fmla="*/ 6 h 202"/>
                  <a:gd name="T42" fmla="*/ 38 w 206"/>
                  <a:gd name="T43" fmla="*/ 4 h 202"/>
                  <a:gd name="T44" fmla="*/ 24 w 206"/>
                  <a:gd name="T45" fmla="*/ 0 h 202"/>
                  <a:gd name="T46" fmla="*/ 24 w 206"/>
                  <a:gd name="T47" fmla="*/ 4 h 202"/>
                  <a:gd name="T48" fmla="*/ 26 w 206"/>
                  <a:gd name="T49" fmla="*/ 12 h 202"/>
                  <a:gd name="T50" fmla="*/ 24 w 206"/>
                  <a:gd name="T51" fmla="*/ 18 h 202"/>
                  <a:gd name="T52" fmla="*/ 22 w 206"/>
                  <a:gd name="T53" fmla="*/ 20 h 202"/>
                  <a:gd name="T54" fmla="*/ 18 w 206"/>
                  <a:gd name="T55" fmla="*/ 20 h 202"/>
                  <a:gd name="T56" fmla="*/ 16 w 206"/>
                  <a:gd name="T57" fmla="*/ 22 h 202"/>
                  <a:gd name="T58" fmla="*/ 18 w 206"/>
                  <a:gd name="T59" fmla="*/ 30 h 202"/>
                  <a:gd name="T60" fmla="*/ 18 w 206"/>
                  <a:gd name="T61" fmla="*/ 30 h 202"/>
                  <a:gd name="T62" fmla="*/ 16 w 206"/>
                  <a:gd name="T63" fmla="*/ 34 h 202"/>
                  <a:gd name="T64" fmla="*/ 12 w 206"/>
                  <a:gd name="T65" fmla="*/ 40 h 202"/>
                  <a:gd name="T66" fmla="*/ 6 w 206"/>
                  <a:gd name="T67" fmla="*/ 46 h 202"/>
                  <a:gd name="T68" fmla="*/ 2 w 206"/>
                  <a:gd name="T69" fmla="*/ 50 h 202"/>
                  <a:gd name="T70" fmla="*/ 0 w 206"/>
                  <a:gd name="T71" fmla="*/ 50 h 202"/>
                  <a:gd name="T72" fmla="*/ 2 w 206"/>
                  <a:gd name="T73" fmla="*/ 54 h 202"/>
                  <a:gd name="T74" fmla="*/ 4 w 206"/>
                  <a:gd name="T75" fmla="*/ 60 h 202"/>
                  <a:gd name="T76" fmla="*/ 4 w 206"/>
                  <a:gd name="T77" fmla="*/ 72 h 202"/>
                  <a:gd name="T78" fmla="*/ 6 w 206"/>
                  <a:gd name="T79" fmla="*/ 80 h 202"/>
                  <a:gd name="T80" fmla="*/ 8 w 206"/>
                  <a:gd name="T81" fmla="*/ 82 h 202"/>
                  <a:gd name="T82" fmla="*/ 12 w 206"/>
                  <a:gd name="T83" fmla="*/ 88 h 202"/>
                  <a:gd name="T84" fmla="*/ 12 w 206"/>
                  <a:gd name="T85" fmla="*/ 96 h 202"/>
                  <a:gd name="T86" fmla="*/ 12 w 206"/>
                  <a:gd name="T87" fmla="*/ 106 h 202"/>
                  <a:gd name="T88" fmla="*/ 10 w 206"/>
                  <a:gd name="T89" fmla="*/ 108 h 202"/>
                  <a:gd name="T90" fmla="*/ 14 w 206"/>
                  <a:gd name="T91" fmla="*/ 112 h 202"/>
                  <a:gd name="T92" fmla="*/ 14 w 206"/>
                  <a:gd name="T93" fmla="*/ 122 h 202"/>
                  <a:gd name="T94" fmla="*/ 30 w 206"/>
                  <a:gd name="T95" fmla="*/ 142 h 202"/>
                  <a:gd name="T96" fmla="*/ 36 w 206"/>
                  <a:gd name="T97" fmla="*/ 142 h 202"/>
                  <a:gd name="T98" fmla="*/ 40 w 206"/>
                  <a:gd name="T99" fmla="*/ 146 h 202"/>
                  <a:gd name="T100" fmla="*/ 44 w 206"/>
                  <a:gd name="T101" fmla="*/ 152 h 202"/>
                  <a:gd name="T102" fmla="*/ 48 w 206"/>
                  <a:gd name="T103" fmla="*/ 158 h 202"/>
                  <a:gd name="T104" fmla="*/ 184 w 206"/>
                  <a:gd name="T105" fmla="*/ 202 h 202"/>
                  <a:gd name="T106" fmla="*/ 206 w 206"/>
                  <a:gd name="T107" fmla="*/ 184 h 202"/>
                  <a:gd name="T108" fmla="*/ 206 w 206"/>
                  <a:gd name="T109" fmla="*/ 34 h 2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06"/>
                  <a:gd name="T166" fmla="*/ 0 h 202"/>
                  <a:gd name="T167" fmla="*/ 206 w 206"/>
                  <a:gd name="T168" fmla="*/ 202 h 2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06" h="202">
                    <a:moveTo>
                      <a:pt x="206" y="34"/>
                    </a:moveTo>
                    <a:lnTo>
                      <a:pt x="200" y="34"/>
                    </a:lnTo>
                    <a:lnTo>
                      <a:pt x="196" y="32"/>
                    </a:lnTo>
                    <a:lnTo>
                      <a:pt x="192" y="30"/>
                    </a:lnTo>
                    <a:lnTo>
                      <a:pt x="186" y="26"/>
                    </a:lnTo>
                    <a:lnTo>
                      <a:pt x="182" y="24"/>
                    </a:lnTo>
                    <a:lnTo>
                      <a:pt x="176" y="24"/>
                    </a:lnTo>
                    <a:lnTo>
                      <a:pt x="174" y="22"/>
                    </a:lnTo>
                    <a:lnTo>
                      <a:pt x="172" y="22"/>
                    </a:lnTo>
                    <a:lnTo>
                      <a:pt x="170" y="22"/>
                    </a:lnTo>
                    <a:lnTo>
                      <a:pt x="166" y="22"/>
                    </a:lnTo>
                    <a:lnTo>
                      <a:pt x="162" y="22"/>
                    </a:lnTo>
                    <a:lnTo>
                      <a:pt x="154" y="24"/>
                    </a:lnTo>
                    <a:lnTo>
                      <a:pt x="148" y="26"/>
                    </a:lnTo>
                    <a:lnTo>
                      <a:pt x="142" y="26"/>
                    </a:lnTo>
                    <a:lnTo>
                      <a:pt x="138" y="28"/>
                    </a:lnTo>
                    <a:lnTo>
                      <a:pt x="138" y="32"/>
                    </a:lnTo>
                    <a:lnTo>
                      <a:pt x="136" y="34"/>
                    </a:lnTo>
                    <a:lnTo>
                      <a:pt x="138" y="38"/>
                    </a:lnTo>
                    <a:lnTo>
                      <a:pt x="138" y="42"/>
                    </a:lnTo>
                    <a:lnTo>
                      <a:pt x="140" y="44"/>
                    </a:lnTo>
                    <a:lnTo>
                      <a:pt x="140" y="46"/>
                    </a:lnTo>
                    <a:lnTo>
                      <a:pt x="138" y="54"/>
                    </a:lnTo>
                    <a:lnTo>
                      <a:pt x="132" y="56"/>
                    </a:lnTo>
                    <a:lnTo>
                      <a:pt x="122" y="56"/>
                    </a:lnTo>
                    <a:lnTo>
                      <a:pt x="114" y="54"/>
                    </a:lnTo>
                    <a:lnTo>
                      <a:pt x="106" y="52"/>
                    </a:lnTo>
                    <a:lnTo>
                      <a:pt x="100" y="48"/>
                    </a:lnTo>
                    <a:lnTo>
                      <a:pt x="96" y="44"/>
                    </a:lnTo>
                    <a:lnTo>
                      <a:pt x="90" y="40"/>
                    </a:lnTo>
                    <a:lnTo>
                      <a:pt x="88" y="36"/>
                    </a:lnTo>
                    <a:lnTo>
                      <a:pt x="86" y="30"/>
                    </a:lnTo>
                    <a:lnTo>
                      <a:pt x="84" y="26"/>
                    </a:lnTo>
                    <a:lnTo>
                      <a:pt x="82" y="22"/>
                    </a:lnTo>
                    <a:lnTo>
                      <a:pt x="80" y="18"/>
                    </a:lnTo>
                    <a:lnTo>
                      <a:pt x="78" y="16"/>
                    </a:lnTo>
                    <a:lnTo>
                      <a:pt x="58" y="12"/>
                    </a:lnTo>
                    <a:lnTo>
                      <a:pt x="56" y="10"/>
                    </a:lnTo>
                    <a:lnTo>
                      <a:pt x="52" y="8"/>
                    </a:lnTo>
                    <a:lnTo>
                      <a:pt x="46" y="6"/>
                    </a:lnTo>
                    <a:lnTo>
                      <a:pt x="42" y="4"/>
                    </a:lnTo>
                    <a:lnTo>
                      <a:pt x="38" y="4"/>
                    </a:lnTo>
                    <a:lnTo>
                      <a:pt x="24" y="0"/>
                    </a:lnTo>
                    <a:lnTo>
                      <a:pt x="24" y="2"/>
                    </a:lnTo>
                    <a:lnTo>
                      <a:pt x="24" y="4"/>
                    </a:lnTo>
                    <a:lnTo>
                      <a:pt x="26" y="8"/>
                    </a:lnTo>
                    <a:lnTo>
                      <a:pt x="26" y="12"/>
                    </a:lnTo>
                    <a:lnTo>
                      <a:pt x="26" y="16"/>
                    </a:lnTo>
                    <a:lnTo>
                      <a:pt x="24" y="18"/>
                    </a:lnTo>
                    <a:lnTo>
                      <a:pt x="22" y="20"/>
                    </a:lnTo>
                    <a:lnTo>
                      <a:pt x="20" y="20"/>
                    </a:lnTo>
                    <a:lnTo>
                      <a:pt x="18" y="20"/>
                    </a:lnTo>
                    <a:lnTo>
                      <a:pt x="18" y="22"/>
                    </a:lnTo>
                    <a:lnTo>
                      <a:pt x="16" y="22"/>
                    </a:lnTo>
                    <a:lnTo>
                      <a:pt x="16" y="26"/>
                    </a:lnTo>
                    <a:lnTo>
                      <a:pt x="18" y="30"/>
                    </a:lnTo>
                    <a:lnTo>
                      <a:pt x="18" y="32"/>
                    </a:lnTo>
                    <a:lnTo>
                      <a:pt x="16" y="34"/>
                    </a:lnTo>
                    <a:lnTo>
                      <a:pt x="14" y="36"/>
                    </a:lnTo>
                    <a:lnTo>
                      <a:pt x="12" y="40"/>
                    </a:lnTo>
                    <a:lnTo>
                      <a:pt x="8" y="42"/>
                    </a:lnTo>
                    <a:lnTo>
                      <a:pt x="6" y="46"/>
                    </a:lnTo>
                    <a:lnTo>
                      <a:pt x="2" y="48"/>
                    </a:lnTo>
                    <a:lnTo>
                      <a:pt x="2" y="50"/>
                    </a:lnTo>
                    <a:lnTo>
                      <a:pt x="0" y="50"/>
                    </a:lnTo>
                    <a:lnTo>
                      <a:pt x="2" y="50"/>
                    </a:lnTo>
                    <a:lnTo>
                      <a:pt x="2" y="54"/>
                    </a:lnTo>
                    <a:lnTo>
                      <a:pt x="2" y="56"/>
                    </a:lnTo>
                    <a:lnTo>
                      <a:pt x="4" y="60"/>
                    </a:lnTo>
                    <a:lnTo>
                      <a:pt x="4" y="66"/>
                    </a:lnTo>
                    <a:lnTo>
                      <a:pt x="4" y="72"/>
                    </a:lnTo>
                    <a:lnTo>
                      <a:pt x="6" y="76"/>
                    </a:lnTo>
                    <a:lnTo>
                      <a:pt x="6" y="80"/>
                    </a:lnTo>
                    <a:lnTo>
                      <a:pt x="8" y="82"/>
                    </a:lnTo>
                    <a:lnTo>
                      <a:pt x="10" y="84"/>
                    </a:lnTo>
                    <a:lnTo>
                      <a:pt x="12" y="88"/>
                    </a:lnTo>
                    <a:lnTo>
                      <a:pt x="12" y="92"/>
                    </a:lnTo>
                    <a:lnTo>
                      <a:pt x="12" y="96"/>
                    </a:lnTo>
                    <a:lnTo>
                      <a:pt x="12" y="102"/>
                    </a:lnTo>
                    <a:lnTo>
                      <a:pt x="12" y="106"/>
                    </a:lnTo>
                    <a:lnTo>
                      <a:pt x="10" y="108"/>
                    </a:lnTo>
                    <a:lnTo>
                      <a:pt x="12" y="110"/>
                    </a:lnTo>
                    <a:lnTo>
                      <a:pt x="14" y="112"/>
                    </a:lnTo>
                    <a:lnTo>
                      <a:pt x="14" y="116"/>
                    </a:lnTo>
                    <a:lnTo>
                      <a:pt x="14" y="122"/>
                    </a:lnTo>
                    <a:lnTo>
                      <a:pt x="28" y="142"/>
                    </a:lnTo>
                    <a:lnTo>
                      <a:pt x="30" y="142"/>
                    </a:lnTo>
                    <a:lnTo>
                      <a:pt x="32" y="142"/>
                    </a:lnTo>
                    <a:lnTo>
                      <a:pt x="36" y="142"/>
                    </a:lnTo>
                    <a:lnTo>
                      <a:pt x="40" y="146"/>
                    </a:lnTo>
                    <a:lnTo>
                      <a:pt x="42" y="148"/>
                    </a:lnTo>
                    <a:lnTo>
                      <a:pt x="44" y="152"/>
                    </a:lnTo>
                    <a:lnTo>
                      <a:pt x="46" y="154"/>
                    </a:lnTo>
                    <a:lnTo>
                      <a:pt x="48" y="158"/>
                    </a:lnTo>
                    <a:lnTo>
                      <a:pt x="76" y="156"/>
                    </a:lnTo>
                    <a:lnTo>
                      <a:pt x="184" y="202"/>
                    </a:lnTo>
                    <a:lnTo>
                      <a:pt x="184" y="184"/>
                    </a:lnTo>
                    <a:lnTo>
                      <a:pt x="206" y="184"/>
                    </a:lnTo>
                    <a:lnTo>
                      <a:pt x="206" y="34"/>
                    </a:lnTo>
                    <a:close/>
                  </a:path>
                </a:pathLst>
              </a:custGeom>
              <a:grpFill/>
              <a:ln w="3175">
                <a:solidFill>
                  <a:schemeClr val="bg2"/>
                </a:solidFill>
                <a:round/>
                <a:headEnd/>
                <a:tailEnd/>
              </a:ln>
            </p:spPr>
            <p:txBody>
              <a:bodyPr/>
              <a:lstStyle/>
              <a:p>
                <a:pPr>
                  <a:defRPr/>
                </a:pPr>
                <a:endParaRPr lang="en-US" sz="3200"/>
              </a:p>
            </p:txBody>
          </p:sp>
          <p:sp>
            <p:nvSpPr>
              <p:cNvPr id="89" name="Freeform 278"/>
              <p:cNvSpPr>
                <a:spLocks/>
              </p:cNvSpPr>
              <p:nvPr/>
            </p:nvSpPr>
            <p:spPr bwMode="gray">
              <a:xfrm>
                <a:off x="2808" y="2533"/>
                <a:ext cx="57" cy="132"/>
              </a:xfrm>
              <a:custGeom>
                <a:avLst/>
                <a:gdLst>
                  <a:gd name="T0" fmla="*/ 28 w 52"/>
                  <a:gd name="T1" fmla="*/ 132 h 132"/>
                  <a:gd name="T2" fmla="*/ 30 w 52"/>
                  <a:gd name="T3" fmla="*/ 118 h 132"/>
                  <a:gd name="T4" fmla="*/ 30 w 52"/>
                  <a:gd name="T5" fmla="*/ 118 h 132"/>
                  <a:gd name="T6" fmla="*/ 30 w 52"/>
                  <a:gd name="T7" fmla="*/ 116 h 132"/>
                  <a:gd name="T8" fmla="*/ 32 w 52"/>
                  <a:gd name="T9" fmla="*/ 112 h 132"/>
                  <a:gd name="T10" fmla="*/ 32 w 52"/>
                  <a:gd name="T11" fmla="*/ 108 h 132"/>
                  <a:gd name="T12" fmla="*/ 36 w 52"/>
                  <a:gd name="T13" fmla="*/ 104 h 132"/>
                  <a:gd name="T14" fmla="*/ 40 w 52"/>
                  <a:gd name="T15" fmla="*/ 100 h 132"/>
                  <a:gd name="T16" fmla="*/ 44 w 52"/>
                  <a:gd name="T17" fmla="*/ 96 h 132"/>
                  <a:gd name="T18" fmla="*/ 44 w 52"/>
                  <a:gd name="T19" fmla="*/ 92 h 132"/>
                  <a:gd name="T20" fmla="*/ 44 w 52"/>
                  <a:gd name="T21" fmla="*/ 80 h 132"/>
                  <a:gd name="T22" fmla="*/ 44 w 52"/>
                  <a:gd name="T23" fmla="*/ 66 h 132"/>
                  <a:gd name="T24" fmla="*/ 46 w 52"/>
                  <a:gd name="T25" fmla="*/ 52 h 132"/>
                  <a:gd name="T26" fmla="*/ 52 w 52"/>
                  <a:gd name="T27" fmla="*/ 44 h 132"/>
                  <a:gd name="T28" fmla="*/ 50 w 52"/>
                  <a:gd name="T29" fmla="*/ 44 h 132"/>
                  <a:gd name="T30" fmla="*/ 50 w 52"/>
                  <a:gd name="T31" fmla="*/ 40 h 132"/>
                  <a:gd name="T32" fmla="*/ 48 w 52"/>
                  <a:gd name="T33" fmla="*/ 36 h 132"/>
                  <a:gd name="T34" fmla="*/ 46 w 52"/>
                  <a:gd name="T35" fmla="*/ 30 h 132"/>
                  <a:gd name="T36" fmla="*/ 44 w 52"/>
                  <a:gd name="T37" fmla="*/ 24 h 132"/>
                  <a:gd name="T38" fmla="*/ 44 w 52"/>
                  <a:gd name="T39" fmla="*/ 20 h 132"/>
                  <a:gd name="T40" fmla="*/ 44 w 52"/>
                  <a:gd name="T41" fmla="*/ 14 h 132"/>
                  <a:gd name="T42" fmla="*/ 16 w 52"/>
                  <a:gd name="T43" fmla="*/ 16 h 132"/>
                  <a:gd name="T44" fmla="*/ 16 w 52"/>
                  <a:gd name="T45" fmla="*/ 14 h 132"/>
                  <a:gd name="T46" fmla="*/ 14 w 52"/>
                  <a:gd name="T47" fmla="*/ 12 h 132"/>
                  <a:gd name="T48" fmla="*/ 12 w 52"/>
                  <a:gd name="T49" fmla="*/ 8 h 132"/>
                  <a:gd name="T50" fmla="*/ 8 w 52"/>
                  <a:gd name="T51" fmla="*/ 4 h 132"/>
                  <a:gd name="T52" fmla="*/ 4 w 52"/>
                  <a:gd name="T53" fmla="*/ 2 h 132"/>
                  <a:gd name="T54" fmla="*/ 0 w 52"/>
                  <a:gd name="T55" fmla="*/ 0 h 13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
                  <a:gd name="T85" fmla="*/ 0 h 132"/>
                  <a:gd name="T86" fmla="*/ 52 w 52"/>
                  <a:gd name="T87" fmla="*/ 132 h 13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 h="132">
                    <a:moveTo>
                      <a:pt x="28" y="132"/>
                    </a:moveTo>
                    <a:lnTo>
                      <a:pt x="30" y="118"/>
                    </a:lnTo>
                    <a:lnTo>
                      <a:pt x="30" y="116"/>
                    </a:lnTo>
                    <a:lnTo>
                      <a:pt x="32" y="112"/>
                    </a:lnTo>
                    <a:lnTo>
                      <a:pt x="32" y="108"/>
                    </a:lnTo>
                    <a:lnTo>
                      <a:pt x="36" y="104"/>
                    </a:lnTo>
                    <a:lnTo>
                      <a:pt x="40" y="100"/>
                    </a:lnTo>
                    <a:lnTo>
                      <a:pt x="44" y="96"/>
                    </a:lnTo>
                    <a:lnTo>
                      <a:pt x="44" y="92"/>
                    </a:lnTo>
                    <a:lnTo>
                      <a:pt x="44" y="80"/>
                    </a:lnTo>
                    <a:lnTo>
                      <a:pt x="44" y="66"/>
                    </a:lnTo>
                    <a:lnTo>
                      <a:pt x="46" y="52"/>
                    </a:lnTo>
                    <a:lnTo>
                      <a:pt x="52" y="44"/>
                    </a:lnTo>
                    <a:lnTo>
                      <a:pt x="50" y="44"/>
                    </a:lnTo>
                    <a:lnTo>
                      <a:pt x="50" y="40"/>
                    </a:lnTo>
                    <a:lnTo>
                      <a:pt x="48" y="36"/>
                    </a:lnTo>
                    <a:lnTo>
                      <a:pt x="46" y="30"/>
                    </a:lnTo>
                    <a:lnTo>
                      <a:pt x="44" y="24"/>
                    </a:lnTo>
                    <a:lnTo>
                      <a:pt x="44" y="20"/>
                    </a:lnTo>
                    <a:lnTo>
                      <a:pt x="44" y="14"/>
                    </a:lnTo>
                    <a:lnTo>
                      <a:pt x="16" y="16"/>
                    </a:lnTo>
                    <a:lnTo>
                      <a:pt x="16" y="14"/>
                    </a:lnTo>
                    <a:lnTo>
                      <a:pt x="14" y="12"/>
                    </a:lnTo>
                    <a:lnTo>
                      <a:pt x="12" y="8"/>
                    </a:lnTo>
                    <a:lnTo>
                      <a:pt x="8" y="4"/>
                    </a:lnTo>
                    <a:lnTo>
                      <a:pt x="4" y="2"/>
                    </a:lnTo>
                    <a:lnTo>
                      <a:pt x="0" y="0"/>
                    </a:lnTo>
                  </a:path>
                </a:pathLst>
              </a:custGeom>
              <a:grpFill/>
              <a:ln w="3175">
                <a:solidFill>
                  <a:schemeClr val="bg2"/>
                </a:solidFill>
                <a:round/>
                <a:headEnd/>
                <a:tailEnd/>
              </a:ln>
            </p:spPr>
            <p:txBody>
              <a:bodyPr/>
              <a:lstStyle/>
              <a:p>
                <a:pPr>
                  <a:defRPr/>
                </a:pPr>
                <a:endParaRPr lang="en-US" sz="3200"/>
              </a:p>
            </p:txBody>
          </p:sp>
          <p:sp>
            <p:nvSpPr>
              <p:cNvPr id="90" name="Freeform 279"/>
              <p:cNvSpPr>
                <a:spLocks/>
              </p:cNvSpPr>
              <p:nvPr/>
            </p:nvSpPr>
            <p:spPr bwMode="gray">
              <a:xfrm>
                <a:off x="2624" y="2533"/>
                <a:ext cx="241" cy="162"/>
              </a:xfrm>
              <a:custGeom>
                <a:avLst/>
                <a:gdLst>
                  <a:gd name="T0" fmla="*/ 94 w 218"/>
                  <a:gd name="T1" fmla="*/ 36 h 162"/>
                  <a:gd name="T2" fmla="*/ 78 w 218"/>
                  <a:gd name="T3" fmla="*/ 40 h 162"/>
                  <a:gd name="T4" fmla="*/ 62 w 218"/>
                  <a:gd name="T5" fmla="*/ 42 h 162"/>
                  <a:gd name="T6" fmla="*/ 60 w 218"/>
                  <a:gd name="T7" fmla="*/ 62 h 162"/>
                  <a:gd name="T8" fmla="*/ 50 w 218"/>
                  <a:gd name="T9" fmla="*/ 100 h 162"/>
                  <a:gd name="T10" fmla="*/ 38 w 218"/>
                  <a:gd name="T11" fmla="*/ 116 h 162"/>
                  <a:gd name="T12" fmla="*/ 32 w 218"/>
                  <a:gd name="T13" fmla="*/ 120 h 162"/>
                  <a:gd name="T14" fmla="*/ 24 w 218"/>
                  <a:gd name="T15" fmla="*/ 122 h 162"/>
                  <a:gd name="T16" fmla="*/ 18 w 218"/>
                  <a:gd name="T17" fmla="*/ 122 h 162"/>
                  <a:gd name="T18" fmla="*/ 10 w 218"/>
                  <a:gd name="T19" fmla="*/ 122 h 162"/>
                  <a:gd name="T20" fmla="*/ 4 w 218"/>
                  <a:gd name="T21" fmla="*/ 122 h 162"/>
                  <a:gd name="T22" fmla="*/ 2 w 218"/>
                  <a:gd name="T23" fmla="*/ 128 h 162"/>
                  <a:gd name="T24" fmla="*/ 4 w 218"/>
                  <a:gd name="T25" fmla="*/ 132 h 162"/>
                  <a:gd name="T26" fmla="*/ 8 w 218"/>
                  <a:gd name="T27" fmla="*/ 138 h 162"/>
                  <a:gd name="T28" fmla="*/ 8 w 218"/>
                  <a:gd name="T29" fmla="*/ 140 h 162"/>
                  <a:gd name="T30" fmla="*/ 14 w 218"/>
                  <a:gd name="T31" fmla="*/ 144 h 162"/>
                  <a:gd name="T32" fmla="*/ 16 w 218"/>
                  <a:gd name="T33" fmla="*/ 144 h 162"/>
                  <a:gd name="T34" fmla="*/ 16 w 218"/>
                  <a:gd name="T35" fmla="*/ 150 h 162"/>
                  <a:gd name="T36" fmla="*/ 28 w 218"/>
                  <a:gd name="T37" fmla="*/ 142 h 162"/>
                  <a:gd name="T38" fmla="*/ 30 w 218"/>
                  <a:gd name="T39" fmla="*/ 146 h 162"/>
                  <a:gd name="T40" fmla="*/ 36 w 218"/>
                  <a:gd name="T41" fmla="*/ 150 h 162"/>
                  <a:gd name="T42" fmla="*/ 42 w 218"/>
                  <a:gd name="T43" fmla="*/ 154 h 162"/>
                  <a:gd name="T44" fmla="*/ 44 w 218"/>
                  <a:gd name="T45" fmla="*/ 156 h 162"/>
                  <a:gd name="T46" fmla="*/ 50 w 218"/>
                  <a:gd name="T47" fmla="*/ 162 h 162"/>
                  <a:gd name="T48" fmla="*/ 50 w 218"/>
                  <a:gd name="T49" fmla="*/ 158 h 162"/>
                  <a:gd name="T50" fmla="*/ 56 w 218"/>
                  <a:gd name="T51" fmla="*/ 152 h 162"/>
                  <a:gd name="T52" fmla="*/ 68 w 218"/>
                  <a:gd name="T53" fmla="*/ 146 h 162"/>
                  <a:gd name="T54" fmla="*/ 82 w 218"/>
                  <a:gd name="T55" fmla="*/ 146 h 162"/>
                  <a:gd name="T56" fmla="*/ 88 w 218"/>
                  <a:gd name="T57" fmla="*/ 146 h 162"/>
                  <a:gd name="T58" fmla="*/ 88 w 218"/>
                  <a:gd name="T59" fmla="*/ 148 h 162"/>
                  <a:gd name="T60" fmla="*/ 96 w 218"/>
                  <a:gd name="T61" fmla="*/ 150 h 162"/>
                  <a:gd name="T62" fmla="*/ 106 w 218"/>
                  <a:gd name="T63" fmla="*/ 154 h 162"/>
                  <a:gd name="T64" fmla="*/ 110 w 218"/>
                  <a:gd name="T65" fmla="*/ 156 h 162"/>
                  <a:gd name="T66" fmla="*/ 114 w 218"/>
                  <a:gd name="T67" fmla="*/ 152 h 162"/>
                  <a:gd name="T68" fmla="*/ 122 w 218"/>
                  <a:gd name="T69" fmla="*/ 148 h 162"/>
                  <a:gd name="T70" fmla="*/ 130 w 218"/>
                  <a:gd name="T71" fmla="*/ 148 h 162"/>
                  <a:gd name="T72" fmla="*/ 144 w 218"/>
                  <a:gd name="T73" fmla="*/ 144 h 162"/>
                  <a:gd name="T74" fmla="*/ 166 w 218"/>
                  <a:gd name="T75" fmla="*/ 148 h 162"/>
                  <a:gd name="T76" fmla="*/ 170 w 218"/>
                  <a:gd name="T77" fmla="*/ 146 h 162"/>
                  <a:gd name="T78" fmla="*/ 178 w 218"/>
                  <a:gd name="T79" fmla="*/ 142 h 162"/>
                  <a:gd name="T80" fmla="*/ 188 w 218"/>
                  <a:gd name="T81" fmla="*/ 140 h 162"/>
                  <a:gd name="T82" fmla="*/ 196 w 218"/>
                  <a:gd name="T83" fmla="*/ 118 h 162"/>
                  <a:gd name="T84" fmla="*/ 196 w 218"/>
                  <a:gd name="T85" fmla="*/ 116 h 162"/>
                  <a:gd name="T86" fmla="*/ 198 w 218"/>
                  <a:gd name="T87" fmla="*/ 108 h 162"/>
                  <a:gd name="T88" fmla="*/ 206 w 218"/>
                  <a:gd name="T89" fmla="*/ 100 h 162"/>
                  <a:gd name="T90" fmla="*/ 210 w 218"/>
                  <a:gd name="T91" fmla="*/ 92 h 162"/>
                  <a:gd name="T92" fmla="*/ 210 w 218"/>
                  <a:gd name="T93" fmla="*/ 66 h 162"/>
                  <a:gd name="T94" fmla="*/ 218 w 218"/>
                  <a:gd name="T95" fmla="*/ 44 h 162"/>
                  <a:gd name="T96" fmla="*/ 216 w 218"/>
                  <a:gd name="T97" fmla="*/ 40 h 162"/>
                  <a:gd name="T98" fmla="*/ 212 w 218"/>
                  <a:gd name="T99" fmla="*/ 30 h 162"/>
                  <a:gd name="T100" fmla="*/ 210 w 218"/>
                  <a:gd name="T101" fmla="*/ 20 h 162"/>
                  <a:gd name="T102" fmla="*/ 182 w 218"/>
                  <a:gd name="T103" fmla="*/ 16 h 162"/>
                  <a:gd name="T104" fmla="*/ 180 w 218"/>
                  <a:gd name="T105" fmla="*/ 12 h 162"/>
                  <a:gd name="T106" fmla="*/ 174 w 218"/>
                  <a:gd name="T107" fmla="*/ 4 h 162"/>
                  <a:gd name="T108" fmla="*/ 166 w 218"/>
                  <a:gd name="T109" fmla="*/ 0 h 162"/>
                  <a:gd name="T110" fmla="*/ 162 w 218"/>
                  <a:gd name="T111" fmla="*/ 0 h 16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18"/>
                  <a:gd name="T169" fmla="*/ 0 h 162"/>
                  <a:gd name="T170" fmla="*/ 218 w 218"/>
                  <a:gd name="T171" fmla="*/ 162 h 16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18" h="162">
                    <a:moveTo>
                      <a:pt x="162" y="0"/>
                    </a:moveTo>
                    <a:lnTo>
                      <a:pt x="94" y="36"/>
                    </a:lnTo>
                    <a:lnTo>
                      <a:pt x="90" y="38"/>
                    </a:lnTo>
                    <a:lnTo>
                      <a:pt x="78" y="40"/>
                    </a:lnTo>
                    <a:lnTo>
                      <a:pt x="68" y="42"/>
                    </a:lnTo>
                    <a:lnTo>
                      <a:pt x="62" y="42"/>
                    </a:lnTo>
                    <a:lnTo>
                      <a:pt x="62" y="48"/>
                    </a:lnTo>
                    <a:lnTo>
                      <a:pt x="60" y="62"/>
                    </a:lnTo>
                    <a:lnTo>
                      <a:pt x="56" y="80"/>
                    </a:lnTo>
                    <a:lnTo>
                      <a:pt x="50" y="100"/>
                    </a:lnTo>
                    <a:lnTo>
                      <a:pt x="38" y="116"/>
                    </a:lnTo>
                    <a:lnTo>
                      <a:pt x="36" y="118"/>
                    </a:lnTo>
                    <a:lnTo>
                      <a:pt x="32" y="120"/>
                    </a:lnTo>
                    <a:lnTo>
                      <a:pt x="28" y="120"/>
                    </a:lnTo>
                    <a:lnTo>
                      <a:pt x="24" y="122"/>
                    </a:lnTo>
                    <a:lnTo>
                      <a:pt x="20" y="122"/>
                    </a:lnTo>
                    <a:lnTo>
                      <a:pt x="18" y="122"/>
                    </a:lnTo>
                    <a:lnTo>
                      <a:pt x="14" y="122"/>
                    </a:lnTo>
                    <a:lnTo>
                      <a:pt x="10" y="122"/>
                    </a:lnTo>
                    <a:lnTo>
                      <a:pt x="6" y="122"/>
                    </a:lnTo>
                    <a:lnTo>
                      <a:pt x="4" y="122"/>
                    </a:lnTo>
                    <a:lnTo>
                      <a:pt x="0" y="128"/>
                    </a:lnTo>
                    <a:lnTo>
                      <a:pt x="2" y="128"/>
                    </a:lnTo>
                    <a:lnTo>
                      <a:pt x="2" y="130"/>
                    </a:lnTo>
                    <a:lnTo>
                      <a:pt x="4" y="132"/>
                    </a:lnTo>
                    <a:lnTo>
                      <a:pt x="6" y="136"/>
                    </a:lnTo>
                    <a:lnTo>
                      <a:pt x="8" y="138"/>
                    </a:lnTo>
                    <a:lnTo>
                      <a:pt x="8" y="140"/>
                    </a:lnTo>
                    <a:lnTo>
                      <a:pt x="10" y="142"/>
                    </a:lnTo>
                    <a:lnTo>
                      <a:pt x="14" y="144"/>
                    </a:lnTo>
                    <a:lnTo>
                      <a:pt x="16" y="144"/>
                    </a:lnTo>
                    <a:lnTo>
                      <a:pt x="16" y="146"/>
                    </a:lnTo>
                    <a:lnTo>
                      <a:pt x="16" y="150"/>
                    </a:lnTo>
                    <a:lnTo>
                      <a:pt x="26" y="150"/>
                    </a:lnTo>
                    <a:lnTo>
                      <a:pt x="28" y="142"/>
                    </a:lnTo>
                    <a:lnTo>
                      <a:pt x="28" y="144"/>
                    </a:lnTo>
                    <a:lnTo>
                      <a:pt x="30" y="146"/>
                    </a:lnTo>
                    <a:lnTo>
                      <a:pt x="34" y="148"/>
                    </a:lnTo>
                    <a:lnTo>
                      <a:pt x="36" y="150"/>
                    </a:lnTo>
                    <a:lnTo>
                      <a:pt x="38" y="152"/>
                    </a:lnTo>
                    <a:lnTo>
                      <a:pt x="42" y="154"/>
                    </a:lnTo>
                    <a:lnTo>
                      <a:pt x="44" y="156"/>
                    </a:lnTo>
                    <a:lnTo>
                      <a:pt x="46" y="158"/>
                    </a:lnTo>
                    <a:lnTo>
                      <a:pt x="50" y="162"/>
                    </a:lnTo>
                    <a:lnTo>
                      <a:pt x="50" y="160"/>
                    </a:lnTo>
                    <a:lnTo>
                      <a:pt x="50" y="158"/>
                    </a:lnTo>
                    <a:lnTo>
                      <a:pt x="54" y="156"/>
                    </a:lnTo>
                    <a:lnTo>
                      <a:pt x="56" y="152"/>
                    </a:lnTo>
                    <a:lnTo>
                      <a:pt x="62" y="148"/>
                    </a:lnTo>
                    <a:lnTo>
                      <a:pt x="68" y="146"/>
                    </a:lnTo>
                    <a:lnTo>
                      <a:pt x="76" y="146"/>
                    </a:lnTo>
                    <a:lnTo>
                      <a:pt x="82" y="146"/>
                    </a:lnTo>
                    <a:lnTo>
                      <a:pt x="86" y="146"/>
                    </a:lnTo>
                    <a:lnTo>
                      <a:pt x="88" y="146"/>
                    </a:lnTo>
                    <a:lnTo>
                      <a:pt x="88" y="148"/>
                    </a:lnTo>
                    <a:lnTo>
                      <a:pt x="92" y="148"/>
                    </a:lnTo>
                    <a:lnTo>
                      <a:pt x="96" y="150"/>
                    </a:lnTo>
                    <a:lnTo>
                      <a:pt x="102" y="152"/>
                    </a:lnTo>
                    <a:lnTo>
                      <a:pt x="106" y="154"/>
                    </a:lnTo>
                    <a:lnTo>
                      <a:pt x="108" y="156"/>
                    </a:lnTo>
                    <a:lnTo>
                      <a:pt x="110" y="156"/>
                    </a:lnTo>
                    <a:lnTo>
                      <a:pt x="110" y="154"/>
                    </a:lnTo>
                    <a:lnTo>
                      <a:pt x="114" y="152"/>
                    </a:lnTo>
                    <a:lnTo>
                      <a:pt x="118" y="148"/>
                    </a:lnTo>
                    <a:lnTo>
                      <a:pt x="122" y="148"/>
                    </a:lnTo>
                    <a:lnTo>
                      <a:pt x="126" y="146"/>
                    </a:lnTo>
                    <a:lnTo>
                      <a:pt x="130" y="148"/>
                    </a:lnTo>
                    <a:lnTo>
                      <a:pt x="134" y="146"/>
                    </a:lnTo>
                    <a:lnTo>
                      <a:pt x="144" y="144"/>
                    </a:lnTo>
                    <a:lnTo>
                      <a:pt x="154" y="144"/>
                    </a:lnTo>
                    <a:lnTo>
                      <a:pt x="166" y="148"/>
                    </a:lnTo>
                    <a:lnTo>
                      <a:pt x="168" y="148"/>
                    </a:lnTo>
                    <a:lnTo>
                      <a:pt x="170" y="146"/>
                    </a:lnTo>
                    <a:lnTo>
                      <a:pt x="174" y="144"/>
                    </a:lnTo>
                    <a:lnTo>
                      <a:pt x="178" y="142"/>
                    </a:lnTo>
                    <a:lnTo>
                      <a:pt x="182" y="140"/>
                    </a:lnTo>
                    <a:lnTo>
                      <a:pt x="188" y="140"/>
                    </a:lnTo>
                    <a:lnTo>
                      <a:pt x="192" y="140"/>
                    </a:lnTo>
                    <a:lnTo>
                      <a:pt x="196" y="118"/>
                    </a:lnTo>
                    <a:lnTo>
                      <a:pt x="196" y="116"/>
                    </a:lnTo>
                    <a:lnTo>
                      <a:pt x="198" y="112"/>
                    </a:lnTo>
                    <a:lnTo>
                      <a:pt x="198" y="108"/>
                    </a:lnTo>
                    <a:lnTo>
                      <a:pt x="202" y="104"/>
                    </a:lnTo>
                    <a:lnTo>
                      <a:pt x="206" y="100"/>
                    </a:lnTo>
                    <a:lnTo>
                      <a:pt x="210" y="96"/>
                    </a:lnTo>
                    <a:lnTo>
                      <a:pt x="210" y="92"/>
                    </a:lnTo>
                    <a:lnTo>
                      <a:pt x="210" y="80"/>
                    </a:lnTo>
                    <a:lnTo>
                      <a:pt x="210" y="66"/>
                    </a:lnTo>
                    <a:lnTo>
                      <a:pt x="212" y="52"/>
                    </a:lnTo>
                    <a:lnTo>
                      <a:pt x="218" y="44"/>
                    </a:lnTo>
                    <a:lnTo>
                      <a:pt x="216" y="44"/>
                    </a:lnTo>
                    <a:lnTo>
                      <a:pt x="216" y="40"/>
                    </a:lnTo>
                    <a:lnTo>
                      <a:pt x="214" y="36"/>
                    </a:lnTo>
                    <a:lnTo>
                      <a:pt x="212" y="30"/>
                    </a:lnTo>
                    <a:lnTo>
                      <a:pt x="210" y="24"/>
                    </a:lnTo>
                    <a:lnTo>
                      <a:pt x="210" y="20"/>
                    </a:lnTo>
                    <a:lnTo>
                      <a:pt x="210" y="14"/>
                    </a:lnTo>
                    <a:lnTo>
                      <a:pt x="182" y="16"/>
                    </a:lnTo>
                    <a:lnTo>
                      <a:pt x="182" y="14"/>
                    </a:lnTo>
                    <a:lnTo>
                      <a:pt x="180" y="12"/>
                    </a:lnTo>
                    <a:lnTo>
                      <a:pt x="178" y="8"/>
                    </a:lnTo>
                    <a:lnTo>
                      <a:pt x="174" y="4"/>
                    </a:lnTo>
                    <a:lnTo>
                      <a:pt x="170" y="2"/>
                    </a:lnTo>
                    <a:lnTo>
                      <a:pt x="166" y="0"/>
                    </a:lnTo>
                    <a:lnTo>
                      <a:pt x="162" y="0"/>
                    </a:lnTo>
                    <a:close/>
                  </a:path>
                </a:pathLst>
              </a:custGeom>
              <a:grpFill/>
              <a:ln w="3175">
                <a:solidFill>
                  <a:schemeClr val="bg2"/>
                </a:solidFill>
                <a:round/>
                <a:headEnd/>
                <a:tailEnd/>
              </a:ln>
            </p:spPr>
            <p:txBody>
              <a:bodyPr/>
              <a:lstStyle/>
              <a:p>
                <a:pPr>
                  <a:defRPr/>
                </a:pPr>
                <a:endParaRPr lang="en-US" sz="3200"/>
              </a:p>
            </p:txBody>
          </p:sp>
          <p:sp>
            <p:nvSpPr>
              <p:cNvPr id="91" name="Freeform 281"/>
              <p:cNvSpPr>
                <a:spLocks/>
              </p:cNvSpPr>
              <p:nvPr/>
            </p:nvSpPr>
            <p:spPr bwMode="gray">
              <a:xfrm>
                <a:off x="2836" y="2547"/>
                <a:ext cx="139" cy="212"/>
              </a:xfrm>
              <a:custGeom>
                <a:avLst/>
                <a:gdLst>
                  <a:gd name="T0" fmla="*/ 126 w 126"/>
                  <a:gd name="T1" fmla="*/ 46 h 212"/>
                  <a:gd name="T2" fmla="*/ 124 w 126"/>
                  <a:gd name="T3" fmla="*/ 90 h 212"/>
                  <a:gd name="T4" fmla="*/ 120 w 126"/>
                  <a:gd name="T5" fmla="*/ 88 h 212"/>
                  <a:gd name="T6" fmla="*/ 112 w 126"/>
                  <a:gd name="T7" fmla="*/ 90 h 212"/>
                  <a:gd name="T8" fmla="*/ 108 w 126"/>
                  <a:gd name="T9" fmla="*/ 92 h 212"/>
                  <a:gd name="T10" fmla="*/ 106 w 126"/>
                  <a:gd name="T11" fmla="*/ 98 h 212"/>
                  <a:gd name="T12" fmla="*/ 106 w 126"/>
                  <a:gd name="T13" fmla="*/ 104 h 212"/>
                  <a:gd name="T14" fmla="*/ 102 w 126"/>
                  <a:gd name="T15" fmla="*/ 110 h 212"/>
                  <a:gd name="T16" fmla="*/ 98 w 126"/>
                  <a:gd name="T17" fmla="*/ 114 h 212"/>
                  <a:gd name="T18" fmla="*/ 98 w 126"/>
                  <a:gd name="T19" fmla="*/ 120 h 212"/>
                  <a:gd name="T20" fmla="*/ 98 w 126"/>
                  <a:gd name="T21" fmla="*/ 124 h 212"/>
                  <a:gd name="T22" fmla="*/ 98 w 126"/>
                  <a:gd name="T23" fmla="*/ 124 h 212"/>
                  <a:gd name="T24" fmla="*/ 98 w 126"/>
                  <a:gd name="T25" fmla="*/ 122 h 212"/>
                  <a:gd name="T26" fmla="*/ 100 w 126"/>
                  <a:gd name="T27" fmla="*/ 126 h 212"/>
                  <a:gd name="T28" fmla="*/ 104 w 126"/>
                  <a:gd name="T29" fmla="*/ 132 h 212"/>
                  <a:gd name="T30" fmla="*/ 102 w 126"/>
                  <a:gd name="T31" fmla="*/ 138 h 212"/>
                  <a:gd name="T32" fmla="*/ 102 w 126"/>
                  <a:gd name="T33" fmla="*/ 150 h 212"/>
                  <a:gd name="T34" fmla="*/ 104 w 126"/>
                  <a:gd name="T35" fmla="*/ 158 h 212"/>
                  <a:gd name="T36" fmla="*/ 106 w 126"/>
                  <a:gd name="T37" fmla="*/ 168 h 212"/>
                  <a:gd name="T38" fmla="*/ 108 w 126"/>
                  <a:gd name="T39" fmla="*/ 174 h 212"/>
                  <a:gd name="T40" fmla="*/ 108 w 126"/>
                  <a:gd name="T41" fmla="*/ 176 h 212"/>
                  <a:gd name="T42" fmla="*/ 100 w 126"/>
                  <a:gd name="T43" fmla="*/ 178 h 212"/>
                  <a:gd name="T44" fmla="*/ 92 w 126"/>
                  <a:gd name="T45" fmla="*/ 182 h 212"/>
                  <a:gd name="T46" fmla="*/ 86 w 126"/>
                  <a:gd name="T47" fmla="*/ 190 h 212"/>
                  <a:gd name="T48" fmla="*/ 86 w 126"/>
                  <a:gd name="T49" fmla="*/ 192 h 212"/>
                  <a:gd name="T50" fmla="*/ 84 w 126"/>
                  <a:gd name="T51" fmla="*/ 198 h 212"/>
                  <a:gd name="T52" fmla="*/ 78 w 126"/>
                  <a:gd name="T53" fmla="*/ 202 h 212"/>
                  <a:gd name="T54" fmla="*/ 68 w 126"/>
                  <a:gd name="T55" fmla="*/ 204 h 212"/>
                  <a:gd name="T56" fmla="*/ 66 w 126"/>
                  <a:gd name="T57" fmla="*/ 202 h 212"/>
                  <a:gd name="T58" fmla="*/ 60 w 126"/>
                  <a:gd name="T59" fmla="*/ 200 h 212"/>
                  <a:gd name="T60" fmla="*/ 58 w 126"/>
                  <a:gd name="T61" fmla="*/ 204 h 212"/>
                  <a:gd name="T62" fmla="*/ 46 w 126"/>
                  <a:gd name="T63" fmla="*/ 208 h 212"/>
                  <a:gd name="T64" fmla="*/ 12 w 126"/>
                  <a:gd name="T65" fmla="*/ 212 h 212"/>
                  <a:gd name="T66" fmla="*/ 12 w 126"/>
                  <a:gd name="T67" fmla="*/ 210 h 212"/>
                  <a:gd name="T68" fmla="*/ 10 w 126"/>
                  <a:gd name="T69" fmla="*/ 204 h 212"/>
                  <a:gd name="T70" fmla="*/ 6 w 126"/>
                  <a:gd name="T71" fmla="*/ 200 h 212"/>
                  <a:gd name="T72" fmla="*/ 2 w 126"/>
                  <a:gd name="T73" fmla="*/ 194 h 212"/>
                  <a:gd name="T74" fmla="*/ 2 w 126"/>
                  <a:gd name="T75" fmla="*/ 184 h 212"/>
                  <a:gd name="T76" fmla="*/ 6 w 126"/>
                  <a:gd name="T77" fmla="*/ 186 h 212"/>
                  <a:gd name="T78" fmla="*/ 12 w 126"/>
                  <a:gd name="T79" fmla="*/ 184 h 212"/>
                  <a:gd name="T80" fmla="*/ 18 w 126"/>
                  <a:gd name="T81" fmla="*/ 180 h 212"/>
                  <a:gd name="T82" fmla="*/ 18 w 126"/>
                  <a:gd name="T83" fmla="*/ 174 h 212"/>
                  <a:gd name="T84" fmla="*/ 16 w 126"/>
                  <a:gd name="T85" fmla="*/ 168 h 212"/>
                  <a:gd name="T86" fmla="*/ 12 w 126"/>
                  <a:gd name="T87" fmla="*/ 156 h 212"/>
                  <a:gd name="T88" fmla="*/ 12 w 126"/>
                  <a:gd name="T89" fmla="*/ 150 h 212"/>
                  <a:gd name="T90" fmla="*/ 14 w 126"/>
                  <a:gd name="T91" fmla="*/ 144 h 212"/>
                  <a:gd name="T92" fmla="*/ 12 w 126"/>
                  <a:gd name="T93" fmla="*/ 136 h 212"/>
                  <a:gd name="T94" fmla="*/ 10 w 126"/>
                  <a:gd name="T95" fmla="*/ 132 h 212"/>
                  <a:gd name="T96" fmla="*/ 8 w 126"/>
                  <a:gd name="T97" fmla="*/ 130 h 212"/>
                  <a:gd name="T98" fmla="*/ 4 w 126"/>
                  <a:gd name="T99" fmla="*/ 126 h 212"/>
                  <a:gd name="T100" fmla="*/ 0 w 126"/>
                  <a:gd name="T101" fmla="*/ 126 h 212"/>
                  <a:gd name="T102" fmla="*/ 2 w 126"/>
                  <a:gd name="T103" fmla="*/ 120 h 212"/>
                  <a:gd name="T104" fmla="*/ 6 w 126"/>
                  <a:gd name="T105" fmla="*/ 104 h 212"/>
                  <a:gd name="T106" fmla="*/ 4 w 126"/>
                  <a:gd name="T107" fmla="*/ 102 h 212"/>
                  <a:gd name="T108" fmla="*/ 6 w 126"/>
                  <a:gd name="T109" fmla="*/ 96 h 212"/>
                  <a:gd name="T110" fmla="*/ 12 w 126"/>
                  <a:gd name="T111" fmla="*/ 88 h 212"/>
                  <a:gd name="T112" fmla="*/ 18 w 126"/>
                  <a:gd name="T113" fmla="*/ 78 h 212"/>
                  <a:gd name="T114" fmla="*/ 18 w 126"/>
                  <a:gd name="T115" fmla="*/ 50 h 212"/>
                  <a:gd name="T116" fmla="*/ 26 w 126"/>
                  <a:gd name="T117" fmla="*/ 30 h 212"/>
                  <a:gd name="T118" fmla="*/ 24 w 126"/>
                  <a:gd name="T119" fmla="*/ 26 h 212"/>
                  <a:gd name="T120" fmla="*/ 20 w 126"/>
                  <a:gd name="T121" fmla="*/ 16 h 212"/>
                  <a:gd name="T122" fmla="*/ 18 w 126"/>
                  <a:gd name="T123" fmla="*/ 6 h 212"/>
                  <a:gd name="T124" fmla="*/ 18 w 126"/>
                  <a:gd name="T125" fmla="*/ 0 h 21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26"/>
                  <a:gd name="T190" fmla="*/ 0 h 212"/>
                  <a:gd name="T191" fmla="*/ 126 w 126"/>
                  <a:gd name="T192" fmla="*/ 212 h 21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26" h="212">
                    <a:moveTo>
                      <a:pt x="18" y="0"/>
                    </a:moveTo>
                    <a:lnTo>
                      <a:pt x="126" y="46"/>
                    </a:lnTo>
                    <a:lnTo>
                      <a:pt x="124" y="90"/>
                    </a:lnTo>
                    <a:lnTo>
                      <a:pt x="122" y="90"/>
                    </a:lnTo>
                    <a:lnTo>
                      <a:pt x="120" y="88"/>
                    </a:lnTo>
                    <a:lnTo>
                      <a:pt x="116" y="88"/>
                    </a:lnTo>
                    <a:lnTo>
                      <a:pt x="112" y="90"/>
                    </a:lnTo>
                    <a:lnTo>
                      <a:pt x="110" y="90"/>
                    </a:lnTo>
                    <a:lnTo>
                      <a:pt x="108" y="92"/>
                    </a:lnTo>
                    <a:lnTo>
                      <a:pt x="106" y="96"/>
                    </a:lnTo>
                    <a:lnTo>
                      <a:pt x="106" y="98"/>
                    </a:lnTo>
                    <a:lnTo>
                      <a:pt x="106" y="100"/>
                    </a:lnTo>
                    <a:lnTo>
                      <a:pt x="106" y="104"/>
                    </a:lnTo>
                    <a:lnTo>
                      <a:pt x="104" y="108"/>
                    </a:lnTo>
                    <a:lnTo>
                      <a:pt x="102" y="110"/>
                    </a:lnTo>
                    <a:lnTo>
                      <a:pt x="100" y="110"/>
                    </a:lnTo>
                    <a:lnTo>
                      <a:pt x="98" y="114"/>
                    </a:lnTo>
                    <a:lnTo>
                      <a:pt x="96" y="116"/>
                    </a:lnTo>
                    <a:lnTo>
                      <a:pt x="98" y="120"/>
                    </a:lnTo>
                    <a:lnTo>
                      <a:pt x="98" y="122"/>
                    </a:lnTo>
                    <a:lnTo>
                      <a:pt x="98" y="124"/>
                    </a:lnTo>
                    <a:lnTo>
                      <a:pt x="98" y="122"/>
                    </a:lnTo>
                    <a:lnTo>
                      <a:pt x="98" y="124"/>
                    </a:lnTo>
                    <a:lnTo>
                      <a:pt x="100" y="126"/>
                    </a:lnTo>
                    <a:lnTo>
                      <a:pt x="102" y="128"/>
                    </a:lnTo>
                    <a:lnTo>
                      <a:pt x="104" y="132"/>
                    </a:lnTo>
                    <a:lnTo>
                      <a:pt x="104" y="134"/>
                    </a:lnTo>
                    <a:lnTo>
                      <a:pt x="102" y="138"/>
                    </a:lnTo>
                    <a:lnTo>
                      <a:pt x="102" y="144"/>
                    </a:lnTo>
                    <a:lnTo>
                      <a:pt x="102" y="150"/>
                    </a:lnTo>
                    <a:lnTo>
                      <a:pt x="102" y="154"/>
                    </a:lnTo>
                    <a:lnTo>
                      <a:pt x="104" y="158"/>
                    </a:lnTo>
                    <a:lnTo>
                      <a:pt x="104" y="162"/>
                    </a:lnTo>
                    <a:lnTo>
                      <a:pt x="106" y="168"/>
                    </a:lnTo>
                    <a:lnTo>
                      <a:pt x="108" y="172"/>
                    </a:lnTo>
                    <a:lnTo>
                      <a:pt x="108" y="174"/>
                    </a:lnTo>
                    <a:lnTo>
                      <a:pt x="108" y="176"/>
                    </a:lnTo>
                    <a:lnTo>
                      <a:pt x="104" y="178"/>
                    </a:lnTo>
                    <a:lnTo>
                      <a:pt x="100" y="178"/>
                    </a:lnTo>
                    <a:lnTo>
                      <a:pt x="96" y="180"/>
                    </a:lnTo>
                    <a:lnTo>
                      <a:pt x="92" y="182"/>
                    </a:lnTo>
                    <a:lnTo>
                      <a:pt x="88" y="186"/>
                    </a:lnTo>
                    <a:lnTo>
                      <a:pt x="86" y="190"/>
                    </a:lnTo>
                    <a:lnTo>
                      <a:pt x="86" y="192"/>
                    </a:lnTo>
                    <a:lnTo>
                      <a:pt x="86" y="194"/>
                    </a:lnTo>
                    <a:lnTo>
                      <a:pt x="84" y="198"/>
                    </a:lnTo>
                    <a:lnTo>
                      <a:pt x="82" y="200"/>
                    </a:lnTo>
                    <a:lnTo>
                      <a:pt x="78" y="202"/>
                    </a:lnTo>
                    <a:lnTo>
                      <a:pt x="74" y="204"/>
                    </a:lnTo>
                    <a:lnTo>
                      <a:pt x="68" y="204"/>
                    </a:lnTo>
                    <a:lnTo>
                      <a:pt x="68" y="202"/>
                    </a:lnTo>
                    <a:lnTo>
                      <a:pt x="66" y="202"/>
                    </a:lnTo>
                    <a:lnTo>
                      <a:pt x="64" y="202"/>
                    </a:lnTo>
                    <a:lnTo>
                      <a:pt x="60" y="200"/>
                    </a:lnTo>
                    <a:lnTo>
                      <a:pt x="58" y="202"/>
                    </a:lnTo>
                    <a:lnTo>
                      <a:pt x="58" y="204"/>
                    </a:lnTo>
                    <a:lnTo>
                      <a:pt x="56" y="204"/>
                    </a:lnTo>
                    <a:lnTo>
                      <a:pt x="46" y="208"/>
                    </a:lnTo>
                    <a:lnTo>
                      <a:pt x="32" y="210"/>
                    </a:lnTo>
                    <a:lnTo>
                      <a:pt x="12" y="212"/>
                    </a:lnTo>
                    <a:lnTo>
                      <a:pt x="12" y="210"/>
                    </a:lnTo>
                    <a:lnTo>
                      <a:pt x="10" y="206"/>
                    </a:lnTo>
                    <a:lnTo>
                      <a:pt x="10" y="204"/>
                    </a:lnTo>
                    <a:lnTo>
                      <a:pt x="6" y="202"/>
                    </a:lnTo>
                    <a:lnTo>
                      <a:pt x="6" y="200"/>
                    </a:lnTo>
                    <a:lnTo>
                      <a:pt x="4" y="198"/>
                    </a:lnTo>
                    <a:lnTo>
                      <a:pt x="2" y="194"/>
                    </a:lnTo>
                    <a:lnTo>
                      <a:pt x="2" y="190"/>
                    </a:lnTo>
                    <a:lnTo>
                      <a:pt x="2" y="184"/>
                    </a:lnTo>
                    <a:lnTo>
                      <a:pt x="4" y="184"/>
                    </a:lnTo>
                    <a:lnTo>
                      <a:pt x="6" y="186"/>
                    </a:lnTo>
                    <a:lnTo>
                      <a:pt x="8" y="184"/>
                    </a:lnTo>
                    <a:lnTo>
                      <a:pt x="12" y="184"/>
                    </a:lnTo>
                    <a:lnTo>
                      <a:pt x="14" y="182"/>
                    </a:lnTo>
                    <a:lnTo>
                      <a:pt x="18" y="180"/>
                    </a:lnTo>
                    <a:lnTo>
                      <a:pt x="18" y="176"/>
                    </a:lnTo>
                    <a:lnTo>
                      <a:pt x="18" y="174"/>
                    </a:lnTo>
                    <a:lnTo>
                      <a:pt x="18" y="172"/>
                    </a:lnTo>
                    <a:lnTo>
                      <a:pt x="16" y="168"/>
                    </a:lnTo>
                    <a:lnTo>
                      <a:pt x="14" y="162"/>
                    </a:lnTo>
                    <a:lnTo>
                      <a:pt x="12" y="156"/>
                    </a:lnTo>
                    <a:lnTo>
                      <a:pt x="12" y="152"/>
                    </a:lnTo>
                    <a:lnTo>
                      <a:pt x="12" y="150"/>
                    </a:lnTo>
                    <a:lnTo>
                      <a:pt x="12" y="146"/>
                    </a:lnTo>
                    <a:lnTo>
                      <a:pt x="14" y="144"/>
                    </a:lnTo>
                    <a:lnTo>
                      <a:pt x="12" y="140"/>
                    </a:lnTo>
                    <a:lnTo>
                      <a:pt x="12" y="136"/>
                    </a:lnTo>
                    <a:lnTo>
                      <a:pt x="10" y="132"/>
                    </a:lnTo>
                    <a:lnTo>
                      <a:pt x="10" y="130"/>
                    </a:lnTo>
                    <a:lnTo>
                      <a:pt x="8" y="130"/>
                    </a:lnTo>
                    <a:lnTo>
                      <a:pt x="6" y="128"/>
                    </a:lnTo>
                    <a:lnTo>
                      <a:pt x="4" y="126"/>
                    </a:lnTo>
                    <a:lnTo>
                      <a:pt x="0" y="128"/>
                    </a:lnTo>
                    <a:lnTo>
                      <a:pt x="0" y="126"/>
                    </a:lnTo>
                    <a:lnTo>
                      <a:pt x="0" y="124"/>
                    </a:lnTo>
                    <a:lnTo>
                      <a:pt x="2" y="120"/>
                    </a:lnTo>
                    <a:lnTo>
                      <a:pt x="4" y="114"/>
                    </a:lnTo>
                    <a:lnTo>
                      <a:pt x="6" y="104"/>
                    </a:lnTo>
                    <a:lnTo>
                      <a:pt x="4" y="104"/>
                    </a:lnTo>
                    <a:lnTo>
                      <a:pt x="4" y="102"/>
                    </a:lnTo>
                    <a:lnTo>
                      <a:pt x="4" y="100"/>
                    </a:lnTo>
                    <a:lnTo>
                      <a:pt x="6" y="96"/>
                    </a:lnTo>
                    <a:lnTo>
                      <a:pt x="8" y="92"/>
                    </a:lnTo>
                    <a:lnTo>
                      <a:pt x="12" y="88"/>
                    </a:lnTo>
                    <a:lnTo>
                      <a:pt x="18" y="82"/>
                    </a:lnTo>
                    <a:lnTo>
                      <a:pt x="18" y="78"/>
                    </a:lnTo>
                    <a:lnTo>
                      <a:pt x="18" y="66"/>
                    </a:lnTo>
                    <a:lnTo>
                      <a:pt x="18" y="50"/>
                    </a:lnTo>
                    <a:lnTo>
                      <a:pt x="20" y="38"/>
                    </a:lnTo>
                    <a:lnTo>
                      <a:pt x="26" y="30"/>
                    </a:lnTo>
                    <a:lnTo>
                      <a:pt x="24" y="30"/>
                    </a:lnTo>
                    <a:lnTo>
                      <a:pt x="24" y="26"/>
                    </a:lnTo>
                    <a:lnTo>
                      <a:pt x="22" y="22"/>
                    </a:lnTo>
                    <a:lnTo>
                      <a:pt x="20" y="16"/>
                    </a:lnTo>
                    <a:lnTo>
                      <a:pt x="18" y="12"/>
                    </a:lnTo>
                    <a:lnTo>
                      <a:pt x="18" y="6"/>
                    </a:lnTo>
                    <a:lnTo>
                      <a:pt x="18" y="0"/>
                    </a:lnTo>
                    <a:close/>
                  </a:path>
                </a:pathLst>
              </a:custGeom>
              <a:grpFill/>
              <a:ln w="3175">
                <a:solidFill>
                  <a:schemeClr val="bg2"/>
                </a:solidFill>
                <a:round/>
                <a:headEnd/>
                <a:tailEnd/>
              </a:ln>
            </p:spPr>
            <p:txBody>
              <a:bodyPr/>
              <a:lstStyle/>
              <a:p>
                <a:pPr>
                  <a:defRPr/>
                </a:pPr>
                <a:endParaRPr lang="en-US" sz="3200"/>
              </a:p>
            </p:txBody>
          </p:sp>
          <p:sp>
            <p:nvSpPr>
              <p:cNvPr id="92" name="Freeform 282"/>
              <p:cNvSpPr>
                <a:spLocks/>
              </p:cNvSpPr>
              <p:nvPr/>
            </p:nvSpPr>
            <p:spPr bwMode="gray">
              <a:xfrm>
                <a:off x="2944" y="2553"/>
                <a:ext cx="241" cy="250"/>
              </a:xfrm>
              <a:custGeom>
                <a:avLst/>
                <a:gdLst>
                  <a:gd name="T0" fmla="*/ 186 w 218"/>
                  <a:gd name="T1" fmla="*/ 4 h 250"/>
                  <a:gd name="T2" fmla="*/ 174 w 218"/>
                  <a:gd name="T3" fmla="*/ 16 h 250"/>
                  <a:gd name="T4" fmla="*/ 28 w 218"/>
                  <a:gd name="T5" fmla="*/ 22 h 250"/>
                  <a:gd name="T6" fmla="*/ 24 w 218"/>
                  <a:gd name="T7" fmla="*/ 82 h 250"/>
                  <a:gd name="T8" fmla="*/ 14 w 218"/>
                  <a:gd name="T9" fmla="*/ 84 h 250"/>
                  <a:gd name="T10" fmla="*/ 10 w 218"/>
                  <a:gd name="T11" fmla="*/ 90 h 250"/>
                  <a:gd name="T12" fmla="*/ 6 w 218"/>
                  <a:gd name="T13" fmla="*/ 100 h 250"/>
                  <a:gd name="T14" fmla="*/ 2 w 218"/>
                  <a:gd name="T15" fmla="*/ 106 h 250"/>
                  <a:gd name="T16" fmla="*/ 0 w 218"/>
                  <a:gd name="T17" fmla="*/ 110 h 250"/>
                  <a:gd name="T18" fmla="*/ 4 w 218"/>
                  <a:gd name="T19" fmla="*/ 122 h 250"/>
                  <a:gd name="T20" fmla="*/ 6 w 218"/>
                  <a:gd name="T21" fmla="*/ 128 h 250"/>
                  <a:gd name="T22" fmla="*/ 6 w 218"/>
                  <a:gd name="T23" fmla="*/ 136 h 250"/>
                  <a:gd name="T24" fmla="*/ 6 w 218"/>
                  <a:gd name="T25" fmla="*/ 152 h 250"/>
                  <a:gd name="T26" fmla="*/ 14 w 218"/>
                  <a:gd name="T27" fmla="*/ 174 h 250"/>
                  <a:gd name="T28" fmla="*/ 24 w 218"/>
                  <a:gd name="T29" fmla="*/ 186 h 250"/>
                  <a:gd name="T30" fmla="*/ 32 w 218"/>
                  <a:gd name="T31" fmla="*/ 196 h 250"/>
                  <a:gd name="T32" fmla="*/ 50 w 218"/>
                  <a:gd name="T33" fmla="*/ 222 h 250"/>
                  <a:gd name="T34" fmla="*/ 56 w 218"/>
                  <a:gd name="T35" fmla="*/ 230 h 250"/>
                  <a:gd name="T36" fmla="*/ 66 w 218"/>
                  <a:gd name="T37" fmla="*/ 238 h 250"/>
                  <a:gd name="T38" fmla="*/ 78 w 218"/>
                  <a:gd name="T39" fmla="*/ 240 h 250"/>
                  <a:gd name="T40" fmla="*/ 88 w 218"/>
                  <a:gd name="T41" fmla="*/ 250 h 250"/>
                  <a:gd name="T42" fmla="*/ 114 w 218"/>
                  <a:gd name="T43" fmla="*/ 250 h 250"/>
                  <a:gd name="T44" fmla="*/ 138 w 218"/>
                  <a:gd name="T45" fmla="*/ 250 h 250"/>
                  <a:gd name="T46" fmla="*/ 180 w 218"/>
                  <a:gd name="T47" fmla="*/ 244 h 250"/>
                  <a:gd name="T48" fmla="*/ 180 w 218"/>
                  <a:gd name="T49" fmla="*/ 222 h 250"/>
                  <a:gd name="T50" fmla="*/ 172 w 218"/>
                  <a:gd name="T51" fmla="*/ 210 h 250"/>
                  <a:gd name="T52" fmla="*/ 160 w 218"/>
                  <a:gd name="T53" fmla="*/ 196 h 250"/>
                  <a:gd name="T54" fmla="*/ 154 w 218"/>
                  <a:gd name="T55" fmla="*/ 192 h 250"/>
                  <a:gd name="T56" fmla="*/ 152 w 218"/>
                  <a:gd name="T57" fmla="*/ 184 h 250"/>
                  <a:gd name="T58" fmla="*/ 156 w 218"/>
                  <a:gd name="T59" fmla="*/ 176 h 250"/>
                  <a:gd name="T60" fmla="*/ 156 w 218"/>
                  <a:gd name="T61" fmla="*/ 158 h 250"/>
                  <a:gd name="T62" fmla="*/ 160 w 218"/>
                  <a:gd name="T63" fmla="*/ 150 h 250"/>
                  <a:gd name="T64" fmla="*/ 176 w 218"/>
                  <a:gd name="T65" fmla="*/ 130 h 250"/>
                  <a:gd name="T66" fmla="*/ 188 w 218"/>
                  <a:gd name="T67" fmla="*/ 108 h 250"/>
                  <a:gd name="T68" fmla="*/ 192 w 218"/>
                  <a:gd name="T69" fmla="*/ 94 h 250"/>
                  <a:gd name="T70" fmla="*/ 200 w 218"/>
                  <a:gd name="T71" fmla="*/ 82 h 250"/>
                  <a:gd name="T72" fmla="*/ 208 w 218"/>
                  <a:gd name="T73" fmla="*/ 78 h 250"/>
                  <a:gd name="T74" fmla="*/ 216 w 218"/>
                  <a:gd name="T75" fmla="*/ 70 h 250"/>
                  <a:gd name="T76" fmla="*/ 218 w 218"/>
                  <a:gd name="T77" fmla="*/ 66 h 250"/>
                  <a:gd name="T78" fmla="*/ 212 w 218"/>
                  <a:gd name="T79" fmla="*/ 54 h 250"/>
                  <a:gd name="T80" fmla="*/ 204 w 218"/>
                  <a:gd name="T81" fmla="*/ 40 h 250"/>
                  <a:gd name="T82" fmla="*/ 200 w 218"/>
                  <a:gd name="T83" fmla="*/ 32 h 250"/>
                  <a:gd name="T84" fmla="*/ 200 w 218"/>
                  <a:gd name="T85" fmla="*/ 22 h 250"/>
                  <a:gd name="T86" fmla="*/ 192 w 218"/>
                  <a:gd name="T87" fmla="*/ 8 h 2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8"/>
                  <a:gd name="T133" fmla="*/ 0 h 250"/>
                  <a:gd name="T134" fmla="*/ 218 w 218"/>
                  <a:gd name="T135" fmla="*/ 250 h 2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8" h="250">
                    <a:moveTo>
                      <a:pt x="188" y="0"/>
                    </a:moveTo>
                    <a:lnTo>
                      <a:pt x="188" y="2"/>
                    </a:lnTo>
                    <a:lnTo>
                      <a:pt x="186" y="4"/>
                    </a:lnTo>
                    <a:lnTo>
                      <a:pt x="184" y="8"/>
                    </a:lnTo>
                    <a:lnTo>
                      <a:pt x="180" y="12"/>
                    </a:lnTo>
                    <a:lnTo>
                      <a:pt x="174" y="16"/>
                    </a:lnTo>
                    <a:lnTo>
                      <a:pt x="168" y="20"/>
                    </a:lnTo>
                    <a:lnTo>
                      <a:pt x="160" y="22"/>
                    </a:lnTo>
                    <a:lnTo>
                      <a:pt x="28" y="22"/>
                    </a:lnTo>
                    <a:lnTo>
                      <a:pt x="28" y="84"/>
                    </a:lnTo>
                    <a:lnTo>
                      <a:pt x="28" y="82"/>
                    </a:lnTo>
                    <a:lnTo>
                      <a:pt x="24" y="82"/>
                    </a:lnTo>
                    <a:lnTo>
                      <a:pt x="20" y="82"/>
                    </a:lnTo>
                    <a:lnTo>
                      <a:pt x="18" y="82"/>
                    </a:lnTo>
                    <a:lnTo>
                      <a:pt x="14" y="84"/>
                    </a:lnTo>
                    <a:lnTo>
                      <a:pt x="10" y="86"/>
                    </a:lnTo>
                    <a:lnTo>
                      <a:pt x="10" y="90"/>
                    </a:lnTo>
                    <a:lnTo>
                      <a:pt x="8" y="94"/>
                    </a:lnTo>
                    <a:lnTo>
                      <a:pt x="8" y="98"/>
                    </a:lnTo>
                    <a:lnTo>
                      <a:pt x="6" y="100"/>
                    </a:lnTo>
                    <a:lnTo>
                      <a:pt x="6" y="102"/>
                    </a:lnTo>
                    <a:lnTo>
                      <a:pt x="4" y="104"/>
                    </a:lnTo>
                    <a:lnTo>
                      <a:pt x="2" y="106"/>
                    </a:lnTo>
                    <a:lnTo>
                      <a:pt x="0" y="108"/>
                    </a:lnTo>
                    <a:lnTo>
                      <a:pt x="0" y="110"/>
                    </a:lnTo>
                    <a:lnTo>
                      <a:pt x="0" y="114"/>
                    </a:lnTo>
                    <a:lnTo>
                      <a:pt x="2" y="118"/>
                    </a:lnTo>
                    <a:lnTo>
                      <a:pt x="4" y="122"/>
                    </a:lnTo>
                    <a:lnTo>
                      <a:pt x="6" y="124"/>
                    </a:lnTo>
                    <a:lnTo>
                      <a:pt x="6" y="128"/>
                    </a:lnTo>
                    <a:lnTo>
                      <a:pt x="6" y="132"/>
                    </a:lnTo>
                    <a:lnTo>
                      <a:pt x="6" y="136"/>
                    </a:lnTo>
                    <a:lnTo>
                      <a:pt x="4" y="140"/>
                    </a:lnTo>
                    <a:lnTo>
                      <a:pt x="4" y="146"/>
                    </a:lnTo>
                    <a:lnTo>
                      <a:pt x="6" y="152"/>
                    </a:lnTo>
                    <a:lnTo>
                      <a:pt x="12" y="170"/>
                    </a:lnTo>
                    <a:lnTo>
                      <a:pt x="14" y="174"/>
                    </a:lnTo>
                    <a:lnTo>
                      <a:pt x="16" y="178"/>
                    </a:lnTo>
                    <a:lnTo>
                      <a:pt x="20" y="182"/>
                    </a:lnTo>
                    <a:lnTo>
                      <a:pt x="24" y="186"/>
                    </a:lnTo>
                    <a:lnTo>
                      <a:pt x="26" y="190"/>
                    </a:lnTo>
                    <a:lnTo>
                      <a:pt x="30" y="194"/>
                    </a:lnTo>
                    <a:lnTo>
                      <a:pt x="32" y="196"/>
                    </a:lnTo>
                    <a:lnTo>
                      <a:pt x="38" y="204"/>
                    </a:lnTo>
                    <a:lnTo>
                      <a:pt x="44" y="214"/>
                    </a:lnTo>
                    <a:lnTo>
                      <a:pt x="50" y="222"/>
                    </a:lnTo>
                    <a:lnTo>
                      <a:pt x="54" y="228"/>
                    </a:lnTo>
                    <a:lnTo>
                      <a:pt x="54" y="230"/>
                    </a:lnTo>
                    <a:lnTo>
                      <a:pt x="56" y="230"/>
                    </a:lnTo>
                    <a:lnTo>
                      <a:pt x="60" y="234"/>
                    </a:lnTo>
                    <a:lnTo>
                      <a:pt x="62" y="236"/>
                    </a:lnTo>
                    <a:lnTo>
                      <a:pt x="66" y="238"/>
                    </a:lnTo>
                    <a:lnTo>
                      <a:pt x="72" y="240"/>
                    </a:lnTo>
                    <a:lnTo>
                      <a:pt x="76" y="240"/>
                    </a:lnTo>
                    <a:lnTo>
                      <a:pt x="78" y="240"/>
                    </a:lnTo>
                    <a:lnTo>
                      <a:pt x="80" y="242"/>
                    </a:lnTo>
                    <a:lnTo>
                      <a:pt x="84" y="244"/>
                    </a:lnTo>
                    <a:lnTo>
                      <a:pt x="88" y="250"/>
                    </a:lnTo>
                    <a:lnTo>
                      <a:pt x="92" y="250"/>
                    </a:lnTo>
                    <a:lnTo>
                      <a:pt x="102" y="250"/>
                    </a:lnTo>
                    <a:lnTo>
                      <a:pt x="114" y="250"/>
                    </a:lnTo>
                    <a:lnTo>
                      <a:pt x="122" y="250"/>
                    </a:lnTo>
                    <a:lnTo>
                      <a:pt x="126" y="250"/>
                    </a:lnTo>
                    <a:lnTo>
                      <a:pt x="138" y="250"/>
                    </a:lnTo>
                    <a:lnTo>
                      <a:pt x="152" y="248"/>
                    </a:lnTo>
                    <a:lnTo>
                      <a:pt x="168" y="246"/>
                    </a:lnTo>
                    <a:lnTo>
                      <a:pt x="180" y="244"/>
                    </a:lnTo>
                    <a:lnTo>
                      <a:pt x="184" y="240"/>
                    </a:lnTo>
                    <a:lnTo>
                      <a:pt x="182" y="222"/>
                    </a:lnTo>
                    <a:lnTo>
                      <a:pt x="180" y="222"/>
                    </a:lnTo>
                    <a:lnTo>
                      <a:pt x="178" y="218"/>
                    </a:lnTo>
                    <a:lnTo>
                      <a:pt x="176" y="214"/>
                    </a:lnTo>
                    <a:lnTo>
                      <a:pt x="172" y="210"/>
                    </a:lnTo>
                    <a:lnTo>
                      <a:pt x="168" y="204"/>
                    </a:lnTo>
                    <a:lnTo>
                      <a:pt x="164" y="200"/>
                    </a:lnTo>
                    <a:lnTo>
                      <a:pt x="160" y="196"/>
                    </a:lnTo>
                    <a:lnTo>
                      <a:pt x="158" y="194"/>
                    </a:lnTo>
                    <a:lnTo>
                      <a:pt x="156" y="194"/>
                    </a:lnTo>
                    <a:lnTo>
                      <a:pt x="154" y="192"/>
                    </a:lnTo>
                    <a:lnTo>
                      <a:pt x="152" y="190"/>
                    </a:lnTo>
                    <a:lnTo>
                      <a:pt x="152" y="188"/>
                    </a:lnTo>
                    <a:lnTo>
                      <a:pt x="152" y="184"/>
                    </a:lnTo>
                    <a:lnTo>
                      <a:pt x="156" y="182"/>
                    </a:lnTo>
                    <a:lnTo>
                      <a:pt x="156" y="180"/>
                    </a:lnTo>
                    <a:lnTo>
                      <a:pt x="156" y="176"/>
                    </a:lnTo>
                    <a:lnTo>
                      <a:pt x="156" y="172"/>
                    </a:lnTo>
                    <a:lnTo>
                      <a:pt x="156" y="166"/>
                    </a:lnTo>
                    <a:lnTo>
                      <a:pt x="156" y="158"/>
                    </a:lnTo>
                    <a:lnTo>
                      <a:pt x="158" y="154"/>
                    </a:lnTo>
                    <a:lnTo>
                      <a:pt x="160" y="150"/>
                    </a:lnTo>
                    <a:lnTo>
                      <a:pt x="164" y="144"/>
                    </a:lnTo>
                    <a:lnTo>
                      <a:pt x="168" y="136"/>
                    </a:lnTo>
                    <a:lnTo>
                      <a:pt x="176" y="130"/>
                    </a:lnTo>
                    <a:lnTo>
                      <a:pt x="178" y="128"/>
                    </a:lnTo>
                    <a:lnTo>
                      <a:pt x="182" y="118"/>
                    </a:lnTo>
                    <a:lnTo>
                      <a:pt x="188" y="108"/>
                    </a:lnTo>
                    <a:lnTo>
                      <a:pt x="188" y="98"/>
                    </a:lnTo>
                    <a:lnTo>
                      <a:pt x="190" y="96"/>
                    </a:lnTo>
                    <a:lnTo>
                      <a:pt x="192" y="94"/>
                    </a:lnTo>
                    <a:lnTo>
                      <a:pt x="194" y="90"/>
                    </a:lnTo>
                    <a:lnTo>
                      <a:pt x="198" y="86"/>
                    </a:lnTo>
                    <a:lnTo>
                      <a:pt x="200" y="82"/>
                    </a:lnTo>
                    <a:lnTo>
                      <a:pt x="204" y="80"/>
                    </a:lnTo>
                    <a:lnTo>
                      <a:pt x="206" y="78"/>
                    </a:lnTo>
                    <a:lnTo>
                      <a:pt x="208" y="78"/>
                    </a:lnTo>
                    <a:lnTo>
                      <a:pt x="212" y="76"/>
                    </a:lnTo>
                    <a:lnTo>
                      <a:pt x="214" y="72"/>
                    </a:lnTo>
                    <a:lnTo>
                      <a:pt x="216" y="70"/>
                    </a:lnTo>
                    <a:lnTo>
                      <a:pt x="218" y="68"/>
                    </a:lnTo>
                    <a:lnTo>
                      <a:pt x="218" y="66"/>
                    </a:lnTo>
                    <a:lnTo>
                      <a:pt x="216" y="64"/>
                    </a:lnTo>
                    <a:lnTo>
                      <a:pt x="214" y="60"/>
                    </a:lnTo>
                    <a:lnTo>
                      <a:pt x="212" y="54"/>
                    </a:lnTo>
                    <a:lnTo>
                      <a:pt x="210" y="50"/>
                    </a:lnTo>
                    <a:lnTo>
                      <a:pt x="206" y="44"/>
                    </a:lnTo>
                    <a:lnTo>
                      <a:pt x="204" y="40"/>
                    </a:lnTo>
                    <a:lnTo>
                      <a:pt x="204" y="38"/>
                    </a:lnTo>
                    <a:lnTo>
                      <a:pt x="202" y="34"/>
                    </a:lnTo>
                    <a:lnTo>
                      <a:pt x="200" y="32"/>
                    </a:lnTo>
                    <a:lnTo>
                      <a:pt x="200" y="28"/>
                    </a:lnTo>
                    <a:lnTo>
                      <a:pt x="200" y="22"/>
                    </a:lnTo>
                    <a:lnTo>
                      <a:pt x="198" y="18"/>
                    </a:lnTo>
                    <a:lnTo>
                      <a:pt x="196" y="12"/>
                    </a:lnTo>
                    <a:lnTo>
                      <a:pt x="192" y="8"/>
                    </a:lnTo>
                    <a:lnTo>
                      <a:pt x="188" y="0"/>
                    </a:lnTo>
                    <a:close/>
                  </a:path>
                </a:pathLst>
              </a:custGeom>
              <a:solidFill>
                <a:schemeClr val="accent5"/>
              </a:solidFill>
              <a:ln w="3175">
                <a:solidFill>
                  <a:schemeClr val="bg2"/>
                </a:solidFill>
                <a:round/>
                <a:headEnd/>
                <a:tailEnd/>
              </a:ln>
            </p:spPr>
            <p:txBody>
              <a:bodyPr/>
              <a:lstStyle/>
              <a:p>
                <a:pPr>
                  <a:defRPr/>
                </a:pPr>
                <a:endParaRPr lang="en-US" sz="3200"/>
              </a:p>
            </p:txBody>
          </p:sp>
          <p:sp>
            <p:nvSpPr>
              <p:cNvPr id="93" name="Freeform 286"/>
              <p:cNvSpPr>
                <a:spLocks/>
              </p:cNvSpPr>
              <p:nvPr/>
            </p:nvSpPr>
            <p:spPr bwMode="gray">
              <a:xfrm>
                <a:off x="2788" y="2797"/>
                <a:ext cx="97" cy="122"/>
              </a:xfrm>
              <a:custGeom>
                <a:avLst/>
                <a:gdLst>
                  <a:gd name="T0" fmla="*/ 10 w 88"/>
                  <a:gd name="T1" fmla="*/ 120 h 122"/>
                  <a:gd name="T2" fmla="*/ 12 w 88"/>
                  <a:gd name="T3" fmla="*/ 122 h 122"/>
                  <a:gd name="T4" fmla="*/ 10 w 88"/>
                  <a:gd name="T5" fmla="*/ 120 h 122"/>
                  <a:gd name="T6" fmla="*/ 0 w 88"/>
                  <a:gd name="T7" fmla="*/ 104 h 122"/>
                  <a:gd name="T8" fmla="*/ 2 w 88"/>
                  <a:gd name="T9" fmla="*/ 102 h 122"/>
                  <a:gd name="T10" fmla="*/ 6 w 88"/>
                  <a:gd name="T11" fmla="*/ 98 h 122"/>
                  <a:gd name="T12" fmla="*/ 8 w 88"/>
                  <a:gd name="T13" fmla="*/ 96 h 122"/>
                  <a:gd name="T14" fmla="*/ 14 w 88"/>
                  <a:gd name="T15" fmla="*/ 92 h 122"/>
                  <a:gd name="T16" fmla="*/ 20 w 88"/>
                  <a:gd name="T17" fmla="*/ 84 h 122"/>
                  <a:gd name="T18" fmla="*/ 24 w 88"/>
                  <a:gd name="T19" fmla="*/ 90 h 122"/>
                  <a:gd name="T20" fmla="*/ 32 w 88"/>
                  <a:gd name="T21" fmla="*/ 88 h 122"/>
                  <a:gd name="T22" fmla="*/ 44 w 88"/>
                  <a:gd name="T23" fmla="*/ 84 h 122"/>
                  <a:gd name="T24" fmla="*/ 48 w 88"/>
                  <a:gd name="T25" fmla="*/ 82 h 122"/>
                  <a:gd name="T26" fmla="*/ 48 w 88"/>
                  <a:gd name="T27" fmla="*/ 78 h 122"/>
                  <a:gd name="T28" fmla="*/ 50 w 88"/>
                  <a:gd name="T29" fmla="*/ 66 h 122"/>
                  <a:gd name="T30" fmla="*/ 44 w 88"/>
                  <a:gd name="T31" fmla="*/ 58 h 122"/>
                  <a:gd name="T32" fmla="*/ 44 w 88"/>
                  <a:gd name="T33" fmla="*/ 56 h 122"/>
                  <a:gd name="T34" fmla="*/ 44 w 88"/>
                  <a:gd name="T35" fmla="*/ 50 h 122"/>
                  <a:gd name="T36" fmla="*/ 46 w 88"/>
                  <a:gd name="T37" fmla="*/ 48 h 122"/>
                  <a:gd name="T38" fmla="*/ 48 w 88"/>
                  <a:gd name="T39" fmla="*/ 46 h 122"/>
                  <a:gd name="T40" fmla="*/ 50 w 88"/>
                  <a:gd name="T41" fmla="*/ 40 h 122"/>
                  <a:gd name="T42" fmla="*/ 48 w 88"/>
                  <a:gd name="T43" fmla="*/ 34 h 122"/>
                  <a:gd name="T44" fmla="*/ 30 w 88"/>
                  <a:gd name="T45" fmla="*/ 32 h 122"/>
                  <a:gd name="T46" fmla="*/ 28 w 88"/>
                  <a:gd name="T47" fmla="*/ 24 h 122"/>
                  <a:gd name="T48" fmla="*/ 32 w 88"/>
                  <a:gd name="T49" fmla="*/ 22 h 122"/>
                  <a:gd name="T50" fmla="*/ 56 w 88"/>
                  <a:gd name="T51" fmla="*/ 20 h 122"/>
                  <a:gd name="T52" fmla="*/ 72 w 88"/>
                  <a:gd name="T53" fmla="*/ 22 h 122"/>
                  <a:gd name="T54" fmla="*/ 72 w 88"/>
                  <a:gd name="T55" fmla="*/ 18 h 122"/>
                  <a:gd name="T56" fmla="*/ 72 w 88"/>
                  <a:gd name="T57" fmla="*/ 12 h 122"/>
                  <a:gd name="T58" fmla="*/ 78 w 88"/>
                  <a:gd name="T59" fmla="*/ 6 h 122"/>
                  <a:gd name="T60" fmla="*/ 82 w 88"/>
                  <a:gd name="T61" fmla="*/ 4 h 122"/>
                  <a:gd name="T62" fmla="*/ 86 w 88"/>
                  <a:gd name="T63" fmla="*/ 0 h 122"/>
                  <a:gd name="T64" fmla="*/ 88 w 88"/>
                  <a:gd name="T65" fmla="*/ 0 h 122"/>
                  <a:gd name="T66" fmla="*/ 88 w 88"/>
                  <a:gd name="T67" fmla="*/ 10 h 122"/>
                  <a:gd name="T68" fmla="*/ 88 w 88"/>
                  <a:gd name="T69" fmla="*/ 14 h 122"/>
                  <a:gd name="T70" fmla="*/ 86 w 88"/>
                  <a:gd name="T71" fmla="*/ 24 h 122"/>
                  <a:gd name="T72" fmla="*/ 86 w 88"/>
                  <a:gd name="T73" fmla="*/ 34 h 122"/>
                  <a:gd name="T74" fmla="*/ 86 w 88"/>
                  <a:gd name="T75" fmla="*/ 40 h 122"/>
                  <a:gd name="T76" fmla="*/ 86 w 88"/>
                  <a:gd name="T77" fmla="*/ 48 h 122"/>
                  <a:gd name="T78" fmla="*/ 84 w 88"/>
                  <a:gd name="T79" fmla="*/ 60 h 122"/>
                  <a:gd name="T80" fmla="*/ 80 w 88"/>
                  <a:gd name="T81" fmla="*/ 68 h 122"/>
                  <a:gd name="T82" fmla="*/ 78 w 88"/>
                  <a:gd name="T83" fmla="*/ 72 h 122"/>
                  <a:gd name="T84" fmla="*/ 74 w 88"/>
                  <a:gd name="T85" fmla="*/ 82 h 122"/>
                  <a:gd name="T86" fmla="*/ 70 w 88"/>
                  <a:gd name="T87" fmla="*/ 92 h 122"/>
                  <a:gd name="T88" fmla="*/ 66 w 88"/>
                  <a:gd name="T89" fmla="*/ 98 h 122"/>
                  <a:gd name="T90" fmla="*/ 64 w 88"/>
                  <a:gd name="T91" fmla="*/ 102 h 122"/>
                  <a:gd name="T92" fmla="*/ 60 w 88"/>
                  <a:gd name="T93" fmla="*/ 110 h 122"/>
                  <a:gd name="T94" fmla="*/ 56 w 88"/>
                  <a:gd name="T95" fmla="*/ 112 h 122"/>
                  <a:gd name="T96" fmla="*/ 50 w 88"/>
                  <a:gd name="T97" fmla="*/ 112 h 122"/>
                  <a:gd name="T98" fmla="*/ 44 w 88"/>
                  <a:gd name="T99" fmla="*/ 112 h 122"/>
                  <a:gd name="T100" fmla="*/ 38 w 88"/>
                  <a:gd name="T101" fmla="*/ 116 h 122"/>
                  <a:gd name="T102" fmla="*/ 34 w 88"/>
                  <a:gd name="T103" fmla="*/ 114 h 122"/>
                  <a:gd name="T104" fmla="*/ 32 w 88"/>
                  <a:gd name="T105" fmla="*/ 112 h 122"/>
                  <a:gd name="T106" fmla="*/ 28 w 88"/>
                  <a:gd name="T107" fmla="*/ 112 h 122"/>
                  <a:gd name="T108" fmla="*/ 18 w 88"/>
                  <a:gd name="T109" fmla="*/ 116 h 122"/>
                  <a:gd name="T110" fmla="*/ 10 w 88"/>
                  <a:gd name="T111" fmla="*/ 120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
                  <a:gd name="T169" fmla="*/ 0 h 122"/>
                  <a:gd name="T170" fmla="*/ 88 w 88"/>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 h="122">
                    <a:moveTo>
                      <a:pt x="10" y="120"/>
                    </a:moveTo>
                    <a:lnTo>
                      <a:pt x="10" y="120"/>
                    </a:lnTo>
                    <a:lnTo>
                      <a:pt x="12" y="122"/>
                    </a:lnTo>
                    <a:lnTo>
                      <a:pt x="10" y="120"/>
                    </a:lnTo>
                    <a:lnTo>
                      <a:pt x="0" y="108"/>
                    </a:lnTo>
                    <a:lnTo>
                      <a:pt x="0" y="104"/>
                    </a:lnTo>
                    <a:lnTo>
                      <a:pt x="2" y="102"/>
                    </a:lnTo>
                    <a:lnTo>
                      <a:pt x="4" y="100"/>
                    </a:lnTo>
                    <a:lnTo>
                      <a:pt x="6" y="98"/>
                    </a:lnTo>
                    <a:lnTo>
                      <a:pt x="6" y="96"/>
                    </a:lnTo>
                    <a:lnTo>
                      <a:pt x="8" y="96"/>
                    </a:lnTo>
                    <a:lnTo>
                      <a:pt x="10" y="92"/>
                    </a:lnTo>
                    <a:lnTo>
                      <a:pt x="14" y="92"/>
                    </a:lnTo>
                    <a:lnTo>
                      <a:pt x="18" y="90"/>
                    </a:lnTo>
                    <a:lnTo>
                      <a:pt x="20" y="84"/>
                    </a:lnTo>
                    <a:lnTo>
                      <a:pt x="22" y="90"/>
                    </a:lnTo>
                    <a:lnTo>
                      <a:pt x="24" y="90"/>
                    </a:lnTo>
                    <a:lnTo>
                      <a:pt x="28" y="90"/>
                    </a:lnTo>
                    <a:lnTo>
                      <a:pt x="32" y="88"/>
                    </a:lnTo>
                    <a:lnTo>
                      <a:pt x="38" y="86"/>
                    </a:lnTo>
                    <a:lnTo>
                      <a:pt x="44" y="84"/>
                    </a:lnTo>
                    <a:lnTo>
                      <a:pt x="46" y="82"/>
                    </a:lnTo>
                    <a:lnTo>
                      <a:pt x="48" y="82"/>
                    </a:lnTo>
                    <a:lnTo>
                      <a:pt x="48" y="80"/>
                    </a:lnTo>
                    <a:lnTo>
                      <a:pt x="48" y="78"/>
                    </a:lnTo>
                    <a:lnTo>
                      <a:pt x="50" y="74"/>
                    </a:lnTo>
                    <a:lnTo>
                      <a:pt x="50" y="66"/>
                    </a:lnTo>
                    <a:lnTo>
                      <a:pt x="50" y="58"/>
                    </a:lnTo>
                    <a:lnTo>
                      <a:pt x="44" y="58"/>
                    </a:lnTo>
                    <a:lnTo>
                      <a:pt x="44" y="56"/>
                    </a:lnTo>
                    <a:lnTo>
                      <a:pt x="44" y="52"/>
                    </a:lnTo>
                    <a:lnTo>
                      <a:pt x="44" y="50"/>
                    </a:lnTo>
                    <a:lnTo>
                      <a:pt x="44" y="48"/>
                    </a:lnTo>
                    <a:lnTo>
                      <a:pt x="46" y="48"/>
                    </a:lnTo>
                    <a:lnTo>
                      <a:pt x="48" y="48"/>
                    </a:lnTo>
                    <a:lnTo>
                      <a:pt x="48" y="46"/>
                    </a:lnTo>
                    <a:lnTo>
                      <a:pt x="48" y="42"/>
                    </a:lnTo>
                    <a:lnTo>
                      <a:pt x="50" y="40"/>
                    </a:lnTo>
                    <a:lnTo>
                      <a:pt x="50" y="36"/>
                    </a:lnTo>
                    <a:lnTo>
                      <a:pt x="48" y="34"/>
                    </a:lnTo>
                    <a:lnTo>
                      <a:pt x="30" y="32"/>
                    </a:lnTo>
                    <a:lnTo>
                      <a:pt x="28" y="28"/>
                    </a:lnTo>
                    <a:lnTo>
                      <a:pt x="28" y="24"/>
                    </a:lnTo>
                    <a:lnTo>
                      <a:pt x="28" y="22"/>
                    </a:lnTo>
                    <a:lnTo>
                      <a:pt x="32" y="22"/>
                    </a:lnTo>
                    <a:lnTo>
                      <a:pt x="42" y="22"/>
                    </a:lnTo>
                    <a:lnTo>
                      <a:pt x="56" y="20"/>
                    </a:lnTo>
                    <a:lnTo>
                      <a:pt x="66" y="20"/>
                    </a:lnTo>
                    <a:lnTo>
                      <a:pt x="72" y="22"/>
                    </a:lnTo>
                    <a:lnTo>
                      <a:pt x="72" y="20"/>
                    </a:lnTo>
                    <a:lnTo>
                      <a:pt x="72" y="18"/>
                    </a:lnTo>
                    <a:lnTo>
                      <a:pt x="70" y="16"/>
                    </a:lnTo>
                    <a:lnTo>
                      <a:pt x="72" y="12"/>
                    </a:lnTo>
                    <a:lnTo>
                      <a:pt x="74" y="8"/>
                    </a:lnTo>
                    <a:lnTo>
                      <a:pt x="78" y="6"/>
                    </a:lnTo>
                    <a:lnTo>
                      <a:pt x="80" y="6"/>
                    </a:lnTo>
                    <a:lnTo>
                      <a:pt x="82" y="4"/>
                    </a:lnTo>
                    <a:lnTo>
                      <a:pt x="84" y="2"/>
                    </a:lnTo>
                    <a:lnTo>
                      <a:pt x="86" y="0"/>
                    </a:lnTo>
                    <a:lnTo>
                      <a:pt x="88" y="0"/>
                    </a:lnTo>
                    <a:lnTo>
                      <a:pt x="88" y="4"/>
                    </a:lnTo>
                    <a:lnTo>
                      <a:pt x="88" y="10"/>
                    </a:lnTo>
                    <a:lnTo>
                      <a:pt x="88" y="14"/>
                    </a:lnTo>
                    <a:lnTo>
                      <a:pt x="88" y="18"/>
                    </a:lnTo>
                    <a:lnTo>
                      <a:pt x="86" y="24"/>
                    </a:lnTo>
                    <a:lnTo>
                      <a:pt x="86" y="28"/>
                    </a:lnTo>
                    <a:lnTo>
                      <a:pt x="86" y="34"/>
                    </a:lnTo>
                    <a:lnTo>
                      <a:pt x="86" y="38"/>
                    </a:lnTo>
                    <a:lnTo>
                      <a:pt x="86" y="40"/>
                    </a:lnTo>
                    <a:lnTo>
                      <a:pt x="86" y="44"/>
                    </a:lnTo>
                    <a:lnTo>
                      <a:pt x="86" y="48"/>
                    </a:lnTo>
                    <a:lnTo>
                      <a:pt x="84" y="54"/>
                    </a:lnTo>
                    <a:lnTo>
                      <a:pt x="84" y="60"/>
                    </a:lnTo>
                    <a:lnTo>
                      <a:pt x="82" y="66"/>
                    </a:lnTo>
                    <a:lnTo>
                      <a:pt x="80" y="68"/>
                    </a:lnTo>
                    <a:lnTo>
                      <a:pt x="80" y="70"/>
                    </a:lnTo>
                    <a:lnTo>
                      <a:pt x="78" y="72"/>
                    </a:lnTo>
                    <a:lnTo>
                      <a:pt x="76" y="78"/>
                    </a:lnTo>
                    <a:lnTo>
                      <a:pt x="74" y="82"/>
                    </a:lnTo>
                    <a:lnTo>
                      <a:pt x="72" y="88"/>
                    </a:lnTo>
                    <a:lnTo>
                      <a:pt x="70" y="92"/>
                    </a:lnTo>
                    <a:lnTo>
                      <a:pt x="68" y="96"/>
                    </a:lnTo>
                    <a:lnTo>
                      <a:pt x="66" y="98"/>
                    </a:lnTo>
                    <a:lnTo>
                      <a:pt x="66" y="100"/>
                    </a:lnTo>
                    <a:lnTo>
                      <a:pt x="64" y="102"/>
                    </a:lnTo>
                    <a:lnTo>
                      <a:pt x="62" y="106"/>
                    </a:lnTo>
                    <a:lnTo>
                      <a:pt x="60" y="110"/>
                    </a:lnTo>
                    <a:lnTo>
                      <a:pt x="56" y="112"/>
                    </a:lnTo>
                    <a:lnTo>
                      <a:pt x="54" y="112"/>
                    </a:lnTo>
                    <a:lnTo>
                      <a:pt x="50" y="112"/>
                    </a:lnTo>
                    <a:lnTo>
                      <a:pt x="46" y="110"/>
                    </a:lnTo>
                    <a:lnTo>
                      <a:pt x="44" y="112"/>
                    </a:lnTo>
                    <a:lnTo>
                      <a:pt x="42" y="112"/>
                    </a:lnTo>
                    <a:lnTo>
                      <a:pt x="38" y="116"/>
                    </a:lnTo>
                    <a:lnTo>
                      <a:pt x="34" y="114"/>
                    </a:lnTo>
                    <a:lnTo>
                      <a:pt x="34" y="112"/>
                    </a:lnTo>
                    <a:lnTo>
                      <a:pt x="32" y="112"/>
                    </a:lnTo>
                    <a:lnTo>
                      <a:pt x="30" y="112"/>
                    </a:lnTo>
                    <a:lnTo>
                      <a:pt x="28" y="112"/>
                    </a:lnTo>
                    <a:lnTo>
                      <a:pt x="24" y="114"/>
                    </a:lnTo>
                    <a:lnTo>
                      <a:pt x="18" y="116"/>
                    </a:lnTo>
                    <a:lnTo>
                      <a:pt x="10" y="120"/>
                    </a:lnTo>
                    <a:close/>
                  </a:path>
                </a:pathLst>
              </a:custGeom>
              <a:grpFill/>
              <a:ln w="3175">
                <a:solidFill>
                  <a:schemeClr val="bg2"/>
                </a:solidFill>
                <a:round/>
                <a:headEnd/>
                <a:tailEnd/>
              </a:ln>
            </p:spPr>
            <p:txBody>
              <a:bodyPr/>
              <a:lstStyle/>
              <a:p>
                <a:pPr>
                  <a:defRPr/>
                </a:pPr>
                <a:endParaRPr lang="en-US" sz="3200"/>
              </a:p>
            </p:txBody>
          </p:sp>
          <p:sp>
            <p:nvSpPr>
              <p:cNvPr id="94" name="Freeform 287"/>
              <p:cNvSpPr>
                <a:spLocks/>
              </p:cNvSpPr>
              <p:nvPr/>
            </p:nvSpPr>
            <p:spPr bwMode="gray">
              <a:xfrm>
                <a:off x="2799" y="2937"/>
                <a:ext cx="143" cy="156"/>
              </a:xfrm>
              <a:custGeom>
                <a:avLst/>
                <a:gdLst>
                  <a:gd name="T0" fmla="*/ 24 w 130"/>
                  <a:gd name="T1" fmla="*/ 2 h 156"/>
                  <a:gd name="T2" fmla="*/ 42 w 130"/>
                  <a:gd name="T3" fmla="*/ 0 h 156"/>
                  <a:gd name="T4" fmla="*/ 56 w 130"/>
                  <a:gd name="T5" fmla="*/ 0 h 156"/>
                  <a:gd name="T6" fmla="*/ 86 w 130"/>
                  <a:gd name="T7" fmla="*/ 26 h 156"/>
                  <a:gd name="T8" fmla="*/ 86 w 130"/>
                  <a:gd name="T9" fmla="*/ 18 h 156"/>
                  <a:gd name="T10" fmla="*/ 88 w 130"/>
                  <a:gd name="T11" fmla="*/ 14 h 156"/>
                  <a:gd name="T12" fmla="*/ 102 w 130"/>
                  <a:gd name="T13" fmla="*/ 18 h 156"/>
                  <a:gd name="T14" fmla="*/ 112 w 130"/>
                  <a:gd name="T15" fmla="*/ 24 h 156"/>
                  <a:gd name="T16" fmla="*/ 112 w 130"/>
                  <a:gd name="T17" fmla="*/ 34 h 156"/>
                  <a:gd name="T18" fmla="*/ 114 w 130"/>
                  <a:gd name="T19" fmla="*/ 38 h 156"/>
                  <a:gd name="T20" fmla="*/ 116 w 130"/>
                  <a:gd name="T21" fmla="*/ 48 h 156"/>
                  <a:gd name="T22" fmla="*/ 114 w 130"/>
                  <a:gd name="T23" fmla="*/ 56 h 156"/>
                  <a:gd name="T24" fmla="*/ 114 w 130"/>
                  <a:gd name="T25" fmla="*/ 60 h 156"/>
                  <a:gd name="T26" fmla="*/ 128 w 130"/>
                  <a:gd name="T27" fmla="*/ 62 h 156"/>
                  <a:gd name="T28" fmla="*/ 128 w 130"/>
                  <a:gd name="T29" fmla="*/ 70 h 156"/>
                  <a:gd name="T30" fmla="*/ 128 w 130"/>
                  <a:gd name="T31" fmla="*/ 82 h 156"/>
                  <a:gd name="T32" fmla="*/ 128 w 130"/>
                  <a:gd name="T33" fmla="*/ 88 h 156"/>
                  <a:gd name="T34" fmla="*/ 112 w 130"/>
                  <a:gd name="T35" fmla="*/ 136 h 156"/>
                  <a:gd name="T36" fmla="*/ 114 w 130"/>
                  <a:gd name="T37" fmla="*/ 138 h 156"/>
                  <a:gd name="T38" fmla="*/ 118 w 130"/>
                  <a:gd name="T39" fmla="*/ 144 h 156"/>
                  <a:gd name="T40" fmla="*/ 130 w 130"/>
                  <a:gd name="T41" fmla="*/ 152 h 156"/>
                  <a:gd name="T42" fmla="*/ 126 w 130"/>
                  <a:gd name="T43" fmla="*/ 152 h 156"/>
                  <a:gd name="T44" fmla="*/ 116 w 130"/>
                  <a:gd name="T45" fmla="*/ 154 h 156"/>
                  <a:gd name="T46" fmla="*/ 106 w 130"/>
                  <a:gd name="T47" fmla="*/ 156 h 156"/>
                  <a:gd name="T48" fmla="*/ 100 w 130"/>
                  <a:gd name="T49" fmla="*/ 156 h 156"/>
                  <a:gd name="T50" fmla="*/ 92 w 130"/>
                  <a:gd name="T51" fmla="*/ 156 h 156"/>
                  <a:gd name="T52" fmla="*/ 82 w 130"/>
                  <a:gd name="T53" fmla="*/ 154 h 156"/>
                  <a:gd name="T54" fmla="*/ 76 w 130"/>
                  <a:gd name="T55" fmla="*/ 150 h 156"/>
                  <a:gd name="T56" fmla="*/ 30 w 130"/>
                  <a:gd name="T57" fmla="*/ 150 h 156"/>
                  <a:gd name="T58" fmla="*/ 24 w 130"/>
                  <a:gd name="T59" fmla="*/ 150 h 156"/>
                  <a:gd name="T60" fmla="*/ 20 w 130"/>
                  <a:gd name="T61" fmla="*/ 144 h 156"/>
                  <a:gd name="T62" fmla="*/ 16 w 130"/>
                  <a:gd name="T63" fmla="*/ 142 h 156"/>
                  <a:gd name="T64" fmla="*/ 6 w 130"/>
                  <a:gd name="T65" fmla="*/ 142 h 156"/>
                  <a:gd name="T66" fmla="*/ 2 w 130"/>
                  <a:gd name="T67" fmla="*/ 140 h 156"/>
                  <a:gd name="T68" fmla="*/ 6 w 130"/>
                  <a:gd name="T69" fmla="*/ 118 h 156"/>
                  <a:gd name="T70" fmla="*/ 10 w 130"/>
                  <a:gd name="T71" fmla="*/ 100 h 156"/>
                  <a:gd name="T72" fmla="*/ 12 w 130"/>
                  <a:gd name="T73" fmla="*/ 94 h 156"/>
                  <a:gd name="T74" fmla="*/ 16 w 130"/>
                  <a:gd name="T75" fmla="*/ 82 h 156"/>
                  <a:gd name="T76" fmla="*/ 24 w 130"/>
                  <a:gd name="T77" fmla="*/ 68 h 156"/>
                  <a:gd name="T78" fmla="*/ 26 w 130"/>
                  <a:gd name="T79" fmla="*/ 68 h 156"/>
                  <a:gd name="T80" fmla="*/ 28 w 130"/>
                  <a:gd name="T81" fmla="*/ 66 h 156"/>
                  <a:gd name="T82" fmla="*/ 28 w 130"/>
                  <a:gd name="T83" fmla="*/ 58 h 156"/>
                  <a:gd name="T84" fmla="*/ 26 w 130"/>
                  <a:gd name="T85" fmla="*/ 46 h 156"/>
                  <a:gd name="T86" fmla="*/ 14 w 130"/>
                  <a:gd name="T87" fmla="*/ 16 h 156"/>
                  <a:gd name="T88" fmla="*/ 6 w 130"/>
                  <a:gd name="T89" fmla="*/ 4 h 15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0"/>
                  <a:gd name="T136" fmla="*/ 0 h 156"/>
                  <a:gd name="T137" fmla="*/ 130 w 130"/>
                  <a:gd name="T138" fmla="*/ 156 h 15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0" h="156">
                    <a:moveTo>
                      <a:pt x="6" y="4"/>
                    </a:moveTo>
                    <a:lnTo>
                      <a:pt x="24" y="2"/>
                    </a:lnTo>
                    <a:lnTo>
                      <a:pt x="32" y="0"/>
                    </a:lnTo>
                    <a:lnTo>
                      <a:pt x="42" y="0"/>
                    </a:lnTo>
                    <a:lnTo>
                      <a:pt x="52" y="0"/>
                    </a:lnTo>
                    <a:lnTo>
                      <a:pt x="56" y="0"/>
                    </a:lnTo>
                    <a:lnTo>
                      <a:pt x="64" y="24"/>
                    </a:lnTo>
                    <a:lnTo>
                      <a:pt x="86" y="26"/>
                    </a:lnTo>
                    <a:lnTo>
                      <a:pt x="86" y="22"/>
                    </a:lnTo>
                    <a:lnTo>
                      <a:pt x="86" y="18"/>
                    </a:lnTo>
                    <a:lnTo>
                      <a:pt x="88" y="14"/>
                    </a:lnTo>
                    <a:lnTo>
                      <a:pt x="102" y="12"/>
                    </a:lnTo>
                    <a:lnTo>
                      <a:pt x="102" y="18"/>
                    </a:lnTo>
                    <a:lnTo>
                      <a:pt x="112" y="18"/>
                    </a:lnTo>
                    <a:lnTo>
                      <a:pt x="112" y="24"/>
                    </a:lnTo>
                    <a:lnTo>
                      <a:pt x="112" y="28"/>
                    </a:lnTo>
                    <a:lnTo>
                      <a:pt x="112" y="34"/>
                    </a:lnTo>
                    <a:lnTo>
                      <a:pt x="114" y="38"/>
                    </a:lnTo>
                    <a:lnTo>
                      <a:pt x="116" y="42"/>
                    </a:lnTo>
                    <a:lnTo>
                      <a:pt x="116" y="48"/>
                    </a:lnTo>
                    <a:lnTo>
                      <a:pt x="116" y="52"/>
                    </a:lnTo>
                    <a:lnTo>
                      <a:pt x="114" y="56"/>
                    </a:lnTo>
                    <a:lnTo>
                      <a:pt x="114" y="60"/>
                    </a:lnTo>
                    <a:lnTo>
                      <a:pt x="128" y="62"/>
                    </a:lnTo>
                    <a:lnTo>
                      <a:pt x="128" y="66"/>
                    </a:lnTo>
                    <a:lnTo>
                      <a:pt x="128" y="70"/>
                    </a:lnTo>
                    <a:lnTo>
                      <a:pt x="128" y="76"/>
                    </a:lnTo>
                    <a:lnTo>
                      <a:pt x="128" y="82"/>
                    </a:lnTo>
                    <a:lnTo>
                      <a:pt x="128" y="86"/>
                    </a:lnTo>
                    <a:lnTo>
                      <a:pt x="128" y="88"/>
                    </a:lnTo>
                    <a:lnTo>
                      <a:pt x="112" y="90"/>
                    </a:lnTo>
                    <a:lnTo>
                      <a:pt x="112" y="136"/>
                    </a:lnTo>
                    <a:lnTo>
                      <a:pt x="114" y="138"/>
                    </a:lnTo>
                    <a:lnTo>
                      <a:pt x="116" y="140"/>
                    </a:lnTo>
                    <a:lnTo>
                      <a:pt x="118" y="144"/>
                    </a:lnTo>
                    <a:lnTo>
                      <a:pt x="124" y="148"/>
                    </a:lnTo>
                    <a:lnTo>
                      <a:pt x="130" y="152"/>
                    </a:lnTo>
                    <a:lnTo>
                      <a:pt x="126" y="152"/>
                    </a:lnTo>
                    <a:lnTo>
                      <a:pt x="122" y="152"/>
                    </a:lnTo>
                    <a:lnTo>
                      <a:pt x="116" y="154"/>
                    </a:lnTo>
                    <a:lnTo>
                      <a:pt x="110" y="154"/>
                    </a:lnTo>
                    <a:lnTo>
                      <a:pt x="106" y="156"/>
                    </a:lnTo>
                    <a:lnTo>
                      <a:pt x="102" y="156"/>
                    </a:lnTo>
                    <a:lnTo>
                      <a:pt x="100" y="156"/>
                    </a:lnTo>
                    <a:lnTo>
                      <a:pt x="98" y="156"/>
                    </a:lnTo>
                    <a:lnTo>
                      <a:pt x="92" y="156"/>
                    </a:lnTo>
                    <a:lnTo>
                      <a:pt x="88" y="154"/>
                    </a:lnTo>
                    <a:lnTo>
                      <a:pt x="82" y="154"/>
                    </a:lnTo>
                    <a:lnTo>
                      <a:pt x="78" y="152"/>
                    </a:lnTo>
                    <a:lnTo>
                      <a:pt x="76" y="150"/>
                    </a:lnTo>
                    <a:lnTo>
                      <a:pt x="32" y="150"/>
                    </a:lnTo>
                    <a:lnTo>
                      <a:pt x="30" y="150"/>
                    </a:lnTo>
                    <a:lnTo>
                      <a:pt x="28" y="150"/>
                    </a:lnTo>
                    <a:lnTo>
                      <a:pt x="24" y="150"/>
                    </a:lnTo>
                    <a:lnTo>
                      <a:pt x="22" y="148"/>
                    </a:lnTo>
                    <a:lnTo>
                      <a:pt x="20" y="144"/>
                    </a:lnTo>
                    <a:lnTo>
                      <a:pt x="18" y="144"/>
                    </a:lnTo>
                    <a:lnTo>
                      <a:pt x="16" y="142"/>
                    </a:lnTo>
                    <a:lnTo>
                      <a:pt x="12" y="142"/>
                    </a:lnTo>
                    <a:lnTo>
                      <a:pt x="6" y="142"/>
                    </a:lnTo>
                    <a:lnTo>
                      <a:pt x="0" y="144"/>
                    </a:lnTo>
                    <a:lnTo>
                      <a:pt x="2" y="140"/>
                    </a:lnTo>
                    <a:lnTo>
                      <a:pt x="4" y="130"/>
                    </a:lnTo>
                    <a:lnTo>
                      <a:pt x="6" y="118"/>
                    </a:lnTo>
                    <a:lnTo>
                      <a:pt x="10" y="108"/>
                    </a:lnTo>
                    <a:lnTo>
                      <a:pt x="10" y="100"/>
                    </a:lnTo>
                    <a:lnTo>
                      <a:pt x="10" y="98"/>
                    </a:lnTo>
                    <a:lnTo>
                      <a:pt x="12" y="94"/>
                    </a:lnTo>
                    <a:lnTo>
                      <a:pt x="14" y="90"/>
                    </a:lnTo>
                    <a:lnTo>
                      <a:pt x="16" y="82"/>
                    </a:lnTo>
                    <a:lnTo>
                      <a:pt x="20" y="76"/>
                    </a:lnTo>
                    <a:lnTo>
                      <a:pt x="24" y="68"/>
                    </a:lnTo>
                    <a:lnTo>
                      <a:pt x="26" y="68"/>
                    </a:lnTo>
                    <a:lnTo>
                      <a:pt x="28" y="66"/>
                    </a:lnTo>
                    <a:lnTo>
                      <a:pt x="28" y="62"/>
                    </a:lnTo>
                    <a:lnTo>
                      <a:pt x="28" y="58"/>
                    </a:lnTo>
                    <a:lnTo>
                      <a:pt x="28" y="54"/>
                    </a:lnTo>
                    <a:lnTo>
                      <a:pt x="26" y="46"/>
                    </a:lnTo>
                    <a:lnTo>
                      <a:pt x="24" y="38"/>
                    </a:lnTo>
                    <a:lnTo>
                      <a:pt x="14" y="16"/>
                    </a:lnTo>
                    <a:lnTo>
                      <a:pt x="6" y="10"/>
                    </a:lnTo>
                    <a:lnTo>
                      <a:pt x="6" y="4"/>
                    </a:lnTo>
                  </a:path>
                </a:pathLst>
              </a:custGeom>
              <a:grpFill/>
              <a:ln w="3175">
                <a:solidFill>
                  <a:schemeClr val="bg2"/>
                </a:solidFill>
                <a:round/>
                <a:headEnd/>
                <a:tailEnd/>
              </a:ln>
            </p:spPr>
            <p:txBody>
              <a:bodyPr/>
              <a:lstStyle/>
              <a:p>
                <a:pPr>
                  <a:defRPr/>
                </a:pPr>
                <a:endParaRPr lang="en-US" sz="3200"/>
              </a:p>
            </p:txBody>
          </p:sp>
          <p:sp>
            <p:nvSpPr>
              <p:cNvPr id="95" name="Freeform 288"/>
              <p:cNvSpPr>
                <a:spLocks/>
              </p:cNvSpPr>
              <p:nvPr/>
            </p:nvSpPr>
            <p:spPr bwMode="gray">
              <a:xfrm>
                <a:off x="2803" y="2779"/>
                <a:ext cx="280" cy="258"/>
              </a:xfrm>
              <a:custGeom>
                <a:avLst/>
                <a:gdLst>
                  <a:gd name="T0" fmla="*/ 24 w 254"/>
                  <a:gd name="T1" fmla="*/ 132 h 258"/>
                  <a:gd name="T2" fmla="*/ 32 w 254"/>
                  <a:gd name="T3" fmla="*/ 128 h 258"/>
                  <a:gd name="T4" fmla="*/ 40 w 254"/>
                  <a:gd name="T5" fmla="*/ 130 h 258"/>
                  <a:gd name="T6" fmla="*/ 46 w 254"/>
                  <a:gd name="T7" fmla="*/ 128 h 258"/>
                  <a:gd name="T8" fmla="*/ 50 w 254"/>
                  <a:gd name="T9" fmla="*/ 120 h 258"/>
                  <a:gd name="T10" fmla="*/ 66 w 254"/>
                  <a:gd name="T11" fmla="*/ 86 h 258"/>
                  <a:gd name="T12" fmla="*/ 68 w 254"/>
                  <a:gd name="T13" fmla="*/ 80 h 258"/>
                  <a:gd name="T14" fmla="*/ 72 w 254"/>
                  <a:gd name="T15" fmla="*/ 70 h 258"/>
                  <a:gd name="T16" fmla="*/ 72 w 254"/>
                  <a:gd name="T17" fmla="*/ 52 h 258"/>
                  <a:gd name="T18" fmla="*/ 72 w 254"/>
                  <a:gd name="T19" fmla="*/ 40 h 258"/>
                  <a:gd name="T20" fmla="*/ 76 w 254"/>
                  <a:gd name="T21" fmla="*/ 30 h 258"/>
                  <a:gd name="T22" fmla="*/ 72 w 254"/>
                  <a:gd name="T23" fmla="*/ 18 h 258"/>
                  <a:gd name="T24" fmla="*/ 74 w 254"/>
                  <a:gd name="T25" fmla="*/ 12 h 258"/>
                  <a:gd name="T26" fmla="*/ 84 w 254"/>
                  <a:gd name="T27" fmla="*/ 6 h 258"/>
                  <a:gd name="T28" fmla="*/ 92 w 254"/>
                  <a:gd name="T29" fmla="*/ 8 h 258"/>
                  <a:gd name="T30" fmla="*/ 96 w 254"/>
                  <a:gd name="T31" fmla="*/ 16 h 258"/>
                  <a:gd name="T32" fmla="*/ 104 w 254"/>
                  <a:gd name="T33" fmla="*/ 14 h 258"/>
                  <a:gd name="T34" fmla="*/ 122 w 254"/>
                  <a:gd name="T35" fmla="*/ 12 h 258"/>
                  <a:gd name="T36" fmla="*/ 130 w 254"/>
                  <a:gd name="T37" fmla="*/ 12 h 258"/>
                  <a:gd name="T38" fmla="*/ 180 w 254"/>
                  <a:gd name="T39" fmla="*/ 2 h 258"/>
                  <a:gd name="T40" fmla="*/ 188 w 254"/>
                  <a:gd name="T41" fmla="*/ 10 h 258"/>
                  <a:gd name="T42" fmla="*/ 202 w 254"/>
                  <a:gd name="T43" fmla="*/ 14 h 258"/>
                  <a:gd name="T44" fmla="*/ 212 w 254"/>
                  <a:gd name="T45" fmla="*/ 18 h 258"/>
                  <a:gd name="T46" fmla="*/ 222 w 254"/>
                  <a:gd name="T47" fmla="*/ 24 h 258"/>
                  <a:gd name="T48" fmla="*/ 244 w 254"/>
                  <a:gd name="T49" fmla="*/ 26 h 258"/>
                  <a:gd name="T50" fmla="*/ 242 w 254"/>
                  <a:gd name="T51" fmla="*/ 32 h 258"/>
                  <a:gd name="T52" fmla="*/ 240 w 254"/>
                  <a:gd name="T53" fmla="*/ 40 h 258"/>
                  <a:gd name="T54" fmla="*/ 238 w 254"/>
                  <a:gd name="T55" fmla="*/ 50 h 258"/>
                  <a:gd name="T56" fmla="*/ 236 w 254"/>
                  <a:gd name="T57" fmla="*/ 60 h 258"/>
                  <a:gd name="T58" fmla="*/ 230 w 254"/>
                  <a:gd name="T59" fmla="*/ 74 h 258"/>
                  <a:gd name="T60" fmla="*/ 234 w 254"/>
                  <a:gd name="T61" fmla="*/ 118 h 258"/>
                  <a:gd name="T62" fmla="*/ 244 w 254"/>
                  <a:gd name="T63" fmla="*/ 170 h 258"/>
                  <a:gd name="T64" fmla="*/ 250 w 254"/>
                  <a:gd name="T65" fmla="*/ 194 h 258"/>
                  <a:gd name="T66" fmla="*/ 242 w 254"/>
                  <a:gd name="T67" fmla="*/ 194 h 258"/>
                  <a:gd name="T68" fmla="*/ 232 w 254"/>
                  <a:gd name="T69" fmla="*/ 196 h 258"/>
                  <a:gd name="T70" fmla="*/ 226 w 254"/>
                  <a:gd name="T71" fmla="*/ 204 h 258"/>
                  <a:gd name="T72" fmla="*/ 228 w 254"/>
                  <a:gd name="T73" fmla="*/ 214 h 258"/>
                  <a:gd name="T74" fmla="*/ 234 w 254"/>
                  <a:gd name="T75" fmla="*/ 228 h 258"/>
                  <a:gd name="T76" fmla="*/ 240 w 254"/>
                  <a:gd name="T77" fmla="*/ 240 h 258"/>
                  <a:gd name="T78" fmla="*/ 250 w 254"/>
                  <a:gd name="T79" fmla="*/ 258 h 258"/>
                  <a:gd name="T80" fmla="*/ 214 w 254"/>
                  <a:gd name="T81" fmla="*/ 230 h 258"/>
                  <a:gd name="T82" fmla="*/ 210 w 254"/>
                  <a:gd name="T83" fmla="*/ 230 h 258"/>
                  <a:gd name="T84" fmla="*/ 206 w 254"/>
                  <a:gd name="T85" fmla="*/ 224 h 258"/>
                  <a:gd name="T86" fmla="*/ 204 w 254"/>
                  <a:gd name="T87" fmla="*/ 230 h 258"/>
                  <a:gd name="T88" fmla="*/ 192 w 254"/>
                  <a:gd name="T89" fmla="*/ 230 h 258"/>
                  <a:gd name="T90" fmla="*/ 164 w 254"/>
                  <a:gd name="T91" fmla="*/ 224 h 258"/>
                  <a:gd name="T92" fmla="*/ 158 w 254"/>
                  <a:gd name="T93" fmla="*/ 222 h 258"/>
                  <a:gd name="T94" fmla="*/ 156 w 254"/>
                  <a:gd name="T95" fmla="*/ 220 h 258"/>
                  <a:gd name="T96" fmla="*/ 146 w 254"/>
                  <a:gd name="T97" fmla="*/ 218 h 258"/>
                  <a:gd name="T98" fmla="*/ 136 w 254"/>
                  <a:gd name="T99" fmla="*/ 218 h 258"/>
                  <a:gd name="T100" fmla="*/ 110 w 254"/>
                  <a:gd name="T101" fmla="*/ 218 h 258"/>
                  <a:gd name="T102" fmla="*/ 112 w 254"/>
                  <a:gd name="T103" fmla="*/ 210 h 258"/>
                  <a:gd name="T104" fmla="*/ 110 w 254"/>
                  <a:gd name="T105" fmla="*/ 196 h 258"/>
                  <a:gd name="T106" fmla="*/ 108 w 254"/>
                  <a:gd name="T107" fmla="*/ 186 h 258"/>
                  <a:gd name="T108" fmla="*/ 98 w 254"/>
                  <a:gd name="T109" fmla="*/ 176 h 258"/>
                  <a:gd name="T110" fmla="*/ 84 w 254"/>
                  <a:gd name="T111" fmla="*/ 172 h 258"/>
                  <a:gd name="T112" fmla="*/ 82 w 254"/>
                  <a:gd name="T113" fmla="*/ 184 h 258"/>
                  <a:gd name="T114" fmla="*/ 48 w 254"/>
                  <a:gd name="T115" fmla="*/ 158 h 258"/>
                  <a:gd name="T116" fmla="*/ 20 w 254"/>
                  <a:gd name="T117" fmla="*/ 160 h 258"/>
                  <a:gd name="T118" fmla="*/ 1 w 254"/>
                  <a:gd name="T119" fmla="*/ 161 h 25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54"/>
                  <a:gd name="T181" fmla="*/ 0 h 258"/>
                  <a:gd name="T182" fmla="*/ 254 w 254"/>
                  <a:gd name="T183" fmla="*/ 258 h 25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54" h="258">
                    <a:moveTo>
                      <a:pt x="0" y="152"/>
                    </a:moveTo>
                    <a:lnTo>
                      <a:pt x="24" y="134"/>
                    </a:lnTo>
                    <a:lnTo>
                      <a:pt x="24" y="132"/>
                    </a:lnTo>
                    <a:lnTo>
                      <a:pt x="26" y="132"/>
                    </a:lnTo>
                    <a:lnTo>
                      <a:pt x="28" y="130"/>
                    </a:lnTo>
                    <a:lnTo>
                      <a:pt x="32" y="128"/>
                    </a:lnTo>
                    <a:lnTo>
                      <a:pt x="38" y="130"/>
                    </a:lnTo>
                    <a:lnTo>
                      <a:pt x="40" y="130"/>
                    </a:lnTo>
                    <a:lnTo>
                      <a:pt x="42" y="130"/>
                    </a:lnTo>
                    <a:lnTo>
                      <a:pt x="44" y="130"/>
                    </a:lnTo>
                    <a:lnTo>
                      <a:pt x="46" y="128"/>
                    </a:lnTo>
                    <a:lnTo>
                      <a:pt x="48" y="124"/>
                    </a:lnTo>
                    <a:lnTo>
                      <a:pt x="50" y="124"/>
                    </a:lnTo>
                    <a:lnTo>
                      <a:pt x="50" y="120"/>
                    </a:lnTo>
                    <a:lnTo>
                      <a:pt x="54" y="114"/>
                    </a:lnTo>
                    <a:lnTo>
                      <a:pt x="58" y="106"/>
                    </a:lnTo>
                    <a:lnTo>
                      <a:pt x="66" y="86"/>
                    </a:lnTo>
                    <a:lnTo>
                      <a:pt x="68" y="84"/>
                    </a:lnTo>
                    <a:lnTo>
                      <a:pt x="68" y="80"/>
                    </a:lnTo>
                    <a:lnTo>
                      <a:pt x="70" y="74"/>
                    </a:lnTo>
                    <a:lnTo>
                      <a:pt x="70" y="72"/>
                    </a:lnTo>
                    <a:lnTo>
                      <a:pt x="72" y="70"/>
                    </a:lnTo>
                    <a:lnTo>
                      <a:pt x="72" y="64"/>
                    </a:lnTo>
                    <a:lnTo>
                      <a:pt x="72" y="58"/>
                    </a:lnTo>
                    <a:lnTo>
                      <a:pt x="72" y="52"/>
                    </a:lnTo>
                    <a:lnTo>
                      <a:pt x="72" y="46"/>
                    </a:lnTo>
                    <a:lnTo>
                      <a:pt x="72" y="40"/>
                    </a:lnTo>
                    <a:lnTo>
                      <a:pt x="74" y="34"/>
                    </a:lnTo>
                    <a:lnTo>
                      <a:pt x="74" y="32"/>
                    </a:lnTo>
                    <a:lnTo>
                      <a:pt x="76" y="30"/>
                    </a:lnTo>
                    <a:lnTo>
                      <a:pt x="76" y="24"/>
                    </a:lnTo>
                    <a:lnTo>
                      <a:pt x="74" y="20"/>
                    </a:lnTo>
                    <a:lnTo>
                      <a:pt x="72" y="18"/>
                    </a:lnTo>
                    <a:lnTo>
                      <a:pt x="72" y="16"/>
                    </a:lnTo>
                    <a:lnTo>
                      <a:pt x="72" y="14"/>
                    </a:lnTo>
                    <a:lnTo>
                      <a:pt x="74" y="12"/>
                    </a:lnTo>
                    <a:lnTo>
                      <a:pt x="76" y="10"/>
                    </a:lnTo>
                    <a:lnTo>
                      <a:pt x="80" y="6"/>
                    </a:lnTo>
                    <a:lnTo>
                      <a:pt x="84" y="6"/>
                    </a:lnTo>
                    <a:lnTo>
                      <a:pt x="90" y="4"/>
                    </a:lnTo>
                    <a:lnTo>
                      <a:pt x="90" y="6"/>
                    </a:lnTo>
                    <a:lnTo>
                      <a:pt x="92" y="8"/>
                    </a:lnTo>
                    <a:lnTo>
                      <a:pt x="94" y="10"/>
                    </a:lnTo>
                    <a:lnTo>
                      <a:pt x="96" y="14"/>
                    </a:lnTo>
                    <a:lnTo>
                      <a:pt x="96" y="16"/>
                    </a:lnTo>
                    <a:lnTo>
                      <a:pt x="98" y="16"/>
                    </a:lnTo>
                    <a:lnTo>
                      <a:pt x="100" y="14"/>
                    </a:lnTo>
                    <a:lnTo>
                      <a:pt x="104" y="14"/>
                    </a:lnTo>
                    <a:lnTo>
                      <a:pt x="110" y="12"/>
                    </a:lnTo>
                    <a:lnTo>
                      <a:pt x="116" y="12"/>
                    </a:lnTo>
                    <a:lnTo>
                      <a:pt x="122" y="12"/>
                    </a:lnTo>
                    <a:lnTo>
                      <a:pt x="126" y="12"/>
                    </a:lnTo>
                    <a:lnTo>
                      <a:pt x="130" y="12"/>
                    </a:lnTo>
                    <a:lnTo>
                      <a:pt x="134" y="10"/>
                    </a:lnTo>
                    <a:lnTo>
                      <a:pt x="180" y="0"/>
                    </a:lnTo>
                    <a:lnTo>
                      <a:pt x="180" y="2"/>
                    </a:lnTo>
                    <a:lnTo>
                      <a:pt x="182" y="4"/>
                    </a:lnTo>
                    <a:lnTo>
                      <a:pt x="184" y="6"/>
                    </a:lnTo>
                    <a:lnTo>
                      <a:pt x="188" y="10"/>
                    </a:lnTo>
                    <a:lnTo>
                      <a:pt x="194" y="12"/>
                    </a:lnTo>
                    <a:lnTo>
                      <a:pt x="200" y="14"/>
                    </a:lnTo>
                    <a:lnTo>
                      <a:pt x="202" y="14"/>
                    </a:lnTo>
                    <a:lnTo>
                      <a:pt x="204" y="16"/>
                    </a:lnTo>
                    <a:lnTo>
                      <a:pt x="208" y="16"/>
                    </a:lnTo>
                    <a:lnTo>
                      <a:pt x="212" y="18"/>
                    </a:lnTo>
                    <a:lnTo>
                      <a:pt x="216" y="24"/>
                    </a:lnTo>
                    <a:lnTo>
                      <a:pt x="218" y="24"/>
                    </a:lnTo>
                    <a:lnTo>
                      <a:pt x="222" y="24"/>
                    </a:lnTo>
                    <a:lnTo>
                      <a:pt x="228" y="24"/>
                    </a:lnTo>
                    <a:lnTo>
                      <a:pt x="236" y="26"/>
                    </a:lnTo>
                    <a:lnTo>
                      <a:pt x="244" y="26"/>
                    </a:lnTo>
                    <a:lnTo>
                      <a:pt x="244" y="28"/>
                    </a:lnTo>
                    <a:lnTo>
                      <a:pt x="242" y="32"/>
                    </a:lnTo>
                    <a:lnTo>
                      <a:pt x="242" y="36"/>
                    </a:lnTo>
                    <a:lnTo>
                      <a:pt x="242" y="38"/>
                    </a:lnTo>
                    <a:lnTo>
                      <a:pt x="240" y="40"/>
                    </a:lnTo>
                    <a:lnTo>
                      <a:pt x="238" y="42"/>
                    </a:lnTo>
                    <a:lnTo>
                      <a:pt x="238" y="46"/>
                    </a:lnTo>
                    <a:lnTo>
                      <a:pt x="238" y="50"/>
                    </a:lnTo>
                    <a:lnTo>
                      <a:pt x="238" y="52"/>
                    </a:lnTo>
                    <a:lnTo>
                      <a:pt x="238" y="56"/>
                    </a:lnTo>
                    <a:lnTo>
                      <a:pt x="236" y="60"/>
                    </a:lnTo>
                    <a:lnTo>
                      <a:pt x="234" y="64"/>
                    </a:lnTo>
                    <a:lnTo>
                      <a:pt x="232" y="70"/>
                    </a:lnTo>
                    <a:lnTo>
                      <a:pt x="230" y="74"/>
                    </a:lnTo>
                    <a:lnTo>
                      <a:pt x="230" y="102"/>
                    </a:lnTo>
                    <a:lnTo>
                      <a:pt x="230" y="106"/>
                    </a:lnTo>
                    <a:lnTo>
                      <a:pt x="234" y="118"/>
                    </a:lnTo>
                    <a:lnTo>
                      <a:pt x="238" y="134"/>
                    </a:lnTo>
                    <a:lnTo>
                      <a:pt x="240" y="152"/>
                    </a:lnTo>
                    <a:lnTo>
                      <a:pt x="244" y="170"/>
                    </a:lnTo>
                    <a:lnTo>
                      <a:pt x="248" y="184"/>
                    </a:lnTo>
                    <a:lnTo>
                      <a:pt x="250" y="192"/>
                    </a:lnTo>
                    <a:lnTo>
                      <a:pt x="250" y="194"/>
                    </a:lnTo>
                    <a:lnTo>
                      <a:pt x="248" y="194"/>
                    </a:lnTo>
                    <a:lnTo>
                      <a:pt x="246" y="194"/>
                    </a:lnTo>
                    <a:lnTo>
                      <a:pt x="242" y="194"/>
                    </a:lnTo>
                    <a:lnTo>
                      <a:pt x="240" y="194"/>
                    </a:lnTo>
                    <a:lnTo>
                      <a:pt x="236" y="194"/>
                    </a:lnTo>
                    <a:lnTo>
                      <a:pt x="232" y="196"/>
                    </a:lnTo>
                    <a:lnTo>
                      <a:pt x="230" y="198"/>
                    </a:lnTo>
                    <a:lnTo>
                      <a:pt x="228" y="200"/>
                    </a:lnTo>
                    <a:lnTo>
                      <a:pt x="226" y="204"/>
                    </a:lnTo>
                    <a:lnTo>
                      <a:pt x="226" y="210"/>
                    </a:lnTo>
                    <a:lnTo>
                      <a:pt x="228" y="214"/>
                    </a:lnTo>
                    <a:lnTo>
                      <a:pt x="230" y="218"/>
                    </a:lnTo>
                    <a:lnTo>
                      <a:pt x="232" y="224"/>
                    </a:lnTo>
                    <a:lnTo>
                      <a:pt x="234" y="228"/>
                    </a:lnTo>
                    <a:lnTo>
                      <a:pt x="236" y="234"/>
                    </a:lnTo>
                    <a:lnTo>
                      <a:pt x="238" y="238"/>
                    </a:lnTo>
                    <a:lnTo>
                      <a:pt x="240" y="240"/>
                    </a:lnTo>
                    <a:lnTo>
                      <a:pt x="254" y="242"/>
                    </a:lnTo>
                    <a:lnTo>
                      <a:pt x="254" y="256"/>
                    </a:lnTo>
                    <a:lnTo>
                      <a:pt x="250" y="258"/>
                    </a:lnTo>
                    <a:lnTo>
                      <a:pt x="238" y="254"/>
                    </a:lnTo>
                    <a:lnTo>
                      <a:pt x="222" y="244"/>
                    </a:lnTo>
                    <a:lnTo>
                      <a:pt x="214" y="230"/>
                    </a:lnTo>
                    <a:lnTo>
                      <a:pt x="214" y="232"/>
                    </a:lnTo>
                    <a:lnTo>
                      <a:pt x="212" y="232"/>
                    </a:lnTo>
                    <a:lnTo>
                      <a:pt x="210" y="230"/>
                    </a:lnTo>
                    <a:lnTo>
                      <a:pt x="208" y="230"/>
                    </a:lnTo>
                    <a:lnTo>
                      <a:pt x="206" y="228"/>
                    </a:lnTo>
                    <a:lnTo>
                      <a:pt x="206" y="224"/>
                    </a:lnTo>
                    <a:lnTo>
                      <a:pt x="206" y="226"/>
                    </a:lnTo>
                    <a:lnTo>
                      <a:pt x="204" y="228"/>
                    </a:lnTo>
                    <a:lnTo>
                      <a:pt x="204" y="230"/>
                    </a:lnTo>
                    <a:lnTo>
                      <a:pt x="200" y="230"/>
                    </a:lnTo>
                    <a:lnTo>
                      <a:pt x="198" y="230"/>
                    </a:lnTo>
                    <a:lnTo>
                      <a:pt x="192" y="230"/>
                    </a:lnTo>
                    <a:lnTo>
                      <a:pt x="182" y="228"/>
                    </a:lnTo>
                    <a:lnTo>
                      <a:pt x="170" y="226"/>
                    </a:lnTo>
                    <a:lnTo>
                      <a:pt x="164" y="224"/>
                    </a:lnTo>
                    <a:lnTo>
                      <a:pt x="162" y="224"/>
                    </a:lnTo>
                    <a:lnTo>
                      <a:pt x="160" y="222"/>
                    </a:lnTo>
                    <a:lnTo>
                      <a:pt x="158" y="222"/>
                    </a:lnTo>
                    <a:lnTo>
                      <a:pt x="158" y="220"/>
                    </a:lnTo>
                    <a:lnTo>
                      <a:pt x="156" y="220"/>
                    </a:lnTo>
                    <a:lnTo>
                      <a:pt x="154" y="218"/>
                    </a:lnTo>
                    <a:lnTo>
                      <a:pt x="150" y="218"/>
                    </a:lnTo>
                    <a:lnTo>
                      <a:pt x="146" y="218"/>
                    </a:lnTo>
                    <a:lnTo>
                      <a:pt x="144" y="218"/>
                    </a:lnTo>
                    <a:lnTo>
                      <a:pt x="140" y="218"/>
                    </a:lnTo>
                    <a:lnTo>
                      <a:pt x="136" y="218"/>
                    </a:lnTo>
                    <a:lnTo>
                      <a:pt x="130" y="218"/>
                    </a:lnTo>
                    <a:lnTo>
                      <a:pt x="124" y="220"/>
                    </a:lnTo>
                    <a:lnTo>
                      <a:pt x="110" y="218"/>
                    </a:lnTo>
                    <a:lnTo>
                      <a:pt x="110" y="214"/>
                    </a:lnTo>
                    <a:lnTo>
                      <a:pt x="112" y="210"/>
                    </a:lnTo>
                    <a:lnTo>
                      <a:pt x="112" y="206"/>
                    </a:lnTo>
                    <a:lnTo>
                      <a:pt x="112" y="200"/>
                    </a:lnTo>
                    <a:lnTo>
                      <a:pt x="110" y="196"/>
                    </a:lnTo>
                    <a:lnTo>
                      <a:pt x="108" y="192"/>
                    </a:lnTo>
                    <a:lnTo>
                      <a:pt x="108" y="186"/>
                    </a:lnTo>
                    <a:lnTo>
                      <a:pt x="108" y="182"/>
                    </a:lnTo>
                    <a:lnTo>
                      <a:pt x="108" y="176"/>
                    </a:lnTo>
                    <a:lnTo>
                      <a:pt x="98" y="176"/>
                    </a:lnTo>
                    <a:lnTo>
                      <a:pt x="98" y="170"/>
                    </a:lnTo>
                    <a:lnTo>
                      <a:pt x="84" y="172"/>
                    </a:lnTo>
                    <a:lnTo>
                      <a:pt x="82" y="176"/>
                    </a:lnTo>
                    <a:lnTo>
                      <a:pt x="82" y="180"/>
                    </a:lnTo>
                    <a:lnTo>
                      <a:pt x="82" y="184"/>
                    </a:lnTo>
                    <a:lnTo>
                      <a:pt x="60" y="182"/>
                    </a:lnTo>
                    <a:lnTo>
                      <a:pt x="52" y="158"/>
                    </a:lnTo>
                    <a:lnTo>
                      <a:pt x="48" y="158"/>
                    </a:lnTo>
                    <a:lnTo>
                      <a:pt x="38" y="158"/>
                    </a:lnTo>
                    <a:lnTo>
                      <a:pt x="28" y="158"/>
                    </a:lnTo>
                    <a:lnTo>
                      <a:pt x="20" y="160"/>
                    </a:lnTo>
                    <a:lnTo>
                      <a:pt x="2" y="162"/>
                    </a:lnTo>
                    <a:lnTo>
                      <a:pt x="0" y="152"/>
                    </a:lnTo>
                    <a:lnTo>
                      <a:pt x="1" y="161"/>
                    </a:lnTo>
                    <a:lnTo>
                      <a:pt x="0" y="152"/>
                    </a:lnTo>
                    <a:close/>
                  </a:path>
                </a:pathLst>
              </a:custGeom>
              <a:grpFill/>
              <a:ln w="3175">
                <a:solidFill>
                  <a:schemeClr val="bg2"/>
                </a:solidFill>
                <a:round/>
                <a:headEnd/>
                <a:tailEnd/>
              </a:ln>
            </p:spPr>
            <p:txBody>
              <a:bodyPr/>
              <a:lstStyle/>
              <a:p>
                <a:pPr>
                  <a:defRPr/>
                </a:pPr>
                <a:endParaRPr lang="en-US" sz="3200"/>
              </a:p>
            </p:txBody>
          </p:sp>
          <p:sp>
            <p:nvSpPr>
              <p:cNvPr id="96" name="Freeform 289"/>
              <p:cNvSpPr>
                <a:spLocks/>
              </p:cNvSpPr>
              <p:nvPr/>
            </p:nvSpPr>
            <p:spPr bwMode="gray">
              <a:xfrm>
                <a:off x="2922" y="2971"/>
                <a:ext cx="214" cy="120"/>
              </a:xfrm>
              <a:custGeom>
                <a:avLst/>
                <a:gdLst>
                  <a:gd name="T0" fmla="*/ 142 w 194"/>
                  <a:gd name="T1" fmla="*/ 2 h 120"/>
                  <a:gd name="T2" fmla="*/ 138 w 194"/>
                  <a:gd name="T3" fmla="*/ 2 h 120"/>
                  <a:gd name="T4" fmla="*/ 132 w 194"/>
                  <a:gd name="T5" fmla="*/ 2 h 120"/>
                  <a:gd name="T6" fmla="*/ 124 w 194"/>
                  <a:gd name="T7" fmla="*/ 4 h 120"/>
                  <a:gd name="T8" fmla="*/ 120 w 194"/>
                  <a:gd name="T9" fmla="*/ 8 h 120"/>
                  <a:gd name="T10" fmla="*/ 118 w 194"/>
                  <a:gd name="T11" fmla="*/ 18 h 120"/>
                  <a:gd name="T12" fmla="*/ 120 w 194"/>
                  <a:gd name="T13" fmla="*/ 22 h 120"/>
                  <a:gd name="T14" fmla="*/ 124 w 194"/>
                  <a:gd name="T15" fmla="*/ 32 h 120"/>
                  <a:gd name="T16" fmla="*/ 128 w 194"/>
                  <a:gd name="T17" fmla="*/ 42 h 120"/>
                  <a:gd name="T18" fmla="*/ 132 w 194"/>
                  <a:gd name="T19" fmla="*/ 48 h 120"/>
                  <a:gd name="T20" fmla="*/ 146 w 194"/>
                  <a:gd name="T21" fmla="*/ 64 h 120"/>
                  <a:gd name="T22" fmla="*/ 130 w 194"/>
                  <a:gd name="T23" fmla="*/ 62 h 120"/>
                  <a:gd name="T24" fmla="*/ 106 w 194"/>
                  <a:gd name="T25" fmla="*/ 38 h 120"/>
                  <a:gd name="T26" fmla="*/ 104 w 194"/>
                  <a:gd name="T27" fmla="*/ 40 h 120"/>
                  <a:gd name="T28" fmla="*/ 100 w 194"/>
                  <a:gd name="T29" fmla="*/ 38 h 120"/>
                  <a:gd name="T30" fmla="*/ 98 w 194"/>
                  <a:gd name="T31" fmla="*/ 32 h 120"/>
                  <a:gd name="T32" fmla="*/ 96 w 194"/>
                  <a:gd name="T33" fmla="*/ 36 h 120"/>
                  <a:gd name="T34" fmla="*/ 92 w 194"/>
                  <a:gd name="T35" fmla="*/ 38 h 120"/>
                  <a:gd name="T36" fmla="*/ 84 w 194"/>
                  <a:gd name="T37" fmla="*/ 38 h 120"/>
                  <a:gd name="T38" fmla="*/ 62 w 194"/>
                  <a:gd name="T39" fmla="*/ 34 h 120"/>
                  <a:gd name="T40" fmla="*/ 54 w 194"/>
                  <a:gd name="T41" fmla="*/ 32 h 120"/>
                  <a:gd name="T42" fmla="*/ 50 w 194"/>
                  <a:gd name="T43" fmla="*/ 30 h 120"/>
                  <a:gd name="T44" fmla="*/ 48 w 194"/>
                  <a:gd name="T45" fmla="*/ 28 h 120"/>
                  <a:gd name="T46" fmla="*/ 46 w 194"/>
                  <a:gd name="T47" fmla="*/ 26 h 120"/>
                  <a:gd name="T48" fmla="*/ 38 w 194"/>
                  <a:gd name="T49" fmla="*/ 26 h 120"/>
                  <a:gd name="T50" fmla="*/ 32 w 194"/>
                  <a:gd name="T51" fmla="*/ 26 h 120"/>
                  <a:gd name="T52" fmla="*/ 22 w 194"/>
                  <a:gd name="T53" fmla="*/ 26 h 120"/>
                  <a:gd name="T54" fmla="*/ 16 w 194"/>
                  <a:gd name="T55" fmla="*/ 28 h 120"/>
                  <a:gd name="T56" fmla="*/ 16 w 194"/>
                  <a:gd name="T57" fmla="*/ 38 h 120"/>
                  <a:gd name="T58" fmla="*/ 14 w 194"/>
                  <a:gd name="T59" fmla="*/ 48 h 120"/>
                  <a:gd name="T60" fmla="*/ 16 w 194"/>
                  <a:gd name="T61" fmla="*/ 54 h 120"/>
                  <a:gd name="T62" fmla="*/ 0 w 194"/>
                  <a:gd name="T63" fmla="*/ 102 h 120"/>
                  <a:gd name="T64" fmla="*/ 2 w 194"/>
                  <a:gd name="T65" fmla="*/ 104 h 120"/>
                  <a:gd name="T66" fmla="*/ 8 w 194"/>
                  <a:gd name="T67" fmla="*/ 112 h 120"/>
                  <a:gd name="T68" fmla="*/ 18 w 194"/>
                  <a:gd name="T69" fmla="*/ 118 h 120"/>
                  <a:gd name="T70" fmla="*/ 24 w 194"/>
                  <a:gd name="T71" fmla="*/ 116 h 120"/>
                  <a:gd name="T72" fmla="*/ 36 w 194"/>
                  <a:gd name="T73" fmla="*/ 116 h 120"/>
                  <a:gd name="T74" fmla="*/ 48 w 194"/>
                  <a:gd name="T75" fmla="*/ 116 h 120"/>
                  <a:gd name="T76" fmla="*/ 60 w 194"/>
                  <a:gd name="T77" fmla="*/ 118 h 120"/>
                  <a:gd name="T78" fmla="*/ 72 w 194"/>
                  <a:gd name="T79" fmla="*/ 120 h 120"/>
                  <a:gd name="T80" fmla="*/ 82 w 194"/>
                  <a:gd name="T81" fmla="*/ 120 h 120"/>
                  <a:gd name="T82" fmla="*/ 102 w 194"/>
                  <a:gd name="T83" fmla="*/ 118 h 120"/>
                  <a:gd name="T84" fmla="*/ 114 w 194"/>
                  <a:gd name="T85" fmla="*/ 104 h 120"/>
                  <a:gd name="T86" fmla="*/ 192 w 194"/>
                  <a:gd name="T87" fmla="*/ 64 h 120"/>
                  <a:gd name="T88" fmla="*/ 194 w 194"/>
                  <a:gd name="T89" fmla="*/ 50 h 120"/>
                  <a:gd name="T90" fmla="*/ 190 w 194"/>
                  <a:gd name="T91" fmla="*/ 34 h 120"/>
                  <a:gd name="T92" fmla="*/ 174 w 194"/>
                  <a:gd name="T93" fmla="*/ 10 h 120"/>
                  <a:gd name="T94" fmla="*/ 142 w 194"/>
                  <a:gd name="T95" fmla="*/ 0 h 12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94"/>
                  <a:gd name="T145" fmla="*/ 0 h 120"/>
                  <a:gd name="T146" fmla="*/ 194 w 194"/>
                  <a:gd name="T147" fmla="*/ 120 h 12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94" h="120">
                    <a:moveTo>
                      <a:pt x="142" y="0"/>
                    </a:moveTo>
                    <a:lnTo>
                      <a:pt x="142" y="2"/>
                    </a:lnTo>
                    <a:lnTo>
                      <a:pt x="140" y="2"/>
                    </a:lnTo>
                    <a:lnTo>
                      <a:pt x="138" y="2"/>
                    </a:lnTo>
                    <a:lnTo>
                      <a:pt x="134" y="2"/>
                    </a:lnTo>
                    <a:lnTo>
                      <a:pt x="132" y="2"/>
                    </a:lnTo>
                    <a:lnTo>
                      <a:pt x="128" y="2"/>
                    </a:lnTo>
                    <a:lnTo>
                      <a:pt x="124" y="4"/>
                    </a:lnTo>
                    <a:lnTo>
                      <a:pt x="122" y="6"/>
                    </a:lnTo>
                    <a:lnTo>
                      <a:pt x="120" y="8"/>
                    </a:lnTo>
                    <a:lnTo>
                      <a:pt x="118" y="12"/>
                    </a:lnTo>
                    <a:lnTo>
                      <a:pt x="118" y="18"/>
                    </a:lnTo>
                    <a:lnTo>
                      <a:pt x="120" y="22"/>
                    </a:lnTo>
                    <a:lnTo>
                      <a:pt x="122" y="26"/>
                    </a:lnTo>
                    <a:lnTo>
                      <a:pt x="124" y="32"/>
                    </a:lnTo>
                    <a:lnTo>
                      <a:pt x="126" y="36"/>
                    </a:lnTo>
                    <a:lnTo>
                      <a:pt x="128" y="42"/>
                    </a:lnTo>
                    <a:lnTo>
                      <a:pt x="130" y="46"/>
                    </a:lnTo>
                    <a:lnTo>
                      <a:pt x="132" y="48"/>
                    </a:lnTo>
                    <a:lnTo>
                      <a:pt x="146" y="50"/>
                    </a:lnTo>
                    <a:lnTo>
                      <a:pt x="146" y="64"/>
                    </a:lnTo>
                    <a:lnTo>
                      <a:pt x="142" y="66"/>
                    </a:lnTo>
                    <a:lnTo>
                      <a:pt x="130" y="62"/>
                    </a:lnTo>
                    <a:lnTo>
                      <a:pt x="114" y="52"/>
                    </a:lnTo>
                    <a:lnTo>
                      <a:pt x="106" y="38"/>
                    </a:lnTo>
                    <a:lnTo>
                      <a:pt x="106" y="40"/>
                    </a:lnTo>
                    <a:lnTo>
                      <a:pt x="104" y="40"/>
                    </a:lnTo>
                    <a:lnTo>
                      <a:pt x="102" y="38"/>
                    </a:lnTo>
                    <a:lnTo>
                      <a:pt x="100" y="38"/>
                    </a:lnTo>
                    <a:lnTo>
                      <a:pt x="98" y="36"/>
                    </a:lnTo>
                    <a:lnTo>
                      <a:pt x="98" y="32"/>
                    </a:lnTo>
                    <a:lnTo>
                      <a:pt x="98" y="34"/>
                    </a:lnTo>
                    <a:lnTo>
                      <a:pt x="96" y="36"/>
                    </a:lnTo>
                    <a:lnTo>
                      <a:pt x="96" y="38"/>
                    </a:lnTo>
                    <a:lnTo>
                      <a:pt x="92" y="38"/>
                    </a:lnTo>
                    <a:lnTo>
                      <a:pt x="90" y="38"/>
                    </a:lnTo>
                    <a:lnTo>
                      <a:pt x="84" y="38"/>
                    </a:lnTo>
                    <a:lnTo>
                      <a:pt x="74" y="36"/>
                    </a:lnTo>
                    <a:lnTo>
                      <a:pt x="62" y="34"/>
                    </a:lnTo>
                    <a:lnTo>
                      <a:pt x="56" y="32"/>
                    </a:lnTo>
                    <a:lnTo>
                      <a:pt x="54" y="32"/>
                    </a:lnTo>
                    <a:lnTo>
                      <a:pt x="52" y="30"/>
                    </a:lnTo>
                    <a:lnTo>
                      <a:pt x="50" y="30"/>
                    </a:lnTo>
                    <a:lnTo>
                      <a:pt x="50" y="28"/>
                    </a:lnTo>
                    <a:lnTo>
                      <a:pt x="48" y="28"/>
                    </a:lnTo>
                    <a:lnTo>
                      <a:pt x="46" y="26"/>
                    </a:lnTo>
                    <a:lnTo>
                      <a:pt x="42" y="26"/>
                    </a:lnTo>
                    <a:lnTo>
                      <a:pt x="38" y="26"/>
                    </a:lnTo>
                    <a:lnTo>
                      <a:pt x="36" y="26"/>
                    </a:lnTo>
                    <a:lnTo>
                      <a:pt x="32" y="26"/>
                    </a:lnTo>
                    <a:lnTo>
                      <a:pt x="28" y="26"/>
                    </a:lnTo>
                    <a:lnTo>
                      <a:pt x="22" y="26"/>
                    </a:lnTo>
                    <a:lnTo>
                      <a:pt x="16" y="28"/>
                    </a:lnTo>
                    <a:lnTo>
                      <a:pt x="16" y="32"/>
                    </a:lnTo>
                    <a:lnTo>
                      <a:pt x="16" y="38"/>
                    </a:lnTo>
                    <a:lnTo>
                      <a:pt x="14" y="42"/>
                    </a:lnTo>
                    <a:lnTo>
                      <a:pt x="14" y="48"/>
                    </a:lnTo>
                    <a:lnTo>
                      <a:pt x="16" y="52"/>
                    </a:lnTo>
                    <a:lnTo>
                      <a:pt x="16" y="54"/>
                    </a:lnTo>
                    <a:lnTo>
                      <a:pt x="0" y="56"/>
                    </a:lnTo>
                    <a:lnTo>
                      <a:pt x="0" y="102"/>
                    </a:lnTo>
                    <a:lnTo>
                      <a:pt x="2" y="104"/>
                    </a:lnTo>
                    <a:lnTo>
                      <a:pt x="4" y="108"/>
                    </a:lnTo>
                    <a:lnTo>
                      <a:pt x="8" y="112"/>
                    </a:lnTo>
                    <a:lnTo>
                      <a:pt x="12" y="114"/>
                    </a:lnTo>
                    <a:lnTo>
                      <a:pt x="18" y="118"/>
                    </a:lnTo>
                    <a:lnTo>
                      <a:pt x="20" y="118"/>
                    </a:lnTo>
                    <a:lnTo>
                      <a:pt x="24" y="116"/>
                    </a:lnTo>
                    <a:lnTo>
                      <a:pt x="30" y="116"/>
                    </a:lnTo>
                    <a:lnTo>
                      <a:pt x="36" y="116"/>
                    </a:lnTo>
                    <a:lnTo>
                      <a:pt x="46" y="116"/>
                    </a:lnTo>
                    <a:lnTo>
                      <a:pt x="48" y="116"/>
                    </a:lnTo>
                    <a:lnTo>
                      <a:pt x="54" y="116"/>
                    </a:lnTo>
                    <a:lnTo>
                      <a:pt x="60" y="118"/>
                    </a:lnTo>
                    <a:lnTo>
                      <a:pt x="66" y="118"/>
                    </a:lnTo>
                    <a:lnTo>
                      <a:pt x="72" y="120"/>
                    </a:lnTo>
                    <a:lnTo>
                      <a:pt x="78" y="120"/>
                    </a:lnTo>
                    <a:lnTo>
                      <a:pt x="82" y="120"/>
                    </a:lnTo>
                    <a:lnTo>
                      <a:pt x="90" y="120"/>
                    </a:lnTo>
                    <a:lnTo>
                      <a:pt x="102" y="118"/>
                    </a:lnTo>
                    <a:lnTo>
                      <a:pt x="110" y="114"/>
                    </a:lnTo>
                    <a:lnTo>
                      <a:pt x="114" y="104"/>
                    </a:lnTo>
                    <a:lnTo>
                      <a:pt x="192" y="88"/>
                    </a:lnTo>
                    <a:lnTo>
                      <a:pt x="192" y="64"/>
                    </a:lnTo>
                    <a:lnTo>
                      <a:pt x="190" y="56"/>
                    </a:lnTo>
                    <a:lnTo>
                      <a:pt x="194" y="50"/>
                    </a:lnTo>
                    <a:lnTo>
                      <a:pt x="194" y="46"/>
                    </a:lnTo>
                    <a:lnTo>
                      <a:pt x="190" y="34"/>
                    </a:lnTo>
                    <a:lnTo>
                      <a:pt x="184" y="20"/>
                    </a:lnTo>
                    <a:lnTo>
                      <a:pt x="174" y="10"/>
                    </a:lnTo>
                    <a:lnTo>
                      <a:pt x="160" y="4"/>
                    </a:lnTo>
                    <a:lnTo>
                      <a:pt x="142" y="0"/>
                    </a:lnTo>
                    <a:close/>
                  </a:path>
                </a:pathLst>
              </a:custGeom>
              <a:grpFill/>
              <a:ln w="3175">
                <a:solidFill>
                  <a:schemeClr val="bg2"/>
                </a:solidFill>
                <a:round/>
                <a:headEnd/>
                <a:tailEnd/>
              </a:ln>
            </p:spPr>
            <p:txBody>
              <a:bodyPr/>
              <a:lstStyle/>
              <a:p>
                <a:pPr>
                  <a:defRPr/>
                </a:pPr>
                <a:endParaRPr lang="en-US" sz="3200"/>
              </a:p>
            </p:txBody>
          </p:sp>
          <p:sp>
            <p:nvSpPr>
              <p:cNvPr id="97" name="Freeform 290"/>
              <p:cNvSpPr>
                <a:spLocks/>
              </p:cNvSpPr>
              <p:nvPr/>
            </p:nvSpPr>
            <p:spPr bwMode="gray">
              <a:xfrm>
                <a:off x="2796" y="3079"/>
                <a:ext cx="212" cy="166"/>
              </a:xfrm>
              <a:custGeom>
                <a:avLst/>
                <a:gdLst>
                  <a:gd name="T0" fmla="*/ 130 w 192"/>
                  <a:gd name="T1" fmla="*/ 10 h 166"/>
                  <a:gd name="T2" fmla="*/ 122 w 192"/>
                  <a:gd name="T3" fmla="*/ 10 h 166"/>
                  <a:gd name="T4" fmla="*/ 112 w 192"/>
                  <a:gd name="T5" fmla="*/ 12 h 166"/>
                  <a:gd name="T6" fmla="*/ 104 w 192"/>
                  <a:gd name="T7" fmla="*/ 14 h 166"/>
                  <a:gd name="T8" fmla="*/ 98 w 192"/>
                  <a:gd name="T9" fmla="*/ 14 h 166"/>
                  <a:gd name="T10" fmla="*/ 88 w 192"/>
                  <a:gd name="T11" fmla="*/ 12 h 166"/>
                  <a:gd name="T12" fmla="*/ 80 w 192"/>
                  <a:gd name="T13" fmla="*/ 10 h 166"/>
                  <a:gd name="T14" fmla="*/ 34 w 192"/>
                  <a:gd name="T15" fmla="*/ 8 h 166"/>
                  <a:gd name="T16" fmla="*/ 30 w 192"/>
                  <a:gd name="T17" fmla="*/ 8 h 166"/>
                  <a:gd name="T18" fmla="*/ 24 w 192"/>
                  <a:gd name="T19" fmla="*/ 6 h 166"/>
                  <a:gd name="T20" fmla="*/ 20 w 192"/>
                  <a:gd name="T21" fmla="*/ 2 h 166"/>
                  <a:gd name="T22" fmla="*/ 14 w 192"/>
                  <a:gd name="T23" fmla="*/ 0 h 166"/>
                  <a:gd name="T24" fmla="*/ 2 w 192"/>
                  <a:gd name="T25" fmla="*/ 2 h 166"/>
                  <a:gd name="T26" fmla="*/ 2 w 192"/>
                  <a:gd name="T27" fmla="*/ 12 h 166"/>
                  <a:gd name="T28" fmla="*/ 12 w 192"/>
                  <a:gd name="T29" fmla="*/ 32 h 166"/>
                  <a:gd name="T30" fmla="*/ 18 w 192"/>
                  <a:gd name="T31" fmla="*/ 54 h 166"/>
                  <a:gd name="T32" fmla="*/ 24 w 192"/>
                  <a:gd name="T33" fmla="*/ 72 h 166"/>
                  <a:gd name="T34" fmla="*/ 34 w 192"/>
                  <a:gd name="T35" fmla="*/ 110 h 166"/>
                  <a:gd name="T36" fmla="*/ 46 w 192"/>
                  <a:gd name="T37" fmla="*/ 136 h 166"/>
                  <a:gd name="T38" fmla="*/ 48 w 192"/>
                  <a:gd name="T39" fmla="*/ 140 h 166"/>
                  <a:gd name="T40" fmla="*/ 52 w 192"/>
                  <a:gd name="T41" fmla="*/ 148 h 166"/>
                  <a:gd name="T42" fmla="*/ 58 w 192"/>
                  <a:gd name="T43" fmla="*/ 158 h 166"/>
                  <a:gd name="T44" fmla="*/ 60 w 192"/>
                  <a:gd name="T45" fmla="*/ 164 h 166"/>
                  <a:gd name="T46" fmla="*/ 72 w 192"/>
                  <a:gd name="T47" fmla="*/ 160 h 166"/>
                  <a:gd name="T48" fmla="*/ 74 w 192"/>
                  <a:gd name="T49" fmla="*/ 156 h 166"/>
                  <a:gd name="T50" fmla="*/ 76 w 192"/>
                  <a:gd name="T51" fmla="*/ 152 h 166"/>
                  <a:gd name="T52" fmla="*/ 78 w 192"/>
                  <a:gd name="T53" fmla="*/ 150 h 166"/>
                  <a:gd name="T54" fmla="*/ 82 w 192"/>
                  <a:gd name="T55" fmla="*/ 152 h 166"/>
                  <a:gd name="T56" fmla="*/ 82 w 192"/>
                  <a:gd name="T57" fmla="*/ 156 h 166"/>
                  <a:gd name="T58" fmla="*/ 82 w 192"/>
                  <a:gd name="T59" fmla="*/ 162 h 166"/>
                  <a:gd name="T60" fmla="*/ 86 w 192"/>
                  <a:gd name="T61" fmla="*/ 164 h 166"/>
                  <a:gd name="T62" fmla="*/ 94 w 192"/>
                  <a:gd name="T63" fmla="*/ 164 h 166"/>
                  <a:gd name="T64" fmla="*/ 104 w 192"/>
                  <a:gd name="T65" fmla="*/ 166 h 166"/>
                  <a:gd name="T66" fmla="*/ 112 w 192"/>
                  <a:gd name="T67" fmla="*/ 162 h 166"/>
                  <a:gd name="T68" fmla="*/ 114 w 192"/>
                  <a:gd name="T69" fmla="*/ 60 h 166"/>
                  <a:gd name="T70" fmla="*/ 128 w 192"/>
                  <a:gd name="T71" fmla="*/ 16 h 166"/>
                  <a:gd name="T72" fmla="*/ 144 w 192"/>
                  <a:gd name="T73" fmla="*/ 16 h 166"/>
                  <a:gd name="T74" fmla="*/ 164 w 192"/>
                  <a:gd name="T75" fmla="*/ 16 h 166"/>
                  <a:gd name="T76" fmla="*/ 168 w 192"/>
                  <a:gd name="T77" fmla="*/ 18 h 166"/>
                  <a:gd name="T78" fmla="*/ 170 w 192"/>
                  <a:gd name="T79" fmla="*/ 22 h 166"/>
                  <a:gd name="T80" fmla="*/ 172 w 192"/>
                  <a:gd name="T81" fmla="*/ 20 h 166"/>
                  <a:gd name="T82" fmla="*/ 182 w 192"/>
                  <a:gd name="T83" fmla="*/ 16 h 166"/>
                  <a:gd name="T84" fmla="*/ 190 w 192"/>
                  <a:gd name="T85" fmla="*/ 12 h 166"/>
                  <a:gd name="T86" fmla="*/ 188 w 192"/>
                  <a:gd name="T87" fmla="*/ 12 h 166"/>
                  <a:gd name="T88" fmla="*/ 166 w 192"/>
                  <a:gd name="T89" fmla="*/ 8 h 166"/>
                  <a:gd name="T90" fmla="*/ 132 w 192"/>
                  <a:gd name="T91" fmla="*/ 10 h 16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92"/>
                  <a:gd name="T139" fmla="*/ 0 h 166"/>
                  <a:gd name="T140" fmla="*/ 192 w 192"/>
                  <a:gd name="T141" fmla="*/ 166 h 16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92" h="166">
                    <a:moveTo>
                      <a:pt x="132" y="10"/>
                    </a:moveTo>
                    <a:lnTo>
                      <a:pt x="130" y="10"/>
                    </a:lnTo>
                    <a:lnTo>
                      <a:pt x="128" y="10"/>
                    </a:lnTo>
                    <a:lnTo>
                      <a:pt x="122" y="10"/>
                    </a:lnTo>
                    <a:lnTo>
                      <a:pt x="118" y="12"/>
                    </a:lnTo>
                    <a:lnTo>
                      <a:pt x="112" y="12"/>
                    </a:lnTo>
                    <a:lnTo>
                      <a:pt x="106" y="14"/>
                    </a:lnTo>
                    <a:lnTo>
                      <a:pt x="104" y="14"/>
                    </a:lnTo>
                    <a:lnTo>
                      <a:pt x="102" y="14"/>
                    </a:lnTo>
                    <a:lnTo>
                      <a:pt x="98" y="14"/>
                    </a:lnTo>
                    <a:lnTo>
                      <a:pt x="94" y="14"/>
                    </a:lnTo>
                    <a:lnTo>
                      <a:pt x="88" y="12"/>
                    </a:lnTo>
                    <a:lnTo>
                      <a:pt x="84" y="12"/>
                    </a:lnTo>
                    <a:lnTo>
                      <a:pt x="80" y="10"/>
                    </a:lnTo>
                    <a:lnTo>
                      <a:pt x="76" y="8"/>
                    </a:lnTo>
                    <a:lnTo>
                      <a:pt x="34" y="8"/>
                    </a:lnTo>
                    <a:lnTo>
                      <a:pt x="32" y="8"/>
                    </a:lnTo>
                    <a:lnTo>
                      <a:pt x="30" y="8"/>
                    </a:lnTo>
                    <a:lnTo>
                      <a:pt x="26" y="8"/>
                    </a:lnTo>
                    <a:lnTo>
                      <a:pt x="24" y="6"/>
                    </a:lnTo>
                    <a:lnTo>
                      <a:pt x="20" y="2"/>
                    </a:lnTo>
                    <a:lnTo>
                      <a:pt x="18" y="0"/>
                    </a:lnTo>
                    <a:lnTo>
                      <a:pt x="14" y="0"/>
                    </a:lnTo>
                    <a:lnTo>
                      <a:pt x="8" y="0"/>
                    </a:lnTo>
                    <a:lnTo>
                      <a:pt x="2" y="2"/>
                    </a:lnTo>
                    <a:lnTo>
                      <a:pt x="0" y="10"/>
                    </a:lnTo>
                    <a:lnTo>
                      <a:pt x="2" y="12"/>
                    </a:lnTo>
                    <a:lnTo>
                      <a:pt x="6" y="20"/>
                    </a:lnTo>
                    <a:lnTo>
                      <a:pt x="12" y="32"/>
                    </a:lnTo>
                    <a:lnTo>
                      <a:pt x="16" y="42"/>
                    </a:lnTo>
                    <a:lnTo>
                      <a:pt x="18" y="54"/>
                    </a:lnTo>
                    <a:lnTo>
                      <a:pt x="20" y="58"/>
                    </a:lnTo>
                    <a:lnTo>
                      <a:pt x="24" y="72"/>
                    </a:lnTo>
                    <a:lnTo>
                      <a:pt x="28" y="90"/>
                    </a:lnTo>
                    <a:lnTo>
                      <a:pt x="34" y="110"/>
                    </a:lnTo>
                    <a:lnTo>
                      <a:pt x="42" y="126"/>
                    </a:lnTo>
                    <a:lnTo>
                      <a:pt x="46" y="136"/>
                    </a:lnTo>
                    <a:lnTo>
                      <a:pt x="48" y="136"/>
                    </a:lnTo>
                    <a:lnTo>
                      <a:pt x="48" y="140"/>
                    </a:lnTo>
                    <a:lnTo>
                      <a:pt x="50" y="144"/>
                    </a:lnTo>
                    <a:lnTo>
                      <a:pt x="52" y="148"/>
                    </a:lnTo>
                    <a:lnTo>
                      <a:pt x="56" y="152"/>
                    </a:lnTo>
                    <a:lnTo>
                      <a:pt x="58" y="158"/>
                    </a:lnTo>
                    <a:lnTo>
                      <a:pt x="60" y="162"/>
                    </a:lnTo>
                    <a:lnTo>
                      <a:pt x="60" y="164"/>
                    </a:lnTo>
                    <a:lnTo>
                      <a:pt x="72" y="160"/>
                    </a:lnTo>
                    <a:lnTo>
                      <a:pt x="74" y="158"/>
                    </a:lnTo>
                    <a:lnTo>
                      <a:pt x="74" y="156"/>
                    </a:lnTo>
                    <a:lnTo>
                      <a:pt x="76" y="154"/>
                    </a:lnTo>
                    <a:lnTo>
                      <a:pt x="76" y="152"/>
                    </a:lnTo>
                    <a:lnTo>
                      <a:pt x="78" y="150"/>
                    </a:lnTo>
                    <a:lnTo>
                      <a:pt x="80" y="152"/>
                    </a:lnTo>
                    <a:lnTo>
                      <a:pt x="82" y="152"/>
                    </a:lnTo>
                    <a:lnTo>
                      <a:pt x="82" y="154"/>
                    </a:lnTo>
                    <a:lnTo>
                      <a:pt x="82" y="156"/>
                    </a:lnTo>
                    <a:lnTo>
                      <a:pt x="82" y="160"/>
                    </a:lnTo>
                    <a:lnTo>
                      <a:pt x="82" y="162"/>
                    </a:lnTo>
                    <a:lnTo>
                      <a:pt x="84" y="164"/>
                    </a:lnTo>
                    <a:lnTo>
                      <a:pt x="86" y="164"/>
                    </a:lnTo>
                    <a:lnTo>
                      <a:pt x="88" y="164"/>
                    </a:lnTo>
                    <a:lnTo>
                      <a:pt x="94" y="164"/>
                    </a:lnTo>
                    <a:lnTo>
                      <a:pt x="98" y="166"/>
                    </a:lnTo>
                    <a:lnTo>
                      <a:pt x="104" y="166"/>
                    </a:lnTo>
                    <a:lnTo>
                      <a:pt x="108" y="164"/>
                    </a:lnTo>
                    <a:lnTo>
                      <a:pt x="112" y="162"/>
                    </a:lnTo>
                    <a:lnTo>
                      <a:pt x="114" y="160"/>
                    </a:lnTo>
                    <a:lnTo>
                      <a:pt x="114" y="60"/>
                    </a:lnTo>
                    <a:lnTo>
                      <a:pt x="128" y="60"/>
                    </a:lnTo>
                    <a:lnTo>
                      <a:pt x="128" y="16"/>
                    </a:lnTo>
                    <a:lnTo>
                      <a:pt x="132" y="16"/>
                    </a:lnTo>
                    <a:lnTo>
                      <a:pt x="144" y="16"/>
                    </a:lnTo>
                    <a:lnTo>
                      <a:pt x="156" y="14"/>
                    </a:lnTo>
                    <a:lnTo>
                      <a:pt x="164" y="16"/>
                    </a:lnTo>
                    <a:lnTo>
                      <a:pt x="168" y="18"/>
                    </a:lnTo>
                    <a:lnTo>
                      <a:pt x="168" y="20"/>
                    </a:lnTo>
                    <a:lnTo>
                      <a:pt x="170" y="22"/>
                    </a:lnTo>
                    <a:lnTo>
                      <a:pt x="172" y="20"/>
                    </a:lnTo>
                    <a:lnTo>
                      <a:pt x="176" y="18"/>
                    </a:lnTo>
                    <a:lnTo>
                      <a:pt x="182" y="16"/>
                    </a:lnTo>
                    <a:lnTo>
                      <a:pt x="186" y="14"/>
                    </a:lnTo>
                    <a:lnTo>
                      <a:pt x="190" y="12"/>
                    </a:lnTo>
                    <a:lnTo>
                      <a:pt x="192" y="12"/>
                    </a:lnTo>
                    <a:lnTo>
                      <a:pt x="188" y="12"/>
                    </a:lnTo>
                    <a:lnTo>
                      <a:pt x="178" y="10"/>
                    </a:lnTo>
                    <a:lnTo>
                      <a:pt x="166" y="8"/>
                    </a:lnTo>
                    <a:lnTo>
                      <a:pt x="156" y="8"/>
                    </a:lnTo>
                    <a:lnTo>
                      <a:pt x="132" y="10"/>
                    </a:lnTo>
                    <a:close/>
                  </a:path>
                </a:pathLst>
              </a:custGeom>
              <a:grpFill/>
              <a:ln w="3175">
                <a:solidFill>
                  <a:schemeClr val="bg2"/>
                </a:solidFill>
                <a:round/>
                <a:headEnd/>
                <a:tailEnd/>
              </a:ln>
            </p:spPr>
            <p:txBody>
              <a:bodyPr/>
              <a:lstStyle/>
              <a:p>
                <a:pPr>
                  <a:defRPr/>
                </a:pPr>
                <a:endParaRPr lang="en-US" sz="3200"/>
              </a:p>
            </p:txBody>
          </p:sp>
          <p:sp>
            <p:nvSpPr>
              <p:cNvPr id="98" name="Freeform 292"/>
              <p:cNvSpPr>
                <a:spLocks/>
              </p:cNvSpPr>
              <p:nvPr/>
            </p:nvSpPr>
            <p:spPr bwMode="gray">
              <a:xfrm>
                <a:off x="3229" y="2697"/>
                <a:ext cx="128" cy="164"/>
              </a:xfrm>
              <a:custGeom>
                <a:avLst/>
                <a:gdLst>
                  <a:gd name="T0" fmla="*/ 4 w 116"/>
                  <a:gd name="T1" fmla="*/ 164 h 164"/>
                  <a:gd name="T2" fmla="*/ 28 w 116"/>
                  <a:gd name="T3" fmla="*/ 148 h 164"/>
                  <a:gd name="T4" fmla="*/ 32 w 116"/>
                  <a:gd name="T5" fmla="*/ 144 h 164"/>
                  <a:gd name="T6" fmla="*/ 38 w 116"/>
                  <a:gd name="T7" fmla="*/ 136 h 164"/>
                  <a:gd name="T8" fmla="*/ 50 w 116"/>
                  <a:gd name="T9" fmla="*/ 126 h 164"/>
                  <a:gd name="T10" fmla="*/ 62 w 116"/>
                  <a:gd name="T11" fmla="*/ 112 h 164"/>
                  <a:gd name="T12" fmla="*/ 72 w 116"/>
                  <a:gd name="T13" fmla="*/ 98 h 164"/>
                  <a:gd name="T14" fmla="*/ 82 w 116"/>
                  <a:gd name="T15" fmla="*/ 84 h 164"/>
                  <a:gd name="T16" fmla="*/ 92 w 116"/>
                  <a:gd name="T17" fmla="*/ 66 h 164"/>
                  <a:gd name="T18" fmla="*/ 100 w 116"/>
                  <a:gd name="T19" fmla="*/ 50 h 164"/>
                  <a:gd name="T20" fmla="*/ 106 w 116"/>
                  <a:gd name="T21" fmla="*/ 36 h 164"/>
                  <a:gd name="T22" fmla="*/ 108 w 116"/>
                  <a:gd name="T23" fmla="*/ 32 h 164"/>
                  <a:gd name="T24" fmla="*/ 116 w 116"/>
                  <a:gd name="T25" fmla="*/ 18 h 164"/>
                  <a:gd name="T26" fmla="*/ 116 w 116"/>
                  <a:gd name="T27" fmla="*/ 0 h 164"/>
                  <a:gd name="T28" fmla="*/ 108 w 116"/>
                  <a:gd name="T29" fmla="*/ 0 h 164"/>
                  <a:gd name="T30" fmla="*/ 108 w 116"/>
                  <a:gd name="T31" fmla="*/ 0 h 164"/>
                  <a:gd name="T32" fmla="*/ 106 w 116"/>
                  <a:gd name="T33" fmla="*/ 2 h 164"/>
                  <a:gd name="T34" fmla="*/ 102 w 116"/>
                  <a:gd name="T35" fmla="*/ 2 h 164"/>
                  <a:gd name="T36" fmla="*/ 98 w 116"/>
                  <a:gd name="T37" fmla="*/ 4 h 164"/>
                  <a:gd name="T38" fmla="*/ 92 w 116"/>
                  <a:gd name="T39" fmla="*/ 4 h 164"/>
                  <a:gd name="T40" fmla="*/ 80 w 116"/>
                  <a:gd name="T41" fmla="*/ 6 h 164"/>
                  <a:gd name="T42" fmla="*/ 66 w 116"/>
                  <a:gd name="T43" fmla="*/ 8 h 164"/>
                  <a:gd name="T44" fmla="*/ 54 w 116"/>
                  <a:gd name="T45" fmla="*/ 10 h 164"/>
                  <a:gd name="T46" fmla="*/ 50 w 116"/>
                  <a:gd name="T47" fmla="*/ 10 h 164"/>
                  <a:gd name="T48" fmla="*/ 28 w 116"/>
                  <a:gd name="T49" fmla="*/ 14 h 164"/>
                  <a:gd name="T50" fmla="*/ 28 w 116"/>
                  <a:gd name="T51" fmla="*/ 14 h 164"/>
                  <a:gd name="T52" fmla="*/ 26 w 116"/>
                  <a:gd name="T53" fmla="*/ 12 h 164"/>
                  <a:gd name="T54" fmla="*/ 24 w 116"/>
                  <a:gd name="T55" fmla="*/ 12 h 164"/>
                  <a:gd name="T56" fmla="*/ 20 w 116"/>
                  <a:gd name="T57" fmla="*/ 10 h 164"/>
                  <a:gd name="T58" fmla="*/ 14 w 116"/>
                  <a:gd name="T59" fmla="*/ 20 h 164"/>
                  <a:gd name="T60" fmla="*/ 16 w 116"/>
                  <a:gd name="T61" fmla="*/ 22 h 164"/>
                  <a:gd name="T62" fmla="*/ 14 w 116"/>
                  <a:gd name="T63" fmla="*/ 28 h 164"/>
                  <a:gd name="T64" fmla="*/ 24 w 116"/>
                  <a:gd name="T65" fmla="*/ 34 h 164"/>
                  <a:gd name="T66" fmla="*/ 56 w 116"/>
                  <a:gd name="T67" fmla="*/ 52 h 164"/>
                  <a:gd name="T68" fmla="*/ 70 w 116"/>
                  <a:gd name="T69" fmla="*/ 54 h 164"/>
                  <a:gd name="T70" fmla="*/ 40 w 116"/>
                  <a:gd name="T71" fmla="*/ 96 h 164"/>
                  <a:gd name="T72" fmla="*/ 24 w 116"/>
                  <a:gd name="T73" fmla="*/ 102 h 164"/>
                  <a:gd name="T74" fmla="*/ 22 w 116"/>
                  <a:gd name="T75" fmla="*/ 108 h 164"/>
                  <a:gd name="T76" fmla="*/ 6 w 116"/>
                  <a:gd name="T77" fmla="*/ 108 h 164"/>
                  <a:gd name="T78" fmla="*/ 0 w 116"/>
                  <a:gd name="T79" fmla="*/ 122 h 164"/>
                  <a:gd name="T80" fmla="*/ 0 w 116"/>
                  <a:gd name="T81" fmla="*/ 156 h 164"/>
                  <a:gd name="T82" fmla="*/ 4 w 116"/>
                  <a:gd name="T83" fmla="*/ 164 h 164"/>
                  <a:gd name="T84" fmla="*/ 4 w 116"/>
                  <a:gd name="T85" fmla="*/ 164 h 16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16"/>
                  <a:gd name="T130" fmla="*/ 0 h 164"/>
                  <a:gd name="T131" fmla="*/ 116 w 116"/>
                  <a:gd name="T132" fmla="*/ 164 h 16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16" h="164">
                    <a:moveTo>
                      <a:pt x="4" y="164"/>
                    </a:moveTo>
                    <a:lnTo>
                      <a:pt x="28" y="148"/>
                    </a:lnTo>
                    <a:lnTo>
                      <a:pt x="32" y="144"/>
                    </a:lnTo>
                    <a:lnTo>
                      <a:pt x="38" y="136"/>
                    </a:lnTo>
                    <a:lnTo>
                      <a:pt x="50" y="126"/>
                    </a:lnTo>
                    <a:lnTo>
                      <a:pt x="62" y="112"/>
                    </a:lnTo>
                    <a:lnTo>
                      <a:pt x="72" y="98"/>
                    </a:lnTo>
                    <a:lnTo>
                      <a:pt x="82" y="84"/>
                    </a:lnTo>
                    <a:lnTo>
                      <a:pt x="92" y="66"/>
                    </a:lnTo>
                    <a:lnTo>
                      <a:pt x="100" y="50"/>
                    </a:lnTo>
                    <a:lnTo>
                      <a:pt x="106" y="36"/>
                    </a:lnTo>
                    <a:lnTo>
                      <a:pt x="108" y="32"/>
                    </a:lnTo>
                    <a:lnTo>
                      <a:pt x="116" y="18"/>
                    </a:lnTo>
                    <a:lnTo>
                      <a:pt x="116" y="0"/>
                    </a:lnTo>
                    <a:lnTo>
                      <a:pt x="108" y="0"/>
                    </a:lnTo>
                    <a:lnTo>
                      <a:pt x="106" y="2"/>
                    </a:lnTo>
                    <a:lnTo>
                      <a:pt x="102" y="2"/>
                    </a:lnTo>
                    <a:lnTo>
                      <a:pt x="98" y="4"/>
                    </a:lnTo>
                    <a:lnTo>
                      <a:pt x="92" y="4"/>
                    </a:lnTo>
                    <a:lnTo>
                      <a:pt x="80" y="6"/>
                    </a:lnTo>
                    <a:lnTo>
                      <a:pt x="66" y="8"/>
                    </a:lnTo>
                    <a:lnTo>
                      <a:pt x="54" y="10"/>
                    </a:lnTo>
                    <a:lnTo>
                      <a:pt x="50" y="10"/>
                    </a:lnTo>
                    <a:lnTo>
                      <a:pt x="28" y="14"/>
                    </a:lnTo>
                    <a:lnTo>
                      <a:pt x="26" y="12"/>
                    </a:lnTo>
                    <a:lnTo>
                      <a:pt x="24" y="12"/>
                    </a:lnTo>
                    <a:lnTo>
                      <a:pt x="20" y="10"/>
                    </a:lnTo>
                    <a:lnTo>
                      <a:pt x="14" y="20"/>
                    </a:lnTo>
                    <a:lnTo>
                      <a:pt x="16" y="22"/>
                    </a:lnTo>
                    <a:lnTo>
                      <a:pt x="14" y="28"/>
                    </a:lnTo>
                    <a:lnTo>
                      <a:pt x="24" y="34"/>
                    </a:lnTo>
                    <a:lnTo>
                      <a:pt x="56" y="52"/>
                    </a:lnTo>
                    <a:lnTo>
                      <a:pt x="70" y="54"/>
                    </a:lnTo>
                    <a:lnTo>
                      <a:pt x="40" y="96"/>
                    </a:lnTo>
                    <a:lnTo>
                      <a:pt x="24" y="102"/>
                    </a:lnTo>
                    <a:lnTo>
                      <a:pt x="22" y="108"/>
                    </a:lnTo>
                    <a:lnTo>
                      <a:pt x="6" y="108"/>
                    </a:lnTo>
                    <a:lnTo>
                      <a:pt x="0" y="122"/>
                    </a:lnTo>
                    <a:lnTo>
                      <a:pt x="0" y="156"/>
                    </a:lnTo>
                    <a:lnTo>
                      <a:pt x="4" y="164"/>
                    </a:lnTo>
                    <a:close/>
                  </a:path>
                </a:pathLst>
              </a:custGeom>
              <a:grpFill/>
              <a:ln w="3175">
                <a:solidFill>
                  <a:schemeClr val="bg2"/>
                </a:solidFill>
                <a:round/>
                <a:headEnd/>
                <a:tailEnd/>
              </a:ln>
            </p:spPr>
            <p:txBody>
              <a:bodyPr/>
              <a:lstStyle/>
              <a:p>
                <a:pPr>
                  <a:defRPr/>
                </a:pPr>
                <a:endParaRPr lang="en-US" sz="3200"/>
              </a:p>
            </p:txBody>
          </p:sp>
          <p:sp>
            <p:nvSpPr>
              <p:cNvPr id="99" name="Freeform 293"/>
              <p:cNvSpPr>
                <a:spLocks/>
              </p:cNvSpPr>
              <p:nvPr/>
            </p:nvSpPr>
            <p:spPr bwMode="gray">
              <a:xfrm>
                <a:off x="3119" y="2793"/>
                <a:ext cx="117" cy="124"/>
              </a:xfrm>
              <a:custGeom>
                <a:avLst/>
                <a:gdLst>
                  <a:gd name="T0" fmla="*/ 66 w 106"/>
                  <a:gd name="T1" fmla="*/ 116 h 124"/>
                  <a:gd name="T2" fmla="*/ 82 w 106"/>
                  <a:gd name="T3" fmla="*/ 100 h 124"/>
                  <a:gd name="T4" fmla="*/ 102 w 106"/>
                  <a:gd name="T5" fmla="*/ 68 h 124"/>
                  <a:gd name="T6" fmla="*/ 104 w 106"/>
                  <a:gd name="T7" fmla="*/ 68 h 124"/>
                  <a:gd name="T8" fmla="*/ 100 w 106"/>
                  <a:gd name="T9" fmla="*/ 60 h 124"/>
                  <a:gd name="T10" fmla="*/ 100 w 106"/>
                  <a:gd name="T11" fmla="*/ 26 h 124"/>
                  <a:gd name="T12" fmla="*/ 106 w 106"/>
                  <a:gd name="T13" fmla="*/ 12 h 124"/>
                  <a:gd name="T14" fmla="*/ 104 w 106"/>
                  <a:gd name="T15" fmla="*/ 6 h 124"/>
                  <a:gd name="T16" fmla="*/ 84 w 106"/>
                  <a:gd name="T17" fmla="*/ 10 h 124"/>
                  <a:gd name="T18" fmla="*/ 76 w 106"/>
                  <a:gd name="T19" fmla="*/ 18 h 124"/>
                  <a:gd name="T20" fmla="*/ 58 w 106"/>
                  <a:gd name="T21" fmla="*/ 16 h 124"/>
                  <a:gd name="T22" fmla="*/ 40 w 106"/>
                  <a:gd name="T23" fmla="*/ 0 h 124"/>
                  <a:gd name="T24" fmla="*/ 26 w 106"/>
                  <a:gd name="T25" fmla="*/ 0 h 124"/>
                  <a:gd name="T26" fmla="*/ 26 w 106"/>
                  <a:gd name="T27" fmla="*/ 0 h 124"/>
                  <a:gd name="T28" fmla="*/ 26 w 106"/>
                  <a:gd name="T29" fmla="*/ 0 h 124"/>
                  <a:gd name="T30" fmla="*/ 24 w 106"/>
                  <a:gd name="T31" fmla="*/ 2 h 124"/>
                  <a:gd name="T32" fmla="*/ 22 w 106"/>
                  <a:gd name="T33" fmla="*/ 4 h 124"/>
                  <a:gd name="T34" fmla="*/ 16 w 106"/>
                  <a:gd name="T35" fmla="*/ 4 h 124"/>
                  <a:gd name="T36" fmla="*/ 8 w 106"/>
                  <a:gd name="T37" fmla="*/ 6 h 124"/>
                  <a:gd name="T38" fmla="*/ 10 w 106"/>
                  <a:gd name="T39" fmla="*/ 12 h 124"/>
                  <a:gd name="T40" fmla="*/ 14 w 106"/>
                  <a:gd name="T41" fmla="*/ 40 h 124"/>
                  <a:gd name="T42" fmla="*/ 0 w 106"/>
                  <a:gd name="T43" fmla="*/ 56 h 124"/>
                  <a:gd name="T44" fmla="*/ 0 w 106"/>
                  <a:gd name="T45" fmla="*/ 56 h 124"/>
                  <a:gd name="T46" fmla="*/ 2 w 106"/>
                  <a:gd name="T47" fmla="*/ 58 h 124"/>
                  <a:gd name="T48" fmla="*/ 4 w 106"/>
                  <a:gd name="T49" fmla="*/ 62 h 124"/>
                  <a:gd name="T50" fmla="*/ 4 w 106"/>
                  <a:gd name="T51" fmla="*/ 66 h 124"/>
                  <a:gd name="T52" fmla="*/ 6 w 106"/>
                  <a:gd name="T53" fmla="*/ 70 h 124"/>
                  <a:gd name="T54" fmla="*/ 4 w 106"/>
                  <a:gd name="T55" fmla="*/ 74 h 124"/>
                  <a:gd name="T56" fmla="*/ 2 w 106"/>
                  <a:gd name="T57" fmla="*/ 78 h 124"/>
                  <a:gd name="T58" fmla="*/ 46 w 106"/>
                  <a:gd name="T59" fmla="*/ 110 h 124"/>
                  <a:gd name="T60" fmla="*/ 46 w 106"/>
                  <a:gd name="T61" fmla="*/ 110 h 124"/>
                  <a:gd name="T62" fmla="*/ 48 w 106"/>
                  <a:gd name="T63" fmla="*/ 112 h 124"/>
                  <a:gd name="T64" fmla="*/ 48 w 106"/>
                  <a:gd name="T65" fmla="*/ 114 h 124"/>
                  <a:gd name="T66" fmla="*/ 50 w 106"/>
                  <a:gd name="T67" fmla="*/ 116 h 124"/>
                  <a:gd name="T68" fmla="*/ 62 w 106"/>
                  <a:gd name="T69" fmla="*/ 124 h 124"/>
                  <a:gd name="T70" fmla="*/ 66 w 106"/>
                  <a:gd name="T71" fmla="*/ 116 h 12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6"/>
                  <a:gd name="T109" fmla="*/ 0 h 124"/>
                  <a:gd name="T110" fmla="*/ 106 w 106"/>
                  <a:gd name="T111" fmla="*/ 124 h 12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6" h="124">
                    <a:moveTo>
                      <a:pt x="66" y="116"/>
                    </a:moveTo>
                    <a:lnTo>
                      <a:pt x="82" y="100"/>
                    </a:lnTo>
                    <a:lnTo>
                      <a:pt x="102" y="68"/>
                    </a:lnTo>
                    <a:lnTo>
                      <a:pt x="104" y="68"/>
                    </a:lnTo>
                    <a:lnTo>
                      <a:pt x="100" y="60"/>
                    </a:lnTo>
                    <a:lnTo>
                      <a:pt x="100" y="26"/>
                    </a:lnTo>
                    <a:lnTo>
                      <a:pt x="106" y="12"/>
                    </a:lnTo>
                    <a:lnTo>
                      <a:pt x="104" y="6"/>
                    </a:lnTo>
                    <a:lnTo>
                      <a:pt x="84" y="10"/>
                    </a:lnTo>
                    <a:lnTo>
                      <a:pt x="76" y="18"/>
                    </a:lnTo>
                    <a:lnTo>
                      <a:pt x="58" y="16"/>
                    </a:lnTo>
                    <a:lnTo>
                      <a:pt x="40" y="0"/>
                    </a:lnTo>
                    <a:lnTo>
                      <a:pt x="26" y="0"/>
                    </a:lnTo>
                    <a:lnTo>
                      <a:pt x="24" y="2"/>
                    </a:lnTo>
                    <a:lnTo>
                      <a:pt x="22" y="4"/>
                    </a:lnTo>
                    <a:lnTo>
                      <a:pt x="16" y="4"/>
                    </a:lnTo>
                    <a:lnTo>
                      <a:pt x="8" y="6"/>
                    </a:lnTo>
                    <a:lnTo>
                      <a:pt x="10" y="12"/>
                    </a:lnTo>
                    <a:lnTo>
                      <a:pt x="14" y="40"/>
                    </a:lnTo>
                    <a:lnTo>
                      <a:pt x="0" y="56"/>
                    </a:lnTo>
                    <a:lnTo>
                      <a:pt x="2" y="58"/>
                    </a:lnTo>
                    <a:lnTo>
                      <a:pt x="4" y="62"/>
                    </a:lnTo>
                    <a:lnTo>
                      <a:pt x="4" y="66"/>
                    </a:lnTo>
                    <a:lnTo>
                      <a:pt x="6" y="70"/>
                    </a:lnTo>
                    <a:lnTo>
                      <a:pt x="4" y="74"/>
                    </a:lnTo>
                    <a:lnTo>
                      <a:pt x="2" y="78"/>
                    </a:lnTo>
                    <a:lnTo>
                      <a:pt x="46" y="110"/>
                    </a:lnTo>
                    <a:lnTo>
                      <a:pt x="48" y="112"/>
                    </a:lnTo>
                    <a:lnTo>
                      <a:pt x="48" y="114"/>
                    </a:lnTo>
                    <a:lnTo>
                      <a:pt x="50" y="116"/>
                    </a:lnTo>
                    <a:lnTo>
                      <a:pt x="62" y="124"/>
                    </a:lnTo>
                    <a:lnTo>
                      <a:pt x="66" y="116"/>
                    </a:lnTo>
                    <a:close/>
                  </a:path>
                </a:pathLst>
              </a:custGeom>
              <a:grpFill/>
              <a:ln w="3175">
                <a:solidFill>
                  <a:schemeClr val="bg2"/>
                </a:solidFill>
                <a:round/>
                <a:headEnd/>
                <a:tailEnd/>
              </a:ln>
            </p:spPr>
            <p:txBody>
              <a:bodyPr/>
              <a:lstStyle/>
              <a:p>
                <a:pPr>
                  <a:defRPr/>
                </a:pPr>
                <a:endParaRPr lang="en-US" sz="3200"/>
              </a:p>
            </p:txBody>
          </p:sp>
          <p:sp>
            <p:nvSpPr>
              <p:cNvPr id="100" name="Freeform 295"/>
              <p:cNvSpPr>
                <a:spLocks/>
              </p:cNvSpPr>
              <p:nvPr/>
            </p:nvSpPr>
            <p:spPr bwMode="gray">
              <a:xfrm>
                <a:off x="3112" y="2621"/>
                <a:ext cx="197" cy="190"/>
              </a:xfrm>
              <a:custGeom>
                <a:avLst/>
                <a:gdLst>
                  <a:gd name="T0" fmla="*/ 66 w 178"/>
                  <a:gd name="T1" fmla="*/ 0 h 190"/>
                  <a:gd name="T2" fmla="*/ 62 w 178"/>
                  <a:gd name="T3" fmla="*/ 4 h 190"/>
                  <a:gd name="T4" fmla="*/ 56 w 178"/>
                  <a:gd name="T5" fmla="*/ 10 h 190"/>
                  <a:gd name="T6" fmla="*/ 52 w 178"/>
                  <a:gd name="T7" fmla="*/ 12 h 190"/>
                  <a:gd name="T8" fmla="*/ 46 w 178"/>
                  <a:gd name="T9" fmla="*/ 18 h 190"/>
                  <a:gd name="T10" fmla="*/ 40 w 178"/>
                  <a:gd name="T11" fmla="*/ 26 h 190"/>
                  <a:gd name="T12" fmla="*/ 36 w 178"/>
                  <a:gd name="T13" fmla="*/ 30 h 190"/>
                  <a:gd name="T14" fmla="*/ 30 w 178"/>
                  <a:gd name="T15" fmla="*/ 50 h 190"/>
                  <a:gd name="T16" fmla="*/ 24 w 178"/>
                  <a:gd name="T17" fmla="*/ 62 h 190"/>
                  <a:gd name="T18" fmla="*/ 12 w 178"/>
                  <a:gd name="T19" fmla="*/ 76 h 190"/>
                  <a:gd name="T20" fmla="*/ 6 w 178"/>
                  <a:gd name="T21" fmla="*/ 86 h 190"/>
                  <a:gd name="T22" fmla="*/ 4 w 178"/>
                  <a:gd name="T23" fmla="*/ 90 h 190"/>
                  <a:gd name="T24" fmla="*/ 4 w 178"/>
                  <a:gd name="T25" fmla="*/ 104 h 190"/>
                  <a:gd name="T26" fmla="*/ 4 w 178"/>
                  <a:gd name="T27" fmla="*/ 112 h 190"/>
                  <a:gd name="T28" fmla="*/ 0 w 178"/>
                  <a:gd name="T29" fmla="*/ 116 h 190"/>
                  <a:gd name="T30" fmla="*/ 0 w 178"/>
                  <a:gd name="T31" fmla="*/ 122 h 190"/>
                  <a:gd name="T32" fmla="*/ 4 w 178"/>
                  <a:gd name="T33" fmla="*/ 126 h 190"/>
                  <a:gd name="T34" fmla="*/ 8 w 178"/>
                  <a:gd name="T35" fmla="*/ 128 h 190"/>
                  <a:gd name="T36" fmla="*/ 14 w 178"/>
                  <a:gd name="T37" fmla="*/ 134 h 190"/>
                  <a:gd name="T38" fmla="*/ 22 w 178"/>
                  <a:gd name="T39" fmla="*/ 144 h 190"/>
                  <a:gd name="T40" fmla="*/ 28 w 178"/>
                  <a:gd name="T41" fmla="*/ 152 h 190"/>
                  <a:gd name="T42" fmla="*/ 30 w 178"/>
                  <a:gd name="T43" fmla="*/ 154 h 190"/>
                  <a:gd name="T44" fmla="*/ 46 w 178"/>
                  <a:gd name="T45" fmla="*/ 172 h 190"/>
                  <a:gd name="T46" fmla="*/ 82 w 178"/>
                  <a:gd name="T47" fmla="*/ 190 h 190"/>
                  <a:gd name="T48" fmla="*/ 110 w 178"/>
                  <a:gd name="T49" fmla="*/ 178 h 190"/>
                  <a:gd name="T50" fmla="*/ 128 w 178"/>
                  <a:gd name="T51" fmla="*/ 184 h 190"/>
                  <a:gd name="T52" fmla="*/ 146 w 178"/>
                  <a:gd name="T53" fmla="*/ 172 h 190"/>
                  <a:gd name="T54" fmla="*/ 162 w 178"/>
                  <a:gd name="T55" fmla="*/ 128 h 190"/>
                  <a:gd name="T56" fmla="*/ 120 w 178"/>
                  <a:gd name="T57" fmla="*/ 104 h 190"/>
                  <a:gd name="T58" fmla="*/ 120 w 178"/>
                  <a:gd name="T59" fmla="*/ 96 h 190"/>
                  <a:gd name="T60" fmla="*/ 104 w 178"/>
                  <a:gd name="T61" fmla="*/ 80 h 190"/>
                  <a:gd name="T62" fmla="*/ 114 w 178"/>
                  <a:gd name="T63" fmla="*/ 74 h 190"/>
                  <a:gd name="T64" fmla="*/ 118 w 178"/>
                  <a:gd name="T65" fmla="*/ 68 h 190"/>
                  <a:gd name="T66" fmla="*/ 118 w 178"/>
                  <a:gd name="T67" fmla="*/ 66 h 190"/>
                  <a:gd name="T68" fmla="*/ 114 w 178"/>
                  <a:gd name="T69" fmla="*/ 60 h 190"/>
                  <a:gd name="T70" fmla="*/ 104 w 178"/>
                  <a:gd name="T71" fmla="*/ 50 h 190"/>
                  <a:gd name="T72" fmla="*/ 96 w 178"/>
                  <a:gd name="T73" fmla="*/ 42 h 190"/>
                  <a:gd name="T74" fmla="*/ 90 w 178"/>
                  <a:gd name="T75" fmla="*/ 38 h 190"/>
                  <a:gd name="T76" fmla="*/ 82 w 178"/>
                  <a:gd name="T77" fmla="*/ 30 h 190"/>
                  <a:gd name="T78" fmla="*/ 76 w 178"/>
                  <a:gd name="T79" fmla="*/ 20 h 190"/>
                  <a:gd name="T80" fmla="*/ 72 w 178"/>
                  <a:gd name="T81" fmla="*/ 14 h 190"/>
                  <a:gd name="T82" fmla="*/ 70 w 178"/>
                  <a:gd name="T83" fmla="*/ 10 h 190"/>
                  <a:gd name="T84" fmla="*/ 66 w 178"/>
                  <a:gd name="T85" fmla="*/ 0 h 1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78"/>
                  <a:gd name="T130" fmla="*/ 0 h 190"/>
                  <a:gd name="T131" fmla="*/ 178 w 178"/>
                  <a:gd name="T132" fmla="*/ 190 h 1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78" h="190">
                    <a:moveTo>
                      <a:pt x="66" y="0"/>
                    </a:moveTo>
                    <a:lnTo>
                      <a:pt x="66" y="0"/>
                    </a:lnTo>
                    <a:lnTo>
                      <a:pt x="64" y="2"/>
                    </a:lnTo>
                    <a:lnTo>
                      <a:pt x="62" y="4"/>
                    </a:lnTo>
                    <a:lnTo>
                      <a:pt x="58" y="8"/>
                    </a:lnTo>
                    <a:lnTo>
                      <a:pt x="56" y="10"/>
                    </a:lnTo>
                    <a:lnTo>
                      <a:pt x="54" y="10"/>
                    </a:lnTo>
                    <a:lnTo>
                      <a:pt x="52" y="12"/>
                    </a:lnTo>
                    <a:lnTo>
                      <a:pt x="48" y="14"/>
                    </a:lnTo>
                    <a:lnTo>
                      <a:pt x="46" y="18"/>
                    </a:lnTo>
                    <a:lnTo>
                      <a:pt x="42" y="22"/>
                    </a:lnTo>
                    <a:lnTo>
                      <a:pt x="40" y="26"/>
                    </a:lnTo>
                    <a:lnTo>
                      <a:pt x="38" y="28"/>
                    </a:lnTo>
                    <a:lnTo>
                      <a:pt x="36" y="30"/>
                    </a:lnTo>
                    <a:lnTo>
                      <a:pt x="34" y="40"/>
                    </a:lnTo>
                    <a:lnTo>
                      <a:pt x="30" y="50"/>
                    </a:lnTo>
                    <a:lnTo>
                      <a:pt x="26" y="60"/>
                    </a:lnTo>
                    <a:lnTo>
                      <a:pt x="24" y="62"/>
                    </a:lnTo>
                    <a:lnTo>
                      <a:pt x="16" y="68"/>
                    </a:lnTo>
                    <a:lnTo>
                      <a:pt x="12" y="76"/>
                    </a:lnTo>
                    <a:lnTo>
                      <a:pt x="8" y="82"/>
                    </a:lnTo>
                    <a:lnTo>
                      <a:pt x="6" y="86"/>
                    </a:lnTo>
                    <a:lnTo>
                      <a:pt x="4" y="90"/>
                    </a:lnTo>
                    <a:lnTo>
                      <a:pt x="4" y="98"/>
                    </a:lnTo>
                    <a:lnTo>
                      <a:pt x="4" y="104"/>
                    </a:lnTo>
                    <a:lnTo>
                      <a:pt x="4" y="108"/>
                    </a:lnTo>
                    <a:lnTo>
                      <a:pt x="4" y="112"/>
                    </a:lnTo>
                    <a:lnTo>
                      <a:pt x="4" y="114"/>
                    </a:lnTo>
                    <a:lnTo>
                      <a:pt x="0" y="116"/>
                    </a:lnTo>
                    <a:lnTo>
                      <a:pt x="0" y="120"/>
                    </a:lnTo>
                    <a:lnTo>
                      <a:pt x="0" y="122"/>
                    </a:lnTo>
                    <a:lnTo>
                      <a:pt x="2" y="124"/>
                    </a:lnTo>
                    <a:lnTo>
                      <a:pt x="4" y="126"/>
                    </a:lnTo>
                    <a:lnTo>
                      <a:pt x="6" y="126"/>
                    </a:lnTo>
                    <a:lnTo>
                      <a:pt x="8" y="128"/>
                    </a:lnTo>
                    <a:lnTo>
                      <a:pt x="10" y="130"/>
                    </a:lnTo>
                    <a:lnTo>
                      <a:pt x="14" y="134"/>
                    </a:lnTo>
                    <a:lnTo>
                      <a:pt x="18" y="140"/>
                    </a:lnTo>
                    <a:lnTo>
                      <a:pt x="22" y="144"/>
                    </a:lnTo>
                    <a:lnTo>
                      <a:pt x="24" y="148"/>
                    </a:lnTo>
                    <a:lnTo>
                      <a:pt x="28" y="152"/>
                    </a:lnTo>
                    <a:lnTo>
                      <a:pt x="28" y="154"/>
                    </a:lnTo>
                    <a:lnTo>
                      <a:pt x="30" y="154"/>
                    </a:lnTo>
                    <a:lnTo>
                      <a:pt x="32" y="172"/>
                    </a:lnTo>
                    <a:lnTo>
                      <a:pt x="46" y="172"/>
                    </a:lnTo>
                    <a:lnTo>
                      <a:pt x="64" y="188"/>
                    </a:lnTo>
                    <a:lnTo>
                      <a:pt x="82" y="190"/>
                    </a:lnTo>
                    <a:lnTo>
                      <a:pt x="90" y="182"/>
                    </a:lnTo>
                    <a:lnTo>
                      <a:pt x="110" y="178"/>
                    </a:lnTo>
                    <a:lnTo>
                      <a:pt x="112" y="184"/>
                    </a:lnTo>
                    <a:lnTo>
                      <a:pt x="128" y="184"/>
                    </a:lnTo>
                    <a:lnTo>
                      <a:pt x="130" y="178"/>
                    </a:lnTo>
                    <a:lnTo>
                      <a:pt x="146" y="172"/>
                    </a:lnTo>
                    <a:lnTo>
                      <a:pt x="178" y="130"/>
                    </a:lnTo>
                    <a:lnTo>
                      <a:pt x="162" y="128"/>
                    </a:lnTo>
                    <a:lnTo>
                      <a:pt x="130" y="110"/>
                    </a:lnTo>
                    <a:lnTo>
                      <a:pt x="120" y="104"/>
                    </a:lnTo>
                    <a:lnTo>
                      <a:pt x="122" y="98"/>
                    </a:lnTo>
                    <a:lnTo>
                      <a:pt x="120" y="96"/>
                    </a:lnTo>
                    <a:lnTo>
                      <a:pt x="106" y="92"/>
                    </a:lnTo>
                    <a:lnTo>
                      <a:pt x="104" y="80"/>
                    </a:lnTo>
                    <a:lnTo>
                      <a:pt x="112" y="72"/>
                    </a:lnTo>
                    <a:lnTo>
                      <a:pt x="114" y="74"/>
                    </a:lnTo>
                    <a:lnTo>
                      <a:pt x="118" y="70"/>
                    </a:lnTo>
                    <a:lnTo>
                      <a:pt x="118" y="68"/>
                    </a:lnTo>
                    <a:lnTo>
                      <a:pt x="118" y="66"/>
                    </a:lnTo>
                    <a:lnTo>
                      <a:pt x="116" y="64"/>
                    </a:lnTo>
                    <a:lnTo>
                      <a:pt x="114" y="60"/>
                    </a:lnTo>
                    <a:lnTo>
                      <a:pt x="110" y="56"/>
                    </a:lnTo>
                    <a:lnTo>
                      <a:pt x="104" y="50"/>
                    </a:lnTo>
                    <a:lnTo>
                      <a:pt x="96" y="44"/>
                    </a:lnTo>
                    <a:lnTo>
                      <a:pt x="96" y="42"/>
                    </a:lnTo>
                    <a:lnTo>
                      <a:pt x="94" y="40"/>
                    </a:lnTo>
                    <a:lnTo>
                      <a:pt x="90" y="38"/>
                    </a:lnTo>
                    <a:lnTo>
                      <a:pt x="86" y="34"/>
                    </a:lnTo>
                    <a:lnTo>
                      <a:pt x="82" y="30"/>
                    </a:lnTo>
                    <a:lnTo>
                      <a:pt x="78" y="26"/>
                    </a:lnTo>
                    <a:lnTo>
                      <a:pt x="76" y="20"/>
                    </a:lnTo>
                    <a:lnTo>
                      <a:pt x="74" y="16"/>
                    </a:lnTo>
                    <a:lnTo>
                      <a:pt x="72" y="14"/>
                    </a:lnTo>
                    <a:lnTo>
                      <a:pt x="72" y="12"/>
                    </a:lnTo>
                    <a:lnTo>
                      <a:pt x="70" y="10"/>
                    </a:lnTo>
                    <a:lnTo>
                      <a:pt x="70" y="6"/>
                    </a:lnTo>
                    <a:lnTo>
                      <a:pt x="66" y="0"/>
                    </a:lnTo>
                    <a:close/>
                  </a:path>
                </a:pathLst>
              </a:custGeom>
              <a:grpFill/>
              <a:ln w="3175">
                <a:solidFill>
                  <a:schemeClr val="bg2"/>
                </a:solidFill>
                <a:round/>
                <a:headEnd/>
                <a:tailEnd/>
              </a:ln>
            </p:spPr>
            <p:txBody>
              <a:bodyPr/>
              <a:lstStyle/>
              <a:p>
                <a:pPr>
                  <a:defRPr/>
                </a:pPr>
                <a:endParaRPr lang="en-US" sz="3200"/>
              </a:p>
            </p:txBody>
          </p:sp>
          <p:sp>
            <p:nvSpPr>
              <p:cNvPr id="101" name="Freeform 297"/>
              <p:cNvSpPr>
                <a:spLocks/>
              </p:cNvSpPr>
              <p:nvPr/>
            </p:nvSpPr>
            <p:spPr bwMode="gray">
              <a:xfrm>
                <a:off x="3059" y="2887"/>
                <a:ext cx="27" cy="32"/>
              </a:xfrm>
              <a:custGeom>
                <a:avLst/>
                <a:gdLst>
                  <a:gd name="T0" fmla="*/ 18 w 24"/>
                  <a:gd name="T1" fmla="*/ 0 h 32"/>
                  <a:gd name="T2" fmla="*/ 18 w 24"/>
                  <a:gd name="T3" fmla="*/ 2 h 32"/>
                  <a:gd name="T4" fmla="*/ 16 w 24"/>
                  <a:gd name="T5" fmla="*/ 2 h 32"/>
                  <a:gd name="T6" fmla="*/ 12 w 24"/>
                  <a:gd name="T7" fmla="*/ 6 h 32"/>
                  <a:gd name="T8" fmla="*/ 12 w 24"/>
                  <a:gd name="T9" fmla="*/ 6 h 32"/>
                  <a:gd name="T10" fmla="*/ 12 w 24"/>
                  <a:gd name="T11" fmla="*/ 6 h 32"/>
                  <a:gd name="T12" fmla="*/ 10 w 24"/>
                  <a:gd name="T13" fmla="*/ 6 h 32"/>
                  <a:gd name="T14" fmla="*/ 10 w 24"/>
                  <a:gd name="T15" fmla="*/ 8 h 32"/>
                  <a:gd name="T16" fmla="*/ 8 w 24"/>
                  <a:gd name="T17" fmla="*/ 8 h 32"/>
                  <a:gd name="T18" fmla="*/ 6 w 24"/>
                  <a:gd name="T19" fmla="*/ 8 h 32"/>
                  <a:gd name="T20" fmla="*/ 2 w 24"/>
                  <a:gd name="T21" fmla="*/ 6 h 32"/>
                  <a:gd name="T22" fmla="*/ 0 w 24"/>
                  <a:gd name="T23" fmla="*/ 6 h 32"/>
                  <a:gd name="T24" fmla="*/ 8 w 24"/>
                  <a:gd name="T25" fmla="*/ 32 h 32"/>
                  <a:gd name="T26" fmla="*/ 8 w 24"/>
                  <a:gd name="T27" fmla="*/ 32 h 32"/>
                  <a:gd name="T28" fmla="*/ 10 w 24"/>
                  <a:gd name="T29" fmla="*/ 30 h 32"/>
                  <a:gd name="T30" fmla="*/ 14 w 24"/>
                  <a:gd name="T31" fmla="*/ 28 h 32"/>
                  <a:gd name="T32" fmla="*/ 16 w 24"/>
                  <a:gd name="T33" fmla="*/ 24 h 32"/>
                  <a:gd name="T34" fmla="*/ 20 w 24"/>
                  <a:gd name="T35" fmla="*/ 20 h 32"/>
                  <a:gd name="T36" fmla="*/ 22 w 24"/>
                  <a:gd name="T37" fmla="*/ 16 h 32"/>
                  <a:gd name="T38" fmla="*/ 24 w 24"/>
                  <a:gd name="T39" fmla="*/ 12 h 32"/>
                  <a:gd name="T40" fmla="*/ 24 w 24"/>
                  <a:gd name="T41" fmla="*/ 10 h 32"/>
                  <a:gd name="T42" fmla="*/ 22 w 24"/>
                  <a:gd name="T43" fmla="*/ 8 h 32"/>
                  <a:gd name="T44" fmla="*/ 20 w 24"/>
                  <a:gd name="T45" fmla="*/ 6 h 32"/>
                  <a:gd name="T46" fmla="*/ 20 w 24"/>
                  <a:gd name="T47" fmla="*/ 4 h 32"/>
                  <a:gd name="T48" fmla="*/ 18 w 24"/>
                  <a:gd name="T49" fmla="*/ 0 h 32"/>
                  <a:gd name="T50" fmla="*/ 18 w 24"/>
                  <a:gd name="T51" fmla="*/ 0 h 3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4"/>
                  <a:gd name="T79" fmla="*/ 0 h 32"/>
                  <a:gd name="T80" fmla="*/ 24 w 24"/>
                  <a:gd name="T81" fmla="*/ 32 h 3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4" h="32">
                    <a:moveTo>
                      <a:pt x="18" y="0"/>
                    </a:moveTo>
                    <a:lnTo>
                      <a:pt x="18" y="2"/>
                    </a:lnTo>
                    <a:lnTo>
                      <a:pt x="16" y="2"/>
                    </a:lnTo>
                    <a:lnTo>
                      <a:pt x="12" y="6"/>
                    </a:lnTo>
                    <a:lnTo>
                      <a:pt x="10" y="6"/>
                    </a:lnTo>
                    <a:lnTo>
                      <a:pt x="10" y="8"/>
                    </a:lnTo>
                    <a:lnTo>
                      <a:pt x="8" y="8"/>
                    </a:lnTo>
                    <a:lnTo>
                      <a:pt x="6" y="8"/>
                    </a:lnTo>
                    <a:lnTo>
                      <a:pt x="2" y="6"/>
                    </a:lnTo>
                    <a:lnTo>
                      <a:pt x="0" y="6"/>
                    </a:lnTo>
                    <a:lnTo>
                      <a:pt x="8" y="32"/>
                    </a:lnTo>
                    <a:lnTo>
                      <a:pt x="10" y="30"/>
                    </a:lnTo>
                    <a:lnTo>
                      <a:pt x="14" y="28"/>
                    </a:lnTo>
                    <a:lnTo>
                      <a:pt x="16" y="24"/>
                    </a:lnTo>
                    <a:lnTo>
                      <a:pt x="20" y="20"/>
                    </a:lnTo>
                    <a:lnTo>
                      <a:pt x="22" y="16"/>
                    </a:lnTo>
                    <a:lnTo>
                      <a:pt x="24" y="12"/>
                    </a:lnTo>
                    <a:lnTo>
                      <a:pt x="24" y="10"/>
                    </a:lnTo>
                    <a:lnTo>
                      <a:pt x="22" y="8"/>
                    </a:lnTo>
                    <a:lnTo>
                      <a:pt x="20" y="6"/>
                    </a:lnTo>
                    <a:lnTo>
                      <a:pt x="20" y="4"/>
                    </a:lnTo>
                    <a:lnTo>
                      <a:pt x="18" y="0"/>
                    </a:lnTo>
                    <a:close/>
                  </a:path>
                </a:pathLst>
              </a:custGeom>
              <a:grpFill/>
              <a:ln w="3175">
                <a:solidFill>
                  <a:schemeClr val="bg2"/>
                </a:solidFill>
                <a:round/>
                <a:headEnd/>
                <a:tailEnd/>
              </a:ln>
            </p:spPr>
            <p:txBody>
              <a:bodyPr/>
              <a:lstStyle/>
              <a:p>
                <a:pPr>
                  <a:defRPr/>
                </a:pPr>
                <a:endParaRPr lang="en-US" sz="3200"/>
              </a:p>
            </p:txBody>
          </p:sp>
          <p:sp>
            <p:nvSpPr>
              <p:cNvPr id="102" name="Freeform 298"/>
              <p:cNvSpPr>
                <a:spLocks/>
              </p:cNvSpPr>
              <p:nvPr/>
            </p:nvSpPr>
            <p:spPr bwMode="gray">
              <a:xfrm>
                <a:off x="3068" y="2867"/>
                <a:ext cx="139" cy="142"/>
              </a:xfrm>
              <a:custGeom>
                <a:avLst/>
                <a:gdLst>
                  <a:gd name="T0" fmla="*/ 40 w 126"/>
                  <a:gd name="T1" fmla="*/ 4 h 142"/>
                  <a:gd name="T2" fmla="*/ 40 w 126"/>
                  <a:gd name="T3" fmla="*/ 6 h 142"/>
                  <a:gd name="T4" fmla="*/ 38 w 126"/>
                  <a:gd name="T5" fmla="*/ 12 h 142"/>
                  <a:gd name="T6" fmla="*/ 32 w 126"/>
                  <a:gd name="T7" fmla="*/ 18 h 142"/>
                  <a:gd name="T8" fmla="*/ 28 w 126"/>
                  <a:gd name="T9" fmla="*/ 18 h 142"/>
                  <a:gd name="T10" fmla="*/ 22 w 126"/>
                  <a:gd name="T11" fmla="*/ 12 h 142"/>
                  <a:gd name="T12" fmla="*/ 18 w 126"/>
                  <a:gd name="T13" fmla="*/ 6 h 142"/>
                  <a:gd name="T14" fmla="*/ 10 w 126"/>
                  <a:gd name="T15" fmla="*/ 2 h 142"/>
                  <a:gd name="T16" fmla="*/ 10 w 126"/>
                  <a:gd name="T17" fmla="*/ 6 h 142"/>
                  <a:gd name="T18" fmla="*/ 12 w 126"/>
                  <a:gd name="T19" fmla="*/ 14 h 142"/>
                  <a:gd name="T20" fmla="*/ 14 w 126"/>
                  <a:gd name="T21" fmla="*/ 16 h 142"/>
                  <a:gd name="T22" fmla="*/ 12 w 126"/>
                  <a:gd name="T23" fmla="*/ 22 h 142"/>
                  <a:gd name="T24" fmla="*/ 12 w 126"/>
                  <a:gd name="T25" fmla="*/ 26 h 142"/>
                  <a:gd name="T26" fmla="*/ 16 w 126"/>
                  <a:gd name="T27" fmla="*/ 32 h 142"/>
                  <a:gd name="T28" fmla="*/ 16 w 126"/>
                  <a:gd name="T29" fmla="*/ 34 h 142"/>
                  <a:gd name="T30" fmla="*/ 14 w 126"/>
                  <a:gd name="T31" fmla="*/ 38 h 142"/>
                  <a:gd name="T32" fmla="*/ 6 w 126"/>
                  <a:gd name="T33" fmla="*/ 48 h 142"/>
                  <a:gd name="T34" fmla="*/ 10 w 126"/>
                  <a:gd name="T35" fmla="*/ 104 h 142"/>
                  <a:gd name="T36" fmla="*/ 14 w 126"/>
                  <a:gd name="T37" fmla="*/ 104 h 142"/>
                  <a:gd name="T38" fmla="*/ 22 w 126"/>
                  <a:gd name="T39" fmla="*/ 106 h 142"/>
                  <a:gd name="T40" fmla="*/ 30 w 126"/>
                  <a:gd name="T41" fmla="*/ 108 h 142"/>
                  <a:gd name="T42" fmla="*/ 34 w 126"/>
                  <a:gd name="T43" fmla="*/ 108 h 142"/>
                  <a:gd name="T44" fmla="*/ 40 w 126"/>
                  <a:gd name="T45" fmla="*/ 108 h 142"/>
                  <a:gd name="T46" fmla="*/ 48 w 126"/>
                  <a:gd name="T47" fmla="*/ 108 h 142"/>
                  <a:gd name="T48" fmla="*/ 56 w 126"/>
                  <a:gd name="T49" fmla="*/ 116 h 142"/>
                  <a:gd name="T50" fmla="*/ 60 w 126"/>
                  <a:gd name="T51" fmla="*/ 126 h 142"/>
                  <a:gd name="T52" fmla="*/ 62 w 126"/>
                  <a:gd name="T53" fmla="*/ 132 h 142"/>
                  <a:gd name="T54" fmla="*/ 68 w 126"/>
                  <a:gd name="T55" fmla="*/ 142 h 142"/>
                  <a:gd name="T56" fmla="*/ 84 w 126"/>
                  <a:gd name="T57" fmla="*/ 140 h 142"/>
                  <a:gd name="T58" fmla="*/ 106 w 126"/>
                  <a:gd name="T59" fmla="*/ 142 h 142"/>
                  <a:gd name="T60" fmla="*/ 110 w 126"/>
                  <a:gd name="T61" fmla="*/ 108 h 142"/>
                  <a:gd name="T62" fmla="*/ 106 w 126"/>
                  <a:gd name="T63" fmla="*/ 90 h 142"/>
                  <a:gd name="T64" fmla="*/ 102 w 126"/>
                  <a:gd name="T65" fmla="*/ 84 h 142"/>
                  <a:gd name="T66" fmla="*/ 100 w 126"/>
                  <a:gd name="T67" fmla="*/ 76 h 142"/>
                  <a:gd name="T68" fmla="*/ 110 w 126"/>
                  <a:gd name="T69" fmla="*/ 50 h 142"/>
                  <a:gd name="T70" fmla="*/ 96 w 126"/>
                  <a:gd name="T71" fmla="*/ 42 h 142"/>
                  <a:gd name="T72" fmla="*/ 94 w 126"/>
                  <a:gd name="T73" fmla="*/ 38 h 142"/>
                  <a:gd name="T74" fmla="*/ 48 w 126"/>
                  <a:gd name="T75" fmla="*/ 4 h 1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26"/>
                  <a:gd name="T115" fmla="*/ 0 h 142"/>
                  <a:gd name="T116" fmla="*/ 126 w 126"/>
                  <a:gd name="T117" fmla="*/ 142 h 1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26" h="142">
                    <a:moveTo>
                      <a:pt x="48" y="4"/>
                    </a:moveTo>
                    <a:lnTo>
                      <a:pt x="40" y="4"/>
                    </a:lnTo>
                    <a:lnTo>
                      <a:pt x="40" y="6"/>
                    </a:lnTo>
                    <a:lnTo>
                      <a:pt x="38" y="10"/>
                    </a:lnTo>
                    <a:lnTo>
                      <a:pt x="38" y="12"/>
                    </a:lnTo>
                    <a:lnTo>
                      <a:pt x="36" y="16"/>
                    </a:lnTo>
                    <a:lnTo>
                      <a:pt x="32" y="18"/>
                    </a:lnTo>
                    <a:lnTo>
                      <a:pt x="28" y="18"/>
                    </a:lnTo>
                    <a:lnTo>
                      <a:pt x="24" y="16"/>
                    </a:lnTo>
                    <a:lnTo>
                      <a:pt x="22" y="12"/>
                    </a:lnTo>
                    <a:lnTo>
                      <a:pt x="20" y="10"/>
                    </a:lnTo>
                    <a:lnTo>
                      <a:pt x="18" y="6"/>
                    </a:lnTo>
                    <a:lnTo>
                      <a:pt x="18" y="0"/>
                    </a:lnTo>
                    <a:lnTo>
                      <a:pt x="10" y="2"/>
                    </a:lnTo>
                    <a:lnTo>
                      <a:pt x="10" y="4"/>
                    </a:lnTo>
                    <a:lnTo>
                      <a:pt x="10" y="6"/>
                    </a:lnTo>
                    <a:lnTo>
                      <a:pt x="12" y="10"/>
                    </a:lnTo>
                    <a:lnTo>
                      <a:pt x="12" y="14"/>
                    </a:lnTo>
                    <a:lnTo>
                      <a:pt x="14" y="16"/>
                    </a:lnTo>
                    <a:lnTo>
                      <a:pt x="12" y="18"/>
                    </a:lnTo>
                    <a:lnTo>
                      <a:pt x="12" y="22"/>
                    </a:lnTo>
                    <a:lnTo>
                      <a:pt x="12" y="26"/>
                    </a:lnTo>
                    <a:lnTo>
                      <a:pt x="14" y="28"/>
                    </a:lnTo>
                    <a:lnTo>
                      <a:pt x="16" y="32"/>
                    </a:lnTo>
                    <a:lnTo>
                      <a:pt x="16" y="34"/>
                    </a:lnTo>
                    <a:lnTo>
                      <a:pt x="16" y="36"/>
                    </a:lnTo>
                    <a:lnTo>
                      <a:pt x="14" y="38"/>
                    </a:lnTo>
                    <a:lnTo>
                      <a:pt x="10" y="42"/>
                    </a:lnTo>
                    <a:lnTo>
                      <a:pt x="6" y="48"/>
                    </a:lnTo>
                    <a:lnTo>
                      <a:pt x="0" y="54"/>
                    </a:lnTo>
                    <a:lnTo>
                      <a:pt x="10" y="104"/>
                    </a:lnTo>
                    <a:lnTo>
                      <a:pt x="14" y="104"/>
                    </a:lnTo>
                    <a:lnTo>
                      <a:pt x="16" y="106"/>
                    </a:lnTo>
                    <a:lnTo>
                      <a:pt x="22" y="106"/>
                    </a:lnTo>
                    <a:lnTo>
                      <a:pt x="26" y="108"/>
                    </a:lnTo>
                    <a:lnTo>
                      <a:pt x="30" y="108"/>
                    </a:lnTo>
                    <a:lnTo>
                      <a:pt x="34" y="108"/>
                    </a:lnTo>
                    <a:lnTo>
                      <a:pt x="36" y="108"/>
                    </a:lnTo>
                    <a:lnTo>
                      <a:pt x="40" y="108"/>
                    </a:lnTo>
                    <a:lnTo>
                      <a:pt x="42" y="108"/>
                    </a:lnTo>
                    <a:lnTo>
                      <a:pt x="48" y="108"/>
                    </a:lnTo>
                    <a:lnTo>
                      <a:pt x="52" y="112"/>
                    </a:lnTo>
                    <a:lnTo>
                      <a:pt x="56" y="116"/>
                    </a:lnTo>
                    <a:lnTo>
                      <a:pt x="60" y="124"/>
                    </a:lnTo>
                    <a:lnTo>
                      <a:pt x="60" y="126"/>
                    </a:lnTo>
                    <a:lnTo>
                      <a:pt x="62" y="128"/>
                    </a:lnTo>
                    <a:lnTo>
                      <a:pt x="62" y="132"/>
                    </a:lnTo>
                    <a:lnTo>
                      <a:pt x="64" y="138"/>
                    </a:lnTo>
                    <a:lnTo>
                      <a:pt x="68" y="142"/>
                    </a:lnTo>
                    <a:lnTo>
                      <a:pt x="80" y="142"/>
                    </a:lnTo>
                    <a:lnTo>
                      <a:pt x="84" y="140"/>
                    </a:lnTo>
                    <a:lnTo>
                      <a:pt x="86" y="142"/>
                    </a:lnTo>
                    <a:lnTo>
                      <a:pt x="106" y="142"/>
                    </a:lnTo>
                    <a:lnTo>
                      <a:pt x="126" y="134"/>
                    </a:lnTo>
                    <a:lnTo>
                      <a:pt x="110" y="108"/>
                    </a:lnTo>
                    <a:lnTo>
                      <a:pt x="108" y="90"/>
                    </a:lnTo>
                    <a:lnTo>
                      <a:pt x="106" y="90"/>
                    </a:lnTo>
                    <a:lnTo>
                      <a:pt x="104" y="88"/>
                    </a:lnTo>
                    <a:lnTo>
                      <a:pt x="102" y="84"/>
                    </a:lnTo>
                    <a:lnTo>
                      <a:pt x="102" y="80"/>
                    </a:lnTo>
                    <a:lnTo>
                      <a:pt x="100" y="76"/>
                    </a:lnTo>
                    <a:lnTo>
                      <a:pt x="102" y="70"/>
                    </a:lnTo>
                    <a:lnTo>
                      <a:pt x="110" y="50"/>
                    </a:lnTo>
                    <a:lnTo>
                      <a:pt x="98" y="44"/>
                    </a:lnTo>
                    <a:lnTo>
                      <a:pt x="96" y="42"/>
                    </a:lnTo>
                    <a:lnTo>
                      <a:pt x="94" y="40"/>
                    </a:lnTo>
                    <a:lnTo>
                      <a:pt x="94" y="38"/>
                    </a:lnTo>
                    <a:lnTo>
                      <a:pt x="94" y="36"/>
                    </a:lnTo>
                    <a:lnTo>
                      <a:pt x="48" y="4"/>
                    </a:lnTo>
                    <a:close/>
                  </a:path>
                </a:pathLst>
              </a:custGeom>
              <a:grpFill/>
              <a:ln w="3175">
                <a:solidFill>
                  <a:schemeClr val="bg2"/>
                </a:solidFill>
                <a:round/>
                <a:headEnd/>
                <a:tailEnd/>
              </a:ln>
            </p:spPr>
            <p:txBody>
              <a:bodyPr/>
              <a:lstStyle/>
              <a:p>
                <a:pPr>
                  <a:defRPr/>
                </a:pPr>
                <a:endParaRPr lang="en-US" sz="3200"/>
              </a:p>
            </p:txBody>
          </p:sp>
          <p:sp>
            <p:nvSpPr>
              <p:cNvPr id="103" name="Freeform 299"/>
              <p:cNvSpPr>
                <a:spLocks/>
              </p:cNvSpPr>
              <p:nvPr/>
            </p:nvSpPr>
            <p:spPr bwMode="gray">
              <a:xfrm>
                <a:off x="3086" y="3001"/>
                <a:ext cx="123" cy="212"/>
              </a:xfrm>
              <a:custGeom>
                <a:avLst/>
                <a:gdLst>
                  <a:gd name="T0" fmla="*/ 8 w 112"/>
                  <a:gd name="T1" fmla="*/ 148 h 212"/>
                  <a:gd name="T2" fmla="*/ 28 w 112"/>
                  <a:gd name="T3" fmla="*/ 128 h 212"/>
                  <a:gd name="T4" fmla="*/ 28 w 112"/>
                  <a:gd name="T5" fmla="*/ 96 h 212"/>
                  <a:gd name="T6" fmla="*/ 18 w 112"/>
                  <a:gd name="T7" fmla="*/ 76 h 212"/>
                  <a:gd name="T8" fmla="*/ 8 w 112"/>
                  <a:gd name="T9" fmla="*/ 66 h 212"/>
                  <a:gd name="T10" fmla="*/ 44 w 112"/>
                  <a:gd name="T11" fmla="*/ 34 h 212"/>
                  <a:gd name="T12" fmla="*/ 46 w 112"/>
                  <a:gd name="T13" fmla="*/ 20 h 212"/>
                  <a:gd name="T14" fmla="*/ 54 w 112"/>
                  <a:gd name="T15" fmla="*/ 28 h 212"/>
                  <a:gd name="T16" fmla="*/ 58 w 112"/>
                  <a:gd name="T17" fmla="*/ 36 h 212"/>
                  <a:gd name="T18" fmla="*/ 62 w 112"/>
                  <a:gd name="T19" fmla="*/ 40 h 212"/>
                  <a:gd name="T20" fmla="*/ 64 w 112"/>
                  <a:gd name="T21" fmla="*/ 40 h 212"/>
                  <a:gd name="T22" fmla="*/ 62 w 112"/>
                  <a:gd name="T23" fmla="*/ 26 h 212"/>
                  <a:gd name="T24" fmla="*/ 58 w 112"/>
                  <a:gd name="T25" fmla="*/ 24 h 212"/>
                  <a:gd name="T26" fmla="*/ 56 w 112"/>
                  <a:gd name="T27" fmla="*/ 20 h 212"/>
                  <a:gd name="T28" fmla="*/ 64 w 112"/>
                  <a:gd name="T29" fmla="*/ 8 h 212"/>
                  <a:gd name="T30" fmla="*/ 70 w 112"/>
                  <a:gd name="T31" fmla="*/ 8 h 212"/>
                  <a:gd name="T32" fmla="*/ 110 w 112"/>
                  <a:gd name="T33" fmla="*/ 0 h 212"/>
                  <a:gd name="T34" fmla="*/ 110 w 112"/>
                  <a:gd name="T35" fmla="*/ 10 h 212"/>
                  <a:gd name="T36" fmla="*/ 110 w 112"/>
                  <a:gd name="T37" fmla="*/ 24 h 212"/>
                  <a:gd name="T38" fmla="*/ 110 w 112"/>
                  <a:gd name="T39" fmla="*/ 36 h 212"/>
                  <a:gd name="T40" fmla="*/ 112 w 112"/>
                  <a:gd name="T41" fmla="*/ 42 h 212"/>
                  <a:gd name="T42" fmla="*/ 108 w 112"/>
                  <a:gd name="T43" fmla="*/ 70 h 212"/>
                  <a:gd name="T44" fmla="*/ 96 w 112"/>
                  <a:gd name="T45" fmla="*/ 80 h 212"/>
                  <a:gd name="T46" fmla="*/ 88 w 112"/>
                  <a:gd name="T47" fmla="*/ 82 h 212"/>
                  <a:gd name="T48" fmla="*/ 78 w 112"/>
                  <a:gd name="T49" fmla="*/ 88 h 212"/>
                  <a:gd name="T50" fmla="*/ 72 w 112"/>
                  <a:gd name="T51" fmla="*/ 94 h 212"/>
                  <a:gd name="T52" fmla="*/ 68 w 112"/>
                  <a:gd name="T53" fmla="*/ 100 h 212"/>
                  <a:gd name="T54" fmla="*/ 60 w 112"/>
                  <a:gd name="T55" fmla="*/ 108 h 212"/>
                  <a:gd name="T56" fmla="*/ 56 w 112"/>
                  <a:gd name="T57" fmla="*/ 110 h 212"/>
                  <a:gd name="T58" fmla="*/ 48 w 112"/>
                  <a:gd name="T59" fmla="*/ 118 h 212"/>
                  <a:gd name="T60" fmla="*/ 44 w 112"/>
                  <a:gd name="T61" fmla="*/ 126 h 212"/>
                  <a:gd name="T62" fmla="*/ 44 w 112"/>
                  <a:gd name="T63" fmla="*/ 142 h 212"/>
                  <a:gd name="T64" fmla="*/ 46 w 112"/>
                  <a:gd name="T65" fmla="*/ 168 h 212"/>
                  <a:gd name="T66" fmla="*/ 46 w 112"/>
                  <a:gd name="T67" fmla="*/ 176 h 212"/>
                  <a:gd name="T68" fmla="*/ 46 w 112"/>
                  <a:gd name="T69" fmla="*/ 184 h 212"/>
                  <a:gd name="T70" fmla="*/ 42 w 112"/>
                  <a:gd name="T71" fmla="*/ 188 h 212"/>
                  <a:gd name="T72" fmla="*/ 34 w 112"/>
                  <a:gd name="T73" fmla="*/ 192 h 212"/>
                  <a:gd name="T74" fmla="*/ 30 w 112"/>
                  <a:gd name="T75" fmla="*/ 194 h 212"/>
                  <a:gd name="T76" fmla="*/ 22 w 112"/>
                  <a:gd name="T77" fmla="*/ 198 h 212"/>
                  <a:gd name="T78" fmla="*/ 20 w 112"/>
                  <a:gd name="T79" fmla="*/ 202 h 212"/>
                  <a:gd name="T80" fmla="*/ 20 w 112"/>
                  <a:gd name="T81" fmla="*/ 206 h 212"/>
                  <a:gd name="T82" fmla="*/ 22 w 112"/>
                  <a:gd name="T83" fmla="*/ 208 h 212"/>
                  <a:gd name="T84" fmla="*/ 20 w 112"/>
                  <a:gd name="T85" fmla="*/ 212 h 212"/>
                  <a:gd name="T86" fmla="*/ 18 w 112"/>
                  <a:gd name="T87" fmla="*/ 212 h 212"/>
                  <a:gd name="T88" fmla="*/ 12 w 112"/>
                  <a:gd name="T89" fmla="*/ 204 h 212"/>
                  <a:gd name="T90" fmla="*/ 10 w 112"/>
                  <a:gd name="T91" fmla="*/ 194 h 212"/>
                  <a:gd name="T92" fmla="*/ 8 w 112"/>
                  <a:gd name="T93" fmla="*/ 192 h 212"/>
                  <a:gd name="T94" fmla="*/ 6 w 112"/>
                  <a:gd name="T95" fmla="*/ 192 h 212"/>
                  <a:gd name="T96" fmla="*/ 6 w 112"/>
                  <a:gd name="T97" fmla="*/ 174 h 212"/>
                  <a:gd name="T98" fmla="*/ 2 w 112"/>
                  <a:gd name="T99" fmla="*/ 164 h 212"/>
                  <a:gd name="T100" fmla="*/ 0 w 112"/>
                  <a:gd name="T101" fmla="*/ 160 h 212"/>
                  <a:gd name="T102" fmla="*/ 2 w 112"/>
                  <a:gd name="T103" fmla="*/ 156 h 2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2"/>
                  <a:gd name="T157" fmla="*/ 0 h 212"/>
                  <a:gd name="T158" fmla="*/ 112 w 112"/>
                  <a:gd name="T159" fmla="*/ 212 h 21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2" h="212">
                    <a:moveTo>
                      <a:pt x="2" y="156"/>
                    </a:moveTo>
                    <a:lnTo>
                      <a:pt x="8" y="148"/>
                    </a:lnTo>
                    <a:lnTo>
                      <a:pt x="20" y="140"/>
                    </a:lnTo>
                    <a:lnTo>
                      <a:pt x="28" y="128"/>
                    </a:lnTo>
                    <a:lnTo>
                      <a:pt x="30" y="112"/>
                    </a:lnTo>
                    <a:lnTo>
                      <a:pt x="28" y="96"/>
                    </a:lnTo>
                    <a:lnTo>
                      <a:pt x="30" y="82"/>
                    </a:lnTo>
                    <a:lnTo>
                      <a:pt x="18" y="76"/>
                    </a:lnTo>
                    <a:lnTo>
                      <a:pt x="8" y="72"/>
                    </a:lnTo>
                    <a:lnTo>
                      <a:pt x="8" y="66"/>
                    </a:lnTo>
                    <a:lnTo>
                      <a:pt x="44" y="58"/>
                    </a:lnTo>
                    <a:lnTo>
                      <a:pt x="44" y="34"/>
                    </a:lnTo>
                    <a:lnTo>
                      <a:pt x="42" y="26"/>
                    </a:lnTo>
                    <a:lnTo>
                      <a:pt x="46" y="20"/>
                    </a:lnTo>
                    <a:lnTo>
                      <a:pt x="50" y="28"/>
                    </a:lnTo>
                    <a:lnTo>
                      <a:pt x="54" y="28"/>
                    </a:lnTo>
                    <a:lnTo>
                      <a:pt x="56" y="34"/>
                    </a:lnTo>
                    <a:lnTo>
                      <a:pt x="58" y="36"/>
                    </a:lnTo>
                    <a:lnTo>
                      <a:pt x="60" y="38"/>
                    </a:lnTo>
                    <a:lnTo>
                      <a:pt x="62" y="40"/>
                    </a:lnTo>
                    <a:lnTo>
                      <a:pt x="64" y="40"/>
                    </a:lnTo>
                    <a:lnTo>
                      <a:pt x="64" y="32"/>
                    </a:lnTo>
                    <a:lnTo>
                      <a:pt x="62" y="26"/>
                    </a:lnTo>
                    <a:lnTo>
                      <a:pt x="60" y="26"/>
                    </a:lnTo>
                    <a:lnTo>
                      <a:pt x="58" y="24"/>
                    </a:lnTo>
                    <a:lnTo>
                      <a:pt x="56" y="22"/>
                    </a:lnTo>
                    <a:lnTo>
                      <a:pt x="56" y="20"/>
                    </a:lnTo>
                    <a:lnTo>
                      <a:pt x="52" y="8"/>
                    </a:lnTo>
                    <a:lnTo>
                      <a:pt x="64" y="8"/>
                    </a:lnTo>
                    <a:lnTo>
                      <a:pt x="68" y="6"/>
                    </a:lnTo>
                    <a:lnTo>
                      <a:pt x="70" y="8"/>
                    </a:lnTo>
                    <a:lnTo>
                      <a:pt x="92" y="8"/>
                    </a:lnTo>
                    <a:lnTo>
                      <a:pt x="110" y="0"/>
                    </a:lnTo>
                    <a:lnTo>
                      <a:pt x="110" y="4"/>
                    </a:lnTo>
                    <a:lnTo>
                      <a:pt x="110" y="10"/>
                    </a:lnTo>
                    <a:lnTo>
                      <a:pt x="110" y="18"/>
                    </a:lnTo>
                    <a:lnTo>
                      <a:pt x="110" y="24"/>
                    </a:lnTo>
                    <a:lnTo>
                      <a:pt x="110" y="32"/>
                    </a:lnTo>
                    <a:lnTo>
                      <a:pt x="110" y="36"/>
                    </a:lnTo>
                    <a:lnTo>
                      <a:pt x="112" y="40"/>
                    </a:lnTo>
                    <a:lnTo>
                      <a:pt x="112" y="42"/>
                    </a:lnTo>
                    <a:lnTo>
                      <a:pt x="112" y="58"/>
                    </a:lnTo>
                    <a:lnTo>
                      <a:pt x="108" y="70"/>
                    </a:lnTo>
                    <a:lnTo>
                      <a:pt x="102" y="76"/>
                    </a:lnTo>
                    <a:lnTo>
                      <a:pt x="96" y="80"/>
                    </a:lnTo>
                    <a:lnTo>
                      <a:pt x="90" y="82"/>
                    </a:lnTo>
                    <a:lnTo>
                      <a:pt x="88" y="82"/>
                    </a:lnTo>
                    <a:lnTo>
                      <a:pt x="82" y="86"/>
                    </a:lnTo>
                    <a:lnTo>
                      <a:pt x="78" y="88"/>
                    </a:lnTo>
                    <a:lnTo>
                      <a:pt x="74" y="92"/>
                    </a:lnTo>
                    <a:lnTo>
                      <a:pt x="72" y="94"/>
                    </a:lnTo>
                    <a:lnTo>
                      <a:pt x="68" y="100"/>
                    </a:lnTo>
                    <a:lnTo>
                      <a:pt x="62" y="106"/>
                    </a:lnTo>
                    <a:lnTo>
                      <a:pt x="60" y="108"/>
                    </a:lnTo>
                    <a:lnTo>
                      <a:pt x="56" y="110"/>
                    </a:lnTo>
                    <a:lnTo>
                      <a:pt x="50" y="114"/>
                    </a:lnTo>
                    <a:lnTo>
                      <a:pt x="48" y="118"/>
                    </a:lnTo>
                    <a:lnTo>
                      <a:pt x="46" y="122"/>
                    </a:lnTo>
                    <a:lnTo>
                      <a:pt x="44" y="126"/>
                    </a:lnTo>
                    <a:lnTo>
                      <a:pt x="44" y="142"/>
                    </a:lnTo>
                    <a:lnTo>
                      <a:pt x="44" y="158"/>
                    </a:lnTo>
                    <a:lnTo>
                      <a:pt x="46" y="168"/>
                    </a:lnTo>
                    <a:lnTo>
                      <a:pt x="46" y="172"/>
                    </a:lnTo>
                    <a:lnTo>
                      <a:pt x="46" y="176"/>
                    </a:lnTo>
                    <a:lnTo>
                      <a:pt x="46" y="180"/>
                    </a:lnTo>
                    <a:lnTo>
                      <a:pt x="46" y="184"/>
                    </a:lnTo>
                    <a:lnTo>
                      <a:pt x="42" y="188"/>
                    </a:lnTo>
                    <a:lnTo>
                      <a:pt x="38" y="190"/>
                    </a:lnTo>
                    <a:lnTo>
                      <a:pt x="34" y="192"/>
                    </a:lnTo>
                    <a:lnTo>
                      <a:pt x="30" y="194"/>
                    </a:lnTo>
                    <a:lnTo>
                      <a:pt x="24" y="196"/>
                    </a:lnTo>
                    <a:lnTo>
                      <a:pt x="22" y="198"/>
                    </a:lnTo>
                    <a:lnTo>
                      <a:pt x="20" y="200"/>
                    </a:lnTo>
                    <a:lnTo>
                      <a:pt x="20" y="202"/>
                    </a:lnTo>
                    <a:lnTo>
                      <a:pt x="20" y="206"/>
                    </a:lnTo>
                    <a:lnTo>
                      <a:pt x="22" y="208"/>
                    </a:lnTo>
                    <a:lnTo>
                      <a:pt x="22" y="210"/>
                    </a:lnTo>
                    <a:lnTo>
                      <a:pt x="20" y="212"/>
                    </a:lnTo>
                    <a:lnTo>
                      <a:pt x="18" y="212"/>
                    </a:lnTo>
                    <a:lnTo>
                      <a:pt x="14" y="212"/>
                    </a:lnTo>
                    <a:lnTo>
                      <a:pt x="12" y="204"/>
                    </a:lnTo>
                    <a:lnTo>
                      <a:pt x="10" y="198"/>
                    </a:lnTo>
                    <a:lnTo>
                      <a:pt x="10" y="194"/>
                    </a:lnTo>
                    <a:lnTo>
                      <a:pt x="8" y="192"/>
                    </a:lnTo>
                    <a:lnTo>
                      <a:pt x="6" y="192"/>
                    </a:lnTo>
                    <a:lnTo>
                      <a:pt x="8" y="182"/>
                    </a:lnTo>
                    <a:lnTo>
                      <a:pt x="6" y="174"/>
                    </a:lnTo>
                    <a:lnTo>
                      <a:pt x="4" y="168"/>
                    </a:lnTo>
                    <a:lnTo>
                      <a:pt x="2" y="164"/>
                    </a:lnTo>
                    <a:lnTo>
                      <a:pt x="0" y="162"/>
                    </a:lnTo>
                    <a:lnTo>
                      <a:pt x="0" y="160"/>
                    </a:lnTo>
                    <a:lnTo>
                      <a:pt x="2" y="156"/>
                    </a:lnTo>
                    <a:close/>
                  </a:path>
                </a:pathLst>
              </a:custGeom>
              <a:grpFill/>
              <a:ln w="3175">
                <a:solidFill>
                  <a:schemeClr val="bg2"/>
                </a:solidFill>
                <a:round/>
                <a:headEnd/>
                <a:tailEnd/>
              </a:ln>
            </p:spPr>
            <p:txBody>
              <a:bodyPr/>
              <a:lstStyle/>
              <a:p>
                <a:pPr>
                  <a:defRPr/>
                </a:pPr>
                <a:endParaRPr lang="en-US" sz="3200"/>
              </a:p>
            </p:txBody>
          </p:sp>
          <p:sp>
            <p:nvSpPr>
              <p:cNvPr id="104" name="Freeform 300"/>
              <p:cNvSpPr>
                <a:spLocks/>
              </p:cNvSpPr>
              <p:nvPr/>
            </p:nvSpPr>
            <p:spPr bwMode="gray">
              <a:xfrm>
                <a:off x="2863" y="3161"/>
                <a:ext cx="247" cy="176"/>
              </a:xfrm>
              <a:custGeom>
                <a:avLst/>
                <a:gdLst>
                  <a:gd name="T0" fmla="*/ 170 w 224"/>
                  <a:gd name="T1" fmla="*/ 6 h 176"/>
                  <a:gd name="T2" fmla="*/ 162 w 224"/>
                  <a:gd name="T3" fmla="*/ 10 h 176"/>
                  <a:gd name="T4" fmla="*/ 152 w 224"/>
                  <a:gd name="T5" fmla="*/ 18 h 176"/>
                  <a:gd name="T6" fmla="*/ 144 w 224"/>
                  <a:gd name="T7" fmla="*/ 22 h 176"/>
                  <a:gd name="T8" fmla="*/ 134 w 224"/>
                  <a:gd name="T9" fmla="*/ 34 h 176"/>
                  <a:gd name="T10" fmla="*/ 128 w 224"/>
                  <a:gd name="T11" fmla="*/ 46 h 176"/>
                  <a:gd name="T12" fmla="*/ 122 w 224"/>
                  <a:gd name="T13" fmla="*/ 46 h 176"/>
                  <a:gd name="T14" fmla="*/ 114 w 224"/>
                  <a:gd name="T15" fmla="*/ 40 h 176"/>
                  <a:gd name="T16" fmla="*/ 102 w 224"/>
                  <a:gd name="T17" fmla="*/ 42 h 176"/>
                  <a:gd name="T18" fmla="*/ 98 w 224"/>
                  <a:gd name="T19" fmla="*/ 46 h 176"/>
                  <a:gd name="T20" fmla="*/ 94 w 224"/>
                  <a:gd name="T21" fmla="*/ 54 h 176"/>
                  <a:gd name="T22" fmla="*/ 80 w 224"/>
                  <a:gd name="T23" fmla="*/ 66 h 176"/>
                  <a:gd name="T24" fmla="*/ 66 w 224"/>
                  <a:gd name="T25" fmla="*/ 68 h 176"/>
                  <a:gd name="T26" fmla="*/ 64 w 224"/>
                  <a:gd name="T27" fmla="*/ 62 h 176"/>
                  <a:gd name="T28" fmla="*/ 68 w 224"/>
                  <a:gd name="T29" fmla="*/ 56 h 176"/>
                  <a:gd name="T30" fmla="*/ 64 w 224"/>
                  <a:gd name="T31" fmla="*/ 38 h 176"/>
                  <a:gd name="T32" fmla="*/ 56 w 224"/>
                  <a:gd name="T33" fmla="*/ 32 h 176"/>
                  <a:gd name="T34" fmla="*/ 54 w 224"/>
                  <a:gd name="T35" fmla="*/ 78 h 176"/>
                  <a:gd name="T36" fmla="*/ 50 w 224"/>
                  <a:gd name="T37" fmla="*/ 82 h 176"/>
                  <a:gd name="T38" fmla="*/ 28 w 224"/>
                  <a:gd name="T39" fmla="*/ 82 h 176"/>
                  <a:gd name="T40" fmla="*/ 24 w 224"/>
                  <a:gd name="T41" fmla="*/ 80 h 176"/>
                  <a:gd name="T42" fmla="*/ 22 w 224"/>
                  <a:gd name="T43" fmla="*/ 70 h 176"/>
                  <a:gd name="T44" fmla="*/ 18 w 224"/>
                  <a:gd name="T45" fmla="*/ 68 h 176"/>
                  <a:gd name="T46" fmla="*/ 0 w 224"/>
                  <a:gd name="T47" fmla="*/ 82 h 176"/>
                  <a:gd name="T48" fmla="*/ 20 w 224"/>
                  <a:gd name="T49" fmla="*/ 160 h 176"/>
                  <a:gd name="T50" fmla="*/ 38 w 224"/>
                  <a:gd name="T51" fmla="*/ 172 h 176"/>
                  <a:gd name="T52" fmla="*/ 70 w 224"/>
                  <a:gd name="T53" fmla="*/ 172 h 176"/>
                  <a:gd name="T54" fmla="*/ 100 w 224"/>
                  <a:gd name="T55" fmla="*/ 164 h 176"/>
                  <a:gd name="T56" fmla="*/ 128 w 224"/>
                  <a:gd name="T57" fmla="*/ 160 h 176"/>
                  <a:gd name="T58" fmla="*/ 146 w 224"/>
                  <a:gd name="T59" fmla="*/ 150 h 176"/>
                  <a:gd name="T60" fmla="*/ 154 w 224"/>
                  <a:gd name="T61" fmla="*/ 142 h 176"/>
                  <a:gd name="T62" fmla="*/ 166 w 224"/>
                  <a:gd name="T63" fmla="*/ 126 h 176"/>
                  <a:gd name="T64" fmla="*/ 186 w 224"/>
                  <a:gd name="T65" fmla="*/ 104 h 176"/>
                  <a:gd name="T66" fmla="*/ 190 w 224"/>
                  <a:gd name="T67" fmla="*/ 96 h 176"/>
                  <a:gd name="T68" fmla="*/ 198 w 224"/>
                  <a:gd name="T69" fmla="*/ 88 h 176"/>
                  <a:gd name="T70" fmla="*/ 202 w 224"/>
                  <a:gd name="T71" fmla="*/ 84 h 176"/>
                  <a:gd name="T72" fmla="*/ 212 w 224"/>
                  <a:gd name="T73" fmla="*/ 76 h 176"/>
                  <a:gd name="T74" fmla="*/ 216 w 224"/>
                  <a:gd name="T75" fmla="*/ 70 h 176"/>
                  <a:gd name="T76" fmla="*/ 222 w 224"/>
                  <a:gd name="T77" fmla="*/ 58 h 176"/>
                  <a:gd name="T78" fmla="*/ 216 w 224"/>
                  <a:gd name="T79" fmla="*/ 52 h 176"/>
                  <a:gd name="T80" fmla="*/ 214 w 224"/>
                  <a:gd name="T81" fmla="*/ 44 h 176"/>
                  <a:gd name="T82" fmla="*/ 210 w 224"/>
                  <a:gd name="T83" fmla="*/ 32 h 176"/>
                  <a:gd name="T84" fmla="*/ 210 w 224"/>
                  <a:gd name="T85" fmla="*/ 26 h 176"/>
                  <a:gd name="T86" fmla="*/ 208 w 224"/>
                  <a:gd name="T87" fmla="*/ 8 h 176"/>
                  <a:gd name="T88" fmla="*/ 176 w 224"/>
                  <a:gd name="T89" fmla="*/ 0 h 17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24"/>
                  <a:gd name="T136" fmla="*/ 0 h 176"/>
                  <a:gd name="T137" fmla="*/ 224 w 224"/>
                  <a:gd name="T138" fmla="*/ 176 h 17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24" h="176">
                    <a:moveTo>
                      <a:pt x="176" y="0"/>
                    </a:moveTo>
                    <a:lnTo>
                      <a:pt x="174" y="4"/>
                    </a:lnTo>
                    <a:lnTo>
                      <a:pt x="170" y="6"/>
                    </a:lnTo>
                    <a:lnTo>
                      <a:pt x="166" y="8"/>
                    </a:lnTo>
                    <a:lnTo>
                      <a:pt x="164" y="10"/>
                    </a:lnTo>
                    <a:lnTo>
                      <a:pt x="162" y="10"/>
                    </a:lnTo>
                    <a:lnTo>
                      <a:pt x="160" y="14"/>
                    </a:lnTo>
                    <a:lnTo>
                      <a:pt x="158" y="16"/>
                    </a:lnTo>
                    <a:lnTo>
                      <a:pt x="152" y="18"/>
                    </a:lnTo>
                    <a:lnTo>
                      <a:pt x="148" y="20"/>
                    </a:lnTo>
                    <a:lnTo>
                      <a:pt x="146" y="20"/>
                    </a:lnTo>
                    <a:lnTo>
                      <a:pt x="144" y="22"/>
                    </a:lnTo>
                    <a:lnTo>
                      <a:pt x="140" y="24"/>
                    </a:lnTo>
                    <a:lnTo>
                      <a:pt x="136" y="28"/>
                    </a:lnTo>
                    <a:lnTo>
                      <a:pt x="134" y="34"/>
                    </a:lnTo>
                    <a:lnTo>
                      <a:pt x="132" y="38"/>
                    </a:lnTo>
                    <a:lnTo>
                      <a:pt x="130" y="42"/>
                    </a:lnTo>
                    <a:lnTo>
                      <a:pt x="128" y="46"/>
                    </a:lnTo>
                    <a:lnTo>
                      <a:pt x="128" y="48"/>
                    </a:lnTo>
                    <a:lnTo>
                      <a:pt x="124" y="48"/>
                    </a:lnTo>
                    <a:lnTo>
                      <a:pt x="122" y="46"/>
                    </a:lnTo>
                    <a:lnTo>
                      <a:pt x="120" y="44"/>
                    </a:lnTo>
                    <a:lnTo>
                      <a:pt x="118" y="44"/>
                    </a:lnTo>
                    <a:lnTo>
                      <a:pt x="114" y="40"/>
                    </a:lnTo>
                    <a:lnTo>
                      <a:pt x="110" y="40"/>
                    </a:lnTo>
                    <a:lnTo>
                      <a:pt x="106" y="40"/>
                    </a:lnTo>
                    <a:lnTo>
                      <a:pt x="102" y="42"/>
                    </a:lnTo>
                    <a:lnTo>
                      <a:pt x="100" y="42"/>
                    </a:lnTo>
                    <a:lnTo>
                      <a:pt x="98" y="44"/>
                    </a:lnTo>
                    <a:lnTo>
                      <a:pt x="98" y="46"/>
                    </a:lnTo>
                    <a:lnTo>
                      <a:pt x="96" y="50"/>
                    </a:lnTo>
                    <a:lnTo>
                      <a:pt x="94" y="52"/>
                    </a:lnTo>
                    <a:lnTo>
                      <a:pt x="94" y="54"/>
                    </a:lnTo>
                    <a:lnTo>
                      <a:pt x="94" y="56"/>
                    </a:lnTo>
                    <a:lnTo>
                      <a:pt x="88" y="62"/>
                    </a:lnTo>
                    <a:lnTo>
                      <a:pt x="80" y="66"/>
                    </a:lnTo>
                    <a:lnTo>
                      <a:pt x="74" y="68"/>
                    </a:lnTo>
                    <a:lnTo>
                      <a:pt x="70" y="68"/>
                    </a:lnTo>
                    <a:lnTo>
                      <a:pt x="66" y="68"/>
                    </a:lnTo>
                    <a:lnTo>
                      <a:pt x="64" y="68"/>
                    </a:lnTo>
                    <a:lnTo>
                      <a:pt x="62" y="64"/>
                    </a:lnTo>
                    <a:lnTo>
                      <a:pt x="64" y="62"/>
                    </a:lnTo>
                    <a:lnTo>
                      <a:pt x="66" y="58"/>
                    </a:lnTo>
                    <a:lnTo>
                      <a:pt x="68" y="56"/>
                    </a:lnTo>
                    <a:lnTo>
                      <a:pt x="68" y="50"/>
                    </a:lnTo>
                    <a:lnTo>
                      <a:pt x="66" y="44"/>
                    </a:lnTo>
                    <a:lnTo>
                      <a:pt x="64" y="38"/>
                    </a:lnTo>
                    <a:lnTo>
                      <a:pt x="60" y="36"/>
                    </a:lnTo>
                    <a:lnTo>
                      <a:pt x="58" y="34"/>
                    </a:lnTo>
                    <a:lnTo>
                      <a:pt x="56" y="32"/>
                    </a:lnTo>
                    <a:lnTo>
                      <a:pt x="54" y="32"/>
                    </a:lnTo>
                    <a:lnTo>
                      <a:pt x="54" y="78"/>
                    </a:lnTo>
                    <a:lnTo>
                      <a:pt x="54" y="80"/>
                    </a:lnTo>
                    <a:lnTo>
                      <a:pt x="52" y="80"/>
                    </a:lnTo>
                    <a:lnTo>
                      <a:pt x="50" y="82"/>
                    </a:lnTo>
                    <a:lnTo>
                      <a:pt x="46" y="82"/>
                    </a:lnTo>
                    <a:lnTo>
                      <a:pt x="38" y="82"/>
                    </a:lnTo>
                    <a:lnTo>
                      <a:pt x="28" y="82"/>
                    </a:lnTo>
                    <a:lnTo>
                      <a:pt x="26" y="82"/>
                    </a:lnTo>
                    <a:lnTo>
                      <a:pt x="24" y="80"/>
                    </a:lnTo>
                    <a:lnTo>
                      <a:pt x="22" y="76"/>
                    </a:lnTo>
                    <a:lnTo>
                      <a:pt x="22" y="70"/>
                    </a:lnTo>
                    <a:lnTo>
                      <a:pt x="20" y="70"/>
                    </a:lnTo>
                    <a:lnTo>
                      <a:pt x="20" y="68"/>
                    </a:lnTo>
                    <a:lnTo>
                      <a:pt x="18" y="68"/>
                    </a:lnTo>
                    <a:lnTo>
                      <a:pt x="16" y="68"/>
                    </a:lnTo>
                    <a:lnTo>
                      <a:pt x="12" y="78"/>
                    </a:lnTo>
                    <a:lnTo>
                      <a:pt x="0" y="82"/>
                    </a:lnTo>
                    <a:lnTo>
                      <a:pt x="8" y="110"/>
                    </a:lnTo>
                    <a:lnTo>
                      <a:pt x="20" y="126"/>
                    </a:lnTo>
                    <a:lnTo>
                      <a:pt x="20" y="160"/>
                    </a:lnTo>
                    <a:lnTo>
                      <a:pt x="20" y="162"/>
                    </a:lnTo>
                    <a:lnTo>
                      <a:pt x="28" y="168"/>
                    </a:lnTo>
                    <a:lnTo>
                      <a:pt x="38" y="172"/>
                    </a:lnTo>
                    <a:lnTo>
                      <a:pt x="56" y="176"/>
                    </a:lnTo>
                    <a:lnTo>
                      <a:pt x="60" y="176"/>
                    </a:lnTo>
                    <a:lnTo>
                      <a:pt x="70" y="172"/>
                    </a:lnTo>
                    <a:lnTo>
                      <a:pt x="82" y="166"/>
                    </a:lnTo>
                    <a:lnTo>
                      <a:pt x="92" y="164"/>
                    </a:lnTo>
                    <a:lnTo>
                      <a:pt x="100" y="164"/>
                    </a:lnTo>
                    <a:lnTo>
                      <a:pt x="104" y="164"/>
                    </a:lnTo>
                    <a:lnTo>
                      <a:pt x="116" y="164"/>
                    </a:lnTo>
                    <a:lnTo>
                      <a:pt x="128" y="160"/>
                    </a:lnTo>
                    <a:lnTo>
                      <a:pt x="142" y="154"/>
                    </a:lnTo>
                    <a:lnTo>
                      <a:pt x="144" y="152"/>
                    </a:lnTo>
                    <a:lnTo>
                      <a:pt x="146" y="150"/>
                    </a:lnTo>
                    <a:lnTo>
                      <a:pt x="148" y="148"/>
                    </a:lnTo>
                    <a:lnTo>
                      <a:pt x="152" y="144"/>
                    </a:lnTo>
                    <a:lnTo>
                      <a:pt x="154" y="142"/>
                    </a:lnTo>
                    <a:lnTo>
                      <a:pt x="156" y="138"/>
                    </a:lnTo>
                    <a:lnTo>
                      <a:pt x="158" y="136"/>
                    </a:lnTo>
                    <a:lnTo>
                      <a:pt x="166" y="126"/>
                    </a:lnTo>
                    <a:lnTo>
                      <a:pt x="174" y="116"/>
                    </a:lnTo>
                    <a:lnTo>
                      <a:pt x="182" y="108"/>
                    </a:lnTo>
                    <a:lnTo>
                      <a:pt x="186" y="104"/>
                    </a:lnTo>
                    <a:lnTo>
                      <a:pt x="186" y="102"/>
                    </a:lnTo>
                    <a:lnTo>
                      <a:pt x="188" y="100"/>
                    </a:lnTo>
                    <a:lnTo>
                      <a:pt x="190" y="96"/>
                    </a:lnTo>
                    <a:lnTo>
                      <a:pt x="194" y="94"/>
                    </a:lnTo>
                    <a:lnTo>
                      <a:pt x="196" y="90"/>
                    </a:lnTo>
                    <a:lnTo>
                      <a:pt x="198" y="88"/>
                    </a:lnTo>
                    <a:lnTo>
                      <a:pt x="198" y="86"/>
                    </a:lnTo>
                    <a:lnTo>
                      <a:pt x="200" y="86"/>
                    </a:lnTo>
                    <a:lnTo>
                      <a:pt x="202" y="84"/>
                    </a:lnTo>
                    <a:lnTo>
                      <a:pt x="206" y="82"/>
                    </a:lnTo>
                    <a:lnTo>
                      <a:pt x="208" y="80"/>
                    </a:lnTo>
                    <a:lnTo>
                      <a:pt x="212" y="76"/>
                    </a:lnTo>
                    <a:lnTo>
                      <a:pt x="214" y="74"/>
                    </a:lnTo>
                    <a:lnTo>
                      <a:pt x="216" y="72"/>
                    </a:lnTo>
                    <a:lnTo>
                      <a:pt x="216" y="70"/>
                    </a:lnTo>
                    <a:lnTo>
                      <a:pt x="218" y="68"/>
                    </a:lnTo>
                    <a:lnTo>
                      <a:pt x="220" y="62"/>
                    </a:lnTo>
                    <a:lnTo>
                      <a:pt x="222" y="58"/>
                    </a:lnTo>
                    <a:lnTo>
                      <a:pt x="224" y="54"/>
                    </a:lnTo>
                    <a:lnTo>
                      <a:pt x="224" y="52"/>
                    </a:lnTo>
                    <a:lnTo>
                      <a:pt x="216" y="52"/>
                    </a:lnTo>
                    <a:lnTo>
                      <a:pt x="214" y="52"/>
                    </a:lnTo>
                    <a:lnTo>
                      <a:pt x="214" y="48"/>
                    </a:lnTo>
                    <a:lnTo>
                      <a:pt x="214" y="44"/>
                    </a:lnTo>
                    <a:lnTo>
                      <a:pt x="214" y="40"/>
                    </a:lnTo>
                    <a:lnTo>
                      <a:pt x="212" y="36"/>
                    </a:lnTo>
                    <a:lnTo>
                      <a:pt x="210" y="32"/>
                    </a:lnTo>
                    <a:lnTo>
                      <a:pt x="208" y="30"/>
                    </a:lnTo>
                    <a:lnTo>
                      <a:pt x="210" y="26"/>
                    </a:lnTo>
                    <a:lnTo>
                      <a:pt x="210" y="20"/>
                    </a:lnTo>
                    <a:lnTo>
                      <a:pt x="208" y="14"/>
                    </a:lnTo>
                    <a:lnTo>
                      <a:pt x="208" y="8"/>
                    </a:lnTo>
                    <a:lnTo>
                      <a:pt x="204" y="4"/>
                    </a:lnTo>
                    <a:lnTo>
                      <a:pt x="202" y="0"/>
                    </a:lnTo>
                    <a:lnTo>
                      <a:pt x="176" y="0"/>
                    </a:lnTo>
                    <a:close/>
                  </a:path>
                </a:pathLst>
              </a:custGeom>
              <a:grpFill/>
              <a:ln w="3175">
                <a:solidFill>
                  <a:schemeClr val="bg2"/>
                </a:solidFill>
                <a:round/>
                <a:headEnd/>
                <a:tailEnd/>
              </a:ln>
            </p:spPr>
            <p:txBody>
              <a:bodyPr/>
              <a:lstStyle/>
              <a:p>
                <a:pPr>
                  <a:defRPr/>
                </a:pPr>
                <a:endParaRPr lang="en-US" sz="3200"/>
              </a:p>
            </p:txBody>
          </p:sp>
          <p:sp>
            <p:nvSpPr>
              <p:cNvPr id="105" name="Freeform 301"/>
              <p:cNvSpPr>
                <a:spLocks/>
              </p:cNvSpPr>
              <p:nvPr/>
            </p:nvSpPr>
            <p:spPr bwMode="gray">
              <a:xfrm>
                <a:off x="3086" y="3191"/>
                <a:ext cx="15" cy="28"/>
              </a:xfrm>
              <a:custGeom>
                <a:avLst/>
                <a:gdLst>
                  <a:gd name="T0" fmla="*/ 4 w 14"/>
                  <a:gd name="T1" fmla="*/ 2 h 28"/>
                  <a:gd name="T2" fmla="*/ 4 w 14"/>
                  <a:gd name="T3" fmla="*/ 2 h 28"/>
                  <a:gd name="T4" fmla="*/ 6 w 14"/>
                  <a:gd name="T5" fmla="*/ 2 h 28"/>
                  <a:gd name="T6" fmla="*/ 6 w 14"/>
                  <a:gd name="T7" fmla="*/ 0 h 28"/>
                  <a:gd name="T8" fmla="*/ 6 w 14"/>
                  <a:gd name="T9" fmla="*/ 2 h 28"/>
                  <a:gd name="T10" fmla="*/ 8 w 14"/>
                  <a:gd name="T11" fmla="*/ 2 h 28"/>
                  <a:gd name="T12" fmla="*/ 8 w 14"/>
                  <a:gd name="T13" fmla="*/ 4 h 28"/>
                  <a:gd name="T14" fmla="*/ 10 w 14"/>
                  <a:gd name="T15" fmla="*/ 6 h 28"/>
                  <a:gd name="T16" fmla="*/ 12 w 14"/>
                  <a:gd name="T17" fmla="*/ 10 h 28"/>
                  <a:gd name="T18" fmla="*/ 12 w 14"/>
                  <a:gd name="T19" fmla="*/ 14 h 28"/>
                  <a:gd name="T20" fmla="*/ 14 w 14"/>
                  <a:gd name="T21" fmla="*/ 22 h 28"/>
                  <a:gd name="T22" fmla="*/ 12 w 14"/>
                  <a:gd name="T23" fmla="*/ 24 h 28"/>
                  <a:gd name="T24" fmla="*/ 12 w 14"/>
                  <a:gd name="T25" fmla="*/ 24 h 28"/>
                  <a:gd name="T26" fmla="*/ 10 w 14"/>
                  <a:gd name="T27" fmla="*/ 26 h 28"/>
                  <a:gd name="T28" fmla="*/ 6 w 14"/>
                  <a:gd name="T29" fmla="*/ 28 h 28"/>
                  <a:gd name="T30" fmla="*/ 4 w 14"/>
                  <a:gd name="T31" fmla="*/ 26 h 28"/>
                  <a:gd name="T32" fmla="*/ 2 w 14"/>
                  <a:gd name="T33" fmla="*/ 24 h 28"/>
                  <a:gd name="T34" fmla="*/ 2 w 14"/>
                  <a:gd name="T35" fmla="*/ 22 h 28"/>
                  <a:gd name="T36" fmla="*/ 0 w 14"/>
                  <a:gd name="T37" fmla="*/ 18 h 28"/>
                  <a:gd name="T38" fmla="*/ 0 w 14"/>
                  <a:gd name="T39" fmla="*/ 14 h 28"/>
                  <a:gd name="T40" fmla="*/ 0 w 14"/>
                  <a:gd name="T41" fmla="*/ 8 h 28"/>
                  <a:gd name="T42" fmla="*/ 4 w 14"/>
                  <a:gd name="T43" fmla="*/ 2 h 28"/>
                  <a:gd name="T44" fmla="*/ 4 w 14"/>
                  <a:gd name="T45" fmla="*/ 2 h 2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4"/>
                  <a:gd name="T70" fmla="*/ 0 h 28"/>
                  <a:gd name="T71" fmla="*/ 14 w 14"/>
                  <a:gd name="T72" fmla="*/ 28 h 2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4" h="28">
                    <a:moveTo>
                      <a:pt x="4" y="2"/>
                    </a:moveTo>
                    <a:lnTo>
                      <a:pt x="4" y="2"/>
                    </a:lnTo>
                    <a:lnTo>
                      <a:pt x="6" y="2"/>
                    </a:lnTo>
                    <a:lnTo>
                      <a:pt x="6" y="0"/>
                    </a:lnTo>
                    <a:lnTo>
                      <a:pt x="6" y="2"/>
                    </a:lnTo>
                    <a:lnTo>
                      <a:pt x="8" y="2"/>
                    </a:lnTo>
                    <a:lnTo>
                      <a:pt x="8" y="4"/>
                    </a:lnTo>
                    <a:lnTo>
                      <a:pt x="10" y="6"/>
                    </a:lnTo>
                    <a:lnTo>
                      <a:pt x="12" y="10"/>
                    </a:lnTo>
                    <a:lnTo>
                      <a:pt x="12" y="14"/>
                    </a:lnTo>
                    <a:lnTo>
                      <a:pt x="14" y="22"/>
                    </a:lnTo>
                    <a:lnTo>
                      <a:pt x="12" y="24"/>
                    </a:lnTo>
                    <a:lnTo>
                      <a:pt x="10" y="26"/>
                    </a:lnTo>
                    <a:lnTo>
                      <a:pt x="6" y="28"/>
                    </a:lnTo>
                    <a:lnTo>
                      <a:pt x="4" y="26"/>
                    </a:lnTo>
                    <a:lnTo>
                      <a:pt x="2" y="24"/>
                    </a:lnTo>
                    <a:lnTo>
                      <a:pt x="2" y="22"/>
                    </a:lnTo>
                    <a:lnTo>
                      <a:pt x="0" y="18"/>
                    </a:lnTo>
                    <a:lnTo>
                      <a:pt x="0" y="14"/>
                    </a:lnTo>
                    <a:lnTo>
                      <a:pt x="0" y="8"/>
                    </a:lnTo>
                    <a:lnTo>
                      <a:pt x="4" y="2"/>
                    </a:lnTo>
                    <a:close/>
                  </a:path>
                </a:pathLst>
              </a:custGeom>
              <a:grpFill/>
              <a:ln w="3175">
                <a:solidFill>
                  <a:schemeClr val="bg2"/>
                </a:solidFill>
                <a:round/>
                <a:headEnd/>
                <a:tailEnd/>
              </a:ln>
            </p:spPr>
            <p:txBody>
              <a:bodyPr/>
              <a:lstStyle/>
              <a:p>
                <a:pPr>
                  <a:defRPr/>
                </a:pPr>
                <a:endParaRPr lang="en-US" sz="3200"/>
              </a:p>
            </p:txBody>
          </p:sp>
          <p:sp>
            <p:nvSpPr>
              <p:cNvPr id="106" name="Freeform 302"/>
              <p:cNvSpPr>
                <a:spLocks/>
              </p:cNvSpPr>
              <p:nvPr/>
            </p:nvSpPr>
            <p:spPr bwMode="gray">
              <a:xfrm>
                <a:off x="3022" y="3237"/>
                <a:ext cx="24" cy="26"/>
              </a:xfrm>
              <a:custGeom>
                <a:avLst/>
                <a:gdLst>
                  <a:gd name="T0" fmla="*/ 0 w 22"/>
                  <a:gd name="T1" fmla="*/ 12 h 26"/>
                  <a:gd name="T2" fmla="*/ 4 w 22"/>
                  <a:gd name="T3" fmla="*/ 6 h 26"/>
                  <a:gd name="T4" fmla="*/ 4 w 22"/>
                  <a:gd name="T5" fmla="*/ 6 h 26"/>
                  <a:gd name="T6" fmla="*/ 4 w 22"/>
                  <a:gd name="T7" fmla="*/ 6 h 26"/>
                  <a:gd name="T8" fmla="*/ 4 w 22"/>
                  <a:gd name="T9" fmla="*/ 4 h 26"/>
                  <a:gd name="T10" fmla="*/ 6 w 22"/>
                  <a:gd name="T11" fmla="*/ 2 h 26"/>
                  <a:gd name="T12" fmla="*/ 8 w 22"/>
                  <a:gd name="T13" fmla="*/ 2 h 26"/>
                  <a:gd name="T14" fmla="*/ 12 w 22"/>
                  <a:gd name="T15" fmla="*/ 0 h 26"/>
                  <a:gd name="T16" fmla="*/ 22 w 22"/>
                  <a:gd name="T17" fmla="*/ 8 h 26"/>
                  <a:gd name="T18" fmla="*/ 16 w 22"/>
                  <a:gd name="T19" fmla="*/ 18 h 26"/>
                  <a:gd name="T20" fmla="*/ 14 w 22"/>
                  <a:gd name="T21" fmla="*/ 20 h 26"/>
                  <a:gd name="T22" fmla="*/ 14 w 22"/>
                  <a:gd name="T23" fmla="*/ 22 h 26"/>
                  <a:gd name="T24" fmla="*/ 12 w 22"/>
                  <a:gd name="T25" fmla="*/ 24 h 26"/>
                  <a:gd name="T26" fmla="*/ 12 w 22"/>
                  <a:gd name="T27" fmla="*/ 26 h 26"/>
                  <a:gd name="T28" fmla="*/ 8 w 22"/>
                  <a:gd name="T29" fmla="*/ 26 h 26"/>
                  <a:gd name="T30" fmla="*/ 0 w 22"/>
                  <a:gd name="T31" fmla="*/ 12 h 26"/>
                  <a:gd name="T32" fmla="*/ 0 w 22"/>
                  <a:gd name="T33" fmla="*/ 12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26"/>
                  <a:gd name="T53" fmla="*/ 22 w 22"/>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26">
                    <a:moveTo>
                      <a:pt x="0" y="12"/>
                    </a:moveTo>
                    <a:lnTo>
                      <a:pt x="4" y="6"/>
                    </a:lnTo>
                    <a:lnTo>
                      <a:pt x="4" y="4"/>
                    </a:lnTo>
                    <a:lnTo>
                      <a:pt x="6" y="2"/>
                    </a:lnTo>
                    <a:lnTo>
                      <a:pt x="8" y="2"/>
                    </a:lnTo>
                    <a:lnTo>
                      <a:pt x="12" y="0"/>
                    </a:lnTo>
                    <a:lnTo>
                      <a:pt x="22" y="8"/>
                    </a:lnTo>
                    <a:lnTo>
                      <a:pt x="16" y="18"/>
                    </a:lnTo>
                    <a:lnTo>
                      <a:pt x="14" y="20"/>
                    </a:lnTo>
                    <a:lnTo>
                      <a:pt x="14" y="22"/>
                    </a:lnTo>
                    <a:lnTo>
                      <a:pt x="12" y="24"/>
                    </a:lnTo>
                    <a:lnTo>
                      <a:pt x="12" y="26"/>
                    </a:lnTo>
                    <a:lnTo>
                      <a:pt x="8" y="26"/>
                    </a:lnTo>
                    <a:lnTo>
                      <a:pt x="0" y="12"/>
                    </a:lnTo>
                    <a:close/>
                  </a:path>
                </a:pathLst>
              </a:custGeom>
              <a:grpFill/>
              <a:ln w="3175">
                <a:solidFill>
                  <a:schemeClr val="bg2"/>
                </a:solidFill>
                <a:round/>
                <a:headEnd/>
                <a:tailEnd/>
              </a:ln>
            </p:spPr>
            <p:txBody>
              <a:bodyPr/>
              <a:lstStyle/>
              <a:p>
                <a:pPr>
                  <a:defRPr/>
                </a:pPr>
                <a:endParaRPr lang="en-US" sz="3200"/>
              </a:p>
            </p:txBody>
          </p:sp>
          <p:sp>
            <p:nvSpPr>
              <p:cNvPr id="107" name="Freeform 303"/>
              <p:cNvSpPr>
                <a:spLocks/>
              </p:cNvSpPr>
              <p:nvPr/>
            </p:nvSpPr>
            <p:spPr bwMode="gray">
              <a:xfrm>
                <a:off x="3008" y="3065"/>
                <a:ext cx="111" cy="96"/>
              </a:xfrm>
              <a:custGeom>
                <a:avLst/>
                <a:gdLst>
                  <a:gd name="T0" fmla="*/ 18 w 100"/>
                  <a:gd name="T1" fmla="*/ 26 h 96"/>
                  <a:gd name="T2" fmla="*/ 34 w 100"/>
                  <a:gd name="T3" fmla="*/ 16 h 96"/>
                  <a:gd name="T4" fmla="*/ 36 w 100"/>
                  <a:gd name="T5" fmla="*/ 10 h 96"/>
                  <a:gd name="T6" fmla="*/ 78 w 100"/>
                  <a:gd name="T7" fmla="*/ 8 h 96"/>
                  <a:gd name="T8" fmla="*/ 100 w 100"/>
                  <a:gd name="T9" fmla="*/ 18 h 96"/>
                  <a:gd name="T10" fmla="*/ 100 w 100"/>
                  <a:gd name="T11" fmla="*/ 48 h 96"/>
                  <a:gd name="T12" fmla="*/ 90 w 100"/>
                  <a:gd name="T13" fmla="*/ 76 h 96"/>
                  <a:gd name="T14" fmla="*/ 72 w 100"/>
                  <a:gd name="T15" fmla="*/ 92 h 96"/>
                  <a:gd name="T16" fmla="*/ 42 w 100"/>
                  <a:gd name="T17" fmla="*/ 96 h 96"/>
                  <a:gd name="T18" fmla="*/ 40 w 100"/>
                  <a:gd name="T19" fmla="*/ 94 h 96"/>
                  <a:gd name="T20" fmla="*/ 34 w 100"/>
                  <a:gd name="T21" fmla="*/ 88 h 96"/>
                  <a:gd name="T22" fmla="*/ 32 w 100"/>
                  <a:gd name="T23" fmla="*/ 88 h 96"/>
                  <a:gd name="T24" fmla="*/ 28 w 100"/>
                  <a:gd name="T25" fmla="*/ 86 h 96"/>
                  <a:gd name="T26" fmla="*/ 26 w 100"/>
                  <a:gd name="T27" fmla="*/ 80 h 96"/>
                  <a:gd name="T28" fmla="*/ 20 w 100"/>
                  <a:gd name="T29" fmla="*/ 74 h 96"/>
                  <a:gd name="T30" fmla="*/ 20 w 100"/>
                  <a:gd name="T31" fmla="*/ 74 h 96"/>
                  <a:gd name="T32" fmla="*/ 18 w 100"/>
                  <a:gd name="T33" fmla="*/ 68 h 96"/>
                  <a:gd name="T34" fmla="*/ 12 w 100"/>
                  <a:gd name="T35" fmla="*/ 58 h 96"/>
                  <a:gd name="T36" fmla="*/ 4 w 100"/>
                  <a:gd name="T37" fmla="*/ 46 h 96"/>
                  <a:gd name="T38" fmla="*/ 0 w 100"/>
                  <a:gd name="T39" fmla="*/ 28 h 96"/>
                  <a:gd name="T40" fmla="*/ 2 w 100"/>
                  <a:gd name="T41" fmla="*/ 38 h 96"/>
                  <a:gd name="T42" fmla="*/ 6 w 100"/>
                  <a:gd name="T43" fmla="*/ 50 h 96"/>
                  <a:gd name="T44" fmla="*/ 10 w 100"/>
                  <a:gd name="T45" fmla="*/ 56 h 96"/>
                  <a:gd name="T46" fmla="*/ 12 w 100"/>
                  <a:gd name="T47" fmla="*/ 58 h 96"/>
                  <a:gd name="T48" fmla="*/ 16 w 100"/>
                  <a:gd name="T49" fmla="*/ 64 h 96"/>
                  <a:gd name="T50" fmla="*/ 20 w 100"/>
                  <a:gd name="T51" fmla="*/ 72 h 96"/>
                  <a:gd name="T52" fmla="*/ 20 w 100"/>
                  <a:gd name="T53" fmla="*/ 74 h 96"/>
                  <a:gd name="T54" fmla="*/ 26 w 100"/>
                  <a:gd name="T55" fmla="*/ 80 h 96"/>
                  <a:gd name="T56" fmla="*/ 28 w 100"/>
                  <a:gd name="T57" fmla="*/ 86 h 96"/>
                  <a:gd name="T58" fmla="*/ 32 w 100"/>
                  <a:gd name="T59" fmla="*/ 88 h 96"/>
                  <a:gd name="T60" fmla="*/ 34 w 100"/>
                  <a:gd name="T61" fmla="*/ 88 h 96"/>
                  <a:gd name="T62" fmla="*/ 40 w 100"/>
                  <a:gd name="T63" fmla="*/ 94 h 96"/>
                  <a:gd name="T64" fmla="*/ 42 w 100"/>
                  <a:gd name="T65" fmla="*/ 96 h 9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0"/>
                  <a:gd name="T100" fmla="*/ 0 h 96"/>
                  <a:gd name="T101" fmla="*/ 100 w 100"/>
                  <a:gd name="T102" fmla="*/ 96 h 9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0" h="96">
                    <a:moveTo>
                      <a:pt x="0" y="26"/>
                    </a:moveTo>
                    <a:lnTo>
                      <a:pt x="18" y="26"/>
                    </a:lnTo>
                    <a:lnTo>
                      <a:pt x="30" y="22"/>
                    </a:lnTo>
                    <a:lnTo>
                      <a:pt x="34" y="16"/>
                    </a:lnTo>
                    <a:lnTo>
                      <a:pt x="36" y="12"/>
                    </a:lnTo>
                    <a:lnTo>
                      <a:pt x="36" y="10"/>
                    </a:lnTo>
                    <a:lnTo>
                      <a:pt x="78" y="0"/>
                    </a:lnTo>
                    <a:lnTo>
                      <a:pt x="78" y="8"/>
                    </a:lnTo>
                    <a:lnTo>
                      <a:pt x="88" y="12"/>
                    </a:lnTo>
                    <a:lnTo>
                      <a:pt x="100" y="18"/>
                    </a:lnTo>
                    <a:lnTo>
                      <a:pt x="98" y="32"/>
                    </a:lnTo>
                    <a:lnTo>
                      <a:pt x="100" y="48"/>
                    </a:lnTo>
                    <a:lnTo>
                      <a:pt x="98" y="64"/>
                    </a:lnTo>
                    <a:lnTo>
                      <a:pt x="90" y="76"/>
                    </a:lnTo>
                    <a:lnTo>
                      <a:pt x="78" y="86"/>
                    </a:lnTo>
                    <a:lnTo>
                      <a:pt x="72" y="92"/>
                    </a:lnTo>
                    <a:lnTo>
                      <a:pt x="70" y="96"/>
                    </a:lnTo>
                    <a:lnTo>
                      <a:pt x="42" y="96"/>
                    </a:lnTo>
                    <a:lnTo>
                      <a:pt x="40" y="94"/>
                    </a:lnTo>
                    <a:lnTo>
                      <a:pt x="38" y="90"/>
                    </a:lnTo>
                    <a:lnTo>
                      <a:pt x="34" y="88"/>
                    </a:lnTo>
                    <a:lnTo>
                      <a:pt x="32" y="88"/>
                    </a:lnTo>
                    <a:lnTo>
                      <a:pt x="30" y="88"/>
                    </a:lnTo>
                    <a:lnTo>
                      <a:pt x="28" y="86"/>
                    </a:lnTo>
                    <a:lnTo>
                      <a:pt x="26" y="84"/>
                    </a:lnTo>
                    <a:lnTo>
                      <a:pt x="26" y="80"/>
                    </a:lnTo>
                    <a:lnTo>
                      <a:pt x="24" y="76"/>
                    </a:lnTo>
                    <a:lnTo>
                      <a:pt x="20" y="74"/>
                    </a:lnTo>
                    <a:lnTo>
                      <a:pt x="20" y="72"/>
                    </a:lnTo>
                    <a:lnTo>
                      <a:pt x="18" y="68"/>
                    </a:lnTo>
                    <a:lnTo>
                      <a:pt x="16" y="64"/>
                    </a:lnTo>
                    <a:lnTo>
                      <a:pt x="12" y="58"/>
                    </a:lnTo>
                    <a:lnTo>
                      <a:pt x="8" y="52"/>
                    </a:lnTo>
                    <a:lnTo>
                      <a:pt x="4" y="46"/>
                    </a:lnTo>
                    <a:lnTo>
                      <a:pt x="0" y="26"/>
                    </a:lnTo>
                    <a:lnTo>
                      <a:pt x="0" y="28"/>
                    </a:lnTo>
                    <a:lnTo>
                      <a:pt x="2" y="32"/>
                    </a:lnTo>
                    <a:lnTo>
                      <a:pt x="2" y="38"/>
                    </a:lnTo>
                    <a:lnTo>
                      <a:pt x="4" y="44"/>
                    </a:lnTo>
                    <a:lnTo>
                      <a:pt x="6" y="50"/>
                    </a:lnTo>
                    <a:lnTo>
                      <a:pt x="8" y="54"/>
                    </a:lnTo>
                    <a:lnTo>
                      <a:pt x="10" y="56"/>
                    </a:lnTo>
                    <a:lnTo>
                      <a:pt x="12" y="58"/>
                    </a:lnTo>
                    <a:lnTo>
                      <a:pt x="14" y="62"/>
                    </a:lnTo>
                    <a:lnTo>
                      <a:pt x="16" y="64"/>
                    </a:lnTo>
                    <a:lnTo>
                      <a:pt x="18" y="68"/>
                    </a:lnTo>
                    <a:lnTo>
                      <a:pt x="20" y="72"/>
                    </a:lnTo>
                    <a:lnTo>
                      <a:pt x="20" y="74"/>
                    </a:lnTo>
                    <a:lnTo>
                      <a:pt x="24" y="76"/>
                    </a:lnTo>
                    <a:lnTo>
                      <a:pt x="26" y="80"/>
                    </a:lnTo>
                    <a:lnTo>
                      <a:pt x="28" y="84"/>
                    </a:lnTo>
                    <a:lnTo>
                      <a:pt x="28" y="86"/>
                    </a:lnTo>
                    <a:lnTo>
                      <a:pt x="30" y="88"/>
                    </a:lnTo>
                    <a:lnTo>
                      <a:pt x="32" y="88"/>
                    </a:lnTo>
                    <a:lnTo>
                      <a:pt x="34" y="88"/>
                    </a:lnTo>
                    <a:lnTo>
                      <a:pt x="38" y="90"/>
                    </a:lnTo>
                    <a:lnTo>
                      <a:pt x="40" y="94"/>
                    </a:lnTo>
                    <a:lnTo>
                      <a:pt x="42" y="96"/>
                    </a:lnTo>
                    <a:lnTo>
                      <a:pt x="0" y="26"/>
                    </a:lnTo>
                    <a:close/>
                  </a:path>
                </a:pathLst>
              </a:custGeom>
              <a:grpFill/>
              <a:ln w="3175">
                <a:solidFill>
                  <a:schemeClr val="bg2"/>
                </a:solidFill>
                <a:round/>
                <a:headEnd/>
                <a:tailEnd/>
              </a:ln>
            </p:spPr>
            <p:txBody>
              <a:bodyPr/>
              <a:lstStyle/>
              <a:p>
                <a:pPr>
                  <a:defRPr/>
                </a:pPr>
                <a:endParaRPr lang="en-US" sz="3200"/>
              </a:p>
            </p:txBody>
          </p:sp>
          <p:sp>
            <p:nvSpPr>
              <p:cNvPr id="108" name="Freeform 304"/>
              <p:cNvSpPr>
                <a:spLocks/>
              </p:cNvSpPr>
              <p:nvPr/>
            </p:nvSpPr>
            <p:spPr bwMode="gray">
              <a:xfrm>
                <a:off x="2461" y="2505"/>
                <a:ext cx="232" cy="200"/>
              </a:xfrm>
              <a:custGeom>
                <a:avLst/>
                <a:gdLst>
                  <a:gd name="T0" fmla="*/ 74 w 210"/>
                  <a:gd name="T1" fmla="*/ 0 h 200"/>
                  <a:gd name="T2" fmla="*/ 74 w 210"/>
                  <a:gd name="T3" fmla="*/ 0 h 200"/>
                  <a:gd name="T4" fmla="*/ 72 w 210"/>
                  <a:gd name="T5" fmla="*/ 2 h 200"/>
                  <a:gd name="T6" fmla="*/ 78 w 210"/>
                  <a:gd name="T7" fmla="*/ 114 h 200"/>
                  <a:gd name="T8" fmla="*/ 80 w 210"/>
                  <a:gd name="T9" fmla="*/ 120 h 200"/>
                  <a:gd name="T10" fmla="*/ 82 w 210"/>
                  <a:gd name="T11" fmla="*/ 128 h 200"/>
                  <a:gd name="T12" fmla="*/ 24 w 210"/>
                  <a:gd name="T13" fmla="*/ 130 h 200"/>
                  <a:gd name="T14" fmla="*/ 22 w 210"/>
                  <a:gd name="T15" fmla="*/ 132 h 200"/>
                  <a:gd name="T16" fmla="*/ 18 w 210"/>
                  <a:gd name="T17" fmla="*/ 134 h 200"/>
                  <a:gd name="T18" fmla="*/ 16 w 210"/>
                  <a:gd name="T19" fmla="*/ 132 h 200"/>
                  <a:gd name="T20" fmla="*/ 14 w 210"/>
                  <a:gd name="T21" fmla="*/ 132 h 200"/>
                  <a:gd name="T22" fmla="*/ 12 w 210"/>
                  <a:gd name="T23" fmla="*/ 136 h 200"/>
                  <a:gd name="T24" fmla="*/ 12 w 210"/>
                  <a:gd name="T25" fmla="*/ 140 h 200"/>
                  <a:gd name="T26" fmla="*/ 10 w 210"/>
                  <a:gd name="T27" fmla="*/ 144 h 200"/>
                  <a:gd name="T28" fmla="*/ 8 w 210"/>
                  <a:gd name="T29" fmla="*/ 146 h 200"/>
                  <a:gd name="T30" fmla="*/ 6 w 210"/>
                  <a:gd name="T31" fmla="*/ 150 h 200"/>
                  <a:gd name="T32" fmla="*/ 2 w 210"/>
                  <a:gd name="T33" fmla="*/ 154 h 200"/>
                  <a:gd name="T34" fmla="*/ 0 w 210"/>
                  <a:gd name="T35" fmla="*/ 156 h 200"/>
                  <a:gd name="T36" fmla="*/ 0 w 210"/>
                  <a:gd name="T37" fmla="*/ 164 h 200"/>
                  <a:gd name="T38" fmla="*/ 2 w 210"/>
                  <a:gd name="T39" fmla="*/ 172 h 200"/>
                  <a:gd name="T40" fmla="*/ 2 w 210"/>
                  <a:gd name="T41" fmla="*/ 174 h 200"/>
                  <a:gd name="T42" fmla="*/ 4 w 210"/>
                  <a:gd name="T43" fmla="*/ 176 h 200"/>
                  <a:gd name="T44" fmla="*/ 10 w 210"/>
                  <a:gd name="T45" fmla="*/ 178 h 200"/>
                  <a:gd name="T46" fmla="*/ 14 w 210"/>
                  <a:gd name="T47" fmla="*/ 180 h 200"/>
                  <a:gd name="T48" fmla="*/ 22 w 210"/>
                  <a:gd name="T49" fmla="*/ 182 h 200"/>
                  <a:gd name="T50" fmla="*/ 24 w 210"/>
                  <a:gd name="T51" fmla="*/ 182 h 200"/>
                  <a:gd name="T52" fmla="*/ 30 w 210"/>
                  <a:gd name="T53" fmla="*/ 182 h 200"/>
                  <a:gd name="T54" fmla="*/ 30 w 210"/>
                  <a:gd name="T55" fmla="*/ 176 h 200"/>
                  <a:gd name="T56" fmla="*/ 32 w 210"/>
                  <a:gd name="T57" fmla="*/ 176 h 200"/>
                  <a:gd name="T58" fmla="*/ 38 w 210"/>
                  <a:gd name="T59" fmla="*/ 174 h 200"/>
                  <a:gd name="T60" fmla="*/ 44 w 210"/>
                  <a:gd name="T61" fmla="*/ 178 h 200"/>
                  <a:gd name="T62" fmla="*/ 44 w 210"/>
                  <a:gd name="T63" fmla="*/ 182 h 200"/>
                  <a:gd name="T64" fmla="*/ 48 w 210"/>
                  <a:gd name="T65" fmla="*/ 190 h 200"/>
                  <a:gd name="T66" fmla="*/ 56 w 210"/>
                  <a:gd name="T67" fmla="*/ 198 h 200"/>
                  <a:gd name="T68" fmla="*/ 60 w 210"/>
                  <a:gd name="T69" fmla="*/ 200 h 200"/>
                  <a:gd name="T70" fmla="*/ 70 w 210"/>
                  <a:gd name="T71" fmla="*/ 198 h 200"/>
                  <a:gd name="T72" fmla="*/ 74 w 210"/>
                  <a:gd name="T73" fmla="*/ 196 h 200"/>
                  <a:gd name="T74" fmla="*/ 78 w 210"/>
                  <a:gd name="T75" fmla="*/ 192 h 200"/>
                  <a:gd name="T76" fmla="*/ 84 w 210"/>
                  <a:gd name="T77" fmla="*/ 196 h 200"/>
                  <a:gd name="T78" fmla="*/ 86 w 210"/>
                  <a:gd name="T79" fmla="*/ 196 h 200"/>
                  <a:gd name="T80" fmla="*/ 90 w 210"/>
                  <a:gd name="T81" fmla="*/ 196 h 200"/>
                  <a:gd name="T82" fmla="*/ 92 w 210"/>
                  <a:gd name="T83" fmla="*/ 194 h 200"/>
                  <a:gd name="T84" fmla="*/ 94 w 210"/>
                  <a:gd name="T85" fmla="*/ 186 h 200"/>
                  <a:gd name="T86" fmla="*/ 98 w 210"/>
                  <a:gd name="T87" fmla="*/ 176 h 200"/>
                  <a:gd name="T88" fmla="*/ 102 w 210"/>
                  <a:gd name="T89" fmla="*/ 170 h 200"/>
                  <a:gd name="T90" fmla="*/ 106 w 210"/>
                  <a:gd name="T91" fmla="*/ 166 h 200"/>
                  <a:gd name="T92" fmla="*/ 114 w 210"/>
                  <a:gd name="T93" fmla="*/ 164 h 200"/>
                  <a:gd name="T94" fmla="*/ 130 w 210"/>
                  <a:gd name="T95" fmla="*/ 162 h 200"/>
                  <a:gd name="T96" fmla="*/ 148 w 210"/>
                  <a:gd name="T97" fmla="*/ 156 h 200"/>
                  <a:gd name="T98" fmla="*/ 154 w 210"/>
                  <a:gd name="T99" fmla="*/ 150 h 200"/>
                  <a:gd name="T100" fmla="*/ 162 w 210"/>
                  <a:gd name="T101" fmla="*/ 150 h 200"/>
                  <a:gd name="T102" fmla="*/ 176 w 210"/>
                  <a:gd name="T103" fmla="*/ 148 h 200"/>
                  <a:gd name="T104" fmla="*/ 180 w 210"/>
                  <a:gd name="T105" fmla="*/ 148 h 200"/>
                  <a:gd name="T106" fmla="*/ 186 w 210"/>
                  <a:gd name="T107" fmla="*/ 142 h 200"/>
                  <a:gd name="T108" fmla="*/ 196 w 210"/>
                  <a:gd name="T109" fmla="*/ 132 h 200"/>
                  <a:gd name="T110" fmla="*/ 202 w 210"/>
                  <a:gd name="T111" fmla="*/ 120 h 200"/>
                  <a:gd name="T112" fmla="*/ 208 w 210"/>
                  <a:gd name="T113" fmla="*/ 92 h 200"/>
                  <a:gd name="T114" fmla="*/ 202 w 210"/>
                  <a:gd name="T115" fmla="*/ 74 h 200"/>
                  <a:gd name="T116" fmla="*/ 170 w 210"/>
                  <a:gd name="T117" fmla="*/ 58 h 200"/>
                  <a:gd name="T118" fmla="*/ 154 w 210"/>
                  <a:gd name="T119" fmla="*/ 45 h 200"/>
                  <a:gd name="T120" fmla="*/ 94 w 210"/>
                  <a:gd name="T121" fmla="*/ 0 h 2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10"/>
                  <a:gd name="T184" fmla="*/ 0 h 200"/>
                  <a:gd name="T185" fmla="*/ 210 w 210"/>
                  <a:gd name="T186" fmla="*/ 200 h 20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10" h="200">
                    <a:moveTo>
                      <a:pt x="94" y="0"/>
                    </a:moveTo>
                    <a:lnTo>
                      <a:pt x="74" y="0"/>
                    </a:lnTo>
                    <a:lnTo>
                      <a:pt x="72" y="0"/>
                    </a:lnTo>
                    <a:lnTo>
                      <a:pt x="72" y="2"/>
                    </a:lnTo>
                    <a:lnTo>
                      <a:pt x="78" y="114"/>
                    </a:lnTo>
                    <a:lnTo>
                      <a:pt x="80" y="118"/>
                    </a:lnTo>
                    <a:lnTo>
                      <a:pt x="80" y="120"/>
                    </a:lnTo>
                    <a:lnTo>
                      <a:pt x="82" y="124"/>
                    </a:lnTo>
                    <a:lnTo>
                      <a:pt x="82" y="128"/>
                    </a:lnTo>
                    <a:lnTo>
                      <a:pt x="76" y="136"/>
                    </a:lnTo>
                    <a:lnTo>
                      <a:pt x="24" y="130"/>
                    </a:lnTo>
                    <a:lnTo>
                      <a:pt x="22" y="132"/>
                    </a:lnTo>
                    <a:lnTo>
                      <a:pt x="20" y="134"/>
                    </a:lnTo>
                    <a:lnTo>
                      <a:pt x="18" y="134"/>
                    </a:lnTo>
                    <a:lnTo>
                      <a:pt x="16" y="132"/>
                    </a:lnTo>
                    <a:lnTo>
                      <a:pt x="14" y="132"/>
                    </a:lnTo>
                    <a:lnTo>
                      <a:pt x="12" y="134"/>
                    </a:lnTo>
                    <a:lnTo>
                      <a:pt x="12" y="136"/>
                    </a:lnTo>
                    <a:lnTo>
                      <a:pt x="12" y="138"/>
                    </a:lnTo>
                    <a:lnTo>
                      <a:pt x="12" y="140"/>
                    </a:lnTo>
                    <a:lnTo>
                      <a:pt x="12" y="144"/>
                    </a:lnTo>
                    <a:lnTo>
                      <a:pt x="10" y="144"/>
                    </a:lnTo>
                    <a:lnTo>
                      <a:pt x="8" y="144"/>
                    </a:lnTo>
                    <a:lnTo>
                      <a:pt x="8" y="146"/>
                    </a:lnTo>
                    <a:lnTo>
                      <a:pt x="8" y="148"/>
                    </a:lnTo>
                    <a:lnTo>
                      <a:pt x="6" y="150"/>
                    </a:lnTo>
                    <a:lnTo>
                      <a:pt x="4" y="154"/>
                    </a:lnTo>
                    <a:lnTo>
                      <a:pt x="2" y="154"/>
                    </a:lnTo>
                    <a:lnTo>
                      <a:pt x="0" y="154"/>
                    </a:lnTo>
                    <a:lnTo>
                      <a:pt x="0" y="156"/>
                    </a:lnTo>
                    <a:lnTo>
                      <a:pt x="0" y="158"/>
                    </a:lnTo>
                    <a:lnTo>
                      <a:pt x="0" y="164"/>
                    </a:lnTo>
                    <a:lnTo>
                      <a:pt x="2" y="168"/>
                    </a:lnTo>
                    <a:lnTo>
                      <a:pt x="2" y="172"/>
                    </a:lnTo>
                    <a:lnTo>
                      <a:pt x="2" y="174"/>
                    </a:lnTo>
                    <a:lnTo>
                      <a:pt x="2" y="176"/>
                    </a:lnTo>
                    <a:lnTo>
                      <a:pt x="4" y="176"/>
                    </a:lnTo>
                    <a:lnTo>
                      <a:pt x="6" y="178"/>
                    </a:lnTo>
                    <a:lnTo>
                      <a:pt x="10" y="178"/>
                    </a:lnTo>
                    <a:lnTo>
                      <a:pt x="14" y="180"/>
                    </a:lnTo>
                    <a:lnTo>
                      <a:pt x="18" y="182"/>
                    </a:lnTo>
                    <a:lnTo>
                      <a:pt x="22" y="182"/>
                    </a:lnTo>
                    <a:lnTo>
                      <a:pt x="24" y="182"/>
                    </a:lnTo>
                    <a:lnTo>
                      <a:pt x="28" y="182"/>
                    </a:lnTo>
                    <a:lnTo>
                      <a:pt x="30" y="182"/>
                    </a:lnTo>
                    <a:lnTo>
                      <a:pt x="30" y="180"/>
                    </a:lnTo>
                    <a:lnTo>
                      <a:pt x="30" y="176"/>
                    </a:lnTo>
                    <a:lnTo>
                      <a:pt x="32" y="176"/>
                    </a:lnTo>
                    <a:lnTo>
                      <a:pt x="36" y="174"/>
                    </a:lnTo>
                    <a:lnTo>
                      <a:pt x="38" y="174"/>
                    </a:lnTo>
                    <a:lnTo>
                      <a:pt x="42" y="176"/>
                    </a:lnTo>
                    <a:lnTo>
                      <a:pt x="44" y="178"/>
                    </a:lnTo>
                    <a:lnTo>
                      <a:pt x="44" y="180"/>
                    </a:lnTo>
                    <a:lnTo>
                      <a:pt x="44" y="182"/>
                    </a:lnTo>
                    <a:lnTo>
                      <a:pt x="46" y="186"/>
                    </a:lnTo>
                    <a:lnTo>
                      <a:pt x="48" y="190"/>
                    </a:lnTo>
                    <a:lnTo>
                      <a:pt x="50" y="194"/>
                    </a:lnTo>
                    <a:lnTo>
                      <a:pt x="56" y="198"/>
                    </a:lnTo>
                    <a:lnTo>
                      <a:pt x="60" y="200"/>
                    </a:lnTo>
                    <a:lnTo>
                      <a:pt x="64" y="200"/>
                    </a:lnTo>
                    <a:lnTo>
                      <a:pt x="70" y="198"/>
                    </a:lnTo>
                    <a:lnTo>
                      <a:pt x="74" y="196"/>
                    </a:lnTo>
                    <a:lnTo>
                      <a:pt x="76" y="194"/>
                    </a:lnTo>
                    <a:lnTo>
                      <a:pt x="78" y="192"/>
                    </a:lnTo>
                    <a:lnTo>
                      <a:pt x="82" y="192"/>
                    </a:lnTo>
                    <a:lnTo>
                      <a:pt x="84" y="196"/>
                    </a:lnTo>
                    <a:lnTo>
                      <a:pt x="86" y="196"/>
                    </a:lnTo>
                    <a:lnTo>
                      <a:pt x="88" y="198"/>
                    </a:lnTo>
                    <a:lnTo>
                      <a:pt x="90" y="196"/>
                    </a:lnTo>
                    <a:lnTo>
                      <a:pt x="92" y="194"/>
                    </a:lnTo>
                    <a:lnTo>
                      <a:pt x="92" y="190"/>
                    </a:lnTo>
                    <a:lnTo>
                      <a:pt x="94" y="186"/>
                    </a:lnTo>
                    <a:lnTo>
                      <a:pt x="96" y="180"/>
                    </a:lnTo>
                    <a:lnTo>
                      <a:pt x="98" y="176"/>
                    </a:lnTo>
                    <a:lnTo>
                      <a:pt x="100" y="172"/>
                    </a:lnTo>
                    <a:lnTo>
                      <a:pt x="102" y="170"/>
                    </a:lnTo>
                    <a:lnTo>
                      <a:pt x="102" y="168"/>
                    </a:lnTo>
                    <a:lnTo>
                      <a:pt x="106" y="166"/>
                    </a:lnTo>
                    <a:lnTo>
                      <a:pt x="108" y="164"/>
                    </a:lnTo>
                    <a:lnTo>
                      <a:pt x="114" y="164"/>
                    </a:lnTo>
                    <a:lnTo>
                      <a:pt x="120" y="164"/>
                    </a:lnTo>
                    <a:lnTo>
                      <a:pt x="130" y="162"/>
                    </a:lnTo>
                    <a:lnTo>
                      <a:pt x="140" y="160"/>
                    </a:lnTo>
                    <a:lnTo>
                      <a:pt x="148" y="156"/>
                    </a:lnTo>
                    <a:lnTo>
                      <a:pt x="152" y="150"/>
                    </a:lnTo>
                    <a:lnTo>
                      <a:pt x="154" y="150"/>
                    </a:lnTo>
                    <a:lnTo>
                      <a:pt x="158" y="150"/>
                    </a:lnTo>
                    <a:lnTo>
                      <a:pt x="162" y="150"/>
                    </a:lnTo>
                    <a:lnTo>
                      <a:pt x="168" y="150"/>
                    </a:lnTo>
                    <a:lnTo>
                      <a:pt x="176" y="148"/>
                    </a:lnTo>
                    <a:lnTo>
                      <a:pt x="180" y="148"/>
                    </a:lnTo>
                    <a:lnTo>
                      <a:pt x="182" y="146"/>
                    </a:lnTo>
                    <a:lnTo>
                      <a:pt x="186" y="142"/>
                    </a:lnTo>
                    <a:lnTo>
                      <a:pt x="192" y="138"/>
                    </a:lnTo>
                    <a:lnTo>
                      <a:pt x="196" y="132"/>
                    </a:lnTo>
                    <a:lnTo>
                      <a:pt x="200" y="124"/>
                    </a:lnTo>
                    <a:lnTo>
                      <a:pt x="202" y="120"/>
                    </a:lnTo>
                    <a:lnTo>
                      <a:pt x="204" y="108"/>
                    </a:lnTo>
                    <a:lnTo>
                      <a:pt x="208" y="92"/>
                    </a:lnTo>
                    <a:lnTo>
                      <a:pt x="210" y="72"/>
                    </a:lnTo>
                    <a:lnTo>
                      <a:pt x="202" y="74"/>
                    </a:lnTo>
                    <a:lnTo>
                      <a:pt x="198" y="58"/>
                    </a:lnTo>
                    <a:lnTo>
                      <a:pt x="170" y="58"/>
                    </a:lnTo>
                    <a:lnTo>
                      <a:pt x="94" y="0"/>
                    </a:lnTo>
                    <a:lnTo>
                      <a:pt x="154" y="45"/>
                    </a:lnTo>
                    <a:lnTo>
                      <a:pt x="127" y="24"/>
                    </a:lnTo>
                    <a:lnTo>
                      <a:pt x="94" y="0"/>
                    </a:lnTo>
                    <a:close/>
                  </a:path>
                </a:pathLst>
              </a:custGeom>
              <a:grpFill/>
              <a:ln w="3175">
                <a:solidFill>
                  <a:schemeClr val="bg2"/>
                </a:solidFill>
                <a:round/>
                <a:headEnd/>
                <a:tailEnd/>
              </a:ln>
            </p:spPr>
            <p:txBody>
              <a:bodyPr/>
              <a:lstStyle/>
              <a:p>
                <a:pPr>
                  <a:defRPr/>
                </a:pPr>
                <a:endParaRPr lang="en-US" sz="3200"/>
              </a:p>
            </p:txBody>
          </p:sp>
          <p:sp>
            <p:nvSpPr>
              <p:cNvPr id="109" name="Freeform 305"/>
              <p:cNvSpPr>
                <a:spLocks/>
              </p:cNvSpPr>
              <p:nvPr/>
            </p:nvSpPr>
            <p:spPr bwMode="gray">
              <a:xfrm>
                <a:off x="3000" y="2425"/>
                <a:ext cx="152" cy="150"/>
              </a:xfrm>
              <a:custGeom>
                <a:avLst/>
                <a:gdLst>
                  <a:gd name="T0" fmla="*/ 0 w 138"/>
                  <a:gd name="T1" fmla="*/ 150 h 150"/>
                  <a:gd name="T2" fmla="*/ 0 w 138"/>
                  <a:gd name="T3" fmla="*/ 0 h 150"/>
                  <a:gd name="T4" fmla="*/ 2 w 138"/>
                  <a:gd name="T5" fmla="*/ 0 h 150"/>
                  <a:gd name="T6" fmla="*/ 6 w 138"/>
                  <a:gd name="T7" fmla="*/ 2 h 150"/>
                  <a:gd name="T8" fmla="*/ 12 w 138"/>
                  <a:gd name="T9" fmla="*/ 2 h 150"/>
                  <a:gd name="T10" fmla="*/ 18 w 138"/>
                  <a:gd name="T11" fmla="*/ 2 h 150"/>
                  <a:gd name="T12" fmla="*/ 22 w 138"/>
                  <a:gd name="T13" fmla="*/ 2 h 150"/>
                  <a:gd name="T14" fmla="*/ 26 w 138"/>
                  <a:gd name="T15" fmla="*/ 4 h 150"/>
                  <a:gd name="T16" fmla="*/ 28 w 138"/>
                  <a:gd name="T17" fmla="*/ 4 h 150"/>
                  <a:gd name="T18" fmla="*/ 30 w 138"/>
                  <a:gd name="T19" fmla="*/ 6 h 150"/>
                  <a:gd name="T20" fmla="*/ 34 w 138"/>
                  <a:gd name="T21" fmla="*/ 8 h 150"/>
                  <a:gd name="T22" fmla="*/ 38 w 138"/>
                  <a:gd name="T23" fmla="*/ 10 h 150"/>
                  <a:gd name="T24" fmla="*/ 44 w 138"/>
                  <a:gd name="T25" fmla="*/ 10 h 150"/>
                  <a:gd name="T26" fmla="*/ 68 w 138"/>
                  <a:gd name="T27" fmla="*/ 4 h 150"/>
                  <a:gd name="T28" fmla="*/ 68 w 138"/>
                  <a:gd name="T29" fmla="*/ 4 h 150"/>
                  <a:gd name="T30" fmla="*/ 70 w 138"/>
                  <a:gd name="T31" fmla="*/ 4 h 150"/>
                  <a:gd name="T32" fmla="*/ 72 w 138"/>
                  <a:gd name="T33" fmla="*/ 2 h 150"/>
                  <a:gd name="T34" fmla="*/ 76 w 138"/>
                  <a:gd name="T35" fmla="*/ 2 h 150"/>
                  <a:gd name="T36" fmla="*/ 80 w 138"/>
                  <a:gd name="T37" fmla="*/ 4 h 150"/>
                  <a:gd name="T38" fmla="*/ 86 w 138"/>
                  <a:gd name="T39" fmla="*/ 6 h 150"/>
                  <a:gd name="T40" fmla="*/ 86 w 138"/>
                  <a:gd name="T41" fmla="*/ 6 h 150"/>
                  <a:gd name="T42" fmla="*/ 86 w 138"/>
                  <a:gd name="T43" fmla="*/ 10 h 150"/>
                  <a:gd name="T44" fmla="*/ 86 w 138"/>
                  <a:gd name="T45" fmla="*/ 14 h 150"/>
                  <a:gd name="T46" fmla="*/ 88 w 138"/>
                  <a:gd name="T47" fmla="*/ 20 h 150"/>
                  <a:gd name="T48" fmla="*/ 92 w 138"/>
                  <a:gd name="T49" fmla="*/ 26 h 150"/>
                  <a:gd name="T50" fmla="*/ 92 w 138"/>
                  <a:gd name="T51" fmla="*/ 30 h 150"/>
                  <a:gd name="T52" fmla="*/ 98 w 138"/>
                  <a:gd name="T53" fmla="*/ 40 h 150"/>
                  <a:gd name="T54" fmla="*/ 106 w 138"/>
                  <a:gd name="T55" fmla="*/ 56 h 150"/>
                  <a:gd name="T56" fmla="*/ 114 w 138"/>
                  <a:gd name="T57" fmla="*/ 74 h 150"/>
                  <a:gd name="T58" fmla="*/ 122 w 138"/>
                  <a:gd name="T59" fmla="*/ 92 h 150"/>
                  <a:gd name="T60" fmla="*/ 130 w 138"/>
                  <a:gd name="T61" fmla="*/ 108 h 150"/>
                  <a:gd name="T62" fmla="*/ 136 w 138"/>
                  <a:gd name="T63" fmla="*/ 122 h 150"/>
                  <a:gd name="T64" fmla="*/ 138 w 138"/>
                  <a:gd name="T65" fmla="*/ 128 h 150"/>
                  <a:gd name="T66" fmla="*/ 138 w 138"/>
                  <a:gd name="T67" fmla="*/ 130 h 150"/>
                  <a:gd name="T68" fmla="*/ 136 w 138"/>
                  <a:gd name="T69" fmla="*/ 132 h 150"/>
                  <a:gd name="T70" fmla="*/ 132 w 138"/>
                  <a:gd name="T71" fmla="*/ 138 h 150"/>
                  <a:gd name="T72" fmla="*/ 126 w 138"/>
                  <a:gd name="T73" fmla="*/ 142 h 150"/>
                  <a:gd name="T74" fmla="*/ 120 w 138"/>
                  <a:gd name="T75" fmla="*/ 146 h 150"/>
                  <a:gd name="T76" fmla="*/ 110 w 138"/>
                  <a:gd name="T77" fmla="*/ 150 h 150"/>
                  <a:gd name="T78" fmla="*/ 0 w 138"/>
                  <a:gd name="T79" fmla="*/ 150 h 150"/>
                  <a:gd name="T80" fmla="*/ 0 w 138"/>
                  <a:gd name="T81" fmla="*/ 150 h 15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38"/>
                  <a:gd name="T124" fmla="*/ 0 h 150"/>
                  <a:gd name="T125" fmla="*/ 138 w 138"/>
                  <a:gd name="T126" fmla="*/ 150 h 15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38" h="150">
                    <a:moveTo>
                      <a:pt x="0" y="150"/>
                    </a:moveTo>
                    <a:lnTo>
                      <a:pt x="0" y="0"/>
                    </a:lnTo>
                    <a:lnTo>
                      <a:pt x="2" y="0"/>
                    </a:lnTo>
                    <a:lnTo>
                      <a:pt x="6" y="2"/>
                    </a:lnTo>
                    <a:lnTo>
                      <a:pt x="12" y="2"/>
                    </a:lnTo>
                    <a:lnTo>
                      <a:pt x="18" y="2"/>
                    </a:lnTo>
                    <a:lnTo>
                      <a:pt x="22" y="2"/>
                    </a:lnTo>
                    <a:lnTo>
                      <a:pt x="26" y="4"/>
                    </a:lnTo>
                    <a:lnTo>
                      <a:pt x="28" y="4"/>
                    </a:lnTo>
                    <a:lnTo>
                      <a:pt x="30" y="6"/>
                    </a:lnTo>
                    <a:lnTo>
                      <a:pt x="34" y="8"/>
                    </a:lnTo>
                    <a:lnTo>
                      <a:pt x="38" y="10"/>
                    </a:lnTo>
                    <a:lnTo>
                      <a:pt x="44" y="10"/>
                    </a:lnTo>
                    <a:lnTo>
                      <a:pt x="68" y="4"/>
                    </a:lnTo>
                    <a:lnTo>
                      <a:pt x="70" y="4"/>
                    </a:lnTo>
                    <a:lnTo>
                      <a:pt x="72" y="2"/>
                    </a:lnTo>
                    <a:lnTo>
                      <a:pt x="76" y="2"/>
                    </a:lnTo>
                    <a:lnTo>
                      <a:pt x="80" y="4"/>
                    </a:lnTo>
                    <a:lnTo>
                      <a:pt x="86" y="6"/>
                    </a:lnTo>
                    <a:lnTo>
                      <a:pt x="86" y="10"/>
                    </a:lnTo>
                    <a:lnTo>
                      <a:pt x="86" y="14"/>
                    </a:lnTo>
                    <a:lnTo>
                      <a:pt x="88" y="20"/>
                    </a:lnTo>
                    <a:lnTo>
                      <a:pt x="92" y="26"/>
                    </a:lnTo>
                    <a:lnTo>
                      <a:pt x="92" y="30"/>
                    </a:lnTo>
                    <a:lnTo>
                      <a:pt x="98" y="40"/>
                    </a:lnTo>
                    <a:lnTo>
                      <a:pt x="106" y="56"/>
                    </a:lnTo>
                    <a:lnTo>
                      <a:pt x="114" y="74"/>
                    </a:lnTo>
                    <a:lnTo>
                      <a:pt x="122" y="92"/>
                    </a:lnTo>
                    <a:lnTo>
                      <a:pt x="130" y="108"/>
                    </a:lnTo>
                    <a:lnTo>
                      <a:pt x="136" y="122"/>
                    </a:lnTo>
                    <a:lnTo>
                      <a:pt x="138" y="128"/>
                    </a:lnTo>
                    <a:lnTo>
                      <a:pt x="138" y="130"/>
                    </a:lnTo>
                    <a:lnTo>
                      <a:pt x="136" y="132"/>
                    </a:lnTo>
                    <a:lnTo>
                      <a:pt x="132" y="138"/>
                    </a:lnTo>
                    <a:lnTo>
                      <a:pt x="126" y="142"/>
                    </a:lnTo>
                    <a:lnTo>
                      <a:pt x="120" y="146"/>
                    </a:lnTo>
                    <a:lnTo>
                      <a:pt x="110" y="150"/>
                    </a:lnTo>
                    <a:lnTo>
                      <a:pt x="0" y="150"/>
                    </a:lnTo>
                    <a:close/>
                  </a:path>
                </a:pathLst>
              </a:custGeom>
              <a:grpFill/>
              <a:ln w="3175">
                <a:solidFill>
                  <a:schemeClr val="bg2"/>
                </a:solidFill>
                <a:round/>
                <a:headEnd/>
                <a:tailEnd/>
              </a:ln>
            </p:spPr>
            <p:txBody>
              <a:bodyPr/>
              <a:lstStyle/>
              <a:p>
                <a:pPr>
                  <a:defRPr/>
                </a:pPr>
                <a:endParaRPr lang="en-US" sz="3200"/>
              </a:p>
            </p:txBody>
          </p:sp>
          <p:sp>
            <p:nvSpPr>
              <p:cNvPr id="110" name="Freeform 306"/>
              <p:cNvSpPr>
                <a:spLocks/>
              </p:cNvSpPr>
              <p:nvPr/>
            </p:nvSpPr>
            <p:spPr bwMode="gray">
              <a:xfrm>
                <a:off x="3094" y="2429"/>
                <a:ext cx="45" cy="50"/>
              </a:xfrm>
              <a:custGeom>
                <a:avLst/>
                <a:gdLst>
                  <a:gd name="T0" fmla="*/ 0 w 40"/>
                  <a:gd name="T1" fmla="*/ 0 h 50"/>
                  <a:gd name="T2" fmla="*/ 0 w 40"/>
                  <a:gd name="T3" fmla="*/ 8 h 50"/>
                  <a:gd name="T4" fmla="*/ 0 w 40"/>
                  <a:gd name="T5" fmla="*/ 10 h 50"/>
                  <a:gd name="T6" fmla="*/ 2 w 40"/>
                  <a:gd name="T7" fmla="*/ 12 h 50"/>
                  <a:gd name="T8" fmla="*/ 2 w 40"/>
                  <a:gd name="T9" fmla="*/ 16 h 50"/>
                  <a:gd name="T10" fmla="*/ 4 w 40"/>
                  <a:gd name="T11" fmla="*/ 20 h 50"/>
                  <a:gd name="T12" fmla="*/ 6 w 40"/>
                  <a:gd name="T13" fmla="*/ 24 h 50"/>
                  <a:gd name="T14" fmla="*/ 8 w 40"/>
                  <a:gd name="T15" fmla="*/ 28 h 50"/>
                  <a:gd name="T16" fmla="*/ 10 w 40"/>
                  <a:gd name="T17" fmla="*/ 30 h 50"/>
                  <a:gd name="T18" fmla="*/ 14 w 40"/>
                  <a:gd name="T19" fmla="*/ 34 h 50"/>
                  <a:gd name="T20" fmla="*/ 16 w 40"/>
                  <a:gd name="T21" fmla="*/ 38 h 50"/>
                  <a:gd name="T22" fmla="*/ 22 w 40"/>
                  <a:gd name="T23" fmla="*/ 42 h 50"/>
                  <a:gd name="T24" fmla="*/ 26 w 40"/>
                  <a:gd name="T25" fmla="*/ 44 h 50"/>
                  <a:gd name="T26" fmla="*/ 30 w 40"/>
                  <a:gd name="T27" fmla="*/ 48 h 50"/>
                  <a:gd name="T28" fmla="*/ 32 w 40"/>
                  <a:gd name="T29" fmla="*/ 50 h 50"/>
                  <a:gd name="T30" fmla="*/ 32 w 40"/>
                  <a:gd name="T31" fmla="*/ 50 h 50"/>
                  <a:gd name="T32" fmla="*/ 34 w 40"/>
                  <a:gd name="T33" fmla="*/ 50 h 50"/>
                  <a:gd name="T34" fmla="*/ 36 w 40"/>
                  <a:gd name="T35" fmla="*/ 48 h 50"/>
                  <a:gd name="T36" fmla="*/ 38 w 40"/>
                  <a:gd name="T37" fmla="*/ 44 h 50"/>
                  <a:gd name="T38" fmla="*/ 40 w 40"/>
                  <a:gd name="T39" fmla="*/ 32 h 50"/>
                  <a:gd name="T40" fmla="*/ 38 w 40"/>
                  <a:gd name="T41" fmla="*/ 28 h 50"/>
                  <a:gd name="T42" fmla="*/ 32 w 40"/>
                  <a:gd name="T43" fmla="*/ 18 h 50"/>
                  <a:gd name="T44" fmla="*/ 26 w 40"/>
                  <a:gd name="T45" fmla="*/ 8 h 50"/>
                  <a:gd name="T46" fmla="*/ 22 w 40"/>
                  <a:gd name="T47" fmla="*/ 0 h 50"/>
                  <a:gd name="T48" fmla="*/ 22 w 40"/>
                  <a:gd name="T49" fmla="*/ 0 h 50"/>
                  <a:gd name="T50" fmla="*/ 18 w 40"/>
                  <a:gd name="T51" fmla="*/ 0 h 50"/>
                  <a:gd name="T52" fmla="*/ 12 w 40"/>
                  <a:gd name="T53" fmla="*/ 0 h 50"/>
                  <a:gd name="T54" fmla="*/ 8 w 40"/>
                  <a:gd name="T55" fmla="*/ 0 h 50"/>
                  <a:gd name="T56" fmla="*/ 2 w 40"/>
                  <a:gd name="T57" fmla="*/ 0 h 50"/>
                  <a:gd name="T58" fmla="*/ 0 w 40"/>
                  <a:gd name="T59" fmla="*/ 0 h 50"/>
                  <a:gd name="T60" fmla="*/ 0 w 40"/>
                  <a:gd name="T61" fmla="*/ 0 h 5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0"/>
                  <a:gd name="T94" fmla="*/ 0 h 50"/>
                  <a:gd name="T95" fmla="*/ 40 w 40"/>
                  <a:gd name="T96" fmla="*/ 50 h 5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0" h="50">
                    <a:moveTo>
                      <a:pt x="0" y="0"/>
                    </a:moveTo>
                    <a:lnTo>
                      <a:pt x="0" y="8"/>
                    </a:lnTo>
                    <a:lnTo>
                      <a:pt x="0" y="10"/>
                    </a:lnTo>
                    <a:lnTo>
                      <a:pt x="2" y="12"/>
                    </a:lnTo>
                    <a:lnTo>
                      <a:pt x="2" y="16"/>
                    </a:lnTo>
                    <a:lnTo>
                      <a:pt x="4" y="20"/>
                    </a:lnTo>
                    <a:lnTo>
                      <a:pt x="6" y="24"/>
                    </a:lnTo>
                    <a:lnTo>
                      <a:pt x="8" y="28"/>
                    </a:lnTo>
                    <a:lnTo>
                      <a:pt x="10" y="30"/>
                    </a:lnTo>
                    <a:lnTo>
                      <a:pt x="14" y="34"/>
                    </a:lnTo>
                    <a:lnTo>
                      <a:pt x="16" y="38"/>
                    </a:lnTo>
                    <a:lnTo>
                      <a:pt x="22" y="42"/>
                    </a:lnTo>
                    <a:lnTo>
                      <a:pt x="26" y="44"/>
                    </a:lnTo>
                    <a:lnTo>
                      <a:pt x="30" y="48"/>
                    </a:lnTo>
                    <a:lnTo>
                      <a:pt x="32" y="50"/>
                    </a:lnTo>
                    <a:lnTo>
                      <a:pt x="34" y="50"/>
                    </a:lnTo>
                    <a:lnTo>
                      <a:pt x="36" y="48"/>
                    </a:lnTo>
                    <a:lnTo>
                      <a:pt x="38" y="44"/>
                    </a:lnTo>
                    <a:lnTo>
                      <a:pt x="40" y="32"/>
                    </a:lnTo>
                    <a:lnTo>
                      <a:pt x="38" y="28"/>
                    </a:lnTo>
                    <a:lnTo>
                      <a:pt x="32" y="18"/>
                    </a:lnTo>
                    <a:lnTo>
                      <a:pt x="26" y="8"/>
                    </a:lnTo>
                    <a:lnTo>
                      <a:pt x="22" y="0"/>
                    </a:lnTo>
                    <a:lnTo>
                      <a:pt x="18" y="0"/>
                    </a:lnTo>
                    <a:lnTo>
                      <a:pt x="12" y="0"/>
                    </a:lnTo>
                    <a:lnTo>
                      <a:pt x="8" y="0"/>
                    </a:lnTo>
                    <a:lnTo>
                      <a:pt x="2" y="0"/>
                    </a:lnTo>
                    <a:lnTo>
                      <a:pt x="0" y="0"/>
                    </a:lnTo>
                    <a:close/>
                  </a:path>
                </a:pathLst>
              </a:custGeom>
              <a:grpFill/>
              <a:ln w="3175">
                <a:solidFill>
                  <a:schemeClr val="bg2"/>
                </a:solidFill>
                <a:round/>
                <a:headEnd/>
                <a:tailEnd/>
              </a:ln>
            </p:spPr>
            <p:txBody>
              <a:bodyPr/>
              <a:lstStyle/>
              <a:p>
                <a:pPr>
                  <a:defRPr/>
                </a:pPr>
                <a:endParaRPr lang="en-US" sz="3200"/>
              </a:p>
            </p:txBody>
          </p:sp>
          <p:sp>
            <p:nvSpPr>
              <p:cNvPr id="111" name="Freeform 307"/>
              <p:cNvSpPr>
                <a:spLocks/>
              </p:cNvSpPr>
              <p:nvPr/>
            </p:nvSpPr>
            <p:spPr bwMode="gray">
              <a:xfrm>
                <a:off x="3247" y="3003"/>
                <a:ext cx="95" cy="182"/>
              </a:xfrm>
              <a:custGeom>
                <a:avLst/>
                <a:gdLst>
                  <a:gd name="T0" fmla="*/ 78 w 86"/>
                  <a:gd name="T1" fmla="*/ 0 h 182"/>
                  <a:gd name="T2" fmla="*/ 72 w 86"/>
                  <a:gd name="T3" fmla="*/ 4 h 182"/>
                  <a:gd name="T4" fmla="*/ 64 w 86"/>
                  <a:gd name="T5" fmla="*/ 12 h 182"/>
                  <a:gd name="T6" fmla="*/ 60 w 86"/>
                  <a:gd name="T7" fmla="*/ 20 h 182"/>
                  <a:gd name="T8" fmla="*/ 56 w 86"/>
                  <a:gd name="T9" fmla="*/ 24 h 182"/>
                  <a:gd name="T10" fmla="*/ 48 w 86"/>
                  <a:gd name="T11" fmla="*/ 32 h 182"/>
                  <a:gd name="T12" fmla="*/ 40 w 86"/>
                  <a:gd name="T13" fmla="*/ 42 h 182"/>
                  <a:gd name="T14" fmla="*/ 34 w 86"/>
                  <a:gd name="T15" fmla="*/ 50 h 182"/>
                  <a:gd name="T16" fmla="*/ 28 w 86"/>
                  <a:gd name="T17" fmla="*/ 54 h 182"/>
                  <a:gd name="T18" fmla="*/ 24 w 86"/>
                  <a:gd name="T19" fmla="*/ 54 h 182"/>
                  <a:gd name="T20" fmla="*/ 22 w 86"/>
                  <a:gd name="T21" fmla="*/ 54 h 182"/>
                  <a:gd name="T22" fmla="*/ 16 w 86"/>
                  <a:gd name="T23" fmla="*/ 54 h 182"/>
                  <a:gd name="T24" fmla="*/ 10 w 86"/>
                  <a:gd name="T25" fmla="*/ 60 h 182"/>
                  <a:gd name="T26" fmla="*/ 6 w 86"/>
                  <a:gd name="T27" fmla="*/ 68 h 182"/>
                  <a:gd name="T28" fmla="*/ 6 w 86"/>
                  <a:gd name="T29" fmla="*/ 82 h 182"/>
                  <a:gd name="T30" fmla="*/ 4 w 86"/>
                  <a:gd name="T31" fmla="*/ 90 h 182"/>
                  <a:gd name="T32" fmla="*/ 6 w 86"/>
                  <a:gd name="T33" fmla="*/ 92 h 182"/>
                  <a:gd name="T34" fmla="*/ 8 w 86"/>
                  <a:gd name="T35" fmla="*/ 92 h 182"/>
                  <a:gd name="T36" fmla="*/ 14 w 86"/>
                  <a:gd name="T37" fmla="*/ 100 h 182"/>
                  <a:gd name="T38" fmla="*/ 14 w 86"/>
                  <a:gd name="T39" fmla="*/ 106 h 182"/>
                  <a:gd name="T40" fmla="*/ 10 w 86"/>
                  <a:gd name="T41" fmla="*/ 110 h 182"/>
                  <a:gd name="T42" fmla="*/ 6 w 86"/>
                  <a:gd name="T43" fmla="*/ 116 h 182"/>
                  <a:gd name="T44" fmla="*/ 0 w 86"/>
                  <a:gd name="T45" fmla="*/ 138 h 182"/>
                  <a:gd name="T46" fmla="*/ 6 w 86"/>
                  <a:gd name="T47" fmla="*/ 172 h 182"/>
                  <a:gd name="T48" fmla="*/ 8 w 86"/>
                  <a:gd name="T49" fmla="*/ 172 h 182"/>
                  <a:gd name="T50" fmla="*/ 16 w 86"/>
                  <a:gd name="T51" fmla="*/ 172 h 182"/>
                  <a:gd name="T52" fmla="*/ 22 w 86"/>
                  <a:gd name="T53" fmla="*/ 172 h 182"/>
                  <a:gd name="T54" fmla="*/ 20 w 86"/>
                  <a:gd name="T55" fmla="*/ 174 h 182"/>
                  <a:gd name="T56" fmla="*/ 24 w 86"/>
                  <a:gd name="T57" fmla="*/ 178 h 182"/>
                  <a:gd name="T58" fmla="*/ 28 w 86"/>
                  <a:gd name="T59" fmla="*/ 182 h 182"/>
                  <a:gd name="T60" fmla="*/ 36 w 86"/>
                  <a:gd name="T61" fmla="*/ 182 h 182"/>
                  <a:gd name="T62" fmla="*/ 44 w 86"/>
                  <a:gd name="T63" fmla="*/ 178 h 182"/>
                  <a:gd name="T64" fmla="*/ 50 w 86"/>
                  <a:gd name="T65" fmla="*/ 164 h 182"/>
                  <a:gd name="T66" fmla="*/ 58 w 86"/>
                  <a:gd name="T67" fmla="*/ 134 h 182"/>
                  <a:gd name="T68" fmla="*/ 58 w 86"/>
                  <a:gd name="T69" fmla="*/ 126 h 182"/>
                  <a:gd name="T70" fmla="*/ 60 w 86"/>
                  <a:gd name="T71" fmla="*/ 120 h 182"/>
                  <a:gd name="T72" fmla="*/ 66 w 86"/>
                  <a:gd name="T73" fmla="*/ 108 h 182"/>
                  <a:gd name="T74" fmla="*/ 72 w 86"/>
                  <a:gd name="T75" fmla="*/ 82 h 182"/>
                  <a:gd name="T76" fmla="*/ 78 w 86"/>
                  <a:gd name="T77" fmla="*/ 54 h 182"/>
                  <a:gd name="T78" fmla="*/ 78 w 86"/>
                  <a:gd name="T79" fmla="*/ 50 h 182"/>
                  <a:gd name="T80" fmla="*/ 82 w 86"/>
                  <a:gd name="T81" fmla="*/ 40 h 182"/>
                  <a:gd name="T82" fmla="*/ 84 w 86"/>
                  <a:gd name="T83" fmla="*/ 28 h 182"/>
                  <a:gd name="T84" fmla="*/ 84 w 86"/>
                  <a:gd name="T85" fmla="*/ 20 h 182"/>
                  <a:gd name="T86" fmla="*/ 86 w 86"/>
                  <a:gd name="T87" fmla="*/ 12 h 182"/>
                  <a:gd name="T88" fmla="*/ 86 w 86"/>
                  <a:gd name="T89" fmla="*/ 4 h 182"/>
                  <a:gd name="T90" fmla="*/ 78 w 86"/>
                  <a:gd name="T91" fmla="*/ 0 h 18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6"/>
                  <a:gd name="T139" fmla="*/ 0 h 182"/>
                  <a:gd name="T140" fmla="*/ 86 w 86"/>
                  <a:gd name="T141" fmla="*/ 182 h 18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6" h="182">
                    <a:moveTo>
                      <a:pt x="78" y="0"/>
                    </a:moveTo>
                    <a:lnTo>
                      <a:pt x="78" y="0"/>
                    </a:lnTo>
                    <a:lnTo>
                      <a:pt x="76" y="2"/>
                    </a:lnTo>
                    <a:lnTo>
                      <a:pt x="72" y="4"/>
                    </a:lnTo>
                    <a:lnTo>
                      <a:pt x="68" y="6"/>
                    </a:lnTo>
                    <a:lnTo>
                      <a:pt x="64" y="12"/>
                    </a:lnTo>
                    <a:lnTo>
                      <a:pt x="62" y="20"/>
                    </a:lnTo>
                    <a:lnTo>
                      <a:pt x="60" y="20"/>
                    </a:lnTo>
                    <a:lnTo>
                      <a:pt x="58" y="22"/>
                    </a:lnTo>
                    <a:lnTo>
                      <a:pt x="56" y="24"/>
                    </a:lnTo>
                    <a:lnTo>
                      <a:pt x="52" y="28"/>
                    </a:lnTo>
                    <a:lnTo>
                      <a:pt x="48" y="32"/>
                    </a:lnTo>
                    <a:lnTo>
                      <a:pt x="44" y="36"/>
                    </a:lnTo>
                    <a:lnTo>
                      <a:pt x="40" y="42"/>
                    </a:lnTo>
                    <a:lnTo>
                      <a:pt x="38" y="46"/>
                    </a:lnTo>
                    <a:lnTo>
                      <a:pt x="34" y="50"/>
                    </a:lnTo>
                    <a:lnTo>
                      <a:pt x="30" y="52"/>
                    </a:lnTo>
                    <a:lnTo>
                      <a:pt x="28" y="54"/>
                    </a:lnTo>
                    <a:lnTo>
                      <a:pt x="26" y="54"/>
                    </a:lnTo>
                    <a:lnTo>
                      <a:pt x="24" y="54"/>
                    </a:lnTo>
                    <a:lnTo>
                      <a:pt x="22" y="54"/>
                    </a:lnTo>
                    <a:lnTo>
                      <a:pt x="20" y="54"/>
                    </a:lnTo>
                    <a:lnTo>
                      <a:pt x="16" y="54"/>
                    </a:lnTo>
                    <a:lnTo>
                      <a:pt x="14" y="56"/>
                    </a:lnTo>
                    <a:lnTo>
                      <a:pt x="10" y="60"/>
                    </a:lnTo>
                    <a:lnTo>
                      <a:pt x="8" y="64"/>
                    </a:lnTo>
                    <a:lnTo>
                      <a:pt x="6" y="68"/>
                    </a:lnTo>
                    <a:lnTo>
                      <a:pt x="6" y="76"/>
                    </a:lnTo>
                    <a:lnTo>
                      <a:pt x="6" y="82"/>
                    </a:lnTo>
                    <a:lnTo>
                      <a:pt x="6" y="88"/>
                    </a:lnTo>
                    <a:lnTo>
                      <a:pt x="4" y="90"/>
                    </a:lnTo>
                    <a:lnTo>
                      <a:pt x="6" y="90"/>
                    </a:lnTo>
                    <a:lnTo>
                      <a:pt x="6" y="92"/>
                    </a:lnTo>
                    <a:lnTo>
                      <a:pt x="8" y="92"/>
                    </a:lnTo>
                    <a:lnTo>
                      <a:pt x="12" y="96"/>
                    </a:lnTo>
                    <a:lnTo>
                      <a:pt x="14" y="100"/>
                    </a:lnTo>
                    <a:lnTo>
                      <a:pt x="14" y="102"/>
                    </a:lnTo>
                    <a:lnTo>
                      <a:pt x="14" y="106"/>
                    </a:lnTo>
                    <a:lnTo>
                      <a:pt x="12" y="108"/>
                    </a:lnTo>
                    <a:lnTo>
                      <a:pt x="10" y="110"/>
                    </a:lnTo>
                    <a:lnTo>
                      <a:pt x="8" y="112"/>
                    </a:lnTo>
                    <a:lnTo>
                      <a:pt x="6" y="116"/>
                    </a:lnTo>
                    <a:lnTo>
                      <a:pt x="2" y="124"/>
                    </a:lnTo>
                    <a:lnTo>
                      <a:pt x="0" y="138"/>
                    </a:lnTo>
                    <a:lnTo>
                      <a:pt x="0" y="154"/>
                    </a:lnTo>
                    <a:lnTo>
                      <a:pt x="6" y="172"/>
                    </a:lnTo>
                    <a:lnTo>
                      <a:pt x="8" y="172"/>
                    </a:lnTo>
                    <a:lnTo>
                      <a:pt x="12" y="172"/>
                    </a:lnTo>
                    <a:lnTo>
                      <a:pt x="16" y="172"/>
                    </a:lnTo>
                    <a:lnTo>
                      <a:pt x="20" y="172"/>
                    </a:lnTo>
                    <a:lnTo>
                      <a:pt x="22" y="172"/>
                    </a:lnTo>
                    <a:lnTo>
                      <a:pt x="20" y="174"/>
                    </a:lnTo>
                    <a:lnTo>
                      <a:pt x="22" y="176"/>
                    </a:lnTo>
                    <a:lnTo>
                      <a:pt x="24" y="178"/>
                    </a:lnTo>
                    <a:lnTo>
                      <a:pt x="26" y="180"/>
                    </a:lnTo>
                    <a:lnTo>
                      <a:pt x="28" y="182"/>
                    </a:lnTo>
                    <a:lnTo>
                      <a:pt x="32" y="182"/>
                    </a:lnTo>
                    <a:lnTo>
                      <a:pt x="36" y="182"/>
                    </a:lnTo>
                    <a:lnTo>
                      <a:pt x="40" y="182"/>
                    </a:lnTo>
                    <a:lnTo>
                      <a:pt x="44" y="178"/>
                    </a:lnTo>
                    <a:lnTo>
                      <a:pt x="46" y="172"/>
                    </a:lnTo>
                    <a:lnTo>
                      <a:pt x="50" y="164"/>
                    </a:lnTo>
                    <a:lnTo>
                      <a:pt x="56" y="146"/>
                    </a:lnTo>
                    <a:lnTo>
                      <a:pt x="58" y="134"/>
                    </a:lnTo>
                    <a:lnTo>
                      <a:pt x="60" y="128"/>
                    </a:lnTo>
                    <a:lnTo>
                      <a:pt x="58" y="126"/>
                    </a:lnTo>
                    <a:lnTo>
                      <a:pt x="58" y="124"/>
                    </a:lnTo>
                    <a:lnTo>
                      <a:pt x="60" y="120"/>
                    </a:lnTo>
                    <a:lnTo>
                      <a:pt x="62" y="114"/>
                    </a:lnTo>
                    <a:lnTo>
                      <a:pt x="66" y="108"/>
                    </a:lnTo>
                    <a:lnTo>
                      <a:pt x="70" y="98"/>
                    </a:lnTo>
                    <a:lnTo>
                      <a:pt x="72" y="82"/>
                    </a:lnTo>
                    <a:lnTo>
                      <a:pt x="76" y="66"/>
                    </a:lnTo>
                    <a:lnTo>
                      <a:pt x="78" y="54"/>
                    </a:lnTo>
                    <a:lnTo>
                      <a:pt x="78" y="52"/>
                    </a:lnTo>
                    <a:lnTo>
                      <a:pt x="78" y="50"/>
                    </a:lnTo>
                    <a:lnTo>
                      <a:pt x="80" y="44"/>
                    </a:lnTo>
                    <a:lnTo>
                      <a:pt x="82" y="40"/>
                    </a:lnTo>
                    <a:lnTo>
                      <a:pt x="82" y="34"/>
                    </a:lnTo>
                    <a:lnTo>
                      <a:pt x="84" y="28"/>
                    </a:lnTo>
                    <a:lnTo>
                      <a:pt x="84" y="24"/>
                    </a:lnTo>
                    <a:lnTo>
                      <a:pt x="84" y="20"/>
                    </a:lnTo>
                    <a:lnTo>
                      <a:pt x="86" y="16"/>
                    </a:lnTo>
                    <a:lnTo>
                      <a:pt x="86" y="12"/>
                    </a:lnTo>
                    <a:lnTo>
                      <a:pt x="86" y="8"/>
                    </a:lnTo>
                    <a:lnTo>
                      <a:pt x="86" y="4"/>
                    </a:lnTo>
                    <a:lnTo>
                      <a:pt x="84" y="2"/>
                    </a:lnTo>
                    <a:lnTo>
                      <a:pt x="78" y="0"/>
                    </a:lnTo>
                    <a:close/>
                  </a:path>
                </a:pathLst>
              </a:custGeom>
              <a:grpFill/>
              <a:ln w="3175">
                <a:solidFill>
                  <a:schemeClr val="bg2"/>
                </a:solidFill>
                <a:round/>
                <a:headEnd/>
                <a:tailEnd/>
              </a:ln>
            </p:spPr>
            <p:txBody>
              <a:bodyPr/>
              <a:lstStyle/>
              <a:p>
                <a:pPr>
                  <a:defRPr/>
                </a:pPr>
                <a:endParaRPr lang="en-US" sz="3200"/>
              </a:p>
            </p:txBody>
          </p:sp>
          <p:sp>
            <p:nvSpPr>
              <p:cNvPr id="112" name="Freeform 291"/>
              <p:cNvSpPr>
                <a:spLocks/>
              </p:cNvSpPr>
              <p:nvPr/>
            </p:nvSpPr>
            <p:spPr bwMode="gray">
              <a:xfrm>
                <a:off x="2922" y="3082"/>
                <a:ext cx="142" cy="149"/>
              </a:xfrm>
              <a:custGeom>
                <a:avLst/>
                <a:gdLst>
                  <a:gd name="T0" fmla="*/ 98 w 120"/>
                  <a:gd name="T1" fmla="*/ 48 h 138"/>
                  <a:gd name="T2" fmla="*/ 98 w 120"/>
                  <a:gd name="T3" fmla="*/ 44 h 138"/>
                  <a:gd name="T4" fmla="*/ 96 w 120"/>
                  <a:gd name="T5" fmla="*/ 38 h 138"/>
                  <a:gd name="T6" fmla="*/ 90 w 120"/>
                  <a:gd name="T7" fmla="*/ 32 h 138"/>
                  <a:gd name="T8" fmla="*/ 88 w 120"/>
                  <a:gd name="T9" fmla="*/ 28 h 138"/>
                  <a:gd name="T10" fmla="*/ 84 w 120"/>
                  <a:gd name="T11" fmla="*/ 22 h 138"/>
                  <a:gd name="T12" fmla="*/ 80 w 120"/>
                  <a:gd name="T13" fmla="*/ 10 h 138"/>
                  <a:gd name="T14" fmla="*/ 78 w 120"/>
                  <a:gd name="T15" fmla="*/ 0 h 138"/>
                  <a:gd name="T16" fmla="*/ 76 w 120"/>
                  <a:gd name="T17" fmla="*/ 0 h 138"/>
                  <a:gd name="T18" fmla="*/ 68 w 120"/>
                  <a:gd name="T19" fmla="*/ 2 h 138"/>
                  <a:gd name="T20" fmla="*/ 60 w 120"/>
                  <a:gd name="T21" fmla="*/ 6 h 138"/>
                  <a:gd name="T22" fmla="*/ 56 w 120"/>
                  <a:gd name="T23" fmla="*/ 10 h 138"/>
                  <a:gd name="T24" fmla="*/ 46 w 120"/>
                  <a:gd name="T25" fmla="*/ 2 h 138"/>
                  <a:gd name="T26" fmla="*/ 26 w 120"/>
                  <a:gd name="T27" fmla="*/ 2 h 138"/>
                  <a:gd name="T28" fmla="*/ 14 w 120"/>
                  <a:gd name="T29" fmla="*/ 4 h 138"/>
                  <a:gd name="T30" fmla="*/ 0 w 120"/>
                  <a:gd name="T31" fmla="*/ 48 h 138"/>
                  <a:gd name="T32" fmla="*/ 2 w 120"/>
                  <a:gd name="T33" fmla="*/ 102 h 138"/>
                  <a:gd name="T34" fmla="*/ 6 w 120"/>
                  <a:gd name="T35" fmla="*/ 104 h 138"/>
                  <a:gd name="T36" fmla="*/ 12 w 120"/>
                  <a:gd name="T37" fmla="*/ 112 h 138"/>
                  <a:gd name="T38" fmla="*/ 12 w 120"/>
                  <a:gd name="T39" fmla="*/ 126 h 138"/>
                  <a:gd name="T40" fmla="*/ 10 w 120"/>
                  <a:gd name="T41" fmla="*/ 128 h 138"/>
                  <a:gd name="T42" fmla="*/ 8 w 120"/>
                  <a:gd name="T43" fmla="*/ 134 h 138"/>
                  <a:gd name="T44" fmla="*/ 12 w 120"/>
                  <a:gd name="T45" fmla="*/ 138 h 138"/>
                  <a:gd name="T46" fmla="*/ 20 w 120"/>
                  <a:gd name="T47" fmla="*/ 136 h 138"/>
                  <a:gd name="T48" fmla="*/ 32 w 120"/>
                  <a:gd name="T49" fmla="*/ 130 h 138"/>
                  <a:gd name="T50" fmla="*/ 40 w 120"/>
                  <a:gd name="T51" fmla="*/ 124 h 138"/>
                  <a:gd name="T52" fmla="*/ 42 w 120"/>
                  <a:gd name="T53" fmla="*/ 118 h 138"/>
                  <a:gd name="T54" fmla="*/ 44 w 120"/>
                  <a:gd name="T55" fmla="*/ 112 h 138"/>
                  <a:gd name="T56" fmla="*/ 46 w 120"/>
                  <a:gd name="T57" fmla="*/ 110 h 138"/>
                  <a:gd name="T58" fmla="*/ 52 w 120"/>
                  <a:gd name="T59" fmla="*/ 108 h 138"/>
                  <a:gd name="T60" fmla="*/ 60 w 120"/>
                  <a:gd name="T61" fmla="*/ 110 h 138"/>
                  <a:gd name="T62" fmla="*/ 64 w 120"/>
                  <a:gd name="T63" fmla="*/ 114 h 138"/>
                  <a:gd name="T64" fmla="*/ 70 w 120"/>
                  <a:gd name="T65" fmla="*/ 116 h 138"/>
                  <a:gd name="T66" fmla="*/ 74 w 120"/>
                  <a:gd name="T67" fmla="*/ 114 h 138"/>
                  <a:gd name="T68" fmla="*/ 76 w 120"/>
                  <a:gd name="T69" fmla="*/ 106 h 138"/>
                  <a:gd name="T70" fmla="*/ 82 w 120"/>
                  <a:gd name="T71" fmla="*/ 98 h 138"/>
                  <a:gd name="T72" fmla="*/ 90 w 120"/>
                  <a:gd name="T73" fmla="*/ 90 h 138"/>
                  <a:gd name="T74" fmla="*/ 94 w 120"/>
                  <a:gd name="T75" fmla="*/ 88 h 138"/>
                  <a:gd name="T76" fmla="*/ 104 w 120"/>
                  <a:gd name="T77" fmla="*/ 84 h 138"/>
                  <a:gd name="T78" fmla="*/ 108 w 120"/>
                  <a:gd name="T79" fmla="*/ 80 h 138"/>
                  <a:gd name="T80" fmla="*/ 112 w 120"/>
                  <a:gd name="T81" fmla="*/ 78 h 138"/>
                  <a:gd name="T82" fmla="*/ 118 w 120"/>
                  <a:gd name="T83" fmla="*/ 72 h 138"/>
                  <a:gd name="T84" fmla="*/ 120 w 120"/>
                  <a:gd name="T85" fmla="*/ 68 h 138"/>
                  <a:gd name="T86" fmla="*/ 116 w 120"/>
                  <a:gd name="T87" fmla="*/ 62 h 138"/>
                  <a:gd name="T88" fmla="*/ 112 w 120"/>
                  <a:gd name="T89" fmla="*/ 60 h 138"/>
                  <a:gd name="T90" fmla="*/ 110 w 120"/>
                  <a:gd name="T91" fmla="*/ 60 h 138"/>
                  <a:gd name="T92" fmla="*/ 106 w 120"/>
                  <a:gd name="T93" fmla="*/ 56 h 138"/>
                  <a:gd name="T94" fmla="*/ 102 w 120"/>
                  <a:gd name="T95" fmla="*/ 48 h 1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0"/>
                  <a:gd name="T145" fmla="*/ 0 h 138"/>
                  <a:gd name="T146" fmla="*/ 120 w 120"/>
                  <a:gd name="T147" fmla="*/ 138 h 1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0" h="138">
                    <a:moveTo>
                      <a:pt x="102" y="48"/>
                    </a:moveTo>
                    <a:lnTo>
                      <a:pt x="98" y="48"/>
                    </a:lnTo>
                    <a:lnTo>
                      <a:pt x="100" y="46"/>
                    </a:lnTo>
                    <a:lnTo>
                      <a:pt x="98" y="44"/>
                    </a:lnTo>
                    <a:lnTo>
                      <a:pt x="98" y="40"/>
                    </a:lnTo>
                    <a:lnTo>
                      <a:pt x="96" y="38"/>
                    </a:lnTo>
                    <a:lnTo>
                      <a:pt x="92" y="34"/>
                    </a:lnTo>
                    <a:lnTo>
                      <a:pt x="90" y="32"/>
                    </a:lnTo>
                    <a:lnTo>
                      <a:pt x="90" y="30"/>
                    </a:lnTo>
                    <a:lnTo>
                      <a:pt x="88" y="28"/>
                    </a:lnTo>
                    <a:lnTo>
                      <a:pt x="86" y="26"/>
                    </a:lnTo>
                    <a:lnTo>
                      <a:pt x="84" y="22"/>
                    </a:lnTo>
                    <a:lnTo>
                      <a:pt x="82" y="16"/>
                    </a:lnTo>
                    <a:lnTo>
                      <a:pt x="80" y="10"/>
                    </a:lnTo>
                    <a:lnTo>
                      <a:pt x="80" y="4"/>
                    </a:lnTo>
                    <a:lnTo>
                      <a:pt x="78" y="0"/>
                    </a:lnTo>
                    <a:lnTo>
                      <a:pt x="76" y="0"/>
                    </a:lnTo>
                    <a:lnTo>
                      <a:pt x="72" y="0"/>
                    </a:lnTo>
                    <a:lnTo>
                      <a:pt x="68" y="2"/>
                    </a:lnTo>
                    <a:lnTo>
                      <a:pt x="64" y="4"/>
                    </a:lnTo>
                    <a:lnTo>
                      <a:pt x="60" y="6"/>
                    </a:lnTo>
                    <a:lnTo>
                      <a:pt x="56" y="8"/>
                    </a:lnTo>
                    <a:lnTo>
                      <a:pt x="56" y="10"/>
                    </a:lnTo>
                    <a:lnTo>
                      <a:pt x="52" y="4"/>
                    </a:lnTo>
                    <a:lnTo>
                      <a:pt x="46" y="2"/>
                    </a:lnTo>
                    <a:lnTo>
                      <a:pt x="36" y="0"/>
                    </a:lnTo>
                    <a:lnTo>
                      <a:pt x="26" y="2"/>
                    </a:lnTo>
                    <a:lnTo>
                      <a:pt x="18" y="2"/>
                    </a:lnTo>
                    <a:lnTo>
                      <a:pt x="14" y="4"/>
                    </a:lnTo>
                    <a:lnTo>
                      <a:pt x="14" y="46"/>
                    </a:lnTo>
                    <a:lnTo>
                      <a:pt x="0" y="48"/>
                    </a:lnTo>
                    <a:lnTo>
                      <a:pt x="0" y="100"/>
                    </a:lnTo>
                    <a:lnTo>
                      <a:pt x="2" y="102"/>
                    </a:lnTo>
                    <a:lnTo>
                      <a:pt x="4" y="102"/>
                    </a:lnTo>
                    <a:lnTo>
                      <a:pt x="6" y="104"/>
                    </a:lnTo>
                    <a:lnTo>
                      <a:pt x="10" y="108"/>
                    </a:lnTo>
                    <a:lnTo>
                      <a:pt x="12" y="112"/>
                    </a:lnTo>
                    <a:lnTo>
                      <a:pt x="14" y="118"/>
                    </a:lnTo>
                    <a:lnTo>
                      <a:pt x="12" y="126"/>
                    </a:lnTo>
                    <a:lnTo>
                      <a:pt x="10" y="128"/>
                    </a:lnTo>
                    <a:lnTo>
                      <a:pt x="8" y="130"/>
                    </a:lnTo>
                    <a:lnTo>
                      <a:pt x="8" y="134"/>
                    </a:lnTo>
                    <a:lnTo>
                      <a:pt x="10" y="136"/>
                    </a:lnTo>
                    <a:lnTo>
                      <a:pt x="12" y="138"/>
                    </a:lnTo>
                    <a:lnTo>
                      <a:pt x="16" y="138"/>
                    </a:lnTo>
                    <a:lnTo>
                      <a:pt x="20" y="136"/>
                    </a:lnTo>
                    <a:lnTo>
                      <a:pt x="26" y="134"/>
                    </a:lnTo>
                    <a:lnTo>
                      <a:pt x="32" y="130"/>
                    </a:lnTo>
                    <a:lnTo>
                      <a:pt x="38" y="124"/>
                    </a:lnTo>
                    <a:lnTo>
                      <a:pt x="40" y="124"/>
                    </a:lnTo>
                    <a:lnTo>
                      <a:pt x="40" y="122"/>
                    </a:lnTo>
                    <a:lnTo>
                      <a:pt x="42" y="118"/>
                    </a:lnTo>
                    <a:lnTo>
                      <a:pt x="44" y="116"/>
                    </a:lnTo>
                    <a:lnTo>
                      <a:pt x="44" y="112"/>
                    </a:lnTo>
                    <a:lnTo>
                      <a:pt x="46" y="110"/>
                    </a:lnTo>
                    <a:lnTo>
                      <a:pt x="50" y="110"/>
                    </a:lnTo>
                    <a:lnTo>
                      <a:pt x="52" y="108"/>
                    </a:lnTo>
                    <a:lnTo>
                      <a:pt x="56" y="108"/>
                    </a:lnTo>
                    <a:lnTo>
                      <a:pt x="60" y="110"/>
                    </a:lnTo>
                    <a:lnTo>
                      <a:pt x="64" y="114"/>
                    </a:lnTo>
                    <a:lnTo>
                      <a:pt x="68" y="116"/>
                    </a:lnTo>
                    <a:lnTo>
                      <a:pt x="70" y="116"/>
                    </a:lnTo>
                    <a:lnTo>
                      <a:pt x="74" y="116"/>
                    </a:lnTo>
                    <a:lnTo>
                      <a:pt x="74" y="114"/>
                    </a:lnTo>
                    <a:lnTo>
                      <a:pt x="74" y="112"/>
                    </a:lnTo>
                    <a:lnTo>
                      <a:pt x="76" y="106"/>
                    </a:lnTo>
                    <a:lnTo>
                      <a:pt x="80" y="102"/>
                    </a:lnTo>
                    <a:lnTo>
                      <a:pt x="82" y="98"/>
                    </a:lnTo>
                    <a:lnTo>
                      <a:pt x="86" y="94"/>
                    </a:lnTo>
                    <a:lnTo>
                      <a:pt x="90" y="90"/>
                    </a:lnTo>
                    <a:lnTo>
                      <a:pt x="94" y="88"/>
                    </a:lnTo>
                    <a:lnTo>
                      <a:pt x="98" y="86"/>
                    </a:lnTo>
                    <a:lnTo>
                      <a:pt x="104" y="84"/>
                    </a:lnTo>
                    <a:lnTo>
                      <a:pt x="106" y="82"/>
                    </a:lnTo>
                    <a:lnTo>
                      <a:pt x="108" y="80"/>
                    </a:lnTo>
                    <a:lnTo>
                      <a:pt x="110" y="78"/>
                    </a:lnTo>
                    <a:lnTo>
                      <a:pt x="112" y="78"/>
                    </a:lnTo>
                    <a:lnTo>
                      <a:pt x="116" y="76"/>
                    </a:lnTo>
                    <a:lnTo>
                      <a:pt x="118" y="72"/>
                    </a:lnTo>
                    <a:lnTo>
                      <a:pt x="120" y="70"/>
                    </a:lnTo>
                    <a:lnTo>
                      <a:pt x="120" y="68"/>
                    </a:lnTo>
                    <a:lnTo>
                      <a:pt x="120" y="66"/>
                    </a:lnTo>
                    <a:lnTo>
                      <a:pt x="116" y="62"/>
                    </a:lnTo>
                    <a:lnTo>
                      <a:pt x="112" y="60"/>
                    </a:lnTo>
                    <a:lnTo>
                      <a:pt x="110" y="60"/>
                    </a:lnTo>
                    <a:lnTo>
                      <a:pt x="108" y="58"/>
                    </a:lnTo>
                    <a:lnTo>
                      <a:pt x="106" y="56"/>
                    </a:lnTo>
                    <a:lnTo>
                      <a:pt x="104" y="54"/>
                    </a:lnTo>
                    <a:lnTo>
                      <a:pt x="102" y="48"/>
                    </a:lnTo>
                    <a:close/>
                  </a:path>
                </a:pathLst>
              </a:custGeom>
              <a:grpFill/>
              <a:ln w="3175">
                <a:solidFill>
                  <a:schemeClr val="bg2"/>
                </a:solidFill>
                <a:round/>
                <a:headEnd/>
                <a:tailEnd/>
              </a:ln>
            </p:spPr>
            <p:txBody>
              <a:bodyPr/>
              <a:lstStyle/>
              <a:p>
                <a:pPr>
                  <a:defRPr/>
                </a:pPr>
                <a:endParaRPr lang="en-US" sz="3200"/>
              </a:p>
            </p:txBody>
          </p:sp>
        </p:grpSp>
        <p:grpSp>
          <p:nvGrpSpPr>
            <p:cNvPr id="14" name="Group 166"/>
            <p:cNvGrpSpPr>
              <a:grpSpLocks/>
            </p:cNvGrpSpPr>
            <p:nvPr/>
          </p:nvGrpSpPr>
          <p:grpSpPr bwMode="auto">
            <a:xfrm>
              <a:off x="3927905" y="1260252"/>
              <a:ext cx="2320504" cy="1840071"/>
              <a:chOff x="3138" y="-720"/>
              <a:chExt cx="2167" cy="1745"/>
            </a:xfrm>
            <a:grpFill/>
          </p:grpSpPr>
          <p:sp>
            <p:nvSpPr>
              <p:cNvPr id="22" name="Freeform 318"/>
              <p:cNvSpPr>
                <a:spLocks/>
              </p:cNvSpPr>
              <p:nvPr/>
            </p:nvSpPr>
            <p:spPr bwMode="gray">
              <a:xfrm>
                <a:off x="4485" y="917"/>
                <a:ext cx="135" cy="108"/>
              </a:xfrm>
              <a:custGeom>
                <a:avLst/>
                <a:gdLst>
                  <a:gd name="T0" fmla="*/ 122 w 122"/>
                  <a:gd name="T1" fmla="*/ 28 h 108"/>
                  <a:gd name="T2" fmla="*/ 114 w 122"/>
                  <a:gd name="T3" fmla="*/ 24 h 108"/>
                  <a:gd name="T4" fmla="*/ 102 w 122"/>
                  <a:gd name="T5" fmla="*/ 18 h 108"/>
                  <a:gd name="T6" fmla="*/ 92 w 122"/>
                  <a:gd name="T7" fmla="*/ 14 h 108"/>
                  <a:gd name="T8" fmla="*/ 80 w 122"/>
                  <a:gd name="T9" fmla="*/ 14 h 108"/>
                  <a:gd name="T10" fmla="*/ 72 w 122"/>
                  <a:gd name="T11" fmla="*/ 20 h 108"/>
                  <a:gd name="T12" fmla="*/ 72 w 122"/>
                  <a:gd name="T13" fmla="*/ 20 h 108"/>
                  <a:gd name="T14" fmla="*/ 72 w 122"/>
                  <a:gd name="T15" fmla="*/ 24 h 108"/>
                  <a:gd name="T16" fmla="*/ 72 w 122"/>
                  <a:gd name="T17" fmla="*/ 28 h 108"/>
                  <a:gd name="T18" fmla="*/ 70 w 122"/>
                  <a:gd name="T19" fmla="*/ 32 h 108"/>
                  <a:gd name="T20" fmla="*/ 70 w 122"/>
                  <a:gd name="T21" fmla="*/ 36 h 108"/>
                  <a:gd name="T22" fmla="*/ 66 w 122"/>
                  <a:gd name="T23" fmla="*/ 40 h 108"/>
                  <a:gd name="T24" fmla="*/ 64 w 122"/>
                  <a:gd name="T25" fmla="*/ 42 h 108"/>
                  <a:gd name="T26" fmla="*/ 58 w 122"/>
                  <a:gd name="T27" fmla="*/ 42 h 108"/>
                  <a:gd name="T28" fmla="*/ 52 w 122"/>
                  <a:gd name="T29" fmla="*/ 42 h 108"/>
                  <a:gd name="T30" fmla="*/ 48 w 122"/>
                  <a:gd name="T31" fmla="*/ 40 h 108"/>
                  <a:gd name="T32" fmla="*/ 42 w 122"/>
                  <a:gd name="T33" fmla="*/ 38 h 108"/>
                  <a:gd name="T34" fmla="*/ 40 w 122"/>
                  <a:gd name="T35" fmla="*/ 32 h 108"/>
                  <a:gd name="T36" fmla="*/ 38 w 122"/>
                  <a:gd name="T37" fmla="*/ 28 h 108"/>
                  <a:gd name="T38" fmla="*/ 34 w 122"/>
                  <a:gd name="T39" fmla="*/ 22 h 108"/>
                  <a:gd name="T40" fmla="*/ 34 w 122"/>
                  <a:gd name="T41" fmla="*/ 18 h 108"/>
                  <a:gd name="T42" fmla="*/ 32 w 122"/>
                  <a:gd name="T43" fmla="*/ 14 h 108"/>
                  <a:gd name="T44" fmla="*/ 32 w 122"/>
                  <a:gd name="T45" fmla="*/ 12 h 108"/>
                  <a:gd name="T46" fmla="*/ 30 w 122"/>
                  <a:gd name="T47" fmla="*/ 12 h 108"/>
                  <a:gd name="T48" fmla="*/ 28 w 122"/>
                  <a:gd name="T49" fmla="*/ 10 h 108"/>
                  <a:gd name="T50" fmla="*/ 26 w 122"/>
                  <a:gd name="T51" fmla="*/ 6 h 108"/>
                  <a:gd name="T52" fmla="*/ 22 w 122"/>
                  <a:gd name="T53" fmla="*/ 4 h 108"/>
                  <a:gd name="T54" fmla="*/ 18 w 122"/>
                  <a:gd name="T55" fmla="*/ 2 h 108"/>
                  <a:gd name="T56" fmla="*/ 12 w 122"/>
                  <a:gd name="T57" fmla="*/ 0 h 108"/>
                  <a:gd name="T58" fmla="*/ 8 w 122"/>
                  <a:gd name="T59" fmla="*/ 2 h 108"/>
                  <a:gd name="T60" fmla="*/ 2 w 122"/>
                  <a:gd name="T61" fmla="*/ 4 h 108"/>
                  <a:gd name="T62" fmla="*/ 2 w 122"/>
                  <a:gd name="T63" fmla="*/ 6 h 108"/>
                  <a:gd name="T64" fmla="*/ 0 w 122"/>
                  <a:gd name="T65" fmla="*/ 8 h 108"/>
                  <a:gd name="T66" fmla="*/ 0 w 122"/>
                  <a:gd name="T67" fmla="*/ 10 h 108"/>
                  <a:gd name="T68" fmla="*/ 2 w 122"/>
                  <a:gd name="T69" fmla="*/ 14 h 108"/>
                  <a:gd name="T70" fmla="*/ 6 w 122"/>
                  <a:gd name="T71" fmla="*/ 18 h 108"/>
                  <a:gd name="T72" fmla="*/ 10 w 122"/>
                  <a:gd name="T73" fmla="*/ 26 h 108"/>
                  <a:gd name="T74" fmla="*/ 12 w 122"/>
                  <a:gd name="T75" fmla="*/ 32 h 108"/>
                  <a:gd name="T76" fmla="*/ 14 w 122"/>
                  <a:gd name="T77" fmla="*/ 38 h 108"/>
                  <a:gd name="T78" fmla="*/ 14 w 122"/>
                  <a:gd name="T79" fmla="*/ 42 h 108"/>
                  <a:gd name="T80" fmla="*/ 16 w 122"/>
                  <a:gd name="T81" fmla="*/ 46 h 108"/>
                  <a:gd name="T82" fmla="*/ 18 w 122"/>
                  <a:gd name="T83" fmla="*/ 48 h 108"/>
                  <a:gd name="T84" fmla="*/ 20 w 122"/>
                  <a:gd name="T85" fmla="*/ 50 h 108"/>
                  <a:gd name="T86" fmla="*/ 24 w 122"/>
                  <a:gd name="T87" fmla="*/ 50 h 108"/>
                  <a:gd name="T88" fmla="*/ 28 w 122"/>
                  <a:gd name="T89" fmla="*/ 48 h 108"/>
                  <a:gd name="T90" fmla="*/ 34 w 122"/>
                  <a:gd name="T91" fmla="*/ 48 h 108"/>
                  <a:gd name="T92" fmla="*/ 38 w 122"/>
                  <a:gd name="T93" fmla="*/ 50 h 108"/>
                  <a:gd name="T94" fmla="*/ 42 w 122"/>
                  <a:gd name="T95" fmla="*/ 52 h 108"/>
                  <a:gd name="T96" fmla="*/ 46 w 122"/>
                  <a:gd name="T97" fmla="*/ 54 h 108"/>
                  <a:gd name="T98" fmla="*/ 50 w 122"/>
                  <a:gd name="T99" fmla="*/ 54 h 108"/>
                  <a:gd name="T100" fmla="*/ 56 w 122"/>
                  <a:gd name="T101" fmla="*/ 56 h 108"/>
                  <a:gd name="T102" fmla="*/ 62 w 122"/>
                  <a:gd name="T103" fmla="*/ 56 h 108"/>
                  <a:gd name="T104" fmla="*/ 68 w 122"/>
                  <a:gd name="T105" fmla="*/ 58 h 108"/>
                  <a:gd name="T106" fmla="*/ 70 w 122"/>
                  <a:gd name="T107" fmla="*/ 58 h 108"/>
                  <a:gd name="T108" fmla="*/ 72 w 122"/>
                  <a:gd name="T109" fmla="*/ 58 h 108"/>
                  <a:gd name="T110" fmla="*/ 88 w 122"/>
                  <a:gd name="T111" fmla="*/ 72 h 108"/>
                  <a:gd name="T112" fmla="*/ 98 w 122"/>
                  <a:gd name="T113" fmla="*/ 90 h 108"/>
                  <a:gd name="T114" fmla="*/ 114 w 122"/>
                  <a:gd name="T115" fmla="*/ 104 h 108"/>
                  <a:gd name="T116" fmla="*/ 118 w 122"/>
                  <a:gd name="T117" fmla="*/ 108 h 108"/>
                  <a:gd name="T118" fmla="*/ 122 w 122"/>
                  <a:gd name="T119" fmla="*/ 28 h 108"/>
                  <a:gd name="T120" fmla="*/ 122 w 122"/>
                  <a:gd name="T121" fmla="*/ 28 h 10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22"/>
                  <a:gd name="T184" fmla="*/ 0 h 108"/>
                  <a:gd name="T185" fmla="*/ 122 w 122"/>
                  <a:gd name="T186" fmla="*/ 108 h 10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22" h="108">
                    <a:moveTo>
                      <a:pt x="122" y="28"/>
                    </a:moveTo>
                    <a:lnTo>
                      <a:pt x="114" y="24"/>
                    </a:lnTo>
                    <a:lnTo>
                      <a:pt x="102" y="18"/>
                    </a:lnTo>
                    <a:lnTo>
                      <a:pt x="92" y="14"/>
                    </a:lnTo>
                    <a:lnTo>
                      <a:pt x="80" y="14"/>
                    </a:lnTo>
                    <a:lnTo>
                      <a:pt x="72" y="20"/>
                    </a:lnTo>
                    <a:lnTo>
                      <a:pt x="72" y="24"/>
                    </a:lnTo>
                    <a:lnTo>
                      <a:pt x="72" y="28"/>
                    </a:lnTo>
                    <a:lnTo>
                      <a:pt x="70" y="32"/>
                    </a:lnTo>
                    <a:lnTo>
                      <a:pt x="70" y="36"/>
                    </a:lnTo>
                    <a:lnTo>
                      <a:pt x="66" y="40"/>
                    </a:lnTo>
                    <a:lnTo>
                      <a:pt x="64" y="42"/>
                    </a:lnTo>
                    <a:lnTo>
                      <a:pt x="58" y="42"/>
                    </a:lnTo>
                    <a:lnTo>
                      <a:pt x="52" y="42"/>
                    </a:lnTo>
                    <a:lnTo>
                      <a:pt x="48" y="40"/>
                    </a:lnTo>
                    <a:lnTo>
                      <a:pt x="42" y="38"/>
                    </a:lnTo>
                    <a:lnTo>
                      <a:pt x="40" y="32"/>
                    </a:lnTo>
                    <a:lnTo>
                      <a:pt x="38" y="28"/>
                    </a:lnTo>
                    <a:lnTo>
                      <a:pt x="34" y="22"/>
                    </a:lnTo>
                    <a:lnTo>
                      <a:pt x="34" y="18"/>
                    </a:lnTo>
                    <a:lnTo>
                      <a:pt x="32" y="14"/>
                    </a:lnTo>
                    <a:lnTo>
                      <a:pt x="32" y="12"/>
                    </a:lnTo>
                    <a:lnTo>
                      <a:pt x="30" y="12"/>
                    </a:lnTo>
                    <a:lnTo>
                      <a:pt x="28" y="10"/>
                    </a:lnTo>
                    <a:lnTo>
                      <a:pt x="26" y="6"/>
                    </a:lnTo>
                    <a:lnTo>
                      <a:pt x="22" y="4"/>
                    </a:lnTo>
                    <a:lnTo>
                      <a:pt x="18" y="2"/>
                    </a:lnTo>
                    <a:lnTo>
                      <a:pt x="12" y="0"/>
                    </a:lnTo>
                    <a:lnTo>
                      <a:pt x="8" y="2"/>
                    </a:lnTo>
                    <a:lnTo>
                      <a:pt x="2" y="4"/>
                    </a:lnTo>
                    <a:lnTo>
                      <a:pt x="2" y="6"/>
                    </a:lnTo>
                    <a:lnTo>
                      <a:pt x="0" y="8"/>
                    </a:lnTo>
                    <a:lnTo>
                      <a:pt x="0" y="10"/>
                    </a:lnTo>
                    <a:lnTo>
                      <a:pt x="2" y="14"/>
                    </a:lnTo>
                    <a:lnTo>
                      <a:pt x="6" y="18"/>
                    </a:lnTo>
                    <a:lnTo>
                      <a:pt x="10" y="26"/>
                    </a:lnTo>
                    <a:lnTo>
                      <a:pt x="12" y="32"/>
                    </a:lnTo>
                    <a:lnTo>
                      <a:pt x="14" y="38"/>
                    </a:lnTo>
                    <a:lnTo>
                      <a:pt x="14" y="42"/>
                    </a:lnTo>
                    <a:lnTo>
                      <a:pt x="16" y="46"/>
                    </a:lnTo>
                    <a:lnTo>
                      <a:pt x="18" y="48"/>
                    </a:lnTo>
                    <a:lnTo>
                      <a:pt x="20" y="50"/>
                    </a:lnTo>
                    <a:lnTo>
                      <a:pt x="24" y="50"/>
                    </a:lnTo>
                    <a:lnTo>
                      <a:pt x="28" y="48"/>
                    </a:lnTo>
                    <a:lnTo>
                      <a:pt x="34" y="48"/>
                    </a:lnTo>
                    <a:lnTo>
                      <a:pt x="38" y="50"/>
                    </a:lnTo>
                    <a:lnTo>
                      <a:pt x="42" y="52"/>
                    </a:lnTo>
                    <a:lnTo>
                      <a:pt x="46" y="54"/>
                    </a:lnTo>
                    <a:lnTo>
                      <a:pt x="50" y="54"/>
                    </a:lnTo>
                    <a:lnTo>
                      <a:pt x="56" y="56"/>
                    </a:lnTo>
                    <a:lnTo>
                      <a:pt x="62" y="56"/>
                    </a:lnTo>
                    <a:lnTo>
                      <a:pt x="68" y="58"/>
                    </a:lnTo>
                    <a:lnTo>
                      <a:pt x="70" y="58"/>
                    </a:lnTo>
                    <a:lnTo>
                      <a:pt x="72" y="58"/>
                    </a:lnTo>
                    <a:lnTo>
                      <a:pt x="88" y="72"/>
                    </a:lnTo>
                    <a:lnTo>
                      <a:pt x="98" y="90"/>
                    </a:lnTo>
                    <a:lnTo>
                      <a:pt x="114" y="104"/>
                    </a:lnTo>
                    <a:lnTo>
                      <a:pt x="118" y="108"/>
                    </a:lnTo>
                    <a:lnTo>
                      <a:pt x="122" y="28"/>
                    </a:lnTo>
                    <a:close/>
                  </a:path>
                </a:pathLst>
              </a:custGeom>
              <a:solidFill>
                <a:schemeClr val="tx2"/>
              </a:solidFill>
              <a:ln w="3175">
                <a:solidFill>
                  <a:schemeClr val="bg2"/>
                </a:solidFill>
                <a:round/>
                <a:headEnd/>
                <a:tailEnd/>
              </a:ln>
            </p:spPr>
            <p:txBody>
              <a:bodyPr/>
              <a:lstStyle/>
              <a:p>
                <a:pPr>
                  <a:defRPr/>
                </a:pPr>
                <a:endParaRPr lang="en-US" sz="3200"/>
              </a:p>
            </p:txBody>
          </p:sp>
          <p:sp>
            <p:nvSpPr>
              <p:cNvPr id="23" name="Freeform 196"/>
              <p:cNvSpPr>
                <a:spLocks/>
              </p:cNvSpPr>
              <p:nvPr/>
            </p:nvSpPr>
            <p:spPr bwMode="gray">
              <a:xfrm>
                <a:off x="4626" y="107"/>
                <a:ext cx="36" cy="164"/>
              </a:xfrm>
              <a:custGeom>
                <a:avLst/>
                <a:gdLst>
                  <a:gd name="T0" fmla="*/ 26 w 32"/>
                  <a:gd name="T1" fmla="*/ 8 h 164"/>
                  <a:gd name="T2" fmla="*/ 26 w 32"/>
                  <a:gd name="T3" fmla="*/ 6 h 164"/>
                  <a:gd name="T4" fmla="*/ 24 w 32"/>
                  <a:gd name="T5" fmla="*/ 6 h 164"/>
                  <a:gd name="T6" fmla="*/ 22 w 32"/>
                  <a:gd name="T7" fmla="*/ 2 h 164"/>
                  <a:gd name="T8" fmla="*/ 20 w 32"/>
                  <a:gd name="T9" fmla="*/ 2 h 164"/>
                  <a:gd name="T10" fmla="*/ 18 w 32"/>
                  <a:gd name="T11" fmla="*/ 0 h 164"/>
                  <a:gd name="T12" fmla="*/ 16 w 32"/>
                  <a:gd name="T13" fmla="*/ 2 h 164"/>
                  <a:gd name="T14" fmla="*/ 14 w 32"/>
                  <a:gd name="T15" fmla="*/ 6 h 164"/>
                  <a:gd name="T16" fmla="*/ 12 w 32"/>
                  <a:gd name="T17" fmla="*/ 10 h 164"/>
                  <a:gd name="T18" fmla="*/ 10 w 32"/>
                  <a:gd name="T19" fmla="*/ 14 h 164"/>
                  <a:gd name="T20" fmla="*/ 8 w 32"/>
                  <a:gd name="T21" fmla="*/ 18 h 164"/>
                  <a:gd name="T22" fmla="*/ 8 w 32"/>
                  <a:gd name="T23" fmla="*/ 22 h 164"/>
                  <a:gd name="T24" fmla="*/ 8 w 32"/>
                  <a:gd name="T25" fmla="*/ 22 h 164"/>
                  <a:gd name="T26" fmla="*/ 2 w 32"/>
                  <a:gd name="T27" fmla="*/ 42 h 164"/>
                  <a:gd name="T28" fmla="*/ 2 w 32"/>
                  <a:gd name="T29" fmla="*/ 44 h 164"/>
                  <a:gd name="T30" fmla="*/ 2 w 32"/>
                  <a:gd name="T31" fmla="*/ 46 h 164"/>
                  <a:gd name="T32" fmla="*/ 4 w 32"/>
                  <a:gd name="T33" fmla="*/ 52 h 164"/>
                  <a:gd name="T34" fmla="*/ 4 w 32"/>
                  <a:gd name="T35" fmla="*/ 56 h 164"/>
                  <a:gd name="T36" fmla="*/ 6 w 32"/>
                  <a:gd name="T37" fmla="*/ 60 h 164"/>
                  <a:gd name="T38" fmla="*/ 6 w 32"/>
                  <a:gd name="T39" fmla="*/ 66 h 164"/>
                  <a:gd name="T40" fmla="*/ 8 w 32"/>
                  <a:gd name="T41" fmla="*/ 82 h 164"/>
                  <a:gd name="T42" fmla="*/ 6 w 32"/>
                  <a:gd name="T43" fmla="*/ 100 h 164"/>
                  <a:gd name="T44" fmla="*/ 6 w 32"/>
                  <a:gd name="T45" fmla="*/ 118 h 164"/>
                  <a:gd name="T46" fmla="*/ 6 w 32"/>
                  <a:gd name="T47" fmla="*/ 132 h 164"/>
                  <a:gd name="T48" fmla="*/ 6 w 32"/>
                  <a:gd name="T49" fmla="*/ 140 h 164"/>
                  <a:gd name="T50" fmla="*/ 6 w 32"/>
                  <a:gd name="T51" fmla="*/ 142 h 164"/>
                  <a:gd name="T52" fmla="*/ 4 w 32"/>
                  <a:gd name="T53" fmla="*/ 146 h 164"/>
                  <a:gd name="T54" fmla="*/ 2 w 32"/>
                  <a:gd name="T55" fmla="*/ 150 h 164"/>
                  <a:gd name="T56" fmla="*/ 0 w 32"/>
                  <a:gd name="T57" fmla="*/ 156 h 164"/>
                  <a:gd name="T58" fmla="*/ 0 w 32"/>
                  <a:gd name="T59" fmla="*/ 158 h 164"/>
                  <a:gd name="T60" fmla="*/ 0 w 32"/>
                  <a:gd name="T61" fmla="*/ 160 h 164"/>
                  <a:gd name="T62" fmla="*/ 8 w 32"/>
                  <a:gd name="T63" fmla="*/ 164 h 164"/>
                  <a:gd name="T64" fmla="*/ 12 w 32"/>
                  <a:gd name="T65" fmla="*/ 152 h 164"/>
                  <a:gd name="T66" fmla="*/ 22 w 32"/>
                  <a:gd name="T67" fmla="*/ 162 h 164"/>
                  <a:gd name="T68" fmla="*/ 22 w 32"/>
                  <a:gd name="T69" fmla="*/ 160 h 164"/>
                  <a:gd name="T70" fmla="*/ 22 w 32"/>
                  <a:gd name="T71" fmla="*/ 158 h 164"/>
                  <a:gd name="T72" fmla="*/ 22 w 32"/>
                  <a:gd name="T73" fmla="*/ 152 h 164"/>
                  <a:gd name="T74" fmla="*/ 22 w 32"/>
                  <a:gd name="T75" fmla="*/ 146 h 164"/>
                  <a:gd name="T76" fmla="*/ 20 w 32"/>
                  <a:gd name="T77" fmla="*/ 140 h 164"/>
                  <a:gd name="T78" fmla="*/ 16 w 32"/>
                  <a:gd name="T79" fmla="*/ 130 h 164"/>
                  <a:gd name="T80" fmla="*/ 16 w 32"/>
                  <a:gd name="T81" fmla="*/ 118 h 164"/>
                  <a:gd name="T82" fmla="*/ 24 w 32"/>
                  <a:gd name="T83" fmla="*/ 106 h 164"/>
                  <a:gd name="T84" fmla="*/ 28 w 32"/>
                  <a:gd name="T85" fmla="*/ 102 h 164"/>
                  <a:gd name="T86" fmla="*/ 32 w 32"/>
                  <a:gd name="T87" fmla="*/ 96 h 164"/>
                  <a:gd name="T88" fmla="*/ 32 w 32"/>
                  <a:gd name="T89" fmla="*/ 92 h 164"/>
                  <a:gd name="T90" fmla="*/ 32 w 32"/>
                  <a:gd name="T91" fmla="*/ 88 h 164"/>
                  <a:gd name="T92" fmla="*/ 30 w 32"/>
                  <a:gd name="T93" fmla="*/ 84 h 164"/>
                  <a:gd name="T94" fmla="*/ 30 w 32"/>
                  <a:gd name="T95" fmla="*/ 80 h 164"/>
                  <a:gd name="T96" fmla="*/ 30 w 32"/>
                  <a:gd name="T97" fmla="*/ 74 h 164"/>
                  <a:gd name="T98" fmla="*/ 28 w 32"/>
                  <a:gd name="T99" fmla="*/ 62 h 164"/>
                  <a:gd name="T100" fmla="*/ 26 w 32"/>
                  <a:gd name="T101" fmla="*/ 50 h 164"/>
                  <a:gd name="T102" fmla="*/ 24 w 32"/>
                  <a:gd name="T103" fmla="*/ 40 h 164"/>
                  <a:gd name="T104" fmla="*/ 24 w 32"/>
                  <a:gd name="T105" fmla="*/ 36 h 164"/>
                  <a:gd name="T106" fmla="*/ 24 w 32"/>
                  <a:gd name="T107" fmla="*/ 36 h 164"/>
                  <a:gd name="T108" fmla="*/ 22 w 32"/>
                  <a:gd name="T109" fmla="*/ 32 h 164"/>
                  <a:gd name="T110" fmla="*/ 22 w 32"/>
                  <a:gd name="T111" fmla="*/ 28 h 164"/>
                  <a:gd name="T112" fmla="*/ 22 w 32"/>
                  <a:gd name="T113" fmla="*/ 22 h 164"/>
                  <a:gd name="T114" fmla="*/ 22 w 32"/>
                  <a:gd name="T115" fmla="*/ 16 h 164"/>
                  <a:gd name="T116" fmla="*/ 24 w 32"/>
                  <a:gd name="T117" fmla="*/ 12 h 164"/>
                  <a:gd name="T118" fmla="*/ 26 w 32"/>
                  <a:gd name="T119" fmla="*/ 8 h 164"/>
                  <a:gd name="T120" fmla="*/ 26 w 32"/>
                  <a:gd name="T121" fmla="*/ 8 h 16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
                  <a:gd name="T184" fmla="*/ 0 h 164"/>
                  <a:gd name="T185" fmla="*/ 32 w 32"/>
                  <a:gd name="T186" fmla="*/ 164 h 16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 h="164">
                    <a:moveTo>
                      <a:pt x="26" y="8"/>
                    </a:moveTo>
                    <a:lnTo>
                      <a:pt x="26" y="6"/>
                    </a:lnTo>
                    <a:lnTo>
                      <a:pt x="24" y="6"/>
                    </a:lnTo>
                    <a:lnTo>
                      <a:pt x="22" y="2"/>
                    </a:lnTo>
                    <a:lnTo>
                      <a:pt x="20" y="2"/>
                    </a:lnTo>
                    <a:lnTo>
                      <a:pt x="18" y="0"/>
                    </a:lnTo>
                    <a:lnTo>
                      <a:pt x="16" y="2"/>
                    </a:lnTo>
                    <a:lnTo>
                      <a:pt x="14" y="6"/>
                    </a:lnTo>
                    <a:lnTo>
                      <a:pt x="12" y="10"/>
                    </a:lnTo>
                    <a:lnTo>
                      <a:pt x="10" y="14"/>
                    </a:lnTo>
                    <a:lnTo>
                      <a:pt x="8" y="18"/>
                    </a:lnTo>
                    <a:lnTo>
                      <a:pt x="8" y="22"/>
                    </a:lnTo>
                    <a:lnTo>
                      <a:pt x="2" y="42"/>
                    </a:lnTo>
                    <a:lnTo>
                      <a:pt x="2" y="44"/>
                    </a:lnTo>
                    <a:lnTo>
                      <a:pt x="2" y="46"/>
                    </a:lnTo>
                    <a:lnTo>
                      <a:pt x="4" y="52"/>
                    </a:lnTo>
                    <a:lnTo>
                      <a:pt x="4" y="56"/>
                    </a:lnTo>
                    <a:lnTo>
                      <a:pt x="6" y="60"/>
                    </a:lnTo>
                    <a:lnTo>
                      <a:pt x="6" y="66"/>
                    </a:lnTo>
                    <a:lnTo>
                      <a:pt x="8" y="82"/>
                    </a:lnTo>
                    <a:lnTo>
                      <a:pt x="6" y="100"/>
                    </a:lnTo>
                    <a:lnTo>
                      <a:pt x="6" y="118"/>
                    </a:lnTo>
                    <a:lnTo>
                      <a:pt x="6" y="132"/>
                    </a:lnTo>
                    <a:lnTo>
                      <a:pt x="6" y="140"/>
                    </a:lnTo>
                    <a:lnTo>
                      <a:pt x="6" y="142"/>
                    </a:lnTo>
                    <a:lnTo>
                      <a:pt x="4" y="146"/>
                    </a:lnTo>
                    <a:lnTo>
                      <a:pt x="2" y="150"/>
                    </a:lnTo>
                    <a:lnTo>
                      <a:pt x="0" y="156"/>
                    </a:lnTo>
                    <a:lnTo>
                      <a:pt x="0" y="158"/>
                    </a:lnTo>
                    <a:lnTo>
                      <a:pt x="0" y="160"/>
                    </a:lnTo>
                    <a:lnTo>
                      <a:pt x="8" y="164"/>
                    </a:lnTo>
                    <a:lnTo>
                      <a:pt x="12" y="152"/>
                    </a:lnTo>
                    <a:lnTo>
                      <a:pt x="22" y="162"/>
                    </a:lnTo>
                    <a:lnTo>
                      <a:pt x="22" y="160"/>
                    </a:lnTo>
                    <a:lnTo>
                      <a:pt x="22" y="158"/>
                    </a:lnTo>
                    <a:lnTo>
                      <a:pt x="22" y="152"/>
                    </a:lnTo>
                    <a:lnTo>
                      <a:pt x="22" y="146"/>
                    </a:lnTo>
                    <a:lnTo>
                      <a:pt x="20" y="140"/>
                    </a:lnTo>
                    <a:lnTo>
                      <a:pt x="16" y="130"/>
                    </a:lnTo>
                    <a:lnTo>
                      <a:pt x="16" y="118"/>
                    </a:lnTo>
                    <a:lnTo>
                      <a:pt x="24" y="106"/>
                    </a:lnTo>
                    <a:lnTo>
                      <a:pt x="28" y="102"/>
                    </a:lnTo>
                    <a:lnTo>
                      <a:pt x="32" y="96"/>
                    </a:lnTo>
                    <a:lnTo>
                      <a:pt x="32" y="92"/>
                    </a:lnTo>
                    <a:lnTo>
                      <a:pt x="32" y="88"/>
                    </a:lnTo>
                    <a:lnTo>
                      <a:pt x="30" y="84"/>
                    </a:lnTo>
                    <a:lnTo>
                      <a:pt x="30" y="80"/>
                    </a:lnTo>
                    <a:lnTo>
                      <a:pt x="30" y="74"/>
                    </a:lnTo>
                    <a:lnTo>
                      <a:pt x="28" y="62"/>
                    </a:lnTo>
                    <a:lnTo>
                      <a:pt x="26" y="50"/>
                    </a:lnTo>
                    <a:lnTo>
                      <a:pt x="24" y="40"/>
                    </a:lnTo>
                    <a:lnTo>
                      <a:pt x="24" y="36"/>
                    </a:lnTo>
                    <a:lnTo>
                      <a:pt x="22" y="32"/>
                    </a:lnTo>
                    <a:lnTo>
                      <a:pt x="22" y="28"/>
                    </a:lnTo>
                    <a:lnTo>
                      <a:pt x="22" y="22"/>
                    </a:lnTo>
                    <a:lnTo>
                      <a:pt x="22" y="16"/>
                    </a:lnTo>
                    <a:lnTo>
                      <a:pt x="24" y="12"/>
                    </a:lnTo>
                    <a:lnTo>
                      <a:pt x="26" y="8"/>
                    </a:lnTo>
                    <a:close/>
                  </a:path>
                </a:pathLst>
              </a:custGeom>
              <a:grpFill/>
              <a:ln w="3175">
                <a:solidFill>
                  <a:schemeClr val="bg2"/>
                </a:solidFill>
                <a:round/>
                <a:headEnd/>
                <a:tailEnd/>
              </a:ln>
            </p:spPr>
            <p:txBody>
              <a:bodyPr/>
              <a:lstStyle/>
              <a:p>
                <a:pPr>
                  <a:defRPr/>
                </a:pPr>
                <a:endParaRPr lang="en-US" sz="3200"/>
              </a:p>
            </p:txBody>
          </p:sp>
          <p:sp>
            <p:nvSpPr>
              <p:cNvPr id="24" name="Freeform 198"/>
              <p:cNvSpPr>
                <a:spLocks/>
              </p:cNvSpPr>
              <p:nvPr/>
            </p:nvSpPr>
            <p:spPr bwMode="gray">
              <a:xfrm>
                <a:off x="4037" y="617"/>
                <a:ext cx="95" cy="116"/>
              </a:xfrm>
              <a:custGeom>
                <a:avLst/>
                <a:gdLst>
                  <a:gd name="T0" fmla="*/ 2 w 86"/>
                  <a:gd name="T1" fmla="*/ 26 h 116"/>
                  <a:gd name="T2" fmla="*/ 8 w 86"/>
                  <a:gd name="T3" fmla="*/ 28 h 116"/>
                  <a:gd name="T4" fmla="*/ 10 w 86"/>
                  <a:gd name="T5" fmla="*/ 32 h 116"/>
                  <a:gd name="T6" fmla="*/ 10 w 86"/>
                  <a:gd name="T7" fmla="*/ 36 h 116"/>
                  <a:gd name="T8" fmla="*/ 22 w 86"/>
                  <a:gd name="T9" fmla="*/ 40 h 116"/>
                  <a:gd name="T10" fmla="*/ 22 w 86"/>
                  <a:gd name="T11" fmla="*/ 48 h 116"/>
                  <a:gd name="T12" fmla="*/ 20 w 86"/>
                  <a:gd name="T13" fmla="*/ 58 h 116"/>
                  <a:gd name="T14" fmla="*/ 18 w 86"/>
                  <a:gd name="T15" fmla="*/ 60 h 116"/>
                  <a:gd name="T16" fmla="*/ 20 w 86"/>
                  <a:gd name="T17" fmla="*/ 62 h 116"/>
                  <a:gd name="T18" fmla="*/ 26 w 86"/>
                  <a:gd name="T19" fmla="*/ 60 h 116"/>
                  <a:gd name="T20" fmla="*/ 32 w 86"/>
                  <a:gd name="T21" fmla="*/ 56 h 116"/>
                  <a:gd name="T22" fmla="*/ 38 w 86"/>
                  <a:gd name="T23" fmla="*/ 56 h 116"/>
                  <a:gd name="T24" fmla="*/ 42 w 86"/>
                  <a:gd name="T25" fmla="*/ 58 h 116"/>
                  <a:gd name="T26" fmla="*/ 50 w 86"/>
                  <a:gd name="T27" fmla="*/ 66 h 116"/>
                  <a:gd name="T28" fmla="*/ 58 w 86"/>
                  <a:gd name="T29" fmla="*/ 78 h 116"/>
                  <a:gd name="T30" fmla="*/ 60 w 86"/>
                  <a:gd name="T31" fmla="*/ 86 h 116"/>
                  <a:gd name="T32" fmla="*/ 62 w 86"/>
                  <a:gd name="T33" fmla="*/ 94 h 116"/>
                  <a:gd name="T34" fmla="*/ 62 w 86"/>
                  <a:gd name="T35" fmla="*/ 104 h 116"/>
                  <a:gd name="T36" fmla="*/ 60 w 86"/>
                  <a:gd name="T37" fmla="*/ 110 h 116"/>
                  <a:gd name="T38" fmla="*/ 70 w 86"/>
                  <a:gd name="T39" fmla="*/ 114 h 116"/>
                  <a:gd name="T40" fmla="*/ 78 w 86"/>
                  <a:gd name="T41" fmla="*/ 114 h 116"/>
                  <a:gd name="T42" fmla="*/ 86 w 86"/>
                  <a:gd name="T43" fmla="*/ 114 h 116"/>
                  <a:gd name="T44" fmla="*/ 86 w 86"/>
                  <a:gd name="T45" fmla="*/ 100 h 116"/>
                  <a:gd name="T46" fmla="*/ 80 w 86"/>
                  <a:gd name="T47" fmla="*/ 78 h 116"/>
                  <a:gd name="T48" fmla="*/ 72 w 86"/>
                  <a:gd name="T49" fmla="*/ 70 h 116"/>
                  <a:gd name="T50" fmla="*/ 64 w 86"/>
                  <a:gd name="T51" fmla="*/ 62 h 116"/>
                  <a:gd name="T52" fmla="*/ 60 w 86"/>
                  <a:gd name="T53" fmla="*/ 58 h 116"/>
                  <a:gd name="T54" fmla="*/ 58 w 86"/>
                  <a:gd name="T55" fmla="*/ 56 h 116"/>
                  <a:gd name="T56" fmla="*/ 52 w 86"/>
                  <a:gd name="T57" fmla="*/ 50 h 116"/>
                  <a:gd name="T58" fmla="*/ 46 w 86"/>
                  <a:gd name="T59" fmla="*/ 44 h 116"/>
                  <a:gd name="T60" fmla="*/ 50 w 86"/>
                  <a:gd name="T61" fmla="*/ 38 h 116"/>
                  <a:gd name="T62" fmla="*/ 52 w 86"/>
                  <a:gd name="T63" fmla="*/ 36 h 116"/>
                  <a:gd name="T64" fmla="*/ 54 w 86"/>
                  <a:gd name="T65" fmla="*/ 30 h 116"/>
                  <a:gd name="T66" fmla="*/ 52 w 86"/>
                  <a:gd name="T67" fmla="*/ 24 h 116"/>
                  <a:gd name="T68" fmla="*/ 40 w 86"/>
                  <a:gd name="T69" fmla="*/ 16 h 116"/>
                  <a:gd name="T70" fmla="*/ 36 w 86"/>
                  <a:gd name="T71" fmla="*/ 4 h 116"/>
                  <a:gd name="T72" fmla="*/ 34 w 86"/>
                  <a:gd name="T73" fmla="*/ 0 h 116"/>
                  <a:gd name="T74" fmla="*/ 28 w 86"/>
                  <a:gd name="T75" fmla="*/ 0 h 116"/>
                  <a:gd name="T76" fmla="*/ 24 w 86"/>
                  <a:gd name="T77" fmla="*/ 4 h 116"/>
                  <a:gd name="T78" fmla="*/ 24 w 86"/>
                  <a:gd name="T79" fmla="*/ 10 h 116"/>
                  <a:gd name="T80" fmla="*/ 24 w 86"/>
                  <a:gd name="T81" fmla="*/ 18 h 116"/>
                  <a:gd name="T82" fmla="*/ 22 w 86"/>
                  <a:gd name="T83" fmla="*/ 20 h 116"/>
                  <a:gd name="T84" fmla="*/ 18 w 86"/>
                  <a:gd name="T85" fmla="*/ 20 h 116"/>
                  <a:gd name="T86" fmla="*/ 12 w 86"/>
                  <a:gd name="T87" fmla="*/ 22 h 116"/>
                  <a:gd name="T88" fmla="*/ 0 w 86"/>
                  <a:gd name="T89" fmla="*/ 26 h 11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6"/>
                  <a:gd name="T136" fmla="*/ 0 h 116"/>
                  <a:gd name="T137" fmla="*/ 86 w 86"/>
                  <a:gd name="T138" fmla="*/ 116 h 11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6" h="116">
                    <a:moveTo>
                      <a:pt x="0" y="26"/>
                    </a:moveTo>
                    <a:lnTo>
                      <a:pt x="2" y="26"/>
                    </a:lnTo>
                    <a:lnTo>
                      <a:pt x="4" y="26"/>
                    </a:lnTo>
                    <a:lnTo>
                      <a:pt x="8" y="28"/>
                    </a:lnTo>
                    <a:lnTo>
                      <a:pt x="8" y="30"/>
                    </a:lnTo>
                    <a:lnTo>
                      <a:pt x="10" y="32"/>
                    </a:lnTo>
                    <a:lnTo>
                      <a:pt x="10" y="36"/>
                    </a:lnTo>
                    <a:lnTo>
                      <a:pt x="20" y="36"/>
                    </a:lnTo>
                    <a:lnTo>
                      <a:pt x="22" y="40"/>
                    </a:lnTo>
                    <a:lnTo>
                      <a:pt x="22" y="44"/>
                    </a:lnTo>
                    <a:lnTo>
                      <a:pt x="22" y="48"/>
                    </a:lnTo>
                    <a:lnTo>
                      <a:pt x="20" y="54"/>
                    </a:lnTo>
                    <a:lnTo>
                      <a:pt x="20" y="58"/>
                    </a:lnTo>
                    <a:lnTo>
                      <a:pt x="18" y="60"/>
                    </a:lnTo>
                    <a:lnTo>
                      <a:pt x="18" y="62"/>
                    </a:lnTo>
                    <a:lnTo>
                      <a:pt x="20" y="62"/>
                    </a:lnTo>
                    <a:lnTo>
                      <a:pt x="24" y="62"/>
                    </a:lnTo>
                    <a:lnTo>
                      <a:pt x="26" y="60"/>
                    </a:lnTo>
                    <a:lnTo>
                      <a:pt x="30" y="58"/>
                    </a:lnTo>
                    <a:lnTo>
                      <a:pt x="32" y="56"/>
                    </a:lnTo>
                    <a:lnTo>
                      <a:pt x="34" y="56"/>
                    </a:lnTo>
                    <a:lnTo>
                      <a:pt x="38" y="56"/>
                    </a:lnTo>
                    <a:lnTo>
                      <a:pt x="40" y="58"/>
                    </a:lnTo>
                    <a:lnTo>
                      <a:pt x="42" y="58"/>
                    </a:lnTo>
                    <a:lnTo>
                      <a:pt x="44" y="60"/>
                    </a:lnTo>
                    <a:lnTo>
                      <a:pt x="50" y="66"/>
                    </a:lnTo>
                    <a:lnTo>
                      <a:pt x="54" y="72"/>
                    </a:lnTo>
                    <a:lnTo>
                      <a:pt x="58" y="78"/>
                    </a:lnTo>
                    <a:lnTo>
                      <a:pt x="60" y="84"/>
                    </a:lnTo>
                    <a:lnTo>
                      <a:pt x="60" y="86"/>
                    </a:lnTo>
                    <a:lnTo>
                      <a:pt x="60" y="88"/>
                    </a:lnTo>
                    <a:lnTo>
                      <a:pt x="62" y="94"/>
                    </a:lnTo>
                    <a:lnTo>
                      <a:pt x="62" y="100"/>
                    </a:lnTo>
                    <a:lnTo>
                      <a:pt x="62" y="104"/>
                    </a:lnTo>
                    <a:lnTo>
                      <a:pt x="62" y="108"/>
                    </a:lnTo>
                    <a:lnTo>
                      <a:pt x="60" y="110"/>
                    </a:lnTo>
                    <a:lnTo>
                      <a:pt x="68" y="116"/>
                    </a:lnTo>
                    <a:lnTo>
                      <a:pt x="70" y="114"/>
                    </a:lnTo>
                    <a:lnTo>
                      <a:pt x="72" y="114"/>
                    </a:lnTo>
                    <a:lnTo>
                      <a:pt x="78" y="114"/>
                    </a:lnTo>
                    <a:lnTo>
                      <a:pt x="82" y="114"/>
                    </a:lnTo>
                    <a:lnTo>
                      <a:pt x="86" y="114"/>
                    </a:lnTo>
                    <a:lnTo>
                      <a:pt x="86" y="110"/>
                    </a:lnTo>
                    <a:lnTo>
                      <a:pt x="86" y="100"/>
                    </a:lnTo>
                    <a:lnTo>
                      <a:pt x="84" y="88"/>
                    </a:lnTo>
                    <a:lnTo>
                      <a:pt x="80" y="78"/>
                    </a:lnTo>
                    <a:lnTo>
                      <a:pt x="76" y="74"/>
                    </a:lnTo>
                    <a:lnTo>
                      <a:pt x="72" y="70"/>
                    </a:lnTo>
                    <a:lnTo>
                      <a:pt x="68" y="66"/>
                    </a:lnTo>
                    <a:lnTo>
                      <a:pt x="64" y="62"/>
                    </a:lnTo>
                    <a:lnTo>
                      <a:pt x="62" y="60"/>
                    </a:lnTo>
                    <a:lnTo>
                      <a:pt x="60" y="58"/>
                    </a:lnTo>
                    <a:lnTo>
                      <a:pt x="58" y="56"/>
                    </a:lnTo>
                    <a:lnTo>
                      <a:pt x="54" y="54"/>
                    </a:lnTo>
                    <a:lnTo>
                      <a:pt x="52" y="50"/>
                    </a:lnTo>
                    <a:lnTo>
                      <a:pt x="48" y="48"/>
                    </a:lnTo>
                    <a:lnTo>
                      <a:pt x="46" y="44"/>
                    </a:lnTo>
                    <a:lnTo>
                      <a:pt x="48" y="40"/>
                    </a:lnTo>
                    <a:lnTo>
                      <a:pt x="50" y="38"/>
                    </a:lnTo>
                    <a:lnTo>
                      <a:pt x="52" y="36"/>
                    </a:lnTo>
                    <a:lnTo>
                      <a:pt x="52" y="34"/>
                    </a:lnTo>
                    <a:lnTo>
                      <a:pt x="54" y="30"/>
                    </a:lnTo>
                    <a:lnTo>
                      <a:pt x="54" y="26"/>
                    </a:lnTo>
                    <a:lnTo>
                      <a:pt x="52" y="24"/>
                    </a:lnTo>
                    <a:lnTo>
                      <a:pt x="50" y="20"/>
                    </a:lnTo>
                    <a:lnTo>
                      <a:pt x="40" y="16"/>
                    </a:lnTo>
                    <a:lnTo>
                      <a:pt x="38" y="4"/>
                    </a:lnTo>
                    <a:lnTo>
                      <a:pt x="36" y="4"/>
                    </a:lnTo>
                    <a:lnTo>
                      <a:pt x="36" y="2"/>
                    </a:lnTo>
                    <a:lnTo>
                      <a:pt x="34" y="0"/>
                    </a:lnTo>
                    <a:lnTo>
                      <a:pt x="30" y="0"/>
                    </a:lnTo>
                    <a:lnTo>
                      <a:pt x="28" y="0"/>
                    </a:lnTo>
                    <a:lnTo>
                      <a:pt x="24" y="2"/>
                    </a:lnTo>
                    <a:lnTo>
                      <a:pt x="24" y="4"/>
                    </a:lnTo>
                    <a:lnTo>
                      <a:pt x="24" y="6"/>
                    </a:lnTo>
                    <a:lnTo>
                      <a:pt x="24" y="10"/>
                    </a:lnTo>
                    <a:lnTo>
                      <a:pt x="24" y="14"/>
                    </a:lnTo>
                    <a:lnTo>
                      <a:pt x="24" y="18"/>
                    </a:lnTo>
                    <a:lnTo>
                      <a:pt x="24" y="20"/>
                    </a:lnTo>
                    <a:lnTo>
                      <a:pt x="22" y="20"/>
                    </a:lnTo>
                    <a:lnTo>
                      <a:pt x="20" y="20"/>
                    </a:lnTo>
                    <a:lnTo>
                      <a:pt x="18" y="20"/>
                    </a:lnTo>
                    <a:lnTo>
                      <a:pt x="14" y="22"/>
                    </a:lnTo>
                    <a:lnTo>
                      <a:pt x="12" y="22"/>
                    </a:lnTo>
                    <a:lnTo>
                      <a:pt x="0" y="26"/>
                    </a:lnTo>
                    <a:close/>
                  </a:path>
                </a:pathLst>
              </a:custGeom>
              <a:grpFill/>
              <a:ln w="3175">
                <a:solidFill>
                  <a:schemeClr val="bg2"/>
                </a:solidFill>
                <a:round/>
                <a:headEnd/>
                <a:tailEnd/>
              </a:ln>
            </p:spPr>
            <p:txBody>
              <a:bodyPr/>
              <a:lstStyle/>
              <a:p>
                <a:pPr>
                  <a:defRPr/>
                </a:pPr>
                <a:endParaRPr lang="en-US" sz="3200"/>
              </a:p>
            </p:txBody>
          </p:sp>
          <p:sp>
            <p:nvSpPr>
              <p:cNvPr id="25" name="Freeform 199"/>
              <p:cNvSpPr>
                <a:spLocks/>
              </p:cNvSpPr>
              <p:nvPr/>
            </p:nvSpPr>
            <p:spPr bwMode="gray">
              <a:xfrm>
                <a:off x="3501" y="425"/>
                <a:ext cx="221" cy="174"/>
              </a:xfrm>
              <a:custGeom>
                <a:avLst/>
                <a:gdLst>
                  <a:gd name="T0" fmla="*/ 150 w 200"/>
                  <a:gd name="T1" fmla="*/ 2 h 174"/>
                  <a:gd name="T2" fmla="*/ 142 w 200"/>
                  <a:gd name="T3" fmla="*/ 10 h 174"/>
                  <a:gd name="T4" fmla="*/ 122 w 200"/>
                  <a:gd name="T5" fmla="*/ 28 h 174"/>
                  <a:gd name="T6" fmla="*/ 118 w 200"/>
                  <a:gd name="T7" fmla="*/ 30 h 174"/>
                  <a:gd name="T8" fmla="*/ 110 w 200"/>
                  <a:gd name="T9" fmla="*/ 36 h 174"/>
                  <a:gd name="T10" fmla="*/ 92 w 200"/>
                  <a:gd name="T11" fmla="*/ 66 h 174"/>
                  <a:gd name="T12" fmla="*/ 82 w 200"/>
                  <a:gd name="T13" fmla="*/ 66 h 174"/>
                  <a:gd name="T14" fmla="*/ 66 w 200"/>
                  <a:gd name="T15" fmla="*/ 70 h 174"/>
                  <a:gd name="T16" fmla="*/ 56 w 200"/>
                  <a:gd name="T17" fmla="*/ 82 h 174"/>
                  <a:gd name="T18" fmla="*/ 46 w 200"/>
                  <a:gd name="T19" fmla="*/ 90 h 174"/>
                  <a:gd name="T20" fmla="*/ 40 w 200"/>
                  <a:gd name="T21" fmla="*/ 94 h 174"/>
                  <a:gd name="T22" fmla="*/ 8 w 200"/>
                  <a:gd name="T23" fmla="*/ 98 h 174"/>
                  <a:gd name="T24" fmla="*/ 14 w 200"/>
                  <a:gd name="T25" fmla="*/ 120 h 174"/>
                  <a:gd name="T26" fmla="*/ 12 w 200"/>
                  <a:gd name="T27" fmla="*/ 132 h 174"/>
                  <a:gd name="T28" fmla="*/ 4 w 200"/>
                  <a:gd name="T29" fmla="*/ 144 h 174"/>
                  <a:gd name="T30" fmla="*/ 4 w 200"/>
                  <a:gd name="T31" fmla="*/ 154 h 174"/>
                  <a:gd name="T32" fmla="*/ 8 w 200"/>
                  <a:gd name="T33" fmla="*/ 162 h 174"/>
                  <a:gd name="T34" fmla="*/ 18 w 200"/>
                  <a:gd name="T35" fmla="*/ 158 h 174"/>
                  <a:gd name="T36" fmla="*/ 30 w 200"/>
                  <a:gd name="T37" fmla="*/ 156 h 174"/>
                  <a:gd name="T38" fmla="*/ 44 w 200"/>
                  <a:gd name="T39" fmla="*/ 158 h 174"/>
                  <a:gd name="T40" fmla="*/ 48 w 200"/>
                  <a:gd name="T41" fmla="*/ 158 h 174"/>
                  <a:gd name="T42" fmla="*/ 60 w 200"/>
                  <a:gd name="T43" fmla="*/ 160 h 174"/>
                  <a:gd name="T44" fmla="*/ 76 w 200"/>
                  <a:gd name="T45" fmla="*/ 174 h 174"/>
                  <a:gd name="T46" fmla="*/ 94 w 200"/>
                  <a:gd name="T47" fmla="*/ 156 h 174"/>
                  <a:gd name="T48" fmla="*/ 114 w 200"/>
                  <a:gd name="T49" fmla="*/ 154 h 174"/>
                  <a:gd name="T50" fmla="*/ 114 w 200"/>
                  <a:gd name="T51" fmla="*/ 130 h 174"/>
                  <a:gd name="T52" fmla="*/ 116 w 200"/>
                  <a:gd name="T53" fmla="*/ 112 h 174"/>
                  <a:gd name="T54" fmla="*/ 152 w 200"/>
                  <a:gd name="T55" fmla="*/ 82 h 174"/>
                  <a:gd name="T56" fmla="*/ 156 w 200"/>
                  <a:gd name="T57" fmla="*/ 76 h 174"/>
                  <a:gd name="T58" fmla="*/ 164 w 200"/>
                  <a:gd name="T59" fmla="*/ 66 h 174"/>
                  <a:gd name="T60" fmla="*/ 172 w 200"/>
                  <a:gd name="T61" fmla="*/ 60 h 174"/>
                  <a:gd name="T62" fmla="*/ 172 w 200"/>
                  <a:gd name="T63" fmla="*/ 52 h 174"/>
                  <a:gd name="T64" fmla="*/ 178 w 200"/>
                  <a:gd name="T65" fmla="*/ 46 h 174"/>
                  <a:gd name="T66" fmla="*/ 188 w 200"/>
                  <a:gd name="T67" fmla="*/ 44 h 174"/>
                  <a:gd name="T68" fmla="*/ 200 w 200"/>
                  <a:gd name="T69" fmla="*/ 46 h 174"/>
                  <a:gd name="T70" fmla="*/ 198 w 200"/>
                  <a:gd name="T71" fmla="*/ 42 h 174"/>
                  <a:gd name="T72" fmla="*/ 192 w 200"/>
                  <a:gd name="T73" fmla="*/ 38 h 174"/>
                  <a:gd name="T74" fmla="*/ 184 w 200"/>
                  <a:gd name="T75" fmla="*/ 36 h 174"/>
                  <a:gd name="T76" fmla="*/ 180 w 200"/>
                  <a:gd name="T77" fmla="*/ 32 h 174"/>
                  <a:gd name="T78" fmla="*/ 172 w 200"/>
                  <a:gd name="T79" fmla="*/ 26 h 174"/>
                  <a:gd name="T80" fmla="*/ 160 w 200"/>
                  <a:gd name="T81" fmla="*/ 28 h 174"/>
                  <a:gd name="T82" fmla="*/ 156 w 200"/>
                  <a:gd name="T83" fmla="*/ 18 h 174"/>
                  <a:gd name="T84" fmla="*/ 154 w 200"/>
                  <a:gd name="T85" fmla="*/ 0 h 17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0"/>
                  <a:gd name="T130" fmla="*/ 0 h 174"/>
                  <a:gd name="T131" fmla="*/ 200 w 200"/>
                  <a:gd name="T132" fmla="*/ 174 h 17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0" h="174">
                    <a:moveTo>
                      <a:pt x="154" y="0"/>
                    </a:moveTo>
                    <a:lnTo>
                      <a:pt x="154" y="2"/>
                    </a:lnTo>
                    <a:lnTo>
                      <a:pt x="150" y="2"/>
                    </a:lnTo>
                    <a:lnTo>
                      <a:pt x="148" y="4"/>
                    </a:lnTo>
                    <a:lnTo>
                      <a:pt x="144" y="8"/>
                    </a:lnTo>
                    <a:lnTo>
                      <a:pt x="142" y="10"/>
                    </a:lnTo>
                    <a:lnTo>
                      <a:pt x="142" y="14"/>
                    </a:lnTo>
                    <a:lnTo>
                      <a:pt x="126" y="18"/>
                    </a:lnTo>
                    <a:lnTo>
                      <a:pt x="122" y="28"/>
                    </a:lnTo>
                    <a:lnTo>
                      <a:pt x="120" y="28"/>
                    </a:lnTo>
                    <a:lnTo>
                      <a:pt x="118" y="30"/>
                    </a:lnTo>
                    <a:lnTo>
                      <a:pt x="116" y="30"/>
                    </a:lnTo>
                    <a:lnTo>
                      <a:pt x="112" y="32"/>
                    </a:lnTo>
                    <a:lnTo>
                      <a:pt x="110" y="36"/>
                    </a:lnTo>
                    <a:lnTo>
                      <a:pt x="110" y="40"/>
                    </a:lnTo>
                    <a:lnTo>
                      <a:pt x="110" y="46"/>
                    </a:lnTo>
                    <a:lnTo>
                      <a:pt x="92" y="66"/>
                    </a:lnTo>
                    <a:lnTo>
                      <a:pt x="90" y="66"/>
                    </a:lnTo>
                    <a:lnTo>
                      <a:pt x="86" y="66"/>
                    </a:lnTo>
                    <a:lnTo>
                      <a:pt x="82" y="66"/>
                    </a:lnTo>
                    <a:lnTo>
                      <a:pt x="76" y="66"/>
                    </a:lnTo>
                    <a:lnTo>
                      <a:pt x="72" y="68"/>
                    </a:lnTo>
                    <a:lnTo>
                      <a:pt x="66" y="70"/>
                    </a:lnTo>
                    <a:lnTo>
                      <a:pt x="62" y="74"/>
                    </a:lnTo>
                    <a:lnTo>
                      <a:pt x="60" y="78"/>
                    </a:lnTo>
                    <a:lnTo>
                      <a:pt x="56" y="82"/>
                    </a:lnTo>
                    <a:lnTo>
                      <a:pt x="52" y="86"/>
                    </a:lnTo>
                    <a:lnTo>
                      <a:pt x="48" y="88"/>
                    </a:lnTo>
                    <a:lnTo>
                      <a:pt x="46" y="90"/>
                    </a:lnTo>
                    <a:lnTo>
                      <a:pt x="44" y="92"/>
                    </a:lnTo>
                    <a:lnTo>
                      <a:pt x="42" y="92"/>
                    </a:lnTo>
                    <a:lnTo>
                      <a:pt x="40" y="94"/>
                    </a:lnTo>
                    <a:lnTo>
                      <a:pt x="32" y="96"/>
                    </a:lnTo>
                    <a:lnTo>
                      <a:pt x="20" y="98"/>
                    </a:lnTo>
                    <a:lnTo>
                      <a:pt x="8" y="98"/>
                    </a:lnTo>
                    <a:lnTo>
                      <a:pt x="0" y="96"/>
                    </a:lnTo>
                    <a:lnTo>
                      <a:pt x="12" y="116"/>
                    </a:lnTo>
                    <a:lnTo>
                      <a:pt x="14" y="120"/>
                    </a:lnTo>
                    <a:lnTo>
                      <a:pt x="14" y="130"/>
                    </a:lnTo>
                    <a:lnTo>
                      <a:pt x="12" y="132"/>
                    </a:lnTo>
                    <a:lnTo>
                      <a:pt x="8" y="134"/>
                    </a:lnTo>
                    <a:lnTo>
                      <a:pt x="6" y="138"/>
                    </a:lnTo>
                    <a:lnTo>
                      <a:pt x="4" y="144"/>
                    </a:lnTo>
                    <a:lnTo>
                      <a:pt x="4" y="146"/>
                    </a:lnTo>
                    <a:lnTo>
                      <a:pt x="4" y="150"/>
                    </a:lnTo>
                    <a:lnTo>
                      <a:pt x="4" y="154"/>
                    </a:lnTo>
                    <a:lnTo>
                      <a:pt x="6" y="158"/>
                    </a:lnTo>
                    <a:lnTo>
                      <a:pt x="8" y="162"/>
                    </a:lnTo>
                    <a:lnTo>
                      <a:pt x="10" y="160"/>
                    </a:lnTo>
                    <a:lnTo>
                      <a:pt x="14" y="160"/>
                    </a:lnTo>
                    <a:lnTo>
                      <a:pt x="18" y="158"/>
                    </a:lnTo>
                    <a:lnTo>
                      <a:pt x="22" y="158"/>
                    </a:lnTo>
                    <a:lnTo>
                      <a:pt x="24" y="156"/>
                    </a:lnTo>
                    <a:lnTo>
                      <a:pt x="30" y="156"/>
                    </a:lnTo>
                    <a:lnTo>
                      <a:pt x="34" y="158"/>
                    </a:lnTo>
                    <a:lnTo>
                      <a:pt x="40" y="158"/>
                    </a:lnTo>
                    <a:lnTo>
                      <a:pt x="44" y="158"/>
                    </a:lnTo>
                    <a:lnTo>
                      <a:pt x="46" y="158"/>
                    </a:lnTo>
                    <a:lnTo>
                      <a:pt x="48" y="158"/>
                    </a:lnTo>
                    <a:lnTo>
                      <a:pt x="52" y="158"/>
                    </a:lnTo>
                    <a:lnTo>
                      <a:pt x="56" y="160"/>
                    </a:lnTo>
                    <a:lnTo>
                      <a:pt x="60" y="160"/>
                    </a:lnTo>
                    <a:lnTo>
                      <a:pt x="64" y="162"/>
                    </a:lnTo>
                    <a:lnTo>
                      <a:pt x="66" y="166"/>
                    </a:lnTo>
                    <a:lnTo>
                      <a:pt x="76" y="174"/>
                    </a:lnTo>
                    <a:lnTo>
                      <a:pt x="92" y="156"/>
                    </a:lnTo>
                    <a:lnTo>
                      <a:pt x="94" y="156"/>
                    </a:lnTo>
                    <a:lnTo>
                      <a:pt x="96" y="154"/>
                    </a:lnTo>
                    <a:lnTo>
                      <a:pt x="100" y="154"/>
                    </a:lnTo>
                    <a:lnTo>
                      <a:pt x="114" y="154"/>
                    </a:lnTo>
                    <a:lnTo>
                      <a:pt x="120" y="154"/>
                    </a:lnTo>
                    <a:lnTo>
                      <a:pt x="122" y="134"/>
                    </a:lnTo>
                    <a:lnTo>
                      <a:pt x="114" y="130"/>
                    </a:lnTo>
                    <a:lnTo>
                      <a:pt x="114" y="128"/>
                    </a:lnTo>
                    <a:lnTo>
                      <a:pt x="114" y="122"/>
                    </a:lnTo>
                    <a:lnTo>
                      <a:pt x="116" y="112"/>
                    </a:lnTo>
                    <a:lnTo>
                      <a:pt x="120" y="102"/>
                    </a:lnTo>
                    <a:lnTo>
                      <a:pt x="132" y="92"/>
                    </a:lnTo>
                    <a:lnTo>
                      <a:pt x="152" y="82"/>
                    </a:lnTo>
                    <a:lnTo>
                      <a:pt x="154" y="80"/>
                    </a:lnTo>
                    <a:lnTo>
                      <a:pt x="156" y="76"/>
                    </a:lnTo>
                    <a:lnTo>
                      <a:pt x="160" y="72"/>
                    </a:lnTo>
                    <a:lnTo>
                      <a:pt x="162" y="70"/>
                    </a:lnTo>
                    <a:lnTo>
                      <a:pt x="164" y="66"/>
                    </a:lnTo>
                    <a:lnTo>
                      <a:pt x="164" y="62"/>
                    </a:lnTo>
                    <a:lnTo>
                      <a:pt x="172" y="62"/>
                    </a:lnTo>
                    <a:lnTo>
                      <a:pt x="172" y="60"/>
                    </a:lnTo>
                    <a:lnTo>
                      <a:pt x="170" y="58"/>
                    </a:lnTo>
                    <a:lnTo>
                      <a:pt x="170" y="56"/>
                    </a:lnTo>
                    <a:lnTo>
                      <a:pt x="172" y="52"/>
                    </a:lnTo>
                    <a:lnTo>
                      <a:pt x="174" y="50"/>
                    </a:lnTo>
                    <a:lnTo>
                      <a:pt x="176" y="46"/>
                    </a:lnTo>
                    <a:lnTo>
                      <a:pt x="178" y="46"/>
                    </a:lnTo>
                    <a:lnTo>
                      <a:pt x="180" y="46"/>
                    </a:lnTo>
                    <a:lnTo>
                      <a:pt x="184" y="44"/>
                    </a:lnTo>
                    <a:lnTo>
                      <a:pt x="188" y="44"/>
                    </a:lnTo>
                    <a:lnTo>
                      <a:pt x="192" y="44"/>
                    </a:lnTo>
                    <a:lnTo>
                      <a:pt x="196" y="46"/>
                    </a:lnTo>
                    <a:lnTo>
                      <a:pt x="200" y="46"/>
                    </a:lnTo>
                    <a:lnTo>
                      <a:pt x="200" y="44"/>
                    </a:lnTo>
                    <a:lnTo>
                      <a:pt x="198" y="42"/>
                    </a:lnTo>
                    <a:lnTo>
                      <a:pt x="196" y="40"/>
                    </a:lnTo>
                    <a:lnTo>
                      <a:pt x="192" y="38"/>
                    </a:lnTo>
                    <a:lnTo>
                      <a:pt x="190" y="38"/>
                    </a:lnTo>
                    <a:lnTo>
                      <a:pt x="186" y="36"/>
                    </a:lnTo>
                    <a:lnTo>
                      <a:pt x="184" y="36"/>
                    </a:lnTo>
                    <a:lnTo>
                      <a:pt x="182" y="34"/>
                    </a:lnTo>
                    <a:lnTo>
                      <a:pt x="182" y="32"/>
                    </a:lnTo>
                    <a:lnTo>
                      <a:pt x="180" y="32"/>
                    </a:lnTo>
                    <a:lnTo>
                      <a:pt x="178" y="30"/>
                    </a:lnTo>
                    <a:lnTo>
                      <a:pt x="176" y="28"/>
                    </a:lnTo>
                    <a:lnTo>
                      <a:pt x="172" y="26"/>
                    </a:lnTo>
                    <a:lnTo>
                      <a:pt x="166" y="26"/>
                    </a:lnTo>
                    <a:lnTo>
                      <a:pt x="160" y="28"/>
                    </a:lnTo>
                    <a:lnTo>
                      <a:pt x="158" y="26"/>
                    </a:lnTo>
                    <a:lnTo>
                      <a:pt x="156" y="22"/>
                    </a:lnTo>
                    <a:lnTo>
                      <a:pt x="156" y="18"/>
                    </a:lnTo>
                    <a:lnTo>
                      <a:pt x="156" y="14"/>
                    </a:lnTo>
                    <a:lnTo>
                      <a:pt x="172" y="0"/>
                    </a:lnTo>
                    <a:lnTo>
                      <a:pt x="154" y="0"/>
                    </a:lnTo>
                    <a:close/>
                  </a:path>
                </a:pathLst>
              </a:custGeom>
              <a:grpFill/>
              <a:ln w="3175">
                <a:solidFill>
                  <a:schemeClr val="bg2"/>
                </a:solidFill>
                <a:round/>
                <a:headEnd/>
                <a:tailEnd/>
              </a:ln>
            </p:spPr>
            <p:txBody>
              <a:bodyPr/>
              <a:lstStyle/>
              <a:p>
                <a:pPr>
                  <a:defRPr/>
                </a:pPr>
                <a:endParaRPr lang="en-US" sz="3200"/>
              </a:p>
            </p:txBody>
          </p:sp>
          <p:sp>
            <p:nvSpPr>
              <p:cNvPr id="26" name="Freeform 200"/>
              <p:cNvSpPr>
                <a:spLocks/>
              </p:cNvSpPr>
              <p:nvPr/>
            </p:nvSpPr>
            <p:spPr bwMode="gray">
              <a:xfrm>
                <a:off x="4028" y="837"/>
                <a:ext cx="75" cy="66"/>
              </a:xfrm>
              <a:custGeom>
                <a:avLst/>
                <a:gdLst>
                  <a:gd name="T0" fmla="*/ 0 w 68"/>
                  <a:gd name="T1" fmla="*/ 0 h 66"/>
                  <a:gd name="T2" fmla="*/ 16 w 68"/>
                  <a:gd name="T3" fmla="*/ 26 h 66"/>
                  <a:gd name="T4" fmla="*/ 18 w 68"/>
                  <a:gd name="T5" fmla="*/ 28 h 66"/>
                  <a:gd name="T6" fmla="*/ 28 w 68"/>
                  <a:gd name="T7" fmla="*/ 36 h 66"/>
                  <a:gd name="T8" fmla="*/ 38 w 68"/>
                  <a:gd name="T9" fmla="*/ 44 h 66"/>
                  <a:gd name="T10" fmla="*/ 50 w 68"/>
                  <a:gd name="T11" fmla="*/ 54 h 66"/>
                  <a:gd name="T12" fmla="*/ 60 w 68"/>
                  <a:gd name="T13" fmla="*/ 62 h 66"/>
                  <a:gd name="T14" fmla="*/ 66 w 68"/>
                  <a:gd name="T15" fmla="*/ 66 h 66"/>
                  <a:gd name="T16" fmla="*/ 68 w 68"/>
                  <a:gd name="T17" fmla="*/ 66 h 66"/>
                  <a:gd name="T18" fmla="*/ 68 w 68"/>
                  <a:gd name="T19" fmla="*/ 62 h 66"/>
                  <a:gd name="T20" fmla="*/ 68 w 68"/>
                  <a:gd name="T21" fmla="*/ 60 h 66"/>
                  <a:gd name="T22" fmla="*/ 68 w 68"/>
                  <a:gd name="T23" fmla="*/ 58 h 66"/>
                  <a:gd name="T24" fmla="*/ 66 w 68"/>
                  <a:gd name="T25" fmla="*/ 56 h 66"/>
                  <a:gd name="T26" fmla="*/ 66 w 68"/>
                  <a:gd name="T27" fmla="*/ 54 h 66"/>
                  <a:gd name="T28" fmla="*/ 58 w 68"/>
                  <a:gd name="T29" fmla="*/ 42 h 66"/>
                  <a:gd name="T30" fmla="*/ 58 w 68"/>
                  <a:gd name="T31" fmla="*/ 40 h 66"/>
                  <a:gd name="T32" fmla="*/ 58 w 68"/>
                  <a:gd name="T33" fmla="*/ 36 h 66"/>
                  <a:gd name="T34" fmla="*/ 56 w 68"/>
                  <a:gd name="T35" fmla="*/ 32 h 66"/>
                  <a:gd name="T36" fmla="*/ 56 w 68"/>
                  <a:gd name="T37" fmla="*/ 26 h 66"/>
                  <a:gd name="T38" fmla="*/ 54 w 68"/>
                  <a:gd name="T39" fmla="*/ 24 h 66"/>
                  <a:gd name="T40" fmla="*/ 46 w 68"/>
                  <a:gd name="T41" fmla="*/ 12 h 66"/>
                  <a:gd name="T42" fmla="*/ 38 w 68"/>
                  <a:gd name="T43" fmla="*/ 14 h 66"/>
                  <a:gd name="T44" fmla="*/ 30 w 68"/>
                  <a:gd name="T45" fmla="*/ 4 h 66"/>
                  <a:gd name="T46" fmla="*/ 12 w 68"/>
                  <a:gd name="T47" fmla="*/ 6 h 66"/>
                  <a:gd name="T48" fmla="*/ 0 w 68"/>
                  <a:gd name="T49" fmla="*/ 0 h 66"/>
                  <a:gd name="T50" fmla="*/ 0 w 68"/>
                  <a:gd name="T51" fmla="*/ 0 h 6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8"/>
                  <a:gd name="T79" fmla="*/ 0 h 66"/>
                  <a:gd name="T80" fmla="*/ 68 w 68"/>
                  <a:gd name="T81" fmla="*/ 66 h 6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8" h="66">
                    <a:moveTo>
                      <a:pt x="0" y="0"/>
                    </a:moveTo>
                    <a:lnTo>
                      <a:pt x="16" y="26"/>
                    </a:lnTo>
                    <a:lnTo>
                      <a:pt x="18" y="28"/>
                    </a:lnTo>
                    <a:lnTo>
                      <a:pt x="28" y="36"/>
                    </a:lnTo>
                    <a:lnTo>
                      <a:pt x="38" y="44"/>
                    </a:lnTo>
                    <a:lnTo>
                      <a:pt x="50" y="54"/>
                    </a:lnTo>
                    <a:lnTo>
                      <a:pt x="60" y="62"/>
                    </a:lnTo>
                    <a:lnTo>
                      <a:pt x="66" y="66"/>
                    </a:lnTo>
                    <a:lnTo>
                      <a:pt x="68" y="66"/>
                    </a:lnTo>
                    <a:lnTo>
                      <a:pt x="68" y="62"/>
                    </a:lnTo>
                    <a:lnTo>
                      <a:pt x="68" y="60"/>
                    </a:lnTo>
                    <a:lnTo>
                      <a:pt x="68" y="58"/>
                    </a:lnTo>
                    <a:lnTo>
                      <a:pt x="66" y="56"/>
                    </a:lnTo>
                    <a:lnTo>
                      <a:pt x="66" y="54"/>
                    </a:lnTo>
                    <a:lnTo>
                      <a:pt x="58" y="42"/>
                    </a:lnTo>
                    <a:lnTo>
                      <a:pt x="58" y="40"/>
                    </a:lnTo>
                    <a:lnTo>
                      <a:pt x="58" y="36"/>
                    </a:lnTo>
                    <a:lnTo>
                      <a:pt x="56" y="32"/>
                    </a:lnTo>
                    <a:lnTo>
                      <a:pt x="56" y="26"/>
                    </a:lnTo>
                    <a:lnTo>
                      <a:pt x="54" y="24"/>
                    </a:lnTo>
                    <a:lnTo>
                      <a:pt x="46" y="12"/>
                    </a:lnTo>
                    <a:lnTo>
                      <a:pt x="38" y="14"/>
                    </a:lnTo>
                    <a:lnTo>
                      <a:pt x="30" y="4"/>
                    </a:lnTo>
                    <a:lnTo>
                      <a:pt x="12" y="6"/>
                    </a:lnTo>
                    <a:lnTo>
                      <a:pt x="0" y="0"/>
                    </a:lnTo>
                    <a:close/>
                  </a:path>
                </a:pathLst>
              </a:custGeom>
              <a:grpFill/>
              <a:ln w="3175">
                <a:solidFill>
                  <a:schemeClr val="bg2"/>
                </a:solidFill>
                <a:round/>
                <a:headEnd/>
                <a:tailEnd/>
              </a:ln>
            </p:spPr>
            <p:txBody>
              <a:bodyPr/>
              <a:lstStyle/>
              <a:p>
                <a:pPr>
                  <a:defRPr/>
                </a:pPr>
                <a:endParaRPr lang="en-US" sz="3200"/>
              </a:p>
            </p:txBody>
          </p:sp>
          <p:sp>
            <p:nvSpPr>
              <p:cNvPr id="27" name="Freeform 201"/>
              <p:cNvSpPr>
                <a:spLocks/>
              </p:cNvSpPr>
              <p:nvPr/>
            </p:nvSpPr>
            <p:spPr bwMode="gray">
              <a:xfrm>
                <a:off x="3876" y="583"/>
                <a:ext cx="60" cy="56"/>
              </a:xfrm>
              <a:custGeom>
                <a:avLst/>
                <a:gdLst>
                  <a:gd name="T0" fmla="*/ 54 w 54"/>
                  <a:gd name="T1" fmla="*/ 56 h 56"/>
                  <a:gd name="T2" fmla="*/ 48 w 54"/>
                  <a:gd name="T3" fmla="*/ 44 h 56"/>
                  <a:gd name="T4" fmla="*/ 48 w 54"/>
                  <a:gd name="T5" fmla="*/ 44 h 56"/>
                  <a:gd name="T6" fmla="*/ 48 w 54"/>
                  <a:gd name="T7" fmla="*/ 42 h 56"/>
                  <a:gd name="T8" fmla="*/ 44 w 54"/>
                  <a:gd name="T9" fmla="*/ 40 h 56"/>
                  <a:gd name="T10" fmla="*/ 40 w 54"/>
                  <a:gd name="T11" fmla="*/ 38 h 56"/>
                  <a:gd name="T12" fmla="*/ 40 w 54"/>
                  <a:gd name="T13" fmla="*/ 38 h 56"/>
                  <a:gd name="T14" fmla="*/ 38 w 54"/>
                  <a:gd name="T15" fmla="*/ 36 h 56"/>
                  <a:gd name="T16" fmla="*/ 34 w 54"/>
                  <a:gd name="T17" fmla="*/ 36 h 56"/>
                  <a:gd name="T18" fmla="*/ 28 w 54"/>
                  <a:gd name="T19" fmla="*/ 36 h 56"/>
                  <a:gd name="T20" fmla="*/ 24 w 54"/>
                  <a:gd name="T21" fmla="*/ 38 h 56"/>
                  <a:gd name="T22" fmla="*/ 20 w 54"/>
                  <a:gd name="T23" fmla="*/ 40 h 56"/>
                  <a:gd name="T24" fmla="*/ 20 w 54"/>
                  <a:gd name="T25" fmla="*/ 42 h 56"/>
                  <a:gd name="T26" fmla="*/ 18 w 54"/>
                  <a:gd name="T27" fmla="*/ 42 h 56"/>
                  <a:gd name="T28" fmla="*/ 18 w 54"/>
                  <a:gd name="T29" fmla="*/ 44 h 56"/>
                  <a:gd name="T30" fmla="*/ 16 w 54"/>
                  <a:gd name="T31" fmla="*/ 44 h 56"/>
                  <a:gd name="T32" fmla="*/ 12 w 54"/>
                  <a:gd name="T33" fmla="*/ 46 h 56"/>
                  <a:gd name="T34" fmla="*/ 6 w 54"/>
                  <a:gd name="T35" fmla="*/ 46 h 56"/>
                  <a:gd name="T36" fmla="*/ 6 w 54"/>
                  <a:gd name="T37" fmla="*/ 32 h 56"/>
                  <a:gd name="T38" fmla="*/ 6 w 54"/>
                  <a:gd name="T39" fmla="*/ 32 h 56"/>
                  <a:gd name="T40" fmla="*/ 6 w 54"/>
                  <a:gd name="T41" fmla="*/ 30 h 56"/>
                  <a:gd name="T42" fmla="*/ 4 w 54"/>
                  <a:gd name="T43" fmla="*/ 26 h 56"/>
                  <a:gd name="T44" fmla="*/ 2 w 54"/>
                  <a:gd name="T45" fmla="*/ 26 h 56"/>
                  <a:gd name="T46" fmla="*/ 2 w 54"/>
                  <a:gd name="T47" fmla="*/ 24 h 56"/>
                  <a:gd name="T48" fmla="*/ 0 w 54"/>
                  <a:gd name="T49" fmla="*/ 22 h 56"/>
                  <a:gd name="T50" fmla="*/ 0 w 54"/>
                  <a:gd name="T51" fmla="*/ 18 h 56"/>
                  <a:gd name="T52" fmla="*/ 0 w 54"/>
                  <a:gd name="T53" fmla="*/ 14 h 56"/>
                  <a:gd name="T54" fmla="*/ 2 w 54"/>
                  <a:gd name="T55" fmla="*/ 12 h 56"/>
                  <a:gd name="T56" fmla="*/ 2 w 54"/>
                  <a:gd name="T57" fmla="*/ 10 h 56"/>
                  <a:gd name="T58" fmla="*/ 2 w 54"/>
                  <a:gd name="T59" fmla="*/ 8 h 56"/>
                  <a:gd name="T60" fmla="*/ 4 w 54"/>
                  <a:gd name="T61" fmla="*/ 4 h 56"/>
                  <a:gd name="T62" fmla="*/ 4 w 54"/>
                  <a:gd name="T63" fmla="*/ 2 h 56"/>
                  <a:gd name="T64" fmla="*/ 6 w 54"/>
                  <a:gd name="T65" fmla="*/ 0 h 56"/>
                  <a:gd name="T66" fmla="*/ 10 w 54"/>
                  <a:gd name="T67" fmla="*/ 0 h 56"/>
                  <a:gd name="T68" fmla="*/ 18 w 54"/>
                  <a:gd name="T69" fmla="*/ 0 h 56"/>
                  <a:gd name="T70" fmla="*/ 24 w 54"/>
                  <a:gd name="T71" fmla="*/ 0 h 56"/>
                  <a:gd name="T72" fmla="*/ 24 w 54"/>
                  <a:gd name="T73" fmla="*/ 0 h 56"/>
                  <a:gd name="T74" fmla="*/ 26 w 54"/>
                  <a:gd name="T75" fmla="*/ 0 h 56"/>
                  <a:gd name="T76" fmla="*/ 26 w 54"/>
                  <a:gd name="T77" fmla="*/ 0 h 56"/>
                  <a:gd name="T78" fmla="*/ 28 w 54"/>
                  <a:gd name="T79" fmla="*/ 2 h 56"/>
                  <a:gd name="T80" fmla="*/ 30 w 54"/>
                  <a:gd name="T81" fmla="*/ 6 h 56"/>
                  <a:gd name="T82" fmla="*/ 30 w 54"/>
                  <a:gd name="T83" fmla="*/ 14 h 56"/>
                  <a:gd name="T84" fmla="*/ 34 w 54"/>
                  <a:gd name="T85" fmla="*/ 28 h 56"/>
                  <a:gd name="T86" fmla="*/ 36 w 54"/>
                  <a:gd name="T87" fmla="*/ 26 h 56"/>
                  <a:gd name="T88" fmla="*/ 36 w 54"/>
                  <a:gd name="T89" fmla="*/ 26 h 56"/>
                  <a:gd name="T90" fmla="*/ 38 w 54"/>
                  <a:gd name="T91" fmla="*/ 24 h 56"/>
                  <a:gd name="T92" fmla="*/ 40 w 54"/>
                  <a:gd name="T93" fmla="*/ 20 h 56"/>
                  <a:gd name="T94" fmla="*/ 40 w 54"/>
                  <a:gd name="T95" fmla="*/ 18 h 56"/>
                  <a:gd name="T96" fmla="*/ 42 w 54"/>
                  <a:gd name="T97" fmla="*/ 14 h 56"/>
                  <a:gd name="T98" fmla="*/ 44 w 54"/>
                  <a:gd name="T99" fmla="*/ 12 h 56"/>
                  <a:gd name="T100" fmla="*/ 44 w 54"/>
                  <a:gd name="T101" fmla="*/ 12 h 56"/>
                  <a:gd name="T102" fmla="*/ 46 w 54"/>
                  <a:gd name="T103" fmla="*/ 12 h 56"/>
                  <a:gd name="T104" fmla="*/ 48 w 54"/>
                  <a:gd name="T105" fmla="*/ 14 h 56"/>
                  <a:gd name="T106" fmla="*/ 48 w 54"/>
                  <a:gd name="T107" fmla="*/ 18 h 56"/>
                  <a:gd name="T108" fmla="*/ 52 w 54"/>
                  <a:gd name="T109" fmla="*/ 34 h 56"/>
                  <a:gd name="T110" fmla="*/ 54 w 54"/>
                  <a:gd name="T111" fmla="*/ 46 h 56"/>
                  <a:gd name="T112" fmla="*/ 54 w 54"/>
                  <a:gd name="T113" fmla="*/ 56 h 56"/>
                  <a:gd name="T114" fmla="*/ 54 w 54"/>
                  <a:gd name="T115" fmla="*/ 56 h 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4"/>
                  <a:gd name="T175" fmla="*/ 0 h 56"/>
                  <a:gd name="T176" fmla="*/ 54 w 54"/>
                  <a:gd name="T177" fmla="*/ 56 h 5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4" h="56">
                    <a:moveTo>
                      <a:pt x="54" y="56"/>
                    </a:moveTo>
                    <a:lnTo>
                      <a:pt x="48" y="44"/>
                    </a:lnTo>
                    <a:lnTo>
                      <a:pt x="48" y="42"/>
                    </a:lnTo>
                    <a:lnTo>
                      <a:pt x="44" y="40"/>
                    </a:lnTo>
                    <a:lnTo>
                      <a:pt x="40" y="38"/>
                    </a:lnTo>
                    <a:lnTo>
                      <a:pt x="38" y="36"/>
                    </a:lnTo>
                    <a:lnTo>
                      <a:pt x="34" y="36"/>
                    </a:lnTo>
                    <a:lnTo>
                      <a:pt x="28" y="36"/>
                    </a:lnTo>
                    <a:lnTo>
                      <a:pt x="24" y="38"/>
                    </a:lnTo>
                    <a:lnTo>
                      <a:pt x="20" y="40"/>
                    </a:lnTo>
                    <a:lnTo>
                      <a:pt x="20" y="42"/>
                    </a:lnTo>
                    <a:lnTo>
                      <a:pt x="18" y="42"/>
                    </a:lnTo>
                    <a:lnTo>
                      <a:pt x="18" y="44"/>
                    </a:lnTo>
                    <a:lnTo>
                      <a:pt x="16" y="44"/>
                    </a:lnTo>
                    <a:lnTo>
                      <a:pt x="12" y="46"/>
                    </a:lnTo>
                    <a:lnTo>
                      <a:pt x="6" y="46"/>
                    </a:lnTo>
                    <a:lnTo>
                      <a:pt x="6" y="32"/>
                    </a:lnTo>
                    <a:lnTo>
                      <a:pt x="6" y="30"/>
                    </a:lnTo>
                    <a:lnTo>
                      <a:pt x="4" y="26"/>
                    </a:lnTo>
                    <a:lnTo>
                      <a:pt x="2" y="26"/>
                    </a:lnTo>
                    <a:lnTo>
                      <a:pt x="2" y="24"/>
                    </a:lnTo>
                    <a:lnTo>
                      <a:pt x="0" y="22"/>
                    </a:lnTo>
                    <a:lnTo>
                      <a:pt x="0" y="18"/>
                    </a:lnTo>
                    <a:lnTo>
                      <a:pt x="0" y="14"/>
                    </a:lnTo>
                    <a:lnTo>
                      <a:pt x="2" y="12"/>
                    </a:lnTo>
                    <a:lnTo>
                      <a:pt x="2" y="10"/>
                    </a:lnTo>
                    <a:lnTo>
                      <a:pt x="2" y="8"/>
                    </a:lnTo>
                    <a:lnTo>
                      <a:pt x="4" y="4"/>
                    </a:lnTo>
                    <a:lnTo>
                      <a:pt x="4" y="2"/>
                    </a:lnTo>
                    <a:lnTo>
                      <a:pt x="6" y="0"/>
                    </a:lnTo>
                    <a:lnTo>
                      <a:pt x="10" y="0"/>
                    </a:lnTo>
                    <a:lnTo>
                      <a:pt x="18" y="0"/>
                    </a:lnTo>
                    <a:lnTo>
                      <a:pt x="24" y="0"/>
                    </a:lnTo>
                    <a:lnTo>
                      <a:pt x="26" y="0"/>
                    </a:lnTo>
                    <a:lnTo>
                      <a:pt x="28" y="2"/>
                    </a:lnTo>
                    <a:lnTo>
                      <a:pt x="30" y="6"/>
                    </a:lnTo>
                    <a:lnTo>
                      <a:pt x="30" y="14"/>
                    </a:lnTo>
                    <a:lnTo>
                      <a:pt x="34" y="28"/>
                    </a:lnTo>
                    <a:lnTo>
                      <a:pt x="36" y="26"/>
                    </a:lnTo>
                    <a:lnTo>
                      <a:pt x="38" y="24"/>
                    </a:lnTo>
                    <a:lnTo>
                      <a:pt x="40" y="20"/>
                    </a:lnTo>
                    <a:lnTo>
                      <a:pt x="40" y="18"/>
                    </a:lnTo>
                    <a:lnTo>
                      <a:pt x="42" y="14"/>
                    </a:lnTo>
                    <a:lnTo>
                      <a:pt x="44" y="12"/>
                    </a:lnTo>
                    <a:lnTo>
                      <a:pt x="46" y="12"/>
                    </a:lnTo>
                    <a:lnTo>
                      <a:pt x="48" y="14"/>
                    </a:lnTo>
                    <a:lnTo>
                      <a:pt x="48" y="18"/>
                    </a:lnTo>
                    <a:lnTo>
                      <a:pt x="52" y="34"/>
                    </a:lnTo>
                    <a:lnTo>
                      <a:pt x="54" y="46"/>
                    </a:lnTo>
                    <a:lnTo>
                      <a:pt x="54" y="56"/>
                    </a:lnTo>
                    <a:close/>
                  </a:path>
                </a:pathLst>
              </a:custGeom>
              <a:grpFill/>
              <a:ln w="3175">
                <a:solidFill>
                  <a:schemeClr val="bg2"/>
                </a:solidFill>
                <a:round/>
                <a:headEnd/>
                <a:tailEnd/>
              </a:ln>
            </p:spPr>
            <p:txBody>
              <a:bodyPr/>
              <a:lstStyle/>
              <a:p>
                <a:pPr>
                  <a:defRPr/>
                </a:pPr>
                <a:endParaRPr lang="en-US" sz="3200"/>
              </a:p>
            </p:txBody>
          </p:sp>
          <p:sp>
            <p:nvSpPr>
              <p:cNvPr id="28" name="Freeform 202"/>
              <p:cNvSpPr>
                <a:spLocks/>
              </p:cNvSpPr>
              <p:nvPr/>
            </p:nvSpPr>
            <p:spPr bwMode="gray">
              <a:xfrm>
                <a:off x="3931" y="545"/>
                <a:ext cx="111" cy="272"/>
              </a:xfrm>
              <a:custGeom>
                <a:avLst/>
                <a:gdLst>
                  <a:gd name="T0" fmla="*/ 40 w 100"/>
                  <a:gd name="T1" fmla="*/ 170 h 272"/>
                  <a:gd name="T2" fmla="*/ 26 w 100"/>
                  <a:gd name="T3" fmla="*/ 166 h 272"/>
                  <a:gd name="T4" fmla="*/ 26 w 100"/>
                  <a:gd name="T5" fmla="*/ 156 h 272"/>
                  <a:gd name="T6" fmla="*/ 26 w 100"/>
                  <a:gd name="T7" fmla="*/ 142 h 272"/>
                  <a:gd name="T8" fmla="*/ 24 w 100"/>
                  <a:gd name="T9" fmla="*/ 136 h 272"/>
                  <a:gd name="T10" fmla="*/ 20 w 100"/>
                  <a:gd name="T11" fmla="*/ 130 h 272"/>
                  <a:gd name="T12" fmla="*/ 16 w 100"/>
                  <a:gd name="T13" fmla="*/ 120 h 272"/>
                  <a:gd name="T14" fmla="*/ 10 w 100"/>
                  <a:gd name="T15" fmla="*/ 112 h 272"/>
                  <a:gd name="T16" fmla="*/ 8 w 100"/>
                  <a:gd name="T17" fmla="*/ 108 h 272"/>
                  <a:gd name="T18" fmla="*/ 4 w 100"/>
                  <a:gd name="T19" fmla="*/ 102 h 272"/>
                  <a:gd name="T20" fmla="*/ 2 w 100"/>
                  <a:gd name="T21" fmla="*/ 94 h 272"/>
                  <a:gd name="T22" fmla="*/ 2 w 100"/>
                  <a:gd name="T23" fmla="*/ 90 h 272"/>
                  <a:gd name="T24" fmla="*/ 4 w 100"/>
                  <a:gd name="T25" fmla="*/ 82 h 272"/>
                  <a:gd name="T26" fmla="*/ 2 w 100"/>
                  <a:gd name="T27" fmla="*/ 78 h 272"/>
                  <a:gd name="T28" fmla="*/ 0 w 100"/>
                  <a:gd name="T29" fmla="*/ 74 h 272"/>
                  <a:gd name="T30" fmla="*/ 2 w 100"/>
                  <a:gd name="T31" fmla="*/ 70 h 272"/>
                  <a:gd name="T32" fmla="*/ 4 w 100"/>
                  <a:gd name="T33" fmla="*/ 72 h 272"/>
                  <a:gd name="T34" fmla="*/ 6 w 100"/>
                  <a:gd name="T35" fmla="*/ 72 h 272"/>
                  <a:gd name="T36" fmla="*/ 8 w 100"/>
                  <a:gd name="T37" fmla="*/ 74 h 272"/>
                  <a:gd name="T38" fmla="*/ 10 w 100"/>
                  <a:gd name="T39" fmla="*/ 70 h 272"/>
                  <a:gd name="T40" fmla="*/ 6 w 100"/>
                  <a:gd name="T41" fmla="*/ 56 h 272"/>
                  <a:gd name="T42" fmla="*/ 8 w 100"/>
                  <a:gd name="T43" fmla="*/ 56 h 272"/>
                  <a:gd name="T44" fmla="*/ 10 w 100"/>
                  <a:gd name="T45" fmla="*/ 58 h 272"/>
                  <a:gd name="T46" fmla="*/ 16 w 100"/>
                  <a:gd name="T47" fmla="*/ 60 h 272"/>
                  <a:gd name="T48" fmla="*/ 22 w 100"/>
                  <a:gd name="T49" fmla="*/ 58 h 272"/>
                  <a:gd name="T50" fmla="*/ 22 w 100"/>
                  <a:gd name="T51" fmla="*/ 56 h 272"/>
                  <a:gd name="T52" fmla="*/ 26 w 100"/>
                  <a:gd name="T53" fmla="*/ 54 h 272"/>
                  <a:gd name="T54" fmla="*/ 28 w 100"/>
                  <a:gd name="T55" fmla="*/ 48 h 272"/>
                  <a:gd name="T56" fmla="*/ 32 w 100"/>
                  <a:gd name="T57" fmla="*/ 40 h 272"/>
                  <a:gd name="T58" fmla="*/ 36 w 100"/>
                  <a:gd name="T59" fmla="*/ 34 h 272"/>
                  <a:gd name="T60" fmla="*/ 36 w 100"/>
                  <a:gd name="T61" fmla="*/ 30 h 272"/>
                  <a:gd name="T62" fmla="*/ 40 w 100"/>
                  <a:gd name="T63" fmla="*/ 26 h 272"/>
                  <a:gd name="T64" fmla="*/ 66 w 100"/>
                  <a:gd name="T65" fmla="*/ 0 h 272"/>
                  <a:gd name="T66" fmla="*/ 74 w 100"/>
                  <a:gd name="T67" fmla="*/ 8 h 272"/>
                  <a:gd name="T68" fmla="*/ 84 w 100"/>
                  <a:gd name="T69" fmla="*/ 34 h 272"/>
                  <a:gd name="T70" fmla="*/ 82 w 100"/>
                  <a:gd name="T71" fmla="*/ 36 h 272"/>
                  <a:gd name="T72" fmla="*/ 76 w 100"/>
                  <a:gd name="T73" fmla="*/ 52 h 272"/>
                  <a:gd name="T74" fmla="*/ 72 w 100"/>
                  <a:gd name="T75" fmla="*/ 72 h 272"/>
                  <a:gd name="T76" fmla="*/ 76 w 100"/>
                  <a:gd name="T77" fmla="*/ 76 h 272"/>
                  <a:gd name="T78" fmla="*/ 80 w 100"/>
                  <a:gd name="T79" fmla="*/ 80 h 272"/>
                  <a:gd name="T80" fmla="*/ 90 w 100"/>
                  <a:gd name="T81" fmla="*/ 78 h 272"/>
                  <a:gd name="T82" fmla="*/ 96 w 100"/>
                  <a:gd name="T83" fmla="*/ 98 h 272"/>
                  <a:gd name="T84" fmla="*/ 90 w 100"/>
                  <a:gd name="T85" fmla="*/ 102 h 272"/>
                  <a:gd name="T86" fmla="*/ 82 w 100"/>
                  <a:gd name="T87" fmla="*/ 112 h 272"/>
                  <a:gd name="T88" fmla="*/ 84 w 100"/>
                  <a:gd name="T89" fmla="*/ 138 h 272"/>
                  <a:gd name="T90" fmla="*/ 82 w 100"/>
                  <a:gd name="T91" fmla="*/ 138 h 272"/>
                  <a:gd name="T92" fmla="*/ 80 w 100"/>
                  <a:gd name="T93" fmla="*/ 142 h 272"/>
                  <a:gd name="T94" fmla="*/ 80 w 100"/>
                  <a:gd name="T95" fmla="*/ 150 h 272"/>
                  <a:gd name="T96" fmla="*/ 80 w 100"/>
                  <a:gd name="T97" fmla="*/ 158 h 272"/>
                  <a:gd name="T98" fmla="*/ 80 w 100"/>
                  <a:gd name="T99" fmla="*/ 168 h 272"/>
                  <a:gd name="T100" fmla="*/ 84 w 100"/>
                  <a:gd name="T101" fmla="*/ 182 h 272"/>
                  <a:gd name="T102" fmla="*/ 84 w 100"/>
                  <a:gd name="T103" fmla="*/ 210 h 272"/>
                  <a:gd name="T104" fmla="*/ 84 w 100"/>
                  <a:gd name="T105" fmla="*/ 224 h 272"/>
                  <a:gd name="T106" fmla="*/ 82 w 100"/>
                  <a:gd name="T107" fmla="*/ 244 h 272"/>
                  <a:gd name="T108" fmla="*/ 76 w 100"/>
                  <a:gd name="T109" fmla="*/ 272 h 272"/>
                  <a:gd name="T110" fmla="*/ 72 w 100"/>
                  <a:gd name="T111" fmla="*/ 262 h 272"/>
                  <a:gd name="T112" fmla="*/ 74 w 100"/>
                  <a:gd name="T113" fmla="*/ 226 h 272"/>
                  <a:gd name="T114" fmla="*/ 74 w 100"/>
                  <a:gd name="T115" fmla="*/ 206 h 272"/>
                  <a:gd name="T116" fmla="*/ 70 w 100"/>
                  <a:gd name="T117" fmla="*/ 168 h 272"/>
                  <a:gd name="T118" fmla="*/ 62 w 100"/>
                  <a:gd name="T119" fmla="*/ 154 h 2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0"/>
                  <a:gd name="T181" fmla="*/ 0 h 272"/>
                  <a:gd name="T182" fmla="*/ 100 w 100"/>
                  <a:gd name="T183" fmla="*/ 272 h 2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0" h="272">
                    <a:moveTo>
                      <a:pt x="62" y="154"/>
                    </a:moveTo>
                    <a:lnTo>
                      <a:pt x="40" y="170"/>
                    </a:lnTo>
                    <a:lnTo>
                      <a:pt x="26" y="168"/>
                    </a:lnTo>
                    <a:lnTo>
                      <a:pt x="26" y="166"/>
                    </a:lnTo>
                    <a:lnTo>
                      <a:pt x="26" y="162"/>
                    </a:lnTo>
                    <a:lnTo>
                      <a:pt x="26" y="156"/>
                    </a:lnTo>
                    <a:lnTo>
                      <a:pt x="26" y="148"/>
                    </a:lnTo>
                    <a:lnTo>
                      <a:pt x="26" y="142"/>
                    </a:lnTo>
                    <a:lnTo>
                      <a:pt x="24" y="138"/>
                    </a:lnTo>
                    <a:lnTo>
                      <a:pt x="24" y="136"/>
                    </a:lnTo>
                    <a:lnTo>
                      <a:pt x="22" y="134"/>
                    </a:lnTo>
                    <a:lnTo>
                      <a:pt x="20" y="130"/>
                    </a:lnTo>
                    <a:lnTo>
                      <a:pt x="18" y="126"/>
                    </a:lnTo>
                    <a:lnTo>
                      <a:pt x="16" y="120"/>
                    </a:lnTo>
                    <a:lnTo>
                      <a:pt x="12" y="116"/>
                    </a:lnTo>
                    <a:lnTo>
                      <a:pt x="10" y="112"/>
                    </a:lnTo>
                    <a:lnTo>
                      <a:pt x="10" y="108"/>
                    </a:lnTo>
                    <a:lnTo>
                      <a:pt x="8" y="108"/>
                    </a:lnTo>
                    <a:lnTo>
                      <a:pt x="6" y="106"/>
                    </a:lnTo>
                    <a:lnTo>
                      <a:pt x="4" y="102"/>
                    </a:lnTo>
                    <a:lnTo>
                      <a:pt x="4" y="98"/>
                    </a:lnTo>
                    <a:lnTo>
                      <a:pt x="2" y="94"/>
                    </a:lnTo>
                    <a:lnTo>
                      <a:pt x="2" y="92"/>
                    </a:lnTo>
                    <a:lnTo>
                      <a:pt x="2" y="90"/>
                    </a:lnTo>
                    <a:lnTo>
                      <a:pt x="4" y="86"/>
                    </a:lnTo>
                    <a:lnTo>
                      <a:pt x="4" y="82"/>
                    </a:lnTo>
                    <a:lnTo>
                      <a:pt x="2" y="78"/>
                    </a:lnTo>
                    <a:lnTo>
                      <a:pt x="2" y="76"/>
                    </a:lnTo>
                    <a:lnTo>
                      <a:pt x="0" y="74"/>
                    </a:lnTo>
                    <a:lnTo>
                      <a:pt x="0" y="72"/>
                    </a:lnTo>
                    <a:lnTo>
                      <a:pt x="2" y="70"/>
                    </a:lnTo>
                    <a:lnTo>
                      <a:pt x="4" y="72"/>
                    </a:lnTo>
                    <a:lnTo>
                      <a:pt x="6" y="72"/>
                    </a:lnTo>
                    <a:lnTo>
                      <a:pt x="8" y="74"/>
                    </a:lnTo>
                    <a:lnTo>
                      <a:pt x="10" y="72"/>
                    </a:lnTo>
                    <a:lnTo>
                      <a:pt x="10" y="70"/>
                    </a:lnTo>
                    <a:lnTo>
                      <a:pt x="8" y="56"/>
                    </a:lnTo>
                    <a:lnTo>
                      <a:pt x="6" y="56"/>
                    </a:lnTo>
                    <a:lnTo>
                      <a:pt x="8" y="56"/>
                    </a:lnTo>
                    <a:lnTo>
                      <a:pt x="10" y="58"/>
                    </a:lnTo>
                    <a:lnTo>
                      <a:pt x="14" y="60"/>
                    </a:lnTo>
                    <a:lnTo>
                      <a:pt x="16" y="60"/>
                    </a:lnTo>
                    <a:lnTo>
                      <a:pt x="22" y="58"/>
                    </a:lnTo>
                    <a:lnTo>
                      <a:pt x="22" y="56"/>
                    </a:lnTo>
                    <a:lnTo>
                      <a:pt x="24" y="54"/>
                    </a:lnTo>
                    <a:lnTo>
                      <a:pt x="26" y="54"/>
                    </a:lnTo>
                    <a:lnTo>
                      <a:pt x="28" y="50"/>
                    </a:lnTo>
                    <a:lnTo>
                      <a:pt x="28" y="48"/>
                    </a:lnTo>
                    <a:lnTo>
                      <a:pt x="30" y="46"/>
                    </a:lnTo>
                    <a:lnTo>
                      <a:pt x="32" y="40"/>
                    </a:lnTo>
                    <a:lnTo>
                      <a:pt x="34" y="36"/>
                    </a:lnTo>
                    <a:lnTo>
                      <a:pt x="36" y="34"/>
                    </a:lnTo>
                    <a:lnTo>
                      <a:pt x="36" y="32"/>
                    </a:lnTo>
                    <a:lnTo>
                      <a:pt x="36" y="30"/>
                    </a:lnTo>
                    <a:lnTo>
                      <a:pt x="38" y="28"/>
                    </a:lnTo>
                    <a:lnTo>
                      <a:pt x="40" y="26"/>
                    </a:lnTo>
                    <a:lnTo>
                      <a:pt x="54" y="24"/>
                    </a:lnTo>
                    <a:lnTo>
                      <a:pt x="66" y="0"/>
                    </a:lnTo>
                    <a:lnTo>
                      <a:pt x="68" y="2"/>
                    </a:lnTo>
                    <a:lnTo>
                      <a:pt x="74" y="8"/>
                    </a:lnTo>
                    <a:lnTo>
                      <a:pt x="80" y="20"/>
                    </a:lnTo>
                    <a:lnTo>
                      <a:pt x="84" y="34"/>
                    </a:lnTo>
                    <a:lnTo>
                      <a:pt x="82" y="36"/>
                    </a:lnTo>
                    <a:lnTo>
                      <a:pt x="78" y="40"/>
                    </a:lnTo>
                    <a:lnTo>
                      <a:pt x="76" y="52"/>
                    </a:lnTo>
                    <a:lnTo>
                      <a:pt x="72" y="70"/>
                    </a:lnTo>
                    <a:lnTo>
                      <a:pt x="72" y="72"/>
                    </a:lnTo>
                    <a:lnTo>
                      <a:pt x="74" y="74"/>
                    </a:lnTo>
                    <a:lnTo>
                      <a:pt x="76" y="76"/>
                    </a:lnTo>
                    <a:lnTo>
                      <a:pt x="78" y="78"/>
                    </a:lnTo>
                    <a:lnTo>
                      <a:pt x="80" y="80"/>
                    </a:lnTo>
                    <a:lnTo>
                      <a:pt x="84" y="80"/>
                    </a:lnTo>
                    <a:lnTo>
                      <a:pt x="90" y="78"/>
                    </a:lnTo>
                    <a:lnTo>
                      <a:pt x="100" y="84"/>
                    </a:lnTo>
                    <a:lnTo>
                      <a:pt x="96" y="98"/>
                    </a:lnTo>
                    <a:lnTo>
                      <a:pt x="94" y="100"/>
                    </a:lnTo>
                    <a:lnTo>
                      <a:pt x="90" y="102"/>
                    </a:lnTo>
                    <a:lnTo>
                      <a:pt x="86" y="104"/>
                    </a:lnTo>
                    <a:lnTo>
                      <a:pt x="82" y="112"/>
                    </a:lnTo>
                    <a:lnTo>
                      <a:pt x="80" y="122"/>
                    </a:lnTo>
                    <a:lnTo>
                      <a:pt x="84" y="138"/>
                    </a:lnTo>
                    <a:lnTo>
                      <a:pt x="82" y="138"/>
                    </a:lnTo>
                    <a:lnTo>
                      <a:pt x="80" y="140"/>
                    </a:lnTo>
                    <a:lnTo>
                      <a:pt x="80" y="142"/>
                    </a:lnTo>
                    <a:lnTo>
                      <a:pt x="78" y="146"/>
                    </a:lnTo>
                    <a:lnTo>
                      <a:pt x="80" y="150"/>
                    </a:lnTo>
                    <a:lnTo>
                      <a:pt x="80" y="156"/>
                    </a:lnTo>
                    <a:lnTo>
                      <a:pt x="80" y="158"/>
                    </a:lnTo>
                    <a:lnTo>
                      <a:pt x="80" y="162"/>
                    </a:lnTo>
                    <a:lnTo>
                      <a:pt x="80" y="168"/>
                    </a:lnTo>
                    <a:lnTo>
                      <a:pt x="82" y="174"/>
                    </a:lnTo>
                    <a:lnTo>
                      <a:pt x="84" y="182"/>
                    </a:lnTo>
                    <a:lnTo>
                      <a:pt x="88" y="188"/>
                    </a:lnTo>
                    <a:lnTo>
                      <a:pt x="84" y="210"/>
                    </a:lnTo>
                    <a:lnTo>
                      <a:pt x="84" y="218"/>
                    </a:lnTo>
                    <a:lnTo>
                      <a:pt x="84" y="224"/>
                    </a:lnTo>
                    <a:lnTo>
                      <a:pt x="84" y="230"/>
                    </a:lnTo>
                    <a:lnTo>
                      <a:pt x="82" y="244"/>
                    </a:lnTo>
                    <a:lnTo>
                      <a:pt x="80" y="260"/>
                    </a:lnTo>
                    <a:lnTo>
                      <a:pt x="76" y="272"/>
                    </a:lnTo>
                    <a:lnTo>
                      <a:pt x="74" y="270"/>
                    </a:lnTo>
                    <a:lnTo>
                      <a:pt x="72" y="262"/>
                    </a:lnTo>
                    <a:lnTo>
                      <a:pt x="72" y="248"/>
                    </a:lnTo>
                    <a:lnTo>
                      <a:pt x="74" y="226"/>
                    </a:lnTo>
                    <a:lnTo>
                      <a:pt x="74" y="220"/>
                    </a:lnTo>
                    <a:lnTo>
                      <a:pt x="74" y="206"/>
                    </a:lnTo>
                    <a:lnTo>
                      <a:pt x="74" y="188"/>
                    </a:lnTo>
                    <a:lnTo>
                      <a:pt x="70" y="168"/>
                    </a:lnTo>
                    <a:lnTo>
                      <a:pt x="62" y="154"/>
                    </a:lnTo>
                    <a:close/>
                  </a:path>
                </a:pathLst>
              </a:custGeom>
              <a:grpFill/>
              <a:ln w="3175">
                <a:solidFill>
                  <a:schemeClr val="bg2"/>
                </a:solidFill>
                <a:round/>
                <a:headEnd/>
                <a:tailEnd/>
              </a:ln>
            </p:spPr>
            <p:txBody>
              <a:bodyPr/>
              <a:lstStyle/>
              <a:p>
                <a:pPr>
                  <a:defRPr/>
                </a:pPr>
                <a:endParaRPr lang="en-US" sz="3200"/>
              </a:p>
            </p:txBody>
          </p:sp>
          <p:sp>
            <p:nvSpPr>
              <p:cNvPr id="29" name="Freeform 203"/>
              <p:cNvSpPr>
                <a:spLocks/>
              </p:cNvSpPr>
              <p:nvPr/>
            </p:nvSpPr>
            <p:spPr bwMode="gray">
              <a:xfrm>
                <a:off x="4070" y="607"/>
                <a:ext cx="100" cy="168"/>
              </a:xfrm>
              <a:custGeom>
                <a:avLst/>
                <a:gdLst>
                  <a:gd name="T0" fmla="*/ 58 w 90"/>
                  <a:gd name="T1" fmla="*/ 124 h 168"/>
                  <a:gd name="T2" fmla="*/ 62 w 90"/>
                  <a:gd name="T3" fmla="*/ 128 h 168"/>
                  <a:gd name="T4" fmla="*/ 64 w 90"/>
                  <a:gd name="T5" fmla="*/ 132 h 168"/>
                  <a:gd name="T6" fmla="*/ 50 w 90"/>
                  <a:gd name="T7" fmla="*/ 154 h 168"/>
                  <a:gd name="T8" fmla="*/ 42 w 90"/>
                  <a:gd name="T9" fmla="*/ 158 h 168"/>
                  <a:gd name="T10" fmla="*/ 46 w 90"/>
                  <a:gd name="T11" fmla="*/ 166 h 168"/>
                  <a:gd name="T12" fmla="*/ 64 w 90"/>
                  <a:gd name="T13" fmla="*/ 164 h 168"/>
                  <a:gd name="T14" fmla="*/ 78 w 90"/>
                  <a:gd name="T15" fmla="*/ 150 h 168"/>
                  <a:gd name="T16" fmla="*/ 88 w 90"/>
                  <a:gd name="T17" fmla="*/ 134 h 168"/>
                  <a:gd name="T18" fmla="*/ 90 w 90"/>
                  <a:gd name="T19" fmla="*/ 126 h 168"/>
                  <a:gd name="T20" fmla="*/ 84 w 90"/>
                  <a:gd name="T21" fmla="*/ 102 h 168"/>
                  <a:gd name="T22" fmla="*/ 84 w 90"/>
                  <a:gd name="T23" fmla="*/ 98 h 168"/>
                  <a:gd name="T24" fmla="*/ 82 w 90"/>
                  <a:gd name="T25" fmla="*/ 90 h 168"/>
                  <a:gd name="T26" fmla="*/ 76 w 90"/>
                  <a:gd name="T27" fmla="*/ 82 h 168"/>
                  <a:gd name="T28" fmla="*/ 60 w 90"/>
                  <a:gd name="T29" fmla="*/ 74 h 168"/>
                  <a:gd name="T30" fmla="*/ 46 w 90"/>
                  <a:gd name="T31" fmla="*/ 46 h 168"/>
                  <a:gd name="T32" fmla="*/ 48 w 90"/>
                  <a:gd name="T33" fmla="*/ 42 h 168"/>
                  <a:gd name="T34" fmla="*/ 52 w 90"/>
                  <a:gd name="T35" fmla="*/ 36 h 168"/>
                  <a:gd name="T36" fmla="*/ 60 w 90"/>
                  <a:gd name="T37" fmla="*/ 32 h 168"/>
                  <a:gd name="T38" fmla="*/ 64 w 90"/>
                  <a:gd name="T39" fmla="*/ 30 h 168"/>
                  <a:gd name="T40" fmla="*/ 72 w 90"/>
                  <a:gd name="T41" fmla="*/ 26 h 168"/>
                  <a:gd name="T42" fmla="*/ 70 w 90"/>
                  <a:gd name="T43" fmla="*/ 22 h 168"/>
                  <a:gd name="T44" fmla="*/ 68 w 90"/>
                  <a:gd name="T45" fmla="*/ 16 h 168"/>
                  <a:gd name="T46" fmla="*/ 64 w 90"/>
                  <a:gd name="T47" fmla="*/ 12 h 168"/>
                  <a:gd name="T48" fmla="*/ 60 w 90"/>
                  <a:gd name="T49" fmla="*/ 6 h 168"/>
                  <a:gd name="T50" fmla="*/ 50 w 90"/>
                  <a:gd name="T51" fmla="*/ 2 h 168"/>
                  <a:gd name="T52" fmla="*/ 48 w 90"/>
                  <a:gd name="T53" fmla="*/ 4 h 168"/>
                  <a:gd name="T54" fmla="*/ 40 w 90"/>
                  <a:gd name="T55" fmla="*/ 4 h 168"/>
                  <a:gd name="T56" fmla="*/ 28 w 90"/>
                  <a:gd name="T57" fmla="*/ 2 h 168"/>
                  <a:gd name="T58" fmla="*/ 20 w 90"/>
                  <a:gd name="T59" fmla="*/ 0 h 168"/>
                  <a:gd name="T60" fmla="*/ 14 w 90"/>
                  <a:gd name="T61" fmla="*/ 2 h 168"/>
                  <a:gd name="T62" fmla="*/ 8 w 90"/>
                  <a:gd name="T63" fmla="*/ 2 h 168"/>
                  <a:gd name="T64" fmla="*/ 2 w 90"/>
                  <a:gd name="T65" fmla="*/ 4 h 168"/>
                  <a:gd name="T66" fmla="*/ 0 w 90"/>
                  <a:gd name="T67" fmla="*/ 10 h 168"/>
                  <a:gd name="T68" fmla="*/ 4 w 90"/>
                  <a:gd name="T69" fmla="*/ 10 h 168"/>
                  <a:gd name="T70" fmla="*/ 8 w 90"/>
                  <a:gd name="T71" fmla="*/ 14 h 168"/>
                  <a:gd name="T72" fmla="*/ 20 w 90"/>
                  <a:gd name="T73" fmla="*/ 30 h 168"/>
                  <a:gd name="T74" fmla="*/ 24 w 90"/>
                  <a:gd name="T75" fmla="*/ 36 h 168"/>
                  <a:gd name="T76" fmla="*/ 22 w 90"/>
                  <a:gd name="T77" fmla="*/ 44 h 168"/>
                  <a:gd name="T78" fmla="*/ 20 w 90"/>
                  <a:gd name="T79" fmla="*/ 48 h 168"/>
                  <a:gd name="T80" fmla="*/ 18 w 90"/>
                  <a:gd name="T81" fmla="*/ 50 h 168"/>
                  <a:gd name="T82" fmla="*/ 18 w 90"/>
                  <a:gd name="T83" fmla="*/ 58 h 168"/>
                  <a:gd name="T84" fmla="*/ 24 w 90"/>
                  <a:gd name="T85" fmla="*/ 64 h 168"/>
                  <a:gd name="T86" fmla="*/ 30 w 90"/>
                  <a:gd name="T87" fmla="*/ 68 h 168"/>
                  <a:gd name="T88" fmla="*/ 32 w 90"/>
                  <a:gd name="T89" fmla="*/ 70 h 168"/>
                  <a:gd name="T90" fmla="*/ 38 w 90"/>
                  <a:gd name="T91" fmla="*/ 76 h 168"/>
                  <a:gd name="T92" fmla="*/ 46 w 90"/>
                  <a:gd name="T93" fmla="*/ 84 h 168"/>
                  <a:gd name="T94" fmla="*/ 52 w 90"/>
                  <a:gd name="T95" fmla="*/ 94 h 168"/>
                  <a:gd name="T96" fmla="*/ 56 w 90"/>
                  <a:gd name="T97" fmla="*/ 106 h 168"/>
                  <a:gd name="T98" fmla="*/ 56 w 90"/>
                  <a:gd name="T99" fmla="*/ 116 h 168"/>
                  <a:gd name="T100" fmla="*/ 56 w 90"/>
                  <a:gd name="T101" fmla="*/ 124 h 1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90"/>
                  <a:gd name="T154" fmla="*/ 0 h 168"/>
                  <a:gd name="T155" fmla="*/ 90 w 90"/>
                  <a:gd name="T156" fmla="*/ 168 h 1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90" h="168">
                    <a:moveTo>
                      <a:pt x="56" y="124"/>
                    </a:moveTo>
                    <a:lnTo>
                      <a:pt x="58" y="124"/>
                    </a:lnTo>
                    <a:lnTo>
                      <a:pt x="60" y="126"/>
                    </a:lnTo>
                    <a:lnTo>
                      <a:pt x="62" y="128"/>
                    </a:lnTo>
                    <a:lnTo>
                      <a:pt x="64" y="132"/>
                    </a:lnTo>
                    <a:lnTo>
                      <a:pt x="60" y="150"/>
                    </a:lnTo>
                    <a:lnTo>
                      <a:pt x="50" y="154"/>
                    </a:lnTo>
                    <a:lnTo>
                      <a:pt x="46" y="158"/>
                    </a:lnTo>
                    <a:lnTo>
                      <a:pt x="42" y="158"/>
                    </a:lnTo>
                    <a:lnTo>
                      <a:pt x="38" y="168"/>
                    </a:lnTo>
                    <a:lnTo>
                      <a:pt x="46" y="166"/>
                    </a:lnTo>
                    <a:lnTo>
                      <a:pt x="62" y="168"/>
                    </a:lnTo>
                    <a:lnTo>
                      <a:pt x="64" y="164"/>
                    </a:lnTo>
                    <a:lnTo>
                      <a:pt x="70" y="158"/>
                    </a:lnTo>
                    <a:lnTo>
                      <a:pt x="78" y="150"/>
                    </a:lnTo>
                    <a:lnTo>
                      <a:pt x="86" y="140"/>
                    </a:lnTo>
                    <a:lnTo>
                      <a:pt x="88" y="134"/>
                    </a:lnTo>
                    <a:lnTo>
                      <a:pt x="90" y="130"/>
                    </a:lnTo>
                    <a:lnTo>
                      <a:pt x="90" y="126"/>
                    </a:lnTo>
                    <a:lnTo>
                      <a:pt x="88" y="124"/>
                    </a:lnTo>
                    <a:lnTo>
                      <a:pt x="84" y="102"/>
                    </a:lnTo>
                    <a:lnTo>
                      <a:pt x="84" y="100"/>
                    </a:lnTo>
                    <a:lnTo>
                      <a:pt x="84" y="98"/>
                    </a:lnTo>
                    <a:lnTo>
                      <a:pt x="84" y="94"/>
                    </a:lnTo>
                    <a:lnTo>
                      <a:pt x="82" y="90"/>
                    </a:lnTo>
                    <a:lnTo>
                      <a:pt x="80" y="86"/>
                    </a:lnTo>
                    <a:lnTo>
                      <a:pt x="76" y="82"/>
                    </a:lnTo>
                    <a:lnTo>
                      <a:pt x="70" y="78"/>
                    </a:lnTo>
                    <a:lnTo>
                      <a:pt x="60" y="74"/>
                    </a:lnTo>
                    <a:lnTo>
                      <a:pt x="46" y="54"/>
                    </a:lnTo>
                    <a:lnTo>
                      <a:pt x="46" y="46"/>
                    </a:lnTo>
                    <a:lnTo>
                      <a:pt x="48" y="44"/>
                    </a:lnTo>
                    <a:lnTo>
                      <a:pt x="48" y="42"/>
                    </a:lnTo>
                    <a:lnTo>
                      <a:pt x="50" y="40"/>
                    </a:lnTo>
                    <a:lnTo>
                      <a:pt x="52" y="36"/>
                    </a:lnTo>
                    <a:lnTo>
                      <a:pt x="56" y="34"/>
                    </a:lnTo>
                    <a:lnTo>
                      <a:pt x="60" y="32"/>
                    </a:lnTo>
                    <a:lnTo>
                      <a:pt x="64" y="30"/>
                    </a:lnTo>
                    <a:lnTo>
                      <a:pt x="68" y="28"/>
                    </a:lnTo>
                    <a:lnTo>
                      <a:pt x="72" y="26"/>
                    </a:lnTo>
                    <a:lnTo>
                      <a:pt x="70" y="24"/>
                    </a:lnTo>
                    <a:lnTo>
                      <a:pt x="70" y="22"/>
                    </a:lnTo>
                    <a:lnTo>
                      <a:pt x="68" y="18"/>
                    </a:lnTo>
                    <a:lnTo>
                      <a:pt x="68" y="16"/>
                    </a:lnTo>
                    <a:lnTo>
                      <a:pt x="64" y="12"/>
                    </a:lnTo>
                    <a:lnTo>
                      <a:pt x="62" y="10"/>
                    </a:lnTo>
                    <a:lnTo>
                      <a:pt x="60" y="6"/>
                    </a:lnTo>
                    <a:lnTo>
                      <a:pt x="56" y="4"/>
                    </a:lnTo>
                    <a:lnTo>
                      <a:pt x="50" y="2"/>
                    </a:lnTo>
                    <a:lnTo>
                      <a:pt x="48" y="4"/>
                    </a:lnTo>
                    <a:lnTo>
                      <a:pt x="46" y="4"/>
                    </a:lnTo>
                    <a:lnTo>
                      <a:pt x="40" y="4"/>
                    </a:lnTo>
                    <a:lnTo>
                      <a:pt x="34" y="4"/>
                    </a:lnTo>
                    <a:lnTo>
                      <a:pt x="28" y="2"/>
                    </a:lnTo>
                    <a:lnTo>
                      <a:pt x="22" y="2"/>
                    </a:lnTo>
                    <a:lnTo>
                      <a:pt x="20" y="0"/>
                    </a:lnTo>
                    <a:lnTo>
                      <a:pt x="16" y="2"/>
                    </a:lnTo>
                    <a:lnTo>
                      <a:pt x="14" y="2"/>
                    </a:lnTo>
                    <a:lnTo>
                      <a:pt x="10" y="2"/>
                    </a:lnTo>
                    <a:lnTo>
                      <a:pt x="8" y="2"/>
                    </a:lnTo>
                    <a:lnTo>
                      <a:pt x="4" y="4"/>
                    </a:lnTo>
                    <a:lnTo>
                      <a:pt x="2" y="4"/>
                    </a:lnTo>
                    <a:lnTo>
                      <a:pt x="0" y="6"/>
                    </a:lnTo>
                    <a:lnTo>
                      <a:pt x="0" y="10"/>
                    </a:lnTo>
                    <a:lnTo>
                      <a:pt x="2" y="10"/>
                    </a:lnTo>
                    <a:lnTo>
                      <a:pt x="4" y="10"/>
                    </a:lnTo>
                    <a:lnTo>
                      <a:pt x="6" y="12"/>
                    </a:lnTo>
                    <a:lnTo>
                      <a:pt x="8" y="14"/>
                    </a:lnTo>
                    <a:lnTo>
                      <a:pt x="10" y="26"/>
                    </a:lnTo>
                    <a:lnTo>
                      <a:pt x="20" y="30"/>
                    </a:lnTo>
                    <a:lnTo>
                      <a:pt x="22" y="34"/>
                    </a:lnTo>
                    <a:lnTo>
                      <a:pt x="24" y="36"/>
                    </a:lnTo>
                    <a:lnTo>
                      <a:pt x="24" y="40"/>
                    </a:lnTo>
                    <a:lnTo>
                      <a:pt x="22" y="44"/>
                    </a:lnTo>
                    <a:lnTo>
                      <a:pt x="22" y="46"/>
                    </a:lnTo>
                    <a:lnTo>
                      <a:pt x="20" y="48"/>
                    </a:lnTo>
                    <a:lnTo>
                      <a:pt x="18" y="50"/>
                    </a:lnTo>
                    <a:lnTo>
                      <a:pt x="16" y="54"/>
                    </a:lnTo>
                    <a:lnTo>
                      <a:pt x="18" y="58"/>
                    </a:lnTo>
                    <a:lnTo>
                      <a:pt x="22" y="60"/>
                    </a:lnTo>
                    <a:lnTo>
                      <a:pt x="24" y="64"/>
                    </a:lnTo>
                    <a:lnTo>
                      <a:pt x="28" y="66"/>
                    </a:lnTo>
                    <a:lnTo>
                      <a:pt x="30" y="68"/>
                    </a:lnTo>
                    <a:lnTo>
                      <a:pt x="32" y="70"/>
                    </a:lnTo>
                    <a:lnTo>
                      <a:pt x="34" y="72"/>
                    </a:lnTo>
                    <a:lnTo>
                      <a:pt x="38" y="76"/>
                    </a:lnTo>
                    <a:lnTo>
                      <a:pt x="42" y="80"/>
                    </a:lnTo>
                    <a:lnTo>
                      <a:pt x="46" y="84"/>
                    </a:lnTo>
                    <a:lnTo>
                      <a:pt x="50" y="88"/>
                    </a:lnTo>
                    <a:lnTo>
                      <a:pt x="52" y="94"/>
                    </a:lnTo>
                    <a:lnTo>
                      <a:pt x="54" y="100"/>
                    </a:lnTo>
                    <a:lnTo>
                      <a:pt x="56" y="106"/>
                    </a:lnTo>
                    <a:lnTo>
                      <a:pt x="56" y="112"/>
                    </a:lnTo>
                    <a:lnTo>
                      <a:pt x="56" y="116"/>
                    </a:lnTo>
                    <a:lnTo>
                      <a:pt x="56" y="118"/>
                    </a:lnTo>
                    <a:lnTo>
                      <a:pt x="56" y="124"/>
                    </a:lnTo>
                    <a:close/>
                  </a:path>
                </a:pathLst>
              </a:custGeom>
              <a:grpFill/>
              <a:ln w="3175">
                <a:solidFill>
                  <a:schemeClr val="bg2"/>
                </a:solidFill>
                <a:round/>
                <a:headEnd/>
                <a:tailEnd/>
              </a:ln>
            </p:spPr>
            <p:txBody>
              <a:bodyPr/>
              <a:lstStyle/>
              <a:p>
                <a:pPr>
                  <a:defRPr/>
                </a:pPr>
                <a:endParaRPr lang="en-US" sz="3200"/>
              </a:p>
            </p:txBody>
          </p:sp>
          <p:sp>
            <p:nvSpPr>
              <p:cNvPr id="30" name="Freeform 204"/>
              <p:cNvSpPr>
                <a:spLocks/>
              </p:cNvSpPr>
              <p:nvPr/>
            </p:nvSpPr>
            <p:spPr bwMode="gray">
              <a:xfrm>
                <a:off x="4015" y="643"/>
                <a:ext cx="91" cy="208"/>
              </a:xfrm>
              <a:custGeom>
                <a:avLst/>
                <a:gdLst>
                  <a:gd name="T0" fmla="*/ 18 w 82"/>
                  <a:gd name="T1" fmla="*/ 2 h 208"/>
                  <a:gd name="T2" fmla="*/ 10 w 82"/>
                  <a:gd name="T3" fmla="*/ 6 h 208"/>
                  <a:gd name="T4" fmla="*/ 4 w 82"/>
                  <a:gd name="T5" fmla="*/ 24 h 208"/>
                  <a:gd name="T6" fmla="*/ 6 w 82"/>
                  <a:gd name="T7" fmla="*/ 40 h 208"/>
                  <a:gd name="T8" fmla="*/ 4 w 82"/>
                  <a:gd name="T9" fmla="*/ 42 h 208"/>
                  <a:gd name="T10" fmla="*/ 2 w 82"/>
                  <a:gd name="T11" fmla="*/ 48 h 208"/>
                  <a:gd name="T12" fmla="*/ 4 w 82"/>
                  <a:gd name="T13" fmla="*/ 58 h 208"/>
                  <a:gd name="T14" fmla="*/ 4 w 82"/>
                  <a:gd name="T15" fmla="*/ 64 h 208"/>
                  <a:gd name="T16" fmla="*/ 6 w 82"/>
                  <a:gd name="T17" fmla="*/ 76 h 208"/>
                  <a:gd name="T18" fmla="*/ 12 w 82"/>
                  <a:gd name="T19" fmla="*/ 90 h 208"/>
                  <a:gd name="T20" fmla="*/ 8 w 82"/>
                  <a:gd name="T21" fmla="*/ 120 h 208"/>
                  <a:gd name="T22" fmla="*/ 8 w 82"/>
                  <a:gd name="T23" fmla="*/ 132 h 208"/>
                  <a:gd name="T24" fmla="*/ 4 w 82"/>
                  <a:gd name="T25" fmla="*/ 162 h 208"/>
                  <a:gd name="T26" fmla="*/ 0 w 82"/>
                  <a:gd name="T27" fmla="*/ 174 h 208"/>
                  <a:gd name="T28" fmla="*/ 0 w 82"/>
                  <a:gd name="T29" fmla="*/ 176 h 208"/>
                  <a:gd name="T30" fmla="*/ 2 w 82"/>
                  <a:gd name="T31" fmla="*/ 178 h 208"/>
                  <a:gd name="T32" fmla="*/ 8 w 82"/>
                  <a:gd name="T33" fmla="*/ 186 h 208"/>
                  <a:gd name="T34" fmla="*/ 24 w 82"/>
                  <a:gd name="T35" fmla="*/ 200 h 208"/>
                  <a:gd name="T36" fmla="*/ 50 w 82"/>
                  <a:gd name="T37" fmla="*/ 208 h 208"/>
                  <a:gd name="T38" fmla="*/ 46 w 82"/>
                  <a:gd name="T39" fmla="*/ 192 h 208"/>
                  <a:gd name="T40" fmla="*/ 20 w 82"/>
                  <a:gd name="T41" fmla="*/ 166 h 208"/>
                  <a:gd name="T42" fmla="*/ 14 w 82"/>
                  <a:gd name="T43" fmla="*/ 148 h 208"/>
                  <a:gd name="T44" fmla="*/ 18 w 82"/>
                  <a:gd name="T45" fmla="*/ 128 h 208"/>
                  <a:gd name="T46" fmla="*/ 22 w 82"/>
                  <a:gd name="T47" fmla="*/ 108 h 208"/>
                  <a:gd name="T48" fmla="*/ 24 w 82"/>
                  <a:gd name="T49" fmla="*/ 90 h 208"/>
                  <a:gd name="T50" fmla="*/ 26 w 82"/>
                  <a:gd name="T51" fmla="*/ 86 h 208"/>
                  <a:gd name="T52" fmla="*/ 28 w 82"/>
                  <a:gd name="T53" fmla="*/ 82 h 208"/>
                  <a:gd name="T54" fmla="*/ 32 w 82"/>
                  <a:gd name="T55" fmla="*/ 84 h 208"/>
                  <a:gd name="T56" fmla="*/ 34 w 82"/>
                  <a:gd name="T57" fmla="*/ 90 h 208"/>
                  <a:gd name="T58" fmla="*/ 42 w 82"/>
                  <a:gd name="T59" fmla="*/ 110 h 208"/>
                  <a:gd name="T60" fmla="*/ 48 w 82"/>
                  <a:gd name="T61" fmla="*/ 112 h 208"/>
                  <a:gd name="T62" fmla="*/ 48 w 82"/>
                  <a:gd name="T63" fmla="*/ 92 h 208"/>
                  <a:gd name="T64" fmla="*/ 56 w 82"/>
                  <a:gd name="T65" fmla="*/ 82 h 208"/>
                  <a:gd name="T66" fmla="*/ 64 w 82"/>
                  <a:gd name="T67" fmla="*/ 80 h 208"/>
                  <a:gd name="T68" fmla="*/ 74 w 82"/>
                  <a:gd name="T69" fmla="*/ 82 h 208"/>
                  <a:gd name="T70" fmla="*/ 82 w 82"/>
                  <a:gd name="T71" fmla="*/ 82 h 208"/>
                  <a:gd name="T72" fmla="*/ 82 w 82"/>
                  <a:gd name="T73" fmla="*/ 74 h 208"/>
                  <a:gd name="T74" fmla="*/ 80 w 82"/>
                  <a:gd name="T75" fmla="*/ 62 h 208"/>
                  <a:gd name="T76" fmla="*/ 80 w 82"/>
                  <a:gd name="T77" fmla="*/ 58 h 208"/>
                  <a:gd name="T78" fmla="*/ 74 w 82"/>
                  <a:gd name="T79" fmla="*/ 46 h 208"/>
                  <a:gd name="T80" fmla="*/ 64 w 82"/>
                  <a:gd name="T81" fmla="*/ 34 h 208"/>
                  <a:gd name="T82" fmla="*/ 60 w 82"/>
                  <a:gd name="T83" fmla="*/ 32 h 208"/>
                  <a:gd name="T84" fmla="*/ 54 w 82"/>
                  <a:gd name="T85" fmla="*/ 30 h 208"/>
                  <a:gd name="T86" fmla="*/ 50 w 82"/>
                  <a:gd name="T87" fmla="*/ 32 h 208"/>
                  <a:gd name="T88" fmla="*/ 44 w 82"/>
                  <a:gd name="T89" fmla="*/ 36 h 208"/>
                  <a:gd name="T90" fmla="*/ 38 w 82"/>
                  <a:gd name="T91" fmla="*/ 36 h 208"/>
                  <a:gd name="T92" fmla="*/ 38 w 82"/>
                  <a:gd name="T93" fmla="*/ 34 h 208"/>
                  <a:gd name="T94" fmla="*/ 40 w 82"/>
                  <a:gd name="T95" fmla="*/ 28 h 208"/>
                  <a:gd name="T96" fmla="*/ 42 w 82"/>
                  <a:gd name="T97" fmla="*/ 18 h 208"/>
                  <a:gd name="T98" fmla="*/ 40 w 82"/>
                  <a:gd name="T99" fmla="*/ 10 h 208"/>
                  <a:gd name="T100" fmla="*/ 30 w 82"/>
                  <a:gd name="T101" fmla="*/ 10 h 208"/>
                  <a:gd name="T102" fmla="*/ 28 w 82"/>
                  <a:gd name="T103" fmla="*/ 4 h 208"/>
                  <a:gd name="T104" fmla="*/ 24 w 82"/>
                  <a:gd name="T105" fmla="*/ 0 h 208"/>
                  <a:gd name="T106" fmla="*/ 20 w 82"/>
                  <a:gd name="T107" fmla="*/ 0 h 20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2"/>
                  <a:gd name="T163" fmla="*/ 0 h 208"/>
                  <a:gd name="T164" fmla="*/ 82 w 82"/>
                  <a:gd name="T165" fmla="*/ 208 h 20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2" h="208">
                    <a:moveTo>
                      <a:pt x="20" y="0"/>
                    </a:moveTo>
                    <a:lnTo>
                      <a:pt x="18" y="2"/>
                    </a:lnTo>
                    <a:lnTo>
                      <a:pt x="14" y="4"/>
                    </a:lnTo>
                    <a:lnTo>
                      <a:pt x="10" y="6"/>
                    </a:lnTo>
                    <a:lnTo>
                      <a:pt x="6" y="14"/>
                    </a:lnTo>
                    <a:lnTo>
                      <a:pt x="4" y="24"/>
                    </a:lnTo>
                    <a:lnTo>
                      <a:pt x="8" y="40"/>
                    </a:lnTo>
                    <a:lnTo>
                      <a:pt x="6" y="40"/>
                    </a:lnTo>
                    <a:lnTo>
                      <a:pt x="4" y="42"/>
                    </a:lnTo>
                    <a:lnTo>
                      <a:pt x="4" y="44"/>
                    </a:lnTo>
                    <a:lnTo>
                      <a:pt x="2" y="48"/>
                    </a:lnTo>
                    <a:lnTo>
                      <a:pt x="4" y="52"/>
                    </a:lnTo>
                    <a:lnTo>
                      <a:pt x="4" y="58"/>
                    </a:lnTo>
                    <a:lnTo>
                      <a:pt x="4" y="60"/>
                    </a:lnTo>
                    <a:lnTo>
                      <a:pt x="4" y="64"/>
                    </a:lnTo>
                    <a:lnTo>
                      <a:pt x="4" y="70"/>
                    </a:lnTo>
                    <a:lnTo>
                      <a:pt x="6" y="76"/>
                    </a:lnTo>
                    <a:lnTo>
                      <a:pt x="8" y="84"/>
                    </a:lnTo>
                    <a:lnTo>
                      <a:pt x="12" y="90"/>
                    </a:lnTo>
                    <a:lnTo>
                      <a:pt x="8" y="112"/>
                    </a:lnTo>
                    <a:lnTo>
                      <a:pt x="8" y="120"/>
                    </a:lnTo>
                    <a:lnTo>
                      <a:pt x="8" y="126"/>
                    </a:lnTo>
                    <a:lnTo>
                      <a:pt x="8" y="132"/>
                    </a:lnTo>
                    <a:lnTo>
                      <a:pt x="6" y="146"/>
                    </a:lnTo>
                    <a:lnTo>
                      <a:pt x="4" y="162"/>
                    </a:lnTo>
                    <a:lnTo>
                      <a:pt x="0" y="174"/>
                    </a:lnTo>
                    <a:lnTo>
                      <a:pt x="0" y="176"/>
                    </a:lnTo>
                    <a:lnTo>
                      <a:pt x="2" y="178"/>
                    </a:lnTo>
                    <a:lnTo>
                      <a:pt x="4" y="182"/>
                    </a:lnTo>
                    <a:lnTo>
                      <a:pt x="8" y="186"/>
                    </a:lnTo>
                    <a:lnTo>
                      <a:pt x="12" y="192"/>
                    </a:lnTo>
                    <a:lnTo>
                      <a:pt x="24" y="200"/>
                    </a:lnTo>
                    <a:lnTo>
                      <a:pt x="42" y="198"/>
                    </a:lnTo>
                    <a:lnTo>
                      <a:pt x="50" y="208"/>
                    </a:lnTo>
                    <a:lnTo>
                      <a:pt x="58" y="206"/>
                    </a:lnTo>
                    <a:lnTo>
                      <a:pt x="46" y="192"/>
                    </a:lnTo>
                    <a:lnTo>
                      <a:pt x="22" y="168"/>
                    </a:lnTo>
                    <a:lnTo>
                      <a:pt x="20" y="166"/>
                    </a:lnTo>
                    <a:lnTo>
                      <a:pt x="16" y="158"/>
                    </a:lnTo>
                    <a:lnTo>
                      <a:pt x="14" y="148"/>
                    </a:lnTo>
                    <a:lnTo>
                      <a:pt x="16" y="132"/>
                    </a:lnTo>
                    <a:lnTo>
                      <a:pt x="18" y="128"/>
                    </a:lnTo>
                    <a:lnTo>
                      <a:pt x="20" y="120"/>
                    </a:lnTo>
                    <a:lnTo>
                      <a:pt x="22" y="108"/>
                    </a:lnTo>
                    <a:lnTo>
                      <a:pt x="24" y="98"/>
                    </a:lnTo>
                    <a:lnTo>
                      <a:pt x="24" y="90"/>
                    </a:lnTo>
                    <a:lnTo>
                      <a:pt x="26" y="88"/>
                    </a:lnTo>
                    <a:lnTo>
                      <a:pt x="26" y="86"/>
                    </a:lnTo>
                    <a:lnTo>
                      <a:pt x="26" y="84"/>
                    </a:lnTo>
                    <a:lnTo>
                      <a:pt x="28" y="82"/>
                    </a:lnTo>
                    <a:lnTo>
                      <a:pt x="32" y="82"/>
                    </a:lnTo>
                    <a:lnTo>
                      <a:pt x="32" y="84"/>
                    </a:lnTo>
                    <a:lnTo>
                      <a:pt x="32" y="86"/>
                    </a:lnTo>
                    <a:lnTo>
                      <a:pt x="34" y="90"/>
                    </a:lnTo>
                    <a:lnTo>
                      <a:pt x="34" y="94"/>
                    </a:lnTo>
                    <a:lnTo>
                      <a:pt x="42" y="110"/>
                    </a:lnTo>
                    <a:lnTo>
                      <a:pt x="48" y="116"/>
                    </a:lnTo>
                    <a:lnTo>
                      <a:pt x="48" y="112"/>
                    </a:lnTo>
                    <a:lnTo>
                      <a:pt x="46" y="102"/>
                    </a:lnTo>
                    <a:lnTo>
                      <a:pt x="48" y="92"/>
                    </a:lnTo>
                    <a:lnTo>
                      <a:pt x="56" y="84"/>
                    </a:lnTo>
                    <a:lnTo>
                      <a:pt x="56" y="82"/>
                    </a:lnTo>
                    <a:lnTo>
                      <a:pt x="60" y="82"/>
                    </a:lnTo>
                    <a:lnTo>
                      <a:pt x="64" y="80"/>
                    </a:lnTo>
                    <a:lnTo>
                      <a:pt x="68" y="80"/>
                    </a:lnTo>
                    <a:lnTo>
                      <a:pt x="74" y="82"/>
                    </a:lnTo>
                    <a:lnTo>
                      <a:pt x="80" y="84"/>
                    </a:lnTo>
                    <a:lnTo>
                      <a:pt x="82" y="82"/>
                    </a:lnTo>
                    <a:lnTo>
                      <a:pt x="82" y="78"/>
                    </a:lnTo>
                    <a:lnTo>
                      <a:pt x="82" y="74"/>
                    </a:lnTo>
                    <a:lnTo>
                      <a:pt x="82" y="68"/>
                    </a:lnTo>
                    <a:lnTo>
                      <a:pt x="80" y="62"/>
                    </a:lnTo>
                    <a:lnTo>
                      <a:pt x="80" y="60"/>
                    </a:lnTo>
                    <a:lnTo>
                      <a:pt x="80" y="58"/>
                    </a:lnTo>
                    <a:lnTo>
                      <a:pt x="78" y="52"/>
                    </a:lnTo>
                    <a:lnTo>
                      <a:pt x="74" y="46"/>
                    </a:lnTo>
                    <a:lnTo>
                      <a:pt x="70" y="40"/>
                    </a:lnTo>
                    <a:lnTo>
                      <a:pt x="64" y="34"/>
                    </a:lnTo>
                    <a:lnTo>
                      <a:pt x="62" y="32"/>
                    </a:lnTo>
                    <a:lnTo>
                      <a:pt x="60" y="32"/>
                    </a:lnTo>
                    <a:lnTo>
                      <a:pt x="58" y="30"/>
                    </a:lnTo>
                    <a:lnTo>
                      <a:pt x="54" y="30"/>
                    </a:lnTo>
                    <a:lnTo>
                      <a:pt x="52" y="30"/>
                    </a:lnTo>
                    <a:lnTo>
                      <a:pt x="50" y="32"/>
                    </a:lnTo>
                    <a:lnTo>
                      <a:pt x="46" y="34"/>
                    </a:lnTo>
                    <a:lnTo>
                      <a:pt x="44" y="36"/>
                    </a:lnTo>
                    <a:lnTo>
                      <a:pt x="40" y="36"/>
                    </a:lnTo>
                    <a:lnTo>
                      <a:pt x="38" y="36"/>
                    </a:lnTo>
                    <a:lnTo>
                      <a:pt x="38" y="34"/>
                    </a:lnTo>
                    <a:lnTo>
                      <a:pt x="40" y="32"/>
                    </a:lnTo>
                    <a:lnTo>
                      <a:pt x="40" y="28"/>
                    </a:lnTo>
                    <a:lnTo>
                      <a:pt x="42" y="22"/>
                    </a:lnTo>
                    <a:lnTo>
                      <a:pt x="42" y="18"/>
                    </a:lnTo>
                    <a:lnTo>
                      <a:pt x="42" y="14"/>
                    </a:lnTo>
                    <a:lnTo>
                      <a:pt x="40" y="10"/>
                    </a:lnTo>
                    <a:lnTo>
                      <a:pt x="30" y="10"/>
                    </a:lnTo>
                    <a:lnTo>
                      <a:pt x="30" y="6"/>
                    </a:lnTo>
                    <a:lnTo>
                      <a:pt x="28" y="4"/>
                    </a:lnTo>
                    <a:lnTo>
                      <a:pt x="28" y="2"/>
                    </a:lnTo>
                    <a:lnTo>
                      <a:pt x="24" y="0"/>
                    </a:lnTo>
                    <a:lnTo>
                      <a:pt x="22" y="0"/>
                    </a:lnTo>
                    <a:lnTo>
                      <a:pt x="20" y="0"/>
                    </a:lnTo>
                    <a:close/>
                  </a:path>
                </a:pathLst>
              </a:custGeom>
              <a:grpFill/>
              <a:ln w="3175">
                <a:solidFill>
                  <a:schemeClr val="bg2"/>
                </a:solidFill>
                <a:round/>
                <a:headEnd/>
                <a:tailEnd/>
              </a:ln>
            </p:spPr>
            <p:txBody>
              <a:bodyPr/>
              <a:lstStyle/>
              <a:p>
                <a:pPr>
                  <a:defRPr/>
                </a:pPr>
                <a:endParaRPr lang="en-US" sz="3200"/>
              </a:p>
            </p:txBody>
          </p:sp>
          <p:sp>
            <p:nvSpPr>
              <p:cNvPr id="31" name="Freeform 205"/>
              <p:cNvSpPr>
                <a:spLocks/>
              </p:cNvSpPr>
              <p:nvPr/>
            </p:nvSpPr>
            <p:spPr bwMode="gray">
              <a:xfrm>
                <a:off x="3872" y="533"/>
                <a:ext cx="77" cy="38"/>
              </a:xfrm>
              <a:custGeom>
                <a:avLst/>
                <a:gdLst>
                  <a:gd name="T0" fmla="*/ 58 w 70"/>
                  <a:gd name="T1" fmla="*/ 38 h 38"/>
                  <a:gd name="T2" fmla="*/ 34 w 70"/>
                  <a:gd name="T3" fmla="*/ 36 h 38"/>
                  <a:gd name="T4" fmla="*/ 34 w 70"/>
                  <a:gd name="T5" fmla="*/ 36 h 38"/>
                  <a:gd name="T6" fmla="*/ 30 w 70"/>
                  <a:gd name="T7" fmla="*/ 36 h 38"/>
                  <a:gd name="T8" fmla="*/ 26 w 70"/>
                  <a:gd name="T9" fmla="*/ 36 h 38"/>
                  <a:gd name="T10" fmla="*/ 18 w 70"/>
                  <a:gd name="T11" fmla="*/ 36 h 38"/>
                  <a:gd name="T12" fmla="*/ 10 w 70"/>
                  <a:gd name="T13" fmla="*/ 38 h 38"/>
                  <a:gd name="T14" fmla="*/ 8 w 70"/>
                  <a:gd name="T15" fmla="*/ 38 h 38"/>
                  <a:gd name="T16" fmla="*/ 8 w 70"/>
                  <a:gd name="T17" fmla="*/ 38 h 38"/>
                  <a:gd name="T18" fmla="*/ 4 w 70"/>
                  <a:gd name="T19" fmla="*/ 38 h 38"/>
                  <a:gd name="T20" fmla="*/ 2 w 70"/>
                  <a:gd name="T21" fmla="*/ 38 h 38"/>
                  <a:gd name="T22" fmla="*/ 0 w 70"/>
                  <a:gd name="T23" fmla="*/ 36 h 38"/>
                  <a:gd name="T24" fmla="*/ 0 w 70"/>
                  <a:gd name="T25" fmla="*/ 34 h 38"/>
                  <a:gd name="T26" fmla="*/ 0 w 70"/>
                  <a:gd name="T27" fmla="*/ 32 h 38"/>
                  <a:gd name="T28" fmla="*/ 4 w 70"/>
                  <a:gd name="T29" fmla="*/ 16 h 38"/>
                  <a:gd name="T30" fmla="*/ 4 w 70"/>
                  <a:gd name="T31" fmla="*/ 16 h 38"/>
                  <a:gd name="T32" fmla="*/ 8 w 70"/>
                  <a:gd name="T33" fmla="*/ 14 h 38"/>
                  <a:gd name="T34" fmla="*/ 10 w 70"/>
                  <a:gd name="T35" fmla="*/ 10 h 38"/>
                  <a:gd name="T36" fmla="*/ 16 w 70"/>
                  <a:gd name="T37" fmla="*/ 6 h 38"/>
                  <a:gd name="T38" fmla="*/ 20 w 70"/>
                  <a:gd name="T39" fmla="*/ 4 h 38"/>
                  <a:gd name="T40" fmla="*/ 26 w 70"/>
                  <a:gd name="T41" fmla="*/ 2 h 38"/>
                  <a:gd name="T42" fmla="*/ 32 w 70"/>
                  <a:gd name="T43" fmla="*/ 0 h 38"/>
                  <a:gd name="T44" fmla="*/ 50 w 70"/>
                  <a:gd name="T45" fmla="*/ 2 h 38"/>
                  <a:gd name="T46" fmla="*/ 64 w 70"/>
                  <a:gd name="T47" fmla="*/ 4 h 38"/>
                  <a:gd name="T48" fmla="*/ 70 w 70"/>
                  <a:gd name="T49" fmla="*/ 12 h 38"/>
                  <a:gd name="T50" fmla="*/ 58 w 70"/>
                  <a:gd name="T51" fmla="*/ 38 h 38"/>
                  <a:gd name="T52" fmla="*/ 58 w 70"/>
                  <a:gd name="T53" fmla="*/ 38 h 3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70"/>
                  <a:gd name="T82" fmla="*/ 0 h 38"/>
                  <a:gd name="T83" fmla="*/ 70 w 70"/>
                  <a:gd name="T84" fmla="*/ 38 h 3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70" h="38">
                    <a:moveTo>
                      <a:pt x="58" y="38"/>
                    </a:moveTo>
                    <a:lnTo>
                      <a:pt x="34" y="36"/>
                    </a:lnTo>
                    <a:lnTo>
                      <a:pt x="30" y="36"/>
                    </a:lnTo>
                    <a:lnTo>
                      <a:pt x="26" y="36"/>
                    </a:lnTo>
                    <a:lnTo>
                      <a:pt x="18" y="36"/>
                    </a:lnTo>
                    <a:lnTo>
                      <a:pt x="10" y="38"/>
                    </a:lnTo>
                    <a:lnTo>
                      <a:pt x="8" y="38"/>
                    </a:lnTo>
                    <a:lnTo>
                      <a:pt x="4" y="38"/>
                    </a:lnTo>
                    <a:lnTo>
                      <a:pt x="2" y="38"/>
                    </a:lnTo>
                    <a:lnTo>
                      <a:pt x="0" y="36"/>
                    </a:lnTo>
                    <a:lnTo>
                      <a:pt x="0" y="34"/>
                    </a:lnTo>
                    <a:lnTo>
                      <a:pt x="0" y="32"/>
                    </a:lnTo>
                    <a:lnTo>
                      <a:pt x="4" y="16"/>
                    </a:lnTo>
                    <a:lnTo>
                      <a:pt x="8" y="14"/>
                    </a:lnTo>
                    <a:lnTo>
                      <a:pt x="10" y="10"/>
                    </a:lnTo>
                    <a:lnTo>
                      <a:pt x="16" y="6"/>
                    </a:lnTo>
                    <a:lnTo>
                      <a:pt x="20" y="4"/>
                    </a:lnTo>
                    <a:lnTo>
                      <a:pt x="26" y="2"/>
                    </a:lnTo>
                    <a:lnTo>
                      <a:pt x="32" y="0"/>
                    </a:lnTo>
                    <a:lnTo>
                      <a:pt x="50" y="2"/>
                    </a:lnTo>
                    <a:lnTo>
                      <a:pt x="64" y="4"/>
                    </a:lnTo>
                    <a:lnTo>
                      <a:pt x="70" y="12"/>
                    </a:lnTo>
                    <a:lnTo>
                      <a:pt x="58" y="38"/>
                    </a:lnTo>
                    <a:close/>
                  </a:path>
                </a:pathLst>
              </a:custGeom>
              <a:grpFill/>
              <a:ln w="3175">
                <a:solidFill>
                  <a:schemeClr val="bg2"/>
                </a:solidFill>
                <a:round/>
                <a:headEnd/>
                <a:tailEnd/>
              </a:ln>
            </p:spPr>
            <p:txBody>
              <a:bodyPr/>
              <a:lstStyle/>
              <a:p>
                <a:pPr>
                  <a:defRPr/>
                </a:pPr>
                <a:endParaRPr lang="en-US" sz="3200"/>
              </a:p>
            </p:txBody>
          </p:sp>
          <p:sp>
            <p:nvSpPr>
              <p:cNvPr id="32" name="Freeform 206"/>
              <p:cNvSpPr>
                <a:spLocks/>
              </p:cNvSpPr>
              <p:nvPr/>
            </p:nvSpPr>
            <p:spPr bwMode="gray">
              <a:xfrm>
                <a:off x="3759" y="511"/>
                <a:ext cx="108" cy="52"/>
              </a:xfrm>
              <a:custGeom>
                <a:avLst/>
                <a:gdLst>
                  <a:gd name="T0" fmla="*/ 8 w 98"/>
                  <a:gd name="T1" fmla="*/ 0 h 52"/>
                  <a:gd name="T2" fmla="*/ 8 w 98"/>
                  <a:gd name="T3" fmla="*/ 0 h 52"/>
                  <a:gd name="T4" fmla="*/ 6 w 98"/>
                  <a:gd name="T5" fmla="*/ 2 h 52"/>
                  <a:gd name="T6" fmla="*/ 4 w 98"/>
                  <a:gd name="T7" fmla="*/ 4 h 52"/>
                  <a:gd name="T8" fmla="*/ 2 w 98"/>
                  <a:gd name="T9" fmla="*/ 6 h 52"/>
                  <a:gd name="T10" fmla="*/ 0 w 98"/>
                  <a:gd name="T11" fmla="*/ 10 h 52"/>
                  <a:gd name="T12" fmla="*/ 0 w 98"/>
                  <a:gd name="T13" fmla="*/ 12 h 52"/>
                  <a:gd name="T14" fmla="*/ 2 w 98"/>
                  <a:gd name="T15" fmla="*/ 16 h 52"/>
                  <a:gd name="T16" fmla="*/ 8 w 98"/>
                  <a:gd name="T17" fmla="*/ 20 h 52"/>
                  <a:gd name="T18" fmla="*/ 8 w 98"/>
                  <a:gd name="T19" fmla="*/ 20 h 52"/>
                  <a:gd name="T20" fmla="*/ 8 w 98"/>
                  <a:gd name="T21" fmla="*/ 22 h 52"/>
                  <a:gd name="T22" fmla="*/ 10 w 98"/>
                  <a:gd name="T23" fmla="*/ 22 h 52"/>
                  <a:gd name="T24" fmla="*/ 10 w 98"/>
                  <a:gd name="T25" fmla="*/ 24 h 52"/>
                  <a:gd name="T26" fmla="*/ 14 w 98"/>
                  <a:gd name="T27" fmla="*/ 28 h 52"/>
                  <a:gd name="T28" fmla="*/ 18 w 98"/>
                  <a:gd name="T29" fmla="*/ 32 h 52"/>
                  <a:gd name="T30" fmla="*/ 26 w 98"/>
                  <a:gd name="T31" fmla="*/ 36 h 52"/>
                  <a:gd name="T32" fmla="*/ 42 w 98"/>
                  <a:gd name="T33" fmla="*/ 42 h 52"/>
                  <a:gd name="T34" fmla="*/ 64 w 98"/>
                  <a:gd name="T35" fmla="*/ 48 h 52"/>
                  <a:gd name="T36" fmla="*/ 96 w 98"/>
                  <a:gd name="T37" fmla="*/ 52 h 52"/>
                  <a:gd name="T38" fmla="*/ 98 w 98"/>
                  <a:gd name="T39" fmla="*/ 34 h 52"/>
                  <a:gd name="T40" fmla="*/ 82 w 98"/>
                  <a:gd name="T41" fmla="*/ 32 h 52"/>
                  <a:gd name="T42" fmla="*/ 36 w 98"/>
                  <a:gd name="T43" fmla="*/ 22 h 52"/>
                  <a:gd name="T44" fmla="*/ 24 w 98"/>
                  <a:gd name="T45" fmla="*/ 12 h 52"/>
                  <a:gd name="T46" fmla="*/ 8 w 98"/>
                  <a:gd name="T47" fmla="*/ 0 h 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8"/>
                  <a:gd name="T73" fmla="*/ 0 h 52"/>
                  <a:gd name="T74" fmla="*/ 98 w 98"/>
                  <a:gd name="T75" fmla="*/ 52 h 5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8" h="52">
                    <a:moveTo>
                      <a:pt x="8" y="0"/>
                    </a:moveTo>
                    <a:lnTo>
                      <a:pt x="8" y="0"/>
                    </a:lnTo>
                    <a:lnTo>
                      <a:pt x="6" y="2"/>
                    </a:lnTo>
                    <a:lnTo>
                      <a:pt x="4" y="4"/>
                    </a:lnTo>
                    <a:lnTo>
                      <a:pt x="2" y="6"/>
                    </a:lnTo>
                    <a:lnTo>
                      <a:pt x="0" y="10"/>
                    </a:lnTo>
                    <a:lnTo>
                      <a:pt x="0" y="12"/>
                    </a:lnTo>
                    <a:lnTo>
                      <a:pt x="2" y="16"/>
                    </a:lnTo>
                    <a:lnTo>
                      <a:pt x="8" y="20"/>
                    </a:lnTo>
                    <a:lnTo>
                      <a:pt x="8" y="22"/>
                    </a:lnTo>
                    <a:lnTo>
                      <a:pt x="10" y="22"/>
                    </a:lnTo>
                    <a:lnTo>
                      <a:pt x="10" y="24"/>
                    </a:lnTo>
                    <a:lnTo>
                      <a:pt x="14" y="28"/>
                    </a:lnTo>
                    <a:lnTo>
                      <a:pt x="18" y="32"/>
                    </a:lnTo>
                    <a:lnTo>
                      <a:pt x="26" y="36"/>
                    </a:lnTo>
                    <a:lnTo>
                      <a:pt x="42" y="42"/>
                    </a:lnTo>
                    <a:lnTo>
                      <a:pt x="64" y="48"/>
                    </a:lnTo>
                    <a:lnTo>
                      <a:pt x="96" y="52"/>
                    </a:lnTo>
                    <a:lnTo>
                      <a:pt x="98" y="34"/>
                    </a:lnTo>
                    <a:lnTo>
                      <a:pt x="82" y="32"/>
                    </a:lnTo>
                    <a:lnTo>
                      <a:pt x="36" y="22"/>
                    </a:lnTo>
                    <a:lnTo>
                      <a:pt x="24" y="12"/>
                    </a:lnTo>
                    <a:lnTo>
                      <a:pt x="8" y="0"/>
                    </a:lnTo>
                  </a:path>
                </a:pathLst>
              </a:custGeom>
              <a:grpFill/>
              <a:ln w="3175">
                <a:solidFill>
                  <a:schemeClr val="bg2"/>
                </a:solidFill>
                <a:round/>
                <a:headEnd/>
                <a:tailEnd/>
              </a:ln>
            </p:spPr>
            <p:txBody>
              <a:bodyPr/>
              <a:lstStyle/>
              <a:p>
                <a:pPr>
                  <a:defRPr/>
                </a:pPr>
                <a:endParaRPr lang="en-US" sz="3200"/>
              </a:p>
            </p:txBody>
          </p:sp>
          <p:sp>
            <p:nvSpPr>
              <p:cNvPr id="33" name="Freeform 207"/>
              <p:cNvSpPr>
                <a:spLocks/>
              </p:cNvSpPr>
              <p:nvPr/>
            </p:nvSpPr>
            <p:spPr bwMode="gray">
              <a:xfrm>
                <a:off x="3585" y="433"/>
                <a:ext cx="417" cy="372"/>
              </a:xfrm>
              <a:custGeom>
                <a:avLst/>
                <a:gdLst>
                  <a:gd name="T0" fmla="*/ 262 w 378"/>
                  <a:gd name="T1" fmla="*/ 126 h 372"/>
                  <a:gd name="T2" fmla="*/ 264 w 378"/>
                  <a:gd name="T3" fmla="*/ 110 h 372"/>
                  <a:gd name="T4" fmla="*/ 256 w 378"/>
                  <a:gd name="T5" fmla="*/ 114 h 372"/>
                  <a:gd name="T6" fmla="*/ 254 w 378"/>
                  <a:gd name="T7" fmla="*/ 130 h 372"/>
                  <a:gd name="T8" fmla="*/ 192 w 378"/>
                  <a:gd name="T9" fmla="*/ 116 h 372"/>
                  <a:gd name="T10" fmla="*/ 168 w 378"/>
                  <a:gd name="T11" fmla="*/ 98 h 372"/>
                  <a:gd name="T12" fmla="*/ 162 w 378"/>
                  <a:gd name="T13" fmla="*/ 82 h 372"/>
                  <a:gd name="T14" fmla="*/ 160 w 378"/>
                  <a:gd name="T15" fmla="*/ 58 h 372"/>
                  <a:gd name="T16" fmla="*/ 174 w 378"/>
                  <a:gd name="T17" fmla="*/ 40 h 372"/>
                  <a:gd name="T18" fmla="*/ 170 w 378"/>
                  <a:gd name="T19" fmla="*/ 6 h 372"/>
                  <a:gd name="T20" fmla="*/ 152 w 378"/>
                  <a:gd name="T21" fmla="*/ 0 h 372"/>
                  <a:gd name="T22" fmla="*/ 140 w 378"/>
                  <a:gd name="T23" fmla="*/ 8 h 372"/>
                  <a:gd name="T24" fmla="*/ 110 w 378"/>
                  <a:gd name="T25" fmla="*/ 18 h 372"/>
                  <a:gd name="T26" fmla="*/ 112 w 378"/>
                  <a:gd name="T27" fmla="*/ 28 h 372"/>
                  <a:gd name="T28" fmla="*/ 124 w 378"/>
                  <a:gd name="T29" fmla="*/ 34 h 372"/>
                  <a:gd name="T30" fmla="*/ 108 w 378"/>
                  <a:gd name="T31" fmla="*/ 36 h 372"/>
                  <a:gd name="T32" fmla="*/ 96 w 378"/>
                  <a:gd name="T33" fmla="*/ 48 h 372"/>
                  <a:gd name="T34" fmla="*/ 88 w 378"/>
                  <a:gd name="T35" fmla="*/ 60 h 372"/>
                  <a:gd name="T36" fmla="*/ 58 w 378"/>
                  <a:gd name="T37" fmla="*/ 84 h 372"/>
                  <a:gd name="T38" fmla="*/ 48 w 378"/>
                  <a:gd name="T39" fmla="*/ 126 h 372"/>
                  <a:gd name="T40" fmla="*/ 18 w 378"/>
                  <a:gd name="T41" fmla="*/ 148 h 372"/>
                  <a:gd name="T42" fmla="*/ 12 w 378"/>
                  <a:gd name="T43" fmla="*/ 170 h 372"/>
                  <a:gd name="T44" fmla="*/ 32 w 378"/>
                  <a:gd name="T45" fmla="*/ 166 h 372"/>
                  <a:gd name="T46" fmla="*/ 32 w 378"/>
                  <a:gd name="T47" fmla="*/ 176 h 372"/>
                  <a:gd name="T48" fmla="*/ 16 w 378"/>
                  <a:gd name="T49" fmla="*/ 192 h 372"/>
                  <a:gd name="T50" fmla="*/ 38 w 378"/>
                  <a:gd name="T51" fmla="*/ 214 h 372"/>
                  <a:gd name="T52" fmla="*/ 50 w 378"/>
                  <a:gd name="T53" fmla="*/ 206 h 372"/>
                  <a:gd name="T54" fmla="*/ 58 w 378"/>
                  <a:gd name="T55" fmla="*/ 194 h 372"/>
                  <a:gd name="T56" fmla="*/ 56 w 378"/>
                  <a:gd name="T57" fmla="*/ 210 h 372"/>
                  <a:gd name="T58" fmla="*/ 76 w 378"/>
                  <a:gd name="T59" fmla="*/ 308 h 372"/>
                  <a:gd name="T60" fmla="*/ 102 w 378"/>
                  <a:gd name="T61" fmla="*/ 352 h 372"/>
                  <a:gd name="T62" fmla="*/ 114 w 378"/>
                  <a:gd name="T63" fmla="*/ 370 h 372"/>
                  <a:gd name="T64" fmla="*/ 132 w 378"/>
                  <a:gd name="T65" fmla="*/ 370 h 372"/>
                  <a:gd name="T66" fmla="*/ 134 w 378"/>
                  <a:gd name="T67" fmla="*/ 362 h 372"/>
                  <a:gd name="T68" fmla="*/ 146 w 378"/>
                  <a:gd name="T69" fmla="*/ 348 h 372"/>
                  <a:gd name="T70" fmla="*/ 160 w 378"/>
                  <a:gd name="T71" fmla="*/ 318 h 372"/>
                  <a:gd name="T72" fmla="*/ 162 w 378"/>
                  <a:gd name="T73" fmla="*/ 280 h 372"/>
                  <a:gd name="T74" fmla="*/ 182 w 378"/>
                  <a:gd name="T75" fmla="*/ 268 h 372"/>
                  <a:gd name="T76" fmla="*/ 224 w 378"/>
                  <a:gd name="T77" fmla="*/ 232 h 372"/>
                  <a:gd name="T78" fmla="*/ 248 w 378"/>
                  <a:gd name="T79" fmla="*/ 202 h 372"/>
                  <a:gd name="T80" fmla="*/ 262 w 378"/>
                  <a:gd name="T81" fmla="*/ 194 h 372"/>
                  <a:gd name="T82" fmla="*/ 266 w 378"/>
                  <a:gd name="T83" fmla="*/ 176 h 372"/>
                  <a:gd name="T84" fmla="*/ 266 w 378"/>
                  <a:gd name="T85" fmla="*/ 160 h 372"/>
                  <a:gd name="T86" fmla="*/ 282 w 378"/>
                  <a:gd name="T87" fmla="*/ 150 h 372"/>
                  <a:gd name="T88" fmla="*/ 294 w 378"/>
                  <a:gd name="T89" fmla="*/ 156 h 372"/>
                  <a:gd name="T90" fmla="*/ 304 w 378"/>
                  <a:gd name="T91" fmla="*/ 170 h 372"/>
                  <a:gd name="T92" fmla="*/ 312 w 378"/>
                  <a:gd name="T93" fmla="*/ 164 h 372"/>
                  <a:gd name="T94" fmla="*/ 318 w 378"/>
                  <a:gd name="T95" fmla="*/ 182 h 372"/>
                  <a:gd name="T96" fmla="*/ 324 w 378"/>
                  <a:gd name="T97" fmla="*/ 184 h 372"/>
                  <a:gd name="T98" fmla="*/ 322 w 378"/>
                  <a:gd name="T99" fmla="*/ 168 h 372"/>
                  <a:gd name="T100" fmla="*/ 336 w 378"/>
                  <a:gd name="T101" fmla="*/ 168 h 372"/>
                  <a:gd name="T102" fmla="*/ 346 w 378"/>
                  <a:gd name="T103" fmla="*/ 152 h 372"/>
                  <a:gd name="T104" fmla="*/ 370 w 378"/>
                  <a:gd name="T105" fmla="*/ 130 h 372"/>
                  <a:gd name="T106" fmla="*/ 378 w 378"/>
                  <a:gd name="T107" fmla="*/ 114 h 372"/>
                  <a:gd name="T108" fmla="*/ 344 w 378"/>
                  <a:gd name="T109" fmla="*/ 114 h 372"/>
                  <a:gd name="T110" fmla="*/ 322 w 378"/>
                  <a:gd name="T111" fmla="*/ 130 h 372"/>
                  <a:gd name="T112" fmla="*/ 306 w 378"/>
                  <a:gd name="T113" fmla="*/ 136 h 372"/>
                  <a:gd name="T114" fmla="*/ 282 w 378"/>
                  <a:gd name="T115" fmla="*/ 136 h 37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78"/>
                  <a:gd name="T175" fmla="*/ 0 h 372"/>
                  <a:gd name="T176" fmla="*/ 378 w 378"/>
                  <a:gd name="T177" fmla="*/ 372 h 37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78" h="372">
                    <a:moveTo>
                      <a:pt x="264" y="138"/>
                    </a:moveTo>
                    <a:lnTo>
                      <a:pt x="262" y="136"/>
                    </a:lnTo>
                    <a:lnTo>
                      <a:pt x="260" y="134"/>
                    </a:lnTo>
                    <a:lnTo>
                      <a:pt x="260" y="130"/>
                    </a:lnTo>
                    <a:lnTo>
                      <a:pt x="262" y="128"/>
                    </a:lnTo>
                    <a:lnTo>
                      <a:pt x="262" y="126"/>
                    </a:lnTo>
                    <a:lnTo>
                      <a:pt x="262" y="122"/>
                    </a:lnTo>
                    <a:lnTo>
                      <a:pt x="264" y="118"/>
                    </a:lnTo>
                    <a:lnTo>
                      <a:pt x="264" y="114"/>
                    </a:lnTo>
                    <a:lnTo>
                      <a:pt x="264" y="110"/>
                    </a:lnTo>
                    <a:lnTo>
                      <a:pt x="262" y="110"/>
                    </a:lnTo>
                    <a:lnTo>
                      <a:pt x="260" y="110"/>
                    </a:lnTo>
                    <a:lnTo>
                      <a:pt x="258" y="110"/>
                    </a:lnTo>
                    <a:lnTo>
                      <a:pt x="258" y="112"/>
                    </a:lnTo>
                    <a:lnTo>
                      <a:pt x="256" y="112"/>
                    </a:lnTo>
                    <a:lnTo>
                      <a:pt x="256" y="114"/>
                    </a:lnTo>
                    <a:lnTo>
                      <a:pt x="256" y="116"/>
                    </a:lnTo>
                    <a:lnTo>
                      <a:pt x="256" y="120"/>
                    </a:lnTo>
                    <a:lnTo>
                      <a:pt x="254" y="122"/>
                    </a:lnTo>
                    <a:lnTo>
                      <a:pt x="254" y="126"/>
                    </a:lnTo>
                    <a:lnTo>
                      <a:pt x="254" y="128"/>
                    </a:lnTo>
                    <a:lnTo>
                      <a:pt x="254" y="130"/>
                    </a:lnTo>
                    <a:lnTo>
                      <a:pt x="226" y="126"/>
                    </a:lnTo>
                    <a:lnTo>
                      <a:pt x="218" y="122"/>
                    </a:lnTo>
                    <a:lnTo>
                      <a:pt x="206" y="120"/>
                    </a:lnTo>
                    <a:lnTo>
                      <a:pt x="196" y="118"/>
                    </a:lnTo>
                    <a:lnTo>
                      <a:pt x="192" y="116"/>
                    </a:lnTo>
                    <a:lnTo>
                      <a:pt x="186" y="114"/>
                    </a:lnTo>
                    <a:lnTo>
                      <a:pt x="180" y="112"/>
                    </a:lnTo>
                    <a:lnTo>
                      <a:pt x="176" y="108"/>
                    </a:lnTo>
                    <a:lnTo>
                      <a:pt x="172" y="104"/>
                    </a:lnTo>
                    <a:lnTo>
                      <a:pt x="168" y="102"/>
                    </a:lnTo>
                    <a:lnTo>
                      <a:pt x="168" y="98"/>
                    </a:lnTo>
                    <a:lnTo>
                      <a:pt x="166" y="98"/>
                    </a:lnTo>
                    <a:lnTo>
                      <a:pt x="162" y="94"/>
                    </a:lnTo>
                    <a:lnTo>
                      <a:pt x="160" y="90"/>
                    </a:lnTo>
                    <a:lnTo>
                      <a:pt x="158" y="88"/>
                    </a:lnTo>
                    <a:lnTo>
                      <a:pt x="160" y="84"/>
                    </a:lnTo>
                    <a:lnTo>
                      <a:pt x="162" y="82"/>
                    </a:lnTo>
                    <a:lnTo>
                      <a:pt x="164" y="80"/>
                    </a:lnTo>
                    <a:lnTo>
                      <a:pt x="166" y="78"/>
                    </a:lnTo>
                    <a:lnTo>
                      <a:pt x="162" y="72"/>
                    </a:lnTo>
                    <a:lnTo>
                      <a:pt x="160" y="64"/>
                    </a:lnTo>
                    <a:lnTo>
                      <a:pt x="160" y="58"/>
                    </a:lnTo>
                    <a:lnTo>
                      <a:pt x="162" y="52"/>
                    </a:lnTo>
                    <a:lnTo>
                      <a:pt x="164" y="48"/>
                    </a:lnTo>
                    <a:lnTo>
                      <a:pt x="166" y="44"/>
                    </a:lnTo>
                    <a:lnTo>
                      <a:pt x="170" y="42"/>
                    </a:lnTo>
                    <a:lnTo>
                      <a:pt x="172" y="40"/>
                    </a:lnTo>
                    <a:lnTo>
                      <a:pt x="174" y="40"/>
                    </a:lnTo>
                    <a:lnTo>
                      <a:pt x="168" y="28"/>
                    </a:lnTo>
                    <a:lnTo>
                      <a:pt x="174" y="22"/>
                    </a:lnTo>
                    <a:lnTo>
                      <a:pt x="172" y="20"/>
                    </a:lnTo>
                    <a:lnTo>
                      <a:pt x="170" y="14"/>
                    </a:lnTo>
                    <a:lnTo>
                      <a:pt x="170" y="10"/>
                    </a:lnTo>
                    <a:lnTo>
                      <a:pt x="170" y="6"/>
                    </a:lnTo>
                    <a:lnTo>
                      <a:pt x="168" y="6"/>
                    </a:lnTo>
                    <a:lnTo>
                      <a:pt x="168" y="2"/>
                    </a:lnTo>
                    <a:lnTo>
                      <a:pt x="164" y="0"/>
                    </a:lnTo>
                    <a:lnTo>
                      <a:pt x="160" y="0"/>
                    </a:lnTo>
                    <a:lnTo>
                      <a:pt x="156" y="0"/>
                    </a:lnTo>
                    <a:lnTo>
                      <a:pt x="152" y="0"/>
                    </a:lnTo>
                    <a:lnTo>
                      <a:pt x="150" y="0"/>
                    </a:lnTo>
                    <a:lnTo>
                      <a:pt x="146" y="2"/>
                    </a:lnTo>
                    <a:lnTo>
                      <a:pt x="144" y="2"/>
                    </a:lnTo>
                    <a:lnTo>
                      <a:pt x="140" y="6"/>
                    </a:lnTo>
                    <a:lnTo>
                      <a:pt x="140" y="8"/>
                    </a:lnTo>
                    <a:lnTo>
                      <a:pt x="138" y="12"/>
                    </a:lnTo>
                    <a:lnTo>
                      <a:pt x="126" y="14"/>
                    </a:lnTo>
                    <a:lnTo>
                      <a:pt x="120" y="14"/>
                    </a:lnTo>
                    <a:lnTo>
                      <a:pt x="114" y="16"/>
                    </a:lnTo>
                    <a:lnTo>
                      <a:pt x="110" y="18"/>
                    </a:lnTo>
                    <a:lnTo>
                      <a:pt x="108" y="20"/>
                    </a:lnTo>
                    <a:lnTo>
                      <a:pt x="106" y="22"/>
                    </a:lnTo>
                    <a:lnTo>
                      <a:pt x="106" y="24"/>
                    </a:lnTo>
                    <a:lnTo>
                      <a:pt x="106" y="26"/>
                    </a:lnTo>
                    <a:lnTo>
                      <a:pt x="108" y="26"/>
                    </a:lnTo>
                    <a:lnTo>
                      <a:pt x="112" y="28"/>
                    </a:lnTo>
                    <a:lnTo>
                      <a:pt x="114" y="28"/>
                    </a:lnTo>
                    <a:lnTo>
                      <a:pt x="116" y="28"/>
                    </a:lnTo>
                    <a:lnTo>
                      <a:pt x="118" y="28"/>
                    </a:lnTo>
                    <a:lnTo>
                      <a:pt x="120" y="30"/>
                    </a:lnTo>
                    <a:lnTo>
                      <a:pt x="124" y="32"/>
                    </a:lnTo>
                    <a:lnTo>
                      <a:pt x="124" y="34"/>
                    </a:lnTo>
                    <a:lnTo>
                      <a:pt x="124" y="36"/>
                    </a:lnTo>
                    <a:lnTo>
                      <a:pt x="124" y="38"/>
                    </a:lnTo>
                    <a:lnTo>
                      <a:pt x="122" y="36"/>
                    </a:lnTo>
                    <a:lnTo>
                      <a:pt x="118" y="36"/>
                    </a:lnTo>
                    <a:lnTo>
                      <a:pt x="114" y="36"/>
                    </a:lnTo>
                    <a:lnTo>
                      <a:pt x="108" y="36"/>
                    </a:lnTo>
                    <a:lnTo>
                      <a:pt x="106" y="38"/>
                    </a:lnTo>
                    <a:lnTo>
                      <a:pt x="102" y="38"/>
                    </a:lnTo>
                    <a:lnTo>
                      <a:pt x="98" y="40"/>
                    </a:lnTo>
                    <a:lnTo>
                      <a:pt x="96" y="44"/>
                    </a:lnTo>
                    <a:lnTo>
                      <a:pt x="96" y="48"/>
                    </a:lnTo>
                    <a:lnTo>
                      <a:pt x="96" y="50"/>
                    </a:lnTo>
                    <a:lnTo>
                      <a:pt x="96" y="52"/>
                    </a:lnTo>
                    <a:lnTo>
                      <a:pt x="96" y="54"/>
                    </a:lnTo>
                    <a:lnTo>
                      <a:pt x="90" y="54"/>
                    </a:lnTo>
                    <a:lnTo>
                      <a:pt x="90" y="58"/>
                    </a:lnTo>
                    <a:lnTo>
                      <a:pt x="88" y="60"/>
                    </a:lnTo>
                    <a:lnTo>
                      <a:pt x="84" y="64"/>
                    </a:lnTo>
                    <a:lnTo>
                      <a:pt x="82" y="68"/>
                    </a:lnTo>
                    <a:lnTo>
                      <a:pt x="78" y="70"/>
                    </a:lnTo>
                    <a:lnTo>
                      <a:pt x="76" y="72"/>
                    </a:lnTo>
                    <a:lnTo>
                      <a:pt x="76" y="74"/>
                    </a:lnTo>
                    <a:lnTo>
                      <a:pt x="58" y="84"/>
                    </a:lnTo>
                    <a:lnTo>
                      <a:pt x="46" y="94"/>
                    </a:lnTo>
                    <a:lnTo>
                      <a:pt x="40" y="104"/>
                    </a:lnTo>
                    <a:lnTo>
                      <a:pt x="38" y="112"/>
                    </a:lnTo>
                    <a:lnTo>
                      <a:pt x="38" y="118"/>
                    </a:lnTo>
                    <a:lnTo>
                      <a:pt x="40" y="122"/>
                    </a:lnTo>
                    <a:lnTo>
                      <a:pt x="48" y="126"/>
                    </a:lnTo>
                    <a:lnTo>
                      <a:pt x="44" y="146"/>
                    </a:lnTo>
                    <a:lnTo>
                      <a:pt x="38" y="146"/>
                    </a:lnTo>
                    <a:lnTo>
                      <a:pt x="24" y="146"/>
                    </a:lnTo>
                    <a:lnTo>
                      <a:pt x="22" y="146"/>
                    </a:lnTo>
                    <a:lnTo>
                      <a:pt x="20" y="146"/>
                    </a:lnTo>
                    <a:lnTo>
                      <a:pt x="18" y="148"/>
                    </a:lnTo>
                    <a:lnTo>
                      <a:pt x="16" y="148"/>
                    </a:lnTo>
                    <a:lnTo>
                      <a:pt x="0" y="166"/>
                    </a:lnTo>
                    <a:lnTo>
                      <a:pt x="2" y="168"/>
                    </a:lnTo>
                    <a:lnTo>
                      <a:pt x="6" y="170"/>
                    </a:lnTo>
                    <a:lnTo>
                      <a:pt x="12" y="170"/>
                    </a:lnTo>
                    <a:lnTo>
                      <a:pt x="18" y="170"/>
                    </a:lnTo>
                    <a:lnTo>
                      <a:pt x="24" y="168"/>
                    </a:lnTo>
                    <a:lnTo>
                      <a:pt x="26" y="168"/>
                    </a:lnTo>
                    <a:lnTo>
                      <a:pt x="28" y="166"/>
                    </a:lnTo>
                    <a:lnTo>
                      <a:pt x="30" y="166"/>
                    </a:lnTo>
                    <a:lnTo>
                      <a:pt x="32" y="166"/>
                    </a:lnTo>
                    <a:lnTo>
                      <a:pt x="36" y="166"/>
                    </a:lnTo>
                    <a:lnTo>
                      <a:pt x="36" y="168"/>
                    </a:lnTo>
                    <a:lnTo>
                      <a:pt x="34" y="170"/>
                    </a:lnTo>
                    <a:lnTo>
                      <a:pt x="32" y="176"/>
                    </a:lnTo>
                    <a:lnTo>
                      <a:pt x="28" y="180"/>
                    </a:lnTo>
                    <a:lnTo>
                      <a:pt x="24" y="184"/>
                    </a:lnTo>
                    <a:lnTo>
                      <a:pt x="20" y="188"/>
                    </a:lnTo>
                    <a:lnTo>
                      <a:pt x="16" y="190"/>
                    </a:lnTo>
                    <a:lnTo>
                      <a:pt x="16" y="192"/>
                    </a:lnTo>
                    <a:lnTo>
                      <a:pt x="16" y="194"/>
                    </a:lnTo>
                    <a:lnTo>
                      <a:pt x="18" y="198"/>
                    </a:lnTo>
                    <a:lnTo>
                      <a:pt x="20" y="202"/>
                    </a:lnTo>
                    <a:lnTo>
                      <a:pt x="24" y="206"/>
                    </a:lnTo>
                    <a:lnTo>
                      <a:pt x="30" y="210"/>
                    </a:lnTo>
                    <a:lnTo>
                      <a:pt x="38" y="214"/>
                    </a:lnTo>
                    <a:lnTo>
                      <a:pt x="40" y="214"/>
                    </a:lnTo>
                    <a:lnTo>
                      <a:pt x="42" y="214"/>
                    </a:lnTo>
                    <a:lnTo>
                      <a:pt x="44" y="214"/>
                    </a:lnTo>
                    <a:lnTo>
                      <a:pt x="46" y="210"/>
                    </a:lnTo>
                    <a:lnTo>
                      <a:pt x="50" y="206"/>
                    </a:lnTo>
                    <a:lnTo>
                      <a:pt x="50" y="204"/>
                    </a:lnTo>
                    <a:lnTo>
                      <a:pt x="50" y="200"/>
                    </a:lnTo>
                    <a:lnTo>
                      <a:pt x="52" y="196"/>
                    </a:lnTo>
                    <a:lnTo>
                      <a:pt x="54" y="194"/>
                    </a:lnTo>
                    <a:lnTo>
                      <a:pt x="58" y="192"/>
                    </a:lnTo>
                    <a:lnTo>
                      <a:pt x="58" y="194"/>
                    </a:lnTo>
                    <a:lnTo>
                      <a:pt x="56" y="196"/>
                    </a:lnTo>
                    <a:lnTo>
                      <a:pt x="56" y="200"/>
                    </a:lnTo>
                    <a:lnTo>
                      <a:pt x="56" y="204"/>
                    </a:lnTo>
                    <a:lnTo>
                      <a:pt x="58" y="206"/>
                    </a:lnTo>
                    <a:lnTo>
                      <a:pt x="58" y="208"/>
                    </a:lnTo>
                    <a:lnTo>
                      <a:pt x="56" y="210"/>
                    </a:lnTo>
                    <a:lnTo>
                      <a:pt x="56" y="212"/>
                    </a:lnTo>
                    <a:lnTo>
                      <a:pt x="56" y="216"/>
                    </a:lnTo>
                    <a:lnTo>
                      <a:pt x="56" y="220"/>
                    </a:lnTo>
                    <a:lnTo>
                      <a:pt x="56" y="228"/>
                    </a:lnTo>
                    <a:lnTo>
                      <a:pt x="60" y="258"/>
                    </a:lnTo>
                    <a:lnTo>
                      <a:pt x="76" y="308"/>
                    </a:lnTo>
                    <a:lnTo>
                      <a:pt x="92" y="336"/>
                    </a:lnTo>
                    <a:lnTo>
                      <a:pt x="94" y="336"/>
                    </a:lnTo>
                    <a:lnTo>
                      <a:pt x="96" y="340"/>
                    </a:lnTo>
                    <a:lnTo>
                      <a:pt x="98" y="344"/>
                    </a:lnTo>
                    <a:lnTo>
                      <a:pt x="102" y="352"/>
                    </a:lnTo>
                    <a:lnTo>
                      <a:pt x="104" y="354"/>
                    </a:lnTo>
                    <a:lnTo>
                      <a:pt x="108" y="358"/>
                    </a:lnTo>
                    <a:lnTo>
                      <a:pt x="110" y="362"/>
                    </a:lnTo>
                    <a:lnTo>
                      <a:pt x="112" y="366"/>
                    </a:lnTo>
                    <a:lnTo>
                      <a:pt x="114" y="370"/>
                    </a:lnTo>
                    <a:lnTo>
                      <a:pt x="116" y="372"/>
                    </a:lnTo>
                    <a:lnTo>
                      <a:pt x="120" y="372"/>
                    </a:lnTo>
                    <a:lnTo>
                      <a:pt x="126" y="372"/>
                    </a:lnTo>
                    <a:lnTo>
                      <a:pt x="130" y="372"/>
                    </a:lnTo>
                    <a:lnTo>
                      <a:pt x="132" y="372"/>
                    </a:lnTo>
                    <a:lnTo>
                      <a:pt x="132" y="370"/>
                    </a:lnTo>
                    <a:lnTo>
                      <a:pt x="132" y="368"/>
                    </a:lnTo>
                    <a:lnTo>
                      <a:pt x="134" y="364"/>
                    </a:lnTo>
                    <a:lnTo>
                      <a:pt x="134" y="362"/>
                    </a:lnTo>
                    <a:lnTo>
                      <a:pt x="138" y="358"/>
                    </a:lnTo>
                    <a:lnTo>
                      <a:pt x="140" y="356"/>
                    </a:lnTo>
                    <a:lnTo>
                      <a:pt x="144" y="354"/>
                    </a:lnTo>
                    <a:lnTo>
                      <a:pt x="146" y="352"/>
                    </a:lnTo>
                    <a:lnTo>
                      <a:pt x="146" y="348"/>
                    </a:lnTo>
                    <a:lnTo>
                      <a:pt x="150" y="346"/>
                    </a:lnTo>
                    <a:lnTo>
                      <a:pt x="152" y="344"/>
                    </a:lnTo>
                    <a:lnTo>
                      <a:pt x="154" y="342"/>
                    </a:lnTo>
                    <a:lnTo>
                      <a:pt x="156" y="338"/>
                    </a:lnTo>
                    <a:lnTo>
                      <a:pt x="158" y="330"/>
                    </a:lnTo>
                    <a:lnTo>
                      <a:pt x="160" y="318"/>
                    </a:lnTo>
                    <a:lnTo>
                      <a:pt x="158" y="308"/>
                    </a:lnTo>
                    <a:lnTo>
                      <a:pt x="156" y="302"/>
                    </a:lnTo>
                    <a:lnTo>
                      <a:pt x="156" y="296"/>
                    </a:lnTo>
                    <a:lnTo>
                      <a:pt x="156" y="290"/>
                    </a:lnTo>
                    <a:lnTo>
                      <a:pt x="158" y="284"/>
                    </a:lnTo>
                    <a:lnTo>
                      <a:pt x="162" y="280"/>
                    </a:lnTo>
                    <a:lnTo>
                      <a:pt x="166" y="278"/>
                    </a:lnTo>
                    <a:lnTo>
                      <a:pt x="168" y="276"/>
                    </a:lnTo>
                    <a:lnTo>
                      <a:pt x="170" y="276"/>
                    </a:lnTo>
                    <a:lnTo>
                      <a:pt x="174" y="274"/>
                    </a:lnTo>
                    <a:lnTo>
                      <a:pt x="178" y="270"/>
                    </a:lnTo>
                    <a:lnTo>
                      <a:pt x="182" y="268"/>
                    </a:lnTo>
                    <a:lnTo>
                      <a:pt x="184" y="266"/>
                    </a:lnTo>
                    <a:lnTo>
                      <a:pt x="190" y="260"/>
                    </a:lnTo>
                    <a:lnTo>
                      <a:pt x="198" y="252"/>
                    </a:lnTo>
                    <a:lnTo>
                      <a:pt x="208" y="244"/>
                    </a:lnTo>
                    <a:lnTo>
                      <a:pt x="218" y="236"/>
                    </a:lnTo>
                    <a:lnTo>
                      <a:pt x="224" y="232"/>
                    </a:lnTo>
                    <a:lnTo>
                      <a:pt x="226" y="230"/>
                    </a:lnTo>
                    <a:lnTo>
                      <a:pt x="232" y="228"/>
                    </a:lnTo>
                    <a:lnTo>
                      <a:pt x="236" y="222"/>
                    </a:lnTo>
                    <a:lnTo>
                      <a:pt x="242" y="216"/>
                    </a:lnTo>
                    <a:lnTo>
                      <a:pt x="246" y="210"/>
                    </a:lnTo>
                    <a:lnTo>
                      <a:pt x="248" y="202"/>
                    </a:lnTo>
                    <a:lnTo>
                      <a:pt x="250" y="200"/>
                    </a:lnTo>
                    <a:lnTo>
                      <a:pt x="250" y="198"/>
                    </a:lnTo>
                    <a:lnTo>
                      <a:pt x="254" y="196"/>
                    </a:lnTo>
                    <a:lnTo>
                      <a:pt x="258" y="194"/>
                    </a:lnTo>
                    <a:lnTo>
                      <a:pt x="262" y="194"/>
                    </a:lnTo>
                    <a:lnTo>
                      <a:pt x="270" y="196"/>
                    </a:lnTo>
                    <a:lnTo>
                      <a:pt x="270" y="182"/>
                    </a:lnTo>
                    <a:lnTo>
                      <a:pt x="270" y="180"/>
                    </a:lnTo>
                    <a:lnTo>
                      <a:pt x="268" y="176"/>
                    </a:lnTo>
                    <a:lnTo>
                      <a:pt x="266" y="176"/>
                    </a:lnTo>
                    <a:lnTo>
                      <a:pt x="266" y="174"/>
                    </a:lnTo>
                    <a:lnTo>
                      <a:pt x="264" y="172"/>
                    </a:lnTo>
                    <a:lnTo>
                      <a:pt x="264" y="168"/>
                    </a:lnTo>
                    <a:lnTo>
                      <a:pt x="264" y="164"/>
                    </a:lnTo>
                    <a:lnTo>
                      <a:pt x="266" y="162"/>
                    </a:lnTo>
                    <a:lnTo>
                      <a:pt x="266" y="160"/>
                    </a:lnTo>
                    <a:lnTo>
                      <a:pt x="266" y="158"/>
                    </a:lnTo>
                    <a:lnTo>
                      <a:pt x="268" y="154"/>
                    </a:lnTo>
                    <a:lnTo>
                      <a:pt x="268" y="152"/>
                    </a:lnTo>
                    <a:lnTo>
                      <a:pt x="270" y="150"/>
                    </a:lnTo>
                    <a:lnTo>
                      <a:pt x="274" y="150"/>
                    </a:lnTo>
                    <a:lnTo>
                      <a:pt x="282" y="150"/>
                    </a:lnTo>
                    <a:lnTo>
                      <a:pt x="288" y="150"/>
                    </a:lnTo>
                    <a:lnTo>
                      <a:pt x="290" y="150"/>
                    </a:lnTo>
                    <a:lnTo>
                      <a:pt x="292" y="152"/>
                    </a:lnTo>
                    <a:lnTo>
                      <a:pt x="294" y="156"/>
                    </a:lnTo>
                    <a:lnTo>
                      <a:pt x="294" y="164"/>
                    </a:lnTo>
                    <a:lnTo>
                      <a:pt x="298" y="178"/>
                    </a:lnTo>
                    <a:lnTo>
                      <a:pt x="300" y="176"/>
                    </a:lnTo>
                    <a:lnTo>
                      <a:pt x="302" y="174"/>
                    </a:lnTo>
                    <a:lnTo>
                      <a:pt x="304" y="170"/>
                    </a:lnTo>
                    <a:lnTo>
                      <a:pt x="304" y="168"/>
                    </a:lnTo>
                    <a:lnTo>
                      <a:pt x="306" y="164"/>
                    </a:lnTo>
                    <a:lnTo>
                      <a:pt x="308" y="162"/>
                    </a:lnTo>
                    <a:lnTo>
                      <a:pt x="310" y="162"/>
                    </a:lnTo>
                    <a:lnTo>
                      <a:pt x="312" y="164"/>
                    </a:lnTo>
                    <a:lnTo>
                      <a:pt x="312" y="168"/>
                    </a:lnTo>
                    <a:lnTo>
                      <a:pt x="314" y="176"/>
                    </a:lnTo>
                    <a:lnTo>
                      <a:pt x="316" y="184"/>
                    </a:lnTo>
                    <a:lnTo>
                      <a:pt x="316" y="182"/>
                    </a:lnTo>
                    <a:lnTo>
                      <a:pt x="318" y="182"/>
                    </a:lnTo>
                    <a:lnTo>
                      <a:pt x="320" y="182"/>
                    </a:lnTo>
                    <a:lnTo>
                      <a:pt x="320" y="184"/>
                    </a:lnTo>
                    <a:lnTo>
                      <a:pt x="322" y="184"/>
                    </a:lnTo>
                    <a:lnTo>
                      <a:pt x="324" y="184"/>
                    </a:lnTo>
                    <a:lnTo>
                      <a:pt x="324" y="182"/>
                    </a:lnTo>
                    <a:lnTo>
                      <a:pt x="324" y="178"/>
                    </a:lnTo>
                    <a:lnTo>
                      <a:pt x="322" y="174"/>
                    </a:lnTo>
                    <a:lnTo>
                      <a:pt x="322" y="170"/>
                    </a:lnTo>
                    <a:lnTo>
                      <a:pt x="322" y="168"/>
                    </a:lnTo>
                    <a:lnTo>
                      <a:pt x="324" y="168"/>
                    </a:lnTo>
                    <a:lnTo>
                      <a:pt x="328" y="170"/>
                    </a:lnTo>
                    <a:lnTo>
                      <a:pt x="330" y="172"/>
                    </a:lnTo>
                    <a:lnTo>
                      <a:pt x="332" y="172"/>
                    </a:lnTo>
                    <a:lnTo>
                      <a:pt x="334" y="170"/>
                    </a:lnTo>
                    <a:lnTo>
                      <a:pt x="336" y="168"/>
                    </a:lnTo>
                    <a:lnTo>
                      <a:pt x="338" y="166"/>
                    </a:lnTo>
                    <a:lnTo>
                      <a:pt x="340" y="164"/>
                    </a:lnTo>
                    <a:lnTo>
                      <a:pt x="342" y="164"/>
                    </a:lnTo>
                    <a:lnTo>
                      <a:pt x="344" y="160"/>
                    </a:lnTo>
                    <a:lnTo>
                      <a:pt x="344" y="156"/>
                    </a:lnTo>
                    <a:lnTo>
                      <a:pt x="346" y="152"/>
                    </a:lnTo>
                    <a:lnTo>
                      <a:pt x="348" y="146"/>
                    </a:lnTo>
                    <a:lnTo>
                      <a:pt x="350" y="142"/>
                    </a:lnTo>
                    <a:lnTo>
                      <a:pt x="354" y="140"/>
                    </a:lnTo>
                    <a:lnTo>
                      <a:pt x="358" y="138"/>
                    </a:lnTo>
                    <a:lnTo>
                      <a:pt x="368" y="134"/>
                    </a:lnTo>
                    <a:lnTo>
                      <a:pt x="370" y="130"/>
                    </a:lnTo>
                    <a:lnTo>
                      <a:pt x="370" y="128"/>
                    </a:lnTo>
                    <a:lnTo>
                      <a:pt x="372" y="126"/>
                    </a:lnTo>
                    <a:lnTo>
                      <a:pt x="374" y="124"/>
                    </a:lnTo>
                    <a:lnTo>
                      <a:pt x="374" y="120"/>
                    </a:lnTo>
                    <a:lnTo>
                      <a:pt x="376" y="116"/>
                    </a:lnTo>
                    <a:lnTo>
                      <a:pt x="378" y="114"/>
                    </a:lnTo>
                    <a:lnTo>
                      <a:pt x="378" y="110"/>
                    </a:lnTo>
                    <a:lnTo>
                      <a:pt x="378" y="108"/>
                    </a:lnTo>
                    <a:lnTo>
                      <a:pt x="376" y="108"/>
                    </a:lnTo>
                    <a:lnTo>
                      <a:pt x="366" y="110"/>
                    </a:lnTo>
                    <a:lnTo>
                      <a:pt x="354" y="112"/>
                    </a:lnTo>
                    <a:lnTo>
                      <a:pt x="344" y="114"/>
                    </a:lnTo>
                    <a:lnTo>
                      <a:pt x="330" y="112"/>
                    </a:lnTo>
                    <a:lnTo>
                      <a:pt x="328" y="116"/>
                    </a:lnTo>
                    <a:lnTo>
                      <a:pt x="326" y="120"/>
                    </a:lnTo>
                    <a:lnTo>
                      <a:pt x="324" y="124"/>
                    </a:lnTo>
                    <a:lnTo>
                      <a:pt x="322" y="130"/>
                    </a:lnTo>
                    <a:lnTo>
                      <a:pt x="320" y="134"/>
                    </a:lnTo>
                    <a:lnTo>
                      <a:pt x="318" y="136"/>
                    </a:lnTo>
                    <a:lnTo>
                      <a:pt x="316" y="138"/>
                    </a:lnTo>
                    <a:lnTo>
                      <a:pt x="314" y="138"/>
                    </a:lnTo>
                    <a:lnTo>
                      <a:pt x="310" y="138"/>
                    </a:lnTo>
                    <a:lnTo>
                      <a:pt x="306" y="136"/>
                    </a:lnTo>
                    <a:lnTo>
                      <a:pt x="302" y="136"/>
                    </a:lnTo>
                    <a:lnTo>
                      <a:pt x="298" y="136"/>
                    </a:lnTo>
                    <a:lnTo>
                      <a:pt x="294" y="138"/>
                    </a:lnTo>
                    <a:lnTo>
                      <a:pt x="290" y="136"/>
                    </a:lnTo>
                    <a:lnTo>
                      <a:pt x="284" y="136"/>
                    </a:lnTo>
                    <a:lnTo>
                      <a:pt x="282" y="136"/>
                    </a:lnTo>
                    <a:lnTo>
                      <a:pt x="280" y="136"/>
                    </a:lnTo>
                    <a:lnTo>
                      <a:pt x="264" y="138"/>
                    </a:lnTo>
                    <a:close/>
                  </a:path>
                </a:pathLst>
              </a:custGeom>
              <a:solidFill>
                <a:schemeClr val="accent5"/>
              </a:solidFill>
              <a:ln w="3175">
                <a:solidFill>
                  <a:schemeClr val="bg2"/>
                </a:solidFill>
                <a:round/>
                <a:headEnd/>
                <a:tailEnd/>
              </a:ln>
            </p:spPr>
            <p:txBody>
              <a:bodyPr/>
              <a:lstStyle/>
              <a:p>
                <a:pPr>
                  <a:defRPr/>
                </a:pPr>
                <a:endParaRPr lang="en-US" sz="3200"/>
              </a:p>
            </p:txBody>
          </p:sp>
          <p:sp>
            <p:nvSpPr>
              <p:cNvPr id="34" name="Freeform 208"/>
              <p:cNvSpPr>
                <a:spLocks/>
              </p:cNvSpPr>
              <p:nvPr/>
            </p:nvSpPr>
            <p:spPr bwMode="gray">
              <a:xfrm>
                <a:off x="3488" y="389"/>
                <a:ext cx="216" cy="136"/>
              </a:xfrm>
              <a:custGeom>
                <a:avLst/>
                <a:gdLst>
                  <a:gd name="T0" fmla="*/ 194 w 196"/>
                  <a:gd name="T1" fmla="*/ 36 h 136"/>
                  <a:gd name="T2" fmla="*/ 184 w 196"/>
                  <a:gd name="T3" fmla="*/ 36 h 136"/>
                  <a:gd name="T4" fmla="*/ 166 w 196"/>
                  <a:gd name="T5" fmla="*/ 38 h 136"/>
                  <a:gd name="T6" fmla="*/ 162 w 196"/>
                  <a:gd name="T7" fmla="*/ 40 h 136"/>
                  <a:gd name="T8" fmla="*/ 156 w 196"/>
                  <a:gd name="T9" fmla="*/ 44 h 136"/>
                  <a:gd name="T10" fmla="*/ 154 w 196"/>
                  <a:gd name="T11" fmla="*/ 50 h 136"/>
                  <a:gd name="T12" fmla="*/ 134 w 196"/>
                  <a:gd name="T13" fmla="*/ 66 h 136"/>
                  <a:gd name="T14" fmla="*/ 132 w 196"/>
                  <a:gd name="T15" fmla="*/ 66 h 136"/>
                  <a:gd name="T16" fmla="*/ 128 w 196"/>
                  <a:gd name="T17" fmla="*/ 66 h 136"/>
                  <a:gd name="T18" fmla="*/ 122 w 196"/>
                  <a:gd name="T19" fmla="*/ 72 h 136"/>
                  <a:gd name="T20" fmla="*/ 122 w 196"/>
                  <a:gd name="T21" fmla="*/ 84 h 136"/>
                  <a:gd name="T22" fmla="*/ 102 w 196"/>
                  <a:gd name="T23" fmla="*/ 102 h 136"/>
                  <a:gd name="T24" fmla="*/ 94 w 196"/>
                  <a:gd name="T25" fmla="*/ 102 h 136"/>
                  <a:gd name="T26" fmla="*/ 84 w 196"/>
                  <a:gd name="T27" fmla="*/ 104 h 136"/>
                  <a:gd name="T28" fmla="*/ 74 w 196"/>
                  <a:gd name="T29" fmla="*/ 110 h 136"/>
                  <a:gd name="T30" fmla="*/ 68 w 196"/>
                  <a:gd name="T31" fmla="*/ 118 h 136"/>
                  <a:gd name="T32" fmla="*/ 60 w 196"/>
                  <a:gd name="T33" fmla="*/ 124 h 136"/>
                  <a:gd name="T34" fmla="*/ 56 w 196"/>
                  <a:gd name="T35" fmla="*/ 128 h 136"/>
                  <a:gd name="T36" fmla="*/ 52 w 196"/>
                  <a:gd name="T37" fmla="*/ 130 h 136"/>
                  <a:gd name="T38" fmla="*/ 32 w 196"/>
                  <a:gd name="T39" fmla="*/ 136 h 136"/>
                  <a:gd name="T40" fmla="*/ 12 w 196"/>
                  <a:gd name="T41" fmla="*/ 132 h 136"/>
                  <a:gd name="T42" fmla="*/ 0 w 196"/>
                  <a:gd name="T43" fmla="*/ 80 h 136"/>
                  <a:gd name="T44" fmla="*/ 12 w 196"/>
                  <a:gd name="T45" fmla="*/ 42 h 136"/>
                  <a:gd name="T46" fmla="*/ 32 w 196"/>
                  <a:gd name="T47" fmla="*/ 32 h 136"/>
                  <a:gd name="T48" fmla="*/ 38 w 196"/>
                  <a:gd name="T49" fmla="*/ 30 h 136"/>
                  <a:gd name="T50" fmla="*/ 48 w 196"/>
                  <a:gd name="T51" fmla="*/ 24 h 136"/>
                  <a:gd name="T52" fmla="*/ 56 w 196"/>
                  <a:gd name="T53" fmla="*/ 14 h 136"/>
                  <a:gd name="T54" fmla="*/ 60 w 196"/>
                  <a:gd name="T55" fmla="*/ 8 h 136"/>
                  <a:gd name="T56" fmla="*/ 66 w 196"/>
                  <a:gd name="T57" fmla="*/ 10 h 136"/>
                  <a:gd name="T58" fmla="*/ 74 w 196"/>
                  <a:gd name="T59" fmla="*/ 10 h 136"/>
                  <a:gd name="T60" fmla="*/ 92 w 196"/>
                  <a:gd name="T61" fmla="*/ 12 h 136"/>
                  <a:gd name="T62" fmla="*/ 122 w 196"/>
                  <a:gd name="T63" fmla="*/ 2 h 136"/>
                  <a:gd name="T64" fmla="*/ 140 w 196"/>
                  <a:gd name="T65" fmla="*/ 8 h 136"/>
                  <a:gd name="T66" fmla="*/ 142 w 196"/>
                  <a:gd name="T67" fmla="*/ 12 h 136"/>
                  <a:gd name="T68" fmla="*/ 150 w 196"/>
                  <a:gd name="T69" fmla="*/ 16 h 136"/>
                  <a:gd name="T70" fmla="*/ 158 w 196"/>
                  <a:gd name="T71" fmla="*/ 20 h 136"/>
                  <a:gd name="T72" fmla="*/ 194 w 196"/>
                  <a:gd name="T73" fmla="*/ 20 h 136"/>
                  <a:gd name="T74" fmla="*/ 194 w 196"/>
                  <a:gd name="T75" fmla="*/ 24 h 136"/>
                  <a:gd name="T76" fmla="*/ 196 w 196"/>
                  <a:gd name="T77" fmla="*/ 34 h 136"/>
                  <a:gd name="T78" fmla="*/ 196 w 196"/>
                  <a:gd name="T79" fmla="*/ 36 h 1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6"/>
                  <a:gd name="T121" fmla="*/ 0 h 136"/>
                  <a:gd name="T122" fmla="*/ 196 w 196"/>
                  <a:gd name="T123" fmla="*/ 136 h 1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6" h="136">
                    <a:moveTo>
                      <a:pt x="196" y="36"/>
                    </a:moveTo>
                    <a:lnTo>
                      <a:pt x="194" y="36"/>
                    </a:lnTo>
                    <a:lnTo>
                      <a:pt x="190" y="36"/>
                    </a:lnTo>
                    <a:lnTo>
                      <a:pt x="184" y="36"/>
                    </a:lnTo>
                    <a:lnTo>
                      <a:pt x="176" y="36"/>
                    </a:lnTo>
                    <a:lnTo>
                      <a:pt x="166" y="38"/>
                    </a:lnTo>
                    <a:lnTo>
                      <a:pt x="162" y="40"/>
                    </a:lnTo>
                    <a:lnTo>
                      <a:pt x="160" y="42"/>
                    </a:lnTo>
                    <a:lnTo>
                      <a:pt x="156" y="44"/>
                    </a:lnTo>
                    <a:lnTo>
                      <a:pt x="154" y="46"/>
                    </a:lnTo>
                    <a:lnTo>
                      <a:pt x="154" y="50"/>
                    </a:lnTo>
                    <a:lnTo>
                      <a:pt x="138" y="56"/>
                    </a:lnTo>
                    <a:lnTo>
                      <a:pt x="134" y="66"/>
                    </a:lnTo>
                    <a:lnTo>
                      <a:pt x="132" y="66"/>
                    </a:lnTo>
                    <a:lnTo>
                      <a:pt x="130" y="66"/>
                    </a:lnTo>
                    <a:lnTo>
                      <a:pt x="128" y="66"/>
                    </a:lnTo>
                    <a:lnTo>
                      <a:pt x="124" y="68"/>
                    </a:lnTo>
                    <a:lnTo>
                      <a:pt x="122" y="72"/>
                    </a:lnTo>
                    <a:lnTo>
                      <a:pt x="122" y="76"/>
                    </a:lnTo>
                    <a:lnTo>
                      <a:pt x="122" y="84"/>
                    </a:lnTo>
                    <a:lnTo>
                      <a:pt x="104" y="102"/>
                    </a:lnTo>
                    <a:lnTo>
                      <a:pt x="102" y="102"/>
                    </a:lnTo>
                    <a:lnTo>
                      <a:pt x="98" y="102"/>
                    </a:lnTo>
                    <a:lnTo>
                      <a:pt x="94" y="102"/>
                    </a:lnTo>
                    <a:lnTo>
                      <a:pt x="88" y="104"/>
                    </a:lnTo>
                    <a:lnTo>
                      <a:pt x="84" y="104"/>
                    </a:lnTo>
                    <a:lnTo>
                      <a:pt x="78" y="108"/>
                    </a:lnTo>
                    <a:lnTo>
                      <a:pt x="74" y="110"/>
                    </a:lnTo>
                    <a:lnTo>
                      <a:pt x="72" y="114"/>
                    </a:lnTo>
                    <a:lnTo>
                      <a:pt x="68" y="118"/>
                    </a:lnTo>
                    <a:lnTo>
                      <a:pt x="64" y="122"/>
                    </a:lnTo>
                    <a:lnTo>
                      <a:pt x="60" y="124"/>
                    </a:lnTo>
                    <a:lnTo>
                      <a:pt x="58" y="128"/>
                    </a:lnTo>
                    <a:lnTo>
                      <a:pt x="56" y="128"/>
                    </a:lnTo>
                    <a:lnTo>
                      <a:pt x="54" y="130"/>
                    </a:lnTo>
                    <a:lnTo>
                      <a:pt x="52" y="130"/>
                    </a:lnTo>
                    <a:lnTo>
                      <a:pt x="44" y="134"/>
                    </a:lnTo>
                    <a:lnTo>
                      <a:pt x="32" y="136"/>
                    </a:lnTo>
                    <a:lnTo>
                      <a:pt x="20" y="134"/>
                    </a:lnTo>
                    <a:lnTo>
                      <a:pt x="12" y="132"/>
                    </a:lnTo>
                    <a:lnTo>
                      <a:pt x="2" y="110"/>
                    </a:lnTo>
                    <a:lnTo>
                      <a:pt x="0" y="80"/>
                    </a:lnTo>
                    <a:lnTo>
                      <a:pt x="10" y="64"/>
                    </a:lnTo>
                    <a:lnTo>
                      <a:pt x="12" y="42"/>
                    </a:lnTo>
                    <a:lnTo>
                      <a:pt x="28" y="42"/>
                    </a:lnTo>
                    <a:lnTo>
                      <a:pt x="32" y="32"/>
                    </a:lnTo>
                    <a:lnTo>
                      <a:pt x="34" y="32"/>
                    </a:lnTo>
                    <a:lnTo>
                      <a:pt x="38" y="30"/>
                    </a:lnTo>
                    <a:lnTo>
                      <a:pt x="42" y="28"/>
                    </a:lnTo>
                    <a:lnTo>
                      <a:pt x="48" y="24"/>
                    </a:lnTo>
                    <a:lnTo>
                      <a:pt x="52" y="20"/>
                    </a:lnTo>
                    <a:lnTo>
                      <a:pt x="56" y="14"/>
                    </a:lnTo>
                    <a:lnTo>
                      <a:pt x="58" y="8"/>
                    </a:lnTo>
                    <a:lnTo>
                      <a:pt x="60" y="8"/>
                    </a:lnTo>
                    <a:lnTo>
                      <a:pt x="62" y="10"/>
                    </a:lnTo>
                    <a:lnTo>
                      <a:pt x="66" y="10"/>
                    </a:lnTo>
                    <a:lnTo>
                      <a:pt x="70" y="10"/>
                    </a:lnTo>
                    <a:lnTo>
                      <a:pt x="74" y="10"/>
                    </a:lnTo>
                    <a:lnTo>
                      <a:pt x="80" y="10"/>
                    </a:lnTo>
                    <a:lnTo>
                      <a:pt x="92" y="12"/>
                    </a:lnTo>
                    <a:lnTo>
                      <a:pt x="108" y="10"/>
                    </a:lnTo>
                    <a:lnTo>
                      <a:pt x="122" y="2"/>
                    </a:lnTo>
                    <a:lnTo>
                      <a:pt x="132" y="0"/>
                    </a:lnTo>
                    <a:lnTo>
                      <a:pt x="140" y="8"/>
                    </a:lnTo>
                    <a:lnTo>
                      <a:pt x="140" y="10"/>
                    </a:lnTo>
                    <a:lnTo>
                      <a:pt x="142" y="12"/>
                    </a:lnTo>
                    <a:lnTo>
                      <a:pt x="146" y="14"/>
                    </a:lnTo>
                    <a:lnTo>
                      <a:pt x="150" y="16"/>
                    </a:lnTo>
                    <a:lnTo>
                      <a:pt x="154" y="18"/>
                    </a:lnTo>
                    <a:lnTo>
                      <a:pt x="158" y="20"/>
                    </a:lnTo>
                    <a:lnTo>
                      <a:pt x="162" y="20"/>
                    </a:lnTo>
                    <a:lnTo>
                      <a:pt x="194" y="20"/>
                    </a:lnTo>
                    <a:lnTo>
                      <a:pt x="194" y="22"/>
                    </a:lnTo>
                    <a:lnTo>
                      <a:pt x="194" y="24"/>
                    </a:lnTo>
                    <a:lnTo>
                      <a:pt x="194" y="30"/>
                    </a:lnTo>
                    <a:lnTo>
                      <a:pt x="196" y="34"/>
                    </a:lnTo>
                    <a:lnTo>
                      <a:pt x="196" y="36"/>
                    </a:lnTo>
                    <a:close/>
                  </a:path>
                </a:pathLst>
              </a:custGeom>
              <a:grpFill/>
              <a:ln w="3175">
                <a:solidFill>
                  <a:schemeClr val="bg2"/>
                </a:solidFill>
                <a:round/>
                <a:headEnd/>
                <a:tailEnd/>
              </a:ln>
            </p:spPr>
            <p:txBody>
              <a:bodyPr/>
              <a:lstStyle/>
              <a:p>
                <a:pPr>
                  <a:defRPr/>
                </a:pPr>
                <a:endParaRPr lang="en-US" sz="3200"/>
              </a:p>
            </p:txBody>
          </p:sp>
          <p:sp>
            <p:nvSpPr>
              <p:cNvPr id="35" name="Freeform 209"/>
              <p:cNvSpPr>
                <a:spLocks/>
              </p:cNvSpPr>
              <p:nvPr/>
            </p:nvSpPr>
            <p:spPr bwMode="gray">
              <a:xfrm>
                <a:off x="4369" y="265"/>
                <a:ext cx="128" cy="172"/>
              </a:xfrm>
              <a:custGeom>
                <a:avLst/>
                <a:gdLst>
                  <a:gd name="T0" fmla="*/ 112 w 116"/>
                  <a:gd name="T1" fmla="*/ 4 h 172"/>
                  <a:gd name="T2" fmla="*/ 94 w 116"/>
                  <a:gd name="T3" fmla="*/ 20 h 172"/>
                  <a:gd name="T4" fmla="*/ 76 w 116"/>
                  <a:gd name="T5" fmla="*/ 34 h 172"/>
                  <a:gd name="T6" fmla="*/ 66 w 116"/>
                  <a:gd name="T7" fmla="*/ 42 h 172"/>
                  <a:gd name="T8" fmla="*/ 58 w 116"/>
                  <a:gd name="T9" fmla="*/ 48 h 172"/>
                  <a:gd name="T10" fmla="*/ 54 w 116"/>
                  <a:gd name="T11" fmla="*/ 50 h 172"/>
                  <a:gd name="T12" fmla="*/ 18 w 116"/>
                  <a:gd name="T13" fmla="*/ 46 h 172"/>
                  <a:gd name="T14" fmla="*/ 16 w 116"/>
                  <a:gd name="T15" fmla="*/ 52 h 172"/>
                  <a:gd name="T16" fmla="*/ 18 w 116"/>
                  <a:gd name="T17" fmla="*/ 60 h 172"/>
                  <a:gd name="T18" fmla="*/ 18 w 116"/>
                  <a:gd name="T19" fmla="*/ 64 h 172"/>
                  <a:gd name="T20" fmla="*/ 18 w 116"/>
                  <a:gd name="T21" fmla="*/ 70 h 172"/>
                  <a:gd name="T22" fmla="*/ 10 w 116"/>
                  <a:gd name="T23" fmla="*/ 72 h 172"/>
                  <a:gd name="T24" fmla="*/ 4 w 116"/>
                  <a:gd name="T25" fmla="*/ 70 h 172"/>
                  <a:gd name="T26" fmla="*/ 0 w 116"/>
                  <a:gd name="T27" fmla="*/ 70 h 172"/>
                  <a:gd name="T28" fmla="*/ 12 w 116"/>
                  <a:gd name="T29" fmla="*/ 90 h 172"/>
                  <a:gd name="T30" fmla="*/ 16 w 116"/>
                  <a:gd name="T31" fmla="*/ 112 h 172"/>
                  <a:gd name="T32" fmla="*/ 20 w 116"/>
                  <a:gd name="T33" fmla="*/ 114 h 172"/>
                  <a:gd name="T34" fmla="*/ 26 w 116"/>
                  <a:gd name="T35" fmla="*/ 120 h 172"/>
                  <a:gd name="T36" fmla="*/ 34 w 116"/>
                  <a:gd name="T37" fmla="*/ 124 h 172"/>
                  <a:gd name="T38" fmla="*/ 40 w 116"/>
                  <a:gd name="T39" fmla="*/ 128 h 172"/>
                  <a:gd name="T40" fmla="*/ 42 w 116"/>
                  <a:gd name="T41" fmla="*/ 132 h 172"/>
                  <a:gd name="T42" fmla="*/ 42 w 116"/>
                  <a:gd name="T43" fmla="*/ 134 h 172"/>
                  <a:gd name="T44" fmla="*/ 42 w 116"/>
                  <a:gd name="T45" fmla="*/ 140 h 172"/>
                  <a:gd name="T46" fmla="*/ 40 w 116"/>
                  <a:gd name="T47" fmla="*/ 156 h 172"/>
                  <a:gd name="T48" fmla="*/ 42 w 116"/>
                  <a:gd name="T49" fmla="*/ 164 h 172"/>
                  <a:gd name="T50" fmla="*/ 48 w 116"/>
                  <a:gd name="T51" fmla="*/ 170 h 172"/>
                  <a:gd name="T52" fmla="*/ 56 w 116"/>
                  <a:gd name="T53" fmla="*/ 172 h 172"/>
                  <a:gd name="T54" fmla="*/ 64 w 116"/>
                  <a:gd name="T55" fmla="*/ 172 h 172"/>
                  <a:gd name="T56" fmla="*/ 72 w 116"/>
                  <a:gd name="T57" fmla="*/ 166 h 172"/>
                  <a:gd name="T58" fmla="*/ 76 w 116"/>
                  <a:gd name="T59" fmla="*/ 160 h 172"/>
                  <a:gd name="T60" fmla="*/ 78 w 116"/>
                  <a:gd name="T61" fmla="*/ 136 h 172"/>
                  <a:gd name="T62" fmla="*/ 76 w 116"/>
                  <a:gd name="T63" fmla="*/ 120 h 172"/>
                  <a:gd name="T64" fmla="*/ 70 w 116"/>
                  <a:gd name="T65" fmla="*/ 112 h 172"/>
                  <a:gd name="T66" fmla="*/ 66 w 116"/>
                  <a:gd name="T67" fmla="*/ 108 h 172"/>
                  <a:gd name="T68" fmla="*/ 62 w 116"/>
                  <a:gd name="T69" fmla="*/ 106 h 172"/>
                  <a:gd name="T70" fmla="*/ 54 w 116"/>
                  <a:gd name="T71" fmla="*/ 96 h 172"/>
                  <a:gd name="T72" fmla="*/ 54 w 116"/>
                  <a:gd name="T73" fmla="*/ 90 h 172"/>
                  <a:gd name="T74" fmla="*/ 56 w 116"/>
                  <a:gd name="T75" fmla="*/ 86 h 172"/>
                  <a:gd name="T76" fmla="*/ 58 w 116"/>
                  <a:gd name="T77" fmla="*/ 84 h 172"/>
                  <a:gd name="T78" fmla="*/ 60 w 116"/>
                  <a:gd name="T79" fmla="*/ 84 h 172"/>
                  <a:gd name="T80" fmla="*/ 86 w 116"/>
                  <a:gd name="T81" fmla="*/ 56 h 172"/>
                  <a:gd name="T82" fmla="*/ 98 w 116"/>
                  <a:gd name="T83" fmla="*/ 42 h 172"/>
                  <a:gd name="T84" fmla="*/ 110 w 116"/>
                  <a:gd name="T85" fmla="*/ 20 h 172"/>
                  <a:gd name="T86" fmla="*/ 114 w 116"/>
                  <a:gd name="T87" fmla="*/ 8 h 172"/>
                  <a:gd name="T88" fmla="*/ 116 w 116"/>
                  <a:gd name="T89" fmla="*/ 0 h 17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16"/>
                  <a:gd name="T136" fmla="*/ 0 h 172"/>
                  <a:gd name="T137" fmla="*/ 116 w 116"/>
                  <a:gd name="T138" fmla="*/ 172 h 17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16" h="172">
                    <a:moveTo>
                      <a:pt x="116" y="0"/>
                    </a:moveTo>
                    <a:lnTo>
                      <a:pt x="112" y="4"/>
                    </a:lnTo>
                    <a:lnTo>
                      <a:pt x="104" y="10"/>
                    </a:lnTo>
                    <a:lnTo>
                      <a:pt x="94" y="20"/>
                    </a:lnTo>
                    <a:lnTo>
                      <a:pt x="84" y="28"/>
                    </a:lnTo>
                    <a:lnTo>
                      <a:pt x="76" y="34"/>
                    </a:lnTo>
                    <a:lnTo>
                      <a:pt x="70" y="38"/>
                    </a:lnTo>
                    <a:lnTo>
                      <a:pt x="66" y="42"/>
                    </a:lnTo>
                    <a:lnTo>
                      <a:pt x="62" y="46"/>
                    </a:lnTo>
                    <a:lnTo>
                      <a:pt x="58" y="48"/>
                    </a:lnTo>
                    <a:lnTo>
                      <a:pt x="54" y="48"/>
                    </a:lnTo>
                    <a:lnTo>
                      <a:pt x="54" y="50"/>
                    </a:lnTo>
                    <a:lnTo>
                      <a:pt x="22" y="46"/>
                    </a:lnTo>
                    <a:lnTo>
                      <a:pt x="18" y="46"/>
                    </a:lnTo>
                    <a:lnTo>
                      <a:pt x="18" y="48"/>
                    </a:lnTo>
                    <a:lnTo>
                      <a:pt x="16" y="52"/>
                    </a:lnTo>
                    <a:lnTo>
                      <a:pt x="16" y="56"/>
                    </a:lnTo>
                    <a:lnTo>
                      <a:pt x="18" y="60"/>
                    </a:lnTo>
                    <a:lnTo>
                      <a:pt x="18" y="62"/>
                    </a:lnTo>
                    <a:lnTo>
                      <a:pt x="18" y="64"/>
                    </a:lnTo>
                    <a:lnTo>
                      <a:pt x="20" y="66"/>
                    </a:lnTo>
                    <a:lnTo>
                      <a:pt x="18" y="70"/>
                    </a:lnTo>
                    <a:lnTo>
                      <a:pt x="14" y="72"/>
                    </a:lnTo>
                    <a:lnTo>
                      <a:pt x="10" y="72"/>
                    </a:lnTo>
                    <a:lnTo>
                      <a:pt x="8" y="72"/>
                    </a:lnTo>
                    <a:lnTo>
                      <a:pt x="4" y="70"/>
                    </a:lnTo>
                    <a:lnTo>
                      <a:pt x="2" y="70"/>
                    </a:lnTo>
                    <a:lnTo>
                      <a:pt x="0" y="70"/>
                    </a:lnTo>
                    <a:lnTo>
                      <a:pt x="0" y="92"/>
                    </a:lnTo>
                    <a:lnTo>
                      <a:pt x="12" y="90"/>
                    </a:lnTo>
                    <a:lnTo>
                      <a:pt x="22" y="98"/>
                    </a:lnTo>
                    <a:lnTo>
                      <a:pt x="16" y="112"/>
                    </a:lnTo>
                    <a:lnTo>
                      <a:pt x="18" y="112"/>
                    </a:lnTo>
                    <a:lnTo>
                      <a:pt x="20" y="114"/>
                    </a:lnTo>
                    <a:lnTo>
                      <a:pt x="22" y="116"/>
                    </a:lnTo>
                    <a:lnTo>
                      <a:pt x="26" y="120"/>
                    </a:lnTo>
                    <a:lnTo>
                      <a:pt x="30" y="122"/>
                    </a:lnTo>
                    <a:lnTo>
                      <a:pt x="34" y="124"/>
                    </a:lnTo>
                    <a:lnTo>
                      <a:pt x="36" y="126"/>
                    </a:lnTo>
                    <a:lnTo>
                      <a:pt x="40" y="128"/>
                    </a:lnTo>
                    <a:lnTo>
                      <a:pt x="42" y="130"/>
                    </a:lnTo>
                    <a:lnTo>
                      <a:pt x="42" y="132"/>
                    </a:lnTo>
                    <a:lnTo>
                      <a:pt x="42" y="134"/>
                    </a:lnTo>
                    <a:lnTo>
                      <a:pt x="42" y="136"/>
                    </a:lnTo>
                    <a:lnTo>
                      <a:pt x="42" y="140"/>
                    </a:lnTo>
                    <a:lnTo>
                      <a:pt x="42" y="148"/>
                    </a:lnTo>
                    <a:lnTo>
                      <a:pt x="40" y="156"/>
                    </a:lnTo>
                    <a:lnTo>
                      <a:pt x="40" y="160"/>
                    </a:lnTo>
                    <a:lnTo>
                      <a:pt x="42" y="164"/>
                    </a:lnTo>
                    <a:lnTo>
                      <a:pt x="46" y="168"/>
                    </a:lnTo>
                    <a:lnTo>
                      <a:pt x="48" y="170"/>
                    </a:lnTo>
                    <a:lnTo>
                      <a:pt x="52" y="170"/>
                    </a:lnTo>
                    <a:lnTo>
                      <a:pt x="56" y="172"/>
                    </a:lnTo>
                    <a:lnTo>
                      <a:pt x="60" y="172"/>
                    </a:lnTo>
                    <a:lnTo>
                      <a:pt x="64" y="172"/>
                    </a:lnTo>
                    <a:lnTo>
                      <a:pt x="68" y="168"/>
                    </a:lnTo>
                    <a:lnTo>
                      <a:pt x="72" y="166"/>
                    </a:lnTo>
                    <a:lnTo>
                      <a:pt x="74" y="162"/>
                    </a:lnTo>
                    <a:lnTo>
                      <a:pt x="76" y="160"/>
                    </a:lnTo>
                    <a:lnTo>
                      <a:pt x="78" y="136"/>
                    </a:lnTo>
                    <a:lnTo>
                      <a:pt x="78" y="128"/>
                    </a:lnTo>
                    <a:lnTo>
                      <a:pt x="76" y="120"/>
                    </a:lnTo>
                    <a:lnTo>
                      <a:pt x="74" y="116"/>
                    </a:lnTo>
                    <a:lnTo>
                      <a:pt x="70" y="112"/>
                    </a:lnTo>
                    <a:lnTo>
                      <a:pt x="68" y="108"/>
                    </a:lnTo>
                    <a:lnTo>
                      <a:pt x="66" y="108"/>
                    </a:lnTo>
                    <a:lnTo>
                      <a:pt x="64" y="106"/>
                    </a:lnTo>
                    <a:lnTo>
                      <a:pt x="62" y="106"/>
                    </a:lnTo>
                    <a:lnTo>
                      <a:pt x="58" y="100"/>
                    </a:lnTo>
                    <a:lnTo>
                      <a:pt x="54" y="96"/>
                    </a:lnTo>
                    <a:lnTo>
                      <a:pt x="54" y="92"/>
                    </a:lnTo>
                    <a:lnTo>
                      <a:pt x="54" y="90"/>
                    </a:lnTo>
                    <a:lnTo>
                      <a:pt x="54" y="88"/>
                    </a:lnTo>
                    <a:lnTo>
                      <a:pt x="56" y="86"/>
                    </a:lnTo>
                    <a:lnTo>
                      <a:pt x="58" y="86"/>
                    </a:lnTo>
                    <a:lnTo>
                      <a:pt x="58" y="84"/>
                    </a:lnTo>
                    <a:lnTo>
                      <a:pt x="60" y="84"/>
                    </a:lnTo>
                    <a:lnTo>
                      <a:pt x="74" y="70"/>
                    </a:lnTo>
                    <a:lnTo>
                      <a:pt x="86" y="56"/>
                    </a:lnTo>
                    <a:lnTo>
                      <a:pt x="94" y="46"/>
                    </a:lnTo>
                    <a:lnTo>
                      <a:pt x="98" y="42"/>
                    </a:lnTo>
                    <a:lnTo>
                      <a:pt x="104" y="32"/>
                    </a:lnTo>
                    <a:lnTo>
                      <a:pt x="110" y="20"/>
                    </a:lnTo>
                    <a:lnTo>
                      <a:pt x="114" y="12"/>
                    </a:lnTo>
                    <a:lnTo>
                      <a:pt x="114" y="8"/>
                    </a:lnTo>
                    <a:lnTo>
                      <a:pt x="116" y="0"/>
                    </a:lnTo>
                    <a:close/>
                  </a:path>
                </a:pathLst>
              </a:custGeom>
              <a:grpFill/>
              <a:ln w="3175">
                <a:solidFill>
                  <a:schemeClr val="bg2"/>
                </a:solidFill>
                <a:round/>
                <a:headEnd/>
                <a:tailEnd/>
              </a:ln>
            </p:spPr>
            <p:txBody>
              <a:bodyPr/>
              <a:lstStyle/>
              <a:p>
                <a:pPr>
                  <a:defRPr/>
                </a:pPr>
                <a:endParaRPr lang="en-US" sz="3200"/>
              </a:p>
            </p:txBody>
          </p:sp>
          <p:sp>
            <p:nvSpPr>
              <p:cNvPr id="36" name="Freeform 211"/>
              <p:cNvSpPr>
                <a:spLocks/>
              </p:cNvSpPr>
              <p:nvPr/>
            </p:nvSpPr>
            <p:spPr bwMode="gray">
              <a:xfrm>
                <a:off x="3671" y="95"/>
                <a:ext cx="874" cy="574"/>
              </a:xfrm>
              <a:custGeom>
                <a:avLst/>
                <a:gdLst>
                  <a:gd name="T0" fmla="*/ 0 w 792"/>
                  <a:gd name="T1" fmla="*/ 0 h 574"/>
                  <a:gd name="T2" fmla="*/ 792 w 792"/>
                  <a:gd name="T3" fmla="*/ 574 h 574"/>
                </a:gdLst>
                <a:ahLst/>
                <a:cxnLst/>
                <a:rect l="T0" t="T1" r="T2" b="T3"/>
                <a:pathLst>
                  <a:path w="792" h="574">
                    <a:moveTo>
                      <a:pt x="194" y="86"/>
                    </a:moveTo>
                    <a:cubicBezTo>
                      <a:pt x="193" y="92"/>
                      <a:pt x="193" y="98"/>
                      <a:pt x="192" y="104"/>
                    </a:cubicBezTo>
                    <a:cubicBezTo>
                      <a:pt x="194" y="109"/>
                      <a:pt x="196" y="115"/>
                      <a:pt x="198" y="120"/>
                    </a:cubicBezTo>
                    <a:cubicBezTo>
                      <a:pt x="201" y="124"/>
                      <a:pt x="205" y="128"/>
                      <a:pt x="208" y="132"/>
                    </a:cubicBezTo>
                    <a:cubicBezTo>
                      <a:pt x="213" y="135"/>
                      <a:pt x="217" y="139"/>
                      <a:pt x="222" y="142"/>
                    </a:cubicBezTo>
                    <a:cubicBezTo>
                      <a:pt x="227" y="144"/>
                      <a:pt x="231" y="146"/>
                      <a:pt x="236" y="148"/>
                    </a:cubicBezTo>
                    <a:lnTo>
                      <a:pt x="248" y="154"/>
                    </a:lnTo>
                    <a:cubicBezTo>
                      <a:pt x="251" y="157"/>
                      <a:pt x="255" y="159"/>
                      <a:pt x="258" y="162"/>
                    </a:cubicBezTo>
                    <a:lnTo>
                      <a:pt x="264" y="174"/>
                    </a:lnTo>
                    <a:cubicBezTo>
                      <a:pt x="265" y="179"/>
                      <a:pt x="267" y="183"/>
                      <a:pt x="268" y="188"/>
                    </a:cubicBezTo>
                    <a:cubicBezTo>
                      <a:pt x="269" y="191"/>
                      <a:pt x="269" y="195"/>
                      <a:pt x="270" y="198"/>
                    </a:cubicBezTo>
                    <a:lnTo>
                      <a:pt x="270" y="202"/>
                    </a:lnTo>
                    <a:cubicBezTo>
                      <a:pt x="271" y="205"/>
                      <a:pt x="271" y="207"/>
                      <a:pt x="272" y="210"/>
                    </a:cubicBezTo>
                    <a:cubicBezTo>
                      <a:pt x="275" y="211"/>
                      <a:pt x="277" y="213"/>
                      <a:pt x="280" y="214"/>
                    </a:cubicBezTo>
                    <a:cubicBezTo>
                      <a:pt x="285" y="215"/>
                      <a:pt x="289" y="215"/>
                      <a:pt x="294" y="216"/>
                    </a:cubicBezTo>
                    <a:cubicBezTo>
                      <a:pt x="299" y="217"/>
                      <a:pt x="305" y="217"/>
                      <a:pt x="310" y="218"/>
                    </a:cubicBezTo>
                    <a:cubicBezTo>
                      <a:pt x="315" y="217"/>
                      <a:pt x="319" y="217"/>
                      <a:pt x="324" y="216"/>
                    </a:cubicBezTo>
                    <a:cubicBezTo>
                      <a:pt x="329" y="215"/>
                      <a:pt x="333" y="215"/>
                      <a:pt x="338" y="214"/>
                    </a:cubicBezTo>
                    <a:lnTo>
                      <a:pt x="348" y="214"/>
                    </a:lnTo>
                    <a:cubicBezTo>
                      <a:pt x="351" y="215"/>
                      <a:pt x="353" y="215"/>
                      <a:pt x="356" y="216"/>
                    </a:cubicBezTo>
                    <a:lnTo>
                      <a:pt x="362" y="222"/>
                    </a:lnTo>
                    <a:cubicBezTo>
                      <a:pt x="364" y="223"/>
                      <a:pt x="366" y="225"/>
                      <a:pt x="368" y="226"/>
                    </a:cubicBezTo>
                    <a:cubicBezTo>
                      <a:pt x="372" y="227"/>
                      <a:pt x="376" y="227"/>
                      <a:pt x="380" y="228"/>
                    </a:cubicBezTo>
                    <a:cubicBezTo>
                      <a:pt x="385" y="227"/>
                      <a:pt x="391" y="227"/>
                      <a:pt x="396" y="226"/>
                    </a:cubicBezTo>
                    <a:cubicBezTo>
                      <a:pt x="401" y="224"/>
                      <a:pt x="407" y="222"/>
                      <a:pt x="412" y="220"/>
                    </a:cubicBezTo>
                    <a:cubicBezTo>
                      <a:pt x="416" y="217"/>
                      <a:pt x="420" y="215"/>
                      <a:pt x="424" y="212"/>
                    </a:cubicBezTo>
                    <a:cubicBezTo>
                      <a:pt x="427" y="211"/>
                      <a:pt x="429" y="209"/>
                      <a:pt x="432" y="208"/>
                    </a:cubicBezTo>
                    <a:cubicBezTo>
                      <a:pt x="435" y="207"/>
                      <a:pt x="437" y="207"/>
                      <a:pt x="440" y="206"/>
                    </a:cubicBezTo>
                    <a:cubicBezTo>
                      <a:pt x="445" y="205"/>
                      <a:pt x="449" y="203"/>
                      <a:pt x="454" y="202"/>
                    </a:cubicBezTo>
                    <a:cubicBezTo>
                      <a:pt x="461" y="201"/>
                      <a:pt x="467" y="199"/>
                      <a:pt x="474" y="198"/>
                    </a:cubicBezTo>
                    <a:cubicBezTo>
                      <a:pt x="481" y="197"/>
                      <a:pt x="487" y="195"/>
                      <a:pt x="494" y="194"/>
                    </a:cubicBezTo>
                    <a:cubicBezTo>
                      <a:pt x="501" y="193"/>
                      <a:pt x="507" y="191"/>
                      <a:pt x="514" y="190"/>
                    </a:cubicBezTo>
                    <a:cubicBezTo>
                      <a:pt x="519" y="189"/>
                      <a:pt x="525" y="187"/>
                      <a:pt x="530" y="186"/>
                    </a:cubicBezTo>
                    <a:lnTo>
                      <a:pt x="542" y="180"/>
                    </a:lnTo>
                    <a:cubicBezTo>
                      <a:pt x="544" y="177"/>
                      <a:pt x="546" y="175"/>
                      <a:pt x="548" y="172"/>
                    </a:cubicBezTo>
                    <a:cubicBezTo>
                      <a:pt x="549" y="169"/>
                      <a:pt x="551" y="167"/>
                      <a:pt x="552" y="164"/>
                    </a:cubicBezTo>
                    <a:lnTo>
                      <a:pt x="552" y="156"/>
                    </a:lnTo>
                    <a:lnTo>
                      <a:pt x="552" y="154"/>
                    </a:lnTo>
                    <a:cubicBezTo>
                      <a:pt x="557" y="151"/>
                      <a:pt x="563" y="149"/>
                      <a:pt x="568" y="146"/>
                    </a:cubicBezTo>
                    <a:cubicBezTo>
                      <a:pt x="573" y="145"/>
                      <a:pt x="579" y="143"/>
                      <a:pt x="584" y="142"/>
                    </a:cubicBezTo>
                    <a:lnTo>
                      <a:pt x="590" y="142"/>
                    </a:lnTo>
                    <a:cubicBezTo>
                      <a:pt x="592" y="141"/>
                      <a:pt x="594" y="141"/>
                      <a:pt x="596" y="140"/>
                    </a:cubicBezTo>
                    <a:cubicBezTo>
                      <a:pt x="599" y="139"/>
                      <a:pt x="601" y="139"/>
                      <a:pt x="604" y="138"/>
                    </a:cubicBezTo>
                    <a:lnTo>
                      <a:pt x="608" y="134"/>
                    </a:lnTo>
                    <a:lnTo>
                      <a:pt x="612" y="130"/>
                    </a:lnTo>
                    <a:lnTo>
                      <a:pt x="612" y="126"/>
                    </a:lnTo>
                    <a:cubicBezTo>
                      <a:pt x="611" y="125"/>
                      <a:pt x="611" y="123"/>
                      <a:pt x="610" y="122"/>
                    </a:cubicBezTo>
                    <a:lnTo>
                      <a:pt x="606" y="118"/>
                    </a:lnTo>
                    <a:cubicBezTo>
                      <a:pt x="604" y="117"/>
                      <a:pt x="602" y="117"/>
                      <a:pt x="600" y="116"/>
                    </a:cubicBezTo>
                    <a:cubicBezTo>
                      <a:pt x="599" y="115"/>
                      <a:pt x="597" y="115"/>
                      <a:pt x="596" y="114"/>
                    </a:cubicBezTo>
                    <a:lnTo>
                      <a:pt x="592" y="114"/>
                    </a:lnTo>
                    <a:lnTo>
                      <a:pt x="590" y="114"/>
                    </a:lnTo>
                    <a:lnTo>
                      <a:pt x="562" y="114"/>
                    </a:lnTo>
                    <a:cubicBezTo>
                      <a:pt x="565" y="101"/>
                      <a:pt x="567" y="89"/>
                      <a:pt x="570" y="76"/>
                    </a:cubicBezTo>
                    <a:cubicBezTo>
                      <a:pt x="576" y="71"/>
                      <a:pt x="582" y="65"/>
                      <a:pt x="588" y="60"/>
                    </a:cubicBezTo>
                    <a:lnTo>
                      <a:pt x="588" y="56"/>
                    </a:lnTo>
                    <a:lnTo>
                      <a:pt x="588" y="46"/>
                    </a:lnTo>
                    <a:cubicBezTo>
                      <a:pt x="589" y="42"/>
                      <a:pt x="589" y="38"/>
                      <a:pt x="590" y="34"/>
                    </a:cubicBezTo>
                    <a:cubicBezTo>
                      <a:pt x="591" y="29"/>
                      <a:pt x="593" y="25"/>
                      <a:pt x="594" y="20"/>
                    </a:cubicBezTo>
                    <a:cubicBezTo>
                      <a:pt x="597" y="16"/>
                      <a:pt x="599" y="12"/>
                      <a:pt x="602" y="8"/>
                    </a:cubicBezTo>
                    <a:lnTo>
                      <a:pt x="614" y="2"/>
                    </a:lnTo>
                    <a:cubicBezTo>
                      <a:pt x="621" y="1"/>
                      <a:pt x="627" y="1"/>
                      <a:pt x="634" y="0"/>
                    </a:cubicBezTo>
                    <a:cubicBezTo>
                      <a:pt x="639" y="1"/>
                      <a:pt x="643" y="1"/>
                      <a:pt x="648" y="2"/>
                    </a:cubicBezTo>
                    <a:cubicBezTo>
                      <a:pt x="651" y="4"/>
                      <a:pt x="655" y="6"/>
                      <a:pt x="658" y="8"/>
                    </a:cubicBezTo>
                    <a:lnTo>
                      <a:pt x="664" y="20"/>
                    </a:lnTo>
                    <a:lnTo>
                      <a:pt x="666" y="22"/>
                    </a:lnTo>
                    <a:lnTo>
                      <a:pt x="666" y="24"/>
                    </a:lnTo>
                    <a:cubicBezTo>
                      <a:pt x="667" y="26"/>
                      <a:pt x="667" y="28"/>
                      <a:pt x="668" y="30"/>
                    </a:cubicBezTo>
                    <a:cubicBezTo>
                      <a:pt x="669" y="32"/>
                      <a:pt x="671" y="34"/>
                      <a:pt x="672" y="36"/>
                    </a:cubicBezTo>
                    <a:cubicBezTo>
                      <a:pt x="673" y="38"/>
                      <a:pt x="673" y="40"/>
                      <a:pt x="674" y="42"/>
                    </a:cubicBezTo>
                    <a:cubicBezTo>
                      <a:pt x="675" y="45"/>
                      <a:pt x="675" y="47"/>
                      <a:pt x="676" y="50"/>
                    </a:cubicBezTo>
                    <a:lnTo>
                      <a:pt x="678" y="52"/>
                    </a:lnTo>
                    <a:lnTo>
                      <a:pt x="686" y="60"/>
                    </a:lnTo>
                    <a:cubicBezTo>
                      <a:pt x="689" y="63"/>
                      <a:pt x="691" y="67"/>
                      <a:pt x="694" y="70"/>
                    </a:cubicBezTo>
                    <a:cubicBezTo>
                      <a:pt x="696" y="73"/>
                      <a:pt x="698" y="77"/>
                      <a:pt x="700" y="80"/>
                    </a:cubicBezTo>
                    <a:cubicBezTo>
                      <a:pt x="701" y="84"/>
                      <a:pt x="701" y="88"/>
                      <a:pt x="702" y="92"/>
                    </a:cubicBezTo>
                    <a:lnTo>
                      <a:pt x="704" y="92"/>
                    </a:lnTo>
                    <a:lnTo>
                      <a:pt x="706" y="92"/>
                    </a:lnTo>
                    <a:lnTo>
                      <a:pt x="708" y="90"/>
                    </a:lnTo>
                    <a:lnTo>
                      <a:pt x="712" y="90"/>
                    </a:lnTo>
                    <a:lnTo>
                      <a:pt x="716" y="90"/>
                    </a:lnTo>
                    <a:cubicBezTo>
                      <a:pt x="718" y="91"/>
                      <a:pt x="720" y="91"/>
                      <a:pt x="722" y="92"/>
                    </a:cubicBezTo>
                    <a:cubicBezTo>
                      <a:pt x="723" y="93"/>
                      <a:pt x="725" y="93"/>
                      <a:pt x="726" y="94"/>
                    </a:cubicBezTo>
                    <a:lnTo>
                      <a:pt x="730" y="98"/>
                    </a:lnTo>
                    <a:cubicBezTo>
                      <a:pt x="731" y="100"/>
                      <a:pt x="731" y="102"/>
                      <a:pt x="732" y="104"/>
                    </a:cubicBezTo>
                    <a:lnTo>
                      <a:pt x="734" y="106"/>
                    </a:lnTo>
                    <a:lnTo>
                      <a:pt x="734" y="108"/>
                    </a:lnTo>
                    <a:cubicBezTo>
                      <a:pt x="735" y="109"/>
                      <a:pt x="735" y="111"/>
                      <a:pt x="736" y="112"/>
                    </a:cubicBezTo>
                    <a:lnTo>
                      <a:pt x="738" y="114"/>
                    </a:lnTo>
                    <a:lnTo>
                      <a:pt x="742" y="114"/>
                    </a:lnTo>
                    <a:lnTo>
                      <a:pt x="746" y="114"/>
                    </a:lnTo>
                    <a:cubicBezTo>
                      <a:pt x="748" y="113"/>
                      <a:pt x="750" y="113"/>
                      <a:pt x="752" y="112"/>
                    </a:cubicBezTo>
                    <a:cubicBezTo>
                      <a:pt x="754" y="111"/>
                      <a:pt x="756" y="109"/>
                      <a:pt x="758" y="108"/>
                    </a:cubicBezTo>
                    <a:lnTo>
                      <a:pt x="760" y="108"/>
                    </a:lnTo>
                    <a:cubicBezTo>
                      <a:pt x="761" y="107"/>
                      <a:pt x="761" y="105"/>
                      <a:pt x="762" y="104"/>
                    </a:cubicBezTo>
                    <a:cubicBezTo>
                      <a:pt x="763" y="103"/>
                      <a:pt x="763" y="101"/>
                      <a:pt x="764" y="100"/>
                    </a:cubicBezTo>
                    <a:cubicBezTo>
                      <a:pt x="765" y="98"/>
                      <a:pt x="767" y="96"/>
                      <a:pt x="768" y="94"/>
                    </a:cubicBezTo>
                    <a:cubicBezTo>
                      <a:pt x="770" y="93"/>
                      <a:pt x="772" y="91"/>
                      <a:pt x="774" y="90"/>
                    </a:cubicBezTo>
                    <a:cubicBezTo>
                      <a:pt x="775" y="88"/>
                      <a:pt x="777" y="86"/>
                      <a:pt x="778" y="84"/>
                    </a:cubicBezTo>
                    <a:cubicBezTo>
                      <a:pt x="780" y="83"/>
                      <a:pt x="782" y="81"/>
                      <a:pt x="784" y="80"/>
                    </a:cubicBezTo>
                    <a:cubicBezTo>
                      <a:pt x="786" y="79"/>
                      <a:pt x="788" y="79"/>
                      <a:pt x="790" y="78"/>
                    </a:cubicBezTo>
                    <a:lnTo>
                      <a:pt x="790" y="80"/>
                    </a:lnTo>
                    <a:lnTo>
                      <a:pt x="790" y="82"/>
                    </a:lnTo>
                    <a:lnTo>
                      <a:pt x="790" y="86"/>
                    </a:lnTo>
                    <a:lnTo>
                      <a:pt x="790" y="90"/>
                    </a:lnTo>
                    <a:cubicBezTo>
                      <a:pt x="790" y="96"/>
                      <a:pt x="792" y="108"/>
                      <a:pt x="787" y="121"/>
                    </a:cubicBezTo>
                    <a:cubicBezTo>
                      <a:pt x="783" y="127"/>
                      <a:pt x="764" y="161"/>
                      <a:pt x="759" y="166"/>
                    </a:cubicBezTo>
                    <a:cubicBezTo>
                      <a:pt x="751" y="175"/>
                      <a:pt x="747" y="170"/>
                      <a:pt x="740" y="174"/>
                    </a:cubicBezTo>
                    <a:cubicBezTo>
                      <a:pt x="733" y="179"/>
                      <a:pt x="727" y="185"/>
                      <a:pt x="720" y="190"/>
                    </a:cubicBezTo>
                    <a:cubicBezTo>
                      <a:pt x="713" y="196"/>
                      <a:pt x="705" y="202"/>
                      <a:pt x="698" y="208"/>
                    </a:cubicBezTo>
                    <a:lnTo>
                      <a:pt x="696" y="210"/>
                    </a:lnTo>
                    <a:lnTo>
                      <a:pt x="694" y="212"/>
                    </a:lnTo>
                    <a:cubicBezTo>
                      <a:pt x="693" y="213"/>
                      <a:pt x="691" y="213"/>
                      <a:pt x="690" y="214"/>
                    </a:cubicBezTo>
                    <a:cubicBezTo>
                      <a:pt x="689" y="215"/>
                      <a:pt x="687" y="215"/>
                      <a:pt x="686" y="216"/>
                    </a:cubicBezTo>
                    <a:cubicBezTo>
                      <a:pt x="684" y="217"/>
                      <a:pt x="682" y="217"/>
                      <a:pt x="680" y="218"/>
                    </a:cubicBezTo>
                    <a:lnTo>
                      <a:pt x="672" y="218"/>
                    </a:lnTo>
                    <a:lnTo>
                      <a:pt x="666" y="218"/>
                    </a:lnTo>
                    <a:cubicBezTo>
                      <a:pt x="664" y="217"/>
                      <a:pt x="662" y="217"/>
                      <a:pt x="660" y="216"/>
                    </a:cubicBezTo>
                    <a:lnTo>
                      <a:pt x="656" y="216"/>
                    </a:lnTo>
                    <a:lnTo>
                      <a:pt x="654" y="216"/>
                    </a:lnTo>
                    <a:lnTo>
                      <a:pt x="652" y="216"/>
                    </a:lnTo>
                    <a:lnTo>
                      <a:pt x="648" y="216"/>
                    </a:lnTo>
                    <a:lnTo>
                      <a:pt x="646" y="218"/>
                    </a:lnTo>
                    <a:lnTo>
                      <a:pt x="644" y="220"/>
                    </a:lnTo>
                    <a:lnTo>
                      <a:pt x="644" y="224"/>
                    </a:lnTo>
                    <a:cubicBezTo>
                      <a:pt x="645" y="225"/>
                      <a:pt x="645" y="227"/>
                      <a:pt x="646" y="228"/>
                    </a:cubicBezTo>
                    <a:lnTo>
                      <a:pt x="646" y="232"/>
                    </a:lnTo>
                    <a:lnTo>
                      <a:pt x="646" y="236"/>
                    </a:lnTo>
                    <a:lnTo>
                      <a:pt x="646" y="238"/>
                    </a:lnTo>
                    <a:lnTo>
                      <a:pt x="644" y="240"/>
                    </a:lnTo>
                    <a:lnTo>
                      <a:pt x="642" y="242"/>
                    </a:lnTo>
                    <a:lnTo>
                      <a:pt x="638" y="242"/>
                    </a:lnTo>
                    <a:lnTo>
                      <a:pt x="636" y="242"/>
                    </a:lnTo>
                    <a:cubicBezTo>
                      <a:pt x="635" y="241"/>
                      <a:pt x="633" y="241"/>
                      <a:pt x="632" y="240"/>
                    </a:cubicBezTo>
                    <a:lnTo>
                      <a:pt x="630" y="240"/>
                    </a:lnTo>
                    <a:lnTo>
                      <a:pt x="628" y="240"/>
                    </a:lnTo>
                    <a:lnTo>
                      <a:pt x="628" y="262"/>
                    </a:lnTo>
                    <a:lnTo>
                      <a:pt x="626" y="264"/>
                    </a:lnTo>
                    <a:lnTo>
                      <a:pt x="622" y="268"/>
                    </a:lnTo>
                    <a:cubicBezTo>
                      <a:pt x="621" y="269"/>
                      <a:pt x="619" y="269"/>
                      <a:pt x="618" y="270"/>
                    </a:cubicBezTo>
                    <a:cubicBezTo>
                      <a:pt x="616" y="271"/>
                      <a:pt x="614" y="273"/>
                      <a:pt x="612" y="274"/>
                    </a:cubicBezTo>
                    <a:cubicBezTo>
                      <a:pt x="611" y="275"/>
                      <a:pt x="609" y="275"/>
                      <a:pt x="608" y="276"/>
                    </a:cubicBezTo>
                    <a:lnTo>
                      <a:pt x="606" y="276"/>
                    </a:lnTo>
                    <a:lnTo>
                      <a:pt x="604" y="276"/>
                    </a:lnTo>
                    <a:lnTo>
                      <a:pt x="602" y="274"/>
                    </a:lnTo>
                    <a:lnTo>
                      <a:pt x="600" y="274"/>
                    </a:lnTo>
                    <a:lnTo>
                      <a:pt x="600" y="272"/>
                    </a:lnTo>
                    <a:lnTo>
                      <a:pt x="600" y="268"/>
                    </a:lnTo>
                    <a:cubicBezTo>
                      <a:pt x="601" y="267"/>
                      <a:pt x="601" y="265"/>
                      <a:pt x="602" y="264"/>
                    </a:cubicBezTo>
                    <a:cubicBezTo>
                      <a:pt x="603" y="263"/>
                      <a:pt x="605" y="263"/>
                      <a:pt x="606" y="262"/>
                    </a:cubicBezTo>
                    <a:cubicBezTo>
                      <a:pt x="607" y="261"/>
                      <a:pt x="607" y="259"/>
                      <a:pt x="608" y="258"/>
                    </a:cubicBezTo>
                    <a:lnTo>
                      <a:pt x="608" y="256"/>
                    </a:lnTo>
                    <a:lnTo>
                      <a:pt x="608" y="254"/>
                    </a:lnTo>
                    <a:cubicBezTo>
                      <a:pt x="607" y="253"/>
                      <a:pt x="605" y="253"/>
                      <a:pt x="604" y="252"/>
                    </a:cubicBezTo>
                    <a:lnTo>
                      <a:pt x="600" y="252"/>
                    </a:lnTo>
                    <a:cubicBezTo>
                      <a:pt x="599" y="253"/>
                      <a:pt x="597" y="253"/>
                      <a:pt x="596" y="254"/>
                    </a:cubicBezTo>
                    <a:cubicBezTo>
                      <a:pt x="595" y="255"/>
                      <a:pt x="593" y="255"/>
                      <a:pt x="592" y="256"/>
                    </a:cubicBezTo>
                    <a:cubicBezTo>
                      <a:pt x="590" y="257"/>
                      <a:pt x="588" y="259"/>
                      <a:pt x="586" y="260"/>
                    </a:cubicBezTo>
                    <a:lnTo>
                      <a:pt x="582" y="264"/>
                    </a:lnTo>
                    <a:cubicBezTo>
                      <a:pt x="579" y="265"/>
                      <a:pt x="577" y="265"/>
                      <a:pt x="574" y="266"/>
                    </a:cubicBezTo>
                    <a:lnTo>
                      <a:pt x="568" y="266"/>
                    </a:lnTo>
                    <a:lnTo>
                      <a:pt x="562" y="266"/>
                    </a:lnTo>
                    <a:lnTo>
                      <a:pt x="558" y="266"/>
                    </a:lnTo>
                    <a:lnTo>
                      <a:pt x="556" y="264"/>
                    </a:lnTo>
                    <a:lnTo>
                      <a:pt x="554" y="264"/>
                    </a:lnTo>
                    <a:lnTo>
                      <a:pt x="552" y="266"/>
                    </a:lnTo>
                    <a:lnTo>
                      <a:pt x="550" y="268"/>
                    </a:lnTo>
                    <a:lnTo>
                      <a:pt x="550" y="270"/>
                    </a:lnTo>
                    <a:cubicBezTo>
                      <a:pt x="551" y="271"/>
                      <a:pt x="551" y="273"/>
                      <a:pt x="552" y="274"/>
                    </a:cubicBezTo>
                    <a:cubicBezTo>
                      <a:pt x="553" y="275"/>
                      <a:pt x="553" y="277"/>
                      <a:pt x="554" y="278"/>
                    </a:cubicBezTo>
                    <a:cubicBezTo>
                      <a:pt x="556" y="279"/>
                      <a:pt x="558" y="281"/>
                      <a:pt x="560" y="282"/>
                    </a:cubicBezTo>
                    <a:cubicBezTo>
                      <a:pt x="562" y="283"/>
                      <a:pt x="564" y="285"/>
                      <a:pt x="566" y="286"/>
                    </a:cubicBezTo>
                    <a:lnTo>
                      <a:pt x="570" y="290"/>
                    </a:lnTo>
                    <a:lnTo>
                      <a:pt x="574" y="294"/>
                    </a:lnTo>
                    <a:cubicBezTo>
                      <a:pt x="575" y="295"/>
                      <a:pt x="577" y="295"/>
                      <a:pt x="578" y="296"/>
                    </a:cubicBezTo>
                    <a:lnTo>
                      <a:pt x="580" y="296"/>
                    </a:lnTo>
                    <a:cubicBezTo>
                      <a:pt x="581" y="295"/>
                      <a:pt x="583" y="295"/>
                      <a:pt x="584" y="294"/>
                    </a:cubicBezTo>
                    <a:lnTo>
                      <a:pt x="590" y="294"/>
                    </a:lnTo>
                    <a:cubicBezTo>
                      <a:pt x="591" y="293"/>
                      <a:pt x="593" y="293"/>
                      <a:pt x="594" y="292"/>
                    </a:cubicBezTo>
                    <a:lnTo>
                      <a:pt x="600" y="292"/>
                    </a:lnTo>
                    <a:cubicBezTo>
                      <a:pt x="601" y="291"/>
                      <a:pt x="603" y="291"/>
                      <a:pt x="604" y="290"/>
                    </a:cubicBezTo>
                    <a:lnTo>
                      <a:pt x="610" y="290"/>
                    </a:lnTo>
                    <a:cubicBezTo>
                      <a:pt x="612" y="291"/>
                      <a:pt x="614" y="291"/>
                      <a:pt x="616" y="292"/>
                    </a:cubicBezTo>
                    <a:cubicBezTo>
                      <a:pt x="617" y="293"/>
                      <a:pt x="619" y="293"/>
                      <a:pt x="620" y="294"/>
                    </a:cubicBezTo>
                    <a:lnTo>
                      <a:pt x="622" y="296"/>
                    </a:lnTo>
                    <a:lnTo>
                      <a:pt x="624" y="298"/>
                    </a:lnTo>
                    <a:lnTo>
                      <a:pt x="624" y="300"/>
                    </a:lnTo>
                    <a:cubicBezTo>
                      <a:pt x="623" y="301"/>
                      <a:pt x="621" y="301"/>
                      <a:pt x="620" y="302"/>
                    </a:cubicBezTo>
                    <a:cubicBezTo>
                      <a:pt x="619" y="303"/>
                      <a:pt x="617" y="303"/>
                      <a:pt x="616" y="304"/>
                    </a:cubicBezTo>
                    <a:cubicBezTo>
                      <a:pt x="614" y="305"/>
                      <a:pt x="612" y="305"/>
                      <a:pt x="610" y="306"/>
                    </a:cubicBezTo>
                    <a:cubicBezTo>
                      <a:pt x="608" y="307"/>
                      <a:pt x="606" y="307"/>
                      <a:pt x="604" y="308"/>
                    </a:cubicBezTo>
                    <a:lnTo>
                      <a:pt x="600" y="312"/>
                    </a:lnTo>
                    <a:cubicBezTo>
                      <a:pt x="599" y="313"/>
                      <a:pt x="597" y="313"/>
                      <a:pt x="596" y="314"/>
                    </a:cubicBezTo>
                    <a:cubicBezTo>
                      <a:pt x="595" y="315"/>
                      <a:pt x="593" y="315"/>
                      <a:pt x="592" y="316"/>
                    </a:cubicBezTo>
                    <a:lnTo>
                      <a:pt x="590" y="316"/>
                    </a:lnTo>
                    <a:lnTo>
                      <a:pt x="588" y="318"/>
                    </a:lnTo>
                    <a:cubicBezTo>
                      <a:pt x="587" y="319"/>
                      <a:pt x="585" y="319"/>
                      <a:pt x="584" y="320"/>
                    </a:cubicBezTo>
                    <a:cubicBezTo>
                      <a:pt x="583" y="321"/>
                      <a:pt x="583" y="323"/>
                      <a:pt x="582" y="324"/>
                    </a:cubicBezTo>
                    <a:lnTo>
                      <a:pt x="580" y="326"/>
                    </a:lnTo>
                    <a:lnTo>
                      <a:pt x="580" y="332"/>
                    </a:lnTo>
                    <a:cubicBezTo>
                      <a:pt x="581" y="333"/>
                      <a:pt x="581" y="335"/>
                      <a:pt x="582" y="336"/>
                    </a:cubicBezTo>
                    <a:cubicBezTo>
                      <a:pt x="583" y="338"/>
                      <a:pt x="585" y="340"/>
                      <a:pt x="586" y="342"/>
                    </a:cubicBezTo>
                    <a:cubicBezTo>
                      <a:pt x="587" y="344"/>
                      <a:pt x="589" y="346"/>
                      <a:pt x="590" y="348"/>
                    </a:cubicBezTo>
                    <a:lnTo>
                      <a:pt x="594" y="352"/>
                    </a:lnTo>
                    <a:cubicBezTo>
                      <a:pt x="595" y="354"/>
                      <a:pt x="595" y="356"/>
                      <a:pt x="596" y="358"/>
                    </a:cubicBezTo>
                    <a:cubicBezTo>
                      <a:pt x="597" y="359"/>
                      <a:pt x="597" y="361"/>
                      <a:pt x="598" y="362"/>
                    </a:cubicBezTo>
                    <a:lnTo>
                      <a:pt x="600" y="364"/>
                    </a:lnTo>
                    <a:lnTo>
                      <a:pt x="600" y="366"/>
                    </a:lnTo>
                    <a:cubicBezTo>
                      <a:pt x="603" y="374"/>
                      <a:pt x="605" y="382"/>
                      <a:pt x="608" y="390"/>
                    </a:cubicBezTo>
                    <a:lnTo>
                      <a:pt x="610" y="390"/>
                    </a:lnTo>
                    <a:lnTo>
                      <a:pt x="610" y="394"/>
                    </a:lnTo>
                    <a:cubicBezTo>
                      <a:pt x="611" y="395"/>
                      <a:pt x="611" y="397"/>
                      <a:pt x="612" y="398"/>
                    </a:cubicBezTo>
                    <a:cubicBezTo>
                      <a:pt x="613" y="399"/>
                      <a:pt x="613" y="401"/>
                      <a:pt x="614" y="402"/>
                    </a:cubicBezTo>
                    <a:lnTo>
                      <a:pt x="614" y="406"/>
                    </a:lnTo>
                    <a:lnTo>
                      <a:pt x="614" y="412"/>
                    </a:lnTo>
                    <a:lnTo>
                      <a:pt x="614" y="416"/>
                    </a:lnTo>
                    <a:lnTo>
                      <a:pt x="614" y="422"/>
                    </a:lnTo>
                    <a:cubicBezTo>
                      <a:pt x="613" y="423"/>
                      <a:pt x="613" y="425"/>
                      <a:pt x="612" y="426"/>
                    </a:cubicBezTo>
                    <a:cubicBezTo>
                      <a:pt x="611" y="427"/>
                      <a:pt x="611" y="429"/>
                      <a:pt x="610" y="430"/>
                    </a:cubicBezTo>
                    <a:lnTo>
                      <a:pt x="606" y="434"/>
                    </a:lnTo>
                    <a:lnTo>
                      <a:pt x="606" y="436"/>
                    </a:lnTo>
                    <a:lnTo>
                      <a:pt x="604" y="438"/>
                    </a:lnTo>
                    <a:cubicBezTo>
                      <a:pt x="600" y="445"/>
                      <a:pt x="596" y="451"/>
                      <a:pt x="592" y="458"/>
                    </a:cubicBezTo>
                    <a:cubicBezTo>
                      <a:pt x="589" y="466"/>
                      <a:pt x="585" y="474"/>
                      <a:pt x="582" y="482"/>
                    </a:cubicBezTo>
                    <a:cubicBezTo>
                      <a:pt x="575" y="489"/>
                      <a:pt x="567" y="495"/>
                      <a:pt x="560" y="502"/>
                    </a:cubicBezTo>
                    <a:cubicBezTo>
                      <a:pt x="555" y="505"/>
                      <a:pt x="549" y="509"/>
                      <a:pt x="544" y="512"/>
                    </a:cubicBezTo>
                    <a:cubicBezTo>
                      <a:pt x="543" y="515"/>
                      <a:pt x="541" y="517"/>
                      <a:pt x="540" y="520"/>
                    </a:cubicBezTo>
                    <a:lnTo>
                      <a:pt x="536" y="520"/>
                    </a:lnTo>
                    <a:cubicBezTo>
                      <a:pt x="533" y="521"/>
                      <a:pt x="529" y="521"/>
                      <a:pt x="526" y="522"/>
                    </a:cubicBezTo>
                    <a:lnTo>
                      <a:pt x="514" y="522"/>
                    </a:lnTo>
                    <a:cubicBezTo>
                      <a:pt x="510" y="521"/>
                      <a:pt x="506" y="521"/>
                      <a:pt x="502" y="520"/>
                    </a:cubicBezTo>
                    <a:cubicBezTo>
                      <a:pt x="499" y="524"/>
                      <a:pt x="497" y="528"/>
                      <a:pt x="494" y="532"/>
                    </a:cubicBezTo>
                    <a:cubicBezTo>
                      <a:pt x="490" y="533"/>
                      <a:pt x="486" y="533"/>
                      <a:pt x="482" y="534"/>
                    </a:cubicBezTo>
                    <a:lnTo>
                      <a:pt x="480" y="534"/>
                    </a:lnTo>
                    <a:lnTo>
                      <a:pt x="478" y="534"/>
                    </a:lnTo>
                    <a:cubicBezTo>
                      <a:pt x="477" y="535"/>
                      <a:pt x="475" y="535"/>
                      <a:pt x="474" y="536"/>
                    </a:cubicBezTo>
                    <a:lnTo>
                      <a:pt x="472" y="536"/>
                    </a:lnTo>
                    <a:cubicBezTo>
                      <a:pt x="471" y="537"/>
                      <a:pt x="471" y="539"/>
                      <a:pt x="470" y="540"/>
                    </a:cubicBezTo>
                    <a:lnTo>
                      <a:pt x="468" y="542"/>
                    </a:lnTo>
                    <a:lnTo>
                      <a:pt x="468" y="546"/>
                    </a:lnTo>
                    <a:cubicBezTo>
                      <a:pt x="469" y="548"/>
                      <a:pt x="469" y="550"/>
                      <a:pt x="470" y="552"/>
                    </a:cubicBezTo>
                    <a:lnTo>
                      <a:pt x="470" y="558"/>
                    </a:lnTo>
                    <a:lnTo>
                      <a:pt x="470" y="564"/>
                    </a:lnTo>
                    <a:lnTo>
                      <a:pt x="470" y="568"/>
                    </a:lnTo>
                    <a:lnTo>
                      <a:pt x="470" y="570"/>
                    </a:lnTo>
                    <a:lnTo>
                      <a:pt x="468" y="572"/>
                    </a:lnTo>
                    <a:cubicBezTo>
                      <a:pt x="464" y="573"/>
                      <a:pt x="460" y="573"/>
                      <a:pt x="456" y="574"/>
                    </a:cubicBezTo>
                    <a:lnTo>
                      <a:pt x="454" y="574"/>
                    </a:lnTo>
                    <a:lnTo>
                      <a:pt x="452" y="572"/>
                    </a:lnTo>
                    <a:lnTo>
                      <a:pt x="450" y="570"/>
                    </a:lnTo>
                    <a:lnTo>
                      <a:pt x="450" y="566"/>
                    </a:lnTo>
                    <a:lnTo>
                      <a:pt x="450" y="564"/>
                    </a:lnTo>
                    <a:cubicBezTo>
                      <a:pt x="451" y="563"/>
                      <a:pt x="451" y="561"/>
                      <a:pt x="452" y="560"/>
                    </a:cubicBezTo>
                    <a:lnTo>
                      <a:pt x="456" y="556"/>
                    </a:lnTo>
                    <a:cubicBezTo>
                      <a:pt x="457" y="555"/>
                      <a:pt x="457" y="553"/>
                      <a:pt x="458" y="552"/>
                    </a:cubicBezTo>
                    <a:cubicBezTo>
                      <a:pt x="459" y="551"/>
                      <a:pt x="459" y="549"/>
                      <a:pt x="460" y="548"/>
                    </a:cubicBezTo>
                    <a:lnTo>
                      <a:pt x="460" y="544"/>
                    </a:lnTo>
                    <a:cubicBezTo>
                      <a:pt x="459" y="543"/>
                      <a:pt x="459" y="541"/>
                      <a:pt x="458" y="540"/>
                    </a:cubicBezTo>
                    <a:lnTo>
                      <a:pt x="456" y="538"/>
                    </a:lnTo>
                    <a:cubicBezTo>
                      <a:pt x="455" y="537"/>
                      <a:pt x="453" y="537"/>
                      <a:pt x="452" y="536"/>
                    </a:cubicBezTo>
                    <a:lnTo>
                      <a:pt x="448" y="536"/>
                    </a:lnTo>
                    <a:cubicBezTo>
                      <a:pt x="447" y="535"/>
                      <a:pt x="445" y="535"/>
                      <a:pt x="444" y="534"/>
                    </a:cubicBezTo>
                    <a:lnTo>
                      <a:pt x="442" y="532"/>
                    </a:lnTo>
                    <a:cubicBezTo>
                      <a:pt x="441" y="533"/>
                      <a:pt x="439" y="533"/>
                      <a:pt x="438" y="534"/>
                    </a:cubicBezTo>
                    <a:cubicBezTo>
                      <a:pt x="437" y="535"/>
                      <a:pt x="435" y="535"/>
                      <a:pt x="434" y="536"/>
                    </a:cubicBezTo>
                    <a:lnTo>
                      <a:pt x="434" y="538"/>
                    </a:lnTo>
                    <a:lnTo>
                      <a:pt x="432" y="538"/>
                    </a:lnTo>
                    <a:cubicBezTo>
                      <a:pt x="431" y="535"/>
                      <a:pt x="431" y="531"/>
                      <a:pt x="430" y="528"/>
                    </a:cubicBezTo>
                    <a:lnTo>
                      <a:pt x="418" y="516"/>
                    </a:lnTo>
                    <a:cubicBezTo>
                      <a:pt x="416" y="515"/>
                      <a:pt x="414" y="515"/>
                      <a:pt x="412" y="514"/>
                    </a:cubicBezTo>
                    <a:cubicBezTo>
                      <a:pt x="411" y="515"/>
                      <a:pt x="409" y="515"/>
                      <a:pt x="408" y="516"/>
                    </a:cubicBezTo>
                    <a:lnTo>
                      <a:pt x="402" y="516"/>
                    </a:lnTo>
                    <a:lnTo>
                      <a:pt x="396" y="516"/>
                    </a:lnTo>
                    <a:lnTo>
                      <a:pt x="390" y="516"/>
                    </a:lnTo>
                    <a:cubicBezTo>
                      <a:pt x="389" y="515"/>
                      <a:pt x="387" y="515"/>
                      <a:pt x="386" y="514"/>
                    </a:cubicBezTo>
                    <a:lnTo>
                      <a:pt x="382" y="514"/>
                    </a:lnTo>
                    <a:lnTo>
                      <a:pt x="378" y="514"/>
                    </a:lnTo>
                    <a:lnTo>
                      <a:pt x="372" y="514"/>
                    </a:lnTo>
                    <a:lnTo>
                      <a:pt x="370" y="516"/>
                    </a:lnTo>
                    <a:lnTo>
                      <a:pt x="368" y="516"/>
                    </a:lnTo>
                    <a:lnTo>
                      <a:pt x="364" y="516"/>
                    </a:lnTo>
                    <a:lnTo>
                      <a:pt x="362" y="518"/>
                    </a:lnTo>
                    <a:lnTo>
                      <a:pt x="362" y="520"/>
                    </a:lnTo>
                    <a:lnTo>
                      <a:pt x="362" y="522"/>
                    </a:lnTo>
                    <a:cubicBezTo>
                      <a:pt x="361" y="523"/>
                      <a:pt x="359" y="523"/>
                      <a:pt x="358" y="524"/>
                    </a:cubicBezTo>
                    <a:lnTo>
                      <a:pt x="356" y="526"/>
                    </a:lnTo>
                    <a:lnTo>
                      <a:pt x="356" y="528"/>
                    </a:lnTo>
                    <a:lnTo>
                      <a:pt x="356" y="532"/>
                    </a:lnTo>
                    <a:cubicBezTo>
                      <a:pt x="357" y="534"/>
                      <a:pt x="357" y="536"/>
                      <a:pt x="358" y="538"/>
                    </a:cubicBezTo>
                    <a:cubicBezTo>
                      <a:pt x="357" y="539"/>
                      <a:pt x="357" y="541"/>
                      <a:pt x="356" y="542"/>
                    </a:cubicBezTo>
                    <a:lnTo>
                      <a:pt x="356" y="544"/>
                    </a:lnTo>
                    <a:lnTo>
                      <a:pt x="354" y="544"/>
                    </a:lnTo>
                    <a:lnTo>
                      <a:pt x="352" y="544"/>
                    </a:lnTo>
                    <a:lnTo>
                      <a:pt x="350" y="544"/>
                    </a:lnTo>
                    <a:lnTo>
                      <a:pt x="348" y="544"/>
                    </a:lnTo>
                    <a:cubicBezTo>
                      <a:pt x="346" y="545"/>
                      <a:pt x="344" y="545"/>
                      <a:pt x="342" y="546"/>
                    </a:cubicBezTo>
                    <a:cubicBezTo>
                      <a:pt x="341" y="547"/>
                      <a:pt x="339" y="547"/>
                      <a:pt x="338" y="548"/>
                    </a:cubicBezTo>
                    <a:lnTo>
                      <a:pt x="334" y="548"/>
                    </a:lnTo>
                    <a:lnTo>
                      <a:pt x="332" y="548"/>
                    </a:lnTo>
                    <a:lnTo>
                      <a:pt x="332" y="546"/>
                    </a:lnTo>
                    <a:lnTo>
                      <a:pt x="332" y="542"/>
                    </a:lnTo>
                    <a:cubicBezTo>
                      <a:pt x="333" y="541"/>
                      <a:pt x="333" y="539"/>
                      <a:pt x="334" y="538"/>
                    </a:cubicBezTo>
                    <a:lnTo>
                      <a:pt x="334" y="536"/>
                    </a:lnTo>
                    <a:lnTo>
                      <a:pt x="334" y="534"/>
                    </a:lnTo>
                    <a:cubicBezTo>
                      <a:pt x="331" y="532"/>
                      <a:pt x="329" y="530"/>
                      <a:pt x="326" y="528"/>
                    </a:cubicBezTo>
                    <a:cubicBezTo>
                      <a:pt x="324" y="529"/>
                      <a:pt x="322" y="529"/>
                      <a:pt x="320" y="530"/>
                    </a:cubicBezTo>
                    <a:lnTo>
                      <a:pt x="316" y="530"/>
                    </a:lnTo>
                    <a:cubicBezTo>
                      <a:pt x="315" y="529"/>
                      <a:pt x="313" y="529"/>
                      <a:pt x="312" y="528"/>
                    </a:cubicBezTo>
                    <a:lnTo>
                      <a:pt x="310" y="526"/>
                    </a:lnTo>
                    <a:lnTo>
                      <a:pt x="308" y="524"/>
                    </a:lnTo>
                    <a:lnTo>
                      <a:pt x="308" y="522"/>
                    </a:lnTo>
                    <a:lnTo>
                      <a:pt x="308" y="520"/>
                    </a:lnTo>
                    <a:cubicBezTo>
                      <a:pt x="309" y="513"/>
                      <a:pt x="311" y="505"/>
                      <a:pt x="312" y="498"/>
                    </a:cubicBezTo>
                    <a:cubicBezTo>
                      <a:pt x="313" y="495"/>
                      <a:pt x="315" y="491"/>
                      <a:pt x="316" y="488"/>
                    </a:cubicBezTo>
                    <a:lnTo>
                      <a:pt x="320" y="484"/>
                    </a:lnTo>
                    <a:cubicBezTo>
                      <a:pt x="319" y="479"/>
                      <a:pt x="317" y="475"/>
                      <a:pt x="316" y="470"/>
                    </a:cubicBezTo>
                    <a:lnTo>
                      <a:pt x="310" y="458"/>
                    </a:lnTo>
                    <a:lnTo>
                      <a:pt x="304" y="452"/>
                    </a:lnTo>
                    <a:cubicBezTo>
                      <a:pt x="303" y="451"/>
                      <a:pt x="301" y="451"/>
                      <a:pt x="300" y="450"/>
                    </a:cubicBezTo>
                    <a:lnTo>
                      <a:pt x="300" y="448"/>
                    </a:lnTo>
                    <a:lnTo>
                      <a:pt x="298" y="448"/>
                    </a:lnTo>
                    <a:cubicBezTo>
                      <a:pt x="287" y="449"/>
                      <a:pt x="275" y="451"/>
                      <a:pt x="264" y="452"/>
                    </a:cubicBezTo>
                    <a:cubicBezTo>
                      <a:pt x="260" y="451"/>
                      <a:pt x="256" y="451"/>
                      <a:pt x="252" y="450"/>
                    </a:cubicBezTo>
                    <a:lnTo>
                      <a:pt x="248" y="446"/>
                    </a:lnTo>
                    <a:cubicBezTo>
                      <a:pt x="246" y="445"/>
                      <a:pt x="244" y="443"/>
                      <a:pt x="242" y="442"/>
                    </a:cubicBezTo>
                    <a:cubicBezTo>
                      <a:pt x="239" y="441"/>
                      <a:pt x="235" y="441"/>
                      <a:pt x="232" y="440"/>
                    </a:cubicBezTo>
                    <a:lnTo>
                      <a:pt x="222" y="440"/>
                    </a:lnTo>
                    <a:cubicBezTo>
                      <a:pt x="220" y="439"/>
                      <a:pt x="218" y="439"/>
                      <a:pt x="216" y="438"/>
                    </a:cubicBezTo>
                    <a:cubicBezTo>
                      <a:pt x="213" y="439"/>
                      <a:pt x="211" y="439"/>
                      <a:pt x="208" y="440"/>
                    </a:cubicBezTo>
                    <a:cubicBezTo>
                      <a:pt x="205" y="441"/>
                      <a:pt x="203" y="443"/>
                      <a:pt x="200" y="444"/>
                    </a:cubicBezTo>
                    <a:cubicBezTo>
                      <a:pt x="199" y="445"/>
                      <a:pt x="197" y="445"/>
                      <a:pt x="196" y="446"/>
                    </a:cubicBezTo>
                    <a:lnTo>
                      <a:pt x="192" y="450"/>
                    </a:lnTo>
                    <a:cubicBezTo>
                      <a:pt x="191" y="451"/>
                      <a:pt x="189" y="451"/>
                      <a:pt x="188" y="452"/>
                    </a:cubicBezTo>
                    <a:lnTo>
                      <a:pt x="186" y="454"/>
                    </a:lnTo>
                    <a:lnTo>
                      <a:pt x="186" y="452"/>
                    </a:lnTo>
                    <a:lnTo>
                      <a:pt x="184" y="450"/>
                    </a:lnTo>
                    <a:lnTo>
                      <a:pt x="184" y="448"/>
                    </a:lnTo>
                    <a:lnTo>
                      <a:pt x="182" y="450"/>
                    </a:lnTo>
                    <a:lnTo>
                      <a:pt x="180" y="450"/>
                    </a:lnTo>
                    <a:lnTo>
                      <a:pt x="178" y="450"/>
                    </a:lnTo>
                    <a:lnTo>
                      <a:pt x="178" y="452"/>
                    </a:lnTo>
                    <a:cubicBezTo>
                      <a:pt x="157" y="447"/>
                      <a:pt x="135" y="443"/>
                      <a:pt x="114" y="438"/>
                    </a:cubicBezTo>
                    <a:cubicBezTo>
                      <a:pt x="105" y="431"/>
                      <a:pt x="97" y="423"/>
                      <a:pt x="88" y="416"/>
                    </a:cubicBezTo>
                    <a:cubicBezTo>
                      <a:pt x="86" y="411"/>
                      <a:pt x="84" y="407"/>
                      <a:pt x="82" y="402"/>
                    </a:cubicBezTo>
                    <a:lnTo>
                      <a:pt x="82" y="392"/>
                    </a:lnTo>
                    <a:cubicBezTo>
                      <a:pt x="84" y="389"/>
                      <a:pt x="86" y="387"/>
                      <a:pt x="88" y="384"/>
                    </a:cubicBezTo>
                    <a:lnTo>
                      <a:pt x="92" y="380"/>
                    </a:lnTo>
                    <a:lnTo>
                      <a:pt x="94" y="380"/>
                    </a:lnTo>
                    <a:cubicBezTo>
                      <a:pt x="92" y="375"/>
                      <a:pt x="90" y="371"/>
                      <a:pt x="88" y="366"/>
                    </a:cubicBezTo>
                    <a:cubicBezTo>
                      <a:pt x="91" y="365"/>
                      <a:pt x="93" y="363"/>
                      <a:pt x="96" y="362"/>
                    </a:cubicBezTo>
                    <a:cubicBezTo>
                      <a:pt x="95" y="361"/>
                      <a:pt x="95" y="359"/>
                      <a:pt x="94" y="358"/>
                    </a:cubicBezTo>
                    <a:cubicBezTo>
                      <a:pt x="93" y="357"/>
                      <a:pt x="93" y="355"/>
                      <a:pt x="92" y="354"/>
                    </a:cubicBezTo>
                    <a:lnTo>
                      <a:pt x="92" y="350"/>
                    </a:lnTo>
                    <a:lnTo>
                      <a:pt x="90" y="348"/>
                    </a:lnTo>
                    <a:lnTo>
                      <a:pt x="90" y="346"/>
                    </a:lnTo>
                    <a:cubicBezTo>
                      <a:pt x="89" y="345"/>
                      <a:pt x="89" y="343"/>
                      <a:pt x="88" y="342"/>
                    </a:cubicBezTo>
                    <a:lnTo>
                      <a:pt x="86" y="340"/>
                    </a:lnTo>
                    <a:cubicBezTo>
                      <a:pt x="85" y="339"/>
                      <a:pt x="83" y="339"/>
                      <a:pt x="82" y="338"/>
                    </a:cubicBezTo>
                    <a:cubicBezTo>
                      <a:pt x="80" y="337"/>
                      <a:pt x="78" y="337"/>
                      <a:pt x="76" y="336"/>
                    </a:cubicBezTo>
                    <a:lnTo>
                      <a:pt x="72" y="336"/>
                    </a:lnTo>
                    <a:cubicBezTo>
                      <a:pt x="70" y="335"/>
                      <a:pt x="68" y="335"/>
                      <a:pt x="66" y="334"/>
                    </a:cubicBezTo>
                    <a:cubicBezTo>
                      <a:pt x="65" y="333"/>
                      <a:pt x="63" y="333"/>
                      <a:pt x="62" y="332"/>
                    </a:cubicBezTo>
                    <a:lnTo>
                      <a:pt x="60" y="330"/>
                    </a:lnTo>
                    <a:lnTo>
                      <a:pt x="58" y="328"/>
                    </a:lnTo>
                    <a:cubicBezTo>
                      <a:pt x="55" y="329"/>
                      <a:pt x="53" y="329"/>
                      <a:pt x="50" y="330"/>
                    </a:cubicBezTo>
                    <a:cubicBezTo>
                      <a:pt x="43" y="331"/>
                      <a:pt x="37" y="331"/>
                      <a:pt x="30" y="332"/>
                    </a:cubicBezTo>
                    <a:cubicBezTo>
                      <a:pt x="29" y="326"/>
                      <a:pt x="29" y="320"/>
                      <a:pt x="28" y="314"/>
                    </a:cubicBezTo>
                    <a:lnTo>
                      <a:pt x="26" y="312"/>
                    </a:lnTo>
                    <a:lnTo>
                      <a:pt x="24" y="310"/>
                    </a:lnTo>
                    <a:lnTo>
                      <a:pt x="22" y="308"/>
                    </a:lnTo>
                    <a:cubicBezTo>
                      <a:pt x="21" y="307"/>
                      <a:pt x="21" y="305"/>
                      <a:pt x="20" y="304"/>
                    </a:cubicBezTo>
                    <a:cubicBezTo>
                      <a:pt x="19" y="303"/>
                      <a:pt x="19" y="301"/>
                      <a:pt x="18" y="300"/>
                    </a:cubicBezTo>
                    <a:cubicBezTo>
                      <a:pt x="17" y="298"/>
                      <a:pt x="17" y="296"/>
                      <a:pt x="16" y="294"/>
                    </a:cubicBezTo>
                    <a:lnTo>
                      <a:pt x="16" y="290"/>
                    </a:lnTo>
                    <a:cubicBezTo>
                      <a:pt x="15" y="289"/>
                      <a:pt x="15" y="287"/>
                      <a:pt x="14" y="286"/>
                    </a:cubicBezTo>
                    <a:lnTo>
                      <a:pt x="12" y="284"/>
                    </a:lnTo>
                    <a:lnTo>
                      <a:pt x="10" y="282"/>
                    </a:lnTo>
                    <a:lnTo>
                      <a:pt x="6" y="282"/>
                    </a:lnTo>
                    <a:lnTo>
                      <a:pt x="4" y="280"/>
                    </a:lnTo>
                    <a:lnTo>
                      <a:pt x="2" y="280"/>
                    </a:lnTo>
                    <a:cubicBezTo>
                      <a:pt x="1" y="279"/>
                      <a:pt x="1" y="277"/>
                      <a:pt x="0" y="276"/>
                    </a:cubicBezTo>
                    <a:lnTo>
                      <a:pt x="0" y="272"/>
                    </a:lnTo>
                    <a:lnTo>
                      <a:pt x="0" y="270"/>
                    </a:lnTo>
                    <a:lnTo>
                      <a:pt x="0" y="266"/>
                    </a:lnTo>
                    <a:lnTo>
                      <a:pt x="0" y="264"/>
                    </a:lnTo>
                    <a:cubicBezTo>
                      <a:pt x="1" y="263"/>
                      <a:pt x="1" y="261"/>
                      <a:pt x="2" y="260"/>
                    </a:cubicBezTo>
                    <a:cubicBezTo>
                      <a:pt x="3" y="259"/>
                      <a:pt x="3" y="257"/>
                      <a:pt x="4" y="256"/>
                    </a:cubicBezTo>
                    <a:cubicBezTo>
                      <a:pt x="5" y="255"/>
                      <a:pt x="7" y="255"/>
                      <a:pt x="8" y="254"/>
                    </a:cubicBezTo>
                    <a:cubicBezTo>
                      <a:pt x="9" y="253"/>
                      <a:pt x="11" y="253"/>
                      <a:pt x="12" y="252"/>
                    </a:cubicBezTo>
                    <a:lnTo>
                      <a:pt x="18" y="252"/>
                    </a:lnTo>
                    <a:cubicBezTo>
                      <a:pt x="21" y="253"/>
                      <a:pt x="25" y="253"/>
                      <a:pt x="28" y="254"/>
                    </a:cubicBezTo>
                    <a:cubicBezTo>
                      <a:pt x="32" y="251"/>
                      <a:pt x="36" y="249"/>
                      <a:pt x="40" y="246"/>
                    </a:cubicBezTo>
                    <a:lnTo>
                      <a:pt x="42" y="244"/>
                    </a:lnTo>
                    <a:lnTo>
                      <a:pt x="44" y="242"/>
                    </a:lnTo>
                    <a:lnTo>
                      <a:pt x="48" y="242"/>
                    </a:lnTo>
                    <a:cubicBezTo>
                      <a:pt x="50" y="241"/>
                      <a:pt x="52" y="241"/>
                      <a:pt x="54" y="240"/>
                    </a:cubicBezTo>
                    <a:lnTo>
                      <a:pt x="56" y="240"/>
                    </a:lnTo>
                    <a:lnTo>
                      <a:pt x="60" y="240"/>
                    </a:lnTo>
                    <a:cubicBezTo>
                      <a:pt x="61" y="239"/>
                      <a:pt x="63" y="239"/>
                      <a:pt x="64" y="238"/>
                    </a:cubicBezTo>
                    <a:cubicBezTo>
                      <a:pt x="66" y="237"/>
                      <a:pt x="68" y="237"/>
                      <a:pt x="70" y="236"/>
                    </a:cubicBezTo>
                    <a:lnTo>
                      <a:pt x="74" y="232"/>
                    </a:lnTo>
                    <a:cubicBezTo>
                      <a:pt x="75" y="230"/>
                      <a:pt x="77" y="228"/>
                      <a:pt x="78" y="226"/>
                    </a:cubicBezTo>
                    <a:cubicBezTo>
                      <a:pt x="79" y="224"/>
                      <a:pt x="79" y="222"/>
                      <a:pt x="80" y="220"/>
                    </a:cubicBezTo>
                    <a:lnTo>
                      <a:pt x="82" y="218"/>
                    </a:lnTo>
                    <a:lnTo>
                      <a:pt x="82" y="216"/>
                    </a:lnTo>
                    <a:cubicBezTo>
                      <a:pt x="83" y="215"/>
                      <a:pt x="83" y="213"/>
                      <a:pt x="84" y="212"/>
                    </a:cubicBezTo>
                    <a:lnTo>
                      <a:pt x="84" y="208"/>
                    </a:lnTo>
                    <a:lnTo>
                      <a:pt x="84" y="206"/>
                    </a:lnTo>
                    <a:lnTo>
                      <a:pt x="84" y="202"/>
                    </a:lnTo>
                    <a:lnTo>
                      <a:pt x="80" y="202"/>
                    </a:lnTo>
                    <a:cubicBezTo>
                      <a:pt x="79" y="201"/>
                      <a:pt x="79" y="199"/>
                      <a:pt x="78" y="198"/>
                    </a:cubicBezTo>
                    <a:lnTo>
                      <a:pt x="76" y="196"/>
                    </a:lnTo>
                    <a:cubicBezTo>
                      <a:pt x="75" y="195"/>
                      <a:pt x="75" y="193"/>
                      <a:pt x="74" y="192"/>
                    </a:cubicBezTo>
                    <a:lnTo>
                      <a:pt x="74" y="188"/>
                    </a:lnTo>
                    <a:lnTo>
                      <a:pt x="74" y="186"/>
                    </a:lnTo>
                    <a:cubicBezTo>
                      <a:pt x="76" y="185"/>
                      <a:pt x="78" y="185"/>
                      <a:pt x="80" y="184"/>
                    </a:cubicBezTo>
                    <a:cubicBezTo>
                      <a:pt x="81" y="183"/>
                      <a:pt x="83" y="183"/>
                      <a:pt x="84" y="182"/>
                    </a:cubicBezTo>
                    <a:lnTo>
                      <a:pt x="86" y="182"/>
                    </a:lnTo>
                    <a:lnTo>
                      <a:pt x="88" y="180"/>
                    </a:lnTo>
                    <a:lnTo>
                      <a:pt x="90" y="178"/>
                    </a:lnTo>
                    <a:lnTo>
                      <a:pt x="90" y="176"/>
                    </a:lnTo>
                    <a:lnTo>
                      <a:pt x="90" y="174"/>
                    </a:lnTo>
                    <a:lnTo>
                      <a:pt x="90" y="172"/>
                    </a:lnTo>
                    <a:lnTo>
                      <a:pt x="94" y="172"/>
                    </a:lnTo>
                    <a:cubicBezTo>
                      <a:pt x="95" y="171"/>
                      <a:pt x="97" y="171"/>
                      <a:pt x="98" y="170"/>
                    </a:cubicBezTo>
                    <a:lnTo>
                      <a:pt x="102" y="170"/>
                    </a:lnTo>
                    <a:cubicBezTo>
                      <a:pt x="103" y="169"/>
                      <a:pt x="105" y="169"/>
                      <a:pt x="106" y="168"/>
                    </a:cubicBezTo>
                    <a:lnTo>
                      <a:pt x="110" y="164"/>
                    </a:lnTo>
                    <a:cubicBezTo>
                      <a:pt x="111" y="162"/>
                      <a:pt x="111" y="160"/>
                      <a:pt x="112" y="158"/>
                    </a:cubicBezTo>
                    <a:cubicBezTo>
                      <a:pt x="113" y="156"/>
                      <a:pt x="115" y="154"/>
                      <a:pt x="116" y="152"/>
                    </a:cubicBezTo>
                    <a:lnTo>
                      <a:pt x="116" y="146"/>
                    </a:lnTo>
                    <a:lnTo>
                      <a:pt x="116" y="142"/>
                    </a:lnTo>
                    <a:cubicBezTo>
                      <a:pt x="117" y="140"/>
                      <a:pt x="119" y="138"/>
                      <a:pt x="120" y="136"/>
                    </a:cubicBezTo>
                    <a:cubicBezTo>
                      <a:pt x="121" y="135"/>
                      <a:pt x="123" y="135"/>
                      <a:pt x="124" y="134"/>
                    </a:cubicBezTo>
                    <a:cubicBezTo>
                      <a:pt x="125" y="133"/>
                      <a:pt x="127" y="133"/>
                      <a:pt x="128" y="132"/>
                    </a:cubicBezTo>
                    <a:cubicBezTo>
                      <a:pt x="130" y="131"/>
                      <a:pt x="132" y="131"/>
                      <a:pt x="134" y="130"/>
                    </a:cubicBezTo>
                    <a:lnTo>
                      <a:pt x="140" y="130"/>
                    </a:lnTo>
                    <a:cubicBezTo>
                      <a:pt x="141" y="129"/>
                      <a:pt x="143" y="129"/>
                      <a:pt x="144" y="128"/>
                    </a:cubicBezTo>
                    <a:cubicBezTo>
                      <a:pt x="145" y="127"/>
                      <a:pt x="145" y="125"/>
                      <a:pt x="146" y="124"/>
                    </a:cubicBezTo>
                    <a:cubicBezTo>
                      <a:pt x="147" y="123"/>
                      <a:pt x="147" y="121"/>
                      <a:pt x="148" y="120"/>
                    </a:cubicBezTo>
                    <a:cubicBezTo>
                      <a:pt x="149" y="118"/>
                      <a:pt x="149" y="116"/>
                      <a:pt x="150" y="114"/>
                    </a:cubicBezTo>
                    <a:lnTo>
                      <a:pt x="154" y="110"/>
                    </a:lnTo>
                    <a:cubicBezTo>
                      <a:pt x="155" y="108"/>
                      <a:pt x="157" y="106"/>
                      <a:pt x="158" y="104"/>
                    </a:cubicBezTo>
                    <a:cubicBezTo>
                      <a:pt x="160" y="103"/>
                      <a:pt x="162" y="103"/>
                      <a:pt x="164" y="102"/>
                    </a:cubicBezTo>
                    <a:cubicBezTo>
                      <a:pt x="167" y="101"/>
                      <a:pt x="169" y="101"/>
                      <a:pt x="172" y="100"/>
                    </a:cubicBezTo>
                    <a:lnTo>
                      <a:pt x="176" y="100"/>
                    </a:lnTo>
                    <a:lnTo>
                      <a:pt x="178" y="98"/>
                    </a:lnTo>
                    <a:lnTo>
                      <a:pt x="180" y="96"/>
                    </a:lnTo>
                    <a:lnTo>
                      <a:pt x="180" y="94"/>
                    </a:lnTo>
                    <a:lnTo>
                      <a:pt x="180" y="92"/>
                    </a:lnTo>
                    <a:lnTo>
                      <a:pt x="180" y="90"/>
                    </a:lnTo>
                    <a:lnTo>
                      <a:pt x="180" y="86"/>
                    </a:lnTo>
                    <a:cubicBezTo>
                      <a:pt x="181" y="85"/>
                      <a:pt x="181" y="83"/>
                      <a:pt x="182" y="82"/>
                    </a:cubicBezTo>
                    <a:cubicBezTo>
                      <a:pt x="183" y="81"/>
                      <a:pt x="185" y="81"/>
                      <a:pt x="186" y="80"/>
                    </a:cubicBezTo>
                    <a:lnTo>
                      <a:pt x="190" y="76"/>
                    </a:lnTo>
                    <a:cubicBezTo>
                      <a:pt x="191" y="75"/>
                      <a:pt x="193" y="75"/>
                      <a:pt x="194" y="74"/>
                    </a:cubicBezTo>
                    <a:lnTo>
                      <a:pt x="216" y="74"/>
                    </a:lnTo>
                    <a:cubicBezTo>
                      <a:pt x="209" y="78"/>
                      <a:pt x="201" y="82"/>
                      <a:pt x="194" y="86"/>
                    </a:cubicBezTo>
                    <a:close/>
                  </a:path>
                </a:pathLst>
              </a:custGeom>
              <a:grpFill/>
              <a:ln w="3175">
                <a:solidFill>
                  <a:schemeClr val="bg2"/>
                </a:solidFill>
                <a:round/>
                <a:headEnd/>
                <a:tailEnd/>
              </a:ln>
            </p:spPr>
            <p:txBody>
              <a:bodyPr/>
              <a:lstStyle/>
              <a:p>
                <a:pPr>
                  <a:defRPr/>
                </a:pPr>
                <a:endParaRPr lang="en-US" sz="3200"/>
              </a:p>
            </p:txBody>
          </p:sp>
          <p:sp>
            <p:nvSpPr>
              <p:cNvPr id="37" name="Freeform 212"/>
              <p:cNvSpPr>
                <a:spLocks/>
              </p:cNvSpPr>
              <p:nvPr/>
            </p:nvSpPr>
            <p:spPr bwMode="gray">
              <a:xfrm>
                <a:off x="4066" y="723"/>
                <a:ext cx="75" cy="56"/>
              </a:xfrm>
              <a:custGeom>
                <a:avLst/>
                <a:gdLst>
                  <a:gd name="T0" fmla="*/ 2 w 68"/>
                  <a:gd name="T1" fmla="*/ 36 h 56"/>
                  <a:gd name="T2" fmla="*/ 2 w 68"/>
                  <a:gd name="T3" fmla="*/ 32 h 56"/>
                  <a:gd name="T4" fmla="*/ 0 w 68"/>
                  <a:gd name="T5" fmla="*/ 22 h 56"/>
                  <a:gd name="T6" fmla="*/ 2 w 68"/>
                  <a:gd name="T7" fmla="*/ 10 h 56"/>
                  <a:gd name="T8" fmla="*/ 10 w 68"/>
                  <a:gd name="T9" fmla="*/ 4 h 56"/>
                  <a:gd name="T10" fmla="*/ 10 w 68"/>
                  <a:gd name="T11" fmla="*/ 2 h 56"/>
                  <a:gd name="T12" fmla="*/ 12 w 68"/>
                  <a:gd name="T13" fmla="*/ 2 h 56"/>
                  <a:gd name="T14" fmla="*/ 14 w 68"/>
                  <a:gd name="T15" fmla="*/ 2 h 56"/>
                  <a:gd name="T16" fmla="*/ 16 w 68"/>
                  <a:gd name="T17" fmla="*/ 0 h 56"/>
                  <a:gd name="T18" fmla="*/ 22 w 68"/>
                  <a:gd name="T19" fmla="*/ 0 h 56"/>
                  <a:gd name="T20" fmla="*/ 28 w 68"/>
                  <a:gd name="T21" fmla="*/ 2 h 56"/>
                  <a:gd name="T22" fmla="*/ 34 w 68"/>
                  <a:gd name="T23" fmla="*/ 4 h 56"/>
                  <a:gd name="T24" fmla="*/ 42 w 68"/>
                  <a:gd name="T25" fmla="*/ 10 h 56"/>
                  <a:gd name="T26" fmla="*/ 44 w 68"/>
                  <a:gd name="T27" fmla="*/ 8 h 56"/>
                  <a:gd name="T28" fmla="*/ 46 w 68"/>
                  <a:gd name="T29" fmla="*/ 8 h 56"/>
                  <a:gd name="T30" fmla="*/ 50 w 68"/>
                  <a:gd name="T31" fmla="*/ 8 h 56"/>
                  <a:gd name="T32" fmla="*/ 54 w 68"/>
                  <a:gd name="T33" fmla="*/ 8 h 56"/>
                  <a:gd name="T34" fmla="*/ 58 w 68"/>
                  <a:gd name="T35" fmla="*/ 8 h 56"/>
                  <a:gd name="T36" fmla="*/ 60 w 68"/>
                  <a:gd name="T37" fmla="*/ 8 h 56"/>
                  <a:gd name="T38" fmla="*/ 64 w 68"/>
                  <a:gd name="T39" fmla="*/ 10 h 56"/>
                  <a:gd name="T40" fmla="*/ 66 w 68"/>
                  <a:gd name="T41" fmla="*/ 12 h 56"/>
                  <a:gd name="T42" fmla="*/ 68 w 68"/>
                  <a:gd name="T43" fmla="*/ 16 h 56"/>
                  <a:gd name="T44" fmla="*/ 68 w 68"/>
                  <a:gd name="T45" fmla="*/ 18 h 56"/>
                  <a:gd name="T46" fmla="*/ 66 w 68"/>
                  <a:gd name="T47" fmla="*/ 22 h 56"/>
                  <a:gd name="T48" fmla="*/ 66 w 68"/>
                  <a:gd name="T49" fmla="*/ 26 h 56"/>
                  <a:gd name="T50" fmla="*/ 64 w 68"/>
                  <a:gd name="T51" fmla="*/ 30 h 56"/>
                  <a:gd name="T52" fmla="*/ 64 w 68"/>
                  <a:gd name="T53" fmla="*/ 32 h 56"/>
                  <a:gd name="T54" fmla="*/ 64 w 68"/>
                  <a:gd name="T55" fmla="*/ 34 h 56"/>
                  <a:gd name="T56" fmla="*/ 54 w 68"/>
                  <a:gd name="T57" fmla="*/ 38 h 56"/>
                  <a:gd name="T58" fmla="*/ 50 w 68"/>
                  <a:gd name="T59" fmla="*/ 42 h 56"/>
                  <a:gd name="T60" fmla="*/ 46 w 68"/>
                  <a:gd name="T61" fmla="*/ 42 h 56"/>
                  <a:gd name="T62" fmla="*/ 42 w 68"/>
                  <a:gd name="T63" fmla="*/ 52 h 56"/>
                  <a:gd name="T64" fmla="*/ 24 w 68"/>
                  <a:gd name="T65" fmla="*/ 56 h 56"/>
                  <a:gd name="T66" fmla="*/ 2 w 68"/>
                  <a:gd name="T67" fmla="*/ 36 h 56"/>
                  <a:gd name="T68" fmla="*/ 2 w 68"/>
                  <a:gd name="T69" fmla="*/ 36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8"/>
                  <a:gd name="T106" fmla="*/ 0 h 56"/>
                  <a:gd name="T107" fmla="*/ 68 w 68"/>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8" h="56">
                    <a:moveTo>
                      <a:pt x="2" y="36"/>
                    </a:moveTo>
                    <a:lnTo>
                      <a:pt x="2" y="32"/>
                    </a:lnTo>
                    <a:lnTo>
                      <a:pt x="0" y="22"/>
                    </a:lnTo>
                    <a:lnTo>
                      <a:pt x="2" y="10"/>
                    </a:lnTo>
                    <a:lnTo>
                      <a:pt x="10" y="4"/>
                    </a:lnTo>
                    <a:lnTo>
                      <a:pt x="10" y="2"/>
                    </a:lnTo>
                    <a:lnTo>
                      <a:pt x="12" y="2"/>
                    </a:lnTo>
                    <a:lnTo>
                      <a:pt x="14" y="2"/>
                    </a:lnTo>
                    <a:lnTo>
                      <a:pt x="16" y="0"/>
                    </a:lnTo>
                    <a:lnTo>
                      <a:pt x="22" y="0"/>
                    </a:lnTo>
                    <a:lnTo>
                      <a:pt x="28" y="2"/>
                    </a:lnTo>
                    <a:lnTo>
                      <a:pt x="34" y="4"/>
                    </a:lnTo>
                    <a:lnTo>
                      <a:pt x="42" y="10"/>
                    </a:lnTo>
                    <a:lnTo>
                      <a:pt x="44" y="8"/>
                    </a:lnTo>
                    <a:lnTo>
                      <a:pt x="46" y="8"/>
                    </a:lnTo>
                    <a:lnTo>
                      <a:pt x="50" y="8"/>
                    </a:lnTo>
                    <a:lnTo>
                      <a:pt x="54" y="8"/>
                    </a:lnTo>
                    <a:lnTo>
                      <a:pt x="58" y="8"/>
                    </a:lnTo>
                    <a:lnTo>
                      <a:pt x="60" y="8"/>
                    </a:lnTo>
                    <a:lnTo>
                      <a:pt x="64" y="10"/>
                    </a:lnTo>
                    <a:lnTo>
                      <a:pt x="66" y="12"/>
                    </a:lnTo>
                    <a:lnTo>
                      <a:pt x="68" y="16"/>
                    </a:lnTo>
                    <a:lnTo>
                      <a:pt x="68" y="18"/>
                    </a:lnTo>
                    <a:lnTo>
                      <a:pt x="66" y="22"/>
                    </a:lnTo>
                    <a:lnTo>
                      <a:pt x="66" y="26"/>
                    </a:lnTo>
                    <a:lnTo>
                      <a:pt x="64" y="30"/>
                    </a:lnTo>
                    <a:lnTo>
                      <a:pt x="64" y="32"/>
                    </a:lnTo>
                    <a:lnTo>
                      <a:pt x="64" y="34"/>
                    </a:lnTo>
                    <a:lnTo>
                      <a:pt x="54" y="38"/>
                    </a:lnTo>
                    <a:lnTo>
                      <a:pt x="50" y="42"/>
                    </a:lnTo>
                    <a:lnTo>
                      <a:pt x="46" y="42"/>
                    </a:lnTo>
                    <a:lnTo>
                      <a:pt x="42" y="52"/>
                    </a:lnTo>
                    <a:lnTo>
                      <a:pt x="24" y="56"/>
                    </a:lnTo>
                    <a:lnTo>
                      <a:pt x="2" y="36"/>
                    </a:lnTo>
                    <a:close/>
                  </a:path>
                </a:pathLst>
              </a:custGeom>
              <a:grpFill/>
              <a:ln w="3175">
                <a:solidFill>
                  <a:schemeClr val="bg2"/>
                </a:solidFill>
                <a:round/>
                <a:headEnd/>
                <a:tailEnd/>
              </a:ln>
            </p:spPr>
            <p:txBody>
              <a:bodyPr/>
              <a:lstStyle/>
              <a:p>
                <a:pPr>
                  <a:defRPr/>
                </a:pPr>
                <a:endParaRPr lang="en-US" sz="3200"/>
              </a:p>
            </p:txBody>
          </p:sp>
          <p:sp>
            <p:nvSpPr>
              <p:cNvPr id="38" name="Freeform 213"/>
              <p:cNvSpPr>
                <a:spLocks/>
              </p:cNvSpPr>
              <p:nvPr/>
            </p:nvSpPr>
            <p:spPr bwMode="gray">
              <a:xfrm>
                <a:off x="4457" y="449"/>
                <a:ext cx="39" cy="44"/>
              </a:xfrm>
              <a:custGeom>
                <a:avLst/>
                <a:gdLst>
                  <a:gd name="T0" fmla="*/ 6 w 36"/>
                  <a:gd name="T1" fmla="*/ 0 h 44"/>
                  <a:gd name="T2" fmla="*/ 6 w 36"/>
                  <a:gd name="T3" fmla="*/ 2 h 44"/>
                  <a:gd name="T4" fmla="*/ 2 w 36"/>
                  <a:gd name="T5" fmla="*/ 4 h 44"/>
                  <a:gd name="T6" fmla="*/ 0 w 36"/>
                  <a:gd name="T7" fmla="*/ 6 h 44"/>
                  <a:gd name="T8" fmla="*/ 0 w 36"/>
                  <a:gd name="T9" fmla="*/ 10 h 44"/>
                  <a:gd name="T10" fmla="*/ 2 w 36"/>
                  <a:gd name="T11" fmla="*/ 12 h 44"/>
                  <a:gd name="T12" fmla="*/ 4 w 36"/>
                  <a:gd name="T13" fmla="*/ 16 h 44"/>
                  <a:gd name="T14" fmla="*/ 8 w 36"/>
                  <a:gd name="T15" fmla="*/ 20 h 44"/>
                  <a:gd name="T16" fmla="*/ 10 w 36"/>
                  <a:gd name="T17" fmla="*/ 24 h 44"/>
                  <a:gd name="T18" fmla="*/ 14 w 36"/>
                  <a:gd name="T19" fmla="*/ 28 h 44"/>
                  <a:gd name="T20" fmla="*/ 16 w 36"/>
                  <a:gd name="T21" fmla="*/ 32 h 44"/>
                  <a:gd name="T22" fmla="*/ 16 w 36"/>
                  <a:gd name="T23" fmla="*/ 32 h 44"/>
                  <a:gd name="T24" fmla="*/ 16 w 36"/>
                  <a:gd name="T25" fmla="*/ 34 h 44"/>
                  <a:gd name="T26" fmla="*/ 16 w 36"/>
                  <a:gd name="T27" fmla="*/ 36 h 44"/>
                  <a:gd name="T28" fmla="*/ 16 w 36"/>
                  <a:gd name="T29" fmla="*/ 38 h 44"/>
                  <a:gd name="T30" fmla="*/ 18 w 36"/>
                  <a:gd name="T31" fmla="*/ 40 h 44"/>
                  <a:gd name="T32" fmla="*/ 18 w 36"/>
                  <a:gd name="T33" fmla="*/ 42 h 44"/>
                  <a:gd name="T34" fmla="*/ 22 w 36"/>
                  <a:gd name="T35" fmla="*/ 44 h 44"/>
                  <a:gd name="T36" fmla="*/ 26 w 36"/>
                  <a:gd name="T37" fmla="*/ 44 h 44"/>
                  <a:gd name="T38" fmla="*/ 30 w 36"/>
                  <a:gd name="T39" fmla="*/ 42 h 44"/>
                  <a:gd name="T40" fmla="*/ 34 w 36"/>
                  <a:gd name="T41" fmla="*/ 38 h 44"/>
                  <a:gd name="T42" fmla="*/ 34 w 36"/>
                  <a:gd name="T43" fmla="*/ 34 h 44"/>
                  <a:gd name="T44" fmla="*/ 34 w 36"/>
                  <a:gd name="T45" fmla="*/ 30 h 44"/>
                  <a:gd name="T46" fmla="*/ 34 w 36"/>
                  <a:gd name="T47" fmla="*/ 26 h 44"/>
                  <a:gd name="T48" fmla="*/ 34 w 36"/>
                  <a:gd name="T49" fmla="*/ 22 h 44"/>
                  <a:gd name="T50" fmla="*/ 34 w 36"/>
                  <a:gd name="T51" fmla="*/ 18 h 44"/>
                  <a:gd name="T52" fmla="*/ 34 w 36"/>
                  <a:gd name="T53" fmla="*/ 16 h 44"/>
                  <a:gd name="T54" fmla="*/ 36 w 36"/>
                  <a:gd name="T55" fmla="*/ 14 h 44"/>
                  <a:gd name="T56" fmla="*/ 34 w 36"/>
                  <a:gd name="T57" fmla="*/ 14 h 44"/>
                  <a:gd name="T58" fmla="*/ 32 w 36"/>
                  <a:gd name="T59" fmla="*/ 12 h 44"/>
                  <a:gd name="T60" fmla="*/ 28 w 36"/>
                  <a:gd name="T61" fmla="*/ 10 h 44"/>
                  <a:gd name="T62" fmla="*/ 24 w 36"/>
                  <a:gd name="T63" fmla="*/ 6 h 44"/>
                  <a:gd name="T64" fmla="*/ 20 w 36"/>
                  <a:gd name="T65" fmla="*/ 4 h 44"/>
                  <a:gd name="T66" fmla="*/ 18 w 36"/>
                  <a:gd name="T67" fmla="*/ 4 h 44"/>
                  <a:gd name="T68" fmla="*/ 12 w 36"/>
                  <a:gd name="T69" fmla="*/ 4 h 44"/>
                  <a:gd name="T70" fmla="*/ 10 w 36"/>
                  <a:gd name="T71" fmla="*/ 2 h 44"/>
                  <a:gd name="T72" fmla="*/ 8 w 36"/>
                  <a:gd name="T73" fmla="*/ 2 h 44"/>
                  <a:gd name="T74" fmla="*/ 6 w 36"/>
                  <a:gd name="T75" fmla="*/ 0 h 44"/>
                  <a:gd name="T76" fmla="*/ 6 w 36"/>
                  <a:gd name="T77" fmla="*/ 0 h 4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6"/>
                  <a:gd name="T118" fmla="*/ 0 h 44"/>
                  <a:gd name="T119" fmla="*/ 36 w 36"/>
                  <a:gd name="T120" fmla="*/ 44 h 4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6" h="44">
                    <a:moveTo>
                      <a:pt x="6" y="0"/>
                    </a:moveTo>
                    <a:lnTo>
                      <a:pt x="6" y="2"/>
                    </a:lnTo>
                    <a:lnTo>
                      <a:pt x="2" y="4"/>
                    </a:lnTo>
                    <a:lnTo>
                      <a:pt x="0" y="6"/>
                    </a:lnTo>
                    <a:lnTo>
                      <a:pt x="0" y="10"/>
                    </a:lnTo>
                    <a:lnTo>
                      <a:pt x="2" y="12"/>
                    </a:lnTo>
                    <a:lnTo>
                      <a:pt x="4" y="16"/>
                    </a:lnTo>
                    <a:lnTo>
                      <a:pt x="8" y="20"/>
                    </a:lnTo>
                    <a:lnTo>
                      <a:pt x="10" y="24"/>
                    </a:lnTo>
                    <a:lnTo>
                      <a:pt x="14" y="28"/>
                    </a:lnTo>
                    <a:lnTo>
                      <a:pt x="16" y="32"/>
                    </a:lnTo>
                    <a:lnTo>
                      <a:pt x="16" y="34"/>
                    </a:lnTo>
                    <a:lnTo>
                      <a:pt x="16" y="36"/>
                    </a:lnTo>
                    <a:lnTo>
                      <a:pt x="16" y="38"/>
                    </a:lnTo>
                    <a:lnTo>
                      <a:pt x="18" y="40"/>
                    </a:lnTo>
                    <a:lnTo>
                      <a:pt x="18" y="42"/>
                    </a:lnTo>
                    <a:lnTo>
                      <a:pt x="22" y="44"/>
                    </a:lnTo>
                    <a:lnTo>
                      <a:pt x="26" y="44"/>
                    </a:lnTo>
                    <a:lnTo>
                      <a:pt x="30" y="42"/>
                    </a:lnTo>
                    <a:lnTo>
                      <a:pt x="34" y="38"/>
                    </a:lnTo>
                    <a:lnTo>
                      <a:pt x="34" y="34"/>
                    </a:lnTo>
                    <a:lnTo>
                      <a:pt x="34" y="30"/>
                    </a:lnTo>
                    <a:lnTo>
                      <a:pt x="34" y="26"/>
                    </a:lnTo>
                    <a:lnTo>
                      <a:pt x="34" y="22"/>
                    </a:lnTo>
                    <a:lnTo>
                      <a:pt x="34" y="18"/>
                    </a:lnTo>
                    <a:lnTo>
                      <a:pt x="34" y="16"/>
                    </a:lnTo>
                    <a:lnTo>
                      <a:pt x="36" y="14"/>
                    </a:lnTo>
                    <a:lnTo>
                      <a:pt x="34" y="14"/>
                    </a:lnTo>
                    <a:lnTo>
                      <a:pt x="32" y="12"/>
                    </a:lnTo>
                    <a:lnTo>
                      <a:pt x="28" y="10"/>
                    </a:lnTo>
                    <a:lnTo>
                      <a:pt x="24" y="6"/>
                    </a:lnTo>
                    <a:lnTo>
                      <a:pt x="20" y="4"/>
                    </a:lnTo>
                    <a:lnTo>
                      <a:pt x="18" y="4"/>
                    </a:lnTo>
                    <a:lnTo>
                      <a:pt x="12" y="4"/>
                    </a:lnTo>
                    <a:lnTo>
                      <a:pt x="10" y="2"/>
                    </a:lnTo>
                    <a:lnTo>
                      <a:pt x="8" y="2"/>
                    </a:lnTo>
                    <a:lnTo>
                      <a:pt x="6" y="0"/>
                    </a:lnTo>
                    <a:close/>
                  </a:path>
                </a:pathLst>
              </a:custGeom>
              <a:grpFill/>
              <a:ln w="3175">
                <a:solidFill>
                  <a:schemeClr val="bg2"/>
                </a:solidFill>
                <a:round/>
                <a:headEnd/>
                <a:tailEnd/>
              </a:ln>
            </p:spPr>
            <p:txBody>
              <a:bodyPr/>
              <a:lstStyle/>
              <a:p>
                <a:pPr>
                  <a:defRPr/>
                </a:pPr>
                <a:endParaRPr lang="en-US" sz="3200"/>
              </a:p>
            </p:txBody>
          </p:sp>
          <p:sp>
            <p:nvSpPr>
              <p:cNvPr id="39" name="Freeform 214"/>
              <p:cNvSpPr>
                <a:spLocks/>
              </p:cNvSpPr>
              <p:nvPr/>
            </p:nvSpPr>
            <p:spPr bwMode="gray">
              <a:xfrm>
                <a:off x="4470" y="327"/>
                <a:ext cx="159" cy="122"/>
              </a:xfrm>
              <a:custGeom>
                <a:avLst/>
                <a:gdLst>
                  <a:gd name="T0" fmla="*/ 0 w 144"/>
                  <a:gd name="T1" fmla="*/ 114 h 122"/>
                  <a:gd name="T2" fmla="*/ 22 w 144"/>
                  <a:gd name="T3" fmla="*/ 114 h 122"/>
                  <a:gd name="T4" fmla="*/ 58 w 144"/>
                  <a:gd name="T5" fmla="*/ 106 h 122"/>
                  <a:gd name="T6" fmla="*/ 62 w 144"/>
                  <a:gd name="T7" fmla="*/ 118 h 122"/>
                  <a:gd name="T8" fmla="*/ 66 w 144"/>
                  <a:gd name="T9" fmla="*/ 120 h 122"/>
                  <a:gd name="T10" fmla="*/ 74 w 144"/>
                  <a:gd name="T11" fmla="*/ 120 h 122"/>
                  <a:gd name="T12" fmla="*/ 82 w 144"/>
                  <a:gd name="T13" fmla="*/ 114 h 122"/>
                  <a:gd name="T14" fmla="*/ 86 w 144"/>
                  <a:gd name="T15" fmla="*/ 110 h 122"/>
                  <a:gd name="T16" fmla="*/ 102 w 144"/>
                  <a:gd name="T17" fmla="*/ 104 h 122"/>
                  <a:gd name="T18" fmla="*/ 106 w 144"/>
                  <a:gd name="T19" fmla="*/ 100 h 122"/>
                  <a:gd name="T20" fmla="*/ 116 w 144"/>
                  <a:gd name="T21" fmla="*/ 94 h 122"/>
                  <a:gd name="T22" fmla="*/ 124 w 144"/>
                  <a:gd name="T23" fmla="*/ 88 h 122"/>
                  <a:gd name="T24" fmla="*/ 128 w 144"/>
                  <a:gd name="T25" fmla="*/ 82 h 122"/>
                  <a:gd name="T26" fmla="*/ 132 w 144"/>
                  <a:gd name="T27" fmla="*/ 76 h 122"/>
                  <a:gd name="T28" fmla="*/ 136 w 144"/>
                  <a:gd name="T29" fmla="*/ 68 h 122"/>
                  <a:gd name="T30" fmla="*/ 138 w 144"/>
                  <a:gd name="T31" fmla="*/ 60 h 122"/>
                  <a:gd name="T32" fmla="*/ 138 w 144"/>
                  <a:gd name="T33" fmla="*/ 52 h 122"/>
                  <a:gd name="T34" fmla="*/ 136 w 144"/>
                  <a:gd name="T35" fmla="*/ 44 h 122"/>
                  <a:gd name="T36" fmla="*/ 136 w 144"/>
                  <a:gd name="T37" fmla="*/ 42 h 122"/>
                  <a:gd name="T38" fmla="*/ 140 w 144"/>
                  <a:gd name="T39" fmla="*/ 38 h 122"/>
                  <a:gd name="T40" fmla="*/ 144 w 144"/>
                  <a:gd name="T41" fmla="*/ 30 h 122"/>
                  <a:gd name="T42" fmla="*/ 144 w 144"/>
                  <a:gd name="T43" fmla="*/ 20 h 122"/>
                  <a:gd name="T44" fmla="*/ 142 w 144"/>
                  <a:gd name="T45" fmla="*/ 8 h 122"/>
                  <a:gd name="T46" fmla="*/ 140 w 144"/>
                  <a:gd name="T47" fmla="*/ 0 h 122"/>
                  <a:gd name="T48" fmla="*/ 138 w 144"/>
                  <a:gd name="T49" fmla="*/ 0 h 122"/>
                  <a:gd name="T50" fmla="*/ 132 w 144"/>
                  <a:gd name="T51" fmla="*/ 2 h 122"/>
                  <a:gd name="T52" fmla="*/ 122 w 144"/>
                  <a:gd name="T53" fmla="*/ 8 h 122"/>
                  <a:gd name="T54" fmla="*/ 116 w 144"/>
                  <a:gd name="T55" fmla="*/ 18 h 122"/>
                  <a:gd name="T56" fmla="*/ 114 w 144"/>
                  <a:gd name="T57" fmla="*/ 32 h 122"/>
                  <a:gd name="T58" fmla="*/ 112 w 144"/>
                  <a:gd name="T59" fmla="*/ 44 h 122"/>
                  <a:gd name="T60" fmla="*/ 108 w 144"/>
                  <a:gd name="T61" fmla="*/ 48 h 122"/>
                  <a:gd name="T62" fmla="*/ 102 w 144"/>
                  <a:gd name="T63" fmla="*/ 58 h 122"/>
                  <a:gd name="T64" fmla="*/ 94 w 144"/>
                  <a:gd name="T65" fmla="*/ 68 h 122"/>
                  <a:gd name="T66" fmla="*/ 82 w 144"/>
                  <a:gd name="T67" fmla="*/ 76 h 122"/>
                  <a:gd name="T68" fmla="*/ 72 w 144"/>
                  <a:gd name="T69" fmla="*/ 84 h 122"/>
                  <a:gd name="T70" fmla="*/ 64 w 144"/>
                  <a:gd name="T71" fmla="*/ 90 h 122"/>
                  <a:gd name="T72" fmla="*/ 40 w 144"/>
                  <a:gd name="T73" fmla="*/ 90 h 122"/>
                  <a:gd name="T74" fmla="*/ 6 w 144"/>
                  <a:gd name="T75" fmla="*/ 106 h 12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44"/>
                  <a:gd name="T115" fmla="*/ 0 h 122"/>
                  <a:gd name="T116" fmla="*/ 144 w 144"/>
                  <a:gd name="T117" fmla="*/ 122 h 12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44" h="122">
                    <a:moveTo>
                      <a:pt x="6" y="106"/>
                    </a:moveTo>
                    <a:lnTo>
                      <a:pt x="0" y="114"/>
                    </a:lnTo>
                    <a:lnTo>
                      <a:pt x="14" y="118"/>
                    </a:lnTo>
                    <a:lnTo>
                      <a:pt x="22" y="114"/>
                    </a:lnTo>
                    <a:lnTo>
                      <a:pt x="38" y="110"/>
                    </a:lnTo>
                    <a:lnTo>
                      <a:pt x="58" y="106"/>
                    </a:lnTo>
                    <a:lnTo>
                      <a:pt x="62" y="118"/>
                    </a:lnTo>
                    <a:lnTo>
                      <a:pt x="62" y="120"/>
                    </a:lnTo>
                    <a:lnTo>
                      <a:pt x="66" y="120"/>
                    </a:lnTo>
                    <a:lnTo>
                      <a:pt x="68" y="122"/>
                    </a:lnTo>
                    <a:lnTo>
                      <a:pt x="74" y="120"/>
                    </a:lnTo>
                    <a:lnTo>
                      <a:pt x="78" y="116"/>
                    </a:lnTo>
                    <a:lnTo>
                      <a:pt x="82" y="114"/>
                    </a:lnTo>
                    <a:lnTo>
                      <a:pt x="84" y="110"/>
                    </a:lnTo>
                    <a:lnTo>
                      <a:pt x="86" y="110"/>
                    </a:lnTo>
                    <a:lnTo>
                      <a:pt x="100" y="106"/>
                    </a:lnTo>
                    <a:lnTo>
                      <a:pt x="102" y="104"/>
                    </a:lnTo>
                    <a:lnTo>
                      <a:pt x="104" y="104"/>
                    </a:lnTo>
                    <a:lnTo>
                      <a:pt x="106" y="100"/>
                    </a:lnTo>
                    <a:lnTo>
                      <a:pt x="112" y="98"/>
                    </a:lnTo>
                    <a:lnTo>
                      <a:pt x="116" y="94"/>
                    </a:lnTo>
                    <a:lnTo>
                      <a:pt x="120" y="90"/>
                    </a:lnTo>
                    <a:lnTo>
                      <a:pt x="124" y="88"/>
                    </a:lnTo>
                    <a:lnTo>
                      <a:pt x="126" y="84"/>
                    </a:lnTo>
                    <a:lnTo>
                      <a:pt x="128" y="82"/>
                    </a:lnTo>
                    <a:lnTo>
                      <a:pt x="130" y="80"/>
                    </a:lnTo>
                    <a:lnTo>
                      <a:pt x="132" y="76"/>
                    </a:lnTo>
                    <a:lnTo>
                      <a:pt x="134" y="72"/>
                    </a:lnTo>
                    <a:lnTo>
                      <a:pt x="136" y="68"/>
                    </a:lnTo>
                    <a:lnTo>
                      <a:pt x="138" y="64"/>
                    </a:lnTo>
                    <a:lnTo>
                      <a:pt x="138" y="60"/>
                    </a:lnTo>
                    <a:lnTo>
                      <a:pt x="138" y="58"/>
                    </a:lnTo>
                    <a:lnTo>
                      <a:pt x="138" y="52"/>
                    </a:lnTo>
                    <a:lnTo>
                      <a:pt x="136" y="48"/>
                    </a:lnTo>
                    <a:lnTo>
                      <a:pt x="136" y="44"/>
                    </a:lnTo>
                    <a:lnTo>
                      <a:pt x="136" y="42"/>
                    </a:lnTo>
                    <a:lnTo>
                      <a:pt x="138" y="40"/>
                    </a:lnTo>
                    <a:lnTo>
                      <a:pt x="140" y="38"/>
                    </a:lnTo>
                    <a:lnTo>
                      <a:pt x="142" y="34"/>
                    </a:lnTo>
                    <a:lnTo>
                      <a:pt x="144" y="30"/>
                    </a:lnTo>
                    <a:lnTo>
                      <a:pt x="144" y="26"/>
                    </a:lnTo>
                    <a:lnTo>
                      <a:pt x="144" y="20"/>
                    </a:lnTo>
                    <a:lnTo>
                      <a:pt x="142" y="14"/>
                    </a:lnTo>
                    <a:lnTo>
                      <a:pt x="142" y="8"/>
                    </a:lnTo>
                    <a:lnTo>
                      <a:pt x="140" y="4"/>
                    </a:lnTo>
                    <a:lnTo>
                      <a:pt x="140" y="0"/>
                    </a:lnTo>
                    <a:lnTo>
                      <a:pt x="138" y="0"/>
                    </a:lnTo>
                    <a:lnTo>
                      <a:pt x="136" y="0"/>
                    </a:lnTo>
                    <a:lnTo>
                      <a:pt x="132" y="2"/>
                    </a:lnTo>
                    <a:lnTo>
                      <a:pt x="126" y="4"/>
                    </a:lnTo>
                    <a:lnTo>
                      <a:pt x="122" y="8"/>
                    </a:lnTo>
                    <a:lnTo>
                      <a:pt x="118" y="12"/>
                    </a:lnTo>
                    <a:lnTo>
                      <a:pt x="116" y="18"/>
                    </a:lnTo>
                    <a:lnTo>
                      <a:pt x="114" y="26"/>
                    </a:lnTo>
                    <a:lnTo>
                      <a:pt x="114" y="32"/>
                    </a:lnTo>
                    <a:lnTo>
                      <a:pt x="112" y="38"/>
                    </a:lnTo>
                    <a:lnTo>
                      <a:pt x="112" y="44"/>
                    </a:lnTo>
                    <a:lnTo>
                      <a:pt x="110" y="46"/>
                    </a:lnTo>
                    <a:lnTo>
                      <a:pt x="108" y="48"/>
                    </a:lnTo>
                    <a:lnTo>
                      <a:pt x="106" y="52"/>
                    </a:lnTo>
                    <a:lnTo>
                      <a:pt x="102" y="58"/>
                    </a:lnTo>
                    <a:lnTo>
                      <a:pt x="98" y="62"/>
                    </a:lnTo>
                    <a:lnTo>
                      <a:pt x="94" y="68"/>
                    </a:lnTo>
                    <a:lnTo>
                      <a:pt x="88" y="72"/>
                    </a:lnTo>
                    <a:lnTo>
                      <a:pt x="82" y="76"/>
                    </a:lnTo>
                    <a:lnTo>
                      <a:pt x="76" y="80"/>
                    </a:lnTo>
                    <a:lnTo>
                      <a:pt x="72" y="84"/>
                    </a:lnTo>
                    <a:lnTo>
                      <a:pt x="68" y="88"/>
                    </a:lnTo>
                    <a:lnTo>
                      <a:pt x="64" y="90"/>
                    </a:lnTo>
                    <a:lnTo>
                      <a:pt x="40" y="90"/>
                    </a:lnTo>
                    <a:lnTo>
                      <a:pt x="22" y="96"/>
                    </a:lnTo>
                    <a:lnTo>
                      <a:pt x="6" y="106"/>
                    </a:lnTo>
                    <a:close/>
                  </a:path>
                </a:pathLst>
              </a:custGeom>
              <a:grpFill/>
              <a:ln w="3175">
                <a:solidFill>
                  <a:schemeClr val="bg2"/>
                </a:solidFill>
                <a:round/>
                <a:headEnd/>
                <a:tailEnd/>
              </a:ln>
            </p:spPr>
            <p:txBody>
              <a:bodyPr/>
              <a:lstStyle/>
              <a:p>
                <a:pPr>
                  <a:defRPr/>
                </a:pPr>
                <a:endParaRPr lang="en-US" sz="3200"/>
              </a:p>
            </p:txBody>
          </p:sp>
          <p:sp>
            <p:nvSpPr>
              <p:cNvPr id="40" name="Freeform 215"/>
              <p:cNvSpPr>
                <a:spLocks/>
              </p:cNvSpPr>
              <p:nvPr/>
            </p:nvSpPr>
            <p:spPr bwMode="gray">
              <a:xfrm>
                <a:off x="4492" y="443"/>
                <a:ext cx="26" cy="16"/>
              </a:xfrm>
              <a:custGeom>
                <a:avLst/>
                <a:gdLst>
                  <a:gd name="T0" fmla="*/ 8 w 24"/>
                  <a:gd name="T1" fmla="*/ 0 h 16"/>
                  <a:gd name="T2" fmla="*/ 0 w 24"/>
                  <a:gd name="T3" fmla="*/ 10 h 16"/>
                  <a:gd name="T4" fmla="*/ 8 w 24"/>
                  <a:gd name="T5" fmla="*/ 16 h 16"/>
                  <a:gd name="T6" fmla="*/ 18 w 24"/>
                  <a:gd name="T7" fmla="*/ 8 h 16"/>
                  <a:gd name="T8" fmla="*/ 24 w 24"/>
                  <a:gd name="T9" fmla="*/ 2 h 16"/>
                  <a:gd name="T10" fmla="*/ 8 w 24"/>
                  <a:gd name="T11" fmla="*/ 0 h 16"/>
                  <a:gd name="T12" fmla="*/ 8 w 24"/>
                  <a:gd name="T13" fmla="*/ 0 h 16"/>
                  <a:gd name="T14" fmla="*/ 0 60000 65536"/>
                  <a:gd name="T15" fmla="*/ 0 60000 65536"/>
                  <a:gd name="T16" fmla="*/ 0 60000 65536"/>
                  <a:gd name="T17" fmla="*/ 0 60000 65536"/>
                  <a:gd name="T18" fmla="*/ 0 60000 65536"/>
                  <a:gd name="T19" fmla="*/ 0 60000 65536"/>
                  <a:gd name="T20" fmla="*/ 0 60000 65536"/>
                  <a:gd name="T21" fmla="*/ 0 w 24"/>
                  <a:gd name="T22" fmla="*/ 0 h 16"/>
                  <a:gd name="T23" fmla="*/ 24 w 24"/>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16">
                    <a:moveTo>
                      <a:pt x="8" y="0"/>
                    </a:moveTo>
                    <a:lnTo>
                      <a:pt x="0" y="10"/>
                    </a:lnTo>
                    <a:lnTo>
                      <a:pt x="8" y="16"/>
                    </a:lnTo>
                    <a:lnTo>
                      <a:pt x="18" y="8"/>
                    </a:lnTo>
                    <a:lnTo>
                      <a:pt x="24" y="2"/>
                    </a:lnTo>
                    <a:lnTo>
                      <a:pt x="8" y="0"/>
                    </a:lnTo>
                    <a:close/>
                  </a:path>
                </a:pathLst>
              </a:custGeom>
              <a:grpFill/>
              <a:ln w="3175">
                <a:solidFill>
                  <a:schemeClr val="bg2"/>
                </a:solidFill>
                <a:round/>
                <a:headEnd/>
                <a:tailEnd/>
              </a:ln>
            </p:spPr>
            <p:txBody>
              <a:bodyPr/>
              <a:lstStyle/>
              <a:p>
                <a:pPr>
                  <a:defRPr/>
                </a:pPr>
                <a:endParaRPr lang="en-US" sz="3200"/>
              </a:p>
            </p:txBody>
          </p:sp>
          <p:sp>
            <p:nvSpPr>
              <p:cNvPr id="41" name="Freeform 216"/>
              <p:cNvSpPr>
                <a:spLocks/>
              </p:cNvSpPr>
              <p:nvPr/>
            </p:nvSpPr>
            <p:spPr bwMode="gray">
              <a:xfrm>
                <a:off x="4600" y="283"/>
                <a:ext cx="86" cy="60"/>
              </a:xfrm>
              <a:custGeom>
                <a:avLst/>
                <a:gdLst>
                  <a:gd name="T0" fmla="*/ 36 w 78"/>
                  <a:gd name="T1" fmla="*/ 6 h 60"/>
                  <a:gd name="T2" fmla="*/ 36 w 78"/>
                  <a:gd name="T3" fmla="*/ 6 h 60"/>
                  <a:gd name="T4" fmla="*/ 34 w 78"/>
                  <a:gd name="T5" fmla="*/ 4 h 60"/>
                  <a:gd name="T6" fmla="*/ 32 w 78"/>
                  <a:gd name="T7" fmla="*/ 2 h 60"/>
                  <a:gd name="T8" fmla="*/ 30 w 78"/>
                  <a:gd name="T9" fmla="*/ 0 h 60"/>
                  <a:gd name="T10" fmla="*/ 28 w 78"/>
                  <a:gd name="T11" fmla="*/ 0 h 60"/>
                  <a:gd name="T12" fmla="*/ 26 w 78"/>
                  <a:gd name="T13" fmla="*/ 2 h 60"/>
                  <a:gd name="T14" fmla="*/ 24 w 78"/>
                  <a:gd name="T15" fmla="*/ 4 h 60"/>
                  <a:gd name="T16" fmla="*/ 22 w 78"/>
                  <a:gd name="T17" fmla="*/ 12 h 60"/>
                  <a:gd name="T18" fmla="*/ 20 w 78"/>
                  <a:gd name="T19" fmla="*/ 18 h 60"/>
                  <a:gd name="T20" fmla="*/ 20 w 78"/>
                  <a:gd name="T21" fmla="*/ 22 h 60"/>
                  <a:gd name="T22" fmla="*/ 20 w 78"/>
                  <a:gd name="T23" fmla="*/ 26 h 60"/>
                  <a:gd name="T24" fmla="*/ 18 w 78"/>
                  <a:gd name="T25" fmla="*/ 28 h 60"/>
                  <a:gd name="T26" fmla="*/ 16 w 78"/>
                  <a:gd name="T27" fmla="*/ 32 h 60"/>
                  <a:gd name="T28" fmla="*/ 12 w 78"/>
                  <a:gd name="T29" fmla="*/ 36 h 60"/>
                  <a:gd name="T30" fmla="*/ 10 w 78"/>
                  <a:gd name="T31" fmla="*/ 42 h 60"/>
                  <a:gd name="T32" fmla="*/ 6 w 78"/>
                  <a:gd name="T33" fmla="*/ 46 h 60"/>
                  <a:gd name="T34" fmla="*/ 4 w 78"/>
                  <a:gd name="T35" fmla="*/ 48 h 60"/>
                  <a:gd name="T36" fmla="*/ 2 w 78"/>
                  <a:gd name="T37" fmla="*/ 50 h 60"/>
                  <a:gd name="T38" fmla="*/ 0 w 78"/>
                  <a:gd name="T39" fmla="*/ 52 h 60"/>
                  <a:gd name="T40" fmla="*/ 0 w 78"/>
                  <a:gd name="T41" fmla="*/ 54 h 60"/>
                  <a:gd name="T42" fmla="*/ 0 w 78"/>
                  <a:gd name="T43" fmla="*/ 56 h 60"/>
                  <a:gd name="T44" fmla="*/ 4 w 78"/>
                  <a:gd name="T45" fmla="*/ 56 h 60"/>
                  <a:gd name="T46" fmla="*/ 8 w 78"/>
                  <a:gd name="T47" fmla="*/ 58 h 60"/>
                  <a:gd name="T48" fmla="*/ 14 w 78"/>
                  <a:gd name="T49" fmla="*/ 58 h 60"/>
                  <a:gd name="T50" fmla="*/ 20 w 78"/>
                  <a:gd name="T51" fmla="*/ 58 h 60"/>
                  <a:gd name="T52" fmla="*/ 26 w 78"/>
                  <a:gd name="T53" fmla="*/ 58 h 60"/>
                  <a:gd name="T54" fmla="*/ 30 w 78"/>
                  <a:gd name="T55" fmla="*/ 56 h 60"/>
                  <a:gd name="T56" fmla="*/ 32 w 78"/>
                  <a:gd name="T57" fmla="*/ 56 h 60"/>
                  <a:gd name="T58" fmla="*/ 38 w 78"/>
                  <a:gd name="T59" fmla="*/ 60 h 60"/>
                  <a:gd name="T60" fmla="*/ 48 w 78"/>
                  <a:gd name="T61" fmla="*/ 58 h 60"/>
                  <a:gd name="T62" fmla="*/ 48 w 78"/>
                  <a:gd name="T63" fmla="*/ 58 h 60"/>
                  <a:gd name="T64" fmla="*/ 50 w 78"/>
                  <a:gd name="T65" fmla="*/ 56 h 60"/>
                  <a:gd name="T66" fmla="*/ 52 w 78"/>
                  <a:gd name="T67" fmla="*/ 52 h 60"/>
                  <a:gd name="T68" fmla="*/ 54 w 78"/>
                  <a:gd name="T69" fmla="*/ 50 h 60"/>
                  <a:gd name="T70" fmla="*/ 56 w 78"/>
                  <a:gd name="T71" fmla="*/ 46 h 60"/>
                  <a:gd name="T72" fmla="*/ 60 w 78"/>
                  <a:gd name="T73" fmla="*/ 44 h 60"/>
                  <a:gd name="T74" fmla="*/ 62 w 78"/>
                  <a:gd name="T75" fmla="*/ 44 h 60"/>
                  <a:gd name="T76" fmla="*/ 64 w 78"/>
                  <a:gd name="T77" fmla="*/ 44 h 60"/>
                  <a:gd name="T78" fmla="*/ 66 w 78"/>
                  <a:gd name="T79" fmla="*/ 42 h 60"/>
                  <a:gd name="T80" fmla="*/ 70 w 78"/>
                  <a:gd name="T81" fmla="*/ 40 h 60"/>
                  <a:gd name="T82" fmla="*/ 72 w 78"/>
                  <a:gd name="T83" fmla="*/ 38 h 60"/>
                  <a:gd name="T84" fmla="*/ 74 w 78"/>
                  <a:gd name="T85" fmla="*/ 36 h 60"/>
                  <a:gd name="T86" fmla="*/ 76 w 78"/>
                  <a:gd name="T87" fmla="*/ 34 h 60"/>
                  <a:gd name="T88" fmla="*/ 78 w 78"/>
                  <a:gd name="T89" fmla="*/ 32 h 60"/>
                  <a:gd name="T90" fmla="*/ 78 w 78"/>
                  <a:gd name="T91" fmla="*/ 32 h 60"/>
                  <a:gd name="T92" fmla="*/ 78 w 78"/>
                  <a:gd name="T93" fmla="*/ 30 h 60"/>
                  <a:gd name="T94" fmla="*/ 78 w 78"/>
                  <a:gd name="T95" fmla="*/ 26 h 60"/>
                  <a:gd name="T96" fmla="*/ 78 w 78"/>
                  <a:gd name="T97" fmla="*/ 24 h 60"/>
                  <a:gd name="T98" fmla="*/ 76 w 78"/>
                  <a:gd name="T99" fmla="*/ 22 h 60"/>
                  <a:gd name="T100" fmla="*/ 74 w 78"/>
                  <a:gd name="T101" fmla="*/ 20 h 60"/>
                  <a:gd name="T102" fmla="*/ 72 w 78"/>
                  <a:gd name="T103" fmla="*/ 22 h 60"/>
                  <a:gd name="T104" fmla="*/ 70 w 78"/>
                  <a:gd name="T105" fmla="*/ 24 h 60"/>
                  <a:gd name="T106" fmla="*/ 66 w 78"/>
                  <a:gd name="T107" fmla="*/ 26 h 60"/>
                  <a:gd name="T108" fmla="*/ 64 w 78"/>
                  <a:gd name="T109" fmla="*/ 26 h 60"/>
                  <a:gd name="T110" fmla="*/ 62 w 78"/>
                  <a:gd name="T111" fmla="*/ 26 h 60"/>
                  <a:gd name="T112" fmla="*/ 58 w 78"/>
                  <a:gd name="T113" fmla="*/ 24 h 60"/>
                  <a:gd name="T114" fmla="*/ 52 w 78"/>
                  <a:gd name="T115" fmla="*/ 22 h 60"/>
                  <a:gd name="T116" fmla="*/ 46 w 78"/>
                  <a:gd name="T117" fmla="*/ 20 h 60"/>
                  <a:gd name="T118" fmla="*/ 42 w 78"/>
                  <a:gd name="T119" fmla="*/ 16 h 60"/>
                  <a:gd name="T120" fmla="*/ 38 w 78"/>
                  <a:gd name="T121" fmla="*/ 12 h 60"/>
                  <a:gd name="T122" fmla="*/ 36 w 78"/>
                  <a:gd name="T123" fmla="*/ 6 h 60"/>
                  <a:gd name="T124" fmla="*/ 36 w 78"/>
                  <a:gd name="T125" fmla="*/ 6 h 6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8"/>
                  <a:gd name="T190" fmla="*/ 0 h 60"/>
                  <a:gd name="T191" fmla="*/ 78 w 78"/>
                  <a:gd name="T192" fmla="*/ 60 h 6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8" h="60">
                    <a:moveTo>
                      <a:pt x="36" y="6"/>
                    </a:moveTo>
                    <a:lnTo>
                      <a:pt x="36" y="6"/>
                    </a:lnTo>
                    <a:lnTo>
                      <a:pt x="34" y="4"/>
                    </a:lnTo>
                    <a:lnTo>
                      <a:pt x="32" y="2"/>
                    </a:lnTo>
                    <a:lnTo>
                      <a:pt x="30" y="0"/>
                    </a:lnTo>
                    <a:lnTo>
                      <a:pt x="28" y="0"/>
                    </a:lnTo>
                    <a:lnTo>
                      <a:pt x="26" y="2"/>
                    </a:lnTo>
                    <a:lnTo>
                      <a:pt x="24" y="4"/>
                    </a:lnTo>
                    <a:lnTo>
                      <a:pt x="22" y="12"/>
                    </a:lnTo>
                    <a:lnTo>
                      <a:pt x="20" y="18"/>
                    </a:lnTo>
                    <a:lnTo>
                      <a:pt x="20" y="22"/>
                    </a:lnTo>
                    <a:lnTo>
                      <a:pt x="20" y="26"/>
                    </a:lnTo>
                    <a:lnTo>
                      <a:pt x="18" y="28"/>
                    </a:lnTo>
                    <a:lnTo>
                      <a:pt x="16" y="32"/>
                    </a:lnTo>
                    <a:lnTo>
                      <a:pt x="12" y="36"/>
                    </a:lnTo>
                    <a:lnTo>
                      <a:pt x="10" y="42"/>
                    </a:lnTo>
                    <a:lnTo>
                      <a:pt x="6" y="46"/>
                    </a:lnTo>
                    <a:lnTo>
                      <a:pt x="4" y="48"/>
                    </a:lnTo>
                    <a:lnTo>
                      <a:pt x="2" y="50"/>
                    </a:lnTo>
                    <a:lnTo>
                      <a:pt x="0" y="52"/>
                    </a:lnTo>
                    <a:lnTo>
                      <a:pt x="0" y="54"/>
                    </a:lnTo>
                    <a:lnTo>
                      <a:pt x="0" y="56"/>
                    </a:lnTo>
                    <a:lnTo>
                      <a:pt x="4" y="56"/>
                    </a:lnTo>
                    <a:lnTo>
                      <a:pt x="8" y="58"/>
                    </a:lnTo>
                    <a:lnTo>
                      <a:pt x="14" y="58"/>
                    </a:lnTo>
                    <a:lnTo>
                      <a:pt x="20" y="58"/>
                    </a:lnTo>
                    <a:lnTo>
                      <a:pt x="26" y="58"/>
                    </a:lnTo>
                    <a:lnTo>
                      <a:pt x="30" y="56"/>
                    </a:lnTo>
                    <a:lnTo>
                      <a:pt x="32" y="56"/>
                    </a:lnTo>
                    <a:lnTo>
                      <a:pt x="38" y="60"/>
                    </a:lnTo>
                    <a:lnTo>
                      <a:pt x="48" y="58"/>
                    </a:lnTo>
                    <a:lnTo>
                      <a:pt x="50" y="56"/>
                    </a:lnTo>
                    <a:lnTo>
                      <a:pt x="52" y="52"/>
                    </a:lnTo>
                    <a:lnTo>
                      <a:pt x="54" y="50"/>
                    </a:lnTo>
                    <a:lnTo>
                      <a:pt x="56" y="46"/>
                    </a:lnTo>
                    <a:lnTo>
                      <a:pt x="60" y="44"/>
                    </a:lnTo>
                    <a:lnTo>
                      <a:pt x="62" y="44"/>
                    </a:lnTo>
                    <a:lnTo>
                      <a:pt x="64" y="44"/>
                    </a:lnTo>
                    <a:lnTo>
                      <a:pt x="66" y="42"/>
                    </a:lnTo>
                    <a:lnTo>
                      <a:pt x="70" y="40"/>
                    </a:lnTo>
                    <a:lnTo>
                      <a:pt x="72" y="38"/>
                    </a:lnTo>
                    <a:lnTo>
                      <a:pt x="74" y="36"/>
                    </a:lnTo>
                    <a:lnTo>
                      <a:pt x="76" y="34"/>
                    </a:lnTo>
                    <a:lnTo>
                      <a:pt x="78" y="32"/>
                    </a:lnTo>
                    <a:lnTo>
                      <a:pt x="78" y="30"/>
                    </a:lnTo>
                    <a:lnTo>
                      <a:pt x="78" y="26"/>
                    </a:lnTo>
                    <a:lnTo>
                      <a:pt x="78" y="24"/>
                    </a:lnTo>
                    <a:lnTo>
                      <a:pt x="76" y="22"/>
                    </a:lnTo>
                    <a:lnTo>
                      <a:pt x="74" y="20"/>
                    </a:lnTo>
                    <a:lnTo>
                      <a:pt x="72" y="22"/>
                    </a:lnTo>
                    <a:lnTo>
                      <a:pt x="70" y="24"/>
                    </a:lnTo>
                    <a:lnTo>
                      <a:pt x="66" y="26"/>
                    </a:lnTo>
                    <a:lnTo>
                      <a:pt x="64" y="26"/>
                    </a:lnTo>
                    <a:lnTo>
                      <a:pt x="62" y="26"/>
                    </a:lnTo>
                    <a:lnTo>
                      <a:pt x="58" y="24"/>
                    </a:lnTo>
                    <a:lnTo>
                      <a:pt x="52" y="22"/>
                    </a:lnTo>
                    <a:lnTo>
                      <a:pt x="46" y="20"/>
                    </a:lnTo>
                    <a:lnTo>
                      <a:pt x="42" y="16"/>
                    </a:lnTo>
                    <a:lnTo>
                      <a:pt x="38" y="12"/>
                    </a:lnTo>
                    <a:lnTo>
                      <a:pt x="36" y="6"/>
                    </a:lnTo>
                    <a:close/>
                  </a:path>
                </a:pathLst>
              </a:custGeom>
              <a:grpFill/>
              <a:ln w="3175">
                <a:solidFill>
                  <a:schemeClr val="bg2"/>
                </a:solidFill>
                <a:round/>
                <a:headEnd/>
                <a:tailEnd/>
              </a:ln>
            </p:spPr>
            <p:txBody>
              <a:bodyPr/>
              <a:lstStyle/>
              <a:p>
                <a:pPr>
                  <a:defRPr/>
                </a:pPr>
                <a:endParaRPr lang="en-US" sz="3200"/>
              </a:p>
            </p:txBody>
          </p:sp>
          <p:sp>
            <p:nvSpPr>
              <p:cNvPr id="42" name="Freeform 217"/>
              <p:cNvSpPr>
                <a:spLocks/>
              </p:cNvSpPr>
              <p:nvPr/>
            </p:nvSpPr>
            <p:spPr bwMode="gray">
              <a:xfrm>
                <a:off x="3673" y="423"/>
                <a:ext cx="88" cy="34"/>
              </a:xfrm>
              <a:custGeom>
                <a:avLst/>
                <a:gdLst>
                  <a:gd name="T0" fmla="*/ 58 w 80"/>
                  <a:gd name="T1" fmla="*/ 0 h 34"/>
                  <a:gd name="T2" fmla="*/ 52 w 80"/>
                  <a:gd name="T3" fmla="*/ 2 h 34"/>
                  <a:gd name="T4" fmla="*/ 38 w 80"/>
                  <a:gd name="T5" fmla="*/ 2 h 34"/>
                  <a:gd name="T6" fmla="*/ 24 w 80"/>
                  <a:gd name="T7" fmla="*/ 2 h 34"/>
                  <a:gd name="T8" fmla="*/ 16 w 80"/>
                  <a:gd name="T9" fmla="*/ 2 h 34"/>
                  <a:gd name="T10" fmla="*/ 0 w 80"/>
                  <a:gd name="T11" fmla="*/ 16 h 34"/>
                  <a:gd name="T12" fmla="*/ 0 w 80"/>
                  <a:gd name="T13" fmla="*/ 22 h 34"/>
                  <a:gd name="T14" fmla="*/ 0 w 80"/>
                  <a:gd name="T15" fmla="*/ 22 h 34"/>
                  <a:gd name="T16" fmla="*/ 2 w 80"/>
                  <a:gd name="T17" fmla="*/ 24 h 34"/>
                  <a:gd name="T18" fmla="*/ 2 w 80"/>
                  <a:gd name="T19" fmla="*/ 28 h 34"/>
                  <a:gd name="T20" fmla="*/ 4 w 80"/>
                  <a:gd name="T21" fmla="*/ 30 h 34"/>
                  <a:gd name="T22" fmla="*/ 6 w 80"/>
                  <a:gd name="T23" fmla="*/ 30 h 34"/>
                  <a:gd name="T24" fmla="*/ 8 w 80"/>
                  <a:gd name="T25" fmla="*/ 30 h 34"/>
                  <a:gd name="T26" fmla="*/ 12 w 80"/>
                  <a:gd name="T27" fmla="*/ 28 h 34"/>
                  <a:gd name="T28" fmla="*/ 16 w 80"/>
                  <a:gd name="T29" fmla="*/ 28 h 34"/>
                  <a:gd name="T30" fmla="*/ 20 w 80"/>
                  <a:gd name="T31" fmla="*/ 30 h 34"/>
                  <a:gd name="T32" fmla="*/ 26 w 80"/>
                  <a:gd name="T33" fmla="*/ 34 h 34"/>
                  <a:gd name="T34" fmla="*/ 26 w 80"/>
                  <a:gd name="T35" fmla="*/ 32 h 34"/>
                  <a:gd name="T36" fmla="*/ 30 w 80"/>
                  <a:gd name="T37" fmla="*/ 28 h 34"/>
                  <a:gd name="T38" fmla="*/ 40 w 80"/>
                  <a:gd name="T39" fmla="*/ 26 h 34"/>
                  <a:gd name="T40" fmla="*/ 58 w 80"/>
                  <a:gd name="T41" fmla="*/ 24 h 34"/>
                  <a:gd name="T42" fmla="*/ 58 w 80"/>
                  <a:gd name="T43" fmla="*/ 24 h 34"/>
                  <a:gd name="T44" fmla="*/ 58 w 80"/>
                  <a:gd name="T45" fmla="*/ 22 h 34"/>
                  <a:gd name="T46" fmla="*/ 58 w 80"/>
                  <a:gd name="T47" fmla="*/ 20 h 34"/>
                  <a:gd name="T48" fmla="*/ 60 w 80"/>
                  <a:gd name="T49" fmla="*/ 16 h 34"/>
                  <a:gd name="T50" fmla="*/ 62 w 80"/>
                  <a:gd name="T51" fmla="*/ 14 h 34"/>
                  <a:gd name="T52" fmla="*/ 66 w 80"/>
                  <a:gd name="T53" fmla="*/ 12 h 34"/>
                  <a:gd name="T54" fmla="*/ 72 w 80"/>
                  <a:gd name="T55" fmla="*/ 10 h 34"/>
                  <a:gd name="T56" fmla="*/ 80 w 80"/>
                  <a:gd name="T57" fmla="*/ 10 h 34"/>
                  <a:gd name="T58" fmla="*/ 78 w 80"/>
                  <a:gd name="T59" fmla="*/ 8 h 34"/>
                  <a:gd name="T60" fmla="*/ 76 w 80"/>
                  <a:gd name="T61" fmla="*/ 8 h 34"/>
                  <a:gd name="T62" fmla="*/ 70 w 80"/>
                  <a:gd name="T63" fmla="*/ 8 h 34"/>
                  <a:gd name="T64" fmla="*/ 64 w 80"/>
                  <a:gd name="T65" fmla="*/ 6 h 34"/>
                  <a:gd name="T66" fmla="*/ 60 w 80"/>
                  <a:gd name="T67" fmla="*/ 4 h 34"/>
                  <a:gd name="T68" fmla="*/ 58 w 80"/>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0"/>
                  <a:gd name="T106" fmla="*/ 0 h 34"/>
                  <a:gd name="T107" fmla="*/ 80 w 80"/>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0" h="34">
                    <a:moveTo>
                      <a:pt x="58" y="0"/>
                    </a:moveTo>
                    <a:lnTo>
                      <a:pt x="52" y="2"/>
                    </a:lnTo>
                    <a:lnTo>
                      <a:pt x="38" y="2"/>
                    </a:lnTo>
                    <a:lnTo>
                      <a:pt x="24" y="2"/>
                    </a:lnTo>
                    <a:lnTo>
                      <a:pt x="16" y="2"/>
                    </a:lnTo>
                    <a:lnTo>
                      <a:pt x="0" y="16"/>
                    </a:lnTo>
                    <a:lnTo>
                      <a:pt x="0" y="22"/>
                    </a:lnTo>
                    <a:lnTo>
                      <a:pt x="2" y="24"/>
                    </a:lnTo>
                    <a:lnTo>
                      <a:pt x="2" y="28"/>
                    </a:lnTo>
                    <a:lnTo>
                      <a:pt x="4" y="30"/>
                    </a:lnTo>
                    <a:lnTo>
                      <a:pt x="6" y="30"/>
                    </a:lnTo>
                    <a:lnTo>
                      <a:pt x="8" y="30"/>
                    </a:lnTo>
                    <a:lnTo>
                      <a:pt x="12" y="28"/>
                    </a:lnTo>
                    <a:lnTo>
                      <a:pt x="16" y="28"/>
                    </a:lnTo>
                    <a:lnTo>
                      <a:pt x="20" y="30"/>
                    </a:lnTo>
                    <a:lnTo>
                      <a:pt x="26" y="34"/>
                    </a:lnTo>
                    <a:lnTo>
                      <a:pt x="26" y="32"/>
                    </a:lnTo>
                    <a:lnTo>
                      <a:pt x="30" y="28"/>
                    </a:lnTo>
                    <a:lnTo>
                      <a:pt x="40" y="26"/>
                    </a:lnTo>
                    <a:lnTo>
                      <a:pt x="58" y="24"/>
                    </a:lnTo>
                    <a:lnTo>
                      <a:pt x="58" y="22"/>
                    </a:lnTo>
                    <a:lnTo>
                      <a:pt x="58" y="20"/>
                    </a:lnTo>
                    <a:lnTo>
                      <a:pt x="60" y="16"/>
                    </a:lnTo>
                    <a:lnTo>
                      <a:pt x="62" y="14"/>
                    </a:lnTo>
                    <a:lnTo>
                      <a:pt x="66" y="12"/>
                    </a:lnTo>
                    <a:lnTo>
                      <a:pt x="72" y="10"/>
                    </a:lnTo>
                    <a:lnTo>
                      <a:pt x="80" y="10"/>
                    </a:lnTo>
                    <a:lnTo>
                      <a:pt x="78" y="8"/>
                    </a:lnTo>
                    <a:lnTo>
                      <a:pt x="76" y="8"/>
                    </a:lnTo>
                    <a:lnTo>
                      <a:pt x="70" y="8"/>
                    </a:lnTo>
                    <a:lnTo>
                      <a:pt x="64" y="6"/>
                    </a:lnTo>
                    <a:lnTo>
                      <a:pt x="60" y="4"/>
                    </a:lnTo>
                    <a:lnTo>
                      <a:pt x="58" y="0"/>
                    </a:lnTo>
                  </a:path>
                </a:pathLst>
              </a:custGeom>
              <a:grpFill/>
              <a:ln w="3175">
                <a:solidFill>
                  <a:schemeClr val="bg2"/>
                </a:solidFill>
                <a:round/>
                <a:headEnd/>
                <a:tailEnd/>
              </a:ln>
            </p:spPr>
            <p:txBody>
              <a:bodyPr/>
              <a:lstStyle/>
              <a:p>
                <a:pPr>
                  <a:defRPr/>
                </a:pPr>
                <a:endParaRPr lang="en-US" sz="3200"/>
              </a:p>
            </p:txBody>
          </p:sp>
          <p:sp>
            <p:nvSpPr>
              <p:cNvPr id="43" name="Freeform 218"/>
              <p:cNvSpPr>
                <a:spLocks/>
              </p:cNvSpPr>
              <p:nvPr/>
            </p:nvSpPr>
            <p:spPr bwMode="gray">
              <a:xfrm>
                <a:off x="3673" y="423"/>
                <a:ext cx="88" cy="34"/>
              </a:xfrm>
              <a:custGeom>
                <a:avLst/>
                <a:gdLst>
                  <a:gd name="T0" fmla="*/ 56 w 80"/>
                  <a:gd name="T1" fmla="*/ 0 h 34"/>
                  <a:gd name="T2" fmla="*/ 50 w 80"/>
                  <a:gd name="T3" fmla="*/ 2 h 34"/>
                  <a:gd name="T4" fmla="*/ 38 w 80"/>
                  <a:gd name="T5" fmla="*/ 2 h 34"/>
                  <a:gd name="T6" fmla="*/ 24 w 80"/>
                  <a:gd name="T7" fmla="*/ 2 h 34"/>
                  <a:gd name="T8" fmla="*/ 16 w 80"/>
                  <a:gd name="T9" fmla="*/ 2 h 34"/>
                  <a:gd name="T10" fmla="*/ 0 w 80"/>
                  <a:gd name="T11" fmla="*/ 16 h 34"/>
                  <a:gd name="T12" fmla="*/ 0 w 80"/>
                  <a:gd name="T13" fmla="*/ 22 h 34"/>
                  <a:gd name="T14" fmla="*/ 0 w 80"/>
                  <a:gd name="T15" fmla="*/ 22 h 34"/>
                  <a:gd name="T16" fmla="*/ 2 w 80"/>
                  <a:gd name="T17" fmla="*/ 24 h 34"/>
                  <a:gd name="T18" fmla="*/ 2 w 80"/>
                  <a:gd name="T19" fmla="*/ 28 h 34"/>
                  <a:gd name="T20" fmla="*/ 4 w 80"/>
                  <a:gd name="T21" fmla="*/ 30 h 34"/>
                  <a:gd name="T22" fmla="*/ 6 w 80"/>
                  <a:gd name="T23" fmla="*/ 30 h 34"/>
                  <a:gd name="T24" fmla="*/ 8 w 80"/>
                  <a:gd name="T25" fmla="*/ 30 h 34"/>
                  <a:gd name="T26" fmla="*/ 12 w 80"/>
                  <a:gd name="T27" fmla="*/ 28 h 34"/>
                  <a:gd name="T28" fmla="*/ 16 w 80"/>
                  <a:gd name="T29" fmla="*/ 28 h 34"/>
                  <a:gd name="T30" fmla="*/ 20 w 80"/>
                  <a:gd name="T31" fmla="*/ 30 h 34"/>
                  <a:gd name="T32" fmla="*/ 26 w 80"/>
                  <a:gd name="T33" fmla="*/ 34 h 34"/>
                  <a:gd name="T34" fmla="*/ 26 w 80"/>
                  <a:gd name="T35" fmla="*/ 32 h 34"/>
                  <a:gd name="T36" fmla="*/ 30 w 80"/>
                  <a:gd name="T37" fmla="*/ 28 h 34"/>
                  <a:gd name="T38" fmla="*/ 40 w 80"/>
                  <a:gd name="T39" fmla="*/ 26 h 34"/>
                  <a:gd name="T40" fmla="*/ 58 w 80"/>
                  <a:gd name="T41" fmla="*/ 24 h 34"/>
                  <a:gd name="T42" fmla="*/ 58 w 80"/>
                  <a:gd name="T43" fmla="*/ 24 h 34"/>
                  <a:gd name="T44" fmla="*/ 58 w 80"/>
                  <a:gd name="T45" fmla="*/ 22 h 34"/>
                  <a:gd name="T46" fmla="*/ 58 w 80"/>
                  <a:gd name="T47" fmla="*/ 20 h 34"/>
                  <a:gd name="T48" fmla="*/ 60 w 80"/>
                  <a:gd name="T49" fmla="*/ 16 h 34"/>
                  <a:gd name="T50" fmla="*/ 62 w 80"/>
                  <a:gd name="T51" fmla="*/ 14 h 34"/>
                  <a:gd name="T52" fmla="*/ 66 w 80"/>
                  <a:gd name="T53" fmla="*/ 12 h 34"/>
                  <a:gd name="T54" fmla="*/ 72 w 80"/>
                  <a:gd name="T55" fmla="*/ 10 h 34"/>
                  <a:gd name="T56" fmla="*/ 80 w 80"/>
                  <a:gd name="T57" fmla="*/ 10 h 34"/>
                  <a:gd name="T58" fmla="*/ 78 w 80"/>
                  <a:gd name="T59" fmla="*/ 8 h 34"/>
                  <a:gd name="T60" fmla="*/ 74 w 80"/>
                  <a:gd name="T61" fmla="*/ 8 h 34"/>
                  <a:gd name="T62" fmla="*/ 70 w 80"/>
                  <a:gd name="T63" fmla="*/ 8 h 34"/>
                  <a:gd name="T64" fmla="*/ 64 w 80"/>
                  <a:gd name="T65" fmla="*/ 6 h 34"/>
                  <a:gd name="T66" fmla="*/ 60 w 80"/>
                  <a:gd name="T67" fmla="*/ 4 h 34"/>
                  <a:gd name="T68" fmla="*/ 56 w 80"/>
                  <a:gd name="T69" fmla="*/ 0 h 34"/>
                  <a:gd name="T70" fmla="*/ 56 w 80"/>
                  <a:gd name="T71" fmla="*/ 0 h 3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0"/>
                  <a:gd name="T109" fmla="*/ 0 h 34"/>
                  <a:gd name="T110" fmla="*/ 80 w 80"/>
                  <a:gd name="T111" fmla="*/ 34 h 3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0" h="34">
                    <a:moveTo>
                      <a:pt x="56" y="0"/>
                    </a:moveTo>
                    <a:lnTo>
                      <a:pt x="50" y="2"/>
                    </a:lnTo>
                    <a:lnTo>
                      <a:pt x="38" y="2"/>
                    </a:lnTo>
                    <a:lnTo>
                      <a:pt x="24" y="2"/>
                    </a:lnTo>
                    <a:lnTo>
                      <a:pt x="16" y="2"/>
                    </a:lnTo>
                    <a:lnTo>
                      <a:pt x="0" y="16"/>
                    </a:lnTo>
                    <a:lnTo>
                      <a:pt x="0" y="22"/>
                    </a:lnTo>
                    <a:lnTo>
                      <a:pt x="2" y="24"/>
                    </a:lnTo>
                    <a:lnTo>
                      <a:pt x="2" y="28"/>
                    </a:lnTo>
                    <a:lnTo>
                      <a:pt x="4" y="30"/>
                    </a:lnTo>
                    <a:lnTo>
                      <a:pt x="6" y="30"/>
                    </a:lnTo>
                    <a:lnTo>
                      <a:pt x="8" y="30"/>
                    </a:lnTo>
                    <a:lnTo>
                      <a:pt x="12" y="28"/>
                    </a:lnTo>
                    <a:lnTo>
                      <a:pt x="16" y="28"/>
                    </a:lnTo>
                    <a:lnTo>
                      <a:pt x="20" y="30"/>
                    </a:lnTo>
                    <a:lnTo>
                      <a:pt x="26" y="34"/>
                    </a:lnTo>
                    <a:lnTo>
                      <a:pt x="26" y="32"/>
                    </a:lnTo>
                    <a:lnTo>
                      <a:pt x="30" y="28"/>
                    </a:lnTo>
                    <a:lnTo>
                      <a:pt x="40" y="26"/>
                    </a:lnTo>
                    <a:lnTo>
                      <a:pt x="58" y="24"/>
                    </a:lnTo>
                    <a:lnTo>
                      <a:pt x="58" y="22"/>
                    </a:lnTo>
                    <a:lnTo>
                      <a:pt x="58" y="20"/>
                    </a:lnTo>
                    <a:lnTo>
                      <a:pt x="60" y="16"/>
                    </a:lnTo>
                    <a:lnTo>
                      <a:pt x="62" y="14"/>
                    </a:lnTo>
                    <a:lnTo>
                      <a:pt x="66" y="12"/>
                    </a:lnTo>
                    <a:lnTo>
                      <a:pt x="72" y="10"/>
                    </a:lnTo>
                    <a:lnTo>
                      <a:pt x="80" y="10"/>
                    </a:lnTo>
                    <a:lnTo>
                      <a:pt x="78" y="8"/>
                    </a:lnTo>
                    <a:lnTo>
                      <a:pt x="74" y="8"/>
                    </a:lnTo>
                    <a:lnTo>
                      <a:pt x="70" y="8"/>
                    </a:lnTo>
                    <a:lnTo>
                      <a:pt x="64" y="6"/>
                    </a:lnTo>
                    <a:lnTo>
                      <a:pt x="60" y="4"/>
                    </a:lnTo>
                    <a:lnTo>
                      <a:pt x="56" y="0"/>
                    </a:lnTo>
                    <a:close/>
                  </a:path>
                </a:pathLst>
              </a:custGeom>
              <a:grpFill/>
              <a:ln w="3175">
                <a:solidFill>
                  <a:schemeClr val="bg2"/>
                </a:solidFill>
                <a:round/>
                <a:headEnd/>
                <a:tailEnd/>
              </a:ln>
            </p:spPr>
            <p:txBody>
              <a:bodyPr/>
              <a:lstStyle/>
              <a:p>
                <a:pPr>
                  <a:defRPr/>
                </a:pPr>
                <a:endParaRPr lang="en-US" sz="3200"/>
              </a:p>
            </p:txBody>
          </p:sp>
          <p:sp>
            <p:nvSpPr>
              <p:cNvPr id="44" name="Freeform 43"/>
              <p:cNvSpPr>
                <a:spLocks noChangeArrowheads="1"/>
              </p:cNvSpPr>
              <p:nvPr/>
            </p:nvSpPr>
            <p:spPr bwMode="gray">
              <a:xfrm>
                <a:off x="3376" y="-720"/>
                <a:ext cx="1929" cy="1038"/>
              </a:xfrm>
              <a:custGeom>
                <a:avLst/>
                <a:gdLst>
                  <a:gd name="T0" fmla="*/ 0 w 2774703"/>
                  <a:gd name="T1" fmla="*/ 0 h 1646826"/>
                  <a:gd name="T2" fmla="*/ 2774703 w 2774703"/>
                  <a:gd name="T3" fmla="*/ 1646826 h 1646826"/>
                </a:gdLst>
                <a:ahLst/>
                <a:cxnLst/>
                <a:rect l="T0" t="T1" r="T2" b="T3"/>
                <a:pathLst>
                  <a:path w="2774703" h="1646826">
                    <a:moveTo>
                      <a:pt x="5503" y="1413577"/>
                    </a:moveTo>
                    <a:lnTo>
                      <a:pt x="93638" y="1399806"/>
                    </a:lnTo>
                    <a:lnTo>
                      <a:pt x="176265" y="1391544"/>
                    </a:lnTo>
                    <a:lnTo>
                      <a:pt x="264400" y="1347476"/>
                    </a:lnTo>
                    <a:lnTo>
                      <a:pt x="305713" y="1308917"/>
                    </a:lnTo>
                    <a:lnTo>
                      <a:pt x="360797" y="1322688"/>
                    </a:lnTo>
                    <a:lnTo>
                      <a:pt x="404865" y="1333705"/>
                    </a:lnTo>
                    <a:lnTo>
                      <a:pt x="473720" y="1344722"/>
                    </a:lnTo>
                    <a:cubicBezTo>
                      <a:pt x="497243" y="1264921"/>
                      <a:pt x="509750" y="1344863"/>
                      <a:pt x="527765" y="1344934"/>
                    </a:cubicBezTo>
                    <a:lnTo>
                      <a:pt x="600221" y="1396089"/>
                    </a:lnTo>
                    <a:lnTo>
                      <a:pt x="755708" y="1423712"/>
                    </a:lnTo>
                    <a:lnTo>
                      <a:pt x="773996" y="1423712"/>
                    </a:lnTo>
                    <a:lnTo>
                      <a:pt x="788626" y="1409082"/>
                    </a:lnTo>
                    <a:lnTo>
                      <a:pt x="825202" y="1420054"/>
                    </a:lnTo>
                    <a:lnTo>
                      <a:pt x="847148" y="1412739"/>
                    </a:lnTo>
                    <a:lnTo>
                      <a:pt x="887381" y="1449315"/>
                    </a:lnTo>
                    <a:lnTo>
                      <a:pt x="905669" y="1471261"/>
                    </a:lnTo>
                    <a:lnTo>
                      <a:pt x="927615" y="1438342"/>
                    </a:lnTo>
                    <a:lnTo>
                      <a:pt x="927615" y="1420054"/>
                    </a:lnTo>
                    <a:lnTo>
                      <a:pt x="945903" y="1427370"/>
                    </a:lnTo>
                    <a:lnTo>
                      <a:pt x="982479" y="1390794"/>
                    </a:lnTo>
                    <a:lnTo>
                      <a:pt x="1011740" y="1405424"/>
                    </a:lnTo>
                    <a:lnTo>
                      <a:pt x="1044658" y="1398109"/>
                    </a:lnTo>
                    <a:lnTo>
                      <a:pt x="1073919" y="1398109"/>
                    </a:lnTo>
                    <a:lnTo>
                      <a:pt x="1128783" y="1434685"/>
                    </a:lnTo>
                    <a:lnTo>
                      <a:pt x="1176332" y="1438342"/>
                    </a:lnTo>
                    <a:lnTo>
                      <a:pt x="1223881" y="1423712"/>
                    </a:lnTo>
                    <a:lnTo>
                      <a:pt x="1245826" y="1394451"/>
                    </a:lnTo>
                    <a:lnTo>
                      <a:pt x="1264114" y="1394451"/>
                    </a:lnTo>
                    <a:lnTo>
                      <a:pt x="1337266" y="1431027"/>
                    </a:lnTo>
                    <a:lnTo>
                      <a:pt x="1366527" y="1409082"/>
                    </a:lnTo>
                    <a:lnTo>
                      <a:pt x="1370185" y="1376163"/>
                    </a:lnTo>
                    <a:lnTo>
                      <a:pt x="1388473" y="1317642"/>
                    </a:lnTo>
                    <a:lnTo>
                      <a:pt x="1428706" y="1310326"/>
                    </a:lnTo>
                    <a:lnTo>
                      <a:pt x="1461625" y="1313984"/>
                    </a:lnTo>
                    <a:cubicBezTo>
                      <a:pt x="1484302" y="1344220"/>
                      <a:pt x="1471378" y="1343245"/>
                      <a:pt x="1487228" y="1343245"/>
                    </a:cubicBezTo>
                    <a:lnTo>
                      <a:pt x="1494543" y="1376163"/>
                    </a:lnTo>
                    <a:lnTo>
                      <a:pt x="1531119" y="1431027"/>
                    </a:lnTo>
                    <a:lnTo>
                      <a:pt x="1542092" y="1460288"/>
                    </a:lnTo>
                    <a:lnTo>
                      <a:pt x="1575010" y="1456630"/>
                    </a:lnTo>
                    <a:lnTo>
                      <a:pt x="1589641" y="1474918"/>
                    </a:lnTo>
                    <a:lnTo>
                      <a:pt x="1611586" y="1493206"/>
                    </a:lnTo>
                    <a:lnTo>
                      <a:pt x="1633532" y="1485891"/>
                    </a:lnTo>
                    <a:lnTo>
                      <a:pt x="1651820" y="1452973"/>
                    </a:lnTo>
                    <a:lnTo>
                      <a:pt x="1684738" y="1434685"/>
                    </a:lnTo>
                    <a:lnTo>
                      <a:pt x="1681081" y="1467603"/>
                    </a:lnTo>
                    <a:lnTo>
                      <a:pt x="1640847" y="1537098"/>
                    </a:lnTo>
                    <a:lnTo>
                      <a:pt x="1604271" y="1580989"/>
                    </a:lnTo>
                    <a:lnTo>
                      <a:pt x="1600613" y="1610250"/>
                    </a:lnTo>
                    <a:lnTo>
                      <a:pt x="1607929" y="1628538"/>
                    </a:lnTo>
                    <a:lnTo>
                      <a:pt x="1640847" y="1646826"/>
                    </a:lnTo>
                    <a:lnTo>
                      <a:pt x="1703026" y="1570016"/>
                    </a:lnTo>
                    <a:lnTo>
                      <a:pt x="1750575" y="1478576"/>
                    </a:lnTo>
                    <a:lnTo>
                      <a:pt x="1768863" y="1431027"/>
                    </a:lnTo>
                    <a:cubicBezTo>
                      <a:pt x="1772721" y="1407880"/>
                      <a:pt x="1765105" y="1409082"/>
                      <a:pt x="1776178" y="1409082"/>
                    </a:cubicBezTo>
                    <a:lnTo>
                      <a:pt x="1794466" y="1376163"/>
                    </a:lnTo>
                    <a:lnTo>
                      <a:pt x="1794466" y="1317642"/>
                    </a:lnTo>
                    <a:cubicBezTo>
                      <a:pt x="1790699" y="1276194"/>
                      <a:pt x="1804276" y="1277408"/>
                      <a:pt x="1787151" y="1277408"/>
                    </a:cubicBezTo>
                    <a:lnTo>
                      <a:pt x="1768863" y="1277408"/>
                    </a:lnTo>
                    <a:lnTo>
                      <a:pt x="1732287" y="1284723"/>
                    </a:lnTo>
                    <a:lnTo>
                      <a:pt x="1692053" y="1270093"/>
                    </a:lnTo>
                    <a:lnTo>
                      <a:pt x="1688396" y="1251805"/>
                    </a:lnTo>
                    <a:lnTo>
                      <a:pt x="1728629" y="1226202"/>
                    </a:lnTo>
                    <a:lnTo>
                      <a:pt x="1732287" y="1204256"/>
                    </a:lnTo>
                    <a:lnTo>
                      <a:pt x="1834700" y="1087213"/>
                    </a:lnTo>
                    <a:lnTo>
                      <a:pt x="1955401" y="1109158"/>
                    </a:lnTo>
                    <a:lnTo>
                      <a:pt x="1951743" y="1090870"/>
                    </a:lnTo>
                    <a:cubicBezTo>
                      <a:pt x="1974779" y="1079353"/>
                      <a:pt x="1965510" y="1079898"/>
                      <a:pt x="1977346" y="1079898"/>
                    </a:cubicBezTo>
                    <a:lnTo>
                      <a:pt x="2002949" y="1079898"/>
                    </a:lnTo>
                    <a:lnTo>
                      <a:pt x="2013922" y="1112816"/>
                    </a:lnTo>
                    <a:lnTo>
                      <a:pt x="2083417" y="1094528"/>
                    </a:lnTo>
                    <a:lnTo>
                      <a:pt x="2079759" y="1068925"/>
                    </a:lnTo>
                    <a:lnTo>
                      <a:pt x="2149253" y="1014061"/>
                    </a:lnTo>
                    <a:lnTo>
                      <a:pt x="2193145" y="992115"/>
                    </a:lnTo>
                    <a:lnTo>
                      <a:pt x="2193145" y="1006746"/>
                    </a:lnTo>
                    <a:lnTo>
                      <a:pt x="2174857" y="1036006"/>
                    </a:lnTo>
                    <a:lnTo>
                      <a:pt x="2193145" y="1039664"/>
                    </a:lnTo>
                    <a:lnTo>
                      <a:pt x="2237036" y="992115"/>
                    </a:lnTo>
                    <a:lnTo>
                      <a:pt x="2244351" y="1039664"/>
                    </a:lnTo>
                    <a:lnTo>
                      <a:pt x="2193145" y="1068925"/>
                    </a:lnTo>
                    <a:lnTo>
                      <a:pt x="2174857" y="1094528"/>
                    </a:lnTo>
                    <a:lnTo>
                      <a:pt x="2152911" y="1127446"/>
                    </a:lnTo>
                    <a:lnTo>
                      <a:pt x="2112677" y="1164022"/>
                    </a:lnTo>
                    <a:lnTo>
                      <a:pt x="2076101" y="1244490"/>
                    </a:lnTo>
                    <a:lnTo>
                      <a:pt x="2105362" y="1357875"/>
                    </a:lnTo>
                    <a:lnTo>
                      <a:pt x="2123650" y="1383478"/>
                    </a:lnTo>
                    <a:lnTo>
                      <a:pt x="2174857" y="1310326"/>
                    </a:lnTo>
                    <a:lnTo>
                      <a:pt x="2204117" y="1266435"/>
                    </a:lnTo>
                    <a:lnTo>
                      <a:pt x="2226063" y="1266435"/>
                    </a:lnTo>
                    <a:lnTo>
                      <a:pt x="2222405" y="1215229"/>
                    </a:lnTo>
                    <a:lnTo>
                      <a:pt x="2244351" y="1164022"/>
                    </a:lnTo>
                    <a:lnTo>
                      <a:pt x="2226063" y="1131104"/>
                    </a:lnTo>
                    <a:lnTo>
                      <a:pt x="2233378" y="1109158"/>
                    </a:lnTo>
                    <a:lnTo>
                      <a:pt x="2273612" y="1109158"/>
                    </a:lnTo>
                    <a:lnTo>
                      <a:pt x="2280927" y="1090870"/>
                    </a:lnTo>
                    <a:lnTo>
                      <a:pt x="2280927" y="1076240"/>
                    </a:lnTo>
                    <a:lnTo>
                      <a:pt x="2302873" y="1068925"/>
                    </a:lnTo>
                    <a:lnTo>
                      <a:pt x="2354079" y="1039664"/>
                    </a:lnTo>
                    <a:lnTo>
                      <a:pt x="2376025" y="1036006"/>
                    </a:lnTo>
                    <a:lnTo>
                      <a:pt x="2419916" y="1050637"/>
                    </a:lnTo>
                    <a:lnTo>
                      <a:pt x="2441861" y="1006746"/>
                    </a:lnTo>
                    <a:cubicBezTo>
                      <a:pt x="2475846" y="987866"/>
                      <a:pt x="2462227" y="988458"/>
                      <a:pt x="2478437" y="988458"/>
                    </a:cubicBezTo>
                    <a:lnTo>
                      <a:pt x="2489410" y="966512"/>
                    </a:lnTo>
                    <a:lnTo>
                      <a:pt x="2536959" y="973827"/>
                    </a:lnTo>
                    <a:lnTo>
                      <a:pt x="2577193" y="948224"/>
                    </a:lnTo>
                    <a:cubicBezTo>
                      <a:pt x="2547256" y="903318"/>
                      <a:pt x="2565516" y="904333"/>
                      <a:pt x="2544274" y="904333"/>
                    </a:cubicBezTo>
                    <a:lnTo>
                      <a:pt x="2518671" y="878730"/>
                    </a:lnTo>
                    <a:lnTo>
                      <a:pt x="2518671" y="860442"/>
                    </a:lnTo>
                    <a:lnTo>
                      <a:pt x="2544274" y="860442"/>
                    </a:lnTo>
                    <a:lnTo>
                      <a:pt x="2591823" y="820208"/>
                    </a:lnTo>
                    <a:lnTo>
                      <a:pt x="2588165" y="790947"/>
                    </a:lnTo>
                    <a:lnTo>
                      <a:pt x="2606453" y="783632"/>
                    </a:lnTo>
                    <a:lnTo>
                      <a:pt x="2613769" y="809235"/>
                    </a:lnTo>
                    <a:lnTo>
                      <a:pt x="2661317" y="834838"/>
                    </a:lnTo>
                    <a:lnTo>
                      <a:pt x="2701551" y="878730"/>
                    </a:lnTo>
                    <a:lnTo>
                      <a:pt x="2719839" y="878730"/>
                    </a:lnTo>
                    <a:lnTo>
                      <a:pt x="2730812" y="820208"/>
                    </a:lnTo>
                    <a:lnTo>
                      <a:pt x="2752757" y="820208"/>
                    </a:lnTo>
                    <a:lnTo>
                      <a:pt x="2774703" y="794605"/>
                    </a:lnTo>
                    <a:lnTo>
                      <a:pt x="2708866" y="750714"/>
                    </a:lnTo>
                    <a:lnTo>
                      <a:pt x="2675948" y="765344"/>
                    </a:lnTo>
                    <a:lnTo>
                      <a:pt x="2657660" y="717795"/>
                    </a:lnTo>
                    <a:lnTo>
                      <a:pt x="2610111" y="673904"/>
                    </a:lnTo>
                    <a:lnTo>
                      <a:pt x="2558905" y="648301"/>
                    </a:lnTo>
                    <a:lnTo>
                      <a:pt x="2522329" y="611725"/>
                    </a:lnTo>
                    <a:lnTo>
                      <a:pt x="2478437" y="593437"/>
                    </a:lnTo>
                    <a:lnTo>
                      <a:pt x="2423573" y="586122"/>
                    </a:lnTo>
                    <a:lnTo>
                      <a:pt x="2401628" y="578806"/>
                    </a:lnTo>
                    <a:lnTo>
                      <a:pt x="2408943" y="622698"/>
                    </a:lnTo>
                    <a:lnTo>
                      <a:pt x="2405285" y="655616"/>
                    </a:lnTo>
                    <a:lnTo>
                      <a:pt x="2379682" y="662931"/>
                    </a:lnTo>
                    <a:lnTo>
                      <a:pt x="2368709" y="633670"/>
                    </a:lnTo>
                    <a:lnTo>
                      <a:pt x="2350421" y="611725"/>
                    </a:lnTo>
                    <a:lnTo>
                      <a:pt x="2372367" y="593437"/>
                    </a:lnTo>
                    <a:lnTo>
                      <a:pt x="2365052" y="582464"/>
                    </a:lnTo>
                    <a:lnTo>
                      <a:pt x="2321161" y="597094"/>
                    </a:lnTo>
                    <a:lnTo>
                      <a:pt x="2302873" y="604410"/>
                    </a:lnTo>
                    <a:lnTo>
                      <a:pt x="2251666" y="604410"/>
                    </a:lnTo>
                    <a:lnTo>
                      <a:pt x="2229721" y="604410"/>
                    </a:lnTo>
                    <a:lnTo>
                      <a:pt x="2200460" y="626355"/>
                    </a:lnTo>
                    <a:lnTo>
                      <a:pt x="2189487" y="608067"/>
                    </a:lnTo>
                    <a:lnTo>
                      <a:pt x="2189487" y="560518"/>
                    </a:lnTo>
                    <a:lnTo>
                      <a:pt x="2160226" y="527600"/>
                    </a:lnTo>
                    <a:lnTo>
                      <a:pt x="2112677" y="516627"/>
                    </a:lnTo>
                    <a:lnTo>
                      <a:pt x="2039525" y="527600"/>
                    </a:lnTo>
                    <a:lnTo>
                      <a:pt x="2010265" y="505654"/>
                    </a:lnTo>
                    <a:lnTo>
                      <a:pt x="2002949" y="516627"/>
                    </a:lnTo>
                    <a:lnTo>
                      <a:pt x="1999292" y="491024"/>
                    </a:lnTo>
                    <a:lnTo>
                      <a:pt x="1973689" y="432502"/>
                    </a:lnTo>
                    <a:lnTo>
                      <a:pt x="1948085" y="436160"/>
                    </a:lnTo>
                    <a:lnTo>
                      <a:pt x="1922482" y="461763"/>
                    </a:lnTo>
                    <a:lnTo>
                      <a:pt x="1915167" y="432502"/>
                    </a:lnTo>
                    <a:lnTo>
                      <a:pt x="1893221" y="425187"/>
                    </a:lnTo>
                    <a:lnTo>
                      <a:pt x="1823727" y="410557"/>
                    </a:lnTo>
                    <a:lnTo>
                      <a:pt x="1805439" y="417872"/>
                    </a:lnTo>
                    <a:lnTo>
                      <a:pt x="1787151" y="432502"/>
                    </a:lnTo>
                    <a:lnTo>
                      <a:pt x="1776178" y="450790"/>
                    </a:lnTo>
                    <a:lnTo>
                      <a:pt x="1776178" y="491024"/>
                    </a:lnTo>
                    <a:lnTo>
                      <a:pt x="1743260" y="505654"/>
                    </a:lnTo>
                    <a:lnTo>
                      <a:pt x="1713999" y="483709"/>
                    </a:lnTo>
                    <a:lnTo>
                      <a:pt x="1688396" y="491024"/>
                    </a:lnTo>
                    <a:lnTo>
                      <a:pt x="1651820" y="491024"/>
                    </a:lnTo>
                    <a:lnTo>
                      <a:pt x="1648162" y="465421"/>
                    </a:lnTo>
                    <a:lnTo>
                      <a:pt x="1622559" y="494682"/>
                    </a:lnTo>
                    <a:lnTo>
                      <a:pt x="1607929" y="527600"/>
                    </a:lnTo>
                    <a:lnTo>
                      <a:pt x="1589641" y="483709"/>
                    </a:lnTo>
                    <a:lnTo>
                      <a:pt x="1589641" y="410557"/>
                    </a:lnTo>
                    <a:lnTo>
                      <a:pt x="1582325" y="373981"/>
                    </a:lnTo>
                    <a:lnTo>
                      <a:pt x="1553065" y="373981"/>
                    </a:lnTo>
                    <a:lnTo>
                      <a:pt x="1523804" y="366666"/>
                    </a:lnTo>
                    <a:lnTo>
                      <a:pt x="1468940" y="366666"/>
                    </a:lnTo>
                    <a:lnTo>
                      <a:pt x="1436021" y="392269"/>
                    </a:lnTo>
                    <a:lnTo>
                      <a:pt x="1355554" y="363008"/>
                    </a:lnTo>
                    <a:lnTo>
                      <a:pt x="1337266" y="341062"/>
                    </a:lnTo>
                    <a:lnTo>
                      <a:pt x="1260457" y="326432"/>
                    </a:lnTo>
                    <a:lnTo>
                      <a:pt x="1242169" y="304486"/>
                    </a:lnTo>
                    <a:lnTo>
                      <a:pt x="1242169" y="278883"/>
                    </a:lnTo>
                    <a:lnTo>
                      <a:pt x="1223881" y="260595"/>
                    </a:lnTo>
                    <a:lnTo>
                      <a:pt x="1198277" y="286198"/>
                    </a:lnTo>
                    <a:lnTo>
                      <a:pt x="1179989" y="319117"/>
                    </a:lnTo>
                    <a:lnTo>
                      <a:pt x="1139756" y="352035"/>
                    </a:lnTo>
                    <a:lnTo>
                      <a:pt x="1139756" y="363008"/>
                    </a:lnTo>
                    <a:lnTo>
                      <a:pt x="1121468" y="322774"/>
                    </a:lnTo>
                    <a:lnTo>
                      <a:pt x="1110495" y="308144"/>
                    </a:lnTo>
                    <a:lnTo>
                      <a:pt x="1150729" y="300829"/>
                    </a:lnTo>
                    <a:lnTo>
                      <a:pt x="1201935" y="242307"/>
                    </a:lnTo>
                    <a:lnTo>
                      <a:pt x="1245826" y="198416"/>
                    </a:lnTo>
                    <a:lnTo>
                      <a:pt x="1245826" y="147210"/>
                    </a:lnTo>
                    <a:lnTo>
                      <a:pt x="1234853" y="99661"/>
                    </a:lnTo>
                    <a:lnTo>
                      <a:pt x="1187305" y="85030"/>
                    </a:lnTo>
                    <a:lnTo>
                      <a:pt x="1125125" y="117949"/>
                    </a:lnTo>
                    <a:lnTo>
                      <a:pt x="1103180" y="110634"/>
                    </a:lnTo>
                    <a:lnTo>
                      <a:pt x="1095865" y="77715"/>
                    </a:lnTo>
                    <a:lnTo>
                      <a:pt x="1095865" y="74058"/>
                    </a:lnTo>
                    <a:lnTo>
                      <a:pt x="1095865" y="41139"/>
                    </a:lnTo>
                    <a:lnTo>
                      <a:pt x="1128783" y="15536"/>
                    </a:lnTo>
                    <a:cubicBezTo>
                      <a:pt x="1089943" y="0"/>
                      <a:pt x="1105338" y="906"/>
                      <a:pt x="1084892" y="906"/>
                    </a:cubicBezTo>
                    <a:lnTo>
                      <a:pt x="1030028" y="22851"/>
                    </a:lnTo>
                    <a:lnTo>
                      <a:pt x="1000767" y="77715"/>
                    </a:lnTo>
                    <a:lnTo>
                      <a:pt x="997109" y="99661"/>
                    </a:lnTo>
                    <a:lnTo>
                      <a:pt x="960533" y="106976"/>
                    </a:lnTo>
                    <a:lnTo>
                      <a:pt x="964191" y="121606"/>
                    </a:lnTo>
                    <a:lnTo>
                      <a:pt x="1008082" y="154525"/>
                    </a:lnTo>
                    <a:lnTo>
                      <a:pt x="1011740" y="183786"/>
                    </a:lnTo>
                    <a:lnTo>
                      <a:pt x="1000767" y="209389"/>
                    </a:lnTo>
                    <a:lnTo>
                      <a:pt x="967849" y="176470"/>
                    </a:lnTo>
                    <a:lnTo>
                      <a:pt x="942245" y="147210"/>
                    </a:lnTo>
                    <a:lnTo>
                      <a:pt x="894697" y="143552"/>
                    </a:lnTo>
                    <a:lnTo>
                      <a:pt x="858121" y="132579"/>
                    </a:lnTo>
                    <a:lnTo>
                      <a:pt x="799599" y="165498"/>
                    </a:lnTo>
                    <a:lnTo>
                      <a:pt x="752050" y="180128"/>
                    </a:lnTo>
                    <a:lnTo>
                      <a:pt x="733762" y="234992"/>
                    </a:lnTo>
                    <a:lnTo>
                      <a:pt x="708159" y="271568"/>
                    </a:lnTo>
                    <a:cubicBezTo>
                      <a:pt x="677864" y="290502"/>
                      <a:pt x="678898" y="278354"/>
                      <a:pt x="678898" y="293514"/>
                    </a:cubicBezTo>
                    <a:lnTo>
                      <a:pt x="682556" y="304486"/>
                    </a:lnTo>
                    <a:lnTo>
                      <a:pt x="642322" y="333747"/>
                    </a:lnTo>
                    <a:lnTo>
                      <a:pt x="620377" y="359350"/>
                    </a:lnTo>
                    <a:lnTo>
                      <a:pt x="602089" y="399584"/>
                    </a:lnTo>
                    <a:lnTo>
                      <a:pt x="613061" y="439818"/>
                    </a:lnTo>
                    <a:lnTo>
                      <a:pt x="653295" y="461763"/>
                    </a:lnTo>
                    <a:lnTo>
                      <a:pt x="664268" y="483709"/>
                    </a:lnTo>
                    <a:lnTo>
                      <a:pt x="660610" y="553203"/>
                    </a:lnTo>
                    <a:lnTo>
                      <a:pt x="678898" y="611725"/>
                    </a:lnTo>
                    <a:lnTo>
                      <a:pt x="627692" y="567834"/>
                    </a:lnTo>
                    <a:lnTo>
                      <a:pt x="627692" y="538573"/>
                    </a:lnTo>
                    <a:lnTo>
                      <a:pt x="616719" y="534915"/>
                    </a:lnTo>
                    <a:cubicBezTo>
                      <a:pt x="642900" y="486293"/>
                      <a:pt x="660323" y="487366"/>
                      <a:pt x="638665" y="487366"/>
                    </a:cubicBezTo>
                    <a:lnTo>
                      <a:pt x="631349" y="472736"/>
                    </a:lnTo>
                    <a:lnTo>
                      <a:pt x="587458" y="465421"/>
                    </a:lnTo>
                    <a:lnTo>
                      <a:pt x="532594" y="432502"/>
                    </a:lnTo>
                    <a:lnTo>
                      <a:pt x="517964" y="443475"/>
                    </a:lnTo>
                    <a:lnTo>
                      <a:pt x="514306" y="403242"/>
                    </a:lnTo>
                    <a:lnTo>
                      <a:pt x="503333" y="384954"/>
                    </a:lnTo>
                    <a:lnTo>
                      <a:pt x="474073" y="388611"/>
                    </a:lnTo>
                    <a:lnTo>
                      <a:pt x="474073" y="403242"/>
                    </a:lnTo>
                    <a:lnTo>
                      <a:pt x="485045" y="439818"/>
                    </a:lnTo>
                    <a:lnTo>
                      <a:pt x="474073" y="454448"/>
                    </a:lnTo>
                    <a:lnTo>
                      <a:pt x="444812" y="480051"/>
                    </a:lnTo>
                    <a:lnTo>
                      <a:pt x="452127" y="509312"/>
                    </a:lnTo>
                    <a:lnTo>
                      <a:pt x="470415" y="523942"/>
                    </a:lnTo>
                    <a:lnTo>
                      <a:pt x="463100" y="553203"/>
                    </a:lnTo>
                    <a:lnTo>
                      <a:pt x="455785" y="578806"/>
                    </a:lnTo>
                    <a:lnTo>
                      <a:pt x="448469" y="622698"/>
                    </a:lnTo>
                    <a:lnTo>
                      <a:pt x="470415" y="633670"/>
                    </a:lnTo>
                    <a:lnTo>
                      <a:pt x="496018" y="619040"/>
                    </a:lnTo>
                    <a:lnTo>
                      <a:pt x="510649" y="615382"/>
                    </a:lnTo>
                    <a:lnTo>
                      <a:pt x="536252" y="630013"/>
                    </a:lnTo>
                    <a:lnTo>
                      <a:pt x="554540" y="684877"/>
                    </a:lnTo>
                    <a:lnTo>
                      <a:pt x="554540" y="714138"/>
                    </a:lnTo>
                    <a:lnTo>
                      <a:pt x="583801" y="714138"/>
                    </a:lnTo>
                    <a:lnTo>
                      <a:pt x="620377" y="725110"/>
                    </a:lnTo>
                    <a:lnTo>
                      <a:pt x="587458" y="750714"/>
                    </a:lnTo>
                    <a:lnTo>
                      <a:pt x="572828" y="754371"/>
                    </a:lnTo>
                    <a:lnTo>
                      <a:pt x="583801" y="790947"/>
                    </a:lnTo>
                    <a:lnTo>
                      <a:pt x="583801" y="834838"/>
                    </a:lnTo>
                    <a:lnTo>
                      <a:pt x="565513" y="834838"/>
                    </a:lnTo>
                    <a:lnTo>
                      <a:pt x="550882" y="794605"/>
                    </a:lnTo>
                    <a:lnTo>
                      <a:pt x="547225" y="750714"/>
                    </a:lnTo>
                    <a:lnTo>
                      <a:pt x="525279" y="750714"/>
                    </a:lnTo>
                    <a:lnTo>
                      <a:pt x="517964" y="783632"/>
                    </a:lnTo>
                    <a:lnTo>
                      <a:pt x="492361" y="783632"/>
                    </a:lnTo>
                    <a:lnTo>
                      <a:pt x="510649" y="743398"/>
                    </a:lnTo>
                    <a:lnTo>
                      <a:pt x="510649" y="688534"/>
                    </a:lnTo>
                    <a:lnTo>
                      <a:pt x="503333" y="637328"/>
                    </a:lnTo>
                    <a:lnTo>
                      <a:pt x="485045" y="648301"/>
                    </a:lnTo>
                    <a:lnTo>
                      <a:pt x="463100" y="659274"/>
                    </a:lnTo>
                    <a:lnTo>
                      <a:pt x="463100" y="732426"/>
                    </a:lnTo>
                    <a:lnTo>
                      <a:pt x="455785" y="772659"/>
                    </a:lnTo>
                    <a:lnTo>
                      <a:pt x="411893" y="783632"/>
                    </a:lnTo>
                    <a:lnTo>
                      <a:pt x="375317" y="787290"/>
                    </a:lnTo>
                    <a:lnTo>
                      <a:pt x="331426" y="765344"/>
                    </a:lnTo>
                    <a:lnTo>
                      <a:pt x="346057" y="758029"/>
                    </a:lnTo>
                    <a:lnTo>
                      <a:pt x="382633" y="743398"/>
                    </a:lnTo>
                    <a:lnTo>
                      <a:pt x="415551" y="743398"/>
                    </a:lnTo>
                    <a:lnTo>
                      <a:pt x="411893" y="717795"/>
                    </a:lnTo>
                    <a:lnTo>
                      <a:pt x="433839" y="681219"/>
                    </a:lnTo>
                    <a:lnTo>
                      <a:pt x="422866" y="659274"/>
                    </a:lnTo>
                    <a:lnTo>
                      <a:pt x="422866" y="586122"/>
                    </a:lnTo>
                    <a:lnTo>
                      <a:pt x="426524" y="538573"/>
                    </a:lnTo>
                    <a:lnTo>
                      <a:pt x="411893" y="505654"/>
                    </a:lnTo>
                    <a:lnTo>
                      <a:pt x="411893" y="458106"/>
                    </a:lnTo>
                    <a:lnTo>
                      <a:pt x="437497" y="417872"/>
                    </a:lnTo>
                    <a:lnTo>
                      <a:pt x="441154" y="403242"/>
                    </a:lnTo>
                    <a:lnTo>
                      <a:pt x="426524" y="395926"/>
                    </a:lnTo>
                    <a:lnTo>
                      <a:pt x="389948" y="406899"/>
                    </a:lnTo>
                    <a:cubicBezTo>
                      <a:pt x="378243" y="391294"/>
                      <a:pt x="385071" y="392269"/>
                      <a:pt x="375317" y="392269"/>
                    </a:cubicBezTo>
                    <a:lnTo>
                      <a:pt x="349714" y="421530"/>
                    </a:lnTo>
                    <a:lnTo>
                      <a:pt x="349714" y="454448"/>
                    </a:lnTo>
                    <a:lnTo>
                      <a:pt x="313138" y="491024"/>
                    </a:lnTo>
                    <a:lnTo>
                      <a:pt x="309481" y="538573"/>
                    </a:lnTo>
                    <a:lnTo>
                      <a:pt x="316796" y="593437"/>
                    </a:lnTo>
                    <a:lnTo>
                      <a:pt x="331426" y="633670"/>
                    </a:lnTo>
                    <a:lnTo>
                      <a:pt x="320453" y="644643"/>
                    </a:lnTo>
                    <a:lnTo>
                      <a:pt x="276562" y="619040"/>
                    </a:lnTo>
                    <a:cubicBezTo>
                      <a:pt x="265589" y="611725"/>
                      <a:pt x="37147" y="1217622"/>
                      <a:pt x="0" y="1404312"/>
                    </a:cubicBezTo>
                    <a:lnTo>
                      <a:pt x="5503" y="1413577"/>
                    </a:lnTo>
                    <a:close/>
                  </a:path>
                </a:pathLst>
              </a:custGeom>
              <a:solidFill>
                <a:schemeClr val="tx2"/>
              </a:solidFill>
              <a:ln w="3175" algn="ctr">
                <a:solidFill>
                  <a:schemeClr val="bg2"/>
                </a:solidFill>
                <a:miter lim="800000"/>
                <a:headEnd/>
                <a:tailEnd/>
              </a:ln>
            </p:spPr>
            <p:txBody>
              <a:bodyPr anchor="ctr"/>
              <a:lstStyle/>
              <a:p>
                <a:pPr algn="ctr">
                  <a:defRPr/>
                </a:pPr>
                <a:endParaRPr lang="en-US" sz="3200">
                  <a:solidFill>
                    <a:schemeClr val="lt1"/>
                  </a:solidFill>
                </a:endParaRPr>
              </a:p>
            </p:txBody>
          </p:sp>
          <p:sp>
            <p:nvSpPr>
              <p:cNvPr id="45" name="Freeform 250"/>
              <p:cNvSpPr>
                <a:spLocks/>
              </p:cNvSpPr>
              <p:nvPr/>
            </p:nvSpPr>
            <p:spPr bwMode="gray">
              <a:xfrm>
                <a:off x="3138" y="479"/>
                <a:ext cx="317" cy="248"/>
              </a:xfrm>
              <a:custGeom>
                <a:avLst/>
                <a:gdLst>
                  <a:gd name="T0" fmla="*/ 34 w 270"/>
                  <a:gd name="T1" fmla="*/ 8 h 232"/>
                  <a:gd name="T2" fmla="*/ 42 w 270"/>
                  <a:gd name="T3" fmla="*/ 24 h 232"/>
                  <a:gd name="T4" fmla="*/ 36 w 270"/>
                  <a:gd name="T5" fmla="*/ 30 h 232"/>
                  <a:gd name="T6" fmla="*/ 30 w 270"/>
                  <a:gd name="T7" fmla="*/ 36 h 232"/>
                  <a:gd name="T8" fmla="*/ 26 w 270"/>
                  <a:gd name="T9" fmla="*/ 40 h 232"/>
                  <a:gd name="T10" fmla="*/ 0 w 270"/>
                  <a:gd name="T11" fmla="*/ 40 h 232"/>
                  <a:gd name="T12" fmla="*/ 6 w 270"/>
                  <a:gd name="T13" fmla="*/ 56 h 232"/>
                  <a:gd name="T14" fmla="*/ 8 w 270"/>
                  <a:gd name="T15" fmla="*/ 60 h 232"/>
                  <a:gd name="T16" fmla="*/ 12 w 270"/>
                  <a:gd name="T17" fmla="*/ 68 h 232"/>
                  <a:gd name="T18" fmla="*/ 18 w 270"/>
                  <a:gd name="T19" fmla="*/ 78 h 232"/>
                  <a:gd name="T20" fmla="*/ 26 w 270"/>
                  <a:gd name="T21" fmla="*/ 90 h 232"/>
                  <a:gd name="T22" fmla="*/ 38 w 270"/>
                  <a:gd name="T23" fmla="*/ 110 h 232"/>
                  <a:gd name="T24" fmla="*/ 42 w 270"/>
                  <a:gd name="T25" fmla="*/ 118 h 232"/>
                  <a:gd name="T26" fmla="*/ 52 w 270"/>
                  <a:gd name="T27" fmla="*/ 140 h 232"/>
                  <a:gd name="T28" fmla="*/ 68 w 270"/>
                  <a:gd name="T29" fmla="*/ 170 h 232"/>
                  <a:gd name="T30" fmla="*/ 80 w 270"/>
                  <a:gd name="T31" fmla="*/ 188 h 232"/>
                  <a:gd name="T32" fmla="*/ 92 w 270"/>
                  <a:gd name="T33" fmla="*/ 212 h 232"/>
                  <a:gd name="T34" fmla="*/ 96 w 270"/>
                  <a:gd name="T35" fmla="*/ 212 h 232"/>
                  <a:gd name="T36" fmla="*/ 100 w 270"/>
                  <a:gd name="T37" fmla="*/ 210 h 232"/>
                  <a:gd name="T38" fmla="*/ 104 w 270"/>
                  <a:gd name="T39" fmla="*/ 206 h 232"/>
                  <a:gd name="T40" fmla="*/ 104 w 270"/>
                  <a:gd name="T41" fmla="*/ 202 h 232"/>
                  <a:gd name="T42" fmla="*/ 106 w 270"/>
                  <a:gd name="T43" fmla="*/ 204 h 232"/>
                  <a:gd name="T44" fmla="*/ 110 w 270"/>
                  <a:gd name="T45" fmla="*/ 204 h 232"/>
                  <a:gd name="T46" fmla="*/ 136 w 270"/>
                  <a:gd name="T47" fmla="*/ 232 h 232"/>
                  <a:gd name="T48" fmla="*/ 140 w 270"/>
                  <a:gd name="T49" fmla="*/ 228 h 232"/>
                  <a:gd name="T50" fmla="*/ 146 w 270"/>
                  <a:gd name="T51" fmla="*/ 220 h 232"/>
                  <a:gd name="T52" fmla="*/ 152 w 270"/>
                  <a:gd name="T53" fmla="*/ 212 h 232"/>
                  <a:gd name="T54" fmla="*/ 158 w 270"/>
                  <a:gd name="T55" fmla="*/ 204 h 232"/>
                  <a:gd name="T56" fmla="*/ 166 w 270"/>
                  <a:gd name="T57" fmla="*/ 200 h 232"/>
                  <a:gd name="T58" fmla="*/ 194 w 270"/>
                  <a:gd name="T59" fmla="*/ 188 h 232"/>
                  <a:gd name="T60" fmla="*/ 220 w 270"/>
                  <a:gd name="T61" fmla="*/ 184 h 232"/>
                  <a:gd name="T62" fmla="*/ 224 w 270"/>
                  <a:gd name="T63" fmla="*/ 182 h 232"/>
                  <a:gd name="T64" fmla="*/ 248 w 270"/>
                  <a:gd name="T65" fmla="*/ 170 h 232"/>
                  <a:gd name="T66" fmla="*/ 268 w 270"/>
                  <a:gd name="T67" fmla="*/ 148 h 232"/>
                  <a:gd name="T68" fmla="*/ 268 w 270"/>
                  <a:gd name="T69" fmla="*/ 132 h 232"/>
                  <a:gd name="T70" fmla="*/ 268 w 270"/>
                  <a:gd name="T71" fmla="*/ 126 h 232"/>
                  <a:gd name="T72" fmla="*/ 270 w 270"/>
                  <a:gd name="T73" fmla="*/ 122 h 232"/>
                  <a:gd name="T74" fmla="*/ 234 w 270"/>
                  <a:gd name="T75" fmla="*/ 124 h 232"/>
                  <a:gd name="T76" fmla="*/ 232 w 270"/>
                  <a:gd name="T77" fmla="*/ 122 h 232"/>
                  <a:gd name="T78" fmla="*/ 228 w 270"/>
                  <a:gd name="T79" fmla="*/ 120 h 232"/>
                  <a:gd name="T80" fmla="*/ 228 w 270"/>
                  <a:gd name="T81" fmla="*/ 116 h 232"/>
                  <a:gd name="T82" fmla="*/ 220 w 270"/>
                  <a:gd name="T83" fmla="*/ 108 h 232"/>
                  <a:gd name="T84" fmla="*/ 216 w 270"/>
                  <a:gd name="T85" fmla="*/ 110 h 232"/>
                  <a:gd name="T86" fmla="*/ 210 w 270"/>
                  <a:gd name="T87" fmla="*/ 110 h 232"/>
                  <a:gd name="T88" fmla="*/ 206 w 270"/>
                  <a:gd name="T89" fmla="*/ 106 h 232"/>
                  <a:gd name="T90" fmla="*/ 202 w 270"/>
                  <a:gd name="T91" fmla="*/ 98 h 232"/>
                  <a:gd name="T92" fmla="*/ 196 w 270"/>
                  <a:gd name="T93" fmla="*/ 88 h 232"/>
                  <a:gd name="T94" fmla="*/ 192 w 270"/>
                  <a:gd name="T95" fmla="*/ 80 h 232"/>
                  <a:gd name="T96" fmla="*/ 172 w 270"/>
                  <a:gd name="T97" fmla="*/ 54 h 232"/>
                  <a:gd name="T98" fmla="*/ 154 w 270"/>
                  <a:gd name="T99" fmla="*/ 52 h 232"/>
                  <a:gd name="T100" fmla="*/ 150 w 270"/>
                  <a:gd name="T101" fmla="*/ 48 h 232"/>
                  <a:gd name="T102" fmla="*/ 144 w 270"/>
                  <a:gd name="T103" fmla="*/ 46 h 232"/>
                  <a:gd name="T104" fmla="*/ 138 w 270"/>
                  <a:gd name="T105" fmla="*/ 40 h 232"/>
                  <a:gd name="T106" fmla="*/ 130 w 270"/>
                  <a:gd name="T107" fmla="*/ 34 h 232"/>
                  <a:gd name="T108" fmla="*/ 120 w 270"/>
                  <a:gd name="T109" fmla="*/ 28 h 232"/>
                  <a:gd name="T110" fmla="*/ 102 w 270"/>
                  <a:gd name="T111" fmla="*/ 16 h 232"/>
                  <a:gd name="T112" fmla="*/ 68 w 270"/>
                  <a:gd name="T113" fmla="*/ 4 h 232"/>
                  <a:gd name="T114" fmla="*/ 62 w 270"/>
                  <a:gd name="T115" fmla="*/ 0 h 232"/>
                  <a:gd name="T116" fmla="*/ 58 w 270"/>
                  <a:gd name="T117" fmla="*/ 2 h 232"/>
                  <a:gd name="T118" fmla="*/ 54 w 270"/>
                  <a:gd name="T119" fmla="*/ 4 h 23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70"/>
                  <a:gd name="T181" fmla="*/ 0 h 232"/>
                  <a:gd name="T182" fmla="*/ 270 w 270"/>
                  <a:gd name="T183" fmla="*/ 232 h 23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70" h="232">
                    <a:moveTo>
                      <a:pt x="54" y="4"/>
                    </a:moveTo>
                    <a:lnTo>
                      <a:pt x="34" y="8"/>
                    </a:lnTo>
                    <a:lnTo>
                      <a:pt x="42" y="22"/>
                    </a:lnTo>
                    <a:lnTo>
                      <a:pt x="42" y="24"/>
                    </a:lnTo>
                    <a:lnTo>
                      <a:pt x="40" y="26"/>
                    </a:lnTo>
                    <a:lnTo>
                      <a:pt x="36" y="30"/>
                    </a:lnTo>
                    <a:lnTo>
                      <a:pt x="34" y="34"/>
                    </a:lnTo>
                    <a:lnTo>
                      <a:pt x="30" y="36"/>
                    </a:lnTo>
                    <a:lnTo>
                      <a:pt x="28" y="38"/>
                    </a:lnTo>
                    <a:lnTo>
                      <a:pt x="26" y="40"/>
                    </a:lnTo>
                    <a:lnTo>
                      <a:pt x="24" y="42"/>
                    </a:lnTo>
                    <a:lnTo>
                      <a:pt x="0" y="40"/>
                    </a:lnTo>
                    <a:lnTo>
                      <a:pt x="2" y="46"/>
                    </a:lnTo>
                    <a:lnTo>
                      <a:pt x="6" y="56"/>
                    </a:lnTo>
                    <a:lnTo>
                      <a:pt x="6" y="58"/>
                    </a:lnTo>
                    <a:lnTo>
                      <a:pt x="8" y="60"/>
                    </a:lnTo>
                    <a:lnTo>
                      <a:pt x="10" y="64"/>
                    </a:lnTo>
                    <a:lnTo>
                      <a:pt x="12" y="68"/>
                    </a:lnTo>
                    <a:lnTo>
                      <a:pt x="16" y="74"/>
                    </a:lnTo>
                    <a:lnTo>
                      <a:pt x="18" y="78"/>
                    </a:lnTo>
                    <a:lnTo>
                      <a:pt x="22" y="82"/>
                    </a:lnTo>
                    <a:lnTo>
                      <a:pt x="26" y="90"/>
                    </a:lnTo>
                    <a:lnTo>
                      <a:pt x="34" y="100"/>
                    </a:lnTo>
                    <a:lnTo>
                      <a:pt x="38" y="110"/>
                    </a:lnTo>
                    <a:lnTo>
                      <a:pt x="42" y="114"/>
                    </a:lnTo>
                    <a:lnTo>
                      <a:pt x="42" y="118"/>
                    </a:lnTo>
                    <a:lnTo>
                      <a:pt x="46" y="128"/>
                    </a:lnTo>
                    <a:lnTo>
                      <a:pt x="52" y="140"/>
                    </a:lnTo>
                    <a:lnTo>
                      <a:pt x="58" y="152"/>
                    </a:lnTo>
                    <a:lnTo>
                      <a:pt x="68" y="170"/>
                    </a:lnTo>
                    <a:lnTo>
                      <a:pt x="72" y="176"/>
                    </a:lnTo>
                    <a:lnTo>
                      <a:pt x="80" y="188"/>
                    </a:lnTo>
                    <a:lnTo>
                      <a:pt x="86" y="202"/>
                    </a:lnTo>
                    <a:lnTo>
                      <a:pt x="92" y="212"/>
                    </a:lnTo>
                    <a:lnTo>
                      <a:pt x="94" y="216"/>
                    </a:lnTo>
                    <a:lnTo>
                      <a:pt x="96" y="212"/>
                    </a:lnTo>
                    <a:lnTo>
                      <a:pt x="98" y="212"/>
                    </a:lnTo>
                    <a:lnTo>
                      <a:pt x="100" y="210"/>
                    </a:lnTo>
                    <a:lnTo>
                      <a:pt x="102" y="210"/>
                    </a:lnTo>
                    <a:lnTo>
                      <a:pt x="104" y="206"/>
                    </a:lnTo>
                    <a:lnTo>
                      <a:pt x="104" y="202"/>
                    </a:lnTo>
                    <a:lnTo>
                      <a:pt x="106" y="204"/>
                    </a:lnTo>
                    <a:lnTo>
                      <a:pt x="108" y="204"/>
                    </a:lnTo>
                    <a:lnTo>
                      <a:pt x="110" y="204"/>
                    </a:lnTo>
                    <a:lnTo>
                      <a:pt x="114" y="204"/>
                    </a:lnTo>
                    <a:lnTo>
                      <a:pt x="136" y="232"/>
                    </a:lnTo>
                    <a:lnTo>
                      <a:pt x="140" y="228"/>
                    </a:lnTo>
                    <a:lnTo>
                      <a:pt x="142" y="224"/>
                    </a:lnTo>
                    <a:lnTo>
                      <a:pt x="146" y="220"/>
                    </a:lnTo>
                    <a:lnTo>
                      <a:pt x="148" y="216"/>
                    </a:lnTo>
                    <a:lnTo>
                      <a:pt x="152" y="212"/>
                    </a:lnTo>
                    <a:lnTo>
                      <a:pt x="156" y="206"/>
                    </a:lnTo>
                    <a:lnTo>
                      <a:pt x="158" y="204"/>
                    </a:lnTo>
                    <a:lnTo>
                      <a:pt x="160" y="202"/>
                    </a:lnTo>
                    <a:lnTo>
                      <a:pt x="166" y="200"/>
                    </a:lnTo>
                    <a:lnTo>
                      <a:pt x="178" y="194"/>
                    </a:lnTo>
                    <a:lnTo>
                      <a:pt x="194" y="188"/>
                    </a:lnTo>
                    <a:lnTo>
                      <a:pt x="208" y="184"/>
                    </a:lnTo>
                    <a:lnTo>
                      <a:pt x="220" y="184"/>
                    </a:lnTo>
                    <a:lnTo>
                      <a:pt x="220" y="182"/>
                    </a:lnTo>
                    <a:lnTo>
                      <a:pt x="224" y="182"/>
                    </a:lnTo>
                    <a:lnTo>
                      <a:pt x="236" y="178"/>
                    </a:lnTo>
                    <a:lnTo>
                      <a:pt x="248" y="170"/>
                    </a:lnTo>
                    <a:lnTo>
                      <a:pt x="260" y="160"/>
                    </a:lnTo>
                    <a:lnTo>
                      <a:pt x="268" y="148"/>
                    </a:lnTo>
                    <a:lnTo>
                      <a:pt x="270" y="132"/>
                    </a:lnTo>
                    <a:lnTo>
                      <a:pt x="268" y="132"/>
                    </a:lnTo>
                    <a:lnTo>
                      <a:pt x="268" y="130"/>
                    </a:lnTo>
                    <a:lnTo>
                      <a:pt x="268" y="126"/>
                    </a:lnTo>
                    <a:lnTo>
                      <a:pt x="268" y="124"/>
                    </a:lnTo>
                    <a:lnTo>
                      <a:pt x="270" y="122"/>
                    </a:lnTo>
                    <a:lnTo>
                      <a:pt x="254" y="124"/>
                    </a:lnTo>
                    <a:lnTo>
                      <a:pt x="234" y="124"/>
                    </a:lnTo>
                    <a:lnTo>
                      <a:pt x="232" y="122"/>
                    </a:lnTo>
                    <a:lnTo>
                      <a:pt x="230" y="122"/>
                    </a:lnTo>
                    <a:lnTo>
                      <a:pt x="228" y="120"/>
                    </a:lnTo>
                    <a:lnTo>
                      <a:pt x="228" y="118"/>
                    </a:lnTo>
                    <a:lnTo>
                      <a:pt x="228" y="116"/>
                    </a:lnTo>
                    <a:lnTo>
                      <a:pt x="230" y="110"/>
                    </a:lnTo>
                    <a:lnTo>
                      <a:pt x="220" y="108"/>
                    </a:lnTo>
                    <a:lnTo>
                      <a:pt x="218" y="108"/>
                    </a:lnTo>
                    <a:lnTo>
                      <a:pt x="216" y="110"/>
                    </a:lnTo>
                    <a:lnTo>
                      <a:pt x="214" y="110"/>
                    </a:lnTo>
                    <a:lnTo>
                      <a:pt x="210" y="110"/>
                    </a:lnTo>
                    <a:lnTo>
                      <a:pt x="206" y="108"/>
                    </a:lnTo>
                    <a:lnTo>
                      <a:pt x="206" y="106"/>
                    </a:lnTo>
                    <a:lnTo>
                      <a:pt x="204" y="102"/>
                    </a:lnTo>
                    <a:lnTo>
                      <a:pt x="202" y="98"/>
                    </a:lnTo>
                    <a:lnTo>
                      <a:pt x="200" y="92"/>
                    </a:lnTo>
                    <a:lnTo>
                      <a:pt x="196" y="88"/>
                    </a:lnTo>
                    <a:lnTo>
                      <a:pt x="194" y="84"/>
                    </a:lnTo>
                    <a:lnTo>
                      <a:pt x="192" y="80"/>
                    </a:lnTo>
                    <a:lnTo>
                      <a:pt x="172" y="54"/>
                    </a:lnTo>
                    <a:lnTo>
                      <a:pt x="154" y="54"/>
                    </a:lnTo>
                    <a:lnTo>
                      <a:pt x="154" y="52"/>
                    </a:lnTo>
                    <a:lnTo>
                      <a:pt x="152" y="50"/>
                    </a:lnTo>
                    <a:lnTo>
                      <a:pt x="150" y="48"/>
                    </a:lnTo>
                    <a:lnTo>
                      <a:pt x="144" y="46"/>
                    </a:lnTo>
                    <a:lnTo>
                      <a:pt x="142" y="44"/>
                    </a:lnTo>
                    <a:lnTo>
                      <a:pt x="138" y="40"/>
                    </a:lnTo>
                    <a:lnTo>
                      <a:pt x="134" y="38"/>
                    </a:lnTo>
                    <a:lnTo>
                      <a:pt x="130" y="34"/>
                    </a:lnTo>
                    <a:lnTo>
                      <a:pt x="124" y="30"/>
                    </a:lnTo>
                    <a:lnTo>
                      <a:pt x="120" y="28"/>
                    </a:lnTo>
                    <a:lnTo>
                      <a:pt x="114" y="26"/>
                    </a:lnTo>
                    <a:lnTo>
                      <a:pt x="102" y="16"/>
                    </a:lnTo>
                    <a:lnTo>
                      <a:pt x="94" y="16"/>
                    </a:lnTo>
                    <a:lnTo>
                      <a:pt x="68" y="4"/>
                    </a:lnTo>
                    <a:lnTo>
                      <a:pt x="62" y="0"/>
                    </a:lnTo>
                    <a:lnTo>
                      <a:pt x="60" y="2"/>
                    </a:lnTo>
                    <a:lnTo>
                      <a:pt x="58" y="2"/>
                    </a:lnTo>
                    <a:lnTo>
                      <a:pt x="54" y="4"/>
                    </a:lnTo>
                    <a:close/>
                  </a:path>
                </a:pathLst>
              </a:custGeom>
              <a:grpFill/>
              <a:ln w="3175">
                <a:solidFill>
                  <a:schemeClr val="bg2"/>
                </a:solidFill>
                <a:round/>
                <a:headEnd/>
                <a:tailEnd/>
              </a:ln>
            </p:spPr>
            <p:txBody>
              <a:bodyPr/>
              <a:lstStyle/>
              <a:p>
                <a:pPr>
                  <a:defRPr/>
                </a:pPr>
                <a:endParaRPr lang="en-US" sz="3200"/>
              </a:p>
            </p:txBody>
          </p:sp>
          <p:sp>
            <p:nvSpPr>
              <p:cNvPr id="46" name="Freeform 251"/>
              <p:cNvSpPr>
                <a:spLocks/>
              </p:cNvSpPr>
              <p:nvPr/>
            </p:nvSpPr>
            <p:spPr bwMode="gray">
              <a:xfrm>
                <a:off x="3245" y="685"/>
                <a:ext cx="46" cy="66"/>
              </a:xfrm>
              <a:custGeom>
                <a:avLst/>
                <a:gdLst>
                  <a:gd name="T0" fmla="*/ 20 w 42"/>
                  <a:gd name="T1" fmla="*/ 66 h 66"/>
                  <a:gd name="T2" fmla="*/ 16 w 42"/>
                  <a:gd name="T3" fmla="*/ 64 h 66"/>
                  <a:gd name="T4" fmla="*/ 12 w 42"/>
                  <a:gd name="T5" fmla="*/ 62 h 66"/>
                  <a:gd name="T6" fmla="*/ 10 w 42"/>
                  <a:gd name="T7" fmla="*/ 62 h 66"/>
                  <a:gd name="T8" fmla="*/ 10 w 42"/>
                  <a:gd name="T9" fmla="*/ 60 h 66"/>
                  <a:gd name="T10" fmla="*/ 8 w 42"/>
                  <a:gd name="T11" fmla="*/ 46 h 66"/>
                  <a:gd name="T12" fmla="*/ 2 w 42"/>
                  <a:gd name="T13" fmla="*/ 38 h 66"/>
                  <a:gd name="T14" fmla="*/ 2 w 42"/>
                  <a:gd name="T15" fmla="*/ 36 h 66"/>
                  <a:gd name="T16" fmla="*/ 2 w 42"/>
                  <a:gd name="T17" fmla="*/ 32 h 66"/>
                  <a:gd name="T18" fmla="*/ 2 w 42"/>
                  <a:gd name="T19" fmla="*/ 26 h 66"/>
                  <a:gd name="T20" fmla="*/ 2 w 42"/>
                  <a:gd name="T21" fmla="*/ 20 h 66"/>
                  <a:gd name="T22" fmla="*/ 0 w 42"/>
                  <a:gd name="T23" fmla="*/ 14 h 66"/>
                  <a:gd name="T24" fmla="*/ 0 w 42"/>
                  <a:gd name="T25" fmla="*/ 14 h 66"/>
                  <a:gd name="T26" fmla="*/ 2 w 42"/>
                  <a:gd name="T27" fmla="*/ 12 h 66"/>
                  <a:gd name="T28" fmla="*/ 4 w 42"/>
                  <a:gd name="T29" fmla="*/ 10 h 66"/>
                  <a:gd name="T30" fmla="*/ 6 w 42"/>
                  <a:gd name="T31" fmla="*/ 8 h 66"/>
                  <a:gd name="T32" fmla="*/ 8 w 42"/>
                  <a:gd name="T33" fmla="*/ 8 h 66"/>
                  <a:gd name="T34" fmla="*/ 8 w 42"/>
                  <a:gd name="T35" fmla="*/ 8 h 66"/>
                  <a:gd name="T36" fmla="*/ 8 w 42"/>
                  <a:gd name="T37" fmla="*/ 6 h 66"/>
                  <a:gd name="T38" fmla="*/ 10 w 42"/>
                  <a:gd name="T39" fmla="*/ 4 h 66"/>
                  <a:gd name="T40" fmla="*/ 10 w 42"/>
                  <a:gd name="T41" fmla="*/ 2 h 66"/>
                  <a:gd name="T42" fmla="*/ 10 w 42"/>
                  <a:gd name="T43" fmla="*/ 2 h 66"/>
                  <a:gd name="T44" fmla="*/ 10 w 42"/>
                  <a:gd name="T45" fmla="*/ 0 h 66"/>
                  <a:gd name="T46" fmla="*/ 10 w 42"/>
                  <a:gd name="T47" fmla="*/ 0 h 66"/>
                  <a:gd name="T48" fmla="*/ 14 w 42"/>
                  <a:gd name="T49" fmla="*/ 2 h 66"/>
                  <a:gd name="T50" fmla="*/ 14 w 42"/>
                  <a:gd name="T51" fmla="*/ 2 h 66"/>
                  <a:gd name="T52" fmla="*/ 18 w 42"/>
                  <a:gd name="T53" fmla="*/ 2 h 66"/>
                  <a:gd name="T54" fmla="*/ 20 w 42"/>
                  <a:gd name="T55" fmla="*/ 2 h 66"/>
                  <a:gd name="T56" fmla="*/ 42 w 42"/>
                  <a:gd name="T57" fmla="*/ 30 h 66"/>
                  <a:gd name="T58" fmla="*/ 42 w 42"/>
                  <a:gd name="T59" fmla="*/ 30 h 66"/>
                  <a:gd name="T60" fmla="*/ 40 w 42"/>
                  <a:gd name="T61" fmla="*/ 32 h 66"/>
                  <a:gd name="T62" fmla="*/ 38 w 42"/>
                  <a:gd name="T63" fmla="*/ 34 h 66"/>
                  <a:gd name="T64" fmla="*/ 38 w 42"/>
                  <a:gd name="T65" fmla="*/ 36 h 66"/>
                  <a:gd name="T66" fmla="*/ 38 w 42"/>
                  <a:gd name="T67" fmla="*/ 40 h 66"/>
                  <a:gd name="T68" fmla="*/ 40 w 42"/>
                  <a:gd name="T69" fmla="*/ 40 h 66"/>
                  <a:gd name="T70" fmla="*/ 40 w 42"/>
                  <a:gd name="T71" fmla="*/ 42 h 66"/>
                  <a:gd name="T72" fmla="*/ 40 w 42"/>
                  <a:gd name="T73" fmla="*/ 44 h 66"/>
                  <a:gd name="T74" fmla="*/ 40 w 42"/>
                  <a:gd name="T75" fmla="*/ 46 h 66"/>
                  <a:gd name="T76" fmla="*/ 40 w 42"/>
                  <a:gd name="T77" fmla="*/ 48 h 66"/>
                  <a:gd name="T78" fmla="*/ 38 w 42"/>
                  <a:gd name="T79" fmla="*/ 48 h 66"/>
                  <a:gd name="T80" fmla="*/ 36 w 42"/>
                  <a:gd name="T81" fmla="*/ 48 h 66"/>
                  <a:gd name="T82" fmla="*/ 36 w 42"/>
                  <a:gd name="T83" fmla="*/ 48 h 66"/>
                  <a:gd name="T84" fmla="*/ 34 w 42"/>
                  <a:gd name="T85" fmla="*/ 48 h 66"/>
                  <a:gd name="T86" fmla="*/ 34 w 42"/>
                  <a:gd name="T87" fmla="*/ 50 h 66"/>
                  <a:gd name="T88" fmla="*/ 32 w 42"/>
                  <a:gd name="T89" fmla="*/ 52 h 66"/>
                  <a:gd name="T90" fmla="*/ 30 w 42"/>
                  <a:gd name="T91" fmla="*/ 54 h 66"/>
                  <a:gd name="T92" fmla="*/ 28 w 42"/>
                  <a:gd name="T93" fmla="*/ 56 h 66"/>
                  <a:gd name="T94" fmla="*/ 28 w 42"/>
                  <a:gd name="T95" fmla="*/ 56 h 66"/>
                  <a:gd name="T96" fmla="*/ 30 w 42"/>
                  <a:gd name="T97" fmla="*/ 60 h 66"/>
                  <a:gd name="T98" fmla="*/ 28 w 42"/>
                  <a:gd name="T99" fmla="*/ 62 h 66"/>
                  <a:gd name="T100" fmla="*/ 28 w 42"/>
                  <a:gd name="T101" fmla="*/ 62 h 66"/>
                  <a:gd name="T102" fmla="*/ 26 w 42"/>
                  <a:gd name="T103" fmla="*/ 60 h 66"/>
                  <a:gd name="T104" fmla="*/ 24 w 42"/>
                  <a:gd name="T105" fmla="*/ 60 h 66"/>
                  <a:gd name="T106" fmla="*/ 24 w 42"/>
                  <a:gd name="T107" fmla="*/ 62 h 66"/>
                  <a:gd name="T108" fmla="*/ 22 w 42"/>
                  <a:gd name="T109" fmla="*/ 64 h 66"/>
                  <a:gd name="T110" fmla="*/ 20 w 42"/>
                  <a:gd name="T111" fmla="*/ 66 h 66"/>
                  <a:gd name="T112" fmla="*/ 20 w 42"/>
                  <a:gd name="T113" fmla="*/ 66 h 66"/>
                  <a:gd name="T114" fmla="*/ 20 w 42"/>
                  <a:gd name="T115" fmla="*/ 66 h 6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2"/>
                  <a:gd name="T175" fmla="*/ 0 h 66"/>
                  <a:gd name="T176" fmla="*/ 42 w 42"/>
                  <a:gd name="T177" fmla="*/ 66 h 6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2" h="66">
                    <a:moveTo>
                      <a:pt x="20" y="66"/>
                    </a:moveTo>
                    <a:lnTo>
                      <a:pt x="16" y="64"/>
                    </a:lnTo>
                    <a:lnTo>
                      <a:pt x="12" y="62"/>
                    </a:lnTo>
                    <a:lnTo>
                      <a:pt x="10" y="62"/>
                    </a:lnTo>
                    <a:lnTo>
                      <a:pt x="10" y="60"/>
                    </a:lnTo>
                    <a:lnTo>
                      <a:pt x="8" y="46"/>
                    </a:lnTo>
                    <a:lnTo>
                      <a:pt x="2" y="38"/>
                    </a:lnTo>
                    <a:lnTo>
                      <a:pt x="2" y="36"/>
                    </a:lnTo>
                    <a:lnTo>
                      <a:pt x="2" y="32"/>
                    </a:lnTo>
                    <a:lnTo>
                      <a:pt x="2" y="26"/>
                    </a:lnTo>
                    <a:lnTo>
                      <a:pt x="2" y="20"/>
                    </a:lnTo>
                    <a:lnTo>
                      <a:pt x="0" y="14"/>
                    </a:lnTo>
                    <a:lnTo>
                      <a:pt x="2" y="12"/>
                    </a:lnTo>
                    <a:lnTo>
                      <a:pt x="4" y="10"/>
                    </a:lnTo>
                    <a:lnTo>
                      <a:pt x="6" y="8"/>
                    </a:lnTo>
                    <a:lnTo>
                      <a:pt x="8" y="8"/>
                    </a:lnTo>
                    <a:lnTo>
                      <a:pt x="8" y="6"/>
                    </a:lnTo>
                    <a:lnTo>
                      <a:pt x="10" y="4"/>
                    </a:lnTo>
                    <a:lnTo>
                      <a:pt x="10" y="2"/>
                    </a:lnTo>
                    <a:lnTo>
                      <a:pt x="10" y="0"/>
                    </a:lnTo>
                    <a:lnTo>
                      <a:pt x="14" y="2"/>
                    </a:lnTo>
                    <a:lnTo>
                      <a:pt x="18" y="2"/>
                    </a:lnTo>
                    <a:lnTo>
                      <a:pt x="20" y="2"/>
                    </a:lnTo>
                    <a:lnTo>
                      <a:pt x="42" y="30"/>
                    </a:lnTo>
                    <a:lnTo>
                      <a:pt x="40" y="32"/>
                    </a:lnTo>
                    <a:lnTo>
                      <a:pt x="38" y="34"/>
                    </a:lnTo>
                    <a:lnTo>
                      <a:pt x="38" y="36"/>
                    </a:lnTo>
                    <a:lnTo>
                      <a:pt x="38" y="40"/>
                    </a:lnTo>
                    <a:lnTo>
                      <a:pt x="40" y="40"/>
                    </a:lnTo>
                    <a:lnTo>
                      <a:pt x="40" y="42"/>
                    </a:lnTo>
                    <a:lnTo>
                      <a:pt x="40" y="44"/>
                    </a:lnTo>
                    <a:lnTo>
                      <a:pt x="40" y="46"/>
                    </a:lnTo>
                    <a:lnTo>
                      <a:pt x="40" y="48"/>
                    </a:lnTo>
                    <a:lnTo>
                      <a:pt x="38" y="48"/>
                    </a:lnTo>
                    <a:lnTo>
                      <a:pt x="36" y="48"/>
                    </a:lnTo>
                    <a:lnTo>
                      <a:pt x="34" y="48"/>
                    </a:lnTo>
                    <a:lnTo>
                      <a:pt x="34" y="50"/>
                    </a:lnTo>
                    <a:lnTo>
                      <a:pt x="32" y="52"/>
                    </a:lnTo>
                    <a:lnTo>
                      <a:pt x="30" y="54"/>
                    </a:lnTo>
                    <a:lnTo>
                      <a:pt x="28" y="56"/>
                    </a:lnTo>
                    <a:lnTo>
                      <a:pt x="30" y="60"/>
                    </a:lnTo>
                    <a:lnTo>
                      <a:pt x="28" y="62"/>
                    </a:lnTo>
                    <a:lnTo>
                      <a:pt x="26" y="60"/>
                    </a:lnTo>
                    <a:lnTo>
                      <a:pt x="24" y="60"/>
                    </a:lnTo>
                    <a:lnTo>
                      <a:pt x="24" y="62"/>
                    </a:lnTo>
                    <a:lnTo>
                      <a:pt x="22" y="64"/>
                    </a:lnTo>
                    <a:lnTo>
                      <a:pt x="20" y="66"/>
                    </a:lnTo>
                    <a:close/>
                  </a:path>
                </a:pathLst>
              </a:custGeom>
              <a:grpFill/>
              <a:ln w="3175">
                <a:solidFill>
                  <a:schemeClr val="bg2"/>
                </a:solidFill>
                <a:round/>
                <a:headEnd/>
                <a:tailEnd/>
              </a:ln>
            </p:spPr>
            <p:txBody>
              <a:bodyPr/>
              <a:lstStyle/>
              <a:p>
                <a:pPr>
                  <a:defRPr/>
                </a:pPr>
                <a:endParaRPr lang="en-US" sz="3200"/>
              </a:p>
            </p:txBody>
          </p:sp>
          <p:sp>
            <p:nvSpPr>
              <p:cNvPr id="47" name="Freeform 252"/>
              <p:cNvSpPr>
                <a:spLocks/>
              </p:cNvSpPr>
              <p:nvPr/>
            </p:nvSpPr>
            <p:spPr bwMode="gray">
              <a:xfrm>
                <a:off x="3267" y="667"/>
                <a:ext cx="130" cy="86"/>
              </a:xfrm>
              <a:custGeom>
                <a:avLst/>
                <a:gdLst>
                  <a:gd name="T0" fmla="*/ 118 w 118"/>
                  <a:gd name="T1" fmla="*/ 28 h 86"/>
                  <a:gd name="T2" fmla="*/ 102 w 118"/>
                  <a:gd name="T3" fmla="*/ 32 h 86"/>
                  <a:gd name="T4" fmla="*/ 94 w 118"/>
                  <a:gd name="T5" fmla="*/ 38 h 86"/>
                  <a:gd name="T6" fmla="*/ 86 w 118"/>
                  <a:gd name="T7" fmla="*/ 46 h 86"/>
                  <a:gd name="T8" fmla="*/ 80 w 118"/>
                  <a:gd name="T9" fmla="*/ 54 h 86"/>
                  <a:gd name="T10" fmla="*/ 74 w 118"/>
                  <a:gd name="T11" fmla="*/ 58 h 86"/>
                  <a:gd name="T12" fmla="*/ 68 w 118"/>
                  <a:gd name="T13" fmla="*/ 60 h 86"/>
                  <a:gd name="T14" fmla="*/ 62 w 118"/>
                  <a:gd name="T15" fmla="*/ 62 h 86"/>
                  <a:gd name="T16" fmla="*/ 58 w 118"/>
                  <a:gd name="T17" fmla="*/ 64 h 86"/>
                  <a:gd name="T18" fmla="*/ 54 w 118"/>
                  <a:gd name="T19" fmla="*/ 64 h 86"/>
                  <a:gd name="T20" fmla="*/ 52 w 118"/>
                  <a:gd name="T21" fmla="*/ 64 h 86"/>
                  <a:gd name="T22" fmla="*/ 36 w 118"/>
                  <a:gd name="T23" fmla="*/ 78 h 86"/>
                  <a:gd name="T24" fmla="*/ 6 w 118"/>
                  <a:gd name="T25" fmla="*/ 86 h 86"/>
                  <a:gd name="T26" fmla="*/ 2 w 118"/>
                  <a:gd name="T27" fmla="*/ 84 h 86"/>
                  <a:gd name="T28" fmla="*/ 0 w 118"/>
                  <a:gd name="T29" fmla="*/ 84 h 86"/>
                  <a:gd name="T30" fmla="*/ 0 w 118"/>
                  <a:gd name="T31" fmla="*/ 84 h 86"/>
                  <a:gd name="T32" fmla="*/ 2 w 118"/>
                  <a:gd name="T33" fmla="*/ 84 h 86"/>
                  <a:gd name="T34" fmla="*/ 4 w 118"/>
                  <a:gd name="T35" fmla="*/ 80 h 86"/>
                  <a:gd name="T36" fmla="*/ 4 w 118"/>
                  <a:gd name="T37" fmla="*/ 80 h 86"/>
                  <a:gd name="T38" fmla="*/ 6 w 118"/>
                  <a:gd name="T39" fmla="*/ 80 h 86"/>
                  <a:gd name="T40" fmla="*/ 8 w 118"/>
                  <a:gd name="T41" fmla="*/ 80 h 86"/>
                  <a:gd name="T42" fmla="*/ 10 w 118"/>
                  <a:gd name="T43" fmla="*/ 78 h 86"/>
                  <a:gd name="T44" fmla="*/ 8 w 118"/>
                  <a:gd name="T45" fmla="*/ 74 h 86"/>
                  <a:gd name="T46" fmla="*/ 12 w 118"/>
                  <a:gd name="T47" fmla="*/ 68 h 86"/>
                  <a:gd name="T48" fmla="*/ 14 w 118"/>
                  <a:gd name="T49" fmla="*/ 68 h 86"/>
                  <a:gd name="T50" fmla="*/ 14 w 118"/>
                  <a:gd name="T51" fmla="*/ 66 h 86"/>
                  <a:gd name="T52" fmla="*/ 16 w 118"/>
                  <a:gd name="T53" fmla="*/ 66 h 86"/>
                  <a:gd name="T54" fmla="*/ 18 w 118"/>
                  <a:gd name="T55" fmla="*/ 66 h 86"/>
                  <a:gd name="T56" fmla="*/ 20 w 118"/>
                  <a:gd name="T57" fmla="*/ 66 h 86"/>
                  <a:gd name="T58" fmla="*/ 20 w 118"/>
                  <a:gd name="T59" fmla="*/ 66 h 86"/>
                  <a:gd name="T60" fmla="*/ 22 w 118"/>
                  <a:gd name="T61" fmla="*/ 64 h 86"/>
                  <a:gd name="T62" fmla="*/ 20 w 118"/>
                  <a:gd name="T63" fmla="*/ 62 h 86"/>
                  <a:gd name="T64" fmla="*/ 20 w 118"/>
                  <a:gd name="T65" fmla="*/ 60 h 86"/>
                  <a:gd name="T66" fmla="*/ 20 w 118"/>
                  <a:gd name="T67" fmla="*/ 58 h 86"/>
                  <a:gd name="T68" fmla="*/ 18 w 118"/>
                  <a:gd name="T69" fmla="*/ 56 h 86"/>
                  <a:gd name="T70" fmla="*/ 18 w 118"/>
                  <a:gd name="T71" fmla="*/ 54 h 86"/>
                  <a:gd name="T72" fmla="*/ 18 w 118"/>
                  <a:gd name="T73" fmla="*/ 50 h 86"/>
                  <a:gd name="T74" fmla="*/ 22 w 118"/>
                  <a:gd name="T75" fmla="*/ 48 h 86"/>
                  <a:gd name="T76" fmla="*/ 22 w 118"/>
                  <a:gd name="T77" fmla="*/ 48 h 86"/>
                  <a:gd name="T78" fmla="*/ 24 w 118"/>
                  <a:gd name="T79" fmla="*/ 46 h 86"/>
                  <a:gd name="T80" fmla="*/ 26 w 118"/>
                  <a:gd name="T81" fmla="*/ 44 h 86"/>
                  <a:gd name="T82" fmla="*/ 26 w 118"/>
                  <a:gd name="T83" fmla="*/ 44 h 86"/>
                  <a:gd name="T84" fmla="*/ 28 w 118"/>
                  <a:gd name="T85" fmla="*/ 42 h 86"/>
                  <a:gd name="T86" fmla="*/ 30 w 118"/>
                  <a:gd name="T87" fmla="*/ 38 h 86"/>
                  <a:gd name="T88" fmla="*/ 34 w 118"/>
                  <a:gd name="T89" fmla="*/ 34 h 86"/>
                  <a:gd name="T90" fmla="*/ 38 w 118"/>
                  <a:gd name="T91" fmla="*/ 30 h 86"/>
                  <a:gd name="T92" fmla="*/ 40 w 118"/>
                  <a:gd name="T93" fmla="*/ 24 h 86"/>
                  <a:gd name="T94" fmla="*/ 44 w 118"/>
                  <a:gd name="T95" fmla="*/ 20 h 86"/>
                  <a:gd name="T96" fmla="*/ 48 w 118"/>
                  <a:gd name="T97" fmla="*/ 18 h 86"/>
                  <a:gd name="T98" fmla="*/ 50 w 118"/>
                  <a:gd name="T99" fmla="*/ 16 h 86"/>
                  <a:gd name="T100" fmla="*/ 54 w 118"/>
                  <a:gd name="T101" fmla="*/ 14 h 86"/>
                  <a:gd name="T102" fmla="*/ 66 w 118"/>
                  <a:gd name="T103" fmla="*/ 10 h 86"/>
                  <a:gd name="T104" fmla="*/ 80 w 118"/>
                  <a:gd name="T105" fmla="*/ 6 h 86"/>
                  <a:gd name="T106" fmla="*/ 94 w 118"/>
                  <a:gd name="T107" fmla="*/ 0 h 86"/>
                  <a:gd name="T108" fmla="*/ 104 w 118"/>
                  <a:gd name="T109" fmla="*/ 0 h 86"/>
                  <a:gd name="T110" fmla="*/ 104 w 118"/>
                  <a:gd name="T111" fmla="*/ 0 h 86"/>
                  <a:gd name="T112" fmla="*/ 106 w 118"/>
                  <a:gd name="T113" fmla="*/ 0 h 86"/>
                  <a:gd name="T114" fmla="*/ 108 w 118"/>
                  <a:gd name="T115" fmla="*/ 2 h 86"/>
                  <a:gd name="T116" fmla="*/ 118 w 118"/>
                  <a:gd name="T117" fmla="*/ 28 h 86"/>
                  <a:gd name="T118" fmla="*/ 118 w 118"/>
                  <a:gd name="T119" fmla="*/ 28 h 8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8"/>
                  <a:gd name="T181" fmla="*/ 0 h 86"/>
                  <a:gd name="T182" fmla="*/ 118 w 118"/>
                  <a:gd name="T183" fmla="*/ 86 h 8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8" h="86">
                    <a:moveTo>
                      <a:pt x="118" y="28"/>
                    </a:moveTo>
                    <a:lnTo>
                      <a:pt x="102" y="32"/>
                    </a:lnTo>
                    <a:lnTo>
                      <a:pt x="94" y="38"/>
                    </a:lnTo>
                    <a:lnTo>
                      <a:pt x="86" y="46"/>
                    </a:lnTo>
                    <a:lnTo>
                      <a:pt x="80" y="54"/>
                    </a:lnTo>
                    <a:lnTo>
                      <a:pt x="74" y="58"/>
                    </a:lnTo>
                    <a:lnTo>
                      <a:pt x="68" y="60"/>
                    </a:lnTo>
                    <a:lnTo>
                      <a:pt x="62" y="62"/>
                    </a:lnTo>
                    <a:lnTo>
                      <a:pt x="58" y="64"/>
                    </a:lnTo>
                    <a:lnTo>
                      <a:pt x="54" y="64"/>
                    </a:lnTo>
                    <a:lnTo>
                      <a:pt x="52" y="64"/>
                    </a:lnTo>
                    <a:lnTo>
                      <a:pt x="36" y="78"/>
                    </a:lnTo>
                    <a:lnTo>
                      <a:pt x="6" y="86"/>
                    </a:lnTo>
                    <a:lnTo>
                      <a:pt x="2" y="84"/>
                    </a:lnTo>
                    <a:lnTo>
                      <a:pt x="0" y="84"/>
                    </a:lnTo>
                    <a:lnTo>
                      <a:pt x="2" y="84"/>
                    </a:lnTo>
                    <a:lnTo>
                      <a:pt x="4" y="80"/>
                    </a:lnTo>
                    <a:lnTo>
                      <a:pt x="6" y="80"/>
                    </a:lnTo>
                    <a:lnTo>
                      <a:pt x="8" y="80"/>
                    </a:lnTo>
                    <a:lnTo>
                      <a:pt x="10" y="78"/>
                    </a:lnTo>
                    <a:lnTo>
                      <a:pt x="8" y="74"/>
                    </a:lnTo>
                    <a:lnTo>
                      <a:pt x="12" y="68"/>
                    </a:lnTo>
                    <a:lnTo>
                      <a:pt x="14" y="68"/>
                    </a:lnTo>
                    <a:lnTo>
                      <a:pt x="14" y="66"/>
                    </a:lnTo>
                    <a:lnTo>
                      <a:pt x="16" y="66"/>
                    </a:lnTo>
                    <a:lnTo>
                      <a:pt x="18" y="66"/>
                    </a:lnTo>
                    <a:lnTo>
                      <a:pt x="20" y="66"/>
                    </a:lnTo>
                    <a:lnTo>
                      <a:pt x="22" y="64"/>
                    </a:lnTo>
                    <a:lnTo>
                      <a:pt x="20" y="62"/>
                    </a:lnTo>
                    <a:lnTo>
                      <a:pt x="20" y="60"/>
                    </a:lnTo>
                    <a:lnTo>
                      <a:pt x="20" y="58"/>
                    </a:lnTo>
                    <a:lnTo>
                      <a:pt x="18" y="56"/>
                    </a:lnTo>
                    <a:lnTo>
                      <a:pt x="18" y="54"/>
                    </a:lnTo>
                    <a:lnTo>
                      <a:pt x="18" y="50"/>
                    </a:lnTo>
                    <a:lnTo>
                      <a:pt x="22" y="48"/>
                    </a:lnTo>
                    <a:lnTo>
                      <a:pt x="24" y="46"/>
                    </a:lnTo>
                    <a:lnTo>
                      <a:pt x="26" y="44"/>
                    </a:lnTo>
                    <a:lnTo>
                      <a:pt x="28" y="42"/>
                    </a:lnTo>
                    <a:lnTo>
                      <a:pt x="30" y="38"/>
                    </a:lnTo>
                    <a:lnTo>
                      <a:pt x="34" y="34"/>
                    </a:lnTo>
                    <a:lnTo>
                      <a:pt x="38" y="30"/>
                    </a:lnTo>
                    <a:lnTo>
                      <a:pt x="40" y="24"/>
                    </a:lnTo>
                    <a:lnTo>
                      <a:pt x="44" y="20"/>
                    </a:lnTo>
                    <a:lnTo>
                      <a:pt x="48" y="18"/>
                    </a:lnTo>
                    <a:lnTo>
                      <a:pt x="50" y="16"/>
                    </a:lnTo>
                    <a:lnTo>
                      <a:pt x="54" y="14"/>
                    </a:lnTo>
                    <a:lnTo>
                      <a:pt x="66" y="10"/>
                    </a:lnTo>
                    <a:lnTo>
                      <a:pt x="80" y="6"/>
                    </a:lnTo>
                    <a:lnTo>
                      <a:pt x="94" y="0"/>
                    </a:lnTo>
                    <a:lnTo>
                      <a:pt x="104" y="0"/>
                    </a:lnTo>
                    <a:lnTo>
                      <a:pt x="106" y="0"/>
                    </a:lnTo>
                    <a:lnTo>
                      <a:pt x="108" y="2"/>
                    </a:lnTo>
                    <a:lnTo>
                      <a:pt x="118" y="28"/>
                    </a:lnTo>
                    <a:close/>
                  </a:path>
                </a:pathLst>
              </a:custGeom>
              <a:grpFill/>
              <a:ln w="3175">
                <a:solidFill>
                  <a:schemeClr val="bg2"/>
                </a:solidFill>
                <a:round/>
                <a:headEnd/>
                <a:tailEnd/>
              </a:ln>
            </p:spPr>
            <p:txBody>
              <a:bodyPr/>
              <a:lstStyle/>
              <a:p>
                <a:pPr>
                  <a:defRPr/>
                </a:pPr>
                <a:endParaRPr lang="en-US" sz="3200"/>
              </a:p>
            </p:txBody>
          </p:sp>
          <p:sp>
            <p:nvSpPr>
              <p:cNvPr id="48" name="Freeform 253"/>
              <p:cNvSpPr>
                <a:spLocks/>
              </p:cNvSpPr>
              <p:nvPr/>
            </p:nvSpPr>
            <p:spPr bwMode="gray">
              <a:xfrm>
                <a:off x="3384" y="593"/>
                <a:ext cx="101" cy="102"/>
              </a:xfrm>
              <a:custGeom>
                <a:avLst/>
                <a:gdLst>
                  <a:gd name="T0" fmla="*/ 72 w 92"/>
                  <a:gd name="T1" fmla="*/ 4 h 102"/>
                  <a:gd name="T2" fmla="*/ 72 w 92"/>
                  <a:gd name="T3" fmla="*/ 8 h 102"/>
                  <a:gd name="T4" fmla="*/ 80 w 92"/>
                  <a:gd name="T5" fmla="*/ 18 h 102"/>
                  <a:gd name="T6" fmla="*/ 88 w 92"/>
                  <a:gd name="T7" fmla="*/ 22 h 102"/>
                  <a:gd name="T8" fmla="*/ 90 w 92"/>
                  <a:gd name="T9" fmla="*/ 24 h 102"/>
                  <a:gd name="T10" fmla="*/ 92 w 92"/>
                  <a:gd name="T11" fmla="*/ 34 h 102"/>
                  <a:gd name="T12" fmla="*/ 86 w 92"/>
                  <a:gd name="T13" fmla="*/ 44 h 102"/>
                  <a:gd name="T14" fmla="*/ 78 w 92"/>
                  <a:gd name="T15" fmla="*/ 50 h 102"/>
                  <a:gd name="T16" fmla="*/ 74 w 92"/>
                  <a:gd name="T17" fmla="*/ 50 h 102"/>
                  <a:gd name="T18" fmla="*/ 72 w 92"/>
                  <a:gd name="T19" fmla="*/ 58 h 102"/>
                  <a:gd name="T20" fmla="*/ 66 w 92"/>
                  <a:gd name="T21" fmla="*/ 64 h 102"/>
                  <a:gd name="T22" fmla="*/ 64 w 92"/>
                  <a:gd name="T23" fmla="*/ 66 h 102"/>
                  <a:gd name="T24" fmla="*/ 54 w 92"/>
                  <a:gd name="T25" fmla="*/ 68 h 102"/>
                  <a:gd name="T26" fmla="*/ 50 w 92"/>
                  <a:gd name="T27" fmla="*/ 74 h 102"/>
                  <a:gd name="T28" fmla="*/ 50 w 92"/>
                  <a:gd name="T29" fmla="*/ 78 h 102"/>
                  <a:gd name="T30" fmla="*/ 48 w 92"/>
                  <a:gd name="T31" fmla="*/ 82 h 102"/>
                  <a:gd name="T32" fmla="*/ 30 w 92"/>
                  <a:gd name="T33" fmla="*/ 98 h 102"/>
                  <a:gd name="T34" fmla="*/ 2 w 92"/>
                  <a:gd name="T35" fmla="*/ 76 h 102"/>
                  <a:gd name="T36" fmla="*/ 0 w 92"/>
                  <a:gd name="T37" fmla="*/ 74 h 102"/>
                  <a:gd name="T38" fmla="*/ 2 w 92"/>
                  <a:gd name="T39" fmla="*/ 72 h 102"/>
                  <a:gd name="T40" fmla="*/ 26 w 92"/>
                  <a:gd name="T41" fmla="*/ 62 h 102"/>
                  <a:gd name="T42" fmla="*/ 46 w 92"/>
                  <a:gd name="T43" fmla="*/ 42 h 102"/>
                  <a:gd name="T44" fmla="*/ 50 w 92"/>
                  <a:gd name="T45" fmla="*/ 26 h 102"/>
                  <a:gd name="T46" fmla="*/ 48 w 92"/>
                  <a:gd name="T47" fmla="*/ 20 h 102"/>
                  <a:gd name="T48" fmla="*/ 48 w 92"/>
                  <a:gd name="T49" fmla="*/ 16 h 102"/>
                  <a:gd name="T50" fmla="*/ 48 w 92"/>
                  <a:gd name="T51" fmla="*/ 12 h 102"/>
                  <a:gd name="T52" fmla="*/ 52 w 92"/>
                  <a:gd name="T53" fmla="*/ 12 h 102"/>
                  <a:gd name="T54" fmla="*/ 58 w 92"/>
                  <a:gd name="T55" fmla="*/ 10 h 102"/>
                  <a:gd name="T56" fmla="*/ 60 w 92"/>
                  <a:gd name="T57" fmla="*/ 8 h 102"/>
                  <a:gd name="T58" fmla="*/ 62 w 92"/>
                  <a:gd name="T59" fmla="*/ 4 h 102"/>
                  <a:gd name="T60" fmla="*/ 64 w 92"/>
                  <a:gd name="T61" fmla="*/ 4 h 102"/>
                  <a:gd name="T62" fmla="*/ 72 w 92"/>
                  <a:gd name="T63" fmla="*/ 0 h 10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2"/>
                  <a:gd name="T97" fmla="*/ 0 h 102"/>
                  <a:gd name="T98" fmla="*/ 92 w 92"/>
                  <a:gd name="T99" fmla="*/ 102 h 10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2" h="102">
                    <a:moveTo>
                      <a:pt x="72" y="0"/>
                    </a:moveTo>
                    <a:lnTo>
                      <a:pt x="72" y="4"/>
                    </a:lnTo>
                    <a:lnTo>
                      <a:pt x="72" y="8"/>
                    </a:lnTo>
                    <a:lnTo>
                      <a:pt x="76" y="14"/>
                    </a:lnTo>
                    <a:lnTo>
                      <a:pt x="80" y="18"/>
                    </a:lnTo>
                    <a:lnTo>
                      <a:pt x="84" y="22"/>
                    </a:lnTo>
                    <a:lnTo>
                      <a:pt x="88" y="22"/>
                    </a:lnTo>
                    <a:lnTo>
                      <a:pt x="90" y="24"/>
                    </a:lnTo>
                    <a:lnTo>
                      <a:pt x="92" y="30"/>
                    </a:lnTo>
                    <a:lnTo>
                      <a:pt x="92" y="34"/>
                    </a:lnTo>
                    <a:lnTo>
                      <a:pt x="90" y="40"/>
                    </a:lnTo>
                    <a:lnTo>
                      <a:pt x="86" y="44"/>
                    </a:lnTo>
                    <a:lnTo>
                      <a:pt x="82" y="46"/>
                    </a:lnTo>
                    <a:lnTo>
                      <a:pt x="78" y="50"/>
                    </a:lnTo>
                    <a:lnTo>
                      <a:pt x="76" y="50"/>
                    </a:lnTo>
                    <a:lnTo>
                      <a:pt x="74" y="50"/>
                    </a:lnTo>
                    <a:lnTo>
                      <a:pt x="74" y="56"/>
                    </a:lnTo>
                    <a:lnTo>
                      <a:pt x="72" y="58"/>
                    </a:lnTo>
                    <a:lnTo>
                      <a:pt x="70" y="62"/>
                    </a:lnTo>
                    <a:lnTo>
                      <a:pt x="66" y="64"/>
                    </a:lnTo>
                    <a:lnTo>
                      <a:pt x="64" y="64"/>
                    </a:lnTo>
                    <a:lnTo>
                      <a:pt x="64" y="66"/>
                    </a:lnTo>
                    <a:lnTo>
                      <a:pt x="58" y="66"/>
                    </a:lnTo>
                    <a:lnTo>
                      <a:pt x="54" y="68"/>
                    </a:lnTo>
                    <a:lnTo>
                      <a:pt x="52" y="72"/>
                    </a:lnTo>
                    <a:lnTo>
                      <a:pt x="50" y="74"/>
                    </a:lnTo>
                    <a:lnTo>
                      <a:pt x="50" y="76"/>
                    </a:lnTo>
                    <a:lnTo>
                      <a:pt x="50" y="78"/>
                    </a:lnTo>
                    <a:lnTo>
                      <a:pt x="50" y="80"/>
                    </a:lnTo>
                    <a:lnTo>
                      <a:pt x="48" y="82"/>
                    </a:lnTo>
                    <a:lnTo>
                      <a:pt x="42" y="90"/>
                    </a:lnTo>
                    <a:lnTo>
                      <a:pt x="30" y="98"/>
                    </a:lnTo>
                    <a:lnTo>
                      <a:pt x="12" y="102"/>
                    </a:lnTo>
                    <a:lnTo>
                      <a:pt x="2" y="76"/>
                    </a:lnTo>
                    <a:lnTo>
                      <a:pt x="0" y="74"/>
                    </a:lnTo>
                    <a:lnTo>
                      <a:pt x="2" y="72"/>
                    </a:lnTo>
                    <a:lnTo>
                      <a:pt x="12" y="68"/>
                    </a:lnTo>
                    <a:lnTo>
                      <a:pt x="26" y="62"/>
                    </a:lnTo>
                    <a:lnTo>
                      <a:pt x="38" y="54"/>
                    </a:lnTo>
                    <a:lnTo>
                      <a:pt x="46" y="42"/>
                    </a:lnTo>
                    <a:lnTo>
                      <a:pt x="50" y="28"/>
                    </a:lnTo>
                    <a:lnTo>
                      <a:pt x="50" y="26"/>
                    </a:lnTo>
                    <a:lnTo>
                      <a:pt x="50" y="24"/>
                    </a:lnTo>
                    <a:lnTo>
                      <a:pt x="48" y="20"/>
                    </a:lnTo>
                    <a:lnTo>
                      <a:pt x="48" y="18"/>
                    </a:lnTo>
                    <a:lnTo>
                      <a:pt x="48" y="16"/>
                    </a:lnTo>
                    <a:lnTo>
                      <a:pt x="48" y="14"/>
                    </a:lnTo>
                    <a:lnTo>
                      <a:pt x="48" y="12"/>
                    </a:lnTo>
                    <a:lnTo>
                      <a:pt x="50" y="12"/>
                    </a:lnTo>
                    <a:lnTo>
                      <a:pt x="52" y="12"/>
                    </a:lnTo>
                    <a:lnTo>
                      <a:pt x="54" y="12"/>
                    </a:lnTo>
                    <a:lnTo>
                      <a:pt x="58" y="10"/>
                    </a:lnTo>
                    <a:lnTo>
                      <a:pt x="60" y="8"/>
                    </a:lnTo>
                    <a:lnTo>
                      <a:pt x="60" y="6"/>
                    </a:lnTo>
                    <a:lnTo>
                      <a:pt x="62" y="4"/>
                    </a:lnTo>
                    <a:lnTo>
                      <a:pt x="64" y="4"/>
                    </a:lnTo>
                    <a:lnTo>
                      <a:pt x="72" y="0"/>
                    </a:lnTo>
                    <a:close/>
                  </a:path>
                </a:pathLst>
              </a:custGeom>
              <a:grpFill/>
              <a:ln w="3175">
                <a:solidFill>
                  <a:schemeClr val="bg2"/>
                </a:solidFill>
                <a:round/>
                <a:headEnd/>
                <a:tailEnd/>
              </a:ln>
            </p:spPr>
            <p:txBody>
              <a:bodyPr/>
              <a:lstStyle/>
              <a:p>
                <a:pPr>
                  <a:defRPr/>
                </a:pPr>
                <a:endParaRPr lang="en-US" sz="3200"/>
              </a:p>
            </p:txBody>
          </p:sp>
          <p:sp>
            <p:nvSpPr>
              <p:cNvPr id="49" name="Freeform 254"/>
              <p:cNvSpPr>
                <a:spLocks/>
              </p:cNvSpPr>
              <p:nvPr/>
            </p:nvSpPr>
            <p:spPr bwMode="gray">
              <a:xfrm>
                <a:off x="3190" y="385"/>
                <a:ext cx="128" cy="134"/>
              </a:xfrm>
              <a:custGeom>
                <a:avLst/>
                <a:gdLst>
                  <a:gd name="T0" fmla="*/ 86 w 116"/>
                  <a:gd name="T1" fmla="*/ 132 h 134"/>
                  <a:gd name="T2" fmla="*/ 80 w 116"/>
                  <a:gd name="T3" fmla="*/ 130 h 134"/>
                  <a:gd name="T4" fmla="*/ 70 w 116"/>
                  <a:gd name="T5" fmla="*/ 124 h 134"/>
                  <a:gd name="T6" fmla="*/ 50 w 116"/>
                  <a:gd name="T7" fmla="*/ 114 h 134"/>
                  <a:gd name="T8" fmla="*/ 18 w 116"/>
                  <a:gd name="T9" fmla="*/ 98 h 134"/>
                  <a:gd name="T10" fmla="*/ 16 w 116"/>
                  <a:gd name="T11" fmla="*/ 92 h 134"/>
                  <a:gd name="T12" fmla="*/ 0 w 116"/>
                  <a:gd name="T13" fmla="*/ 68 h 134"/>
                  <a:gd name="T14" fmla="*/ 26 w 116"/>
                  <a:gd name="T15" fmla="*/ 44 h 134"/>
                  <a:gd name="T16" fmla="*/ 26 w 116"/>
                  <a:gd name="T17" fmla="*/ 40 h 134"/>
                  <a:gd name="T18" fmla="*/ 26 w 116"/>
                  <a:gd name="T19" fmla="*/ 36 h 134"/>
                  <a:gd name="T20" fmla="*/ 26 w 116"/>
                  <a:gd name="T21" fmla="*/ 32 h 134"/>
                  <a:gd name="T22" fmla="*/ 28 w 116"/>
                  <a:gd name="T23" fmla="*/ 30 h 134"/>
                  <a:gd name="T24" fmla="*/ 30 w 116"/>
                  <a:gd name="T25" fmla="*/ 26 h 134"/>
                  <a:gd name="T26" fmla="*/ 34 w 116"/>
                  <a:gd name="T27" fmla="*/ 22 h 134"/>
                  <a:gd name="T28" fmla="*/ 36 w 116"/>
                  <a:gd name="T29" fmla="*/ 16 h 134"/>
                  <a:gd name="T30" fmla="*/ 38 w 116"/>
                  <a:gd name="T31" fmla="*/ 10 h 134"/>
                  <a:gd name="T32" fmla="*/ 40 w 116"/>
                  <a:gd name="T33" fmla="*/ 6 h 134"/>
                  <a:gd name="T34" fmla="*/ 46 w 116"/>
                  <a:gd name="T35" fmla="*/ 4 h 134"/>
                  <a:gd name="T36" fmla="*/ 54 w 116"/>
                  <a:gd name="T37" fmla="*/ 2 h 134"/>
                  <a:gd name="T38" fmla="*/ 70 w 116"/>
                  <a:gd name="T39" fmla="*/ 0 h 134"/>
                  <a:gd name="T40" fmla="*/ 70 w 116"/>
                  <a:gd name="T41" fmla="*/ 2 h 134"/>
                  <a:gd name="T42" fmla="*/ 74 w 116"/>
                  <a:gd name="T43" fmla="*/ 4 h 134"/>
                  <a:gd name="T44" fmla="*/ 78 w 116"/>
                  <a:gd name="T45" fmla="*/ 2 h 134"/>
                  <a:gd name="T46" fmla="*/ 82 w 116"/>
                  <a:gd name="T47" fmla="*/ 4 h 134"/>
                  <a:gd name="T48" fmla="*/ 84 w 116"/>
                  <a:gd name="T49" fmla="*/ 10 h 134"/>
                  <a:gd name="T50" fmla="*/ 82 w 116"/>
                  <a:gd name="T51" fmla="*/ 12 h 134"/>
                  <a:gd name="T52" fmla="*/ 80 w 116"/>
                  <a:gd name="T53" fmla="*/ 16 h 134"/>
                  <a:gd name="T54" fmla="*/ 84 w 116"/>
                  <a:gd name="T55" fmla="*/ 18 h 134"/>
                  <a:gd name="T56" fmla="*/ 88 w 116"/>
                  <a:gd name="T57" fmla="*/ 22 h 134"/>
                  <a:gd name="T58" fmla="*/ 90 w 116"/>
                  <a:gd name="T59" fmla="*/ 26 h 134"/>
                  <a:gd name="T60" fmla="*/ 96 w 116"/>
                  <a:gd name="T61" fmla="*/ 32 h 134"/>
                  <a:gd name="T62" fmla="*/ 98 w 116"/>
                  <a:gd name="T63" fmla="*/ 38 h 134"/>
                  <a:gd name="T64" fmla="*/ 96 w 116"/>
                  <a:gd name="T65" fmla="*/ 42 h 134"/>
                  <a:gd name="T66" fmla="*/ 92 w 116"/>
                  <a:gd name="T67" fmla="*/ 52 h 134"/>
                  <a:gd name="T68" fmla="*/ 90 w 116"/>
                  <a:gd name="T69" fmla="*/ 60 h 134"/>
                  <a:gd name="T70" fmla="*/ 92 w 116"/>
                  <a:gd name="T71" fmla="*/ 64 h 134"/>
                  <a:gd name="T72" fmla="*/ 96 w 116"/>
                  <a:gd name="T73" fmla="*/ 72 h 134"/>
                  <a:gd name="T74" fmla="*/ 100 w 116"/>
                  <a:gd name="T75" fmla="*/ 82 h 134"/>
                  <a:gd name="T76" fmla="*/ 106 w 116"/>
                  <a:gd name="T77" fmla="*/ 86 h 134"/>
                  <a:gd name="T78" fmla="*/ 106 w 116"/>
                  <a:gd name="T79" fmla="*/ 90 h 134"/>
                  <a:gd name="T80" fmla="*/ 108 w 116"/>
                  <a:gd name="T81" fmla="*/ 96 h 134"/>
                  <a:gd name="T82" fmla="*/ 108 w 116"/>
                  <a:gd name="T83" fmla="*/ 98 h 134"/>
                  <a:gd name="T84" fmla="*/ 112 w 116"/>
                  <a:gd name="T85" fmla="*/ 102 h 134"/>
                  <a:gd name="T86" fmla="*/ 114 w 116"/>
                  <a:gd name="T87" fmla="*/ 106 h 134"/>
                  <a:gd name="T88" fmla="*/ 116 w 116"/>
                  <a:gd name="T89" fmla="*/ 112 h 134"/>
                  <a:gd name="T90" fmla="*/ 114 w 116"/>
                  <a:gd name="T91" fmla="*/ 124 h 134"/>
                  <a:gd name="T92" fmla="*/ 112 w 116"/>
                  <a:gd name="T93" fmla="*/ 124 h 134"/>
                  <a:gd name="T94" fmla="*/ 108 w 116"/>
                  <a:gd name="T95" fmla="*/ 128 h 134"/>
                  <a:gd name="T96" fmla="*/ 88 w 116"/>
                  <a:gd name="T97" fmla="*/ 134 h 13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6"/>
                  <a:gd name="T148" fmla="*/ 0 h 134"/>
                  <a:gd name="T149" fmla="*/ 116 w 116"/>
                  <a:gd name="T150" fmla="*/ 134 h 13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6" h="134">
                    <a:moveTo>
                      <a:pt x="88" y="134"/>
                    </a:moveTo>
                    <a:lnTo>
                      <a:pt x="86" y="132"/>
                    </a:lnTo>
                    <a:lnTo>
                      <a:pt x="84" y="132"/>
                    </a:lnTo>
                    <a:lnTo>
                      <a:pt x="80" y="130"/>
                    </a:lnTo>
                    <a:lnTo>
                      <a:pt x="76" y="126"/>
                    </a:lnTo>
                    <a:lnTo>
                      <a:pt x="70" y="124"/>
                    </a:lnTo>
                    <a:lnTo>
                      <a:pt x="58" y="114"/>
                    </a:lnTo>
                    <a:lnTo>
                      <a:pt x="50" y="114"/>
                    </a:lnTo>
                    <a:lnTo>
                      <a:pt x="24" y="102"/>
                    </a:lnTo>
                    <a:lnTo>
                      <a:pt x="18" y="98"/>
                    </a:lnTo>
                    <a:lnTo>
                      <a:pt x="18" y="96"/>
                    </a:lnTo>
                    <a:lnTo>
                      <a:pt x="16" y="92"/>
                    </a:lnTo>
                    <a:lnTo>
                      <a:pt x="4" y="76"/>
                    </a:lnTo>
                    <a:lnTo>
                      <a:pt x="0" y="68"/>
                    </a:lnTo>
                    <a:lnTo>
                      <a:pt x="26" y="46"/>
                    </a:lnTo>
                    <a:lnTo>
                      <a:pt x="26" y="44"/>
                    </a:lnTo>
                    <a:lnTo>
                      <a:pt x="26" y="42"/>
                    </a:lnTo>
                    <a:lnTo>
                      <a:pt x="26" y="40"/>
                    </a:lnTo>
                    <a:lnTo>
                      <a:pt x="26" y="38"/>
                    </a:lnTo>
                    <a:lnTo>
                      <a:pt x="26" y="36"/>
                    </a:lnTo>
                    <a:lnTo>
                      <a:pt x="26" y="34"/>
                    </a:lnTo>
                    <a:lnTo>
                      <a:pt x="26" y="32"/>
                    </a:lnTo>
                    <a:lnTo>
                      <a:pt x="28" y="30"/>
                    </a:lnTo>
                    <a:lnTo>
                      <a:pt x="28" y="28"/>
                    </a:lnTo>
                    <a:lnTo>
                      <a:pt x="30" y="26"/>
                    </a:lnTo>
                    <a:lnTo>
                      <a:pt x="32" y="22"/>
                    </a:lnTo>
                    <a:lnTo>
                      <a:pt x="34" y="22"/>
                    </a:lnTo>
                    <a:lnTo>
                      <a:pt x="34" y="20"/>
                    </a:lnTo>
                    <a:lnTo>
                      <a:pt x="36" y="16"/>
                    </a:lnTo>
                    <a:lnTo>
                      <a:pt x="38" y="12"/>
                    </a:lnTo>
                    <a:lnTo>
                      <a:pt x="38" y="10"/>
                    </a:lnTo>
                    <a:lnTo>
                      <a:pt x="40" y="8"/>
                    </a:lnTo>
                    <a:lnTo>
                      <a:pt x="40" y="6"/>
                    </a:lnTo>
                    <a:lnTo>
                      <a:pt x="42" y="6"/>
                    </a:lnTo>
                    <a:lnTo>
                      <a:pt x="46" y="4"/>
                    </a:lnTo>
                    <a:lnTo>
                      <a:pt x="50" y="2"/>
                    </a:lnTo>
                    <a:lnTo>
                      <a:pt x="54" y="2"/>
                    </a:lnTo>
                    <a:lnTo>
                      <a:pt x="60" y="2"/>
                    </a:lnTo>
                    <a:lnTo>
                      <a:pt x="70" y="0"/>
                    </a:lnTo>
                    <a:lnTo>
                      <a:pt x="70" y="2"/>
                    </a:lnTo>
                    <a:lnTo>
                      <a:pt x="72" y="4"/>
                    </a:lnTo>
                    <a:lnTo>
                      <a:pt x="74" y="4"/>
                    </a:lnTo>
                    <a:lnTo>
                      <a:pt x="76" y="4"/>
                    </a:lnTo>
                    <a:lnTo>
                      <a:pt x="78" y="2"/>
                    </a:lnTo>
                    <a:lnTo>
                      <a:pt x="82" y="4"/>
                    </a:lnTo>
                    <a:lnTo>
                      <a:pt x="82" y="8"/>
                    </a:lnTo>
                    <a:lnTo>
                      <a:pt x="84" y="10"/>
                    </a:lnTo>
                    <a:lnTo>
                      <a:pt x="82" y="10"/>
                    </a:lnTo>
                    <a:lnTo>
                      <a:pt x="82" y="12"/>
                    </a:lnTo>
                    <a:lnTo>
                      <a:pt x="80" y="14"/>
                    </a:lnTo>
                    <a:lnTo>
                      <a:pt x="80" y="16"/>
                    </a:lnTo>
                    <a:lnTo>
                      <a:pt x="82" y="16"/>
                    </a:lnTo>
                    <a:lnTo>
                      <a:pt x="84" y="18"/>
                    </a:lnTo>
                    <a:lnTo>
                      <a:pt x="86" y="20"/>
                    </a:lnTo>
                    <a:lnTo>
                      <a:pt x="88" y="22"/>
                    </a:lnTo>
                    <a:lnTo>
                      <a:pt x="88" y="24"/>
                    </a:lnTo>
                    <a:lnTo>
                      <a:pt x="90" y="26"/>
                    </a:lnTo>
                    <a:lnTo>
                      <a:pt x="94" y="28"/>
                    </a:lnTo>
                    <a:lnTo>
                      <a:pt x="96" y="32"/>
                    </a:lnTo>
                    <a:lnTo>
                      <a:pt x="98" y="34"/>
                    </a:lnTo>
                    <a:lnTo>
                      <a:pt x="98" y="38"/>
                    </a:lnTo>
                    <a:lnTo>
                      <a:pt x="96" y="42"/>
                    </a:lnTo>
                    <a:lnTo>
                      <a:pt x="94" y="46"/>
                    </a:lnTo>
                    <a:lnTo>
                      <a:pt x="92" y="52"/>
                    </a:lnTo>
                    <a:lnTo>
                      <a:pt x="92" y="56"/>
                    </a:lnTo>
                    <a:lnTo>
                      <a:pt x="90" y="60"/>
                    </a:lnTo>
                    <a:lnTo>
                      <a:pt x="92" y="64"/>
                    </a:lnTo>
                    <a:lnTo>
                      <a:pt x="94" y="68"/>
                    </a:lnTo>
                    <a:lnTo>
                      <a:pt x="96" y="72"/>
                    </a:lnTo>
                    <a:lnTo>
                      <a:pt x="98" y="76"/>
                    </a:lnTo>
                    <a:lnTo>
                      <a:pt x="100" y="82"/>
                    </a:lnTo>
                    <a:lnTo>
                      <a:pt x="104" y="84"/>
                    </a:lnTo>
                    <a:lnTo>
                      <a:pt x="106" y="86"/>
                    </a:lnTo>
                    <a:lnTo>
                      <a:pt x="106" y="88"/>
                    </a:lnTo>
                    <a:lnTo>
                      <a:pt x="106" y="90"/>
                    </a:lnTo>
                    <a:lnTo>
                      <a:pt x="106" y="92"/>
                    </a:lnTo>
                    <a:lnTo>
                      <a:pt x="108" y="96"/>
                    </a:lnTo>
                    <a:lnTo>
                      <a:pt x="108" y="98"/>
                    </a:lnTo>
                    <a:lnTo>
                      <a:pt x="110" y="100"/>
                    </a:lnTo>
                    <a:lnTo>
                      <a:pt x="112" y="102"/>
                    </a:lnTo>
                    <a:lnTo>
                      <a:pt x="114" y="104"/>
                    </a:lnTo>
                    <a:lnTo>
                      <a:pt x="114" y="106"/>
                    </a:lnTo>
                    <a:lnTo>
                      <a:pt x="114" y="108"/>
                    </a:lnTo>
                    <a:lnTo>
                      <a:pt x="116" y="112"/>
                    </a:lnTo>
                    <a:lnTo>
                      <a:pt x="116" y="114"/>
                    </a:lnTo>
                    <a:lnTo>
                      <a:pt x="114" y="124"/>
                    </a:lnTo>
                    <a:lnTo>
                      <a:pt x="112" y="124"/>
                    </a:lnTo>
                    <a:lnTo>
                      <a:pt x="110" y="126"/>
                    </a:lnTo>
                    <a:lnTo>
                      <a:pt x="108" y="128"/>
                    </a:lnTo>
                    <a:lnTo>
                      <a:pt x="88" y="134"/>
                    </a:lnTo>
                    <a:close/>
                  </a:path>
                </a:pathLst>
              </a:custGeom>
              <a:grpFill/>
              <a:ln w="3175">
                <a:solidFill>
                  <a:schemeClr val="bg2"/>
                </a:solidFill>
                <a:round/>
                <a:headEnd/>
                <a:tailEnd/>
              </a:ln>
            </p:spPr>
            <p:txBody>
              <a:bodyPr/>
              <a:lstStyle/>
              <a:p>
                <a:pPr>
                  <a:defRPr/>
                </a:pPr>
                <a:endParaRPr lang="en-US" sz="3200"/>
              </a:p>
            </p:txBody>
          </p:sp>
          <p:sp>
            <p:nvSpPr>
              <p:cNvPr id="50" name="Freeform 255"/>
              <p:cNvSpPr>
                <a:spLocks/>
              </p:cNvSpPr>
              <p:nvPr/>
            </p:nvSpPr>
            <p:spPr bwMode="gray">
              <a:xfrm>
                <a:off x="3141" y="453"/>
                <a:ext cx="68" cy="72"/>
              </a:xfrm>
              <a:custGeom>
                <a:avLst/>
                <a:gdLst>
                  <a:gd name="T0" fmla="*/ 4 w 62"/>
                  <a:gd name="T1" fmla="*/ 40 h 72"/>
                  <a:gd name="T2" fmla="*/ 4 w 62"/>
                  <a:gd name="T3" fmla="*/ 8 h 72"/>
                  <a:gd name="T4" fmla="*/ 4 w 62"/>
                  <a:gd name="T5" fmla="*/ 8 h 72"/>
                  <a:gd name="T6" fmla="*/ 6 w 62"/>
                  <a:gd name="T7" fmla="*/ 10 h 72"/>
                  <a:gd name="T8" fmla="*/ 8 w 62"/>
                  <a:gd name="T9" fmla="*/ 10 h 72"/>
                  <a:gd name="T10" fmla="*/ 8 w 62"/>
                  <a:gd name="T11" fmla="*/ 10 h 72"/>
                  <a:gd name="T12" fmla="*/ 8 w 62"/>
                  <a:gd name="T13" fmla="*/ 12 h 72"/>
                  <a:gd name="T14" fmla="*/ 10 w 62"/>
                  <a:gd name="T15" fmla="*/ 14 h 72"/>
                  <a:gd name="T16" fmla="*/ 12 w 62"/>
                  <a:gd name="T17" fmla="*/ 16 h 72"/>
                  <a:gd name="T18" fmla="*/ 16 w 62"/>
                  <a:gd name="T19" fmla="*/ 16 h 72"/>
                  <a:gd name="T20" fmla="*/ 20 w 62"/>
                  <a:gd name="T21" fmla="*/ 16 h 72"/>
                  <a:gd name="T22" fmla="*/ 26 w 62"/>
                  <a:gd name="T23" fmla="*/ 14 h 72"/>
                  <a:gd name="T24" fmla="*/ 44 w 62"/>
                  <a:gd name="T25" fmla="*/ 0 h 72"/>
                  <a:gd name="T26" fmla="*/ 44 w 62"/>
                  <a:gd name="T27" fmla="*/ 0 h 72"/>
                  <a:gd name="T28" fmla="*/ 44 w 62"/>
                  <a:gd name="T29" fmla="*/ 0 h 72"/>
                  <a:gd name="T30" fmla="*/ 46 w 62"/>
                  <a:gd name="T31" fmla="*/ 4 h 72"/>
                  <a:gd name="T32" fmla="*/ 48 w 62"/>
                  <a:gd name="T33" fmla="*/ 8 h 72"/>
                  <a:gd name="T34" fmla="*/ 48 w 62"/>
                  <a:gd name="T35" fmla="*/ 8 h 72"/>
                  <a:gd name="T36" fmla="*/ 50 w 62"/>
                  <a:gd name="T37" fmla="*/ 10 h 72"/>
                  <a:gd name="T38" fmla="*/ 54 w 62"/>
                  <a:gd name="T39" fmla="*/ 14 h 72"/>
                  <a:gd name="T40" fmla="*/ 56 w 62"/>
                  <a:gd name="T41" fmla="*/ 18 h 72"/>
                  <a:gd name="T42" fmla="*/ 58 w 62"/>
                  <a:gd name="T43" fmla="*/ 22 h 72"/>
                  <a:gd name="T44" fmla="*/ 60 w 62"/>
                  <a:gd name="T45" fmla="*/ 26 h 72"/>
                  <a:gd name="T46" fmla="*/ 62 w 62"/>
                  <a:gd name="T47" fmla="*/ 28 h 72"/>
                  <a:gd name="T48" fmla="*/ 62 w 62"/>
                  <a:gd name="T49" fmla="*/ 28 h 72"/>
                  <a:gd name="T50" fmla="*/ 62 w 62"/>
                  <a:gd name="T51" fmla="*/ 30 h 72"/>
                  <a:gd name="T52" fmla="*/ 62 w 62"/>
                  <a:gd name="T53" fmla="*/ 30 h 72"/>
                  <a:gd name="T54" fmla="*/ 60 w 62"/>
                  <a:gd name="T55" fmla="*/ 32 h 72"/>
                  <a:gd name="T56" fmla="*/ 56 w 62"/>
                  <a:gd name="T57" fmla="*/ 34 h 72"/>
                  <a:gd name="T58" fmla="*/ 48 w 62"/>
                  <a:gd name="T59" fmla="*/ 34 h 72"/>
                  <a:gd name="T60" fmla="*/ 40 w 62"/>
                  <a:gd name="T61" fmla="*/ 36 h 72"/>
                  <a:gd name="T62" fmla="*/ 34 w 62"/>
                  <a:gd name="T63" fmla="*/ 38 h 72"/>
                  <a:gd name="T64" fmla="*/ 34 w 62"/>
                  <a:gd name="T65" fmla="*/ 38 h 72"/>
                  <a:gd name="T66" fmla="*/ 36 w 62"/>
                  <a:gd name="T67" fmla="*/ 42 h 72"/>
                  <a:gd name="T68" fmla="*/ 38 w 62"/>
                  <a:gd name="T69" fmla="*/ 46 h 72"/>
                  <a:gd name="T70" fmla="*/ 40 w 62"/>
                  <a:gd name="T71" fmla="*/ 50 h 72"/>
                  <a:gd name="T72" fmla="*/ 42 w 62"/>
                  <a:gd name="T73" fmla="*/ 52 h 72"/>
                  <a:gd name="T74" fmla="*/ 42 w 62"/>
                  <a:gd name="T75" fmla="*/ 56 h 72"/>
                  <a:gd name="T76" fmla="*/ 40 w 62"/>
                  <a:gd name="T77" fmla="*/ 56 h 72"/>
                  <a:gd name="T78" fmla="*/ 38 w 62"/>
                  <a:gd name="T79" fmla="*/ 58 h 72"/>
                  <a:gd name="T80" fmla="*/ 36 w 62"/>
                  <a:gd name="T81" fmla="*/ 62 h 72"/>
                  <a:gd name="T82" fmla="*/ 32 w 62"/>
                  <a:gd name="T83" fmla="*/ 66 h 72"/>
                  <a:gd name="T84" fmla="*/ 30 w 62"/>
                  <a:gd name="T85" fmla="*/ 68 h 72"/>
                  <a:gd name="T86" fmla="*/ 28 w 62"/>
                  <a:gd name="T87" fmla="*/ 68 h 72"/>
                  <a:gd name="T88" fmla="*/ 26 w 62"/>
                  <a:gd name="T89" fmla="*/ 68 h 72"/>
                  <a:gd name="T90" fmla="*/ 26 w 62"/>
                  <a:gd name="T91" fmla="*/ 70 h 72"/>
                  <a:gd name="T92" fmla="*/ 26 w 62"/>
                  <a:gd name="T93" fmla="*/ 72 h 72"/>
                  <a:gd name="T94" fmla="*/ 24 w 62"/>
                  <a:gd name="T95" fmla="*/ 72 h 72"/>
                  <a:gd name="T96" fmla="*/ 20 w 62"/>
                  <a:gd name="T97" fmla="*/ 70 h 72"/>
                  <a:gd name="T98" fmla="*/ 14 w 62"/>
                  <a:gd name="T99" fmla="*/ 70 h 72"/>
                  <a:gd name="T100" fmla="*/ 8 w 62"/>
                  <a:gd name="T101" fmla="*/ 70 h 72"/>
                  <a:gd name="T102" fmla="*/ 2 w 62"/>
                  <a:gd name="T103" fmla="*/ 70 h 72"/>
                  <a:gd name="T104" fmla="*/ 0 w 62"/>
                  <a:gd name="T105" fmla="*/ 70 h 72"/>
                  <a:gd name="T106" fmla="*/ 4 w 62"/>
                  <a:gd name="T107" fmla="*/ 40 h 7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2"/>
                  <a:gd name="T163" fmla="*/ 0 h 72"/>
                  <a:gd name="T164" fmla="*/ 62 w 62"/>
                  <a:gd name="T165" fmla="*/ 72 h 7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2" h="72">
                    <a:moveTo>
                      <a:pt x="4" y="40"/>
                    </a:moveTo>
                    <a:lnTo>
                      <a:pt x="4" y="8"/>
                    </a:lnTo>
                    <a:lnTo>
                      <a:pt x="6" y="10"/>
                    </a:lnTo>
                    <a:lnTo>
                      <a:pt x="8" y="10"/>
                    </a:lnTo>
                    <a:lnTo>
                      <a:pt x="8" y="12"/>
                    </a:lnTo>
                    <a:lnTo>
                      <a:pt x="10" y="14"/>
                    </a:lnTo>
                    <a:lnTo>
                      <a:pt x="12" y="16"/>
                    </a:lnTo>
                    <a:lnTo>
                      <a:pt x="16" y="16"/>
                    </a:lnTo>
                    <a:lnTo>
                      <a:pt x="20" y="16"/>
                    </a:lnTo>
                    <a:lnTo>
                      <a:pt x="26" y="14"/>
                    </a:lnTo>
                    <a:lnTo>
                      <a:pt x="44" y="0"/>
                    </a:lnTo>
                    <a:lnTo>
                      <a:pt x="46" y="4"/>
                    </a:lnTo>
                    <a:lnTo>
                      <a:pt x="48" y="8"/>
                    </a:lnTo>
                    <a:lnTo>
                      <a:pt x="50" y="10"/>
                    </a:lnTo>
                    <a:lnTo>
                      <a:pt x="54" y="14"/>
                    </a:lnTo>
                    <a:lnTo>
                      <a:pt x="56" y="18"/>
                    </a:lnTo>
                    <a:lnTo>
                      <a:pt x="58" y="22"/>
                    </a:lnTo>
                    <a:lnTo>
                      <a:pt x="60" y="26"/>
                    </a:lnTo>
                    <a:lnTo>
                      <a:pt x="62" y="28"/>
                    </a:lnTo>
                    <a:lnTo>
                      <a:pt x="62" y="30"/>
                    </a:lnTo>
                    <a:lnTo>
                      <a:pt x="60" y="32"/>
                    </a:lnTo>
                    <a:lnTo>
                      <a:pt x="56" y="34"/>
                    </a:lnTo>
                    <a:lnTo>
                      <a:pt x="48" y="34"/>
                    </a:lnTo>
                    <a:lnTo>
                      <a:pt x="40" y="36"/>
                    </a:lnTo>
                    <a:lnTo>
                      <a:pt x="34" y="38"/>
                    </a:lnTo>
                    <a:lnTo>
                      <a:pt x="36" y="42"/>
                    </a:lnTo>
                    <a:lnTo>
                      <a:pt x="38" y="46"/>
                    </a:lnTo>
                    <a:lnTo>
                      <a:pt x="40" y="50"/>
                    </a:lnTo>
                    <a:lnTo>
                      <a:pt x="42" y="52"/>
                    </a:lnTo>
                    <a:lnTo>
                      <a:pt x="42" y="56"/>
                    </a:lnTo>
                    <a:lnTo>
                      <a:pt x="40" y="56"/>
                    </a:lnTo>
                    <a:lnTo>
                      <a:pt x="38" y="58"/>
                    </a:lnTo>
                    <a:lnTo>
                      <a:pt x="36" y="62"/>
                    </a:lnTo>
                    <a:lnTo>
                      <a:pt x="32" y="66"/>
                    </a:lnTo>
                    <a:lnTo>
                      <a:pt x="30" y="68"/>
                    </a:lnTo>
                    <a:lnTo>
                      <a:pt x="28" y="68"/>
                    </a:lnTo>
                    <a:lnTo>
                      <a:pt x="26" y="68"/>
                    </a:lnTo>
                    <a:lnTo>
                      <a:pt x="26" y="70"/>
                    </a:lnTo>
                    <a:lnTo>
                      <a:pt x="26" y="72"/>
                    </a:lnTo>
                    <a:lnTo>
                      <a:pt x="24" y="72"/>
                    </a:lnTo>
                    <a:lnTo>
                      <a:pt x="20" y="70"/>
                    </a:lnTo>
                    <a:lnTo>
                      <a:pt x="14" y="70"/>
                    </a:lnTo>
                    <a:lnTo>
                      <a:pt x="8" y="70"/>
                    </a:lnTo>
                    <a:lnTo>
                      <a:pt x="2" y="70"/>
                    </a:lnTo>
                    <a:lnTo>
                      <a:pt x="0" y="70"/>
                    </a:lnTo>
                    <a:lnTo>
                      <a:pt x="4" y="40"/>
                    </a:lnTo>
                    <a:close/>
                  </a:path>
                </a:pathLst>
              </a:custGeom>
              <a:grpFill/>
              <a:ln w="3175">
                <a:solidFill>
                  <a:schemeClr val="bg2"/>
                </a:solidFill>
                <a:round/>
                <a:headEnd/>
                <a:tailEnd/>
              </a:ln>
            </p:spPr>
            <p:txBody>
              <a:bodyPr/>
              <a:lstStyle/>
              <a:p>
                <a:pPr>
                  <a:defRPr/>
                </a:pPr>
                <a:endParaRPr lang="en-US" sz="3200"/>
              </a:p>
            </p:txBody>
          </p:sp>
          <p:sp>
            <p:nvSpPr>
              <p:cNvPr id="51" name="Freeform 257"/>
              <p:cNvSpPr>
                <a:spLocks/>
              </p:cNvSpPr>
              <p:nvPr/>
            </p:nvSpPr>
            <p:spPr bwMode="gray">
              <a:xfrm>
                <a:off x="3145" y="393"/>
                <a:ext cx="89" cy="76"/>
              </a:xfrm>
              <a:custGeom>
                <a:avLst/>
                <a:gdLst>
                  <a:gd name="T0" fmla="*/ 70 w 80"/>
                  <a:gd name="T1" fmla="*/ 4 h 76"/>
                  <a:gd name="T2" fmla="*/ 64 w 80"/>
                  <a:gd name="T3" fmla="*/ 6 h 76"/>
                  <a:gd name="T4" fmla="*/ 60 w 80"/>
                  <a:gd name="T5" fmla="*/ 6 h 76"/>
                  <a:gd name="T6" fmla="*/ 56 w 80"/>
                  <a:gd name="T7" fmla="*/ 10 h 76"/>
                  <a:gd name="T8" fmla="*/ 54 w 80"/>
                  <a:gd name="T9" fmla="*/ 12 h 76"/>
                  <a:gd name="T10" fmla="*/ 44 w 80"/>
                  <a:gd name="T11" fmla="*/ 16 h 76"/>
                  <a:gd name="T12" fmla="*/ 32 w 80"/>
                  <a:gd name="T13" fmla="*/ 16 h 76"/>
                  <a:gd name="T14" fmla="*/ 24 w 80"/>
                  <a:gd name="T15" fmla="*/ 14 h 76"/>
                  <a:gd name="T16" fmla="*/ 20 w 80"/>
                  <a:gd name="T17" fmla="*/ 12 h 76"/>
                  <a:gd name="T18" fmla="*/ 16 w 80"/>
                  <a:gd name="T19" fmla="*/ 14 h 76"/>
                  <a:gd name="T20" fmla="*/ 16 w 80"/>
                  <a:gd name="T21" fmla="*/ 16 h 76"/>
                  <a:gd name="T22" fmla="*/ 10 w 80"/>
                  <a:gd name="T23" fmla="*/ 24 h 76"/>
                  <a:gd name="T24" fmla="*/ 8 w 80"/>
                  <a:gd name="T25" fmla="*/ 24 h 76"/>
                  <a:gd name="T26" fmla="*/ 6 w 80"/>
                  <a:gd name="T27" fmla="*/ 24 h 76"/>
                  <a:gd name="T28" fmla="*/ 4 w 80"/>
                  <a:gd name="T29" fmla="*/ 24 h 76"/>
                  <a:gd name="T30" fmla="*/ 6 w 80"/>
                  <a:gd name="T31" fmla="*/ 26 h 76"/>
                  <a:gd name="T32" fmla="*/ 6 w 80"/>
                  <a:gd name="T33" fmla="*/ 30 h 76"/>
                  <a:gd name="T34" fmla="*/ 4 w 80"/>
                  <a:gd name="T35" fmla="*/ 34 h 76"/>
                  <a:gd name="T36" fmla="*/ 4 w 80"/>
                  <a:gd name="T37" fmla="*/ 36 h 76"/>
                  <a:gd name="T38" fmla="*/ 2 w 80"/>
                  <a:gd name="T39" fmla="*/ 42 h 76"/>
                  <a:gd name="T40" fmla="*/ 4 w 80"/>
                  <a:gd name="T41" fmla="*/ 42 h 76"/>
                  <a:gd name="T42" fmla="*/ 8 w 80"/>
                  <a:gd name="T43" fmla="*/ 42 h 76"/>
                  <a:gd name="T44" fmla="*/ 12 w 80"/>
                  <a:gd name="T45" fmla="*/ 44 h 76"/>
                  <a:gd name="T46" fmla="*/ 8 w 80"/>
                  <a:gd name="T47" fmla="*/ 50 h 76"/>
                  <a:gd name="T48" fmla="*/ 8 w 80"/>
                  <a:gd name="T49" fmla="*/ 54 h 76"/>
                  <a:gd name="T50" fmla="*/ 6 w 80"/>
                  <a:gd name="T51" fmla="*/ 58 h 76"/>
                  <a:gd name="T52" fmla="*/ 4 w 80"/>
                  <a:gd name="T53" fmla="*/ 62 h 76"/>
                  <a:gd name="T54" fmla="*/ 4 w 80"/>
                  <a:gd name="T55" fmla="*/ 62 h 76"/>
                  <a:gd name="T56" fmla="*/ 2 w 80"/>
                  <a:gd name="T57" fmla="*/ 66 h 76"/>
                  <a:gd name="T58" fmla="*/ 0 w 80"/>
                  <a:gd name="T59" fmla="*/ 68 h 76"/>
                  <a:gd name="T60" fmla="*/ 4 w 80"/>
                  <a:gd name="T61" fmla="*/ 70 h 76"/>
                  <a:gd name="T62" fmla="*/ 4 w 80"/>
                  <a:gd name="T63" fmla="*/ 72 h 76"/>
                  <a:gd name="T64" fmla="*/ 8 w 80"/>
                  <a:gd name="T65" fmla="*/ 76 h 76"/>
                  <a:gd name="T66" fmla="*/ 16 w 80"/>
                  <a:gd name="T67" fmla="*/ 76 h 76"/>
                  <a:gd name="T68" fmla="*/ 66 w 80"/>
                  <a:gd name="T69" fmla="*/ 38 h 76"/>
                  <a:gd name="T70" fmla="*/ 66 w 80"/>
                  <a:gd name="T71" fmla="*/ 34 h 76"/>
                  <a:gd name="T72" fmla="*/ 66 w 80"/>
                  <a:gd name="T73" fmla="*/ 30 h 76"/>
                  <a:gd name="T74" fmla="*/ 66 w 80"/>
                  <a:gd name="T75" fmla="*/ 26 h 76"/>
                  <a:gd name="T76" fmla="*/ 66 w 80"/>
                  <a:gd name="T77" fmla="*/ 22 h 76"/>
                  <a:gd name="T78" fmla="*/ 70 w 80"/>
                  <a:gd name="T79" fmla="*/ 20 h 76"/>
                  <a:gd name="T80" fmla="*/ 72 w 80"/>
                  <a:gd name="T81" fmla="*/ 14 h 76"/>
                  <a:gd name="T82" fmla="*/ 74 w 80"/>
                  <a:gd name="T83" fmla="*/ 12 h 76"/>
                  <a:gd name="T84" fmla="*/ 78 w 80"/>
                  <a:gd name="T85" fmla="*/ 4 h 76"/>
                  <a:gd name="T86" fmla="*/ 80 w 80"/>
                  <a:gd name="T87" fmla="*/ 0 h 76"/>
                  <a:gd name="T88" fmla="*/ 72 w 80"/>
                  <a:gd name="T89" fmla="*/ 2 h 7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0"/>
                  <a:gd name="T136" fmla="*/ 0 h 76"/>
                  <a:gd name="T137" fmla="*/ 80 w 80"/>
                  <a:gd name="T138" fmla="*/ 76 h 7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0" h="76">
                    <a:moveTo>
                      <a:pt x="72" y="2"/>
                    </a:moveTo>
                    <a:lnTo>
                      <a:pt x="70" y="4"/>
                    </a:lnTo>
                    <a:lnTo>
                      <a:pt x="66" y="6"/>
                    </a:lnTo>
                    <a:lnTo>
                      <a:pt x="64" y="6"/>
                    </a:lnTo>
                    <a:lnTo>
                      <a:pt x="62" y="6"/>
                    </a:lnTo>
                    <a:lnTo>
                      <a:pt x="60" y="6"/>
                    </a:lnTo>
                    <a:lnTo>
                      <a:pt x="58" y="8"/>
                    </a:lnTo>
                    <a:lnTo>
                      <a:pt x="56" y="10"/>
                    </a:lnTo>
                    <a:lnTo>
                      <a:pt x="54" y="12"/>
                    </a:lnTo>
                    <a:lnTo>
                      <a:pt x="50" y="14"/>
                    </a:lnTo>
                    <a:lnTo>
                      <a:pt x="44" y="16"/>
                    </a:lnTo>
                    <a:lnTo>
                      <a:pt x="38" y="16"/>
                    </a:lnTo>
                    <a:lnTo>
                      <a:pt x="32" y="16"/>
                    </a:lnTo>
                    <a:lnTo>
                      <a:pt x="28" y="16"/>
                    </a:lnTo>
                    <a:lnTo>
                      <a:pt x="24" y="14"/>
                    </a:lnTo>
                    <a:lnTo>
                      <a:pt x="20" y="12"/>
                    </a:lnTo>
                    <a:lnTo>
                      <a:pt x="18" y="12"/>
                    </a:lnTo>
                    <a:lnTo>
                      <a:pt x="16" y="14"/>
                    </a:lnTo>
                    <a:lnTo>
                      <a:pt x="16" y="16"/>
                    </a:lnTo>
                    <a:lnTo>
                      <a:pt x="12" y="20"/>
                    </a:lnTo>
                    <a:lnTo>
                      <a:pt x="10" y="24"/>
                    </a:lnTo>
                    <a:lnTo>
                      <a:pt x="8" y="24"/>
                    </a:lnTo>
                    <a:lnTo>
                      <a:pt x="6" y="24"/>
                    </a:lnTo>
                    <a:lnTo>
                      <a:pt x="4" y="22"/>
                    </a:lnTo>
                    <a:lnTo>
                      <a:pt x="4" y="24"/>
                    </a:lnTo>
                    <a:lnTo>
                      <a:pt x="6" y="26"/>
                    </a:lnTo>
                    <a:lnTo>
                      <a:pt x="6" y="28"/>
                    </a:lnTo>
                    <a:lnTo>
                      <a:pt x="6" y="30"/>
                    </a:lnTo>
                    <a:lnTo>
                      <a:pt x="6" y="32"/>
                    </a:lnTo>
                    <a:lnTo>
                      <a:pt x="4" y="34"/>
                    </a:lnTo>
                    <a:lnTo>
                      <a:pt x="4" y="36"/>
                    </a:lnTo>
                    <a:lnTo>
                      <a:pt x="4" y="38"/>
                    </a:lnTo>
                    <a:lnTo>
                      <a:pt x="2" y="42"/>
                    </a:lnTo>
                    <a:lnTo>
                      <a:pt x="4" y="42"/>
                    </a:lnTo>
                    <a:lnTo>
                      <a:pt x="6" y="42"/>
                    </a:lnTo>
                    <a:lnTo>
                      <a:pt x="8" y="42"/>
                    </a:lnTo>
                    <a:lnTo>
                      <a:pt x="10" y="42"/>
                    </a:lnTo>
                    <a:lnTo>
                      <a:pt x="12" y="44"/>
                    </a:lnTo>
                    <a:lnTo>
                      <a:pt x="12" y="46"/>
                    </a:lnTo>
                    <a:lnTo>
                      <a:pt x="8" y="50"/>
                    </a:lnTo>
                    <a:lnTo>
                      <a:pt x="8" y="52"/>
                    </a:lnTo>
                    <a:lnTo>
                      <a:pt x="8" y="54"/>
                    </a:lnTo>
                    <a:lnTo>
                      <a:pt x="8" y="56"/>
                    </a:lnTo>
                    <a:lnTo>
                      <a:pt x="6" y="58"/>
                    </a:lnTo>
                    <a:lnTo>
                      <a:pt x="6" y="60"/>
                    </a:lnTo>
                    <a:lnTo>
                      <a:pt x="4" y="62"/>
                    </a:lnTo>
                    <a:lnTo>
                      <a:pt x="4" y="64"/>
                    </a:lnTo>
                    <a:lnTo>
                      <a:pt x="2" y="66"/>
                    </a:lnTo>
                    <a:lnTo>
                      <a:pt x="0" y="68"/>
                    </a:lnTo>
                    <a:lnTo>
                      <a:pt x="2" y="70"/>
                    </a:lnTo>
                    <a:lnTo>
                      <a:pt x="4" y="70"/>
                    </a:lnTo>
                    <a:lnTo>
                      <a:pt x="4" y="72"/>
                    </a:lnTo>
                    <a:lnTo>
                      <a:pt x="6" y="74"/>
                    </a:lnTo>
                    <a:lnTo>
                      <a:pt x="8" y="76"/>
                    </a:lnTo>
                    <a:lnTo>
                      <a:pt x="12" y="76"/>
                    </a:lnTo>
                    <a:lnTo>
                      <a:pt x="16" y="76"/>
                    </a:lnTo>
                    <a:lnTo>
                      <a:pt x="22" y="74"/>
                    </a:lnTo>
                    <a:lnTo>
                      <a:pt x="66" y="38"/>
                    </a:lnTo>
                    <a:lnTo>
                      <a:pt x="66" y="36"/>
                    </a:lnTo>
                    <a:lnTo>
                      <a:pt x="66" y="34"/>
                    </a:lnTo>
                    <a:lnTo>
                      <a:pt x="66" y="32"/>
                    </a:lnTo>
                    <a:lnTo>
                      <a:pt x="66" y="30"/>
                    </a:lnTo>
                    <a:lnTo>
                      <a:pt x="66" y="28"/>
                    </a:lnTo>
                    <a:lnTo>
                      <a:pt x="66" y="26"/>
                    </a:lnTo>
                    <a:lnTo>
                      <a:pt x="66" y="24"/>
                    </a:lnTo>
                    <a:lnTo>
                      <a:pt x="66" y="22"/>
                    </a:lnTo>
                    <a:lnTo>
                      <a:pt x="68" y="22"/>
                    </a:lnTo>
                    <a:lnTo>
                      <a:pt x="70" y="20"/>
                    </a:lnTo>
                    <a:lnTo>
                      <a:pt x="72" y="18"/>
                    </a:lnTo>
                    <a:lnTo>
                      <a:pt x="72" y="14"/>
                    </a:lnTo>
                    <a:lnTo>
                      <a:pt x="74" y="14"/>
                    </a:lnTo>
                    <a:lnTo>
                      <a:pt x="74" y="12"/>
                    </a:lnTo>
                    <a:lnTo>
                      <a:pt x="76" y="8"/>
                    </a:lnTo>
                    <a:lnTo>
                      <a:pt x="78" y="4"/>
                    </a:lnTo>
                    <a:lnTo>
                      <a:pt x="78" y="2"/>
                    </a:lnTo>
                    <a:lnTo>
                      <a:pt x="80" y="0"/>
                    </a:lnTo>
                    <a:lnTo>
                      <a:pt x="72" y="2"/>
                    </a:lnTo>
                    <a:close/>
                  </a:path>
                </a:pathLst>
              </a:custGeom>
              <a:grpFill/>
              <a:ln w="3175">
                <a:solidFill>
                  <a:schemeClr val="bg2"/>
                </a:solidFill>
                <a:round/>
                <a:headEnd/>
                <a:tailEnd/>
              </a:ln>
            </p:spPr>
            <p:txBody>
              <a:bodyPr/>
              <a:lstStyle/>
              <a:p>
                <a:pPr>
                  <a:defRPr/>
                </a:pPr>
                <a:endParaRPr lang="en-US" sz="3200"/>
              </a:p>
            </p:txBody>
          </p:sp>
          <p:sp>
            <p:nvSpPr>
              <p:cNvPr id="52" name="Freeform 258"/>
              <p:cNvSpPr>
                <a:spLocks/>
              </p:cNvSpPr>
              <p:nvPr/>
            </p:nvSpPr>
            <p:spPr bwMode="gray">
              <a:xfrm>
                <a:off x="3260" y="347"/>
                <a:ext cx="258" cy="248"/>
              </a:xfrm>
              <a:custGeom>
                <a:avLst/>
                <a:gdLst>
                  <a:gd name="T0" fmla="*/ 18 w 234"/>
                  <a:gd name="T1" fmla="*/ 42 h 248"/>
                  <a:gd name="T2" fmla="*/ 20 w 234"/>
                  <a:gd name="T3" fmla="*/ 48 h 248"/>
                  <a:gd name="T4" fmla="*/ 16 w 234"/>
                  <a:gd name="T5" fmla="*/ 52 h 248"/>
                  <a:gd name="T6" fmla="*/ 20 w 234"/>
                  <a:gd name="T7" fmla="*/ 56 h 248"/>
                  <a:gd name="T8" fmla="*/ 24 w 234"/>
                  <a:gd name="T9" fmla="*/ 62 h 248"/>
                  <a:gd name="T10" fmla="*/ 32 w 234"/>
                  <a:gd name="T11" fmla="*/ 70 h 248"/>
                  <a:gd name="T12" fmla="*/ 34 w 234"/>
                  <a:gd name="T13" fmla="*/ 76 h 248"/>
                  <a:gd name="T14" fmla="*/ 28 w 234"/>
                  <a:gd name="T15" fmla="*/ 90 h 248"/>
                  <a:gd name="T16" fmla="*/ 28 w 234"/>
                  <a:gd name="T17" fmla="*/ 102 h 248"/>
                  <a:gd name="T18" fmla="*/ 32 w 234"/>
                  <a:gd name="T19" fmla="*/ 110 h 248"/>
                  <a:gd name="T20" fmla="*/ 40 w 234"/>
                  <a:gd name="T21" fmla="*/ 122 h 248"/>
                  <a:gd name="T22" fmla="*/ 42 w 234"/>
                  <a:gd name="T23" fmla="*/ 128 h 248"/>
                  <a:gd name="T24" fmla="*/ 44 w 234"/>
                  <a:gd name="T25" fmla="*/ 134 h 248"/>
                  <a:gd name="T26" fmla="*/ 48 w 234"/>
                  <a:gd name="T27" fmla="*/ 140 h 248"/>
                  <a:gd name="T28" fmla="*/ 50 w 234"/>
                  <a:gd name="T29" fmla="*/ 146 h 248"/>
                  <a:gd name="T30" fmla="*/ 50 w 234"/>
                  <a:gd name="T31" fmla="*/ 162 h 248"/>
                  <a:gd name="T32" fmla="*/ 78 w 234"/>
                  <a:gd name="T33" fmla="*/ 162 h 248"/>
                  <a:gd name="T34" fmla="*/ 88 w 234"/>
                  <a:gd name="T35" fmla="*/ 174 h 248"/>
                  <a:gd name="T36" fmla="*/ 114 w 234"/>
                  <a:gd name="T37" fmla="*/ 204 h 248"/>
                  <a:gd name="T38" fmla="*/ 128 w 234"/>
                  <a:gd name="T39" fmla="*/ 208 h 248"/>
                  <a:gd name="T40" fmla="*/ 142 w 234"/>
                  <a:gd name="T41" fmla="*/ 210 h 248"/>
                  <a:gd name="T42" fmla="*/ 152 w 234"/>
                  <a:gd name="T43" fmla="*/ 210 h 248"/>
                  <a:gd name="T44" fmla="*/ 168 w 234"/>
                  <a:gd name="T45" fmla="*/ 226 h 248"/>
                  <a:gd name="T46" fmla="*/ 178 w 234"/>
                  <a:gd name="T47" fmla="*/ 232 h 248"/>
                  <a:gd name="T48" fmla="*/ 188 w 234"/>
                  <a:gd name="T49" fmla="*/ 228 h 248"/>
                  <a:gd name="T50" fmla="*/ 198 w 234"/>
                  <a:gd name="T51" fmla="*/ 232 h 248"/>
                  <a:gd name="T52" fmla="*/ 208 w 234"/>
                  <a:gd name="T53" fmla="*/ 248 h 248"/>
                  <a:gd name="T54" fmla="*/ 222 w 234"/>
                  <a:gd name="T55" fmla="*/ 236 h 248"/>
                  <a:gd name="T56" fmla="*/ 222 w 234"/>
                  <a:gd name="T57" fmla="*/ 224 h 248"/>
                  <a:gd name="T58" fmla="*/ 224 w 234"/>
                  <a:gd name="T59" fmla="*/ 214 h 248"/>
                  <a:gd name="T60" fmla="*/ 232 w 234"/>
                  <a:gd name="T61" fmla="*/ 206 h 248"/>
                  <a:gd name="T62" fmla="*/ 232 w 234"/>
                  <a:gd name="T63" fmla="*/ 198 h 248"/>
                  <a:gd name="T64" fmla="*/ 218 w 234"/>
                  <a:gd name="T65" fmla="*/ 172 h 248"/>
                  <a:gd name="T66" fmla="*/ 216 w 234"/>
                  <a:gd name="T67" fmla="*/ 104 h 248"/>
                  <a:gd name="T68" fmla="*/ 212 w 234"/>
                  <a:gd name="T69" fmla="*/ 70 h 248"/>
                  <a:gd name="T70" fmla="*/ 184 w 234"/>
                  <a:gd name="T71" fmla="*/ 52 h 248"/>
                  <a:gd name="T72" fmla="*/ 176 w 234"/>
                  <a:gd name="T73" fmla="*/ 48 h 248"/>
                  <a:gd name="T74" fmla="*/ 160 w 234"/>
                  <a:gd name="T75" fmla="*/ 44 h 248"/>
                  <a:gd name="T76" fmla="*/ 126 w 234"/>
                  <a:gd name="T77" fmla="*/ 54 h 248"/>
                  <a:gd name="T78" fmla="*/ 122 w 234"/>
                  <a:gd name="T79" fmla="*/ 56 h 248"/>
                  <a:gd name="T80" fmla="*/ 102 w 234"/>
                  <a:gd name="T81" fmla="*/ 58 h 248"/>
                  <a:gd name="T82" fmla="*/ 98 w 234"/>
                  <a:gd name="T83" fmla="*/ 60 h 248"/>
                  <a:gd name="T84" fmla="*/ 82 w 234"/>
                  <a:gd name="T85" fmla="*/ 50 h 248"/>
                  <a:gd name="T86" fmla="*/ 62 w 234"/>
                  <a:gd name="T87" fmla="*/ 12 h 248"/>
                  <a:gd name="T88" fmla="*/ 56 w 234"/>
                  <a:gd name="T89" fmla="*/ 6 h 248"/>
                  <a:gd name="T90" fmla="*/ 38 w 234"/>
                  <a:gd name="T91" fmla="*/ 16 h 248"/>
                  <a:gd name="T92" fmla="*/ 30 w 234"/>
                  <a:gd name="T93" fmla="*/ 18 h 248"/>
                  <a:gd name="T94" fmla="*/ 0 w 234"/>
                  <a:gd name="T95" fmla="*/ 10 h 248"/>
                  <a:gd name="T96" fmla="*/ 4 w 234"/>
                  <a:gd name="T97" fmla="*/ 16 h 248"/>
                  <a:gd name="T98" fmla="*/ 8 w 234"/>
                  <a:gd name="T99" fmla="*/ 26 h 248"/>
                  <a:gd name="T100" fmla="*/ 12 w 234"/>
                  <a:gd name="T101" fmla="*/ 40 h 248"/>
                  <a:gd name="T102" fmla="*/ 14 w 234"/>
                  <a:gd name="T103" fmla="*/ 42 h 24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4"/>
                  <a:gd name="T157" fmla="*/ 0 h 248"/>
                  <a:gd name="T158" fmla="*/ 234 w 234"/>
                  <a:gd name="T159" fmla="*/ 248 h 24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4" h="248">
                    <a:moveTo>
                      <a:pt x="14" y="42"/>
                    </a:moveTo>
                    <a:lnTo>
                      <a:pt x="16" y="42"/>
                    </a:lnTo>
                    <a:lnTo>
                      <a:pt x="18" y="42"/>
                    </a:lnTo>
                    <a:lnTo>
                      <a:pt x="18" y="46"/>
                    </a:lnTo>
                    <a:lnTo>
                      <a:pt x="20" y="48"/>
                    </a:lnTo>
                    <a:lnTo>
                      <a:pt x="18" y="48"/>
                    </a:lnTo>
                    <a:lnTo>
                      <a:pt x="18" y="50"/>
                    </a:lnTo>
                    <a:lnTo>
                      <a:pt x="16" y="52"/>
                    </a:lnTo>
                    <a:lnTo>
                      <a:pt x="16" y="54"/>
                    </a:lnTo>
                    <a:lnTo>
                      <a:pt x="18" y="54"/>
                    </a:lnTo>
                    <a:lnTo>
                      <a:pt x="20" y="56"/>
                    </a:lnTo>
                    <a:lnTo>
                      <a:pt x="22" y="58"/>
                    </a:lnTo>
                    <a:lnTo>
                      <a:pt x="24" y="60"/>
                    </a:lnTo>
                    <a:lnTo>
                      <a:pt x="24" y="62"/>
                    </a:lnTo>
                    <a:lnTo>
                      <a:pt x="26" y="64"/>
                    </a:lnTo>
                    <a:lnTo>
                      <a:pt x="30" y="66"/>
                    </a:lnTo>
                    <a:lnTo>
                      <a:pt x="32" y="70"/>
                    </a:lnTo>
                    <a:lnTo>
                      <a:pt x="34" y="72"/>
                    </a:lnTo>
                    <a:lnTo>
                      <a:pt x="34" y="76"/>
                    </a:lnTo>
                    <a:lnTo>
                      <a:pt x="32" y="80"/>
                    </a:lnTo>
                    <a:lnTo>
                      <a:pt x="30" y="84"/>
                    </a:lnTo>
                    <a:lnTo>
                      <a:pt x="28" y="90"/>
                    </a:lnTo>
                    <a:lnTo>
                      <a:pt x="28" y="94"/>
                    </a:lnTo>
                    <a:lnTo>
                      <a:pt x="26" y="98"/>
                    </a:lnTo>
                    <a:lnTo>
                      <a:pt x="28" y="102"/>
                    </a:lnTo>
                    <a:lnTo>
                      <a:pt x="30" y="106"/>
                    </a:lnTo>
                    <a:lnTo>
                      <a:pt x="32" y="110"/>
                    </a:lnTo>
                    <a:lnTo>
                      <a:pt x="34" y="114"/>
                    </a:lnTo>
                    <a:lnTo>
                      <a:pt x="36" y="120"/>
                    </a:lnTo>
                    <a:lnTo>
                      <a:pt x="40" y="122"/>
                    </a:lnTo>
                    <a:lnTo>
                      <a:pt x="42" y="124"/>
                    </a:lnTo>
                    <a:lnTo>
                      <a:pt x="42" y="126"/>
                    </a:lnTo>
                    <a:lnTo>
                      <a:pt x="42" y="128"/>
                    </a:lnTo>
                    <a:lnTo>
                      <a:pt x="42" y="130"/>
                    </a:lnTo>
                    <a:lnTo>
                      <a:pt x="44" y="134"/>
                    </a:lnTo>
                    <a:lnTo>
                      <a:pt x="44" y="136"/>
                    </a:lnTo>
                    <a:lnTo>
                      <a:pt x="46" y="138"/>
                    </a:lnTo>
                    <a:lnTo>
                      <a:pt x="48" y="140"/>
                    </a:lnTo>
                    <a:lnTo>
                      <a:pt x="50" y="142"/>
                    </a:lnTo>
                    <a:lnTo>
                      <a:pt x="50" y="144"/>
                    </a:lnTo>
                    <a:lnTo>
                      <a:pt x="50" y="146"/>
                    </a:lnTo>
                    <a:lnTo>
                      <a:pt x="52" y="150"/>
                    </a:lnTo>
                    <a:lnTo>
                      <a:pt x="52" y="152"/>
                    </a:lnTo>
                    <a:lnTo>
                      <a:pt x="50" y="162"/>
                    </a:lnTo>
                    <a:lnTo>
                      <a:pt x="64" y="164"/>
                    </a:lnTo>
                    <a:lnTo>
                      <a:pt x="78" y="162"/>
                    </a:lnTo>
                    <a:lnTo>
                      <a:pt x="80" y="164"/>
                    </a:lnTo>
                    <a:lnTo>
                      <a:pt x="84" y="168"/>
                    </a:lnTo>
                    <a:lnTo>
                      <a:pt x="88" y="174"/>
                    </a:lnTo>
                    <a:lnTo>
                      <a:pt x="94" y="182"/>
                    </a:lnTo>
                    <a:lnTo>
                      <a:pt x="114" y="202"/>
                    </a:lnTo>
                    <a:lnTo>
                      <a:pt x="114" y="204"/>
                    </a:lnTo>
                    <a:lnTo>
                      <a:pt x="118" y="204"/>
                    </a:lnTo>
                    <a:lnTo>
                      <a:pt x="122" y="206"/>
                    </a:lnTo>
                    <a:lnTo>
                      <a:pt x="128" y="208"/>
                    </a:lnTo>
                    <a:lnTo>
                      <a:pt x="132" y="208"/>
                    </a:lnTo>
                    <a:lnTo>
                      <a:pt x="136" y="210"/>
                    </a:lnTo>
                    <a:lnTo>
                      <a:pt x="142" y="210"/>
                    </a:lnTo>
                    <a:lnTo>
                      <a:pt x="148" y="210"/>
                    </a:lnTo>
                    <a:lnTo>
                      <a:pt x="150" y="210"/>
                    </a:lnTo>
                    <a:lnTo>
                      <a:pt x="152" y="210"/>
                    </a:lnTo>
                    <a:lnTo>
                      <a:pt x="160" y="206"/>
                    </a:lnTo>
                    <a:lnTo>
                      <a:pt x="166" y="214"/>
                    </a:lnTo>
                    <a:lnTo>
                      <a:pt x="168" y="226"/>
                    </a:lnTo>
                    <a:lnTo>
                      <a:pt x="176" y="234"/>
                    </a:lnTo>
                    <a:lnTo>
                      <a:pt x="176" y="232"/>
                    </a:lnTo>
                    <a:lnTo>
                      <a:pt x="178" y="232"/>
                    </a:lnTo>
                    <a:lnTo>
                      <a:pt x="180" y="230"/>
                    </a:lnTo>
                    <a:lnTo>
                      <a:pt x="184" y="230"/>
                    </a:lnTo>
                    <a:lnTo>
                      <a:pt x="188" y="228"/>
                    </a:lnTo>
                    <a:lnTo>
                      <a:pt x="190" y="228"/>
                    </a:lnTo>
                    <a:lnTo>
                      <a:pt x="194" y="230"/>
                    </a:lnTo>
                    <a:lnTo>
                      <a:pt x="198" y="232"/>
                    </a:lnTo>
                    <a:lnTo>
                      <a:pt x="200" y="234"/>
                    </a:lnTo>
                    <a:lnTo>
                      <a:pt x="200" y="240"/>
                    </a:lnTo>
                    <a:lnTo>
                      <a:pt x="208" y="248"/>
                    </a:lnTo>
                    <a:lnTo>
                      <a:pt x="224" y="240"/>
                    </a:lnTo>
                    <a:lnTo>
                      <a:pt x="224" y="238"/>
                    </a:lnTo>
                    <a:lnTo>
                      <a:pt x="222" y="236"/>
                    </a:lnTo>
                    <a:lnTo>
                      <a:pt x="222" y="230"/>
                    </a:lnTo>
                    <a:lnTo>
                      <a:pt x="222" y="226"/>
                    </a:lnTo>
                    <a:lnTo>
                      <a:pt x="222" y="224"/>
                    </a:lnTo>
                    <a:lnTo>
                      <a:pt x="222" y="222"/>
                    </a:lnTo>
                    <a:lnTo>
                      <a:pt x="222" y="218"/>
                    </a:lnTo>
                    <a:lnTo>
                      <a:pt x="224" y="214"/>
                    </a:lnTo>
                    <a:lnTo>
                      <a:pt x="228" y="210"/>
                    </a:lnTo>
                    <a:lnTo>
                      <a:pt x="232" y="208"/>
                    </a:lnTo>
                    <a:lnTo>
                      <a:pt x="232" y="206"/>
                    </a:lnTo>
                    <a:lnTo>
                      <a:pt x="232" y="204"/>
                    </a:lnTo>
                    <a:lnTo>
                      <a:pt x="234" y="202"/>
                    </a:lnTo>
                    <a:lnTo>
                      <a:pt x="232" y="198"/>
                    </a:lnTo>
                    <a:lnTo>
                      <a:pt x="232" y="196"/>
                    </a:lnTo>
                    <a:lnTo>
                      <a:pt x="230" y="194"/>
                    </a:lnTo>
                    <a:lnTo>
                      <a:pt x="218" y="172"/>
                    </a:lnTo>
                    <a:lnTo>
                      <a:pt x="206" y="152"/>
                    </a:lnTo>
                    <a:lnTo>
                      <a:pt x="206" y="120"/>
                    </a:lnTo>
                    <a:lnTo>
                      <a:pt x="216" y="104"/>
                    </a:lnTo>
                    <a:lnTo>
                      <a:pt x="218" y="80"/>
                    </a:lnTo>
                    <a:lnTo>
                      <a:pt x="216" y="76"/>
                    </a:lnTo>
                    <a:lnTo>
                      <a:pt x="212" y="70"/>
                    </a:lnTo>
                    <a:lnTo>
                      <a:pt x="206" y="62"/>
                    </a:lnTo>
                    <a:lnTo>
                      <a:pt x="196" y="54"/>
                    </a:lnTo>
                    <a:lnTo>
                      <a:pt x="184" y="52"/>
                    </a:lnTo>
                    <a:lnTo>
                      <a:pt x="182" y="50"/>
                    </a:lnTo>
                    <a:lnTo>
                      <a:pt x="180" y="50"/>
                    </a:lnTo>
                    <a:lnTo>
                      <a:pt x="176" y="48"/>
                    </a:lnTo>
                    <a:lnTo>
                      <a:pt x="172" y="48"/>
                    </a:lnTo>
                    <a:lnTo>
                      <a:pt x="170" y="46"/>
                    </a:lnTo>
                    <a:lnTo>
                      <a:pt x="160" y="44"/>
                    </a:lnTo>
                    <a:lnTo>
                      <a:pt x="144" y="44"/>
                    </a:lnTo>
                    <a:lnTo>
                      <a:pt x="126" y="54"/>
                    </a:lnTo>
                    <a:lnTo>
                      <a:pt x="124" y="56"/>
                    </a:lnTo>
                    <a:lnTo>
                      <a:pt x="122" y="56"/>
                    </a:lnTo>
                    <a:lnTo>
                      <a:pt x="118" y="58"/>
                    </a:lnTo>
                    <a:lnTo>
                      <a:pt x="112" y="58"/>
                    </a:lnTo>
                    <a:lnTo>
                      <a:pt x="102" y="58"/>
                    </a:lnTo>
                    <a:lnTo>
                      <a:pt x="100" y="60"/>
                    </a:lnTo>
                    <a:lnTo>
                      <a:pt x="98" y="60"/>
                    </a:lnTo>
                    <a:lnTo>
                      <a:pt x="96" y="58"/>
                    </a:lnTo>
                    <a:lnTo>
                      <a:pt x="90" y="56"/>
                    </a:lnTo>
                    <a:lnTo>
                      <a:pt x="82" y="50"/>
                    </a:lnTo>
                    <a:lnTo>
                      <a:pt x="76" y="40"/>
                    </a:lnTo>
                    <a:lnTo>
                      <a:pt x="72" y="26"/>
                    </a:lnTo>
                    <a:lnTo>
                      <a:pt x="62" y="12"/>
                    </a:lnTo>
                    <a:lnTo>
                      <a:pt x="60" y="10"/>
                    </a:lnTo>
                    <a:lnTo>
                      <a:pt x="56" y="6"/>
                    </a:lnTo>
                    <a:lnTo>
                      <a:pt x="54" y="4"/>
                    </a:lnTo>
                    <a:lnTo>
                      <a:pt x="52" y="0"/>
                    </a:lnTo>
                    <a:lnTo>
                      <a:pt x="38" y="16"/>
                    </a:lnTo>
                    <a:lnTo>
                      <a:pt x="36" y="16"/>
                    </a:lnTo>
                    <a:lnTo>
                      <a:pt x="34" y="18"/>
                    </a:lnTo>
                    <a:lnTo>
                      <a:pt x="30" y="18"/>
                    </a:lnTo>
                    <a:lnTo>
                      <a:pt x="26" y="18"/>
                    </a:lnTo>
                    <a:lnTo>
                      <a:pt x="22" y="14"/>
                    </a:lnTo>
                    <a:lnTo>
                      <a:pt x="0" y="10"/>
                    </a:lnTo>
                    <a:lnTo>
                      <a:pt x="0" y="12"/>
                    </a:lnTo>
                    <a:lnTo>
                      <a:pt x="2" y="14"/>
                    </a:lnTo>
                    <a:lnTo>
                      <a:pt x="4" y="16"/>
                    </a:lnTo>
                    <a:lnTo>
                      <a:pt x="4" y="20"/>
                    </a:lnTo>
                    <a:lnTo>
                      <a:pt x="6" y="24"/>
                    </a:lnTo>
                    <a:lnTo>
                      <a:pt x="8" y="26"/>
                    </a:lnTo>
                    <a:lnTo>
                      <a:pt x="12" y="38"/>
                    </a:lnTo>
                    <a:lnTo>
                      <a:pt x="12" y="40"/>
                    </a:lnTo>
                    <a:lnTo>
                      <a:pt x="10" y="42"/>
                    </a:lnTo>
                    <a:lnTo>
                      <a:pt x="14" y="42"/>
                    </a:lnTo>
                    <a:close/>
                  </a:path>
                </a:pathLst>
              </a:custGeom>
              <a:grpFill/>
              <a:ln w="3175">
                <a:solidFill>
                  <a:schemeClr val="bg2"/>
                </a:solidFill>
                <a:round/>
                <a:headEnd/>
                <a:tailEnd/>
              </a:ln>
            </p:spPr>
            <p:txBody>
              <a:bodyPr/>
              <a:lstStyle/>
              <a:p>
                <a:pPr>
                  <a:defRPr/>
                </a:pPr>
                <a:endParaRPr lang="en-US" sz="3200"/>
              </a:p>
            </p:txBody>
          </p:sp>
          <p:sp>
            <p:nvSpPr>
              <p:cNvPr id="53" name="Freeform 312"/>
              <p:cNvSpPr>
                <a:spLocks/>
              </p:cNvSpPr>
              <p:nvPr/>
            </p:nvSpPr>
            <p:spPr bwMode="gray">
              <a:xfrm>
                <a:off x="4320" y="667"/>
                <a:ext cx="39" cy="96"/>
              </a:xfrm>
              <a:custGeom>
                <a:avLst/>
                <a:gdLst>
                  <a:gd name="T0" fmla="*/ 20 w 36"/>
                  <a:gd name="T1" fmla="*/ 0 h 96"/>
                  <a:gd name="T2" fmla="*/ 20 w 36"/>
                  <a:gd name="T3" fmla="*/ 0 h 96"/>
                  <a:gd name="T4" fmla="*/ 16 w 36"/>
                  <a:gd name="T5" fmla="*/ 0 h 96"/>
                  <a:gd name="T6" fmla="*/ 12 w 36"/>
                  <a:gd name="T7" fmla="*/ 0 h 96"/>
                  <a:gd name="T8" fmla="*/ 8 w 36"/>
                  <a:gd name="T9" fmla="*/ 2 h 96"/>
                  <a:gd name="T10" fmla="*/ 4 w 36"/>
                  <a:gd name="T11" fmla="*/ 4 h 96"/>
                  <a:gd name="T12" fmla="*/ 2 w 36"/>
                  <a:gd name="T13" fmla="*/ 8 h 96"/>
                  <a:gd name="T14" fmla="*/ 2 w 36"/>
                  <a:gd name="T15" fmla="*/ 12 h 96"/>
                  <a:gd name="T16" fmla="*/ 0 w 36"/>
                  <a:gd name="T17" fmla="*/ 26 h 96"/>
                  <a:gd name="T18" fmla="*/ 0 w 36"/>
                  <a:gd name="T19" fmla="*/ 40 h 96"/>
                  <a:gd name="T20" fmla="*/ 2 w 36"/>
                  <a:gd name="T21" fmla="*/ 48 h 96"/>
                  <a:gd name="T22" fmla="*/ 2 w 36"/>
                  <a:gd name="T23" fmla="*/ 52 h 96"/>
                  <a:gd name="T24" fmla="*/ 4 w 36"/>
                  <a:gd name="T25" fmla="*/ 54 h 96"/>
                  <a:gd name="T26" fmla="*/ 4 w 36"/>
                  <a:gd name="T27" fmla="*/ 54 h 96"/>
                  <a:gd name="T28" fmla="*/ 4 w 36"/>
                  <a:gd name="T29" fmla="*/ 54 h 96"/>
                  <a:gd name="T30" fmla="*/ 4 w 36"/>
                  <a:gd name="T31" fmla="*/ 56 h 96"/>
                  <a:gd name="T32" fmla="*/ 2 w 36"/>
                  <a:gd name="T33" fmla="*/ 58 h 96"/>
                  <a:gd name="T34" fmla="*/ 2 w 36"/>
                  <a:gd name="T35" fmla="*/ 60 h 96"/>
                  <a:gd name="T36" fmla="*/ 0 w 36"/>
                  <a:gd name="T37" fmla="*/ 64 h 96"/>
                  <a:gd name="T38" fmla="*/ 0 w 36"/>
                  <a:gd name="T39" fmla="*/ 66 h 96"/>
                  <a:gd name="T40" fmla="*/ 2 w 36"/>
                  <a:gd name="T41" fmla="*/ 70 h 96"/>
                  <a:gd name="T42" fmla="*/ 4 w 36"/>
                  <a:gd name="T43" fmla="*/ 76 h 96"/>
                  <a:gd name="T44" fmla="*/ 6 w 36"/>
                  <a:gd name="T45" fmla="*/ 82 h 96"/>
                  <a:gd name="T46" fmla="*/ 10 w 36"/>
                  <a:gd name="T47" fmla="*/ 88 h 96"/>
                  <a:gd name="T48" fmla="*/ 12 w 36"/>
                  <a:gd name="T49" fmla="*/ 92 h 96"/>
                  <a:gd name="T50" fmla="*/ 14 w 36"/>
                  <a:gd name="T51" fmla="*/ 94 h 96"/>
                  <a:gd name="T52" fmla="*/ 16 w 36"/>
                  <a:gd name="T53" fmla="*/ 96 h 96"/>
                  <a:gd name="T54" fmla="*/ 18 w 36"/>
                  <a:gd name="T55" fmla="*/ 94 h 96"/>
                  <a:gd name="T56" fmla="*/ 22 w 36"/>
                  <a:gd name="T57" fmla="*/ 90 h 96"/>
                  <a:gd name="T58" fmla="*/ 24 w 36"/>
                  <a:gd name="T59" fmla="*/ 88 h 96"/>
                  <a:gd name="T60" fmla="*/ 24 w 36"/>
                  <a:gd name="T61" fmla="*/ 84 h 96"/>
                  <a:gd name="T62" fmla="*/ 24 w 36"/>
                  <a:gd name="T63" fmla="*/ 78 h 96"/>
                  <a:gd name="T64" fmla="*/ 24 w 36"/>
                  <a:gd name="T65" fmla="*/ 72 h 96"/>
                  <a:gd name="T66" fmla="*/ 24 w 36"/>
                  <a:gd name="T67" fmla="*/ 66 h 96"/>
                  <a:gd name="T68" fmla="*/ 24 w 36"/>
                  <a:gd name="T69" fmla="*/ 60 h 96"/>
                  <a:gd name="T70" fmla="*/ 24 w 36"/>
                  <a:gd name="T71" fmla="*/ 56 h 96"/>
                  <a:gd name="T72" fmla="*/ 24 w 36"/>
                  <a:gd name="T73" fmla="*/ 56 h 96"/>
                  <a:gd name="T74" fmla="*/ 30 w 36"/>
                  <a:gd name="T75" fmla="*/ 42 h 96"/>
                  <a:gd name="T76" fmla="*/ 30 w 36"/>
                  <a:gd name="T77" fmla="*/ 40 h 96"/>
                  <a:gd name="T78" fmla="*/ 30 w 36"/>
                  <a:gd name="T79" fmla="*/ 36 h 96"/>
                  <a:gd name="T80" fmla="*/ 30 w 36"/>
                  <a:gd name="T81" fmla="*/ 32 h 96"/>
                  <a:gd name="T82" fmla="*/ 30 w 36"/>
                  <a:gd name="T83" fmla="*/ 28 h 96"/>
                  <a:gd name="T84" fmla="*/ 32 w 36"/>
                  <a:gd name="T85" fmla="*/ 24 h 96"/>
                  <a:gd name="T86" fmla="*/ 32 w 36"/>
                  <a:gd name="T87" fmla="*/ 24 h 96"/>
                  <a:gd name="T88" fmla="*/ 34 w 36"/>
                  <a:gd name="T89" fmla="*/ 22 h 96"/>
                  <a:gd name="T90" fmla="*/ 34 w 36"/>
                  <a:gd name="T91" fmla="*/ 20 h 96"/>
                  <a:gd name="T92" fmla="*/ 34 w 36"/>
                  <a:gd name="T93" fmla="*/ 16 h 96"/>
                  <a:gd name="T94" fmla="*/ 34 w 36"/>
                  <a:gd name="T95" fmla="*/ 10 h 96"/>
                  <a:gd name="T96" fmla="*/ 34 w 36"/>
                  <a:gd name="T97" fmla="*/ 6 h 96"/>
                  <a:gd name="T98" fmla="*/ 34 w 36"/>
                  <a:gd name="T99" fmla="*/ 2 h 96"/>
                  <a:gd name="T100" fmla="*/ 36 w 36"/>
                  <a:gd name="T101" fmla="*/ 0 h 96"/>
                  <a:gd name="T102" fmla="*/ 34 w 36"/>
                  <a:gd name="T103" fmla="*/ 0 h 96"/>
                  <a:gd name="T104" fmla="*/ 32 w 36"/>
                  <a:gd name="T105" fmla="*/ 0 h 96"/>
                  <a:gd name="T106" fmla="*/ 28 w 36"/>
                  <a:gd name="T107" fmla="*/ 2 h 96"/>
                  <a:gd name="T108" fmla="*/ 24 w 36"/>
                  <a:gd name="T109" fmla="*/ 2 h 96"/>
                  <a:gd name="T110" fmla="*/ 20 w 36"/>
                  <a:gd name="T111" fmla="*/ 0 h 96"/>
                  <a:gd name="T112" fmla="*/ 20 w 36"/>
                  <a:gd name="T113" fmla="*/ 0 h 9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6"/>
                  <a:gd name="T172" fmla="*/ 0 h 96"/>
                  <a:gd name="T173" fmla="*/ 36 w 36"/>
                  <a:gd name="T174" fmla="*/ 96 h 9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6" h="96">
                    <a:moveTo>
                      <a:pt x="20" y="0"/>
                    </a:moveTo>
                    <a:lnTo>
                      <a:pt x="20" y="0"/>
                    </a:lnTo>
                    <a:lnTo>
                      <a:pt x="16" y="0"/>
                    </a:lnTo>
                    <a:lnTo>
                      <a:pt x="12" y="0"/>
                    </a:lnTo>
                    <a:lnTo>
                      <a:pt x="8" y="2"/>
                    </a:lnTo>
                    <a:lnTo>
                      <a:pt x="4" y="4"/>
                    </a:lnTo>
                    <a:lnTo>
                      <a:pt x="2" y="8"/>
                    </a:lnTo>
                    <a:lnTo>
                      <a:pt x="2" y="12"/>
                    </a:lnTo>
                    <a:lnTo>
                      <a:pt x="0" y="26"/>
                    </a:lnTo>
                    <a:lnTo>
                      <a:pt x="0" y="40"/>
                    </a:lnTo>
                    <a:lnTo>
                      <a:pt x="2" y="48"/>
                    </a:lnTo>
                    <a:lnTo>
                      <a:pt x="2" y="52"/>
                    </a:lnTo>
                    <a:lnTo>
                      <a:pt x="4" y="54"/>
                    </a:lnTo>
                    <a:lnTo>
                      <a:pt x="4" y="56"/>
                    </a:lnTo>
                    <a:lnTo>
                      <a:pt x="2" y="58"/>
                    </a:lnTo>
                    <a:lnTo>
                      <a:pt x="2" y="60"/>
                    </a:lnTo>
                    <a:lnTo>
                      <a:pt x="0" y="64"/>
                    </a:lnTo>
                    <a:lnTo>
                      <a:pt x="0" y="66"/>
                    </a:lnTo>
                    <a:lnTo>
                      <a:pt x="2" y="70"/>
                    </a:lnTo>
                    <a:lnTo>
                      <a:pt x="4" y="76"/>
                    </a:lnTo>
                    <a:lnTo>
                      <a:pt x="6" y="82"/>
                    </a:lnTo>
                    <a:lnTo>
                      <a:pt x="10" y="88"/>
                    </a:lnTo>
                    <a:lnTo>
                      <a:pt x="12" y="92"/>
                    </a:lnTo>
                    <a:lnTo>
                      <a:pt x="14" y="94"/>
                    </a:lnTo>
                    <a:lnTo>
                      <a:pt x="16" y="96"/>
                    </a:lnTo>
                    <a:lnTo>
                      <a:pt x="18" y="94"/>
                    </a:lnTo>
                    <a:lnTo>
                      <a:pt x="22" y="90"/>
                    </a:lnTo>
                    <a:lnTo>
                      <a:pt x="24" y="88"/>
                    </a:lnTo>
                    <a:lnTo>
                      <a:pt x="24" y="84"/>
                    </a:lnTo>
                    <a:lnTo>
                      <a:pt x="24" y="78"/>
                    </a:lnTo>
                    <a:lnTo>
                      <a:pt x="24" y="72"/>
                    </a:lnTo>
                    <a:lnTo>
                      <a:pt x="24" y="66"/>
                    </a:lnTo>
                    <a:lnTo>
                      <a:pt x="24" y="60"/>
                    </a:lnTo>
                    <a:lnTo>
                      <a:pt x="24" y="56"/>
                    </a:lnTo>
                    <a:lnTo>
                      <a:pt x="30" y="42"/>
                    </a:lnTo>
                    <a:lnTo>
                      <a:pt x="30" y="40"/>
                    </a:lnTo>
                    <a:lnTo>
                      <a:pt x="30" y="36"/>
                    </a:lnTo>
                    <a:lnTo>
                      <a:pt x="30" y="32"/>
                    </a:lnTo>
                    <a:lnTo>
                      <a:pt x="30" y="28"/>
                    </a:lnTo>
                    <a:lnTo>
                      <a:pt x="32" y="24"/>
                    </a:lnTo>
                    <a:lnTo>
                      <a:pt x="34" y="22"/>
                    </a:lnTo>
                    <a:lnTo>
                      <a:pt x="34" y="20"/>
                    </a:lnTo>
                    <a:lnTo>
                      <a:pt x="34" y="16"/>
                    </a:lnTo>
                    <a:lnTo>
                      <a:pt x="34" y="10"/>
                    </a:lnTo>
                    <a:lnTo>
                      <a:pt x="34" y="6"/>
                    </a:lnTo>
                    <a:lnTo>
                      <a:pt x="34" y="2"/>
                    </a:lnTo>
                    <a:lnTo>
                      <a:pt x="36" y="0"/>
                    </a:lnTo>
                    <a:lnTo>
                      <a:pt x="34" y="0"/>
                    </a:lnTo>
                    <a:lnTo>
                      <a:pt x="32" y="0"/>
                    </a:lnTo>
                    <a:lnTo>
                      <a:pt x="28" y="2"/>
                    </a:lnTo>
                    <a:lnTo>
                      <a:pt x="24" y="2"/>
                    </a:lnTo>
                    <a:lnTo>
                      <a:pt x="20" y="0"/>
                    </a:lnTo>
                    <a:close/>
                  </a:path>
                </a:pathLst>
              </a:custGeom>
              <a:grpFill/>
              <a:ln w="3175">
                <a:solidFill>
                  <a:schemeClr val="bg2"/>
                </a:solidFill>
                <a:round/>
                <a:headEnd/>
                <a:tailEnd/>
              </a:ln>
            </p:spPr>
            <p:txBody>
              <a:bodyPr/>
              <a:lstStyle/>
              <a:p>
                <a:pPr>
                  <a:defRPr/>
                </a:pPr>
                <a:endParaRPr lang="en-US" sz="3200"/>
              </a:p>
            </p:txBody>
          </p:sp>
          <p:sp>
            <p:nvSpPr>
              <p:cNvPr id="54" name="Freeform 313"/>
              <p:cNvSpPr>
                <a:spLocks/>
              </p:cNvSpPr>
              <p:nvPr/>
            </p:nvSpPr>
            <p:spPr bwMode="gray">
              <a:xfrm>
                <a:off x="4284" y="767"/>
                <a:ext cx="36" cy="34"/>
              </a:xfrm>
              <a:custGeom>
                <a:avLst/>
                <a:gdLst>
                  <a:gd name="T0" fmla="*/ 2 w 32"/>
                  <a:gd name="T1" fmla="*/ 28 h 34"/>
                  <a:gd name="T2" fmla="*/ 2 w 32"/>
                  <a:gd name="T3" fmla="*/ 28 h 34"/>
                  <a:gd name="T4" fmla="*/ 0 w 32"/>
                  <a:gd name="T5" fmla="*/ 30 h 34"/>
                  <a:gd name="T6" fmla="*/ 0 w 32"/>
                  <a:gd name="T7" fmla="*/ 30 h 34"/>
                  <a:gd name="T8" fmla="*/ 2 w 32"/>
                  <a:gd name="T9" fmla="*/ 32 h 34"/>
                  <a:gd name="T10" fmla="*/ 4 w 32"/>
                  <a:gd name="T11" fmla="*/ 34 h 34"/>
                  <a:gd name="T12" fmla="*/ 6 w 32"/>
                  <a:gd name="T13" fmla="*/ 32 h 34"/>
                  <a:gd name="T14" fmla="*/ 10 w 32"/>
                  <a:gd name="T15" fmla="*/ 32 h 34"/>
                  <a:gd name="T16" fmla="*/ 12 w 32"/>
                  <a:gd name="T17" fmla="*/ 30 h 34"/>
                  <a:gd name="T18" fmla="*/ 16 w 32"/>
                  <a:gd name="T19" fmla="*/ 26 h 34"/>
                  <a:gd name="T20" fmla="*/ 20 w 32"/>
                  <a:gd name="T21" fmla="*/ 24 h 34"/>
                  <a:gd name="T22" fmla="*/ 22 w 32"/>
                  <a:gd name="T23" fmla="*/ 22 h 34"/>
                  <a:gd name="T24" fmla="*/ 22 w 32"/>
                  <a:gd name="T25" fmla="*/ 22 h 34"/>
                  <a:gd name="T26" fmla="*/ 22 w 32"/>
                  <a:gd name="T27" fmla="*/ 22 h 34"/>
                  <a:gd name="T28" fmla="*/ 24 w 32"/>
                  <a:gd name="T29" fmla="*/ 20 h 34"/>
                  <a:gd name="T30" fmla="*/ 26 w 32"/>
                  <a:gd name="T31" fmla="*/ 16 h 34"/>
                  <a:gd name="T32" fmla="*/ 28 w 32"/>
                  <a:gd name="T33" fmla="*/ 12 h 34"/>
                  <a:gd name="T34" fmla="*/ 30 w 32"/>
                  <a:gd name="T35" fmla="*/ 10 h 34"/>
                  <a:gd name="T36" fmla="*/ 32 w 32"/>
                  <a:gd name="T37" fmla="*/ 6 h 34"/>
                  <a:gd name="T38" fmla="*/ 32 w 32"/>
                  <a:gd name="T39" fmla="*/ 4 h 34"/>
                  <a:gd name="T40" fmla="*/ 32 w 32"/>
                  <a:gd name="T41" fmla="*/ 4 h 34"/>
                  <a:gd name="T42" fmla="*/ 32 w 32"/>
                  <a:gd name="T43" fmla="*/ 2 h 34"/>
                  <a:gd name="T44" fmla="*/ 30 w 32"/>
                  <a:gd name="T45" fmla="*/ 0 h 34"/>
                  <a:gd name="T46" fmla="*/ 28 w 32"/>
                  <a:gd name="T47" fmla="*/ 0 h 34"/>
                  <a:gd name="T48" fmla="*/ 26 w 32"/>
                  <a:gd name="T49" fmla="*/ 0 h 34"/>
                  <a:gd name="T50" fmla="*/ 22 w 32"/>
                  <a:gd name="T51" fmla="*/ 2 h 34"/>
                  <a:gd name="T52" fmla="*/ 20 w 32"/>
                  <a:gd name="T53" fmla="*/ 6 h 34"/>
                  <a:gd name="T54" fmla="*/ 16 w 32"/>
                  <a:gd name="T55" fmla="*/ 10 h 34"/>
                  <a:gd name="T56" fmla="*/ 12 w 32"/>
                  <a:gd name="T57" fmla="*/ 14 h 34"/>
                  <a:gd name="T58" fmla="*/ 8 w 32"/>
                  <a:gd name="T59" fmla="*/ 20 h 34"/>
                  <a:gd name="T60" fmla="*/ 4 w 32"/>
                  <a:gd name="T61" fmla="*/ 24 h 34"/>
                  <a:gd name="T62" fmla="*/ 2 w 32"/>
                  <a:gd name="T63" fmla="*/ 26 h 34"/>
                  <a:gd name="T64" fmla="*/ 2 w 32"/>
                  <a:gd name="T65" fmla="*/ 28 h 34"/>
                  <a:gd name="T66" fmla="*/ 2 w 32"/>
                  <a:gd name="T67" fmla="*/ 28 h 3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
                  <a:gd name="T103" fmla="*/ 0 h 34"/>
                  <a:gd name="T104" fmla="*/ 32 w 32"/>
                  <a:gd name="T105" fmla="*/ 34 h 3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 h="34">
                    <a:moveTo>
                      <a:pt x="2" y="28"/>
                    </a:moveTo>
                    <a:lnTo>
                      <a:pt x="2" y="28"/>
                    </a:lnTo>
                    <a:lnTo>
                      <a:pt x="0" y="30"/>
                    </a:lnTo>
                    <a:lnTo>
                      <a:pt x="2" y="32"/>
                    </a:lnTo>
                    <a:lnTo>
                      <a:pt x="4" y="34"/>
                    </a:lnTo>
                    <a:lnTo>
                      <a:pt x="6" y="32"/>
                    </a:lnTo>
                    <a:lnTo>
                      <a:pt x="10" y="32"/>
                    </a:lnTo>
                    <a:lnTo>
                      <a:pt x="12" y="30"/>
                    </a:lnTo>
                    <a:lnTo>
                      <a:pt x="16" y="26"/>
                    </a:lnTo>
                    <a:lnTo>
                      <a:pt x="20" y="24"/>
                    </a:lnTo>
                    <a:lnTo>
                      <a:pt x="22" y="22"/>
                    </a:lnTo>
                    <a:lnTo>
                      <a:pt x="24" y="20"/>
                    </a:lnTo>
                    <a:lnTo>
                      <a:pt x="26" y="16"/>
                    </a:lnTo>
                    <a:lnTo>
                      <a:pt x="28" y="12"/>
                    </a:lnTo>
                    <a:lnTo>
                      <a:pt x="30" y="10"/>
                    </a:lnTo>
                    <a:lnTo>
                      <a:pt x="32" y="6"/>
                    </a:lnTo>
                    <a:lnTo>
                      <a:pt x="32" y="4"/>
                    </a:lnTo>
                    <a:lnTo>
                      <a:pt x="32" y="2"/>
                    </a:lnTo>
                    <a:lnTo>
                      <a:pt x="30" y="0"/>
                    </a:lnTo>
                    <a:lnTo>
                      <a:pt x="28" y="0"/>
                    </a:lnTo>
                    <a:lnTo>
                      <a:pt x="26" y="0"/>
                    </a:lnTo>
                    <a:lnTo>
                      <a:pt x="22" y="2"/>
                    </a:lnTo>
                    <a:lnTo>
                      <a:pt x="20" y="6"/>
                    </a:lnTo>
                    <a:lnTo>
                      <a:pt x="16" y="10"/>
                    </a:lnTo>
                    <a:lnTo>
                      <a:pt x="12" y="14"/>
                    </a:lnTo>
                    <a:lnTo>
                      <a:pt x="8" y="20"/>
                    </a:lnTo>
                    <a:lnTo>
                      <a:pt x="4" y="24"/>
                    </a:lnTo>
                    <a:lnTo>
                      <a:pt x="2" y="26"/>
                    </a:lnTo>
                    <a:lnTo>
                      <a:pt x="2" y="28"/>
                    </a:lnTo>
                    <a:close/>
                  </a:path>
                </a:pathLst>
              </a:custGeom>
              <a:grpFill/>
              <a:ln w="3175">
                <a:solidFill>
                  <a:schemeClr val="bg2"/>
                </a:solidFill>
                <a:round/>
                <a:headEnd/>
                <a:tailEnd/>
              </a:ln>
            </p:spPr>
            <p:txBody>
              <a:bodyPr/>
              <a:lstStyle/>
              <a:p>
                <a:pPr>
                  <a:defRPr/>
                </a:pPr>
                <a:endParaRPr lang="en-US" sz="3200"/>
              </a:p>
            </p:txBody>
          </p:sp>
          <p:sp>
            <p:nvSpPr>
              <p:cNvPr id="55" name="Freeform 314"/>
              <p:cNvSpPr>
                <a:spLocks/>
              </p:cNvSpPr>
              <p:nvPr/>
            </p:nvSpPr>
            <p:spPr bwMode="gray">
              <a:xfrm>
                <a:off x="4351" y="791"/>
                <a:ext cx="66" cy="46"/>
              </a:xfrm>
              <a:custGeom>
                <a:avLst/>
                <a:gdLst>
                  <a:gd name="T0" fmla="*/ 42 w 60"/>
                  <a:gd name="T1" fmla="*/ 2 h 46"/>
                  <a:gd name="T2" fmla="*/ 30 w 60"/>
                  <a:gd name="T3" fmla="*/ 8 h 46"/>
                  <a:gd name="T4" fmla="*/ 20 w 60"/>
                  <a:gd name="T5" fmla="*/ 10 h 46"/>
                  <a:gd name="T6" fmla="*/ 6 w 60"/>
                  <a:gd name="T7" fmla="*/ 16 h 46"/>
                  <a:gd name="T8" fmla="*/ 6 w 60"/>
                  <a:gd name="T9" fmla="*/ 18 h 46"/>
                  <a:gd name="T10" fmla="*/ 4 w 60"/>
                  <a:gd name="T11" fmla="*/ 20 h 46"/>
                  <a:gd name="T12" fmla="*/ 2 w 60"/>
                  <a:gd name="T13" fmla="*/ 22 h 46"/>
                  <a:gd name="T14" fmla="*/ 2 w 60"/>
                  <a:gd name="T15" fmla="*/ 26 h 46"/>
                  <a:gd name="T16" fmla="*/ 0 w 60"/>
                  <a:gd name="T17" fmla="*/ 30 h 46"/>
                  <a:gd name="T18" fmla="*/ 0 w 60"/>
                  <a:gd name="T19" fmla="*/ 32 h 46"/>
                  <a:gd name="T20" fmla="*/ 0 w 60"/>
                  <a:gd name="T21" fmla="*/ 34 h 46"/>
                  <a:gd name="T22" fmla="*/ 2 w 60"/>
                  <a:gd name="T23" fmla="*/ 36 h 46"/>
                  <a:gd name="T24" fmla="*/ 8 w 60"/>
                  <a:gd name="T25" fmla="*/ 34 h 46"/>
                  <a:gd name="T26" fmla="*/ 12 w 60"/>
                  <a:gd name="T27" fmla="*/ 34 h 46"/>
                  <a:gd name="T28" fmla="*/ 16 w 60"/>
                  <a:gd name="T29" fmla="*/ 32 h 46"/>
                  <a:gd name="T30" fmla="*/ 20 w 60"/>
                  <a:gd name="T31" fmla="*/ 32 h 46"/>
                  <a:gd name="T32" fmla="*/ 20 w 60"/>
                  <a:gd name="T33" fmla="*/ 32 h 46"/>
                  <a:gd name="T34" fmla="*/ 20 w 60"/>
                  <a:gd name="T35" fmla="*/ 32 h 46"/>
                  <a:gd name="T36" fmla="*/ 20 w 60"/>
                  <a:gd name="T37" fmla="*/ 34 h 46"/>
                  <a:gd name="T38" fmla="*/ 20 w 60"/>
                  <a:gd name="T39" fmla="*/ 38 h 46"/>
                  <a:gd name="T40" fmla="*/ 22 w 60"/>
                  <a:gd name="T41" fmla="*/ 40 h 46"/>
                  <a:gd name="T42" fmla="*/ 24 w 60"/>
                  <a:gd name="T43" fmla="*/ 42 h 46"/>
                  <a:gd name="T44" fmla="*/ 26 w 60"/>
                  <a:gd name="T45" fmla="*/ 44 h 46"/>
                  <a:gd name="T46" fmla="*/ 30 w 60"/>
                  <a:gd name="T47" fmla="*/ 44 h 46"/>
                  <a:gd name="T48" fmla="*/ 32 w 60"/>
                  <a:gd name="T49" fmla="*/ 46 h 46"/>
                  <a:gd name="T50" fmla="*/ 36 w 60"/>
                  <a:gd name="T51" fmla="*/ 46 h 46"/>
                  <a:gd name="T52" fmla="*/ 40 w 60"/>
                  <a:gd name="T53" fmla="*/ 46 h 46"/>
                  <a:gd name="T54" fmla="*/ 42 w 60"/>
                  <a:gd name="T55" fmla="*/ 46 h 46"/>
                  <a:gd name="T56" fmla="*/ 44 w 60"/>
                  <a:gd name="T57" fmla="*/ 42 h 46"/>
                  <a:gd name="T58" fmla="*/ 44 w 60"/>
                  <a:gd name="T59" fmla="*/ 38 h 46"/>
                  <a:gd name="T60" fmla="*/ 44 w 60"/>
                  <a:gd name="T61" fmla="*/ 34 h 46"/>
                  <a:gd name="T62" fmla="*/ 42 w 60"/>
                  <a:gd name="T63" fmla="*/ 32 h 46"/>
                  <a:gd name="T64" fmla="*/ 42 w 60"/>
                  <a:gd name="T65" fmla="*/ 30 h 46"/>
                  <a:gd name="T66" fmla="*/ 44 w 60"/>
                  <a:gd name="T67" fmla="*/ 28 h 46"/>
                  <a:gd name="T68" fmla="*/ 46 w 60"/>
                  <a:gd name="T69" fmla="*/ 28 h 46"/>
                  <a:gd name="T70" fmla="*/ 48 w 60"/>
                  <a:gd name="T71" fmla="*/ 30 h 46"/>
                  <a:gd name="T72" fmla="*/ 50 w 60"/>
                  <a:gd name="T73" fmla="*/ 32 h 46"/>
                  <a:gd name="T74" fmla="*/ 52 w 60"/>
                  <a:gd name="T75" fmla="*/ 34 h 46"/>
                  <a:gd name="T76" fmla="*/ 54 w 60"/>
                  <a:gd name="T77" fmla="*/ 36 h 46"/>
                  <a:gd name="T78" fmla="*/ 56 w 60"/>
                  <a:gd name="T79" fmla="*/ 34 h 46"/>
                  <a:gd name="T80" fmla="*/ 58 w 60"/>
                  <a:gd name="T81" fmla="*/ 30 h 46"/>
                  <a:gd name="T82" fmla="*/ 60 w 60"/>
                  <a:gd name="T83" fmla="*/ 24 h 46"/>
                  <a:gd name="T84" fmla="*/ 60 w 60"/>
                  <a:gd name="T85" fmla="*/ 20 h 46"/>
                  <a:gd name="T86" fmla="*/ 60 w 60"/>
                  <a:gd name="T87" fmla="*/ 16 h 46"/>
                  <a:gd name="T88" fmla="*/ 58 w 60"/>
                  <a:gd name="T89" fmla="*/ 12 h 46"/>
                  <a:gd name="T90" fmla="*/ 56 w 60"/>
                  <a:gd name="T91" fmla="*/ 8 h 46"/>
                  <a:gd name="T92" fmla="*/ 52 w 60"/>
                  <a:gd name="T93" fmla="*/ 4 h 46"/>
                  <a:gd name="T94" fmla="*/ 48 w 60"/>
                  <a:gd name="T95" fmla="*/ 2 h 46"/>
                  <a:gd name="T96" fmla="*/ 46 w 60"/>
                  <a:gd name="T97" fmla="*/ 0 h 46"/>
                  <a:gd name="T98" fmla="*/ 42 w 60"/>
                  <a:gd name="T99" fmla="*/ 2 h 46"/>
                  <a:gd name="T100" fmla="*/ 42 w 60"/>
                  <a:gd name="T101" fmla="*/ 2 h 4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0"/>
                  <a:gd name="T154" fmla="*/ 0 h 46"/>
                  <a:gd name="T155" fmla="*/ 60 w 60"/>
                  <a:gd name="T156" fmla="*/ 46 h 4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0" h="46">
                    <a:moveTo>
                      <a:pt x="42" y="2"/>
                    </a:moveTo>
                    <a:lnTo>
                      <a:pt x="30" y="8"/>
                    </a:lnTo>
                    <a:lnTo>
                      <a:pt x="20" y="10"/>
                    </a:lnTo>
                    <a:lnTo>
                      <a:pt x="6" y="16"/>
                    </a:lnTo>
                    <a:lnTo>
                      <a:pt x="6" y="18"/>
                    </a:lnTo>
                    <a:lnTo>
                      <a:pt x="4" y="20"/>
                    </a:lnTo>
                    <a:lnTo>
                      <a:pt x="2" y="22"/>
                    </a:lnTo>
                    <a:lnTo>
                      <a:pt x="2" y="26"/>
                    </a:lnTo>
                    <a:lnTo>
                      <a:pt x="0" y="30"/>
                    </a:lnTo>
                    <a:lnTo>
                      <a:pt x="0" y="32"/>
                    </a:lnTo>
                    <a:lnTo>
                      <a:pt x="0" y="34"/>
                    </a:lnTo>
                    <a:lnTo>
                      <a:pt x="2" y="36"/>
                    </a:lnTo>
                    <a:lnTo>
                      <a:pt x="8" y="34"/>
                    </a:lnTo>
                    <a:lnTo>
                      <a:pt x="12" y="34"/>
                    </a:lnTo>
                    <a:lnTo>
                      <a:pt x="16" y="32"/>
                    </a:lnTo>
                    <a:lnTo>
                      <a:pt x="20" y="32"/>
                    </a:lnTo>
                    <a:lnTo>
                      <a:pt x="20" y="34"/>
                    </a:lnTo>
                    <a:lnTo>
                      <a:pt x="20" y="38"/>
                    </a:lnTo>
                    <a:lnTo>
                      <a:pt x="22" y="40"/>
                    </a:lnTo>
                    <a:lnTo>
                      <a:pt x="24" y="42"/>
                    </a:lnTo>
                    <a:lnTo>
                      <a:pt x="26" y="44"/>
                    </a:lnTo>
                    <a:lnTo>
                      <a:pt x="30" y="44"/>
                    </a:lnTo>
                    <a:lnTo>
                      <a:pt x="32" y="46"/>
                    </a:lnTo>
                    <a:lnTo>
                      <a:pt x="36" y="46"/>
                    </a:lnTo>
                    <a:lnTo>
                      <a:pt x="40" y="46"/>
                    </a:lnTo>
                    <a:lnTo>
                      <a:pt x="42" y="46"/>
                    </a:lnTo>
                    <a:lnTo>
                      <a:pt x="44" y="42"/>
                    </a:lnTo>
                    <a:lnTo>
                      <a:pt x="44" y="38"/>
                    </a:lnTo>
                    <a:lnTo>
                      <a:pt x="44" y="34"/>
                    </a:lnTo>
                    <a:lnTo>
                      <a:pt x="42" y="32"/>
                    </a:lnTo>
                    <a:lnTo>
                      <a:pt x="42" y="30"/>
                    </a:lnTo>
                    <a:lnTo>
                      <a:pt x="44" y="28"/>
                    </a:lnTo>
                    <a:lnTo>
                      <a:pt x="46" y="28"/>
                    </a:lnTo>
                    <a:lnTo>
                      <a:pt x="48" y="30"/>
                    </a:lnTo>
                    <a:lnTo>
                      <a:pt x="50" y="32"/>
                    </a:lnTo>
                    <a:lnTo>
                      <a:pt x="52" y="34"/>
                    </a:lnTo>
                    <a:lnTo>
                      <a:pt x="54" y="36"/>
                    </a:lnTo>
                    <a:lnTo>
                      <a:pt x="56" y="34"/>
                    </a:lnTo>
                    <a:lnTo>
                      <a:pt x="58" y="30"/>
                    </a:lnTo>
                    <a:lnTo>
                      <a:pt x="60" y="24"/>
                    </a:lnTo>
                    <a:lnTo>
                      <a:pt x="60" y="20"/>
                    </a:lnTo>
                    <a:lnTo>
                      <a:pt x="60" y="16"/>
                    </a:lnTo>
                    <a:lnTo>
                      <a:pt x="58" y="12"/>
                    </a:lnTo>
                    <a:lnTo>
                      <a:pt x="56" y="8"/>
                    </a:lnTo>
                    <a:lnTo>
                      <a:pt x="52" y="4"/>
                    </a:lnTo>
                    <a:lnTo>
                      <a:pt x="48" y="2"/>
                    </a:lnTo>
                    <a:lnTo>
                      <a:pt x="46" y="0"/>
                    </a:lnTo>
                    <a:lnTo>
                      <a:pt x="42" y="2"/>
                    </a:lnTo>
                    <a:close/>
                  </a:path>
                </a:pathLst>
              </a:custGeom>
              <a:grpFill/>
              <a:ln w="3175">
                <a:solidFill>
                  <a:schemeClr val="bg2"/>
                </a:solidFill>
                <a:round/>
                <a:headEnd/>
                <a:tailEnd/>
              </a:ln>
            </p:spPr>
            <p:txBody>
              <a:bodyPr/>
              <a:lstStyle/>
              <a:p>
                <a:pPr>
                  <a:defRPr/>
                </a:pPr>
                <a:endParaRPr lang="en-US" sz="3200"/>
              </a:p>
            </p:txBody>
          </p:sp>
          <p:sp>
            <p:nvSpPr>
              <p:cNvPr id="56" name="Freeform 315"/>
              <p:cNvSpPr>
                <a:spLocks/>
              </p:cNvSpPr>
              <p:nvPr/>
            </p:nvSpPr>
            <p:spPr bwMode="gray">
              <a:xfrm>
                <a:off x="4194" y="819"/>
                <a:ext cx="119" cy="96"/>
              </a:xfrm>
              <a:custGeom>
                <a:avLst/>
                <a:gdLst>
                  <a:gd name="T0" fmla="*/ 70 w 108"/>
                  <a:gd name="T1" fmla="*/ 46 h 96"/>
                  <a:gd name="T2" fmla="*/ 90 w 108"/>
                  <a:gd name="T3" fmla="*/ 46 h 96"/>
                  <a:gd name="T4" fmla="*/ 100 w 108"/>
                  <a:gd name="T5" fmla="*/ 44 h 96"/>
                  <a:gd name="T6" fmla="*/ 86 w 108"/>
                  <a:gd name="T7" fmla="*/ 38 h 96"/>
                  <a:gd name="T8" fmla="*/ 108 w 108"/>
                  <a:gd name="T9" fmla="*/ 30 h 96"/>
                  <a:gd name="T10" fmla="*/ 108 w 108"/>
                  <a:gd name="T11" fmla="*/ 26 h 96"/>
                  <a:gd name="T12" fmla="*/ 104 w 108"/>
                  <a:gd name="T13" fmla="*/ 22 h 96"/>
                  <a:gd name="T14" fmla="*/ 98 w 108"/>
                  <a:gd name="T15" fmla="*/ 16 h 96"/>
                  <a:gd name="T16" fmla="*/ 92 w 108"/>
                  <a:gd name="T17" fmla="*/ 10 h 96"/>
                  <a:gd name="T18" fmla="*/ 90 w 108"/>
                  <a:gd name="T19" fmla="*/ 6 h 96"/>
                  <a:gd name="T20" fmla="*/ 88 w 108"/>
                  <a:gd name="T21" fmla="*/ 4 h 96"/>
                  <a:gd name="T22" fmla="*/ 84 w 108"/>
                  <a:gd name="T23" fmla="*/ 0 h 96"/>
                  <a:gd name="T24" fmla="*/ 78 w 108"/>
                  <a:gd name="T25" fmla="*/ 2 h 96"/>
                  <a:gd name="T26" fmla="*/ 72 w 108"/>
                  <a:gd name="T27" fmla="*/ 4 h 96"/>
                  <a:gd name="T28" fmla="*/ 66 w 108"/>
                  <a:gd name="T29" fmla="*/ 10 h 96"/>
                  <a:gd name="T30" fmla="*/ 58 w 108"/>
                  <a:gd name="T31" fmla="*/ 14 h 96"/>
                  <a:gd name="T32" fmla="*/ 48 w 108"/>
                  <a:gd name="T33" fmla="*/ 38 h 96"/>
                  <a:gd name="T34" fmla="*/ 42 w 108"/>
                  <a:gd name="T35" fmla="*/ 40 h 96"/>
                  <a:gd name="T36" fmla="*/ 36 w 108"/>
                  <a:gd name="T37" fmla="*/ 46 h 96"/>
                  <a:gd name="T38" fmla="*/ 30 w 108"/>
                  <a:gd name="T39" fmla="*/ 48 h 96"/>
                  <a:gd name="T40" fmla="*/ 24 w 108"/>
                  <a:gd name="T41" fmla="*/ 54 h 96"/>
                  <a:gd name="T42" fmla="*/ 18 w 108"/>
                  <a:gd name="T43" fmla="*/ 60 h 96"/>
                  <a:gd name="T44" fmla="*/ 16 w 108"/>
                  <a:gd name="T45" fmla="*/ 64 h 96"/>
                  <a:gd name="T46" fmla="*/ 0 w 108"/>
                  <a:gd name="T47" fmla="*/ 88 h 96"/>
                  <a:gd name="T48" fmla="*/ 2 w 108"/>
                  <a:gd name="T49" fmla="*/ 90 h 96"/>
                  <a:gd name="T50" fmla="*/ 10 w 108"/>
                  <a:gd name="T51" fmla="*/ 94 h 96"/>
                  <a:gd name="T52" fmla="*/ 16 w 108"/>
                  <a:gd name="T53" fmla="*/ 96 h 96"/>
                  <a:gd name="T54" fmla="*/ 22 w 108"/>
                  <a:gd name="T55" fmla="*/ 90 h 96"/>
                  <a:gd name="T56" fmla="*/ 24 w 108"/>
                  <a:gd name="T57" fmla="*/ 86 h 96"/>
                  <a:gd name="T58" fmla="*/ 28 w 108"/>
                  <a:gd name="T59" fmla="*/ 82 h 96"/>
                  <a:gd name="T60" fmla="*/ 32 w 108"/>
                  <a:gd name="T61" fmla="*/ 80 h 96"/>
                  <a:gd name="T62" fmla="*/ 46 w 108"/>
                  <a:gd name="T63" fmla="*/ 74 h 96"/>
                  <a:gd name="T64" fmla="*/ 62 w 108"/>
                  <a:gd name="T65" fmla="*/ 56 h 9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8"/>
                  <a:gd name="T100" fmla="*/ 0 h 96"/>
                  <a:gd name="T101" fmla="*/ 108 w 108"/>
                  <a:gd name="T102" fmla="*/ 96 h 9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8" h="96">
                    <a:moveTo>
                      <a:pt x="62" y="56"/>
                    </a:moveTo>
                    <a:lnTo>
                      <a:pt x="70" y="46"/>
                    </a:lnTo>
                    <a:lnTo>
                      <a:pt x="84" y="46"/>
                    </a:lnTo>
                    <a:lnTo>
                      <a:pt x="90" y="46"/>
                    </a:lnTo>
                    <a:lnTo>
                      <a:pt x="96" y="44"/>
                    </a:lnTo>
                    <a:lnTo>
                      <a:pt x="100" y="44"/>
                    </a:lnTo>
                    <a:lnTo>
                      <a:pt x="102" y="42"/>
                    </a:lnTo>
                    <a:lnTo>
                      <a:pt x="86" y="38"/>
                    </a:lnTo>
                    <a:lnTo>
                      <a:pt x="108" y="32"/>
                    </a:lnTo>
                    <a:lnTo>
                      <a:pt x="108" y="30"/>
                    </a:lnTo>
                    <a:lnTo>
                      <a:pt x="108" y="28"/>
                    </a:lnTo>
                    <a:lnTo>
                      <a:pt x="108" y="26"/>
                    </a:lnTo>
                    <a:lnTo>
                      <a:pt x="104" y="24"/>
                    </a:lnTo>
                    <a:lnTo>
                      <a:pt x="104" y="22"/>
                    </a:lnTo>
                    <a:lnTo>
                      <a:pt x="102" y="20"/>
                    </a:lnTo>
                    <a:lnTo>
                      <a:pt x="98" y="16"/>
                    </a:lnTo>
                    <a:lnTo>
                      <a:pt x="96" y="14"/>
                    </a:lnTo>
                    <a:lnTo>
                      <a:pt x="92" y="10"/>
                    </a:lnTo>
                    <a:lnTo>
                      <a:pt x="90" y="8"/>
                    </a:lnTo>
                    <a:lnTo>
                      <a:pt x="90" y="6"/>
                    </a:lnTo>
                    <a:lnTo>
                      <a:pt x="88" y="6"/>
                    </a:lnTo>
                    <a:lnTo>
                      <a:pt x="88" y="4"/>
                    </a:lnTo>
                    <a:lnTo>
                      <a:pt x="86" y="2"/>
                    </a:lnTo>
                    <a:lnTo>
                      <a:pt x="84" y="0"/>
                    </a:lnTo>
                    <a:lnTo>
                      <a:pt x="82" y="0"/>
                    </a:lnTo>
                    <a:lnTo>
                      <a:pt x="78" y="2"/>
                    </a:lnTo>
                    <a:lnTo>
                      <a:pt x="74" y="4"/>
                    </a:lnTo>
                    <a:lnTo>
                      <a:pt x="72" y="4"/>
                    </a:lnTo>
                    <a:lnTo>
                      <a:pt x="70" y="6"/>
                    </a:lnTo>
                    <a:lnTo>
                      <a:pt x="66" y="10"/>
                    </a:lnTo>
                    <a:lnTo>
                      <a:pt x="62" y="12"/>
                    </a:lnTo>
                    <a:lnTo>
                      <a:pt x="58" y="14"/>
                    </a:lnTo>
                    <a:lnTo>
                      <a:pt x="48" y="36"/>
                    </a:lnTo>
                    <a:lnTo>
                      <a:pt x="48" y="38"/>
                    </a:lnTo>
                    <a:lnTo>
                      <a:pt x="46" y="38"/>
                    </a:lnTo>
                    <a:lnTo>
                      <a:pt x="42" y="40"/>
                    </a:lnTo>
                    <a:lnTo>
                      <a:pt x="38" y="44"/>
                    </a:lnTo>
                    <a:lnTo>
                      <a:pt x="36" y="46"/>
                    </a:lnTo>
                    <a:lnTo>
                      <a:pt x="32" y="48"/>
                    </a:lnTo>
                    <a:lnTo>
                      <a:pt x="30" y="48"/>
                    </a:lnTo>
                    <a:lnTo>
                      <a:pt x="26" y="52"/>
                    </a:lnTo>
                    <a:lnTo>
                      <a:pt x="24" y="54"/>
                    </a:lnTo>
                    <a:lnTo>
                      <a:pt x="20" y="58"/>
                    </a:lnTo>
                    <a:lnTo>
                      <a:pt x="18" y="60"/>
                    </a:lnTo>
                    <a:lnTo>
                      <a:pt x="16" y="62"/>
                    </a:lnTo>
                    <a:lnTo>
                      <a:pt x="16" y="64"/>
                    </a:lnTo>
                    <a:lnTo>
                      <a:pt x="8" y="84"/>
                    </a:lnTo>
                    <a:lnTo>
                      <a:pt x="0" y="88"/>
                    </a:lnTo>
                    <a:lnTo>
                      <a:pt x="2" y="90"/>
                    </a:lnTo>
                    <a:lnTo>
                      <a:pt x="6" y="92"/>
                    </a:lnTo>
                    <a:lnTo>
                      <a:pt x="10" y="94"/>
                    </a:lnTo>
                    <a:lnTo>
                      <a:pt x="14" y="96"/>
                    </a:lnTo>
                    <a:lnTo>
                      <a:pt x="16" y="96"/>
                    </a:lnTo>
                    <a:lnTo>
                      <a:pt x="18" y="94"/>
                    </a:lnTo>
                    <a:lnTo>
                      <a:pt x="22" y="90"/>
                    </a:lnTo>
                    <a:lnTo>
                      <a:pt x="24" y="86"/>
                    </a:lnTo>
                    <a:lnTo>
                      <a:pt x="26" y="84"/>
                    </a:lnTo>
                    <a:lnTo>
                      <a:pt x="28" y="82"/>
                    </a:lnTo>
                    <a:lnTo>
                      <a:pt x="32" y="80"/>
                    </a:lnTo>
                    <a:lnTo>
                      <a:pt x="38" y="78"/>
                    </a:lnTo>
                    <a:lnTo>
                      <a:pt x="46" y="74"/>
                    </a:lnTo>
                    <a:lnTo>
                      <a:pt x="54" y="70"/>
                    </a:lnTo>
                    <a:lnTo>
                      <a:pt x="62" y="56"/>
                    </a:lnTo>
                    <a:close/>
                  </a:path>
                </a:pathLst>
              </a:custGeom>
              <a:grpFill/>
              <a:ln w="3175">
                <a:solidFill>
                  <a:schemeClr val="bg2"/>
                </a:solidFill>
                <a:round/>
                <a:headEnd/>
                <a:tailEnd/>
              </a:ln>
            </p:spPr>
            <p:txBody>
              <a:bodyPr/>
              <a:lstStyle/>
              <a:p>
                <a:pPr>
                  <a:defRPr/>
                </a:pPr>
                <a:endParaRPr lang="en-US" sz="3200"/>
              </a:p>
            </p:txBody>
          </p:sp>
          <p:sp>
            <p:nvSpPr>
              <p:cNvPr id="57" name="Freeform 316"/>
              <p:cNvSpPr>
                <a:spLocks/>
              </p:cNvSpPr>
              <p:nvPr/>
            </p:nvSpPr>
            <p:spPr bwMode="gray">
              <a:xfrm>
                <a:off x="4172" y="861"/>
                <a:ext cx="132" cy="110"/>
              </a:xfrm>
              <a:custGeom>
                <a:avLst/>
                <a:gdLst>
                  <a:gd name="T0" fmla="*/ 102 w 120"/>
                  <a:gd name="T1" fmla="*/ 32 h 110"/>
                  <a:gd name="T2" fmla="*/ 104 w 120"/>
                  <a:gd name="T3" fmla="*/ 34 h 110"/>
                  <a:gd name="T4" fmla="*/ 112 w 120"/>
                  <a:gd name="T5" fmla="*/ 36 h 110"/>
                  <a:gd name="T6" fmla="*/ 120 w 120"/>
                  <a:gd name="T7" fmla="*/ 42 h 110"/>
                  <a:gd name="T8" fmla="*/ 116 w 120"/>
                  <a:gd name="T9" fmla="*/ 46 h 110"/>
                  <a:gd name="T10" fmla="*/ 114 w 120"/>
                  <a:gd name="T11" fmla="*/ 48 h 110"/>
                  <a:gd name="T12" fmla="*/ 106 w 120"/>
                  <a:gd name="T13" fmla="*/ 50 h 110"/>
                  <a:gd name="T14" fmla="*/ 102 w 120"/>
                  <a:gd name="T15" fmla="*/ 54 h 110"/>
                  <a:gd name="T16" fmla="*/ 100 w 120"/>
                  <a:gd name="T17" fmla="*/ 56 h 110"/>
                  <a:gd name="T18" fmla="*/ 94 w 120"/>
                  <a:gd name="T19" fmla="*/ 70 h 110"/>
                  <a:gd name="T20" fmla="*/ 88 w 120"/>
                  <a:gd name="T21" fmla="*/ 76 h 110"/>
                  <a:gd name="T22" fmla="*/ 86 w 120"/>
                  <a:gd name="T23" fmla="*/ 80 h 110"/>
                  <a:gd name="T24" fmla="*/ 84 w 120"/>
                  <a:gd name="T25" fmla="*/ 84 h 110"/>
                  <a:gd name="T26" fmla="*/ 82 w 120"/>
                  <a:gd name="T27" fmla="*/ 94 h 110"/>
                  <a:gd name="T28" fmla="*/ 78 w 120"/>
                  <a:gd name="T29" fmla="*/ 102 h 110"/>
                  <a:gd name="T30" fmla="*/ 74 w 120"/>
                  <a:gd name="T31" fmla="*/ 106 h 110"/>
                  <a:gd name="T32" fmla="*/ 66 w 120"/>
                  <a:gd name="T33" fmla="*/ 108 h 110"/>
                  <a:gd name="T34" fmla="*/ 60 w 120"/>
                  <a:gd name="T35" fmla="*/ 100 h 110"/>
                  <a:gd name="T36" fmla="*/ 50 w 120"/>
                  <a:gd name="T37" fmla="*/ 98 h 110"/>
                  <a:gd name="T38" fmla="*/ 46 w 120"/>
                  <a:gd name="T39" fmla="*/ 96 h 110"/>
                  <a:gd name="T40" fmla="*/ 40 w 120"/>
                  <a:gd name="T41" fmla="*/ 96 h 110"/>
                  <a:gd name="T42" fmla="*/ 34 w 120"/>
                  <a:gd name="T43" fmla="*/ 96 h 110"/>
                  <a:gd name="T44" fmla="*/ 26 w 120"/>
                  <a:gd name="T45" fmla="*/ 94 h 110"/>
                  <a:gd name="T46" fmla="*/ 22 w 120"/>
                  <a:gd name="T47" fmla="*/ 90 h 110"/>
                  <a:gd name="T48" fmla="*/ 16 w 120"/>
                  <a:gd name="T49" fmla="*/ 86 h 110"/>
                  <a:gd name="T50" fmla="*/ 6 w 120"/>
                  <a:gd name="T51" fmla="*/ 82 h 110"/>
                  <a:gd name="T52" fmla="*/ 0 w 120"/>
                  <a:gd name="T53" fmla="*/ 78 h 110"/>
                  <a:gd name="T54" fmla="*/ 0 w 120"/>
                  <a:gd name="T55" fmla="*/ 74 h 110"/>
                  <a:gd name="T56" fmla="*/ 4 w 120"/>
                  <a:gd name="T57" fmla="*/ 72 h 110"/>
                  <a:gd name="T58" fmla="*/ 2 w 120"/>
                  <a:gd name="T59" fmla="*/ 60 h 110"/>
                  <a:gd name="T60" fmla="*/ 2 w 120"/>
                  <a:gd name="T61" fmla="*/ 52 h 110"/>
                  <a:gd name="T62" fmla="*/ 6 w 120"/>
                  <a:gd name="T63" fmla="*/ 44 h 110"/>
                  <a:gd name="T64" fmla="*/ 8 w 120"/>
                  <a:gd name="T65" fmla="*/ 42 h 110"/>
                  <a:gd name="T66" fmla="*/ 20 w 120"/>
                  <a:gd name="T67" fmla="*/ 46 h 110"/>
                  <a:gd name="T68" fmla="*/ 22 w 120"/>
                  <a:gd name="T69" fmla="*/ 48 h 110"/>
                  <a:gd name="T70" fmla="*/ 28 w 120"/>
                  <a:gd name="T71" fmla="*/ 52 h 110"/>
                  <a:gd name="T72" fmla="*/ 36 w 120"/>
                  <a:gd name="T73" fmla="*/ 52 h 110"/>
                  <a:gd name="T74" fmla="*/ 44 w 120"/>
                  <a:gd name="T75" fmla="*/ 44 h 110"/>
                  <a:gd name="T76" fmla="*/ 48 w 120"/>
                  <a:gd name="T77" fmla="*/ 42 h 110"/>
                  <a:gd name="T78" fmla="*/ 56 w 120"/>
                  <a:gd name="T79" fmla="*/ 38 h 110"/>
                  <a:gd name="T80" fmla="*/ 62 w 120"/>
                  <a:gd name="T81" fmla="*/ 34 h 110"/>
                  <a:gd name="T82" fmla="*/ 70 w 120"/>
                  <a:gd name="T83" fmla="*/ 30 h 110"/>
                  <a:gd name="T84" fmla="*/ 74 w 120"/>
                  <a:gd name="T85" fmla="*/ 28 h 110"/>
                  <a:gd name="T86" fmla="*/ 90 w 120"/>
                  <a:gd name="T87" fmla="*/ 4 h 110"/>
                  <a:gd name="T88" fmla="*/ 94 w 120"/>
                  <a:gd name="T89" fmla="*/ 4 h 110"/>
                  <a:gd name="T90" fmla="*/ 106 w 120"/>
                  <a:gd name="T91" fmla="*/ 4 h 110"/>
                  <a:gd name="T92" fmla="*/ 116 w 120"/>
                  <a:gd name="T93" fmla="*/ 2 h 110"/>
                  <a:gd name="T94" fmla="*/ 120 w 120"/>
                  <a:gd name="T95" fmla="*/ 2 h 110"/>
                  <a:gd name="T96" fmla="*/ 116 w 120"/>
                  <a:gd name="T97" fmla="*/ 6 h 110"/>
                  <a:gd name="T98" fmla="*/ 108 w 120"/>
                  <a:gd name="T99" fmla="*/ 12 h 110"/>
                  <a:gd name="T100" fmla="*/ 102 w 120"/>
                  <a:gd name="T101" fmla="*/ 28 h 11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20"/>
                  <a:gd name="T154" fmla="*/ 0 h 110"/>
                  <a:gd name="T155" fmla="*/ 120 w 120"/>
                  <a:gd name="T156" fmla="*/ 110 h 11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20" h="110">
                    <a:moveTo>
                      <a:pt x="102" y="28"/>
                    </a:moveTo>
                    <a:lnTo>
                      <a:pt x="102" y="32"/>
                    </a:lnTo>
                    <a:lnTo>
                      <a:pt x="102" y="34"/>
                    </a:lnTo>
                    <a:lnTo>
                      <a:pt x="104" y="34"/>
                    </a:lnTo>
                    <a:lnTo>
                      <a:pt x="106" y="34"/>
                    </a:lnTo>
                    <a:lnTo>
                      <a:pt x="112" y="36"/>
                    </a:lnTo>
                    <a:lnTo>
                      <a:pt x="116" y="38"/>
                    </a:lnTo>
                    <a:lnTo>
                      <a:pt x="120" y="42"/>
                    </a:lnTo>
                    <a:lnTo>
                      <a:pt x="118" y="44"/>
                    </a:lnTo>
                    <a:lnTo>
                      <a:pt x="116" y="46"/>
                    </a:lnTo>
                    <a:lnTo>
                      <a:pt x="114" y="48"/>
                    </a:lnTo>
                    <a:lnTo>
                      <a:pt x="108" y="48"/>
                    </a:lnTo>
                    <a:lnTo>
                      <a:pt x="106" y="50"/>
                    </a:lnTo>
                    <a:lnTo>
                      <a:pt x="102" y="52"/>
                    </a:lnTo>
                    <a:lnTo>
                      <a:pt x="102" y="54"/>
                    </a:lnTo>
                    <a:lnTo>
                      <a:pt x="100" y="56"/>
                    </a:lnTo>
                    <a:lnTo>
                      <a:pt x="98" y="70"/>
                    </a:lnTo>
                    <a:lnTo>
                      <a:pt x="94" y="70"/>
                    </a:lnTo>
                    <a:lnTo>
                      <a:pt x="90" y="74"/>
                    </a:lnTo>
                    <a:lnTo>
                      <a:pt x="88" y="76"/>
                    </a:lnTo>
                    <a:lnTo>
                      <a:pt x="86" y="78"/>
                    </a:lnTo>
                    <a:lnTo>
                      <a:pt x="86" y="80"/>
                    </a:lnTo>
                    <a:lnTo>
                      <a:pt x="84" y="82"/>
                    </a:lnTo>
                    <a:lnTo>
                      <a:pt x="84" y="84"/>
                    </a:lnTo>
                    <a:lnTo>
                      <a:pt x="82" y="90"/>
                    </a:lnTo>
                    <a:lnTo>
                      <a:pt x="82" y="94"/>
                    </a:lnTo>
                    <a:lnTo>
                      <a:pt x="80" y="98"/>
                    </a:lnTo>
                    <a:lnTo>
                      <a:pt x="78" y="102"/>
                    </a:lnTo>
                    <a:lnTo>
                      <a:pt x="76" y="104"/>
                    </a:lnTo>
                    <a:lnTo>
                      <a:pt x="74" y="106"/>
                    </a:lnTo>
                    <a:lnTo>
                      <a:pt x="70" y="108"/>
                    </a:lnTo>
                    <a:lnTo>
                      <a:pt x="66" y="108"/>
                    </a:lnTo>
                    <a:lnTo>
                      <a:pt x="64" y="110"/>
                    </a:lnTo>
                    <a:lnTo>
                      <a:pt x="60" y="100"/>
                    </a:lnTo>
                    <a:lnTo>
                      <a:pt x="50" y="100"/>
                    </a:lnTo>
                    <a:lnTo>
                      <a:pt x="50" y="98"/>
                    </a:lnTo>
                    <a:lnTo>
                      <a:pt x="50" y="96"/>
                    </a:lnTo>
                    <a:lnTo>
                      <a:pt x="46" y="96"/>
                    </a:lnTo>
                    <a:lnTo>
                      <a:pt x="42" y="96"/>
                    </a:lnTo>
                    <a:lnTo>
                      <a:pt x="40" y="96"/>
                    </a:lnTo>
                    <a:lnTo>
                      <a:pt x="38" y="96"/>
                    </a:lnTo>
                    <a:lnTo>
                      <a:pt x="34" y="96"/>
                    </a:lnTo>
                    <a:lnTo>
                      <a:pt x="30" y="96"/>
                    </a:lnTo>
                    <a:lnTo>
                      <a:pt x="26" y="94"/>
                    </a:lnTo>
                    <a:lnTo>
                      <a:pt x="24" y="92"/>
                    </a:lnTo>
                    <a:lnTo>
                      <a:pt x="22" y="90"/>
                    </a:lnTo>
                    <a:lnTo>
                      <a:pt x="20" y="88"/>
                    </a:lnTo>
                    <a:lnTo>
                      <a:pt x="16" y="86"/>
                    </a:lnTo>
                    <a:lnTo>
                      <a:pt x="12" y="84"/>
                    </a:lnTo>
                    <a:lnTo>
                      <a:pt x="6" y="82"/>
                    </a:lnTo>
                    <a:lnTo>
                      <a:pt x="2" y="80"/>
                    </a:lnTo>
                    <a:lnTo>
                      <a:pt x="0" y="78"/>
                    </a:lnTo>
                    <a:lnTo>
                      <a:pt x="0" y="76"/>
                    </a:lnTo>
                    <a:lnTo>
                      <a:pt x="0" y="74"/>
                    </a:lnTo>
                    <a:lnTo>
                      <a:pt x="2" y="74"/>
                    </a:lnTo>
                    <a:lnTo>
                      <a:pt x="4" y="72"/>
                    </a:lnTo>
                    <a:lnTo>
                      <a:pt x="2" y="60"/>
                    </a:lnTo>
                    <a:lnTo>
                      <a:pt x="2" y="56"/>
                    </a:lnTo>
                    <a:lnTo>
                      <a:pt x="2" y="52"/>
                    </a:lnTo>
                    <a:lnTo>
                      <a:pt x="4" y="48"/>
                    </a:lnTo>
                    <a:lnTo>
                      <a:pt x="6" y="44"/>
                    </a:lnTo>
                    <a:lnTo>
                      <a:pt x="8" y="42"/>
                    </a:lnTo>
                    <a:lnTo>
                      <a:pt x="28" y="42"/>
                    </a:lnTo>
                    <a:lnTo>
                      <a:pt x="20" y="46"/>
                    </a:lnTo>
                    <a:lnTo>
                      <a:pt x="22" y="48"/>
                    </a:lnTo>
                    <a:lnTo>
                      <a:pt x="26" y="50"/>
                    </a:lnTo>
                    <a:lnTo>
                      <a:pt x="28" y="52"/>
                    </a:lnTo>
                    <a:lnTo>
                      <a:pt x="32" y="54"/>
                    </a:lnTo>
                    <a:lnTo>
                      <a:pt x="36" y="52"/>
                    </a:lnTo>
                    <a:lnTo>
                      <a:pt x="40" y="50"/>
                    </a:lnTo>
                    <a:lnTo>
                      <a:pt x="44" y="44"/>
                    </a:lnTo>
                    <a:lnTo>
                      <a:pt x="48" y="42"/>
                    </a:lnTo>
                    <a:lnTo>
                      <a:pt x="50" y="38"/>
                    </a:lnTo>
                    <a:lnTo>
                      <a:pt x="56" y="38"/>
                    </a:lnTo>
                    <a:lnTo>
                      <a:pt x="58" y="36"/>
                    </a:lnTo>
                    <a:lnTo>
                      <a:pt x="62" y="34"/>
                    </a:lnTo>
                    <a:lnTo>
                      <a:pt x="66" y="32"/>
                    </a:lnTo>
                    <a:lnTo>
                      <a:pt x="70" y="30"/>
                    </a:lnTo>
                    <a:lnTo>
                      <a:pt x="72" y="28"/>
                    </a:lnTo>
                    <a:lnTo>
                      <a:pt x="74" y="28"/>
                    </a:lnTo>
                    <a:lnTo>
                      <a:pt x="82" y="14"/>
                    </a:lnTo>
                    <a:lnTo>
                      <a:pt x="90" y="4"/>
                    </a:lnTo>
                    <a:lnTo>
                      <a:pt x="94" y="4"/>
                    </a:lnTo>
                    <a:lnTo>
                      <a:pt x="100" y="4"/>
                    </a:lnTo>
                    <a:lnTo>
                      <a:pt x="106" y="4"/>
                    </a:lnTo>
                    <a:lnTo>
                      <a:pt x="112" y="4"/>
                    </a:lnTo>
                    <a:lnTo>
                      <a:pt x="116" y="2"/>
                    </a:lnTo>
                    <a:lnTo>
                      <a:pt x="120" y="0"/>
                    </a:lnTo>
                    <a:lnTo>
                      <a:pt x="120" y="2"/>
                    </a:lnTo>
                    <a:lnTo>
                      <a:pt x="118" y="4"/>
                    </a:lnTo>
                    <a:lnTo>
                      <a:pt x="116" y="6"/>
                    </a:lnTo>
                    <a:lnTo>
                      <a:pt x="112" y="8"/>
                    </a:lnTo>
                    <a:lnTo>
                      <a:pt x="108" y="12"/>
                    </a:lnTo>
                    <a:lnTo>
                      <a:pt x="102" y="14"/>
                    </a:lnTo>
                    <a:lnTo>
                      <a:pt x="102" y="28"/>
                    </a:lnTo>
                    <a:close/>
                  </a:path>
                </a:pathLst>
              </a:custGeom>
              <a:solidFill>
                <a:schemeClr val="tx2"/>
              </a:solidFill>
              <a:ln w="3175">
                <a:solidFill>
                  <a:schemeClr val="bg2"/>
                </a:solidFill>
                <a:round/>
                <a:headEnd/>
                <a:tailEnd/>
              </a:ln>
            </p:spPr>
            <p:txBody>
              <a:bodyPr/>
              <a:lstStyle/>
              <a:p>
                <a:pPr>
                  <a:defRPr/>
                </a:pPr>
                <a:endParaRPr lang="en-US" sz="3200"/>
              </a:p>
            </p:txBody>
          </p:sp>
          <p:sp>
            <p:nvSpPr>
              <p:cNvPr id="58" name="Freeform 320"/>
              <p:cNvSpPr>
                <a:spLocks/>
              </p:cNvSpPr>
              <p:nvPr/>
            </p:nvSpPr>
            <p:spPr bwMode="gray">
              <a:xfrm>
                <a:off x="4309" y="883"/>
                <a:ext cx="90" cy="96"/>
              </a:xfrm>
              <a:custGeom>
                <a:avLst/>
                <a:gdLst>
                  <a:gd name="T0" fmla="*/ 10 w 82"/>
                  <a:gd name="T1" fmla="*/ 90 h 96"/>
                  <a:gd name="T2" fmla="*/ 8 w 82"/>
                  <a:gd name="T3" fmla="*/ 78 h 96"/>
                  <a:gd name="T4" fmla="*/ 12 w 82"/>
                  <a:gd name="T5" fmla="*/ 64 h 96"/>
                  <a:gd name="T6" fmla="*/ 10 w 82"/>
                  <a:gd name="T7" fmla="*/ 56 h 96"/>
                  <a:gd name="T8" fmla="*/ 2 w 82"/>
                  <a:gd name="T9" fmla="*/ 52 h 96"/>
                  <a:gd name="T10" fmla="*/ 0 w 82"/>
                  <a:gd name="T11" fmla="*/ 46 h 96"/>
                  <a:gd name="T12" fmla="*/ 6 w 82"/>
                  <a:gd name="T13" fmla="*/ 34 h 96"/>
                  <a:gd name="T14" fmla="*/ 8 w 82"/>
                  <a:gd name="T15" fmla="*/ 30 h 96"/>
                  <a:gd name="T16" fmla="*/ 8 w 82"/>
                  <a:gd name="T17" fmla="*/ 20 h 96"/>
                  <a:gd name="T18" fmla="*/ 14 w 82"/>
                  <a:gd name="T19" fmla="*/ 18 h 96"/>
                  <a:gd name="T20" fmla="*/ 20 w 82"/>
                  <a:gd name="T21" fmla="*/ 16 h 96"/>
                  <a:gd name="T22" fmla="*/ 24 w 82"/>
                  <a:gd name="T23" fmla="*/ 8 h 96"/>
                  <a:gd name="T24" fmla="*/ 42 w 82"/>
                  <a:gd name="T25" fmla="*/ 0 h 96"/>
                  <a:gd name="T26" fmla="*/ 52 w 82"/>
                  <a:gd name="T27" fmla="*/ 0 h 96"/>
                  <a:gd name="T28" fmla="*/ 68 w 82"/>
                  <a:gd name="T29" fmla="*/ 4 h 96"/>
                  <a:gd name="T30" fmla="*/ 72 w 82"/>
                  <a:gd name="T31" fmla="*/ 6 h 96"/>
                  <a:gd name="T32" fmla="*/ 76 w 82"/>
                  <a:gd name="T33" fmla="*/ 4 h 96"/>
                  <a:gd name="T34" fmla="*/ 82 w 82"/>
                  <a:gd name="T35" fmla="*/ 10 h 96"/>
                  <a:gd name="T36" fmla="*/ 78 w 82"/>
                  <a:gd name="T37" fmla="*/ 20 h 96"/>
                  <a:gd name="T38" fmla="*/ 68 w 82"/>
                  <a:gd name="T39" fmla="*/ 22 h 96"/>
                  <a:gd name="T40" fmla="*/ 62 w 82"/>
                  <a:gd name="T41" fmla="*/ 14 h 96"/>
                  <a:gd name="T42" fmla="*/ 54 w 82"/>
                  <a:gd name="T43" fmla="*/ 8 h 96"/>
                  <a:gd name="T44" fmla="*/ 40 w 82"/>
                  <a:gd name="T45" fmla="*/ 8 h 96"/>
                  <a:gd name="T46" fmla="*/ 26 w 82"/>
                  <a:gd name="T47" fmla="*/ 16 h 96"/>
                  <a:gd name="T48" fmla="*/ 22 w 82"/>
                  <a:gd name="T49" fmla="*/ 24 h 96"/>
                  <a:gd name="T50" fmla="*/ 20 w 82"/>
                  <a:gd name="T51" fmla="*/ 34 h 96"/>
                  <a:gd name="T52" fmla="*/ 20 w 82"/>
                  <a:gd name="T53" fmla="*/ 38 h 96"/>
                  <a:gd name="T54" fmla="*/ 34 w 82"/>
                  <a:gd name="T55" fmla="*/ 36 h 96"/>
                  <a:gd name="T56" fmla="*/ 44 w 82"/>
                  <a:gd name="T57" fmla="*/ 32 h 96"/>
                  <a:gd name="T58" fmla="*/ 50 w 82"/>
                  <a:gd name="T59" fmla="*/ 28 h 96"/>
                  <a:gd name="T60" fmla="*/ 54 w 82"/>
                  <a:gd name="T61" fmla="*/ 30 h 96"/>
                  <a:gd name="T62" fmla="*/ 54 w 82"/>
                  <a:gd name="T63" fmla="*/ 36 h 96"/>
                  <a:gd name="T64" fmla="*/ 46 w 82"/>
                  <a:gd name="T65" fmla="*/ 40 h 96"/>
                  <a:gd name="T66" fmla="*/ 36 w 82"/>
                  <a:gd name="T67" fmla="*/ 44 h 96"/>
                  <a:gd name="T68" fmla="*/ 32 w 82"/>
                  <a:gd name="T69" fmla="*/ 46 h 96"/>
                  <a:gd name="T70" fmla="*/ 32 w 82"/>
                  <a:gd name="T71" fmla="*/ 50 h 96"/>
                  <a:gd name="T72" fmla="*/ 40 w 82"/>
                  <a:gd name="T73" fmla="*/ 54 h 96"/>
                  <a:gd name="T74" fmla="*/ 46 w 82"/>
                  <a:gd name="T75" fmla="*/ 66 h 96"/>
                  <a:gd name="T76" fmla="*/ 58 w 82"/>
                  <a:gd name="T77" fmla="*/ 76 h 96"/>
                  <a:gd name="T78" fmla="*/ 38 w 82"/>
                  <a:gd name="T79" fmla="*/ 96 h 96"/>
                  <a:gd name="T80" fmla="*/ 32 w 82"/>
                  <a:gd name="T81" fmla="*/ 62 h 96"/>
                  <a:gd name="T82" fmla="*/ 24 w 82"/>
                  <a:gd name="T83" fmla="*/ 78 h 9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82"/>
                  <a:gd name="T127" fmla="*/ 0 h 96"/>
                  <a:gd name="T128" fmla="*/ 82 w 82"/>
                  <a:gd name="T129" fmla="*/ 96 h 9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82" h="96">
                    <a:moveTo>
                      <a:pt x="16" y="88"/>
                    </a:moveTo>
                    <a:lnTo>
                      <a:pt x="10" y="92"/>
                    </a:lnTo>
                    <a:lnTo>
                      <a:pt x="10" y="90"/>
                    </a:lnTo>
                    <a:lnTo>
                      <a:pt x="8" y="86"/>
                    </a:lnTo>
                    <a:lnTo>
                      <a:pt x="8" y="82"/>
                    </a:lnTo>
                    <a:lnTo>
                      <a:pt x="8" y="78"/>
                    </a:lnTo>
                    <a:lnTo>
                      <a:pt x="8" y="72"/>
                    </a:lnTo>
                    <a:lnTo>
                      <a:pt x="10" y="68"/>
                    </a:lnTo>
                    <a:lnTo>
                      <a:pt x="12" y="64"/>
                    </a:lnTo>
                    <a:lnTo>
                      <a:pt x="12" y="62"/>
                    </a:lnTo>
                    <a:lnTo>
                      <a:pt x="12" y="58"/>
                    </a:lnTo>
                    <a:lnTo>
                      <a:pt x="10" y="56"/>
                    </a:lnTo>
                    <a:lnTo>
                      <a:pt x="8" y="54"/>
                    </a:lnTo>
                    <a:lnTo>
                      <a:pt x="6" y="52"/>
                    </a:lnTo>
                    <a:lnTo>
                      <a:pt x="2" y="52"/>
                    </a:lnTo>
                    <a:lnTo>
                      <a:pt x="0" y="50"/>
                    </a:lnTo>
                    <a:lnTo>
                      <a:pt x="0" y="46"/>
                    </a:lnTo>
                    <a:lnTo>
                      <a:pt x="2" y="42"/>
                    </a:lnTo>
                    <a:lnTo>
                      <a:pt x="4" y="38"/>
                    </a:lnTo>
                    <a:lnTo>
                      <a:pt x="6" y="34"/>
                    </a:lnTo>
                    <a:lnTo>
                      <a:pt x="8" y="32"/>
                    </a:lnTo>
                    <a:lnTo>
                      <a:pt x="8" y="30"/>
                    </a:lnTo>
                    <a:lnTo>
                      <a:pt x="8" y="28"/>
                    </a:lnTo>
                    <a:lnTo>
                      <a:pt x="8" y="24"/>
                    </a:lnTo>
                    <a:lnTo>
                      <a:pt x="8" y="20"/>
                    </a:lnTo>
                    <a:lnTo>
                      <a:pt x="10" y="18"/>
                    </a:lnTo>
                    <a:lnTo>
                      <a:pt x="14" y="16"/>
                    </a:lnTo>
                    <a:lnTo>
                      <a:pt x="14" y="18"/>
                    </a:lnTo>
                    <a:lnTo>
                      <a:pt x="16" y="18"/>
                    </a:lnTo>
                    <a:lnTo>
                      <a:pt x="18" y="16"/>
                    </a:lnTo>
                    <a:lnTo>
                      <a:pt x="20" y="16"/>
                    </a:lnTo>
                    <a:lnTo>
                      <a:pt x="20" y="12"/>
                    </a:lnTo>
                    <a:lnTo>
                      <a:pt x="22" y="10"/>
                    </a:lnTo>
                    <a:lnTo>
                      <a:pt x="24" y="8"/>
                    </a:lnTo>
                    <a:lnTo>
                      <a:pt x="30" y="4"/>
                    </a:lnTo>
                    <a:lnTo>
                      <a:pt x="34" y="2"/>
                    </a:lnTo>
                    <a:lnTo>
                      <a:pt x="42" y="0"/>
                    </a:lnTo>
                    <a:lnTo>
                      <a:pt x="44" y="0"/>
                    </a:lnTo>
                    <a:lnTo>
                      <a:pt x="46" y="0"/>
                    </a:lnTo>
                    <a:lnTo>
                      <a:pt x="52" y="0"/>
                    </a:lnTo>
                    <a:lnTo>
                      <a:pt x="56" y="0"/>
                    </a:lnTo>
                    <a:lnTo>
                      <a:pt x="62" y="2"/>
                    </a:lnTo>
                    <a:lnTo>
                      <a:pt x="68" y="4"/>
                    </a:lnTo>
                    <a:lnTo>
                      <a:pt x="70" y="6"/>
                    </a:lnTo>
                    <a:lnTo>
                      <a:pt x="72" y="6"/>
                    </a:lnTo>
                    <a:lnTo>
                      <a:pt x="74" y="6"/>
                    </a:lnTo>
                    <a:lnTo>
                      <a:pt x="76" y="6"/>
                    </a:lnTo>
                    <a:lnTo>
                      <a:pt x="76" y="4"/>
                    </a:lnTo>
                    <a:lnTo>
                      <a:pt x="78" y="4"/>
                    </a:lnTo>
                    <a:lnTo>
                      <a:pt x="80" y="6"/>
                    </a:lnTo>
                    <a:lnTo>
                      <a:pt x="82" y="10"/>
                    </a:lnTo>
                    <a:lnTo>
                      <a:pt x="82" y="14"/>
                    </a:lnTo>
                    <a:lnTo>
                      <a:pt x="82" y="18"/>
                    </a:lnTo>
                    <a:lnTo>
                      <a:pt x="78" y="20"/>
                    </a:lnTo>
                    <a:lnTo>
                      <a:pt x="74" y="22"/>
                    </a:lnTo>
                    <a:lnTo>
                      <a:pt x="72" y="22"/>
                    </a:lnTo>
                    <a:lnTo>
                      <a:pt x="68" y="22"/>
                    </a:lnTo>
                    <a:lnTo>
                      <a:pt x="66" y="20"/>
                    </a:lnTo>
                    <a:lnTo>
                      <a:pt x="64" y="16"/>
                    </a:lnTo>
                    <a:lnTo>
                      <a:pt x="62" y="14"/>
                    </a:lnTo>
                    <a:lnTo>
                      <a:pt x="60" y="12"/>
                    </a:lnTo>
                    <a:lnTo>
                      <a:pt x="58" y="10"/>
                    </a:lnTo>
                    <a:lnTo>
                      <a:pt x="54" y="8"/>
                    </a:lnTo>
                    <a:lnTo>
                      <a:pt x="50" y="8"/>
                    </a:lnTo>
                    <a:lnTo>
                      <a:pt x="46" y="6"/>
                    </a:lnTo>
                    <a:lnTo>
                      <a:pt x="40" y="8"/>
                    </a:lnTo>
                    <a:lnTo>
                      <a:pt x="36" y="10"/>
                    </a:lnTo>
                    <a:lnTo>
                      <a:pt x="30" y="14"/>
                    </a:lnTo>
                    <a:lnTo>
                      <a:pt x="26" y="16"/>
                    </a:lnTo>
                    <a:lnTo>
                      <a:pt x="24" y="18"/>
                    </a:lnTo>
                    <a:lnTo>
                      <a:pt x="22" y="22"/>
                    </a:lnTo>
                    <a:lnTo>
                      <a:pt x="22" y="24"/>
                    </a:lnTo>
                    <a:lnTo>
                      <a:pt x="22" y="28"/>
                    </a:lnTo>
                    <a:lnTo>
                      <a:pt x="22" y="30"/>
                    </a:lnTo>
                    <a:lnTo>
                      <a:pt x="20" y="34"/>
                    </a:lnTo>
                    <a:lnTo>
                      <a:pt x="20" y="36"/>
                    </a:lnTo>
                    <a:lnTo>
                      <a:pt x="20" y="38"/>
                    </a:lnTo>
                    <a:lnTo>
                      <a:pt x="24" y="38"/>
                    </a:lnTo>
                    <a:lnTo>
                      <a:pt x="28" y="36"/>
                    </a:lnTo>
                    <a:lnTo>
                      <a:pt x="34" y="36"/>
                    </a:lnTo>
                    <a:lnTo>
                      <a:pt x="40" y="36"/>
                    </a:lnTo>
                    <a:lnTo>
                      <a:pt x="42" y="34"/>
                    </a:lnTo>
                    <a:lnTo>
                      <a:pt x="44" y="32"/>
                    </a:lnTo>
                    <a:lnTo>
                      <a:pt x="44" y="30"/>
                    </a:lnTo>
                    <a:lnTo>
                      <a:pt x="48" y="28"/>
                    </a:lnTo>
                    <a:lnTo>
                      <a:pt x="50" y="28"/>
                    </a:lnTo>
                    <a:lnTo>
                      <a:pt x="52" y="28"/>
                    </a:lnTo>
                    <a:lnTo>
                      <a:pt x="54" y="28"/>
                    </a:lnTo>
                    <a:lnTo>
                      <a:pt x="54" y="30"/>
                    </a:lnTo>
                    <a:lnTo>
                      <a:pt x="54" y="32"/>
                    </a:lnTo>
                    <a:lnTo>
                      <a:pt x="54" y="34"/>
                    </a:lnTo>
                    <a:lnTo>
                      <a:pt x="54" y="36"/>
                    </a:lnTo>
                    <a:lnTo>
                      <a:pt x="52" y="38"/>
                    </a:lnTo>
                    <a:lnTo>
                      <a:pt x="50" y="38"/>
                    </a:lnTo>
                    <a:lnTo>
                      <a:pt x="46" y="40"/>
                    </a:lnTo>
                    <a:lnTo>
                      <a:pt x="42" y="40"/>
                    </a:lnTo>
                    <a:lnTo>
                      <a:pt x="38" y="42"/>
                    </a:lnTo>
                    <a:lnTo>
                      <a:pt x="36" y="44"/>
                    </a:lnTo>
                    <a:lnTo>
                      <a:pt x="32" y="44"/>
                    </a:lnTo>
                    <a:lnTo>
                      <a:pt x="32" y="46"/>
                    </a:lnTo>
                    <a:lnTo>
                      <a:pt x="30" y="48"/>
                    </a:lnTo>
                    <a:lnTo>
                      <a:pt x="32" y="50"/>
                    </a:lnTo>
                    <a:lnTo>
                      <a:pt x="36" y="52"/>
                    </a:lnTo>
                    <a:lnTo>
                      <a:pt x="40" y="54"/>
                    </a:lnTo>
                    <a:lnTo>
                      <a:pt x="42" y="58"/>
                    </a:lnTo>
                    <a:lnTo>
                      <a:pt x="44" y="62"/>
                    </a:lnTo>
                    <a:lnTo>
                      <a:pt x="46" y="66"/>
                    </a:lnTo>
                    <a:lnTo>
                      <a:pt x="46" y="68"/>
                    </a:lnTo>
                    <a:lnTo>
                      <a:pt x="46" y="70"/>
                    </a:lnTo>
                    <a:lnTo>
                      <a:pt x="58" y="76"/>
                    </a:lnTo>
                    <a:lnTo>
                      <a:pt x="62" y="90"/>
                    </a:lnTo>
                    <a:lnTo>
                      <a:pt x="46" y="92"/>
                    </a:lnTo>
                    <a:lnTo>
                      <a:pt x="38" y="96"/>
                    </a:lnTo>
                    <a:lnTo>
                      <a:pt x="34" y="80"/>
                    </a:lnTo>
                    <a:lnTo>
                      <a:pt x="34" y="64"/>
                    </a:lnTo>
                    <a:lnTo>
                      <a:pt x="32" y="62"/>
                    </a:lnTo>
                    <a:lnTo>
                      <a:pt x="28" y="58"/>
                    </a:lnTo>
                    <a:lnTo>
                      <a:pt x="24" y="58"/>
                    </a:lnTo>
                    <a:lnTo>
                      <a:pt x="24" y="78"/>
                    </a:lnTo>
                    <a:lnTo>
                      <a:pt x="16" y="88"/>
                    </a:lnTo>
                    <a:close/>
                  </a:path>
                </a:pathLst>
              </a:custGeom>
              <a:solidFill>
                <a:schemeClr val="tx2"/>
              </a:solidFill>
              <a:ln w="3175">
                <a:solidFill>
                  <a:schemeClr val="bg2"/>
                </a:solidFill>
                <a:round/>
                <a:headEnd/>
                <a:tailEnd/>
              </a:ln>
            </p:spPr>
            <p:txBody>
              <a:bodyPr/>
              <a:lstStyle/>
              <a:p>
                <a:pPr>
                  <a:defRPr/>
                </a:pPr>
                <a:endParaRPr lang="en-US" sz="3200"/>
              </a:p>
            </p:txBody>
          </p:sp>
          <p:sp>
            <p:nvSpPr>
              <p:cNvPr id="59" name="Freeform 321"/>
              <p:cNvSpPr>
                <a:spLocks/>
              </p:cNvSpPr>
              <p:nvPr/>
            </p:nvSpPr>
            <p:spPr bwMode="gray">
              <a:xfrm>
                <a:off x="3971" y="841"/>
                <a:ext cx="150" cy="148"/>
              </a:xfrm>
              <a:custGeom>
                <a:avLst/>
                <a:gdLst>
                  <a:gd name="T0" fmla="*/ 2 w 136"/>
                  <a:gd name="T1" fmla="*/ 2 h 148"/>
                  <a:gd name="T2" fmla="*/ 8 w 136"/>
                  <a:gd name="T3" fmla="*/ 4 h 148"/>
                  <a:gd name="T4" fmla="*/ 18 w 136"/>
                  <a:gd name="T5" fmla="*/ 2 h 148"/>
                  <a:gd name="T6" fmla="*/ 24 w 136"/>
                  <a:gd name="T7" fmla="*/ 0 h 148"/>
                  <a:gd name="T8" fmla="*/ 32 w 136"/>
                  <a:gd name="T9" fmla="*/ 4 h 148"/>
                  <a:gd name="T10" fmla="*/ 38 w 136"/>
                  <a:gd name="T11" fmla="*/ 14 h 148"/>
                  <a:gd name="T12" fmla="*/ 42 w 136"/>
                  <a:gd name="T13" fmla="*/ 18 h 148"/>
                  <a:gd name="T14" fmla="*/ 42 w 136"/>
                  <a:gd name="T15" fmla="*/ 20 h 148"/>
                  <a:gd name="T16" fmla="*/ 66 w 136"/>
                  <a:gd name="T17" fmla="*/ 42 h 148"/>
                  <a:gd name="T18" fmla="*/ 72 w 136"/>
                  <a:gd name="T19" fmla="*/ 42 h 148"/>
                  <a:gd name="T20" fmla="*/ 92 w 136"/>
                  <a:gd name="T21" fmla="*/ 60 h 148"/>
                  <a:gd name="T22" fmla="*/ 110 w 136"/>
                  <a:gd name="T23" fmla="*/ 74 h 148"/>
                  <a:gd name="T24" fmla="*/ 108 w 136"/>
                  <a:gd name="T25" fmla="*/ 74 h 148"/>
                  <a:gd name="T26" fmla="*/ 104 w 136"/>
                  <a:gd name="T27" fmla="*/ 76 h 148"/>
                  <a:gd name="T28" fmla="*/ 104 w 136"/>
                  <a:gd name="T29" fmla="*/ 78 h 148"/>
                  <a:gd name="T30" fmla="*/ 114 w 136"/>
                  <a:gd name="T31" fmla="*/ 88 h 148"/>
                  <a:gd name="T32" fmla="*/ 126 w 136"/>
                  <a:gd name="T33" fmla="*/ 100 h 148"/>
                  <a:gd name="T34" fmla="*/ 128 w 136"/>
                  <a:gd name="T35" fmla="*/ 102 h 148"/>
                  <a:gd name="T36" fmla="*/ 132 w 136"/>
                  <a:gd name="T37" fmla="*/ 108 h 148"/>
                  <a:gd name="T38" fmla="*/ 136 w 136"/>
                  <a:gd name="T39" fmla="*/ 116 h 148"/>
                  <a:gd name="T40" fmla="*/ 134 w 136"/>
                  <a:gd name="T41" fmla="*/ 116 h 148"/>
                  <a:gd name="T42" fmla="*/ 134 w 136"/>
                  <a:gd name="T43" fmla="*/ 120 h 148"/>
                  <a:gd name="T44" fmla="*/ 136 w 136"/>
                  <a:gd name="T45" fmla="*/ 128 h 148"/>
                  <a:gd name="T46" fmla="*/ 136 w 136"/>
                  <a:gd name="T47" fmla="*/ 132 h 148"/>
                  <a:gd name="T48" fmla="*/ 136 w 136"/>
                  <a:gd name="T49" fmla="*/ 140 h 148"/>
                  <a:gd name="T50" fmla="*/ 132 w 136"/>
                  <a:gd name="T51" fmla="*/ 146 h 148"/>
                  <a:gd name="T52" fmla="*/ 126 w 136"/>
                  <a:gd name="T53" fmla="*/ 148 h 148"/>
                  <a:gd name="T54" fmla="*/ 122 w 136"/>
                  <a:gd name="T55" fmla="*/ 148 h 148"/>
                  <a:gd name="T56" fmla="*/ 100 w 136"/>
                  <a:gd name="T57" fmla="*/ 138 h 148"/>
                  <a:gd name="T58" fmla="*/ 82 w 136"/>
                  <a:gd name="T59" fmla="*/ 116 h 148"/>
                  <a:gd name="T60" fmla="*/ 62 w 136"/>
                  <a:gd name="T61" fmla="*/ 88 h 148"/>
                  <a:gd name="T62" fmla="*/ 52 w 136"/>
                  <a:gd name="T63" fmla="*/ 68 h 148"/>
                  <a:gd name="T64" fmla="*/ 44 w 136"/>
                  <a:gd name="T65" fmla="*/ 60 h 148"/>
                  <a:gd name="T66" fmla="*/ 40 w 136"/>
                  <a:gd name="T67" fmla="*/ 54 h 148"/>
                  <a:gd name="T68" fmla="*/ 34 w 136"/>
                  <a:gd name="T69" fmla="*/ 46 h 148"/>
                  <a:gd name="T70" fmla="*/ 14 w 136"/>
                  <a:gd name="T71" fmla="*/ 18 h 148"/>
                  <a:gd name="T72" fmla="*/ 12 w 136"/>
                  <a:gd name="T73" fmla="*/ 16 h 148"/>
                  <a:gd name="T74" fmla="*/ 6 w 136"/>
                  <a:gd name="T75" fmla="*/ 12 h 148"/>
                  <a:gd name="T76" fmla="*/ 0 w 136"/>
                  <a:gd name="T77" fmla="*/ 6 h 148"/>
                  <a:gd name="T78" fmla="*/ 0 w 136"/>
                  <a:gd name="T79" fmla="*/ 0 h 14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6"/>
                  <a:gd name="T121" fmla="*/ 0 h 148"/>
                  <a:gd name="T122" fmla="*/ 136 w 136"/>
                  <a:gd name="T123" fmla="*/ 148 h 14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6" h="148">
                    <a:moveTo>
                      <a:pt x="0" y="0"/>
                    </a:moveTo>
                    <a:lnTo>
                      <a:pt x="2" y="2"/>
                    </a:lnTo>
                    <a:lnTo>
                      <a:pt x="4" y="2"/>
                    </a:lnTo>
                    <a:lnTo>
                      <a:pt x="8" y="4"/>
                    </a:lnTo>
                    <a:lnTo>
                      <a:pt x="12" y="4"/>
                    </a:lnTo>
                    <a:lnTo>
                      <a:pt x="18" y="2"/>
                    </a:lnTo>
                    <a:lnTo>
                      <a:pt x="20" y="2"/>
                    </a:lnTo>
                    <a:lnTo>
                      <a:pt x="24" y="0"/>
                    </a:lnTo>
                    <a:lnTo>
                      <a:pt x="28" y="2"/>
                    </a:lnTo>
                    <a:lnTo>
                      <a:pt x="32" y="4"/>
                    </a:lnTo>
                    <a:lnTo>
                      <a:pt x="36" y="8"/>
                    </a:lnTo>
                    <a:lnTo>
                      <a:pt x="38" y="14"/>
                    </a:lnTo>
                    <a:lnTo>
                      <a:pt x="40" y="16"/>
                    </a:lnTo>
                    <a:lnTo>
                      <a:pt x="42" y="18"/>
                    </a:lnTo>
                    <a:lnTo>
                      <a:pt x="42" y="20"/>
                    </a:lnTo>
                    <a:lnTo>
                      <a:pt x="66" y="42"/>
                    </a:lnTo>
                    <a:lnTo>
                      <a:pt x="68" y="40"/>
                    </a:lnTo>
                    <a:lnTo>
                      <a:pt x="72" y="42"/>
                    </a:lnTo>
                    <a:lnTo>
                      <a:pt x="82" y="50"/>
                    </a:lnTo>
                    <a:lnTo>
                      <a:pt x="92" y="60"/>
                    </a:lnTo>
                    <a:lnTo>
                      <a:pt x="104" y="68"/>
                    </a:lnTo>
                    <a:lnTo>
                      <a:pt x="110" y="74"/>
                    </a:lnTo>
                    <a:lnTo>
                      <a:pt x="108" y="74"/>
                    </a:lnTo>
                    <a:lnTo>
                      <a:pt x="106" y="74"/>
                    </a:lnTo>
                    <a:lnTo>
                      <a:pt x="104" y="76"/>
                    </a:lnTo>
                    <a:lnTo>
                      <a:pt x="102" y="76"/>
                    </a:lnTo>
                    <a:lnTo>
                      <a:pt x="104" y="78"/>
                    </a:lnTo>
                    <a:lnTo>
                      <a:pt x="106" y="82"/>
                    </a:lnTo>
                    <a:lnTo>
                      <a:pt x="114" y="88"/>
                    </a:lnTo>
                    <a:lnTo>
                      <a:pt x="114" y="100"/>
                    </a:lnTo>
                    <a:lnTo>
                      <a:pt x="126" y="100"/>
                    </a:lnTo>
                    <a:lnTo>
                      <a:pt x="128" y="102"/>
                    </a:lnTo>
                    <a:lnTo>
                      <a:pt x="130" y="104"/>
                    </a:lnTo>
                    <a:lnTo>
                      <a:pt x="132" y="108"/>
                    </a:lnTo>
                    <a:lnTo>
                      <a:pt x="134" y="112"/>
                    </a:lnTo>
                    <a:lnTo>
                      <a:pt x="136" y="116"/>
                    </a:lnTo>
                    <a:lnTo>
                      <a:pt x="134" y="116"/>
                    </a:lnTo>
                    <a:lnTo>
                      <a:pt x="134" y="118"/>
                    </a:lnTo>
                    <a:lnTo>
                      <a:pt x="134" y="120"/>
                    </a:lnTo>
                    <a:lnTo>
                      <a:pt x="134" y="124"/>
                    </a:lnTo>
                    <a:lnTo>
                      <a:pt x="136" y="128"/>
                    </a:lnTo>
                    <a:lnTo>
                      <a:pt x="136" y="130"/>
                    </a:lnTo>
                    <a:lnTo>
                      <a:pt x="136" y="132"/>
                    </a:lnTo>
                    <a:lnTo>
                      <a:pt x="136" y="136"/>
                    </a:lnTo>
                    <a:lnTo>
                      <a:pt x="136" y="140"/>
                    </a:lnTo>
                    <a:lnTo>
                      <a:pt x="134" y="144"/>
                    </a:lnTo>
                    <a:lnTo>
                      <a:pt x="132" y="146"/>
                    </a:lnTo>
                    <a:lnTo>
                      <a:pt x="128" y="148"/>
                    </a:lnTo>
                    <a:lnTo>
                      <a:pt x="126" y="148"/>
                    </a:lnTo>
                    <a:lnTo>
                      <a:pt x="122" y="148"/>
                    </a:lnTo>
                    <a:lnTo>
                      <a:pt x="102" y="142"/>
                    </a:lnTo>
                    <a:lnTo>
                      <a:pt x="100" y="138"/>
                    </a:lnTo>
                    <a:lnTo>
                      <a:pt x="92" y="128"/>
                    </a:lnTo>
                    <a:lnTo>
                      <a:pt x="82" y="116"/>
                    </a:lnTo>
                    <a:lnTo>
                      <a:pt x="72" y="102"/>
                    </a:lnTo>
                    <a:lnTo>
                      <a:pt x="62" y="88"/>
                    </a:lnTo>
                    <a:lnTo>
                      <a:pt x="56" y="78"/>
                    </a:lnTo>
                    <a:lnTo>
                      <a:pt x="52" y="68"/>
                    </a:lnTo>
                    <a:lnTo>
                      <a:pt x="44" y="62"/>
                    </a:lnTo>
                    <a:lnTo>
                      <a:pt x="44" y="60"/>
                    </a:lnTo>
                    <a:lnTo>
                      <a:pt x="42" y="58"/>
                    </a:lnTo>
                    <a:lnTo>
                      <a:pt x="40" y="54"/>
                    </a:lnTo>
                    <a:lnTo>
                      <a:pt x="38" y="50"/>
                    </a:lnTo>
                    <a:lnTo>
                      <a:pt x="34" y="46"/>
                    </a:lnTo>
                    <a:lnTo>
                      <a:pt x="32" y="42"/>
                    </a:lnTo>
                    <a:lnTo>
                      <a:pt x="14" y="18"/>
                    </a:lnTo>
                    <a:lnTo>
                      <a:pt x="12" y="16"/>
                    </a:lnTo>
                    <a:lnTo>
                      <a:pt x="8" y="14"/>
                    </a:lnTo>
                    <a:lnTo>
                      <a:pt x="6" y="12"/>
                    </a:lnTo>
                    <a:lnTo>
                      <a:pt x="2" y="8"/>
                    </a:lnTo>
                    <a:lnTo>
                      <a:pt x="0" y="6"/>
                    </a:lnTo>
                    <a:lnTo>
                      <a:pt x="0" y="2"/>
                    </a:lnTo>
                    <a:lnTo>
                      <a:pt x="0" y="0"/>
                    </a:lnTo>
                    <a:close/>
                  </a:path>
                </a:pathLst>
              </a:custGeom>
              <a:solidFill>
                <a:schemeClr val="tx2"/>
              </a:solidFill>
              <a:ln w="3175">
                <a:solidFill>
                  <a:schemeClr val="bg2"/>
                </a:solidFill>
                <a:round/>
                <a:headEnd/>
                <a:tailEnd/>
              </a:ln>
            </p:spPr>
            <p:txBody>
              <a:bodyPr/>
              <a:lstStyle/>
              <a:p>
                <a:pPr>
                  <a:defRPr/>
                </a:pPr>
                <a:endParaRPr lang="en-US" sz="3200"/>
              </a:p>
            </p:txBody>
          </p:sp>
          <p:sp>
            <p:nvSpPr>
              <p:cNvPr id="60" name="Freeform 322"/>
              <p:cNvSpPr>
                <a:spLocks/>
              </p:cNvSpPr>
              <p:nvPr/>
            </p:nvSpPr>
            <p:spPr bwMode="gray">
              <a:xfrm>
                <a:off x="4117" y="993"/>
                <a:ext cx="128" cy="32"/>
              </a:xfrm>
              <a:custGeom>
                <a:avLst/>
                <a:gdLst>
                  <a:gd name="T0" fmla="*/ 50 w 116"/>
                  <a:gd name="T1" fmla="*/ 22 h 32"/>
                  <a:gd name="T2" fmla="*/ 22 w 116"/>
                  <a:gd name="T3" fmla="*/ 22 h 32"/>
                  <a:gd name="T4" fmla="*/ 0 w 116"/>
                  <a:gd name="T5" fmla="*/ 10 h 32"/>
                  <a:gd name="T6" fmla="*/ 2 w 116"/>
                  <a:gd name="T7" fmla="*/ 4 h 32"/>
                  <a:gd name="T8" fmla="*/ 2 w 116"/>
                  <a:gd name="T9" fmla="*/ 4 h 32"/>
                  <a:gd name="T10" fmla="*/ 6 w 116"/>
                  <a:gd name="T11" fmla="*/ 2 h 32"/>
                  <a:gd name="T12" fmla="*/ 10 w 116"/>
                  <a:gd name="T13" fmla="*/ 0 h 32"/>
                  <a:gd name="T14" fmla="*/ 14 w 116"/>
                  <a:gd name="T15" fmla="*/ 0 h 32"/>
                  <a:gd name="T16" fmla="*/ 20 w 116"/>
                  <a:gd name="T17" fmla="*/ 0 h 32"/>
                  <a:gd name="T18" fmla="*/ 26 w 116"/>
                  <a:gd name="T19" fmla="*/ 0 h 32"/>
                  <a:gd name="T20" fmla="*/ 56 w 116"/>
                  <a:gd name="T21" fmla="*/ 8 h 32"/>
                  <a:gd name="T22" fmla="*/ 58 w 116"/>
                  <a:gd name="T23" fmla="*/ 8 h 32"/>
                  <a:gd name="T24" fmla="*/ 62 w 116"/>
                  <a:gd name="T25" fmla="*/ 6 h 32"/>
                  <a:gd name="T26" fmla="*/ 66 w 116"/>
                  <a:gd name="T27" fmla="*/ 6 h 32"/>
                  <a:gd name="T28" fmla="*/ 72 w 116"/>
                  <a:gd name="T29" fmla="*/ 6 h 32"/>
                  <a:gd name="T30" fmla="*/ 80 w 116"/>
                  <a:gd name="T31" fmla="*/ 6 h 32"/>
                  <a:gd name="T32" fmla="*/ 84 w 116"/>
                  <a:gd name="T33" fmla="*/ 8 h 32"/>
                  <a:gd name="T34" fmla="*/ 90 w 116"/>
                  <a:gd name="T35" fmla="*/ 12 h 32"/>
                  <a:gd name="T36" fmla="*/ 96 w 116"/>
                  <a:gd name="T37" fmla="*/ 14 h 32"/>
                  <a:gd name="T38" fmla="*/ 102 w 116"/>
                  <a:gd name="T39" fmla="*/ 16 h 32"/>
                  <a:gd name="T40" fmla="*/ 108 w 116"/>
                  <a:gd name="T41" fmla="*/ 18 h 32"/>
                  <a:gd name="T42" fmla="*/ 110 w 116"/>
                  <a:gd name="T43" fmla="*/ 20 h 32"/>
                  <a:gd name="T44" fmla="*/ 112 w 116"/>
                  <a:gd name="T45" fmla="*/ 20 h 32"/>
                  <a:gd name="T46" fmla="*/ 112 w 116"/>
                  <a:gd name="T47" fmla="*/ 20 h 32"/>
                  <a:gd name="T48" fmla="*/ 114 w 116"/>
                  <a:gd name="T49" fmla="*/ 22 h 32"/>
                  <a:gd name="T50" fmla="*/ 114 w 116"/>
                  <a:gd name="T51" fmla="*/ 24 h 32"/>
                  <a:gd name="T52" fmla="*/ 116 w 116"/>
                  <a:gd name="T53" fmla="*/ 28 h 32"/>
                  <a:gd name="T54" fmla="*/ 114 w 116"/>
                  <a:gd name="T55" fmla="*/ 30 h 32"/>
                  <a:gd name="T56" fmla="*/ 114 w 116"/>
                  <a:gd name="T57" fmla="*/ 32 h 32"/>
                  <a:gd name="T58" fmla="*/ 110 w 116"/>
                  <a:gd name="T59" fmla="*/ 32 h 32"/>
                  <a:gd name="T60" fmla="*/ 100 w 116"/>
                  <a:gd name="T61" fmla="*/ 32 h 32"/>
                  <a:gd name="T62" fmla="*/ 88 w 116"/>
                  <a:gd name="T63" fmla="*/ 30 h 32"/>
                  <a:gd name="T64" fmla="*/ 76 w 116"/>
                  <a:gd name="T65" fmla="*/ 30 h 32"/>
                  <a:gd name="T66" fmla="*/ 72 w 116"/>
                  <a:gd name="T67" fmla="*/ 28 h 32"/>
                  <a:gd name="T68" fmla="*/ 50 w 116"/>
                  <a:gd name="T69" fmla="*/ 22 h 32"/>
                  <a:gd name="T70" fmla="*/ 50 w 116"/>
                  <a:gd name="T71" fmla="*/ 22 h 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6"/>
                  <a:gd name="T109" fmla="*/ 0 h 32"/>
                  <a:gd name="T110" fmla="*/ 116 w 116"/>
                  <a:gd name="T111" fmla="*/ 32 h 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6" h="32">
                    <a:moveTo>
                      <a:pt x="50" y="22"/>
                    </a:moveTo>
                    <a:lnTo>
                      <a:pt x="22" y="22"/>
                    </a:lnTo>
                    <a:lnTo>
                      <a:pt x="0" y="10"/>
                    </a:lnTo>
                    <a:lnTo>
                      <a:pt x="2" y="4"/>
                    </a:lnTo>
                    <a:lnTo>
                      <a:pt x="6" y="2"/>
                    </a:lnTo>
                    <a:lnTo>
                      <a:pt x="10" y="0"/>
                    </a:lnTo>
                    <a:lnTo>
                      <a:pt x="14" y="0"/>
                    </a:lnTo>
                    <a:lnTo>
                      <a:pt x="20" y="0"/>
                    </a:lnTo>
                    <a:lnTo>
                      <a:pt x="26" y="0"/>
                    </a:lnTo>
                    <a:lnTo>
                      <a:pt x="56" y="8"/>
                    </a:lnTo>
                    <a:lnTo>
                      <a:pt x="58" y="8"/>
                    </a:lnTo>
                    <a:lnTo>
                      <a:pt x="62" y="6"/>
                    </a:lnTo>
                    <a:lnTo>
                      <a:pt x="66" y="6"/>
                    </a:lnTo>
                    <a:lnTo>
                      <a:pt x="72" y="6"/>
                    </a:lnTo>
                    <a:lnTo>
                      <a:pt x="80" y="6"/>
                    </a:lnTo>
                    <a:lnTo>
                      <a:pt x="84" y="8"/>
                    </a:lnTo>
                    <a:lnTo>
                      <a:pt x="90" y="12"/>
                    </a:lnTo>
                    <a:lnTo>
                      <a:pt x="96" y="14"/>
                    </a:lnTo>
                    <a:lnTo>
                      <a:pt x="102" y="16"/>
                    </a:lnTo>
                    <a:lnTo>
                      <a:pt x="108" y="18"/>
                    </a:lnTo>
                    <a:lnTo>
                      <a:pt x="110" y="20"/>
                    </a:lnTo>
                    <a:lnTo>
                      <a:pt x="112" y="20"/>
                    </a:lnTo>
                    <a:lnTo>
                      <a:pt x="114" y="22"/>
                    </a:lnTo>
                    <a:lnTo>
                      <a:pt x="114" y="24"/>
                    </a:lnTo>
                    <a:lnTo>
                      <a:pt x="116" y="28"/>
                    </a:lnTo>
                    <a:lnTo>
                      <a:pt x="114" y="30"/>
                    </a:lnTo>
                    <a:lnTo>
                      <a:pt x="114" y="32"/>
                    </a:lnTo>
                    <a:lnTo>
                      <a:pt x="110" y="32"/>
                    </a:lnTo>
                    <a:lnTo>
                      <a:pt x="100" y="32"/>
                    </a:lnTo>
                    <a:lnTo>
                      <a:pt x="88" y="30"/>
                    </a:lnTo>
                    <a:lnTo>
                      <a:pt x="76" y="30"/>
                    </a:lnTo>
                    <a:lnTo>
                      <a:pt x="72" y="28"/>
                    </a:lnTo>
                    <a:lnTo>
                      <a:pt x="50" y="22"/>
                    </a:lnTo>
                    <a:close/>
                  </a:path>
                </a:pathLst>
              </a:custGeom>
              <a:solidFill>
                <a:schemeClr val="tx2"/>
              </a:solidFill>
              <a:ln w="3175">
                <a:solidFill>
                  <a:schemeClr val="bg2"/>
                </a:solidFill>
                <a:round/>
                <a:headEnd/>
                <a:tailEnd/>
              </a:ln>
            </p:spPr>
            <p:txBody>
              <a:bodyPr/>
              <a:lstStyle/>
              <a:p>
                <a:pPr>
                  <a:defRPr/>
                </a:pPr>
                <a:endParaRPr lang="en-US" sz="3200"/>
              </a:p>
            </p:txBody>
          </p:sp>
          <p:sp>
            <p:nvSpPr>
              <p:cNvPr id="61" name="Freeform 60"/>
              <p:cNvSpPr>
                <a:spLocks noChangeArrowheads="1"/>
              </p:cNvSpPr>
              <p:nvPr/>
            </p:nvSpPr>
            <p:spPr bwMode="gray">
              <a:xfrm>
                <a:off x="3325" y="99"/>
                <a:ext cx="583" cy="248"/>
              </a:xfrm>
              <a:custGeom>
                <a:avLst/>
                <a:gdLst>
                  <a:gd name="T0" fmla="*/ 0 w 2736638"/>
                  <a:gd name="T1" fmla="*/ 0 h 1123950"/>
                  <a:gd name="T2" fmla="*/ 2736638 w 2736638"/>
                  <a:gd name="T3" fmla="*/ 1123950 h 1123950"/>
                </a:gdLst>
                <a:ahLst/>
                <a:cxnLst/>
                <a:rect l="T0" t="T1" r="T2" b="T3"/>
                <a:pathLst>
                  <a:path w="2736638" h="1123950">
                    <a:moveTo>
                      <a:pt x="123825" y="514350"/>
                    </a:moveTo>
                    <a:lnTo>
                      <a:pt x="76200" y="428625"/>
                    </a:lnTo>
                    <a:lnTo>
                      <a:pt x="0" y="371475"/>
                    </a:lnTo>
                    <a:lnTo>
                      <a:pt x="123825" y="323850"/>
                    </a:lnTo>
                    <a:lnTo>
                      <a:pt x="190500" y="257175"/>
                    </a:lnTo>
                    <a:lnTo>
                      <a:pt x="276225" y="304800"/>
                    </a:lnTo>
                    <a:lnTo>
                      <a:pt x="542925" y="228600"/>
                    </a:lnTo>
                    <a:lnTo>
                      <a:pt x="666750" y="257175"/>
                    </a:lnTo>
                    <a:lnTo>
                      <a:pt x="838200" y="257175"/>
                    </a:lnTo>
                    <a:lnTo>
                      <a:pt x="914400" y="228600"/>
                    </a:lnTo>
                    <a:lnTo>
                      <a:pt x="990600" y="114300"/>
                    </a:lnTo>
                    <a:lnTo>
                      <a:pt x="1143000" y="114300"/>
                    </a:lnTo>
                    <a:lnTo>
                      <a:pt x="1238250" y="0"/>
                    </a:lnTo>
                    <a:lnTo>
                      <a:pt x="1381125" y="0"/>
                    </a:lnTo>
                    <a:lnTo>
                      <a:pt x="1571625" y="76200"/>
                    </a:lnTo>
                    <a:lnTo>
                      <a:pt x="1762125" y="76200"/>
                    </a:lnTo>
                    <a:lnTo>
                      <a:pt x="1866900" y="0"/>
                    </a:lnTo>
                    <a:lnTo>
                      <a:pt x="1924050" y="0"/>
                    </a:lnTo>
                    <a:lnTo>
                      <a:pt x="1943100" y="95250"/>
                    </a:lnTo>
                    <a:lnTo>
                      <a:pt x="2143125" y="228600"/>
                    </a:lnTo>
                    <a:lnTo>
                      <a:pt x="2324100" y="266700"/>
                    </a:lnTo>
                    <a:lnTo>
                      <a:pt x="2533650" y="314325"/>
                    </a:lnTo>
                    <a:lnTo>
                      <a:pt x="2657475" y="314326"/>
                    </a:lnTo>
                    <a:cubicBezTo>
                      <a:pt x="2736638" y="329286"/>
                      <a:pt x="2644775" y="371475"/>
                      <a:pt x="2638425" y="400050"/>
                    </a:cubicBezTo>
                    <a:lnTo>
                      <a:pt x="2628900" y="485775"/>
                    </a:lnTo>
                    <a:lnTo>
                      <a:pt x="2590800" y="523875"/>
                    </a:lnTo>
                    <a:lnTo>
                      <a:pt x="2505075" y="476250"/>
                    </a:lnTo>
                    <a:lnTo>
                      <a:pt x="2476500" y="523875"/>
                    </a:lnTo>
                    <a:cubicBezTo>
                      <a:pt x="2486547" y="584157"/>
                      <a:pt x="2466712" y="581025"/>
                      <a:pt x="2495550" y="581025"/>
                    </a:cubicBezTo>
                    <a:lnTo>
                      <a:pt x="2486025" y="638175"/>
                    </a:lnTo>
                    <a:lnTo>
                      <a:pt x="2390775" y="638175"/>
                    </a:lnTo>
                    <a:lnTo>
                      <a:pt x="2390775" y="695325"/>
                    </a:lnTo>
                    <a:lnTo>
                      <a:pt x="2438400" y="819150"/>
                    </a:lnTo>
                    <a:lnTo>
                      <a:pt x="2428875" y="914400"/>
                    </a:lnTo>
                    <a:lnTo>
                      <a:pt x="2228850" y="1019175"/>
                    </a:lnTo>
                    <a:lnTo>
                      <a:pt x="2105025" y="1066800"/>
                    </a:lnTo>
                    <a:lnTo>
                      <a:pt x="2057400" y="1123950"/>
                    </a:lnTo>
                    <a:lnTo>
                      <a:pt x="1990725" y="1123950"/>
                    </a:lnTo>
                    <a:lnTo>
                      <a:pt x="1933575" y="1095375"/>
                    </a:lnTo>
                    <a:lnTo>
                      <a:pt x="1962150" y="971550"/>
                    </a:lnTo>
                    <a:cubicBezTo>
                      <a:pt x="2050381" y="902926"/>
                      <a:pt x="2011674" y="904875"/>
                      <a:pt x="2057400" y="904875"/>
                    </a:cubicBezTo>
                    <a:lnTo>
                      <a:pt x="1990725" y="800100"/>
                    </a:lnTo>
                    <a:cubicBezTo>
                      <a:pt x="1940152" y="779871"/>
                      <a:pt x="1960198" y="781050"/>
                      <a:pt x="1933575" y="781050"/>
                    </a:cubicBezTo>
                    <a:lnTo>
                      <a:pt x="1838325" y="790575"/>
                    </a:lnTo>
                    <a:lnTo>
                      <a:pt x="1628775" y="790575"/>
                    </a:lnTo>
                    <a:cubicBezTo>
                      <a:pt x="1435104" y="800259"/>
                      <a:pt x="1501854" y="800100"/>
                      <a:pt x="1428750" y="800100"/>
                    </a:cubicBezTo>
                    <a:lnTo>
                      <a:pt x="1200150" y="742950"/>
                    </a:lnTo>
                    <a:lnTo>
                      <a:pt x="1047750" y="676275"/>
                    </a:lnTo>
                    <a:lnTo>
                      <a:pt x="1019175" y="676275"/>
                    </a:lnTo>
                    <a:lnTo>
                      <a:pt x="952500" y="561975"/>
                    </a:lnTo>
                    <a:lnTo>
                      <a:pt x="923925" y="542925"/>
                    </a:lnTo>
                    <a:lnTo>
                      <a:pt x="857250" y="609600"/>
                    </a:lnTo>
                    <a:cubicBezTo>
                      <a:pt x="795967" y="681096"/>
                      <a:pt x="800100" y="647003"/>
                      <a:pt x="800100" y="695325"/>
                    </a:cubicBezTo>
                    <a:lnTo>
                      <a:pt x="781050" y="714375"/>
                    </a:lnTo>
                    <a:lnTo>
                      <a:pt x="742950" y="695325"/>
                    </a:lnTo>
                    <a:lnTo>
                      <a:pt x="695325" y="742950"/>
                    </a:lnTo>
                    <a:lnTo>
                      <a:pt x="704850" y="838200"/>
                    </a:lnTo>
                    <a:lnTo>
                      <a:pt x="704850" y="885825"/>
                    </a:lnTo>
                    <a:lnTo>
                      <a:pt x="571500" y="904875"/>
                    </a:lnTo>
                    <a:lnTo>
                      <a:pt x="504825" y="904875"/>
                    </a:lnTo>
                    <a:lnTo>
                      <a:pt x="216290" y="908272"/>
                    </a:lnTo>
                    <a:cubicBezTo>
                      <a:pt x="172659" y="904584"/>
                      <a:pt x="139243" y="812008"/>
                      <a:pt x="147787" y="787494"/>
                    </a:cubicBezTo>
                    <a:cubicBezTo>
                      <a:pt x="156331" y="762980"/>
                      <a:pt x="196933" y="743164"/>
                      <a:pt x="267555" y="761188"/>
                    </a:cubicBezTo>
                    <a:cubicBezTo>
                      <a:pt x="314853" y="738366"/>
                      <a:pt x="348395" y="686654"/>
                      <a:pt x="330512" y="650562"/>
                    </a:cubicBezTo>
                    <a:cubicBezTo>
                      <a:pt x="312629" y="614470"/>
                      <a:pt x="211550" y="567336"/>
                      <a:pt x="160259" y="544634"/>
                    </a:cubicBezTo>
                    <a:lnTo>
                      <a:pt x="123825" y="514350"/>
                    </a:lnTo>
                    <a:close/>
                  </a:path>
                </a:pathLst>
              </a:custGeom>
              <a:grpFill/>
              <a:ln w="3175" algn="ctr">
                <a:solidFill>
                  <a:schemeClr val="bg2"/>
                </a:solidFill>
                <a:miter lim="800000"/>
                <a:headEnd/>
                <a:tailEnd/>
              </a:ln>
            </p:spPr>
            <p:txBody>
              <a:bodyPr anchor="ctr"/>
              <a:lstStyle/>
              <a:p>
                <a:pPr algn="ctr">
                  <a:defRPr/>
                </a:pPr>
                <a:endParaRPr lang="en-US" sz="3200"/>
              </a:p>
            </p:txBody>
          </p:sp>
          <p:sp>
            <p:nvSpPr>
              <p:cNvPr id="62" name="Freeform 210"/>
              <p:cNvSpPr>
                <a:spLocks/>
              </p:cNvSpPr>
              <p:nvPr/>
            </p:nvSpPr>
            <p:spPr bwMode="gray">
              <a:xfrm>
                <a:off x="3876" y="145"/>
                <a:ext cx="480" cy="178"/>
              </a:xfrm>
              <a:custGeom>
                <a:avLst/>
                <a:gdLst>
                  <a:gd name="T0" fmla="*/ 26 w 420"/>
                  <a:gd name="T1" fmla="*/ 20 h 174"/>
                  <a:gd name="T2" fmla="*/ 26 w 420"/>
                  <a:gd name="T3" fmla="*/ 18 h 174"/>
                  <a:gd name="T4" fmla="*/ 30 w 420"/>
                  <a:gd name="T5" fmla="*/ 14 h 174"/>
                  <a:gd name="T6" fmla="*/ 36 w 420"/>
                  <a:gd name="T7" fmla="*/ 10 h 174"/>
                  <a:gd name="T8" fmla="*/ 48 w 420"/>
                  <a:gd name="T9" fmla="*/ 12 h 174"/>
                  <a:gd name="T10" fmla="*/ 58 w 420"/>
                  <a:gd name="T11" fmla="*/ 14 h 174"/>
                  <a:gd name="T12" fmla="*/ 78 w 420"/>
                  <a:gd name="T13" fmla="*/ 18 h 174"/>
                  <a:gd name="T14" fmla="*/ 106 w 420"/>
                  <a:gd name="T15" fmla="*/ 42 h 174"/>
                  <a:gd name="T16" fmla="*/ 108 w 420"/>
                  <a:gd name="T17" fmla="*/ 40 h 174"/>
                  <a:gd name="T18" fmla="*/ 114 w 420"/>
                  <a:gd name="T19" fmla="*/ 36 h 174"/>
                  <a:gd name="T20" fmla="*/ 120 w 420"/>
                  <a:gd name="T21" fmla="*/ 28 h 174"/>
                  <a:gd name="T22" fmla="*/ 122 w 420"/>
                  <a:gd name="T23" fmla="*/ 20 h 174"/>
                  <a:gd name="T24" fmla="*/ 128 w 420"/>
                  <a:gd name="T25" fmla="*/ 18 h 174"/>
                  <a:gd name="T26" fmla="*/ 136 w 420"/>
                  <a:gd name="T27" fmla="*/ 14 h 174"/>
                  <a:gd name="T28" fmla="*/ 154 w 420"/>
                  <a:gd name="T29" fmla="*/ 0 h 174"/>
                  <a:gd name="T30" fmla="*/ 178 w 420"/>
                  <a:gd name="T31" fmla="*/ 4 h 174"/>
                  <a:gd name="T32" fmla="*/ 200 w 420"/>
                  <a:gd name="T33" fmla="*/ 2 h 174"/>
                  <a:gd name="T34" fmla="*/ 234 w 420"/>
                  <a:gd name="T35" fmla="*/ 12 h 174"/>
                  <a:gd name="T36" fmla="*/ 256 w 420"/>
                  <a:gd name="T37" fmla="*/ 24 h 174"/>
                  <a:gd name="T38" fmla="*/ 274 w 420"/>
                  <a:gd name="T39" fmla="*/ 26 h 174"/>
                  <a:gd name="T40" fmla="*/ 304 w 420"/>
                  <a:gd name="T41" fmla="*/ 18 h 174"/>
                  <a:gd name="T42" fmla="*/ 318 w 420"/>
                  <a:gd name="T43" fmla="*/ 10 h 174"/>
                  <a:gd name="T44" fmla="*/ 322 w 420"/>
                  <a:gd name="T45" fmla="*/ 4 h 174"/>
                  <a:gd name="T46" fmla="*/ 322 w 420"/>
                  <a:gd name="T47" fmla="*/ 2 h 174"/>
                  <a:gd name="T48" fmla="*/ 342 w 420"/>
                  <a:gd name="T49" fmla="*/ 6 h 174"/>
                  <a:gd name="T50" fmla="*/ 378 w 420"/>
                  <a:gd name="T51" fmla="*/ 22 h 174"/>
                  <a:gd name="T52" fmla="*/ 372 w 420"/>
                  <a:gd name="T53" fmla="*/ 60 h 174"/>
                  <a:gd name="T54" fmla="*/ 382 w 420"/>
                  <a:gd name="T55" fmla="*/ 60 h 174"/>
                  <a:gd name="T56" fmla="*/ 394 w 420"/>
                  <a:gd name="T57" fmla="*/ 60 h 174"/>
                  <a:gd name="T58" fmla="*/ 404 w 420"/>
                  <a:gd name="T59" fmla="*/ 60 h 174"/>
                  <a:gd name="T60" fmla="*/ 412 w 420"/>
                  <a:gd name="T61" fmla="*/ 64 h 174"/>
                  <a:gd name="T62" fmla="*/ 418 w 420"/>
                  <a:gd name="T63" fmla="*/ 68 h 174"/>
                  <a:gd name="T64" fmla="*/ 420 w 420"/>
                  <a:gd name="T65" fmla="*/ 74 h 174"/>
                  <a:gd name="T66" fmla="*/ 414 w 420"/>
                  <a:gd name="T67" fmla="*/ 78 h 174"/>
                  <a:gd name="T68" fmla="*/ 404 w 420"/>
                  <a:gd name="T69" fmla="*/ 84 h 174"/>
                  <a:gd name="T70" fmla="*/ 390 w 420"/>
                  <a:gd name="T71" fmla="*/ 88 h 174"/>
                  <a:gd name="T72" fmla="*/ 374 w 420"/>
                  <a:gd name="T73" fmla="*/ 92 h 174"/>
                  <a:gd name="T74" fmla="*/ 360 w 420"/>
                  <a:gd name="T75" fmla="*/ 100 h 174"/>
                  <a:gd name="T76" fmla="*/ 360 w 420"/>
                  <a:gd name="T77" fmla="*/ 104 h 174"/>
                  <a:gd name="T78" fmla="*/ 358 w 420"/>
                  <a:gd name="T79" fmla="*/ 112 h 174"/>
                  <a:gd name="T80" fmla="*/ 354 w 420"/>
                  <a:gd name="T81" fmla="*/ 120 h 174"/>
                  <a:gd name="T82" fmla="*/ 344 w 420"/>
                  <a:gd name="T83" fmla="*/ 128 h 174"/>
                  <a:gd name="T84" fmla="*/ 322 w 420"/>
                  <a:gd name="T85" fmla="*/ 136 h 174"/>
                  <a:gd name="T86" fmla="*/ 280 w 420"/>
                  <a:gd name="T87" fmla="*/ 144 h 174"/>
                  <a:gd name="T88" fmla="*/ 246 w 420"/>
                  <a:gd name="T89" fmla="*/ 152 h 174"/>
                  <a:gd name="T90" fmla="*/ 232 w 420"/>
                  <a:gd name="T91" fmla="*/ 158 h 174"/>
                  <a:gd name="T92" fmla="*/ 204 w 420"/>
                  <a:gd name="T93" fmla="*/ 172 h 174"/>
                  <a:gd name="T94" fmla="*/ 176 w 420"/>
                  <a:gd name="T95" fmla="*/ 172 h 174"/>
                  <a:gd name="T96" fmla="*/ 162 w 420"/>
                  <a:gd name="T97" fmla="*/ 162 h 174"/>
                  <a:gd name="T98" fmla="*/ 144 w 420"/>
                  <a:gd name="T99" fmla="*/ 160 h 174"/>
                  <a:gd name="T100" fmla="*/ 116 w 420"/>
                  <a:gd name="T101" fmla="*/ 162 h 174"/>
                  <a:gd name="T102" fmla="*/ 88 w 420"/>
                  <a:gd name="T103" fmla="*/ 160 h 174"/>
                  <a:gd name="T104" fmla="*/ 76 w 420"/>
                  <a:gd name="T105" fmla="*/ 148 h 174"/>
                  <a:gd name="T106" fmla="*/ 76 w 420"/>
                  <a:gd name="T107" fmla="*/ 134 h 174"/>
                  <a:gd name="T108" fmla="*/ 66 w 420"/>
                  <a:gd name="T109" fmla="*/ 108 h 174"/>
                  <a:gd name="T110" fmla="*/ 44 w 420"/>
                  <a:gd name="T111" fmla="*/ 94 h 174"/>
                  <a:gd name="T112" fmla="*/ 16 w 420"/>
                  <a:gd name="T113" fmla="*/ 78 h 174"/>
                  <a:gd name="T114" fmla="*/ 0 w 420"/>
                  <a:gd name="T115" fmla="*/ 50 h 174"/>
                  <a:gd name="T116" fmla="*/ 4 w 420"/>
                  <a:gd name="T117" fmla="*/ 32 h 17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0"/>
                  <a:gd name="T178" fmla="*/ 0 h 174"/>
                  <a:gd name="T179" fmla="*/ 420 w 420"/>
                  <a:gd name="T180" fmla="*/ 174 h 17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0" h="174">
                    <a:moveTo>
                      <a:pt x="4" y="32"/>
                    </a:moveTo>
                    <a:lnTo>
                      <a:pt x="26" y="20"/>
                    </a:lnTo>
                    <a:lnTo>
                      <a:pt x="26" y="18"/>
                    </a:lnTo>
                    <a:lnTo>
                      <a:pt x="28" y="16"/>
                    </a:lnTo>
                    <a:lnTo>
                      <a:pt x="30" y="14"/>
                    </a:lnTo>
                    <a:lnTo>
                      <a:pt x="32" y="12"/>
                    </a:lnTo>
                    <a:lnTo>
                      <a:pt x="36" y="10"/>
                    </a:lnTo>
                    <a:lnTo>
                      <a:pt x="40" y="10"/>
                    </a:lnTo>
                    <a:lnTo>
                      <a:pt x="48" y="12"/>
                    </a:lnTo>
                    <a:lnTo>
                      <a:pt x="56" y="14"/>
                    </a:lnTo>
                    <a:lnTo>
                      <a:pt x="58" y="14"/>
                    </a:lnTo>
                    <a:lnTo>
                      <a:pt x="68" y="14"/>
                    </a:lnTo>
                    <a:lnTo>
                      <a:pt x="78" y="18"/>
                    </a:lnTo>
                    <a:lnTo>
                      <a:pt x="88" y="24"/>
                    </a:lnTo>
                    <a:lnTo>
                      <a:pt x="106" y="42"/>
                    </a:lnTo>
                    <a:lnTo>
                      <a:pt x="108" y="40"/>
                    </a:lnTo>
                    <a:lnTo>
                      <a:pt x="112" y="40"/>
                    </a:lnTo>
                    <a:lnTo>
                      <a:pt x="114" y="36"/>
                    </a:lnTo>
                    <a:lnTo>
                      <a:pt x="118" y="34"/>
                    </a:lnTo>
                    <a:lnTo>
                      <a:pt x="120" y="28"/>
                    </a:lnTo>
                    <a:lnTo>
                      <a:pt x="120" y="22"/>
                    </a:lnTo>
                    <a:lnTo>
                      <a:pt x="122" y="20"/>
                    </a:lnTo>
                    <a:lnTo>
                      <a:pt x="126" y="18"/>
                    </a:lnTo>
                    <a:lnTo>
                      <a:pt x="128" y="18"/>
                    </a:lnTo>
                    <a:lnTo>
                      <a:pt x="132" y="18"/>
                    </a:lnTo>
                    <a:lnTo>
                      <a:pt x="136" y="14"/>
                    </a:lnTo>
                    <a:lnTo>
                      <a:pt x="144" y="6"/>
                    </a:lnTo>
                    <a:lnTo>
                      <a:pt x="154" y="0"/>
                    </a:lnTo>
                    <a:lnTo>
                      <a:pt x="166" y="0"/>
                    </a:lnTo>
                    <a:lnTo>
                      <a:pt x="178" y="4"/>
                    </a:lnTo>
                    <a:lnTo>
                      <a:pt x="190" y="4"/>
                    </a:lnTo>
                    <a:lnTo>
                      <a:pt x="200" y="2"/>
                    </a:lnTo>
                    <a:lnTo>
                      <a:pt x="216" y="4"/>
                    </a:lnTo>
                    <a:lnTo>
                      <a:pt x="234" y="12"/>
                    </a:lnTo>
                    <a:lnTo>
                      <a:pt x="254" y="24"/>
                    </a:lnTo>
                    <a:lnTo>
                      <a:pt x="256" y="24"/>
                    </a:lnTo>
                    <a:lnTo>
                      <a:pt x="262" y="26"/>
                    </a:lnTo>
                    <a:lnTo>
                      <a:pt x="274" y="26"/>
                    </a:lnTo>
                    <a:lnTo>
                      <a:pt x="292" y="22"/>
                    </a:lnTo>
                    <a:lnTo>
                      <a:pt x="304" y="18"/>
                    </a:lnTo>
                    <a:lnTo>
                      <a:pt x="312" y="14"/>
                    </a:lnTo>
                    <a:lnTo>
                      <a:pt x="318" y="10"/>
                    </a:lnTo>
                    <a:lnTo>
                      <a:pt x="320" y="6"/>
                    </a:lnTo>
                    <a:lnTo>
                      <a:pt x="322" y="4"/>
                    </a:lnTo>
                    <a:lnTo>
                      <a:pt x="322" y="2"/>
                    </a:lnTo>
                    <a:lnTo>
                      <a:pt x="330" y="2"/>
                    </a:lnTo>
                    <a:lnTo>
                      <a:pt x="342" y="6"/>
                    </a:lnTo>
                    <a:lnTo>
                      <a:pt x="356" y="14"/>
                    </a:lnTo>
                    <a:lnTo>
                      <a:pt x="378" y="22"/>
                    </a:lnTo>
                    <a:lnTo>
                      <a:pt x="372" y="60"/>
                    </a:lnTo>
                    <a:lnTo>
                      <a:pt x="376" y="60"/>
                    </a:lnTo>
                    <a:lnTo>
                      <a:pt x="382" y="60"/>
                    </a:lnTo>
                    <a:lnTo>
                      <a:pt x="388" y="60"/>
                    </a:lnTo>
                    <a:lnTo>
                      <a:pt x="394" y="60"/>
                    </a:lnTo>
                    <a:lnTo>
                      <a:pt x="398" y="60"/>
                    </a:lnTo>
                    <a:lnTo>
                      <a:pt x="404" y="60"/>
                    </a:lnTo>
                    <a:lnTo>
                      <a:pt x="408" y="62"/>
                    </a:lnTo>
                    <a:lnTo>
                      <a:pt x="412" y="64"/>
                    </a:lnTo>
                    <a:lnTo>
                      <a:pt x="416" y="66"/>
                    </a:lnTo>
                    <a:lnTo>
                      <a:pt x="418" y="68"/>
                    </a:lnTo>
                    <a:lnTo>
                      <a:pt x="420" y="72"/>
                    </a:lnTo>
                    <a:lnTo>
                      <a:pt x="420" y="74"/>
                    </a:lnTo>
                    <a:lnTo>
                      <a:pt x="420" y="76"/>
                    </a:lnTo>
                    <a:lnTo>
                      <a:pt x="414" y="78"/>
                    </a:lnTo>
                    <a:lnTo>
                      <a:pt x="410" y="82"/>
                    </a:lnTo>
                    <a:lnTo>
                      <a:pt x="404" y="84"/>
                    </a:lnTo>
                    <a:lnTo>
                      <a:pt x="398" y="86"/>
                    </a:lnTo>
                    <a:lnTo>
                      <a:pt x="390" y="88"/>
                    </a:lnTo>
                    <a:lnTo>
                      <a:pt x="382" y="88"/>
                    </a:lnTo>
                    <a:lnTo>
                      <a:pt x="374" y="92"/>
                    </a:lnTo>
                    <a:lnTo>
                      <a:pt x="366" y="96"/>
                    </a:lnTo>
                    <a:lnTo>
                      <a:pt x="360" y="100"/>
                    </a:lnTo>
                    <a:lnTo>
                      <a:pt x="360" y="104"/>
                    </a:lnTo>
                    <a:lnTo>
                      <a:pt x="360" y="106"/>
                    </a:lnTo>
                    <a:lnTo>
                      <a:pt x="358" y="112"/>
                    </a:lnTo>
                    <a:lnTo>
                      <a:pt x="358" y="116"/>
                    </a:lnTo>
                    <a:lnTo>
                      <a:pt x="354" y="120"/>
                    </a:lnTo>
                    <a:lnTo>
                      <a:pt x="350" y="126"/>
                    </a:lnTo>
                    <a:lnTo>
                      <a:pt x="344" y="128"/>
                    </a:lnTo>
                    <a:lnTo>
                      <a:pt x="338" y="132"/>
                    </a:lnTo>
                    <a:lnTo>
                      <a:pt x="322" y="136"/>
                    </a:lnTo>
                    <a:lnTo>
                      <a:pt x="302" y="140"/>
                    </a:lnTo>
                    <a:lnTo>
                      <a:pt x="280" y="144"/>
                    </a:lnTo>
                    <a:lnTo>
                      <a:pt x="262" y="148"/>
                    </a:lnTo>
                    <a:lnTo>
                      <a:pt x="246" y="152"/>
                    </a:lnTo>
                    <a:lnTo>
                      <a:pt x="238" y="154"/>
                    </a:lnTo>
                    <a:lnTo>
                      <a:pt x="232" y="158"/>
                    </a:lnTo>
                    <a:lnTo>
                      <a:pt x="218" y="166"/>
                    </a:lnTo>
                    <a:lnTo>
                      <a:pt x="204" y="172"/>
                    </a:lnTo>
                    <a:lnTo>
                      <a:pt x="186" y="174"/>
                    </a:lnTo>
                    <a:lnTo>
                      <a:pt x="176" y="172"/>
                    </a:lnTo>
                    <a:lnTo>
                      <a:pt x="170" y="166"/>
                    </a:lnTo>
                    <a:lnTo>
                      <a:pt x="162" y="162"/>
                    </a:lnTo>
                    <a:lnTo>
                      <a:pt x="156" y="160"/>
                    </a:lnTo>
                    <a:lnTo>
                      <a:pt x="144" y="160"/>
                    </a:lnTo>
                    <a:lnTo>
                      <a:pt x="132" y="162"/>
                    </a:lnTo>
                    <a:lnTo>
                      <a:pt x="116" y="162"/>
                    </a:lnTo>
                    <a:lnTo>
                      <a:pt x="102" y="162"/>
                    </a:lnTo>
                    <a:lnTo>
                      <a:pt x="88" y="160"/>
                    </a:lnTo>
                    <a:lnTo>
                      <a:pt x="80" y="156"/>
                    </a:lnTo>
                    <a:lnTo>
                      <a:pt x="76" y="148"/>
                    </a:lnTo>
                    <a:lnTo>
                      <a:pt x="76" y="144"/>
                    </a:lnTo>
                    <a:lnTo>
                      <a:pt x="76" y="134"/>
                    </a:lnTo>
                    <a:lnTo>
                      <a:pt x="72" y="120"/>
                    </a:lnTo>
                    <a:lnTo>
                      <a:pt x="66" y="108"/>
                    </a:lnTo>
                    <a:lnTo>
                      <a:pt x="56" y="100"/>
                    </a:lnTo>
                    <a:lnTo>
                      <a:pt x="44" y="94"/>
                    </a:lnTo>
                    <a:lnTo>
                      <a:pt x="30" y="88"/>
                    </a:lnTo>
                    <a:lnTo>
                      <a:pt x="16" y="78"/>
                    </a:lnTo>
                    <a:lnTo>
                      <a:pt x="6" y="66"/>
                    </a:lnTo>
                    <a:lnTo>
                      <a:pt x="0" y="50"/>
                    </a:lnTo>
                    <a:lnTo>
                      <a:pt x="4" y="32"/>
                    </a:lnTo>
                    <a:close/>
                  </a:path>
                </a:pathLst>
              </a:custGeom>
              <a:grpFill/>
              <a:ln w="3175">
                <a:solidFill>
                  <a:schemeClr val="bg2"/>
                </a:solidFill>
                <a:round/>
                <a:headEnd/>
                <a:tailEnd/>
              </a:ln>
            </p:spPr>
            <p:txBody>
              <a:bodyPr/>
              <a:lstStyle/>
              <a:p>
                <a:pPr>
                  <a:defRPr/>
                </a:pPr>
                <a:endParaRPr lang="en-US" sz="3200"/>
              </a:p>
            </p:txBody>
          </p:sp>
        </p:grpSp>
        <p:grpSp>
          <p:nvGrpSpPr>
            <p:cNvPr id="15" name="Group 208"/>
            <p:cNvGrpSpPr>
              <a:grpSpLocks/>
            </p:cNvGrpSpPr>
            <p:nvPr/>
          </p:nvGrpSpPr>
          <p:grpSpPr bwMode="auto">
            <a:xfrm>
              <a:off x="5101491" y="3022297"/>
              <a:ext cx="882359" cy="818278"/>
              <a:chOff x="4234" y="2863"/>
              <a:chExt cx="824" cy="776"/>
            </a:xfrm>
            <a:grpFill/>
          </p:grpSpPr>
          <p:sp>
            <p:nvSpPr>
              <p:cNvPr id="16" name="Freeform 308"/>
              <p:cNvSpPr>
                <a:spLocks/>
              </p:cNvSpPr>
              <p:nvPr/>
            </p:nvSpPr>
            <p:spPr bwMode="gray">
              <a:xfrm>
                <a:off x="4666" y="3451"/>
                <a:ext cx="64" cy="56"/>
              </a:xfrm>
              <a:custGeom>
                <a:avLst/>
                <a:gdLst>
                  <a:gd name="T0" fmla="*/ 10 w 58"/>
                  <a:gd name="T1" fmla="*/ 2 h 56"/>
                  <a:gd name="T2" fmla="*/ 10 w 58"/>
                  <a:gd name="T3" fmla="*/ 2 h 56"/>
                  <a:gd name="T4" fmla="*/ 8 w 58"/>
                  <a:gd name="T5" fmla="*/ 2 h 56"/>
                  <a:gd name="T6" fmla="*/ 6 w 58"/>
                  <a:gd name="T7" fmla="*/ 2 h 56"/>
                  <a:gd name="T8" fmla="*/ 4 w 58"/>
                  <a:gd name="T9" fmla="*/ 4 h 56"/>
                  <a:gd name="T10" fmla="*/ 2 w 58"/>
                  <a:gd name="T11" fmla="*/ 6 h 56"/>
                  <a:gd name="T12" fmla="*/ 0 w 58"/>
                  <a:gd name="T13" fmla="*/ 8 h 56"/>
                  <a:gd name="T14" fmla="*/ 0 w 58"/>
                  <a:gd name="T15" fmla="*/ 14 h 56"/>
                  <a:gd name="T16" fmla="*/ 6 w 58"/>
                  <a:gd name="T17" fmla="*/ 30 h 56"/>
                  <a:gd name="T18" fmla="*/ 6 w 58"/>
                  <a:gd name="T19" fmla="*/ 30 h 56"/>
                  <a:gd name="T20" fmla="*/ 8 w 58"/>
                  <a:gd name="T21" fmla="*/ 32 h 56"/>
                  <a:gd name="T22" fmla="*/ 10 w 58"/>
                  <a:gd name="T23" fmla="*/ 36 h 56"/>
                  <a:gd name="T24" fmla="*/ 14 w 58"/>
                  <a:gd name="T25" fmla="*/ 40 h 56"/>
                  <a:gd name="T26" fmla="*/ 14 w 58"/>
                  <a:gd name="T27" fmla="*/ 44 h 56"/>
                  <a:gd name="T28" fmla="*/ 18 w 58"/>
                  <a:gd name="T29" fmla="*/ 46 h 56"/>
                  <a:gd name="T30" fmla="*/ 22 w 58"/>
                  <a:gd name="T31" fmla="*/ 50 h 56"/>
                  <a:gd name="T32" fmla="*/ 26 w 58"/>
                  <a:gd name="T33" fmla="*/ 52 h 56"/>
                  <a:gd name="T34" fmla="*/ 32 w 58"/>
                  <a:gd name="T35" fmla="*/ 54 h 56"/>
                  <a:gd name="T36" fmla="*/ 36 w 58"/>
                  <a:gd name="T37" fmla="*/ 56 h 56"/>
                  <a:gd name="T38" fmla="*/ 40 w 58"/>
                  <a:gd name="T39" fmla="*/ 54 h 56"/>
                  <a:gd name="T40" fmla="*/ 42 w 58"/>
                  <a:gd name="T41" fmla="*/ 52 h 56"/>
                  <a:gd name="T42" fmla="*/ 46 w 58"/>
                  <a:gd name="T43" fmla="*/ 50 h 56"/>
                  <a:gd name="T44" fmla="*/ 50 w 58"/>
                  <a:gd name="T45" fmla="*/ 44 h 56"/>
                  <a:gd name="T46" fmla="*/ 54 w 58"/>
                  <a:gd name="T47" fmla="*/ 40 h 56"/>
                  <a:gd name="T48" fmla="*/ 56 w 58"/>
                  <a:gd name="T49" fmla="*/ 34 h 56"/>
                  <a:gd name="T50" fmla="*/ 58 w 58"/>
                  <a:gd name="T51" fmla="*/ 30 h 56"/>
                  <a:gd name="T52" fmla="*/ 56 w 58"/>
                  <a:gd name="T53" fmla="*/ 24 h 56"/>
                  <a:gd name="T54" fmla="*/ 56 w 58"/>
                  <a:gd name="T55" fmla="*/ 18 h 56"/>
                  <a:gd name="T56" fmla="*/ 56 w 58"/>
                  <a:gd name="T57" fmla="*/ 12 h 56"/>
                  <a:gd name="T58" fmla="*/ 56 w 58"/>
                  <a:gd name="T59" fmla="*/ 8 h 56"/>
                  <a:gd name="T60" fmla="*/ 56 w 58"/>
                  <a:gd name="T61" fmla="*/ 6 h 56"/>
                  <a:gd name="T62" fmla="*/ 54 w 58"/>
                  <a:gd name="T63" fmla="*/ 6 h 56"/>
                  <a:gd name="T64" fmla="*/ 52 w 58"/>
                  <a:gd name="T65" fmla="*/ 4 h 56"/>
                  <a:gd name="T66" fmla="*/ 50 w 58"/>
                  <a:gd name="T67" fmla="*/ 2 h 56"/>
                  <a:gd name="T68" fmla="*/ 46 w 58"/>
                  <a:gd name="T69" fmla="*/ 0 h 56"/>
                  <a:gd name="T70" fmla="*/ 42 w 58"/>
                  <a:gd name="T71" fmla="*/ 0 h 56"/>
                  <a:gd name="T72" fmla="*/ 40 w 58"/>
                  <a:gd name="T73" fmla="*/ 0 h 56"/>
                  <a:gd name="T74" fmla="*/ 38 w 58"/>
                  <a:gd name="T75" fmla="*/ 2 h 56"/>
                  <a:gd name="T76" fmla="*/ 36 w 58"/>
                  <a:gd name="T77" fmla="*/ 4 h 56"/>
                  <a:gd name="T78" fmla="*/ 34 w 58"/>
                  <a:gd name="T79" fmla="*/ 8 h 56"/>
                  <a:gd name="T80" fmla="*/ 32 w 58"/>
                  <a:gd name="T81" fmla="*/ 10 h 56"/>
                  <a:gd name="T82" fmla="*/ 32 w 58"/>
                  <a:gd name="T83" fmla="*/ 10 h 56"/>
                  <a:gd name="T84" fmla="*/ 16 w 58"/>
                  <a:gd name="T85" fmla="*/ 2 h 56"/>
                  <a:gd name="T86" fmla="*/ 10 w 58"/>
                  <a:gd name="T87" fmla="*/ 2 h 56"/>
                  <a:gd name="T88" fmla="*/ 10 w 58"/>
                  <a:gd name="T89" fmla="*/ 2 h 5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8"/>
                  <a:gd name="T136" fmla="*/ 0 h 56"/>
                  <a:gd name="T137" fmla="*/ 58 w 58"/>
                  <a:gd name="T138" fmla="*/ 56 h 5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8" h="56">
                    <a:moveTo>
                      <a:pt x="10" y="2"/>
                    </a:moveTo>
                    <a:lnTo>
                      <a:pt x="10" y="2"/>
                    </a:lnTo>
                    <a:lnTo>
                      <a:pt x="8" y="2"/>
                    </a:lnTo>
                    <a:lnTo>
                      <a:pt x="6" y="2"/>
                    </a:lnTo>
                    <a:lnTo>
                      <a:pt x="4" y="4"/>
                    </a:lnTo>
                    <a:lnTo>
                      <a:pt x="2" y="6"/>
                    </a:lnTo>
                    <a:lnTo>
                      <a:pt x="0" y="8"/>
                    </a:lnTo>
                    <a:lnTo>
                      <a:pt x="0" y="14"/>
                    </a:lnTo>
                    <a:lnTo>
                      <a:pt x="6" y="30"/>
                    </a:lnTo>
                    <a:lnTo>
                      <a:pt x="8" y="32"/>
                    </a:lnTo>
                    <a:lnTo>
                      <a:pt x="10" y="36"/>
                    </a:lnTo>
                    <a:lnTo>
                      <a:pt x="14" y="40"/>
                    </a:lnTo>
                    <a:lnTo>
                      <a:pt x="14" y="44"/>
                    </a:lnTo>
                    <a:lnTo>
                      <a:pt x="18" y="46"/>
                    </a:lnTo>
                    <a:lnTo>
                      <a:pt x="22" y="50"/>
                    </a:lnTo>
                    <a:lnTo>
                      <a:pt x="26" y="52"/>
                    </a:lnTo>
                    <a:lnTo>
                      <a:pt x="32" y="54"/>
                    </a:lnTo>
                    <a:lnTo>
                      <a:pt x="36" y="56"/>
                    </a:lnTo>
                    <a:lnTo>
                      <a:pt x="40" y="54"/>
                    </a:lnTo>
                    <a:lnTo>
                      <a:pt x="42" y="52"/>
                    </a:lnTo>
                    <a:lnTo>
                      <a:pt x="46" y="50"/>
                    </a:lnTo>
                    <a:lnTo>
                      <a:pt x="50" y="44"/>
                    </a:lnTo>
                    <a:lnTo>
                      <a:pt x="54" y="40"/>
                    </a:lnTo>
                    <a:lnTo>
                      <a:pt x="56" y="34"/>
                    </a:lnTo>
                    <a:lnTo>
                      <a:pt x="58" y="30"/>
                    </a:lnTo>
                    <a:lnTo>
                      <a:pt x="56" y="24"/>
                    </a:lnTo>
                    <a:lnTo>
                      <a:pt x="56" y="18"/>
                    </a:lnTo>
                    <a:lnTo>
                      <a:pt x="56" y="12"/>
                    </a:lnTo>
                    <a:lnTo>
                      <a:pt x="56" y="8"/>
                    </a:lnTo>
                    <a:lnTo>
                      <a:pt x="56" y="6"/>
                    </a:lnTo>
                    <a:lnTo>
                      <a:pt x="54" y="6"/>
                    </a:lnTo>
                    <a:lnTo>
                      <a:pt x="52" y="4"/>
                    </a:lnTo>
                    <a:lnTo>
                      <a:pt x="50" y="2"/>
                    </a:lnTo>
                    <a:lnTo>
                      <a:pt x="46" y="0"/>
                    </a:lnTo>
                    <a:lnTo>
                      <a:pt x="42" y="0"/>
                    </a:lnTo>
                    <a:lnTo>
                      <a:pt x="40" y="0"/>
                    </a:lnTo>
                    <a:lnTo>
                      <a:pt x="38" y="2"/>
                    </a:lnTo>
                    <a:lnTo>
                      <a:pt x="36" y="4"/>
                    </a:lnTo>
                    <a:lnTo>
                      <a:pt x="34" y="8"/>
                    </a:lnTo>
                    <a:lnTo>
                      <a:pt x="32" y="10"/>
                    </a:lnTo>
                    <a:lnTo>
                      <a:pt x="16" y="2"/>
                    </a:lnTo>
                    <a:lnTo>
                      <a:pt x="10" y="2"/>
                    </a:lnTo>
                    <a:close/>
                  </a:path>
                </a:pathLst>
              </a:custGeom>
              <a:grpFill/>
              <a:ln w="3175">
                <a:solidFill>
                  <a:schemeClr val="bg2"/>
                </a:solidFill>
                <a:round/>
                <a:headEnd/>
                <a:tailEnd/>
              </a:ln>
            </p:spPr>
            <p:txBody>
              <a:bodyPr/>
              <a:lstStyle/>
              <a:p>
                <a:pPr>
                  <a:defRPr/>
                </a:pPr>
                <a:endParaRPr lang="en-US" sz="3200"/>
              </a:p>
            </p:txBody>
          </p:sp>
          <p:sp>
            <p:nvSpPr>
              <p:cNvPr id="17" name="Freeform 309"/>
              <p:cNvSpPr>
                <a:spLocks/>
              </p:cNvSpPr>
              <p:nvPr/>
            </p:nvSpPr>
            <p:spPr bwMode="gray">
              <a:xfrm>
                <a:off x="4726" y="2863"/>
                <a:ext cx="77" cy="54"/>
              </a:xfrm>
              <a:custGeom>
                <a:avLst/>
                <a:gdLst>
                  <a:gd name="T0" fmla="*/ 2 w 70"/>
                  <a:gd name="T1" fmla="*/ 44 h 54"/>
                  <a:gd name="T2" fmla="*/ 34 w 70"/>
                  <a:gd name="T3" fmla="*/ 28 h 54"/>
                  <a:gd name="T4" fmla="*/ 34 w 70"/>
                  <a:gd name="T5" fmla="*/ 28 h 54"/>
                  <a:gd name="T6" fmla="*/ 38 w 70"/>
                  <a:gd name="T7" fmla="*/ 26 h 54"/>
                  <a:gd name="T8" fmla="*/ 40 w 70"/>
                  <a:gd name="T9" fmla="*/ 22 h 54"/>
                  <a:gd name="T10" fmla="*/ 44 w 70"/>
                  <a:gd name="T11" fmla="*/ 18 h 54"/>
                  <a:gd name="T12" fmla="*/ 48 w 70"/>
                  <a:gd name="T13" fmla="*/ 14 h 54"/>
                  <a:gd name="T14" fmla="*/ 52 w 70"/>
                  <a:gd name="T15" fmla="*/ 10 h 54"/>
                  <a:gd name="T16" fmla="*/ 54 w 70"/>
                  <a:gd name="T17" fmla="*/ 4 h 54"/>
                  <a:gd name="T18" fmla="*/ 54 w 70"/>
                  <a:gd name="T19" fmla="*/ 0 h 54"/>
                  <a:gd name="T20" fmla="*/ 64 w 70"/>
                  <a:gd name="T21" fmla="*/ 0 h 54"/>
                  <a:gd name="T22" fmla="*/ 70 w 70"/>
                  <a:gd name="T23" fmla="*/ 8 h 54"/>
                  <a:gd name="T24" fmla="*/ 68 w 70"/>
                  <a:gd name="T25" fmla="*/ 12 h 54"/>
                  <a:gd name="T26" fmla="*/ 64 w 70"/>
                  <a:gd name="T27" fmla="*/ 22 h 54"/>
                  <a:gd name="T28" fmla="*/ 56 w 70"/>
                  <a:gd name="T29" fmla="*/ 32 h 54"/>
                  <a:gd name="T30" fmla="*/ 46 w 70"/>
                  <a:gd name="T31" fmla="*/ 42 h 54"/>
                  <a:gd name="T32" fmla="*/ 28 w 70"/>
                  <a:gd name="T33" fmla="*/ 50 h 54"/>
                  <a:gd name="T34" fmla="*/ 16 w 70"/>
                  <a:gd name="T35" fmla="*/ 54 h 54"/>
                  <a:gd name="T36" fmla="*/ 10 w 70"/>
                  <a:gd name="T37" fmla="*/ 54 h 54"/>
                  <a:gd name="T38" fmla="*/ 10 w 70"/>
                  <a:gd name="T39" fmla="*/ 54 h 54"/>
                  <a:gd name="T40" fmla="*/ 8 w 70"/>
                  <a:gd name="T41" fmla="*/ 54 h 54"/>
                  <a:gd name="T42" fmla="*/ 6 w 70"/>
                  <a:gd name="T43" fmla="*/ 54 h 54"/>
                  <a:gd name="T44" fmla="*/ 4 w 70"/>
                  <a:gd name="T45" fmla="*/ 52 h 54"/>
                  <a:gd name="T46" fmla="*/ 2 w 70"/>
                  <a:gd name="T47" fmla="*/ 52 h 54"/>
                  <a:gd name="T48" fmla="*/ 0 w 70"/>
                  <a:gd name="T49" fmla="*/ 50 h 54"/>
                  <a:gd name="T50" fmla="*/ 0 w 70"/>
                  <a:gd name="T51" fmla="*/ 48 h 54"/>
                  <a:gd name="T52" fmla="*/ 2 w 70"/>
                  <a:gd name="T53" fmla="*/ 44 h 54"/>
                  <a:gd name="T54" fmla="*/ 2 w 70"/>
                  <a:gd name="T55" fmla="*/ 44 h 5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0"/>
                  <a:gd name="T85" fmla="*/ 0 h 54"/>
                  <a:gd name="T86" fmla="*/ 70 w 70"/>
                  <a:gd name="T87" fmla="*/ 54 h 5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0" h="54">
                    <a:moveTo>
                      <a:pt x="2" y="44"/>
                    </a:moveTo>
                    <a:lnTo>
                      <a:pt x="34" y="28"/>
                    </a:lnTo>
                    <a:lnTo>
                      <a:pt x="38" y="26"/>
                    </a:lnTo>
                    <a:lnTo>
                      <a:pt x="40" y="22"/>
                    </a:lnTo>
                    <a:lnTo>
                      <a:pt x="44" y="18"/>
                    </a:lnTo>
                    <a:lnTo>
                      <a:pt x="48" y="14"/>
                    </a:lnTo>
                    <a:lnTo>
                      <a:pt x="52" y="10"/>
                    </a:lnTo>
                    <a:lnTo>
                      <a:pt x="54" y="4"/>
                    </a:lnTo>
                    <a:lnTo>
                      <a:pt x="54" y="0"/>
                    </a:lnTo>
                    <a:lnTo>
                      <a:pt x="64" y="0"/>
                    </a:lnTo>
                    <a:lnTo>
                      <a:pt x="70" y="8"/>
                    </a:lnTo>
                    <a:lnTo>
                      <a:pt x="68" y="12"/>
                    </a:lnTo>
                    <a:lnTo>
                      <a:pt x="64" y="22"/>
                    </a:lnTo>
                    <a:lnTo>
                      <a:pt x="56" y="32"/>
                    </a:lnTo>
                    <a:lnTo>
                      <a:pt x="46" y="42"/>
                    </a:lnTo>
                    <a:lnTo>
                      <a:pt x="28" y="50"/>
                    </a:lnTo>
                    <a:lnTo>
                      <a:pt x="16" y="54"/>
                    </a:lnTo>
                    <a:lnTo>
                      <a:pt x="10" y="54"/>
                    </a:lnTo>
                    <a:lnTo>
                      <a:pt x="8" y="54"/>
                    </a:lnTo>
                    <a:lnTo>
                      <a:pt x="6" y="54"/>
                    </a:lnTo>
                    <a:lnTo>
                      <a:pt x="4" y="52"/>
                    </a:lnTo>
                    <a:lnTo>
                      <a:pt x="2" y="52"/>
                    </a:lnTo>
                    <a:lnTo>
                      <a:pt x="0" y="50"/>
                    </a:lnTo>
                    <a:lnTo>
                      <a:pt x="0" y="48"/>
                    </a:lnTo>
                    <a:lnTo>
                      <a:pt x="2" y="44"/>
                    </a:lnTo>
                    <a:close/>
                  </a:path>
                </a:pathLst>
              </a:custGeom>
              <a:grpFill/>
              <a:ln w="3175">
                <a:solidFill>
                  <a:schemeClr val="bg2"/>
                </a:solidFill>
                <a:round/>
                <a:headEnd/>
                <a:tailEnd/>
              </a:ln>
            </p:spPr>
            <p:txBody>
              <a:bodyPr/>
              <a:lstStyle/>
              <a:p>
                <a:pPr>
                  <a:defRPr/>
                </a:pPr>
                <a:endParaRPr lang="en-US" sz="3200"/>
              </a:p>
            </p:txBody>
          </p:sp>
          <p:sp>
            <p:nvSpPr>
              <p:cNvPr id="18" name="Freeform 310"/>
              <p:cNvSpPr>
                <a:spLocks/>
              </p:cNvSpPr>
              <p:nvPr/>
            </p:nvSpPr>
            <p:spPr bwMode="gray">
              <a:xfrm>
                <a:off x="4976" y="3431"/>
                <a:ext cx="82" cy="110"/>
              </a:xfrm>
              <a:custGeom>
                <a:avLst/>
                <a:gdLst>
                  <a:gd name="T0" fmla="*/ 8 w 74"/>
                  <a:gd name="T1" fmla="*/ 0 h 110"/>
                  <a:gd name="T2" fmla="*/ 4 w 74"/>
                  <a:gd name="T3" fmla="*/ 2 h 110"/>
                  <a:gd name="T4" fmla="*/ 2 w 74"/>
                  <a:gd name="T5" fmla="*/ 4 h 110"/>
                  <a:gd name="T6" fmla="*/ 2 w 74"/>
                  <a:gd name="T7" fmla="*/ 12 h 110"/>
                  <a:gd name="T8" fmla="*/ 8 w 74"/>
                  <a:gd name="T9" fmla="*/ 20 h 110"/>
                  <a:gd name="T10" fmla="*/ 14 w 74"/>
                  <a:gd name="T11" fmla="*/ 30 h 110"/>
                  <a:gd name="T12" fmla="*/ 20 w 74"/>
                  <a:gd name="T13" fmla="*/ 38 h 110"/>
                  <a:gd name="T14" fmla="*/ 22 w 74"/>
                  <a:gd name="T15" fmla="*/ 40 h 110"/>
                  <a:gd name="T16" fmla="*/ 22 w 74"/>
                  <a:gd name="T17" fmla="*/ 54 h 110"/>
                  <a:gd name="T18" fmla="*/ 18 w 74"/>
                  <a:gd name="T19" fmla="*/ 74 h 110"/>
                  <a:gd name="T20" fmla="*/ 18 w 74"/>
                  <a:gd name="T21" fmla="*/ 78 h 110"/>
                  <a:gd name="T22" fmla="*/ 22 w 74"/>
                  <a:gd name="T23" fmla="*/ 84 h 110"/>
                  <a:gd name="T24" fmla="*/ 28 w 74"/>
                  <a:gd name="T25" fmla="*/ 92 h 110"/>
                  <a:gd name="T26" fmla="*/ 32 w 74"/>
                  <a:gd name="T27" fmla="*/ 102 h 110"/>
                  <a:gd name="T28" fmla="*/ 36 w 74"/>
                  <a:gd name="T29" fmla="*/ 110 h 110"/>
                  <a:gd name="T30" fmla="*/ 38 w 74"/>
                  <a:gd name="T31" fmla="*/ 110 h 110"/>
                  <a:gd name="T32" fmla="*/ 40 w 74"/>
                  <a:gd name="T33" fmla="*/ 102 h 110"/>
                  <a:gd name="T34" fmla="*/ 46 w 74"/>
                  <a:gd name="T35" fmla="*/ 90 h 110"/>
                  <a:gd name="T36" fmla="*/ 54 w 74"/>
                  <a:gd name="T37" fmla="*/ 82 h 110"/>
                  <a:gd name="T38" fmla="*/ 60 w 74"/>
                  <a:gd name="T39" fmla="*/ 78 h 110"/>
                  <a:gd name="T40" fmla="*/ 66 w 74"/>
                  <a:gd name="T41" fmla="*/ 68 h 110"/>
                  <a:gd name="T42" fmla="*/ 70 w 74"/>
                  <a:gd name="T43" fmla="*/ 58 h 110"/>
                  <a:gd name="T44" fmla="*/ 72 w 74"/>
                  <a:gd name="T45" fmla="*/ 50 h 110"/>
                  <a:gd name="T46" fmla="*/ 72 w 74"/>
                  <a:gd name="T47" fmla="*/ 50 h 110"/>
                  <a:gd name="T48" fmla="*/ 64 w 74"/>
                  <a:gd name="T49" fmla="*/ 52 h 110"/>
                  <a:gd name="T50" fmla="*/ 54 w 74"/>
                  <a:gd name="T51" fmla="*/ 52 h 110"/>
                  <a:gd name="T52" fmla="*/ 46 w 74"/>
                  <a:gd name="T53" fmla="*/ 48 h 110"/>
                  <a:gd name="T54" fmla="*/ 38 w 74"/>
                  <a:gd name="T55" fmla="*/ 40 h 110"/>
                  <a:gd name="T56" fmla="*/ 34 w 74"/>
                  <a:gd name="T57" fmla="*/ 32 h 110"/>
                  <a:gd name="T58" fmla="*/ 32 w 74"/>
                  <a:gd name="T59" fmla="*/ 28 h 110"/>
                  <a:gd name="T60" fmla="*/ 18 w 74"/>
                  <a:gd name="T61" fmla="*/ 10 h 110"/>
                  <a:gd name="T62" fmla="*/ 18 w 74"/>
                  <a:gd name="T63" fmla="*/ 6 h 110"/>
                  <a:gd name="T64" fmla="*/ 12 w 74"/>
                  <a:gd name="T65" fmla="*/ 2 h 110"/>
                  <a:gd name="T66" fmla="*/ 10 w 74"/>
                  <a:gd name="T67" fmla="*/ 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110"/>
                  <a:gd name="T104" fmla="*/ 74 w 74"/>
                  <a:gd name="T105" fmla="*/ 110 h 1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110">
                    <a:moveTo>
                      <a:pt x="10" y="0"/>
                    </a:moveTo>
                    <a:lnTo>
                      <a:pt x="8" y="0"/>
                    </a:lnTo>
                    <a:lnTo>
                      <a:pt x="6" y="2"/>
                    </a:lnTo>
                    <a:lnTo>
                      <a:pt x="4" y="2"/>
                    </a:lnTo>
                    <a:lnTo>
                      <a:pt x="2" y="2"/>
                    </a:lnTo>
                    <a:lnTo>
                      <a:pt x="2" y="4"/>
                    </a:lnTo>
                    <a:lnTo>
                      <a:pt x="0" y="8"/>
                    </a:lnTo>
                    <a:lnTo>
                      <a:pt x="2" y="12"/>
                    </a:lnTo>
                    <a:lnTo>
                      <a:pt x="4" y="16"/>
                    </a:lnTo>
                    <a:lnTo>
                      <a:pt x="8" y="20"/>
                    </a:lnTo>
                    <a:lnTo>
                      <a:pt x="10" y="26"/>
                    </a:lnTo>
                    <a:lnTo>
                      <a:pt x="14" y="30"/>
                    </a:lnTo>
                    <a:lnTo>
                      <a:pt x="16" y="34"/>
                    </a:lnTo>
                    <a:lnTo>
                      <a:pt x="20" y="38"/>
                    </a:lnTo>
                    <a:lnTo>
                      <a:pt x="22" y="40"/>
                    </a:lnTo>
                    <a:lnTo>
                      <a:pt x="22" y="44"/>
                    </a:lnTo>
                    <a:lnTo>
                      <a:pt x="22" y="54"/>
                    </a:lnTo>
                    <a:lnTo>
                      <a:pt x="20" y="64"/>
                    </a:lnTo>
                    <a:lnTo>
                      <a:pt x="18" y="74"/>
                    </a:lnTo>
                    <a:lnTo>
                      <a:pt x="18" y="78"/>
                    </a:lnTo>
                    <a:lnTo>
                      <a:pt x="18" y="80"/>
                    </a:lnTo>
                    <a:lnTo>
                      <a:pt x="22" y="84"/>
                    </a:lnTo>
                    <a:lnTo>
                      <a:pt x="24" y="88"/>
                    </a:lnTo>
                    <a:lnTo>
                      <a:pt x="28" y="92"/>
                    </a:lnTo>
                    <a:lnTo>
                      <a:pt x="30" y="96"/>
                    </a:lnTo>
                    <a:lnTo>
                      <a:pt x="32" y="102"/>
                    </a:lnTo>
                    <a:lnTo>
                      <a:pt x="34" y="106"/>
                    </a:lnTo>
                    <a:lnTo>
                      <a:pt x="36" y="110"/>
                    </a:lnTo>
                    <a:lnTo>
                      <a:pt x="38" y="110"/>
                    </a:lnTo>
                    <a:lnTo>
                      <a:pt x="38" y="106"/>
                    </a:lnTo>
                    <a:lnTo>
                      <a:pt x="40" y="102"/>
                    </a:lnTo>
                    <a:lnTo>
                      <a:pt x="44" y="96"/>
                    </a:lnTo>
                    <a:lnTo>
                      <a:pt x="46" y="90"/>
                    </a:lnTo>
                    <a:lnTo>
                      <a:pt x="50" y="86"/>
                    </a:lnTo>
                    <a:lnTo>
                      <a:pt x="54" y="82"/>
                    </a:lnTo>
                    <a:lnTo>
                      <a:pt x="56" y="80"/>
                    </a:lnTo>
                    <a:lnTo>
                      <a:pt x="60" y="78"/>
                    </a:lnTo>
                    <a:lnTo>
                      <a:pt x="64" y="74"/>
                    </a:lnTo>
                    <a:lnTo>
                      <a:pt x="66" y="68"/>
                    </a:lnTo>
                    <a:lnTo>
                      <a:pt x="68" y="64"/>
                    </a:lnTo>
                    <a:lnTo>
                      <a:pt x="70" y="58"/>
                    </a:lnTo>
                    <a:lnTo>
                      <a:pt x="72" y="54"/>
                    </a:lnTo>
                    <a:lnTo>
                      <a:pt x="72" y="50"/>
                    </a:lnTo>
                    <a:lnTo>
                      <a:pt x="74" y="50"/>
                    </a:lnTo>
                    <a:lnTo>
                      <a:pt x="72" y="50"/>
                    </a:lnTo>
                    <a:lnTo>
                      <a:pt x="68" y="50"/>
                    </a:lnTo>
                    <a:lnTo>
                      <a:pt x="64" y="52"/>
                    </a:lnTo>
                    <a:lnTo>
                      <a:pt x="58" y="52"/>
                    </a:lnTo>
                    <a:lnTo>
                      <a:pt x="54" y="52"/>
                    </a:lnTo>
                    <a:lnTo>
                      <a:pt x="48" y="50"/>
                    </a:lnTo>
                    <a:lnTo>
                      <a:pt x="46" y="48"/>
                    </a:lnTo>
                    <a:lnTo>
                      <a:pt x="42" y="44"/>
                    </a:lnTo>
                    <a:lnTo>
                      <a:pt x="38" y="40"/>
                    </a:lnTo>
                    <a:lnTo>
                      <a:pt x="36" y="36"/>
                    </a:lnTo>
                    <a:lnTo>
                      <a:pt x="34" y="32"/>
                    </a:lnTo>
                    <a:lnTo>
                      <a:pt x="32" y="30"/>
                    </a:lnTo>
                    <a:lnTo>
                      <a:pt x="32" y="28"/>
                    </a:lnTo>
                    <a:lnTo>
                      <a:pt x="18" y="10"/>
                    </a:lnTo>
                    <a:lnTo>
                      <a:pt x="18" y="8"/>
                    </a:lnTo>
                    <a:lnTo>
                      <a:pt x="18" y="6"/>
                    </a:lnTo>
                    <a:lnTo>
                      <a:pt x="16" y="2"/>
                    </a:lnTo>
                    <a:lnTo>
                      <a:pt x="12" y="2"/>
                    </a:lnTo>
                    <a:lnTo>
                      <a:pt x="10" y="0"/>
                    </a:lnTo>
                    <a:close/>
                  </a:path>
                </a:pathLst>
              </a:custGeom>
              <a:grpFill/>
              <a:ln w="3175">
                <a:solidFill>
                  <a:schemeClr val="bg2"/>
                </a:solidFill>
                <a:round/>
                <a:headEnd/>
                <a:tailEnd/>
              </a:ln>
            </p:spPr>
            <p:txBody>
              <a:bodyPr/>
              <a:lstStyle/>
              <a:p>
                <a:pPr>
                  <a:defRPr/>
                </a:pPr>
                <a:endParaRPr lang="en-US" sz="3200"/>
              </a:p>
            </p:txBody>
          </p:sp>
          <p:sp>
            <p:nvSpPr>
              <p:cNvPr id="19" name="Freeform 311"/>
              <p:cNvSpPr>
                <a:spLocks/>
              </p:cNvSpPr>
              <p:nvPr/>
            </p:nvSpPr>
            <p:spPr bwMode="gray">
              <a:xfrm>
                <a:off x="4899" y="3535"/>
                <a:ext cx="102" cy="104"/>
              </a:xfrm>
              <a:custGeom>
                <a:avLst/>
                <a:gdLst>
                  <a:gd name="T0" fmla="*/ 4 w 92"/>
                  <a:gd name="T1" fmla="*/ 80 h 104"/>
                  <a:gd name="T2" fmla="*/ 4 w 92"/>
                  <a:gd name="T3" fmla="*/ 80 h 104"/>
                  <a:gd name="T4" fmla="*/ 2 w 92"/>
                  <a:gd name="T5" fmla="*/ 82 h 104"/>
                  <a:gd name="T6" fmla="*/ 0 w 92"/>
                  <a:gd name="T7" fmla="*/ 84 h 104"/>
                  <a:gd name="T8" fmla="*/ 0 w 92"/>
                  <a:gd name="T9" fmla="*/ 88 h 104"/>
                  <a:gd name="T10" fmla="*/ 0 w 92"/>
                  <a:gd name="T11" fmla="*/ 90 h 104"/>
                  <a:gd name="T12" fmla="*/ 0 w 92"/>
                  <a:gd name="T13" fmla="*/ 94 h 104"/>
                  <a:gd name="T14" fmla="*/ 4 w 92"/>
                  <a:gd name="T15" fmla="*/ 96 h 104"/>
                  <a:gd name="T16" fmla="*/ 10 w 92"/>
                  <a:gd name="T17" fmla="*/ 98 h 104"/>
                  <a:gd name="T18" fmla="*/ 16 w 92"/>
                  <a:gd name="T19" fmla="*/ 100 h 104"/>
                  <a:gd name="T20" fmla="*/ 22 w 92"/>
                  <a:gd name="T21" fmla="*/ 102 h 104"/>
                  <a:gd name="T22" fmla="*/ 28 w 92"/>
                  <a:gd name="T23" fmla="*/ 104 h 104"/>
                  <a:gd name="T24" fmla="*/ 34 w 92"/>
                  <a:gd name="T25" fmla="*/ 104 h 104"/>
                  <a:gd name="T26" fmla="*/ 36 w 92"/>
                  <a:gd name="T27" fmla="*/ 104 h 104"/>
                  <a:gd name="T28" fmla="*/ 40 w 92"/>
                  <a:gd name="T29" fmla="*/ 102 h 104"/>
                  <a:gd name="T30" fmla="*/ 44 w 92"/>
                  <a:gd name="T31" fmla="*/ 98 h 104"/>
                  <a:gd name="T32" fmla="*/ 48 w 92"/>
                  <a:gd name="T33" fmla="*/ 94 h 104"/>
                  <a:gd name="T34" fmla="*/ 50 w 92"/>
                  <a:gd name="T35" fmla="*/ 90 h 104"/>
                  <a:gd name="T36" fmla="*/ 52 w 92"/>
                  <a:gd name="T37" fmla="*/ 86 h 104"/>
                  <a:gd name="T38" fmla="*/ 52 w 92"/>
                  <a:gd name="T39" fmla="*/ 82 h 104"/>
                  <a:gd name="T40" fmla="*/ 52 w 92"/>
                  <a:gd name="T41" fmla="*/ 78 h 104"/>
                  <a:gd name="T42" fmla="*/ 50 w 92"/>
                  <a:gd name="T43" fmla="*/ 74 h 104"/>
                  <a:gd name="T44" fmla="*/ 52 w 92"/>
                  <a:gd name="T45" fmla="*/ 70 h 104"/>
                  <a:gd name="T46" fmla="*/ 54 w 92"/>
                  <a:gd name="T47" fmla="*/ 66 h 104"/>
                  <a:gd name="T48" fmla="*/ 58 w 92"/>
                  <a:gd name="T49" fmla="*/ 64 h 104"/>
                  <a:gd name="T50" fmla="*/ 62 w 92"/>
                  <a:gd name="T51" fmla="*/ 60 h 104"/>
                  <a:gd name="T52" fmla="*/ 66 w 92"/>
                  <a:gd name="T53" fmla="*/ 54 h 104"/>
                  <a:gd name="T54" fmla="*/ 70 w 92"/>
                  <a:gd name="T55" fmla="*/ 50 h 104"/>
                  <a:gd name="T56" fmla="*/ 72 w 92"/>
                  <a:gd name="T57" fmla="*/ 46 h 104"/>
                  <a:gd name="T58" fmla="*/ 74 w 92"/>
                  <a:gd name="T59" fmla="*/ 44 h 104"/>
                  <a:gd name="T60" fmla="*/ 74 w 92"/>
                  <a:gd name="T61" fmla="*/ 42 h 104"/>
                  <a:gd name="T62" fmla="*/ 80 w 92"/>
                  <a:gd name="T63" fmla="*/ 30 h 104"/>
                  <a:gd name="T64" fmla="*/ 82 w 92"/>
                  <a:gd name="T65" fmla="*/ 28 h 104"/>
                  <a:gd name="T66" fmla="*/ 84 w 92"/>
                  <a:gd name="T67" fmla="*/ 26 h 104"/>
                  <a:gd name="T68" fmla="*/ 86 w 92"/>
                  <a:gd name="T69" fmla="*/ 24 h 104"/>
                  <a:gd name="T70" fmla="*/ 88 w 92"/>
                  <a:gd name="T71" fmla="*/ 20 h 104"/>
                  <a:gd name="T72" fmla="*/ 90 w 92"/>
                  <a:gd name="T73" fmla="*/ 16 h 104"/>
                  <a:gd name="T74" fmla="*/ 92 w 92"/>
                  <a:gd name="T75" fmla="*/ 12 h 104"/>
                  <a:gd name="T76" fmla="*/ 92 w 92"/>
                  <a:gd name="T77" fmla="*/ 8 h 104"/>
                  <a:gd name="T78" fmla="*/ 90 w 92"/>
                  <a:gd name="T79" fmla="*/ 6 h 104"/>
                  <a:gd name="T80" fmla="*/ 86 w 92"/>
                  <a:gd name="T81" fmla="*/ 4 h 104"/>
                  <a:gd name="T82" fmla="*/ 82 w 92"/>
                  <a:gd name="T83" fmla="*/ 2 h 104"/>
                  <a:gd name="T84" fmla="*/ 78 w 92"/>
                  <a:gd name="T85" fmla="*/ 0 h 104"/>
                  <a:gd name="T86" fmla="*/ 74 w 92"/>
                  <a:gd name="T87" fmla="*/ 0 h 104"/>
                  <a:gd name="T88" fmla="*/ 70 w 92"/>
                  <a:gd name="T89" fmla="*/ 0 h 104"/>
                  <a:gd name="T90" fmla="*/ 68 w 92"/>
                  <a:gd name="T91" fmla="*/ 2 h 104"/>
                  <a:gd name="T92" fmla="*/ 66 w 92"/>
                  <a:gd name="T93" fmla="*/ 4 h 104"/>
                  <a:gd name="T94" fmla="*/ 64 w 92"/>
                  <a:gd name="T95" fmla="*/ 8 h 104"/>
                  <a:gd name="T96" fmla="*/ 62 w 92"/>
                  <a:gd name="T97" fmla="*/ 10 h 104"/>
                  <a:gd name="T98" fmla="*/ 60 w 92"/>
                  <a:gd name="T99" fmla="*/ 12 h 104"/>
                  <a:gd name="T100" fmla="*/ 60 w 92"/>
                  <a:gd name="T101" fmla="*/ 12 h 104"/>
                  <a:gd name="T102" fmla="*/ 58 w 92"/>
                  <a:gd name="T103" fmla="*/ 26 h 104"/>
                  <a:gd name="T104" fmla="*/ 42 w 92"/>
                  <a:gd name="T105" fmla="*/ 36 h 104"/>
                  <a:gd name="T106" fmla="*/ 32 w 92"/>
                  <a:gd name="T107" fmla="*/ 44 h 104"/>
                  <a:gd name="T108" fmla="*/ 20 w 92"/>
                  <a:gd name="T109" fmla="*/ 62 h 104"/>
                  <a:gd name="T110" fmla="*/ 14 w 92"/>
                  <a:gd name="T111" fmla="*/ 72 h 104"/>
                  <a:gd name="T112" fmla="*/ 14 w 92"/>
                  <a:gd name="T113" fmla="*/ 72 h 104"/>
                  <a:gd name="T114" fmla="*/ 12 w 92"/>
                  <a:gd name="T115" fmla="*/ 72 h 104"/>
                  <a:gd name="T116" fmla="*/ 8 w 92"/>
                  <a:gd name="T117" fmla="*/ 72 h 104"/>
                  <a:gd name="T118" fmla="*/ 6 w 92"/>
                  <a:gd name="T119" fmla="*/ 76 h 104"/>
                  <a:gd name="T120" fmla="*/ 4 w 92"/>
                  <a:gd name="T121" fmla="*/ 80 h 104"/>
                  <a:gd name="T122" fmla="*/ 4 w 92"/>
                  <a:gd name="T123" fmla="*/ 80 h 10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2"/>
                  <a:gd name="T187" fmla="*/ 0 h 104"/>
                  <a:gd name="T188" fmla="*/ 92 w 92"/>
                  <a:gd name="T189" fmla="*/ 104 h 10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2" h="104">
                    <a:moveTo>
                      <a:pt x="4" y="80"/>
                    </a:moveTo>
                    <a:lnTo>
                      <a:pt x="4" y="80"/>
                    </a:lnTo>
                    <a:lnTo>
                      <a:pt x="2" y="82"/>
                    </a:lnTo>
                    <a:lnTo>
                      <a:pt x="0" y="84"/>
                    </a:lnTo>
                    <a:lnTo>
                      <a:pt x="0" y="88"/>
                    </a:lnTo>
                    <a:lnTo>
                      <a:pt x="0" y="90"/>
                    </a:lnTo>
                    <a:lnTo>
                      <a:pt x="0" y="94"/>
                    </a:lnTo>
                    <a:lnTo>
                      <a:pt x="4" y="96"/>
                    </a:lnTo>
                    <a:lnTo>
                      <a:pt x="10" y="98"/>
                    </a:lnTo>
                    <a:lnTo>
                      <a:pt x="16" y="100"/>
                    </a:lnTo>
                    <a:lnTo>
                      <a:pt x="22" y="102"/>
                    </a:lnTo>
                    <a:lnTo>
                      <a:pt x="28" y="104"/>
                    </a:lnTo>
                    <a:lnTo>
                      <a:pt x="34" y="104"/>
                    </a:lnTo>
                    <a:lnTo>
                      <a:pt x="36" y="104"/>
                    </a:lnTo>
                    <a:lnTo>
                      <a:pt x="40" y="102"/>
                    </a:lnTo>
                    <a:lnTo>
                      <a:pt x="44" y="98"/>
                    </a:lnTo>
                    <a:lnTo>
                      <a:pt x="48" y="94"/>
                    </a:lnTo>
                    <a:lnTo>
                      <a:pt x="50" y="90"/>
                    </a:lnTo>
                    <a:lnTo>
                      <a:pt x="52" y="86"/>
                    </a:lnTo>
                    <a:lnTo>
                      <a:pt x="52" y="82"/>
                    </a:lnTo>
                    <a:lnTo>
                      <a:pt x="52" y="78"/>
                    </a:lnTo>
                    <a:lnTo>
                      <a:pt x="50" y="74"/>
                    </a:lnTo>
                    <a:lnTo>
                      <a:pt x="52" y="70"/>
                    </a:lnTo>
                    <a:lnTo>
                      <a:pt x="54" y="66"/>
                    </a:lnTo>
                    <a:lnTo>
                      <a:pt x="58" y="64"/>
                    </a:lnTo>
                    <a:lnTo>
                      <a:pt x="62" y="60"/>
                    </a:lnTo>
                    <a:lnTo>
                      <a:pt x="66" y="54"/>
                    </a:lnTo>
                    <a:lnTo>
                      <a:pt x="70" y="50"/>
                    </a:lnTo>
                    <a:lnTo>
                      <a:pt x="72" y="46"/>
                    </a:lnTo>
                    <a:lnTo>
                      <a:pt x="74" y="44"/>
                    </a:lnTo>
                    <a:lnTo>
                      <a:pt x="74" y="42"/>
                    </a:lnTo>
                    <a:lnTo>
                      <a:pt x="80" y="30"/>
                    </a:lnTo>
                    <a:lnTo>
                      <a:pt x="82" y="28"/>
                    </a:lnTo>
                    <a:lnTo>
                      <a:pt x="84" y="26"/>
                    </a:lnTo>
                    <a:lnTo>
                      <a:pt x="86" y="24"/>
                    </a:lnTo>
                    <a:lnTo>
                      <a:pt x="88" y="20"/>
                    </a:lnTo>
                    <a:lnTo>
                      <a:pt x="90" y="16"/>
                    </a:lnTo>
                    <a:lnTo>
                      <a:pt x="92" y="12"/>
                    </a:lnTo>
                    <a:lnTo>
                      <a:pt x="92" y="8"/>
                    </a:lnTo>
                    <a:lnTo>
                      <a:pt x="90" y="6"/>
                    </a:lnTo>
                    <a:lnTo>
                      <a:pt x="86" y="4"/>
                    </a:lnTo>
                    <a:lnTo>
                      <a:pt x="82" y="2"/>
                    </a:lnTo>
                    <a:lnTo>
                      <a:pt x="78" y="0"/>
                    </a:lnTo>
                    <a:lnTo>
                      <a:pt x="74" y="0"/>
                    </a:lnTo>
                    <a:lnTo>
                      <a:pt x="70" y="0"/>
                    </a:lnTo>
                    <a:lnTo>
                      <a:pt x="68" y="2"/>
                    </a:lnTo>
                    <a:lnTo>
                      <a:pt x="66" y="4"/>
                    </a:lnTo>
                    <a:lnTo>
                      <a:pt x="64" y="8"/>
                    </a:lnTo>
                    <a:lnTo>
                      <a:pt x="62" y="10"/>
                    </a:lnTo>
                    <a:lnTo>
                      <a:pt x="60" y="12"/>
                    </a:lnTo>
                    <a:lnTo>
                      <a:pt x="58" y="26"/>
                    </a:lnTo>
                    <a:lnTo>
                      <a:pt x="42" y="36"/>
                    </a:lnTo>
                    <a:lnTo>
                      <a:pt x="32" y="44"/>
                    </a:lnTo>
                    <a:lnTo>
                      <a:pt x="20" y="62"/>
                    </a:lnTo>
                    <a:lnTo>
                      <a:pt x="14" y="72"/>
                    </a:lnTo>
                    <a:lnTo>
                      <a:pt x="12" y="72"/>
                    </a:lnTo>
                    <a:lnTo>
                      <a:pt x="8" y="72"/>
                    </a:lnTo>
                    <a:lnTo>
                      <a:pt x="6" y="76"/>
                    </a:lnTo>
                    <a:lnTo>
                      <a:pt x="4" y="80"/>
                    </a:lnTo>
                    <a:close/>
                  </a:path>
                </a:pathLst>
              </a:custGeom>
              <a:grpFill/>
              <a:ln w="3175">
                <a:solidFill>
                  <a:schemeClr val="bg2"/>
                </a:solidFill>
                <a:round/>
                <a:headEnd/>
                <a:tailEnd/>
              </a:ln>
            </p:spPr>
            <p:txBody>
              <a:bodyPr/>
              <a:lstStyle/>
              <a:p>
                <a:pPr>
                  <a:defRPr/>
                </a:pPr>
                <a:endParaRPr lang="en-US" sz="3200"/>
              </a:p>
            </p:txBody>
          </p:sp>
          <p:sp>
            <p:nvSpPr>
              <p:cNvPr id="20" name="Freeform 319"/>
              <p:cNvSpPr>
                <a:spLocks/>
              </p:cNvSpPr>
              <p:nvPr/>
            </p:nvSpPr>
            <p:spPr bwMode="gray">
              <a:xfrm>
                <a:off x="4234" y="3021"/>
                <a:ext cx="560" cy="408"/>
              </a:xfrm>
              <a:custGeom>
                <a:avLst/>
                <a:gdLst>
                  <a:gd name="T0" fmla="*/ 98 w 508"/>
                  <a:gd name="T1" fmla="*/ 124 h 408"/>
                  <a:gd name="T2" fmla="*/ 110 w 508"/>
                  <a:gd name="T3" fmla="*/ 100 h 408"/>
                  <a:gd name="T4" fmla="*/ 128 w 508"/>
                  <a:gd name="T5" fmla="*/ 86 h 408"/>
                  <a:gd name="T6" fmla="*/ 134 w 508"/>
                  <a:gd name="T7" fmla="*/ 70 h 408"/>
                  <a:gd name="T8" fmla="*/ 170 w 508"/>
                  <a:gd name="T9" fmla="*/ 48 h 408"/>
                  <a:gd name="T10" fmla="*/ 190 w 508"/>
                  <a:gd name="T11" fmla="*/ 60 h 408"/>
                  <a:gd name="T12" fmla="*/ 202 w 508"/>
                  <a:gd name="T13" fmla="*/ 56 h 408"/>
                  <a:gd name="T14" fmla="*/ 196 w 508"/>
                  <a:gd name="T15" fmla="*/ 44 h 408"/>
                  <a:gd name="T16" fmla="*/ 204 w 508"/>
                  <a:gd name="T17" fmla="*/ 28 h 408"/>
                  <a:gd name="T18" fmla="*/ 230 w 508"/>
                  <a:gd name="T19" fmla="*/ 18 h 408"/>
                  <a:gd name="T20" fmla="*/ 222 w 508"/>
                  <a:gd name="T21" fmla="*/ 8 h 408"/>
                  <a:gd name="T22" fmla="*/ 238 w 508"/>
                  <a:gd name="T23" fmla="*/ 0 h 408"/>
                  <a:gd name="T24" fmla="*/ 246 w 508"/>
                  <a:gd name="T25" fmla="*/ 8 h 408"/>
                  <a:gd name="T26" fmla="*/ 252 w 508"/>
                  <a:gd name="T27" fmla="*/ 12 h 408"/>
                  <a:gd name="T28" fmla="*/ 256 w 508"/>
                  <a:gd name="T29" fmla="*/ 4 h 408"/>
                  <a:gd name="T30" fmla="*/ 268 w 508"/>
                  <a:gd name="T31" fmla="*/ 20 h 408"/>
                  <a:gd name="T32" fmla="*/ 298 w 508"/>
                  <a:gd name="T33" fmla="*/ 18 h 408"/>
                  <a:gd name="T34" fmla="*/ 300 w 508"/>
                  <a:gd name="T35" fmla="*/ 32 h 408"/>
                  <a:gd name="T36" fmla="*/ 286 w 508"/>
                  <a:gd name="T37" fmla="*/ 52 h 408"/>
                  <a:gd name="T38" fmla="*/ 326 w 508"/>
                  <a:gd name="T39" fmla="*/ 82 h 408"/>
                  <a:gd name="T40" fmla="*/ 344 w 508"/>
                  <a:gd name="T41" fmla="*/ 78 h 408"/>
                  <a:gd name="T42" fmla="*/ 358 w 508"/>
                  <a:gd name="T43" fmla="*/ 10 h 408"/>
                  <a:gd name="T44" fmla="*/ 364 w 508"/>
                  <a:gd name="T45" fmla="*/ 0 h 408"/>
                  <a:gd name="T46" fmla="*/ 378 w 508"/>
                  <a:gd name="T47" fmla="*/ 20 h 408"/>
                  <a:gd name="T48" fmla="*/ 376 w 508"/>
                  <a:gd name="T49" fmla="*/ 36 h 408"/>
                  <a:gd name="T50" fmla="*/ 390 w 508"/>
                  <a:gd name="T51" fmla="*/ 42 h 408"/>
                  <a:gd name="T52" fmla="*/ 404 w 508"/>
                  <a:gd name="T53" fmla="*/ 66 h 408"/>
                  <a:gd name="T54" fmla="*/ 412 w 508"/>
                  <a:gd name="T55" fmla="*/ 80 h 408"/>
                  <a:gd name="T56" fmla="*/ 424 w 508"/>
                  <a:gd name="T57" fmla="*/ 100 h 408"/>
                  <a:gd name="T58" fmla="*/ 454 w 508"/>
                  <a:gd name="T59" fmla="*/ 136 h 408"/>
                  <a:gd name="T60" fmla="*/ 506 w 508"/>
                  <a:gd name="T61" fmla="*/ 210 h 408"/>
                  <a:gd name="T62" fmla="*/ 508 w 508"/>
                  <a:gd name="T63" fmla="*/ 272 h 408"/>
                  <a:gd name="T64" fmla="*/ 488 w 508"/>
                  <a:gd name="T65" fmla="*/ 294 h 408"/>
                  <a:gd name="T66" fmla="*/ 472 w 508"/>
                  <a:gd name="T67" fmla="*/ 332 h 408"/>
                  <a:gd name="T68" fmla="*/ 460 w 508"/>
                  <a:gd name="T69" fmla="*/ 352 h 408"/>
                  <a:gd name="T70" fmla="*/ 460 w 508"/>
                  <a:gd name="T71" fmla="*/ 384 h 408"/>
                  <a:gd name="T72" fmla="*/ 414 w 508"/>
                  <a:gd name="T73" fmla="*/ 408 h 408"/>
                  <a:gd name="T74" fmla="*/ 394 w 508"/>
                  <a:gd name="T75" fmla="*/ 392 h 408"/>
                  <a:gd name="T76" fmla="*/ 376 w 508"/>
                  <a:gd name="T77" fmla="*/ 396 h 408"/>
                  <a:gd name="T78" fmla="*/ 344 w 508"/>
                  <a:gd name="T79" fmla="*/ 388 h 408"/>
                  <a:gd name="T80" fmla="*/ 274 w 508"/>
                  <a:gd name="T81" fmla="*/ 318 h 408"/>
                  <a:gd name="T82" fmla="*/ 214 w 508"/>
                  <a:gd name="T83" fmla="*/ 294 h 408"/>
                  <a:gd name="T84" fmla="*/ 134 w 508"/>
                  <a:gd name="T85" fmla="*/ 326 h 408"/>
                  <a:gd name="T86" fmla="*/ 120 w 508"/>
                  <a:gd name="T87" fmla="*/ 340 h 408"/>
                  <a:gd name="T88" fmla="*/ 80 w 508"/>
                  <a:gd name="T89" fmla="*/ 338 h 408"/>
                  <a:gd name="T90" fmla="*/ 64 w 508"/>
                  <a:gd name="T91" fmla="*/ 352 h 408"/>
                  <a:gd name="T92" fmla="*/ 36 w 508"/>
                  <a:gd name="T93" fmla="*/ 350 h 408"/>
                  <a:gd name="T94" fmla="*/ 30 w 508"/>
                  <a:gd name="T95" fmla="*/ 340 h 408"/>
                  <a:gd name="T96" fmla="*/ 20 w 508"/>
                  <a:gd name="T97" fmla="*/ 342 h 408"/>
                  <a:gd name="T98" fmla="*/ 26 w 508"/>
                  <a:gd name="T99" fmla="*/ 326 h 408"/>
                  <a:gd name="T100" fmla="*/ 24 w 508"/>
                  <a:gd name="T101" fmla="*/ 284 h 408"/>
                  <a:gd name="T102" fmla="*/ 4 w 508"/>
                  <a:gd name="T103" fmla="*/ 228 h 408"/>
                  <a:gd name="T104" fmla="*/ 4 w 508"/>
                  <a:gd name="T105" fmla="*/ 194 h 408"/>
                  <a:gd name="T106" fmla="*/ 12 w 508"/>
                  <a:gd name="T107" fmla="*/ 154 h 408"/>
                  <a:gd name="T108" fmla="*/ 30 w 508"/>
                  <a:gd name="T109" fmla="*/ 138 h 40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08"/>
                  <a:gd name="T166" fmla="*/ 0 h 408"/>
                  <a:gd name="T167" fmla="*/ 508 w 508"/>
                  <a:gd name="T168" fmla="*/ 408 h 40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08" h="408">
                    <a:moveTo>
                      <a:pt x="30" y="138"/>
                    </a:moveTo>
                    <a:lnTo>
                      <a:pt x="60" y="136"/>
                    </a:lnTo>
                    <a:lnTo>
                      <a:pt x="92" y="130"/>
                    </a:lnTo>
                    <a:lnTo>
                      <a:pt x="94" y="128"/>
                    </a:lnTo>
                    <a:lnTo>
                      <a:pt x="98" y="124"/>
                    </a:lnTo>
                    <a:lnTo>
                      <a:pt x="100" y="120"/>
                    </a:lnTo>
                    <a:lnTo>
                      <a:pt x="104" y="116"/>
                    </a:lnTo>
                    <a:lnTo>
                      <a:pt x="106" y="112"/>
                    </a:lnTo>
                    <a:lnTo>
                      <a:pt x="108" y="108"/>
                    </a:lnTo>
                    <a:lnTo>
                      <a:pt x="110" y="104"/>
                    </a:lnTo>
                    <a:lnTo>
                      <a:pt x="110" y="100"/>
                    </a:lnTo>
                    <a:lnTo>
                      <a:pt x="110" y="96"/>
                    </a:lnTo>
                    <a:lnTo>
                      <a:pt x="112" y="92"/>
                    </a:lnTo>
                    <a:lnTo>
                      <a:pt x="114" y="88"/>
                    </a:lnTo>
                    <a:lnTo>
                      <a:pt x="118" y="86"/>
                    </a:lnTo>
                    <a:lnTo>
                      <a:pt x="122" y="86"/>
                    </a:lnTo>
                    <a:lnTo>
                      <a:pt x="128" y="86"/>
                    </a:lnTo>
                    <a:lnTo>
                      <a:pt x="128" y="84"/>
                    </a:lnTo>
                    <a:lnTo>
                      <a:pt x="128" y="82"/>
                    </a:lnTo>
                    <a:lnTo>
                      <a:pt x="128" y="80"/>
                    </a:lnTo>
                    <a:lnTo>
                      <a:pt x="130" y="76"/>
                    </a:lnTo>
                    <a:lnTo>
                      <a:pt x="130" y="72"/>
                    </a:lnTo>
                    <a:lnTo>
                      <a:pt x="134" y="70"/>
                    </a:lnTo>
                    <a:lnTo>
                      <a:pt x="136" y="70"/>
                    </a:lnTo>
                    <a:lnTo>
                      <a:pt x="140" y="66"/>
                    </a:lnTo>
                    <a:lnTo>
                      <a:pt x="146" y="56"/>
                    </a:lnTo>
                    <a:lnTo>
                      <a:pt x="156" y="48"/>
                    </a:lnTo>
                    <a:lnTo>
                      <a:pt x="170" y="48"/>
                    </a:lnTo>
                    <a:lnTo>
                      <a:pt x="172" y="50"/>
                    </a:lnTo>
                    <a:lnTo>
                      <a:pt x="176" y="52"/>
                    </a:lnTo>
                    <a:lnTo>
                      <a:pt x="180" y="54"/>
                    </a:lnTo>
                    <a:lnTo>
                      <a:pt x="182" y="56"/>
                    </a:lnTo>
                    <a:lnTo>
                      <a:pt x="186" y="58"/>
                    </a:lnTo>
                    <a:lnTo>
                      <a:pt x="190" y="60"/>
                    </a:lnTo>
                    <a:lnTo>
                      <a:pt x="194" y="60"/>
                    </a:lnTo>
                    <a:lnTo>
                      <a:pt x="196" y="60"/>
                    </a:lnTo>
                    <a:lnTo>
                      <a:pt x="198" y="62"/>
                    </a:lnTo>
                    <a:lnTo>
                      <a:pt x="198" y="60"/>
                    </a:lnTo>
                    <a:lnTo>
                      <a:pt x="200" y="58"/>
                    </a:lnTo>
                    <a:lnTo>
                      <a:pt x="202" y="56"/>
                    </a:lnTo>
                    <a:lnTo>
                      <a:pt x="202" y="54"/>
                    </a:lnTo>
                    <a:lnTo>
                      <a:pt x="202" y="52"/>
                    </a:lnTo>
                    <a:lnTo>
                      <a:pt x="200" y="50"/>
                    </a:lnTo>
                    <a:lnTo>
                      <a:pt x="198" y="48"/>
                    </a:lnTo>
                    <a:lnTo>
                      <a:pt x="196" y="46"/>
                    </a:lnTo>
                    <a:lnTo>
                      <a:pt x="196" y="44"/>
                    </a:lnTo>
                    <a:lnTo>
                      <a:pt x="198" y="42"/>
                    </a:lnTo>
                    <a:lnTo>
                      <a:pt x="202" y="40"/>
                    </a:lnTo>
                    <a:lnTo>
                      <a:pt x="204" y="32"/>
                    </a:lnTo>
                    <a:lnTo>
                      <a:pt x="202" y="32"/>
                    </a:lnTo>
                    <a:lnTo>
                      <a:pt x="204" y="30"/>
                    </a:lnTo>
                    <a:lnTo>
                      <a:pt x="204" y="28"/>
                    </a:lnTo>
                    <a:lnTo>
                      <a:pt x="206" y="24"/>
                    </a:lnTo>
                    <a:lnTo>
                      <a:pt x="208" y="22"/>
                    </a:lnTo>
                    <a:lnTo>
                      <a:pt x="212" y="20"/>
                    </a:lnTo>
                    <a:lnTo>
                      <a:pt x="228" y="20"/>
                    </a:lnTo>
                    <a:lnTo>
                      <a:pt x="228" y="18"/>
                    </a:lnTo>
                    <a:lnTo>
                      <a:pt x="230" y="18"/>
                    </a:lnTo>
                    <a:lnTo>
                      <a:pt x="232" y="16"/>
                    </a:lnTo>
                    <a:lnTo>
                      <a:pt x="232" y="14"/>
                    </a:lnTo>
                    <a:lnTo>
                      <a:pt x="232" y="10"/>
                    </a:lnTo>
                    <a:lnTo>
                      <a:pt x="222" y="10"/>
                    </a:lnTo>
                    <a:lnTo>
                      <a:pt x="222" y="8"/>
                    </a:lnTo>
                    <a:lnTo>
                      <a:pt x="224" y="6"/>
                    </a:lnTo>
                    <a:lnTo>
                      <a:pt x="224" y="4"/>
                    </a:lnTo>
                    <a:lnTo>
                      <a:pt x="228" y="2"/>
                    </a:lnTo>
                    <a:lnTo>
                      <a:pt x="232" y="0"/>
                    </a:lnTo>
                    <a:lnTo>
                      <a:pt x="234" y="0"/>
                    </a:lnTo>
                    <a:lnTo>
                      <a:pt x="238" y="0"/>
                    </a:lnTo>
                    <a:lnTo>
                      <a:pt x="242" y="0"/>
                    </a:lnTo>
                    <a:lnTo>
                      <a:pt x="244" y="0"/>
                    </a:lnTo>
                    <a:lnTo>
                      <a:pt x="246" y="2"/>
                    </a:lnTo>
                    <a:lnTo>
                      <a:pt x="248" y="2"/>
                    </a:lnTo>
                    <a:lnTo>
                      <a:pt x="246" y="6"/>
                    </a:lnTo>
                    <a:lnTo>
                      <a:pt x="246" y="8"/>
                    </a:lnTo>
                    <a:lnTo>
                      <a:pt x="244" y="8"/>
                    </a:lnTo>
                    <a:lnTo>
                      <a:pt x="244" y="10"/>
                    </a:lnTo>
                    <a:lnTo>
                      <a:pt x="246" y="10"/>
                    </a:lnTo>
                    <a:lnTo>
                      <a:pt x="248" y="12"/>
                    </a:lnTo>
                    <a:lnTo>
                      <a:pt x="252" y="12"/>
                    </a:lnTo>
                    <a:lnTo>
                      <a:pt x="254" y="10"/>
                    </a:lnTo>
                    <a:lnTo>
                      <a:pt x="254" y="8"/>
                    </a:lnTo>
                    <a:lnTo>
                      <a:pt x="254" y="6"/>
                    </a:lnTo>
                    <a:lnTo>
                      <a:pt x="254" y="4"/>
                    </a:lnTo>
                    <a:lnTo>
                      <a:pt x="256" y="4"/>
                    </a:lnTo>
                    <a:lnTo>
                      <a:pt x="258" y="4"/>
                    </a:lnTo>
                    <a:lnTo>
                      <a:pt x="262" y="6"/>
                    </a:lnTo>
                    <a:lnTo>
                      <a:pt x="264" y="12"/>
                    </a:lnTo>
                    <a:lnTo>
                      <a:pt x="266" y="16"/>
                    </a:lnTo>
                    <a:lnTo>
                      <a:pt x="268" y="18"/>
                    </a:lnTo>
                    <a:lnTo>
                      <a:pt x="268" y="20"/>
                    </a:lnTo>
                    <a:lnTo>
                      <a:pt x="280" y="14"/>
                    </a:lnTo>
                    <a:lnTo>
                      <a:pt x="282" y="14"/>
                    </a:lnTo>
                    <a:lnTo>
                      <a:pt x="284" y="14"/>
                    </a:lnTo>
                    <a:lnTo>
                      <a:pt x="290" y="14"/>
                    </a:lnTo>
                    <a:lnTo>
                      <a:pt x="294" y="16"/>
                    </a:lnTo>
                    <a:lnTo>
                      <a:pt x="298" y="18"/>
                    </a:lnTo>
                    <a:lnTo>
                      <a:pt x="300" y="20"/>
                    </a:lnTo>
                    <a:lnTo>
                      <a:pt x="302" y="24"/>
                    </a:lnTo>
                    <a:lnTo>
                      <a:pt x="304" y="28"/>
                    </a:lnTo>
                    <a:lnTo>
                      <a:pt x="302" y="30"/>
                    </a:lnTo>
                    <a:lnTo>
                      <a:pt x="302" y="32"/>
                    </a:lnTo>
                    <a:lnTo>
                      <a:pt x="300" y="32"/>
                    </a:lnTo>
                    <a:lnTo>
                      <a:pt x="298" y="34"/>
                    </a:lnTo>
                    <a:lnTo>
                      <a:pt x="294" y="36"/>
                    </a:lnTo>
                    <a:lnTo>
                      <a:pt x="292" y="40"/>
                    </a:lnTo>
                    <a:lnTo>
                      <a:pt x="290" y="44"/>
                    </a:lnTo>
                    <a:lnTo>
                      <a:pt x="288" y="48"/>
                    </a:lnTo>
                    <a:lnTo>
                      <a:pt x="286" y="52"/>
                    </a:lnTo>
                    <a:lnTo>
                      <a:pt x="286" y="54"/>
                    </a:lnTo>
                    <a:lnTo>
                      <a:pt x="290" y="56"/>
                    </a:lnTo>
                    <a:lnTo>
                      <a:pt x="298" y="62"/>
                    </a:lnTo>
                    <a:lnTo>
                      <a:pt x="308" y="70"/>
                    </a:lnTo>
                    <a:lnTo>
                      <a:pt x="318" y="76"/>
                    </a:lnTo>
                    <a:lnTo>
                      <a:pt x="326" y="82"/>
                    </a:lnTo>
                    <a:lnTo>
                      <a:pt x="330" y="82"/>
                    </a:lnTo>
                    <a:lnTo>
                      <a:pt x="330" y="84"/>
                    </a:lnTo>
                    <a:lnTo>
                      <a:pt x="334" y="84"/>
                    </a:lnTo>
                    <a:lnTo>
                      <a:pt x="336" y="84"/>
                    </a:lnTo>
                    <a:lnTo>
                      <a:pt x="340" y="82"/>
                    </a:lnTo>
                    <a:lnTo>
                      <a:pt x="344" y="78"/>
                    </a:lnTo>
                    <a:lnTo>
                      <a:pt x="348" y="70"/>
                    </a:lnTo>
                    <a:lnTo>
                      <a:pt x="352" y="58"/>
                    </a:lnTo>
                    <a:lnTo>
                      <a:pt x="354" y="48"/>
                    </a:lnTo>
                    <a:lnTo>
                      <a:pt x="356" y="42"/>
                    </a:lnTo>
                    <a:lnTo>
                      <a:pt x="358" y="12"/>
                    </a:lnTo>
                    <a:lnTo>
                      <a:pt x="358" y="10"/>
                    </a:lnTo>
                    <a:lnTo>
                      <a:pt x="358" y="6"/>
                    </a:lnTo>
                    <a:lnTo>
                      <a:pt x="358" y="4"/>
                    </a:lnTo>
                    <a:lnTo>
                      <a:pt x="360" y="2"/>
                    </a:lnTo>
                    <a:lnTo>
                      <a:pt x="360" y="0"/>
                    </a:lnTo>
                    <a:lnTo>
                      <a:pt x="364" y="0"/>
                    </a:lnTo>
                    <a:lnTo>
                      <a:pt x="368" y="0"/>
                    </a:lnTo>
                    <a:lnTo>
                      <a:pt x="372" y="4"/>
                    </a:lnTo>
                    <a:lnTo>
                      <a:pt x="376" y="6"/>
                    </a:lnTo>
                    <a:lnTo>
                      <a:pt x="376" y="12"/>
                    </a:lnTo>
                    <a:lnTo>
                      <a:pt x="378" y="16"/>
                    </a:lnTo>
                    <a:lnTo>
                      <a:pt x="378" y="20"/>
                    </a:lnTo>
                    <a:lnTo>
                      <a:pt x="378" y="22"/>
                    </a:lnTo>
                    <a:lnTo>
                      <a:pt x="378" y="24"/>
                    </a:lnTo>
                    <a:lnTo>
                      <a:pt x="376" y="24"/>
                    </a:lnTo>
                    <a:lnTo>
                      <a:pt x="376" y="28"/>
                    </a:lnTo>
                    <a:lnTo>
                      <a:pt x="376" y="32"/>
                    </a:lnTo>
                    <a:lnTo>
                      <a:pt x="376" y="36"/>
                    </a:lnTo>
                    <a:lnTo>
                      <a:pt x="378" y="40"/>
                    </a:lnTo>
                    <a:lnTo>
                      <a:pt x="378" y="42"/>
                    </a:lnTo>
                    <a:lnTo>
                      <a:pt x="382" y="42"/>
                    </a:lnTo>
                    <a:lnTo>
                      <a:pt x="384" y="42"/>
                    </a:lnTo>
                    <a:lnTo>
                      <a:pt x="388" y="42"/>
                    </a:lnTo>
                    <a:lnTo>
                      <a:pt x="390" y="42"/>
                    </a:lnTo>
                    <a:lnTo>
                      <a:pt x="392" y="44"/>
                    </a:lnTo>
                    <a:lnTo>
                      <a:pt x="394" y="46"/>
                    </a:lnTo>
                    <a:lnTo>
                      <a:pt x="396" y="50"/>
                    </a:lnTo>
                    <a:lnTo>
                      <a:pt x="398" y="56"/>
                    </a:lnTo>
                    <a:lnTo>
                      <a:pt x="402" y="62"/>
                    </a:lnTo>
                    <a:lnTo>
                      <a:pt x="404" y="66"/>
                    </a:lnTo>
                    <a:lnTo>
                      <a:pt x="408" y="68"/>
                    </a:lnTo>
                    <a:lnTo>
                      <a:pt x="408" y="70"/>
                    </a:lnTo>
                    <a:lnTo>
                      <a:pt x="410" y="72"/>
                    </a:lnTo>
                    <a:lnTo>
                      <a:pt x="410" y="76"/>
                    </a:lnTo>
                    <a:lnTo>
                      <a:pt x="412" y="80"/>
                    </a:lnTo>
                    <a:lnTo>
                      <a:pt x="414" y="84"/>
                    </a:lnTo>
                    <a:lnTo>
                      <a:pt x="416" y="88"/>
                    </a:lnTo>
                    <a:lnTo>
                      <a:pt x="416" y="92"/>
                    </a:lnTo>
                    <a:lnTo>
                      <a:pt x="418" y="94"/>
                    </a:lnTo>
                    <a:lnTo>
                      <a:pt x="420" y="98"/>
                    </a:lnTo>
                    <a:lnTo>
                      <a:pt x="424" y="100"/>
                    </a:lnTo>
                    <a:lnTo>
                      <a:pt x="426" y="104"/>
                    </a:lnTo>
                    <a:lnTo>
                      <a:pt x="430" y="108"/>
                    </a:lnTo>
                    <a:lnTo>
                      <a:pt x="434" y="112"/>
                    </a:lnTo>
                    <a:lnTo>
                      <a:pt x="436" y="114"/>
                    </a:lnTo>
                    <a:lnTo>
                      <a:pt x="454" y="136"/>
                    </a:lnTo>
                    <a:lnTo>
                      <a:pt x="454" y="144"/>
                    </a:lnTo>
                    <a:lnTo>
                      <a:pt x="488" y="170"/>
                    </a:lnTo>
                    <a:lnTo>
                      <a:pt x="490" y="174"/>
                    </a:lnTo>
                    <a:lnTo>
                      <a:pt x="496" y="182"/>
                    </a:lnTo>
                    <a:lnTo>
                      <a:pt x="502" y="194"/>
                    </a:lnTo>
                    <a:lnTo>
                      <a:pt x="506" y="210"/>
                    </a:lnTo>
                    <a:lnTo>
                      <a:pt x="506" y="224"/>
                    </a:lnTo>
                    <a:lnTo>
                      <a:pt x="508" y="240"/>
                    </a:lnTo>
                    <a:lnTo>
                      <a:pt x="508" y="256"/>
                    </a:lnTo>
                    <a:lnTo>
                      <a:pt x="508" y="268"/>
                    </a:lnTo>
                    <a:lnTo>
                      <a:pt x="508" y="272"/>
                    </a:lnTo>
                    <a:lnTo>
                      <a:pt x="508" y="276"/>
                    </a:lnTo>
                    <a:lnTo>
                      <a:pt x="504" y="280"/>
                    </a:lnTo>
                    <a:lnTo>
                      <a:pt x="502" y="284"/>
                    </a:lnTo>
                    <a:lnTo>
                      <a:pt x="498" y="288"/>
                    </a:lnTo>
                    <a:lnTo>
                      <a:pt x="494" y="292"/>
                    </a:lnTo>
                    <a:lnTo>
                      <a:pt x="488" y="294"/>
                    </a:lnTo>
                    <a:lnTo>
                      <a:pt x="480" y="312"/>
                    </a:lnTo>
                    <a:lnTo>
                      <a:pt x="478" y="316"/>
                    </a:lnTo>
                    <a:lnTo>
                      <a:pt x="476" y="322"/>
                    </a:lnTo>
                    <a:lnTo>
                      <a:pt x="474" y="326"/>
                    </a:lnTo>
                    <a:lnTo>
                      <a:pt x="472" y="332"/>
                    </a:lnTo>
                    <a:lnTo>
                      <a:pt x="470" y="336"/>
                    </a:lnTo>
                    <a:lnTo>
                      <a:pt x="466" y="338"/>
                    </a:lnTo>
                    <a:lnTo>
                      <a:pt x="462" y="340"/>
                    </a:lnTo>
                    <a:lnTo>
                      <a:pt x="460" y="344"/>
                    </a:lnTo>
                    <a:lnTo>
                      <a:pt x="460" y="346"/>
                    </a:lnTo>
                    <a:lnTo>
                      <a:pt x="460" y="352"/>
                    </a:lnTo>
                    <a:lnTo>
                      <a:pt x="462" y="358"/>
                    </a:lnTo>
                    <a:lnTo>
                      <a:pt x="464" y="364"/>
                    </a:lnTo>
                    <a:lnTo>
                      <a:pt x="466" y="370"/>
                    </a:lnTo>
                    <a:lnTo>
                      <a:pt x="466" y="376"/>
                    </a:lnTo>
                    <a:lnTo>
                      <a:pt x="464" y="380"/>
                    </a:lnTo>
                    <a:lnTo>
                      <a:pt x="460" y="384"/>
                    </a:lnTo>
                    <a:lnTo>
                      <a:pt x="452" y="388"/>
                    </a:lnTo>
                    <a:lnTo>
                      <a:pt x="440" y="394"/>
                    </a:lnTo>
                    <a:lnTo>
                      <a:pt x="430" y="402"/>
                    </a:lnTo>
                    <a:lnTo>
                      <a:pt x="420" y="406"/>
                    </a:lnTo>
                    <a:lnTo>
                      <a:pt x="416" y="408"/>
                    </a:lnTo>
                    <a:lnTo>
                      <a:pt x="414" y="408"/>
                    </a:lnTo>
                    <a:lnTo>
                      <a:pt x="412" y="406"/>
                    </a:lnTo>
                    <a:lnTo>
                      <a:pt x="408" y="404"/>
                    </a:lnTo>
                    <a:lnTo>
                      <a:pt x="402" y="400"/>
                    </a:lnTo>
                    <a:lnTo>
                      <a:pt x="398" y="396"/>
                    </a:lnTo>
                    <a:lnTo>
                      <a:pt x="396" y="392"/>
                    </a:lnTo>
                    <a:lnTo>
                      <a:pt x="394" y="392"/>
                    </a:lnTo>
                    <a:lnTo>
                      <a:pt x="392" y="392"/>
                    </a:lnTo>
                    <a:lnTo>
                      <a:pt x="390" y="392"/>
                    </a:lnTo>
                    <a:lnTo>
                      <a:pt x="386" y="394"/>
                    </a:lnTo>
                    <a:lnTo>
                      <a:pt x="384" y="396"/>
                    </a:lnTo>
                    <a:lnTo>
                      <a:pt x="380" y="396"/>
                    </a:lnTo>
                    <a:lnTo>
                      <a:pt x="376" y="396"/>
                    </a:lnTo>
                    <a:lnTo>
                      <a:pt x="372" y="396"/>
                    </a:lnTo>
                    <a:lnTo>
                      <a:pt x="368" y="394"/>
                    </a:lnTo>
                    <a:lnTo>
                      <a:pt x="366" y="394"/>
                    </a:lnTo>
                    <a:lnTo>
                      <a:pt x="364" y="392"/>
                    </a:lnTo>
                    <a:lnTo>
                      <a:pt x="346" y="392"/>
                    </a:lnTo>
                    <a:lnTo>
                      <a:pt x="344" y="388"/>
                    </a:lnTo>
                    <a:lnTo>
                      <a:pt x="338" y="380"/>
                    </a:lnTo>
                    <a:lnTo>
                      <a:pt x="334" y="366"/>
                    </a:lnTo>
                    <a:lnTo>
                      <a:pt x="330" y="354"/>
                    </a:lnTo>
                    <a:lnTo>
                      <a:pt x="318" y="334"/>
                    </a:lnTo>
                    <a:lnTo>
                      <a:pt x="292" y="332"/>
                    </a:lnTo>
                    <a:lnTo>
                      <a:pt x="274" y="318"/>
                    </a:lnTo>
                    <a:lnTo>
                      <a:pt x="272" y="316"/>
                    </a:lnTo>
                    <a:lnTo>
                      <a:pt x="266" y="310"/>
                    </a:lnTo>
                    <a:lnTo>
                      <a:pt x="256" y="304"/>
                    </a:lnTo>
                    <a:lnTo>
                      <a:pt x="240" y="296"/>
                    </a:lnTo>
                    <a:lnTo>
                      <a:pt x="220" y="292"/>
                    </a:lnTo>
                    <a:lnTo>
                      <a:pt x="214" y="294"/>
                    </a:lnTo>
                    <a:lnTo>
                      <a:pt x="204" y="296"/>
                    </a:lnTo>
                    <a:lnTo>
                      <a:pt x="190" y="300"/>
                    </a:lnTo>
                    <a:lnTo>
                      <a:pt x="178" y="304"/>
                    </a:lnTo>
                    <a:lnTo>
                      <a:pt x="144" y="324"/>
                    </a:lnTo>
                    <a:lnTo>
                      <a:pt x="136" y="324"/>
                    </a:lnTo>
                    <a:lnTo>
                      <a:pt x="134" y="326"/>
                    </a:lnTo>
                    <a:lnTo>
                      <a:pt x="134" y="328"/>
                    </a:lnTo>
                    <a:lnTo>
                      <a:pt x="132" y="332"/>
                    </a:lnTo>
                    <a:lnTo>
                      <a:pt x="130" y="334"/>
                    </a:lnTo>
                    <a:lnTo>
                      <a:pt x="128" y="338"/>
                    </a:lnTo>
                    <a:lnTo>
                      <a:pt x="124" y="340"/>
                    </a:lnTo>
                    <a:lnTo>
                      <a:pt x="120" y="340"/>
                    </a:lnTo>
                    <a:lnTo>
                      <a:pt x="116" y="340"/>
                    </a:lnTo>
                    <a:lnTo>
                      <a:pt x="110" y="340"/>
                    </a:lnTo>
                    <a:lnTo>
                      <a:pt x="106" y="340"/>
                    </a:lnTo>
                    <a:lnTo>
                      <a:pt x="104" y="338"/>
                    </a:lnTo>
                    <a:lnTo>
                      <a:pt x="102" y="338"/>
                    </a:lnTo>
                    <a:lnTo>
                      <a:pt x="80" y="338"/>
                    </a:lnTo>
                    <a:lnTo>
                      <a:pt x="78" y="338"/>
                    </a:lnTo>
                    <a:lnTo>
                      <a:pt x="76" y="340"/>
                    </a:lnTo>
                    <a:lnTo>
                      <a:pt x="74" y="342"/>
                    </a:lnTo>
                    <a:lnTo>
                      <a:pt x="70" y="344"/>
                    </a:lnTo>
                    <a:lnTo>
                      <a:pt x="68" y="346"/>
                    </a:lnTo>
                    <a:lnTo>
                      <a:pt x="64" y="352"/>
                    </a:lnTo>
                    <a:lnTo>
                      <a:pt x="60" y="352"/>
                    </a:lnTo>
                    <a:lnTo>
                      <a:pt x="52" y="352"/>
                    </a:lnTo>
                    <a:lnTo>
                      <a:pt x="48" y="352"/>
                    </a:lnTo>
                    <a:lnTo>
                      <a:pt x="44" y="352"/>
                    </a:lnTo>
                    <a:lnTo>
                      <a:pt x="40" y="352"/>
                    </a:lnTo>
                    <a:lnTo>
                      <a:pt x="36" y="350"/>
                    </a:lnTo>
                    <a:lnTo>
                      <a:pt x="34" y="350"/>
                    </a:lnTo>
                    <a:lnTo>
                      <a:pt x="32" y="348"/>
                    </a:lnTo>
                    <a:lnTo>
                      <a:pt x="32" y="346"/>
                    </a:lnTo>
                    <a:lnTo>
                      <a:pt x="32" y="342"/>
                    </a:lnTo>
                    <a:lnTo>
                      <a:pt x="30" y="340"/>
                    </a:lnTo>
                    <a:lnTo>
                      <a:pt x="30" y="342"/>
                    </a:lnTo>
                    <a:lnTo>
                      <a:pt x="28" y="342"/>
                    </a:lnTo>
                    <a:lnTo>
                      <a:pt x="26" y="344"/>
                    </a:lnTo>
                    <a:lnTo>
                      <a:pt x="24" y="344"/>
                    </a:lnTo>
                    <a:lnTo>
                      <a:pt x="22" y="344"/>
                    </a:lnTo>
                    <a:lnTo>
                      <a:pt x="20" y="342"/>
                    </a:lnTo>
                    <a:lnTo>
                      <a:pt x="18" y="342"/>
                    </a:lnTo>
                    <a:lnTo>
                      <a:pt x="16" y="338"/>
                    </a:lnTo>
                    <a:lnTo>
                      <a:pt x="16" y="336"/>
                    </a:lnTo>
                    <a:lnTo>
                      <a:pt x="16" y="332"/>
                    </a:lnTo>
                    <a:lnTo>
                      <a:pt x="20" y="330"/>
                    </a:lnTo>
                    <a:lnTo>
                      <a:pt x="26" y="326"/>
                    </a:lnTo>
                    <a:lnTo>
                      <a:pt x="30" y="300"/>
                    </a:lnTo>
                    <a:lnTo>
                      <a:pt x="28" y="296"/>
                    </a:lnTo>
                    <a:lnTo>
                      <a:pt x="28" y="292"/>
                    </a:lnTo>
                    <a:lnTo>
                      <a:pt x="26" y="288"/>
                    </a:lnTo>
                    <a:lnTo>
                      <a:pt x="24" y="284"/>
                    </a:lnTo>
                    <a:lnTo>
                      <a:pt x="22" y="280"/>
                    </a:lnTo>
                    <a:lnTo>
                      <a:pt x="22" y="278"/>
                    </a:lnTo>
                    <a:lnTo>
                      <a:pt x="18" y="272"/>
                    </a:lnTo>
                    <a:lnTo>
                      <a:pt x="12" y="258"/>
                    </a:lnTo>
                    <a:lnTo>
                      <a:pt x="8" y="242"/>
                    </a:lnTo>
                    <a:lnTo>
                      <a:pt x="4" y="228"/>
                    </a:lnTo>
                    <a:lnTo>
                      <a:pt x="4" y="218"/>
                    </a:lnTo>
                    <a:lnTo>
                      <a:pt x="8" y="214"/>
                    </a:lnTo>
                    <a:lnTo>
                      <a:pt x="8" y="208"/>
                    </a:lnTo>
                    <a:lnTo>
                      <a:pt x="8" y="202"/>
                    </a:lnTo>
                    <a:lnTo>
                      <a:pt x="6" y="196"/>
                    </a:lnTo>
                    <a:lnTo>
                      <a:pt x="4" y="194"/>
                    </a:lnTo>
                    <a:lnTo>
                      <a:pt x="2" y="188"/>
                    </a:lnTo>
                    <a:lnTo>
                      <a:pt x="0" y="178"/>
                    </a:lnTo>
                    <a:lnTo>
                      <a:pt x="0" y="168"/>
                    </a:lnTo>
                    <a:lnTo>
                      <a:pt x="4" y="160"/>
                    </a:lnTo>
                    <a:lnTo>
                      <a:pt x="8" y="158"/>
                    </a:lnTo>
                    <a:lnTo>
                      <a:pt x="12" y="154"/>
                    </a:lnTo>
                    <a:lnTo>
                      <a:pt x="16" y="150"/>
                    </a:lnTo>
                    <a:lnTo>
                      <a:pt x="20" y="148"/>
                    </a:lnTo>
                    <a:lnTo>
                      <a:pt x="24" y="144"/>
                    </a:lnTo>
                    <a:lnTo>
                      <a:pt x="28" y="140"/>
                    </a:lnTo>
                    <a:lnTo>
                      <a:pt x="30" y="138"/>
                    </a:lnTo>
                    <a:close/>
                  </a:path>
                </a:pathLst>
              </a:custGeom>
              <a:solidFill>
                <a:schemeClr val="accent1"/>
              </a:solidFill>
              <a:ln w="3175">
                <a:solidFill>
                  <a:schemeClr val="bg2"/>
                </a:solidFill>
                <a:round/>
                <a:headEnd/>
                <a:tailEnd/>
              </a:ln>
            </p:spPr>
            <p:txBody>
              <a:bodyPr/>
              <a:lstStyle/>
              <a:p>
                <a:pPr>
                  <a:defRPr/>
                </a:pPr>
                <a:endParaRPr lang="en-US" sz="3200"/>
              </a:p>
            </p:txBody>
          </p:sp>
          <p:sp>
            <p:nvSpPr>
              <p:cNvPr id="21" name="Freeform 317"/>
              <p:cNvSpPr>
                <a:spLocks/>
              </p:cNvSpPr>
              <p:nvPr/>
            </p:nvSpPr>
            <p:spPr bwMode="gray">
              <a:xfrm>
                <a:off x="4618" y="2871"/>
                <a:ext cx="141" cy="108"/>
              </a:xfrm>
              <a:custGeom>
                <a:avLst/>
                <a:gdLst>
                  <a:gd name="T0" fmla="*/ 78 w 128"/>
                  <a:gd name="T1" fmla="*/ 40 h 108"/>
                  <a:gd name="T2" fmla="*/ 78 w 128"/>
                  <a:gd name="T3" fmla="*/ 38 h 108"/>
                  <a:gd name="T4" fmla="*/ 76 w 128"/>
                  <a:gd name="T5" fmla="*/ 36 h 108"/>
                  <a:gd name="T6" fmla="*/ 72 w 128"/>
                  <a:gd name="T7" fmla="*/ 36 h 108"/>
                  <a:gd name="T8" fmla="*/ 70 w 128"/>
                  <a:gd name="T9" fmla="*/ 34 h 108"/>
                  <a:gd name="T10" fmla="*/ 68 w 128"/>
                  <a:gd name="T11" fmla="*/ 32 h 108"/>
                  <a:gd name="T12" fmla="*/ 62 w 128"/>
                  <a:gd name="T13" fmla="*/ 28 h 108"/>
                  <a:gd name="T14" fmla="*/ 58 w 128"/>
                  <a:gd name="T15" fmla="*/ 24 h 108"/>
                  <a:gd name="T16" fmla="*/ 52 w 128"/>
                  <a:gd name="T17" fmla="*/ 20 h 108"/>
                  <a:gd name="T18" fmla="*/ 46 w 128"/>
                  <a:gd name="T19" fmla="*/ 16 h 108"/>
                  <a:gd name="T20" fmla="*/ 42 w 128"/>
                  <a:gd name="T21" fmla="*/ 12 h 108"/>
                  <a:gd name="T22" fmla="*/ 40 w 128"/>
                  <a:gd name="T23" fmla="*/ 10 h 108"/>
                  <a:gd name="T24" fmla="*/ 38 w 128"/>
                  <a:gd name="T25" fmla="*/ 10 h 108"/>
                  <a:gd name="T26" fmla="*/ 34 w 128"/>
                  <a:gd name="T27" fmla="*/ 10 h 108"/>
                  <a:gd name="T28" fmla="*/ 26 w 128"/>
                  <a:gd name="T29" fmla="*/ 8 h 108"/>
                  <a:gd name="T30" fmla="*/ 14 w 128"/>
                  <a:gd name="T31" fmla="*/ 4 h 108"/>
                  <a:gd name="T32" fmla="*/ 4 w 128"/>
                  <a:gd name="T33" fmla="*/ 0 h 108"/>
                  <a:gd name="T34" fmla="*/ 0 w 128"/>
                  <a:gd name="T35" fmla="*/ 80 h 108"/>
                  <a:gd name="T36" fmla="*/ 12 w 128"/>
                  <a:gd name="T37" fmla="*/ 86 h 108"/>
                  <a:gd name="T38" fmla="*/ 28 w 128"/>
                  <a:gd name="T39" fmla="*/ 80 h 108"/>
                  <a:gd name="T40" fmla="*/ 28 w 128"/>
                  <a:gd name="T41" fmla="*/ 78 h 108"/>
                  <a:gd name="T42" fmla="*/ 28 w 128"/>
                  <a:gd name="T43" fmla="*/ 76 h 108"/>
                  <a:gd name="T44" fmla="*/ 30 w 128"/>
                  <a:gd name="T45" fmla="*/ 74 h 108"/>
                  <a:gd name="T46" fmla="*/ 34 w 128"/>
                  <a:gd name="T47" fmla="*/ 72 h 108"/>
                  <a:gd name="T48" fmla="*/ 38 w 128"/>
                  <a:gd name="T49" fmla="*/ 68 h 108"/>
                  <a:gd name="T50" fmla="*/ 42 w 128"/>
                  <a:gd name="T51" fmla="*/ 68 h 108"/>
                  <a:gd name="T52" fmla="*/ 46 w 128"/>
                  <a:gd name="T53" fmla="*/ 66 h 108"/>
                  <a:gd name="T54" fmla="*/ 52 w 128"/>
                  <a:gd name="T55" fmla="*/ 68 h 108"/>
                  <a:gd name="T56" fmla="*/ 76 w 128"/>
                  <a:gd name="T57" fmla="*/ 82 h 108"/>
                  <a:gd name="T58" fmla="*/ 86 w 128"/>
                  <a:gd name="T59" fmla="*/ 94 h 108"/>
                  <a:gd name="T60" fmla="*/ 104 w 128"/>
                  <a:gd name="T61" fmla="*/ 102 h 108"/>
                  <a:gd name="T62" fmla="*/ 126 w 128"/>
                  <a:gd name="T63" fmla="*/ 108 h 108"/>
                  <a:gd name="T64" fmla="*/ 128 w 128"/>
                  <a:gd name="T65" fmla="*/ 108 h 108"/>
                  <a:gd name="T66" fmla="*/ 128 w 128"/>
                  <a:gd name="T67" fmla="*/ 106 h 108"/>
                  <a:gd name="T68" fmla="*/ 128 w 128"/>
                  <a:gd name="T69" fmla="*/ 104 h 108"/>
                  <a:gd name="T70" fmla="*/ 128 w 128"/>
                  <a:gd name="T71" fmla="*/ 100 h 108"/>
                  <a:gd name="T72" fmla="*/ 126 w 128"/>
                  <a:gd name="T73" fmla="*/ 98 h 108"/>
                  <a:gd name="T74" fmla="*/ 124 w 128"/>
                  <a:gd name="T75" fmla="*/ 94 h 108"/>
                  <a:gd name="T76" fmla="*/ 120 w 128"/>
                  <a:gd name="T77" fmla="*/ 92 h 108"/>
                  <a:gd name="T78" fmla="*/ 116 w 128"/>
                  <a:gd name="T79" fmla="*/ 88 h 108"/>
                  <a:gd name="T80" fmla="*/ 110 w 128"/>
                  <a:gd name="T81" fmla="*/ 84 h 108"/>
                  <a:gd name="T82" fmla="*/ 106 w 128"/>
                  <a:gd name="T83" fmla="*/ 80 h 108"/>
                  <a:gd name="T84" fmla="*/ 102 w 128"/>
                  <a:gd name="T85" fmla="*/ 76 h 108"/>
                  <a:gd name="T86" fmla="*/ 98 w 128"/>
                  <a:gd name="T87" fmla="*/ 72 h 108"/>
                  <a:gd name="T88" fmla="*/ 96 w 128"/>
                  <a:gd name="T89" fmla="*/ 70 h 108"/>
                  <a:gd name="T90" fmla="*/ 96 w 128"/>
                  <a:gd name="T91" fmla="*/ 70 h 108"/>
                  <a:gd name="T92" fmla="*/ 80 w 128"/>
                  <a:gd name="T93" fmla="*/ 60 h 108"/>
                  <a:gd name="T94" fmla="*/ 96 w 128"/>
                  <a:gd name="T95" fmla="*/ 54 h 108"/>
                  <a:gd name="T96" fmla="*/ 92 w 128"/>
                  <a:gd name="T97" fmla="*/ 46 h 108"/>
                  <a:gd name="T98" fmla="*/ 90 w 128"/>
                  <a:gd name="T99" fmla="*/ 46 h 108"/>
                  <a:gd name="T100" fmla="*/ 88 w 128"/>
                  <a:gd name="T101" fmla="*/ 44 h 108"/>
                  <a:gd name="T102" fmla="*/ 84 w 128"/>
                  <a:gd name="T103" fmla="*/ 44 h 108"/>
                  <a:gd name="T104" fmla="*/ 80 w 128"/>
                  <a:gd name="T105" fmla="*/ 42 h 108"/>
                  <a:gd name="T106" fmla="*/ 78 w 128"/>
                  <a:gd name="T107" fmla="*/ 42 h 108"/>
                  <a:gd name="T108" fmla="*/ 78 w 128"/>
                  <a:gd name="T109" fmla="*/ 40 h 108"/>
                  <a:gd name="T110" fmla="*/ 78 w 128"/>
                  <a:gd name="T111" fmla="*/ 40 h 10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8"/>
                  <a:gd name="T169" fmla="*/ 0 h 108"/>
                  <a:gd name="T170" fmla="*/ 128 w 128"/>
                  <a:gd name="T171" fmla="*/ 108 h 10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8" h="108">
                    <a:moveTo>
                      <a:pt x="78" y="40"/>
                    </a:moveTo>
                    <a:lnTo>
                      <a:pt x="78" y="38"/>
                    </a:lnTo>
                    <a:lnTo>
                      <a:pt x="76" y="36"/>
                    </a:lnTo>
                    <a:lnTo>
                      <a:pt x="72" y="36"/>
                    </a:lnTo>
                    <a:lnTo>
                      <a:pt x="70" y="34"/>
                    </a:lnTo>
                    <a:lnTo>
                      <a:pt x="68" y="32"/>
                    </a:lnTo>
                    <a:lnTo>
                      <a:pt x="62" y="28"/>
                    </a:lnTo>
                    <a:lnTo>
                      <a:pt x="58" y="24"/>
                    </a:lnTo>
                    <a:lnTo>
                      <a:pt x="52" y="20"/>
                    </a:lnTo>
                    <a:lnTo>
                      <a:pt x="46" y="16"/>
                    </a:lnTo>
                    <a:lnTo>
                      <a:pt x="42" y="12"/>
                    </a:lnTo>
                    <a:lnTo>
                      <a:pt x="40" y="10"/>
                    </a:lnTo>
                    <a:lnTo>
                      <a:pt x="38" y="10"/>
                    </a:lnTo>
                    <a:lnTo>
                      <a:pt x="34" y="10"/>
                    </a:lnTo>
                    <a:lnTo>
                      <a:pt x="26" y="8"/>
                    </a:lnTo>
                    <a:lnTo>
                      <a:pt x="14" y="4"/>
                    </a:lnTo>
                    <a:lnTo>
                      <a:pt x="4" y="0"/>
                    </a:lnTo>
                    <a:lnTo>
                      <a:pt x="0" y="80"/>
                    </a:lnTo>
                    <a:lnTo>
                      <a:pt x="12" y="86"/>
                    </a:lnTo>
                    <a:lnTo>
                      <a:pt x="28" y="80"/>
                    </a:lnTo>
                    <a:lnTo>
                      <a:pt x="28" y="78"/>
                    </a:lnTo>
                    <a:lnTo>
                      <a:pt x="28" y="76"/>
                    </a:lnTo>
                    <a:lnTo>
                      <a:pt x="30" y="74"/>
                    </a:lnTo>
                    <a:lnTo>
                      <a:pt x="34" y="72"/>
                    </a:lnTo>
                    <a:lnTo>
                      <a:pt x="38" y="68"/>
                    </a:lnTo>
                    <a:lnTo>
                      <a:pt x="42" y="68"/>
                    </a:lnTo>
                    <a:lnTo>
                      <a:pt x="46" y="66"/>
                    </a:lnTo>
                    <a:lnTo>
                      <a:pt x="52" y="68"/>
                    </a:lnTo>
                    <a:lnTo>
                      <a:pt x="76" y="82"/>
                    </a:lnTo>
                    <a:lnTo>
                      <a:pt x="86" y="94"/>
                    </a:lnTo>
                    <a:lnTo>
                      <a:pt x="104" y="102"/>
                    </a:lnTo>
                    <a:lnTo>
                      <a:pt x="126" y="108"/>
                    </a:lnTo>
                    <a:lnTo>
                      <a:pt x="128" y="108"/>
                    </a:lnTo>
                    <a:lnTo>
                      <a:pt x="128" y="106"/>
                    </a:lnTo>
                    <a:lnTo>
                      <a:pt x="128" y="104"/>
                    </a:lnTo>
                    <a:lnTo>
                      <a:pt x="128" y="100"/>
                    </a:lnTo>
                    <a:lnTo>
                      <a:pt x="126" y="98"/>
                    </a:lnTo>
                    <a:lnTo>
                      <a:pt x="124" y="94"/>
                    </a:lnTo>
                    <a:lnTo>
                      <a:pt x="120" y="92"/>
                    </a:lnTo>
                    <a:lnTo>
                      <a:pt x="116" y="88"/>
                    </a:lnTo>
                    <a:lnTo>
                      <a:pt x="110" y="84"/>
                    </a:lnTo>
                    <a:lnTo>
                      <a:pt x="106" y="80"/>
                    </a:lnTo>
                    <a:lnTo>
                      <a:pt x="102" y="76"/>
                    </a:lnTo>
                    <a:lnTo>
                      <a:pt x="98" y="72"/>
                    </a:lnTo>
                    <a:lnTo>
                      <a:pt x="96" y="70"/>
                    </a:lnTo>
                    <a:lnTo>
                      <a:pt x="80" y="60"/>
                    </a:lnTo>
                    <a:lnTo>
                      <a:pt x="96" y="54"/>
                    </a:lnTo>
                    <a:lnTo>
                      <a:pt x="92" y="46"/>
                    </a:lnTo>
                    <a:lnTo>
                      <a:pt x="90" y="46"/>
                    </a:lnTo>
                    <a:lnTo>
                      <a:pt x="88" y="44"/>
                    </a:lnTo>
                    <a:lnTo>
                      <a:pt x="84" y="44"/>
                    </a:lnTo>
                    <a:lnTo>
                      <a:pt x="80" y="42"/>
                    </a:lnTo>
                    <a:lnTo>
                      <a:pt x="78" y="42"/>
                    </a:lnTo>
                    <a:lnTo>
                      <a:pt x="78" y="40"/>
                    </a:lnTo>
                    <a:close/>
                  </a:path>
                </a:pathLst>
              </a:custGeom>
              <a:grpFill/>
              <a:ln w="3175">
                <a:solidFill>
                  <a:schemeClr val="bg2"/>
                </a:solidFill>
                <a:round/>
                <a:headEnd/>
                <a:tailEnd/>
              </a:ln>
            </p:spPr>
            <p:txBody>
              <a:bodyPr/>
              <a:lstStyle/>
              <a:p>
                <a:pPr>
                  <a:defRPr/>
                </a:pPr>
                <a:endParaRPr lang="en-US" sz="3200"/>
              </a:p>
            </p:txBody>
          </p:sp>
        </p:grpSp>
      </p:grpSp>
      <p:grpSp>
        <p:nvGrpSpPr>
          <p:cNvPr id="221" name="Group 220"/>
          <p:cNvGrpSpPr/>
          <p:nvPr/>
        </p:nvGrpSpPr>
        <p:grpSpPr>
          <a:xfrm>
            <a:off x="7539034" y="1594835"/>
            <a:ext cx="4129767" cy="3117688"/>
            <a:chOff x="208544" y="2528916"/>
            <a:chExt cx="5095796" cy="3117688"/>
          </a:xfrm>
        </p:grpSpPr>
        <p:sp>
          <p:nvSpPr>
            <p:cNvPr id="222" name="TextBox 221"/>
            <p:cNvSpPr txBox="1"/>
            <p:nvPr/>
          </p:nvSpPr>
          <p:spPr>
            <a:xfrm>
              <a:off x="208544" y="2528916"/>
              <a:ext cx="2613855" cy="461665"/>
            </a:xfrm>
            <a:prstGeom prst="rect">
              <a:avLst/>
            </a:prstGeom>
            <a:solidFill>
              <a:schemeClr val="bg2"/>
            </a:solidFill>
          </p:spPr>
          <p:txBody>
            <a:bodyPr wrap="none" rtlCol="0">
              <a:spAutoFit/>
            </a:bodyPr>
            <a:lstStyle/>
            <a:p>
              <a:r>
                <a:rPr lang="id-ID" sz="2400" dirty="0" smtClean="0">
                  <a:solidFill>
                    <a:schemeClr val="tx1">
                      <a:lumMod val="65000"/>
                      <a:lumOff val="35000"/>
                    </a:schemeClr>
                  </a:solidFill>
                  <a:latin typeface="GeosansLight" panose="02000603020000020003" pitchFamily="2" charset="0"/>
                </a:rPr>
                <a:t>TOTAL SALES</a:t>
              </a:r>
              <a:endParaRPr lang="en-US" sz="2400" dirty="0">
                <a:solidFill>
                  <a:schemeClr val="tx1">
                    <a:lumMod val="65000"/>
                    <a:lumOff val="35000"/>
                  </a:schemeClr>
                </a:solidFill>
                <a:latin typeface="GeosansLight" panose="02000603020000020003" pitchFamily="2" charset="0"/>
              </a:endParaRPr>
            </a:p>
          </p:txBody>
        </p:sp>
        <p:sp>
          <p:nvSpPr>
            <p:cNvPr id="223" name="Rectangle 222"/>
            <p:cNvSpPr/>
            <p:nvPr/>
          </p:nvSpPr>
          <p:spPr>
            <a:xfrm>
              <a:off x="215026" y="2956132"/>
              <a:ext cx="4921654" cy="964367"/>
            </a:xfrm>
            <a:prstGeom prst="rect">
              <a:avLst/>
            </a:prstGeom>
          </p:spPr>
          <p:txBody>
            <a:bodyPr wrap="square">
              <a:spAutoFit/>
            </a:bodyPr>
            <a:lstStyle/>
            <a:p>
              <a:pPr>
                <a:lnSpc>
                  <a:spcPts val="1650"/>
                </a:lnSpc>
                <a:spcAft>
                  <a:spcPts val="1500"/>
                </a:spcAft>
              </a:pP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ipsum</a:t>
              </a:r>
              <a:r>
                <a:rPr lang="en-US" sz="1200" dirty="0">
                  <a:solidFill>
                    <a:schemeClr val="bg1">
                      <a:lumMod val="65000"/>
                    </a:schemeClr>
                  </a:solidFill>
                  <a:ea typeface="Times New Roman" panose="02020603050405020304" pitchFamily="18" charset="0"/>
                </a:rPr>
                <a:t> dolor sit </a:t>
              </a:r>
              <a:r>
                <a:rPr lang="en-US" sz="1200" dirty="0" err="1">
                  <a:solidFill>
                    <a:schemeClr val="bg1">
                      <a:lumMod val="65000"/>
                    </a:schemeClr>
                  </a:solidFill>
                  <a:ea typeface="Times New Roman" panose="02020603050405020304" pitchFamily="18" charset="0"/>
                </a:rPr>
                <a:t>amet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consectetur</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elit</a:t>
              </a:r>
              <a:r>
                <a:rPr lang="en-US" sz="1200" dirty="0">
                  <a:solidFill>
                    <a:schemeClr val="bg1">
                      <a:lumMod val="65000"/>
                    </a:schemeClr>
                  </a:solidFill>
                  <a:ea typeface="Times New Roman" panose="02020603050405020304" pitchFamily="18" charset="0"/>
                </a:rPr>
                <a:t>. Nam </a:t>
              </a:r>
              <a:r>
                <a:rPr lang="en-US" sz="1200" dirty="0" err="1">
                  <a:solidFill>
                    <a:schemeClr val="bg1">
                      <a:lumMod val="65000"/>
                    </a:schemeClr>
                  </a:solidFill>
                  <a:ea typeface="Times New Roman" panose="02020603050405020304" pitchFamily="18" charset="0"/>
                </a:rPr>
                <a:t>viverra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euismod</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odio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gravida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pellentesque</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urna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varius</a:t>
              </a:r>
              <a:r>
                <a:rPr lang="en-US" sz="1200" dirty="0">
                  <a:solidFill>
                    <a:schemeClr val="bg1">
                      <a:lumMod val="65000"/>
                    </a:schemeClr>
                  </a:solidFill>
                  <a:ea typeface="Times New Roman" panose="02020603050405020304" pitchFamily="18" charset="0"/>
                </a:rPr>
                <a:t> vitae. </a:t>
              </a:r>
              <a:r>
                <a:rPr lang="en-US" sz="1200" dirty="0" err="1">
                  <a:solidFill>
                    <a:schemeClr val="bg1">
                      <a:lumMod val="65000"/>
                    </a:schemeClr>
                  </a:solidFill>
                  <a:ea typeface="Times New Roman" panose="02020603050405020304" pitchFamily="18" charset="0"/>
                </a:rPr>
                <a:t>Sed</a:t>
              </a:r>
              <a:r>
                <a:rPr lang="en-US" sz="1200" dirty="0">
                  <a:solidFill>
                    <a:schemeClr val="bg1">
                      <a:lumMod val="65000"/>
                    </a:schemeClr>
                  </a:solidFill>
                  <a:ea typeface="Times New Roman" panose="02020603050405020304" pitchFamily="18" charset="0"/>
                </a:rPr>
                <a:t> dui </a:t>
              </a: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in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et, </a:t>
              </a:r>
              <a:r>
                <a:rPr lang="en-US" sz="1200" dirty="0" err="1">
                  <a:solidFill>
                    <a:schemeClr val="bg1">
                      <a:lumMod val="65000"/>
                    </a:schemeClr>
                  </a:solidFill>
                  <a:ea typeface="Times New Roman" panose="02020603050405020304" pitchFamily="18" charset="0"/>
                </a:rPr>
                <a:t>interdum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nec</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metus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Mauris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ultricies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justo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convallis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placerat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felis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enim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ornare</a:t>
              </a:r>
              <a:r>
                <a:rPr lang="en-US" sz="1200" dirty="0">
                  <a:solidFill>
                    <a:schemeClr val="bg1">
                      <a:lumMod val="65000"/>
                    </a:schemeClr>
                  </a:solidFill>
                  <a:ea typeface="Times New Roman" panose="02020603050405020304" pitchFamily="18" charset="0"/>
                </a:rPr>
                <a:t> </a:t>
              </a:r>
              <a:r>
                <a:rPr lang="en-US" sz="1200" dirty="0" smtClean="0">
                  <a:solidFill>
                    <a:schemeClr val="bg1">
                      <a:lumMod val="65000"/>
                    </a:schemeClr>
                  </a:solidFill>
                  <a:ea typeface="Times New Roman" panose="02020603050405020304" pitchFamily="18" charset="0"/>
                </a:rPr>
                <a:t>nisi</a:t>
              </a:r>
              <a:r>
                <a:rPr lang="id-ID" sz="1200" dirty="0" smtClean="0">
                  <a:solidFill>
                    <a:schemeClr val="bg1">
                      <a:lumMod val="65000"/>
                    </a:schemeClr>
                  </a:solidFill>
                  <a:ea typeface="Times New Roman" panose="02020603050405020304" pitchFamily="18" charset="0"/>
                </a:rPr>
                <a:t>.</a:t>
              </a:r>
              <a:endParaRPr lang="en-US" sz="1200" dirty="0" smtClean="0">
                <a:solidFill>
                  <a:schemeClr val="bg1">
                    <a:lumMod val="65000"/>
                  </a:schemeClr>
                </a:solidFill>
                <a:ea typeface="Times New Roman" panose="02020603050405020304" pitchFamily="18" charset="0"/>
              </a:endParaRPr>
            </a:p>
          </p:txBody>
        </p:sp>
        <p:sp>
          <p:nvSpPr>
            <p:cNvPr id="224" name="Content Placeholder 2"/>
            <p:cNvSpPr txBox="1">
              <a:spLocks/>
            </p:cNvSpPr>
            <p:nvPr/>
          </p:nvSpPr>
          <p:spPr>
            <a:xfrm>
              <a:off x="2474328" y="4362660"/>
              <a:ext cx="2830012" cy="118036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b="1" dirty="0" smtClean="0">
                  <a:solidFill>
                    <a:schemeClr val="accent1"/>
                  </a:solidFill>
                </a:rPr>
                <a:t>Transportation</a:t>
              </a:r>
              <a:r>
                <a:rPr lang="en-US" b="1" dirty="0" smtClean="0"/>
                <a:t/>
              </a:r>
              <a:br>
                <a:rPr lang="en-US" b="1" dirty="0" smtClean="0"/>
              </a:br>
              <a:r>
                <a:rPr lang="en-US" sz="1100" dirty="0" smtClean="0"/>
                <a:t>Lorem ipsum dolor sit amet, consectetur adipiscing elit. Curabitur elementum posuere pretium. Quisque nibh dolor, dignissim ac dignissim ut, luctus ac urna. Aliquam aliquet non massa quis tincidunt.</a:t>
              </a:r>
              <a:endParaRPr lang="en-US" sz="1100" dirty="0"/>
            </a:p>
          </p:txBody>
        </p:sp>
        <p:grpSp>
          <p:nvGrpSpPr>
            <p:cNvPr id="225" name="Group 224"/>
            <p:cNvGrpSpPr/>
            <p:nvPr/>
          </p:nvGrpSpPr>
          <p:grpSpPr>
            <a:xfrm>
              <a:off x="313140" y="4484637"/>
              <a:ext cx="1940661" cy="1161967"/>
              <a:chOff x="4047573" y="2884717"/>
              <a:chExt cx="1982439" cy="1273989"/>
            </a:xfrm>
          </p:grpSpPr>
          <p:grpSp>
            <p:nvGrpSpPr>
              <p:cNvPr id="226" name="Group 225"/>
              <p:cNvGrpSpPr/>
              <p:nvPr/>
            </p:nvGrpSpPr>
            <p:grpSpPr>
              <a:xfrm>
                <a:off x="4047573" y="2884717"/>
                <a:ext cx="1982439" cy="1045150"/>
                <a:chOff x="714174" y="1657350"/>
                <a:chExt cx="2638626" cy="1683224"/>
              </a:xfrm>
            </p:grpSpPr>
            <p:cxnSp>
              <p:nvCxnSpPr>
                <p:cNvPr id="233" name="Straight Connector 232"/>
                <p:cNvCxnSpPr/>
                <p:nvPr/>
              </p:nvCxnSpPr>
              <p:spPr>
                <a:xfrm>
                  <a:off x="714174" y="3340574"/>
                  <a:ext cx="2638626" cy="0"/>
                </a:xfrm>
                <a:prstGeom prst="line">
                  <a:avLst/>
                </a:prstGeom>
                <a:ln w="76200">
                  <a:solidFill>
                    <a:schemeClr val="tx1">
                      <a:lumMod val="40000"/>
                      <a:lumOff val="6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234" name="Group 233"/>
                <p:cNvGrpSpPr/>
                <p:nvPr/>
              </p:nvGrpSpPr>
              <p:grpSpPr>
                <a:xfrm>
                  <a:off x="951571" y="1657350"/>
                  <a:ext cx="202844" cy="1676400"/>
                  <a:chOff x="951571" y="1657350"/>
                  <a:chExt cx="202844" cy="1676400"/>
                </a:xfrm>
              </p:grpSpPr>
              <p:cxnSp>
                <p:nvCxnSpPr>
                  <p:cNvPr id="250" name="Straight Connector 249"/>
                  <p:cNvCxnSpPr/>
                  <p:nvPr/>
                </p:nvCxnSpPr>
                <p:spPr>
                  <a:xfrm flipV="1">
                    <a:off x="1052993" y="1657350"/>
                    <a:ext cx="0" cy="1676400"/>
                  </a:xfrm>
                  <a:prstGeom prst="line">
                    <a:avLst/>
                  </a:prstGeom>
                  <a:ln>
                    <a:solidFill>
                      <a:schemeClr val="tx1">
                        <a:lumMod val="40000"/>
                        <a:lumOff val="60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251" name="Rounded Rectangle 250"/>
                  <p:cNvSpPr/>
                  <p:nvPr/>
                </p:nvSpPr>
                <p:spPr>
                  <a:xfrm>
                    <a:off x="951571" y="2624904"/>
                    <a:ext cx="202844" cy="623454"/>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35" name="Group 234"/>
                <p:cNvGrpSpPr/>
                <p:nvPr/>
              </p:nvGrpSpPr>
              <p:grpSpPr>
                <a:xfrm>
                  <a:off x="1336791" y="1657350"/>
                  <a:ext cx="202844" cy="1676400"/>
                  <a:chOff x="1346378" y="1657350"/>
                  <a:chExt cx="202844" cy="1676400"/>
                </a:xfrm>
              </p:grpSpPr>
              <p:cxnSp>
                <p:nvCxnSpPr>
                  <p:cNvPr id="248" name="Straight Connector 247"/>
                  <p:cNvCxnSpPr/>
                  <p:nvPr/>
                </p:nvCxnSpPr>
                <p:spPr>
                  <a:xfrm flipV="1">
                    <a:off x="1447800" y="1657350"/>
                    <a:ext cx="0" cy="1676400"/>
                  </a:xfrm>
                  <a:prstGeom prst="line">
                    <a:avLst/>
                  </a:prstGeom>
                  <a:ln>
                    <a:solidFill>
                      <a:schemeClr val="tx1">
                        <a:lumMod val="40000"/>
                        <a:lumOff val="60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249" name="Rounded Rectangle 248"/>
                  <p:cNvSpPr/>
                  <p:nvPr/>
                </p:nvSpPr>
                <p:spPr>
                  <a:xfrm>
                    <a:off x="1346378" y="1824803"/>
                    <a:ext cx="202844" cy="1385455"/>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36" name="Group 235"/>
                <p:cNvGrpSpPr/>
                <p:nvPr/>
              </p:nvGrpSpPr>
              <p:grpSpPr>
                <a:xfrm>
                  <a:off x="1722011" y="1657350"/>
                  <a:ext cx="202844" cy="1676400"/>
                  <a:chOff x="1695492" y="1657350"/>
                  <a:chExt cx="202844" cy="1676400"/>
                </a:xfrm>
              </p:grpSpPr>
              <p:cxnSp>
                <p:nvCxnSpPr>
                  <p:cNvPr id="246" name="Straight Connector 245"/>
                  <p:cNvCxnSpPr/>
                  <p:nvPr/>
                </p:nvCxnSpPr>
                <p:spPr>
                  <a:xfrm flipV="1">
                    <a:off x="1796914" y="1657350"/>
                    <a:ext cx="0" cy="1676400"/>
                  </a:xfrm>
                  <a:prstGeom prst="line">
                    <a:avLst/>
                  </a:prstGeom>
                  <a:ln>
                    <a:solidFill>
                      <a:schemeClr val="tx1">
                        <a:lumMod val="40000"/>
                        <a:lumOff val="60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247" name="Rounded Rectangle 246"/>
                  <p:cNvSpPr/>
                  <p:nvPr/>
                </p:nvSpPr>
                <p:spPr>
                  <a:xfrm>
                    <a:off x="1695492" y="2188483"/>
                    <a:ext cx="202844" cy="1039091"/>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37" name="Group 236"/>
                <p:cNvGrpSpPr/>
                <p:nvPr/>
              </p:nvGrpSpPr>
              <p:grpSpPr>
                <a:xfrm>
                  <a:off x="2107231" y="1657350"/>
                  <a:ext cx="202844" cy="1676400"/>
                  <a:chOff x="2090299" y="1657350"/>
                  <a:chExt cx="202844" cy="1676400"/>
                </a:xfrm>
              </p:grpSpPr>
              <p:cxnSp>
                <p:nvCxnSpPr>
                  <p:cNvPr id="244" name="Straight Connector 243"/>
                  <p:cNvCxnSpPr/>
                  <p:nvPr/>
                </p:nvCxnSpPr>
                <p:spPr>
                  <a:xfrm flipV="1">
                    <a:off x="2191721" y="1657350"/>
                    <a:ext cx="0" cy="1676400"/>
                  </a:xfrm>
                  <a:prstGeom prst="line">
                    <a:avLst/>
                  </a:prstGeom>
                  <a:ln>
                    <a:solidFill>
                      <a:schemeClr val="tx1">
                        <a:lumMod val="40000"/>
                        <a:lumOff val="60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245" name="Rounded Rectangle 244"/>
                  <p:cNvSpPr/>
                  <p:nvPr/>
                </p:nvSpPr>
                <p:spPr>
                  <a:xfrm>
                    <a:off x="2090299" y="2333957"/>
                    <a:ext cx="202844" cy="900545"/>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38" name="Group 237"/>
                <p:cNvGrpSpPr/>
                <p:nvPr/>
              </p:nvGrpSpPr>
              <p:grpSpPr>
                <a:xfrm>
                  <a:off x="2492451" y="1657350"/>
                  <a:ext cx="202844" cy="1676400"/>
                  <a:chOff x="2482864" y="1657350"/>
                  <a:chExt cx="202844" cy="1676400"/>
                </a:xfrm>
              </p:grpSpPr>
              <p:cxnSp>
                <p:nvCxnSpPr>
                  <p:cNvPr id="242" name="Straight Connector 241"/>
                  <p:cNvCxnSpPr/>
                  <p:nvPr/>
                </p:nvCxnSpPr>
                <p:spPr>
                  <a:xfrm flipV="1">
                    <a:off x="2584286" y="1657350"/>
                    <a:ext cx="0" cy="1676400"/>
                  </a:xfrm>
                  <a:prstGeom prst="line">
                    <a:avLst/>
                  </a:prstGeom>
                  <a:ln>
                    <a:solidFill>
                      <a:schemeClr val="tx1">
                        <a:lumMod val="40000"/>
                        <a:lumOff val="60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243" name="Rounded Rectangle 242"/>
                  <p:cNvSpPr/>
                  <p:nvPr/>
                </p:nvSpPr>
                <p:spPr>
                  <a:xfrm>
                    <a:off x="2482864" y="2115749"/>
                    <a:ext cx="202844" cy="1108364"/>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39" name="Group 238"/>
                <p:cNvGrpSpPr/>
                <p:nvPr/>
              </p:nvGrpSpPr>
              <p:grpSpPr>
                <a:xfrm>
                  <a:off x="2877671" y="1657350"/>
                  <a:ext cx="202844" cy="1676400"/>
                  <a:chOff x="2877671" y="1657350"/>
                  <a:chExt cx="202844" cy="1676400"/>
                </a:xfrm>
              </p:grpSpPr>
              <p:cxnSp>
                <p:nvCxnSpPr>
                  <p:cNvPr id="240" name="Straight Connector 239"/>
                  <p:cNvCxnSpPr/>
                  <p:nvPr/>
                </p:nvCxnSpPr>
                <p:spPr>
                  <a:xfrm flipV="1">
                    <a:off x="2979093" y="1657350"/>
                    <a:ext cx="0" cy="1676400"/>
                  </a:xfrm>
                  <a:prstGeom prst="line">
                    <a:avLst/>
                  </a:prstGeom>
                  <a:ln>
                    <a:solidFill>
                      <a:schemeClr val="tx1">
                        <a:lumMod val="40000"/>
                        <a:lumOff val="60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241" name="Rounded Rectangle 240"/>
                  <p:cNvSpPr/>
                  <p:nvPr/>
                </p:nvSpPr>
                <p:spPr>
                  <a:xfrm>
                    <a:off x="2877671" y="1970277"/>
                    <a:ext cx="202844" cy="1246909"/>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227" name="Rectangle 1436"/>
              <p:cNvSpPr>
                <a:spLocks noChangeArrowheads="1"/>
              </p:cNvSpPr>
              <p:nvPr/>
            </p:nvSpPr>
            <p:spPr bwMode="auto">
              <a:xfrm>
                <a:off x="4237837" y="4012979"/>
                <a:ext cx="119549" cy="1457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id-ID" sz="900" dirty="0" smtClean="0">
                    <a:solidFill>
                      <a:schemeClr val="bg1">
                        <a:lumMod val="50000"/>
                      </a:schemeClr>
                    </a:solidFill>
                    <a:cs typeface="Arial" pitchFamily="34" charset="0"/>
                  </a:rPr>
                  <a:t>25</a:t>
                </a:r>
                <a:endParaRPr kumimoji="0" lang="en-US" i="0" u="none" strike="noStrike" cap="none" normalizeH="0" baseline="0" dirty="0" smtClean="0">
                  <a:ln>
                    <a:noFill/>
                  </a:ln>
                  <a:solidFill>
                    <a:schemeClr val="bg1">
                      <a:lumMod val="50000"/>
                    </a:schemeClr>
                  </a:solidFill>
                  <a:effectLst/>
                  <a:cs typeface="Arial" pitchFamily="34" charset="0"/>
                </a:endParaRPr>
              </a:p>
            </p:txBody>
          </p:sp>
          <p:sp>
            <p:nvSpPr>
              <p:cNvPr id="228" name="Rectangle 1436"/>
              <p:cNvSpPr>
                <a:spLocks noChangeArrowheads="1"/>
              </p:cNvSpPr>
              <p:nvPr/>
            </p:nvSpPr>
            <p:spPr bwMode="auto">
              <a:xfrm>
                <a:off x="4534677" y="4012979"/>
                <a:ext cx="119550" cy="1457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900" i="0" u="none" strike="noStrike" cap="none" normalizeH="0" baseline="0" dirty="0" smtClean="0">
                    <a:ln>
                      <a:noFill/>
                    </a:ln>
                    <a:solidFill>
                      <a:schemeClr val="bg1">
                        <a:lumMod val="50000"/>
                      </a:schemeClr>
                    </a:solidFill>
                    <a:effectLst/>
                    <a:cs typeface="Arial" pitchFamily="34" charset="0"/>
                  </a:rPr>
                  <a:t>97</a:t>
                </a:r>
                <a:endParaRPr kumimoji="0" lang="en-US" i="0" u="none" strike="noStrike" cap="none" normalizeH="0" baseline="0" dirty="0" smtClean="0">
                  <a:ln>
                    <a:noFill/>
                  </a:ln>
                  <a:solidFill>
                    <a:schemeClr val="bg1">
                      <a:lumMod val="50000"/>
                    </a:schemeClr>
                  </a:solidFill>
                  <a:effectLst/>
                  <a:cs typeface="Arial" pitchFamily="34" charset="0"/>
                </a:endParaRPr>
              </a:p>
            </p:txBody>
          </p:sp>
          <p:sp>
            <p:nvSpPr>
              <p:cNvPr id="229" name="Rectangle 1436"/>
              <p:cNvSpPr>
                <a:spLocks noChangeArrowheads="1"/>
              </p:cNvSpPr>
              <p:nvPr/>
            </p:nvSpPr>
            <p:spPr bwMode="auto">
              <a:xfrm>
                <a:off x="4825830" y="4012979"/>
                <a:ext cx="119550" cy="1457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900" dirty="0" smtClean="0">
                    <a:solidFill>
                      <a:schemeClr val="bg1">
                        <a:lumMod val="50000"/>
                      </a:schemeClr>
                    </a:solidFill>
                    <a:cs typeface="Arial" pitchFamily="34" charset="0"/>
                  </a:rPr>
                  <a:t>80</a:t>
                </a:r>
                <a:endParaRPr kumimoji="0" lang="en-US" i="0" u="none" strike="noStrike" cap="none" normalizeH="0" baseline="0" dirty="0" smtClean="0">
                  <a:ln>
                    <a:noFill/>
                  </a:ln>
                  <a:solidFill>
                    <a:schemeClr val="bg1">
                      <a:lumMod val="50000"/>
                    </a:schemeClr>
                  </a:solidFill>
                  <a:effectLst/>
                  <a:cs typeface="Arial" pitchFamily="34" charset="0"/>
                </a:endParaRPr>
              </a:p>
            </p:txBody>
          </p:sp>
          <p:sp>
            <p:nvSpPr>
              <p:cNvPr id="230" name="Rectangle 1436"/>
              <p:cNvSpPr>
                <a:spLocks noChangeArrowheads="1"/>
              </p:cNvSpPr>
              <p:nvPr/>
            </p:nvSpPr>
            <p:spPr bwMode="auto">
              <a:xfrm>
                <a:off x="5116982" y="4012979"/>
                <a:ext cx="119550" cy="1457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900" dirty="0" smtClean="0">
                    <a:solidFill>
                      <a:schemeClr val="bg1">
                        <a:lumMod val="50000"/>
                      </a:schemeClr>
                    </a:solidFill>
                    <a:cs typeface="Arial" pitchFamily="34" charset="0"/>
                  </a:rPr>
                  <a:t>63</a:t>
                </a:r>
                <a:endParaRPr kumimoji="0" lang="en-US" i="0" u="none" strike="noStrike" cap="none" normalizeH="0" baseline="0" dirty="0" smtClean="0">
                  <a:ln>
                    <a:noFill/>
                  </a:ln>
                  <a:solidFill>
                    <a:schemeClr val="bg1">
                      <a:lumMod val="50000"/>
                    </a:schemeClr>
                  </a:solidFill>
                  <a:effectLst/>
                  <a:cs typeface="Arial" pitchFamily="34" charset="0"/>
                </a:endParaRPr>
              </a:p>
            </p:txBody>
          </p:sp>
          <p:sp>
            <p:nvSpPr>
              <p:cNvPr id="231" name="Rectangle 1436"/>
              <p:cNvSpPr>
                <a:spLocks noChangeArrowheads="1"/>
              </p:cNvSpPr>
              <p:nvPr/>
            </p:nvSpPr>
            <p:spPr bwMode="auto">
              <a:xfrm>
                <a:off x="5408133" y="4012979"/>
                <a:ext cx="119550" cy="1457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900" dirty="0" smtClean="0">
                    <a:solidFill>
                      <a:schemeClr val="bg1">
                        <a:lumMod val="50000"/>
                      </a:schemeClr>
                    </a:solidFill>
                    <a:cs typeface="Arial" pitchFamily="34" charset="0"/>
                  </a:rPr>
                  <a:t>82</a:t>
                </a:r>
                <a:endParaRPr kumimoji="0" lang="en-US" i="0" u="none" strike="noStrike" cap="none" normalizeH="0" baseline="0" dirty="0" smtClean="0">
                  <a:ln>
                    <a:noFill/>
                  </a:ln>
                  <a:solidFill>
                    <a:schemeClr val="bg1">
                      <a:lumMod val="50000"/>
                    </a:schemeClr>
                  </a:solidFill>
                  <a:effectLst/>
                  <a:cs typeface="Arial" pitchFamily="34" charset="0"/>
                </a:endParaRPr>
              </a:p>
            </p:txBody>
          </p:sp>
          <p:sp>
            <p:nvSpPr>
              <p:cNvPr id="232" name="Rectangle 1436"/>
              <p:cNvSpPr>
                <a:spLocks noChangeArrowheads="1"/>
              </p:cNvSpPr>
              <p:nvPr/>
            </p:nvSpPr>
            <p:spPr bwMode="auto">
              <a:xfrm>
                <a:off x="5707836" y="4012979"/>
                <a:ext cx="119550" cy="1457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900" dirty="0" smtClean="0">
                    <a:solidFill>
                      <a:schemeClr val="bg1">
                        <a:lumMod val="50000"/>
                      </a:schemeClr>
                    </a:solidFill>
                    <a:cs typeface="Arial" pitchFamily="34" charset="0"/>
                  </a:rPr>
                  <a:t>90</a:t>
                </a:r>
                <a:endParaRPr kumimoji="0" lang="en-US" i="0" u="none" strike="noStrike" cap="none" normalizeH="0" baseline="0" dirty="0" smtClean="0">
                  <a:ln>
                    <a:noFill/>
                  </a:ln>
                  <a:solidFill>
                    <a:schemeClr val="bg1">
                      <a:lumMod val="50000"/>
                    </a:schemeClr>
                  </a:solidFill>
                  <a:effectLst/>
                  <a:cs typeface="Arial" pitchFamily="34" charset="0"/>
                </a:endParaRPr>
              </a:p>
            </p:txBody>
          </p:sp>
        </p:grpSp>
      </p:grpSp>
      <p:grpSp>
        <p:nvGrpSpPr>
          <p:cNvPr id="252" name="Group 251"/>
          <p:cNvGrpSpPr/>
          <p:nvPr/>
        </p:nvGrpSpPr>
        <p:grpSpPr>
          <a:xfrm>
            <a:off x="2440043" y="5220607"/>
            <a:ext cx="1480516" cy="1055083"/>
            <a:chOff x="643212" y="3398474"/>
            <a:chExt cx="1480516" cy="1055083"/>
          </a:xfrm>
        </p:grpSpPr>
        <p:sp>
          <p:nvSpPr>
            <p:cNvPr id="253" name="Content Placeholder 2"/>
            <p:cNvSpPr txBox="1">
              <a:spLocks/>
            </p:cNvSpPr>
            <p:nvPr/>
          </p:nvSpPr>
          <p:spPr>
            <a:xfrm>
              <a:off x="697520" y="3902530"/>
              <a:ext cx="137190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t>Lorem ipsum dolor sit amet, consectetur adipiscing.</a:t>
              </a:r>
              <a:endParaRPr lang="en-US" sz="800" dirty="0"/>
            </a:p>
          </p:txBody>
        </p:sp>
        <p:grpSp>
          <p:nvGrpSpPr>
            <p:cNvPr id="254" name="Group 253"/>
            <p:cNvGrpSpPr/>
            <p:nvPr/>
          </p:nvGrpSpPr>
          <p:grpSpPr>
            <a:xfrm>
              <a:off x="643212" y="3398474"/>
              <a:ext cx="1480516" cy="590694"/>
              <a:chOff x="2343409" y="3651870"/>
              <a:chExt cx="1480516" cy="590694"/>
            </a:xfrm>
          </p:grpSpPr>
          <p:sp>
            <p:nvSpPr>
              <p:cNvPr id="255" name="Content Placeholder 2"/>
              <p:cNvSpPr txBox="1">
                <a:spLocks/>
              </p:cNvSpPr>
              <p:nvPr/>
            </p:nvSpPr>
            <p:spPr>
              <a:xfrm>
                <a:off x="2399260" y="3651870"/>
                <a:ext cx="1368815"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2000" dirty="0" smtClean="0">
                    <a:solidFill>
                      <a:schemeClr val="accent1"/>
                    </a:solidFill>
                    <a:latin typeface="GeosansLight" panose="02000603020000020003"/>
                  </a:rPr>
                  <a:t>$</a:t>
                </a:r>
                <a:r>
                  <a:rPr lang="id-ID" sz="2000" dirty="0" smtClean="0">
                    <a:solidFill>
                      <a:schemeClr val="accent1"/>
                    </a:solidFill>
                    <a:latin typeface="GeosansLight" panose="02000603020000020003"/>
                  </a:rPr>
                  <a:t>57</a:t>
                </a:r>
                <a:r>
                  <a:rPr lang="en-US" sz="2000" dirty="0" smtClean="0">
                    <a:solidFill>
                      <a:schemeClr val="accent1"/>
                    </a:solidFill>
                    <a:latin typeface="GeosansLight" panose="02000603020000020003"/>
                  </a:rPr>
                  <a:t>,453</a:t>
                </a:r>
                <a:endParaRPr lang="en-US" sz="2000" dirty="0">
                  <a:solidFill>
                    <a:schemeClr val="accent1"/>
                  </a:solidFill>
                  <a:latin typeface="GeosansLight" panose="02000603020000020003"/>
                </a:endParaRPr>
              </a:p>
            </p:txBody>
          </p:sp>
          <p:sp>
            <p:nvSpPr>
              <p:cNvPr id="256" name="Content Placeholder 2"/>
              <p:cNvSpPr txBox="1">
                <a:spLocks/>
              </p:cNvSpPr>
              <p:nvPr/>
            </p:nvSpPr>
            <p:spPr>
              <a:xfrm>
                <a:off x="2343409" y="3911771"/>
                <a:ext cx="1480516" cy="33079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b="1" dirty="0" smtClean="0">
                    <a:solidFill>
                      <a:schemeClr val="bg1">
                        <a:lumMod val="50000"/>
                      </a:schemeClr>
                    </a:solidFill>
                  </a:rPr>
                  <a:t>Revenue</a:t>
                </a:r>
                <a:endParaRPr lang="en-US" sz="1200" b="1" dirty="0">
                  <a:solidFill>
                    <a:schemeClr val="bg1">
                      <a:lumMod val="50000"/>
                    </a:schemeClr>
                  </a:solidFill>
                </a:endParaRPr>
              </a:p>
            </p:txBody>
          </p:sp>
        </p:grpSp>
      </p:grpSp>
      <p:grpSp>
        <p:nvGrpSpPr>
          <p:cNvPr id="257" name="Group 256"/>
          <p:cNvGrpSpPr/>
          <p:nvPr/>
        </p:nvGrpSpPr>
        <p:grpSpPr>
          <a:xfrm>
            <a:off x="791416" y="5281469"/>
            <a:ext cx="1480516" cy="1055083"/>
            <a:chOff x="643212" y="3398474"/>
            <a:chExt cx="1480516" cy="1055083"/>
          </a:xfrm>
        </p:grpSpPr>
        <p:sp>
          <p:nvSpPr>
            <p:cNvPr id="258" name="Content Placeholder 2"/>
            <p:cNvSpPr txBox="1">
              <a:spLocks/>
            </p:cNvSpPr>
            <p:nvPr/>
          </p:nvSpPr>
          <p:spPr>
            <a:xfrm>
              <a:off x="697520" y="3902530"/>
              <a:ext cx="137190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t>Lorem ipsum dolor sit amet, consectetur adipiscing.</a:t>
              </a:r>
              <a:endParaRPr lang="en-US" sz="800" dirty="0"/>
            </a:p>
          </p:txBody>
        </p:sp>
        <p:grpSp>
          <p:nvGrpSpPr>
            <p:cNvPr id="259" name="Group 258"/>
            <p:cNvGrpSpPr/>
            <p:nvPr/>
          </p:nvGrpSpPr>
          <p:grpSpPr>
            <a:xfrm>
              <a:off x="643212" y="3398474"/>
              <a:ext cx="1480516" cy="590694"/>
              <a:chOff x="2343409" y="3651870"/>
              <a:chExt cx="1480516" cy="590694"/>
            </a:xfrm>
          </p:grpSpPr>
          <p:sp>
            <p:nvSpPr>
              <p:cNvPr id="260" name="Content Placeholder 2"/>
              <p:cNvSpPr txBox="1">
                <a:spLocks/>
              </p:cNvSpPr>
              <p:nvPr/>
            </p:nvSpPr>
            <p:spPr>
              <a:xfrm>
                <a:off x="2399260" y="3651870"/>
                <a:ext cx="1368815"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2000" dirty="0" smtClean="0">
                    <a:solidFill>
                      <a:schemeClr val="accent4"/>
                    </a:solidFill>
                    <a:latin typeface="GeosansLight" panose="02000603020000020003"/>
                  </a:rPr>
                  <a:t>$</a:t>
                </a:r>
                <a:r>
                  <a:rPr lang="id-ID" sz="2000" dirty="0" smtClean="0">
                    <a:solidFill>
                      <a:schemeClr val="accent4"/>
                    </a:solidFill>
                    <a:latin typeface="GeosansLight" panose="02000603020000020003"/>
                  </a:rPr>
                  <a:t>68</a:t>
                </a:r>
                <a:r>
                  <a:rPr lang="en-US" sz="2000" dirty="0" smtClean="0">
                    <a:solidFill>
                      <a:schemeClr val="accent4"/>
                    </a:solidFill>
                    <a:latin typeface="GeosansLight" panose="02000603020000020003"/>
                  </a:rPr>
                  <a:t>,</a:t>
                </a:r>
                <a:r>
                  <a:rPr lang="id-ID" sz="2000" dirty="0" smtClean="0">
                    <a:solidFill>
                      <a:schemeClr val="accent4"/>
                    </a:solidFill>
                    <a:latin typeface="GeosansLight" panose="02000603020000020003"/>
                  </a:rPr>
                  <a:t>147</a:t>
                </a:r>
                <a:endParaRPr lang="en-US" sz="2000" dirty="0">
                  <a:solidFill>
                    <a:schemeClr val="accent4"/>
                  </a:solidFill>
                  <a:latin typeface="GeosansLight" panose="02000603020000020003"/>
                </a:endParaRPr>
              </a:p>
            </p:txBody>
          </p:sp>
          <p:sp>
            <p:nvSpPr>
              <p:cNvPr id="261" name="Content Placeholder 2"/>
              <p:cNvSpPr txBox="1">
                <a:spLocks/>
              </p:cNvSpPr>
              <p:nvPr/>
            </p:nvSpPr>
            <p:spPr>
              <a:xfrm>
                <a:off x="2343409" y="3911771"/>
                <a:ext cx="1480516" cy="33079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b="1" dirty="0" smtClean="0">
                    <a:solidFill>
                      <a:schemeClr val="bg1">
                        <a:lumMod val="50000"/>
                      </a:schemeClr>
                    </a:solidFill>
                  </a:rPr>
                  <a:t>Revenue</a:t>
                </a:r>
                <a:endParaRPr lang="en-US" sz="1200" b="1" dirty="0">
                  <a:solidFill>
                    <a:schemeClr val="bg1">
                      <a:lumMod val="50000"/>
                    </a:schemeClr>
                  </a:solidFill>
                </a:endParaRPr>
              </a:p>
            </p:txBody>
          </p:sp>
        </p:grpSp>
      </p:grpSp>
      <p:grpSp>
        <p:nvGrpSpPr>
          <p:cNvPr id="262" name="Group 261"/>
          <p:cNvGrpSpPr/>
          <p:nvPr/>
        </p:nvGrpSpPr>
        <p:grpSpPr>
          <a:xfrm>
            <a:off x="5445996" y="5212624"/>
            <a:ext cx="1480516" cy="1055083"/>
            <a:chOff x="643212" y="3398474"/>
            <a:chExt cx="1480516" cy="1055083"/>
          </a:xfrm>
        </p:grpSpPr>
        <p:sp>
          <p:nvSpPr>
            <p:cNvPr id="263" name="Content Placeholder 2"/>
            <p:cNvSpPr txBox="1">
              <a:spLocks/>
            </p:cNvSpPr>
            <p:nvPr/>
          </p:nvSpPr>
          <p:spPr>
            <a:xfrm>
              <a:off x="697520" y="3902530"/>
              <a:ext cx="137190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t>Lorem ipsum dolor sit amet, consectetur adipiscing.</a:t>
              </a:r>
              <a:endParaRPr lang="en-US" sz="800" dirty="0"/>
            </a:p>
          </p:txBody>
        </p:sp>
        <p:grpSp>
          <p:nvGrpSpPr>
            <p:cNvPr id="264" name="Group 263"/>
            <p:cNvGrpSpPr/>
            <p:nvPr/>
          </p:nvGrpSpPr>
          <p:grpSpPr>
            <a:xfrm>
              <a:off x="643212" y="3398474"/>
              <a:ext cx="1480516" cy="590694"/>
              <a:chOff x="2343409" y="3651870"/>
              <a:chExt cx="1480516" cy="590694"/>
            </a:xfrm>
          </p:grpSpPr>
          <p:sp>
            <p:nvSpPr>
              <p:cNvPr id="265" name="Content Placeholder 2"/>
              <p:cNvSpPr txBox="1">
                <a:spLocks/>
              </p:cNvSpPr>
              <p:nvPr/>
            </p:nvSpPr>
            <p:spPr>
              <a:xfrm>
                <a:off x="2399260" y="3651870"/>
                <a:ext cx="1368815"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2000" dirty="0" smtClean="0">
                    <a:solidFill>
                      <a:srgbClr val="C00000"/>
                    </a:solidFill>
                    <a:latin typeface="GeosansLight" panose="02000603020000020003"/>
                  </a:rPr>
                  <a:t>$</a:t>
                </a:r>
                <a:r>
                  <a:rPr lang="id-ID" sz="2000" dirty="0" smtClean="0">
                    <a:solidFill>
                      <a:srgbClr val="C00000"/>
                    </a:solidFill>
                    <a:latin typeface="GeosansLight" panose="02000603020000020003"/>
                  </a:rPr>
                  <a:t>34</a:t>
                </a:r>
                <a:r>
                  <a:rPr lang="en-US" sz="2000" dirty="0" smtClean="0">
                    <a:solidFill>
                      <a:srgbClr val="C00000"/>
                    </a:solidFill>
                    <a:latin typeface="GeosansLight" panose="02000603020000020003"/>
                  </a:rPr>
                  <a:t>,</a:t>
                </a:r>
                <a:r>
                  <a:rPr lang="id-ID" sz="2000" dirty="0" smtClean="0">
                    <a:solidFill>
                      <a:srgbClr val="C00000"/>
                    </a:solidFill>
                    <a:latin typeface="GeosansLight" panose="02000603020000020003"/>
                  </a:rPr>
                  <a:t>522</a:t>
                </a:r>
                <a:endParaRPr lang="en-US" sz="2000" dirty="0">
                  <a:solidFill>
                    <a:srgbClr val="C00000"/>
                  </a:solidFill>
                  <a:latin typeface="GeosansLight" panose="02000603020000020003"/>
                </a:endParaRPr>
              </a:p>
            </p:txBody>
          </p:sp>
          <p:sp>
            <p:nvSpPr>
              <p:cNvPr id="266" name="Content Placeholder 2"/>
              <p:cNvSpPr txBox="1">
                <a:spLocks/>
              </p:cNvSpPr>
              <p:nvPr/>
            </p:nvSpPr>
            <p:spPr>
              <a:xfrm>
                <a:off x="2343409" y="3911771"/>
                <a:ext cx="1480516" cy="33079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b="1" dirty="0" smtClean="0">
                    <a:solidFill>
                      <a:schemeClr val="bg1">
                        <a:lumMod val="50000"/>
                      </a:schemeClr>
                    </a:solidFill>
                  </a:rPr>
                  <a:t>Revenue</a:t>
                </a:r>
                <a:endParaRPr lang="en-US" sz="1200" b="1" dirty="0">
                  <a:solidFill>
                    <a:schemeClr val="bg1">
                      <a:lumMod val="50000"/>
                    </a:schemeClr>
                  </a:solidFill>
                </a:endParaRPr>
              </a:p>
            </p:txBody>
          </p:sp>
        </p:grpSp>
      </p:grpSp>
      <p:grpSp>
        <p:nvGrpSpPr>
          <p:cNvPr id="267" name="Group 266"/>
          <p:cNvGrpSpPr/>
          <p:nvPr/>
        </p:nvGrpSpPr>
        <p:grpSpPr>
          <a:xfrm>
            <a:off x="4011394" y="5212624"/>
            <a:ext cx="1480516" cy="1055083"/>
            <a:chOff x="643212" y="3398474"/>
            <a:chExt cx="1480516" cy="1055083"/>
          </a:xfrm>
        </p:grpSpPr>
        <p:sp>
          <p:nvSpPr>
            <p:cNvPr id="268" name="Content Placeholder 2"/>
            <p:cNvSpPr txBox="1">
              <a:spLocks/>
            </p:cNvSpPr>
            <p:nvPr/>
          </p:nvSpPr>
          <p:spPr>
            <a:xfrm>
              <a:off x="697520" y="3902530"/>
              <a:ext cx="137190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t>Lorem ipsum dolor sit amet, consectetur adipiscing.</a:t>
              </a:r>
              <a:endParaRPr lang="en-US" sz="800" dirty="0"/>
            </a:p>
          </p:txBody>
        </p:sp>
        <p:grpSp>
          <p:nvGrpSpPr>
            <p:cNvPr id="269" name="Group 268"/>
            <p:cNvGrpSpPr/>
            <p:nvPr/>
          </p:nvGrpSpPr>
          <p:grpSpPr>
            <a:xfrm>
              <a:off x="643212" y="3398474"/>
              <a:ext cx="1480516" cy="590694"/>
              <a:chOff x="2343409" y="3651870"/>
              <a:chExt cx="1480516" cy="590694"/>
            </a:xfrm>
          </p:grpSpPr>
          <p:sp>
            <p:nvSpPr>
              <p:cNvPr id="270" name="Content Placeholder 2"/>
              <p:cNvSpPr txBox="1">
                <a:spLocks/>
              </p:cNvSpPr>
              <p:nvPr/>
            </p:nvSpPr>
            <p:spPr>
              <a:xfrm>
                <a:off x="2399260" y="3651870"/>
                <a:ext cx="1368815"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2000" dirty="0" smtClean="0">
                    <a:solidFill>
                      <a:schemeClr val="accent2"/>
                    </a:solidFill>
                    <a:latin typeface="GeosansLight" panose="02000603020000020003"/>
                  </a:rPr>
                  <a:t>$</a:t>
                </a:r>
                <a:r>
                  <a:rPr lang="id-ID" sz="2000" dirty="0" smtClean="0">
                    <a:solidFill>
                      <a:schemeClr val="accent2"/>
                    </a:solidFill>
                    <a:latin typeface="GeosansLight" panose="02000603020000020003"/>
                  </a:rPr>
                  <a:t>25</a:t>
                </a:r>
                <a:r>
                  <a:rPr lang="en-US" sz="2000" dirty="0" smtClean="0">
                    <a:solidFill>
                      <a:schemeClr val="accent2"/>
                    </a:solidFill>
                    <a:latin typeface="GeosansLight" panose="02000603020000020003"/>
                  </a:rPr>
                  <a:t>,</a:t>
                </a:r>
                <a:r>
                  <a:rPr lang="id-ID" sz="2000" dirty="0" smtClean="0">
                    <a:solidFill>
                      <a:schemeClr val="accent2"/>
                    </a:solidFill>
                    <a:latin typeface="GeosansLight" panose="02000603020000020003"/>
                  </a:rPr>
                  <a:t>100</a:t>
                </a:r>
                <a:endParaRPr lang="en-US" sz="2000" dirty="0">
                  <a:solidFill>
                    <a:schemeClr val="accent2"/>
                  </a:solidFill>
                  <a:latin typeface="GeosansLight" panose="02000603020000020003"/>
                </a:endParaRPr>
              </a:p>
            </p:txBody>
          </p:sp>
          <p:sp>
            <p:nvSpPr>
              <p:cNvPr id="271" name="Content Placeholder 2"/>
              <p:cNvSpPr txBox="1">
                <a:spLocks/>
              </p:cNvSpPr>
              <p:nvPr/>
            </p:nvSpPr>
            <p:spPr>
              <a:xfrm>
                <a:off x="2343409" y="3911771"/>
                <a:ext cx="1480516" cy="33079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b="1" dirty="0" smtClean="0">
                    <a:solidFill>
                      <a:schemeClr val="bg1">
                        <a:lumMod val="50000"/>
                      </a:schemeClr>
                    </a:solidFill>
                  </a:rPr>
                  <a:t>Revenue</a:t>
                </a:r>
                <a:endParaRPr lang="en-US" sz="1200" b="1" dirty="0">
                  <a:solidFill>
                    <a:schemeClr val="bg1">
                      <a:lumMod val="50000"/>
                    </a:schemeClr>
                  </a:solidFill>
                </a:endParaRPr>
              </a:p>
            </p:txBody>
          </p:sp>
        </p:grpSp>
      </p:grpSp>
    </p:spTree>
    <p:extLst>
      <p:ext uri="{BB962C8B-B14F-4D97-AF65-F5344CB8AC3E}">
        <p14:creationId xmlns:p14="http://schemas.microsoft.com/office/powerpoint/2010/main" val="2261383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200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0-#ppt_w/2"/>
                                          </p:val>
                                        </p:tav>
                                        <p:tav tm="100000">
                                          <p:val>
                                            <p:strVal val="#ppt_x"/>
                                          </p:val>
                                        </p:tav>
                                      </p:tavLst>
                                    </p:anim>
                                    <p:anim calcmode="lin" valueType="num">
                                      <p:cBhvr additive="base">
                                        <p:cTn id="18" dur="500" fill="hold"/>
                                        <p:tgtEl>
                                          <p:spTgt spid="8"/>
                                        </p:tgtEl>
                                        <p:attrNameLst>
                                          <p:attrName>ppt_y</p:attrName>
                                        </p:attrNameLst>
                                      </p:cBhvr>
                                      <p:tavLst>
                                        <p:tav tm="0">
                                          <p:val>
                                            <p:strVal val="#ppt_y"/>
                                          </p:val>
                                        </p:tav>
                                        <p:tav tm="100000">
                                          <p:val>
                                            <p:strVal val="#ppt_y"/>
                                          </p:val>
                                        </p:tav>
                                      </p:tavLst>
                                    </p:anim>
                                  </p:childTnLst>
                                </p:cTn>
                              </p:par>
                              <p:par>
                                <p:cTn id="19" presetID="29" presetClass="entr" presetSubtype="0" fill="hold" nodeType="withEffect">
                                  <p:stCondLst>
                                    <p:cond delay="1000"/>
                                  </p:stCondLst>
                                  <p:childTnLst>
                                    <p:set>
                                      <p:cBhvr>
                                        <p:cTn id="20" dur="1" fill="hold">
                                          <p:stCondLst>
                                            <p:cond delay="0"/>
                                          </p:stCondLst>
                                        </p:cTn>
                                        <p:tgtEl>
                                          <p:spTgt spid="9"/>
                                        </p:tgtEl>
                                        <p:attrNameLst>
                                          <p:attrName>style.visibility</p:attrName>
                                        </p:attrNameLst>
                                      </p:cBhvr>
                                      <p:to>
                                        <p:strVal val="visible"/>
                                      </p:to>
                                    </p:set>
                                    <p:anim calcmode="lin" valueType="num">
                                      <p:cBhvr>
                                        <p:cTn id="21" dur="1000" fill="hold"/>
                                        <p:tgtEl>
                                          <p:spTgt spid="9"/>
                                        </p:tgtEl>
                                        <p:attrNameLst>
                                          <p:attrName>ppt_x</p:attrName>
                                        </p:attrNameLst>
                                      </p:cBhvr>
                                      <p:tavLst>
                                        <p:tav tm="0">
                                          <p:val>
                                            <p:strVal val="#ppt_x-.2"/>
                                          </p:val>
                                        </p:tav>
                                        <p:tav tm="100000">
                                          <p:val>
                                            <p:strVal val="#ppt_x"/>
                                          </p:val>
                                        </p:tav>
                                      </p:tavLst>
                                    </p:anim>
                                    <p:anim calcmode="lin" valueType="num">
                                      <p:cBhvr>
                                        <p:cTn id="22" dur="1000" fill="hold"/>
                                        <p:tgtEl>
                                          <p:spTgt spid="9"/>
                                        </p:tgtEl>
                                        <p:attrNameLst>
                                          <p:attrName>ppt_y</p:attrName>
                                        </p:attrNameLst>
                                      </p:cBhvr>
                                      <p:tavLst>
                                        <p:tav tm="0">
                                          <p:val>
                                            <p:strVal val="#ppt_y"/>
                                          </p:val>
                                        </p:tav>
                                        <p:tav tm="100000">
                                          <p:val>
                                            <p:strVal val="#ppt_y"/>
                                          </p:val>
                                        </p:tav>
                                      </p:tavLst>
                                    </p:anim>
                                    <p:animEffect transition="in" filter="wipe(right)" prLst="gradientSize: 0.1">
                                      <p:cBhvr>
                                        <p:cTn id="23" dur="1000"/>
                                        <p:tgtEl>
                                          <p:spTgt spid="9"/>
                                        </p:tgtEl>
                                      </p:cBhvr>
                                    </p:animEffect>
                                  </p:childTnLst>
                                </p:cTn>
                              </p:par>
                            </p:childTnLst>
                          </p:cTn>
                        </p:par>
                        <p:par>
                          <p:cTn id="24" fill="hold">
                            <p:stCondLst>
                              <p:cond delay="3000"/>
                            </p:stCondLst>
                            <p:childTnLst>
                              <p:par>
                                <p:cTn id="25" presetID="10" presetClass="entr" presetSubtype="0" fill="hold" nodeType="afterEffect">
                                  <p:stCondLst>
                                    <p:cond delay="0"/>
                                  </p:stCondLst>
                                  <p:childTnLst>
                                    <p:set>
                                      <p:cBhvr>
                                        <p:cTn id="26" dur="1" fill="hold">
                                          <p:stCondLst>
                                            <p:cond delay="0"/>
                                          </p:stCondLst>
                                        </p:cTn>
                                        <p:tgtEl>
                                          <p:spTgt spid="252"/>
                                        </p:tgtEl>
                                        <p:attrNameLst>
                                          <p:attrName>style.visibility</p:attrName>
                                        </p:attrNameLst>
                                      </p:cBhvr>
                                      <p:to>
                                        <p:strVal val="visible"/>
                                      </p:to>
                                    </p:set>
                                    <p:animEffect transition="in" filter="fade">
                                      <p:cBhvr>
                                        <p:cTn id="27" dur="500"/>
                                        <p:tgtEl>
                                          <p:spTgt spid="252"/>
                                        </p:tgtEl>
                                      </p:cBhvr>
                                    </p:animEffect>
                                  </p:childTnLst>
                                </p:cTn>
                              </p:par>
                            </p:childTnLst>
                          </p:cTn>
                        </p:par>
                        <p:par>
                          <p:cTn id="28" fill="hold">
                            <p:stCondLst>
                              <p:cond delay="3500"/>
                            </p:stCondLst>
                            <p:childTnLst>
                              <p:par>
                                <p:cTn id="29" presetID="10" presetClass="entr" presetSubtype="0" fill="hold" nodeType="afterEffect">
                                  <p:stCondLst>
                                    <p:cond delay="0"/>
                                  </p:stCondLst>
                                  <p:childTnLst>
                                    <p:set>
                                      <p:cBhvr>
                                        <p:cTn id="30" dur="1" fill="hold">
                                          <p:stCondLst>
                                            <p:cond delay="0"/>
                                          </p:stCondLst>
                                        </p:cTn>
                                        <p:tgtEl>
                                          <p:spTgt spid="257"/>
                                        </p:tgtEl>
                                        <p:attrNameLst>
                                          <p:attrName>style.visibility</p:attrName>
                                        </p:attrNameLst>
                                      </p:cBhvr>
                                      <p:to>
                                        <p:strVal val="visible"/>
                                      </p:to>
                                    </p:set>
                                    <p:animEffect transition="in" filter="fade">
                                      <p:cBhvr>
                                        <p:cTn id="31" dur="500"/>
                                        <p:tgtEl>
                                          <p:spTgt spid="257"/>
                                        </p:tgtEl>
                                      </p:cBhvr>
                                    </p:animEffect>
                                  </p:childTnLst>
                                </p:cTn>
                              </p:par>
                            </p:childTnLst>
                          </p:cTn>
                        </p:par>
                        <p:par>
                          <p:cTn id="32" fill="hold">
                            <p:stCondLst>
                              <p:cond delay="4000"/>
                            </p:stCondLst>
                            <p:childTnLst>
                              <p:par>
                                <p:cTn id="33" presetID="10" presetClass="entr" presetSubtype="0" fill="hold" nodeType="afterEffect">
                                  <p:stCondLst>
                                    <p:cond delay="0"/>
                                  </p:stCondLst>
                                  <p:childTnLst>
                                    <p:set>
                                      <p:cBhvr>
                                        <p:cTn id="34" dur="1" fill="hold">
                                          <p:stCondLst>
                                            <p:cond delay="0"/>
                                          </p:stCondLst>
                                        </p:cTn>
                                        <p:tgtEl>
                                          <p:spTgt spid="262"/>
                                        </p:tgtEl>
                                        <p:attrNameLst>
                                          <p:attrName>style.visibility</p:attrName>
                                        </p:attrNameLst>
                                      </p:cBhvr>
                                      <p:to>
                                        <p:strVal val="visible"/>
                                      </p:to>
                                    </p:set>
                                    <p:animEffect transition="in" filter="fade">
                                      <p:cBhvr>
                                        <p:cTn id="35" dur="500"/>
                                        <p:tgtEl>
                                          <p:spTgt spid="262"/>
                                        </p:tgtEl>
                                      </p:cBhvr>
                                    </p:animEffect>
                                  </p:childTnLst>
                                </p:cTn>
                              </p:par>
                            </p:childTnLst>
                          </p:cTn>
                        </p:par>
                        <p:par>
                          <p:cTn id="36" fill="hold">
                            <p:stCondLst>
                              <p:cond delay="4500"/>
                            </p:stCondLst>
                            <p:childTnLst>
                              <p:par>
                                <p:cTn id="37" presetID="10" presetClass="entr" presetSubtype="0" fill="hold" nodeType="afterEffect">
                                  <p:stCondLst>
                                    <p:cond delay="0"/>
                                  </p:stCondLst>
                                  <p:childTnLst>
                                    <p:set>
                                      <p:cBhvr>
                                        <p:cTn id="38" dur="1" fill="hold">
                                          <p:stCondLst>
                                            <p:cond delay="0"/>
                                          </p:stCondLst>
                                        </p:cTn>
                                        <p:tgtEl>
                                          <p:spTgt spid="267"/>
                                        </p:tgtEl>
                                        <p:attrNameLst>
                                          <p:attrName>style.visibility</p:attrName>
                                        </p:attrNameLst>
                                      </p:cBhvr>
                                      <p:to>
                                        <p:strVal val="visible"/>
                                      </p:to>
                                    </p:set>
                                    <p:animEffect transition="in" filter="fade">
                                      <p:cBhvr>
                                        <p:cTn id="39" dur="500"/>
                                        <p:tgtEl>
                                          <p:spTgt spid="2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8"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89</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Regional Sales</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sp>
        <p:nvSpPr>
          <p:cNvPr id="8" name="TextBox 7"/>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grpSp>
        <p:nvGrpSpPr>
          <p:cNvPr id="9" name="Group 8"/>
          <p:cNvGrpSpPr/>
          <p:nvPr/>
        </p:nvGrpSpPr>
        <p:grpSpPr>
          <a:xfrm>
            <a:off x="3166153" y="4627827"/>
            <a:ext cx="1480516" cy="1055083"/>
            <a:chOff x="643212" y="3398474"/>
            <a:chExt cx="1480516" cy="1055083"/>
          </a:xfrm>
        </p:grpSpPr>
        <p:sp>
          <p:nvSpPr>
            <p:cNvPr id="10" name="Content Placeholder 2"/>
            <p:cNvSpPr txBox="1">
              <a:spLocks/>
            </p:cNvSpPr>
            <p:nvPr/>
          </p:nvSpPr>
          <p:spPr>
            <a:xfrm>
              <a:off x="697520" y="3902530"/>
              <a:ext cx="137190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t>Lorem ipsum dolor sit amet, consectetur adipiscing.</a:t>
              </a:r>
              <a:endParaRPr lang="en-US" sz="800" dirty="0"/>
            </a:p>
          </p:txBody>
        </p:sp>
        <p:grpSp>
          <p:nvGrpSpPr>
            <p:cNvPr id="11" name="Group 10"/>
            <p:cNvGrpSpPr/>
            <p:nvPr/>
          </p:nvGrpSpPr>
          <p:grpSpPr>
            <a:xfrm>
              <a:off x="643212" y="3398474"/>
              <a:ext cx="1480516" cy="590694"/>
              <a:chOff x="2343409" y="3651870"/>
              <a:chExt cx="1480516" cy="590694"/>
            </a:xfrm>
          </p:grpSpPr>
          <p:sp>
            <p:nvSpPr>
              <p:cNvPr id="12" name="Content Placeholder 2"/>
              <p:cNvSpPr txBox="1">
                <a:spLocks/>
              </p:cNvSpPr>
              <p:nvPr/>
            </p:nvSpPr>
            <p:spPr>
              <a:xfrm>
                <a:off x="2399260" y="3651870"/>
                <a:ext cx="1368815"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2000" dirty="0" smtClean="0">
                    <a:solidFill>
                      <a:schemeClr val="accent1"/>
                    </a:solidFill>
                    <a:latin typeface="GeosansLight" panose="02000603020000020003"/>
                  </a:rPr>
                  <a:t>$</a:t>
                </a:r>
                <a:r>
                  <a:rPr lang="id-ID" sz="2000" dirty="0" smtClean="0">
                    <a:solidFill>
                      <a:schemeClr val="accent1"/>
                    </a:solidFill>
                    <a:latin typeface="GeosansLight" panose="02000603020000020003"/>
                  </a:rPr>
                  <a:t>57</a:t>
                </a:r>
                <a:r>
                  <a:rPr lang="en-US" sz="2000" dirty="0" smtClean="0">
                    <a:solidFill>
                      <a:schemeClr val="accent1"/>
                    </a:solidFill>
                    <a:latin typeface="GeosansLight" panose="02000603020000020003"/>
                  </a:rPr>
                  <a:t>,453</a:t>
                </a:r>
                <a:endParaRPr lang="en-US" sz="2000" dirty="0">
                  <a:solidFill>
                    <a:schemeClr val="accent1"/>
                  </a:solidFill>
                  <a:latin typeface="GeosansLight" panose="02000603020000020003"/>
                </a:endParaRPr>
              </a:p>
            </p:txBody>
          </p:sp>
          <p:sp>
            <p:nvSpPr>
              <p:cNvPr id="13" name="Content Placeholder 2"/>
              <p:cNvSpPr txBox="1">
                <a:spLocks/>
              </p:cNvSpPr>
              <p:nvPr/>
            </p:nvSpPr>
            <p:spPr>
              <a:xfrm>
                <a:off x="2343409" y="3911771"/>
                <a:ext cx="1480516" cy="33079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b="1" dirty="0" smtClean="0">
                    <a:solidFill>
                      <a:schemeClr val="bg1">
                        <a:lumMod val="50000"/>
                      </a:schemeClr>
                    </a:solidFill>
                  </a:rPr>
                  <a:t>Revenue</a:t>
                </a:r>
                <a:endParaRPr lang="en-US" sz="1200" b="1" dirty="0">
                  <a:solidFill>
                    <a:schemeClr val="bg1">
                      <a:lumMod val="50000"/>
                    </a:schemeClr>
                  </a:solidFill>
                </a:endParaRPr>
              </a:p>
            </p:txBody>
          </p:sp>
        </p:grpSp>
      </p:grpSp>
      <p:grpSp>
        <p:nvGrpSpPr>
          <p:cNvPr id="14" name="Group 13"/>
          <p:cNvGrpSpPr/>
          <p:nvPr/>
        </p:nvGrpSpPr>
        <p:grpSpPr>
          <a:xfrm>
            <a:off x="911820" y="4606742"/>
            <a:ext cx="1480516" cy="1055083"/>
            <a:chOff x="643212" y="3398474"/>
            <a:chExt cx="1480516" cy="1055083"/>
          </a:xfrm>
        </p:grpSpPr>
        <p:sp>
          <p:nvSpPr>
            <p:cNvPr id="15" name="Content Placeholder 2"/>
            <p:cNvSpPr txBox="1">
              <a:spLocks/>
            </p:cNvSpPr>
            <p:nvPr/>
          </p:nvSpPr>
          <p:spPr>
            <a:xfrm>
              <a:off x="697520" y="3902530"/>
              <a:ext cx="137190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t>Lorem ipsum dolor sit amet, consectetur adipiscing.</a:t>
              </a:r>
              <a:endParaRPr lang="en-US" sz="800" dirty="0"/>
            </a:p>
          </p:txBody>
        </p:sp>
        <p:grpSp>
          <p:nvGrpSpPr>
            <p:cNvPr id="16" name="Group 15"/>
            <p:cNvGrpSpPr/>
            <p:nvPr/>
          </p:nvGrpSpPr>
          <p:grpSpPr>
            <a:xfrm>
              <a:off x="643212" y="3398474"/>
              <a:ext cx="1480516" cy="590694"/>
              <a:chOff x="2343409" y="3651870"/>
              <a:chExt cx="1480516" cy="590694"/>
            </a:xfrm>
          </p:grpSpPr>
          <p:sp>
            <p:nvSpPr>
              <p:cNvPr id="17" name="Content Placeholder 2"/>
              <p:cNvSpPr txBox="1">
                <a:spLocks/>
              </p:cNvSpPr>
              <p:nvPr/>
            </p:nvSpPr>
            <p:spPr>
              <a:xfrm>
                <a:off x="2399260" y="3651870"/>
                <a:ext cx="1368815"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2000" dirty="0" smtClean="0">
                    <a:solidFill>
                      <a:schemeClr val="accent4"/>
                    </a:solidFill>
                    <a:latin typeface="GeosansLight" panose="02000603020000020003"/>
                  </a:rPr>
                  <a:t>$</a:t>
                </a:r>
                <a:r>
                  <a:rPr lang="id-ID" sz="2000" dirty="0" smtClean="0">
                    <a:solidFill>
                      <a:schemeClr val="accent4"/>
                    </a:solidFill>
                    <a:latin typeface="GeosansLight" panose="02000603020000020003"/>
                  </a:rPr>
                  <a:t>68</a:t>
                </a:r>
                <a:r>
                  <a:rPr lang="en-US" sz="2000" dirty="0" smtClean="0">
                    <a:solidFill>
                      <a:schemeClr val="accent4"/>
                    </a:solidFill>
                    <a:latin typeface="GeosansLight" panose="02000603020000020003"/>
                  </a:rPr>
                  <a:t>,</a:t>
                </a:r>
                <a:r>
                  <a:rPr lang="id-ID" sz="2000" dirty="0" smtClean="0">
                    <a:solidFill>
                      <a:schemeClr val="accent4"/>
                    </a:solidFill>
                    <a:latin typeface="GeosansLight" panose="02000603020000020003"/>
                  </a:rPr>
                  <a:t>147</a:t>
                </a:r>
                <a:endParaRPr lang="en-US" sz="2000" dirty="0">
                  <a:solidFill>
                    <a:schemeClr val="accent4"/>
                  </a:solidFill>
                  <a:latin typeface="GeosansLight" panose="02000603020000020003"/>
                </a:endParaRPr>
              </a:p>
            </p:txBody>
          </p:sp>
          <p:sp>
            <p:nvSpPr>
              <p:cNvPr id="18" name="Content Placeholder 2"/>
              <p:cNvSpPr txBox="1">
                <a:spLocks/>
              </p:cNvSpPr>
              <p:nvPr/>
            </p:nvSpPr>
            <p:spPr>
              <a:xfrm>
                <a:off x="2343409" y="3911771"/>
                <a:ext cx="1480516" cy="33079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b="1" dirty="0" smtClean="0">
                    <a:solidFill>
                      <a:schemeClr val="bg1">
                        <a:lumMod val="50000"/>
                      </a:schemeClr>
                    </a:solidFill>
                  </a:rPr>
                  <a:t>Revenue</a:t>
                </a:r>
                <a:endParaRPr lang="en-US" sz="1200" b="1" dirty="0">
                  <a:solidFill>
                    <a:schemeClr val="bg1">
                      <a:lumMod val="50000"/>
                    </a:schemeClr>
                  </a:solidFill>
                </a:endParaRPr>
              </a:p>
            </p:txBody>
          </p:sp>
        </p:grpSp>
      </p:grpSp>
      <p:grpSp>
        <p:nvGrpSpPr>
          <p:cNvPr id="19" name="Group 18"/>
          <p:cNvGrpSpPr/>
          <p:nvPr/>
        </p:nvGrpSpPr>
        <p:grpSpPr>
          <a:xfrm>
            <a:off x="7612961" y="4604851"/>
            <a:ext cx="1480516" cy="1055083"/>
            <a:chOff x="643212" y="3398474"/>
            <a:chExt cx="1480516" cy="1055083"/>
          </a:xfrm>
        </p:grpSpPr>
        <p:sp>
          <p:nvSpPr>
            <p:cNvPr id="20" name="Content Placeholder 2"/>
            <p:cNvSpPr txBox="1">
              <a:spLocks/>
            </p:cNvSpPr>
            <p:nvPr/>
          </p:nvSpPr>
          <p:spPr>
            <a:xfrm>
              <a:off x="697520" y="3902530"/>
              <a:ext cx="137190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t>Lorem ipsum dolor sit amet, consectetur adipiscing.</a:t>
              </a:r>
              <a:endParaRPr lang="en-US" sz="800" dirty="0"/>
            </a:p>
          </p:txBody>
        </p:sp>
        <p:grpSp>
          <p:nvGrpSpPr>
            <p:cNvPr id="21" name="Group 20"/>
            <p:cNvGrpSpPr/>
            <p:nvPr/>
          </p:nvGrpSpPr>
          <p:grpSpPr>
            <a:xfrm>
              <a:off x="643212" y="3398474"/>
              <a:ext cx="1480516" cy="590694"/>
              <a:chOff x="2343409" y="3651870"/>
              <a:chExt cx="1480516" cy="590694"/>
            </a:xfrm>
          </p:grpSpPr>
          <p:sp>
            <p:nvSpPr>
              <p:cNvPr id="22" name="Content Placeholder 2"/>
              <p:cNvSpPr txBox="1">
                <a:spLocks/>
              </p:cNvSpPr>
              <p:nvPr/>
            </p:nvSpPr>
            <p:spPr>
              <a:xfrm>
                <a:off x="2399260" y="3651870"/>
                <a:ext cx="1368815"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2000" dirty="0" smtClean="0">
                    <a:solidFill>
                      <a:schemeClr val="accent6"/>
                    </a:solidFill>
                    <a:latin typeface="GeosansLight" panose="02000603020000020003"/>
                  </a:rPr>
                  <a:t>$</a:t>
                </a:r>
                <a:r>
                  <a:rPr lang="id-ID" sz="2000" dirty="0" smtClean="0">
                    <a:solidFill>
                      <a:schemeClr val="accent6"/>
                    </a:solidFill>
                    <a:latin typeface="GeosansLight" panose="02000603020000020003"/>
                  </a:rPr>
                  <a:t>34</a:t>
                </a:r>
                <a:r>
                  <a:rPr lang="en-US" sz="2000" dirty="0" smtClean="0">
                    <a:solidFill>
                      <a:schemeClr val="accent6"/>
                    </a:solidFill>
                    <a:latin typeface="GeosansLight" panose="02000603020000020003"/>
                  </a:rPr>
                  <a:t>,</a:t>
                </a:r>
                <a:r>
                  <a:rPr lang="id-ID" sz="2000" dirty="0" smtClean="0">
                    <a:solidFill>
                      <a:schemeClr val="accent6"/>
                    </a:solidFill>
                    <a:latin typeface="GeosansLight" panose="02000603020000020003"/>
                  </a:rPr>
                  <a:t>522</a:t>
                </a:r>
                <a:endParaRPr lang="en-US" sz="2000" dirty="0">
                  <a:solidFill>
                    <a:schemeClr val="accent6"/>
                  </a:solidFill>
                  <a:latin typeface="GeosansLight" panose="02000603020000020003"/>
                </a:endParaRPr>
              </a:p>
            </p:txBody>
          </p:sp>
          <p:sp>
            <p:nvSpPr>
              <p:cNvPr id="23" name="Content Placeholder 2"/>
              <p:cNvSpPr txBox="1">
                <a:spLocks/>
              </p:cNvSpPr>
              <p:nvPr/>
            </p:nvSpPr>
            <p:spPr>
              <a:xfrm>
                <a:off x="2343409" y="3911771"/>
                <a:ext cx="1480516" cy="33079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b="1" dirty="0" smtClean="0">
                    <a:solidFill>
                      <a:schemeClr val="bg1">
                        <a:lumMod val="50000"/>
                      </a:schemeClr>
                    </a:solidFill>
                  </a:rPr>
                  <a:t>Revenue</a:t>
                </a:r>
                <a:endParaRPr lang="en-US" sz="1200" b="1" dirty="0">
                  <a:solidFill>
                    <a:schemeClr val="bg1">
                      <a:lumMod val="50000"/>
                    </a:schemeClr>
                  </a:solidFill>
                </a:endParaRPr>
              </a:p>
            </p:txBody>
          </p:sp>
        </p:grpSp>
      </p:grpSp>
      <p:grpSp>
        <p:nvGrpSpPr>
          <p:cNvPr id="24" name="Group 23"/>
          <p:cNvGrpSpPr/>
          <p:nvPr/>
        </p:nvGrpSpPr>
        <p:grpSpPr>
          <a:xfrm>
            <a:off x="9909397" y="4606991"/>
            <a:ext cx="1480516" cy="1055083"/>
            <a:chOff x="643212" y="3398474"/>
            <a:chExt cx="1480516" cy="1055083"/>
          </a:xfrm>
        </p:grpSpPr>
        <p:sp>
          <p:nvSpPr>
            <p:cNvPr id="25" name="Content Placeholder 2"/>
            <p:cNvSpPr txBox="1">
              <a:spLocks/>
            </p:cNvSpPr>
            <p:nvPr/>
          </p:nvSpPr>
          <p:spPr>
            <a:xfrm>
              <a:off x="697520" y="3902530"/>
              <a:ext cx="137190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t>Lorem ipsum dolor sit amet, consectetur adipiscing.</a:t>
              </a:r>
              <a:endParaRPr lang="en-US" sz="800" dirty="0"/>
            </a:p>
          </p:txBody>
        </p:sp>
        <p:grpSp>
          <p:nvGrpSpPr>
            <p:cNvPr id="26" name="Group 25"/>
            <p:cNvGrpSpPr/>
            <p:nvPr/>
          </p:nvGrpSpPr>
          <p:grpSpPr>
            <a:xfrm>
              <a:off x="643212" y="3398474"/>
              <a:ext cx="1480516" cy="590694"/>
              <a:chOff x="2343409" y="3651870"/>
              <a:chExt cx="1480516" cy="590694"/>
            </a:xfrm>
          </p:grpSpPr>
          <p:sp>
            <p:nvSpPr>
              <p:cNvPr id="27" name="Content Placeholder 2"/>
              <p:cNvSpPr txBox="1">
                <a:spLocks/>
              </p:cNvSpPr>
              <p:nvPr/>
            </p:nvSpPr>
            <p:spPr>
              <a:xfrm>
                <a:off x="2399260" y="3651870"/>
                <a:ext cx="1368815"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2000" dirty="0" smtClean="0">
                    <a:solidFill>
                      <a:srgbClr val="C00000"/>
                    </a:solidFill>
                    <a:latin typeface="GeosansLight" panose="02000603020000020003"/>
                  </a:rPr>
                  <a:t>$</a:t>
                </a:r>
                <a:r>
                  <a:rPr lang="id-ID" sz="2000" dirty="0" smtClean="0">
                    <a:solidFill>
                      <a:srgbClr val="C00000"/>
                    </a:solidFill>
                    <a:latin typeface="GeosansLight" panose="02000603020000020003"/>
                  </a:rPr>
                  <a:t>15</a:t>
                </a:r>
                <a:r>
                  <a:rPr lang="en-US" sz="2000" dirty="0" smtClean="0">
                    <a:solidFill>
                      <a:srgbClr val="C00000"/>
                    </a:solidFill>
                    <a:latin typeface="GeosansLight" panose="02000603020000020003"/>
                  </a:rPr>
                  <a:t>,</a:t>
                </a:r>
                <a:r>
                  <a:rPr lang="id-ID" sz="2000" dirty="0" smtClean="0">
                    <a:solidFill>
                      <a:srgbClr val="C00000"/>
                    </a:solidFill>
                    <a:latin typeface="GeosansLight" panose="02000603020000020003"/>
                  </a:rPr>
                  <a:t>200</a:t>
                </a:r>
                <a:endParaRPr lang="en-US" sz="2000" dirty="0">
                  <a:solidFill>
                    <a:srgbClr val="C00000"/>
                  </a:solidFill>
                  <a:latin typeface="GeosansLight" panose="02000603020000020003"/>
                </a:endParaRPr>
              </a:p>
            </p:txBody>
          </p:sp>
          <p:sp>
            <p:nvSpPr>
              <p:cNvPr id="28" name="Content Placeholder 2"/>
              <p:cNvSpPr txBox="1">
                <a:spLocks/>
              </p:cNvSpPr>
              <p:nvPr/>
            </p:nvSpPr>
            <p:spPr>
              <a:xfrm>
                <a:off x="2343409" y="3911771"/>
                <a:ext cx="1480516" cy="33079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b="1" dirty="0" smtClean="0">
                    <a:solidFill>
                      <a:schemeClr val="bg1">
                        <a:lumMod val="50000"/>
                      </a:schemeClr>
                    </a:solidFill>
                  </a:rPr>
                  <a:t>Revenue</a:t>
                </a:r>
                <a:endParaRPr lang="en-US" sz="1200" b="1" dirty="0">
                  <a:solidFill>
                    <a:schemeClr val="bg1">
                      <a:lumMod val="50000"/>
                    </a:schemeClr>
                  </a:solidFill>
                </a:endParaRPr>
              </a:p>
            </p:txBody>
          </p:sp>
        </p:grpSp>
      </p:grpSp>
      <p:grpSp>
        <p:nvGrpSpPr>
          <p:cNvPr id="29" name="Group 28"/>
          <p:cNvGrpSpPr/>
          <p:nvPr/>
        </p:nvGrpSpPr>
        <p:grpSpPr>
          <a:xfrm>
            <a:off x="5396355" y="4606742"/>
            <a:ext cx="1480516" cy="1055083"/>
            <a:chOff x="643212" y="3398474"/>
            <a:chExt cx="1480516" cy="1055083"/>
          </a:xfrm>
        </p:grpSpPr>
        <p:sp>
          <p:nvSpPr>
            <p:cNvPr id="30" name="Content Placeholder 2"/>
            <p:cNvSpPr txBox="1">
              <a:spLocks/>
            </p:cNvSpPr>
            <p:nvPr/>
          </p:nvSpPr>
          <p:spPr>
            <a:xfrm>
              <a:off x="697520" y="3902530"/>
              <a:ext cx="137190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t>Lorem ipsum dolor sit amet, consectetur adipiscing.</a:t>
              </a:r>
              <a:endParaRPr lang="en-US" sz="800" dirty="0"/>
            </a:p>
          </p:txBody>
        </p:sp>
        <p:grpSp>
          <p:nvGrpSpPr>
            <p:cNvPr id="31" name="Group 30"/>
            <p:cNvGrpSpPr/>
            <p:nvPr/>
          </p:nvGrpSpPr>
          <p:grpSpPr>
            <a:xfrm>
              <a:off x="643212" y="3398474"/>
              <a:ext cx="1480516" cy="590694"/>
              <a:chOff x="2343409" y="3651870"/>
              <a:chExt cx="1480516" cy="590694"/>
            </a:xfrm>
          </p:grpSpPr>
          <p:sp>
            <p:nvSpPr>
              <p:cNvPr id="32" name="Content Placeholder 2"/>
              <p:cNvSpPr txBox="1">
                <a:spLocks/>
              </p:cNvSpPr>
              <p:nvPr/>
            </p:nvSpPr>
            <p:spPr>
              <a:xfrm>
                <a:off x="2399260" y="3651870"/>
                <a:ext cx="1368815"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2000" dirty="0" smtClean="0">
                    <a:solidFill>
                      <a:schemeClr val="accent2"/>
                    </a:solidFill>
                    <a:latin typeface="GeosansLight" panose="02000603020000020003"/>
                  </a:rPr>
                  <a:t>$</a:t>
                </a:r>
                <a:r>
                  <a:rPr lang="id-ID" sz="2000" dirty="0" smtClean="0">
                    <a:solidFill>
                      <a:schemeClr val="accent2"/>
                    </a:solidFill>
                    <a:latin typeface="GeosansLight" panose="02000603020000020003"/>
                  </a:rPr>
                  <a:t>25</a:t>
                </a:r>
                <a:r>
                  <a:rPr lang="en-US" sz="2000" dirty="0" smtClean="0">
                    <a:solidFill>
                      <a:schemeClr val="accent2"/>
                    </a:solidFill>
                    <a:latin typeface="GeosansLight" panose="02000603020000020003"/>
                  </a:rPr>
                  <a:t>,</a:t>
                </a:r>
                <a:r>
                  <a:rPr lang="id-ID" sz="2000" dirty="0" smtClean="0">
                    <a:solidFill>
                      <a:schemeClr val="accent2"/>
                    </a:solidFill>
                    <a:latin typeface="GeosansLight" panose="02000603020000020003"/>
                  </a:rPr>
                  <a:t>100</a:t>
                </a:r>
                <a:endParaRPr lang="en-US" sz="2000" dirty="0">
                  <a:solidFill>
                    <a:schemeClr val="accent2"/>
                  </a:solidFill>
                  <a:latin typeface="GeosansLight" panose="02000603020000020003"/>
                </a:endParaRPr>
              </a:p>
            </p:txBody>
          </p:sp>
          <p:sp>
            <p:nvSpPr>
              <p:cNvPr id="33" name="Content Placeholder 2"/>
              <p:cNvSpPr txBox="1">
                <a:spLocks/>
              </p:cNvSpPr>
              <p:nvPr/>
            </p:nvSpPr>
            <p:spPr>
              <a:xfrm>
                <a:off x="2343409" y="3911771"/>
                <a:ext cx="1480516" cy="33079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b="1" dirty="0" smtClean="0">
                    <a:solidFill>
                      <a:schemeClr val="bg1">
                        <a:lumMod val="50000"/>
                      </a:schemeClr>
                    </a:solidFill>
                  </a:rPr>
                  <a:t>Revenue</a:t>
                </a:r>
                <a:endParaRPr lang="en-US" sz="1200" b="1" dirty="0">
                  <a:solidFill>
                    <a:schemeClr val="bg1">
                      <a:lumMod val="50000"/>
                    </a:schemeClr>
                  </a:solidFill>
                </a:endParaRPr>
              </a:p>
            </p:txBody>
          </p:sp>
        </p:grpSp>
      </p:grpSp>
      <p:sp>
        <p:nvSpPr>
          <p:cNvPr id="34" name="Content Placeholder 2"/>
          <p:cNvSpPr txBox="1">
            <a:spLocks/>
          </p:cNvSpPr>
          <p:nvPr/>
        </p:nvSpPr>
        <p:spPr>
          <a:xfrm>
            <a:off x="1168008" y="5642652"/>
            <a:ext cx="9919269" cy="61052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100" dirty="0" smtClean="0"/>
              <a:t>Lorem ipsum dolor sit amet, </a:t>
            </a:r>
            <a:r>
              <a:rPr lang="en-US" sz="1100" b="1" dirty="0" smtClean="0"/>
              <a:t>consectetur adipiscing elit</a:t>
            </a:r>
            <a:r>
              <a:rPr lang="en-US" sz="1100" dirty="0" smtClean="0"/>
              <a:t>. Curabitur elementum posuere pretium. Quisque nibh dolor, dignissim ac dignissim ut, luctus ac urna. Aliquam aliquet non massa quis tincidunt. </a:t>
            </a:r>
            <a:r>
              <a:rPr lang="en-US" sz="1100" b="1" dirty="0" smtClean="0">
                <a:solidFill>
                  <a:schemeClr val="accent1"/>
                </a:solidFill>
              </a:rPr>
              <a:t>Mauris ullamcorper</a:t>
            </a:r>
            <a:r>
              <a:rPr lang="en-US" sz="1100" dirty="0" smtClean="0">
                <a:solidFill>
                  <a:schemeClr val="accent1"/>
                </a:solidFill>
              </a:rPr>
              <a:t> </a:t>
            </a:r>
            <a:r>
              <a:rPr lang="en-US" sz="1100" dirty="0" smtClean="0"/>
              <a:t>justo tristique dui posuere tincidunt. In nec lacus laoreet orci varius imperdiet sit amet in augue. </a:t>
            </a:r>
            <a:endParaRPr lang="en-US" sz="1100" dirty="0"/>
          </a:p>
        </p:txBody>
      </p:sp>
      <p:cxnSp>
        <p:nvCxnSpPr>
          <p:cNvPr id="46" name="Straight Connector 45"/>
          <p:cNvCxnSpPr/>
          <p:nvPr/>
        </p:nvCxnSpPr>
        <p:spPr>
          <a:xfrm>
            <a:off x="1700634" y="2694560"/>
            <a:ext cx="0" cy="400157"/>
          </a:xfrm>
          <a:prstGeom prst="line">
            <a:avLst/>
          </a:prstGeom>
          <a:ln>
            <a:solidFill>
              <a:schemeClr val="bg1">
                <a:lumMod val="75000"/>
              </a:schemeClr>
            </a:solidFill>
            <a:prstDash val="sysDash"/>
            <a:tailEnd type="ova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a:off x="3855112" y="2694560"/>
            <a:ext cx="0" cy="400157"/>
          </a:xfrm>
          <a:prstGeom prst="line">
            <a:avLst/>
          </a:prstGeom>
          <a:ln>
            <a:solidFill>
              <a:schemeClr val="bg1">
                <a:lumMod val="75000"/>
              </a:schemeClr>
            </a:solidFill>
            <a:prstDash val="sysDash"/>
            <a:tailEnd type="oval"/>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p:nvCxnSpPr>
        <p:spPr>
          <a:xfrm>
            <a:off x="6121611" y="2694560"/>
            <a:ext cx="0" cy="400157"/>
          </a:xfrm>
          <a:prstGeom prst="line">
            <a:avLst/>
          </a:prstGeom>
          <a:ln>
            <a:solidFill>
              <a:schemeClr val="bg1">
                <a:lumMod val="75000"/>
              </a:schemeClr>
            </a:solidFill>
            <a:prstDash val="sysDash"/>
            <a:tailEnd type="ova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8345169" y="2694560"/>
            <a:ext cx="0" cy="400157"/>
          </a:xfrm>
          <a:prstGeom prst="line">
            <a:avLst/>
          </a:prstGeom>
          <a:ln>
            <a:solidFill>
              <a:schemeClr val="bg1">
                <a:lumMod val="75000"/>
              </a:schemeClr>
            </a:solidFill>
            <a:prstDash val="sysDash"/>
            <a:tailEnd type="ova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10664602" y="2694560"/>
            <a:ext cx="0" cy="400157"/>
          </a:xfrm>
          <a:prstGeom prst="line">
            <a:avLst/>
          </a:prstGeom>
          <a:ln>
            <a:solidFill>
              <a:schemeClr val="bg1">
                <a:lumMod val="75000"/>
              </a:schemeClr>
            </a:solidFill>
            <a:prstDash val="sysDash"/>
            <a:tailEnd type="oval"/>
          </a:ln>
        </p:spPr>
        <p:style>
          <a:lnRef idx="1">
            <a:schemeClr val="accent1"/>
          </a:lnRef>
          <a:fillRef idx="0">
            <a:schemeClr val="accent1"/>
          </a:fillRef>
          <a:effectRef idx="0">
            <a:schemeClr val="accent1"/>
          </a:effectRef>
          <a:fontRef idx="minor">
            <a:schemeClr val="tx1"/>
          </a:fontRef>
        </p:style>
      </p:cxnSp>
      <p:sp>
        <p:nvSpPr>
          <p:cNvPr id="51" name="Freeform 319"/>
          <p:cNvSpPr>
            <a:spLocks/>
          </p:cNvSpPr>
          <p:nvPr/>
        </p:nvSpPr>
        <p:spPr bwMode="gray">
          <a:xfrm>
            <a:off x="3256538" y="1859792"/>
            <a:ext cx="1197148" cy="882177"/>
          </a:xfrm>
          <a:custGeom>
            <a:avLst/>
            <a:gdLst>
              <a:gd name="T0" fmla="*/ 98 w 508"/>
              <a:gd name="T1" fmla="*/ 124 h 408"/>
              <a:gd name="T2" fmla="*/ 110 w 508"/>
              <a:gd name="T3" fmla="*/ 100 h 408"/>
              <a:gd name="T4" fmla="*/ 128 w 508"/>
              <a:gd name="T5" fmla="*/ 86 h 408"/>
              <a:gd name="T6" fmla="*/ 134 w 508"/>
              <a:gd name="T7" fmla="*/ 70 h 408"/>
              <a:gd name="T8" fmla="*/ 170 w 508"/>
              <a:gd name="T9" fmla="*/ 48 h 408"/>
              <a:gd name="T10" fmla="*/ 190 w 508"/>
              <a:gd name="T11" fmla="*/ 60 h 408"/>
              <a:gd name="T12" fmla="*/ 202 w 508"/>
              <a:gd name="T13" fmla="*/ 56 h 408"/>
              <a:gd name="T14" fmla="*/ 196 w 508"/>
              <a:gd name="T15" fmla="*/ 44 h 408"/>
              <a:gd name="T16" fmla="*/ 204 w 508"/>
              <a:gd name="T17" fmla="*/ 28 h 408"/>
              <a:gd name="T18" fmla="*/ 230 w 508"/>
              <a:gd name="T19" fmla="*/ 18 h 408"/>
              <a:gd name="T20" fmla="*/ 222 w 508"/>
              <a:gd name="T21" fmla="*/ 8 h 408"/>
              <a:gd name="T22" fmla="*/ 238 w 508"/>
              <a:gd name="T23" fmla="*/ 0 h 408"/>
              <a:gd name="T24" fmla="*/ 246 w 508"/>
              <a:gd name="T25" fmla="*/ 8 h 408"/>
              <a:gd name="T26" fmla="*/ 252 w 508"/>
              <a:gd name="T27" fmla="*/ 12 h 408"/>
              <a:gd name="T28" fmla="*/ 256 w 508"/>
              <a:gd name="T29" fmla="*/ 4 h 408"/>
              <a:gd name="T30" fmla="*/ 268 w 508"/>
              <a:gd name="T31" fmla="*/ 20 h 408"/>
              <a:gd name="T32" fmla="*/ 298 w 508"/>
              <a:gd name="T33" fmla="*/ 18 h 408"/>
              <a:gd name="T34" fmla="*/ 300 w 508"/>
              <a:gd name="T35" fmla="*/ 32 h 408"/>
              <a:gd name="T36" fmla="*/ 286 w 508"/>
              <a:gd name="T37" fmla="*/ 52 h 408"/>
              <a:gd name="T38" fmla="*/ 326 w 508"/>
              <a:gd name="T39" fmla="*/ 82 h 408"/>
              <a:gd name="T40" fmla="*/ 344 w 508"/>
              <a:gd name="T41" fmla="*/ 78 h 408"/>
              <a:gd name="T42" fmla="*/ 358 w 508"/>
              <a:gd name="T43" fmla="*/ 10 h 408"/>
              <a:gd name="T44" fmla="*/ 364 w 508"/>
              <a:gd name="T45" fmla="*/ 0 h 408"/>
              <a:gd name="T46" fmla="*/ 378 w 508"/>
              <a:gd name="T47" fmla="*/ 20 h 408"/>
              <a:gd name="T48" fmla="*/ 376 w 508"/>
              <a:gd name="T49" fmla="*/ 36 h 408"/>
              <a:gd name="T50" fmla="*/ 390 w 508"/>
              <a:gd name="T51" fmla="*/ 42 h 408"/>
              <a:gd name="T52" fmla="*/ 404 w 508"/>
              <a:gd name="T53" fmla="*/ 66 h 408"/>
              <a:gd name="T54" fmla="*/ 412 w 508"/>
              <a:gd name="T55" fmla="*/ 80 h 408"/>
              <a:gd name="T56" fmla="*/ 424 w 508"/>
              <a:gd name="T57" fmla="*/ 100 h 408"/>
              <a:gd name="T58" fmla="*/ 454 w 508"/>
              <a:gd name="T59" fmla="*/ 136 h 408"/>
              <a:gd name="T60" fmla="*/ 506 w 508"/>
              <a:gd name="T61" fmla="*/ 210 h 408"/>
              <a:gd name="T62" fmla="*/ 508 w 508"/>
              <a:gd name="T63" fmla="*/ 272 h 408"/>
              <a:gd name="T64" fmla="*/ 488 w 508"/>
              <a:gd name="T65" fmla="*/ 294 h 408"/>
              <a:gd name="T66" fmla="*/ 472 w 508"/>
              <a:gd name="T67" fmla="*/ 332 h 408"/>
              <a:gd name="T68" fmla="*/ 460 w 508"/>
              <a:gd name="T69" fmla="*/ 352 h 408"/>
              <a:gd name="T70" fmla="*/ 460 w 508"/>
              <a:gd name="T71" fmla="*/ 384 h 408"/>
              <a:gd name="T72" fmla="*/ 414 w 508"/>
              <a:gd name="T73" fmla="*/ 408 h 408"/>
              <a:gd name="T74" fmla="*/ 394 w 508"/>
              <a:gd name="T75" fmla="*/ 392 h 408"/>
              <a:gd name="T76" fmla="*/ 376 w 508"/>
              <a:gd name="T77" fmla="*/ 396 h 408"/>
              <a:gd name="T78" fmla="*/ 344 w 508"/>
              <a:gd name="T79" fmla="*/ 388 h 408"/>
              <a:gd name="T80" fmla="*/ 274 w 508"/>
              <a:gd name="T81" fmla="*/ 318 h 408"/>
              <a:gd name="T82" fmla="*/ 214 w 508"/>
              <a:gd name="T83" fmla="*/ 294 h 408"/>
              <a:gd name="T84" fmla="*/ 134 w 508"/>
              <a:gd name="T85" fmla="*/ 326 h 408"/>
              <a:gd name="T86" fmla="*/ 120 w 508"/>
              <a:gd name="T87" fmla="*/ 340 h 408"/>
              <a:gd name="T88" fmla="*/ 80 w 508"/>
              <a:gd name="T89" fmla="*/ 338 h 408"/>
              <a:gd name="T90" fmla="*/ 64 w 508"/>
              <a:gd name="T91" fmla="*/ 352 h 408"/>
              <a:gd name="T92" fmla="*/ 36 w 508"/>
              <a:gd name="T93" fmla="*/ 350 h 408"/>
              <a:gd name="T94" fmla="*/ 30 w 508"/>
              <a:gd name="T95" fmla="*/ 340 h 408"/>
              <a:gd name="T96" fmla="*/ 20 w 508"/>
              <a:gd name="T97" fmla="*/ 342 h 408"/>
              <a:gd name="T98" fmla="*/ 26 w 508"/>
              <a:gd name="T99" fmla="*/ 326 h 408"/>
              <a:gd name="T100" fmla="*/ 24 w 508"/>
              <a:gd name="T101" fmla="*/ 284 h 408"/>
              <a:gd name="T102" fmla="*/ 4 w 508"/>
              <a:gd name="T103" fmla="*/ 228 h 408"/>
              <a:gd name="T104" fmla="*/ 4 w 508"/>
              <a:gd name="T105" fmla="*/ 194 h 408"/>
              <a:gd name="T106" fmla="*/ 12 w 508"/>
              <a:gd name="T107" fmla="*/ 154 h 408"/>
              <a:gd name="T108" fmla="*/ 30 w 508"/>
              <a:gd name="T109" fmla="*/ 138 h 40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08"/>
              <a:gd name="T166" fmla="*/ 0 h 408"/>
              <a:gd name="T167" fmla="*/ 508 w 508"/>
              <a:gd name="T168" fmla="*/ 408 h 40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08" h="408">
                <a:moveTo>
                  <a:pt x="30" y="138"/>
                </a:moveTo>
                <a:lnTo>
                  <a:pt x="60" y="136"/>
                </a:lnTo>
                <a:lnTo>
                  <a:pt x="92" y="130"/>
                </a:lnTo>
                <a:lnTo>
                  <a:pt x="94" y="128"/>
                </a:lnTo>
                <a:lnTo>
                  <a:pt x="98" y="124"/>
                </a:lnTo>
                <a:lnTo>
                  <a:pt x="100" y="120"/>
                </a:lnTo>
                <a:lnTo>
                  <a:pt x="104" y="116"/>
                </a:lnTo>
                <a:lnTo>
                  <a:pt x="106" y="112"/>
                </a:lnTo>
                <a:lnTo>
                  <a:pt x="108" y="108"/>
                </a:lnTo>
                <a:lnTo>
                  <a:pt x="110" y="104"/>
                </a:lnTo>
                <a:lnTo>
                  <a:pt x="110" y="100"/>
                </a:lnTo>
                <a:lnTo>
                  <a:pt x="110" y="96"/>
                </a:lnTo>
                <a:lnTo>
                  <a:pt x="112" y="92"/>
                </a:lnTo>
                <a:lnTo>
                  <a:pt x="114" y="88"/>
                </a:lnTo>
                <a:lnTo>
                  <a:pt x="118" y="86"/>
                </a:lnTo>
                <a:lnTo>
                  <a:pt x="122" y="86"/>
                </a:lnTo>
                <a:lnTo>
                  <a:pt x="128" y="86"/>
                </a:lnTo>
                <a:lnTo>
                  <a:pt x="128" y="84"/>
                </a:lnTo>
                <a:lnTo>
                  <a:pt x="128" y="82"/>
                </a:lnTo>
                <a:lnTo>
                  <a:pt x="128" y="80"/>
                </a:lnTo>
                <a:lnTo>
                  <a:pt x="130" y="76"/>
                </a:lnTo>
                <a:lnTo>
                  <a:pt x="130" y="72"/>
                </a:lnTo>
                <a:lnTo>
                  <a:pt x="134" y="70"/>
                </a:lnTo>
                <a:lnTo>
                  <a:pt x="136" y="70"/>
                </a:lnTo>
                <a:lnTo>
                  <a:pt x="140" y="66"/>
                </a:lnTo>
                <a:lnTo>
                  <a:pt x="146" y="56"/>
                </a:lnTo>
                <a:lnTo>
                  <a:pt x="156" y="48"/>
                </a:lnTo>
                <a:lnTo>
                  <a:pt x="170" y="48"/>
                </a:lnTo>
                <a:lnTo>
                  <a:pt x="172" y="50"/>
                </a:lnTo>
                <a:lnTo>
                  <a:pt x="176" y="52"/>
                </a:lnTo>
                <a:lnTo>
                  <a:pt x="180" y="54"/>
                </a:lnTo>
                <a:lnTo>
                  <a:pt x="182" y="56"/>
                </a:lnTo>
                <a:lnTo>
                  <a:pt x="186" y="58"/>
                </a:lnTo>
                <a:lnTo>
                  <a:pt x="190" y="60"/>
                </a:lnTo>
                <a:lnTo>
                  <a:pt x="194" y="60"/>
                </a:lnTo>
                <a:lnTo>
                  <a:pt x="196" y="60"/>
                </a:lnTo>
                <a:lnTo>
                  <a:pt x="198" y="62"/>
                </a:lnTo>
                <a:lnTo>
                  <a:pt x="198" y="60"/>
                </a:lnTo>
                <a:lnTo>
                  <a:pt x="200" y="58"/>
                </a:lnTo>
                <a:lnTo>
                  <a:pt x="202" y="56"/>
                </a:lnTo>
                <a:lnTo>
                  <a:pt x="202" y="54"/>
                </a:lnTo>
                <a:lnTo>
                  <a:pt x="202" y="52"/>
                </a:lnTo>
                <a:lnTo>
                  <a:pt x="200" y="50"/>
                </a:lnTo>
                <a:lnTo>
                  <a:pt x="198" y="48"/>
                </a:lnTo>
                <a:lnTo>
                  <a:pt x="196" y="46"/>
                </a:lnTo>
                <a:lnTo>
                  <a:pt x="196" y="44"/>
                </a:lnTo>
                <a:lnTo>
                  <a:pt x="198" y="42"/>
                </a:lnTo>
                <a:lnTo>
                  <a:pt x="202" y="40"/>
                </a:lnTo>
                <a:lnTo>
                  <a:pt x="204" y="32"/>
                </a:lnTo>
                <a:lnTo>
                  <a:pt x="202" y="32"/>
                </a:lnTo>
                <a:lnTo>
                  <a:pt x="204" y="30"/>
                </a:lnTo>
                <a:lnTo>
                  <a:pt x="204" y="28"/>
                </a:lnTo>
                <a:lnTo>
                  <a:pt x="206" y="24"/>
                </a:lnTo>
                <a:lnTo>
                  <a:pt x="208" y="22"/>
                </a:lnTo>
                <a:lnTo>
                  <a:pt x="212" y="20"/>
                </a:lnTo>
                <a:lnTo>
                  <a:pt x="228" y="20"/>
                </a:lnTo>
                <a:lnTo>
                  <a:pt x="228" y="18"/>
                </a:lnTo>
                <a:lnTo>
                  <a:pt x="230" y="18"/>
                </a:lnTo>
                <a:lnTo>
                  <a:pt x="232" y="16"/>
                </a:lnTo>
                <a:lnTo>
                  <a:pt x="232" y="14"/>
                </a:lnTo>
                <a:lnTo>
                  <a:pt x="232" y="10"/>
                </a:lnTo>
                <a:lnTo>
                  <a:pt x="222" y="10"/>
                </a:lnTo>
                <a:lnTo>
                  <a:pt x="222" y="8"/>
                </a:lnTo>
                <a:lnTo>
                  <a:pt x="224" y="6"/>
                </a:lnTo>
                <a:lnTo>
                  <a:pt x="224" y="4"/>
                </a:lnTo>
                <a:lnTo>
                  <a:pt x="228" y="2"/>
                </a:lnTo>
                <a:lnTo>
                  <a:pt x="232" y="0"/>
                </a:lnTo>
                <a:lnTo>
                  <a:pt x="234" y="0"/>
                </a:lnTo>
                <a:lnTo>
                  <a:pt x="238" y="0"/>
                </a:lnTo>
                <a:lnTo>
                  <a:pt x="242" y="0"/>
                </a:lnTo>
                <a:lnTo>
                  <a:pt x="244" y="0"/>
                </a:lnTo>
                <a:lnTo>
                  <a:pt x="246" y="2"/>
                </a:lnTo>
                <a:lnTo>
                  <a:pt x="248" y="2"/>
                </a:lnTo>
                <a:lnTo>
                  <a:pt x="246" y="6"/>
                </a:lnTo>
                <a:lnTo>
                  <a:pt x="246" y="8"/>
                </a:lnTo>
                <a:lnTo>
                  <a:pt x="244" y="8"/>
                </a:lnTo>
                <a:lnTo>
                  <a:pt x="244" y="10"/>
                </a:lnTo>
                <a:lnTo>
                  <a:pt x="246" y="10"/>
                </a:lnTo>
                <a:lnTo>
                  <a:pt x="248" y="12"/>
                </a:lnTo>
                <a:lnTo>
                  <a:pt x="252" y="12"/>
                </a:lnTo>
                <a:lnTo>
                  <a:pt x="254" y="10"/>
                </a:lnTo>
                <a:lnTo>
                  <a:pt x="254" y="8"/>
                </a:lnTo>
                <a:lnTo>
                  <a:pt x="254" y="6"/>
                </a:lnTo>
                <a:lnTo>
                  <a:pt x="254" y="4"/>
                </a:lnTo>
                <a:lnTo>
                  <a:pt x="256" y="4"/>
                </a:lnTo>
                <a:lnTo>
                  <a:pt x="258" y="4"/>
                </a:lnTo>
                <a:lnTo>
                  <a:pt x="262" y="6"/>
                </a:lnTo>
                <a:lnTo>
                  <a:pt x="264" y="12"/>
                </a:lnTo>
                <a:lnTo>
                  <a:pt x="266" y="16"/>
                </a:lnTo>
                <a:lnTo>
                  <a:pt x="268" y="18"/>
                </a:lnTo>
                <a:lnTo>
                  <a:pt x="268" y="20"/>
                </a:lnTo>
                <a:lnTo>
                  <a:pt x="280" y="14"/>
                </a:lnTo>
                <a:lnTo>
                  <a:pt x="282" y="14"/>
                </a:lnTo>
                <a:lnTo>
                  <a:pt x="284" y="14"/>
                </a:lnTo>
                <a:lnTo>
                  <a:pt x="290" y="14"/>
                </a:lnTo>
                <a:lnTo>
                  <a:pt x="294" y="16"/>
                </a:lnTo>
                <a:lnTo>
                  <a:pt x="298" y="18"/>
                </a:lnTo>
                <a:lnTo>
                  <a:pt x="300" y="20"/>
                </a:lnTo>
                <a:lnTo>
                  <a:pt x="302" y="24"/>
                </a:lnTo>
                <a:lnTo>
                  <a:pt x="304" y="28"/>
                </a:lnTo>
                <a:lnTo>
                  <a:pt x="302" y="30"/>
                </a:lnTo>
                <a:lnTo>
                  <a:pt x="302" y="32"/>
                </a:lnTo>
                <a:lnTo>
                  <a:pt x="300" y="32"/>
                </a:lnTo>
                <a:lnTo>
                  <a:pt x="298" y="34"/>
                </a:lnTo>
                <a:lnTo>
                  <a:pt x="294" y="36"/>
                </a:lnTo>
                <a:lnTo>
                  <a:pt x="292" y="40"/>
                </a:lnTo>
                <a:lnTo>
                  <a:pt x="290" y="44"/>
                </a:lnTo>
                <a:lnTo>
                  <a:pt x="288" y="48"/>
                </a:lnTo>
                <a:lnTo>
                  <a:pt x="286" y="52"/>
                </a:lnTo>
                <a:lnTo>
                  <a:pt x="286" y="54"/>
                </a:lnTo>
                <a:lnTo>
                  <a:pt x="290" y="56"/>
                </a:lnTo>
                <a:lnTo>
                  <a:pt x="298" y="62"/>
                </a:lnTo>
                <a:lnTo>
                  <a:pt x="308" y="70"/>
                </a:lnTo>
                <a:lnTo>
                  <a:pt x="318" y="76"/>
                </a:lnTo>
                <a:lnTo>
                  <a:pt x="326" y="82"/>
                </a:lnTo>
                <a:lnTo>
                  <a:pt x="330" y="82"/>
                </a:lnTo>
                <a:lnTo>
                  <a:pt x="330" y="84"/>
                </a:lnTo>
                <a:lnTo>
                  <a:pt x="334" y="84"/>
                </a:lnTo>
                <a:lnTo>
                  <a:pt x="336" y="84"/>
                </a:lnTo>
                <a:lnTo>
                  <a:pt x="340" y="82"/>
                </a:lnTo>
                <a:lnTo>
                  <a:pt x="344" y="78"/>
                </a:lnTo>
                <a:lnTo>
                  <a:pt x="348" y="70"/>
                </a:lnTo>
                <a:lnTo>
                  <a:pt x="352" y="58"/>
                </a:lnTo>
                <a:lnTo>
                  <a:pt x="354" y="48"/>
                </a:lnTo>
                <a:lnTo>
                  <a:pt x="356" y="42"/>
                </a:lnTo>
                <a:lnTo>
                  <a:pt x="358" y="12"/>
                </a:lnTo>
                <a:lnTo>
                  <a:pt x="358" y="10"/>
                </a:lnTo>
                <a:lnTo>
                  <a:pt x="358" y="6"/>
                </a:lnTo>
                <a:lnTo>
                  <a:pt x="358" y="4"/>
                </a:lnTo>
                <a:lnTo>
                  <a:pt x="360" y="2"/>
                </a:lnTo>
                <a:lnTo>
                  <a:pt x="360" y="0"/>
                </a:lnTo>
                <a:lnTo>
                  <a:pt x="364" y="0"/>
                </a:lnTo>
                <a:lnTo>
                  <a:pt x="368" y="0"/>
                </a:lnTo>
                <a:lnTo>
                  <a:pt x="372" y="4"/>
                </a:lnTo>
                <a:lnTo>
                  <a:pt x="376" y="6"/>
                </a:lnTo>
                <a:lnTo>
                  <a:pt x="376" y="12"/>
                </a:lnTo>
                <a:lnTo>
                  <a:pt x="378" y="16"/>
                </a:lnTo>
                <a:lnTo>
                  <a:pt x="378" y="20"/>
                </a:lnTo>
                <a:lnTo>
                  <a:pt x="378" y="22"/>
                </a:lnTo>
                <a:lnTo>
                  <a:pt x="378" y="24"/>
                </a:lnTo>
                <a:lnTo>
                  <a:pt x="376" y="24"/>
                </a:lnTo>
                <a:lnTo>
                  <a:pt x="376" y="28"/>
                </a:lnTo>
                <a:lnTo>
                  <a:pt x="376" y="32"/>
                </a:lnTo>
                <a:lnTo>
                  <a:pt x="376" y="36"/>
                </a:lnTo>
                <a:lnTo>
                  <a:pt x="378" y="40"/>
                </a:lnTo>
                <a:lnTo>
                  <a:pt x="378" y="42"/>
                </a:lnTo>
                <a:lnTo>
                  <a:pt x="382" y="42"/>
                </a:lnTo>
                <a:lnTo>
                  <a:pt x="384" y="42"/>
                </a:lnTo>
                <a:lnTo>
                  <a:pt x="388" y="42"/>
                </a:lnTo>
                <a:lnTo>
                  <a:pt x="390" y="42"/>
                </a:lnTo>
                <a:lnTo>
                  <a:pt x="392" y="44"/>
                </a:lnTo>
                <a:lnTo>
                  <a:pt x="394" y="46"/>
                </a:lnTo>
                <a:lnTo>
                  <a:pt x="396" y="50"/>
                </a:lnTo>
                <a:lnTo>
                  <a:pt x="398" y="56"/>
                </a:lnTo>
                <a:lnTo>
                  <a:pt x="402" y="62"/>
                </a:lnTo>
                <a:lnTo>
                  <a:pt x="404" y="66"/>
                </a:lnTo>
                <a:lnTo>
                  <a:pt x="408" y="68"/>
                </a:lnTo>
                <a:lnTo>
                  <a:pt x="408" y="70"/>
                </a:lnTo>
                <a:lnTo>
                  <a:pt x="410" y="72"/>
                </a:lnTo>
                <a:lnTo>
                  <a:pt x="410" y="76"/>
                </a:lnTo>
                <a:lnTo>
                  <a:pt x="412" y="80"/>
                </a:lnTo>
                <a:lnTo>
                  <a:pt x="414" y="84"/>
                </a:lnTo>
                <a:lnTo>
                  <a:pt x="416" y="88"/>
                </a:lnTo>
                <a:lnTo>
                  <a:pt x="416" y="92"/>
                </a:lnTo>
                <a:lnTo>
                  <a:pt x="418" y="94"/>
                </a:lnTo>
                <a:lnTo>
                  <a:pt x="420" y="98"/>
                </a:lnTo>
                <a:lnTo>
                  <a:pt x="424" y="100"/>
                </a:lnTo>
                <a:lnTo>
                  <a:pt x="426" y="104"/>
                </a:lnTo>
                <a:lnTo>
                  <a:pt x="430" y="108"/>
                </a:lnTo>
                <a:lnTo>
                  <a:pt x="434" y="112"/>
                </a:lnTo>
                <a:lnTo>
                  <a:pt x="436" y="114"/>
                </a:lnTo>
                <a:lnTo>
                  <a:pt x="454" y="136"/>
                </a:lnTo>
                <a:lnTo>
                  <a:pt x="454" y="144"/>
                </a:lnTo>
                <a:lnTo>
                  <a:pt x="488" y="170"/>
                </a:lnTo>
                <a:lnTo>
                  <a:pt x="490" y="174"/>
                </a:lnTo>
                <a:lnTo>
                  <a:pt x="496" y="182"/>
                </a:lnTo>
                <a:lnTo>
                  <a:pt x="502" y="194"/>
                </a:lnTo>
                <a:lnTo>
                  <a:pt x="506" y="210"/>
                </a:lnTo>
                <a:lnTo>
                  <a:pt x="506" y="224"/>
                </a:lnTo>
                <a:lnTo>
                  <a:pt x="508" y="240"/>
                </a:lnTo>
                <a:lnTo>
                  <a:pt x="508" y="256"/>
                </a:lnTo>
                <a:lnTo>
                  <a:pt x="508" y="268"/>
                </a:lnTo>
                <a:lnTo>
                  <a:pt x="508" y="272"/>
                </a:lnTo>
                <a:lnTo>
                  <a:pt x="508" y="276"/>
                </a:lnTo>
                <a:lnTo>
                  <a:pt x="504" y="280"/>
                </a:lnTo>
                <a:lnTo>
                  <a:pt x="502" y="284"/>
                </a:lnTo>
                <a:lnTo>
                  <a:pt x="498" y="288"/>
                </a:lnTo>
                <a:lnTo>
                  <a:pt x="494" y="292"/>
                </a:lnTo>
                <a:lnTo>
                  <a:pt x="488" y="294"/>
                </a:lnTo>
                <a:lnTo>
                  <a:pt x="480" y="312"/>
                </a:lnTo>
                <a:lnTo>
                  <a:pt x="478" y="316"/>
                </a:lnTo>
                <a:lnTo>
                  <a:pt x="476" y="322"/>
                </a:lnTo>
                <a:lnTo>
                  <a:pt x="474" y="326"/>
                </a:lnTo>
                <a:lnTo>
                  <a:pt x="472" y="332"/>
                </a:lnTo>
                <a:lnTo>
                  <a:pt x="470" y="336"/>
                </a:lnTo>
                <a:lnTo>
                  <a:pt x="466" y="338"/>
                </a:lnTo>
                <a:lnTo>
                  <a:pt x="462" y="340"/>
                </a:lnTo>
                <a:lnTo>
                  <a:pt x="460" y="344"/>
                </a:lnTo>
                <a:lnTo>
                  <a:pt x="460" y="346"/>
                </a:lnTo>
                <a:lnTo>
                  <a:pt x="460" y="352"/>
                </a:lnTo>
                <a:lnTo>
                  <a:pt x="462" y="358"/>
                </a:lnTo>
                <a:lnTo>
                  <a:pt x="464" y="364"/>
                </a:lnTo>
                <a:lnTo>
                  <a:pt x="466" y="370"/>
                </a:lnTo>
                <a:lnTo>
                  <a:pt x="466" y="376"/>
                </a:lnTo>
                <a:lnTo>
                  <a:pt x="464" y="380"/>
                </a:lnTo>
                <a:lnTo>
                  <a:pt x="460" y="384"/>
                </a:lnTo>
                <a:lnTo>
                  <a:pt x="452" y="388"/>
                </a:lnTo>
                <a:lnTo>
                  <a:pt x="440" y="394"/>
                </a:lnTo>
                <a:lnTo>
                  <a:pt x="430" y="402"/>
                </a:lnTo>
                <a:lnTo>
                  <a:pt x="420" y="406"/>
                </a:lnTo>
                <a:lnTo>
                  <a:pt x="416" y="408"/>
                </a:lnTo>
                <a:lnTo>
                  <a:pt x="414" y="408"/>
                </a:lnTo>
                <a:lnTo>
                  <a:pt x="412" y="406"/>
                </a:lnTo>
                <a:lnTo>
                  <a:pt x="408" y="404"/>
                </a:lnTo>
                <a:lnTo>
                  <a:pt x="402" y="400"/>
                </a:lnTo>
                <a:lnTo>
                  <a:pt x="398" y="396"/>
                </a:lnTo>
                <a:lnTo>
                  <a:pt x="396" y="392"/>
                </a:lnTo>
                <a:lnTo>
                  <a:pt x="394" y="392"/>
                </a:lnTo>
                <a:lnTo>
                  <a:pt x="392" y="392"/>
                </a:lnTo>
                <a:lnTo>
                  <a:pt x="390" y="392"/>
                </a:lnTo>
                <a:lnTo>
                  <a:pt x="386" y="394"/>
                </a:lnTo>
                <a:lnTo>
                  <a:pt x="384" y="396"/>
                </a:lnTo>
                <a:lnTo>
                  <a:pt x="380" y="396"/>
                </a:lnTo>
                <a:lnTo>
                  <a:pt x="376" y="396"/>
                </a:lnTo>
                <a:lnTo>
                  <a:pt x="372" y="396"/>
                </a:lnTo>
                <a:lnTo>
                  <a:pt x="368" y="394"/>
                </a:lnTo>
                <a:lnTo>
                  <a:pt x="366" y="394"/>
                </a:lnTo>
                <a:lnTo>
                  <a:pt x="364" y="392"/>
                </a:lnTo>
                <a:lnTo>
                  <a:pt x="346" y="392"/>
                </a:lnTo>
                <a:lnTo>
                  <a:pt x="344" y="388"/>
                </a:lnTo>
                <a:lnTo>
                  <a:pt x="338" y="380"/>
                </a:lnTo>
                <a:lnTo>
                  <a:pt x="334" y="366"/>
                </a:lnTo>
                <a:lnTo>
                  <a:pt x="330" y="354"/>
                </a:lnTo>
                <a:lnTo>
                  <a:pt x="318" y="334"/>
                </a:lnTo>
                <a:lnTo>
                  <a:pt x="292" y="332"/>
                </a:lnTo>
                <a:lnTo>
                  <a:pt x="274" y="318"/>
                </a:lnTo>
                <a:lnTo>
                  <a:pt x="272" y="316"/>
                </a:lnTo>
                <a:lnTo>
                  <a:pt x="266" y="310"/>
                </a:lnTo>
                <a:lnTo>
                  <a:pt x="256" y="304"/>
                </a:lnTo>
                <a:lnTo>
                  <a:pt x="240" y="296"/>
                </a:lnTo>
                <a:lnTo>
                  <a:pt x="220" y="292"/>
                </a:lnTo>
                <a:lnTo>
                  <a:pt x="214" y="294"/>
                </a:lnTo>
                <a:lnTo>
                  <a:pt x="204" y="296"/>
                </a:lnTo>
                <a:lnTo>
                  <a:pt x="190" y="300"/>
                </a:lnTo>
                <a:lnTo>
                  <a:pt x="178" y="304"/>
                </a:lnTo>
                <a:lnTo>
                  <a:pt x="144" y="324"/>
                </a:lnTo>
                <a:lnTo>
                  <a:pt x="136" y="324"/>
                </a:lnTo>
                <a:lnTo>
                  <a:pt x="134" y="326"/>
                </a:lnTo>
                <a:lnTo>
                  <a:pt x="134" y="328"/>
                </a:lnTo>
                <a:lnTo>
                  <a:pt x="132" y="332"/>
                </a:lnTo>
                <a:lnTo>
                  <a:pt x="130" y="334"/>
                </a:lnTo>
                <a:lnTo>
                  <a:pt x="128" y="338"/>
                </a:lnTo>
                <a:lnTo>
                  <a:pt x="124" y="340"/>
                </a:lnTo>
                <a:lnTo>
                  <a:pt x="120" y="340"/>
                </a:lnTo>
                <a:lnTo>
                  <a:pt x="116" y="340"/>
                </a:lnTo>
                <a:lnTo>
                  <a:pt x="110" y="340"/>
                </a:lnTo>
                <a:lnTo>
                  <a:pt x="106" y="340"/>
                </a:lnTo>
                <a:lnTo>
                  <a:pt x="104" y="338"/>
                </a:lnTo>
                <a:lnTo>
                  <a:pt x="102" y="338"/>
                </a:lnTo>
                <a:lnTo>
                  <a:pt x="80" y="338"/>
                </a:lnTo>
                <a:lnTo>
                  <a:pt x="78" y="338"/>
                </a:lnTo>
                <a:lnTo>
                  <a:pt x="76" y="340"/>
                </a:lnTo>
                <a:lnTo>
                  <a:pt x="74" y="342"/>
                </a:lnTo>
                <a:lnTo>
                  <a:pt x="70" y="344"/>
                </a:lnTo>
                <a:lnTo>
                  <a:pt x="68" y="346"/>
                </a:lnTo>
                <a:lnTo>
                  <a:pt x="64" y="352"/>
                </a:lnTo>
                <a:lnTo>
                  <a:pt x="60" y="352"/>
                </a:lnTo>
                <a:lnTo>
                  <a:pt x="52" y="352"/>
                </a:lnTo>
                <a:lnTo>
                  <a:pt x="48" y="352"/>
                </a:lnTo>
                <a:lnTo>
                  <a:pt x="44" y="352"/>
                </a:lnTo>
                <a:lnTo>
                  <a:pt x="40" y="352"/>
                </a:lnTo>
                <a:lnTo>
                  <a:pt x="36" y="350"/>
                </a:lnTo>
                <a:lnTo>
                  <a:pt x="34" y="350"/>
                </a:lnTo>
                <a:lnTo>
                  <a:pt x="32" y="348"/>
                </a:lnTo>
                <a:lnTo>
                  <a:pt x="32" y="346"/>
                </a:lnTo>
                <a:lnTo>
                  <a:pt x="32" y="342"/>
                </a:lnTo>
                <a:lnTo>
                  <a:pt x="30" y="340"/>
                </a:lnTo>
                <a:lnTo>
                  <a:pt x="30" y="342"/>
                </a:lnTo>
                <a:lnTo>
                  <a:pt x="28" y="342"/>
                </a:lnTo>
                <a:lnTo>
                  <a:pt x="26" y="344"/>
                </a:lnTo>
                <a:lnTo>
                  <a:pt x="24" y="344"/>
                </a:lnTo>
                <a:lnTo>
                  <a:pt x="22" y="344"/>
                </a:lnTo>
                <a:lnTo>
                  <a:pt x="20" y="342"/>
                </a:lnTo>
                <a:lnTo>
                  <a:pt x="18" y="342"/>
                </a:lnTo>
                <a:lnTo>
                  <a:pt x="16" y="338"/>
                </a:lnTo>
                <a:lnTo>
                  <a:pt x="16" y="336"/>
                </a:lnTo>
                <a:lnTo>
                  <a:pt x="16" y="332"/>
                </a:lnTo>
                <a:lnTo>
                  <a:pt x="20" y="330"/>
                </a:lnTo>
                <a:lnTo>
                  <a:pt x="26" y="326"/>
                </a:lnTo>
                <a:lnTo>
                  <a:pt x="30" y="300"/>
                </a:lnTo>
                <a:lnTo>
                  <a:pt x="28" y="296"/>
                </a:lnTo>
                <a:lnTo>
                  <a:pt x="28" y="292"/>
                </a:lnTo>
                <a:lnTo>
                  <a:pt x="26" y="288"/>
                </a:lnTo>
                <a:lnTo>
                  <a:pt x="24" y="284"/>
                </a:lnTo>
                <a:lnTo>
                  <a:pt x="22" y="280"/>
                </a:lnTo>
                <a:lnTo>
                  <a:pt x="22" y="278"/>
                </a:lnTo>
                <a:lnTo>
                  <a:pt x="18" y="272"/>
                </a:lnTo>
                <a:lnTo>
                  <a:pt x="12" y="258"/>
                </a:lnTo>
                <a:lnTo>
                  <a:pt x="8" y="242"/>
                </a:lnTo>
                <a:lnTo>
                  <a:pt x="4" y="228"/>
                </a:lnTo>
                <a:lnTo>
                  <a:pt x="4" y="218"/>
                </a:lnTo>
                <a:lnTo>
                  <a:pt x="8" y="214"/>
                </a:lnTo>
                <a:lnTo>
                  <a:pt x="8" y="208"/>
                </a:lnTo>
                <a:lnTo>
                  <a:pt x="8" y="202"/>
                </a:lnTo>
                <a:lnTo>
                  <a:pt x="6" y="196"/>
                </a:lnTo>
                <a:lnTo>
                  <a:pt x="4" y="194"/>
                </a:lnTo>
                <a:lnTo>
                  <a:pt x="2" y="188"/>
                </a:lnTo>
                <a:lnTo>
                  <a:pt x="0" y="178"/>
                </a:lnTo>
                <a:lnTo>
                  <a:pt x="0" y="168"/>
                </a:lnTo>
                <a:lnTo>
                  <a:pt x="4" y="160"/>
                </a:lnTo>
                <a:lnTo>
                  <a:pt x="8" y="158"/>
                </a:lnTo>
                <a:lnTo>
                  <a:pt x="12" y="154"/>
                </a:lnTo>
                <a:lnTo>
                  <a:pt x="16" y="150"/>
                </a:lnTo>
                <a:lnTo>
                  <a:pt x="20" y="148"/>
                </a:lnTo>
                <a:lnTo>
                  <a:pt x="24" y="144"/>
                </a:lnTo>
                <a:lnTo>
                  <a:pt x="28" y="140"/>
                </a:lnTo>
                <a:lnTo>
                  <a:pt x="30" y="138"/>
                </a:lnTo>
                <a:close/>
              </a:path>
            </a:pathLst>
          </a:custGeom>
          <a:solidFill>
            <a:schemeClr val="accent1"/>
          </a:solidFill>
          <a:ln w="3175">
            <a:solidFill>
              <a:schemeClr val="bg2"/>
            </a:solidFill>
            <a:round/>
            <a:headEnd/>
            <a:tailEnd/>
          </a:ln>
        </p:spPr>
        <p:txBody>
          <a:bodyPr/>
          <a:lstStyle/>
          <a:p>
            <a:pPr>
              <a:defRPr/>
            </a:pPr>
            <a:endParaRPr lang="en-US" sz="3200"/>
          </a:p>
        </p:txBody>
      </p:sp>
      <p:sp>
        <p:nvSpPr>
          <p:cNvPr id="52" name="Freeform 282"/>
          <p:cNvSpPr>
            <a:spLocks noChangeAspect="1"/>
          </p:cNvSpPr>
          <p:nvPr/>
        </p:nvSpPr>
        <p:spPr bwMode="gray">
          <a:xfrm>
            <a:off x="5532196" y="1871852"/>
            <a:ext cx="1375522" cy="773036"/>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solidFill>
            <a:schemeClr val="accent2"/>
          </a:solidFill>
          <a:ln w="3175" cap="flat" cmpd="sng">
            <a:solidFill>
              <a:srgbClr val="F9F9F9"/>
            </a:solidFill>
            <a:prstDash val="solid"/>
            <a:round/>
            <a:headEnd type="none" w="med" len="med"/>
            <a:tailEnd type="none" w="med" len="med"/>
          </a:ln>
          <a:effectLst/>
        </p:spPr>
        <p:txBody>
          <a:bodyPr/>
          <a:lstStyle/>
          <a:p>
            <a:endParaRPr lang="en-US" dirty="0"/>
          </a:p>
        </p:txBody>
      </p:sp>
      <p:sp>
        <p:nvSpPr>
          <p:cNvPr id="53" name="Freeform 114"/>
          <p:cNvSpPr>
            <a:spLocks noChangeAspect="1"/>
          </p:cNvSpPr>
          <p:nvPr/>
        </p:nvSpPr>
        <p:spPr bwMode="gray">
          <a:xfrm>
            <a:off x="7698922" y="1614294"/>
            <a:ext cx="1379255" cy="1005840"/>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solidFill>
            <a:schemeClr val="accent6"/>
          </a:solidFill>
          <a:ln w="3175" cap="flat" cmpd="sng">
            <a:solidFill>
              <a:srgbClr val="F9F9F9"/>
            </a:solidFill>
            <a:prstDash val="solid"/>
            <a:round/>
            <a:headEnd type="none" w="med" len="med"/>
            <a:tailEnd type="none" w="med" len="med"/>
          </a:ln>
          <a:effectLst/>
        </p:spPr>
        <p:txBody>
          <a:bodyPr/>
          <a:lstStyle/>
          <a:p>
            <a:endParaRPr lang="en-US" dirty="0"/>
          </a:p>
        </p:txBody>
      </p:sp>
      <p:sp>
        <p:nvSpPr>
          <p:cNvPr id="54" name="Freeform 249"/>
          <p:cNvSpPr>
            <a:spLocks noChangeAspect="1"/>
          </p:cNvSpPr>
          <p:nvPr/>
        </p:nvSpPr>
        <p:spPr bwMode="gray">
          <a:xfrm>
            <a:off x="1113269" y="1594835"/>
            <a:ext cx="1010020" cy="1112029"/>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solidFill>
            <a:schemeClr val="accent2"/>
          </a:solid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55" name="Freeform 132"/>
          <p:cNvSpPr>
            <a:spLocks noChangeAspect="1"/>
          </p:cNvSpPr>
          <p:nvPr/>
        </p:nvSpPr>
        <p:spPr bwMode="gray">
          <a:xfrm>
            <a:off x="9711225" y="1594835"/>
            <a:ext cx="1906754" cy="1009426"/>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solidFill>
            <a:schemeClr val="accent5"/>
          </a:solidFill>
          <a:ln w="3175" cap="flat" cmpd="sng">
            <a:solidFill>
              <a:srgbClr val="F9F9F9"/>
            </a:solidFill>
            <a:prstDash val="solid"/>
            <a:round/>
            <a:headEnd type="none" w="med" len="med"/>
            <a:tailEnd type="none" w="med" len="med"/>
          </a:ln>
          <a:effectLst/>
        </p:spPr>
        <p:txBody>
          <a:bodyPr/>
          <a:lstStyle/>
          <a:p>
            <a:endParaRPr lang="en-US" dirty="0"/>
          </a:p>
        </p:txBody>
      </p:sp>
      <p:grpSp>
        <p:nvGrpSpPr>
          <p:cNvPr id="2" name="Group 1"/>
          <p:cNvGrpSpPr/>
          <p:nvPr/>
        </p:nvGrpSpPr>
        <p:grpSpPr>
          <a:xfrm>
            <a:off x="1016226" y="3223571"/>
            <a:ext cx="10302323" cy="1505795"/>
            <a:chOff x="1016226" y="3223571"/>
            <a:chExt cx="10302323" cy="1505795"/>
          </a:xfrm>
        </p:grpSpPr>
        <p:grpSp>
          <p:nvGrpSpPr>
            <p:cNvPr id="36" name="Group 35"/>
            <p:cNvGrpSpPr/>
            <p:nvPr/>
          </p:nvGrpSpPr>
          <p:grpSpPr>
            <a:xfrm>
              <a:off x="1177821" y="3223571"/>
              <a:ext cx="956735" cy="967317"/>
              <a:chOff x="852488" y="2709863"/>
              <a:chExt cx="717550" cy="725488"/>
            </a:xfrm>
          </p:grpSpPr>
          <p:sp>
            <p:nvSpPr>
              <p:cNvPr id="82" name="Freeform 825"/>
              <p:cNvSpPr>
                <a:spLocks noEditPoints="1"/>
              </p:cNvSpPr>
              <p:nvPr/>
            </p:nvSpPr>
            <p:spPr bwMode="auto">
              <a:xfrm>
                <a:off x="852488" y="2709863"/>
                <a:ext cx="717550" cy="725488"/>
              </a:xfrm>
              <a:custGeom>
                <a:avLst/>
                <a:gdLst/>
                <a:ahLst/>
                <a:cxnLst>
                  <a:cxn ang="0">
                    <a:pos x="101" y="202"/>
                  </a:cxn>
                  <a:cxn ang="0">
                    <a:pos x="0" y="101"/>
                  </a:cxn>
                  <a:cxn ang="0">
                    <a:pos x="101" y="0"/>
                  </a:cxn>
                  <a:cxn ang="0">
                    <a:pos x="201" y="101"/>
                  </a:cxn>
                  <a:cxn ang="0">
                    <a:pos x="101" y="202"/>
                  </a:cxn>
                  <a:cxn ang="0">
                    <a:pos x="101" y="5"/>
                  </a:cxn>
                  <a:cxn ang="0">
                    <a:pos x="5" y="101"/>
                  </a:cxn>
                  <a:cxn ang="0">
                    <a:pos x="101" y="197"/>
                  </a:cxn>
                  <a:cxn ang="0">
                    <a:pos x="196" y="101"/>
                  </a:cxn>
                  <a:cxn ang="0">
                    <a:pos x="101" y="5"/>
                  </a:cxn>
                </a:cxnLst>
                <a:rect l="0" t="0" r="r" b="b"/>
                <a:pathLst>
                  <a:path w="201" h="202">
                    <a:moveTo>
                      <a:pt x="101" y="202"/>
                    </a:moveTo>
                    <a:cubicBezTo>
                      <a:pt x="45" y="202"/>
                      <a:pt x="0" y="156"/>
                      <a:pt x="0" y="101"/>
                    </a:cubicBezTo>
                    <a:cubicBezTo>
                      <a:pt x="0" y="46"/>
                      <a:pt x="45" y="0"/>
                      <a:pt x="101" y="0"/>
                    </a:cubicBezTo>
                    <a:cubicBezTo>
                      <a:pt x="156" y="0"/>
                      <a:pt x="201" y="46"/>
                      <a:pt x="201" y="101"/>
                    </a:cubicBezTo>
                    <a:cubicBezTo>
                      <a:pt x="201" y="156"/>
                      <a:pt x="156" y="202"/>
                      <a:pt x="101" y="202"/>
                    </a:cubicBezTo>
                    <a:close/>
                    <a:moveTo>
                      <a:pt x="101" y="5"/>
                    </a:moveTo>
                    <a:cubicBezTo>
                      <a:pt x="48" y="5"/>
                      <a:pt x="5" y="48"/>
                      <a:pt x="5" y="101"/>
                    </a:cubicBezTo>
                    <a:cubicBezTo>
                      <a:pt x="5" y="154"/>
                      <a:pt x="48" y="197"/>
                      <a:pt x="101" y="197"/>
                    </a:cubicBezTo>
                    <a:cubicBezTo>
                      <a:pt x="154" y="197"/>
                      <a:pt x="196" y="154"/>
                      <a:pt x="196" y="101"/>
                    </a:cubicBezTo>
                    <a:cubicBezTo>
                      <a:pt x="196" y="48"/>
                      <a:pt x="154" y="5"/>
                      <a:pt x="101" y="5"/>
                    </a:cubicBezTo>
                    <a:close/>
                  </a:path>
                </a:pathLst>
              </a:custGeom>
              <a:solidFill>
                <a:schemeClr val="accent4"/>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3" name="Freeform 827"/>
              <p:cNvSpPr>
                <a:spLocks noEditPoints="1"/>
              </p:cNvSpPr>
              <p:nvPr/>
            </p:nvSpPr>
            <p:spPr bwMode="auto">
              <a:xfrm>
                <a:off x="1244600" y="2886075"/>
                <a:ext cx="177800" cy="190500"/>
              </a:xfrm>
              <a:custGeom>
                <a:avLst/>
                <a:gdLst/>
                <a:ahLst/>
                <a:cxnLst>
                  <a:cxn ang="0">
                    <a:pos x="47" y="34"/>
                  </a:cxn>
                  <a:cxn ang="0">
                    <a:pos x="46" y="34"/>
                  </a:cxn>
                  <a:cxn ang="0">
                    <a:pos x="42" y="28"/>
                  </a:cxn>
                  <a:cxn ang="0">
                    <a:pos x="42" y="27"/>
                  </a:cxn>
                  <a:cxn ang="0">
                    <a:pos x="46" y="22"/>
                  </a:cxn>
                  <a:cxn ang="0">
                    <a:pos x="48" y="21"/>
                  </a:cxn>
                  <a:cxn ang="0">
                    <a:pos x="49" y="16"/>
                  </a:cxn>
                  <a:cxn ang="0">
                    <a:pos x="48" y="13"/>
                  </a:cxn>
                  <a:cxn ang="0">
                    <a:pos x="43" y="12"/>
                  </a:cxn>
                  <a:cxn ang="0">
                    <a:pos x="41" y="12"/>
                  </a:cxn>
                  <a:cxn ang="0">
                    <a:pos x="34" y="12"/>
                  </a:cxn>
                  <a:cxn ang="0">
                    <a:pos x="34" y="12"/>
                  </a:cxn>
                  <a:cxn ang="0">
                    <a:pos x="31" y="6"/>
                  </a:cxn>
                  <a:cxn ang="0">
                    <a:pos x="31" y="4"/>
                  </a:cxn>
                  <a:cxn ang="0">
                    <a:pos x="28" y="1"/>
                  </a:cxn>
                  <a:cxn ang="0">
                    <a:pos x="26" y="0"/>
                  </a:cxn>
                  <a:cxn ang="0">
                    <a:pos x="24" y="0"/>
                  </a:cxn>
                  <a:cxn ang="0">
                    <a:pos x="21" y="4"/>
                  </a:cxn>
                  <a:cxn ang="0">
                    <a:pos x="21" y="6"/>
                  </a:cxn>
                  <a:cxn ang="0">
                    <a:pos x="17" y="11"/>
                  </a:cxn>
                  <a:cxn ang="0">
                    <a:pos x="17" y="11"/>
                  </a:cxn>
                  <a:cxn ang="0">
                    <a:pos x="10" y="11"/>
                  </a:cxn>
                  <a:cxn ang="0">
                    <a:pos x="9" y="10"/>
                  </a:cxn>
                  <a:cxn ang="0">
                    <a:pos x="4" y="11"/>
                  </a:cxn>
                  <a:cxn ang="0">
                    <a:pos x="2" y="14"/>
                  </a:cxn>
                  <a:cxn ang="0">
                    <a:pos x="3" y="19"/>
                  </a:cxn>
                  <a:cxn ang="0">
                    <a:pos x="4" y="20"/>
                  </a:cxn>
                  <a:cxn ang="0">
                    <a:pos x="8" y="26"/>
                  </a:cxn>
                  <a:cxn ang="0">
                    <a:pos x="4" y="32"/>
                  </a:cxn>
                  <a:cxn ang="0">
                    <a:pos x="3" y="33"/>
                  </a:cxn>
                  <a:cxn ang="0">
                    <a:pos x="1" y="38"/>
                  </a:cxn>
                  <a:cxn ang="0">
                    <a:pos x="3" y="41"/>
                  </a:cxn>
                  <a:cxn ang="0">
                    <a:pos x="7" y="42"/>
                  </a:cxn>
                  <a:cxn ang="0">
                    <a:pos x="9" y="41"/>
                  </a:cxn>
                  <a:cxn ang="0">
                    <a:pos x="16" y="42"/>
                  </a:cxn>
                  <a:cxn ang="0">
                    <a:pos x="16" y="42"/>
                  </a:cxn>
                  <a:cxn ang="0">
                    <a:pos x="19" y="48"/>
                  </a:cxn>
                  <a:cxn ang="0">
                    <a:pos x="19" y="49"/>
                  </a:cxn>
                  <a:cxn ang="0">
                    <a:pos x="22" y="53"/>
                  </a:cxn>
                  <a:cxn ang="0">
                    <a:pos x="24" y="53"/>
                  </a:cxn>
                  <a:cxn ang="0">
                    <a:pos x="26" y="53"/>
                  </a:cxn>
                  <a:cxn ang="0">
                    <a:pos x="30" y="50"/>
                  </a:cxn>
                  <a:cxn ang="0">
                    <a:pos x="30" y="48"/>
                  </a:cxn>
                  <a:cxn ang="0">
                    <a:pos x="33" y="42"/>
                  </a:cxn>
                  <a:cxn ang="0">
                    <a:pos x="33" y="42"/>
                  </a:cxn>
                  <a:cxn ang="0">
                    <a:pos x="40" y="42"/>
                  </a:cxn>
                  <a:cxn ang="0">
                    <a:pos x="42" y="43"/>
                  </a:cxn>
                  <a:cxn ang="0">
                    <a:pos x="47" y="42"/>
                  </a:cxn>
                  <a:cxn ang="0">
                    <a:pos x="48" y="39"/>
                  </a:cxn>
                  <a:cxn ang="0">
                    <a:pos x="47" y="34"/>
                  </a:cxn>
                  <a:cxn ang="0">
                    <a:pos x="25" y="34"/>
                  </a:cxn>
                  <a:cxn ang="0">
                    <a:pos x="18" y="27"/>
                  </a:cxn>
                  <a:cxn ang="0">
                    <a:pos x="25" y="19"/>
                  </a:cxn>
                  <a:cxn ang="0">
                    <a:pos x="33" y="27"/>
                  </a:cxn>
                  <a:cxn ang="0">
                    <a:pos x="25" y="34"/>
                  </a:cxn>
                </a:cxnLst>
                <a:rect l="0" t="0" r="r" b="b"/>
                <a:pathLst>
                  <a:path w="50" h="53">
                    <a:moveTo>
                      <a:pt x="47" y="34"/>
                    </a:moveTo>
                    <a:cubicBezTo>
                      <a:pt x="46" y="34"/>
                      <a:pt x="46" y="34"/>
                      <a:pt x="46" y="34"/>
                    </a:cubicBezTo>
                    <a:cubicBezTo>
                      <a:pt x="44" y="32"/>
                      <a:pt x="42" y="30"/>
                      <a:pt x="42" y="28"/>
                    </a:cubicBezTo>
                    <a:cubicBezTo>
                      <a:pt x="42" y="27"/>
                      <a:pt x="42" y="27"/>
                      <a:pt x="42" y="27"/>
                    </a:cubicBezTo>
                    <a:cubicBezTo>
                      <a:pt x="43" y="25"/>
                      <a:pt x="44" y="23"/>
                      <a:pt x="46" y="22"/>
                    </a:cubicBezTo>
                    <a:cubicBezTo>
                      <a:pt x="48" y="21"/>
                      <a:pt x="48" y="21"/>
                      <a:pt x="48" y="21"/>
                    </a:cubicBezTo>
                    <a:cubicBezTo>
                      <a:pt x="49" y="20"/>
                      <a:pt x="50" y="18"/>
                      <a:pt x="49" y="16"/>
                    </a:cubicBezTo>
                    <a:cubicBezTo>
                      <a:pt x="49" y="15"/>
                      <a:pt x="48" y="14"/>
                      <a:pt x="48" y="13"/>
                    </a:cubicBezTo>
                    <a:cubicBezTo>
                      <a:pt x="47" y="11"/>
                      <a:pt x="44" y="11"/>
                      <a:pt x="43" y="12"/>
                    </a:cubicBezTo>
                    <a:cubicBezTo>
                      <a:pt x="41" y="12"/>
                      <a:pt x="41" y="12"/>
                      <a:pt x="41" y="12"/>
                    </a:cubicBezTo>
                    <a:cubicBezTo>
                      <a:pt x="39" y="14"/>
                      <a:pt x="36" y="13"/>
                      <a:pt x="34" y="12"/>
                    </a:cubicBezTo>
                    <a:cubicBezTo>
                      <a:pt x="34" y="12"/>
                      <a:pt x="34" y="12"/>
                      <a:pt x="34" y="12"/>
                    </a:cubicBezTo>
                    <a:cubicBezTo>
                      <a:pt x="32" y="11"/>
                      <a:pt x="31" y="8"/>
                      <a:pt x="31" y="6"/>
                    </a:cubicBezTo>
                    <a:cubicBezTo>
                      <a:pt x="31" y="4"/>
                      <a:pt x="31" y="4"/>
                      <a:pt x="31" y="4"/>
                    </a:cubicBezTo>
                    <a:cubicBezTo>
                      <a:pt x="31" y="2"/>
                      <a:pt x="30" y="1"/>
                      <a:pt x="28" y="1"/>
                    </a:cubicBezTo>
                    <a:cubicBezTo>
                      <a:pt x="27" y="0"/>
                      <a:pt x="27" y="0"/>
                      <a:pt x="26" y="0"/>
                    </a:cubicBezTo>
                    <a:cubicBezTo>
                      <a:pt x="25" y="0"/>
                      <a:pt x="25" y="0"/>
                      <a:pt x="24" y="0"/>
                    </a:cubicBezTo>
                    <a:cubicBezTo>
                      <a:pt x="22" y="0"/>
                      <a:pt x="21" y="2"/>
                      <a:pt x="21" y="4"/>
                    </a:cubicBezTo>
                    <a:cubicBezTo>
                      <a:pt x="21" y="6"/>
                      <a:pt x="21" y="6"/>
                      <a:pt x="21" y="6"/>
                    </a:cubicBezTo>
                    <a:cubicBezTo>
                      <a:pt x="21" y="8"/>
                      <a:pt x="19" y="10"/>
                      <a:pt x="17" y="11"/>
                    </a:cubicBezTo>
                    <a:cubicBezTo>
                      <a:pt x="17" y="11"/>
                      <a:pt x="17" y="11"/>
                      <a:pt x="17" y="11"/>
                    </a:cubicBezTo>
                    <a:cubicBezTo>
                      <a:pt x="15" y="13"/>
                      <a:pt x="12" y="13"/>
                      <a:pt x="10" y="11"/>
                    </a:cubicBezTo>
                    <a:cubicBezTo>
                      <a:pt x="9" y="10"/>
                      <a:pt x="9" y="10"/>
                      <a:pt x="9" y="10"/>
                    </a:cubicBezTo>
                    <a:cubicBezTo>
                      <a:pt x="7" y="9"/>
                      <a:pt x="5" y="10"/>
                      <a:pt x="4" y="11"/>
                    </a:cubicBezTo>
                    <a:cubicBezTo>
                      <a:pt x="3" y="12"/>
                      <a:pt x="2" y="13"/>
                      <a:pt x="2" y="14"/>
                    </a:cubicBezTo>
                    <a:cubicBezTo>
                      <a:pt x="1" y="16"/>
                      <a:pt x="1" y="18"/>
                      <a:pt x="3" y="19"/>
                    </a:cubicBezTo>
                    <a:cubicBezTo>
                      <a:pt x="4" y="20"/>
                      <a:pt x="4" y="20"/>
                      <a:pt x="4" y="20"/>
                    </a:cubicBezTo>
                    <a:cubicBezTo>
                      <a:pt x="7" y="21"/>
                      <a:pt x="8" y="24"/>
                      <a:pt x="8" y="26"/>
                    </a:cubicBezTo>
                    <a:cubicBezTo>
                      <a:pt x="8" y="29"/>
                      <a:pt x="6" y="31"/>
                      <a:pt x="4" y="32"/>
                    </a:cubicBezTo>
                    <a:cubicBezTo>
                      <a:pt x="3" y="33"/>
                      <a:pt x="3" y="33"/>
                      <a:pt x="3" y="33"/>
                    </a:cubicBezTo>
                    <a:cubicBezTo>
                      <a:pt x="1" y="34"/>
                      <a:pt x="0" y="36"/>
                      <a:pt x="1" y="38"/>
                    </a:cubicBezTo>
                    <a:cubicBezTo>
                      <a:pt x="1" y="39"/>
                      <a:pt x="2" y="40"/>
                      <a:pt x="3" y="41"/>
                    </a:cubicBezTo>
                    <a:cubicBezTo>
                      <a:pt x="4" y="42"/>
                      <a:pt x="6" y="43"/>
                      <a:pt x="7" y="42"/>
                    </a:cubicBezTo>
                    <a:cubicBezTo>
                      <a:pt x="9" y="41"/>
                      <a:pt x="9" y="41"/>
                      <a:pt x="9" y="41"/>
                    </a:cubicBezTo>
                    <a:cubicBezTo>
                      <a:pt x="11" y="40"/>
                      <a:pt x="14" y="40"/>
                      <a:pt x="16" y="42"/>
                    </a:cubicBezTo>
                    <a:cubicBezTo>
                      <a:pt x="16" y="42"/>
                      <a:pt x="16" y="42"/>
                      <a:pt x="16" y="42"/>
                    </a:cubicBezTo>
                    <a:cubicBezTo>
                      <a:pt x="18" y="43"/>
                      <a:pt x="19" y="45"/>
                      <a:pt x="19" y="48"/>
                    </a:cubicBezTo>
                    <a:cubicBezTo>
                      <a:pt x="19" y="49"/>
                      <a:pt x="19" y="49"/>
                      <a:pt x="19" y="49"/>
                    </a:cubicBezTo>
                    <a:cubicBezTo>
                      <a:pt x="19" y="51"/>
                      <a:pt x="20" y="53"/>
                      <a:pt x="22" y="53"/>
                    </a:cubicBezTo>
                    <a:cubicBezTo>
                      <a:pt x="23" y="53"/>
                      <a:pt x="24" y="53"/>
                      <a:pt x="24" y="53"/>
                    </a:cubicBezTo>
                    <a:cubicBezTo>
                      <a:pt x="25" y="53"/>
                      <a:pt x="25" y="53"/>
                      <a:pt x="26" y="53"/>
                    </a:cubicBezTo>
                    <a:cubicBezTo>
                      <a:pt x="28" y="53"/>
                      <a:pt x="29" y="52"/>
                      <a:pt x="30" y="50"/>
                    </a:cubicBezTo>
                    <a:cubicBezTo>
                      <a:pt x="30" y="48"/>
                      <a:pt x="30" y="48"/>
                      <a:pt x="30" y="48"/>
                    </a:cubicBezTo>
                    <a:cubicBezTo>
                      <a:pt x="30" y="46"/>
                      <a:pt x="31" y="43"/>
                      <a:pt x="33" y="42"/>
                    </a:cubicBezTo>
                    <a:cubicBezTo>
                      <a:pt x="33" y="42"/>
                      <a:pt x="33" y="42"/>
                      <a:pt x="33" y="42"/>
                    </a:cubicBezTo>
                    <a:cubicBezTo>
                      <a:pt x="35" y="41"/>
                      <a:pt x="38" y="41"/>
                      <a:pt x="40" y="42"/>
                    </a:cubicBezTo>
                    <a:cubicBezTo>
                      <a:pt x="42" y="43"/>
                      <a:pt x="42" y="43"/>
                      <a:pt x="42" y="43"/>
                    </a:cubicBezTo>
                    <a:cubicBezTo>
                      <a:pt x="43" y="44"/>
                      <a:pt x="45" y="44"/>
                      <a:pt x="47" y="42"/>
                    </a:cubicBezTo>
                    <a:cubicBezTo>
                      <a:pt x="47" y="41"/>
                      <a:pt x="48" y="40"/>
                      <a:pt x="48" y="39"/>
                    </a:cubicBezTo>
                    <a:cubicBezTo>
                      <a:pt x="49" y="38"/>
                      <a:pt x="49" y="36"/>
                      <a:pt x="47" y="34"/>
                    </a:cubicBezTo>
                    <a:close/>
                    <a:moveTo>
                      <a:pt x="25" y="34"/>
                    </a:moveTo>
                    <a:cubicBezTo>
                      <a:pt x="21" y="34"/>
                      <a:pt x="17" y="31"/>
                      <a:pt x="18" y="27"/>
                    </a:cubicBezTo>
                    <a:cubicBezTo>
                      <a:pt x="18" y="22"/>
                      <a:pt x="21" y="19"/>
                      <a:pt x="25" y="19"/>
                    </a:cubicBezTo>
                    <a:cubicBezTo>
                      <a:pt x="30" y="20"/>
                      <a:pt x="33" y="23"/>
                      <a:pt x="33" y="27"/>
                    </a:cubicBezTo>
                    <a:cubicBezTo>
                      <a:pt x="32" y="31"/>
                      <a:pt x="29" y="35"/>
                      <a:pt x="25" y="3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sp>
          <p:nvSpPr>
            <p:cNvPr id="37" name="Freeform 800"/>
            <p:cNvSpPr>
              <a:spLocks noEditPoints="1"/>
            </p:cNvSpPr>
            <p:nvPr/>
          </p:nvSpPr>
          <p:spPr bwMode="auto">
            <a:xfrm>
              <a:off x="3393968" y="3242623"/>
              <a:ext cx="956733" cy="967317"/>
            </a:xfrm>
            <a:custGeom>
              <a:avLst/>
              <a:gdLst/>
              <a:ahLst/>
              <a:cxnLst>
                <a:cxn ang="0">
                  <a:pos x="101" y="202"/>
                </a:cxn>
                <a:cxn ang="0">
                  <a:pos x="0" y="101"/>
                </a:cxn>
                <a:cxn ang="0">
                  <a:pos x="101" y="0"/>
                </a:cxn>
                <a:cxn ang="0">
                  <a:pos x="201" y="101"/>
                </a:cxn>
                <a:cxn ang="0">
                  <a:pos x="101" y="202"/>
                </a:cxn>
                <a:cxn ang="0">
                  <a:pos x="101" y="5"/>
                </a:cxn>
                <a:cxn ang="0">
                  <a:pos x="5" y="101"/>
                </a:cxn>
                <a:cxn ang="0">
                  <a:pos x="101" y="197"/>
                </a:cxn>
                <a:cxn ang="0">
                  <a:pos x="196" y="101"/>
                </a:cxn>
                <a:cxn ang="0">
                  <a:pos x="101" y="5"/>
                </a:cxn>
              </a:cxnLst>
              <a:rect l="0" t="0" r="r" b="b"/>
              <a:pathLst>
                <a:path w="201" h="202">
                  <a:moveTo>
                    <a:pt x="101" y="202"/>
                  </a:moveTo>
                  <a:cubicBezTo>
                    <a:pt x="45" y="202"/>
                    <a:pt x="0" y="156"/>
                    <a:pt x="0" y="101"/>
                  </a:cubicBezTo>
                  <a:cubicBezTo>
                    <a:pt x="0" y="46"/>
                    <a:pt x="45" y="0"/>
                    <a:pt x="101" y="0"/>
                  </a:cubicBezTo>
                  <a:cubicBezTo>
                    <a:pt x="156" y="0"/>
                    <a:pt x="201" y="46"/>
                    <a:pt x="201" y="101"/>
                  </a:cubicBezTo>
                  <a:cubicBezTo>
                    <a:pt x="201" y="156"/>
                    <a:pt x="156" y="202"/>
                    <a:pt x="101" y="202"/>
                  </a:cubicBezTo>
                  <a:close/>
                  <a:moveTo>
                    <a:pt x="101" y="5"/>
                  </a:moveTo>
                  <a:cubicBezTo>
                    <a:pt x="48" y="5"/>
                    <a:pt x="5" y="48"/>
                    <a:pt x="5" y="101"/>
                  </a:cubicBezTo>
                  <a:cubicBezTo>
                    <a:pt x="5" y="154"/>
                    <a:pt x="48" y="197"/>
                    <a:pt x="101" y="197"/>
                  </a:cubicBezTo>
                  <a:cubicBezTo>
                    <a:pt x="153" y="197"/>
                    <a:pt x="196" y="154"/>
                    <a:pt x="196" y="101"/>
                  </a:cubicBezTo>
                  <a:cubicBezTo>
                    <a:pt x="196" y="48"/>
                    <a:pt x="153" y="5"/>
                    <a:pt x="101" y="5"/>
                  </a:cubicBezTo>
                  <a:close/>
                </a:path>
              </a:pathLst>
            </a:custGeom>
            <a:solidFill>
              <a:schemeClr val="accent1"/>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 name="Freeform 817"/>
            <p:cNvSpPr>
              <a:spLocks noEditPoints="1"/>
            </p:cNvSpPr>
            <p:nvPr/>
          </p:nvSpPr>
          <p:spPr bwMode="auto">
            <a:xfrm>
              <a:off x="5650335" y="3223574"/>
              <a:ext cx="956733" cy="967318"/>
            </a:xfrm>
            <a:custGeom>
              <a:avLst/>
              <a:gdLst/>
              <a:ahLst/>
              <a:cxnLst>
                <a:cxn ang="0">
                  <a:pos x="100" y="202"/>
                </a:cxn>
                <a:cxn ang="0">
                  <a:pos x="0" y="101"/>
                </a:cxn>
                <a:cxn ang="0">
                  <a:pos x="100" y="0"/>
                </a:cxn>
                <a:cxn ang="0">
                  <a:pos x="201" y="101"/>
                </a:cxn>
                <a:cxn ang="0">
                  <a:pos x="100" y="202"/>
                </a:cxn>
                <a:cxn ang="0">
                  <a:pos x="100" y="5"/>
                </a:cxn>
                <a:cxn ang="0">
                  <a:pos x="5" y="101"/>
                </a:cxn>
                <a:cxn ang="0">
                  <a:pos x="100" y="197"/>
                </a:cxn>
                <a:cxn ang="0">
                  <a:pos x="196" y="101"/>
                </a:cxn>
                <a:cxn ang="0">
                  <a:pos x="100" y="5"/>
                </a:cxn>
              </a:cxnLst>
              <a:rect l="0" t="0" r="r" b="b"/>
              <a:pathLst>
                <a:path w="201" h="202">
                  <a:moveTo>
                    <a:pt x="100" y="202"/>
                  </a:moveTo>
                  <a:cubicBezTo>
                    <a:pt x="45" y="202"/>
                    <a:pt x="0" y="156"/>
                    <a:pt x="0" y="101"/>
                  </a:cubicBezTo>
                  <a:cubicBezTo>
                    <a:pt x="0" y="46"/>
                    <a:pt x="45" y="0"/>
                    <a:pt x="100" y="0"/>
                  </a:cubicBezTo>
                  <a:cubicBezTo>
                    <a:pt x="156" y="0"/>
                    <a:pt x="201" y="46"/>
                    <a:pt x="201" y="101"/>
                  </a:cubicBezTo>
                  <a:cubicBezTo>
                    <a:pt x="201" y="156"/>
                    <a:pt x="156" y="202"/>
                    <a:pt x="100" y="202"/>
                  </a:cubicBezTo>
                  <a:close/>
                  <a:moveTo>
                    <a:pt x="100" y="5"/>
                  </a:moveTo>
                  <a:cubicBezTo>
                    <a:pt x="48" y="5"/>
                    <a:pt x="5" y="48"/>
                    <a:pt x="5" y="101"/>
                  </a:cubicBezTo>
                  <a:cubicBezTo>
                    <a:pt x="5" y="154"/>
                    <a:pt x="48" y="197"/>
                    <a:pt x="100" y="197"/>
                  </a:cubicBezTo>
                  <a:cubicBezTo>
                    <a:pt x="153" y="197"/>
                    <a:pt x="196" y="154"/>
                    <a:pt x="196" y="101"/>
                  </a:cubicBezTo>
                  <a:cubicBezTo>
                    <a:pt x="196" y="48"/>
                    <a:pt x="153" y="5"/>
                    <a:pt x="100" y="5"/>
                  </a:cubicBezTo>
                  <a:close/>
                </a:path>
              </a:pathLst>
            </a:custGeom>
            <a:solidFill>
              <a:schemeClr val="accent2"/>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 name="Freeform 822"/>
            <p:cNvSpPr>
              <a:spLocks noEditPoints="1"/>
            </p:cNvSpPr>
            <p:nvPr/>
          </p:nvSpPr>
          <p:spPr bwMode="auto">
            <a:xfrm>
              <a:off x="7885534" y="3223574"/>
              <a:ext cx="956733" cy="967317"/>
            </a:xfrm>
            <a:custGeom>
              <a:avLst/>
              <a:gdLst/>
              <a:ahLst/>
              <a:cxnLst>
                <a:cxn ang="0">
                  <a:pos x="100" y="202"/>
                </a:cxn>
                <a:cxn ang="0">
                  <a:pos x="0" y="101"/>
                </a:cxn>
                <a:cxn ang="0">
                  <a:pos x="100" y="0"/>
                </a:cxn>
                <a:cxn ang="0">
                  <a:pos x="201" y="101"/>
                </a:cxn>
                <a:cxn ang="0">
                  <a:pos x="100" y="202"/>
                </a:cxn>
                <a:cxn ang="0">
                  <a:pos x="100" y="5"/>
                </a:cxn>
                <a:cxn ang="0">
                  <a:pos x="4" y="101"/>
                </a:cxn>
                <a:cxn ang="0">
                  <a:pos x="100" y="197"/>
                </a:cxn>
                <a:cxn ang="0">
                  <a:pos x="196" y="101"/>
                </a:cxn>
                <a:cxn ang="0">
                  <a:pos x="100" y="5"/>
                </a:cxn>
              </a:cxnLst>
              <a:rect l="0" t="0" r="r" b="b"/>
              <a:pathLst>
                <a:path w="201" h="202">
                  <a:moveTo>
                    <a:pt x="100" y="202"/>
                  </a:moveTo>
                  <a:cubicBezTo>
                    <a:pt x="45" y="202"/>
                    <a:pt x="0" y="156"/>
                    <a:pt x="0" y="101"/>
                  </a:cubicBezTo>
                  <a:cubicBezTo>
                    <a:pt x="0" y="46"/>
                    <a:pt x="45" y="0"/>
                    <a:pt x="100" y="0"/>
                  </a:cubicBezTo>
                  <a:cubicBezTo>
                    <a:pt x="156" y="0"/>
                    <a:pt x="201" y="46"/>
                    <a:pt x="201" y="101"/>
                  </a:cubicBezTo>
                  <a:cubicBezTo>
                    <a:pt x="201" y="156"/>
                    <a:pt x="156" y="202"/>
                    <a:pt x="100" y="202"/>
                  </a:cubicBezTo>
                  <a:close/>
                  <a:moveTo>
                    <a:pt x="100" y="5"/>
                  </a:moveTo>
                  <a:cubicBezTo>
                    <a:pt x="47" y="5"/>
                    <a:pt x="4" y="48"/>
                    <a:pt x="4" y="101"/>
                  </a:cubicBezTo>
                  <a:cubicBezTo>
                    <a:pt x="4" y="154"/>
                    <a:pt x="47" y="197"/>
                    <a:pt x="100" y="197"/>
                  </a:cubicBezTo>
                  <a:cubicBezTo>
                    <a:pt x="153" y="197"/>
                    <a:pt x="196" y="154"/>
                    <a:pt x="196" y="101"/>
                  </a:cubicBezTo>
                  <a:cubicBezTo>
                    <a:pt x="196" y="48"/>
                    <a:pt x="153" y="5"/>
                    <a:pt x="100" y="5"/>
                  </a:cubicBezTo>
                  <a:close/>
                </a:path>
              </a:pathLst>
            </a:custGeom>
            <a:solidFill>
              <a:schemeClr val="accent6"/>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 name="Freeform 828"/>
            <p:cNvSpPr>
              <a:spLocks noEditPoints="1"/>
            </p:cNvSpPr>
            <p:nvPr/>
          </p:nvSpPr>
          <p:spPr bwMode="auto">
            <a:xfrm>
              <a:off x="10125223" y="3257312"/>
              <a:ext cx="960967" cy="963084"/>
            </a:xfrm>
            <a:custGeom>
              <a:avLst/>
              <a:gdLst/>
              <a:ahLst/>
              <a:cxnLst>
                <a:cxn ang="0">
                  <a:pos x="101" y="201"/>
                </a:cxn>
                <a:cxn ang="0">
                  <a:pos x="0" y="100"/>
                </a:cxn>
                <a:cxn ang="0">
                  <a:pos x="101" y="0"/>
                </a:cxn>
                <a:cxn ang="0">
                  <a:pos x="202" y="100"/>
                </a:cxn>
                <a:cxn ang="0">
                  <a:pos x="101" y="201"/>
                </a:cxn>
                <a:cxn ang="0">
                  <a:pos x="101" y="4"/>
                </a:cxn>
                <a:cxn ang="0">
                  <a:pos x="5" y="100"/>
                </a:cxn>
                <a:cxn ang="0">
                  <a:pos x="101" y="196"/>
                </a:cxn>
                <a:cxn ang="0">
                  <a:pos x="197" y="100"/>
                </a:cxn>
                <a:cxn ang="0">
                  <a:pos x="101" y="4"/>
                </a:cxn>
              </a:cxnLst>
              <a:rect l="0" t="0" r="r" b="b"/>
              <a:pathLst>
                <a:path w="202" h="201">
                  <a:moveTo>
                    <a:pt x="101" y="201"/>
                  </a:moveTo>
                  <a:cubicBezTo>
                    <a:pt x="45" y="201"/>
                    <a:pt x="0" y="156"/>
                    <a:pt x="0" y="100"/>
                  </a:cubicBezTo>
                  <a:cubicBezTo>
                    <a:pt x="0" y="45"/>
                    <a:pt x="45" y="0"/>
                    <a:pt x="101" y="0"/>
                  </a:cubicBezTo>
                  <a:cubicBezTo>
                    <a:pt x="156" y="0"/>
                    <a:pt x="202" y="45"/>
                    <a:pt x="202" y="100"/>
                  </a:cubicBezTo>
                  <a:cubicBezTo>
                    <a:pt x="202" y="156"/>
                    <a:pt x="156" y="201"/>
                    <a:pt x="101" y="201"/>
                  </a:cubicBezTo>
                  <a:close/>
                  <a:moveTo>
                    <a:pt x="101" y="4"/>
                  </a:moveTo>
                  <a:cubicBezTo>
                    <a:pt x="48" y="4"/>
                    <a:pt x="5" y="47"/>
                    <a:pt x="5" y="100"/>
                  </a:cubicBezTo>
                  <a:cubicBezTo>
                    <a:pt x="5" y="153"/>
                    <a:pt x="48" y="196"/>
                    <a:pt x="101" y="196"/>
                  </a:cubicBezTo>
                  <a:cubicBezTo>
                    <a:pt x="154" y="196"/>
                    <a:pt x="197" y="153"/>
                    <a:pt x="197" y="100"/>
                  </a:cubicBezTo>
                  <a:cubicBezTo>
                    <a:pt x="197" y="47"/>
                    <a:pt x="154" y="4"/>
                    <a:pt x="101" y="4"/>
                  </a:cubicBezTo>
                  <a:close/>
                </a:path>
              </a:pathLst>
            </a:custGeom>
            <a:solidFill>
              <a:srgbClr val="C00000"/>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41" name="Group 40"/>
            <p:cNvGrpSpPr>
              <a:grpSpLocks noChangeAspect="1"/>
            </p:cNvGrpSpPr>
            <p:nvPr/>
          </p:nvGrpSpPr>
          <p:grpSpPr>
            <a:xfrm>
              <a:off x="3682323" y="3418464"/>
              <a:ext cx="450056" cy="615633"/>
              <a:chOff x="3595689" y="4262437"/>
              <a:chExt cx="642938" cy="879475"/>
            </a:xfrm>
            <a:solidFill>
              <a:schemeClr val="bg1">
                <a:lumMod val="65000"/>
              </a:schemeClr>
            </a:solidFill>
          </p:grpSpPr>
          <p:sp>
            <p:nvSpPr>
              <p:cNvPr id="79" name="Freeform 1930"/>
              <p:cNvSpPr>
                <a:spLocks noEditPoints="1"/>
              </p:cNvSpPr>
              <p:nvPr/>
            </p:nvSpPr>
            <p:spPr bwMode="auto">
              <a:xfrm>
                <a:off x="3595689" y="4262437"/>
                <a:ext cx="642938" cy="879475"/>
              </a:xfrm>
              <a:custGeom>
                <a:avLst/>
                <a:gdLst>
                  <a:gd name="T0" fmla="*/ 272 w 358"/>
                  <a:gd name="T1" fmla="*/ 283 h 490"/>
                  <a:gd name="T2" fmla="*/ 235 w 358"/>
                  <a:gd name="T3" fmla="*/ 274 h 490"/>
                  <a:gd name="T4" fmla="*/ 272 w 358"/>
                  <a:gd name="T5" fmla="*/ 219 h 490"/>
                  <a:gd name="T6" fmla="*/ 297 w 358"/>
                  <a:gd name="T7" fmla="*/ 185 h 490"/>
                  <a:gd name="T8" fmla="*/ 284 w 358"/>
                  <a:gd name="T9" fmla="*/ 151 h 490"/>
                  <a:gd name="T10" fmla="*/ 247 w 358"/>
                  <a:gd name="T11" fmla="*/ 60 h 490"/>
                  <a:gd name="T12" fmla="*/ 134 w 358"/>
                  <a:gd name="T13" fmla="*/ 42 h 490"/>
                  <a:gd name="T14" fmla="*/ 99 w 358"/>
                  <a:gd name="T15" fmla="*/ 73 h 490"/>
                  <a:gd name="T16" fmla="*/ 77 w 358"/>
                  <a:gd name="T17" fmla="*/ 150 h 490"/>
                  <a:gd name="T18" fmla="*/ 62 w 358"/>
                  <a:gd name="T19" fmla="*/ 185 h 490"/>
                  <a:gd name="T20" fmla="*/ 88 w 358"/>
                  <a:gd name="T21" fmla="*/ 220 h 490"/>
                  <a:gd name="T22" fmla="*/ 125 w 358"/>
                  <a:gd name="T23" fmla="*/ 273 h 490"/>
                  <a:gd name="T24" fmla="*/ 87 w 358"/>
                  <a:gd name="T25" fmla="*/ 283 h 490"/>
                  <a:gd name="T26" fmla="*/ 0 w 358"/>
                  <a:gd name="T27" fmla="*/ 394 h 490"/>
                  <a:gd name="T28" fmla="*/ 0 w 358"/>
                  <a:gd name="T29" fmla="*/ 456 h 490"/>
                  <a:gd name="T30" fmla="*/ 33 w 358"/>
                  <a:gd name="T31" fmla="*/ 490 h 490"/>
                  <a:gd name="T32" fmla="*/ 327 w 358"/>
                  <a:gd name="T33" fmla="*/ 490 h 490"/>
                  <a:gd name="T34" fmla="*/ 358 w 358"/>
                  <a:gd name="T35" fmla="*/ 456 h 490"/>
                  <a:gd name="T36" fmla="*/ 358 w 358"/>
                  <a:gd name="T37" fmla="*/ 394 h 490"/>
                  <a:gd name="T38" fmla="*/ 272 w 358"/>
                  <a:gd name="T39" fmla="*/ 283 h 490"/>
                  <a:gd name="T40" fmla="*/ 97 w 358"/>
                  <a:gd name="T41" fmla="*/ 161 h 490"/>
                  <a:gd name="T42" fmla="*/ 97 w 358"/>
                  <a:gd name="T43" fmla="*/ 142 h 490"/>
                  <a:gd name="T44" fmla="*/ 223 w 358"/>
                  <a:gd name="T45" fmla="*/ 95 h 490"/>
                  <a:gd name="T46" fmla="*/ 263 w 358"/>
                  <a:gd name="T47" fmla="*/ 177 h 490"/>
                  <a:gd name="T48" fmla="*/ 180 w 358"/>
                  <a:gd name="T49" fmla="*/ 276 h 490"/>
                  <a:gd name="T50" fmla="*/ 97 w 358"/>
                  <a:gd name="T51" fmla="*/ 161 h 490"/>
                  <a:gd name="T52" fmla="*/ 338 w 358"/>
                  <a:gd name="T53" fmla="*/ 456 h 490"/>
                  <a:gd name="T54" fmla="*/ 327 w 358"/>
                  <a:gd name="T55" fmla="*/ 469 h 490"/>
                  <a:gd name="T56" fmla="*/ 298 w 358"/>
                  <a:gd name="T57" fmla="*/ 469 h 490"/>
                  <a:gd name="T58" fmla="*/ 298 w 358"/>
                  <a:gd name="T59" fmla="*/ 443 h 490"/>
                  <a:gd name="T60" fmla="*/ 293 w 358"/>
                  <a:gd name="T61" fmla="*/ 438 h 490"/>
                  <a:gd name="T62" fmla="*/ 287 w 358"/>
                  <a:gd name="T63" fmla="*/ 443 h 490"/>
                  <a:gd name="T64" fmla="*/ 287 w 358"/>
                  <a:gd name="T65" fmla="*/ 469 h 490"/>
                  <a:gd name="T66" fmla="*/ 220 w 358"/>
                  <a:gd name="T67" fmla="*/ 469 h 490"/>
                  <a:gd name="T68" fmla="*/ 192 w 358"/>
                  <a:gd name="T69" fmla="*/ 357 h 490"/>
                  <a:gd name="T70" fmla="*/ 205 w 358"/>
                  <a:gd name="T71" fmla="*/ 340 h 490"/>
                  <a:gd name="T72" fmla="*/ 199 w 358"/>
                  <a:gd name="T73" fmla="*/ 318 h 490"/>
                  <a:gd name="T74" fmla="*/ 186 w 358"/>
                  <a:gd name="T75" fmla="*/ 308 h 490"/>
                  <a:gd name="T76" fmla="*/ 174 w 358"/>
                  <a:gd name="T77" fmla="*/ 308 h 490"/>
                  <a:gd name="T78" fmla="*/ 161 w 358"/>
                  <a:gd name="T79" fmla="*/ 318 h 490"/>
                  <a:gd name="T80" fmla="*/ 155 w 358"/>
                  <a:gd name="T81" fmla="*/ 340 h 490"/>
                  <a:gd name="T82" fmla="*/ 168 w 358"/>
                  <a:gd name="T83" fmla="*/ 357 h 490"/>
                  <a:gd name="T84" fmla="*/ 140 w 358"/>
                  <a:gd name="T85" fmla="*/ 469 h 490"/>
                  <a:gd name="T86" fmla="*/ 71 w 358"/>
                  <a:gd name="T87" fmla="*/ 469 h 490"/>
                  <a:gd name="T88" fmla="*/ 71 w 358"/>
                  <a:gd name="T89" fmla="*/ 443 h 490"/>
                  <a:gd name="T90" fmla="*/ 66 w 358"/>
                  <a:gd name="T91" fmla="*/ 438 h 490"/>
                  <a:gd name="T92" fmla="*/ 61 w 358"/>
                  <a:gd name="T93" fmla="*/ 443 h 490"/>
                  <a:gd name="T94" fmla="*/ 61 w 358"/>
                  <a:gd name="T95" fmla="*/ 469 h 490"/>
                  <a:gd name="T96" fmla="*/ 33 w 358"/>
                  <a:gd name="T97" fmla="*/ 469 h 490"/>
                  <a:gd name="T98" fmla="*/ 21 w 358"/>
                  <a:gd name="T99" fmla="*/ 456 h 490"/>
                  <a:gd name="T100" fmla="*/ 21 w 358"/>
                  <a:gd name="T101" fmla="*/ 394 h 490"/>
                  <a:gd name="T102" fmla="*/ 92 w 358"/>
                  <a:gd name="T103" fmla="*/ 302 h 490"/>
                  <a:gd name="T104" fmla="*/ 147 w 358"/>
                  <a:gd name="T105" fmla="*/ 288 h 490"/>
                  <a:gd name="T106" fmla="*/ 180 w 358"/>
                  <a:gd name="T107" fmla="*/ 296 h 490"/>
                  <a:gd name="T108" fmla="*/ 213 w 358"/>
                  <a:gd name="T109" fmla="*/ 288 h 490"/>
                  <a:gd name="T110" fmla="*/ 267 w 358"/>
                  <a:gd name="T111" fmla="*/ 302 h 490"/>
                  <a:gd name="T112" fmla="*/ 338 w 358"/>
                  <a:gd name="T113" fmla="*/ 394 h 490"/>
                  <a:gd name="T114" fmla="*/ 338 w 358"/>
                  <a:gd name="T115" fmla="*/ 456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8" h="490">
                    <a:moveTo>
                      <a:pt x="272" y="283"/>
                    </a:moveTo>
                    <a:cubicBezTo>
                      <a:pt x="235" y="274"/>
                      <a:pt x="235" y="274"/>
                      <a:pt x="235" y="274"/>
                    </a:cubicBezTo>
                    <a:cubicBezTo>
                      <a:pt x="250" y="260"/>
                      <a:pt x="263" y="240"/>
                      <a:pt x="272" y="219"/>
                    </a:cubicBezTo>
                    <a:cubicBezTo>
                      <a:pt x="284" y="217"/>
                      <a:pt x="295" y="207"/>
                      <a:pt x="297" y="185"/>
                    </a:cubicBezTo>
                    <a:cubicBezTo>
                      <a:pt x="298" y="164"/>
                      <a:pt x="292" y="155"/>
                      <a:pt x="284" y="151"/>
                    </a:cubicBezTo>
                    <a:cubicBezTo>
                      <a:pt x="284" y="148"/>
                      <a:pt x="297" y="78"/>
                      <a:pt x="247" y="60"/>
                    </a:cubicBezTo>
                    <a:cubicBezTo>
                      <a:pt x="242" y="52"/>
                      <a:pt x="204" y="0"/>
                      <a:pt x="134" y="42"/>
                    </a:cubicBezTo>
                    <a:cubicBezTo>
                      <a:pt x="124" y="48"/>
                      <a:pt x="108" y="60"/>
                      <a:pt x="99" y="73"/>
                    </a:cubicBezTo>
                    <a:cubicBezTo>
                      <a:pt x="87" y="88"/>
                      <a:pt x="78" y="113"/>
                      <a:pt x="77" y="150"/>
                    </a:cubicBezTo>
                    <a:cubicBezTo>
                      <a:pt x="68" y="153"/>
                      <a:pt x="61" y="163"/>
                      <a:pt x="62" y="185"/>
                    </a:cubicBezTo>
                    <a:cubicBezTo>
                      <a:pt x="64" y="207"/>
                      <a:pt x="76" y="217"/>
                      <a:pt x="88" y="220"/>
                    </a:cubicBezTo>
                    <a:cubicBezTo>
                      <a:pt x="97" y="241"/>
                      <a:pt x="109" y="260"/>
                      <a:pt x="125" y="273"/>
                    </a:cubicBezTo>
                    <a:cubicBezTo>
                      <a:pt x="87" y="283"/>
                      <a:pt x="87" y="283"/>
                      <a:pt x="87" y="283"/>
                    </a:cubicBezTo>
                    <a:cubicBezTo>
                      <a:pt x="36" y="296"/>
                      <a:pt x="0" y="341"/>
                      <a:pt x="0" y="394"/>
                    </a:cubicBezTo>
                    <a:cubicBezTo>
                      <a:pt x="0" y="456"/>
                      <a:pt x="0" y="456"/>
                      <a:pt x="0" y="456"/>
                    </a:cubicBezTo>
                    <a:cubicBezTo>
                      <a:pt x="0" y="474"/>
                      <a:pt x="15" y="490"/>
                      <a:pt x="33" y="490"/>
                    </a:cubicBezTo>
                    <a:cubicBezTo>
                      <a:pt x="327" y="490"/>
                      <a:pt x="327" y="490"/>
                      <a:pt x="327" y="490"/>
                    </a:cubicBezTo>
                    <a:cubicBezTo>
                      <a:pt x="345" y="490"/>
                      <a:pt x="358" y="474"/>
                      <a:pt x="358" y="456"/>
                    </a:cubicBezTo>
                    <a:cubicBezTo>
                      <a:pt x="358" y="394"/>
                      <a:pt x="358" y="394"/>
                      <a:pt x="358" y="394"/>
                    </a:cubicBezTo>
                    <a:cubicBezTo>
                      <a:pt x="358" y="341"/>
                      <a:pt x="323" y="296"/>
                      <a:pt x="272" y="283"/>
                    </a:cubicBezTo>
                    <a:moveTo>
                      <a:pt x="97" y="161"/>
                    </a:moveTo>
                    <a:cubicBezTo>
                      <a:pt x="97" y="154"/>
                      <a:pt x="97" y="148"/>
                      <a:pt x="97" y="142"/>
                    </a:cubicBezTo>
                    <a:cubicBezTo>
                      <a:pt x="163" y="144"/>
                      <a:pt x="201" y="118"/>
                      <a:pt x="223" y="95"/>
                    </a:cubicBezTo>
                    <a:cubicBezTo>
                      <a:pt x="250" y="122"/>
                      <a:pt x="260" y="159"/>
                      <a:pt x="263" y="177"/>
                    </a:cubicBezTo>
                    <a:cubicBezTo>
                      <a:pt x="257" y="225"/>
                      <a:pt x="222" y="276"/>
                      <a:pt x="180" y="276"/>
                    </a:cubicBezTo>
                    <a:cubicBezTo>
                      <a:pt x="134" y="276"/>
                      <a:pt x="97" y="213"/>
                      <a:pt x="97" y="161"/>
                    </a:cubicBezTo>
                    <a:moveTo>
                      <a:pt x="338" y="456"/>
                    </a:moveTo>
                    <a:cubicBezTo>
                      <a:pt x="338" y="463"/>
                      <a:pt x="334" y="469"/>
                      <a:pt x="327" y="469"/>
                    </a:cubicBezTo>
                    <a:cubicBezTo>
                      <a:pt x="298" y="469"/>
                      <a:pt x="298" y="469"/>
                      <a:pt x="298" y="469"/>
                    </a:cubicBezTo>
                    <a:cubicBezTo>
                      <a:pt x="298" y="443"/>
                      <a:pt x="298" y="443"/>
                      <a:pt x="298" y="443"/>
                    </a:cubicBezTo>
                    <a:cubicBezTo>
                      <a:pt x="298" y="440"/>
                      <a:pt x="295" y="438"/>
                      <a:pt x="293" y="438"/>
                    </a:cubicBezTo>
                    <a:cubicBezTo>
                      <a:pt x="290" y="438"/>
                      <a:pt x="287" y="440"/>
                      <a:pt x="287" y="443"/>
                    </a:cubicBezTo>
                    <a:cubicBezTo>
                      <a:pt x="287" y="469"/>
                      <a:pt x="287" y="469"/>
                      <a:pt x="287" y="469"/>
                    </a:cubicBezTo>
                    <a:cubicBezTo>
                      <a:pt x="220" y="469"/>
                      <a:pt x="220" y="469"/>
                      <a:pt x="220" y="469"/>
                    </a:cubicBezTo>
                    <a:cubicBezTo>
                      <a:pt x="192" y="357"/>
                      <a:pt x="192" y="357"/>
                      <a:pt x="192" y="357"/>
                    </a:cubicBezTo>
                    <a:cubicBezTo>
                      <a:pt x="200" y="356"/>
                      <a:pt x="207" y="349"/>
                      <a:pt x="205" y="340"/>
                    </a:cubicBezTo>
                    <a:cubicBezTo>
                      <a:pt x="199" y="318"/>
                      <a:pt x="199" y="318"/>
                      <a:pt x="199" y="318"/>
                    </a:cubicBezTo>
                    <a:cubicBezTo>
                      <a:pt x="198" y="312"/>
                      <a:pt x="192" y="308"/>
                      <a:pt x="186" y="308"/>
                    </a:cubicBezTo>
                    <a:cubicBezTo>
                      <a:pt x="174" y="308"/>
                      <a:pt x="174" y="308"/>
                      <a:pt x="174" y="308"/>
                    </a:cubicBezTo>
                    <a:cubicBezTo>
                      <a:pt x="167" y="308"/>
                      <a:pt x="162" y="312"/>
                      <a:pt x="161" y="318"/>
                    </a:cubicBezTo>
                    <a:cubicBezTo>
                      <a:pt x="155" y="340"/>
                      <a:pt x="155" y="340"/>
                      <a:pt x="155" y="340"/>
                    </a:cubicBezTo>
                    <a:cubicBezTo>
                      <a:pt x="153" y="349"/>
                      <a:pt x="159" y="356"/>
                      <a:pt x="168" y="357"/>
                    </a:cubicBezTo>
                    <a:cubicBezTo>
                      <a:pt x="140" y="469"/>
                      <a:pt x="140" y="469"/>
                      <a:pt x="140" y="469"/>
                    </a:cubicBezTo>
                    <a:cubicBezTo>
                      <a:pt x="71" y="469"/>
                      <a:pt x="71" y="469"/>
                      <a:pt x="71" y="469"/>
                    </a:cubicBezTo>
                    <a:cubicBezTo>
                      <a:pt x="71" y="443"/>
                      <a:pt x="71" y="443"/>
                      <a:pt x="71" y="443"/>
                    </a:cubicBezTo>
                    <a:cubicBezTo>
                      <a:pt x="71" y="440"/>
                      <a:pt x="69" y="438"/>
                      <a:pt x="66" y="438"/>
                    </a:cubicBezTo>
                    <a:cubicBezTo>
                      <a:pt x="63" y="438"/>
                      <a:pt x="61" y="440"/>
                      <a:pt x="61" y="443"/>
                    </a:cubicBezTo>
                    <a:cubicBezTo>
                      <a:pt x="61" y="469"/>
                      <a:pt x="61" y="469"/>
                      <a:pt x="61" y="469"/>
                    </a:cubicBezTo>
                    <a:cubicBezTo>
                      <a:pt x="33" y="469"/>
                      <a:pt x="33" y="469"/>
                      <a:pt x="33" y="469"/>
                    </a:cubicBezTo>
                    <a:cubicBezTo>
                      <a:pt x="26" y="469"/>
                      <a:pt x="21" y="463"/>
                      <a:pt x="21" y="456"/>
                    </a:cubicBezTo>
                    <a:cubicBezTo>
                      <a:pt x="21" y="394"/>
                      <a:pt x="21" y="394"/>
                      <a:pt x="21" y="394"/>
                    </a:cubicBezTo>
                    <a:cubicBezTo>
                      <a:pt x="21" y="350"/>
                      <a:pt x="50" y="313"/>
                      <a:pt x="92" y="302"/>
                    </a:cubicBezTo>
                    <a:cubicBezTo>
                      <a:pt x="147" y="288"/>
                      <a:pt x="147" y="288"/>
                      <a:pt x="147" y="288"/>
                    </a:cubicBezTo>
                    <a:cubicBezTo>
                      <a:pt x="157" y="293"/>
                      <a:pt x="169" y="296"/>
                      <a:pt x="180" y="296"/>
                    </a:cubicBezTo>
                    <a:cubicBezTo>
                      <a:pt x="192" y="296"/>
                      <a:pt x="203" y="293"/>
                      <a:pt x="213" y="288"/>
                    </a:cubicBezTo>
                    <a:cubicBezTo>
                      <a:pt x="267" y="302"/>
                      <a:pt x="267" y="302"/>
                      <a:pt x="267" y="302"/>
                    </a:cubicBezTo>
                    <a:cubicBezTo>
                      <a:pt x="309" y="313"/>
                      <a:pt x="338" y="350"/>
                      <a:pt x="338" y="394"/>
                    </a:cubicBezTo>
                    <a:lnTo>
                      <a:pt x="338"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931"/>
              <p:cNvSpPr>
                <a:spLocks/>
              </p:cNvSpPr>
              <p:nvPr/>
            </p:nvSpPr>
            <p:spPr bwMode="auto">
              <a:xfrm>
                <a:off x="3711576" y="4954587"/>
                <a:ext cx="95250" cy="53975"/>
              </a:xfrm>
              <a:custGeom>
                <a:avLst/>
                <a:gdLst>
                  <a:gd name="T0" fmla="*/ 36 w 53"/>
                  <a:gd name="T1" fmla="*/ 6 h 30"/>
                  <a:gd name="T2" fmla="*/ 17 w 53"/>
                  <a:gd name="T3" fmla="*/ 6 h 30"/>
                  <a:gd name="T4" fmla="*/ 4 w 53"/>
                  <a:gd name="T5" fmla="*/ 20 h 30"/>
                  <a:gd name="T6" fmla="*/ 8 w 53"/>
                  <a:gd name="T7" fmla="*/ 30 h 30"/>
                  <a:gd name="T8" fmla="*/ 46 w 53"/>
                  <a:gd name="T9" fmla="*/ 30 h 30"/>
                  <a:gd name="T10" fmla="*/ 50 w 53"/>
                  <a:gd name="T11" fmla="*/ 20 h 30"/>
                  <a:gd name="T12" fmla="*/ 36 w 53"/>
                  <a:gd name="T13" fmla="*/ 6 h 30"/>
                </a:gdLst>
                <a:ahLst/>
                <a:cxnLst>
                  <a:cxn ang="0">
                    <a:pos x="T0" y="T1"/>
                  </a:cxn>
                  <a:cxn ang="0">
                    <a:pos x="T2" y="T3"/>
                  </a:cxn>
                  <a:cxn ang="0">
                    <a:pos x="T4" y="T5"/>
                  </a:cxn>
                  <a:cxn ang="0">
                    <a:pos x="T6" y="T7"/>
                  </a:cxn>
                  <a:cxn ang="0">
                    <a:pos x="T8" y="T9"/>
                  </a:cxn>
                  <a:cxn ang="0">
                    <a:pos x="T10" y="T11"/>
                  </a:cxn>
                  <a:cxn ang="0">
                    <a:pos x="T12" y="T13"/>
                  </a:cxn>
                </a:cxnLst>
                <a:rect l="0" t="0" r="r" b="b"/>
                <a:pathLst>
                  <a:path w="53" h="30">
                    <a:moveTo>
                      <a:pt x="36" y="6"/>
                    </a:moveTo>
                    <a:cubicBezTo>
                      <a:pt x="31" y="0"/>
                      <a:pt x="22" y="0"/>
                      <a:pt x="17" y="6"/>
                    </a:cubicBezTo>
                    <a:cubicBezTo>
                      <a:pt x="4" y="20"/>
                      <a:pt x="4" y="20"/>
                      <a:pt x="4" y="20"/>
                    </a:cubicBezTo>
                    <a:cubicBezTo>
                      <a:pt x="0" y="24"/>
                      <a:pt x="3" y="30"/>
                      <a:pt x="8" y="30"/>
                    </a:cubicBezTo>
                    <a:cubicBezTo>
                      <a:pt x="46" y="30"/>
                      <a:pt x="46" y="30"/>
                      <a:pt x="46" y="30"/>
                    </a:cubicBezTo>
                    <a:cubicBezTo>
                      <a:pt x="51" y="30"/>
                      <a:pt x="53" y="24"/>
                      <a:pt x="50" y="20"/>
                    </a:cubicBezTo>
                    <a:lnTo>
                      <a:pt x="3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932"/>
              <p:cNvSpPr>
                <a:spLocks noEditPoints="1"/>
              </p:cNvSpPr>
              <p:nvPr/>
            </p:nvSpPr>
            <p:spPr bwMode="auto">
              <a:xfrm>
                <a:off x="3802064" y="4556125"/>
                <a:ext cx="231775" cy="88900"/>
              </a:xfrm>
              <a:custGeom>
                <a:avLst/>
                <a:gdLst>
                  <a:gd name="T0" fmla="*/ 60 w 129"/>
                  <a:gd name="T1" fmla="*/ 23 h 49"/>
                  <a:gd name="T2" fmla="*/ 70 w 129"/>
                  <a:gd name="T3" fmla="*/ 23 h 49"/>
                  <a:gd name="T4" fmla="*/ 99 w 129"/>
                  <a:gd name="T5" fmla="*/ 49 h 49"/>
                  <a:gd name="T6" fmla="*/ 129 w 129"/>
                  <a:gd name="T7" fmla="*/ 19 h 49"/>
                  <a:gd name="T8" fmla="*/ 99 w 129"/>
                  <a:gd name="T9" fmla="*/ 0 h 49"/>
                  <a:gd name="T10" fmla="*/ 70 w 129"/>
                  <a:gd name="T11" fmla="*/ 13 h 49"/>
                  <a:gd name="T12" fmla="*/ 59 w 129"/>
                  <a:gd name="T13" fmla="*/ 13 h 49"/>
                  <a:gd name="T14" fmla="*/ 30 w 129"/>
                  <a:gd name="T15" fmla="*/ 0 h 49"/>
                  <a:gd name="T16" fmla="*/ 0 w 129"/>
                  <a:gd name="T17" fmla="*/ 19 h 49"/>
                  <a:gd name="T18" fmla="*/ 30 w 129"/>
                  <a:gd name="T19" fmla="*/ 49 h 49"/>
                  <a:gd name="T20" fmla="*/ 60 w 129"/>
                  <a:gd name="T21" fmla="*/ 23 h 49"/>
                  <a:gd name="T22" fmla="*/ 99 w 129"/>
                  <a:gd name="T23" fmla="*/ 10 h 49"/>
                  <a:gd name="T24" fmla="*/ 119 w 129"/>
                  <a:gd name="T25" fmla="*/ 19 h 49"/>
                  <a:gd name="T26" fmla="*/ 99 w 129"/>
                  <a:gd name="T27" fmla="*/ 39 h 49"/>
                  <a:gd name="T28" fmla="*/ 79 w 129"/>
                  <a:gd name="T29" fmla="*/ 19 h 49"/>
                  <a:gd name="T30" fmla="*/ 99 w 129"/>
                  <a:gd name="T31" fmla="*/ 10 h 49"/>
                  <a:gd name="T32" fmla="*/ 10 w 129"/>
                  <a:gd name="T33" fmla="*/ 19 h 49"/>
                  <a:gd name="T34" fmla="*/ 30 w 129"/>
                  <a:gd name="T35" fmla="*/ 10 h 49"/>
                  <a:gd name="T36" fmla="*/ 50 w 129"/>
                  <a:gd name="T37" fmla="*/ 19 h 49"/>
                  <a:gd name="T38" fmla="*/ 30 w 129"/>
                  <a:gd name="T39" fmla="*/ 39 h 49"/>
                  <a:gd name="T40" fmla="*/ 10 w 129"/>
                  <a:gd name="T41" fmla="*/ 1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9" h="49">
                    <a:moveTo>
                      <a:pt x="60" y="23"/>
                    </a:moveTo>
                    <a:cubicBezTo>
                      <a:pt x="70" y="23"/>
                      <a:pt x="70" y="23"/>
                      <a:pt x="70" y="23"/>
                    </a:cubicBezTo>
                    <a:cubicBezTo>
                      <a:pt x="71" y="38"/>
                      <a:pt x="84" y="49"/>
                      <a:pt x="99" y="49"/>
                    </a:cubicBezTo>
                    <a:cubicBezTo>
                      <a:pt x="116" y="49"/>
                      <a:pt x="129" y="36"/>
                      <a:pt x="129" y="19"/>
                    </a:cubicBezTo>
                    <a:cubicBezTo>
                      <a:pt x="129" y="0"/>
                      <a:pt x="112" y="0"/>
                      <a:pt x="99" y="0"/>
                    </a:cubicBezTo>
                    <a:cubicBezTo>
                      <a:pt x="88" y="0"/>
                      <a:pt x="74" y="0"/>
                      <a:pt x="70" y="13"/>
                    </a:cubicBezTo>
                    <a:cubicBezTo>
                      <a:pt x="59" y="13"/>
                      <a:pt x="59" y="13"/>
                      <a:pt x="59" y="13"/>
                    </a:cubicBezTo>
                    <a:cubicBezTo>
                      <a:pt x="55" y="0"/>
                      <a:pt x="41" y="0"/>
                      <a:pt x="30" y="0"/>
                    </a:cubicBezTo>
                    <a:cubicBezTo>
                      <a:pt x="17" y="0"/>
                      <a:pt x="0" y="0"/>
                      <a:pt x="0" y="19"/>
                    </a:cubicBezTo>
                    <a:cubicBezTo>
                      <a:pt x="0" y="36"/>
                      <a:pt x="14" y="49"/>
                      <a:pt x="30" y="49"/>
                    </a:cubicBezTo>
                    <a:cubicBezTo>
                      <a:pt x="45" y="49"/>
                      <a:pt x="58" y="38"/>
                      <a:pt x="60" y="23"/>
                    </a:cubicBezTo>
                    <a:moveTo>
                      <a:pt x="99" y="10"/>
                    </a:moveTo>
                    <a:cubicBezTo>
                      <a:pt x="116" y="10"/>
                      <a:pt x="119" y="12"/>
                      <a:pt x="119" y="19"/>
                    </a:cubicBezTo>
                    <a:cubicBezTo>
                      <a:pt x="119" y="30"/>
                      <a:pt x="110" y="39"/>
                      <a:pt x="99" y="39"/>
                    </a:cubicBezTo>
                    <a:cubicBezTo>
                      <a:pt x="88" y="39"/>
                      <a:pt x="79" y="30"/>
                      <a:pt x="79" y="19"/>
                    </a:cubicBezTo>
                    <a:cubicBezTo>
                      <a:pt x="79" y="12"/>
                      <a:pt x="83" y="10"/>
                      <a:pt x="99" y="10"/>
                    </a:cubicBezTo>
                    <a:moveTo>
                      <a:pt x="10" y="19"/>
                    </a:moveTo>
                    <a:cubicBezTo>
                      <a:pt x="10" y="12"/>
                      <a:pt x="13" y="10"/>
                      <a:pt x="30" y="10"/>
                    </a:cubicBezTo>
                    <a:cubicBezTo>
                      <a:pt x="46" y="10"/>
                      <a:pt x="50" y="12"/>
                      <a:pt x="50" y="19"/>
                    </a:cubicBezTo>
                    <a:cubicBezTo>
                      <a:pt x="50" y="30"/>
                      <a:pt x="41" y="39"/>
                      <a:pt x="30" y="39"/>
                    </a:cubicBezTo>
                    <a:cubicBezTo>
                      <a:pt x="19" y="39"/>
                      <a:pt x="10" y="30"/>
                      <a:pt x="10"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2" name="Group 41"/>
            <p:cNvGrpSpPr>
              <a:grpSpLocks noChangeAspect="1"/>
            </p:cNvGrpSpPr>
            <p:nvPr/>
          </p:nvGrpSpPr>
          <p:grpSpPr>
            <a:xfrm>
              <a:off x="1436616" y="3412205"/>
              <a:ext cx="458948" cy="590077"/>
              <a:chOff x="3590926" y="2047875"/>
              <a:chExt cx="655638" cy="842962"/>
            </a:xfrm>
            <a:solidFill>
              <a:schemeClr val="bg1">
                <a:lumMod val="65000"/>
              </a:schemeClr>
            </a:solidFill>
          </p:grpSpPr>
          <p:sp>
            <p:nvSpPr>
              <p:cNvPr id="76" name="Freeform 1936"/>
              <p:cNvSpPr>
                <a:spLocks/>
              </p:cNvSpPr>
              <p:nvPr/>
            </p:nvSpPr>
            <p:spPr bwMode="auto">
              <a:xfrm>
                <a:off x="3590926" y="2522537"/>
                <a:ext cx="655638" cy="368300"/>
              </a:xfrm>
              <a:custGeom>
                <a:avLst/>
                <a:gdLst>
                  <a:gd name="T0" fmla="*/ 280 w 365"/>
                  <a:gd name="T1" fmla="*/ 4 h 205"/>
                  <a:gd name="T2" fmla="*/ 263 w 365"/>
                  <a:gd name="T3" fmla="*/ 0 h 205"/>
                  <a:gd name="T4" fmla="*/ 212 w 365"/>
                  <a:gd name="T5" fmla="*/ 54 h 205"/>
                  <a:gd name="T6" fmla="*/ 183 w 365"/>
                  <a:gd name="T7" fmla="*/ 67 h 205"/>
                  <a:gd name="T8" fmla="*/ 153 w 365"/>
                  <a:gd name="T9" fmla="*/ 54 h 205"/>
                  <a:gd name="T10" fmla="*/ 102 w 365"/>
                  <a:gd name="T11" fmla="*/ 0 h 205"/>
                  <a:gd name="T12" fmla="*/ 86 w 365"/>
                  <a:gd name="T13" fmla="*/ 4 h 205"/>
                  <a:gd name="T14" fmla="*/ 0 w 365"/>
                  <a:gd name="T15" fmla="*/ 113 h 205"/>
                  <a:gd name="T16" fmla="*/ 0 w 365"/>
                  <a:gd name="T17" fmla="*/ 181 h 205"/>
                  <a:gd name="T18" fmla="*/ 24 w 365"/>
                  <a:gd name="T19" fmla="*/ 205 h 205"/>
                  <a:gd name="T20" fmla="*/ 341 w 365"/>
                  <a:gd name="T21" fmla="*/ 205 h 205"/>
                  <a:gd name="T22" fmla="*/ 365 w 365"/>
                  <a:gd name="T23" fmla="*/ 181 h 205"/>
                  <a:gd name="T24" fmla="*/ 365 w 365"/>
                  <a:gd name="T25" fmla="*/ 113 h 205"/>
                  <a:gd name="T26" fmla="*/ 280 w 365"/>
                  <a:gd name="T27" fmla="*/ 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5" h="205">
                    <a:moveTo>
                      <a:pt x="280" y="4"/>
                    </a:moveTo>
                    <a:cubicBezTo>
                      <a:pt x="263" y="0"/>
                      <a:pt x="263" y="0"/>
                      <a:pt x="263" y="0"/>
                    </a:cubicBezTo>
                    <a:cubicBezTo>
                      <a:pt x="212" y="54"/>
                      <a:pt x="212" y="54"/>
                      <a:pt x="212" y="54"/>
                    </a:cubicBezTo>
                    <a:cubicBezTo>
                      <a:pt x="205" y="62"/>
                      <a:pt x="194" y="67"/>
                      <a:pt x="183" y="67"/>
                    </a:cubicBezTo>
                    <a:cubicBezTo>
                      <a:pt x="171" y="67"/>
                      <a:pt x="161" y="62"/>
                      <a:pt x="153" y="54"/>
                    </a:cubicBezTo>
                    <a:cubicBezTo>
                      <a:pt x="102" y="0"/>
                      <a:pt x="102" y="0"/>
                      <a:pt x="102" y="0"/>
                    </a:cubicBezTo>
                    <a:cubicBezTo>
                      <a:pt x="86" y="4"/>
                      <a:pt x="86" y="4"/>
                      <a:pt x="86" y="4"/>
                    </a:cubicBezTo>
                    <a:cubicBezTo>
                      <a:pt x="36" y="16"/>
                      <a:pt x="0" y="61"/>
                      <a:pt x="0" y="113"/>
                    </a:cubicBezTo>
                    <a:cubicBezTo>
                      <a:pt x="0" y="181"/>
                      <a:pt x="0" y="181"/>
                      <a:pt x="0" y="181"/>
                    </a:cubicBezTo>
                    <a:cubicBezTo>
                      <a:pt x="0" y="195"/>
                      <a:pt x="11" y="205"/>
                      <a:pt x="24" y="205"/>
                    </a:cubicBezTo>
                    <a:cubicBezTo>
                      <a:pt x="341" y="205"/>
                      <a:pt x="341" y="205"/>
                      <a:pt x="341" y="205"/>
                    </a:cubicBezTo>
                    <a:cubicBezTo>
                      <a:pt x="354" y="205"/>
                      <a:pt x="365" y="195"/>
                      <a:pt x="365" y="181"/>
                    </a:cubicBezTo>
                    <a:cubicBezTo>
                      <a:pt x="365" y="113"/>
                      <a:pt x="365" y="113"/>
                      <a:pt x="365" y="113"/>
                    </a:cubicBezTo>
                    <a:cubicBezTo>
                      <a:pt x="365" y="61"/>
                      <a:pt x="330" y="16"/>
                      <a:pt x="280"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1937"/>
              <p:cNvSpPr>
                <a:spLocks/>
              </p:cNvSpPr>
              <p:nvPr/>
            </p:nvSpPr>
            <p:spPr bwMode="auto">
              <a:xfrm>
                <a:off x="3800476" y="2255837"/>
                <a:ext cx="238125" cy="84138"/>
              </a:xfrm>
              <a:custGeom>
                <a:avLst/>
                <a:gdLst>
                  <a:gd name="T0" fmla="*/ 59 w 133"/>
                  <a:gd name="T1" fmla="*/ 21 h 46"/>
                  <a:gd name="T2" fmla="*/ 75 w 133"/>
                  <a:gd name="T3" fmla="*/ 21 h 46"/>
                  <a:gd name="T4" fmla="*/ 104 w 133"/>
                  <a:gd name="T5" fmla="*/ 46 h 46"/>
                  <a:gd name="T6" fmla="*/ 133 w 133"/>
                  <a:gd name="T7" fmla="*/ 16 h 46"/>
                  <a:gd name="T8" fmla="*/ 104 w 133"/>
                  <a:gd name="T9" fmla="*/ 0 h 46"/>
                  <a:gd name="T10" fmla="*/ 76 w 133"/>
                  <a:gd name="T11" fmla="*/ 11 h 46"/>
                  <a:gd name="T12" fmla="*/ 58 w 133"/>
                  <a:gd name="T13" fmla="*/ 11 h 46"/>
                  <a:gd name="T14" fmla="*/ 30 w 133"/>
                  <a:gd name="T15" fmla="*/ 0 h 46"/>
                  <a:gd name="T16" fmla="*/ 0 w 133"/>
                  <a:gd name="T17" fmla="*/ 16 h 46"/>
                  <a:gd name="T18" fmla="*/ 30 w 133"/>
                  <a:gd name="T19" fmla="*/ 46 h 46"/>
                  <a:gd name="T20" fmla="*/ 59 w 133"/>
                  <a:gd name="T21"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46">
                    <a:moveTo>
                      <a:pt x="59" y="21"/>
                    </a:moveTo>
                    <a:cubicBezTo>
                      <a:pt x="75" y="21"/>
                      <a:pt x="75" y="21"/>
                      <a:pt x="75" y="21"/>
                    </a:cubicBezTo>
                    <a:cubicBezTo>
                      <a:pt x="77" y="35"/>
                      <a:pt x="89" y="46"/>
                      <a:pt x="104" y="46"/>
                    </a:cubicBezTo>
                    <a:cubicBezTo>
                      <a:pt x="120" y="46"/>
                      <a:pt x="133" y="33"/>
                      <a:pt x="133" y="16"/>
                    </a:cubicBezTo>
                    <a:cubicBezTo>
                      <a:pt x="133" y="0"/>
                      <a:pt x="120" y="0"/>
                      <a:pt x="104" y="0"/>
                    </a:cubicBezTo>
                    <a:cubicBezTo>
                      <a:pt x="90" y="0"/>
                      <a:pt x="79" y="0"/>
                      <a:pt x="76" y="11"/>
                    </a:cubicBezTo>
                    <a:cubicBezTo>
                      <a:pt x="58" y="11"/>
                      <a:pt x="58" y="11"/>
                      <a:pt x="58" y="11"/>
                    </a:cubicBezTo>
                    <a:cubicBezTo>
                      <a:pt x="55" y="0"/>
                      <a:pt x="43" y="0"/>
                      <a:pt x="30" y="0"/>
                    </a:cubicBezTo>
                    <a:cubicBezTo>
                      <a:pt x="13" y="0"/>
                      <a:pt x="0" y="0"/>
                      <a:pt x="0" y="16"/>
                    </a:cubicBezTo>
                    <a:cubicBezTo>
                      <a:pt x="0" y="33"/>
                      <a:pt x="13" y="46"/>
                      <a:pt x="30" y="46"/>
                    </a:cubicBezTo>
                    <a:cubicBezTo>
                      <a:pt x="44" y="46"/>
                      <a:pt x="56" y="35"/>
                      <a:pt x="59"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1938"/>
              <p:cNvSpPr>
                <a:spLocks noEditPoints="1"/>
              </p:cNvSpPr>
              <p:nvPr/>
            </p:nvSpPr>
            <p:spPr bwMode="auto">
              <a:xfrm>
                <a:off x="3690939" y="2047875"/>
                <a:ext cx="457200" cy="487363"/>
              </a:xfrm>
              <a:custGeom>
                <a:avLst/>
                <a:gdLst>
                  <a:gd name="T0" fmla="*/ 29 w 255"/>
                  <a:gd name="T1" fmla="*/ 188 h 271"/>
                  <a:gd name="T2" fmla="*/ 127 w 255"/>
                  <a:gd name="T3" fmla="*/ 271 h 271"/>
                  <a:gd name="T4" fmla="*/ 129 w 255"/>
                  <a:gd name="T5" fmla="*/ 271 h 271"/>
                  <a:gd name="T6" fmla="*/ 227 w 255"/>
                  <a:gd name="T7" fmla="*/ 188 h 271"/>
                  <a:gd name="T8" fmla="*/ 254 w 255"/>
                  <a:gd name="T9" fmla="*/ 151 h 271"/>
                  <a:gd name="T10" fmla="*/ 240 w 255"/>
                  <a:gd name="T11" fmla="*/ 115 h 271"/>
                  <a:gd name="T12" fmla="*/ 129 w 255"/>
                  <a:gd name="T13" fmla="*/ 0 h 271"/>
                  <a:gd name="T14" fmla="*/ 128 w 255"/>
                  <a:gd name="T15" fmla="*/ 0 h 271"/>
                  <a:gd name="T16" fmla="*/ 127 w 255"/>
                  <a:gd name="T17" fmla="*/ 0 h 271"/>
                  <a:gd name="T18" fmla="*/ 16 w 255"/>
                  <a:gd name="T19" fmla="*/ 115 h 271"/>
                  <a:gd name="T20" fmla="*/ 2 w 255"/>
                  <a:gd name="T21" fmla="*/ 151 h 271"/>
                  <a:gd name="T22" fmla="*/ 29 w 255"/>
                  <a:gd name="T23" fmla="*/ 188 h 271"/>
                  <a:gd name="T24" fmla="*/ 128 w 255"/>
                  <a:gd name="T25" fmla="*/ 250 h 271"/>
                  <a:gd name="T26" fmla="*/ 128 w 255"/>
                  <a:gd name="T27" fmla="*/ 250 h 271"/>
                  <a:gd name="T28" fmla="*/ 128 w 255"/>
                  <a:gd name="T29" fmla="*/ 250 h 271"/>
                  <a:gd name="T30" fmla="*/ 101 w 255"/>
                  <a:gd name="T31" fmla="*/ 225 h 271"/>
                  <a:gd name="T32" fmla="*/ 128 w 255"/>
                  <a:gd name="T33" fmla="*/ 200 h 271"/>
                  <a:gd name="T34" fmla="*/ 155 w 255"/>
                  <a:gd name="T35" fmla="*/ 225 h 271"/>
                  <a:gd name="T36" fmla="*/ 128 w 255"/>
                  <a:gd name="T37" fmla="*/ 250 h 271"/>
                  <a:gd name="T38" fmla="*/ 128 w 255"/>
                  <a:gd name="T39" fmla="*/ 43 h 271"/>
                  <a:gd name="T40" fmla="*/ 128 w 255"/>
                  <a:gd name="T41" fmla="*/ 43 h 271"/>
                  <a:gd name="T42" fmla="*/ 128 w 255"/>
                  <a:gd name="T43" fmla="*/ 43 h 271"/>
                  <a:gd name="T44" fmla="*/ 218 w 255"/>
                  <a:gd name="T45" fmla="*/ 136 h 271"/>
                  <a:gd name="T46" fmla="*/ 176 w 255"/>
                  <a:gd name="T47" fmla="*/ 229 h 271"/>
                  <a:gd name="T48" fmla="*/ 176 w 255"/>
                  <a:gd name="T49" fmla="*/ 225 h 271"/>
                  <a:gd name="T50" fmla="*/ 128 w 255"/>
                  <a:gd name="T51" fmla="*/ 179 h 271"/>
                  <a:gd name="T52" fmla="*/ 80 w 255"/>
                  <a:gd name="T53" fmla="*/ 225 h 271"/>
                  <a:gd name="T54" fmla="*/ 80 w 255"/>
                  <a:gd name="T55" fmla="*/ 229 h 271"/>
                  <a:gd name="T56" fmla="*/ 37 w 255"/>
                  <a:gd name="T57" fmla="*/ 136 h 271"/>
                  <a:gd name="T58" fmla="*/ 128 w 255"/>
                  <a:gd name="T59" fmla="*/ 43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5" h="271">
                    <a:moveTo>
                      <a:pt x="29" y="188"/>
                    </a:moveTo>
                    <a:cubicBezTo>
                      <a:pt x="47" y="234"/>
                      <a:pt x="84" y="271"/>
                      <a:pt x="127" y="271"/>
                    </a:cubicBezTo>
                    <a:cubicBezTo>
                      <a:pt x="129" y="271"/>
                      <a:pt x="129" y="271"/>
                      <a:pt x="129" y="271"/>
                    </a:cubicBezTo>
                    <a:cubicBezTo>
                      <a:pt x="172" y="271"/>
                      <a:pt x="209" y="234"/>
                      <a:pt x="227" y="188"/>
                    </a:cubicBezTo>
                    <a:cubicBezTo>
                      <a:pt x="240" y="185"/>
                      <a:pt x="252" y="175"/>
                      <a:pt x="254" y="151"/>
                    </a:cubicBezTo>
                    <a:cubicBezTo>
                      <a:pt x="255" y="129"/>
                      <a:pt x="249" y="119"/>
                      <a:pt x="240" y="115"/>
                    </a:cubicBezTo>
                    <a:cubicBezTo>
                      <a:pt x="236" y="14"/>
                      <a:pt x="184" y="0"/>
                      <a:pt x="129" y="0"/>
                    </a:cubicBezTo>
                    <a:cubicBezTo>
                      <a:pt x="128" y="0"/>
                      <a:pt x="128" y="0"/>
                      <a:pt x="128" y="0"/>
                    </a:cubicBezTo>
                    <a:cubicBezTo>
                      <a:pt x="127" y="0"/>
                      <a:pt x="127" y="0"/>
                      <a:pt x="127" y="0"/>
                    </a:cubicBezTo>
                    <a:cubicBezTo>
                      <a:pt x="71" y="0"/>
                      <a:pt x="20" y="14"/>
                      <a:pt x="16" y="115"/>
                    </a:cubicBezTo>
                    <a:cubicBezTo>
                      <a:pt x="7" y="119"/>
                      <a:pt x="0" y="129"/>
                      <a:pt x="2" y="151"/>
                    </a:cubicBezTo>
                    <a:cubicBezTo>
                      <a:pt x="4" y="175"/>
                      <a:pt x="16" y="185"/>
                      <a:pt x="29" y="188"/>
                    </a:cubicBezTo>
                    <a:moveTo>
                      <a:pt x="128" y="250"/>
                    </a:moveTo>
                    <a:cubicBezTo>
                      <a:pt x="128" y="250"/>
                      <a:pt x="128" y="250"/>
                      <a:pt x="128" y="250"/>
                    </a:cubicBezTo>
                    <a:cubicBezTo>
                      <a:pt x="128" y="250"/>
                      <a:pt x="128" y="250"/>
                      <a:pt x="128" y="250"/>
                    </a:cubicBezTo>
                    <a:cubicBezTo>
                      <a:pt x="113" y="250"/>
                      <a:pt x="101" y="239"/>
                      <a:pt x="101" y="225"/>
                    </a:cubicBezTo>
                    <a:cubicBezTo>
                      <a:pt x="101" y="211"/>
                      <a:pt x="113" y="200"/>
                      <a:pt x="128" y="200"/>
                    </a:cubicBezTo>
                    <a:cubicBezTo>
                      <a:pt x="143" y="200"/>
                      <a:pt x="155" y="211"/>
                      <a:pt x="155" y="225"/>
                    </a:cubicBezTo>
                    <a:cubicBezTo>
                      <a:pt x="155" y="239"/>
                      <a:pt x="143" y="250"/>
                      <a:pt x="128" y="250"/>
                    </a:cubicBezTo>
                    <a:moveTo>
                      <a:pt x="128" y="43"/>
                    </a:moveTo>
                    <a:cubicBezTo>
                      <a:pt x="128" y="43"/>
                      <a:pt x="128" y="43"/>
                      <a:pt x="128" y="43"/>
                    </a:cubicBezTo>
                    <a:cubicBezTo>
                      <a:pt x="128" y="43"/>
                      <a:pt x="128" y="43"/>
                      <a:pt x="128" y="43"/>
                    </a:cubicBezTo>
                    <a:cubicBezTo>
                      <a:pt x="213" y="22"/>
                      <a:pt x="219" y="103"/>
                      <a:pt x="218" y="136"/>
                    </a:cubicBezTo>
                    <a:cubicBezTo>
                      <a:pt x="218" y="170"/>
                      <a:pt x="199" y="207"/>
                      <a:pt x="176" y="229"/>
                    </a:cubicBezTo>
                    <a:cubicBezTo>
                      <a:pt x="176" y="228"/>
                      <a:pt x="176" y="226"/>
                      <a:pt x="176" y="225"/>
                    </a:cubicBezTo>
                    <a:cubicBezTo>
                      <a:pt x="176" y="200"/>
                      <a:pt x="154" y="179"/>
                      <a:pt x="128" y="179"/>
                    </a:cubicBezTo>
                    <a:cubicBezTo>
                      <a:pt x="101" y="179"/>
                      <a:pt x="80" y="200"/>
                      <a:pt x="80" y="225"/>
                    </a:cubicBezTo>
                    <a:cubicBezTo>
                      <a:pt x="80" y="226"/>
                      <a:pt x="80" y="228"/>
                      <a:pt x="80" y="229"/>
                    </a:cubicBezTo>
                    <a:cubicBezTo>
                      <a:pt x="56" y="207"/>
                      <a:pt x="38" y="170"/>
                      <a:pt x="37" y="136"/>
                    </a:cubicBezTo>
                    <a:cubicBezTo>
                      <a:pt x="37" y="103"/>
                      <a:pt x="42" y="22"/>
                      <a:pt x="128" y="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3" name="Group 42"/>
            <p:cNvGrpSpPr>
              <a:grpSpLocks noChangeAspect="1"/>
            </p:cNvGrpSpPr>
            <p:nvPr/>
          </p:nvGrpSpPr>
          <p:grpSpPr>
            <a:xfrm>
              <a:off x="8154567" y="3381078"/>
              <a:ext cx="435611" cy="621189"/>
              <a:chOff x="2338389" y="866775"/>
              <a:chExt cx="622300" cy="887413"/>
            </a:xfrm>
            <a:solidFill>
              <a:schemeClr val="bg1">
                <a:lumMod val="65000"/>
              </a:schemeClr>
            </a:solidFill>
          </p:grpSpPr>
          <p:sp>
            <p:nvSpPr>
              <p:cNvPr id="72" name="Freeform 1939"/>
              <p:cNvSpPr>
                <a:spLocks noEditPoints="1"/>
              </p:cNvSpPr>
              <p:nvPr/>
            </p:nvSpPr>
            <p:spPr bwMode="auto">
              <a:xfrm>
                <a:off x="2432051" y="866775"/>
                <a:ext cx="438150" cy="549275"/>
              </a:xfrm>
              <a:custGeom>
                <a:avLst/>
                <a:gdLst>
                  <a:gd name="T0" fmla="*/ 227 w 244"/>
                  <a:gd name="T1" fmla="*/ 155 h 306"/>
                  <a:gd name="T2" fmla="*/ 206 w 244"/>
                  <a:gd name="T3" fmla="*/ 79 h 306"/>
                  <a:gd name="T4" fmla="*/ 206 w 244"/>
                  <a:gd name="T5" fmla="*/ 79 h 306"/>
                  <a:gd name="T6" fmla="*/ 168 w 244"/>
                  <a:gd name="T7" fmla="*/ 45 h 306"/>
                  <a:gd name="T8" fmla="*/ 52 w 244"/>
                  <a:gd name="T9" fmla="*/ 64 h 306"/>
                  <a:gd name="T10" fmla="*/ 15 w 244"/>
                  <a:gd name="T11" fmla="*/ 150 h 306"/>
                  <a:gd name="T12" fmla="*/ 15 w 244"/>
                  <a:gd name="T13" fmla="*/ 156 h 306"/>
                  <a:gd name="T14" fmla="*/ 1 w 244"/>
                  <a:gd name="T15" fmla="*/ 191 h 306"/>
                  <a:gd name="T16" fmla="*/ 27 w 244"/>
                  <a:gd name="T17" fmla="*/ 227 h 306"/>
                  <a:gd name="T18" fmla="*/ 121 w 244"/>
                  <a:gd name="T19" fmla="*/ 306 h 306"/>
                  <a:gd name="T20" fmla="*/ 215 w 244"/>
                  <a:gd name="T21" fmla="*/ 227 h 306"/>
                  <a:gd name="T22" fmla="*/ 242 w 244"/>
                  <a:gd name="T23" fmla="*/ 191 h 306"/>
                  <a:gd name="T24" fmla="*/ 227 w 244"/>
                  <a:gd name="T25" fmla="*/ 155 h 306"/>
                  <a:gd name="T26" fmla="*/ 121 w 244"/>
                  <a:gd name="T27" fmla="*/ 286 h 306"/>
                  <a:gd name="T28" fmla="*/ 36 w 244"/>
                  <a:gd name="T29" fmla="*/ 184 h 306"/>
                  <a:gd name="T30" fmla="*/ 77 w 244"/>
                  <a:gd name="T31" fmla="*/ 99 h 306"/>
                  <a:gd name="T32" fmla="*/ 206 w 244"/>
                  <a:gd name="T33" fmla="*/ 148 h 306"/>
                  <a:gd name="T34" fmla="*/ 207 w 244"/>
                  <a:gd name="T35" fmla="*/ 167 h 306"/>
                  <a:gd name="T36" fmla="*/ 121 w 244"/>
                  <a:gd name="T37" fmla="*/ 28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4" h="306">
                    <a:moveTo>
                      <a:pt x="227" y="155"/>
                    </a:moveTo>
                    <a:cubicBezTo>
                      <a:pt x="225" y="119"/>
                      <a:pt x="217" y="95"/>
                      <a:pt x="206" y="79"/>
                    </a:cubicBezTo>
                    <a:cubicBezTo>
                      <a:pt x="206" y="79"/>
                      <a:pt x="206" y="79"/>
                      <a:pt x="206" y="79"/>
                    </a:cubicBezTo>
                    <a:cubicBezTo>
                      <a:pt x="197" y="65"/>
                      <a:pt x="179" y="52"/>
                      <a:pt x="168" y="45"/>
                    </a:cubicBezTo>
                    <a:cubicBezTo>
                      <a:pt x="96" y="0"/>
                      <a:pt x="56" y="57"/>
                      <a:pt x="52" y="64"/>
                    </a:cubicBezTo>
                    <a:cubicBezTo>
                      <a:pt x="45" y="67"/>
                      <a:pt x="3" y="85"/>
                      <a:pt x="15" y="150"/>
                    </a:cubicBezTo>
                    <a:cubicBezTo>
                      <a:pt x="15" y="152"/>
                      <a:pt x="15" y="154"/>
                      <a:pt x="15" y="156"/>
                    </a:cubicBezTo>
                    <a:cubicBezTo>
                      <a:pt x="6" y="160"/>
                      <a:pt x="0" y="170"/>
                      <a:pt x="1" y="191"/>
                    </a:cubicBezTo>
                    <a:cubicBezTo>
                      <a:pt x="3" y="214"/>
                      <a:pt x="15" y="224"/>
                      <a:pt x="27" y="227"/>
                    </a:cubicBezTo>
                    <a:cubicBezTo>
                      <a:pt x="45" y="270"/>
                      <a:pt x="80" y="306"/>
                      <a:pt x="121" y="306"/>
                    </a:cubicBezTo>
                    <a:cubicBezTo>
                      <a:pt x="162" y="306"/>
                      <a:pt x="197" y="270"/>
                      <a:pt x="215" y="227"/>
                    </a:cubicBezTo>
                    <a:cubicBezTo>
                      <a:pt x="228" y="225"/>
                      <a:pt x="240" y="215"/>
                      <a:pt x="242" y="191"/>
                    </a:cubicBezTo>
                    <a:cubicBezTo>
                      <a:pt x="244" y="169"/>
                      <a:pt x="236" y="159"/>
                      <a:pt x="227" y="155"/>
                    </a:cubicBezTo>
                    <a:moveTo>
                      <a:pt x="121" y="286"/>
                    </a:moveTo>
                    <a:cubicBezTo>
                      <a:pt x="78" y="286"/>
                      <a:pt x="43" y="233"/>
                      <a:pt x="36" y="184"/>
                    </a:cubicBezTo>
                    <a:cubicBezTo>
                      <a:pt x="39" y="166"/>
                      <a:pt x="49" y="128"/>
                      <a:pt x="77" y="99"/>
                    </a:cubicBezTo>
                    <a:cubicBezTo>
                      <a:pt x="99" y="123"/>
                      <a:pt x="139" y="150"/>
                      <a:pt x="206" y="148"/>
                    </a:cubicBezTo>
                    <a:cubicBezTo>
                      <a:pt x="207" y="154"/>
                      <a:pt x="207" y="160"/>
                      <a:pt x="207" y="167"/>
                    </a:cubicBezTo>
                    <a:cubicBezTo>
                      <a:pt x="207" y="221"/>
                      <a:pt x="169" y="286"/>
                      <a:pt x="121" y="28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940"/>
              <p:cNvSpPr>
                <a:spLocks noEditPoints="1"/>
              </p:cNvSpPr>
              <p:nvPr/>
            </p:nvSpPr>
            <p:spPr bwMode="auto">
              <a:xfrm>
                <a:off x="2530476" y="1165225"/>
                <a:ext cx="238125" cy="77788"/>
              </a:xfrm>
              <a:custGeom>
                <a:avLst/>
                <a:gdLst>
                  <a:gd name="T0" fmla="*/ 63 w 133"/>
                  <a:gd name="T1" fmla="*/ 21 h 43"/>
                  <a:gd name="T2" fmla="*/ 63 w 133"/>
                  <a:gd name="T3" fmla="*/ 17 h 43"/>
                  <a:gd name="T4" fmla="*/ 71 w 133"/>
                  <a:gd name="T5" fmla="*/ 17 h 43"/>
                  <a:gd name="T6" fmla="*/ 70 w 133"/>
                  <a:gd name="T7" fmla="*/ 21 h 43"/>
                  <a:gd name="T8" fmla="*/ 102 w 133"/>
                  <a:gd name="T9" fmla="*/ 43 h 43"/>
                  <a:gd name="T10" fmla="*/ 133 w 133"/>
                  <a:gd name="T11" fmla="*/ 21 h 43"/>
                  <a:gd name="T12" fmla="*/ 102 w 133"/>
                  <a:gd name="T13" fmla="*/ 0 h 43"/>
                  <a:gd name="T14" fmla="*/ 75 w 133"/>
                  <a:gd name="T15" fmla="*/ 7 h 43"/>
                  <a:gd name="T16" fmla="*/ 58 w 133"/>
                  <a:gd name="T17" fmla="*/ 7 h 43"/>
                  <a:gd name="T18" fmla="*/ 32 w 133"/>
                  <a:gd name="T19" fmla="*/ 0 h 43"/>
                  <a:gd name="T20" fmla="*/ 0 w 133"/>
                  <a:gd name="T21" fmla="*/ 21 h 43"/>
                  <a:gd name="T22" fmla="*/ 32 w 133"/>
                  <a:gd name="T23" fmla="*/ 42 h 43"/>
                  <a:gd name="T24" fmla="*/ 63 w 133"/>
                  <a:gd name="T25" fmla="*/ 21 h 43"/>
                  <a:gd name="T26" fmla="*/ 102 w 133"/>
                  <a:gd name="T27" fmla="*/ 10 h 43"/>
                  <a:gd name="T28" fmla="*/ 123 w 133"/>
                  <a:gd name="T29" fmla="*/ 21 h 43"/>
                  <a:gd name="T30" fmla="*/ 102 w 133"/>
                  <a:gd name="T31" fmla="*/ 32 h 43"/>
                  <a:gd name="T32" fmla="*/ 80 w 133"/>
                  <a:gd name="T33" fmla="*/ 21 h 43"/>
                  <a:gd name="T34" fmla="*/ 102 w 133"/>
                  <a:gd name="T35" fmla="*/ 10 h 43"/>
                  <a:gd name="T36" fmla="*/ 10 w 133"/>
                  <a:gd name="T37" fmla="*/ 21 h 43"/>
                  <a:gd name="T38" fmla="*/ 32 w 133"/>
                  <a:gd name="T39" fmla="*/ 10 h 43"/>
                  <a:gd name="T40" fmla="*/ 53 w 133"/>
                  <a:gd name="T41" fmla="*/ 21 h 43"/>
                  <a:gd name="T42" fmla="*/ 32 w 133"/>
                  <a:gd name="T43" fmla="*/ 32 h 43"/>
                  <a:gd name="T44" fmla="*/ 10 w 133"/>
                  <a:gd name="T45"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3" h="43">
                    <a:moveTo>
                      <a:pt x="63" y="21"/>
                    </a:moveTo>
                    <a:cubicBezTo>
                      <a:pt x="63" y="20"/>
                      <a:pt x="63" y="19"/>
                      <a:pt x="63" y="17"/>
                    </a:cubicBezTo>
                    <a:cubicBezTo>
                      <a:pt x="71" y="17"/>
                      <a:pt x="71" y="17"/>
                      <a:pt x="71" y="17"/>
                    </a:cubicBezTo>
                    <a:cubicBezTo>
                      <a:pt x="70" y="19"/>
                      <a:pt x="70" y="20"/>
                      <a:pt x="70" y="21"/>
                    </a:cubicBezTo>
                    <a:cubicBezTo>
                      <a:pt x="70" y="43"/>
                      <a:pt x="92" y="43"/>
                      <a:pt x="102" y="43"/>
                    </a:cubicBezTo>
                    <a:cubicBezTo>
                      <a:pt x="112" y="43"/>
                      <a:pt x="133" y="42"/>
                      <a:pt x="133" y="21"/>
                    </a:cubicBezTo>
                    <a:cubicBezTo>
                      <a:pt x="133" y="0"/>
                      <a:pt x="112" y="0"/>
                      <a:pt x="102" y="0"/>
                    </a:cubicBezTo>
                    <a:cubicBezTo>
                      <a:pt x="95" y="0"/>
                      <a:pt x="82" y="0"/>
                      <a:pt x="75" y="7"/>
                    </a:cubicBezTo>
                    <a:cubicBezTo>
                      <a:pt x="58" y="7"/>
                      <a:pt x="58" y="7"/>
                      <a:pt x="58" y="7"/>
                    </a:cubicBezTo>
                    <a:cubicBezTo>
                      <a:pt x="51" y="0"/>
                      <a:pt x="39" y="0"/>
                      <a:pt x="32" y="0"/>
                    </a:cubicBezTo>
                    <a:cubicBezTo>
                      <a:pt x="21" y="0"/>
                      <a:pt x="0" y="0"/>
                      <a:pt x="0" y="21"/>
                    </a:cubicBezTo>
                    <a:cubicBezTo>
                      <a:pt x="0" y="42"/>
                      <a:pt x="21" y="42"/>
                      <a:pt x="32" y="42"/>
                    </a:cubicBezTo>
                    <a:cubicBezTo>
                      <a:pt x="42" y="42"/>
                      <a:pt x="63" y="43"/>
                      <a:pt x="63" y="21"/>
                    </a:cubicBezTo>
                    <a:moveTo>
                      <a:pt x="102" y="10"/>
                    </a:moveTo>
                    <a:cubicBezTo>
                      <a:pt x="120" y="10"/>
                      <a:pt x="123" y="13"/>
                      <a:pt x="123" y="21"/>
                    </a:cubicBezTo>
                    <a:cubicBezTo>
                      <a:pt x="123" y="29"/>
                      <a:pt x="120" y="32"/>
                      <a:pt x="102" y="32"/>
                    </a:cubicBezTo>
                    <a:cubicBezTo>
                      <a:pt x="84" y="32"/>
                      <a:pt x="80" y="29"/>
                      <a:pt x="80" y="21"/>
                    </a:cubicBezTo>
                    <a:cubicBezTo>
                      <a:pt x="80" y="13"/>
                      <a:pt x="84" y="10"/>
                      <a:pt x="102" y="10"/>
                    </a:cubicBezTo>
                    <a:moveTo>
                      <a:pt x="10" y="21"/>
                    </a:moveTo>
                    <a:cubicBezTo>
                      <a:pt x="10" y="13"/>
                      <a:pt x="13" y="10"/>
                      <a:pt x="32" y="10"/>
                    </a:cubicBezTo>
                    <a:cubicBezTo>
                      <a:pt x="50" y="10"/>
                      <a:pt x="53" y="13"/>
                      <a:pt x="53" y="21"/>
                    </a:cubicBezTo>
                    <a:cubicBezTo>
                      <a:pt x="53" y="29"/>
                      <a:pt x="50" y="32"/>
                      <a:pt x="32" y="32"/>
                    </a:cubicBezTo>
                    <a:cubicBezTo>
                      <a:pt x="13" y="32"/>
                      <a:pt x="10" y="29"/>
                      <a:pt x="10"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1941"/>
              <p:cNvSpPr>
                <a:spLocks noEditPoints="1"/>
              </p:cNvSpPr>
              <p:nvPr/>
            </p:nvSpPr>
            <p:spPr bwMode="auto">
              <a:xfrm>
                <a:off x="2338389" y="1403350"/>
                <a:ext cx="622300" cy="350838"/>
              </a:xfrm>
              <a:custGeom>
                <a:avLst/>
                <a:gdLst>
                  <a:gd name="T0" fmla="*/ 266 w 347"/>
                  <a:gd name="T1" fmla="*/ 3 h 195"/>
                  <a:gd name="T2" fmla="*/ 254 w 347"/>
                  <a:gd name="T3" fmla="*/ 0 h 195"/>
                  <a:gd name="T4" fmla="*/ 173 w 347"/>
                  <a:gd name="T5" fmla="*/ 183 h 195"/>
                  <a:gd name="T6" fmla="*/ 93 w 347"/>
                  <a:gd name="T7" fmla="*/ 0 h 195"/>
                  <a:gd name="T8" fmla="*/ 81 w 347"/>
                  <a:gd name="T9" fmla="*/ 3 h 195"/>
                  <a:gd name="T10" fmla="*/ 0 w 347"/>
                  <a:gd name="T11" fmla="*/ 107 h 195"/>
                  <a:gd name="T12" fmla="*/ 0 w 347"/>
                  <a:gd name="T13" fmla="*/ 172 h 195"/>
                  <a:gd name="T14" fmla="*/ 23 w 347"/>
                  <a:gd name="T15" fmla="*/ 195 h 195"/>
                  <a:gd name="T16" fmla="*/ 324 w 347"/>
                  <a:gd name="T17" fmla="*/ 195 h 195"/>
                  <a:gd name="T18" fmla="*/ 347 w 347"/>
                  <a:gd name="T19" fmla="*/ 172 h 195"/>
                  <a:gd name="T20" fmla="*/ 347 w 347"/>
                  <a:gd name="T21" fmla="*/ 107 h 195"/>
                  <a:gd name="T22" fmla="*/ 266 w 347"/>
                  <a:gd name="T23" fmla="*/ 3 h 195"/>
                  <a:gd name="T24" fmla="*/ 231 w 347"/>
                  <a:gd name="T25" fmla="*/ 130 h 195"/>
                  <a:gd name="T26" fmla="*/ 253 w 347"/>
                  <a:gd name="T27" fmla="*/ 105 h 195"/>
                  <a:gd name="T28" fmla="*/ 273 w 347"/>
                  <a:gd name="T29" fmla="*/ 105 h 195"/>
                  <a:gd name="T30" fmla="*/ 296 w 347"/>
                  <a:gd name="T31" fmla="*/ 130 h 195"/>
                  <a:gd name="T32" fmla="*/ 231 w 347"/>
                  <a:gd name="T33" fmla="*/ 13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7" h="195">
                    <a:moveTo>
                      <a:pt x="266" y="3"/>
                    </a:moveTo>
                    <a:cubicBezTo>
                      <a:pt x="254" y="0"/>
                      <a:pt x="254" y="0"/>
                      <a:pt x="254" y="0"/>
                    </a:cubicBezTo>
                    <a:cubicBezTo>
                      <a:pt x="173" y="183"/>
                      <a:pt x="173" y="183"/>
                      <a:pt x="173" y="183"/>
                    </a:cubicBezTo>
                    <a:cubicBezTo>
                      <a:pt x="93" y="0"/>
                      <a:pt x="93" y="0"/>
                      <a:pt x="93" y="0"/>
                    </a:cubicBezTo>
                    <a:cubicBezTo>
                      <a:pt x="81" y="3"/>
                      <a:pt x="81" y="3"/>
                      <a:pt x="81" y="3"/>
                    </a:cubicBezTo>
                    <a:cubicBezTo>
                      <a:pt x="33" y="15"/>
                      <a:pt x="0" y="58"/>
                      <a:pt x="0" y="107"/>
                    </a:cubicBezTo>
                    <a:cubicBezTo>
                      <a:pt x="0" y="172"/>
                      <a:pt x="0" y="172"/>
                      <a:pt x="0" y="172"/>
                    </a:cubicBezTo>
                    <a:cubicBezTo>
                      <a:pt x="0" y="185"/>
                      <a:pt x="10" y="195"/>
                      <a:pt x="23" y="195"/>
                    </a:cubicBezTo>
                    <a:cubicBezTo>
                      <a:pt x="324" y="195"/>
                      <a:pt x="324" y="195"/>
                      <a:pt x="324" y="195"/>
                    </a:cubicBezTo>
                    <a:cubicBezTo>
                      <a:pt x="336" y="195"/>
                      <a:pt x="347" y="185"/>
                      <a:pt x="347" y="172"/>
                    </a:cubicBezTo>
                    <a:cubicBezTo>
                      <a:pt x="347" y="107"/>
                      <a:pt x="347" y="107"/>
                      <a:pt x="347" y="107"/>
                    </a:cubicBezTo>
                    <a:cubicBezTo>
                      <a:pt x="347" y="58"/>
                      <a:pt x="313" y="15"/>
                      <a:pt x="266" y="3"/>
                    </a:cubicBezTo>
                    <a:moveTo>
                      <a:pt x="231" y="130"/>
                    </a:moveTo>
                    <a:cubicBezTo>
                      <a:pt x="253" y="105"/>
                      <a:pt x="253" y="105"/>
                      <a:pt x="253" y="105"/>
                    </a:cubicBezTo>
                    <a:cubicBezTo>
                      <a:pt x="259" y="99"/>
                      <a:pt x="268" y="99"/>
                      <a:pt x="273" y="105"/>
                    </a:cubicBezTo>
                    <a:cubicBezTo>
                      <a:pt x="296" y="130"/>
                      <a:pt x="296" y="130"/>
                      <a:pt x="296" y="130"/>
                    </a:cubicBezTo>
                    <a:lnTo>
                      <a:pt x="231"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1942"/>
              <p:cNvSpPr>
                <a:spLocks/>
              </p:cNvSpPr>
              <p:nvPr/>
            </p:nvSpPr>
            <p:spPr bwMode="auto">
              <a:xfrm>
                <a:off x="2600326" y="1438275"/>
                <a:ext cx="101600" cy="234950"/>
              </a:xfrm>
              <a:custGeom>
                <a:avLst/>
                <a:gdLst>
                  <a:gd name="T0" fmla="*/ 28 w 56"/>
                  <a:gd name="T1" fmla="*/ 131 h 131"/>
                  <a:gd name="T2" fmla="*/ 55 w 56"/>
                  <a:gd name="T3" fmla="*/ 62 h 131"/>
                  <a:gd name="T4" fmla="*/ 42 w 56"/>
                  <a:gd name="T5" fmla="*/ 50 h 131"/>
                  <a:gd name="T6" fmla="*/ 54 w 56"/>
                  <a:gd name="T7" fmla="*/ 33 h 131"/>
                  <a:gd name="T8" fmla="*/ 48 w 56"/>
                  <a:gd name="T9" fmla="*/ 10 h 131"/>
                  <a:gd name="T10" fmla="*/ 35 w 56"/>
                  <a:gd name="T11" fmla="*/ 0 h 131"/>
                  <a:gd name="T12" fmla="*/ 20 w 56"/>
                  <a:gd name="T13" fmla="*/ 0 h 131"/>
                  <a:gd name="T14" fmla="*/ 7 w 56"/>
                  <a:gd name="T15" fmla="*/ 10 h 131"/>
                  <a:gd name="T16" fmla="*/ 2 w 56"/>
                  <a:gd name="T17" fmla="*/ 33 h 131"/>
                  <a:gd name="T18" fmla="*/ 13 w 56"/>
                  <a:gd name="T19" fmla="*/ 50 h 131"/>
                  <a:gd name="T20" fmla="*/ 1 w 56"/>
                  <a:gd name="T21" fmla="*/ 62 h 131"/>
                  <a:gd name="T22" fmla="*/ 28 w 56"/>
                  <a:gd name="T23"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31">
                    <a:moveTo>
                      <a:pt x="28" y="131"/>
                    </a:moveTo>
                    <a:cubicBezTo>
                      <a:pt x="55" y="62"/>
                      <a:pt x="55" y="62"/>
                      <a:pt x="55" y="62"/>
                    </a:cubicBezTo>
                    <a:cubicBezTo>
                      <a:pt x="42" y="50"/>
                      <a:pt x="42" y="50"/>
                      <a:pt x="42" y="50"/>
                    </a:cubicBezTo>
                    <a:cubicBezTo>
                      <a:pt x="50" y="49"/>
                      <a:pt x="56" y="41"/>
                      <a:pt x="54" y="33"/>
                    </a:cubicBezTo>
                    <a:cubicBezTo>
                      <a:pt x="48" y="10"/>
                      <a:pt x="48" y="10"/>
                      <a:pt x="48" y="10"/>
                    </a:cubicBezTo>
                    <a:cubicBezTo>
                      <a:pt x="47" y="4"/>
                      <a:pt x="41" y="0"/>
                      <a:pt x="35" y="0"/>
                    </a:cubicBezTo>
                    <a:cubicBezTo>
                      <a:pt x="20" y="0"/>
                      <a:pt x="20" y="0"/>
                      <a:pt x="20" y="0"/>
                    </a:cubicBezTo>
                    <a:cubicBezTo>
                      <a:pt x="14" y="0"/>
                      <a:pt x="9" y="4"/>
                      <a:pt x="7" y="10"/>
                    </a:cubicBezTo>
                    <a:cubicBezTo>
                      <a:pt x="2" y="33"/>
                      <a:pt x="2" y="33"/>
                      <a:pt x="2" y="33"/>
                    </a:cubicBezTo>
                    <a:cubicBezTo>
                      <a:pt x="0" y="41"/>
                      <a:pt x="5" y="49"/>
                      <a:pt x="13" y="50"/>
                    </a:cubicBezTo>
                    <a:cubicBezTo>
                      <a:pt x="1" y="62"/>
                      <a:pt x="1" y="62"/>
                      <a:pt x="1" y="62"/>
                    </a:cubicBezTo>
                    <a:lnTo>
                      <a:pt x="28" y="1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4" name="Group 43"/>
            <p:cNvGrpSpPr>
              <a:grpSpLocks noChangeAspect="1"/>
            </p:cNvGrpSpPr>
            <p:nvPr/>
          </p:nvGrpSpPr>
          <p:grpSpPr>
            <a:xfrm>
              <a:off x="10377903" y="3434025"/>
              <a:ext cx="455614" cy="588964"/>
              <a:chOff x="2322514" y="2049462"/>
              <a:chExt cx="650875" cy="841376"/>
            </a:xfrm>
            <a:solidFill>
              <a:schemeClr val="bg1">
                <a:lumMod val="65000"/>
              </a:schemeClr>
            </a:solidFill>
          </p:grpSpPr>
          <p:sp>
            <p:nvSpPr>
              <p:cNvPr id="67" name="Freeform 1955"/>
              <p:cNvSpPr>
                <a:spLocks noEditPoints="1"/>
              </p:cNvSpPr>
              <p:nvPr/>
            </p:nvSpPr>
            <p:spPr bwMode="auto">
              <a:xfrm>
                <a:off x="2528889" y="2232025"/>
                <a:ext cx="238125" cy="109538"/>
              </a:xfrm>
              <a:custGeom>
                <a:avLst/>
                <a:gdLst>
                  <a:gd name="T0" fmla="*/ 30 w 133"/>
                  <a:gd name="T1" fmla="*/ 61 h 61"/>
                  <a:gd name="T2" fmla="*/ 60 w 133"/>
                  <a:gd name="T3" fmla="*/ 35 h 61"/>
                  <a:gd name="T4" fmla="*/ 72 w 133"/>
                  <a:gd name="T5" fmla="*/ 35 h 61"/>
                  <a:gd name="T6" fmla="*/ 102 w 133"/>
                  <a:gd name="T7" fmla="*/ 61 h 61"/>
                  <a:gd name="T8" fmla="*/ 133 w 133"/>
                  <a:gd name="T9" fmla="*/ 30 h 61"/>
                  <a:gd name="T10" fmla="*/ 102 w 133"/>
                  <a:gd name="T11" fmla="*/ 0 h 61"/>
                  <a:gd name="T12" fmla="*/ 72 w 133"/>
                  <a:gd name="T13" fmla="*/ 25 h 61"/>
                  <a:gd name="T14" fmla="*/ 60 w 133"/>
                  <a:gd name="T15" fmla="*/ 25 h 61"/>
                  <a:gd name="T16" fmla="*/ 30 w 133"/>
                  <a:gd name="T17" fmla="*/ 0 h 61"/>
                  <a:gd name="T18" fmla="*/ 0 w 133"/>
                  <a:gd name="T19" fmla="*/ 30 h 61"/>
                  <a:gd name="T20" fmla="*/ 30 w 133"/>
                  <a:gd name="T21" fmla="*/ 61 h 61"/>
                  <a:gd name="T22" fmla="*/ 102 w 133"/>
                  <a:gd name="T23" fmla="*/ 10 h 61"/>
                  <a:gd name="T24" fmla="*/ 122 w 133"/>
                  <a:gd name="T25" fmla="*/ 30 h 61"/>
                  <a:gd name="T26" fmla="*/ 102 w 133"/>
                  <a:gd name="T27" fmla="*/ 50 h 61"/>
                  <a:gd name="T28" fmla="*/ 82 w 133"/>
                  <a:gd name="T29" fmla="*/ 30 h 61"/>
                  <a:gd name="T30" fmla="*/ 102 w 133"/>
                  <a:gd name="T31" fmla="*/ 10 h 61"/>
                  <a:gd name="T32" fmla="*/ 30 w 133"/>
                  <a:gd name="T33" fmla="*/ 10 h 61"/>
                  <a:gd name="T34" fmla="*/ 51 w 133"/>
                  <a:gd name="T35" fmla="*/ 30 h 61"/>
                  <a:gd name="T36" fmla="*/ 30 w 133"/>
                  <a:gd name="T37" fmla="*/ 50 h 61"/>
                  <a:gd name="T38" fmla="*/ 10 w 133"/>
                  <a:gd name="T39" fmla="*/ 30 h 61"/>
                  <a:gd name="T40" fmla="*/ 30 w 133"/>
                  <a:gd name="T41"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1">
                    <a:moveTo>
                      <a:pt x="30" y="61"/>
                    </a:moveTo>
                    <a:cubicBezTo>
                      <a:pt x="45" y="61"/>
                      <a:pt x="58" y="50"/>
                      <a:pt x="60" y="35"/>
                    </a:cubicBezTo>
                    <a:cubicBezTo>
                      <a:pt x="72" y="35"/>
                      <a:pt x="72" y="35"/>
                      <a:pt x="72" y="35"/>
                    </a:cubicBezTo>
                    <a:cubicBezTo>
                      <a:pt x="75" y="50"/>
                      <a:pt x="87" y="61"/>
                      <a:pt x="102" y="61"/>
                    </a:cubicBezTo>
                    <a:cubicBezTo>
                      <a:pt x="119" y="61"/>
                      <a:pt x="133" y="47"/>
                      <a:pt x="133" y="30"/>
                    </a:cubicBezTo>
                    <a:cubicBezTo>
                      <a:pt x="133" y="13"/>
                      <a:pt x="119" y="0"/>
                      <a:pt x="102" y="0"/>
                    </a:cubicBezTo>
                    <a:cubicBezTo>
                      <a:pt x="87" y="0"/>
                      <a:pt x="75" y="11"/>
                      <a:pt x="72" y="25"/>
                    </a:cubicBezTo>
                    <a:cubicBezTo>
                      <a:pt x="60" y="25"/>
                      <a:pt x="60" y="25"/>
                      <a:pt x="60" y="25"/>
                    </a:cubicBezTo>
                    <a:cubicBezTo>
                      <a:pt x="58" y="11"/>
                      <a:pt x="45" y="0"/>
                      <a:pt x="30" y="0"/>
                    </a:cubicBezTo>
                    <a:cubicBezTo>
                      <a:pt x="13" y="0"/>
                      <a:pt x="0" y="13"/>
                      <a:pt x="0" y="30"/>
                    </a:cubicBezTo>
                    <a:cubicBezTo>
                      <a:pt x="0" y="47"/>
                      <a:pt x="13" y="61"/>
                      <a:pt x="30" y="61"/>
                    </a:cubicBezTo>
                    <a:moveTo>
                      <a:pt x="102" y="10"/>
                    </a:moveTo>
                    <a:cubicBezTo>
                      <a:pt x="113" y="10"/>
                      <a:pt x="122" y="19"/>
                      <a:pt x="122" y="30"/>
                    </a:cubicBezTo>
                    <a:cubicBezTo>
                      <a:pt x="122" y="41"/>
                      <a:pt x="113" y="50"/>
                      <a:pt x="102" y="50"/>
                    </a:cubicBezTo>
                    <a:cubicBezTo>
                      <a:pt x="91" y="50"/>
                      <a:pt x="82" y="41"/>
                      <a:pt x="82" y="30"/>
                    </a:cubicBezTo>
                    <a:cubicBezTo>
                      <a:pt x="82" y="19"/>
                      <a:pt x="91" y="10"/>
                      <a:pt x="102" y="10"/>
                    </a:cubicBezTo>
                    <a:moveTo>
                      <a:pt x="30" y="10"/>
                    </a:moveTo>
                    <a:cubicBezTo>
                      <a:pt x="41" y="10"/>
                      <a:pt x="51" y="19"/>
                      <a:pt x="51" y="30"/>
                    </a:cubicBezTo>
                    <a:cubicBezTo>
                      <a:pt x="51" y="41"/>
                      <a:pt x="41" y="50"/>
                      <a:pt x="30" y="50"/>
                    </a:cubicBezTo>
                    <a:cubicBezTo>
                      <a:pt x="19" y="50"/>
                      <a:pt x="10" y="41"/>
                      <a:pt x="10" y="30"/>
                    </a:cubicBezTo>
                    <a:cubicBezTo>
                      <a:pt x="10" y="19"/>
                      <a:pt x="19" y="10"/>
                      <a:pt x="30"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1956"/>
              <p:cNvSpPr>
                <a:spLocks noEditPoints="1"/>
              </p:cNvSpPr>
              <p:nvPr/>
            </p:nvSpPr>
            <p:spPr bwMode="auto">
              <a:xfrm>
                <a:off x="2387601" y="2049462"/>
                <a:ext cx="520700" cy="487363"/>
              </a:xfrm>
              <a:custGeom>
                <a:avLst/>
                <a:gdLst>
                  <a:gd name="T0" fmla="*/ 20 w 290"/>
                  <a:gd name="T1" fmla="*/ 151 h 271"/>
                  <a:gd name="T2" fmla="*/ 47 w 290"/>
                  <a:gd name="T3" fmla="*/ 188 h 271"/>
                  <a:gd name="T4" fmla="*/ 145 w 290"/>
                  <a:gd name="T5" fmla="*/ 271 h 271"/>
                  <a:gd name="T6" fmla="*/ 243 w 290"/>
                  <a:gd name="T7" fmla="*/ 189 h 271"/>
                  <a:gd name="T8" fmla="*/ 271 w 290"/>
                  <a:gd name="T9" fmla="*/ 151 h 271"/>
                  <a:gd name="T10" fmla="*/ 259 w 290"/>
                  <a:gd name="T11" fmla="*/ 116 h 271"/>
                  <a:gd name="T12" fmla="*/ 243 w 290"/>
                  <a:gd name="T13" fmla="*/ 49 h 271"/>
                  <a:gd name="T14" fmla="*/ 145 w 290"/>
                  <a:gd name="T15" fmla="*/ 0 h 271"/>
                  <a:gd name="T16" fmla="*/ 48 w 290"/>
                  <a:gd name="T17" fmla="*/ 49 h 271"/>
                  <a:gd name="T18" fmla="*/ 48 w 290"/>
                  <a:gd name="T19" fmla="*/ 49 h 271"/>
                  <a:gd name="T20" fmla="*/ 31 w 290"/>
                  <a:gd name="T21" fmla="*/ 116 h 271"/>
                  <a:gd name="T22" fmla="*/ 20 w 290"/>
                  <a:gd name="T23" fmla="*/ 151 h 271"/>
                  <a:gd name="T24" fmla="*/ 63 w 290"/>
                  <a:gd name="T25" fmla="*/ 64 h 271"/>
                  <a:gd name="T26" fmla="*/ 145 w 290"/>
                  <a:gd name="T27" fmla="*/ 21 h 271"/>
                  <a:gd name="T28" fmla="*/ 227 w 290"/>
                  <a:gd name="T29" fmla="*/ 64 h 271"/>
                  <a:gd name="T30" fmla="*/ 231 w 290"/>
                  <a:gd name="T31" fmla="*/ 158 h 271"/>
                  <a:gd name="T32" fmla="*/ 145 w 290"/>
                  <a:gd name="T33" fmla="*/ 250 h 271"/>
                  <a:gd name="T34" fmla="*/ 59 w 290"/>
                  <a:gd name="T35" fmla="*/ 159 h 271"/>
                  <a:gd name="T36" fmla="*/ 63 w 290"/>
                  <a:gd name="T37" fmla="*/ 64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0" h="271">
                    <a:moveTo>
                      <a:pt x="20" y="151"/>
                    </a:moveTo>
                    <a:cubicBezTo>
                      <a:pt x="22" y="175"/>
                      <a:pt x="34" y="186"/>
                      <a:pt x="47" y="188"/>
                    </a:cubicBezTo>
                    <a:cubicBezTo>
                      <a:pt x="65" y="234"/>
                      <a:pt x="102" y="271"/>
                      <a:pt x="145" y="271"/>
                    </a:cubicBezTo>
                    <a:cubicBezTo>
                      <a:pt x="188" y="271"/>
                      <a:pt x="225" y="234"/>
                      <a:pt x="243" y="189"/>
                    </a:cubicBezTo>
                    <a:cubicBezTo>
                      <a:pt x="256" y="186"/>
                      <a:pt x="269" y="175"/>
                      <a:pt x="271" y="151"/>
                    </a:cubicBezTo>
                    <a:cubicBezTo>
                      <a:pt x="272" y="131"/>
                      <a:pt x="267" y="121"/>
                      <a:pt x="259" y="116"/>
                    </a:cubicBezTo>
                    <a:cubicBezTo>
                      <a:pt x="290" y="74"/>
                      <a:pt x="245" y="50"/>
                      <a:pt x="243" y="49"/>
                    </a:cubicBezTo>
                    <a:cubicBezTo>
                      <a:pt x="223" y="5"/>
                      <a:pt x="183" y="0"/>
                      <a:pt x="145" y="0"/>
                    </a:cubicBezTo>
                    <a:cubicBezTo>
                      <a:pt x="105" y="0"/>
                      <a:pt x="67" y="8"/>
                      <a:pt x="48" y="49"/>
                    </a:cubicBezTo>
                    <a:cubicBezTo>
                      <a:pt x="48" y="49"/>
                      <a:pt x="48" y="49"/>
                      <a:pt x="48" y="49"/>
                    </a:cubicBezTo>
                    <a:cubicBezTo>
                      <a:pt x="48" y="49"/>
                      <a:pt x="0" y="73"/>
                      <a:pt x="31" y="116"/>
                    </a:cubicBezTo>
                    <a:cubicBezTo>
                      <a:pt x="24" y="121"/>
                      <a:pt x="18" y="131"/>
                      <a:pt x="20" y="151"/>
                    </a:cubicBezTo>
                    <a:moveTo>
                      <a:pt x="63" y="64"/>
                    </a:moveTo>
                    <a:cubicBezTo>
                      <a:pt x="78" y="25"/>
                      <a:pt x="109" y="21"/>
                      <a:pt x="145" y="21"/>
                    </a:cubicBezTo>
                    <a:cubicBezTo>
                      <a:pt x="182" y="21"/>
                      <a:pt x="213" y="25"/>
                      <a:pt x="227" y="64"/>
                    </a:cubicBezTo>
                    <a:cubicBezTo>
                      <a:pt x="209" y="94"/>
                      <a:pt x="225" y="143"/>
                      <a:pt x="231" y="158"/>
                    </a:cubicBezTo>
                    <a:cubicBezTo>
                      <a:pt x="220" y="205"/>
                      <a:pt x="186" y="250"/>
                      <a:pt x="145" y="250"/>
                    </a:cubicBezTo>
                    <a:cubicBezTo>
                      <a:pt x="105" y="250"/>
                      <a:pt x="70" y="206"/>
                      <a:pt x="59" y="159"/>
                    </a:cubicBezTo>
                    <a:cubicBezTo>
                      <a:pt x="65" y="144"/>
                      <a:pt x="82" y="95"/>
                      <a:pt x="63" y="6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1957"/>
              <p:cNvSpPr>
                <a:spLocks/>
              </p:cNvSpPr>
              <p:nvPr/>
            </p:nvSpPr>
            <p:spPr bwMode="auto">
              <a:xfrm>
                <a:off x="2573339" y="2349500"/>
                <a:ext cx="147638" cy="55563"/>
              </a:xfrm>
              <a:custGeom>
                <a:avLst/>
                <a:gdLst>
                  <a:gd name="T0" fmla="*/ 62 w 82"/>
                  <a:gd name="T1" fmla="*/ 0 h 31"/>
                  <a:gd name="T2" fmla="*/ 20 w 82"/>
                  <a:gd name="T3" fmla="*/ 0 h 31"/>
                  <a:gd name="T4" fmla="*/ 0 w 82"/>
                  <a:gd name="T5" fmla="*/ 21 h 31"/>
                  <a:gd name="T6" fmla="*/ 11 w 82"/>
                  <a:gd name="T7" fmla="*/ 31 h 31"/>
                  <a:gd name="T8" fmla="*/ 72 w 82"/>
                  <a:gd name="T9" fmla="*/ 31 h 31"/>
                  <a:gd name="T10" fmla="*/ 82 w 82"/>
                  <a:gd name="T11" fmla="*/ 21 h 31"/>
                  <a:gd name="T12" fmla="*/ 62 w 82"/>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82" h="31">
                    <a:moveTo>
                      <a:pt x="62" y="0"/>
                    </a:moveTo>
                    <a:cubicBezTo>
                      <a:pt x="20" y="0"/>
                      <a:pt x="20" y="0"/>
                      <a:pt x="20" y="0"/>
                    </a:cubicBezTo>
                    <a:cubicBezTo>
                      <a:pt x="9" y="0"/>
                      <a:pt x="0" y="9"/>
                      <a:pt x="0" y="21"/>
                    </a:cubicBezTo>
                    <a:cubicBezTo>
                      <a:pt x="0" y="26"/>
                      <a:pt x="5" y="31"/>
                      <a:pt x="11" y="31"/>
                    </a:cubicBezTo>
                    <a:cubicBezTo>
                      <a:pt x="72" y="31"/>
                      <a:pt x="72" y="31"/>
                      <a:pt x="72" y="31"/>
                    </a:cubicBezTo>
                    <a:cubicBezTo>
                      <a:pt x="78" y="31"/>
                      <a:pt x="82" y="26"/>
                      <a:pt x="82" y="21"/>
                    </a:cubicBezTo>
                    <a:cubicBezTo>
                      <a:pt x="82" y="9"/>
                      <a:pt x="73" y="0"/>
                      <a:pt x="6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1958"/>
              <p:cNvSpPr>
                <a:spLocks noEditPoints="1"/>
              </p:cNvSpPr>
              <p:nvPr/>
            </p:nvSpPr>
            <p:spPr bwMode="auto">
              <a:xfrm>
                <a:off x="2322514" y="2524125"/>
                <a:ext cx="650875" cy="366713"/>
              </a:xfrm>
              <a:custGeom>
                <a:avLst/>
                <a:gdLst>
                  <a:gd name="T0" fmla="*/ 278 w 363"/>
                  <a:gd name="T1" fmla="*/ 3 h 204"/>
                  <a:gd name="T2" fmla="*/ 266 w 363"/>
                  <a:gd name="T3" fmla="*/ 0 h 204"/>
                  <a:gd name="T4" fmla="*/ 181 w 363"/>
                  <a:gd name="T5" fmla="*/ 187 h 204"/>
                  <a:gd name="T6" fmla="*/ 96 w 363"/>
                  <a:gd name="T7" fmla="*/ 0 h 204"/>
                  <a:gd name="T8" fmla="*/ 85 w 363"/>
                  <a:gd name="T9" fmla="*/ 3 h 204"/>
                  <a:gd name="T10" fmla="*/ 0 w 363"/>
                  <a:gd name="T11" fmla="*/ 112 h 204"/>
                  <a:gd name="T12" fmla="*/ 0 w 363"/>
                  <a:gd name="T13" fmla="*/ 180 h 204"/>
                  <a:gd name="T14" fmla="*/ 24 w 363"/>
                  <a:gd name="T15" fmla="*/ 204 h 204"/>
                  <a:gd name="T16" fmla="*/ 339 w 363"/>
                  <a:gd name="T17" fmla="*/ 204 h 204"/>
                  <a:gd name="T18" fmla="*/ 363 w 363"/>
                  <a:gd name="T19" fmla="*/ 180 h 204"/>
                  <a:gd name="T20" fmla="*/ 363 w 363"/>
                  <a:gd name="T21" fmla="*/ 112 h 204"/>
                  <a:gd name="T22" fmla="*/ 278 w 363"/>
                  <a:gd name="T23" fmla="*/ 3 h 204"/>
                  <a:gd name="T24" fmla="*/ 248 w 363"/>
                  <a:gd name="T25" fmla="*/ 133 h 204"/>
                  <a:gd name="T26" fmla="*/ 275 w 363"/>
                  <a:gd name="T27" fmla="*/ 108 h 204"/>
                  <a:gd name="T28" fmla="*/ 302 w 363"/>
                  <a:gd name="T29" fmla="*/ 133 h 204"/>
                  <a:gd name="T30" fmla="*/ 248 w 363"/>
                  <a:gd name="T31" fmla="*/ 133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3" h="204">
                    <a:moveTo>
                      <a:pt x="278" y="3"/>
                    </a:moveTo>
                    <a:cubicBezTo>
                      <a:pt x="266" y="0"/>
                      <a:pt x="266" y="0"/>
                      <a:pt x="266" y="0"/>
                    </a:cubicBezTo>
                    <a:cubicBezTo>
                      <a:pt x="181" y="187"/>
                      <a:pt x="181" y="187"/>
                      <a:pt x="181" y="187"/>
                    </a:cubicBezTo>
                    <a:cubicBezTo>
                      <a:pt x="96" y="0"/>
                      <a:pt x="96" y="0"/>
                      <a:pt x="96" y="0"/>
                    </a:cubicBezTo>
                    <a:cubicBezTo>
                      <a:pt x="85" y="3"/>
                      <a:pt x="85" y="3"/>
                      <a:pt x="85" y="3"/>
                    </a:cubicBezTo>
                    <a:cubicBezTo>
                      <a:pt x="35" y="16"/>
                      <a:pt x="0" y="61"/>
                      <a:pt x="0" y="112"/>
                    </a:cubicBezTo>
                    <a:cubicBezTo>
                      <a:pt x="0" y="180"/>
                      <a:pt x="0" y="180"/>
                      <a:pt x="0" y="180"/>
                    </a:cubicBezTo>
                    <a:cubicBezTo>
                      <a:pt x="0" y="193"/>
                      <a:pt x="10" y="204"/>
                      <a:pt x="24" y="204"/>
                    </a:cubicBezTo>
                    <a:cubicBezTo>
                      <a:pt x="339" y="204"/>
                      <a:pt x="339" y="204"/>
                      <a:pt x="339" y="204"/>
                    </a:cubicBezTo>
                    <a:cubicBezTo>
                      <a:pt x="352" y="204"/>
                      <a:pt x="363" y="193"/>
                      <a:pt x="363" y="180"/>
                    </a:cubicBezTo>
                    <a:cubicBezTo>
                      <a:pt x="363" y="112"/>
                      <a:pt x="363" y="112"/>
                      <a:pt x="363" y="112"/>
                    </a:cubicBezTo>
                    <a:cubicBezTo>
                      <a:pt x="363" y="61"/>
                      <a:pt x="328" y="16"/>
                      <a:pt x="278" y="3"/>
                    </a:cubicBezTo>
                    <a:moveTo>
                      <a:pt x="248" y="133"/>
                    </a:moveTo>
                    <a:cubicBezTo>
                      <a:pt x="249" y="120"/>
                      <a:pt x="261" y="108"/>
                      <a:pt x="275" y="108"/>
                    </a:cubicBezTo>
                    <a:cubicBezTo>
                      <a:pt x="289" y="108"/>
                      <a:pt x="301" y="120"/>
                      <a:pt x="302" y="133"/>
                    </a:cubicBezTo>
                    <a:lnTo>
                      <a:pt x="248" y="1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1959"/>
              <p:cNvSpPr>
                <a:spLocks/>
              </p:cNvSpPr>
              <p:nvPr/>
            </p:nvSpPr>
            <p:spPr bwMode="auto">
              <a:xfrm>
                <a:off x="2565401" y="2562225"/>
                <a:ext cx="166688" cy="84138"/>
              </a:xfrm>
              <a:custGeom>
                <a:avLst/>
                <a:gdLst>
                  <a:gd name="T0" fmla="*/ 81 w 93"/>
                  <a:gd name="T1" fmla="*/ 2 h 47"/>
                  <a:gd name="T2" fmla="*/ 60 w 93"/>
                  <a:gd name="T3" fmla="*/ 8 h 47"/>
                  <a:gd name="T4" fmla="*/ 59 w 93"/>
                  <a:gd name="T5" fmla="*/ 8 h 47"/>
                  <a:gd name="T6" fmla="*/ 46 w 93"/>
                  <a:gd name="T7" fmla="*/ 4 h 47"/>
                  <a:gd name="T8" fmla="*/ 34 w 93"/>
                  <a:gd name="T9" fmla="*/ 8 h 47"/>
                  <a:gd name="T10" fmla="*/ 33 w 93"/>
                  <a:gd name="T11" fmla="*/ 8 h 47"/>
                  <a:gd name="T12" fmla="*/ 12 w 93"/>
                  <a:gd name="T13" fmla="*/ 2 h 47"/>
                  <a:gd name="T14" fmla="*/ 0 w 93"/>
                  <a:gd name="T15" fmla="*/ 12 h 47"/>
                  <a:gd name="T16" fmla="*/ 0 w 93"/>
                  <a:gd name="T17" fmla="*/ 35 h 47"/>
                  <a:gd name="T18" fmla="*/ 12 w 93"/>
                  <a:gd name="T19" fmla="*/ 45 h 47"/>
                  <a:gd name="T20" fmla="*/ 34 w 93"/>
                  <a:gd name="T21" fmla="*/ 38 h 47"/>
                  <a:gd name="T22" fmla="*/ 46 w 93"/>
                  <a:gd name="T23" fmla="*/ 43 h 47"/>
                  <a:gd name="T24" fmla="*/ 59 w 93"/>
                  <a:gd name="T25" fmla="*/ 38 h 47"/>
                  <a:gd name="T26" fmla="*/ 81 w 93"/>
                  <a:gd name="T27" fmla="*/ 45 h 47"/>
                  <a:gd name="T28" fmla="*/ 93 w 93"/>
                  <a:gd name="T29" fmla="*/ 35 h 47"/>
                  <a:gd name="T30" fmla="*/ 93 w 93"/>
                  <a:gd name="T31" fmla="*/ 12 h 47"/>
                  <a:gd name="T32" fmla="*/ 81 w 93"/>
                  <a:gd name="T33" fmla="*/ 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3" h="47">
                    <a:moveTo>
                      <a:pt x="81" y="2"/>
                    </a:moveTo>
                    <a:cubicBezTo>
                      <a:pt x="60" y="8"/>
                      <a:pt x="60" y="8"/>
                      <a:pt x="60" y="8"/>
                    </a:cubicBezTo>
                    <a:cubicBezTo>
                      <a:pt x="59" y="8"/>
                      <a:pt x="59" y="8"/>
                      <a:pt x="59" y="8"/>
                    </a:cubicBezTo>
                    <a:cubicBezTo>
                      <a:pt x="55" y="5"/>
                      <a:pt x="51" y="4"/>
                      <a:pt x="46" y="4"/>
                    </a:cubicBezTo>
                    <a:cubicBezTo>
                      <a:pt x="41" y="4"/>
                      <a:pt x="37" y="5"/>
                      <a:pt x="34" y="8"/>
                    </a:cubicBezTo>
                    <a:cubicBezTo>
                      <a:pt x="33" y="8"/>
                      <a:pt x="33" y="8"/>
                      <a:pt x="33" y="8"/>
                    </a:cubicBezTo>
                    <a:cubicBezTo>
                      <a:pt x="12" y="2"/>
                      <a:pt x="12" y="2"/>
                      <a:pt x="12" y="2"/>
                    </a:cubicBezTo>
                    <a:cubicBezTo>
                      <a:pt x="5" y="0"/>
                      <a:pt x="0" y="5"/>
                      <a:pt x="0" y="12"/>
                    </a:cubicBezTo>
                    <a:cubicBezTo>
                      <a:pt x="0" y="35"/>
                      <a:pt x="0" y="35"/>
                      <a:pt x="0" y="35"/>
                    </a:cubicBezTo>
                    <a:cubicBezTo>
                      <a:pt x="0" y="42"/>
                      <a:pt x="5" y="47"/>
                      <a:pt x="12" y="45"/>
                    </a:cubicBezTo>
                    <a:cubicBezTo>
                      <a:pt x="34" y="38"/>
                      <a:pt x="34" y="38"/>
                      <a:pt x="34" y="38"/>
                    </a:cubicBezTo>
                    <a:cubicBezTo>
                      <a:pt x="37" y="41"/>
                      <a:pt x="41" y="43"/>
                      <a:pt x="46" y="43"/>
                    </a:cubicBezTo>
                    <a:cubicBezTo>
                      <a:pt x="51" y="43"/>
                      <a:pt x="55" y="41"/>
                      <a:pt x="59" y="38"/>
                    </a:cubicBezTo>
                    <a:cubicBezTo>
                      <a:pt x="81" y="45"/>
                      <a:pt x="81" y="45"/>
                      <a:pt x="81" y="45"/>
                    </a:cubicBezTo>
                    <a:cubicBezTo>
                      <a:pt x="87" y="47"/>
                      <a:pt x="93" y="42"/>
                      <a:pt x="93" y="35"/>
                    </a:cubicBezTo>
                    <a:cubicBezTo>
                      <a:pt x="93" y="12"/>
                      <a:pt x="93" y="12"/>
                      <a:pt x="93" y="12"/>
                    </a:cubicBezTo>
                    <a:cubicBezTo>
                      <a:pt x="93" y="5"/>
                      <a:pt x="87" y="0"/>
                      <a:pt x="81"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5" name="Group 44"/>
            <p:cNvGrpSpPr/>
            <p:nvPr/>
          </p:nvGrpSpPr>
          <p:grpSpPr>
            <a:xfrm>
              <a:off x="5906009" y="3429582"/>
              <a:ext cx="462278" cy="593409"/>
              <a:chOff x="6173770" y="4292605"/>
              <a:chExt cx="462278" cy="593409"/>
            </a:xfrm>
            <a:solidFill>
              <a:schemeClr val="bg1">
                <a:lumMod val="65000"/>
              </a:schemeClr>
            </a:solidFill>
          </p:grpSpPr>
          <p:grpSp>
            <p:nvGrpSpPr>
              <p:cNvPr id="61" name="Group 60"/>
              <p:cNvGrpSpPr>
                <a:grpSpLocks noChangeAspect="1"/>
              </p:cNvGrpSpPr>
              <p:nvPr/>
            </p:nvGrpSpPr>
            <p:grpSpPr>
              <a:xfrm>
                <a:off x="6173770" y="4292605"/>
                <a:ext cx="462278" cy="593409"/>
                <a:chOff x="6173789" y="4292600"/>
                <a:chExt cx="660400" cy="847725"/>
              </a:xfrm>
              <a:grpFill/>
            </p:grpSpPr>
            <p:sp>
              <p:nvSpPr>
                <p:cNvPr id="63" name="Freeform 1951"/>
                <p:cNvSpPr>
                  <a:spLocks noEditPoints="1"/>
                </p:cNvSpPr>
                <p:nvPr/>
              </p:nvSpPr>
              <p:spPr bwMode="auto">
                <a:xfrm>
                  <a:off x="6173789" y="4292600"/>
                  <a:ext cx="660400" cy="847725"/>
                </a:xfrm>
                <a:custGeom>
                  <a:avLst/>
                  <a:gdLst>
                    <a:gd name="T0" fmla="*/ 279 w 368"/>
                    <a:gd name="T1" fmla="*/ 260 h 472"/>
                    <a:gd name="T2" fmla="*/ 240 w 368"/>
                    <a:gd name="T3" fmla="*/ 250 h 472"/>
                    <a:gd name="T4" fmla="*/ 278 w 368"/>
                    <a:gd name="T5" fmla="*/ 195 h 472"/>
                    <a:gd name="T6" fmla="*/ 305 w 368"/>
                    <a:gd name="T7" fmla="*/ 159 h 472"/>
                    <a:gd name="T8" fmla="*/ 290 w 368"/>
                    <a:gd name="T9" fmla="*/ 123 h 472"/>
                    <a:gd name="T10" fmla="*/ 288 w 368"/>
                    <a:gd name="T11" fmla="*/ 103 h 472"/>
                    <a:gd name="T12" fmla="*/ 190 w 368"/>
                    <a:gd name="T13" fmla="*/ 6 h 472"/>
                    <a:gd name="T14" fmla="*/ 167 w 368"/>
                    <a:gd name="T15" fmla="*/ 6 h 472"/>
                    <a:gd name="T16" fmla="*/ 90 w 368"/>
                    <a:gd name="T17" fmla="*/ 49 h 472"/>
                    <a:gd name="T18" fmla="*/ 77 w 368"/>
                    <a:gd name="T19" fmla="*/ 124 h 472"/>
                    <a:gd name="T20" fmla="*/ 64 w 368"/>
                    <a:gd name="T21" fmla="*/ 159 h 472"/>
                    <a:gd name="T22" fmla="*/ 89 w 368"/>
                    <a:gd name="T23" fmla="*/ 194 h 472"/>
                    <a:gd name="T24" fmla="*/ 128 w 368"/>
                    <a:gd name="T25" fmla="*/ 250 h 472"/>
                    <a:gd name="T26" fmla="*/ 89 w 368"/>
                    <a:gd name="T27" fmla="*/ 260 h 472"/>
                    <a:gd name="T28" fmla="*/ 0 w 368"/>
                    <a:gd name="T29" fmla="*/ 374 h 472"/>
                    <a:gd name="T30" fmla="*/ 0 w 368"/>
                    <a:gd name="T31" fmla="*/ 438 h 472"/>
                    <a:gd name="T32" fmla="*/ 34 w 368"/>
                    <a:gd name="T33" fmla="*/ 472 h 472"/>
                    <a:gd name="T34" fmla="*/ 335 w 368"/>
                    <a:gd name="T35" fmla="*/ 472 h 472"/>
                    <a:gd name="T36" fmla="*/ 368 w 368"/>
                    <a:gd name="T37" fmla="*/ 438 h 472"/>
                    <a:gd name="T38" fmla="*/ 368 w 368"/>
                    <a:gd name="T39" fmla="*/ 374 h 472"/>
                    <a:gd name="T40" fmla="*/ 279 w 368"/>
                    <a:gd name="T41" fmla="*/ 260 h 472"/>
                    <a:gd name="T42" fmla="*/ 64 w 368"/>
                    <a:gd name="T43" fmla="*/ 451 h 472"/>
                    <a:gd name="T44" fmla="*/ 34 w 368"/>
                    <a:gd name="T45" fmla="*/ 451 h 472"/>
                    <a:gd name="T46" fmla="*/ 20 w 368"/>
                    <a:gd name="T47" fmla="*/ 438 h 472"/>
                    <a:gd name="T48" fmla="*/ 20 w 368"/>
                    <a:gd name="T49" fmla="*/ 374 h 472"/>
                    <a:gd name="T50" fmla="*/ 64 w 368"/>
                    <a:gd name="T51" fmla="*/ 293 h 472"/>
                    <a:gd name="T52" fmla="*/ 64 w 368"/>
                    <a:gd name="T53" fmla="*/ 451 h 472"/>
                    <a:gd name="T54" fmla="*/ 98 w 368"/>
                    <a:gd name="T55" fmla="*/ 135 h 472"/>
                    <a:gd name="T56" fmla="*/ 99 w 368"/>
                    <a:gd name="T57" fmla="*/ 126 h 472"/>
                    <a:gd name="T58" fmla="*/ 107 w 368"/>
                    <a:gd name="T59" fmla="*/ 106 h 472"/>
                    <a:gd name="T60" fmla="*/ 131 w 368"/>
                    <a:gd name="T61" fmla="*/ 87 h 472"/>
                    <a:gd name="T62" fmla="*/ 132 w 368"/>
                    <a:gd name="T63" fmla="*/ 86 h 472"/>
                    <a:gd name="T64" fmla="*/ 141 w 368"/>
                    <a:gd name="T65" fmla="*/ 90 h 472"/>
                    <a:gd name="T66" fmla="*/ 141 w 368"/>
                    <a:gd name="T67" fmla="*/ 100 h 472"/>
                    <a:gd name="T68" fmla="*/ 139 w 368"/>
                    <a:gd name="T69" fmla="*/ 101 h 472"/>
                    <a:gd name="T70" fmla="*/ 138 w 368"/>
                    <a:gd name="T71" fmla="*/ 107 h 472"/>
                    <a:gd name="T72" fmla="*/ 144 w 368"/>
                    <a:gd name="T73" fmla="*/ 110 h 472"/>
                    <a:gd name="T74" fmla="*/ 230 w 368"/>
                    <a:gd name="T75" fmla="*/ 73 h 472"/>
                    <a:gd name="T76" fmla="*/ 255 w 368"/>
                    <a:gd name="T77" fmla="*/ 74 h 472"/>
                    <a:gd name="T78" fmla="*/ 267 w 368"/>
                    <a:gd name="T79" fmla="*/ 99 h 472"/>
                    <a:gd name="T80" fmla="*/ 269 w 368"/>
                    <a:gd name="T81" fmla="*/ 135 h 472"/>
                    <a:gd name="T82" fmla="*/ 183 w 368"/>
                    <a:gd name="T83" fmla="*/ 253 h 472"/>
                    <a:gd name="T84" fmla="*/ 98 w 368"/>
                    <a:gd name="T85" fmla="*/ 135 h 472"/>
                    <a:gd name="T86" fmla="*/ 192 w 368"/>
                    <a:gd name="T87" fmla="*/ 451 h 472"/>
                    <a:gd name="T88" fmla="*/ 177 w 368"/>
                    <a:gd name="T89" fmla="*/ 451 h 472"/>
                    <a:gd name="T90" fmla="*/ 106 w 368"/>
                    <a:gd name="T91" fmla="*/ 277 h 472"/>
                    <a:gd name="T92" fmla="*/ 150 w 368"/>
                    <a:gd name="T93" fmla="*/ 266 h 472"/>
                    <a:gd name="T94" fmla="*/ 183 w 368"/>
                    <a:gd name="T95" fmla="*/ 273 h 472"/>
                    <a:gd name="T96" fmla="*/ 217 w 368"/>
                    <a:gd name="T97" fmla="*/ 265 h 472"/>
                    <a:gd name="T98" fmla="*/ 262 w 368"/>
                    <a:gd name="T99" fmla="*/ 277 h 472"/>
                    <a:gd name="T100" fmla="*/ 192 w 368"/>
                    <a:gd name="T101" fmla="*/ 451 h 472"/>
                    <a:gd name="T102" fmla="*/ 348 w 368"/>
                    <a:gd name="T103" fmla="*/ 438 h 472"/>
                    <a:gd name="T104" fmla="*/ 335 w 368"/>
                    <a:gd name="T105" fmla="*/ 451 h 472"/>
                    <a:gd name="T106" fmla="*/ 305 w 368"/>
                    <a:gd name="T107" fmla="*/ 451 h 472"/>
                    <a:gd name="T108" fmla="*/ 305 w 368"/>
                    <a:gd name="T109" fmla="*/ 293 h 472"/>
                    <a:gd name="T110" fmla="*/ 348 w 368"/>
                    <a:gd name="T111" fmla="*/ 374 h 472"/>
                    <a:gd name="T112" fmla="*/ 348 w 368"/>
                    <a:gd name="T113" fmla="*/ 438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8" h="472">
                      <a:moveTo>
                        <a:pt x="279" y="260"/>
                      </a:moveTo>
                      <a:cubicBezTo>
                        <a:pt x="240" y="250"/>
                        <a:pt x="240" y="250"/>
                        <a:pt x="240" y="250"/>
                      </a:cubicBezTo>
                      <a:cubicBezTo>
                        <a:pt x="256" y="236"/>
                        <a:pt x="269" y="216"/>
                        <a:pt x="278" y="195"/>
                      </a:cubicBezTo>
                      <a:cubicBezTo>
                        <a:pt x="291" y="192"/>
                        <a:pt x="303" y="182"/>
                        <a:pt x="305" y="159"/>
                      </a:cubicBezTo>
                      <a:cubicBezTo>
                        <a:pt x="306" y="136"/>
                        <a:pt x="299" y="127"/>
                        <a:pt x="290" y="123"/>
                      </a:cubicBezTo>
                      <a:cubicBezTo>
                        <a:pt x="289" y="116"/>
                        <a:pt x="288" y="109"/>
                        <a:pt x="288" y="103"/>
                      </a:cubicBezTo>
                      <a:cubicBezTo>
                        <a:pt x="284" y="31"/>
                        <a:pt x="248" y="0"/>
                        <a:pt x="190" y="6"/>
                      </a:cubicBezTo>
                      <a:cubicBezTo>
                        <a:pt x="182" y="7"/>
                        <a:pt x="175" y="7"/>
                        <a:pt x="167" y="6"/>
                      </a:cubicBezTo>
                      <a:cubicBezTo>
                        <a:pt x="137" y="1"/>
                        <a:pt x="105" y="24"/>
                        <a:pt x="90" y="49"/>
                      </a:cubicBezTo>
                      <a:cubicBezTo>
                        <a:pt x="70" y="80"/>
                        <a:pt x="77" y="122"/>
                        <a:pt x="77" y="124"/>
                      </a:cubicBezTo>
                      <a:cubicBezTo>
                        <a:pt x="69" y="128"/>
                        <a:pt x="62" y="137"/>
                        <a:pt x="64" y="159"/>
                      </a:cubicBezTo>
                      <a:cubicBezTo>
                        <a:pt x="66" y="181"/>
                        <a:pt x="77" y="192"/>
                        <a:pt x="89" y="194"/>
                      </a:cubicBezTo>
                      <a:cubicBezTo>
                        <a:pt x="98" y="216"/>
                        <a:pt x="111" y="236"/>
                        <a:pt x="128" y="250"/>
                      </a:cubicBezTo>
                      <a:cubicBezTo>
                        <a:pt x="89" y="260"/>
                        <a:pt x="89" y="260"/>
                        <a:pt x="89" y="260"/>
                      </a:cubicBezTo>
                      <a:cubicBezTo>
                        <a:pt x="37" y="273"/>
                        <a:pt x="0" y="320"/>
                        <a:pt x="0" y="374"/>
                      </a:cubicBezTo>
                      <a:cubicBezTo>
                        <a:pt x="0" y="438"/>
                        <a:pt x="0" y="438"/>
                        <a:pt x="0" y="438"/>
                      </a:cubicBezTo>
                      <a:cubicBezTo>
                        <a:pt x="0" y="457"/>
                        <a:pt x="15" y="472"/>
                        <a:pt x="34" y="472"/>
                      </a:cubicBezTo>
                      <a:cubicBezTo>
                        <a:pt x="335" y="472"/>
                        <a:pt x="335" y="472"/>
                        <a:pt x="335" y="472"/>
                      </a:cubicBezTo>
                      <a:cubicBezTo>
                        <a:pt x="353" y="472"/>
                        <a:pt x="368" y="457"/>
                        <a:pt x="368" y="438"/>
                      </a:cubicBezTo>
                      <a:cubicBezTo>
                        <a:pt x="368" y="374"/>
                        <a:pt x="368" y="374"/>
                        <a:pt x="368" y="374"/>
                      </a:cubicBezTo>
                      <a:cubicBezTo>
                        <a:pt x="368" y="320"/>
                        <a:pt x="331" y="273"/>
                        <a:pt x="279" y="260"/>
                      </a:cubicBezTo>
                      <a:moveTo>
                        <a:pt x="64" y="451"/>
                      </a:moveTo>
                      <a:cubicBezTo>
                        <a:pt x="34" y="451"/>
                        <a:pt x="34" y="451"/>
                        <a:pt x="34" y="451"/>
                      </a:cubicBezTo>
                      <a:cubicBezTo>
                        <a:pt x="26" y="451"/>
                        <a:pt x="20" y="445"/>
                        <a:pt x="20" y="438"/>
                      </a:cubicBezTo>
                      <a:cubicBezTo>
                        <a:pt x="20" y="374"/>
                        <a:pt x="20" y="374"/>
                        <a:pt x="20" y="374"/>
                      </a:cubicBezTo>
                      <a:cubicBezTo>
                        <a:pt x="20" y="341"/>
                        <a:pt x="37" y="311"/>
                        <a:pt x="64" y="293"/>
                      </a:cubicBezTo>
                      <a:lnTo>
                        <a:pt x="64" y="451"/>
                      </a:lnTo>
                      <a:close/>
                      <a:moveTo>
                        <a:pt x="98" y="135"/>
                      </a:moveTo>
                      <a:cubicBezTo>
                        <a:pt x="98" y="132"/>
                        <a:pt x="98" y="129"/>
                        <a:pt x="99" y="126"/>
                      </a:cubicBezTo>
                      <a:cubicBezTo>
                        <a:pt x="101" y="118"/>
                        <a:pt x="104" y="112"/>
                        <a:pt x="107" y="106"/>
                      </a:cubicBezTo>
                      <a:cubicBezTo>
                        <a:pt x="113" y="97"/>
                        <a:pt x="121" y="90"/>
                        <a:pt x="131" y="87"/>
                      </a:cubicBezTo>
                      <a:cubicBezTo>
                        <a:pt x="131" y="87"/>
                        <a:pt x="132" y="86"/>
                        <a:pt x="132" y="86"/>
                      </a:cubicBezTo>
                      <a:cubicBezTo>
                        <a:pt x="136" y="85"/>
                        <a:pt x="139" y="86"/>
                        <a:pt x="141" y="90"/>
                      </a:cubicBezTo>
                      <a:cubicBezTo>
                        <a:pt x="143" y="93"/>
                        <a:pt x="143" y="97"/>
                        <a:pt x="141" y="100"/>
                      </a:cubicBezTo>
                      <a:cubicBezTo>
                        <a:pt x="140" y="100"/>
                        <a:pt x="140" y="101"/>
                        <a:pt x="139" y="101"/>
                      </a:cubicBezTo>
                      <a:cubicBezTo>
                        <a:pt x="138" y="103"/>
                        <a:pt x="137" y="105"/>
                        <a:pt x="138" y="107"/>
                      </a:cubicBezTo>
                      <a:cubicBezTo>
                        <a:pt x="139" y="109"/>
                        <a:pt x="141" y="110"/>
                        <a:pt x="144" y="110"/>
                      </a:cubicBezTo>
                      <a:cubicBezTo>
                        <a:pt x="165" y="106"/>
                        <a:pt x="202" y="97"/>
                        <a:pt x="230" y="73"/>
                      </a:cubicBezTo>
                      <a:cubicBezTo>
                        <a:pt x="237" y="66"/>
                        <a:pt x="249" y="67"/>
                        <a:pt x="255" y="74"/>
                      </a:cubicBezTo>
                      <a:cubicBezTo>
                        <a:pt x="261" y="81"/>
                        <a:pt x="265" y="90"/>
                        <a:pt x="267" y="99"/>
                      </a:cubicBezTo>
                      <a:cubicBezTo>
                        <a:pt x="268" y="109"/>
                        <a:pt x="269" y="121"/>
                        <a:pt x="269" y="135"/>
                      </a:cubicBezTo>
                      <a:cubicBezTo>
                        <a:pt x="269" y="188"/>
                        <a:pt x="231" y="253"/>
                        <a:pt x="183" y="253"/>
                      </a:cubicBezTo>
                      <a:cubicBezTo>
                        <a:pt x="136" y="253"/>
                        <a:pt x="98" y="188"/>
                        <a:pt x="98" y="135"/>
                      </a:cubicBezTo>
                      <a:moveTo>
                        <a:pt x="192" y="451"/>
                      </a:moveTo>
                      <a:cubicBezTo>
                        <a:pt x="177" y="451"/>
                        <a:pt x="177" y="451"/>
                        <a:pt x="177" y="451"/>
                      </a:cubicBezTo>
                      <a:cubicBezTo>
                        <a:pt x="106" y="277"/>
                        <a:pt x="106" y="277"/>
                        <a:pt x="106" y="277"/>
                      </a:cubicBezTo>
                      <a:cubicBezTo>
                        <a:pt x="150" y="266"/>
                        <a:pt x="150" y="266"/>
                        <a:pt x="150" y="266"/>
                      </a:cubicBezTo>
                      <a:cubicBezTo>
                        <a:pt x="161" y="270"/>
                        <a:pt x="172" y="273"/>
                        <a:pt x="183" y="273"/>
                      </a:cubicBezTo>
                      <a:cubicBezTo>
                        <a:pt x="195" y="273"/>
                        <a:pt x="207" y="270"/>
                        <a:pt x="217" y="265"/>
                      </a:cubicBezTo>
                      <a:cubicBezTo>
                        <a:pt x="262" y="277"/>
                        <a:pt x="262" y="277"/>
                        <a:pt x="262" y="277"/>
                      </a:cubicBezTo>
                      <a:lnTo>
                        <a:pt x="192" y="451"/>
                      </a:lnTo>
                      <a:close/>
                      <a:moveTo>
                        <a:pt x="348" y="438"/>
                      </a:moveTo>
                      <a:cubicBezTo>
                        <a:pt x="348" y="445"/>
                        <a:pt x="342" y="451"/>
                        <a:pt x="335" y="451"/>
                      </a:cubicBezTo>
                      <a:cubicBezTo>
                        <a:pt x="305" y="451"/>
                        <a:pt x="305" y="451"/>
                        <a:pt x="305" y="451"/>
                      </a:cubicBezTo>
                      <a:cubicBezTo>
                        <a:pt x="305" y="293"/>
                        <a:pt x="305" y="293"/>
                        <a:pt x="305" y="293"/>
                      </a:cubicBezTo>
                      <a:cubicBezTo>
                        <a:pt x="331" y="311"/>
                        <a:pt x="348" y="341"/>
                        <a:pt x="348" y="374"/>
                      </a:cubicBezTo>
                      <a:lnTo>
                        <a:pt x="348" y="4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Oval 1952"/>
                <p:cNvSpPr>
                  <a:spLocks noChangeArrowheads="1"/>
                </p:cNvSpPr>
                <p:nvPr/>
              </p:nvSpPr>
              <p:spPr bwMode="auto">
                <a:xfrm>
                  <a:off x="6481764" y="4906962"/>
                  <a:ext cx="42863" cy="428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Oval 1953"/>
                <p:cNvSpPr>
                  <a:spLocks noChangeArrowheads="1"/>
                </p:cNvSpPr>
                <p:nvPr/>
              </p:nvSpPr>
              <p:spPr bwMode="auto">
                <a:xfrm>
                  <a:off x="6481764" y="4981575"/>
                  <a:ext cx="42863" cy="412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1954"/>
                <p:cNvSpPr>
                  <a:spLocks/>
                </p:cNvSpPr>
                <p:nvPr/>
              </p:nvSpPr>
              <p:spPr bwMode="auto">
                <a:xfrm>
                  <a:off x="6419851" y="4797425"/>
                  <a:ext cx="168275" cy="82550"/>
                </a:xfrm>
                <a:custGeom>
                  <a:avLst/>
                  <a:gdLst>
                    <a:gd name="T0" fmla="*/ 82 w 94"/>
                    <a:gd name="T1" fmla="*/ 2 h 46"/>
                    <a:gd name="T2" fmla="*/ 61 w 94"/>
                    <a:gd name="T3" fmla="*/ 8 h 46"/>
                    <a:gd name="T4" fmla="*/ 60 w 94"/>
                    <a:gd name="T5" fmla="*/ 8 h 46"/>
                    <a:gd name="T6" fmla="*/ 47 w 94"/>
                    <a:gd name="T7" fmla="*/ 3 h 46"/>
                    <a:gd name="T8" fmla="*/ 34 w 94"/>
                    <a:gd name="T9" fmla="*/ 8 h 46"/>
                    <a:gd name="T10" fmla="*/ 33 w 94"/>
                    <a:gd name="T11" fmla="*/ 8 h 46"/>
                    <a:gd name="T12" fmla="*/ 12 w 94"/>
                    <a:gd name="T13" fmla="*/ 2 h 46"/>
                    <a:gd name="T14" fmla="*/ 0 w 94"/>
                    <a:gd name="T15" fmla="*/ 11 h 46"/>
                    <a:gd name="T16" fmla="*/ 0 w 94"/>
                    <a:gd name="T17" fmla="*/ 35 h 46"/>
                    <a:gd name="T18" fmla="*/ 12 w 94"/>
                    <a:gd name="T19" fmla="*/ 45 h 46"/>
                    <a:gd name="T20" fmla="*/ 34 w 94"/>
                    <a:gd name="T21" fmla="*/ 38 h 46"/>
                    <a:gd name="T22" fmla="*/ 47 w 94"/>
                    <a:gd name="T23" fmla="*/ 43 h 46"/>
                    <a:gd name="T24" fmla="*/ 60 w 94"/>
                    <a:gd name="T25" fmla="*/ 38 h 46"/>
                    <a:gd name="T26" fmla="*/ 82 w 94"/>
                    <a:gd name="T27" fmla="*/ 45 h 46"/>
                    <a:gd name="T28" fmla="*/ 94 w 94"/>
                    <a:gd name="T29" fmla="*/ 35 h 46"/>
                    <a:gd name="T30" fmla="*/ 94 w 94"/>
                    <a:gd name="T31" fmla="*/ 11 h 46"/>
                    <a:gd name="T32" fmla="*/ 82 w 94"/>
                    <a:gd name="T33" fmla="*/ 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46">
                      <a:moveTo>
                        <a:pt x="82" y="2"/>
                      </a:moveTo>
                      <a:cubicBezTo>
                        <a:pt x="61" y="8"/>
                        <a:pt x="61" y="8"/>
                        <a:pt x="61" y="8"/>
                      </a:cubicBezTo>
                      <a:cubicBezTo>
                        <a:pt x="60" y="8"/>
                        <a:pt x="60" y="8"/>
                        <a:pt x="60" y="8"/>
                      </a:cubicBezTo>
                      <a:cubicBezTo>
                        <a:pt x="56" y="5"/>
                        <a:pt x="52" y="3"/>
                        <a:pt x="47" y="3"/>
                      </a:cubicBezTo>
                      <a:cubicBezTo>
                        <a:pt x="42" y="3"/>
                        <a:pt x="38" y="5"/>
                        <a:pt x="34" y="8"/>
                      </a:cubicBezTo>
                      <a:cubicBezTo>
                        <a:pt x="34" y="8"/>
                        <a:pt x="34" y="8"/>
                        <a:pt x="33" y="8"/>
                      </a:cubicBezTo>
                      <a:cubicBezTo>
                        <a:pt x="12" y="2"/>
                        <a:pt x="12" y="2"/>
                        <a:pt x="12" y="2"/>
                      </a:cubicBezTo>
                      <a:cubicBezTo>
                        <a:pt x="6" y="0"/>
                        <a:pt x="0" y="5"/>
                        <a:pt x="0" y="11"/>
                      </a:cubicBezTo>
                      <a:cubicBezTo>
                        <a:pt x="0" y="35"/>
                        <a:pt x="0" y="35"/>
                        <a:pt x="0" y="35"/>
                      </a:cubicBezTo>
                      <a:cubicBezTo>
                        <a:pt x="0" y="42"/>
                        <a:pt x="6" y="46"/>
                        <a:pt x="12" y="45"/>
                      </a:cubicBezTo>
                      <a:cubicBezTo>
                        <a:pt x="34" y="38"/>
                        <a:pt x="34" y="38"/>
                        <a:pt x="34" y="38"/>
                      </a:cubicBezTo>
                      <a:cubicBezTo>
                        <a:pt x="38" y="41"/>
                        <a:pt x="42" y="43"/>
                        <a:pt x="47" y="43"/>
                      </a:cubicBezTo>
                      <a:cubicBezTo>
                        <a:pt x="52" y="43"/>
                        <a:pt x="56" y="41"/>
                        <a:pt x="60" y="38"/>
                      </a:cubicBezTo>
                      <a:cubicBezTo>
                        <a:pt x="82" y="45"/>
                        <a:pt x="82" y="45"/>
                        <a:pt x="82" y="45"/>
                      </a:cubicBezTo>
                      <a:cubicBezTo>
                        <a:pt x="88" y="46"/>
                        <a:pt x="94" y="42"/>
                        <a:pt x="94" y="35"/>
                      </a:cubicBezTo>
                      <a:cubicBezTo>
                        <a:pt x="94" y="11"/>
                        <a:pt x="94" y="11"/>
                        <a:pt x="94" y="11"/>
                      </a:cubicBezTo>
                      <a:cubicBezTo>
                        <a:pt x="94" y="5"/>
                        <a:pt x="88" y="0"/>
                        <a:pt x="82"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2" name="Freeform 1937"/>
              <p:cNvSpPr>
                <a:spLocks/>
              </p:cNvSpPr>
              <p:nvPr/>
            </p:nvSpPr>
            <p:spPr bwMode="auto">
              <a:xfrm>
                <a:off x="6321030" y="4453116"/>
                <a:ext cx="166688" cy="58897"/>
              </a:xfrm>
              <a:custGeom>
                <a:avLst/>
                <a:gdLst>
                  <a:gd name="T0" fmla="*/ 59 w 133"/>
                  <a:gd name="T1" fmla="*/ 21 h 46"/>
                  <a:gd name="T2" fmla="*/ 75 w 133"/>
                  <a:gd name="T3" fmla="*/ 21 h 46"/>
                  <a:gd name="T4" fmla="*/ 104 w 133"/>
                  <a:gd name="T5" fmla="*/ 46 h 46"/>
                  <a:gd name="T6" fmla="*/ 133 w 133"/>
                  <a:gd name="T7" fmla="*/ 16 h 46"/>
                  <a:gd name="T8" fmla="*/ 104 w 133"/>
                  <a:gd name="T9" fmla="*/ 0 h 46"/>
                  <a:gd name="T10" fmla="*/ 76 w 133"/>
                  <a:gd name="T11" fmla="*/ 11 h 46"/>
                  <a:gd name="T12" fmla="*/ 58 w 133"/>
                  <a:gd name="T13" fmla="*/ 11 h 46"/>
                  <a:gd name="T14" fmla="*/ 30 w 133"/>
                  <a:gd name="T15" fmla="*/ 0 h 46"/>
                  <a:gd name="T16" fmla="*/ 0 w 133"/>
                  <a:gd name="T17" fmla="*/ 16 h 46"/>
                  <a:gd name="T18" fmla="*/ 30 w 133"/>
                  <a:gd name="T19" fmla="*/ 46 h 46"/>
                  <a:gd name="T20" fmla="*/ 59 w 133"/>
                  <a:gd name="T21"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46">
                    <a:moveTo>
                      <a:pt x="59" y="21"/>
                    </a:moveTo>
                    <a:cubicBezTo>
                      <a:pt x="75" y="21"/>
                      <a:pt x="75" y="21"/>
                      <a:pt x="75" y="21"/>
                    </a:cubicBezTo>
                    <a:cubicBezTo>
                      <a:pt x="77" y="35"/>
                      <a:pt x="89" y="46"/>
                      <a:pt x="104" y="46"/>
                    </a:cubicBezTo>
                    <a:cubicBezTo>
                      <a:pt x="120" y="46"/>
                      <a:pt x="133" y="33"/>
                      <a:pt x="133" y="16"/>
                    </a:cubicBezTo>
                    <a:cubicBezTo>
                      <a:pt x="133" y="0"/>
                      <a:pt x="120" y="0"/>
                      <a:pt x="104" y="0"/>
                    </a:cubicBezTo>
                    <a:cubicBezTo>
                      <a:pt x="90" y="0"/>
                      <a:pt x="79" y="0"/>
                      <a:pt x="76" y="11"/>
                    </a:cubicBezTo>
                    <a:cubicBezTo>
                      <a:pt x="58" y="11"/>
                      <a:pt x="58" y="11"/>
                      <a:pt x="58" y="11"/>
                    </a:cubicBezTo>
                    <a:cubicBezTo>
                      <a:pt x="55" y="0"/>
                      <a:pt x="43" y="0"/>
                      <a:pt x="30" y="0"/>
                    </a:cubicBezTo>
                    <a:cubicBezTo>
                      <a:pt x="13" y="0"/>
                      <a:pt x="0" y="0"/>
                      <a:pt x="0" y="16"/>
                    </a:cubicBezTo>
                    <a:cubicBezTo>
                      <a:pt x="0" y="33"/>
                      <a:pt x="13" y="46"/>
                      <a:pt x="30" y="46"/>
                    </a:cubicBezTo>
                    <a:cubicBezTo>
                      <a:pt x="44" y="46"/>
                      <a:pt x="56" y="35"/>
                      <a:pt x="59"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6" name="Content Placeholder 2"/>
            <p:cNvSpPr txBox="1">
              <a:spLocks/>
            </p:cNvSpPr>
            <p:nvPr/>
          </p:nvSpPr>
          <p:spPr>
            <a:xfrm>
              <a:off x="1016226" y="4249879"/>
              <a:ext cx="1368815"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dirty="0" smtClean="0">
                  <a:solidFill>
                    <a:schemeClr val="accent4"/>
                  </a:solidFill>
                  <a:latin typeface="GeosansLight" panose="02000603020000020003"/>
                </a:rPr>
                <a:t>B</a:t>
              </a:r>
              <a:r>
                <a:rPr lang="id-ID" dirty="0" smtClean="0">
                  <a:solidFill>
                    <a:schemeClr val="accent4"/>
                  </a:solidFill>
                  <a:latin typeface="GeosansLight" panose="02000603020000020003"/>
                </a:rPr>
                <a:t>razillia</a:t>
              </a:r>
              <a:endParaRPr lang="en-US" dirty="0">
                <a:solidFill>
                  <a:schemeClr val="accent4"/>
                </a:solidFill>
                <a:latin typeface="GeosansLight" panose="02000603020000020003"/>
              </a:endParaRPr>
            </a:p>
          </p:txBody>
        </p:sp>
        <p:sp>
          <p:nvSpPr>
            <p:cNvPr id="57" name="Content Placeholder 2"/>
            <p:cNvSpPr txBox="1">
              <a:spLocks/>
            </p:cNvSpPr>
            <p:nvPr/>
          </p:nvSpPr>
          <p:spPr>
            <a:xfrm>
              <a:off x="3158982" y="4257220"/>
              <a:ext cx="1368815"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dirty="0" smtClean="0">
                  <a:solidFill>
                    <a:schemeClr val="accent1"/>
                  </a:solidFill>
                  <a:latin typeface="GeosansLight" panose="02000603020000020003"/>
                </a:rPr>
                <a:t>A</a:t>
              </a:r>
              <a:r>
                <a:rPr lang="id-ID" dirty="0" smtClean="0">
                  <a:solidFill>
                    <a:schemeClr val="accent1"/>
                  </a:solidFill>
                  <a:latin typeface="GeosansLight" panose="02000603020000020003"/>
                </a:rPr>
                <a:t>ustralia</a:t>
              </a:r>
              <a:endParaRPr lang="en-US" dirty="0">
                <a:solidFill>
                  <a:schemeClr val="accent1"/>
                </a:solidFill>
                <a:latin typeface="GeosansLight" panose="02000603020000020003"/>
              </a:endParaRPr>
            </a:p>
          </p:txBody>
        </p:sp>
        <p:sp>
          <p:nvSpPr>
            <p:cNvPr id="58" name="Content Placeholder 2"/>
            <p:cNvSpPr txBox="1">
              <a:spLocks/>
            </p:cNvSpPr>
            <p:nvPr/>
          </p:nvSpPr>
          <p:spPr>
            <a:xfrm>
              <a:off x="5462909" y="4261703"/>
              <a:ext cx="1368815"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dirty="0" smtClean="0">
                  <a:solidFill>
                    <a:schemeClr val="accent1"/>
                  </a:solidFill>
                  <a:latin typeface="GeosansLight" panose="02000603020000020003"/>
                </a:rPr>
                <a:t>U</a:t>
              </a:r>
              <a:r>
                <a:rPr lang="id-ID" dirty="0" smtClean="0">
                  <a:solidFill>
                    <a:schemeClr val="accent1"/>
                  </a:solidFill>
                  <a:latin typeface="GeosansLight" panose="02000603020000020003"/>
                </a:rPr>
                <a:t>nited State</a:t>
              </a:r>
              <a:endParaRPr lang="en-US" dirty="0">
                <a:solidFill>
                  <a:schemeClr val="accent1"/>
                </a:solidFill>
                <a:latin typeface="GeosansLight" panose="02000603020000020003"/>
              </a:endParaRPr>
            </a:p>
          </p:txBody>
        </p:sp>
        <p:sp>
          <p:nvSpPr>
            <p:cNvPr id="59" name="Content Placeholder 2"/>
            <p:cNvSpPr txBox="1">
              <a:spLocks/>
            </p:cNvSpPr>
            <p:nvPr/>
          </p:nvSpPr>
          <p:spPr>
            <a:xfrm>
              <a:off x="7686153" y="4266186"/>
              <a:ext cx="1368815"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dirty="0" smtClean="0">
                  <a:solidFill>
                    <a:schemeClr val="accent6"/>
                  </a:solidFill>
                  <a:latin typeface="GeosansLight" panose="02000603020000020003"/>
                </a:rPr>
                <a:t>C</a:t>
              </a:r>
              <a:r>
                <a:rPr lang="id-ID" dirty="0" smtClean="0">
                  <a:solidFill>
                    <a:schemeClr val="accent6"/>
                  </a:solidFill>
                  <a:latin typeface="GeosansLight" panose="02000603020000020003"/>
                </a:rPr>
                <a:t>hina</a:t>
              </a:r>
              <a:endParaRPr lang="en-US" dirty="0">
                <a:solidFill>
                  <a:schemeClr val="accent6"/>
                </a:solidFill>
                <a:latin typeface="GeosansLight" panose="02000603020000020003"/>
              </a:endParaRPr>
            </a:p>
          </p:txBody>
        </p:sp>
        <p:sp>
          <p:nvSpPr>
            <p:cNvPr id="60" name="Content Placeholder 2"/>
            <p:cNvSpPr txBox="1">
              <a:spLocks/>
            </p:cNvSpPr>
            <p:nvPr/>
          </p:nvSpPr>
          <p:spPr>
            <a:xfrm>
              <a:off x="9949734" y="4270669"/>
              <a:ext cx="1368815"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dirty="0" smtClean="0">
                  <a:solidFill>
                    <a:srgbClr val="C00000"/>
                  </a:solidFill>
                  <a:latin typeface="GeosansLight" panose="02000603020000020003"/>
                </a:rPr>
                <a:t>R</a:t>
              </a:r>
              <a:r>
                <a:rPr lang="id-ID" dirty="0" smtClean="0">
                  <a:solidFill>
                    <a:srgbClr val="C00000"/>
                  </a:solidFill>
                  <a:latin typeface="GeosansLight" panose="02000603020000020003"/>
                </a:rPr>
                <a:t>ussia</a:t>
              </a:r>
              <a:endParaRPr lang="en-US" dirty="0">
                <a:solidFill>
                  <a:srgbClr val="C00000"/>
                </a:solidFill>
                <a:latin typeface="GeosansLight" panose="02000603020000020003"/>
              </a:endParaRPr>
            </a:p>
          </p:txBody>
        </p:sp>
      </p:grpSp>
    </p:spTree>
    <p:extLst>
      <p:ext uri="{BB962C8B-B14F-4D97-AF65-F5344CB8AC3E}">
        <p14:creationId xmlns:p14="http://schemas.microsoft.com/office/powerpoint/2010/main" val="3942930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200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0-#ppt_w/2"/>
                                          </p:val>
                                        </p:tav>
                                        <p:tav tm="100000">
                                          <p:val>
                                            <p:strVal val="#ppt_x"/>
                                          </p:val>
                                        </p:tav>
                                      </p:tavLst>
                                    </p:anim>
                                    <p:anim calcmode="lin" valueType="num">
                                      <p:cBhvr additive="base">
                                        <p:cTn id="18" dur="500" fill="hold"/>
                                        <p:tgtEl>
                                          <p:spTgt spid="8"/>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10" presetClass="entr" presetSubtype="0" fill="hold" nodeType="after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fade">
                                      <p:cBhvr>
                                        <p:cTn id="22" dur="500"/>
                                        <p:tgtEl>
                                          <p:spTgt spid="9"/>
                                        </p:tgtEl>
                                      </p:cBhvr>
                                    </p:animEffect>
                                  </p:childTnLst>
                                </p:cTn>
                              </p:par>
                            </p:childTnLst>
                          </p:cTn>
                        </p:par>
                        <p:par>
                          <p:cTn id="23" fill="hold">
                            <p:stCondLst>
                              <p:cond delay="3500"/>
                            </p:stCondLst>
                            <p:childTnLst>
                              <p:par>
                                <p:cTn id="24" presetID="10" presetClass="entr" presetSubtype="0" fill="hold" nodeType="after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fade">
                                      <p:cBhvr>
                                        <p:cTn id="26" dur="500"/>
                                        <p:tgtEl>
                                          <p:spTgt spid="14"/>
                                        </p:tgtEl>
                                      </p:cBhvr>
                                    </p:animEffect>
                                  </p:childTnLst>
                                </p:cTn>
                              </p:par>
                            </p:childTnLst>
                          </p:cTn>
                        </p:par>
                        <p:par>
                          <p:cTn id="27" fill="hold">
                            <p:stCondLst>
                              <p:cond delay="4000"/>
                            </p:stCondLst>
                            <p:childTnLst>
                              <p:par>
                                <p:cTn id="28" presetID="10" presetClass="entr" presetSubtype="0" fill="hold" nodeType="afterEffect">
                                  <p:stCondLst>
                                    <p:cond delay="0"/>
                                  </p:stCondLst>
                                  <p:childTnLst>
                                    <p:set>
                                      <p:cBhvr>
                                        <p:cTn id="29" dur="1" fill="hold">
                                          <p:stCondLst>
                                            <p:cond delay="0"/>
                                          </p:stCondLst>
                                        </p:cTn>
                                        <p:tgtEl>
                                          <p:spTgt spid="19"/>
                                        </p:tgtEl>
                                        <p:attrNameLst>
                                          <p:attrName>style.visibility</p:attrName>
                                        </p:attrNameLst>
                                      </p:cBhvr>
                                      <p:to>
                                        <p:strVal val="visible"/>
                                      </p:to>
                                    </p:set>
                                    <p:animEffect transition="in" filter="fade">
                                      <p:cBhvr>
                                        <p:cTn id="30" dur="500"/>
                                        <p:tgtEl>
                                          <p:spTgt spid="19"/>
                                        </p:tgtEl>
                                      </p:cBhvr>
                                    </p:animEffect>
                                  </p:childTnLst>
                                </p:cTn>
                              </p:par>
                            </p:childTnLst>
                          </p:cTn>
                        </p:par>
                        <p:par>
                          <p:cTn id="31" fill="hold">
                            <p:stCondLst>
                              <p:cond delay="4500"/>
                            </p:stCondLst>
                            <p:childTnLst>
                              <p:par>
                                <p:cTn id="32" presetID="10" presetClass="entr" presetSubtype="0" fill="hold" nodeType="after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fade">
                                      <p:cBhvr>
                                        <p:cTn id="34" dur="500"/>
                                        <p:tgtEl>
                                          <p:spTgt spid="24"/>
                                        </p:tgtEl>
                                      </p:cBhvr>
                                    </p:animEffect>
                                  </p:childTnLst>
                                </p:cTn>
                              </p:par>
                            </p:childTnLst>
                          </p:cTn>
                        </p:par>
                        <p:par>
                          <p:cTn id="35" fill="hold">
                            <p:stCondLst>
                              <p:cond delay="5000"/>
                            </p:stCondLst>
                            <p:childTnLst>
                              <p:par>
                                <p:cTn id="36" presetID="10" presetClass="entr" presetSubtype="0" fill="hold" nodeType="afterEffect">
                                  <p:stCondLst>
                                    <p:cond delay="0"/>
                                  </p:stCondLst>
                                  <p:childTnLst>
                                    <p:set>
                                      <p:cBhvr>
                                        <p:cTn id="37" dur="1" fill="hold">
                                          <p:stCondLst>
                                            <p:cond delay="0"/>
                                          </p:stCondLst>
                                        </p:cTn>
                                        <p:tgtEl>
                                          <p:spTgt spid="29"/>
                                        </p:tgtEl>
                                        <p:attrNameLst>
                                          <p:attrName>style.visibility</p:attrName>
                                        </p:attrNameLst>
                                      </p:cBhvr>
                                      <p:to>
                                        <p:strVal val="visible"/>
                                      </p:to>
                                    </p:set>
                                    <p:animEffect transition="in" filter="fade">
                                      <p:cBhvr>
                                        <p:cTn id="38" dur="500"/>
                                        <p:tgtEl>
                                          <p:spTgt spid="29"/>
                                        </p:tgtEl>
                                      </p:cBhvr>
                                    </p:animEffect>
                                  </p:childTnLst>
                                </p:cTn>
                              </p:par>
                            </p:childTnLst>
                          </p:cTn>
                        </p:par>
                        <p:par>
                          <p:cTn id="39" fill="hold">
                            <p:stCondLst>
                              <p:cond delay="5500"/>
                            </p:stCondLst>
                            <p:childTnLst>
                              <p:par>
                                <p:cTn id="40" presetID="10" presetClass="entr" presetSubtype="0" fill="hold" grpId="0" nodeType="after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fade">
                                      <p:cBhvr>
                                        <p:cTn id="42"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8" grpId="0"/>
      <p:bldP spid="34"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9</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dirty="0" smtClean="0">
                <a:solidFill>
                  <a:schemeClr val="bg1">
                    <a:lumMod val="50000"/>
                  </a:schemeClr>
                </a:solidFill>
                <a:latin typeface="GeosansLight" panose="02000603020000020003"/>
                <a:ea typeface="+mj-ea"/>
                <a:cs typeface="+mj-cs"/>
              </a:rPr>
              <a:t>Step Numbering</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sp>
        <p:nvSpPr>
          <p:cNvPr id="7" name="Content Placeholder 2"/>
          <p:cNvSpPr txBox="1">
            <a:spLocks/>
          </p:cNvSpPr>
          <p:nvPr/>
        </p:nvSpPr>
        <p:spPr>
          <a:xfrm>
            <a:off x="1710765" y="1780000"/>
            <a:ext cx="8636000" cy="3598823"/>
          </a:xfrm>
          <a:prstGeom prst="rect">
            <a:avLst/>
          </a:prstGeom>
        </p:spPr>
        <p:txBody>
          <a:bodyPr vert="horz" lIns="121920" tIns="60960" rIns="121920" bIns="60960" rtlCol="0">
            <a:noAutofit/>
          </a:bodyPr>
          <a:lst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a:lstStyle>
          <a:p>
            <a:pPr marL="342900" indent="-342900">
              <a:buClr>
                <a:schemeClr val="accent1"/>
              </a:buClr>
              <a:buFont typeface="+mj-lt"/>
              <a:buAutoNum type="arabicParenR"/>
            </a:pPr>
            <a:r>
              <a:rPr lang="id-ID" sz="1467" i="1" dirty="0"/>
              <a:t>   </a:t>
            </a:r>
            <a:r>
              <a:rPr lang="en-US" sz="1467" i="1" dirty="0" err="1">
                <a:solidFill>
                  <a:schemeClr val="bg1">
                    <a:lumMod val="50000"/>
                  </a:schemeClr>
                </a:solidFill>
              </a:rPr>
              <a:t>Lorem</a:t>
            </a:r>
            <a:r>
              <a:rPr lang="en-US" sz="1467" i="1" dirty="0">
                <a:solidFill>
                  <a:schemeClr val="bg1">
                    <a:lumMod val="50000"/>
                  </a:schemeClr>
                </a:solidFill>
              </a:rPr>
              <a:t> ipsum dolor sit amet, </a:t>
            </a:r>
            <a:r>
              <a:rPr lang="en-US" sz="1467" b="1" i="1" dirty="0">
                <a:solidFill>
                  <a:schemeClr val="bg1">
                    <a:lumMod val="50000"/>
                  </a:schemeClr>
                </a:solidFill>
              </a:rPr>
              <a:t>consectetur adipiscing elit</a:t>
            </a:r>
            <a:r>
              <a:rPr lang="en-US" sz="1467" i="1" dirty="0">
                <a:solidFill>
                  <a:schemeClr val="bg1">
                    <a:lumMod val="50000"/>
                  </a:schemeClr>
                </a:solidFill>
              </a:rPr>
              <a:t>. Curabitur elementum posuere </a:t>
            </a:r>
            <a:r>
              <a:rPr lang="en-US" sz="1467" i="1" dirty="0" err="1">
                <a:solidFill>
                  <a:schemeClr val="bg1">
                    <a:lumMod val="50000"/>
                  </a:schemeClr>
                </a:solidFill>
              </a:rPr>
              <a:t>pretium</a:t>
            </a:r>
            <a:r>
              <a:rPr lang="en-US" sz="1467" i="1" dirty="0">
                <a:solidFill>
                  <a:schemeClr val="bg1">
                    <a:lumMod val="50000"/>
                  </a:schemeClr>
                </a:solidFill>
              </a:rPr>
              <a:t>.</a:t>
            </a:r>
            <a:endParaRPr lang="id-ID" sz="1467" i="1" dirty="0">
              <a:solidFill>
                <a:schemeClr val="bg1">
                  <a:lumMod val="50000"/>
                </a:schemeClr>
              </a:solidFill>
            </a:endParaRPr>
          </a:p>
          <a:p>
            <a:pPr marL="342900" indent="-342900">
              <a:buClr>
                <a:schemeClr val="accent1"/>
              </a:buClr>
              <a:buFont typeface="+mj-lt"/>
              <a:buAutoNum type="arabicParenR"/>
            </a:pPr>
            <a:endParaRPr lang="id-ID" sz="1467" i="1" dirty="0">
              <a:solidFill>
                <a:schemeClr val="bg1">
                  <a:lumMod val="50000"/>
                </a:schemeClr>
              </a:solidFill>
            </a:endParaRPr>
          </a:p>
          <a:p>
            <a:pPr marL="342900" indent="-342900">
              <a:buClr>
                <a:schemeClr val="accent1"/>
              </a:buClr>
              <a:buFont typeface="+mj-lt"/>
              <a:buAutoNum type="arabicParenR"/>
            </a:pPr>
            <a:r>
              <a:rPr lang="en-US" sz="1467" i="1" dirty="0">
                <a:solidFill>
                  <a:schemeClr val="bg1">
                    <a:lumMod val="50000"/>
                  </a:schemeClr>
                </a:solidFill>
              </a:rPr>
              <a:t> </a:t>
            </a:r>
            <a:r>
              <a:rPr lang="id-ID" sz="1467" i="1" dirty="0">
                <a:solidFill>
                  <a:schemeClr val="bg1">
                    <a:lumMod val="50000"/>
                  </a:schemeClr>
                </a:solidFill>
              </a:rPr>
              <a:t>  </a:t>
            </a:r>
            <a:r>
              <a:rPr lang="en-US" sz="1467" i="1" dirty="0" err="1">
                <a:solidFill>
                  <a:schemeClr val="bg1">
                    <a:lumMod val="50000"/>
                  </a:schemeClr>
                </a:solidFill>
              </a:rPr>
              <a:t>Lorem</a:t>
            </a:r>
            <a:r>
              <a:rPr lang="en-US" sz="1467" i="1" dirty="0">
                <a:solidFill>
                  <a:schemeClr val="bg1">
                    <a:lumMod val="50000"/>
                  </a:schemeClr>
                </a:solidFill>
              </a:rPr>
              <a:t> </a:t>
            </a:r>
            <a:r>
              <a:rPr lang="en-US" sz="1467" i="1" dirty="0" err="1">
                <a:solidFill>
                  <a:schemeClr val="bg1">
                    <a:lumMod val="50000"/>
                  </a:schemeClr>
                </a:solidFill>
              </a:rPr>
              <a:t>ipsum</a:t>
            </a:r>
            <a:r>
              <a:rPr lang="en-US" sz="1467" i="1" dirty="0">
                <a:solidFill>
                  <a:schemeClr val="bg1">
                    <a:lumMod val="50000"/>
                  </a:schemeClr>
                </a:solidFill>
              </a:rPr>
              <a:t> dolor sit </a:t>
            </a:r>
            <a:r>
              <a:rPr lang="en-US" sz="1467" i="1" dirty="0" err="1">
                <a:solidFill>
                  <a:schemeClr val="bg1">
                    <a:lumMod val="50000"/>
                  </a:schemeClr>
                </a:solidFill>
              </a:rPr>
              <a:t>amet</a:t>
            </a:r>
            <a:r>
              <a:rPr lang="en-US" sz="1467" i="1" dirty="0">
                <a:solidFill>
                  <a:schemeClr val="bg1">
                    <a:lumMod val="50000"/>
                  </a:schemeClr>
                </a:solidFill>
              </a:rPr>
              <a:t>, </a:t>
            </a:r>
            <a:r>
              <a:rPr lang="en-US" sz="1467" b="1" i="1" dirty="0" err="1">
                <a:solidFill>
                  <a:schemeClr val="bg1">
                    <a:lumMod val="50000"/>
                  </a:schemeClr>
                </a:solidFill>
              </a:rPr>
              <a:t>consectetur</a:t>
            </a:r>
            <a:r>
              <a:rPr lang="en-US" sz="1467" b="1" i="1" dirty="0">
                <a:solidFill>
                  <a:schemeClr val="bg1">
                    <a:lumMod val="50000"/>
                  </a:schemeClr>
                </a:solidFill>
              </a:rPr>
              <a:t> </a:t>
            </a:r>
            <a:r>
              <a:rPr lang="en-US" sz="1467" b="1" i="1" dirty="0" err="1">
                <a:solidFill>
                  <a:schemeClr val="bg1">
                    <a:lumMod val="50000"/>
                  </a:schemeClr>
                </a:solidFill>
              </a:rPr>
              <a:t>adipiscing</a:t>
            </a:r>
            <a:r>
              <a:rPr lang="en-US" sz="1467" b="1" i="1" dirty="0">
                <a:solidFill>
                  <a:schemeClr val="bg1">
                    <a:lumMod val="50000"/>
                  </a:schemeClr>
                </a:solidFill>
              </a:rPr>
              <a:t> </a:t>
            </a:r>
            <a:r>
              <a:rPr lang="en-US" sz="1467" b="1" i="1" dirty="0" err="1">
                <a:solidFill>
                  <a:schemeClr val="bg1">
                    <a:lumMod val="50000"/>
                  </a:schemeClr>
                </a:solidFill>
              </a:rPr>
              <a:t>elit</a:t>
            </a:r>
            <a:r>
              <a:rPr lang="en-US" sz="1467" i="1" dirty="0">
                <a:solidFill>
                  <a:schemeClr val="bg1">
                    <a:lumMod val="50000"/>
                  </a:schemeClr>
                </a:solidFill>
              </a:rPr>
              <a:t>. </a:t>
            </a:r>
            <a:r>
              <a:rPr lang="en-US" sz="1467" i="1" dirty="0" err="1">
                <a:solidFill>
                  <a:schemeClr val="bg1">
                    <a:lumMod val="50000"/>
                  </a:schemeClr>
                </a:solidFill>
              </a:rPr>
              <a:t>Curabitur</a:t>
            </a:r>
            <a:r>
              <a:rPr lang="en-US" sz="1467" i="1" dirty="0">
                <a:solidFill>
                  <a:schemeClr val="bg1">
                    <a:lumMod val="50000"/>
                  </a:schemeClr>
                </a:solidFill>
              </a:rPr>
              <a:t> </a:t>
            </a:r>
            <a:r>
              <a:rPr lang="en-US" sz="1467" i="1" dirty="0" err="1">
                <a:solidFill>
                  <a:schemeClr val="bg1">
                    <a:lumMod val="50000"/>
                  </a:schemeClr>
                </a:solidFill>
              </a:rPr>
              <a:t>elementum</a:t>
            </a:r>
            <a:r>
              <a:rPr lang="en-US" sz="1467" i="1" dirty="0">
                <a:solidFill>
                  <a:schemeClr val="bg1">
                    <a:lumMod val="50000"/>
                  </a:schemeClr>
                </a:solidFill>
              </a:rPr>
              <a:t> </a:t>
            </a:r>
            <a:r>
              <a:rPr lang="en-US" sz="1467" i="1" dirty="0" err="1">
                <a:solidFill>
                  <a:schemeClr val="bg1">
                    <a:lumMod val="50000"/>
                  </a:schemeClr>
                </a:solidFill>
              </a:rPr>
              <a:t>posuere</a:t>
            </a:r>
            <a:r>
              <a:rPr lang="en-US" sz="1467" i="1" dirty="0">
                <a:solidFill>
                  <a:schemeClr val="bg1">
                    <a:lumMod val="50000"/>
                  </a:schemeClr>
                </a:solidFill>
              </a:rPr>
              <a:t> </a:t>
            </a:r>
            <a:r>
              <a:rPr lang="en-US" sz="1467" i="1" dirty="0" err="1">
                <a:solidFill>
                  <a:schemeClr val="bg1">
                    <a:lumMod val="50000"/>
                  </a:schemeClr>
                </a:solidFill>
              </a:rPr>
              <a:t>pretium</a:t>
            </a:r>
            <a:r>
              <a:rPr lang="en-US" sz="1467" i="1" dirty="0">
                <a:solidFill>
                  <a:schemeClr val="bg1">
                    <a:lumMod val="50000"/>
                  </a:schemeClr>
                </a:solidFill>
              </a:rPr>
              <a:t>.</a:t>
            </a:r>
            <a:endParaRPr lang="id-ID" sz="1467" i="1" dirty="0">
              <a:solidFill>
                <a:schemeClr val="bg1">
                  <a:lumMod val="50000"/>
                </a:schemeClr>
              </a:solidFill>
            </a:endParaRPr>
          </a:p>
          <a:p>
            <a:pPr marL="342900" indent="-342900">
              <a:buClr>
                <a:schemeClr val="accent1"/>
              </a:buClr>
              <a:buFont typeface="+mj-lt"/>
              <a:buAutoNum type="arabicParenR"/>
            </a:pPr>
            <a:endParaRPr lang="id-ID" sz="1467" i="1" dirty="0">
              <a:solidFill>
                <a:schemeClr val="bg1">
                  <a:lumMod val="50000"/>
                </a:schemeClr>
              </a:solidFill>
            </a:endParaRPr>
          </a:p>
          <a:p>
            <a:pPr marL="342900" indent="-342900">
              <a:buClr>
                <a:schemeClr val="accent1"/>
              </a:buClr>
              <a:buFont typeface="+mj-lt"/>
              <a:buAutoNum type="arabicParenR"/>
            </a:pPr>
            <a:r>
              <a:rPr lang="id-ID" sz="1467" i="1" dirty="0">
                <a:solidFill>
                  <a:schemeClr val="bg1">
                    <a:lumMod val="50000"/>
                  </a:schemeClr>
                </a:solidFill>
              </a:rPr>
              <a:t>  </a:t>
            </a:r>
            <a:r>
              <a:rPr lang="en-US" sz="1467" i="1" dirty="0" err="1">
                <a:solidFill>
                  <a:schemeClr val="bg1">
                    <a:lumMod val="50000"/>
                  </a:schemeClr>
                </a:solidFill>
              </a:rPr>
              <a:t>Lorem</a:t>
            </a:r>
            <a:r>
              <a:rPr lang="en-US" sz="1467" i="1" dirty="0">
                <a:solidFill>
                  <a:schemeClr val="bg1">
                    <a:lumMod val="50000"/>
                  </a:schemeClr>
                </a:solidFill>
              </a:rPr>
              <a:t> </a:t>
            </a:r>
            <a:r>
              <a:rPr lang="en-US" sz="1467" i="1" dirty="0" err="1">
                <a:solidFill>
                  <a:schemeClr val="bg1">
                    <a:lumMod val="50000"/>
                  </a:schemeClr>
                </a:solidFill>
              </a:rPr>
              <a:t>ipsum</a:t>
            </a:r>
            <a:r>
              <a:rPr lang="en-US" sz="1467" i="1" dirty="0">
                <a:solidFill>
                  <a:schemeClr val="bg1">
                    <a:lumMod val="50000"/>
                  </a:schemeClr>
                </a:solidFill>
              </a:rPr>
              <a:t> dolor sit </a:t>
            </a:r>
            <a:r>
              <a:rPr lang="en-US" sz="1467" i="1" dirty="0" err="1">
                <a:solidFill>
                  <a:schemeClr val="bg1">
                    <a:lumMod val="50000"/>
                  </a:schemeClr>
                </a:solidFill>
              </a:rPr>
              <a:t>amet</a:t>
            </a:r>
            <a:r>
              <a:rPr lang="en-US" sz="1467" i="1" dirty="0">
                <a:solidFill>
                  <a:schemeClr val="bg1">
                    <a:lumMod val="50000"/>
                  </a:schemeClr>
                </a:solidFill>
              </a:rPr>
              <a:t>, </a:t>
            </a:r>
            <a:r>
              <a:rPr lang="en-US" sz="1467" b="1" i="1" dirty="0" err="1">
                <a:solidFill>
                  <a:schemeClr val="bg1">
                    <a:lumMod val="50000"/>
                  </a:schemeClr>
                </a:solidFill>
              </a:rPr>
              <a:t>consectetur</a:t>
            </a:r>
            <a:r>
              <a:rPr lang="en-US" sz="1467" b="1" i="1" dirty="0">
                <a:solidFill>
                  <a:schemeClr val="bg1">
                    <a:lumMod val="50000"/>
                  </a:schemeClr>
                </a:solidFill>
              </a:rPr>
              <a:t> </a:t>
            </a:r>
            <a:r>
              <a:rPr lang="en-US" sz="1467" b="1" i="1" dirty="0" err="1">
                <a:solidFill>
                  <a:schemeClr val="bg1">
                    <a:lumMod val="50000"/>
                  </a:schemeClr>
                </a:solidFill>
              </a:rPr>
              <a:t>adipiscing</a:t>
            </a:r>
            <a:r>
              <a:rPr lang="en-US" sz="1467" b="1" i="1" dirty="0">
                <a:solidFill>
                  <a:schemeClr val="bg1">
                    <a:lumMod val="50000"/>
                  </a:schemeClr>
                </a:solidFill>
              </a:rPr>
              <a:t> </a:t>
            </a:r>
            <a:r>
              <a:rPr lang="en-US" sz="1467" b="1" i="1" dirty="0" err="1">
                <a:solidFill>
                  <a:schemeClr val="bg1">
                    <a:lumMod val="50000"/>
                  </a:schemeClr>
                </a:solidFill>
              </a:rPr>
              <a:t>elit</a:t>
            </a:r>
            <a:r>
              <a:rPr lang="en-US" sz="1467" i="1" dirty="0">
                <a:solidFill>
                  <a:schemeClr val="bg1">
                    <a:lumMod val="50000"/>
                  </a:schemeClr>
                </a:solidFill>
              </a:rPr>
              <a:t>. </a:t>
            </a:r>
            <a:r>
              <a:rPr lang="en-US" sz="1467" i="1" dirty="0" err="1">
                <a:solidFill>
                  <a:schemeClr val="bg1">
                    <a:lumMod val="50000"/>
                  </a:schemeClr>
                </a:solidFill>
              </a:rPr>
              <a:t>Curabitur</a:t>
            </a:r>
            <a:r>
              <a:rPr lang="en-US" sz="1467" i="1" dirty="0">
                <a:solidFill>
                  <a:schemeClr val="bg1">
                    <a:lumMod val="50000"/>
                  </a:schemeClr>
                </a:solidFill>
              </a:rPr>
              <a:t> </a:t>
            </a:r>
            <a:r>
              <a:rPr lang="en-US" sz="1467" i="1" dirty="0" err="1">
                <a:solidFill>
                  <a:schemeClr val="bg1">
                    <a:lumMod val="50000"/>
                  </a:schemeClr>
                </a:solidFill>
              </a:rPr>
              <a:t>elementum</a:t>
            </a:r>
            <a:r>
              <a:rPr lang="en-US" sz="1467" i="1" dirty="0">
                <a:solidFill>
                  <a:schemeClr val="bg1">
                    <a:lumMod val="50000"/>
                  </a:schemeClr>
                </a:solidFill>
              </a:rPr>
              <a:t> </a:t>
            </a:r>
            <a:r>
              <a:rPr lang="en-US" sz="1467" i="1" dirty="0" err="1">
                <a:solidFill>
                  <a:schemeClr val="bg1">
                    <a:lumMod val="50000"/>
                  </a:schemeClr>
                </a:solidFill>
              </a:rPr>
              <a:t>posuere</a:t>
            </a:r>
            <a:r>
              <a:rPr lang="en-US" sz="1467" i="1" dirty="0">
                <a:solidFill>
                  <a:schemeClr val="bg1">
                    <a:lumMod val="50000"/>
                  </a:schemeClr>
                </a:solidFill>
              </a:rPr>
              <a:t> </a:t>
            </a:r>
            <a:r>
              <a:rPr lang="en-US" sz="1467" i="1" dirty="0" err="1">
                <a:solidFill>
                  <a:schemeClr val="bg1">
                    <a:lumMod val="50000"/>
                  </a:schemeClr>
                </a:solidFill>
              </a:rPr>
              <a:t>pretium</a:t>
            </a:r>
            <a:r>
              <a:rPr lang="en-US" sz="1467" i="1" dirty="0">
                <a:solidFill>
                  <a:schemeClr val="bg1">
                    <a:lumMod val="50000"/>
                  </a:schemeClr>
                </a:solidFill>
              </a:rPr>
              <a:t>.</a:t>
            </a:r>
            <a:endParaRPr lang="id-ID" sz="1467" i="1" dirty="0">
              <a:solidFill>
                <a:schemeClr val="bg1">
                  <a:lumMod val="50000"/>
                </a:schemeClr>
              </a:solidFill>
            </a:endParaRPr>
          </a:p>
          <a:p>
            <a:pPr marL="342900" indent="-342900">
              <a:buClr>
                <a:schemeClr val="accent1"/>
              </a:buClr>
              <a:buFont typeface="+mj-lt"/>
              <a:buAutoNum type="arabicParenR"/>
            </a:pPr>
            <a:endParaRPr lang="id-ID" sz="1467" i="1" dirty="0">
              <a:solidFill>
                <a:schemeClr val="bg1">
                  <a:lumMod val="50000"/>
                </a:schemeClr>
              </a:solidFill>
            </a:endParaRPr>
          </a:p>
          <a:p>
            <a:pPr marL="342900" indent="-342900">
              <a:buClr>
                <a:schemeClr val="accent1"/>
              </a:buClr>
              <a:buFont typeface="+mj-lt"/>
              <a:buAutoNum type="arabicParenR"/>
            </a:pPr>
            <a:r>
              <a:rPr lang="id-ID" sz="1467" i="1" dirty="0">
                <a:solidFill>
                  <a:schemeClr val="bg1">
                    <a:lumMod val="50000"/>
                  </a:schemeClr>
                </a:solidFill>
              </a:rPr>
              <a:t>  </a:t>
            </a:r>
            <a:r>
              <a:rPr lang="en-US" sz="1467" i="1" dirty="0" err="1">
                <a:solidFill>
                  <a:schemeClr val="bg1">
                    <a:lumMod val="50000"/>
                  </a:schemeClr>
                </a:solidFill>
              </a:rPr>
              <a:t>Lorem</a:t>
            </a:r>
            <a:r>
              <a:rPr lang="en-US" sz="1467" i="1" dirty="0">
                <a:solidFill>
                  <a:schemeClr val="bg1">
                    <a:lumMod val="50000"/>
                  </a:schemeClr>
                </a:solidFill>
              </a:rPr>
              <a:t> </a:t>
            </a:r>
            <a:r>
              <a:rPr lang="en-US" sz="1467" i="1" dirty="0" err="1">
                <a:solidFill>
                  <a:schemeClr val="bg1">
                    <a:lumMod val="50000"/>
                  </a:schemeClr>
                </a:solidFill>
              </a:rPr>
              <a:t>ipsum</a:t>
            </a:r>
            <a:r>
              <a:rPr lang="en-US" sz="1467" i="1" dirty="0">
                <a:solidFill>
                  <a:schemeClr val="bg1">
                    <a:lumMod val="50000"/>
                  </a:schemeClr>
                </a:solidFill>
              </a:rPr>
              <a:t> dolor sit </a:t>
            </a:r>
            <a:r>
              <a:rPr lang="en-US" sz="1467" i="1" dirty="0" err="1">
                <a:solidFill>
                  <a:schemeClr val="bg1">
                    <a:lumMod val="50000"/>
                  </a:schemeClr>
                </a:solidFill>
              </a:rPr>
              <a:t>amet</a:t>
            </a:r>
            <a:r>
              <a:rPr lang="en-US" sz="1467" i="1" dirty="0">
                <a:solidFill>
                  <a:schemeClr val="bg1">
                    <a:lumMod val="50000"/>
                  </a:schemeClr>
                </a:solidFill>
              </a:rPr>
              <a:t>, </a:t>
            </a:r>
            <a:r>
              <a:rPr lang="en-US" sz="1467" b="1" i="1" dirty="0" err="1">
                <a:solidFill>
                  <a:schemeClr val="bg1">
                    <a:lumMod val="50000"/>
                  </a:schemeClr>
                </a:solidFill>
              </a:rPr>
              <a:t>consectetur</a:t>
            </a:r>
            <a:r>
              <a:rPr lang="en-US" sz="1467" b="1" i="1" dirty="0">
                <a:solidFill>
                  <a:schemeClr val="bg1">
                    <a:lumMod val="50000"/>
                  </a:schemeClr>
                </a:solidFill>
              </a:rPr>
              <a:t> </a:t>
            </a:r>
            <a:r>
              <a:rPr lang="en-US" sz="1467" b="1" i="1" dirty="0" err="1">
                <a:solidFill>
                  <a:schemeClr val="bg1">
                    <a:lumMod val="50000"/>
                  </a:schemeClr>
                </a:solidFill>
              </a:rPr>
              <a:t>adipiscing</a:t>
            </a:r>
            <a:r>
              <a:rPr lang="en-US" sz="1467" b="1" i="1" dirty="0">
                <a:solidFill>
                  <a:schemeClr val="bg1">
                    <a:lumMod val="50000"/>
                  </a:schemeClr>
                </a:solidFill>
              </a:rPr>
              <a:t> </a:t>
            </a:r>
            <a:r>
              <a:rPr lang="en-US" sz="1467" b="1" i="1" dirty="0" err="1">
                <a:solidFill>
                  <a:schemeClr val="bg1">
                    <a:lumMod val="50000"/>
                  </a:schemeClr>
                </a:solidFill>
              </a:rPr>
              <a:t>elit</a:t>
            </a:r>
            <a:r>
              <a:rPr lang="en-US" sz="1467" i="1" dirty="0">
                <a:solidFill>
                  <a:schemeClr val="bg1">
                    <a:lumMod val="50000"/>
                  </a:schemeClr>
                </a:solidFill>
              </a:rPr>
              <a:t>. </a:t>
            </a:r>
            <a:r>
              <a:rPr lang="en-US" sz="1467" i="1" dirty="0" err="1">
                <a:solidFill>
                  <a:schemeClr val="bg1">
                    <a:lumMod val="50000"/>
                  </a:schemeClr>
                </a:solidFill>
              </a:rPr>
              <a:t>Curabitur</a:t>
            </a:r>
            <a:r>
              <a:rPr lang="en-US" sz="1467" i="1" dirty="0">
                <a:solidFill>
                  <a:schemeClr val="bg1">
                    <a:lumMod val="50000"/>
                  </a:schemeClr>
                </a:solidFill>
              </a:rPr>
              <a:t> </a:t>
            </a:r>
            <a:r>
              <a:rPr lang="en-US" sz="1467" i="1" dirty="0" err="1">
                <a:solidFill>
                  <a:schemeClr val="bg1">
                    <a:lumMod val="50000"/>
                  </a:schemeClr>
                </a:solidFill>
              </a:rPr>
              <a:t>elementum</a:t>
            </a:r>
            <a:r>
              <a:rPr lang="en-US" sz="1467" i="1" dirty="0">
                <a:solidFill>
                  <a:schemeClr val="bg1">
                    <a:lumMod val="50000"/>
                  </a:schemeClr>
                </a:solidFill>
              </a:rPr>
              <a:t> </a:t>
            </a:r>
            <a:r>
              <a:rPr lang="en-US" sz="1467" i="1" dirty="0" err="1">
                <a:solidFill>
                  <a:schemeClr val="bg1">
                    <a:lumMod val="50000"/>
                  </a:schemeClr>
                </a:solidFill>
              </a:rPr>
              <a:t>posuere</a:t>
            </a:r>
            <a:r>
              <a:rPr lang="en-US" sz="1467" i="1" dirty="0">
                <a:solidFill>
                  <a:schemeClr val="bg1">
                    <a:lumMod val="50000"/>
                  </a:schemeClr>
                </a:solidFill>
              </a:rPr>
              <a:t> </a:t>
            </a:r>
            <a:r>
              <a:rPr lang="en-US" sz="1467" i="1" dirty="0" err="1">
                <a:solidFill>
                  <a:schemeClr val="bg1">
                    <a:lumMod val="50000"/>
                  </a:schemeClr>
                </a:solidFill>
              </a:rPr>
              <a:t>pretium</a:t>
            </a:r>
            <a:r>
              <a:rPr lang="en-US" sz="1467" i="1" dirty="0">
                <a:solidFill>
                  <a:schemeClr val="bg1">
                    <a:lumMod val="50000"/>
                  </a:schemeClr>
                </a:solidFill>
              </a:rPr>
              <a:t>.</a:t>
            </a:r>
            <a:endParaRPr lang="id-ID" sz="1467" i="1" dirty="0">
              <a:solidFill>
                <a:schemeClr val="bg1">
                  <a:lumMod val="50000"/>
                </a:schemeClr>
              </a:solidFill>
            </a:endParaRPr>
          </a:p>
          <a:p>
            <a:pPr marL="342900" indent="-342900">
              <a:buClr>
                <a:schemeClr val="accent1"/>
              </a:buClr>
              <a:buFont typeface="+mj-lt"/>
              <a:buAutoNum type="arabicParenR"/>
            </a:pPr>
            <a:endParaRPr lang="id-ID" sz="1467" i="1" dirty="0">
              <a:solidFill>
                <a:schemeClr val="bg1">
                  <a:lumMod val="50000"/>
                </a:schemeClr>
              </a:solidFill>
            </a:endParaRPr>
          </a:p>
          <a:p>
            <a:pPr marL="342900" indent="-342900">
              <a:buClr>
                <a:schemeClr val="accent1"/>
              </a:buClr>
              <a:buFont typeface="+mj-lt"/>
              <a:buAutoNum type="arabicParenR"/>
            </a:pPr>
            <a:r>
              <a:rPr lang="id-ID" sz="1467" i="1" dirty="0">
                <a:solidFill>
                  <a:schemeClr val="bg1">
                    <a:lumMod val="50000"/>
                  </a:schemeClr>
                </a:solidFill>
              </a:rPr>
              <a:t>   </a:t>
            </a:r>
            <a:r>
              <a:rPr lang="en-US" sz="1467" i="1" dirty="0" err="1">
                <a:solidFill>
                  <a:schemeClr val="bg1">
                    <a:lumMod val="50000"/>
                  </a:schemeClr>
                </a:solidFill>
              </a:rPr>
              <a:t>Lorem</a:t>
            </a:r>
            <a:r>
              <a:rPr lang="en-US" sz="1467" i="1" dirty="0">
                <a:solidFill>
                  <a:schemeClr val="bg1">
                    <a:lumMod val="50000"/>
                  </a:schemeClr>
                </a:solidFill>
              </a:rPr>
              <a:t> </a:t>
            </a:r>
            <a:r>
              <a:rPr lang="en-US" sz="1467" i="1" dirty="0" err="1">
                <a:solidFill>
                  <a:schemeClr val="bg1">
                    <a:lumMod val="50000"/>
                  </a:schemeClr>
                </a:solidFill>
              </a:rPr>
              <a:t>ipsum</a:t>
            </a:r>
            <a:r>
              <a:rPr lang="en-US" sz="1467" i="1" dirty="0">
                <a:solidFill>
                  <a:schemeClr val="bg1">
                    <a:lumMod val="50000"/>
                  </a:schemeClr>
                </a:solidFill>
              </a:rPr>
              <a:t> dolor sit </a:t>
            </a:r>
            <a:r>
              <a:rPr lang="en-US" sz="1467" i="1" dirty="0" err="1">
                <a:solidFill>
                  <a:schemeClr val="bg1">
                    <a:lumMod val="50000"/>
                  </a:schemeClr>
                </a:solidFill>
              </a:rPr>
              <a:t>amet</a:t>
            </a:r>
            <a:r>
              <a:rPr lang="en-US" sz="1467" i="1" dirty="0">
                <a:solidFill>
                  <a:schemeClr val="bg1">
                    <a:lumMod val="50000"/>
                  </a:schemeClr>
                </a:solidFill>
              </a:rPr>
              <a:t>, </a:t>
            </a:r>
            <a:r>
              <a:rPr lang="en-US" sz="1467" b="1" i="1" dirty="0" err="1">
                <a:solidFill>
                  <a:schemeClr val="bg1">
                    <a:lumMod val="50000"/>
                  </a:schemeClr>
                </a:solidFill>
              </a:rPr>
              <a:t>consectetur</a:t>
            </a:r>
            <a:r>
              <a:rPr lang="en-US" sz="1467" b="1" i="1" dirty="0">
                <a:solidFill>
                  <a:schemeClr val="bg1">
                    <a:lumMod val="50000"/>
                  </a:schemeClr>
                </a:solidFill>
              </a:rPr>
              <a:t> </a:t>
            </a:r>
            <a:r>
              <a:rPr lang="en-US" sz="1467" b="1" i="1" dirty="0" err="1">
                <a:solidFill>
                  <a:schemeClr val="bg1">
                    <a:lumMod val="50000"/>
                  </a:schemeClr>
                </a:solidFill>
              </a:rPr>
              <a:t>adipiscing</a:t>
            </a:r>
            <a:r>
              <a:rPr lang="en-US" sz="1467" b="1" i="1" dirty="0">
                <a:solidFill>
                  <a:schemeClr val="bg1">
                    <a:lumMod val="50000"/>
                  </a:schemeClr>
                </a:solidFill>
              </a:rPr>
              <a:t> </a:t>
            </a:r>
            <a:r>
              <a:rPr lang="en-US" sz="1467" b="1" i="1" dirty="0" err="1">
                <a:solidFill>
                  <a:schemeClr val="bg1">
                    <a:lumMod val="50000"/>
                  </a:schemeClr>
                </a:solidFill>
              </a:rPr>
              <a:t>elit</a:t>
            </a:r>
            <a:r>
              <a:rPr lang="en-US" sz="1467" i="1" dirty="0">
                <a:solidFill>
                  <a:schemeClr val="bg1">
                    <a:lumMod val="50000"/>
                  </a:schemeClr>
                </a:solidFill>
              </a:rPr>
              <a:t>. </a:t>
            </a:r>
            <a:r>
              <a:rPr lang="en-US" sz="1467" i="1" dirty="0" err="1">
                <a:solidFill>
                  <a:schemeClr val="bg1">
                    <a:lumMod val="50000"/>
                  </a:schemeClr>
                </a:solidFill>
              </a:rPr>
              <a:t>Curabitur</a:t>
            </a:r>
            <a:r>
              <a:rPr lang="en-US" sz="1467" i="1" dirty="0">
                <a:solidFill>
                  <a:schemeClr val="bg1">
                    <a:lumMod val="50000"/>
                  </a:schemeClr>
                </a:solidFill>
              </a:rPr>
              <a:t> </a:t>
            </a:r>
            <a:r>
              <a:rPr lang="en-US" sz="1467" i="1" dirty="0" err="1">
                <a:solidFill>
                  <a:schemeClr val="bg1">
                    <a:lumMod val="50000"/>
                  </a:schemeClr>
                </a:solidFill>
              </a:rPr>
              <a:t>elementum</a:t>
            </a:r>
            <a:r>
              <a:rPr lang="en-US" sz="1467" i="1" dirty="0">
                <a:solidFill>
                  <a:schemeClr val="bg1">
                    <a:lumMod val="50000"/>
                  </a:schemeClr>
                </a:solidFill>
              </a:rPr>
              <a:t> </a:t>
            </a:r>
            <a:r>
              <a:rPr lang="en-US" sz="1467" i="1" dirty="0" err="1">
                <a:solidFill>
                  <a:schemeClr val="bg1">
                    <a:lumMod val="50000"/>
                  </a:schemeClr>
                </a:solidFill>
              </a:rPr>
              <a:t>posuere</a:t>
            </a:r>
            <a:r>
              <a:rPr lang="en-US" sz="1467" i="1" dirty="0">
                <a:solidFill>
                  <a:schemeClr val="bg1">
                    <a:lumMod val="50000"/>
                  </a:schemeClr>
                </a:solidFill>
              </a:rPr>
              <a:t> </a:t>
            </a:r>
            <a:r>
              <a:rPr lang="en-US" sz="1467" i="1" dirty="0" err="1">
                <a:solidFill>
                  <a:schemeClr val="bg1">
                    <a:lumMod val="50000"/>
                  </a:schemeClr>
                </a:solidFill>
              </a:rPr>
              <a:t>pretium</a:t>
            </a:r>
            <a:r>
              <a:rPr lang="en-US" sz="1467" i="1" dirty="0">
                <a:solidFill>
                  <a:schemeClr val="bg1">
                    <a:lumMod val="50000"/>
                  </a:schemeClr>
                </a:solidFill>
              </a:rPr>
              <a:t>.</a:t>
            </a:r>
          </a:p>
          <a:p>
            <a:pPr marL="342900" indent="-342900">
              <a:buClr>
                <a:schemeClr val="accent1"/>
              </a:buClr>
              <a:buFont typeface="+mj-lt"/>
              <a:buAutoNum type="arabicParenR"/>
            </a:pPr>
            <a:endParaRPr lang="id-ID" sz="1467" i="1" dirty="0" smtClean="0">
              <a:solidFill>
                <a:schemeClr val="bg1">
                  <a:lumMod val="50000"/>
                </a:schemeClr>
              </a:solidFill>
            </a:endParaRPr>
          </a:p>
          <a:p>
            <a:pPr marL="342900" indent="-342900">
              <a:buClr>
                <a:schemeClr val="accent1"/>
              </a:buClr>
              <a:buFont typeface="+mj-lt"/>
              <a:buAutoNum type="arabicParenR"/>
            </a:pPr>
            <a:r>
              <a:rPr lang="en-US" sz="1467" i="1" dirty="0" err="1">
                <a:solidFill>
                  <a:schemeClr val="bg1">
                    <a:lumMod val="50000"/>
                  </a:schemeClr>
                </a:solidFill>
              </a:rPr>
              <a:t>Lorem</a:t>
            </a:r>
            <a:r>
              <a:rPr lang="en-US" sz="1467" i="1" dirty="0">
                <a:solidFill>
                  <a:schemeClr val="bg1">
                    <a:lumMod val="50000"/>
                  </a:schemeClr>
                </a:solidFill>
              </a:rPr>
              <a:t> </a:t>
            </a:r>
            <a:r>
              <a:rPr lang="en-US" sz="1467" i="1" dirty="0" err="1">
                <a:solidFill>
                  <a:schemeClr val="bg1">
                    <a:lumMod val="50000"/>
                  </a:schemeClr>
                </a:solidFill>
              </a:rPr>
              <a:t>ipsum</a:t>
            </a:r>
            <a:r>
              <a:rPr lang="en-US" sz="1467" i="1" dirty="0">
                <a:solidFill>
                  <a:schemeClr val="bg1">
                    <a:lumMod val="50000"/>
                  </a:schemeClr>
                </a:solidFill>
              </a:rPr>
              <a:t> dolor sit </a:t>
            </a:r>
            <a:r>
              <a:rPr lang="en-US" sz="1467" i="1" dirty="0" err="1">
                <a:solidFill>
                  <a:schemeClr val="bg1">
                    <a:lumMod val="50000"/>
                  </a:schemeClr>
                </a:solidFill>
              </a:rPr>
              <a:t>amet</a:t>
            </a:r>
            <a:r>
              <a:rPr lang="en-US" sz="1467" i="1" dirty="0">
                <a:solidFill>
                  <a:schemeClr val="bg1">
                    <a:lumMod val="50000"/>
                  </a:schemeClr>
                </a:solidFill>
              </a:rPr>
              <a:t>, </a:t>
            </a:r>
            <a:r>
              <a:rPr lang="en-US" sz="1467" b="1" i="1" dirty="0" err="1">
                <a:solidFill>
                  <a:schemeClr val="bg1">
                    <a:lumMod val="50000"/>
                  </a:schemeClr>
                </a:solidFill>
              </a:rPr>
              <a:t>consectetur</a:t>
            </a:r>
            <a:r>
              <a:rPr lang="en-US" sz="1467" b="1" i="1" dirty="0">
                <a:solidFill>
                  <a:schemeClr val="bg1">
                    <a:lumMod val="50000"/>
                  </a:schemeClr>
                </a:solidFill>
              </a:rPr>
              <a:t> </a:t>
            </a:r>
            <a:r>
              <a:rPr lang="en-US" sz="1467" b="1" i="1" dirty="0" err="1">
                <a:solidFill>
                  <a:schemeClr val="bg1">
                    <a:lumMod val="50000"/>
                  </a:schemeClr>
                </a:solidFill>
              </a:rPr>
              <a:t>adipiscing</a:t>
            </a:r>
            <a:r>
              <a:rPr lang="en-US" sz="1467" b="1" i="1" dirty="0">
                <a:solidFill>
                  <a:schemeClr val="bg1">
                    <a:lumMod val="50000"/>
                  </a:schemeClr>
                </a:solidFill>
              </a:rPr>
              <a:t> </a:t>
            </a:r>
            <a:r>
              <a:rPr lang="en-US" sz="1467" b="1" i="1" dirty="0" err="1">
                <a:solidFill>
                  <a:schemeClr val="bg1">
                    <a:lumMod val="50000"/>
                  </a:schemeClr>
                </a:solidFill>
              </a:rPr>
              <a:t>elit</a:t>
            </a:r>
            <a:r>
              <a:rPr lang="en-US" sz="1467" i="1" dirty="0">
                <a:solidFill>
                  <a:schemeClr val="bg1">
                    <a:lumMod val="50000"/>
                  </a:schemeClr>
                </a:solidFill>
              </a:rPr>
              <a:t>. </a:t>
            </a:r>
            <a:r>
              <a:rPr lang="en-US" sz="1467" i="1" dirty="0" err="1">
                <a:solidFill>
                  <a:schemeClr val="bg1">
                    <a:lumMod val="50000"/>
                  </a:schemeClr>
                </a:solidFill>
              </a:rPr>
              <a:t>Curabitur</a:t>
            </a:r>
            <a:r>
              <a:rPr lang="en-US" sz="1467" i="1" dirty="0">
                <a:solidFill>
                  <a:schemeClr val="bg1">
                    <a:lumMod val="50000"/>
                  </a:schemeClr>
                </a:solidFill>
              </a:rPr>
              <a:t> </a:t>
            </a:r>
            <a:r>
              <a:rPr lang="en-US" sz="1467" i="1" dirty="0" err="1">
                <a:solidFill>
                  <a:schemeClr val="bg1">
                    <a:lumMod val="50000"/>
                  </a:schemeClr>
                </a:solidFill>
              </a:rPr>
              <a:t>elementum</a:t>
            </a:r>
            <a:r>
              <a:rPr lang="en-US" sz="1467" i="1" dirty="0">
                <a:solidFill>
                  <a:schemeClr val="bg1">
                    <a:lumMod val="50000"/>
                  </a:schemeClr>
                </a:solidFill>
              </a:rPr>
              <a:t> </a:t>
            </a:r>
            <a:r>
              <a:rPr lang="en-US" sz="1467" i="1" dirty="0" err="1">
                <a:solidFill>
                  <a:schemeClr val="bg1">
                    <a:lumMod val="50000"/>
                  </a:schemeClr>
                </a:solidFill>
              </a:rPr>
              <a:t>posuere</a:t>
            </a:r>
            <a:r>
              <a:rPr lang="en-US" sz="1467" i="1" dirty="0">
                <a:solidFill>
                  <a:schemeClr val="bg1">
                    <a:lumMod val="50000"/>
                  </a:schemeClr>
                </a:solidFill>
              </a:rPr>
              <a:t> </a:t>
            </a:r>
            <a:r>
              <a:rPr lang="en-US" sz="1467" i="1" dirty="0" err="1">
                <a:solidFill>
                  <a:schemeClr val="bg1">
                    <a:lumMod val="50000"/>
                  </a:schemeClr>
                </a:solidFill>
              </a:rPr>
              <a:t>pretium</a:t>
            </a:r>
            <a:r>
              <a:rPr lang="en-US" sz="1467" i="1" dirty="0">
                <a:solidFill>
                  <a:schemeClr val="bg1">
                    <a:lumMod val="50000"/>
                  </a:schemeClr>
                </a:solidFill>
              </a:rPr>
              <a:t>.</a:t>
            </a:r>
          </a:p>
          <a:p>
            <a:pPr marL="342900" indent="-342900">
              <a:buClr>
                <a:schemeClr val="accent1"/>
              </a:buClr>
              <a:buFont typeface="+mj-lt"/>
              <a:buAutoNum type="arabicParenR"/>
            </a:pPr>
            <a:endParaRPr lang="id-ID" sz="1467" i="1" dirty="0">
              <a:solidFill>
                <a:schemeClr val="bg1">
                  <a:lumMod val="50000"/>
                </a:schemeClr>
              </a:solidFill>
            </a:endParaRPr>
          </a:p>
          <a:p>
            <a:pPr marL="342900" indent="-342900">
              <a:buClr>
                <a:schemeClr val="accent1"/>
              </a:buClr>
              <a:buFont typeface="+mj-lt"/>
              <a:buAutoNum type="arabicParenR"/>
            </a:pPr>
            <a:r>
              <a:rPr lang="en-US" sz="1467" i="1" dirty="0" err="1">
                <a:solidFill>
                  <a:schemeClr val="bg1">
                    <a:lumMod val="50000"/>
                  </a:schemeClr>
                </a:solidFill>
              </a:rPr>
              <a:t>Lorem</a:t>
            </a:r>
            <a:r>
              <a:rPr lang="en-US" sz="1467" i="1" dirty="0">
                <a:solidFill>
                  <a:schemeClr val="bg1">
                    <a:lumMod val="50000"/>
                  </a:schemeClr>
                </a:solidFill>
              </a:rPr>
              <a:t> </a:t>
            </a:r>
            <a:r>
              <a:rPr lang="en-US" sz="1467" i="1" dirty="0" err="1">
                <a:solidFill>
                  <a:schemeClr val="bg1">
                    <a:lumMod val="50000"/>
                  </a:schemeClr>
                </a:solidFill>
              </a:rPr>
              <a:t>ipsum</a:t>
            </a:r>
            <a:r>
              <a:rPr lang="en-US" sz="1467" i="1" dirty="0">
                <a:solidFill>
                  <a:schemeClr val="bg1">
                    <a:lumMod val="50000"/>
                  </a:schemeClr>
                </a:solidFill>
              </a:rPr>
              <a:t> dolor sit </a:t>
            </a:r>
            <a:r>
              <a:rPr lang="en-US" sz="1467" i="1" dirty="0" err="1">
                <a:solidFill>
                  <a:schemeClr val="bg1">
                    <a:lumMod val="50000"/>
                  </a:schemeClr>
                </a:solidFill>
              </a:rPr>
              <a:t>amet</a:t>
            </a:r>
            <a:r>
              <a:rPr lang="en-US" sz="1467" i="1" dirty="0">
                <a:solidFill>
                  <a:schemeClr val="bg1">
                    <a:lumMod val="50000"/>
                  </a:schemeClr>
                </a:solidFill>
              </a:rPr>
              <a:t>, </a:t>
            </a:r>
            <a:r>
              <a:rPr lang="en-US" sz="1467" b="1" i="1" dirty="0" err="1">
                <a:solidFill>
                  <a:schemeClr val="bg1">
                    <a:lumMod val="50000"/>
                  </a:schemeClr>
                </a:solidFill>
              </a:rPr>
              <a:t>consectetur</a:t>
            </a:r>
            <a:r>
              <a:rPr lang="en-US" sz="1467" b="1" i="1" dirty="0">
                <a:solidFill>
                  <a:schemeClr val="bg1">
                    <a:lumMod val="50000"/>
                  </a:schemeClr>
                </a:solidFill>
              </a:rPr>
              <a:t> </a:t>
            </a:r>
            <a:r>
              <a:rPr lang="en-US" sz="1467" b="1" i="1" dirty="0" err="1">
                <a:solidFill>
                  <a:schemeClr val="bg1">
                    <a:lumMod val="50000"/>
                  </a:schemeClr>
                </a:solidFill>
              </a:rPr>
              <a:t>adipiscing</a:t>
            </a:r>
            <a:r>
              <a:rPr lang="en-US" sz="1467" b="1" i="1" dirty="0">
                <a:solidFill>
                  <a:schemeClr val="bg1">
                    <a:lumMod val="50000"/>
                  </a:schemeClr>
                </a:solidFill>
              </a:rPr>
              <a:t> </a:t>
            </a:r>
            <a:r>
              <a:rPr lang="en-US" sz="1467" b="1" i="1" dirty="0" err="1">
                <a:solidFill>
                  <a:schemeClr val="bg1">
                    <a:lumMod val="50000"/>
                  </a:schemeClr>
                </a:solidFill>
              </a:rPr>
              <a:t>elit</a:t>
            </a:r>
            <a:r>
              <a:rPr lang="en-US" sz="1467" i="1" dirty="0">
                <a:solidFill>
                  <a:schemeClr val="bg1">
                    <a:lumMod val="50000"/>
                  </a:schemeClr>
                </a:solidFill>
              </a:rPr>
              <a:t>. </a:t>
            </a:r>
            <a:r>
              <a:rPr lang="en-US" sz="1467" i="1" dirty="0" err="1">
                <a:solidFill>
                  <a:schemeClr val="bg1">
                    <a:lumMod val="50000"/>
                  </a:schemeClr>
                </a:solidFill>
              </a:rPr>
              <a:t>Curabitur</a:t>
            </a:r>
            <a:r>
              <a:rPr lang="en-US" sz="1467" i="1" dirty="0">
                <a:solidFill>
                  <a:schemeClr val="bg1">
                    <a:lumMod val="50000"/>
                  </a:schemeClr>
                </a:solidFill>
              </a:rPr>
              <a:t> </a:t>
            </a:r>
            <a:r>
              <a:rPr lang="en-US" sz="1467" i="1" dirty="0" err="1">
                <a:solidFill>
                  <a:schemeClr val="bg1">
                    <a:lumMod val="50000"/>
                  </a:schemeClr>
                </a:solidFill>
              </a:rPr>
              <a:t>elementum</a:t>
            </a:r>
            <a:r>
              <a:rPr lang="en-US" sz="1467" i="1" dirty="0">
                <a:solidFill>
                  <a:schemeClr val="bg1">
                    <a:lumMod val="50000"/>
                  </a:schemeClr>
                </a:solidFill>
              </a:rPr>
              <a:t> </a:t>
            </a:r>
            <a:r>
              <a:rPr lang="en-US" sz="1467" i="1" dirty="0" err="1">
                <a:solidFill>
                  <a:schemeClr val="bg1">
                    <a:lumMod val="50000"/>
                  </a:schemeClr>
                </a:solidFill>
              </a:rPr>
              <a:t>posuere</a:t>
            </a:r>
            <a:r>
              <a:rPr lang="en-US" sz="1467" i="1" dirty="0">
                <a:solidFill>
                  <a:schemeClr val="bg1">
                    <a:lumMod val="50000"/>
                  </a:schemeClr>
                </a:solidFill>
              </a:rPr>
              <a:t> </a:t>
            </a:r>
            <a:r>
              <a:rPr lang="en-US" sz="1467" i="1" dirty="0" err="1">
                <a:solidFill>
                  <a:schemeClr val="bg1">
                    <a:lumMod val="50000"/>
                  </a:schemeClr>
                </a:solidFill>
              </a:rPr>
              <a:t>pretium</a:t>
            </a:r>
            <a:r>
              <a:rPr lang="en-US" sz="1467" i="1" dirty="0">
                <a:solidFill>
                  <a:schemeClr val="bg1">
                    <a:lumMod val="50000"/>
                  </a:schemeClr>
                </a:solidFill>
              </a:rPr>
              <a:t>.</a:t>
            </a:r>
          </a:p>
          <a:p>
            <a:pPr marL="342900" indent="-342900">
              <a:buClr>
                <a:schemeClr val="accent1"/>
              </a:buClr>
              <a:buFont typeface="+mj-lt"/>
              <a:buAutoNum type="arabicParenR"/>
            </a:pPr>
            <a:endParaRPr lang="id-ID" sz="1467" i="1" dirty="0">
              <a:solidFill>
                <a:schemeClr val="bg1">
                  <a:lumMod val="50000"/>
                </a:schemeClr>
              </a:solidFill>
            </a:endParaRPr>
          </a:p>
          <a:p>
            <a:pPr marL="342900" indent="-342900">
              <a:buClr>
                <a:schemeClr val="accent1"/>
              </a:buClr>
              <a:buFont typeface="+mj-lt"/>
              <a:buAutoNum type="arabicParenR"/>
            </a:pPr>
            <a:r>
              <a:rPr lang="en-US" sz="1467" i="1" dirty="0" err="1">
                <a:solidFill>
                  <a:schemeClr val="bg1">
                    <a:lumMod val="50000"/>
                  </a:schemeClr>
                </a:solidFill>
              </a:rPr>
              <a:t>Lorem</a:t>
            </a:r>
            <a:r>
              <a:rPr lang="en-US" sz="1467" i="1" dirty="0">
                <a:solidFill>
                  <a:schemeClr val="bg1">
                    <a:lumMod val="50000"/>
                  </a:schemeClr>
                </a:solidFill>
              </a:rPr>
              <a:t> </a:t>
            </a:r>
            <a:r>
              <a:rPr lang="en-US" sz="1467" i="1" dirty="0" err="1">
                <a:solidFill>
                  <a:schemeClr val="bg1">
                    <a:lumMod val="50000"/>
                  </a:schemeClr>
                </a:solidFill>
              </a:rPr>
              <a:t>ipsum</a:t>
            </a:r>
            <a:r>
              <a:rPr lang="en-US" sz="1467" i="1" dirty="0">
                <a:solidFill>
                  <a:schemeClr val="bg1">
                    <a:lumMod val="50000"/>
                  </a:schemeClr>
                </a:solidFill>
              </a:rPr>
              <a:t> dolor sit </a:t>
            </a:r>
            <a:r>
              <a:rPr lang="en-US" sz="1467" i="1" dirty="0" err="1">
                <a:solidFill>
                  <a:schemeClr val="bg1">
                    <a:lumMod val="50000"/>
                  </a:schemeClr>
                </a:solidFill>
              </a:rPr>
              <a:t>amet</a:t>
            </a:r>
            <a:r>
              <a:rPr lang="en-US" sz="1467" i="1" dirty="0">
                <a:solidFill>
                  <a:schemeClr val="bg1">
                    <a:lumMod val="50000"/>
                  </a:schemeClr>
                </a:solidFill>
              </a:rPr>
              <a:t>, </a:t>
            </a:r>
            <a:r>
              <a:rPr lang="en-US" sz="1467" b="1" i="1" dirty="0" err="1">
                <a:solidFill>
                  <a:schemeClr val="bg1">
                    <a:lumMod val="50000"/>
                  </a:schemeClr>
                </a:solidFill>
              </a:rPr>
              <a:t>consectetur</a:t>
            </a:r>
            <a:r>
              <a:rPr lang="en-US" sz="1467" b="1" i="1" dirty="0">
                <a:solidFill>
                  <a:schemeClr val="bg1">
                    <a:lumMod val="50000"/>
                  </a:schemeClr>
                </a:solidFill>
              </a:rPr>
              <a:t> </a:t>
            </a:r>
            <a:r>
              <a:rPr lang="en-US" sz="1467" b="1" i="1" dirty="0" err="1">
                <a:solidFill>
                  <a:schemeClr val="bg1">
                    <a:lumMod val="50000"/>
                  </a:schemeClr>
                </a:solidFill>
              </a:rPr>
              <a:t>adipiscing</a:t>
            </a:r>
            <a:r>
              <a:rPr lang="en-US" sz="1467" b="1" i="1" dirty="0">
                <a:solidFill>
                  <a:schemeClr val="bg1">
                    <a:lumMod val="50000"/>
                  </a:schemeClr>
                </a:solidFill>
              </a:rPr>
              <a:t> </a:t>
            </a:r>
            <a:r>
              <a:rPr lang="en-US" sz="1467" b="1" i="1" dirty="0" err="1">
                <a:solidFill>
                  <a:schemeClr val="bg1">
                    <a:lumMod val="50000"/>
                  </a:schemeClr>
                </a:solidFill>
              </a:rPr>
              <a:t>elit</a:t>
            </a:r>
            <a:r>
              <a:rPr lang="en-US" sz="1467" i="1" dirty="0">
                <a:solidFill>
                  <a:schemeClr val="bg1">
                    <a:lumMod val="50000"/>
                  </a:schemeClr>
                </a:solidFill>
              </a:rPr>
              <a:t>. </a:t>
            </a:r>
            <a:r>
              <a:rPr lang="en-US" sz="1467" i="1" dirty="0" err="1">
                <a:solidFill>
                  <a:schemeClr val="bg1">
                    <a:lumMod val="50000"/>
                  </a:schemeClr>
                </a:solidFill>
              </a:rPr>
              <a:t>Curabitur</a:t>
            </a:r>
            <a:r>
              <a:rPr lang="en-US" sz="1467" i="1" dirty="0">
                <a:solidFill>
                  <a:schemeClr val="bg1">
                    <a:lumMod val="50000"/>
                  </a:schemeClr>
                </a:solidFill>
              </a:rPr>
              <a:t> </a:t>
            </a:r>
            <a:r>
              <a:rPr lang="en-US" sz="1467" i="1" dirty="0" err="1">
                <a:solidFill>
                  <a:schemeClr val="bg1">
                    <a:lumMod val="50000"/>
                  </a:schemeClr>
                </a:solidFill>
              </a:rPr>
              <a:t>elementum</a:t>
            </a:r>
            <a:r>
              <a:rPr lang="en-US" sz="1467" i="1" dirty="0">
                <a:solidFill>
                  <a:schemeClr val="bg1">
                    <a:lumMod val="50000"/>
                  </a:schemeClr>
                </a:solidFill>
              </a:rPr>
              <a:t> </a:t>
            </a:r>
            <a:r>
              <a:rPr lang="en-US" sz="1467" i="1" dirty="0" err="1">
                <a:solidFill>
                  <a:schemeClr val="bg1">
                    <a:lumMod val="50000"/>
                  </a:schemeClr>
                </a:solidFill>
              </a:rPr>
              <a:t>posuere</a:t>
            </a:r>
            <a:r>
              <a:rPr lang="en-US" sz="1467" i="1" dirty="0">
                <a:solidFill>
                  <a:schemeClr val="bg1">
                    <a:lumMod val="50000"/>
                  </a:schemeClr>
                </a:solidFill>
              </a:rPr>
              <a:t> </a:t>
            </a:r>
            <a:r>
              <a:rPr lang="en-US" sz="1467" i="1" dirty="0" err="1">
                <a:solidFill>
                  <a:schemeClr val="bg1">
                    <a:lumMod val="50000"/>
                  </a:schemeClr>
                </a:solidFill>
              </a:rPr>
              <a:t>pretium</a:t>
            </a:r>
            <a:r>
              <a:rPr lang="en-US" sz="1467" i="1" dirty="0">
                <a:solidFill>
                  <a:schemeClr val="bg1">
                    <a:lumMod val="50000"/>
                  </a:schemeClr>
                </a:solidFill>
              </a:rPr>
              <a:t>.</a:t>
            </a:r>
          </a:p>
          <a:p>
            <a:pPr marL="342900" indent="-342900">
              <a:buClr>
                <a:schemeClr val="accent1"/>
              </a:buClr>
              <a:buFont typeface="+mj-lt"/>
              <a:buAutoNum type="arabicParenR"/>
            </a:pPr>
            <a:endParaRPr lang="id-ID" sz="1467" i="1" dirty="0">
              <a:solidFill>
                <a:schemeClr val="bg1">
                  <a:lumMod val="50000"/>
                </a:schemeClr>
              </a:solidFill>
            </a:endParaRPr>
          </a:p>
          <a:p>
            <a:pPr marL="342900" indent="-342900">
              <a:buClr>
                <a:schemeClr val="accent1"/>
              </a:buClr>
              <a:buFont typeface="+mj-lt"/>
              <a:buAutoNum type="arabicParenR"/>
            </a:pPr>
            <a:endParaRPr lang="id-ID" sz="1467" i="1" dirty="0" smtClean="0">
              <a:solidFill>
                <a:schemeClr val="bg1">
                  <a:lumMod val="50000"/>
                </a:schemeClr>
              </a:solidFill>
            </a:endParaRPr>
          </a:p>
          <a:p>
            <a:pPr marL="342900" indent="-342900">
              <a:buClr>
                <a:schemeClr val="accent1"/>
              </a:buClr>
              <a:buFont typeface="+mj-lt"/>
              <a:buAutoNum type="arabicParenR"/>
            </a:pPr>
            <a:endParaRPr lang="en-US" sz="1467" i="1" dirty="0">
              <a:solidFill>
                <a:schemeClr val="bg1">
                  <a:lumMod val="50000"/>
                </a:schemeClr>
              </a:solidFill>
            </a:endParaRPr>
          </a:p>
          <a:p>
            <a:pPr marL="342900" indent="-342900">
              <a:buClr>
                <a:schemeClr val="accent1"/>
              </a:buClr>
              <a:buFont typeface="+mj-lt"/>
              <a:buAutoNum type="arabicParenR"/>
            </a:pPr>
            <a:endParaRPr lang="en-US" sz="1467" i="1" dirty="0">
              <a:solidFill>
                <a:schemeClr val="bg1">
                  <a:lumMod val="50000"/>
                </a:schemeClr>
              </a:solidFill>
            </a:endParaRPr>
          </a:p>
        </p:txBody>
      </p:sp>
      <p:sp>
        <p:nvSpPr>
          <p:cNvPr id="9" name="TextBox 8"/>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spTree>
    <p:extLst>
      <p:ext uri="{BB962C8B-B14F-4D97-AF65-F5344CB8AC3E}">
        <p14:creationId xmlns:p14="http://schemas.microsoft.com/office/powerpoint/2010/main" val="3761541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200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0-#ppt_w/2"/>
                                          </p:val>
                                        </p:tav>
                                        <p:tav tm="100000">
                                          <p:val>
                                            <p:strVal val="#ppt_x"/>
                                          </p:val>
                                        </p:tav>
                                      </p:tavLst>
                                    </p:anim>
                                    <p:anim calcmode="lin" valueType="num">
                                      <p:cBhvr additive="base">
                                        <p:cTn id="18" dur="5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9"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90</a:t>
            </a:fld>
            <a:endParaRPr lang="en-US" sz="1200" dirty="0">
              <a:solidFill>
                <a:schemeClr val="bg1"/>
              </a:solidFill>
            </a:endParaRPr>
          </a:p>
        </p:txBody>
      </p:sp>
      <p:sp>
        <p:nvSpPr>
          <p:cNvPr id="4"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Mobile Project</a:t>
            </a:r>
            <a:endParaRPr lang="en-US" sz="3600" dirty="0">
              <a:solidFill>
                <a:schemeClr val="bg1">
                  <a:lumMod val="50000"/>
                </a:schemeClr>
              </a:solidFill>
              <a:latin typeface="GeosansLight" panose="02000603020000020003"/>
              <a:ea typeface="+mj-ea"/>
              <a:cs typeface="+mj-cs"/>
            </a:endParaRPr>
          </a:p>
        </p:txBody>
      </p:sp>
      <p:sp>
        <p:nvSpPr>
          <p:cNvPr id="6"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grpSp>
        <p:nvGrpSpPr>
          <p:cNvPr id="19" name="Group 18"/>
          <p:cNvGrpSpPr/>
          <p:nvPr/>
        </p:nvGrpSpPr>
        <p:grpSpPr>
          <a:xfrm>
            <a:off x="1125293" y="1739462"/>
            <a:ext cx="2444532" cy="4780420"/>
            <a:chOff x="1125293" y="1739462"/>
            <a:chExt cx="2444532" cy="4780420"/>
          </a:xfrm>
        </p:grpSpPr>
        <p:pic>
          <p:nvPicPr>
            <p:cNvPr id="8" name="Picture 7"/>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125293" y="1739462"/>
              <a:ext cx="2444532" cy="4780420"/>
            </a:xfrm>
            <a:prstGeom prst="rect">
              <a:avLst/>
            </a:prstGeom>
          </p:spPr>
        </p:pic>
        <p:sp>
          <p:nvSpPr>
            <p:cNvPr id="18" name="Rectangle 17"/>
            <p:cNvSpPr/>
            <p:nvPr/>
          </p:nvSpPr>
          <p:spPr>
            <a:xfrm>
              <a:off x="1669774" y="2389634"/>
              <a:ext cx="1506069" cy="2817975"/>
            </a:xfrm>
            <a:custGeom>
              <a:avLst/>
              <a:gdLst>
                <a:gd name="connsiteX0" fmla="*/ 0 w 1470206"/>
                <a:gd name="connsiteY0" fmla="*/ 0 h 2784028"/>
                <a:gd name="connsiteX1" fmla="*/ 1470206 w 1470206"/>
                <a:gd name="connsiteY1" fmla="*/ 0 h 2784028"/>
                <a:gd name="connsiteX2" fmla="*/ 1470206 w 1470206"/>
                <a:gd name="connsiteY2" fmla="*/ 2784028 h 2784028"/>
                <a:gd name="connsiteX3" fmla="*/ 0 w 1470206"/>
                <a:gd name="connsiteY3" fmla="*/ 2784028 h 2784028"/>
                <a:gd name="connsiteX4" fmla="*/ 0 w 1470206"/>
                <a:gd name="connsiteY4" fmla="*/ 0 h 2784028"/>
                <a:gd name="connsiteX0" fmla="*/ 0 w 1470206"/>
                <a:gd name="connsiteY0" fmla="*/ 0 h 2784028"/>
                <a:gd name="connsiteX1" fmla="*/ 1470206 w 1470206"/>
                <a:gd name="connsiteY1" fmla="*/ 198783 h 2784028"/>
                <a:gd name="connsiteX2" fmla="*/ 1470206 w 1470206"/>
                <a:gd name="connsiteY2" fmla="*/ 2784028 h 2784028"/>
                <a:gd name="connsiteX3" fmla="*/ 0 w 1470206"/>
                <a:gd name="connsiteY3" fmla="*/ 2784028 h 2784028"/>
                <a:gd name="connsiteX4" fmla="*/ 0 w 1470206"/>
                <a:gd name="connsiteY4" fmla="*/ 0 h 2784028"/>
                <a:gd name="connsiteX0" fmla="*/ 0 w 1470206"/>
                <a:gd name="connsiteY0" fmla="*/ 0 h 2784028"/>
                <a:gd name="connsiteX1" fmla="*/ 1470206 w 1470206"/>
                <a:gd name="connsiteY1" fmla="*/ 198783 h 2784028"/>
                <a:gd name="connsiteX2" fmla="*/ 1470206 w 1470206"/>
                <a:gd name="connsiteY2" fmla="*/ 2784028 h 2784028"/>
                <a:gd name="connsiteX3" fmla="*/ 0 w 1470206"/>
                <a:gd name="connsiteY3" fmla="*/ 2784028 h 2784028"/>
                <a:gd name="connsiteX4" fmla="*/ 0 w 1470206"/>
                <a:gd name="connsiteY4" fmla="*/ 0 h 2784028"/>
                <a:gd name="connsiteX0" fmla="*/ 9939 w 1480145"/>
                <a:gd name="connsiteY0" fmla="*/ 0 h 2784028"/>
                <a:gd name="connsiteX1" fmla="*/ 1480145 w 1480145"/>
                <a:gd name="connsiteY1" fmla="*/ 198783 h 2784028"/>
                <a:gd name="connsiteX2" fmla="*/ 1480145 w 1480145"/>
                <a:gd name="connsiteY2" fmla="*/ 2784028 h 2784028"/>
                <a:gd name="connsiteX3" fmla="*/ 0 w 1480145"/>
                <a:gd name="connsiteY3" fmla="*/ 2704515 h 2784028"/>
                <a:gd name="connsiteX4" fmla="*/ 9939 w 1480145"/>
                <a:gd name="connsiteY4" fmla="*/ 0 h 2784028"/>
                <a:gd name="connsiteX0" fmla="*/ 9939 w 1480145"/>
                <a:gd name="connsiteY0" fmla="*/ 0 h 2784028"/>
                <a:gd name="connsiteX1" fmla="*/ 1480145 w 1480145"/>
                <a:gd name="connsiteY1" fmla="*/ 198783 h 2784028"/>
                <a:gd name="connsiteX2" fmla="*/ 1480145 w 1480145"/>
                <a:gd name="connsiteY2" fmla="*/ 2784028 h 2784028"/>
                <a:gd name="connsiteX3" fmla="*/ 0 w 1480145"/>
                <a:gd name="connsiteY3" fmla="*/ 2744272 h 2784028"/>
                <a:gd name="connsiteX4" fmla="*/ 9939 w 1480145"/>
                <a:gd name="connsiteY4" fmla="*/ 0 h 2784028"/>
                <a:gd name="connsiteX0" fmla="*/ 19878 w 1480145"/>
                <a:gd name="connsiteY0" fmla="*/ 0 h 2793971"/>
                <a:gd name="connsiteX1" fmla="*/ 1480145 w 1480145"/>
                <a:gd name="connsiteY1" fmla="*/ 208726 h 2793971"/>
                <a:gd name="connsiteX2" fmla="*/ 1480145 w 1480145"/>
                <a:gd name="connsiteY2" fmla="*/ 2793971 h 2793971"/>
                <a:gd name="connsiteX3" fmla="*/ 0 w 1480145"/>
                <a:gd name="connsiteY3" fmla="*/ 2754215 h 2793971"/>
                <a:gd name="connsiteX4" fmla="*/ 19878 w 1480145"/>
                <a:gd name="connsiteY4" fmla="*/ 0 h 27939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0145" h="2793971">
                  <a:moveTo>
                    <a:pt x="19878" y="0"/>
                  </a:moveTo>
                  <a:lnTo>
                    <a:pt x="1480145" y="208726"/>
                  </a:lnTo>
                  <a:lnTo>
                    <a:pt x="1480145" y="2793971"/>
                  </a:lnTo>
                  <a:lnTo>
                    <a:pt x="0" y="2754215"/>
                  </a:lnTo>
                  <a:lnTo>
                    <a:pt x="19878" y="0"/>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sp>
        <p:nvSpPr>
          <p:cNvPr id="11" name="Rectangle 17"/>
          <p:cNvSpPr/>
          <p:nvPr/>
        </p:nvSpPr>
        <p:spPr>
          <a:xfrm>
            <a:off x="2347559" y="2315115"/>
            <a:ext cx="1506069" cy="2967012"/>
          </a:xfrm>
          <a:custGeom>
            <a:avLst/>
            <a:gdLst>
              <a:gd name="connsiteX0" fmla="*/ 0 w 1470206"/>
              <a:gd name="connsiteY0" fmla="*/ 0 h 2784028"/>
              <a:gd name="connsiteX1" fmla="*/ 1470206 w 1470206"/>
              <a:gd name="connsiteY1" fmla="*/ 0 h 2784028"/>
              <a:gd name="connsiteX2" fmla="*/ 1470206 w 1470206"/>
              <a:gd name="connsiteY2" fmla="*/ 2784028 h 2784028"/>
              <a:gd name="connsiteX3" fmla="*/ 0 w 1470206"/>
              <a:gd name="connsiteY3" fmla="*/ 2784028 h 2784028"/>
              <a:gd name="connsiteX4" fmla="*/ 0 w 1470206"/>
              <a:gd name="connsiteY4" fmla="*/ 0 h 2784028"/>
              <a:gd name="connsiteX0" fmla="*/ 0 w 1470206"/>
              <a:gd name="connsiteY0" fmla="*/ 0 h 2784028"/>
              <a:gd name="connsiteX1" fmla="*/ 1470206 w 1470206"/>
              <a:gd name="connsiteY1" fmla="*/ 198783 h 2784028"/>
              <a:gd name="connsiteX2" fmla="*/ 1470206 w 1470206"/>
              <a:gd name="connsiteY2" fmla="*/ 2784028 h 2784028"/>
              <a:gd name="connsiteX3" fmla="*/ 0 w 1470206"/>
              <a:gd name="connsiteY3" fmla="*/ 2784028 h 2784028"/>
              <a:gd name="connsiteX4" fmla="*/ 0 w 1470206"/>
              <a:gd name="connsiteY4" fmla="*/ 0 h 2784028"/>
              <a:gd name="connsiteX0" fmla="*/ 0 w 1470206"/>
              <a:gd name="connsiteY0" fmla="*/ 0 h 2784028"/>
              <a:gd name="connsiteX1" fmla="*/ 1470206 w 1470206"/>
              <a:gd name="connsiteY1" fmla="*/ 198783 h 2784028"/>
              <a:gd name="connsiteX2" fmla="*/ 1470206 w 1470206"/>
              <a:gd name="connsiteY2" fmla="*/ 2784028 h 2784028"/>
              <a:gd name="connsiteX3" fmla="*/ 0 w 1470206"/>
              <a:gd name="connsiteY3" fmla="*/ 2784028 h 2784028"/>
              <a:gd name="connsiteX4" fmla="*/ 0 w 1470206"/>
              <a:gd name="connsiteY4" fmla="*/ 0 h 2784028"/>
              <a:gd name="connsiteX0" fmla="*/ 9939 w 1480145"/>
              <a:gd name="connsiteY0" fmla="*/ 0 h 2784028"/>
              <a:gd name="connsiteX1" fmla="*/ 1480145 w 1480145"/>
              <a:gd name="connsiteY1" fmla="*/ 198783 h 2784028"/>
              <a:gd name="connsiteX2" fmla="*/ 1480145 w 1480145"/>
              <a:gd name="connsiteY2" fmla="*/ 2784028 h 2784028"/>
              <a:gd name="connsiteX3" fmla="*/ 0 w 1480145"/>
              <a:gd name="connsiteY3" fmla="*/ 2704515 h 2784028"/>
              <a:gd name="connsiteX4" fmla="*/ 9939 w 1480145"/>
              <a:gd name="connsiteY4" fmla="*/ 0 h 2784028"/>
              <a:gd name="connsiteX0" fmla="*/ 9939 w 1480145"/>
              <a:gd name="connsiteY0" fmla="*/ 0 h 2784028"/>
              <a:gd name="connsiteX1" fmla="*/ 1480145 w 1480145"/>
              <a:gd name="connsiteY1" fmla="*/ 198783 h 2784028"/>
              <a:gd name="connsiteX2" fmla="*/ 1480145 w 1480145"/>
              <a:gd name="connsiteY2" fmla="*/ 2784028 h 2784028"/>
              <a:gd name="connsiteX3" fmla="*/ 0 w 1480145"/>
              <a:gd name="connsiteY3" fmla="*/ 2744272 h 2784028"/>
              <a:gd name="connsiteX4" fmla="*/ 9939 w 1480145"/>
              <a:gd name="connsiteY4" fmla="*/ 0 h 2784028"/>
              <a:gd name="connsiteX0" fmla="*/ 19878 w 1480145"/>
              <a:gd name="connsiteY0" fmla="*/ 0 h 2793971"/>
              <a:gd name="connsiteX1" fmla="*/ 1480145 w 1480145"/>
              <a:gd name="connsiteY1" fmla="*/ 208726 h 2793971"/>
              <a:gd name="connsiteX2" fmla="*/ 1480145 w 1480145"/>
              <a:gd name="connsiteY2" fmla="*/ 2793971 h 2793971"/>
              <a:gd name="connsiteX3" fmla="*/ 0 w 1480145"/>
              <a:gd name="connsiteY3" fmla="*/ 2754215 h 2793971"/>
              <a:gd name="connsiteX4" fmla="*/ 19878 w 1480145"/>
              <a:gd name="connsiteY4" fmla="*/ 0 h 27939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0145" h="2793971">
                <a:moveTo>
                  <a:pt x="19878" y="0"/>
                </a:moveTo>
                <a:lnTo>
                  <a:pt x="1480145" y="208726"/>
                </a:lnTo>
                <a:lnTo>
                  <a:pt x="1480145" y="2793971"/>
                </a:lnTo>
                <a:lnTo>
                  <a:pt x="0" y="2754215"/>
                </a:lnTo>
                <a:lnTo>
                  <a:pt x="19878" y="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7"/>
          <p:cNvSpPr/>
          <p:nvPr/>
        </p:nvSpPr>
        <p:spPr>
          <a:xfrm>
            <a:off x="3189049" y="2389634"/>
            <a:ext cx="1506069" cy="2967012"/>
          </a:xfrm>
          <a:custGeom>
            <a:avLst/>
            <a:gdLst>
              <a:gd name="connsiteX0" fmla="*/ 0 w 1470206"/>
              <a:gd name="connsiteY0" fmla="*/ 0 h 2784028"/>
              <a:gd name="connsiteX1" fmla="*/ 1470206 w 1470206"/>
              <a:gd name="connsiteY1" fmla="*/ 0 h 2784028"/>
              <a:gd name="connsiteX2" fmla="*/ 1470206 w 1470206"/>
              <a:gd name="connsiteY2" fmla="*/ 2784028 h 2784028"/>
              <a:gd name="connsiteX3" fmla="*/ 0 w 1470206"/>
              <a:gd name="connsiteY3" fmla="*/ 2784028 h 2784028"/>
              <a:gd name="connsiteX4" fmla="*/ 0 w 1470206"/>
              <a:gd name="connsiteY4" fmla="*/ 0 h 2784028"/>
              <a:gd name="connsiteX0" fmla="*/ 0 w 1470206"/>
              <a:gd name="connsiteY0" fmla="*/ 0 h 2784028"/>
              <a:gd name="connsiteX1" fmla="*/ 1470206 w 1470206"/>
              <a:gd name="connsiteY1" fmla="*/ 198783 h 2784028"/>
              <a:gd name="connsiteX2" fmla="*/ 1470206 w 1470206"/>
              <a:gd name="connsiteY2" fmla="*/ 2784028 h 2784028"/>
              <a:gd name="connsiteX3" fmla="*/ 0 w 1470206"/>
              <a:gd name="connsiteY3" fmla="*/ 2784028 h 2784028"/>
              <a:gd name="connsiteX4" fmla="*/ 0 w 1470206"/>
              <a:gd name="connsiteY4" fmla="*/ 0 h 2784028"/>
              <a:gd name="connsiteX0" fmla="*/ 0 w 1470206"/>
              <a:gd name="connsiteY0" fmla="*/ 0 h 2784028"/>
              <a:gd name="connsiteX1" fmla="*/ 1470206 w 1470206"/>
              <a:gd name="connsiteY1" fmla="*/ 198783 h 2784028"/>
              <a:gd name="connsiteX2" fmla="*/ 1470206 w 1470206"/>
              <a:gd name="connsiteY2" fmla="*/ 2784028 h 2784028"/>
              <a:gd name="connsiteX3" fmla="*/ 0 w 1470206"/>
              <a:gd name="connsiteY3" fmla="*/ 2784028 h 2784028"/>
              <a:gd name="connsiteX4" fmla="*/ 0 w 1470206"/>
              <a:gd name="connsiteY4" fmla="*/ 0 h 2784028"/>
              <a:gd name="connsiteX0" fmla="*/ 9939 w 1480145"/>
              <a:gd name="connsiteY0" fmla="*/ 0 h 2784028"/>
              <a:gd name="connsiteX1" fmla="*/ 1480145 w 1480145"/>
              <a:gd name="connsiteY1" fmla="*/ 198783 h 2784028"/>
              <a:gd name="connsiteX2" fmla="*/ 1480145 w 1480145"/>
              <a:gd name="connsiteY2" fmla="*/ 2784028 h 2784028"/>
              <a:gd name="connsiteX3" fmla="*/ 0 w 1480145"/>
              <a:gd name="connsiteY3" fmla="*/ 2704515 h 2784028"/>
              <a:gd name="connsiteX4" fmla="*/ 9939 w 1480145"/>
              <a:gd name="connsiteY4" fmla="*/ 0 h 2784028"/>
              <a:gd name="connsiteX0" fmla="*/ 9939 w 1480145"/>
              <a:gd name="connsiteY0" fmla="*/ 0 h 2784028"/>
              <a:gd name="connsiteX1" fmla="*/ 1480145 w 1480145"/>
              <a:gd name="connsiteY1" fmla="*/ 198783 h 2784028"/>
              <a:gd name="connsiteX2" fmla="*/ 1480145 w 1480145"/>
              <a:gd name="connsiteY2" fmla="*/ 2784028 h 2784028"/>
              <a:gd name="connsiteX3" fmla="*/ 0 w 1480145"/>
              <a:gd name="connsiteY3" fmla="*/ 2744272 h 2784028"/>
              <a:gd name="connsiteX4" fmla="*/ 9939 w 1480145"/>
              <a:gd name="connsiteY4" fmla="*/ 0 h 2784028"/>
              <a:gd name="connsiteX0" fmla="*/ 19878 w 1480145"/>
              <a:gd name="connsiteY0" fmla="*/ 0 h 2793971"/>
              <a:gd name="connsiteX1" fmla="*/ 1480145 w 1480145"/>
              <a:gd name="connsiteY1" fmla="*/ 208726 h 2793971"/>
              <a:gd name="connsiteX2" fmla="*/ 1480145 w 1480145"/>
              <a:gd name="connsiteY2" fmla="*/ 2793971 h 2793971"/>
              <a:gd name="connsiteX3" fmla="*/ 0 w 1480145"/>
              <a:gd name="connsiteY3" fmla="*/ 2754215 h 2793971"/>
              <a:gd name="connsiteX4" fmla="*/ 19878 w 1480145"/>
              <a:gd name="connsiteY4" fmla="*/ 0 h 27939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0145" h="2793971">
                <a:moveTo>
                  <a:pt x="19878" y="0"/>
                </a:moveTo>
                <a:lnTo>
                  <a:pt x="1480145" y="208726"/>
                </a:lnTo>
                <a:lnTo>
                  <a:pt x="1480145" y="2793971"/>
                </a:lnTo>
                <a:lnTo>
                  <a:pt x="0" y="2754215"/>
                </a:lnTo>
                <a:lnTo>
                  <a:pt x="19878" y="0"/>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 name="Group 12"/>
          <p:cNvGrpSpPr/>
          <p:nvPr/>
        </p:nvGrpSpPr>
        <p:grpSpPr>
          <a:xfrm flipH="1">
            <a:off x="3650793" y="1214106"/>
            <a:ext cx="3965576" cy="4716463"/>
            <a:chOff x="1657351" y="1588"/>
            <a:chExt cx="3965576" cy="4716463"/>
          </a:xfrm>
        </p:grpSpPr>
        <p:sp>
          <p:nvSpPr>
            <p:cNvPr id="14" name="Freeform 103"/>
            <p:cNvSpPr>
              <a:spLocks noEditPoints="1"/>
            </p:cNvSpPr>
            <p:nvPr/>
          </p:nvSpPr>
          <p:spPr bwMode="auto">
            <a:xfrm>
              <a:off x="5314951" y="3644901"/>
              <a:ext cx="127000" cy="128588"/>
            </a:xfrm>
            <a:custGeom>
              <a:avLst/>
              <a:gdLst>
                <a:gd name="T0" fmla="*/ 61 w 65"/>
                <a:gd name="T1" fmla="*/ 19 h 66"/>
                <a:gd name="T2" fmla="*/ 47 w 65"/>
                <a:gd name="T3" fmla="*/ 4 h 66"/>
                <a:gd name="T4" fmla="*/ 51 w 65"/>
                <a:gd name="T5" fmla="*/ 0 h 66"/>
                <a:gd name="T6" fmla="*/ 65 w 65"/>
                <a:gd name="T7" fmla="*/ 14 h 66"/>
                <a:gd name="T8" fmla="*/ 61 w 65"/>
                <a:gd name="T9" fmla="*/ 19 h 66"/>
                <a:gd name="T10" fmla="*/ 57 w 65"/>
                <a:gd name="T11" fmla="*/ 23 h 66"/>
                <a:gd name="T12" fmla="*/ 55 w 65"/>
                <a:gd name="T13" fmla="*/ 45 h 66"/>
                <a:gd name="T14" fmla="*/ 10 w 65"/>
                <a:gd name="T15" fmla="*/ 66 h 66"/>
                <a:gd name="T16" fmla="*/ 6 w 65"/>
                <a:gd name="T17" fmla="*/ 63 h 66"/>
                <a:gd name="T18" fmla="*/ 24 w 65"/>
                <a:gd name="T19" fmla="*/ 45 h 66"/>
                <a:gd name="T20" fmla="*/ 26 w 65"/>
                <a:gd name="T21" fmla="*/ 45 h 66"/>
                <a:gd name="T22" fmla="*/ 32 w 65"/>
                <a:gd name="T23" fmla="*/ 39 h 66"/>
                <a:gd name="T24" fmla="*/ 26 w 65"/>
                <a:gd name="T25" fmla="*/ 33 h 66"/>
                <a:gd name="T26" fmla="*/ 20 w 65"/>
                <a:gd name="T27" fmla="*/ 39 h 66"/>
                <a:gd name="T28" fmla="*/ 21 w 65"/>
                <a:gd name="T29" fmla="*/ 41 h 66"/>
                <a:gd name="T30" fmla="*/ 3 w 65"/>
                <a:gd name="T31" fmla="*/ 59 h 66"/>
                <a:gd name="T32" fmla="*/ 0 w 65"/>
                <a:gd name="T33" fmla="*/ 56 h 66"/>
                <a:gd name="T34" fmla="*/ 20 w 65"/>
                <a:gd name="T35" fmla="*/ 10 h 66"/>
                <a:gd name="T36" fmla="*/ 43 w 65"/>
                <a:gd name="T37" fmla="*/ 8 h 66"/>
                <a:gd name="T38" fmla="*/ 57 w 65"/>
                <a:gd name="T39" fmla="*/ 2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5" h="66">
                  <a:moveTo>
                    <a:pt x="61" y="19"/>
                  </a:moveTo>
                  <a:cubicBezTo>
                    <a:pt x="47" y="4"/>
                    <a:pt x="47" y="4"/>
                    <a:pt x="47" y="4"/>
                  </a:cubicBezTo>
                  <a:cubicBezTo>
                    <a:pt x="51" y="0"/>
                    <a:pt x="51" y="0"/>
                    <a:pt x="51" y="0"/>
                  </a:cubicBezTo>
                  <a:cubicBezTo>
                    <a:pt x="65" y="14"/>
                    <a:pt x="65" y="14"/>
                    <a:pt x="65" y="14"/>
                  </a:cubicBezTo>
                  <a:lnTo>
                    <a:pt x="61" y="19"/>
                  </a:lnTo>
                  <a:close/>
                  <a:moveTo>
                    <a:pt x="57" y="23"/>
                  </a:moveTo>
                  <a:cubicBezTo>
                    <a:pt x="55" y="45"/>
                    <a:pt x="55" y="45"/>
                    <a:pt x="55" y="45"/>
                  </a:cubicBezTo>
                  <a:cubicBezTo>
                    <a:pt x="37" y="45"/>
                    <a:pt x="10" y="66"/>
                    <a:pt x="10" y="66"/>
                  </a:cubicBezTo>
                  <a:cubicBezTo>
                    <a:pt x="6" y="63"/>
                    <a:pt x="6" y="63"/>
                    <a:pt x="6" y="63"/>
                  </a:cubicBezTo>
                  <a:cubicBezTo>
                    <a:pt x="24" y="45"/>
                    <a:pt x="24" y="45"/>
                    <a:pt x="24" y="45"/>
                  </a:cubicBezTo>
                  <a:cubicBezTo>
                    <a:pt x="25" y="45"/>
                    <a:pt x="25" y="45"/>
                    <a:pt x="26" y="45"/>
                  </a:cubicBezTo>
                  <a:cubicBezTo>
                    <a:pt x="30" y="45"/>
                    <a:pt x="32" y="43"/>
                    <a:pt x="32" y="39"/>
                  </a:cubicBezTo>
                  <a:cubicBezTo>
                    <a:pt x="32" y="36"/>
                    <a:pt x="30" y="33"/>
                    <a:pt x="26" y="33"/>
                  </a:cubicBezTo>
                  <a:cubicBezTo>
                    <a:pt x="23" y="33"/>
                    <a:pt x="20" y="36"/>
                    <a:pt x="20" y="39"/>
                  </a:cubicBezTo>
                  <a:cubicBezTo>
                    <a:pt x="20" y="40"/>
                    <a:pt x="20" y="41"/>
                    <a:pt x="21" y="41"/>
                  </a:cubicBezTo>
                  <a:cubicBezTo>
                    <a:pt x="3" y="59"/>
                    <a:pt x="3" y="59"/>
                    <a:pt x="3" y="59"/>
                  </a:cubicBezTo>
                  <a:cubicBezTo>
                    <a:pt x="0" y="56"/>
                    <a:pt x="0" y="56"/>
                    <a:pt x="0" y="56"/>
                  </a:cubicBezTo>
                  <a:cubicBezTo>
                    <a:pt x="0" y="56"/>
                    <a:pt x="20" y="29"/>
                    <a:pt x="20" y="10"/>
                  </a:cubicBezTo>
                  <a:cubicBezTo>
                    <a:pt x="43" y="8"/>
                    <a:pt x="43" y="8"/>
                    <a:pt x="43" y="8"/>
                  </a:cubicBezTo>
                  <a:lnTo>
                    <a:pt x="57" y="23"/>
                  </a:lnTo>
                  <a:close/>
                </a:path>
              </a:pathLst>
            </a:custGeom>
            <a:solidFill>
              <a:srgbClr val="CF0A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05"/>
            <p:cNvSpPr>
              <a:spLocks noEditPoints="1"/>
            </p:cNvSpPr>
            <p:nvPr/>
          </p:nvSpPr>
          <p:spPr bwMode="auto">
            <a:xfrm>
              <a:off x="5013326" y="3778251"/>
              <a:ext cx="158750" cy="161925"/>
            </a:xfrm>
            <a:custGeom>
              <a:avLst/>
              <a:gdLst>
                <a:gd name="T0" fmla="*/ 0 w 82"/>
                <a:gd name="T1" fmla="*/ 42 h 83"/>
                <a:gd name="T2" fmla="*/ 82 w 82"/>
                <a:gd name="T3" fmla="*/ 42 h 83"/>
                <a:gd name="T4" fmla="*/ 64 w 82"/>
                <a:gd name="T5" fmla="*/ 55 h 83"/>
                <a:gd name="T6" fmla="*/ 77 w 82"/>
                <a:gd name="T7" fmla="*/ 44 h 83"/>
                <a:gd name="T8" fmla="*/ 64 w 82"/>
                <a:gd name="T9" fmla="*/ 55 h 83"/>
                <a:gd name="T10" fmla="*/ 16 w 82"/>
                <a:gd name="T11" fmla="*/ 39 h 83"/>
                <a:gd name="T12" fmla="*/ 8 w 82"/>
                <a:gd name="T13" fmla="*/ 28 h 83"/>
                <a:gd name="T14" fmla="*/ 59 w 82"/>
                <a:gd name="T15" fmla="*/ 28 h 83"/>
                <a:gd name="T16" fmla="*/ 44 w 82"/>
                <a:gd name="T17" fmla="*/ 39 h 83"/>
                <a:gd name="T18" fmla="*/ 59 w 82"/>
                <a:gd name="T19" fmla="*/ 28 h 83"/>
                <a:gd name="T20" fmla="*/ 44 w 82"/>
                <a:gd name="T21" fmla="*/ 6 h 83"/>
                <a:gd name="T22" fmla="*/ 54 w 82"/>
                <a:gd name="T23" fmla="*/ 15 h 83"/>
                <a:gd name="T24" fmla="*/ 44 w 82"/>
                <a:gd name="T25" fmla="*/ 22 h 83"/>
                <a:gd name="T26" fmla="*/ 35 w 82"/>
                <a:gd name="T27" fmla="*/ 8 h 83"/>
                <a:gd name="T28" fmla="*/ 38 w 82"/>
                <a:gd name="T29" fmla="*/ 22 h 83"/>
                <a:gd name="T30" fmla="*/ 28 w 82"/>
                <a:gd name="T31" fmla="*/ 15 h 83"/>
                <a:gd name="T32" fmla="*/ 38 w 82"/>
                <a:gd name="T33" fmla="*/ 39 h 83"/>
                <a:gd name="T34" fmla="*/ 23 w 82"/>
                <a:gd name="T35" fmla="*/ 28 h 83"/>
                <a:gd name="T36" fmla="*/ 8 w 82"/>
                <a:gd name="T37" fmla="*/ 55 h 83"/>
                <a:gd name="T38" fmla="*/ 16 w 82"/>
                <a:gd name="T39" fmla="*/ 44 h 83"/>
                <a:gd name="T40" fmla="*/ 8 w 82"/>
                <a:gd name="T41" fmla="*/ 55 h 83"/>
                <a:gd name="T42" fmla="*/ 38 w 82"/>
                <a:gd name="T43" fmla="*/ 44 h 83"/>
                <a:gd name="T44" fmla="*/ 23 w 82"/>
                <a:gd name="T45" fmla="*/ 55 h 83"/>
                <a:gd name="T46" fmla="*/ 38 w 82"/>
                <a:gd name="T47" fmla="*/ 61 h 83"/>
                <a:gd name="T48" fmla="*/ 35 w 82"/>
                <a:gd name="T49" fmla="*/ 75 h 83"/>
                <a:gd name="T50" fmla="*/ 25 w 82"/>
                <a:gd name="T51" fmla="*/ 61 h 83"/>
                <a:gd name="T52" fmla="*/ 54 w 82"/>
                <a:gd name="T53" fmla="*/ 68 h 83"/>
                <a:gd name="T54" fmla="*/ 44 w 82"/>
                <a:gd name="T55" fmla="*/ 77 h 83"/>
                <a:gd name="T56" fmla="*/ 57 w 82"/>
                <a:gd name="T57" fmla="*/ 61 h 83"/>
                <a:gd name="T58" fmla="*/ 44 w 82"/>
                <a:gd name="T59" fmla="*/ 55 h 83"/>
                <a:gd name="T60" fmla="*/ 60 w 82"/>
                <a:gd name="T61" fmla="*/ 44 h 83"/>
                <a:gd name="T62" fmla="*/ 44 w 82"/>
                <a:gd name="T63" fmla="*/ 55 h 83"/>
                <a:gd name="T64" fmla="*/ 64 w 82"/>
                <a:gd name="T65" fmla="*/ 28 h 83"/>
                <a:gd name="T66" fmla="*/ 77 w 82"/>
                <a:gd name="T67" fmla="*/ 39 h 83"/>
                <a:gd name="T68" fmla="*/ 71 w 82"/>
                <a:gd name="T69" fmla="*/ 22 h 83"/>
                <a:gd name="T70" fmla="*/ 57 w 82"/>
                <a:gd name="T71" fmla="*/ 9 h 83"/>
                <a:gd name="T72" fmla="*/ 71 w 82"/>
                <a:gd name="T73" fmla="*/ 22 h 83"/>
                <a:gd name="T74" fmla="*/ 26 w 82"/>
                <a:gd name="T75" fmla="*/ 9 h 83"/>
                <a:gd name="T76" fmla="*/ 11 w 82"/>
                <a:gd name="T77" fmla="*/ 22 h 83"/>
                <a:gd name="T78" fmla="*/ 11 w 82"/>
                <a:gd name="T79" fmla="*/ 61 h 83"/>
                <a:gd name="T80" fmla="*/ 26 w 82"/>
                <a:gd name="T81" fmla="*/ 74 h 83"/>
                <a:gd name="T82" fmla="*/ 11 w 82"/>
                <a:gd name="T83" fmla="*/ 61 h 83"/>
                <a:gd name="T84" fmla="*/ 57 w 82"/>
                <a:gd name="T85" fmla="*/ 74 h 83"/>
                <a:gd name="T86" fmla="*/ 71 w 82"/>
                <a:gd name="T87" fmla="*/ 6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 h="83">
                  <a:moveTo>
                    <a:pt x="41" y="0"/>
                  </a:moveTo>
                  <a:cubicBezTo>
                    <a:pt x="18" y="0"/>
                    <a:pt x="0" y="19"/>
                    <a:pt x="0" y="42"/>
                  </a:cubicBezTo>
                  <a:cubicBezTo>
                    <a:pt x="0" y="64"/>
                    <a:pt x="18" y="83"/>
                    <a:pt x="41" y="83"/>
                  </a:cubicBezTo>
                  <a:cubicBezTo>
                    <a:pt x="64" y="83"/>
                    <a:pt x="82" y="64"/>
                    <a:pt x="82" y="42"/>
                  </a:cubicBezTo>
                  <a:cubicBezTo>
                    <a:pt x="82" y="19"/>
                    <a:pt x="64" y="0"/>
                    <a:pt x="41" y="0"/>
                  </a:cubicBezTo>
                  <a:close/>
                  <a:moveTo>
                    <a:pt x="64" y="55"/>
                  </a:moveTo>
                  <a:cubicBezTo>
                    <a:pt x="65" y="52"/>
                    <a:pt x="66" y="48"/>
                    <a:pt x="66" y="44"/>
                  </a:cubicBezTo>
                  <a:cubicBezTo>
                    <a:pt x="77" y="44"/>
                    <a:pt x="77" y="44"/>
                    <a:pt x="77" y="44"/>
                  </a:cubicBezTo>
                  <a:cubicBezTo>
                    <a:pt x="76" y="48"/>
                    <a:pt x="76" y="52"/>
                    <a:pt x="74" y="55"/>
                  </a:cubicBezTo>
                  <a:lnTo>
                    <a:pt x="64" y="55"/>
                  </a:lnTo>
                  <a:close/>
                  <a:moveTo>
                    <a:pt x="18" y="28"/>
                  </a:moveTo>
                  <a:cubicBezTo>
                    <a:pt x="17" y="31"/>
                    <a:pt x="17" y="35"/>
                    <a:pt x="16" y="39"/>
                  </a:cubicBezTo>
                  <a:cubicBezTo>
                    <a:pt x="6" y="39"/>
                    <a:pt x="6" y="39"/>
                    <a:pt x="6" y="39"/>
                  </a:cubicBezTo>
                  <a:cubicBezTo>
                    <a:pt x="6" y="35"/>
                    <a:pt x="7" y="31"/>
                    <a:pt x="8" y="28"/>
                  </a:cubicBezTo>
                  <a:lnTo>
                    <a:pt x="18" y="28"/>
                  </a:lnTo>
                  <a:close/>
                  <a:moveTo>
                    <a:pt x="59" y="28"/>
                  </a:moveTo>
                  <a:cubicBezTo>
                    <a:pt x="60" y="31"/>
                    <a:pt x="60" y="35"/>
                    <a:pt x="60" y="39"/>
                  </a:cubicBezTo>
                  <a:cubicBezTo>
                    <a:pt x="44" y="39"/>
                    <a:pt x="44" y="39"/>
                    <a:pt x="44" y="39"/>
                  </a:cubicBezTo>
                  <a:cubicBezTo>
                    <a:pt x="44" y="28"/>
                    <a:pt x="44" y="28"/>
                    <a:pt x="44" y="28"/>
                  </a:cubicBezTo>
                  <a:lnTo>
                    <a:pt x="59" y="28"/>
                  </a:lnTo>
                  <a:close/>
                  <a:moveTo>
                    <a:pt x="44" y="22"/>
                  </a:moveTo>
                  <a:cubicBezTo>
                    <a:pt x="44" y="6"/>
                    <a:pt x="44" y="6"/>
                    <a:pt x="44" y="6"/>
                  </a:cubicBezTo>
                  <a:cubicBezTo>
                    <a:pt x="45" y="7"/>
                    <a:pt x="46" y="7"/>
                    <a:pt x="48" y="8"/>
                  </a:cubicBezTo>
                  <a:cubicBezTo>
                    <a:pt x="50" y="10"/>
                    <a:pt x="52" y="12"/>
                    <a:pt x="54" y="15"/>
                  </a:cubicBezTo>
                  <a:cubicBezTo>
                    <a:pt x="55" y="17"/>
                    <a:pt x="56" y="20"/>
                    <a:pt x="57" y="22"/>
                  </a:cubicBezTo>
                  <a:cubicBezTo>
                    <a:pt x="44" y="22"/>
                    <a:pt x="44" y="22"/>
                    <a:pt x="44" y="22"/>
                  </a:cubicBezTo>
                  <a:close/>
                  <a:moveTo>
                    <a:pt x="28" y="15"/>
                  </a:moveTo>
                  <a:cubicBezTo>
                    <a:pt x="30" y="12"/>
                    <a:pt x="32" y="10"/>
                    <a:pt x="35" y="8"/>
                  </a:cubicBezTo>
                  <a:cubicBezTo>
                    <a:pt x="36" y="7"/>
                    <a:pt x="37" y="7"/>
                    <a:pt x="38" y="6"/>
                  </a:cubicBezTo>
                  <a:cubicBezTo>
                    <a:pt x="38" y="22"/>
                    <a:pt x="38" y="22"/>
                    <a:pt x="38" y="22"/>
                  </a:cubicBezTo>
                  <a:cubicBezTo>
                    <a:pt x="25" y="22"/>
                    <a:pt x="25" y="22"/>
                    <a:pt x="25" y="22"/>
                  </a:cubicBezTo>
                  <a:cubicBezTo>
                    <a:pt x="26" y="20"/>
                    <a:pt x="27" y="17"/>
                    <a:pt x="28" y="15"/>
                  </a:cubicBezTo>
                  <a:close/>
                  <a:moveTo>
                    <a:pt x="38" y="28"/>
                  </a:moveTo>
                  <a:cubicBezTo>
                    <a:pt x="38" y="39"/>
                    <a:pt x="38" y="39"/>
                    <a:pt x="38" y="39"/>
                  </a:cubicBezTo>
                  <a:cubicBezTo>
                    <a:pt x="22" y="39"/>
                    <a:pt x="22" y="39"/>
                    <a:pt x="22" y="39"/>
                  </a:cubicBezTo>
                  <a:cubicBezTo>
                    <a:pt x="22" y="35"/>
                    <a:pt x="23" y="31"/>
                    <a:pt x="23" y="28"/>
                  </a:cubicBezTo>
                  <a:lnTo>
                    <a:pt x="38" y="28"/>
                  </a:lnTo>
                  <a:close/>
                  <a:moveTo>
                    <a:pt x="8" y="55"/>
                  </a:moveTo>
                  <a:cubicBezTo>
                    <a:pt x="7" y="52"/>
                    <a:pt x="6" y="48"/>
                    <a:pt x="6" y="44"/>
                  </a:cubicBezTo>
                  <a:cubicBezTo>
                    <a:pt x="16" y="44"/>
                    <a:pt x="16" y="44"/>
                    <a:pt x="16" y="44"/>
                  </a:cubicBezTo>
                  <a:cubicBezTo>
                    <a:pt x="17" y="48"/>
                    <a:pt x="17" y="52"/>
                    <a:pt x="18" y="55"/>
                  </a:cubicBezTo>
                  <a:lnTo>
                    <a:pt x="8" y="55"/>
                  </a:lnTo>
                  <a:close/>
                  <a:moveTo>
                    <a:pt x="22" y="44"/>
                  </a:moveTo>
                  <a:cubicBezTo>
                    <a:pt x="38" y="44"/>
                    <a:pt x="38" y="44"/>
                    <a:pt x="38" y="44"/>
                  </a:cubicBezTo>
                  <a:cubicBezTo>
                    <a:pt x="38" y="55"/>
                    <a:pt x="38" y="55"/>
                    <a:pt x="38" y="55"/>
                  </a:cubicBezTo>
                  <a:cubicBezTo>
                    <a:pt x="23" y="55"/>
                    <a:pt x="23" y="55"/>
                    <a:pt x="23" y="55"/>
                  </a:cubicBezTo>
                  <a:cubicBezTo>
                    <a:pt x="23" y="52"/>
                    <a:pt x="22" y="48"/>
                    <a:pt x="22" y="44"/>
                  </a:cubicBezTo>
                  <a:close/>
                  <a:moveTo>
                    <a:pt x="38" y="61"/>
                  </a:moveTo>
                  <a:cubicBezTo>
                    <a:pt x="38" y="77"/>
                    <a:pt x="38" y="77"/>
                    <a:pt x="38" y="77"/>
                  </a:cubicBezTo>
                  <a:cubicBezTo>
                    <a:pt x="37" y="77"/>
                    <a:pt x="36" y="76"/>
                    <a:pt x="35" y="75"/>
                  </a:cubicBezTo>
                  <a:cubicBezTo>
                    <a:pt x="32" y="74"/>
                    <a:pt x="30" y="71"/>
                    <a:pt x="28" y="68"/>
                  </a:cubicBezTo>
                  <a:cubicBezTo>
                    <a:pt x="27" y="66"/>
                    <a:pt x="26" y="63"/>
                    <a:pt x="25" y="61"/>
                  </a:cubicBezTo>
                  <a:cubicBezTo>
                    <a:pt x="38" y="61"/>
                    <a:pt x="38" y="61"/>
                    <a:pt x="38" y="61"/>
                  </a:cubicBezTo>
                  <a:close/>
                  <a:moveTo>
                    <a:pt x="54" y="68"/>
                  </a:moveTo>
                  <a:cubicBezTo>
                    <a:pt x="52" y="71"/>
                    <a:pt x="50" y="74"/>
                    <a:pt x="48" y="75"/>
                  </a:cubicBezTo>
                  <a:cubicBezTo>
                    <a:pt x="46" y="76"/>
                    <a:pt x="45" y="77"/>
                    <a:pt x="44" y="77"/>
                  </a:cubicBezTo>
                  <a:cubicBezTo>
                    <a:pt x="44" y="61"/>
                    <a:pt x="44" y="61"/>
                    <a:pt x="44" y="61"/>
                  </a:cubicBezTo>
                  <a:cubicBezTo>
                    <a:pt x="57" y="61"/>
                    <a:pt x="57" y="61"/>
                    <a:pt x="57" y="61"/>
                  </a:cubicBezTo>
                  <a:cubicBezTo>
                    <a:pt x="56" y="63"/>
                    <a:pt x="55" y="66"/>
                    <a:pt x="54" y="68"/>
                  </a:cubicBezTo>
                  <a:close/>
                  <a:moveTo>
                    <a:pt x="44" y="55"/>
                  </a:moveTo>
                  <a:cubicBezTo>
                    <a:pt x="44" y="44"/>
                    <a:pt x="44" y="44"/>
                    <a:pt x="44" y="44"/>
                  </a:cubicBezTo>
                  <a:cubicBezTo>
                    <a:pt x="60" y="44"/>
                    <a:pt x="60" y="44"/>
                    <a:pt x="60" y="44"/>
                  </a:cubicBezTo>
                  <a:cubicBezTo>
                    <a:pt x="60" y="48"/>
                    <a:pt x="60" y="52"/>
                    <a:pt x="59" y="55"/>
                  </a:cubicBezTo>
                  <a:lnTo>
                    <a:pt x="44" y="55"/>
                  </a:lnTo>
                  <a:close/>
                  <a:moveTo>
                    <a:pt x="66" y="39"/>
                  </a:moveTo>
                  <a:cubicBezTo>
                    <a:pt x="66" y="35"/>
                    <a:pt x="65" y="31"/>
                    <a:pt x="64" y="28"/>
                  </a:cubicBezTo>
                  <a:cubicBezTo>
                    <a:pt x="74" y="28"/>
                    <a:pt x="74" y="28"/>
                    <a:pt x="74" y="28"/>
                  </a:cubicBezTo>
                  <a:cubicBezTo>
                    <a:pt x="76" y="31"/>
                    <a:pt x="76" y="35"/>
                    <a:pt x="77" y="39"/>
                  </a:cubicBezTo>
                  <a:lnTo>
                    <a:pt x="66" y="39"/>
                  </a:lnTo>
                  <a:close/>
                  <a:moveTo>
                    <a:pt x="71" y="22"/>
                  </a:moveTo>
                  <a:cubicBezTo>
                    <a:pt x="63" y="22"/>
                    <a:pt x="63" y="22"/>
                    <a:pt x="63" y="22"/>
                  </a:cubicBezTo>
                  <a:cubicBezTo>
                    <a:pt x="61" y="17"/>
                    <a:pt x="59" y="13"/>
                    <a:pt x="57" y="9"/>
                  </a:cubicBezTo>
                  <a:cubicBezTo>
                    <a:pt x="60" y="11"/>
                    <a:pt x="63" y="14"/>
                    <a:pt x="66" y="16"/>
                  </a:cubicBezTo>
                  <a:cubicBezTo>
                    <a:pt x="68" y="18"/>
                    <a:pt x="70" y="20"/>
                    <a:pt x="71" y="22"/>
                  </a:cubicBezTo>
                  <a:close/>
                  <a:moveTo>
                    <a:pt x="16" y="16"/>
                  </a:moveTo>
                  <a:cubicBezTo>
                    <a:pt x="19" y="14"/>
                    <a:pt x="22" y="11"/>
                    <a:pt x="26" y="9"/>
                  </a:cubicBezTo>
                  <a:cubicBezTo>
                    <a:pt x="23" y="13"/>
                    <a:pt x="21" y="17"/>
                    <a:pt x="19" y="22"/>
                  </a:cubicBezTo>
                  <a:cubicBezTo>
                    <a:pt x="11" y="22"/>
                    <a:pt x="11" y="22"/>
                    <a:pt x="11" y="22"/>
                  </a:cubicBezTo>
                  <a:cubicBezTo>
                    <a:pt x="12" y="20"/>
                    <a:pt x="14" y="18"/>
                    <a:pt x="16" y="16"/>
                  </a:cubicBezTo>
                  <a:close/>
                  <a:moveTo>
                    <a:pt x="11" y="61"/>
                  </a:moveTo>
                  <a:cubicBezTo>
                    <a:pt x="19" y="61"/>
                    <a:pt x="19" y="61"/>
                    <a:pt x="19" y="61"/>
                  </a:cubicBezTo>
                  <a:cubicBezTo>
                    <a:pt x="21" y="66"/>
                    <a:pt x="23" y="70"/>
                    <a:pt x="26" y="74"/>
                  </a:cubicBezTo>
                  <a:cubicBezTo>
                    <a:pt x="22" y="72"/>
                    <a:pt x="19" y="70"/>
                    <a:pt x="16" y="67"/>
                  </a:cubicBezTo>
                  <a:cubicBezTo>
                    <a:pt x="14" y="65"/>
                    <a:pt x="12" y="63"/>
                    <a:pt x="11" y="61"/>
                  </a:cubicBezTo>
                  <a:close/>
                  <a:moveTo>
                    <a:pt x="66" y="67"/>
                  </a:moveTo>
                  <a:cubicBezTo>
                    <a:pt x="63" y="70"/>
                    <a:pt x="60" y="72"/>
                    <a:pt x="57" y="74"/>
                  </a:cubicBezTo>
                  <a:cubicBezTo>
                    <a:pt x="59" y="70"/>
                    <a:pt x="61" y="66"/>
                    <a:pt x="63" y="61"/>
                  </a:cubicBezTo>
                  <a:cubicBezTo>
                    <a:pt x="71" y="61"/>
                    <a:pt x="71" y="61"/>
                    <a:pt x="71" y="61"/>
                  </a:cubicBezTo>
                  <a:cubicBezTo>
                    <a:pt x="70" y="63"/>
                    <a:pt x="68" y="65"/>
                    <a:pt x="66" y="67"/>
                  </a:cubicBezTo>
                  <a:close/>
                </a:path>
              </a:pathLst>
            </a:custGeom>
            <a:solidFill>
              <a:srgbClr val="00B2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06"/>
            <p:cNvSpPr>
              <a:spLocks noEditPoints="1"/>
            </p:cNvSpPr>
            <p:nvPr/>
          </p:nvSpPr>
          <p:spPr bwMode="auto">
            <a:xfrm>
              <a:off x="5487989" y="2773363"/>
              <a:ext cx="134938" cy="142875"/>
            </a:xfrm>
            <a:custGeom>
              <a:avLst/>
              <a:gdLst>
                <a:gd name="T0" fmla="*/ 62 w 69"/>
                <a:gd name="T1" fmla="*/ 0 h 73"/>
                <a:gd name="T2" fmla="*/ 7 w 69"/>
                <a:gd name="T3" fmla="*/ 0 h 73"/>
                <a:gd name="T4" fmla="*/ 0 w 69"/>
                <a:gd name="T5" fmla="*/ 7 h 73"/>
                <a:gd name="T6" fmla="*/ 0 w 69"/>
                <a:gd name="T7" fmla="*/ 66 h 73"/>
                <a:gd name="T8" fmla="*/ 7 w 69"/>
                <a:gd name="T9" fmla="*/ 73 h 73"/>
                <a:gd name="T10" fmla="*/ 62 w 69"/>
                <a:gd name="T11" fmla="*/ 73 h 73"/>
                <a:gd name="T12" fmla="*/ 69 w 69"/>
                <a:gd name="T13" fmla="*/ 66 h 73"/>
                <a:gd name="T14" fmla="*/ 69 w 69"/>
                <a:gd name="T15" fmla="*/ 7 h 73"/>
                <a:gd name="T16" fmla="*/ 62 w 69"/>
                <a:gd name="T17" fmla="*/ 0 h 73"/>
                <a:gd name="T18" fmla="*/ 60 w 69"/>
                <a:gd name="T19" fmla="*/ 64 h 73"/>
                <a:gd name="T20" fmla="*/ 10 w 69"/>
                <a:gd name="T21" fmla="*/ 64 h 73"/>
                <a:gd name="T22" fmla="*/ 10 w 69"/>
                <a:gd name="T23" fmla="*/ 9 h 73"/>
                <a:gd name="T24" fmla="*/ 60 w 69"/>
                <a:gd name="T25" fmla="*/ 9 h 73"/>
                <a:gd name="T26" fmla="*/ 60 w 69"/>
                <a:gd name="T27" fmla="*/ 64 h 73"/>
                <a:gd name="T28" fmla="*/ 19 w 69"/>
                <a:gd name="T29" fmla="*/ 32 h 73"/>
                <a:gd name="T30" fmla="*/ 51 w 69"/>
                <a:gd name="T31" fmla="*/ 32 h 73"/>
                <a:gd name="T32" fmla="*/ 51 w 69"/>
                <a:gd name="T33" fmla="*/ 36 h 73"/>
                <a:gd name="T34" fmla="*/ 19 w 69"/>
                <a:gd name="T35" fmla="*/ 36 h 73"/>
                <a:gd name="T36" fmla="*/ 19 w 69"/>
                <a:gd name="T37" fmla="*/ 32 h 73"/>
                <a:gd name="T38" fmla="*/ 19 w 69"/>
                <a:gd name="T39" fmla="*/ 41 h 73"/>
                <a:gd name="T40" fmla="*/ 51 w 69"/>
                <a:gd name="T41" fmla="*/ 41 h 73"/>
                <a:gd name="T42" fmla="*/ 51 w 69"/>
                <a:gd name="T43" fmla="*/ 46 h 73"/>
                <a:gd name="T44" fmla="*/ 19 w 69"/>
                <a:gd name="T45" fmla="*/ 46 h 73"/>
                <a:gd name="T46" fmla="*/ 19 w 69"/>
                <a:gd name="T47" fmla="*/ 41 h 73"/>
                <a:gd name="T48" fmla="*/ 19 w 69"/>
                <a:gd name="T49" fmla="*/ 50 h 73"/>
                <a:gd name="T50" fmla="*/ 51 w 69"/>
                <a:gd name="T51" fmla="*/ 50 h 73"/>
                <a:gd name="T52" fmla="*/ 51 w 69"/>
                <a:gd name="T53" fmla="*/ 55 h 73"/>
                <a:gd name="T54" fmla="*/ 19 w 69"/>
                <a:gd name="T55" fmla="*/ 55 h 73"/>
                <a:gd name="T56" fmla="*/ 19 w 69"/>
                <a:gd name="T57" fmla="*/ 50 h 73"/>
                <a:gd name="T58" fmla="*/ 19 w 69"/>
                <a:gd name="T59" fmla="*/ 23 h 73"/>
                <a:gd name="T60" fmla="*/ 51 w 69"/>
                <a:gd name="T61" fmla="*/ 23 h 73"/>
                <a:gd name="T62" fmla="*/ 51 w 69"/>
                <a:gd name="T63" fmla="*/ 27 h 73"/>
                <a:gd name="T64" fmla="*/ 19 w 69"/>
                <a:gd name="T65" fmla="*/ 27 h 73"/>
                <a:gd name="T66" fmla="*/ 19 w 69"/>
                <a:gd name="T67" fmla="*/ 2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73">
                  <a:moveTo>
                    <a:pt x="62" y="0"/>
                  </a:moveTo>
                  <a:cubicBezTo>
                    <a:pt x="7" y="0"/>
                    <a:pt x="7" y="0"/>
                    <a:pt x="7" y="0"/>
                  </a:cubicBezTo>
                  <a:cubicBezTo>
                    <a:pt x="4" y="0"/>
                    <a:pt x="0" y="3"/>
                    <a:pt x="0" y="7"/>
                  </a:cubicBezTo>
                  <a:cubicBezTo>
                    <a:pt x="0" y="66"/>
                    <a:pt x="0" y="66"/>
                    <a:pt x="0" y="66"/>
                  </a:cubicBezTo>
                  <a:cubicBezTo>
                    <a:pt x="0" y="70"/>
                    <a:pt x="4" y="73"/>
                    <a:pt x="7" y="73"/>
                  </a:cubicBezTo>
                  <a:cubicBezTo>
                    <a:pt x="62" y="73"/>
                    <a:pt x="62" y="73"/>
                    <a:pt x="62" y="73"/>
                  </a:cubicBezTo>
                  <a:cubicBezTo>
                    <a:pt x="66" y="73"/>
                    <a:pt x="69" y="70"/>
                    <a:pt x="69" y="66"/>
                  </a:cubicBezTo>
                  <a:cubicBezTo>
                    <a:pt x="69" y="7"/>
                    <a:pt x="69" y="7"/>
                    <a:pt x="69" y="7"/>
                  </a:cubicBezTo>
                  <a:cubicBezTo>
                    <a:pt x="69" y="3"/>
                    <a:pt x="66" y="0"/>
                    <a:pt x="62" y="0"/>
                  </a:cubicBezTo>
                  <a:close/>
                  <a:moveTo>
                    <a:pt x="60" y="64"/>
                  </a:moveTo>
                  <a:cubicBezTo>
                    <a:pt x="10" y="64"/>
                    <a:pt x="10" y="64"/>
                    <a:pt x="10" y="64"/>
                  </a:cubicBezTo>
                  <a:cubicBezTo>
                    <a:pt x="10" y="9"/>
                    <a:pt x="10" y="9"/>
                    <a:pt x="10" y="9"/>
                  </a:cubicBezTo>
                  <a:cubicBezTo>
                    <a:pt x="60" y="9"/>
                    <a:pt x="60" y="9"/>
                    <a:pt x="60" y="9"/>
                  </a:cubicBezTo>
                  <a:lnTo>
                    <a:pt x="60" y="64"/>
                  </a:lnTo>
                  <a:close/>
                  <a:moveTo>
                    <a:pt x="19" y="32"/>
                  </a:moveTo>
                  <a:cubicBezTo>
                    <a:pt x="51" y="32"/>
                    <a:pt x="51" y="32"/>
                    <a:pt x="51" y="32"/>
                  </a:cubicBezTo>
                  <a:cubicBezTo>
                    <a:pt x="51" y="36"/>
                    <a:pt x="51" y="36"/>
                    <a:pt x="51" y="36"/>
                  </a:cubicBezTo>
                  <a:cubicBezTo>
                    <a:pt x="19" y="36"/>
                    <a:pt x="19" y="36"/>
                    <a:pt x="19" y="36"/>
                  </a:cubicBezTo>
                  <a:lnTo>
                    <a:pt x="19" y="32"/>
                  </a:lnTo>
                  <a:close/>
                  <a:moveTo>
                    <a:pt x="19" y="41"/>
                  </a:moveTo>
                  <a:cubicBezTo>
                    <a:pt x="51" y="41"/>
                    <a:pt x="51" y="41"/>
                    <a:pt x="51" y="41"/>
                  </a:cubicBezTo>
                  <a:cubicBezTo>
                    <a:pt x="51" y="46"/>
                    <a:pt x="51" y="46"/>
                    <a:pt x="51" y="46"/>
                  </a:cubicBezTo>
                  <a:cubicBezTo>
                    <a:pt x="19" y="46"/>
                    <a:pt x="19" y="46"/>
                    <a:pt x="19" y="46"/>
                  </a:cubicBezTo>
                  <a:lnTo>
                    <a:pt x="19" y="41"/>
                  </a:lnTo>
                  <a:close/>
                  <a:moveTo>
                    <a:pt x="19" y="50"/>
                  </a:moveTo>
                  <a:cubicBezTo>
                    <a:pt x="51" y="50"/>
                    <a:pt x="51" y="50"/>
                    <a:pt x="51" y="50"/>
                  </a:cubicBezTo>
                  <a:cubicBezTo>
                    <a:pt x="51" y="55"/>
                    <a:pt x="51" y="55"/>
                    <a:pt x="51" y="55"/>
                  </a:cubicBezTo>
                  <a:cubicBezTo>
                    <a:pt x="19" y="55"/>
                    <a:pt x="19" y="55"/>
                    <a:pt x="19" y="55"/>
                  </a:cubicBezTo>
                  <a:lnTo>
                    <a:pt x="19" y="50"/>
                  </a:lnTo>
                  <a:close/>
                  <a:moveTo>
                    <a:pt x="19" y="23"/>
                  </a:moveTo>
                  <a:cubicBezTo>
                    <a:pt x="51" y="23"/>
                    <a:pt x="51" y="23"/>
                    <a:pt x="51" y="23"/>
                  </a:cubicBezTo>
                  <a:cubicBezTo>
                    <a:pt x="51" y="27"/>
                    <a:pt x="51" y="27"/>
                    <a:pt x="51" y="27"/>
                  </a:cubicBezTo>
                  <a:cubicBezTo>
                    <a:pt x="19" y="27"/>
                    <a:pt x="19" y="27"/>
                    <a:pt x="19" y="27"/>
                  </a:cubicBezTo>
                  <a:lnTo>
                    <a:pt x="19" y="23"/>
                  </a:lnTo>
                  <a:close/>
                </a:path>
              </a:pathLst>
            </a:custGeom>
            <a:solidFill>
              <a:srgbClr val="EA1D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08"/>
            <p:cNvSpPr>
              <a:spLocks noEditPoints="1"/>
            </p:cNvSpPr>
            <p:nvPr/>
          </p:nvSpPr>
          <p:spPr bwMode="auto">
            <a:xfrm>
              <a:off x="5407026" y="3038476"/>
              <a:ext cx="149225" cy="150813"/>
            </a:xfrm>
            <a:custGeom>
              <a:avLst/>
              <a:gdLst>
                <a:gd name="T0" fmla="*/ 53 w 77"/>
                <a:gd name="T1" fmla="*/ 30 h 77"/>
                <a:gd name="T2" fmla="*/ 25 w 77"/>
                <a:gd name="T3" fmla="*/ 2 h 77"/>
                <a:gd name="T4" fmla="*/ 38 w 77"/>
                <a:gd name="T5" fmla="*/ 0 h 77"/>
                <a:gd name="T6" fmla="*/ 53 w 77"/>
                <a:gd name="T7" fmla="*/ 3 h 77"/>
                <a:gd name="T8" fmla="*/ 53 w 77"/>
                <a:gd name="T9" fmla="*/ 30 h 77"/>
                <a:gd name="T10" fmla="*/ 58 w 77"/>
                <a:gd name="T11" fmla="*/ 53 h 77"/>
                <a:gd name="T12" fmla="*/ 58 w 77"/>
                <a:gd name="T13" fmla="*/ 5 h 77"/>
                <a:gd name="T14" fmla="*/ 77 w 77"/>
                <a:gd name="T15" fmla="*/ 39 h 77"/>
                <a:gd name="T16" fmla="*/ 74 w 77"/>
                <a:gd name="T17" fmla="*/ 53 h 77"/>
                <a:gd name="T18" fmla="*/ 58 w 77"/>
                <a:gd name="T19" fmla="*/ 53 h 77"/>
                <a:gd name="T20" fmla="*/ 24 w 77"/>
                <a:gd name="T21" fmla="*/ 58 h 77"/>
                <a:gd name="T22" fmla="*/ 72 w 77"/>
                <a:gd name="T23" fmla="*/ 58 h 77"/>
                <a:gd name="T24" fmla="*/ 38 w 77"/>
                <a:gd name="T25" fmla="*/ 77 h 77"/>
                <a:gd name="T26" fmla="*/ 24 w 77"/>
                <a:gd name="T27" fmla="*/ 74 h 77"/>
                <a:gd name="T28" fmla="*/ 24 w 77"/>
                <a:gd name="T29" fmla="*/ 58 h 77"/>
                <a:gd name="T30" fmla="*/ 32 w 77"/>
                <a:gd name="T31" fmla="*/ 17 h 77"/>
                <a:gd name="T32" fmla="*/ 1 w 77"/>
                <a:gd name="T33" fmla="*/ 48 h 77"/>
                <a:gd name="T34" fmla="*/ 0 w 77"/>
                <a:gd name="T35" fmla="*/ 39 h 77"/>
                <a:gd name="T36" fmla="*/ 20 w 77"/>
                <a:gd name="T37" fmla="*/ 5 h 77"/>
                <a:gd name="T38" fmla="*/ 32 w 77"/>
                <a:gd name="T39" fmla="*/ 17 h 77"/>
                <a:gd name="T40" fmla="*/ 19 w 77"/>
                <a:gd name="T41" fmla="*/ 38 h 77"/>
                <a:gd name="T42" fmla="*/ 19 w 77"/>
                <a:gd name="T43" fmla="*/ 72 h 77"/>
                <a:gd name="T44" fmla="*/ 3 w 77"/>
                <a:gd name="T45" fmla="*/ 54 h 77"/>
                <a:gd name="T46" fmla="*/ 19 w 77"/>
                <a:gd name="T47" fmla="*/ 3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77">
                  <a:moveTo>
                    <a:pt x="53" y="30"/>
                  </a:moveTo>
                  <a:cubicBezTo>
                    <a:pt x="25" y="2"/>
                    <a:pt x="25" y="2"/>
                    <a:pt x="25" y="2"/>
                  </a:cubicBezTo>
                  <a:cubicBezTo>
                    <a:pt x="29" y="1"/>
                    <a:pt x="34" y="0"/>
                    <a:pt x="38" y="0"/>
                  </a:cubicBezTo>
                  <a:cubicBezTo>
                    <a:pt x="43" y="0"/>
                    <a:pt x="48" y="1"/>
                    <a:pt x="53" y="3"/>
                  </a:cubicBezTo>
                  <a:lnTo>
                    <a:pt x="53" y="30"/>
                  </a:lnTo>
                  <a:close/>
                  <a:moveTo>
                    <a:pt x="58" y="53"/>
                  </a:moveTo>
                  <a:cubicBezTo>
                    <a:pt x="58" y="5"/>
                    <a:pt x="58" y="5"/>
                    <a:pt x="58" y="5"/>
                  </a:cubicBezTo>
                  <a:cubicBezTo>
                    <a:pt x="69" y="12"/>
                    <a:pt x="77" y="24"/>
                    <a:pt x="77" y="39"/>
                  </a:cubicBezTo>
                  <a:cubicBezTo>
                    <a:pt x="77" y="44"/>
                    <a:pt x="76" y="48"/>
                    <a:pt x="74" y="53"/>
                  </a:cubicBezTo>
                  <a:lnTo>
                    <a:pt x="58" y="53"/>
                  </a:lnTo>
                  <a:close/>
                  <a:moveTo>
                    <a:pt x="24" y="58"/>
                  </a:moveTo>
                  <a:cubicBezTo>
                    <a:pt x="72" y="58"/>
                    <a:pt x="72" y="58"/>
                    <a:pt x="72" y="58"/>
                  </a:cubicBezTo>
                  <a:cubicBezTo>
                    <a:pt x="65" y="69"/>
                    <a:pt x="53" y="77"/>
                    <a:pt x="38" y="77"/>
                  </a:cubicBezTo>
                  <a:cubicBezTo>
                    <a:pt x="33" y="77"/>
                    <a:pt x="28" y="76"/>
                    <a:pt x="24" y="74"/>
                  </a:cubicBezTo>
                  <a:lnTo>
                    <a:pt x="24" y="58"/>
                  </a:lnTo>
                  <a:close/>
                  <a:moveTo>
                    <a:pt x="32" y="17"/>
                  </a:moveTo>
                  <a:cubicBezTo>
                    <a:pt x="1" y="48"/>
                    <a:pt x="1" y="48"/>
                    <a:pt x="1" y="48"/>
                  </a:cubicBezTo>
                  <a:cubicBezTo>
                    <a:pt x="0" y="45"/>
                    <a:pt x="0" y="42"/>
                    <a:pt x="0" y="39"/>
                  </a:cubicBezTo>
                  <a:cubicBezTo>
                    <a:pt x="0" y="24"/>
                    <a:pt x="8" y="11"/>
                    <a:pt x="20" y="5"/>
                  </a:cubicBezTo>
                  <a:lnTo>
                    <a:pt x="32" y="17"/>
                  </a:lnTo>
                  <a:close/>
                  <a:moveTo>
                    <a:pt x="19" y="38"/>
                  </a:moveTo>
                  <a:cubicBezTo>
                    <a:pt x="19" y="72"/>
                    <a:pt x="19" y="72"/>
                    <a:pt x="19" y="72"/>
                  </a:cubicBezTo>
                  <a:cubicBezTo>
                    <a:pt x="12" y="68"/>
                    <a:pt x="6" y="61"/>
                    <a:pt x="3" y="54"/>
                  </a:cubicBezTo>
                  <a:lnTo>
                    <a:pt x="19" y="38"/>
                  </a:lnTo>
                  <a:close/>
                </a:path>
              </a:pathLst>
            </a:custGeom>
            <a:solidFill>
              <a:srgbClr val="EDE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09"/>
            <p:cNvSpPr>
              <a:spLocks noEditPoints="1"/>
            </p:cNvSpPr>
            <p:nvPr/>
          </p:nvSpPr>
          <p:spPr bwMode="auto">
            <a:xfrm>
              <a:off x="5146676" y="3443288"/>
              <a:ext cx="141288" cy="122238"/>
            </a:xfrm>
            <a:custGeom>
              <a:avLst/>
              <a:gdLst>
                <a:gd name="T0" fmla="*/ 18 w 72"/>
                <a:gd name="T1" fmla="*/ 0 h 63"/>
                <a:gd name="T2" fmla="*/ 54 w 72"/>
                <a:gd name="T3" fmla="*/ 0 h 63"/>
                <a:gd name="T4" fmla="*/ 54 w 72"/>
                <a:gd name="T5" fmla="*/ 9 h 63"/>
                <a:gd name="T6" fmla="*/ 18 w 72"/>
                <a:gd name="T7" fmla="*/ 9 h 63"/>
                <a:gd name="T8" fmla="*/ 18 w 72"/>
                <a:gd name="T9" fmla="*/ 0 h 63"/>
                <a:gd name="T10" fmla="*/ 67 w 72"/>
                <a:gd name="T11" fmla="*/ 14 h 63"/>
                <a:gd name="T12" fmla="*/ 4 w 72"/>
                <a:gd name="T13" fmla="*/ 14 h 63"/>
                <a:gd name="T14" fmla="*/ 0 w 72"/>
                <a:gd name="T15" fmla="*/ 18 h 63"/>
                <a:gd name="T16" fmla="*/ 0 w 72"/>
                <a:gd name="T17" fmla="*/ 41 h 63"/>
                <a:gd name="T18" fmla="*/ 4 w 72"/>
                <a:gd name="T19" fmla="*/ 45 h 63"/>
                <a:gd name="T20" fmla="*/ 18 w 72"/>
                <a:gd name="T21" fmla="*/ 45 h 63"/>
                <a:gd name="T22" fmla="*/ 18 w 72"/>
                <a:gd name="T23" fmla="*/ 63 h 63"/>
                <a:gd name="T24" fmla="*/ 54 w 72"/>
                <a:gd name="T25" fmla="*/ 63 h 63"/>
                <a:gd name="T26" fmla="*/ 54 w 72"/>
                <a:gd name="T27" fmla="*/ 45 h 63"/>
                <a:gd name="T28" fmla="*/ 67 w 72"/>
                <a:gd name="T29" fmla="*/ 45 h 63"/>
                <a:gd name="T30" fmla="*/ 72 w 72"/>
                <a:gd name="T31" fmla="*/ 41 h 63"/>
                <a:gd name="T32" fmla="*/ 72 w 72"/>
                <a:gd name="T33" fmla="*/ 18 h 63"/>
                <a:gd name="T34" fmla="*/ 67 w 72"/>
                <a:gd name="T35" fmla="*/ 14 h 63"/>
                <a:gd name="T36" fmla="*/ 49 w 72"/>
                <a:gd name="T37" fmla="*/ 59 h 63"/>
                <a:gd name="T38" fmla="*/ 22 w 72"/>
                <a:gd name="T39" fmla="*/ 59 h 63"/>
                <a:gd name="T40" fmla="*/ 22 w 72"/>
                <a:gd name="T41" fmla="*/ 36 h 63"/>
                <a:gd name="T42" fmla="*/ 49 w 72"/>
                <a:gd name="T43" fmla="*/ 36 h 63"/>
                <a:gd name="T44" fmla="*/ 49 w 72"/>
                <a:gd name="T45" fmla="*/ 59 h 63"/>
                <a:gd name="T46" fmla="*/ 68 w 72"/>
                <a:gd name="T47" fmla="*/ 21 h 63"/>
                <a:gd name="T48" fmla="*/ 65 w 72"/>
                <a:gd name="T49" fmla="*/ 24 h 63"/>
                <a:gd name="T50" fmla="*/ 62 w 72"/>
                <a:gd name="T51" fmla="*/ 21 h 63"/>
                <a:gd name="T52" fmla="*/ 65 w 72"/>
                <a:gd name="T53" fmla="*/ 17 h 63"/>
                <a:gd name="T54" fmla="*/ 68 w 72"/>
                <a:gd name="T55" fmla="*/ 2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2" h="63">
                  <a:moveTo>
                    <a:pt x="18" y="0"/>
                  </a:moveTo>
                  <a:cubicBezTo>
                    <a:pt x="54" y="0"/>
                    <a:pt x="54" y="0"/>
                    <a:pt x="54" y="0"/>
                  </a:cubicBezTo>
                  <a:cubicBezTo>
                    <a:pt x="54" y="9"/>
                    <a:pt x="54" y="9"/>
                    <a:pt x="54" y="9"/>
                  </a:cubicBezTo>
                  <a:cubicBezTo>
                    <a:pt x="18" y="9"/>
                    <a:pt x="18" y="9"/>
                    <a:pt x="18" y="9"/>
                  </a:cubicBezTo>
                  <a:lnTo>
                    <a:pt x="18" y="0"/>
                  </a:lnTo>
                  <a:close/>
                  <a:moveTo>
                    <a:pt x="67" y="14"/>
                  </a:moveTo>
                  <a:cubicBezTo>
                    <a:pt x="4" y="14"/>
                    <a:pt x="4" y="14"/>
                    <a:pt x="4" y="14"/>
                  </a:cubicBezTo>
                  <a:cubicBezTo>
                    <a:pt x="2" y="14"/>
                    <a:pt x="0" y="16"/>
                    <a:pt x="0" y="18"/>
                  </a:cubicBezTo>
                  <a:cubicBezTo>
                    <a:pt x="0" y="41"/>
                    <a:pt x="0" y="41"/>
                    <a:pt x="0" y="41"/>
                  </a:cubicBezTo>
                  <a:cubicBezTo>
                    <a:pt x="0" y="43"/>
                    <a:pt x="2" y="45"/>
                    <a:pt x="4" y="45"/>
                  </a:cubicBezTo>
                  <a:cubicBezTo>
                    <a:pt x="18" y="45"/>
                    <a:pt x="18" y="45"/>
                    <a:pt x="18" y="45"/>
                  </a:cubicBezTo>
                  <a:cubicBezTo>
                    <a:pt x="18" y="63"/>
                    <a:pt x="18" y="63"/>
                    <a:pt x="18" y="63"/>
                  </a:cubicBezTo>
                  <a:cubicBezTo>
                    <a:pt x="54" y="63"/>
                    <a:pt x="54" y="63"/>
                    <a:pt x="54" y="63"/>
                  </a:cubicBezTo>
                  <a:cubicBezTo>
                    <a:pt x="54" y="45"/>
                    <a:pt x="54" y="45"/>
                    <a:pt x="54" y="45"/>
                  </a:cubicBezTo>
                  <a:cubicBezTo>
                    <a:pt x="67" y="45"/>
                    <a:pt x="67" y="45"/>
                    <a:pt x="67" y="45"/>
                  </a:cubicBezTo>
                  <a:cubicBezTo>
                    <a:pt x="70" y="45"/>
                    <a:pt x="72" y="43"/>
                    <a:pt x="72" y="41"/>
                  </a:cubicBezTo>
                  <a:cubicBezTo>
                    <a:pt x="72" y="18"/>
                    <a:pt x="72" y="18"/>
                    <a:pt x="72" y="18"/>
                  </a:cubicBezTo>
                  <a:cubicBezTo>
                    <a:pt x="72" y="16"/>
                    <a:pt x="70" y="14"/>
                    <a:pt x="67" y="14"/>
                  </a:cubicBezTo>
                  <a:close/>
                  <a:moveTo>
                    <a:pt x="49" y="59"/>
                  </a:moveTo>
                  <a:cubicBezTo>
                    <a:pt x="22" y="59"/>
                    <a:pt x="22" y="59"/>
                    <a:pt x="22" y="59"/>
                  </a:cubicBezTo>
                  <a:cubicBezTo>
                    <a:pt x="22" y="36"/>
                    <a:pt x="22" y="36"/>
                    <a:pt x="22" y="36"/>
                  </a:cubicBezTo>
                  <a:cubicBezTo>
                    <a:pt x="49" y="36"/>
                    <a:pt x="49" y="36"/>
                    <a:pt x="49" y="36"/>
                  </a:cubicBezTo>
                  <a:lnTo>
                    <a:pt x="49" y="59"/>
                  </a:lnTo>
                  <a:close/>
                  <a:moveTo>
                    <a:pt x="68" y="21"/>
                  </a:moveTo>
                  <a:cubicBezTo>
                    <a:pt x="68" y="22"/>
                    <a:pt x="67" y="24"/>
                    <a:pt x="65" y="24"/>
                  </a:cubicBezTo>
                  <a:cubicBezTo>
                    <a:pt x="63" y="24"/>
                    <a:pt x="62" y="22"/>
                    <a:pt x="62" y="21"/>
                  </a:cubicBezTo>
                  <a:cubicBezTo>
                    <a:pt x="62" y="19"/>
                    <a:pt x="63" y="17"/>
                    <a:pt x="65" y="17"/>
                  </a:cubicBezTo>
                  <a:cubicBezTo>
                    <a:pt x="67" y="17"/>
                    <a:pt x="68" y="19"/>
                    <a:pt x="68" y="21"/>
                  </a:cubicBezTo>
                  <a:close/>
                </a:path>
              </a:pathLst>
            </a:custGeom>
            <a:solidFill>
              <a:srgbClr val="65CB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10"/>
            <p:cNvSpPr>
              <a:spLocks noEditPoints="1"/>
            </p:cNvSpPr>
            <p:nvPr/>
          </p:nvSpPr>
          <p:spPr bwMode="auto">
            <a:xfrm>
              <a:off x="5360989" y="3328988"/>
              <a:ext cx="141288" cy="141288"/>
            </a:xfrm>
            <a:custGeom>
              <a:avLst/>
              <a:gdLst>
                <a:gd name="T0" fmla="*/ 13 w 72"/>
                <a:gd name="T1" fmla="*/ 36 h 72"/>
                <a:gd name="T2" fmla="*/ 13 w 72"/>
                <a:gd name="T3" fmla="*/ 33 h 72"/>
                <a:gd name="T4" fmla="*/ 1 w 72"/>
                <a:gd name="T5" fmla="*/ 29 h 72"/>
                <a:gd name="T6" fmla="*/ 0 w 72"/>
                <a:gd name="T7" fmla="*/ 36 h 72"/>
                <a:gd name="T8" fmla="*/ 11 w 72"/>
                <a:gd name="T9" fmla="*/ 62 h 72"/>
                <a:gd name="T10" fmla="*/ 19 w 72"/>
                <a:gd name="T11" fmla="*/ 51 h 72"/>
                <a:gd name="T12" fmla="*/ 13 w 72"/>
                <a:gd name="T13" fmla="*/ 36 h 72"/>
                <a:gd name="T14" fmla="*/ 58 w 72"/>
                <a:gd name="T15" fmla="*/ 36 h 72"/>
                <a:gd name="T16" fmla="*/ 52 w 72"/>
                <a:gd name="T17" fmla="*/ 51 h 72"/>
                <a:gd name="T18" fmla="*/ 60 w 72"/>
                <a:gd name="T19" fmla="*/ 62 h 72"/>
                <a:gd name="T20" fmla="*/ 72 w 72"/>
                <a:gd name="T21" fmla="*/ 36 h 72"/>
                <a:gd name="T22" fmla="*/ 71 w 72"/>
                <a:gd name="T23" fmla="*/ 29 h 72"/>
                <a:gd name="T24" fmla="*/ 58 w 72"/>
                <a:gd name="T25" fmla="*/ 33 h 72"/>
                <a:gd name="T26" fmla="*/ 58 w 72"/>
                <a:gd name="T27" fmla="*/ 36 h 72"/>
                <a:gd name="T28" fmla="*/ 40 w 72"/>
                <a:gd name="T29" fmla="*/ 14 h 72"/>
                <a:gd name="T30" fmla="*/ 55 w 72"/>
                <a:gd name="T31" fmla="*/ 25 h 72"/>
                <a:gd name="T32" fmla="*/ 68 w 72"/>
                <a:gd name="T33" fmla="*/ 21 h 72"/>
                <a:gd name="T34" fmla="*/ 40 w 72"/>
                <a:gd name="T35" fmla="*/ 0 h 72"/>
                <a:gd name="T36" fmla="*/ 40 w 72"/>
                <a:gd name="T37" fmla="*/ 14 h 72"/>
                <a:gd name="T38" fmla="*/ 16 w 72"/>
                <a:gd name="T39" fmla="*/ 25 h 72"/>
                <a:gd name="T40" fmla="*/ 31 w 72"/>
                <a:gd name="T41" fmla="*/ 14 h 72"/>
                <a:gd name="T42" fmla="*/ 31 w 72"/>
                <a:gd name="T43" fmla="*/ 0 h 72"/>
                <a:gd name="T44" fmla="*/ 3 w 72"/>
                <a:gd name="T45" fmla="*/ 21 h 72"/>
                <a:gd name="T46" fmla="*/ 16 w 72"/>
                <a:gd name="T47" fmla="*/ 25 h 72"/>
                <a:gd name="T48" fmla="*/ 45 w 72"/>
                <a:gd name="T49" fmla="*/ 56 h 72"/>
                <a:gd name="T50" fmla="*/ 36 w 72"/>
                <a:gd name="T51" fmla="*/ 58 h 72"/>
                <a:gd name="T52" fmla="*/ 26 w 72"/>
                <a:gd name="T53" fmla="*/ 56 h 72"/>
                <a:gd name="T54" fmla="*/ 18 w 72"/>
                <a:gd name="T55" fmla="*/ 67 h 72"/>
                <a:gd name="T56" fmla="*/ 36 w 72"/>
                <a:gd name="T57" fmla="*/ 72 h 72"/>
                <a:gd name="T58" fmla="*/ 53 w 72"/>
                <a:gd name="T59" fmla="*/ 67 h 72"/>
                <a:gd name="T60" fmla="*/ 45 w 72"/>
                <a:gd name="T61" fmla="*/ 5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72">
                  <a:moveTo>
                    <a:pt x="13" y="36"/>
                  </a:moveTo>
                  <a:cubicBezTo>
                    <a:pt x="13" y="35"/>
                    <a:pt x="13" y="34"/>
                    <a:pt x="13" y="33"/>
                  </a:cubicBezTo>
                  <a:cubicBezTo>
                    <a:pt x="1" y="29"/>
                    <a:pt x="1" y="29"/>
                    <a:pt x="1" y="29"/>
                  </a:cubicBezTo>
                  <a:cubicBezTo>
                    <a:pt x="0" y="31"/>
                    <a:pt x="0" y="34"/>
                    <a:pt x="0" y="36"/>
                  </a:cubicBezTo>
                  <a:cubicBezTo>
                    <a:pt x="0" y="46"/>
                    <a:pt x="4" y="55"/>
                    <a:pt x="11" y="62"/>
                  </a:cubicBezTo>
                  <a:cubicBezTo>
                    <a:pt x="19" y="51"/>
                    <a:pt x="19" y="51"/>
                    <a:pt x="19" y="51"/>
                  </a:cubicBezTo>
                  <a:cubicBezTo>
                    <a:pt x="16" y="47"/>
                    <a:pt x="13" y="42"/>
                    <a:pt x="13" y="36"/>
                  </a:cubicBezTo>
                  <a:close/>
                  <a:moveTo>
                    <a:pt x="58" y="36"/>
                  </a:moveTo>
                  <a:cubicBezTo>
                    <a:pt x="58" y="42"/>
                    <a:pt x="56" y="47"/>
                    <a:pt x="52" y="51"/>
                  </a:cubicBezTo>
                  <a:cubicBezTo>
                    <a:pt x="60" y="62"/>
                    <a:pt x="60" y="62"/>
                    <a:pt x="60" y="62"/>
                  </a:cubicBezTo>
                  <a:cubicBezTo>
                    <a:pt x="67" y="55"/>
                    <a:pt x="72" y="46"/>
                    <a:pt x="72" y="36"/>
                  </a:cubicBezTo>
                  <a:cubicBezTo>
                    <a:pt x="72" y="34"/>
                    <a:pt x="71" y="31"/>
                    <a:pt x="71" y="29"/>
                  </a:cubicBezTo>
                  <a:cubicBezTo>
                    <a:pt x="58" y="33"/>
                    <a:pt x="58" y="33"/>
                    <a:pt x="58" y="33"/>
                  </a:cubicBezTo>
                  <a:cubicBezTo>
                    <a:pt x="58" y="34"/>
                    <a:pt x="58" y="35"/>
                    <a:pt x="58" y="36"/>
                  </a:cubicBezTo>
                  <a:close/>
                  <a:moveTo>
                    <a:pt x="40" y="14"/>
                  </a:moveTo>
                  <a:cubicBezTo>
                    <a:pt x="47" y="15"/>
                    <a:pt x="52" y="19"/>
                    <a:pt x="55" y="25"/>
                  </a:cubicBezTo>
                  <a:cubicBezTo>
                    <a:pt x="68" y="21"/>
                    <a:pt x="68" y="21"/>
                    <a:pt x="68" y="21"/>
                  </a:cubicBezTo>
                  <a:cubicBezTo>
                    <a:pt x="63" y="10"/>
                    <a:pt x="53" y="2"/>
                    <a:pt x="40" y="0"/>
                  </a:cubicBezTo>
                  <a:lnTo>
                    <a:pt x="40" y="14"/>
                  </a:lnTo>
                  <a:close/>
                  <a:moveTo>
                    <a:pt x="16" y="25"/>
                  </a:moveTo>
                  <a:cubicBezTo>
                    <a:pt x="19" y="19"/>
                    <a:pt x="25" y="15"/>
                    <a:pt x="31" y="14"/>
                  </a:cubicBezTo>
                  <a:cubicBezTo>
                    <a:pt x="31" y="0"/>
                    <a:pt x="31" y="0"/>
                    <a:pt x="31" y="0"/>
                  </a:cubicBezTo>
                  <a:cubicBezTo>
                    <a:pt x="19" y="2"/>
                    <a:pt x="8" y="10"/>
                    <a:pt x="3" y="21"/>
                  </a:cubicBezTo>
                  <a:lnTo>
                    <a:pt x="16" y="25"/>
                  </a:lnTo>
                  <a:close/>
                  <a:moveTo>
                    <a:pt x="45" y="56"/>
                  </a:moveTo>
                  <a:cubicBezTo>
                    <a:pt x="42" y="58"/>
                    <a:pt x="39" y="58"/>
                    <a:pt x="36" y="58"/>
                  </a:cubicBezTo>
                  <a:cubicBezTo>
                    <a:pt x="32" y="58"/>
                    <a:pt x="29" y="58"/>
                    <a:pt x="26" y="56"/>
                  </a:cubicBezTo>
                  <a:cubicBezTo>
                    <a:pt x="18" y="67"/>
                    <a:pt x="18" y="67"/>
                    <a:pt x="18" y="67"/>
                  </a:cubicBezTo>
                  <a:cubicBezTo>
                    <a:pt x="24" y="70"/>
                    <a:pt x="30" y="72"/>
                    <a:pt x="36" y="72"/>
                  </a:cubicBezTo>
                  <a:cubicBezTo>
                    <a:pt x="42" y="72"/>
                    <a:pt x="48" y="70"/>
                    <a:pt x="53" y="67"/>
                  </a:cubicBezTo>
                  <a:lnTo>
                    <a:pt x="45" y="56"/>
                  </a:lnTo>
                  <a:close/>
                </a:path>
              </a:pathLst>
            </a:custGeom>
            <a:solidFill>
              <a:srgbClr val="00B2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12"/>
            <p:cNvSpPr>
              <a:spLocks/>
            </p:cNvSpPr>
            <p:nvPr/>
          </p:nvSpPr>
          <p:spPr bwMode="auto">
            <a:xfrm>
              <a:off x="5197476" y="2868613"/>
              <a:ext cx="149225" cy="153988"/>
            </a:xfrm>
            <a:custGeom>
              <a:avLst/>
              <a:gdLst>
                <a:gd name="T0" fmla="*/ 44 w 94"/>
                <a:gd name="T1" fmla="*/ 97 h 97"/>
                <a:gd name="T2" fmla="*/ 44 w 94"/>
                <a:gd name="T3" fmla="*/ 53 h 97"/>
                <a:gd name="T4" fmla="*/ 0 w 94"/>
                <a:gd name="T5" fmla="*/ 97 h 97"/>
                <a:gd name="T6" fmla="*/ 0 w 94"/>
                <a:gd name="T7" fmla="*/ 0 h 97"/>
                <a:gd name="T8" fmla="*/ 44 w 94"/>
                <a:gd name="T9" fmla="*/ 45 h 97"/>
                <a:gd name="T10" fmla="*/ 44 w 94"/>
                <a:gd name="T11" fmla="*/ 0 h 97"/>
                <a:gd name="T12" fmla="*/ 94 w 94"/>
                <a:gd name="T13" fmla="*/ 49 h 97"/>
                <a:gd name="T14" fmla="*/ 44 w 94"/>
                <a:gd name="T15" fmla="*/ 97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97">
                  <a:moveTo>
                    <a:pt x="44" y="97"/>
                  </a:moveTo>
                  <a:lnTo>
                    <a:pt x="44" y="53"/>
                  </a:lnTo>
                  <a:lnTo>
                    <a:pt x="0" y="97"/>
                  </a:lnTo>
                  <a:lnTo>
                    <a:pt x="0" y="0"/>
                  </a:lnTo>
                  <a:lnTo>
                    <a:pt x="44" y="45"/>
                  </a:lnTo>
                  <a:lnTo>
                    <a:pt x="44" y="0"/>
                  </a:lnTo>
                  <a:lnTo>
                    <a:pt x="94" y="49"/>
                  </a:lnTo>
                  <a:lnTo>
                    <a:pt x="44" y="97"/>
                  </a:lnTo>
                  <a:close/>
                </a:path>
              </a:pathLst>
            </a:custGeom>
            <a:solidFill>
              <a:srgbClr val="00AD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113"/>
            <p:cNvSpPr>
              <a:spLocks noEditPoints="1"/>
            </p:cNvSpPr>
            <p:nvPr/>
          </p:nvSpPr>
          <p:spPr bwMode="auto">
            <a:xfrm>
              <a:off x="5340351" y="2330451"/>
              <a:ext cx="155575" cy="157163"/>
            </a:xfrm>
            <a:custGeom>
              <a:avLst/>
              <a:gdLst>
                <a:gd name="T0" fmla="*/ 0 w 98"/>
                <a:gd name="T1" fmla="*/ 99 h 99"/>
                <a:gd name="T2" fmla="*/ 49 w 98"/>
                <a:gd name="T3" fmla="*/ 99 h 99"/>
                <a:gd name="T4" fmla="*/ 49 w 98"/>
                <a:gd name="T5" fmla="*/ 0 h 99"/>
                <a:gd name="T6" fmla="*/ 0 w 98"/>
                <a:gd name="T7" fmla="*/ 0 h 99"/>
                <a:gd name="T8" fmla="*/ 0 w 98"/>
                <a:gd name="T9" fmla="*/ 99 h 99"/>
                <a:gd name="T10" fmla="*/ 31 w 98"/>
                <a:gd name="T11" fmla="*/ 13 h 99"/>
                <a:gd name="T12" fmla="*/ 43 w 98"/>
                <a:gd name="T13" fmla="*/ 13 h 99"/>
                <a:gd name="T14" fmla="*/ 43 w 98"/>
                <a:gd name="T15" fmla="*/ 25 h 99"/>
                <a:gd name="T16" fmla="*/ 31 w 98"/>
                <a:gd name="T17" fmla="*/ 25 h 99"/>
                <a:gd name="T18" fmla="*/ 31 w 98"/>
                <a:gd name="T19" fmla="*/ 13 h 99"/>
                <a:gd name="T20" fmla="*/ 31 w 98"/>
                <a:gd name="T21" fmla="*/ 37 h 99"/>
                <a:gd name="T22" fmla="*/ 43 w 98"/>
                <a:gd name="T23" fmla="*/ 37 h 99"/>
                <a:gd name="T24" fmla="*/ 43 w 98"/>
                <a:gd name="T25" fmla="*/ 49 h 99"/>
                <a:gd name="T26" fmla="*/ 31 w 98"/>
                <a:gd name="T27" fmla="*/ 49 h 99"/>
                <a:gd name="T28" fmla="*/ 31 w 98"/>
                <a:gd name="T29" fmla="*/ 37 h 99"/>
                <a:gd name="T30" fmla="*/ 31 w 98"/>
                <a:gd name="T31" fmla="*/ 62 h 99"/>
                <a:gd name="T32" fmla="*/ 43 w 98"/>
                <a:gd name="T33" fmla="*/ 62 h 99"/>
                <a:gd name="T34" fmla="*/ 43 w 98"/>
                <a:gd name="T35" fmla="*/ 74 h 99"/>
                <a:gd name="T36" fmla="*/ 31 w 98"/>
                <a:gd name="T37" fmla="*/ 74 h 99"/>
                <a:gd name="T38" fmla="*/ 31 w 98"/>
                <a:gd name="T39" fmla="*/ 62 h 99"/>
                <a:gd name="T40" fmla="*/ 6 w 98"/>
                <a:gd name="T41" fmla="*/ 13 h 99"/>
                <a:gd name="T42" fmla="*/ 18 w 98"/>
                <a:gd name="T43" fmla="*/ 13 h 99"/>
                <a:gd name="T44" fmla="*/ 18 w 98"/>
                <a:gd name="T45" fmla="*/ 25 h 99"/>
                <a:gd name="T46" fmla="*/ 6 w 98"/>
                <a:gd name="T47" fmla="*/ 25 h 99"/>
                <a:gd name="T48" fmla="*/ 6 w 98"/>
                <a:gd name="T49" fmla="*/ 13 h 99"/>
                <a:gd name="T50" fmla="*/ 6 w 98"/>
                <a:gd name="T51" fmla="*/ 37 h 99"/>
                <a:gd name="T52" fmla="*/ 18 w 98"/>
                <a:gd name="T53" fmla="*/ 37 h 99"/>
                <a:gd name="T54" fmla="*/ 18 w 98"/>
                <a:gd name="T55" fmla="*/ 49 h 99"/>
                <a:gd name="T56" fmla="*/ 6 w 98"/>
                <a:gd name="T57" fmla="*/ 49 h 99"/>
                <a:gd name="T58" fmla="*/ 6 w 98"/>
                <a:gd name="T59" fmla="*/ 37 h 99"/>
                <a:gd name="T60" fmla="*/ 6 w 98"/>
                <a:gd name="T61" fmla="*/ 62 h 99"/>
                <a:gd name="T62" fmla="*/ 18 w 98"/>
                <a:gd name="T63" fmla="*/ 62 h 99"/>
                <a:gd name="T64" fmla="*/ 18 w 98"/>
                <a:gd name="T65" fmla="*/ 74 h 99"/>
                <a:gd name="T66" fmla="*/ 6 w 98"/>
                <a:gd name="T67" fmla="*/ 74 h 99"/>
                <a:gd name="T68" fmla="*/ 6 w 98"/>
                <a:gd name="T69" fmla="*/ 62 h 99"/>
                <a:gd name="T70" fmla="*/ 55 w 98"/>
                <a:gd name="T71" fmla="*/ 31 h 99"/>
                <a:gd name="T72" fmla="*/ 98 w 98"/>
                <a:gd name="T73" fmla="*/ 31 h 99"/>
                <a:gd name="T74" fmla="*/ 98 w 98"/>
                <a:gd name="T75" fmla="*/ 37 h 99"/>
                <a:gd name="T76" fmla="*/ 55 w 98"/>
                <a:gd name="T77" fmla="*/ 37 h 99"/>
                <a:gd name="T78" fmla="*/ 55 w 98"/>
                <a:gd name="T79" fmla="*/ 31 h 99"/>
                <a:gd name="T80" fmla="*/ 55 w 98"/>
                <a:gd name="T81" fmla="*/ 99 h 99"/>
                <a:gd name="T82" fmla="*/ 67 w 98"/>
                <a:gd name="T83" fmla="*/ 99 h 99"/>
                <a:gd name="T84" fmla="*/ 67 w 98"/>
                <a:gd name="T85" fmla="*/ 74 h 99"/>
                <a:gd name="T86" fmla="*/ 86 w 98"/>
                <a:gd name="T87" fmla="*/ 74 h 99"/>
                <a:gd name="T88" fmla="*/ 86 w 98"/>
                <a:gd name="T89" fmla="*/ 99 h 99"/>
                <a:gd name="T90" fmla="*/ 98 w 98"/>
                <a:gd name="T91" fmla="*/ 99 h 99"/>
                <a:gd name="T92" fmla="*/ 98 w 98"/>
                <a:gd name="T93" fmla="*/ 43 h 99"/>
                <a:gd name="T94" fmla="*/ 55 w 98"/>
                <a:gd name="T95" fmla="*/ 43 h 99"/>
                <a:gd name="T96" fmla="*/ 55 w 98"/>
                <a:gd name="T97"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8" h="99">
                  <a:moveTo>
                    <a:pt x="0" y="99"/>
                  </a:moveTo>
                  <a:lnTo>
                    <a:pt x="49" y="99"/>
                  </a:lnTo>
                  <a:lnTo>
                    <a:pt x="49" y="0"/>
                  </a:lnTo>
                  <a:lnTo>
                    <a:pt x="0" y="0"/>
                  </a:lnTo>
                  <a:lnTo>
                    <a:pt x="0" y="99"/>
                  </a:lnTo>
                  <a:close/>
                  <a:moveTo>
                    <a:pt x="31" y="13"/>
                  </a:moveTo>
                  <a:lnTo>
                    <a:pt x="43" y="13"/>
                  </a:lnTo>
                  <a:lnTo>
                    <a:pt x="43" y="25"/>
                  </a:lnTo>
                  <a:lnTo>
                    <a:pt x="31" y="25"/>
                  </a:lnTo>
                  <a:lnTo>
                    <a:pt x="31" y="13"/>
                  </a:lnTo>
                  <a:close/>
                  <a:moveTo>
                    <a:pt x="31" y="37"/>
                  </a:moveTo>
                  <a:lnTo>
                    <a:pt x="43" y="37"/>
                  </a:lnTo>
                  <a:lnTo>
                    <a:pt x="43" y="49"/>
                  </a:lnTo>
                  <a:lnTo>
                    <a:pt x="31" y="49"/>
                  </a:lnTo>
                  <a:lnTo>
                    <a:pt x="31" y="37"/>
                  </a:lnTo>
                  <a:close/>
                  <a:moveTo>
                    <a:pt x="31" y="62"/>
                  </a:moveTo>
                  <a:lnTo>
                    <a:pt x="43" y="62"/>
                  </a:lnTo>
                  <a:lnTo>
                    <a:pt x="43" y="74"/>
                  </a:lnTo>
                  <a:lnTo>
                    <a:pt x="31" y="74"/>
                  </a:lnTo>
                  <a:lnTo>
                    <a:pt x="31" y="62"/>
                  </a:lnTo>
                  <a:close/>
                  <a:moveTo>
                    <a:pt x="6" y="13"/>
                  </a:moveTo>
                  <a:lnTo>
                    <a:pt x="18" y="13"/>
                  </a:lnTo>
                  <a:lnTo>
                    <a:pt x="18" y="25"/>
                  </a:lnTo>
                  <a:lnTo>
                    <a:pt x="6" y="25"/>
                  </a:lnTo>
                  <a:lnTo>
                    <a:pt x="6" y="13"/>
                  </a:lnTo>
                  <a:close/>
                  <a:moveTo>
                    <a:pt x="6" y="37"/>
                  </a:moveTo>
                  <a:lnTo>
                    <a:pt x="18" y="37"/>
                  </a:lnTo>
                  <a:lnTo>
                    <a:pt x="18" y="49"/>
                  </a:lnTo>
                  <a:lnTo>
                    <a:pt x="6" y="49"/>
                  </a:lnTo>
                  <a:lnTo>
                    <a:pt x="6" y="37"/>
                  </a:lnTo>
                  <a:close/>
                  <a:moveTo>
                    <a:pt x="6" y="62"/>
                  </a:moveTo>
                  <a:lnTo>
                    <a:pt x="18" y="62"/>
                  </a:lnTo>
                  <a:lnTo>
                    <a:pt x="18" y="74"/>
                  </a:lnTo>
                  <a:lnTo>
                    <a:pt x="6" y="74"/>
                  </a:lnTo>
                  <a:lnTo>
                    <a:pt x="6" y="62"/>
                  </a:lnTo>
                  <a:close/>
                  <a:moveTo>
                    <a:pt x="55" y="31"/>
                  </a:moveTo>
                  <a:lnTo>
                    <a:pt x="98" y="31"/>
                  </a:lnTo>
                  <a:lnTo>
                    <a:pt x="98" y="37"/>
                  </a:lnTo>
                  <a:lnTo>
                    <a:pt x="55" y="37"/>
                  </a:lnTo>
                  <a:lnTo>
                    <a:pt x="55" y="31"/>
                  </a:lnTo>
                  <a:close/>
                  <a:moveTo>
                    <a:pt x="55" y="99"/>
                  </a:moveTo>
                  <a:lnTo>
                    <a:pt x="67" y="99"/>
                  </a:lnTo>
                  <a:lnTo>
                    <a:pt x="67" y="74"/>
                  </a:lnTo>
                  <a:lnTo>
                    <a:pt x="86" y="74"/>
                  </a:lnTo>
                  <a:lnTo>
                    <a:pt x="86" y="99"/>
                  </a:lnTo>
                  <a:lnTo>
                    <a:pt x="98" y="99"/>
                  </a:lnTo>
                  <a:lnTo>
                    <a:pt x="98" y="43"/>
                  </a:lnTo>
                  <a:lnTo>
                    <a:pt x="55" y="43"/>
                  </a:lnTo>
                  <a:lnTo>
                    <a:pt x="55" y="99"/>
                  </a:lnTo>
                  <a:close/>
                </a:path>
              </a:pathLst>
            </a:custGeom>
            <a:solidFill>
              <a:srgbClr val="00BC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114"/>
            <p:cNvSpPr>
              <a:spLocks noEditPoints="1"/>
            </p:cNvSpPr>
            <p:nvPr/>
          </p:nvSpPr>
          <p:spPr bwMode="auto">
            <a:xfrm>
              <a:off x="5408614" y="2593976"/>
              <a:ext cx="88900" cy="93663"/>
            </a:xfrm>
            <a:custGeom>
              <a:avLst/>
              <a:gdLst>
                <a:gd name="T0" fmla="*/ 43 w 46"/>
                <a:gd name="T1" fmla="*/ 28 h 48"/>
                <a:gd name="T2" fmla="*/ 46 w 46"/>
                <a:gd name="T3" fmla="*/ 16 h 48"/>
                <a:gd name="T4" fmla="*/ 41 w 46"/>
                <a:gd name="T5" fmla="*/ 8 h 48"/>
                <a:gd name="T6" fmla="*/ 37 w 46"/>
                <a:gd name="T7" fmla="*/ 9 h 48"/>
                <a:gd name="T8" fmla="*/ 28 w 46"/>
                <a:gd name="T9" fmla="*/ 0 h 48"/>
                <a:gd name="T10" fmla="*/ 18 w 46"/>
                <a:gd name="T11" fmla="*/ 0 h 48"/>
                <a:gd name="T12" fmla="*/ 17 w 46"/>
                <a:gd name="T13" fmla="*/ 4 h 48"/>
                <a:gd name="T14" fmla="*/ 4 w 46"/>
                <a:gd name="T15" fmla="*/ 8 h 48"/>
                <a:gd name="T16" fmla="*/ 0 w 46"/>
                <a:gd name="T17" fmla="*/ 16 h 48"/>
                <a:gd name="T18" fmla="*/ 3 w 46"/>
                <a:gd name="T19" fmla="*/ 19 h 48"/>
                <a:gd name="T20" fmla="*/ 0 w 46"/>
                <a:gd name="T21" fmla="*/ 32 h 48"/>
                <a:gd name="T22" fmla="*/ 4 w 46"/>
                <a:gd name="T23" fmla="*/ 40 h 48"/>
                <a:gd name="T24" fmla="*/ 9 w 46"/>
                <a:gd name="T25" fmla="*/ 39 h 48"/>
                <a:gd name="T26" fmla="*/ 18 w 46"/>
                <a:gd name="T27" fmla="*/ 48 h 48"/>
                <a:gd name="T28" fmla="*/ 28 w 46"/>
                <a:gd name="T29" fmla="*/ 48 h 48"/>
                <a:gd name="T30" fmla="*/ 29 w 46"/>
                <a:gd name="T31" fmla="*/ 43 h 48"/>
                <a:gd name="T32" fmla="*/ 41 w 46"/>
                <a:gd name="T33" fmla="*/ 40 h 48"/>
                <a:gd name="T34" fmla="*/ 46 w 46"/>
                <a:gd name="T35" fmla="*/ 32 h 48"/>
                <a:gd name="T36" fmla="*/ 43 w 46"/>
                <a:gd name="T37" fmla="*/ 28 h 48"/>
                <a:gd name="T38" fmla="*/ 23 w 46"/>
                <a:gd name="T39" fmla="*/ 34 h 48"/>
                <a:gd name="T40" fmla="*/ 13 w 46"/>
                <a:gd name="T41" fmla="*/ 24 h 48"/>
                <a:gd name="T42" fmla="*/ 23 w 46"/>
                <a:gd name="T43" fmla="*/ 14 h 48"/>
                <a:gd name="T44" fmla="*/ 33 w 46"/>
                <a:gd name="T45" fmla="*/ 24 h 48"/>
                <a:gd name="T46" fmla="*/ 23 w 46"/>
                <a:gd name="T4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48">
                  <a:moveTo>
                    <a:pt x="43" y="28"/>
                  </a:moveTo>
                  <a:cubicBezTo>
                    <a:pt x="40" y="24"/>
                    <a:pt x="42" y="18"/>
                    <a:pt x="46" y="16"/>
                  </a:cubicBezTo>
                  <a:cubicBezTo>
                    <a:pt x="41" y="8"/>
                    <a:pt x="41" y="8"/>
                    <a:pt x="41" y="8"/>
                  </a:cubicBezTo>
                  <a:cubicBezTo>
                    <a:pt x="40" y="8"/>
                    <a:pt x="39" y="9"/>
                    <a:pt x="37" y="9"/>
                  </a:cubicBezTo>
                  <a:cubicBezTo>
                    <a:pt x="32" y="9"/>
                    <a:pt x="28" y="5"/>
                    <a:pt x="28" y="0"/>
                  </a:cubicBezTo>
                  <a:cubicBezTo>
                    <a:pt x="18" y="0"/>
                    <a:pt x="18" y="0"/>
                    <a:pt x="18" y="0"/>
                  </a:cubicBezTo>
                  <a:cubicBezTo>
                    <a:pt x="18" y="1"/>
                    <a:pt x="18" y="3"/>
                    <a:pt x="17" y="4"/>
                  </a:cubicBezTo>
                  <a:cubicBezTo>
                    <a:pt x="14" y="9"/>
                    <a:pt x="9" y="10"/>
                    <a:pt x="4" y="8"/>
                  </a:cubicBezTo>
                  <a:cubicBezTo>
                    <a:pt x="0" y="16"/>
                    <a:pt x="0" y="16"/>
                    <a:pt x="0" y="16"/>
                  </a:cubicBezTo>
                  <a:cubicBezTo>
                    <a:pt x="1" y="17"/>
                    <a:pt x="2" y="18"/>
                    <a:pt x="3" y="19"/>
                  </a:cubicBezTo>
                  <a:cubicBezTo>
                    <a:pt x="6" y="24"/>
                    <a:pt x="4" y="29"/>
                    <a:pt x="0" y="32"/>
                  </a:cubicBezTo>
                  <a:cubicBezTo>
                    <a:pt x="4" y="40"/>
                    <a:pt x="4" y="40"/>
                    <a:pt x="4" y="40"/>
                  </a:cubicBezTo>
                  <a:cubicBezTo>
                    <a:pt x="6" y="39"/>
                    <a:pt x="7" y="39"/>
                    <a:pt x="9" y="39"/>
                  </a:cubicBezTo>
                  <a:cubicBezTo>
                    <a:pt x="14" y="39"/>
                    <a:pt x="18" y="43"/>
                    <a:pt x="18" y="48"/>
                  </a:cubicBezTo>
                  <a:cubicBezTo>
                    <a:pt x="28" y="48"/>
                    <a:pt x="28" y="48"/>
                    <a:pt x="28" y="48"/>
                  </a:cubicBezTo>
                  <a:cubicBezTo>
                    <a:pt x="28" y="46"/>
                    <a:pt x="28" y="45"/>
                    <a:pt x="29" y="43"/>
                  </a:cubicBezTo>
                  <a:cubicBezTo>
                    <a:pt x="31" y="39"/>
                    <a:pt x="37" y="38"/>
                    <a:pt x="41" y="40"/>
                  </a:cubicBezTo>
                  <a:cubicBezTo>
                    <a:pt x="46" y="32"/>
                    <a:pt x="46" y="32"/>
                    <a:pt x="46" y="32"/>
                  </a:cubicBezTo>
                  <a:cubicBezTo>
                    <a:pt x="45" y="31"/>
                    <a:pt x="44" y="30"/>
                    <a:pt x="43" y="28"/>
                  </a:cubicBezTo>
                  <a:close/>
                  <a:moveTo>
                    <a:pt x="23" y="34"/>
                  </a:moveTo>
                  <a:cubicBezTo>
                    <a:pt x="18" y="34"/>
                    <a:pt x="13" y="29"/>
                    <a:pt x="13" y="24"/>
                  </a:cubicBezTo>
                  <a:cubicBezTo>
                    <a:pt x="13" y="18"/>
                    <a:pt x="18" y="14"/>
                    <a:pt x="23" y="14"/>
                  </a:cubicBezTo>
                  <a:cubicBezTo>
                    <a:pt x="28" y="14"/>
                    <a:pt x="33" y="18"/>
                    <a:pt x="33" y="24"/>
                  </a:cubicBezTo>
                  <a:cubicBezTo>
                    <a:pt x="33" y="29"/>
                    <a:pt x="28" y="34"/>
                    <a:pt x="23" y="34"/>
                  </a:cubicBezTo>
                  <a:close/>
                </a:path>
              </a:pathLst>
            </a:custGeom>
            <a:solidFill>
              <a:srgbClr val="7322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115"/>
            <p:cNvSpPr>
              <a:spLocks noEditPoints="1"/>
            </p:cNvSpPr>
            <p:nvPr/>
          </p:nvSpPr>
          <p:spPr bwMode="auto">
            <a:xfrm>
              <a:off x="5106989" y="2584451"/>
              <a:ext cx="142875" cy="161925"/>
            </a:xfrm>
            <a:custGeom>
              <a:avLst/>
              <a:gdLst>
                <a:gd name="T0" fmla="*/ 58 w 74"/>
                <a:gd name="T1" fmla="*/ 25 h 83"/>
                <a:gd name="T2" fmla="*/ 62 w 74"/>
                <a:gd name="T3" fmla="*/ 21 h 83"/>
                <a:gd name="T4" fmla="*/ 68 w 74"/>
                <a:gd name="T5" fmla="*/ 12 h 83"/>
                <a:gd name="T6" fmla="*/ 65 w 74"/>
                <a:gd name="T7" fmla="*/ 2 h 83"/>
                <a:gd name="T8" fmla="*/ 58 w 74"/>
                <a:gd name="T9" fmla="*/ 0 h 83"/>
                <a:gd name="T10" fmla="*/ 46 w 74"/>
                <a:gd name="T11" fmla="*/ 5 h 83"/>
                <a:gd name="T12" fmla="*/ 36 w 74"/>
                <a:gd name="T13" fmla="*/ 23 h 83"/>
                <a:gd name="T14" fmla="*/ 27 w 74"/>
                <a:gd name="T15" fmla="*/ 6 h 83"/>
                <a:gd name="T16" fmla="*/ 18 w 74"/>
                <a:gd name="T17" fmla="*/ 2 h 83"/>
                <a:gd name="T18" fmla="*/ 11 w 74"/>
                <a:gd name="T19" fmla="*/ 5 h 83"/>
                <a:gd name="T20" fmla="*/ 12 w 74"/>
                <a:gd name="T21" fmla="*/ 21 h 83"/>
                <a:gd name="T22" fmla="*/ 18 w 74"/>
                <a:gd name="T23" fmla="*/ 25 h 83"/>
                <a:gd name="T24" fmla="*/ 0 w 74"/>
                <a:gd name="T25" fmla="*/ 25 h 83"/>
                <a:gd name="T26" fmla="*/ 0 w 74"/>
                <a:gd name="T27" fmla="*/ 46 h 83"/>
                <a:gd name="T28" fmla="*/ 5 w 74"/>
                <a:gd name="T29" fmla="*/ 46 h 83"/>
                <a:gd name="T30" fmla="*/ 5 w 74"/>
                <a:gd name="T31" fmla="*/ 83 h 83"/>
                <a:gd name="T32" fmla="*/ 68 w 74"/>
                <a:gd name="T33" fmla="*/ 83 h 83"/>
                <a:gd name="T34" fmla="*/ 68 w 74"/>
                <a:gd name="T35" fmla="*/ 46 h 83"/>
                <a:gd name="T36" fmla="*/ 74 w 74"/>
                <a:gd name="T37" fmla="*/ 46 h 83"/>
                <a:gd name="T38" fmla="*/ 74 w 74"/>
                <a:gd name="T39" fmla="*/ 25 h 83"/>
                <a:gd name="T40" fmla="*/ 58 w 74"/>
                <a:gd name="T41" fmla="*/ 25 h 83"/>
                <a:gd name="T42" fmla="*/ 50 w 74"/>
                <a:gd name="T43" fmla="*/ 9 h 83"/>
                <a:gd name="T44" fmla="*/ 58 w 74"/>
                <a:gd name="T45" fmla="*/ 6 h 83"/>
                <a:gd name="T46" fmla="*/ 61 w 74"/>
                <a:gd name="T47" fmla="*/ 7 h 83"/>
                <a:gd name="T48" fmla="*/ 58 w 74"/>
                <a:gd name="T49" fmla="*/ 17 h 83"/>
                <a:gd name="T50" fmla="*/ 46 w 74"/>
                <a:gd name="T51" fmla="*/ 25 h 83"/>
                <a:gd name="T52" fmla="*/ 41 w 74"/>
                <a:gd name="T53" fmla="*/ 25 h 83"/>
                <a:gd name="T54" fmla="*/ 50 w 74"/>
                <a:gd name="T55" fmla="*/ 9 h 83"/>
                <a:gd name="T56" fmla="*/ 14 w 74"/>
                <a:gd name="T57" fmla="*/ 12 h 83"/>
                <a:gd name="T58" fmla="*/ 15 w 74"/>
                <a:gd name="T59" fmla="*/ 9 h 83"/>
                <a:gd name="T60" fmla="*/ 18 w 74"/>
                <a:gd name="T61" fmla="*/ 8 h 83"/>
                <a:gd name="T62" fmla="*/ 18 w 74"/>
                <a:gd name="T63" fmla="*/ 8 h 83"/>
                <a:gd name="T64" fmla="*/ 23 w 74"/>
                <a:gd name="T65" fmla="*/ 10 h 83"/>
                <a:gd name="T66" fmla="*/ 29 w 74"/>
                <a:gd name="T67" fmla="*/ 23 h 83"/>
                <a:gd name="T68" fmla="*/ 29 w 74"/>
                <a:gd name="T69" fmla="*/ 23 h 83"/>
                <a:gd name="T70" fmla="*/ 29 w 74"/>
                <a:gd name="T71" fmla="*/ 23 h 83"/>
                <a:gd name="T72" fmla="*/ 16 w 74"/>
                <a:gd name="T73" fmla="*/ 16 h 83"/>
                <a:gd name="T74" fmla="*/ 14 w 74"/>
                <a:gd name="T75" fmla="*/ 12 h 83"/>
                <a:gd name="T76" fmla="*/ 32 w 74"/>
                <a:gd name="T77" fmla="*/ 78 h 83"/>
                <a:gd name="T78" fmla="*/ 11 w 74"/>
                <a:gd name="T79" fmla="*/ 78 h 83"/>
                <a:gd name="T80" fmla="*/ 11 w 74"/>
                <a:gd name="T81" fmla="*/ 43 h 83"/>
                <a:gd name="T82" fmla="*/ 32 w 74"/>
                <a:gd name="T83" fmla="*/ 43 h 83"/>
                <a:gd name="T84" fmla="*/ 32 w 74"/>
                <a:gd name="T85" fmla="*/ 78 h 83"/>
                <a:gd name="T86" fmla="*/ 32 w 74"/>
                <a:gd name="T87" fmla="*/ 41 h 83"/>
                <a:gd name="T88" fmla="*/ 5 w 74"/>
                <a:gd name="T89" fmla="*/ 41 h 83"/>
                <a:gd name="T90" fmla="*/ 5 w 74"/>
                <a:gd name="T91" fmla="*/ 30 h 83"/>
                <a:gd name="T92" fmla="*/ 32 w 74"/>
                <a:gd name="T93" fmla="*/ 30 h 83"/>
                <a:gd name="T94" fmla="*/ 32 w 74"/>
                <a:gd name="T95" fmla="*/ 41 h 83"/>
                <a:gd name="T96" fmla="*/ 63 w 74"/>
                <a:gd name="T97" fmla="*/ 78 h 83"/>
                <a:gd name="T98" fmla="*/ 42 w 74"/>
                <a:gd name="T99" fmla="*/ 78 h 83"/>
                <a:gd name="T100" fmla="*/ 42 w 74"/>
                <a:gd name="T101" fmla="*/ 43 h 83"/>
                <a:gd name="T102" fmla="*/ 63 w 74"/>
                <a:gd name="T103" fmla="*/ 43 h 83"/>
                <a:gd name="T104" fmla="*/ 63 w 74"/>
                <a:gd name="T105" fmla="*/ 78 h 83"/>
                <a:gd name="T106" fmla="*/ 68 w 74"/>
                <a:gd name="T107" fmla="*/ 41 h 83"/>
                <a:gd name="T108" fmla="*/ 42 w 74"/>
                <a:gd name="T109" fmla="*/ 41 h 83"/>
                <a:gd name="T110" fmla="*/ 42 w 74"/>
                <a:gd name="T111" fmla="*/ 30 h 83"/>
                <a:gd name="T112" fmla="*/ 68 w 74"/>
                <a:gd name="T113" fmla="*/ 30 h 83"/>
                <a:gd name="T114" fmla="*/ 68 w 74"/>
                <a:gd name="T115" fmla="*/ 4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 h="83">
                  <a:moveTo>
                    <a:pt x="58" y="25"/>
                  </a:moveTo>
                  <a:cubicBezTo>
                    <a:pt x="60" y="24"/>
                    <a:pt x="61" y="23"/>
                    <a:pt x="62" y="21"/>
                  </a:cubicBezTo>
                  <a:cubicBezTo>
                    <a:pt x="65" y="19"/>
                    <a:pt x="67" y="15"/>
                    <a:pt x="68" y="12"/>
                  </a:cubicBezTo>
                  <a:cubicBezTo>
                    <a:pt x="68" y="8"/>
                    <a:pt x="67" y="5"/>
                    <a:pt x="65" y="2"/>
                  </a:cubicBezTo>
                  <a:cubicBezTo>
                    <a:pt x="63" y="1"/>
                    <a:pt x="61" y="0"/>
                    <a:pt x="58" y="0"/>
                  </a:cubicBezTo>
                  <a:cubicBezTo>
                    <a:pt x="54" y="0"/>
                    <a:pt x="49" y="2"/>
                    <a:pt x="46" y="5"/>
                  </a:cubicBezTo>
                  <a:cubicBezTo>
                    <a:pt x="41" y="10"/>
                    <a:pt x="37" y="18"/>
                    <a:pt x="36" y="23"/>
                  </a:cubicBezTo>
                  <a:cubicBezTo>
                    <a:pt x="34" y="18"/>
                    <a:pt x="32" y="11"/>
                    <a:pt x="27" y="6"/>
                  </a:cubicBezTo>
                  <a:cubicBezTo>
                    <a:pt x="24" y="3"/>
                    <a:pt x="21" y="2"/>
                    <a:pt x="18" y="2"/>
                  </a:cubicBezTo>
                  <a:cubicBezTo>
                    <a:pt x="15" y="2"/>
                    <a:pt x="13" y="3"/>
                    <a:pt x="11" y="5"/>
                  </a:cubicBezTo>
                  <a:cubicBezTo>
                    <a:pt x="7" y="9"/>
                    <a:pt x="7" y="16"/>
                    <a:pt x="12" y="21"/>
                  </a:cubicBezTo>
                  <a:cubicBezTo>
                    <a:pt x="14" y="22"/>
                    <a:pt x="16" y="24"/>
                    <a:pt x="18" y="25"/>
                  </a:cubicBezTo>
                  <a:cubicBezTo>
                    <a:pt x="0" y="25"/>
                    <a:pt x="0" y="25"/>
                    <a:pt x="0" y="25"/>
                  </a:cubicBezTo>
                  <a:cubicBezTo>
                    <a:pt x="0" y="46"/>
                    <a:pt x="0" y="46"/>
                    <a:pt x="0" y="46"/>
                  </a:cubicBezTo>
                  <a:cubicBezTo>
                    <a:pt x="5" y="46"/>
                    <a:pt x="5" y="46"/>
                    <a:pt x="5" y="46"/>
                  </a:cubicBezTo>
                  <a:cubicBezTo>
                    <a:pt x="5" y="83"/>
                    <a:pt x="5" y="83"/>
                    <a:pt x="5" y="83"/>
                  </a:cubicBezTo>
                  <a:cubicBezTo>
                    <a:pt x="68" y="83"/>
                    <a:pt x="68" y="83"/>
                    <a:pt x="68" y="83"/>
                  </a:cubicBezTo>
                  <a:cubicBezTo>
                    <a:pt x="68" y="46"/>
                    <a:pt x="68" y="46"/>
                    <a:pt x="68" y="46"/>
                  </a:cubicBezTo>
                  <a:cubicBezTo>
                    <a:pt x="74" y="46"/>
                    <a:pt x="74" y="46"/>
                    <a:pt x="74" y="46"/>
                  </a:cubicBezTo>
                  <a:cubicBezTo>
                    <a:pt x="74" y="25"/>
                    <a:pt x="74" y="25"/>
                    <a:pt x="74" y="25"/>
                  </a:cubicBezTo>
                  <a:lnTo>
                    <a:pt x="58" y="25"/>
                  </a:lnTo>
                  <a:close/>
                  <a:moveTo>
                    <a:pt x="50" y="9"/>
                  </a:moveTo>
                  <a:cubicBezTo>
                    <a:pt x="52" y="7"/>
                    <a:pt x="55" y="6"/>
                    <a:pt x="58" y="6"/>
                  </a:cubicBezTo>
                  <a:cubicBezTo>
                    <a:pt x="59" y="6"/>
                    <a:pt x="60" y="6"/>
                    <a:pt x="61" y="7"/>
                  </a:cubicBezTo>
                  <a:cubicBezTo>
                    <a:pt x="63" y="9"/>
                    <a:pt x="62" y="14"/>
                    <a:pt x="58" y="17"/>
                  </a:cubicBezTo>
                  <a:cubicBezTo>
                    <a:pt x="55" y="21"/>
                    <a:pt x="50" y="23"/>
                    <a:pt x="46" y="25"/>
                  </a:cubicBezTo>
                  <a:cubicBezTo>
                    <a:pt x="41" y="25"/>
                    <a:pt x="41" y="25"/>
                    <a:pt x="41" y="25"/>
                  </a:cubicBezTo>
                  <a:cubicBezTo>
                    <a:pt x="43" y="20"/>
                    <a:pt x="46" y="14"/>
                    <a:pt x="50" y="9"/>
                  </a:cubicBezTo>
                  <a:close/>
                  <a:moveTo>
                    <a:pt x="14" y="12"/>
                  </a:moveTo>
                  <a:cubicBezTo>
                    <a:pt x="14" y="11"/>
                    <a:pt x="14" y="10"/>
                    <a:pt x="15" y="9"/>
                  </a:cubicBezTo>
                  <a:cubicBezTo>
                    <a:pt x="16" y="8"/>
                    <a:pt x="17" y="8"/>
                    <a:pt x="18" y="8"/>
                  </a:cubicBezTo>
                  <a:cubicBezTo>
                    <a:pt x="18" y="8"/>
                    <a:pt x="18" y="8"/>
                    <a:pt x="18" y="8"/>
                  </a:cubicBezTo>
                  <a:cubicBezTo>
                    <a:pt x="19" y="8"/>
                    <a:pt x="21" y="9"/>
                    <a:pt x="23" y="10"/>
                  </a:cubicBezTo>
                  <a:cubicBezTo>
                    <a:pt x="25" y="13"/>
                    <a:pt x="28" y="17"/>
                    <a:pt x="29" y="23"/>
                  </a:cubicBezTo>
                  <a:cubicBezTo>
                    <a:pt x="29" y="23"/>
                    <a:pt x="29" y="23"/>
                    <a:pt x="29" y="23"/>
                  </a:cubicBezTo>
                  <a:cubicBezTo>
                    <a:pt x="29" y="23"/>
                    <a:pt x="29" y="23"/>
                    <a:pt x="29" y="23"/>
                  </a:cubicBezTo>
                  <a:cubicBezTo>
                    <a:pt x="23" y="22"/>
                    <a:pt x="19" y="19"/>
                    <a:pt x="16" y="16"/>
                  </a:cubicBezTo>
                  <a:cubicBezTo>
                    <a:pt x="15" y="15"/>
                    <a:pt x="14" y="13"/>
                    <a:pt x="14" y="12"/>
                  </a:cubicBezTo>
                  <a:close/>
                  <a:moveTo>
                    <a:pt x="32" y="78"/>
                  </a:moveTo>
                  <a:cubicBezTo>
                    <a:pt x="11" y="78"/>
                    <a:pt x="11" y="78"/>
                    <a:pt x="11" y="78"/>
                  </a:cubicBezTo>
                  <a:cubicBezTo>
                    <a:pt x="11" y="43"/>
                    <a:pt x="11" y="43"/>
                    <a:pt x="11" y="43"/>
                  </a:cubicBezTo>
                  <a:cubicBezTo>
                    <a:pt x="32" y="43"/>
                    <a:pt x="32" y="43"/>
                    <a:pt x="32" y="43"/>
                  </a:cubicBezTo>
                  <a:lnTo>
                    <a:pt x="32" y="78"/>
                  </a:lnTo>
                  <a:close/>
                  <a:moveTo>
                    <a:pt x="32" y="41"/>
                  </a:moveTo>
                  <a:cubicBezTo>
                    <a:pt x="5" y="41"/>
                    <a:pt x="5" y="41"/>
                    <a:pt x="5" y="41"/>
                  </a:cubicBezTo>
                  <a:cubicBezTo>
                    <a:pt x="5" y="30"/>
                    <a:pt x="5" y="30"/>
                    <a:pt x="5" y="30"/>
                  </a:cubicBezTo>
                  <a:cubicBezTo>
                    <a:pt x="32" y="30"/>
                    <a:pt x="32" y="30"/>
                    <a:pt x="32" y="30"/>
                  </a:cubicBezTo>
                  <a:lnTo>
                    <a:pt x="32" y="41"/>
                  </a:lnTo>
                  <a:close/>
                  <a:moveTo>
                    <a:pt x="63" y="78"/>
                  </a:moveTo>
                  <a:cubicBezTo>
                    <a:pt x="42" y="78"/>
                    <a:pt x="42" y="78"/>
                    <a:pt x="42" y="78"/>
                  </a:cubicBezTo>
                  <a:cubicBezTo>
                    <a:pt x="42" y="43"/>
                    <a:pt x="42" y="43"/>
                    <a:pt x="42" y="43"/>
                  </a:cubicBezTo>
                  <a:cubicBezTo>
                    <a:pt x="63" y="43"/>
                    <a:pt x="63" y="43"/>
                    <a:pt x="63" y="43"/>
                  </a:cubicBezTo>
                  <a:lnTo>
                    <a:pt x="63" y="78"/>
                  </a:lnTo>
                  <a:close/>
                  <a:moveTo>
                    <a:pt x="68" y="41"/>
                  </a:moveTo>
                  <a:cubicBezTo>
                    <a:pt x="42" y="41"/>
                    <a:pt x="42" y="41"/>
                    <a:pt x="42" y="41"/>
                  </a:cubicBezTo>
                  <a:cubicBezTo>
                    <a:pt x="42" y="30"/>
                    <a:pt x="42" y="30"/>
                    <a:pt x="42" y="30"/>
                  </a:cubicBezTo>
                  <a:cubicBezTo>
                    <a:pt x="68" y="30"/>
                    <a:pt x="68" y="30"/>
                    <a:pt x="68" y="30"/>
                  </a:cubicBezTo>
                  <a:lnTo>
                    <a:pt x="68" y="41"/>
                  </a:lnTo>
                  <a:close/>
                </a:path>
              </a:pathLst>
            </a:custGeom>
            <a:solidFill>
              <a:srgbClr val="FF9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16"/>
            <p:cNvSpPr>
              <a:spLocks noEditPoints="1"/>
            </p:cNvSpPr>
            <p:nvPr/>
          </p:nvSpPr>
          <p:spPr bwMode="auto">
            <a:xfrm>
              <a:off x="5214939" y="3162301"/>
              <a:ext cx="66675" cy="125413"/>
            </a:xfrm>
            <a:custGeom>
              <a:avLst/>
              <a:gdLst>
                <a:gd name="T0" fmla="*/ 23 w 34"/>
                <a:gd name="T1" fmla="*/ 64 h 65"/>
                <a:gd name="T2" fmla="*/ 23 w 34"/>
                <a:gd name="T3" fmla="*/ 64 h 65"/>
                <a:gd name="T4" fmla="*/ 33 w 34"/>
                <a:gd name="T5" fmla="*/ 49 h 65"/>
                <a:gd name="T6" fmla="*/ 30 w 34"/>
                <a:gd name="T7" fmla="*/ 34 h 65"/>
                <a:gd name="T8" fmla="*/ 15 w 34"/>
                <a:gd name="T9" fmla="*/ 24 h 65"/>
                <a:gd name="T10" fmla="*/ 15 w 34"/>
                <a:gd name="T11" fmla="*/ 24 h 65"/>
                <a:gd name="T12" fmla="*/ 14 w 34"/>
                <a:gd name="T13" fmla="*/ 25 h 65"/>
                <a:gd name="T14" fmla="*/ 15 w 34"/>
                <a:gd name="T15" fmla="*/ 30 h 65"/>
                <a:gd name="T16" fmla="*/ 16 w 34"/>
                <a:gd name="T17" fmla="*/ 30 h 65"/>
                <a:gd name="T18" fmla="*/ 17 w 34"/>
                <a:gd name="T19" fmla="*/ 30 h 65"/>
                <a:gd name="T20" fmla="*/ 24 w 34"/>
                <a:gd name="T21" fmla="*/ 35 h 65"/>
                <a:gd name="T22" fmla="*/ 27 w 34"/>
                <a:gd name="T23" fmla="*/ 51 h 65"/>
                <a:gd name="T24" fmla="*/ 22 w 34"/>
                <a:gd name="T25" fmla="*/ 58 h 65"/>
                <a:gd name="T26" fmla="*/ 22 w 34"/>
                <a:gd name="T27" fmla="*/ 58 h 65"/>
                <a:gd name="T28" fmla="*/ 14 w 34"/>
                <a:gd name="T29" fmla="*/ 53 h 65"/>
                <a:gd name="T30" fmla="*/ 13 w 34"/>
                <a:gd name="T31" fmla="*/ 46 h 65"/>
                <a:gd name="T32" fmla="*/ 6 w 34"/>
                <a:gd name="T33" fmla="*/ 43 h 65"/>
                <a:gd name="T34" fmla="*/ 8 w 34"/>
                <a:gd name="T35" fmla="*/ 54 h 65"/>
                <a:gd name="T36" fmla="*/ 23 w 34"/>
                <a:gd name="T37" fmla="*/ 64 h 65"/>
                <a:gd name="T38" fmla="*/ 19 w 34"/>
                <a:gd name="T39" fmla="*/ 41 h 65"/>
                <a:gd name="T40" fmla="*/ 20 w 34"/>
                <a:gd name="T41" fmla="*/ 41 h 65"/>
                <a:gd name="T42" fmla="*/ 19 w 34"/>
                <a:gd name="T43" fmla="*/ 35 h 65"/>
                <a:gd name="T44" fmla="*/ 18 w 34"/>
                <a:gd name="T45" fmla="*/ 36 h 65"/>
                <a:gd name="T46" fmla="*/ 17 w 34"/>
                <a:gd name="T47" fmla="*/ 36 h 65"/>
                <a:gd name="T48" fmla="*/ 10 w 34"/>
                <a:gd name="T49" fmla="*/ 31 h 65"/>
                <a:gd name="T50" fmla="*/ 7 w 34"/>
                <a:gd name="T51" fmla="*/ 15 h 65"/>
                <a:gd name="T52" fmla="*/ 12 w 34"/>
                <a:gd name="T53" fmla="*/ 7 h 65"/>
                <a:gd name="T54" fmla="*/ 12 w 34"/>
                <a:gd name="T55" fmla="*/ 7 h 65"/>
                <a:gd name="T56" fmla="*/ 20 w 34"/>
                <a:gd name="T57" fmla="*/ 12 h 65"/>
                <a:gd name="T58" fmla="*/ 21 w 34"/>
                <a:gd name="T59" fmla="*/ 19 h 65"/>
                <a:gd name="T60" fmla="*/ 28 w 34"/>
                <a:gd name="T61" fmla="*/ 22 h 65"/>
                <a:gd name="T62" fmla="*/ 26 w 34"/>
                <a:gd name="T63" fmla="*/ 11 h 65"/>
                <a:gd name="T64" fmla="*/ 11 w 34"/>
                <a:gd name="T65" fmla="*/ 2 h 65"/>
                <a:gd name="T66" fmla="*/ 11 w 34"/>
                <a:gd name="T67" fmla="*/ 2 h 65"/>
                <a:gd name="T68" fmla="*/ 1 w 34"/>
                <a:gd name="T69" fmla="*/ 16 h 65"/>
                <a:gd name="T70" fmla="*/ 4 w 34"/>
                <a:gd name="T71" fmla="*/ 32 h 65"/>
                <a:gd name="T72" fmla="*/ 19 w 34"/>
                <a:gd name="T73" fmla="*/ 4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65">
                  <a:moveTo>
                    <a:pt x="23" y="64"/>
                  </a:moveTo>
                  <a:cubicBezTo>
                    <a:pt x="23" y="64"/>
                    <a:pt x="23" y="64"/>
                    <a:pt x="23" y="64"/>
                  </a:cubicBezTo>
                  <a:cubicBezTo>
                    <a:pt x="30" y="63"/>
                    <a:pt x="34" y="56"/>
                    <a:pt x="33" y="49"/>
                  </a:cubicBezTo>
                  <a:cubicBezTo>
                    <a:pt x="30" y="34"/>
                    <a:pt x="30" y="34"/>
                    <a:pt x="30" y="34"/>
                  </a:cubicBezTo>
                  <a:cubicBezTo>
                    <a:pt x="29" y="27"/>
                    <a:pt x="22" y="23"/>
                    <a:pt x="15" y="24"/>
                  </a:cubicBezTo>
                  <a:cubicBezTo>
                    <a:pt x="15" y="24"/>
                    <a:pt x="15" y="24"/>
                    <a:pt x="15" y="24"/>
                  </a:cubicBezTo>
                  <a:cubicBezTo>
                    <a:pt x="15" y="24"/>
                    <a:pt x="14" y="25"/>
                    <a:pt x="14" y="25"/>
                  </a:cubicBezTo>
                  <a:cubicBezTo>
                    <a:pt x="15" y="30"/>
                    <a:pt x="15" y="30"/>
                    <a:pt x="15" y="30"/>
                  </a:cubicBezTo>
                  <a:cubicBezTo>
                    <a:pt x="15" y="30"/>
                    <a:pt x="16" y="30"/>
                    <a:pt x="16" y="30"/>
                  </a:cubicBezTo>
                  <a:cubicBezTo>
                    <a:pt x="17" y="30"/>
                    <a:pt x="17" y="30"/>
                    <a:pt x="17" y="30"/>
                  </a:cubicBezTo>
                  <a:cubicBezTo>
                    <a:pt x="20" y="29"/>
                    <a:pt x="24" y="31"/>
                    <a:pt x="24" y="35"/>
                  </a:cubicBezTo>
                  <a:cubicBezTo>
                    <a:pt x="27" y="51"/>
                    <a:pt x="27" y="51"/>
                    <a:pt x="27" y="51"/>
                  </a:cubicBezTo>
                  <a:cubicBezTo>
                    <a:pt x="28" y="54"/>
                    <a:pt x="26" y="58"/>
                    <a:pt x="22" y="58"/>
                  </a:cubicBezTo>
                  <a:cubicBezTo>
                    <a:pt x="22" y="58"/>
                    <a:pt x="22" y="58"/>
                    <a:pt x="22" y="58"/>
                  </a:cubicBezTo>
                  <a:cubicBezTo>
                    <a:pt x="18" y="59"/>
                    <a:pt x="15" y="57"/>
                    <a:pt x="14" y="53"/>
                  </a:cubicBezTo>
                  <a:cubicBezTo>
                    <a:pt x="13" y="46"/>
                    <a:pt x="13" y="46"/>
                    <a:pt x="13" y="46"/>
                  </a:cubicBezTo>
                  <a:cubicBezTo>
                    <a:pt x="10" y="46"/>
                    <a:pt x="8" y="45"/>
                    <a:pt x="6" y="43"/>
                  </a:cubicBezTo>
                  <a:cubicBezTo>
                    <a:pt x="8" y="54"/>
                    <a:pt x="8" y="54"/>
                    <a:pt x="8" y="54"/>
                  </a:cubicBezTo>
                  <a:cubicBezTo>
                    <a:pt x="10" y="61"/>
                    <a:pt x="16" y="65"/>
                    <a:pt x="23" y="64"/>
                  </a:cubicBezTo>
                  <a:close/>
                  <a:moveTo>
                    <a:pt x="19" y="41"/>
                  </a:moveTo>
                  <a:cubicBezTo>
                    <a:pt x="19" y="41"/>
                    <a:pt x="20" y="41"/>
                    <a:pt x="20" y="41"/>
                  </a:cubicBezTo>
                  <a:cubicBezTo>
                    <a:pt x="19" y="35"/>
                    <a:pt x="19" y="35"/>
                    <a:pt x="19" y="35"/>
                  </a:cubicBezTo>
                  <a:cubicBezTo>
                    <a:pt x="19" y="36"/>
                    <a:pt x="18" y="36"/>
                    <a:pt x="18" y="36"/>
                  </a:cubicBezTo>
                  <a:cubicBezTo>
                    <a:pt x="17" y="36"/>
                    <a:pt x="17" y="36"/>
                    <a:pt x="17" y="36"/>
                  </a:cubicBezTo>
                  <a:cubicBezTo>
                    <a:pt x="14" y="37"/>
                    <a:pt x="10" y="34"/>
                    <a:pt x="10" y="31"/>
                  </a:cubicBezTo>
                  <a:cubicBezTo>
                    <a:pt x="7" y="15"/>
                    <a:pt x="7" y="15"/>
                    <a:pt x="7" y="15"/>
                  </a:cubicBezTo>
                  <a:cubicBezTo>
                    <a:pt x="6" y="11"/>
                    <a:pt x="8" y="8"/>
                    <a:pt x="12" y="7"/>
                  </a:cubicBezTo>
                  <a:cubicBezTo>
                    <a:pt x="12" y="7"/>
                    <a:pt x="12" y="7"/>
                    <a:pt x="12" y="7"/>
                  </a:cubicBezTo>
                  <a:cubicBezTo>
                    <a:pt x="16" y="6"/>
                    <a:pt x="19" y="9"/>
                    <a:pt x="20" y="12"/>
                  </a:cubicBezTo>
                  <a:cubicBezTo>
                    <a:pt x="21" y="19"/>
                    <a:pt x="21" y="19"/>
                    <a:pt x="21" y="19"/>
                  </a:cubicBezTo>
                  <a:cubicBezTo>
                    <a:pt x="24" y="20"/>
                    <a:pt x="26" y="21"/>
                    <a:pt x="28" y="22"/>
                  </a:cubicBezTo>
                  <a:cubicBezTo>
                    <a:pt x="26" y="11"/>
                    <a:pt x="26" y="11"/>
                    <a:pt x="26" y="11"/>
                  </a:cubicBezTo>
                  <a:cubicBezTo>
                    <a:pt x="24" y="5"/>
                    <a:pt x="18" y="0"/>
                    <a:pt x="11" y="2"/>
                  </a:cubicBezTo>
                  <a:cubicBezTo>
                    <a:pt x="11" y="2"/>
                    <a:pt x="11" y="2"/>
                    <a:pt x="11" y="2"/>
                  </a:cubicBezTo>
                  <a:cubicBezTo>
                    <a:pt x="4" y="3"/>
                    <a:pt x="0" y="10"/>
                    <a:pt x="1" y="16"/>
                  </a:cubicBezTo>
                  <a:cubicBezTo>
                    <a:pt x="4" y="32"/>
                    <a:pt x="4" y="32"/>
                    <a:pt x="4" y="32"/>
                  </a:cubicBezTo>
                  <a:cubicBezTo>
                    <a:pt x="5" y="38"/>
                    <a:pt x="12" y="43"/>
                    <a:pt x="19" y="41"/>
                  </a:cubicBezTo>
                  <a:close/>
                </a:path>
              </a:pathLst>
            </a:custGeom>
            <a:solidFill>
              <a:srgbClr val="7322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17"/>
            <p:cNvSpPr>
              <a:spLocks/>
            </p:cNvSpPr>
            <p:nvPr/>
          </p:nvSpPr>
          <p:spPr bwMode="auto">
            <a:xfrm>
              <a:off x="5262564" y="1946276"/>
              <a:ext cx="179388" cy="179388"/>
            </a:xfrm>
            <a:custGeom>
              <a:avLst/>
              <a:gdLst>
                <a:gd name="T0" fmla="*/ 29 w 92"/>
                <a:gd name="T1" fmla="*/ 17 h 92"/>
                <a:gd name="T2" fmla="*/ 92 w 92"/>
                <a:gd name="T3" fmla="*/ 0 h 92"/>
                <a:gd name="T4" fmla="*/ 92 w 92"/>
                <a:gd name="T5" fmla="*/ 6 h 92"/>
                <a:gd name="T6" fmla="*/ 92 w 92"/>
                <a:gd name="T7" fmla="*/ 17 h 92"/>
                <a:gd name="T8" fmla="*/ 92 w 92"/>
                <a:gd name="T9" fmla="*/ 66 h 92"/>
                <a:gd name="T10" fmla="*/ 72 w 92"/>
                <a:gd name="T11" fmla="*/ 80 h 92"/>
                <a:gd name="T12" fmla="*/ 52 w 92"/>
                <a:gd name="T13" fmla="*/ 66 h 92"/>
                <a:gd name="T14" fmla="*/ 72 w 92"/>
                <a:gd name="T15" fmla="*/ 52 h 92"/>
                <a:gd name="T16" fmla="*/ 81 w 92"/>
                <a:gd name="T17" fmla="*/ 53 h 92"/>
                <a:gd name="T18" fmla="*/ 81 w 92"/>
                <a:gd name="T19" fmla="*/ 23 h 92"/>
                <a:gd name="T20" fmla="*/ 41 w 92"/>
                <a:gd name="T21" fmla="*/ 34 h 92"/>
                <a:gd name="T22" fmla="*/ 41 w 92"/>
                <a:gd name="T23" fmla="*/ 77 h 92"/>
                <a:gd name="T24" fmla="*/ 21 w 92"/>
                <a:gd name="T25" fmla="*/ 92 h 92"/>
                <a:gd name="T26" fmla="*/ 0 w 92"/>
                <a:gd name="T27" fmla="*/ 77 h 92"/>
                <a:gd name="T28" fmla="*/ 21 w 92"/>
                <a:gd name="T29" fmla="*/ 63 h 92"/>
                <a:gd name="T30" fmla="*/ 29 w 92"/>
                <a:gd name="T31" fmla="*/ 64 h 92"/>
                <a:gd name="T32" fmla="*/ 29 w 92"/>
                <a:gd name="T33" fmla="*/ 34 h 92"/>
                <a:gd name="T34" fmla="*/ 29 w 92"/>
                <a:gd name="T35" fmla="*/ 1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92">
                  <a:moveTo>
                    <a:pt x="29" y="17"/>
                  </a:moveTo>
                  <a:cubicBezTo>
                    <a:pt x="92" y="0"/>
                    <a:pt x="92" y="0"/>
                    <a:pt x="92" y="0"/>
                  </a:cubicBezTo>
                  <a:cubicBezTo>
                    <a:pt x="92" y="6"/>
                    <a:pt x="92" y="6"/>
                    <a:pt x="92" y="6"/>
                  </a:cubicBezTo>
                  <a:cubicBezTo>
                    <a:pt x="92" y="17"/>
                    <a:pt x="92" y="17"/>
                    <a:pt x="92" y="17"/>
                  </a:cubicBezTo>
                  <a:cubicBezTo>
                    <a:pt x="92" y="66"/>
                    <a:pt x="92" y="66"/>
                    <a:pt x="92" y="66"/>
                  </a:cubicBezTo>
                  <a:cubicBezTo>
                    <a:pt x="92" y="74"/>
                    <a:pt x="83" y="80"/>
                    <a:pt x="72" y="80"/>
                  </a:cubicBezTo>
                  <a:cubicBezTo>
                    <a:pt x="61" y="80"/>
                    <a:pt x="52" y="74"/>
                    <a:pt x="52" y="66"/>
                  </a:cubicBezTo>
                  <a:cubicBezTo>
                    <a:pt x="52" y="58"/>
                    <a:pt x="61" y="52"/>
                    <a:pt x="72" y="52"/>
                  </a:cubicBezTo>
                  <a:cubicBezTo>
                    <a:pt x="75" y="52"/>
                    <a:pt x="78" y="52"/>
                    <a:pt x="81" y="53"/>
                  </a:cubicBezTo>
                  <a:cubicBezTo>
                    <a:pt x="81" y="23"/>
                    <a:pt x="81" y="23"/>
                    <a:pt x="81" y="23"/>
                  </a:cubicBezTo>
                  <a:cubicBezTo>
                    <a:pt x="41" y="34"/>
                    <a:pt x="41" y="34"/>
                    <a:pt x="41" y="34"/>
                  </a:cubicBezTo>
                  <a:cubicBezTo>
                    <a:pt x="41" y="77"/>
                    <a:pt x="41" y="77"/>
                    <a:pt x="41" y="77"/>
                  </a:cubicBezTo>
                  <a:cubicBezTo>
                    <a:pt x="41" y="85"/>
                    <a:pt x="32" y="92"/>
                    <a:pt x="21" y="92"/>
                  </a:cubicBezTo>
                  <a:cubicBezTo>
                    <a:pt x="9" y="92"/>
                    <a:pt x="0" y="85"/>
                    <a:pt x="0" y="77"/>
                  </a:cubicBezTo>
                  <a:cubicBezTo>
                    <a:pt x="0" y="70"/>
                    <a:pt x="9" y="63"/>
                    <a:pt x="21" y="63"/>
                  </a:cubicBezTo>
                  <a:cubicBezTo>
                    <a:pt x="24" y="63"/>
                    <a:pt x="27" y="64"/>
                    <a:pt x="29" y="64"/>
                  </a:cubicBezTo>
                  <a:cubicBezTo>
                    <a:pt x="29" y="34"/>
                    <a:pt x="29" y="34"/>
                    <a:pt x="29" y="34"/>
                  </a:cubicBezTo>
                  <a:lnTo>
                    <a:pt x="29" y="17"/>
                  </a:lnTo>
                  <a:close/>
                </a:path>
              </a:pathLst>
            </a:custGeom>
            <a:solidFill>
              <a:srgbClr val="CF0A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18"/>
            <p:cNvSpPr>
              <a:spLocks noEditPoints="1"/>
            </p:cNvSpPr>
            <p:nvPr/>
          </p:nvSpPr>
          <p:spPr bwMode="auto">
            <a:xfrm>
              <a:off x="4845051" y="3489326"/>
              <a:ext cx="138113" cy="122238"/>
            </a:xfrm>
            <a:custGeom>
              <a:avLst/>
              <a:gdLst>
                <a:gd name="T0" fmla="*/ 30 w 71"/>
                <a:gd name="T1" fmla="*/ 0 h 63"/>
                <a:gd name="T2" fmla="*/ 30 w 71"/>
                <a:gd name="T3" fmla="*/ 0 h 63"/>
                <a:gd name="T4" fmla="*/ 59 w 71"/>
                <a:gd name="T5" fmla="*/ 24 h 63"/>
                <a:gd name="T6" fmla="*/ 30 w 71"/>
                <a:gd name="T7" fmla="*/ 48 h 63"/>
                <a:gd name="T8" fmla="*/ 25 w 71"/>
                <a:gd name="T9" fmla="*/ 48 h 63"/>
                <a:gd name="T10" fmla="*/ 4 w 71"/>
                <a:gd name="T11" fmla="*/ 56 h 63"/>
                <a:gd name="T12" fmla="*/ 4 w 71"/>
                <a:gd name="T13" fmla="*/ 54 h 63"/>
                <a:gd name="T14" fmla="*/ 11 w 71"/>
                <a:gd name="T15" fmla="*/ 45 h 63"/>
                <a:gd name="T16" fmla="*/ 11 w 71"/>
                <a:gd name="T17" fmla="*/ 43 h 63"/>
                <a:gd name="T18" fmla="*/ 0 w 71"/>
                <a:gd name="T19" fmla="*/ 24 h 63"/>
                <a:gd name="T20" fmla="*/ 30 w 71"/>
                <a:gd name="T21" fmla="*/ 0 h 63"/>
                <a:gd name="T22" fmla="*/ 62 w 71"/>
                <a:gd name="T23" fmla="*/ 54 h 63"/>
                <a:gd name="T24" fmla="*/ 67 w 71"/>
                <a:gd name="T25" fmla="*/ 62 h 63"/>
                <a:gd name="T26" fmla="*/ 67 w 71"/>
                <a:gd name="T27" fmla="*/ 63 h 63"/>
                <a:gd name="T28" fmla="*/ 50 w 71"/>
                <a:gd name="T29" fmla="*/ 57 h 63"/>
                <a:gd name="T30" fmla="*/ 46 w 71"/>
                <a:gd name="T31" fmla="*/ 57 h 63"/>
                <a:gd name="T32" fmla="*/ 30 w 71"/>
                <a:gd name="T33" fmla="*/ 53 h 63"/>
                <a:gd name="T34" fmla="*/ 54 w 71"/>
                <a:gd name="T35" fmla="*/ 45 h 63"/>
                <a:gd name="T36" fmla="*/ 61 w 71"/>
                <a:gd name="T37" fmla="*/ 36 h 63"/>
                <a:gd name="T38" fmla="*/ 64 w 71"/>
                <a:gd name="T39" fmla="*/ 24 h 63"/>
                <a:gd name="T40" fmla="*/ 64 w 71"/>
                <a:gd name="T41" fmla="*/ 22 h 63"/>
                <a:gd name="T42" fmla="*/ 71 w 71"/>
                <a:gd name="T43" fmla="*/ 37 h 63"/>
                <a:gd name="T44" fmla="*/ 62 w 71"/>
                <a:gd name="T45" fmla="*/ 53 h 63"/>
                <a:gd name="T46" fmla="*/ 62 w 71"/>
                <a:gd name="T47" fmla="*/ 5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 h="63">
                  <a:moveTo>
                    <a:pt x="30" y="0"/>
                  </a:moveTo>
                  <a:cubicBezTo>
                    <a:pt x="30" y="0"/>
                    <a:pt x="30" y="0"/>
                    <a:pt x="30" y="0"/>
                  </a:cubicBezTo>
                  <a:cubicBezTo>
                    <a:pt x="46" y="0"/>
                    <a:pt x="59" y="11"/>
                    <a:pt x="59" y="24"/>
                  </a:cubicBezTo>
                  <a:cubicBezTo>
                    <a:pt x="59" y="38"/>
                    <a:pt x="46" y="48"/>
                    <a:pt x="30" y="48"/>
                  </a:cubicBezTo>
                  <a:cubicBezTo>
                    <a:pt x="28" y="48"/>
                    <a:pt x="27" y="48"/>
                    <a:pt x="25" y="48"/>
                  </a:cubicBezTo>
                  <a:cubicBezTo>
                    <a:pt x="19" y="54"/>
                    <a:pt x="11" y="55"/>
                    <a:pt x="4" y="56"/>
                  </a:cubicBezTo>
                  <a:cubicBezTo>
                    <a:pt x="4" y="54"/>
                    <a:pt x="4" y="54"/>
                    <a:pt x="4" y="54"/>
                  </a:cubicBezTo>
                  <a:cubicBezTo>
                    <a:pt x="8" y="52"/>
                    <a:pt x="11" y="49"/>
                    <a:pt x="11" y="45"/>
                  </a:cubicBezTo>
                  <a:cubicBezTo>
                    <a:pt x="11" y="44"/>
                    <a:pt x="11" y="43"/>
                    <a:pt x="11" y="43"/>
                  </a:cubicBezTo>
                  <a:cubicBezTo>
                    <a:pt x="4" y="39"/>
                    <a:pt x="0" y="32"/>
                    <a:pt x="0" y="24"/>
                  </a:cubicBezTo>
                  <a:cubicBezTo>
                    <a:pt x="0" y="11"/>
                    <a:pt x="13" y="0"/>
                    <a:pt x="30" y="0"/>
                  </a:cubicBezTo>
                  <a:close/>
                  <a:moveTo>
                    <a:pt x="62" y="54"/>
                  </a:moveTo>
                  <a:cubicBezTo>
                    <a:pt x="62" y="57"/>
                    <a:pt x="64" y="60"/>
                    <a:pt x="67" y="62"/>
                  </a:cubicBezTo>
                  <a:cubicBezTo>
                    <a:pt x="67" y="63"/>
                    <a:pt x="67" y="63"/>
                    <a:pt x="67" y="63"/>
                  </a:cubicBezTo>
                  <a:cubicBezTo>
                    <a:pt x="61" y="63"/>
                    <a:pt x="55" y="62"/>
                    <a:pt x="50" y="57"/>
                  </a:cubicBezTo>
                  <a:cubicBezTo>
                    <a:pt x="48" y="57"/>
                    <a:pt x="47" y="57"/>
                    <a:pt x="46" y="57"/>
                  </a:cubicBezTo>
                  <a:cubicBezTo>
                    <a:pt x="40" y="57"/>
                    <a:pt x="34" y="56"/>
                    <a:pt x="30" y="53"/>
                  </a:cubicBezTo>
                  <a:cubicBezTo>
                    <a:pt x="39" y="53"/>
                    <a:pt x="47" y="50"/>
                    <a:pt x="54" y="45"/>
                  </a:cubicBezTo>
                  <a:cubicBezTo>
                    <a:pt x="57" y="42"/>
                    <a:pt x="59" y="39"/>
                    <a:pt x="61" y="36"/>
                  </a:cubicBezTo>
                  <a:cubicBezTo>
                    <a:pt x="63" y="32"/>
                    <a:pt x="64" y="28"/>
                    <a:pt x="64" y="24"/>
                  </a:cubicBezTo>
                  <a:cubicBezTo>
                    <a:pt x="64" y="24"/>
                    <a:pt x="64" y="23"/>
                    <a:pt x="64" y="22"/>
                  </a:cubicBezTo>
                  <a:cubicBezTo>
                    <a:pt x="68" y="26"/>
                    <a:pt x="71" y="31"/>
                    <a:pt x="71" y="37"/>
                  </a:cubicBezTo>
                  <a:cubicBezTo>
                    <a:pt x="71" y="43"/>
                    <a:pt x="67" y="49"/>
                    <a:pt x="62" y="53"/>
                  </a:cubicBezTo>
                  <a:cubicBezTo>
                    <a:pt x="62" y="53"/>
                    <a:pt x="62" y="54"/>
                    <a:pt x="62" y="54"/>
                  </a:cubicBezTo>
                  <a:close/>
                </a:path>
              </a:pathLst>
            </a:custGeom>
            <a:solidFill>
              <a:srgbClr val="CF0A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19"/>
            <p:cNvSpPr>
              <a:spLocks/>
            </p:cNvSpPr>
            <p:nvPr/>
          </p:nvSpPr>
          <p:spPr bwMode="auto">
            <a:xfrm>
              <a:off x="4956176" y="3230563"/>
              <a:ext cx="127000" cy="123825"/>
            </a:xfrm>
            <a:custGeom>
              <a:avLst/>
              <a:gdLst>
                <a:gd name="T0" fmla="*/ 65 w 65"/>
                <a:gd name="T1" fmla="*/ 24 h 64"/>
                <a:gd name="T2" fmla="*/ 41 w 65"/>
                <a:gd name="T3" fmla="*/ 24 h 64"/>
                <a:gd name="T4" fmla="*/ 50 w 65"/>
                <a:gd name="T5" fmla="*/ 15 h 64"/>
                <a:gd name="T6" fmla="*/ 33 w 65"/>
                <a:gd name="T7" fmla="*/ 8 h 64"/>
                <a:gd name="T8" fmla="*/ 16 w 65"/>
                <a:gd name="T9" fmla="*/ 15 h 64"/>
                <a:gd name="T10" fmla="*/ 9 w 65"/>
                <a:gd name="T11" fmla="*/ 32 h 64"/>
                <a:gd name="T12" fmla="*/ 16 w 65"/>
                <a:gd name="T13" fmla="*/ 49 h 64"/>
                <a:gd name="T14" fmla="*/ 33 w 65"/>
                <a:gd name="T15" fmla="*/ 56 h 64"/>
                <a:gd name="T16" fmla="*/ 50 w 65"/>
                <a:gd name="T17" fmla="*/ 49 h 64"/>
                <a:gd name="T18" fmla="*/ 51 w 65"/>
                <a:gd name="T19" fmla="*/ 48 h 64"/>
                <a:gd name="T20" fmla="*/ 57 w 65"/>
                <a:gd name="T21" fmla="*/ 53 h 64"/>
                <a:gd name="T22" fmla="*/ 33 w 65"/>
                <a:gd name="T23" fmla="*/ 64 h 64"/>
                <a:gd name="T24" fmla="*/ 0 w 65"/>
                <a:gd name="T25" fmla="*/ 32 h 64"/>
                <a:gd name="T26" fmla="*/ 33 w 65"/>
                <a:gd name="T27" fmla="*/ 0 h 64"/>
                <a:gd name="T28" fmla="*/ 56 w 65"/>
                <a:gd name="T29" fmla="*/ 9 h 64"/>
                <a:gd name="T30" fmla="*/ 65 w 65"/>
                <a:gd name="T31" fmla="*/ 0 h 64"/>
                <a:gd name="T32" fmla="*/ 65 w 65"/>
                <a:gd name="T33" fmla="*/ 2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64">
                  <a:moveTo>
                    <a:pt x="65" y="24"/>
                  </a:moveTo>
                  <a:cubicBezTo>
                    <a:pt x="41" y="24"/>
                    <a:pt x="41" y="24"/>
                    <a:pt x="41" y="24"/>
                  </a:cubicBezTo>
                  <a:cubicBezTo>
                    <a:pt x="50" y="15"/>
                    <a:pt x="50" y="15"/>
                    <a:pt x="50" y="15"/>
                  </a:cubicBezTo>
                  <a:cubicBezTo>
                    <a:pt x="45" y="10"/>
                    <a:pt x="39" y="8"/>
                    <a:pt x="33" y="8"/>
                  </a:cubicBezTo>
                  <a:cubicBezTo>
                    <a:pt x="26" y="8"/>
                    <a:pt x="20" y="10"/>
                    <a:pt x="16" y="15"/>
                  </a:cubicBezTo>
                  <a:cubicBezTo>
                    <a:pt x="11" y="20"/>
                    <a:pt x="9" y="26"/>
                    <a:pt x="9" y="32"/>
                  </a:cubicBezTo>
                  <a:cubicBezTo>
                    <a:pt x="9" y="39"/>
                    <a:pt x="11" y="45"/>
                    <a:pt x="16" y="49"/>
                  </a:cubicBezTo>
                  <a:cubicBezTo>
                    <a:pt x="20" y="54"/>
                    <a:pt x="26" y="56"/>
                    <a:pt x="33" y="56"/>
                  </a:cubicBezTo>
                  <a:cubicBezTo>
                    <a:pt x="39" y="56"/>
                    <a:pt x="45" y="54"/>
                    <a:pt x="50" y="49"/>
                  </a:cubicBezTo>
                  <a:cubicBezTo>
                    <a:pt x="50" y="49"/>
                    <a:pt x="51" y="48"/>
                    <a:pt x="51" y="48"/>
                  </a:cubicBezTo>
                  <a:cubicBezTo>
                    <a:pt x="57" y="53"/>
                    <a:pt x="57" y="53"/>
                    <a:pt x="57" y="53"/>
                  </a:cubicBezTo>
                  <a:cubicBezTo>
                    <a:pt x="51" y="60"/>
                    <a:pt x="43" y="64"/>
                    <a:pt x="33" y="64"/>
                  </a:cubicBezTo>
                  <a:cubicBezTo>
                    <a:pt x="15" y="64"/>
                    <a:pt x="0" y="50"/>
                    <a:pt x="0" y="32"/>
                  </a:cubicBezTo>
                  <a:cubicBezTo>
                    <a:pt x="0" y="14"/>
                    <a:pt x="15" y="0"/>
                    <a:pt x="33" y="0"/>
                  </a:cubicBezTo>
                  <a:cubicBezTo>
                    <a:pt x="42" y="0"/>
                    <a:pt x="50" y="3"/>
                    <a:pt x="56" y="9"/>
                  </a:cubicBezTo>
                  <a:cubicBezTo>
                    <a:pt x="65" y="0"/>
                    <a:pt x="65" y="0"/>
                    <a:pt x="65" y="0"/>
                  </a:cubicBezTo>
                  <a:lnTo>
                    <a:pt x="65" y="24"/>
                  </a:lnTo>
                  <a:close/>
                </a:path>
              </a:pathLst>
            </a:custGeom>
            <a:solidFill>
              <a:srgbClr val="FF9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120"/>
            <p:cNvSpPr>
              <a:spLocks noEditPoints="1"/>
            </p:cNvSpPr>
            <p:nvPr/>
          </p:nvSpPr>
          <p:spPr bwMode="auto">
            <a:xfrm>
              <a:off x="5040314" y="2228851"/>
              <a:ext cx="184150" cy="161925"/>
            </a:xfrm>
            <a:custGeom>
              <a:avLst/>
              <a:gdLst>
                <a:gd name="T0" fmla="*/ 95 w 95"/>
                <a:gd name="T1" fmla="*/ 34 h 83"/>
                <a:gd name="T2" fmla="*/ 83 w 95"/>
                <a:gd name="T3" fmla="*/ 0 h 83"/>
                <a:gd name="T4" fmla="*/ 83 w 95"/>
                <a:gd name="T5" fmla="*/ 0 h 83"/>
                <a:gd name="T6" fmla="*/ 75 w 95"/>
                <a:gd name="T7" fmla="*/ 0 h 83"/>
                <a:gd name="T8" fmla="*/ 31 w 95"/>
                <a:gd name="T9" fmla="*/ 19 h 83"/>
                <a:gd name="T10" fmla="*/ 30 w 95"/>
                <a:gd name="T11" fmla="*/ 34 h 83"/>
                <a:gd name="T12" fmla="*/ 31 w 95"/>
                <a:gd name="T13" fmla="*/ 49 h 83"/>
                <a:gd name="T14" fmla="*/ 75 w 95"/>
                <a:gd name="T15" fmla="*/ 68 h 83"/>
                <a:gd name="T16" fmla="*/ 83 w 95"/>
                <a:gd name="T17" fmla="*/ 68 h 83"/>
                <a:gd name="T18" fmla="*/ 83 w 95"/>
                <a:gd name="T19" fmla="*/ 68 h 83"/>
                <a:gd name="T20" fmla="*/ 95 w 95"/>
                <a:gd name="T21" fmla="*/ 34 h 83"/>
                <a:gd name="T22" fmla="*/ 80 w 95"/>
                <a:gd name="T23" fmla="*/ 63 h 83"/>
                <a:gd name="T24" fmla="*/ 78 w 95"/>
                <a:gd name="T25" fmla="*/ 61 h 83"/>
                <a:gd name="T26" fmla="*/ 75 w 95"/>
                <a:gd name="T27" fmla="*/ 55 h 83"/>
                <a:gd name="T28" fmla="*/ 71 w 95"/>
                <a:gd name="T29" fmla="*/ 34 h 83"/>
                <a:gd name="T30" fmla="*/ 75 w 95"/>
                <a:gd name="T31" fmla="*/ 13 h 83"/>
                <a:gd name="T32" fmla="*/ 78 w 95"/>
                <a:gd name="T33" fmla="*/ 7 h 83"/>
                <a:gd name="T34" fmla="*/ 80 w 95"/>
                <a:gd name="T35" fmla="*/ 5 h 83"/>
                <a:gd name="T36" fmla="*/ 83 w 95"/>
                <a:gd name="T37" fmla="*/ 7 h 83"/>
                <a:gd name="T38" fmla="*/ 86 w 95"/>
                <a:gd name="T39" fmla="*/ 13 h 83"/>
                <a:gd name="T40" fmla="*/ 89 w 95"/>
                <a:gd name="T41" fmla="*/ 34 h 83"/>
                <a:gd name="T42" fmla="*/ 86 w 95"/>
                <a:gd name="T43" fmla="*/ 55 h 83"/>
                <a:gd name="T44" fmla="*/ 83 w 95"/>
                <a:gd name="T45" fmla="*/ 61 h 83"/>
                <a:gd name="T46" fmla="*/ 80 w 95"/>
                <a:gd name="T47" fmla="*/ 63 h 83"/>
                <a:gd name="T48" fmla="*/ 24 w 95"/>
                <a:gd name="T49" fmla="*/ 34 h 83"/>
                <a:gd name="T50" fmla="*/ 25 w 95"/>
                <a:gd name="T51" fmla="*/ 20 h 83"/>
                <a:gd name="T52" fmla="*/ 12 w 95"/>
                <a:gd name="T53" fmla="*/ 21 h 83"/>
                <a:gd name="T54" fmla="*/ 5 w 95"/>
                <a:gd name="T55" fmla="*/ 21 h 83"/>
                <a:gd name="T56" fmla="*/ 0 w 95"/>
                <a:gd name="T57" fmla="*/ 30 h 83"/>
                <a:gd name="T58" fmla="*/ 0 w 95"/>
                <a:gd name="T59" fmla="*/ 38 h 83"/>
                <a:gd name="T60" fmla="*/ 5 w 95"/>
                <a:gd name="T61" fmla="*/ 47 h 83"/>
                <a:gd name="T62" fmla="*/ 12 w 95"/>
                <a:gd name="T63" fmla="*/ 47 h 83"/>
                <a:gd name="T64" fmla="*/ 25 w 95"/>
                <a:gd name="T65" fmla="*/ 48 h 83"/>
                <a:gd name="T66" fmla="*/ 24 w 95"/>
                <a:gd name="T67" fmla="*/ 34 h 83"/>
                <a:gd name="T68" fmla="*/ 34 w 95"/>
                <a:gd name="T69" fmla="*/ 54 h 83"/>
                <a:gd name="T70" fmla="*/ 23 w 95"/>
                <a:gd name="T71" fmla="*/ 51 h 83"/>
                <a:gd name="T72" fmla="*/ 30 w 95"/>
                <a:gd name="T73" fmla="*/ 81 h 83"/>
                <a:gd name="T74" fmla="*/ 34 w 95"/>
                <a:gd name="T75" fmla="*/ 83 h 83"/>
                <a:gd name="T76" fmla="*/ 44 w 95"/>
                <a:gd name="T77" fmla="*/ 78 h 83"/>
                <a:gd name="T78" fmla="*/ 46 w 95"/>
                <a:gd name="T79" fmla="*/ 75 h 83"/>
                <a:gd name="T80" fmla="*/ 34 w 95"/>
                <a:gd name="T81" fmla="*/ 54 h 83"/>
                <a:gd name="T82" fmla="*/ 80 w 95"/>
                <a:gd name="T83" fmla="*/ 45 h 83"/>
                <a:gd name="T84" fmla="*/ 79 w 95"/>
                <a:gd name="T85" fmla="*/ 44 h 83"/>
                <a:gd name="T86" fmla="*/ 78 w 95"/>
                <a:gd name="T87" fmla="*/ 42 h 83"/>
                <a:gd name="T88" fmla="*/ 77 w 95"/>
                <a:gd name="T89" fmla="*/ 34 h 83"/>
                <a:gd name="T90" fmla="*/ 78 w 95"/>
                <a:gd name="T91" fmla="*/ 26 h 83"/>
                <a:gd name="T92" fmla="*/ 79 w 95"/>
                <a:gd name="T93" fmla="*/ 23 h 83"/>
                <a:gd name="T94" fmla="*/ 80 w 95"/>
                <a:gd name="T95" fmla="*/ 23 h 83"/>
                <a:gd name="T96" fmla="*/ 81 w 95"/>
                <a:gd name="T97" fmla="*/ 23 h 83"/>
                <a:gd name="T98" fmla="*/ 82 w 95"/>
                <a:gd name="T99" fmla="*/ 26 h 83"/>
                <a:gd name="T100" fmla="*/ 84 w 95"/>
                <a:gd name="T101" fmla="*/ 34 h 83"/>
                <a:gd name="T102" fmla="*/ 82 w 95"/>
                <a:gd name="T103" fmla="*/ 42 h 83"/>
                <a:gd name="T104" fmla="*/ 81 w 95"/>
                <a:gd name="T105" fmla="*/ 44 h 83"/>
                <a:gd name="T106" fmla="*/ 80 w 95"/>
                <a:gd name="T107" fmla="*/ 4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83">
                  <a:moveTo>
                    <a:pt x="95" y="34"/>
                  </a:moveTo>
                  <a:cubicBezTo>
                    <a:pt x="95" y="15"/>
                    <a:pt x="90" y="0"/>
                    <a:pt x="83" y="0"/>
                  </a:cubicBezTo>
                  <a:cubicBezTo>
                    <a:pt x="83" y="0"/>
                    <a:pt x="83" y="0"/>
                    <a:pt x="83" y="0"/>
                  </a:cubicBezTo>
                  <a:cubicBezTo>
                    <a:pt x="75" y="0"/>
                    <a:pt x="75" y="0"/>
                    <a:pt x="75" y="0"/>
                  </a:cubicBezTo>
                  <a:cubicBezTo>
                    <a:pt x="75" y="0"/>
                    <a:pt x="57" y="14"/>
                    <a:pt x="31" y="19"/>
                  </a:cubicBezTo>
                  <a:cubicBezTo>
                    <a:pt x="31" y="23"/>
                    <a:pt x="30" y="28"/>
                    <a:pt x="30" y="34"/>
                  </a:cubicBezTo>
                  <a:cubicBezTo>
                    <a:pt x="30" y="40"/>
                    <a:pt x="31" y="45"/>
                    <a:pt x="31" y="49"/>
                  </a:cubicBezTo>
                  <a:cubicBezTo>
                    <a:pt x="57" y="54"/>
                    <a:pt x="75" y="68"/>
                    <a:pt x="75" y="68"/>
                  </a:cubicBezTo>
                  <a:cubicBezTo>
                    <a:pt x="83" y="68"/>
                    <a:pt x="83" y="68"/>
                    <a:pt x="83" y="68"/>
                  </a:cubicBezTo>
                  <a:cubicBezTo>
                    <a:pt x="83" y="68"/>
                    <a:pt x="83" y="68"/>
                    <a:pt x="83" y="68"/>
                  </a:cubicBezTo>
                  <a:cubicBezTo>
                    <a:pt x="90" y="68"/>
                    <a:pt x="95" y="52"/>
                    <a:pt x="95" y="34"/>
                  </a:cubicBezTo>
                  <a:close/>
                  <a:moveTo>
                    <a:pt x="80" y="63"/>
                  </a:moveTo>
                  <a:cubicBezTo>
                    <a:pt x="79" y="63"/>
                    <a:pt x="78" y="62"/>
                    <a:pt x="78" y="61"/>
                  </a:cubicBezTo>
                  <a:cubicBezTo>
                    <a:pt x="77" y="60"/>
                    <a:pt x="76" y="58"/>
                    <a:pt x="75" y="55"/>
                  </a:cubicBezTo>
                  <a:cubicBezTo>
                    <a:pt x="73" y="50"/>
                    <a:pt x="71" y="42"/>
                    <a:pt x="71" y="34"/>
                  </a:cubicBezTo>
                  <a:cubicBezTo>
                    <a:pt x="71" y="26"/>
                    <a:pt x="73" y="18"/>
                    <a:pt x="75" y="13"/>
                  </a:cubicBezTo>
                  <a:cubicBezTo>
                    <a:pt x="76" y="10"/>
                    <a:pt x="77" y="8"/>
                    <a:pt x="78" y="7"/>
                  </a:cubicBezTo>
                  <a:cubicBezTo>
                    <a:pt x="78" y="6"/>
                    <a:pt x="79" y="5"/>
                    <a:pt x="80" y="5"/>
                  </a:cubicBezTo>
                  <a:cubicBezTo>
                    <a:pt x="81" y="5"/>
                    <a:pt x="82" y="6"/>
                    <a:pt x="83" y="7"/>
                  </a:cubicBezTo>
                  <a:cubicBezTo>
                    <a:pt x="84" y="8"/>
                    <a:pt x="85" y="10"/>
                    <a:pt x="86" y="13"/>
                  </a:cubicBezTo>
                  <a:cubicBezTo>
                    <a:pt x="88" y="18"/>
                    <a:pt x="89" y="26"/>
                    <a:pt x="89" y="34"/>
                  </a:cubicBezTo>
                  <a:cubicBezTo>
                    <a:pt x="89" y="42"/>
                    <a:pt x="88" y="50"/>
                    <a:pt x="86" y="55"/>
                  </a:cubicBezTo>
                  <a:cubicBezTo>
                    <a:pt x="85" y="58"/>
                    <a:pt x="84" y="60"/>
                    <a:pt x="83" y="61"/>
                  </a:cubicBezTo>
                  <a:cubicBezTo>
                    <a:pt x="82" y="62"/>
                    <a:pt x="81" y="63"/>
                    <a:pt x="80" y="63"/>
                  </a:cubicBezTo>
                  <a:close/>
                  <a:moveTo>
                    <a:pt x="24" y="34"/>
                  </a:moveTo>
                  <a:cubicBezTo>
                    <a:pt x="24" y="29"/>
                    <a:pt x="24" y="24"/>
                    <a:pt x="25" y="20"/>
                  </a:cubicBezTo>
                  <a:cubicBezTo>
                    <a:pt x="20" y="21"/>
                    <a:pt x="16" y="21"/>
                    <a:pt x="12" y="21"/>
                  </a:cubicBezTo>
                  <a:cubicBezTo>
                    <a:pt x="5" y="21"/>
                    <a:pt x="5" y="21"/>
                    <a:pt x="5" y="21"/>
                  </a:cubicBezTo>
                  <a:cubicBezTo>
                    <a:pt x="0" y="30"/>
                    <a:pt x="0" y="30"/>
                    <a:pt x="0" y="30"/>
                  </a:cubicBezTo>
                  <a:cubicBezTo>
                    <a:pt x="0" y="38"/>
                    <a:pt x="0" y="38"/>
                    <a:pt x="0" y="38"/>
                  </a:cubicBezTo>
                  <a:cubicBezTo>
                    <a:pt x="5" y="47"/>
                    <a:pt x="5" y="47"/>
                    <a:pt x="5" y="47"/>
                  </a:cubicBezTo>
                  <a:cubicBezTo>
                    <a:pt x="5" y="47"/>
                    <a:pt x="5" y="47"/>
                    <a:pt x="12" y="47"/>
                  </a:cubicBezTo>
                  <a:cubicBezTo>
                    <a:pt x="16" y="47"/>
                    <a:pt x="20" y="47"/>
                    <a:pt x="25" y="48"/>
                  </a:cubicBezTo>
                  <a:cubicBezTo>
                    <a:pt x="24" y="43"/>
                    <a:pt x="24" y="39"/>
                    <a:pt x="24" y="34"/>
                  </a:cubicBezTo>
                  <a:close/>
                  <a:moveTo>
                    <a:pt x="34" y="54"/>
                  </a:moveTo>
                  <a:cubicBezTo>
                    <a:pt x="23" y="51"/>
                    <a:pt x="23" y="51"/>
                    <a:pt x="23" y="51"/>
                  </a:cubicBezTo>
                  <a:cubicBezTo>
                    <a:pt x="30" y="81"/>
                    <a:pt x="30" y="81"/>
                    <a:pt x="30" y="81"/>
                  </a:cubicBezTo>
                  <a:cubicBezTo>
                    <a:pt x="31" y="83"/>
                    <a:pt x="32" y="83"/>
                    <a:pt x="34" y="83"/>
                  </a:cubicBezTo>
                  <a:cubicBezTo>
                    <a:pt x="44" y="78"/>
                    <a:pt x="44" y="78"/>
                    <a:pt x="44" y="78"/>
                  </a:cubicBezTo>
                  <a:cubicBezTo>
                    <a:pt x="46" y="78"/>
                    <a:pt x="47" y="76"/>
                    <a:pt x="46" y="75"/>
                  </a:cubicBezTo>
                  <a:lnTo>
                    <a:pt x="34" y="54"/>
                  </a:lnTo>
                  <a:close/>
                  <a:moveTo>
                    <a:pt x="80" y="45"/>
                  </a:moveTo>
                  <a:cubicBezTo>
                    <a:pt x="80" y="45"/>
                    <a:pt x="80" y="45"/>
                    <a:pt x="79" y="44"/>
                  </a:cubicBezTo>
                  <a:cubicBezTo>
                    <a:pt x="79" y="44"/>
                    <a:pt x="79" y="43"/>
                    <a:pt x="78" y="42"/>
                  </a:cubicBezTo>
                  <a:cubicBezTo>
                    <a:pt x="77" y="40"/>
                    <a:pt x="77" y="37"/>
                    <a:pt x="77" y="34"/>
                  </a:cubicBezTo>
                  <a:cubicBezTo>
                    <a:pt x="77" y="31"/>
                    <a:pt x="77" y="28"/>
                    <a:pt x="78" y="26"/>
                  </a:cubicBezTo>
                  <a:cubicBezTo>
                    <a:pt x="79" y="25"/>
                    <a:pt x="79" y="24"/>
                    <a:pt x="79" y="23"/>
                  </a:cubicBezTo>
                  <a:cubicBezTo>
                    <a:pt x="80" y="23"/>
                    <a:pt x="80" y="23"/>
                    <a:pt x="80" y="23"/>
                  </a:cubicBezTo>
                  <a:cubicBezTo>
                    <a:pt x="81" y="23"/>
                    <a:pt x="81" y="23"/>
                    <a:pt x="81" y="23"/>
                  </a:cubicBezTo>
                  <a:cubicBezTo>
                    <a:pt x="82" y="24"/>
                    <a:pt x="82" y="25"/>
                    <a:pt x="82" y="26"/>
                  </a:cubicBezTo>
                  <a:cubicBezTo>
                    <a:pt x="83" y="28"/>
                    <a:pt x="84" y="31"/>
                    <a:pt x="84" y="34"/>
                  </a:cubicBezTo>
                  <a:cubicBezTo>
                    <a:pt x="84" y="37"/>
                    <a:pt x="83" y="40"/>
                    <a:pt x="82" y="42"/>
                  </a:cubicBezTo>
                  <a:cubicBezTo>
                    <a:pt x="82" y="43"/>
                    <a:pt x="82" y="44"/>
                    <a:pt x="81" y="44"/>
                  </a:cubicBezTo>
                  <a:cubicBezTo>
                    <a:pt x="81" y="45"/>
                    <a:pt x="81" y="45"/>
                    <a:pt x="80" y="45"/>
                  </a:cubicBezTo>
                  <a:close/>
                </a:path>
              </a:pathLst>
            </a:custGeom>
            <a:solidFill>
              <a:srgbClr val="EA1D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21"/>
            <p:cNvSpPr>
              <a:spLocks noEditPoints="1"/>
            </p:cNvSpPr>
            <p:nvPr/>
          </p:nvSpPr>
          <p:spPr bwMode="auto">
            <a:xfrm>
              <a:off x="5418139" y="1704976"/>
              <a:ext cx="104775" cy="103188"/>
            </a:xfrm>
            <a:custGeom>
              <a:avLst/>
              <a:gdLst>
                <a:gd name="T0" fmla="*/ 27 w 54"/>
                <a:gd name="T1" fmla="*/ 0 h 53"/>
                <a:gd name="T2" fmla="*/ 0 w 54"/>
                <a:gd name="T3" fmla="*/ 26 h 53"/>
                <a:gd name="T4" fmla="*/ 27 w 54"/>
                <a:gd name="T5" fmla="*/ 53 h 53"/>
                <a:gd name="T6" fmla="*/ 54 w 54"/>
                <a:gd name="T7" fmla="*/ 26 h 53"/>
                <a:gd name="T8" fmla="*/ 27 w 54"/>
                <a:gd name="T9" fmla="*/ 0 h 53"/>
                <a:gd name="T10" fmla="*/ 16 w 54"/>
                <a:gd name="T11" fmla="*/ 43 h 53"/>
                <a:gd name="T12" fmla="*/ 17 w 54"/>
                <a:gd name="T13" fmla="*/ 38 h 53"/>
                <a:gd name="T14" fmla="*/ 7 w 54"/>
                <a:gd name="T15" fmla="*/ 24 h 53"/>
                <a:gd name="T16" fmla="*/ 13 w 54"/>
                <a:gd name="T17" fmla="*/ 12 h 53"/>
                <a:gd name="T18" fmla="*/ 27 w 54"/>
                <a:gd name="T19" fmla="*/ 6 h 53"/>
                <a:gd name="T20" fmla="*/ 41 w 54"/>
                <a:gd name="T21" fmla="*/ 12 h 53"/>
                <a:gd name="T22" fmla="*/ 47 w 54"/>
                <a:gd name="T23" fmla="*/ 24 h 53"/>
                <a:gd name="T24" fmla="*/ 37 w 54"/>
                <a:gd name="T25" fmla="*/ 38 h 53"/>
                <a:gd name="T26" fmla="*/ 38 w 54"/>
                <a:gd name="T27" fmla="*/ 43 h 53"/>
                <a:gd name="T28" fmla="*/ 27 w 54"/>
                <a:gd name="T29" fmla="*/ 46 h 53"/>
                <a:gd name="T30" fmla="*/ 16 w 54"/>
                <a:gd name="T31" fmla="*/ 43 h 53"/>
                <a:gd name="T32" fmla="*/ 29 w 54"/>
                <a:gd name="T33" fmla="*/ 33 h 53"/>
                <a:gd name="T34" fmla="*/ 30 w 54"/>
                <a:gd name="T35" fmla="*/ 35 h 53"/>
                <a:gd name="T36" fmla="*/ 30 w 54"/>
                <a:gd name="T37" fmla="*/ 38 h 53"/>
                <a:gd name="T38" fmla="*/ 28 w 54"/>
                <a:gd name="T39" fmla="*/ 40 h 53"/>
                <a:gd name="T40" fmla="*/ 25 w 54"/>
                <a:gd name="T41" fmla="*/ 40 h 53"/>
                <a:gd name="T42" fmla="*/ 23 w 54"/>
                <a:gd name="T43" fmla="*/ 38 h 53"/>
                <a:gd name="T44" fmla="*/ 23 w 54"/>
                <a:gd name="T45" fmla="*/ 35 h 53"/>
                <a:gd name="T46" fmla="*/ 25 w 54"/>
                <a:gd name="T47" fmla="*/ 33 h 53"/>
                <a:gd name="T48" fmla="*/ 26 w 54"/>
                <a:gd name="T49" fmla="*/ 10 h 53"/>
                <a:gd name="T50" fmla="*/ 28 w 54"/>
                <a:gd name="T51" fmla="*/ 10 h 53"/>
                <a:gd name="T52" fmla="*/ 29 w 54"/>
                <a:gd name="T53" fmla="*/ 3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3">
                  <a:moveTo>
                    <a:pt x="27" y="0"/>
                  </a:moveTo>
                  <a:cubicBezTo>
                    <a:pt x="12" y="0"/>
                    <a:pt x="0" y="11"/>
                    <a:pt x="0" y="26"/>
                  </a:cubicBezTo>
                  <a:cubicBezTo>
                    <a:pt x="0" y="41"/>
                    <a:pt x="12" y="53"/>
                    <a:pt x="27" y="53"/>
                  </a:cubicBezTo>
                  <a:cubicBezTo>
                    <a:pt x="42" y="53"/>
                    <a:pt x="54" y="41"/>
                    <a:pt x="54" y="26"/>
                  </a:cubicBezTo>
                  <a:cubicBezTo>
                    <a:pt x="54" y="11"/>
                    <a:pt x="42" y="0"/>
                    <a:pt x="27" y="0"/>
                  </a:cubicBezTo>
                  <a:close/>
                  <a:moveTo>
                    <a:pt x="16" y="43"/>
                  </a:moveTo>
                  <a:cubicBezTo>
                    <a:pt x="16" y="41"/>
                    <a:pt x="17" y="40"/>
                    <a:pt x="17" y="38"/>
                  </a:cubicBezTo>
                  <a:cubicBezTo>
                    <a:pt x="17" y="31"/>
                    <a:pt x="13" y="26"/>
                    <a:pt x="7" y="24"/>
                  </a:cubicBezTo>
                  <a:cubicBezTo>
                    <a:pt x="7" y="19"/>
                    <a:pt x="9" y="15"/>
                    <a:pt x="13" y="12"/>
                  </a:cubicBezTo>
                  <a:cubicBezTo>
                    <a:pt x="16" y="8"/>
                    <a:pt x="21" y="6"/>
                    <a:pt x="27" y="6"/>
                  </a:cubicBezTo>
                  <a:cubicBezTo>
                    <a:pt x="32" y="6"/>
                    <a:pt x="37" y="8"/>
                    <a:pt x="41" y="12"/>
                  </a:cubicBezTo>
                  <a:cubicBezTo>
                    <a:pt x="44" y="15"/>
                    <a:pt x="46" y="19"/>
                    <a:pt x="47" y="24"/>
                  </a:cubicBezTo>
                  <a:cubicBezTo>
                    <a:pt x="41" y="26"/>
                    <a:pt x="37" y="31"/>
                    <a:pt x="37" y="38"/>
                  </a:cubicBezTo>
                  <a:cubicBezTo>
                    <a:pt x="37" y="40"/>
                    <a:pt x="37" y="41"/>
                    <a:pt x="38" y="43"/>
                  </a:cubicBezTo>
                  <a:cubicBezTo>
                    <a:pt x="35" y="45"/>
                    <a:pt x="31" y="46"/>
                    <a:pt x="27" y="46"/>
                  </a:cubicBezTo>
                  <a:cubicBezTo>
                    <a:pt x="23" y="46"/>
                    <a:pt x="19" y="45"/>
                    <a:pt x="16" y="43"/>
                  </a:cubicBezTo>
                  <a:close/>
                  <a:moveTo>
                    <a:pt x="29" y="33"/>
                  </a:moveTo>
                  <a:cubicBezTo>
                    <a:pt x="30" y="33"/>
                    <a:pt x="30" y="34"/>
                    <a:pt x="30" y="35"/>
                  </a:cubicBezTo>
                  <a:cubicBezTo>
                    <a:pt x="30" y="38"/>
                    <a:pt x="30" y="38"/>
                    <a:pt x="30" y="38"/>
                  </a:cubicBezTo>
                  <a:cubicBezTo>
                    <a:pt x="30" y="39"/>
                    <a:pt x="29" y="40"/>
                    <a:pt x="28" y="40"/>
                  </a:cubicBezTo>
                  <a:cubicBezTo>
                    <a:pt x="25" y="40"/>
                    <a:pt x="25" y="40"/>
                    <a:pt x="25" y="40"/>
                  </a:cubicBezTo>
                  <a:cubicBezTo>
                    <a:pt x="24" y="40"/>
                    <a:pt x="23" y="39"/>
                    <a:pt x="23" y="38"/>
                  </a:cubicBezTo>
                  <a:cubicBezTo>
                    <a:pt x="23" y="35"/>
                    <a:pt x="23" y="35"/>
                    <a:pt x="23" y="35"/>
                  </a:cubicBezTo>
                  <a:cubicBezTo>
                    <a:pt x="23" y="34"/>
                    <a:pt x="24" y="33"/>
                    <a:pt x="25" y="33"/>
                  </a:cubicBezTo>
                  <a:cubicBezTo>
                    <a:pt x="26" y="10"/>
                    <a:pt x="26" y="10"/>
                    <a:pt x="26" y="10"/>
                  </a:cubicBezTo>
                  <a:cubicBezTo>
                    <a:pt x="28" y="10"/>
                    <a:pt x="28" y="10"/>
                    <a:pt x="28" y="10"/>
                  </a:cubicBezTo>
                  <a:lnTo>
                    <a:pt x="29" y="33"/>
                  </a:lnTo>
                  <a:close/>
                </a:path>
              </a:pathLst>
            </a:custGeom>
            <a:solidFill>
              <a:srgbClr val="8C1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22"/>
            <p:cNvSpPr>
              <a:spLocks noEditPoints="1"/>
            </p:cNvSpPr>
            <p:nvPr/>
          </p:nvSpPr>
          <p:spPr bwMode="auto">
            <a:xfrm>
              <a:off x="4538664" y="1174751"/>
              <a:ext cx="468313" cy="1811338"/>
            </a:xfrm>
            <a:custGeom>
              <a:avLst/>
              <a:gdLst>
                <a:gd name="T0" fmla="*/ 187 w 240"/>
                <a:gd name="T1" fmla="*/ 868 h 929"/>
                <a:gd name="T2" fmla="*/ 198 w 240"/>
                <a:gd name="T3" fmla="*/ 838 h 929"/>
                <a:gd name="T4" fmla="*/ 221 w 240"/>
                <a:gd name="T5" fmla="*/ 871 h 929"/>
                <a:gd name="T6" fmla="*/ 222 w 240"/>
                <a:gd name="T7" fmla="*/ 863 h 929"/>
                <a:gd name="T8" fmla="*/ 237 w 240"/>
                <a:gd name="T9" fmla="*/ 925 h 929"/>
                <a:gd name="T10" fmla="*/ 219 w 240"/>
                <a:gd name="T11" fmla="*/ 919 h 929"/>
                <a:gd name="T12" fmla="*/ 202 w 240"/>
                <a:gd name="T13" fmla="*/ 927 h 929"/>
                <a:gd name="T14" fmla="*/ 182 w 240"/>
                <a:gd name="T15" fmla="*/ 929 h 929"/>
                <a:gd name="T16" fmla="*/ 170 w 240"/>
                <a:gd name="T17" fmla="*/ 918 h 929"/>
                <a:gd name="T18" fmla="*/ 168 w 240"/>
                <a:gd name="T19" fmla="*/ 907 h 929"/>
                <a:gd name="T20" fmla="*/ 166 w 240"/>
                <a:gd name="T21" fmla="*/ 896 h 929"/>
                <a:gd name="T22" fmla="*/ 153 w 240"/>
                <a:gd name="T23" fmla="*/ 891 h 929"/>
                <a:gd name="T24" fmla="*/ 154 w 240"/>
                <a:gd name="T25" fmla="*/ 867 h 929"/>
                <a:gd name="T26" fmla="*/ 232 w 240"/>
                <a:gd name="T27" fmla="*/ 916 h 929"/>
                <a:gd name="T28" fmla="*/ 226 w 240"/>
                <a:gd name="T29" fmla="*/ 915 h 929"/>
                <a:gd name="T30" fmla="*/ 154 w 240"/>
                <a:gd name="T31" fmla="*/ 885 h 929"/>
                <a:gd name="T32" fmla="*/ 179 w 240"/>
                <a:gd name="T33" fmla="*/ 886 h 929"/>
                <a:gd name="T34" fmla="*/ 178 w 240"/>
                <a:gd name="T35" fmla="*/ 892 h 929"/>
                <a:gd name="T36" fmla="*/ 175 w 240"/>
                <a:gd name="T37" fmla="*/ 901 h 929"/>
                <a:gd name="T38" fmla="*/ 176 w 240"/>
                <a:gd name="T39" fmla="*/ 905 h 929"/>
                <a:gd name="T40" fmla="*/ 177 w 240"/>
                <a:gd name="T41" fmla="*/ 911 h 929"/>
                <a:gd name="T42" fmla="*/ 178 w 240"/>
                <a:gd name="T43" fmla="*/ 915 h 929"/>
                <a:gd name="T44" fmla="*/ 182 w 240"/>
                <a:gd name="T45" fmla="*/ 923 h 929"/>
                <a:gd name="T46" fmla="*/ 188 w 240"/>
                <a:gd name="T47" fmla="*/ 923 h 929"/>
                <a:gd name="T48" fmla="*/ 220 w 240"/>
                <a:gd name="T49" fmla="*/ 912 h 929"/>
                <a:gd name="T50" fmla="*/ 217 w 240"/>
                <a:gd name="T51" fmla="*/ 877 h 929"/>
                <a:gd name="T52" fmla="*/ 198 w 240"/>
                <a:gd name="T53" fmla="*/ 845 h 929"/>
                <a:gd name="T54" fmla="*/ 195 w 240"/>
                <a:gd name="T55" fmla="*/ 868 h 929"/>
                <a:gd name="T56" fmla="*/ 155 w 240"/>
                <a:gd name="T57" fmla="*/ 873 h 929"/>
                <a:gd name="T58" fmla="*/ 154 w 240"/>
                <a:gd name="T59" fmla="*/ 885 h 929"/>
                <a:gd name="T60" fmla="*/ 75 w 240"/>
                <a:gd name="T61" fmla="*/ 0 h 929"/>
                <a:gd name="T62" fmla="*/ 75 w 240"/>
                <a:gd name="T63" fmla="*/ 14 h 929"/>
                <a:gd name="T64" fmla="*/ 59 w 240"/>
                <a:gd name="T65" fmla="*/ 66 h 929"/>
                <a:gd name="T66" fmla="*/ 59 w 240"/>
                <a:gd name="T67" fmla="*/ 42 h 929"/>
                <a:gd name="T68" fmla="*/ 66 w 240"/>
                <a:gd name="T69" fmla="*/ 19 h 929"/>
                <a:gd name="T70" fmla="*/ 33 w 240"/>
                <a:gd name="T71" fmla="*/ 64 h 929"/>
                <a:gd name="T72" fmla="*/ 0 w 240"/>
                <a:gd name="T73" fmla="*/ 64 h 929"/>
                <a:gd name="T74" fmla="*/ 24 w 240"/>
                <a:gd name="T75" fmla="*/ 53 h 929"/>
                <a:gd name="T76" fmla="*/ 24 w 240"/>
                <a:gd name="T77" fmla="*/ 14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0" h="929">
                  <a:moveTo>
                    <a:pt x="154" y="867"/>
                  </a:moveTo>
                  <a:cubicBezTo>
                    <a:pt x="187" y="868"/>
                    <a:pt x="187" y="868"/>
                    <a:pt x="187" y="868"/>
                  </a:cubicBezTo>
                  <a:cubicBezTo>
                    <a:pt x="186" y="860"/>
                    <a:pt x="185" y="858"/>
                    <a:pt x="185" y="850"/>
                  </a:cubicBezTo>
                  <a:cubicBezTo>
                    <a:pt x="185" y="843"/>
                    <a:pt x="191" y="838"/>
                    <a:pt x="198" y="838"/>
                  </a:cubicBezTo>
                  <a:cubicBezTo>
                    <a:pt x="205" y="838"/>
                    <a:pt x="211" y="844"/>
                    <a:pt x="210" y="851"/>
                  </a:cubicBezTo>
                  <a:cubicBezTo>
                    <a:pt x="210" y="861"/>
                    <a:pt x="214" y="866"/>
                    <a:pt x="221" y="871"/>
                  </a:cubicBezTo>
                  <a:cubicBezTo>
                    <a:pt x="221" y="871"/>
                    <a:pt x="221" y="872"/>
                    <a:pt x="221" y="872"/>
                  </a:cubicBezTo>
                  <a:cubicBezTo>
                    <a:pt x="222" y="863"/>
                    <a:pt x="222" y="863"/>
                    <a:pt x="222" y="863"/>
                  </a:cubicBezTo>
                  <a:cubicBezTo>
                    <a:pt x="240" y="864"/>
                    <a:pt x="240" y="864"/>
                    <a:pt x="240" y="864"/>
                  </a:cubicBezTo>
                  <a:cubicBezTo>
                    <a:pt x="237" y="925"/>
                    <a:pt x="237" y="925"/>
                    <a:pt x="237" y="925"/>
                  </a:cubicBezTo>
                  <a:cubicBezTo>
                    <a:pt x="219" y="924"/>
                    <a:pt x="219" y="924"/>
                    <a:pt x="219" y="924"/>
                  </a:cubicBezTo>
                  <a:cubicBezTo>
                    <a:pt x="219" y="919"/>
                    <a:pt x="219" y="919"/>
                    <a:pt x="219" y="919"/>
                  </a:cubicBezTo>
                  <a:cubicBezTo>
                    <a:pt x="213" y="919"/>
                    <a:pt x="212" y="921"/>
                    <a:pt x="209" y="923"/>
                  </a:cubicBezTo>
                  <a:cubicBezTo>
                    <a:pt x="208" y="924"/>
                    <a:pt x="206" y="926"/>
                    <a:pt x="202" y="927"/>
                  </a:cubicBezTo>
                  <a:cubicBezTo>
                    <a:pt x="198" y="929"/>
                    <a:pt x="194" y="929"/>
                    <a:pt x="187" y="929"/>
                  </a:cubicBezTo>
                  <a:cubicBezTo>
                    <a:pt x="182" y="929"/>
                    <a:pt x="182" y="929"/>
                    <a:pt x="182" y="929"/>
                  </a:cubicBezTo>
                  <a:cubicBezTo>
                    <a:pt x="181" y="929"/>
                    <a:pt x="181" y="929"/>
                    <a:pt x="181" y="929"/>
                  </a:cubicBezTo>
                  <a:cubicBezTo>
                    <a:pt x="175" y="929"/>
                    <a:pt x="170" y="924"/>
                    <a:pt x="170" y="918"/>
                  </a:cubicBezTo>
                  <a:cubicBezTo>
                    <a:pt x="170" y="917"/>
                    <a:pt x="171" y="916"/>
                    <a:pt x="171" y="915"/>
                  </a:cubicBezTo>
                  <a:cubicBezTo>
                    <a:pt x="169" y="913"/>
                    <a:pt x="168" y="910"/>
                    <a:pt x="168" y="907"/>
                  </a:cubicBezTo>
                  <a:cubicBezTo>
                    <a:pt x="168" y="906"/>
                    <a:pt x="169" y="905"/>
                    <a:pt x="169" y="904"/>
                  </a:cubicBezTo>
                  <a:cubicBezTo>
                    <a:pt x="167" y="902"/>
                    <a:pt x="166" y="899"/>
                    <a:pt x="166" y="896"/>
                  </a:cubicBezTo>
                  <a:cubicBezTo>
                    <a:pt x="166" y="895"/>
                    <a:pt x="167" y="893"/>
                    <a:pt x="167" y="892"/>
                  </a:cubicBezTo>
                  <a:cubicBezTo>
                    <a:pt x="153" y="891"/>
                    <a:pt x="153" y="891"/>
                    <a:pt x="153" y="891"/>
                  </a:cubicBezTo>
                  <a:cubicBezTo>
                    <a:pt x="147" y="891"/>
                    <a:pt x="141" y="885"/>
                    <a:pt x="142" y="878"/>
                  </a:cubicBezTo>
                  <a:cubicBezTo>
                    <a:pt x="142" y="872"/>
                    <a:pt x="148" y="866"/>
                    <a:pt x="154" y="867"/>
                  </a:cubicBezTo>
                  <a:close/>
                  <a:moveTo>
                    <a:pt x="229" y="919"/>
                  </a:moveTo>
                  <a:cubicBezTo>
                    <a:pt x="230" y="919"/>
                    <a:pt x="232" y="917"/>
                    <a:pt x="232" y="916"/>
                  </a:cubicBezTo>
                  <a:cubicBezTo>
                    <a:pt x="232" y="914"/>
                    <a:pt x="230" y="913"/>
                    <a:pt x="229" y="913"/>
                  </a:cubicBezTo>
                  <a:cubicBezTo>
                    <a:pt x="227" y="912"/>
                    <a:pt x="226" y="914"/>
                    <a:pt x="226" y="915"/>
                  </a:cubicBezTo>
                  <a:cubicBezTo>
                    <a:pt x="226" y="917"/>
                    <a:pt x="227" y="919"/>
                    <a:pt x="229" y="919"/>
                  </a:cubicBezTo>
                  <a:close/>
                  <a:moveTo>
                    <a:pt x="154" y="885"/>
                  </a:moveTo>
                  <a:cubicBezTo>
                    <a:pt x="178" y="886"/>
                    <a:pt x="178" y="886"/>
                    <a:pt x="178" y="886"/>
                  </a:cubicBezTo>
                  <a:cubicBezTo>
                    <a:pt x="179" y="886"/>
                    <a:pt x="179" y="886"/>
                    <a:pt x="179" y="886"/>
                  </a:cubicBezTo>
                  <a:cubicBezTo>
                    <a:pt x="178" y="892"/>
                    <a:pt x="178" y="892"/>
                    <a:pt x="178" y="892"/>
                  </a:cubicBezTo>
                  <a:cubicBezTo>
                    <a:pt x="178" y="892"/>
                    <a:pt x="178" y="892"/>
                    <a:pt x="178" y="892"/>
                  </a:cubicBezTo>
                  <a:cubicBezTo>
                    <a:pt x="175" y="892"/>
                    <a:pt x="173" y="894"/>
                    <a:pt x="173" y="897"/>
                  </a:cubicBezTo>
                  <a:cubicBezTo>
                    <a:pt x="173" y="898"/>
                    <a:pt x="174" y="900"/>
                    <a:pt x="175" y="901"/>
                  </a:cubicBezTo>
                  <a:cubicBezTo>
                    <a:pt x="177" y="903"/>
                    <a:pt x="177" y="903"/>
                    <a:pt x="177" y="903"/>
                  </a:cubicBezTo>
                  <a:cubicBezTo>
                    <a:pt x="176" y="905"/>
                    <a:pt x="176" y="905"/>
                    <a:pt x="176" y="905"/>
                  </a:cubicBezTo>
                  <a:cubicBezTo>
                    <a:pt x="175" y="906"/>
                    <a:pt x="175" y="906"/>
                    <a:pt x="175" y="907"/>
                  </a:cubicBezTo>
                  <a:cubicBezTo>
                    <a:pt x="175" y="909"/>
                    <a:pt x="176" y="910"/>
                    <a:pt x="177" y="911"/>
                  </a:cubicBezTo>
                  <a:cubicBezTo>
                    <a:pt x="179" y="913"/>
                    <a:pt x="179" y="913"/>
                    <a:pt x="179" y="913"/>
                  </a:cubicBezTo>
                  <a:cubicBezTo>
                    <a:pt x="178" y="915"/>
                    <a:pt x="178" y="915"/>
                    <a:pt x="178" y="915"/>
                  </a:cubicBezTo>
                  <a:cubicBezTo>
                    <a:pt x="177" y="916"/>
                    <a:pt x="177" y="917"/>
                    <a:pt x="177" y="918"/>
                  </a:cubicBezTo>
                  <a:cubicBezTo>
                    <a:pt x="177" y="920"/>
                    <a:pt x="179" y="923"/>
                    <a:pt x="182" y="923"/>
                  </a:cubicBezTo>
                  <a:cubicBezTo>
                    <a:pt x="183" y="923"/>
                    <a:pt x="183" y="923"/>
                    <a:pt x="183" y="923"/>
                  </a:cubicBezTo>
                  <a:cubicBezTo>
                    <a:pt x="188" y="923"/>
                    <a:pt x="188" y="923"/>
                    <a:pt x="188" y="923"/>
                  </a:cubicBezTo>
                  <a:cubicBezTo>
                    <a:pt x="200" y="924"/>
                    <a:pt x="202" y="920"/>
                    <a:pt x="205" y="917"/>
                  </a:cubicBezTo>
                  <a:cubicBezTo>
                    <a:pt x="208" y="915"/>
                    <a:pt x="211" y="912"/>
                    <a:pt x="220" y="912"/>
                  </a:cubicBezTo>
                  <a:cubicBezTo>
                    <a:pt x="221" y="880"/>
                    <a:pt x="221" y="880"/>
                    <a:pt x="221" y="880"/>
                  </a:cubicBezTo>
                  <a:cubicBezTo>
                    <a:pt x="219" y="879"/>
                    <a:pt x="218" y="878"/>
                    <a:pt x="217" y="877"/>
                  </a:cubicBezTo>
                  <a:cubicBezTo>
                    <a:pt x="208" y="870"/>
                    <a:pt x="203" y="863"/>
                    <a:pt x="204" y="851"/>
                  </a:cubicBezTo>
                  <a:cubicBezTo>
                    <a:pt x="204" y="848"/>
                    <a:pt x="201" y="845"/>
                    <a:pt x="198" y="845"/>
                  </a:cubicBezTo>
                  <a:cubicBezTo>
                    <a:pt x="195" y="845"/>
                    <a:pt x="192" y="847"/>
                    <a:pt x="192" y="851"/>
                  </a:cubicBezTo>
                  <a:cubicBezTo>
                    <a:pt x="192" y="859"/>
                    <a:pt x="193" y="861"/>
                    <a:pt x="195" y="868"/>
                  </a:cubicBezTo>
                  <a:cubicBezTo>
                    <a:pt x="195" y="871"/>
                    <a:pt x="196" y="873"/>
                    <a:pt x="196" y="874"/>
                  </a:cubicBezTo>
                  <a:cubicBezTo>
                    <a:pt x="155" y="873"/>
                    <a:pt x="155" y="873"/>
                    <a:pt x="155" y="873"/>
                  </a:cubicBezTo>
                  <a:cubicBezTo>
                    <a:pt x="151" y="873"/>
                    <a:pt x="148" y="875"/>
                    <a:pt x="148" y="879"/>
                  </a:cubicBezTo>
                  <a:cubicBezTo>
                    <a:pt x="148" y="882"/>
                    <a:pt x="151" y="885"/>
                    <a:pt x="154" y="885"/>
                  </a:cubicBezTo>
                  <a:close/>
                  <a:moveTo>
                    <a:pt x="24" y="14"/>
                  </a:moveTo>
                  <a:cubicBezTo>
                    <a:pt x="75" y="0"/>
                    <a:pt x="75" y="0"/>
                    <a:pt x="75" y="0"/>
                  </a:cubicBezTo>
                  <a:cubicBezTo>
                    <a:pt x="75" y="5"/>
                    <a:pt x="75" y="5"/>
                    <a:pt x="75" y="5"/>
                  </a:cubicBezTo>
                  <a:cubicBezTo>
                    <a:pt x="75" y="14"/>
                    <a:pt x="75" y="14"/>
                    <a:pt x="75" y="14"/>
                  </a:cubicBezTo>
                  <a:cubicBezTo>
                    <a:pt x="75" y="54"/>
                    <a:pt x="75" y="54"/>
                    <a:pt x="75" y="54"/>
                  </a:cubicBezTo>
                  <a:cubicBezTo>
                    <a:pt x="75" y="61"/>
                    <a:pt x="68" y="66"/>
                    <a:pt x="59" y="66"/>
                  </a:cubicBezTo>
                  <a:cubicBezTo>
                    <a:pt x="50" y="66"/>
                    <a:pt x="42" y="61"/>
                    <a:pt x="42" y="54"/>
                  </a:cubicBezTo>
                  <a:cubicBezTo>
                    <a:pt x="42" y="48"/>
                    <a:pt x="50" y="42"/>
                    <a:pt x="59" y="42"/>
                  </a:cubicBezTo>
                  <a:cubicBezTo>
                    <a:pt x="61" y="42"/>
                    <a:pt x="64" y="43"/>
                    <a:pt x="66" y="44"/>
                  </a:cubicBezTo>
                  <a:cubicBezTo>
                    <a:pt x="66" y="19"/>
                    <a:pt x="66" y="19"/>
                    <a:pt x="66" y="19"/>
                  </a:cubicBezTo>
                  <a:cubicBezTo>
                    <a:pt x="33" y="28"/>
                    <a:pt x="33" y="28"/>
                    <a:pt x="33" y="28"/>
                  </a:cubicBezTo>
                  <a:cubicBezTo>
                    <a:pt x="33" y="64"/>
                    <a:pt x="33" y="64"/>
                    <a:pt x="33" y="64"/>
                  </a:cubicBezTo>
                  <a:cubicBezTo>
                    <a:pt x="33" y="70"/>
                    <a:pt x="26" y="75"/>
                    <a:pt x="16" y="75"/>
                  </a:cubicBezTo>
                  <a:cubicBezTo>
                    <a:pt x="7" y="75"/>
                    <a:pt x="0" y="70"/>
                    <a:pt x="0" y="64"/>
                  </a:cubicBezTo>
                  <a:cubicBezTo>
                    <a:pt x="0" y="57"/>
                    <a:pt x="7" y="52"/>
                    <a:pt x="16" y="52"/>
                  </a:cubicBezTo>
                  <a:cubicBezTo>
                    <a:pt x="19" y="52"/>
                    <a:pt x="21" y="52"/>
                    <a:pt x="24" y="53"/>
                  </a:cubicBezTo>
                  <a:cubicBezTo>
                    <a:pt x="24" y="28"/>
                    <a:pt x="24" y="28"/>
                    <a:pt x="24" y="28"/>
                  </a:cubicBezTo>
                  <a:lnTo>
                    <a:pt x="24" y="14"/>
                  </a:lnTo>
                  <a:close/>
                </a:path>
              </a:pathLst>
            </a:custGeom>
            <a:solidFill>
              <a:srgbClr val="CF0A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123"/>
            <p:cNvSpPr>
              <a:spLocks/>
            </p:cNvSpPr>
            <p:nvPr/>
          </p:nvSpPr>
          <p:spPr bwMode="auto">
            <a:xfrm>
              <a:off x="4837114" y="2476501"/>
              <a:ext cx="144463" cy="144463"/>
            </a:xfrm>
            <a:custGeom>
              <a:avLst/>
              <a:gdLst>
                <a:gd name="T0" fmla="*/ 45 w 91"/>
                <a:gd name="T1" fmla="*/ 91 h 91"/>
                <a:gd name="T2" fmla="*/ 91 w 91"/>
                <a:gd name="T3" fmla="*/ 46 h 91"/>
                <a:gd name="T4" fmla="*/ 63 w 91"/>
                <a:gd name="T5" fmla="*/ 46 h 91"/>
                <a:gd name="T6" fmla="*/ 63 w 91"/>
                <a:gd name="T7" fmla="*/ 0 h 91"/>
                <a:gd name="T8" fmla="*/ 28 w 91"/>
                <a:gd name="T9" fmla="*/ 0 h 91"/>
                <a:gd name="T10" fmla="*/ 28 w 91"/>
                <a:gd name="T11" fmla="*/ 46 h 91"/>
                <a:gd name="T12" fmla="*/ 0 w 91"/>
                <a:gd name="T13" fmla="*/ 46 h 91"/>
                <a:gd name="T14" fmla="*/ 45 w 91"/>
                <a:gd name="T15" fmla="*/ 91 h 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1" h="91">
                  <a:moveTo>
                    <a:pt x="45" y="91"/>
                  </a:moveTo>
                  <a:lnTo>
                    <a:pt x="91" y="46"/>
                  </a:lnTo>
                  <a:lnTo>
                    <a:pt x="63" y="46"/>
                  </a:lnTo>
                  <a:lnTo>
                    <a:pt x="63" y="0"/>
                  </a:lnTo>
                  <a:lnTo>
                    <a:pt x="28" y="0"/>
                  </a:lnTo>
                  <a:lnTo>
                    <a:pt x="28" y="46"/>
                  </a:lnTo>
                  <a:lnTo>
                    <a:pt x="0" y="46"/>
                  </a:lnTo>
                  <a:lnTo>
                    <a:pt x="45" y="91"/>
                  </a:lnTo>
                  <a:close/>
                </a:path>
              </a:pathLst>
            </a:custGeom>
            <a:solidFill>
              <a:srgbClr val="65CB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24"/>
            <p:cNvSpPr>
              <a:spLocks noEditPoints="1"/>
            </p:cNvSpPr>
            <p:nvPr/>
          </p:nvSpPr>
          <p:spPr bwMode="auto">
            <a:xfrm>
              <a:off x="4676776" y="3116263"/>
              <a:ext cx="123825" cy="122238"/>
            </a:xfrm>
            <a:custGeom>
              <a:avLst/>
              <a:gdLst>
                <a:gd name="T0" fmla="*/ 32 w 63"/>
                <a:gd name="T1" fmla="*/ 62 h 62"/>
                <a:gd name="T2" fmla="*/ 0 w 63"/>
                <a:gd name="T3" fmla="*/ 31 h 62"/>
                <a:gd name="T4" fmla="*/ 32 w 63"/>
                <a:gd name="T5" fmla="*/ 0 h 62"/>
                <a:gd name="T6" fmla="*/ 63 w 63"/>
                <a:gd name="T7" fmla="*/ 31 h 62"/>
                <a:gd name="T8" fmla="*/ 32 w 63"/>
                <a:gd name="T9" fmla="*/ 62 h 62"/>
                <a:gd name="T10" fmla="*/ 58 w 63"/>
                <a:gd name="T11" fmla="*/ 35 h 62"/>
                <a:gd name="T12" fmla="*/ 41 w 63"/>
                <a:gd name="T13" fmla="*/ 34 h 62"/>
                <a:gd name="T14" fmla="*/ 46 w 63"/>
                <a:gd name="T15" fmla="*/ 53 h 62"/>
                <a:gd name="T16" fmla="*/ 58 w 63"/>
                <a:gd name="T17" fmla="*/ 35 h 62"/>
                <a:gd name="T18" fmla="*/ 42 w 63"/>
                <a:gd name="T19" fmla="*/ 56 h 62"/>
                <a:gd name="T20" fmla="*/ 36 w 63"/>
                <a:gd name="T21" fmla="*/ 36 h 62"/>
                <a:gd name="T22" fmla="*/ 36 w 63"/>
                <a:gd name="T23" fmla="*/ 36 h 62"/>
                <a:gd name="T24" fmla="*/ 15 w 63"/>
                <a:gd name="T25" fmla="*/ 52 h 62"/>
                <a:gd name="T26" fmla="*/ 32 w 63"/>
                <a:gd name="T27" fmla="*/ 58 h 62"/>
                <a:gd name="T28" fmla="*/ 42 w 63"/>
                <a:gd name="T29" fmla="*/ 56 h 62"/>
                <a:gd name="T30" fmla="*/ 12 w 63"/>
                <a:gd name="T31" fmla="*/ 49 h 62"/>
                <a:gd name="T32" fmla="*/ 33 w 63"/>
                <a:gd name="T33" fmla="*/ 31 h 62"/>
                <a:gd name="T34" fmla="*/ 34 w 63"/>
                <a:gd name="T35" fmla="*/ 31 h 62"/>
                <a:gd name="T36" fmla="*/ 32 w 63"/>
                <a:gd name="T37" fmla="*/ 27 h 62"/>
                <a:gd name="T38" fmla="*/ 5 w 63"/>
                <a:gd name="T39" fmla="*/ 30 h 62"/>
                <a:gd name="T40" fmla="*/ 5 w 63"/>
                <a:gd name="T41" fmla="*/ 31 h 62"/>
                <a:gd name="T42" fmla="*/ 12 w 63"/>
                <a:gd name="T43" fmla="*/ 49 h 62"/>
                <a:gd name="T44" fmla="*/ 5 w 63"/>
                <a:gd name="T45" fmla="*/ 26 h 62"/>
                <a:gd name="T46" fmla="*/ 30 w 63"/>
                <a:gd name="T47" fmla="*/ 23 h 62"/>
                <a:gd name="T48" fmla="*/ 20 w 63"/>
                <a:gd name="T49" fmla="*/ 7 h 62"/>
                <a:gd name="T50" fmla="*/ 5 w 63"/>
                <a:gd name="T51" fmla="*/ 26 h 62"/>
                <a:gd name="T52" fmla="*/ 25 w 63"/>
                <a:gd name="T53" fmla="*/ 5 h 62"/>
                <a:gd name="T54" fmla="*/ 35 w 63"/>
                <a:gd name="T55" fmla="*/ 21 h 62"/>
                <a:gd name="T56" fmla="*/ 49 w 63"/>
                <a:gd name="T57" fmla="*/ 11 h 62"/>
                <a:gd name="T58" fmla="*/ 32 w 63"/>
                <a:gd name="T59" fmla="*/ 5 h 62"/>
                <a:gd name="T60" fmla="*/ 25 w 63"/>
                <a:gd name="T61" fmla="*/ 5 h 62"/>
                <a:gd name="T62" fmla="*/ 52 w 63"/>
                <a:gd name="T63" fmla="*/ 14 h 62"/>
                <a:gd name="T64" fmla="*/ 37 w 63"/>
                <a:gd name="T65" fmla="*/ 25 h 62"/>
                <a:gd name="T66" fmla="*/ 39 w 63"/>
                <a:gd name="T67" fmla="*/ 29 h 62"/>
                <a:gd name="T68" fmla="*/ 40 w 63"/>
                <a:gd name="T69" fmla="*/ 30 h 62"/>
                <a:gd name="T70" fmla="*/ 58 w 63"/>
                <a:gd name="T71" fmla="*/ 31 h 62"/>
                <a:gd name="T72" fmla="*/ 52 w 63"/>
                <a:gd name="T73" fmla="*/ 1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 h="62">
                  <a:moveTo>
                    <a:pt x="32" y="62"/>
                  </a:moveTo>
                  <a:cubicBezTo>
                    <a:pt x="14" y="62"/>
                    <a:pt x="0" y="48"/>
                    <a:pt x="0" y="31"/>
                  </a:cubicBezTo>
                  <a:cubicBezTo>
                    <a:pt x="0" y="14"/>
                    <a:pt x="14" y="0"/>
                    <a:pt x="32" y="0"/>
                  </a:cubicBezTo>
                  <a:cubicBezTo>
                    <a:pt x="49" y="0"/>
                    <a:pt x="63" y="14"/>
                    <a:pt x="63" y="31"/>
                  </a:cubicBezTo>
                  <a:cubicBezTo>
                    <a:pt x="63" y="48"/>
                    <a:pt x="49" y="62"/>
                    <a:pt x="32" y="62"/>
                  </a:cubicBezTo>
                  <a:close/>
                  <a:moveTo>
                    <a:pt x="58" y="35"/>
                  </a:moveTo>
                  <a:cubicBezTo>
                    <a:pt x="57" y="35"/>
                    <a:pt x="50" y="33"/>
                    <a:pt x="41" y="34"/>
                  </a:cubicBezTo>
                  <a:cubicBezTo>
                    <a:pt x="45" y="44"/>
                    <a:pt x="46" y="52"/>
                    <a:pt x="46" y="53"/>
                  </a:cubicBezTo>
                  <a:cubicBezTo>
                    <a:pt x="52" y="49"/>
                    <a:pt x="57" y="43"/>
                    <a:pt x="58" y="35"/>
                  </a:cubicBezTo>
                  <a:close/>
                  <a:moveTo>
                    <a:pt x="42" y="56"/>
                  </a:moveTo>
                  <a:cubicBezTo>
                    <a:pt x="41" y="53"/>
                    <a:pt x="40" y="45"/>
                    <a:pt x="36" y="36"/>
                  </a:cubicBezTo>
                  <a:cubicBezTo>
                    <a:pt x="36" y="36"/>
                    <a:pt x="36" y="36"/>
                    <a:pt x="36" y="36"/>
                  </a:cubicBezTo>
                  <a:cubicBezTo>
                    <a:pt x="21" y="41"/>
                    <a:pt x="16" y="51"/>
                    <a:pt x="15" y="52"/>
                  </a:cubicBezTo>
                  <a:cubicBezTo>
                    <a:pt x="20" y="56"/>
                    <a:pt x="25" y="58"/>
                    <a:pt x="32" y="58"/>
                  </a:cubicBezTo>
                  <a:cubicBezTo>
                    <a:pt x="35" y="58"/>
                    <a:pt x="39" y="57"/>
                    <a:pt x="42" y="56"/>
                  </a:cubicBezTo>
                  <a:close/>
                  <a:moveTo>
                    <a:pt x="12" y="49"/>
                  </a:moveTo>
                  <a:cubicBezTo>
                    <a:pt x="12" y="48"/>
                    <a:pt x="20" y="36"/>
                    <a:pt x="33" y="31"/>
                  </a:cubicBezTo>
                  <a:cubicBezTo>
                    <a:pt x="34" y="31"/>
                    <a:pt x="34" y="31"/>
                    <a:pt x="34" y="31"/>
                  </a:cubicBezTo>
                  <a:cubicBezTo>
                    <a:pt x="34" y="30"/>
                    <a:pt x="33" y="28"/>
                    <a:pt x="32" y="27"/>
                  </a:cubicBezTo>
                  <a:cubicBezTo>
                    <a:pt x="19" y="31"/>
                    <a:pt x="6" y="30"/>
                    <a:pt x="5" y="30"/>
                  </a:cubicBezTo>
                  <a:cubicBezTo>
                    <a:pt x="5" y="31"/>
                    <a:pt x="5" y="31"/>
                    <a:pt x="5" y="31"/>
                  </a:cubicBezTo>
                  <a:cubicBezTo>
                    <a:pt x="5" y="38"/>
                    <a:pt x="8" y="44"/>
                    <a:pt x="12" y="49"/>
                  </a:cubicBezTo>
                  <a:close/>
                  <a:moveTo>
                    <a:pt x="5" y="26"/>
                  </a:moveTo>
                  <a:cubicBezTo>
                    <a:pt x="7" y="26"/>
                    <a:pt x="18" y="26"/>
                    <a:pt x="30" y="23"/>
                  </a:cubicBezTo>
                  <a:cubicBezTo>
                    <a:pt x="26" y="15"/>
                    <a:pt x="21" y="8"/>
                    <a:pt x="20" y="7"/>
                  </a:cubicBezTo>
                  <a:cubicBezTo>
                    <a:pt x="13" y="11"/>
                    <a:pt x="7" y="18"/>
                    <a:pt x="5" y="26"/>
                  </a:cubicBezTo>
                  <a:close/>
                  <a:moveTo>
                    <a:pt x="25" y="5"/>
                  </a:moveTo>
                  <a:cubicBezTo>
                    <a:pt x="26" y="6"/>
                    <a:pt x="31" y="13"/>
                    <a:pt x="35" y="21"/>
                  </a:cubicBezTo>
                  <a:cubicBezTo>
                    <a:pt x="45" y="17"/>
                    <a:pt x="49" y="12"/>
                    <a:pt x="49" y="11"/>
                  </a:cubicBezTo>
                  <a:cubicBezTo>
                    <a:pt x="44" y="7"/>
                    <a:pt x="38" y="5"/>
                    <a:pt x="32" y="5"/>
                  </a:cubicBezTo>
                  <a:cubicBezTo>
                    <a:pt x="29" y="5"/>
                    <a:pt x="27" y="5"/>
                    <a:pt x="25" y="5"/>
                  </a:cubicBezTo>
                  <a:close/>
                  <a:moveTo>
                    <a:pt x="52" y="14"/>
                  </a:moveTo>
                  <a:cubicBezTo>
                    <a:pt x="52" y="15"/>
                    <a:pt x="47" y="21"/>
                    <a:pt x="37" y="25"/>
                  </a:cubicBezTo>
                  <a:cubicBezTo>
                    <a:pt x="38" y="26"/>
                    <a:pt x="38" y="27"/>
                    <a:pt x="39" y="29"/>
                  </a:cubicBezTo>
                  <a:cubicBezTo>
                    <a:pt x="39" y="29"/>
                    <a:pt x="39" y="30"/>
                    <a:pt x="40" y="30"/>
                  </a:cubicBezTo>
                  <a:cubicBezTo>
                    <a:pt x="48" y="29"/>
                    <a:pt x="57" y="31"/>
                    <a:pt x="58" y="31"/>
                  </a:cubicBezTo>
                  <a:cubicBezTo>
                    <a:pt x="58" y="25"/>
                    <a:pt x="56" y="19"/>
                    <a:pt x="52" y="14"/>
                  </a:cubicBezTo>
                  <a:close/>
                </a:path>
              </a:pathLst>
            </a:custGeom>
            <a:solidFill>
              <a:srgbClr val="00B2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25"/>
            <p:cNvSpPr>
              <a:spLocks noEditPoints="1"/>
            </p:cNvSpPr>
            <p:nvPr/>
          </p:nvSpPr>
          <p:spPr bwMode="auto">
            <a:xfrm>
              <a:off x="4638676" y="3763963"/>
              <a:ext cx="127000" cy="111125"/>
            </a:xfrm>
            <a:custGeom>
              <a:avLst/>
              <a:gdLst>
                <a:gd name="T0" fmla="*/ 65 w 65"/>
                <a:gd name="T1" fmla="*/ 18 h 57"/>
                <a:gd name="T2" fmla="*/ 47 w 65"/>
                <a:gd name="T3" fmla="*/ 0 h 57"/>
                <a:gd name="T4" fmla="*/ 32 w 65"/>
                <a:gd name="T5" fmla="*/ 6 h 57"/>
                <a:gd name="T6" fmla="*/ 18 w 65"/>
                <a:gd name="T7" fmla="*/ 0 h 57"/>
                <a:gd name="T8" fmla="*/ 0 w 65"/>
                <a:gd name="T9" fmla="*/ 18 h 57"/>
                <a:gd name="T10" fmla="*/ 6 w 65"/>
                <a:gd name="T11" fmla="*/ 32 h 57"/>
                <a:gd name="T12" fmla="*/ 6 w 65"/>
                <a:gd name="T13" fmla="*/ 32 h 57"/>
                <a:gd name="T14" fmla="*/ 26 w 65"/>
                <a:gd name="T15" fmla="*/ 53 h 57"/>
                <a:gd name="T16" fmla="*/ 32 w 65"/>
                <a:gd name="T17" fmla="*/ 57 h 57"/>
                <a:gd name="T18" fmla="*/ 39 w 65"/>
                <a:gd name="T19" fmla="*/ 53 h 57"/>
                <a:gd name="T20" fmla="*/ 59 w 65"/>
                <a:gd name="T21" fmla="*/ 32 h 57"/>
                <a:gd name="T22" fmla="*/ 59 w 65"/>
                <a:gd name="T23" fmla="*/ 32 h 57"/>
                <a:gd name="T24" fmla="*/ 65 w 65"/>
                <a:gd name="T25" fmla="*/ 18 h 57"/>
                <a:gd name="T26" fmla="*/ 54 w 65"/>
                <a:gd name="T27" fmla="*/ 26 h 57"/>
                <a:gd name="T28" fmla="*/ 33 w 65"/>
                <a:gd name="T29" fmla="*/ 47 h 57"/>
                <a:gd name="T30" fmla="*/ 32 w 65"/>
                <a:gd name="T31" fmla="*/ 48 h 57"/>
                <a:gd name="T32" fmla="*/ 32 w 65"/>
                <a:gd name="T33" fmla="*/ 47 h 57"/>
                <a:gd name="T34" fmla="*/ 11 w 65"/>
                <a:gd name="T35" fmla="*/ 26 h 57"/>
                <a:gd name="T36" fmla="*/ 8 w 65"/>
                <a:gd name="T37" fmla="*/ 18 h 57"/>
                <a:gd name="T38" fmla="*/ 18 w 65"/>
                <a:gd name="T39" fmla="*/ 8 h 57"/>
                <a:gd name="T40" fmla="*/ 26 w 65"/>
                <a:gd name="T41" fmla="*/ 11 h 57"/>
                <a:gd name="T42" fmla="*/ 32 w 65"/>
                <a:gd name="T43" fmla="*/ 18 h 57"/>
                <a:gd name="T44" fmla="*/ 39 w 65"/>
                <a:gd name="T45" fmla="*/ 11 h 57"/>
                <a:gd name="T46" fmla="*/ 47 w 65"/>
                <a:gd name="T47" fmla="*/ 8 h 57"/>
                <a:gd name="T48" fmla="*/ 57 w 65"/>
                <a:gd name="T49" fmla="*/ 18 h 57"/>
                <a:gd name="T50" fmla="*/ 54 w 65"/>
                <a:gd name="T51" fmla="*/ 2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5" h="57">
                  <a:moveTo>
                    <a:pt x="65" y="18"/>
                  </a:moveTo>
                  <a:cubicBezTo>
                    <a:pt x="65" y="8"/>
                    <a:pt x="57" y="0"/>
                    <a:pt x="47" y="0"/>
                  </a:cubicBezTo>
                  <a:cubicBezTo>
                    <a:pt x="41" y="0"/>
                    <a:pt x="36" y="2"/>
                    <a:pt x="32" y="6"/>
                  </a:cubicBezTo>
                  <a:cubicBezTo>
                    <a:pt x="29" y="2"/>
                    <a:pt x="24" y="0"/>
                    <a:pt x="18" y="0"/>
                  </a:cubicBezTo>
                  <a:cubicBezTo>
                    <a:pt x="8" y="0"/>
                    <a:pt x="0" y="8"/>
                    <a:pt x="0" y="18"/>
                  </a:cubicBezTo>
                  <a:cubicBezTo>
                    <a:pt x="0" y="24"/>
                    <a:pt x="2" y="29"/>
                    <a:pt x="6" y="32"/>
                  </a:cubicBezTo>
                  <a:cubicBezTo>
                    <a:pt x="6" y="32"/>
                    <a:pt x="6" y="32"/>
                    <a:pt x="6" y="32"/>
                  </a:cubicBezTo>
                  <a:cubicBezTo>
                    <a:pt x="26" y="53"/>
                    <a:pt x="26" y="53"/>
                    <a:pt x="26" y="53"/>
                  </a:cubicBezTo>
                  <a:cubicBezTo>
                    <a:pt x="28" y="55"/>
                    <a:pt x="30" y="57"/>
                    <a:pt x="32" y="57"/>
                  </a:cubicBezTo>
                  <a:cubicBezTo>
                    <a:pt x="35" y="57"/>
                    <a:pt x="37" y="55"/>
                    <a:pt x="39" y="53"/>
                  </a:cubicBezTo>
                  <a:cubicBezTo>
                    <a:pt x="59" y="32"/>
                    <a:pt x="59" y="32"/>
                    <a:pt x="59" y="32"/>
                  </a:cubicBezTo>
                  <a:cubicBezTo>
                    <a:pt x="59" y="32"/>
                    <a:pt x="59" y="32"/>
                    <a:pt x="59" y="32"/>
                  </a:cubicBezTo>
                  <a:cubicBezTo>
                    <a:pt x="63" y="29"/>
                    <a:pt x="65" y="24"/>
                    <a:pt x="65" y="18"/>
                  </a:cubicBezTo>
                  <a:close/>
                  <a:moveTo>
                    <a:pt x="54" y="26"/>
                  </a:moveTo>
                  <a:cubicBezTo>
                    <a:pt x="33" y="47"/>
                    <a:pt x="33" y="47"/>
                    <a:pt x="33" y="47"/>
                  </a:cubicBezTo>
                  <a:cubicBezTo>
                    <a:pt x="33" y="47"/>
                    <a:pt x="33" y="47"/>
                    <a:pt x="32" y="48"/>
                  </a:cubicBezTo>
                  <a:cubicBezTo>
                    <a:pt x="32" y="47"/>
                    <a:pt x="32" y="47"/>
                    <a:pt x="32" y="47"/>
                  </a:cubicBezTo>
                  <a:cubicBezTo>
                    <a:pt x="11" y="26"/>
                    <a:pt x="11" y="26"/>
                    <a:pt x="11" y="26"/>
                  </a:cubicBezTo>
                  <a:cubicBezTo>
                    <a:pt x="9" y="24"/>
                    <a:pt x="8" y="21"/>
                    <a:pt x="8" y="18"/>
                  </a:cubicBezTo>
                  <a:cubicBezTo>
                    <a:pt x="8" y="13"/>
                    <a:pt x="13" y="8"/>
                    <a:pt x="18" y="8"/>
                  </a:cubicBezTo>
                  <a:cubicBezTo>
                    <a:pt x="22" y="8"/>
                    <a:pt x="24" y="9"/>
                    <a:pt x="26" y="11"/>
                  </a:cubicBezTo>
                  <a:cubicBezTo>
                    <a:pt x="32" y="18"/>
                    <a:pt x="32" y="18"/>
                    <a:pt x="32" y="18"/>
                  </a:cubicBezTo>
                  <a:cubicBezTo>
                    <a:pt x="39" y="11"/>
                    <a:pt x="39" y="11"/>
                    <a:pt x="39" y="11"/>
                  </a:cubicBezTo>
                  <a:cubicBezTo>
                    <a:pt x="41" y="9"/>
                    <a:pt x="43" y="8"/>
                    <a:pt x="47" y="8"/>
                  </a:cubicBezTo>
                  <a:cubicBezTo>
                    <a:pt x="52" y="8"/>
                    <a:pt x="57" y="13"/>
                    <a:pt x="57" y="18"/>
                  </a:cubicBezTo>
                  <a:cubicBezTo>
                    <a:pt x="57" y="21"/>
                    <a:pt x="56" y="24"/>
                    <a:pt x="54" y="26"/>
                  </a:cubicBezTo>
                  <a:close/>
                </a:path>
              </a:pathLst>
            </a:custGeom>
            <a:solidFill>
              <a:srgbClr val="00AD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26"/>
            <p:cNvSpPr>
              <a:spLocks noEditPoints="1"/>
            </p:cNvSpPr>
            <p:nvPr/>
          </p:nvSpPr>
          <p:spPr bwMode="auto">
            <a:xfrm>
              <a:off x="4514851" y="3411538"/>
              <a:ext cx="125413" cy="92075"/>
            </a:xfrm>
            <a:custGeom>
              <a:avLst/>
              <a:gdLst>
                <a:gd name="T0" fmla="*/ 56 w 64"/>
                <a:gd name="T1" fmla="*/ 8 h 47"/>
                <a:gd name="T2" fmla="*/ 56 w 64"/>
                <a:gd name="T3" fmla="*/ 0 h 47"/>
                <a:gd name="T4" fmla="*/ 0 w 64"/>
                <a:gd name="T5" fmla="*/ 0 h 47"/>
                <a:gd name="T6" fmla="*/ 0 w 64"/>
                <a:gd name="T7" fmla="*/ 43 h 47"/>
                <a:gd name="T8" fmla="*/ 4 w 64"/>
                <a:gd name="T9" fmla="*/ 47 h 47"/>
                <a:gd name="T10" fmla="*/ 58 w 64"/>
                <a:gd name="T11" fmla="*/ 47 h 47"/>
                <a:gd name="T12" fmla="*/ 64 w 64"/>
                <a:gd name="T13" fmla="*/ 41 h 47"/>
                <a:gd name="T14" fmla="*/ 64 w 64"/>
                <a:gd name="T15" fmla="*/ 8 h 47"/>
                <a:gd name="T16" fmla="*/ 56 w 64"/>
                <a:gd name="T17" fmla="*/ 8 h 47"/>
                <a:gd name="T18" fmla="*/ 52 w 64"/>
                <a:gd name="T19" fmla="*/ 43 h 47"/>
                <a:gd name="T20" fmla="*/ 4 w 64"/>
                <a:gd name="T21" fmla="*/ 43 h 47"/>
                <a:gd name="T22" fmla="*/ 4 w 64"/>
                <a:gd name="T23" fmla="*/ 4 h 47"/>
                <a:gd name="T24" fmla="*/ 52 w 64"/>
                <a:gd name="T25" fmla="*/ 4 h 47"/>
                <a:gd name="T26" fmla="*/ 52 w 64"/>
                <a:gd name="T27" fmla="*/ 43 h 47"/>
                <a:gd name="T28" fmla="*/ 8 w 64"/>
                <a:gd name="T29" fmla="*/ 12 h 47"/>
                <a:gd name="T30" fmla="*/ 48 w 64"/>
                <a:gd name="T31" fmla="*/ 12 h 47"/>
                <a:gd name="T32" fmla="*/ 48 w 64"/>
                <a:gd name="T33" fmla="*/ 16 h 47"/>
                <a:gd name="T34" fmla="*/ 8 w 64"/>
                <a:gd name="T35" fmla="*/ 16 h 47"/>
                <a:gd name="T36" fmla="*/ 8 w 64"/>
                <a:gd name="T37" fmla="*/ 12 h 47"/>
                <a:gd name="T38" fmla="*/ 32 w 64"/>
                <a:gd name="T39" fmla="*/ 20 h 47"/>
                <a:gd name="T40" fmla="*/ 48 w 64"/>
                <a:gd name="T41" fmla="*/ 20 h 47"/>
                <a:gd name="T42" fmla="*/ 48 w 64"/>
                <a:gd name="T43" fmla="*/ 24 h 47"/>
                <a:gd name="T44" fmla="*/ 32 w 64"/>
                <a:gd name="T45" fmla="*/ 24 h 47"/>
                <a:gd name="T46" fmla="*/ 32 w 64"/>
                <a:gd name="T47" fmla="*/ 20 h 47"/>
                <a:gd name="T48" fmla="*/ 32 w 64"/>
                <a:gd name="T49" fmla="*/ 28 h 47"/>
                <a:gd name="T50" fmla="*/ 48 w 64"/>
                <a:gd name="T51" fmla="*/ 28 h 47"/>
                <a:gd name="T52" fmla="*/ 48 w 64"/>
                <a:gd name="T53" fmla="*/ 32 h 47"/>
                <a:gd name="T54" fmla="*/ 32 w 64"/>
                <a:gd name="T55" fmla="*/ 32 h 47"/>
                <a:gd name="T56" fmla="*/ 32 w 64"/>
                <a:gd name="T57" fmla="*/ 28 h 47"/>
                <a:gd name="T58" fmla="*/ 32 w 64"/>
                <a:gd name="T59" fmla="*/ 36 h 47"/>
                <a:gd name="T60" fmla="*/ 44 w 64"/>
                <a:gd name="T61" fmla="*/ 36 h 47"/>
                <a:gd name="T62" fmla="*/ 44 w 64"/>
                <a:gd name="T63" fmla="*/ 40 h 47"/>
                <a:gd name="T64" fmla="*/ 32 w 64"/>
                <a:gd name="T65" fmla="*/ 40 h 47"/>
                <a:gd name="T66" fmla="*/ 32 w 64"/>
                <a:gd name="T67" fmla="*/ 36 h 47"/>
                <a:gd name="T68" fmla="*/ 8 w 64"/>
                <a:gd name="T69" fmla="*/ 20 h 47"/>
                <a:gd name="T70" fmla="*/ 28 w 64"/>
                <a:gd name="T71" fmla="*/ 20 h 47"/>
                <a:gd name="T72" fmla="*/ 28 w 64"/>
                <a:gd name="T73" fmla="*/ 40 h 47"/>
                <a:gd name="T74" fmla="*/ 8 w 64"/>
                <a:gd name="T75" fmla="*/ 40 h 47"/>
                <a:gd name="T76" fmla="*/ 8 w 64"/>
                <a:gd name="T77" fmla="*/ 2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4" h="47">
                  <a:moveTo>
                    <a:pt x="56" y="8"/>
                  </a:moveTo>
                  <a:cubicBezTo>
                    <a:pt x="56" y="0"/>
                    <a:pt x="56" y="0"/>
                    <a:pt x="56" y="0"/>
                  </a:cubicBezTo>
                  <a:cubicBezTo>
                    <a:pt x="0" y="0"/>
                    <a:pt x="0" y="0"/>
                    <a:pt x="0" y="0"/>
                  </a:cubicBezTo>
                  <a:cubicBezTo>
                    <a:pt x="0" y="43"/>
                    <a:pt x="0" y="43"/>
                    <a:pt x="0" y="43"/>
                  </a:cubicBezTo>
                  <a:cubicBezTo>
                    <a:pt x="0" y="46"/>
                    <a:pt x="2" y="47"/>
                    <a:pt x="4" y="47"/>
                  </a:cubicBezTo>
                  <a:cubicBezTo>
                    <a:pt x="58" y="47"/>
                    <a:pt x="58" y="47"/>
                    <a:pt x="58" y="47"/>
                  </a:cubicBezTo>
                  <a:cubicBezTo>
                    <a:pt x="61" y="47"/>
                    <a:pt x="64" y="45"/>
                    <a:pt x="64" y="41"/>
                  </a:cubicBezTo>
                  <a:cubicBezTo>
                    <a:pt x="64" y="8"/>
                    <a:pt x="64" y="8"/>
                    <a:pt x="64" y="8"/>
                  </a:cubicBezTo>
                  <a:lnTo>
                    <a:pt x="56" y="8"/>
                  </a:lnTo>
                  <a:close/>
                  <a:moveTo>
                    <a:pt x="52" y="43"/>
                  </a:moveTo>
                  <a:cubicBezTo>
                    <a:pt x="4" y="43"/>
                    <a:pt x="4" y="43"/>
                    <a:pt x="4" y="43"/>
                  </a:cubicBezTo>
                  <a:cubicBezTo>
                    <a:pt x="4" y="4"/>
                    <a:pt x="4" y="4"/>
                    <a:pt x="4" y="4"/>
                  </a:cubicBezTo>
                  <a:cubicBezTo>
                    <a:pt x="52" y="4"/>
                    <a:pt x="52" y="4"/>
                    <a:pt x="52" y="4"/>
                  </a:cubicBezTo>
                  <a:lnTo>
                    <a:pt x="52" y="43"/>
                  </a:lnTo>
                  <a:close/>
                  <a:moveTo>
                    <a:pt x="8" y="12"/>
                  </a:moveTo>
                  <a:cubicBezTo>
                    <a:pt x="48" y="12"/>
                    <a:pt x="48" y="12"/>
                    <a:pt x="48" y="12"/>
                  </a:cubicBezTo>
                  <a:cubicBezTo>
                    <a:pt x="48" y="16"/>
                    <a:pt x="48" y="16"/>
                    <a:pt x="48" y="16"/>
                  </a:cubicBezTo>
                  <a:cubicBezTo>
                    <a:pt x="8" y="16"/>
                    <a:pt x="8" y="16"/>
                    <a:pt x="8" y="16"/>
                  </a:cubicBezTo>
                  <a:lnTo>
                    <a:pt x="8" y="12"/>
                  </a:lnTo>
                  <a:close/>
                  <a:moveTo>
                    <a:pt x="32" y="20"/>
                  </a:moveTo>
                  <a:cubicBezTo>
                    <a:pt x="48" y="20"/>
                    <a:pt x="48" y="20"/>
                    <a:pt x="48" y="20"/>
                  </a:cubicBezTo>
                  <a:cubicBezTo>
                    <a:pt x="48" y="24"/>
                    <a:pt x="48" y="24"/>
                    <a:pt x="48" y="24"/>
                  </a:cubicBezTo>
                  <a:cubicBezTo>
                    <a:pt x="32" y="24"/>
                    <a:pt x="32" y="24"/>
                    <a:pt x="32" y="24"/>
                  </a:cubicBezTo>
                  <a:lnTo>
                    <a:pt x="32" y="20"/>
                  </a:lnTo>
                  <a:close/>
                  <a:moveTo>
                    <a:pt x="32" y="28"/>
                  </a:moveTo>
                  <a:cubicBezTo>
                    <a:pt x="48" y="28"/>
                    <a:pt x="48" y="28"/>
                    <a:pt x="48" y="28"/>
                  </a:cubicBezTo>
                  <a:cubicBezTo>
                    <a:pt x="48" y="32"/>
                    <a:pt x="48" y="32"/>
                    <a:pt x="48" y="32"/>
                  </a:cubicBezTo>
                  <a:cubicBezTo>
                    <a:pt x="32" y="32"/>
                    <a:pt x="32" y="32"/>
                    <a:pt x="32" y="32"/>
                  </a:cubicBezTo>
                  <a:lnTo>
                    <a:pt x="32" y="28"/>
                  </a:lnTo>
                  <a:close/>
                  <a:moveTo>
                    <a:pt x="32" y="36"/>
                  </a:moveTo>
                  <a:cubicBezTo>
                    <a:pt x="44" y="36"/>
                    <a:pt x="44" y="36"/>
                    <a:pt x="44" y="36"/>
                  </a:cubicBezTo>
                  <a:cubicBezTo>
                    <a:pt x="44" y="40"/>
                    <a:pt x="44" y="40"/>
                    <a:pt x="44" y="40"/>
                  </a:cubicBezTo>
                  <a:cubicBezTo>
                    <a:pt x="32" y="40"/>
                    <a:pt x="32" y="40"/>
                    <a:pt x="32" y="40"/>
                  </a:cubicBezTo>
                  <a:lnTo>
                    <a:pt x="32" y="36"/>
                  </a:lnTo>
                  <a:close/>
                  <a:moveTo>
                    <a:pt x="8" y="20"/>
                  </a:moveTo>
                  <a:cubicBezTo>
                    <a:pt x="28" y="20"/>
                    <a:pt x="28" y="20"/>
                    <a:pt x="28" y="20"/>
                  </a:cubicBezTo>
                  <a:cubicBezTo>
                    <a:pt x="28" y="40"/>
                    <a:pt x="28" y="40"/>
                    <a:pt x="28" y="40"/>
                  </a:cubicBezTo>
                  <a:cubicBezTo>
                    <a:pt x="8" y="40"/>
                    <a:pt x="8" y="40"/>
                    <a:pt x="8" y="40"/>
                  </a:cubicBezTo>
                  <a:lnTo>
                    <a:pt x="8" y="20"/>
                  </a:lnTo>
                  <a:close/>
                </a:path>
              </a:pathLst>
            </a:custGeom>
            <a:solidFill>
              <a:srgbClr val="EA1D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27"/>
            <p:cNvSpPr>
              <a:spLocks noEditPoints="1"/>
            </p:cNvSpPr>
            <p:nvPr/>
          </p:nvSpPr>
          <p:spPr bwMode="auto">
            <a:xfrm>
              <a:off x="4821239" y="4017963"/>
              <a:ext cx="92075" cy="93663"/>
            </a:xfrm>
            <a:custGeom>
              <a:avLst/>
              <a:gdLst>
                <a:gd name="T0" fmla="*/ 43 w 47"/>
                <a:gd name="T1" fmla="*/ 29 h 48"/>
                <a:gd name="T2" fmla="*/ 47 w 47"/>
                <a:gd name="T3" fmla="*/ 16 h 48"/>
                <a:gd name="T4" fmla="*/ 42 w 47"/>
                <a:gd name="T5" fmla="*/ 8 h 48"/>
                <a:gd name="T6" fmla="*/ 37 w 47"/>
                <a:gd name="T7" fmla="*/ 9 h 48"/>
                <a:gd name="T8" fmla="*/ 28 w 47"/>
                <a:gd name="T9" fmla="*/ 0 h 48"/>
                <a:gd name="T10" fmla="*/ 19 w 47"/>
                <a:gd name="T11" fmla="*/ 0 h 48"/>
                <a:gd name="T12" fmla="*/ 18 w 47"/>
                <a:gd name="T13" fmla="*/ 5 h 48"/>
                <a:gd name="T14" fmla="*/ 5 w 47"/>
                <a:gd name="T15" fmla="*/ 8 h 48"/>
                <a:gd name="T16" fmla="*/ 0 w 47"/>
                <a:gd name="T17" fmla="*/ 16 h 48"/>
                <a:gd name="T18" fmla="*/ 4 w 47"/>
                <a:gd name="T19" fmla="*/ 19 h 48"/>
                <a:gd name="T20" fmla="*/ 0 w 47"/>
                <a:gd name="T21" fmla="*/ 32 h 48"/>
                <a:gd name="T22" fmla="*/ 5 w 47"/>
                <a:gd name="T23" fmla="*/ 40 h 48"/>
                <a:gd name="T24" fmla="*/ 10 w 47"/>
                <a:gd name="T25" fmla="*/ 39 h 48"/>
                <a:gd name="T26" fmla="*/ 19 w 47"/>
                <a:gd name="T27" fmla="*/ 48 h 48"/>
                <a:gd name="T28" fmla="*/ 28 w 47"/>
                <a:gd name="T29" fmla="*/ 48 h 48"/>
                <a:gd name="T30" fmla="*/ 29 w 47"/>
                <a:gd name="T31" fmla="*/ 44 h 48"/>
                <a:gd name="T32" fmla="*/ 42 w 47"/>
                <a:gd name="T33" fmla="*/ 40 h 48"/>
                <a:gd name="T34" fmla="*/ 47 w 47"/>
                <a:gd name="T35" fmla="*/ 32 h 48"/>
                <a:gd name="T36" fmla="*/ 43 w 47"/>
                <a:gd name="T37" fmla="*/ 29 h 48"/>
                <a:gd name="T38" fmla="*/ 23 w 47"/>
                <a:gd name="T39" fmla="*/ 34 h 48"/>
                <a:gd name="T40" fmla="*/ 14 w 47"/>
                <a:gd name="T41" fmla="*/ 24 h 48"/>
                <a:gd name="T42" fmla="*/ 23 w 47"/>
                <a:gd name="T43" fmla="*/ 14 h 48"/>
                <a:gd name="T44" fmla="*/ 33 w 47"/>
                <a:gd name="T45" fmla="*/ 24 h 48"/>
                <a:gd name="T46" fmla="*/ 23 w 47"/>
                <a:gd name="T4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48">
                  <a:moveTo>
                    <a:pt x="43" y="29"/>
                  </a:moveTo>
                  <a:cubicBezTo>
                    <a:pt x="41" y="24"/>
                    <a:pt x="42" y="19"/>
                    <a:pt x="47" y="16"/>
                  </a:cubicBezTo>
                  <a:cubicBezTo>
                    <a:pt x="42" y="8"/>
                    <a:pt x="42" y="8"/>
                    <a:pt x="42" y="8"/>
                  </a:cubicBezTo>
                  <a:cubicBezTo>
                    <a:pt x="41" y="9"/>
                    <a:pt x="39" y="9"/>
                    <a:pt x="37" y="9"/>
                  </a:cubicBezTo>
                  <a:cubicBezTo>
                    <a:pt x="32" y="9"/>
                    <a:pt x="28" y="5"/>
                    <a:pt x="28" y="0"/>
                  </a:cubicBezTo>
                  <a:cubicBezTo>
                    <a:pt x="19" y="0"/>
                    <a:pt x="19" y="0"/>
                    <a:pt x="19" y="0"/>
                  </a:cubicBezTo>
                  <a:cubicBezTo>
                    <a:pt x="19" y="1"/>
                    <a:pt x="18" y="3"/>
                    <a:pt x="18" y="5"/>
                  </a:cubicBezTo>
                  <a:cubicBezTo>
                    <a:pt x="15" y="9"/>
                    <a:pt x="9" y="10"/>
                    <a:pt x="5" y="8"/>
                  </a:cubicBezTo>
                  <a:cubicBezTo>
                    <a:pt x="0" y="16"/>
                    <a:pt x="0" y="16"/>
                    <a:pt x="0" y="16"/>
                  </a:cubicBezTo>
                  <a:cubicBezTo>
                    <a:pt x="2" y="17"/>
                    <a:pt x="3" y="18"/>
                    <a:pt x="4" y="19"/>
                  </a:cubicBezTo>
                  <a:cubicBezTo>
                    <a:pt x="6" y="24"/>
                    <a:pt x="5" y="29"/>
                    <a:pt x="0" y="32"/>
                  </a:cubicBezTo>
                  <a:cubicBezTo>
                    <a:pt x="5" y="40"/>
                    <a:pt x="5" y="40"/>
                    <a:pt x="5" y="40"/>
                  </a:cubicBezTo>
                  <a:cubicBezTo>
                    <a:pt x="6" y="39"/>
                    <a:pt x="8" y="39"/>
                    <a:pt x="10" y="39"/>
                  </a:cubicBezTo>
                  <a:cubicBezTo>
                    <a:pt x="15" y="39"/>
                    <a:pt x="19" y="43"/>
                    <a:pt x="19" y="48"/>
                  </a:cubicBezTo>
                  <a:cubicBezTo>
                    <a:pt x="28" y="48"/>
                    <a:pt x="28" y="48"/>
                    <a:pt x="28" y="48"/>
                  </a:cubicBezTo>
                  <a:cubicBezTo>
                    <a:pt x="28" y="47"/>
                    <a:pt x="29" y="45"/>
                    <a:pt x="29" y="44"/>
                  </a:cubicBezTo>
                  <a:cubicBezTo>
                    <a:pt x="32" y="39"/>
                    <a:pt x="38" y="38"/>
                    <a:pt x="42" y="40"/>
                  </a:cubicBezTo>
                  <a:cubicBezTo>
                    <a:pt x="47" y="32"/>
                    <a:pt x="47" y="32"/>
                    <a:pt x="47" y="32"/>
                  </a:cubicBezTo>
                  <a:cubicBezTo>
                    <a:pt x="45" y="31"/>
                    <a:pt x="44" y="30"/>
                    <a:pt x="43" y="29"/>
                  </a:cubicBezTo>
                  <a:close/>
                  <a:moveTo>
                    <a:pt x="23" y="34"/>
                  </a:moveTo>
                  <a:cubicBezTo>
                    <a:pt x="18" y="34"/>
                    <a:pt x="14" y="29"/>
                    <a:pt x="14" y="24"/>
                  </a:cubicBezTo>
                  <a:cubicBezTo>
                    <a:pt x="14" y="19"/>
                    <a:pt x="18" y="14"/>
                    <a:pt x="23" y="14"/>
                  </a:cubicBezTo>
                  <a:cubicBezTo>
                    <a:pt x="29" y="14"/>
                    <a:pt x="33" y="19"/>
                    <a:pt x="33" y="24"/>
                  </a:cubicBezTo>
                  <a:cubicBezTo>
                    <a:pt x="33" y="29"/>
                    <a:pt x="29" y="34"/>
                    <a:pt x="23" y="34"/>
                  </a:cubicBezTo>
                  <a:close/>
                </a:path>
              </a:pathLst>
            </a:custGeom>
            <a:solidFill>
              <a:srgbClr val="7322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28"/>
            <p:cNvSpPr>
              <a:spLocks noEditPoints="1"/>
            </p:cNvSpPr>
            <p:nvPr/>
          </p:nvSpPr>
          <p:spPr bwMode="auto">
            <a:xfrm>
              <a:off x="4310064" y="3990976"/>
              <a:ext cx="152400" cy="152400"/>
            </a:xfrm>
            <a:custGeom>
              <a:avLst/>
              <a:gdLst>
                <a:gd name="T0" fmla="*/ 51 w 96"/>
                <a:gd name="T1" fmla="*/ 0 h 96"/>
                <a:gd name="T2" fmla="*/ 42 w 96"/>
                <a:gd name="T3" fmla="*/ 10 h 96"/>
                <a:gd name="T4" fmla="*/ 51 w 96"/>
                <a:gd name="T5" fmla="*/ 18 h 96"/>
                <a:gd name="T6" fmla="*/ 30 w 96"/>
                <a:gd name="T7" fmla="*/ 42 h 96"/>
                <a:gd name="T8" fmla="*/ 9 w 96"/>
                <a:gd name="T9" fmla="*/ 42 h 96"/>
                <a:gd name="T10" fmla="*/ 25 w 96"/>
                <a:gd name="T11" fmla="*/ 59 h 96"/>
                <a:gd name="T12" fmla="*/ 0 w 96"/>
                <a:gd name="T13" fmla="*/ 92 h 96"/>
                <a:gd name="T14" fmla="*/ 0 w 96"/>
                <a:gd name="T15" fmla="*/ 96 h 96"/>
                <a:gd name="T16" fmla="*/ 4 w 96"/>
                <a:gd name="T17" fmla="*/ 96 h 96"/>
                <a:gd name="T18" fmla="*/ 37 w 96"/>
                <a:gd name="T19" fmla="*/ 70 h 96"/>
                <a:gd name="T20" fmla="*/ 54 w 96"/>
                <a:gd name="T21" fmla="*/ 87 h 96"/>
                <a:gd name="T22" fmla="*/ 54 w 96"/>
                <a:gd name="T23" fmla="*/ 66 h 96"/>
                <a:gd name="T24" fmla="*/ 78 w 96"/>
                <a:gd name="T25" fmla="*/ 45 h 96"/>
                <a:gd name="T26" fmla="*/ 86 w 96"/>
                <a:gd name="T27" fmla="*/ 54 h 96"/>
                <a:gd name="T28" fmla="*/ 96 w 96"/>
                <a:gd name="T29" fmla="*/ 45 h 96"/>
                <a:gd name="T30" fmla="*/ 51 w 96"/>
                <a:gd name="T31" fmla="*/ 0 h 96"/>
                <a:gd name="T32" fmla="*/ 42 w 96"/>
                <a:gd name="T33" fmla="*/ 51 h 96"/>
                <a:gd name="T34" fmla="*/ 36 w 96"/>
                <a:gd name="T35" fmla="*/ 45 h 96"/>
                <a:gd name="T36" fmla="*/ 57 w 96"/>
                <a:gd name="T37" fmla="*/ 24 h 96"/>
                <a:gd name="T38" fmla="*/ 63 w 96"/>
                <a:gd name="T39" fmla="*/ 31 h 96"/>
                <a:gd name="T40" fmla="*/ 42 w 96"/>
                <a:gd name="T41" fmla="*/ 5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96">
                  <a:moveTo>
                    <a:pt x="51" y="0"/>
                  </a:moveTo>
                  <a:lnTo>
                    <a:pt x="42" y="10"/>
                  </a:lnTo>
                  <a:lnTo>
                    <a:pt x="51" y="18"/>
                  </a:lnTo>
                  <a:lnTo>
                    <a:pt x="30" y="42"/>
                  </a:lnTo>
                  <a:lnTo>
                    <a:pt x="9" y="42"/>
                  </a:lnTo>
                  <a:lnTo>
                    <a:pt x="25" y="59"/>
                  </a:lnTo>
                  <a:lnTo>
                    <a:pt x="0" y="92"/>
                  </a:lnTo>
                  <a:lnTo>
                    <a:pt x="0" y="96"/>
                  </a:lnTo>
                  <a:lnTo>
                    <a:pt x="4" y="96"/>
                  </a:lnTo>
                  <a:lnTo>
                    <a:pt x="37" y="70"/>
                  </a:lnTo>
                  <a:lnTo>
                    <a:pt x="54" y="87"/>
                  </a:lnTo>
                  <a:lnTo>
                    <a:pt x="54" y="66"/>
                  </a:lnTo>
                  <a:lnTo>
                    <a:pt x="78" y="45"/>
                  </a:lnTo>
                  <a:lnTo>
                    <a:pt x="86" y="54"/>
                  </a:lnTo>
                  <a:lnTo>
                    <a:pt x="96" y="45"/>
                  </a:lnTo>
                  <a:lnTo>
                    <a:pt x="51" y="0"/>
                  </a:lnTo>
                  <a:close/>
                  <a:moveTo>
                    <a:pt x="42" y="51"/>
                  </a:moveTo>
                  <a:lnTo>
                    <a:pt x="36" y="45"/>
                  </a:lnTo>
                  <a:lnTo>
                    <a:pt x="57" y="24"/>
                  </a:lnTo>
                  <a:lnTo>
                    <a:pt x="63" y="31"/>
                  </a:lnTo>
                  <a:lnTo>
                    <a:pt x="42" y="51"/>
                  </a:lnTo>
                  <a:close/>
                </a:path>
              </a:pathLst>
            </a:custGeom>
            <a:solidFill>
              <a:srgbClr val="EA1D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29"/>
            <p:cNvSpPr>
              <a:spLocks noEditPoints="1"/>
            </p:cNvSpPr>
            <p:nvPr/>
          </p:nvSpPr>
          <p:spPr bwMode="auto">
            <a:xfrm>
              <a:off x="4298951" y="3641726"/>
              <a:ext cx="111125" cy="111125"/>
            </a:xfrm>
            <a:custGeom>
              <a:avLst/>
              <a:gdLst>
                <a:gd name="T0" fmla="*/ 57 w 57"/>
                <a:gd name="T1" fmla="*/ 29 h 57"/>
                <a:gd name="T2" fmla="*/ 28 w 57"/>
                <a:gd name="T3" fmla="*/ 57 h 57"/>
                <a:gd name="T4" fmla="*/ 0 w 57"/>
                <a:gd name="T5" fmla="*/ 29 h 57"/>
                <a:gd name="T6" fmla="*/ 28 w 57"/>
                <a:gd name="T7" fmla="*/ 0 h 57"/>
                <a:gd name="T8" fmla="*/ 57 w 57"/>
                <a:gd name="T9" fmla="*/ 29 h 57"/>
                <a:gd name="T10" fmla="*/ 5 w 57"/>
                <a:gd name="T11" fmla="*/ 29 h 57"/>
                <a:gd name="T12" fmla="*/ 28 w 57"/>
                <a:gd name="T13" fmla="*/ 52 h 57"/>
                <a:gd name="T14" fmla="*/ 52 w 57"/>
                <a:gd name="T15" fmla="*/ 29 h 57"/>
                <a:gd name="T16" fmla="*/ 28 w 57"/>
                <a:gd name="T17" fmla="*/ 5 h 57"/>
                <a:gd name="T18" fmla="*/ 5 w 57"/>
                <a:gd name="T19" fmla="*/ 29 h 57"/>
                <a:gd name="T20" fmla="*/ 31 w 57"/>
                <a:gd name="T21" fmla="*/ 12 h 57"/>
                <a:gd name="T22" fmla="*/ 45 w 57"/>
                <a:gd name="T23" fmla="*/ 26 h 57"/>
                <a:gd name="T24" fmla="*/ 45 w 57"/>
                <a:gd name="T25" fmla="*/ 31 h 57"/>
                <a:gd name="T26" fmla="*/ 40 w 57"/>
                <a:gd name="T27" fmla="*/ 31 h 57"/>
                <a:gd name="T28" fmla="*/ 32 w 57"/>
                <a:gd name="T29" fmla="*/ 23 h 57"/>
                <a:gd name="T30" fmla="*/ 32 w 57"/>
                <a:gd name="T31" fmla="*/ 43 h 57"/>
                <a:gd name="T32" fmla="*/ 28 w 57"/>
                <a:gd name="T33" fmla="*/ 47 h 57"/>
                <a:gd name="T34" fmla="*/ 25 w 57"/>
                <a:gd name="T35" fmla="*/ 43 h 57"/>
                <a:gd name="T36" fmla="*/ 25 w 57"/>
                <a:gd name="T37" fmla="*/ 23 h 57"/>
                <a:gd name="T38" fmla="*/ 17 w 57"/>
                <a:gd name="T39" fmla="*/ 31 h 57"/>
                <a:gd name="T40" fmla="*/ 12 w 57"/>
                <a:gd name="T41" fmla="*/ 31 h 57"/>
                <a:gd name="T42" fmla="*/ 11 w 57"/>
                <a:gd name="T43" fmla="*/ 29 h 57"/>
                <a:gd name="T44" fmla="*/ 12 w 57"/>
                <a:gd name="T45" fmla="*/ 26 h 57"/>
                <a:gd name="T46" fmla="*/ 26 w 57"/>
                <a:gd name="T47" fmla="*/ 12 h 57"/>
                <a:gd name="T48" fmla="*/ 31 w 57"/>
                <a:gd name="T49" fmla="*/ 1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 h="57">
                  <a:moveTo>
                    <a:pt x="57" y="29"/>
                  </a:moveTo>
                  <a:cubicBezTo>
                    <a:pt x="57" y="45"/>
                    <a:pt x="44" y="57"/>
                    <a:pt x="28" y="57"/>
                  </a:cubicBezTo>
                  <a:cubicBezTo>
                    <a:pt x="13" y="57"/>
                    <a:pt x="0" y="45"/>
                    <a:pt x="0" y="29"/>
                  </a:cubicBezTo>
                  <a:cubicBezTo>
                    <a:pt x="0" y="13"/>
                    <a:pt x="13" y="0"/>
                    <a:pt x="28" y="0"/>
                  </a:cubicBezTo>
                  <a:cubicBezTo>
                    <a:pt x="44" y="0"/>
                    <a:pt x="57" y="13"/>
                    <a:pt x="57" y="29"/>
                  </a:cubicBezTo>
                  <a:close/>
                  <a:moveTo>
                    <a:pt x="5" y="29"/>
                  </a:moveTo>
                  <a:cubicBezTo>
                    <a:pt x="5" y="42"/>
                    <a:pt x="16" y="52"/>
                    <a:pt x="28" y="52"/>
                  </a:cubicBezTo>
                  <a:cubicBezTo>
                    <a:pt x="41" y="52"/>
                    <a:pt x="52" y="42"/>
                    <a:pt x="52" y="29"/>
                  </a:cubicBezTo>
                  <a:cubicBezTo>
                    <a:pt x="52" y="16"/>
                    <a:pt x="41" y="5"/>
                    <a:pt x="28" y="5"/>
                  </a:cubicBezTo>
                  <a:cubicBezTo>
                    <a:pt x="16" y="5"/>
                    <a:pt x="5" y="16"/>
                    <a:pt x="5" y="29"/>
                  </a:cubicBezTo>
                  <a:close/>
                  <a:moveTo>
                    <a:pt x="31" y="12"/>
                  </a:moveTo>
                  <a:cubicBezTo>
                    <a:pt x="45" y="26"/>
                    <a:pt x="45" y="26"/>
                    <a:pt x="45" y="26"/>
                  </a:cubicBezTo>
                  <a:cubicBezTo>
                    <a:pt x="47" y="28"/>
                    <a:pt x="47" y="30"/>
                    <a:pt x="45" y="31"/>
                  </a:cubicBezTo>
                  <a:cubicBezTo>
                    <a:pt x="44" y="33"/>
                    <a:pt x="42" y="33"/>
                    <a:pt x="40" y="31"/>
                  </a:cubicBezTo>
                  <a:cubicBezTo>
                    <a:pt x="32" y="23"/>
                    <a:pt x="32" y="23"/>
                    <a:pt x="32" y="23"/>
                  </a:cubicBezTo>
                  <a:cubicBezTo>
                    <a:pt x="32" y="43"/>
                    <a:pt x="32" y="43"/>
                    <a:pt x="32" y="43"/>
                  </a:cubicBezTo>
                  <a:cubicBezTo>
                    <a:pt x="32" y="45"/>
                    <a:pt x="30" y="47"/>
                    <a:pt x="28" y="47"/>
                  </a:cubicBezTo>
                  <a:cubicBezTo>
                    <a:pt x="26" y="47"/>
                    <a:pt x="25" y="45"/>
                    <a:pt x="25" y="43"/>
                  </a:cubicBezTo>
                  <a:cubicBezTo>
                    <a:pt x="25" y="23"/>
                    <a:pt x="25" y="23"/>
                    <a:pt x="25" y="23"/>
                  </a:cubicBezTo>
                  <a:cubicBezTo>
                    <a:pt x="17" y="31"/>
                    <a:pt x="17" y="31"/>
                    <a:pt x="17" y="31"/>
                  </a:cubicBezTo>
                  <a:cubicBezTo>
                    <a:pt x="15" y="33"/>
                    <a:pt x="13" y="33"/>
                    <a:pt x="12" y="31"/>
                  </a:cubicBezTo>
                  <a:cubicBezTo>
                    <a:pt x="11" y="31"/>
                    <a:pt x="11" y="30"/>
                    <a:pt x="11" y="29"/>
                  </a:cubicBezTo>
                  <a:cubicBezTo>
                    <a:pt x="11" y="28"/>
                    <a:pt x="11" y="27"/>
                    <a:pt x="12" y="26"/>
                  </a:cubicBezTo>
                  <a:cubicBezTo>
                    <a:pt x="26" y="12"/>
                    <a:pt x="26" y="12"/>
                    <a:pt x="26" y="12"/>
                  </a:cubicBezTo>
                  <a:cubicBezTo>
                    <a:pt x="27" y="11"/>
                    <a:pt x="30" y="11"/>
                    <a:pt x="31" y="12"/>
                  </a:cubicBezTo>
                  <a:close/>
                </a:path>
              </a:pathLst>
            </a:custGeom>
            <a:solidFill>
              <a:srgbClr val="FF4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30"/>
            <p:cNvSpPr>
              <a:spLocks noEditPoints="1"/>
            </p:cNvSpPr>
            <p:nvPr/>
          </p:nvSpPr>
          <p:spPr bwMode="auto">
            <a:xfrm>
              <a:off x="5022851" y="1816101"/>
              <a:ext cx="149225" cy="149225"/>
            </a:xfrm>
            <a:custGeom>
              <a:avLst/>
              <a:gdLst>
                <a:gd name="T0" fmla="*/ 64 w 77"/>
                <a:gd name="T1" fmla="*/ 0 h 77"/>
                <a:gd name="T2" fmla="*/ 13 w 77"/>
                <a:gd name="T3" fmla="*/ 0 h 77"/>
                <a:gd name="T4" fmla="*/ 0 w 77"/>
                <a:gd name="T5" fmla="*/ 13 h 77"/>
                <a:gd name="T6" fmla="*/ 0 w 77"/>
                <a:gd name="T7" fmla="*/ 64 h 77"/>
                <a:gd name="T8" fmla="*/ 13 w 77"/>
                <a:gd name="T9" fmla="*/ 77 h 77"/>
                <a:gd name="T10" fmla="*/ 64 w 77"/>
                <a:gd name="T11" fmla="*/ 76 h 77"/>
                <a:gd name="T12" fmla="*/ 77 w 77"/>
                <a:gd name="T13" fmla="*/ 64 h 77"/>
                <a:gd name="T14" fmla="*/ 77 w 77"/>
                <a:gd name="T15" fmla="*/ 12 h 77"/>
                <a:gd name="T16" fmla="*/ 64 w 77"/>
                <a:gd name="T17" fmla="*/ 0 h 77"/>
                <a:gd name="T18" fmla="*/ 25 w 77"/>
                <a:gd name="T19" fmla="*/ 34 h 77"/>
                <a:gd name="T20" fmla="*/ 52 w 77"/>
                <a:gd name="T21" fmla="*/ 33 h 77"/>
                <a:gd name="T22" fmla="*/ 53 w 77"/>
                <a:gd name="T23" fmla="*/ 38 h 77"/>
                <a:gd name="T24" fmla="*/ 39 w 77"/>
                <a:gd name="T25" fmla="*/ 53 h 77"/>
                <a:gd name="T26" fmla="*/ 24 w 77"/>
                <a:gd name="T27" fmla="*/ 38 h 77"/>
                <a:gd name="T28" fmla="*/ 25 w 77"/>
                <a:gd name="T29" fmla="*/ 34 h 77"/>
                <a:gd name="T30" fmla="*/ 67 w 77"/>
                <a:gd name="T31" fmla="*/ 33 h 77"/>
                <a:gd name="T32" fmla="*/ 67 w 77"/>
                <a:gd name="T33" fmla="*/ 52 h 77"/>
                <a:gd name="T34" fmla="*/ 67 w 77"/>
                <a:gd name="T35" fmla="*/ 62 h 77"/>
                <a:gd name="T36" fmla="*/ 63 w 77"/>
                <a:gd name="T37" fmla="*/ 67 h 77"/>
                <a:gd name="T38" fmla="*/ 15 w 77"/>
                <a:gd name="T39" fmla="*/ 67 h 77"/>
                <a:gd name="T40" fmla="*/ 10 w 77"/>
                <a:gd name="T41" fmla="*/ 62 h 77"/>
                <a:gd name="T42" fmla="*/ 10 w 77"/>
                <a:gd name="T43" fmla="*/ 53 h 77"/>
                <a:gd name="T44" fmla="*/ 10 w 77"/>
                <a:gd name="T45" fmla="*/ 34 h 77"/>
                <a:gd name="T46" fmla="*/ 10 w 77"/>
                <a:gd name="T47" fmla="*/ 34 h 77"/>
                <a:gd name="T48" fmla="*/ 17 w 77"/>
                <a:gd name="T49" fmla="*/ 34 h 77"/>
                <a:gd name="T50" fmla="*/ 17 w 77"/>
                <a:gd name="T51" fmla="*/ 38 h 77"/>
                <a:gd name="T52" fmla="*/ 39 w 77"/>
                <a:gd name="T53" fmla="*/ 60 h 77"/>
                <a:gd name="T54" fmla="*/ 60 w 77"/>
                <a:gd name="T55" fmla="*/ 38 h 77"/>
                <a:gd name="T56" fmla="*/ 60 w 77"/>
                <a:gd name="T57" fmla="*/ 33 h 77"/>
                <a:gd name="T58" fmla="*/ 67 w 77"/>
                <a:gd name="T59" fmla="*/ 33 h 77"/>
                <a:gd name="T60" fmla="*/ 67 w 77"/>
                <a:gd name="T61" fmla="*/ 17 h 77"/>
                <a:gd name="T62" fmla="*/ 65 w 77"/>
                <a:gd name="T63" fmla="*/ 19 h 77"/>
                <a:gd name="T64" fmla="*/ 60 w 77"/>
                <a:gd name="T65" fmla="*/ 19 h 77"/>
                <a:gd name="T66" fmla="*/ 58 w 77"/>
                <a:gd name="T67" fmla="*/ 17 h 77"/>
                <a:gd name="T68" fmla="*/ 58 w 77"/>
                <a:gd name="T69" fmla="*/ 12 h 77"/>
                <a:gd name="T70" fmla="*/ 60 w 77"/>
                <a:gd name="T71" fmla="*/ 9 h 77"/>
                <a:gd name="T72" fmla="*/ 65 w 77"/>
                <a:gd name="T73" fmla="*/ 9 h 77"/>
                <a:gd name="T74" fmla="*/ 67 w 77"/>
                <a:gd name="T75" fmla="*/ 12 h 77"/>
                <a:gd name="T76" fmla="*/ 67 w 77"/>
                <a:gd name="T77" fmla="*/ 1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77">
                  <a:moveTo>
                    <a:pt x="64" y="0"/>
                  </a:moveTo>
                  <a:cubicBezTo>
                    <a:pt x="13" y="0"/>
                    <a:pt x="13" y="0"/>
                    <a:pt x="13" y="0"/>
                  </a:cubicBezTo>
                  <a:cubicBezTo>
                    <a:pt x="6" y="0"/>
                    <a:pt x="0" y="6"/>
                    <a:pt x="0" y="13"/>
                  </a:cubicBezTo>
                  <a:cubicBezTo>
                    <a:pt x="0" y="64"/>
                    <a:pt x="0" y="64"/>
                    <a:pt x="0" y="64"/>
                  </a:cubicBezTo>
                  <a:cubicBezTo>
                    <a:pt x="1" y="71"/>
                    <a:pt x="6" y="77"/>
                    <a:pt x="13" y="77"/>
                  </a:cubicBezTo>
                  <a:cubicBezTo>
                    <a:pt x="64" y="76"/>
                    <a:pt x="64" y="76"/>
                    <a:pt x="64" y="76"/>
                  </a:cubicBezTo>
                  <a:cubicBezTo>
                    <a:pt x="71" y="76"/>
                    <a:pt x="77" y="71"/>
                    <a:pt x="77" y="64"/>
                  </a:cubicBezTo>
                  <a:cubicBezTo>
                    <a:pt x="77" y="12"/>
                    <a:pt x="77" y="12"/>
                    <a:pt x="77" y="12"/>
                  </a:cubicBezTo>
                  <a:cubicBezTo>
                    <a:pt x="77" y="5"/>
                    <a:pt x="71" y="0"/>
                    <a:pt x="64" y="0"/>
                  </a:cubicBezTo>
                  <a:close/>
                  <a:moveTo>
                    <a:pt x="25" y="34"/>
                  </a:moveTo>
                  <a:cubicBezTo>
                    <a:pt x="52" y="33"/>
                    <a:pt x="52" y="33"/>
                    <a:pt x="52" y="33"/>
                  </a:cubicBezTo>
                  <a:cubicBezTo>
                    <a:pt x="53" y="35"/>
                    <a:pt x="53" y="36"/>
                    <a:pt x="53" y="38"/>
                  </a:cubicBezTo>
                  <a:cubicBezTo>
                    <a:pt x="53" y="46"/>
                    <a:pt x="47" y="53"/>
                    <a:pt x="39" y="53"/>
                  </a:cubicBezTo>
                  <a:cubicBezTo>
                    <a:pt x="31" y="53"/>
                    <a:pt x="24" y="46"/>
                    <a:pt x="24" y="38"/>
                  </a:cubicBezTo>
                  <a:cubicBezTo>
                    <a:pt x="24" y="37"/>
                    <a:pt x="24" y="35"/>
                    <a:pt x="25" y="34"/>
                  </a:cubicBezTo>
                  <a:close/>
                  <a:moveTo>
                    <a:pt x="67" y="33"/>
                  </a:moveTo>
                  <a:cubicBezTo>
                    <a:pt x="67" y="52"/>
                    <a:pt x="67" y="52"/>
                    <a:pt x="67" y="52"/>
                  </a:cubicBezTo>
                  <a:cubicBezTo>
                    <a:pt x="67" y="62"/>
                    <a:pt x="67" y="62"/>
                    <a:pt x="67" y="62"/>
                  </a:cubicBezTo>
                  <a:cubicBezTo>
                    <a:pt x="67" y="65"/>
                    <a:pt x="65" y="67"/>
                    <a:pt x="63" y="67"/>
                  </a:cubicBezTo>
                  <a:cubicBezTo>
                    <a:pt x="15" y="67"/>
                    <a:pt x="15" y="67"/>
                    <a:pt x="15" y="67"/>
                  </a:cubicBezTo>
                  <a:cubicBezTo>
                    <a:pt x="12" y="67"/>
                    <a:pt x="10" y="65"/>
                    <a:pt x="10" y="62"/>
                  </a:cubicBezTo>
                  <a:cubicBezTo>
                    <a:pt x="10" y="53"/>
                    <a:pt x="10" y="53"/>
                    <a:pt x="10" y="53"/>
                  </a:cubicBezTo>
                  <a:cubicBezTo>
                    <a:pt x="10" y="34"/>
                    <a:pt x="10" y="34"/>
                    <a:pt x="10" y="34"/>
                  </a:cubicBezTo>
                  <a:cubicBezTo>
                    <a:pt x="10" y="34"/>
                    <a:pt x="10" y="34"/>
                    <a:pt x="10" y="34"/>
                  </a:cubicBezTo>
                  <a:cubicBezTo>
                    <a:pt x="17" y="34"/>
                    <a:pt x="17" y="34"/>
                    <a:pt x="17" y="34"/>
                  </a:cubicBezTo>
                  <a:cubicBezTo>
                    <a:pt x="17" y="35"/>
                    <a:pt x="17" y="37"/>
                    <a:pt x="17" y="38"/>
                  </a:cubicBezTo>
                  <a:cubicBezTo>
                    <a:pt x="17" y="50"/>
                    <a:pt x="27" y="60"/>
                    <a:pt x="39" y="60"/>
                  </a:cubicBezTo>
                  <a:cubicBezTo>
                    <a:pt x="51" y="60"/>
                    <a:pt x="60" y="50"/>
                    <a:pt x="60" y="38"/>
                  </a:cubicBezTo>
                  <a:cubicBezTo>
                    <a:pt x="60" y="36"/>
                    <a:pt x="60" y="35"/>
                    <a:pt x="60" y="33"/>
                  </a:cubicBezTo>
                  <a:cubicBezTo>
                    <a:pt x="67" y="33"/>
                    <a:pt x="67" y="33"/>
                    <a:pt x="67" y="33"/>
                  </a:cubicBezTo>
                  <a:close/>
                  <a:moveTo>
                    <a:pt x="67" y="17"/>
                  </a:moveTo>
                  <a:cubicBezTo>
                    <a:pt x="67" y="18"/>
                    <a:pt x="66" y="19"/>
                    <a:pt x="65" y="19"/>
                  </a:cubicBezTo>
                  <a:cubicBezTo>
                    <a:pt x="60" y="19"/>
                    <a:pt x="60" y="19"/>
                    <a:pt x="60" y="19"/>
                  </a:cubicBezTo>
                  <a:cubicBezTo>
                    <a:pt x="59" y="19"/>
                    <a:pt x="58" y="18"/>
                    <a:pt x="58" y="17"/>
                  </a:cubicBezTo>
                  <a:cubicBezTo>
                    <a:pt x="58" y="12"/>
                    <a:pt x="58" y="12"/>
                    <a:pt x="58" y="12"/>
                  </a:cubicBezTo>
                  <a:cubicBezTo>
                    <a:pt x="58" y="10"/>
                    <a:pt x="59" y="9"/>
                    <a:pt x="60" y="9"/>
                  </a:cubicBezTo>
                  <a:cubicBezTo>
                    <a:pt x="65" y="9"/>
                    <a:pt x="65" y="9"/>
                    <a:pt x="65" y="9"/>
                  </a:cubicBezTo>
                  <a:cubicBezTo>
                    <a:pt x="66" y="9"/>
                    <a:pt x="67" y="10"/>
                    <a:pt x="67" y="12"/>
                  </a:cubicBezTo>
                  <a:lnTo>
                    <a:pt x="67" y="17"/>
                  </a:lnTo>
                  <a:close/>
                </a:path>
              </a:pathLst>
            </a:custGeom>
            <a:solidFill>
              <a:srgbClr val="65CB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31"/>
            <p:cNvSpPr>
              <a:spLocks noEditPoints="1"/>
            </p:cNvSpPr>
            <p:nvPr/>
          </p:nvSpPr>
          <p:spPr bwMode="auto">
            <a:xfrm>
              <a:off x="4740276" y="2038351"/>
              <a:ext cx="153988" cy="114300"/>
            </a:xfrm>
            <a:custGeom>
              <a:avLst/>
              <a:gdLst>
                <a:gd name="T0" fmla="*/ 76 w 79"/>
                <a:gd name="T1" fmla="*/ 3 h 59"/>
                <a:gd name="T2" fmla="*/ 40 w 79"/>
                <a:gd name="T3" fmla="*/ 0 h 59"/>
                <a:gd name="T4" fmla="*/ 4 w 79"/>
                <a:gd name="T5" fmla="*/ 3 h 59"/>
                <a:gd name="T6" fmla="*/ 0 w 79"/>
                <a:gd name="T7" fmla="*/ 30 h 59"/>
                <a:gd name="T8" fmla="*/ 4 w 79"/>
                <a:gd name="T9" fmla="*/ 57 h 59"/>
                <a:gd name="T10" fmla="*/ 40 w 79"/>
                <a:gd name="T11" fmla="*/ 59 h 59"/>
                <a:gd name="T12" fmla="*/ 76 w 79"/>
                <a:gd name="T13" fmla="*/ 57 h 59"/>
                <a:gd name="T14" fmla="*/ 79 w 79"/>
                <a:gd name="T15" fmla="*/ 30 h 59"/>
                <a:gd name="T16" fmla="*/ 76 w 79"/>
                <a:gd name="T17" fmla="*/ 3 h 59"/>
                <a:gd name="T18" fmla="*/ 30 w 79"/>
                <a:gd name="T19" fmla="*/ 45 h 59"/>
                <a:gd name="T20" fmla="*/ 30 w 79"/>
                <a:gd name="T21" fmla="*/ 15 h 59"/>
                <a:gd name="T22" fmla="*/ 55 w 79"/>
                <a:gd name="T23" fmla="*/ 30 h 59"/>
                <a:gd name="T24" fmla="*/ 30 w 79"/>
                <a:gd name="T25" fmla="*/ 4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59">
                  <a:moveTo>
                    <a:pt x="76" y="3"/>
                  </a:moveTo>
                  <a:cubicBezTo>
                    <a:pt x="65" y="1"/>
                    <a:pt x="53" y="0"/>
                    <a:pt x="40" y="0"/>
                  </a:cubicBezTo>
                  <a:cubicBezTo>
                    <a:pt x="27" y="0"/>
                    <a:pt x="15" y="1"/>
                    <a:pt x="4" y="3"/>
                  </a:cubicBezTo>
                  <a:cubicBezTo>
                    <a:pt x="2" y="11"/>
                    <a:pt x="0" y="20"/>
                    <a:pt x="0" y="30"/>
                  </a:cubicBezTo>
                  <a:cubicBezTo>
                    <a:pt x="0" y="39"/>
                    <a:pt x="2" y="49"/>
                    <a:pt x="4" y="57"/>
                  </a:cubicBezTo>
                  <a:cubicBezTo>
                    <a:pt x="15" y="59"/>
                    <a:pt x="27" y="59"/>
                    <a:pt x="40" y="59"/>
                  </a:cubicBezTo>
                  <a:cubicBezTo>
                    <a:pt x="53" y="59"/>
                    <a:pt x="65" y="59"/>
                    <a:pt x="76" y="57"/>
                  </a:cubicBezTo>
                  <a:cubicBezTo>
                    <a:pt x="78" y="49"/>
                    <a:pt x="79" y="39"/>
                    <a:pt x="79" y="30"/>
                  </a:cubicBezTo>
                  <a:cubicBezTo>
                    <a:pt x="79" y="20"/>
                    <a:pt x="78" y="11"/>
                    <a:pt x="76" y="3"/>
                  </a:cubicBezTo>
                  <a:close/>
                  <a:moveTo>
                    <a:pt x="30" y="45"/>
                  </a:moveTo>
                  <a:cubicBezTo>
                    <a:pt x="30" y="15"/>
                    <a:pt x="30" y="15"/>
                    <a:pt x="30" y="15"/>
                  </a:cubicBezTo>
                  <a:cubicBezTo>
                    <a:pt x="55" y="30"/>
                    <a:pt x="55" y="30"/>
                    <a:pt x="55" y="30"/>
                  </a:cubicBezTo>
                  <a:lnTo>
                    <a:pt x="30" y="45"/>
                  </a:lnTo>
                  <a:close/>
                </a:path>
              </a:pathLst>
            </a:custGeom>
            <a:solidFill>
              <a:srgbClr val="CF0A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32"/>
            <p:cNvSpPr>
              <a:spLocks/>
            </p:cNvSpPr>
            <p:nvPr/>
          </p:nvSpPr>
          <p:spPr bwMode="auto">
            <a:xfrm>
              <a:off x="4386264" y="1789113"/>
              <a:ext cx="150813" cy="120650"/>
            </a:xfrm>
            <a:custGeom>
              <a:avLst/>
              <a:gdLst>
                <a:gd name="T0" fmla="*/ 77 w 77"/>
                <a:gd name="T1" fmla="*/ 7 h 62"/>
                <a:gd name="T2" fmla="*/ 68 w 77"/>
                <a:gd name="T3" fmla="*/ 9 h 62"/>
                <a:gd name="T4" fmla="*/ 75 w 77"/>
                <a:gd name="T5" fmla="*/ 1 h 62"/>
                <a:gd name="T6" fmla="*/ 65 w 77"/>
                <a:gd name="T7" fmla="*/ 4 h 62"/>
                <a:gd name="T8" fmla="*/ 53 w 77"/>
                <a:gd name="T9" fmla="*/ 0 h 62"/>
                <a:gd name="T10" fmla="*/ 38 w 77"/>
                <a:gd name="T11" fmla="*/ 15 h 62"/>
                <a:gd name="T12" fmla="*/ 38 w 77"/>
                <a:gd name="T13" fmla="*/ 19 h 62"/>
                <a:gd name="T14" fmla="*/ 6 w 77"/>
                <a:gd name="T15" fmla="*/ 2 h 62"/>
                <a:gd name="T16" fmla="*/ 3 w 77"/>
                <a:gd name="T17" fmla="*/ 10 h 62"/>
                <a:gd name="T18" fmla="*/ 10 w 77"/>
                <a:gd name="T19" fmla="*/ 23 h 62"/>
                <a:gd name="T20" fmla="*/ 3 w 77"/>
                <a:gd name="T21" fmla="*/ 21 h 62"/>
                <a:gd name="T22" fmla="*/ 3 w 77"/>
                <a:gd name="T23" fmla="*/ 22 h 62"/>
                <a:gd name="T24" fmla="*/ 16 w 77"/>
                <a:gd name="T25" fmla="*/ 37 h 62"/>
                <a:gd name="T26" fmla="*/ 12 w 77"/>
                <a:gd name="T27" fmla="*/ 38 h 62"/>
                <a:gd name="T28" fmla="*/ 9 w 77"/>
                <a:gd name="T29" fmla="*/ 37 h 62"/>
                <a:gd name="T30" fmla="*/ 24 w 77"/>
                <a:gd name="T31" fmla="*/ 48 h 62"/>
                <a:gd name="T32" fmla="*/ 4 w 77"/>
                <a:gd name="T33" fmla="*/ 55 h 62"/>
                <a:gd name="T34" fmla="*/ 0 w 77"/>
                <a:gd name="T35" fmla="*/ 55 h 62"/>
                <a:gd name="T36" fmla="*/ 24 w 77"/>
                <a:gd name="T37" fmla="*/ 62 h 62"/>
                <a:gd name="T38" fmla="*/ 69 w 77"/>
                <a:gd name="T39" fmla="*/ 17 h 62"/>
                <a:gd name="T40" fmla="*/ 69 w 77"/>
                <a:gd name="T41" fmla="*/ 15 h 62"/>
                <a:gd name="T42" fmla="*/ 77 w 77"/>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62">
                  <a:moveTo>
                    <a:pt x="77" y="7"/>
                  </a:moveTo>
                  <a:cubicBezTo>
                    <a:pt x="74" y="8"/>
                    <a:pt x="71" y="9"/>
                    <a:pt x="68" y="9"/>
                  </a:cubicBezTo>
                  <a:cubicBezTo>
                    <a:pt x="71" y="7"/>
                    <a:pt x="74" y="4"/>
                    <a:pt x="75" y="1"/>
                  </a:cubicBezTo>
                  <a:cubicBezTo>
                    <a:pt x="72" y="2"/>
                    <a:pt x="68" y="4"/>
                    <a:pt x="65" y="4"/>
                  </a:cubicBezTo>
                  <a:cubicBezTo>
                    <a:pt x="62" y="1"/>
                    <a:pt x="58" y="0"/>
                    <a:pt x="53" y="0"/>
                  </a:cubicBezTo>
                  <a:cubicBezTo>
                    <a:pt x="45" y="0"/>
                    <a:pt x="38" y="7"/>
                    <a:pt x="38" y="15"/>
                  </a:cubicBezTo>
                  <a:cubicBezTo>
                    <a:pt x="38" y="17"/>
                    <a:pt x="38" y="18"/>
                    <a:pt x="38" y="19"/>
                  </a:cubicBezTo>
                  <a:cubicBezTo>
                    <a:pt x="25" y="18"/>
                    <a:pt x="13" y="12"/>
                    <a:pt x="6" y="2"/>
                  </a:cubicBezTo>
                  <a:cubicBezTo>
                    <a:pt x="4" y="5"/>
                    <a:pt x="3" y="7"/>
                    <a:pt x="3" y="10"/>
                  </a:cubicBezTo>
                  <a:cubicBezTo>
                    <a:pt x="3" y="16"/>
                    <a:pt x="6" y="21"/>
                    <a:pt x="10" y="23"/>
                  </a:cubicBezTo>
                  <a:cubicBezTo>
                    <a:pt x="8" y="23"/>
                    <a:pt x="5" y="23"/>
                    <a:pt x="3" y="21"/>
                  </a:cubicBezTo>
                  <a:cubicBezTo>
                    <a:pt x="3" y="22"/>
                    <a:pt x="3" y="22"/>
                    <a:pt x="3" y="22"/>
                  </a:cubicBezTo>
                  <a:cubicBezTo>
                    <a:pt x="3" y="29"/>
                    <a:pt x="9" y="36"/>
                    <a:pt x="16" y="37"/>
                  </a:cubicBezTo>
                  <a:cubicBezTo>
                    <a:pt x="15" y="37"/>
                    <a:pt x="13" y="38"/>
                    <a:pt x="12" y="38"/>
                  </a:cubicBezTo>
                  <a:cubicBezTo>
                    <a:pt x="11" y="38"/>
                    <a:pt x="10" y="38"/>
                    <a:pt x="9" y="37"/>
                  </a:cubicBezTo>
                  <a:cubicBezTo>
                    <a:pt x="11" y="44"/>
                    <a:pt x="17" y="48"/>
                    <a:pt x="24" y="48"/>
                  </a:cubicBezTo>
                  <a:cubicBezTo>
                    <a:pt x="18" y="53"/>
                    <a:pt x="11" y="55"/>
                    <a:pt x="4" y="55"/>
                  </a:cubicBezTo>
                  <a:cubicBezTo>
                    <a:pt x="3" y="55"/>
                    <a:pt x="1" y="55"/>
                    <a:pt x="0" y="55"/>
                  </a:cubicBezTo>
                  <a:cubicBezTo>
                    <a:pt x="7" y="59"/>
                    <a:pt x="15" y="62"/>
                    <a:pt x="24" y="62"/>
                  </a:cubicBezTo>
                  <a:cubicBezTo>
                    <a:pt x="53" y="62"/>
                    <a:pt x="69" y="38"/>
                    <a:pt x="69" y="17"/>
                  </a:cubicBezTo>
                  <a:cubicBezTo>
                    <a:pt x="69" y="16"/>
                    <a:pt x="69" y="16"/>
                    <a:pt x="69" y="15"/>
                  </a:cubicBezTo>
                  <a:cubicBezTo>
                    <a:pt x="72" y="13"/>
                    <a:pt x="75" y="10"/>
                    <a:pt x="77" y="7"/>
                  </a:cubicBezTo>
                  <a:close/>
                </a:path>
              </a:pathLst>
            </a:custGeom>
            <a:solidFill>
              <a:srgbClr val="65CB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133"/>
            <p:cNvSpPr>
              <a:spLocks noEditPoints="1"/>
            </p:cNvSpPr>
            <p:nvPr/>
          </p:nvSpPr>
          <p:spPr bwMode="auto">
            <a:xfrm>
              <a:off x="4583114" y="2635251"/>
              <a:ext cx="133350" cy="130175"/>
            </a:xfrm>
            <a:custGeom>
              <a:avLst/>
              <a:gdLst>
                <a:gd name="T0" fmla="*/ 34 w 68"/>
                <a:gd name="T1" fmla="*/ 0 h 67"/>
                <a:gd name="T2" fmla="*/ 0 w 68"/>
                <a:gd name="T3" fmla="*/ 34 h 67"/>
                <a:gd name="T4" fmla="*/ 34 w 68"/>
                <a:gd name="T5" fmla="*/ 67 h 67"/>
                <a:gd name="T6" fmla="*/ 68 w 68"/>
                <a:gd name="T7" fmla="*/ 34 h 67"/>
                <a:gd name="T8" fmla="*/ 34 w 68"/>
                <a:gd name="T9" fmla="*/ 0 h 67"/>
                <a:gd name="T10" fmla="*/ 34 w 68"/>
                <a:gd name="T11" fmla="*/ 61 h 67"/>
                <a:gd name="T12" fmla="*/ 7 w 68"/>
                <a:gd name="T13" fmla="*/ 34 h 67"/>
                <a:gd name="T14" fmla="*/ 34 w 68"/>
                <a:gd name="T15" fmla="*/ 6 h 67"/>
                <a:gd name="T16" fmla="*/ 62 w 68"/>
                <a:gd name="T17" fmla="*/ 34 h 67"/>
                <a:gd name="T18" fmla="*/ 34 w 68"/>
                <a:gd name="T19" fmla="*/ 61 h 67"/>
                <a:gd name="T20" fmla="*/ 21 w 68"/>
                <a:gd name="T21" fmla="*/ 21 h 67"/>
                <a:gd name="T22" fmla="*/ 47 w 68"/>
                <a:gd name="T23" fmla="*/ 21 h 67"/>
                <a:gd name="T24" fmla="*/ 47 w 68"/>
                <a:gd name="T25" fmla="*/ 46 h 67"/>
                <a:gd name="T26" fmla="*/ 21 w 68"/>
                <a:gd name="T27" fmla="*/ 46 h 67"/>
                <a:gd name="T28" fmla="*/ 21 w 68"/>
                <a:gd name="T29" fmla="*/ 2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67">
                  <a:moveTo>
                    <a:pt x="34" y="0"/>
                  </a:moveTo>
                  <a:cubicBezTo>
                    <a:pt x="15" y="0"/>
                    <a:pt x="0" y="15"/>
                    <a:pt x="0" y="34"/>
                  </a:cubicBezTo>
                  <a:cubicBezTo>
                    <a:pt x="0" y="52"/>
                    <a:pt x="15" y="67"/>
                    <a:pt x="34" y="67"/>
                  </a:cubicBezTo>
                  <a:cubicBezTo>
                    <a:pt x="53" y="67"/>
                    <a:pt x="68" y="52"/>
                    <a:pt x="68" y="34"/>
                  </a:cubicBezTo>
                  <a:cubicBezTo>
                    <a:pt x="68" y="15"/>
                    <a:pt x="53" y="0"/>
                    <a:pt x="34" y="0"/>
                  </a:cubicBezTo>
                  <a:close/>
                  <a:moveTo>
                    <a:pt x="34" y="61"/>
                  </a:moveTo>
                  <a:cubicBezTo>
                    <a:pt x="19" y="61"/>
                    <a:pt x="7" y="49"/>
                    <a:pt x="7" y="34"/>
                  </a:cubicBezTo>
                  <a:cubicBezTo>
                    <a:pt x="7" y="18"/>
                    <a:pt x="19" y="6"/>
                    <a:pt x="34" y="6"/>
                  </a:cubicBezTo>
                  <a:cubicBezTo>
                    <a:pt x="49" y="6"/>
                    <a:pt x="62" y="18"/>
                    <a:pt x="62" y="34"/>
                  </a:cubicBezTo>
                  <a:cubicBezTo>
                    <a:pt x="62" y="49"/>
                    <a:pt x="49" y="61"/>
                    <a:pt x="34" y="61"/>
                  </a:cubicBezTo>
                  <a:close/>
                  <a:moveTo>
                    <a:pt x="21" y="21"/>
                  </a:moveTo>
                  <a:cubicBezTo>
                    <a:pt x="47" y="21"/>
                    <a:pt x="47" y="21"/>
                    <a:pt x="47" y="21"/>
                  </a:cubicBezTo>
                  <a:cubicBezTo>
                    <a:pt x="47" y="46"/>
                    <a:pt x="47" y="46"/>
                    <a:pt x="47" y="46"/>
                  </a:cubicBezTo>
                  <a:cubicBezTo>
                    <a:pt x="21" y="46"/>
                    <a:pt x="21" y="46"/>
                    <a:pt x="21" y="46"/>
                  </a:cubicBezTo>
                  <a:lnTo>
                    <a:pt x="21" y="21"/>
                  </a:lnTo>
                  <a:close/>
                </a:path>
              </a:pathLst>
            </a:custGeom>
            <a:solidFill>
              <a:srgbClr val="FF4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134"/>
            <p:cNvSpPr>
              <a:spLocks noEditPoints="1"/>
            </p:cNvSpPr>
            <p:nvPr/>
          </p:nvSpPr>
          <p:spPr bwMode="auto">
            <a:xfrm>
              <a:off x="4529139" y="2254251"/>
              <a:ext cx="150813" cy="150813"/>
            </a:xfrm>
            <a:custGeom>
              <a:avLst/>
              <a:gdLst>
                <a:gd name="T0" fmla="*/ 38 w 77"/>
                <a:gd name="T1" fmla="*/ 0 h 77"/>
                <a:gd name="T2" fmla="*/ 0 w 77"/>
                <a:gd name="T3" fmla="*/ 39 h 77"/>
                <a:gd name="T4" fmla="*/ 38 w 77"/>
                <a:gd name="T5" fmla="*/ 77 h 77"/>
                <a:gd name="T6" fmla="*/ 77 w 77"/>
                <a:gd name="T7" fmla="*/ 39 h 77"/>
                <a:gd name="T8" fmla="*/ 38 w 77"/>
                <a:gd name="T9" fmla="*/ 0 h 77"/>
                <a:gd name="T10" fmla="*/ 24 w 77"/>
                <a:gd name="T11" fmla="*/ 39 h 77"/>
                <a:gd name="T12" fmla="*/ 38 w 77"/>
                <a:gd name="T13" fmla="*/ 24 h 77"/>
                <a:gd name="T14" fmla="*/ 53 w 77"/>
                <a:gd name="T15" fmla="*/ 39 h 77"/>
                <a:gd name="T16" fmla="*/ 38 w 77"/>
                <a:gd name="T17" fmla="*/ 53 h 77"/>
                <a:gd name="T18" fmla="*/ 24 w 77"/>
                <a:gd name="T19" fmla="*/ 39 h 77"/>
                <a:gd name="T20" fmla="*/ 70 w 77"/>
                <a:gd name="T21" fmla="*/ 52 h 77"/>
                <a:gd name="T22" fmla="*/ 70 w 77"/>
                <a:gd name="T23" fmla="*/ 52 h 77"/>
                <a:gd name="T24" fmla="*/ 56 w 77"/>
                <a:gd name="T25" fmla="*/ 46 h 77"/>
                <a:gd name="T26" fmla="*/ 58 w 77"/>
                <a:gd name="T27" fmla="*/ 39 h 77"/>
                <a:gd name="T28" fmla="*/ 56 w 77"/>
                <a:gd name="T29" fmla="*/ 31 h 77"/>
                <a:gd name="T30" fmla="*/ 66 w 77"/>
                <a:gd name="T31" fmla="*/ 27 h 77"/>
                <a:gd name="T32" fmla="*/ 70 w 77"/>
                <a:gd name="T33" fmla="*/ 26 h 77"/>
                <a:gd name="T34" fmla="*/ 72 w 77"/>
                <a:gd name="T35" fmla="*/ 39 h 77"/>
                <a:gd name="T36" fmla="*/ 70 w 77"/>
                <a:gd name="T37" fmla="*/ 52 h 77"/>
                <a:gd name="T38" fmla="*/ 51 w 77"/>
                <a:gd name="T39" fmla="*/ 7 h 77"/>
                <a:gd name="T40" fmla="*/ 51 w 77"/>
                <a:gd name="T41" fmla="*/ 7 h 77"/>
                <a:gd name="T42" fmla="*/ 51 w 77"/>
                <a:gd name="T43" fmla="*/ 7 h 77"/>
                <a:gd name="T44" fmla="*/ 46 w 77"/>
                <a:gd name="T45" fmla="*/ 21 h 77"/>
                <a:gd name="T46" fmla="*/ 38 w 77"/>
                <a:gd name="T47" fmla="*/ 19 h 77"/>
                <a:gd name="T48" fmla="*/ 31 w 77"/>
                <a:gd name="T49" fmla="*/ 21 h 77"/>
                <a:gd name="T50" fmla="*/ 28 w 77"/>
                <a:gd name="T51" fmla="*/ 14 h 77"/>
                <a:gd name="T52" fmla="*/ 25 w 77"/>
                <a:gd name="T53" fmla="*/ 7 h 77"/>
                <a:gd name="T54" fmla="*/ 38 w 77"/>
                <a:gd name="T55" fmla="*/ 5 h 77"/>
                <a:gd name="T56" fmla="*/ 51 w 77"/>
                <a:gd name="T57" fmla="*/ 7 h 77"/>
                <a:gd name="T58" fmla="*/ 7 w 77"/>
                <a:gd name="T59" fmla="*/ 26 h 77"/>
                <a:gd name="T60" fmla="*/ 14 w 77"/>
                <a:gd name="T61" fmla="*/ 28 h 77"/>
                <a:gd name="T62" fmla="*/ 20 w 77"/>
                <a:gd name="T63" fmla="*/ 31 h 77"/>
                <a:gd name="T64" fmla="*/ 19 w 77"/>
                <a:gd name="T65" fmla="*/ 39 h 77"/>
                <a:gd name="T66" fmla="*/ 20 w 77"/>
                <a:gd name="T67" fmla="*/ 46 h 77"/>
                <a:gd name="T68" fmla="*/ 7 w 77"/>
                <a:gd name="T69" fmla="*/ 52 h 77"/>
                <a:gd name="T70" fmla="*/ 4 w 77"/>
                <a:gd name="T71" fmla="*/ 39 h 77"/>
                <a:gd name="T72" fmla="*/ 7 w 77"/>
                <a:gd name="T73" fmla="*/ 26 h 77"/>
                <a:gd name="T74" fmla="*/ 25 w 77"/>
                <a:gd name="T75" fmla="*/ 70 h 77"/>
                <a:gd name="T76" fmla="*/ 27 w 77"/>
                <a:gd name="T77" fmla="*/ 66 h 77"/>
                <a:gd name="T78" fmla="*/ 31 w 77"/>
                <a:gd name="T79" fmla="*/ 56 h 77"/>
                <a:gd name="T80" fmla="*/ 38 w 77"/>
                <a:gd name="T81" fmla="*/ 58 h 77"/>
                <a:gd name="T82" fmla="*/ 46 w 77"/>
                <a:gd name="T83" fmla="*/ 56 h 77"/>
                <a:gd name="T84" fmla="*/ 51 w 77"/>
                <a:gd name="T85" fmla="*/ 70 h 77"/>
                <a:gd name="T86" fmla="*/ 51 w 77"/>
                <a:gd name="T87" fmla="*/ 70 h 77"/>
                <a:gd name="T88" fmla="*/ 51 w 77"/>
                <a:gd name="T89" fmla="*/ 70 h 77"/>
                <a:gd name="T90" fmla="*/ 38 w 77"/>
                <a:gd name="T91" fmla="*/ 73 h 77"/>
                <a:gd name="T92" fmla="*/ 25 w 77"/>
                <a:gd name="T93" fmla="*/ 7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7" h="77">
                  <a:moveTo>
                    <a:pt x="38" y="0"/>
                  </a:moveTo>
                  <a:cubicBezTo>
                    <a:pt x="17" y="0"/>
                    <a:pt x="0" y="17"/>
                    <a:pt x="0" y="39"/>
                  </a:cubicBezTo>
                  <a:cubicBezTo>
                    <a:pt x="0" y="60"/>
                    <a:pt x="17" y="77"/>
                    <a:pt x="38" y="77"/>
                  </a:cubicBezTo>
                  <a:cubicBezTo>
                    <a:pt x="60" y="77"/>
                    <a:pt x="77" y="60"/>
                    <a:pt x="77" y="39"/>
                  </a:cubicBezTo>
                  <a:cubicBezTo>
                    <a:pt x="77" y="17"/>
                    <a:pt x="60" y="0"/>
                    <a:pt x="38" y="0"/>
                  </a:cubicBezTo>
                  <a:close/>
                  <a:moveTo>
                    <a:pt x="24" y="39"/>
                  </a:moveTo>
                  <a:cubicBezTo>
                    <a:pt x="24" y="30"/>
                    <a:pt x="30" y="24"/>
                    <a:pt x="38" y="24"/>
                  </a:cubicBezTo>
                  <a:cubicBezTo>
                    <a:pt x="46" y="24"/>
                    <a:pt x="53" y="30"/>
                    <a:pt x="53" y="39"/>
                  </a:cubicBezTo>
                  <a:cubicBezTo>
                    <a:pt x="53" y="47"/>
                    <a:pt x="46" y="53"/>
                    <a:pt x="38" y="53"/>
                  </a:cubicBezTo>
                  <a:cubicBezTo>
                    <a:pt x="30" y="53"/>
                    <a:pt x="24" y="47"/>
                    <a:pt x="24" y="39"/>
                  </a:cubicBezTo>
                  <a:close/>
                  <a:moveTo>
                    <a:pt x="70" y="52"/>
                  </a:moveTo>
                  <a:cubicBezTo>
                    <a:pt x="70" y="52"/>
                    <a:pt x="70" y="52"/>
                    <a:pt x="70" y="52"/>
                  </a:cubicBezTo>
                  <a:cubicBezTo>
                    <a:pt x="56" y="46"/>
                    <a:pt x="56" y="46"/>
                    <a:pt x="56" y="46"/>
                  </a:cubicBezTo>
                  <a:cubicBezTo>
                    <a:pt x="57" y="44"/>
                    <a:pt x="58" y="41"/>
                    <a:pt x="58" y="39"/>
                  </a:cubicBezTo>
                  <a:cubicBezTo>
                    <a:pt x="58" y="36"/>
                    <a:pt x="57" y="33"/>
                    <a:pt x="56" y="31"/>
                  </a:cubicBezTo>
                  <a:cubicBezTo>
                    <a:pt x="66" y="27"/>
                    <a:pt x="66" y="27"/>
                    <a:pt x="66" y="27"/>
                  </a:cubicBezTo>
                  <a:cubicBezTo>
                    <a:pt x="70" y="26"/>
                    <a:pt x="70" y="26"/>
                    <a:pt x="70" y="26"/>
                  </a:cubicBezTo>
                  <a:cubicBezTo>
                    <a:pt x="71" y="30"/>
                    <a:pt x="72" y="34"/>
                    <a:pt x="72" y="39"/>
                  </a:cubicBezTo>
                  <a:cubicBezTo>
                    <a:pt x="72" y="43"/>
                    <a:pt x="71" y="48"/>
                    <a:pt x="70" y="52"/>
                  </a:cubicBezTo>
                  <a:close/>
                  <a:moveTo>
                    <a:pt x="51" y="7"/>
                  </a:moveTo>
                  <a:cubicBezTo>
                    <a:pt x="51" y="7"/>
                    <a:pt x="51" y="7"/>
                    <a:pt x="51" y="7"/>
                  </a:cubicBezTo>
                  <a:cubicBezTo>
                    <a:pt x="51" y="7"/>
                    <a:pt x="51" y="7"/>
                    <a:pt x="51" y="7"/>
                  </a:cubicBezTo>
                  <a:cubicBezTo>
                    <a:pt x="46" y="21"/>
                    <a:pt x="46" y="21"/>
                    <a:pt x="46" y="21"/>
                  </a:cubicBezTo>
                  <a:cubicBezTo>
                    <a:pt x="43" y="20"/>
                    <a:pt x="41" y="19"/>
                    <a:pt x="38" y="19"/>
                  </a:cubicBezTo>
                  <a:cubicBezTo>
                    <a:pt x="36" y="19"/>
                    <a:pt x="33" y="20"/>
                    <a:pt x="31" y="21"/>
                  </a:cubicBezTo>
                  <a:cubicBezTo>
                    <a:pt x="28" y="14"/>
                    <a:pt x="28" y="14"/>
                    <a:pt x="28" y="14"/>
                  </a:cubicBezTo>
                  <a:cubicBezTo>
                    <a:pt x="25" y="7"/>
                    <a:pt x="25" y="7"/>
                    <a:pt x="25" y="7"/>
                  </a:cubicBezTo>
                  <a:cubicBezTo>
                    <a:pt x="29" y="5"/>
                    <a:pt x="34" y="5"/>
                    <a:pt x="38" y="5"/>
                  </a:cubicBezTo>
                  <a:cubicBezTo>
                    <a:pt x="43" y="5"/>
                    <a:pt x="47" y="5"/>
                    <a:pt x="51" y="7"/>
                  </a:cubicBezTo>
                  <a:close/>
                  <a:moveTo>
                    <a:pt x="7" y="26"/>
                  </a:moveTo>
                  <a:cubicBezTo>
                    <a:pt x="14" y="28"/>
                    <a:pt x="14" y="28"/>
                    <a:pt x="14" y="28"/>
                  </a:cubicBezTo>
                  <a:cubicBezTo>
                    <a:pt x="20" y="31"/>
                    <a:pt x="20" y="31"/>
                    <a:pt x="20" y="31"/>
                  </a:cubicBezTo>
                  <a:cubicBezTo>
                    <a:pt x="19" y="33"/>
                    <a:pt x="19" y="36"/>
                    <a:pt x="19" y="39"/>
                  </a:cubicBezTo>
                  <a:cubicBezTo>
                    <a:pt x="19" y="41"/>
                    <a:pt x="19" y="44"/>
                    <a:pt x="20" y="46"/>
                  </a:cubicBezTo>
                  <a:cubicBezTo>
                    <a:pt x="7" y="52"/>
                    <a:pt x="7" y="52"/>
                    <a:pt x="7" y="52"/>
                  </a:cubicBezTo>
                  <a:cubicBezTo>
                    <a:pt x="5" y="48"/>
                    <a:pt x="4" y="43"/>
                    <a:pt x="4" y="39"/>
                  </a:cubicBezTo>
                  <a:cubicBezTo>
                    <a:pt x="4" y="34"/>
                    <a:pt x="5" y="30"/>
                    <a:pt x="7" y="26"/>
                  </a:cubicBezTo>
                  <a:close/>
                  <a:moveTo>
                    <a:pt x="25" y="70"/>
                  </a:moveTo>
                  <a:cubicBezTo>
                    <a:pt x="27" y="66"/>
                    <a:pt x="27" y="66"/>
                    <a:pt x="27" y="66"/>
                  </a:cubicBezTo>
                  <a:cubicBezTo>
                    <a:pt x="31" y="56"/>
                    <a:pt x="31" y="56"/>
                    <a:pt x="31" y="56"/>
                  </a:cubicBezTo>
                  <a:cubicBezTo>
                    <a:pt x="33" y="57"/>
                    <a:pt x="36" y="58"/>
                    <a:pt x="38" y="58"/>
                  </a:cubicBezTo>
                  <a:cubicBezTo>
                    <a:pt x="41" y="58"/>
                    <a:pt x="43" y="57"/>
                    <a:pt x="46" y="56"/>
                  </a:cubicBezTo>
                  <a:cubicBezTo>
                    <a:pt x="51" y="70"/>
                    <a:pt x="51" y="70"/>
                    <a:pt x="51" y="70"/>
                  </a:cubicBezTo>
                  <a:cubicBezTo>
                    <a:pt x="51" y="70"/>
                    <a:pt x="51" y="70"/>
                    <a:pt x="51" y="70"/>
                  </a:cubicBezTo>
                  <a:cubicBezTo>
                    <a:pt x="51" y="70"/>
                    <a:pt x="51" y="70"/>
                    <a:pt x="51" y="70"/>
                  </a:cubicBezTo>
                  <a:cubicBezTo>
                    <a:pt x="47" y="72"/>
                    <a:pt x="43" y="73"/>
                    <a:pt x="38" y="73"/>
                  </a:cubicBezTo>
                  <a:cubicBezTo>
                    <a:pt x="34" y="73"/>
                    <a:pt x="29" y="72"/>
                    <a:pt x="25" y="70"/>
                  </a:cubicBezTo>
                  <a:close/>
                </a:path>
              </a:pathLst>
            </a:custGeom>
            <a:solidFill>
              <a:srgbClr val="EA1D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135"/>
            <p:cNvSpPr>
              <a:spLocks noEditPoints="1"/>
            </p:cNvSpPr>
            <p:nvPr/>
          </p:nvSpPr>
          <p:spPr bwMode="auto">
            <a:xfrm>
              <a:off x="4352926" y="2971801"/>
              <a:ext cx="176213" cy="100013"/>
            </a:xfrm>
            <a:custGeom>
              <a:avLst/>
              <a:gdLst>
                <a:gd name="T0" fmla="*/ 83 w 90"/>
                <a:gd name="T1" fmla="*/ 47 h 51"/>
                <a:gd name="T2" fmla="*/ 85 w 90"/>
                <a:gd name="T3" fmla="*/ 37 h 51"/>
                <a:gd name="T4" fmla="*/ 87 w 90"/>
                <a:gd name="T5" fmla="*/ 27 h 51"/>
                <a:gd name="T6" fmla="*/ 89 w 90"/>
                <a:gd name="T7" fmla="*/ 17 h 51"/>
                <a:gd name="T8" fmla="*/ 86 w 90"/>
                <a:gd name="T9" fmla="*/ 11 h 51"/>
                <a:gd name="T10" fmla="*/ 64 w 90"/>
                <a:gd name="T11" fmla="*/ 1 h 51"/>
                <a:gd name="T12" fmla="*/ 57 w 90"/>
                <a:gd name="T13" fmla="*/ 4 h 51"/>
                <a:gd name="T14" fmla="*/ 52 w 90"/>
                <a:gd name="T15" fmla="*/ 13 h 51"/>
                <a:gd name="T16" fmla="*/ 51 w 90"/>
                <a:gd name="T17" fmla="*/ 14 h 51"/>
                <a:gd name="T18" fmla="*/ 15 w 90"/>
                <a:gd name="T19" fmla="*/ 7 h 51"/>
                <a:gd name="T20" fmla="*/ 0 w 90"/>
                <a:gd name="T21" fmla="*/ 14 h 51"/>
                <a:gd name="T22" fmla="*/ 8 w 90"/>
                <a:gd name="T23" fmla="*/ 26 h 51"/>
                <a:gd name="T24" fmla="*/ 12 w 90"/>
                <a:gd name="T25" fmla="*/ 23 h 51"/>
                <a:gd name="T26" fmla="*/ 17 w 90"/>
                <a:gd name="T27" fmla="*/ 31 h 51"/>
                <a:gd name="T28" fmla="*/ 25 w 90"/>
                <a:gd name="T29" fmla="*/ 26 h 51"/>
                <a:gd name="T30" fmla="*/ 30 w 90"/>
                <a:gd name="T31" fmla="*/ 33 h 51"/>
                <a:gd name="T32" fmla="*/ 38 w 90"/>
                <a:gd name="T33" fmla="*/ 28 h 51"/>
                <a:gd name="T34" fmla="*/ 43 w 90"/>
                <a:gd name="T35" fmla="*/ 36 h 51"/>
                <a:gd name="T36" fmla="*/ 47 w 90"/>
                <a:gd name="T37" fmla="*/ 33 h 51"/>
                <a:gd name="T38" fmla="*/ 47 w 90"/>
                <a:gd name="T39" fmla="*/ 35 h 51"/>
                <a:gd name="T40" fmla="*/ 48 w 90"/>
                <a:gd name="T41" fmla="*/ 46 h 51"/>
                <a:gd name="T42" fmla="*/ 54 w 90"/>
                <a:gd name="T43" fmla="*/ 51 h 51"/>
                <a:gd name="T44" fmla="*/ 78 w 90"/>
                <a:gd name="T45" fmla="*/ 51 h 51"/>
                <a:gd name="T46" fmla="*/ 83 w 90"/>
                <a:gd name="T47" fmla="*/ 47 h 51"/>
                <a:gd name="T48" fmla="*/ 17 w 90"/>
                <a:gd name="T49" fmla="*/ 16 h 51"/>
                <a:gd name="T50" fmla="*/ 18 w 90"/>
                <a:gd name="T51" fmla="*/ 12 h 51"/>
                <a:gd name="T52" fmla="*/ 49 w 90"/>
                <a:gd name="T53" fmla="*/ 18 h 51"/>
                <a:gd name="T54" fmla="*/ 48 w 90"/>
                <a:gd name="T55" fmla="*/ 23 h 51"/>
                <a:gd name="T56" fmla="*/ 17 w 90"/>
                <a:gd name="T57" fmla="*/ 16 h 51"/>
                <a:gd name="T58" fmla="*/ 73 w 90"/>
                <a:gd name="T59" fmla="*/ 46 h 51"/>
                <a:gd name="T60" fmla="*/ 69 w 90"/>
                <a:gd name="T61" fmla="*/ 45 h 51"/>
                <a:gd name="T62" fmla="*/ 67 w 90"/>
                <a:gd name="T63" fmla="*/ 42 h 51"/>
                <a:gd name="T64" fmla="*/ 73 w 90"/>
                <a:gd name="T65" fmla="*/ 15 h 51"/>
                <a:gd name="T66" fmla="*/ 75 w 90"/>
                <a:gd name="T67" fmla="*/ 13 h 51"/>
                <a:gd name="T68" fmla="*/ 80 w 90"/>
                <a:gd name="T69" fmla="*/ 14 h 51"/>
                <a:gd name="T70" fmla="*/ 82 w 90"/>
                <a:gd name="T71" fmla="*/ 17 h 51"/>
                <a:gd name="T72" fmla="*/ 76 w 90"/>
                <a:gd name="T73" fmla="*/ 44 h 51"/>
                <a:gd name="T74" fmla="*/ 73 w 90"/>
                <a:gd name="T75" fmla="*/ 4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0" h="51">
                  <a:moveTo>
                    <a:pt x="83" y="47"/>
                  </a:moveTo>
                  <a:cubicBezTo>
                    <a:pt x="85" y="37"/>
                    <a:pt x="85" y="37"/>
                    <a:pt x="85" y="37"/>
                  </a:cubicBezTo>
                  <a:cubicBezTo>
                    <a:pt x="86" y="34"/>
                    <a:pt x="87" y="30"/>
                    <a:pt x="87" y="27"/>
                  </a:cubicBezTo>
                  <a:cubicBezTo>
                    <a:pt x="89" y="17"/>
                    <a:pt x="89" y="17"/>
                    <a:pt x="89" y="17"/>
                  </a:cubicBezTo>
                  <a:cubicBezTo>
                    <a:pt x="90" y="15"/>
                    <a:pt x="88" y="12"/>
                    <a:pt x="86" y="11"/>
                  </a:cubicBezTo>
                  <a:cubicBezTo>
                    <a:pt x="64" y="1"/>
                    <a:pt x="64" y="1"/>
                    <a:pt x="64" y="1"/>
                  </a:cubicBezTo>
                  <a:cubicBezTo>
                    <a:pt x="62" y="0"/>
                    <a:pt x="59" y="1"/>
                    <a:pt x="57" y="4"/>
                  </a:cubicBezTo>
                  <a:cubicBezTo>
                    <a:pt x="52" y="13"/>
                    <a:pt x="52" y="13"/>
                    <a:pt x="52" y="13"/>
                  </a:cubicBezTo>
                  <a:cubicBezTo>
                    <a:pt x="51" y="14"/>
                    <a:pt x="51" y="14"/>
                    <a:pt x="51" y="14"/>
                  </a:cubicBezTo>
                  <a:cubicBezTo>
                    <a:pt x="15" y="7"/>
                    <a:pt x="15" y="7"/>
                    <a:pt x="15" y="7"/>
                  </a:cubicBezTo>
                  <a:cubicBezTo>
                    <a:pt x="0" y="14"/>
                    <a:pt x="0" y="14"/>
                    <a:pt x="0" y="14"/>
                  </a:cubicBezTo>
                  <a:cubicBezTo>
                    <a:pt x="8" y="26"/>
                    <a:pt x="8" y="26"/>
                    <a:pt x="8" y="26"/>
                  </a:cubicBezTo>
                  <a:cubicBezTo>
                    <a:pt x="12" y="23"/>
                    <a:pt x="12" y="23"/>
                    <a:pt x="12" y="23"/>
                  </a:cubicBezTo>
                  <a:cubicBezTo>
                    <a:pt x="17" y="31"/>
                    <a:pt x="17" y="31"/>
                    <a:pt x="17" y="31"/>
                  </a:cubicBezTo>
                  <a:cubicBezTo>
                    <a:pt x="25" y="26"/>
                    <a:pt x="25" y="26"/>
                    <a:pt x="25" y="26"/>
                  </a:cubicBezTo>
                  <a:cubicBezTo>
                    <a:pt x="30" y="33"/>
                    <a:pt x="30" y="33"/>
                    <a:pt x="30" y="33"/>
                  </a:cubicBezTo>
                  <a:cubicBezTo>
                    <a:pt x="38" y="28"/>
                    <a:pt x="38" y="28"/>
                    <a:pt x="38" y="28"/>
                  </a:cubicBezTo>
                  <a:cubicBezTo>
                    <a:pt x="43" y="36"/>
                    <a:pt x="43" y="36"/>
                    <a:pt x="43" y="36"/>
                  </a:cubicBezTo>
                  <a:cubicBezTo>
                    <a:pt x="47" y="33"/>
                    <a:pt x="47" y="33"/>
                    <a:pt x="47" y="33"/>
                  </a:cubicBezTo>
                  <a:cubicBezTo>
                    <a:pt x="47" y="34"/>
                    <a:pt x="47" y="34"/>
                    <a:pt x="47" y="35"/>
                  </a:cubicBezTo>
                  <a:cubicBezTo>
                    <a:pt x="48" y="46"/>
                    <a:pt x="48" y="46"/>
                    <a:pt x="48" y="46"/>
                  </a:cubicBezTo>
                  <a:cubicBezTo>
                    <a:pt x="49" y="49"/>
                    <a:pt x="51" y="51"/>
                    <a:pt x="54" y="51"/>
                  </a:cubicBezTo>
                  <a:cubicBezTo>
                    <a:pt x="78" y="51"/>
                    <a:pt x="78" y="51"/>
                    <a:pt x="78" y="51"/>
                  </a:cubicBezTo>
                  <a:cubicBezTo>
                    <a:pt x="80" y="51"/>
                    <a:pt x="83" y="49"/>
                    <a:pt x="83" y="47"/>
                  </a:cubicBezTo>
                  <a:close/>
                  <a:moveTo>
                    <a:pt x="17" y="16"/>
                  </a:moveTo>
                  <a:cubicBezTo>
                    <a:pt x="18" y="12"/>
                    <a:pt x="18" y="12"/>
                    <a:pt x="18" y="12"/>
                  </a:cubicBezTo>
                  <a:cubicBezTo>
                    <a:pt x="49" y="18"/>
                    <a:pt x="49" y="18"/>
                    <a:pt x="49" y="18"/>
                  </a:cubicBezTo>
                  <a:cubicBezTo>
                    <a:pt x="48" y="23"/>
                    <a:pt x="48" y="23"/>
                    <a:pt x="48" y="23"/>
                  </a:cubicBezTo>
                  <a:lnTo>
                    <a:pt x="17" y="16"/>
                  </a:lnTo>
                  <a:close/>
                  <a:moveTo>
                    <a:pt x="73" y="46"/>
                  </a:moveTo>
                  <a:cubicBezTo>
                    <a:pt x="69" y="45"/>
                    <a:pt x="69" y="45"/>
                    <a:pt x="69" y="45"/>
                  </a:cubicBezTo>
                  <a:cubicBezTo>
                    <a:pt x="67" y="45"/>
                    <a:pt x="67" y="43"/>
                    <a:pt x="67" y="42"/>
                  </a:cubicBezTo>
                  <a:cubicBezTo>
                    <a:pt x="73" y="15"/>
                    <a:pt x="73" y="15"/>
                    <a:pt x="73" y="15"/>
                  </a:cubicBezTo>
                  <a:cubicBezTo>
                    <a:pt x="73" y="14"/>
                    <a:pt x="74" y="13"/>
                    <a:pt x="75" y="13"/>
                  </a:cubicBezTo>
                  <a:cubicBezTo>
                    <a:pt x="80" y="14"/>
                    <a:pt x="80" y="14"/>
                    <a:pt x="80" y="14"/>
                  </a:cubicBezTo>
                  <a:cubicBezTo>
                    <a:pt x="81" y="14"/>
                    <a:pt x="82" y="16"/>
                    <a:pt x="82" y="17"/>
                  </a:cubicBezTo>
                  <a:cubicBezTo>
                    <a:pt x="76" y="44"/>
                    <a:pt x="76" y="44"/>
                    <a:pt x="76" y="44"/>
                  </a:cubicBezTo>
                  <a:cubicBezTo>
                    <a:pt x="76" y="45"/>
                    <a:pt x="74" y="46"/>
                    <a:pt x="73" y="46"/>
                  </a:cubicBezTo>
                  <a:close/>
                </a:path>
              </a:pathLst>
            </a:custGeom>
            <a:solidFill>
              <a:srgbClr val="FF9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136"/>
            <p:cNvSpPr>
              <a:spLocks noEditPoints="1"/>
            </p:cNvSpPr>
            <p:nvPr/>
          </p:nvSpPr>
          <p:spPr bwMode="auto">
            <a:xfrm>
              <a:off x="4803776" y="1495426"/>
              <a:ext cx="127000" cy="125413"/>
            </a:xfrm>
            <a:custGeom>
              <a:avLst/>
              <a:gdLst>
                <a:gd name="T0" fmla="*/ 0 w 65"/>
                <a:gd name="T1" fmla="*/ 32 h 64"/>
                <a:gd name="T2" fmla="*/ 65 w 65"/>
                <a:gd name="T3" fmla="*/ 32 h 64"/>
                <a:gd name="T4" fmla="*/ 51 w 65"/>
                <a:gd name="T5" fmla="*/ 42 h 64"/>
                <a:gd name="T6" fmla="*/ 60 w 65"/>
                <a:gd name="T7" fmla="*/ 34 h 64"/>
                <a:gd name="T8" fmla="*/ 51 w 65"/>
                <a:gd name="T9" fmla="*/ 42 h 64"/>
                <a:gd name="T10" fmla="*/ 13 w 65"/>
                <a:gd name="T11" fmla="*/ 29 h 64"/>
                <a:gd name="T12" fmla="*/ 7 w 65"/>
                <a:gd name="T13" fmla="*/ 21 h 64"/>
                <a:gd name="T14" fmla="*/ 46 w 65"/>
                <a:gd name="T15" fmla="*/ 21 h 64"/>
                <a:gd name="T16" fmla="*/ 35 w 65"/>
                <a:gd name="T17" fmla="*/ 29 h 64"/>
                <a:gd name="T18" fmla="*/ 46 w 65"/>
                <a:gd name="T19" fmla="*/ 21 h 64"/>
                <a:gd name="T20" fmla="*/ 35 w 65"/>
                <a:gd name="T21" fmla="*/ 4 h 64"/>
                <a:gd name="T22" fmla="*/ 42 w 65"/>
                <a:gd name="T23" fmla="*/ 11 h 64"/>
                <a:gd name="T24" fmla="*/ 35 w 65"/>
                <a:gd name="T25" fmla="*/ 17 h 64"/>
                <a:gd name="T26" fmla="*/ 27 w 65"/>
                <a:gd name="T27" fmla="*/ 6 h 64"/>
                <a:gd name="T28" fmla="*/ 30 w 65"/>
                <a:gd name="T29" fmla="*/ 17 h 64"/>
                <a:gd name="T30" fmla="*/ 23 w 65"/>
                <a:gd name="T31" fmla="*/ 11 h 64"/>
                <a:gd name="T32" fmla="*/ 30 w 65"/>
                <a:gd name="T33" fmla="*/ 29 h 64"/>
                <a:gd name="T34" fmla="*/ 19 w 65"/>
                <a:gd name="T35" fmla="*/ 21 h 64"/>
                <a:gd name="T36" fmla="*/ 7 w 65"/>
                <a:gd name="T37" fmla="*/ 42 h 64"/>
                <a:gd name="T38" fmla="*/ 13 w 65"/>
                <a:gd name="T39" fmla="*/ 34 h 64"/>
                <a:gd name="T40" fmla="*/ 7 w 65"/>
                <a:gd name="T41" fmla="*/ 42 h 64"/>
                <a:gd name="T42" fmla="*/ 30 w 65"/>
                <a:gd name="T43" fmla="*/ 34 h 64"/>
                <a:gd name="T44" fmla="*/ 19 w 65"/>
                <a:gd name="T45" fmla="*/ 42 h 64"/>
                <a:gd name="T46" fmla="*/ 30 w 65"/>
                <a:gd name="T47" fmla="*/ 47 h 64"/>
                <a:gd name="T48" fmla="*/ 27 w 65"/>
                <a:gd name="T49" fmla="*/ 58 h 64"/>
                <a:gd name="T50" fmla="*/ 20 w 65"/>
                <a:gd name="T51" fmla="*/ 47 h 64"/>
                <a:gd name="T52" fmla="*/ 42 w 65"/>
                <a:gd name="T53" fmla="*/ 52 h 64"/>
                <a:gd name="T54" fmla="*/ 35 w 65"/>
                <a:gd name="T55" fmla="*/ 59 h 64"/>
                <a:gd name="T56" fmla="*/ 45 w 65"/>
                <a:gd name="T57" fmla="*/ 47 h 64"/>
                <a:gd name="T58" fmla="*/ 35 w 65"/>
                <a:gd name="T59" fmla="*/ 42 h 64"/>
                <a:gd name="T60" fmla="*/ 47 w 65"/>
                <a:gd name="T61" fmla="*/ 34 h 64"/>
                <a:gd name="T62" fmla="*/ 35 w 65"/>
                <a:gd name="T63" fmla="*/ 42 h 64"/>
                <a:gd name="T64" fmla="*/ 51 w 65"/>
                <a:gd name="T65" fmla="*/ 21 h 64"/>
                <a:gd name="T66" fmla="*/ 60 w 65"/>
                <a:gd name="T67" fmla="*/ 29 h 64"/>
                <a:gd name="T68" fmla="*/ 56 w 65"/>
                <a:gd name="T69" fmla="*/ 17 h 64"/>
                <a:gd name="T70" fmla="*/ 44 w 65"/>
                <a:gd name="T71" fmla="*/ 6 h 64"/>
                <a:gd name="T72" fmla="*/ 56 w 65"/>
                <a:gd name="T73" fmla="*/ 17 h 64"/>
                <a:gd name="T74" fmla="*/ 20 w 65"/>
                <a:gd name="T75" fmla="*/ 6 h 64"/>
                <a:gd name="T76" fmla="*/ 9 w 65"/>
                <a:gd name="T77" fmla="*/ 17 h 64"/>
                <a:gd name="T78" fmla="*/ 9 w 65"/>
                <a:gd name="T79" fmla="*/ 47 h 64"/>
                <a:gd name="T80" fmla="*/ 20 w 65"/>
                <a:gd name="T81" fmla="*/ 57 h 64"/>
                <a:gd name="T82" fmla="*/ 9 w 65"/>
                <a:gd name="T83" fmla="*/ 47 h 64"/>
                <a:gd name="T84" fmla="*/ 44 w 65"/>
                <a:gd name="T85" fmla="*/ 57 h 64"/>
                <a:gd name="T86" fmla="*/ 56 w 65"/>
                <a:gd name="T87"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5" h="64">
                  <a:moveTo>
                    <a:pt x="32" y="0"/>
                  </a:moveTo>
                  <a:cubicBezTo>
                    <a:pt x="15" y="0"/>
                    <a:pt x="0" y="14"/>
                    <a:pt x="0" y="32"/>
                  </a:cubicBezTo>
                  <a:cubicBezTo>
                    <a:pt x="0" y="49"/>
                    <a:pt x="15" y="64"/>
                    <a:pt x="32" y="64"/>
                  </a:cubicBezTo>
                  <a:cubicBezTo>
                    <a:pt x="50" y="64"/>
                    <a:pt x="65" y="49"/>
                    <a:pt x="65" y="32"/>
                  </a:cubicBezTo>
                  <a:cubicBezTo>
                    <a:pt x="65" y="14"/>
                    <a:pt x="50" y="0"/>
                    <a:pt x="32" y="0"/>
                  </a:cubicBezTo>
                  <a:close/>
                  <a:moveTo>
                    <a:pt x="51" y="42"/>
                  </a:moveTo>
                  <a:cubicBezTo>
                    <a:pt x="51" y="40"/>
                    <a:pt x="52" y="37"/>
                    <a:pt x="52" y="34"/>
                  </a:cubicBezTo>
                  <a:cubicBezTo>
                    <a:pt x="60" y="34"/>
                    <a:pt x="60" y="34"/>
                    <a:pt x="60" y="34"/>
                  </a:cubicBezTo>
                  <a:cubicBezTo>
                    <a:pt x="60" y="37"/>
                    <a:pt x="59" y="40"/>
                    <a:pt x="58" y="42"/>
                  </a:cubicBezTo>
                  <a:lnTo>
                    <a:pt x="51" y="42"/>
                  </a:lnTo>
                  <a:close/>
                  <a:moveTo>
                    <a:pt x="14" y="21"/>
                  </a:moveTo>
                  <a:cubicBezTo>
                    <a:pt x="14" y="24"/>
                    <a:pt x="13" y="26"/>
                    <a:pt x="13" y="29"/>
                  </a:cubicBezTo>
                  <a:cubicBezTo>
                    <a:pt x="5" y="29"/>
                    <a:pt x="5" y="29"/>
                    <a:pt x="5" y="29"/>
                  </a:cubicBezTo>
                  <a:cubicBezTo>
                    <a:pt x="5" y="26"/>
                    <a:pt x="6" y="24"/>
                    <a:pt x="7" y="21"/>
                  </a:cubicBezTo>
                  <a:lnTo>
                    <a:pt x="14" y="21"/>
                  </a:lnTo>
                  <a:close/>
                  <a:moveTo>
                    <a:pt x="46" y="21"/>
                  </a:moveTo>
                  <a:cubicBezTo>
                    <a:pt x="47" y="24"/>
                    <a:pt x="47" y="26"/>
                    <a:pt x="47" y="29"/>
                  </a:cubicBezTo>
                  <a:cubicBezTo>
                    <a:pt x="35" y="29"/>
                    <a:pt x="35" y="29"/>
                    <a:pt x="35" y="29"/>
                  </a:cubicBezTo>
                  <a:cubicBezTo>
                    <a:pt x="35" y="21"/>
                    <a:pt x="35" y="21"/>
                    <a:pt x="35" y="21"/>
                  </a:cubicBezTo>
                  <a:lnTo>
                    <a:pt x="46" y="21"/>
                  </a:lnTo>
                  <a:close/>
                  <a:moveTo>
                    <a:pt x="35" y="17"/>
                  </a:moveTo>
                  <a:cubicBezTo>
                    <a:pt x="35" y="4"/>
                    <a:pt x="35" y="4"/>
                    <a:pt x="35" y="4"/>
                  </a:cubicBezTo>
                  <a:cubicBezTo>
                    <a:pt x="36" y="4"/>
                    <a:pt x="37" y="5"/>
                    <a:pt x="38" y="6"/>
                  </a:cubicBezTo>
                  <a:cubicBezTo>
                    <a:pt x="39" y="7"/>
                    <a:pt x="41" y="9"/>
                    <a:pt x="42" y="11"/>
                  </a:cubicBezTo>
                  <a:cubicBezTo>
                    <a:pt x="43" y="13"/>
                    <a:pt x="44" y="15"/>
                    <a:pt x="45" y="17"/>
                  </a:cubicBezTo>
                  <a:cubicBezTo>
                    <a:pt x="35" y="17"/>
                    <a:pt x="35" y="17"/>
                    <a:pt x="35" y="17"/>
                  </a:cubicBezTo>
                  <a:close/>
                  <a:moveTo>
                    <a:pt x="23" y="11"/>
                  </a:moveTo>
                  <a:cubicBezTo>
                    <a:pt x="24" y="9"/>
                    <a:pt x="26" y="7"/>
                    <a:pt x="27" y="6"/>
                  </a:cubicBezTo>
                  <a:cubicBezTo>
                    <a:pt x="28" y="5"/>
                    <a:pt x="29" y="4"/>
                    <a:pt x="30" y="4"/>
                  </a:cubicBezTo>
                  <a:cubicBezTo>
                    <a:pt x="30" y="17"/>
                    <a:pt x="30" y="17"/>
                    <a:pt x="30" y="17"/>
                  </a:cubicBezTo>
                  <a:cubicBezTo>
                    <a:pt x="20" y="17"/>
                    <a:pt x="20" y="17"/>
                    <a:pt x="20" y="17"/>
                  </a:cubicBezTo>
                  <a:cubicBezTo>
                    <a:pt x="21" y="15"/>
                    <a:pt x="22" y="13"/>
                    <a:pt x="23" y="11"/>
                  </a:cubicBezTo>
                  <a:close/>
                  <a:moveTo>
                    <a:pt x="30" y="21"/>
                  </a:moveTo>
                  <a:cubicBezTo>
                    <a:pt x="30" y="29"/>
                    <a:pt x="30" y="29"/>
                    <a:pt x="30" y="29"/>
                  </a:cubicBezTo>
                  <a:cubicBezTo>
                    <a:pt x="18" y="29"/>
                    <a:pt x="18" y="29"/>
                    <a:pt x="18" y="29"/>
                  </a:cubicBezTo>
                  <a:cubicBezTo>
                    <a:pt x="18" y="26"/>
                    <a:pt x="18" y="24"/>
                    <a:pt x="19" y="21"/>
                  </a:cubicBezTo>
                  <a:lnTo>
                    <a:pt x="30" y="21"/>
                  </a:lnTo>
                  <a:close/>
                  <a:moveTo>
                    <a:pt x="7" y="42"/>
                  </a:moveTo>
                  <a:cubicBezTo>
                    <a:pt x="6" y="40"/>
                    <a:pt x="5" y="37"/>
                    <a:pt x="5" y="34"/>
                  </a:cubicBezTo>
                  <a:cubicBezTo>
                    <a:pt x="13" y="34"/>
                    <a:pt x="13" y="34"/>
                    <a:pt x="13" y="34"/>
                  </a:cubicBezTo>
                  <a:cubicBezTo>
                    <a:pt x="13" y="37"/>
                    <a:pt x="14" y="40"/>
                    <a:pt x="14" y="42"/>
                  </a:cubicBezTo>
                  <a:lnTo>
                    <a:pt x="7" y="42"/>
                  </a:lnTo>
                  <a:close/>
                  <a:moveTo>
                    <a:pt x="18" y="34"/>
                  </a:moveTo>
                  <a:cubicBezTo>
                    <a:pt x="30" y="34"/>
                    <a:pt x="30" y="34"/>
                    <a:pt x="30" y="34"/>
                  </a:cubicBezTo>
                  <a:cubicBezTo>
                    <a:pt x="30" y="42"/>
                    <a:pt x="30" y="42"/>
                    <a:pt x="30" y="42"/>
                  </a:cubicBezTo>
                  <a:cubicBezTo>
                    <a:pt x="19" y="42"/>
                    <a:pt x="19" y="42"/>
                    <a:pt x="19" y="42"/>
                  </a:cubicBezTo>
                  <a:cubicBezTo>
                    <a:pt x="18" y="40"/>
                    <a:pt x="18" y="37"/>
                    <a:pt x="18" y="34"/>
                  </a:cubicBezTo>
                  <a:close/>
                  <a:moveTo>
                    <a:pt x="30" y="47"/>
                  </a:moveTo>
                  <a:cubicBezTo>
                    <a:pt x="30" y="59"/>
                    <a:pt x="30" y="59"/>
                    <a:pt x="30" y="59"/>
                  </a:cubicBezTo>
                  <a:cubicBezTo>
                    <a:pt x="29" y="59"/>
                    <a:pt x="28" y="58"/>
                    <a:pt x="27" y="58"/>
                  </a:cubicBezTo>
                  <a:cubicBezTo>
                    <a:pt x="26" y="56"/>
                    <a:pt x="24" y="54"/>
                    <a:pt x="23" y="52"/>
                  </a:cubicBezTo>
                  <a:cubicBezTo>
                    <a:pt x="22" y="50"/>
                    <a:pt x="21" y="49"/>
                    <a:pt x="20" y="47"/>
                  </a:cubicBezTo>
                  <a:cubicBezTo>
                    <a:pt x="30" y="47"/>
                    <a:pt x="30" y="47"/>
                    <a:pt x="30" y="47"/>
                  </a:cubicBezTo>
                  <a:close/>
                  <a:moveTo>
                    <a:pt x="42" y="52"/>
                  </a:moveTo>
                  <a:cubicBezTo>
                    <a:pt x="41" y="54"/>
                    <a:pt x="39" y="56"/>
                    <a:pt x="38" y="58"/>
                  </a:cubicBezTo>
                  <a:cubicBezTo>
                    <a:pt x="37" y="58"/>
                    <a:pt x="36" y="59"/>
                    <a:pt x="35" y="59"/>
                  </a:cubicBezTo>
                  <a:cubicBezTo>
                    <a:pt x="35" y="47"/>
                    <a:pt x="35" y="47"/>
                    <a:pt x="35" y="47"/>
                  </a:cubicBezTo>
                  <a:cubicBezTo>
                    <a:pt x="45" y="47"/>
                    <a:pt x="45" y="47"/>
                    <a:pt x="45" y="47"/>
                  </a:cubicBezTo>
                  <a:cubicBezTo>
                    <a:pt x="44" y="49"/>
                    <a:pt x="43" y="50"/>
                    <a:pt x="42" y="52"/>
                  </a:cubicBezTo>
                  <a:close/>
                  <a:moveTo>
                    <a:pt x="35" y="42"/>
                  </a:moveTo>
                  <a:cubicBezTo>
                    <a:pt x="35" y="34"/>
                    <a:pt x="35" y="34"/>
                    <a:pt x="35" y="34"/>
                  </a:cubicBezTo>
                  <a:cubicBezTo>
                    <a:pt x="47" y="34"/>
                    <a:pt x="47" y="34"/>
                    <a:pt x="47" y="34"/>
                  </a:cubicBezTo>
                  <a:cubicBezTo>
                    <a:pt x="47" y="37"/>
                    <a:pt x="47" y="40"/>
                    <a:pt x="46" y="42"/>
                  </a:cubicBezTo>
                  <a:lnTo>
                    <a:pt x="35" y="42"/>
                  </a:lnTo>
                  <a:close/>
                  <a:moveTo>
                    <a:pt x="52" y="29"/>
                  </a:moveTo>
                  <a:cubicBezTo>
                    <a:pt x="52" y="26"/>
                    <a:pt x="51" y="24"/>
                    <a:pt x="51" y="21"/>
                  </a:cubicBezTo>
                  <a:cubicBezTo>
                    <a:pt x="58" y="21"/>
                    <a:pt x="58" y="21"/>
                    <a:pt x="58" y="21"/>
                  </a:cubicBezTo>
                  <a:cubicBezTo>
                    <a:pt x="59" y="24"/>
                    <a:pt x="60" y="26"/>
                    <a:pt x="60" y="29"/>
                  </a:cubicBezTo>
                  <a:lnTo>
                    <a:pt x="52" y="29"/>
                  </a:lnTo>
                  <a:close/>
                  <a:moveTo>
                    <a:pt x="56" y="17"/>
                  </a:moveTo>
                  <a:cubicBezTo>
                    <a:pt x="50" y="17"/>
                    <a:pt x="50" y="17"/>
                    <a:pt x="50" y="17"/>
                  </a:cubicBezTo>
                  <a:cubicBezTo>
                    <a:pt x="48" y="13"/>
                    <a:pt x="47" y="9"/>
                    <a:pt x="44" y="6"/>
                  </a:cubicBezTo>
                  <a:cubicBezTo>
                    <a:pt x="47" y="8"/>
                    <a:pt x="50" y="10"/>
                    <a:pt x="52" y="12"/>
                  </a:cubicBezTo>
                  <a:cubicBezTo>
                    <a:pt x="54" y="13"/>
                    <a:pt x="55" y="15"/>
                    <a:pt x="56" y="17"/>
                  </a:cubicBezTo>
                  <a:close/>
                  <a:moveTo>
                    <a:pt x="13" y="12"/>
                  </a:moveTo>
                  <a:cubicBezTo>
                    <a:pt x="15" y="10"/>
                    <a:pt x="18" y="8"/>
                    <a:pt x="20" y="6"/>
                  </a:cubicBezTo>
                  <a:cubicBezTo>
                    <a:pt x="18" y="9"/>
                    <a:pt x="17" y="13"/>
                    <a:pt x="15" y="17"/>
                  </a:cubicBezTo>
                  <a:cubicBezTo>
                    <a:pt x="9" y="17"/>
                    <a:pt x="9" y="17"/>
                    <a:pt x="9" y="17"/>
                  </a:cubicBezTo>
                  <a:cubicBezTo>
                    <a:pt x="10" y="15"/>
                    <a:pt x="11" y="13"/>
                    <a:pt x="13" y="12"/>
                  </a:cubicBezTo>
                  <a:close/>
                  <a:moveTo>
                    <a:pt x="9" y="47"/>
                  </a:moveTo>
                  <a:cubicBezTo>
                    <a:pt x="15" y="47"/>
                    <a:pt x="15" y="47"/>
                    <a:pt x="15" y="47"/>
                  </a:cubicBezTo>
                  <a:cubicBezTo>
                    <a:pt x="17" y="50"/>
                    <a:pt x="18" y="54"/>
                    <a:pt x="20" y="57"/>
                  </a:cubicBezTo>
                  <a:cubicBezTo>
                    <a:pt x="18" y="55"/>
                    <a:pt x="15" y="54"/>
                    <a:pt x="13" y="51"/>
                  </a:cubicBezTo>
                  <a:cubicBezTo>
                    <a:pt x="11" y="50"/>
                    <a:pt x="10" y="48"/>
                    <a:pt x="9" y="47"/>
                  </a:cubicBezTo>
                  <a:close/>
                  <a:moveTo>
                    <a:pt x="52" y="51"/>
                  </a:moveTo>
                  <a:cubicBezTo>
                    <a:pt x="50" y="54"/>
                    <a:pt x="47" y="55"/>
                    <a:pt x="44" y="57"/>
                  </a:cubicBezTo>
                  <a:cubicBezTo>
                    <a:pt x="47" y="54"/>
                    <a:pt x="48" y="50"/>
                    <a:pt x="50" y="47"/>
                  </a:cubicBezTo>
                  <a:cubicBezTo>
                    <a:pt x="56" y="47"/>
                    <a:pt x="56" y="47"/>
                    <a:pt x="56" y="47"/>
                  </a:cubicBezTo>
                  <a:cubicBezTo>
                    <a:pt x="55" y="48"/>
                    <a:pt x="54" y="50"/>
                    <a:pt x="52" y="51"/>
                  </a:cubicBezTo>
                  <a:close/>
                </a:path>
              </a:pathLst>
            </a:custGeom>
            <a:solidFill>
              <a:srgbClr val="00B2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137"/>
            <p:cNvSpPr>
              <a:spLocks noEditPoints="1"/>
            </p:cNvSpPr>
            <p:nvPr/>
          </p:nvSpPr>
          <p:spPr bwMode="auto">
            <a:xfrm>
              <a:off x="4144964" y="2378076"/>
              <a:ext cx="128588" cy="104775"/>
            </a:xfrm>
            <a:custGeom>
              <a:avLst/>
              <a:gdLst>
                <a:gd name="T0" fmla="*/ 66 w 66"/>
                <a:gd name="T1" fmla="*/ 29 h 54"/>
                <a:gd name="T2" fmla="*/ 58 w 66"/>
                <a:gd name="T3" fmla="*/ 12 h 54"/>
                <a:gd name="T4" fmla="*/ 46 w 66"/>
                <a:gd name="T5" fmla="*/ 12 h 54"/>
                <a:gd name="T6" fmla="*/ 46 w 66"/>
                <a:gd name="T7" fmla="*/ 4 h 54"/>
                <a:gd name="T8" fmla="*/ 42 w 66"/>
                <a:gd name="T9" fmla="*/ 0 h 54"/>
                <a:gd name="T10" fmla="*/ 4 w 66"/>
                <a:gd name="T11" fmla="*/ 0 h 54"/>
                <a:gd name="T12" fmla="*/ 0 w 66"/>
                <a:gd name="T13" fmla="*/ 4 h 54"/>
                <a:gd name="T14" fmla="*/ 0 w 66"/>
                <a:gd name="T15" fmla="*/ 37 h 54"/>
                <a:gd name="T16" fmla="*/ 4 w 66"/>
                <a:gd name="T17" fmla="*/ 41 h 54"/>
                <a:gd name="T18" fmla="*/ 10 w 66"/>
                <a:gd name="T19" fmla="*/ 41 h 54"/>
                <a:gd name="T20" fmla="*/ 9 w 66"/>
                <a:gd name="T21" fmla="*/ 45 h 54"/>
                <a:gd name="T22" fmla="*/ 17 w 66"/>
                <a:gd name="T23" fmla="*/ 54 h 54"/>
                <a:gd name="T24" fmla="*/ 25 w 66"/>
                <a:gd name="T25" fmla="*/ 45 h 54"/>
                <a:gd name="T26" fmla="*/ 24 w 66"/>
                <a:gd name="T27" fmla="*/ 41 h 54"/>
                <a:gd name="T28" fmla="*/ 47 w 66"/>
                <a:gd name="T29" fmla="*/ 41 h 54"/>
                <a:gd name="T30" fmla="*/ 46 w 66"/>
                <a:gd name="T31" fmla="*/ 45 h 54"/>
                <a:gd name="T32" fmla="*/ 54 w 66"/>
                <a:gd name="T33" fmla="*/ 54 h 54"/>
                <a:gd name="T34" fmla="*/ 62 w 66"/>
                <a:gd name="T35" fmla="*/ 45 h 54"/>
                <a:gd name="T36" fmla="*/ 61 w 66"/>
                <a:gd name="T37" fmla="*/ 41 h 54"/>
                <a:gd name="T38" fmla="*/ 66 w 66"/>
                <a:gd name="T39" fmla="*/ 41 h 54"/>
                <a:gd name="T40" fmla="*/ 66 w 66"/>
                <a:gd name="T41" fmla="*/ 29 h 54"/>
                <a:gd name="T42" fmla="*/ 46 w 66"/>
                <a:gd name="T43" fmla="*/ 29 h 54"/>
                <a:gd name="T44" fmla="*/ 46 w 66"/>
                <a:gd name="T45" fmla="*/ 19 h 54"/>
                <a:gd name="T46" fmla="*/ 54 w 66"/>
                <a:gd name="T47" fmla="*/ 19 h 54"/>
                <a:gd name="T48" fmla="*/ 59 w 66"/>
                <a:gd name="T49" fmla="*/ 29 h 54"/>
                <a:gd name="T50" fmla="*/ 46 w 66"/>
                <a:gd name="T51" fmla="*/ 2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54">
                  <a:moveTo>
                    <a:pt x="66" y="29"/>
                  </a:moveTo>
                  <a:cubicBezTo>
                    <a:pt x="58" y="12"/>
                    <a:pt x="58" y="12"/>
                    <a:pt x="58" y="12"/>
                  </a:cubicBezTo>
                  <a:cubicBezTo>
                    <a:pt x="46" y="12"/>
                    <a:pt x="46" y="12"/>
                    <a:pt x="46" y="12"/>
                  </a:cubicBezTo>
                  <a:cubicBezTo>
                    <a:pt x="46" y="4"/>
                    <a:pt x="46" y="4"/>
                    <a:pt x="46" y="4"/>
                  </a:cubicBezTo>
                  <a:cubicBezTo>
                    <a:pt x="46" y="2"/>
                    <a:pt x="44" y="0"/>
                    <a:pt x="42" y="0"/>
                  </a:cubicBezTo>
                  <a:cubicBezTo>
                    <a:pt x="4" y="0"/>
                    <a:pt x="4" y="0"/>
                    <a:pt x="4" y="0"/>
                  </a:cubicBezTo>
                  <a:cubicBezTo>
                    <a:pt x="2" y="0"/>
                    <a:pt x="0" y="2"/>
                    <a:pt x="0" y="4"/>
                  </a:cubicBezTo>
                  <a:cubicBezTo>
                    <a:pt x="0" y="37"/>
                    <a:pt x="0" y="37"/>
                    <a:pt x="0" y="37"/>
                  </a:cubicBezTo>
                  <a:cubicBezTo>
                    <a:pt x="4" y="41"/>
                    <a:pt x="4" y="41"/>
                    <a:pt x="4" y="41"/>
                  </a:cubicBezTo>
                  <a:cubicBezTo>
                    <a:pt x="10" y="41"/>
                    <a:pt x="10" y="41"/>
                    <a:pt x="10" y="41"/>
                  </a:cubicBezTo>
                  <a:cubicBezTo>
                    <a:pt x="9" y="43"/>
                    <a:pt x="9" y="44"/>
                    <a:pt x="9" y="45"/>
                  </a:cubicBezTo>
                  <a:cubicBezTo>
                    <a:pt x="9" y="50"/>
                    <a:pt x="12" y="54"/>
                    <a:pt x="17" y="54"/>
                  </a:cubicBezTo>
                  <a:cubicBezTo>
                    <a:pt x="21" y="54"/>
                    <a:pt x="25" y="50"/>
                    <a:pt x="25" y="45"/>
                  </a:cubicBezTo>
                  <a:cubicBezTo>
                    <a:pt x="25" y="44"/>
                    <a:pt x="25" y="43"/>
                    <a:pt x="24" y="41"/>
                  </a:cubicBezTo>
                  <a:cubicBezTo>
                    <a:pt x="47" y="41"/>
                    <a:pt x="47" y="41"/>
                    <a:pt x="47" y="41"/>
                  </a:cubicBezTo>
                  <a:cubicBezTo>
                    <a:pt x="46" y="43"/>
                    <a:pt x="46" y="44"/>
                    <a:pt x="46" y="45"/>
                  </a:cubicBezTo>
                  <a:cubicBezTo>
                    <a:pt x="46" y="50"/>
                    <a:pt x="49" y="54"/>
                    <a:pt x="54" y="54"/>
                  </a:cubicBezTo>
                  <a:cubicBezTo>
                    <a:pt x="59" y="54"/>
                    <a:pt x="62" y="50"/>
                    <a:pt x="62" y="45"/>
                  </a:cubicBezTo>
                  <a:cubicBezTo>
                    <a:pt x="62" y="44"/>
                    <a:pt x="62" y="43"/>
                    <a:pt x="61" y="41"/>
                  </a:cubicBezTo>
                  <a:cubicBezTo>
                    <a:pt x="66" y="41"/>
                    <a:pt x="66" y="41"/>
                    <a:pt x="66" y="41"/>
                  </a:cubicBezTo>
                  <a:lnTo>
                    <a:pt x="66" y="29"/>
                  </a:lnTo>
                  <a:close/>
                  <a:moveTo>
                    <a:pt x="46" y="29"/>
                  </a:moveTo>
                  <a:cubicBezTo>
                    <a:pt x="46" y="19"/>
                    <a:pt x="46" y="19"/>
                    <a:pt x="46" y="19"/>
                  </a:cubicBezTo>
                  <a:cubicBezTo>
                    <a:pt x="54" y="19"/>
                    <a:pt x="54" y="19"/>
                    <a:pt x="54" y="19"/>
                  </a:cubicBezTo>
                  <a:cubicBezTo>
                    <a:pt x="59" y="29"/>
                    <a:pt x="59" y="29"/>
                    <a:pt x="59" y="29"/>
                  </a:cubicBezTo>
                  <a:lnTo>
                    <a:pt x="46" y="29"/>
                  </a:lnTo>
                  <a:close/>
                </a:path>
              </a:pathLst>
            </a:custGeom>
            <a:solidFill>
              <a:srgbClr val="CF0A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138"/>
            <p:cNvSpPr>
              <a:spLocks noEditPoints="1"/>
            </p:cNvSpPr>
            <p:nvPr/>
          </p:nvSpPr>
          <p:spPr bwMode="auto">
            <a:xfrm>
              <a:off x="4119564" y="3179763"/>
              <a:ext cx="139700" cy="139700"/>
            </a:xfrm>
            <a:custGeom>
              <a:avLst/>
              <a:gdLst>
                <a:gd name="T0" fmla="*/ 36 w 72"/>
                <a:gd name="T1" fmla="*/ 0 h 72"/>
                <a:gd name="T2" fmla="*/ 0 w 72"/>
                <a:gd name="T3" fmla="*/ 36 h 72"/>
                <a:gd name="T4" fmla="*/ 36 w 72"/>
                <a:gd name="T5" fmla="*/ 72 h 72"/>
                <a:gd name="T6" fmla="*/ 72 w 72"/>
                <a:gd name="T7" fmla="*/ 36 h 72"/>
                <a:gd name="T8" fmla="*/ 36 w 72"/>
                <a:gd name="T9" fmla="*/ 0 h 72"/>
                <a:gd name="T10" fmla="*/ 57 w 72"/>
                <a:gd name="T11" fmla="*/ 31 h 72"/>
                <a:gd name="T12" fmla="*/ 38 w 72"/>
                <a:gd name="T13" fmla="*/ 59 h 72"/>
                <a:gd name="T14" fmla="*/ 29 w 72"/>
                <a:gd name="T15" fmla="*/ 55 h 72"/>
                <a:gd name="T16" fmla="*/ 21 w 72"/>
                <a:gd name="T17" fmla="*/ 33 h 72"/>
                <a:gd name="T18" fmla="*/ 16 w 72"/>
                <a:gd name="T19" fmla="*/ 35 h 72"/>
                <a:gd name="T20" fmla="*/ 15 w 72"/>
                <a:gd name="T21" fmla="*/ 32 h 72"/>
                <a:gd name="T22" fmla="*/ 28 w 72"/>
                <a:gd name="T23" fmla="*/ 23 h 72"/>
                <a:gd name="T24" fmla="*/ 35 w 72"/>
                <a:gd name="T25" fmla="*/ 37 h 72"/>
                <a:gd name="T26" fmla="*/ 38 w 72"/>
                <a:gd name="T27" fmla="*/ 46 h 72"/>
                <a:gd name="T28" fmla="*/ 44 w 72"/>
                <a:gd name="T29" fmla="*/ 38 h 72"/>
                <a:gd name="T30" fmla="*/ 39 w 72"/>
                <a:gd name="T31" fmla="*/ 32 h 72"/>
                <a:gd name="T32" fmla="*/ 57 w 72"/>
                <a:gd name="T33" fmla="*/ 3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72">
                  <a:moveTo>
                    <a:pt x="36" y="0"/>
                  </a:moveTo>
                  <a:cubicBezTo>
                    <a:pt x="16" y="0"/>
                    <a:pt x="0" y="16"/>
                    <a:pt x="0" y="36"/>
                  </a:cubicBezTo>
                  <a:cubicBezTo>
                    <a:pt x="0" y="56"/>
                    <a:pt x="16" y="72"/>
                    <a:pt x="36" y="72"/>
                  </a:cubicBezTo>
                  <a:cubicBezTo>
                    <a:pt x="56" y="72"/>
                    <a:pt x="72" y="56"/>
                    <a:pt x="72" y="36"/>
                  </a:cubicBezTo>
                  <a:cubicBezTo>
                    <a:pt x="72" y="16"/>
                    <a:pt x="56" y="0"/>
                    <a:pt x="36" y="0"/>
                  </a:cubicBezTo>
                  <a:close/>
                  <a:moveTo>
                    <a:pt x="57" y="31"/>
                  </a:moveTo>
                  <a:cubicBezTo>
                    <a:pt x="55" y="45"/>
                    <a:pt x="42" y="56"/>
                    <a:pt x="38" y="59"/>
                  </a:cubicBezTo>
                  <a:cubicBezTo>
                    <a:pt x="34" y="61"/>
                    <a:pt x="30" y="57"/>
                    <a:pt x="29" y="55"/>
                  </a:cubicBezTo>
                  <a:cubicBezTo>
                    <a:pt x="27" y="52"/>
                    <a:pt x="22" y="35"/>
                    <a:pt x="21" y="33"/>
                  </a:cubicBezTo>
                  <a:cubicBezTo>
                    <a:pt x="20" y="32"/>
                    <a:pt x="16" y="35"/>
                    <a:pt x="16" y="35"/>
                  </a:cubicBezTo>
                  <a:cubicBezTo>
                    <a:pt x="15" y="32"/>
                    <a:pt x="15" y="32"/>
                    <a:pt x="15" y="32"/>
                  </a:cubicBezTo>
                  <a:cubicBezTo>
                    <a:pt x="15" y="32"/>
                    <a:pt x="22" y="24"/>
                    <a:pt x="28" y="23"/>
                  </a:cubicBezTo>
                  <a:cubicBezTo>
                    <a:pt x="33" y="21"/>
                    <a:pt x="33" y="32"/>
                    <a:pt x="35" y="37"/>
                  </a:cubicBezTo>
                  <a:cubicBezTo>
                    <a:pt x="36" y="43"/>
                    <a:pt x="37" y="46"/>
                    <a:pt x="38" y="46"/>
                  </a:cubicBezTo>
                  <a:cubicBezTo>
                    <a:pt x="39" y="46"/>
                    <a:pt x="42" y="43"/>
                    <a:pt x="44" y="38"/>
                  </a:cubicBezTo>
                  <a:cubicBezTo>
                    <a:pt x="47" y="33"/>
                    <a:pt x="44" y="29"/>
                    <a:pt x="39" y="32"/>
                  </a:cubicBezTo>
                  <a:cubicBezTo>
                    <a:pt x="41" y="20"/>
                    <a:pt x="60" y="18"/>
                    <a:pt x="57" y="31"/>
                  </a:cubicBezTo>
                  <a:close/>
                </a:path>
              </a:pathLst>
            </a:custGeom>
            <a:solidFill>
              <a:srgbClr val="00BC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139"/>
            <p:cNvSpPr>
              <a:spLocks noEditPoints="1"/>
            </p:cNvSpPr>
            <p:nvPr/>
          </p:nvSpPr>
          <p:spPr bwMode="auto">
            <a:xfrm>
              <a:off x="3905251" y="4325938"/>
              <a:ext cx="92075" cy="92075"/>
            </a:xfrm>
            <a:custGeom>
              <a:avLst/>
              <a:gdLst>
                <a:gd name="T0" fmla="*/ 23 w 47"/>
                <a:gd name="T1" fmla="*/ 0 h 47"/>
                <a:gd name="T2" fmla="*/ 0 w 47"/>
                <a:gd name="T3" fmla="*/ 24 h 47"/>
                <a:gd name="T4" fmla="*/ 23 w 47"/>
                <a:gd name="T5" fmla="*/ 47 h 47"/>
                <a:gd name="T6" fmla="*/ 47 w 47"/>
                <a:gd name="T7" fmla="*/ 24 h 47"/>
                <a:gd name="T8" fmla="*/ 23 w 47"/>
                <a:gd name="T9" fmla="*/ 0 h 47"/>
                <a:gd name="T10" fmla="*/ 5 w 47"/>
                <a:gd name="T11" fmla="*/ 24 h 47"/>
                <a:gd name="T12" fmla="*/ 23 w 47"/>
                <a:gd name="T13" fmla="*/ 6 h 47"/>
                <a:gd name="T14" fmla="*/ 23 w 47"/>
                <a:gd name="T15" fmla="*/ 41 h 47"/>
                <a:gd name="T16" fmla="*/ 5 w 47"/>
                <a:gd name="T17" fmla="*/ 2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7">
                  <a:moveTo>
                    <a:pt x="23" y="0"/>
                  </a:moveTo>
                  <a:cubicBezTo>
                    <a:pt x="10" y="0"/>
                    <a:pt x="0" y="11"/>
                    <a:pt x="0" y="24"/>
                  </a:cubicBezTo>
                  <a:cubicBezTo>
                    <a:pt x="0" y="37"/>
                    <a:pt x="10" y="47"/>
                    <a:pt x="23" y="47"/>
                  </a:cubicBezTo>
                  <a:cubicBezTo>
                    <a:pt x="36" y="47"/>
                    <a:pt x="47" y="37"/>
                    <a:pt x="47" y="24"/>
                  </a:cubicBezTo>
                  <a:cubicBezTo>
                    <a:pt x="47" y="11"/>
                    <a:pt x="36" y="0"/>
                    <a:pt x="23" y="0"/>
                  </a:cubicBezTo>
                  <a:close/>
                  <a:moveTo>
                    <a:pt x="5" y="24"/>
                  </a:moveTo>
                  <a:cubicBezTo>
                    <a:pt x="5" y="14"/>
                    <a:pt x="13" y="6"/>
                    <a:pt x="23" y="6"/>
                  </a:cubicBezTo>
                  <a:cubicBezTo>
                    <a:pt x="23" y="41"/>
                    <a:pt x="23" y="41"/>
                    <a:pt x="23" y="41"/>
                  </a:cubicBezTo>
                  <a:cubicBezTo>
                    <a:pt x="13" y="41"/>
                    <a:pt x="5" y="33"/>
                    <a:pt x="5" y="24"/>
                  </a:cubicBezTo>
                  <a:close/>
                </a:path>
              </a:pathLst>
            </a:custGeom>
            <a:solidFill>
              <a:srgbClr val="00B5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140"/>
            <p:cNvSpPr>
              <a:spLocks noEditPoints="1"/>
            </p:cNvSpPr>
            <p:nvPr/>
          </p:nvSpPr>
          <p:spPr bwMode="auto">
            <a:xfrm>
              <a:off x="3940176" y="3846513"/>
              <a:ext cx="130175" cy="120650"/>
            </a:xfrm>
            <a:custGeom>
              <a:avLst/>
              <a:gdLst>
                <a:gd name="T0" fmla="*/ 34 w 67"/>
                <a:gd name="T1" fmla="*/ 8 h 62"/>
                <a:gd name="T2" fmla="*/ 23 w 67"/>
                <a:gd name="T3" fmla="*/ 10 h 62"/>
                <a:gd name="T4" fmla="*/ 15 w 67"/>
                <a:gd name="T5" fmla="*/ 14 h 62"/>
                <a:gd name="T6" fmla="*/ 8 w 67"/>
                <a:gd name="T7" fmla="*/ 27 h 62"/>
                <a:gd name="T8" fmla="*/ 11 w 67"/>
                <a:gd name="T9" fmla="*/ 34 h 62"/>
                <a:gd name="T10" fmla="*/ 17 w 67"/>
                <a:gd name="T11" fmla="*/ 41 h 62"/>
                <a:gd name="T12" fmla="*/ 21 w 67"/>
                <a:gd name="T13" fmla="*/ 47 h 62"/>
                <a:gd name="T14" fmla="*/ 21 w 67"/>
                <a:gd name="T15" fmla="*/ 49 h 62"/>
                <a:gd name="T16" fmla="*/ 22 w 67"/>
                <a:gd name="T17" fmla="*/ 48 h 62"/>
                <a:gd name="T18" fmla="*/ 28 w 67"/>
                <a:gd name="T19" fmla="*/ 45 h 62"/>
                <a:gd name="T20" fmla="*/ 29 w 67"/>
                <a:gd name="T21" fmla="*/ 45 h 62"/>
                <a:gd name="T22" fmla="*/ 34 w 67"/>
                <a:gd name="T23" fmla="*/ 46 h 62"/>
                <a:gd name="T24" fmla="*/ 44 w 67"/>
                <a:gd name="T25" fmla="*/ 44 h 62"/>
                <a:gd name="T26" fmla="*/ 52 w 67"/>
                <a:gd name="T27" fmla="*/ 40 h 62"/>
                <a:gd name="T28" fmla="*/ 59 w 67"/>
                <a:gd name="T29" fmla="*/ 27 h 62"/>
                <a:gd name="T30" fmla="*/ 52 w 67"/>
                <a:gd name="T31" fmla="*/ 14 h 62"/>
                <a:gd name="T32" fmla="*/ 44 w 67"/>
                <a:gd name="T33" fmla="*/ 10 h 62"/>
                <a:gd name="T34" fmla="*/ 34 w 67"/>
                <a:gd name="T35" fmla="*/ 8 h 62"/>
                <a:gd name="T36" fmla="*/ 34 w 67"/>
                <a:gd name="T37" fmla="*/ 0 h 62"/>
                <a:gd name="T38" fmla="*/ 34 w 67"/>
                <a:gd name="T39" fmla="*/ 0 h 62"/>
                <a:gd name="T40" fmla="*/ 67 w 67"/>
                <a:gd name="T41" fmla="*/ 27 h 62"/>
                <a:gd name="T42" fmla="*/ 34 w 67"/>
                <a:gd name="T43" fmla="*/ 54 h 62"/>
                <a:gd name="T44" fmla="*/ 28 w 67"/>
                <a:gd name="T45" fmla="*/ 54 h 62"/>
                <a:gd name="T46" fmla="*/ 4 w 67"/>
                <a:gd name="T47" fmla="*/ 62 h 62"/>
                <a:gd name="T48" fmla="*/ 4 w 67"/>
                <a:gd name="T49" fmla="*/ 61 h 62"/>
                <a:gd name="T50" fmla="*/ 13 w 67"/>
                <a:gd name="T51" fmla="*/ 50 h 62"/>
                <a:gd name="T52" fmla="*/ 12 w 67"/>
                <a:gd name="T53" fmla="*/ 48 h 62"/>
                <a:gd name="T54" fmla="*/ 0 w 67"/>
                <a:gd name="T55" fmla="*/ 27 h 62"/>
                <a:gd name="T56" fmla="*/ 34 w 67"/>
                <a:gd name="T5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7" h="62">
                  <a:moveTo>
                    <a:pt x="34" y="8"/>
                  </a:moveTo>
                  <a:cubicBezTo>
                    <a:pt x="30" y="8"/>
                    <a:pt x="26" y="9"/>
                    <a:pt x="23" y="10"/>
                  </a:cubicBezTo>
                  <a:cubicBezTo>
                    <a:pt x="20" y="11"/>
                    <a:pt x="17" y="12"/>
                    <a:pt x="15" y="14"/>
                  </a:cubicBezTo>
                  <a:cubicBezTo>
                    <a:pt x="11" y="18"/>
                    <a:pt x="8" y="22"/>
                    <a:pt x="8" y="27"/>
                  </a:cubicBezTo>
                  <a:cubicBezTo>
                    <a:pt x="8" y="29"/>
                    <a:pt x="9" y="32"/>
                    <a:pt x="11" y="34"/>
                  </a:cubicBezTo>
                  <a:cubicBezTo>
                    <a:pt x="12" y="37"/>
                    <a:pt x="14" y="39"/>
                    <a:pt x="17" y="41"/>
                  </a:cubicBezTo>
                  <a:cubicBezTo>
                    <a:pt x="19" y="42"/>
                    <a:pt x="20" y="44"/>
                    <a:pt x="21" y="47"/>
                  </a:cubicBezTo>
                  <a:cubicBezTo>
                    <a:pt x="21" y="47"/>
                    <a:pt x="21" y="48"/>
                    <a:pt x="21" y="49"/>
                  </a:cubicBezTo>
                  <a:cubicBezTo>
                    <a:pt x="21" y="49"/>
                    <a:pt x="22" y="48"/>
                    <a:pt x="22" y="48"/>
                  </a:cubicBezTo>
                  <a:cubicBezTo>
                    <a:pt x="24" y="46"/>
                    <a:pt x="26" y="45"/>
                    <a:pt x="28" y="45"/>
                  </a:cubicBezTo>
                  <a:cubicBezTo>
                    <a:pt x="29" y="45"/>
                    <a:pt x="29" y="45"/>
                    <a:pt x="29" y="45"/>
                  </a:cubicBezTo>
                  <a:cubicBezTo>
                    <a:pt x="31" y="46"/>
                    <a:pt x="32" y="46"/>
                    <a:pt x="34" y="46"/>
                  </a:cubicBezTo>
                  <a:cubicBezTo>
                    <a:pt x="37" y="46"/>
                    <a:pt x="41" y="45"/>
                    <a:pt x="44" y="44"/>
                  </a:cubicBezTo>
                  <a:cubicBezTo>
                    <a:pt x="47" y="43"/>
                    <a:pt x="50" y="41"/>
                    <a:pt x="52" y="40"/>
                  </a:cubicBezTo>
                  <a:cubicBezTo>
                    <a:pt x="56" y="36"/>
                    <a:pt x="59" y="32"/>
                    <a:pt x="59" y="27"/>
                  </a:cubicBezTo>
                  <a:cubicBezTo>
                    <a:pt x="59" y="22"/>
                    <a:pt x="56" y="18"/>
                    <a:pt x="52" y="14"/>
                  </a:cubicBezTo>
                  <a:cubicBezTo>
                    <a:pt x="50" y="12"/>
                    <a:pt x="47" y="11"/>
                    <a:pt x="44" y="10"/>
                  </a:cubicBezTo>
                  <a:cubicBezTo>
                    <a:pt x="41" y="9"/>
                    <a:pt x="37" y="8"/>
                    <a:pt x="34" y="8"/>
                  </a:cubicBezTo>
                  <a:close/>
                  <a:moveTo>
                    <a:pt x="34" y="0"/>
                  </a:moveTo>
                  <a:cubicBezTo>
                    <a:pt x="34" y="0"/>
                    <a:pt x="34" y="0"/>
                    <a:pt x="34" y="0"/>
                  </a:cubicBezTo>
                  <a:cubicBezTo>
                    <a:pt x="52" y="0"/>
                    <a:pt x="67" y="12"/>
                    <a:pt x="67" y="27"/>
                  </a:cubicBezTo>
                  <a:cubicBezTo>
                    <a:pt x="67" y="42"/>
                    <a:pt x="52" y="54"/>
                    <a:pt x="34" y="54"/>
                  </a:cubicBezTo>
                  <a:cubicBezTo>
                    <a:pt x="32" y="54"/>
                    <a:pt x="30" y="54"/>
                    <a:pt x="28" y="54"/>
                  </a:cubicBezTo>
                  <a:cubicBezTo>
                    <a:pt x="21" y="61"/>
                    <a:pt x="13" y="62"/>
                    <a:pt x="4" y="62"/>
                  </a:cubicBezTo>
                  <a:cubicBezTo>
                    <a:pt x="4" y="61"/>
                    <a:pt x="4" y="61"/>
                    <a:pt x="4" y="61"/>
                  </a:cubicBezTo>
                  <a:cubicBezTo>
                    <a:pt x="9" y="58"/>
                    <a:pt x="13" y="54"/>
                    <a:pt x="13" y="50"/>
                  </a:cubicBezTo>
                  <a:cubicBezTo>
                    <a:pt x="13" y="49"/>
                    <a:pt x="13" y="49"/>
                    <a:pt x="12" y="48"/>
                  </a:cubicBezTo>
                  <a:cubicBezTo>
                    <a:pt x="5" y="43"/>
                    <a:pt x="0" y="35"/>
                    <a:pt x="0" y="27"/>
                  </a:cubicBezTo>
                  <a:cubicBezTo>
                    <a:pt x="0" y="12"/>
                    <a:pt x="15" y="0"/>
                    <a:pt x="34" y="0"/>
                  </a:cubicBezTo>
                  <a:close/>
                </a:path>
              </a:pathLst>
            </a:custGeom>
            <a:solidFill>
              <a:srgbClr val="00BC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41"/>
            <p:cNvSpPr>
              <a:spLocks noEditPoints="1"/>
            </p:cNvSpPr>
            <p:nvPr/>
          </p:nvSpPr>
          <p:spPr bwMode="auto">
            <a:xfrm>
              <a:off x="3959226" y="2746376"/>
              <a:ext cx="127000" cy="125413"/>
            </a:xfrm>
            <a:custGeom>
              <a:avLst/>
              <a:gdLst>
                <a:gd name="T0" fmla="*/ 62 w 65"/>
                <a:gd name="T1" fmla="*/ 36 h 64"/>
                <a:gd name="T2" fmla="*/ 62 w 65"/>
                <a:gd name="T3" fmla="*/ 32 h 64"/>
                <a:gd name="T4" fmla="*/ 33 w 65"/>
                <a:gd name="T5" fmla="*/ 2 h 64"/>
                <a:gd name="T6" fmla="*/ 28 w 65"/>
                <a:gd name="T7" fmla="*/ 3 h 64"/>
                <a:gd name="T8" fmla="*/ 18 w 65"/>
                <a:gd name="T9" fmla="*/ 0 h 64"/>
                <a:gd name="T10" fmla="*/ 0 w 65"/>
                <a:gd name="T11" fmla="*/ 18 h 64"/>
                <a:gd name="T12" fmla="*/ 3 w 65"/>
                <a:gd name="T13" fmla="*/ 27 h 64"/>
                <a:gd name="T14" fmla="*/ 3 w 65"/>
                <a:gd name="T15" fmla="*/ 32 h 64"/>
                <a:gd name="T16" fmla="*/ 33 w 65"/>
                <a:gd name="T17" fmla="*/ 62 h 64"/>
                <a:gd name="T18" fmla="*/ 38 w 65"/>
                <a:gd name="T19" fmla="*/ 61 h 64"/>
                <a:gd name="T20" fmla="*/ 47 w 65"/>
                <a:gd name="T21" fmla="*/ 64 h 64"/>
                <a:gd name="T22" fmla="*/ 65 w 65"/>
                <a:gd name="T23" fmla="*/ 46 h 64"/>
                <a:gd name="T24" fmla="*/ 62 w 65"/>
                <a:gd name="T25" fmla="*/ 36 h 64"/>
                <a:gd name="T26" fmla="*/ 35 w 65"/>
                <a:gd name="T27" fmla="*/ 54 h 64"/>
                <a:gd name="T28" fmla="*/ 17 w 65"/>
                <a:gd name="T29" fmla="*/ 49 h 64"/>
                <a:gd name="T30" fmla="*/ 18 w 65"/>
                <a:gd name="T31" fmla="*/ 39 h 64"/>
                <a:gd name="T32" fmla="*/ 26 w 65"/>
                <a:gd name="T33" fmla="*/ 45 h 64"/>
                <a:gd name="T34" fmla="*/ 40 w 65"/>
                <a:gd name="T35" fmla="*/ 44 h 64"/>
                <a:gd name="T36" fmla="*/ 32 w 65"/>
                <a:gd name="T37" fmla="*/ 36 h 64"/>
                <a:gd name="T38" fmla="*/ 15 w 65"/>
                <a:gd name="T39" fmla="*/ 23 h 64"/>
                <a:gd name="T40" fmla="*/ 28 w 65"/>
                <a:gd name="T41" fmla="*/ 10 h 64"/>
                <a:gd name="T42" fmla="*/ 46 w 65"/>
                <a:gd name="T43" fmla="*/ 15 h 64"/>
                <a:gd name="T44" fmla="*/ 45 w 65"/>
                <a:gd name="T45" fmla="*/ 24 h 64"/>
                <a:gd name="T46" fmla="*/ 32 w 65"/>
                <a:gd name="T47" fmla="*/ 17 h 64"/>
                <a:gd name="T48" fmla="*/ 29 w 65"/>
                <a:gd name="T49" fmla="*/ 26 h 64"/>
                <a:gd name="T50" fmla="*/ 50 w 65"/>
                <a:gd name="T51" fmla="*/ 37 h 64"/>
                <a:gd name="T52" fmla="*/ 35 w 65"/>
                <a:gd name="T53" fmla="*/ 5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 h="64">
                  <a:moveTo>
                    <a:pt x="62" y="36"/>
                  </a:moveTo>
                  <a:cubicBezTo>
                    <a:pt x="62" y="35"/>
                    <a:pt x="62" y="34"/>
                    <a:pt x="62" y="32"/>
                  </a:cubicBezTo>
                  <a:cubicBezTo>
                    <a:pt x="62" y="16"/>
                    <a:pt x="49" y="2"/>
                    <a:pt x="33" y="2"/>
                  </a:cubicBezTo>
                  <a:cubicBezTo>
                    <a:pt x="31" y="2"/>
                    <a:pt x="29" y="3"/>
                    <a:pt x="28" y="3"/>
                  </a:cubicBezTo>
                  <a:cubicBezTo>
                    <a:pt x="25" y="1"/>
                    <a:pt x="22" y="0"/>
                    <a:pt x="18" y="0"/>
                  </a:cubicBezTo>
                  <a:cubicBezTo>
                    <a:pt x="8" y="0"/>
                    <a:pt x="0" y="8"/>
                    <a:pt x="0" y="18"/>
                  </a:cubicBezTo>
                  <a:cubicBezTo>
                    <a:pt x="0" y="21"/>
                    <a:pt x="1" y="25"/>
                    <a:pt x="3" y="27"/>
                  </a:cubicBezTo>
                  <a:cubicBezTo>
                    <a:pt x="3" y="29"/>
                    <a:pt x="3" y="31"/>
                    <a:pt x="3" y="32"/>
                  </a:cubicBezTo>
                  <a:cubicBezTo>
                    <a:pt x="3" y="49"/>
                    <a:pt x="16" y="62"/>
                    <a:pt x="33" y="62"/>
                  </a:cubicBezTo>
                  <a:cubicBezTo>
                    <a:pt x="34" y="62"/>
                    <a:pt x="36" y="62"/>
                    <a:pt x="38" y="61"/>
                  </a:cubicBezTo>
                  <a:cubicBezTo>
                    <a:pt x="41" y="63"/>
                    <a:pt x="44" y="64"/>
                    <a:pt x="47" y="64"/>
                  </a:cubicBezTo>
                  <a:cubicBezTo>
                    <a:pt x="57" y="64"/>
                    <a:pt x="65" y="56"/>
                    <a:pt x="65" y="46"/>
                  </a:cubicBezTo>
                  <a:cubicBezTo>
                    <a:pt x="65" y="43"/>
                    <a:pt x="64" y="39"/>
                    <a:pt x="62" y="36"/>
                  </a:cubicBezTo>
                  <a:close/>
                  <a:moveTo>
                    <a:pt x="35" y="54"/>
                  </a:moveTo>
                  <a:cubicBezTo>
                    <a:pt x="26" y="55"/>
                    <a:pt x="21" y="52"/>
                    <a:pt x="17" y="49"/>
                  </a:cubicBezTo>
                  <a:cubicBezTo>
                    <a:pt x="13" y="44"/>
                    <a:pt x="15" y="40"/>
                    <a:pt x="18" y="39"/>
                  </a:cubicBezTo>
                  <a:cubicBezTo>
                    <a:pt x="22" y="39"/>
                    <a:pt x="24" y="43"/>
                    <a:pt x="26" y="45"/>
                  </a:cubicBezTo>
                  <a:cubicBezTo>
                    <a:pt x="28" y="46"/>
                    <a:pt x="36" y="49"/>
                    <a:pt x="40" y="44"/>
                  </a:cubicBezTo>
                  <a:cubicBezTo>
                    <a:pt x="44" y="39"/>
                    <a:pt x="37" y="37"/>
                    <a:pt x="32" y="36"/>
                  </a:cubicBezTo>
                  <a:cubicBezTo>
                    <a:pt x="24" y="35"/>
                    <a:pt x="14" y="31"/>
                    <a:pt x="15" y="23"/>
                  </a:cubicBezTo>
                  <a:cubicBezTo>
                    <a:pt x="16" y="15"/>
                    <a:pt x="22" y="11"/>
                    <a:pt x="28" y="10"/>
                  </a:cubicBezTo>
                  <a:cubicBezTo>
                    <a:pt x="37" y="9"/>
                    <a:pt x="42" y="11"/>
                    <a:pt x="46" y="15"/>
                  </a:cubicBezTo>
                  <a:cubicBezTo>
                    <a:pt x="51" y="19"/>
                    <a:pt x="48" y="24"/>
                    <a:pt x="45" y="24"/>
                  </a:cubicBezTo>
                  <a:cubicBezTo>
                    <a:pt x="42" y="24"/>
                    <a:pt x="39" y="17"/>
                    <a:pt x="32" y="17"/>
                  </a:cubicBezTo>
                  <a:cubicBezTo>
                    <a:pt x="25" y="17"/>
                    <a:pt x="20" y="24"/>
                    <a:pt x="29" y="26"/>
                  </a:cubicBezTo>
                  <a:cubicBezTo>
                    <a:pt x="37" y="29"/>
                    <a:pt x="47" y="29"/>
                    <a:pt x="50" y="37"/>
                  </a:cubicBezTo>
                  <a:cubicBezTo>
                    <a:pt x="53" y="45"/>
                    <a:pt x="45" y="54"/>
                    <a:pt x="35" y="54"/>
                  </a:cubicBezTo>
                  <a:close/>
                </a:path>
              </a:pathLst>
            </a:custGeom>
            <a:solidFill>
              <a:srgbClr val="EA1D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142"/>
            <p:cNvSpPr>
              <a:spLocks noEditPoints="1"/>
            </p:cNvSpPr>
            <p:nvPr/>
          </p:nvSpPr>
          <p:spPr bwMode="auto">
            <a:xfrm>
              <a:off x="3686176" y="3384551"/>
              <a:ext cx="127000" cy="128588"/>
            </a:xfrm>
            <a:custGeom>
              <a:avLst/>
              <a:gdLst>
                <a:gd name="T0" fmla="*/ 61 w 65"/>
                <a:gd name="T1" fmla="*/ 19 h 66"/>
                <a:gd name="T2" fmla="*/ 47 w 65"/>
                <a:gd name="T3" fmla="*/ 4 h 66"/>
                <a:gd name="T4" fmla="*/ 51 w 65"/>
                <a:gd name="T5" fmla="*/ 0 h 66"/>
                <a:gd name="T6" fmla="*/ 65 w 65"/>
                <a:gd name="T7" fmla="*/ 14 h 66"/>
                <a:gd name="T8" fmla="*/ 61 w 65"/>
                <a:gd name="T9" fmla="*/ 19 h 66"/>
                <a:gd name="T10" fmla="*/ 57 w 65"/>
                <a:gd name="T11" fmla="*/ 23 h 66"/>
                <a:gd name="T12" fmla="*/ 55 w 65"/>
                <a:gd name="T13" fmla="*/ 45 h 66"/>
                <a:gd name="T14" fmla="*/ 10 w 65"/>
                <a:gd name="T15" fmla="*/ 66 h 66"/>
                <a:gd name="T16" fmla="*/ 7 w 65"/>
                <a:gd name="T17" fmla="*/ 62 h 66"/>
                <a:gd name="T18" fmla="*/ 24 w 65"/>
                <a:gd name="T19" fmla="*/ 45 h 66"/>
                <a:gd name="T20" fmla="*/ 26 w 65"/>
                <a:gd name="T21" fmla="*/ 45 h 66"/>
                <a:gd name="T22" fmla="*/ 33 w 65"/>
                <a:gd name="T23" fmla="*/ 39 h 66"/>
                <a:gd name="T24" fmla="*/ 26 w 65"/>
                <a:gd name="T25" fmla="*/ 33 h 66"/>
                <a:gd name="T26" fmla="*/ 20 w 65"/>
                <a:gd name="T27" fmla="*/ 39 h 66"/>
                <a:gd name="T28" fmla="*/ 21 w 65"/>
                <a:gd name="T29" fmla="*/ 41 h 66"/>
                <a:gd name="T30" fmla="*/ 3 w 65"/>
                <a:gd name="T31" fmla="*/ 59 h 66"/>
                <a:gd name="T32" fmla="*/ 0 w 65"/>
                <a:gd name="T33" fmla="*/ 56 h 66"/>
                <a:gd name="T34" fmla="*/ 20 w 65"/>
                <a:gd name="T35" fmla="*/ 10 h 66"/>
                <a:gd name="T36" fmla="*/ 43 w 65"/>
                <a:gd name="T37" fmla="*/ 8 h 66"/>
                <a:gd name="T38" fmla="*/ 57 w 65"/>
                <a:gd name="T39" fmla="*/ 2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5" h="66">
                  <a:moveTo>
                    <a:pt x="61" y="19"/>
                  </a:moveTo>
                  <a:cubicBezTo>
                    <a:pt x="47" y="4"/>
                    <a:pt x="47" y="4"/>
                    <a:pt x="47" y="4"/>
                  </a:cubicBezTo>
                  <a:cubicBezTo>
                    <a:pt x="51" y="0"/>
                    <a:pt x="51" y="0"/>
                    <a:pt x="51" y="0"/>
                  </a:cubicBezTo>
                  <a:cubicBezTo>
                    <a:pt x="65" y="14"/>
                    <a:pt x="65" y="14"/>
                    <a:pt x="65" y="14"/>
                  </a:cubicBezTo>
                  <a:lnTo>
                    <a:pt x="61" y="19"/>
                  </a:lnTo>
                  <a:close/>
                  <a:moveTo>
                    <a:pt x="57" y="23"/>
                  </a:moveTo>
                  <a:cubicBezTo>
                    <a:pt x="55" y="45"/>
                    <a:pt x="55" y="45"/>
                    <a:pt x="55" y="45"/>
                  </a:cubicBezTo>
                  <a:cubicBezTo>
                    <a:pt x="37" y="45"/>
                    <a:pt x="10" y="66"/>
                    <a:pt x="10" y="66"/>
                  </a:cubicBezTo>
                  <a:cubicBezTo>
                    <a:pt x="7" y="62"/>
                    <a:pt x="7" y="62"/>
                    <a:pt x="7" y="62"/>
                  </a:cubicBezTo>
                  <a:cubicBezTo>
                    <a:pt x="24" y="45"/>
                    <a:pt x="24" y="45"/>
                    <a:pt x="24" y="45"/>
                  </a:cubicBezTo>
                  <a:cubicBezTo>
                    <a:pt x="25" y="45"/>
                    <a:pt x="26" y="45"/>
                    <a:pt x="26" y="45"/>
                  </a:cubicBezTo>
                  <a:cubicBezTo>
                    <a:pt x="30" y="45"/>
                    <a:pt x="33" y="43"/>
                    <a:pt x="33" y="39"/>
                  </a:cubicBezTo>
                  <a:cubicBezTo>
                    <a:pt x="33" y="36"/>
                    <a:pt x="30" y="33"/>
                    <a:pt x="26" y="33"/>
                  </a:cubicBezTo>
                  <a:cubicBezTo>
                    <a:pt x="23" y="33"/>
                    <a:pt x="20" y="36"/>
                    <a:pt x="20" y="39"/>
                  </a:cubicBezTo>
                  <a:cubicBezTo>
                    <a:pt x="20" y="40"/>
                    <a:pt x="20" y="41"/>
                    <a:pt x="21" y="41"/>
                  </a:cubicBezTo>
                  <a:cubicBezTo>
                    <a:pt x="3" y="59"/>
                    <a:pt x="3" y="59"/>
                    <a:pt x="3" y="59"/>
                  </a:cubicBezTo>
                  <a:cubicBezTo>
                    <a:pt x="0" y="56"/>
                    <a:pt x="0" y="56"/>
                    <a:pt x="0" y="56"/>
                  </a:cubicBezTo>
                  <a:cubicBezTo>
                    <a:pt x="0" y="56"/>
                    <a:pt x="20" y="29"/>
                    <a:pt x="20" y="10"/>
                  </a:cubicBezTo>
                  <a:cubicBezTo>
                    <a:pt x="43" y="8"/>
                    <a:pt x="43" y="8"/>
                    <a:pt x="43" y="8"/>
                  </a:cubicBezTo>
                  <a:lnTo>
                    <a:pt x="57" y="23"/>
                  </a:lnTo>
                  <a:close/>
                </a:path>
              </a:pathLst>
            </a:custGeom>
            <a:solidFill>
              <a:srgbClr val="CF0A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143"/>
            <p:cNvSpPr>
              <a:spLocks noEditPoints="1"/>
            </p:cNvSpPr>
            <p:nvPr/>
          </p:nvSpPr>
          <p:spPr bwMode="auto">
            <a:xfrm>
              <a:off x="3529014" y="3003551"/>
              <a:ext cx="74613" cy="100013"/>
            </a:xfrm>
            <a:custGeom>
              <a:avLst/>
              <a:gdLst>
                <a:gd name="T0" fmla="*/ 38 w 38"/>
                <a:gd name="T1" fmla="*/ 31 h 51"/>
                <a:gd name="T2" fmla="*/ 38 w 38"/>
                <a:gd name="T3" fmla="*/ 31 h 51"/>
                <a:gd name="T4" fmla="*/ 38 w 38"/>
                <a:gd name="T5" fmla="*/ 31 h 51"/>
                <a:gd name="T6" fmla="*/ 19 w 38"/>
                <a:gd name="T7" fmla="*/ 0 h 51"/>
                <a:gd name="T8" fmla="*/ 0 w 38"/>
                <a:gd name="T9" fmla="*/ 31 h 51"/>
                <a:gd name="T10" fmla="*/ 0 w 38"/>
                <a:gd name="T11" fmla="*/ 31 h 51"/>
                <a:gd name="T12" fmla="*/ 0 w 38"/>
                <a:gd name="T13" fmla="*/ 31 h 51"/>
                <a:gd name="T14" fmla="*/ 0 w 38"/>
                <a:gd name="T15" fmla="*/ 32 h 51"/>
                <a:gd name="T16" fmla="*/ 0 w 38"/>
                <a:gd name="T17" fmla="*/ 32 h 51"/>
                <a:gd name="T18" fmla="*/ 0 w 38"/>
                <a:gd name="T19" fmla="*/ 32 h 51"/>
                <a:gd name="T20" fmla="*/ 19 w 38"/>
                <a:gd name="T21" fmla="*/ 51 h 51"/>
                <a:gd name="T22" fmla="*/ 38 w 38"/>
                <a:gd name="T23" fmla="*/ 32 h 51"/>
                <a:gd name="T24" fmla="*/ 38 w 38"/>
                <a:gd name="T25" fmla="*/ 32 h 51"/>
                <a:gd name="T26" fmla="*/ 38 w 38"/>
                <a:gd name="T27" fmla="*/ 32 h 51"/>
                <a:gd name="T28" fmla="*/ 38 w 38"/>
                <a:gd name="T29" fmla="*/ 31 h 51"/>
                <a:gd name="T30" fmla="*/ 32 w 38"/>
                <a:gd name="T31" fmla="*/ 32 h 51"/>
                <a:gd name="T32" fmla="*/ 32 w 38"/>
                <a:gd name="T33" fmla="*/ 32 h 51"/>
                <a:gd name="T34" fmla="*/ 28 w 38"/>
                <a:gd name="T35" fmla="*/ 41 h 51"/>
                <a:gd name="T36" fmla="*/ 19 w 38"/>
                <a:gd name="T37" fmla="*/ 44 h 51"/>
                <a:gd name="T38" fmla="*/ 17 w 38"/>
                <a:gd name="T39" fmla="*/ 44 h 51"/>
                <a:gd name="T40" fmla="*/ 29 w 38"/>
                <a:gd name="T41" fmla="*/ 24 h 51"/>
                <a:gd name="T42" fmla="*/ 29 w 38"/>
                <a:gd name="T43" fmla="*/ 21 h 51"/>
                <a:gd name="T44" fmla="*/ 32 w 38"/>
                <a:gd name="T45" fmla="*/ 31 h 51"/>
                <a:gd name="T46" fmla="*/ 32 w 38"/>
                <a:gd name="T47" fmla="*/ 31 h 51"/>
                <a:gd name="T48" fmla="*/ 32 w 38"/>
                <a:gd name="T49" fmla="*/ 31 h 51"/>
                <a:gd name="T50" fmla="*/ 32 w 38"/>
                <a:gd name="T51" fmla="*/ 32 h 51"/>
                <a:gd name="T52" fmla="*/ 32 w 38"/>
                <a:gd name="T53" fmla="*/ 32 h 51"/>
                <a:gd name="T54" fmla="*/ 32 w 38"/>
                <a:gd name="T55" fmla="*/ 3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 h="51">
                  <a:moveTo>
                    <a:pt x="38" y="31"/>
                  </a:moveTo>
                  <a:cubicBezTo>
                    <a:pt x="38" y="31"/>
                    <a:pt x="38" y="31"/>
                    <a:pt x="38" y="31"/>
                  </a:cubicBezTo>
                  <a:cubicBezTo>
                    <a:pt x="38" y="31"/>
                    <a:pt x="38" y="31"/>
                    <a:pt x="38" y="31"/>
                  </a:cubicBezTo>
                  <a:cubicBezTo>
                    <a:pt x="38" y="16"/>
                    <a:pt x="19" y="0"/>
                    <a:pt x="19" y="0"/>
                  </a:cubicBezTo>
                  <a:cubicBezTo>
                    <a:pt x="19" y="0"/>
                    <a:pt x="1" y="16"/>
                    <a:pt x="0" y="31"/>
                  </a:cubicBezTo>
                  <a:cubicBezTo>
                    <a:pt x="0" y="31"/>
                    <a:pt x="0" y="31"/>
                    <a:pt x="0" y="31"/>
                  </a:cubicBezTo>
                  <a:cubicBezTo>
                    <a:pt x="0" y="31"/>
                    <a:pt x="0" y="31"/>
                    <a:pt x="0" y="31"/>
                  </a:cubicBezTo>
                  <a:cubicBezTo>
                    <a:pt x="0" y="32"/>
                    <a:pt x="0" y="32"/>
                    <a:pt x="0" y="32"/>
                  </a:cubicBezTo>
                  <a:cubicBezTo>
                    <a:pt x="0" y="32"/>
                    <a:pt x="0" y="32"/>
                    <a:pt x="0" y="32"/>
                  </a:cubicBezTo>
                  <a:cubicBezTo>
                    <a:pt x="0" y="32"/>
                    <a:pt x="0" y="32"/>
                    <a:pt x="0" y="32"/>
                  </a:cubicBezTo>
                  <a:cubicBezTo>
                    <a:pt x="0" y="42"/>
                    <a:pt x="9" y="51"/>
                    <a:pt x="19" y="51"/>
                  </a:cubicBezTo>
                  <a:cubicBezTo>
                    <a:pt x="30" y="51"/>
                    <a:pt x="38" y="42"/>
                    <a:pt x="38" y="32"/>
                  </a:cubicBezTo>
                  <a:cubicBezTo>
                    <a:pt x="38" y="32"/>
                    <a:pt x="38" y="32"/>
                    <a:pt x="38" y="32"/>
                  </a:cubicBezTo>
                  <a:cubicBezTo>
                    <a:pt x="38" y="32"/>
                    <a:pt x="38" y="32"/>
                    <a:pt x="38" y="32"/>
                  </a:cubicBezTo>
                  <a:cubicBezTo>
                    <a:pt x="38" y="32"/>
                    <a:pt x="38" y="32"/>
                    <a:pt x="38" y="31"/>
                  </a:cubicBezTo>
                  <a:close/>
                  <a:moveTo>
                    <a:pt x="32" y="32"/>
                  </a:moveTo>
                  <a:cubicBezTo>
                    <a:pt x="32" y="32"/>
                    <a:pt x="32" y="32"/>
                    <a:pt x="32" y="32"/>
                  </a:cubicBezTo>
                  <a:cubicBezTo>
                    <a:pt x="32" y="35"/>
                    <a:pt x="30" y="38"/>
                    <a:pt x="28" y="41"/>
                  </a:cubicBezTo>
                  <a:cubicBezTo>
                    <a:pt x="26" y="43"/>
                    <a:pt x="23" y="44"/>
                    <a:pt x="19" y="44"/>
                  </a:cubicBezTo>
                  <a:cubicBezTo>
                    <a:pt x="19" y="44"/>
                    <a:pt x="18" y="44"/>
                    <a:pt x="17" y="44"/>
                  </a:cubicBezTo>
                  <a:cubicBezTo>
                    <a:pt x="24" y="40"/>
                    <a:pt x="29" y="33"/>
                    <a:pt x="29" y="24"/>
                  </a:cubicBezTo>
                  <a:cubicBezTo>
                    <a:pt x="29" y="23"/>
                    <a:pt x="29" y="22"/>
                    <a:pt x="29" y="21"/>
                  </a:cubicBezTo>
                  <a:cubicBezTo>
                    <a:pt x="31" y="25"/>
                    <a:pt x="32" y="28"/>
                    <a:pt x="32" y="31"/>
                  </a:cubicBezTo>
                  <a:cubicBezTo>
                    <a:pt x="32" y="31"/>
                    <a:pt x="32" y="31"/>
                    <a:pt x="32" y="31"/>
                  </a:cubicBezTo>
                  <a:cubicBezTo>
                    <a:pt x="32" y="31"/>
                    <a:pt x="32" y="31"/>
                    <a:pt x="32" y="31"/>
                  </a:cubicBezTo>
                  <a:cubicBezTo>
                    <a:pt x="32" y="32"/>
                    <a:pt x="32" y="32"/>
                    <a:pt x="32" y="32"/>
                  </a:cubicBezTo>
                  <a:cubicBezTo>
                    <a:pt x="32" y="32"/>
                    <a:pt x="32" y="32"/>
                    <a:pt x="32" y="32"/>
                  </a:cubicBezTo>
                  <a:cubicBezTo>
                    <a:pt x="32" y="32"/>
                    <a:pt x="32" y="32"/>
                    <a:pt x="32" y="32"/>
                  </a:cubicBezTo>
                  <a:close/>
                </a:path>
              </a:pathLst>
            </a:custGeom>
            <a:solidFill>
              <a:srgbClr val="EDE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144"/>
            <p:cNvSpPr>
              <a:spLocks noEditPoints="1"/>
            </p:cNvSpPr>
            <p:nvPr/>
          </p:nvSpPr>
          <p:spPr bwMode="auto">
            <a:xfrm>
              <a:off x="5121276" y="4064001"/>
              <a:ext cx="117475" cy="119063"/>
            </a:xfrm>
            <a:custGeom>
              <a:avLst/>
              <a:gdLst>
                <a:gd name="T0" fmla="*/ 30 w 60"/>
                <a:gd name="T1" fmla="*/ 0 h 61"/>
                <a:gd name="T2" fmla="*/ 0 w 60"/>
                <a:gd name="T3" fmla="*/ 30 h 61"/>
                <a:gd name="T4" fmla="*/ 30 w 60"/>
                <a:gd name="T5" fmla="*/ 61 h 61"/>
                <a:gd name="T6" fmla="*/ 60 w 60"/>
                <a:gd name="T7" fmla="*/ 30 h 61"/>
                <a:gd name="T8" fmla="*/ 30 w 60"/>
                <a:gd name="T9" fmla="*/ 0 h 61"/>
                <a:gd name="T10" fmla="*/ 30 w 60"/>
                <a:gd name="T11" fmla="*/ 55 h 61"/>
                <a:gd name="T12" fmla="*/ 5 w 60"/>
                <a:gd name="T13" fmla="*/ 30 h 61"/>
                <a:gd name="T14" fmla="*/ 30 w 60"/>
                <a:gd name="T15" fmla="*/ 6 h 61"/>
                <a:gd name="T16" fmla="*/ 55 w 60"/>
                <a:gd name="T17" fmla="*/ 30 h 61"/>
                <a:gd name="T18" fmla="*/ 30 w 60"/>
                <a:gd name="T19" fmla="*/ 55 h 61"/>
                <a:gd name="T20" fmla="*/ 26 w 60"/>
                <a:gd name="T21" fmla="*/ 15 h 61"/>
                <a:gd name="T22" fmla="*/ 34 w 60"/>
                <a:gd name="T23" fmla="*/ 15 h 61"/>
                <a:gd name="T24" fmla="*/ 34 w 60"/>
                <a:gd name="T25" fmla="*/ 23 h 61"/>
                <a:gd name="T26" fmla="*/ 26 w 60"/>
                <a:gd name="T27" fmla="*/ 23 h 61"/>
                <a:gd name="T28" fmla="*/ 26 w 60"/>
                <a:gd name="T29" fmla="*/ 15 h 61"/>
                <a:gd name="T30" fmla="*/ 38 w 60"/>
                <a:gd name="T31" fmla="*/ 46 h 61"/>
                <a:gd name="T32" fmla="*/ 22 w 60"/>
                <a:gd name="T33" fmla="*/ 46 h 61"/>
                <a:gd name="T34" fmla="*/ 22 w 60"/>
                <a:gd name="T35" fmla="*/ 42 h 61"/>
                <a:gd name="T36" fmla="*/ 26 w 60"/>
                <a:gd name="T37" fmla="*/ 42 h 61"/>
                <a:gd name="T38" fmla="*/ 26 w 60"/>
                <a:gd name="T39" fmla="*/ 30 h 61"/>
                <a:gd name="T40" fmla="*/ 22 w 60"/>
                <a:gd name="T41" fmla="*/ 30 h 61"/>
                <a:gd name="T42" fmla="*/ 22 w 60"/>
                <a:gd name="T43" fmla="*/ 27 h 61"/>
                <a:gd name="T44" fmla="*/ 34 w 60"/>
                <a:gd name="T45" fmla="*/ 27 h 61"/>
                <a:gd name="T46" fmla="*/ 34 w 60"/>
                <a:gd name="T47" fmla="*/ 42 h 61"/>
                <a:gd name="T48" fmla="*/ 38 w 60"/>
                <a:gd name="T49" fmla="*/ 42 h 61"/>
                <a:gd name="T50" fmla="*/ 38 w 60"/>
                <a:gd name="T51"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0" h="61">
                  <a:moveTo>
                    <a:pt x="30" y="0"/>
                  </a:moveTo>
                  <a:cubicBezTo>
                    <a:pt x="13" y="0"/>
                    <a:pt x="0" y="14"/>
                    <a:pt x="0" y="30"/>
                  </a:cubicBezTo>
                  <a:cubicBezTo>
                    <a:pt x="0" y="47"/>
                    <a:pt x="13" y="61"/>
                    <a:pt x="30" y="61"/>
                  </a:cubicBezTo>
                  <a:cubicBezTo>
                    <a:pt x="47" y="61"/>
                    <a:pt x="60" y="47"/>
                    <a:pt x="60" y="30"/>
                  </a:cubicBezTo>
                  <a:cubicBezTo>
                    <a:pt x="60" y="14"/>
                    <a:pt x="47" y="0"/>
                    <a:pt x="30" y="0"/>
                  </a:cubicBezTo>
                  <a:close/>
                  <a:moveTo>
                    <a:pt x="30" y="55"/>
                  </a:moveTo>
                  <a:cubicBezTo>
                    <a:pt x="16" y="55"/>
                    <a:pt x="5" y="44"/>
                    <a:pt x="5" y="30"/>
                  </a:cubicBezTo>
                  <a:cubicBezTo>
                    <a:pt x="5" y="17"/>
                    <a:pt x="16" y="6"/>
                    <a:pt x="30" y="6"/>
                  </a:cubicBezTo>
                  <a:cubicBezTo>
                    <a:pt x="44" y="6"/>
                    <a:pt x="55" y="17"/>
                    <a:pt x="55" y="30"/>
                  </a:cubicBezTo>
                  <a:cubicBezTo>
                    <a:pt x="55" y="44"/>
                    <a:pt x="44" y="55"/>
                    <a:pt x="30" y="55"/>
                  </a:cubicBezTo>
                  <a:close/>
                  <a:moveTo>
                    <a:pt x="26" y="15"/>
                  </a:moveTo>
                  <a:cubicBezTo>
                    <a:pt x="34" y="15"/>
                    <a:pt x="34" y="15"/>
                    <a:pt x="34" y="15"/>
                  </a:cubicBezTo>
                  <a:cubicBezTo>
                    <a:pt x="34" y="23"/>
                    <a:pt x="34" y="23"/>
                    <a:pt x="34" y="23"/>
                  </a:cubicBezTo>
                  <a:cubicBezTo>
                    <a:pt x="26" y="23"/>
                    <a:pt x="26" y="23"/>
                    <a:pt x="26" y="23"/>
                  </a:cubicBezTo>
                  <a:lnTo>
                    <a:pt x="26" y="15"/>
                  </a:lnTo>
                  <a:close/>
                  <a:moveTo>
                    <a:pt x="38" y="46"/>
                  </a:moveTo>
                  <a:cubicBezTo>
                    <a:pt x="22" y="46"/>
                    <a:pt x="22" y="46"/>
                    <a:pt x="22" y="46"/>
                  </a:cubicBezTo>
                  <a:cubicBezTo>
                    <a:pt x="22" y="42"/>
                    <a:pt x="22" y="42"/>
                    <a:pt x="22" y="42"/>
                  </a:cubicBezTo>
                  <a:cubicBezTo>
                    <a:pt x="26" y="42"/>
                    <a:pt x="26" y="42"/>
                    <a:pt x="26" y="42"/>
                  </a:cubicBezTo>
                  <a:cubicBezTo>
                    <a:pt x="26" y="30"/>
                    <a:pt x="26" y="30"/>
                    <a:pt x="26" y="30"/>
                  </a:cubicBezTo>
                  <a:cubicBezTo>
                    <a:pt x="22" y="30"/>
                    <a:pt x="22" y="30"/>
                    <a:pt x="22" y="30"/>
                  </a:cubicBezTo>
                  <a:cubicBezTo>
                    <a:pt x="22" y="27"/>
                    <a:pt x="22" y="27"/>
                    <a:pt x="22" y="27"/>
                  </a:cubicBezTo>
                  <a:cubicBezTo>
                    <a:pt x="34" y="27"/>
                    <a:pt x="34" y="27"/>
                    <a:pt x="34" y="27"/>
                  </a:cubicBezTo>
                  <a:cubicBezTo>
                    <a:pt x="34" y="42"/>
                    <a:pt x="34" y="42"/>
                    <a:pt x="34" y="42"/>
                  </a:cubicBezTo>
                  <a:cubicBezTo>
                    <a:pt x="38" y="42"/>
                    <a:pt x="38" y="42"/>
                    <a:pt x="38" y="42"/>
                  </a:cubicBezTo>
                  <a:lnTo>
                    <a:pt x="38" y="46"/>
                  </a:lnTo>
                  <a:close/>
                </a:path>
              </a:pathLst>
            </a:custGeom>
            <a:solidFill>
              <a:srgbClr val="00B5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145"/>
            <p:cNvSpPr>
              <a:spLocks noEditPoints="1"/>
            </p:cNvSpPr>
            <p:nvPr/>
          </p:nvSpPr>
          <p:spPr bwMode="auto">
            <a:xfrm>
              <a:off x="3486151" y="3870326"/>
              <a:ext cx="160338" cy="169863"/>
            </a:xfrm>
            <a:custGeom>
              <a:avLst/>
              <a:gdLst>
                <a:gd name="T0" fmla="*/ 78 w 82"/>
                <a:gd name="T1" fmla="*/ 22 h 87"/>
                <a:gd name="T2" fmla="*/ 50 w 82"/>
                <a:gd name="T3" fmla="*/ 2 h 87"/>
                <a:gd name="T4" fmla="*/ 40 w 82"/>
                <a:gd name="T5" fmla="*/ 4 h 87"/>
                <a:gd name="T6" fmla="*/ 3 w 82"/>
                <a:gd name="T7" fmla="*/ 55 h 87"/>
                <a:gd name="T8" fmla="*/ 4 w 82"/>
                <a:gd name="T9" fmla="*/ 65 h 87"/>
                <a:gd name="T10" fmla="*/ 32 w 82"/>
                <a:gd name="T11" fmla="*/ 85 h 87"/>
                <a:gd name="T12" fmla="*/ 42 w 82"/>
                <a:gd name="T13" fmla="*/ 84 h 87"/>
                <a:gd name="T14" fmla="*/ 80 w 82"/>
                <a:gd name="T15" fmla="*/ 32 h 87"/>
                <a:gd name="T16" fmla="*/ 78 w 82"/>
                <a:gd name="T17" fmla="*/ 22 h 87"/>
                <a:gd name="T18" fmla="*/ 54 w 82"/>
                <a:gd name="T19" fmla="*/ 9 h 87"/>
                <a:gd name="T20" fmla="*/ 70 w 82"/>
                <a:gd name="T21" fmla="*/ 21 h 87"/>
                <a:gd name="T22" fmla="*/ 68 w 82"/>
                <a:gd name="T23" fmla="*/ 23 h 87"/>
                <a:gd name="T24" fmla="*/ 53 w 82"/>
                <a:gd name="T25" fmla="*/ 11 h 87"/>
                <a:gd name="T26" fmla="*/ 54 w 82"/>
                <a:gd name="T27" fmla="*/ 9 h 87"/>
                <a:gd name="T28" fmla="*/ 21 w 82"/>
                <a:gd name="T29" fmla="*/ 71 h 87"/>
                <a:gd name="T30" fmla="*/ 20 w 82"/>
                <a:gd name="T31" fmla="*/ 64 h 87"/>
                <a:gd name="T32" fmla="*/ 27 w 82"/>
                <a:gd name="T33" fmla="*/ 63 h 87"/>
                <a:gd name="T34" fmla="*/ 28 w 82"/>
                <a:gd name="T35" fmla="*/ 70 h 87"/>
                <a:gd name="T36" fmla="*/ 21 w 82"/>
                <a:gd name="T37" fmla="*/ 71 h 87"/>
                <a:gd name="T38" fmla="*/ 45 w 82"/>
                <a:gd name="T39" fmla="*/ 71 h 87"/>
                <a:gd name="T40" fmla="*/ 14 w 82"/>
                <a:gd name="T41" fmla="*/ 48 h 87"/>
                <a:gd name="T42" fmla="*/ 43 w 82"/>
                <a:gd name="T43" fmla="*/ 9 h 87"/>
                <a:gd name="T44" fmla="*/ 74 w 82"/>
                <a:gd name="T45" fmla="*/ 31 h 87"/>
                <a:gd name="T46" fmla="*/ 45 w 82"/>
                <a:gd name="T47" fmla="*/ 7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 h="87">
                  <a:moveTo>
                    <a:pt x="78" y="22"/>
                  </a:moveTo>
                  <a:cubicBezTo>
                    <a:pt x="50" y="2"/>
                    <a:pt x="50" y="2"/>
                    <a:pt x="50" y="2"/>
                  </a:cubicBezTo>
                  <a:cubicBezTo>
                    <a:pt x="47" y="0"/>
                    <a:pt x="43" y="0"/>
                    <a:pt x="40" y="4"/>
                  </a:cubicBezTo>
                  <a:cubicBezTo>
                    <a:pt x="3" y="55"/>
                    <a:pt x="3" y="55"/>
                    <a:pt x="3" y="55"/>
                  </a:cubicBezTo>
                  <a:cubicBezTo>
                    <a:pt x="0" y="58"/>
                    <a:pt x="1" y="63"/>
                    <a:pt x="4" y="65"/>
                  </a:cubicBezTo>
                  <a:cubicBezTo>
                    <a:pt x="32" y="85"/>
                    <a:pt x="32" y="85"/>
                    <a:pt x="32" y="85"/>
                  </a:cubicBezTo>
                  <a:cubicBezTo>
                    <a:pt x="35" y="87"/>
                    <a:pt x="40" y="87"/>
                    <a:pt x="42" y="84"/>
                  </a:cubicBezTo>
                  <a:cubicBezTo>
                    <a:pt x="80" y="32"/>
                    <a:pt x="80" y="32"/>
                    <a:pt x="80" y="32"/>
                  </a:cubicBezTo>
                  <a:cubicBezTo>
                    <a:pt x="82" y="29"/>
                    <a:pt x="81" y="25"/>
                    <a:pt x="78" y="22"/>
                  </a:cubicBezTo>
                  <a:close/>
                  <a:moveTo>
                    <a:pt x="54" y="9"/>
                  </a:moveTo>
                  <a:cubicBezTo>
                    <a:pt x="70" y="21"/>
                    <a:pt x="70" y="21"/>
                    <a:pt x="70" y="21"/>
                  </a:cubicBezTo>
                  <a:cubicBezTo>
                    <a:pt x="68" y="23"/>
                    <a:pt x="68" y="23"/>
                    <a:pt x="68" y="23"/>
                  </a:cubicBezTo>
                  <a:cubicBezTo>
                    <a:pt x="53" y="11"/>
                    <a:pt x="53" y="11"/>
                    <a:pt x="53" y="11"/>
                  </a:cubicBezTo>
                  <a:lnTo>
                    <a:pt x="54" y="9"/>
                  </a:lnTo>
                  <a:close/>
                  <a:moveTo>
                    <a:pt x="21" y="71"/>
                  </a:moveTo>
                  <a:cubicBezTo>
                    <a:pt x="19" y="70"/>
                    <a:pt x="18" y="67"/>
                    <a:pt x="20" y="64"/>
                  </a:cubicBezTo>
                  <a:cubicBezTo>
                    <a:pt x="22" y="62"/>
                    <a:pt x="25" y="62"/>
                    <a:pt x="27" y="63"/>
                  </a:cubicBezTo>
                  <a:cubicBezTo>
                    <a:pt x="29" y="65"/>
                    <a:pt x="29" y="68"/>
                    <a:pt x="28" y="70"/>
                  </a:cubicBezTo>
                  <a:cubicBezTo>
                    <a:pt x="26" y="72"/>
                    <a:pt x="23" y="73"/>
                    <a:pt x="21" y="71"/>
                  </a:cubicBezTo>
                  <a:close/>
                  <a:moveTo>
                    <a:pt x="45" y="71"/>
                  </a:moveTo>
                  <a:cubicBezTo>
                    <a:pt x="14" y="48"/>
                    <a:pt x="14" y="48"/>
                    <a:pt x="14" y="48"/>
                  </a:cubicBezTo>
                  <a:cubicBezTo>
                    <a:pt x="43" y="9"/>
                    <a:pt x="43" y="9"/>
                    <a:pt x="43" y="9"/>
                  </a:cubicBezTo>
                  <a:cubicBezTo>
                    <a:pt x="74" y="31"/>
                    <a:pt x="74" y="31"/>
                    <a:pt x="74" y="31"/>
                  </a:cubicBezTo>
                  <a:lnTo>
                    <a:pt x="45" y="71"/>
                  </a:lnTo>
                  <a:close/>
                </a:path>
              </a:pathLst>
            </a:custGeom>
            <a:solidFill>
              <a:srgbClr val="8C1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146"/>
            <p:cNvSpPr>
              <a:spLocks noEditPoints="1"/>
            </p:cNvSpPr>
            <p:nvPr/>
          </p:nvSpPr>
          <p:spPr bwMode="auto">
            <a:xfrm>
              <a:off x="4432301" y="4324351"/>
              <a:ext cx="133350" cy="134938"/>
            </a:xfrm>
            <a:custGeom>
              <a:avLst/>
              <a:gdLst>
                <a:gd name="T0" fmla="*/ 35 w 69"/>
                <a:gd name="T1" fmla="*/ 0 h 69"/>
                <a:gd name="T2" fmla="*/ 0 w 69"/>
                <a:gd name="T3" fmla="*/ 35 h 69"/>
                <a:gd name="T4" fmla="*/ 35 w 69"/>
                <a:gd name="T5" fmla="*/ 69 h 69"/>
                <a:gd name="T6" fmla="*/ 69 w 69"/>
                <a:gd name="T7" fmla="*/ 35 h 69"/>
                <a:gd name="T8" fmla="*/ 35 w 69"/>
                <a:gd name="T9" fmla="*/ 0 h 69"/>
                <a:gd name="T10" fmla="*/ 55 w 69"/>
                <a:gd name="T11" fmla="*/ 30 h 69"/>
                <a:gd name="T12" fmla="*/ 36 w 69"/>
                <a:gd name="T13" fmla="*/ 56 h 69"/>
                <a:gd name="T14" fmla="*/ 28 w 69"/>
                <a:gd name="T15" fmla="*/ 52 h 69"/>
                <a:gd name="T16" fmla="*/ 21 w 69"/>
                <a:gd name="T17" fmla="*/ 32 h 69"/>
                <a:gd name="T18" fmla="*/ 16 w 69"/>
                <a:gd name="T19" fmla="*/ 33 h 69"/>
                <a:gd name="T20" fmla="*/ 14 w 69"/>
                <a:gd name="T21" fmla="*/ 31 h 69"/>
                <a:gd name="T22" fmla="*/ 27 w 69"/>
                <a:gd name="T23" fmla="*/ 22 h 69"/>
                <a:gd name="T24" fmla="*/ 34 w 69"/>
                <a:gd name="T25" fmla="*/ 35 h 69"/>
                <a:gd name="T26" fmla="*/ 37 w 69"/>
                <a:gd name="T27" fmla="*/ 44 h 69"/>
                <a:gd name="T28" fmla="*/ 43 w 69"/>
                <a:gd name="T29" fmla="*/ 36 h 69"/>
                <a:gd name="T30" fmla="*/ 38 w 69"/>
                <a:gd name="T31" fmla="*/ 31 h 69"/>
                <a:gd name="T32" fmla="*/ 55 w 69"/>
                <a:gd name="T33" fmla="*/ 3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9" h="69">
                  <a:moveTo>
                    <a:pt x="35" y="0"/>
                  </a:moveTo>
                  <a:cubicBezTo>
                    <a:pt x="16" y="0"/>
                    <a:pt x="0" y="16"/>
                    <a:pt x="0" y="35"/>
                  </a:cubicBezTo>
                  <a:cubicBezTo>
                    <a:pt x="0" y="54"/>
                    <a:pt x="16" y="69"/>
                    <a:pt x="35" y="69"/>
                  </a:cubicBezTo>
                  <a:cubicBezTo>
                    <a:pt x="54" y="69"/>
                    <a:pt x="69" y="54"/>
                    <a:pt x="69" y="35"/>
                  </a:cubicBezTo>
                  <a:cubicBezTo>
                    <a:pt x="69" y="16"/>
                    <a:pt x="54" y="0"/>
                    <a:pt x="35" y="0"/>
                  </a:cubicBezTo>
                  <a:close/>
                  <a:moveTo>
                    <a:pt x="55" y="30"/>
                  </a:moveTo>
                  <a:cubicBezTo>
                    <a:pt x="53" y="43"/>
                    <a:pt x="40" y="53"/>
                    <a:pt x="36" y="56"/>
                  </a:cubicBezTo>
                  <a:cubicBezTo>
                    <a:pt x="32" y="58"/>
                    <a:pt x="29" y="55"/>
                    <a:pt x="28" y="52"/>
                  </a:cubicBezTo>
                  <a:cubicBezTo>
                    <a:pt x="26" y="49"/>
                    <a:pt x="22" y="33"/>
                    <a:pt x="21" y="32"/>
                  </a:cubicBezTo>
                  <a:cubicBezTo>
                    <a:pt x="19" y="30"/>
                    <a:pt x="16" y="33"/>
                    <a:pt x="16" y="33"/>
                  </a:cubicBezTo>
                  <a:cubicBezTo>
                    <a:pt x="14" y="31"/>
                    <a:pt x="14" y="31"/>
                    <a:pt x="14" y="31"/>
                  </a:cubicBezTo>
                  <a:cubicBezTo>
                    <a:pt x="14" y="31"/>
                    <a:pt x="21" y="23"/>
                    <a:pt x="27" y="22"/>
                  </a:cubicBezTo>
                  <a:cubicBezTo>
                    <a:pt x="32" y="20"/>
                    <a:pt x="32" y="30"/>
                    <a:pt x="34" y="35"/>
                  </a:cubicBezTo>
                  <a:cubicBezTo>
                    <a:pt x="35" y="41"/>
                    <a:pt x="36" y="44"/>
                    <a:pt x="37" y="44"/>
                  </a:cubicBezTo>
                  <a:cubicBezTo>
                    <a:pt x="38" y="44"/>
                    <a:pt x="40" y="41"/>
                    <a:pt x="43" y="36"/>
                  </a:cubicBezTo>
                  <a:cubicBezTo>
                    <a:pt x="45" y="32"/>
                    <a:pt x="42" y="28"/>
                    <a:pt x="38" y="31"/>
                  </a:cubicBezTo>
                  <a:cubicBezTo>
                    <a:pt x="40" y="20"/>
                    <a:pt x="57" y="17"/>
                    <a:pt x="55" y="30"/>
                  </a:cubicBezTo>
                  <a:close/>
                </a:path>
              </a:pathLst>
            </a:custGeom>
            <a:solidFill>
              <a:srgbClr val="00BC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147"/>
            <p:cNvSpPr>
              <a:spLocks noEditPoints="1"/>
            </p:cNvSpPr>
            <p:nvPr/>
          </p:nvSpPr>
          <p:spPr bwMode="auto">
            <a:xfrm>
              <a:off x="3916364" y="1979613"/>
              <a:ext cx="128588" cy="112713"/>
            </a:xfrm>
            <a:custGeom>
              <a:avLst/>
              <a:gdLst>
                <a:gd name="T0" fmla="*/ 66 w 66"/>
                <a:gd name="T1" fmla="*/ 19 h 58"/>
                <a:gd name="T2" fmla="*/ 47 w 66"/>
                <a:gd name="T3" fmla="*/ 0 h 58"/>
                <a:gd name="T4" fmla="*/ 33 w 66"/>
                <a:gd name="T5" fmla="*/ 6 h 58"/>
                <a:gd name="T6" fmla="*/ 19 w 66"/>
                <a:gd name="T7" fmla="*/ 0 h 58"/>
                <a:gd name="T8" fmla="*/ 0 w 66"/>
                <a:gd name="T9" fmla="*/ 19 h 58"/>
                <a:gd name="T10" fmla="*/ 6 w 66"/>
                <a:gd name="T11" fmla="*/ 33 h 58"/>
                <a:gd name="T12" fmla="*/ 6 w 66"/>
                <a:gd name="T13" fmla="*/ 33 h 58"/>
                <a:gd name="T14" fmla="*/ 26 w 66"/>
                <a:gd name="T15" fmla="*/ 54 h 58"/>
                <a:gd name="T16" fmla="*/ 33 w 66"/>
                <a:gd name="T17" fmla="*/ 58 h 58"/>
                <a:gd name="T18" fmla="*/ 39 w 66"/>
                <a:gd name="T19" fmla="*/ 54 h 58"/>
                <a:gd name="T20" fmla="*/ 59 w 66"/>
                <a:gd name="T21" fmla="*/ 33 h 58"/>
                <a:gd name="T22" fmla="*/ 59 w 66"/>
                <a:gd name="T23" fmla="*/ 33 h 58"/>
                <a:gd name="T24" fmla="*/ 66 w 66"/>
                <a:gd name="T25" fmla="*/ 19 h 58"/>
                <a:gd name="T26" fmla="*/ 54 w 66"/>
                <a:gd name="T27" fmla="*/ 27 h 58"/>
                <a:gd name="T28" fmla="*/ 33 w 66"/>
                <a:gd name="T29" fmla="*/ 48 h 58"/>
                <a:gd name="T30" fmla="*/ 33 w 66"/>
                <a:gd name="T31" fmla="*/ 48 h 58"/>
                <a:gd name="T32" fmla="*/ 32 w 66"/>
                <a:gd name="T33" fmla="*/ 48 h 58"/>
                <a:gd name="T34" fmla="*/ 11 w 66"/>
                <a:gd name="T35" fmla="*/ 27 h 58"/>
                <a:gd name="T36" fmla="*/ 8 w 66"/>
                <a:gd name="T37" fmla="*/ 19 h 58"/>
                <a:gd name="T38" fmla="*/ 19 w 66"/>
                <a:gd name="T39" fmla="*/ 8 h 58"/>
                <a:gd name="T40" fmla="*/ 27 w 66"/>
                <a:gd name="T41" fmla="*/ 12 h 58"/>
                <a:gd name="T42" fmla="*/ 33 w 66"/>
                <a:gd name="T43" fmla="*/ 18 h 58"/>
                <a:gd name="T44" fmla="*/ 39 w 66"/>
                <a:gd name="T45" fmla="*/ 12 h 58"/>
                <a:gd name="T46" fmla="*/ 47 w 66"/>
                <a:gd name="T47" fmla="*/ 8 h 58"/>
                <a:gd name="T48" fmla="*/ 57 w 66"/>
                <a:gd name="T49" fmla="*/ 19 h 58"/>
                <a:gd name="T50" fmla="*/ 54 w 66"/>
                <a:gd name="T51" fmla="*/ 2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58">
                  <a:moveTo>
                    <a:pt x="66" y="19"/>
                  </a:moveTo>
                  <a:cubicBezTo>
                    <a:pt x="66" y="8"/>
                    <a:pt x="57" y="0"/>
                    <a:pt x="47" y="0"/>
                  </a:cubicBezTo>
                  <a:cubicBezTo>
                    <a:pt x="41" y="0"/>
                    <a:pt x="36" y="2"/>
                    <a:pt x="33" y="6"/>
                  </a:cubicBezTo>
                  <a:cubicBezTo>
                    <a:pt x="29" y="2"/>
                    <a:pt x="24" y="0"/>
                    <a:pt x="19" y="0"/>
                  </a:cubicBezTo>
                  <a:cubicBezTo>
                    <a:pt x="8" y="0"/>
                    <a:pt x="0" y="8"/>
                    <a:pt x="0" y="19"/>
                  </a:cubicBezTo>
                  <a:cubicBezTo>
                    <a:pt x="0" y="24"/>
                    <a:pt x="2" y="29"/>
                    <a:pt x="6" y="33"/>
                  </a:cubicBezTo>
                  <a:cubicBezTo>
                    <a:pt x="6" y="33"/>
                    <a:pt x="6" y="33"/>
                    <a:pt x="6" y="33"/>
                  </a:cubicBezTo>
                  <a:cubicBezTo>
                    <a:pt x="26" y="54"/>
                    <a:pt x="26" y="54"/>
                    <a:pt x="26" y="54"/>
                  </a:cubicBezTo>
                  <a:cubicBezTo>
                    <a:pt x="28" y="56"/>
                    <a:pt x="31" y="58"/>
                    <a:pt x="33" y="58"/>
                  </a:cubicBezTo>
                  <a:cubicBezTo>
                    <a:pt x="35" y="58"/>
                    <a:pt x="37" y="56"/>
                    <a:pt x="39" y="54"/>
                  </a:cubicBezTo>
                  <a:cubicBezTo>
                    <a:pt x="59" y="33"/>
                    <a:pt x="59" y="33"/>
                    <a:pt x="59" y="33"/>
                  </a:cubicBezTo>
                  <a:cubicBezTo>
                    <a:pt x="59" y="33"/>
                    <a:pt x="59" y="33"/>
                    <a:pt x="59" y="33"/>
                  </a:cubicBezTo>
                  <a:cubicBezTo>
                    <a:pt x="63" y="29"/>
                    <a:pt x="66" y="24"/>
                    <a:pt x="66" y="19"/>
                  </a:cubicBezTo>
                  <a:close/>
                  <a:moveTo>
                    <a:pt x="54" y="27"/>
                  </a:moveTo>
                  <a:cubicBezTo>
                    <a:pt x="33" y="48"/>
                    <a:pt x="33" y="48"/>
                    <a:pt x="33" y="48"/>
                  </a:cubicBezTo>
                  <a:cubicBezTo>
                    <a:pt x="33" y="48"/>
                    <a:pt x="33" y="48"/>
                    <a:pt x="33" y="48"/>
                  </a:cubicBezTo>
                  <a:cubicBezTo>
                    <a:pt x="32" y="48"/>
                    <a:pt x="32" y="48"/>
                    <a:pt x="32" y="48"/>
                  </a:cubicBezTo>
                  <a:cubicBezTo>
                    <a:pt x="11" y="27"/>
                    <a:pt x="11" y="27"/>
                    <a:pt x="11" y="27"/>
                  </a:cubicBezTo>
                  <a:cubicBezTo>
                    <a:pt x="9" y="25"/>
                    <a:pt x="8" y="22"/>
                    <a:pt x="8" y="19"/>
                  </a:cubicBezTo>
                  <a:cubicBezTo>
                    <a:pt x="8" y="13"/>
                    <a:pt x="13" y="8"/>
                    <a:pt x="19" y="8"/>
                  </a:cubicBezTo>
                  <a:cubicBezTo>
                    <a:pt x="22" y="8"/>
                    <a:pt x="24" y="9"/>
                    <a:pt x="27" y="12"/>
                  </a:cubicBezTo>
                  <a:cubicBezTo>
                    <a:pt x="33" y="18"/>
                    <a:pt x="33" y="18"/>
                    <a:pt x="33" y="18"/>
                  </a:cubicBezTo>
                  <a:cubicBezTo>
                    <a:pt x="39" y="12"/>
                    <a:pt x="39" y="12"/>
                    <a:pt x="39" y="12"/>
                  </a:cubicBezTo>
                  <a:cubicBezTo>
                    <a:pt x="41" y="9"/>
                    <a:pt x="44" y="8"/>
                    <a:pt x="47" y="8"/>
                  </a:cubicBezTo>
                  <a:cubicBezTo>
                    <a:pt x="53" y="8"/>
                    <a:pt x="57" y="13"/>
                    <a:pt x="57" y="19"/>
                  </a:cubicBezTo>
                  <a:cubicBezTo>
                    <a:pt x="57" y="22"/>
                    <a:pt x="56" y="25"/>
                    <a:pt x="54" y="27"/>
                  </a:cubicBezTo>
                  <a:close/>
                </a:path>
              </a:pathLst>
            </a:custGeom>
            <a:solidFill>
              <a:srgbClr val="00AD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148"/>
            <p:cNvSpPr>
              <a:spLocks noEditPoints="1"/>
            </p:cNvSpPr>
            <p:nvPr/>
          </p:nvSpPr>
          <p:spPr bwMode="auto">
            <a:xfrm>
              <a:off x="3530601" y="2327276"/>
              <a:ext cx="146050" cy="171450"/>
            </a:xfrm>
            <a:custGeom>
              <a:avLst/>
              <a:gdLst>
                <a:gd name="T0" fmla="*/ 54 w 75"/>
                <a:gd name="T1" fmla="*/ 0 h 88"/>
                <a:gd name="T2" fmla="*/ 13 w 75"/>
                <a:gd name="T3" fmla="*/ 28 h 88"/>
                <a:gd name="T4" fmla="*/ 16 w 75"/>
                <a:gd name="T5" fmla="*/ 65 h 88"/>
                <a:gd name="T6" fmla="*/ 48 w 75"/>
                <a:gd name="T7" fmla="*/ 27 h 88"/>
                <a:gd name="T8" fmla="*/ 32 w 75"/>
                <a:gd name="T9" fmla="*/ 75 h 88"/>
                <a:gd name="T10" fmla="*/ 69 w 75"/>
                <a:gd name="T11" fmla="*/ 57 h 88"/>
                <a:gd name="T12" fmla="*/ 54 w 75"/>
                <a:gd name="T13" fmla="*/ 0 h 88"/>
                <a:gd name="T14" fmla="*/ 4 w 75"/>
                <a:gd name="T15" fmla="*/ 78 h 88"/>
                <a:gd name="T16" fmla="*/ 10 w 75"/>
                <a:gd name="T17" fmla="*/ 83 h 88"/>
                <a:gd name="T18" fmla="*/ 46 w 75"/>
                <a:gd name="T19" fmla="*/ 41 h 88"/>
                <a:gd name="T20" fmla="*/ 4 w 75"/>
                <a:gd name="T21" fmla="*/ 7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88">
                  <a:moveTo>
                    <a:pt x="54" y="0"/>
                  </a:moveTo>
                  <a:cubicBezTo>
                    <a:pt x="40" y="23"/>
                    <a:pt x="29" y="12"/>
                    <a:pt x="13" y="28"/>
                  </a:cubicBezTo>
                  <a:cubicBezTo>
                    <a:pt x="0" y="42"/>
                    <a:pt x="4" y="59"/>
                    <a:pt x="16" y="65"/>
                  </a:cubicBezTo>
                  <a:cubicBezTo>
                    <a:pt x="28" y="59"/>
                    <a:pt x="40" y="46"/>
                    <a:pt x="48" y="27"/>
                  </a:cubicBezTo>
                  <a:cubicBezTo>
                    <a:pt x="48" y="27"/>
                    <a:pt x="56" y="51"/>
                    <a:pt x="32" y="75"/>
                  </a:cubicBezTo>
                  <a:cubicBezTo>
                    <a:pt x="44" y="88"/>
                    <a:pt x="64" y="79"/>
                    <a:pt x="69" y="57"/>
                  </a:cubicBezTo>
                  <a:cubicBezTo>
                    <a:pt x="75" y="33"/>
                    <a:pt x="60" y="9"/>
                    <a:pt x="54" y="0"/>
                  </a:cubicBezTo>
                  <a:close/>
                  <a:moveTo>
                    <a:pt x="4" y="78"/>
                  </a:moveTo>
                  <a:cubicBezTo>
                    <a:pt x="4" y="79"/>
                    <a:pt x="4" y="83"/>
                    <a:pt x="10" y="83"/>
                  </a:cubicBezTo>
                  <a:cubicBezTo>
                    <a:pt x="14" y="83"/>
                    <a:pt x="35" y="71"/>
                    <a:pt x="46" y="41"/>
                  </a:cubicBezTo>
                  <a:cubicBezTo>
                    <a:pt x="30" y="70"/>
                    <a:pt x="5" y="78"/>
                    <a:pt x="4" y="78"/>
                  </a:cubicBezTo>
                  <a:close/>
                </a:path>
              </a:pathLst>
            </a:custGeom>
            <a:solidFill>
              <a:srgbClr val="00B5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149"/>
            <p:cNvSpPr>
              <a:spLocks noEditPoints="1"/>
            </p:cNvSpPr>
            <p:nvPr/>
          </p:nvSpPr>
          <p:spPr bwMode="auto">
            <a:xfrm>
              <a:off x="2616201" y="3998913"/>
              <a:ext cx="96838" cy="98425"/>
            </a:xfrm>
            <a:custGeom>
              <a:avLst/>
              <a:gdLst>
                <a:gd name="T0" fmla="*/ 6 w 50"/>
                <a:gd name="T1" fmla="*/ 25 h 51"/>
                <a:gd name="T2" fmla="*/ 17 w 50"/>
                <a:gd name="T3" fmla="*/ 42 h 51"/>
                <a:gd name="T4" fmla="*/ 8 w 50"/>
                <a:gd name="T5" fmla="*/ 18 h 51"/>
                <a:gd name="T6" fmla="*/ 6 w 50"/>
                <a:gd name="T7" fmla="*/ 25 h 51"/>
                <a:gd name="T8" fmla="*/ 38 w 50"/>
                <a:gd name="T9" fmla="*/ 24 h 51"/>
                <a:gd name="T10" fmla="*/ 36 w 50"/>
                <a:gd name="T11" fmla="*/ 19 h 51"/>
                <a:gd name="T12" fmla="*/ 34 w 50"/>
                <a:gd name="T13" fmla="*/ 15 h 51"/>
                <a:gd name="T14" fmla="*/ 38 w 50"/>
                <a:gd name="T15" fmla="*/ 11 h 51"/>
                <a:gd name="T16" fmla="*/ 38 w 50"/>
                <a:gd name="T17" fmla="*/ 11 h 51"/>
                <a:gd name="T18" fmla="*/ 25 w 50"/>
                <a:gd name="T19" fmla="*/ 7 h 51"/>
                <a:gd name="T20" fmla="*/ 9 w 50"/>
                <a:gd name="T21" fmla="*/ 15 h 51"/>
                <a:gd name="T22" fmla="*/ 10 w 50"/>
                <a:gd name="T23" fmla="*/ 15 h 51"/>
                <a:gd name="T24" fmla="*/ 15 w 50"/>
                <a:gd name="T25" fmla="*/ 15 h 51"/>
                <a:gd name="T26" fmla="*/ 15 w 50"/>
                <a:gd name="T27" fmla="*/ 16 h 51"/>
                <a:gd name="T28" fmla="*/ 13 w 50"/>
                <a:gd name="T29" fmla="*/ 16 h 51"/>
                <a:gd name="T30" fmla="*/ 20 w 50"/>
                <a:gd name="T31" fmla="*/ 37 h 51"/>
                <a:gd name="T32" fmla="*/ 24 w 50"/>
                <a:gd name="T33" fmla="*/ 24 h 51"/>
                <a:gd name="T34" fmla="*/ 21 w 50"/>
                <a:gd name="T35" fmla="*/ 16 h 51"/>
                <a:gd name="T36" fmla="*/ 19 w 50"/>
                <a:gd name="T37" fmla="*/ 16 h 51"/>
                <a:gd name="T38" fmla="*/ 20 w 50"/>
                <a:gd name="T39" fmla="*/ 15 h 51"/>
                <a:gd name="T40" fmla="*/ 25 w 50"/>
                <a:gd name="T41" fmla="*/ 15 h 51"/>
                <a:gd name="T42" fmla="*/ 30 w 50"/>
                <a:gd name="T43" fmla="*/ 15 h 51"/>
                <a:gd name="T44" fmla="*/ 30 w 50"/>
                <a:gd name="T45" fmla="*/ 16 h 51"/>
                <a:gd name="T46" fmla="*/ 28 w 50"/>
                <a:gd name="T47" fmla="*/ 16 h 51"/>
                <a:gd name="T48" fmla="*/ 34 w 50"/>
                <a:gd name="T49" fmla="*/ 36 h 51"/>
                <a:gd name="T50" fmla="*/ 36 w 50"/>
                <a:gd name="T51" fmla="*/ 30 h 51"/>
                <a:gd name="T52" fmla="*/ 38 w 50"/>
                <a:gd name="T53" fmla="*/ 24 h 51"/>
                <a:gd name="T54" fmla="*/ 25 w 50"/>
                <a:gd name="T55" fmla="*/ 27 h 51"/>
                <a:gd name="T56" fmla="*/ 20 w 50"/>
                <a:gd name="T57" fmla="*/ 43 h 51"/>
                <a:gd name="T58" fmla="*/ 25 w 50"/>
                <a:gd name="T59" fmla="*/ 44 h 51"/>
                <a:gd name="T60" fmla="*/ 31 w 50"/>
                <a:gd name="T61" fmla="*/ 43 h 51"/>
                <a:gd name="T62" fmla="*/ 31 w 50"/>
                <a:gd name="T63" fmla="*/ 42 h 51"/>
                <a:gd name="T64" fmla="*/ 25 w 50"/>
                <a:gd name="T65" fmla="*/ 27 h 51"/>
                <a:gd name="T66" fmla="*/ 42 w 50"/>
                <a:gd name="T67" fmla="*/ 16 h 51"/>
                <a:gd name="T68" fmla="*/ 42 w 50"/>
                <a:gd name="T69" fmla="*/ 18 h 51"/>
                <a:gd name="T70" fmla="*/ 40 w 50"/>
                <a:gd name="T71" fmla="*/ 25 h 51"/>
                <a:gd name="T72" fmla="*/ 35 w 50"/>
                <a:gd name="T73" fmla="*/ 41 h 51"/>
                <a:gd name="T74" fmla="*/ 44 w 50"/>
                <a:gd name="T75" fmla="*/ 25 h 51"/>
                <a:gd name="T76" fmla="*/ 42 w 50"/>
                <a:gd name="T77" fmla="*/ 16 h 51"/>
                <a:gd name="T78" fmla="*/ 25 w 50"/>
                <a:gd name="T79" fmla="*/ 0 h 51"/>
                <a:gd name="T80" fmla="*/ 0 w 50"/>
                <a:gd name="T81" fmla="*/ 25 h 51"/>
                <a:gd name="T82" fmla="*/ 25 w 50"/>
                <a:gd name="T83" fmla="*/ 51 h 51"/>
                <a:gd name="T84" fmla="*/ 50 w 50"/>
                <a:gd name="T85" fmla="*/ 25 h 51"/>
                <a:gd name="T86" fmla="*/ 25 w 50"/>
                <a:gd name="T87" fmla="*/ 0 h 51"/>
                <a:gd name="T88" fmla="*/ 25 w 50"/>
                <a:gd name="T89" fmla="*/ 47 h 51"/>
                <a:gd name="T90" fmla="*/ 3 w 50"/>
                <a:gd name="T91" fmla="*/ 25 h 51"/>
                <a:gd name="T92" fmla="*/ 25 w 50"/>
                <a:gd name="T93" fmla="*/ 3 h 51"/>
                <a:gd name="T94" fmla="*/ 47 w 50"/>
                <a:gd name="T95" fmla="*/ 25 h 51"/>
                <a:gd name="T96" fmla="*/ 25 w 50"/>
                <a:gd name="T97" fmla="*/ 4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 h="51">
                  <a:moveTo>
                    <a:pt x="6" y="25"/>
                  </a:moveTo>
                  <a:cubicBezTo>
                    <a:pt x="6" y="32"/>
                    <a:pt x="10" y="39"/>
                    <a:pt x="17" y="42"/>
                  </a:cubicBezTo>
                  <a:cubicBezTo>
                    <a:pt x="8" y="18"/>
                    <a:pt x="8" y="18"/>
                    <a:pt x="8" y="18"/>
                  </a:cubicBezTo>
                  <a:cubicBezTo>
                    <a:pt x="7" y="20"/>
                    <a:pt x="6" y="22"/>
                    <a:pt x="6" y="25"/>
                  </a:cubicBezTo>
                  <a:close/>
                  <a:moveTo>
                    <a:pt x="38" y="24"/>
                  </a:moveTo>
                  <a:cubicBezTo>
                    <a:pt x="38" y="22"/>
                    <a:pt x="37" y="20"/>
                    <a:pt x="36" y="19"/>
                  </a:cubicBezTo>
                  <a:cubicBezTo>
                    <a:pt x="35" y="18"/>
                    <a:pt x="34" y="16"/>
                    <a:pt x="34" y="15"/>
                  </a:cubicBezTo>
                  <a:cubicBezTo>
                    <a:pt x="34" y="13"/>
                    <a:pt x="36" y="11"/>
                    <a:pt x="38" y="11"/>
                  </a:cubicBezTo>
                  <a:cubicBezTo>
                    <a:pt x="38" y="11"/>
                    <a:pt x="38" y="11"/>
                    <a:pt x="38" y="11"/>
                  </a:cubicBezTo>
                  <a:cubicBezTo>
                    <a:pt x="34" y="8"/>
                    <a:pt x="30" y="7"/>
                    <a:pt x="25" y="7"/>
                  </a:cubicBezTo>
                  <a:cubicBezTo>
                    <a:pt x="18" y="7"/>
                    <a:pt x="12" y="10"/>
                    <a:pt x="9" y="15"/>
                  </a:cubicBezTo>
                  <a:cubicBezTo>
                    <a:pt x="9" y="15"/>
                    <a:pt x="10" y="15"/>
                    <a:pt x="10" y="15"/>
                  </a:cubicBezTo>
                  <a:cubicBezTo>
                    <a:pt x="12" y="15"/>
                    <a:pt x="15" y="15"/>
                    <a:pt x="15" y="15"/>
                  </a:cubicBezTo>
                  <a:cubicBezTo>
                    <a:pt x="16" y="15"/>
                    <a:pt x="16" y="16"/>
                    <a:pt x="15" y="16"/>
                  </a:cubicBezTo>
                  <a:cubicBezTo>
                    <a:pt x="15" y="16"/>
                    <a:pt x="14" y="16"/>
                    <a:pt x="13" y="16"/>
                  </a:cubicBezTo>
                  <a:cubicBezTo>
                    <a:pt x="20" y="37"/>
                    <a:pt x="20" y="37"/>
                    <a:pt x="20" y="37"/>
                  </a:cubicBezTo>
                  <a:cubicBezTo>
                    <a:pt x="24" y="24"/>
                    <a:pt x="24" y="24"/>
                    <a:pt x="24" y="24"/>
                  </a:cubicBezTo>
                  <a:cubicBezTo>
                    <a:pt x="21" y="16"/>
                    <a:pt x="21" y="16"/>
                    <a:pt x="21" y="16"/>
                  </a:cubicBezTo>
                  <a:cubicBezTo>
                    <a:pt x="20" y="16"/>
                    <a:pt x="19" y="16"/>
                    <a:pt x="19" y="16"/>
                  </a:cubicBezTo>
                  <a:cubicBezTo>
                    <a:pt x="18" y="16"/>
                    <a:pt x="19" y="15"/>
                    <a:pt x="20" y="15"/>
                  </a:cubicBezTo>
                  <a:cubicBezTo>
                    <a:pt x="20" y="15"/>
                    <a:pt x="23" y="15"/>
                    <a:pt x="25" y="15"/>
                  </a:cubicBezTo>
                  <a:cubicBezTo>
                    <a:pt x="27" y="15"/>
                    <a:pt x="30" y="15"/>
                    <a:pt x="30" y="15"/>
                  </a:cubicBezTo>
                  <a:cubicBezTo>
                    <a:pt x="31" y="15"/>
                    <a:pt x="31" y="16"/>
                    <a:pt x="30" y="16"/>
                  </a:cubicBezTo>
                  <a:cubicBezTo>
                    <a:pt x="30" y="16"/>
                    <a:pt x="29" y="16"/>
                    <a:pt x="28" y="16"/>
                  </a:cubicBezTo>
                  <a:cubicBezTo>
                    <a:pt x="34" y="36"/>
                    <a:pt x="34" y="36"/>
                    <a:pt x="34" y="36"/>
                  </a:cubicBezTo>
                  <a:cubicBezTo>
                    <a:pt x="36" y="30"/>
                    <a:pt x="36" y="30"/>
                    <a:pt x="36" y="30"/>
                  </a:cubicBezTo>
                  <a:cubicBezTo>
                    <a:pt x="37" y="28"/>
                    <a:pt x="38" y="26"/>
                    <a:pt x="38" y="24"/>
                  </a:cubicBezTo>
                  <a:close/>
                  <a:moveTo>
                    <a:pt x="25" y="27"/>
                  </a:moveTo>
                  <a:cubicBezTo>
                    <a:pt x="20" y="43"/>
                    <a:pt x="20" y="43"/>
                    <a:pt x="20" y="43"/>
                  </a:cubicBezTo>
                  <a:cubicBezTo>
                    <a:pt x="21" y="43"/>
                    <a:pt x="23" y="44"/>
                    <a:pt x="25" y="44"/>
                  </a:cubicBezTo>
                  <a:cubicBezTo>
                    <a:pt x="27" y="44"/>
                    <a:pt x="29" y="43"/>
                    <a:pt x="31" y="43"/>
                  </a:cubicBezTo>
                  <a:cubicBezTo>
                    <a:pt x="31" y="43"/>
                    <a:pt x="31" y="42"/>
                    <a:pt x="31" y="42"/>
                  </a:cubicBezTo>
                  <a:lnTo>
                    <a:pt x="25" y="27"/>
                  </a:lnTo>
                  <a:close/>
                  <a:moveTo>
                    <a:pt x="42" y="16"/>
                  </a:moveTo>
                  <a:cubicBezTo>
                    <a:pt x="42" y="17"/>
                    <a:pt x="42" y="17"/>
                    <a:pt x="42" y="18"/>
                  </a:cubicBezTo>
                  <a:cubicBezTo>
                    <a:pt x="42" y="20"/>
                    <a:pt x="41" y="22"/>
                    <a:pt x="40" y="25"/>
                  </a:cubicBezTo>
                  <a:cubicBezTo>
                    <a:pt x="35" y="41"/>
                    <a:pt x="35" y="41"/>
                    <a:pt x="35" y="41"/>
                  </a:cubicBezTo>
                  <a:cubicBezTo>
                    <a:pt x="40" y="38"/>
                    <a:pt x="44" y="32"/>
                    <a:pt x="44" y="25"/>
                  </a:cubicBezTo>
                  <a:cubicBezTo>
                    <a:pt x="44" y="22"/>
                    <a:pt x="43" y="19"/>
                    <a:pt x="42" y="16"/>
                  </a:cubicBezTo>
                  <a:close/>
                  <a:moveTo>
                    <a:pt x="25" y="0"/>
                  </a:moveTo>
                  <a:cubicBezTo>
                    <a:pt x="11" y="0"/>
                    <a:pt x="0" y="11"/>
                    <a:pt x="0" y="25"/>
                  </a:cubicBezTo>
                  <a:cubicBezTo>
                    <a:pt x="0" y="39"/>
                    <a:pt x="11" y="51"/>
                    <a:pt x="25" y="51"/>
                  </a:cubicBezTo>
                  <a:cubicBezTo>
                    <a:pt x="39" y="51"/>
                    <a:pt x="50" y="39"/>
                    <a:pt x="50" y="25"/>
                  </a:cubicBezTo>
                  <a:cubicBezTo>
                    <a:pt x="50" y="11"/>
                    <a:pt x="39" y="0"/>
                    <a:pt x="25" y="0"/>
                  </a:cubicBezTo>
                  <a:close/>
                  <a:moveTo>
                    <a:pt x="25" y="47"/>
                  </a:moveTo>
                  <a:cubicBezTo>
                    <a:pt x="13" y="47"/>
                    <a:pt x="3" y="37"/>
                    <a:pt x="3" y="25"/>
                  </a:cubicBezTo>
                  <a:cubicBezTo>
                    <a:pt x="3" y="13"/>
                    <a:pt x="13" y="3"/>
                    <a:pt x="25" y="3"/>
                  </a:cubicBezTo>
                  <a:cubicBezTo>
                    <a:pt x="37" y="3"/>
                    <a:pt x="47" y="13"/>
                    <a:pt x="47" y="25"/>
                  </a:cubicBezTo>
                  <a:cubicBezTo>
                    <a:pt x="47" y="37"/>
                    <a:pt x="37" y="47"/>
                    <a:pt x="25" y="47"/>
                  </a:cubicBezTo>
                  <a:close/>
                </a:path>
              </a:pathLst>
            </a:custGeom>
            <a:solidFill>
              <a:srgbClr val="7322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150"/>
            <p:cNvSpPr>
              <a:spLocks noEditPoints="1"/>
            </p:cNvSpPr>
            <p:nvPr/>
          </p:nvSpPr>
          <p:spPr bwMode="auto">
            <a:xfrm>
              <a:off x="2947989" y="2817813"/>
              <a:ext cx="160338" cy="160338"/>
            </a:xfrm>
            <a:custGeom>
              <a:avLst/>
              <a:gdLst>
                <a:gd name="T0" fmla="*/ 79 w 82"/>
                <a:gd name="T1" fmla="*/ 69 h 82"/>
                <a:gd name="T2" fmla="*/ 60 w 82"/>
                <a:gd name="T3" fmla="*/ 53 h 82"/>
                <a:gd name="T4" fmla="*/ 54 w 82"/>
                <a:gd name="T5" fmla="*/ 50 h 82"/>
                <a:gd name="T6" fmla="*/ 61 w 82"/>
                <a:gd name="T7" fmla="*/ 30 h 82"/>
                <a:gd name="T8" fmla="*/ 30 w 82"/>
                <a:gd name="T9" fmla="*/ 0 h 82"/>
                <a:gd name="T10" fmla="*/ 0 w 82"/>
                <a:gd name="T11" fmla="*/ 30 h 82"/>
                <a:gd name="T12" fmla="*/ 30 w 82"/>
                <a:gd name="T13" fmla="*/ 61 h 82"/>
                <a:gd name="T14" fmla="*/ 50 w 82"/>
                <a:gd name="T15" fmla="*/ 54 h 82"/>
                <a:gd name="T16" fmla="*/ 53 w 82"/>
                <a:gd name="T17" fmla="*/ 60 h 82"/>
                <a:gd name="T18" fmla="*/ 69 w 82"/>
                <a:gd name="T19" fmla="*/ 79 h 82"/>
                <a:gd name="T20" fmla="*/ 80 w 82"/>
                <a:gd name="T21" fmla="*/ 79 h 82"/>
                <a:gd name="T22" fmla="*/ 79 w 82"/>
                <a:gd name="T23" fmla="*/ 69 h 82"/>
                <a:gd name="T24" fmla="*/ 30 w 82"/>
                <a:gd name="T25" fmla="*/ 51 h 82"/>
                <a:gd name="T26" fmla="*/ 10 w 82"/>
                <a:gd name="T27" fmla="*/ 30 h 82"/>
                <a:gd name="T28" fmla="*/ 30 w 82"/>
                <a:gd name="T29" fmla="*/ 10 h 82"/>
                <a:gd name="T30" fmla="*/ 51 w 82"/>
                <a:gd name="T31" fmla="*/ 30 h 82"/>
                <a:gd name="T32" fmla="*/ 30 w 82"/>
                <a:gd name="T33" fmla="*/ 5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2">
                  <a:moveTo>
                    <a:pt x="79" y="69"/>
                  </a:moveTo>
                  <a:cubicBezTo>
                    <a:pt x="60" y="53"/>
                    <a:pt x="60" y="53"/>
                    <a:pt x="60" y="53"/>
                  </a:cubicBezTo>
                  <a:cubicBezTo>
                    <a:pt x="58" y="51"/>
                    <a:pt x="56" y="50"/>
                    <a:pt x="54" y="50"/>
                  </a:cubicBezTo>
                  <a:cubicBezTo>
                    <a:pt x="58" y="45"/>
                    <a:pt x="61" y="38"/>
                    <a:pt x="61" y="30"/>
                  </a:cubicBezTo>
                  <a:cubicBezTo>
                    <a:pt x="61" y="13"/>
                    <a:pt x="47" y="0"/>
                    <a:pt x="30" y="0"/>
                  </a:cubicBezTo>
                  <a:cubicBezTo>
                    <a:pt x="14" y="0"/>
                    <a:pt x="0" y="13"/>
                    <a:pt x="0" y="30"/>
                  </a:cubicBezTo>
                  <a:cubicBezTo>
                    <a:pt x="0" y="47"/>
                    <a:pt x="14" y="61"/>
                    <a:pt x="30" y="61"/>
                  </a:cubicBezTo>
                  <a:cubicBezTo>
                    <a:pt x="38" y="61"/>
                    <a:pt x="45" y="58"/>
                    <a:pt x="50" y="54"/>
                  </a:cubicBezTo>
                  <a:cubicBezTo>
                    <a:pt x="50" y="55"/>
                    <a:pt x="51" y="58"/>
                    <a:pt x="53" y="60"/>
                  </a:cubicBezTo>
                  <a:cubicBezTo>
                    <a:pt x="69" y="79"/>
                    <a:pt x="69" y="79"/>
                    <a:pt x="69" y="79"/>
                  </a:cubicBezTo>
                  <a:cubicBezTo>
                    <a:pt x="72" y="82"/>
                    <a:pt x="77" y="82"/>
                    <a:pt x="80" y="79"/>
                  </a:cubicBezTo>
                  <a:cubicBezTo>
                    <a:pt x="82" y="77"/>
                    <a:pt x="82" y="72"/>
                    <a:pt x="79" y="69"/>
                  </a:cubicBezTo>
                  <a:close/>
                  <a:moveTo>
                    <a:pt x="30" y="51"/>
                  </a:moveTo>
                  <a:cubicBezTo>
                    <a:pt x="19" y="51"/>
                    <a:pt x="10" y="42"/>
                    <a:pt x="10" y="30"/>
                  </a:cubicBezTo>
                  <a:cubicBezTo>
                    <a:pt x="10" y="19"/>
                    <a:pt x="19" y="10"/>
                    <a:pt x="30" y="10"/>
                  </a:cubicBezTo>
                  <a:cubicBezTo>
                    <a:pt x="42" y="10"/>
                    <a:pt x="51" y="19"/>
                    <a:pt x="51" y="30"/>
                  </a:cubicBezTo>
                  <a:cubicBezTo>
                    <a:pt x="51" y="42"/>
                    <a:pt x="42" y="51"/>
                    <a:pt x="30" y="51"/>
                  </a:cubicBezTo>
                  <a:close/>
                </a:path>
              </a:pathLst>
            </a:custGeom>
            <a:solidFill>
              <a:srgbClr val="EDE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151"/>
            <p:cNvSpPr>
              <a:spLocks/>
            </p:cNvSpPr>
            <p:nvPr/>
          </p:nvSpPr>
          <p:spPr bwMode="auto">
            <a:xfrm>
              <a:off x="3529014" y="1663701"/>
              <a:ext cx="120650" cy="117475"/>
            </a:xfrm>
            <a:custGeom>
              <a:avLst/>
              <a:gdLst>
                <a:gd name="T0" fmla="*/ 39 w 62"/>
                <a:gd name="T1" fmla="*/ 42 h 60"/>
                <a:gd name="T2" fmla="*/ 37 w 62"/>
                <a:gd name="T3" fmla="*/ 37 h 60"/>
                <a:gd name="T4" fmla="*/ 43 w 62"/>
                <a:gd name="T5" fmla="*/ 27 h 60"/>
                <a:gd name="T6" fmla="*/ 44 w 62"/>
                <a:gd name="T7" fmla="*/ 19 h 60"/>
                <a:gd name="T8" fmla="*/ 31 w 62"/>
                <a:gd name="T9" fmla="*/ 0 h 60"/>
                <a:gd name="T10" fmla="*/ 18 w 62"/>
                <a:gd name="T11" fmla="*/ 19 h 60"/>
                <a:gd name="T12" fmla="*/ 20 w 62"/>
                <a:gd name="T13" fmla="*/ 27 h 60"/>
                <a:gd name="T14" fmla="*/ 25 w 62"/>
                <a:gd name="T15" fmla="*/ 37 h 60"/>
                <a:gd name="T16" fmla="*/ 23 w 62"/>
                <a:gd name="T17" fmla="*/ 42 h 60"/>
                <a:gd name="T18" fmla="*/ 0 w 62"/>
                <a:gd name="T19" fmla="*/ 60 h 60"/>
                <a:gd name="T20" fmla="*/ 31 w 62"/>
                <a:gd name="T21" fmla="*/ 60 h 60"/>
                <a:gd name="T22" fmla="*/ 62 w 62"/>
                <a:gd name="T23" fmla="*/ 60 h 60"/>
                <a:gd name="T24" fmla="*/ 39 w 62"/>
                <a:gd name="T25"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60">
                  <a:moveTo>
                    <a:pt x="39" y="42"/>
                  </a:moveTo>
                  <a:cubicBezTo>
                    <a:pt x="37" y="42"/>
                    <a:pt x="37" y="37"/>
                    <a:pt x="37" y="37"/>
                  </a:cubicBezTo>
                  <a:cubicBezTo>
                    <a:pt x="37" y="37"/>
                    <a:pt x="42" y="33"/>
                    <a:pt x="43" y="27"/>
                  </a:cubicBezTo>
                  <a:cubicBezTo>
                    <a:pt x="45" y="27"/>
                    <a:pt x="47" y="21"/>
                    <a:pt x="44" y="19"/>
                  </a:cubicBezTo>
                  <a:cubicBezTo>
                    <a:pt x="44" y="16"/>
                    <a:pt x="48" y="0"/>
                    <a:pt x="31" y="0"/>
                  </a:cubicBezTo>
                  <a:cubicBezTo>
                    <a:pt x="15" y="0"/>
                    <a:pt x="18" y="16"/>
                    <a:pt x="18" y="19"/>
                  </a:cubicBezTo>
                  <a:cubicBezTo>
                    <a:pt x="15" y="21"/>
                    <a:pt x="17" y="27"/>
                    <a:pt x="20" y="27"/>
                  </a:cubicBezTo>
                  <a:cubicBezTo>
                    <a:pt x="21" y="33"/>
                    <a:pt x="25" y="37"/>
                    <a:pt x="25" y="37"/>
                  </a:cubicBezTo>
                  <a:cubicBezTo>
                    <a:pt x="25" y="37"/>
                    <a:pt x="25" y="42"/>
                    <a:pt x="23" y="42"/>
                  </a:cubicBezTo>
                  <a:cubicBezTo>
                    <a:pt x="19" y="43"/>
                    <a:pt x="0" y="51"/>
                    <a:pt x="0" y="60"/>
                  </a:cubicBezTo>
                  <a:cubicBezTo>
                    <a:pt x="31" y="60"/>
                    <a:pt x="31" y="60"/>
                    <a:pt x="31" y="60"/>
                  </a:cubicBezTo>
                  <a:cubicBezTo>
                    <a:pt x="62" y="60"/>
                    <a:pt x="62" y="60"/>
                    <a:pt x="62" y="60"/>
                  </a:cubicBezTo>
                  <a:cubicBezTo>
                    <a:pt x="62" y="51"/>
                    <a:pt x="44" y="43"/>
                    <a:pt x="39" y="42"/>
                  </a:cubicBezTo>
                  <a:close/>
                </a:path>
              </a:pathLst>
            </a:custGeom>
            <a:solidFill>
              <a:srgbClr val="EDE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152"/>
            <p:cNvSpPr>
              <a:spLocks/>
            </p:cNvSpPr>
            <p:nvPr/>
          </p:nvSpPr>
          <p:spPr bwMode="auto">
            <a:xfrm>
              <a:off x="2695576" y="1939926"/>
              <a:ext cx="147638" cy="147638"/>
            </a:xfrm>
            <a:custGeom>
              <a:avLst/>
              <a:gdLst>
                <a:gd name="T0" fmla="*/ 24 w 75"/>
                <a:gd name="T1" fmla="*/ 14 h 75"/>
                <a:gd name="T2" fmla="*/ 75 w 75"/>
                <a:gd name="T3" fmla="*/ 0 h 75"/>
                <a:gd name="T4" fmla="*/ 75 w 75"/>
                <a:gd name="T5" fmla="*/ 4 h 75"/>
                <a:gd name="T6" fmla="*/ 75 w 75"/>
                <a:gd name="T7" fmla="*/ 14 h 75"/>
                <a:gd name="T8" fmla="*/ 75 w 75"/>
                <a:gd name="T9" fmla="*/ 54 h 75"/>
                <a:gd name="T10" fmla="*/ 59 w 75"/>
                <a:gd name="T11" fmla="*/ 65 h 75"/>
                <a:gd name="T12" fmla="*/ 42 w 75"/>
                <a:gd name="T13" fmla="*/ 54 h 75"/>
                <a:gd name="T14" fmla="*/ 59 w 75"/>
                <a:gd name="T15" fmla="*/ 42 h 75"/>
                <a:gd name="T16" fmla="*/ 66 w 75"/>
                <a:gd name="T17" fmla="*/ 43 h 75"/>
                <a:gd name="T18" fmla="*/ 66 w 75"/>
                <a:gd name="T19" fmla="*/ 19 h 75"/>
                <a:gd name="T20" fmla="*/ 33 w 75"/>
                <a:gd name="T21" fmla="*/ 28 h 75"/>
                <a:gd name="T22" fmla="*/ 33 w 75"/>
                <a:gd name="T23" fmla="*/ 63 h 75"/>
                <a:gd name="T24" fmla="*/ 16 w 75"/>
                <a:gd name="T25" fmla="*/ 75 h 75"/>
                <a:gd name="T26" fmla="*/ 0 w 75"/>
                <a:gd name="T27" fmla="*/ 63 h 75"/>
                <a:gd name="T28" fmla="*/ 16 w 75"/>
                <a:gd name="T29" fmla="*/ 51 h 75"/>
                <a:gd name="T30" fmla="*/ 24 w 75"/>
                <a:gd name="T31" fmla="*/ 52 h 75"/>
                <a:gd name="T32" fmla="*/ 24 w 75"/>
                <a:gd name="T33" fmla="*/ 28 h 75"/>
                <a:gd name="T34" fmla="*/ 24 w 75"/>
                <a:gd name="T35" fmla="*/ 1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75">
                  <a:moveTo>
                    <a:pt x="24" y="14"/>
                  </a:moveTo>
                  <a:cubicBezTo>
                    <a:pt x="75" y="0"/>
                    <a:pt x="75" y="0"/>
                    <a:pt x="75" y="0"/>
                  </a:cubicBezTo>
                  <a:cubicBezTo>
                    <a:pt x="75" y="4"/>
                    <a:pt x="75" y="4"/>
                    <a:pt x="75" y="4"/>
                  </a:cubicBezTo>
                  <a:cubicBezTo>
                    <a:pt x="75" y="14"/>
                    <a:pt x="75" y="14"/>
                    <a:pt x="75" y="14"/>
                  </a:cubicBezTo>
                  <a:cubicBezTo>
                    <a:pt x="75" y="54"/>
                    <a:pt x="75" y="54"/>
                    <a:pt x="75" y="54"/>
                  </a:cubicBezTo>
                  <a:cubicBezTo>
                    <a:pt x="75" y="60"/>
                    <a:pt x="68" y="65"/>
                    <a:pt x="59" y="65"/>
                  </a:cubicBezTo>
                  <a:cubicBezTo>
                    <a:pt x="50" y="65"/>
                    <a:pt x="42" y="60"/>
                    <a:pt x="42" y="54"/>
                  </a:cubicBezTo>
                  <a:cubicBezTo>
                    <a:pt x="42" y="47"/>
                    <a:pt x="50" y="42"/>
                    <a:pt x="59" y="42"/>
                  </a:cubicBezTo>
                  <a:cubicBezTo>
                    <a:pt x="61" y="42"/>
                    <a:pt x="64" y="42"/>
                    <a:pt x="66" y="43"/>
                  </a:cubicBezTo>
                  <a:cubicBezTo>
                    <a:pt x="66" y="19"/>
                    <a:pt x="66" y="19"/>
                    <a:pt x="66" y="19"/>
                  </a:cubicBezTo>
                  <a:cubicBezTo>
                    <a:pt x="33" y="28"/>
                    <a:pt x="33" y="28"/>
                    <a:pt x="33" y="28"/>
                  </a:cubicBezTo>
                  <a:cubicBezTo>
                    <a:pt x="33" y="63"/>
                    <a:pt x="33" y="63"/>
                    <a:pt x="33" y="63"/>
                  </a:cubicBezTo>
                  <a:cubicBezTo>
                    <a:pt x="33" y="70"/>
                    <a:pt x="26" y="75"/>
                    <a:pt x="16" y="75"/>
                  </a:cubicBezTo>
                  <a:cubicBezTo>
                    <a:pt x="7" y="75"/>
                    <a:pt x="0" y="70"/>
                    <a:pt x="0" y="63"/>
                  </a:cubicBezTo>
                  <a:cubicBezTo>
                    <a:pt x="0" y="57"/>
                    <a:pt x="7" y="51"/>
                    <a:pt x="16" y="51"/>
                  </a:cubicBezTo>
                  <a:cubicBezTo>
                    <a:pt x="19" y="51"/>
                    <a:pt x="21" y="52"/>
                    <a:pt x="24" y="52"/>
                  </a:cubicBezTo>
                  <a:cubicBezTo>
                    <a:pt x="24" y="28"/>
                    <a:pt x="24" y="28"/>
                    <a:pt x="24" y="28"/>
                  </a:cubicBezTo>
                  <a:lnTo>
                    <a:pt x="24" y="14"/>
                  </a:lnTo>
                  <a:close/>
                </a:path>
              </a:pathLst>
            </a:custGeom>
            <a:solidFill>
              <a:srgbClr val="00B2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153"/>
            <p:cNvSpPr>
              <a:spLocks/>
            </p:cNvSpPr>
            <p:nvPr/>
          </p:nvSpPr>
          <p:spPr bwMode="auto">
            <a:xfrm>
              <a:off x="2120901" y="2336801"/>
              <a:ext cx="76200" cy="82550"/>
            </a:xfrm>
            <a:custGeom>
              <a:avLst/>
              <a:gdLst>
                <a:gd name="T0" fmla="*/ 31 w 39"/>
                <a:gd name="T1" fmla="*/ 16 h 42"/>
                <a:gd name="T2" fmla="*/ 25 w 39"/>
                <a:gd name="T3" fmla="*/ 19 h 42"/>
                <a:gd name="T4" fmla="*/ 22 w 39"/>
                <a:gd name="T5" fmla="*/ 21 h 42"/>
                <a:gd name="T6" fmla="*/ 25 w 39"/>
                <a:gd name="T7" fmla="*/ 15 h 42"/>
                <a:gd name="T8" fmla="*/ 28 w 39"/>
                <a:gd name="T9" fmla="*/ 9 h 42"/>
                <a:gd name="T10" fmla="*/ 19 w 39"/>
                <a:gd name="T11" fmla="*/ 0 h 42"/>
                <a:gd name="T12" fmla="*/ 11 w 39"/>
                <a:gd name="T13" fmla="*/ 9 h 42"/>
                <a:gd name="T14" fmla="*/ 14 w 39"/>
                <a:gd name="T15" fmla="*/ 15 h 42"/>
                <a:gd name="T16" fmla="*/ 18 w 39"/>
                <a:gd name="T17" fmla="*/ 21 h 42"/>
                <a:gd name="T18" fmla="*/ 14 w 39"/>
                <a:gd name="T19" fmla="*/ 19 h 42"/>
                <a:gd name="T20" fmla="*/ 8 w 39"/>
                <a:gd name="T21" fmla="*/ 17 h 42"/>
                <a:gd name="T22" fmla="*/ 0 w 39"/>
                <a:gd name="T23" fmla="*/ 25 h 42"/>
                <a:gd name="T24" fmla="*/ 9 w 39"/>
                <a:gd name="T25" fmla="*/ 34 h 42"/>
                <a:gd name="T26" fmla="*/ 15 w 39"/>
                <a:gd name="T27" fmla="*/ 31 h 42"/>
                <a:gd name="T28" fmla="*/ 18 w 39"/>
                <a:gd name="T29" fmla="*/ 28 h 42"/>
                <a:gd name="T30" fmla="*/ 12 w 39"/>
                <a:gd name="T31" fmla="*/ 41 h 42"/>
                <a:gd name="T32" fmla="*/ 12 w 39"/>
                <a:gd name="T33" fmla="*/ 42 h 42"/>
                <a:gd name="T34" fmla="*/ 20 w 39"/>
                <a:gd name="T35" fmla="*/ 42 h 42"/>
                <a:gd name="T36" fmla="*/ 28 w 39"/>
                <a:gd name="T37" fmla="*/ 42 h 42"/>
                <a:gd name="T38" fmla="*/ 28 w 39"/>
                <a:gd name="T39" fmla="*/ 40 h 42"/>
                <a:gd name="T40" fmla="*/ 22 w 39"/>
                <a:gd name="T41" fmla="*/ 28 h 42"/>
                <a:gd name="T42" fmla="*/ 25 w 39"/>
                <a:gd name="T43" fmla="*/ 31 h 42"/>
                <a:gd name="T44" fmla="*/ 31 w 39"/>
                <a:gd name="T45" fmla="*/ 33 h 42"/>
                <a:gd name="T46" fmla="*/ 39 w 39"/>
                <a:gd name="T47" fmla="*/ 24 h 42"/>
                <a:gd name="T48" fmla="*/ 31 w 39"/>
                <a:gd name="T49" fmla="*/ 1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 h="42">
                  <a:moveTo>
                    <a:pt x="31" y="16"/>
                  </a:moveTo>
                  <a:cubicBezTo>
                    <a:pt x="28" y="16"/>
                    <a:pt x="26" y="17"/>
                    <a:pt x="25" y="19"/>
                  </a:cubicBezTo>
                  <a:cubicBezTo>
                    <a:pt x="24" y="20"/>
                    <a:pt x="23" y="20"/>
                    <a:pt x="22" y="21"/>
                  </a:cubicBezTo>
                  <a:cubicBezTo>
                    <a:pt x="22" y="19"/>
                    <a:pt x="24" y="16"/>
                    <a:pt x="25" y="15"/>
                  </a:cubicBezTo>
                  <a:cubicBezTo>
                    <a:pt x="27" y="13"/>
                    <a:pt x="28" y="11"/>
                    <a:pt x="28" y="9"/>
                  </a:cubicBezTo>
                  <a:cubicBezTo>
                    <a:pt x="27" y="4"/>
                    <a:pt x="24" y="0"/>
                    <a:pt x="19" y="0"/>
                  </a:cubicBezTo>
                  <a:cubicBezTo>
                    <a:pt x="14" y="1"/>
                    <a:pt x="11" y="5"/>
                    <a:pt x="11" y="9"/>
                  </a:cubicBezTo>
                  <a:cubicBezTo>
                    <a:pt x="11" y="12"/>
                    <a:pt x="12" y="14"/>
                    <a:pt x="14" y="15"/>
                  </a:cubicBezTo>
                  <a:cubicBezTo>
                    <a:pt x="15" y="16"/>
                    <a:pt x="17" y="19"/>
                    <a:pt x="18" y="21"/>
                  </a:cubicBezTo>
                  <a:cubicBezTo>
                    <a:pt x="16" y="21"/>
                    <a:pt x="15" y="20"/>
                    <a:pt x="14" y="19"/>
                  </a:cubicBezTo>
                  <a:cubicBezTo>
                    <a:pt x="13" y="18"/>
                    <a:pt x="11" y="17"/>
                    <a:pt x="8" y="17"/>
                  </a:cubicBezTo>
                  <a:cubicBezTo>
                    <a:pt x="4" y="17"/>
                    <a:pt x="0" y="21"/>
                    <a:pt x="0" y="25"/>
                  </a:cubicBezTo>
                  <a:cubicBezTo>
                    <a:pt x="0" y="30"/>
                    <a:pt x="4" y="34"/>
                    <a:pt x="9" y="34"/>
                  </a:cubicBezTo>
                  <a:cubicBezTo>
                    <a:pt x="11" y="34"/>
                    <a:pt x="13" y="33"/>
                    <a:pt x="15" y="31"/>
                  </a:cubicBezTo>
                  <a:cubicBezTo>
                    <a:pt x="15" y="30"/>
                    <a:pt x="17" y="29"/>
                    <a:pt x="18" y="28"/>
                  </a:cubicBezTo>
                  <a:cubicBezTo>
                    <a:pt x="18" y="34"/>
                    <a:pt x="15" y="39"/>
                    <a:pt x="12" y="41"/>
                  </a:cubicBezTo>
                  <a:cubicBezTo>
                    <a:pt x="12" y="42"/>
                    <a:pt x="12" y="42"/>
                    <a:pt x="12" y="42"/>
                  </a:cubicBezTo>
                  <a:cubicBezTo>
                    <a:pt x="20" y="42"/>
                    <a:pt x="20" y="42"/>
                    <a:pt x="20" y="42"/>
                  </a:cubicBezTo>
                  <a:cubicBezTo>
                    <a:pt x="28" y="42"/>
                    <a:pt x="28" y="42"/>
                    <a:pt x="28" y="42"/>
                  </a:cubicBezTo>
                  <a:cubicBezTo>
                    <a:pt x="28" y="40"/>
                    <a:pt x="28" y="40"/>
                    <a:pt x="28" y="40"/>
                  </a:cubicBezTo>
                  <a:cubicBezTo>
                    <a:pt x="25" y="39"/>
                    <a:pt x="22" y="34"/>
                    <a:pt x="22" y="28"/>
                  </a:cubicBezTo>
                  <a:cubicBezTo>
                    <a:pt x="23" y="29"/>
                    <a:pt x="24" y="30"/>
                    <a:pt x="25" y="31"/>
                  </a:cubicBezTo>
                  <a:cubicBezTo>
                    <a:pt x="27" y="32"/>
                    <a:pt x="29" y="33"/>
                    <a:pt x="31" y="33"/>
                  </a:cubicBezTo>
                  <a:cubicBezTo>
                    <a:pt x="36" y="33"/>
                    <a:pt x="39" y="29"/>
                    <a:pt x="39" y="24"/>
                  </a:cubicBezTo>
                  <a:cubicBezTo>
                    <a:pt x="39" y="20"/>
                    <a:pt x="35" y="16"/>
                    <a:pt x="31" y="16"/>
                  </a:cubicBezTo>
                  <a:close/>
                </a:path>
              </a:pathLst>
            </a:custGeom>
            <a:solidFill>
              <a:srgbClr val="EA1D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154"/>
            <p:cNvSpPr>
              <a:spLocks noEditPoints="1"/>
            </p:cNvSpPr>
            <p:nvPr/>
          </p:nvSpPr>
          <p:spPr bwMode="auto">
            <a:xfrm>
              <a:off x="2997201" y="3471863"/>
              <a:ext cx="114300" cy="112713"/>
            </a:xfrm>
            <a:custGeom>
              <a:avLst/>
              <a:gdLst>
                <a:gd name="T0" fmla="*/ 29 w 59"/>
                <a:gd name="T1" fmla="*/ 0 h 58"/>
                <a:gd name="T2" fmla="*/ 0 w 59"/>
                <a:gd name="T3" fmla="*/ 29 h 58"/>
                <a:gd name="T4" fmla="*/ 29 w 59"/>
                <a:gd name="T5" fmla="*/ 58 h 58"/>
                <a:gd name="T6" fmla="*/ 59 w 59"/>
                <a:gd name="T7" fmla="*/ 29 h 58"/>
                <a:gd name="T8" fmla="*/ 29 w 59"/>
                <a:gd name="T9" fmla="*/ 0 h 58"/>
                <a:gd name="T10" fmla="*/ 47 w 59"/>
                <a:gd name="T11" fmla="*/ 25 h 58"/>
                <a:gd name="T12" fmla="*/ 31 w 59"/>
                <a:gd name="T13" fmla="*/ 47 h 58"/>
                <a:gd name="T14" fmla="*/ 23 w 59"/>
                <a:gd name="T15" fmla="*/ 44 h 58"/>
                <a:gd name="T16" fmla="*/ 17 w 59"/>
                <a:gd name="T17" fmla="*/ 26 h 58"/>
                <a:gd name="T18" fmla="*/ 13 w 59"/>
                <a:gd name="T19" fmla="*/ 28 h 58"/>
                <a:gd name="T20" fmla="*/ 12 w 59"/>
                <a:gd name="T21" fmla="*/ 26 h 58"/>
                <a:gd name="T22" fmla="*/ 22 w 59"/>
                <a:gd name="T23" fmla="*/ 18 h 58"/>
                <a:gd name="T24" fmla="*/ 28 w 59"/>
                <a:gd name="T25" fmla="*/ 30 h 58"/>
                <a:gd name="T26" fmla="*/ 31 w 59"/>
                <a:gd name="T27" fmla="*/ 37 h 58"/>
                <a:gd name="T28" fmla="*/ 36 w 59"/>
                <a:gd name="T29" fmla="*/ 30 h 58"/>
                <a:gd name="T30" fmla="*/ 32 w 59"/>
                <a:gd name="T31" fmla="*/ 26 h 58"/>
                <a:gd name="T32" fmla="*/ 47 w 59"/>
                <a:gd name="T33" fmla="*/ 2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58">
                  <a:moveTo>
                    <a:pt x="29" y="0"/>
                  </a:moveTo>
                  <a:cubicBezTo>
                    <a:pt x="13" y="0"/>
                    <a:pt x="0" y="13"/>
                    <a:pt x="0" y="29"/>
                  </a:cubicBezTo>
                  <a:cubicBezTo>
                    <a:pt x="0" y="45"/>
                    <a:pt x="13" y="58"/>
                    <a:pt x="29" y="58"/>
                  </a:cubicBezTo>
                  <a:cubicBezTo>
                    <a:pt x="46" y="58"/>
                    <a:pt x="59" y="45"/>
                    <a:pt x="59" y="29"/>
                  </a:cubicBezTo>
                  <a:cubicBezTo>
                    <a:pt x="59" y="13"/>
                    <a:pt x="46" y="0"/>
                    <a:pt x="29" y="0"/>
                  </a:cubicBezTo>
                  <a:close/>
                  <a:moveTo>
                    <a:pt x="47" y="25"/>
                  </a:moveTo>
                  <a:cubicBezTo>
                    <a:pt x="45" y="36"/>
                    <a:pt x="34" y="45"/>
                    <a:pt x="31" y="47"/>
                  </a:cubicBezTo>
                  <a:cubicBezTo>
                    <a:pt x="27" y="49"/>
                    <a:pt x="24" y="46"/>
                    <a:pt x="23" y="44"/>
                  </a:cubicBezTo>
                  <a:cubicBezTo>
                    <a:pt x="22" y="41"/>
                    <a:pt x="18" y="28"/>
                    <a:pt x="17" y="26"/>
                  </a:cubicBezTo>
                  <a:cubicBezTo>
                    <a:pt x="16" y="25"/>
                    <a:pt x="13" y="28"/>
                    <a:pt x="13" y="28"/>
                  </a:cubicBezTo>
                  <a:cubicBezTo>
                    <a:pt x="12" y="26"/>
                    <a:pt x="12" y="26"/>
                    <a:pt x="12" y="26"/>
                  </a:cubicBezTo>
                  <a:cubicBezTo>
                    <a:pt x="12" y="26"/>
                    <a:pt x="18" y="19"/>
                    <a:pt x="22" y="18"/>
                  </a:cubicBezTo>
                  <a:cubicBezTo>
                    <a:pt x="27" y="17"/>
                    <a:pt x="27" y="25"/>
                    <a:pt x="28" y="30"/>
                  </a:cubicBezTo>
                  <a:cubicBezTo>
                    <a:pt x="29" y="34"/>
                    <a:pt x="30" y="37"/>
                    <a:pt x="31" y="37"/>
                  </a:cubicBezTo>
                  <a:cubicBezTo>
                    <a:pt x="32" y="37"/>
                    <a:pt x="34" y="34"/>
                    <a:pt x="36" y="30"/>
                  </a:cubicBezTo>
                  <a:cubicBezTo>
                    <a:pt x="38" y="27"/>
                    <a:pt x="36" y="23"/>
                    <a:pt x="32" y="26"/>
                  </a:cubicBezTo>
                  <a:cubicBezTo>
                    <a:pt x="34" y="16"/>
                    <a:pt x="49" y="14"/>
                    <a:pt x="47" y="25"/>
                  </a:cubicBezTo>
                  <a:close/>
                </a:path>
              </a:pathLst>
            </a:custGeom>
            <a:solidFill>
              <a:srgbClr val="8C1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155"/>
            <p:cNvSpPr>
              <a:spLocks noEditPoints="1"/>
            </p:cNvSpPr>
            <p:nvPr/>
          </p:nvSpPr>
          <p:spPr bwMode="auto">
            <a:xfrm>
              <a:off x="3276601" y="4367213"/>
              <a:ext cx="84138" cy="93663"/>
            </a:xfrm>
            <a:custGeom>
              <a:avLst/>
              <a:gdLst>
                <a:gd name="T0" fmla="*/ 34 w 43"/>
                <a:gd name="T1" fmla="*/ 14 h 48"/>
                <a:gd name="T2" fmla="*/ 36 w 43"/>
                <a:gd name="T3" fmla="*/ 12 h 48"/>
                <a:gd name="T4" fmla="*/ 39 w 43"/>
                <a:gd name="T5" fmla="*/ 7 h 48"/>
                <a:gd name="T6" fmla="*/ 38 w 43"/>
                <a:gd name="T7" fmla="*/ 1 h 48"/>
                <a:gd name="T8" fmla="*/ 34 w 43"/>
                <a:gd name="T9" fmla="*/ 0 h 48"/>
                <a:gd name="T10" fmla="*/ 27 w 43"/>
                <a:gd name="T11" fmla="*/ 3 h 48"/>
                <a:gd name="T12" fmla="*/ 21 w 43"/>
                <a:gd name="T13" fmla="*/ 13 h 48"/>
                <a:gd name="T14" fmla="*/ 16 w 43"/>
                <a:gd name="T15" fmla="*/ 3 h 48"/>
                <a:gd name="T16" fmla="*/ 10 w 43"/>
                <a:gd name="T17" fmla="*/ 1 h 48"/>
                <a:gd name="T18" fmla="*/ 6 w 43"/>
                <a:gd name="T19" fmla="*/ 2 h 48"/>
                <a:gd name="T20" fmla="*/ 7 w 43"/>
                <a:gd name="T21" fmla="*/ 12 h 48"/>
                <a:gd name="T22" fmla="*/ 10 w 43"/>
                <a:gd name="T23" fmla="*/ 14 h 48"/>
                <a:gd name="T24" fmla="*/ 0 w 43"/>
                <a:gd name="T25" fmla="*/ 14 h 48"/>
                <a:gd name="T26" fmla="*/ 0 w 43"/>
                <a:gd name="T27" fmla="*/ 27 h 48"/>
                <a:gd name="T28" fmla="*/ 3 w 43"/>
                <a:gd name="T29" fmla="*/ 27 h 48"/>
                <a:gd name="T30" fmla="*/ 3 w 43"/>
                <a:gd name="T31" fmla="*/ 48 h 48"/>
                <a:gd name="T32" fmla="*/ 40 w 43"/>
                <a:gd name="T33" fmla="*/ 48 h 48"/>
                <a:gd name="T34" fmla="*/ 40 w 43"/>
                <a:gd name="T35" fmla="*/ 27 h 48"/>
                <a:gd name="T36" fmla="*/ 43 w 43"/>
                <a:gd name="T37" fmla="*/ 27 h 48"/>
                <a:gd name="T38" fmla="*/ 43 w 43"/>
                <a:gd name="T39" fmla="*/ 14 h 48"/>
                <a:gd name="T40" fmla="*/ 34 w 43"/>
                <a:gd name="T41" fmla="*/ 14 h 48"/>
                <a:gd name="T42" fmla="*/ 29 w 43"/>
                <a:gd name="T43" fmla="*/ 5 h 48"/>
                <a:gd name="T44" fmla="*/ 34 w 43"/>
                <a:gd name="T45" fmla="*/ 3 h 48"/>
                <a:gd name="T46" fmla="*/ 35 w 43"/>
                <a:gd name="T47" fmla="*/ 4 h 48"/>
                <a:gd name="T48" fmla="*/ 34 w 43"/>
                <a:gd name="T49" fmla="*/ 10 h 48"/>
                <a:gd name="T50" fmla="*/ 27 w 43"/>
                <a:gd name="T51" fmla="*/ 14 h 48"/>
                <a:gd name="T52" fmla="*/ 24 w 43"/>
                <a:gd name="T53" fmla="*/ 14 h 48"/>
                <a:gd name="T54" fmla="*/ 29 w 43"/>
                <a:gd name="T55" fmla="*/ 5 h 48"/>
                <a:gd name="T56" fmla="*/ 8 w 43"/>
                <a:gd name="T57" fmla="*/ 7 h 48"/>
                <a:gd name="T58" fmla="*/ 9 w 43"/>
                <a:gd name="T59" fmla="*/ 5 h 48"/>
                <a:gd name="T60" fmla="*/ 10 w 43"/>
                <a:gd name="T61" fmla="*/ 4 h 48"/>
                <a:gd name="T62" fmla="*/ 10 w 43"/>
                <a:gd name="T63" fmla="*/ 4 h 48"/>
                <a:gd name="T64" fmla="*/ 13 w 43"/>
                <a:gd name="T65" fmla="*/ 6 h 48"/>
                <a:gd name="T66" fmla="*/ 17 w 43"/>
                <a:gd name="T67" fmla="*/ 13 h 48"/>
                <a:gd name="T68" fmla="*/ 17 w 43"/>
                <a:gd name="T69" fmla="*/ 13 h 48"/>
                <a:gd name="T70" fmla="*/ 17 w 43"/>
                <a:gd name="T71" fmla="*/ 13 h 48"/>
                <a:gd name="T72" fmla="*/ 9 w 43"/>
                <a:gd name="T73" fmla="*/ 9 h 48"/>
                <a:gd name="T74" fmla="*/ 8 w 43"/>
                <a:gd name="T75" fmla="*/ 7 h 48"/>
                <a:gd name="T76" fmla="*/ 18 w 43"/>
                <a:gd name="T77" fmla="*/ 45 h 48"/>
                <a:gd name="T78" fmla="*/ 6 w 43"/>
                <a:gd name="T79" fmla="*/ 45 h 48"/>
                <a:gd name="T80" fmla="*/ 6 w 43"/>
                <a:gd name="T81" fmla="*/ 25 h 48"/>
                <a:gd name="T82" fmla="*/ 18 w 43"/>
                <a:gd name="T83" fmla="*/ 25 h 48"/>
                <a:gd name="T84" fmla="*/ 18 w 43"/>
                <a:gd name="T85" fmla="*/ 45 h 48"/>
                <a:gd name="T86" fmla="*/ 18 w 43"/>
                <a:gd name="T87" fmla="*/ 24 h 48"/>
                <a:gd name="T88" fmla="*/ 3 w 43"/>
                <a:gd name="T89" fmla="*/ 24 h 48"/>
                <a:gd name="T90" fmla="*/ 3 w 43"/>
                <a:gd name="T91" fmla="*/ 17 h 48"/>
                <a:gd name="T92" fmla="*/ 18 w 43"/>
                <a:gd name="T93" fmla="*/ 17 h 48"/>
                <a:gd name="T94" fmla="*/ 18 w 43"/>
                <a:gd name="T95" fmla="*/ 24 h 48"/>
                <a:gd name="T96" fmla="*/ 37 w 43"/>
                <a:gd name="T97" fmla="*/ 45 h 48"/>
                <a:gd name="T98" fmla="*/ 25 w 43"/>
                <a:gd name="T99" fmla="*/ 45 h 48"/>
                <a:gd name="T100" fmla="*/ 25 w 43"/>
                <a:gd name="T101" fmla="*/ 25 h 48"/>
                <a:gd name="T102" fmla="*/ 37 w 43"/>
                <a:gd name="T103" fmla="*/ 25 h 48"/>
                <a:gd name="T104" fmla="*/ 37 w 43"/>
                <a:gd name="T105" fmla="*/ 45 h 48"/>
                <a:gd name="T106" fmla="*/ 40 w 43"/>
                <a:gd name="T107" fmla="*/ 24 h 48"/>
                <a:gd name="T108" fmla="*/ 25 w 43"/>
                <a:gd name="T109" fmla="*/ 24 h 48"/>
                <a:gd name="T110" fmla="*/ 25 w 43"/>
                <a:gd name="T111" fmla="*/ 17 h 48"/>
                <a:gd name="T112" fmla="*/ 40 w 43"/>
                <a:gd name="T113" fmla="*/ 17 h 48"/>
                <a:gd name="T114" fmla="*/ 40 w 43"/>
                <a:gd name="T11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3" h="48">
                  <a:moveTo>
                    <a:pt x="34" y="14"/>
                  </a:moveTo>
                  <a:cubicBezTo>
                    <a:pt x="35" y="14"/>
                    <a:pt x="36" y="13"/>
                    <a:pt x="36" y="12"/>
                  </a:cubicBezTo>
                  <a:cubicBezTo>
                    <a:pt x="38" y="11"/>
                    <a:pt x="39" y="9"/>
                    <a:pt x="39" y="7"/>
                  </a:cubicBezTo>
                  <a:cubicBezTo>
                    <a:pt x="40" y="5"/>
                    <a:pt x="39" y="3"/>
                    <a:pt x="38" y="1"/>
                  </a:cubicBezTo>
                  <a:cubicBezTo>
                    <a:pt x="37" y="0"/>
                    <a:pt x="35" y="0"/>
                    <a:pt x="34" y="0"/>
                  </a:cubicBezTo>
                  <a:cubicBezTo>
                    <a:pt x="31" y="0"/>
                    <a:pt x="29" y="1"/>
                    <a:pt x="27" y="3"/>
                  </a:cubicBezTo>
                  <a:cubicBezTo>
                    <a:pt x="24" y="6"/>
                    <a:pt x="22" y="10"/>
                    <a:pt x="21" y="13"/>
                  </a:cubicBezTo>
                  <a:cubicBezTo>
                    <a:pt x="20" y="10"/>
                    <a:pt x="19" y="6"/>
                    <a:pt x="16" y="3"/>
                  </a:cubicBezTo>
                  <a:cubicBezTo>
                    <a:pt x="14" y="2"/>
                    <a:pt x="12" y="1"/>
                    <a:pt x="10" y="1"/>
                  </a:cubicBezTo>
                  <a:cubicBezTo>
                    <a:pt x="9" y="1"/>
                    <a:pt x="7" y="1"/>
                    <a:pt x="6" y="2"/>
                  </a:cubicBezTo>
                  <a:cubicBezTo>
                    <a:pt x="4" y="5"/>
                    <a:pt x="4" y="9"/>
                    <a:pt x="7" y="12"/>
                  </a:cubicBezTo>
                  <a:cubicBezTo>
                    <a:pt x="8" y="13"/>
                    <a:pt x="9" y="14"/>
                    <a:pt x="10" y="14"/>
                  </a:cubicBezTo>
                  <a:cubicBezTo>
                    <a:pt x="0" y="14"/>
                    <a:pt x="0" y="14"/>
                    <a:pt x="0" y="14"/>
                  </a:cubicBezTo>
                  <a:cubicBezTo>
                    <a:pt x="0" y="27"/>
                    <a:pt x="0" y="27"/>
                    <a:pt x="0" y="27"/>
                  </a:cubicBezTo>
                  <a:cubicBezTo>
                    <a:pt x="3" y="27"/>
                    <a:pt x="3" y="27"/>
                    <a:pt x="3" y="27"/>
                  </a:cubicBezTo>
                  <a:cubicBezTo>
                    <a:pt x="3" y="48"/>
                    <a:pt x="3" y="48"/>
                    <a:pt x="3" y="48"/>
                  </a:cubicBezTo>
                  <a:cubicBezTo>
                    <a:pt x="40" y="48"/>
                    <a:pt x="40" y="48"/>
                    <a:pt x="40" y="48"/>
                  </a:cubicBezTo>
                  <a:cubicBezTo>
                    <a:pt x="40" y="27"/>
                    <a:pt x="40" y="27"/>
                    <a:pt x="40" y="27"/>
                  </a:cubicBezTo>
                  <a:cubicBezTo>
                    <a:pt x="43" y="27"/>
                    <a:pt x="43" y="27"/>
                    <a:pt x="43" y="27"/>
                  </a:cubicBezTo>
                  <a:cubicBezTo>
                    <a:pt x="43" y="14"/>
                    <a:pt x="43" y="14"/>
                    <a:pt x="43" y="14"/>
                  </a:cubicBezTo>
                  <a:lnTo>
                    <a:pt x="34" y="14"/>
                  </a:lnTo>
                  <a:close/>
                  <a:moveTo>
                    <a:pt x="29" y="5"/>
                  </a:moveTo>
                  <a:cubicBezTo>
                    <a:pt x="31" y="4"/>
                    <a:pt x="32" y="3"/>
                    <a:pt x="34" y="3"/>
                  </a:cubicBezTo>
                  <a:cubicBezTo>
                    <a:pt x="34" y="3"/>
                    <a:pt x="35" y="3"/>
                    <a:pt x="35" y="4"/>
                  </a:cubicBezTo>
                  <a:cubicBezTo>
                    <a:pt x="37" y="5"/>
                    <a:pt x="36" y="8"/>
                    <a:pt x="34" y="10"/>
                  </a:cubicBezTo>
                  <a:cubicBezTo>
                    <a:pt x="32" y="12"/>
                    <a:pt x="29" y="13"/>
                    <a:pt x="27" y="14"/>
                  </a:cubicBezTo>
                  <a:cubicBezTo>
                    <a:pt x="24" y="14"/>
                    <a:pt x="24" y="14"/>
                    <a:pt x="24" y="14"/>
                  </a:cubicBezTo>
                  <a:cubicBezTo>
                    <a:pt x="25" y="12"/>
                    <a:pt x="27" y="8"/>
                    <a:pt x="29" y="5"/>
                  </a:cubicBezTo>
                  <a:close/>
                  <a:moveTo>
                    <a:pt x="8" y="7"/>
                  </a:moveTo>
                  <a:cubicBezTo>
                    <a:pt x="8" y="6"/>
                    <a:pt x="8" y="5"/>
                    <a:pt x="9" y="5"/>
                  </a:cubicBezTo>
                  <a:cubicBezTo>
                    <a:pt x="9" y="4"/>
                    <a:pt x="10" y="4"/>
                    <a:pt x="10" y="4"/>
                  </a:cubicBezTo>
                  <a:cubicBezTo>
                    <a:pt x="10" y="4"/>
                    <a:pt x="10" y="4"/>
                    <a:pt x="10" y="4"/>
                  </a:cubicBezTo>
                  <a:cubicBezTo>
                    <a:pt x="11" y="4"/>
                    <a:pt x="12" y="5"/>
                    <a:pt x="13" y="6"/>
                  </a:cubicBezTo>
                  <a:cubicBezTo>
                    <a:pt x="15" y="7"/>
                    <a:pt x="16" y="10"/>
                    <a:pt x="17" y="13"/>
                  </a:cubicBezTo>
                  <a:cubicBezTo>
                    <a:pt x="17" y="13"/>
                    <a:pt x="17" y="13"/>
                    <a:pt x="17" y="13"/>
                  </a:cubicBezTo>
                  <a:cubicBezTo>
                    <a:pt x="17" y="13"/>
                    <a:pt x="17" y="13"/>
                    <a:pt x="17" y="13"/>
                  </a:cubicBezTo>
                  <a:cubicBezTo>
                    <a:pt x="14" y="12"/>
                    <a:pt x="11" y="11"/>
                    <a:pt x="9" y="9"/>
                  </a:cubicBezTo>
                  <a:cubicBezTo>
                    <a:pt x="9" y="9"/>
                    <a:pt x="8" y="8"/>
                    <a:pt x="8" y="7"/>
                  </a:cubicBezTo>
                  <a:close/>
                  <a:moveTo>
                    <a:pt x="18" y="45"/>
                  </a:moveTo>
                  <a:cubicBezTo>
                    <a:pt x="6" y="45"/>
                    <a:pt x="6" y="45"/>
                    <a:pt x="6" y="45"/>
                  </a:cubicBezTo>
                  <a:cubicBezTo>
                    <a:pt x="6" y="25"/>
                    <a:pt x="6" y="25"/>
                    <a:pt x="6" y="25"/>
                  </a:cubicBezTo>
                  <a:cubicBezTo>
                    <a:pt x="18" y="25"/>
                    <a:pt x="18" y="25"/>
                    <a:pt x="18" y="25"/>
                  </a:cubicBezTo>
                  <a:lnTo>
                    <a:pt x="18" y="45"/>
                  </a:lnTo>
                  <a:close/>
                  <a:moveTo>
                    <a:pt x="18" y="24"/>
                  </a:moveTo>
                  <a:cubicBezTo>
                    <a:pt x="3" y="24"/>
                    <a:pt x="3" y="24"/>
                    <a:pt x="3" y="24"/>
                  </a:cubicBezTo>
                  <a:cubicBezTo>
                    <a:pt x="3" y="17"/>
                    <a:pt x="3" y="17"/>
                    <a:pt x="3" y="17"/>
                  </a:cubicBezTo>
                  <a:cubicBezTo>
                    <a:pt x="18" y="17"/>
                    <a:pt x="18" y="17"/>
                    <a:pt x="18" y="17"/>
                  </a:cubicBezTo>
                  <a:lnTo>
                    <a:pt x="18" y="24"/>
                  </a:lnTo>
                  <a:close/>
                  <a:moveTo>
                    <a:pt x="37" y="45"/>
                  </a:moveTo>
                  <a:cubicBezTo>
                    <a:pt x="25" y="45"/>
                    <a:pt x="25" y="45"/>
                    <a:pt x="25" y="45"/>
                  </a:cubicBezTo>
                  <a:cubicBezTo>
                    <a:pt x="25" y="25"/>
                    <a:pt x="25" y="25"/>
                    <a:pt x="25" y="25"/>
                  </a:cubicBezTo>
                  <a:cubicBezTo>
                    <a:pt x="37" y="25"/>
                    <a:pt x="37" y="25"/>
                    <a:pt x="37" y="25"/>
                  </a:cubicBezTo>
                  <a:lnTo>
                    <a:pt x="37" y="45"/>
                  </a:lnTo>
                  <a:close/>
                  <a:moveTo>
                    <a:pt x="40" y="24"/>
                  </a:moveTo>
                  <a:cubicBezTo>
                    <a:pt x="25" y="24"/>
                    <a:pt x="25" y="24"/>
                    <a:pt x="25" y="24"/>
                  </a:cubicBezTo>
                  <a:cubicBezTo>
                    <a:pt x="25" y="17"/>
                    <a:pt x="25" y="17"/>
                    <a:pt x="25" y="17"/>
                  </a:cubicBezTo>
                  <a:cubicBezTo>
                    <a:pt x="40" y="17"/>
                    <a:pt x="40" y="17"/>
                    <a:pt x="40" y="17"/>
                  </a:cubicBezTo>
                  <a:lnTo>
                    <a:pt x="40" y="24"/>
                  </a:lnTo>
                  <a:close/>
                </a:path>
              </a:pathLst>
            </a:custGeom>
            <a:solidFill>
              <a:srgbClr val="FF9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170"/>
            <p:cNvSpPr>
              <a:spLocks noEditPoints="1"/>
            </p:cNvSpPr>
            <p:nvPr/>
          </p:nvSpPr>
          <p:spPr bwMode="auto">
            <a:xfrm>
              <a:off x="3027364" y="2355851"/>
              <a:ext cx="93663" cy="127000"/>
            </a:xfrm>
            <a:custGeom>
              <a:avLst/>
              <a:gdLst>
                <a:gd name="T0" fmla="*/ 46 w 48"/>
                <a:gd name="T1" fmla="*/ 8 h 65"/>
                <a:gd name="T2" fmla="*/ 42 w 48"/>
                <a:gd name="T3" fmla="*/ 8 h 65"/>
                <a:gd name="T4" fmla="*/ 42 w 48"/>
                <a:gd name="T5" fmla="*/ 12 h 65"/>
                <a:gd name="T6" fmla="*/ 44 w 48"/>
                <a:gd name="T7" fmla="*/ 12 h 65"/>
                <a:gd name="T8" fmla="*/ 44 w 48"/>
                <a:gd name="T9" fmla="*/ 44 h 65"/>
                <a:gd name="T10" fmla="*/ 28 w 48"/>
                <a:gd name="T11" fmla="*/ 44 h 65"/>
                <a:gd name="T12" fmla="*/ 28 w 48"/>
                <a:gd name="T13" fmla="*/ 61 h 65"/>
                <a:gd name="T14" fmla="*/ 4 w 48"/>
                <a:gd name="T15" fmla="*/ 61 h 65"/>
                <a:gd name="T16" fmla="*/ 4 w 48"/>
                <a:gd name="T17" fmla="*/ 12 h 65"/>
                <a:gd name="T18" fmla="*/ 6 w 48"/>
                <a:gd name="T19" fmla="*/ 12 h 65"/>
                <a:gd name="T20" fmla="*/ 6 w 48"/>
                <a:gd name="T21" fmla="*/ 8 h 65"/>
                <a:gd name="T22" fmla="*/ 2 w 48"/>
                <a:gd name="T23" fmla="*/ 8 h 65"/>
                <a:gd name="T24" fmla="*/ 0 w 48"/>
                <a:gd name="T25" fmla="*/ 10 h 65"/>
                <a:gd name="T26" fmla="*/ 0 w 48"/>
                <a:gd name="T27" fmla="*/ 63 h 65"/>
                <a:gd name="T28" fmla="*/ 2 w 48"/>
                <a:gd name="T29" fmla="*/ 65 h 65"/>
                <a:gd name="T30" fmla="*/ 34 w 48"/>
                <a:gd name="T31" fmla="*/ 65 h 65"/>
                <a:gd name="T32" fmla="*/ 48 w 48"/>
                <a:gd name="T33" fmla="*/ 50 h 65"/>
                <a:gd name="T34" fmla="*/ 48 w 48"/>
                <a:gd name="T35" fmla="*/ 10 h 65"/>
                <a:gd name="T36" fmla="*/ 46 w 48"/>
                <a:gd name="T37" fmla="*/ 8 h 65"/>
                <a:gd name="T38" fmla="*/ 32 w 48"/>
                <a:gd name="T39" fmla="*/ 61 h 65"/>
                <a:gd name="T40" fmla="*/ 32 w 48"/>
                <a:gd name="T41" fmla="*/ 49 h 65"/>
                <a:gd name="T42" fmla="*/ 44 w 48"/>
                <a:gd name="T43" fmla="*/ 49 h 65"/>
                <a:gd name="T44" fmla="*/ 32 w 48"/>
                <a:gd name="T45" fmla="*/ 61 h 65"/>
                <a:gd name="T46" fmla="*/ 40 w 48"/>
                <a:gd name="T47" fmla="*/ 8 h 65"/>
                <a:gd name="T48" fmla="*/ 32 w 48"/>
                <a:gd name="T49" fmla="*/ 8 h 65"/>
                <a:gd name="T50" fmla="*/ 32 w 48"/>
                <a:gd name="T51" fmla="*/ 4 h 65"/>
                <a:gd name="T52" fmla="*/ 28 w 48"/>
                <a:gd name="T53" fmla="*/ 0 h 65"/>
                <a:gd name="T54" fmla="*/ 20 w 48"/>
                <a:gd name="T55" fmla="*/ 0 h 65"/>
                <a:gd name="T56" fmla="*/ 16 w 48"/>
                <a:gd name="T57" fmla="*/ 4 h 65"/>
                <a:gd name="T58" fmla="*/ 16 w 48"/>
                <a:gd name="T59" fmla="*/ 8 h 65"/>
                <a:gd name="T60" fmla="*/ 8 w 48"/>
                <a:gd name="T61" fmla="*/ 8 h 65"/>
                <a:gd name="T62" fmla="*/ 8 w 48"/>
                <a:gd name="T63" fmla="*/ 16 h 65"/>
                <a:gd name="T64" fmla="*/ 40 w 48"/>
                <a:gd name="T65" fmla="*/ 16 h 65"/>
                <a:gd name="T66" fmla="*/ 40 w 48"/>
                <a:gd name="T67" fmla="*/ 8 h 65"/>
                <a:gd name="T68" fmla="*/ 28 w 48"/>
                <a:gd name="T69" fmla="*/ 8 h 65"/>
                <a:gd name="T70" fmla="*/ 20 w 48"/>
                <a:gd name="T71" fmla="*/ 8 h 65"/>
                <a:gd name="T72" fmla="*/ 20 w 48"/>
                <a:gd name="T73" fmla="*/ 4 h 65"/>
                <a:gd name="T74" fmla="*/ 20 w 48"/>
                <a:gd name="T75" fmla="*/ 4 h 65"/>
                <a:gd name="T76" fmla="*/ 28 w 48"/>
                <a:gd name="T77" fmla="*/ 4 h 65"/>
                <a:gd name="T78" fmla="*/ 28 w 48"/>
                <a:gd name="T79" fmla="*/ 4 h 65"/>
                <a:gd name="T80" fmla="*/ 28 w 48"/>
                <a:gd name="T81" fmla="*/ 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 h="65">
                  <a:moveTo>
                    <a:pt x="46" y="8"/>
                  </a:moveTo>
                  <a:cubicBezTo>
                    <a:pt x="42" y="8"/>
                    <a:pt x="42" y="8"/>
                    <a:pt x="42" y="8"/>
                  </a:cubicBezTo>
                  <a:cubicBezTo>
                    <a:pt x="42" y="12"/>
                    <a:pt x="42" y="12"/>
                    <a:pt x="42" y="12"/>
                  </a:cubicBezTo>
                  <a:cubicBezTo>
                    <a:pt x="44" y="12"/>
                    <a:pt x="44" y="12"/>
                    <a:pt x="44" y="12"/>
                  </a:cubicBezTo>
                  <a:cubicBezTo>
                    <a:pt x="44" y="44"/>
                    <a:pt x="44" y="44"/>
                    <a:pt x="44" y="44"/>
                  </a:cubicBezTo>
                  <a:cubicBezTo>
                    <a:pt x="28" y="44"/>
                    <a:pt x="28" y="44"/>
                    <a:pt x="28" y="44"/>
                  </a:cubicBezTo>
                  <a:cubicBezTo>
                    <a:pt x="28" y="61"/>
                    <a:pt x="28" y="61"/>
                    <a:pt x="28" y="61"/>
                  </a:cubicBezTo>
                  <a:cubicBezTo>
                    <a:pt x="4" y="61"/>
                    <a:pt x="4" y="61"/>
                    <a:pt x="4" y="61"/>
                  </a:cubicBezTo>
                  <a:cubicBezTo>
                    <a:pt x="4" y="12"/>
                    <a:pt x="4" y="12"/>
                    <a:pt x="4" y="12"/>
                  </a:cubicBezTo>
                  <a:cubicBezTo>
                    <a:pt x="6" y="12"/>
                    <a:pt x="6" y="12"/>
                    <a:pt x="6" y="12"/>
                  </a:cubicBezTo>
                  <a:cubicBezTo>
                    <a:pt x="6" y="8"/>
                    <a:pt x="6" y="8"/>
                    <a:pt x="6" y="8"/>
                  </a:cubicBezTo>
                  <a:cubicBezTo>
                    <a:pt x="2" y="8"/>
                    <a:pt x="2" y="8"/>
                    <a:pt x="2" y="8"/>
                  </a:cubicBezTo>
                  <a:cubicBezTo>
                    <a:pt x="1" y="8"/>
                    <a:pt x="0" y="9"/>
                    <a:pt x="0" y="10"/>
                  </a:cubicBezTo>
                  <a:cubicBezTo>
                    <a:pt x="0" y="63"/>
                    <a:pt x="0" y="63"/>
                    <a:pt x="0" y="63"/>
                  </a:cubicBezTo>
                  <a:cubicBezTo>
                    <a:pt x="0" y="64"/>
                    <a:pt x="1" y="65"/>
                    <a:pt x="2" y="65"/>
                  </a:cubicBezTo>
                  <a:cubicBezTo>
                    <a:pt x="34" y="65"/>
                    <a:pt x="34" y="65"/>
                    <a:pt x="34" y="65"/>
                  </a:cubicBezTo>
                  <a:cubicBezTo>
                    <a:pt x="48" y="50"/>
                    <a:pt x="48" y="50"/>
                    <a:pt x="48" y="50"/>
                  </a:cubicBezTo>
                  <a:cubicBezTo>
                    <a:pt x="48" y="10"/>
                    <a:pt x="48" y="10"/>
                    <a:pt x="48" y="10"/>
                  </a:cubicBezTo>
                  <a:cubicBezTo>
                    <a:pt x="48" y="9"/>
                    <a:pt x="48" y="8"/>
                    <a:pt x="46" y="8"/>
                  </a:cubicBezTo>
                  <a:close/>
                  <a:moveTo>
                    <a:pt x="32" y="61"/>
                  </a:moveTo>
                  <a:cubicBezTo>
                    <a:pt x="32" y="49"/>
                    <a:pt x="32" y="49"/>
                    <a:pt x="32" y="49"/>
                  </a:cubicBezTo>
                  <a:cubicBezTo>
                    <a:pt x="44" y="49"/>
                    <a:pt x="44" y="49"/>
                    <a:pt x="44" y="49"/>
                  </a:cubicBezTo>
                  <a:lnTo>
                    <a:pt x="32" y="61"/>
                  </a:lnTo>
                  <a:close/>
                  <a:moveTo>
                    <a:pt x="40" y="8"/>
                  </a:moveTo>
                  <a:cubicBezTo>
                    <a:pt x="32" y="8"/>
                    <a:pt x="32" y="8"/>
                    <a:pt x="32" y="8"/>
                  </a:cubicBezTo>
                  <a:cubicBezTo>
                    <a:pt x="32" y="4"/>
                    <a:pt x="32" y="4"/>
                    <a:pt x="32" y="4"/>
                  </a:cubicBezTo>
                  <a:cubicBezTo>
                    <a:pt x="32" y="2"/>
                    <a:pt x="30" y="0"/>
                    <a:pt x="28" y="0"/>
                  </a:cubicBezTo>
                  <a:cubicBezTo>
                    <a:pt x="20" y="0"/>
                    <a:pt x="20" y="0"/>
                    <a:pt x="20" y="0"/>
                  </a:cubicBezTo>
                  <a:cubicBezTo>
                    <a:pt x="18" y="0"/>
                    <a:pt x="16" y="2"/>
                    <a:pt x="16" y="4"/>
                  </a:cubicBezTo>
                  <a:cubicBezTo>
                    <a:pt x="16" y="8"/>
                    <a:pt x="16" y="8"/>
                    <a:pt x="16" y="8"/>
                  </a:cubicBezTo>
                  <a:cubicBezTo>
                    <a:pt x="8" y="8"/>
                    <a:pt x="8" y="8"/>
                    <a:pt x="8" y="8"/>
                  </a:cubicBezTo>
                  <a:cubicBezTo>
                    <a:pt x="8" y="16"/>
                    <a:pt x="8" y="16"/>
                    <a:pt x="8" y="16"/>
                  </a:cubicBezTo>
                  <a:cubicBezTo>
                    <a:pt x="40" y="16"/>
                    <a:pt x="40" y="16"/>
                    <a:pt x="40" y="16"/>
                  </a:cubicBezTo>
                  <a:lnTo>
                    <a:pt x="40" y="8"/>
                  </a:lnTo>
                  <a:close/>
                  <a:moveTo>
                    <a:pt x="28" y="8"/>
                  </a:moveTo>
                  <a:cubicBezTo>
                    <a:pt x="20" y="8"/>
                    <a:pt x="20" y="8"/>
                    <a:pt x="20" y="8"/>
                  </a:cubicBezTo>
                  <a:cubicBezTo>
                    <a:pt x="20" y="4"/>
                    <a:pt x="20" y="4"/>
                    <a:pt x="20" y="4"/>
                  </a:cubicBezTo>
                  <a:cubicBezTo>
                    <a:pt x="20" y="4"/>
                    <a:pt x="20" y="4"/>
                    <a:pt x="20" y="4"/>
                  </a:cubicBezTo>
                  <a:cubicBezTo>
                    <a:pt x="28" y="4"/>
                    <a:pt x="28" y="4"/>
                    <a:pt x="28" y="4"/>
                  </a:cubicBezTo>
                  <a:cubicBezTo>
                    <a:pt x="28" y="4"/>
                    <a:pt x="28" y="4"/>
                    <a:pt x="28" y="4"/>
                  </a:cubicBezTo>
                  <a:lnTo>
                    <a:pt x="28" y="8"/>
                  </a:lnTo>
                  <a:close/>
                </a:path>
              </a:pathLst>
            </a:custGeom>
            <a:solidFill>
              <a:srgbClr val="00AD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171"/>
            <p:cNvSpPr>
              <a:spLocks noEditPoints="1"/>
            </p:cNvSpPr>
            <p:nvPr/>
          </p:nvSpPr>
          <p:spPr bwMode="auto">
            <a:xfrm>
              <a:off x="2259014" y="3130551"/>
              <a:ext cx="128588" cy="128588"/>
            </a:xfrm>
            <a:custGeom>
              <a:avLst/>
              <a:gdLst>
                <a:gd name="T0" fmla="*/ 55 w 66"/>
                <a:gd name="T1" fmla="*/ 0 h 66"/>
                <a:gd name="T2" fmla="*/ 11 w 66"/>
                <a:gd name="T3" fmla="*/ 0 h 66"/>
                <a:gd name="T4" fmla="*/ 0 w 66"/>
                <a:gd name="T5" fmla="*/ 11 h 66"/>
                <a:gd name="T6" fmla="*/ 1 w 66"/>
                <a:gd name="T7" fmla="*/ 55 h 66"/>
                <a:gd name="T8" fmla="*/ 12 w 66"/>
                <a:gd name="T9" fmla="*/ 66 h 66"/>
                <a:gd name="T10" fmla="*/ 55 w 66"/>
                <a:gd name="T11" fmla="*/ 66 h 66"/>
                <a:gd name="T12" fmla="*/ 66 w 66"/>
                <a:gd name="T13" fmla="*/ 55 h 66"/>
                <a:gd name="T14" fmla="*/ 66 w 66"/>
                <a:gd name="T15" fmla="*/ 11 h 66"/>
                <a:gd name="T16" fmla="*/ 55 w 66"/>
                <a:gd name="T17" fmla="*/ 0 h 66"/>
                <a:gd name="T18" fmla="*/ 22 w 66"/>
                <a:gd name="T19" fmla="*/ 29 h 66"/>
                <a:gd name="T20" fmla="*/ 45 w 66"/>
                <a:gd name="T21" fmla="*/ 29 h 66"/>
                <a:gd name="T22" fmla="*/ 46 w 66"/>
                <a:gd name="T23" fmla="*/ 33 h 66"/>
                <a:gd name="T24" fmla="*/ 33 w 66"/>
                <a:gd name="T25" fmla="*/ 46 h 66"/>
                <a:gd name="T26" fmla="*/ 21 w 66"/>
                <a:gd name="T27" fmla="*/ 33 h 66"/>
                <a:gd name="T28" fmla="*/ 22 w 66"/>
                <a:gd name="T29" fmla="*/ 29 h 66"/>
                <a:gd name="T30" fmla="*/ 58 w 66"/>
                <a:gd name="T31" fmla="*/ 29 h 66"/>
                <a:gd name="T32" fmla="*/ 58 w 66"/>
                <a:gd name="T33" fmla="*/ 45 h 66"/>
                <a:gd name="T34" fmla="*/ 58 w 66"/>
                <a:gd name="T35" fmla="*/ 53 h 66"/>
                <a:gd name="T36" fmla="*/ 54 w 66"/>
                <a:gd name="T37" fmla="*/ 58 h 66"/>
                <a:gd name="T38" fmla="*/ 13 w 66"/>
                <a:gd name="T39" fmla="*/ 58 h 66"/>
                <a:gd name="T40" fmla="*/ 9 w 66"/>
                <a:gd name="T41" fmla="*/ 54 h 66"/>
                <a:gd name="T42" fmla="*/ 9 w 66"/>
                <a:gd name="T43" fmla="*/ 46 h 66"/>
                <a:gd name="T44" fmla="*/ 9 w 66"/>
                <a:gd name="T45" fmla="*/ 29 h 66"/>
                <a:gd name="T46" fmla="*/ 9 w 66"/>
                <a:gd name="T47" fmla="*/ 29 h 66"/>
                <a:gd name="T48" fmla="*/ 15 w 66"/>
                <a:gd name="T49" fmla="*/ 29 h 66"/>
                <a:gd name="T50" fmla="*/ 15 w 66"/>
                <a:gd name="T51" fmla="*/ 33 h 66"/>
                <a:gd name="T52" fmla="*/ 33 w 66"/>
                <a:gd name="T53" fmla="*/ 52 h 66"/>
                <a:gd name="T54" fmla="*/ 52 w 66"/>
                <a:gd name="T55" fmla="*/ 33 h 66"/>
                <a:gd name="T56" fmla="*/ 51 w 66"/>
                <a:gd name="T57" fmla="*/ 29 h 66"/>
                <a:gd name="T58" fmla="*/ 58 w 66"/>
                <a:gd name="T59" fmla="*/ 29 h 66"/>
                <a:gd name="T60" fmla="*/ 58 w 66"/>
                <a:gd name="T61" fmla="*/ 15 h 66"/>
                <a:gd name="T62" fmla="*/ 56 w 66"/>
                <a:gd name="T63" fmla="*/ 17 h 66"/>
                <a:gd name="T64" fmla="*/ 52 w 66"/>
                <a:gd name="T65" fmla="*/ 17 h 66"/>
                <a:gd name="T66" fmla="*/ 50 w 66"/>
                <a:gd name="T67" fmla="*/ 15 h 66"/>
                <a:gd name="T68" fmla="*/ 50 w 66"/>
                <a:gd name="T69" fmla="*/ 10 h 66"/>
                <a:gd name="T70" fmla="*/ 52 w 66"/>
                <a:gd name="T71" fmla="*/ 8 h 66"/>
                <a:gd name="T72" fmla="*/ 56 w 66"/>
                <a:gd name="T73" fmla="*/ 8 h 66"/>
                <a:gd name="T74" fmla="*/ 58 w 66"/>
                <a:gd name="T75" fmla="*/ 10 h 66"/>
                <a:gd name="T76" fmla="*/ 58 w 66"/>
                <a:gd name="T77" fmla="*/ 1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 h="66">
                  <a:moveTo>
                    <a:pt x="55" y="0"/>
                  </a:moveTo>
                  <a:cubicBezTo>
                    <a:pt x="11" y="0"/>
                    <a:pt x="11" y="0"/>
                    <a:pt x="11" y="0"/>
                  </a:cubicBezTo>
                  <a:cubicBezTo>
                    <a:pt x="5" y="1"/>
                    <a:pt x="0" y="5"/>
                    <a:pt x="0" y="11"/>
                  </a:cubicBezTo>
                  <a:cubicBezTo>
                    <a:pt x="1" y="55"/>
                    <a:pt x="1" y="55"/>
                    <a:pt x="1" y="55"/>
                  </a:cubicBezTo>
                  <a:cubicBezTo>
                    <a:pt x="1" y="61"/>
                    <a:pt x="6" y="66"/>
                    <a:pt x="12" y="66"/>
                  </a:cubicBezTo>
                  <a:cubicBezTo>
                    <a:pt x="55" y="66"/>
                    <a:pt x="55" y="66"/>
                    <a:pt x="55" y="66"/>
                  </a:cubicBezTo>
                  <a:cubicBezTo>
                    <a:pt x="61" y="66"/>
                    <a:pt x="66" y="61"/>
                    <a:pt x="66" y="55"/>
                  </a:cubicBezTo>
                  <a:cubicBezTo>
                    <a:pt x="66" y="11"/>
                    <a:pt x="66" y="11"/>
                    <a:pt x="66" y="11"/>
                  </a:cubicBezTo>
                  <a:cubicBezTo>
                    <a:pt x="66" y="5"/>
                    <a:pt x="61" y="0"/>
                    <a:pt x="55" y="0"/>
                  </a:cubicBezTo>
                  <a:close/>
                  <a:moveTo>
                    <a:pt x="22" y="29"/>
                  </a:moveTo>
                  <a:cubicBezTo>
                    <a:pt x="45" y="29"/>
                    <a:pt x="45" y="29"/>
                    <a:pt x="45" y="29"/>
                  </a:cubicBezTo>
                  <a:cubicBezTo>
                    <a:pt x="46" y="30"/>
                    <a:pt x="46" y="32"/>
                    <a:pt x="46" y="33"/>
                  </a:cubicBezTo>
                  <a:cubicBezTo>
                    <a:pt x="46" y="40"/>
                    <a:pt x="40" y="46"/>
                    <a:pt x="33" y="46"/>
                  </a:cubicBezTo>
                  <a:cubicBezTo>
                    <a:pt x="27" y="46"/>
                    <a:pt x="21" y="40"/>
                    <a:pt x="21" y="33"/>
                  </a:cubicBezTo>
                  <a:cubicBezTo>
                    <a:pt x="21" y="32"/>
                    <a:pt x="21" y="30"/>
                    <a:pt x="22" y="29"/>
                  </a:cubicBezTo>
                  <a:close/>
                  <a:moveTo>
                    <a:pt x="58" y="29"/>
                  </a:moveTo>
                  <a:cubicBezTo>
                    <a:pt x="58" y="45"/>
                    <a:pt x="58" y="45"/>
                    <a:pt x="58" y="45"/>
                  </a:cubicBezTo>
                  <a:cubicBezTo>
                    <a:pt x="58" y="53"/>
                    <a:pt x="58" y="53"/>
                    <a:pt x="58" y="53"/>
                  </a:cubicBezTo>
                  <a:cubicBezTo>
                    <a:pt x="58" y="56"/>
                    <a:pt x="56" y="57"/>
                    <a:pt x="54" y="58"/>
                  </a:cubicBezTo>
                  <a:cubicBezTo>
                    <a:pt x="13" y="58"/>
                    <a:pt x="13" y="58"/>
                    <a:pt x="13" y="58"/>
                  </a:cubicBezTo>
                  <a:cubicBezTo>
                    <a:pt x="11" y="58"/>
                    <a:pt x="9" y="56"/>
                    <a:pt x="9" y="54"/>
                  </a:cubicBezTo>
                  <a:cubicBezTo>
                    <a:pt x="9" y="46"/>
                    <a:pt x="9" y="46"/>
                    <a:pt x="9" y="46"/>
                  </a:cubicBezTo>
                  <a:cubicBezTo>
                    <a:pt x="9" y="29"/>
                    <a:pt x="9" y="29"/>
                    <a:pt x="9" y="29"/>
                  </a:cubicBezTo>
                  <a:cubicBezTo>
                    <a:pt x="9" y="29"/>
                    <a:pt x="9" y="29"/>
                    <a:pt x="9" y="29"/>
                  </a:cubicBezTo>
                  <a:cubicBezTo>
                    <a:pt x="15" y="29"/>
                    <a:pt x="15" y="29"/>
                    <a:pt x="15" y="29"/>
                  </a:cubicBezTo>
                  <a:cubicBezTo>
                    <a:pt x="15" y="30"/>
                    <a:pt x="15" y="32"/>
                    <a:pt x="15" y="33"/>
                  </a:cubicBezTo>
                  <a:cubicBezTo>
                    <a:pt x="15" y="43"/>
                    <a:pt x="23" y="52"/>
                    <a:pt x="33" y="52"/>
                  </a:cubicBezTo>
                  <a:cubicBezTo>
                    <a:pt x="44" y="52"/>
                    <a:pt x="52" y="43"/>
                    <a:pt x="52" y="33"/>
                  </a:cubicBezTo>
                  <a:cubicBezTo>
                    <a:pt x="52" y="32"/>
                    <a:pt x="52" y="30"/>
                    <a:pt x="51" y="29"/>
                  </a:cubicBezTo>
                  <a:cubicBezTo>
                    <a:pt x="58" y="29"/>
                    <a:pt x="58" y="29"/>
                    <a:pt x="58" y="29"/>
                  </a:cubicBezTo>
                  <a:close/>
                  <a:moveTo>
                    <a:pt x="58" y="15"/>
                  </a:moveTo>
                  <a:cubicBezTo>
                    <a:pt x="58" y="16"/>
                    <a:pt x="57" y="17"/>
                    <a:pt x="56" y="17"/>
                  </a:cubicBezTo>
                  <a:cubicBezTo>
                    <a:pt x="52" y="17"/>
                    <a:pt x="52" y="17"/>
                    <a:pt x="52" y="17"/>
                  </a:cubicBezTo>
                  <a:cubicBezTo>
                    <a:pt x="51" y="17"/>
                    <a:pt x="50" y="16"/>
                    <a:pt x="50" y="15"/>
                  </a:cubicBezTo>
                  <a:cubicBezTo>
                    <a:pt x="50" y="10"/>
                    <a:pt x="50" y="10"/>
                    <a:pt x="50" y="10"/>
                  </a:cubicBezTo>
                  <a:cubicBezTo>
                    <a:pt x="50" y="9"/>
                    <a:pt x="50" y="8"/>
                    <a:pt x="52" y="8"/>
                  </a:cubicBezTo>
                  <a:cubicBezTo>
                    <a:pt x="56" y="8"/>
                    <a:pt x="56" y="8"/>
                    <a:pt x="56" y="8"/>
                  </a:cubicBezTo>
                  <a:cubicBezTo>
                    <a:pt x="57" y="8"/>
                    <a:pt x="58" y="9"/>
                    <a:pt x="58" y="10"/>
                  </a:cubicBezTo>
                  <a:lnTo>
                    <a:pt x="58" y="15"/>
                  </a:lnTo>
                  <a:close/>
                </a:path>
              </a:pathLst>
            </a:custGeom>
            <a:solidFill>
              <a:srgbClr val="8C1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172"/>
            <p:cNvSpPr>
              <a:spLocks noEditPoints="1"/>
            </p:cNvSpPr>
            <p:nvPr/>
          </p:nvSpPr>
          <p:spPr bwMode="auto">
            <a:xfrm>
              <a:off x="2286001" y="1524001"/>
              <a:ext cx="119063" cy="119063"/>
            </a:xfrm>
            <a:custGeom>
              <a:avLst/>
              <a:gdLst>
                <a:gd name="T0" fmla="*/ 30 w 61"/>
                <a:gd name="T1" fmla="*/ 0 h 61"/>
                <a:gd name="T2" fmla="*/ 0 w 61"/>
                <a:gd name="T3" fmla="*/ 30 h 61"/>
                <a:gd name="T4" fmla="*/ 30 w 61"/>
                <a:gd name="T5" fmla="*/ 61 h 61"/>
                <a:gd name="T6" fmla="*/ 61 w 61"/>
                <a:gd name="T7" fmla="*/ 30 h 61"/>
                <a:gd name="T8" fmla="*/ 30 w 61"/>
                <a:gd name="T9" fmla="*/ 0 h 61"/>
                <a:gd name="T10" fmla="*/ 30 w 61"/>
                <a:gd name="T11" fmla="*/ 55 h 61"/>
                <a:gd name="T12" fmla="*/ 6 w 61"/>
                <a:gd name="T13" fmla="*/ 30 h 61"/>
                <a:gd name="T14" fmla="*/ 30 w 61"/>
                <a:gd name="T15" fmla="*/ 6 h 61"/>
                <a:gd name="T16" fmla="*/ 55 w 61"/>
                <a:gd name="T17" fmla="*/ 30 h 61"/>
                <a:gd name="T18" fmla="*/ 30 w 61"/>
                <a:gd name="T19" fmla="*/ 55 h 61"/>
                <a:gd name="T20" fmla="*/ 27 w 61"/>
                <a:gd name="T21" fmla="*/ 15 h 61"/>
                <a:gd name="T22" fmla="*/ 34 w 61"/>
                <a:gd name="T23" fmla="*/ 15 h 61"/>
                <a:gd name="T24" fmla="*/ 34 w 61"/>
                <a:gd name="T25" fmla="*/ 23 h 61"/>
                <a:gd name="T26" fmla="*/ 27 w 61"/>
                <a:gd name="T27" fmla="*/ 23 h 61"/>
                <a:gd name="T28" fmla="*/ 27 w 61"/>
                <a:gd name="T29" fmla="*/ 15 h 61"/>
                <a:gd name="T30" fmla="*/ 38 w 61"/>
                <a:gd name="T31" fmla="*/ 46 h 61"/>
                <a:gd name="T32" fmla="*/ 23 w 61"/>
                <a:gd name="T33" fmla="*/ 46 h 61"/>
                <a:gd name="T34" fmla="*/ 23 w 61"/>
                <a:gd name="T35" fmla="*/ 42 h 61"/>
                <a:gd name="T36" fmla="*/ 27 w 61"/>
                <a:gd name="T37" fmla="*/ 42 h 61"/>
                <a:gd name="T38" fmla="*/ 27 w 61"/>
                <a:gd name="T39" fmla="*/ 30 h 61"/>
                <a:gd name="T40" fmla="*/ 23 w 61"/>
                <a:gd name="T41" fmla="*/ 30 h 61"/>
                <a:gd name="T42" fmla="*/ 23 w 61"/>
                <a:gd name="T43" fmla="*/ 27 h 61"/>
                <a:gd name="T44" fmla="*/ 34 w 61"/>
                <a:gd name="T45" fmla="*/ 27 h 61"/>
                <a:gd name="T46" fmla="*/ 34 w 61"/>
                <a:gd name="T47" fmla="*/ 42 h 61"/>
                <a:gd name="T48" fmla="*/ 38 w 61"/>
                <a:gd name="T49" fmla="*/ 42 h 61"/>
                <a:gd name="T50" fmla="*/ 38 w 61"/>
                <a:gd name="T51"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61">
                  <a:moveTo>
                    <a:pt x="30" y="0"/>
                  </a:moveTo>
                  <a:cubicBezTo>
                    <a:pt x="14" y="0"/>
                    <a:pt x="0" y="14"/>
                    <a:pt x="0" y="30"/>
                  </a:cubicBezTo>
                  <a:cubicBezTo>
                    <a:pt x="0" y="47"/>
                    <a:pt x="14" y="61"/>
                    <a:pt x="30" y="61"/>
                  </a:cubicBezTo>
                  <a:cubicBezTo>
                    <a:pt x="47" y="61"/>
                    <a:pt x="61" y="47"/>
                    <a:pt x="61" y="30"/>
                  </a:cubicBezTo>
                  <a:cubicBezTo>
                    <a:pt x="61" y="14"/>
                    <a:pt x="47" y="0"/>
                    <a:pt x="30" y="0"/>
                  </a:cubicBezTo>
                  <a:close/>
                  <a:moveTo>
                    <a:pt x="30" y="55"/>
                  </a:moveTo>
                  <a:cubicBezTo>
                    <a:pt x="17" y="55"/>
                    <a:pt x="6" y="44"/>
                    <a:pt x="6" y="30"/>
                  </a:cubicBezTo>
                  <a:cubicBezTo>
                    <a:pt x="6" y="17"/>
                    <a:pt x="17" y="6"/>
                    <a:pt x="30" y="6"/>
                  </a:cubicBezTo>
                  <a:cubicBezTo>
                    <a:pt x="44" y="6"/>
                    <a:pt x="55" y="17"/>
                    <a:pt x="55" y="30"/>
                  </a:cubicBezTo>
                  <a:cubicBezTo>
                    <a:pt x="55" y="44"/>
                    <a:pt x="44" y="55"/>
                    <a:pt x="30" y="55"/>
                  </a:cubicBezTo>
                  <a:close/>
                  <a:moveTo>
                    <a:pt x="27" y="15"/>
                  </a:moveTo>
                  <a:cubicBezTo>
                    <a:pt x="34" y="15"/>
                    <a:pt x="34" y="15"/>
                    <a:pt x="34" y="15"/>
                  </a:cubicBezTo>
                  <a:cubicBezTo>
                    <a:pt x="34" y="23"/>
                    <a:pt x="34" y="23"/>
                    <a:pt x="34" y="23"/>
                  </a:cubicBezTo>
                  <a:cubicBezTo>
                    <a:pt x="27" y="23"/>
                    <a:pt x="27" y="23"/>
                    <a:pt x="27" y="23"/>
                  </a:cubicBezTo>
                  <a:lnTo>
                    <a:pt x="27" y="15"/>
                  </a:lnTo>
                  <a:close/>
                  <a:moveTo>
                    <a:pt x="38" y="46"/>
                  </a:moveTo>
                  <a:cubicBezTo>
                    <a:pt x="23" y="46"/>
                    <a:pt x="23" y="46"/>
                    <a:pt x="23" y="46"/>
                  </a:cubicBezTo>
                  <a:cubicBezTo>
                    <a:pt x="23" y="42"/>
                    <a:pt x="23" y="42"/>
                    <a:pt x="23" y="42"/>
                  </a:cubicBezTo>
                  <a:cubicBezTo>
                    <a:pt x="27" y="42"/>
                    <a:pt x="27" y="42"/>
                    <a:pt x="27" y="42"/>
                  </a:cubicBezTo>
                  <a:cubicBezTo>
                    <a:pt x="27" y="30"/>
                    <a:pt x="27" y="30"/>
                    <a:pt x="27" y="30"/>
                  </a:cubicBezTo>
                  <a:cubicBezTo>
                    <a:pt x="23" y="30"/>
                    <a:pt x="23" y="30"/>
                    <a:pt x="23" y="30"/>
                  </a:cubicBezTo>
                  <a:cubicBezTo>
                    <a:pt x="23" y="27"/>
                    <a:pt x="23" y="27"/>
                    <a:pt x="23" y="27"/>
                  </a:cubicBezTo>
                  <a:cubicBezTo>
                    <a:pt x="34" y="27"/>
                    <a:pt x="34" y="27"/>
                    <a:pt x="34" y="27"/>
                  </a:cubicBezTo>
                  <a:cubicBezTo>
                    <a:pt x="34" y="42"/>
                    <a:pt x="34" y="42"/>
                    <a:pt x="34" y="42"/>
                  </a:cubicBezTo>
                  <a:cubicBezTo>
                    <a:pt x="38" y="42"/>
                    <a:pt x="38" y="42"/>
                    <a:pt x="38" y="42"/>
                  </a:cubicBezTo>
                  <a:lnTo>
                    <a:pt x="38" y="46"/>
                  </a:lnTo>
                  <a:close/>
                </a:path>
              </a:pathLst>
            </a:custGeom>
            <a:solidFill>
              <a:srgbClr val="8C1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173"/>
            <p:cNvSpPr>
              <a:spLocks noEditPoints="1"/>
            </p:cNvSpPr>
            <p:nvPr/>
          </p:nvSpPr>
          <p:spPr bwMode="auto">
            <a:xfrm>
              <a:off x="2335214" y="4597401"/>
              <a:ext cx="138113" cy="120650"/>
            </a:xfrm>
            <a:custGeom>
              <a:avLst/>
              <a:gdLst>
                <a:gd name="T0" fmla="*/ 58 w 87"/>
                <a:gd name="T1" fmla="*/ 10 h 76"/>
                <a:gd name="T2" fmla="*/ 31 w 87"/>
                <a:gd name="T3" fmla="*/ 0 h 76"/>
                <a:gd name="T4" fmla="*/ 0 w 87"/>
                <a:gd name="T5" fmla="*/ 10 h 76"/>
                <a:gd name="T6" fmla="*/ 0 w 87"/>
                <a:gd name="T7" fmla="*/ 76 h 76"/>
                <a:gd name="T8" fmla="*/ 31 w 87"/>
                <a:gd name="T9" fmla="*/ 65 h 76"/>
                <a:gd name="T10" fmla="*/ 58 w 87"/>
                <a:gd name="T11" fmla="*/ 76 h 76"/>
                <a:gd name="T12" fmla="*/ 87 w 87"/>
                <a:gd name="T13" fmla="*/ 65 h 76"/>
                <a:gd name="T14" fmla="*/ 87 w 87"/>
                <a:gd name="T15" fmla="*/ 0 h 76"/>
                <a:gd name="T16" fmla="*/ 58 w 87"/>
                <a:gd name="T17" fmla="*/ 10 h 76"/>
                <a:gd name="T18" fmla="*/ 33 w 87"/>
                <a:gd name="T19" fmla="*/ 6 h 76"/>
                <a:gd name="T20" fmla="*/ 55 w 87"/>
                <a:gd name="T21" fmla="*/ 15 h 76"/>
                <a:gd name="T22" fmla="*/ 55 w 87"/>
                <a:gd name="T23" fmla="*/ 69 h 76"/>
                <a:gd name="T24" fmla="*/ 33 w 87"/>
                <a:gd name="T25" fmla="*/ 60 h 76"/>
                <a:gd name="T26" fmla="*/ 33 w 87"/>
                <a:gd name="T27" fmla="*/ 6 h 76"/>
                <a:gd name="T28" fmla="*/ 6 w 87"/>
                <a:gd name="T29" fmla="*/ 15 h 76"/>
                <a:gd name="T30" fmla="*/ 28 w 87"/>
                <a:gd name="T31" fmla="*/ 6 h 76"/>
                <a:gd name="T32" fmla="*/ 28 w 87"/>
                <a:gd name="T33" fmla="*/ 60 h 76"/>
                <a:gd name="T34" fmla="*/ 6 w 87"/>
                <a:gd name="T35" fmla="*/ 67 h 76"/>
                <a:gd name="T36" fmla="*/ 6 w 87"/>
                <a:gd name="T37" fmla="*/ 15 h 76"/>
                <a:gd name="T38" fmla="*/ 82 w 87"/>
                <a:gd name="T39" fmla="*/ 61 h 76"/>
                <a:gd name="T40" fmla="*/ 60 w 87"/>
                <a:gd name="T41" fmla="*/ 69 h 76"/>
                <a:gd name="T42" fmla="*/ 60 w 87"/>
                <a:gd name="T43" fmla="*/ 15 h 76"/>
                <a:gd name="T44" fmla="*/ 82 w 87"/>
                <a:gd name="T45" fmla="*/ 7 h 76"/>
                <a:gd name="T46" fmla="*/ 82 w 87"/>
                <a:gd name="T47" fmla="*/ 6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7" h="76">
                  <a:moveTo>
                    <a:pt x="58" y="10"/>
                  </a:moveTo>
                  <a:lnTo>
                    <a:pt x="31" y="0"/>
                  </a:lnTo>
                  <a:lnTo>
                    <a:pt x="0" y="10"/>
                  </a:lnTo>
                  <a:lnTo>
                    <a:pt x="0" y="76"/>
                  </a:lnTo>
                  <a:lnTo>
                    <a:pt x="31" y="65"/>
                  </a:lnTo>
                  <a:lnTo>
                    <a:pt x="58" y="76"/>
                  </a:lnTo>
                  <a:lnTo>
                    <a:pt x="87" y="65"/>
                  </a:lnTo>
                  <a:lnTo>
                    <a:pt x="87" y="0"/>
                  </a:lnTo>
                  <a:lnTo>
                    <a:pt x="58" y="10"/>
                  </a:lnTo>
                  <a:close/>
                  <a:moveTo>
                    <a:pt x="33" y="6"/>
                  </a:moveTo>
                  <a:lnTo>
                    <a:pt x="55" y="15"/>
                  </a:lnTo>
                  <a:lnTo>
                    <a:pt x="55" y="69"/>
                  </a:lnTo>
                  <a:lnTo>
                    <a:pt x="33" y="60"/>
                  </a:lnTo>
                  <a:lnTo>
                    <a:pt x="33" y="6"/>
                  </a:lnTo>
                  <a:close/>
                  <a:moveTo>
                    <a:pt x="6" y="15"/>
                  </a:moveTo>
                  <a:lnTo>
                    <a:pt x="28" y="6"/>
                  </a:lnTo>
                  <a:lnTo>
                    <a:pt x="28" y="60"/>
                  </a:lnTo>
                  <a:lnTo>
                    <a:pt x="6" y="67"/>
                  </a:lnTo>
                  <a:lnTo>
                    <a:pt x="6" y="15"/>
                  </a:lnTo>
                  <a:close/>
                  <a:moveTo>
                    <a:pt x="82" y="61"/>
                  </a:moveTo>
                  <a:lnTo>
                    <a:pt x="60" y="69"/>
                  </a:lnTo>
                  <a:lnTo>
                    <a:pt x="60" y="15"/>
                  </a:lnTo>
                  <a:lnTo>
                    <a:pt x="82" y="7"/>
                  </a:lnTo>
                  <a:lnTo>
                    <a:pt x="82" y="61"/>
                  </a:lnTo>
                  <a:close/>
                </a:path>
              </a:pathLst>
            </a:custGeom>
            <a:solidFill>
              <a:srgbClr val="FF9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174"/>
            <p:cNvSpPr>
              <a:spLocks noEditPoints="1"/>
            </p:cNvSpPr>
            <p:nvPr/>
          </p:nvSpPr>
          <p:spPr bwMode="auto">
            <a:xfrm>
              <a:off x="4022726" y="1320801"/>
              <a:ext cx="90488" cy="92075"/>
            </a:xfrm>
            <a:custGeom>
              <a:avLst/>
              <a:gdLst>
                <a:gd name="T0" fmla="*/ 3 w 47"/>
                <a:gd name="T1" fmla="*/ 0 h 47"/>
                <a:gd name="T2" fmla="*/ 21 w 47"/>
                <a:gd name="T3" fmla="*/ 0 h 47"/>
                <a:gd name="T4" fmla="*/ 21 w 47"/>
                <a:gd name="T5" fmla="*/ 3 h 47"/>
                <a:gd name="T6" fmla="*/ 3 w 47"/>
                <a:gd name="T7" fmla="*/ 3 h 47"/>
                <a:gd name="T8" fmla="*/ 3 w 47"/>
                <a:gd name="T9" fmla="*/ 0 h 47"/>
                <a:gd name="T10" fmla="*/ 26 w 47"/>
                <a:gd name="T11" fmla="*/ 0 h 47"/>
                <a:gd name="T12" fmla="*/ 44 w 47"/>
                <a:gd name="T13" fmla="*/ 0 h 47"/>
                <a:gd name="T14" fmla="*/ 44 w 47"/>
                <a:gd name="T15" fmla="*/ 3 h 47"/>
                <a:gd name="T16" fmla="*/ 26 w 47"/>
                <a:gd name="T17" fmla="*/ 3 h 47"/>
                <a:gd name="T18" fmla="*/ 26 w 47"/>
                <a:gd name="T19" fmla="*/ 0 h 47"/>
                <a:gd name="T20" fmla="*/ 43 w 47"/>
                <a:gd name="T21" fmla="*/ 15 h 47"/>
                <a:gd name="T22" fmla="*/ 41 w 47"/>
                <a:gd name="T23" fmla="*/ 15 h 47"/>
                <a:gd name="T24" fmla="*/ 41 w 47"/>
                <a:gd name="T25" fmla="*/ 3 h 47"/>
                <a:gd name="T26" fmla="*/ 29 w 47"/>
                <a:gd name="T27" fmla="*/ 3 h 47"/>
                <a:gd name="T28" fmla="*/ 29 w 47"/>
                <a:gd name="T29" fmla="*/ 15 h 47"/>
                <a:gd name="T30" fmla="*/ 18 w 47"/>
                <a:gd name="T31" fmla="*/ 15 h 47"/>
                <a:gd name="T32" fmla="*/ 18 w 47"/>
                <a:gd name="T33" fmla="*/ 3 h 47"/>
                <a:gd name="T34" fmla="*/ 6 w 47"/>
                <a:gd name="T35" fmla="*/ 3 h 47"/>
                <a:gd name="T36" fmla="*/ 6 w 47"/>
                <a:gd name="T37" fmla="*/ 15 h 47"/>
                <a:gd name="T38" fmla="*/ 4 w 47"/>
                <a:gd name="T39" fmla="*/ 15 h 47"/>
                <a:gd name="T40" fmla="*/ 0 w 47"/>
                <a:gd name="T41" fmla="*/ 18 h 47"/>
                <a:gd name="T42" fmla="*/ 0 w 47"/>
                <a:gd name="T43" fmla="*/ 43 h 47"/>
                <a:gd name="T44" fmla="*/ 4 w 47"/>
                <a:gd name="T45" fmla="*/ 47 h 47"/>
                <a:gd name="T46" fmla="*/ 17 w 47"/>
                <a:gd name="T47" fmla="*/ 47 h 47"/>
                <a:gd name="T48" fmla="*/ 21 w 47"/>
                <a:gd name="T49" fmla="*/ 43 h 47"/>
                <a:gd name="T50" fmla="*/ 21 w 47"/>
                <a:gd name="T51" fmla="*/ 26 h 47"/>
                <a:gd name="T52" fmla="*/ 26 w 47"/>
                <a:gd name="T53" fmla="*/ 26 h 47"/>
                <a:gd name="T54" fmla="*/ 26 w 47"/>
                <a:gd name="T55" fmla="*/ 43 h 47"/>
                <a:gd name="T56" fmla="*/ 30 w 47"/>
                <a:gd name="T57" fmla="*/ 47 h 47"/>
                <a:gd name="T58" fmla="*/ 43 w 47"/>
                <a:gd name="T59" fmla="*/ 47 h 47"/>
                <a:gd name="T60" fmla="*/ 47 w 47"/>
                <a:gd name="T61" fmla="*/ 43 h 47"/>
                <a:gd name="T62" fmla="*/ 47 w 47"/>
                <a:gd name="T63" fmla="*/ 18 h 47"/>
                <a:gd name="T64" fmla="*/ 43 w 47"/>
                <a:gd name="T65" fmla="*/ 15 h 47"/>
                <a:gd name="T66" fmla="*/ 16 w 47"/>
                <a:gd name="T67" fmla="*/ 44 h 47"/>
                <a:gd name="T68" fmla="*/ 5 w 47"/>
                <a:gd name="T69" fmla="*/ 44 h 47"/>
                <a:gd name="T70" fmla="*/ 3 w 47"/>
                <a:gd name="T71" fmla="*/ 42 h 47"/>
                <a:gd name="T72" fmla="*/ 5 w 47"/>
                <a:gd name="T73" fmla="*/ 41 h 47"/>
                <a:gd name="T74" fmla="*/ 16 w 47"/>
                <a:gd name="T75" fmla="*/ 41 h 47"/>
                <a:gd name="T76" fmla="*/ 18 w 47"/>
                <a:gd name="T77" fmla="*/ 42 h 47"/>
                <a:gd name="T78" fmla="*/ 16 w 47"/>
                <a:gd name="T79" fmla="*/ 44 h 47"/>
                <a:gd name="T80" fmla="*/ 25 w 47"/>
                <a:gd name="T81" fmla="*/ 23 h 47"/>
                <a:gd name="T82" fmla="*/ 22 w 47"/>
                <a:gd name="T83" fmla="*/ 23 h 47"/>
                <a:gd name="T84" fmla="*/ 21 w 47"/>
                <a:gd name="T85" fmla="*/ 22 h 47"/>
                <a:gd name="T86" fmla="*/ 22 w 47"/>
                <a:gd name="T87" fmla="*/ 21 h 47"/>
                <a:gd name="T88" fmla="*/ 25 w 47"/>
                <a:gd name="T89" fmla="*/ 21 h 47"/>
                <a:gd name="T90" fmla="*/ 26 w 47"/>
                <a:gd name="T91" fmla="*/ 22 h 47"/>
                <a:gd name="T92" fmla="*/ 25 w 47"/>
                <a:gd name="T93" fmla="*/ 23 h 47"/>
                <a:gd name="T94" fmla="*/ 42 w 47"/>
                <a:gd name="T95" fmla="*/ 44 h 47"/>
                <a:gd name="T96" fmla="*/ 31 w 47"/>
                <a:gd name="T97" fmla="*/ 44 h 47"/>
                <a:gd name="T98" fmla="*/ 29 w 47"/>
                <a:gd name="T99" fmla="*/ 42 h 47"/>
                <a:gd name="T100" fmla="*/ 31 w 47"/>
                <a:gd name="T101" fmla="*/ 41 h 47"/>
                <a:gd name="T102" fmla="*/ 42 w 47"/>
                <a:gd name="T103" fmla="*/ 41 h 47"/>
                <a:gd name="T104" fmla="*/ 44 w 47"/>
                <a:gd name="T105" fmla="*/ 42 h 47"/>
                <a:gd name="T106" fmla="*/ 42 w 47"/>
                <a:gd name="T107"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7" h="47">
                  <a:moveTo>
                    <a:pt x="3" y="0"/>
                  </a:moveTo>
                  <a:cubicBezTo>
                    <a:pt x="21" y="0"/>
                    <a:pt x="21" y="0"/>
                    <a:pt x="21" y="0"/>
                  </a:cubicBezTo>
                  <a:cubicBezTo>
                    <a:pt x="21" y="3"/>
                    <a:pt x="21" y="3"/>
                    <a:pt x="21" y="3"/>
                  </a:cubicBezTo>
                  <a:cubicBezTo>
                    <a:pt x="3" y="3"/>
                    <a:pt x="3" y="3"/>
                    <a:pt x="3" y="3"/>
                  </a:cubicBezTo>
                  <a:lnTo>
                    <a:pt x="3" y="0"/>
                  </a:lnTo>
                  <a:close/>
                  <a:moveTo>
                    <a:pt x="26" y="0"/>
                  </a:moveTo>
                  <a:cubicBezTo>
                    <a:pt x="44" y="0"/>
                    <a:pt x="44" y="0"/>
                    <a:pt x="44" y="0"/>
                  </a:cubicBezTo>
                  <a:cubicBezTo>
                    <a:pt x="44" y="3"/>
                    <a:pt x="44" y="3"/>
                    <a:pt x="44" y="3"/>
                  </a:cubicBezTo>
                  <a:cubicBezTo>
                    <a:pt x="26" y="3"/>
                    <a:pt x="26" y="3"/>
                    <a:pt x="26" y="3"/>
                  </a:cubicBezTo>
                  <a:lnTo>
                    <a:pt x="26" y="0"/>
                  </a:lnTo>
                  <a:close/>
                  <a:moveTo>
                    <a:pt x="43" y="15"/>
                  </a:moveTo>
                  <a:cubicBezTo>
                    <a:pt x="41" y="15"/>
                    <a:pt x="41" y="15"/>
                    <a:pt x="41" y="15"/>
                  </a:cubicBezTo>
                  <a:cubicBezTo>
                    <a:pt x="41" y="3"/>
                    <a:pt x="41" y="3"/>
                    <a:pt x="41" y="3"/>
                  </a:cubicBezTo>
                  <a:cubicBezTo>
                    <a:pt x="29" y="3"/>
                    <a:pt x="29" y="3"/>
                    <a:pt x="29" y="3"/>
                  </a:cubicBezTo>
                  <a:cubicBezTo>
                    <a:pt x="29" y="15"/>
                    <a:pt x="29" y="15"/>
                    <a:pt x="29" y="15"/>
                  </a:cubicBezTo>
                  <a:cubicBezTo>
                    <a:pt x="18" y="15"/>
                    <a:pt x="18" y="15"/>
                    <a:pt x="18" y="15"/>
                  </a:cubicBezTo>
                  <a:cubicBezTo>
                    <a:pt x="18" y="3"/>
                    <a:pt x="18" y="3"/>
                    <a:pt x="18" y="3"/>
                  </a:cubicBezTo>
                  <a:cubicBezTo>
                    <a:pt x="6" y="3"/>
                    <a:pt x="6" y="3"/>
                    <a:pt x="6" y="3"/>
                  </a:cubicBezTo>
                  <a:cubicBezTo>
                    <a:pt x="6" y="15"/>
                    <a:pt x="6" y="15"/>
                    <a:pt x="6" y="15"/>
                  </a:cubicBezTo>
                  <a:cubicBezTo>
                    <a:pt x="4" y="15"/>
                    <a:pt x="4" y="15"/>
                    <a:pt x="4" y="15"/>
                  </a:cubicBezTo>
                  <a:cubicBezTo>
                    <a:pt x="2" y="15"/>
                    <a:pt x="0" y="16"/>
                    <a:pt x="0" y="18"/>
                  </a:cubicBezTo>
                  <a:cubicBezTo>
                    <a:pt x="0" y="43"/>
                    <a:pt x="0" y="43"/>
                    <a:pt x="0" y="43"/>
                  </a:cubicBezTo>
                  <a:cubicBezTo>
                    <a:pt x="0" y="45"/>
                    <a:pt x="2" y="47"/>
                    <a:pt x="4" y="47"/>
                  </a:cubicBezTo>
                  <a:cubicBezTo>
                    <a:pt x="17" y="47"/>
                    <a:pt x="17" y="47"/>
                    <a:pt x="17" y="47"/>
                  </a:cubicBezTo>
                  <a:cubicBezTo>
                    <a:pt x="19" y="47"/>
                    <a:pt x="21" y="45"/>
                    <a:pt x="21" y="43"/>
                  </a:cubicBezTo>
                  <a:cubicBezTo>
                    <a:pt x="21" y="26"/>
                    <a:pt x="21" y="26"/>
                    <a:pt x="21" y="26"/>
                  </a:cubicBezTo>
                  <a:cubicBezTo>
                    <a:pt x="26" y="26"/>
                    <a:pt x="26" y="26"/>
                    <a:pt x="26" y="26"/>
                  </a:cubicBezTo>
                  <a:cubicBezTo>
                    <a:pt x="26" y="43"/>
                    <a:pt x="26" y="43"/>
                    <a:pt x="26" y="43"/>
                  </a:cubicBezTo>
                  <a:cubicBezTo>
                    <a:pt x="26" y="45"/>
                    <a:pt x="28" y="47"/>
                    <a:pt x="30" y="47"/>
                  </a:cubicBezTo>
                  <a:cubicBezTo>
                    <a:pt x="43" y="47"/>
                    <a:pt x="43" y="47"/>
                    <a:pt x="43" y="47"/>
                  </a:cubicBezTo>
                  <a:cubicBezTo>
                    <a:pt x="45" y="47"/>
                    <a:pt x="47" y="45"/>
                    <a:pt x="47" y="43"/>
                  </a:cubicBezTo>
                  <a:cubicBezTo>
                    <a:pt x="47" y="18"/>
                    <a:pt x="47" y="18"/>
                    <a:pt x="47" y="18"/>
                  </a:cubicBezTo>
                  <a:cubicBezTo>
                    <a:pt x="47" y="16"/>
                    <a:pt x="45" y="15"/>
                    <a:pt x="43" y="15"/>
                  </a:cubicBezTo>
                  <a:close/>
                  <a:moveTo>
                    <a:pt x="16" y="44"/>
                  </a:moveTo>
                  <a:cubicBezTo>
                    <a:pt x="5" y="44"/>
                    <a:pt x="5" y="44"/>
                    <a:pt x="5" y="44"/>
                  </a:cubicBezTo>
                  <a:cubicBezTo>
                    <a:pt x="4" y="44"/>
                    <a:pt x="3" y="43"/>
                    <a:pt x="3" y="42"/>
                  </a:cubicBezTo>
                  <a:cubicBezTo>
                    <a:pt x="3" y="41"/>
                    <a:pt x="4" y="41"/>
                    <a:pt x="5" y="41"/>
                  </a:cubicBezTo>
                  <a:cubicBezTo>
                    <a:pt x="16" y="41"/>
                    <a:pt x="16" y="41"/>
                    <a:pt x="16" y="41"/>
                  </a:cubicBezTo>
                  <a:cubicBezTo>
                    <a:pt x="17" y="41"/>
                    <a:pt x="18" y="41"/>
                    <a:pt x="18" y="42"/>
                  </a:cubicBezTo>
                  <a:cubicBezTo>
                    <a:pt x="18" y="43"/>
                    <a:pt x="17" y="44"/>
                    <a:pt x="16" y="44"/>
                  </a:cubicBezTo>
                  <a:close/>
                  <a:moveTo>
                    <a:pt x="25" y="23"/>
                  </a:moveTo>
                  <a:cubicBezTo>
                    <a:pt x="22" y="23"/>
                    <a:pt x="22" y="23"/>
                    <a:pt x="22" y="23"/>
                  </a:cubicBezTo>
                  <a:cubicBezTo>
                    <a:pt x="21" y="23"/>
                    <a:pt x="21" y="23"/>
                    <a:pt x="21" y="22"/>
                  </a:cubicBezTo>
                  <a:cubicBezTo>
                    <a:pt x="21" y="21"/>
                    <a:pt x="21" y="21"/>
                    <a:pt x="22" y="21"/>
                  </a:cubicBezTo>
                  <a:cubicBezTo>
                    <a:pt x="25" y="21"/>
                    <a:pt x="25" y="21"/>
                    <a:pt x="25" y="21"/>
                  </a:cubicBezTo>
                  <a:cubicBezTo>
                    <a:pt x="26" y="21"/>
                    <a:pt x="26" y="21"/>
                    <a:pt x="26" y="22"/>
                  </a:cubicBezTo>
                  <a:cubicBezTo>
                    <a:pt x="26" y="23"/>
                    <a:pt x="26" y="23"/>
                    <a:pt x="25" y="23"/>
                  </a:cubicBezTo>
                  <a:close/>
                  <a:moveTo>
                    <a:pt x="42" y="44"/>
                  </a:moveTo>
                  <a:cubicBezTo>
                    <a:pt x="31" y="44"/>
                    <a:pt x="31" y="44"/>
                    <a:pt x="31" y="44"/>
                  </a:cubicBezTo>
                  <a:cubicBezTo>
                    <a:pt x="30" y="44"/>
                    <a:pt x="29" y="43"/>
                    <a:pt x="29" y="42"/>
                  </a:cubicBezTo>
                  <a:cubicBezTo>
                    <a:pt x="29" y="41"/>
                    <a:pt x="30" y="41"/>
                    <a:pt x="31" y="41"/>
                  </a:cubicBezTo>
                  <a:cubicBezTo>
                    <a:pt x="42" y="41"/>
                    <a:pt x="42" y="41"/>
                    <a:pt x="42" y="41"/>
                  </a:cubicBezTo>
                  <a:cubicBezTo>
                    <a:pt x="43" y="41"/>
                    <a:pt x="44" y="41"/>
                    <a:pt x="44" y="42"/>
                  </a:cubicBezTo>
                  <a:cubicBezTo>
                    <a:pt x="44" y="43"/>
                    <a:pt x="43" y="44"/>
                    <a:pt x="42" y="44"/>
                  </a:cubicBezTo>
                  <a:close/>
                </a:path>
              </a:pathLst>
            </a:custGeom>
            <a:solidFill>
              <a:srgbClr val="FF9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175"/>
            <p:cNvSpPr>
              <a:spLocks noEditPoints="1"/>
            </p:cNvSpPr>
            <p:nvPr/>
          </p:nvSpPr>
          <p:spPr bwMode="auto">
            <a:xfrm>
              <a:off x="2940051" y="1300163"/>
              <a:ext cx="112713" cy="114300"/>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29 w 58"/>
                <a:gd name="T11" fmla="*/ 53 h 58"/>
                <a:gd name="T12" fmla="*/ 5 w 58"/>
                <a:gd name="T13" fmla="*/ 29 h 58"/>
                <a:gd name="T14" fmla="*/ 29 w 58"/>
                <a:gd name="T15" fmla="*/ 6 h 58"/>
                <a:gd name="T16" fmla="*/ 53 w 58"/>
                <a:gd name="T17" fmla="*/ 29 h 58"/>
                <a:gd name="T18" fmla="*/ 29 w 58"/>
                <a:gd name="T19" fmla="*/ 53 h 58"/>
                <a:gd name="T20" fmla="*/ 18 w 58"/>
                <a:gd name="T21" fmla="*/ 18 h 58"/>
                <a:gd name="T22" fmla="*/ 40 w 58"/>
                <a:gd name="T23" fmla="*/ 18 h 58"/>
                <a:gd name="T24" fmla="*/ 40 w 58"/>
                <a:gd name="T25" fmla="*/ 40 h 58"/>
                <a:gd name="T26" fmla="*/ 18 w 58"/>
                <a:gd name="T27" fmla="*/ 40 h 58"/>
                <a:gd name="T28" fmla="*/ 18 w 58"/>
                <a:gd name="T29" fmla="*/ 1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29" y="53"/>
                  </a:moveTo>
                  <a:cubicBezTo>
                    <a:pt x="16" y="53"/>
                    <a:pt x="5" y="42"/>
                    <a:pt x="5" y="29"/>
                  </a:cubicBezTo>
                  <a:cubicBezTo>
                    <a:pt x="5" y="16"/>
                    <a:pt x="16" y="6"/>
                    <a:pt x="29" y="6"/>
                  </a:cubicBezTo>
                  <a:cubicBezTo>
                    <a:pt x="42" y="6"/>
                    <a:pt x="53" y="16"/>
                    <a:pt x="53" y="29"/>
                  </a:cubicBezTo>
                  <a:cubicBezTo>
                    <a:pt x="53" y="42"/>
                    <a:pt x="42" y="53"/>
                    <a:pt x="29" y="53"/>
                  </a:cubicBezTo>
                  <a:close/>
                  <a:moveTo>
                    <a:pt x="18" y="18"/>
                  </a:moveTo>
                  <a:cubicBezTo>
                    <a:pt x="40" y="18"/>
                    <a:pt x="40" y="18"/>
                    <a:pt x="40" y="18"/>
                  </a:cubicBezTo>
                  <a:cubicBezTo>
                    <a:pt x="40" y="40"/>
                    <a:pt x="40" y="40"/>
                    <a:pt x="40" y="40"/>
                  </a:cubicBezTo>
                  <a:cubicBezTo>
                    <a:pt x="18" y="40"/>
                    <a:pt x="18" y="40"/>
                    <a:pt x="18" y="40"/>
                  </a:cubicBezTo>
                  <a:lnTo>
                    <a:pt x="18" y="18"/>
                  </a:lnTo>
                  <a:close/>
                </a:path>
              </a:pathLst>
            </a:custGeom>
            <a:solidFill>
              <a:srgbClr val="FF4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176"/>
            <p:cNvSpPr>
              <a:spLocks noEditPoints="1"/>
            </p:cNvSpPr>
            <p:nvPr/>
          </p:nvSpPr>
          <p:spPr bwMode="auto">
            <a:xfrm>
              <a:off x="1758951" y="3705226"/>
              <a:ext cx="111125" cy="98425"/>
            </a:xfrm>
            <a:custGeom>
              <a:avLst/>
              <a:gdLst>
                <a:gd name="T0" fmla="*/ 24 w 57"/>
                <a:gd name="T1" fmla="*/ 0 h 50"/>
                <a:gd name="T2" fmla="*/ 24 w 57"/>
                <a:gd name="T3" fmla="*/ 0 h 50"/>
                <a:gd name="T4" fmla="*/ 47 w 57"/>
                <a:gd name="T5" fmla="*/ 19 h 50"/>
                <a:gd name="T6" fmla="*/ 24 w 57"/>
                <a:gd name="T7" fmla="*/ 38 h 50"/>
                <a:gd name="T8" fmla="*/ 20 w 57"/>
                <a:gd name="T9" fmla="*/ 38 h 50"/>
                <a:gd name="T10" fmla="*/ 3 w 57"/>
                <a:gd name="T11" fmla="*/ 44 h 50"/>
                <a:gd name="T12" fmla="*/ 3 w 57"/>
                <a:gd name="T13" fmla="*/ 43 h 50"/>
                <a:gd name="T14" fmla="*/ 9 w 57"/>
                <a:gd name="T15" fmla="*/ 35 h 50"/>
                <a:gd name="T16" fmla="*/ 9 w 57"/>
                <a:gd name="T17" fmla="*/ 34 h 50"/>
                <a:gd name="T18" fmla="*/ 0 w 57"/>
                <a:gd name="T19" fmla="*/ 19 h 50"/>
                <a:gd name="T20" fmla="*/ 24 w 57"/>
                <a:gd name="T21" fmla="*/ 0 h 50"/>
                <a:gd name="T22" fmla="*/ 49 w 57"/>
                <a:gd name="T23" fmla="*/ 43 h 50"/>
                <a:gd name="T24" fmla="*/ 54 w 57"/>
                <a:gd name="T25" fmla="*/ 49 h 50"/>
                <a:gd name="T26" fmla="*/ 54 w 57"/>
                <a:gd name="T27" fmla="*/ 50 h 50"/>
                <a:gd name="T28" fmla="*/ 40 w 57"/>
                <a:gd name="T29" fmla="*/ 45 h 50"/>
                <a:gd name="T30" fmla="*/ 36 w 57"/>
                <a:gd name="T31" fmla="*/ 45 h 50"/>
                <a:gd name="T32" fmla="*/ 24 w 57"/>
                <a:gd name="T33" fmla="*/ 42 h 50"/>
                <a:gd name="T34" fmla="*/ 43 w 57"/>
                <a:gd name="T35" fmla="*/ 35 h 50"/>
                <a:gd name="T36" fmla="*/ 49 w 57"/>
                <a:gd name="T37" fmla="*/ 28 h 50"/>
                <a:gd name="T38" fmla="*/ 51 w 57"/>
                <a:gd name="T39" fmla="*/ 19 h 50"/>
                <a:gd name="T40" fmla="*/ 51 w 57"/>
                <a:gd name="T41" fmla="*/ 17 h 50"/>
                <a:gd name="T42" fmla="*/ 57 w 57"/>
                <a:gd name="T43" fmla="*/ 29 h 50"/>
                <a:gd name="T44" fmla="*/ 49 w 57"/>
                <a:gd name="T45" fmla="*/ 42 h 50"/>
                <a:gd name="T46" fmla="*/ 49 w 57"/>
                <a:gd name="T47"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 h="50">
                  <a:moveTo>
                    <a:pt x="24" y="0"/>
                  </a:moveTo>
                  <a:cubicBezTo>
                    <a:pt x="24" y="0"/>
                    <a:pt x="24" y="0"/>
                    <a:pt x="24" y="0"/>
                  </a:cubicBezTo>
                  <a:cubicBezTo>
                    <a:pt x="37" y="0"/>
                    <a:pt x="47" y="8"/>
                    <a:pt x="47" y="19"/>
                  </a:cubicBezTo>
                  <a:cubicBezTo>
                    <a:pt x="47" y="30"/>
                    <a:pt x="37" y="38"/>
                    <a:pt x="24" y="38"/>
                  </a:cubicBezTo>
                  <a:cubicBezTo>
                    <a:pt x="23" y="38"/>
                    <a:pt x="21" y="38"/>
                    <a:pt x="20" y="38"/>
                  </a:cubicBezTo>
                  <a:cubicBezTo>
                    <a:pt x="15" y="43"/>
                    <a:pt x="9" y="44"/>
                    <a:pt x="3" y="44"/>
                  </a:cubicBezTo>
                  <a:cubicBezTo>
                    <a:pt x="3" y="43"/>
                    <a:pt x="3" y="43"/>
                    <a:pt x="3" y="43"/>
                  </a:cubicBezTo>
                  <a:cubicBezTo>
                    <a:pt x="6" y="41"/>
                    <a:pt x="9" y="38"/>
                    <a:pt x="9" y="35"/>
                  </a:cubicBezTo>
                  <a:cubicBezTo>
                    <a:pt x="9" y="35"/>
                    <a:pt x="9" y="34"/>
                    <a:pt x="9" y="34"/>
                  </a:cubicBezTo>
                  <a:cubicBezTo>
                    <a:pt x="4" y="30"/>
                    <a:pt x="0" y="25"/>
                    <a:pt x="0" y="19"/>
                  </a:cubicBezTo>
                  <a:cubicBezTo>
                    <a:pt x="0" y="8"/>
                    <a:pt x="11" y="0"/>
                    <a:pt x="24" y="0"/>
                  </a:cubicBezTo>
                  <a:close/>
                  <a:moveTo>
                    <a:pt x="49" y="43"/>
                  </a:moveTo>
                  <a:cubicBezTo>
                    <a:pt x="49" y="45"/>
                    <a:pt x="51" y="48"/>
                    <a:pt x="54" y="49"/>
                  </a:cubicBezTo>
                  <a:cubicBezTo>
                    <a:pt x="54" y="50"/>
                    <a:pt x="54" y="50"/>
                    <a:pt x="54" y="50"/>
                  </a:cubicBezTo>
                  <a:cubicBezTo>
                    <a:pt x="49" y="50"/>
                    <a:pt x="44" y="49"/>
                    <a:pt x="40" y="45"/>
                  </a:cubicBezTo>
                  <a:cubicBezTo>
                    <a:pt x="39" y="45"/>
                    <a:pt x="38" y="45"/>
                    <a:pt x="36" y="45"/>
                  </a:cubicBezTo>
                  <a:cubicBezTo>
                    <a:pt x="32" y="45"/>
                    <a:pt x="27" y="44"/>
                    <a:pt x="24" y="42"/>
                  </a:cubicBezTo>
                  <a:cubicBezTo>
                    <a:pt x="31" y="42"/>
                    <a:pt x="38" y="40"/>
                    <a:pt x="43" y="35"/>
                  </a:cubicBezTo>
                  <a:cubicBezTo>
                    <a:pt x="45" y="33"/>
                    <a:pt x="47" y="31"/>
                    <a:pt x="49" y="28"/>
                  </a:cubicBezTo>
                  <a:cubicBezTo>
                    <a:pt x="50" y="25"/>
                    <a:pt x="51" y="22"/>
                    <a:pt x="51" y="19"/>
                  </a:cubicBezTo>
                  <a:cubicBezTo>
                    <a:pt x="51" y="18"/>
                    <a:pt x="51" y="18"/>
                    <a:pt x="51" y="17"/>
                  </a:cubicBezTo>
                  <a:cubicBezTo>
                    <a:pt x="55" y="20"/>
                    <a:pt x="57" y="24"/>
                    <a:pt x="57" y="29"/>
                  </a:cubicBezTo>
                  <a:cubicBezTo>
                    <a:pt x="57" y="34"/>
                    <a:pt x="54" y="39"/>
                    <a:pt x="49" y="42"/>
                  </a:cubicBezTo>
                  <a:cubicBezTo>
                    <a:pt x="49" y="42"/>
                    <a:pt x="49" y="42"/>
                    <a:pt x="49" y="43"/>
                  </a:cubicBezTo>
                  <a:close/>
                </a:path>
              </a:pathLst>
            </a:custGeom>
            <a:solidFill>
              <a:srgbClr val="65CB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77"/>
            <p:cNvSpPr>
              <a:spLocks noEditPoints="1"/>
            </p:cNvSpPr>
            <p:nvPr/>
          </p:nvSpPr>
          <p:spPr bwMode="auto">
            <a:xfrm>
              <a:off x="5154614" y="1068388"/>
              <a:ext cx="141288" cy="139700"/>
            </a:xfrm>
            <a:custGeom>
              <a:avLst/>
              <a:gdLst>
                <a:gd name="T0" fmla="*/ 14 w 72"/>
                <a:gd name="T1" fmla="*/ 35 h 71"/>
                <a:gd name="T2" fmla="*/ 14 w 72"/>
                <a:gd name="T3" fmla="*/ 33 h 71"/>
                <a:gd name="T4" fmla="*/ 1 w 72"/>
                <a:gd name="T5" fmla="*/ 29 h 71"/>
                <a:gd name="T6" fmla="*/ 0 w 72"/>
                <a:gd name="T7" fmla="*/ 35 h 71"/>
                <a:gd name="T8" fmla="*/ 11 w 72"/>
                <a:gd name="T9" fmla="*/ 62 h 71"/>
                <a:gd name="T10" fmla="*/ 19 w 72"/>
                <a:gd name="T11" fmla="*/ 50 h 71"/>
                <a:gd name="T12" fmla="*/ 14 w 72"/>
                <a:gd name="T13" fmla="*/ 35 h 71"/>
                <a:gd name="T14" fmla="*/ 58 w 72"/>
                <a:gd name="T15" fmla="*/ 35 h 71"/>
                <a:gd name="T16" fmla="*/ 53 w 72"/>
                <a:gd name="T17" fmla="*/ 50 h 71"/>
                <a:gd name="T18" fmla="*/ 61 w 72"/>
                <a:gd name="T19" fmla="*/ 62 h 71"/>
                <a:gd name="T20" fmla="*/ 72 w 72"/>
                <a:gd name="T21" fmla="*/ 35 h 71"/>
                <a:gd name="T22" fmla="*/ 71 w 72"/>
                <a:gd name="T23" fmla="*/ 29 h 71"/>
                <a:gd name="T24" fmla="*/ 58 w 72"/>
                <a:gd name="T25" fmla="*/ 33 h 71"/>
                <a:gd name="T26" fmla="*/ 58 w 72"/>
                <a:gd name="T27" fmla="*/ 35 h 71"/>
                <a:gd name="T28" fmla="*/ 40 w 72"/>
                <a:gd name="T29" fmla="*/ 13 h 71"/>
                <a:gd name="T30" fmla="*/ 56 w 72"/>
                <a:gd name="T31" fmla="*/ 24 h 71"/>
                <a:gd name="T32" fmla="*/ 68 w 72"/>
                <a:gd name="T33" fmla="*/ 20 h 71"/>
                <a:gd name="T34" fmla="*/ 40 w 72"/>
                <a:gd name="T35" fmla="*/ 0 h 71"/>
                <a:gd name="T36" fmla="*/ 40 w 72"/>
                <a:gd name="T37" fmla="*/ 13 h 71"/>
                <a:gd name="T38" fmla="*/ 16 w 72"/>
                <a:gd name="T39" fmla="*/ 24 h 71"/>
                <a:gd name="T40" fmla="*/ 31 w 72"/>
                <a:gd name="T41" fmla="*/ 13 h 71"/>
                <a:gd name="T42" fmla="*/ 31 w 72"/>
                <a:gd name="T43" fmla="*/ 0 h 71"/>
                <a:gd name="T44" fmla="*/ 3 w 72"/>
                <a:gd name="T45" fmla="*/ 20 h 71"/>
                <a:gd name="T46" fmla="*/ 16 w 72"/>
                <a:gd name="T47" fmla="*/ 24 h 71"/>
                <a:gd name="T48" fmla="*/ 45 w 72"/>
                <a:gd name="T49" fmla="*/ 56 h 71"/>
                <a:gd name="T50" fmla="*/ 36 w 72"/>
                <a:gd name="T51" fmla="*/ 58 h 71"/>
                <a:gd name="T52" fmla="*/ 27 w 72"/>
                <a:gd name="T53" fmla="*/ 56 h 71"/>
                <a:gd name="T54" fmla="*/ 19 w 72"/>
                <a:gd name="T55" fmla="*/ 67 h 71"/>
                <a:gd name="T56" fmla="*/ 36 w 72"/>
                <a:gd name="T57" fmla="*/ 71 h 71"/>
                <a:gd name="T58" fmla="*/ 53 w 72"/>
                <a:gd name="T59" fmla="*/ 67 h 71"/>
                <a:gd name="T60" fmla="*/ 45 w 72"/>
                <a:gd name="T61" fmla="*/ 5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71">
                  <a:moveTo>
                    <a:pt x="14" y="35"/>
                  </a:moveTo>
                  <a:cubicBezTo>
                    <a:pt x="14" y="34"/>
                    <a:pt x="14" y="34"/>
                    <a:pt x="14" y="33"/>
                  </a:cubicBezTo>
                  <a:cubicBezTo>
                    <a:pt x="1" y="29"/>
                    <a:pt x="1" y="29"/>
                    <a:pt x="1" y="29"/>
                  </a:cubicBezTo>
                  <a:cubicBezTo>
                    <a:pt x="0" y="31"/>
                    <a:pt x="0" y="33"/>
                    <a:pt x="0" y="35"/>
                  </a:cubicBezTo>
                  <a:cubicBezTo>
                    <a:pt x="0" y="46"/>
                    <a:pt x="4" y="55"/>
                    <a:pt x="11" y="62"/>
                  </a:cubicBezTo>
                  <a:cubicBezTo>
                    <a:pt x="19" y="50"/>
                    <a:pt x="19" y="50"/>
                    <a:pt x="19" y="50"/>
                  </a:cubicBezTo>
                  <a:cubicBezTo>
                    <a:pt x="16" y="46"/>
                    <a:pt x="14" y="41"/>
                    <a:pt x="14" y="35"/>
                  </a:cubicBezTo>
                  <a:close/>
                  <a:moveTo>
                    <a:pt x="58" y="35"/>
                  </a:moveTo>
                  <a:cubicBezTo>
                    <a:pt x="58" y="41"/>
                    <a:pt x="56" y="46"/>
                    <a:pt x="53" y="50"/>
                  </a:cubicBezTo>
                  <a:cubicBezTo>
                    <a:pt x="61" y="62"/>
                    <a:pt x="61" y="62"/>
                    <a:pt x="61" y="62"/>
                  </a:cubicBezTo>
                  <a:cubicBezTo>
                    <a:pt x="68" y="55"/>
                    <a:pt x="72" y="46"/>
                    <a:pt x="72" y="35"/>
                  </a:cubicBezTo>
                  <a:cubicBezTo>
                    <a:pt x="72" y="33"/>
                    <a:pt x="72" y="31"/>
                    <a:pt x="71" y="29"/>
                  </a:cubicBezTo>
                  <a:cubicBezTo>
                    <a:pt x="58" y="33"/>
                    <a:pt x="58" y="33"/>
                    <a:pt x="58" y="33"/>
                  </a:cubicBezTo>
                  <a:cubicBezTo>
                    <a:pt x="58" y="34"/>
                    <a:pt x="58" y="34"/>
                    <a:pt x="58" y="35"/>
                  </a:cubicBezTo>
                  <a:close/>
                  <a:moveTo>
                    <a:pt x="40" y="13"/>
                  </a:moveTo>
                  <a:cubicBezTo>
                    <a:pt x="47" y="15"/>
                    <a:pt x="52" y="19"/>
                    <a:pt x="56" y="24"/>
                  </a:cubicBezTo>
                  <a:cubicBezTo>
                    <a:pt x="68" y="20"/>
                    <a:pt x="68" y="20"/>
                    <a:pt x="68" y="20"/>
                  </a:cubicBezTo>
                  <a:cubicBezTo>
                    <a:pt x="63" y="9"/>
                    <a:pt x="53" y="1"/>
                    <a:pt x="40" y="0"/>
                  </a:cubicBezTo>
                  <a:lnTo>
                    <a:pt x="40" y="13"/>
                  </a:lnTo>
                  <a:close/>
                  <a:moveTo>
                    <a:pt x="16" y="24"/>
                  </a:moveTo>
                  <a:cubicBezTo>
                    <a:pt x="20" y="19"/>
                    <a:pt x="25" y="15"/>
                    <a:pt x="31" y="13"/>
                  </a:cubicBezTo>
                  <a:cubicBezTo>
                    <a:pt x="31" y="0"/>
                    <a:pt x="31" y="0"/>
                    <a:pt x="31" y="0"/>
                  </a:cubicBezTo>
                  <a:cubicBezTo>
                    <a:pt x="19" y="1"/>
                    <a:pt x="9" y="9"/>
                    <a:pt x="3" y="20"/>
                  </a:cubicBezTo>
                  <a:lnTo>
                    <a:pt x="16" y="24"/>
                  </a:lnTo>
                  <a:close/>
                  <a:moveTo>
                    <a:pt x="45" y="56"/>
                  </a:moveTo>
                  <a:cubicBezTo>
                    <a:pt x="42" y="57"/>
                    <a:pt x="39" y="58"/>
                    <a:pt x="36" y="58"/>
                  </a:cubicBezTo>
                  <a:cubicBezTo>
                    <a:pt x="33" y="58"/>
                    <a:pt x="30" y="57"/>
                    <a:pt x="27" y="56"/>
                  </a:cubicBezTo>
                  <a:cubicBezTo>
                    <a:pt x="19" y="67"/>
                    <a:pt x="19" y="67"/>
                    <a:pt x="19" y="67"/>
                  </a:cubicBezTo>
                  <a:cubicBezTo>
                    <a:pt x="24" y="70"/>
                    <a:pt x="30" y="71"/>
                    <a:pt x="36" y="71"/>
                  </a:cubicBezTo>
                  <a:cubicBezTo>
                    <a:pt x="42" y="71"/>
                    <a:pt x="48" y="70"/>
                    <a:pt x="53" y="67"/>
                  </a:cubicBezTo>
                  <a:lnTo>
                    <a:pt x="45" y="56"/>
                  </a:lnTo>
                  <a:close/>
                </a:path>
              </a:pathLst>
            </a:custGeom>
            <a:solidFill>
              <a:srgbClr val="00B2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178"/>
            <p:cNvSpPr>
              <a:spLocks noEditPoints="1"/>
            </p:cNvSpPr>
            <p:nvPr/>
          </p:nvSpPr>
          <p:spPr bwMode="auto">
            <a:xfrm>
              <a:off x="4384676" y="735013"/>
              <a:ext cx="153988" cy="117475"/>
            </a:xfrm>
            <a:custGeom>
              <a:avLst/>
              <a:gdLst>
                <a:gd name="T0" fmla="*/ 76 w 79"/>
                <a:gd name="T1" fmla="*/ 3 h 60"/>
                <a:gd name="T2" fmla="*/ 40 w 79"/>
                <a:gd name="T3" fmla="*/ 0 h 60"/>
                <a:gd name="T4" fmla="*/ 3 w 79"/>
                <a:gd name="T5" fmla="*/ 3 h 60"/>
                <a:gd name="T6" fmla="*/ 0 w 79"/>
                <a:gd name="T7" fmla="*/ 30 h 60"/>
                <a:gd name="T8" fmla="*/ 3 w 79"/>
                <a:gd name="T9" fmla="*/ 57 h 60"/>
                <a:gd name="T10" fmla="*/ 40 w 79"/>
                <a:gd name="T11" fmla="*/ 60 h 60"/>
                <a:gd name="T12" fmla="*/ 76 w 79"/>
                <a:gd name="T13" fmla="*/ 57 h 60"/>
                <a:gd name="T14" fmla="*/ 79 w 79"/>
                <a:gd name="T15" fmla="*/ 30 h 60"/>
                <a:gd name="T16" fmla="*/ 76 w 79"/>
                <a:gd name="T17" fmla="*/ 3 h 60"/>
                <a:gd name="T18" fmla="*/ 30 w 79"/>
                <a:gd name="T19" fmla="*/ 45 h 60"/>
                <a:gd name="T20" fmla="*/ 30 w 79"/>
                <a:gd name="T21" fmla="*/ 15 h 60"/>
                <a:gd name="T22" fmla="*/ 54 w 79"/>
                <a:gd name="T23" fmla="*/ 30 h 60"/>
                <a:gd name="T24" fmla="*/ 30 w 79"/>
                <a:gd name="T25" fmla="*/ 4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0">
                  <a:moveTo>
                    <a:pt x="76" y="3"/>
                  </a:moveTo>
                  <a:cubicBezTo>
                    <a:pt x="65" y="1"/>
                    <a:pt x="52" y="0"/>
                    <a:pt x="40" y="0"/>
                  </a:cubicBezTo>
                  <a:cubicBezTo>
                    <a:pt x="27" y="0"/>
                    <a:pt x="14" y="1"/>
                    <a:pt x="3" y="3"/>
                  </a:cubicBezTo>
                  <a:cubicBezTo>
                    <a:pt x="1" y="11"/>
                    <a:pt x="0" y="20"/>
                    <a:pt x="0" y="30"/>
                  </a:cubicBezTo>
                  <a:cubicBezTo>
                    <a:pt x="0" y="40"/>
                    <a:pt x="1" y="49"/>
                    <a:pt x="3" y="57"/>
                  </a:cubicBezTo>
                  <a:cubicBezTo>
                    <a:pt x="14" y="59"/>
                    <a:pt x="27" y="60"/>
                    <a:pt x="40" y="60"/>
                  </a:cubicBezTo>
                  <a:cubicBezTo>
                    <a:pt x="52" y="60"/>
                    <a:pt x="65" y="59"/>
                    <a:pt x="76" y="57"/>
                  </a:cubicBezTo>
                  <a:cubicBezTo>
                    <a:pt x="78" y="49"/>
                    <a:pt x="79" y="40"/>
                    <a:pt x="79" y="30"/>
                  </a:cubicBezTo>
                  <a:cubicBezTo>
                    <a:pt x="79" y="20"/>
                    <a:pt x="78" y="11"/>
                    <a:pt x="76" y="3"/>
                  </a:cubicBezTo>
                  <a:close/>
                  <a:moveTo>
                    <a:pt x="30" y="45"/>
                  </a:moveTo>
                  <a:cubicBezTo>
                    <a:pt x="30" y="15"/>
                    <a:pt x="30" y="15"/>
                    <a:pt x="30" y="15"/>
                  </a:cubicBezTo>
                  <a:cubicBezTo>
                    <a:pt x="54" y="30"/>
                    <a:pt x="54" y="30"/>
                    <a:pt x="54" y="30"/>
                  </a:cubicBezTo>
                  <a:lnTo>
                    <a:pt x="30" y="45"/>
                  </a:lnTo>
                  <a:close/>
                </a:path>
              </a:pathLst>
            </a:custGeom>
            <a:solidFill>
              <a:srgbClr val="CF0A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179"/>
            <p:cNvSpPr>
              <a:spLocks noEditPoints="1"/>
            </p:cNvSpPr>
            <p:nvPr/>
          </p:nvSpPr>
          <p:spPr bwMode="auto">
            <a:xfrm>
              <a:off x="5238751" y="1450976"/>
              <a:ext cx="115888" cy="112713"/>
            </a:xfrm>
            <a:custGeom>
              <a:avLst/>
              <a:gdLst>
                <a:gd name="T0" fmla="*/ 30 w 59"/>
                <a:gd name="T1" fmla="*/ 0 h 58"/>
                <a:gd name="T2" fmla="*/ 0 w 59"/>
                <a:gd name="T3" fmla="*/ 29 h 58"/>
                <a:gd name="T4" fmla="*/ 30 w 59"/>
                <a:gd name="T5" fmla="*/ 58 h 58"/>
                <a:gd name="T6" fmla="*/ 59 w 59"/>
                <a:gd name="T7" fmla="*/ 29 h 58"/>
                <a:gd name="T8" fmla="*/ 30 w 59"/>
                <a:gd name="T9" fmla="*/ 0 h 58"/>
                <a:gd name="T10" fmla="*/ 47 w 59"/>
                <a:gd name="T11" fmla="*/ 25 h 58"/>
                <a:gd name="T12" fmla="*/ 31 w 59"/>
                <a:gd name="T13" fmla="*/ 47 h 58"/>
                <a:gd name="T14" fmla="*/ 24 w 59"/>
                <a:gd name="T15" fmla="*/ 44 h 58"/>
                <a:gd name="T16" fmla="*/ 18 w 59"/>
                <a:gd name="T17" fmla="*/ 26 h 58"/>
                <a:gd name="T18" fmla="*/ 14 w 59"/>
                <a:gd name="T19" fmla="*/ 28 h 58"/>
                <a:gd name="T20" fmla="*/ 12 w 59"/>
                <a:gd name="T21" fmla="*/ 26 h 58"/>
                <a:gd name="T22" fmla="*/ 23 w 59"/>
                <a:gd name="T23" fmla="*/ 18 h 58"/>
                <a:gd name="T24" fmla="*/ 29 w 59"/>
                <a:gd name="T25" fmla="*/ 30 h 58"/>
                <a:gd name="T26" fmla="*/ 32 w 59"/>
                <a:gd name="T27" fmla="*/ 37 h 58"/>
                <a:gd name="T28" fmla="*/ 36 w 59"/>
                <a:gd name="T29" fmla="*/ 30 h 58"/>
                <a:gd name="T30" fmla="*/ 32 w 59"/>
                <a:gd name="T31" fmla="*/ 26 h 58"/>
                <a:gd name="T32" fmla="*/ 47 w 59"/>
                <a:gd name="T33" fmla="*/ 2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58">
                  <a:moveTo>
                    <a:pt x="30" y="0"/>
                  </a:moveTo>
                  <a:cubicBezTo>
                    <a:pt x="14" y="0"/>
                    <a:pt x="0" y="13"/>
                    <a:pt x="0" y="29"/>
                  </a:cubicBezTo>
                  <a:cubicBezTo>
                    <a:pt x="0" y="45"/>
                    <a:pt x="14" y="58"/>
                    <a:pt x="30" y="58"/>
                  </a:cubicBezTo>
                  <a:cubicBezTo>
                    <a:pt x="46" y="58"/>
                    <a:pt x="59" y="45"/>
                    <a:pt x="59" y="29"/>
                  </a:cubicBezTo>
                  <a:cubicBezTo>
                    <a:pt x="59" y="13"/>
                    <a:pt x="46" y="0"/>
                    <a:pt x="30" y="0"/>
                  </a:cubicBezTo>
                  <a:close/>
                  <a:moveTo>
                    <a:pt x="47" y="25"/>
                  </a:moveTo>
                  <a:cubicBezTo>
                    <a:pt x="45" y="36"/>
                    <a:pt x="34" y="45"/>
                    <a:pt x="31" y="47"/>
                  </a:cubicBezTo>
                  <a:cubicBezTo>
                    <a:pt x="28" y="49"/>
                    <a:pt x="25" y="46"/>
                    <a:pt x="24" y="44"/>
                  </a:cubicBezTo>
                  <a:cubicBezTo>
                    <a:pt x="22" y="42"/>
                    <a:pt x="19" y="28"/>
                    <a:pt x="18" y="26"/>
                  </a:cubicBezTo>
                  <a:cubicBezTo>
                    <a:pt x="17" y="25"/>
                    <a:pt x="14" y="28"/>
                    <a:pt x="14" y="28"/>
                  </a:cubicBezTo>
                  <a:cubicBezTo>
                    <a:pt x="12" y="26"/>
                    <a:pt x="12" y="26"/>
                    <a:pt x="12" y="26"/>
                  </a:cubicBezTo>
                  <a:cubicBezTo>
                    <a:pt x="12" y="26"/>
                    <a:pt x="18" y="19"/>
                    <a:pt x="23" y="18"/>
                  </a:cubicBezTo>
                  <a:cubicBezTo>
                    <a:pt x="28" y="17"/>
                    <a:pt x="28" y="25"/>
                    <a:pt x="29" y="30"/>
                  </a:cubicBezTo>
                  <a:cubicBezTo>
                    <a:pt x="30" y="34"/>
                    <a:pt x="31" y="37"/>
                    <a:pt x="32" y="37"/>
                  </a:cubicBezTo>
                  <a:cubicBezTo>
                    <a:pt x="33" y="37"/>
                    <a:pt x="34" y="34"/>
                    <a:pt x="36" y="30"/>
                  </a:cubicBezTo>
                  <a:cubicBezTo>
                    <a:pt x="39" y="27"/>
                    <a:pt x="36" y="23"/>
                    <a:pt x="32" y="26"/>
                  </a:cubicBezTo>
                  <a:cubicBezTo>
                    <a:pt x="34" y="16"/>
                    <a:pt x="49" y="14"/>
                    <a:pt x="47" y="25"/>
                  </a:cubicBezTo>
                  <a:close/>
                </a:path>
              </a:pathLst>
            </a:custGeom>
            <a:solidFill>
              <a:srgbClr val="8C1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180"/>
            <p:cNvSpPr>
              <a:spLocks/>
            </p:cNvSpPr>
            <p:nvPr/>
          </p:nvSpPr>
          <p:spPr bwMode="auto">
            <a:xfrm>
              <a:off x="3463926" y="681038"/>
              <a:ext cx="146050" cy="146050"/>
            </a:xfrm>
            <a:custGeom>
              <a:avLst/>
              <a:gdLst>
                <a:gd name="T0" fmla="*/ 23 w 75"/>
                <a:gd name="T1" fmla="*/ 14 h 75"/>
                <a:gd name="T2" fmla="*/ 75 w 75"/>
                <a:gd name="T3" fmla="*/ 0 h 75"/>
                <a:gd name="T4" fmla="*/ 75 w 75"/>
                <a:gd name="T5" fmla="*/ 5 h 75"/>
                <a:gd name="T6" fmla="*/ 75 w 75"/>
                <a:gd name="T7" fmla="*/ 14 h 75"/>
                <a:gd name="T8" fmla="*/ 75 w 75"/>
                <a:gd name="T9" fmla="*/ 54 h 75"/>
                <a:gd name="T10" fmla="*/ 59 w 75"/>
                <a:gd name="T11" fmla="*/ 66 h 75"/>
                <a:gd name="T12" fmla="*/ 42 w 75"/>
                <a:gd name="T13" fmla="*/ 54 h 75"/>
                <a:gd name="T14" fmla="*/ 59 w 75"/>
                <a:gd name="T15" fmla="*/ 43 h 75"/>
                <a:gd name="T16" fmla="*/ 66 w 75"/>
                <a:gd name="T17" fmla="*/ 44 h 75"/>
                <a:gd name="T18" fmla="*/ 66 w 75"/>
                <a:gd name="T19" fmla="*/ 19 h 75"/>
                <a:gd name="T20" fmla="*/ 33 w 75"/>
                <a:gd name="T21" fmla="*/ 28 h 75"/>
                <a:gd name="T22" fmla="*/ 33 w 75"/>
                <a:gd name="T23" fmla="*/ 64 h 75"/>
                <a:gd name="T24" fmla="*/ 16 w 75"/>
                <a:gd name="T25" fmla="*/ 75 h 75"/>
                <a:gd name="T26" fmla="*/ 0 w 75"/>
                <a:gd name="T27" fmla="*/ 64 h 75"/>
                <a:gd name="T28" fmla="*/ 16 w 75"/>
                <a:gd name="T29" fmla="*/ 52 h 75"/>
                <a:gd name="T30" fmla="*/ 23 w 75"/>
                <a:gd name="T31" fmla="*/ 53 h 75"/>
                <a:gd name="T32" fmla="*/ 23 w 75"/>
                <a:gd name="T33" fmla="*/ 28 h 75"/>
                <a:gd name="T34" fmla="*/ 23 w 75"/>
                <a:gd name="T35" fmla="*/ 1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75">
                  <a:moveTo>
                    <a:pt x="23" y="14"/>
                  </a:moveTo>
                  <a:cubicBezTo>
                    <a:pt x="75" y="0"/>
                    <a:pt x="75" y="0"/>
                    <a:pt x="75" y="0"/>
                  </a:cubicBezTo>
                  <a:cubicBezTo>
                    <a:pt x="75" y="5"/>
                    <a:pt x="75" y="5"/>
                    <a:pt x="75" y="5"/>
                  </a:cubicBezTo>
                  <a:cubicBezTo>
                    <a:pt x="75" y="14"/>
                    <a:pt x="75" y="14"/>
                    <a:pt x="75" y="14"/>
                  </a:cubicBezTo>
                  <a:cubicBezTo>
                    <a:pt x="75" y="54"/>
                    <a:pt x="75" y="54"/>
                    <a:pt x="75" y="54"/>
                  </a:cubicBezTo>
                  <a:cubicBezTo>
                    <a:pt x="75" y="61"/>
                    <a:pt x="68" y="66"/>
                    <a:pt x="59" y="66"/>
                  </a:cubicBezTo>
                  <a:cubicBezTo>
                    <a:pt x="50" y="66"/>
                    <a:pt x="42" y="61"/>
                    <a:pt x="42" y="54"/>
                  </a:cubicBezTo>
                  <a:cubicBezTo>
                    <a:pt x="42" y="48"/>
                    <a:pt x="50" y="43"/>
                    <a:pt x="59" y="43"/>
                  </a:cubicBezTo>
                  <a:cubicBezTo>
                    <a:pt x="61" y="43"/>
                    <a:pt x="64" y="43"/>
                    <a:pt x="66" y="44"/>
                  </a:cubicBezTo>
                  <a:cubicBezTo>
                    <a:pt x="66" y="19"/>
                    <a:pt x="66" y="19"/>
                    <a:pt x="66" y="19"/>
                  </a:cubicBezTo>
                  <a:cubicBezTo>
                    <a:pt x="33" y="28"/>
                    <a:pt x="33" y="28"/>
                    <a:pt x="33" y="28"/>
                  </a:cubicBezTo>
                  <a:cubicBezTo>
                    <a:pt x="33" y="64"/>
                    <a:pt x="33" y="64"/>
                    <a:pt x="33" y="64"/>
                  </a:cubicBezTo>
                  <a:cubicBezTo>
                    <a:pt x="33" y="70"/>
                    <a:pt x="25" y="75"/>
                    <a:pt x="16" y="75"/>
                  </a:cubicBezTo>
                  <a:cubicBezTo>
                    <a:pt x="7" y="75"/>
                    <a:pt x="0" y="70"/>
                    <a:pt x="0" y="64"/>
                  </a:cubicBezTo>
                  <a:cubicBezTo>
                    <a:pt x="0" y="57"/>
                    <a:pt x="7" y="52"/>
                    <a:pt x="16" y="52"/>
                  </a:cubicBezTo>
                  <a:cubicBezTo>
                    <a:pt x="19" y="52"/>
                    <a:pt x="21" y="52"/>
                    <a:pt x="23" y="53"/>
                  </a:cubicBezTo>
                  <a:cubicBezTo>
                    <a:pt x="23" y="28"/>
                    <a:pt x="23" y="28"/>
                    <a:pt x="23" y="28"/>
                  </a:cubicBezTo>
                  <a:lnTo>
                    <a:pt x="23" y="14"/>
                  </a:lnTo>
                  <a:close/>
                </a:path>
              </a:pathLst>
            </a:custGeom>
            <a:solidFill>
              <a:srgbClr val="00B2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181"/>
            <p:cNvSpPr>
              <a:spLocks noEditPoints="1"/>
            </p:cNvSpPr>
            <p:nvPr/>
          </p:nvSpPr>
          <p:spPr bwMode="auto">
            <a:xfrm>
              <a:off x="1657351" y="1827213"/>
              <a:ext cx="106363" cy="107950"/>
            </a:xfrm>
            <a:custGeom>
              <a:avLst/>
              <a:gdLst>
                <a:gd name="T0" fmla="*/ 46 w 55"/>
                <a:gd name="T1" fmla="*/ 0 h 55"/>
                <a:gd name="T2" fmla="*/ 9 w 55"/>
                <a:gd name="T3" fmla="*/ 1 h 55"/>
                <a:gd name="T4" fmla="*/ 0 w 55"/>
                <a:gd name="T5" fmla="*/ 10 h 55"/>
                <a:gd name="T6" fmla="*/ 0 w 55"/>
                <a:gd name="T7" fmla="*/ 46 h 55"/>
                <a:gd name="T8" fmla="*/ 9 w 55"/>
                <a:gd name="T9" fmla="*/ 55 h 55"/>
                <a:gd name="T10" fmla="*/ 46 w 55"/>
                <a:gd name="T11" fmla="*/ 55 h 55"/>
                <a:gd name="T12" fmla="*/ 55 w 55"/>
                <a:gd name="T13" fmla="*/ 46 h 55"/>
                <a:gd name="T14" fmla="*/ 55 w 55"/>
                <a:gd name="T15" fmla="*/ 9 h 55"/>
                <a:gd name="T16" fmla="*/ 46 w 55"/>
                <a:gd name="T17" fmla="*/ 0 h 55"/>
                <a:gd name="T18" fmla="*/ 18 w 55"/>
                <a:gd name="T19" fmla="*/ 25 h 55"/>
                <a:gd name="T20" fmla="*/ 37 w 55"/>
                <a:gd name="T21" fmla="*/ 24 h 55"/>
                <a:gd name="T22" fmla="*/ 38 w 55"/>
                <a:gd name="T23" fmla="*/ 28 h 55"/>
                <a:gd name="T24" fmla="*/ 28 w 55"/>
                <a:gd name="T25" fmla="*/ 38 h 55"/>
                <a:gd name="T26" fmla="*/ 17 w 55"/>
                <a:gd name="T27" fmla="*/ 28 h 55"/>
                <a:gd name="T28" fmla="*/ 18 w 55"/>
                <a:gd name="T29" fmla="*/ 25 h 55"/>
                <a:gd name="T30" fmla="*/ 48 w 55"/>
                <a:gd name="T31" fmla="*/ 24 h 55"/>
                <a:gd name="T32" fmla="*/ 48 w 55"/>
                <a:gd name="T33" fmla="*/ 38 h 55"/>
                <a:gd name="T34" fmla="*/ 48 w 55"/>
                <a:gd name="T35" fmla="*/ 45 h 55"/>
                <a:gd name="T36" fmla="*/ 45 w 55"/>
                <a:gd name="T37" fmla="*/ 48 h 55"/>
                <a:gd name="T38" fmla="*/ 11 w 55"/>
                <a:gd name="T39" fmla="*/ 49 h 55"/>
                <a:gd name="T40" fmla="*/ 7 w 55"/>
                <a:gd name="T41" fmla="*/ 45 h 55"/>
                <a:gd name="T42" fmla="*/ 7 w 55"/>
                <a:gd name="T43" fmla="*/ 38 h 55"/>
                <a:gd name="T44" fmla="*/ 7 w 55"/>
                <a:gd name="T45" fmla="*/ 25 h 55"/>
                <a:gd name="T46" fmla="*/ 7 w 55"/>
                <a:gd name="T47" fmla="*/ 25 h 55"/>
                <a:gd name="T48" fmla="*/ 12 w 55"/>
                <a:gd name="T49" fmla="*/ 25 h 55"/>
                <a:gd name="T50" fmla="*/ 12 w 55"/>
                <a:gd name="T51" fmla="*/ 28 h 55"/>
                <a:gd name="T52" fmla="*/ 28 w 55"/>
                <a:gd name="T53" fmla="*/ 43 h 55"/>
                <a:gd name="T54" fmla="*/ 43 w 55"/>
                <a:gd name="T55" fmla="*/ 28 h 55"/>
                <a:gd name="T56" fmla="*/ 43 w 55"/>
                <a:gd name="T57" fmla="*/ 24 h 55"/>
                <a:gd name="T58" fmla="*/ 48 w 55"/>
                <a:gd name="T59" fmla="*/ 24 h 55"/>
                <a:gd name="T60" fmla="*/ 48 w 55"/>
                <a:gd name="T61" fmla="*/ 12 h 55"/>
                <a:gd name="T62" fmla="*/ 46 w 55"/>
                <a:gd name="T63" fmla="*/ 14 h 55"/>
                <a:gd name="T64" fmla="*/ 43 w 55"/>
                <a:gd name="T65" fmla="*/ 14 h 55"/>
                <a:gd name="T66" fmla="*/ 41 w 55"/>
                <a:gd name="T67" fmla="*/ 12 h 55"/>
                <a:gd name="T68" fmla="*/ 41 w 55"/>
                <a:gd name="T69" fmla="*/ 9 h 55"/>
                <a:gd name="T70" fmla="*/ 43 w 55"/>
                <a:gd name="T71" fmla="*/ 7 h 55"/>
                <a:gd name="T72" fmla="*/ 46 w 55"/>
                <a:gd name="T73" fmla="*/ 7 h 55"/>
                <a:gd name="T74" fmla="*/ 48 w 55"/>
                <a:gd name="T75" fmla="*/ 9 h 55"/>
                <a:gd name="T76" fmla="*/ 48 w 55"/>
                <a:gd name="T77" fmla="*/ 1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55">
                  <a:moveTo>
                    <a:pt x="46" y="0"/>
                  </a:moveTo>
                  <a:cubicBezTo>
                    <a:pt x="9" y="1"/>
                    <a:pt x="9" y="1"/>
                    <a:pt x="9" y="1"/>
                  </a:cubicBezTo>
                  <a:cubicBezTo>
                    <a:pt x="4" y="1"/>
                    <a:pt x="0" y="5"/>
                    <a:pt x="0" y="10"/>
                  </a:cubicBezTo>
                  <a:cubicBezTo>
                    <a:pt x="0" y="46"/>
                    <a:pt x="0" y="46"/>
                    <a:pt x="0" y="46"/>
                  </a:cubicBezTo>
                  <a:cubicBezTo>
                    <a:pt x="0" y="51"/>
                    <a:pt x="4" y="55"/>
                    <a:pt x="9" y="55"/>
                  </a:cubicBezTo>
                  <a:cubicBezTo>
                    <a:pt x="46" y="55"/>
                    <a:pt x="46" y="55"/>
                    <a:pt x="46" y="55"/>
                  </a:cubicBezTo>
                  <a:cubicBezTo>
                    <a:pt x="51" y="55"/>
                    <a:pt x="55" y="51"/>
                    <a:pt x="55" y="46"/>
                  </a:cubicBezTo>
                  <a:cubicBezTo>
                    <a:pt x="55" y="9"/>
                    <a:pt x="55" y="9"/>
                    <a:pt x="55" y="9"/>
                  </a:cubicBezTo>
                  <a:cubicBezTo>
                    <a:pt x="55" y="4"/>
                    <a:pt x="51" y="0"/>
                    <a:pt x="46" y="0"/>
                  </a:cubicBezTo>
                  <a:close/>
                  <a:moveTo>
                    <a:pt x="18" y="25"/>
                  </a:moveTo>
                  <a:cubicBezTo>
                    <a:pt x="37" y="24"/>
                    <a:pt x="37" y="24"/>
                    <a:pt x="37" y="24"/>
                  </a:cubicBezTo>
                  <a:cubicBezTo>
                    <a:pt x="38" y="25"/>
                    <a:pt x="38" y="27"/>
                    <a:pt x="38" y="28"/>
                  </a:cubicBezTo>
                  <a:cubicBezTo>
                    <a:pt x="38" y="34"/>
                    <a:pt x="33" y="38"/>
                    <a:pt x="28" y="38"/>
                  </a:cubicBezTo>
                  <a:cubicBezTo>
                    <a:pt x="22" y="38"/>
                    <a:pt x="17" y="34"/>
                    <a:pt x="17" y="28"/>
                  </a:cubicBezTo>
                  <a:cubicBezTo>
                    <a:pt x="17" y="27"/>
                    <a:pt x="17" y="26"/>
                    <a:pt x="18" y="25"/>
                  </a:cubicBezTo>
                  <a:close/>
                  <a:moveTo>
                    <a:pt x="48" y="24"/>
                  </a:moveTo>
                  <a:cubicBezTo>
                    <a:pt x="48" y="38"/>
                    <a:pt x="48" y="38"/>
                    <a:pt x="48" y="38"/>
                  </a:cubicBezTo>
                  <a:cubicBezTo>
                    <a:pt x="48" y="45"/>
                    <a:pt x="48" y="45"/>
                    <a:pt x="48" y="45"/>
                  </a:cubicBezTo>
                  <a:cubicBezTo>
                    <a:pt x="48" y="47"/>
                    <a:pt x="47" y="48"/>
                    <a:pt x="45" y="48"/>
                  </a:cubicBezTo>
                  <a:cubicBezTo>
                    <a:pt x="11" y="49"/>
                    <a:pt x="11" y="49"/>
                    <a:pt x="11" y="49"/>
                  </a:cubicBezTo>
                  <a:cubicBezTo>
                    <a:pt x="9" y="49"/>
                    <a:pt x="7" y="47"/>
                    <a:pt x="7" y="45"/>
                  </a:cubicBezTo>
                  <a:cubicBezTo>
                    <a:pt x="7" y="38"/>
                    <a:pt x="7" y="38"/>
                    <a:pt x="7" y="38"/>
                  </a:cubicBezTo>
                  <a:cubicBezTo>
                    <a:pt x="7" y="25"/>
                    <a:pt x="7" y="25"/>
                    <a:pt x="7" y="25"/>
                  </a:cubicBezTo>
                  <a:cubicBezTo>
                    <a:pt x="7" y="25"/>
                    <a:pt x="7" y="25"/>
                    <a:pt x="7" y="25"/>
                  </a:cubicBezTo>
                  <a:cubicBezTo>
                    <a:pt x="12" y="25"/>
                    <a:pt x="12" y="25"/>
                    <a:pt x="12" y="25"/>
                  </a:cubicBezTo>
                  <a:cubicBezTo>
                    <a:pt x="12" y="26"/>
                    <a:pt x="12" y="27"/>
                    <a:pt x="12" y="28"/>
                  </a:cubicBezTo>
                  <a:cubicBezTo>
                    <a:pt x="12" y="37"/>
                    <a:pt x="19" y="43"/>
                    <a:pt x="28" y="43"/>
                  </a:cubicBezTo>
                  <a:cubicBezTo>
                    <a:pt x="36" y="43"/>
                    <a:pt x="43" y="36"/>
                    <a:pt x="43" y="28"/>
                  </a:cubicBezTo>
                  <a:cubicBezTo>
                    <a:pt x="43" y="27"/>
                    <a:pt x="43" y="25"/>
                    <a:pt x="43" y="24"/>
                  </a:cubicBezTo>
                  <a:cubicBezTo>
                    <a:pt x="48" y="24"/>
                    <a:pt x="48" y="24"/>
                    <a:pt x="48" y="24"/>
                  </a:cubicBezTo>
                  <a:close/>
                  <a:moveTo>
                    <a:pt x="48" y="12"/>
                  </a:moveTo>
                  <a:cubicBezTo>
                    <a:pt x="48" y="13"/>
                    <a:pt x="47" y="14"/>
                    <a:pt x="46" y="14"/>
                  </a:cubicBezTo>
                  <a:cubicBezTo>
                    <a:pt x="43" y="14"/>
                    <a:pt x="43" y="14"/>
                    <a:pt x="43" y="14"/>
                  </a:cubicBezTo>
                  <a:cubicBezTo>
                    <a:pt x="42" y="14"/>
                    <a:pt x="41" y="13"/>
                    <a:pt x="41" y="12"/>
                  </a:cubicBezTo>
                  <a:cubicBezTo>
                    <a:pt x="41" y="9"/>
                    <a:pt x="41" y="9"/>
                    <a:pt x="41" y="9"/>
                  </a:cubicBezTo>
                  <a:cubicBezTo>
                    <a:pt x="41" y="8"/>
                    <a:pt x="42" y="7"/>
                    <a:pt x="43" y="7"/>
                  </a:cubicBezTo>
                  <a:cubicBezTo>
                    <a:pt x="46" y="7"/>
                    <a:pt x="46" y="7"/>
                    <a:pt x="46" y="7"/>
                  </a:cubicBezTo>
                  <a:cubicBezTo>
                    <a:pt x="47" y="7"/>
                    <a:pt x="48" y="8"/>
                    <a:pt x="48" y="9"/>
                  </a:cubicBezTo>
                  <a:lnTo>
                    <a:pt x="48" y="12"/>
                  </a:lnTo>
                  <a:close/>
                </a:path>
              </a:pathLst>
            </a:custGeom>
            <a:solidFill>
              <a:srgbClr val="65CB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182"/>
            <p:cNvSpPr>
              <a:spLocks noEditPoints="1"/>
            </p:cNvSpPr>
            <p:nvPr/>
          </p:nvSpPr>
          <p:spPr bwMode="auto">
            <a:xfrm>
              <a:off x="1963739" y="1588"/>
              <a:ext cx="101600" cy="87313"/>
            </a:xfrm>
            <a:custGeom>
              <a:avLst/>
              <a:gdLst>
                <a:gd name="T0" fmla="*/ 52 w 52"/>
                <a:gd name="T1" fmla="*/ 14 h 45"/>
                <a:gd name="T2" fmla="*/ 37 w 52"/>
                <a:gd name="T3" fmla="*/ 0 h 45"/>
                <a:gd name="T4" fmla="*/ 26 w 52"/>
                <a:gd name="T5" fmla="*/ 5 h 45"/>
                <a:gd name="T6" fmla="*/ 15 w 52"/>
                <a:gd name="T7" fmla="*/ 0 h 45"/>
                <a:gd name="T8" fmla="*/ 0 w 52"/>
                <a:gd name="T9" fmla="*/ 14 h 45"/>
                <a:gd name="T10" fmla="*/ 5 w 52"/>
                <a:gd name="T11" fmla="*/ 25 h 45"/>
                <a:gd name="T12" fmla="*/ 5 w 52"/>
                <a:gd name="T13" fmla="*/ 25 h 45"/>
                <a:gd name="T14" fmla="*/ 21 w 52"/>
                <a:gd name="T15" fmla="*/ 42 h 45"/>
                <a:gd name="T16" fmla="*/ 26 w 52"/>
                <a:gd name="T17" fmla="*/ 45 h 45"/>
                <a:gd name="T18" fmla="*/ 31 w 52"/>
                <a:gd name="T19" fmla="*/ 42 h 45"/>
                <a:gd name="T20" fmla="*/ 47 w 52"/>
                <a:gd name="T21" fmla="*/ 25 h 45"/>
                <a:gd name="T22" fmla="*/ 47 w 52"/>
                <a:gd name="T23" fmla="*/ 25 h 45"/>
                <a:gd name="T24" fmla="*/ 52 w 52"/>
                <a:gd name="T25" fmla="*/ 14 h 45"/>
                <a:gd name="T26" fmla="*/ 43 w 52"/>
                <a:gd name="T27" fmla="*/ 21 h 45"/>
                <a:gd name="T28" fmla="*/ 27 w 52"/>
                <a:gd name="T29" fmla="*/ 37 h 45"/>
                <a:gd name="T30" fmla="*/ 26 w 52"/>
                <a:gd name="T31" fmla="*/ 37 h 45"/>
                <a:gd name="T32" fmla="*/ 26 w 52"/>
                <a:gd name="T33" fmla="*/ 37 h 45"/>
                <a:gd name="T34" fmla="*/ 10 w 52"/>
                <a:gd name="T35" fmla="*/ 21 h 45"/>
                <a:gd name="T36" fmla="*/ 7 w 52"/>
                <a:gd name="T37" fmla="*/ 14 h 45"/>
                <a:gd name="T38" fmla="*/ 15 w 52"/>
                <a:gd name="T39" fmla="*/ 6 h 45"/>
                <a:gd name="T40" fmla="*/ 22 w 52"/>
                <a:gd name="T41" fmla="*/ 9 h 45"/>
                <a:gd name="T42" fmla="*/ 26 w 52"/>
                <a:gd name="T43" fmla="*/ 14 h 45"/>
                <a:gd name="T44" fmla="*/ 31 w 52"/>
                <a:gd name="T45" fmla="*/ 9 h 45"/>
                <a:gd name="T46" fmla="*/ 37 w 52"/>
                <a:gd name="T47" fmla="*/ 6 h 45"/>
                <a:gd name="T48" fmla="*/ 46 w 52"/>
                <a:gd name="T49" fmla="*/ 14 h 45"/>
                <a:gd name="T50" fmla="*/ 43 w 52"/>
                <a:gd name="T51"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2" h="45">
                  <a:moveTo>
                    <a:pt x="52" y="14"/>
                  </a:moveTo>
                  <a:cubicBezTo>
                    <a:pt x="52" y="6"/>
                    <a:pt x="46" y="0"/>
                    <a:pt x="37" y="0"/>
                  </a:cubicBezTo>
                  <a:cubicBezTo>
                    <a:pt x="33" y="0"/>
                    <a:pt x="29" y="2"/>
                    <a:pt x="26" y="5"/>
                  </a:cubicBezTo>
                  <a:cubicBezTo>
                    <a:pt x="24" y="2"/>
                    <a:pt x="20" y="0"/>
                    <a:pt x="15" y="0"/>
                  </a:cubicBezTo>
                  <a:cubicBezTo>
                    <a:pt x="7" y="0"/>
                    <a:pt x="0" y="6"/>
                    <a:pt x="0" y="14"/>
                  </a:cubicBezTo>
                  <a:cubicBezTo>
                    <a:pt x="0" y="19"/>
                    <a:pt x="2" y="23"/>
                    <a:pt x="5" y="25"/>
                  </a:cubicBezTo>
                  <a:cubicBezTo>
                    <a:pt x="5" y="25"/>
                    <a:pt x="5" y="25"/>
                    <a:pt x="5" y="25"/>
                  </a:cubicBezTo>
                  <a:cubicBezTo>
                    <a:pt x="21" y="42"/>
                    <a:pt x="21" y="42"/>
                    <a:pt x="21" y="42"/>
                  </a:cubicBezTo>
                  <a:cubicBezTo>
                    <a:pt x="23" y="43"/>
                    <a:pt x="25" y="45"/>
                    <a:pt x="26" y="45"/>
                  </a:cubicBezTo>
                  <a:cubicBezTo>
                    <a:pt x="28" y="45"/>
                    <a:pt x="30" y="43"/>
                    <a:pt x="31" y="42"/>
                  </a:cubicBezTo>
                  <a:cubicBezTo>
                    <a:pt x="47" y="25"/>
                    <a:pt x="47" y="25"/>
                    <a:pt x="47" y="25"/>
                  </a:cubicBezTo>
                  <a:cubicBezTo>
                    <a:pt x="47" y="25"/>
                    <a:pt x="47" y="25"/>
                    <a:pt x="47" y="25"/>
                  </a:cubicBezTo>
                  <a:cubicBezTo>
                    <a:pt x="50" y="23"/>
                    <a:pt x="52" y="19"/>
                    <a:pt x="52" y="14"/>
                  </a:cubicBezTo>
                  <a:close/>
                  <a:moveTo>
                    <a:pt x="43" y="21"/>
                  </a:moveTo>
                  <a:cubicBezTo>
                    <a:pt x="27" y="37"/>
                    <a:pt x="27" y="37"/>
                    <a:pt x="27" y="37"/>
                  </a:cubicBezTo>
                  <a:cubicBezTo>
                    <a:pt x="27" y="37"/>
                    <a:pt x="26" y="37"/>
                    <a:pt x="26" y="37"/>
                  </a:cubicBezTo>
                  <a:cubicBezTo>
                    <a:pt x="26" y="37"/>
                    <a:pt x="26" y="37"/>
                    <a:pt x="26" y="37"/>
                  </a:cubicBezTo>
                  <a:cubicBezTo>
                    <a:pt x="10" y="21"/>
                    <a:pt x="10" y="21"/>
                    <a:pt x="10" y="21"/>
                  </a:cubicBezTo>
                  <a:cubicBezTo>
                    <a:pt x="8" y="19"/>
                    <a:pt x="7" y="17"/>
                    <a:pt x="7" y="14"/>
                  </a:cubicBezTo>
                  <a:cubicBezTo>
                    <a:pt x="7" y="10"/>
                    <a:pt x="11" y="6"/>
                    <a:pt x="15" y="6"/>
                  </a:cubicBezTo>
                  <a:cubicBezTo>
                    <a:pt x="18" y="6"/>
                    <a:pt x="20" y="7"/>
                    <a:pt x="22" y="9"/>
                  </a:cubicBezTo>
                  <a:cubicBezTo>
                    <a:pt x="26" y="14"/>
                    <a:pt x="26" y="14"/>
                    <a:pt x="26" y="14"/>
                  </a:cubicBezTo>
                  <a:cubicBezTo>
                    <a:pt x="31" y="9"/>
                    <a:pt x="31" y="9"/>
                    <a:pt x="31" y="9"/>
                  </a:cubicBezTo>
                  <a:cubicBezTo>
                    <a:pt x="33" y="7"/>
                    <a:pt x="35" y="6"/>
                    <a:pt x="37" y="6"/>
                  </a:cubicBezTo>
                  <a:cubicBezTo>
                    <a:pt x="42" y="6"/>
                    <a:pt x="46" y="10"/>
                    <a:pt x="46" y="14"/>
                  </a:cubicBezTo>
                  <a:cubicBezTo>
                    <a:pt x="46" y="17"/>
                    <a:pt x="45" y="19"/>
                    <a:pt x="43" y="21"/>
                  </a:cubicBezTo>
                  <a:close/>
                </a:path>
              </a:pathLst>
            </a:custGeom>
            <a:solidFill>
              <a:srgbClr val="FF4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83"/>
            <p:cNvSpPr>
              <a:spLocks noEditPoints="1"/>
            </p:cNvSpPr>
            <p:nvPr/>
          </p:nvSpPr>
          <p:spPr bwMode="auto">
            <a:xfrm>
              <a:off x="2563814" y="608013"/>
              <a:ext cx="160338" cy="161925"/>
            </a:xfrm>
            <a:custGeom>
              <a:avLst/>
              <a:gdLst>
                <a:gd name="T0" fmla="*/ 79 w 82"/>
                <a:gd name="T1" fmla="*/ 70 h 83"/>
                <a:gd name="T2" fmla="*/ 59 w 82"/>
                <a:gd name="T3" fmla="*/ 53 h 83"/>
                <a:gd name="T4" fmla="*/ 54 w 82"/>
                <a:gd name="T5" fmla="*/ 51 h 83"/>
                <a:gd name="T6" fmla="*/ 61 w 82"/>
                <a:gd name="T7" fmla="*/ 31 h 83"/>
                <a:gd name="T8" fmla="*/ 30 w 82"/>
                <a:gd name="T9" fmla="*/ 0 h 83"/>
                <a:gd name="T10" fmla="*/ 0 w 82"/>
                <a:gd name="T11" fmla="*/ 31 h 83"/>
                <a:gd name="T12" fmla="*/ 30 w 82"/>
                <a:gd name="T13" fmla="*/ 62 h 83"/>
                <a:gd name="T14" fmla="*/ 50 w 82"/>
                <a:gd name="T15" fmla="*/ 54 h 83"/>
                <a:gd name="T16" fmla="*/ 53 w 82"/>
                <a:gd name="T17" fmla="*/ 60 h 83"/>
                <a:gd name="T18" fmla="*/ 69 w 82"/>
                <a:gd name="T19" fmla="*/ 80 h 83"/>
                <a:gd name="T20" fmla="*/ 79 w 82"/>
                <a:gd name="T21" fmla="*/ 80 h 83"/>
                <a:gd name="T22" fmla="*/ 79 w 82"/>
                <a:gd name="T23" fmla="*/ 70 h 83"/>
                <a:gd name="T24" fmla="*/ 30 w 82"/>
                <a:gd name="T25" fmla="*/ 51 h 83"/>
                <a:gd name="T26" fmla="*/ 10 w 82"/>
                <a:gd name="T27" fmla="*/ 31 h 83"/>
                <a:gd name="T28" fmla="*/ 30 w 82"/>
                <a:gd name="T29" fmla="*/ 11 h 83"/>
                <a:gd name="T30" fmla="*/ 51 w 82"/>
                <a:gd name="T31" fmla="*/ 31 h 83"/>
                <a:gd name="T32" fmla="*/ 30 w 82"/>
                <a:gd name="T33" fmla="*/ 5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83">
                  <a:moveTo>
                    <a:pt x="79" y="70"/>
                  </a:moveTo>
                  <a:cubicBezTo>
                    <a:pt x="59" y="53"/>
                    <a:pt x="59" y="53"/>
                    <a:pt x="59" y="53"/>
                  </a:cubicBezTo>
                  <a:cubicBezTo>
                    <a:pt x="57" y="52"/>
                    <a:pt x="55" y="51"/>
                    <a:pt x="54" y="51"/>
                  </a:cubicBezTo>
                  <a:cubicBezTo>
                    <a:pt x="58" y="46"/>
                    <a:pt x="61" y="39"/>
                    <a:pt x="61" y="31"/>
                  </a:cubicBezTo>
                  <a:cubicBezTo>
                    <a:pt x="61" y="14"/>
                    <a:pt x="47" y="0"/>
                    <a:pt x="30" y="0"/>
                  </a:cubicBezTo>
                  <a:cubicBezTo>
                    <a:pt x="13" y="0"/>
                    <a:pt x="0" y="14"/>
                    <a:pt x="0" y="31"/>
                  </a:cubicBezTo>
                  <a:cubicBezTo>
                    <a:pt x="0" y="48"/>
                    <a:pt x="13" y="62"/>
                    <a:pt x="30" y="62"/>
                  </a:cubicBezTo>
                  <a:cubicBezTo>
                    <a:pt x="38" y="62"/>
                    <a:pt x="45" y="59"/>
                    <a:pt x="50" y="54"/>
                  </a:cubicBezTo>
                  <a:cubicBezTo>
                    <a:pt x="50" y="56"/>
                    <a:pt x="51" y="58"/>
                    <a:pt x="53" y="60"/>
                  </a:cubicBezTo>
                  <a:cubicBezTo>
                    <a:pt x="69" y="80"/>
                    <a:pt x="69" y="80"/>
                    <a:pt x="69" y="80"/>
                  </a:cubicBezTo>
                  <a:cubicBezTo>
                    <a:pt x="72" y="83"/>
                    <a:pt x="77" y="83"/>
                    <a:pt x="79" y="80"/>
                  </a:cubicBezTo>
                  <a:cubicBezTo>
                    <a:pt x="82" y="77"/>
                    <a:pt x="82" y="73"/>
                    <a:pt x="79" y="70"/>
                  </a:cubicBezTo>
                  <a:close/>
                  <a:moveTo>
                    <a:pt x="30" y="51"/>
                  </a:moveTo>
                  <a:cubicBezTo>
                    <a:pt x="19" y="51"/>
                    <a:pt x="10" y="42"/>
                    <a:pt x="10" y="31"/>
                  </a:cubicBezTo>
                  <a:cubicBezTo>
                    <a:pt x="10" y="20"/>
                    <a:pt x="19" y="11"/>
                    <a:pt x="30" y="11"/>
                  </a:cubicBezTo>
                  <a:cubicBezTo>
                    <a:pt x="42" y="11"/>
                    <a:pt x="51" y="20"/>
                    <a:pt x="51" y="31"/>
                  </a:cubicBezTo>
                  <a:cubicBezTo>
                    <a:pt x="51" y="42"/>
                    <a:pt x="42" y="51"/>
                    <a:pt x="30" y="51"/>
                  </a:cubicBezTo>
                  <a:close/>
                </a:path>
              </a:pathLst>
            </a:custGeom>
            <a:solidFill>
              <a:srgbClr val="EDE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84"/>
            <p:cNvSpPr>
              <a:spLocks noEditPoints="1"/>
            </p:cNvSpPr>
            <p:nvPr/>
          </p:nvSpPr>
          <p:spPr bwMode="auto">
            <a:xfrm>
              <a:off x="1863726" y="815976"/>
              <a:ext cx="133350" cy="141288"/>
            </a:xfrm>
            <a:custGeom>
              <a:avLst/>
              <a:gdLst>
                <a:gd name="T0" fmla="*/ 61 w 68"/>
                <a:gd name="T1" fmla="*/ 0 h 73"/>
                <a:gd name="T2" fmla="*/ 6 w 68"/>
                <a:gd name="T3" fmla="*/ 0 h 73"/>
                <a:gd name="T4" fmla="*/ 0 w 68"/>
                <a:gd name="T5" fmla="*/ 7 h 73"/>
                <a:gd name="T6" fmla="*/ 0 w 68"/>
                <a:gd name="T7" fmla="*/ 66 h 73"/>
                <a:gd name="T8" fmla="*/ 6 w 68"/>
                <a:gd name="T9" fmla="*/ 73 h 73"/>
                <a:gd name="T10" fmla="*/ 61 w 68"/>
                <a:gd name="T11" fmla="*/ 73 h 73"/>
                <a:gd name="T12" fmla="*/ 68 w 68"/>
                <a:gd name="T13" fmla="*/ 66 h 73"/>
                <a:gd name="T14" fmla="*/ 68 w 68"/>
                <a:gd name="T15" fmla="*/ 7 h 73"/>
                <a:gd name="T16" fmla="*/ 61 w 68"/>
                <a:gd name="T17" fmla="*/ 0 h 73"/>
                <a:gd name="T18" fmla="*/ 59 w 68"/>
                <a:gd name="T19" fmla="*/ 64 h 73"/>
                <a:gd name="T20" fmla="*/ 9 w 68"/>
                <a:gd name="T21" fmla="*/ 64 h 73"/>
                <a:gd name="T22" fmla="*/ 9 w 68"/>
                <a:gd name="T23" fmla="*/ 9 h 73"/>
                <a:gd name="T24" fmla="*/ 59 w 68"/>
                <a:gd name="T25" fmla="*/ 9 h 73"/>
                <a:gd name="T26" fmla="*/ 59 w 68"/>
                <a:gd name="T27" fmla="*/ 64 h 73"/>
                <a:gd name="T28" fmla="*/ 18 w 68"/>
                <a:gd name="T29" fmla="*/ 32 h 73"/>
                <a:gd name="T30" fmla="*/ 50 w 68"/>
                <a:gd name="T31" fmla="*/ 32 h 73"/>
                <a:gd name="T32" fmla="*/ 50 w 68"/>
                <a:gd name="T33" fmla="*/ 36 h 73"/>
                <a:gd name="T34" fmla="*/ 18 w 68"/>
                <a:gd name="T35" fmla="*/ 36 h 73"/>
                <a:gd name="T36" fmla="*/ 18 w 68"/>
                <a:gd name="T37" fmla="*/ 32 h 73"/>
                <a:gd name="T38" fmla="*/ 18 w 68"/>
                <a:gd name="T39" fmla="*/ 41 h 73"/>
                <a:gd name="T40" fmla="*/ 50 w 68"/>
                <a:gd name="T41" fmla="*/ 41 h 73"/>
                <a:gd name="T42" fmla="*/ 50 w 68"/>
                <a:gd name="T43" fmla="*/ 45 h 73"/>
                <a:gd name="T44" fmla="*/ 18 w 68"/>
                <a:gd name="T45" fmla="*/ 45 h 73"/>
                <a:gd name="T46" fmla="*/ 18 w 68"/>
                <a:gd name="T47" fmla="*/ 41 h 73"/>
                <a:gd name="T48" fmla="*/ 18 w 68"/>
                <a:gd name="T49" fmla="*/ 50 h 73"/>
                <a:gd name="T50" fmla="*/ 50 w 68"/>
                <a:gd name="T51" fmla="*/ 50 h 73"/>
                <a:gd name="T52" fmla="*/ 50 w 68"/>
                <a:gd name="T53" fmla="*/ 54 h 73"/>
                <a:gd name="T54" fmla="*/ 18 w 68"/>
                <a:gd name="T55" fmla="*/ 54 h 73"/>
                <a:gd name="T56" fmla="*/ 18 w 68"/>
                <a:gd name="T57" fmla="*/ 50 h 73"/>
                <a:gd name="T58" fmla="*/ 18 w 68"/>
                <a:gd name="T59" fmla="*/ 23 h 73"/>
                <a:gd name="T60" fmla="*/ 50 w 68"/>
                <a:gd name="T61" fmla="*/ 23 h 73"/>
                <a:gd name="T62" fmla="*/ 50 w 68"/>
                <a:gd name="T63" fmla="*/ 27 h 73"/>
                <a:gd name="T64" fmla="*/ 18 w 68"/>
                <a:gd name="T65" fmla="*/ 27 h 73"/>
                <a:gd name="T66" fmla="*/ 18 w 68"/>
                <a:gd name="T67" fmla="*/ 2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 h="73">
                  <a:moveTo>
                    <a:pt x="61" y="0"/>
                  </a:moveTo>
                  <a:cubicBezTo>
                    <a:pt x="6" y="0"/>
                    <a:pt x="6" y="0"/>
                    <a:pt x="6" y="0"/>
                  </a:cubicBezTo>
                  <a:cubicBezTo>
                    <a:pt x="3" y="0"/>
                    <a:pt x="0" y="3"/>
                    <a:pt x="0" y="7"/>
                  </a:cubicBezTo>
                  <a:cubicBezTo>
                    <a:pt x="0" y="66"/>
                    <a:pt x="0" y="66"/>
                    <a:pt x="0" y="66"/>
                  </a:cubicBezTo>
                  <a:cubicBezTo>
                    <a:pt x="0" y="70"/>
                    <a:pt x="3" y="73"/>
                    <a:pt x="6" y="73"/>
                  </a:cubicBezTo>
                  <a:cubicBezTo>
                    <a:pt x="61" y="73"/>
                    <a:pt x="61" y="73"/>
                    <a:pt x="61" y="73"/>
                  </a:cubicBezTo>
                  <a:cubicBezTo>
                    <a:pt x="65" y="73"/>
                    <a:pt x="68" y="70"/>
                    <a:pt x="68" y="66"/>
                  </a:cubicBezTo>
                  <a:cubicBezTo>
                    <a:pt x="68" y="7"/>
                    <a:pt x="68" y="7"/>
                    <a:pt x="68" y="7"/>
                  </a:cubicBezTo>
                  <a:cubicBezTo>
                    <a:pt x="68" y="3"/>
                    <a:pt x="65" y="0"/>
                    <a:pt x="61" y="0"/>
                  </a:cubicBezTo>
                  <a:close/>
                  <a:moveTo>
                    <a:pt x="59" y="64"/>
                  </a:moveTo>
                  <a:cubicBezTo>
                    <a:pt x="9" y="64"/>
                    <a:pt x="9" y="64"/>
                    <a:pt x="9" y="64"/>
                  </a:cubicBezTo>
                  <a:cubicBezTo>
                    <a:pt x="9" y="9"/>
                    <a:pt x="9" y="9"/>
                    <a:pt x="9" y="9"/>
                  </a:cubicBezTo>
                  <a:cubicBezTo>
                    <a:pt x="59" y="9"/>
                    <a:pt x="59" y="9"/>
                    <a:pt x="59" y="9"/>
                  </a:cubicBezTo>
                  <a:lnTo>
                    <a:pt x="59" y="64"/>
                  </a:lnTo>
                  <a:close/>
                  <a:moveTo>
                    <a:pt x="18" y="32"/>
                  </a:moveTo>
                  <a:cubicBezTo>
                    <a:pt x="50" y="32"/>
                    <a:pt x="50" y="32"/>
                    <a:pt x="50" y="32"/>
                  </a:cubicBezTo>
                  <a:cubicBezTo>
                    <a:pt x="50" y="36"/>
                    <a:pt x="50" y="36"/>
                    <a:pt x="50" y="36"/>
                  </a:cubicBezTo>
                  <a:cubicBezTo>
                    <a:pt x="18" y="36"/>
                    <a:pt x="18" y="36"/>
                    <a:pt x="18" y="36"/>
                  </a:cubicBezTo>
                  <a:lnTo>
                    <a:pt x="18" y="32"/>
                  </a:lnTo>
                  <a:close/>
                  <a:moveTo>
                    <a:pt x="18" y="41"/>
                  </a:moveTo>
                  <a:cubicBezTo>
                    <a:pt x="50" y="41"/>
                    <a:pt x="50" y="41"/>
                    <a:pt x="50" y="41"/>
                  </a:cubicBezTo>
                  <a:cubicBezTo>
                    <a:pt x="50" y="45"/>
                    <a:pt x="50" y="45"/>
                    <a:pt x="50" y="45"/>
                  </a:cubicBezTo>
                  <a:cubicBezTo>
                    <a:pt x="18" y="45"/>
                    <a:pt x="18" y="45"/>
                    <a:pt x="18" y="45"/>
                  </a:cubicBezTo>
                  <a:lnTo>
                    <a:pt x="18" y="41"/>
                  </a:lnTo>
                  <a:close/>
                  <a:moveTo>
                    <a:pt x="18" y="50"/>
                  </a:moveTo>
                  <a:cubicBezTo>
                    <a:pt x="50" y="50"/>
                    <a:pt x="50" y="50"/>
                    <a:pt x="50" y="50"/>
                  </a:cubicBezTo>
                  <a:cubicBezTo>
                    <a:pt x="50" y="54"/>
                    <a:pt x="50" y="54"/>
                    <a:pt x="50" y="54"/>
                  </a:cubicBezTo>
                  <a:cubicBezTo>
                    <a:pt x="18" y="54"/>
                    <a:pt x="18" y="54"/>
                    <a:pt x="18" y="54"/>
                  </a:cubicBezTo>
                  <a:lnTo>
                    <a:pt x="18" y="50"/>
                  </a:lnTo>
                  <a:close/>
                  <a:moveTo>
                    <a:pt x="18" y="23"/>
                  </a:moveTo>
                  <a:cubicBezTo>
                    <a:pt x="50" y="23"/>
                    <a:pt x="50" y="23"/>
                    <a:pt x="50" y="23"/>
                  </a:cubicBezTo>
                  <a:cubicBezTo>
                    <a:pt x="50" y="27"/>
                    <a:pt x="50" y="27"/>
                    <a:pt x="50" y="27"/>
                  </a:cubicBezTo>
                  <a:cubicBezTo>
                    <a:pt x="18" y="27"/>
                    <a:pt x="18" y="27"/>
                    <a:pt x="18" y="27"/>
                  </a:cubicBezTo>
                  <a:lnTo>
                    <a:pt x="18" y="23"/>
                  </a:lnTo>
                  <a:close/>
                </a:path>
              </a:pathLst>
            </a:custGeom>
            <a:solidFill>
              <a:srgbClr val="EA1D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85"/>
            <p:cNvSpPr>
              <a:spLocks noEditPoints="1"/>
            </p:cNvSpPr>
            <p:nvPr/>
          </p:nvSpPr>
          <p:spPr bwMode="auto">
            <a:xfrm>
              <a:off x="2933701" y="127001"/>
              <a:ext cx="106363" cy="104775"/>
            </a:xfrm>
            <a:custGeom>
              <a:avLst/>
              <a:gdLst>
                <a:gd name="T0" fmla="*/ 27 w 54"/>
                <a:gd name="T1" fmla="*/ 0 h 54"/>
                <a:gd name="T2" fmla="*/ 0 w 54"/>
                <a:gd name="T3" fmla="*/ 27 h 54"/>
                <a:gd name="T4" fmla="*/ 27 w 54"/>
                <a:gd name="T5" fmla="*/ 54 h 54"/>
                <a:gd name="T6" fmla="*/ 54 w 54"/>
                <a:gd name="T7" fmla="*/ 27 h 54"/>
                <a:gd name="T8" fmla="*/ 27 w 54"/>
                <a:gd name="T9" fmla="*/ 0 h 54"/>
                <a:gd name="T10" fmla="*/ 43 w 54"/>
                <a:gd name="T11" fmla="*/ 24 h 54"/>
                <a:gd name="T12" fmla="*/ 28 w 54"/>
                <a:gd name="T13" fmla="*/ 44 h 54"/>
                <a:gd name="T14" fmla="*/ 21 w 54"/>
                <a:gd name="T15" fmla="*/ 41 h 54"/>
                <a:gd name="T16" fmla="*/ 16 w 54"/>
                <a:gd name="T17" fmla="*/ 25 h 54"/>
                <a:gd name="T18" fmla="*/ 12 w 54"/>
                <a:gd name="T19" fmla="*/ 26 h 54"/>
                <a:gd name="T20" fmla="*/ 11 w 54"/>
                <a:gd name="T21" fmla="*/ 24 h 54"/>
                <a:gd name="T22" fmla="*/ 20 w 54"/>
                <a:gd name="T23" fmla="*/ 17 h 54"/>
                <a:gd name="T24" fmla="*/ 26 w 54"/>
                <a:gd name="T25" fmla="*/ 28 h 54"/>
                <a:gd name="T26" fmla="*/ 28 w 54"/>
                <a:gd name="T27" fmla="*/ 35 h 54"/>
                <a:gd name="T28" fmla="*/ 33 w 54"/>
                <a:gd name="T29" fmla="*/ 29 h 54"/>
                <a:gd name="T30" fmla="*/ 29 w 54"/>
                <a:gd name="T31" fmla="*/ 24 h 54"/>
                <a:gd name="T32" fmla="*/ 43 w 54"/>
                <a:gd name="T33" fmla="*/ 2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4" h="54">
                  <a:moveTo>
                    <a:pt x="27" y="0"/>
                  </a:moveTo>
                  <a:cubicBezTo>
                    <a:pt x="12" y="0"/>
                    <a:pt x="0" y="13"/>
                    <a:pt x="0" y="27"/>
                  </a:cubicBezTo>
                  <a:cubicBezTo>
                    <a:pt x="0" y="42"/>
                    <a:pt x="12" y="54"/>
                    <a:pt x="27" y="54"/>
                  </a:cubicBezTo>
                  <a:cubicBezTo>
                    <a:pt x="42" y="54"/>
                    <a:pt x="54" y="42"/>
                    <a:pt x="54" y="27"/>
                  </a:cubicBezTo>
                  <a:cubicBezTo>
                    <a:pt x="54" y="13"/>
                    <a:pt x="42" y="0"/>
                    <a:pt x="27" y="0"/>
                  </a:cubicBezTo>
                  <a:close/>
                  <a:moveTo>
                    <a:pt x="43" y="24"/>
                  </a:moveTo>
                  <a:cubicBezTo>
                    <a:pt x="41" y="34"/>
                    <a:pt x="31" y="42"/>
                    <a:pt x="28" y="44"/>
                  </a:cubicBezTo>
                  <a:cubicBezTo>
                    <a:pt x="25" y="46"/>
                    <a:pt x="22" y="43"/>
                    <a:pt x="21" y="41"/>
                  </a:cubicBezTo>
                  <a:cubicBezTo>
                    <a:pt x="20" y="39"/>
                    <a:pt x="17" y="26"/>
                    <a:pt x="16" y="25"/>
                  </a:cubicBezTo>
                  <a:cubicBezTo>
                    <a:pt x="15" y="24"/>
                    <a:pt x="12" y="26"/>
                    <a:pt x="12" y="26"/>
                  </a:cubicBezTo>
                  <a:cubicBezTo>
                    <a:pt x="11" y="24"/>
                    <a:pt x="11" y="24"/>
                    <a:pt x="11" y="24"/>
                  </a:cubicBezTo>
                  <a:cubicBezTo>
                    <a:pt x="11" y="24"/>
                    <a:pt x="16" y="18"/>
                    <a:pt x="20" y="17"/>
                  </a:cubicBezTo>
                  <a:cubicBezTo>
                    <a:pt x="25" y="16"/>
                    <a:pt x="25" y="24"/>
                    <a:pt x="26" y="28"/>
                  </a:cubicBezTo>
                  <a:cubicBezTo>
                    <a:pt x="27" y="32"/>
                    <a:pt x="28" y="35"/>
                    <a:pt x="28" y="35"/>
                  </a:cubicBezTo>
                  <a:cubicBezTo>
                    <a:pt x="29" y="35"/>
                    <a:pt x="31" y="32"/>
                    <a:pt x="33" y="29"/>
                  </a:cubicBezTo>
                  <a:cubicBezTo>
                    <a:pt x="35" y="25"/>
                    <a:pt x="33" y="22"/>
                    <a:pt x="29" y="24"/>
                  </a:cubicBezTo>
                  <a:cubicBezTo>
                    <a:pt x="31" y="16"/>
                    <a:pt x="45" y="13"/>
                    <a:pt x="43" y="24"/>
                  </a:cubicBezTo>
                  <a:close/>
                </a:path>
              </a:pathLst>
            </a:custGeom>
            <a:solidFill>
              <a:srgbClr val="00BC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2" name="TextBox 81"/>
          <p:cNvSpPr txBox="1"/>
          <p:nvPr/>
        </p:nvSpPr>
        <p:spPr>
          <a:xfrm>
            <a:off x="7935706" y="2105289"/>
            <a:ext cx="3166251" cy="923330"/>
          </a:xfrm>
          <a:prstGeom prst="rect">
            <a:avLst/>
          </a:prstGeom>
          <a:noFill/>
        </p:spPr>
        <p:txBody>
          <a:bodyPr wrap="none" rtlCol="0">
            <a:spAutoFit/>
          </a:bodyPr>
          <a:lstStyle/>
          <a:p>
            <a:r>
              <a:rPr lang="id-ID" b="1" dirty="0" smtClean="0">
                <a:solidFill>
                  <a:schemeClr val="tx1">
                    <a:lumMod val="65000"/>
                    <a:lumOff val="35000"/>
                  </a:schemeClr>
                </a:solidFill>
                <a:ea typeface="Open Sans" panose="020B0606030504020204" pitchFamily="34" charset="0"/>
                <a:cs typeface="Open Sans" panose="020B0606030504020204" pitchFamily="34" charset="0"/>
              </a:rPr>
              <a:t>BUSINESS</a:t>
            </a:r>
            <a:r>
              <a:rPr lang="en-US" b="1" dirty="0" smtClean="0">
                <a:solidFill>
                  <a:schemeClr val="tx1">
                    <a:lumMod val="65000"/>
                    <a:lumOff val="35000"/>
                  </a:schemeClr>
                </a:solidFill>
                <a:ea typeface="Open Sans" panose="020B0606030504020204" pitchFamily="34" charset="0"/>
                <a:cs typeface="Open Sans" panose="020B0606030504020204" pitchFamily="34" charset="0"/>
              </a:rPr>
              <a:t> &amp; ENTERTAIMENT</a:t>
            </a:r>
          </a:p>
          <a:p>
            <a:r>
              <a:rPr lang="id-ID" sz="3600" dirty="0" smtClean="0">
                <a:solidFill>
                  <a:schemeClr val="tx1">
                    <a:lumMod val="65000"/>
                    <a:lumOff val="35000"/>
                  </a:schemeClr>
                </a:solidFill>
                <a:latin typeface="GeosansLight" panose="02000603020000020003" pitchFamily="2" charset="0"/>
              </a:rPr>
              <a:t>NEW SCREEN</a:t>
            </a:r>
            <a:endParaRPr lang="en-US" sz="3600" dirty="0">
              <a:solidFill>
                <a:schemeClr val="tx1">
                  <a:lumMod val="65000"/>
                  <a:lumOff val="35000"/>
                </a:schemeClr>
              </a:solidFill>
              <a:latin typeface="GeosansLight" panose="02000603020000020003" pitchFamily="2" charset="0"/>
            </a:endParaRPr>
          </a:p>
        </p:txBody>
      </p:sp>
      <p:sp>
        <p:nvSpPr>
          <p:cNvPr id="83" name="Rectangle 82"/>
          <p:cNvSpPr/>
          <p:nvPr/>
        </p:nvSpPr>
        <p:spPr>
          <a:xfrm>
            <a:off x="7955949" y="3008919"/>
            <a:ext cx="3878838" cy="1182375"/>
          </a:xfrm>
          <a:prstGeom prst="rect">
            <a:avLst/>
          </a:prstGeom>
        </p:spPr>
        <p:txBody>
          <a:bodyPr wrap="square">
            <a:spAutoFit/>
          </a:bodyPr>
          <a:lstStyle/>
          <a:p>
            <a:pPr>
              <a:lnSpc>
                <a:spcPts val="1650"/>
              </a:lnSpc>
              <a:spcAft>
                <a:spcPts val="1500"/>
              </a:spcAft>
            </a:pP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ipsum</a:t>
            </a:r>
            <a:r>
              <a:rPr lang="en-US" sz="1200" dirty="0">
                <a:solidFill>
                  <a:schemeClr val="bg1">
                    <a:lumMod val="65000"/>
                  </a:schemeClr>
                </a:solidFill>
                <a:ea typeface="Times New Roman" panose="02020603050405020304" pitchFamily="18" charset="0"/>
              </a:rPr>
              <a:t> dolor sit </a:t>
            </a:r>
            <a:r>
              <a:rPr lang="en-US" sz="1200" dirty="0" err="1">
                <a:solidFill>
                  <a:schemeClr val="bg1">
                    <a:lumMod val="65000"/>
                  </a:schemeClr>
                </a:solidFill>
                <a:ea typeface="Times New Roman" panose="02020603050405020304" pitchFamily="18" charset="0"/>
              </a:rPr>
              <a:t>amet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consectetur</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elit</a:t>
            </a:r>
            <a:r>
              <a:rPr lang="en-US" sz="1200" dirty="0">
                <a:solidFill>
                  <a:schemeClr val="bg1">
                    <a:lumMod val="65000"/>
                  </a:schemeClr>
                </a:solidFill>
                <a:ea typeface="Times New Roman" panose="02020603050405020304" pitchFamily="18" charset="0"/>
              </a:rPr>
              <a:t>. Nam </a:t>
            </a:r>
            <a:r>
              <a:rPr lang="en-US" sz="1200" dirty="0" err="1">
                <a:solidFill>
                  <a:schemeClr val="bg1">
                    <a:lumMod val="65000"/>
                  </a:schemeClr>
                </a:solidFill>
                <a:ea typeface="Times New Roman" panose="02020603050405020304" pitchFamily="18" charset="0"/>
              </a:rPr>
              <a:t>viverra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euismod</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odio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gravida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pellentesque</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urna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varius</a:t>
            </a:r>
            <a:r>
              <a:rPr lang="en-US" sz="1200" dirty="0">
                <a:solidFill>
                  <a:schemeClr val="bg1">
                    <a:lumMod val="65000"/>
                  </a:schemeClr>
                </a:solidFill>
                <a:ea typeface="Times New Roman" panose="02020603050405020304" pitchFamily="18" charset="0"/>
              </a:rPr>
              <a:t> vitae. </a:t>
            </a:r>
            <a:r>
              <a:rPr lang="en-US" sz="1200" dirty="0" err="1">
                <a:solidFill>
                  <a:schemeClr val="bg1">
                    <a:lumMod val="65000"/>
                  </a:schemeClr>
                </a:solidFill>
                <a:ea typeface="Times New Roman" panose="02020603050405020304" pitchFamily="18" charset="0"/>
              </a:rPr>
              <a:t>Sed</a:t>
            </a:r>
            <a:r>
              <a:rPr lang="en-US" sz="1200" dirty="0">
                <a:solidFill>
                  <a:schemeClr val="bg1">
                    <a:lumMod val="65000"/>
                  </a:schemeClr>
                </a:solidFill>
                <a:ea typeface="Times New Roman" panose="02020603050405020304" pitchFamily="18" charset="0"/>
              </a:rPr>
              <a:t> dui </a:t>
            </a: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in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et, </a:t>
            </a:r>
            <a:r>
              <a:rPr lang="en-US" sz="1200" dirty="0" err="1">
                <a:solidFill>
                  <a:schemeClr val="bg1">
                    <a:lumMod val="65000"/>
                  </a:schemeClr>
                </a:solidFill>
                <a:ea typeface="Times New Roman" panose="02020603050405020304" pitchFamily="18" charset="0"/>
              </a:rPr>
              <a:t>interdum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nec</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metus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Mauris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ultricies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justo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convallis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placerat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felis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enim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ornare</a:t>
            </a:r>
            <a:r>
              <a:rPr lang="en-US" sz="1200" dirty="0">
                <a:solidFill>
                  <a:schemeClr val="bg1">
                    <a:lumMod val="65000"/>
                  </a:schemeClr>
                </a:solidFill>
                <a:ea typeface="Times New Roman" panose="02020603050405020304" pitchFamily="18" charset="0"/>
              </a:rPr>
              <a:t> </a:t>
            </a:r>
            <a:r>
              <a:rPr lang="en-US" sz="1200" dirty="0" smtClean="0">
                <a:solidFill>
                  <a:schemeClr val="bg1">
                    <a:lumMod val="65000"/>
                  </a:schemeClr>
                </a:solidFill>
                <a:ea typeface="Times New Roman" panose="02020603050405020304" pitchFamily="18" charset="0"/>
              </a:rPr>
              <a:t>nisi</a:t>
            </a:r>
            <a:r>
              <a:rPr lang="id-ID" sz="1200" dirty="0" smtClean="0">
                <a:solidFill>
                  <a:schemeClr val="bg1">
                    <a:lumMod val="65000"/>
                  </a:schemeClr>
                </a:solidFill>
                <a:ea typeface="Times New Roman" panose="02020603050405020304" pitchFamily="18" charset="0"/>
              </a:rPr>
              <a:t>.</a:t>
            </a:r>
            <a:endParaRPr lang="en-US" sz="1200" dirty="0" smtClean="0">
              <a:solidFill>
                <a:schemeClr val="bg1">
                  <a:lumMod val="65000"/>
                </a:schemeClr>
              </a:solidFill>
              <a:ea typeface="Times New Roman" panose="02020603050405020304" pitchFamily="18" charset="0"/>
            </a:endParaRPr>
          </a:p>
        </p:txBody>
      </p:sp>
      <p:sp>
        <p:nvSpPr>
          <p:cNvPr id="84" name="Rectangle 83"/>
          <p:cNvSpPr/>
          <p:nvPr/>
        </p:nvSpPr>
        <p:spPr>
          <a:xfrm>
            <a:off x="7951816" y="4241709"/>
            <a:ext cx="3878838" cy="1182375"/>
          </a:xfrm>
          <a:prstGeom prst="rect">
            <a:avLst/>
          </a:prstGeom>
        </p:spPr>
        <p:txBody>
          <a:bodyPr wrap="square">
            <a:spAutoFit/>
          </a:bodyPr>
          <a:lstStyle/>
          <a:p>
            <a:pPr>
              <a:lnSpc>
                <a:spcPts val="1650"/>
              </a:lnSpc>
              <a:spcAft>
                <a:spcPts val="1500"/>
              </a:spcAft>
            </a:pP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ipsum</a:t>
            </a:r>
            <a:r>
              <a:rPr lang="en-US" sz="1200" dirty="0">
                <a:solidFill>
                  <a:schemeClr val="bg1">
                    <a:lumMod val="65000"/>
                  </a:schemeClr>
                </a:solidFill>
                <a:ea typeface="Times New Roman" panose="02020603050405020304" pitchFamily="18" charset="0"/>
              </a:rPr>
              <a:t> dolor sit </a:t>
            </a:r>
            <a:r>
              <a:rPr lang="en-US" sz="1200" dirty="0" err="1">
                <a:solidFill>
                  <a:schemeClr val="bg1">
                    <a:lumMod val="65000"/>
                  </a:schemeClr>
                </a:solidFill>
                <a:ea typeface="Times New Roman" panose="02020603050405020304" pitchFamily="18" charset="0"/>
              </a:rPr>
              <a:t>amet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consectetur</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elit</a:t>
            </a:r>
            <a:r>
              <a:rPr lang="en-US" sz="1200" dirty="0">
                <a:solidFill>
                  <a:schemeClr val="bg1">
                    <a:lumMod val="65000"/>
                  </a:schemeClr>
                </a:solidFill>
                <a:ea typeface="Times New Roman" panose="02020603050405020304" pitchFamily="18" charset="0"/>
              </a:rPr>
              <a:t>. Nam </a:t>
            </a:r>
            <a:r>
              <a:rPr lang="en-US" sz="1200" dirty="0" err="1">
                <a:solidFill>
                  <a:schemeClr val="bg1">
                    <a:lumMod val="65000"/>
                  </a:schemeClr>
                </a:solidFill>
                <a:ea typeface="Times New Roman" panose="02020603050405020304" pitchFamily="18" charset="0"/>
              </a:rPr>
              <a:t>viverra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euismod</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odio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gravida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pellentesque</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urna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varius</a:t>
            </a:r>
            <a:r>
              <a:rPr lang="en-US" sz="1200" dirty="0">
                <a:solidFill>
                  <a:schemeClr val="bg1">
                    <a:lumMod val="65000"/>
                  </a:schemeClr>
                </a:solidFill>
                <a:ea typeface="Times New Roman" panose="02020603050405020304" pitchFamily="18" charset="0"/>
              </a:rPr>
              <a:t> vitae. </a:t>
            </a:r>
            <a:r>
              <a:rPr lang="en-US" sz="1200" dirty="0" err="1">
                <a:solidFill>
                  <a:schemeClr val="bg1">
                    <a:lumMod val="65000"/>
                  </a:schemeClr>
                </a:solidFill>
                <a:ea typeface="Times New Roman" panose="02020603050405020304" pitchFamily="18" charset="0"/>
              </a:rPr>
              <a:t>Sed</a:t>
            </a:r>
            <a:r>
              <a:rPr lang="en-US" sz="1200" dirty="0">
                <a:solidFill>
                  <a:schemeClr val="bg1">
                    <a:lumMod val="65000"/>
                  </a:schemeClr>
                </a:solidFill>
                <a:ea typeface="Times New Roman" panose="02020603050405020304" pitchFamily="18" charset="0"/>
              </a:rPr>
              <a:t> dui </a:t>
            </a: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in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et, </a:t>
            </a:r>
            <a:r>
              <a:rPr lang="en-US" sz="1200" dirty="0" err="1">
                <a:solidFill>
                  <a:schemeClr val="bg1">
                    <a:lumMod val="65000"/>
                  </a:schemeClr>
                </a:solidFill>
                <a:ea typeface="Times New Roman" panose="02020603050405020304" pitchFamily="18" charset="0"/>
              </a:rPr>
              <a:t>interdum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nec</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metus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Mauris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ultricies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justo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convallis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placerat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felis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enim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ornare</a:t>
            </a:r>
            <a:r>
              <a:rPr lang="en-US" sz="1200" dirty="0">
                <a:solidFill>
                  <a:schemeClr val="bg1">
                    <a:lumMod val="65000"/>
                  </a:schemeClr>
                </a:solidFill>
                <a:ea typeface="Times New Roman" panose="02020603050405020304" pitchFamily="18" charset="0"/>
              </a:rPr>
              <a:t> </a:t>
            </a:r>
            <a:r>
              <a:rPr lang="en-US" sz="1200" dirty="0" smtClean="0">
                <a:solidFill>
                  <a:schemeClr val="bg1">
                    <a:lumMod val="65000"/>
                  </a:schemeClr>
                </a:solidFill>
                <a:ea typeface="Times New Roman" panose="02020603050405020304" pitchFamily="18" charset="0"/>
              </a:rPr>
              <a:t>nisi</a:t>
            </a:r>
            <a:r>
              <a:rPr lang="id-ID" sz="1200" dirty="0" smtClean="0">
                <a:solidFill>
                  <a:schemeClr val="bg1">
                    <a:lumMod val="65000"/>
                  </a:schemeClr>
                </a:solidFill>
                <a:ea typeface="Times New Roman" panose="02020603050405020304" pitchFamily="18" charset="0"/>
              </a:rPr>
              <a:t>.</a:t>
            </a:r>
            <a:endParaRPr lang="en-US" sz="1200" dirty="0" smtClean="0">
              <a:solidFill>
                <a:schemeClr val="bg1">
                  <a:lumMod val="65000"/>
                </a:schemeClr>
              </a:solidFill>
              <a:ea typeface="Times New Roman" panose="02020603050405020304" pitchFamily="18" charset="0"/>
            </a:endParaRPr>
          </a:p>
        </p:txBody>
      </p:sp>
    </p:spTree>
    <p:extLst>
      <p:ext uri="{BB962C8B-B14F-4D97-AF65-F5344CB8AC3E}">
        <p14:creationId xmlns:p14="http://schemas.microsoft.com/office/powerpoint/2010/main" val="23751027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1000"/>
                                        <p:tgtEl>
                                          <p:spTgt spid="6"/>
                                        </p:tgtEl>
                                      </p:cBhvr>
                                    </p:animEffect>
                                  </p:childTnLst>
                                </p:cTn>
                              </p:par>
                              <p:par>
                                <p:cTn id="11" presetID="2" presetClass="entr" presetSubtype="2" fill="hold" grpId="0" nodeType="withEffect">
                                  <p:stCondLst>
                                    <p:cond delay="25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2000"/>
                                  </p:stCondLst>
                                  <p:childTnLst>
                                    <p:set>
                                      <p:cBhvr>
                                        <p:cTn id="16" dur="1" fill="hold">
                                          <p:stCondLst>
                                            <p:cond delay="0"/>
                                          </p:stCondLst>
                                        </p:cTn>
                                        <p:tgtEl>
                                          <p:spTgt spid="10"/>
                                        </p:tgtEl>
                                        <p:attrNameLst>
                                          <p:attrName>style.visibility</p:attrName>
                                        </p:attrNameLst>
                                      </p:cBhvr>
                                      <p:to>
                                        <p:strVal val="visible"/>
                                      </p:to>
                                    </p:set>
                                    <p:anim calcmode="lin" valueType="num">
                                      <p:cBhvr additive="base">
                                        <p:cTn id="17" dur="500" fill="hold"/>
                                        <p:tgtEl>
                                          <p:spTgt spid="10"/>
                                        </p:tgtEl>
                                        <p:attrNameLst>
                                          <p:attrName>ppt_x</p:attrName>
                                        </p:attrNameLst>
                                      </p:cBhvr>
                                      <p:tavLst>
                                        <p:tav tm="0">
                                          <p:val>
                                            <p:strVal val="0-#ppt_w/2"/>
                                          </p:val>
                                        </p:tav>
                                        <p:tav tm="100000">
                                          <p:val>
                                            <p:strVal val="#ppt_x"/>
                                          </p:val>
                                        </p:tav>
                                      </p:tavLst>
                                    </p:anim>
                                    <p:anim calcmode="lin" valueType="num">
                                      <p:cBhvr additive="base">
                                        <p:cTn id="18" dur="5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10"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91</a:t>
            </a:fld>
            <a:endParaRPr lang="en-US" sz="1200" dirty="0">
              <a:solidFill>
                <a:schemeClr val="bg1"/>
              </a:solidFill>
            </a:endParaRPr>
          </a:p>
        </p:txBody>
      </p:sp>
      <p:sp>
        <p:nvSpPr>
          <p:cNvPr id="8" name="TextBox 7"/>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grpSp>
        <p:nvGrpSpPr>
          <p:cNvPr id="9" name="Group 8"/>
          <p:cNvGrpSpPr>
            <a:grpSpLocks noChangeAspect="1"/>
          </p:cNvGrpSpPr>
          <p:nvPr/>
        </p:nvGrpSpPr>
        <p:grpSpPr>
          <a:xfrm>
            <a:off x="795329" y="2547505"/>
            <a:ext cx="6248400" cy="2590800"/>
            <a:chOff x="3962400" y="3409950"/>
            <a:chExt cx="3124200" cy="1295400"/>
          </a:xfrm>
          <a:solidFill>
            <a:schemeClr val="tx1">
              <a:lumMod val="85000"/>
              <a:lumOff val="15000"/>
            </a:schemeClr>
          </a:solidFill>
          <a:effectLst>
            <a:outerShdw blurRad="431800" dir="18900000" sy="23000" kx="-1200000" algn="bl" rotWithShape="0">
              <a:prstClr val="black">
                <a:alpha val="20000"/>
              </a:prstClr>
            </a:outerShdw>
          </a:effectLst>
        </p:grpSpPr>
        <p:sp>
          <p:nvSpPr>
            <p:cNvPr id="10" name="Freeform 208"/>
            <p:cNvSpPr>
              <a:spLocks/>
            </p:cNvSpPr>
            <p:nvPr/>
          </p:nvSpPr>
          <p:spPr bwMode="auto">
            <a:xfrm>
              <a:off x="3981382" y="3824784"/>
              <a:ext cx="3082442" cy="880566"/>
            </a:xfrm>
            <a:custGeom>
              <a:avLst/>
              <a:gdLst/>
              <a:ahLst/>
              <a:cxnLst>
                <a:cxn ang="0">
                  <a:pos x="817" y="22"/>
                </a:cxn>
                <a:cxn ang="0">
                  <a:pos x="817" y="25"/>
                </a:cxn>
                <a:cxn ang="0">
                  <a:pos x="816" y="28"/>
                </a:cxn>
                <a:cxn ang="0">
                  <a:pos x="815" y="31"/>
                </a:cxn>
                <a:cxn ang="0">
                  <a:pos x="813" y="34"/>
                </a:cxn>
                <a:cxn ang="0">
                  <a:pos x="811" y="36"/>
                </a:cxn>
                <a:cxn ang="0">
                  <a:pos x="807" y="40"/>
                </a:cxn>
                <a:cxn ang="0">
                  <a:pos x="803" y="43"/>
                </a:cxn>
                <a:cxn ang="0">
                  <a:pos x="317" y="326"/>
                </a:cxn>
                <a:cxn ang="0">
                  <a:pos x="298" y="336"/>
                </a:cxn>
                <a:cxn ang="0">
                  <a:pos x="292" y="338"/>
                </a:cxn>
                <a:cxn ang="0">
                  <a:pos x="284" y="340"/>
                </a:cxn>
                <a:cxn ang="0">
                  <a:pos x="276" y="341"/>
                </a:cxn>
                <a:cxn ang="0">
                  <a:pos x="271" y="342"/>
                </a:cxn>
                <a:cxn ang="0">
                  <a:pos x="269" y="342"/>
                </a:cxn>
                <a:cxn ang="0">
                  <a:pos x="266" y="342"/>
                </a:cxn>
                <a:cxn ang="0">
                  <a:pos x="265" y="342"/>
                </a:cxn>
                <a:cxn ang="0">
                  <a:pos x="263" y="342"/>
                </a:cxn>
                <a:cxn ang="0">
                  <a:pos x="258" y="341"/>
                </a:cxn>
                <a:cxn ang="0">
                  <a:pos x="253" y="341"/>
                </a:cxn>
                <a:cxn ang="0">
                  <a:pos x="248" y="340"/>
                </a:cxn>
                <a:cxn ang="0">
                  <a:pos x="243" y="339"/>
                </a:cxn>
                <a:cxn ang="0">
                  <a:pos x="234" y="336"/>
                </a:cxn>
                <a:cxn ang="0">
                  <a:pos x="16" y="210"/>
                </a:cxn>
                <a:cxn ang="0">
                  <a:pos x="16" y="217"/>
                </a:cxn>
                <a:cxn ang="0">
                  <a:pos x="234" y="343"/>
                </a:cxn>
                <a:cxn ang="0">
                  <a:pos x="243" y="346"/>
                </a:cxn>
                <a:cxn ang="0">
                  <a:pos x="248" y="347"/>
                </a:cxn>
                <a:cxn ang="0">
                  <a:pos x="253" y="348"/>
                </a:cxn>
                <a:cxn ang="0">
                  <a:pos x="258" y="349"/>
                </a:cxn>
                <a:cxn ang="0">
                  <a:pos x="263" y="349"/>
                </a:cxn>
                <a:cxn ang="0">
                  <a:pos x="265" y="349"/>
                </a:cxn>
                <a:cxn ang="0">
                  <a:pos x="266" y="349"/>
                </a:cxn>
                <a:cxn ang="0">
                  <a:pos x="269" y="349"/>
                </a:cxn>
                <a:cxn ang="0">
                  <a:pos x="271" y="349"/>
                </a:cxn>
                <a:cxn ang="0">
                  <a:pos x="276" y="349"/>
                </a:cxn>
                <a:cxn ang="0">
                  <a:pos x="284" y="347"/>
                </a:cxn>
                <a:cxn ang="0">
                  <a:pos x="292" y="345"/>
                </a:cxn>
                <a:cxn ang="0">
                  <a:pos x="298" y="343"/>
                </a:cxn>
                <a:cxn ang="0">
                  <a:pos x="317" y="333"/>
                </a:cxn>
                <a:cxn ang="0">
                  <a:pos x="803" y="50"/>
                </a:cxn>
                <a:cxn ang="0">
                  <a:pos x="807" y="47"/>
                </a:cxn>
                <a:cxn ang="0">
                  <a:pos x="811" y="43"/>
                </a:cxn>
                <a:cxn ang="0">
                  <a:pos x="813" y="41"/>
                </a:cxn>
                <a:cxn ang="0">
                  <a:pos x="815" y="38"/>
                </a:cxn>
                <a:cxn ang="0">
                  <a:pos x="816" y="35"/>
                </a:cxn>
                <a:cxn ang="0">
                  <a:pos x="817" y="32"/>
                </a:cxn>
                <a:cxn ang="0">
                  <a:pos x="817" y="29"/>
                </a:cxn>
              </a:cxnLst>
              <a:rect l="0" t="0" r="r" b="b"/>
              <a:pathLst>
                <a:path w="817" h="349">
                  <a:moveTo>
                    <a:pt x="817" y="0"/>
                  </a:moveTo>
                  <a:cubicBezTo>
                    <a:pt x="817" y="0"/>
                    <a:pt x="817" y="1"/>
                    <a:pt x="817" y="1"/>
                  </a:cubicBezTo>
                  <a:cubicBezTo>
                    <a:pt x="817" y="8"/>
                    <a:pt x="817" y="15"/>
                    <a:pt x="817" y="22"/>
                  </a:cubicBezTo>
                  <a:cubicBezTo>
                    <a:pt x="817" y="22"/>
                    <a:pt x="817" y="22"/>
                    <a:pt x="817" y="22"/>
                  </a:cubicBezTo>
                  <a:cubicBezTo>
                    <a:pt x="817" y="23"/>
                    <a:pt x="817" y="23"/>
                    <a:pt x="817" y="24"/>
                  </a:cubicBezTo>
                  <a:cubicBezTo>
                    <a:pt x="817" y="24"/>
                    <a:pt x="817" y="25"/>
                    <a:pt x="817" y="25"/>
                  </a:cubicBezTo>
                  <a:cubicBezTo>
                    <a:pt x="817" y="26"/>
                    <a:pt x="817" y="26"/>
                    <a:pt x="817" y="26"/>
                  </a:cubicBezTo>
                  <a:cubicBezTo>
                    <a:pt x="817" y="27"/>
                    <a:pt x="817" y="27"/>
                    <a:pt x="817" y="27"/>
                  </a:cubicBezTo>
                  <a:cubicBezTo>
                    <a:pt x="817" y="27"/>
                    <a:pt x="816" y="28"/>
                    <a:pt x="816" y="28"/>
                  </a:cubicBezTo>
                  <a:cubicBezTo>
                    <a:pt x="816" y="29"/>
                    <a:pt x="816" y="29"/>
                    <a:pt x="816" y="29"/>
                  </a:cubicBezTo>
                  <a:cubicBezTo>
                    <a:pt x="816" y="30"/>
                    <a:pt x="816" y="30"/>
                    <a:pt x="816" y="30"/>
                  </a:cubicBezTo>
                  <a:cubicBezTo>
                    <a:pt x="816" y="30"/>
                    <a:pt x="815" y="31"/>
                    <a:pt x="815" y="31"/>
                  </a:cubicBezTo>
                  <a:cubicBezTo>
                    <a:pt x="815" y="32"/>
                    <a:pt x="815" y="32"/>
                    <a:pt x="815" y="32"/>
                  </a:cubicBezTo>
                  <a:cubicBezTo>
                    <a:pt x="814" y="32"/>
                    <a:pt x="814" y="32"/>
                    <a:pt x="814" y="32"/>
                  </a:cubicBezTo>
                  <a:cubicBezTo>
                    <a:pt x="814" y="33"/>
                    <a:pt x="813" y="34"/>
                    <a:pt x="813" y="34"/>
                  </a:cubicBezTo>
                  <a:cubicBezTo>
                    <a:pt x="813" y="35"/>
                    <a:pt x="813" y="35"/>
                    <a:pt x="813" y="35"/>
                  </a:cubicBezTo>
                  <a:cubicBezTo>
                    <a:pt x="812" y="35"/>
                    <a:pt x="812" y="36"/>
                    <a:pt x="812" y="36"/>
                  </a:cubicBezTo>
                  <a:cubicBezTo>
                    <a:pt x="811" y="36"/>
                    <a:pt x="811" y="36"/>
                    <a:pt x="811" y="36"/>
                  </a:cubicBezTo>
                  <a:cubicBezTo>
                    <a:pt x="811" y="37"/>
                    <a:pt x="810" y="38"/>
                    <a:pt x="809" y="38"/>
                  </a:cubicBezTo>
                  <a:cubicBezTo>
                    <a:pt x="809" y="39"/>
                    <a:pt x="809" y="39"/>
                    <a:pt x="809" y="39"/>
                  </a:cubicBezTo>
                  <a:cubicBezTo>
                    <a:pt x="809" y="39"/>
                    <a:pt x="808" y="39"/>
                    <a:pt x="807" y="40"/>
                  </a:cubicBezTo>
                  <a:cubicBezTo>
                    <a:pt x="807" y="40"/>
                    <a:pt x="806" y="41"/>
                    <a:pt x="806" y="41"/>
                  </a:cubicBezTo>
                  <a:cubicBezTo>
                    <a:pt x="805" y="41"/>
                    <a:pt x="805" y="42"/>
                    <a:pt x="804" y="42"/>
                  </a:cubicBezTo>
                  <a:cubicBezTo>
                    <a:pt x="804" y="43"/>
                    <a:pt x="803" y="43"/>
                    <a:pt x="803" y="43"/>
                  </a:cubicBezTo>
                  <a:cubicBezTo>
                    <a:pt x="802" y="44"/>
                    <a:pt x="802" y="44"/>
                    <a:pt x="802" y="44"/>
                  </a:cubicBezTo>
                  <a:cubicBezTo>
                    <a:pt x="777" y="58"/>
                    <a:pt x="777" y="58"/>
                    <a:pt x="777" y="58"/>
                  </a:cubicBezTo>
                  <a:cubicBezTo>
                    <a:pt x="317" y="326"/>
                    <a:pt x="317" y="326"/>
                    <a:pt x="317" y="326"/>
                  </a:cubicBezTo>
                  <a:cubicBezTo>
                    <a:pt x="304" y="333"/>
                    <a:pt x="304" y="333"/>
                    <a:pt x="304" y="333"/>
                  </a:cubicBezTo>
                  <a:cubicBezTo>
                    <a:pt x="303" y="334"/>
                    <a:pt x="301" y="335"/>
                    <a:pt x="299" y="335"/>
                  </a:cubicBezTo>
                  <a:cubicBezTo>
                    <a:pt x="299" y="336"/>
                    <a:pt x="298" y="336"/>
                    <a:pt x="298" y="336"/>
                  </a:cubicBezTo>
                  <a:cubicBezTo>
                    <a:pt x="296" y="337"/>
                    <a:pt x="295" y="337"/>
                    <a:pt x="293" y="338"/>
                  </a:cubicBezTo>
                  <a:cubicBezTo>
                    <a:pt x="293" y="338"/>
                    <a:pt x="293" y="338"/>
                    <a:pt x="293" y="338"/>
                  </a:cubicBezTo>
                  <a:cubicBezTo>
                    <a:pt x="292" y="338"/>
                    <a:pt x="292" y="338"/>
                    <a:pt x="292" y="338"/>
                  </a:cubicBezTo>
                  <a:cubicBezTo>
                    <a:pt x="291" y="339"/>
                    <a:pt x="290" y="339"/>
                    <a:pt x="289" y="339"/>
                  </a:cubicBezTo>
                  <a:cubicBezTo>
                    <a:pt x="289" y="339"/>
                    <a:pt x="288" y="339"/>
                    <a:pt x="287" y="340"/>
                  </a:cubicBezTo>
                  <a:cubicBezTo>
                    <a:pt x="286" y="340"/>
                    <a:pt x="285" y="340"/>
                    <a:pt x="284" y="340"/>
                  </a:cubicBezTo>
                  <a:cubicBezTo>
                    <a:pt x="284" y="340"/>
                    <a:pt x="283" y="340"/>
                    <a:pt x="283" y="341"/>
                  </a:cubicBezTo>
                  <a:cubicBezTo>
                    <a:pt x="282" y="341"/>
                    <a:pt x="282" y="341"/>
                    <a:pt x="282" y="341"/>
                  </a:cubicBezTo>
                  <a:cubicBezTo>
                    <a:pt x="280" y="341"/>
                    <a:pt x="278" y="341"/>
                    <a:pt x="276" y="341"/>
                  </a:cubicBezTo>
                  <a:cubicBezTo>
                    <a:pt x="276" y="341"/>
                    <a:pt x="276" y="341"/>
                    <a:pt x="276" y="341"/>
                  </a:cubicBezTo>
                  <a:cubicBezTo>
                    <a:pt x="275" y="342"/>
                    <a:pt x="275" y="342"/>
                    <a:pt x="274" y="342"/>
                  </a:cubicBezTo>
                  <a:cubicBezTo>
                    <a:pt x="273" y="342"/>
                    <a:pt x="272" y="342"/>
                    <a:pt x="271" y="342"/>
                  </a:cubicBezTo>
                  <a:cubicBezTo>
                    <a:pt x="270" y="342"/>
                    <a:pt x="270" y="342"/>
                    <a:pt x="270" y="342"/>
                  </a:cubicBezTo>
                  <a:cubicBezTo>
                    <a:pt x="270" y="342"/>
                    <a:pt x="269" y="342"/>
                    <a:pt x="269" y="342"/>
                  </a:cubicBezTo>
                  <a:cubicBezTo>
                    <a:pt x="269" y="342"/>
                    <a:pt x="269" y="342"/>
                    <a:pt x="269" y="342"/>
                  </a:cubicBezTo>
                  <a:cubicBezTo>
                    <a:pt x="269" y="342"/>
                    <a:pt x="269" y="342"/>
                    <a:pt x="269" y="342"/>
                  </a:cubicBezTo>
                  <a:cubicBezTo>
                    <a:pt x="269" y="342"/>
                    <a:pt x="268" y="342"/>
                    <a:pt x="268" y="342"/>
                  </a:cubicBezTo>
                  <a:cubicBezTo>
                    <a:pt x="268" y="342"/>
                    <a:pt x="267" y="342"/>
                    <a:pt x="266" y="342"/>
                  </a:cubicBezTo>
                  <a:cubicBezTo>
                    <a:pt x="266" y="342"/>
                    <a:pt x="266" y="342"/>
                    <a:pt x="265" y="342"/>
                  </a:cubicBezTo>
                  <a:cubicBezTo>
                    <a:pt x="265" y="342"/>
                    <a:pt x="265" y="342"/>
                    <a:pt x="265" y="342"/>
                  </a:cubicBezTo>
                  <a:cubicBezTo>
                    <a:pt x="265" y="342"/>
                    <a:pt x="265" y="342"/>
                    <a:pt x="265" y="342"/>
                  </a:cubicBezTo>
                  <a:cubicBezTo>
                    <a:pt x="265" y="342"/>
                    <a:pt x="265" y="342"/>
                    <a:pt x="264" y="342"/>
                  </a:cubicBezTo>
                  <a:cubicBezTo>
                    <a:pt x="264" y="342"/>
                    <a:pt x="264" y="342"/>
                    <a:pt x="264" y="342"/>
                  </a:cubicBezTo>
                  <a:cubicBezTo>
                    <a:pt x="264" y="342"/>
                    <a:pt x="263" y="342"/>
                    <a:pt x="263" y="342"/>
                  </a:cubicBezTo>
                  <a:cubicBezTo>
                    <a:pt x="262" y="342"/>
                    <a:pt x="261" y="342"/>
                    <a:pt x="260" y="342"/>
                  </a:cubicBezTo>
                  <a:cubicBezTo>
                    <a:pt x="260" y="342"/>
                    <a:pt x="259" y="342"/>
                    <a:pt x="259" y="342"/>
                  </a:cubicBezTo>
                  <a:cubicBezTo>
                    <a:pt x="259" y="342"/>
                    <a:pt x="258" y="342"/>
                    <a:pt x="258" y="341"/>
                  </a:cubicBezTo>
                  <a:cubicBezTo>
                    <a:pt x="257" y="341"/>
                    <a:pt x="256" y="341"/>
                    <a:pt x="255" y="341"/>
                  </a:cubicBezTo>
                  <a:cubicBezTo>
                    <a:pt x="255" y="341"/>
                    <a:pt x="254" y="341"/>
                    <a:pt x="254" y="341"/>
                  </a:cubicBezTo>
                  <a:cubicBezTo>
                    <a:pt x="254" y="341"/>
                    <a:pt x="253" y="341"/>
                    <a:pt x="253" y="341"/>
                  </a:cubicBezTo>
                  <a:cubicBezTo>
                    <a:pt x="252" y="341"/>
                    <a:pt x="251" y="341"/>
                    <a:pt x="250" y="340"/>
                  </a:cubicBezTo>
                  <a:cubicBezTo>
                    <a:pt x="250" y="340"/>
                    <a:pt x="249" y="340"/>
                    <a:pt x="249" y="340"/>
                  </a:cubicBezTo>
                  <a:cubicBezTo>
                    <a:pt x="248" y="340"/>
                    <a:pt x="248" y="340"/>
                    <a:pt x="248" y="340"/>
                  </a:cubicBezTo>
                  <a:cubicBezTo>
                    <a:pt x="247" y="340"/>
                    <a:pt x="246" y="339"/>
                    <a:pt x="244" y="339"/>
                  </a:cubicBezTo>
                  <a:cubicBezTo>
                    <a:pt x="244" y="339"/>
                    <a:pt x="244" y="339"/>
                    <a:pt x="243" y="339"/>
                  </a:cubicBezTo>
                  <a:cubicBezTo>
                    <a:pt x="243" y="339"/>
                    <a:pt x="243" y="339"/>
                    <a:pt x="243" y="339"/>
                  </a:cubicBezTo>
                  <a:cubicBezTo>
                    <a:pt x="241" y="338"/>
                    <a:pt x="239" y="337"/>
                    <a:pt x="237" y="337"/>
                  </a:cubicBezTo>
                  <a:cubicBezTo>
                    <a:pt x="237" y="337"/>
                    <a:pt x="237" y="337"/>
                    <a:pt x="237" y="337"/>
                  </a:cubicBezTo>
                  <a:cubicBezTo>
                    <a:pt x="236" y="336"/>
                    <a:pt x="235" y="336"/>
                    <a:pt x="234" y="336"/>
                  </a:cubicBezTo>
                  <a:cubicBezTo>
                    <a:pt x="234" y="335"/>
                    <a:pt x="233" y="335"/>
                    <a:pt x="233" y="335"/>
                  </a:cubicBezTo>
                  <a:cubicBezTo>
                    <a:pt x="232" y="334"/>
                    <a:pt x="230" y="334"/>
                    <a:pt x="229" y="333"/>
                  </a:cubicBezTo>
                  <a:cubicBezTo>
                    <a:pt x="16" y="210"/>
                    <a:pt x="16" y="210"/>
                    <a:pt x="16" y="210"/>
                  </a:cubicBezTo>
                  <a:cubicBezTo>
                    <a:pt x="6" y="204"/>
                    <a:pt x="1" y="197"/>
                    <a:pt x="1" y="189"/>
                  </a:cubicBezTo>
                  <a:cubicBezTo>
                    <a:pt x="1" y="195"/>
                    <a:pt x="1" y="195"/>
                    <a:pt x="1" y="195"/>
                  </a:cubicBezTo>
                  <a:cubicBezTo>
                    <a:pt x="0" y="203"/>
                    <a:pt x="6" y="211"/>
                    <a:pt x="16" y="217"/>
                  </a:cubicBezTo>
                  <a:cubicBezTo>
                    <a:pt x="229" y="340"/>
                    <a:pt x="229" y="340"/>
                    <a:pt x="229" y="340"/>
                  </a:cubicBezTo>
                  <a:cubicBezTo>
                    <a:pt x="230" y="341"/>
                    <a:pt x="232" y="341"/>
                    <a:pt x="233" y="342"/>
                  </a:cubicBezTo>
                  <a:cubicBezTo>
                    <a:pt x="233" y="342"/>
                    <a:pt x="234" y="342"/>
                    <a:pt x="234" y="343"/>
                  </a:cubicBezTo>
                  <a:cubicBezTo>
                    <a:pt x="235" y="343"/>
                    <a:pt x="236" y="343"/>
                    <a:pt x="237" y="344"/>
                  </a:cubicBezTo>
                  <a:cubicBezTo>
                    <a:pt x="237" y="344"/>
                    <a:pt x="237" y="344"/>
                    <a:pt x="237" y="344"/>
                  </a:cubicBezTo>
                  <a:cubicBezTo>
                    <a:pt x="239" y="345"/>
                    <a:pt x="241" y="345"/>
                    <a:pt x="243" y="346"/>
                  </a:cubicBezTo>
                  <a:cubicBezTo>
                    <a:pt x="243" y="346"/>
                    <a:pt x="243" y="346"/>
                    <a:pt x="243" y="346"/>
                  </a:cubicBezTo>
                  <a:cubicBezTo>
                    <a:pt x="244" y="346"/>
                    <a:pt x="244" y="346"/>
                    <a:pt x="244" y="346"/>
                  </a:cubicBezTo>
                  <a:cubicBezTo>
                    <a:pt x="246" y="346"/>
                    <a:pt x="247" y="347"/>
                    <a:pt x="248" y="347"/>
                  </a:cubicBezTo>
                  <a:cubicBezTo>
                    <a:pt x="249" y="347"/>
                    <a:pt x="249" y="347"/>
                    <a:pt x="249" y="347"/>
                  </a:cubicBezTo>
                  <a:cubicBezTo>
                    <a:pt x="249" y="347"/>
                    <a:pt x="250" y="347"/>
                    <a:pt x="250" y="347"/>
                  </a:cubicBezTo>
                  <a:cubicBezTo>
                    <a:pt x="251" y="348"/>
                    <a:pt x="252" y="348"/>
                    <a:pt x="253" y="348"/>
                  </a:cubicBezTo>
                  <a:cubicBezTo>
                    <a:pt x="253" y="348"/>
                    <a:pt x="254" y="348"/>
                    <a:pt x="254" y="348"/>
                  </a:cubicBezTo>
                  <a:cubicBezTo>
                    <a:pt x="254" y="348"/>
                    <a:pt x="255" y="348"/>
                    <a:pt x="255" y="348"/>
                  </a:cubicBezTo>
                  <a:cubicBezTo>
                    <a:pt x="256" y="348"/>
                    <a:pt x="257" y="348"/>
                    <a:pt x="258" y="349"/>
                  </a:cubicBezTo>
                  <a:cubicBezTo>
                    <a:pt x="258" y="349"/>
                    <a:pt x="259" y="349"/>
                    <a:pt x="259" y="349"/>
                  </a:cubicBezTo>
                  <a:cubicBezTo>
                    <a:pt x="259" y="349"/>
                    <a:pt x="260" y="349"/>
                    <a:pt x="260" y="349"/>
                  </a:cubicBezTo>
                  <a:cubicBezTo>
                    <a:pt x="261" y="349"/>
                    <a:pt x="262" y="349"/>
                    <a:pt x="263" y="349"/>
                  </a:cubicBezTo>
                  <a:cubicBezTo>
                    <a:pt x="263" y="349"/>
                    <a:pt x="264" y="349"/>
                    <a:pt x="264" y="349"/>
                  </a:cubicBezTo>
                  <a:cubicBezTo>
                    <a:pt x="264" y="349"/>
                    <a:pt x="264" y="349"/>
                    <a:pt x="265" y="349"/>
                  </a:cubicBezTo>
                  <a:cubicBezTo>
                    <a:pt x="265" y="349"/>
                    <a:pt x="265" y="349"/>
                    <a:pt x="265" y="349"/>
                  </a:cubicBezTo>
                  <a:cubicBezTo>
                    <a:pt x="265" y="349"/>
                    <a:pt x="265" y="349"/>
                    <a:pt x="265" y="349"/>
                  </a:cubicBezTo>
                  <a:cubicBezTo>
                    <a:pt x="265" y="349"/>
                    <a:pt x="265" y="349"/>
                    <a:pt x="265" y="349"/>
                  </a:cubicBezTo>
                  <a:cubicBezTo>
                    <a:pt x="266" y="349"/>
                    <a:pt x="266" y="349"/>
                    <a:pt x="266" y="349"/>
                  </a:cubicBezTo>
                  <a:cubicBezTo>
                    <a:pt x="267" y="349"/>
                    <a:pt x="268" y="349"/>
                    <a:pt x="268" y="349"/>
                  </a:cubicBezTo>
                  <a:cubicBezTo>
                    <a:pt x="268" y="349"/>
                    <a:pt x="269" y="349"/>
                    <a:pt x="269" y="349"/>
                  </a:cubicBezTo>
                  <a:cubicBezTo>
                    <a:pt x="269" y="349"/>
                    <a:pt x="269" y="349"/>
                    <a:pt x="269" y="349"/>
                  </a:cubicBezTo>
                  <a:cubicBezTo>
                    <a:pt x="269" y="349"/>
                    <a:pt x="269" y="349"/>
                    <a:pt x="269" y="349"/>
                  </a:cubicBezTo>
                  <a:cubicBezTo>
                    <a:pt x="269" y="349"/>
                    <a:pt x="270" y="349"/>
                    <a:pt x="270" y="349"/>
                  </a:cubicBezTo>
                  <a:cubicBezTo>
                    <a:pt x="271" y="349"/>
                    <a:pt x="271" y="349"/>
                    <a:pt x="271" y="349"/>
                  </a:cubicBezTo>
                  <a:cubicBezTo>
                    <a:pt x="272" y="349"/>
                    <a:pt x="273" y="349"/>
                    <a:pt x="274" y="349"/>
                  </a:cubicBezTo>
                  <a:cubicBezTo>
                    <a:pt x="275" y="349"/>
                    <a:pt x="275" y="349"/>
                    <a:pt x="276" y="349"/>
                  </a:cubicBezTo>
                  <a:cubicBezTo>
                    <a:pt x="276" y="349"/>
                    <a:pt x="276" y="349"/>
                    <a:pt x="276" y="349"/>
                  </a:cubicBezTo>
                  <a:cubicBezTo>
                    <a:pt x="278" y="348"/>
                    <a:pt x="280" y="348"/>
                    <a:pt x="282" y="348"/>
                  </a:cubicBezTo>
                  <a:cubicBezTo>
                    <a:pt x="283" y="348"/>
                    <a:pt x="283" y="348"/>
                    <a:pt x="283" y="348"/>
                  </a:cubicBezTo>
                  <a:cubicBezTo>
                    <a:pt x="283" y="348"/>
                    <a:pt x="284" y="347"/>
                    <a:pt x="284" y="347"/>
                  </a:cubicBezTo>
                  <a:cubicBezTo>
                    <a:pt x="285" y="347"/>
                    <a:pt x="286" y="347"/>
                    <a:pt x="287" y="347"/>
                  </a:cubicBezTo>
                  <a:cubicBezTo>
                    <a:pt x="288" y="346"/>
                    <a:pt x="289" y="346"/>
                    <a:pt x="289" y="346"/>
                  </a:cubicBezTo>
                  <a:cubicBezTo>
                    <a:pt x="290" y="346"/>
                    <a:pt x="291" y="346"/>
                    <a:pt x="292" y="345"/>
                  </a:cubicBezTo>
                  <a:cubicBezTo>
                    <a:pt x="293" y="345"/>
                    <a:pt x="293" y="345"/>
                    <a:pt x="293" y="345"/>
                  </a:cubicBezTo>
                  <a:cubicBezTo>
                    <a:pt x="293" y="345"/>
                    <a:pt x="293" y="345"/>
                    <a:pt x="293" y="345"/>
                  </a:cubicBezTo>
                  <a:cubicBezTo>
                    <a:pt x="295" y="344"/>
                    <a:pt x="296" y="344"/>
                    <a:pt x="298" y="343"/>
                  </a:cubicBezTo>
                  <a:cubicBezTo>
                    <a:pt x="298" y="343"/>
                    <a:pt x="299" y="343"/>
                    <a:pt x="299" y="343"/>
                  </a:cubicBezTo>
                  <a:cubicBezTo>
                    <a:pt x="301" y="342"/>
                    <a:pt x="303" y="341"/>
                    <a:pt x="304" y="340"/>
                  </a:cubicBezTo>
                  <a:cubicBezTo>
                    <a:pt x="317" y="333"/>
                    <a:pt x="317" y="333"/>
                    <a:pt x="317" y="333"/>
                  </a:cubicBezTo>
                  <a:cubicBezTo>
                    <a:pt x="777" y="65"/>
                    <a:pt x="777" y="65"/>
                    <a:pt x="777" y="65"/>
                  </a:cubicBezTo>
                  <a:cubicBezTo>
                    <a:pt x="802" y="51"/>
                    <a:pt x="802" y="51"/>
                    <a:pt x="802" y="51"/>
                  </a:cubicBezTo>
                  <a:cubicBezTo>
                    <a:pt x="803" y="50"/>
                    <a:pt x="803" y="50"/>
                    <a:pt x="803" y="50"/>
                  </a:cubicBezTo>
                  <a:cubicBezTo>
                    <a:pt x="803" y="50"/>
                    <a:pt x="804" y="50"/>
                    <a:pt x="804" y="49"/>
                  </a:cubicBezTo>
                  <a:cubicBezTo>
                    <a:pt x="805" y="49"/>
                    <a:pt x="805" y="49"/>
                    <a:pt x="806" y="48"/>
                  </a:cubicBezTo>
                  <a:cubicBezTo>
                    <a:pt x="806" y="48"/>
                    <a:pt x="807" y="47"/>
                    <a:pt x="807" y="47"/>
                  </a:cubicBezTo>
                  <a:cubicBezTo>
                    <a:pt x="808" y="46"/>
                    <a:pt x="809" y="46"/>
                    <a:pt x="809" y="46"/>
                  </a:cubicBezTo>
                  <a:cubicBezTo>
                    <a:pt x="809" y="45"/>
                    <a:pt x="809" y="45"/>
                    <a:pt x="809" y="45"/>
                  </a:cubicBezTo>
                  <a:cubicBezTo>
                    <a:pt x="810" y="45"/>
                    <a:pt x="811" y="44"/>
                    <a:pt x="811" y="43"/>
                  </a:cubicBezTo>
                  <a:cubicBezTo>
                    <a:pt x="812" y="43"/>
                    <a:pt x="812" y="43"/>
                    <a:pt x="812" y="43"/>
                  </a:cubicBezTo>
                  <a:cubicBezTo>
                    <a:pt x="812" y="43"/>
                    <a:pt x="812" y="42"/>
                    <a:pt x="813" y="42"/>
                  </a:cubicBezTo>
                  <a:cubicBezTo>
                    <a:pt x="813" y="41"/>
                    <a:pt x="813" y="41"/>
                    <a:pt x="813" y="41"/>
                  </a:cubicBezTo>
                  <a:cubicBezTo>
                    <a:pt x="813" y="41"/>
                    <a:pt x="814" y="40"/>
                    <a:pt x="814" y="39"/>
                  </a:cubicBezTo>
                  <a:cubicBezTo>
                    <a:pt x="815" y="39"/>
                    <a:pt x="815" y="39"/>
                    <a:pt x="815" y="39"/>
                  </a:cubicBezTo>
                  <a:cubicBezTo>
                    <a:pt x="815" y="38"/>
                    <a:pt x="815" y="38"/>
                    <a:pt x="815" y="38"/>
                  </a:cubicBezTo>
                  <a:cubicBezTo>
                    <a:pt x="815" y="38"/>
                    <a:pt x="816" y="37"/>
                    <a:pt x="816" y="37"/>
                  </a:cubicBezTo>
                  <a:cubicBezTo>
                    <a:pt x="816" y="36"/>
                    <a:pt x="816" y="36"/>
                    <a:pt x="816" y="36"/>
                  </a:cubicBezTo>
                  <a:cubicBezTo>
                    <a:pt x="816" y="35"/>
                    <a:pt x="816" y="35"/>
                    <a:pt x="816" y="35"/>
                  </a:cubicBezTo>
                  <a:cubicBezTo>
                    <a:pt x="816" y="35"/>
                    <a:pt x="817" y="34"/>
                    <a:pt x="817" y="34"/>
                  </a:cubicBezTo>
                  <a:cubicBezTo>
                    <a:pt x="817" y="33"/>
                    <a:pt x="817" y="33"/>
                    <a:pt x="817" y="33"/>
                  </a:cubicBezTo>
                  <a:cubicBezTo>
                    <a:pt x="817" y="32"/>
                    <a:pt x="817" y="32"/>
                    <a:pt x="817" y="32"/>
                  </a:cubicBezTo>
                  <a:cubicBezTo>
                    <a:pt x="817" y="32"/>
                    <a:pt x="817" y="31"/>
                    <a:pt x="817" y="31"/>
                  </a:cubicBezTo>
                  <a:cubicBezTo>
                    <a:pt x="817" y="30"/>
                    <a:pt x="817" y="30"/>
                    <a:pt x="817" y="30"/>
                  </a:cubicBezTo>
                  <a:cubicBezTo>
                    <a:pt x="817" y="29"/>
                    <a:pt x="817" y="29"/>
                    <a:pt x="817" y="29"/>
                  </a:cubicBezTo>
                  <a:cubicBezTo>
                    <a:pt x="817" y="19"/>
                    <a:pt x="817" y="10"/>
                    <a:pt x="817"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 name="Freeform 209"/>
            <p:cNvSpPr>
              <a:spLocks/>
            </p:cNvSpPr>
            <p:nvPr/>
          </p:nvSpPr>
          <p:spPr bwMode="auto">
            <a:xfrm>
              <a:off x="4127156" y="3492328"/>
              <a:ext cx="2729405" cy="1063805"/>
            </a:xfrm>
            <a:custGeom>
              <a:avLst/>
              <a:gdLst/>
              <a:ahLst/>
              <a:cxnLst>
                <a:cxn ang="0">
                  <a:pos x="458" y="0"/>
                </a:cxn>
                <a:cxn ang="0">
                  <a:pos x="0" y="267"/>
                </a:cxn>
                <a:cxn ang="0">
                  <a:pos x="261" y="418"/>
                </a:cxn>
                <a:cxn ang="0">
                  <a:pos x="719" y="151"/>
                </a:cxn>
                <a:cxn ang="0">
                  <a:pos x="458" y="0"/>
                </a:cxn>
              </a:cxnLst>
              <a:rect l="0" t="0" r="r" b="b"/>
              <a:pathLst>
                <a:path w="719" h="418">
                  <a:moveTo>
                    <a:pt x="458" y="0"/>
                  </a:moveTo>
                  <a:lnTo>
                    <a:pt x="0" y="267"/>
                  </a:lnTo>
                  <a:lnTo>
                    <a:pt x="261" y="418"/>
                  </a:lnTo>
                  <a:lnTo>
                    <a:pt x="719" y="151"/>
                  </a:lnTo>
                  <a:lnTo>
                    <a:pt x="45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2" name="Freeform 210"/>
            <p:cNvSpPr>
              <a:spLocks/>
            </p:cNvSpPr>
            <p:nvPr/>
          </p:nvSpPr>
          <p:spPr bwMode="auto">
            <a:xfrm>
              <a:off x="4178273" y="3473758"/>
              <a:ext cx="2729405" cy="1063805"/>
            </a:xfrm>
            <a:custGeom>
              <a:avLst/>
              <a:gdLst/>
              <a:ahLst/>
              <a:cxnLst>
                <a:cxn ang="0">
                  <a:pos x="458" y="0"/>
                </a:cxn>
                <a:cxn ang="0">
                  <a:pos x="0" y="267"/>
                </a:cxn>
                <a:cxn ang="0">
                  <a:pos x="261" y="418"/>
                </a:cxn>
                <a:cxn ang="0">
                  <a:pos x="719" y="151"/>
                </a:cxn>
                <a:cxn ang="0">
                  <a:pos x="458" y="0"/>
                </a:cxn>
              </a:cxnLst>
              <a:rect l="0" t="0" r="r" b="b"/>
              <a:pathLst>
                <a:path w="719" h="418">
                  <a:moveTo>
                    <a:pt x="458" y="0"/>
                  </a:moveTo>
                  <a:lnTo>
                    <a:pt x="0" y="267"/>
                  </a:lnTo>
                  <a:lnTo>
                    <a:pt x="261" y="418"/>
                  </a:lnTo>
                  <a:lnTo>
                    <a:pt x="719" y="151"/>
                  </a:lnTo>
                  <a:lnTo>
                    <a:pt x="458" y="0"/>
                  </a:lnTo>
                </a:path>
              </a:pathLst>
            </a:custGeom>
            <a:blipFill>
              <a:blip r:embed="rId2"/>
              <a:stretch>
                <a:fillRect/>
              </a:stretch>
            </a:bli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 name="Freeform 211"/>
            <p:cNvSpPr>
              <a:spLocks/>
            </p:cNvSpPr>
            <p:nvPr/>
          </p:nvSpPr>
          <p:spPr bwMode="auto">
            <a:xfrm>
              <a:off x="4121837" y="3488845"/>
              <a:ext cx="2759773" cy="1073985"/>
            </a:xfrm>
            <a:custGeom>
              <a:avLst/>
              <a:gdLst/>
              <a:ahLst/>
              <a:cxnLst>
                <a:cxn ang="0">
                  <a:pos x="462" y="2"/>
                </a:cxn>
                <a:cxn ang="0">
                  <a:pos x="461" y="0"/>
                </a:cxn>
                <a:cxn ang="0">
                  <a:pos x="0" y="269"/>
                </a:cxn>
                <a:cxn ang="0">
                  <a:pos x="265" y="422"/>
                </a:cxn>
                <a:cxn ang="0">
                  <a:pos x="727" y="153"/>
                </a:cxn>
                <a:cxn ang="0">
                  <a:pos x="462" y="0"/>
                </a:cxn>
                <a:cxn ang="0">
                  <a:pos x="461" y="0"/>
                </a:cxn>
                <a:cxn ang="0">
                  <a:pos x="462" y="2"/>
                </a:cxn>
                <a:cxn ang="0">
                  <a:pos x="461" y="4"/>
                </a:cxn>
                <a:cxn ang="0">
                  <a:pos x="719" y="153"/>
                </a:cxn>
                <a:cxn ang="0">
                  <a:pos x="265" y="417"/>
                </a:cxn>
                <a:cxn ang="0">
                  <a:pos x="8" y="269"/>
                </a:cxn>
                <a:cxn ang="0">
                  <a:pos x="463" y="4"/>
                </a:cxn>
                <a:cxn ang="0">
                  <a:pos x="462" y="2"/>
                </a:cxn>
                <a:cxn ang="0">
                  <a:pos x="461" y="4"/>
                </a:cxn>
                <a:cxn ang="0">
                  <a:pos x="462" y="2"/>
                </a:cxn>
              </a:cxnLst>
              <a:rect l="0" t="0" r="r" b="b"/>
              <a:pathLst>
                <a:path w="727" h="422">
                  <a:moveTo>
                    <a:pt x="462" y="2"/>
                  </a:moveTo>
                  <a:lnTo>
                    <a:pt x="461" y="0"/>
                  </a:lnTo>
                  <a:lnTo>
                    <a:pt x="0" y="269"/>
                  </a:lnTo>
                  <a:lnTo>
                    <a:pt x="265" y="422"/>
                  </a:lnTo>
                  <a:lnTo>
                    <a:pt x="727" y="153"/>
                  </a:lnTo>
                  <a:lnTo>
                    <a:pt x="462" y="0"/>
                  </a:lnTo>
                  <a:lnTo>
                    <a:pt x="461" y="0"/>
                  </a:lnTo>
                  <a:lnTo>
                    <a:pt x="462" y="2"/>
                  </a:lnTo>
                  <a:lnTo>
                    <a:pt x="461" y="4"/>
                  </a:lnTo>
                  <a:lnTo>
                    <a:pt x="719" y="153"/>
                  </a:lnTo>
                  <a:lnTo>
                    <a:pt x="265" y="417"/>
                  </a:lnTo>
                  <a:lnTo>
                    <a:pt x="8" y="269"/>
                  </a:lnTo>
                  <a:lnTo>
                    <a:pt x="463" y="4"/>
                  </a:lnTo>
                  <a:lnTo>
                    <a:pt x="462" y="2"/>
                  </a:lnTo>
                  <a:lnTo>
                    <a:pt x="461" y="4"/>
                  </a:lnTo>
                  <a:lnTo>
                    <a:pt x="46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 name="Freeform 212"/>
            <p:cNvSpPr>
              <a:spLocks/>
            </p:cNvSpPr>
            <p:nvPr/>
          </p:nvSpPr>
          <p:spPr bwMode="auto">
            <a:xfrm>
              <a:off x="4121837" y="3488845"/>
              <a:ext cx="2759773" cy="1073985"/>
            </a:xfrm>
            <a:custGeom>
              <a:avLst/>
              <a:gdLst/>
              <a:ahLst/>
              <a:cxnLst>
                <a:cxn ang="0">
                  <a:pos x="462" y="2"/>
                </a:cxn>
                <a:cxn ang="0">
                  <a:pos x="461" y="0"/>
                </a:cxn>
                <a:cxn ang="0">
                  <a:pos x="0" y="269"/>
                </a:cxn>
                <a:cxn ang="0">
                  <a:pos x="265" y="422"/>
                </a:cxn>
                <a:cxn ang="0">
                  <a:pos x="727" y="153"/>
                </a:cxn>
                <a:cxn ang="0">
                  <a:pos x="462" y="0"/>
                </a:cxn>
                <a:cxn ang="0">
                  <a:pos x="461" y="0"/>
                </a:cxn>
                <a:cxn ang="0">
                  <a:pos x="462" y="2"/>
                </a:cxn>
                <a:cxn ang="0">
                  <a:pos x="461" y="4"/>
                </a:cxn>
                <a:cxn ang="0">
                  <a:pos x="719" y="153"/>
                </a:cxn>
                <a:cxn ang="0">
                  <a:pos x="265" y="417"/>
                </a:cxn>
                <a:cxn ang="0">
                  <a:pos x="8" y="269"/>
                </a:cxn>
                <a:cxn ang="0">
                  <a:pos x="463" y="4"/>
                </a:cxn>
                <a:cxn ang="0">
                  <a:pos x="462" y="2"/>
                </a:cxn>
                <a:cxn ang="0">
                  <a:pos x="461" y="4"/>
                </a:cxn>
                <a:cxn ang="0">
                  <a:pos x="462" y="2"/>
                </a:cxn>
              </a:cxnLst>
              <a:rect l="0" t="0" r="r" b="b"/>
              <a:pathLst>
                <a:path w="727" h="422">
                  <a:moveTo>
                    <a:pt x="462" y="2"/>
                  </a:moveTo>
                  <a:lnTo>
                    <a:pt x="461" y="0"/>
                  </a:lnTo>
                  <a:lnTo>
                    <a:pt x="0" y="269"/>
                  </a:lnTo>
                  <a:lnTo>
                    <a:pt x="265" y="422"/>
                  </a:lnTo>
                  <a:lnTo>
                    <a:pt x="727" y="153"/>
                  </a:lnTo>
                  <a:lnTo>
                    <a:pt x="462" y="0"/>
                  </a:lnTo>
                  <a:lnTo>
                    <a:pt x="461" y="0"/>
                  </a:lnTo>
                  <a:lnTo>
                    <a:pt x="462" y="2"/>
                  </a:lnTo>
                  <a:lnTo>
                    <a:pt x="461" y="4"/>
                  </a:lnTo>
                  <a:lnTo>
                    <a:pt x="719" y="153"/>
                  </a:lnTo>
                  <a:lnTo>
                    <a:pt x="265" y="417"/>
                  </a:lnTo>
                  <a:lnTo>
                    <a:pt x="8" y="269"/>
                  </a:lnTo>
                  <a:lnTo>
                    <a:pt x="463" y="4"/>
                  </a:lnTo>
                  <a:lnTo>
                    <a:pt x="462" y="2"/>
                  </a:lnTo>
                  <a:lnTo>
                    <a:pt x="461" y="4"/>
                  </a:lnTo>
                  <a:lnTo>
                    <a:pt x="462" y="2"/>
                  </a:ln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 name="Freeform 213"/>
            <p:cNvSpPr>
              <a:spLocks/>
            </p:cNvSpPr>
            <p:nvPr/>
          </p:nvSpPr>
          <p:spPr bwMode="auto">
            <a:xfrm>
              <a:off x="6259048" y="3552469"/>
              <a:ext cx="455533" cy="178149"/>
            </a:xfrm>
            <a:custGeom>
              <a:avLst/>
              <a:gdLst/>
              <a:ahLst/>
              <a:cxnLst>
                <a:cxn ang="0">
                  <a:pos x="118" y="61"/>
                </a:cxn>
                <a:cxn ang="0">
                  <a:pos x="118" y="67"/>
                </a:cxn>
                <a:cxn ang="0">
                  <a:pos x="115" y="68"/>
                </a:cxn>
                <a:cxn ang="0">
                  <a:pos x="105" y="68"/>
                </a:cxn>
                <a:cxn ang="0">
                  <a:pos x="3" y="9"/>
                </a:cxn>
                <a:cxn ang="0">
                  <a:pos x="3" y="3"/>
                </a:cxn>
                <a:cxn ang="0">
                  <a:pos x="5" y="2"/>
                </a:cxn>
                <a:cxn ang="0">
                  <a:pos x="15" y="2"/>
                </a:cxn>
                <a:cxn ang="0">
                  <a:pos x="118" y="61"/>
                </a:cxn>
              </a:cxnLst>
              <a:rect l="0" t="0" r="r" b="b"/>
              <a:pathLst>
                <a:path w="121" h="70">
                  <a:moveTo>
                    <a:pt x="118" y="61"/>
                  </a:moveTo>
                  <a:cubicBezTo>
                    <a:pt x="121" y="63"/>
                    <a:pt x="121" y="65"/>
                    <a:pt x="118" y="67"/>
                  </a:cubicBezTo>
                  <a:cubicBezTo>
                    <a:pt x="115" y="68"/>
                    <a:pt x="115" y="68"/>
                    <a:pt x="115" y="68"/>
                  </a:cubicBezTo>
                  <a:cubicBezTo>
                    <a:pt x="113" y="70"/>
                    <a:pt x="108" y="70"/>
                    <a:pt x="105" y="68"/>
                  </a:cubicBezTo>
                  <a:cubicBezTo>
                    <a:pt x="3" y="9"/>
                    <a:pt x="3" y="9"/>
                    <a:pt x="3" y="9"/>
                  </a:cubicBezTo>
                  <a:cubicBezTo>
                    <a:pt x="0" y="7"/>
                    <a:pt x="0" y="5"/>
                    <a:pt x="3" y="3"/>
                  </a:cubicBezTo>
                  <a:cubicBezTo>
                    <a:pt x="5" y="2"/>
                    <a:pt x="5" y="2"/>
                    <a:pt x="5" y="2"/>
                  </a:cubicBezTo>
                  <a:cubicBezTo>
                    <a:pt x="8" y="0"/>
                    <a:pt x="12" y="0"/>
                    <a:pt x="15" y="2"/>
                  </a:cubicBezTo>
                  <a:cubicBezTo>
                    <a:pt x="118" y="61"/>
                    <a:pt x="118" y="61"/>
                    <a:pt x="118" y="6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 name="Freeform 214"/>
            <p:cNvSpPr>
              <a:spLocks/>
            </p:cNvSpPr>
            <p:nvPr/>
          </p:nvSpPr>
          <p:spPr bwMode="auto">
            <a:xfrm>
              <a:off x="6733561" y="3738254"/>
              <a:ext cx="72127" cy="27996"/>
            </a:xfrm>
            <a:custGeom>
              <a:avLst/>
              <a:gdLst/>
              <a:ahLst/>
              <a:cxnLst>
                <a:cxn ang="0">
                  <a:pos x="16" y="2"/>
                </a:cxn>
                <a:cxn ang="0">
                  <a:pos x="16" y="9"/>
                </a:cxn>
                <a:cxn ang="0">
                  <a:pos x="3" y="9"/>
                </a:cxn>
                <a:cxn ang="0">
                  <a:pos x="3" y="2"/>
                </a:cxn>
                <a:cxn ang="0">
                  <a:pos x="16" y="2"/>
                </a:cxn>
              </a:cxnLst>
              <a:rect l="0" t="0" r="r" b="b"/>
              <a:pathLst>
                <a:path w="19" h="11">
                  <a:moveTo>
                    <a:pt x="16" y="2"/>
                  </a:moveTo>
                  <a:cubicBezTo>
                    <a:pt x="19" y="4"/>
                    <a:pt x="19" y="7"/>
                    <a:pt x="16" y="9"/>
                  </a:cubicBezTo>
                  <a:cubicBezTo>
                    <a:pt x="12" y="11"/>
                    <a:pt x="7" y="11"/>
                    <a:pt x="3" y="9"/>
                  </a:cubicBezTo>
                  <a:cubicBezTo>
                    <a:pt x="0" y="7"/>
                    <a:pt x="0" y="4"/>
                    <a:pt x="3" y="2"/>
                  </a:cubicBezTo>
                  <a:cubicBezTo>
                    <a:pt x="7" y="0"/>
                    <a:pt x="12" y="0"/>
                    <a:pt x="16" y="2"/>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 name="Freeform 215"/>
            <p:cNvSpPr>
              <a:spLocks noEditPoints="1"/>
            </p:cNvSpPr>
            <p:nvPr/>
          </p:nvSpPr>
          <p:spPr bwMode="auto">
            <a:xfrm>
              <a:off x="3962400" y="3409950"/>
              <a:ext cx="3124200" cy="1213960"/>
            </a:xfrm>
            <a:custGeom>
              <a:avLst/>
              <a:gdLst/>
              <a:ahLst/>
              <a:cxnLst>
                <a:cxn ang="0">
                  <a:pos x="807" y="135"/>
                </a:cxn>
                <a:cxn ang="0">
                  <a:pos x="594" y="12"/>
                </a:cxn>
                <a:cxn ang="0">
                  <a:pos x="519" y="12"/>
                </a:cxn>
                <a:cxn ang="0">
                  <a:pos x="494" y="27"/>
                </a:cxn>
                <a:cxn ang="0">
                  <a:pos x="33" y="295"/>
                </a:cxn>
                <a:cxn ang="0">
                  <a:pos x="21" y="302"/>
                </a:cxn>
                <a:cxn ang="0">
                  <a:pos x="21" y="345"/>
                </a:cxn>
                <a:cxn ang="0">
                  <a:pos x="234" y="468"/>
                </a:cxn>
                <a:cxn ang="0">
                  <a:pos x="309" y="468"/>
                </a:cxn>
                <a:cxn ang="0">
                  <a:pos x="322" y="461"/>
                </a:cxn>
                <a:cxn ang="0">
                  <a:pos x="782" y="193"/>
                </a:cxn>
                <a:cxn ang="0">
                  <a:pos x="807" y="179"/>
                </a:cxn>
                <a:cxn ang="0">
                  <a:pos x="807" y="135"/>
                </a:cxn>
                <a:cxn ang="0">
                  <a:pos x="738" y="132"/>
                </a:cxn>
                <a:cxn ang="0">
                  <a:pos x="751" y="132"/>
                </a:cxn>
                <a:cxn ang="0">
                  <a:pos x="751" y="139"/>
                </a:cxn>
                <a:cxn ang="0">
                  <a:pos x="738" y="139"/>
                </a:cxn>
                <a:cxn ang="0">
                  <a:pos x="738" y="132"/>
                </a:cxn>
                <a:cxn ang="0">
                  <a:pos x="612" y="60"/>
                </a:cxn>
                <a:cxn ang="0">
                  <a:pos x="614" y="59"/>
                </a:cxn>
                <a:cxn ang="0">
                  <a:pos x="624" y="59"/>
                </a:cxn>
                <a:cxn ang="0">
                  <a:pos x="727" y="118"/>
                </a:cxn>
                <a:cxn ang="0">
                  <a:pos x="727" y="124"/>
                </a:cxn>
                <a:cxn ang="0">
                  <a:pos x="724" y="125"/>
                </a:cxn>
                <a:cxn ang="0">
                  <a:pos x="714" y="125"/>
                </a:cxn>
                <a:cxn ang="0">
                  <a:pos x="612" y="66"/>
                </a:cxn>
                <a:cxn ang="0">
                  <a:pos x="612" y="60"/>
                </a:cxn>
                <a:cxn ang="0">
                  <a:pos x="309" y="454"/>
                </a:cxn>
                <a:cxn ang="0">
                  <a:pos x="114" y="341"/>
                </a:cxn>
                <a:cxn ang="0">
                  <a:pos x="46" y="302"/>
                </a:cxn>
                <a:cxn ang="0">
                  <a:pos x="507" y="34"/>
                </a:cxn>
                <a:cxn ang="0">
                  <a:pos x="770" y="186"/>
                </a:cxn>
                <a:cxn ang="0">
                  <a:pos x="309" y="454"/>
                </a:cxn>
              </a:cxnLst>
              <a:rect l="0" t="0" r="r" b="b"/>
              <a:pathLst>
                <a:path w="828" h="480">
                  <a:moveTo>
                    <a:pt x="807" y="135"/>
                  </a:moveTo>
                  <a:cubicBezTo>
                    <a:pt x="594" y="12"/>
                    <a:pt x="594" y="12"/>
                    <a:pt x="594" y="12"/>
                  </a:cubicBezTo>
                  <a:cubicBezTo>
                    <a:pt x="573" y="0"/>
                    <a:pt x="539" y="0"/>
                    <a:pt x="519" y="12"/>
                  </a:cubicBezTo>
                  <a:cubicBezTo>
                    <a:pt x="494" y="27"/>
                    <a:pt x="494" y="27"/>
                    <a:pt x="494" y="27"/>
                  </a:cubicBezTo>
                  <a:cubicBezTo>
                    <a:pt x="33" y="295"/>
                    <a:pt x="33" y="295"/>
                    <a:pt x="33" y="295"/>
                  </a:cubicBezTo>
                  <a:cubicBezTo>
                    <a:pt x="21" y="302"/>
                    <a:pt x="21" y="302"/>
                    <a:pt x="21" y="302"/>
                  </a:cubicBezTo>
                  <a:cubicBezTo>
                    <a:pt x="0" y="314"/>
                    <a:pt x="0" y="333"/>
                    <a:pt x="21" y="345"/>
                  </a:cubicBezTo>
                  <a:cubicBezTo>
                    <a:pt x="234" y="468"/>
                    <a:pt x="234" y="468"/>
                    <a:pt x="234" y="468"/>
                  </a:cubicBezTo>
                  <a:cubicBezTo>
                    <a:pt x="255" y="480"/>
                    <a:pt x="289" y="480"/>
                    <a:pt x="309" y="468"/>
                  </a:cubicBezTo>
                  <a:cubicBezTo>
                    <a:pt x="322" y="461"/>
                    <a:pt x="322" y="461"/>
                    <a:pt x="322" y="461"/>
                  </a:cubicBezTo>
                  <a:cubicBezTo>
                    <a:pt x="782" y="193"/>
                    <a:pt x="782" y="193"/>
                    <a:pt x="782" y="193"/>
                  </a:cubicBezTo>
                  <a:cubicBezTo>
                    <a:pt x="807" y="179"/>
                    <a:pt x="807" y="179"/>
                    <a:pt x="807" y="179"/>
                  </a:cubicBezTo>
                  <a:cubicBezTo>
                    <a:pt x="828" y="167"/>
                    <a:pt x="828" y="147"/>
                    <a:pt x="807" y="135"/>
                  </a:cubicBezTo>
                  <a:moveTo>
                    <a:pt x="738" y="132"/>
                  </a:moveTo>
                  <a:cubicBezTo>
                    <a:pt x="742" y="130"/>
                    <a:pt x="747" y="130"/>
                    <a:pt x="751" y="132"/>
                  </a:cubicBezTo>
                  <a:cubicBezTo>
                    <a:pt x="754" y="134"/>
                    <a:pt x="754" y="137"/>
                    <a:pt x="751" y="139"/>
                  </a:cubicBezTo>
                  <a:cubicBezTo>
                    <a:pt x="747" y="141"/>
                    <a:pt x="742" y="141"/>
                    <a:pt x="738" y="139"/>
                  </a:cubicBezTo>
                  <a:cubicBezTo>
                    <a:pt x="735" y="137"/>
                    <a:pt x="735" y="134"/>
                    <a:pt x="738" y="132"/>
                  </a:cubicBezTo>
                  <a:moveTo>
                    <a:pt x="612" y="60"/>
                  </a:moveTo>
                  <a:cubicBezTo>
                    <a:pt x="614" y="59"/>
                    <a:pt x="614" y="59"/>
                    <a:pt x="614" y="59"/>
                  </a:cubicBezTo>
                  <a:cubicBezTo>
                    <a:pt x="617" y="57"/>
                    <a:pt x="621" y="57"/>
                    <a:pt x="624" y="59"/>
                  </a:cubicBezTo>
                  <a:cubicBezTo>
                    <a:pt x="727" y="118"/>
                    <a:pt x="727" y="118"/>
                    <a:pt x="727" y="118"/>
                  </a:cubicBezTo>
                  <a:cubicBezTo>
                    <a:pt x="730" y="120"/>
                    <a:pt x="730" y="122"/>
                    <a:pt x="727" y="124"/>
                  </a:cubicBezTo>
                  <a:cubicBezTo>
                    <a:pt x="724" y="125"/>
                    <a:pt x="724" y="125"/>
                    <a:pt x="724" y="125"/>
                  </a:cubicBezTo>
                  <a:cubicBezTo>
                    <a:pt x="722" y="127"/>
                    <a:pt x="717" y="127"/>
                    <a:pt x="714" y="125"/>
                  </a:cubicBezTo>
                  <a:cubicBezTo>
                    <a:pt x="612" y="66"/>
                    <a:pt x="612" y="66"/>
                    <a:pt x="612" y="66"/>
                  </a:cubicBezTo>
                  <a:cubicBezTo>
                    <a:pt x="609" y="64"/>
                    <a:pt x="609" y="62"/>
                    <a:pt x="612" y="60"/>
                  </a:cubicBezTo>
                  <a:moveTo>
                    <a:pt x="309" y="454"/>
                  </a:moveTo>
                  <a:cubicBezTo>
                    <a:pt x="114" y="341"/>
                    <a:pt x="114" y="341"/>
                    <a:pt x="114" y="341"/>
                  </a:cubicBezTo>
                  <a:cubicBezTo>
                    <a:pt x="46" y="302"/>
                    <a:pt x="46" y="302"/>
                    <a:pt x="46" y="302"/>
                  </a:cubicBezTo>
                  <a:cubicBezTo>
                    <a:pt x="507" y="34"/>
                    <a:pt x="507" y="34"/>
                    <a:pt x="507" y="34"/>
                  </a:cubicBezTo>
                  <a:cubicBezTo>
                    <a:pt x="770" y="186"/>
                    <a:pt x="770" y="186"/>
                    <a:pt x="770" y="186"/>
                  </a:cubicBezTo>
                  <a:cubicBezTo>
                    <a:pt x="309" y="454"/>
                    <a:pt x="309" y="454"/>
                    <a:pt x="309" y="45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sp>
        <p:nvSpPr>
          <p:cNvPr id="18" name="Freeform 210"/>
          <p:cNvSpPr>
            <a:spLocks/>
          </p:cNvSpPr>
          <p:nvPr/>
        </p:nvSpPr>
        <p:spPr bwMode="auto">
          <a:xfrm>
            <a:off x="1351015" y="2375229"/>
            <a:ext cx="5458810" cy="2127610"/>
          </a:xfrm>
          <a:custGeom>
            <a:avLst/>
            <a:gdLst/>
            <a:ahLst/>
            <a:cxnLst>
              <a:cxn ang="0">
                <a:pos x="458" y="0"/>
              </a:cxn>
              <a:cxn ang="0">
                <a:pos x="0" y="267"/>
              </a:cxn>
              <a:cxn ang="0">
                <a:pos x="261" y="418"/>
              </a:cxn>
              <a:cxn ang="0">
                <a:pos x="719" y="151"/>
              </a:cxn>
              <a:cxn ang="0">
                <a:pos x="458" y="0"/>
              </a:cxn>
            </a:cxnLst>
            <a:rect l="0" t="0" r="r" b="b"/>
            <a:pathLst>
              <a:path w="719" h="418">
                <a:moveTo>
                  <a:pt x="458" y="0"/>
                </a:moveTo>
                <a:lnTo>
                  <a:pt x="0" y="267"/>
                </a:lnTo>
                <a:lnTo>
                  <a:pt x="261" y="418"/>
                </a:lnTo>
                <a:lnTo>
                  <a:pt x="719" y="151"/>
                </a:lnTo>
                <a:lnTo>
                  <a:pt x="458" y="0"/>
                </a:lnTo>
              </a:path>
            </a:pathLst>
          </a:custGeom>
          <a:solidFill>
            <a:schemeClr val="bg1">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 name="Freeform 210"/>
          <p:cNvSpPr>
            <a:spLocks/>
          </p:cNvSpPr>
          <p:nvPr/>
        </p:nvSpPr>
        <p:spPr bwMode="auto">
          <a:xfrm>
            <a:off x="1445191" y="1997531"/>
            <a:ext cx="5458810" cy="2127610"/>
          </a:xfrm>
          <a:custGeom>
            <a:avLst/>
            <a:gdLst/>
            <a:ahLst/>
            <a:cxnLst>
              <a:cxn ang="0">
                <a:pos x="458" y="0"/>
              </a:cxn>
              <a:cxn ang="0">
                <a:pos x="0" y="267"/>
              </a:cxn>
              <a:cxn ang="0">
                <a:pos x="261" y="418"/>
              </a:cxn>
              <a:cxn ang="0">
                <a:pos x="719" y="151"/>
              </a:cxn>
              <a:cxn ang="0">
                <a:pos x="458" y="0"/>
              </a:cxn>
            </a:cxnLst>
            <a:rect l="0" t="0" r="r" b="b"/>
            <a:pathLst>
              <a:path w="719" h="418">
                <a:moveTo>
                  <a:pt x="458" y="0"/>
                </a:moveTo>
                <a:lnTo>
                  <a:pt x="0" y="267"/>
                </a:lnTo>
                <a:lnTo>
                  <a:pt x="261" y="418"/>
                </a:lnTo>
                <a:lnTo>
                  <a:pt x="719" y="151"/>
                </a:lnTo>
                <a:lnTo>
                  <a:pt x="458" y="0"/>
                </a:lnTo>
              </a:path>
            </a:pathLst>
          </a:custGeom>
          <a:blipFill>
            <a:blip r:embed="rId2"/>
            <a:stretch>
              <a:fillRect/>
            </a:stretch>
          </a:bli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cxnSp>
        <p:nvCxnSpPr>
          <p:cNvPr id="20" name="Straight Connector 19"/>
          <p:cNvCxnSpPr/>
          <p:nvPr/>
        </p:nvCxnSpPr>
        <p:spPr>
          <a:xfrm flipV="1">
            <a:off x="1822000" y="2245649"/>
            <a:ext cx="0" cy="2204732"/>
          </a:xfrm>
          <a:prstGeom prst="line">
            <a:avLst/>
          </a:prstGeom>
          <a:ln>
            <a:solidFill>
              <a:schemeClr val="bg1">
                <a:lumMod val="75000"/>
              </a:schemeClr>
            </a:solidFill>
            <a:prstDash val="sysDash"/>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flipV="1">
            <a:off x="3365319" y="1535624"/>
            <a:ext cx="0" cy="2129955"/>
          </a:xfrm>
          <a:prstGeom prst="line">
            <a:avLst/>
          </a:prstGeom>
          <a:ln>
            <a:solidFill>
              <a:schemeClr val="bg1">
                <a:lumMod val="75000"/>
              </a:schemeClr>
            </a:solidFill>
            <a:prstDash val="sysDash"/>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flipV="1">
            <a:off x="4638181" y="1756709"/>
            <a:ext cx="0" cy="837127"/>
          </a:xfrm>
          <a:prstGeom prst="line">
            <a:avLst/>
          </a:prstGeom>
          <a:ln>
            <a:solidFill>
              <a:schemeClr val="bg1">
                <a:lumMod val="75000"/>
              </a:schemeClr>
            </a:solidFill>
            <a:prstDash val="sysDash"/>
            <a:tailEnd type="oval"/>
          </a:ln>
        </p:spPr>
        <p:style>
          <a:lnRef idx="1">
            <a:schemeClr val="accent1"/>
          </a:lnRef>
          <a:fillRef idx="0">
            <a:schemeClr val="accent1"/>
          </a:fillRef>
          <a:effectRef idx="0">
            <a:schemeClr val="accent1"/>
          </a:effectRef>
          <a:fontRef idx="minor">
            <a:schemeClr val="tx1"/>
          </a:fontRef>
        </p:style>
      </p:cxnSp>
      <p:grpSp>
        <p:nvGrpSpPr>
          <p:cNvPr id="23" name="Group 22"/>
          <p:cNvGrpSpPr/>
          <p:nvPr/>
        </p:nvGrpSpPr>
        <p:grpSpPr>
          <a:xfrm>
            <a:off x="2470816" y="755195"/>
            <a:ext cx="1705797" cy="781135"/>
            <a:chOff x="4411908" y="2140556"/>
            <a:chExt cx="1705797" cy="781135"/>
          </a:xfrm>
        </p:grpSpPr>
        <p:sp>
          <p:nvSpPr>
            <p:cNvPr id="24" name="Content Placeholder 2"/>
            <p:cNvSpPr txBox="1">
              <a:spLocks/>
            </p:cNvSpPr>
            <p:nvPr/>
          </p:nvSpPr>
          <p:spPr>
            <a:xfrm>
              <a:off x="4692782" y="2140556"/>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bg1">
                      <a:lumMod val="50000"/>
                    </a:schemeClr>
                  </a:solidFill>
                </a:rPr>
                <a:t>Content here</a:t>
              </a:r>
              <a:r>
                <a:rPr lang="en-US" b="1" dirty="0" smtClean="0">
                  <a:solidFill>
                    <a:schemeClr val="bg1">
                      <a:lumMod val="50000"/>
                    </a:schemeClr>
                  </a:solidFill>
                </a:rPr>
                <a:t/>
              </a:r>
              <a:br>
                <a:rPr lang="en-US" b="1" dirty="0" smtClean="0">
                  <a:solidFill>
                    <a:schemeClr val="bg1">
                      <a:lumMod val="50000"/>
                    </a:schemeClr>
                  </a:solidFill>
                </a:rPr>
              </a:br>
              <a:r>
                <a:rPr lang="en-US" sz="1100" dirty="0" smtClean="0">
                  <a:solidFill>
                    <a:schemeClr val="bg1">
                      <a:lumMod val="50000"/>
                    </a:schemeClr>
                  </a:solidFill>
                </a:rPr>
                <a:t>Lorem ipsum dolor sit amet, </a:t>
              </a:r>
              <a:r>
                <a:rPr lang="en-US" sz="1100" dirty="0" err="1" smtClean="0">
                  <a:solidFill>
                    <a:schemeClr val="bg1">
                      <a:lumMod val="50000"/>
                    </a:schemeClr>
                  </a:solidFill>
                </a:rPr>
                <a:t>adipiscing</a:t>
              </a:r>
              <a:r>
                <a:rPr lang="en-US" sz="1100" dirty="0" smtClean="0">
                  <a:solidFill>
                    <a:schemeClr val="bg1">
                      <a:lumMod val="50000"/>
                    </a:schemeClr>
                  </a:solidFill>
                </a:rPr>
                <a:t> elit. </a:t>
              </a:r>
              <a:endParaRPr lang="en-US" sz="1100" dirty="0">
                <a:solidFill>
                  <a:schemeClr val="bg1">
                    <a:lumMod val="50000"/>
                  </a:schemeClr>
                </a:solidFill>
              </a:endParaRPr>
            </a:p>
          </p:txBody>
        </p:sp>
        <p:sp>
          <p:nvSpPr>
            <p:cNvPr id="25" name="Oval 24"/>
            <p:cNvSpPr/>
            <p:nvPr/>
          </p:nvSpPr>
          <p:spPr>
            <a:xfrm flipH="1">
              <a:off x="4411908" y="2213576"/>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a:solidFill>
                    <a:schemeClr val="accent4"/>
                  </a:solidFill>
                  <a:latin typeface="Sosa" pitchFamily="2" charset="0"/>
                </a:rPr>
                <a:t>r</a:t>
              </a:r>
              <a:endParaRPr lang="en-US" sz="2000" dirty="0">
                <a:solidFill>
                  <a:schemeClr val="accent4"/>
                </a:solidFill>
                <a:latin typeface="Sosa" pitchFamily="2" charset="0"/>
              </a:endParaRPr>
            </a:p>
          </p:txBody>
        </p:sp>
      </p:grpSp>
      <p:grpSp>
        <p:nvGrpSpPr>
          <p:cNvPr id="26" name="Group 25"/>
          <p:cNvGrpSpPr/>
          <p:nvPr/>
        </p:nvGrpSpPr>
        <p:grpSpPr>
          <a:xfrm>
            <a:off x="4365653" y="1117927"/>
            <a:ext cx="1721343" cy="781135"/>
            <a:chOff x="5571419" y="4502058"/>
            <a:chExt cx="1721343" cy="781135"/>
          </a:xfrm>
        </p:grpSpPr>
        <p:sp>
          <p:nvSpPr>
            <p:cNvPr id="27" name="Content Placeholder 2"/>
            <p:cNvSpPr txBox="1">
              <a:spLocks/>
            </p:cNvSpPr>
            <p:nvPr/>
          </p:nvSpPr>
          <p:spPr>
            <a:xfrm>
              <a:off x="5867839" y="4502058"/>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bg1">
                      <a:lumMod val="50000"/>
                    </a:schemeClr>
                  </a:solidFill>
                </a:rPr>
                <a:t>Content here</a:t>
              </a:r>
              <a:r>
                <a:rPr lang="en-US" b="1" dirty="0" smtClean="0">
                  <a:solidFill>
                    <a:schemeClr val="bg1">
                      <a:lumMod val="50000"/>
                    </a:schemeClr>
                  </a:solidFill>
                </a:rPr>
                <a:t/>
              </a:r>
              <a:br>
                <a:rPr lang="en-US" b="1" dirty="0" smtClean="0">
                  <a:solidFill>
                    <a:schemeClr val="bg1">
                      <a:lumMod val="50000"/>
                    </a:schemeClr>
                  </a:solidFill>
                </a:rPr>
              </a:br>
              <a:r>
                <a:rPr lang="en-US" sz="1100" dirty="0" err="1" smtClean="0">
                  <a:solidFill>
                    <a:schemeClr val="bg1">
                      <a:lumMod val="50000"/>
                    </a:schemeClr>
                  </a:solidFill>
                </a:rPr>
                <a:t>Lorem</a:t>
              </a:r>
              <a:r>
                <a:rPr lang="en-US" sz="1100" dirty="0" smtClean="0">
                  <a:solidFill>
                    <a:schemeClr val="bg1">
                      <a:lumMod val="50000"/>
                    </a:schemeClr>
                  </a:solidFill>
                </a:rPr>
                <a:t> ipsum dolor sit amet, </a:t>
              </a:r>
              <a:r>
                <a:rPr lang="en-US" sz="1100" dirty="0" err="1" smtClean="0">
                  <a:solidFill>
                    <a:schemeClr val="bg1">
                      <a:lumMod val="50000"/>
                    </a:schemeClr>
                  </a:solidFill>
                </a:rPr>
                <a:t>adipiscing</a:t>
              </a:r>
              <a:r>
                <a:rPr lang="en-US" sz="1100" dirty="0" smtClean="0">
                  <a:solidFill>
                    <a:schemeClr val="bg1">
                      <a:lumMod val="50000"/>
                    </a:schemeClr>
                  </a:solidFill>
                </a:rPr>
                <a:t> elit. </a:t>
              </a:r>
              <a:endParaRPr lang="en-US" sz="1100" dirty="0">
                <a:solidFill>
                  <a:schemeClr val="bg1">
                    <a:lumMod val="50000"/>
                  </a:schemeClr>
                </a:solidFill>
              </a:endParaRPr>
            </a:p>
          </p:txBody>
        </p:sp>
        <p:sp>
          <p:nvSpPr>
            <p:cNvPr id="28" name="Oval 27"/>
            <p:cNvSpPr/>
            <p:nvPr/>
          </p:nvSpPr>
          <p:spPr>
            <a:xfrm flipH="1">
              <a:off x="5571419" y="4553444"/>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a:solidFill>
                    <a:schemeClr val="accent2"/>
                  </a:solidFill>
                  <a:latin typeface="Sosa" pitchFamily="2" charset="0"/>
                </a:rPr>
                <a:t>e</a:t>
              </a:r>
              <a:endParaRPr lang="en-US" sz="2000" dirty="0">
                <a:solidFill>
                  <a:schemeClr val="accent2"/>
                </a:solidFill>
                <a:latin typeface="Sosa" pitchFamily="2" charset="0"/>
              </a:endParaRPr>
            </a:p>
          </p:txBody>
        </p:sp>
      </p:grpSp>
      <p:grpSp>
        <p:nvGrpSpPr>
          <p:cNvPr id="29" name="Group 28"/>
          <p:cNvGrpSpPr/>
          <p:nvPr/>
        </p:nvGrpSpPr>
        <p:grpSpPr>
          <a:xfrm>
            <a:off x="871442" y="1483340"/>
            <a:ext cx="1732038" cy="781135"/>
            <a:chOff x="2922178" y="4502058"/>
            <a:chExt cx="1732038" cy="781135"/>
          </a:xfrm>
        </p:grpSpPr>
        <p:sp>
          <p:nvSpPr>
            <p:cNvPr id="30" name="Content Placeholder 2"/>
            <p:cNvSpPr txBox="1">
              <a:spLocks/>
            </p:cNvSpPr>
            <p:nvPr/>
          </p:nvSpPr>
          <p:spPr>
            <a:xfrm>
              <a:off x="3229293" y="4502058"/>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bg1">
                      <a:lumMod val="50000"/>
                    </a:schemeClr>
                  </a:solidFill>
                </a:rPr>
                <a:t>Content here</a:t>
              </a:r>
              <a:r>
                <a:rPr lang="en-US" b="1" dirty="0" smtClean="0">
                  <a:solidFill>
                    <a:schemeClr val="bg1">
                      <a:lumMod val="50000"/>
                    </a:schemeClr>
                  </a:solidFill>
                </a:rPr>
                <a:t/>
              </a:r>
              <a:br>
                <a:rPr lang="en-US" b="1" dirty="0" smtClean="0">
                  <a:solidFill>
                    <a:schemeClr val="bg1">
                      <a:lumMod val="50000"/>
                    </a:schemeClr>
                  </a:solidFill>
                </a:rPr>
              </a:br>
              <a:r>
                <a:rPr lang="en-US" sz="1100" dirty="0" err="1" smtClean="0">
                  <a:solidFill>
                    <a:schemeClr val="bg1">
                      <a:lumMod val="50000"/>
                    </a:schemeClr>
                  </a:solidFill>
                </a:rPr>
                <a:t>Lorem</a:t>
              </a:r>
              <a:r>
                <a:rPr lang="en-US" sz="1100" dirty="0" smtClean="0">
                  <a:solidFill>
                    <a:schemeClr val="bg1">
                      <a:lumMod val="50000"/>
                    </a:schemeClr>
                  </a:solidFill>
                </a:rPr>
                <a:t> ipsum dolor sit amet, </a:t>
              </a:r>
              <a:r>
                <a:rPr lang="en-US" sz="1100" dirty="0" err="1" smtClean="0">
                  <a:solidFill>
                    <a:schemeClr val="bg1">
                      <a:lumMod val="50000"/>
                    </a:schemeClr>
                  </a:solidFill>
                </a:rPr>
                <a:t>adipiscing</a:t>
              </a:r>
              <a:r>
                <a:rPr lang="en-US" sz="1100" dirty="0" smtClean="0">
                  <a:solidFill>
                    <a:schemeClr val="bg1">
                      <a:lumMod val="50000"/>
                    </a:schemeClr>
                  </a:solidFill>
                </a:rPr>
                <a:t> elit. </a:t>
              </a:r>
              <a:endParaRPr lang="en-US" sz="1100" dirty="0">
                <a:solidFill>
                  <a:schemeClr val="bg1">
                    <a:lumMod val="50000"/>
                  </a:schemeClr>
                </a:solidFill>
              </a:endParaRPr>
            </a:p>
          </p:txBody>
        </p:sp>
        <p:sp>
          <p:nvSpPr>
            <p:cNvPr id="31" name="Oval 30"/>
            <p:cNvSpPr/>
            <p:nvPr/>
          </p:nvSpPr>
          <p:spPr>
            <a:xfrm flipH="1">
              <a:off x="2922178" y="4553443"/>
              <a:ext cx="307115" cy="31380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a:solidFill>
                    <a:schemeClr val="accent6"/>
                  </a:solidFill>
                  <a:latin typeface="Sosa" pitchFamily="2" charset="0"/>
                </a:rPr>
                <a:t>&gt;</a:t>
              </a:r>
              <a:endParaRPr lang="en-US" sz="2000" dirty="0">
                <a:solidFill>
                  <a:schemeClr val="accent6"/>
                </a:solidFill>
                <a:latin typeface="Sosa" pitchFamily="2" charset="0"/>
              </a:endParaRPr>
            </a:p>
          </p:txBody>
        </p:sp>
      </p:grpSp>
      <p:sp>
        <p:nvSpPr>
          <p:cNvPr id="32" name="Content Placeholder 2"/>
          <p:cNvSpPr txBox="1">
            <a:spLocks/>
          </p:cNvSpPr>
          <p:nvPr/>
        </p:nvSpPr>
        <p:spPr>
          <a:xfrm>
            <a:off x="5525046" y="5148130"/>
            <a:ext cx="1904764" cy="89003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accent6"/>
                </a:solidFill>
              </a:rPr>
              <a:t>Sharing </a:t>
            </a:r>
            <a:r>
              <a:rPr lang="en-US" b="1" dirty="0" smtClean="0">
                <a:solidFill>
                  <a:schemeClr val="accent6"/>
                </a:solidFill>
              </a:rPr>
              <a:t>Media</a:t>
            </a:r>
            <a:br>
              <a:rPr lang="en-US" b="1" dirty="0" smtClean="0">
                <a:solidFill>
                  <a:schemeClr val="accent6"/>
                </a:solidFill>
              </a:rPr>
            </a:br>
            <a:r>
              <a:rPr lang="en-US" sz="1100" dirty="0" smtClean="0"/>
              <a:t>Lorem ipsum dolor sit amet, consectetur adipiscing elit. Curabitur elementum posuere pretium. </a:t>
            </a:r>
            <a:endParaRPr lang="en-US" sz="1100" dirty="0"/>
          </a:p>
        </p:txBody>
      </p:sp>
      <p:sp>
        <p:nvSpPr>
          <p:cNvPr id="33" name="Content Placeholder 2"/>
          <p:cNvSpPr txBox="1">
            <a:spLocks/>
          </p:cNvSpPr>
          <p:nvPr/>
        </p:nvSpPr>
        <p:spPr>
          <a:xfrm>
            <a:off x="7426601" y="5144401"/>
            <a:ext cx="2191485" cy="108541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rgbClr val="C00000"/>
                </a:solidFill>
              </a:rPr>
              <a:t>Graphic Design</a:t>
            </a:r>
            <a:r>
              <a:rPr lang="en-US" b="1" dirty="0" smtClean="0">
                <a:solidFill>
                  <a:srgbClr val="C00000"/>
                </a:solidFill>
              </a:rPr>
              <a:t/>
            </a:r>
            <a:br>
              <a:rPr lang="en-US" b="1" dirty="0" smtClean="0">
                <a:solidFill>
                  <a:srgbClr val="C00000"/>
                </a:solidFill>
              </a:rPr>
            </a:br>
            <a:r>
              <a:rPr lang="en-US" sz="1100" dirty="0" smtClean="0"/>
              <a:t>Lorem ipsum dolor sit amet, consectetur adipiscing elit. Curabitur elementum </a:t>
            </a:r>
            <a:r>
              <a:rPr lang="en-US" sz="1100" dirty="0" err="1" smtClean="0"/>
              <a:t>posuere</a:t>
            </a:r>
            <a:r>
              <a:rPr lang="en-US" sz="1100" dirty="0" smtClean="0"/>
              <a:t> </a:t>
            </a:r>
            <a:r>
              <a:rPr lang="en-US" sz="1100" dirty="0" err="1" smtClean="0"/>
              <a:t>pretium</a:t>
            </a:r>
            <a:endParaRPr lang="en-US" sz="1100" dirty="0"/>
          </a:p>
        </p:txBody>
      </p:sp>
      <p:sp>
        <p:nvSpPr>
          <p:cNvPr id="34" name="Content Placeholder 2"/>
          <p:cNvSpPr txBox="1">
            <a:spLocks/>
          </p:cNvSpPr>
          <p:nvPr/>
        </p:nvSpPr>
        <p:spPr>
          <a:xfrm>
            <a:off x="3381000" y="5144401"/>
            <a:ext cx="2002846" cy="9675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accent1"/>
                </a:solidFill>
              </a:rPr>
              <a:t>Paper Clip</a:t>
            </a:r>
            <a:r>
              <a:rPr lang="en-US" b="1" dirty="0" smtClean="0">
                <a:solidFill>
                  <a:schemeClr val="accent1"/>
                </a:solidFill>
              </a:rPr>
              <a:t/>
            </a:r>
            <a:br>
              <a:rPr lang="en-US" b="1" dirty="0" smtClean="0">
                <a:solidFill>
                  <a:schemeClr val="accent1"/>
                </a:solidFill>
              </a:rPr>
            </a:br>
            <a:r>
              <a:rPr lang="en-US" sz="1100" dirty="0" smtClean="0"/>
              <a:t>Lorem ipsum dolor sit amet, consectetur adipiscing elit. Curabitur elementum </a:t>
            </a:r>
            <a:r>
              <a:rPr lang="en-US" sz="1100" dirty="0" err="1" smtClean="0"/>
              <a:t>posuere</a:t>
            </a:r>
            <a:r>
              <a:rPr lang="en-US" sz="1100" dirty="0" smtClean="0"/>
              <a:t> </a:t>
            </a:r>
            <a:r>
              <a:rPr lang="en-US" sz="1100" dirty="0" err="1" smtClean="0"/>
              <a:t>pretium</a:t>
            </a:r>
            <a:endParaRPr lang="en-US" sz="1100" dirty="0"/>
          </a:p>
        </p:txBody>
      </p:sp>
      <p:sp>
        <p:nvSpPr>
          <p:cNvPr id="35" name="Content Placeholder 2"/>
          <p:cNvSpPr txBox="1">
            <a:spLocks/>
          </p:cNvSpPr>
          <p:nvPr/>
        </p:nvSpPr>
        <p:spPr>
          <a:xfrm>
            <a:off x="1351015" y="5137847"/>
            <a:ext cx="1971742" cy="94472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accent4"/>
                </a:solidFill>
              </a:rPr>
              <a:t>WiFi Methods</a:t>
            </a:r>
            <a:r>
              <a:rPr lang="en-US" b="1" dirty="0" smtClean="0">
                <a:solidFill>
                  <a:schemeClr val="accent4"/>
                </a:solidFill>
              </a:rPr>
              <a:t/>
            </a:r>
            <a:br>
              <a:rPr lang="en-US" b="1" dirty="0" smtClean="0">
                <a:solidFill>
                  <a:schemeClr val="accent4"/>
                </a:solidFill>
              </a:rPr>
            </a:br>
            <a:r>
              <a:rPr lang="en-US" sz="1100" dirty="0" smtClean="0"/>
              <a:t>Lorem ipsum dolor sit amet, consectetur adipiscing elit. Curabitur elementum </a:t>
            </a:r>
            <a:r>
              <a:rPr lang="en-US" sz="1100" dirty="0" err="1" smtClean="0"/>
              <a:t>posuere</a:t>
            </a:r>
            <a:r>
              <a:rPr lang="en-US" sz="1100" dirty="0" smtClean="0"/>
              <a:t> </a:t>
            </a:r>
            <a:r>
              <a:rPr lang="en-US" sz="1100" dirty="0" err="1" smtClean="0"/>
              <a:t>pretium</a:t>
            </a:r>
            <a:endParaRPr lang="en-US" sz="1100" dirty="0"/>
          </a:p>
        </p:txBody>
      </p:sp>
      <p:sp>
        <p:nvSpPr>
          <p:cNvPr id="36" name="TextBox 35"/>
          <p:cNvSpPr txBox="1"/>
          <p:nvPr/>
        </p:nvSpPr>
        <p:spPr>
          <a:xfrm>
            <a:off x="7880543" y="1253680"/>
            <a:ext cx="3166251" cy="923330"/>
          </a:xfrm>
          <a:prstGeom prst="rect">
            <a:avLst/>
          </a:prstGeom>
          <a:noFill/>
        </p:spPr>
        <p:txBody>
          <a:bodyPr wrap="none" rtlCol="0">
            <a:spAutoFit/>
          </a:bodyPr>
          <a:lstStyle/>
          <a:p>
            <a:r>
              <a:rPr lang="id-ID" b="1" dirty="0" smtClean="0">
                <a:solidFill>
                  <a:schemeClr val="tx1">
                    <a:lumMod val="65000"/>
                    <a:lumOff val="35000"/>
                  </a:schemeClr>
                </a:solidFill>
                <a:ea typeface="Open Sans" panose="020B0606030504020204" pitchFamily="34" charset="0"/>
                <a:cs typeface="Open Sans" panose="020B0606030504020204" pitchFamily="34" charset="0"/>
              </a:rPr>
              <a:t>BUSINESS</a:t>
            </a:r>
            <a:r>
              <a:rPr lang="en-US" b="1" dirty="0" smtClean="0">
                <a:solidFill>
                  <a:schemeClr val="tx1">
                    <a:lumMod val="65000"/>
                    <a:lumOff val="35000"/>
                  </a:schemeClr>
                </a:solidFill>
                <a:ea typeface="Open Sans" panose="020B0606030504020204" pitchFamily="34" charset="0"/>
                <a:cs typeface="Open Sans" panose="020B0606030504020204" pitchFamily="34" charset="0"/>
              </a:rPr>
              <a:t> &amp; ENTERTAIMENT</a:t>
            </a:r>
          </a:p>
          <a:p>
            <a:r>
              <a:rPr lang="id-ID" sz="3600" dirty="0" smtClean="0">
                <a:solidFill>
                  <a:schemeClr val="tx1">
                    <a:lumMod val="65000"/>
                    <a:lumOff val="35000"/>
                  </a:schemeClr>
                </a:solidFill>
                <a:latin typeface="GeosansLight" panose="02000603020000020003" pitchFamily="2" charset="0"/>
              </a:rPr>
              <a:t>NEW SCREEN</a:t>
            </a:r>
            <a:endParaRPr lang="en-US" sz="3600" dirty="0">
              <a:solidFill>
                <a:schemeClr val="tx1">
                  <a:lumMod val="65000"/>
                  <a:lumOff val="35000"/>
                </a:schemeClr>
              </a:solidFill>
              <a:latin typeface="GeosansLight" panose="02000603020000020003" pitchFamily="2" charset="0"/>
            </a:endParaRPr>
          </a:p>
        </p:txBody>
      </p:sp>
      <p:sp>
        <p:nvSpPr>
          <p:cNvPr id="37" name="Rectangle 36"/>
          <p:cNvSpPr/>
          <p:nvPr/>
        </p:nvSpPr>
        <p:spPr>
          <a:xfrm>
            <a:off x="7900786" y="2157310"/>
            <a:ext cx="3878838" cy="1182375"/>
          </a:xfrm>
          <a:prstGeom prst="rect">
            <a:avLst/>
          </a:prstGeom>
        </p:spPr>
        <p:txBody>
          <a:bodyPr wrap="square">
            <a:spAutoFit/>
          </a:bodyPr>
          <a:lstStyle/>
          <a:p>
            <a:pPr>
              <a:lnSpc>
                <a:spcPts val="1650"/>
              </a:lnSpc>
              <a:spcAft>
                <a:spcPts val="1500"/>
              </a:spcAft>
            </a:pP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ipsum</a:t>
            </a:r>
            <a:r>
              <a:rPr lang="en-US" sz="1200" dirty="0">
                <a:solidFill>
                  <a:schemeClr val="bg1">
                    <a:lumMod val="65000"/>
                  </a:schemeClr>
                </a:solidFill>
                <a:ea typeface="Times New Roman" panose="02020603050405020304" pitchFamily="18" charset="0"/>
              </a:rPr>
              <a:t> dolor sit </a:t>
            </a:r>
            <a:r>
              <a:rPr lang="en-US" sz="1200" dirty="0" err="1">
                <a:solidFill>
                  <a:schemeClr val="bg1">
                    <a:lumMod val="65000"/>
                  </a:schemeClr>
                </a:solidFill>
                <a:ea typeface="Times New Roman" panose="02020603050405020304" pitchFamily="18" charset="0"/>
              </a:rPr>
              <a:t>amet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consectetur</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elit</a:t>
            </a:r>
            <a:r>
              <a:rPr lang="en-US" sz="1200" dirty="0">
                <a:solidFill>
                  <a:schemeClr val="bg1">
                    <a:lumMod val="65000"/>
                  </a:schemeClr>
                </a:solidFill>
                <a:ea typeface="Times New Roman" panose="02020603050405020304" pitchFamily="18" charset="0"/>
              </a:rPr>
              <a:t>. Nam </a:t>
            </a:r>
            <a:r>
              <a:rPr lang="en-US" sz="1200" dirty="0" err="1">
                <a:solidFill>
                  <a:schemeClr val="bg1">
                    <a:lumMod val="65000"/>
                  </a:schemeClr>
                </a:solidFill>
                <a:ea typeface="Times New Roman" panose="02020603050405020304" pitchFamily="18" charset="0"/>
              </a:rPr>
              <a:t>viverra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euismod</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odio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gravida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pellentesque</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urna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varius</a:t>
            </a:r>
            <a:r>
              <a:rPr lang="en-US" sz="1200" dirty="0">
                <a:solidFill>
                  <a:schemeClr val="bg1">
                    <a:lumMod val="65000"/>
                  </a:schemeClr>
                </a:solidFill>
                <a:ea typeface="Times New Roman" panose="02020603050405020304" pitchFamily="18" charset="0"/>
              </a:rPr>
              <a:t> vitae. </a:t>
            </a:r>
            <a:r>
              <a:rPr lang="en-US" sz="1200" dirty="0" err="1">
                <a:solidFill>
                  <a:schemeClr val="bg1">
                    <a:lumMod val="65000"/>
                  </a:schemeClr>
                </a:solidFill>
                <a:ea typeface="Times New Roman" panose="02020603050405020304" pitchFamily="18" charset="0"/>
              </a:rPr>
              <a:t>Sed</a:t>
            </a:r>
            <a:r>
              <a:rPr lang="en-US" sz="1200" dirty="0">
                <a:solidFill>
                  <a:schemeClr val="bg1">
                    <a:lumMod val="65000"/>
                  </a:schemeClr>
                </a:solidFill>
                <a:ea typeface="Times New Roman" panose="02020603050405020304" pitchFamily="18" charset="0"/>
              </a:rPr>
              <a:t> dui </a:t>
            </a: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in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et, </a:t>
            </a:r>
            <a:r>
              <a:rPr lang="en-US" sz="1200" dirty="0" err="1">
                <a:solidFill>
                  <a:schemeClr val="bg1">
                    <a:lumMod val="65000"/>
                  </a:schemeClr>
                </a:solidFill>
                <a:ea typeface="Times New Roman" panose="02020603050405020304" pitchFamily="18" charset="0"/>
              </a:rPr>
              <a:t>interdum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nec</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metus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Mauris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ultricies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justo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convallis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placerat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felis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enim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ornare</a:t>
            </a:r>
            <a:r>
              <a:rPr lang="en-US" sz="1200" dirty="0">
                <a:solidFill>
                  <a:schemeClr val="bg1">
                    <a:lumMod val="65000"/>
                  </a:schemeClr>
                </a:solidFill>
                <a:ea typeface="Times New Roman" panose="02020603050405020304" pitchFamily="18" charset="0"/>
              </a:rPr>
              <a:t> </a:t>
            </a:r>
            <a:r>
              <a:rPr lang="en-US" sz="1200" dirty="0" smtClean="0">
                <a:solidFill>
                  <a:schemeClr val="bg1">
                    <a:lumMod val="65000"/>
                  </a:schemeClr>
                </a:solidFill>
                <a:ea typeface="Times New Roman" panose="02020603050405020304" pitchFamily="18" charset="0"/>
              </a:rPr>
              <a:t>nisi</a:t>
            </a:r>
            <a:r>
              <a:rPr lang="id-ID" sz="1200" dirty="0" smtClean="0">
                <a:solidFill>
                  <a:schemeClr val="bg1">
                    <a:lumMod val="65000"/>
                  </a:schemeClr>
                </a:solidFill>
                <a:ea typeface="Times New Roman" panose="02020603050405020304" pitchFamily="18" charset="0"/>
              </a:rPr>
              <a:t>.</a:t>
            </a:r>
            <a:endParaRPr lang="en-US" sz="1200" dirty="0" smtClean="0">
              <a:solidFill>
                <a:schemeClr val="bg1">
                  <a:lumMod val="65000"/>
                </a:schemeClr>
              </a:solidFill>
              <a:ea typeface="Times New Roman" panose="02020603050405020304" pitchFamily="18" charset="0"/>
            </a:endParaRPr>
          </a:p>
        </p:txBody>
      </p:sp>
      <p:sp>
        <p:nvSpPr>
          <p:cNvPr id="38" name="Rectangle 37"/>
          <p:cNvSpPr/>
          <p:nvPr/>
        </p:nvSpPr>
        <p:spPr>
          <a:xfrm>
            <a:off x="7896653" y="3390100"/>
            <a:ext cx="3878838" cy="1182375"/>
          </a:xfrm>
          <a:prstGeom prst="rect">
            <a:avLst/>
          </a:prstGeom>
        </p:spPr>
        <p:txBody>
          <a:bodyPr wrap="square">
            <a:spAutoFit/>
          </a:bodyPr>
          <a:lstStyle/>
          <a:p>
            <a:pPr>
              <a:lnSpc>
                <a:spcPts val="1650"/>
              </a:lnSpc>
              <a:spcAft>
                <a:spcPts val="1500"/>
              </a:spcAft>
            </a:pP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ipsum</a:t>
            </a:r>
            <a:r>
              <a:rPr lang="en-US" sz="1200" dirty="0">
                <a:solidFill>
                  <a:schemeClr val="bg1">
                    <a:lumMod val="65000"/>
                  </a:schemeClr>
                </a:solidFill>
                <a:ea typeface="Times New Roman" panose="02020603050405020304" pitchFamily="18" charset="0"/>
              </a:rPr>
              <a:t> dolor sit </a:t>
            </a:r>
            <a:r>
              <a:rPr lang="en-US" sz="1200" dirty="0" err="1">
                <a:solidFill>
                  <a:schemeClr val="bg1">
                    <a:lumMod val="65000"/>
                  </a:schemeClr>
                </a:solidFill>
                <a:ea typeface="Times New Roman" panose="02020603050405020304" pitchFamily="18" charset="0"/>
              </a:rPr>
              <a:t>amet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consectetur</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elit</a:t>
            </a:r>
            <a:r>
              <a:rPr lang="en-US" sz="1200" dirty="0">
                <a:solidFill>
                  <a:schemeClr val="bg1">
                    <a:lumMod val="65000"/>
                  </a:schemeClr>
                </a:solidFill>
                <a:ea typeface="Times New Roman" panose="02020603050405020304" pitchFamily="18" charset="0"/>
              </a:rPr>
              <a:t>. Nam </a:t>
            </a:r>
            <a:r>
              <a:rPr lang="en-US" sz="1200" dirty="0" err="1">
                <a:solidFill>
                  <a:schemeClr val="bg1">
                    <a:lumMod val="65000"/>
                  </a:schemeClr>
                </a:solidFill>
                <a:ea typeface="Times New Roman" panose="02020603050405020304" pitchFamily="18" charset="0"/>
              </a:rPr>
              <a:t>viverra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euismod</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odio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gravida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pellentesque</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urna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varius</a:t>
            </a:r>
            <a:r>
              <a:rPr lang="en-US" sz="1200" dirty="0">
                <a:solidFill>
                  <a:schemeClr val="bg1">
                    <a:lumMod val="65000"/>
                  </a:schemeClr>
                </a:solidFill>
                <a:ea typeface="Times New Roman" panose="02020603050405020304" pitchFamily="18" charset="0"/>
              </a:rPr>
              <a:t> vitae. </a:t>
            </a:r>
            <a:r>
              <a:rPr lang="en-US" sz="1200" dirty="0" err="1">
                <a:solidFill>
                  <a:schemeClr val="bg1">
                    <a:lumMod val="65000"/>
                  </a:schemeClr>
                </a:solidFill>
                <a:ea typeface="Times New Roman" panose="02020603050405020304" pitchFamily="18" charset="0"/>
              </a:rPr>
              <a:t>Sed</a:t>
            </a:r>
            <a:r>
              <a:rPr lang="en-US" sz="1200" dirty="0">
                <a:solidFill>
                  <a:schemeClr val="bg1">
                    <a:lumMod val="65000"/>
                  </a:schemeClr>
                </a:solidFill>
                <a:ea typeface="Times New Roman" panose="02020603050405020304" pitchFamily="18" charset="0"/>
              </a:rPr>
              <a:t> dui </a:t>
            </a: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in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et, </a:t>
            </a:r>
            <a:r>
              <a:rPr lang="en-US" sz="1200" dirty="0" err="1">
                <a:solidFill>
                  <a:schemeClr val="bg1">
                    <a:lumMod val="65000"/>
                  </a:schemeClr>
                </a:solidFill>
                <a:ea typeface="Times New Roman" panose="02020603050405020304" pitchFamily="18" charset="0"/>
              </a:rPr>
              <a:t>interdum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nec</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metus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Mauris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ultricies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justo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convallis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placerat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felis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enim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ornare</a:t>
            </a:r>
            <a:r>
              <a:rPr lang="en-US" sz="1200" dirty="0">
                <a:solidFill>
                  <a:schemeClr val="bg1">
                    <a:lumMod val="65000"/>
                  </a:schemeClr>
                </a:solidFill>
                <a:ea typeface="Times New Roman" panose="02020603050405020304" pitchFamily="18" charset="0"/>
              </a:rPr>
              <a:t> </a:t>
            </a:r>
            <a:r>
              <a:rPr lang="en-US" sz="1200" dirty="0" smtClean="0">
                <a:solidFill>
                  <a:schemeClr val="bg1">
                    <a:lumMod val="65000"/>
                  </a:schemeClr>
                </a:solidFill>
                <a:ea typeface="Times New Roman" panose="02020603050405020304" pitchFamily="18" charset="0"/>
              </a:rPr>
              <a:t>nisi</a:t>
            </a:r>
            <a:r>
              <a:rPr lang="id-ID" sz="1200" dirty="0" smtClean="0">
                <a:solidFill>
                  <a:schemeClr val="bg1">
                    <a:lumMod val="65000"/>
                  </a:schemeClr>
                </a:solidFill>
                <a:ea typeface="Times New Roman" panose="02020603050405020304" pitchFamily="18" charset="0"/>
              </a:rPr>
              <a:t>.</a:t>
            </a:r>
            <a:endParaRPr lang="en-US" sz="1200" dirty="0" smtClean="0">
              <a:solidFill>
                <a:schemeClr val="bg1">
                  <a:lumMod val="65000"/>
                </a:schemeClr>
              </a:solidFill>
              <a:ea typeface="Times New Roman" panose="02020603050405020304" pitchFamily="18" charset="0"/>
            </a:endParaRPr>
          </a:p>
        </p:txBody>
      </p:sp>
    </p:spTree>
    <p:extLst>
      <p:ext uri="{BB962C8B-B14F-4D97-AF65-F5344CB8AC3E}">
        <p14:creationId xmlns:p14="http://schemas.microsoft.com/office/powerpoint/2010/main" val="41498679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250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1+#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0-#ppt_w/2"/>
                                          </p:val>
                                        </p:tav>
                                        <p:tav tm="100000">
                                          <p:val>
                                            <p:strVal val="#ppt_x"/>
                                          </p:val>
                                        </p:tav>
                                      </p:tavLst>
                                    </p:anim>
                                    <p:anim calcmode="lin" valueType="num">
                                      <p:cBhvr additive="base">
                                        <p:cTn id="12" dur="500" fill="hold"/>
                                        <p:tgtEl>
                                          <p:spTgt spid="8"/>
                                        </p:tgtEl>
                                        <p:attrNameLst>
                                          <p:attrName>ppt_y</p:attrName>
                                        </p:attrNameLst>
                                      </p:cBhvr>
                                      <p:tavLst>
                                        <p:tav tm="0">
                                          <p:val>
                                            <p:strVal val="#ppt_y"/>
                                          </p:val>
                                        </p:tav>
                                        <p:tav tm="100000">
                                          <p:val>
                                            <p:strVal val="#ppt_y"/>
                                          </p:val>
                                        </p:tav>
                                      </p:tavLst>
                                    </p:anim>
                                  </p:childTnLst>
                                </p:cTn>
                              </p:par>
                              <p:par>
                                <p:cTn id="13" presetID="2" presetClass="entr" presetSubtype="4" fill="hold" nodeType="withEffect">
                                  <p:stCondLst>
                                    <p:cond delay="110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000" fill="hold"/>
                                        <p:tgtEl>
                                          <p:spTgt spid="9"/>
                                        </p:tgtEl>
                                        <p:attrNameLst>
                                          <p:attrName>ppt_x</p:attrName>
                                        </p:attrNameLst>
                                      </p:cBhvr>
                                      <p:tavLst>
                                        <p:tav tm="0">
                                          <p:val>
                                            <p:strVal val="#ppt_x"/>
                                          </p:val>
                                        </p:tav>
                                        <p:tav tm="100000">
                                          <p:val>
                                            <p:strVal val="#ppt_x"/>
                                          </p:val>
                                        </p:tav>
                                      </p:tavLst>
                                    </p:anim>
                                    <p:anim calcmode="lin" valueType="num">
                                      <p:cBhvr additive="base">
                                        <p:cTn id="16" dur="1000" fill="hold"/>
                                        <p:tgtEl>
                                          <p:spTgt spid="9"/>
                                        </p:tgtEl>
                                        <p:attrNameLst>
                                          <p:attrName>ppt_y</p:attrName>
                                        </p:attrNameLst>
                                      </p:cBhvr>
                                      <p:tavLst>
                                        <p:tav tm="0">
                                          <p:val>
                                            <p:strVal val="1+#ppt_h/2"/>
                                          </p:val>
                                        </p:tav>
                                        <p:tav tm="100000">
                                          <p:val>
                                            <p:strVal val="#ppt_y"/>
                                          </p:val>
                                        </p:tav>
                                      </p:tavLst>
                                    </p:anim>
                                  </p:childTnLst>
                                </p:cTn>
                              </p:par>
                            </p:childTnLst>
                          </p:cTn>
                        </p:par>
                        <p:par>
                          <p:cTn id="17" fill="hold">
                            <p:stCondLst>
                              <p:cond delay="3000"/>
                            </p:stCondLst>
                            <p:childTnLst>
                              <p:par>
                                <p:cTn id="18" presetID="10" presetClass="entr" presetSubtype="0" fill="hold" grpId="0" nodeType="afterEffect">
                                  <p:stCondLst>
                                    <p:cond delay="0"/>
                                  </p:stCondLst>
                                  <p:childTnLst>
                                    <p:set>
                                      <p:cBhvr>
                                        <p:cTn id="19" dur="1" fill="hold">
                                          <p:stCondLst>
                                            <p:cond delay="0"/>
                                          </p:stCondLst>
                                        </p:cTn>
                                        <p:tgtEl>
                                          <p:spTgt spid="32"/>
                                        </p:tgtEl>
                                        <p:attrNameLst>
                                          <p:attrName>style.visibility</p:attrName>
                                        </p:attrNameLst>
                                      </p:cBhvr>
                                      <p:to>
                                        <p:strVal val="visible"/>
                                      </p:to>
                                    </p:set>
                                    <p:animEffect transition="in" filter="fade">
                                      <p:cBhvr>
                                        <p:cTn id="20" dur="500"/>
                                        <p:tgtEl>
                                          <p:spTgt spid="32"/>
                                        </p:tgtEl>
                                      </p:cBhvr>
                                    </p:animEffect>
                                  </p:childTnLst>
                                </p:cTn>
                              </p:par>
                            </p:childTnLst>
                          </p:cTn>
                        </p:par>
                        <p:par>
                          <p:cTn id="21" fill="hold">
                            <p:stCondLst>
                              <p:cond delay="3500"/>
                            </p:stCondLst>
                            <p:childTnLst>
                              <p:par>
                                <p:cTn id="22" presetID="10" presetClass="entr" presetSubtype="0" fill="hold" grpId="0" nodeType="afterEffect">
                                  <p:stCondLst>
                                    <p:cond delay="0"/>
                                  </p:stCondLst>
                                  <p:childTnLst>
                                    <p:set>
                                      <p:cBhvr>
                                        <p:cTn id="23" dur="1" fill="hold">
                                          <p:stCondLst>
                                            <p:cond delay="0"/>
                                          </p:stCondLst>
                                        </p:cTn>
                                        <p:tgtEl>
                                          <p:spTgt spid="33"/>
                                        </p:tgtEl>
                                        <p:attrNameLst>
                                          <p:attrName>style.visibility</p:attrName>
                                        </p:attrNameLst>
                                      </p:cBhvr>
                                      <p:to>
                                        <p:strVal val="visible"/>
                                      </p:to>
                                    </p:set>
                                    <p:animEffect transition="in" filter="fade">
                                      <p:cBhvr>
                                        <p:cTn id="24" dur="500"/>
                                        <p:tgtEl>
                                          <p:spTgt spid="33"/>
                                        </p:tgtEl>
                                      </p:cBhvr>
                                    </p:animEffect>
                                  </p:childTnLst>
                                </p:cTn>
                              </p:par>
                            </p:childTnLst>
                          </p:cTn>
                        </p:par>
                        <p:par>
                          <p:cTn id="25" fill="hold">
                            <p:stCondLst>
                              <p:cond delay="4000"/>
                            </p:stCondLst>
                            <p:childTnLst>
                              <p:par>
                                <p:cTn id="26" presetID="10" presetClass="entr" presetSubtype="0" fill="hold" grpId="0" nodeType="afterEffect">
                                  <p:stCondLst>
                                    <p:cond delay="0"/>
                                  </p:stCondLst>
                                  <p:childTnLst>
                                    <p:set>
                                      <p:cBhvr>
                                        <p:cTn id="27" dur="1" fill="hold">
                                          <p:stCondLst>
                                            <p:cond delay="0"/>
                                          </p:stCondLst>
                                        </p:cTn>
                                        <p:tgtEl>
                                          <p:spTgt spid="34"/>
                                        </p:tgtEl>
                                        <p:attrNameLst>
                                          <p:attrName>style.visibility</p:attrName>
                                        </p:attrNameLst>
                                      </p:cBhvr>
                                      <p:to>
                                        <p:strVal val="visible"/>
                                      </p:to>
                                    </p:set>
                                    <p:animEffect transition="in" filter="fade">
                                      <p:cBhvr>
                                        <p:cTn id="28" dur="500"/>
                                        <p:tgtEl>
                                          <p:spTgt spid="34"/>
                                        </p:tgtEl>
                                      </p:cBhvr>
                                    </p:animEffect>
                                  </p:childTnLst>
                                </p:cTn>
                              </p:par>
                            </p:childTnLst>
                          </p:cTn>
                        </p:par>
                        <p:par>
                          <p:cTn id="29" fill="hold">
                            <p:stCondLst>
                              <p:cond delay="4500"/>
                            </p:stCondLst>
                            <p:childTnLst>
                              <p:par>
                                <p:cTn id="30" presetID="10" presetClass="entr" presetSubtype="0" fill="hold" grpId="0" nodeType="afterEffect">
                                  <p:stCondLst>
                                    <p:cond delay="0"/>
                                  </p:stCondLst>
                                  <p:childTnLst>
                                    <p:set>
                                      <p:cBhvr>
                                        <p:cTn id="31" dur="1" fill="hold">
                                          <p:stCondLst>
                                            <p:cond delay="0"/>
                                          </p:stCondLst>
                                        </p:cTn>
                                        <p:tgtEl>
                                          <p:spTgt spid="35"/>
                                        </p:tgtEl>
                                        <p:attrNameLst>
                                          <p:attrName>style.visibility</p:attrName>
                                        </p:attrNameLst>
                                      </p:cBhvr>
                                      <p:to>
                                        <p:strVal val="visible"/>
                                      </p:to>
                                    </p:set>
                                    <p:animEffect transition="in" filter="fade">
                                      <p:cBhvr>
                                        <p:cTn id="32"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 grpId="0"/>
      <p:bldP spid="32" grpId="0"/>
      <p:bldP spid="33" grpId="0"/>
      <p:bldP spid="34" grpId="0"/>
      <p:bldP spid="35"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92</a:t>
            </a:fld>
            <a:endParaRPr lang="en-US" sz="1200" dirty="0">
              <a:solidFill>
                <a:schemeClr val="bg1"/>
              </a:solidFill>
            </a:endParaRPr>
          </a:p>
        </p:txBody>
      </p:sp>
      <p:sp>
        <p:nvSpPr>
          <p:cNvPr id="8" name="TextBox 7"/>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sp>
        <p:nvSpPr>
          <p:cNvPr id="39"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Portfolio Option</a:t>
            </a:r>
            <a:endParaRPr lang="en-US" sz="3600" dirty="0">
              <a:solidFill>
                <a:schemeClr val="bg1">
                  <a:lumMod val="50000"/>
                </a:schemeClr>
              </a:solidFill>
              <a:latin typeface="GeosansLight" panose="02000603020000020003"/>
              <a:ea typeface="+mj-ea"/>
              <a:cs typeface="+mj-cs"/>
            </a:endParaRPr>
          </a:p>
        </p:txBody>
      </p:sp>
      <p:sp>
        <p:nvSpPr>
          <p:cNvPr id="40"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grpSp>
        <p:nvGrpSpPr>
          <p:cNvPr id="41" name="Group 40"/>
          <p:cNvGrpSpPr/>
          <p:nvPr/>
        </p:nvGrpSpPr>
        <p:grpSpPr>
          <a:xfrm>
            <a:off x="1066514" y="1661588"/>
            <a:ext cx="2000250" cy="2595525"/>
            <a:chOff x="1371600" y="895350"/>
            <a:chExt cx="2500313" cy="3244406"/>
          </a:xfrm>
        </p:grpSpPr>
        <p:sp>
          <p:nvSpPr>
            <p:cNvPr id="42" name="Rectangle 41"/>
            <p:cNvSpPr/>
            <p:nvPr/>
          </p:nvSpPr>
          <p:spPr>
            <a:xfrm>
              <a:off x="1524000" y="1047750"/>
              <a:ext cx="2209800" cy="2895600"/>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3"/>
            <p:cNvGrpSpPr/>
            <p:nvPr/>
          </p:nvGrpSpPr>
          <p:grpSpPr>
            <a:xfrm>
              <a:off x="1371600" y="895350"/>
              <a:ext cx="2500313" cy="3244406"/>
              <a:chOff x="1295400" y="971550"/>
              <a:chExt cx="2500313" cy="3244406"/>
            </a:xfrm>
          </p:grpSpPr>
          <p:sp>
            <p:nvSpPr>
              <p:cNvPr id="45" name="Freeform 4"/>
              <p:cNvSpPr>
                <a:spLocks noEditPoints="1"/>
              </p:cNvSpPr>
              <p:nvPr/>
            </p:nvSpPr>
            <p:spPr bwMode="auto">
              <a:xfrm>
                <a:off x="1295400" y="971550"/>
                <a:ext cx="2500313" cy="3244406"/>
              </a:xfrm>
              <a:custGeom>
                <a:avLst/>
                <a:gdLst/>
                <a:ahLst/>
                <a:cxnLst>
                  <a:cxn ang="0">
                    <a:pos x="1203" y="0"/>
                  </a:cxn>
                  <a:cxn ang="0">
                    <a:pos x="65" y="0"/>
                  </a:cxn>
                  <a:cxn ang="0">
                    <a:pos x="0" y="65"/>
                  </a:cxn>
                  <a:cxn ang="0">
                    <a:pos x="0" y="1581"/>
                  </a:cxn>
                  <a:cxn ang="0">
                    <a:pos x="65" y="1646"/>
                  </a:cxn>
                  <a:cxn ang="0">
                    <a:pos x="1203" y="1646"/>
                  </a:cxn>
                  <a:cxn ang="0">
                    <a:pos x="1268" y="1581"/>
                  </a:cxn>
                  <a:cxn ang="0">
                    <a:pos x="1268" y="65"/>
                  </a:cxn>
                  <a:cxn ang="0">
                    <a:pos x="1203" y="0"/>
                  </a:cxn>
                  <a:cxn ang="0">
                    <a:pos x="1146" y="1501"/>
                  </a:cxn>
                  <a:cxn ang="0">
                    <a:pos x="125" y="1501"/>
                  </a:cxn>
                  <a:cxn ang="0">
                    <a:pos x="125" y="140"/>
                  </a:cxn>
                  <a:cxn ang="0">
                    <a:pos x="1146" y="140"/>
                  </a:cxn>
                  <a:cxn ang="0">
                    <a:pos x="1146" y="1501"/>
                  </a:cxn>
                </a:cxnLst>
                <a:rect l="0" t="0" r="r" b="b"/>
                <a:pathLst>
                  <a:path w="1268" h="1646">
                    <a:moveTo>
                      <a:pt x="1203" y="0"/>
                    </a:moveTo>
                    <a:cubicBezTo>
                      <a:pt x="65" y="0"/>
                      <a:pt x="65" y="0"/>
                      <a:pt x="65" y="0"/>
                    </a:cubicBezTo>
                    <a:cubicBezTo>
                      <a:pt x="29" y="0"/>
                      <a:pt x="0" y="29"/>
                      <a:pt x="0" y="65"/>
                    </a:cubicBezTo>
                    <a:cubicBezTo>
                      <a:pt x="0" y="1581"/>
                      <a:pt x="0" y="1581"/>
                      <a:pt x="0" y="1581"/>
                    </a:cubicBezTo>
                    <a:cubicBezTo>
                      <a:pt x="0" y="1617"/>
                      <a:pt x="29" y="1646"/>
                      <a:pt x="65" y="1646"/>
                    </a:cubicBezTo>
                    <a:cubicBezTo>
                      <a:pt x="1203" y="1646"/>
                      <a:pt x="1203" y="1646"/>
                      <a:pt x="1203" y="1646"/>
                    </a:cubicBezTo>
                    <a:cubicBezTo>
                      <a:pt x="1239" y="1646"/>
                      <a:pt x="1268" y="1617"/>
                      <a:pt x="1268" y="1581"/>
                    </a:cubicBezTo>
                    <a:cubicBezTo>
                      <a:pt x="1268" y="65"/>
                      <a:pt x="1268" y="65"/>
                      <a:pt x="1268" y="65"/>
                    </a:cubicBezTo>
                    <a:cubicBezTo>
                      <a:pt x="1268" y="29"/>
                      <a:pt x="1239" y="0"/>
                      <a:pt x="1203" y="0"/>
                    </a:cubicBezTo>
                    <a:close/>
                    <a:moveTo>
                      <a:pt x="1146" y="1501"/>
                    </a:moveTo>
                    <a:cubicBezTo>
                      <a:pt x="125" y="1501"/>
                      <a:pt x="125" y="1501"/>
                      <a:pt x="125" y="1501"/>
                    </a:cubicBezTo>
                    <a:cubicBezTo>
                      <a:pt x="125" y="140"/>
                      <a:pt x="125" y="140"/>
                      <a:pt x="125" y="140"/>
                    </a:cubicBezTo>
                    <a:cubicBezTo>
                      <a:pt x="1146" y="140"/>
                      <a:pt x="1146" y="140"/>
                      <a:pt x="1146" y="140"/>
                    </a:cubicBezTo>
                    <a:lnTo>
                      <a:pt x="1146" y="150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Oval 5"/>
              <p:cNvSpPr>
                <a:spLocks noChangeArrowheads="1"/>
              </p:cNvSpPr>
              <p:nvPr/>
            </p:nvSpPr>
            <p:spPr bwMode="auto">
              <a:xfrm>
                <a:off x="2470547" y="3988928"/>
                <a:ext cx="178022" cy="176022"/>
              </a:xfrm>
              <a:prstGeom prst="ellipse">
                <a:avLst/>
              </a:prstGeom>
              <a:solidFill>
                <a:srgbClr val="44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4" name="Isosceles Triangle 43"/>
            <p:cNvSpPr/>
            <p:nvPr/>
          </p:nvSpPr>
          <p:spPr>
            <a:xfrm rot="10800000">
              <a:off x="2061062" y="895350"/>
              <a:ext cx="1793006" cy="2895600"/>
            </a:xfrm>
            <a:prstGeom prst="triangle">
              <a:avLst>
                <a:gd name="adj" fmla="val 0"/>
              </a:avLst>
            </a:prstGeom>
            <a:solidFill>
              <a:schemeClr val="bg1">
                <a:lumMod val="95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7" name="Group 46"/>
          <p:cNvGrpSpPr/>
          <p:nvPr/>
        </p:nvGrpSpPr>
        <p:grpSpPr>
          <a:xfrm>
            <a:off x="3671601" y="1661588"/>
            <a:ext cx="2000250" cy="2595525"/>
            <a:chOff x="1371600" y="895350"/>
            <a:chExt cx="2500313" cy="3244406"/>
          </a:xfrm>
        </p:grpSpPr>
        <p:sp>
          <p:nvSpPr>
            <p:cNvPr id="48" name="Rectangle 47"/>
            <p:cNvSpPr/>
            <p:nvPr/>
          </p:nvSpPr>
          <p:spPr>
            <a:xfrm>
              <a:off x="1524000" y="1047750"/>
              <a:ext cx="2209800" cy="2895600"/>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3"/>
            <p:cNvGrpSpPr/>
            <p:nvPr/>
          </p:nvGrpSpPr>
          <p:grpSpPr>
            <a:xfrm>
              <a:off x="1371600" y="895350"/>
              <a:ext cx="2500313" cy="3244406"/>
              <a:chOff x="1295400" y="971550"/>
              <a:chExt cx="2500313" cy="3244406"/>
            </a:xfrm>
          </p:grpSpPr>
          <p:sp>
            <p:nvSpPr>
              <p:cNvPr id="51" name="Freeform 4"/>
              <p:cNvSpPr>
                <a:spLocks noEditPoints="1"/>
              </p:cNvSpPr>
              <p:nvPr/>
            </p:nvSpPr>
            <p:spPr bwMode="auto">
              <a:xfrm>
                <a:off x="1295400" y="971550"/>
                <a:ext cx="2500313" cy="3244406"/>
              </a:xfrm>
              <a:custGeom>
                <a:avLst/>
                <a:gdLst/>
                <a:ahLst/>
                <a:cxnLst>
                  <a:cxn ang="0">
                    <a:pos x="1203" y="0"/>
                  </a:cxn>
                  <a:cxn ang="0">
                    <a:pos x="65" y="0"/>
                  </a:cxn>
                  <a:cxn ang="0">
                    <a:pos x="0" y="65"/>
                  </a:cxn>
                  <a:cxn ang="0">
                    <a:pos x="0" y="1581"/>
                  </a:cxn>
                  <a:cxn ang="0">
                    <a:pos x="65" y="1646"/>
                  </a:cxn>
                  <a:cxn ang="0">
                    <a:pos x="1203" y="1646"/>
                  </a:cxn>
                  <a:cxn ang="0">
                    <a:pos x="1268" y="1581"/>
                  </a:cxn>
                  <a:cxn ang="0">
                    <a:pos x="1268" y="65"/>
                  </a:cxn>
                  <a:cxn ang="0">
                    <a:pos x="1203" y="0"/>
                  </a:cxn>
                  <a:cxn ang="0">
                    <a:pos x="1146" y="1501"/>
                  </a:cxn>
                  <a:cxn ang="0">
                    <a:pos x="125" y="1501"/>
                  </a:cxn>
                  <a:cxn ang="0">
                    <a:pos x="125" y="140"/>
                  </a:cxn>
                  <a:cxn ang="0">
                    <a:pos x="1146" y="140"/>
                  </a:cxn>
                  <a:cxn ang="0">
                    <a:pos x="1146" y="1501"/>
                  </a:cxn>
                </a:cxnLst>
                <a:rect l="0" t="0" r="r" b="b"/>
                <a:pathLst>
                  <a:path w="1268" h="1646">
                    <a:moveTo>
                      <a:pt x="1203" y="0"/>
                    </a:moveTo>
                    <a:cubicBezTo>
                      <a:pt x="65" y="0"/>
                      <a:pt x="65" y="0"/>
                      <a:pt x="65" y="0"/>
                    </a:cubicBezTo>
                    <a:cubicBezTo>
                      <a:pt x="29" y="0"/>
                      <a:pt x="0" y="29"/>
                      <a:pt x="0" y="65"/>
                    </a:cubicBezTo>
                    <a:cubicBezTo>
                      <a:pt x="0" y="1581"/>
                      <a:pt x="0" y="1581"/>
                      <a:pt x="0" y="1581"/>
                    </a:cubicBezTo>
                    <a:cubicBezTo>
                      <a:pt x="0" y="1617"/>
                      <a:pt x="29" y="1646"/>
                      <a:pt x="65" y="1646"/>
                    </a:cubicBezTo>
                    <a:cubicBezTo>
                      <a:pt x="1203" y="1646"/>
                      <a:pt x="1203" y="1646"/>
                      <a:pt x="1203" y="1646"/>
                    </a:cubicBezTo>
                    <a:cubicBezTo>
                      <a:pt x="1239" y="1646"/>
                      <a:pt x="1268" y="1617"/>
                      <a:pt x="1268" y="1581"/>
                    </a:cubicBezTo>
                    <a:cubicBezTo>
                      <a:pt x="1268" y="65"/>
                      <a:pt x="1268" y="65"/>
                      <a:pt x="1268" y="65"/>
                    </a:cubicBezTo>
                    <a:cubicBezTo>
                      <a:pt x="1268" y="29"/>
                      <a:pt x="1239" y="0"/>
                      <a:pt x="1203" y="0"/>
                    </a:cubicBezTo>
                    <a:close/>
                    <a:moveTo>
                      <a:pt x="1146" y="1501"/>
                    </a:moveTo>
                    <a:cubicBezTo>
                      <a:pt x="125" y="1501"/>
                      <a:pt x="125" y="1501"/>
                      <a:pt x="125" y="1501"/>
                    </a:cubicBezTo>
                    <a:cubicBezTo>
                      <a:pt x="125" y="140"/>
                      <a:pt x="125" y="140"/>
                      <a:pt x="125" y="140"/>
                    </a:cubicBezTo>
                    <a:cubicBezTo>
                      <a:pt x="1146" y="140"/>
                      <a:pt x="1146" y="140"/>
                      <a:pt x="1146" y="140"/>
                    </a:cubicBezTo>
                    <a:lnTo>
                      <a:pt x="1146" y="150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Oval 5"/>
              <p:cNvSpPr>
                <a:spLocks noChangeArrowheads="1"/>
              </p:cNvSpPr>
              <p:nvPr/>
            </p:nvSpPr>
            <p:spPr bwMode="auto">
              <a:xfrm>
                <a:off x="2470547" y="3988928"/>
                <a:ext cx="178022" cy="176022"/>
              </a:xfrm>
              <a:prstGeom prst="ellipse">
                <a:avLst/>
              </a:prstGeom>
              <a:solidFill>
                <a:srgbClr val="44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50" name="Isosceles Triangle 49"/>
            <p:cNvSpPr/>
            <p:nvPr/>
          </p:nvSpPr>
          <p:spPr>
            <a:xfrm rot="10800000">
              <a:off x="2061062" y="895350"/>
              <a:ext cx="1793006" cy="2895600"/>
            </a:xfrm>
            <a:prstGeom prst="triangle">
              <a:avLst>
                <a:gd name="adj" fmla="val 0"/>
              </a:avLst>
            </a:prstGeom>
            <a:solidFill>
              <a:schemeClr val="bg1">
                <a:lumMod val="95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p:cNvGrpSpPr/>
          <p:nvPr/>
        </p:nvGrpSpPr>
        <p:grpSpPr>
          <a:xfrm>
            <a:off x="6305550" y="1661588"/>
            <a:ext cx="2000250" cy="2595525"/>
            <a:chOff x="1371600" y="895350"/>
            <a:chExt cx="2500313" cy="3244406"/>
          </a:xfrm>
        </p:grpSpPr>
        <p:sp>
          <p:nvSpPr>
            <p:cNvPr id="54" name="Rectangle 53"/>
            <p:cNvSpPr/>
            <p:nvPr/>
          </p:nvSpPr>
          <p:spPr>
            <a:xfrm>
              <a:off x="1524000" y="1047750"/>
              <a:ext cx="2209800" cy="2895600"/>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smtClean="0"/>
                <a:t>`</a:t>
              </a:r>
              <a:endParaRPr lang="en-US" dirty="0"/>
            </a:p>
          </p:txBody>
        </p:sp>
        <p:grpSp>
          <p:nvGrpSpPr>
            <p:cNvPr id="55" name="Group 43"/>
            <p:cNvGrpSpPr/>
            <p:nvPr/>
          </p:nvGrpSpPr>
          <p:grpSpPr>
            <a:xfrm>
              <a:off x="1371600" y="895350"/>
              <a:ext cx="2500313" cy="3244406"/>
              <a:chOff x="1295400" y="971550"/>
              <a:chExt cx="2500313" cy="3244406"/>
            </a:xfrm>
          </p:grpSpPr>
          <p:sp>
            <p:nvSpPr>
              <p:cNvPr id="57" name="Freeform 4"/>
              <p:cNvSpPr>
                <a:spLocks noEditPoints="1"/>
              </p:cNvSpPr>
              <p:nvPr/>
            </p:nvSpPr>
            <p:spPr bwMode="auto">
              <a:xfrm>
                <a:off x="1295400" y="971550"/>
                <a:ext cx="2500313" cy="3244406"/>
              </a:xfrm>
              <a:custGeom>
                <a:avLst/>
                <a:gdLst/>
                <a:ahLst/>
                <a:cxnLst>
                  <a:cxn ang="0">
                    <a:pos x="1203" y="0"/>
                  </a:cxn>
                  <a:cxn ang="0">
                    <a:pos x="65" y="0"/>
                  </a:cxn>
                  <a:cxn ang="0">
                    <a:pos x="0" y="65"/>
                  </a:cxn>
                  <a:cxn ang="0">
                    <a:pos x="0" y="1581"/>
                  </a:cxn>
                  <a:cxn ang="0">
                    <a:pos x="65" y="1646"/>
                  </a:cxn>
                  <a:cxn ang="0">
                    <a:pos x="1203" y="1646"/>
                  </a:cxn>
                  <a:cxn ang="0">
                    <a:pos x="1268" y="1581"/>
                  </a:cxn>
                  <a:cxn ang="0">
                    <a:pos x="1268" y="65"/>
                  </a:cxn>
                  <a:cxn ang="0">
                    <a:pos x="1203" y="0"/>
                  </a:cxn>
                  <a:cxn ang="0">
                    <a:pos x="1146" y="1501"/>
                  </a:cxn>
                  <a:cxn ang="0">
                    <a:pos x="125" y="1501"/>
                  </a:cxn>
                  <a:cxn ang="0">
                    <a:pos x="125" y="140"/>
                  </a:cxn>
                  <a:cxn ang="0">
                    <a:pos x="1146" y="140"/>
                  </a:cxn>
                  <a:cxn ang="0">
                    <a:pos x="1146" y="1501"/>
                  </a:cxn>
                </a:cxnLst>
                <a:rect l="0" t="0" r="r" b="b"/>
                <a:pathLst>
                  <a:path w="1268" h="1646">
                    <a:moveTo>
                      <a:pt x="1203" y="0"/>
                    </a:moveTo>
                    <a:cubicBezTo>
                      <a:pt x="65" y="0"/>
                      <a:pt x="65" y="0"/>
                      <a:pt x="65" y="0"/>
                    </a:cubicBezTo>
                    <a:cubicBezTo>
                      <a:pt x="29" y="0"/>
                      <a:pt x="0" y="29"/>
                      <a:pt x="0" y="65"/>
                    </a:cubicBezTo>
                    <a:cubicBezTo>
                      <a:pt x="0" y="1581"/>
                      <a:pt x="0" y="1581"/>
                      <a:pt x="0" y="1581"/>
                    </a:cubicBezTo>
                    <a:cubicBezTo>
                      <a:pt x="0" y="1617"/>
                      <a:pt x="29" y="1646"/>
                      <a:pt x="65" y="1646"/>
                    </a:cubicBezTo>
                    <a:cubicBezTo>
                      <a:pt x="1203" y="1646"/>
                      <a:pt x="1203" y="1646"/>
                      <a:pt x="1203" y="1646"/>
                    </a:cubicBezTo>
                    <a:cubicBezTo>
                      <a:pt x="1239" y="1646"/>
                      <a:pt x="1268" y="1617"/>
                      <a:pt x="1268" y="1581"/>
                    </a:cubicBezTo>
                    <a:cubicBezTo>
                      <a:pt x="1268" y="65"/>
                      <a:pt x="1268" y="65"/>
                      <a:pt x="1268" y="65"/>
                    </a:cubicBezTo>
                    <a:cubicBezTo>
                      <a:pt x="1268" y="29"/>
                      <a:pt x="1239" y="0"/>
                      <a:pt x="1203" y="0"/>
                    </a:cubicBezTo>
                    <a:close/>
                    <a:moveTo>
                      <a:pt x="1146" y="1501"/>
                    </a:moveTo>
                    <a:cubicBezTo>
                      <a:pt x="125" y="1501"/>
                      <a:pt x="125" y="1501"/>
                      <a:pt x="125" y="1501"/>
                    </a:cubicBezTo>
                    <a:cubicBezTo>
                      <a:pt x="125" y="140"/>
                      <a:pt x="125" y="140"/>
                      <a:pt x="125" y="140"/>
                    </a:cubicBezTo>
                    <a:cubicBezTo>
                      <a:pt x="1146" y="140"/>
                      <a:pt x="1146" y="140"/>
                      <a:pt x="1146" y="140"/>
                    </a:cubicBezTo>
                    <a:lnTo>
                      <a:pt x="1146" y="150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Oval 5"/>
              <p:cNvSpPr>
                <a:spLocks noChangeArrowheads="1"/>
              </p:cNvSpPr>
              <p:nvPr/>
            </p:nvSpPr>
            <p:spPr bwMode="auto">
              <a:xfrm>
                <a:off x="2470547" y="3988928"/>
                <a:ext cx="178022" cy="176022"/>
              </a:xfrm>
              <a:prstGeom prst="ellipse">
                <a:avLst/>
              </a:prstGeom>
              <a:solidFill>
                <a:srgbClr val="44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56" name="Isosceles Triangle 55"/>
            <p:cNvSpPr/>
            <p:nvPr/>
          </p:nvSpPr>
          <p:spPr>
            <a:xfrm rot="10800000">
              <a:off x="2061062" y="895350"/>
              <a:ext cx="1793006" cy="2895600"/>
            </a:xfrm>
            <a:prstGeom prst="triangle">
              <a:avLst>
                <a:gd name="adj" fmla="val 0"/>
              </a:avLst>
            </a:prstGeom>
            <a:solidFill>
              <a:schemeClr val="bg1">
                <a:lumMod val="95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9" name="Group 58"/>
          <p:cNvGrpSpPr/>
          <p:nvPr/>
        </p:nvGrpSpPr>
        <p:grpSpPr>
          <a:xfrm>
            <a:off x="769341" y="4409513"/>
            <a:ext cx="2438399" cy="684043"/>
            <a:chOff x="595747" y="3767398"/>
            <a:chExt cx="2438399" cy="640295"/>
          </a:xfrm>
        </p:grpSpPr>
        <p:sp>
          <p:nvSpPr>
            <p:cNvPr id="60" name="Content Placeholder 2"/>
            <p:cNvSpPr txBox="1">
              <a:spLocks/>
            </p:cNvSpPr>
            <p:nvPr/>
          </p:nvSpPr>
          <p:spPr>
            <a:xfrm>
              <a:off x="595747" y="3957109"/>
              <a:ext cx="2362199" cy="45058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900" dirty="0" smtClean="0">
                  <a:solidFill>
                    <a:schemeClr val="bg1">
                      <a:lumMod val="50000"/>
                    </a:schemeClr>
                  </a:solidFill>
                </a:rPr>
                <a:t>Lorem Ipsum has been the industry's standard dummy text ever since the 1500s, when an unknown.</a:t>
              </a:r>
              <a:endParaRPr lang="en-US" sz="900" dirty="0">
                <a:solidFill>
                  <a:schemeClr val="bg1">
                    <a:lumMod val="50000"/>
                  </a:schemeClr>
                </a:solidFill>
              </a:endParaRPr>
            </a:p>
          </p:txBody>
        </p:sp>
        <p:sp>
          <p:nvSpPr>
            <p:cNvPr id="61" name="Title 13"/>
            <p:cNvSpPr txBox="1">
              <a:spLocks/>
            </p:cNvSpPr>
            <p:nvPr/>
          </p:nvSpPr>
          <p:spPr>
            <a:xfrm>
              <a:off x="602671" y="3767398"/>
              <a:ext cx="2431475" cy="273146"/>
            </a:xfrm>
            <a:prstGeom prst="rect">
              <a:avLst/>
            </a:prstGeom>
          </p:spPr>
          <p:txBody>
            <a:bodyPr vert="horz" lIns="91440" tIns="45720" rIns="91440" bIns="45720" rtlCol="0" anchor="ctr">
              <a:normAutofit fontScale="92500" lnSpcReduction="2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600" b="1" dirty="0" smtClean="0">
                  <a:solidFill>
                    <a:schemeClr val="bg1">
                      <a:lumMod val="50000"/>
                    </a:schemeClr>
                  </a:solidFill>
                  <a:latin typeface="Open Sans" pitchFamily="34" charset="0"/>
                  <a:ea typeface="Open Sans" pitchFamily="34" charset="0"/>
                  <a:cs typeface="Open Sans" pitchFamily="34" charset="0"/>
                </a:rPr>
                <a:t>Red Business</a:t>
              </a:r>
              <a:endParaRPr lang="en-US" sz="1600" b="1" dirty="0">
                <a:solidFill>
                  <a:schemeClr val="bg1">
                    <a:lumMod val="50000"/>
                  </a:schemeClr>
                </a:solidFill>
                <a:latin typeface="Open Sans" pitchFamily="34" charset="0"/>
                <a:ea typeface="Open Sans" pitchFamily="34" charset="0"/>
                <a:cs typeface="Open Sans" pitchFamily="34" charset="0"/>
              </a:endParaRPr>
            </a:p>
          </p:txBody>
        </p:sp>
      </p:grpSp>
      <p:grpSp>
        <p:nvGrpSpPr>
          <p:cNvPr id="62" name="Group 61"/>
          <p:cNvGrpSpPr/>
          <p:nvPr/>
        </p:nvGrpSpPr>
        <p:grpSpPr>
          <a:xfrm>
            <a:off x="3352801" y="4409513"/>
            <a:ext cx="2438399" cy="684043"/>
            <a:chOff x="595747" y="3767398"/>
            <a:chExt cx="2438399" cy="640295"/>
          </a:xfrm>
        </p:grpSpPr>
        <p:sp>
          <p:nvSpPr>
            <p:cNvPr id="63" name="Content Placeholder 2"/>
            <p:cNvSpPr txBox="1">
              <a:spLocks/>
            </p:cNvSpPr>
            <p:nvPr/>
          </p:nvSpPr>
          <p:spPr>
            <a:xfrm>
              <a:off x="595747" y="3957109"/>
              <a:ext cx="2362199" cy="45058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900" dirty="0" smtClean="0">
                  <a:solidFill>
                    <a:schemeClr val="bg1">
                      <a:lumMod val="50000"/>
                    </a:schemeClr>
                  </a:solidFill>
                </a:rPr>
                <a:t>Lorem Ipsum has been the industry's standard dummy text ever since the 1500s, when an unknown.</a:t>
              </a:r>
              <a:endParaRPr lang="en-US" sz="900" dirty="0">
                <a:solidFill>
                  <a:schemeClr val="bg1">
                    <a:lumMod val="50000"/>
                  </a:schemeClr>
                </a:solidFill>
              </a:endParaRPr>
            </a:p>
          </p:txBody>
        </p:sp>
        <p:sp>
          <p:nvSpPr>
            <p:cNvPr id="64" name="Title 13"/>
            <p:cNvSpPr txBox="1">
              <a:spLocks/>
            </p:cNvSpPr>
            <p:nvPr/>
          </p:nvSpPr>
          <p:spPr>
            <a:xfrm>
              <a:off x="602671" y="3767398"/>
              <a:ext cx="2431475" cy="273146"/>
            </a:xfrm>
            <a:prstGeom prst="rect">
              <a:avLst/>
            </a:prstGeom>
          </p:spPr>
          <p:txBody>
            <a:bodyPr vert="horz" lIns="91440" tIns="45720" rIns="91440" bIns="45720" rtlCol="0" anchor="ctr">
              <a:normAutofit fontScale="92500" lnSpcReduction="2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600" b="1" dirty="0" smtClean="0">
                  <a:solidFill>
                    <a:schemeClr val="bg1">
                      <a:lumMod val="50000"/>
                    </a:schemeClr>
                  </a:solidFill>
                  <a:latin typeface="Open Sans" pitchFamily="34" charset="0"/>
                  <a:ea typeface="Open Sans" pitchFamily="34" charset="0"/>
                  <a:cs typeface="Open Sans" pitchFamily="34" charset="0"/>
                </a:rPr>
                <a:t>Yellow Business</a:t>
              </a:r>
              <a:endParaRPr lang="en-US" sz="1600" b="1" dirty="0">
                <a:solidFill>
                  <a:schemeClr val="bg1">
                    <a:lumMod val="50000"/>
                  </a:schemeClr>
                </a:solidFill>
                <a:latin typeface="Open Sans" pitchFamily="34" charset="0"/>
                <a:ea typeface="Open Sans" pitchFamily="34" charset="0"/>
                <a:cs typeface="Open Sans" pitchFamily="34" charset="0"/>
              </a:endParaRPr>
            </a:p>
          </p:txBody>
        </p:sp>
      </p:grpSp>
      <p:grpSp>
        <p:nvGrpSpPr>
          <p:cNvPr id="65" name="Group 64"/>
          <p:cNvGrpSpPr/>
          <p:nvPr/>
        </p:nvGrpSpPr>
        <p:grpSpPr>
          <a:xfrm>
            <a:off x="6096001" y="4409513"/>
            <a:ext cx="2438399" cy="684043"/>
            <a:chOff x="595747" y="3767398"/>
            <a:chExt cx="2438399" cy="640295"/>
          </a:xfrm>
        </p:grpSpPr>
        <p:sp>
          <p:nvSpPr>
            <p:cNvPr id="66" name="Content Placeholder 2"/>
            <p:cNvSpPr txBox="1">
              <a:spLocks/>
            </p:cNvSpPr>
            <p:nvPr/>
          </p:nvSpPr>
          <p:spPr>
            <a:xfrm>
              <a:off x="595747" y="3957109"/>
              <a:ext cx="2362199" cy="45058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900" dirty="0" smtClean="0">
                  <a:solidFill>
                    <a:schemeClr val="bg1">
                      <a:lumMod val="50000"/>
                    </a:schemeClr>
                  </a:solidFill>
                </a:rPr>
                <a:t>Lorem Ipsum has been the industry's standard dummy text ever since the 1500s, when an unknown.</a:t>
              </a:r>
              <a:endParaRPr lang="en-US" sz="900" dirty="0">
                <a:solidFill>
                  <a:schemeClr val="bg1">
                    <a:lumMod val="50000"/>
                  </a:schemeClr>
                </a:solidFill>
              </a:endParaRPr>
            </a:p>
          </p:txBody>
        </p:sp>
        <p:sp>
          <p:nvSpPr>
            <p:cNvPr id="67" name="Title 13"/>
            <p:cNvSpPr txBox="1">
              <a:spLocks/>
            </p:cNvSpPr>
            <p:nvPr/>
          </p:nvSpPr>
          <p:spPr>
            <a:xfrm>
              <a:off x="602671" y="3767398"/>
              <a:ext cx="2431475" cy="273146"/>
            </a:xfrm>
            <a:prstGeom prst="rect">
              <a:avLst/>
            </a:prstGeom>
          </p:spPr>
          <p:txBody>
            <a:bodyPr vert="horz" lIns="91440" tIns="45720" rIns="91440" bIns="45720" rtlCol="0" anchor="ctr">
              <a:normAutofit fontScale="92500" lnSpcReduction="2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600" b="1" dirty="0" smtClean="0">
                  <a:solidFill>
                    <a:schemeClr val="bg1">
                      <a:lumMod val="50000"/>
                    </a:schemeClr>
                  </a:solidFill>
                  <a:latin typeface="Open Sans" pitchFamily="34" charset="0"/>
                  <a:ea typeface="Open Sans" pitchFamily="34" charset="0"/>
                  <a:cs typeface="Open Sans" pitchFamily="34" charset="0"/>
                </a:rPr>
                <a:t>Blue Business</a:t>
              </a:r>
              <a:endParaRPr lang="en-US" sz="1600" b="1" dirty="0">
                <a:solidFill>
                  <a:schemeClr val="bg1">
                    <a:lumMod val="50000"/>
                  </a:schemeClr>
                </a:solidFill>
                <a:latin typeface="Open Sans" pitchFamily="34" charset="0"/>
                <a:ea typeface="Open Sans" pitchFamily="34" charset="0"/>
                <a:cs typeface="Open Sans" pitchFamily="34" charset="0"/>
              </a:endParaRPr>
            </a:p>
          </p:txBody>
        </p:sp>
      </p:grpSp>
      <p:grpSp>
        <p:nvGrpSpPr>
          <p:cNvPr id="68" name="Group 67"/>
          <p:cNvGrpSpPr/>
          <p:nvPr/>
        </p:nvGrpSpPr>
        <p:grpSpPr>
          <a:xfrm>
            <a:off x="8974992" y="1667999"/>
            <a:ext cx="2000250" cy="2595525"/>
            <a:chOff x="1371600" y="895350"/>
            <a:chExt cx="2500313" cy="3244406"/>
          </a:xfrm>
        </p:grpSpPr>
        <p:sp>
          <p:nvSpPr>
            <p:cNvPr id="69" name="Rectangle 68"/>
            <p:cNvSpPr/>
            <p:nvPr/>
          </p:nvSpPr>
          <p:spPr>
            <a:xfrm>
              <a:off x="1524000" y="1047750"/>
              <a:ext cx="2209800" cy="2895600"/>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smtClean="0"/>
                <a:t>`</a:t>
              </a:r>
              <a:endParaRPr lang="en-US" dirty="0"/>
            </a:p>
          </p:txBody>
        </p:sp>
        <p:grpSp>
          <p:nvGrpSpPr>
            <p:cNvPr id="70" name="Group 43"/>
            <p:cNvGrpSpPr/>
            <p:nvPr/>
          </p:nvGrpSpPr>
          <p:grpSpPr>
            <a:xfrm>
              <a:off x="1371600" y="895350"/>
              <a:ext cx="2500313" cy="3244406"/>
              <a:chOff x="1295400" y="971550"/>
              <a:chExt cx="2500313" cy="3244406"/>
            </a:xfrm>
          </p:grpSpPr>
          <p:sp>
            <p:nvSpPr>
              <p:cNvPr id="72" name="Freeform 4"/>
              <p:cNvSpPr>
                <a:spLocks noEditPoints="1"/>
              </p:cNvSpPr>
              <p:nvPr/>
            </p:nvSpPr>
            <p:spPr bwMode="auto">
              <a:xfrm>
                <a:off x="1295400" y="971550"/>
                <a:ext cx="2500313" cy="3244406"/>
              </a:xfrm>
              <a:custGeom>
                <a:avLst/>
                <a:gdLst/>
                <a:ahLst/>
                <a:cxnLst>
                  <a:cxn ang="0">
                    <a:pos x="1203" y="0"/>
                  </a:cxn>
                  <a:cxn ang="0">
                    <a:pos x="65" y="0"/>
                  </a:cxn>
                  <a:cxn ang="0">
                    <a:pos x="0" y="65"/>
                  </a:cxn>
                  <a:cxn ang="0">
                    <a:pos x="0" y="1581"/>
                  </a:cxn>
                  <a:cxn ang="0">
                    <a:pos x="65" y="1646"/>
                  </a:cxn>
                  <a:cxn ang="0">
                    <a:pos x="1203" y="1646"/>
                  </a:cxn>
                  <a:cxn ang="0">
                    <a:pos x="1268" y="1581"/>
                  </a:cxn>
                  <a:cxn ang="0">
                    <a:pos x="1268" y="65"/>
                  </a:cxn>
                  <a:cxn ang="0">
                    <a:pos x="1203" y="0"/>
                  </a:cxn>
                  <a:cxn ang="0">
                    <a:pos x="1146" y="1501"/>
                  </a:cxn>
                  <a:cxn ang="0">
                    <a:pos x="125" y="1501"/>
                  </a:cxn>
                  <a:cxn ang="0">
                    <a:pos x="125" y="140"/>
                  </a:cxn>
                  <a:cxn ang="0">
                    <a:pos x="1146" y="140"/>
                  </a:cxn>
                  <a:cxn ang="0">
                    <a:pos x="1146" y="1501"/>
                  </a:cxn>
                </a:cxnLst>
                <a:rect l="0" t="0" r="r" b="b"/>
                <a:pathLst>
                  <a:path w="1268" h="1646">
                    <a:moveTo>
                      <a:pt x="1203" y="0"/>
                    </a:moveTo>
                    <a:cubicBezTo>
                      <a:pt x="65" y="0"/>
                      <a:pt x="65" y="0"/>
                      <a:pt x="65" y="0"/>
                    </a:cubicBezTo>
                    <a:cubicBezTo>
                      <a:pt x="29" y="0"/>
                      <a:pt x="0" y="29"/>
                      <a:pt x="0" y="65"/>
                    </a:cubicBezTo>
                    <a:cubicBezTo>
                      <a:pt x="0" y="1581"/>
                      <a:pt x="0" y="1581"/>
                      <a:pt x="0" y="1581"/>
                    </a:cubicBezTo>
                    <a:cubicBezTo>
                      <a:pt x="0" y="1617"/>
                      <a:pt x="29" y="1646"/>
                      <a:pt x="65" y="1646"/>
                    </a:cubicBezTo>
                    <a:cubicBezTo>
                      <a:pt x="1203" y="1646"/>
                      <a:pt x="1203" y="1646"/>
                      <a:pt x="1203" y="1646"/>
                    </a:cubicBezTo>
                    <a:cubicBezTo>
                      <a:pt x="1239" y="1646"/>
                      <a:pt x="1268" y="1617"/>
                      <a:pt x="1268" y="1581"/>
                    </a:cubicBezTo>
                    <a:cubicBezTo>
                      <a:pt x="1268" y="65"/>
                      <a:pt x="1268" y="65"/>
                      <a:pt x="1268" y="65"/>
                    </a:cubicBezTo>
                    <a:cubicBezTo>
                      <a:pt x="1268" y="29"/>
                      <a:pt x="1239" y="0"/>
                      <a:pt x="1203" y="0"/>
                    </a:cubicBezTo>
                    <a:close/>
                    <a:moveTo>
                      <a:pt x="1146" y="1501"/>
                    </a:moveTo>
                    <a:cubicBezTo>
                      <a:pt x="125" y="1501"/>
                      <a:pt x="125" y="1501"/>
                      <a:pt x="125" y="1501"/>
                    </a:cubicBezTo>
                    <a:cubicBezTo>
                      <a:pt x="125" y="140"/>
                      <a:pt x="125" y="140"/>
                      <a:pt x="125" y="140"/>
                    </a:cubicBezTo>
                    <a:cubicBezTo>
                      <a:pt x="1146" y="140"/>
                      <a:pt x="1146" y="140"/>
                      <a:pt x="1146" y="140"/>
                    </a:cubicBezTo>
                    <a:lnTo>
                      <a:pt x="1146" y="150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Oval 5"/>
              <p:cNvSpPr>
                <a:spLocks noChangeArrowheads="1"/>
              </p:cNvSpPr>
              <p:nvPr/>
            </p:nvSpPr>
            <p:spPr bwMode="auto">
              <a:xfrm>
                <a:off x="2470547" y="3988928"/>
                <a:ext cx="178022" cy="176022"/>
              </a:xfrm>
              <a:prstGeom prst="ellipse">
                <a:avLst/>
              </a:prstGeom>
              <a:solidFill>
                <a:srgbClr val="44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1" name="Isosceles Triangle 70"/>
            <p:cNvSpPr/>
            <p:nvPr/>
          </p:nvSpPr>
          <p:spPr>
            <a:xfrm rot="10800000">
              <a:off x="2061062" y="895350"/>
              <a:ext cx="1793006" cy="2895600"/>
            </a:xfrm>
            <a:prstGeom prst="triangle">
              <a:avLst>
                <a:gd name="adj" fmla="val 0"/>
              </a:avLst>
            </a:prstGeom>
            <a:solidFill>
              <a:schemeClr val="bg1">
                <a:lumMod val="95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4" name="Group 73"/>
          <p:cNvGrpSpPr/>
          <p:nvPr/>
        </p:nvGrpSpPr>
        <p:grpSpPr>
          <a:xfrm>
            <a:off x="8765443" y="4415924"/>
            <a:ext cx="2438399" cy="684043"/>
            <a:chOff x="595747" y="3767398"/>
            <a:chExt cx="2438399" cy="640295"/>
          </a:xfrm>
        </p:grpSpPr>
        <p:sp>
          <p:nvSpPr>
            <p:cNvPr id="75" name="Content Placeholder 2"/>
            <p:cNvSpPr txBox="1">
              <a:spLocks/>
            </p:cNvSpPr>
            <p:nvPr/>
          </p:nvSpPr>
          <p:spPr>
            <a:xfrm>
              <a:off x="595747" y="3957109"/>
              <a:ext cx="2362199" cy="45058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900" dirty="0" smtClean="0">
                  <a:solidFill>
                    <a:schemeClr val="bg1">
                      <a:lumMod val="50000"/>
                    </a:schemeClr>
                  </a:solidFill>
                </a:rPr>
                <a:t>Lorem Ipsum has been the industry's standard dummy text ever since the 1500s, when an unknown.</a:t>
              </a:r>
              <a:endParaRPr lang="en-US" sz="900" dirty="0">
                <a:solidFill>
                  <a:schemeClr val="bg1">
                    <a:lumMod val="50000"/>
                  </a:schemeClr>
                </a:solidFill>
              </a:endParaRPr>
            </a:p>
          </p:txBody>
        </p:sp>
        <p:sp>
          <p:nvSpPr>
            <p:cNvPr id="76" name="Title 13"/>
            <p:cNvSpPr txBox="1">
              <a:spLocks/>
            </p:cNvSpPr>
            <p:nvPr/>
          </p:nvSpPr>
          <p:spPr>
            <a:xfrm>
              <a:off x="602671" y="3767398"/>
              <a:ext cx="2431475" cy="273146"/>
            </a:xfrm>
            <a:prstGeom prst="rect">
              <a:avLst/>
            </a:prstGeom>
          </p:spPr>
          <p:txBody>
            <a:bodyPr vert="horz" lIns="91440" tIns="45720" rIns="91440" bIns="45720" rtlCol="0" anchor="ctr">
              <a:normAutofit fontScale="92500" lnSpcReduction="2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600" b="1" smtClean="0">
                  <a:solidFill>
                    <a:schemeClr val="bg1">
                      <a:lumMod val="50000"/>
                    </a:schemeClr>
                  </a:solidFill>
                  <a:latin typeface="Open Sans" pitchFamily="34" charset="0"/>
                  <a:ea typeface="Open Sans" pitchFamily="34" charset="0"/>
                  <a:cs typeface="Open Sans" pitchFamily="34" charset="0"/>
                </a:rPr>
                <a:t>Grey </a:t>
              </a:r>
              <a:r>
                <a:rPr lang="id-ID" sz="1600" b="1" dirty="0" smtClean="0">
                  <a:solidFill>
                    <a:schemeClr val="bg1">
                      <a:lumMod val="50000"/>
                    </a:schemeClr>
                  </a:solidFill>
                  <a:latin typeface="Open Sans" pitchFamily="34" charset="0"/>
                  <a:ea typeface="Open Sans" pitchFamily="34" charset="0"/>
                  <a:cs typeface="Open Sans" pitchFamily="34" charset="0"/>
                </a:rPr>
                <a:t>Business</a:t>
              </a:r>
              <a:endParaRPr lang="en-US" sz="1600" b="1" dirty="0">
                <a:solidFill>
                  <a:schemeClr val="bg1">
                    <a:lumMod val="50000"/>
                  </a:schemeClr>
                </a:solidFill>
                <a:latin typeface="Open Sans" pitchFamily="34" charset="0"/>
                <a:ea typeface="Open Sans" pitchFamily="34" charset="0"/>
                <a:cs typeface="Open Sans" pitchFamily="34" charset="0"/>
              </a:endParaRPr>
            </a:p>
          </p:txBody>
        </p:sp>
      </p:grpSp>
      <p:grpSp>
        <p:nvGrpSpPr>
          <p:cNvPr id="77" name="Group 76"/>
          <p:cNvGrpSpPr/>
          <p:nvPr/>
        </p:nvGrpSpPr>
        <p:grpSpPr>
          <a:xfrm>
            <a:off x="3834492" y="5226058"/>
            <a:ext cx="1480516" cy="1055083"/>
            <a:chOff x="643212" y="3398474"/>
            <a:chExt cx="1480516" cy="1055083"/>
          </a:xfrm>
        </p:grpSpPr>
        <p:sp>
          <p:nvSpPr>
            <p:cNvPr id="78" name="Content Placeholder 2"/>
            <p:cNvSpPr txBox="1">
              <a:spLocks/>
            </p:cNvSpPr>
            <p:nvPr/>
          </p:nvSpPr>
          <p:spPr>
            <a:xfrm>
              <a:off x="697520" y="3902530"/>
              <a:ext cx="137190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t>Lorem ipsum dolor sit amet, consectetur adipiscing.</a:t>
              </a:r>
              <a:endParaRPr lang="en-US" sz="800" dirty="0"/>
            </a:p>
          </p:txBody>
        </p:sp>
        <p:grpSp>
          <p:nvGrpSpPr>
            <p:cNvPr id="79" name="Group 78"/>
            <p:cNvGrpSpPr/>
            <p:nvPr/>
          </p:nvGrpSpPr>
          <p:grpSpPr>
            <a:xfrm>
              <a:off x="643212" y="3398474"/>
              <a:ext cx="1480516" cy="590694"/>
              <a:chOff x="2343409" y="3651870"/>
              <a:chExt cx="1480516" cy="590694"/>
            </a:xfrm>
          </p:grpSpPr>
          <p:sp>
            <p:nvSpPr>
              <p:cNvPr id="80" name="Content Placeholder 2"/>
              <p:cNvSpPr txBox="1">
                <a:spLocks/>
              </p:cNvSpPr>
              <p:nvPr/>
            </p:nvSpPr>
            <p:spPr>
              <a:xfrm>
                <a:off x="2399260" y="3651870"/>
                <a:ext cx="1368815"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2000" dirty="0" smtClean="0">
                    <a:solidFill>
                      <a:schemeClr val="accent1"/>
                    </a:solidFill>
                    <a:latin typeface="GeosansLight" panose="02000603020000020003"/>
                  </a:rPr>
                  <a:t>$</a:t>
                </a:r>
                <a:r>
                  <a:rPr lang="id-ID" sz="2000" dirty="0" smtClean="0">
                    <a:solidFill>
                      <a:schemeClr val="accent1"/>
                    </a:solidFill>
                    <a:latin typeface="GeosansLight" panose="02000603020000020003"/>
                  </a:rPr>
                  <a:t>57</a:t>
                </a:r>
                <a:r>
                  <a:rPr lang="en-US" sz="2000" dirty="0" smtClean="0">
                    <a:solidFill>
                      <a:schemeClr val="accent1"/>
                    </a:solidFill>
                    <a:latin typeface="GeosansLight" panose="02000603020000020003"/>
                  </a:rPr>
                  <a:t>,453</a:t>
                </a:r>
                <a:endParaRPr lang="en-US" sz="2000" dirty="0">
                  <a:solidFill>
                    <a:schemeClr val="accent1"/>
                  </a:solidFill>
                  <a:latin typeface="GeosansLight" panose="02000603020000020003"/>
                </a:endParaRPr>
              </a:p>
            </p:txBody>
          </p:sp>
          <p:sp>
            <p:nvSpPr>
              <p:cNvPr id="81" name="Content Placeholder 2"/>
              <p:cNvSpPr txBox="1">
                <a:spLocks/>
              </p:cNvSpPr>
              <p:nvPr/>
            </p:nvSpPr>
            <p:spPr>
              <a:xfrm>
                <a:off x="2343409" y="3911771"/>
                <a:ext cx="1480516" cy="33079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b="1" dirty="0" smtClean="0">
                    <a:solidFill>
                      <a:schemeClr val="bg1">
                        <a:lumMod val="50000"/>
                      </a:schemeClr>
                    </a:solidFill>
                  </a:rPr>
                  <a:t>Revenue</a:t>
                </a:r>
                <a:endParaRPr lang="en-US" sz="1200" b="1" dirty="0">
                  <a:solidFill>
                    <a:schemeClr val="bg1">
                      <a:lumMod val="50000"/>
                    </a:schemeClr>
                  </a:solidFill>
                </a:endParaRPr>
              </a:p>
            </p:txBody>
          </p:sp>
        </p:grpSp>
      </p:grpSp>
      <p:grpSp>
        <p:nvGrpSpPr>
          <p:cNvPr id="82" name="Group 81"/>
          <p:cNvGrpSpPr/>
          <p:nvPr/>
        </p:nvGrpSpPr>
        <p:grpSpPr>
          <a:xfrm>
            <a:off x="1337582" y="5243212"/>
            <a:ext cx="1480516" cy="1055083"/>
            <a:chOff x="643212" y="3398474"/>
            <a:chExt cx="1480516" cy="1055083"/>
          </a:xfrm>
        </p:grpSpPr>
        <p:sp>
          <p:nvSpPr>
            <p:cNvPr id="83" name="Content Placeholder 2"/>
            <p:cNvSpPr txBox="1">
              <a:spLocks/>
            </p:cNvSpPr>
            <p:nvPr/>
          </p:nvSpPr>
          <p:spPr>
            <a:xfrm>
              <a:off x="697520" y="3902530"/>
              <a:ext cx="137190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t>Lorem ipsum dolor sit amet, consectetur adipiscing.</a:t>
              </a:r>
              <a:endParaRPr lang="en-US" sz="800" dirty="0"/>
            </a:p>
          </p:txBody>
        </p:sp>
        <p:grpSp>
          <p:nvGrpSpPr>
            <p:cNvPr id="84" name="Group 83"/>
            <p:cNvGrpSpPr/>
            <p:nvPr/>
          </p:nvGrpSpPr>
          <p:grpSpPr>
            <a:xfrm>
              <a:off x="643212" y="3398474"/>
              <a:ext cx="1480516" cy="590694"/>
              <a:chOff x="2343409" y="3651870"/>
              <a:chExt cx="1480516" cy="590694"/>
            </a:xfrm>
          </p:grpSpPr>
          <p:sp>
            <p:nvSpPr>
              <p:cNvPr id="85" name="Content Placeholder 2"/>
              <p:cNvSpPr txBox="1">
                <a:spLocks/>
              </p:cNvSpPr>
              <p:nvPr/>
            </p:nvSpPr>
            <p:spPr>
              <a:xfrm>
                <a:off x="2399260" y="3651870"/>
                <a:ext cx="1368815"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2000" dirty="0" smtClean="0">
                    <a:solidFill>
                      <a:schemeClr val="accent4"/>
                    </a:solidFill>
                    <a:latin typeface="GeosansLight" panose="02000603020000020003"/>
                  </a:rPr>
                  <a:t>$</a:t>
                </a:r>
                <a:r>
                  <a:rPr lang="id-ID" sz="2000" dirty="0" smtClean="0">
                    <a:solidFill>
                      <a:schemeClr val="accent4"/>
                    </a:solidFill>
                    <a:latin typeface="GeosansLight" panose="02000603020000020003"/>
                  </a:rPr>
                  <a:t>68</a:t>
                </a:r>
                <a:r>
                  <a:rPr lang="en-US" sz="2000" dirty="0" smtClean="0">
                    <a:solidFill>
                      <a:schemeClr val="accent4"/>
                    </a:solidFill>
                    <a:latin typeface="GeosansLight" panose="02000603020000020003"/>
                  </a:rPr>
                  <a:t>,</a:t>
                </a:r>
                <a:r>
                  <a:rPr lang="id-ID" sz="2000" dirty="0" smtClean="0">
                    <a:solidFill>
                      <a:schemeClr val="accent4"/>
                    </a:solidFill>
                    <a:latin typeface="GeosansLight" panose="02000603020000020003"/>
                  </a:rPr>
                  <a:t>147</a:t>
                </a:r>
                <a:endParaRPr lang="en-US" sz="2000" dirty="0">
                  <a:solidFill>
                    <a:schemeClr val="accent4"/>
                  </a:solidFill>
                  <a:latin typeface="GeosansLight" panose="02000603020000020003"/>
                </a:endParaRPr>
              </a:p>
            </p:txBody>
          </p:sp>
          <p:sp>
            <p:nvSpPr>
              <p:cNvPr id="86" name="Content Placeholder 2"/>
              <p:cNvSpPr txBox="1">
                <a:spLocks/>
              </p:cNvSpPr>
              <p:nvPr/>
            </p:nvSpPr>
            <p:spPr>
              <a:xfrm>
                <a:off x="2343409" y="3911771"/>
                <a:ext cx="1480516" cy="33079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b="1" dirty="0" smtClean="0">
                    <a:solidFill>
                      <a:schemeClr val="bg1">
                        <a:lumMod val="50000"/>
                      </a:schemeClr>
                    </a:solidFill>
                  </a:rPr>
                  <a:t>Revenue</a:t>
                </a:r>
                <a:endParaRPr lang="en-US" sz="1200" b="1" dirty="0">
                  <a:solidFill>
                    <a:schemeClr val="bg1">
                      <a:lumMod val="50000"/>
                    </a:schemeClr>
                  </a:solidFill>
                </a:endParaRPr>
              </a:p>
            </p:txBody>
          </p:sp>
        </p:grpSp>
      </p:grpSp>
      <p:grpSp>
        <p:nvGrpSpPr>
          <p:cNvPr id="87" name="Group 86"/>
          <p:cNvGrpSpPr/>
          <p:nvPr/>
        </p:nvGrpSpPr>
        <p:grpSpPr>
          <a:xfrm>
            <a:off x="9174851" y="5236601"/>
            <a:ext cx="1480516" cy="1055083"/>
            <a:chOff x="643212" y="3398474"/>
            <a:chExt cx="1480516" cy="1055083"/>
          </a:xfrm>
        </p:grpSpPr>
        <p:sp>
          <p:nvSpPr>
            <p:cNvPr id="88" name="Content Placeholder 2"/>
            <p:cNvSpPr txBox="1">
              <a:spLocks/>
            </p:cNvSpPr>
            <p:nvPr/>
          </p:nvSpPr>
          <p:spPr>
            <a:xfrm>
              <a:off x="697520" y="3902530"/>
              <a:ext cx="137190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t>Lorem ipsum dolor sit amet, consectetur adipiscing.</a:t>
              </a:r>
              <a:endParaRPr lang="en-US" sz="800" dirty="0"/>
            </a:p>
          </p:txBody>
        </p:sp>
        <p:grpSp>
          <p:nvGrpSpPr>
            <p:cNvPr id="89" name="Group 88"/>
            <p:cNvGrpSpPr/>
            <p:nvPr/>
          </p:nvGrpSpPr>
          <p:grpSpPr>
            <a:xfrm>
              <a:off x="643212" y="3398474"/>
              <a:ext cx="1480516" cy="590694"/>
              <a:chOff x="2343409" y="3651870"/>
              <a:chExt cx="1480516" cy="590694"/>
            </a:xfrm>
          </p:grpSpPr>
          <p:sp>
            <p:nvSpPr>
              <p:cNvPr id="90" name="Content Placeholder 2"/>
              <p:cNvSpPr txBox="1">
                <a:spLocks/>
              </p:cNvSpPr>
              <p:nvPr/>
            </p:nvSpPr>
            <p:spPr>
              <a:xfrm>
                <a:off x="2399260" y="3651870"/>
                <a:ext cx="1368815"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2000" dirty="0" smtClean="0">
                    <a:solidFill>
                      <a:schemeClr val="accent6"/>
                    </a:solidFill>
                    <a:latin typeface="GeosansLight" panose="02000603020000020003"/>
                  </a:rPr>
                  <a:t>$</a:t>
                </a:r>
                <a:r>
                  <a:rPr lang="id-ID" sz="2000" dirty="0" smtClean="0">
                    <a:solidFill>
                      <a:schemeClr val="accent6"/>
                    </a:solidFill>
                    <a:latin typeface="GeosansLight" panose="02000603020000020003"/>
                  </a:rPr>
                  <a:t>34</a:t>
                </a:r>
                <a:r>
                  <a:rPr lang="en-US" sz="2000" dirty="0" smtClean="0">
                    <a:solidFill>
                      <a:schemeClr val="accent6"/>
                    </a:solidFill>
                    <a:latin typeface="GeosansLight" panose="02000603020000020003"/>
                  </a:rPr>
                  <a:t>,</a:t>
                </a:r>
                <a:r>
                  <a:rPr lang="id-ID" sz="2000" dirty="0" smtClean="0">
                    <a:solidFill>
                      <a:schemeClr val="accent6"/>
                    </a:solidFill>
                    <a:latin typeface="GeosansLight" panose="02000603020000020003"/>
                  </a:rPr>
                  <a:t>522</a:t>
                </a:r>
                <a:endParaRPr lang="en-US" sz="2000" dirty="0">
                  <a:solidFill>
                    <a:schemeClr val="accent6"/>
                  </a:solidFill>
                  <a:latin typeface="GeosansLight" panose="02000603020000020003"/>
                </a:endParaRPr>
              </a:p>
            </p:txBody>
          </p:sp>
          <p:sp>
            <p:nvSpPr>
              <p:cNvPr id="91" name="Content Placeholder 2"/>
              <p:cNvSpPr txBox="1">
                <a:spLocks/>
              </p:cNvSpPr>
              <p:nvPr/>
            </p:nvSpPr>
            <p:spPr>
              <a:xfrm>
                <a:off x="2343409" y="3911771"/>
                <a:ext cx="1480516" cy="33079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b="1" dirty="0" smtClean="0">
                    <a:solidFill>
                      <a:schemeClr val="bg1">
                        <a:lumMod val="50000"/>
                      </a:schemeClr>
                    </a:solidFill>
                  </a:rPr>
                  <a:t>Revenue</a:t>
                </a:r>
                <a:endParaRPr lang="en-US" sz="1200" b="1" dirty="0">
                  <a:solidFill>
                    <a:schemeClr val="bg1">
                      <a:lumMod val="50000"/>
                    </a:schemeClr>
                  </a:solidFill>
                </a:endParaRPr>
              </a:p>
            </p:txBody>
          </p:sp>
        </p:grpSp>
      </p:grpSp>
      <p:grpSp>
        <p:nvGrpSpPr>
          <p:cNvPr id="92" name="Group 91"/>
          <p:cNvGrpSpPr/>
          <p:nvPr/>
        </p:nvGrpSpPr>
        <p:grpSpPr>
          <a:xfrm>
            <a:off x="6565417" y="5232055"/>
            <a:ext cx="1480516" cy="1055083"/>
            <a:chOff x="643212" y="3398474"/>
            <a:chExt cx="1480516" cy="1055083"/>
          </a:xfrm>
        </p:grpSpPr>
        <p:sp>
          <p:nvSpPr>
            <p:cNvPr id="93" name="Content Placeholder 2"/>
            <p:cNvSpPr txBox="1">
              <a:spLocks/>
            </p:cNvSpPr>
            <p:nvPr/>
          </p:nvSpPr>
          <p:spPr>
            <a:xfrm>
              <a:off x="697520" y="3902530"/>
              <a:ext cx="137190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800" dirty="0" smtClean="0"/>
                <a:t>Lorem ipsum dolor sit amet, consectetur adipiscing.</a:t>
              </a:r>
              <a:endParaRPr lang="en-US" sz="800" dirty="0"/>
            </a:p>
          </p:txBody>
        </p:sp>
        <p:grpSp>
          <p:nvGrpSpPr>
            <p:cNvPr id="94" name="Group 93"/>
            <p:cNvGrpSpPr/>
            <p:nvPr/>
          </p:nvGrpSpPr>
          <p:grpSpPr>
            <a:xfrm>
              <a:off x="643212" y="3398474"/>
              <a:ext cx="1480516" cy="590694"/>
              <a:chOff x="2343409" y="3651870"/>
              <a:chExt cx="1480516" cy="590694"/>
            </a:xfrm>
          </p:grpSpPr>
          <p:sp>
            <p:nvSpPr>
              <p:cNvPr id="95" name="Content Placeholder 2"/>
              <p:cNvSpPr txBox="1">
                <a:spLocks/>
              </p:cNvSpPr>
              <p:nvPr/>
            </p:nvSpPr>
            <p:spPr>
              <a:xfrm>
                <a:off x="2399260" y="3651870"/>
                <a:ext cx="1368815"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2000" dirty="0" smtClean="0">
                    <a:solidFill>
                      <a:schemeClr val="accent2"/>
                    </a:solidFill>
                    <a:latin typeface="GeosansLight" panose="02000603020000020003"/>
                  </a:rPr>
                  <a:t>$</a:t>
                </a:r>
                <a:r>
                  <a:rPr lang="id-ID" sz="2000" dirty="0" smtClean="0">
                    <a:solidFill>
                      <a:schemeClr val="accent2"/>
                    </a:solidFill>
                    <a:latin typeface="GeosansLight" panose="02000603020000020003"/>
                  </a:rPr>
                  <a:t>25</a:t>
                </a:r>
                <a:r>
                  <a:rPr lang="en-US" sz="2000" dirty="0" smtClean="0">
                    <a:solidFill>
                      <a:schemeClr val="accent2"/>
                    </a:solidFill>
                    <a:latin typeface="GeosansLight" panose="02000603020000020003"/>
                  </a:rPr>
                  <a:t>,</a:t>
                </a:r>
                <a:r>
                  <a:rPr lang="id-ID" sz="2000" dirty="0" smtClean="0">
                    <a:solidFill>
                      <a:schemeClr val="accent2"/>
                    </a:solidFill>
                    <a:latin typeface="GeosansLight" panose="02000603020000020003"/>
                  </a:rPr>
                  <a:t>100</a:t>
                </a:r>
                <a:endParaRPr lang="en-US" sz="2000" dirty="0">
                  <a:solidFill>
                    <a:schemeClr val="accent2"/>
                  </a:solidFill>
                  <a:latin typeface="GeosansLight" panose="02000603020000020003"/>
                </a:endParaRPr>
              </a:p>
            </p:txBody>
          </p:sp>
          <p:sp>
            <p:nvSpPr>
              <p:cNvPr id="96" name="Content Placeholder 2"/>
              <p:cNvSpPr txBox="1">
                <a:spLocks/>
              </p:cNvSpPr>
              <p:nvPr/>
            </p:nvSpPr>
            <p:spPr>
              <a:xfrm>
                <a:off x="2343409" y="3911771"/>
                <a:ext cx="1480516" cy="33079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sz="1200" b="1" dirty="0" smtClean="0">
                    <a:solidFill>
                      <a:schemeClr val="bg1">
                        <a:lumMod val="50000"/>
                      </a:schemeClr>
                    </a:solidFill>
                  </a:rPr>
                  <a:t>Revenue</a:t>
                </a:r>
                <a:endParaRPr lang="en-US" sz="1200" b="1" dirty="0">
                  <a:solidFill>
                    <a:schemeClr val="bg1">
                      <a:lumMod val="50000"/>
                    </a:schemeClr>
                  </a:solidFill>
                </a:endParaRPr>
              </a:p>
            </p:txBody>
          </p:sp>
        </p:grpSp>
      </p:grpSp>
    </p:spTree>
    <p:extLst>
      <p:ext uri="{BB962C8B-B14F-4D97-AF65-F5344CB8AC3E}">
        <p14:creationId xmlns:p14="http://schemas.microsoft.com/office/powerpoint/2010/main" val="5013211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250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1+#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0-#ppt_w/2"/>
                                          </p:val>
                                        </p:tav>
                                        <p:tav tm="100000">
                                          <p:val>
                                            <p:strVal val="#ppt_x"/>
                                          </p:val>
                                        </p:tav>
                                      </p:tavLst>
                                    </p:anim>
                                    <p:anim calcmode="lin" valueType="num">
                                      <p:cBhvr additive="base">
                                        <p:cTn id="12" dur="500" fill="hold"/>
                                        <p:tgtEl>
                                          <p:spTgt spid="8"/>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2" presetClass="entr" presetSubtype="2" fill="hold" grpId="0" nodeType="afterEffect">
                                  <p:stCondLst>
                                    <p:cond delay="0"/>
                                  </p:stCondLst>
                                  <p:childTnLst>
                                    <p:set>
                                      <p:cBhvr>
                                        <p:cTn id="15" dur="1" fill="hold">
                                          <p:stCondLst>
                                            <p:cond delay="0"/>
                                          </p:stCondLst>
                                        </p:cTn>
                                        <p:tgtEl>
                                          <p:spTgt spid="39"/>
                                        </p:tgtEl>
                                        <p:attrNameLst>
                                          <p:attrName>style.visibility</p:attrName>
                                        </p:attrNameLst>
                                      </p:cBhvr>
                                      <p:to>
                                        <p:strVal val="visible"/>
                                      </p:to>
                                    </p:set>
                                    <p:animEffect transition="in" filter="wipe(right)">
                                      <p:cBhvr>
                                        <p:cTn id="16" dur="1000"/>
                                        <p:tgtEl>
                                          <p:spTgt spid="39"/>
                                        </p:tgtEl>
                                      </p:cBhvr>
                                    </p:animEffect>
                                  </p:childTnLst>
                                </p:cTn>
                              </p:par>
                              <p:par>
                                <p:cTn id="17" presetID="22" presetClass="entr" presetSubtype="8" fill="hold" grpId="0" nodeType="withEffect">
                                  <p:stCondLst>
                                    <p:cond delay="1000"/>
                                  </p:stCondLst>
                                  <p:childTnLst>
                                    <p:set>
                                      <p:cBhvr>
                                        <p:cTn id="18" dur="1" fill="hold">
                                          <p:stCondLst>
                                            <p:cond delay="0"/>
                                          </p:stCondLst>
                                        </p:cTn>
                                        <p:tgtEl>
                                          <p:spTgt spid="40"/>
                                        </p:tgtEl>
                                        <p:attrNameLst>
                                          <p:attrName>style.visibility</p:attrName>
                                        </p:attrNameLst>
                                      </p:cBhvr>
                                      <p:to>
                                        <p:strVal val="visible"/>
                                      </p:to>
                                    </p:set>
                                    <p:animEffect transition="in" filter="wipe(left)">
                                      <p:cBhvr>
                                        <p:cTn id="19" dur="1000"/>
                                        <p:tgtEl>
                                          <p:spTgt spid="40"/>
                                        </p:tgtEl>
                                      </p:cBhvr>
                                    </p:animEffect>
                                  </p:childTnLst>
                                </p:cTn>
                              </p:par>
                              <p:par>
                                <p:cTn id="20" presetID="12" presetClass="entr" presetSubtype="8" fill="hold" nodeType="withEffect">
                                  <p:stCondLst>
                                    <p:cond delay="1200"/>
                                  </p:stCondLst>
                                  <p:childTnLst>
                                    <p:set>
                                      <p:cBhvr>
                                        <p:cTn id="21" dur="1" fill="hold">
                                          <p:stCondLst>
                                            <p:cond delay="0"/>
                                          </p:stCondLst>
                                        </p:cTn>
                                        <p:tgtEl>
                                          <p:spTgt spid="41"/>
                                        </p:tgtEl>
                                        <p:attrNameLst>
                                          <p:attrName>style.visibility</p:attrName>
                                        </p:attrNameLst>
                                      </p:cBhvr>
                                      <p:to>
                                        <p:strVal val="visible"/>
                                      </p:to>
                                    </p:set>
                                    <p:animEffect transition="in" filter="slide(fromLeft)">
                                      <p:cBhvr>
                                        <p:cTn id="22" dur="500"/>
                                        <p:tgtEl>
                                          <p:spTgt spid="41"/>
                                        </p:tgtEl>
                                      </p:cBhvr>
                                    </p:animEffect>
                                  </p:childTnLst>
                                </p:cTn>
                              </p:par>
                              <p:par>
                                <p:cTn id="23" presetID="12" presetClass="entr" presetSubtype="4" fill="hold" nodeType="withEffect">
                                  <p:stCondLst>
                                    <p:cond delay="1800"/>
                                  </p:stCondLst>
                                  <p:childTnLst>
                                    <p:set>
                                      <p:cBhvr>
                                        <p:cTn id="24" dur="1" fill="hold">
                                          <p:stCondLst>
                                            <p:cond delay="0"/>
                                          </p:stCondLst>
                                        </p:cTn>
                                        <p:tgtEl>
                                          <p:spTgt spid="59"/>
                                        </p:tgtEl>
                                        <p:attrNameLst>
                                          <p:attrName>style.visibility</p:attrName>
                                        </p:attrNameLst>
                                      </p:cBhvr>
                                      <p:to>
                                        <p:strVal val="visible"/>
                                      </p:to>
                                    </p:set>
                                    <p:animEffect transition="in" filter="slide(fromBottom)">
                                      <p:cBhvr>
                                        <p:cTn id="25" dur="500"/>
                                        <p:tgtEl>
                                          <p:spTgt spid="59"/>
                                        </p:tgtEl>
                                      </p:cBhvr>
                                    </p:animEffect>
                                  </p:childTnLst>
                                </p:cTn>
                              </p:par>
                              <p:par>
                                <p:cTn id="26" presetID="12" presetClass="entr" presetSubtype="1" fill="hold" nodeType="withEffect">
                                  <p:stCondLst>
                                    <p:cond delay="2400"/>
                                  </p:stCondLst>
                                  <p:childTnLst>
                                    <p:set>
                                      <p:cBhvr>
                                        <p:cTn id="27" dur="1" fill="hold">
                                          <p:stCondLst>
                                            <p:cond delay="0"/>
                                          </p:stCondLst>
                                        </p:cTn>
                                        <p:tgtEl>
                                          <p:spTgt spid="47"/>
                                        </p:tgtEl>
                                        <p:attrNameLst>
                                          <p:attrName>style.visibility</p:attrName>
                                        </p:attrNameLst>
                                      </p:cBhvr>
                                      <p:to>
                                        <p:strVal val="visible"/>
                                      </p:to>
                                    </p:set>
                                    <p:animEffect transition="in" filter="slide(fromTop)">
                                      <p:cBhvr>
                                        <p:cTn id="28" dur="500"/>
                                        <p:tgtEl>
                                          <p:spTgt spid="47"/>
                                        </p:tgtEl>
                                      </p:cBhvr>
                                    </p:animEffect>
                                  </p:childTnLst>
                                </p:cTn>
                              </p:par>
                              <p:par>
                                <p:cTn id="29" presetID="12" presetClass="entr" presetSubtype="4" fill="hold" nodeType="withEffect">
                                  <p:stCondLst>
                                    <p:cond delay="3000"/>
                                  </p:stCondLst>
                                  <p:childTnLst>
                                    <p:set>
                                      <p:cBhvr>
                                        <p:cTn id="30" dur="1" fill="hold">
                                          <p:stCondLst>
                                            <p:cond delay="0"/>
                                          </p:stCondLst>
                                        </p:cTn>
                                        <p:tgtEl>
                                          <p:spTgt spid="62"/>
                                        </p:tgtEl>
                                        <p:attrNameLst>
                                          <p:attrName>style.visibility</p:attrName>
                                        </p:attrNameLst>
                                      </p:cBhvr>
                                      <p:to>
                                        <p:strVal val="visible"/>
                                      </p:to>
                                    </p:set>
                                    <p:animEffect transition="in" filter="slide(fromBottom)">
                                      <p:cBhvr>
                                        <p:cTn id="31" dur="500"/>
                                        <p:tgtEl>
                                          <p:spTgt spid="62"/>
                                        </p:tgtEl>
                                      </p:cBhvr>
                                    </p:animEffect>
                                  </p:childTnLst>
                                </p:cTn>
                              </p:par>
                              <p:par>
                                <p:cTn id="32" presetID="12" presetClass="entr" presetSubtype="2" fill="hold" nodeType="withEffect">
                                  <p:stCondLst>
                                    <p:cond delay="3600"/>
                                  </p:stCondLst>
                                  <p:childTnLst>
                                    <p:set>
                                      <p:cBhvr>
                                        <p:cTn id="33" dur="1" fill="hold">
                                          <p:stCondLst>
                                            <p:cond delay="0"/>
                                          </p:stCondLst>
                                        </p:cTn>
                                        <p:tgtEl>
                                          <p:spTgt spid="53"/>
                                        </p:tgtEl>
                                        <p:attrNameLst>
                                          <p:attrName>style.visibility</p:attrName>
                                        </p:attrNameLst>
                                      </p:cBhvr>
                                      <p:to>
                                        <p:strVal val="visible"/>
                                      </p:to>
                                    </p:set>
                                    <p:animEffect transition="in" filter="slide(fromRight)">
                                      <p:cBhvr>
                                        <p:cTn id="34" dur="500"/>
                                        <p:tgtEl>
                                          <p:spTgt spid="53"/>
                                        </p:tgtEl>
                                      </p:cBhvr>
                                    </p:animEffect>
                                  </p:childTnLst>
                                </p:cTn>
                              </p:par>
                              <p:par>
                                <p:cTn id="35" presetID="12" presetClass="entr" presetSubtype="4" fill="hold" nodeType="withEffect">
                                  <p:stCondLst>
                                    <p:cond delay="4200"/>
                                  </p:stCondLst>
                                  <p:childTnLst>
                                    <p:set>
                                      <p:cBhvr>
                                        <p:cTn id="36" dur="1" fill="hold">
                                          <p:stCondLst>
                                            <p:cond delay="0"/>
                                          </p:stCondLst>
                                        </p:cTn>
                                        <p:tgtEl>
                                          <p:spTgt spid="65"/>
                                        </p:tgtEl>
                                        <p:attrNameLst>
                                          <p:attrName>style.visibility</p:attrName>
                                        </p:attrNameLst>
                                      </p:cBhvr>
                                      <p:to>
                                        <p:strVal val="visible"/>
                                      </p:to>
                                    </p:set>
                                    <p:animEffect transition="in" filter="slide(fromBottom)">
                                      <p:cBhvr>
                                        <p:cTn id="37" dur="500"/>
                                        <p:tgtEl>
                                          <p:spTgt spid="65"/>
                                        </p:tgtEl>
                                      </p:cBhvr>
                                    </p:animEffect>
                                  </p:childTnLst>
                                </p:cTn>
                              </p:par>
                              <p:par>
                                <p:cTn id="38" presetID="12" presetClass="entr" presetSubtype="2" fill="hold" nodeType="withEffect">
                                  <p:stCondLst>
                                    <p:cond delay="3600"/>
                                  </p:stCondLst>
                                  <p:childTnLst>
                                    <p:set>
                                      <p:cBhvr>
                                        <p:cTn id="39" dur="1" fill="hold">
                                          <p:stCondLst>
                                            <p:cond delay="0"/>
                                          </p:stCondLst>
                                        </p:cTn>
                                        <p:tgtEl>
                                          <p:spTgt spid="68"/>
                                        </p:tgtEl>
                                        <p:attrNameLst>
                                          <p:attrName>style.visibility</p:attrName>
                                        </p:attrNameLst>
                                      </p:cBhvr>
                                      <p:to>
                                        <p:strVal val="visible"/>
                                      </p:to>
                                    </p:set>
                                    <p:animEffect transition="in" filter="slide(fromRight)">
                                      <p:cBhvr>
                                        <p:cTn id="40" dur="500"/>
                                        <p:tgtEl>
                                          <p:spTgt spid="68"/>
                                        </p:tgtEl>
                                      </p:cBhvr>
                                    </p:animEffect>
                                  </p:childTnLst>
                                </p:cTn>
                              </p:par>
                              <p:par>
                                <p:cTn id="41" presetID="12" presetClass="entr" presetSubtype="4" fill="hold" nodeType="withEffect">
                                  <p:stCondLst>
                                    <p:cond delay="4200"/>
                                  </p:stCondLst>
                                  <p:childTnLst>
                                    <p:set>
                                      <p:cBhvr>
                                        <p:cTn id="42" dur="1" fill="hold">
                                          <p:stCondLst>
                                            <p:cond delay="0"/>
                                          </p:stCondLst>
                                        </p:cTn>
                                        <p:tgtEl>
                                          <p:spTgt spid="74"/>
                                        </p:tgtEl>
                                        <p:attrNameLst>
                                          <p:attrName>style.visibility</p:attrName>
                                        </p:attrNameLst>
                                      </p:cBhvr>
                                      <p:to>
                                        <p:strVal val="visible"/>
                                      </p:to>
                                    </p:set>
                                    <p:animEffect transition="in" filter="slide(fromBottom)">
                                      <p:cBhvr>
                                        <p:cTn id="43" dur="500"/>
                                        <p:tgtEl>
                                          <p:spTgt spid="74"/>
                                        </p:tgtEl>
                                      </p:cBhvr>
                                    </p:animEffect>
                                  </p:childTnLst>
                                </p:cTn>
                              </p:par>
                            </p:childTnLst>
                          </p:cTn>
                        </p:par>
                        <p:par>
                          <p:cTn id="44" fill="hold">
                            <p:stCondLst>
                              <p:cond delay="7700"/>
                            </p:stCondLst>
                            <p:childTnLst>
                              <p:par>
                                <p:cTn id="45" presetID="10" presetClass="entr" presetSubtype="0" fill="hold" nodeType="afterEffect">
                                  <p:stCondLst>
                                    <p:cond delay="0"/>
                                  </p:stCondLst>
                                  <p:childTnLst>
                                    <p:set>
                                      <p:cBhvr>
                                        <p:cTn id="46" dur="1" fill="hold">
                                          <p:stCondLst>
                                            <p:cond delay="0"/>
                                          </p:stCondLst>
                                        </p:cTn>
                                        <p:tgtEl>
                                          <p:spTgt spid="77"/>
                                        </p:tgtEl>
                                        <p:attrNameLst>
                                          <p:attrName>style.visibility</p:attrName>
                                        </p:attrNameLst>
                                      </p:cBhvr>
                                      <p:to>
                                        <p:strVal val="visible"/>
                                      </p:to>
                                    </p:set>
                                    <p:animEffect transition="in" filter="fade">
                                      <p:cBhvr>
                                        <p:cTn id="47" dur="500"/>
                                        <p:tgtEl>
                                          <p:spTgt spid="77"/>
                                        </p:tgtEl>
                                      </p:cBhvr>
                                    </p:animEffect>
                                  </p:childTnLst>
                                </p:cTn>
                              </p:par>
                            </p:childTnLst>
                          </p:cTn>
                        </p:par>
                        <p:par>
                          <p:cTn id="48" fill="hold">
                            <p:stCondLst>
                              <p:cond delay="8200"/>
                            </p:stCondLst>
                            <p:childTnLst>
                              <p:par>
                                <p:cTn id="49" presetID="10" presetClass="entr" presetSubtype="0" fill="hold" nodeType="afterEffect">
                                  <p:stCondLst>
                                    <p:cond delay="0"/>
                                  </p:stCondLst>
                                  <p:childTnLst>
                                    <p:set>
                                      <p:cBhvr>
                                        <p:cTn id="50" dur="1" fill="hold">
                                          <p:stCondLst>
                                            <p:cond delay="0"/>
                                          </p:stCondLst>
                                        </p:cTn>
                                        <p:tgtEl>
                                          <p:spTgt spid="82"/>
                                        </p:tgtEl>
                                        <p:attrNameLst>
                                          <p:attrName>style.visibility</p:attrName>
                                        </p:attrNameLst>
                                      </p:cBhvr>
                                      <p:to>
                                        <p:strVal val="visible"/>
                                      </p:to>
                                    </p:set>
                                    <p:animEffect transition="in" filter="fade">
                                      <p:cBhvr>
                                        <p:cTn id="51" dur="500"/>
                                        <p:tgtEl>
                                          <p:spTgt spid="82"/>
                                        </p:tgtEl>
                                      </p:cBhvr>
                                    </p:animEffect>
                                  </p:childTnLst>
                                </p:cTn>
                              </p:par>
                            </p:childTnLst>
                          </p:cTn>
                        </p:par>
                        <p:par>
                          <p:cTn id="52" fill="hold">
                            <p:stCondLst>
                              <p:cond delay="8700"/>
                            </p:stCondLst>
                            <p:childTnLst>
                              <p:par>
                                <p:cTn id="53" presetID="10" presetClass="entr" presetSubtype="0" fill="hold" nodeType="afterEffect">
                                  <p:stCondLst>
                                    <p:cond delay="0"/>
                                  </p:stCondLst>
                                  <p:childTnLst>
                                    <p:set>
                                      <p:cBhvr>
                                        <p:cTn id="54" dur="1" fill="hold">
                                          <p:stCondLst>
                                            <p:cond delay="0"/>
                                          </p:stCondLst>
                                        </p:cTn>
                                        <p:tgtEl>
                                          <p:spTgt spid="87"/>
                                        </p:tgtEl>
                                        <p:attrNameLst>
                                          <p:attrName>style.visibility</p:attrName>
                                        </p:attrNameLst>
                                      </p:cBhvr>
                                      <p:to>
                                        <p:strVal val="visible"/>
                                      </p:to>
                                    </p:set>
                                    <p:animEffect transition="in" filter="fade">
                                      <p:cBhvr>
                                        <p:cTn id="55" dur="500"/>
                                        <p:tgtEl>
                                          <p:spTgt spid="87"/>
                                        </p:tgtEl>
                                      </p:cBhvr>
                                    </p:animEffect>
                                  </p:childTnLst>
                                </p:cTn>
                              </p:par>
                            </p:childTnLst>
                          </p:cTn>
                        </p:par>
                        <p:par>
                          <p:cTn id="56" fill="hold">
                            <p:stCondLst>
                              <p:cond delay="9200"/>
                            </p:stCondLst>
                            <p:childTnLst>
                              <p:par>
                                <p:cTn id="57" presetID="10" presetClass="entr" presetSubtype="0" fill="hold" nodeType="afterEffect">
                                  <p:stCondLst>
                                    <p:cond delay="0"/>
                                  </p:stCondLst>
                                  <p:childTnLst>
                                    <p:set>
                                      <p:cBhvr>
                                        <p:cTn id="58" dur="1" fill="hold">
                                          <p:stCondLst>
                                            <p:cond delay="0"/>
                                          </p:stCondLst>
                                        </p:cTn>
                                        <p:tgtEl>
                                          <p:spTgt spid="92"/>
                                        </p:tgtEl>
                                        <p:attrNameLst>
                                          <p:attrName>style.visibility</p:attrName>
                                        </p:attrNameLst>
                                      </p:cBhvr>
                                      <p:to>
                                        <p:strVal val="visible"/>
                                      </p:to>
                                    </p:set>
                                    <p:animEffect transition="in" filter="fade">
                                      <p:cBhvr>
                                        <p:cTn id="59" dur="500"/>
                                        <p:tgtEl>
                                          <p:spTgt spid="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 grpId="0"/>
      <p:bldP spid="39" grpId="0"/>
      <p:bldP spid="40"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93</a:t>
            </a:fld>
            <a:endParaRPr lang="en-US" sz="1200" dirty="0">
              <a:solidFill>
                <a:schemeClr val="bg1"/>
              </a:solidFill>
            </a:endParaRPr>
          </a:p>
        </p:txBody>
      </p:sp>
      <p:sp>
        <p:nvSpPr>
          <p:cNvPr id="8" name="TextBox 7"/>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sp>
        <p:nvSpPr>
          <p:cNvPr id="39"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Other Project</a:t>
            </a:r>
            <a:endParaRPr lang="en-US" sz="3600" dirty="0">
              <a:solidFill>
                <a:schemeClr val="bg1">
                  <a:lumMod val="50000"/>
                </a:schemeClr>
              </a:solidFill>
              <a:latin typeface="GeosansLight" panose="02000603020000020003"/>
              <a:ea typeface="+mj-ea"/>
              <a:cs typeface="+mj-cs"/>
            </a:endParaRPr>
          </a:p>
        </p:txBody>
      </p:sp>
      <p:sp>
        <p:nvSpPr>
          <p:cNvPr id="40"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grpSp>
        <p:nvGrpSpPr>
          <p:cNvPr id="9" name="Group 8"/>
          <p:cNvGrpSpPr>
            <a:grpSpLocks noChangeAspect="1"/>
          </p:cNvGrpSpPr>
          <p:nvPr/>
        </p:nvGrpSpPr>
        <p:grpSpPr>
          <a:xfrm>
            <a:off x="1473199" y="1404468"/>
            <a:ext cx="2581929" cy="2332065"/>
            <a:chOff x="1016000" y="584200"/>
            <a:chExt cx="3149600" cy="2844800"/>
          </a:xfrm>
        </p:grpSpPr>
        <p:grpSp>
          <p:nvGrpSpPr>
            <p:cNvPr id="10" name="Group 9"/>
            <p:cNvGrpSpPr/>
            <p:nvPr/>
          </p:nvGrpSpPr>
          <p:grpSpPr>
            <a:xfrm>
              <a:off x="1016000" y="584200"/>
              <a:ext cx="3149600" cy="2844800"/>
              <a:chOff x="914400" y="819150"/>
              <a:chExt cx="2362200" cy="2133600"/>
            </a:xfrm>
            <a:effectLst>
              <a:outerShdw blurRad="50800" dist="38100" dir="5400000" algn="t" rotWithShape="0">
                <a:prstClr val="black">
                  <a:alpha val="16000"/>
                </a:prstClr>
              </a:outerShdw>
            </a:effectLst>
          </p:grpSpPr>
          <p:sp>
            <p:nvSpPr>
              <p:cNvPr id="12" name="Rectangle 11"/>
              <p:cNvSpPr/>
              <p:nvPr/>
            </p:nvSpPr>
            <p:spPr>
              <a:xfrm>
                <a:off x="914400" y="2190750"/>
                <a:ext cx="2362200" cy="76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200"/>
              </a:p>
            </p:txBody>
          </p:sp>
          <p:sp>
            <p:nvSpPr>
              <p:cNvPr id="13" name="Rectangle 12"/>
              <p:cNvSpPr/>
              <p:nvPr/>
            </p:nvSpPr>
            <p:spPr>
              <a:xfrm>
                <a:off x="914400" y="819150"/>
                <a:ext cx="2362200" cy="1371600"/>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200"/>
              </a:p>
            </p:txBody>
          </p:sp>
        </p:grpSp>
        <p:sp>
          <p:nvSpPr>
            <p:cNvPr id="11" name="Content Placeholder 2"/>
            <p:cNvSpPr txBox="1">
              <a:spLocks/>
            </p:cNvSpPr>
            <p:nvPr/>
          </p:nvSpPr>
          <p:spPr>
            <a:xfrm>
              <a:off x="1371600" y="2697080"/>
              <a:ext cx="2438399" cy="364962"/>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sz="1600"/>
                <a:t>BUSINESS </a:t>
              </a:r>
              <a:r>
                <a:rPr lang="id-ID" sz="1600" smtClean="0"/>
                <a:t>CARD</a:t>
              </a:r>
              <a:endParaRPr lang="en-US" sz="1600" dirty="0"/>
            </a:p>
          </p:txBody>
        </p:sp>
      </p:grpSp>
      <p:grpSp>
        <p:nvGrpSpPr>
          <p:cNvPr id="14" name="Group 13"/>
          <p:cNvGrpSpPr>
            <a:grpSpLocks noChangeAspect="1"/>
          </p:cNvGrpSpPr>
          <p:nvPr/>
        </p:nvGrpSpPr>
        <p:grpSpPr>
          <a:xfrm>
            <a:off x="4927599" y="1404468"/>
            <a:ext cx="2581929" cy="2332065"/>
            <a:chOff x="4470400" y="584200"/>
            <a:chExt cx="3149600" cy="2844800"/>
          </a:xfrm>
        </p:grpSpPr>
        <p:grpSp>
          <p:nvGrpSpPr>
            <p:cNvPr id="15" name="Group 14"/>
            <p:cNvGrpSpPr/>
            <p:nvPr/>
          </p:nvGrpSpPr>
          <p:grpSpPr>
            <a:xfrm>
              <a:off x="4470400" y="584200"/>
              <a:ext cx="3149600" cy="2844800"/>
              <a:chOff x="914400" y="819150"/>
              <a:chExt cx="2362200" cy="2133600"/>
            </a:xfrm>
            <a:effectLst>
              <a:outerShdw blurRad="50800" dist="38100" dir="5400000" algn="t" rotWithShape="0">
                <a:prstClr val="black">
                  <a:alpha val="16000"/>
                </a:prstClr>
              </a:outerShdw>
            </a:effectLst>
          </p:grpSpPr>
          <p:sp>
            <p:nvSpPr>
              <p:cNvPr id="17" name="Rectangle 16"/>
              <p:cNvSpPr/>
              <p:nvPr/>
            </p:nvSpPr>
            <p:spPr>
              <a:xfrm>
                <a:off x="914400" y="2190750"/>
                <a:ext cx="2362200" cy="76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200"/>
              </a:p>
            </p:txBody>
          </p:sp>
          <p:sp>
            <p:nvSpPr>
              <p:cNvPr id="18" name="Rectangle 17"/>
              <p:cNvSpPr/>
              <p:nvPr/>
            </p:nvSpPr>
            <p:spPr>
              <a:xfrm>
                <a:off x="914400" y="819150"/>
                <a:ext cx="2362200" cy="1371600"/>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200"/>
              </a:p>
            </p:txBody>
          </p:sp>
        </p:grpSp>
        <p:sp>
          <p:nvSpPr>
            <p:cNvPr id="16" name="Content Placeholder 2"/>
            <p:cNvSpPr txBox="1">
              <a:spLocks/>
            </p:cNvSpPr>
            <p:nvPr/>
          </p:nvSpPr>
          <p:spPr>
            <a:xfrm>
              <a:off x="4825999" y="2670329"/>
              <a:ext cx="2438401" cy="510875"/>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sz="1600" smtClean="0"/>
                <a:t>MAGAZINE</a:t>
              </a:r>
              <a:endParaRPr lang="en-US" sz="1600" dirty="0"/>
            </a:p>
          </p:txBody>
        </p:sp>
      </p:grpSp>
      <p:grpSp>
        <p:nvGrpSpPr>
          <p:cNvPr id="19" name="Group 18"/>
          <p:cNvGrpSpPr>
            <a:grpSpLocks noChangeAspect="1"/>
          </p:cNvGrpSpPr>
          <p:nvPr/>
        </p:nvGrpSpPr>
        <p:grpSpPr>
          <a:xfrm>
            <a:off x="8381999" y="1404468"/>
            <a:ext cx="2581929" cy="2332065"/>
            <a:chOff x="7924800" y="584200"/>
            <a:chExt cx="3149600" cy="2844800"/>
          </a:xfrm>
        </p:grpSpPr>
        <p:grpSp>
          <p:nvGrpSpPr>
            <p:cNvPr id="20" name="Group 19"/>
            <p:cNvGrpSpPr/>
            <p:nvPr/>
          </p:nvGrpSpPr>
          <p:grpSpPr>
            <a:xfrm>
              <a:off x="7924800" y="584200"/>
              <a:ext cx="3149600" cy="2844800"/>
              <a:chOff x="914400" y="819150"/>
              <a:chExt cx="2362200" cy="2133600"/>
            </a:xfrm>
            <a:effectLst>
              <a:outerShdw blurRad="50800" dist="38100" dir="5400000" algn="t" rotWithShape="0">
                <a:prstClr val="black">
                  <a:alpha val="16000"/>
                </a:prstClr>
              </a:outerShdw>
            </a:effectLst>
          </p:grpSpPr>
          <p:sp>
            <p:nvSpPr>
              <p:cNvPr id="22" name="Rectangle 21"/>
              <p:cNvSpPr/>
              <p:nvPr/>
            </p:nvSpPr>
            <p:spPr>
              <a:xfrm>
                <a:off x="914400" y="2190750"/>
                <a:ext cx="2362200" cy="76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200"/>
              </a:p>
            </p:txBody>
          </p:sp>
          <p:sp>
            <p:nvSpPr>
              <p:cNvPr id="23" name="Rectangle 22"/>
              <p:cNvSpPr/>
              <p:nvPr/>
            </p:nvSpPr>
            <p:spPr>
              <a:xfrm>
                <a:off x="914400" y="819150"/>
                <a:ext cx="2362200" cy="1371600"/>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200"/>
              </a:p>
            </p:txBody>
          </p:sp>
        </p:grpSp>
        <p:sp>
          <p:nvSpPr>
            <p:cNvPr id="21" name="Content Placeholder 2"/>
            <p:cNvSpPr txBox="1">
              <a:spLocks/>
            </p:cNvSpPr>
            <p:nvPr/>
          </p:nvSpPr>
          <p:spPr>
            <a:xfrm>
              <a:off x="8699406" y="2664078"/>
              <a:ext cx="1842775" cy="510875"/>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sz="1600" smtClean="0"/>
                <a:t>BROCHURES</a:t>
              </a:r>
              <a:endParaRPr lang="en-US" sz="1600" dirty="0"/>
            </a:p>
          </p:txBody>
        </p:sp>
      </p:grpSp>
      <p:grpSp>
        <p:nvGrpSpPr>
          <p:cNvPr id="24" name="Group 23"/>
          <p:cNvGrpSpPr>
            <a:grpSpLocks noChangeAspect="1"/>
          </p:cNvGrpSpPr>
          <p:nvPr/>
        </p:nvGrpSpPr>
        <p:grpSpPr>
          <a:xfrm>
            <a:off x="1486646" y="3887694"/>
            <a:ext cx="2581929" cy="2332065"/>
            <a:chOff x="1016000" y="3632200"/>
            <a:chExt cx="3149600" cy="2844800"/>
          </a:xfrm>
        </p:grpSpPr>
        <p:grpSp>
          <p:nvGrpSpPr>
            <p:cNvPr id="25" name="Group 24"/>
            <p:cNvGrpSpPr/>
            <p:nvPr/>
          </p:nvGrpSpPr>
          <p:grpSpPr>
            <a:xfrm>
              <a:off x="1016000" y="3632200"/>
              <a:ext cx="3149600" cy="2844800"/>
              <a:chOff x="914400" y="819150"/>
              <a:chExt cx="2362200" cy="2133600"/>
            </a:xfrm>
            <a:effectLst>
              <a:outerShdw blurRad="50800" dist="38100" dir="5400000" algn="t" rotWithShape="0">
                <a:prstClr val="black">
                  <a:alpha val="16000"/>
                </a:prstClr>
              </a:outerShdw>
            </a:effectLst>
          </p:grpSpPr>
          <p:sp>
            <p:nvSpPr>
              <p:cNvPr id="27" name="Rectangle 26"/>
              <p:cNvSpPr/>
              <p:nvPr/>
            </p:nvSpPr>
            <p:spPr>
              <a:xfrm>
                <a:off x="914400" y="2190750"/>
                <a:ext cx="2362200" cy="76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200"/>
              </a:p>
            </p:txBody>
          </p:sp>
          <p:sp>
            <p:nvSpPr>
              <p:cNvPr id="28" name="Rectangle 27"/>
              <p:cNvSpPr/>
              <p:nvPr/>
            </p:nvSpPr>
            <p:spPr>
              <a:xfrm>
                <a:off x="914400" y="819150"/>
                <a:ext cx="2362200" cy="1371600"/>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200"/>
              </a:p>
            </p:txBody>
          </p:sp>
        </p:grpSp>
        <p:sp>
          <p:nvSpPr>
            <p:cNvPr id="26" name="Content Placeholder 2"/>
            <p:cNvSpPr txBox="1">
              <a:spLocks/>
            </p:cNvSpPr>
            <p:nvPr/>
          </p:nvSpPr>
          <p:spPr>
            <a:xfrm>
              <a:off x="1489694" y="5745080"/>
              <a:ext cx="2202212" cy="364962"/>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sz="1600"/>
                <a:t>BUSINESS </a:t>
              </a:r>
              <a:r>
                <a:rPr lang="id-ID" sz="1600" smtClean="0"/>
                <a:t>CARD</a:t>
              </a:r>
              <a:endParaRPr lang="en-US" sz="1600" dirty="0"/>
            </a:p>
          </p:txBody>
        </p:sp>
      </p:grpSp>
      <p:grpSp>
        <p:nvGrpSpPr>
          <p:cNvPr id="29" name="Group 28"/>
          <p:cNvGrpSpPr>
            <a:grpSpLocks noChangeAspect="1"/>
          </p:cNvGrpSpPr>
          <p:nvPr/>
        </p:nvGrpSpPr>
        <p:grpSpPr>
          <a:xfrm>
            <a:off x="4941046" y="3887694"/>
            <a:ext cx="2581929" cy="2332065"/>
            <a:chOff x="4470400" y="3632200"/>
            <a:chExt cx="3149600" cy="2844800"/>
          </a:xfrm>
        </p:grpSpPr>
        <p:grpSp>
          <p:nvGrpSpPr>
            <p:cNvPr id="30" name="Group 29"/>
            <p:cNvGrpSpPr/>
            <p:nvPr/>
          </p:nvGrpSpPr>
          <p:grpSpPr>
            <a:xfrm>
              <a:off x="4470400" y="3632200"/>
              <a:ext cx="3149600" cy="2844800"/>
              <a:chOff x="914400" y="819150"/>
              <a:chExt cx="2362200" cy="2133600"/>
            </a:xfrm>
            <a:effectLst>
              <a:outerShdw blurRad="50800" dist="38100" dir="5400000" algn="t" rotWithShape="0">
                <a:prstClr val="black">
                  <a:alpha val="16000"/>
                </a:prstClr>
              </a:outerShdw>
            </a:effectLst>
          </p:grpSpPr>
          <p:sp>
            <p:nvSpPr>
              <p:cNvPr id="32" name="Rectangle 31"/>
              <p:cNvSpPr/>
              <p:nvPr/>
            </p:nvSpPr>
            <p:spPr>
              <a:xfrm>
                <a:off x="914400" y="2190750"/>
                <a:ext cx="2362200" cy="76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200"/>
              </a:p>
            </p:txBody>
          </p:sp>
          <p:sp>
            <p:nvSpPr>
              <p:cNvPr id="33" name="Rectangle 32"/>
              <p:cNvSpPr/>
              <p:nvPr/>
            </p:nvSpPr>
            <p:spPr>
              <a:xfrm>
                <a:off x="914400" y="819150"/>
                <a:ext cx="2362200" cy="1371600"/>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200"/>
              </a:p>
            </p:txBody>
          </p:sp>
        </p:grpSp>
        <p:sp>
          <p:nvSpPr>
            <p:cNvPr id="31" name="Content Placeholder 2"/>
            <p:cNvSpPr txBox="1">
              <a:spLocks/>
            </p:cNvSpPr>
            <p:nvPr/>
          </p:nvSpPr>
          <p:spPr>
            <a:xfrm>
              <a:off x="4873198" y="5745081"/>
              <a:ext cx="2591764" cy="364962"/>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sz="1600" smtClean="0"/>
                <a:t>TRIFOLD/BROCHURES</a:t>
              </a:r>
              <a:endParaRPr lang="en-US" sz="1600" dirty="0"/>
            </a:p>
          </p:txBody>
        </p:sp>
      </p:grpSp>
      <p:grpSp>
        <p:nvGrpSpPr>
          <p:cNvPr id="34" name="Group 33"/>
          <p:cNvGrpSpPr>
            <a:grpSpLocks noChangeAspect="1"/>
          </p:cNvGrpSpPr>
          <p:nvPr/>
        </p:nvGrpSpPr>
        <p:grpSpPr>
          <a:xfrm>
            <a:off x="8395446" y="3887694"/>
            <a:ext cx="2581929" cy="2332065"/>
            <a:chOff x="7924800" y="3632200"/>
            <a:chExt cx="3149600" cy="2844800"/>
          </a:xfrm>
        </p:grpSpPr>
        <p:grpSp>
          <p:nvGrpSpPr>
            <p:cNvPr id="35" name="Group 34"/>
            <p:cNvGrpSpPr/>
            <p:nvPr/>
          </p:nvGrpSpPr>
          <p:grpSpPr>
            <a:xfrm>
              <a:off x="7924800" y="3632200"/>
              <a:ext cx="3149600" cy="2844800"/>
              <a:chOff x="914400" y="819150"/>
              <a:chExt cx="2362200" cy="2133600"/>
            </a:xfrm>
            <a:effectLst>
              <a:outerShdw blurRad="50800" dist="38100" dir="5400000" algn="t" rotWithShape="0">
                <a:prstClr val="black">
                  <a:alpha val="16000"/>
                </a:prstClr>
              </a:outerShdw>
            </a:effectLst>
          </p:grpSpPr>
          <p:sp>
            <p:nvSpPr>
              <p:cNvPr id="37" name="Rectangle 36"/>
              <p:cNvSpPr/>
              <p:nvPr/>
            </p:nvSpPr>
            <p:spPr>
              <a:xfrm>
                <a:off x="914400" y="2190750"/>
                <a:ext cx="2362200" cy="76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200"/>
              </a:p>
            </p:txBody>
          </p:sp>
          <p:sp>
            <p:nvSpPr>
              <p:cNvPr id="38" name="Rectangle 37"/>
              <p:cNvSpPr/>
              <p:nvPr/>
            </p:nvSpPr>
            <p:spPr>
              <a:xfrm>
                <a:off x="914400" y="819150"/>
                <a:ext cx="2362200" cy="1371600"/>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200"/>
              </a:p>
            </p:txBody>
          </p:sp>
        </p:grpSp>
        <p:sp>
          <p:nvSpPr>
            <p:cNvPr id="36" name="Content Placeholder 2"/>
            <p:cNvSpPr txBox="1">
              <a:spLocks/>
            </p:cNvSpPr>
            <p:nvPr/>
          </p:nvSpPr>
          <p:spPr>
            <a:xfrm>
              <a:off x="8418826" y="5745078"/>
              <a:ext cx="2403937" cy="364962"/>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sz="1600"/>
                <a:t>PRODUCT </a:t>
              </a:r>
              <a:r>
                <a:rPr lang="id-ID" sz="1600" smtClean="0"/>
                <a:t>PACKING</a:t>
              </a:r>
              <a:endParaRPr lang="en-US" sz="1600" dirty="0"/>
            </a:p>
          </p:txBody>
        </p:sp>
      </p:grpSp>
    </p:spTree>
    <p:extLst>
      <p:ext uri="{BB962C8B-B14F-4D97-AF65-F5344CB8AC3E}">
        <p14:creationId xmlns:p14="http://schemas.microsoft.com/office/powerpoint/2010/main" val="15293968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250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1+#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0-#ppt_w/2"/>
                                          </p:val>
                                        </p:tav>
                                        <p:tav tm="100000">
                                          <p:val>
                                            <p:strVal val="#ppt_x"/>
                                          </p:val>
                                        </p:tav>
                                      </p:tavLst>
                                    </p:anim>
                                    <p:anim calcmode="lin" valueType="num">
                                      <p:cBhvr additive="base">
                                        <p:cTn id="12" dur="500" fill="hold"/>
                                        <p:tgtEl>
                                          <p:spTgt spid="8"/>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2" presetClass="entr" presetSubtype="2" fill="hold" grpId="0" nodeType="afterEffect">
                                  <p:stCondLst>
                                    <p:cond delay="0"/>
                                  </p:stCondLst>
                                  <p:childTnLst>
                                    <p:set>
                                      <p:cBhvr>
                                        <p:cTn id="15" dur="1" fill="hold">
                                          <p:stCondLst>
                                            <p:cond delay="0"/>
                                          </p:stCondLst>
                                        </p:cTn>
                                        <p:tgtEl>
                                          <p:spTgt spid="39"/>
                                        </p:tgtEl>
                                        <p:attrNameLst>
                                          <p:attrName>style.visibility</p:attrName>
                                        </p:attrNameLst>
                                      </p:cBhvr>
                                      <p:to>
                                        <p:strVal val="visible"/>
                                      </p:to>
                                    </p:set>
                                    <p:animEffect transition="in" filter="wipe(right)">
                                      <p:cBhvr>
                                        <p:cTn id="16" dur="1000"/>
                                        <p:tgtEl>
                                          <p:spTgt spid="39"/>
                                        </p:tgtEl>
                                      </p:cBhvr>
                                    </p:animEffect>
                                  </p:childTnLst>
                                </p:cTn>
                              </p:par>
                              <p:par>
                                <p:cTn id="17" presetID="22" presetClass="entr" presetSubtype="8" fill="hold" grpId="0" nodeType="withEffect">
                                  <p:stCondLst>
                                    <p:cond delay="1000"/>
                                  </p:stCondLst>
                                  <p:childTnLst>
                                    <p:set>
                                      <p:cBhvr>
                                        <p:cTn id="18" dur="1" fill="hold">
                                          <p:stCondLst>
                                            <p:cond delay="0"/>
                                          </p:stCondLst>
                                        </p:cTn>
                                        <p:tgtEl>
                                          <p:spTgt spid="40"/>
                                        </p:tgtEl>
                                        <p:attrNameLst>
                                          <p:attrName>style.visibility</p:attrName>
                                        </p:attrNameLst>
                                      </p:cBhvr>
                                      <p:to>
                                        <p:strVal val="visible"/>
                                      </p:to>
                                    </p:set>
                                    <p:animEffect transition="in" filter="wipe(left)">
                                      <p:cBhvr>
                                        <p:cTn id="19" dur="10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 grpId="0"/>
      <p:bldP spid="39" grpId="0"/>
      <p:bldP spid="40"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 name="Straight Connector 5"/>
          <p:cNvCxnSpPr/>
          <p:nvPr/>
        </p:nvCxnSpPr>
        <p:spPr>
          <a:xfrm>
            <a:off x="4518211" y="5265840"/>
            <a:ext cx="6185068" cy="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 name="Rectangle 1"/>
          <p:cNvSpPr/>
          <p:nvPr/>
        </p:nvSpPr>
        <p:spPr>
          <a:xfrm>
            <a:off x="0" y="0"/>
            <a:ext cx="12192000" cy="473336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94</a:t>
            </a:fld>
            <a:endParaRPr lang="en-US" sz="1200" dirty="0">
              <a:solidFill>
                <a:schemeClr val="bg1"/>
              </a:solidFill>
            </a:endParaRPr>
          </a:p>
        </p:txBody>
      </p:sp>
      <p:sp>
        <p:nvSpPr>
          <p:cNvPr id="8" name="TextBox 7"/>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sp>
        <p:nvSpPr>
          <p:cNvPr id="39"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Project Progress</a:t>
            </a:r>
            <a:endParaRPr lang="en-US" sz="3600" dirty="0">
              <a:solidFill>
                <a:schemeClr val="bg1">
                  <a:lumMod val="50000"/>
                </a:schemeClr>
              </a:solidFill>
              <a:latin typeface="GeosansLight" panose="02000603020000020003"/>
              <a:ea typeface="+mj-ea"/>
              <a:cs typeface="+mj-cs"/>
            </a:endParaRPr>
          </a:p>
        </p:txBody>
      </p:sp>
      <p:sp>
        <p:nvSpPr>
          <p:cNvPr id="40"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sp>
        <p:nvSpPr>
          <p:cNvPr id="9" name="Isosceles Triangle 26"/>
          <p:cNvSpPr/>
          <p:nvPr/>
        </p:nvSpPr>
        <p:spPr>
          <a:xfrm>
            <a:off x="4464423" y="3332099"/>
            <a:ext cx="2748875" cy="1401265"/>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1">
              <a:alpha val="80000"/>
            </a:schemeClr>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dirty="0"/>
          </a:p>
        </p:txBody>
      </p:sp>
      <p:sp>
        <p:nvSpPr>
          <p:cNvPr id="10" name="Isosceles Triangle 26"/>
          <p:cNvSpPr/>
          <p:nvPr/>
        </p:nvSpPr>
        <p:spPr>
          <a:xfrm>
            <a:off x="5788535" y="3661682"/>
            <a:ext cx="1952489" cy="1071683"/>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2">
              <a:alpha val="8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dirty="0"/>
          </a:p>
        </p:txBody>
      </p:sp>
      <p:sp>
        <p:nvSpPr>
          <p:cNvPr id="11" name="Isosceles Triangle 26"/>
          <p:cNvSpPr/>
          <p:nvPr/>
        </p:nvSpPr>
        <p:spPr>
          <a:xfrm>
            <a:off x="6221991" y="4187384"/>
            <a:ext cx="2315419" cy="545980"/>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4">
              <a:alpha val="8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US" dirty="0"/>
          </a:p>
        </p:txBody>
      </p:sp>
      <p:sp>
        <p:nvSpPr>
          <p:cNvPr id="12" name="Isosceles Triangle 26"/>
          <p:cNvSpPr/>
          <p:nvPr/>
        </p:nvSpPr>
        <p:spPr>
          <a:xfrm>
            <a:off x="7102005" y="4032731"/>
            <a:ext cx="2315419" cy="700634"/>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5">
              <a:alpha val="8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dirty="0"/>
          </a:p>
        </p:txBody>
      </p:sp>
      <p:sp>
        <p:nvSpPr>
          <p:cNvPr id="13" name="Isosceles Triangle 26"/>
          <p:cNvSpPr/>
          <p:nvPr/>
        </p:nvSpPr>
        <p:spPr>
          <a:xfrm>
            <a:off x="7940205" y="3924534"/>
            <a:ext cx="2315419" cy="808831"/>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6">
              <a:alpha val="80000"/>
            </a:schemeClr>
          </a:solidFill>
          <a:ln>
            <a:no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en-US" dirty="0"/>
          </a:p>
        </p:txBody>
      </p:sp>
      <p:sp>
        <p:nvSpPr>
          <p:cNvPr id="14" name="Isosceles Triangle 26"/>
          <p:cNvSpPr/>
          <p:nvPr/>
        </p:nvSpPr>
        <p:spPr>
          <a:xfrm>
            <a:off x="8908393" y="4032730"/>
            <a:ext cx="2315419" cy="700634"/>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tx2">
              <a:alpha val="8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dirty="0"/>
          </a:p>
        </p:txBody>
      </p:sp>
      <p:grpSp>
        <p:nvGrpSpPr>
          <p:cNvPr id="16" name="Group 15"/>
          <p:cNvGrpSpPr/>
          <p:nvPr/>
        </p:nvGrpSpPr>
        <p:grpSpPr>
          <a:xfrm>
            <a:off x="6027502" y="2161344"/>
            <a:ext cx="4038600" cy="780503"/>
            <a:chOff x="2590800" y="1733550"/>
            <a:chExt cx="4038600" cy="780503"/>
          </a:xfrm>
        </p:grpSpPr>
        <p:sp>
          <p:nvSpPr>
            <p:cNvPr id="17" name="Freeform 20"/>
            <p:cNvSpPr>
              <a:spLocks noEditPoints="1"/>
            </p:cNvSpPr>
            <p:nvPr/>
          </p:nvSpPr>
          <p:spPr bwMode="auto">
            <a:xfrm>
              <a:off x="2743200" y="1733550"/>
              <a:ext cx="284163" cy="368300"/>
            </a:xfrm>
            <a:custGeom>
              <a:avLst/>
              <a:gdLst/>
              <a:ahLst/>
              <a:cxnLst>
                <a:cxn ang="0">
                  <a:pos x="96" y="84"/>
                </a:cxn>
                <a:cxn ang="0">
                  <a:pos x="80" y="109"/>
                </a:cxn>
                <a:cxn ang="0">
                  <a:pos x="78" y="123"/>
                </a:cxn>
                <a:cxn ang="0">
                  <a:pos x="51" y="95"/>
                </a:cxn>
                <a:cxn ang="0">
                  <a:pos x="70" y="70"/>
                </a:cxn>
                <a:cxn ang="0">
                  <a:pos x="67" y="89"/>
                </a:cxn>
                <a:cxn ang="0">
                  <a:pos x="83" y="77"/>
                </a:cxn>
                <a:cxn ang="0">
                  <a:pos x="85" y="48"/>
                </a:cxn>
                <a:cxn ang="0">
                  <a:pos x="0" y="48"/>
                </a:cxn>
                <a:cxn ang="0">
                  <a:pos x="3" y="93"/>
                </a:cxn>
                <a:cxn ang="0">
                  <a:pos x="18" y="116"/>
                </a:cxn>
                <a:cxn ang="0">
                  <a:pos x="44" y="123"/>
                </a:cxn>
                <a:cxn ang="0">
                  <a:pos x="42" y="89"/>
                </a:cxn>
                <a:cxn ang="0">
                  <a:pos x="18" y="77"/>
                </a:cxn>
                <a:cxn ang="0">
                  <a:pos x="25" y="91"/>
                </a:cxn>
                <a:cxn ang="0">
                  <a:pos x="11" y="72"/>
                </a:cxn>
                <a:cxn ang="0">
                  <a:pos x="0" y="48"/>
                </a:cxn>
                <a:cxn ang="0">
                  <a:pos x="48" y="70"/>
                </a:cxn>
                <a:cxn ang="0">
                  <a:pos x="48" y="0"/>
                </a:cxn>
                <a:cxn ang="0">
                  <a:pos x="77" y="33"/>
                </a:cxn>
                <a:cxn ang="0">
                  <a:pos x="62" y="22"/>
                </a:cxn>
                <a:cxn ang="0">
                  <a:pos x="77" y="33"/>
                </a:cxn>
                <a:cxn ang="0">
                  <a:pos x="50" y="24"/>
                </a:cxn>
                <a:cxn ang="0">
                  <a:pos x="60" y="33"/>
                </a:cxn>
                <a:cxn ang="0">
                  <a:pos x="57" y="19"/>
                </a:cxn>
                <a:cxn ang="0">
                  <a:pos x="50" y="20"/>
                </a:cxn>
                <a:cxn ang="0">
                  <a:pos x="45" y="7"/>
                </a:cxn>
                <a:cxn ang="0">
                  <a:pos x="46" y="20"/>
                </a:cxn>
                <a:cxn ang="0">
                  <a:pos x="45" y="7"/>
                </a:cxn>
                <a:cxn ang="0">
                  <a:pos x="36" y="33"/>
                </a:cxn>
                <a:cxn ang="0">
                  <a:pos x="46" y="24"/>
                </a:cxn>
                <a:cxn ang="0">
                  <a:pos x="33" y="22"/>
                </a:cxn>
                <a:cxn ang="0">
                  <a:pos x="19" y="33"/>
                </a:cxn>
                <a:cxn ang="0">
                  <a:pos x="33" y="22"/>
                </a:cxn>
                <a:cxn ang="0">
                  <a:pos x="24" y="52"/>
                </a:cxn>
                <a:cxn ang="0">
                  <a:pos x="31" y="37"/>
                </a:cxn>
                <a:cxn ang="0">
                  <a:pos x="37" y="47"/>
                </a:cxn>
                <a:cxn ang="0">
                  <a:pos x="46" y="37"/>
                </a:cxn>
                <a:cxn ang="0">
                  <a:pos x="37" y="47"/>
                </a:cxn>
                <a:cxn ang="0">
                  <a:pos x="45" y="64"/>
                </a:cxn>
                <a:cxn ang="0">
                  <a:pos x="46" y="50"/>
                </a:cxn>
                <a:cxn ang="0">
                  <a:pos x="50" y="64"/>
                </a:cxn>
                <a:cxn ang="0">
                  <a:pos x="50" y="50"/>
                </a:cxn>
                <a:cxn ang="0">
                  <a:pos x="50" y="64"/>
                </a:cxn>
                <a:cxn ang="0">
                  <a:pos x="60" y="37"/>
                </a:cxn>
                <a:cxn ang="0">
                  <a:pos x="50" y="46"/>
                </a:cxn>
                <a:cxn ang="0">
                  <a:pos x="62" y="48"/>
                </a:cxn>
                <a:cxn ang="0">
                  <a:pos x="77" y="37"/>
                </a:cxn>
                <a:cxn ang="0">
                  <a:pos x="62" y="48"/>
                </a:cxn>
                <a:cxn ang="0">
                  <a:pos x="61" y="18"/>
                </a:cxn>
                <a:cxn ang="0">
                  <a:pos x="56" y="7"/>
                </a:cxn>
                <a:cxn ang="0">
                  <a:pos x="34" y="18"/>
                </a:cxn>
                <a:cxn ang="0">
                  <a:pos x="27" y="15"/>
                </a:cxn>
                <a:cxn ang="0">
                  <a:pos x="34" y="52"/>
                </a:cxn>
                <a:cxn ang="0">
                  <a:pos x="39" y="63"/>
                </a:cxn>
                <a:cxn ang="0">
                  <a:pos x="61" y="52"/>
                </a:cxn>
                <a:cxn ang="0">
                  <a:pos x="69" y="55"/>
                </a:cxn>
              </a:cxnLst>
              <a:rect l="0" t="0" r="r" b="b"/>
              <a:pathLst>
                <a:path w="96" h="123">
                  <a:moveTo>
                    <a:pt x="96" y="48"/>
                  </a:moveTo>
                  <a:cubicBezTo>
                    <a:pt x="96" y="57"/>
                    <a:pt x="96" y="82"/>
                    <a:pt x="96" y="84"/>
                  </a:cubicBezTo>
                  <a:cubicBezTo>
                    <a:pt x="96" y="88"/>
                    <a:pt x="94" y="91"/>
                    <a:pt x="92" y="93"/>
                  </a:cubicBezTo>
                  <a:cubicBezTo>
                    <a:pt x="91" y="95"/>
                    <a:pt x="82" y="107"/>
                    <a:pt x="80" y="109"/>
                  </a:cubicBezTo>
                  <a:cubicBezTo>
                    <a:pt x="78" y="111"/>
                    <a:pt x="78" y="113"/>
                    <a:pt x="78" y="116"/>
                  </a:cubicBezTo>
                  <a:cubicBezTo>
                    <a:pt x="78" y="118"/>
                    <a:pt x="78" y="123"/>
                    <a:pt x="78" y="123"/>
                  </a:cubicBezTo>
                  <a:cubicBezTo>
                    <a:pt x="51" y="123"/>
                    <a:pt x="51" y="123"/>
                    <a:pt x="51" y="123"/>
                  </a:cubicBezTo>
                  <a:cubicBezTo>
                    <a:pt x="51" y="123"/>
                    <a:pt x="51" y="98"/>
                    <a:pt x="51" y="95"/>
                  </a:cubicBezTo>
                  <a:cubicBezTo>
                    <a:pt x="51" y="93"/>
                    <a:pt x="52" y="91"/>
                    <a:pt x="53" y="89"/>
                  </a:cubicBezTo>
                  <a:cubicBezTo>
                    <a:pt x="57" y="84"/>
                    <a:pt x="67" y="73"/>
                    <a:pt x="70" y="70"/>
                  </a:cubicBezTo>
                  <a:cubicBezTo>
                    <a:pt x="75" y="65"/>
                    <a:pt x="82" y="71"/>
                    <a:pt x="78" y="77"/>
                  </a:cubicBezTo>
                  <a:cubicBezTo>
                    <a:pt x="76" y="79"/>
                    <a:pt x="69" y="87"/>
                    <a:pt x="67" y="89"/>
                  </a:cubicBezTo>
                  <a:cubicBezTo>
                    <a:pt x="65" y="91"/>
                    <a:pt x="68" y="93"/>
                    <a:pt x="70" y="91"/>
                  </a:cubicBezTo>
                  <a:cubicBezTo>
                    <a:pt x="72" y="89"/>
                    <a:pt x="81" y="79"/>
                    <a:pt x="83" y="77"/>
                  </a:cubicBezTo>
                  <a:cubicBezTo>
                    <a:pt x="84" y="76"/>
                    <a:pt x="85" y="74"/>
                    <a:pt x="85" y="72"/>
                  </a:cubicBezTo>
                  <a:cubicBezTo>
                    <a:pt x="85" y="70"/>
                    <a:pt x="85" y="55"/>
                    <a:pt x="85" y="48"/>
                  </a:cubicBezTo>
                  <a:cubicBezTo>
                    <a:pt x="85" y="39"/>
                    <a:pt x="96" y="39"/>
                    <a:pt x="96" y="48"/>
                  </a:cubicBezTo>
                  <a:close/>
                  <a:moveTo>
                    <a:pt x="0" y="48"/>
                  </a:moveTo>
                  <a:cubicBezTo>
                    <a:pt x="0" y="57"/>
                    <a:pt x="0" y="82"/>
                    <a:pt x="0" y="84"/>
                  </a:cubicBezTo>
                  <a:cubicBezTo>
                    <a:pt x="0" y="88"/>
                    <a:pt x="1" y="91"/>
                    <a:pt x="3" y="93"/>
                  </a:cubicBezTo>
                  <a:cubicBezTo>
                    <a:pt x="5" y="95"/>
                    <a:pt x="14" y="107"/>
                    <a:pt x="16" y="109"/>
                  </a:cubicBezTo>
                  <a:cubicBezTo>
                    <a:pt x="17" y="111"/>
                    <a:pt x="18" y="113"/>
                    <a:pt x="18" y="116"/>
                  </a:cubicBezTo>
                  <a:cubicBezTo>
                    <a:pt x="18" y="118"/>
                    <a:pt x="18" y="123"/>
                    <a:pt x="18" y="123"/>
                  </a:cubicBezTo>
                  <a:cubicBezTo>
                    <a:pt x="44" y="123"/>
                    <a:pt x="44" y="123"/>
                    <a:pt x="44" y="123"/>
                  </a:cubicBezTo>
                  <a:cubicBezTo>
                    <a:pt x="44" y="123"/>
                    <a:pt x="44" y="98"/>
                    <a:pt x="44" y="95"/>
                  </a:cubicBezTo>
                  <a:cubicBezTo>
                    <a:pt x="44" y="93"/>
                    <a:pt x="43" y="91"/>
                    <a:pt x="42" y="89"/>
                  </a:cubicBezTo>
                  <a:cubicBezTo>
                    <a:pt x="38" y="84"/>
                    <a:pt x="29" y="73"/>
                    <a:pt x="26" y="70"/>
                  </a:cubicBezTo>
                  <a:cubicBezTo>
                    <a:pt x="21" y="65"/>
                    <a:pt x="13" y="71"/>
                    <a:pt x="18" y="77"/>
                  </a:cubicBezTo>
                  <a:cubicBezTo>
                    <a:pt x="20" y="79"/>
                    <a:pt x="27" y="87"/>
                    <a:pt x="28" y="89"/>
                  </a:cubicBezTo>
                  <a:cubicBezTo>
                    <a:pt x="30" y="91"/>
                    <a:pt x="28" y="93"/>
                    <a:pt x="25" y="91"/>
                  </a:cubicBezTo>
                  <a:cubicBezTo>
                    <a:pt x="24" y="89"/>
                    <a:pt x="14" y="79"/>
                    <a:pt x="13" y="77"/>
                  </a:cubicBezTo>
                  <a:cubicBezTo>
                    <a:pt x="12" y="76"/>
                    <a:pt x="11" y="74"/>
                    <a:pt x="11" y="72"/>
                  </a:cubicBezTo>
                  <a:cubicBezTo>
                    <a:pt x="11" y="70"/>
                    <a:pt x="11" y="55"/>
                    <a:pt x="11" y="48"/>
                  </a:cubicBezTo>
                  <a:cubicBezTo>
                    <a:pt x="11" y="39"/>
                    <a:pt x="0" y="39"/>
                    <a:pt x="0" y="48"/>
                  </a:cubicBezTo>
                  <a:close/>
                  <a:moveTo>
                    <a:pt x="83" y="35"/>
                  </a:moveTo>
                  <a:cubicBezTo>
                    <a:pt x="83" y="54"/>
                    <a:pt x="67" y="70"/>
                    <a:pt x="48" y="70"/>
                  </a:cubicBezTo>
                  <a:cubicBezTo>
                    <a:pt x="29" y="70"/>
                    <a:pt x="13" y="54"/>
                    <a:pt x="13" y="35"/>
                  </a:cubicBezTo>
                  <a:cubicBezTo>
                    <a:pt x="13" y="16"/>
                    <a:pt x="29" y="0"/>
                    <a:pt x="48" y="0"/>
                  </a:cubicBezTo>
                  <a:cubicBezTo>
                    <a:pt x="67" y="0"/>
                    <a:pt x="83" y="16"/>
                    <a:pt x="83" y="35"/>
                  </a:cubicBezTo>
                  <a:close/>
                  <a:moveTo>
                    <a:pt x="77" y="33"/>
                  </a:moveTo>
                  <a:cubicBezTo>
                    <a:pt x="76" y="28"/>
                    <a:pt x="74" y="23"/>
                    <a:pt x="72" y="19"/>
                  </a:cubicBezTo>
                  <a:cubicBezTo>
                    <a:pt x="69" y="20"/>
                    <a:pt x="66" y="21"/>
                    <a:pt x="62" y="22"/>
                  </a:cubicBezTo>
                  <a:cubicBezTo>
                    <a:pt x="63" y="26"/>
                    <a:pt x="64" y="29"/>
                    <a:pt x="64" y="33"/>
                  </a:cubicBezTo>
                  <a:lnTo>
                    <a:pt x="77" y="33"/>
                  </a:lnTo>
                  <a:close/>
                  <a:moveTo>
                    <a:pt x="58" y="23"/>
                  </a:moveTo>
                  <a:cubicBezTo>
                    <a:pt x="56" y="24"/>
                    <a:pt x="53" y="24"/>
                    <a:pt x="50" y="24"/>
                  </a:cubicBezTo>
                  <a:cubicBezTo>
                    <a:pt x="50" y="33"/>
                    <a:pt x="50" y="33"/>
                    <a:pt x="50" y="33"/>
                  </a:cubicBezTo>
                  <a:cubicBezTo>
                    <a:pt x="60" y="33"/>
                    <a:pt x="60" y="33"/>
                    <a:pt x="60" y="33"/>
                  </a:cubicBezTo>
                  <a:cubicBezTo>
                    <a:pt x="60" y="30"/>
                    <a:pt x="59" y="26"/>
                    <a:pt x="58" y="23"/>
                  </a:cubicBezTo>
                  <a:close/>
                  <a:moveTo>
                    <a:pt x="57" y="19"/>
                  </a:moveTo>
                  <a:cubicBezTo>
                    <a:pt x="55" y="14"/>
                    <a:pt x="53" y="10"/>
                    <a:pt x="50" y="6"/>
                  </a:cubicBezTo>
                  <a:cubicBezTo>
                    <a:pt x="50" y="20"/>
                    <a:pt x="50" y="20"/>
                    <a:pt x="50" y="20"/>
                  </a:cubicBezTo>
                  <a:cubicBezTo>
                    <a:pt x="52" y="20"/>
                    <a:pt x="55" y="20"/>
                    <a:pt x="57" y="19"/>
                  </a:cubicBezTo>
                  <a:close/>
                  <a:moveTo>
                    <a:pt x="45" y="7"/>
                  </a:moveTo>
                  <a:cubicBezTo>
                    <a:pt x="42" y="11"/>
                    <a:pt x="40" y="15"/>
                    <a:pt x="38" y="19"/>
                  </a:cubicBezTo>
                  <a:cubicBezTo>
                    <a:pt x="41" y="19"/>
                    <a:pt x="43" y="20"/>
                    <a:pt x="46" y="20"/>
                  </a:cubicBezTo>
                  <a:cubicBezTo>
                    <a:pt x="46" y="6"/>
                    <a:pt x="46" y="6"/>
                    <a:pt x="46" y="6"/>
                  </a:cubicBezTo>
                  <a:cubicBezTo>
                    <a:pt x="45" y="7"/>
                    <a:pt x="45" y="7"/>
                    <a:pt x="45" y="7"/>
                  </a:cubicBezTo>
                  <a:close/>
                  <a:moveTo>
                    <a:pt x="37" y="23"/>
                  </a:moveTo>
                  <a:cubicBezTo>
                    <a:pt x="36" y="26"/>
                    <a:pt x="36" y="29"/>
                    <a:pt x="36" y="33"/>
                  </a:cubicBezTo>
                  <a:cubicBezTo>
                    <a:pt x="46" y="33"/>
                    <a:pt x="46" y="33"/>
                    <a:pt x="46" y="33"/>
                  </a:cubicBezTo>
                  <a:cubicBezTo>
                    <a:pt x="46" y="24"/>
                    <a:pt x="46" y="24"/>
                    <a:pt x="46" y="24"/>
                  </a:cubicBezTo>
                  <a:cubicBezTo>
                    <a:pt x="43" y="24"/>
                    <a:pt x="40" y="24"/>
                    <a:pt x="37" y="23"/>
                  </a:cubicBezTo>
                  <a:close/>
                  <a:moveTo>
                    <a:pt x="33" y="22"/>
                  </a:moveTo>
                  <a:cubicBezTo>
                    <a:pt x="30" y="21"/>
                    <a:pt x="27" y="20"/>
                    <a:pt x="24" y="18"/>
                  </a:cubicBezTo>
                  <a:cubicBezTo>
                    <a:pt x="21" y="22"/>
                    <a:pt x="19" y="27"/>
                    <a:pt x="19" y="33"/>
                  </a:cubicBezTo>
                  <a:cubicBezTo>
                    <a:pt x="31" y="33"/>
                    <a:pt x="31" y="33"/>
                    <a:pt x="31" y="33"/>
                  </a:cubicBezTo>
                  <a:cubicBezTo>
                    <a:pt x="32" y="29"/>
                    <a:pt x="32" y="25"/>
                    <a:pt x="33" y="22"/>
                  </a:cubicBezTo>
                  <a:close/>
                  <a:moveTo>
                    <a:pt x="19" y="37"/>
                  </a:moveTo>
                  <a:cubicBezTo>
                    <a:pt x="19" y="43"/>
                    <a:pt x="21" y="48"/>
                    <a:pt x="24" y="52"/>
                  </a:cubicBezTo>
                  <a:cubicBezTo>
                    <a:pt x="27" y="51"/>
                    <a:pt x="30" y="49"/>
                    <a:pt x="33" y="48"/>
                  </a:cubicBezTo>
                  <a:cubicBezTo>
                    <a:pt x="32" y="45"/>
                    <a:pt x="32" y="41"/>
                    <a:pt x="31" y="37"/>
                  </a:cubicBezTo>
                  <a:lnTo>
                    <a:pt x="19" y="37"/>
                  </a:lnTo>
                  <a:close/>
                  <a:moveTo>
                    <a:pt x="37" y="47"/>
                  </a:moveTo>
                  <a:cubicBezTo>
                    <a:pt x="40" y="47"/>
                    <a:pt x="43" y="46"/>
                    <a:pt x="46" y="46"/>
                  </a:cubicBezTo>
                  <a:cubicBezTo>
                    <a:pt x="46" y="37"/>
                    <a:pt x="46" y="37"/>
                    <a:pt x="46" y="37"/>
                  </a:cubicBezTo>
                  <a:cubicBezTo>
                    <a:pt x="36" y="37"/>
                    <a:pt x="36" y="37"/>
                    <a:pt x="36" y="37"/>
                  </a:cubicBezTo>
                  <a:cubicBezTo>
                    <a:pt x="36" y="41"/>
                    <a:pt x="36" y="44"/>
                    <a:pt x="37" y="47"/>
                  </a:cubicBezTo>
                  <a:close/>
                  <a:moveTo>
                    <a:pt x="38" y="51"/>
                  </a:moveTo>
                  <a:cubicBezTo>
                    <a:pt x="40" y="56"/>
                    <a:pt x="43" y="60"/>
                    <a:pt x="45" y="64"/>
                  </a:cubicBezTo>
                  <a:cubicBezTo>
                    <a:pt x="46" y="64"/>
                    <a:pt x="46" y="64"/>
                    <a:pt x="46" y="64"/>
                  </a:cubicBezTo>
                  <a:cubicBezTo>
                    <a:pt x="46" y="50"/>
                    <a:pt x="46" y="50"/>
                    <a:pt x="46" y="50"/>
                  </a:cubicBezTo>
                  <a:cubicBezTo>
                    <a:pt x="43" y="51"/>
                    <a:pt x="41" y="51"/>
                    <a:pt x="38" y="51"/>
                  </a:cubicBezTo>
                  <a:close/>
                  <a:moveTo>
                    <a:pt x="50" y="64"/>
                  </a:moveTo>
                  <a:cubicBezTo>
                    <a:pt x="53" y="60"/>
                    <a:pt x="55" y="56"/>
                    <a:pt x="57" y="51"/>
                  </a:cubicBezTo>
                  <a:cubicBezTo>
                    <a:pt x="55" y="51"/>
                    <a:pt x="52" y="50"/>
                    <a:pt x="50" y="50"/>
                  </a:cubicBezTo>
                  <a:cubicBezTo>
                    <a:pt x="50" y="64"/>
                    <a:pt x="50" y="64"/>
                    <a:pt x="50" y="64"/>
                  </a:cubicBezTo>
                  <a:cubicBezTo>
                    <a:pt x="50" y="64"/>
                    <a:pt x="50" y="64"/>
                    <a:pt x="50" y="64"/>
                  </a:cubicBezTo>
                  <a:close/>
                  <a:moveTo>
                    <a:pt x="58" y="47"/>
                  </a:moveTo>
                  <a:cubicBezTo>
                    <a:pt x="59" y="44"/>
                    <a:pt x="60" y="41"/>
                    <a:pt x="60" y="37"/>
                  </a:cubicBezTo>
                  <a:cubicBezTo>
                    <a:pt x="50" y="37"/>
                    <a:pt x="50" y="37"/>
                    <a:pt x="50" y="37"/>
                  </a:cubicBezTo>
                  <a:cubicBezTo>
                    <a:pt x="50" y="46"/>
                    <a:pt x="50" y="46"/>
                    <a:pt x="50" y="46"/>
                  </a:cubicBezTo>
                  <a:cubicBezTo>
                    <a:pt x="53" y="46"/>
                    <a:pt x="56" y="47"/>
                    <a:pt x="58" y="47"/>
                  </a:cubicBezTo>
                  <a:close/>
                  <a:moveTo>
                    <a:pt x="62" y="48"/>
                  </a:moveTo>
                  <a:cubicBezTo>
                    <a:pt x="66" y="49"/>
                    <a:pt x="69" y="50"/>
                    <a:pt x="71" y="52"/>
                  </a:cubicBezTo>
                  <a:cubicBezTo>
                    <a:pt x="74" y="47"/>
                    <a:pt x="76" y="42"/>
                    <a:pt x="77" y="37"/>
                  </a:cubicBezTo>
                  <a:cubicBezTo>
                    <a:pt x="64" y="37"/>
                    <a:pt x="64" y="37"/>
                    <a:pt x="64" y="37"/>
                  </a:cubicBezTo>
                  <a:cubicBezTo>
                    <a:pt x="64" y="41"/>
                    <a:pt x="63" y="45"/>
                    <a:pt x="62" y="48"/>
                  </a:cubicBezTo>
                  <a:close/>
                  <a:moveTo>
                    <a:pt x="56" y="7"/>
                  </a:moveTo>
                  <a:cubicBezTo>
                    <a:pt x="58" y="11"/>
                    <a:pt x="60" y="14"/>
                    <a:pt x="61" y="18"/>
                  </a:cubicBezTo>
                  <a:cubicBezTo>
                    <a:pt x="64" y="17"/>
                    <a:pt x="66" y="16"/>
                    <a:pt x="69" y="15"/>
                  </a:cubicBezTo>
                  <a:cubicBezTo>
                    <a:pt x="65" y="12"/>
                    <a:pt x="61" y="9"/>
                    <a:pt x="56" y="7"/>
                  </a:cubicBezTo>
                  <a:close/>
                  <a:moveTo>
                    <a:pt x="27" y="15"/>
                  </a:moveTo>
                  <a:cubicBezTo>
                    <a:pt x="29" y="16"/>
                    <a:pt x="32" y="17"/>
                    <a:pt x="34" y="18"/>
                  </a:cubicBezTo>
                  <a:cubicBezTo>
                    <a:pt x="36" y="14"/>
                    <a:pt x="37" y="11"/>
                    <a:pt x="40" y="7"/>
                  </a:cubicBezTo>
                  <a:cubicBezTo>
                    <a:pt x="35" y="9"/>
                    <a:pt x="30" y="11"/>
                    <a:pt x="27" y="15"/>
                  </a:cubicBezTo>
                  <a:close/>
                  <a:moveTo>
                    <a:pt x="39" y="63"/>
                  </a:moveTo>
                  <a:cubicBezTo>
                    <a:pt x="37" y="60"/>
                    <a:pt x="36" y="56"/>
                    <a:pt x="34" y="52"/>
                  </a:cubicBezTo>
                  <a:cubicBezTo>
                    <a:pt x="32" y="53"/>
                    <a:pt x="29" y="54"/>
                    <a:pt x="27" y="55"/>
                  </a:cubicBezTo>
                  <a:cubicBezTo>
                    <a:pt x="31" y="59"/>
                    <a:pt x="35" y="61"/>
                    <a:pt x="39" y="63"/>
                  </a:cubicBezTo>
                  <a:close/>
                  <a:moveTo>
                    <a:pt x="69" y="55"/>
                  </a:moveTo>
                  <a:cubicBezTo>
                    <a:pt x="66" y="54"/>
                    <a:pt x="64" y="53"/>
                    <a:pt x="61" y="52"/>
                  </a:cubicBezTo>
                  <a:cubicBezTo>
                    <a:pt x="60" y="56"/>
                    <a:pt x="58" y="59"/>
                    <a:pt x="56" y="63"/>
                  </a:cubicBezTo>
                  <a:cubicBezTo>
                    <a:pt x="61" y="61"/>
                    <a:pt x="65" y="58"/>
                    <a:pt x="69" y="55"/>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22"/>
            <p:cNvSpPr>
              <a:spLocks noEditPoints="1"/>
            </p:cNvSpPr>
            <p:nvPr/>
          </p:nvSpPr>
          <p:spPr bwMode="auto">
            <a:xfrm>
              <a:off x="3730625" y="1777851"/>
              <a:ext cx="307975" cy="338138"/>
            </a:xfrm>
            <a:custGeom>
              <a:avLst/>
              <a:gdLst/>
              <a:ahLst/>
              <a:cxnLst>
                <a:cxn ang="0">
                  <a:pos x="37" y="107"/>
                </a:cxn>
                <a:cxn ang="0">
                  <a:pos x="59" y="88"/>
                </a:cxn>
                <a:cxn ang="0">
                  <a:pos x="0" y="45"/>
                </a:cxn>
                <a:cxn ang="0">
                  <a:pos x="72" y="72"/>
                </a:cxn>
                <a:cxn ang="0">
                  <a:pos x="46" y="81"/>
                </a:cxn>
                <a:cxn ang="0">
                  <a:pos x="47" y="76"/>
                </a:cxn>
                <a:cxn ang="0">
                  <a:pos x="53" y="71"/>
                </a:cxn>
                <a:cxn ang="0">
                  <a:pos x="58" y="62"/>
                </a:cxn>
                <a:cxn ang="0">
                  <a:pos x="53" y="56"/>
                </a:cxn>
                <a:cxn ang="0">
                  <a:pos x="45" y="52"/>
                </a:cxn>
                <a:cxn ang="0">
                  <a:pos x="40" y="52"/>
                </a:cxn>
                <a:cxn ang="0">
                  <a:pos x="36" y="49"/>
                </a:cxn>
                <a:cxn ang="0">
                  <a:pos x="40" y="45"/>
                </a:cxn>
                <a:cxn ang="0">
                  <a:pos x="44" y="39"/>
                </a:cxn>
                <a:cxn ang="0">
                  <a:pos x="50" y="34"/>
                </a:cxn>
                <a:cxn ang="0">
                  <a:pos x="49" y="31"/>
                </a:cxn>
                <a:cxn ang="0">
                  <a:pos x="43" y="27"/>
                </a:cxn>
                <a:cxn ang="0">
                  <a:pos x="39" y="31"/>
                </a:cxn>
                <a:cxn ang="0">
                  <a:pos x="39" y="27"/>
                </a:cxn>
                <a:cxn ang="0">
                  <a:pos x="44" y="26"/>
                </a:cxn>
                <a:cxn ang="0">
                  <a:pos x="47" y="23"/>
                </a:cxn>
                <a:cxn ang="0">
                  <a:pos x="44" y="13"/>
                </a:cxn>
                <a:cxn ang="0">
                  <a:pos x="26" y="17"/>
                </a:cxn>
                <a:cxn ang="0">
                  <a:pos x="7" y="29"/>
                </a:cxn>
                <a:cxn ang="0">
                  <a:pos x="26" y="43"/>
                </a:cxn>
                <a:cxn ang="0">
                  <a:pos x="36" y="51"/>
                </a:cxn>
                <a:cxn ang="0">
                  <a:pos x="42" y="54"/>
                </a:cxn>
                <a:cxn ang="0">
                  <a:pos x="45" y="68"/>
                </a:cxn>
                <a:cxn ang="0">
                  <a:pos x="39" y="90"/>
                </a:cxn>
                <a:cxn ang="0">
                  <a:pos x="45" y="48"/>
                </a:cxn>
                <a:cxn ang="0">
                  <a:pos x="39" y="47"/>
                </a:cxn>
                <a:cxn ang="0">
                  <a:pos x="43" y="49"/>
                </a:cxn>
                <a:cxn ang="0">
                  <a:pos x="47" y="49"/>
                </a:cxn>
                <a:cxn ang="0">
                  <a:pos x="67" y="26"/>
                </a:cxn>
                <a:cxn ang="0">
                  <a:pos x="75" y="54"/>
                </a:cxn>
                <a:cxn ang="0">
                  <a:pos x="80" y="65"/>
                </a:cxn>
                <a:cxn ang="0">
                  <a:pos x="82" y="43"/>
                </a:cxn>
                <a:cxn ang="0">
                  <a:pos x="73" y="41"/>
                </a:cxn>
                <a:cxn ang="0">
                  <a:pos x="79" y="38"/>
                </a:cxn>
                <a:cxn ang="0">
                  <a:pos x="80" y="40"/>
                </a:cxn>
                <a:cxn ang="0">
                  <a:pos x="81" y="40"/>
                </a:cxn>
                <a:cxn ang="0">
                  <a:pos x="80" y="38"/>
                </a:cxn>
                <a:cxn ang="0">
                  <a:pos x="82" y="38"/>
                </a:cxn>
                <a:cxn ang="0">
                  <a:pos x="84" y="40"/>
                </a:cxn>
                <a:cxn ang="0">
                  <a:pos x="86" y="41"/>
                </a:cxn>
                <a:cxn ang="0">
                  <a:pos x="80" y="32"/>
                </a:cxn>
                <a:cxn ang="0">
                  <a:pos x="81" y="29"/>
                </a:cxn>
                <a:cxn ang="0">
                  <a:pos x="81" y="27"/>
                </a:cxn>
                <a:cxn ang="0">
                  <a:pos x="76" y="29"/>
                </a:cxn>
                <a:cxn ang="0">
                  <a:pos x="75" y="33"/>
                </a:cxn>
                <a:cxn ang="0">
                  <a:pos x="70" y="32"/>
                </a:cxn>
                <a:cxn ang="0">
                  <a:pos x="72" y="34"/>
                </a:cxn>
                <a:cxn ang="0">
                  <a:pos x="70" y="39"/>
                </a:cxn>
                <a:cxn ang="0">
                  <a:pos x="44" y="15"/>
                </a:cxn>
                <a:cxn ang="0">
                  <a:pos x="53" y="26"/>
                </a:cxn>
                <a:cxn ang="0">
                  <a:pos x="64" y="22"/>
                </a:cxn>
                <a:cxn ang="0">
                  <a:pos x="66" y="14"/>
                </a:cxn>
                <a:cxn ang="0">
                  <a:pos x="56" y="10"/>
                </a:cxn>
                <a:cxn ang="0">
                  <a:pos x="104" y="78"/>
                </a:cxn>
                <a:cxn ang="0">
                  <a:pos x="104" y="78"/>
                </a:cxn>
              </a:cxnLst>
              <a:rect l="0" t="0" r="r" b="b"/>
              <a:pathLst>
                <a:path w="104" h="113">
                  <a:moveTo>
                    <a:pt x="83" y="79"/>
                  </a:moveTo>
                  <a:cubicBezTo>
                    <a:pt x="83" y="102"/>
                    <a:pt x="83" y="102"/>
                    <a:pt x="83" y="102"/>
                  </a:cubicBezTo>
                  <a:cubicBezTo>
                    <a:pt x="83" y="102"/>
                    <a:pt x="73" y="103"/>
                    <a:pt x="68" y="105"/>
                  </a:cubicBezTo>
                  <a:cubicBezTo>
                    <a:pt x="63" y="107"/>
                    <a:pt x="50" y="113"/>
                    <a:pt x="37" y="107"/>
                  </a:cubicBezTo>
                  <a:cubicBezTo>
                    <a:pt x="24" y="100"/>
                    <a:pt x="6" y="90"/>
                    <a:pt x="9" y="87"/>
                  </a:cubicBezTo>
                  <a:cubicBezTo>
                    <a:pt x="12" y="84"/>
                    <a:pt x="26" y="91"/>
                    <a:pt x="35" y="95"/>
                  </a:cubicBezTo>
                  <a:cubicBezTo>
                    <a:pt x="44" y="98"/>
                    <a:pt x="54" y="98"/>
                    <a:pt x="60" y="94"/>
                  </a:cubicBezTo>
                  <a:cubicBezTo>
                    <a:pt x="65" y="90"/>
                    <a:pt x="65" y="86"/>
                    <a:pt x="59" y="88"/>
                  </a:cubicBezTo>
                  <a:cubicBezTo>
                    <a:pt x="53" y="90"/>
                    <a:pt x="45" y="95"/>
                    <a:pt x="42" y="89"/>
                  </a:cubicBezTo>
                  <a:cubicBezTo>
                    <a:pt x="41" y="87"/>
                    <a:pt x="56" y="80"/>
                    <a:pt x="60" y="78"/>
                  </a:cubicBezTo>
                  <a:cubicBezTo>
                    <a:pt x="65" y="76"/>
                    <a:pt x="73" y="72"/>
                    <a:pt x="83" y="79"/>
                  </a:cubicBezTo>
                  <a:close/>
                  <a:moveTo>
                    <a:pt x="0" y="45"/>
                  </a:moveTo>
                  <a:cubicBezTo>
                    <a:pt x="0" y="20"/>
                    <a:pt x="21" y="0"/>
                    <a:pt x="46" y="0"/>
                  </a:cubicBezTo>
                  <a:cubicBezTo>
                    <a:pt x="71" y="0"/>
                    <a:pt x="91" y="20"/>
                    <a:pt x="91" y="45"/>
                  </a:cubicBezTo>
                  <a:cubicBezTo>
                    <a:pt x="91" y="56"/>
                    <a:pt x="87" y="66"/>
                    <a:pt x="80" y="74"/>
                  </a:cubicBezTo>
                  <a:cubicBezTo>
                    <a:pt x="78" y="73"/>
                    <a:pt x="75" y="72"/>
                    <a:pt x="72" y="72"/>
                  </a:cubicBezTo>
                  <a:cubicBezTo>
                    <a:pt x="66" y="72"/>
                    <a:pt x="62" y="74"/>
                    <a:pt x="60" y="75"/>
                  </a:cubicBezTo>
                  <a:cubicBezTo>
                    <a:pt x="59" y="75"/>
                    <a:pt x="59" y="75"/>
                    <a:pt x="59" y="75"/>
                  </a:cubicBezTo>
                  <a:cubicBezTo>
                    <a:pt x="55" y="77"/>
                    <a:pt x="50" y="79"/>
                    <a:pt x="47" y="81"/>
                  </a:cubicBezTo>
                  <a:cubicBezTo>
                    <a:pt x="47" y="81"/>
                    <a:pt x="47" y="81"/>
                    <a:pt x="46" y="81"/>
                  </a:cubicBezTo>
                  <a:cubicBezTo>
                    <a:pt x="46" y="81"/>
                    <a:pt x="45" y="80"/>
                    <a:pt x="46" y="79"/>
                  </a:cubicBezTo>
                  <a:cubicBezTo>
                    <a:pt x="47" y="79"/>
                    <a:pt x="46" y="79"/>
                    <a:pt x="47" y="78"/>
                  </a:cubicBezTo>
                  <a:cubicBezTo>
                    <a:pt x="47" y="78"/>
                    <a:pt x="46" y="77"/>
                    <a:pt x="47" y="77"/>
                  </a:cubicBezTo>
                  <a:cubicBezTo>
                    <a:pt x="47" y="76"/>
                    <a:pt x="47" y="76"/>
                    <a:pt x="47" y="76"/>
                  </a:cubicBezTo>
                  <a:cubicBezTo>
                    <a:pt x="47" y="75"/>
                    <a:pt x="48" y="75"/>
                    <a:pt x="48" y="74"/>
                  </a:cubicBezTo>
                  <a:cubicBezTo>
                    <a:pt x="49" y="74"/>
                    <a:pt x="48" y="73"/>
                    <a:pt x="49" y="73"/>
                  </a:cubicBezTo>
                  <a:cubicBezTo>
                    <a:pt x="50" y="73"/>
                    <a:pt x="51" y="73"/>
                    <a:pt x="51" y="72"/>
                  </a:cubicBezTo>
                  <a:cubicBezTo>
                    <a:pt x="51" y="71"/>
                    <a:pt x="52" y="72"/>
                    <a:pt x="53" y="71"/>
                  </a:cubicBezTo>
                  <a:cubicBezTo>
                    <a:pt x="53" y="69"/>
                    <a:pt x="54" y="69"/>
                    <a:pt x="54" y="68"/>
                  </a:cubicBezTo>
                  <a:cubicBezTo>
                    <a:pt x="54" y="68"/>
                    <a:pt x="53" y="68"/>
                    <a:pt x="54" y="67"/>
                  </a:cubicBezTo>
                  <a:cubicBezTo>
                    <a:pt x="55" y="67"/>
                    <a:pt x="56" y="67"/>
                    <a:pt x="57" y="65"/>
                  </a:cubicBezTo>
                  <a:cubicBezTo>
                    <a:pt x="58" y="64"/>
                    <a:pt x="57" y="62"/>
                    <a:pt x="58" y="62"/>
                  </a:cubicBezTo>
                  <a:cubicBezTo>
                    <a:pt x="58" y="61"/>
                    <a:pt x="60" y="60"/>
                    <a:pt x="60" y="59"/>
                  </a:cubicBezTo>
                  <a:cubicBezTo>
                    <a:pt x="59" y="58"/>
                    <a:pt x="58" y="58"/>
                    <a:pt x="57" y="58"/>
                  </a:cubicBezTo>
                  <a:cubicBezTo>
                    <a:pt x="57" y="58"/>
                    <a:pt x="56" y="57"/>
                    <a:pt x="55" y="57"/>
                  </a:cubicBezTo>
                  <a:cubicBezTo>
                    <a:pt x="55" y="57"/>
                    <a:pt x="53" y="56"/>
                    <a:pt x="53" y="56"/>
                  </a:cubicBezTo>
                  <a:cubicBezTo>
                    <a:pt x="53" y="55"/>
                    <a:pt x="53" y="54"/>
                    <a:pt x="51" y="54"/>
                  </a:cubicBezTo>
                  <a:cubicBezTo>
                    <a:pt x="50" y="54"/>
                    <a:pt x="50" y="54"/>
                    <a:pt x="50" y="53"/>
                  </a:cubicBezTo>
                  <a:cubicBezTo>
                    <a:pt x="49" y="53"/>
                    <a:pt x="48" y="52"/>
                    <a:pt x="48" y="52"/>
                  </a:cubicBezTo>
                  <a:cubicBezTo>
                    <a:pt x="47" y="52"/>
                    <a:pt x="47" y="52"/>
                    <a:pt x="45" y="52"/>
                  </a:cubicBezTo>
                  <a:cubicBezTo>
                    <a:pt x="44" y="52"/>
                    <a:pt x="44" y="52"/>
                    <a:pt x="43" y="52"/>
                  </a:cubicBezTo>
                  <a:cubicBezTo>
                    <a:pt x="42" y="52"/>
                    <a:pt x="42" y="53"/>
                    <a:pt x="42" y="53"/>
                  </a:cubicBezTo>
                  <a:cubicBezTo>
                    <a:pt x="41" y="53"/>
                    <a:pt x="41" y="53"/>
                    <a:pt x="40" y="53"/>
                  </a:cubicBezTo>
                  <a:cubicBezTo>
                    <a:pt x="40" y="53"/>
                    <a:pt x="39" y="52"/>
                    <a:pt x="40" y="52"/>
                  </a:cubicBezTo>
                  <a:cubicBezTo>
                    <a:pt x="40" y="51"/>
                    <a:pt x="40" y="50"/>
                    <a:pt x="39" y="50"/>
                  </a:cubicBezTo>
                  <a:cubicBezTo>
                    <a:pt x="38" y="50"/>
                    <a:pt x="37" y="50"/>
                    <a:pt x="38" y="49"/>
                  </a:cubicBezTo>
                  <a:cubicBezTo>
                    <a:pt x="38" y="49"/>
                    <a:pt x="39" y="48"/>
                    <a:pt x="38" y="48"/>
                  </a:cubicBezTo>
                  <a:cubicBezTo>
                    <a:pt x="38" y="48"/>
                    <a:pt x="37" y="48"/>
                    <a:pt x="36" y="49"/>
                  </a:cubicBezTo>
                  <a:cubicBezTo>
                    <a:pt x="36" y="49"/>
                    <a:pt x="35" y="49"/>
                    <a:pt x="34" y="48"/>
                  </a:cubicBezTo>
                  <a:cubicBezTo>
                    <a:pt x="33" y="47"/>
                    <a:pt x="33" y="45"/>
                    <a:pt x="35" y="44"/>
                  </a:cubicBezTo>
                  <a:cubicBezTo>
                    <a:pt x="37" y="44"/>
                    <a:pt x="38" y="43"/>
                    <a:pt x="39" y="44"/>
                  </a:cubicBezTo>
                  <a:cubicBezTo>
                    <a:pt x="40" y="44"/>
                    <a:pt x="40" y="45"/>
                    <a:pt x="40" y="45"/>
                  </a:cubicBezTo>
                  <a:cubicBezTo>
                    <a:pt x="41" y="46"/>
                    <a:pt x="41" y="46"/>
                    <a:pt x="41" y="45"/>
                  </a:cubicBezTo>
                  <a:cubicBezTo>
                    <a:pt x="41" y="45"/>
                    <a:pt x="40" y="43"/>
                    <a:pt x="41" y="42"/>
                  </a:cubicBezTo>
                  <a:cubicBezTo>
                    <a:pt x="42" y="42"/>
                    <a:pt x="43" y="41"/>
                    <a:pt x="43" y="41"/>
                  </a:cubicBezTo>
                  <a:cubicBezTo>
                    <a:pt x="43" y="40"/>
                    <a:pt x="43" y="39"/>
                    <a:pt x="44" y="39"/>
                  </a:cubicBezTo>
                  <a:cubicBezTo>
                    <a:pt x="45" y="39"/>
                    <a:pt x="44" y="38"/>
                    <a:pt x="45" y="37"/>
                  </a:cubicBezTo>
                  <a:cubicBezTo>
                    <a:pt x="47" y="37"/>
                    <a:pt x="47" y="37"/>
                    <a:pt x="48" y="37"/>
                  </a:cubicBezTo>
                  <a:cubicBezTo>
                    <a:pt x="49" y="36"/>
                    <a:pt x="46" y="36"/>
                    <a:pt x="47" y="35"/>
                  </a:cubicBezTo>
                  <a:cubicBezTo>
                    <a:pt x="49" y="34"/>
                    <a:pt x="49" y="33"/>
                    <a:pt x="50" y="34"/>
                  </a:cubicBezTo>
                  <a:cubicBezTo>
                    <a:pt x="50" y="34"/>
                    <a:pt x="49" y="36"/>
                    <a:pt x="50" y="35"/>
                  </a:cubicBezTo>
                  <a:cubicBezTo>
                    <a:pt x="51" y="35"/>
                    <a:pt x="52" y="36"/>
                    <a:pt x="52" y="35"/>
                  </a:cubicBezTo>
                  <a:cubicBezTo>
                    <a:pt x="51" y="34"/>
                    <a:pt x="51" y="33"/>
                    <a:pt x="51" y="33"/>
                  </a:cubicBezTo>
                  <a:cubicBezTo>
                    <a:pt x="50" y="32"/>
                    <a:pt x="50" y="31"/>
                    <a:pt x="49" y="31"/>
                  </a:cubicBezTo>
                  <a:cubicBezTo>
                    <a:pt x="49" y="30"/>
                    <a:pt x="48" y="30"/>
                    <a:pt x="48" y="29"/>
                  </a:cubicBezTo>
                  <a:cubicBezTo>
                    <a:pt x="48" y="28"/>
                    <a:pt x="47" y="29"/>
                    <a:pt x="46" y="29"/>
                  </a:cubicBezTo>
                  <a:cubicBezTo>
                    <a:pt x="45" y="30"/>
                    <a:pt x="46" y="28"/>
                    <a:pt x="45" y="28"/>
                  </a:cubicBezTo>
                  <a:cubicBezTo>
                    <a:pt x="44" y="27"/>
                    <a:pt x="43" y="26"/>
                    <a:pt x="43" y="27"/>
                  </a:cubicBezTo>
                  <a:cubicBezTo>
                    <a:pt x="42" y="28"/>
                    <a:pt x="42" y="29"/>
                    <a:pt x="42" y="30"/>
                  </a:cubicBezTo>
                  <a:cubicBezTo>
                    <a:pt x="43" y="31"/>
                    <a:pt x="42" y="31"/>
                    <a:pt x="42" y="32"/>
                  </a:cubicBezTo>
                  <a:cubicBezTo>
                    <a:pt x="41" y="32"/>
                    <a:pt x="41" y="35"/>
                    <a:pt x="41" y="33"/>
                  </a:cubicBezTo>
                  <a:cubicBezTo>
                    <a:pt x="40" y="32"/>
                    <a:pt x="40" y="31"/>
                    <a:pt x="39" y="31"/>
                  </a:cubicBezTo>
                  <a:cubicBezTo>
                    <a:pt x="38" y="31"/>
                    <a:pt x="37" y="30"/>
                    <a:pt x="36" y="30"/>
                  </a:cubicBezTo>
                  <a:cubicBezTo>
                    <a:pt x="36" y="30"/>
                    <a:pt x="34" y="29"/>
                    <a:pt x="35" y="28"/>
                  </a:cubicBezTo>
                  <a:cubicBezTo>
                    <a:pt x="36" y="27"/>
                    <a:pt x="36" y="26"/>
                    <a:pt x="37" y="26"/>
                  </a:cubicBezTo>
                  <a:cubicBezTo>
                    <a:pt x="38" y="26"/>
                    <a:pt x="38" y="27"/>
                    <a:pt x="39" y="27"/>
                  </a:cubicBezTo>
                  <a:cubicBezTo>
                    <a:pt x="40" y="27"/>
                    <a:pt x="40" y="26"/>
                    <a:pt x="40" y="25"/>
                  </a:cubicBezTo>
                  <a:cubicBezTo>
                    <a:pt x="40" y="24"/>
                    <a:pt x="40" y="23"/>
                    <a:pt x="41" y="23"/>
                  </a:cubicBezTo>
                  <a:cubicBezTo>
                    <a:pt x="42" y="23"/>
                    <a:pt x="45" y="23"/>
                    <a:pt x="44" y="24"/>
                  </a:cubicBezTo>
                  <a:cubicBezTo>
                    <a:pt x="43" y="25"/>
                    <a:pt x="43" y="26"/>
                    <a:pt x="44" y="26"/>
                  </a:cubicBezTo>
                  <a:cubicBezTo>
                    <a:pt x="45" y="26"/>
                    <a:pt x="45" y="27"/>
                    <a:pt x="47" y="27"/>
                  </a:cubicBezTo>
                  <a:cubicBezTo>
                    <a:pt x="48" y="27"/>
                    <a:pt x="47" y="26"/>
                    <a:pt x="47" y="26"/>
                  </a:cubicBezTo>
                  <a:cubicBezTo>
                    <a:pt x="46" y="25"/>
                    <a:pt x="46" y="24"/>
                    <a:pt x="47" y="24"/>
                  </a:cubicBezTo>
                  <a:cubicBezTo>
                    <a:pt x="48" y="25"/>
                    <a:pt x="48" y="24"/>
                    <a:pt x="47" y="23"/>
                  </a:cubicBezTo>
                  <a:cubicBezTo>
                    <a:pt x="46" y="22"/>
                    <a:pt x="46" y="22"/>
                    <a:pt x="46" y="21"/>
                  </a:cubicBezTo>
                  <a:cubicBezTo>
                    <a:pt x="45" y="21"/>
                    <a:pt x="42" y="20"/>
                    <a:pt x="42" y="18"/>
                  </a:cubicBezTo>
                  <a:cubicBezTo>
                    <a:pt x="41" y="17"/>
                    <a:pt x="41" y="17"/>
                    <a:pt x="42" y="16"/>
                  </a:cubicBezTo>
                  <a:cubicBezTo>
                    <a:pt x="43" y="15"/>
                    <a:pt x="43" y="14"/>
                    <a:pt x="44" y="13"/>
                  </a:cubicBezTo>
                  <a:cubicBezTo>
                    <a:pt x="45" y="13"/>
                    <a:pt x="51" y="11"/>
                    <a:pt x="46" y="11"/>
                  </a:cubicBezTo>
                  <a:cubicBezTo>
                    <a:pt x="42" y="10"/>
                    <a:pt x="37" y="11"/>
                    <a:pt x="35" y="13"/>
                  </a:cubicBezTo>
                  <a:cubicBezTo>
                    <a:pt x="33" y="14"/>
                    <a:pt x="35" y="15"/>
                    <a:pt x="32" y="15"/>
                  </a:cubicBezTo>
                  <a:cubicBezTo>
                    <a:pt x="29" y="16"/>
                    <a:pt x="27" y="16"/>
                    <a:pt x="26" y="17"/>
                  </a:cubicBezTo>
                  <a:cubicBezTo>
                    <a:pt x="25" y="17"/>
                    <a:pt x="24" y="19"/>
                    <a:pt x="23" y="20"/>
                  </a:cubicBezTo>
                  <a:cubicBezTo>
                    <a:pt x="22" y="21"/>
                    <a:pt x="21" y="22"/>
                    <a:pt x="19" y="22"/>
                  </a:cubicBezTo>
                  <a:cubicBezTo>
                    <a:pt x="16" y="22"/>
                    <a:pt x="14" y="21"/>
                    <a:pt x="12" y="21"/>
                  </a:cubicBezTo>
                  <a:cubicBezTo>
                    <a:pt x="12" y="21"/>
                    <a:pt x="9" y="26"/>
                    <a:pt x="7" y="29"/>
                  </a:cubicBezTo>
                  <a:cubicBezTo>
                    <a:pt x="10" y="29"/>
                    <a:pt x="14" y="27"/>
                    <a:pt x="17" y="29"/>
                  </a:cubicBezTo>
                  <a:cubicBezTo>
                    <a:pt x="20" y="32"/>
                    <a:pt x="21" y="33"/>
                    <a:pt x="22" y="34"/>
                  </a:cubicBezTo>
                  <a:cubicBezTo>
                    <a:pt x="22" y="36"/>
                    <a:pt x="23" y="36"/>
                    <a:pt x="23" y="37"/>
                  </a:cubicBezTo>
                  <a:cubicBezTo>
                    <a:pt x="22" y="38"/>
                    <a:pt x="24" y="42"/>
                    <a:pt x="26" y="43"/>
                  </a:cubicBezTo>
                  <a:cubicBezTo>
                    <a:pt x="28" y="44"/>
                    <a:pt x="29" y="46"/>
                    <a:pt x="30" y="47"/>
                  </a:cubicBezTo>
                  <a:cubicBezTo>
                    <a:pt x="30" y="47"/>
                    <a:pt x="30" y="47"/>
                    <a:pt x="31" y="48"/>
                  </a:cubicBezTo>
                  <a:cubicBezTo>
                    <a:pt x="31" y="49"/>
                    <a:pt x="33" y="50"/>
                    <a:pt x="34" y="50"/>
                  </a:cubicBezTo>
                  <a:cubicBezTo>
                    <a:pt x="35" y="50"/>
                    <a:pt x="35" y="50"/>
                    <a:pt x="36" y="51"/>
                  </a:cubicBezTo>
                  <a:cubicBezTo>
                    <a:pt x="37" y="52"/>
                    <a:pt x="38" y="51"/>
                    <a:pt x="38" y="52"/>
                  </a:cubicBezTo>
                  <a:cubicBezTo>
                    <a:pt x="39" y="53"/>
                    <a:pt x="39" y="53"/>
                    <a:pt x="40" y="53"/>
                  </a:cubicBezTo>
                  <a:cubicBezTo>
                    <a:pt x="41" y="53"/>
                    <a:pt x="41" y="53"/>
                    <a:pt x="41" y="53"/>
                  </a:cubicBezTo>
                  <a:cubicBezTo>
                    <a:pt x="42" y="54"/>
                    <a:pt x="42" y="53"/>
                    <a:pt x="42" y="54"/>
                  </a:cubicBezTo>
                  <a:cubicBezTo>
                    <a:pt x="42" y="55"/>
                    <a:pt x="42" y="55"/>
                    <a:pt x="42" y="56"/>
                  </a:cubicBezTo>
                  <a:cubicBezTo>
                    <a:pt x="41" y="56"/>
                    <a:pt x="40" y="57"/>
                    <a:pt x="41" y="60"/>
                  </a:cubicBezTo>
                  <a:cubicBezTo>
                    <a:pt x="43" y="63"/>
                    <a:pt x="42" y="62"/>
                    <a:pt x="44" y="63"/>
                  </a:cubicBezTo>
                  <a:cubicBezTo>
                    <a:pt x="47" y="64"/>
                    <a:pt x="45" y="66"/>
                    <a:pt x="45" y="68"/>
                  </a:cubicBezTo>
                  <a:cubicBezTo>
                    <a:pt x="45" y="69"/>
                    <a:pt x="43" y="73"/>
                    <a:pt x="44" y="75"/>
                  </a:cubicBezTo>
                  <a:cubicBezTo>
                    <a:pt x="44" y="76"/>
                    <a:pt x="41" y="81"/>
                    <a:pt x="46" y="82"/>
                  </a:cubicBezTo>
                  <a:cubicBezTo>
                    <a:pt x="43" y="84"/>
                    <a:pt x="40" y="86"/>
                    <a:pt x="40" y="88"/>
                  </a:cubicBezTo>
                  <a:cubicBezTo>
                    <a:pt x="39" y="88"/>
                    <a:pt x="39" y="89"/>
                    <a:pt x="39" y="90"/>
                  </a:cubicBezTo>
                  <a:cubicBezTo>
                    <a:pt x="17" y="87"/>
                    <a:pt x="0" y="68"/>
                    <a:pt x="0" y="45"/>
                  </a:cubicBezTo>
                  <a:close/>
                  <a:moveTo>
                    <a:pt x="47" y="49"/>
                  </a:moveTo>
                  <a:cubicBezTo>
                    <a:pt x="46" y="49"/>
                    <a:pt x="46" y="49"/>
                    <a:pt x="46" y="49"/>
                  </a:cubicBezTo>
                  <a:cubicBezTo>
                    <a:pt x="46" y="49"/>
                    <a:pt x="45" y="49"/>
                    <a:pt x="45" y="48"/>
                  </a:cubicBezTo>
                  <a:cubicBezTo>
                    <a:pt x="45" y="48"/>
                    <a:pt x="44" y="48"/>
                    <a:pt x="44" y="48"/>
                  </a:cubicBezTo>
                  <a:cubicBezTo>
                    <a:pt x="43" y="48"/>
                    <a:pt x="43" y="48"/>
                    <a:pt x="43" y="48"/>
                  </a:cubicBezTo>
                  <a:cubicBezTo>
                    <a:pt x="42" y="48"/>
                    <a:pt x="42" y="47"/>
                    <a:pt x="41" y="47"/>
                  </a:cubicBezTo>
                  <a:cubicBezTo>
                    <a:pt x="41" y="47"/>
                    <a:pt x="40" y="47"/>
                    <a:pt x="39" y="47"/>
                  </a:cubicBezTo>
                  <a:cubicBezTo>
                    <a:pt x="39" y="48"/>
                    <a:pt x="39" y="47"/>
                    <a:pt x="40" y="47"/>
                  </a:cubicBezTo>
                  <a:cubicBezTo>
                    <a:pt x="40" y="47"/>
                    <a:pt x="41" y="47"/>
                    <a:pt x="41" y="48"/>
                  </a:cubicBezTo>
                  <a:cubicBezTo>
                    <a:pt x="42" y="48"/>
                    <a:pt x="42" y="48"/>
                    <a:pt x="42" y="48"/>
                  </a:cubicBezTo>
                  <a:cubicBezTo>
                    <a:pt x="42" y="48"/>
                    <a:pt x="43" y="49"/>
                    <a:pt x="43" y="49"/>
                  </a:cubicBezTo>
                  <a:cubicBezTo>
                    <a:pt x="44" y="49"/>
                    <a:pt x="44" y="48"/>
                    <a:pt x="44" y="49"/>
                  </a:cubicBezTo>
                  <a:cubicBezTo>
                    <a:pt x="45" y="50"/>
                    <a:pt x="45" y="49"/>
                    <a:pt x="46" y="49"/>
                  </a:cubicBezTo>
                  <a:cubicBezTo>
                    <a:pt x="46" y="49"/>
                    <a:pt x="46" y="49"/>
                    <a:pt x="46" y="49"/>
                  </a:cubicBezTo>
                  <a:cubicBezTo>
                    <a:pt x="47" y="49"/>
                    <a:pt x="47" y="49"/>
                    <a:pt x="47" y="49"/>
                  </a:cubicBezTo>
                  <a:close/>
                  <a:moveTo>
                    <a:pt x="67" y="26"/>
                  </a:moveTo>
                  <a:cubicBezTo>
                    <a:pt x="68" y="25"/>
                    <a:pt x="69" y="24"/>
                    <a:pt x="67" y="24"/>
                  </a:cubicBezTo>
                  <a:cubicBezTo>
                    <a:pt x="66" y="24"/>
                    <a:pt x="64" y="24"/>
                    <a:pt x="65" y="25"/>
                  </a:cubicBezTo>
                  <a:cubicBezTo>
                    <a:pt x="65" y="25"/>
                    <a:pt x="66" y="26"/>
                    <a:pt x="67" y="26"/>
                  </a:cubicBezTo>
                  <a:close/>
                  <a:moveTo>
                    <a:pt x="70" y="44"/>
                  </a:moveTo>
                  <a:cubicBezTo>
                    <a:pt x="69" y="45"/>
                    <a:pt x="66" y="46"/>
                    <a:pt x="67" y="50"/>
                  </a:cubicBezTo>
                  <a:cubicBezTo>
                    <a:pt x="68" y="53"/>
                    <a:pt x="68" y="53"/>
                    <a:pt x="70" y="54"/>
                  </a:cubicBezTo>
                  <a:cubicBezTo>
                    <a:pt x="71" y="55"/>
                    <a:pt x="73" y="55"/>
                    <a:pt x="75" y="54"/>
                  </a:cubicBezTo>
                  <a:cubicBezTo>
                    <a:pt x="76" y="54"/>
                    <a:pt x="77" y="54"/>
                    <a:pt x="77" y="55"/>
                  </a:cubicBezTo>
                  <a:cubicBezTo>
                    <a:pt x="77" y="56"/>
                    <a:pt x="77" y="57"/>
                    <a:pt x="78" y="58"/>
                  </a:cubicBezTo>
                  <a:cubicBezTo>
                    <a:pt x="79" y="59"/>
                    <a:pt x="80" y="60"/>
                    <a:pt x="80" y="61"/>
                  </a:cubicBezTo>
                  <a:cubicBezTo>
                    <a:pt x="79" y="62"/>
                    <a:pt x="79" y="64"/>
                    <a:pt x="80" y="65"/>
                  </a:cubicBezTo>
                  <a:cubicBezTo>
                    <a:pt x="81" y="67"/>
                    <a:pt x="80" y="67"/>
                    <a:pt x="82" y="65"/>
                  </a:cubicBezTo>
                  <a:cubicBezTo>
                    <a:pt x="83" y="62"/>
                    <a:pt x="87" y="54"/>
                    <a:pt x="86" y="43"/>
                  </a:cubicBezTo>
                  <a:cubicBezTo>
                    <a:pt x="85" y="44"/>
                    <a:pt x="84" y="43"/>
                    <a:pt x="83" y="43"/>
                  </a:cubicBezTo>
                  <a:cubicBezTo>
                    <a:pt x="83" y="43"/>
                    <a:pt x="83" y="43"/>
                    <a:pt x="82" y="43"/>
                  </a:cubicBezTo>
                  <a:cubicBezTo>
                    <a:pt x="81" y="43"/>
                    <a:pt x="80" y="43"/>
                    <a:pt x="79" y="42"/>
                  </a:cubicBezTo>
                  <a:cubicBezTo>
                    <a:pt x="79" y="42"/>
                    <a:pt x="79" y="41"/>
                    <a:pt x="78" y="41"/>
                  </a:cubicBezTo>
                  <a:cubicBezTo>
                    <a:pt x="77" y="41"/>
                    <a:pt x="76" y="41"/>
                    <a:pt x="75" y="41"/>
                  </a:cubicBezTo>
                  <a:cubicBezTo>
                    <a:pt x="74" y="41"/>
                    <a:pt x="72" y="41"/>
                    <a:pt x="73" y="41"/>
                  </a:cubicBezTo>
                  <a:cubicBezTo>
                    <a:pt x="74" y="40"/>
                    <a:pt x="74" y="40"/>
                    <a:pt x="74" y="39"/>
                  </a:cubicBezTo>
                  <a:cubicBezTo>
                    <a:pt x="74" y="39"/>
                    <a:pt x="75" y="39"/>
                    <a:pt x="75" y="38"/>
                  </a:cubicBezTo>
                  <a:cubicBezTo>
                    <a:pt x="76" y="38"/>
                    <a:pt x="75" y="38"/>
                    <a:pt x="76" y="38"/>
                  </a:cubicBezTo>
                  <a:cubicBezTo>
                    <a:pt x="78" y="38"/>
                    <a:pt x="78" y="37"/>
                    <a:pt x="79" y="38"/>
                  </a:cubicBezTo>
                  <a:cubicBezTo>
                    <a:pt x="79" y="38"/>
                    <a:pt x="79" y="38"/>
                    <a:pt x="80" y="39"/>
                  </a:cubicBezTo>
                  <a:cubicBezTo>
                    <a:pt x="80" y="39"/>
                    <a:pt x="80" y="39"/>
                    <a:pt x="80" y="39"/>
                  </a:cubicBezTo>
                  <a:cubicBezTo>
                    <a:pt x="81" y="40"/>
                    <a:pt x="81" y="40"/>
                    <a:pt x="81" y="40"/>
                  </a:cubicBezTo>
                  <a:cubicBezTo>
                    <a:pt x="80" y="40"/>
                    <a:pt x="80" y="40"/>
                    <a:pt x="80" y="40"/>
                  </a:cubicBezTo>
                  <a:cubicBezTo>
                    <a:pt x="80" y="40"/>
                    <a:pt x="79" y="40"/>
                    <a:pt x="80" y="40"/>
                  </a:cubicBezTo>
                  <a:cubicBezTo>
                    <a:pt x="80" y="41"/>
                    <a:pt x="80" y="41"/>
                    <a:pt x="80" y="41"/>
                  </a:cubicBezTo>
                  <a:cubicBezTo>
                    <a:pt x="81" y="40"/>
                    <a:pt x="81" y="40"/>
                    <a:pt x="81" y="40"/>
                  </a:cubicBezTo>
                  <a:cubicBezTo>
                    <a:pt x="81" y="40"/>
                    <a:pt x="81" y="40"/>
                    <a:pt x="81" y="40"/>
                  </a:cubicBezTo>
                  <a:cubicBezTo>
                    <a:pt x="81" y="39"/>
                    <a:pt x="81" y="39"/>
                    <a:pt x="81" y="39"/>
                  </a:cubicBezTo>
                  <a:cubicBezTo>
                    <a:pt x="81" y="39"/>
                    <a:pt x="81" y="39"/>
                    <a:pt x="81" y="39"/>
                  </a:cubicBezTo>
                  <a:cubicBezTo>
                    <a:pt x="81" y="39"/>
                    <a:pt x="82" y="39"/>
                    <a:pt x="81" y="39"/>
                  </a:cubicBezTo>
                  <a:cubicBezTo>
                    <a:pt x="81" y="39"/>
                    <a:pt x="80" y="39"/>
                    <a:pt x="80" y="38"/>
                  </a:cubicBezTo>
                  <a:cubicBezTo>
                    <a:pt x="80" y="37"/>
                    <a:pt x="79" y="37"/>
                    <a:pt x="79" y="37"/>
                  </a:cubicBezTo>
                  <a:cubicBezTo>
                    <a:pt x="79" y="37"/>
                    <a:pt x="79" y="36"/>
                    <a:pt x="80" y="37"/>
                  </a:cubicBezTo>
                  <a:cubicBezTo>
                    <a:pt x="80" y="37"/>
                    <a:pt x="80" y="37"/>
                    <a:pt x="81" y="37"/>
                  </a:cubicBezTo>
                  <a:cubicBezTo>
                    <a:pt x="81" y="38"/>
                    <a:pt x="82" y="38"/>
                    <a:pt x="82" y="38"/>
                  </a:cubicBezTo>
                  <a:cubicBezTo>
                    <a:pt x="82" y="39"/>
                    <a:pt x="82" y="39"/>
                    <a:pt x="82" y="39"/>
                  </a:cubicBezTo>
                  <a:cubicBezTo>
                    <a:pt x="83" y="40"/>
                    <a:pt x="83" y="40"/>
                    <a:pt x="83" y="40"/>
                  </a:cubicBezTo>
                  <a:cubicBezTo>
                    <a:pt x="83" y="41"/>
                    <a:pt x="83" y="41"/>
                    <a:pt x="84" y="41"/>
                  </a:cubicBezTo>
                  <a:cubicBezTo>
                    <a:pt x="84" y="41"/>
                    <a:pt x="84" y="41"/>
                    <a:pt x="84" y="40"/>
                  </a:cubicBezTo>
                  <a:cubicBezTo>
                    <a:pt x="84" y="40"/>
                    <a:pt x="83" y="39"/>
                    <a:pt x="84" y="39"/>
                  </a:cubicBezTo>
                  <a:cubicBezTo>
                    <a:pt x="84" y="39"/>
                    <a:pt x="85" y="38"/>
                    <a:pt x="85" y="39"/>
                  </a:cubicBezTo>
                  <a:cubicBezTo>
                    <a:pt x="85" y="40"/>
                    <a:pt x="85" y="40"/>
                    <a:pt x="85" y="40"/>
                  </a:cubicBezTo>
                  <a:cubicBezTo>
                    <a:pt x="86" y="41"/>
                    <a:pt x="86" y="41"/>
                    <a:pt x="86" y="41"/>
                  </a:cubicBezTo>
                  <a:cubicBezTo>
                    <a:pt x="86" y="41"/>
                    <a:pt x="85" y="34"/>
                    <a:pt x="83" y="30"/>
                  </a:cubicBezTo>
                  <a:cubicBezTo>
                    <a:pt x="83" y="30"/>
                    <a:pt x="83" y="31"/>
                    <a:pt x="83" y="31"/>
                  </a:cubicBezTo>
                  <a:cubicBezTo>
                    <a:pt x="82" y="31"/>
                    <a:pt x="82" y="32"/>
                    <a:pt x="81" y="32"/>
                  </a:cubicBezTo>
                  <a:cubicBezTo>
                    <a:pt x="80" y="32"/>
                    <a:pt x="81" y="32"/>
                    <a:pt x="80" y="32"/>
                  </a:cubicBezTo>
                  <a:cubicBezTo>
                    <a:pt x="79" y="32"/>
                    <a:pt x="79" y="32"/>
                    <a:pt x="79" y="32"/>
                  </a:cubicBezTo>
                  <a:cubicBezTo>
                    <a:pt x="79" y="31"/>
                    <a:pt x="79" y="31"/>
                    <a:pt x="80" y="31"/>
                  </a:cubicBezTo>
                  <a:cubicBezTo>
                    <a:pt x="80" y="31"/>
                    <a:pt x="81" y="31"/>
                    <a:pt x="81" y="31"/>
                  </a:cubicBezTo>
                  <a:cubicBezTo>
                    <a:pt x="81" y="30"/>
                    <a:pt x="81" y="30"/>
                    <a:pt x="81" y="29"/>
                  </a:cubicBezTo>
                  <a:cubicBezTo>
                    <a:pt x="81" y="29"/>
                    <a:pt x="81" y="29"/>
                    <a:pt x="82" y="29"/>
                  </a:cubicBezTo>
                  <a:cubicBezTo>
                    <a:pt x="82" y="29"/>
                    <a:pt x="82" y="29"/>
                    <a:pt x="82" y="28"/>
                  </a:cubicBezTo>
                  <a:cubicBezTo>
                    <a:pt x="82" y="28"/>
                    <a:pt x="81" y="28"/>
                    <a:pt x="81" y="28"/>
                  </a:cubicBezTo>
                  <a:cubicBezTo>
                    <a:pt x="81" y="27"/>
                    <a:pt x="81" y="27"/>
                    <a:pt x="81" y="27"/>
                  </a:cubicBezTo>
                  <a:cubicBezTo>
                    <a:pt x="82" y="27"/>
                    <a:pt x="80" y="24"/>
                    <a:pt x="80" y="24"/>
                  </a:cubicBezTo>
                  <a:cubicBezTo>
                    <a:pt x="80" y="23"/>
                    <a:pt x="80" y="24"/>
                    <a:pt x="79" y="25"/>
                  </a:cubicBezTo>
                  <a:cubicBezTo>
                    <a:pt x="78" y="26"/>
                    <a:pt x="77" y="26"/>
                    <a:pt x="77" y="27"/>
                  </a:cubicBezTo>
                  <a:cubicBezTo>
                    <a:pt x="77" y="28"/>
                    <a:pt x="76" y="28"/>
                    <a:pt x="76" y="29"/>
                  </a:cubicBezTo>
                  <a:cubicBezTo>
                    <a:pt x="77" y="30"/>
                    <a:pt x="79" y="28"/>
                    <a:pt x="78" y="30"/>
                  </a:cubicBezTo>
                  <a:cubicBezTo>
                    <a:pt x="78" y="31"/>
                    <a:pt x="78" y="32"/>
                    <a:pt x="77" y="32"/>
                  </a:cubicBezTo>
                  <a:cubicBezTo>
                    <a:pt x="77" y="33"/>
                    <a:pt x="76" y="33"/>
                    <a:pt x="75" y="34"/>
                  </a:cubicBezTo>
                  <a:cubicBezTo>
                    <a:pt x="75" y="34"/>
                    <a:pt x="75" y="34"/>
                    <a:pt x="75" y="33"/>
                  </a:cubicBezTo>
                  <a:cubicBezTo>
                    <a:pt x="74" y="32"/>
                    <a:pt x="73" y="31"/>
                    <a:pt x="73" y="31"/>
                  </a:cubicBezTo>
                  <a:cubicBezTo>
                    <a:pt x="73" y="30"/>
                    <a:pt x="73" y="29"/>
                    <a:pt x="72" y="29"/>
                  </a:cubicBezTo>
                  <a:cubicBezTo>
                    <a:pt x="71" y="30"/>
                    <a:pt x="71" y="30"/>
                    <a:pt x="71" y="31"/>
                  </a:cubicBezTo>
                  <a:cubicBezTo>
                    <a:pt x="71" y="31"/>
                    <a:pt x="71" y="31"/>
                    <a:pt x="70" y="32"/>
                  </a:cubicBezTo>
                  <a:cubicBezTo>
                    <a:pt x="70" y="33"/>
                    <a:pt x="70" y="33"/>
                    <a:pt x="71" y="33"/>
                  </a:cubicBezTo>
                  <a:cubicBezTo>
                    <a:pt x="72" y="33"/>
                    <a:pt x="72" y="31"/>
                    <a:pt x="72" y="31"/>
                  </a:cubicBezTo>
                  <a:cubicBezTo>
                    <a:pt x="73" y="32"/>
                    <a:pt x="73" y="32"/>
                    <a:pt x="73" y="33"/>
                  </a:cubicBezTo>
                  <a:cubicBezTo>
                    <a:pt x="72" y="33"/>
                    <a:pt x="72" y="33"/>
                    <a:pt x="72" y="34"/>
                  </a:cubicBezTo>
                  <a:cubicBezTo>
                    <a:pt x="73" y="34"/>
                    <a:pt x="74" y="34"/>
                    <a:pt x="73" y="34"/>
                  </a:cubicBezTo>
                  <a:cubicBezTo>
                    <a:pt x="73" y="35"/>
                    <a:pt x="72" y="35"/>
                    <a:pt x="73" y="36"/>
                  </a:cubicBezTo>
                  <a:cubicBezTo>
                    <a:pt x="74" y="36"/>
                    <a:pt x="74" y="37"/>
                    <a:pt x="72" y="38"/>
                  </a:cubicBezTo>
                  <a:cubicBezTo>
                    <a:pt x="71" y="38"/>
                    <a:pt x="70" y="38"/>
                    <a:pt x="70" y="39"/>
                  </a:cubicBezTo>
                  <a:cubicBezTo>
                    <a:pt x="70" y="41"/>
                    <a:pt x="71" y="41"/>
                    <a:pt x="71" y="41"/>
                  </a:cubicBezTo>
                  <a:cubicBezTo>
                    <a:pt x="71" y="42"/>
                    <a:pt x="71" y="42"/>
                    <a:pt x="70" y="44"/>
                  </a:cubicBezTo>
                  <a:close/>
                  <a:moveTo>
                    <a:pt x="47" y="14"/>
                  </a:moveTo>
                  <a:cubicBezTo>
                    <a:pt x="45" y="14"/>
                    <a:pt x="43" y="15"/>
                    <a:pt x="44" y="15"/>
                  </a:cubicBezTo>
                  <a:cubicBezTo>
                    <a:pt x="46" y="16"/>
                    <a:pt x="46" y="17"/>
                    <a:pt x="48" y="17"/>
                  </a:cubicBezTo>
                  <a:cubicBezTo>
                    <a:pt x="50" y="17"/>
                    <a:pt x="51" y="17"/>
                    <a:pt x="51" y="19"/>
                  </a:cubicBezTo>
                  <a:cubicBezTo>
                    <a:pt x="51" y="21"/>
                    <a:pt x="52" y="21"/>
                    <a:pt x="52" y="22"/>
                  </a:cubicBezTo>
                  <a:cubicBezTo>
                    <a:pt x="53" y="24"/>
                    <a:pt x="52" y="25"/>
                    <a:pt x="53" y="26"/>
                  </a:cubicBezTo>
                  <a:cubicBezTo>
                    <a:pt x="54" y="27"/>
                    <a:pt x="55" y="30"/>
                    <a:pt x="56" y="28"/>
                  </a:cubicBezTo>
                  <a:cubicBezTo>
                    <a:pt x="57" y="26"/>
                    <a:pt x="57" y="25"/>
                    <a:pt x="58" y="25"/>
                  </a:cubicBezTo>
                  <a:cubicBezTo>
                    <a:pt x="59" y="25"/>
                    <a:pt x="60" y="24"/>
                    <a:pt x="61" y="24"/>
                  </a:cubicBezTo>
                  <a:cubicBezTo>
                    <a:pt x="62" y="23"/>
                    <a:pt x="64" y="23"/>
                    <a:pt x="64" y="22"/>
                  </a:cubicBezTo>
                  <a:cubicBezTo>
                    <a:pt x="65" y="22"/>
                    <a:pt x="65" y="21"/>
                    <a:pt x="65" y="20"/>
                  </a:cubicBezTo>
                  <a:cubicBezTo>
                    <a:pt x="65" y="19"/>
                    <a:pt x="65" y="19"/>
                    <a:pt x="66" y="18"/>
                  </a:cubicBezTo>
                  <a:cubicBezTo>
                    <a:pt x="66" y="17"/>
                    <a:pt x="66" y="17"/>
                    <a:pt x="66" y="16"/>
                  </a:cubicBezTo>
                  <a:cubicBezTo>
                    <a:pt x="66" y="15"/>
                    <a:pt x="66" y="15"/>
                    <a:pt x="66" y="14"/>
                  </a:cubicBezTo>
                  <a:cubicBezTo>
                    <a:pt x="67" y="13"/>
                    <a:pt x="70" y="12"/>
                    <a:pt x="68" y="12"/>
                  </a:cubicBezTo>
                  <a:cubicBezTo>
                    <a:pt x="65" y="11"/>
                    <a:pt x="66" y="12"/>
                    <a:pt x="64" y="11"/>
                  </a:cubicBezTo>
                  <a:cubicBezTo>
                    <a:pt x="62" y="10"/>
                    <a:pt x="62" y="10"/>
                    <a:pt x="60" y="10"/>
                  </a:cubicBezTo>
                  <a:cubicBezTo>
                    <a:pt x="58" y="10"/>
                    <a:pt x="58" y="10"/>
                    <a:pt x="56" y="10"/>
                  </a:cubicBezTo>
                  <a:cubicBezTo>
                    <a:pt x="54" y="11"/>
                    <a:pt x="53" y="11"/>
                    <a:pt x="52" y="11"/>
                  </a:cubicBezTo>
                  <a:cubicBezTo>
                    <a:pt x="51" y="11"/>
                    <a:pt x="49" y="12"/>
                    <a:pt x="49" y="12"/>
                  </a:cubicBezTo>
                  <a:cubicBezTo>
                    <a:pt x="47" y="13"/>
                    <a:pt x="49" y="14"/>
                    <a:pt x="47" y="14"/>
                  </a:cubicBezTo>
                  <a:close/>
                  <a:moveTo>
                    <a:pt x="104" y="78"/>
                  </a:moveTo>
                  <a:cubicBezTo>
                    <a:pt x="90" y="78"/>
                    <a:pt x="90" y="78"/>
                    <a:pt x="90" y="78"/>
                  </a:cubicBezTo>
                  <a:cubicBezTo>
                    <a:pt x="90" y="108"/>
                    <a:pt x="90" y="108"/>
                    <a:pt x="90" y="108"/>
                  </a:cubicBezTo>
                  <a:cubicBezTo>
                    <a:pt x="104" y="108"/>
                    <a:pt x="104" y="108"/>
                    <a:pt x="104" y="108"/>
                  </a:cubicBezTo>
                  <a:lnTo>
                    <a:pt x="104" y="78"/>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4"/>
            <p:cNvSpPr>
              <a:spLocks noEditPoints="1"/>
            </p:cNvSpPr>
            <p:nvPr/>
          </p:nvSpPr>
          <p:spPr bwMode="auto">
            <a:xfrm>
              <a:off x="4495800" y="1777851"/>
              <a:ext cx="347663" cy="325438"/>
            </a:xfrm>
            <a:custGeom>
              <a:avLst/>
              <a:gdLst/>
              <a:ahLst/>
              <a:cxnLst>
                <a:cxn ang="0">
                  <a:pos x="87" y="43"/>
                </a:cxn>
                <a:cxn ang="0">
                  <a:pos x="75" y="28"/>
                </a:cxn>
                <a:cxn ang="0">
                  <a:pos x="60" y="14"/>
                </a:cxn>
                <a:cxn ang="0">
                  <a:pos x="41" y="19"/>
                </a:cxn>
                <a:cxn ang="0">
                  <a:pos x="23" y="26"/>
                </a:cxn>
                <a:cxn ang="0">
                  <a:pos x="6" y="36"/>
                </a:cxn>
                <a:cxn ang="0">
                  <a:pos x="6" y="56"/>
                </a:cxn>
                <a:cxn ang="0">
                  <a:pos x="8" y="76"/>
                </a:cxn>
                <a:cxn ang="0">
                  <a:pos x="14" y="95"/>
                </a:cxn>
                <a:cxn ang="0">
                  <a:pos x="33" y="100"/>
                </a:cxn>
                <a:cxn ang="0">
                  <a:pos x="52" y="103"/>
                </a:cxn>
                <a:cxn ang="0">
                  <a:pos x="72" y="102"/>
                </a:cxn>
                <a:cxn ang="0">
                  <a:pos x="82" y="85"/>
                </a:cxn>
                <a:cxn ang="0">
                  <a:pos x="90" y="67"/>
                </a:cxn>
                <a:cxn ang="0">
                  <a:pos x="53" y="99"/>
                </a:cxn>
                <a:cxn ang="0">
                  <a:pos x="40" y="74"/>
                </a:cxn>
                <a:cxn ang="0">
                  <a:pos x="12" y="76"/>
                </a:cxn>
                <a:cxn ang="0">
                  <a:pos x="40" y="47"/>
                </a:cxn>
                <a:cxn ang="0">
                  <a:pos x="53" y="22"/>
                </a:cxn>
                <a:cxn ang="0">
                  <a:pos x="43" y="71"/>
                </a:cxn>
                <a:cxn ang="0">
                  <a:pos x="37" y="60"/>
                </a:cxn>
                <a:cxn ang="0">
                  <a:pos x="55" y="48"/>
                </a:cxn>
                <a:cxn ang="0">
                  <a:pos x="54" y="70"/>
                </a:cxn>
                <a:cxn ang="0">
                  <a:pos x="84" y="76"/>
                </a:cxn>
                <a:cxn ang="0">
                  <a:pos x="48" y="49"/>
                </a:cxn>
                <a:cxn ang="0">
                  <a:pos x="48" y="67"/>
                </a:cxn>
                <a:cxn ang="0">
                  <a:pos x="113" y="12"/>
                </a:cxn>
                <a:cxn ang="0">
                  <a:pos x="111" y="5"/>
                </a:cxn>
                <a:cxn ang="0">
                  <a:pos x="104" y="3"/>
                </a:cxn>
                <a:cxn ang="0">
                  <a:pos x="97" y="2"/>
                </a:cxn>
                <a:cxn ang="0">
                  <a:pos x="90" y="2"/>
                </a:cxn>
                <a:cxn ang="0">
                  <a:pos x="86" y="8"/>
                </a:cxn>
                <a:cxn ang="0">
                  <a:pos x="84" y="15"/>
                </a:cxn>
                <a:cxn ang="0">
                  <a:pos x="82" y="22"/>
                </a:cxn>
                <a:cxn ang="0">
                  <a:pos x="87" y="27"/>
                </a:cxn>
                <a:cxn ang="0">
                  <a:pos x="93" y="32"/>
                </a:cxn>
                <a:cxn ang="0">
                  <a:pos x="99" y="35"/>
                </a:cxn>
                <a:cxn ang="0">
                  <a:pos x="105" y="32"/>
                </a:cxn>
                <a:cxn ang="0">
                  <a:pos x="111" y="27"/>
                </a:cxn>
                <a:cxn ang="0">
                  <a:pos x="116" y="22"/>
                </a:cxn>
                <a:cxn ang="0">
                  <a:pos x="101" y="32"/>
                </a:cxn>
                <a:cxn ang="0">
                  <a:pos x="96" y="22"/>
                </a:cxn>
                <a:cxn ang="0">
                  <a:pos x="93" y="18"/>
                </a:cxn>
                <a:cxn ang="0">
                  <a:pos x="96" y="13"/>
                </a:cxn>
                <a:cxn ang="0">
                  <a:pos x="101" y="3"/>
                </a:cxn>
                <a:cxn ang="0">
                  <a:pos x="97" y="21"/>
                </a:cxn>
                <a:cxn ang="0">
                  <a:pos x="95" y="17"/>
                </a:cxn>
                <a:cxn ang="0">
                  <a:pos x="102" y="13"/>
                </a:cxn>
                <a:cxn ang="0">
                  <a:pos x="101" y="21"/>
                </a:cxn>
                <a:cxn ang="0">
                  <a:pos x="112" y="23"/>
                </a:cxn>
                <a:cxn ang="0">
                  <a:pos x="99" y="13"/>
                </a:cxn>
                <a:cxn ang="0">
                  <a:pos x="99" y="20"/>
                </a:cxn>
              </a:cxnLst>
              <a:rect l="0" t="0" r="r" b="b"/>
              <a:pathLst>
                <a:path w="117" h="109">
                  <a:moveTo>
                    <a:pt x="90" y="56"/>
                  </a:moveTo>
                  <a:cubicBezTo>
                    <a:pt x="90" y="55"/>
                    <a:pt x="90" y="55"/>
                    <a:pt x="90" y="54"/>
                  </a:cubicBezTo>
                  <a:cubicBezTo>
                    <a:pt x="92" y="53"/>
                    <a:pt x="95" y="49"/>
                    <a:pt x="95" y="48"/>
                  </a:cubicBezTo>
                  <a:cubicBezTo>
                    <a:pt x="94" y="47"/>
                    <a:pt x="90" y="45"/>
                    <a:pt x="88" y="46"/>
                  </a:cubicBezTo>
                  <a:cubicBezTo>
                    <a:pt x="87" y="45"/>
                    <a:pt x="87" y="44"/>
                    <a:pt x="87" y="43"/>
                  </a:cubicBezTo>
                  <a:cubicBezTo>
                    <a:pt x="88" y="42"/>
                    <a:pt x="90" y="37"/>
                    <a:pt x="90" y="36"/>
                  </a:cubicBezTo>
                  <a:cubicBezTo>
                    <a:pt x="89" y="35"/>
                    <a:pt x="84" y="35"/>
                    <a:pt x="82" y="36"/>
                  </a:cubicBezTo>
                  <a:cubicBezTo>
                    <a:pt x="82" y="35"/>
                    <a:pt x="81" y="34"/>
                    <a:pt x="81" y="34"/>
                  </a:cubicBezTo>
                  <a:cubicBezTo>
                    <a:pt x="82" y="32"/>
                    <a:pt x="83" y="27"/>
                    <a:pt x="82" y="26"/>
                  </a:cubicBezTo>
                  <a:cubicBezTo>
                    <a:pt x="81" y="26"/>
                    <a:pt x="76" y="26"/>
                    <a:pt x="75" y="28"/>
                  </a:cubicBezTo>
                  <a:cubicBezTo>
                    <a:pt x="74" y="27"/>
                    <a:pt x="73" y="27"/>
                    <a:pt x="73" y="26"/>
                  </a:cubicBezTo>
                  <a:cubicBezTo>
                    <a:pt x="74" y="24"/>
                    <a:pt x="73" y="19"/>
                    <a:pt x="72" y="19"/>
                  </a:cubicBezTo>
                  <a:cubicBezTo>
                    <a:pt x="71" y="18"/>
                    <a:pt x="67" y="20"/>
                    <a:pt x="65" y="22"/>
                  </a:cubicBezTo>
                  <a:cubicBezTo>
                    <a:pt x="65" y="22"/>
                    <a:pt x="64" y="21"/>
                    <a:pt x="63" y="21"/>
                  </a:cubicBezTo>
                  <a:cubicBezTo>
                    <a:pt x="63" y="19"/>
                    <a:pt x="61" y="14"/>
                    <a:pt x="60" y="14"/>
                  </a:cubicBezTo>
                  <a:cubicBezTo>
                    <a:pt x="59" y="14"/>
                    <a:pt x="55" y="17"/>
                    <a:pt x="55" y="19"/>
                  </a:cubicBezTo>
                  <a:cubicBezTo>
                    <a:pt x="54" y="19"/>
                    <a:pt x="53" y="18"/>
                    <a:pt x="52" y="18"/>
                  </a:cubicBezTo>
                  <a:cubicBezTo>
                    <a:pt x="52" y="16"/>
                    <a:pt x="49" y="12"/>
                    <a:pt x="48" y="12"/>
                  </a:cubicBezTo>
                  <a:cubicBezTo>
                    <a:pt x="47" y="12"/>
                    <a:pt x="44" y="16"/>
                    <a:pt x="44" y="18"/>
                  </a:cubicBezTo>
                  <a:cubicBezTo>
                    <a:pt x="43" y="18"/>
                    <a:pt x="42" y="19"/>
                    <a:pt x="41" y="19"/>
                  </a:cubicBezTo>
                  <a:cubicBezTo>
                    <a:pt x="40" y="17"/>
                    <a:pt x="37" y="14"/>
                    <a:pt x="35" y="14"/>
                  </a:cubicBezTo>
                  <a:cubicBezTo>
                    <a:pt x="34" y="14"/>
                    <a:pt x="32" y="19"/>
                    <a:pt x="33" y="21"/>
                  </a:cubicBezTo>
                  <a:cubicBezTo>
                    <a:pt x="32" y="21"/>
                    <a:pt x="31" y="22"/>
                    <a:pt x="31" y="22"/>
                  </a:cubicBezTo>
                  <a:cubicBezTo>
                    <a:pt x="29" y="20"/>
                    <a:pt x="25" y="18"/>
                    <a:pt x="24" y="19"/>
                  </a:cubicBezTo>
                  <a:cubicBezTo>
                    <a:pt x="23" y="19"/>
                    <a:pt x="22" y="24"/>
                    <a:pt x="23" y="26"/>
                  </a:cubicBezTo>
                  <a:cubicBezTo>
                    <a:pt x="22" y="27"/>
                    <a:pt x="22" y="27"/>
                    <a:pt x="21" y="28"/>
                  </a:cubicBezTo>
                  <a:cubicBezTo>
                    <a:pt x="19" y="26"/>
                    <a:pt x="15" y="26"/>
                    <a:pt x="14" y="26"/>
                  </a:cubicBezTo>
                  <a:cubicBezTo>
                    <a:pt x="13" y="27"/>
                    <a:pt x="14" y="32"/>
                    <a:pt x="15" y="34"/>
                  </a:cubicBezTo>
                  <a:cubicBezTo>
                    <a:pt x="15" y="34"/>
                    <a:pt x="14" y="35"/>
                    <a:pt x="14" y="36"/>
                  </a:cubicBezTo>
                  <a:cubicBezTo>
                    <a:pt x="12" y="35"/>
                    <a:pt x="7" y="35"/>
                    <a:pt x="6" y="36"/>
                  </a:cubicBezTo>
                  <a:cubicBezTo>
                    <a:pt x="6" y="37"/>
                    <a:pt x="7" y="42"/>
                    <a:pt x="9" y="43"/>
                  </a:cubicBezTo>
                  <a:cubicBezTo>
                    <a:pt x="9" y="44"/>
                    <a:pt x="9" y="45"/>
                    <a:pt x="8" y="46"/>
                  </a:cubicBezTo>
                  <a:cubicBezTo>
                    <a:pt x="6" y="45"/>
                    <a:pt x="2" y="47"/>
                    <a:pt x="1" y="48"/>
                  </a:cubicBezTo>
                  <a:cubicBezTo>
                    <a:pt x="1" y="49"/>
                    <a:pt x="4" y="53"/>
                    <a:pt x="6" y="54"/>
                  </a:cubicBezTo>
                  <a:cubicBezTo>
                    <a:pt x="6" y="55"/>
                    <a:pt x="6" y="55"/>
                    <a:pt x="6" y="56"/>
                  </a:cubicBezTo>
                  <a:cubicBezTo>
                    <a:pt x="4" y="56"/>
                    <a:pt x="0" y="59"/>
                    <a:pt x="0" y="61"/>
                  </a:cubicBezTo>
                  <a:cubicBezTo>
                    <a:pt x="0" y="62"/>
                    <a:pt x="4" y="65"/>
                    <a:pt x="6" y="65"/>
                  </a:cubicBezTo>
                  <a:cubicBezTo>
                    <a:pt x="6" y="66"/>
                    <a:pt x="6" y="67"/>
                    <a:pt x="6" y="67"/>
                  </a:cubicBezTo>
                  <a:cubicBezTo>
                    <a:pt x="4" y="68"/>
                    <a:pt x="1" y="72"/>
                    <a:pt x="1" y="73"/>
                  </a:cubicBezTo>
                  <a:cubicBezTo>
                    <a:pt x="2" y="74"/>
                    <a:pt x="6" y="76"/>
                    <a:pt x="8" y="76"/>
                  </a:cubicBezTo>
                  <a:cubicBezTo>
                    <a:pt x="9" y="76"/>
                    <a:pt x="9" y="77"/>
                    <a:pt x="9" y="78"/>
                  </a:cubicBezTo>
                  <a:cubicBezTo>
                    <a:pt x="7" y="79"/>
                    <a:pt x="6" y="84"/>
                    <a:pt x="6" y="85"/>
                  </a:cubicBezTo>
                  <a:cubicBezTo>
                    <a:pt x="7" y="86"/>
                    <a:pt x="12" y="86"/>
                    <a:pt x="14" y="85"/>
                  </a:cubicBezTo>
                  <a:cubicBezTo>
                    <a:pt x="14" y="86"/>
                    <a:pt x="15" y="87"/>
                    <a:pt x="15" y="87"/>
                  </a:cubicBezTo>
                  <a:cubicBezTo>
                    <a:pt x="14" y="89"/>
                    <a:pt x="13" y="94"/>
                    <a:pt x="14" y="95"/>
                  </a:cubicBezTo>
                  <a:cubicBezTo>
                    <a:pt x="15" y="96"/>
                    <a:pt x="20" y="95"/>
                    <a:pt x="21" y="93"/>
                  </a:cubicBezTo>
                  <a:cubicBezTo>
                    <a:pt x="22" y="94"/>
                    <a:pt x="22" y="95"/>
                    <a:pt x="23" y="95"/>
                  </a:cubicBezTo>
                  <a:cubicBezTo>
                    <a:pt x="22" y="97"/>
                    <a:pt x="23" y="102"/>
                    <a:pt x="24" y="102"/>
                  </a:cubicBezTo>
                  <a:cubicBezTo>
                    <a:pt x="25" y="103"/>
                    <a:pt x="29" y="101"/>
                    <a:pt x="31" y="99"/>
                  </a:cubicBezTo>
                  <a:cubicBezTo>
                    <a:pt x="31" y="100"/>
                    <a:pt x="32" y="100"/>
                    <a:pt x="33" y="100"/>
                  </a:cubicBezTo>
                  <a:cubicBezTo>
                    <a:pt x="32" y="102"/>
                    <a:pt x="34" y="107"/>
                    <a:pt x="35" y="107"/>
                  </a:cubicBezTo>
                  <a:cubicBezTo>
                    <a:pt x="37" y="108"/>
                    <a:pt x="40" y="105"/>
                    <a:pt x="41" y="102"/>
                  </a:cubicBezTo>
                  <a:cubicBezTo>
                    <a:pt x="42" y="103"/>
                    <a:pt x="43" y="103"/>
                    <a:pt x="44" y="103"/>
                  </a:cubicBezTo>
                  <a:cubicBezTo>
                    <a:pt x="44" y="105"/>
                    <a:pt x="47" y="109"/>
                    <a:pt x="48" y="109"/>
                  </a:cubicBezTo>
                  <a:cubicBezTo>
                    <a:pt x="49" y="109"/>
                    <a:pt x="52" y="105"/>
                    <a:pt x="52" y="103"/>
                  </a:cubicBezTo>
                  <a:cubicBezTo>
                    <a:pt x="53" y="103"/>
                    <a:pt x="54" y="103"/>
                    <a:pt x="55" y="103"/>
                  </a:cubicBezTo>
                  <a:cubicBezTo>
                    <a:pt x="55" y="105"/>
                    <a:pt x="59" y="108"/>
                    <a:pt x="60" y="107"/>
                  </a:cubicBezTo>
                  <a:cubicBezTo>
                    <a:pt x="61" y="107"/>
                    <a:pt x="63" y="102"/>
                    <a:pt x="63" y="100"/>
                  </a:cubicBezTo>
                  <a:cubicBezTo>
                    <a:pt x="64" y="100"/>
                    <a:pt x="65" y="100"/>
                    <a:pt x="65" y="99"/>
                  </a:cubicBezTo>
                  <a:cubicBezTo>
                    <a:pt x="67" y="101"/>
                    <a:pt x="71" y="103"/>
                    <a:pt x="72" y="102"/>
                  </a:cubicBezTo>
                  <a:cubicBezTo>
                    <a:pt x="73" y="102"/>
                    <a:pt x="74" y="97"/>
                    <a:pt x="73" y="95"/>
                  </a:cubicBezTo>
                  <a:cubicBezTo>
                    <a:pt x="73" y="95"/>
                    <a:pt x="74" y="94"/>
                    <a:pt x="75" y="93"/>
                  </a:cubicBezTo>
                  <a:cubicBezTo>
                    <a:pt x="76" y="95"/>
                    <a:pt x="81" y="96"/>
                    <a:pt x="82" y="95"/>
                  </a:cubicBezTo>
                  <a:cubicBezTo>
                    <a:pt x="83" y="94"/>
                    <a:pt x="82" y="89"/>
                    <a:pt x="81" y="87"/>
                  </a:cubicBezTo>
                  <a:cubicBezTo>
                    <a:pt x="81" y="87"/>
                    <a:pt x="82" y="86"/>
                    <a:pt x="82" y="85"/>
                  </a:cubicBezTo>
                  <a:cubicBezTo>
                    <a:pt x="84" y="86"/>
                    <a:pt x="89" y="86"/>
                    <a:pt x="90" y="85"/>
                  </a:cubicBezTo>
                  <a:cubicBezTo>
                    <a:pt x="90" y="84"/>
                    <a:pt x="88" y="79"/>
                    <a:pt x="87" y="78"/>
                  </a:cubicBezTo>
                  <a:cubicBezTo>
                    <a:pt x="87" y="77"/>
                    <a:pt x="87" y="76"/>
                    <a:pt x="88" y="76"/>
                  </a:cubicBezTo>
                  <a:cubicBezTo>
                    <a:pt x="90" y="76"/>
                    <a:pt x="94" y="74"/>
                    <a:pt x="95" y="73"/>
                  </a:cubicBezTo>
                  <a:cubicBezTo>
                    <a:pt x="95" y="72"/>
                    <a:pt x="92" y="68"/>
                    <a:pt x="90" y="67"/>
                  </a:cubicBezTo>
                  <a:cubicBezTo>
                    <a:pt x="90" y="67"/>
                    <a:pt x="90" y="66"/>
                    <a:pt x="90" y="65"/>
                  </a:cubicBezTo>
                  <a:cubicBezTo>
                    <a:pt x="92" y="65"/>
                    <a:pt x="96" y="62"/>
                    <a:pt x="96" y="61"/>
                  </a:cubicBezTo>
                  <a:cubicBezTo>
                    <a:pt x="96" y="59"/>
                    <a:pt x="92" y="56"/>
                    <a:pt x="90" y="56"/>
                  </a:cubicBezTo>
                  <a:close/>
                  <a:moveTo>
                    <a:pt x="58" y="98"/>
                  </a:moveTo>
                  <a:cubicBezTo>
                    <a:pt x="56" y="99"/>
                    <a:pt x="55" y="99"/>
                    <a:pt x="53" y="99"/>
                  </a:cubicBezTo>
                  <a:cubicBezTo>
                    <a:pt x="54" y="91"/>
                    <a:pt x="59" y="80"/>
                    <a:pt x="56" y="74"/>
                  </a:cubicBezTo>
                  <a:cubicBezTo>
                    <a:pt x="60" y="80"/>
                    <a:pt x="71" y="81"/>
                    <a:pt x="79" y="84"/>
                  </a:cubicBezTo>
                  <a:cubicBezTo>
                    <a:pt x="74" y="91"/>
                    <a:pt x="67" y="96"/>
                    <a:pt x="58" y="98"/>
                  </a:cubicBezTo>
                  <a:close/>
                  <a:moveTo>
                    <a:pt x="17" y="84"/>
                  </a:moveTo>
                  <a:cubicBezTo>
                    <a:pt x="24" y="81"/>
                    <a:pt x="36" y="80"/>
                    <a:pt x="40" y="74"/>
                  </a:cubicBezTo>
                  <a:cubicBezTo>
                    <a:pt x="37" y="80"/>
                    <a:pt x="42" y="91"/>
                    <a:pt x="43" y="99"/>
                  </a:cubicBezTo>
                  <a:cubicBezTo>
                    <a:pt x="33" y="98"/>
                    <a:pt x="23" y="93"/>
                    <a:pt x="17" y="84"/>
                  </a:cubicBezTo>
                  <a:close/>
                  <a:moveTo>
                    <a:pt x="12" y="45"/>
                  </a:moveTo>
                  <a:cubicBezTo>
                    <a:pt x="19" y="50"/>
                    <a:pt x="26" y="60"/>
                    <a:pt x="32" y="61"/>
                  </a:cubicBezTo>
                  <a:cubicBezTo>
                    <a:pt x="26" y="61"/>
                    <a:pt x="19" y="71"/>
                    <a:pt x="12" y="76"/>
                  </a:cubicBezTo>
                  <a:cubicBezTo>
                    <a:pt x="11" y="74"/>
                    <a:pt x="11" y="72"/>
                    <a:pt x="10" y="71"/>
                  </a:cubicBezTo>
                  <a:cubicBezTo>
                    <a:pt x="8" y="62"/>
                    <a:pt x="9" y="53"/>
                    <a:pt x="12" y="45"/>
                  </a:cubicBezTo>
                  <a:close/>
                  <a:moveTo>
                    <a:pt x="38" y="23"/>
                  </a:moveTo>
                  <a:cubicBezTo>
                    <a:pt x="40" y="22"/>
                    <a:pt x="41" y="22"/>
                    <a:pt x="43" y="22"/>
                  </a:cubicBezTo>
                  <a:cubicBezTo>
                    <a:pt x="42" y="30"/>
                    <a:pt x="37" y="41"/>
                    <a:pt x="40" y="47"/>
                  </a:cubicBezTo>
                  <a:cubicBezTo>
                    <a:pt x="36" y="41"/>
                    <a:pt x="24" y="40"/>
                    <a:pt x="17" y="37"/>
                  </a:cubicBezTo>
                  <a:cubicBezTo>
                    <a:pt x="22" y="30"/>
                    <a:pt x="29" y="25"/>
                    <a:pt x="38" y="23"/>
                  </a:cubicBezTo>
                  <a:close/>
                  <a:moveTo>
                    <a:pt x="79" y="37"/>
                  </a:moveTo>
                  <a:cubicBezTo>
                    <a:pt x="71" y="40"/>
                    <a:pt x="60" y="41"/>
                    <a:pt x="56" y="47"/>
                  </a:cubicBezTo>
                  <a:cubicBezTo>
                    <a:pt x="59" y="41"/>
                    <a:pt x="54" y="30"/>
                    <a:pt x="53" y="22"/>
                  </a:cubicBezTo>
                  <a:cubicBezTo>
                    <a:pt x="63" y="23"/>
                    <a:pt x="73" y="29"/>
                    <a:pt x="79" y="37"/>
                  </a:cubicBezTo>
                  <a:close/>
                  <a:moveTo>
                    <a:pt x="54" y="70"/>
                  </a:moveTo>
                  <a:cubicBezTo>
                    <a:pt x="54" y="71"/>
                    <a:pt x="55" y="72"/>
                    <a:pt x="55" y="73"/>
                  </a:cubicBezTo>
                  <a:cubicBezTo>
                    <a:pt x="55" y="72"/>
                    <a:pt x="54" y="71"/>
                    <a:pt x="53" y="71"/>
                  </a:cubicBezTo>
                  <a:cubicBezTo>
                    <a:pt x="51" y="74"/>
                    <a:pt x="45" y="74"/>
                    <a:pt x="43" y="71"/>
                  </a:cubicBezTo>
                  <a:cubicBezTo>
                    <a:pt x="42" y="71"/>
                    <a:pt x="41" y="72"/>
                    <a:pt x="41" y="73"/>
                  </a:cubicBezTo>
                  <a:cubicBezTo>
                    <a:pt x="41" y="72"/>
                    <a:pt x="41" y="71"/>
                    <a:pt x="42" y="70"/>
                  </a:cubicBezTo>
                  <a:cubicBezTo>
                    <a:pt x="37" y="70"/>
                    <a:pt x="35" y="65"/>
                    <a:pt x="37" y="62"/>
                  </a:cubicBezTo>
                  <a:cubicBezTo>
                    <a:pt x="36" y="61"/>
                    <a:pt x="35" y="61"/>
                    <a:pt x="34" y="61"/>
                  </a:cubicBezTo>
                  <a:cubicBezTo>
                    <a:pt x="35" y="61"/>
                    <a:pt x="36" y="60"/>
                    <a:pt x="37" y="60"/>
                  </a:cubicBezTo>
                  <a:cubicBezTo>
                    <a:pt x="35" y="56"/>
                    <a:pt x="37" y="51"/>
                    <a:pt x="42" y="51"/>
                  </a:cubicBezTo>
                  <a:cubicBezTo>
                    <a:pt x="41" y="50"/>
                    <a:pt x="41" y="49"/>
                    <a:pt x="41" y="48"/>
                  </a:cubicBezTo>
                  <a:cubicBezTo>
                    <a:pt x="41" y="49"/>
                    <a:pt x="42" y="50"/>
                    <a:pt x="43" y="50"/>
                  </a:cubicBezTo>
                  <a:cubicBezTo>
                    <a:pt x="45" y="47"/>
                    <a:pt x="51" y="47"/>
                    <a:pt x="53" y="50"/>
                  </a:cubicBezTo>
                  <a:cubicBezTo>
                    <a:pt x="54" y="50"/>
                    <a:pt x="55" y="49"/>
                    <a:pt x="55" y="48"/>
                  </a:cubicBezTo>
                  <a:cubicBezTo>
                    <a:pt x="55" y="49"/>
                    <a:pt x="54" y="50"/>
                    <a:pt x="54" y="51"/>
                  </a:cubicBezTo>
                  <a:cubicBezTo>
                    <a:pt x="59" y="51"/>
                    <a:pt x="61" y="56"/>
                    <a:pt x="59" y="60"/>
                  </a:cubicBezTo>
                  <a:cubicBezTo>
                    <a:pt x="60" y="60"/>
                    <a:pt x="61" y="61"/>
                    <a:pt x="62" y="61"/>
                  </a:cubicBezTo>
                  <a:cubicBezTo>
                    <a:pt x="61" y="61"/>
                    <a:pt x="60" y="61"/>
                    <a:pt x="59" y="62"/>
                  </a:cubicBezTo>
                  <a:cubicBezTo>
                    <a:pt x="61" y="65"/>
                    <a:pt x="59" y="70"/>
                    <a:pt x="54" y="70"/>
                  </a:cubicBezTo>
                  <a:close/>
                  <a:moveTo>
                    <a:pt x="84" y="76"/>
                  </a:moveTo>
                  <a:cubicBezTo>
                    <a:pt x="77" y="71"/>
                    <a:pt x="70" y="61"/>
                    <a:pt x="63" y="61"/>
                  </a:cubicBezTo>
                  <a:cubicBezTo>
                    <a:pt x="70" y="60"/>
                    <a:pt x="77" y="50"/>
                    <a:pt x="84" y="45"/>
                  </a:cubicBezTo>
                  <a:cubicBezTo>
                    <a:pt x="85" y="47"/>
                    <a:pt x="85" y="49"/>
                    <a:pt x="86" y="50"/>
                  </a:cubicBezTo>
                  <a:cubicBezTo>
                    <a:pt x="88" y="59"/>
                    <a:pt x="87" y="68"/>
                    <a:pt x="84" y="76"/>
                  </a:cubicBezTo>
                  <a:close/>
                  <a:moveTo>
                    <a:pt x="48" y="49"/>
                  </a:moveTo>
                  <a:cubicBezTo>
                    <a:pt x="42" y="49"/>
                    <a:pt x="37" y="54"/>
                    <a:pt x="37" y="61"/>
                  </a:cubicBezTo>
                  <a:cubicBezTo>
                    <a:pt x="37" y="67"/>
                    <a:pt x="42" y="72"/>
                    <a:pt x="48" y="72"/>
                  </a:cubicBezTo>
                  <a:cubicBezTo>
                    <a:pt x="54" y="72"/>
                    <a:pt x="59" y="67"/>
                    <a:pt x="59" y="61"/>
                  </a:cubicBezTo>
                  <a:cubicBezTo>
                    <a:pt x="59" y="54"/>
                    <a:pt x="54" y="49"/>
                    <a:pt x="48" y="49"/>
                  </a:cubicBezTo>
                  <a:close/>
                  <a:moveTo>
                    <a:pt x="48" y="67"/>
                  </a:moveTo>
                  <a:cubicBezTo>
                    <a:pt x="44" y="67"/>
                    <a:pt x="42" y="64"/>
                    <a:pt x="42" y="61"/>
                  </a:cubicBezTo>
                  <a:cubicBezTo>
                    <a:pt x="42" y="57"/>
                    <a:pt x="44" y="54"/>
                    <a:pt x="48" y="54"/>
                  </a:cubicBezTo>
                  <a:cubicBezTo>
                    <a:pt x="51" y="54"/>
                    <a:pt x="54" y="57"/>
                    <a:pt x="54" y="61"/>
                  </a:cubicBezTo>
                  <a:cubicBezTo>
                    <a:pt x="54" y="64"/>
                    <a:pt x="51" y="67"/>
                    <a:pt x="48" y="67"/>
                  </a:cubicBezTo>
                  <a:close/>
                  <a:moveTo>
                    <a:pt x="117" y="18"/>
                  </a:moveTo>
                  <a:cubicBezTo>
                    <a:pt x="117" y="17"/>
                    <a:pt x="115" y="16"/>
                    <a:pt x="114" y="16"/>
                  </a:cubicBezTo>
                  <a:cubicBezTo>
                    <a:pt x="114" y="16"/>
                    <a:pt x="114" y="15"/>
                    <a:pt x="114" y="15"/>
                  </a:cubicBezTo>
                  <a:cubicBezTo>
                    <a:pt x="115" y="15"/>
                    <a:pt x="116" y="13"/>
                    <a:pt x="116" y="13"/>
                  </a:cubicBezTo>
                  <a:cubicBezTo>
                    <a:pt x="116" y="13"/>
                    <a:pt x="114" y="12"/>
                    <a:pt x="113" y="12"/>
                  </a:cubicBezTo>
                  <a:cubicBezTo>
                    <a:pt x="113" y="12"/>
                    <a:pt x="113" y="11"/>
                    <a:pt x="113" y="11"/>
                  </a:cubicBezTo>
                  <a:cubicBezTo>
                    <a:pt x="114" y="11"/>
                    <a:pt x="114" y="9"/>
                    <a:pt x="114" y="9"/>
                  </a:cubicBezTo>
                  <a:cubicBezTo>
                    <a:pt x="114" y="8"/>
                    <a:pt x="112" y="8"/>
                    <a:pt x="112" y="8"/>
                  </a:cubicBezTo>
                  <a:cubicBezTo>
                    <a:pt x="111" y="8"/>
                    <a:pt x="111" y="8"/>
                    <a:pt x="111" y="8"/>
                  </a:cubicBezTo>
                  <a:cubicBezTo>
                    <a:pt x="111" y="7"/>
                    <a:pt x="112" y="5"/>
                    <a:pt x="111" y="5"/>
                  </a:cubicBezTo>
                  <a:cubicBezTo>
                    <a:pt x="111" y="5"/>
                    <a:pt x="109" y="5"/>
                    <a:pt x="109" y="6"/>
                  </a:cubicBezTo>
                  <a:cubicBezTo>
                    <a:pt x="108" y="5"/>
                    <a:pt x="108" y="5"/>
                    <a:pt x="108" y="5"/>
                  </a:cubicBezTo>
                  <a:cubicBezTo>
                    <a:pt x="108" y="4"/>
                    <a:pt x="108" y="2"/>
                    <a:pt x="108" y="2"/>
                  </a:cubicBezTo>
                  <a:cubicBezTo>
                    <a:pt x="107" y="2"/>
                    <a:pt x="106" y="3"/>
                    <a:pt x="105" y="3"/>
                  </a:cubicBezTo>
                  <a:cubicBezTo>
                    <a:pt x="105" y="3"/>
                    <a:pt x="105" y="3"/>
                    <a:pt x="104" y="3"/>
                  </a:cubicBezTo>
                  <a:cubicBezTo>
                    <a:pt x="105" y="2"/>
                    <a:pt x="104" y="1"/>
                    <a:pt x="103" y="0"/>
                  </a:cubicBezTo>
                  <a:cubicBezTo>
                    <a:pt x="103" y="0"/>
                    <a:pt x="102" y="1"/>
                    <a:pt x="101" y="2"/>
                  </a:cubicBezTo>
                  <a:cubicBezTo>
                    <a:pt x="101" y="2"/>
                    <a:pt x="101" y="2"/>
                    <a:pt x="100" y="2"/>
                  </a:cubicBezTo>
                  <a:cubicBezTo>
                    <a:pt x="100" y="1"/>
                    <a:pt x="99" y="0"/>
                    <a:pt x="99" y="0"/>
                  </a:cubicBezTo>
                  <a:cubicBezTo>
                    <a:pt x="98" y="0"/>
                    <a:pt x="97" y="1"/>
                    <a:pt x="97" y="2"/>
                  </a:cubicBezTo>
                  <a:cubicBezTo>
                    <a:pt x="97" y="2"/>
                    <a:pt x="97" y="2"/>
                    <a:pt x="96" y="2"/>
                  </a:cubicBezTo>
                  <a:cubicBezTo>
                    <a:pt x="96" y="1"/>
                    <a:pt x="95" y="0"/>
                    <a:pt x="94" y="0"/>
                  </a:cubicBezTo>
                  <a:cubicBezTo>
                    <a:pt x="94" y="1"/>
                    <a:pt x="93" y="2"/>
                    <a:pt x="93" y="3"/>
                  </a:cubicBezTo>
                  <a:cubicBezTo>
                    <a:pt x="93" y="3"/>
                    <a:pt x="93" y="3"/>
                    <a:pt x="93" y="3"/>
                  </a:cubicBezTo>
                  <a:cubicBezTo>
                    <a:pt x="92" y="3"/>
                    <a:pt x="90" y="2"/>
                    <a:pt x="90" y="2"/>
                  </a:cubicBezTo>
                  <a:cubicBezTo>
                    <a:pt x="90" y="2"/>
                    <a:pt x="89" y="4"/>
                    <a:pt x="90" y="5"/>
                  </a:cubicBezTo>
                  <a:cubicBezTo>
                    <a:pt x="90" y="5"/>
                    <a:pt x="89" y="5"/>
                    <a:pt x="89" y="6"/>
                  </a:cubicBezTo>
                  <a:cubicBezTo>
                    <a:pt x="88" y="5"/>
                    <a:pt x="87" y="5"/>
                    <a:pt x="86" y="5"/>
                  </a:cubicBezTo>
                  <a:cubicBezTo>
                    <a:pt x="86" y="5"/>
                    <a:pt x="86" y="7"/>
                    <a:pt x="87" y="8"/>
                  </a:cubicBezTo>
                  <a:cubicBezTo>
                    <a:pt x="87" y="8"/>
                    <a:pt x="86" y="8"/>
                    <a:pt x="86" y="8"/>
                  </a:cubicBezTo>
                  <a:cubicBezTo>
                    <a:pt x="86" y="8"/>
                    <a:pt x="84" y="8"/>
                    <a:pt x="84" y="9"/>
                  </a:cubicBezTo>
                  <a:cubicBezTo>
                    <a:pt x="83" y="9"/>
                    <a:pt x="84" y="11"/>
                    <a:pt x="85" y="11"/>
                  </a:cubicBezTo>
                  <a:cubicBezTo>
                    <a:pt x="85" y="11"/>
                    <a:pt x="84" y="12"/>
                    <a:pt x="84" y="12"/>
                  </a:cubicBezTo>
                  <a:cubicBezTo>
                    <a:pt x="84" y="12"/>
                    <a:pt x="82" y="13"/>
                    <a:pt x="82" y="13"/>
                  </a:cubicBezTo>
                  <a:cubicBezTo>
                    <a:pt x="82" y="13"/>
                    <a:pt x="83" y="15"/>
                    <a:pt x="84" y="15"/>
                  </a:cubicBezTo>
                  <a:cubicBezTo>
                    <a:pt x="83" y="15"/>
                    <a:pt x="83" y="16"/>
                    <a:pt x="83" y="16"/>
                  </a:cubicBezTo>
                  <a:cubicBezTo>
                    <a:pt x="83" y="16"/>
                    <a:pt x="81" y="17"/>
                    <a:pt x="81" y="18"/>
                  </a:cubicBezTo>
                  <a:cubicBezTo>
                    <a:pt x="81" y="18"/>
                    <a:pt x="83" y="19"/>
                    <a:pt x="83" y="19"/>
                  </a:cubicBezTo>
                  <a:cubicBezTo>
                    <a:pt x="83" y="19"/>
                    <a:pt x="83" y="20"/>
                    <a:pt x="84" y="20"/>
                  </a:cubicBezTo>
                  <a:cubicBezTo>
                    <a:pt x="83" y="20"/>
                    <a:pt x="82" y="22"/>
                    <a:pt x="82" y="22"/>
                  </a:cubicBezTo>
                  <a:cubicBezTo>
                    <a:pt x="82" y="23"/>
                    <a:pt x="84" y="23"/>
                    <a:pt x="84" y="23"/>
                  </a:cubicBezTo>
                  <a:cubicBezTo>
                    <a:pt x="84" y="23"/>
                    <a:pt x="85" y="24"/>
                    <a:pt x="85" y="24"/>
                  </a:cubicBezTo>
                  <a:cubicBezTo>
                    <a:pt x="84" y="24"/>
                    <a:pt x="83" y="26"/>
                    <a:pt x="84" y="26"/>
                  </a:cubicBezTo>
                  <a:cubicBezTo>
                    <a:pt x="84" y="27"/>
                    <a:pt x="86" y="27"/>
                    <a:pt x="86" y="27"/>
                  </a:cubicBezTo>
                  <a:cubicBezTo>
                    <a:pt x="86" y="27"/>
                    <a:pt x="87" y="27"/>
                    <a:pt x="87" y="27"/>
                  </a:cubicBezTo>
                  <a:cubicBezTo>
                    <a:pt x="86" y="28"/>
                    <a:pt x="86" y="30"/>
                    <a:pt x="86" y="30"/>
                  </a:cubicBezTo>
                  <a:cubicBezTo>
                    <a:pt x="87" y="30"/>
                    <a:pt x="88" y="30"/>
                    <a:pt x="89" y="30"/>
                  </a:cubicBezTo>
                  <a:cubicBezTo>
                    <a:pt x="89" y="30"/>
                    <a:pt x="90" y="30"/>
                    <a:pt x="90" y="30"/>
                  </a:cubicBezTo>
                  <a:cubicBezTo>
                    <a:pt x="89" y="31"/>
                    <a:pt x="90" y="33"/>
                    <a:pt x="90" y="33"/>
                  </a:cubicBezTo>
                  <a:cubicBezTo>
                    <a:pt x="90" y="33"/>
                    <a:pt x="92" y="32"/>
                    <a:pt x="93" y="32"/>
                  </a:cubicBezTo>
                  <a:cubicBezTo>
                    <a:pt x="93" y="32"/>
                    <a:pt x="93" y="32"/>
                    <a:pt x="93" y="32"/>
                  </a:cubicBezTo>
                  <a:cubicBezTo>
                    <a:pt x="93" y="33"/>
                    <a:pt x="94" y="35"/>
                    <a:pt x="94" y="35"/>
                  </a:cubicBezTo>
                  <a:cubicBezTo>
                    <a:pt x="95" y="35"/>
                    <a:pt x="96" y="34"/>
                    <a:pt x="96" y="33"/>
                  </a:cubicBezTo>
                  <a:cubicBezTo>
                    <a:pt x="97" y="33"/>
                    <a:pt x="97" y="33"/>
                    <a:pt x="97" y="33"/>
                  </a:cubicBezTo>
                  <a:cubicBezTo>
                    <a:pt x="97" y="34"/>
                    <a:pt x="98" y="35"/>
                    <a:pt x="99" y="35"/>
                  </a:cubicBezTo>
                  <a:cubicBezTo>
                    <a:pt x="99" y="35"/>
                    <a:pt x="100" y="34"/>
                    <a:pt x="100" y="33"/>
                  </a:cubicBezTo>
                  <a:cubicBezTo>
                    <a:pt x="101" y="33"/>
                    <a:pt x="101" y="33"/>
                    <a:pt x="101" y="33"/>
                  </a:cubicBezTo>
                  <a:cubicBezTo>
                    <a:pt x="102" y="34"/>
                    <a:pt x="103" y="35"/>
                    <a:pt x="103" y="35"/>
                  </a:cubicBezTo>
                  <a:cubicBezTo>
                    <a:pt x="104" y="35"/>
                    <a:pt x="105" y="33"/>
                    <a:pt x="104" y="32"/>
                  </a:cubicBezTo>
                  <a:cubicBezTo>
                    <a:pt x="105" y="32"/>
                    <a:pt x="105" y="32"/>
                    <a:pt x="105" y="32"/>
                  </a:cubicBezTo>
                  <a:cubicBezTo>
                    <a:pt x="106" y="32"/>
                    <a:pt x="107" y="33"/>
                    <a:pt x="108" y="33"/>
                  </a:cubicBezTo>
                  <a:cubicBezTo>
                    <a:pt x="108" y="33"/>
                    <a:pt x="108" y="31"/>
                    <a:pt x="108" y="30"/>
                  </a:cubicBezTo>
                  <a:cubicBezTo>
                    <a:pt x="108" y="30"/>
                    <a:pt x="108" y="30"/>
                    <a:pt x="109" y="30"/>
                  </a:cubicBezTo>
                  <a:cubicBezTo>
                    <a:pt x="109" y="30"/>
                    <a:pt x="111" y="30"/>
                    <a:pt x="111" y="30"/>
                  </a:cubicBezTo>
                  <a:cubicBezTo>
                    <a:pt x="112" y="30"/>
                    <a:pt x="111" y="28"/>
                    <a:pt x="111" y="27"/>
                  </a:cubicBezTo>
                  <a:cubicBezTo>
                    <a:pt x="111" y="27"/>
                    <a:pt x="111" y="27"/>
                    <a:pt x="112" y="27"/>
                  </a:cubicBezTo>
                  <a:cubicBezTo>
                    <a:pt x="112" y="27"/>
                    <a:pt x="114" y="27"/>
                    <a:pt x="114" y="26"/>
                  </a:cubicBezTo>
                  <a:cubicBezTo>
                    <a:pt x="114" y="26"/>
                    <a:pt x="114" y="24"/>
                    <a:pt x="113" y="24"/>
                  </a:cubicBezTo>
                  <a:cubicBezTo>
                    <a:pt x="113" y="24"/>
                    <a:pt x="113" y="23"/>
                    <a:pt x="113" y="23"/>
                  </a:cubicBezTo>
                  <a:cubicBezTo>
                    <a:pt x="114" y="23"/>
                    <a:pt x="116" y="23"/>
                    <a:pt x="116" y="22"/>
                  </a:cubicBezTo>
                  <a:cubicBezTo>
                    <a:pt x="116" y="22"/>
                    <a:pt x="115" y="20"/>
                    <a:pt x="114" y="20"/>
                  </a:cubicBezTo>
                  <a:cubicBezTo>
                    <a:pt x="114" y="20"/>
                    <a:pt x="114" y="19"/>
                    <a:pt x="114" y="19"/>
                  </a:cubicBezTo>
                  <a:cubicBezTo>
                    <a:pt x="115" y="19"/>
                    <a:pt x="117" y="18"/>
                    <a:pt x="117" y="18"/>
                  </a:cubicBezTo>
                  <a:close/>
                  <a:moveTo>
                    <a:pt x="103" y="31"/>
                  </a:moveTo>
                  <a:cubicBezTo>
                    <a:pt x="102" y="32"/>
                    <a:pt x="101" y="32"/>
                    <a:pt x="101" y="32"/>
                  </a:cubicBezTo>
                  <a:cubicBezTo>
                    <a:pt x="101" y="29"/>
                    <a:pt x="103" y="25"/>
                    <a:pt x="102" y="22"/>
                  </a:cubicBezTo>
                  <a:cubicBezTo>
                    <a:pt x="103" y="25"/>
                    <a:pt x="107" y="25"/>
                    <a:pt x="110" y="26"/>
                  </a:cubicBezTo>
                  <a:cubicBezTo>
                    <a:pt x="108" y="29"/>
                    <a:pt x="106" y="31"/>
                    <a:pt x="103" y="31"/>
                  </a:cubicBezTo>
                  <a:close/>
                  <a:moveTo>
                    <a:pt x="87" y="26"/>
                  </a:moveTo>
                  <a:cubicBezTo>
                    <a:pt x="90" y="25"/>
                    <a:pt x="95" y="25"/>
                    <a:pt x="96" y="22"/>
                  </a:cubicBezTo>
                  <a:cubicBezTo>
                    <a:pt x="95" y="25"/>
                    <a:pt x="97" y="29"/>
                    <a:pt x="97" y="32"/>
                  </a:cubicBezTo>
                  <a:cubicBezTo>
                    <a:pt x="93" y="31"/>
                    <a:pt x="90" y="29"/>
                    <a:pt x="87" y="26"/>
                  </a:cubicBezTo>
                  <a:close/>
                  <a:moveTo>
                    <a:pt x="85" y="21"/>
                  </a:moveTo>
                  <a:cubicBezTo>
                    <a:pt x="84" y="18"/>
                    <a:pt x="84" y="15"/>
                    <a:pt x="86" y="12"/>
                  </a:cubicBezTo>
                  <a:cubicBezTo>
                    <a:pt x="88" y="14"/>
                    <a:pt x="91" y="18"/>
                    <a:pt x="93" y="18"/>
                  </a:cubicBezTo>
                  <a:cubicBezTo>
                    <a:pt x="91" y="18"/>
                    <a:pt x="88" y="21"/>
                    <a:pt x="86" y="23"/>
                  </a:cubicBezTo>
                  <a:cubicBezTo>
                    <a:pt x="85" y="23"/>
                    <a:pt x="85" y="22"/>
                    <a:pt x="85" y="21"/>
                  </a:cubicBezTo>
                  <a:close/>
                  <a:moveTo>
                    <a:pt x="95" y="4"/>
                  </a:moveTo>
                  <a:cubicBezTo>
                    <a:pt x="96" y="4"/>
                    <a:pt x="96" y="3"/>
                    <a:pt x="97" y="3"/>
                  </a:cubicBezTo>
                  <a:cubicBezTo>
                    <a:pt x="97" y="7"/>
                    <a:pt x="95" y="11"/>
                    <a:pt x="96" y="13"/>
                  </a:cubicBezTo>
                  <a:cubicBezTo>
                    <a:pt x="95" y="11"/>
                    <a:pt x="90" y="10"/>
                    <a:pt x="87" y="9"/>
                  </a:cubicBezTo>
                  <a:cubicBezTo>
                    <a:pt x="89" y="6"/>
                    <a:pt x="92" y="5"/>
                    <a:pt x="95" y="4"/>
                  </a:cubicBezTo>
                  <a:close/>
                  <a:moveTo>
                    <a:pt x="110" y="9"/>
                  </a:moveTo>
                  <a:cubicBezTo>
                    <a:pt x="107" y="10"/>
                    <a:pt x="103" y="11"/>
                    <a:pt x="102" y="13"/>
                  </a:cubicBezTo>
                  <a:cubicBezTo>
                    <a:pt x="103" y="11"/>
                    <a:pt x="101" y="7"/>
                    <a:pt x="101" y="3"/>
                  </a:cubicBezTo>
                  <a:cubicBezTo>
                    <a:pt x="104" y="4"/>
                    <a:pt x="108" y="6"/>
                    <a:pt x="110" y="9"/>
                  </a:cubicBezTo>
                  <a:close/>
                  <a:moveTo>
                    <a:pt x="101" y="21"/>
                  </a:moveTo>
                  <a:cubicBezTo>
                    <a:pt x="101" y="21"/>
                    <a:pt x="101" y="22"/>
                    <a:pt x="102" y="22"/>
                  </a:cubicBezTo>
                  <a:cubicBezTo>
                    <a:pt x="101" y="22"/>
                    <a:pt x="101" y="22"/>
                    <a:pt x="101" y="21"/>
                  </a:cubicBezTo>
                  <a:cubicBezTo>
                    <a:pt x="100" y="23"/>
                    <a:pt x="98" y="23"/>
                    <a:pt x="97" y="21"/>
                  </a:cubicBezTo>
                  <a:cubicBezTo>
                    <a:pt x="97" y="22"/>
                    <a:pt x="96" y="22"/>
                    <a:pt x="96" y="22"/>
                  </a:cubicBezTo>
                  <a:cubicBezTo>
                    <a:pt x="96" y="22"/>
                    <a:pt x="97" y="21"/>
                    <a:pt x="97" y="21"/>
                  </a:cubicBezTo>
                  <a:cubicBezTo>
                    <a:pt x="95" y="21"/>
                    <a:pt x="94" y="19"/>
                    <a:pt x="95" y="18"/>
                  </a:cubicBezTo>
                  <a:cubicBezTo>
                    <a:pt x="94" y="18"/>
                    <a:pt x="94" y="18"/>
                    <a:pt x="94" y="18"/>
                  </a:cubicBezTo>
                  <a:cubicBezTo>
                    <a:pt x="94" y="18"/>
                    <a:pt x="94" y="17"/>
                    <a:pt x="95" y="17"/>
                  </a:cubicBezTo>
                  <a:cubicBezTo>
                    <a:pt x="94" y="16"/>
                    <a:pt x="95" y="14"/>
                    <a:pt x="97" y="14"/>
                  </a:cubicBezTo>
                  <a:cubicBezTo>
                    <a:pt x="97" y="14"/>
                    <a:pt x="96" y="13"/>
                    <a:pt x="96" y="13"/>
                  </a:cubicBezTo>
                  <a:cubicBezTo>
                    <a:pt x="96" y="13"/>
                    <a:pt x="97" y="14"/>
                    <a:pt x="97" y="14"/>
                  </a:cubicBezTo>
                  <a:cubicBezTo>
                    <a:pt x="98" y="13"/>
                    <a:pt x="100" y="13"/>
                    <a:pt x="101" y="14"/>
                  </a:cubicBezTo>
                  <a:cubicBezTo>
                    <a:pt x="101" y="14"/>
                    <a:pt x="101" y="13"/>
                    <a:pt x="102" y="13"/>
                  </a:cubicBezTo>
                  <a:cubicBezTo>
                    <a:pt x="101" y="13"/>
                    <a:pt x="101" y="14"/>
                    <a:pt x="101" y="14"/>
                  </a:cubicBezTo>
                  <a:cubicBezTo>
                    <a:pt x="103" y="14"/>
                    <a:pt x="104" y="16"/>
                    <a:pt x="103" y="17"/>
                  </a:cubicBezTo>
                  <a:cubicBezTo>
                    <a:pt x="103" y="17"/>
                    <a:pt x="104" y="18"/>
                    <a:pt x="104" y="18"/>
                  </a:cubicBezTo>
                  <a:cubicBezTo>
                    <a:pt x="104" y="18"/>
                    <a:pt x="103" y="18"/>
                    <a:pt x="103" y="18"/>
                  </a:cubicBezTo>
                  <a:cubicBezTo>
                    <a:pt x="104" y="19"/>
                    <a:pt x="103" y="21"/>
                    <a:pt x="101" y="21"/>
                  </a:cubicBezTo>
                  <a:close/>
                  <a:moveTo>
                    <a:pt x="112" y="23"/>
                  </a:moveTo>
                  <a:cubicBezTo>
                    <a:pt x="110" y="21"/>
                    <a:pt x="107" y="18"/>
                    <a:pt x="104" y="18"/>
                  </a:cubicBezTo>
                  <a:cubicBezTo>
                    <a:pt x="107" y="18"/>
                    <a:pt x="110" y="14"/>
                    <a:pt x="112" y="12"/>
                  </a:cubicBezTo>
                  <a:cubicBezTo>
                    <a:pt x="112" y="13"/>
                    <a:pt x="113" y="13"/>
                    <a:pt x="113" y="14"/>
                  </a:cubicBezTo>
                  <a:cubicBezTo>
                    <a:pt x="114" y="17"/>
                    <a:pt x="113" y="20"/>
                    <a:pt x="112" y="23"/>
                  </a:cubicBezTo>
                  <a:close/>
                  <a:moveTo>
                    <a:pt x="99" y="13"/>
                  </a:moveTo>
                  <a:cubicBezTo>
                    <a:pt x="97" y="13"/>
                    <a:pt x="95" y="15"/>
                    <a:pt x="95" y="18"/>
                  </a:cubicBezTo>
                  <a:cubicBezTo>
                    <a:pt x="95" y="20"/>
                    <a:pt x="97" y="22"/>
                    <a:pt x="99" y="22"/>
                  </a:cubicBezTo>
                  <a:cubicBezTo>
                    <a:pt x="101" y="22"/>
                    <a:pt x="103" y="20"/>
                    <a:pt x="103" y="18"/>
                  </a:cubicBezTo>
                  <a:cubicBezTo>
                    <a:pt x="103" y="15"/>
                    <a:pt x="101" y="13"/>
                    <a:pt x="99" y="13"/>
                  </a:cubicBezTo>
                  <a:close/>
                  <a:moveTo>
                    <a:pt x="99" y="20"/>
                  </a:moveTo>
                  <a:cubicBezTo>
                    <a:pt x="98" y="20"/>
                    <a:pt x="97" y="19"/>
                    <a:pt x="97" y="18"/>
                  </a:cubicBezTo>
                  <a:cubicBezTo>
                    <a:pt x="97" y="16"/>
                    <a:pt x="98" y="15"/>
                    <a:pt x="99" y="15"/>
                  </a:cubicBezTo>
                  <a:cubicBezTo>
                    <a:pt x="100" y="15"/>
                    <a:pt x="101" y="16"/>
                    <a:pt x="101" y="18"/>
                  </a:cubicBezTo>
                  <a:cubicBezTo>
                    <a:pt x="101" y="19"/>
                    <a:pt x="100" y="20"/>
                    <a:pt x="99"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8"/>
            <p:cNvSpPr>
              <a:spLocks noEditPoints="1"/>
            </p:cNvSpPr>
            <p:nvPr/>
          </p:nvSpPr>
          <p:spPr bwMode="auto">
            <a:xfrm>
              <a:off x="5334000" y="1799117"/>
              <a:ext cx="327025" cy="306388"/>
            </a:xfrm>
            <a:custGeom>
              <a:avLst/>
              <a:gdLst/>
              <a:ahLst/>
              <a:cxnLst>
                <a:cxn ang="0">
                  <a:pos x="2" y="52"/>
                </a:cxn>
                <a:cxn ang="0">
                  <a:pos x="4" y="43"/>
                </a:cxn>
                <a:cxn ang="0">
                  <a:pos x="65" y="8"/>
                </a:cxn>
                <a:cxn ang="0">
                  <a:pos x="60" y="0"/>
                </a:cxn>
                <a:cxn ang="0">
                  <a:pos x="90" y="1"/>
                </a:cxn>
                <a:cxn ang="0">
                  <a:pos x="76" y="28"/>
                </a:cxn>
                <a:cxn ang="0">
                  <a:pos x="71" y="19"/>
                </a:cxn>
                <a:cxn ang="0">
                  <a:pos x="11" y="54"/>
                </a:cxn>
                <a:cxn ang="0">
                  <a:pos x="2" y="52"/>
                </a:cxn>
                <a:cxn ang="0">
                  <a:pos x="38" y="48"/>
                </a:cxn>
                <a:cxn ang="0">
                  <a:pos x="27" y="57"/>
                </a:cxn>
                <a:cxn ang="0">
                  <a:pos x="27" y="93"/>
                </a:cxn>
                <a:cxn ang="0">
                  <a:pos x="38" y="102"/>
                </a:cxn>
                <a:cxn ang="0">
                  <a:pos x="49" y="93"/>
                </a:cxn>
                <a:cxn ang="0">
                  <a:pos x="49" y="57"/>
                </a:cxn>
                <a:cxn ang="0">
                  <a:pos x="38" y="48"/>
                </a:cxn>
                <a:cxn ang="0">
                  <a:pos x="10" y="66"/>
                </a:cxn>
                <a:cxn ang="0">
                  <a:pos x="0" y="75"/>
                </a:cxn>
                <a:cxn ang="0">
                  <a:pos x="0" y="93"/>
                </a:cxn>
                <a:cxn ang="0">
                  <a:pos x="10" y="102"/>
                </a:cxn>
                <a:cxn ang="0">
                  <a:pos x="21" y="93"/>
                </a:cxn>
                <a:cxn ang="0">
                  <a:pos x="21" y="75"/>
                </a:cxn>
                <a:cxn ang="0">
                  <a:pos x="10" y="66"/>
                </a:cxn>
                <a:cxn ang="0">
                  <a:pos x="83" y="71"/>
                </a:cxn>
                <a:cxn ang="0">
                  <a:pos x="76" y="82"/>
                </a:cxn>
                <a:cxn ang="0">
                  <a:pos x="76" y="39"/>
                </a:cxn>
                <a:cxn ang="0">
                  <a:pos x="66" y="30"/>
                </a:cxn>
                <a:cxn ang="0">
                  <a:pos x="55" y="39"/>
                </a:cxn>
                <a:cxn ang="0">
                  <a:pos x="55" y="93"/>
                </a:cxn>
                <a:cxn ang="0">
                  <a:pos x="66" y="102"/>
                </a:cxn>
                <a:cxn ang="0">
                  <a:pos x="76" y="93"/>
                </a:cxn>
                <a:cxn ang="0">
                  <a:pos x="76" y="93"/>
                </a:cxn>
                <a:cxn ang="0">
                  <a:pos x="98" y="72"/>
                </a:cxn>
                <a:cxn ang="0">
                  <a:pos x="78" y="99"/>
                </a:cxn>
                <a:cxn ang="0">
                  <a:pos x="103" y="82"/>
                </a:cxn>
                <a:cxn ang="0">
                  <a:pos x="110" y="67"/>
                </a:cxn>
                <a:cxn ang="0">
                  <a:pos x="83" y="71"/>
                </a:cxn>
                <a:cxn ang="0">
                  <a:pos x="93" y="50"/>
                </a:cxn>
                <a:cxn ang="0">
                  <a:pos x="79" y="56"/>
                </a:cxn>
                <a:cxn ang="0">
                  <a:pos x="79" y="65"/>
                </a:cxn>
                <a:cxn ang="0">
                  <a:pos x="87" y="55"/>
                </a:cxn>
                <a:cxn ang="0">
                  <a:pos x="80" y="72"/>
                </a:cxn>
                <a:cxn ang="0">
                  <a:pos x="83" y="69"/>
                </a:cxn>
                <a:cxn ang="0">
                  <a:pos x="91" y="65"/>
                </a:cxn>
                <a:cxn ang="0">
                  <a:pos x="91" y="60"/>
                </a:cxn>
                <a:cxn ang="0">
                  <a:pos x="93" y="50"/>
                </a:cxn>
              </a:cxnLst>
              <a:rect l="0" t="0" r="r" b="b"/>
              <a:pathLst>
                <a:path w="110" h="102">
                  <a:moveTo>
                    <a:pt x="2" y="52"/>
                  </a:moveTo>
                  <a:cubicBezTo>
                    <a:pt x="0" y="49"/>
                    <a:pt x="1" y="45"/>
                    <a:pt x="4" y="43"/>
                  </a:cubicBezTo>
                  <a:cubicBezTo>
                    <a:pt x="65" y="8"/>
                    <a:pt x="65" y="8"/>
                    <a:pt x="65" y="8"/>
                  </a:cubicBezTo>
                  <a:cubicBezTo>
                    <a:pt x="60" y="0"/>
                    <a:pt x="60" y="0"/>
                    <a:pt x="60" y="0"/>
                  </a:cubicBezTo>
                  <a:cubicBezTo>
                    <a:pt x="90" y="1"/>
                    <a:pt x="90" y="1"/>
                    <a:pt x="90" y="1"/>
                  </a:cubicBezTo>
                  <a:cubicBezTo>
                    <a:pt x="76" y="28"/>
                    <a:pt x="76" y="28"/>
                    <a:pt x="76" y="28"/>
                  </a:cubicBezTo>
                  <a:cubicBezTo>
                    <a:pt x="71" y="19"/>
                    <a:pt x="71" y="19"/>
                    <a:pt x="71" y="19"/>
                  </a:cubicBezTo>
                  <a:cubicBezTo>
                    <a:pt x="11" y="54"/>
                    <a:pt x="11" y="54"/>
                    <a:pt x="11" y="54"/>
                  </a:cubicBezTo>
                  <a:cubicBezTo>
                    <a:pt x="7" y="56"/>
                    <a:pt x="4" y="55"/>
                    <a:pt x="2" y="52"/>
                  </a:cubicBezTo>
                  <a:close/>
                  <a:moveTo>
                    <a:pt x="38" y="48"/>
                  </a:moveTo>
                  <a:cubicBezTo>
                    <a:pt x="32" y="48"/>
                    <a:pt x="27" y="52"/>
                    <a:pt x="27" y="57"/>
                  </a:cubicBezTo>
                  <a:cubicBezTo>
                    <a:pt x="27" y="93"/>
                    <a:pt x="27" y="93"/>
                    <a:pt x="27" y="93"/>
                  </a:cubicBezTo>
                  <a:cubicBezTo>
                    <a:pt x="27" y="98"/>
                    <a:pt x="32" y="102"/>
                    <a:pt x="38" y="102"/>
                  </a:cubicBezTo>
                  <a:cubicBezTo>
                    <a:pt x="44" y="102"/>
                    <a:pt x="49" y="98"/>
                    <a:pt x="49" y="93"/>
                  </a:cubicBezTo>
                  <a:cubicBezTo>
                    <a:pt x="49" y="57"/>
                    <a:pt x="49" y="57"/>
                    <a:pt x="49" y="57"/>
                  </a:cubicBezTo>
                  <a:cubicBezTo>
                    <a:pt x="49" y="52"/>
                    <a:pt x="44" y="48"/>
                    <a:pt x="38" y="48"/>
                  </a:cubicBezTo>
                  <a:close/>
                  <a:moveTo>
                    <a:pt x="10" y="66"/>
                  </a:moveTo>
                  <a:cubicBezTo>
                    <a:pt x="4" y="66"/>
                    <a:pt x="0" y="70"/>
                    <a:pt x="0" y="75"/>
                  </a:cubicBezTo>
                  <a:cubicBezTo>
                    <a:pt x="0" y="93"/>
                    <a:pt x="0" y="93"/>
                    <a:pt x="0" y="93"/>
                  </a:cubicBezTo>
                  <a:cubicBezTo>
                    <a:pt x="0" y="98"/>
                    <a:pt x="4" y="102"/>
                    <a:pt x="10" y="102"/>
                  </a:cubicBezTo>
                  <a:cubicBezTo>
                    <a:pt x="16" y="102"/>
                    <a:pt x="21" y="98"/>
                    <a:pt x="21" y="93"/>
                  </a:cubicBezTo>
                  <a:cubicBezTo>
                    <a:pt x="21" y="75"/>
                    <a:pt x="21" y="75"/>
                    <a:pt x="21" y="75"/>
                  </a:cubicBezTo>
                  <a:cubicBezTo>
                    <a:pt x="21" y="70"/>
                    <a:pt x="16" y="66"/>
                    <a:pt x="10" y="66"/>
                  </a:cubicBezTo>
                  <a:close/>
                  <a:moveTo>
                    <a:pt x="83" y="71"/>
                  </a:moveTo>
                  <a:cubicBezTo>
                    <a:pt x="79" y="74"/>
                    <a:pt x="77" y="78"/>
                    <a:pt x="76" y="82"/>
                  </a:cubicBezTo>
                  <a:cubicBezTo>
                    <a:pt x="76" y="39"/>
                    <a:pt x="76" y="39"/>
                    <a:pt x="76" y="39"/>
                  </a:cubicBezTo>
                  <a:cubicBezTo>
                    <a:pt x="76" y="34"/>
                    <a:pt x="72" y="30"/>
                    <a:pt x="66" y="30"/>
                  </a:cubicBezTo>
                  <a:cubicBezTo>
                    <a:pt x="60" y="30"/>
                    <a:pt x="55" y="34"/>
                    <a:pt x="55" y="39"/>
                  </a:cubicBezTo>
                  <a:cubicBezTo>
                    <a:pt x="55" y="93"/>
                    <a:pt x="55" y="93"/>
                    <a:pt x="55" y="93"/>
                  </a:cubicBezTo>
                  <a:cubicBezTo>
                    <a:pt x="55" y="98"/>
                    <a:pt x="60" y="102"/>
                    <a:pt x="66" y="102"/>
                  </a:cubicBezTo>
                  <a:cubicBezTo>
                    <a:pt x="72" y="102"/>
                    <a:pt x="76" y="98"/>
                    <a:pt x="76" y="93"/>
                  </a:cubicBezTo>
                  <a:cubicBezTo>
                    <a:pt x="76" y="93"/>
                    <a:pt x="76" y="93"/>
                    <a:pt x="76" y="93"/>
                  </a:cubicBezTo>
                  <a:cubicBezTo>
                    <a:pt x="81" y="76"/>
                    <a:pt x="98" y="72"/>
                    <a:pt x="98" y="72"/>
                  </a:cubicBezTo>
                  <a:cubicBezTo>
                    <a:pt x="98" y="72"/>
                    <a:pt x="79" y="82"/>
                    <a:pt x="78" y="99"/>
                  </a:cubicBezTo>
                  <a:cubicBezTo>
                    <a:pt x="94" y="102"/>
                    <a:pt x="103" y="90"/>
                    <a:pt x="103" y="82"/>
                  </a:cubicBezTo>
                  <a:cubicBezTo>
                    <a:pt x="103" y="75"/>
                    <a:pt x="107" y="68"/>
                    <a:pt x="110" y="67"/>
                  </a:cubicBezTo>
                  <a:cubicBezTo>
                    <a:pt x="104" y="66"/>
                    <a:pt x="92" y="64"/>
                    <a:pt x="83" y="71"/>
                  </a:cubicBezTo>
                  <a:close/>
                  <a:moveTo>
                    <a:pt x="93" y="50"/>
                  </a:moveTo>
                  <a:cubicBezTo>
                    <a:pt x="89" y="50"/>
                    <a:pt x="83" y="51"/>
                    <a:pt x="79" y="56"/>
                  </a:cubicBezTo>
                  <a:cubicBezTo>
                    <a:pt x="79" y="65"/>
                    <a:pt x="79" y="65"/>
                    <a:pt x="79" y="65"/>
                  </a:cubicBezTo>
                  <a:cubicBezTo>
                    <a:pt x="81" y="59"/>
                    <a:pt x="87" y="55"/>
                    <a:pt x="87" y="55"/>
                  </a:cubicBezTo>
                  <a:cubicBezTo>
                    <a:pt x="87" y="55"/>
                    <a:pt x="79" y="63"/>
                    <a:pt x="80" y="72"/>
                  </a:cubicBezTo>
                  <a:cubicBezTo>
                    <a:pt x="81" y="71"/>
                    <a:pt x="82" y="70"/>
                    <a:pt x="83" y="69"/>
                  </a:cubicBezTo>
                  <a:cubicBezTo>
                    <a:pt x="85" y="67"/>
                    <a:pt x="88" y="65"/>
                    <a:pt x="91" y="65"/>
                  </a:cubicBezTo>
                  <a:cubicBezTo>
                    <a:pt x="92" y="63"/>
                    <a:pt x="91" y="61"/>
                    <a:pt x="91" y="60"/>
                  </a:cubicBezTo>
                  <a:cubicBezTo>
                    <a:pt x="90" y="56"/>
                    <a:pt x="91" y="51"/>
                    <a:pt x="93" y="5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6"/>
            <p:cNvSpPr>
              <a:spLocks/>
            </p:cNvSpPr>
            <p:nvPr/>
          </p:nvSpPr>
          <p:spPr bwMode="auto">
            <a:xfrm>
              <a:off x="6067425" y="1788484"/>
              <a:ext cx="333375" cy="338138"/>
            </a:xfrm>
            <a:custGeom>
              <a:avLst/>
              <a:gdLst/>
              <a:ahLst/>
              <a:cxnLst>
                <a:cxn ang="0">
                  <a:pos x="90" y="65"/>
                </a:cxn>
                <a:cxn ang="0">
                  <a:pos x="99" y="61"/>
                </a:cxn>
                <a:cxn ang="0">
                  <a:pos x="101" y="59"/>
                </a:cxn>
                <a:cxn ang="0">
                  <a:pos x="105" y="57"/>
                </a:cxn>
                <a:cxn ang="0">
                  <a:pos x="90" y="49"/>
                </a:cxn>
                <a:cxn ang="0">
                  <a:pos x="90" y="46"/>
                </a:cxn>
                <a:cxn ang="0">
                  <a:pos x="108" y="36"/>
                </a:cxn>
                <a:cxn ang="0">
                  <a:pos x="86" y="38"/>
                </a:cxn>
                <a:cxn ang="0">
                  <a:pos x="89" y="29"/>
                </a:cxn>
                <a:cxn ang="0">
                  <a:pos x="89" y="26"/>
                </a:cxn>
                <a:cxn ang="0">
                  <a:pos x="90" y="22"/>
                </a:cxn>
                <a:cxn ang="0">
                  <a:pos x="75" y="27"/>
                </a:cxn>
                <a:cxn ang="0">
                  <a:pos x="72" y="25"/>
                </a:cxn>
                <a:cxn ang="0">
                  <a:pos x="78" y="5"/>
                </a:cxn>
                <a:cxn ang="0">
                  <a:pos x="64" y="22"/>
                </a:cxn>
                <a:cxn ang="0">
                  <a:pos x="60" y="13"/>
                </a:cxn>
                <a:cxn ang="0">
                  <a:pos x="58" y="12"/>
                </a:cxn>
                <a:cxn ang="0">
                  <a:pos x="56" y="8"/>
                </a:cxn>
                <a:cxn ang="0">
                  <a:pos x="48" y="22"/>
                </a:cxn>
                <a:cxn ang="0">
                  <a:pos x="45" y="23"/>
                </a:cxn>
                <a:cxn ang="0">
                  <a:pos x="35" y="5"/>
                </a:cxn>
                <a:cxn ang="0">
                  <a:pos x="37" y="27"/>
                </a:cxn>
                <a:cxn ang="0">
                  <a:pos x="28" y="23"/>
                </a:cxn>
                <a:cxn ang="0">
                  <a:pos x="26" y="24"/>
                </a:cxn>
                <a:cxn ang="0">
                  <a:pos x="21" y="22"/>
                </a:cxn>
                <a:cxn ang="0">
                  <a:pos x="26" y="38"/>
                </a:cxn>
                <a:cxn ang="0">
                  <a:pos x="24" y="40"/>
                </a:cxn>
                <a:cxn ang="0">
                  <a:pos x="4" y="35"/>
                </a:cxn>
                <a:cxn ang="0">
                  <a:pos x="22" y="49"/>
                </a:cxn>
                <a:cxn ang="0">
                  <a:pos x="13" y="53"/>
                </a:cxn>
                <a:cxn ang="0">
                  <a:pos x="11" y="55"/>
                </a:cxn>
                <a:cxn ang="0">
                  <a:pos x="7" y="57"/>
                </a:cxn>
                <a:cxn ang="0">
                  <a:pos x="22" y="65"/>
                </a:cxn>
                <a:cxn ang="0">
                  <a:pos x="22" y="68"/>
                </a:cxn>
                <a:cxn ang="0">
                  <a:pos x="4" y="78"/>
                </a:cxn>
                <a:cxn ang="0">
                  <a:pos x="26" y="75"/>
                </a:cxn>
                <a:cxn ang="0">
                  <a:pos x="23" y="85"/>
                </a:cxn>
                <a:cxn ang="0">
                  <a:pos x="23" y="87"/>
                </a:cxn>
                <a:cxn ang="0">
                  <a:pos x="21" y="92"/>
                </a:cxn>
                <a:cxn ang="0">
                  <a:pos x="37" y="87"/>
                </a:cxn>
                <a:cxn ang="0">
                  <a:pos x="40" y="89"/>
                </a:cxn>
                <a:cxn ang="0">
                  <a:pos x="34" y="109"/>
                </a:cxn>
                <a:cxn ang="0">
                  <a:pos x="48" y="91"/>
                </a:cxn>
                <a:cxn ang="0">
                  <a:pos x="52" y="100"/>
                </a:cxn>
                <a:cxn ang="0">
                  <a:pos x="54" y="102"/>
                </a:cxn>
                <a:cxn ang="0">
                  <a:pos x="56" y="106"/>
                </a:cxn>
                <a:cxn ang="0">
                  <a:pos x="64" y="91"/>
                </a:cxn>
                <a:cxn ang="0">
                  <a:pos x="67" y="91"/>
                </a:cxn>
                <a:cxn ang="0">
                  <a:pos x="77" y="109"/>
                </a:cxn>
                <a:cxn ang="0">
                  <a:pos x="75" y="87"/>
                </a:cxn>
                <a:cxn ang="0">
                  <a:pos x="84" y="90"/>
                </a:cxn>
                <a:cxn ang="0">
                  <a:pos x="86" y="90"/>
                </a:cxn>
                <a:cxn ang="0">
                  <a:pos x="91" y="91"/>
                </a:cxn>
                <a:cxn ang="0">
                  <a:pos x="86" y="76"/>
                </a:cxn>
                <a:cxn ang="0">
                  <a:pos x="87" y="73"/>
                </a:cxn>
                <a:cxn ang="0">
                  <a:pos x="108" y="79"/>
                </a:cxn>
              </a:cxnLst>
              <a:rect l="0" t="0" r="r" b="b"/>
              <a:pathLst>
                <a:path w="112" h="113">
                  <a:moveTo>
                    <a:pt x="101" y="75"/>
                  </a:moveTo>
                  <a:cubicBezTo>
                    <a:pt x="98" y="69"/>
                    <a:pt x="93" y="66"/>
                    <a:pt x="90" y="65"/>
                  </a:cubicBezTo>
                  <a:cubicBezTo>
                    <a:pt x="90" y="64"/>
                    <a:pt x="91" y="63"/>
                    <a:pt x="91" y="63"/>
                  </a:cubicBezTo>
                  <a:cubicBezTo>
                    <a:pt x="93" y="63"/>
                    <a:pt x="96" y="63"/>
                    <a:pt x="99" y="61"/>
                  </a:cubicBezTo>
                  <a:cubicBezTo>
                    <a:pt x="95" y="62"/>
                    <a:pt x="92" y="60"/>
                    <a:pt x="91" y="60"/>
                  </a:cubicBezTo>
                  <a:cubicBezTo>
                    <a:pt x="94" y="58"/>
                    <a:pt x="98" y="57"/>
                    <a:pt x="101" y="59"/>
                  </a:cubicBezTo>
                  <a:cubicBezTo>
                    <a:pt x="104" y="61"/>
                    <a:pt x="109" y="61"/>
                    <a:pt x="112" y="57"/>
                  </a:cubicBezTo>
                  <a:cubicBezTo>
                    <a:pt x="111" y="58"/>
                    <a:pt x="108" y="59"/>
                    <a:pt x="105" y="57"/>
                  </a:cubicBezTo>
                  <a:cubicBezTo>
                    <a:pt x="99" y="51"/>
                    <a:pt x="94" y="51"/>
                    <a:pt x="91" y="51"/>
                  </a:cubicBezTo>
                  <a:cubicBezTo>
                    <a:pt x="91" y="50"/>
                    <a:pt x="90" y="50"/>
                    <a:pt x="90" y="49"/>
                  </a:cubicBezTo>
                  <a:cubicBezTo>
                    <a:pt x="93" y="48"/>
                    <a:pt x="95" y="47"/>
                    <a:pt x="97" y="44"/>
                  </a:cubicBezTo>
                  <a:cubicBezTo>
                    <a:pt x="94" y="47"/>
                    <a:pt x="91" y="46"/>
                    <a:pt x="90" y="46"/>
                  </a:cubicBezTo>
                  <a:cubicBezTo>
                    <a:pt x="92" y="44"/>
                    <a:pt x="94" y="41"/>
                    <a:pt x="98" y="41"/>
                  </a:cubicBezTo>
                  <a:cubicBezTo>
                    <a:pt x="102" y="42"/>
                    <a:pt x="106" y="41"/>
                    <a:pt x="108" y="36"/>
                  </a:cubicBezTo>
                  <a:cubicBezTo>
                    <a:pt x="107" y="36"/>
                    <a:pt x="105" y="39"/>
                    <a:pt x="101" y="38"/>
                  </a:cubicBezTo>
                  <a:cubicBezTo>
                    <a:pt x="94" y="35"/>
                    <a:pt x="89" y="37"/>
                    <a:pt x="86" y="38"/>
                  </a:cubicBezTo>
                  <a:cubicBezTo>
                    <a:pt x="85" y="37"/>
                    <a:pt x="85" y="37"/>
                    <a:pt x="85" y="36"/>
                  </a:cubicBezTo>
                  <a:cubicBezTo>
                    <a:pt x="87" y="35"/>
                    <a:pt x="88" y="32"/>
                    <a:pt x="89" y="29"/>
                  </a:cubicBezTo>
                  <a:cubicBezTo>
                    <a:pt x="87" y="33"/>
                    <a:pt x="84" y="34"/>
                    <a:pt x="83" y="34"/>
                  </a:cubicBezTo>
                  <a:cubicBezTo>
                    <a:pt x="84" y="31"/>
                    <a:pt x="85" y="27"/>
                    <a:pt x="89" y="26"/>
                  </a:cubicBezTo>
                  <a:cubicBezTo>
                    <a:pt x="93" y="26"/>
                    <a:pt x="96" y="22"/>
                    <a:pt x="96" y="17"/>
                  </a:cubicBezTo>
                  <a:cubicBezTo>
                    <a:pt x="95" y="18"/>
                    <a:pt x="94" y="22"/>
                    <a:pt x="90" y="22"/>
                  </a:cubicBezTo>
                  <a:cubicBezTo>
                    <a:pt x="83" y="22"/>
                    <a:pt x="78" y="26"/>
                    <a:pt x="76" y="28"/>
                  </a:cubicBezTo>
                  <a:cubicBezTo>
                    <a:pt x="76" y="28"/>
                    <a:pt x="75" y="27"/>
                    <a:pt x="75" y="27"/>
                  </a:cubicBezTo>
                  <a:cubicBezTo>
                    <a:pt x="76" y="25"/>
                    <a:pt x="77" y="22"/>
                    <a:pt x="76" y="18"/>
                  </a:cubicBezTo>
                  <a:cubicBezTo>
                    <a:pt x="75" y="23"/>
                    <a:pt x="73" y="25"/>
                    <a:pt x="72" y="25"/>
                  </a:cubicBezTo>
                  <a:cubicBezTo>
                    <a:pt x="72" y="22"/>
                    <a:pt x="72" y="18"/>
                    <a:pt x="75" y="16"/>
                  </a:cubicBezTo>
                  <a:cubicBezTo>
                    <a:pt x="79" y="14"/>
                    <a:pt x="80" y="10"/>
                    <a:pt x="78" y="5"/>
                  </a:cubicBezTo>
                  <a:cubicBezTo>
                    <a:pt x="78" y="6"/>
                    <a:pt x="78" y="10"/>
                    <a:pt x="74" y="11"/>
                  </a:cubicBezTo>
                  <a:cubicBezTo>
                    <a:pt x="67" y="15"/>
                    <a:pt x="65" y="19"/>
                    <a:pt x="64" y="22"/>
                  </a:cubicBezTo>
                  <a:cubicBezTo>
                    <a:pt x="63" y="22"/>
                    <a:pt x="62" y="22"/>
                    <a:pt x="62" y="22"/>
                  </a:cubicBezTo>
                  <a:cubicBezTo>
                    <a:pt x="62" y="20"/>
                    <a:pt x="62" y="16"/>
                    <a:pt x="60" y="13"/>
                  </a:cubicBezTo>
                  <a:cubicBezTo>
                    <a:pt x="61" y="18"/>
                    <a:pt x="59" y="21"/>
                    <a:pt x="59" y="21"/>
                  </a:cubicBezTo>
                  <a:cubicBezTo>
                    <a:pt x="57" y="19"/>
                    <a:pt x="56" y="15"/>
                    <a:pt x="58" y="12"/>
                  </a:cubicBezTo>
                  <a:cubicBezTo>
                    <a:pt x="60" y="8"/>
                    <a:pt x="60" y="4"/>
                    <a:pt x="56" y="0"/>
                  </a:cubicBezTo>
                  <a:cubicBezTo>
                    <a:pt x="57" y="1"/>
                    <a:pt x="58" y="5"/>
                    <a:pt x="56" y="8"/>
                  </a:cubicBezTo>
                  <a:cubicBezTo>
                    <a:pt x="50" y="13"/>
                    <a:pt x="50" y="19"/>
                    <a:pt x="50" y="22"/>
                  </a:cubicBezTo>
                  <a:cubicBezTo>
                    <a:pt x="49" y="22"/>
                    <a:pt x="49" y="22"/>
                    <a:pt x="48" y="22"/>
                  </a:cubicBezTo>
                  <a:cubicBezTo>
                    <a:pt x="47" y="20"/>
                    <a:pt x="46" y="17"/>
                    <a:pt x="43" y="15"/>
                  </a:cubicBezTo>
                  <a:cubicBezTo>
                    <a:pt x="46" y="19"/>
                    <a:pt x="45" y="22"/>
                    <a:pt x="45" y="23"/>
                  </a:cubicBezTo>
                  <a:cubicBezTo>
                    <a:pt x="43" y="21"/>
                    <a:pt x="40" y="18"/>
                    <a:pt x="40" y="15"/>
                  </a:cubicBezTo>
                  <a:cubicBezTo>
                    <a:pt x="41" y="10"/>
                    <a:pt x="40" y="6"/>
                    <a:pt x="35" y="5"/>
                  </a:cubicBezTo>
                  <a:cubicBezTo>
                    <a:pt x="35" y="5"/>
                    <a:pt x="38" y="8"/>
                    <a:pt x="37" y="12"/>
                  </a:cubicBezTo>
                  <a:cubicBezTo>
                    <a:pt x="34" y="19"/>
                    <a:pt x="36" y="24"/>
                    <a:pt x="37" y="27"/>
                  </a:cubicBezTo>
                  <a:cubicBezTo>
                    <a:pt x="37" y="27"/>
                    <a:pt x="36" y="28"/>
                    <a:pt x="36" y="28"/>
                  </a:cubicBezTo>
                  <a:cubicBezTo>
                    <a:pt x="34" y="26"/>
                    <a:pt x="32" y="24"/>
                    <a:pt x="28" y="23"/>
                  </a:cubicBezTo>
                  <a:cubicBezTo>
                    <a:pt x="32" y="26"/>
                    <a:pt x="33" y="29"/>
                    <a:pt x="33" y="30"/>
                  </a:cubicBezTo>
                  <a:cubicBezTo>
                    <a:pt x="30" y="29"/>
                    <a:pt x="26" y="27"/>
                    <a:pt x="26" y="24"/>
                  </a:cubicBezTo>
                  <a:cubicBezTo>
                    <a:pt x="25" y="19"/>
                    <a:pt x="22" y="17"/>
                    <a:pt x="16" y="17"/>
                  </a:cubicBezTo>
                  <a:cubicBezTo>
                    <a:pt x="17" y="17"/>
                    <a:pt x="21" y="18"/>
                    <a:pt x="21" y="22"/>
                  </a:cubicBezTo>
                  <a:cubicBezTo>
                    <a:pt x="21" y="30"/>
                    <a:pt x="25" y="34"/>
                    <a:pt x="27" y="36"/>
                  </a:cubicBezTo>
                  <a:cubicBezTo>
                    <a:pt x="27" y="37"/>
                    <a:pt x="26" y="37"/>
                    <a:pt x="26" y="38"/>
                  </a:cubicBezTo>
                  <a:cubicBezTo>
                    <a:pt x="24" y="37"/>
                    <a:pt x="21" y="36"/>
                    <a:pt x="17" y="37"/>
                  </a:cubicBezTo>
                  <a:cubicBezTo>
                    <a:pt x="22" y="37"/>
                    <a:pt x="24" y="40"/>
                    <a:pt x="24" y="40"/>
                  </a:cubicBezTo>
                  <a:cubicBezTo>
                    <a:pt x="21" y="41"/>
                    <a:pt x="17" y="41"/>
                    <a:pt x="15" y="38"/>
                  </a:cubicBezTo>
                  <a:cubicBezTo>
                    <a:pt x="13" y="34"/>
                    <a:pt x="9" y="33"/>
                    <a:pt x="4" y="35"/>
                  </a:cubicBezTo>
                  <a:cubicBezTo>
                    <a:pt x="5" y="35"/>
                    <a:pt x="9" y="35"/>
                    <a:pt x="11" y="38"/>
                  </a:cubicBezTo>
                  <a:cubicBezTo>
                    <a:pt x="14" y="45"/>
                    <a:pt x="19" y="48"/>
                    <a:pt x="22" y="49"/>
                  </a:cubicBezTo>
                  <a:cubicBezTo>
                    <a:pt x="21" y="49"/>
                    <a:pt x="21" y="50"/>
                    <a:pt x="21" y="51"/>
                  </a:cubicBezTo>
                  <a:cubicBezTo>
                    <a:pt x="19" y="50"/>
                    <a:pt x="16" y="51"/>
                    <a:pt x="13" y="53"/>
                  </a:cubicBezTo>
                  <a:cubicBezTo>
                    <a:pt x="17" y="52"/>
                    <a:pt x="20" y="53"/>
                    <a:pt x="20" y="54"/>
                  </a:cubicBezTo>
                  <a:cubicBezTo>
                    <a:pt x="18" y="55"/>
                    <a:pt x="14" y="57"/>
                    <a:pt x="11" y="55"/>
                  </a:cubicBezTo>
                  <a:cubicBezTo>
                    <a:pt x="8" y="52"/>
                    <a:pt x="3" y="52"/>
                    <a:pt x="0" y="56"/>
                  </a:cubicBezTo>
                  <a:cubicBezTo>
                    <a:pt x="1" y="56"/>
                    <a:pt x="4" y="54"/>
                    <a:pt x="7" y="57"/>
                  </a:cubicBezTo>
                  <a:cubicBezTo>
                    <a:pt x="13" y="62"/>
                    <a:pt x="18" y="63"/>
                    <a:pt x="21" y="63"/>
                  </a:cubicBezTo>
                  <a:cubicBezTo>
                    <a:pt x="21" y="63"/>
                    <a:pt x="21" y="64"/>
                    <a:pt x="22" y="65"/>
                  </a:cubicBezTo>
                  <a:cubicBezTo>
                    <a:pt x="19" y="65"/>
                    <a:pt x="17" y="67"/>
                    <a:pt x="14" y="70"/>
                  </a:cubicBezTo>
                  <a:cubicBezTo>
                    <a:pt x="18" y="67"/>
                    <a:pt x="21" y="67"/>
                    <a:pt x="22" y="68"/>
                  </a:cubicBezTo>
                  <a:cubicBezTo>
                    <a:pt x="20" y="70"/>
                    <a:pt x="17" y="73"/>
                    <a:pt x="14" y="72"/>
                  </a:cubicBezTo>
                  <a:cubicBezTo>
                    <a:pt x="10" y="71"/>
                    <a:pt x="6" y="73"/>
                    <a:pt x="4" y="78"/>
                  </a:cubicBezTo>
                  <a:cubicBezTo>
                    <a:pt x="5" y="77"/>
                    <a:pt x="7" y="74"/>
                    <a:pt x="11" y="76"/>
                  </a:cubicBezTo>
                  <a:cubicBezTo>
                    <a:pt x="18" y="78"/>
                    <a:pt x="23" y="77"/>
                    <a:pt x="26" y="75"/>
                  </a:cubicBezTo>
                  <a:cubicBezTo>
                    <a:pt x="26" y="76"/>
                    <a:pt x="27" y="77"/>
                    <a:pt x="27" y="77"/>
                  </a:cubicBezTo>
                  <a:cubicBezTo>
                    <a:pt x="25" y="79"/>
                    <a:pt x="23" y="81"/>
                    <a:pt x="23" y="85"/>
                  </a:cubicBezTo>
                  <a:cubicBezTo>
                    <a:pt x="25" y="81"/>
                    <a:pt x="28" y="80"/>
                    <a:pt x="29" y="80"/>
                  </a:cubicBezTo>
                  <a:cubicBezTo>
                    <a:pt x="28" y="83"/>
                    <a:pt x="26" y="87"/>
                    <a:pt x="23" y="87"/>
                  </a:cubicBezTo>
                  <a:cubicBezTo>
                    <a:pt x="19" y="88"/>
                    <a:pt x="16" y="91"/>
                    <a:pt x="16" y="96"/>
                  </a:cubicBezTo>
                  <a:cubicBezTo>
                    <a:pt x="16" y="95"/>
                    <a:pt x="18" y="92"/>
                    <a:pt x="21" y="92"/>
                  </a:cubicBezTo>
                  <a:cubicBezTo>
                    <a:pt x="29" y="91"/>
                    <a:pt x="33" y="88"/>
                    <a:pt x="36" y="86"/>
                  </a:cubicBezTo>
                  <a:cubicBezTo>
                    <a:pt x="36" y="86"/>
                    <a:pt x="37" y="86"/>
                    <a:pt x="37" y="87"/>
                  </a:cubicBezTo>
                  <a:cubicBezTo>
                    <a:pt x="36" y="89"/>
                    <a:pt x="35" y="92"/>
                    <a:pt x="36" y="96"/>
                  </a:cubicBezTo>
                  <a:cubicBezTo>
                    <a:pt x="37" y="91"/>
                    <a:pt x="39" y="89"/>
                    <a:pt x="40" y="89"/>
                  </a:cubicBezTo>
                  <a:cubicBezTo>
                    <a:pt x="40" y="91"/>
                    <a:pt x="40" y="96"/>
                    <a:pt x="37" y="98"/>
                  </a:cubicBezTo>
                  <a:cubicBezTo>
                    <a:pt x="33" y="100"/>
                    <a:pt x="32" y="104"/>
                    <a:pt x="34" y="109"/>
                  </a:cubicBezTo>
                  <a:cubicBezTo>
                    <a:pt x="34" y="108"/>
                    <a:pt x="34" y="104"/>
                    <a:pt x="37" y="102"/>
                  </a:cubicBezTo>
                  <a:cubicBezTo>
                    <a:pt x="44" y="99"/>
                    <a:pt x="47" y="94"/>
                    <a:pt x="48" y="91"/>
                  </a:cubicBezTo>
                  <a:cubicBezTo>
                    <a:pt x="49" y="91"/>
                    <a:pt x="49" y="91"/>
                    <a:pt x="50" y="92"/>
                  </a:cubicBezTo>
                  <a:cubicBezTo>
                    <a:pt x="50" y="94"/>
                    <a:pt x="50" y="97"/>
                    <a:pt x="52" y="100"/>
                  </a:cubicBezTo>
                  <a:cubicBezTo>
                    <a:pt x="51" y="96"/>
                    <a:pt x="53" y="93"/>
                    <a:pt x="53" y="92"/>
                  </a:cubicBezTo>
                  <a:cubicBezTo>
                    <a:pt x="55" y="95"/>
                    <a:pt x="56" y="99"/>
                    <a:pt x="54" y="102"/>
                  </a:cubicBezTo>
                  <a:cubicBezTo>
                    <a:pt x="52" y="105"/>
                    <a:pt x="52" y="110"/>
                    <a:pt x="56" y="113"/>
                  </a:cubicBezTo>
                  <a:cubicBezTo>
                    <a:pt x="55" y="112"/>
                    <a:pt x="53" y="109"/>
                    <a:pt x="56" y="106"/>
                  </a:cubicBezTo>
                  <a:cubicBezTo>
                    <a:pt x="61" y="100"/>
                    <a:pt x="62" y="95"/>
                    <a:pt x="62" y="92"/>
                  </a:cubicBezTo>
                  <a:cubicBezTo>
                    <a:pt x="63" y="91"/>
                    <a:pt x="63" y="91"/>
                    <a:pt x="64" y="91"/>
                  </a:cubicBezTo>
                  <a:cubicBezTo>
                    <a:pt x="64" y="94"/>
                    <a:pt x="66" y="96"/>
                    <a:pt x="69" y="98"/>
                  </a:cubicBezTo>
                  <a:cubicBezTo>
                    <a:pt x="66" y="94"/>
                    <a:pt x="67" y="92"/>
                    <a:pt x="67" y="91"/>
                  </a:cubicBezTo>
                  <a:cubicBezTo>
                    <a:pt x="69" y="92"/>
                    <a:pt x="72" y="95"/>
                    <a:pt x="71" y="99"/>
                  </a:cubicBezTo>
                  <a:cubicBezTo>
                    <a:pt x="70" y="103"/>
                    <a:pt x="72" y="107"/>
                    <a:pt x="77" y="109"/>
                  </a:cubicBezTo>
                  <a:cubicBezTo>
                    <a:pt x="76" y="108"/>
                    <a:pt x="73" y="106"/>
                    <a:pt x="75" y="102"/>
                  </a:cubicBezTo>
                  <a:cubicBezTo>
                    <a:pt x="78" y="95"/>
                    <a:pt x="76" y="89"/>
                    <a:pt x="75" y="87"/>
                  </a:cubicBezTo>
                  <a:cubicBezTo>
                    <a:pt x="75" y="86"/>
                    <a:pt x="76" y="86"/>
                    <a:pt x="76" y="86"/>
                  </a:cubicBezTo>
                  <a:cubicBezTo>
                    <a:pt x="78" y="88"/>
                    <a:pt x="80" y="89"/>
                    <a:pt x="84" y="90"/>
                  </a:cubicBezTo>
                  <a:cubicBezTo>
                    <a:pt x="80" y="88"/>
                    <a:pt x="79" y="85"/>
                    <a:pt x="79" y="84"/>
                  </a:cubicBezTo>
                  <a:cubicBezTo>
                    <a:pt x="82" y="85"/>
                    <a:pt x="86" y="86"/>
                    <a:pt x="86" y="90"/>
                  </a:cubicBezTo>
                  <a:cubicBezTo>
                    <a:pt x="87" y="94"/>
                    <a:pt x="90" y="97"/>
                    <a:pt x="95" y="97"/>
                  </a:cubicBezTo>
                  <a:cubicBezTo>
                    <a:pt x="94" y="96"/>
                    <a:pt x="91" y="95"/>
                    <a:pt x="91" y="91"/>
                  </a:cubicBezTo>
                  <a:cubicBezTo>
                    <a:pt x="90" y="84"/>
                    <a:pt x="87" y="79"/>
                    <a:pt x="85" y="77"/>
                  </a:cubicBezTo>
                  <a:cubicBezTo>
                    <a:pt x="85" y="77"/>
                    <a:pt x="85" y="76"/>
                    <a:pt x="86" y="76"/>
                  </a:cubicBezTo>
                  <a:cubicBezTo>
                    <a:pt x="88" y="77"/>
                    <a:pt x="91" y="78"/>
                    <a:pt x="95" y="77"/>
                  </a:cubicBezTo>
                  <a:cubicBezTo>
                    <a:pt x="90" y="76"/>
                    <a:pt x="88" y="74"/>
                    <a:pt x="87" y="73"/>
                  </a:cubicBezTo>
                  <a:cubicBezTo>
                    <a:pt x="90" y="73"/>
                    <a:pt x="95" y="73"/>
                    <a:pt x="97" y="76"/>
                  </a:cubicBezTo>
                  <a:cubicBezTo>
                    <a:pt x="99" y="79"/>
                    <a:pt x="103" y="81"/>
                    <a:pt x="108" y="79"/>
                  </a:cubicBezTo>
                  <a:cubicBezTo>
                    <a:pt x="107" y="79"/>
                    <a:pt x="103" y="79"/>
                    <a:pt x="101" y="75"/>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TextBox 21"/>
            <p:cNvSpPr txBox="1"/>
            <p:nvPr/>
          </p:nvSpPr>
          <p:spPr>
            <a:xfrm>
              <a:off x="2590800" y="2190750"/>
              <a:ext cx="609600" cy="307777"/>
            </a:xfrm>
            <a:prstGeom prst="rect">
              <a:avLst/>
            </a:prstGeom>
            <a:noFill/>
          </p:spPr>
          <p:txBody>
            <a:bodyPr wrap="square" rtlCol="0">
              <a:spAutoFit/>
            </a:bodyPr>
            <a:lstStyle/>
            <a:p>
              <a:pPr algn="ctr"/>
              <a:r>
                <a:rPr lang="id-ID" sz="1400" dirty="0" smtClean="0">
                  <a:solidFill>
                    <a:schemeClr val="bg1"/>
                  </a:solidFill>
                </a:rPr>
                <a:t>59%</a:t>
              </a:r>
              <a:endParaRPr lang="en-US" sz="1400" dirty="0">
                <a:solidFill>
                  <a:schemeClr val="bg1"/>
                </a:solidFill>
              </a:endParaRPr>
            </a:p>
          </p:txBody>
        </p:sp>
        <p:sp>
          <p:nvSpPr>
            <p:cNvPr id="23" name="TextBox 22"/>
            <p:cNvSpPr txBox="1"/>
            <p:nvPr/>
          </p:nvSpPr>
          <p:spPr>
            <a:xfrm>
              <a:off x="3581400" y="2197678"/>
              <a:ext cx="609600" cy="307777"/>
            </a:xfrm>
            <a:prstGeom prst="rect">
              <a:avLst/>
            </a:prstGeom>
            <a:noFill/>
          </p:spPr>
          <p:txBody>
            <a:bodyPr wrap="square" rtlCol="0">
              <a:spAutoFit/>
            </a:bodyPr>
            <a:lstStyle/>
            <a:p>
              <a:pPr algn="ctr"/>
              <a:r>
                <a:rPr lang="id-ID" sz="1400" dirty="0" smtClean="0">
                  <a:solidFill>
                    <a:schemeClr val="bg1"/>
                  </a:solidFill>
                </a:rPr>
                <a:t>36%</a:t>
              </a:r>
              <a:endParaRPr lang="en-US" sz="1400" dirty="0">
                <a:solidFill>
                  <a:schemeClr val="bg1"/>
                </a:solidFill>
              </a:endParaRPr>
            </a:p>
          </p:txBody>
        </p:sp>
        <p:sp>
          <p:nvSpPr>
            <p:cNvPr id="24" name="TextBox 23"/>
            <p:cNvSpPr txBox="1"/>
            <p:nvPr/>
          </p:nvSpPr>
          <p:spPr>
            <a:xfrm>
              <a:off x="4419600" y="2190750"/>
              <a:ext cx="609600" cy="307777"/>
            </a:xfrm>
            <a:prstGeom prst="rect">
              <a:avLst/>
            </a:prstGeom>
            <a:noFill/>
          </p:spPr>
          <p:txBody>
            <a:bodyPr wrap="square" rtlCol="0">
              <a:spAutoFit/>
            </a:bodyPr>
            <a:lstStyle/>
            <a:p>
              <a:pPr algn="ctr"/>
              <a:r>
                <a:rPr lang="id-ID" sz="1400" dirty="0" smtClean="0">
                  <a:solidFill>
                    <a:schemeClr val="bg1"/>
                  </a:solidFill>
                </a:rPr>
                <a:t>99%</a:t>
              </a:r>
              <a:endParaRPr lang="en-US" sz="1400" dirty="0">
                <a:solidFill>
                  <a:schemeClr val="bg1"/>
                </a:solidFill>
              </a:endParaRPr>
            </a:p>
          </p:txBody>
        </p:sp>
        <p:sp>
          <p:nvSpPr>
            <p:cNvPr id="25" name="TextBox 24"/>
            <p:cNvSpPr txBox="1"/>
            <p:nvPr/>
          </p:nvSpPr>
          <p:spPr>
            <a:xfrm>
              <a:off x="5257800" y="2206276"/>
              <a:ext cx="609600" cy="307777"/>
            </a:xfrm>
            <a:prstGeom prst="rect">
              <a:avLst/>
            </a:prstGeom>
            <a:noFill/>
          </p:spPr>
          <p:txBody>
            <a:bodyPr wrap="square" rtlCol="0">
              <a:spAutoFit/>
            </a:bodyPr>
            <a:lstStyle/>
            <a:p>
              <a:pPr algn="ctr"/>
              <a:r>
                <a:rPr lang="id-ID" sz="1400" dirty="0" smtClean="0">
                  <a:solidFill>
                    <a:schemeClr val="bg1"/>
                  </a:solidFill>
                </a:rPr>
                <a:t>77%</a:t>
              </a:r>
              <a:endParaRPr lang="en-US" sz="1400" dirty="0">
                <a:solidFill>
                  <a:schemeClr val="bg1"/>
                </a:solidFill>
              </a:endParaRPr>
            </a:p>
          </p:txBody>
        </p:sp>
        <p:sp>
          <p:nvSpPr>
            <p:cNvPr id="26" name="TextBox 25"/>
            <p:cNvSpPr txBox="1"/>
            <p:nvPr/>
          </p:nvSpPr>
          <p:spPr>
            <a:xfrm>
              <a:off x="6019800" y="2201141"/>
              <a:ext cx="609600" cy="307777"/>
            </a:xfrm>
            <a:prstGeom prst="rect">
              <a:avLst/>
            </a:prstGeom>
            <a:noFill/>
          </p:spPr>
          <p:txBody>
            <a:bodyPr wrap="square" rtlCol="0">
              <a:spAutoFit/>
            </a:bodyPr>
            <a:lstStyle/>
            <a:p>
              <a:pPr algn="ctr"/>
              <a:r>
                <a:rPr lang="id-ID" sz="1400" dirty="0" smtClean="0">
                  <a:solidFill>
                    <a:schemeClr val="bg1"/>
                  </a:solidFill>
                </a:rPr>
                <a:t>77%</a:t>
              </a:r>
              <a:endParaRPr lang="en-US" sz="1400" dirty="0">
                <a:solidFill>
                  <a:schemeClr val="bg1"/>
                </a:solidFill>
              </a:endParaRPr>
            </a:p>
          </p:txBody>
        </p:sp>
      </p:grpSp>
      <p:sp>
        <p:nvSpPr>
          <p:cNvPr id="27" name="Rectangle 26"/>
          <p:cNvSpPr/>
          <p:nvPr/>
        </p:nvSpPr>
        <p:spPr>
          <a:xfrm flipH="1">
            <a:off x="-671373" y="2127424"/>
            <a:ext cx="4034117" cy="4380953"/>
          </a:xfrm>
          <a:prstGeom prst="rect">
            <a:avLst/>
          </a:prstGeom>
          <a:blipFill>
            <a:blip r:embed="rId2"/>
            <a:stretch>
              <a:fillRect/>
            </a:stretch>
          </a:blipFill>
          <a:ln>
            <a:noFill/>
          </a:ln>
          <a:effectLst>
            <a:outerShdw blurRad="419100" dist="38100" algn="l"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8" name="Group 27"/>
          <p:cNvGrpSpPr/>
          <p:nvPr/>
        </p:nvGrpSpPr>
        <p:grpSpPr>
          <a:xfrm>
            <a:off x="2234308" y="3113455"/>
            <a:ext cx="2627856" cy="1096454"/>
            <a:chOff x="6304128" y="1594247"/>
            <a:chExt cx="1909183" cy="689564"/>
          </a:xfrm>
        </p:grpSpPr>
        <p:sp>
          <p:nvSpPr>
            <p:cNvPr id="29" name="Rectangle 1436"/>
            <p:cNvSpPr>
              <a:spLocks noChangeArrowheads="1"/>
            </p:cNvSpPr>
            <p:nvPr/>
          </p:nvSpPr>
          <p:spPr bwMode="auto">
            <a:xfrm>
              <a:off x="6377089" y="1594247"/>
              <a:ext cx="796081" cy="1548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id-ID" sz="1600" dirty="0" smtClean="0">
                  <a:solidFill>
                    <a:schemeClr val="bg1">
                      <a:lumMod val="50000"/>
                    </a:schemeClr>
                  </a:solidFill>
                  <a:cs typeface="Arial" pitchFamily="34" charset="0"/>
                </a:rPr>
                <a:t>Content here</a:t>
              </a:r>
              <a:endParaRPr kumimoji="0" lang="en-US" sz="1600" b="0" i="0" u="none" strike="noStrike" cap="none" normalizeH="0" baseline="0" dirty="0" smtClean="0">
                <a:ln>
                  <a:noFill/>
                </a:ln>
                <a:solidFill>
                  <a:schemeClr val="bg1">
                    <a:lumMod val="50000"/>
                  </a:schemeClr>
                </a:solidFill>
                <a:effectLst/>
                <a:cs typeface="Arial" pitchFamily="34" charset="0"/>
              </a:endParaRPr>
            </a:p>
          </p:txBody>
        </p:sp>
        <p:sp>
          <p:nvSpPr>
            <p:cNvPr id="30" name="Content Placeholder 2"/>
            <p:cNvSpPr txBox="1">
              <a:spLocks/>
            </p:cNvSpPr>
            <p:nvPr/>
          </p:nvSpPr>
          <p:spPr>
            <a:xfrm>
              <a:off x="6304128" y="1726323"/>
              <a:ext cx="1909183" cy="55748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100" dirty="0">
                  <a:solidFill>
                    <a:schemeClr val="bg1">
                      <a:lumMod val="50000"/>
                    </a:schemeClr>
                  </a:solidFill>
                </a:rPr>
                <a:t>Lorem ipsum dolor sit amet, consectetur adipiscing elit. Sed imperdiet tincidunt velit laoreet facilisis. Praesent tempus ipsum </a:t>
              </a:r>
              <a:r>
                <a:rPr lang="en-US" sz="1100" dirty="0" smtClean="0">
                  <a:solidFill>
                    <a:schemeClr val="bg1">
                      <a:lumMod val="50000"/>
                    </a:schemeClr>
                  </a:solidFill>
                </a:rPr>
                <a:t>suscipit, </a:t>
              </a:r>
              <a:r>
                <a:rPr lang="en-US" sz="1100" dirty="0">
                  <a:solidFill>
                    <a:schemeClr val="bg1">
                      <a:lumMod val="50000"/>
                    </a:schemeClr>
                  </a:solidFill>
                </a:rPr>
                <a:t>Lorem ipsum dolor sit amet, consectetur adipiscing elit. </a:t>
              </a:r>
            </a:p>
          </p:txBody>
        </p:sp>
      </p:grpSp>
      <p:grpSp>
        <p:nvGrpSpPr>
          <p:cNvPr id="31" name="Group 30"/>
          <p:cNvGrpSpPr/>
          <p:nvPr/>
        </p:nvGrpSpPr>
        <p:grpSpPr>
          <a:xfrm>
            <a:off x="4138701" y="4886082"/>
            <a:ext cx="707454" cy="764880"/>
            <a:chOff x="5400121" y="3503594"/>
            <a:chExt cx="707454" cy="764880"/>
          </a:xfrm>
        </p:grpSpPr>
        <p:sp>
          <p:nvSpPr>
            <p:cNvPr id="32" name="Rectangle 31"/>
            <p:cNvSpPr/>
            <p:nvPr/>
          </p:nvSpPr>
          <p:spPr>
            <a:xfrm>
              <a:off x="5400121" y="3521679"/>
              <a:ext cx="700612" cy="74679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p:cNvSpPr/>
            <p:nvPr/>
          </p:nvSpPr>
          <p:spPr>
            <a:xfrm>
              <a:off x="5405507" y="3503594"/>
              <a:ext cx="702068" cy="75951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latin typeface="Sosa" pitchFamily="2" charset="0"/>
                </a:rPr>
                <a:t>Ĥ</a:t>
              </a:r>
              <a:endParaRPr lang="en-US" sz="3200" dirty="0">
                <a:solidFill>
                  <a:schemeClr val="bg1"/>
                </a:solidFill>
                <a:latin typeface="Sosa" pitchFamily="2" charset="0"/>
              </a:endParaRPr>
            </a:p>
          </p:txBody>
        </p:sp>
      </p:grpSp>
      <p:grpSp>
        <p:nvGrpSpPr>
          <p:cNvPr id="34" name="Group 33"/>
          <p:cNvGrpSpPr/>
          <p:nvPr/>
        </p:nvGrpSpPr>
        <p:grpSpPr>
          <a:xfrm>
            <a:off x="6247819" y="4886082"/>
            <a:ext cx="707454" cy="764880"/>
            <a:chOff x="6328573" y="3502178"/>
            <a:chExt cx="707454" cy="764880"/>
          </a:xfrm>
        </p:grpSpPr>
        <p:sp>
          <p:nvSpPr>
            <p:cNvPr id="35" name="Rectangle 34"/>
            <p:cNvSpPr/>
            <p:nvPr/>
          </p:nvSpPr>
          <p:spPr>
            <a:xfrm>
              <a:off x="6328573" y="3520263"/>
              <a:ext cx="700612" cy="74679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p:cNvSpPr/>
            <p:nvPr/>
          </p:nvSpPr>
          <p:spPr>
            <a:xfrm>
              <a:off x="6333959" y="3502178"/>
              <a:ext cx="702068" cy="75951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latin typeface="Sosa" pitchFamily="2" charset="0"/>
                </a:rPr>
                <a:t>ĥ</a:t>
              </a:r>
              <a:r>
                <a:rPr lang="en-US" sz="3200" dirty="0"/>
                <a:t> </a:t>
              </a:r>
              <a:endParaRPr lang="en-US" sz="3200" dirty="0">
                <a:solidFill>
                  <a:schemeClr val="bg1"/>
                </a:solidFill>
                <a:latin typeface="Sosa" pitchFamily="2" charset="0"/>
              </a:endParaRPr>
            </a:p>
          </p:txBody>
        </p:sp>
      </p:grpSp>
      <p:grpSp>
        <p:nvGrpSpPr>
          <p:cNvPr id="37" name="Group 36"/>
          <p:cNvGrpSpPr/>
          <p:nvPr/>
        </p:nvGrpSpPr>
        <p:grpSpPr>
          <a:xfrm>
            <a:off x="8303089" y="4897104"/>
            <a:ext cx="707454" cy="764881"/>
            <a:chOff x="7244797" y="3500389"/>
            <a:chExt cx="707454" cy="764881"/>
          </a:xfrm>
        </p:grpSpPr>
        <p:sp>
          <p:nvSpPr>
            <p:cNvPr id="38" name="Rectangle 37"/>
            <p:cNvSpPr/>
            <p:nvPr/>
          </p:nvSpPr>
          <p:spPr>
            <a:xfrm>
              <a:off x="7244797" y="3518475"/>
              <a:ext cx="700612" cy="746795"/>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p:cNvSpPr/>
            <p:nvPr/>
          </p:nvSpPr>
          <p:spPr>
            <a:xfrm>
              <a:off x="7250183" y="3500389"/>
              <a:ext cx="702068" cy="75951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3200" dirty="0" smtClean="0">
                  <a:latin typeface="Sosa" pitchFamily="2" charset="0"/>
                </a:rPr>
                <a:t>a</a:t>
              </a:r>
              <a:endParaRPr lang="en-US" sz="3200" dirty="0">
                <a:solidFill>
                  <a:schemeClr val="bg1"/>
                </a:solidFill>
                <a:latin typeface="Sosa" pitchFamily="2" charset="0"/>
              </a:endParaRPr>
            </a:p>
          </p:txBody>
        </p:sp>
      </p:grpSp>
      <p:grpSp>
        <p:nvGrpSpPr>
          <p:cNvPr id="42" name="Group 41"/>
          <p:cNvGrpSpPr/>
          <p:nvPr/>
        </p:nvGrpSpPr>
        <p:grpSpPr>
          <a:xfrm>
            <a:off x="10352973" y="4891445"/>
            <a:ext cx="707454" cy="764881"/>
            <a:chOff x="7244797" y="3500389"/>
            <a:chExt cx="707454" cy="764881"/>
          </a:xfrm>
        </p:grpSpPr>
        <p:sp>
          <p:nvSpPr>
            <p:cNvPr id="43" name="Rectangle 42"/>
            <p:cNvSpPr/>
            <p:nvPr/>
          </p:nvSpPr>
          <p:spPr>
            <a:xfrm>
              <a:off x="7244797" y="3518475"/>
              <a:ext cx="700612" cy="74679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p:cNvSpPr/>
            <p:nvPr/>
          </p:nvSpPr>
          <p:spPr>
            <a:xfrm>
              <a:off x="7250183" y="3500389"/>
              <a:ext cx="702068" cy="759517"/>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3200" dirty="0">
                  <a:latin typeface="Sosa" pitchFamily="2" charset="0"/>
                </a:rPr>
                <a:t>E</a:t>
              </a:r>
              <a:endParaRPr lang="en-US" sz="3200" dirty="0">
                <a:solidFill>
                  <a:schemeClr val="bg1"/>
                </a:solidFill>
                <a:latin typeface="Sosa" pitchFamily="2" charset="0"/>
              </a:endParaRPr>
            </a:p>
          </p:txBody>
        </p:sp>
      </p:grpSp>
      <p:sp>
        <p:nvSpPr>
          <p:cNvPr id="49" name="Content Placeholder 2"/>
          <p:cNvSpPr txBox="1">
            <a:spLocks/>
          </p:cNvSpPr>
          <p:nvPr/>
        </p:nvSpPr>
        <p:spPr>
          <a:xfrm>
            <a:off x="3503136" y="5724067"/>
            <a:ext cx="1971742" cy="62881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smtClean="0">
                <a:solidFill>
                  <a:schemeClr val="accent2"/>
                </a:solidFill>
              </a:rPr>
              <a:t>WiFi Methods</a:t>
            </a:r>
            <a:r>
              <a:rPr lang="en-US" b="1" dirty="0" smtClean="0">
                <a:solidFill>
                  <a:schemeClr val="accent4"/>
                </a:solidFill>
              </a:rPr>
              <a:t/>
            </a:r>
            <a:br>
              <a:rPr lang="en-US" b="1" dirty="0" smtClean="0">
                <a:solidFill>
                  <a:schemeClr val="accent4"/>
                </a:solidFill>
              </a:rPr>
            </a:br>
            <a:r>
              <a:rPr lang="en-US" sz="1100" dirty="0" smtClean="0"/>
              <a:t>Lorem ipsum dolor sit amet, consectetur </a:t>
            </a:r>
            <a:r>
              <a:rPr lang="en-US" sz="1100" smtClean="0"/>
              <a:t>adipiscing elit</a:t>
            </a:r>
            <a:endParaRPr lang="en-US" sz="1100" dirty="0"/>
          </a:p>
        </p:txBody>
      </p:sp>
      <p:sp>
        <p:nvSpPr>
          <p:cNvPr id="50" name="Content Placeholder 2"/>
          <p:cNvSpPr txBox="1">
            <a:spLocks/>
          </p:cNvSpPr>
          <p:nvPr/>
        </p:nvSpPr>
        <p:spPr>
          <a:xfrm>
            <a:off x="5628717" y="5731338"/>
            <a:ext cx="1971742" cy="62881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smtClean="0">
                <a:solidFill>
                  <a:schemeClr val="accent6"/>
                </a:solidFill>
              </a:rPr>
              <a:t>Globalization</a:t>
            </a:r>
            <a:r>
              <a:rPr lang="en-US" b="1" dirty="0" smtClean="0">
                <a:solidFill>
                  <a:schemeClr val="accent4"/>
                </a:solidFill>
              </a:rPr>
              <a:t/>
            </a:r>
            <a:br>
              <a:rPr lang="en-US" b="1" dirty="0" smtClean="0">
                <a:solidFill>
                  <a:schemeClr val="accent4"/>
                </a:solidFill>
              </a:rPr>
            </a:br>
            <a:r>
              <a:rPr lang="en-US" sz="1100" dirty="0" smtClean="0"/>
              <a:t>Lorem ipsum dolor sit amet, consectetur </a:t>
            </a:r>
            <a:r>
              <a:rPr lang="en-US" sz="1100" smtClean="0"/>
              <a:t>adipiscing elit</a:t>
            </a:r>
            <a:endParaRPr lang="en-US" sz="1100" dirty="0"/>
          </a:p>
        </p:txBody>
      </p:sp>
      <p:sp>
        <p:nvSpPr>
          <p:cNvPr id="51" name="Content Placeholder 2"/>
          <p:cNvSpPr txBox="1">
            <a:spLocks/>
          </p:cNvSpPr>
          <p:nvPr/>
        </p:nvSpPr>
        <p:spPr>
          <a:xfrm>
            <a:off x="7687164" y="5721970"/>
            <a:ext cx="1971742" cy="62881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smtClean="0">
                <a:solidFill>
                  <a:schemeClr val="accent5"/>
                </a:solidFill>
              </a:rPr>
              <a:t>Graphic Design</a:t>
            </a:r>
            <a:r>
              <a:rPr lang="en-US" b="1" dirty="0" smtClean="0">
                <a:solidFill>
                  <a:schemeClr val="accent4"/>
                </a:solidFill>
              </a:rPr>
              <a:t/>
            </a:r>
            <a:br>
              <a:rPr lang="en-US" b="1" dirty="0" smtClean="0">
                <a:solidFill>
                  <a:schemeClr val="accent4"/>
                </a:solidFill>
              </a:rPr>
            </a:br>
            <a:r>
              <a:rPr lang="en-US" sz="1100" dirty="0" smtClean="0"/>
              <a:t>Lorem ipsum dolor sit amet, consectetur </a:t>
            </a:r>
            <a:r>
              <a:rPr lang="en-US" sz="1100" smtClean="0"/>
              <a:t>adipiscing elit</a:t>
            </a:r>
            <a:endParaRPr lang="en-US" sz="1100" dirty="0"/>
          </a:p>
        </p:txBody>
      </p:sp>
      <p:sp>
        <p:nvSpPr>
          <p:cNvPr id="52" name="Content Placeholder 2"/>
          <p:cNvSpPr txBox="1">
            <a:spLocks/>
          </p:cNvSpPr>
          <p:nvPr/>
        </p:nvSpPr>
        <p:spPr>
          <a:xfrm>
            <a:off x="9718326" y="5737432"/>
            <a:ext cx="1971742" cy="62881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smtClean="0">
                <a:solidFill>
                  <a:schemeClr val="tx2"/>
                </a:solidFill>
              </a:rPr>
              <a:t>Infographic</a:t>
            </a:r>
            <a:r>
              <a:rPr lang="en-US" b="1" dirty="0" smtClean="0">
                <a:solidFill>
                  <a:schemeClr val="accent4"/>
                </a:solidFill>
              </a:rPr>
              <a:t/>
            </a:r>
            <a:br>
              <a:rPr lang="en-US" b="1" dirty="0" smtClean="0">
                <a:solidFill>
                  <a:schemeClr val="accent4"/>
                </a:solidFill>
              </a:rPr>
            </a:br>
            <a:r>
              <a:rPr lang="en-US" sz="1100" dirty="0" smtClean="0"/>
              <a:t>Lorem ipsum dolor sit amet, consectetur </a:t>
            </a:r>
            <a:r>
              <a:rPr lang="en-US" sz="1100" smtClean="0"/>
              <a:t>adipiscing elit</a:t>
            </a:r>
            <a:endParaRPr lang="en-US" sz="1100" dirty="0"/>
          </a:p>
        </p:txBody>
      </p:sp>
    </p:spTree>
    <p:extLst>
      <p:ext uri="{BB962C8B-B14F-4D97-AF65-F5344CB8AC3E}">
        <p14:creationId xmlns:p14="http://schemas.microsoft.com/office/powerpoint/2010/main" val="2488598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250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1+#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0-#ppt_w/2"/>
                                          </p:val>
                                        </p:tav>
                                        <p:tav tm="100000">
                                          <p:val>
                                            <p:strVal val="#ppt_x"/>
                                          </p:val>
                                        </p:tav>
                                      </p:tavLst>
                                    </p:anim>
                                    <p:anim calcmode="lin" valueType="num">
                                      <p:cBhvr additive="base">
                                        <p:cTn id="12" dur="500" fill="hold"/>
                                        <p:tgtEl>
                                          <p:spTgt spid="8"/>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2" presetClass="entr" presetSubtype="2" fill="hold" grpId="0" nodeType="afterEffect">
                                  <p:stCondLst>
                                    <p:cond delay="0"/>
                                  </p:stCondLst>
                                  <p:childTnLst>
                                    <p:set>
                                      <p:cBhvr>
                                        <p:cTn id="15" dur="1" fill="hold">
                                          <p:stCondLst>
                                            <p:cond delay="0"/>
                                          </p:stCondLst>
                                        </p:cTn>
                                        <p:tgtEl>
                                          <p:spTgt spid="39"/>
                                        </p:tgtEl>
                                        <p:attrNameLst>
                                          <p:attrName>style.visibility</p:attrName>
                                        </p:attrNameLst>
                                      </p:cBhvr>
                                      <p:to>
                                        <p:strVal val="visible"/>
                                      </p:to>
                                    </p:set>
                                    <p:animEffect transition="in" filter="wipe(right)">
                                      <p:cBhvr>
                                        <p:cTn id="16" dur="1000"/>
                                        <p:tgtEl>
                                          <p:spTgt spid="39"/>
                                        </p:tgtEl>
                                      </p:cBhvr>
                                    </p:animEffect>
                                  </p:childTnLst>
                                </p:cTn>
                              </p:par>
                              <p:par>
                                <p:cTn id="17" presetID="22" presetClass="entr" presetSubtype="8" fill="hold" grpId="0" nodeType="withEffect">
                                  <p:stCondLst>
                                    <p:cond delay="1000"/>
                                  </p:stCondLst>
                                  <p:childTnLst>
                                    <p:set>
                                      <p:cBhvr>
                                        <p:cTn id="18" dur="1" fill="hold">
                                          <p:stCondLst>
                                            <p:cond delay="0"/>
                                          </p:stCondLst>
                                        </p:cTn>
                                        <p:tgtEl>
                                          <p:spTgt spid="40"/>
                                        </p:tgtEl>
                                        <p:attrNameLst>
                                          <p:attrName>style.visibility</p:attrName>
                                        </p:attrNameLst>
                                      </p:cBhvr>
                                      <p:to>
                                        <p:strVal val="visible"/>
                                      </p:to>
                                    </p:set>
                                    <p:animEffect transition="in" filter="wipe(left)">
                                      <p:cBhvr>
                                        <p:cTn id="19" dur="1000"/>
                                        <p:tgtEl>
                                          <p:spTgt spid="40"/>
                                        </p:tgtEl>
                                      </p:cBhvr>
                                    </p:animEffect>
                                  </p:childTnLst>
                                </p:cTn>
                              </p:par>
                              <p:par>
                                <p:cTn id="20" presetID="22" presetClass="entr" presetSubtype="4" fill="hold" grpId="0" nodeType="withEffect">
                                  <p:stCondLst>
                                    <p:cond delay="700"/>
                                  </p:stCondLst>
                                  <p:childTnLst>
                                    <p:set>
                                      <p:cBhvr>
                                        <p:cTn id="21" dur="1" fill="hold">
                                          <p:stCondLst>
                                            <p:cond delay="0"/>
                                          </p:stCondLst>
                                        </p:cTn>
                                        <p:tgtEl>
                                          <p:spTgt spid="9"/>
                                        </p:tgtEl>
                                        <p:attrNameLst>
                                          <p:attrName>style.visibility</p:attrName>
                                        </p:attrNameLst>
                                      </p:cBhvr>
                                      <p:to>
                                        <p:strVal val="visible"/>
                                      </p:to>
                                    </p:set>
                                    <p:animEffect transition="in" filter="wipe(down)">
                                      <p:cBhvr>
                                        <p:cTn id="22" dur="2000"/>
                                        <p:tgtEl>
                                          <p:spTgt spid="9"/>
                                        </p:tgtEl>
                                      </p:cBhvr>
                                    </p:animEffect>
                                  </p:childTnLst>
                                </p:cTn>
                              </p:par>
                              <p:par>
                                <p:cTn id="23" presetID="22" presetClass="entr" presetSubtype="4" fill="hold" grpId="0" nodeType="withEffect">
                                  <p:stCondLst>
                                    <p:cond delay="2700"/>
                                  </p:stCondLst>
                                  <p:childTnLst>
                                    <p:set>
                                      <p:cBhvr>
                                        <p:cTn id="24" dur="1" fill="hold">
                                          <p:stCondLst>
                                            <p:cond delay="0"/>
                                          </p:stCondLst>
                                        </p:cTn>
                                        <p:tgtEl>
                                          <p:spTgt spid="10"/>
                                        </p:tgtEl>
                                        <p:attrNameLst>
                                          <p:attrName>style.visibility</p:attrName>
                                        </p:attrNameLst>
                                      </p:cBhvr>
                                      <p:to>
                                        <p:strVal val="visible"/>
                                      </p:to>
                                    </p:set>
                                    <p:animEffect transition="in" filter="wipe(down)">
                                      <p:cBhvr>
                                        <p:cTn id="25" dur="2000"/>
                                        <p:tgtEl>
                                          <p:spTgt spid="10"/>
                                        </p:tgtEl>
                                      </p:cBhvr>
                                    </p:animEffect>
                                  </p:childTnLst>
                                </p:cTn>
                              </p:par>
                              <p:par>
                                <p:cTn id="26" presetID="22" presetClass="entr" presetSubtype="4" fill="hold" grpId="0" nodeType="withEffect">
                                  <p:stCondLst>
                                    <p:cond delay="4800"/>
                                  </p:stCondLst>
                                  <p:childTnLst>
                                    <p:set>
                                      <p:cBhvr>
                                        <p:cTn id="27" dur="1" fill="hold">
                                          <p:stCondLst>
                                            <p:cond delay="0"/>
                                          </p:stCondLst>
                                        </p:cTn>
                                        <p:tgtEl>
                                          <p:spTgt spid="11"/>
                                        </p:tgtEl>
                                        <p:attrNameLst>
                                          <p:attrName>style.visibility</p:attrName>
                                        </p:attrNameLst>
                                      </p:cBhvr>
                                      <p:to>
                                        <p:strVal val="visible"/>
                                      </p:to>
                                    </p:set>
                                    <p:animEffect transition="in" filter="wipe(down)">
                                      <p:cBhvr>
                                        <p:cTn id="28" dur="2000"/>
                                        <p:tgtEl>
                                          <p:spTgt spid="11"/>
                                        </p:tgtEl>
                                      </p:cBhvr>
                                    </p:animEffect>
                                  </p:childTnLst>
                                </p:cTn>
                              </p:par>
                              <p:par>
                                <p:cTn id="29" presetID="22" presetClass="entr" presetSubtype="4" fill="hold" grpId="0" nodeType="withEffect">
                                  <p:stCondLst>
                                    <p:cond delay="7000"/>
                                  </p:stCondLst>
                                  <p:childTnLst>
                                    <p:set>
                                      <p:cBhvr>
                                        <p:cTn id="30" dur="1" fill="hold">
                                          <p:stCondLst>
                                            <p:cond delay="0"/>
                                          </p:stCondLst>
                                        </p:cTn>
                                        <p:tgtEl>
                                          <p:spTgt spid="12"/>
                                        </p:tgtEl>
                                        <p:attrNameLst>
                                          <p:attrName>style.visibility</p:attrName>
                                        </p:attrNameLst>
                                      </p:cBhvr>
                                      <p:to>
                                        <p:strVal val="visible"/>
                                      </p:to>
                                    </p:set>
                                    <p:animEffect transition="in" filter="wipe(down)">
                                      <p:cBhvr>
                                        <p:cTn id="31" dur="2000"/>
                                        <p:tgtEl>
                                          <p:spTgt spid="12"/>
                                        </p:tgtEl>
                                      </p:cBhvr>
                                    </p:animEffect>
                                  </p:childTnLst>
                                </p:cTn>
                              </p:par>
                              <p:par>
                                <p:cTn id="32" presetID="22" presetClass="entr" presetSubtype="4" fill="hold" grpId="0" nodeType="withEffect">
                                  <p:stCondLst>
                                    <p:cond delay="9100"/>
                                  </p:stCondLst>
                                  <p:childTnLst>
                                    <p:set>
                                      <p:cBhvr>
                                        <p:cTn id="33" dur="1" fill="hold">
                                          <p:stCondLst>
                                            <p:cond delay="0"/>
                                          </p:stCondLst>
                                        </p:cTn>
                                        <p:tgtEl>
                                          <p:spTgt spid="13"/>
                                        </p:tgtEl>
                                        <p:attrNameLst>
                                          <p:attrName>style.visibility</p:attrName>
                                        </p:attrNameLst>
                                      </p:cBhvr>
                                      <p:to>
                                        <p:strVal val="visible"/>
                                      </p:to>
                                    </p:set>
                                    <p:animEffect transition="in" filter="wipe(down)">
                                      <p:cBhvr>
                                        <p:cTn id="34" dur="2000"/>
                                        <p:tgtEl>
                                          <p:spTgt spid="13"/>
                                        </p:tgtEl>
                                      </p:cBhvr>
                                    </p:animEffect>
                                  </p:childTnLst>
                                </p:cTn>
                              </p:par>
                              <p:par>
                                <p:cTn id="35" presetID="22" presetClass="entr" presetSubtype="4" fill="hold" grpId="0" nodeType="withEffect">
                                  <p:stCondLst>
                                    <p:cond delay="7000"/>
                                  </p:stCondLst>
                                  <p:childTnLst>
                                    <p:set>
                                      <p:cBhvr>
                                        <p:cTn id="36" dur="1" fill="hold">
                                          <p:stCondLst>
                                            <p:cond delay="0"/>
                                          </p:stCondLst>
                                        </p:cTn>
                                        <p:tgtEl>
                                          <p:spTgt spid="14"/>
                                        </p:tgtEl>
                                        <p:attrNameLst>
                                          <p:attrName>style.visibility</p:attrName>
                                        </p:attrNameLst>
                                      </p:cBhvr>
                                      <p:to>
                                        <p:strVal val="visible"/>
                                      </p:to>
                                    </p:set>
                                    <p:animEffect transition="in" filter="wipe(down)">
                                      <p:cBhvr>
                                        <p:cTn id="37" dur="2000"/>
                                        <p:tgtEl>
                                          <p:spTgt spid="14"/>
                                        </p:tgtEl>
                                      </p:cBhvr>
                                    </p:animEffect>
                                  </p:childTnLst>
                                </p:cTn>
                              </p:par>
                              <p:par>
                                <p:cTn id="38" presetID="22" presetClass="entr" presetSubtype="8" fill="hold" nodeType="withEffect">
                                  <p:stCondLst>
                                    <p:cond delay="11000"/>
                                  </p:stCondLst>
                                  <p:childTnLst>
                                    <p:set>
                                      <p:cBhvr>
                                        <p:cTn id="39" dur="1" fill="hold">
                                          <p:stCondLst>
                                            <p:cond delay="0"/>
                                          </p:stCondLst>
                                        </p:cTn>
                                        <p:tgtEl>
                                          <p:spTgt spid="16"/>
                                        </p:tgtEl>
                                        <p:attrNameLst>
                                          <p:attrName>style.visibility</p:attrName>
                                        </p:attrNameLst>
                                      </p:cBhvr>
                                      <p:to>
                                        <p:strVal val="visible"/>
                                      </p:to>
                                    </p:set>
                                    <p:animEffect transition="in" filter="wipe(left)">
                                      <p:cBhvr>
                                        <p:cTn id="40" dur="2000"/>
                                        <p:tgtEl>
                                          <p:spTgt spid="16"/>
                                        </p:tgtEl>
                                      </p:cBhvr>
                                    </p:animEffect>
                                  </p:childTnLst>
                                </p:cTn>
                              </p:par>
                            </p:childTnLst>
                          </p:cTn>
                        </p:par>
                        <p:par>
                          <p:cTn id="41" fill="hold">
                            <p:stCondLst>
                              <p:cond delay="16000"/>
                            </p:stCondLst>
                            <p:childTnLst>
                              <p:par>
                                <p:cTn id="42" presetID="10" presetClass="entr" presetSubtype="0" fill="hold" nodeType="afterEffect">
                                  <p:stCondLst>
                                    <p:cond delay="0"/>
                                  </p:stCondLst>
                                  <p:childTnLst>
                                    <p:set>
                                      <p:cBhvr>
                                        <p:cTn id="43" dur="1" fill="hold">
                                          <p:stCondLst>
                                            <p:cond delay="0"/>
                                          </p:stCondLst>
                                        </p:cTn>
                                        <p:tgtEl>
                                          <p:spTgt spid="28"/>
                                        </p:tgtEl>
                                        <p:attrNameLst>
                                          <p:attrName>style.visibility</p:attrName>
                                        </p:attrNameLst>
                                      </p:cBhvr>
                                      <p:to>
                                        <p:strVal val="visible"/>
                                      </p:to>
                                    </p:set>
                                    <p:animEffect transition="in" filter="fade">
                                      <p:cBhvr>
                                        <p:cTn id="44" dur="500"/>
                                        <p:tgtEl>
                                          <p:spTgt spid="28"/>
                                        </p:tgtEl>
                                      </p:cBhvr>
                                    </p:animEffect>
                                  </p:childTnLst>
                                </p:cTn>
                              </p:par>
                            </p:childTnLst>
                          </p:cTn>
                        </p:par>
                        <p:par>
                          <p:cTn id="45" fill="hold">
                            <p:stCondLst>
                              <p:cond delay="16500"/>
                            </p:stCondLst>
                            <p:childTnLst>
                              <p:par>
                                <p:cTn id="46" presetID="10" presetClass="entr" presetSubtype="0" fill="hold" grpId="0" nodeType="afterEffect">
                                  <p:stCondLst>
                                    <p:cond delay="0"/>
                                  </p:stCondLst>
                                  <p:childTnLst>
                                    <p:set>
                                      <p:cBhvr>
                                        <p:cTn id="47" dur="1" fill="hold">
                                          <p:stCondLst>
                                            <p:cond delay="0"/>
                                          </p:stCondLst>
                                        </p:cTn>
                                        <p:tgtEl>
                                          <p:spTgt spid="49"/>
                                        </p:tgtEl>
                                        <p:attrNameLst>
                                          <p:attrName>style.visibility</p:attrName>
                                        </p:attrNameLst>
                                      </p:cBhvr>
                                      <p:to>
                                        <p:strVal val="visible"/>
                                      </p:to>
                                    </p:set>
                                    <p:animEffect transition="in" filter="fade">
                                      <p:cBhvr>
                                        <p:cTn id="48" dur="500"/>
                                        <p:tgtEl>
                                          <p:spTgt spid="49"/>
                                        </p:tgtEl>
                                      </p:cBhvr>
                                    </p:animEffect>
                                  </p:childTnLst>
                                </p:cTn>
                              </p:par>
                            </p:childTnLst>
                          </p:cTn>
                        </p:par>
                        <p:par>
                          <p:cTn id="49" fill="hold">
                            <p:stCondLst>
                              <p:cond delay="17000"/>
                            </p:stCondLst>
                            <p:childTnLst>
                              <p:par>
                                <p:cTn id="50" presetID="10" presetClass="entr" presetSubtype="0" fill="hold" grpId="0" nodeType="afterEffect">
                                  <p:stCondLst>
                                    <p:cond delay="0"/>
                                  </p:stCondLst>
                                  <p:childTnLst>
                                    <p:set>
                                      <p:cBhvr>
                                        <p:cTn id="51" dur="1" fill="hold">
                                          <p:stCondLst>
                                            <p:cond delay="0"/>
                                          </p:stCondLst>
                                        </p:cTn>
                                        <p:tgtEl>
                                          <p:spTgt spid="50"/>
                                        </p:tgtEl>
                                        <p:attrNameLst>
                                          <p:attrName>style.visibility</p:attrName>
                                        </p:attrNameLst>
                                      </p:cBhvr>
                                      <p:to>
                                        <p:strVal val="visible"/>
                                      </p:to>
                                    </p:set>
                                    <p:animEffect transition="in" filter="fade">
                                      <p:cBhvr>
                                        <p:cTn id="52" dur="500"/>
                                        <p:tgtEl>
                                          <p:spTgt spid="50"/>
                                        </p:tgtEl>
                                      </p:cBhvr>
                                    </p:animEffect>
                                  </p:childTnLst>
                                </p:cTn>
                              </p:par>
                            </p:childTnLst>
                          </p:cTn>
                        </p:par>
                        <p:par>
                          <p:cTn id="53" fill="hold">
                            <p:stCondLst>
                              <p:cond delay="17500"/>
                            </p:stCondLst>
                            <p:childTnLst>
                              <p:par>
                                <p:cTn id="54" presetID="10" presetClass="entr" presetSubtype="0" fill="hold" grpId="0" nodeType="afterEffect">
                                  <p:stCondLst>
                                    <p:cond delay="0"/>
                                  </p:stCondLst>
                                  <p:childTnLst>
                                    <p:set>
                                      <p:cBhvr>
                                        <p:cTn id="55" dur="1" fill="hold">
                                          <p:stCondLst>
                                            <p:cond delay="0"/>
                                          </p:stCondLst>
                                        </p:cTn>
                                        <p:tgtEl>
                                          <p:spTgt spid="51"/>
                                        </p:tgtEl>
                                        <p:attrNameLst>
                                          <p:attrName>style.visibility</p:attrName>
                                        </p:attrNameLst>
                                      </p:cBhvr>
                                      <p:to>
                                        <p:strVal val="visible"/>
                                      </p:to>
                                    </p:set>
                                    <p:animEffect transition="in" filter="fade">
                                      <p:cBhvr>
                                        <p:cTn id="56" dur="500"/>
                                        <p:tgtEl>
                                          <p:spTgt spid="51"/>
                                        </p:tgtEl>
                                      </p:cBhvr>
                                    </p:animEffect>
                                  </p:childTnLst>
                                </p:cTn>
                              </p:par>
                            </p:childTnLst>
                          </p:cTn>
                        </p:par>
                        <p:par>
                          <p:cTn id="57" fill="hold">
                            <p:stCondLst>
                              <p:cond delay="18000"/>
                            </p:stCondLst>
                            <p:childTnLst>
                              <p:par>
                                <p:cTn id="58" presetID="10" presetClass="entr" presetSubtype="0" fill="hold" grpId="0" nodeType="afterEffect">
                                  <p:stCondLst>
                                    <p:cond delay="0"/>
                                  </p:stCondLst>
                                  <p:childTnLst>
                                    <p:set>
                                      <p:cBhvr>
                                        <p:cTn id="59" dur="1" fill="hold">
                                          <p:stCondLst>
                                            <p:cond delay="0"/>
                                          </p:stCondLst>
                                        </p:cTn>
                                        <p:tgtEl>
                                          <p:spTgt spid="52"/>
                                        </p:tgtEl>
                                        <p:attrNameLst>
                                          <p:attrName>style.visibility</p:attrName>
                                        </p:attrNameLst>
                                      </p:cBhvr>
                                      <p:to>
                                        <p:strVal val="visible"/>
                                      </p:to>
                                    </p:set>
                                    <p:animEffect transition="in" filter="fade">
                                      <p:cBhvr>
                                        <p:cTn id="60"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 grpId="0"/>
      <p:bldP spid="39" grpId="0"/>
      <p:bldP spid="40" grpId="0"/>
      <p:bldP spid="9" grpId="0" animBg="1"/>
      <p:bldP spid="10" grpId="0" animBg="1"/>
      <p:bldP spid="11" grpId="0" animBg="1"/>
      <p:bldP spid="12" grpId="0" animBg="1"/>
      <p:bldP spid="13" grpId="0" animBg="1"/>
      <p:bldP spid="14" grpId="0" animBg="1"/>
      <p:bldP spid="49" grpId="0"/>
      <p:bldP spid="50" grpId="0"/>
      <p:bldP spid="51" grpId="0"/>
      <p:bldP spid="52"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0" y="6581001"/>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81001"/>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95</a:t>
            </a:fld>
            <a:endParaRPr lang="en-US" sz="1200" dirty="0">
              <a:solidFill>
                <a:schemeClr val="bg1"/>
              </a:solidFill>
            </a:endParaRPr>
          </a:p>
        </p:txBody>
      </p:sp>
      <p:sp>
        <p:nvSpPr>
          <p:cNvPr id="8" name="TextBox 7"/>
          <p:cNvSpPr txBox="1"/>
          <p:nvPr/>
        </p:nvSpPr>
        <p:spPr>
          <a:xfrm>
            <a:off x="416805" y="6611779"/>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sp>
        <p:nvSpPr>
          <p:cNvPr id="39"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Our Services</a:t>
            </a:r>
            <a:endParaRPr lang="en-US" sz="3600" dirty="0">
              <a:solidFill>
                <a:schemeClr val="bg1">
                  <a:lumMod val="50000"/>
                </a:schemeClr>
              </a:solidFill>
              <a:latin typeface="GeosansLight" panose="02000603020000020003"/>
              <a:ea typeface="+mj-ea"/>
              <a:cs typeface="+mj-cs"/>
            </a:endParaRPr>
          </a:p>
        </p:txBody>
      </p:sp>
      <p:sp>
        <p:nvSpPr>
          <p:cNvPr id="40"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sp>
        <p:nvSpPr>
          <p:cNvPr id="9" name="Text Placeholder 143"/>
          <p:cNvSpPr txBox="1">
            <a:spLocks noChangeAspect="1"/>
          </p:cNvSpPr>
          <p:nvPr/>
        </p:nvSpPr>
        <p:spPr>
          <a:xfrm rot="18900000">
            <a:off x="103781" y="2572771"/>
            <a:ext cx="3166626" cy="327666"/>
          </a:xfrm>
          <a:prstGeom prst="rect">
            <a:avLst/>
          </a:prstGeom>
          <a:solidFill>
            <a:schemeClr val="accent2">
              <a:lumMod val="50000"/>
            </a:schemeClr>
          </a:solidFill>
        </p:spPr>
        <p:txBody>
          <a:bodyPr/>
          <a:lstStyle/>
          <a:p>
            <a:pPr marL="342900" marR="0" lvl="0" indent="-342900" algn="ctr" defTabSz="914400" rtl="0" eaLnBrk="1" fontAlgn="auto" latinLnBrk="0" hangingPunct="1">
              <a:lnSpc>
                <a:spcPct val="100000"/>
              </a:lnSpc>
              <a:spcBef>
                <a:spcPct val="20000"/>
              </a:spcBef>
              <a:spcAft>
                <a:spcPts val="0"/>
              </a:spcAft>
              <a:buClrTx/>
              <a:buSzTx/>
              <a:tabLst/>
              <a:defRPr/>
            </a:pPr>
            <a:r>
              <a:rPr lang="id-ID" sz="1400" dirty="0" smtClean="0">
                <a:solidFill>
                  <a:schemeClr val="bg1">
                    <a:lumMod val="95000"/>
                  </a:schemeClr>
                </a:solidFill>
              </a:rPr>
              <a:t>CASING LAPTOP DESIGN</a:t>
            </a:r>
            <a:endParaRPr kumimoji="0" lang="en-GB" sz="1400" b="0" i="0" u="none" strike="noStrike" kern="1200" cap="none" spc="0" normalizeH="0" baseline="0" noProof="0" dirty="0">
              <a:ln>
                <a:noFill/>
              </a:ln>
              <a:solidFill>
                <a:schemeClr val="bg1">
                  <a:lumMod val="95000"/>
                </a:schemeClr>
              </a:solidFill>
              <a:effectLst/>
              <a:uLnTx/>
              <a:uFillTx/>
            </a:endParaRPr>
          </a:p>
        </p:txBody>
      </p:sp>
      <p:sp>
        <p:nvSpPr>
          <p:cNvPr id="10" name="Text Placeholder 144"/>
          <p:cNvSpPr txBox="1">
            <a:spLocks noChangeAspect="1"/>
          </p:cNvSpPr>
          <p:nvPr/>
        </p:nvSpPr>
        <p:spPr>
          <a:xfrm rot="18900000">
            <a:off x="117131" y="3628585"/>
            <a:ext cx="2240856" cy="327666"/>
          </a:xfrm>
          <a:prstGeom prst="rect">
            <a:avLst/>
          </a:prstGeom>
          <a:solidFill>
            <a:schemeClr val="accent6"/>
          </a:solidFill>
        </p:spPr>
        <p:txBody>
          <a:bodyPr/>
          <a:lstStyle/>
          <a:p>
            <a:pPr marL="342900" marR="0" lvl="0" indent="-342900" algn="ctr" defTabSz="914400" rtl="0" eaLnBrk="1" fontAlgn="auto" latinLnBrk="0" hangingPunct="1">
              <a:lnSpc>
                <a:spcPct val="100000"/>
              </a:lnSpc>
              <a:spcBef>
                <a:spcPct val="20000"/>
              </a:spcBef>
              <a:spcAft>
                <a:spcPts val="0"/>
              </a:spcAft>
              <a:buClrTx/>
              <a:buSzTx/>
              <a:tabLst/>
              <a:defRPr/>
            </a:pPr>
            <a:r>
              <a:rPr kumimoji="0" lang="en-GB" sz="1400" b="0" i="0" u="none" strike="noStrike" kern="1200" cap="none" spc="0" normalizeH="0" baseline="0" noProof="0" dirty="0" smtClean="0">
                <a:ln>
                  <a:noFill/>
                </a:ln>
                <a:solidFill>
                  <a:schemeClr val="bg1">
                    <a:lumMod val="95000"/>
                  </a:schemeClr>
                </a:solidFill>
                <a:effectLst/>
                <a:uLnTx/>
                <a:uFillTx/>
                <a:latin typeface="+mn-lt"/>
                <a:ea typeface="+mn-ea"/>
                <a:cs typeface="+mn-cs"/>
              </a:rPr>
              <a:t>GRAPHIC DESIGN</a:t>
            </a:r>
            <a:endParaRPr kumimoji="0" lang="en-GB" sz="1400" b="0" i="0" u="none" strike="noStrike" kern="1200" cap="none" spc="0" normalizeH="0" baseline="0" noProof="0" dirty="0">
              <a:ln>
                <a:noFill/>
              </a:ln>
              <a:solidFill>
                <a:schemeClr val="bg1">
                  <a:lumMod val="95000"/>
                </a:schemeClr>
              </a:solidFill>
              <a:effectLst/>
              <a:uLnTx/>
              <a:uFillTx/>
              <a:latin typeface="+mn-lt"/>
              <a:ea typeface="+mn-ea"/>
              <a:cs typeface="+mn-cs"/>
            </a:endParaRPr>
          </a:p>
        </p:txBody>
      </p:sp>
      <p:sp>
        <p:nvSpPr>
          <p:cNvPr id="12" name="Text Placeholder 147"/>
          <p:cNvSpPr txBox="1">
            <a:spLocks noChangeAspect="1"/>
          </p:cNvSpPr>
          <p:nvPr/>
        </p:nvSpPr>
        <p:spPr>
          <a:xfrm rot="18900000">
            <a:off x="2348999" y="2592492"/>
            <a:ext cx="2131457" cy="327666"/>
          </a:xfrm>
          <a:prstGeom prst="rect">
            <a:avLst/>
          </a:prstGeom>
          <a:solidFill>
            <a:schemeClr val="accent2"/>
          </a:solidFill>
        </p:spPr>
        <p:txBody>
          <a:bodyPr/>
          <a:lstStyle/>
          <a:p>
            <a:pPr marL="342900" marR="0" lvl="0" indent="-342900" algn="ctr" defTabSz="914400" rtl="0" eaLnBrk="1" fontAlgn="auto" latinLnBrk="0" hangingPunct="1">
              <a:lnSpc>
                <a:spcPct val="100000"/>
              </a:lnSpc>
              <a:spcBef>
                <a:spcPct val="20000"/>
              </a:spcBef>
              <a:spcAft>
                <a:spcPts val="0"/>
              </a:spcAft>
              <a:buClrTx/>
              <a:buSzTx/>
              <a:tabLst/>
              <a:defRPr/>
            </a:pPr>
            <a:r>
              <a:rPr kumimoji="0" lang="en-GB" sz="1400" b="0" i="0" u="none" strike="noStrike" kern="1200" cap="none" spc="0" normalizeH="0" baseline="0" noProof="0" dirty="0" smtClean="0">
                <a:ln>
                  <a:noFill/>
                </a:ln>
                <a:solidFill>
                  <a:schemeClr val="bg1">
                    <a:lumMod val="95000"/>
                  </a:schemeClr>
                </a:solidFill>
                <a:effectLst/>
                <a:uLnTx/>
                <a:uFillTx/>
                <a:latin typeface="+mn-lt"/>
                <a:ea typeface="+mn-ea"/>
                <a:cs typeface="+mn-cs"/>
              </a:rPr>
              <a:t>BRANDING </a:t>
            </a:r>
            <a:r>
              <a:rPr kumimoji="0" lang="id-ID" sz="1400" b="0" i="0" u="none" strike="noStrike" kern="1200" cap="none" spc="0" normalizeH="0" baseline="0" noProof="0" dirty="0" smtClean="0">
                <a:ln>
                  <a:noFill/>
                </a:ln>
                <a:solidFill>
                  <a:schemeClr val="bg1">
                    <a:lumMod val="95000"/>
                  </a:schemeClr>
                </a:solidFill>
                <a:effectLst/>
                <a:uLnTx/>
                <a:uFillTx/>
                <a:latin typeface="+mn-lt"/>
                <a:ea typeface="+mn-ea"/>
                <a:cs typeface="+mn-cs"/>
              </a:rPr>
              <a:t> IMAGE</a:t>
            </a:r>
            <a:endParaRPr kumimoji="0" lang="en-GB" sz="1400" b="0" i="0" u="none" strike="noStrike" kern="1200" cap="none" spc="0" normalizeH="0" baseline="0" noProof="0" dirty="0">
              <a:ln>
                <a:noFill/>
              </a:ln>
              <a:solidFill>
                <a:schemeClr val="bg1">
                  <a:lumMod val="95000"/>
                </a:schemeClr>
              </a:solidFill>
              <a:effectLst/>
              <a:uLnTx/>
              <a:uFillTx/>
              <a:latin typeface="+mn-lt"/>
              <a:ea typeface="+mn-ea"/>
              <a:cs typeface="+mn-cs"/>
            </a:endParaRPr>
          </a:p>
        </p:txBody>
      </p:sp>
      <p:sp>
        <p:nvSpPr>
          <p:cNvPr id="13" name="Text Placeholder 148"/>
          <p:cNvSpPr txBox="1">
            <a:spLocks noChangeAspect="1"/>
          </p:cNvSpPr>
          <p:nvPr/>
        </p:nvSpPr>
        <p:spPr>
          <a:xfrm rot="18900000">
            <a:off x="2122687" y="3332168"/>
            <a:ext cx="2328533" cy="327666"/>
          </a:xfrm>
          <a:prstGeom prst="rect">
            <a:avLst/>
          </a:prstGeom>
          <a:solidFill>
            <a:schemeClr val="accent3"/>
          </a:solidFill>
        </p:spPr>
        <p:txBody>
          <a:bodyPr/>
          <a:lstStyle/>
          <a:p>
            <a:pPr marL="342900" marR="0" lvl="0" indent="-342900" algn="ctr" defTabSz="914400" rtl="0" eaLnBrk="1" fontAlgn="auto" latinLnBrk="0" hangingPunct="1">
              <a:lnSpc>
                <a:spcPct val="100000"/>
              </a:lnSpc>
              <a:spcBef>
                <a:spcPct val="20000"/>
              </a:spcBef>
              <a:spcAft>
                <a:spcPts val="0"/>
              </a:spcAft>
              <a:buClrTx/>
              <a:buSzTx/>
              <a:tabLst/>
              <a:defRPr/>
            </a:pPr>
            <a:r>
              <a:rPr kumimoji="0" lang="en-GB" sz="1400" b="0" i="0" u="none" strike="noStrike" kern="1200" cap="none" spc="0" normalizeH="0" baseline="0" noProof="0" dirty="0" smtClean="0">
                <a:ln>
                  <a:noFill/>
                </a:ln>
                <a:solidFill>
                  <a:schemeClr val="bg1">
                    <a:lumMod val="95000"/>
                  </a:schemeClr>
                </a:solidFill>
                <a:effectLst/>
                <a:uLnTx/>
                <a:uFillTx/>
                <a:latin typeface="+mn-lt"/>
                <a:ea typeface="+mn-ea"/>
                <a:cs typeface="+mn-cs"/>
              </a:rPr>
              <a:t>ONLINE </a:t>
            </a:r>
            <a:r>
              <a:rPr kumimoji="0" lang="id-ID" sz="1400" b="0" i="0" u="none" strike="noStrike" kern="1200" cap="none" spc="0" normalizeH="0" baseline="0" noProof="0" dirty="0" smtClean="0">
                <a:ln>
                  <a:noFill/>
                </a:ln>
                <a:solidFill>
                  <a:schemeClr val="bg1">
                    <a:lumMod val="95000"/>
                  </a:schemeClr>
                </a:solidFill>
                <a:effectLst/>
                <a:uLnTx/>
                <a:uFillTx/>
                <a:latin typeface="+mn-lt"/>
                <a:ea typeface="+mn-ea"/>
                <a:cs typeface="+mn-cs"/>
              </a:rPr>
              <a:t> GAMES</a:t>
            </a:r>
            <a:endParaRPr kumimoji="0" lang="en-GB" sz="1400" b="0" i="0" u="none" strike="noStrike" kern="1200" cap="none" spc="0" normalizeH="0" baseline="0" noProof="0" dirty="0">
              <a:ln>
                <a:noFill/>
              </a:ln>
              <a:solidFill>
                <a:schemeClr val="bg1">
                  <a:lumMod val="95000"/>
                </a:schemeClr>
              </a:solidFill>
              <a:effectLst/>
              <a:uLnTx/>
              <a:uFillTx/>
              <a:latin typeface="+mn-lt"/>
              <a:ea typeface="+mn-ea"/>
              <a:cs typeface="+mn-cs"/>
            </a:endParaRPr>
          </a:p>
        </p:txBody>
      </p:sp>
      <p:sp>
        <p:nvSpPr>
          <p:cNvPr id="14" name="Text Placeholder 149"/>
          <p:cNvSpPr txBox="1">
            <a:spLocks noChangeAspect="1"/>
          </p:cNvSpPr>
          <p:nvPr/>
        </p:nvSpPr>
        <p:spPr>
          <a:xfrm rot="18900000">
            <a:off x="2753974" y="3016655"/>
            <a:ext cx="2698017" cy="327666"/>
          </a:xfrm>
          <a:prstGeom prst="rect">
            <a:avLst/>
          </a:prstGeom>
          <a:solidFill>
            <a:schemeClr val="tx2"/>
          </a:solidFill>
        </p:spPr>
        <p:txBody>
          <a:bodyPr/>
          <a:lstStyle/>
          <a:p>
            <a:pPr marL="342900" marR="0" lvl="0" indent="-342900" algn="ctr" defTabSz="914400" rtl="0" eaLnBrk="1" fontAlgn="auto" latinLnBrk="0" hangingPunct="1">
              <a:lnSpc>
                <a:spcPct val="100000"/>
              </a:lnSpc>
              <a:spcBef>
                <a:spcPct val="20000"/>
              </a:spcBef>
              <a:spcAft>
                <a:spcPts val="0"/>
              </a:spcAft>
              <a:buClrTx/>
              <a:buSzTx/>
              <a:tabLst/>
              <a:defRPr/>
            </a:pPr>
            <a:r>
              <a:rPr kumimoji="0" lang="en-GB" sz="1400" b="0" i="0" u="none" strike="noStrike" kern="1200" cap="none" spc="0" normalizeH="0" baseline="0" noProof="0" dirty="0" smtClean="0">
                <a:ln>
                  <a:noFill/>
                </a:ln>
                <a:solidFill>
                  <a:schemeClr val="bg1">
                    <a:lumMod val="95000"/>
                  </a:schemeClr>
                </a:solidFill>
                <a:effectLst/>
                <a:uLnTx/>
                <a:uFillTx/>
                <a:latin typeface="+mn-lt"/>
                <a:ea typeface="+mn-ea"/>
                <a:cs typeface="+mn-cs"/>
              </a:rPr>
              <a:t>DIGITAL </a:t>
            </a:r>
            <a:r>
              <a:rPr kumimoji="0" lang="id-ID" sz="1400" b="0" i="0" u="none" strike="noStrike" kern="1200" cap="none" spc="0" normalizeH="0" baseline="0" noProof="0" dirty="0" smtClean="0">
                <a:ln>
                  <a:noFill/>
                </a:ln>
                <a:solidFill>
                  <a:schemeClr val="bg1">
                    <a:lumMod val="95000"/>
                  </a:schemeClr>
                </a:solidFill>
                <a:effectLst/>
                <a:uLnTx/>
                <a:uFillTx/>
                <a:latin typeface="+mn-lt"/>
                <a:ea typeface="+mn-ea"/>
                <a:cs typeface="+mn-cs"/>
              </a:rPr>
              <a:t>PRINTING</a:t>
            </a:r>
            <a:endParaRPr kumimoji="0" lang="en-GB" sz="1400" b="0" i="0" u="none" strike="noStrike" kern="1200" cap="none" spc="0" normalizeH="0" baseline="0" noProof="0" dirty="0">
              <a:ln>
                <a:noFill/>
              </a:ln>
              <a:solidFill>
                <a:schemeClr val="bg1">
                  <a:lumMod val="95000"/>
                </a:schemeClr>
              </a:solidFill>
              <a:effectLst/>
              <a:uLnTx/>
              <a:uFillTx/>
              <a:latin typeface="+mn-lt"/>
              <a:ea typeface="+mn-ea"/>
              <a:cs typeface="+mn-cs"/>
            </a:endParaRPr>
          </a:p>
        </p:txBody>
      </p:sp>
      <p:sp>
        <p:nvSpPr>
          <p:cNvPr id="15" name="Text Placeholder 158"/>
          <p:cNvSpPr txBox="1">
            <a:spLocks noChangeAspect="1"/>
          </p:cNvSpPr>
          <p:nvPr/>
        </p:nvSpPr>
        <p:spPr>
          <a:xfrm rot="18900000">
            <a:off x="2077497" y="3910719"/>
            <a:ext cx="3543300" cy="327666"/>
          </a:xfrm>
          <a:prstGeom prst="rect">
            <a:avLst/>
          </a:prstGeom>
          <a:solidFill>
            <a:schemeClr val="accent1">
              <a:lumMod val="75000"/>
            </a:schemeClr>
          </a:solidFill>
        </p:spPr>
        <p:txBody>
          <a:bodyPr/>
          <a:lstStyle/>
          <a:p>
            <a:pPr marL="342900" marR="0" lvl="0" indent="-342900" algn="ctr" defTabSz="914400" rtl="0" eaLnBrk="1" fontAlgn="auto" latinLnBrk="0" hangingPunct="1">
              <a:lnSpc>
                <a:spcPct val="100000"/>
              </a:lnSpc>
              <a:spcBef>
                <a:spcPct val="20000"/>
              </a:spcBef>
              <a:spcAft>
                <a:spcPts val="0"/>
              </a:spcAft>
              <a:buClrTx/>
              <a:buSzTx/>
              <a:tabLst/>
              <a:defRPr/>
            </a:pPr>
            <a:r>
              <a:rPr kumimoji="0" lang="id-ID" sz="1400" b="0" i="0" u="none" strike="noStrike" kern="1200" cap="none" spc="0" normalizeH="0" baseline="0" noProof="0" dirty="0" smtClean="0">
                <a:ln>
                  <a:noFill/>
                </a:ln>
                <a:solidFill>
                  <a:schemeClr val="bg1">
                    <a:lumMod val="95000"/>
                  </a:schemeClr>
                </a:solidFill>
                <a:effectLst/>
                <a:uLnTx/>
                <a:uFillTx/>
                <a:latin typeface="+mn-lt"/>
                <a:ea typeface="+mn-ea"/>
                <a:cs typeface="+mn-cs"/>
              </a:rPr>
              <a:t>WORLD SUPPLY TECHNOLOGY</a:t>
            </a:r>
            <a:endParaRPr kumimoji="0" lang="en-GB" sz="1400" b="0" i="0" u="none" strike="noStrike" kern="1200" cap="none" spc="0" normalizeH="0" baseline="0" noProof="0" dirty="0">
              <a:ln>
                <a:noFill/>
              </a:ln>
              <a:solidFill>
                <a:schemeClr val="bg1">
                  <a:lumMod val="95000"/>
                </a:schemeClr>
              </a:solidFill>
              <a:effectLst/>
              <a:uLnTx/>
              <a:uFillTx/>
              <a:latin typeface="+mn-lt"/>
              <a:ea typeface="+mn-ea"/>
              <a:cs typeface="+mn-cs"/>
            </a:endParaRPr>
          </a:p>
        </p:txBody>
      </p:sp>
      <p:sp>
        <p:nvSpPr>
          <p:cNvPr id="16" name="Text Placeholder 166"/>
          <p:cNvSpPr txBox="1">
            <a:spLocks noChangeAspect="1"/>
          </p:cNvSpPr>
          <p:nvPr/>
        </p:nvSpPr>
        <p:spPr>
          <a:xfrm rot="18900000">
            <a:off x="1058808" y="3074359"/>
            <a:ext cx="2621861" cy="327666"/>
          </a:xfrm>
          <a:prstGeom prst="rect">
            <a:avLst/>
          </a:prstGeom>
          <a:solidFill>
            <a:schemeClr val="accent5">
              <a:lumMod val="75000"/>
            </a:schemeClr>
          </a:solidFill>
        </p:spPr>
        <p:txBody>
          <a:bodyPr/>
          <a:lstStyle/>
          <a:p>
            <a:pPr marL="342900" marR="0" lvl="0" indent="-342900" algn="ctr" defTabSz="914400" rtl="0" eaLnBrk="1" fontAlgn="auto" latinLnBrk="0" hangingPunct="1">
              <a:lnSpc>
                <a:spcPct val="100000"/>
              </a:lnSpc>
              <a:spcBef>
                <a:spcPct val="20000"/>
              </a:spcBef>
              <a:spcAft>
                <a:spcPts val="0"/>
              </a:spcAft>
              <a:buClrTx/>
              <a:buSzTx/>
              <a:tabLst/>
              <a:defRPr/>
            </a:pPr>
            <a:r>
              <a:rPr kumimoji="0" lang="id-ID" sz="1400" b="0" i="0" u="none" strike="noStrike" kern="1200" cap="none" spc="0" normalizeH="0" baseline="0" noProof="0" dirty="0" smtClean="0">
                <a:ln>
                  <a:noFill/>
                </a:ln>
                <a:solidFill>
                  <a:schemeClr val="bg1">
                    <a:lumMod val="95000"/>
                  </a:schemeClr>
                </a:solidFill>
                <a:effectLst/>
                <a:uLnTx/>
                <a:uFillTx/>
                <a:latin typeface="+mn-lt"/>
                <a:ea typeface="+mn-ea"/>
                <a:cs typeface="+mn-cs"/>
              </a:rPr>
              <a:t>TUTORIAL MARKETING</a:t>
            </a:r>
            <a:endParaRPr kumimoji="0" lang="en-GB" sz="1400" b="0" i="0" u="none" strike="noStrike" kern="1200" cap="none" spc="0" normalizeH="0" baseline="0" noProof="0" dirty="0">
              <a:ln>
                <a:noFill/>
              </a:ln>
              <a:solidFill>
                <a:schemeClr val="bg1">
                  <a:lumMod val="95000"/>
                </a:schemeClr>
              </a:solidFill>
              <a:effectLst/>
              <a:uLnTx/>
              <a:uFillTx/>
              <a:latin typeface="+mn-lt"/>
              <a:ea typeface="+mn-ea"/>
              <a:cs typeface="+mn-cs"/>
            </a:endParaRPr>
          </a:p>
        </p:txBody>
      </p:sp>
      <p:sp>
        <p:nvSpPr>
          <p:cNvPr id="17" name="Text Placeholder 141"/>
          <p:cNvSpPr txBox="1">
            <a:spLocks noChangeAspect="1"/>
          </p:cNvSpPr>
          <p:nvPr/>
        </p:nvSpPr>
        <p:spPr>
          <a:xfrm rot="18900000">
            <a:off x="4979440" y="3253964"/>
            <a:ext cx="2698017" cy="327666"/>
          </a:xfrm>
          <a:prstGeom prst="rect">
            <a:avLst/>
          </a:prstGeom>
          <a:solidFill>
            <a:schemeClr val="accent4"/>
          </a:solidFill>
        </p:spPr>
        <p:txBody>
          <a:bodyPr/>
          <a:lstStyle/>
          <a:p>
            <a:pPr marL="342900" marR="0" lvl="0" indent="-342900" algn="ctr" defTabSz="914400" rtl="0" eaLnBrk="1" fontAlgn="auto" latinLnBrk="0" hangingPunct="1">
              <a:lnSpc>
                <a:spcPct val="100000"/>
              </a:lnSpc>
              <a:spcBef>
                <a:spcPct val="20000"/>
              </a:spcBef>
              <a:spcAft>
                <a:spcPts val="0"/>
              </a:spcAft>
              <a:buClrTx/>
              <a:buSzTx/>
              <a:tabLst/>
              <a:defRPr/>
            </a:pPr>
            <a:r>
              <a:rPr kumimoji="0" lang="id-ID" sz="1400" b="0" i="0" u="none" strike="noStrike" kern="1200" cap="none" spc="0" normalizeH="0" baseline="0" noProof="0" dirty="0" smtClean="0">
                <a:ln>
                  <a:noFill/>
                </a:ln>
                <a:solidFill>
                  <a:schemeClr val="bg1">
                    <a:lumMod val="95000"/>
                  </a:schemeClr>
                </a:solidFill>
                <a:effectLst/>
                <a:uLnTx/>
                <a:uFillTx/>
                <a:latin typeface="+mn-lt"/>
                <a:ea typeface="+mn-ea"/>
                <a:cs typeface="+mn-cs"/>
              </a:rPr>
              <a:t>SECURITY DESIGN</a:t>
            </a:r>
            <a:endParaRPr kumimoji="0" lang="en-GB" sz="1400" b="0" i="0" u="none" strike="noStrike" kern="1200" cap="none" spc="0" normalizeH="0" baseline="0" noProof="0" dirty="0">
              <a:ln>
                <a:noFill/>
              </a:ln>
              <a:solidFill>
                <a:schemeClr val="bg1">
                  <a:lumMod val="95000"/>
                </a:schemeClr>
              </a:solidFill>
              <a:effectLst/>
              <a:uLnTx/>
              <a:uFillTx/>
              <a:latin typeface="+mn-lt"/>
              <a:ea typeface="+mn-ea"/>
              <a:cs typeface="+mn-cs"/>
            </a:endParaRPr>
          </a:p>
        </p:txBody>
      </p:sp>
      <p:sp>
        <p:nvSpPr>
          <p:cNvPr id="18" name="Text Placeholder 142"/>
          <p:cNvSpPr txBox="1">
            <a:spLocks noChangeAspect="1"/>
          </p:cNvSpPr>
          <p:nvPr/>
        </p:nvSpPr>
        <p:spPr>
          <a:xfrm rot="18900000">
            <a:off x="6755004" y="3037017"/>
            <a:ext cx="2014442" cy="327666"/>
          </a:xfrm>
          <a:prstGeom prst="rect">
            <a:avLst/>
          </a:prstGeom>
          <a:solidFill>
            <a:schemeClr val="accent4"/>
          </a:solidFill>
        </p:spPr>
        <p:txBody>
          <a:bodyPr/>
          <a:lstStyle/>
          <a:p>
            <a:pPr marL="342900" marR="0" lvl="0" indent="-342900" algn="ctr" defTabSz="914400" rtl="0" eaLnBrk="1" fontAlgn="auto" latinLnBrk="0" hangingPunct="1">
              <a:lnSpc>
                <a:spcPct val="100000"/>
              </a:lnSpc>
              <a:spcBef>
                <a:spcPct val="20000"/>
              </a:spcBef>
              <a:spcAft>
                <a:spcPts val="0"/>
              </a:spcAft>
              <a:buClrTx/>
              <a:buSzTx/>
              <a:tabLst/>
              <a:defRPr/>
            </a:pPr>
            <a:r>
              <a:rPr kumimoji="0" lang="en-GB" sz="1400" b="0" i="0" u="none" strike="noStrike" kern="1200" cap="none" spc="0" normalizeH="0" baseline="0" noProof="0" dirty="0" smtClean="0">
                <a:ln>
                  <a:noFill/>
                </a:ln>
                <a:solidFill>
                  <a:schemeClr val="bg1">
                    <a:lumMod val="95000"/>
                  </a:schemeClr>
                </a:solidFill>
                <a:effectLst/>
                <a:uLnTx/>
                <a:uFillTx/>
                <a:latin typeface="+mn-lt"/>
                <a:ea typeface="+mn-ea"/>
                <a:cs typeface="+mn-cs"/>
              </a:rPr>
              <a:t>WIREFRAMING</a:t>
            </a:r>
            <a:endParaRPr kumimoji="0" lang="en-GB" sz="1400" b="0" i="0" u="none" strike="noStrike" kern="1200" cap="none" spc="0" normalizeH="0" baseline="0" noProof="0" dirty="0">
              <a:ln>
                <a:noFill/>
              </a:ln>
              <a:solidFill>
                <a:schemeClr val="bg1">
                  <a:lumMod val="95000"/>
                </a:schemeClr>
              </a:solidFill>
              <a:effectLst/>
              <a:uLnTx/>
              <a:uFillTx/>
              <a:latin typeface="+mn-lt"/>
              <a:ea typeface="+mn-ea"/>
              <a:cs typeface="+mn-cs"/>
            </a:endParaRPr>
          </a:p>
        </p:txBody>
      </p:sp>
      <p:sp>
        <p:nvSpPr>
          <p:cNvPr id="19" name="Text Placeholder 143"/>
          <p:cNvSpPr txBox="1">
            <a:spLocks noChangeAspect="1"/>
          </p:cNvSpPr>
          <p:nvPr/>
        </p:nvSpPr>
        <p:spPr>
          <a:xfrm rot="18900000">
            <a:off x="5957713" y="3847744"/>
            <a:ext cx="3166626" cy="327666"/>
          </a:xfrm>
          <a:prstGeom prst="rect">
            <a:avLst/>
          </a:prstGeom>
          <a:solidFill>
            <a:schemeClr val="accent1"/>
          </a:solidFill>
        </p:spPr>
        <p:txBody>
          <a:bodyPr/>
          <a:lstStyle/>
          <a:p>
            <a:pPr marL="342900" marR="0" lvl="0" indent="-342900" algn="ctr" defTabSz="914400" rtl="0" eaLnBrk="1" fontAlgn="auto" latinLnBrk="0" hangingPunct="1">
              <a:lnSpc>
                <a:spcPct val="100000"/>
              </a:lnSpc>
              <a:spcBef>
                <a:spcPct val="20000"/>
              </a:spcBef>
              <a:spcAft>
                <a:spcPts val="0"/>
              </a:spcAft>
              <a:buClrTx/>
              <a:buSzTx/>
              <a:tabLst/>
              <a:defRPr/>
            </a:pPr>
            <a:r>
              <a:rPr lang="id-ID" sz="1400" dirty="0" smtClean="0">
                <a:solidFill>
                  <a:schemeClr val="bg1">
                    <a:lumMod val="95000"/>
                  </a:schemeClr>
                </a:solidFill>
              </a:rPr>
              <a:t>CASING LAPTOP DESIGN</a:t>
            </a:r>
            <a:endParaRPr kumimoji="0" lang="en-GB" sz="1400" b="0" i="0" u="none" strike="noStrike" kern="1200" cap="none" spc="0" normalizeH="0" baseline="0" noProof="0" dirty="0">
              <a:ln>
                <a:noFill/>
              </a:ln>
              <a:solidFill>
                <a:schemeClr val="bg1">
                  <a:lumMod val="95000"/>
                </a:schemeClr>
              </a:solidFill>
              <a:effectLst/>
              <a:uLnTx/>
              <a:uFillTx/>
            </a:endParaRPr>
          </a:p>
        </p:txBody>
      </p:sp>
      <p:sp>
        <p:nvSpPr>
          <p:cNvPr id="20" name="Text Placeholder 165"/>
          <p:cNvSpPr txBox="1">
            <a:spLocks noChangeAspect="1"/>
          </p:cNvSpPr>
          <p:nvPr/>
        </p:nvSpPr>
        <p:spPr>
          <a:xfrm rot="18900000">
            <a:off x="3512759" y="3478650"/>
            <a:ext cx="2698017" cy="327666"/>
          </a:xfrm>
          <a:prstGeom prst="rect">
            <a:avLst/>
          </a:prstGeom>
          <a:solidFill>
            <a:schemeClr val="accent1"/>
          </a:solidFill>
        </p:spPr>
        <p:txBody>
          <a:bodyPr/>
          <a:lstStyle/>
          <a:p>
            <a:pPr marL="342900" marR="0" lvl="0" indent="-342900" algn="ctr" defTabSz="914400" rtl="0" eaLnBrk="1" fontAlgn="auto" latinLnBrk="0" hangingPunct="1">
              <a:lnSpc>
                <a:spcPct val="100000"/>
              </a:lnSpc>
              <a:spcBef>
                <a:spcPct val="20000"/>
              </a:spcBef>
              <a:spcAft>
                <a:spcPts val="0"/>
              </a:spcAft>
              <a:buClrTx/>
              <a:buSzTx/>
              <a:tabLst/>
              <a:defRPr/>
            </a:pPr>
            <a:r>
              <a:rPr kumimoji="0" lang="id-ID" sz="1400" b="0" i="0" u="none" strike="noStrike" kern="1200" cap="none" spc="0" normalizeH="0" baseline="0" noProof="0" dirty="0" smtClean="0">
                <a:ln>
                  <a:noFill/>
                </a:ln>
                <a:solidFill>
                  <a:schemeClr val="bg1">
                    <a:lumMod val="95000"/>
                  </a:schemeClr>
                </a:solidFill>
                <a:effectLst/>
                <a:uLnTx/>
                <a:uFillTx/>
                <a:latin typeface="+mn-lt"/>
                <a:ea typeface="+mn-ea"/>
                <a:cs typeface="+mn-cs"/>
              </a:rPr>
              <a:t>WEB DESIGN</a:t>
            </a:r>
            <a:endParaRPr kumimoji="0" lang="en-GB" sz="1400" b="0" i="0" u="none" strike="noStrike" kern="1200" cap="none" spc="0" normalizeH="0" baseline="0" noProof="0" dirty="0">
              <a:ln>
                <a:noFill/>
              </a:ln>
              <a:solidFill>
                <a:schemeClr val="bg1">
                  <a:lumMod val="95000"/>
                </a:schemeClr>
              </a:solidFill>
              <a:effectLst/>
              <a:uLnTx/>
              <a:uFillTx/>
              <a:latin typeface="+mn-lt"/>
              <a:ea typeface="+mn-ea"/>
              <a:cs typeface="+mn-cs"/>
            </a:endParaRPr>
          </a:p>
        </p:txBody>
      </p:sp>
      <p:sp>
        <p:nvSpPr>
          <p:cNvPr id="21" name="Text Placeholder 166"/>
          <p:cNvSpPr txBox="1">
            <a:spLocks noChangeAspect="1"/>
          </p:cNvSpPr>
          <p:nvPr/>
        </p:nvSpPr>
        <p:spPr>
          <a:xfrm rot="18900000">
            <a:off x="4046383" y="3609083"/>
            <a:ext cx="2621861" cy="327666"/>
          </a:xfrm>
          <a:prstGeom prst="rect">
            <a:avLst/>
          </a:prstGeom>
          <a:solidFill>
            <a:schemeClr val="accent3"/>
          </a:solidFill>
        </p:spPr>
        <p:txBody>
          <a:bodyPr/>
          <a:lstStyle/>
          <a:p>
            <a:pPr marL="342900" marR="0" lvl="0" indent="-342900" algn="ctr" defTabSz="914400" rtl="0" eaLnBrk="1" fontAlgn="auto" latinLnBrk="0" hangingPunct="1">
              <a:lnSpc>
                <a:spcPct val="100000"/>
              </a:lnSpc>
              <a:spcBef>
                <a:spcPct val="20000"/>
              </a:spcBef>
              <a:spcAft>
                <a:spcPts val="0"/>
              </a:spcAft>
              <a:buClrTx/>
              <a:buSzTx/>
              <a:tabLst/>
              <a:defRPr/>
            </a:pPr>
            <a:r>
              <a:rPr kumimoji="0" lang="id-ID" sz="1400" b="0" i="0" u="none" strike="noStrike" kern="1200" cap="none" spc="0" normalizeH="0" baseline="0" noProof="0" dirty="0" smtClean="0">
                <a:ln>
                  <a:noFill/>
                </a:ln>
                <a:solidFill>
                  <a:schemeClr val="bg1">
                    <a:lumMod val="95000"/>
                  </a:schemeClr>
                </a:solidFill>
                <a:effectLst/>
                <a:uLnTx/>
                <a:uFillTx/>
                <a:latin typeface="+mn-lt"/>
                <a:ea typeface="+mn-ea"/>
                <a:cs typeface="+mn-cs"/>
              </a:rPr>
              <a:t>TUTORIAL MARKETING</a:t>
            </a:r>
            <a:endParaRPr kumimoji="0" lang="en-GB" sz="1400" b="0" i="0" u="none" strike="noStrike" kern="1200" cap="none" spc="0" normalizeH="0" baseline="0" noProof="0" dirty="0">
              <a:ln>
                <a:noFill/>
              </a:ln>
              <a:solidFill>
                <a:schemeClr val="bg1">
                  <a:lumMod val="95000"/>
                </a:schemeClr>
              </a:solidFill>
              <a:effectLst/>
              <a:uLnTx/>
              <a:uFillTx/>
              <a:latin typeface="+mn-lt"/>
              <a:ea typeface="+mn-ea"/>
              <a:cs typeface="+mn-cs"/>
            </a:endParaRPr>
          </a:p>
        </p:txBody>
      </p:sp>
      <p:sp>
        <p:nvSpPr>
          <p:cNvPr id="22" name="Text Placeholder 167"/>
          <p:cNvSpPr txBox="1">
            <a:spLocks noChangeAspect="1"/>
          </p:cNvSpPr>
          <p:nvPr/>
        </p:nvSpPr>
        <p:spPr>
          <a:xfrm rot="18900000">
            <a:off x="4999623" y="3857228"/>
            <a:ext cx="2698017" cy="327666"/>
          </a:xfrm>
          <a:prstGeom prst="rect">
            <a:avLst/>
          </a:prstGeom>
          <a:solidFill>
            <a:schemeClr val="accent2"/>
          </a:solidFill>
        </p:spPr>
        <p:txBody>
          <a:bodyPr/>
          <a:lstStyle/>
          <a:p>
            <a:pPr marL="342900" marR="0" lvl="0" indent="-342900" algn="ctr" defTabSz="914400" rtl="0" eaLnBrk="1" fontAlgn="auto" latinLnBrk="0" hangingPunct="1">
              <a:lnSpc>
                <a:spcPct val="100000"/>
              </a:lnSpc>
              <a:spcBef>
                <a:spcPct val="20000"/>
              </a:spcBef>
              <a:spcAft>
                <a:spcPts val="0"/>
              </a:spcAft>
              <a:buClrTx/>
              <a:buSzTx/>
              <a:tabLst/>
              <a:defRPr/>
            </a:pPr>
            <a:r>
              <a:rPr kumimoji="0" lang="id-ID" sz="1400" b="0" i="0" u="none" strike="noStrike" kern="1200" cap="none" spc="0" normalizeH="0" baseline="0" noProof="0" dirty="0" smtClean="0">
                <a:ln>
                  <a:noFill/>
                </a:ln>
                <a:solidFill>
                  <a:schemeClr val="bg1">
                    <a:lumMod val="95000"/>
                  </a:schemeClr>
                </a:solidFill>
                <a:effectLst/>
                <a:uLnTx/>
                <a:uFillTx/>
                <a:latin typeface="+mn-lt"/>
                <a:ea typeface="+mn-ea"/>
                <a:cs typeface="+mn-cs"/>
              </a:rPr>
              <a:t>SERVER PASSCODE</a:t>
            </a:r>
            <a:endParaRPr kumimoji="0" lang="en-GB" sz="1400" b="0" i="0" u="none" strike="noStrike" kern="1200" cap="none" spc="0" normalizeH="0" baseline="0" noProof="0" dirty="0">
              <a:ln>
                <a:noFill/>
              </a:ln>
              <a:solidFill>
                <a:schemeClr val="bg1">
                  <a:lumMod val="95000"/>
                </a:schemeClr>
              </a:solidFill>
              <a:effectLst/>
              <a:uLnTx/>
              <a:uFillTx/>
              <a:latin typeface="+mn-lt"/>
              <a:ea typeface="+mn-ea"/>
              <a:cs typeface="+mn-cs"/>
            </a:endParaRPr>
          </a:p>
        </p:txBody>
      </p:sp>
      <p:sp>
        <p:nvSpPr>
          <p:cNvPr id="23" name="Text Placeholder 146"/>
          <p:cNvSpPr txBox="1">
            <a:spLocks noChangeAspect="1"/>
          </p:cNvSpPr>
          <p:nvPr/>
        </p:nvSpPr>
        <p:spPr>
          <a:xfrm rot="18900000">
            <a:off x="7541585" y="3613508"/>
            <a:ext cx="1742964" cy="327666"/>
          </a:xfrm>
          <a:prstGeom prst="rect">
            <a:avLst/>
          </a:prstGeom>
          <a:solidFill>
            <a:schemeClr val="accent3"/>
          </a:solidFill>
        </p:spPr>
        <p:txBody>
          <a:bodyPr/>
          <a:lstStyle/>
          <a:p>
            <a:pPr marL="342900" marR="0" lvl="0" indent="-342900" algn="ctr" defTabSz="914400" rtl="0" eaLnBrk="1" fontAlgn="auto" latinLnBrk="0" hangingPunct="1">
              <a:lnSpc>
                <a:spcPct val="100000"/>
              </a:lnSpc>
              <a:spcBef>
                <a:spcPct val="20000"/>
              </a:spcBef>
              <a:spcAft>
                <a:spcPts val="0"/>
              </a:spcAft>
              <a:buClrTx/>
              <a:buSzTx/>
              <a:tabLst/>
              <a:defRPr/>
            </a:pPr>
            <a:r>
              <a:rPr kumimoji="0" lang="en-GB" sz="1400" b="0" i="0" u="none" strike="noStrike" kern="1200" cap="none" spc="0" normalizeH="0" baseline="0" noProof="0" dirty="0" smtClean="0">
                <a:ln>
                  <a:noFill/>
                </a:ln>
                <a:solidFill>
                  <a:schemeClr val="bg1">
                    <a:lumMod val="95000"/>
                  </a:schemeClr>
                </a:solidFill>
                <a:effectLst/>
                <a:uLnTx/>
                <a:uFillTx/>
                <a:latin typeface="+mn-lt"/>
                <a:ea typeface="+mn-ea"/>
                <a:cs typeface="+mn-cs"/>
              </a:rPr>
              <a:t>TYPOGRAPHY</a:t>
            </a:r>
            <a:endParaRPr kumimoji="0" lang="en-GB" sz="1400" b="0" i="0" u="none" strike="noStrike" kern="1200" cap="none" spc="0" normalizeH="0" baseline="0" noProof="0" dirty="0">
              <a:ln>
                <a:noFill/>
              </a:ln>
              <a:solidFill>
                <a:schemeClr val="bg1">
                  <a:lumMod val="95000"/>
                </a:schemeClr>
              </a:solidFill>
              <a:effectLst/>
              <a:uLnTx/>
              <a:uFillTx/>
              <a:latin typeface="+mn-lt"/>
              <a:ea typeface="+mn-ea"/>
              <a:cs typeface="+mn-cs"/>
            </a:endParaRPr>
          </a:p>
        </p:txBody>
      </p:sp>
      <p:sp>
        <p:nvSpPr>
          <p:cNvPr id="24" name="Text Placeholder 147"/>
          <p:cNvSpPr txBox="1">
            <a:spLocks noChangeAspect="1"/>
          </p:cNvSpPr>
          <p:nvPr/>
        </p:nvSpPr>
        <p:spPr>
          <a:xfrm rot="18900000">
            <a:off x="8530867" y="3727022"/>
            <a:ext cx="2131457" cy="327666"/>
          </a:xfrm>
          <a:prstGeom prst="rect">
            <a:avLst/>
          </a:prstGeom>
          <a:solidFill>
            <a:schemeClr val="accent5"/>
          </a:solidFill>
        </p:spPr>
        <p:txBody>
          <a:bodyPr/>
          <a:lstStyle/>
          <a:p>
            <a:pPr marL="342900" marR="0" lvl="0" indent="-342900" algn="ctr" defTabSz="914400" rtl="0" eaLnBrk="1" fontAlgn="auto" latinLnBrk="0" hangingPunct="1">
              <a:lnSpc>
                <a:spcPct val="100000"/>
              </a:lnSpc>
              <a:spcBef>
                <a:spcPct val="20000"/>
              </a:spcBef>
              <a:spcAft>
                <a:spcPts val="0"/>
              </a:spcAft>
              <a:buClrTx/>
              <a:buSzTx/>
              <a:tabLst/>
              <a:defRPr/>
            </a:pPr>
            <a:r>
              <a:rPr kumimoji="0" lang="en-GB" sz="1400" b="0" i="0" u="none" strike="noStrike" kern="1200" cap="none" spc="0" normalizeH="0" baseline="0" noProof="0" dirty="0" smtClean="0">
                <a:ln>
                  <a:noFill/>
                </a:ln>
                <a:solidFill>
                  <a:schemeClr val="bg1">
                    <a:lumMod val="95000"/>
                  </a:schemeClr>
                </a:solidFill>
                <a:effectLst/>
                <a:uLnTx/>
                <a:uFillTx/>
                <a:latin typeface="+mn-lt"/>
                <a:ea typeface="+mn-ea"/>
                <a:cs typeface="+mn-cs"/>
              </a:rPr>
              <a:t>BRANDING </a:t>
            </a:r>
            <a:r>
              <a:rPr kumimoji="0" lang="id-ID" sz="1400" b="0" i="0" u="none" strike="noStrike" kern="1200" cap="none" spc="0" normalizeH="0" baseline="0" noProof="0" dirty="0" smtClean="0">
                <a:ln>
                  <a:noFill/>
                </a:ln>
                <a:solidFill>
                  <a:schemeClr val="bg1">
                    <a:lumMod val="95000"/>
                  </a:schemeClr>
                </a:solidFill>
                <a:effectLst/>
                <a:uLnTx/>
                <a:uFillTx/>
                <a:latin typeface="+mn-lt"/>
                <a:ea typeface="+mn-ea"/>
                <a:cs typeface="+mn-cs"/>
              </a:rPr>
              <a:t> IMAGE</a:t>
            </a:r>
            <a:endParaRPr kumimoji="0" lang="en-GB" sz="1400" b="0" i="0" u="none" strike="noStrike" kern="1200" cap="none" spc="0" normalizeH="0" baseline="0" noProof="0" dirty="0">
              <a:ln>
                <a:noFill/>
              </a:ln>
              <a:solidFill>
                <a:schemeClr val="bg1">
                  <a:lumMod val="95000"/>
                </a:schemeClr>
              </a:solidFill>
              <a:effectLst/>
              <a:uLnTx/>
              <a:uFillTx/>
              <a:latin typeface="+mn-lt"/>
              <a:ea typeface="+mn-ea"/>
              <a:cs typeface="+mn-cs"/>
            </a:endParaRPr>
          </a:p>
        </p:txBody>
      </p:sp>
      <p:sp>
        <p:nvSpPr>
          <p:cNvPr id="25" name="Text Placeholder 148"/>
          <p:cNvSpPr txBox="1">
            <a:spLocks noChangeAspect="1"/>
          </p:cNvSpPr>
          <p:nvPr/>
        </p:nvSpPr>
        <p:spPr>
          <a:xfrm rot="18900000">
            <a:off x="8514387" y="4295433"/>
            <a:ext cx="2328533" cy="327666"/>
          </a:xfrm>
          <a:prstGeom prst="rect">
            <a:avLst/>
          </a:prstGeom>
          <a:solidFill>
            <a:schemeClr val="accent6"/>
          </a:solidFill>
        </p:spPr>
        <p:txBody>
          <a:bodyPr/>
          <a:lstStyle/>
          <a:p>
            <a:pPr marL="342900" marR="0" lvl="0" indent="-342900" algn="ctr" defTabSz="914400" rtl="0" eaLnBrk="1" fontAlgn="auto" latinLnBrk="0" hangingPunct="1">
              <a:lnSpc>
                <a:spcPct val="100000"/>
              </a:lnSpc>
              <a:spcBef>
                <a:spcPct val="20000"/>
              </a:spcBef>
              <a:spcAft>
                <a:spcPts val="0"/>
              </a:spcAft>
              <a:buClrTx/>
              <a:buSzTx/>
              <a:tabLst/>
              <a:defRPr/>
            </a:pPr>
            <a:r>
              <a:rPr kumimoji="0" lang="en-GB" sz="1400" b="0" i="0" u="none" strike="noStrike" kern="1200" cap="none" spc="0" normalizeH="0" baseline="0" noProof="0" dirty="0" smtClean="0">
                <a:ln>
                  <a:noFill/>
                </a:ln>
                <a:solidFill>
                  <a:schemeClr val="bg1">
                    <a:lumMod val="95000"/>
                  </a:schemeClr>
                </a:solidFill>
                <a:effectLst/>
                <a:uLnTx/>
                <a:uFillTx/>
                <a:latin typeface="+mn-lt"/>
                <a:ea typeface="+mn-ea"/>
                <a:cs typeface="+mn-cs"/>
              </a:rPr>
              <a:t>ONLINE </a:t>
            </a:r>
            <a:r>
              <a:rPr kumimoji="0" lang="id-ID" sz="1400" b="0" i="0" u="none" strike="noStrike" kern="1200" cap="none" spc="0" normalizeH="0" baseline="0" noProof="0" dirty="0" smtClean="0">
                <a:ln>
                  <a:noFill/>
                </a:ln>
                <a:solidFill>
                  <a:schemeClr val="bg1">
                    <a:lumMod val="95000"/>
                  </a:schemeClr>
                </a:solidFill>
                <a:effectLst/>
                <a:uLnTx/>
                <a:uFillTx/>
                <a:latin typeface="+mn-lt"/>
                <a:ea typeface="+mn-ea"/>
                <a:cs typeface="+mn-cs"/>
              </a:rPr>
              <a:t> GAMES</a:t>
            </a:r>
            <a:endParaRPr kumimoji="0" lang="en-GB" sz="1400" b="0" i="0" u="none" strike="noStrike" kern="1200" cap="none" spc="0" normalizeH="0" baseline="0" noProof="0" dirty="0">
              <a:ln>
                <a:noFill/>
              </a:ln>
              <a:solidFill>
                <a:schemeClr val="bg1">
                  <a:lumMod val="95000"/>
                </a:schemeClr>
              </a:solidFill>
              <a:effectLst/>
              <a:uLnTx/>
              <a:uFillTx/>
              <a:latin typeface="+mn-lt"/>
              <a:ea typeface="+mn-ea"/>
              <a:cs typeface="+mn-cs"/>
            </a:endParaRPr>
          </a:p>
        </p:txBody>
      </p:sp>
      <p:sp>
        <p:nvSpPr>
          <p:cNvPr id="26" name="Text Placeholder 166"/>
          <p:cNvSpPr txBox="1">
            <a:spLocks noChangeAspect="1"/>
          </p:cNvSpPr>
          <p:nvPr/>
        </p:nvSpPr>
        <p:spPr>
          <a:xfrm rot="18900000">
            <a:off x="7384209" y="3987599"/>
            <a:ext cx="2621861" cy="327666"/>
          </a:xfrm>
          <a:prstGeom prst="rect">
            <a:avLst/>
          </a:prstGeom>
          <a:solidFill>
            <a:srgbClr val="2AA6C8"/>
          </a:solidFill>
        </p:spPr>
        <p:txBody>
          <a:bodyPr/>
          <a:lstStyle/>
          <a:p>
            <a:pPr marL="342900" marR="0" lvl="0" indent="-342900" algn="ctr" defTabSz="914400" rtl="0" eaLnBrk="1" fontAlgn="auto" latinLnBrk="0" hangingPunct="1">
              <a:lnSpc>
                <a:spcPct val="100000"/>
              </a:lnSpc>
              <a:spcBef>
                <a:spcPct val="20000"/>
              </a:spcBef>
              <a:spcAft>
                <a:spcPts val="0"/>
              </a:spcAft>
              <a:buClrTx/>
              <a:buSzTx/>
              <a:tabLst/>
              <a:defRPr/>
            </a:pPr>
            <a:r>
              <a:rPr kumimoji="0" lang="id-ID" sz="1400" b="0" i="0" u="none" strike="noStrike" kern="1200" cap="none" spc="0" normalizeH="0" baseline="0" noProof="0" dirty="0" smtClean="0">
                <a:ln>
                  <a:noFill/>
                </a:ln>
                <a:solidFill>
                  <a:schemeClr val="bg1">
                    <a:lumMod val="95000"/>
                  </a:schemeClr>
                </a:solidFill>
                <a:effectLst/>
                <a:uLnTx/>
                <a:uFillTx/>
                <a:latin typeface="+mn-lt"/>
                <a:ea typeface="+mn-ea"/>
                <a:cs typeface="+mn-cs"/>
              </a:rPr>
              <a:t>TUTORIAL MARKETING</a:t>
            </a:r>
            <a:endParaRPr kumimoji="0" lang="en-GB" sz="1400" b="0" i="0" u="none" strike="noStrike" kern="1200" cap="none" spc="0" normalizeH="0" baseline="0" noProof="0" dirty="0">
              <a:ln>
                <a:noFill/>
              </a:ln>
              <a:solidFill>
                <a:schemeClr val="bg1">
                  <a:lumMod val="95000"/>
                </a:schemeClr>
              </a:solidFill>
              <a:effectLst/>
              <a:uLnTx/>
              <a:uFillTx/>
              <a:latin typeface="+mn-lt"/>
              <a:ea typeface="+mn-ea"/>
              <a:cs typeface="+mn-cs"/>
            </a:endParaRPr>
          </a:p>
        </p:txBody>
      </p:sp>
      <p:sp>
        <p:nvSpPr>
          <p:cNvPr id="27" name="Text Placeholder 148"/>
          <p:cNvSpPr txBox="1">
            <a:spLocks noChangeAspect="1"/>
          </p:cNvSpPr>
          <p:nvPr/>
        </p:nvSpPr>
        <p:spPr>
          <a:xfrm rot="18900000">
            <a:off x="8990166" y="4437123"/>
            <a:ext cx="2328533" cy="327666"/>
          </a:xfrm>
          <a:prstGeom prst="rect">
            <a:avLst/>
          </a:prstGeom>
          <a:solidFill>
            <a:schemeClr val="accent3"/>
          </a:solidFill>
        </p:spPr>
        <p:txBody>
          <a:bodyPr/>
          <a:lstStyle/>
          <a:p>
            <a:pPr marL="342900" marR="0" lvl="0" indent="-342900" algn="ctr" defTabSz="914400" rtl="0" eaLnBrk="1" fontAlgn="auto" latinLnBrk="0" hangingPunct="1">
              <a:lnSpc>
                <a:spcPct val="100000"/>
              </a:lnSpc>
              <a:spcBef>
                <a:spcPct val="20000"/>
              </a:spcBef>
              <a:spcAft>
                <a:spcPts val="0"/>
              </a:spcAft>
              <a:buClrTx/>
              <a:buSzTx/>
              <a:tabLst/>
              <a:defRPr/>
            </a:pPr>
            <a:r>
              <a:rPr kumimoji="0" lang="en-GB" sz="1400" b="0" i="0" u="none" strike="noStrike" kern="1200" cap="none" spc="0" normalizeH="0" baseline="0" noProof="0" dirty="0" smtClean="0">
                <a:ln>
                  <a:noFill/>
                </a:ln>
                <a:solidFill>
                  <a:schemeClr val="bg1">
                    <a:lumMod val="95000"/>
                  </a:schemeClr>
                </a:solidFill>
                <a:effectLst/>
                <a:uLnTx/>
                <a:uFillTx/>
                <a:latin typeface="+mn-lt"/>
                <a:ea typeface="+mn-ea"/>
                <a:cs typeface="+mn-cs"/>
              </a:rPr>
              <a:t>ONLINE </a:t>
            </a:r>
            <a:r>
              <a:rPr kumimoji="0" lang="id-ID" sz="1400" b="0" i="0" u="none" strike="noStrike" kern="1200" cap="none" spc="0" normalizeH="0" baseline="0" noProof="0" dirty="0" smtClean="0">
                <a:ln>
                  <a:noFill/>
                </a:ln>
                <a:solidFill>
                  <a:schemeClr val="bg1">
                    <a:lumMod val="95000"/>
                  </a:schemeClr>
                </a:solidFill>
                <a:effectLst/>
                <a:uLnTx/>
                <a:uFillTx/>
                <a:latin typeface="+mn-lt"/>
                <a:ea typeface="+mn-ea"/>
                <a:cs typeface="+mn-cs"/>
              </a:rPr>
              <a:t> GAMES</a:t>
            </a:r>
            <a:endParaRPr kumimoji="0" lang="en-GB" sz="1400" b="0" i="0" u="none" strike="noStrike" kern="1200" cap="none" spc="0" normalizeH="0" baseline="0" noProof="0" dirty="0">
              <a:ln>
                <a:noFill/>
              </a:ln>
              <a:solidFill>
                <a:schemeClr val="bg1">
                  <a:lumMod val="95000"/>
                </a:schemeClr>
              </a:solidFill>
              <a:effectLst/>
              <a:uLnTx/>
              <a:uFillTx/>
              <a:latin typeface="+mn-lt"/>
              <a:ea typeface="+mn-ea"/>
              <a:cs typeface="+mn-cs"/>
            </a:endParaRPr>
          </a:p>
        </p:txBody>
      </p:sp>
    </p:spTree>
    <p:extLst>
      <p:ext uri="{BB962C8B-B14F-4D97-AF65-F5344CB8AC3E}">
        <p14:creationId xmlns:p14="http://schemas.microsoft.com/office/powerpoint/2010/main" val="24243664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250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1+#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0-#ppt_w/2"/>
                                          </p:val>
                                        </p:tav>
                                        <p:tav tm="100000">
                                          <p:val>
                                            <p:strVal val="#ppt_x"/>
                                          </p:val>
                                        </p:tav>
                                      </p:tavLst>
                                    </p:anim>
                                    <p:anim calcmode="lin" valueType="num">
                                      <p:cBhvr additive="base">
                                        <p:cTn id="12" dur="500" fill="hold"/>
                                        <p:tgtEl>
                                          <p:spTgt spid="8"/>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2" presetClass="entr" presetSubtype="2" fill="hold" grpId="0" nodeType="afterEffect">
                                  <p:stCondLst>
                                    <p:cond delay="0"/>
                                  </p:stCondLst>
                                  <p:childTnLst>
                                    <p:set>
                                      <p:cBhvr>
                                        <p:cTn id="15" dur="1" fill="hold">
                                          <p:stCondLst>
                                            <p:cond delay="0"/>
                                          </p:stCondLst>
                                        </p:cTn>
                                        <p:tgtEl>
                                          <p:spTgt spid="39"/>
                                        </p:tgtEl>
                                        <p:attrNameLst>
                                          <p:attrName>style.visibility</p:attrName>
                                        </p:attrNameLst>
                                      </p:cBhvr>
                                      <p:to>
                                        <p:strVal val="visible"/>
                                      </p:to>
                                    </p:set>
                                    <p:animEffect transition="in" filter="wipe(right)">
                                      <p:cBhvr>
                                        <p:cTn id="16" dur="1000"/>
                                        <p:tgtEl>
                                          <p:spTgt spid="39"/>
                                        </p:tgtEl>
                                      </p:cBhvr>
                                    </p:animEffect>
                                  </p:childTnLst>
                                </p:cTn>
                              </p:par>
                              <p:par>
                                <p:cTn id="17" presetID="22" presetClass="entr" presetSubtype="8" fill="hold" grpId="0" nodeType="withEffect">
                                  <p:stCondLst>
                                    <p:cond delay="1000"/>
                                  </p:stCondLst>
                                  <p:childTnLst>
                                    <p:set>
                                      <p:cBhvr>
                                        <p:cTn id="18" dur="1" fill="hold">
                                          <p:stCondLst>
                                            <p:cond delay="0"/>
                                          </p:stCondLst>
                                        </p:cTn>
                                        <p:tgtEl>
                                          <p:spTgt spid="40"/>
                                        </p:tgtEl>
                                        <p:attrNameLst>
                                          <p:attrName>style.visibility</p:attrName>
                                        </p:attrNameLst>
                                      </p:cBhvr>
                                      <p:to>
                                        <p:strVal val="visible"/>
                                      </p:to>
                                    </p:set>
                                    <p:animEffect transition="in" filter="wipe(left)">
                                      <p:cBhvr>
                                        <p:cTn id="19" dur="1000"/>
                                        <p:tgtEl>
                                          <p:spTgt spid="40"/>
                                        </p:tgtEl>
                                      </p:cBhvr>
                                    </p:animEffect>
                                  </p:childTnLst>
                                </p:cTn>
                              </p:par>
                            </p:childTnLst>
                          </p:cTn>
                        </p:par>
                        <p:par>
                          <p:cTn id="20" fill="hold">
                            <p:stCondLst>
                              <p:cond delay="5000"/>
                            </p:stCondLst>
                            <p:childTnLst>
                              <p:par>
                                <p:cTn id="21" presetID="22" presetClass="entr" presetSubtype="8" fill="hold" nodeType="afterEffect">
                                  <p:stCondLst>
                                    <p:cond delay="0"/>
                                  </p:stCondLst>
                                  <p:childTnLst>
                                    <p:set>
                                      <p:cBhvr>
                                        <p:cTn id="22" dur="1" fill="hold">
                                          <p:stCondLst>
                                            <p:cond delay="0"/>
                                          </p:stCondLst>
                                        </p:cTn>
                                        <p:tgtEl>
                                          <p:spTgt spid="9">
                                            <p:bg/>
                                          </p:spTgt>
                                        </p:tgtEl>
                                        <p:attrNameLst>
                                          <p:attrName>style.visibility</p:attrName>
                                        </p:attrNameLst>
                                      </p:cBhvr>
                                      <p:to>
                                        <p:strVal val="visible"/>
                                      </p:to>
                                    </p:set>
                                    <p:animEffect transition="in" filter="wipe(left)">
                                      <p:cBhvr>
                                        <p:cTn id="23" dur="150"/>
                                        <p:tgtEl>
                                          <p:spTgt spid="9">
                                            <p:bg/>
                                          </p:spTgt>
                                        </p:tgtEl>
                                      </p:cBhvr>
                                    </p:animEffect>
                                  </p:childTnLst>
                                </p:cTn>
                              </p:par>
                              <p:par>
                                <p:cTn id="24" presetID="22" presetClass="entr" presetSubtype="8" fill="hold" nodeType="withEffect">
                                  <p:stCondLst>
                                    <p:cond delay="0"/>
                                  </p:stCondLst>
                                  <p:childTnLst>
                                    <p:set>
                                      <p:cBhvr>
                                        <p:cTn id="25" dur="1" fill="hold">
                                          <p:stCondLst>
                                            <p:cond delay="0"/>
                                          </p:stCondLst>
                                        </p:cTn>
                                        <p:tgtEl>
                                          <p:spTgt spid="9">
                                            <p:txEl>
                                              <p:pRg st="0" end="0"/>
                                            </p:txEl>
                                          </p:spTgt>
                                        </p:tgtEl>
                                        <p:attrNameLst>
                                          <p:attrName>style.visibility</p:attrName>
                                        </p:attrNameLst>
                                      </p:cBhvr>
                                      <p:to>
                                        <p:strVal val="visible"/>
                                      </p:to>
                                    </p:set>
                                    <p:animEffect transition="in" filter="wipe(left)">
                                      <p:cBhvr>
                                        <p:cTn id="26" dur="150"/>
                                        <p:tgtEl>
                                          <p:spTgt spid="9">
                                            <p:txEl>
                                              <p:pRg st="0" end="0"/>
                                            </p:txEl>
                                          </p:spTgt>
                                        </p:tgtEl>
                                      </p:cBhvr>
                                    </p:animEffect>
                                  </p:childTnLst>
                                </p:cTn>
                              </p:par>
                            </p:childTnLst>
                          </p:cTn>
                        </p:par>
                        <p:par>
                          <p:cTn id="27" fill="hold">
                            <p:stCondLst>
                              <p:cond delay="5150"/>
                            </p:stCondLst>
                            <p:childTnLst>
                              <p:par>
                                <p:cTn id="28" presetID="22" presetClass="entr" presetSubtype="8" fill="hold" nodeType="afterEffect">
                                  <p:stCondLst>
                                    <p:cond delay="0"/>
                                  </p:stCondLst>
                                  <p:childTnLst>
                                    <p:set>
                                      <p:cBhvr>
                                        <p:cTn id="29" dur="1" fill="hold">
                                          <p:stCondLst>
                                            <p:cond delay="0"/>
                                          </p:stCondLst>
                                        </p:cTn>
                                        <p:tgtEl>
                                          <p:spTgt spid="10">
                                            <p:bg/>
                                          </p:spTgt>
                                        </p:tgtEl>
                                        <p:attrNameLst>
                                          <p:attrName>style.visibility</p:attrName>
                                        </p:attrNameLst>
                                      </p:cBhvr>
                                      <p:to>
                                        <p:strVal val="visible"/>
                                      </p:to>
                                    </p:set>
                                    <p:animEffect transition="in" filter="wipe(left)">
                                      <p:cBhvr>
                                        <p:cTn id="30" dur="150"/>
                                        <p:tgtEl>
                                          <p:spTgt spid="10">
                                            <p:bg/>
                                          </p:spTgt>
                                        </p:tgtEl>
                                      </p:cBhvr>
                                    </p:animEffect>
                                  </p:childTnLst>
                                </p:cTn>
                              </p:par>
                              <p:par>
                                <p:cTn id="31" presetID="22" presetClass="entr" presetSubtype="8" fill="hold" nodeType="withEffect">
                                  <p:stCondLst>
                                    <p:cond delay="0"/>
                                  </p:stCondLst>
                                  <p:childTnLst>
                                    <p:set>
                                      <p:cBhvr>
                                        <p:cTn id="32" dur="1" fill="hold">
                                          <p:stCondLst>
                                            <p:cond delay="0"/>
                                          </p:stCondLst>
                                        </p:cTn>
                                        <p:tgtEl>
                                          <p:spTgt spid="10">
                                            <p:txEl>
                                              <p:pRg st="0" end="0"/>
                                            </p:txEl>
                                          </p:spTgt>
                                        </p:tgtEl>
                                        <p:attrNameLst>
                                          <p:attrName>style.visibility</p:attrName>
                                        </p:attrNameLst>
                                      </p:cBhvr>
                                      <p:to>
                                        <p:strVal val="visible"/>
                                      </p:to>
                                    </p:set>
                                    <p:animEffect transition="in" filter="wipe(left)">
                                      <p:cBhvr>
                                        <p:cTn id="33" dur="150"/>
                                        <p:tgtEl>
                                          <p:spTgt spid="10">
                                            <p:txEl>
                                              <p:pRg st="0" end="0"/>
                                            </p:txEl>
                                          </p:spTgt>
                                        </p:tgtEl>
                                      </p:cBhvr>
                                    </p:animEffect>
                                  </p:childTnLst>
                                </p:cTn>
                              </p:par>
                            </p:childTnLst>
                          </p:cTn>
                        </p:par>
                        <p:par>
                          <p:cTn id="34" fill="hold">
                            <p:stCondLst>
                              <p:cond delay="5300"/>
                            </p:stCondLst>
                            <p:childTnLst>
                              <p:par>
                                <p:cTn id="35" presetID="22" presetClass="entr" presetSubtype="8" fill="hold" nodeType="afterEffect">
                                  <p:stCondLst>
                                    <p:cond delay="0"/>
                                  </p:stCondLst>
                                  <p:childTnLst>
                                    <p:set>
                                      <p:cBhvr>
                                        <p:cTn id="36" dur="1" fill="hold">
                                          <p:stCondLst>
                                            <p:cond delay="0"/>
                                          </p:stCondLst>
                                        </p:cTn>
                                        <p:tgtEl>
                                          <p:spTgt spid="12">
                                            <p:bg/>
                                          </p:spTgt>
                                        </p:tgtEl>
                                        <p:attrNameLst>
                                          <p:attrName>style.visibility</p:attrName>
                                        </p:attrNameLst>
                                      </p:cBhvr>
                                      <p:to>
                                        <p:strVal val="visible"/>
                                      </p:to>
                                    </p:set>
                                    <p:animEffect transition="in" filter="wipe(left)">
                                      <p:cBhvr>
                                        <p:cTn id="37" dur="150"/>
                                        <p:tgtEl>
                                          <p:spTgt spid="12">
                                            <p:bg/>
                                          </p:spTgt>
                                        </p:tgtEl>
                                      </p:cBhvr>
                                    </p:animEffect>
                                  </p:childTnLst>
                                </p:cTn>
                              </p:par>
                              <p:par>
                                <p:cTn id="38" presetID="22" presetClass="entr" presetSubtype="8" fill="hold" nodeType="withEffect">
                                  <p:stCondLst>
                                    <p:cond delay="0"/>
                                  </p:stCondLst>
                                  <p:childTnLst>
                                    <p:set>
                                      <p:cBhvr>
                                        <p:cTn id="39" dur="1" fill="hold">
                                          <p:stCondLst>
                                            <p:cond delay="0"/>
                                          </p:stCondLst>
                                        </p:cTn>
                                        <p:tgtEl>
                                          <p:spTgt spid="12">
                                            <p:txEl>
                                              <p:pRg st="0" end="0"/>
                                            </p:txEl>
                                          </p:spTgt>
                                        </p:tgtEl>
                                        <p:attrNameLst>
                                          <p:attrName>style.visibility</p:attrName>
                                        </p:attrNameLst>
                                      </p:cBhvr>
                                      <p:to>
                                        <p:strVal val="visible"/>
                                      </p:to>
                                    </p:set>
                                    <p:animEffect transition="in" filter="wipe(left)">
                                      <p:cBhvr>
                                        <p:cTn id="40" dur="150"/>
                                        <p:tgtEl>
                                          <p:spTgt spid="12">
                                            <p:txEl>
                                              <p:pRg st="0" end="0"/>
                                            </p:txEl>
                                          </p:spTgt>
                                        </p:tgtEl>
                                      </p:cBhvr>
                                    </p:animEffect>
                                  </p:childTnLst>
                                </p:cTn>
                              </p:par>
                            </p:childTnLst>
                          </p:cTn>
                        </p:par>
                        <p:par>
                          <p:cTn id="41" fill="hold">
                            <p:stCondLst>
                              <p:cond delay="5450"/>
                            </p:stCondLst>
                            <p:childTnLst>
                              <p:par>
                                <p:cTn id="42" presetID="22" presetClass="entr" presetSubtype="8" fill="hold" nodeType="afterEffect">
                                  <p:stCondLst>
                                    <p:cond delay="0"/>
                                  </p:stCondLst>
                                  <p:childTnLst>
                                    <p:set>
                                      <p:cBhvr>
                                        <p:cTn id="43" dur="1" fill="hold">
                                          <p:stCondLst>
                                            <p:cond delay="0"/>
                                          </p:stCondLst>
                                        </p:cTn>
                                        <p:tgtEl>
                                          <p:spTgt spid="13">
                                            <p:bg/>
                                          </p:spTgt>
                                        </p:tgtEl>
                                        <p:attrNameLst>
                                          <p:attrName>style.visibility</p:attrName>
                                        </p:attrNameLst>
                                      </p:cBhvr>
                                      <p:to>
                                        <p:strVal val="visible"/>
                                      </p:to>
                                    </p:set>
                                    <p:animEffect transition="in" filter="wipe(left)">
                                      <p:cBhvr>
                                        <p:cTn id="44" dur="150"/>
                                        <p:tgtEl>
                                          <p:spTgt spid="13">
                                            <p:bg/>
                                          </p:spTgt>
                                        </p:tgtEl>
                                      </p:cBhvr>
                                    </p:animEffect>
                                  </p:childTnLst>
                                </p:cTn>
                              </p:par>
                              <p:par>
                                <p:cTn id="45" presetID="22" presetClass="entr" presetSubtype="8" fill="hold" nodeType="withEffect">
                                  <p:stCondLst>
                                    <p:cond delay="0"/>
                                  </p:stCondLst>
                                  <p:childTnLst>
                                    <p:set>
                                      <p:cBhvr>
                                        <p:cTn id="46" dur="1" fill="hold">
                                          <p:stCondLst>
                                            <p:cond delay="0"/>
                                          </p:stCondLst>
                                        </p:cTn>
                                        <p:tgtEl>
                                          <p:spTgt spid="13">
                                            <p:txEl>
                                              <p:pRg st="0" end="0"/>
                                            </p:txEl>
                                          </p:spTgt>
                                        </p:tgtEl>
                                        <p:attrNameLst>
                                          <p:attrName>style.visibility</p:attrName>
                                        </p:attrNameLst>
                                      </p:cBhvr>
                                      <p:to>
                                        <p:strVal val="visible"/>
                                      </p:to>
                                    </p:set>
                                    <p:animEffect transition="in" filter="wipe(left)">
                                      <p:cBhvr>
                                        <p:cTn id="47" dur="150"/>
                                        <p:tgtEl>
                                          <p:spTgt spid="13">
                                            <p:txEl>
                                              <p:pRg st="0" end="0"/>
                                            </p:txEl>
                                          </p:spTgt>
                                        </p:tgtEl>
                                      </p:cBhvr>
                                    </p:animEffect>
                                  </p:childTnLst>
                                </p:cTn>
                              </p:par>
                            </p:childTnLst>
                          </p:cTn>
                        </p:par>
                        <p:par>
                          <p:cTn id="48" fill="hold">
                            <p:stCondLst>
                              <p:cond delay="5600"/>
                            </p:stCondLst>
                            <p:childTnLst>
                              <p:par>
                                <p:cTn id="49" presetID="22" presetClass="entr" presetSubtype="8" fill="hold" nodeType="afterEffect">
                                  <p:stCondLst>
                                    <p:cond delay="0"/>
                                  </p:stCondLst>
                                  <p:childTnLst>
                                    <p:set>
                                      <p:cBhvr>
                                        <p:cTn id="50" dur="1" fill="hold">
                                          <p:stCondLst>
                                            <p:cond delay="0"/>
                                          </p:stCondLst>
                                        </p:cTn>
                                        <p:tgtEl>
                                          <p:spTgt spid="14">
                                            <p:bg/>
                                          </p:spTgt>
                                        </p:tgtEl>
                                        <p:attrNameLst>
                                          <p:attrName>style.visibility</p:attrName>
                                        </p:attrNameLst>
                                      </p:cBhvr>
                                      <p:to>
                                        <p:strVal val="visible"/>
                                      </p:to>
                                    </p:set>
                                    <p:animEffect transition="in" filter="wipe(left)">
                                      <p:cBhvr>
                                        <p:cTn id="51" dur="150"/>
                                        <p:tgtEl>
                                          <p:spTgt spid="14">
                                            <p:bg/>
                                          </p:spTgt>
                                        </p:tgtEl>
                                      </p:cBhvr>
                                    </p:animEffect>
                                  </p:childTnLst>
                                </p:cTn>
                              </p:par>
                              <p:par>
                                <p:cTn id="52" presetID="22" presetClass="entr" presetSubtype="8" fill="hold" nodeType="withEffect">
                                  <p:stCondLst>
                                    <p:cond delay="0"/>
                                  </p:stCondLst>
                                  <p:childTnLst>
                                    <p:set>
                                      <p:cBhvr>
                                        <p:cTn id="53" dur="1" fill="hold">
                                          <p:stCondLst>
                                            <p:cond delay="0"/>
                                          </p:stCondLst>
                                        </p:cTn>
                                        <p:tgtEl>
                                          <p:spTgt spid="14">
                                            <p:txEl>
                                              <p:pRg st="0" end="0"/>
                                            </p:txEl>
                                          </p:spTgt>
                                        </p:tgtEl>
                                        <p:attrNameLst>
                                          <p:attrName>style.visibility</p:attrName>
                                        </p:attrNameLst>
                                      </p:cBhvr>
                                      <p:to>
                                        <p:strVal val="visible"/>
                                      </p:to>
                                    </p:set>
                                    <p:animEffect transition="in" filter="wipe(left)">
                                      <p:cBhvr>
                                        <p:cTn id="54" dur="150"/>
                                        <p:tgtEl>
                                          <p:spTgt spid="14">
                                            <p:txEl>
                                              <p:pRg st="0" end="0"/>
                                            </p:txEl>
                                          </p:spTgt>
                                        </p:tgtEl>
                                      </p:cBhvr>
                                    </p:animEffect>
                                  </p:childTnLst>
                                </p:cTn>
                              </p:par>
                            </p:childTnLst>
                          </p:cTn>
                        </p:par>
                        <p:par>
                          <p:cTn id="55" fill="hold">
                            <p:stCondLst>
                              <p:cond delay="5750"/>
                            </p:stCondLst>
                            <p:childTnLst>
                              <p:par>
                                <p:cTn id="56" presetID="22" presetClass="entr" presetSubtype="8" fill="hold" nodeType="afterEffect">
                                  <p:stCondLst>
                                    <p:cond delay="0"/>
                                  </p:stCondLst>
                                  <p:childTnLst>
                                    <p:set>
                                      <p:cBhvr>
                                        <p:cTn id="57" dur="1" fill="hold">
                                          <p:stCondLst>
                                            <p:cond delay="0"/>
                                          </p:stCondLst>
                                        </p:cTn>
                                        <p:tgtEl>
                                          <p:spTgt spid="15">
                                            <p:bg/>
                                          </p:spTgt>
                                        </p:tgtEl>
                                        <p:attrNameLst>
                                          <p:attrName>style.visibility</p:attrName>
                                        </p:attrNameLst>
                                      </p:cBhvr>
                                      <p:to>
                                        <p:strVal val="visible"/>
                                      </p:to>
                                    </p:set>
                                    <p:animEffect transition="in" filter="wipe(left)">
                                      <p:cBhvr>
                                        <p:cTn id="58" dur="150"/>
                                        <p:tgtEl>
                                          <p:spTgt spid="15">
                                            <p:bg/>
                                          </p:spTgt>
                                        </p:tgtEl>
                                      </p:cBhvr>
                                    </p:animEffect>
                                  </p:childTnLst>
                                </p:cTn>
                              </p:par>
                              <p:par>
                                <p:cTn id="59" presetID="22" presetClass="entr" presetSubtype="8" fill="hold" nodeType="withEffect">
                                  <p:stCondLst>
                                    <p:cond delay="0"/>
                                  </p:stCondLst>
                                  <p:childTnLst>
                                    <p:set>
                                      <p:cBhvr>
                                        <p:cTn id="60" dur="1" fill="hold">
                                          <p:stCondLst>
                                            <p:cond delay="0"/>
                                          </p:stCondLst>
                                        </p:cTn>
                                        <p:tgtEl>
                                          <p:spTgt spid="15">
                                            <p:txEl>
                                              <p:pRg st="0" end="0"/>
                                            </p:txEl>
                                          </p:spTgt>
                                        </p:tgtEl>
                                        <p:attrNameLst>
                                          <p:attrName>style.visibility</p:attrName>
                                        </p:attrNameLst>
                                      </p:cBhvr>
                                      <p:to>
                                        <p:strVal val="visible"/>
                                      </p:to>
                                    </p:set>
                                    <p:animEffect transition="in" filter="wipe(left)">
                                      <p:cBhvr>
                                        <p:cTn id="61" dur="150"/>
                                        <p:tgtEl>
                                          <p:spTgt spid="15">
                                            <p:txEl>
                                              <p:pRg st="0" end="0"/>
                                            </p:txEl>
                                          </p:spTgt>
                                        </p:tgtEl>
                                      </p:cBhvr>
                                    </p:animEffect>
                                  </p:childTnLst>
                                </p:cTn>
                              </p:par>
                            </p:childTnLst>
                          </p:cTn>
                        </p:par>
                        <p:par>
                          <p:cTn id="62" fill="hold">
                            <p:stCondLst>
                              <p:cond delay="5900"/>
                            </p:stCondLst>
                            <p:childTnLst>
                              <p:par>
                                <p:cTn id="63" presetID="22" presetClass="entr" presetSubtype="8" fill="hold" nodeType="afterEffect">
                                  <p:stCondLst>
                                    <p:cond delay="0"/>
                                  </p:stCondLst>
                                  <p:childTnLst>
                                    <p:set>
                                      <p:cBhvr>
                                        <p:cTn id="64" dur="1" fill="hold">
                                          <p:stCondLst>
                                            <p:cond delay="0"/>
                                          </p:stCondLst>
                                        </p:cTn>
                                        <p:tgtEl>
                                          <p:spTgt spid="16">
                                            <p:bg/>
                                          </p:spTgt>
                                        </p:tgtEl>
                                        <p:attrNameLst>
                                          <p:attrName>style.visibility</p:attrName>
                                        </p:attrNameLst>
                                      </p:cBhvr>
                                      <p:to>
                                        <p:strVal val="visible"/>
                                      </p:to>
                                    </p:set>
                                    <p:animEffect transition="in" filter="wipe(left)">
                                      <p:cBhvr>
                                        <p:cTn id="65" dur="150"/>
                                        <p:tgtEl>
                                          <p:spTgt spid="16">
                                            <p:bg/>
                                          </p:spTgt>
                                        </p:tgtEl>
                                      </p:cBhvr>
                                    </p:animEffect>
                                  </p:childTnLst>
                                </p:cTn>
                              </p:par>
                              <p:par>
                                <p:cTn id="66" presetID="22" presetClass="entr" presetSubtype="8" fill="hold" nodeType="withEffect">
                                  <p:stCondLst>
                                    <p:cond delay="0"/>
                                  </p:stCondLst>
                                  <p:childTnLst>
                                    <p:set>
                                      <p:cBhvr>
                                        <p:cTn id="67" dur="1" fill="hold">
                                          <p:stCondLst>
                                            <p:cond delay="0"/>
                                          </p:stCondLst>
                                        </p:cTn>
                                        <p:tgtEl>
                                          <p:spTgt spid="16">
                                            <p:txEl>
                                              <p:pRg st="0" end="0"/>
                                            </p:txEl>
                                          </p:spTgt>
                                        </p:tgtEl>
                                        <p:attrNameLst>
                                          <p:attrName>style.visibility</p:attrName>
                                        </p:attrNameLst>
                                      </p:cBhvr>
                                      <p:to>
                                        <p:strVal val="visible"/>
                                      </p:to>
                                    </p:set>
                                    <p:animEffect transition="in" filter="wipe(left)">
                                      <p:cBhvr>
                                        <p:cTn id="68" dur="150"/>
                                        <p:tgtEl>
                                          <p:spTgt spid="16">
                                            <p:txEl>
                                              <p:pRg st="0" end="0"/>
                                            </p:txEl>
                                          </p:spTgt>
                                        </p:tgtEl>
                                      </p:cBhvr>
                                    </p:animEffect>
                                  </p:childTnLst>
                                </p:cTn>
                              </p:par>
                            </p:childTnLst>
                          </p:cTn>
                        </p:par>
                        <p:par>
                          <p:cTn id="69" fill="hold">
                            <p:stCondLst>
                              <p:cond delay="6050"/>
                            </p:stCondLst>
                            <p:childTnLst>
                              <p:par>
                                <p:cTn id="70" presetID="22" presetClass="entr" presetSubtype="8" fill="hold" nodeType="afterEffect">
                                  <p:stCondLst>
                                    <p:cond delay="0"/>
                                  </p:stCondLst>
                                  <p:childTnLst>
                                    <p:set>
                                      <p:cBhvr>
                                        <p:cTn id="71" dur="1" fill="hold">
                                          <p:stCondLst>
                                            <p:cond delay="0"/>
                                          </p:stCondLst>
                                        </p:cTn>
                                        <p:tgtEl>
                                          <p:spTgt spid="20">
                                            <p:bg/>
                                          </p:spTgt>
                                        </p:tgtEl>
                                        <p:attrNameLst>
                                          <p:attrName>style.visibility</p:attrName>
                                        </p:attrNameLst>
                                      </p:cBhvr>
                                      <p:to>
                                        <p:strVal val="visible"/>
                                      </p:to>
                                    </p:set>
                                    <p:animEffect transition="in" filter="wipe(left)">
                                      <p:cBhvr>
                                        <p:cTn id="72" dur="150"/>
                                        <p:tgtEl>
                                          <p:spTgt spid="20">
                                            <p:bg/>
                                          </p:spTgt>
                                        </p:tgtEl>
                                      </p:cBhvr>
                                    </p:animEffect>
                                  </p:childTnLst>
                                </p:cTn>
                              </p:par>
                              <p:par>
                                <p:cTn id="73" presetID="22" presetClass="entr" presetSubtype="8" fill="hold" nodeType="withEffect">
                                  <p:stCondLst>
                                    <p:cond delay="0"/>
                                  </p:stCondLst>
                                  <p:childTnLst>
                                    <p:set>
                                      <p:cBhvr>
                                        <p:cTn id="74" dur="1" fill="hold">
                                          <p:stCondLst>
                                            <p:cond delay="0"/>
                                          </p:stCondLst>
                                        </p:cTn>
                                        <p:tgtEl>
                                          <p:spTgt spid="20">
                                            <p:txEl>
                                              <p:pRg st="0" end="0"/>
                                            </p:txEl>
                                          </p:spTgt>
                                        </p:tgtEl>
                                        <p:attrNameLst>
                                          <p:attrName>style.visibility</p:attrName>
                                        </p:attrNameLst>
                                      </p:cBhvr>
                                      <p:to>
                                        <p:strVal val="visible"/>
                                      </p:to>
                                    </p:set>
                                    <p:animEffect transition="in" filter="wipe(left)">
                                      <p:cBhvr>
                                        <p:cTn id="75" dur="150"/>
                                        <p:tgtEl>
                                          <p:spTgt spid="20">
                                            <p:txEl>
                                              <p:pRg st="0" end="0"/>
                                            </p:txEl>
                                          </p:spTgt>
                                        </p:tgtEl>
                                      </p:cBhvr>
                                    </p:animEffect>
                                  </p:childTnLst>
                                </p:cTn>
                              </p:par>
                            </p:childTnLst>
                          </p:cTn>
                        </p:par>
                        <p:par>
                          <p:cTn id="76" fill="hold">
                            <p:stCondLst>
                              <p:cond delay="6200"/>
                            </p:stCondLst>
                            <p:childTnLst>
                              <p:par>
                                <p:cTn id="77" presetID="22" presetClass="entr" presetSubtype="8" fill="hold" nodeType="afterEffect">
                                  <p:stCondLst>
                                    <p:cond delay="0"/>
                                  </p:stCondLst>
                                  <p:childTnLst>
                                    <p:set>
                                      <p:cBhvr>
                                        <p:cTn id="78" dur="1" fill="hold">
                                          <p:stCondLst>
                                            <p:cond delay="0"/>
                                          </p:stCondLst>
                                        </p:cTn>
                                        <p:tgtEl>
                                          <p:spTgt spid="21">
                                            <p:bg/>
                                          </p:spTgt>
                                        </p:tgtEl>
                                        <p:attrNameLst>
                                          <p:attrName>style.visibility</p:attrName>
                                        </p:attrNameLst>
                                      </p:cBhvr>
                                      <p:to>
                                        <p:strVal val="visible"/>
                                      </p:to>
                                    </p:set>
                                    <p:animEffect transition="in" filter="wipe(left)">
                                      <p:cBhvr>
                                        <p:cTn id="79" dur="150"/>
                                        <p:tgtEl>
                                          <p:spTgt spid="21">
                                            <p:bg/>
                                          </p:spTgt>
                                        </p:tgtEl>
                                      </p:cBhvr>
                                    </p:animEffect>
                                  </p:childTnLst>
                                </p:cTn>
                              </p:par>
                              <p:par>
                                <p:cTn id="80" presetID="22" presetClass="entr" presetSubtype="8" fill="hold" nodeType="withEffect">
                                  <p:stCondLst>
                                    <p:cond delay="0"/>
                                  </p:stCondLst>
                                  <p:childTnLst>
                                    <p:set>
                                      <p:cBhvr>
                                        <p:cTn id="81" dur="1" fill="hold">
                                          <p:stCondLst>
                                            <p:cond delay="0"/>
                                          </p:stCondLst>
                                        </p:cTn>
                                        <p:tgtEl>
                                          <p:spTgt spid="21">
                                            <p:txEl>
                                              <p:pRg st="0" end="0"/>
                                            </p:txEl>
                                          </p:spTgt>
                                        </p:tgtEl>
                                        <p:attrNameLst>
                                          <p:attrName>style.visibility</p:attrName>
                                        </p:attrNameLst>
                                      </p:cBhvr>
                                      <p:to>
                                        <p:strVal val="visible"/>
                                      </p:to>
                                    </p:set>
                                    <p:animEffect transition="in" filter="wipe(left)">
                                      <p:cBhvr>
                                        <p:cTn id="82" dur="150"/>
                                        <p:tgtEl>
                                          <p:spTgt spid="21">
                                            <p:txEl>
                                              <p:pRg st="0" end="0"/>
                                            </p:txEl>
                                          </p:spTgt>
                                        </p:tgtEl>
                                      </p:cBhvr>
                                    </p:animEffect>
                                  </p:childTnLst>
                                </p:cTn>
                              </p:par>
                            </p:childTnLst>
                          </p:cTn>
                        </p:par>
                        <p:par>
                          <p:cTn id="83" fill="hold">
                            <p:stCondLst>
                              <p:cond delay="6350"/>
                            </p:stCondLst>
                            <p:childTnLst>
                              <p:par>
                                <p:cTn id="84" presetID="22" presetClass="entr" presetSubtype="8" fill="hold" nodeType="afterEffect">
                                  <p:stCondLst>
                                    <p:cond delay="0"/>
                                  </p:stCondLst>
                                  <p:childTnLst>
                                    <p:set>
                                      <p:cBhvr>
                                        <p:cTn id="85" dur="1" fill="hold">
                                          <p:stCondLst>
                                            <p:cond delay="0"/>
                                          </p:stCondLst>
                                        </p:cTn>
                                        <p:tgtEl>
                                          <p:spTgt spid="22">
                                            <p:bg/>
                                          </p:spTgt>
                                        </p:tgtEl>
                                        <p:attrNameLst>
                                          <p:attrName>style.visibility</p:attrName>
                                        </p:attrNameLst>
                                      </p:cBhvr>
                                      <p:to>
                                        <p:strVal val="visible"/>
                                      </p:to>
                                    </p:set>
                                    <p:animEffect transition="in" filter="wipe(left)">
                                      <p:cBhvr>
                                        <p:cTn id="86" dur="150"/>
                                        <p:tgtEl>
                                          <p:spTgt spid="22">
                                            <p:bg/>
                                          </p:spTgt>
                                        </p:tgtEl>
                                      </p:cBhvr>
                                    </p:animEffect>
                                  </p:childTnLst>
                                </p:cTn>
                              </p:par>
                              <p:par>
                                <p:cTn id="87" presetID="22" presetClass="entr" presetSubtype="8" fill="hold" nodeType="withEffect">
                                  <p:stCondLst>
                                    <p:cond delay="0"/>
                                  </p:stCondLst>
                                  <p:childTnLst>
                                    <p:set>
                                      <p:cBhvr>
                                        <p:cTn id="88" dur="1" fill="hold">
                                          <p:stCondLst>
                                            <p:cond delay="0"/>
                                          </p:stCondLst>
                                        </p:cTn>
                                        <p:tgtEl>
                                          <p:spTgt spid="22">
                                            <p:txEl>
                                              <p:pRg st="0" end="0"/>
                                            </p:txEl>
                                          </p:spTgt>
                                        </p:tgtEl>
                                        <p:attrNameLst>
                                          <p:attrName>style.visibility</p:attrName>
                                        </p:attrNameLst>
                                      </p:cBhvr>
                                      <p:to>
                                        <p:strVal val="visible"/>
                                      </p:to>
                                    </p:set>
                                    <p:animEffect transition="in" filter="wipe(left)">
                                      <p:cBhvr>
                                        <p:cTn id="89" dur="150"/>
                                        <p:tgtEl>
                                          <p:spTgt spid="22">
                                            <p:txEl>
                                              <p:pRg st="0" end="0"/>
                                            </p:txEl>
                                          </p:spTgt>
                                        </p:tgtEl>
                                      </p:cBhvr>
                                    </p:animEffect>
                                  </p:childTnLst>
                                </p:cTn>
                              </p:par>
                            </p:childTnLst>
                          </p:cTn>
                        </p:par>
                        <p:par>
                          <p:cTn id="90" fill="hold">
                            <p:stCondLst>
                              <p:cond delay="6500"/>
                            </p:stCondLst>
                            <p:childTnLst>
                              <p:par>
                                <p:cTn id="91" presetID="22" presetClass="entr" presetSubtype="8" fill="hold" nodeType="afterEffect">
                                  <p:stCondLst>
                                    <p:cond delay="0"/>
                                  </p:stCondLst>
                                  <p:childTnLst>
                                    <p:set>
                                      <p:cBhvr>
                                        <p:cTn id="92" dur="1" fill="hold">
                                          <p:stCondLst>
                                            <p:cond delay="0"/>
                                          </p:stCondLst>
                                        </p:cTn>
                                        <p:tgtEl>
                                          <p:spTgt spid="17">
                                            <p:bg/>
                                          </p:spTgt>
                                        </p:tgtEl>
                                        <p:attrNameLst>
                                          <p:attrName>style.visibility</p:attrName>
                                        </p:attrNameLst>
                                      </p:cBhvr>
                                      <p:to>
                                        <p:strVal val="visible"/>
                                      </p:to>
                                    </p:set>
                                    <p:animEffect transition="in" filter="wipe(left)">
                                      <p:cBhvr>
                                        <p:cTn id="93" dur="150"/>
                                        <p:tgtEl>
                                          <p:spTgt spid="17">
                                            <p:bg/>
                                          </p:spTgt>
                                        </p:tgtEl>
                                      </p:cBhvr>
                                    </p:animEffect>
                                  </p:childTnLst>
                                </p:cTn>
                              </p:par>
                              <p:par>
                                <p:cTn id="94" presetID="22" presetClass="entr" presetSubtype="8" fill="hold" nodeType="withEffect">
                                  <p:stCondLst>
                                    <p:cond delay="0"/>
                                  </p:stCondLst>
                                  <p:childTnLst>
                                    <p:set>
                                      <p:cBhvr>
                                        <p:cTn id="95" dur="1" fill="hold">
                                          <p:stCondLst>
                                            <p:cond delay="0"/>
                                          </p:stCondLst>
                                        </p:cTn>
                                        <p:tgtEl>
                                          <p:spTgt spid="17">
                                            <p:txEl>
                                              <p:pRg st="0" end="0"/>
                                            </p:txEl>
                                          </p:spTgt>
                                        </p:tgtEl>
                                        <p:attrNameLst>
                                          <p:attrName>style.visibility</p:attrName>
                                        </p:attrNameLst>
                                      </p:cBhvr>
                                      <p:to>
                                        <p:strVal val="visible"/>
                                      </p:to>
                                    </p:set>
                                    <p:animEffect transition="in" filter="wipe(left)">
                                      <p:cBhvr>
                                        <p:cTn id="96" dur="150"/>
                                        <p:tgtEl>
                                          <p:spTgt spid="17">
                                            <p:txEl>
                                              <p:pRg st="0" end="0"/>
                                            </p:txEl>
                                          </p:spTgt>
                                        </p:tgtEl>
                                      </p:cBhvr>
                                    </p:animEffect>
                                  </p:childTnLst>
                                </p:cTn>
                              </p:par>
                            </p:childTnLst>
                          </p:cTn>
                        </p:par>
                        <p:par>
                          <p:cTn id="97" fill="hold">
                            <p:stCondLst>
                              <p:cond delay="6650"/>
                            </p:stCondLst>
                            <p:childTnLst>
                              <p:par>
                                <p:cTn id="98" presetID="22" presetClass="entr" presetSubtype="8" fill="hold" nodeType="afterEffect">
                                  <p:stCondLst>
                                    <p:cond delay="0"/>
                                  </p:stCondLst>
                                  <p:childTnLst>
                                    <p:set>
                                      <p:cBhvr>
                                        <p:cTn id="99" dur="1" fill="hold">
                                          <p:stCondLst>
                                            <p:cond delay="0"/>
                                          </p:stCondLst>
                                        </p:cTn>
                                        <p:tgtEl>
                                          <p:spTgt spid="18">
                                            <p:bg/>
                                          </p:spTgt>
                                        </p:tgtEl>
                                        <p:attrNameLst>
                                          <p:attrName>style.visibility</p:attrName>
                                        </p:attrNameLst>
                                      </p:cBhvr>
                                      <p:to>
                                        <p:strVal val="visible"/>
                                      </p:to>
                                    </p:set>
                                    <p:animEffect transition="in" filter="wipe(left)">
                                      <p:cBhvr>
                                        <p:cTn id="100" dur="150"/>
                                        <p:tgtEl>
                                          <p:spTgt spid="18">
                                            <p:bg/>
                                          </p:spTgt>
                                        </p:tgtEl>
                                      </p:cBhvr>
                                    </p:animEffect>
                                  </p:childTnLst>
                                </p:cTn>
                              </p:par>
                              <p:par>
                                <p:cTn id="101" presetID="22" presetClass="entr" presetSubtype="8" fill="hold" nodeType="withEffect">
                                  <p:stCondLst>
                                    <p:cond delay="0"/>
                                  </p:stCondLst>
                                  <p:childTnLst>
                                    <p:set>
                                      <p:cBhvr>
                                        <p:cTn id="102" dur="1" fill="hold">
                                          <p:stCondLst>
                                            <p:cond delay="0"/>
                                          </p:stCondLst>
                                        </p:cTn>
                                        <p:tgtEl>
                                          <p:spTgt spid="18">
                                            <p:txEl>
                                              <p:pRg st="0" end="0"/>
                                            </p:txEl>
                                          </p:spTgt>
                                        </p:tgtEl>
                                        <p:attrNameLst>
                                          <p:attrName>style.visibility</p:attrName>
                                        </p:attrNameLst>
                                      </p:cBhvr>
                                      <p:to>
                                        <p:strVal val="visible"/>
                                      </p:to>
                                    </p:set>
                                    <p:animEffect transition="in" filter="wipe(left)">
                                      <p:cBhvr>
                                        <p:cTn id="103" dur="150"/>
                                        <p:tgtEl>
                                          <p:spTgt spid="18">
                                            <p:txEl>
                                              <p:pRg st="0" end="0"/>
                                            </p:txEl>
                                          </p:spTgt>
                                        </p:tgtEl>
                                      </p:cBhvr>
                                    </p:animEffect>
                                  </p:childTnLst>
                                </p:cTn>
                              </p:par>
                            </p:childTnLst>
                          </p:cTn>
                        </p:par>
                        <p:par>
                          <p:cTn id="104" fill="hold">
                            <p:stCondLst>
                              <p:cond delay="6800"/>
                            </p:stCondLst>
                            <p:childTnLst>
                              <p:par>
                                <p:cTn id="105" presetID="22" presetClass="entr" presetSubtype="8" fill="hold" nodeType="afterEffect">
                                  <p:stCondLst>
                                    <p:cond delay="0"/>
                                  </p:stCondLst>
                                  <p:childTnLst>
                                    <p:set>
                                      <p:cBhvr>
                                        <p:cTn id="106" dur="1" fill="hold">
                                          <p:stCondLst>
                                            <p:cond delay="0"/>
                                          </p:stCondLst>
                                        </p:cTn>
                                        <p:tgtEl>
                                          <p:spTgt spid="19">
                                            <p:bg/>
                                          </p:spTgt>
                                        </p:tgtEl>
                                        <p:attrNameLst>
                                          <p:attrName>style.visibility</p:attrName>
                                        </p:attrNameLst>
                                      </p:cBhvr>
                                      <p:to>
                                        <p:strVal val="visible"/>
                                      </p:to>
                                    </p:set>
                                    <p:animEffect transition="in" filter="wipe(left)">
                                      <p:cBhvr>
                                        <p:cTn id="107" dur="150"/>
                                        <p:tgtEl>
                                          <p:spTgt spid="19">
                                            <p:bg/>
                                          </p:spTgt>
                                        </p:tgtEl>
                                      </p:cBhvr>
                                    </p:animEffect>
                                  </p:childTnLst>
                                </p:cTn>
                              </p:par>
                              <p:par>
                                <p:cTn id="108" presetID="22" presetClass="entr" presetSubtype="8" fill="hold" nodeType="withEffect">
                                  <p:stCondLst>
                                    <p:cond delay="0"/>
                                  </p:stCondLst>
                                  <p:childTnLst>
                                    <p:set>
                                      <p:cBhvr>
                                        <p:cTn id="109" dur="1" fill="hold">
                                          <p:stCondLst>
                                            <p:cond delay="0"/>
                                          </p:stCondLst>
                                        </p:cTn>
                                        <p:tgtEl>
                                          <p:spTgt spid="19">
                                            <p:txEl>
                                              <p:pRg st="0" end="0"/>
                                            </p:txEl>
                                          </p:spTgt>
                                        </p:tgtEl>
                                        <p:attrNameLst>
                                          <p:attrName>style.visibility</p:attrName>
                                        </p:attrNameLst>
                                      </p:cBhvr>
                                      <p:to>
                                        <p:strVal val="visible"/>
                                      </p:to>
                                    </p:set>
                                    <p:animEffect transition="in" filter="wipe(left)">
                                      <p:cBhvr>
                                        <p:cTn id="110" dur="150"/>
                                        <p:tgtEl>
                                          <p:spTgt spid="19">
                                            <p:txEl>
                                              <p:pRg st="0" end="0"/>
                                            </p:txEl>
                                          </p:spTgt>
                                        </p:tgtEl>
                                      </p:cBhvr>
                                    </p:animEffect>
                                  </p:childTnLst>
                                </p:cTn>
                              </p:par>
                            </p:childTnLst>
                          </p:cTn>
                        </p:par>
                        <p:par>
                          <p:cTn id="111" fill="hold">
                            <p:stCondLst>
                              <p:cond delay="6950"/>
                            </p:stCondLst>
                            <p:childTnLst>
                              <p:par>
                                <p:cTn id="112" presetID="22" presetClass="entr" presetSubtype="8" fill="hold" nodeType="afterEffect">
                                  <p:stCondLst>
                                    <p:cond delay="0"/>
                                  </p:stCondLst>
                                  <p:childTnLst>
                                    <p:set>
                                      <p:cBhvr>
                                        <p:cTn id="113" dur="1" fill="hold">
                                          <p:stCondLst>
                                            <p:cond delay="0"/>
                                          </p:stCondLst>
                                        </p:cTn>
                                        <p:tgtEl>
                                          <p:spTgt spid="23">
                                            <p:bg/>
                                          </p:spTgt>
                                        </p:tgtEl>
                                        <p:attrNameLst>
                                          <p:attrName>style.visibility</p:attrName>
                                        </p:attrNameLst>
                                      </p:cBhvr>
                                      <p:to>
                                        <p:strVal val="visible"/>
                                      </p:to>
                                    </p:set>
                                    <p:animEffect transition="in" filter="wipe(left)">
                                      <p:cBhvr>
                                        <p:cTn id="114" dur="150"/>
                                        <p:tgtEl>
                                          <p:spTgt spid="23">
                                            <p:bg/>
                                          </p:spTgt>
                                        </p:tgtEl>
                                      </p:cBhvr>
                                    </p:animEffect>
                                  </p:childTnLst>
                                </p:cTn>
                              </p:par>
                              <p:par>
                                <p:cTn id="115" presetID="22" presetClass="entr" presetSubtype="8" fill="hold" nodeType="withEffect">
                                  <p:stCondLst>
                                    <p:cond delay="0"/>
                                  </p:stCondLst>
                                  <p:childTnLst>
                                    <p:set>
                                      <p:cBhvr>
                                        <p:cTn id="116" dur="1" fill="hold">
                                          <p:stCondLst>
                                            <p:cond delay="0"/>
                                          </p:stCondLst>
                                        </p:cTn>
                                        <p:tgtEl>
                                          <p:spTgt spid="23">
                                            <p:txEl>
                                              <p:pRg st="0" end="0"/>
                                            </p:txEl>
                                          </p:spTgt>
                                        </p:tgtEl>
                                        <p:attrNameLst>
                                          <p:attrName>style.visibility</p:attrName>
                                        </p:attrNameLst>
                                      </p:cBhvr>
                                      <p:to>
                                        <p:strVal val="visible"/>
                                      </p:to>
                                    </p:set>
                                    <p:animEffect transition="in" filter="wipe(left)">
                                      <p:cBhvr>
                                        <p:cTn id="117" dur="150"/>
                                        <p:tgtEl>
                                          <p:spTgt spid="23">
                                            <p:txEl>
                                              <p:pRg st="0" end="0"/>
                                            </p:txEl>
                                          </p:spTgt>
                                        </p:tgtEl>
                                      </p:cBhvr>
                                    </p:animEffect>
                                  </p:childTnLst>
                                </p:cTn>
                              </p:par>
                            </p:childTnLst>
                          </p:cTn>
                        </p:par>
                        <p:par>
                          <p:cTn id="118" fill="hold">
                            <p:stCondLst>
                              <p:cond delay="7100"/>
                            </p:stCondLst>
                            <p:childTnLst>
                              <p:par>
                                <p:cTn id="119" presetID="22" presetClass="entr" presetSubtype="8" fill="hold" nodeType="afterEffect">
                                  <p:stCondLst>
                                    <p:cond delay="0"/>
                                  </p:stCondLst>
                                  <p:childTnLst>
                                    <p:set>
                                      <p:cBhvr>
                                        <p:cTn id="120" dur="1" fill="hold">
                                          <p:stCondLst>
                                            <p:cond delay="0"/>
                                          </p:stCondLst>
                                        </p:cTn>
                                        <p:tgtEl>
                                          <p:spTgt spid="24">
                                            <p:bg/>
                                          </p:spTgt>
                                        </p:tgtEl>
                                        <p:attrNameLst>
                                          <p:attrName>style.visibility</p:attrName>
                                        </p:attrNameLst>
                                      </p:cBhvr>
                                      <p:to>
                                        <p:strVal val="visible"/>
                                      </p:to>
                                    </p:set>
                                    <p:animEffect transition="in" filter="wipe(left)">
                                      <p:cBhvr>
                                        <p:cTn id="121" dur="150"/>
                                        <p:tgtEl>
                                          <p:spTgt spid="24">
                                            <p:bg/>
                                          </p:spTgt>
                                        </p:tgtEl>
                                      </p:cBhvr>
                                    </p:animEffect>
                                  </p:childTnLst>
                                </p:cTn>
                              </p:par>
                              <p:par>
                                <p:cTn id="122" presetID="22" presetClass="entr" presetSubtype="8" fill="hold" nodeType="withEffect">
                                  <p:stCondLst>
                                    <p:cond delay="0"/>
                                  </p:stCondLst>
                                  <p:childTnLst>
                                    <p:set>
                                      <p:cBhvr>
                                        <p:cTn id="123" dur="1" fill="hold">
                                          <p:stCondLst>
                                            <p:cond delay="0"/>
                                          </p:stCondLst>
                                        </p:cTn>
                                        <p:tgtEl>
                                          <p:spTgt spid="24">
                                            <p:txEl>
                                              <p:pRg st="0" end="0"/>
                                            </p:txEl>
                                          </p:spTgt>
                                        </p:tgtEl>
                                        <p:attrNameLst>
                                          <p:attrName>style.visibility</p:attrName>
                                        </p:attrNameLst>
                                      </p:cBhvr>
                                      <p:to>
                                        <p:strVal val="visible"/>
                                      </p:to>
                                    </p:set>
                                    <p:animEffect transition="in" filter="wipe(left)">
                                      <p:cBhvr>
                                        <p:cTn id="124" dur="150"/>
                                        <p:tgtEl>
                                          <p:spTgt spid="24">
                                            <p:txEl>
                                              <p:pRg st="0" end="0"/>
                                            </p:txEl>
                                          </p:spTgt>
                                        </p:tgtEl>
                                      </p:cBhvr>
                                    </p:animEffect>
                                  </p:childTnLst>
                                </p:cTn>
                              </p:par>
                            </p:childTnLst>
                          </p:cTn>
                        </p:par>
                        <p:par>
                          <p:cTn id="125" fill="hold">
                            <p:stCondLst>
                              <p:cond delay="7250"/>
                            </p:stCondLst>
                            <p:childTnLst>
                              <p:par>
                                <p:cTn id="126" presetID="22" presetClass="entr" presetSubtype="8" fill="hold" nodeType="afterEffect">
                                  <p:stCondLst>
                                    <p:cond delay="0"/>
                                  </p:stCondLst>
                                  <p:childTnLst>
                                    <p:set>
                                      <p:cBhvr>
                                        <p:cTn id="127" dur="1" fill="hold">
                                          <p:stCondLst>
                                            <p:cond delay="0"/>
                                          </p:stCondLst>
                                        </p:cTn>
                                        <p:tgtEl>
                                          <p:spTgt spid="25">
                                            <p:bg/>
                                          </p:spTgt>
                                        </p:tgtEl>
                                        <p:attrNameLst>
                                          <p:attrName>style.visibility</p:attrName>
                                        </p:attrNameLst>
                                      </p:cBhvr>
                                      <p:to>
                                        <p:strVal val="visible"/>
                                      </p:to>
                                    </p:set>
                                    <p:animEffect transition="in" filter="wipe(left)">
                                      <p:cBhvr>
                                        <p:cTn id="128" dur="150"/>
                                        <p:tgtEl>
                                          <p:spTgt spid="25">
                                            <p:bg/>
                                          </p:spTgt>
                                        </p:tgtEl>
                                      </p:cBhvr>
                                    </p:animEffect>
                                  </p:childTnLst>
                                </p:cTn>
                              </p:par>
                              <p:par>
                                <p:cTn id="129" presetID="22" presetClass="entr" presetSubtype="8" fill="hold" nodeType="withEffect">
                                  <p:stCondLst>
                                    <p:cond delay="0"/>
                                  </p:stCondLst>
                                  <p:childTnLst>
                                    <p:set>
                                      <p:cBhvr>
                                        <p:cTn id="130" dur="1" fill="hold">
                                          <p:stCondLst>
                                            <p:cond delay="0"/>
                                          </p:stCondLst>
                                        </p:cTn>
                                        <p:tgtEl>
                                          <p:spTgt spid="25">
                                            <p:txEl>
                                              <p:pRg st="0" end="0"/>
                                            </p:txEl>
                                          </p:spTgt>
                                        </p:tgtEl>
                                        <p:attrNameLst>
                                          <p:attrName>style.visibility</p:attrName>
                                        </p:attrNameLst>
                                      </p:cBhvr>
                                      <p:to>
                                        <p:strVal val="visible"/>
                                      </p:to>
                                    </p:set>
                                    <p:animEffect transition="in" filter="wipe(left)">
                                      <p:cBhvr>
                                        <p:cTn id="131" dur="150"/>
                                        <p:tgtEl>
                                          <p:spTgt spid="25">
                                            <p:txEl>
                                              <p:pRg st="0" end="0"/>
                                            </p:txEl>
                                          </p:spTgt>
                                        </p:tgtEl>
                                      </p:cBhvr>
                                    </p:animEffect>
                                  </p:childTnLst>
                                </p:cTn>
                              </p:par>
                            </p:childTnLst>
                          </p:cTn>
                        </p:par>
                        <p:par>
                          <p:cTn id="132" fill="hold">
                            <p:stCondLst>
                              <p:cond delay="7400"/>
                            </p:stCondLst>
                            <p:childTnLst>
                              <p:par>
                                <p:cTn id="133" presetID="22" presetClass="entr" presetSubtype="8" fill="hold" nodeType="afterEffect">
                                  <p:stCondLst>
                                    <p:cond delay="0"/>
                                  </p:stCondLst>
                                  <p:childTnLst>
                                    <p:set>
                                      <p:cBhvr>
                                        <p:cTn id="134" dur="1" fill="hold">
                                          <p:stCondLst>
                                            <p:cond delay="0"/>
                                          </p:stCondLst>
                                        </p:cTn>
                                        <p:tgtEl>
                                          <p:spTgt spid="26">
                                            <p:bg/>
                                          </p:spTgt>
                                        </p:tgtEl>
                                        <p:attrNameLst>
                                          <p:attrName>style.visibility</p:attrName>
                                        </p:attrNameLst>
                                      </p:cBhvr>
                                      <p:to>
                                        <p:strVal val="visible"/>
                                      </p:to>
                                    </p:set>
                                    <p:animEffect transition="in" filter="wipe(left)">
                                      <p:cBhvr>
                                        <p:cTn id="135" dur="150"/>
                                        <p:tgtEl>
                                          <p:spTgt spid="26">
                                            <p:bg/>
                                          </p:spTgt>
                                        </p:tgtEl>
                                      </p:cBhvr>
                                    </p:animEffect>
                                  </p:childTnLst>
                                </p:cTn>
                              </p:par>
                              <p:par>
                                <p:cTn id="136" presetID="22" presetClass="entr" presetSubtype="8" fill="hold" nodeType="withEffect">
                                  <p:stCondLst>
                                    <p:cond delay="0"/>
                                  </p:stCondLst>
                                  <p:childTnLst>
                                    <p:set>
                                      <p:cBhvr>
                                        <p:cTn id="137" dur="1" fill="hold">
                                          <p:stCondLst>
                                            <p:cond delay="0"/>
                                          </p:stCondLst>
                                        </p:cTn>
                                        <p:tgtEl>
                                          <p:spTgt spid="26">
                                            <p:txEl>
                                              <p:pRg st="0" end="0"/>
                                            </p:txEl>
                                          </p:spTgt>
                                        </p:tgtEl>
                                        <p:attrNameLst>
                                          <p:attrName>style.visibility</p:attrName>
                                        </p:attrNameLst>
                                      </p:cBhvr>
                                      <p:to>
                                        <p:strVal val="visible"/>
                                      </p:to>
                                    </p:set>
                                    <p:animEffect transition="in" filter="wipe(left)">
                                      <p:cBhvr>
                                        <p:cTn id="138" dur="150"/>
                                        <p:tgtEl>
                                          <p:spTgt spid="26">
                                            <p:txEl>
                                              <p:pRg st="0" end="0"/>
                                            </p:txEl>
                                          </p:spTgt>
                                        </p:tgtEl>
                                      </p:cBhvr>
                                    </p:animEffect>
                                  </p:childTnLst>
                                </p:cTn>
                              </p:par>
                            </p:childTnLst>
                          </p:cTn>
                        </p:par>
                        <p:par>
                          <p:cTn id="139" fill="hold">
                            <p:stCondLst>
                              <p:cond delay="7550"/>
                            </p:stCondLst>
                            <p:childTnLst>
                              <p:par>
                                <p:cTn id="140" presetID="22" presetClass="entr" presetSubtype="8" fill="hold" nodeType="afterEffect">
                                  <p:stCondLst>
                                    <p:cond delay="0"/>
                                  </p:stCondLst>
                                  <p:childTnLst>
                                    <p:set>
                                      <p:cBhvr>
                                        <p:cTn id="141" dur="1" fill="hold">
                                          <p:stCondLst>
                                            <p:cond delay="0"/>
                                          </p:stCondLst>
                                        </p:cTn>
                                        <p:tgtEl>
                                          <p:spTgt spid="27">
                                            <p:bg/>
                                          </p:spTgt>
                                        </p:tgtEl>
                                        <p:attrNameLst>
                                          <p:attrName>style.visibility</p:attrName>
                                        </p:attrNameLst>
                                      </p:cBhvr>
                                      <p:to>
                                        <p:strVal val="visible"/>
                                      </p:to>
                                    </p:set>
                                    <p:animEffect transition="in" filter="wipe(left)">
                                      <p:cBhvr>
                                        <p:cTn id="142" dur="150"/>
                                        <p:tgtEl>
                                          <p:spTgt spid="27">
                                            <p:bg/>
                                          </p:spTgt>
                                        </p:tgtEl>
                                      </p:cBhvr>
                                    </p:animEffect>
                                  </p:childTnLst>
                                </p:cTn>
                              </p:par>
                              <p:par>
                                <p:cTn id="143" presetID="22" presetClass="entr" presetSubtype="8" fill="hold" nodeType="withEffect">
                                  <p:stCondLst>
                                    <p:cond delay="0"/>
                                  </p:stCondLst>
                                  <p:childTnLst>
                                    <p:set>
                                      <p:cBhvr>
                                        <p:cTn id="144" dur="1" fill="hold">
                                          <p:stCondLst>
                                            <p:cond delay="0"/>
                                          </p:stCondLst>
                                        </p:cTn>
                                        <p:tgtEl>
                                          <p:spTgt spid="27">
                                            <p:txEl>
                                              <p:pRg st="0" end="0"/>
                                            </p:txEl>
                                          </p:spTgt>
                                        </p:tgtEl>
                                        <p:attrNameLst>
                                          <p:attrName>style.visibility</p:attrName>
                                        </p:attrNameLst>
                                      </p:cBhvr>
                                      <p:to>
                                        <p:strVal val="visible"/>
                                      </p:to>
                                    </p:set>
                                    <p:animEffect transition="in" filter="wipe(left)">
                                      <p:cBhvr>
                                        <p:cTn id="145" dur="150"/>
                                        <p:tgtEl>
                                          <p:spTgt spid="2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 grpId="0"/>
      <p:bldP spid="39" grpId="0"/>
      <p:bldP spid="40"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96</a:t>
            </a:fld>
            <a:endParaRPr lang="en-US" sz="1200" dirty="0">
              <a:solidFill>
                <a:schemeClr val="bg1"/>
              </a:solidFill>
            </a:endParaRPr>
          </a:p>
        </p:txBody>
      </p:sp>
      <p:sp>
        <p:nvSpPr>
          <p:cNvPr id="8" name="TextBox 7"/>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sp>
        <p:nvSpPr>
          <p:cNvPr id="39"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Hierarchy</a:t>
            </a:r>
            <a:endParaRPr lang="en-US" sz="3600" dirty="0">
              <a:solidFill>
                <a:schemeClr val="bg1">
                  <a:lumMod val="50000"/>
                </a:schemeClr>
              </a:solidFill>
              <a:latin typeface="GeosansLight" panose="02000603020000020003"/>
              <a:ea typeface="+mj-ea"/>
              <a:cs typeface="+mj-cs"/>
            </a:endParaRPr>
          </a:p>
        </p:txBody>
      </p:sp>
      <p:sp>
        <p:nvSpPr>
          <p:cNvPr id="40"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graphicFrame>
        <p:nvGraphicFramePr>
          <p:cNvPr id="9" name="Diagram 8"/>
          <p:cNvGraphicFramePr/>
          <p:nvPr>
            <p:extLst>
              <p:ext uri="{D42A27DB-BD31-4B8C-83A1-F6EECF244321}">
                <p14:modId xmlns:p14="http://schemas.microsoft.com/office/powerpoint/2010/main" val="1873953322"/>
              </p:ext>
            </p:extLst>
          </p:nvPr>
        </p:nvGraphicFramePr>
        <p:xfrm>
          <a:off x="2855259" y="1312209"/>
          <a:ext cx="6934200" cy="35814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86" name="Group 85"/>
          <p:cNvGrpSpPr/>
          <p:nvPr/>
        </p:nvGrpSpPr>
        <p:grpSpPr>
          <a:xfrm>
            <a:off x="1229178" y="4762759"/>
            <a:ext cx="10302323" cy="1505795"/>
            <a:chOff x="1229178" y="4708971"/>
            <a:chExt cx="10302323" cy="1505795"/>
          </a:xfrm>
        </p:grpSpPr>
        <p:grpSp>
          <p:nvGrpSpPr>
            <p:cNvPr id="2" name="Group 1"/>
            <p:cNvGrpSpPr/>
            <p:nvPr/>
          </p:nvGrpSpPr>
          <p:grpSpPr>
            <a:xfrm>
              <a:off x="1229178" y="4708971"/>
              <a:ext cx="10302323" cy="1505795"/>
              <a:chOff x="1229178" y="4561054"/>
              <a:chExt cx="10302323" cy="1505795"/>
            </a:xfrm>
          </p:grpSpPr>
          <p:grpSp>
            <p:nvGrpSpPr>
              <p:cNvPr id="38" name="Group 37"/>
              <p:cNvGrpSpPr/>
              <p:nvPr/>
            </p:nvGrpSpPr>
            <p:grpSpPr>
              <a:xfrm>
                <a:off x="1390773" y="4561054"/>
                <a:ext cx="956735" cy="967317"/>
                <a:chOff x="852488" y="2709863"/>
                <a:chExt cx="717550" cy="725488"/>
              </a:xfrm>
            </p:grpSpPr>
            <p:sp>
              <p:nvSpPr>
                <p:cNvPr id="41" name="Freeform 825"/>
                <p:cNvSpPr>
                  <a:spLocks noEditPoints="1"/>
                </p:cNvSpPr>
                <p:nvPr/>
              </p:nvSpPr>
              <p:spPr bwMode="auto">
                <a:xfrm>
                  <a:off x="852488" y="2709863"/>
                  <a:ext cx="717550" cy="725488"/>
                </a:xfrm>
                <a:custGeom>
                  <a:avLst/>
                  <a:gdLst/>
                  <a:ahLst/>
                  <a:cxnLst>
                    <a:cxn ang="0">
                      <a:pos x="101" y="202"/>
                    </a:cxn>
                    <a:cxn ang="0">
                      <a:pos x="0" y="101"/>
                    </a:cxn>
                    <a:cxn ang="0">
                      <a:pos x="101" y="0"/>
                    </a:cxn>
                    <a:cxn ang="0">
                      <a:pos x="201" y="101"/>
                    </a:cxn>
                    <a:cxn ang="0">
                      <a:pos x="101" y="202"/>
                    </a:cxn>
                    <a:cxn ang="0">
                      <a:pos x="101" y="5"/>
                    </a:cxn>
                    <a:cxn ang="0">
                      <a:pos x="5" y="101"/>
                    </a:cxn>
                    <a:cxn ang="0">
                      <a:pos x="101" y="197"/>
                    </a:cxn>
                    <a:cxn ang="0">
                      <a:pos x="196" y="101"/>
                    </a:cxn>
                    <a:cxn ang="0">
                      <a:pos x="101" y="5"/>
                    </a:cxn>
                  </a:cxnLst>
                  <a:rect l="0" t="0" r="r" b="b"/>
                  <a:pathLst>
                    <a:path w="201" h="202">
                      <a:moveTo>
                        <a:pt x="101" y="202"/>
                      </a:moveTo>
                      <a:cubicBezTo>
                        <a:pt x="45" y="202"/>
                        <a:pt x="0" y="156"/>
                        <a:pt x="0" y="101"/>
                      </a:cubicBezTo>
                      <a:cubicBezTo>
                        <a:pt x="0" y="46"/>
                        <a:pt x="45" y="0"/>
                        <a:pt x="101" y="0"/>
                      </a:cubicBezTo>
                      <a:cubicBezTo>
                        <a:pt x="156" y="0"/>
                        <a:pt x="201" y="46"/>
                        <a:pt x="201" y="101"/>
                      </a:cubicBezTo>
                      <a:cubicBezTo>
                        <a:pt x="201" y="156"/>
                        <a:pt x="156" y="202"/>
                        <a:pt x="101" y="202"/>
                      </a:cubicBezTo>
                      <a:close/>
                      <a:moveTo>
                        <a:pt x="101" y="5"/>
                      </a:moveTo>
                      <a:cubicBezTo>
                        <a:pt x="48" y="5"/>
                        <a:pt x="5" y="48"/>
                        <a:pt x="5" y="101"/>
                      </a:cubicBezTo>
                      <a:cubicBezTo>
                        <a:pt x="5" y="154"/>
                        <a:pt x="48" y="197"/>
                        <a:pt x="101" y="197"/>
                      </a:cubicBezTo>
                      <a:cubicBezTo>
                        <a:pt x="154" y="197"/>
                        <a:pt x="196" y="154"/>
                        <a:pt x="196" y="101"/>
                      </a:cubicBezTo>
                      <a:cubicBezTo>
                        <a:pt x="196" y="48"/>
                        <a:pt x="154" y="5"/>
                        <a:pt x="101" y="5"/>
                      </a:cubicBezTo>
                      <a:close/>
                    </a:path>
                  </a:pathLst>
                </a:custGeom>
                <a:solidFill>
                  <a:schemeClr val="accent4"/>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 name="Freeform 827"/>
                <p:cNvSpPr>
                  <a:spLocks noEditPoints="1"/>
                </p:cNvSpPr>
                <p:nvPr/>
              </p:nvSpPr>
              <p:spPr bwMode="auto">
                <a:xfrm>
                  <a:off x="1244600" y="2886075"/>
                  <a:ext cx="177800" cy="190500"/>
                </a:xfrm>
                <a:custGeom>
                  <a:avLst/>
                  <a:gdLst/>
                  <a:ahLst/>
                  <a:cxnLst>
                    <a:cxn ang="0">
                      <a:pos x="47" y="34"/>
                    </a:cxn>
                    <a:cxn ang="0">
                      <a:pos x="46" y="34"/>
                    </a:cxn>
                    <a:cxn ang="0">
                      <a:pos x="42" y="28"/>
                    </a:cxn>
                    <a:cxn ang="0">
                      <a:pos x="42" y="27"/>
                    </a:cxn>
                    <a:cxn ang="0">
                      <a:pos x="46" y="22"/>
                    </a:cxn>
                    <a:cxn ang="0">
                      <a:pos x="48" y="21"/>
                    </a:cxn>
                    <a:cxn ang="0">
                      <a:pos x="49" y="16"/>
                    </a:cxn>
                    <a:cxn ang="0">
                      <a:pos x="48" y="13"/>
                    </a:cxn>
                    <a:cxn ang="0">
                      <a:pos x="43" y="12"/>
                    </a:cxn>
                    <a:cxn ang="0">
                      <a:pos x="41" y="12"/>
                    </a:cxn>
                    <a:cxn ang="0">
                      <a:pos x="34" y="12"/>
                    </a:cxn>
                    <a:cxn ang="0">
                      <a:pos x="34" y="12"/>
                    </a:cxn>
                    <a:cxn ang="0">
                      <a:pos x="31" y="6"/>
                    </a:cxn>
                    <a:cxn ang="0">
                      <a:pos x="31" y="4"/>
                    </a:cxn>
                    <a:cxn ang="0">
                      <a:pos x="28" y="1"/>
                    </a:cxn>
                    <a:cxn ang="0">
                      <a:pos x="26" y="0"/>
                    </a:cxn>
                    <a:cxn ang="0">
                      <a:pos x="24" y="0"/>
                    </a:cxn>
                    <a:cxn ang="0">
                      <a:pos x="21" y="4"/>
                    </a:cxn>
                    <a:cxn ang="0">
                      <a:pos x="21" y="6"/>
                    </a:cxn>
                    <a:cxn ang="0">
                      <a:pos x="17" y="11"/>
                    </a:cxn>
                    <a:cxn ang="0">
                      <a:pos x="17" y="11"/>
                    </a:cxn>
                    <a:cxn ang="0">
                      <a:pos x="10" y="11"/>
                    </a:cxn>
                    <a:cxn ang="0">
                      <a:pos x="9" y="10"/>
                    </a:cxn>
                    <a:cxn ang="0">
                      <a:pos x="4" y="11"/>
                    </a:cxn>
                    <a:cxn ang="0">
                      <a:pos x="2" y="14"/>
                    </a:cxn>
                    <a:cxn ang="0">
                      <a:pos x="3" y="19"/>
                    </a:cxn>
                    <a:cxn ang="0">
                      <a:pos x="4" y="20"/>
                    </a:cxn>
                    <a:cxn ang="0">
                      <a:pos x="8" y="26"/>
                    </a:cxn>
                    <a:cxn ang="0">
                      <a:pos x="4" y="32"/>
                    </a:cxn>
                    <a:cxn ang="0">
                      <a:pos x="3" y="33"/>
                    </a:cxn>
                    <a:cxn ang="0">
                      <a:pos x="1" y="38"/>
                    </a:cxn>
                    <a:cxn ang="0">
                      <a:pos x="3" y="41"/>
                    </a:cxn>
                    <a:cxn ang="0">
                      <a:pos x="7" y="42"/>
                    </a:cxn>
                    <a:cxn ang="0">
                      <a:pos x="9" y="41"/>
                    </a:cxn>
                    <a:cxn ang="0">
                      <a:pos x="16" y="42"/>
                    </a:cxn>
                    <a:cxn ang="0">
                      <a:pos x="16" y="42"/>
                    </a:cxn>
                    <a:cxn ang="0">
                      <a:pos x="19" y="48"/>
                    </a:cxn>
                    <a:cxn ang="0">
                      <a:pos x="19" y="49"/>
                    </a:cxn>
                    <a:cxn ang="0">
                      <a:pos x="22" y="53"/>
                    </a:cxn>
                    <a:cxn ang="0">
                      <a:pos x="24" y="53"/>
                    </a:cxn>
                    <a:cxn ang="0">
                      <a:pos x="26" y="53"/>
                    </a:cxn>
                    <a:cxn ang="0">
                      <a:pos x="30" y="50"/>
                    </a:cxn>
                    <a:cxn ang="0">
                      <a:pos x="30" y="48"/>
                    </a:cxn>
                    <a:cxn ang="0">
                      <a:pos x="33" y="42"/>
                    </a:cxn>
                    <a:cxn ang="0">
                      <a:pos x="33" y="42"/>
                    </a:cxn>
                    <a:cxn ang="0">
                      <a:pos x="40" y="42"/>
                    </a:cxn>
                    <a:cxn ang="0">
                      <a:pos x="42" y="43"/>
                    </a:cxn>
                    <a:cxn ang="0">
                      <a:pos x="47" y="42"/>
                    </a:cxn>
                    <a:cxn ang="0">
                      <a:pos x="48" y="39"/>
                    </a:cxn>
                    <a:cxn ang="0">
                      <a:pos x="47" y="34"/>
                    </a:cxn>
                    <a:cxn ang="0">
                      <a:pos x="25" y="34"/>
                    </a:cxn>
                    <a:cxn ang="0">
                      <a:pos x="18" y="27"/>
                    </a:cxn>
                    <a:cxn ang="0">
                      <a:pos x="25" y="19"/>
                    </a:cxn>
                    <a:cxn ang="0">
                      <a:pos x="33" y="27"/>
                    </a:cxn>
                    <a:cxn ang="0">
                      <a:pos x="25" y="34"/>
                    </a:cxn>
                  </a:cxnLst>
                  <a:rect l="0" t="0" r="r" b="b"/>
                  <a:pathLst>
                    <a:path w="50" h="53">
                      <a:moveTo>
                        <a:pt x="47" y="34"/>
                      </a:moveTo>
                      <a:cubicBezTo>
                        <a:pt x="46" y="34"/>
                        <a:pt x="46" y="34"/>
                        <a:pt x="46" y="34"/>
                      </a:cubicBezTo>
                      <a:cubicBezTo>
                        <a:pt x="44" y="32"/>
                        <a:pt x="42" y="30"/>
                        <a:pt x="42" y="28"/>
                      </a:cubicBezTo>
                      <a:cubicBezTo>
                        <a:pt x="42" y="27"/>
                        <a:pt x="42" y="27"/>
                        <a:pt x="42" y="27"/>
                      </a:cubicBezTo>
                      <a:cubicBezTo>
                        <a:pt x="43" y="25"/>
                        <a:pt x="44" y="23"/>
                        <a:pt x="46" y="22"/>
                      </a:cubicBezTo>
                      <a:cubicBezTo>
                        <a:pt x="48" y="21"/>
                        <a:pt x="48" y="21"/>
                        <a:pt x="48" y="21"/>
                      </a:cubicBezTo>
                      <a:cubicBezTo>
                        <a:pt x="49" y="20"/>
                        <a:pt x="50" y="18"/>
                        <a:pt x="49" y="16"/>
                      </a:cubicBezTo>
                      <a:cubicBezTo>
                        <a:pt x="49" y="15"/>
                        <a:pt x="48" y="14"/>
                        <a:pt x="48" y="13"/>
                      </a:cubicBezTo>
                      <a:cubicBezTo>
                        <a:pt x="47" y="11"/>
                        <a:pt x="44" y="11"/>
                        <a:pt x="43" y="12"/>
                      </a:cubicBezTo>
                      <a:cubicBezTo>
                        <a:pt x="41" y="12"/>
                        <a:pt x="41" y="12"/>
                        <a:pt x="41" y="12"/>
                      </a:cubicBezTo>
                      <a:cubicBezTo>
                        <a:pt x="39" y="14"/>
                        <a:pt x="36" y="13"/>
                        <a:pt x="34" y="12"/>
                      </a:cubicBezTo>
                      <a:cubicBezTo>
                        <a:pt x="34" y="12"/>
                        <a:pt x="34" y="12"/>
                        <a:pt x="34" y="12"/>
                      </a:cubicBezTo>
                      <a:cubicBezTo>
                        <a:pt x="32" y="11"/>
                        <a:pt x="31" y="8"/>
                        <a:pt x="31" y="6"/>
                      </a:cubicBezTo>
                      <a:cubicBezTo>
                        <a:pt x="31" y="4"/>
                        <a:pt x="31" y="4"/>
                        <a:pt x="31" y="4"/>
                      </a:cubicBezTo>
                      <a:cubicBezTo>
                        <a:pt x="31" y="2"/>
                        <a:pt x="30" y="1"/>
                        <a:pt x="28" y="1"/>
                      </a:cubicBezTo>
                      <a:cubicBezTo>
                        <a:pt x="27" y="0"/>
                        <a:pt x="27" y="0"/>
                        <a:pt x="26" y="0"/>
                      </a:cubicBezTo>
                      <a:cubicBezTo>
                        <a:pt x="25" y="0"/>
                        <a:pt x="25" y="0"/>
                        <a:pt x="24" y="0"/>
                      </a:cubicBezTo>
                      <a:cubicBezTo>
                        <a:pt x="22" y="0"/>
                        <a:pt x="21" y="2"/>
                        <a:pt x="21" y="4"/>
                      </a:cubicBezTo>
                      <a:cubicBezTo>
                        <a:pt x="21" y="6"/>
                        <a:pt x="21" y="6"/>
                        <a:pt x="21" y="6"/>
                      </a:cubicBezTo>
                      <a:cubicBezTo>
                        <a:pt x="21" y="8"/>
                        <a:pt x="19" y="10"/>
                        <a:pt x="17" y="11"/>
                      </a:cubicBezTo>
                      <a:cubicBezTo>
                        <a:pt x="17" y="11"/>
                        <a:pt x="17" y="11"/>
                        <a:pt x="17" y="11"/>
                      </a:cubicBezTo>
                      <a:cubicBezTo>
                        <a:pt x="15" y="13"/>
                        <a:pt x="12" y="13"/>
                        <a:pt x="10" y="11"/>
                      </a:cubicBezTo>
                      <a:cubicBezTo>
                        <a:pt x="9" y="10"/>
                        <a:pt x="9" y="10"/>
                        <a:pt x="9" y="10"/>
                      </a:cubicBezTo>
                      <a:cubicBezTo>
                        <a:pt x="7" y="9"/>
                        <a:pt x="5" y="10"/>
                        <a:pt x="4" y="11"/>
                      </a:cubicBezTo>
                      <a:cubicBezTo>
                        <a:pt x="3" y="12"/>
                        <a:pt x="2" y="13"/>
                        <a:pt x="2" y="14"/>
                      </a:cubicBezTo>
                      <a:cubicBezTo>
                        <a:pt x="1" y="16"/>
                        <a:pt x="1" y="18"/>
                        <a:pt x="3" y="19"/>
                      </a:cubicBezTo>
                      <a:cubicBezTo>
                        <a:pt x="4" y="20"/>
                        <a:pt x="4" y="20"/>
                        <a:pt x="4" y="20"/>
                      </a:cubicBezTo>
                      <a:cubicBezTo>
                        <a:pt x="7" y="21"/>
                        <a:pt x="8" y="24"/>
                        <a:pt x="8" y="26"/>
                      </a:cubicBezTo>
                      <a:cubicBezTo>
                        <a:pt x="8" y="29"/>
                        <a:pt x="6" y="31"/>
                        <a:pt x="4" y="32"/>
                      </a:cubicBezTo>
                      <a:cubicBezTo>
                        <a:pt x="3" y="33"/>
                        <a:pt x="3" y="33"/>
                        <a:pt x="3" y="33"/>
                      </a:cubicBezTo>
                      <a:cubicBezTo>
                        <a:pt x="1" y="34"/>
                        <a:pt x="0" y="36"/>
                        <a:pt x="1" y="38"/>
                      </a:cubicBezTo>
                      <a:cubicBezTo>
                        <a:pt x="1" y="39"/>
                        <a:pt x="2" y="40"/>
                        <a:pt x="3" y="41"/>
                      </a:cubicBezTo>
                      <a:cubicBezTo>
                        <a:pt x="4" y="42"/>
                        <a:pt x="6" y="43"/>
                        <a:pt x="7" y="42"/>
                      </a:cubicBezTo>
                      <a:cubicBezTo>
                        <a:pt x="9" y="41"/>
                        <a:pt x="9" y="41"/>
                        <a:pt x="9" y="41"/>
                      </a:cubicBezTo>
                      <a:cubicBezTo>
                        <a:pt x="11" y="40"/>
                        <a:pt x="14" y="40"/>
                        <a:pt x="16" y="42"/>
                      </a:cubicBezTo>
                      <a:cubicBezTo>
                        <a:pt x="16" y="42"/>
                        <a:pt x="16" y="42"/>
                        <a:pt x="16" y="42"/>
                      </a:cubicBezTo>
                      <a:cubicBezTo>
                        <a:pt x="18" y="43"/>
                        <a:pt x="19" y="45"/>
                        <a:pt x="19" y="48"/>
                      </a:cubicBezTo>
                      <a:cubicBezTo>
                        <a:pt x="19" y="49"/>
                        <a:pt x="19" y="49"/>
                        <a:pt x="19" y="49"/>
                      </a:cubicBezTo>
                      <a:cubicBezTo>
                        <a:pt x="19" y="51"/>
                        <a:pt x="20" y="53"/>
                        <a:pt x="22" y="53"/>
                      </a:cubicBezTo>
                      <a:cubicBezTo>
                        <a:pt x="23" y="53"/>
                        <a:pt x="24" y="53"/>
                        <a:pt x="24" y="53"/>
                      </a:cubicBezTo>
                      <a:cubicBezTo>
                        <a:pt x="25" y="53"/>
                        <a:pt x="25" y="53"/>
                        <a:pt x="26" y="53"/>
                      </a:cubicBezTo>
                      <a:cubicBezTo>
                        <a:pt x="28" y="53"/>
                        <a:pt x="29" y="52"/>
                        <a:pt x="30" y="50"/>
                      </a:cubicBezTo>
                      <a:cubicBezTo>
                        <a:pt x="30" y="48"/>
                        <a:pt x="30" y="48"/>
                        <a:pt x="30" y="48"/>
                      </a:cubicBezTo>
                      <a:cubicBezTo>
                        <a:pt x="30" y="46"/>
                        <a:pt x="31" y="43"/>
                        <a:pt x="33" y="42"/>
                      </a:cubicBezTo>
                      <a:cubicBezTo>
                        <a:pt x="33" y="42"/>
                        <a:pt x="33" y="42"/>
                        <a:pt x="33" y="42"/>
                      </a:cubicBezTo>
                      <a:cubicBezTo>
                        <a:pt x="35" y="41"/>
                        <a:pt x="38" y="41"/>
                        <a:pt x="40" y="42"/>
                      </a:cubicBezTo>
                      <a:cubicBezTo>
                        <a:pt x="42" y="43"/>
                        <a:pt x="42" y="43"/>
                        <a:pt x="42" y="43"/>
                      </a:cubicBezTo>
                      <a:cubicBezTo>
                        <a:pt x="43" y="44"/>
                        <a:pt x="45" y="44"/>
                        <a:pt x="47" y="42"/>
                      </a:cubicBezTo>
                      <a:cubicBezTo>
                        <a:pt x="47" y="41"/>
                        <a:pt x="48" y="40"/>
                        <a:pt x="48" y="39"/>
                      </a:cubicBezTo>
                      <a:cubicBezTo>
                        <a:pt x="49" y="38"/>
                        <a:pt x="49" y="36"/>
                        <a:pt x="47" y="34"/>
                      </a:cubicBezTo>
                      <a:close/>
                      <a:moveTo>
                        <a:pt x="25" y="34"/>
                      </a:moveTo>
                      <a:cubicBezTo>
                        <a:pt x="21" y="34"/>
                        <a:pt x="17" y="31"/>
                        <a:pt x="18" y="27"/>
                      </a:cubicBezTo>
                      <a:cubicBezTo>
                        <a:pt x="18" y="22"/>
                        <a:pt x="21" y="19"/>
                        <a:pt x="25" y="19"/>
                      </a:cubicBezTo>
                      <a:cubicBezTo>
                        <a:pt x="30" y="20"/>
                        <a:pt x="33" y="23"/>
                        <a:pt x="33" y="27"/>
                      </a:cubicBezTo>
                      <a:cubicBezTo>
                        <a:pt x="32" y="31"/>
                        <a:pt x="29" y="35"/>
                        <a:pt x="25" y="3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sp>
            <p:nvSpPr>
              <p:cNvPr id="43" name="Freeform 800"/>
              <p:cNvSpPr>
                <a:spLocks noEditPoints="1"/>
              </p:cNvSpPr>
              <p:nvPr/>
            </p:nvSpPr>
            <p:spPr bwMode="auto">
              <a:xfrm>
                <a:off x="3606920" y="4580106"/>
                <a:ext cx="956733" cy="967317"/>
              </a:xfrm>
              <a:custGeom>
                <a:avLst/>
                <a:gdLst/>
                <a:ahLst/>
                <a:cxnLst>
                  <a:cxn ang="0">
                    <a:pos x="101" y="202"/>
                  </a:cxn>
                  <a:cxn ang="0">
                    <a:pos x="0" y="101"/>
                  </a:cxn>
                  <a:cxn ang="0">
                    <a:pos x="101" y="0"/>
                  </a:cxn>
                  <a:cxn ang="0">
                    <a:pos x="201" y="101"/>
                  </a:cxn>
                  <a:cxn ang="0">
                    <a:pos x="101" y="202"/>
                  </a:cxn>
                  <a:cxn ang="0">
                    <a:pos x="101" y="5"/>
                  </a:cxn>
                  <a:cxn ang="0">
                    <a:pos x="5" y="101"/>
                  </a:cxn>
                  <a:cxn ang="0">
                    <a:pos x="101" y="197"/>
                  </a:cxn>
                  <a:cxn ang="0">
                    <a:pos x="196" y="101"/>
                  </a:cxn>
                  <a:cxn ang="0">
                    <a:pos x="101" y="5"/>
                  </a:cxn>
                </a:cxnLst>
                <a:rect l="0" t="0" r="r" b="b"/>
                <a:pathLst>
                  <a:path w="201" h="202">
                    <a:moveTo>
                      <a:pt x="101" y="202"/>
                    </a:moveTo>
                    <a:cubicBezTo>
                      <a:pt x="45" y="202"/>
                      <a:pt x="0" y="156"/>
                      <a:pt x="0" y="101"/>
                    </a:cubicBezTo>
                    <a:cubicBezTo>
                      <a:pt x="0" y="46"/>
                      <a:pt x="45" y="0"/>
                      <a:pt x="101" y="0"/>
                    </a:cubicBezTo>
                    <a:cubicBezTo>
                      <a:pt x="156" y="0"/>
                      <a:pt x="201" y="46"/>
                      <a:pt x="201" y="101"/>
                    </a:cubicBezTo>
                    <a:cubicBezTo>
                      <a:pt x="201" y="156"/>
                      <a:pt x="156" y="202"/>
                      <a:pt x="101" y="202"/>
                    </a:cubicBezTo>
                    <a:close/>
                    <a:moveTo>
                      <a:pt x="101" y="5"/>
                    </a:moveTo>
                    <a:cubicBezTo>
                      <a:pt x="48" y="5"/>
                      <a:pt x="5" y="48"/>
                      <a:pt x="5" y="101"/>
                    </a:cubicBezTo>
                    <a:cubicBezTo>
                      <a:pt x="5" y="154"/>
                      <a:pt x="48" y="197"/>
                      <a:pt x="101" y="197"/>
                    </a:cubicBezTo>
                    <a:cubicBezTo>
                      <a:pt x="153" y="197"/>
                      <a:pt x="196" y="154"/>
                      <a:pt x="196" y="101"/>
                    </a:cubicBezTo>
                    <a:cubicBezTo>
                      <a:pt x="196" y="48"/>
                      <a:pt x="153" y="5"/>
                      <a:pt x="101" y="5"/>
                    </a:cubicBezTo>
                    <a:close/>
                  </a:path>
                </a:pathLst>
              </a:custGeom>
              <a:solidFill>
                <a:schemeClr val="accent1"/>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 name="Freeform 817"/>
              <p:cNvSpPr>
                <a:spLocks noEditPoints="1"/>
              </p:cNvSpPr>
              <p:nvPr/>
            </p:nvSpPr>
            <p:spPr bwMode="auto">
              <a:xfrm>
                <a:off x="5863287" y="4561057"/>
                <a:ext cx="956733" cy="967318"/>
              </a:xfrm>
              <a:custGeom>
                <a:avLst/>
                <a:gdLst/>
                <a:ahLst/>
                <a:cxnLst>
                  <a:cxn ang="0">
                    <a:pos x="100" y="202"/>
                  </a:cxn>
                  <a:cxn ang="0">
                    <a:pos x="0" y="101"/>
                  </a:cxn>
                  <a:cxn ang="0">
                    <a:pos x="100" y="0"/>
                  </a:cxn>
                  <a:cxn ang="0">
                    <a:pos x="201" y="101"/>
                  </a:cxn>
                  <a:cxn ang="0">
                    <a:pos x="100" y="202"/>
                  </a:cxn>
                  <a:cxn ang="0">
                    <a:pos x="100" y="5"/>
                  </a:cxn>
                  <a:cxn ang="0">
                    <a:pos x="5" y="101"/>
                  </a:cxn>
                  <a:cxn ang="0">
                    <a:pos x="100" y="197"/>
                  </a:cxn>
                  <a:cxn ang="0">
                    <a:pos x="196" y="101"/>
                  </a:cxn>
                  <a:cxn ang="0">
                    <a:pos x="100" y="5"/>
                  </a:cxn>
                </a:cxnLst>
                <a:rect l="0" t="0" r="r" b="b"/>
                <a:pathLst>
                  <a:path w="201" h="202">
                    <a:moveTo>
                      <a:pt x="100" y="202"/>
                    </a:moveTo>
                    <a:cubicBezTo>
                      <a:pt x="45" y="202"/>
                      <a:pt x="0" y="156"/>
                      <a:pt x="0" y="101"/>
                    </a:cubicBezTo>
                    <a:cubicBezTo>
                      <a:pt x="0" y="46"/>
                      <a:pt x="45" y="0"/>
                      <a:pt x="100" y="0"/>
                    </a:cubicBezTo>
                    <a:cubicBezTo>
                      <a:pt x="156" y="0"/>
                      <a:pt x="201" y="46"/>
                      <a:pt x="201" y="101"/>
                    </a:cubicBezTo>
                    <a:cubicBezTo>
                      <a:pt x="201" y="156"/>
                      <a:pt x="156" y="202"/>
                      <a:pt x="100" y="202"/>
                    </a:cubicBezTo>
                    <a:close/>
                    <a:moveTo>
                      <a:pt x="100" y="5"/>
                    </a:moveTo>
                    <a:cubicBezTo>
                      <a:pt x="48" y="5"/>
                      <a:pt x="5" y="48"/>
                      <a:pt x="5" y="101"/>
                    </a:cubicBezTo>
                    <a:cubicBezTo>
                      <a:pt x="5" y="154"/>
                      <a:pt x="48" y="197"/>
                      <a:pt x="100" y="197"/>
                    </a:cubicBezTo>
                    <a:cubicBezTo>
                      <a:pt x="153" y="197"/>
                      <a:pt x="196" y="154"/>
                      <a:pt x="196" y="101"/>
                    </a:cubicBezTo>
                    <a:cubicBezTo>
                      <a:pt x="196" y="48"/>
                      <a:pt x="153" y="5"/>
                      <a:pt x="100" y="5"/>
                    </a:cubicBezTo>
                    <a:close/>
                  </a:path>
                </a:pathLst>
              </a:custGeom>
              <a:solidFill>
                <a:schemeClr val="accent2"/>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 name="Freeform 822"/>
              <p:cNvSpPr>
                <a:spLocks noEditPoints="1"/>
              </p:cNvSpPr>
              <p:nvPr/>
            </p:nvSpPr>
            <p:spPr bwMode="auto">
              <a:xfrm>
                <a:off x="8098486" y="4561057"/>
                <a:ext cx="956733" cy="967317"/>
              </a:xfrm>
              <a:custGeom>
                <a:avLst/>
                <a:gdLst/>
                <a:ahLst/>
                <a:cxnLst>
                  <a:cxn ang="0">
                    <a:pos x="100" y="202"/>
                  </a:cxn>
                  <a:cxn ang="0">
                    <a:pos x="0" y="101"/>
                  </a:cxn>
                  <a:cxn ang="0">
                    <a:pos x="100" y="0"/>
                  </a:cxn>
                  <a:cxn ang="0">
                    <a:pos x="201" y="101"/>
                  </a:cxn>
                  <a:cxn ang="0">
                    <a:pos x="100" y="202"/>
                  </a:cxn>
                  <a:cxn ang="0">
                    <a:pos x="100" y="5"/>
                  </a:cxn>
                  <a:cxn ang="0">
                    <a:pos x="4" y="101"/>
                  </a:cxn>
                  <a:cxn ang="0">
                    <a:pos x="100" y="197"/>
                  </a:cxn>
                  <a:cxn ang="0">
                    <a:pos x="196" y="101"/>
                  </a:cxn>
                  <a:cxn ang="0">
                    <a:pos x="100" y="5"/>
                  </a:cxn>
                </a:cxnLst>
                <a:rect l="0" t="0" r="r" b="b"/>
                <a:pathLst>
                  <a:path w="201" h="202">
                    <a:moveTo>
                      <a:pt x="100" y="202"/>
                    </a:moveTo>
                    <a:cubicBezTo>
                      <a:pt x="45" y="202"/>
                      <a:pt x="0" y="156"/>
                      <a:pt x="0" y="101"/>
                    </a:cubicBezTo>
                    <a:cubicBezTo>
                      <a:pt x="0" y="46"/>
                      <a:pt x="45" y="0"/>
                      <a:pt x="100" y="0"/>
                    </a:cubicBezTo>
                    <a:cubicBezTo>
                      <a:pt x="156" y="0"/>
                      <a:pt x="201" y="46"/>
                      <a:pt x="201" y="101"/>
                    </a:cubicBezTo>
                    <a:cubicBezTo>
                      <a:pt x="201" y="156"/>
                      <a:pt x="156" y="202"/>
                      <a:pt x="100" y="202"/>
                    </a:cubicBezTo>
                    <a:close/>
                    <a:moveTo>
                      <a:pt x="100" y="5"/>
                    </a:moveTo>
                    <a:cubicBezTo>
                      <a:pt x="47" y="5"/>
                      <a:pt x="4" y="48"/>
                      <a:pt x="4" y="101"/>
                    </a:cubicBezTo>
                    <a:cubicBezTo>
                      <a:pt x="4" y="154"/>
                      <a:pt x="47" y="197"/>
                      <a:pt x="100" y="197"/>
                    </a:cubicBezTo>
                    <a:cubicBezTo>
                      <a:pt x="153" y="197"/>
                      <a:pt x="196" y="154"/>
                      <a:pt x="196" y="101"/>
                    </a:cubicBezTo>
                    <a:cubicBezTo>
                      <a:pt x="196" y="48"/>
                      <a:pt x="153" y="5"/>
                      <a:pt x="100" y="5"/>
                    </a:cubicBezTo>
                    <a:close/>
                  </a:path>
                </a:pathLst>
              </a:custGeom>
              <a:solidFill>
                <a:schemeClr val="accent6"/>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 name="Freeform 828"/>
              <p:cNvSpPr>
                <a:spLocks noEditPoints="1"/>
              </p:cNvSpPr>
              <p:nvPr/>
            </p:nvSpPr>
            <p:spPr bwMode="auto">
              <a:xfrm>
                <a:off x="10338175" y="4594795"/>
                <a:ext cx="960967" cy="963084"/>
              </a:xfrm>
              <a:custGeom>
                <a:avLst/>
                <a:gdLst/>
                <a:ahLst/>
                <a:cxnLst>
                  <a:cxn ang="0">
                    <a:pos x="101" y="201"/>
                  </a:cxn>
                  <a:cxn ang="0">
                    <a:pos x="0" y="100"/>
                  </a:cxn>
                  <a:cxn ang="0">
                    <a:pos x="101" y="0"/>
                  </a:cxn>
                  <a:cxn ang="0">
                    <a:pos x="202" y="100"/>
                  </a:cxn>
                  <a:cxn ang="0">
                    <a:pos x="101" y="201"/>
                  </a:cxn>
                  <a:cxn ang="0">
                    <a:pos x="101" y="4"/>
                  </a:cxn>
                  <a:cxn ang="0">
                    <a:pos x="5" y="100"/>
                  </a:cxn>
                  <a:cxn ang="0">
                    <a:pos x="101" y="196"/>
                  </a:cxn>
                  <a:cxn ang="0">
                    <a:pos x="197" y="100"/>
                  </a:cxn>
                  <a:cxn ang="0">
                    <a:pos x="101" y="4"/>
                  </a:cxn>
                </a:cxnLst>
                <a:rect l="0" t="0" r="r" b="b"/>
                <a:pathLst>
                  <a:path w="202" h="201">
                    <a:moveTo>
                      <a:pt x="101" y="201"/>
                    </a:moveTo>
                    <a:cubicBezTo>
                      <a:pt x="45" y="201"/>
                      <a:pt x="0" y="156"/>
                      <a:pt x="0" y="100"/>
                    </a:cubicBezTo>
                    <a:cubicBezTo>
                      <a:pt x="0" y="45"/>
                      <a:pt x="45" y="0"/>
                      <a:pt x="101" y="0"/>
                    </a:cubicBezTo>
                    <a:cubicBezTo>
                      <a:pt x="156" y="0"/>
                      <a:pt x="202" y="45"/>
                      <a:pt x="202" y="100"/>
                    </a:cubicBezTo>
                    <a:cubicBezTo>
                      <a:pt x="202" y="156"/>
                      <a:pt x="156" y="201"/>
                      <a:pt x="101" y="201"/>
                    </a:cubicBezTo>
                    <a:close/>
                    <a:moveTo>
                      <a:pt x="101" y="4"/>
                    </a:moveTo>
                    <a:cubicBezTo>
                      <a:pt x="48" y="4"/>
                      <a:pt x="5" y="47"/>
                      <a:pt x="5" y="100"/>
                    </a:cubicBezTo>
                    <a:cubicBezTo>
                      <a:pt x="5" y="153"/>
                      <a:pt x="48" y="196"/>
                      <a:pt x="101" y="196"/>
                    </a:cubicBezTo>
                    <a:cubicBezTo>
                      <a:pt x="154" y="196"/>
                      <a:pt x="197" y="153"/>
                      <a:pt x="197" y="100"/>
                    </a:cubicBezTo>
                    <a:cubicBezTo>
                      <a:pt x="197" y="47"/>
                      <a:pt x="154" y="4"/>
                      <a:pt x="101" y="4"/>
                    </a:cubicBezTo>
                    <a:close/>
                  </a:path>
                </a:pathLst>
              </a:custGeom>
              <a:solidFill>
                <a:srgbClr val="C00000"/>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47" name="Group 46"/>
              <p:cNvGrpSpPr>
                <a:grpSpLocks noChangeAspect="1"/>
              </p:cNvGrpSpPr>
              <p:nvPr/>
            </p:nvGrpSpPr>
            <p:grpSpPr>
              <a:xfrm>
                <a:off x="3895275" y="4755947"/>
                <a:ext cx="450056" cy="615633"/>
                <a:chOff x="3595689" y="4262437"/>
                <a:chExt cx="642938" cy="879475"/>
              </a:xfrm>
              <a:solidFill>
                <a:schemeClr val="bg1">
                  <a:lumMod val="65000"/>
                </a:schemeClr>
              </a:solidFill>
            </p:grpSpPr>
            <p:sp>
              <p:nvSpPr>
                <p:cNvPr id="48" name="Freeform 1930"/>
                <p:cNvSpPr>
                  <a:spLocks noEditPoints="1"/>
                </p:cNvSpPr>
                <p:nvPr/>
              </p:nvSpPr>
              <p:spPr bwMode="auto">
                <a:xfrm>
                  <a:off x="3595689" y="4262437"/>
                  <a:ext cx="642938" cy="879475"/>
                </a:xfrm>
                <a:custGeom>
                  <a:avLst/>
                  <a:gdLst>
                    <a:gd name="T0" fmla="*/ 272 w 358"/>
                    <a:gd name="T1" fmla="*/ 283 h 490"/>
                    <a:gd name="T2" fmla="*/ 235 w 358"/>
                    <a:gd name="T3" fmla="*/ 274 h 490"/>
                    <a:gd name="T4" fmla="*/ 272 w 358"/>
                    <a:gd name="T5" fmla="*/ 219 h 490"/>
                    <a:gd name="T6" fmla="*/ 297 w 358"/>
                    <a:gd name="T7" fmla="*/ 185 h 490"/>
                    <a:gd name="T8" fmla="*/ 284 w 358"/>
                    <a:gd name="T9" fmla="*/ 151 h 490"/>
                    <a:gd name="T10" fmla="*/ 247 w 358"/>
                    <a:gd name="T11" fmla="*/ 60 h 490"/>
                    <a:gd name="T12" fmla="*/ 134 w 358"/>
                    <a:gd name="T13" fmla="*/ 42 h 490"/>
                    <a:gd name="T14" fmla="*/ 99 w 358"/>
                    <a:gd name="T15" fmla="*/ 73 h 490"/>
                    <a:gd name="T16" fmla="*/ 77 w 358"/>
                    <a:gd name="T17" fmla="*/ 150 h 490"/>
                    <a:gd name="T18" fmla="*/ 62 w 358"/>
                    <a:gd name="T19" fmla="*/ 185 h 490"/>
                    <a:gd name="T20" fmla="*/ 88 w 358"/>
                    <a:gd name="T21" fmla="*/ 220 h 490"/>
                    <a:gd name="T22" fmla="*/ 125 w 358"/>
                    <a:gd name="T23" fmla="*/ 273 h 490"/>
                    <a:gd name="T24" fmla="*/ 87 w 358"/>
                    <a:gd name="T25" fmla="*/ 283 h 490"/>
                    <a:gd name="T26" fmla="*/ 0 w 358"/>
                    <a:gd name="T27" fmla="*/ 394 h 490"/>
                    <a:gd name="T28" fmla="*/ 0 w 358"/>
                    <a:gd name="T29" fmla="*/ 456 h 490"/>
                    <a:gd name="T30" fmla="*/ 33 w 358"/>
                    <a:gd name="T31" fmla="*/ 490 h 490"/>
                    <a:gd name="T32" fmla="*/ 327 w 358"/>
                    <a:gd name="T33" fmla="*/ 490 h 490"/>
                    <a:gd name="T34" fmla="*/ 358 w 358"/>
                    <a:gd name="T35" fmla="*/ 456 h 490"/>
                    <a:gd name="T36" fmla="*/ 358 w 358"/>
                    <a:gd name="T37" fmla="*/ 394 h 490"/>
                    <a:gd name="T38" fmla="*/ 272 w 358"/>
                    <a:gd name="T39" fmla="*/ 283 h 490"/>
                    <a:gd name="T40" fmla="*/ 97 w 358"/>
                    <a:gd name="T41" fmla="*/ 161 h 490"/>
                    <a:gd name="T42" fmla="*/ 97 w 358"/>
                    <a:gd name="T43" fmla="*/ 142 h 490"/>
                    <a:gd name="T44" fmla="*/ 223 w 358"/>
                    <a:gd name="T45" fmla="*/ 95 h 490"/>
                    <a:gd name="T46" fmla="*/ 263 w 358"/>
                    <a:gd name="T47" fmla="*/ 177 h 490"/>
                    <a:gd name="T48" fmla="*/ 180 w 358"/>
                    <a:gd name="T49" fmla="*/ 276 h 490"/>
                    <a:gd name="T50" fmla="*/ 97 w 358"/>
                    <a:gd name="T51" fmla="*/ 161 h 490"/>
                    <a:gd name="T52" fmla="*/ 338 w 358"/>
                    <a:gd name="T53" fmla="*/ 456 h 490"/>
                    <a:gd name="T54" fmla="*/ 327 w 358"/>
                    <a:gd name="T55" fmla="*/ 469 h 490"/>
                    <a:gd name="T56" fmla="*/ 298 w 358"/>
                    <a:gd name="T57" fmla="*/ 469 h 490"/>
                    <a:gd name="T58" fmla="*/ 298 w 358"/>
                    <a:gd name="T59" fmla="*/ 443 h 490"/>
                    <a:gd name="T60" fmla="*/ 293 w 358"/>
                    <a:gd name="T61" fmla="*/ 438 h 490"/>
                    <a:gd name="T62" fmla="*/ 287 w 358"/>
                    <a:gd name="T63" fmla="*/ 443 h 490"/>
                    <a:gd name="T64" fmla="*/ 287 w 358"/>
                    <a:gd name="T65" fmla="*/ 469 h 490"/>
                    <a:gd name="T66" fmla="*/ 220 w 358"/>
                    <a:gd name="T67" fmla="*/ 469 h 490"/>
                    <a:gd name="T68" fmla="*/ 192 w 358"/>
                    <a:gd name="T69" fmla="*/ 357 h 490"/>
                    <a:gd name="T70" fmla="*/ 205 w 358"/>
                    <a:gd name="T71" fmla="*/ 340 h 490"/>
                    <a:gd name="T72" fmla="*/ 199 w 358"/>
                    <a:gd name="T73" fmla="*/ 318 h 490"/>
                    <a:gd name="T74" fmla="*/ 186 w 358"/>
                    <a:gd name="T75" fmla="*/ 308 h 490"/>
                    <a:gd name="T76" fmla="*/ 174 w 358"/>
                    <a:gd name="T77" fmla="*/ 308 h 490"/>
                    <a:gd name="T78" fmla="*/ 161 w 358"/>
                    <a:gd name="T79" fmla="*/ 318 h 490"/>
                    <a:gd name="T80" fmla="*/ 155 w 358"/>
                    <a:gd name="T81" fmla="*/ 340 h 490"/>
                    <a:gd name="T82" fmla="*/ 168 w 358"/>
                    <a:gd name="T83" fmla="*/ 357 h 490"/>
                    <a:gd name="T84" fmla="*/ 140 w 358"/>
                    <a:gd name="T85" fmla="*/ 469 h 490"/>
                    <a:gd name="T86" fmla="*/ 71 w 358"/>
                    <a:gd name="T87" fmla="*/ 469 h 490"/>
                    <a:gd name="T88" fmla="*/ 71 w 358"/>
                    <a:gd name="T89" fmla="*/ 443 h 490"/>
                    <a:gd name="T90" fmla="*/ 66 w 358"/>
                    <a:gd name="T91" fmla="*/ 438 h 490"/>
                    <a:gd name="T92" fmla="*/ 61 w 358"/>
                    <a:gd name="T93" fmla="*/ 443 h 490"/>
                    <a:gd name="T94" fmla="*/ 61 w 358"/>
                    <a:gd name="T95" fmla="*/ 469 h 490"/>
                    <a:gd name="T96" fmla="*/ 33 w 358"/>
                    <a:gd name="T97" fmla="*/ 469 h 490"/>
                    <a:gd name="T98" fmla="*/ 21 w 358"/>
                    <a:gd name="T99" fmla="*/ 456 h 490"/>
                    <a:gd name="T100" fmla="*/ 21 w 358"/>
                    <a:gd name="T101" fmla="*/ 394 h 490"/>
                    <a:gd name="T102" fmla="*/ 92 w 358"/>
                    <a:gd name="T103" fmla="*/ 302 h 490"/>
                    <a:gd name="T104" fmla="*/ 147 w 358"/>
                    <a:gd name="T105" fmla="*/ 288 h 490"/>
                    <a:gd name="T106" fmla="*/ 180 w 358"/>
                    <a:gd name="T107" fmla="*/ 296 h 490"/>
                    <a:gd name="T108" fmla="*/ 213 w 358"/>
                    <a:gd name="T109" fmla="*/ 288 h 490"/>
                    <a:gd name="T110" fmla="*/ 267 w 358"/>
                    <a:gd name="T111" fmla="*/ 302 h 490"/>
                    <a:gd name="T112" fmla="*/ 338 w 358"/>
                    <a:gd name="T113" fmla="*/ 394 h 490"/>
                    <a:gd name="T114" fmla="*/ 338 w 358"/>
                    <a:gd name="T115" fmla="*/ 456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8" h="490">
                      <a:moveTo>
                        <a:pt x="272" y="283"/>
                      </a:moveTo>
                      <a:cubicBezTo>
                        <a:pt x="235" y="274"/>
                        <a:pt x="235" y="274"/>
                        <a:pt x="235" y="274"/>
                      </a:cubicBezTo>
                      <a:cubicBezTo>
                        <a:pt x="250" y="260"/>
                        <a:pt x="263" y="240"/>
                        <a:pt x="272" y="219"/>
                      </a:cubicBezTo>
                      <a:cubicBezTo>
                        <a:pt x="284" y="217"/>
                        <a:pt x="295" y="207"/>
                        <a:pt x="297" y="185"/>
                      </a:cubicBezTo>
                      <a:cubicBezTo>
                        <a:pt x="298" y="164"/>
                        <a:pt x="292" y="155"/>
                        <a:pt x="284" y="151"/>
                      </a:cubicBezTo>
                      <a:cubicBezTo>
                        <a:pt x="284" y="148"/>
                        <a:pt x="297" y="78"/>
                        <a:pt x="247" y="60"/>
                      </a:cubicBezTo>
                      <a:cubicBezTo>
                        <a:pt x="242" y="52"/>
                        <a:pt x="204" y="0"/>
                        <a:pt x="134" y="42"/>
                      </a:cubicBezTo>
                      <a:cubicBezTo>
                        <a:pt x="124" y="48"/>
                        <a:pt x="108" y="60"/>
                        <a:pt x="99" y="73"/>
                      </a:cubicBezTo>
                      <a:cubicBezTo>
                        <a:pt x="87" y="88"/>
                        <a:pt x="78" y="113"/>
                        <a:pt x="77" y="150"/>
                      </a:cubicBezTo>
                      <a:cubicBezTo>
                        <a:pt x="68" y="153"/>
                        <a:pt x="61" y="163"/>
                        <a:pt x="62" y="185"/>
                      </a:cubicBezTo>
                      <a:cubicBezTo>
                        <a:pt x="64" y="207"/>
                        <a:pt x="76" y="217"/>
                        <a:pt x="88" y="220"/>
                      </a:cubicBezTo>
                      <a:cubicBezTo>
                        <a:pt x="97" y="241"/>
                        <a:pt x="109" y="260"/>
                        <a:pt x="125" y="273"/>
                      </a:cubicBezTo>
                      <a:cubicBezTo>
                        <a:pt x="87" y="283"/>
                        <a:pt x="87" y="283"/>
                        <a:pt x="87" y="283"/>
                      </a:cubicBezTo>
                      <a:cubicBezTo>
                        <a:pt x="36" y="296"/>
                        <a:pt x="0" y="341"/>
                        <a:pt x="0" y="394"/>
                      </a:cubicBezTo>
                      <a:cubicBezTo>
                        <a:pt x="0" y="456"/>
                        <a:pt x="0" y="456"/>
                        <a:pt x="0" y="456"/>
                      </a:cubicBezTo>
                      <a:cubicBezTo>
                        <a:pt x="0" y="474"/>
                        <a:pt x="15" y="490"/>
                        <a:pt x="33" y="490"/>
                      </a:cubicBezTo>
                      <a:cubicBezTo>
                        <a:pt x="327" y="490"/>
                        <a:pt x="327" y="490"/>
                        <a:pt x="327" y="490"/>
                      </a:cubicBezTo>
                      <a:cubicBezTo>
                        <a:pt x="345" y="490"/>
                        <a:pt x="358" y="474"/>
                        <a:pt x="358" y="456"/>
                      </a:cubicBezTo>
                      <a:cubicBezTo>
                        <a:pt x="358" y="394"/>
                        <a:pt x="358" y="394"/>
                        <a:pt x="358" y="394"/>
                      </a:cubicBezTo>
                      <a:cubicBezTo>
                        <a:pt x="358" y="341"/>
                        <a:pt x="323" y="296"/>
                        <a:pt x="272" y="283"/>
                      </a:cubicBezTo>
                      <a:moveTo>
                        <a:pt x="97" y="161"/>
                      </a:moveTo>
                      <a:cubicBezTo>
                        <a:pt x="97" y="154"/>
                        <a:pt x="97" y="148"/>
                        <a:pt x="97" y="142"/>
                      </a:cubicBezTo>
                      <a:cubicBezTo>
                        <a:pt x="163" y="144"/>
                        <a:pt x="201" y="118"/>
                        <a:pt x="223" y="95"/>
                      </a:cubicBezTo>
                      <a:cubicBezTo>
                        <a:pt x="250" y="122"/>
                        <a:pt x="260" y="159"/>
                        <a:pt x="263" y="177"/>
                      </a:cubicBezTo>
                      <a:cubicBezTo>
                        <a:pt x="257" y="225"/>
                        <a:pt x="222" y="276"/>
                        <a:pt x="180" y="276"/>
                      </a:cubicBezTo>
                      <a:cubicBezTo>
                        <a:pt x="134" y="276"/>
                        <a:pt x="97" y="213"/>
                        <a:pt x="97" y="161"/>
                      </a:cubicBezTo>
                      <a:moveTo>
                        <a:pt x="338" y="456"/>
                      </a:moveTo>
                      <a:cubicBezTo>
                        <a:pt x="338" y="463"/>
                        <a:pt x="334" y="469"/>
                        <a:pt x="327" y="469"/>
                      </a:cubicBezTo>
                      <a:cubicBezTo>
                        <a:pt x="298" y="469"/>
                        <a:pt x="298" y="469"/>
                        <a:pt x="298" y="469"/>
                      </a:cubicBezTo>
                      <a:cubicBezTo>
                        <a:pt x="298" y="443"/>
                        <a:pt x="298" y="443"/>
                        <a:pt x="298" y="443"/>
                      </a:cubicBezTo>
                      <a:cubicBezTo>
                        <a:pt x="298" y="440"/>
                        <a:pt x="295" y="438"/>
                        <a:pt x="293" y="438"/>
                      </a:cubicBezTo>
                      <a:cubicBezTo>
                        <a:pt x="290" y="438"/>
                        <a:pt x="287" y="440"/>
                        <a:pt x="287" y="443"/>
                      </a:cubicBezTo>
                      <a:cubicBezTo>
                        <a:pt x="287" y="469"/>
                        <a:pt x="287" y="469"/>
                        <a:pt x="287" y="469"/>
                      </a:cubicBezTo>
                      <a:cubicBezTo>
                        <a:pt x="220" y="469"/>
                        <a:pt x="220" y="469"/>
                        <a:pt x="220" y="469"/>
                      </a:cubicBezTo>
                      <a:cubicBezTo>
                        <a:pt x="192" y="357"/>
                        <a:pt x="192" y="357"/>
                        <a:pt x="192" y="357"/>
                      </a:cubicBezTo>
                      <a:cubicBezTo>
                        <a:pt x="200" y="356"/>
                        <a:pt x="207" y="349"/>
                        <a:pt x="205" y="340"/>
                      </a:cubicBezTo>
                      <a:cubicBezTo>
                        <a:pt x="199" y="318"/>
                        <a:pt x="199" y="318"/>
                        <a:pt x="199" y="318"/>
                      </a:cubicBezTo>
                      <a:cubicBezTo>
                        <a:pt x="198" y="312"/>
                        <a:pt x="192" y="308"/>
                        <a:pt x="186" y="308"/>
                      </a:cubicBezTo>
                      <a:cubicBezTo>
                        <a:pt x="174" y="308"/>
                        <a:pt x="174" y="308"/>
                        <a:pt x="174" y="308"/>
                      </a:cubicBezTo>
                      <a:cubicBezTo>
                        <a:pt x="167" y="308"/>
                        <a:pt x="162" y="312"/>
                        <a:pt x="161" y="318"/>
                      </a:cubicBezTo>
                      <a:cubicBezTo>
                        <a:pt x="155" y="340"/>
                        <a:pt x="155" y="340"/>
                        <a:pt x="155" y="340"/>
                      </a:cubicBezTo>
                      <a:cubicBezTo>
                        <a:pt x="153" y="349"/>
                        <a:pt x="159" y="356"/>
                        <a:pt x="168" y="357"/>
                      </a:cubicBezTo>
                      <a:cubicBezTo>
                        <a:pt x="140" y="469"/>
                        <a:pt x="140" y="469"/>
                        <a:pt x="140" y="469"/>
                      </a:cubicBezTo>
                      <a:cubicBezTo>
                        <a:pt x="71" y="469"/>
                        <a:pt x="71" y="469"/>
                        <a:pt x="71" y="469"/>
                      </a:cubicBezTo>
                      <a:cubicBezTo>
                        <a:pt x="71" y="443"/>
                        <a:pt x="71" y="443"/>
                        <a:pt x="71" y="443"/>
                      </a:cubicBezTo>
                      <a:cubicBezTo>
                        <a:pt x="71" y="440"/>
                        <a:pt x="69" y="438"/>
                        <a:pt x="66" y="438"/>
                      </a:cubicBezTo>
                      <a:cubicBezTo>
                        <a:pt x="63" y="438"/>
                        <a:pt x="61" y="440"/>
                        <a:pt x="61" y="443"/>
                      </a:cubicBezTo>
                      <a:cubicBezTo>
                        <a:pt x="61" y="469"/>
                        <a:pt x="61" y="469"/>
                        <a:pt x="61" y="469"/>
                      </a:cubicBezTo>
                      <a:cubicBezTo>
                        <a:pt x="33" y="469"/>
                        <a:pt x="33" y="469"/>
                        <a:pt x="33" y="469"/>
                      </a:cubicBezTo>
                      <a:cubicBezTo>
                        <a:pt x="26" y="469"/>
                        <a:pt x="21" y="463"/>
                        <a:pt x="21" y="456"/>
                      </a:cubicBezTo>
                      <a:cubicBezTo>
                        <a:pt x="21" y="394"/>
                        <a:pt x="21" y="394"/>
                        <a:pt x="21" y="394"/>
                      </a:cubicBezTo>
                      <a:cubicBezTo>
                        <a:pt x="21" y="350"/>
                        <a:pt x="50" y="313"/>
                        <a:pt x="92" y="302"/>
                      </a:cubicBezTo>
                      <a:cubicBezTo>
                        <a:pt x="147" y="288"/>
                        <a:pt x="147" y="288"/>
                        <a:pt x="147" y="288"/>
                      </a:cubicBezTo>
                      <a:cubicBezTo>
                        <a:pt x="157" y="293"/>
                        <a:pt x="169" y="296"/>
                        <a:pt x="180" y="296"/>
                      </a:cubicBezTo>
                      <a:cubicBezTo>
                        <a:pt x="192" y="296"/>
                        <a:pt x="203" y="293"/>
                        <a:pt x="213" y="288"/>
                      </a:cubicBezTo>
                      <a:cubicBezTo>
                        <a:pt x="267" y="302"/>
                        <a:pt x="267" y="302"/>
                        <a:pt x="267" y="302"/>
                      </a:cubicBezTo>
                      <a:cubicBezTo>
                        <a:pt x="309" y="313"/>
                        <a:pt x="338" y="350"/>
                        <a:pt x="338" y="394"/>
                      </a:cubicBezTo>
                      <a:lnTo>
                        <a:pt x="338"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1931"/>
                <p:cNvSpPr>
                  <a:spLocks/>
                </p:cNvSpPr>
                <p:nvPr/>
              </p:nvSpPr>
              <p:spPr bwMode="auto">
                <a:xfrm>
                  <a:off x="3711576" y="4954587"/>
                  <a:ext cx="95250" cy="53975"/>
                </a:xfrm>
                <a:custGeom>
                  <a:avLst/>
                  <a:gdLst>
                    <a:gd name="T0" fmla="*/ 36 w 53"/>
                    <a:gd name="T1" fmla="*/ 6 h 30"/>
                    <a:gd name="T2" fmla="*/ 17 w 53"/>
                    <a:gd name="T3" fmla="*/ 6 h 30"/>
                    <a:gd name="T4" fmla="*/ 4 w 53"/>
                    <a:gd name="T5" fmla="*/ 20 h 30"/>
                    <a:gd name="T6" fmla="*/ 8 w 53"/>
                    <a:gd name="T7" fmla="*/ 30 h 30"/>
                    <a:gd name="T8" fmla="*/ 46 w 53"/>
                    <a:gd name="T9" fmla="*/ 30 h 30"/>
                    <a:gd name="T10" fmla="*/ 50 w 53"/>
                    <a:gd name="T11" fmla="*/ 20 h 30"/>
                    <a:gd name="T12" fmla="*/ 36 w 53"/>
                    <a:gd name="T13" fmla="*/ 6 h 30"/>
                  </a:gdLst>
                  <a:ahLst/>
                  <a:cxnLst>
                    <a:cxn ang="0">
                      <a:pos x="T0" y="T1"/>
                    </a:cxn>
                    <a:cxn ang="0">
                      <a:pos x="T2" y="T3"/>
                    </a:cxn>
                    <a:cxn ang="0">
                      <a:pos x="T4" y="T5"/>
                    </a:cxn>
                    <a:cxn ang="0">
                      <a:pos x="T6" y="T7"/>
                    </a:cxn>
                    <a:cxn ang="0">
                      <a:pos x="T8" y="T9"/>
                    </a:cxn>
                    <a:cxn ang="0">
                      <a:pos x="T10" y="T11"/>
                    </a:cxn>
                    <a:cxn ang="0">
                      <a:pos x="T12" y="T13"/>
                    </a:cxn>
                  </a:cxnLst>
                  <a:rect l="0" t="0" r="r" b="b"/>
                  <a:pathLst>
                    <a:path w="53" h="30">
                      <a:moveTo>
                        <a:pt x="36" y="6"/>
                      </a:moveTo>
                      <a:cubicBezTo>
                        <a:pt x="31" y="0"/>
                        <a:pt x="22" y="0"/>
                        <a:pt x="17" y="6"/>
                      </a:cubicBezTo>
                      <a:cubicBezTo>
                        <a:pt x="4" y="20"/>
                        <a:pt x="4" y="20"/>
                        <a:pt x="4" y="20"/>
                      </a:cubicBezTo>
                      <a:cubicBezTo>
                        <a:pt x="0" y="24"/>
                        <a:pt x="3" y="30"/>
                        <a:pt x="8" y="30"/>
                      </a:cubicBezTo>
                      <a:cubicBezTo>
                        <a:pt x="46" y="30"/>
                        <a:pt x="46" y="30"/>
                        <a:pt x="46" y="30"/>
                      </a:cubicBezTo>
                      <a:cubicBezTo>
                        <a:pt x="51" y="30"/>
                        <a:pt x="53" y="24"/>
                        <a:pt x="50" y="20"/>
                      </a:cubicBezTo>
                      <a:lnTo>
                        <a:pt x="3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1932"/>
                <p:cNvSpPr>
                  <a:spLocks noEditPoints="1"/>
                </p:cNvSpPr>
                <p:nvPr/>
              </p:nvSpPr>
              <p:spPr bwMode="auto">
                <a:xfrm>
                  <a:off x="3802064" y="4556125"/>
                  <a:ext cx="231775" cy="88900"/>
                </a:xfrm>
                <a:custGeom>
                  <a:avLst/>
                  <a:gdLst>
                    <a:gd name="T0" fmla="*/ 60 w 129"/>
                    <a:gd name="T1" fmla="*/ 23 h 49"/>
                    <a:gd name="T2" fmla="*/ 70 w 129"/>
                    <a:gd name="T3" fmla="*/ 23 h 49"/>
                    <a:gd name="T4" fmla="*/ 99 w 129"/>
                    <a:gd name="T5" fmla="*/ 49 h 49"/>
                    <a:gd name="T6" fmla="*/ 129 w 129"/>
                    <a:gd name="T7" fmla="*/ 19 h 49"/>
                    <a:gd name="T8" fmla="*/ 99 w 129"/>
                    <a:gd name="T9" fmla="*/ 0 h 49"/>
                    <a:gd name="T10" fmla="*/ 70 w 129"/>
                    <a:gd name="T11" fmla="*/ 13 h 49"/>
                    <a:gd name="T12" fmla="*/ 59 w 129"/>
                    <a:gd name="T13" fmla="*/ 13 h 49"/>
                    <a:gd name="T14" fmla="*/ 30 w 129"/>
                    <a:gd name="T15" fmla="*/ 0 h 49"/>
                    <a:gd name="T16" fmla="*/ 0 w 129"/>
                    <a:gd name="T17" fmla="*/ 19 h 49"/>
                    <a:gd name="T18" fmla="*/ 30 w 129"/>
                    <a:gd name="T19" fmla="*/ 49 h 49"/>
                    <a:gd name="T20" fmla="*/ 60 w 129"/>
                    <a:gd name="T21" fmla="*/ 23 h 49"/>
                    <a:gd name="T22" fmla="*/ 99 w 129"/>
                    <a:gd name="T23" fmla="*/ 10 h 49"/>
                    <a:gd name="T24" fmla="*/ 119 w 129"/>
                    <a:gd name="T25" fmla="*/ 19 h 49"/>
                    <a:gd name="T26" fmla="*/ 99 w 129"/>
                    <a:gd name="T27" fmla="*/ 39 h 49"/>
                    <a:gd name="T28" fmla="*/ 79 w 129"/>
                    <a:gd name="T29" fmla="*/ 19 h 49"/>
                    <a:gd name="T30" fmla="*/ 99 w 129"/>
                    <a:gd name="T31" fmla="*/ 10 h 49"/>
                    <a:gd name="T32" fmla="*/ 10 w 129"/>
                    <a:gd name="T33" fmla="*/ 19 h 49"/>
                    <a:gd name="T34" fmla="*/ 30 w 129"/>
                    <a:gd name="T35" fmla="*/ 10 h 49"/>
                    <a:gd name="T36" fmla="*/ 50 w 129"/>
                    <a:gd name="T37" fmla="*/ 19 h 49"/>
                    <a:gd name="T38" fmla="*/ 30 w 129"/>
                    <a:gd name="T39" fmla="*/ 39 h 49"/>
                    <a:gd name="T40" fmla="*/ 10 w 129"/>
                    <a:gd name="T41" fmla="*/ 1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9" h="49">
                      <a:moveTo>
                        <a:pt x="60" y="23"/>
                      </a:moveTo>
                      <a:cubicBezTo>
                        <a:pt x="70" y="23"/>
                        <a:pt x="70" y="23"/>
                        <a:pt x="70" y="23"/>
                      </a:cubicBezTo>
                      <a:cubicBezTo>
                        <a:pt x="71" y="38"/>
                        <a:pt x="84" y="49"/>
                        <a:pt x="99" y="49"/>
                      </a:cubicBezTo>
                      <a:cubicBezTo>
                        <a:pt x="116" y="49"/>
                        <a:pt x="129" y="36"/>
                        <a:pt x="129" y="19"/>
                      </a:cubicBezTo>
                      <a:cubicBezTo>
                        <a:pt x="129" y="0"/>
                        <a:pt x="112" y="0"/>
                        <a:pt x="99" y="0"/>
                      </a:cubicBezTo>
                      <a:cubicBezTo>
                        <a:pt x="88" y="0"/>
                        <a:pt x="74" y="0"/>
                        <a:pt x="70" y="13"/>
                      </a:cubicBezTo>
                      <a:cubicBezTo>
                        <a:pt x="59" y="13"/>
                        <a:pt x="59" y="13"/>
                        <a:pt x="59" y="13"/>
                      </a:cubicBezTo>
                      <a:cubicBezTo>
                        <a:pt x="55" y="0"/>
                        <a:pt x="41" y="0"/>
                        <a:pt x="30" y="0"/>
                      </a:cubicBezTo>
                      <a:cubicBezTo>
                        <a:pt x="17" y="0"/>
                        <a:pt x="0" y="0"/>
                        <a:pt x="0" y="19"/>
                      </a:cubicBezTo>
                      <a:cubicBezTo>
                        <a:pt x="0" y="36"/>
                        <a:pt x="14" y="49"/>
                        <a:pt x="30" y="49"/>
                      </a:cubicBezTo>
                      <a:cubicBezTo>
                        <a:pt x="45" y="49"/>
                        <a:pt x="58" y="38"/>
                        <a:pt x="60" y="23"/>
                      </a:cubicBezTo>
                      <a:moveTo>
                        <a:pt x="99" y="10"/>
                      </a:moveTo>
                      <a:cubicBezTo>
                        <a:pt x="116" y="10"/>
                        <a:pt x="119" y="12"/>
                        <a:pt x="119" y="19"/>
                      </a:cubicBezTo>
                      <a:cubicBezTo>
                        <a:pt x="119" y="30"/>
                        <a:pt x="110" y="39"/>
                        <a:pt x="99" y="39"/>
                      </a:cubicBezTo>
                      <a:cubicBezTo>
                        <a:pt x="88" y="39"/>
                        <a:pt x="79" y="30"/>
                        <a:pt x="79" y="19"/>
                      </a:cubicBezTo>
                      <a:cubicBezTo>
                        <a:pt x="79" y="12"/>
                        <a:pt x="83" y="10"/>
                        <a:pt x="99" y="10"/>
                      </a:cubicBezTo>
                      <a:moveTo>
                        <a:pt x="10" y="19"/>
                      </a:moveTo>
                      <a:cubicBezTo>
                        <a:pt x="10" y="12"/>
                        <a:pt x="13" y="10"/>
                        <a:pt x="30" y="10"/>
                      </a:cubicBezTo>
                      <a:cubicBezTo>
                        <a:pt x="46" y="10"/>
                        <a:pt x="50" y="12"/>
                        <a:pt x="50" y="19"/>
                      </a:cubicBezTo>
                      <a:cubicBezTo>
                        <a:pt x="50" y="30"/>
                        <a:pt x="41" y="39"/>
                        <a:pt x="30" y="39"/>
                      </a:cubicBezTo>
                      <a:cubicBezTo>
                        <a:pt x="19" y="39"/>
                        <a:pt x="10" y="30"/>
                        <a:pt x="10"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 name="Group 50"/>
              <p:cNvGrpSpPr>
                <a:grpSpLocks noChangeAspect="1"/>
              </p:cNvGrpSpPr>
              <p:nvPr/>
            </p:nvGrpSpPr>
            <p:grpSpPr>
              <a:xfrm>
                <a:off x="1649568" y="4749688"/>
                <a:ext cx="458948" cy="590077"/>
                <a:chOff x="3590926" y="2047875"/>
                <a:chExt cx="655638" cy="842962"/>
              </a:xfrm>
              <a:solidFill>
                <a:schemeClr val="bg1">
                  <a:lumMod val="65000"/>
                </a:schemeClr>
              </a:solidFill>
            </p:grpSpPr>
            <p:sp>
              <p:nvSpPr>
                <p:cNvPr id="52" name="Freeform 1936"/>
                <p:cNvSpPr>
                  <a:spLocks/>
                </p:cNvSpPr>
                <p:nvPr/>
              </p:nvSpPr>
              <p:spPr bwMode="auto">
                <a:xfrm>
                  <a:off x="3590926" y="2522537"/>
                  <a:ext cx="655638" cy="368300"/>
                </a:xfrm>
                <a:custGeom>
                  <a:avLst/>
                  <a:gdLst>
                    <a:gd name="T0" fmla="*/ 280 w 365"/>
                    <a:gd name="T1" fmla="*/ 4 h 205"/>
                    <a:gd name="T2" fmla="*/ 263 w 365"/>
                    <a:gd name="T3" fmla="*/ 0 h 205"/>
                    <a:gd name="T4" fmla="*/ 212 w 365"/>
                    <a:gd name="T5" fmla="*/ 54 h 205"/>
                    <a:gd name="T6" fmla="*/ 183 w 365"/>
                    <a:gd name="T7" fmla="*/ 67 h 205"/>
                    <a:gd name="T8" fmla="*/ 153 w 365"/>
                    <a:gd name="T9" fmla="*/ 54 h 205"/>
                    <a:gd name="T10" fmla="*/ 102 w 365"/>
                    <a:gd name="T11" fmla="*/ 0 h 205"/>
                    <a:gd name="T12" fmla="*/ 86 w 365"/>
                    <a:gd name="T13" fmla="*/ 4 h 205"/>
                    <a:gd name="T14" fmla="*/ 0 w 365"/>
                    <a:gd name="T15" fmla="*/ 113 h 205"/>
                    <a:gd name="T16" fmla="*/ 0 w 365"/>
                    <a:gd name="T17" fmla="*/ 181 h 205"/>
                    <a:gd name="T18" fmla="*/ 24 w 365"/>
                    <a:gd name="T19" fmla="*/ 205 h 205"/>
                    <a:gd name="T20" fmla="*/ 341 w 365"/>
                    <a:gd name="T21" fmla="*/ 205 h 205"/>
                    <a:gd name="T22" fmla="*/ 365 w 365"/>
                    <a:gd name="T23" fmla="*/ 181 h 205"/>
                    <a:gd name="T24" fmla="*/ 365 w 365"/>
                    <a:gd name="T25" fmla="*/ 113 h 205"/>
                    <a:gd name="T26" fmla="*/ 280 w 365"/>
                    <a:gd name="T27" fmla="*/ 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5" h="205">
                      <a:moveTo>
                        <a:pt x="280" y="4"/>
                      </a:moveTo>
                      <a:cubicBezTo>
                        <a:pt x="263" y="0"/>
                        <a:pt x="263" y="0"/>
                        <a:pt x="263" y="0"/>
                      </a:cubicBezTo>
                      <a:cubicBezTo>
                        <a:pt x="212" y="54"/>
                        <a:pt x="212" y="54"/>
                        <a:pt x="212" y="54"/>
                      </a:cubicBezTo>
                      <a:cubicBezTo>
                        <a:pt x="205" y="62"/>
                        <a:pt x="194" y="67"/>
                        <a:pt x="183" y="67"/>
                      </a:cubicBezTo>
                      <a:cubicBezTo>
                        <a:pt x="171" y="67"/>
                        <a:pt x="161" y="62"/>
                        <a:pt x="153" y="54"/>
                      </a:cubicBezTo>
                      <a:cubicBezTo>
                        <a:pt x="102" y="0"/>
                        <a:pt x="102" y="0"/>
                        <a:pt x="102" y="0"/>
                      </a:cubicBezTo>
                      <a:cubicBezTo>
                        <a:pt x="86" y="4"/>
                        <a:pt x="86" y="4"/>
                        <a:pt x="86" y="4"/>
                      </a:cubicBezTo>
                      <a:cubicBezTo>
                        <a:pt x="36" y="16"/>
                        <a:pt x="0" y="61"/>
                        <a:pt x="0" y="113"/>
                      </a:cubicBezTo>
                      <a:cubicBezTo>
                        <a:pt x="0" y="181"/>
                        <a:pt x="0" y="181"/>
                        <a:pt x="0" y="181"/>
                      </a:cubicBezTo>
                      <a:cubicBezTo>
                        <a:pt x="0" y="195"/>
                        <a:pt x="11" y="205"/>
                        <a:pt x="24" y="205"/>
                      </a:cubicBezTo>
                      <a:cubicBezTo>
                        <a:pt x="341" y="205"/>
                        <a:pt x="341" y="205"/>
                        <a:pt x="341" y="205"/>
                      </a:cubicBezTo>
                      <a:cubicBezTo>
                        <a:pt x="354" y="205"/>
                        <a:pt x="365" y="195"/>
                        <a:pt x="365" y="181"/>
                      </a:cubicBezTo>
                      <a:cubicBezTo>
                        <a:pt x="365" y="113"/>
                        <a:pt x="365" y="113"/>
                        <a:pt x="365" y="113"/>
                      </a:cubicBezTo>
                      <a:cubicBezTo>
                        <a:pt x="365" y="61"/>
                        <a:pt x="330" y="16"/>
                        <a:pt x="280"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1937"/>
                <p:cNvSpPr>
                  <a:spLocks/>
                </p:cNvSpPr>
                <p:nvPr/>
              </p:nvSpPr>
              <p:spPr bwMode="auto">
                <a:xfrm>
                  <a:off x="3800476" y="2255837"/>
                  <a:ext cx="238125" cy="84138"/>
                </a:xfrm>
                <a:custGeom>
                  <a:avLst/>
                  <a:gdLst>
                    <a:gd name="T0" fmla="*/ 59 w 133"/>
                    <a:gd name="T1" fmla="*/ 21 h 46"/>
                    <a:gd name="T2" fmla="*/ 75 w 133"/>
                    <a:gd name="T3" fmla="*/ 21 h 46"/>
                    <a:gd name="T4" fmla="*/ 104 w 133"/>
                    <a:gd name="T5" fmla="*/ 46 h 46"/>
                    <a:gd name="T6" fmla="*/ 133 w 133"/>
                    <a:gd name="T7" fmla="*/ 16 h 46"/>
                    <a:gd name="T8" fmla="*/ 104 w 133"/>
                    <a:gd name="T9" fmla="*/ 0 h 46"/>
                    <a:gd name="T10" fmla="*/ 76 w 133"/>
                    <a:gd name="T11" fmla="*/ 11 h 46"/>
                    <a:gd name="T12" fmla="*/ 58 w 133"/>
                    <a:gd name="T13" fmla="*/ 11 h 46"/>
                    <a:gd name="T14" fmla="*/ 30 w 133"/>
                    <a:gd name="T15" fmla="*/ 0 h 46"/>
                    <a:gd name="T16" fmla="*/ 0 w 133"/>
                    <a:gd name="T17" fmla="*/ 16 h 46"/>
                    <a:gd name="T18" fmla="*/ 30 w 133"/>
                    <a:gd name="T19" fmla="*/ 46 h 46"/>
                    <a:gd name="T20" fmla="*/ 59 w 133"/>
                    <a:gd name="T21"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46">
                      <a:moveTo>
                        <a:pt x="59" y="21"/>
                      </a:moveTo>
                      <a:cubicBezTo>
                        <a:pt x="75" y="21"/>
                        <a:pt x="75" y="21"/>
                        <a:pt x="75" y="21"/>
                      </a:cubicBezTo>
                      <a:cubicBezTo>
                        <a:pt x="77" y="35"/>
                        <a:pt x="89" y="46"/>
                        <a:pt x="104" y="46"/>
                      </a:cubicBezTo>
                      <a:cubicBezTo>
                        <a:pt x="120" y="46"/>
                        <a:pt x="133" y="33"/>
                        <a:pt x="133" y="16"/>
                      </a:cubicBezTo>
                      <a:cubicBezTo>
                        <a:pt x="133" y="0"/>
                        <a:pt x="120" y="0"/>
                        <a:pt x="104" y="0"/>
                      </a:cubicBezTo>
                      <a:cubicBezTo>
                        <a:pt x="90" y="0"/>
                        <a:pt x="79" y="0"/>
                        <a:pt x="76" y="11"/>
                      </a:cubicBezTo>
                      <a:cubicBezTo>
                        <a:pt x="58" y="11"/>
                        <a:pt x="58" y="11"/>
                        <a:pt x="58" y="11"/>
                      </a:cubicBezTo>
                      <a:cubicBezTo>
                        <a:pt x="55" y="0"/>
                        <a:pt x="43" y="0"/>
                        <a:pt x="30" y="0"/>
                      </a:cubicBezTo>
                      <a:cubicBezTo>
                        <a:pt x="13" y="0"/>
                        <a:pt x="0" y="0"/>
                        <a:pt x="0" y="16"/>
                      </a:cubicBezTo>
                      <a:cubicBezTo>
                        <a:pt x="0" y="33"/>
                        <a:pt x="13" y="46"/>
                        <a:pt x="30" y="46"/>
                      </a:cubicBezTo>
                      <a:cubicBezTo>
                        <a:pt x="44" y="46"/>
                        <a:pt x="56" y="35"/>
                        <a:pt x="59"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1938"/>
                <p:cNvSpPr>
                  <a:spLocks noEditPoints="1"/>
                </p:cNvSpPr>
                <p:nvPr/>
              </p:nvSpPr>
              <p:spPr bwMode="auto">
                <a:xfrm>
                  <a:off x="3690939" y="2047875"/>
                  <a:ext cx="457200" cy="487363"/>
                </a:xfrm>
                <a:custGeom>
                  <a:avLst/>
                  <a:gdLst>
                    <a:gd name="T0" fmla="*/ 29 w 255"/>
                    <a:gd name="T1" fmla="*/ 188 h 271"/>
                    <a:gd name="T2" fmla="*/ 127 w 255"/>
                    <a:gd name="T3" fmla="*/ 271 h 271"/>
                    <a:gd name="T4" fmla="*/ 129 w 255"/>
                    <a:gd name="T5" fmla="*/ 271 h 271"/>
                    <a:gd name="T6" fmla="*/ 227 w 255"/>
                    <a:gd name="T7" fmla="*/ 188 h 271"/>
                    <a:gd name="T8" fmla="*/ 254 w 255"/>
                    <a:gd name="T9" fmla="*/ 151 h 271"/>
                    <a:gd name="T10" fmla="*/ 240 w 255"/>
                    <a:gd name="T11" fmla="*/ 115 h 271"/>
                    <a:gd name="T12" fmla="*/ 129 w 255"/>
                    <a:gd name="T13" fmla="*/ 0 h 271"/>
                    <a:gd name="T14" fmla="*/ 128 w 255"/>
                    <a:gd name="T15" fmla="*/ 0 h 271"/>
                    <a:gd name="T16" fmla="*/ 127 w 255"/>
                    <a:gd name="T17" fmla="*/ 0 h 271"/>
                    <a:gd name="T18" fmla="*/ 16 w 255"/>
                    <a:gd name="T19" fmla="*/ 115 h 271"/>
                    <a:gd name="T20" fmla="*/ 2 w 255"/>
                    <a:gd name="T21" fmla="*/ 151 h 271"/>
                    <a:gd name="T22" fmla="*/ 29 w 255"/>
                    <a:gd name="T23" fmla="*/ 188 h 271"/>
                    <a:gd name="T24" fmla="*/ 128 w 255"/>
                    <a:gd name="T25" fmla="*/ 250 h 271"/>
                    <a:gd name="T26" fmla="*/ 128 w 255"/>
                    <a:gd name="T27" fmla="*/ 250 h 271"/>
                    <a:gd name="T28" fmla="*/ 128 w 255"/>
                    <a:gd name="T29" fmla="*/ 250 h 271"/>
                    <a:gd name="T30" fmla="*/ 101 w 255"/>
                    <a:gd name="T31" fmla="*/ 225 h 271"/>
                    <a:gd name="T32" fmla="*/ 128 w 255"/>
                    <a:gd name="T33" fmla="*/ 200 h 271"/>
                    <a:gd name="T34" fmla="*/ 155 w 255"/>
                    <a:gd name="T35" fmla="*/ 225 h 271"/>
                    <a:gd name="T36" fmla="*/ 128 w 255"/>
                    <a:gd name="T37" fmla="*/ 250 h 271"/>
                    <a:gd name="T38" fmla="*/ 128 w 255"/>
                    <a:gd name="T39" fmla="*/ 43 h 271"/>
                    <a:gd name="T40" fmla="*/ 128 w 255"/>
                    <a:gd name="T41" fmla="*/ 43 h 271"/>
                    <a:gd name="T42" fmla="*/ 128 w 255"/>
                    <a:gd name="T43" fmla="*/ 43 h 271"/>
                    <a:gd name="T44" fmla="*/ 218 w 255"/>
                    <a:gd name="T45" fmla="*/ 136 h 271"/>
                    <a:gd name="T46" fmla="*/ 176 w 255"/>
                    <a:gd name="T47" fmla="*/ 229 h 271"/>
                    <a:gd name="T48" fmla="*/ 176 w 255"/>
                    <a:gd name="T49" fmla="*/ 225 h 271"/>
                    <a:gd name="T50" fmla="*/ 128 w 255"/>
                    <a:gd name="T51" fmla="*/ 179 h 271"/>
                    <a:gd name="T52" fmla="*/ 80 w 255"/>
                    <a:gd name="T53" fmla="*/ 225 h 271"/>
                    <a:gd name="T54" fmla="*/ 80 w 255"/>
                    <a:gd name="T55" fmla="*/ 229 h 271"/>
                    <a:gd name="T56" fmla="*/ 37 w 255"/>
                    <a:gd name="T57" fmla="*/ 136 h 271"/>
                    <a:gd name="T58" fmla="*/ 128 w 255"/>
                    <a:gd name="T59" fmla="*/ 43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5" h="271">
                      <a:moveTo>
                        <a:pt x="29" y="188"/>
                      </a:moveTo>
                      <a:cubicBezTo>
                        <a:pt x="47" y="234"/>
                        <a:pt x="84" y="271"/>
                        <a:pt x="127" y="271"/>
                      </a:cubicBezTo>
                      <a:cubicBezTo>
                        <a:pt x="129" y="271"/>
                        <a:pt x="129" y="271"/>
                        <a:pt x="129" y="271"/>
                      </a:cubicBezTo>
                      <a:cubicBezTo>
                        <a:pt x="172" y="271"/>
                        <a:pt x="209" y="234"/>
                        <a:pt x="227" y="188"/>
                      </a:cubicBezTo>
                      <a:cubicBezTo>
                        <a:pt x="240" y="185"/>
                        <a:pt x="252" y="175"/>
                        <a:pt x="254" y="151"/>
                      </a:cubicBezTo>
                      <a:cubicBezTo>
                        <a:pt x="255" y="129"/>
                        <a:pt x="249" y="119"/>
                        <a:pt x="240" y="115"/>
                      </a:cubicBezTo>
                      <a:cubicBezTo>
                        <a:pt x="236" y="14"/>
                        <a:pt x="184" y="0"/>
                        <a:pt x="129" y="0"/>
                      </a:cubicBezTo>
                      <a:cubicBezTo>
                        <a:pt x="128" y="0"/>
                        <a:pt x="128" y="0"/>
                        <a:pt x="128" y="0"/>
                      </a:cubicBezTo>
                      <a:cubicBezTo>
                        <a:pt x="127" y="0"/>
                        <a:pt x="127" y="0"/>
                        <a:pt x="127" y="0"/>
                      </a:cubicBezTo>
                      <a:cubicBezTo>
                        <a:pt x="71" y="0"/>
                        <a:pt x="20" y="14"/>
                        <a:pt x="16" y="115"/>
                      </a:cubicBezTo>
                      <a:cubicBezTo>
                        <a:pt x="7" y="119"/>
                        <a:pt x="0" y="129"/>
                        <a:pt x="2" y="151"/>
                      </a:cubicBezTo>
                      <a:cubicBezTo>
                        <a:pt x="4" y="175"/>
                        <a:pt x="16" y="185"/>
                        <a:pt x="29" y="188"/>
                      </a:cubicBezTo>
                      <a:moveTo>
                        <a:pt x="128" y="250"/>
                      </a:moveTo>
                      <a:cubicBezTo>
                        <a:pt x="128" y="250"/>
                        <a:pt x="128" y="250"/>
                        <a:pt x="128" y="250"/>
                      </a:cubicBezTo>
                      <a:cubicBezTo>
                        <a:pt x="128" y="250"/>
                        <a:pt x="128" y="250"/>
                        <a:pt x="128" y="250"/>
                      </a:cubicBezTo>
                      <a:cubicBezTo>
                        <a:pt x="113" y="250"/>
                        <a:pt x="101" y="239"/>
                        <a:pt x="101" y="225"/>
                      </a:cubicBezTo>
                      <a:cubicBezTo>
                        <a:pt x="101" y="211"/>
                        <a:pt x="113" y="200"/>
                        <a:pt x="128" y="200"/>
                      </a:cubicBezTo>
                      <a:cubicBezTo>
                        <a:pt x="143" y="200"/>
                        <a:pt x="155" y="211"/>
                        <a:pt x="155" y="225"/>
                      </a:cubicBezTo>
                      <a:cubicBezTo>
                        <a:pt x="155" y="239"/>
                        <a:pt x="143" y="250"/>
                        <a:pt x="128" y="250"/>
                      </a:cubicBezTo>
                      <a:moveTo>
                        <a:pt x="128" y="43"/>
                      </a:moveTo>
                      <a:cubicBezTo>
                        <a:pt x="128" y="43"/>
                        <a:pt x="128" y="43"/>
                        <a:pt x="128" y="43"/>
                      </a:cubicBezTo>
                      <a:cubicBezTo>
                        <a:pt x="128" y="43"/>
                        <a:pt x="128" y="43"/>
                        <a:pt x="128" y="43"/>
                      </a:cubicBezTo>
                      <a:cubicBezTo>
                        <a:pt x="213" y="22"/>
                        <a:pt x="219" y="103"/>
                        <a:pt x="218" y="136"/>
                      </a:cubicBezTo>
                      <a:cubicBezTo>
                        <a:pt x="218" y="170"/>
                        <a:pt x="199" y="207"/>
                        <a:pt x="176" y="229"/>
                      </a:cubicBezTo>
                      <a:cubicBezTo>
                        <a:pt x="176" y="228"/>
                        <a:pt x="176" y="226"/>
                        <a:pt x="176" y="225"/>
                      </a:cubicBezTo>
                      <a:cubicBezTo>
                        <a:pt x="176" y="200"/>
                        <a:pt x="154" y="179"/>
                        <a:pt x="128" y="179"/>
                      </a:cubicBezTo>
                      <a:cubicBezTo>
                        <a:pt x="101" y="179"/>
                        <a:pt x="80" y="200"/>
                        <a:pt x="80" y="225"/>
                      </a:cubicBezTo>
                      <a:cubicBezTo>
                        <a:pt x="80" y="226"/>
                        <a:pt x="80" y="228"/>
                        <a:pt x="80" y="229"/>
                      </a:cubicBezTo>
                      <a:cubicBezTo>
                        <a:pt x="56" y="207"/>
                        <a:pt x="38" y="170"/>
                        <a:pt x="37" y="136"/>
                      </a:cubicBezTo>
                      <a:cubicBezTo>
                        <a:pt x="37" y="103"/>
                        <a:pt x="42" y="22"/>
                        <a:pt x="128" y="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5" name="Group 54"/>
              <p:cNvGrpSpPr>
                <a:grpSpLocks noChangeAspect="1"/>
              </p:cNvGrpSpPr>
              <p:nvPr/>
            </p:nvGrpSpPr>
            <p:grpSpPr>
              <a:xfrm>
                <a:off x="8367519" y="4718561"/>
                <a:ext cx="435611" cy="621189"/>
                <a:chOff x="2338389" y="866775"/>
                <a:chExt cx="622300" cy="887413"/>
              </a:xfrm>
              <a:solidFill>
                <a:schemeClr val="bg1">
                  <a:lumMod val="65000"/>
                </a:schemeClr>
              </a:solidFill>
            </p:grpSpPr>
            <p:sp>
              <p:nvSpPr>
                <p:cNvPr id="56" name="Freeform 1939"/>
                <p:cNvSpPr>
                  <a:spLocks noEditPoints="1"/>
                </p:cNvSpPr>
                <p:nvPr/>
              </p:nvSpPr>
              <p:spPr bwMode="auto">
                <a:xfrm>
                  <a:off x="2432051" y="866775"/>
                  <a:ext cx="438150" cy="549275"/>
                </a:xfrm>
                <a:custGeom>
                  <a:avLst/>
                  <a:gdLst>
                    <a:gd name="T0" fmla="*/ 227 w 244"/>
                    <a:gd name="T1" fmla="*/ 155 h 306"/>
                    <a:gd name="T2" fmla="*/ 206 w 244"/>
                    <a:gd name="T3" fmla="*/ 79 h 306"/>
                    <a:gd name="T4" fmla="*/ 206 w 244"/>
                    <a:gd name="T5" fmla="*/ 79 h 306"/>
                    <a:gd name="T6" fmla="*/ 168 w 244"/>
                    <a:gd name="T7" fmla="*/ 45 h 306"/>
                    <a:gd name="T8" fmla="*/ 52 w 244"/>
                    <a:gd name="T9" fmla="*/ 64 h 306"/>
                    <a:gd name="T10" fmla="*/ 15 w 244"/>
                    <a:gd name="T11" fmla="*/ 150 h 306"/>
                    <a:gd name="T12" fmla="*/ 15 w 244"/>
                    <a:gd name="T13" fmla="*/ 156 h 306"/>
                    <a:gd name="T14" fmla="*/ 1 w 244"/>
                    <a:gd name="T15" fmla="*/ 191 h 306"/>
                    <a:gd name="T16" fmla="*/ 27 w 244"/>
                    <a:gd name="T17" fmla="*/ 227 h 306"/>
                    <a:gd name="T18" fmla="*/ 121 w 244"/>
                    <a:gd name="T19" fmla="*/ 306 h 306"/>
                    <a:gd name="T20" fmla="*/ 215 w 244"/>
                    <a:gd name="T21" fmla="*/ 227 h 306"/>
                    <a:gd name="T22" fmla="*/ 242 w 244"/>
                    <a:gd name="T23" fmla="*/ 191 h 306"/>
                    <a:gd name="T24" fmla="*/ 227 w 244"/>
                    <a:gd name="T25" fmla="*/ 155 h 306"/>
                    <a:gd name="T26" fmla="*/ 121 w 244"/>
                    <a:gd name="T27" fmla="*/ 286 h 306"/>
                    <a:gd name="T28" fmla="*/ 36 w 244"/>
                    <a:gd name="T29" fmla="*/ 184 h 306"/>
                    <a:gd name="T30" fmla="*/ 77 w 244"/>
                    <a:gd name="T31" fmla="*/ 99 h 306"/>
                    <a:gd name="T32" fmla="*/ 206 w 244"/>
                    <a:gd name="T33" fmla="*/ 148 h 306"/>
                    <a:gd name="T34" fmla="*/ 207 w 244"/>
                    <a:gd name="T35" fmla="*/ 167 h 306"/>
                    <a:gd name="T36" fmla="*/ 121 w 244"/>
                    <a:gd name="T37" fmla="*/ 28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4" h="306">
                      <a:moveTo>
                        <a:pt x="227" y="155"/>
                      </a:moveTo>
                      <a:cubicBezTo>
                        <a:pt x="225" y="119"/>
                        <a:pt x="217" y="95"/>
                        <a:pt x="206" y="79"/>
                      </a:cubicBezTo>
                      <a:cubicBezTo>
                        <a:pt x="206" y="79"/>
                        <a:pt x="206" y="79"/>
                        <a:pt x="206" y="79"/>
                      </a:cubicBezTo>
                      <a:cubicBezTo>
                        <a:pt x="197" y="65"/>
                        <a:pt x="179" y="52"/>
                        <a:pt x="168" y="45"/>
                      </a:cubicBezTo>
                      <a:cubicBezTo>
                        <a:pt x="96" y="0"/>
                        <a:pt x="56" y="57"/>
                        <a:pt x="52" y="64"/>
                      </a:cubicBezTo>
                      <a:cubicBezTo>
                        <a:pt x="45" y="67"/>
                        <a:pt x="3" y="85"/>
                        <a:pt x="15" y="150"/>
                      </a:cubicBezTo>
                      <a:cubicBezTo>
                        <a:pt x="15" y="152"/>
                        <a:pt x="15" y="154"/>
                        <a:pt x="15" y="156"/>
                      </a:cubicBezTo>
                      <a:cubicBezTo>
                        <a:pt x="6" y="160"/>
                        <a:pt x="0" y="170"/>
                        <a:pt x="1" y="191"/>
                      </a:cubicBezTo>
                      <a:cubicBezTo>
                        <a:pt x="3" y="214"/>
                        <a:pt x="15" y="224"/>
                        <a:pt x="27" y="227"/>
                      </a:cubicBezTo>
                      <a:cubicBezTo>
                        <a:pt x="45" y="270"/>
                        <a:pt x="80" y="306"/>
                        <a:pt x="121" y="306"/>
                      </a:cubicBezTo>
                      <a:cubicBezTo>
                        <a:pt x="162" y="306"/>
                        <a:pt x="197" y="270"/>
                        <a:pt x="215" y="227"/>
                      </a:cubicBezTo>
                      <a:cubicBezTo>
                        <a:pt x="228" y="225"/>
                        <a:pt x="240" y="215"/>
                        <a:pt x="242" y="191"/>
                      </a:cubicBezTo>
                      <a:cubicBezTo>
                        <a:pt x="244" y="169"/>
                        <a:pt x="236" y="159"/>
                        <a:pt x="227" y="155"/>
                      </a:cubicBezTo>
                      <a:moveTo>
                        <a:pt x="121" y="286"/>
                      </a:moveTo>
                      <a:cubicBezTo>
                        <a:pt x="78" y="286"/>
                        <a:pt x="43" y="233"/>
                        <a:pt x="36" y="184"/>
                      </a:cubicBezTo>
                      <a:cubicBezTo>
                        <a:pt x="39" y="166"/>
                        <a:pt x="49" y="128"/>
                        <a:pt x="77" y="99"/>
                      </a:cubicBezTo>
                      <a:cubicBezTo>
                        <a:pt x="99" y="123"/>
                        <a:pt x="139" y="150"/>
                        <a:pt x="206" y="148"/>
                      </a:cubicBezTo>
                      <a:cubicBezTo>
                        <a:pt x="207" y="154"/>
                        <a:pt x="207" y="160"/>
                        <a:pt x="207" y="167"/>
                      </a:cubicBezTo>
                      <a:cubicBezTo>
                        <a:pt x="207" y="221"/>
                        <a:pt x="169" y="286"/>
                        <a:pt x="121" y="28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1940"/>
                <p:cNvSpPr>
                  <a:spLocks noEditPoints="1"/>
                </p:cNvSpPr>
                <p:nvPr/>
              </p:nvSpPr>
              <p:spPr bwMode="auto">
                <a:xfrm>
                  <a:off x="2530476" y="1165225"/>
                  <a:ext cx="238125" cy="77788"/>
                </a:xfrm>
                <a:custGeom>
                  <a:avLst/>
                  <a:gdLst>
                    <a:gd name="T0" fmla="*/ 63 w 133"/>
                    <a:gd name="T1" fmla="*/ 21 h 43"/>
                    <a:gd name="T2" fmla="*/ 63 w 133"/>
                    <a:gd name="T3" fmla="*/ 17 h 43"/>
                    <a:gd name="T4" fmla="*/ 71 w 133"/>
                    <a:gd name="T5" fmla="*/ 17 h 43"/>
                    <a:gd name="T6" fmla="*/ 70 w 133"/>
                    <a:gd name="T7" fmla="*/ 21 h 43"/>
                    <a:gd name="T8" fmla="*/ 102 w 133"/>
                    <a:gd name="T9" fmla="*/ 43 h 43"/>
                    <a:gd name="T10" fmla="*/ 133 w 133"/>
                    <a:gd name="T11" fmla="*/ 21 h 43"/>
                    <a:gd name="T12" fmla="*/ 102 w 133"/>
                    <a:gd name="T13" fmla="*/ 0 h 43"/>
                    <a:gd name="T14" fmla="*/ 75 w 133"/>
                    <a:gd name="T15" fmla="*/ 7 h 43"/>
                    <a:gd name="T16" fmla="*/ 58 w 133"/>
                    <a:gd name="T17" fmla="*/ 7 h 43"/>
                    <a:gd name="T18" fmla="*/ 32 w 133"/>
                    <a:gd name="T19" fmla="*/ 0 h 43"/>
                    <a:gd name="T20" fmla="*/ 0 w 133"/>
                    <a:gd name="T21" fmla="*/ 21 h 43"/>
                    <a:gd name="T22" fmla="*/ 32 w 133"/>
                    <a:gd name="T23" fmla="*/ 42 h 43"/>
                    <a:gd name="T24" fmla="*/ 63 w 133"/>
                    <a:gd name="T25" fmla="*/ 21 h 43"/>
                    <a:gd name="T26" fmla="*/ 102 w 133"/>
                    <a:gd name="T27" fmla="*/ 10 h 43"/>
                    <a:gd name="T28" fmla="*/ 123 w 133"/>
                    <a:gd name="T29" fmla="*/ 21 h 43"/>
                    <a:gd name="T30" fmla="*/ 102 w 133"/>
                    <a:gd name="T31" fmla="*/ 32 h 43"/>
                    <a:gd name="T32" fmla="*/ 80 w 133"/>
                    <a:gd name="T33" fmla="*/ 21 h 43"/>
                    <a:gd name="T34" fmla="*/ 102 w 133"/>
                    <a:gd name="T35" fmla="*/ 10 h 43"/>
                    <a:gd name="T36" fmla="*/ 10 w 133"/>
                    <a:gd name="T37" fmla="*/ 21 h 43"/>
                    <a:gd name="T38" fmla="*/ 32 w 133"/>
                    <a:gd name="T39" fmla="*/ 10 h 43"/>
                    <a:gd name="T40" fmla="*/ 53 w 133"/>
                    <a:gd name="T41" fmla="*/ 21 h 43"/>
                    <a:gd name="T42" fmla="*/ 32 w 133"/>
                    <a:gd name="T43" fmla="*/ 32 h 43"/>
                    <a:gd name="T44" fmla="*/ 10 w 133"/>
                    <a:gd name="T45"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3" h="43">
                      <a:moveTo>
                        <a:pt x="63" y="21"/>
                      </a:moveTo>
                      <a:cubicBezTo>
                        <a:pt x="63" y="20"/>
                        <a:pt x="63" y="19"/>
                        <a:pt x="63" y="17"/>
                      </a:cubicBezTo>
                      <a:cubicBezTo>
                        <a:pt x="71" y="17"/>
                        <a:pt x="71" y="17"/>
                        <a:pt x="71" y="17"/>
                      </a:cubicBezTo>
                      <a:cubicBezTo>
                        <a:pt x="70" y="19"/>
                        <a:pt x="70" y="20"/>
                        <a:pt x="70" y="21"/>
                      </a:cubicBezTo>
                      <a:cubicBezTo>
                        <a:pt x="70" y="43"/>
                        <a:pt x="92" y="43"/>
                        <a:pt x="102" y="43"/>
                      </a:cubicBezTo>
                      <a:cubicBezTo>
                        <a:pt x="112" y="43"/>
                        <a:pt x="133" y="42"/>
                        <a:pt x="133" y="21"/>
                      </a:cubicBezTo>
                      <a:cubicBezTo>
                        <a:pt x="133" y="0"/>
                        <a:pt x="112" y="0"/>
                        <a:pt x="102" y="0"/>
                      </a:cubicBezTo>
                      <a:cubicBezTo>
                        <a:pt x="95" y="0"/>
                        <a:pt x="82" y="0"/>
                        <a:pt x="75" y="7"/>
                      </a:cubicBezTo>
                      <a:cubicBezTo>
                        <a:pt x="58" y="7"/>
                        <a:pt x="58" y="7"/>
                        <a:pt x="58" y="7"/>
                      </a:cubicBezTo>
                      <a:cubicBezTo>
                        <a:pt x="51" y="0"/>
                        <a:pt x="39" y="0"/>
                        <a:pt x="32" y="0"/>
                      </a:cubicBezTo>
                      <a:cubicBezTo>
                        <a:pt x="21" y="0"/>
                        <a:pt x="0" y="0"/>
                        <a:pt x="0" y="21"/>
                      </a:cubicBezTo>
                      <a:cubicBezTo>
                        <a:pt x="0" y="42"/>
                        <a:pt x="21" y="42"/>
                        <a:pt x="32" y="42"/>
                      </a:cubicBezTo>
                      <a:cubicBezTo>
                        <a:pt x="42" y="42"/>
                        <a:pt x="63" y="43"/>
                        <a:pt x="63" y="21"/>
                      </a:cubicBezTo>
                      <a:moveTo>
                        <a:pt x="102" y="10"/>
                      </a:moveTo>
                      <a:cubicBezTo>
                        <a:pt x="120" y="10"/>
                        <a:pt x="123" y="13"/>
                        <a:pt x="123" y="21"/>
                      </a:cubicBezTo>
                      <a:cubicBezTo>
                        <a:pt x="123" y="29"/>
                        <a:pt x="120" y="32"/>
                        <a:pt x="102" y="32"/>
                      </a:cubicBezTo>
                      <a:cubicBezTo>
                        <a:pt x="84" y="32"/>
                        <a:pt x="80" y="29"/>
                        <a:pt x="80" y="21"/>
                      </a:cubicBezTo>
                      <a:cubicBezTo>
                        <a:pt x="80" y="13"/>
                        <a:pt x="84" y="10"/>
                        <a:pt x="102" y="10"/>
                      </a:cubicBezTo>
                      <a:moveTo>
                        <a:pt x="10" y="21"/>
                      </a:moveTo>
                      <a:cubicBezTo>
                        <a:pt x="10" y="13"/>
                        <a:pt x="13" y="10"/>
                        <a:pt x="32" y="10"/>
                      </a:cubicBezTo>
                      <a:cubicBezTo>
                        <a:pt x="50" y="10"/>
                        <a:pt x="53" y="13"/>
                        <a:pt x="53" y="21"/>
                      </a:cubicBezTo>
                      <a:cubicBezTo>
                        <a:pt x="53" y="29"/>
                        <a:pt x="50" y="32"/>
                        <a:pt x="32" y="32"/>
                      </a:cubicBezTo>
                      <a:cubicBezTo>
                        <a:pt x="13" y="32"/>
                        <a:pt x="10" y="29"/>
                        <a:pt x="10"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1941"/>
                <p:cNvSpPr>
                  <a:spLocks noEditPoints="1"/>
                </p:cNvSpPr>
                <p:nvPr/>
              </p:nvSpPr>
              <p:spPr bwMode="auto">
                <a:xfrm>
                  <a:off x="2338389" y="1403350"/>
                  <a:ext cx="622300" cy="350838"/>
                </a:xfrm>
                <a:custGeom>
                  <a:avLst/>
                  <a:gdLst>
                    <a:gd name="T0" fmla="*/ 266 w 347"/>
                    <a:gd name="T1" fmla="*/ 3 h 195"/>
                    <a:gd name="T2" fmla="*/ 254 w 347"/>
                    <a:gd name="T3" fmla="*/ 0 h 195"/>
                    <a:gd name="T4" fmla="*/ 173 w 347"/>
                    <a:gd name="T5" fmla="*/ 183 h 195"/>
                    <a:gd name="T6" fmla="*/ 93 w 347"/>
                    <a:gd name="T7" fmla="*/ 0 h 195"/>
                    <a:gd name="T8" fmla="*/ 81 w 347"/>
                    <a:gd name="T9" fmla="*/ 3 h 195"/>
                    <a:gd name="T10" fmla="*/ 0 w 347"/>
                    <a:gd name="T11" fmla="*/ 107 h 195"/>
                    <a:gd name="T12" fmla="*/ 0 w 347"/>
                    <a:gd name="T13" fmla="*/ 172 h 195"/>
                    <a:gd name="T14" fmla="*/ 23 w 347"/>
                    <a:gd name="T15" fmla="*/ 195 h 195"/>
                    <a:gd name="T16" fmla="*/ 324 w 347"/>
                    <a:gd name="T17" fmla="*/ 195 h 195"/>
                    <a:gd name="T18" fmla="*/ 347 w 347"/>
                    <a:gd name="T19" fmla="*/ 172 h 195"/>
                    <a:gd name="T20" fmla="*/ 347 w 347"/>
                    <a:gd name="T21" fmla="*/ 107 h 195"/>
                    <a:gd name="T22" fmla="*/ 266 w 347"/>
                    <a:gd name="T23" fmla="*/ 3 h 195"/>
                    <a:gd name="T24" fmla="*/ 231 w 347"/>
                    <a:gd name="T25" fmla="*/ 130 h 195"/>
                    <a:gd name="T26" fmla="*/ 253 w 347"/>
                    <a:gd name="T27" fmla="*/ 105 h 195"/>
                    <a:gd name="T28" fmla="*/ 273 w 347"/>
                    <a:gd name="T29" fmla="*/ 105 h 195"/>
                    <a:gd name="T30" fmla="*/ 296 w 347"/>
                    <a:gd name="T31" fmla="*/ 130 h 195"/>
                    <a:gd name="T32" fmla="*/ 231 w 347"/>
                    <a:gd name="T33" fmla="*/ 13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7" h="195">
                      <a:moveTo>
                        <a:pt x="266" y="3"/>
                      </a:moveTo>
                      <a:cubicBezTo>
                        <a:pt x="254" y="0"/>
                        <a:pt x="254" y="0"/>
                        <a:pt x="254" y="0"/>
                      </a:cubicBezTo>
                      <a:cubicBezTo>
                        <a:pt x="173" y="183"/>
                        <a:pt x="173" y="183"/>
                        <a:pt x="173" y="183"/>
                      </a:cubicBezTo>
                      <a:cubicBezTo>
                        <a:pt x="93" y="0"/>
                        <a:pt x="93" y="0"/>
                        <a:pt x="93" y="0"/>
                      </a:cubicBezTo>
                      <a:cubicBezTo>
                        <a:pt x="81" y="3"/>
                        <a:pt x="81" y="3"/>
                        <a:pt x="81" y="3"/>
                      </a:cubicBezTo>
                      <a:cubicBezTo>
                        <a:pt x="33" y="15"/>
                        <a:pt x="0" y="58"/>
                        <a:pt x="0" y="107"/>
                      </a:cubicBezTo>
                      <a:cubicBezTo>
                        <a:pt x="0" y="172"/>
                        <a:pt x="0" y="172"/>
                        <a:pt x="0" y="172"/>
                      </a:cubicBezTo>
                      <a:cubicBezTo>
                        <a:pt x="0" y="185"/>
                        <a:pt x="10" y="195"/>
                        <a:pt x="23" y="195"/>
                      </a:cubicBezTo>
                      <a:cubicBezTo>
                        <a:pt x="324" y="195"/>
                        <a:pt x="324" y="195"/>
                        <a:pt x="324" y="195"/>
                      </a:cubicBezTo>
                      <a:cubicBezTo>
                        <a:pt x="336" y="195"/>
                        <a:pt x="347" y="185"/>
                        <a:pt x="347" y="172"/>
                      </a:cubicBezTo>
                      <a:cubicBezTo>
                        <a:pt x="347" y="107"/>
                        <a:pt x="347" y="107"/>
                        <a:pt x="347" y="107"/>
                      </a:cubicBezTo>
                      <a:cubicBezTo>
                        <a:pt x="347" y="58"/>
                        <a:pt x="313" y="15"/>
                        <a:pt x="266" y="3"/>
                      </a:cubicBezTo>
                      <a:moveTo>
                        <a:pt x="231" y="130"/>
                      </a:moveTo>
                      <a:cubicBezTo>
                        <a:pt x="253" y="105"/>
                        <a:pt x="253" y="105"/>
                        <a:pt x="253" y="105"/>
                      </a:cubicBezTo>
                      <a:cubicBezTo>
                        <a:pt x="259" y="99"/>
                        <a:pt x="268" y="99"/>
                        <a:pt x="273" y="105"/>
                      </a:cubicBezTo>
                      <a:cubicBezTo>
                        <a:pt x="296" y="130"/>
                        <a:pt x="296" y="130"/>
                        <a:pt x="296" y="130"/>
                      </a:cubicBezTo>
                      <a:lnTo>
                        <a:pt x="231"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1942"/>
                <p:cNvSpPr>
                  <a:spLocks/>
                </p:cNvSpPr>
                <p:nvPr/>
              </p:nvSpPr>
              <p:spPr bwMode="auto">
                <a:xfrm>
                  <a:off x="2600326" y="1438275"/>
                  <a:ext cx="101600" cy="234950"/>
                </a:xfrm>
                <a:custGeom>
                  <a:avLst/>
                  <a:gdLst>
                    <a:gd name="T0" fmla="*/ 28 w 56"/>
                    <a:gd name="T1" fmla="*/ 131 h 131"/>
                    <a:gd name="T2" fmla="*/ 55 w 56"/>
                    <a:gd name="T3" fmla="*/ 62 h 131"/>
                    <a:gd name="T4" fmla="*/ 42 w 56"/>
                    <a:gd name="T5" fmla="*/ 50 h 131"/>
                    <a:gd name="T6" fmla="*/ 54 w 56"/>
                    <a:gd name="T7" fmla="*/ 33 h 131"/>
                    <a:gd name="T8" fmla="*/ 48 w 56"/>
                    <a:gd name="T9" fmla="*/ 10 h 131"/>
                    <a:gd name="T10" fmla="*/ 35 w 56"/>
                    <a:gd name="T11" fmla="*/ 0 h 131"/>
                    <a:gd name="T12" fmla="*/ 20 w 56"/>
                    <a:gd name="T13" fmla="*/ 0 h 131"/>
                    <a:gd name="T14" fmla="*/ 7 w 56"/>
                    <a:gd name="T15" fmla="*/ 10 h 131"/>
                    <a:gd name="T16" fmla="*/ 2 w 56"/>
                    <a:gd name="T17" fmla="*/ 33 h 131"/>
                    <a:gd name="T18" fmla="*/ 13 w 56"/>
                    <a:gd name="T19" fmla="*/ 50 h 131"/>
                    <a:gd name="T20" fmla="*/ 1 w 56"/>
                    <a:gd name="T21" fmla="*/ 62 h 131"/>
                    <a:gd name="T22" fmla="*/ 28 w 56"/>
                    <a:gd name="T23"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31">
                      <a:moveTo>
                        <a:pt x="28" y="131"/>
                      </a:moveTo>
                      <a:cubicBezTo>
                        <a:pt x="55" y="62"/>
                        <a:pt x="55" y="62"/>
                        <a:pt x="55" y="62"/>
                      </a:cubicBezTo>
                      <a:cubicBezTo>
                        <a:pt x="42" y="50"/>
                        <a:pt x="42" y="50"/>
                        <a:pt x="42" y="50"/>
                      </a:cubicBezTo>
                      <a:cubicBezTo>
                        <a:pt x="50" y="49"/>
                        <a:pt x="56" y="41"/>
                        <a:pt x="54" y="33"/>
                      </a:cubicBezTo>
                      <a:cubicBezTo>
                        <a:pt x="48" y="10"/>
                        <a:pt x="48" y="10"/>
                        <a:pt x="48" y="10"/>
                      </a:cubicBezTo>
                      <a:cubicBezTo>
                        <a:pt x="47" y="4"/>
                        <a:pt x="41" y="0"/>
                        <a:pt x="35" y="0"/>
                      </a:cubicBezTo>
                      <a:cubicBezTo>
                        <a:pt x="20" y="0"/>
                        <a:pt x="20" y="0"/>
                        <a:pt x="20" y="0"/>
                      </a:cubicBezTo>
                      <a:cubicBezTo>
                        <a:pt x="14" y="0"/>
                        <a:pt x="9" y="4"/>
                        <a:pt x="7" y="10"/>
                      </a:cubicBezTo>
                      <a:cubicBezTo>
                        <a:pt x="2" y="33"/>
                        <a:pt x="2" y="33"/>
                        <a:pt x="2" y="33"/>
                      </a:cubicBezTo>
                      <a:cubicBezTo>
                        <a:pt x="0" y="41"/>
                        <a:pt x="5" y="49"/>
                        <a:pt x="13" y="50"/>
                      </a:cubicBezTo>
                      <a:cubicBezTo>
                        <a:pt x="1" y="62"/>
                        <a:pt x="1" y="62"/>
                        <a:pt x="1" y="62"/>
                      </a:cubicBezTo>
                      <a:lnTo>
                        <a:pt x="28" y="1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0" name="Group 59"/>
              <p:cNvGrpSpPr>
                <a:grpSpLocks noChangeAspect="1"/>
              </p:cNvGrpSpPr>
              <p:nvPr/>
            </p:nvGrpSpPr>
            <p:grpSpPr>
              <a:xfrm>
                <a:off x="10590855" y="4771508"/>
                <a:ext cx="455614" cy="588964"/>
                <a:chOff x="2322514" y="2049462"/>
                <a:chExt cx="650875" cy="841376"/>
              </a:xfrm>
              <a:solidFill>
                <a:schemeClr val="bg1">
                  <a:lumMod val="65000"/>
                </a:schemeClr>
              </a:solidFill>
            </p:grpSpPr>
            <p:sp>
              <p:nvSpPr>
                <p:cNvPr id="61" name="Freeform 1955"/>
                <p:cNvSpPr>
                  <a:spLocks noEditPoints="1"/>
                </p:cNvSpPr>
                <p:nvPr/>
              </p:nvSpPr>
              <p:spPr bwMode="auto">
                <a:xfrm>
                  <a:off x="2528889" y="2232025"/>
                  <a:ext cx="238125" cy="109538"/>
                </a:xfrm>
                <a:custGeom>
                  <a:avLst/>
                  <a:gdLst>
                    <a:gd name="T0" fmla="*/ 30 w 133"/>
                    <a:gd name="T1" fmla="*/ 61 h 61"/>
                    <a:gd name="T2" fmla="*/ 60 w 133"/>
                    <a:gd name="T3" fmla="*/ 35 h 61"/>
                    <a:gd name="T4" fmla="*/ 72 w 133"/>
                    <a:gd name="T5" fmla="*/ 35 h 61"/>
                    <a:gd name="T6" fmla="*/ 102 w 133"/>
                    <a:gd name="T7" fmla="*/ 61 h 61"/>
                    <a:gd name="T8" fmla="*/ 133 w 133"/>
                    <a:gd name="T9" fmla="*/ 30 h 61"/>
                    <a:gd name="T10" fmla="*/ 102 w 133"/>
                    <a:gd name="T11" fmla="*/ 0 h 61"/>
                    <a:gd name="T12" fmla="*/ 72 w 133"/>
                    <a:gd name="T13" fmla="*/ 25 h 61"/>
                    <a:gd name="T14" fmla="*/ 60 w 133"/>
                    <a:gd name="T15" fmla="*/ 25 h 61"/>
                    <a:gd name="T16" fmla="*/ 30 w 133"/>
                    <a:gd name="T17" fmla="*/ 0 h 61"/>
                    <a:gd name="T18" fmla="*/ 0 w 133"/>
                    <a:gd name="T19" fmla="*/ 30 h 61"/>
                    <a:gd name="T20" fmla="*/ 30 w 133"/>
                    <a:gd name="T21" fmla="*/ 61 h 61"/>
                    <a:gd name="T22" fmla="*/ 102 w 133"/>
                    <a:gd name="T23" fmla="*/ 10 h 61"/>
                    <a:gd name="T24" fmla="*/ 122 w 133"/>
                    <a:gd name="T25" fmla="*/ 30 h 61"/>
                    <a:gd name="T26" fmla="*/ 102 w 133"/>
                    <a:gd name="T27" fmla="*/ 50 h 61"/>
                    <a:gd name="T28" fmla="*/ 82 w 133"/>
                    <a:gd name="T29" fmla="*/ 30 h 61"/>
                    <a:gd name="T30" fmla="*/ 102 w 133"/>
                    <a:gd name="T31" fmla="*/ 10 h 61"/>
                    <a:gd name="T32" fmla="*/ 30 w 133"/>
                    <a:gd name="T33" fmla="*/ 10 h 61"/>
                    <a:gd name="T34" fmla="*/ 51 w 133"/>
                    <a:gd name="T35" fmla="*/ 30 h 61"/>
                    <a:gd name="T36" fmla="*/ 30 w 133"/>
                    <a:gd name="T37" fmla="*/ 50 h 61"/>
                    <a:gd name="T38" fmla="*/ 10 w 133"/>
                    <a:gd name="T39" fmla="*/ 30 h 61"/>
                    <a:gd name="T40" fmla="*/ 30 w 133"/>
                    <a:gd name="T41"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1">
                      <a:moveTo>
                        <a:pt x="30" y="61"/>
                      </a:moveTo>
                      <a:cubicBezTo>
                        <a:pt x="45" y="61"/>
                        <a:pt x="58" y="50"/>
                        <a:pt x="60" y="35"/>
                      </a:cubicBezTo>
                      <a:cubicBezTo>
                        <a:pt x="72" y="35"/>
                        <a:pt x="72" y="35"/>
                        <a:pt x="72" y="35"/>
                      </a:cubicBezTo>
                      <a:cubicBezTo>
                        <a:pt x="75" y="50"/>
                        <a:pt x="87" y="61"/>
                        <a:pt x="102" y="61"/>
                      </a:cubicBezTo>
                      <a:cubicBezTo>
                        <a:pt x="119" y="61"/>
                        <a:pt x="133" y="47"/>
                        <a:pt x="133" y="30"/>
                      </a:cubicBezTo>
                      <a:cubicBezTo>
                        <a:pt x="133" y="13"/>
                        <a:pt x="119" y="0"/>
                        <a:pt x="102" y="0"/>
                      </a:cubicBezTo>
                      <a:cubicBezTo>
                        <a:pt x="87" y="0"/>
                        <a:pt x="75" y="11"/>
                        <a:pt x="72" y="25"/>
                      </a:cubicBezTo>
                      <a:cubicBezTo>
                        <a:pt x="60" y="25"/>
                        <a:pt x="60" y="25"/>
                        <a:pt x="60" y="25"/>
                      </a:cubicBezTo>
                      <a:cubicBezTo>
                        <a:pt x="58" y="11"/>
                        <a:pt x="45" y="0"/>
                        <a:pt x="30" y="0"/>
                      </a:cubicBezTo>
                      <a:cubicBezTo>
                        <a:pt x="13" y="0"/>
                        <a:pt x="0" y="13"/>
                        <a:pt x="0" y="30"/>
                      </a:cubicBezTo>
                      <a:cubicBezTo>
                        <a:pt x="0" y="47"/>
                        <a:pt x="13" y="61"/>
                        <a:pt x="30" y="61"/>
                      </a:cubicBezTo>
                      <a:moveTo>
                        <a:pt x="102" y="10"/>
                      </a:moveTo>
                      <a:cubicBezTo>
                        <a:pt x="113" y="10"/>
                        <a:pt x="122" y="19"/>
                        <a:pt x="122" y="30"/>
                      </a:cubicBezTo>
                      <a:cubicBezTo>
                        <a:pt x="122" y="41"/>
                        <a:pt x="113" y="50"/>
                        <a:pt x="102" y="50"/>
                      </a:cubicBezTo>
                      <a:cubicBezTo>
                        <a:pt x="91" y="50"/>
                        <a:pt x="82" y="41"/>
                        <a:pt x="82" y="30"/>
                      </a:cubicBezTo>
                      <a:cubicBezTo>
                        <a:pt x="82" y="19"/>
                        <a:pt x="91" y="10"/>
                        <a:pt x="102" y="10"/>
                      </a:cubicBezTo>
                      <a:moveTo>
                        <a:pt x="30" y="10"/>
                      </a:moveTo>
                      <a:cubicBezTo>
                        <a:pt x="41" y="10"/>
                        <a:pt x="51" y="19"/>
                        <a:pt x="51" y="30"/>
                      </a:cubicBezTo>
                      <a:cubicBezTo>
                        <a:pt x="51" y="41"/>
                        <a:pt x="41" y="50"/>
                        <a:pt x="30" y="50"/>
                      </a:cubicBezTo>
                      <a:cubicBezTo>
                        <a:pt x="19" y="50"/>
                        <a:pt x="10" y="41"/>
                        <a:pt x="10" y="30"/>
                      </a:cubicBezTo>
                      <a:cubicBezTo>
                        <a:pt x="10" y="19"/>
                        <a:pt x="19" y="10"/>
                        <a:pt x="30"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1956"/>
                <p:cNvSpPr>
                  <a:spLocks noEditPoints="1"/>
                </p:cNvSpPr>
                <p:nvPr/>
              </p:nvSpPr>
              <p:spPr bwMode="auto">
                <a:xfrm>
                  <a:off x="2387601" y="2049462"/>
                  <a:ext cx="520700" cy="487363"/>
                </a:xfrm>
                <a:custGeom>
                  <a:avLst/>
                  <a:gdLst>
                    <a:gd name="T0" fmla="*/ 20 w 290"/>
                    <a:gd name="T1" fmla="*/ 151 h 271"/>
                    <a:gd name="T2" fmla="*/ 47 w 290"/>
                    <a:gd name="T3" fmla="*/ 188 h 271"/>
                    <a:gd name="T4" fmla="*/ 145 w 290"/>
                    <a:gd name="T5" fmla="*/ 271 h 271"/>
                    <a:gd name="T6" fmla="*/ 243 w 290"/>
                    <a:gd name="T7" fmla="*/ 189 h 271"/>
                    <a:gd name="T8" fmla="*/ 271 w 290"/>
                    <a:gd name="T9" fmla="*/ 151 h 271"/>
                    <a:gd name="T10" fmla="*/ 259 w 290"/>
                    <a:gd name="T11" fmla="*/ 116 h 271"/>
                    <a:gd name="T12" fmla="*/ 243 w 290"/>
                    <a:gd name="T13" fmla="*/ 49 h 271"/>
                    <a:gd name="T14" fmla="*/ 145 w 290"/>
                    <a:gd name="T15" fmla="*/ 0 h 271"/>
                    <a:gd name="T16" fmla="*/ 48 w 290"/>
                    <a:gd name="T17" fmla="*/ 49 h 271"/>
                    <a:gd name="T18" fmla="*/ 48 w 290"/>
                    <a:gd name="T19" fmla="*/ 49 h 271"/>
                    <a:gd name="T20" fmla="*/ 31 w 290"/>
                    <a:gd name="T21" fmla="*/ 116 h 271"/>
                    <a:gd name="T22" fmla="*/ 20 w 290"/>
                    <a:gd name="T23" fmla="*/ 151 h 271"/>
                    <a:gd name="T24" fmla="*/ 63 w 290"/>
                    <a:gd name="T25" fmla="*/ 64 h 271"/>
                    <a:gd name="T26" fmla="*/ 145 w 290"/>
                    <a:gd name="T27" fmla="*/ 21 h 271"/>
                    <a:gd name="T28" fmla="*/ 227 w 290"/>
                    <a:gd name="T29" fmla="*/ 64 h 271"/>
                    <a:gd name="T30" fmla="*/ 231 w 290"/>
                    <a:gd name="T31" fmla="*/ 158 h 271"/>
                    <a:gd name="T32" fmla="*/ 145 w 290"/>
                    <a:gd name="T33" fmla="*/ 250 h 271"/>
                    <a:gd name="T34" fmla="*/ 59 w 290"/>
                    <a:gd name="T35" fmla="*/ 159 h 271"/>
                    <a:gd name="T36" fmla="*/ 63 w 290"/>
                    <a:gd name="T37" fmla="*/ 64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0" h="271">
                      <a:moveTo>
                        <a:pt x="20" y="151"/>
                      </a:moveTo>
                      <a:cubicBezTo>
                        <a:pt x="22" y="175"/>
                        <a:pt x="34" y="186"/>
                        <a:pt x="47" y="188"/>
                      </a:cubicBezTo>
                      <a:cubicBezTo>
                        <a:pt x="65" y="234"/>
                        <a:pt x="102" y="271"/>
                        <a:pt x="145" y="271"/>
                      </a:cubicBezTo>
                      <a:cubicBezTo>
                        <a:pt x="188" y="271"/>
                        <a:pt x="225" y="234"/>
                        <a:pt x="243" y="189"/>
                      </a:cubicBezTo>
                      <a:cubicBezTo>
                        <a:pt x="256" y="186"/>
                        <a:pt x="269" y="175"/>
                        <a:pt x="271" y="151"/>
                      </a:cubicBezTo>
                      <a:cubicBezTo>
                        <a:pt x="272" y="131"/>
                        <a:pt x="267" y="121"/>
                        <a:pt x="259" y="116"/>
                      </a:cubicBezTo>
                      <a:cubicBezTo>
                        <a:pt x="290" y="74"/>
                        <a:pt x="245" y="50"/>
                        <a:pt x="243" y="49"/>
                      </a:cubicBezTo>
                      <a:cubicBezTo>
                        <a:pt x="223" y="5"/>
                        <a:pt x="183" y="0"/>
                        <a:pt x="145" y="0"/>
                      </a:cubicBezTo>
                      <a:cubicBezTo>
                        <a:pt x="105" y="0"/>
                        <a:pt x="67" y="8"/>
                        <a:pt x="48" y="49"/>
                      </a:cubicBezTo>
                      <a:cubicBezTo>
                        <a:pt x="48" y="49"/>
                        <a:pt x="48" y="49"/>
                        <a:pt x="48" y="49"/>
                      </a:cubicBezTo>
                      <a:cubicBezTo>
                        <a:pt x="48" y="49"/>
                        <a:pt x="0" y="73"/>
                        <a:pt x="31" y="116"/>
                      </a:cubicBezTo>
                      <a:cubicBezTo>
                        <a:pt x="24" y="121"/>
                        <a:pt x="18" y="131"/>
                        <a:pt x="20" y="151"/>
                      </a:cubicBezTo>
                      <a:moveTo>
                        <a:pt x="63" y="64"/>
                      </a:moveTo>
                      <a:cubicBezTo>
                        <a:pt x="78" y="25"/>
                        <a:pt x="109" y="21"/>
                        <a:pt x="145" y="21"/>
                      </a:cubicBezTo>
                      <a:cubicBezTo>
                        <a:pt x="182" y="21"/>
                        <a:pt x="213" y="25"/>
                        <a:pt x="227" y="64"/>
                      </a:cubicBezTo>
                      <a:cubicBezTo>
                        <a:pt x="209" y="94"/>
                        <a:pt x="225" y="143"/>
                        <a:pt x="231" y="158"/>
                      </a:cubicBezTo>
                      <a:cubicBezTo>
                        <a:pt x="220" y="205"/>
                        <a:pt x="186" y="250"/>
                        <a:pt x="145" y="250"/>
                      </a:cubicBezTo>
                      <a:cubicBezTo>
                        <a:pt x="105" y="250"/>
                        <a:pt x="70" y="206"/>
                        <a:pt x="59" y="159"/>
                      </a:cubicBezTo>
                      <a:cubicBezTo>
                        <a:pt x="65" y="144"/>
                        <a:pt x="82" y="95"/>
                        <a:pt x="63" y="6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1957"/>
                <p:cNvSpPr>
                  <a:spLocks/>
                </p:cNvSpPr>
                <p:nvPr/>
              </p:nvSpPr>
              <p:spPr bwMode="auto">
                <a:xfrm>
                  <a:off x="2573339" y="2349500"/>
                  <a:ext cx="147638" cy="55563"/>
                </a:xfrm>
                <a:custGeom>
                  <a:avLst/>
                  <a:gdLst>
                    <a:gd name="T0" fmla="*/ 62 w 82"/>
                    <a:gd name="T1" fmla="*/ 0 h 31"/>
                    <a:gd name="T2" fmla="*/ 20 w 82"/>
                    <a:gd name="T3" fmla="*/ 0 h 31"/>
                    <a:gd name="T4" fmla="*/ 0 w 82"/>
                    <a:gd name="T5" fmla="*/ 21 h 31"/>
                    <a:gd name="T6" fmla="*/ 11 w 82"/>
                    <a:gd name="T7" fmla="*/ 31 h 31"/>
                    <a:gd name="T8" fmla="*/ 72 w 82"/>
                    <a:gd name="T9" fmla="*/ 31 h 31"/>
                    <a:gd name="T10" fmla="*/ 82 w 82"/>
                    <a:gd name="T11" fmla="*/ 21 h 31"/>
                    <a:gd name="T12" fmla="*/ 62 w 82"/>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82" h="31">
                      <a:moveTo>
                        <a:pt x="62" y="0"/>
                      </a:moveTo>
                      <a:cubicBezTo>
                        <a:pt x="20" y="0"/>
                        <a:pt x="20" y="0"/>
                        <a:pt x="20" y="0"/>
                      </a:cubicBezTo>
                      <a:cubicBezTo>
                        <a:pt x="9" y="0"/>
                        <a:pt x="0" y="9"/>
                        <a:pt x="0" y="21"/>
                      </a:cubicBezTo>
                      <a:cubicBezTo>
                        <a:pt x="0" y="26"/>
                        <a:pt x="5" y="31"/>
                        <a:pt x="11" y="31"/>
                      </a:cubicBezTo>
                      <a:cubicBezTo>
                        <a:pt x="72" y="31"/>
                        <a:pt x="72" y="31"/>
                        <a:pt x="72" y="31"/>
                      </a:cubicBezTo>
                      <a:cubicBezTo>
                        <a:pt x="78" y="31"/>
                        <a:pt x="82" y="26"/>
                        <a:pt x="82" y="21"/>
                      </a:cubicBezTo>
                      <a:cubicBezTo>
                        <a:pt x="82" y="9"/>
                        <a:pt x="73" y="0"/>
                        <a:pt x="6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1958"/>
                <p:cNvSpPr>
                  <a:spLocks noEditPoints="1"/>
                </p:cNvSpPr>
                <p:nvPr/>
              </p:nvSpPr>
              <p:spPr bwMode="auto">
                <a:xfrm>
                  <a:off x="2322514" y="2524125"/>
                  <a:ext cx="650875" cy="366713"/>
                </a:xfrm>
                <a:custGeom>
                  <a:avLst/>
                  <a:gdLst>
                    <a:gd name="T0" fmla="*/ 278 w 363"/>
                    <a:gd name="T1" fmla="*/ 3 h 204"/>
                    <a:gd name="T2" fmla="*/ 266 w 363"/>
                    <a:gd name="T3" fmla="*/ 0 h 204"/>
                    <a:gd name="T4" fmla="*/ 181 w 363"/>
                    <a:gd name="T5" fmla="*/ 187 h 204"/>
                    <a:gd name="T6" fmla="*/ 96 w 363"/>
                    <a:gd name="T7" fmla="*/ 0 h 204"/>
                    <a:gd name="T8" fmla="*/ 85 w 363"/>
                    <a:gd name="T9" fmla="*/ 3 h 204"/>
                    <a:gd name="T10" fmla="*/ 0 w 363"/>
                    <a:gd name="T11" fmla="*/ 112 h 204"/>
                    <a:gd name="T12" fmla="*/ 0 w 363"/>
                    <a:gd name="T13" fmla="*/ 180 h 204"/>
                    <a:gd name="T14" fmla="*/ 24 w 363"/>
                    <a:gd name="T15" fmla="*/ 204 h 204"/>
                    <a:gd name="T16" fmla="*/ 339 w 363"/>
                    <a:gd name="T17" fmla="*/ 204 h 204"/>
                    <a:gd name="T18" fmla="*/ 363 w 363"/>
                    <a:gd name="T19" fmla="*/ 180 h 204"/>
                    <a:gd name="T20" fmla="*/ 363 w 363"/>
                    <a:gd name="T21" fmla="*/ 112 h 204"/>
                    <a:gd name="T22" fmla="*/ 278 w 363"/>
                    <a:gd name="T23" fmla="*/ 3 h 204"/>
                    <a:gd name="T24" fmla="*/ 248 w 363"/>
                    <a:gd name="T25" fmla="*/ 133 h 204"/>
                    <a:gd name="T26" fmla="*/ 275 w 363"/>
                    <a:gd name="T27" fmla="*/ 108 h 204"/>
                    <a:gd name="T28" fmla="*/ 302 w 363"/>
                    <a:gd name="T29" fmla="*/ 133 h 204"/>
                    <a:gd name="T30" fmla="*/ 248 w 363"/>
                    <a:gd name="T31" fmla="*/ 133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3" h="204">
                      <a:moveTo>
                        <a:pt x="278" y="3"/>
                      </a:moveTo>
                      <a:cubicBezTo>
                        <a:pt x="266" y="0"/>
                        <a:pt x="266" y="0"/>
                        <a:pt x="266" y="0"/>
                      </a:cubicBezTo>
                      <a:cubicBezTo>
                        <a:pt x="181" y="187"/>
                        <a:pt x="181" y="187"/>
                        <a:pt x="181" y="187"/>
                      </a:cubicBezTo>
                      <a:cubicBezTo>
                        <a:pt x="96" y="0"/>
                        <a:pt x="96" y="0"/>
                        <a:pt x="96" y="0"/>
                      </a:cubicBezTo>
                      <a:cubicBezTo>
                        <a:pt x="85" y="3"/>
                        <a:pt x="85" y="3"/>
                        <a:pt x="85" y="3"/>
                      </a:cubicBezTo>
                      <a:cubicBezTo>
                        <a:pt x="35" y="16"/>
                        <a:pt x="0" y="61"/>
                        <a:pt x="0" y="112"/>
                      </a:cubicBezTo>
                      <a:cubicBezTo>
                        <a:pt x="0" y="180"/>
                        <a:pt x="0" y="180"/>
                        <a:pt x="0" y="180"/>
                      </a:cubicBezTo>
                      <a:cubicBezTo>
                        <a:pt x="0" y="193"/>
                        <a:pt x="10" y="204"/>
                        <a:pt x="24" y="204"/>
                      </a:cubicBezTo>
                      <a:cubicBezTo>
                        <a:pt x="339" y="204"/>
                        <a:pt x="339" y="204"/>
                        <a:pt x="339" y="204"/>
                      </a:cubicBezTo>
                      <a:cubicBezTo>
                        <a:pt x="352" y="204"/>
                        <a:pt x="363" y="193"/>
                        <a:pt x="363" y="180"/>
                      </a:cubicBezTo>
                      <a:cubicBezTo>
                        <a:pt x="363" y="112"/>
                        <a:pt x="363" y="112"/>
                        <a:pt x="363" y="112"/>
                      </a:cubicBezTo>
                      <a:cubicBezTo>
                        <a:pt x="363" y="61"/>
                        <a:pt x="328" y="16"/>
                        <a:pt x="278" y="3"/>
                      </a:cubicBezTo>
                      <a:moveTo>
                        <a:pt x="248" y="133"/>
                      </a:moveTo>
                      <a:cubicBezTo>
                        <a:pt x="249" y="120"/>
                        <a:pt x="261" y="108"/>
                        <a:pt x="275" y="108"/>
                      </a:cubicBezTo>
                      <a:cubicBezTo>
                        <a:pt x="289" y="108"/>
                        <a:pt x="301" y="120"/>
                        <a:pt x="302" y="133"/>
                      </a:cubicBezTo>
                      <a:lnTo>
                        <a:pt x="248" y="1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1959"/>
                <p:cNvSpPr>
                  <a:spLocks/>
                </p:cNvSpPr>
                <p:nvPr/>
              </p:nvSpPr>
              <p:spPr bwMode="auto">
                <a:xfrm>
                  <a:off x="2565401" y="2562225"/>
                  <a:ext cx="166688" cy="84138"/>
                </a:xfrm>
                <a:custGeom>
                  <a:avLst/>
                  <a:gdLst>
                    <a:gd name="T0" fmla="*/ 81 w 93"/>
                    <a:gd name="T1" fmla="*/ 2 h 47"/>
                    <a:gd name="T2" fmla="*/ 60 w 93"/>
                    <a:gd name="T3" fmla="*/ 8 h 47"/>
                    <a:gd name="T4" fmla="*/ 59 w 93"/>
                    <a:gd name="T5" fmla="*/ 8 h 47"/>
                    <a:gd name="T6" fmla="*/ 46 w 93"/>
                    <a:gd name="T7" fmla="*/ 4 h 47"/>
                    <a:gd name="T8" fmla="*/ 34 w 93"/>
                    <a:gd name="T9" fmla="*/ 8 h 47"/>
                    <a:gd name="T10" fmla="*/ 33 w 93"/>
                    <a:gd name="T11" fmla="*/ 8 h 47"/>
                    <a:gd name="T12" fmla="*/ 12 w 93"/>
                    <a:gd name="T13" fmla="*/ 2 h 47"/>
                    <a:gd name="T14" fmla="*/ 0 w 93"/>
                    <a:gd name="T15" fmla="*/ 12 h 47"/>
                    <a:gd name="T16" fmla="*/ 0 w 93"/>
                    <a:gd name="T17" fmla="*/ 35 h 47"/>
                    <a:gd name="T18" fmla="*/ 12 w 93"/>
                    <a:gd name="T19" fmla="*/ 45 h 47"/>
                    <a:gd name="T20" fmla="*/ 34 w 93"/>
                    <a:gd name="T21" fmla="*/ 38 h 47"/>
                    <a:gd name="T22" fmla="*/ 46 w 93"/>
                    <a:gd name="T23" fmla="*/ 43 h 47"/>
                    <a:gd name="T24" fmla="*/ 59 w 93"/>
                    <a:gd name="T25" fmla="*/ 38 h 47"/>
                    <a:gd name="T26" fmla="*/ 81 w 93"/>
                    <a:gd name="T27" fmla="*/ 45 h 47"/>
                    <a:gd name="T28" fmla="*/ 93 w 93"/>
                    <a:gd name="T29" fmla="*/ 35 h 47"/>
                    <a:gd name="T30" fmla="*/ 93 w 93"/>
                    <a:gd name="T31" fmla="*/ 12 h 47"/>
                    <a:gd name="T32" fmla="*/ 81 w 93"/>
                    <a:gd name="T33" fmla="*/ 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3" h="47">
                      <a:moveTo>
                        <a:pt x="81" y="2"/>
                      </a:moveTo>
                      <a:cubicBezTo>
                        <a:pt x="60" y="8"/>
                        <a:pt x="60" y="8"/>
                        <a:pt x="60" y="8"/>
                      </a:cubicBezTo>
                      <a:cubicBezTo>
                        <a:pt x="59" y="8"/>
                        <a:pt x="59" y="8"/>
                        <a:pt x="59" y="8"/>
                      </a:cubicBezTo>
                      <a:cubicBezTo>
                        <a:pt x="55" y="5"/>
                        <a:pt x="51" y="4"/>
                        <a:pt x="46" y="4"/>
                      </a:cubicBezTo>
                      <a:cubicBezTo>
                        <a:pt x="41" y="4"/>
                        <a:pt x="37" y="5"/>
                        <a:pt x="34" y="8"/>
                      </a:cubicBezTo>
                      <a:cubicBezTo>
                        <a:pt x="33" y="8"/>
                        <a:pt x="33" y="8"/>
                        <a:pt x="33" y="8"/>
                      </a:cubicBezTo>
                      <a:cubicBezTo>
                        <a:pt x="12" y="2"/>
                        <a:pt x="12" y="2"/>
                        <a:pt x="12" y="2"/>
                      </a:cubicBezTo>
                      <a:cubicBezTo>
                        <a:pt x="5" y="0"/>
                        <a:pt x="0" y="5"/>
                        <a:pt x="0" y="12"/>
                      </a:cubicBezTo>
                      <a:cubicBezTo>
                        <a:pt x="0" y="35"/>
                        <a:pt x="0" y="35"/>
                        <a:pt x="0" y="35"/>
                      </a:cubicBezTo>
                      <a:cubicBezTo>
                        <a:pt x="0" y="42"/>
                        <a:pt x="5" y="47"/>
                        <a:pt x="12" y="45"/>
                      </a:cubicBezTo>
                      <a:cubicBezTo>
                        <a:pt x="34" y="38"/>
                        <a:pt x="34" y="38"/>
                        <a:pt x="34" y="38"/>
                      </a:cubicBezTo>
                      <a:cubicBezTo>
                        <a:pt x="37" y="41"/>
                        <a:pt x="41" y="43"/>
                        <a:pt x="46" y="43"/>
                      </a:cubicBezTo>
                      <a:cubicBezTo>
                        <a:pt x="51" y="43"/>
                        <a:pt x="55" y="41"/>
                        <a:pt x="59" y="38"/>
                      </a:cubicBezTo>
                      <a:cubicBezTo>
                        <a:pt x="81" y="45"/>
                        <a:pt x="81" y="45"/>
                        <a:pt x="81" y="45"/>
                      </a:cubicBezTo>
                      <a:cubicBezTo>
                        <a:pt x="87" y="47"/>
                        <a:pt x="93" y="42"/>
                        <a:pt x="93" y="35"/>
                      </a:cubicBezTo>
                      <a:cubicBezTo>
                        <a:pt x="93" y="12"/>
                        <a:pt x="93" y="12"/>
                        <a:pt x="93" y="12"/>
                      </a:cubicBezTo>
                      <a:cubicBezTo>
                        <a:pt x="93" y="5"/>
                        <a:pt x="87" y="0"/>
                        <a:pt x="81"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 name="Group 65"/>
              <p:cNvGrpSpPr/>
              <p:nvPr/>
            </p:nvGrpSpPr>
            <p:grpSpPr>
              <a:xfrm>
                <a:off x="6118961" y="4767065"/>
                <a:ext cx="462278" cy="593409"/>
                <a:chOff x="6173770" y="4292605"/>
                <a:chExt cx="462278" cy="593409"/>
              </a:xfrm>
              <a:solidFill>
                <a:schemeClr val="bg1">
                  <a:lumMod val="65000"/>
                </a:schemeClr>
              </a:solidFill>
            </p:grpSpPr>
            <p:grpSp>
              <p:nvGrpSpPr>
                <p:cNvPr id="67" name="Group 66"/>
                <p:cNvGrpSpPr>
                  <a:grpSpLocks noChangeAspect="1"/>
                </p:cNvGrpSpPr>
                <p:nvPr/>
              </p:nvGrpSpPr>
              <p:grpSpPr>
                <a:xfrm>
                  <a:off x="6173770" y="4292605"/>
                  <a:ext cx="462278" cy="593409"/>
                  <a:chOff x="6173789" y="4292600"/>
                  <a:chExt cx="660400" cy="847725"/>
                </a:xfrm>
                <a:grpFill/>
              </p:grpSpPr>
              <p:sp>
                <p:nvSpPr>
                  <p:cNvPr id="69" name="Freeform 1951"/>
                  <p:cNvSpPr>
                    <a:spLocks noEditPoints="1"/>
                  </p:cNvSpPr>
                  <p:nvPr/>
                </p:nvSpPr>
                <p:spPr bwMode="auto">
                  <a:xfrm>
                    <a:off x="6173789" y="4292600"/>
                    <a:ext cx="660400" cy="847725"/>
                  </a:xfrm>
                  <a:custGeom>
                    <a:avLst/>
                    <a:gdLst>
                      <a:gd name="T0" fmla="*/ 279 w 368"/>
                      <a:gd name="T1" fmla="*/ 260 h 472"/>
                      <a:gd name="T2" fmla="*/ 240 w 368"/>
                      <a:gd name="T3" fmla="*/ 250 h 472"/>
                      <a:gd name="T4" fmla="*/ 278 w 368"/>
                      <a:gd name="T5" fmla="*/ 195 h 472"/>
                      <a:gd name="T6" fmla="*/ 305 w 368"/>
                      <a:gd name="T7" fmla="*/ 159 h 472"/>
                      <a:gd name="T8" fmla="*/ 290 w 368"/>
                      <a:gd name="T9" fmla="*/ 123 h 472"/>
                      <a:gd name="T10" fmla="*/ 288 w 368"/>
                      <a:gd name="T11" fmla="*/ 103 h 472"/>
                      <a:gd name="T12" fmla="*/ 190 w 368"/>
                      <a:gd name="T13" fmla="*/ 6 h 472"/>
                      <a:gd name="T14" fmla="*/ 167 w 368"/>
                      <a:gd name="T15" fmla="*/ 6 h 472"/>
                      <a:gd name="T16" fmla="*/ 90 w 368"/>
                      <a:gd name="T17" fmla="*/ 49 h 472"/>
                      <a:gd name="T18" fmla="*/ 77 w 368"/>
                      <a:gd name="T19" fmla="*/ 124 h 472"/>
                      <a:gd name="T20" fmla="*/ 64 w 368"/>
                      <a:gd name="T21" fmla="*/ 159 h 472"/>
                      <a:gd name="T22" fmla="*/ 89 w 368"/>
                      <a:gd name="T23" fmla="*/ 194 h 472"/>
                      <a:gd name="T24" fmla="*/ 128 w 368"/>
                      <a:gd name="T25" fmla="*/ 250 h 472"/>
                      <a:gd name="T26" fmla="*/ 89 w 368"/>
                      <a:gd name="T27" fmla="*/ 260 h 472"/>
                      <a:gd name="T28" fmla="*/ 0 w 368"/>
                      <a:gd name="T29" fmla="*/ 374 h 472"/>
                      <a:gd name="T30" fmla="*/ 0 w 368"/>
                      <a:gd name="T31" fmla="*/ 438 h 472"/>
                      <a:gd name="T32" fmla="*/ 34 w 368"/>
                      <a:gd name="T33" fmla="*/ 472 h 472"/>
                      <a:gd name="T34" fmla="*/ 335 w 368"/>
                      <a:gd name="T35" fmla="*/ 472 h 472"/>
                      <a:gd name="T36" fmla="*/ 368 w 368"/>
                      <a:gd name="T37" fmla="*/ 438 h 472"/>
                      <a:gd name="T38" fmla="*/ 368 w 368"/>
                      <a:gd name="T39" fmla="*/ 374 h 472"/>
                      <a:gd name="T40" fmla="*/ 279 w 368"/>
                      <a:gd name="T41" fmla="*/ 260 h 472"/>
                      <a:gd name="T42" fmla="*/ 64 w 368"/>
                      <a:gd name="T43" fmla="*/ 451 h 472"/>
                      <a:gd name="T44" fmla="*/ 34 w 368"/>
                      <a:gd name="T45" fmla="*/ 451 h 472"/>
                      <a:gd name="T46" fmla="*/ 20 w 368"/>
                      <a:gd name="T47" fmla="*/ 438 h 472"/>
                      <a:gd name="T48" fmla="*/ 20 w 368"/>
                      <a:gd name="T49" fmla="*/ 374 h 472"/>
                      <a:gd name="T50" fmla="*/ 64 w 368"/>
                      <a:gd name="T51" fmla="*/ 293 h 472"/>
                      <a:gd name="T52" fmla="*/ 64 w 368"/>
                      <a:gd name="T53" fmla="*/ 451 h 472"/>
                      <a:gd name="T54" fmla="*/ 98 w 368"/>
                      <a:gd name="T55" fmla="*/ 135 h 472"/>
                      <a:gd name="T56" fmla="*/ 99 w 368"/>
                      <a:gd name="T57" fmla="*/ 126 h 472"/>
                      <a:gd name="T58" fmla="*/ 107 w 368"/>
                      <a:gd name="T59" fmla="*/ 106 h 472"/>
                      <a:gd name="T60" fmla="*/ 131 w 368"/>
                      <a:gd name="T61" fmla="*/ 87 h 472"/>
                      <a:gd name="T62" fmla="*/ 132 w 368"/>
                      <a:gd name="T63" fmla="*/ 86 h 472"/>
                      <a:gd name="T64" fmla="*/ 141 w 368"/>
                      <a:gd name="T65" fmla="*/ 90 h 472"/>
                      <a:gd name="T66" fmla="*/ 141 w 368"/>
                      <a:gd name="T67" fmla="*/ 100 h 472"/>
                      <a:gd name="T68" fmla="*/ 139 w 368"/>
                      <a:gd name="T69" fmla="*/ 101 h 472"/>
                      <a:gd name="T70" fmla="*/ 138 w 368"/>
                      <a:gd name="T71" fmla="*/ 107 h 472"/>
                      <a:gd name="T72" fmla="*/ 144 w 368"/>
                      <a:gd name="T73" fmla="*/ 110 h 472"/>
                      <a:gd name="T74" fmla="*/ 230 w 368"/>
                      <a:gd name="T75" fmla="*/ 73 h 472"/>
                      <a:gd name="T76" fmla="*/ 255 w 368"/>
                      <a:gd name="T77" fmla="*/ 74 h 472"/>
                      <a:gd name="T78" fmla="*/ 267 w 368"/>
                      <a:gd name="T79" fmla="*/ 99 h 472"/>
                      <a:gd name="T80" fmla="*/ 269 w 368"/>
                      <a:gd name="T81" fmla="*/ 135 h 472"/>
                      <a:gd name="T82" fmla="*/ 183 w 368"/>
                      <a:gd name="T83" fmla="*/ 253 h 472"/>
                      <a:gd name="T84" fmla="*/ 98 w 368"/>
                      <a:gd name="T85" fmla="*/ 135 h 472"/>
                      <a:gd name="T86" fmla="*/ 192 w 368"/>
                      <a:gd name="T87" fmla="*/ 451 h 472"/>
                      <a:gd name="T88" fmla="*/ 177 w 368"/>
                      <a:gd name="T89" fmla="*/ 451 h 472"/>
                      <a:gd name="T90" fmla="*/ 106 w 368"/>
                      <a:gd name="T91" fmla="*/ 277 h 472"/>
                      <a:gd name="T92" fmla="*/ 150 w 368"/>
                      <a:gd name="T93" fmla="*/ 266 h 472"/>
                      <a:gd name="T94" fmla="*/ 183 w 368"/>
                      <a:gd name="T95" fmla="*/ 273 h 472"/>
                      <a:gd name="T96" fmla="*/ 217 w 368"/>
                      <a:gd name="T97" fmla="*/ 265 h 472"/>
                      <a:gd name="T98" fmla="*/ 262 w 368"/>
                      <a:gd name="T99" fmla="*/ 277 h 472"/>
                      <a:gd name="T100" fmla="*/ 192 w 368"/>
                      <a:gd name="T101" fmla="*/ 451 h 472"/>
                      <a:gd name="T102" fmla="*/ 348 w 368"/>
                      <a:gd name="T103" fmla="*/ 438 h 472"/>
                      <a:gd name="T104" fmla="*/ 335 w 368"/>
                      <a:gd name="T105" fmla="*/ 451 h 472"/>
                      <a:gd name="T106" fmla="*/ 305 w 368"/>
                      <a:gd name="T107" fmla="*/ 451 h 472"/>
                      <a:gd name="T108" fmla="*/ 305 w 368"/>
                      <a:gd name="T109" fmla="*/ 293 h 472"/>
                      <a:gd name="T110" fmla="*/ 348 w 368"/>
                      <a:gd name="T111" fmla="*/ 374 h 472"/>
                      <a:gd name="T112" fmla="*/ 348 w 368"/>
                      <a:gd name="T113" fmla="*/ 438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8" h="472">
                        <a:moveTo>
                          <a:pt x="279" y="260"/>
                        </a:moveTo>
                        <a:cubicBezTo>
                          <a:pt x="240" y="250"/>
                          <a:pt x="240" y="250"/>
                          <a:pt x="240" y="250"/>
                        </a:cubicBezTo>
                        <a:cubicBezTo>
                          <a:pt x="256" y="236"/>
                          <a:pt x="269" y="216"/>
                          <a:pt x="278" y="195"/>
                        </a:cubicBezTo>
                        <a:cubicBezTo>
                          <a:pt x="291" y="192"/>
                          <a:pt x="303" y="182"/>
                          <a:pt x="305" y="159"/>
                        </a:cubicBezTo>
                        <a:cubicBezTo>
                          <a:pt x="306" y="136"/>
                          <a:pt x="299" y="127"/>
                          <a:pt x="290" y="123"/>
                        </a:cubicBezTo>
                        <a:cubicBezTo>
                          <a:pt x="289" y="116"/>
                          <a:pt x="288" y="109"/>
                          <a:pt x="288" y="103"/>
                        </a:cubicBezTo>
                        <a:cubicBezTo>
                          <a:pt x="284" y="31"/>
                          <a:pt x="248" y="0"/>
                          <a:pt x="190" y="6"/>
                        </a:cubicBezTo>
                        <a:cubicBezTo>
                          <a:pt x="182" y="7"/>
                          <a:pt x="175" y="7"/>
                          <a:pt x="167" y="6"/>
                        </a:cubicBezTo>
                        <a:cubicBezTo>
                          <a:pt x="137" y="1"/>
                          <a:pt x="105" y="24"/>
                          <a:pt x="90" y="49"/>
                        </a:cubicBezTo>
                        <a:cubicBezTo>
                          <a:pt x="70" y="80"/>
                          <a:pt x="77" y="122"/>
                          <a:pt x="77" y="124"/>
                        </a:cubicBezTo>
                        <a:cubicBezTo>
                          <a:pt x="69" y="128"/>
                          <a:pt x="62" y="137"/>
                          <a:pt x="64" y="159"/>
                        </a:cubicBezTo>
                        <a:cubicBezTo>
                          <a:pt x="66" y="181"/>
                          <a:pt x="77" y="192"/>
                          <a:pt x="89" y="194"/>
                        </a:cubicBezTo>
                        <a:cubicBezTo>
                          <a:pt x="98" y="216"/>
                          <a:pt x="111" y="236"/>
                          <a:pt x="128" y="250"/>
                        </a:cubicBezTo>
                        <a:cubicBezTo>
                          <a:pt x="89" y="260"/>
                          <a:pt x="89" y="260"/>
                          <a:pt x="89" y="260"/>
                        </a:cubicBezTo>
                        <a:cubicBezTo>
                          <a:pt x="37" y="273"/>
                          <a:pt x="0" y="320"/>
                          <a:pt x="0" y="374"/>
                        </a:cubicBezTo>
                        <a:cubicBezTo>
                          <a:pt x="0" y="438"/>
                          <a:pt x="0" y="438"/>
                          <a:pt x="0" y="438"/>
                        </a:cubicBezTo>
                        <a:cubicBezTo>
                          <a:pt x="0" y="457"/>
                          <a:pt x="15" y="472"/>
                          <a:pt x="34" y="472"/>
                        </a:cubicBezTo>
                        <a:cubicBezTo>
                          <a:pt x="335" y="472"/>
                          <a:pt x="335" y="472"/>
                          <a:pt x="335" y="472"/>
                        </a:cubicBezTo>
                        <a:cubicBezTo>
                          <a:pt x="353" y="472"/>
                          <a:pt x="368" y="457"/>
                          <a:pt x="368" y="438"/>
                        </a:cubicBezTo>
                        <a:cubicBezTo>
                          <a:pt x="368" y="374"/>
                          <a:pt x="368" y="374"/>
                          <a:pt x="368" y="374"/>
                        </a:cubicBezTo>
                        <a:cubicBezTo>
                          <a:pt x="368" y="320"/>
                          <a:pt x="331" y="273"/>
                          <a:pt x="279" y="260"/>
                        </a:cubicBezTo>
                        <a:moveTo>
                          <a:pt x="64" y="451"/>
                        </a:moveTo>
                        <a:cubicBezTo>
                          <a:pt x="34" y="451"/>
                          <a:pt x="34" y="451"/>
                          <a:pt x="34" y="451"/>
                        </a:cubicBezTo>
                        <a:cubicBezTo>
                          <a:pt x="26" y="451"/>
                          <a:pt x="20" y="445"/>
                          <a:pt x="20" y="438"/>
                        </a:cubicBezTo>
                        <a:cubicBezTo>
                          <a:pt x="20" y="374"/>
                          <a:pt x="20" y="374"/>
                          <a:pt x="20" y="374"/>
                        </a:cubicBezTo>
                        <a:cubicBezTo>
                          <a:pt x="20" y="341"/>
                          <a:pt x="37" y="311"/>
                          <a:pt x="64" y="293"/>
                        </a:cubicBezTo>
                        <a:lnTo>
                          <a:pt x="64" y="451"/>
                        </a:lnTo>
                        <a:close/>
                        <a:moveTo>
                          <a:pt x="98" y="135"/>
                        </a:moveTo>
                        <a:cubicBezTo>
                          <a:pt x="98" y="132"/>
                          <a:pt x="98" y="129"/>
                          <a:pt x="99" y="126"/>
                        </a:cubicBezTo>
                        <a:cubicBezTo>
                          <a:pt x="101" y="118"/>
                          <a:pt x="104" y="112"/>
                          <a:pt x="107" y="106"/>
                        </a:cubicBezTo>
                        <a:cubicBezTo>
                          <a:pt x="113" y="97"/>
                          <a:pt x="121" y="90"/>
                          <a:pt x="131" y="87"/>
                        </a:cubicBezTo>
                        <a:cubicBezTo>
                          <a:pt x="131" y="87"/>
                          <a:pt x="132" y="86"/>
                          <a:pt x="132" y="86"/>
                        </a:cubicBezTo>
                        <a:cubicBezTo>
                          <a:pt x="136" y="85"/>
                          <a:pt x="139" y="86"/>
                          <a:pt x="141" y="90"/>
                        </a:cubicBezTo>
                        <a:cubicBezTo>
                          <a:pt x="143" y="93"/>
                          <a:pt x="143" y="97"/>
                          <a:pt x="141" y="100"/>
                        </a:cubicBezTo>
                        <a:cubicBezTo>
                          <a:pt x="140" y="100"/>
                          <a:pt x="140" y="101"/>
                          <a:pt x="139" y="101"/>
                        </a:cubicBezTo>
                        <a:cubicBezTo>
                          <a:pt x="138" y="103"/>
                          <a:pt x="137" y="105"/>
                          <a:pt x="138" y="107"/>
                        </a:cubicBezTo>
                        <a:cubicBezTo>
                          <a:pt x="139" y="109"/>
                          <a:pt x="141" y="110"/>
                          <a:pt x="144" y="110"/>
                        </a:cubicBezTo>
                        <a:cubicBezTo>
                          <a:pt x="165" y="106"/>
                          <a:pt x="202" y="97"/>
                          <a:pt x="230" y="73"/>
                        </a:cubicBezTo>
                        <a:cubicBezTo>
                          <a:pt x="237" y="66"/>
                          <a:pt x="249" y="67"/>
                          <a:pt x="255" y="74"/>
                        </a:cubicBezTo>
                        <a:cubicBezTo>
                          <a:pt x="261" y="81"/>
                          <a:pt x="265" y="90"/>
                          <a:pt x="267" y="99"/>
                        </a:cubicBezTo>
                        <a:cubicBezTo>
                          <a:pt x="268" y="109"/>
                          <a:pt x="269" y="121"/>
                          <a:pt x="269" y="135"/>
                        </a:cubicBezTo>
                        <a:cubicBezTo>
                          <a:pt x="269" y="188"/>
                          <a:pt x="231" y="253"/>
                          <a:pt x="183" y="253"/>
                        </a:cubicBezTo>
                        <a:cubicBezTo>
                          <a:pt x="136" y="253"/>
                          <a:pt x="98" y="188"/>
                          <a:pt x="98" y="135"/>
                        </a:cubicBezTo>
                        <a:moveTo>
                          <a:pt x="192" y="451"/>
                        </a:moveTo>
                        <a:cubicBezTo>
                          <a:pt x="177" y="451"/>
                          <a:pt x="177" y="451"/>
                          <a:pt x="177" y="451"/>
                        </a:cubicBezTo>
                        <a:cubicBezTo>
                          <a:pt x="106" y="277"/>
                          <a:pt x="106" y="277"/>
                          <a:pt x="106" y="277"/>
                        </a:cubicBezTo>
                        <a:cubicBezTo>
                          <a:pt x="150" y="266"/>
                          <a:pt x="150" y="266"/>
                          <a:pt x="150" y="266"/>
                        </a:cubicBezTo>
                        <a:cubicBezTo>
                          <a:pt x="161" y="270"/>
                          <a:pt x="172" y="273"/>
                          <a:pt x="183" y="273"/>
                        </a:cubicBezTo>
                        <a:cubicBezTo>
                          <a:pt x="195" y="273"/>
                          <a:pt x="207" y="270"/>
                          <a:pt x="217" y="265"/>
                        </a:cubicBezTo>
                        <a:cubicBezTo>
                          <a:pt x="262" y="277"/>
                          <a:pt x="262" y="277"/>
                          <a:pt x="262" y="277"/>
                        </a:cubicBezTo>
                        <a:lnTo>
                          <a:pt x="192" y="451"/>
                        </a:lnTo>
                        <a:close/>
                        <a:moveTo>
                          <a:pt x="348" y="438"/>
                        </a:moveTo>
                        <a:cubicBezTo>
                          <a:pt x="348" y="445"/>
                          <a:pt x="342" y="451"/>
                          <a:pt x="335" y="451"/>
                        </a:cubicBezTo>
                        <a:cubicBezTo>
                          <a:pt x="305" y="451"/>
                          <a:pt x="305" y="451"/>
                          <a:pt x="305" y="451"/>
                        </a:cubicBezTo>
                        <a:cubicBezTo>
                          <a:pt x="305" y="293"/>
                          <a:pt x="305" y="293"/>
                          <a:pt x="305" y="293"/>
                        </a:cubicBezTo>
                        <a:cubicBezTo>
                          <a:pt x="331" y="311"/>
                          <a:pt x="348" y="341"/>
                          <a:pt x="348" y="374"/>
                        </a:cubicBezTo>
                        <a:lnTo>
                          <a:pt x="348" y="4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Oval 1952"/>
                  <p:cNvSpPr>
                    <a:spLocks noChangeArrowheads="1"/>
                  </p:cNvSpPr>
                  <p:nvPr/>
                </p:nvSpPr>
                <p:spPr bwMode="auto">
                  <a:xfrm>
                    <a:off x="6481764" y="4906962"/>
                    <a:ext cx="42863" cy="428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Oval 1953"/>
                  <p:cNvSpPr>
                    <a:spLocks noChangeArrowheads="1"/>
                  </p:cNvSpPr>
                  <p:nvPr/>
                </p:nvSpPr>
                <p:spPr bwMode="auto">
                  <a:xfrm>
                    <a:off x="6481764" y="4981575"/>
                    <a:ext cx="42863" cy="412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1954"/>
                  <p:cNvSpPr>
                    <a:spLocks/>
                  </p:cNvSpPr>
                  <p:nvPr/>
                </p:nvSpPr>
                <p:spPr bwMode="auto">
                  <a:xfrm>
                    <a:off x="6419851" y="4797425"/>
                    <a:ext cx="168275" cy="82550"/>
                  </a:xfrm>
                  <a:custGeom>
                    <a:avLst/>
                    <a:gdLst>
                      <a:gd name="T0" fmla="*/ 82 w 94"/>
                      <a:gd name="T1" fmla="*/ 2 h 46"/>
                      <a:gd name="T2" fmla="*/ 61 w 94"/>
                      <a:gd name="T3" fmla="*/ 8 h 46"/>
                      <a:gd name="T4" fmla="*/ 60 w 94"/>
                      <a:gd name="T5" fmla="*/ 8 h 46"/>
                      <a:gd name="T6" fmla="*/ 47 w 94"/>
                      <a:gd name="T7" fmla="*/ 3 h 46"/>
                      <a:gd name="T8" fmla="*/ 34 w 94"/>
                      <a:gd name="T9" fmla="*/ 8 h 46"/>
                      <a:gd name="T10" fmla="*/ 33 w 94"/>
                      <a:gd name="T11" fmla="*/ 8 h 46"/>
                      <a:gd name="T12" fmla="*/ 12 w 94"/>
                      <a:gd name="T13" fmla="*/ 2 h 46"/>
                      <a:gd name="T14" fmla="*/ 0 w 94"/>
                      <a:gd name="T15" fmla="*/ 11 h 46"/>
                      <a:gd name="T16" fmla="*/ 0 w 94"/>
                      <a:gd name="T17" fmla="*/ 35 h 46"/>
                      <a:gd name="T18" fmla="*/ 12 w 94"/>
                      <a:gd name="T19" fmla="*/ 45 h 46"/>
                      <a:gd name="T20" fmla="*/ 34 w 94"/>
                      <a:gd name="T21" fmla="*/ 38 h 46"/>
                      <a:gd name="T22" fmla="*/ 47 w 94"/>
                      <a:gd name="T23" fmla="*/ 43 h 46"/>
                      <a:gd name="T24" fmla="*/ 60 w 94"/>
                      <a:gd name="T25" fmla="*/ 38 h 46"/>
                      <a:gd name="T26" fmla="*/ 82 w 94"/>
                      <a:gd name="T27" fmla="*/ 45 h 46"/>
                      <a:gd name="T28" fmla="*/ 94 w 94"/>
                      <a:gd name="T29" fmla="*/ 35 h 46"/>
                      <a:gd name="T30" fmla="*/ 94 w 94"/>
                      <a:gd name="T31" fmla="*/ 11 h 46"/>
                      <a:gd name="T32" fmla="*/ 82 w 94"/>
                      <a:gd name="T33" fmla="*/ 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46">
                        <a:moveTo>
                          <a:pt x="82" y="2"/>
                        </a:moveTo>
                        <a:cubicBezTo>
                          <a:pt x="61" y="8"/>
                          <a:pt x="61" y="8"/>
                          <a:pt x="61" y="8"/>
                        </a:cubicBezTo>
                        <a:cubicBezTo>
                          <a:pt x="60" y="8"/>
                          <a:pt x="60" y="8"/>
                          <a:pt x="60" y="8"/>
                        </a:cubicBezTo>
                        <a:cubicBezTo>
                          <a:pt x="56" y="5"/>
                          <a:pt x="52" y="3"/>
                          <a:pt x="47" y="3"/>
                        </a:cubicBezTo>
                        <a:cubicBezTo>
                          <a:pt x="42" y="3"/>
                          <a:pt x="38" y="5"/>
                          <a:pt x="34" y="8"/>
                        </a:cubicBezTo>
                        <a:cubicBezTo>
                          <a:pt x="34" y="8"/>
                          <a:pt x="34" y="8"/>
                          <a:pt x="33" y="8"/>
                        </a:cubicBezTo>
                        <a:cubicBezTo>
                          <a:pt x="12" y="2"/>
                          <a:pt x="12" y="2"/>
                          <a:pt x="12" y="2"/>
                        </a:cubicBezTo>
                        <a:cubicBezTo>
                          <a:pt x="6" y="0"/>
                          <a:pt x="0" y="5"/>
                          <a:pt x="0" y="11"/>
                        </a:cubicBezTo>
                        <a:cubicBezTo>
                          <a:pt x="0" y="35"/>
                          <a:pt x="0" y="35"/>
                          <a:pt x="0" y="35"/>
                        </a:cubicBezTo>
                        <a:cubicBezTo>
                          <a:pt x="0" y="42"/>
                          <a:pt x="6" y="46"/>
                          <a:pt x="12" y="45"/>
                        </a:cubicBezTo>
                        <a:cubicBezTo>
                          <a:pt x="34" y="38"/>
                          <a:pt x="34" y="38"/>
                          <a:pt x="34" y="38"/>
                        </a:cubicBezTo>
                        <a:cubicBezTo>
                          <a:pt x="38" y="41"/>
                          <a:pt x="42" y="43"/>
                          <a:pt x="47" y="43"/>
                        </a:cubicBezTo>
                        <a:cubicBezTo>
                          <a:pt x="52" y="43"/>
                          <a:pt x="56" y="41"/>
                          <a:pt x="60" y="38"/>
                        </a:cubicBezTo>
                        <a:cubicBezTo>
                          <a:pt x="82" y="45"/>
                          <a:pt x="82" y="45"/>
                          <a:pt x="82" y="45"/>
                        </a:cubicBezTo>
                        <a:cubicBezTo>
                          <a:pt x="88" y="46"/>
                          <a:pt x="94" y="42"/>
                          <a:pt x="94" y="35"/>
                        </a:cubicBezTo>
                        <a:cubicBezTo>
                          <a:pt x="94" y="11"/>
                          <a:pt x="94" y="11"/>
                          <a:pt x="94" y="11"/>
                        </a:cubicBezTo>
                        <a:cubicBezTo>
                          <a:pt x="94" y="5"/>
                          <a:pt x="88" y="0"/>
                          <a:pt x="82"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8" name="Freeform 1937"/>
                <p:cNvSpPr>
                  <a:spLocks/>
                </p:cNvSpPr>
                <p:nvPr/>
              </p:nvSpPr>
              <p:spPr bwMode="auto">
                <a:xfrm>
                  <a:off x="6321030" y="4453116"/>
                  <a:ext cx="166688" cy="58897"/>
                </a:xfrm>
                <a:custGeom>
                  <a:avLst/>
                  <a:gdLst>
                    <a:gd name="T0" fmla="*/ 59 w 133"/>
                    <a:gd name="T1" fmla="*/ 21 h 46"/>
                    <a:gd name="T2" fmla="*/ 75 w 133"/>
                    <a:gd name="T3" fmla="*/ 21 h 46"/>
                    <a:gd name="T4" fmla="*/ 104 w 133"/>
                    <a:gd name="T5" fmla="*/ 46 h 46"/>
                    <a:gd name="T6" fmla="*/ 133 w 133"/>
                    <a:gd name="T7" fmla="*/ 16 h 46"/>
                    <a:gd name="T8" fmla="*/ 104 w 133"/>
                    <a:gd name="T9" fmla="*/ 0 h 46"/>
                    <a:gd name="T10" fmla="*/ 76 w 133"/>
                    <a:gd name="T11" fmla="*/ 11 h 46"/>
                    <a:gd name="T12" fmla="*/ 58 w 133"/>
                    <a:gd name="T13" fmla="*/ 11 h 46"/>
                    <a:gd name="T14" fmla="*/ 30 w 133"/>
                    <a:gd name="T15" fmla="*/ 0 h 46"/>
                    <a:gd name="T16" fmla="*/ 0 w 133"/>
                    <a:gd name="T17" fmla="*/ 16 h 46"/>
                    <a:gd name="T18" fmla="*/ 30 w 133"/>
                    <a:gd name="T19" fmla="*/ 46 h 46"/>
                    <a:gd name="T20" fmla="*/ 59 w 133"/>
                    <a:gd name="T21"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46">
                      <a:moveTo>
                        <a:pt x="59" y="21"/>
                      </a:moveTo>
                      <a:cubicBezTo>
                        <a:pt x="75" y="21"/>
                        <a:pt x="75" y="21"/>
                        <a:pt x="75" y="21"/>
                      </a:cubicBezTo>
                      <a:cubicBezTo>
                        <a:pt x="77" y="35"/>
                        <a:pt x="89" y="46"/>
                        <a:pt x="104" y="46"/>
                      </a:cubicBezTo>
                      <a:cubicBezTo>
                        <a:pt x="120" y="46"/>
                        <a:pt x="133" y="33"/>
                        <a:pt x="133" y="16"/>
                      </a:cubicBezTo>
                      <a:cubicBezTo>
                        <a:pt x="133" y="0"/>
                        <a:pt x="120" y="0"/>
                        <a:pt x="104" y="0"/>
                      </a:cubicBezTo>
                      <a:cubicBezTo>
                        <a:pt x="90" y="0"/>
                        <a:pt x="79" y="0"/>
                        <a:pt x="76" y="11"/>
                      </a:cubicBezTo>
                      <a:cubicBezTo>
                        <a:pt x="58" y="11"/>
                        <a:pt x="58" y="11"/>
                        <a:pt x="58" y="11"/>
                      </a:cubicBezTo>
                      <a:cubicBezTo>
                        <a:pt x="55" y="0"/>
                        <a:pt x="43" y="0"/>
                        <a:pt x="30" y="0"/>
                      </a:cubicBezTo>
                      <a:cubicBezTo>
                        <a:pt x="13" y="0"/>
                        <a:pt x="0" y="0"/>
                        <a:pt x="0" y="16"/>
                      </a:cubicBezTo>
                      <a:cubicBezTo>
                        <a:pt x="0" y="33"/>
                        <a:pt x="13" y="46"/>
                        <a:pt x="30" y="46"/>
                      </a:cubicBezTo>
                      <a:cubicBezTo>
                        <a:pt x="44" y="46"/>
                        <a:pt x="56" y="35"/>
                        <a:pt x="59"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3" name="Content Placeholder 2"/>
              <p:cNvSpPr txBox="1">
                <a:spLocks/>
              </p:cNvSpPr>
              <p:nvPr/>
            </p:nvSpPr>
            <p:spPr>
              <a:xfrm>
                <a:off x="1229178" y="5587362"/>
                <a:ext cx="1368815"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dirty="0" smtClean="0">
                    <a:solidFill>
                      <a:schemeClr val="accent4"/>
                    </a:solidFill>
                    <a:latin typeface="GeosansLight" panose="02000603020000020003"/>
                  </a:rPr>
                  <a:t>B</a:t>
                </a:r>
                <a:r>
                  <a:rPr lang="id-ID" dirty="0" smtClean="0">
                    <a:solidFill>
                      <a:schemeClr val="accent4"/>
                    </a:solidFill>
                    <a:latin typeface="GeosansLight" panose="02000603020000020003"/>
                  </a:rPr>
                  <a:t>razillia</a:t>
                </a:r>
                <a:endParaRPr lang="en-US" dirty="0">
                  <a:solidFill>
                    <a:schemeClr val="accent4"/>
                  </a:solidFill>
                  <a:latin typeface="GeosansLight" panose="02000603020000020003"/>
                </a:endParaRPr>
              </a:p>
            </p:txBody>
          </p:sp>
          <p:sp>
            <p:nvSpPr>
              <p:cNvPr id="74" name="Content Placeholder 2"/>
              <p:cNvSpPr txBox="1">
                <a:spLocks/>
              </p:cNvSpPr>
              <p:nvPr/>
            </p:nvSpPr>
            <p:spPr>
              <a:xfrm>
                <a:off x="3371934" y="5594703"/>
                <a:ext cx="1368815"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dirty="0" smtClean="0">
                    <a:solidFill>
                      <a:schemeClr val="accent1"/>
                    </a:solidFill>
                    <a:latin typeface="GeosansLight" panose="02000603020000020003"/>
                  </a:rPr>
                  <a:t>A</a:t>
                </a:r>
                <a:r>
                  <a:rPr lang="id-ID" dirty="0" smtClean="0">
                    <a:solidFill>
                      <a:schemeClr val="accent1"/>
                    </a:solidFill>
                    <a:latin typeface="GeosansLight" panose="02000603020000020003"/>
                  </a:rPr>
                  <a:t>ustralia</a:t>
                </a:r>
                <a:endParaRPr lang="en-US" dirty="0">
                  <a:solidFill>
                    <a:schemeClr val="accent1"/>
                  </a:solidFill>
                  <a:latin typeface="GeosansLight" panose="02000603020000020003"/>
                </a:endParaRPr>
              </a:p>
            </p:txBody>
          </p:sp>
          <p:sp>
            <p:nvSpPr>
              <p:cNvPr id="75" name="Content Placeholder 2"/>
              <p:cNvSpPr txBox="1">
                <a:spLocks/>
              </p:cNvSpPr>
              <p:nvPr/>
            </p:nvSpPr>
            <p:spPr>
              <a:xfrm>
                <a:off x="5675861" y="5599186"/>
                <a:ext cx="1368815"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dirty="0" smtClean="0">
                    <a:solidFill>
                      <a:schemeClr val="accent1"/>
                    </a:solidFill>
                    <a:latin typeface="GeosansLight" panose="02000603020000020003"/>
                  </a:rPr>
                  <a:t>U</a:t>
                </a:r>
                <a:r>
                  <a:rPr lang="id-ID" dirty="0" smtClean="0">
                    <a:solidFill>
                      <a:schemeClr val="accent1"/>
                    </a:solidFill>
                    <a:latin typeface="GeosansLight" panose="02000603020000020003"/>
                  </a:rPr>
                  <a:t>nited State</a:t>
                </a:r>
                <a:endParaRPr lang="en-US" dirty="0">
                  <a:solidFill>
                    <a:schemeClr val="accent1"/>
                  </a:solidFill>
                  <a:latin typeface="GeosansLight" panose="02000603020000020003"/>
                </a:endParaRPr>
              </a:p>
            </p:txBody>
          </p:sp>
          <p:sp>
            <p:nvSpPr>
              <p:cNvPr id="76" name="Content Placeholder 2"/>
              <p:cNvSpPr txBox="1">
                <a:spLocks/>
              </p:cNvSpPr>
              <p:nvPr/>
            </p:nvSpPr>
            <p:spPr>
              <a:xfrm>
                <a:off x="7899105" y="5603669"/>
                <a:ext cx="1368815"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dirty="0" smtClean="0">
                    <a:solidFill>
                      <a:schemeClr val="accent6"/>
                    </a:solidFill>
                    <a:latin typeface="GeosansLight" panose="02000603020000020003"/>
                  </a:rPr>
                  <a:t>C</a:t>
                </a:r>
                <a:r>
                  <a:rPr lang="id-ID" dirty="0" smtClean="0">
                    <a:solidFill>
                      <a:schemeClr val="accent6"/>
                    </a:solidFill>
                    <a:latin typeface="GeosansLight" panose="02000603020000020003"/>
                  </a:rPr>
                  <a:t>hina</a:t>
                </a:r>
                <a:endParaRPr lang="en-US" dirty="0">
                  <a:solidFill>
                    <a:schemeClr val="accent6"/>
                  </a:solidFill>
                  <a:latin typeface="GeosansLight" panose="02000603020000020003"/>
                </a:endParaRPr>
              </a:p>
            </p:txBody>
          </p:sp>
          <p:sp>
            <p:nvSpPr>
              <p:cNvPr id="77" name="Content Placeholder 2"/>
              <p:cNvSpPr txBox="1">
                <a:spLocks/>
              </p:cNvSpPr>
              <p:nvPr/>
            </p:nvSpPr>
            <p:spPr>
              <a:xfrm>
                <a:off x="10162686" y="5608152"/>
                <a:ext cx="1368815"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en-US" dirty="0" smtClean="0">
                    <a:solidFill>
                      <a:srgbClr val="C00000"/>
                    </a:solidFill>
                    <a:latin typeface="GeosansLight" panose="02000603020000020003"/>
                  </a:rPr>
                  <a:t>R</a:t>
                </a:r>
                <a:r>
                  <a:rPr lang="id-ID" dirty="0" smtClean="0">
                    <a:solidFill>
                      <a:srgbClr val="C00000"/>
                    </a:solidFill>
                    <a:latin typeface="GeosansLight" panose="02000603020000020003"/>
                  </a:rPr>
                  <a:t>ussia</a:t>
                </a:r>
                <a:endParaRPr lang="en-US" dirty="0">
                  <a:solidFill>
                    <a:srgbClr val="C00000"/>
                  </a:solidFill>
                  <a:latin typeface="GeosansLight" panose="02000603020000020003"/>
                </a:endParaRPr>
              </a:p>
            </p:txBody>
          </p:sp>
        </p:grpSp>
        <p:cxnSp>
          <p:nvCxnSpPr>
            <p:cNvPr id="5" name="Straight Connector 4"/>
            <p:cNvCxnSpPr/>
            <p:nvPr/>
          </p:nvCxnSpPr>
          <p:spPr>
            <a:xfrm>
              <a:off x="2347508" y="5229870"/>
              <a:ext cx="1259412"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4552932" y="5225314"/>
              <a:ext cx="1310355"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6803074" y="5243244"/>
              <a:ext cx="1310355"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9026316" y="5247727"/>
              <a:ext cx="1310355" cy="0"/>
            </a:xfrm>
            <a:prstGeom prst="line">
              <a:avLst/>
            </a:prstGeom>
            <a:ln w="28575"/>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4427687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250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1+#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0-#ppt_w/2"/>
                                          </p:val>
                                        </p:tav>
                                        <p:tav tm="100000">
                                          <p:val>
                                            <p:strVal val="#ppt_x"/>
                                          </p:val>
                                        </p:tav>
                                      </p:tavLst>
                                    </p:anim>
                                    <p:anim calcmode="lin" valueType="num">
                                      <p:cBhvr additive="base">
                                        <p:cTn id="12" dur="500" fill="hold"/>
                                        <p:tgtEl>
                                          <p:spTgt spid="8"/>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2" presetClass="entr" presetSubtype="2" fill="hold" grpId="0" nodeType="afterEffect">
                                  <p:stCondLst>
                                    <p:cond delay="0"/>
                                  </p:stCondLst>
                                  <p:childTnLst>
                                    <p:set>
                                      <p:cBhvr>
                                        <p:cTn id="15" dur="1" fill="hold">
                                          <p:stCondLst>
                                            <p:cond delay="0"/>
                                          </p:stCondLst>
                                        </p:cTn>
                                        <p:tgtEl>
                                          <p:spTgt spid="39"/>
                                        </p:tgtEl>
                                        <p:attrNameLst>
                                          <p:attrName>style.visibility</p:attrName>
                                        </p:attrNameLst>
                                      </p:cBhvr>
                                      <p:to>
                                        <p:strVal val="visible"/>
                                      </p:to>
                                    </p:set>
                                    <p:animEffect transition="in" filter="wipe(right)">
                                      <p:cBhvr>
                                        <p:cTn id="16" dur="1000"/>
                                        <p:tgtEl>
                                          <p:spTgt spid="39"/>
                                        </p:tgtEl>
                                      </p:cBhvr>
                                    </p:animEffect>
                                  </p:childTnLst>
                                </p:cTn>
                              </p:par>
                              <p:par>
                                <p:cTn id="17" presetID="22" presetClass="entr" presetSubtype="8" fill="hold" grpId="0" nodeType="withEffect">
                                  <p:stCondLst>
                                    <p:cond delay="1000"/>
                                  </p:stCondLst>
                                  <p:childTnLst>
                                    <p:set>
                                      <p:cBhvr>
                                        <p:cTn id="18" dur="1" fill="hold">
                                          <p:stCondLst>
                                            <p:cond delay="0"/>
                                          </p:stCondLst>
                                        </p:cTn>
                                        <p:tgtEl>
                                          <p:spTgt spid="40"/>
                                        </p:tgtEl>
                                        <p:attrNameLst>
                                          <p:attrName>style.visibility</p:attrName>
                                        </p:attrNameLst>
                                      </p:cBhvr>
                                      <p:to>
                                        <p:strVal val="visible"/>
                                      </p:to>
                                    </p:set>
                                    <p:animEffect transition="in" filter="wipe(left)">
                                      <p:cBhvr>
                                        <p:cTn id="19" dur="1000"/>
                                        <p:tgtEl>
                                          <p:spTgt spid="40"/>
                                        </p:tgtEl>
                                      </p:cBhvr>
                                    </p:animEffect>
                                  </p:childTnLst>
                                </p:cTn>
                              </p:par>
                              <p:par>
                                <p:cTn id="20" presetID="22" presetClass="entr" presetSubtype="1" fill="hold" grpId="0" nodeType="withEffect">
                                  <p:stCondLst>
                                    <p:cond delay="500"/>
                                  </p:stCondLst>
                                  <p:childTnLst>
                                    <p:set>
                                      <p:cBhvr>
                                        <p:cTn id="21" dur="1" fill="hold">
                                          <p:stCondLst>
                                            <p:cond delay="0"/>
                                          </p:stCondLst>
                                        </p:cTn>
                                        <p:tgtEl>
                                          <p:spTgt spid="9"/>
                                        </p:tgtEl>
                                        <p:attrNameLst>
                                          <p:attrName>style.visibility</p:attrName>
                                        </p:attrNameLst>
                                      </p:cBhvr>
                                      <p:to>
                                        <p:strVal val="visible"/>
                                      </p:to>
                                    </p:set>
                                    <p:animEffect transition="in" filter="wipe(up)">
                                      <p:cBhvr>
                                        <p:cTn id="22" dur="3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 grpId="0"/>
      <p:bldP spid="39" grpId="0"/>
      <p:bldP spid="40" grpId="0"/>
      <p:bldGraphic spid="9" grpId="0">
        <p:bldAsOne/>
      </p:bldGraphic>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97</a:t>
            </a:fld>
            <a:endParaRPr lang="en-US" sz="1200" dirty="0">
              <a:solidFill>
                <a:schemeClr val="bg1"/>
              </a:solidFill>
            </a:endParaRPr>
          </a:p>
        </p:txBody>
      </p:sp>
      <p:sp>
        <p:nvSpPr>
          <p:cNvPr id="8" name="TextBox 7"/>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sp>
        <p:nvSpPr>
          <p:cNvPr id="39"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Pilot Project</a:t>
            </a:r>
            <a:endParaRPr lang="en-US" sz="3600" dirty="0">
              <a:solidFill>
                <a:schemeClr val="bg1">
                  <a:lumMod val="50000"/>
                </a:schemeClr>
              </a:solidFill>
              <a:latin typeface="GeosansLight" panose="02000603020000020003"/>
              <a:ea typeface="+mj-ea"/>
              <a:cs typeface="+mj-cs"/>
            </a:endParaRPr>
          </a:p>
        </p:txBody>
      </p:sp>
      <p:sp>
        <p:nvSpPr>
          <p:cNvPr id="40"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sp>
        <p:nvSpPr>
          <p:cNvPr id="9" name="Rectangle 8"/>
          <p:cNvSpPr/>
          <p:nvPr/>
        </p:nvSpPr>
        <p:spPr>
          <a:xfrm>
            <a:off x="0" y="1504950"/>
            <a:ext cx="7086600" cy="4183156"/>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7086600" y="1504950"/>
            <a:ext cx="3151408" cy="418315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 name="Group 10"/>
          <p:cNvGrpSpPr/>
          <p:nvPr/>
        </p:nvGrpSpPr>
        <p:grpSpPr>
          <a:xfrm>
            <a:off x="7410596" y="2182900"/>
            <a:ext cx="2503415" cy="2530797"/>
            <a:chOff x="6322545" y="1658465"/>
            <a:chExt cx="2503415" cy="2530797"/>
          </a:xfrm>
        </p:grpSpPr>
        <p:sp>
          <p:nvSpPr>
            <p:cNvPr id="12" name="Content Placeholder 2"/>
            <p:cNvSpPr txBox="1">
              <a:spLocks/>
            </p:cNvSpPr>
            <p:nvPr/>
          </p:nvSpPr>
          <p:spPr>
            <a:xfrm>
              <a:off x="6324600" y="2038350"/>
              <a:ext cx="2501360" cy="1779728"/>
            </a:xfrm>
            <a:prstGeom prst="rect">
              <a:avLst/>
            </a:prstGeom>
          </p:spPr>
          <p:txBody>
            <a:bodyPr vert="horz" lIns="91440" tIns="45720" rIns="91440" bIns="45720" rtlCol="0">
              <a:noAutofit/>
            </a:body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200" b="0" i="0" u="none" strike="noStrike" kern="1200" cap="none" spc="0" normalizeH="0" baseline="0" noProof="0" dirty="0" smtClean="0">
                  <a:ln>
                    <a:noFill/>
                  </a:ln>
                  <a:solidFill>
                    <a:schemeClr val="bg1"/>
                  </a:solidFill>
                  <a:effectLst/>
                  <a:uLnTx/>
                  <a:uFillTx/>
                  <a:latin typeface="+mn-lt"/>
                  <a:ea typeface="+mn-ea"/>
                  <a:cs typeface="+mn-cs"/>
                </a:rPr>
                <a:t>Some text about the project, </a:t>
              </a:r>
              <a:r>
                <a:rPr kumimoji="0" lang="en-US" sz="1200" b="1" i="0" u="none" strike="noStrike" kern="1200" cap="none" spc="0" normalizeH="0" baseline="0" noProof="0" dirty="0" err="1" smtClean="0">
                  <a:ln>
                    <a:noFill/>
                  </a:ln>
                  <a:solidFill>
                    <a:schemeClr val="bg1"/>
                  </a:solidFill>
                  <a:effectLst/>
                  <a:uLnTx/>
                  <a:uFillTx/>
                  <a:latin typeface="+mn-lt"/>
                  <a:ea typeface="+mn-ea"/>
                  <a:cs typeface="+mn-cs"/>
                </a:rPr>
                <a:t>consectetur</a:t>
              </a:r>
              <a:r>
                <a:rPr kumimoji="0" lang="en-US" sz="1200" b="1" i="0" u="none" strike="noStrike" kern="1200" cap="none" spc="0" normalizeH="0" baseline="0" noProof="0" dirty="0" smtClean="0">
                  <a:ln>
                    <a:noFill/>
                  </a:ln>
                  <a:solidFill>
                    <a:schemeClr val="bg1"/>
                  </a:solidFill>
                  <a:effectLst/>
                  <a:uLnTx/>
                  <a:uFillTx/>
                  <a:latin typeface="+mn-lt"/>
                  <a:ea typeface="+mn-ea"/>
                  <a:cs typeface="+mn-cs"/>
                </a:rPr>
                <a:t> </a:t>
              </a:r>
              <a:r>
                <a:rPr kumimoji="0" lang="en-US" sz="1200" b="1" i="0" u="none" strike="noStrike" kern="1200" cap="none" spc="0" normalizeH="0" baseline="0" noProof="0" dirty="0" err="1" smtClean="0">
                  <a:ln>
                    <a:noFill/>
                  </a:ln>
                  <a:solidFill>
                    <a:schemeClr val="bg1"/>
                  </a:solidFill>
                  <a:effectLst/>
                  <a:uLnTx/>
                  <a:uFillTx/>
                  <a:latin typeface="+mn-lt"/>
                  <a:ea typeface="+mn-ea"/>
                  <a:cs typeface="+mn-cs"/>
                </a:rPr>
                <a:t>adipiscing</a:t>
              </a:r>
              <a:r>
                <a:rPr kumimoji="0" lang="en-US" sz="1200" b="1" i="0" u="none" strike="noStrike" kern="1200" cap="none" spc="0" normalizeH="0" baseline="0" noProof="0" dirty="0" smtClean="0">
                  <a:ln>
                    <a:noFill/>
                  </a:ln>
                  <a:solidFill>
                    <a:schemeClr val="bg1"/>
                  </a:solidFill>
                  <a:effectLst/>
                  <a:uLnTx/>
                  <a:uFillTx/>
                  <a:latin typeface="+mn-lt"/>
                  <a:ea typeface="+mn-ea"/>
                  <a:cs typeface="+mn-cs"/>
                </a:rPr>
                <a:t> </a:t>
              </a:r>
              <a:r>
                <a:rPr kumimoji="0" lang="en-US" sz="1200" b="1" i="0" u="none" strike="noStrike" kern="1200" cap="none" spc="0" normalizeH="0" baseline="0" noProof="0" dirty="0" err="1" smtClean="0">
                  <a:ln>
                    <a:noFill/>
                  </a:ln>
                  <a:solidFill>
                    <a:schemeClr val="bg1"/>
                  </a:solidFill>
                  <a:effectLst/>
                  <a:uLnTx/>
                  <a:uFillTx/>
                  <a:latin typeface="+mn-lt"/>
                  <a:ea typeface="+mn-ea"/>
                  <a:cs typeface="+mn-cs"/>
                </a:rPr>
                <a:t>elit</a:t>
              </a:r>
              <a:r>
                <a:rPr kumimoji="0" lang="en-US" sz="1200" b="1" i="0" u="none" strike="noStrike" kern="1200" cap="none" spc="0" normalizeH="0" baseline="0" noProof="0" dirty="0" smtClean="0">
                  <a:ln>
                    <a:noFill/>
                  </a:ln>
                  <a:solidFill>
                    <a:schemeClr val="bg1"/>
                  </a:solidFill>
                  <a:effectLst/>
                  <a:uLnTx/>
                  <a:uFillTx/>
                  <a:latin typeface="+mn-lt"/>
                  <a:ea typeface="+mn-ea"/>
                  <a:cs typeface="+mn-cs"/>
                </a:rPr>
                <a:t>. </a:t>
              </a:r>
            </a:p>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endParaRPr kumimoji="0" lang="en-US" sz="900" b="0" i="0" u="none" strike="noStrike" kern="1200" cap="none" spc="0" normalizeH="0" baseline="0" noProof="0" dirty="0" smtClean="0">
                <a:ln>
                  <a:noFill/>
                </a:ln>
                <a:solidFill>
                  <a:schemeClr val="bg1"/>
                </a:solidFill>
                <a:effectLst/>
                <a:uLnTx/>
                <a:uFillTx/>
                <a:latin typeface="+mn-lt"/>
                <a:ea typeface="+mn-ea"/>
                <a:cs typeface="+mn-cs"/>
              </a:endParaRPr>
            </a:p>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900" b="0" i="0" u="none" strike="noStrike" kern="1200" cap="none" spc="0" normalizeH="0" baseline="0" noProof="0" dirty="0" err="1" smtClean="0">
                  <a:ln>
                    <a:noFill/>
                  </a:ln>
                  <a:solidFill>
                    <a:schemeClr val="bg1"/>
                  </a:solidFill>
                  <a:effectLst/>
                  <a:uLnTx/>
                  <a:uFillTx/>
                  <a:latin typeface="+mn-lt"/>
                  <a:ea typeface="+mn-ea"/>
                  <a:cs typeface="+mn-cs"/>
                </a:rPr>
                <a:t>Lorem</a:t>
              </a:r>
              <a:r>
                <a:rPr kumimoji="0" lang="en-US" sz="900" b="0" i="0" u="none" strike="noStrike" kern="1200" cap="none" spc="0" normalizeH="0" baseline="0" noProof="0" dirty="0" smtClean="0">
                  <a:ln>
                    <a:noFill/>
                  </a:ln>
                  <a:solidFill>
                    <a:schemeClr val="bg1"/>
                  </a:solidFill>
                  <a:effectLst/>
                  <a:uLnTx/>
                  <a:uFillTx/>
                  <a:latin typeface="+mn-lt"/>
                  <a:ea typeface="+mn-ea"/>
                  <a:cs typeface="+mn-cs"/>
                </a:rPr>
                <a:t> </a:t>
              </a:r>
              <a:r>
                <a:rPr kumimoji="0" lang="en-US" sz="900" b="0" i="0" u="none" strike="noStrike" kern="1200" cap="none" spc="0" normalizeH="0" baseline="0" noProof="0" dirty="0" err="1" smtClean="0">
                  <a:ln>
                    <a:noFill/>
                  </a:ln>
                  <a:solidFill>
                    <a:schemeClr val="bg1"/>
                  </a:solidFill>
                  <a:effectLst/>
                  <a:uLnTx/>
                  <a:uFillTx/>
                  <a:latin typeface="+mn-lt"/>
                  <a:ea typeface="+mn-ea"/>
                  <a:cs typeface="+mn-cs"/>
                </a:rPr>
                <a:t>Ipsum</a:t>
              </a:r>
              <a:r>
                <a:rPr kumimoji="0" lang="en-US" sz="900" b="0" i="0" u="none" strike="noStrike" kern="1200" cap="none" spc="0" normalizeH="0" baseline="0" noProof="0" dirty="0" smtClean="0">
                  <a:ln>
                    <a:noFill/>
                  </a:ln>
                  <a:solidFill>
                    <a:schemeClr val="bg1"/>
                  </a:solidFill>
                  <a:effectLst/>
                  <a:uLnTx/>
                  <a:uFillTx/>
                  <a:latin typeface="+mn-lt"/>
                  <a:ea typeface="+mn-ea"/>
                  <a:cs typeface="+mn-cs"/>
                </a:rPr>
                <a:t> has been the industry's standard dummy text ever since the 1500s, when an unknown printer took a galley of type and scrambled it to make a type specimen book. It has survived not only five centuries, but also the leap into electronic typesetting.</a:t>
              </a:r>
              <a:endParaRPr kumimoji="0" lang="en-US" sz="900" b="0" i="0" u="none" strike="noStrike" kern="1200" cap="none" spc="0" normalizeH="0" baseline="0" noProof="0" dirty="0">
                <a:ln>
                  <a:noFill/>
                </a:ln>
                <a:solidFill>
                  <a:schemeClr val="bg1"/>
                </a:solidFill>
                <a:effectLst/>
                <a:uLnTx/>
                <a:uFillTx/>
                <a:latin typeface="+mn-lt"/>
                <a:ea typeface="+mn-ea"/>
                <a:cs typeface="+mn-cs"/>
              </a:endParaRPr>
            </a:p>
          </p:txBody>
        </p:sp>
        <p:sp>
          <p:nvSpPr>
            <p:cNvPr id="13" name="Title 13"/>
            <p:cNvSpPr txBox="1">
              <a:spLocks/>
            </p:cNvSpPr>
            <p:nvPr/>
          </p:nvSpPr>
          <p:spPr>
            <a:xfrm>
              <a:off x="6322545" y="1658465"/>
              <a:ext cx="2091112" cy="53228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2000" dirty="0" smtClean="0">
                  <a:solidFill>
                    <a:schemeClr val="bg1"/>
                  </a:solidFill>
                  <a:latin typeface="+mn-lt"/>
                </a:rPr>
                <a:t>Pilot Project </a:t>
              </a:r>
              <a:endParaRPr lang="en-US" sz="2000" dirty="0">
                <a:solidFill>
                  <a:schemeClr val="bg1"/>
                </a:solidFill>
                <a:latin typeface="+mn-lt"/>
              </a:endParaRPr>
            </a:p>
          </p:txBody>
        </p:sp>
        <p:grpSp>
          <p:nvGrpSpPr>
            <p:cNvPr id="14" name="Group 13"/>
            <p:cNvGrpSpPr/>
            <p:nvPr/>
          </p:nvGrpSpPr>
          <p:grpSpPr>
            <a:xfrm>
              <a:off x="6400800" y="3887772"/>
              <a:ext cx="329444" cy="301490"/>
              <a:chOff x="6726389" y="1486674"/>
              <a:chExt cx="411805" cy="376863"/>
            </a:xfrm>
            <a:solidFill>
              <a:schemeClr val="bg1"/>
            </a:solidFill>
          </p:grpSpPr>
          <p:sp>
            <p:nvSpPr>
              <p:cNvPr id="25" name="Oval 52"/>
              <p:cNvSpPr>
                <a:spLocks noChangeArrowheads="1"/>
              </p:cNvSpPr>
              <p:nvPr/>
            </p:nvSpPr>
            <p:spPr bwMode="auto">
              <a:xfrm>
                <a:off x="6773808" y="1786168"/>
                <a:ext cx="44924" cy="424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Oval 53"/>
              <p:cNvSpPr>
                <a:spLocks noChangeArrowheads="1"/>
              </p:cNvSpPr>
              <p:nvPr/>
            </p:nvSpPr>
            <p:spPr bwMode="auto">
              <a:xfrm>
                <a:off x="6748851" y="1836083"/>
                <a:ext cx="24958" cy="274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54"/>
              <p:cNvSpPr>
                <a:spLocks/>
              </p:cNvSpPr>
              <p:nvPr/>
            </p:nvSpPr>
            <p:spPr bwMode="auto">
              <a:xfrm>
                <a:off x="6726389" y="1486674"/>
                <a:ext cx="411805" cy="292007"/>
              </a:xfrm>
              <a:custGeom>
                <a:avLst/>
                <a:gdLst>
                  <a:gd name="T0" fmla="*/ 124 w 124"/>
                  <a:gd name="T1" fmla="*/ 34 h 88"/>
                  <a:gd name="T2" fmla="*/ 99 w 124"/>
                  <a:gd name="T3" fmla="*/ 9 h 88"/>
                  <a:gd name="T4" fmla="*/ 93 w 124"/>
                  <a:gd name="T5" fmla="*/ 10 h 88"/>
                  <a:gd name="T6" fmla="*/ 74 w 124"/>
                  <a:gd name="T7" fmla="*/ 0 h 88"/>
                  <a:gd name="T8" fmla="*/ 60 w 124"/>
                  <a:gd name="T9" fmla="*/ 5 h 88"/>
                  <a:gd name="T10" fmla="*/ 46 w 124"/>
                  <a:gd name="T11" fmla="*/ 0 h 88"/>
                  <a:gd name="T12" fmla="*/ 31 w 124"/>
                  <a:gd name="T13" fmla="*/ 5 h 88"/>
                  <a:gd name="T14" fmla="*/ 25 w 124"/>
                  <a:gd name="T15" fmla="*/ 5 h 88"/>
                  <a:gd name="T16" fmla="*/ 0 w 124"/>
                  <a:gd name="T17" fmla="*/ 30 h 88"/>
                  <a:gd name="T18" fmla="*/ 3 w 124"/>
                  <a:gd name="T19" fmla="*/ 43 h 88"/>
                  <a:gd name="T20" fmla="*/ 0 w 124"/>
                  <a:gd name="T21" fmla="*/ 55 h 88"/>
                  <a:gd name="T22" fmla="*/ 25 w 124"/>
                  <a:gd name="T23" fmla="*/ 80 h 88"/>
                  <a:gd name="T24" fmla="*/ 28 w 124"/>
                  <a:gd name="T25" fmla="*/ 80 h 88"/>
                  <a:gd name="T26" fmla="*/ 46 w 124"/>
                  <a:gd name="T27" fmla="*/ 88 h 88"/>
                  <a:gd name="T28" fmla="*/ 64 w 124"/>
                  <a:gd name="T29" fmla="*/ 80 h 88"/>
                  <a:gd name="T30" fmla="*/ 79 w 124"/>
                  <a:gd name="T31" fmla="*/ 85 h 88"/>
                  <a:gd name="T32" fmla="*/ 104 w 124"/>
                  <a:gd name="T33" fmla="*/ 60 h 88"/>
                  <a:gd name="T34" fmla="*/ 104 w 124"/>
                  <a:gd name="T35" fmla="*/ 59 h 88"/>
                  <a:gd name="T36" fmla="*/ 124 w 124"/>
                  <a:gd name="T37" fmla="*/ 3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4" h="88">
                    <a:moveTo>
                      <a:pt x="124" y="34"/>
                    </a:moveTo>
                    <a:cubicBezTo>
                      <a:pt x="124" y="21"/>
                      <a:pt x="113" y="9"/>
                      <a:pt x="99" y="9"/>
                    </a:cubicBezTo>
                    <a:cubicBezTo>
                      <a:pt x="97" y="9"/>
                      <a:pt x="95" y="10"/>
                      <a:pt x="93" y="10"/>
                    </a:cubicBezTo>
                    <a:cubicBezTo>
                      <a:pt x="89" y="4"/>
                      <a:pt x="82" y="0"/>
                      <a:pt x="74" y="0"/>
                    </a:cubicBezTo>
                    <a:cubicBezTo>
                      <a:pt x="69" y="0"/>
                      <a:pt x="64" y="2"/>
                      <a:pt x="60" y="5"/>
                    </a:cubicBezTo>
                    <a:cubicBezTo>
                      <a:pt x="56" y="2"/>
                      <a:pt x="51" y="0"/>
                      <a:pt x="46" y="0"/>
                    </a:cubicBezTo>
                    <a:cubicBezTo>
                      <a:pt x="40" y="0"/>
                      <a:pt x="35" y="2"/>
                      <a:pt x="31" y="5"/>
                    </a:cubicBezTo>
                    <a:cubicBezTo>
                      <a:pt x="29" y="5"/>
                      <a:pt x="27" y="5"/>
                      <a:pt x="25" y="5"/>
                    </a:cubicBezTo>
                    <a:cubicBezTo>
                      <a:pt x="11" y="5"/>
                      <a:pt x="0" y="16"/>
                      <a:pt x="0" y="30"/>
                    </a:cubicBezTo>
                    <a:cubicBezTo>
                      <a:pt x="0" y="35"/>
                      <a:pt x="1" y="39"/>
                      <a:pt x="3" y="43"/>
                    </a:cubicBezTo>
                    <a:cubicBezTo>
                      <a:pt x="1" y="46"/>
                      <a:pt x="0" y="51"/>
                      <a:pt x="0" y="55"/>
                    </a:cubicBezTo>
                    <a:cubicBezTo>
                      <a:pt x="0" y="69"/>
                      <a:pt x="11" y="80"/>
                      <a:pt x="25" y="80"/>
                    </a:cubicBezTo>
                    <a:cubicBezTo>
                      <a:pt x="26" y="80"/>
                      <a:pt x="27" y="80"/>
                      <a:pt x="28" y="80"/>
                    </a:cubicBezTo>
                    <a:cubicBezTo>
                      <a:pt x="32" y="85"/>
                      <a:pt x="39" y="88"/>
                      <a:pt x="46" y="88"/>
                    </a:cubicBezTo>
                    <a:cubicBezTo>
                      <a:pt x="53" y="88"/>
                      <a:pt x="59" y="85"/>
                      <a:pt x="64" y="80"/>
                    </a:cubicBezTo>
                    <a:cubicBezTo>
                      <a:pt x="68" y="83"/>
                      <a:pt x="73" y="85"/>
                      <a:pt x="79" y="85"/>
                    </a:cubicBezTo>
                    <a:cubicBezTo>
                      <a:pt x="92" y="85"/>
                      <a:pt x="104" y="74"/>
                      <a:pt x="104" y="60"/>
                    </a:cubicBezTo>
                    <a:cubicBezTo>
                      <a:pt x="104" y="60"/>
                      <a:pt x="104" y="59"/>
                      <a:pt x="104" y="59"/>
                    </a:cubicBezTo>
                    <a:cubicBezTo>
                      <a:pt x="115" y="57"/>
                      <a:pt x="124" y="47"/>
                      <a:pt x="124"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 name="Freeform 55"/>
            <p:cNvSpPr>
              <a:spLocks noEditPoints="1"/>
            </p:cNvSpPr>
            <p:nvPr/>
          </p:nvSpPr>
          <p:spPr bwMode="auto">
            <a:xfrm>
              <a:off x="7696201" y="3811572"/>
              <a:ext cx="343419" cy="359393"/>
            </a:xfrm>
            <a:custGeom>
              <a:avLst/>
              <a:gdLst>
                <a:gd name="T0" fmla="*/ 83 w 129"/>
                <a:gd name="T1" fmla="*/ 92 h 135"/>
                <a:gd name="T2" fmla="*/ 127 w 129"/>
                <a:gd name="T3" fmla="*/ 26 h 135"/>
                <a:gd name="T4" fmla="*/ 127 w 129"/>
                <a:gd name="T5" fmla="*/ 21 h 135"/>
                <a:gd name="T6" fmla="*/ 117 w 129"/>
                <a:gd name="T7" fmla="*/ 10 h 135"/>
                <a:gd name="T8" fmla="*/ 112 w 129"/>
                <a:gd name="T9" fmla="*/ 10 h 135"/>
                <a:gd name="T10" fmla="*/ 107 w 129"/>
                <a:gd name="T11" fmla="*/ 16 h 135"/>
                <a:gd name="T12" fmla="*/ 101 w 129"/>
                <a:gd name="T13" fmla="*/ 16 h 135"/>
                <a:gd name="T14" fmla="*/ 101 w 129"/>
                <a:gd name="T15" fmla="*/ 0 h 135"/>
                <a:gd name="T16" fmla="*/ 27 w 129"/>
                <a:gd name="T17" fmla="*/ 0 h 135"/>
                <a:gd name="T18" fmla="*/ 27 w 129"/>
                <a:gd name="T19" fmla="*/ 16 h 135"/>
                <a:gd name="T20" fmla="*/ 22 w 129"/>
                <a:gd name="T21" fmla="*/ 16 h 135"/>
                <a:gd name="T22" fmla="*/ 17 w 129"/>
                <a:gd name="T23" fmla="*/ 10 h 135"/>
                <a:gd name="T24" fmla="*/ 12 w 129"/>
                <a:gd name="T25" fmla="*/ 10 h 135"/>
                <a:gd name="T26" fmla="*/ 1 w 129"/>
                <a:gd name="T27" fmla="*/ 21 h 135"/>
                <a:gd name="T28" fmla="*/ 1 w 129"/>
                <a:gd name="T29" fmla="*/ 26 h 135"/>
                <a:gd name="T30" fmla="*/ 46 w 129"/>
                <a:gd name="T31" fmla="*/ 92 h 135"/>
                <a:gd name="T32" fmla="*/ 59 w 129"/>
                <a:gd name="T33" fmla="*/ 98 h 135"/>
                <a:gd name="T34" fmla="*/ 59 w 129"/>
                <a:gd name="T35" fmla="*/ 103 h 135"/>
                <a:gd name="T36" fmla="*/ 54 w 129"/>
                <a:gd name="T37" fmla="*/ 106 h 135"/>
                <a:gd name="T38" fmla="*/ 59 w 129"/>
                <a:gd name="T39" fmla="*/ 108 h 135"/>
                <a:gd name="T40" fmla="*/ 59 w 129"/>
                <a:gd name="T41" fmla="*/ 114 h 135"/>
                <a:gd name="T42" fmla="*/ 54 w 129"/>
                <a:gd name="T43" fmla="*/ 119 h 135"/>
                <a:gd name="T44" fmla="*/ 48 w 129"/>
                <a:gd name="T45" fmla="*/ 124 h 135"/>
                <a:gd name="T46" fmla="*/ 43 w 129"/>
                <a:gd name="T47" fmla="*/ 129 h 135"/>
                <a:gd name="T48" fmla="*/ 49 w 129"/>
                <a:gd name="T49" fmla="*/ 135 h 135"/>
                <a:gd name="T50" fmla="*/ 80 w 129"/>
                <a:gd name="T51" fmla="*/ 135 h 135"/>
                <a:gd name="T52" fmla="*/ 85 w 129"/>
                <a:gd name="T53" fmla="*/ 129 h 135"/>
                <a:gd name="T54" fmla="*/ 80 w 129"/>
                <a:gd name="T55" fmla="*/ 124 h 135"/>
                <a:gd name="T56" fmla="*/ 74 w 129"/>
                <a:gd name="T57" fmla="*/ 119 h 135"/>
                <a:gd name="T58" fmla="*/ 69 w 129"/>
                <a:gd name="T59" fmla="*/ 114 h 135"/>
                <a:gd name="T60" fmla="*/ 69 w 129"/>
                <a:gd name="T61" fmla="*/ 108 h 135"/>
                <a:gd name="T62" fmla="*/ 75 w 129"/>
                <a:gd name="T63" fmla="*/ 106 h 135"/>
                <a:gd name="T64" fmla="*/ 69 w 129"/>
                <a:gd name="T65" fmla="*/ 103 h 135"/>
                <a:gd name="T66" fmla="*/ 69 w 129"/>
                <a:gd name="T67" fmla="*/ 98 h 135"/>
                <a:gd name="T68" fmla="*/ 83 w 129"/>
                <a:gd name="T69" fmla="*/ 92 h 135"/>
                <a:gd name="T70" fmla="*/ 101 w 129"/>
                <a:gd name="T71" fmla="*/ 21 h 135"/>
                <a:gd name="T72" fmla="*/ 107 w 129"/>
                <a:gd name="T73" fmla="*/ 21 h 135"/>
                <a:gd name="T74" fmla="*/ 112 w 129"/>
                <a:gd name="T75" fmla="*/ 16 h 135"/>
                <a:gd name="T76" fmla="*/ 117 w 129"/>
                <a:gd name="T77" fmla="*/ 21 h 135"/>
                <a:gd name="T78" fmla="*/ 117 w 129"/>
                <a:gd name="T79" fmla="*/ 26 h 135"/>
                <a:gd name="T80" fmla="*/ 91 w 129"/>
                <a:gd name="T81" fmla="*/ 71 h 135"/>
                <a:gd name="T82" fmla="*/ 101 w 129"/>
                <a:gd name="T83" fmla="*/ 21 h 135"/>
                <a:gd name="T84" fmla="*/ 36 w 129"/>
                <a:gd name="T85" fmla="*/ 72 h 135"/>
                <a:gd name="T86" fmla="*/ 10 w 129"/>
                <a:gd name="T87" fmla="*/ 27 h 135"/>
                <a:gd name="T88" fmla="*/ 10 w 129"/>
                <a:gd name="T89" fmla="*/ 22 h 135"/>
                <a:gd name="T90" fmla="*/ 15 w 129"/>
                <a:gd name="T91" fmla="*/ 17 h 135"/>
                <a:gd name="T92" fmla="*/ 20 w 129"/>
                <a:gd name="T93" fmla="*/ 22 h 135"/>
                <a:gd name="T94" fmla="*/ 26 w 129"/>
                <a:gd name="T95" fmla="*/ 22 h 135"/>
                <a:gd name="T96" fmla="*/ 36 w 129"/>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 h="135">
                  <a:moveTo>
                    <a:pt x="83" y="92"/>
                  </a:moveTo>
                  <a:cubicBezTo>
                    <a:pt x="129" y="63"/>
                    <a:pt x="127" y="26"/>
                    <a:pt x="127" y="26"/>
                  </a:cubicBezTo>
                  <a:cubicBezTo>
                    <a:pt x="127" y="21"/>
                    <a:pt x="127" y="21"/>
                    <a:pt x="127" y="21"/>
                  </a:cubicBezTo>
                  <a:cubicBezTo>
                    <a:pt x="127" y="21"/>
                    <a:pt x="128" y="10"/>
                    <a:pt x="117" y="10"/>
                  </a:cubicBezTo>
                  <a:cubicBezTo>
                    <a:pt x="114" y="10"/>
                    <a:pt x="112" y="10"/>
                    <a:pt x="112" y="10"/>
                  </a:cubicBezTo>
                  <a:cubicBezTo>
                    <a:pt x="107" y="10"/>
                    <a:pt x="107" y="16"/>
                    <a:pt x="107" y="16"/>
                  </a:cubicBezTo>
                  <a:cubicBezTo>
                    <a:pt x="107" y="16"/>
                    <a:pt x="104" y="16"/>
                    <a:pt x="101" y="16"/>
                  </a:cubicBezTo>
                  <a:cubicBezTo>
                    <a:pt x="101" y="12"/>
                    <a:pt x="101" y="0"/>
                    <a:pt x="101" y="0"/>
                  </a:cubicBezTo>
                  <a:cubicBezTo>
                    <a:pt x="56" y="7"/>
                    <a:pt x="27" y="0"/>
                    <a:pt x="27" y="0"/>
                  </a:cubicBezTo>
                  <a:cubicBezTo>
                    <a:pt x="27" y="16"/>
                    <a:pt x="27" y="16"/>
                    <a:pt x="27" y="16"/>
                  </a:cubicBezTo>
                  <a:cubicBezTo>
                    <a:pt x="23" y="16"/>
                    <a:pt x="22" y="16"/>
                    <a:pt x="22" y="16"/>
                  </a:cubicBezTo>
                  <a:cubicBezTo>
                    <a:pt x="22" y="16"/>
                    <a:pt x="22" y="10"/>
                    <a:pt x="17" y="10"/>
                  </a:cubicBezTo>
                  <a:cubicBezTo>
                    <a:pt x="17" y="10"/>
                    <a:pt x="15" y="10"/>
                    <a:pt x="12" y="10"/>
                  </a:cubicBezTo>
                  <a:cubicBezTo>
                    <a:pt x="1" y="10"/>
                    <a:pt x="1" y="21"/>
                    <a:pt x="1" y="21"/>
                  </a:cubicBezTo>
                  <a:cubicBezTo>
                    <a:pt x="1" y="26"/>
                    <a:pt x="1" y="26"/>
                    <a:pt x="1" y="26"/>
                  </a:cubicBezTo>
                  <a:cubicBezTo>
                    <a:pt x="1" y="26"/>
                    <a:pt x="0" y="63"/>
                    <a:pt x="46" y="92"/>
                  </a:cubicBezTo>
                  <a:cubicBezTo>
                    <a:pt x="46" y="92"/>
                    <a:pt x="52" y="98"/>
                    <a:pt x="59" y="98"/>
                  </a:cubicBezTo>
                  <a:cubicBezTo>
                    <a:pt x="59" y="103"/>
                    <a:pt x="59" y="103"/>
                    <a:pt x="59" y="103"/>
                  </a:cubicBezTo>
                  <a:cubicBezTo>
                    <a:pt x="59" y="103"/>
                    <a:pt x="54" y="103"/>
                    <a:pt x="54" y="106"/>
                  </a:cubicBezTo>
                  <a:cubicBezTo>
                    <a:pt x="54" y="109"/>
                    <a:pt x="59" y="108"/>
                    <a:pt x="59" y="108"/>
                  </a:cubicBezTo>
                  <a:cubicBezTo>
                    <a:pt x="59" y="114"/>
                    <a:pt x="59" y="114"/>
                    <a:pt x="59" y="114"/>
                  </a:cubicBezTo>
                  <a:cubicBezTo>
                    <a:pt x="59" y="114"/>
                    <a:pt x="58" y="119"/>
                    <a:pt x="54" y="119"/>
                  </a:cubicBezTo>
                  <a:cubicBezTo>
                    <a:pt x="54" y="124"/>
                    <a:pt x="48" y="124"/>
                    <a:pt x="48" y="124"/>
                  </a:cubicBezTo>
                  <a:cubicBezTo>
                    <a:pt x="48" y="124"/>
                    <a:pt x="43" y="125"/>
                    <a:pt x="43" y="129"/>
                  </a:cubicBezTo>
                  <a:cubicBezTo>
                    <a:pt x="43" y="129"/>
                    <a:pt x="42" y="135"/>
                    <a:pt x="49" y="135"/>
                  </a:cubicBezTo>
                  <a:cubicBezTo>
                    <a:pt x="56" y="135"/>
                    <a:pt x="80" y="135"/>
                    <a:pt x="80" y="135"/>
                  </a:cubicBezTo>
                  <a:cubicBezTo>
                    <a:pt x="85" y="135"/>
                    <a:pt x="85" y="129"/>
                    <a:pt x="85" y="129"/>
                  </a:cubicBezTo>
                  <a:cubicBezTo>
                    <a:pt x="85" y="129"/>
                    <a:pt x="85" y="124"/>
                    <a:pt x="80" y="124"/>
                  </a:cubicBezTo>
                  <a:cubicBezTo>
                    <a:pt x="74" y="124"/>
                    <a:pt x="74" y="119"/>
                    <a:pt x="74" y="119"/>
                  </a:cubicBezTo>
                  <a:cubicBezTo>
                    <a:pt x="74" y="119"/>
                    <a:pt x="69" y="119"/>
                    <a:pt x="69" y="114"/>
                  </a:cubicBezTo>
                  <a:cubicBezTo>
                    <a:pt x="69" y="108"/>
                    <a:pt x="69" y="108"/>
                    <a:pt x="69" y="108"/>
                  </a:cubicBezTo>
                  <a:cubicBezTo>
                    <a:pt x="69" y="108"/>
                    <a:pt x="75" y="109"/>
                    <a:pt x="75" y="106"/>
                  </a:cubicBezTo>
                  <a:cubicBezTo>
                    <a:pt x="75" y="103"/>
                    <a:pt x="69" y="103"/>
                    <a:pt x="69" y="103"/>
                  </a:cubicBezTo>
                  <a:cubicBezTo>
                    <a:pt x="69" y="98"/>
                    <a:pt x="69" y="98"/>
                    <a:pt x="69" y="98"/>
                  </a:cubicBezTo>
                  <a:cubicBezTo>
                    <a:pt x="75" y="98"/>
                    <a:pt x="79" y="96"/>
                    <a:pt x="83" y="92"/>
                  </a:cubicBezTo>
                  <a:close/>
                  <a:moveTo>
                    <a:pt x="101" y="21"/>
                  </a:moveTo>
                  <a:cubicBezTo>
                    <a:pt x="103" y="21"/>
                    <a:pt x="107" y="21"/>
                    <a:pt x="107" y="21"/>
                  </a:cubicBezTo>
                  <a:cubicBezTo>
                    <a:pt x="112" y="21"/>
                    <a:pt x="112" y="16"/>
                    <a:pt x="112" y="16"/>
                  </a:cubicBezTo>
                  <a:cubicBezTo>
                    <a:pt x="117" y="16"/>
                    <a:pt x="117" y="21"/>
                    <a:pt x="117" y="21"/>
                  </a:cubicBezTo>
                  <a:cubicBezTo>
                    <a:pt x="117" y="26"/>
                    <a:pt x="117" y="26"/>
                    <a:pt x="117" y="26"/>
                  </a:cubicBezTo>
                  <a:cubicBezTo>
                    <a:pt x="117" y="26"/>
                    <a:pt x="116" y="47"/>
                    <a:pt x="91" y="71"/>
                  </a:cubicBezTo>
                  <a:cubicBezTo>
                    <a:pt x="96" y="61"/>
                    <a:pt x="101" y="38"/>
                    <a:pt x="101" y="21"/>
                  </a:cubicBezTo>
                  <a:close/>
                  <a:moveTo>
                    <a:pt x="36" y="72"/>
                  </a:moveTo>
                  <a:cubicBezTo>
                    <a:pt x="11" y="48"/>
                    <a:pt x="10" y="27"/>
                    <a:pt x="10" y="27"/>
                  </a:cubicBezTo>
                  <a:cubicBezTo>
                    <a:pt x="10" y="22"/>
                    <a:pt x="10" y="22"/>
                    <a:pt x="10" y="22"/>
                  </a:cubicBezTo>
                  <a:cubicBezTo>
                    <a:pt x="10" y="22"/>
                    <a:pt x="10" y="17"/>
                    <a:pt x="15" y="17"/>
                  </a:cubicBezTo>
                  <a:cubicBezTo>
                    <a:pt x="15" y="17"/>
                    <a:pt x="15" y="22"/>
                    <a:pt x="20" y="22"/>
                  </a:cubicBezTo>
                  <a:cubicBezTo>
                    <a:pt x="20" y="22"/>
                    <a:pt x="24" y="22"/>
                    <a:pt x="26" y="22"/>
                  </a:cubicBezTo>
                  <a:cubicBezTo>
                    <a:pt x="26" y="39"/>
                    <a:pt x="30" y="62"/>
                    <a:pt x="36" y="7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6" name="Group 15"/>
            <p:cNvGrpSpPr/>
            <p:nvPr/>
          </p:nvGrpSpPr>
          <p:grpSpPr>
            <a:xfrm>
              <a:off x="7086600" y="3854604"/>
              <a:ext cx="259562" cy="325450"/>
              <a:chOff x="5106627" y="2260366"/>
              <a:chExt cx="324452" cy="406813"/>
            </a:xfrm>
            <a:solidFill>
              <a:schemeClr val="bg1"/>
            </a:solidFill>
          </p:grpSpPr>
          <p:sp>
            <p:nvSpPr>
              <p:cNvPr id="21" name="Freeform 80"/>
              <p:cNvSpPr>
                <a:spLocks/>
              </p:cNvSpPr>
              <p:nvPr/>
            </p:nvSpPr>
            <p:spPr bwMode="auto">
              <a:xfrm>
                <a:off x="5106627" y="2430079"/>
                <a:ext cx="324452" cy="134772"/>
              </a:xfrm>
              <a:custGeom>
                <a:avLst/>
                <a:gdLst>
                  <a:gd name="T0" fmla="*/ 49 w 98"/>
                  <a:gd name="T1" fmla="*/ 16 h 40"/>
                  <a:gd name="T2" fmla="*/ 2 w 98"/>
                  <a:gd name="T3" fmla="*/ 0 h 40"/>
                  <a:gd name="T4" fmla="*/ 0 w 98"/>
                  <a:gd name="T5" fmla="*/ 5 h 40"/>
                  <a:gd name="T6" fmla="*/ 0 w 98"/>
                  <a:gd name="T7" fmla="*/ 20 h 40"/>
                  <a:gd name="T8" fmla="*/ 49 w 98"/>
                  <a:gd name="T9" fmla="*/ 40 h 40"/>
                  <a:gd name="T10" fmla="*/ 98 w 98"/>
                  <a:gd name="T11" fmla="*/ 20 h 40"/>
                  <a:gd name="T12" fmla="*/ 98 w 98"/>
                  <a:gd name="T13" fmla="*/ 5 h 40"/>
                  <a:gd name="T14" fmla="*/ 96 w 98"/>
                  <a:gd name="T15" fmla="*/ 0 h 40"/>
                  <a:gd name="T16" fmla="*/ 49 w 98"/>
                  <a:gd name="T1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6"/>
                    </a:moveTo>
                    <a:cubicBezTo>
                      <a:pt x="26" y="16"/>
                      <a:pt x="7" y="9"/>
                      <a:pt x="2" y="0"/>
                    </a:cubicBezTo>
                    <a:cubicBezTo>
                      <a:pt x="1" y="2"/>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81"/>
              <p:cNvSpPr>
                <a:spLocks/>
              </p:cNvSpPr>
              <p:nvPr/>
            </p:nvSpPr>
            <p:spPr bwMode="auto">
              <a:xfrm>
                <a:off x="5106627" y="2534902"/>
                <a:ext cx="324452" cy="132277"/>
              </a:xfrm>
              <a:custGeom>
                <a:avLst/>
                <a:gdLst>
                  <a:gd name="T0" fmla="*/ 49 w 98"/>
                  <a:gd name="T1" fmla="*/ 15 h 40"/>
                  <a:gd name="T2" fmla="*/ 2 w 98"/>
                  <a:gd name="T3" fmla="*/ 0 h 40"/>
                  <a:gd name="T4" fmla="*/ 0 w 98"/>
                  <a:gd name="T5" fmla="*/ 4 h 40"/>
                  <a:gd name="T6" fmla="*/ 0 w 98"/>
                  <a:gd name="T7" fmla="*/ 19 h 40"/>
                  <a:gd name="T8" fmla="*/ 49 w 98"/>
                  <a:gd name="T9" fmla="*/ 40 h 40"/>
                  <a:gd name="T10" fmla="*/ 98 w 98"/>
                  <a:gd name="T11" fmla="*/ 19 h 40"/>
                  <a:gd name="T12" fmla="*/ 98 w 98"/>
                  <a:gd name="T13" fmla="*/ 4 h 40"/>
                  <a:gd name="T14" fmla="*/ 96 w 98"/>
                  <a:gd name="T15" fmla="*/ 0 h 40"/>
                  <a:gd name="T16" fmla="*/ 49 w 98"/>
                  <a:gd name="T17"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5"/>
                    </a:moveTo>
                    <a:cubicBezTo>
                      <a:pt x="26" y="15"/>
                      <a:pt x="7" y="9"/>
                      <a:pt x="2" y="0"/>
                    </a:cubicBezTo>
                    <a:cubicBezTo>
                      <a:pt x="1" y="1"/>
                      <a:pt x="0" y="3"/>
                      <a:pt x="0" y="4"/>
                    </a:cubicBezTo>
                    <a:cubicBezTo>
                      <a:pt x="0" y="19"/>
                      <a:pt x="0" y="19"/>
                      <a:pt x="0" y="19"/>
                    </a:cubicBezTo>
                    <a:cubicBezTo>
                      <a:pt x="0" y="31"/>
                      <a:pt x="22" y="40"/>
                      <a:pt x="49" y="40"/>
                    </a:cubicBezTo>
                    <a:cubicBezTo>
                      <a:pt x="76" y="40"/>
                      <a:pt x="98" y="31"/>
                      <a:pt x="98" y="19"/>
                    </a:cubicBezTo>
                    <a:cubicBezTo>
                      <a:pt x="98" y="4"/>
                      <a:pt x="98" y="4"/>
                      <a:pt x="98" y="4"/>
                    </a:cubicBezTo>
                    <a:cubicBezTo>
                      <a:pt x="98" y="3"/>
                      <a:pt x="97" y="1"/>
                      <a:pt x="96" y="0"/>
                    </a:cubicBezTo>
                    <a:cubicBezTo>
                      <a:pt x="91" y="9"/>
                      <a:pt x="72" y="15"/>
                      <a:pt x="49"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82"/>
              <p:cNvSpPr>
                <a:spLocks/>
              </p:cNvSpPr>
              <p:nvPr/>
            </p:nvSpPr>
            <p:spPr bwMode="auto">
              <a:xfrm>
                <a:off x="5106627" y="2330248"/>
                <a:ext cx="324452" cy="137269"/>
              </a:xfrm>
              <a:custGeom>
                <a:avLst/>
                <a:gdLst>
                  <a:gd name="T0" fmla="*/ 96 w 98"/>
                  <a:gd name="T1" fmla="*/ 0 h 41"/>
                  <a:gd name="T2" fmla="*/ 49 w 98"/>
                  <a:gd name="T3" fmla="*/ 15 h 41"/>
                  <a:gd name="T4" fmla="*/ 2 w 98"/>
                  <a:gd name="T5" fmla="*/ 0 h 41"/>
                  <a:gd name="T6" fmla="*/ 0 w 98"/>
                  <a:gd name="T7" fmla="*/ 5 h 41"/>
                  <a:gd name="T8" fmla="*/ 0 w 98"/>
                  <a:gd name="T9" fmla="*/ 20 h 41"/>
                  <a:gd name="T10" fmla="*/ 49 w 98"/>
                  <a:gd name="T11" fmla="*/ 41 h 41"/>
                  <a:gd name="T12" fmla="*/ 98 w 98"/>
                  <a:gd name="T13" fmla="*/ 20 h 41"/>
                  <a:gd name="T14" fmla="*/ 98 w 98"/>
                  <a:gd name="T15" fmla="*/ 5 h 41"/>
                  <a:gd name="T16" fmla="*/ 96 w 98"/>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1">
                    <a:moveTo>
                      <a:pt x="96" y="0"/>
                    </a:moveTo>
                    <a:cubicBezTo>
                      <a:pt x="95" y="9"/>
                      <a:pt x="75" y="15"/>
                      <a:pt x="49" y="15"/>
                    </a:cubicBezTo>
                    <a:cubicBezTo>
                      <a:pt x="24" y="15"/>
                      <a:pt x="3" y="9"/>
                      <a:pt x="2" y="0"/>
                    </a:cubicBezTo>
                    <a:cubicBezTo>
                      <a:pt x="1" y="2"/>
                      <a:pt x="0" y="3"/>
                      <a:pt x="0" y="5"/>
                    </a:cubicBezTo>
                    <a:cubicBezTo>
                      <a:pt x="0" y="20"/>
                      <a:pt x="0" y="20"/>
                      <a:pt x="0" y="20"/>
                    </a:cubicBezTo>
                    <a:cubicBezTo>
                      <a:pt x="0" y="31"/>
                      <a:pt x="22" y="41"/>
                      <a:pt x="49" y="41"/>
                    </a:cubicBezTo>
                    <a:cubicBezTo>
                      <a:pt x="76" y="41"/>
                      <a:pt x="98" y="31"/>
                      <a:pt x="98" y="20"/>
                    </a:cubicBezTo>
                    <a:cubicBezTo>
                      <a:pt x="98" y="5"/>
                      <a:pt x="98" y="5"/>
                      <a:pt x="98" y="5"/>
                    </a:cubicBezTo>
                    <a:cubicBezTo>
                      <a:pt x="98" y="3"/>
                      <a:pt x="97" y="2"/>
                      <a:pt x="9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Oval 83"/>
              <p:cNvSpPr>
                <a:spLocks noChangeArrowheads="1"/>
              </p:cNvSpPr>
              <p:nvPr/>
            </p:nvSpPr>
            <p:spPr bwMode="auto">
              <a:xfrm>
                <a:off x="5111618" y="2260366"/>
                <a:ext cx="316965" cy="10731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 name="Group 16"/>
            <p:cNvGrpSpPr/>
            <p:nvPr/>
          </p:nvGrpSpPr>
          <p:grpSpPr>
            <a:xfrm>
              <a:off x="8382000" y="3767646"/>
              <a:ext cx="365760" cy="413166"/>
              <a:chOff x="5513440" y="1766202"/>
              <a:chExt cx="429274" cy="484183"/>
            </a:xfrm>
            <a:solidFill>
              <a:schemeClr val="bg1"/>
            </a:solidFill>
          </p:grpSpPr>
          <p:sp>
            <p:nvSpPr>
              <p:cNvPr id="18" name="Freeform 147"/>
              <p:cNvSpPr>
                <a:spLocks/>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49"/>
              <p:cNvSpPr>
                <a:spLocks/>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Tree>
    <p:extLst>
      <p:ext uri="{BB962C8B-B14F-4D97-AF65-F5344CB8AC3E}">
        <p14:creationId xmlns:p14="http://schemas.microsoft.com/office/powerpoint/2010/main" val="4695402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250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1+#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0-#ppt_w/2"/>
                                          </p:val>
                                        </p:tav>
                                        <p:tav tm="100000">
                                          <p:val>
                                            <p:strVal val="#ppt_x"/>
                                          </p:val>
                                        </p:tav>
                                      </p:tavLst>
                                    </p:anim>
                                    <p:anim calcmode="lin" valueType="num">
                                      <p:cBhvr additive="base">
                                        <p:cTn id="12" dur="500" fill="hold"/>
                                        <p:tgtEl>
                                          <p:spTgt spid="8"/>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2" presetClass="entr" presetSubtype="2" fill="hold" grpId="0" nodeType="afterEffect">
                                  <p:stCondLst>
                                    <p:cond delay="0"/>
                                  </p:stCondLst>
                                  <p:childTnLst>
                                    <p:set>
                                      <p:cBhvr>
                                        <p:cTn id="15" dur="1" fill="hold">
                                          <p:stCondLst>
                                            <p:cond delay="0"/>
                                          </p:stCondLst>
                                        </p:cTn>
                                        <p:tgtEl>
                                          <p:spTgt spid="39"/>
                                        </p:tgtEl>
                                        <p:attrNameLst>
                                          <p:attrName>style.visibility</p:attrName>
                                        </p:attrNameLst>
                                      </p:cBhvr>
                                      <p:to>
                                        <p:strVal val="visible"/>
                                      </p:to>
                                    </p:set>
                                    <p:animEffect transition="in" filter="wipe(right)">
                                      <p:cBhvr>
                                        <p:cTn id="16" dur="1000"/>
                                        <p:tgtEl>
                                          <p:spTgt spid="39"/>
                                        </p:tgtEl>
                                      </p:cBhvr>
                                    </p:animEffect>
                                  </p:childTnLst>
                                </p:cTn>
                              </p:par>
                              <p:par>
                                <p:cTn id="17" presetID="22" presetClass="entr" presetSubtype="8" fill="hold" grpId="0" nodeType="withEffect">
                                  <p:stCondLst>
                                    <p:cond delay="1000"/>
                                  </p:stCondLst>
                                  <p:childTnLst>
                                    <p:set>
                                      <p:cBhvr>
                                        <p:cTn id="18" dur="1" fill="hold">
                                          <p:stCondLst>
                                            <p:cond delay="0"/>
                                          </p:stCondLst>
                                        </p:cTn>
                                        <p:tgtEl>
                                          <p:spTgt spid="40"/>
                                        </p:tgtEl>
                                        <p:attrNameLst>
                                          <p:attrName>style.visibility</p:attrName>
                                        </p:attrNameLst>
                                      </p:cBhvr>
                                      <p:to>
                                        <p:strVal val="visible"/>
                                      </p:to>
                                    </p:set>
                                    <p:animEffect transition="in" filter="wipe(left)">
                                      <p:cBhvr>
                                        <p:cTn id="19" dur="1000"/>
                                        <p:tgtEl>
                                          <p:spTgt spid="40"/>
                                        </p:tgtEl>
                                      </p:cBhvr>
                                    </p:animEffect>
                                  </p:childTnLst>
                                </p:cTn>
                              </p:par>
                              <p:par>
                                <p:cTn id="20" presetID="10" presetClass="entr" presetSubtype="0" fill="hold" grpId="0" nodeType="withEffect">
                                  <p:stCondLst>
                                    <p:cond delay="600"/>
                                  </p:stCondLst>
                                  <p:childTnLst>
                                    <p:set>
                                      <p:cBhvr>
                                        <p:cTn id="21" dur="1" fill="hold">
                                          <p:stCondLst>
                                            <p:cond delay="0"/>
                                          </p:stCondLst>
                                        </p:cTn>
                                        <p:tgtEl>
                                          <p:spTgt spid="10"/>
                                        </p:tgtEl>
                                        <p:attrNameLst>
                                          <p:attrName>style.visibility</p:attrName>
                                        </p:attrNameLst>
                                      </p:cBhvr>
                                      <p:to>
                                        <p:strVal val="visible"/>
                                      </p:to>
                                    </p:set>
                                    <p:animEffect transition="in" filter="fade">
                                      <p:cBhvr>
                                        <p:cTn id="2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 grpId="0"/>
      <p:bldP spid="39" grpId="0"/>
      <p:bldP spid="40" grpId="0"/>
      <p:bldP spid="10" grpId="0" animBg="1"/>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98</a:t>
            </a:fld>
            <a:endParaRPr lang="en-US" sz="1200" dirty="0">
              <a:solidFill>
                <a:schemeClr val="bg1"/>
              </a:solidFill>
            </a:endParaRPr>
          </a:p>
        </p:txBody>
      </p:sp>
      <p:sp>
        <p:nvSpPr>
          <p:cNvPr id="8" name="TextBox 7"/>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sp>
        <p:nvSpPr>
          <p:cNvPr id="39" name="Title 13"/>
          <p:cNvSpPr txBox="1">
            <a:spLocks/>
          </p:cNvSpPr>
          <p:nvPr/>
        </p:nvSpPr>
        <p:spPr>
          <a:xfrm>
            <a:off x="446740" y="227107"/>
            <a:ext cx="11171239" cy="634475"/>
          </a:xfrm>
          <a:prstGeom prst="rect">
            <a:avLst/>
          </a:prstGeom>
        </p:spPr>
        <p:txBody>
          <a:bodyPr vert="horz" lIns="121920" tIns="60960" rIns="121920" bIns="60960" rtlCol="0" anchor="ctr">
            <a:noAutofit/>
          </a:bodyPr>
          <a:lstStyle/>
          <a:p>
            <a:pPr algn="ctr">
              <a:spcBef>
                <a:spcPct val="0"/>
              </a:spcBef>
              <a:defRPr/>
            </a:pPr>
            <a:r>
              <a:rPr lang="id-ID" sz="3600" smtClean="0">
                <a:solidFill>
                  <a:schemeClr val="bg1">
                    <a:lumMod val="50000"/>
                  </a:schemeClr>
                </a:solidFill>
                <a:latin typeface="GeosansLight" panose="02000603020000020003"/>
                <a:ea typeface="+mj-ea"/>
                <a:cs typeface="+mj-cs"/>
              </a:rPr>
              <a:t>Price List</a:t>
            </a:r>
            <a:endParaRPr lang="en-US" sz="3600" dirty="0">
              <a:solidFill>
                <a:schemeClr val="bg1">
                  <a:lumMod val="50000"/>
                </a:schemeClr>
              </a:solidFill>
              <a:latin typeface="GeosansLight" panose="02000603020000020003"/>
              <a:ea typeface="+mj-ea"/>
              <a:cs typeface="+mj-cs"/>
            </a:endParaRPr>
          </a:p>
        </p:txBody>
      </p:sp>
      <p:sp>
        <p:nvSpPr>
          <p:cNvPr id="40" name="Title 1"/>
          <p:cNvSpPr txBox="1">
            <a:spLocks/>
          </p:cNvSpPr>
          <p:nvPr/>
        </p:nvSpPr>
        <p:spPr>
          <a:xfrm>
            <a:off x="427265" y="729192"/>
            <a:ext cx="11338912"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400" dirty="0" smtClean="0">
                <a:solidFill>
                  <a:schemeClr val="bg1">
                    <a:lumMod val="65000"/>
                  </a:schemeClr>
                </a:solidFill>
                <a:latin typeface="+mn-lt"/>
              </a:rPr>
              <a:t>Put a relevant subtitle </a:t>
            </a:r>
            <a:r>
              <a:rPr lang="en-US" sz="1400" b="1" dirty="0" smtClean="0">
                <a:solidFill>
                  <a:schemeClr val="accent4"/>
                </a:solidFill>
                <a:latin typeface="+mn-lt"/>
              </a:rPr>
              <a:t>in this line</a:t>
            </a:r>
            <a:endParaRPr lang="en-US" sz="1400" b="1" dirty="0">
              <a:solidFill>
                <a:schemeClr val="accent4"/>
              </a:solidFill>
              <a:latin typeface="+mn-lt"/>
            </a:endParaRPr>
          </a:p>
        </p:txBody>
      </p:sp>
      <p:grpSp>
        <p:nvGrpSpPr>
          <p:cNvPr id="9" name="Group 8"/>
          <p:cNvGrpSpPr/>
          <p:nvPr/>
        </p:nvGrpSpPr>
        <p:grpSpPr>
          <a:xfrm>
            <a:off x="1434353" y="1981893"/>
            <a:ext cx="1681190" cy="2622175"/>
            <a:chOff x="990600" y="1504950"/>
            <a:chExt cx="1681190" cy="2622175"/>
          </a:xfrm>
          <a:solidFill>
            <a:schemeClr val="accent4"/>
          </a:solidFill>
        </p:grpSpPr>
        <p:grpSp>
          <p:nvGrpSpPr>
            <p:cNvPr id="10" name="Group 24"/>
            <p:cNvGrpSpPr/>
            <p:nvPr/>
          </p:nvGrpSpPr>
          <p:grpSpPr>
            <a:xfrm>
              <a:off x="990600" y="1504950"/>
              <a:ext cx="1681190" cy="2622175"/>
              <a:chOff x="1600200" y="1549775"/>
              <a:chExt cx="1681190" cy="2622175"/>
            </a:xfrm>
            <a:grpFill/>
          </p:grpSpPr>
          <p:sp>
            <p:nvSpPr>
              <p:cNvPr id="13" name="AutoShape 16"/>
              <p:cNvSpPr>
                <a:spLocks/>
              </p:cNvSpPr>
              <p:nvPr/>
            </p:nvSpPr>
            <p:spPr bwMode="auto">
              <a:xfrm>
                <a:off x="1604791" y="2190750"/>
                <a:ext cx="1671809" cy="1981200"/>
              </a:xfrm>
              <a:prstGeom prst="rect">
                <a:avLst/>
              </a:prstGeom>
              <a:grpFill/>
              <a:ln w="9525" cap="flat">
                <a:solidFill>
                  <a:schemeClr val="bg1"/>
                </a:solidFill>
                <a:prstDash val="solid"/>
                <a:miter lim="800000"/>
                <a:headEnd type="none" w="med" len="med"/>
                <a:tailEnd type="none" w="med" len="med"/>
              </a:ln>
            </p:spPr>
            <p:txBody>
              <a:bodyPr lIns="0" tIns="0" rIns="0" bIns="0"/>
              <a:lstStyle/>
              <a:p>
                <a:endParaRPr lang="en-US"/>
              </a:p>
            </p:txBody>
          </p:sp>
          <p:sp>
            <p:nvSpPr>
              <p:cNvPr id="14" name="Round Same Side Corner Rectangle 13"/>
              <p:cNvSpPr/>
              <p:nvPr/>
            </p:nvSpPr>
            <p:spPr>
              <a:xfrm>
                <a:off x="1600200" y="1549775"/>
                <a:ext cx="1681190" cy="611715"/>
              </a:xfrm>
              <a:prstGeom prst="round2SameRect">
                <a:avLst/>
              </a:pr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Content Placeholder 2"/>
            <p:cNvSpPr txBox="1">
              <a:spLocks/>
            </p:cNvSpPr>
            <p:nvPr/>
          </p:nvSpPr>
          <p:spPr>
            <a:xfrm>
              <a:off x="1137096" y="2419350"/>
              <a:ext cx="1475474" cy="1447800"/>
            </a:xfrm>
            <a:prstGeom prst="rect">
              <a:avLst/>
            </a:prstGeom>
            <a:grpFill/>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fontAlgn="ctr">
                <a:buNone/>
              </a:pPr>
              <a:r>
                <a:rPr lang="en-US" sz="1100" b="1" dirty="0" smtClean="0">
                  <a:solidFill>
                    <a:schemeClr val="bg1"/>
                  </a:solidFill>
                </a:rPr>
                <a:t>Monthly bandwidth</a:t>
              </a:r>
            </a:p>
            <a:p>
              <a:pPr algn="ctr" fontAlgn="ctr">
                <a:buNone/>
              </a:pPr>
              <a:r>
                <a:rPr lang="en-US" sz="1100" dirty="0" smtClean="0">
                  <a:solidFill>
                    <a:schemeClr val="bg1"/>
                  </a:solidFill>
                </a:rPr>
                <a:t>Space</a:t>
              </a:r>
            </a:p>
            <a:p>
              <a:pPr algn="ctr" fontAlgn="ctr">
                <a:buNone/>
              </a:pPr>
              <a:r>
                <a:rPr lang="en-US" sz="1100" dirty="0" err="1" smtClean="0">
                  <a:solidFill>
                    <a:schemeClr val="bg1"/>
                  </a:solidFill>
                </a:rPr>
                <a:t>MySQL</a:t>
              </a:r>
              <a:r>
                <a:rPr lang="en-US" sz="1100" dirty="0" smtClean="0">
                  <a:solidFill>
                    <a:schemeClr val="bg1"/>
                  </a:solidFill>
                </a:rPr>
                <a:t> Databases</a:t>
              </a:r>
            </a:p>
            <a:p>
              <a:pPr algn="ctr" fontAlgn="ctr">
                <a:buNone/>
              </a:pPr>
              <a:r>
                <a:rPr lang="en-US" sz="1100" dirty="0" smtClean="0">
                  <a:solidFill>
                    <a:schemeClr val="bg1"/>
                  </a:solidFill>
                </a:rPr>
                <a:t>Email  Accounts</a:t>
              </a:r>
            </a:p>
            <a:p>
              <a:pPr algn="ctr" fontAlgn="ctr">
                <a:buNone/>
              </a:pPr>
              <a:r>
                <a:rPr lang="en-US" sz="1100" dirty="0" smtClean="0">
                  <a:solidFill>
                    <a:schemeClr val="bg1"/>
                  </a:solidFill>
                </a:rPr>
                <a:t>Google Ads Credits</a:t>
              </a:r>
            </a:p>
            <a:p>
              <a:pPr algn="ctr" fontAlgn="ctr">
                <a:buNone/>
              </a:pPr>
              <a:r>
                <a:rPr lang="en-US" sz="1100" dirty="0" smtClean="0">
                  <a:solidFill>
                    <a:schemeClr val="bg1"/>
                  </a:solidFill>
                </a:rPr>
                <a:t>Free Domain Names</a:t>
              </a:r>
              <a:endParaRPr lang="en-US" sz="1100" dirty="0">
                <a:solidFill>
                  <a:schemeClr val="bg1"/>
                </a:solidFill>
              </a:endParaRPr>
            </a:p>
          </p:txBody>
        </p:sp>
        <p:sp>
          <p:nvSpPr>
            <p:cNvPr id="12" name="Title 13"/>
            <p:cNvSpPr txBox="1">
              <a:spLocks/>
            </p:cNvSpPr>
            <p:nvPr/>
          </p:nvSpPr>
          <p:spPr>
            <a:xfrm>
              <a:off x="1168630" y="1583461"/>
              <a:ext cx="1422170" cy="461665"/>
            </a:xfrm>
            <a:prstGeom prst="rect">
              <a:avLst/>
            </a:prstGeom>
            <a:grpFill/>
          </p:spPr>
          <p:txBody>
            <a:bodyPr vert="horz" lIns="91440" tIns="45720" rIns="91440" bIns="45720" rtlCol="0" anchor="ctr">
              <a:sp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2400" dirty="0" smtClean="0">
                  <a:solidFill>
                    <a:schemeClr val="bg1"/>
                  </a:solidFill>
                  <a:latin typeface="+mn-lt"/>
                </a:rPr>
                <a:t>Basic</a:t>
              </a:r>
              <a:endParaRPr lang="en-US" sz="2400" dirty="0">
                <a:solidFill>
                  <a:schemeClr val="bg1"/>
                </a:solidFill>
                <a:latin typeface="+mn-lt"/>
              </a:endParaRPr>
            </a:p>
          </p:txBody>
        </p:sp>
      </p:grpSp>
      <p:grpSp>
        <p:nvGrpSpPr>
          <p:cNvPr id="15" name="Group 14"/>
          <p:cNvGrpSpPr/>
          <p:nvPr/>
        </p:nvGrpSpPr>
        <p:grpSpPr>
          <a:xfrm>
            <a:off x="3258363" y="1981893"/>
            <a:ext cx="1681190" cy="2620060"/>
            <a:chOff x="2814610" y="1504950"/>
            <a:chExt cx="1681190" cy="2620060"/>
          </a:xfrm>
          <a:solidFill>
            <a:schemeClr val="accent1"/>
          </a:solidFill>
        </p:grpSpPr>
        <p:grpSp>
          <p:nvGrpSpPr>
            <p:cNvPr id="16" name="Group 25"/>
            <p:cNvGrpSpPr/>
            <p:nvPr/>
          </p:nvGrpSpPr>
          <p:grpSpPr>
            <a:xfrm>
              <a:off x="2814610" y="1504950"/>
              <a:ext cx="1681190" cy="2620060"/>
              <a:chOff x="1600200" y="1551890"/>
              <a:chExt cx="1681190" cy="2620060"/>
            </a:xfrm>
            <a:grpFill/>
          </p:grpSpPr>
          <p:sp>
            <p:nvSpPr>
              <p:cNvPr id="19" name="AutoShape 16"/>
              <p:cNvSpPr>
                <a:spLocks/>
              </p:cNvSpPr>
              <p:nvPr/>
            </p:nvSpPr>
            <p:spPr bwMode="auto">
              <a:xfrm>
                <a:off x="1604791" y="2190750"/>
                <a:ext cx="1671809" cy="1981200"/>
              </a:xfrm>
              <a:prstGeom prst="rect">
                <a:avLst/>
              </a:prstGeom>
              <a:grpFill/>
              <a:ln w="9525" cap="flat">
                <a:solidFill>
                  <a:schemeClr val="bg1"/>
                </a:solidFill>
                <a:prstDash val="solid"/>
                <a:miter lim="800000"/>
                <a:headEnd type="none" w="med" len="med"/>
                <a:tailEnd type="none" w="med" len="med"/>
              </a:ln>
            </p:spPr>
            <p:txBody>
              <a:bodyPr lIns="0" tIns="0" rIns="0" bIns="0"/>
              <a:lstStyle/>
              <a:p>
                <a:endParaRPr lang="en-US"/>
              </a:p>
            </p:txBody>
          </p:sp>
          <p:sp>
            <p:nvSpPr>
              <p:cNvPr id="20" name="Round Same Side Corner Rectangle 19"/>
              <p:cNvSpPr/>
              <p:nvPr/>
            </p:nvSpPr>
            <p:spPr>
              <a:xfrm>
                <a:off x="1600200" y="1551890"/>
                <a:ext cx="1681190" cy="609600"/>
              </a:xfrm>
              <a:prstGeom prst="round2SameRect">
                <a:avLst/>
              </a:pr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 name="Content Placeholder 2"/>
            <p:cNvSpPr txBox="1">
              <a:spLocks/>
            </p:cNvSpPr>
            <p:nvPr/>
          </p:nvSpPr>
          <p:spPr>
            <a:xfrm>
              <a:off x="2911468" y="2419350"/>
              <a:ext cx="1475474" cy="1447800"/>
            </a:xfrm>
            <a:prstGeom prst="rect">
              <a:avLst/>
            </a:prstGeom>
            <a:grpFill/>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fontAlgn="ctr">
                <a:buNone/>
              </a:pPr>
              <a:r>
                <a:rPr lang="en-US" sz="1100" b="1" dirty="0" smtClean="0">
                  <a:solidFill>
                    <a:schemeClr val="bg1"/>
                  </a:solidFill>
                </a:rPr>
                <a:t>Monthly bandwidth</a:t>
              </a:r>
            </a:p>
            <a:p>
              <a:pPr algn="ctr" fontAlgn="ctr">
                <a:buNone/>
              </a:pPr>
              <a:r>
                <a:rPr lang="en-US" sz="1100" dirty="0" smtClean="0">
                  <a:solidFill>
                    <a:schemeClr val="bg1"/>
                  </a:solidFill>
                </a:rPr>
                <a:t>Space</a:t>
              </a:r>
            </a:p>
            <a:p>
              <a:pPr algn="ctr" fontAlgn="ctr">
                <a:buNone/>
              </a:pPr>
              <a:r>
                <a:rPr lang="en-US" sz="1100" dirty="0" err="1" smtClean="0">
                  <a:solidFill>
                    <a:schemeClr val="bg1"/>
                  </a:solidFill>
                </a:rPr>
                <a:t>MySQL</a:t>
              </a:r>
              <a:r>
                <a:rPr lang="en-US" sz="1100" dirty="0" smtClean="0">
                  <a:solidFill>
                    <a:schemeClr val="bg1"/>
                  </a:solidFill>
                </a:rPr>
                <a:t> Databases</a:t>
              </a:r>
            </a:p>
            <a:p>
              <a:pPr algn="ctr" fontAlgn="ctr">
                <a:buNone/>
              </a:pPr>
              <a:r>
                <a:rPr lang="en-US" sz="1100" dirty="0" smtClean="0">
                  <a:solidFill>
                    <a:schemeClr val="bg1"/>
                  </a:solidFill>
                </a:rPr>
                <a:t>Email  Accounts</a:t>
              </a:r>
            </a:p>
            <a:p>
              <a:pPr algn="ctr" fontAlgn="ctr">
                <a:buNone/>
              </a:pPr>
              <a:r>
                <a:rPr lang="en-US" sz="1100" dirty="0" smtClean="0">
                  <a:solidFill>
                    <a:schemeClr val="bg1"/>
                  </a:solidFill>
                </a:rPr>
                <a:t>Google Ads Credits</a:t>
              </a:r>
            </a:p>
            <a:p>
              <a:pPr algn="ctr" fontAlgn="ctr">
                <a:buNone/>
              </a:pPr>
              <a:r>
                <a:rPr lang="en-US" sz="1100" dirty="0" smtClean="0">
                  <a:solidFill>
                    <a:schemeClr val="bg1"/>
                  </a:solidFill>
                </a:rPr>
                <a:t>Free Domain Names</a:t>
              </a:r>
              <a:endParaRPr lang="en-US" sz="1100" dirty="0">
                <a:solidFill>
                  <a:schemeClr val="bg1"/>
                </a:solidFill>
              </a:endParaRPr>
            </a:p>
          </p:txBody>
        </p:sp>
        <p:sp>
          <p:nvSpPr>
            <p:cNvPr id="18" name="Title 13"/>
            <p:cNvSpPr txBox="1">
              <a:spLocks/>
            </p:cNvSpPr>
            <p:nvPr/>
          </p:nvSpPr>
          <p:spPr>
            <a:xfrm>
              <a:off x="2932116" y="1581150"/>
              <a:ext cx="1422170" cy="461665"/>
            </a:xfrm>
            <a:prstGeom prst="rect">
              <a:avLst/>
            </a:prstGeom>
            <a:grpFill/>
          </p:spPr>
          <p:txBody>
            <a:bodyPr vert="horz" lIns="91440" tIns="45720" rIns="91440" bIns="45720" rtlCol="0" anchor="ctr">
              <a:sp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2400" dirty="0" smtClean="0">
                  <a:solidFill>
                    <a:schemeClr val="bg1"/>
                  </a:solidFill>
                  <a:latin typeface="+mn-lt"/>
                </a:rPr>
                <a:t>Reguler</a:t>
              </a:r>
              <a:endParaRPr lang="en-US" sz="2400" dirty="0">
                <a:solidFill>
                  <a:schemeClr val="bg1"/>
                </a:solidFill>
                <a:latin typeface="+mn-lt"/>
              </a:endParaRPr>
            </a:p>
          </p:txBody>
        </p:sp>
      </p:grpSp>
      <p:grpSp>
        <p:nvGrpSpPr>
          <p:cNvPr id="21" name="Group 20"/>
          <p:cNvGrpSpPr/>
          <p:nvPr/>
        </p:nvGrpSpPr>
        <p:grpSpPr>
          <a:xfrm>
            <a:off x="5055788" y="1968446"/>
            <a:ext cx="1681190" cy="2624540"/>
            <a:chOff x="4612035" y="1504950"/>
            <a:chExt cx="1681190" cy="2624540"/>
          </a:xfrm>
          <a:solidFill>
            <a:schemeClr val="accent2"/>
          </a:solidFill>
        </p:grpSpPr>
        <p:grpSp>
          <p:nvGrpSpPr>
            <p:cNvPr id="22" name="Group 29"/>
            <p:cNvGrpSpPr/>
            <p:nvPr/>
          </p:nvGrpSpPr>
          <p:grpSpPr>
            <a:xfrm>
              <a:off x="4612035" y="1504950"/>
              <a:ext cx="1681190" cy="2624540"/>
              <a:chOff x="1600200" y="1547410"/>
              <a:chExt cx="1681190" cy="2624540"/>
            </a:xfrm>
            <a:grpFill/>
          </p:grpSpPr>
          <p:sp>
            <p:nvSpPr>
              <p:cNvPr id="25" name="AutoShape 16"/>
              <p:cNvSpPr>
                <a:spLocks/>
              </p:cNvSpPr>
              <p:nvPr/>
            </p:nvSpPr>
            <p:spPr bwMode="auto">
              <a:xfrm>
                <a:off x="1604791" y="2190750"/>
                <a:ext cx="1671809" cy="1981200"/>
              </a:xfrm>
              <a:prstGeom prst="rect">
                <a:avLst/>
              </a:prstGeom>
              <a:grpFill/>
              <a:ln w="9525" cap="flat">
                <a:solidFill>
                  <a:schemeClr val="bg1"/>
                </a:solidFill>
                <a:prstDash val="solid"/>
                <a:miter lim="800000"/>
                <a:headEnd type="none" w="med" len="med"/>
                <a:tailEnd type="none" w="med" len="med"/>
              </a:ln>
            </p:spPr>
            <p:txBody>
              <a:bodyPr lIns="0" tIns="0" rIns="0" bIns="0"/>
              <a:lstStyle/>
              <a:p>
                <a:endParaRPr lang="en-US"/>
              </a:p>
            </p:txBody>
          </p:sp>
          <p:sp>
            <p:nvSpPr>
              <p:cNvPr id="26" name="Round Same Side Corner Rectangle 25"/>
              <p:cNvSpPr/>
              <p:nvPr/>
            </p:nvSpPr>
            <p:spPr>
              <a:xfrm>
                <a:off x="1600200" y="1547410"/>
                <a:ext cx="1681190" cy="614080"/>
              </a:xfrm>
              <a:prstGeom prst="round2SameRect">
                <a:avLst/>
              </a:pr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Content Placeholder 2"/>
            <p:cNvSpPr txBox="1">
              <a:spLocks/>
            </p:cNvSpPr>
            <p:nvPr/>
          </p:nvSpPr>
          <p:spPr>
            <a:xfrm>
              <a:off x="4713516" y="2430232"/>
              <a:ext cx="1475474" cy="1447800"/>
            </a:xfrm>
            <a:prstGeom prst="rect">
              <a:avLst/>
            </a:prstGeom>
            <a:grpFill/>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fontAlgn="ctr">
                <a:buNone/>
              </a:pPr>
              <a:r>
                <a:rPr lang="en-US" sz="1100" b="1" dirty="0" smtClean="0">
                  <a:solidFill>
                    <a:schemeClr val="bg1"/>
                  </a:solidFill>
                </a:rPr>
                <a:t>Monthly bandwidth</a:t>
              </a:r>
            </a:p>
            <a:p>
              <a:pPr algn="ctr" fontAlgn="ctr">
                <a:buNone/>
              </a:pPr>
              <a:r>
                <a:rPr lang="en-US" sz="1100" dirty="0" smtClean="0">
                  <a:solidFill>
                    <a:schemeClr val="bg1"/>
                  </a:solidFill>
                </a:rPr>
                <a:t>Space</a:t>
              </a:r>
            </a:p>
            <a:p>
              <a:pPr algn="ctr" fontAlgn="ctr">
                <a:buNone/>
              </a:pPr>
              <a:r>
                <a:rPr lang="en-US" sz="1100" dirty="0" err="1" smtClean="0">
                  <a:solidFill>
                    <a:schemeClr val="bg1"/>
                  </a:solidFill>
                </a:rPr>
                <a:t>MySQL</a:t>
              </a:r>
              <a:r>
                <a:rPr lang="en-US" sz="1100" dirty="0" smtClean="0">
                  <a:solidFill>
                    <a:schemeClr val="bg1"/>
                  </a:solidFill>
                </a:rPr>
                <a:t> Databases</a:t>
              </a:r>
            </a:p>
            <a:p>
              <a:pPr algn="ctr" fontAlgn="ctr">
                <a:buNone/>
              </a:pPr>
              <a:r>
                <a:rPr lang="en-US" sz="1100" dirty="0" smtClean="0">
                  <a:solidFill>
                    <a:schemeClr val="bg1"/>
                  </a:solidFill>
                </a:rPr>
                <a:t>Email  Accounts</a:t>
              </a:r>
            </a:p>
            <a:p>
              <a:pPr algn="ctr" fontAlgn="ctr">
                <a:buNone/>
              </a:pPr>
              <a:r>
                <a:rPr lang="en-US" sz="1100" dirty="0" smtClean="0">
                  <a:solidFill>
                    <a:schemeClr val="bg1"/>
                  </a:solidFill>
                </a:rPr>
                <a:t>Google Ads Credits</a:t>
              </a:r>
            </a:p>
            <a:p>
              <a:pPr algn="ctr" fontAlgn="ctr">
                <a:buNone/>
              </a:pPr>
              <a:r>
                <a:rPr lang="en-US" sz="1100" dirty="0" smtClean="0">
                  <a:solidFill>
                    <a:schemeClr val="bg1"/>
                  </a:solidFill>
                </a:rPr>
                <a:t>Free Domain Names</a:t>
              </a:r>
              <a:endParaRPr lang="en-US" sz="1100" dirty="0">
                <a:solidFill>
                  <a:schemeClr val="bg1"/>
                </a:solidFill>
              </a:endParaRPr>
            </a:p>
          </p:txBody>
        </p:sp>
        <p:sp>
          <p:nvSpPr>
            <p:cNvPr id="24" name="Title 13"/>
            <p:cNvSpPr txBox="1">
              <a:spLocks/>
            </p:cNvSpPr>
            <p:nvPr/>
          </p:nvSpPr>
          <p:spPr>
            <a:xfrm>
              <a:off x="4750030" y="1581148"/>
              <a:ext cx="1422170" cy="461665"/>
            </a:xfrm>
            <a:prstGeom prst="rect">
              <a:avLst/>
            </a:prstGeom>
            <a:grpFill/>
          </p:spPr>
          <p:txBody>
            <a:bodyPr vert="horz" lIns="91440" tIns="45720" rIns="91440" bIns="45720" rtlCol="0" anchor="ctr">
              <a:sp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2400" dirty="0" smtClean="0">
                  <a:solidFill>
                    <a:schemeClr val="bg1"/>
                  </a:solidFill>
                  <a:latin typeface="+mn-lt"/>
                </a:rPr>
                <a:t>SoHo</a:t>
              </a:r>
              <a:endParaRPr lang="en-US" sz="2400" dirty="0">
                <a:solidFill>
                  <a:schemeClr val="bg1"/>
                </a:solidFill>
                <a:latin typeface="+mn-lt"/>
              </a:endParaRPr>
            </a:p>
          </p:txBody>
        </p:sp>
      </p:grpSp>
      <p:grpSp>
        <p:nvGrpSpPr>
          <p:cNvPr id="27" name="Group 26"/>
          <p:cNvGrpSpPr/>
          <p:nvPr/>
        </p:nvGrpSpPr>
        <p:grpSpPr>
          <a:xfrm>
            <a:off x="6839763" y="1968446"/>
            <a:ext cx="1681190" cy="2624290"/>
            <a:chOff x="6396010" y="1504950"/>
            <a:chExt cx="1681190" cy="2624290"/>
          </a:xfrm>
          <a:solidFill>
            <a:schemeClr val="accent6"/>
          </a:solidFill>
        </p:grpSpPr>
        <p:grpSp>
          <p:nvGrpSpPr>
            <p:cNvPr id="28" name="Group 33"/>
            <p:cNvGrpSpPr/>
            <p:nvPr/>
          </p:nvGrpSpPr>
          <p:grpSpPr>
            <a:xfrm>
              <a:off x="6396010" y="1504950"/>
              <a:ext cx="1681190" cy="2624290"/>
              <a:chOff x="1600200" y="1547660"/>
              <a:chExt cx="1681190" cy="2624290"/>
            </a:xfrm>
            <a:grpFill/>
          </p:grpSpPr>
          <p:sp>
            <p:nvSpPr>
              <p:cNvPr id="31" name="AutoShape 16"/>
              <p:cNvSpPr>
                <a:spLocks/>
              </p:cNvSpPr>
              <p:nvPr/>
            </p:nvSpPr>
            <p:spPr bwMode="auto">
              <a:xfrm>
                <a:off x="1604791" y="2190750"/>
                <a:ext cx="1671809" cy="1981200"/>
              </a:xfrm>
              <a:prstGeom prst="rect">
                <a:avLst/>
              </a:prstGeom>
              <a:grpFill/>
              <a:ln w="9525" cap="flat">
                <a:solidFill>
                  <a:schemeClr val="bg1"/>
                </a:solidFill>
                <a:prstDash val="solid"/>
                <a:miter lim="800000"/>
                <a:headEnd type="none" w="med" len="med"/>
                <a:tailEnd type="none" w="med" len="med"/>
              </a:ln>
            </p:spPr>
            <p:txBody>
              <a:bodyPr lIns="0" tIns="0" rIns="0" bIns="0"/>
              <a:lstStyle/>
              <a:p>
                <a:endParaRPr lang="en-US"/>
              </a:p>
            </p:txBody>
          </p:sp>
          <p:sp>
            <p:nvSpPr>
              <p:cNvPr id="32" name="Round Same Side Corner Rectangle 31"/>
              <p:cNvSpPr/>
              <p:nvPr/>
            </p:nvSpPr>
            <p:spPr>
              <a:xfrm>
                <a:off x="1600200" y="1547660"/>
                <a:ext cx="1681190" cy="613830"/>
              </a:xfrm>
              <a:prstGeom prst="round2SameRect">
                <a:avLst/>
              </a:pr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9" name="Content Placeholder 2"/>
            <p:cNvSpPr txBox="1">
              <a:spLocks/>
            </p:cNvSpPr>
            <p:nvPr/>
          </p:nvSpPr>
          <p:spPr>
            <a:xfrm>
              <a:off x="6492872" y="2419350"/>
              <a:ext cx="1475474" cy="1447800"/>
            </a:xfrm>
            <a:prstGeom prst="rect">
              <a:avLst/>
            </a:prstGeom>
            <a:grpFill/>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fontAlgn="ctr">
                <a:buNone/>
              </a:pPr>
              <a:r>
                <a:rPr lang="en-US" sz="1100" b="1" dirty="0" smtClean="0">
                  <a:solidFill>
                    <a:schemeClr val="bg1"/>
                  </a:solidFill>
                </a:rPr>
                <a:t>Monthly bandwidth</a:t>
              </a:r>
            </a:p>
            <a:p>
              <a:pPr algn="ctr" fontAlgn="ctr">
                <a:buNone/>
              </a:pPr>
              <a:r>
                <a:rPr lang="en-US" sz="1100" dirty="0" smtClean="0">
                  <a:solidFill>
                    <a:schemeClr val="bg1"/>
                  </a:solidFill>
                </a:rPr>
                <a:t>Space</a:t>
              </a:r>
            </a:p>
            <a:p>
              <a:pPr algn="ctr" fontAlgn="ctr">
                <a:buNone/>
              </a:pPr>
              <a:r>
                <a:rPr lang="en-US" sz="1100" dirty="0" err="1" smtClean="0">
                  <a:solidFill>
                    <a:schemeClr val="bg1"/>
                  </a:solidFill>
                </a:rPr>
                <a:t>MySQL</a:t>
              </a:r>
              <a:r>
                <a:rPr lang="en-US" sz="1100" dirty="0" smtClean="0">
                  <a:solidFill>
                    <a:schemeClr val="bg1"/>
                  </a:solidFill>
                </a:rPr>
                <a:t> Databases</a:t>
              </a:r>
            </a:p>
            <a:p>
              <a:pPr algn="ctr" fontAlgn="ctr">
                <a:buNone/>
              </a:pPr>
              <a:r>
                <a:rPr lang="en-US" sz="1100" dirty="0" smtClean="0">
                  <a:solidFill>
                    <a:schemeClr val="bg1"/>
                  </a:solidFill>
                </a:rPr>
                <a:t>Email  Accounts</a:t>
              </a:r>
            </a:p>
            <a:p>
              <a:pPr algn="ctr" fontAlgn="ctr">
                <a:buNone/>
              </a:pPr>
              <a:r>
                <a:rPr lang="en-US" sz="1100" dirty="0" smtClean="0">
                  <a:solidFill>
                    <a:schemeClr val="bg1"/>
                  </a:solidFill>
                </a:rPr>
                <a:t>Google Ads Credits</a:t>
              </a:r>
            </a:p>
            <a:p>
              <a:pPr algn="ctr" fontAlgn="ctr">
                <a:buNone/>
              </a:pPr>
              <a:r>
                <a:rPr lang="en-US" sz="1100" dirty="0" smtClean="0">
                  <a:solidFill>
                    <a:schemeClr val="bg1"/>
                  </a:solidFill>
                </a:rPr>
                <a:t>Free Domain Names</a:t>
              </a:r>
              <a:endParaRPr lang="en-US" sz="1100" dirty="0">
                <a:solidFill>
                  <a:schemeClr val="bg1"/>
                </a:solidFill>
              </a:endParaRPr>
            </a:p>
          </p:txBody>
        </p:sp>
        <p:sp>
          <p:nvSpPr>
            <p:cNvPr id="30" name="Title 13"/>
            <p:cNvSpPr txBox="1">
              <a:spLocks/>
            </p:cNvSpPr>
            <p:nvPr/>
          </p:nvSpPr>
          <p:spPr>
            <a:xfrm>
              <a:off x="6553200" y="1581150"/>
              <a:ext cx="1422170" cy="461665"/>
            </a:xfrm>
            <a:prstGeom prst="rect">
              <a:avLst/>
            </a:prstGeom>
            <a:grpFill/>
          </p:spPr>
          <p:txBody>
            <a:bodyPr vert="horz" lIns="91440" tIns="45720" rIns="91440" bIns="45720" rtlCol="0" anchor="ctr">
              <a:sp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2400" dirty="0" smtClean="0">
                  <a:solidFill>
                    <a:schemeClr val="bg1"/>
                  </a:solidFill>
                  <a:latin typeface="+mn-lt"/>
                </a:rPr>
                <a:t>Pro</a:t>
              </a:r>
              <a:endParaRPr lang="en-US" sz="2400" dirty="0">
                <a:solidFill>
                  <a:schemeClr val="bg1"/>
                </a:solidFill>
                <a:latin typeface="+mn-lt"/>
              </a:endParaRPr>
            </a:p>
          </p:txBody>
        </p:sp>
      </p:grpSp>
      <p:grpSp>
        <p:nvGrpSpPr>
          <p:cNvPr id="33" name="Group 32"/>
          <p:cNvGrpSpPr/>
          <p:nvPr/>
        </p:nvGrpSpPr>
        <p:grpSpPr>
          <a:xfrm>
            <a:off x="8633119" y="1977663"/>
            <a:ext cx="1681190" cy="2624290"/>
            <a:chOff x="6396010" y="1504950"/>
            <a:chExt cx="1681190" cy="2624290"/>
          </a:xfrm>
          <a:solidFill>
            <a:schemeClr val="accent5"/>
          </a:solidFill>
        </p:grpSpPr>
        <p:grpSp>
          <p:nvGrpSpPr>
            <p:cNvPr id="34" name="Group 33"/>
            <p:cNvGrpSpPr/>
            <p:nvPr/>
          </p:nvGrpSpPr>
          <p:grpSpPr>
            <a:xfrm>
              <a:off x="6396010" y="1504950"/>
              <a:ext cx="1681190" cy="2624290"/>
              <a:chOff x="1600200" y="1547660"/>
              <a:chExt cx="1681190" cy="2624290"/>
            </a:xfrm>
            <a:grpFill/>
          </p:grpSpPr>
          <p:sp>
            <p:nvSpPr>
              <p:cNvPr id="37" name="AutoShape 16"/>
              <p:cNvSpPr>
                <a:spLocks/>
              </p:cNvSpPr>
              <p:nvPr/>
            </p:nvSpPr>
            <p:spPr bwMode="auto">
              <a:xfrm>
                <a:off x="1604791" y="2190750"/>
                <a:ext cx="1671809" cy="1981200"/>
              </a:xfrm>
              <a:prstGeom prst="rect">
                <a:avLst/>
              </a:prstGeom>
              <a:grpFill/>
              <a:ln w="9525" cap="flat">
                <a:solidFill>
                  <a:schemeClr val="bg1"/>
                </a:solidFill>
                <a:prstDash val="solid"/>
                <a:miter lim="800000"/>
                <a:headEnd type="none" w="med" len="med"/>
                <a:tailEnd type="none" w="med" len="med"/>
              </a:ln>
            </p:spPr>
            <p:txBody>
              <a:bodyPr lIns="0" tIns="0" rIns="0" bIns="0"/>
              <a:lstStyle/>
              <a:p>
                <a:endParaRPr lang="en-US"/>
              </a:p>
            </p:txBody>
          </p:sp>
          <p:sp>
            <p:nvSpPr>
              <p:cNvPr id="38" name="Round Same Side Corner Rectangle 37"/>
              <p:cNvSpPr/>
              <p:nvPr/>
            </p:nvSpPr>
            <p:spPr>
              <a:xfrm>
                <a:off x="1600200" y="1547660"/>
                <a:ext cx="1681190" cy="613830"/>
              </a:xfrm>
              <a:prstGeom prst="round2SameRect">
                <a:avLst/>
              </a:pr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5" name="Content Placeholder 2"/>
            <p:cNvSpPr txBox="1">
              <a:spLocks/>
            </p:cNvSpPr>
            <p:nvPr/>
          </p:nvSpPr>
          <p:spPr>
            <a:xfrm>
              <a:off x="6492872" y="2419350"/>
              <a:ext cx="1475474" cy="1447800"/>
            </a:xfrm>
            <a:prstGeom prst="rect">
              <a:avLst/>
            </a:prstGeom>
            <a:grpFill/>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fontAlgn="ctr">
                <a:buNone/>
              </a:pPr>
              <a:r>
                <a:rPr lang="en-US" sz="1100" b="1" dirty="0" smtClean="0">
                  <a:solidFill>
                    <a:schemeClr val="bg1"/>
                  </a:solidFill>
                </a:rPr>
                <a:t>Monthly bandwidth</a:t>
              </a:r>
            </a:p>
            <a:p>
              <a:pPr algn="ctr" fontAlgn="ctr">
                <a:buNone/>
              </a:pPr>
              <a:r>
                <a:rPr lang="en-US" sz="1100" dirty="0" smtClean="0">
                  <a:solidFill>
                    <a:schemeClr val="bg1"/>
                  </a:solidFill>
                </a:rPr>
                <a:t>Space</a:t>
              </a:r>
            </a:p>
            <a:p>
              <a:pPr algn="ctr" fontAlgn="ctr">
                <a:buNone/>
              </a:pPr>
              <a:r>
                <a:rPr lang="en-US" sz="1100" dirty="0" err="1" smtClean="0">
                  <a:solidFill>
                    <a:schemeClr val="bg1"/>
                  </a:solidFill>
                </a:rPr>
                <a:t>MySQL</a:t>
              </a:r>
              <a:r>
                <a:rPr lang="en-US" sz="1100" dirty="0" smtClean="0">
                  <a:solidFill>
                    <a:schemeClr val="bg1"/>
                  </a:solidFill>
                </a:rPr>
                <a:t> Databases</a:t>
              </a:r>
            </a:p>
            <a:p>
              <a:pPr algn="ctr" fontAlgn="ctr">
                <a:buNone/>
              </a:pPr>
              <a:r>
                <a:rPr lang="en-US" sz="1100" dirty="0" smtClean="0">
                  <a:solidFill>
                    <a:schemeClr val="bg1"/>
                  </a:solidFill>
                </a:rPr>
                <a:t>Email  Accounts</a:t>
              </a:r>
            </a:p>
            <a:p>
              <a:pPr algn="ctr" fontAlgn="ctr">
                <a:buNone/>
              </a:pPr>
              <a:r>
                <a:rPr lang="en-US" sz="1100" dirty="0" smtClean="0">
                  <a:solidFill>
                    <a:schemeClr val="bg1"/>
                  </a:solidFill>
                </a:rPr>
                <a:t>Google Ads Credits</a:t>
              </a:r>
            </a:p>
            <a:p>
              <a:pPr algn="ctr" fontAlgn="ctr">
                <a:buNone/>
              </a:pPr>
              <a:r>
                <a:rPr lang="en-US" sz="1100" dirty="0" smtClean="0">
                  <a:solidFill>
                    <a:schemeClr val="bg1"/>
                  </a:solidFill>
                </a:rPr>
                <a:t>Free Domain Names</a:t>
              </a:r>
              <a:endParaRPr lang="en-US" sz="1100" dirty="0">
                <a:solidFill>
                  <a:schemeClr val="bg1"/>
                </a:solidFill>
              </a:endParaRPr>
            </a:p>
          </p:txBody>
        </p:sp>
        <p:sp>
          <p:nvSpPr>
            <p:cNvPr id="36" name="Title 13"/>
            <p:cNvSpPr txBox="1">
              <a:spLocks/>
            </p:cNvSpPr>
            <p:nvPr/>
          </p:nvSpPr>
          <p:spPr>
            <a:xfrm>
              <a:off x="6553200" y="1581150"/>
              <a:ext cx="1422170" cy="461665"/>
            </a:xfrm>
            <a:prstGeom prst="rect">
              <a:avLst/>
            </a:prstGeom>
            <a:grpFill/>
          </p:spPr>
          <p:txBody>
            <a:bodyPr vert="horz" lIns="91440" tIns="45720" rIns="91440" bIns="45720" rtlCol="0" anchor="ctr">
              <a:sp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2400" dirty="0" smtClean="0">
                  <a:solidFill>
                    <a:schemeClr val="bg1"/>
                  </a:solidFill>
                  <a:latin typeface="+mn-lt"/>
                </a:rPr>
                <a:t>Ultimate</a:t>
              </a:r>
              <a:endParaRPr lang="en-US" sz="2400" dirty="0">
                <a:solidFill>
                  <a:schemeClr val="bg1"/>
                </a:solidFill>
                <a:latin typeface="+mn-lt"/>
              </a:endParaRPr>
            </a:p>
          </p:txBody>
        </p:sp>
      </p:grpSp>
      <p:sp>
        <p:nvSpPr>
          <p:cNvPr id="41" name="Round Same Side Corner Rectangle 40"/>
          <p:cNvSpPr/>
          <p:nvPr/>
        </p:nvSpPr>
        <p:spPr>
          <a:xfrm rot="10800000">
            <a:off x="3258363" y="4631213"/>
            <a:ext cx="1681190" cy="609600"/>
          </a:xfrm>
          <a:prstGeom prst="round2SameRect">
            <a:avLst/>
          </a:prstGeom>
          <a:solidFill>
            <a:schemeClr val="accent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ound Same Side Corner Rectangle 41"/>
          <p:cNvSpPr/>
          <p:nvPr/>
        </p:nvSpPr>
        <p:spPr>
          <a:xfrm rot="10800000">
            <a:off x="1429563" y="4631214"/>
            <a:ext cx="1681190" cy="609600"/>
          </a:xfrm>
          <a:prstGeom prst="round2SameRect">
            <a:avLst/>
          </a:prstGeom>
          <a:solidFill>
            <a:schemeClr val="accent4"/>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ound Same Side Corner Rectangle 42"/>
          <p:cNvSpPr/>
          <p:nvPr/>
        </p:nvSpPr>
        <p:spPr>
          <a:xfrm rot="10800000">
            <a:off x="5050998" y="4631214"/>
            <a:ext cx="1681190" cy="609600"/>
          </a:xfrm>
          <a:prstGeom prst="round2SameRect">
            <a:avLst/>
          </a:prstGeom>
          <a:solidFill>
            <a:schemeClr val="accent2"/>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ound Same Side Corner Rectangle 43"/>
          <p:cNvSpPr/>
          <p:nvPr/>
        </p:nvSpPr>
        <p:spPr>
          <a:xfrm rot="10800000">
            <a:off x="6839763" y="4631214"/>
            <a:ext cx="1681190" cy="609600"/>
          </a:xfrm>
          <a:prstGeom prst="round2SameRect">
            <a:avLst/>
          </a:prstGeom>
          <a:solidFill>
            <a:schemeClr val="accent6"/>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ound Same Side Corner Rectangle 44"/>
          <p:cNvSpPr/>
          <p:nvPr/>
        </p:nvSpPr>
        <p:spPr>
          <a:xfrm rot="10800000">
            <a:off x="8628528" y="4631214"/>
            <a:ext cx="1681190" cy="609600"/>
          </a:xfrm>
          <a:prstGeom prst="round2SameRect">
            <a:avLst/>
          </a:prstGeom>
          <a:solidFill>
            <a:schemeClr val="accent5"/>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55"/>
          <p:cNvSpPr>
            <a:spLocks noEditPoints="1"/>
          </p:cNvSpPr>
          <p:nvPr/>
        </p:nvSpPr>
        <p:spPr bwMode="auto">
          <a:xfrm>
            <a:off x="8075704" y="1805893"/>
            <a:ext cx="343419" cy="359393"/>
          </a:xfrm>
          <a:custGeom>
            <a:avLst/>
            <a:gdLst>
              <a:gd name="T0" fmla="*/ 83 w 129"/>
              <a:gd name="T1" fmla="*/ 92 h 135"/>
              <a:gd name="T2" fmla="*/ 127 w 129"/>
              <a:gd name="T3" fmla="*/ 26 h 135"/>
              <a:gd name="T4" fmla="*/ 127 w 129"/>
              <a:gd name="T5" fmla="*/ 21 h 135"/>
              <a:gd name="T6" fmla="*/ 117 w 129"/>
              <a:gd name="T7" fmla="*/ 10 h 135"/>
              <a:gd name="T8" fmla="*/ 112 w 129"/>
              <a:gd name="T9" fmla="*/ 10 h 135"/>
              <a:gd name="T10" fmla="*/ 107 w 129"/>
              <a:gd name="T11" fmla="*/ 16 h 135"/>
              <a:gd name="T12" fmla="*/ 101 w 129"/>
              <a:gd name="T13" fmla="*/ 16 h 135"/>
              <a:gd name="T14" fmla="*/ 101 w 129"/>
              <a:gd name="T15" fmla="*/ 0 h 135"/>
              <a:gd name="T16" fmla="*/ 27 w 129"/>
              <a:gd name="T17" fmla="*/ 0 h 135"/>
              <a:gd name="T18" fmla="*/ 27 w 129"/>
              <a:gd name="T19" fmla="*/ 16 h 135"/>
              <a:gd name="T20" fmla="*/ 22 w 129"/>
              <a:gd name="T21" fmla="*/ 16 h 135"/>
              <a:gd name="T22" fmla="*/ 17 w 129"/>
              <a:gd name="T23" fmla="*/ 10 h 135"/>
              <a:gd name="T24" fmla="*/ 12 w 129"/>
              <a:gd name="T25" fmla="*/ 10 h 135"/>
              <a:gd name="T26" fmla="*/ 1 w 129"/>
              <a:gd name="T27" fmla="*/ 21 h 135"/>
              <a:gd name="T28" fmla="*/ 1 w 129"/>
              <a:gd name="T29" fmla="*/ 26 h 135"/>
              <a:gd name="T30" fmla="*/ 46 w 129"/>
              <a:gd name="T31" fmla="*/ 92 h 135"/>
              <a:gd name="T32" fmla="*/ 59 w 129"/>
              <a:gd name="T33" fmla="*/ 98 h 135"/>
              <a:gd name="T34" fmla="*/ 59 w 129"/>
              <a:gd name="T35" fmla="*/ 103 h 135"/>
              <a:gd name="T36" fmla="*/ 54 w 129"/>
              <a:gd name="T37" fmla="*/ 106 h 135"/>
              <a:gd name="T38" fmla="*/ 59 w 129"/>
              <a:gd name="T39" fmla="*/ 108 h 135"/>
              <a:gd name="T40" fmla="*/ 59 w 129"/>
              <a:gd name="T41" fmla="*/ 114 h 135"/>
              <a:gd name="T42" fmla="*/ 54 w 129"/>
              <a:gd name="T43" fmla="*/ 119 h 135"/>
              <a:gd name="T44" fmla="*/ 48 w 129"/>
              <a:gd name="T45" fmla="*/ 124 h 135"/>
              <a:gd name="T46" fmla="*/ 43 w 129"/>
              <a:gd name="T47" fmla="*/ 129 h 135"/>
              <a:gd name="T48" fmla="*/ 49 w 129"/>
              <a:gd name="T49" fmla="*/ 135 h 135"/>
              <a:gd name="T50" fmla="*/ 80 w 129"/>
              <a:gd name="T51" fmla="*/ 135 h 135"/>
              <a:gd name="T52" fmla="*/ 85 w 129"/>
              <a:gd name="T53" fmla="*/ 129 h 135"/>
              <a:gd name="T54" fmla="*/ 80 w 129"/>
              <a:gd name="T55" fmla="*/ 124 h 135"/>
              <a:gd name="T56" fmla="*/ 74 w 129"/>
              <a:gd name="T57" fmla="*/ 119 h 135"/>
              <a:gd name="T58" fmla="*/ 69 w 129"/>
              <a:gd name="T59" fmla="*/ 114 h 135"/>
              <a:gd name="T60" fmla="*/ 69 w 129"/>
              <a:gd name="T61" fmla="*/ 108 h 135"/>
              <a:gd name="T62" fmla="*/ 75 w 129"/>
              <a:gd name="T63" fmla="*/ 106 h 135"/>
              <a:gd name="T64" fmla="*/ 69 w 129"/>
              <a:gd name="T65" fmla="*/ 103 h 135"/>
              <a:gd name="T66" fmla="*/ 69 w 129"/>
              <a:gd name="T67" fmla="*/ 98 h 135"/>
              <a:gd name="T68" fmla="*/ 83 w 129"/>
              <a:gd name="T69" fmla="*/ 92 h 135"/>
              <a:gd name="T70" fmla="*/ 101 w 129"/>
              <a:gd name="T71" fmla="*/ 21 h 135"/>
              <a:gd name="T72" fmla="*/ 107 w 129"/>
              <a:gd name="T73" fmla="*/ 21 h 135"/>
              <a:gd name="T74" fmla="*/ 112 w 129"/>
              <a:gd name="T75" fmla="*/ 16 h 135"/>
              <a:gd name="T76" fmla="*/ 117 w 129"/>
              <a:gd name="T77" fmla="*/ 21 h 135"/>
              <a:gd name="T78" fmla="*/ 117 w 129"/>
              <a:gd name="T79" fmla="*/ 26 h 135"/>
              <a:gd name="T80" fmla="*/ 91 w 129"/>
              <a:gd name="T81" fmla="*/ 71 h 135"/>
              <a:gd name="T82" fmla="*/ 101 w 129"/>
              <a:gd name="T83" fmla="*/ 21 h 135"/>
              <a:gd name="T84" fmla="*/ 36 w 129"/>
              <a:gd name="T85" fmla="*/ 72 h 135"/>
              <a:gd name="T86" fmla="*/ 10 w 129"/>
              <a:gd name="T87" fmla="*/ 27 h 135"/>
              <a:gd name="T88" fmla="*/ 10 w 129"/>
              <a:gd name="T89" fmla="*/ 22 h 135"/>
              <a:gd name="T90" fmla="*/ 15 w 129"/>
              <a:gd name="T91" fmla="*/ 17 h 135"/>
              <a:gd name="T92" fmla="*/ 20 w 129"/>
              <a:gd name="T93" fmla="*/ 22 h 135"/>
              <a:gd name="T94" fmla="*/ 26 w 129"/>
              <a:gd name="T95" fmla="*/ 22 h 135"/>
              <a:gd name="T96" fmla="*/ 36 w 129"/>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 h="135">
                <a:moveTo>
                  <a:pt x="83" y="92"/>
                </a:moveTo>
                <a:cubicBezTo>
                  <a:pt x="129" y="63"/>
                  <a:pt x="127" y="26"/>
                  <a:pt x="127" y="26"/>
                </a:cubicBezTo>
                <a:cubicBezTo>
                  <a:pt x="127" y="21"/>
                  <a:pt x="127" y="21"/>
                  <a:pt x="127" y="21"/>
                </a:cubicBezTo>
                <a:cubicBezTo>
                  <a:pt x="127" y="21"/>
                  <a:pt x="128" y="10"/>
                  <a:pt x="117" y="10"/>
                </a:cubicBezTo>
                <a:cubicBezTo>
                  <a:pt x="114" y="10"/>
                  <a:pt x="112" y="10"/>
                  <a:pt x="112" y="10"/>
                </a:cubicBezTo>
                <a:cubicBezTo>
                  <a:pt x="107" y="10"/>
                  <a:pt x="107" y="16"/>
                  <a:pt x="107" y="16"/>
                </a:cubicBezTo>
                <a:cubicBezTo>
                  <a:pt x="107" y="16"/>
                  <a:pt x="104" y="16"/>
                  <a:pt x="101" y="16"/>
                </a:cubicBezTo>
                <a:cubicBezTo>
                  <a:pt x="101" y="12"/>
                  <a:pt x="101" y="0"/>
                  <a:pt x="101" y="0"/>
                </a:cubicBezTo>
                <a:cubicBezTo>
                  <a:pt x="56" y="7"/>
                  <a:pt x="27" y="0"/>
                  <a:pt x="27" y="0"/>
                </a:cubicBezTo>
                <a:cubicBezTo>
                  <a:pt x="27" y="16"/>
                  <a:pt x="27" y="16"/>
                  <a:pt x="27" y="16"/>
                </a:cubicBezTo>
                <a:cubicBezTo>
                  <a:pt x="23" y="16"/>
                  <a:pt x="22" y="16"/>
                  <a:pt x="22" y="16"/>
                </a:cubicBezTo>
                <a:cubicBezTo>
                  <a:pt x="22" y="16"/>
                  <a:pt x="22" y="10"/>
                  <a:pt x="17" y="10"/>
                </a:cubicBezTo>
                <a:cubicBezTo>
                  <a:pt x="17" y="10"/>
                  <a:pt x="15" y="10"/>
                  <a:pt x="12" y="10"/>
                </a:cubicBezTo>
                <a:cubicBezTo>
                  <a:pt x="1" y="10"/>
                  <a:pt x="1" y="21"/>
                  <a:pt x="1" y="21"/>
                </a:cubicBezTo>
                <a:cubicBezTo>
                  <a:pt x="1" y="26"/>
                  <a:pt x="1" y="26"/>
                  <a:pt x="1" y="26"/>
                </a:cubicBezTo>
                <a:cubicBezTo>
                  <a:pt x="1" y="26"/>
                  <a:pt x="0" y="63"/>
                  <a:pt x="46" y="92"/>
                </a:cubicBezTo>
                <a:cubicBezTo>
                  <a:pt x="46" y="92"/>
                  <a:pt x="52" y="98"/>
                  <a:pt x="59" y="98"/>
                </a:cubicBezTo>
                <a:cubicBezTo>
                  <a:pt x="59" y="103"/>
                  <a:pt x="59" y="103"/>
                  <a:pt x="59" y="103"/>
                </a:cubicBezTo>
                <a:cubicBezTo>
                  <a:pt x="59" y="103"/>
                  <a:pt x="54" y="103"/>
                  <a:pt x="54" y="106"/>
                </a:cubicBezTo>
                <a:cubicBezTo>
                  <a:pt x="54" y="109"/>
                  <a:pt x="59" y="108"/>
                  <a:pt x="59" y="108"/>
                </a:cubicBezTo>
                <a:cubicBezTo>
                  <a:pt x="59" y="114"/>
                  <a:pt x="59" y="114"/>
                  <a:pt x="59" y="114"/>
                </a:cubicBezTo>
                <a:cubicBezTo>
                  <a:pt x="59" y="114"/>
                  <a:pt x="58" y="119"/>
                  <a:pt x="54" y="119"/>
                </a:cubicBezTo>
                <a:cubicBezTo>
                  <a:pt x="54" y="124"/>
                  <a:pt x="48" y="124"/>
                  <a:pt x="48" y="124"/>
                </a:cubicBezTo>
                <a:cubicBezTo>
                  <a:pt x="48" y="124"/>
                  <a:pt x="43" y="125"/>
                  <a:pt x="43" y="129"/>
                </a:cubicBezTo>
                <a:cubicBezTo>
                  <a:pt x="43" y="129"/>
                  <a:pt x="42" y="135"/>
                  <a:pt x="49" y="135"/>
                </a:cubicBezTo>
                <a:cubicBezTo>
                  <a:pt x="56" y="135"/>
                  <a:pt x="80" y="135"/>
                  <a:pt x="80" y="135"/>
                </a:cubicBezTo>
                <a:cubicBezTo>
                  <a:pt x="85" y="135"/>
                  <a:pt x="85" y="129"/>
                  <a:pt x="85" y="129"/>
                </a:cubicBezTo>
                <a:cubicBezTo>
                  <a:pt x="85" y="129"/>
                  <a:pt x="85" y="124"/>
                  <a:pt x="80" y="124"/>
                </a:cubicBezTo>
                <a:cubicBezTo>
                  <a:pt x="74" y="124"/>
                  <a:pt x="74" y="119"/>
                  <a:pt x="74" y="119"/>
                </a:cubicBezTo>
                <a:cubicBezTo>
                  <a:pt x="74" y="119"/>
                  <a:pt x="69" y="119"/>
                  <a:pt x="69" y="114"/>
                </a:cubicBezTo>
                <a:cubicBezTo>
                  <a:pt x="69" y="108"/>
                  <a:pt x="69" y="108"/>
                  <a:pt x="69" y="108"/>
                </a:cubicBezTo>
                <a:cubicBezTo>
                  <a:pt x="69" y="108"/>
                  <a:pt x="75" y="109"/>
                  <a:pt x="75" y="106"/>
                </a:cubicBezTo>
                <a:cubicBezTo>
                  <a:pt x="75" y="103"/>
                  <a:pt x="69" y="103"/>
                  <a:pt x="69" y="103"/>
                </a:cubicBezTo>
                <a:cubicBezTo>
                  <a:pt x="69" y="98"/>
                  <a:pt x="69" y="98"/>
                  <a:pt x="69" y="98"/>
                </a:cubicBezTo>
                <a:cubicBezTo>
                  <a:pt x="75" y="98"/>
                  <a:pt x="79" y="96"/>
                  <a:pt x="83" y="92"/>
                </a:cubicBezTo>
                <a:close/>
                <a:moveTo>
                  <a:pt x="101" y="21"/>
                </a:moveTo>
                <a:cubicBezTo>
                  <a:pt x="103" y="21"/>
                  <a:pt x="107" y="21"/>
                  <a:pt x="107" y="21"/>
                </a:cubicBezTo>
                <a:cubicBezTo>
                  <a:pt x="112" y="21"/>
                  <a:pt x="112" y="16"/>
                  <a:pt x="112" y="16"/>
                </a:cubicBezTo>
                <a:cubicBezTo>
                  <a:pt x="117" y="16"/>
                  <a:pt x="117" y="21"/>
                  <a:pt x="117" y="21"/>
                </a:cubicBezTo>
                <a:cubicBezTo>
                  <a:pt x="117" y="26"/>
                  <a:pt x="117" y="26"/>
                  <a:pt x="117" y="26"/>
                </a:cubicBezTo>
                <a:cubicBezTo>
                  <a:pt x="117" y="26"/>
                  <a:pt x="116" y="47"/>
                  <a:pt x="91" y="71"/>
                </a:cubicBezTo>
                <a:cubicBezTo>
                  <a:pt x="96" y="61"/>
                  <a:pt x="101" y="38"/>
                  <a:pt x="101" y="21"/>
                </a:cubicBezTo>
                <a:close/>
                <a:moveTo>
                  <a:pt x="36" y="72"/>
                </a:moveTo>
                <a:cubicBezTo>
                  <a:pt x="11" y="48"/>
                  <a:pt x="10" y="27"/>
                  <a:pt x="10" y="27"/>
                </a:cubicBezTo>
                <a:cubicBezTo>
                  <a:pt x="10" y="22"/>
                  <a:pt x="10" y="22"/>
                  <a:pt x="10" y="22"/>
                </a:cubicBezTo>
                <a:cubicBezTo>
                  <a:pt x="10" y="22"/>
                  <a:pt x="10" y="17"/>
                  <a:pt x="15" y="17"/>
                </a:cubicBezTo>
                <a:cubicBezTo>
                  <a:pt x="15" y="17"/>
                  <a:pt x="15" y="22"/>
                  <a:pt x="20" y="22"/>
                </a:cubicBezTo>
                <a:cubicBezTo>
                  <a:pt x="20" y="22"/>
                  <a:pt x="24" y="22"/>
                  <a:pt x="26" y="22"/>
                </a:cubicBezTo>
                <a:cubicBezTo>
                  <a:pt x="26" y="39"/>
                  <a:pt x="30" y="62"/>
                  <a:pt x="36" y="72"/>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7" name="Content Placeholder 2"/>
          <p:cNvSpPr txBox="1">
            <a:spLocks/>
          </p:cNvSpPr>
          <p:nvPr/>
        </p:nvSpPr>
        <p:spPr>
          <a:xfrm>
            <a:off x="1823286" y="4747832"/>
            <a:ext cx="990600" cy="37636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1800" spc="-150" dirty="0" smtClean="0">
                <a:solidFill>
                  <a:schemeClr val="bg1"/>
                </a:solidFill>
                <a:latin typeface="Open Sans" pitchFamily="34" charset="0"/>
                <a:ea typeface="Open Sans" pitchFamily="34" charset="0"/>
                <a:cs typeface="Open Sans" pitchFamily="34" charset="0"/>
              </a:rPr>
              <a:t>$2.99/</a:t>
            </a:r>
            <a:r>
              <a:rPr lang="id-ID" sz="1200" spc="-150" dirty="0" smtClean="0">
                <a:solidFill>
                  <a:schemeClr val="bg1"/>
                </a:solidFill>
                <a:latin typeface="Open Sans" pitchFamily="34" charset="0"/>
                <a:ea typeface="Open Sans" pitchFamily="34" charset="0"/>
                <a:cs typeface="Open Sans" pitchFamily="34" charset="0"/>
              </a:rPr>
              <a:t>mo</a:t>
            </a:r>
            <a:endParaRPr lang="en-US" sz="1200" spc="-150" dirty="0" smtClean="0">
              <a:solidFill>
                <a:schemeClr val="bg1"/>
              </a:solidFill>
              <a:latin typeface="Open Sans" pitchFamily="34" charset="0"/>
              <a:ea typeface="Open Sans" pitchFamily="34" charset="0"/>
              <a:cs typeface="Open Sans" pitchFamily="34" charset="0"/>
            </a:endParaRPr>
          </a:p>
        </p:txBody>
      </p:sp>
      <p:sp>
        <p:nvSpPr>
          <p:cNvPr id="48" name="Content Placeholder 2"/>
          <p:cNvSpPr txBox="1">
            <a:spLocks/>
          </p:cNvSpPr>
          <p:nvPr/>
        </p:nvSpPr>
        <p:spPr>
          <a:xfrm>
            <a:off x="3763530" y="4730593"/>
            <a:ext cx="990600" cy="37636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1800" spc="-150" dirty="0" smtClean="0">
                <a:solidFill>
                  <a:schemeClr val="bg1"/>
                </a:solidFill>
                <a:latin typeface="Open Sans" pitchFamily="34" charset="0"/>
                <a:ea typeface="Open Sans" pitchFamily="34" charset="0"/>
                <a:cs typeface="Open Sans" pitchFamily="34" charset="0"/>
              </a:rPr>
              <a:t>$3.99/</a:t>
            </a:r>
            <a:r>
              <a:rPr lang="id-ID" sz="1200" spc="-150" dirty="0" smtClean="0">
                <a:solidFill>
                  <a:schemeClr val="bg1"/>
                </a:solidFill>
                <a:latin typeface="Open Sans" pitchFamily="34" charset="0"/>
                <a:ea typeface="Open Sans" pitchFamily="34" charset="0"/>
                <a:cs typeface="Open Sans" pitchFamily="34" charset="0"/>
              </a:rPr>
              <a:t>mo</a:t>
            </a:r>
            <a:endParaRPr lang="en-US" sz="1200" spc="-150" dirty="0" smtClean="0">
              <a:solidFill>
                <a:schemeClr val="bg1"/>
              </a:solidFill>
              <a:latin typeface="Open Sans" pitchFamily="34" charset="0"/>
              <a:ea typeface="Open Sans" pitchFamily="34" charset="0"/>
              <a:cs typeface="Open Sans" pitchFamily="34" charset="0"/>
            </a:endParaRPr>
          </a:p>
        </p:txBody>
      </p:sp>
      <p:sp>
        <p:nvSpPr>
          <p:cNvPr id="49" name="Content Placeholder 2"/>
          <p:cNvSpPr txBox="1">
            <a:spLocks/>
          </p:cNvSpPr>
          <p:nvPr/>
        </p:nvSpPr>
        <p:spPr>
          <a:xfrm>
            <a:off x="5456377" y="4730592"/>
            <a:ext cx="990600" cy="37636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1800" spc="-150" dirty="0" smtClean="0">
                <a:solidFill>
                  <a:schemeClr val="bg1"/>
                </a:solidFill>
                <a:latin typeface="Open Sans" pitchFamily="34" charset="0"/>
                <a:ea typeface="Open Sans" pitchFamily="34" charset="0"/>
                <a:cs typeface="Open Sans" pitchFamily="34" charset="0"/>
              </a:rPr>
              <a:t>$4.99/</a:t>
            </a:r>
            <a:r>
              <a:rPr lang="id-ID" sz="1200" spc="-150" dirty="0" smtClean="0">
                <a:solidFill>
                  <a:schemeClr val="bg1"/>
                </a:solidFill>
                <a:latin typeface="Open Sans" pitchFamily="34" charset="0"/>
                <a:ea typeface="Open Sans" pitchFamily="34" charset="0"/>
                <a:cs typeface="Open Sans" pitchFamily="34" charset="0"/>
              </a:rPr>
              <a:t>mo</a:t>
            </a:r>
            <a:endParaRPr lang="en-US" sz="1200" spc="-150" dirty="0" smtClean="0">
              <a:solidFill>
                <a:schemeClr val="bg1"/>
              </a:solidFill>
              <a:latin typeface="Open Sans" pitchFamily="34" charset="0"/>
              <a:ea typeface="Open Sans" pitchFamily="34" charset="0"/>
              <a:cs typeface="Open Sans" pitchFamily="34" charset="0"/>
            </a:endParaRPr>
          </a:p>
        </p:txBody>
      </p:sp>
      <p:sp>
        <p:nvSpPr>
          <p:cNvPr id="50" name="Content Placeholder 2"/>
          <p:cNvSpPr txBox="1">
            <a:spLocks/>
          </p:cNvSpPr>
          <p:nvPr/>
        </p:nvSpPr>
        <p:spPr>
          <a:xfrm>
            <a:off x="7214782" y="4730591"/>
            <a:ext cx="990600" cy="37636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1800" spc="-150" dirty="0" smtClean="0">
                <a:solidFill>
                  <a:schemeClr val="bg1"/>
                </a:solidFill>
                <a:latin typeface="Open Sans" pitchFamily="34" charset="0"/>
                <a:ea typeface="Open Sans" pitchFamily="34" charset="0"/>
                <a:cs typeface="Open Sans" pitchFamily="34" charset="0"/>
              </a:rPr>
              <a:t>$6.99/</a:t>
            </a:r>
            <a:r>
              <a:rPr lang="id-ID" sz="1200" spc="-150" dirty="0" smtClean="0">
                <a:solidFill>
                  <a:schemeClr val="bg1"/>
                </a:solidFill>
                <a:latin typeface="Open Sans" pitchFamily="34" charset="0"/>
                <a:ea typeface="Open Sans" pitchFamily="34" charset="0"/>
                <a:cs typeface="Open Sans" pitchFamily="34" charset="0"/>
              </a:rPr>
              <a:t>mo</a:t>
            </a:r>
            <a:endParaRPr lang="en-US" sz="1200" spc="-150" dirty="0" smtClean="0">
              <a:solidFill>
                <a:schemeClr val="bg1"/>
              </a:solidFill>
              <a:latin typeface="Open Sans" pitchFamily="34" charset="0"/>
              <a:ea typeface="Open Sans" pitchFamily="34" charset="0"/>
              <a:cs typeface="Open Sans" pitchFamily="34" charset="0"/>
            </a:endParaRPr>
          </a:p>
        </p:txBody>
      </p:sp>
      <p:sp>
        <p:nvSpPr>
          <p:cNvPr id="51" name="Content Placeholder 2"/>
          <p:cNvSpPr txBox="1">
            <a:spLocks/>
          </p:cNvSpPr>
          <p:nvPr/>
        </p:nvSpPr>
        <p:spPr>
          <a:xfrm>
            <a:off x="9024036" y="4730590"/>
            <a:ext cx="990600" cy="37636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1800" spc="-150" dirty="0" smtClean="0">
                <a:solidFill>
                  <a:schemeClr val="bg1"/>
                </a:solidFill>
                <a:latin typeface="Open Sans" pitchFamily="34" charset="0"/>
                <a:ea typeface="Open Sans" pitchFamily="34" charset="0"/>
                <a:cs typeface="Open Sans" pitchFamily="34" charset="0"/>
              </a:rPr>
              <a:t>$9.99/</a:t>
            </a:r>
            <a:r>
              <a:rPr lang="id-ID" sz="1200" spc="-150" dirty="0" smtClean="0">
                <a:solidFill>
                  <a:schemeClr val="bg1"/>
                </a:solidFill>
                <a:latin typeface="Open Sans" pitchFamily="34" charset="0"/>
                <a:ea typeface="Open Sans" pitchFamily="34" charset="0"/>
                <a:cs typeface="Open Sans" pitchFamily="34" charset="0"/>
              </a:rPr>
              <a:t>mo</a:t>
            </a:r>
            <a:endParaRPr lang="en-US" sz="1200" spc="-150" dirty="0" smtClean="0">
              <a:solidFill>
                <a:schemeClr val="bg1"/>
              </a:solidFill>
              <a:latin typeface="Open Sans" pitchFamily="34" charset="0"/>
              <a:ea typeface="Open Sans" pitchFamily="34" charset="0"/>
              <a:cs typeface="Open Sans" pitchFamily="34" charset="0"/>
            </a:endParaRPr>
          </a:p>
        </p:txBody>
      </p:sp>
      <p:sp>
        <p:nvSpPr>
          <p:cNvPr id="52" name="Content Placeholder 2"/>
          <p:cNvSpPr txBox="1">
            <a:spLocks/>
          </p:cNvSpPr>
          <p:nvPr/>
        </p:nvSpPr>
        <p:spPr>
          <a:xfrm>
            <a:off x="1106650" y="5690835"/>
            <a:ext cx="9919269" cy="61052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100" dirty="0" smtClean="0"/>
              <a:t>Lorem ipsum dolor sit amet, </a:t>
            </a:r>
            <a:r>
              <a:rPr lang="en-US" sz="1100" b="1" dirty="0" smtClean="0"/>
              <a:t>consectetur adipiscing elit</a:t>
            </a:r>
            <a:r>
              <a:rPr lang="en-US" sz="1100" dirty="0" smtClean="0"/>
              <a:t>. Curabitur elementum posuere pretium. Quisque nibh dolor, dignissim ac dignissim ut, luctus ac urna. Aliquam aliquet non massa quis tincidunt. </a:t>
            </a:r>
            <a:r>
              <a:rPr lang="en-US" sz="1100" b="1" dirty="0" smtClean="0">
                <a:solidFill>
                  <a:schemeClr val="accent1"/>
                </a:solidFill>
              </a:rPr>
              <a:t>Mauris ullamcorper</a:t>
            </a:r>
            <a:r>
              <a:rPr lang="en-US" sz="1100" dirty="0" smtClean="0">
                <a:solidFill>
                  <a:schemeClr val="accent1"/>
                </a:solidFill>
              </a:rPr>
              <a:t> </a:t>
            </a:r>
            <a:r>
              <a:rPr lang="en-US" sz="1100" dirty="0" smtClean="0"/>
              <a:t>justo tristique dui posuere tincidunt. In nec lacus laoreet orci varius imperdiet sit amet in augue. </a:t>
            </a:r>
            <a:endParaRPr lang="en-US" sz="1100" dirty="0"/>
          </a:p>
        </p:txBody>
      </p:sp>
    </p:spTree>
    <p:extLst>
      <p:ext uri="{BB962C8B-B14F-4D97-AF65-F5344CB8AC3E}">
        <p14:creationId xmlns:p14="http://schemas.microsoft.com/office/powerpoint/2010/main" val="8154644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250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1+#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0-#ppt_w/2"/>
                                          </p:val>
                                        </p:tav>
                                        <p:tav tm="100000">
                                          <p:val>
                                            <p:strVal val="#ppt_x"/>
                                          </p:val>
                                        </p:tav>
                                      </p:tavLst>
                                    </p:anim>
                                    <p:anim calcmode="lin" valueType="num">
                                      <p:cBhvr additive="base">
                                        <p:cTn id="12" dur="500" fill="hold"/>
                                        <p:tgtEl>
                                          <p:spTgt spid="8"/>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2" presetClass="entr" presetSubtype="2" fill="hold" grpId="0" nodeType="afterEffect">
                                  <p:stCondLst>
                                    <p:cond delay="0"/>
                                  </p:stCondLst>
                                  <p:childTnLst>
                                    <p:set>
                                      <p:cBhvr>
                                        <p:cTn id="15" dur="1" fill="hold">
                                          <p:stCondLst>
                                            <p:cond delay="0"/>
                                          </p:stCondLst>
                                        </p:cTn>
                                        <p:tgtEl>
                                          <p:spTgt spid="39"/>
                                        </p:tgtEl>
                                        <p:attrNameLst>
                                          <p:attrName>style.visibility</p:attrName>
                                        </p:attrNameLst>
                                      </p:cBhvr>
                                      <p:to>
                                        <p:strVal val="visible"/>
                                      </p:to>
                                    </p:set>
                                    <p:animEffect transition="in" filter="wipe(right)">
                                      <p:cBhvr>
                                        <p:cTn id="16" dur="1000"/>
                                        <p:tgtEl>
                                          <p:spTgt spid="39"/>
                                        </p:tgtEl>
                                      </p:cBhvr>
                                    </p:animEffect>
                                  </p:childTnLst>
                                </p:cTn>
                              </p:par>
                              <p:par>
                                <p:cTn id="17" presetID="22" presetClass="entr" presetSubtype="8" fill="hold" grpId="0" nodeType="withEffect">
                                  <p:stCondLst>
                                    <p:cond delay="1000"/>
                                  </p:stCondLst>
                                  <p:childTnLst>
                                    <p:set>
                                      <p:cBhvr>
                                        <p:cTn id="18" dur="1" fill="hold">
                                          <p:stCondLst>
                                            <p:cond delay="0"/>
                                          </p:stCondLst>
                                        </p:cTn>
                                        <p:tgtEl>
                                          <p:spTgt spid="40"/>
                                        </p:tgtEl>
                                        <p:attrNameLst>
                                          <p:attrName>style.visibility</p:attrName>
                                        </p:attrNameLst>
                                      </p:cBhvr>
                                      <p:to>
                                        <p:strVal val="visible"/>
                                      </p:to>
                                    </p:set>
                                    <p:animEffect transition="in" filter="wipe(left)">
                                      <p:cBhvr>
                                        <p:cTn id="19" dur="1000"/>
                                        <p:tgtEl>
                                          <p:spTgt spid="40"/>
                                        </p:tgtEl>
                                      </p:cBhvr>
                                    </p:animEffect>
                                  </p:childTnLst>
                                </p:cTn>
                              </p:par>
                              <p:par>
                                <p:cTn id="20" presetID="22" presetClass="entr" presetSubtype="1" fill="hold" nodeType="withEffect">
                                  <p:stCondLst>
                                    <p:cond delay="800"/>
                                  </p:stCondLst>
                                  <p:childTnLst>
                                    <p:set>
                                      <p:cBhvr>
                                        <p:cTn id="21" dur="1" fill="hold">
                                          <p:stCondLst>
                                            <p:cond delay="0"/>
                                          </p:stCondLst>
                                        </p:cTn>
                                        <p:tgtEl>
                                          <p:spTgt spid="9"/>
                                        </p:tgtEl>
                                        <p:attrNameLst>
                                          <p:attrName>style.visibility</p:attrName>
                                        </p:attrNameLst>
                                      </p:cBhvr>
                                      <p:to>
                                        <p:strVal val="visible"/>
                                      </p:to>
                                    </p:set>
                                    <p:animEffect transition="in" filter="wipe(up)">
                                      <p:cBhvr>
                                        <p:cTn id="22" dur="2000"/>
                                        <p:tgtEl>
                                          <p:spTgt spid="9"/>
                                        </p:tgtEl>
                                      </p:cBhvr>
                                    </p:animEffect>
                                  </p:childTnLst>
                                </p:cTn>
                              </p:par>
                              <p:par>
                                <p:cTn id="23" presetID="22" presetClass="entr" presetSubtype="1" fill="hold" nodeType="withEffect">
                                  <p:stCondLst>
                                    <p:cond delay="2900"/>
                                  </p:stCondLst>
                                  <p:childTnLst>
                                    <p:set>
                                      <p:cBhvr>
                                        <p:cTn id="24" dur="1" fill="hold">
                                          <p:stCondLst>
                                            <p:cond delay="0"/>
                                          </p:stCondLst>
                                        </p:cTn>
                                        <p:tgtEl>
                                          <p:spTgt spid="15"/>
                                        </p:tgtEl>
                                        <p:attrNameLst>
                                          <p:attrName>style.visibility</p:attrName>
                                        </p:attrNameLst>
                                      </p:cBhvr>
                                      <p:to>
                                        <p:strVal val="visible"/>
                                      </p:to>
                                    </p:set>
                                    <p:animEffect transition="in" filter="wipe(up)">
                                      <p:cBhvr>
                                        <p:cTn id="25" dur="2000"/>
                                        <p:tgtEl>
                                          <p:spTgt spid="15"/>
                                        </p:tgtEl>
                                      </p:cBhvr>
                                    </p:animEffect>
                                  </p:childTnLst>
                                </p:cTn>
                              </p:par>
                              <p:par>
                                <p:cTn id="26" presetID="22" presetClass="entr" presetSubtype="1" fill="hold" nodeType="withEffect">
                                  <p:stCondLst>
                                    <p:cond delay="5000"/>
                                  </p:stCondLst>
                                  <p:childTnLst>
                                    <p:set>
                                      <p:cBhvr>
                                        <p:cTn id="27" dur="1" fill="hold">
                                          <p:stCondLst>
                                            <p:cond delay="0"/>
                                          </p:stCondLst>
                                        </p:cTn>
                                        <p:tgtEl>
                                          <p:spTgt spid="21"/>
                                        </p:tgtEl>
                                        <p:attrNameLst>
                                          <p:attrName>style.visibility</p:attrName>
                                        </p:attrNameLst>
                                      </p:cBhvr>
                                      <p:to>
                                        <p:strVal val="visible"/>
                                      </p:to>
                                    </p:set>
                                    <p:animEffect transition="in" filter="wipe(up)">
                                      <p:cBhvr>
                                        <p:cTn id="28" dur="2000"/>
                                        <p:tgtEl>
                                          <p:spTgt spid="21"/>
                                        </p:tgtEl>
                                      </p:cBhvr>
                                    </p:animEffect>
                                  </p:childTnLst>
                                </p:cTn>
                              </p:par>
                              <p:par>
                                <p:cTn id="29" presetID="22" presetClass="entr" presetSubtype="1" fill="hold" nodeType="withEffect">
                                  <p:stCondLst>
                                    <p:cond delay="7000"/>
                                  </p:stCondLst>
                                  <p:childTnLst>
                                    <p:set>
                                      <p:cBhvr>
                                        <p:cTn id="30" dur="1" fill="hold">
                                          <p:stCondLst>
                                            <p:cond delay="0"/>
                                          </p:stCondLst>
                                        </p:cTn>
                                        <p:tgtEl>
                                          <p:spTgt spid="27"/>
                                        </p:tgtEl>
                                        <p:attrNameLst>
                                          <p:attrName>style.visibility</p:attrName>
                                        </p:attrNameLst>
                                      </p:cBhvr>
                                      <p:to>
                                        <p:strVal val="visible"/>
                                      </p:to>
                                    </p:set>
                                    <p:animEffect transition="in" filter="wipe(up)">
                                      <p:cBhvr>
                                        <p:cTn id="31" dur="2000"/>
                                        <p:tgtEl>
                                          <p:spTgt spid="27"/>
                                        </p:tgtEl>
                                      </p:cBhvr>
                                    </p:animEffect>
                                  </p:childTnLst>
                                </p:cTn>
                              </p:par>
                              <p:par>
                                <p:cTn id="32" presetID="22" presetClass="entr" presetSubtype="1" fill="hold" nodeType="withEffect">
                                  <p:stCondLst>
                                    <p:cond delay="9000"/>
                                  </p:stCondLst>
                                  <p:childTnLst>
                                    <p:set>
                                      <p:cBhvr>
                                        <p:cTn id="33" dur="1" fill="hold">
                                          <p:stCondLst>
                                            <p:cond delay="0"/>
                                          </p:stCondLst>
                                        </p:cTn>
                                        <p:tgtEl>
                                          <p:spTgt spid="33"/>
                                        </p:tgtEl>
                                        <p:attrNameLst>
                                          <p:attrName>style.visibility</p:attrName>
                                        </p:attrNameLst>
                                      </p:cBhvr>
                                      <p:to>
                                        <p:strVal val="visible"/>
                                      </p:to>
                                    </p:set>
                                    <p:animEffect transition="in" filter="wipe(up)">
                                      <p:cBhvr>
                                        <p:cTn id="34" dur="2000"/>
                                        <p:tgtEl>
                                          <p:spTgt spid="33"/>
                                        </p:tgtEl>
                                      </p:cBhvr>
                                    </p:animEffect>
                                  </p:childTnLst>
                                </p:cTn>
                              </p:par>
                              <p:par>
                                <p:cTn id="35" presetID="2" presetClass="entr" presetSubtype="1" fill="hold" grpId="0" nodeType="withEffect">
                                  <p:stCondLst>
                                    <p:cond delay="11200"/>
                                  </p:stCondLst>
                                  <p:childTnLst>
                                    <p:set>
                                      <p:cBhvr>
                                        <p:cTn id="36" dur="1" fill="hold">
                                          <p:stCondLst>
                                            <p:cond delay="0"/>
                                          </p:stCondLst>
                                        </p:cTn>
                                        <p:tgtEl>
                                          <p:spTgt spid="46"/>
                                        </p:tgtEl>
                                        <p:attrNameLst>
                                          <p:attrName>style.visibility</p:attrName>
                                        </p:attrNameLst>
                                      </p:cBhvr>
                                      <p:to>
                                        <p:strVal val="visible"/>
                                      </p:to>
                                    </p:set>
                                    <p:anim calcmode="lin" valueType="num">
                                      <p:cBhvr additive="base">
                                        <p:cTn id="37" dur="500" fill="hold"/>
                                        <p:tgtEl>
                                          <p:spTgt spid="46"/>
                                        </p:tgtEl>
                                        <p:attrNameLst>
                                          <p:attrName>ppt_x</p:attrName>
                                        </p:attrNameLst>
                                      </p:cBhvr>
                                      <p:tavLst>
                                        <p:tav tm="0">
                                          <p:val>
                                            <p:strVal val="#ppt_x"/>
                                          </p:val>
                                        </p:tav>
                                        <p:tav tm="100000">
                                          <p:val>
                                            <p:strVal val="#ppt_x"/>
                                          </p:val>
                                        </p:tav>
                                      </p:tavLst>
                                    </p:anim>
                                    <p:anim calcmode="lin" valueType="num">
                                      <p:cBhvr additive="base">
                                        <p:cTn id="38" dur="500" fill="hold"/>
                                        <p:tgtEl>
                                          <p:spTgt spid="46"/>
                                        </p:tgtEl>
                                        <p:attrNameLst>
                                          <p:attrName>ppt_y</p:attrName>
                                        </p:attrNameLst>
                                      </p:cBhvr>
                                      <p:tavLst>
                                        <p:tav tm="0">
                                          <p:val>
                                            <p:strVal val="0-#ppt_h/2"/>
                                          </p:val>
                                        </p:tav>
                                        <p:tav tm="100000">
                                          <p:val>
                                            <p:strVal val="#ppt_y"/>
                                          </p:val>
                                        </p:tav>
                                      </p:tavLst>
                                    </p:anim>
                                  </p:childTnLst>
                                </p:cTn>
                              </p:par>
                            </p:childTnLst>
                          </p:cTn>
                        </p:par>
                        <p:par>
                          <p:cTn id="39" fill="hold">
                            <p:stCondLst>
                              <p:cond delay="14700"/>
                            </p:stCondLst>
                            <p:childTnLst>
                              <p:par>
                                <p:cTn id="40" presetID="10" presetClass="entr" presetSubtype="0" fill="hold" grpId="0" nodeType="afterEffect">
                                  <p:stCondLst>
                                    <p:cond delay="0"/>
                                  </p:stCondLst>
                                  <p:childTnLst>
                                    <p:set>
                                      <p:cBhvr>
                                        <p:cTn id="41" dur="1" fill="hold">
                                          <p:stCondLst>
                                            <p:cond delay="0"/>
                                          </p:stCondLst>
                                        </p:cTn>
                                        <p:tgtEl>
                                          <p:spTgt spid="52"/>
                                        </p:tgtEl>
                                        <p:attrNameLst>
                                          <p:attrName>style.visibility</p:attrName>
                                        </p:attrNameLst>
                                      </p:cBhvr>
                                      <p:to>
                                        <p:strVal val="visible"/>
                                      </p:to>
                                    </p:set>
                                    <p:animEffect transition="in" filter="fade">
                                      <p:cBhvr>
                                        <p:cTn id="42"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 grpId="0"/>
      <p:bldP spid="39" grpId="0"/>
      <p:bldP spid="40" grpId="0"/>
      <p:bldP spid="46" grpId="0" animBg="1"/>
      <p:bldP spid="52"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0" y="6504493"/>
            <a:ext cx="12192000" cy="353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1389659" y="6504493"/>
            <a:ext cx="578223" cy="276999"/>
          </a:xfrm>
          <a:prstGeom prst="rect">
            <a:avLst/>
          </a:prstGeom>
          <a:noFill/>
        </p:spPr>
        <p:txBody>
          <a:bodyPr wrap="square" rtlCol="0">
            <a:spAutoFit/>
          </a:bodyPr>
          <a:lstStyle/>
          <a:p>
            <a:pPr algn="ctr"/>
            <a:fld id="{77CA8BDC-818C-4B24-8ECD-6169AE9BE1E9}" type="slidenum">
              <a:rPr lang="en-US" sz="1200" smtClean="0">
                <a:solidFill>
                  <a:schemeClr val="bg1"/>
                </a:solidFill>
              </a:rPr>
              <a:pPr algn="ctr"/>
              <a:t>99</a:t>
            </a:fld>
            <a:endParaRPr lang="en-US" sz="1200" dirty="0">
              <a:solidFill>
                <a:schemeClr val="bg1"/>
              </a:solidFill>
            </a:endParaRPr>
          </a:p>
        </p:txBody>
      </p:sp>
      <p:sp>
        <p:nvSpPr>
          <p:cNvPr id="8" name="TextBox 7"/>
          <p:cNvSpPr txBox="1"/>
          <p:nvPr/>
        </p:nvSpPr>
        <p:spPr>
          <a:xfrm>
            <a:off x="416805" y="6535271"/>
            <a:ext cx="1452336" cy="246221"/>
          </a:xfrm>
          <a:prstGeom prst="rect">
            <a:avLst/>
          </a:prstGeom>
          <a:noFill/>
        </p:spPr>
        <p:txBody>
          <a:bodyPr wrap="square" rtlCol="0">
            <a:spAutoFit/>
          </a:bodyPr>
          <a:lstStyle/>
          <a:p>
            <a:r>
              <a:rPr lang="id-ID" sz="1000" smtClean="0">
                <a:solidFill>
                  <a:schemeClr val="bg1"/>
                </a:solidFill>
              </a:rPr>
              <a:t>BUSINESS PROPOSAL</a:t>
            </a:r>
            <a:endParaRPr lang="en-US" sz="1000" dirty="0">
              <a:solidFill>
                <a:schemeClr val="bg1"/>
              </a:solidFill>
            </a:endParaRPr>
          </a:p>
        </p:txBody>
      </p:sp>
      <p:sp>
        <p:nvSpPr>
          <p:cNvPr id="9" name="Rectangle 8"/>
          <p:cNvSpPr/>
          <p:nvPr/>
        </p:nvSpPr>
        <p:spPr>
          <a:xfrm>
            <a:off x="0" y="0"/>
            <a:ext cx="12192000" cy="4383314"/>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p:cNvSpPr/>
          <p:nvPr/>
        </p:nvSpPr>
        <p:spPr>
          <a:xfrm>
            <a:off x="0" y="4383314"/>
            <a:ext cx="12192000" cy="212117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p:cNvGrpSpPr/>
          <p:nvPr/>
        </p:nvGrpSpPr>
        <p:grpSpPr>
          <a:xfrm>
            <a:off x="-660400" y="3201168"/>
            <a:ext cx="13512799" cy="1358900"/>
            <a:chOff x="-507999" y="5539442"/>
            <a:chExt cx="13512799" cy="1358900"/>
          </a:xfrm>
          <a:solidFill>
            <a:schemeClr val="tx1"/>
          </a:solidFill>
        </p:grpSpPr>
        <p:sp>
          <p:nvSpPr>
            <p:cNvPr id="11" name="Freeform 17"/>
            <p:cNvSpPr>
              <a:spLocks noEditPoints="1"/>
            </p:cNvSpPr>
            <p:nvPr/>
          </p:nvSpPr>
          <p:spPr bwMode="auto">
            <a:xfrm>
              <a:off x="-507999" y="5539442"/>
              <a:ext cx="3687233" cy="1358900"/>
            </a:xfrm>
            <a:custGeom>
              <a:avLst/>
              <a:gdLst/>
              <a:ahLst/>
              <a:cxnLst>
                <a:cxn ang="0">
                  <a:pos x="1712" y="513"/>
                </a:cxn>
                <a:cxn ang="0">
                  <a:pos x="1672" y="510"/>
                </a:cxn>
                <a:cxn ang="0">
                  <a:pos x="1655" y="496"/>
                </a:cxn>
                <a:cxn ang="0">
                  <a:pos x="1553" y="523"/>
                </a:cxn>
                <a:cxn ang="0">
                  <a:pos x="1524" y="277"/>
                </a:cxn>
                <a:cxn ang="0">
                  <a:pos x="1515" y="272"/>
                </a:cxn>
                <a:cxn ang="0">
                  <a:pos x="1513" y="265"/>
                </a:cxn>
                <a:cxn ang="0">
                  <a:pos x="1513" y="261"/>
                </a:cxn>
                <a:cxn ang="0">
                  <a:pos x="1510" y="203"/>
                </a:cxn>
                <a:cxn ang="0">
                  <a:pos x="1502" y="260"/>
                </a:cxn>
                <a:cxn ang="0">
                  <a:pos x="1505" y="266"/>
                </a:cxn>
                <a:cxn ang="0">
                  <a:pos x="1490" y="287"/>
                </a:cxn>
                <a:cxn ang="0">
                  <a:pos x="1345" y="350"/>
                </a:cxn>
                <a:cxn ang="0">
                  <a:pos x="1200" y="351"/>
                </a:cxn>
                <a:cxn ang="0">
                  <a:pos x="1028" y="477"/>
                </a:cxn>
                <a:cxn ang="0">
                  <a:pos x="986" y="379"/>
                </a:cxn>
                <a:cxn ang="0">
                  <a:pos x="945" y="143"/>
                </a:cxn>
                <a:cxn ang="0">
                  <a:pos x="923" y="58"/>
                </a:cxn>
                <a:cxn ang="0">
                  <a:pos x="923" y="49"/>
                </a:cxn>
                <a:cxn ang="0">
                  <a:pos x="920" y="3"/>
                </a:cxn>
                <a:cxn ang="0">
                  <a:pos x="917" y="52"/>
                </a:cxn>
                <a:cxn ang="0">
                  <a:pos x="914" y="65"/>
                </a:cxn>
                <a:cxn ang="0">
                  <a:pos x="890" y="189"/>
                </a:cxn>
                <a:cxn ang="0">
                  <a:pos x="810" y="124"/>
                </a:cxn>
                <a:cxn ang="0">
                  <a:pos x="792" y="61"/>
                </a:cxn>
                <a:cxn ang="0">
                  <a:pos x="791" y="50"/>
                </a:cxn>
                <a:cxn ang="0">
                  <a:pos x="789" y="2"/>
                </a:cxn>
                <a:cxn ang="0">
                  <a:pos x="784" y="47"/>
                </a:cxn>
                <a:cxn ang="0">
                  <a:pos x="784" y="57"/>
                </a:cxn>
                <a:cxn ang="0">
                  <a:pos x="762" y="142"/>
                </a:cxn>
                <a:cxn ang="0">
                  <a:pos x="652" y="315"/>
                </a:cxn>
                <a:cxn ang="0">
                  <a:pos x="425" y="291"/>
                </a:cxn>
                <a:cxn ang="0">
                  <a:pos x="397" y="515"/>
                </a:cxn>
                <a:cxn ang="0">
                  <a:pos x="389" y="529"/>
                </a:cxn>
                <a:cxn ang="0">
                  <a:pos x="377" y="518"/>
                </a:cxn>
                <a:cxn ang="0">
                  <a:pos x="358" y="529"/>
                </a:cxn>
                <a:cxn ang="0">
                  <a:pos x="355" y="518"/>
                </a:cxn>
                <a:cxn ang="0">
                  <a:pos x="339" y="523"/>
                </a:cxn>
                <a:cxn ang="0">
                  <a:pos x="35" y="521"/>
                </a:cxn>
                <a:cxn ang="0">
                  <a:pos x="32" y="509"/>
                </a:cxn>
                <a:cxn ang="0">
                  <a:pos x="32" y="509"/>
                </a:cxn>
                <a:cxn ang="0">
                  <a:pos x="29" y="507"/>
                </a:cxn>
                <a:cxn ang="0">
                  <a:pos x="27" y="505"/>
                </a:cxn>
                <a:cxn ang="0">
                  <a:pos x="26" y="504"/>
                </a:cxn>
                <a:cxn ang="0">
                  <a:pos x="24" y="507"/>
                </a:cxn>
                <a:cxn ang="0">
                  <a:pos x="22" y="515"/>
                </a:cxn>
                <a:cxn ang="0">
                  <a:pos x="21" y="507"/>
                </a:cxn>
                <a:cxn ang="0">
                  <a:pos x="21" y="516"/>
                </a:cxn>
                <a:cxn ang="0">
                  <a:pos x="19" y="507"/>
                </a:cxn>
                <a:cxn ang="0">
                  <a:pos x="18" y="510"/>
                </a:cxn>
                <a:cxn ang="0">
                  <a:pos x="18" y="507"/>
                </a:cxn>
                <a:cxn ang="0">
                  <a:pos x="13" y="504"/>
                </a:cxn>
                <a:cxn ang="0">
                  <a:pos x="13" y="502"/>
                </a:cxn>
                <a:cxn ang="0">
                  <a:pos x="10" y="509"/>
                </a:cxn>
                <a:cxn ang="0">
                  <a:pos x="8" y="509"/>
                </a:cxn>
                <a:cxn ang="0">
                  <a:pos x="8" y="510"/>
                </a:cxn>
                <a:cxn ang="0">
                  <a:pos x="7" y="507"/>
                </a:cxn>
                <a:cxn ang="0">
                  <a:pos x="0" y="521"/>
                </a:cxn>
                <a:cxn ang="0">
                  <a:pos x="1627" y="488"/>
                </a:cxn>
                <a:cxn ang="0">
                  <a:pos x="882" y="419"/>
                </a:cxn>
                <a:cxn ang="0">
                  <a:pos x="825" y="427"/>
                </a:cxn>
                <a:cxn ang="0">
                  <a:pos x="843" y="504"/>
                </a:cxn>
              </a:cxnLst>
              <a:rect l="0" t="0" r="r" b="b"/>
              <a:pathLst>
                <a:path w="1742" h="642">
                  <a:moveTo>
                    <a:pt x="1734" y="554"/>
                  </a:moveTo>
                  <a:lnTo>
                    <a:pt x="1734" y="542"/>
                  </a:lnTo>
                  <a:lnTo>
                    <a:pt x="1732" y="542"/>
                  </a:lnTo>
                  <a:lnTo>
                    <a:pt x="1731" y="542"/>
                  </a:lnTo>
                  <a:lnTo>
                    <a:pt x="1727" y="542"/>
                  </a:lnTo>
                  <a:lnTo>
                    <a:pt x="1727" y="532"/>
                  </a:lnTo>
                  <a:lnTo>
                    <a:pt x="1718" y="532"/>
                  </a:lnTo>
                  <a:lnTo>
                    <a:pt x="1718" y="527"/>
                  </a:lnTo>
                  <a:lnTo>
                    <a:pt x="1718" y="527"/>
                  </a:lnTo>
                  <a:lnTo>
                    <a:pt x="1718" y="527"/>
                  </a:lnTo>
                  <a:lnTo>
                    <a:pt x="1718" y="527"/>
                  </a:lnTo>
                  <a:lnTo>
                    <a:pt x="1718" y="527"/>
                  </a:lnTo>
                  <a:lnTo>
                    <a:pt x="1718" y="527"/>
                  </a:lnTo>
                  <a:lnTo>
                    <a:pt x="1718" y="527"/>
                  </a:lnTo>
                  <a:lnTo>
                    <a:pt x="1718" y="527"/>
                  </a:lnTo>
                  <a:lnTo>
                    <a:pt x="1718" y="527"/>
                  </a:lnTo>
                  <a:lnTo>
                    <a:pt x="1718" y="527"/>
                  </a:lnTo>
                  <a:lnTo>
                    <a:pt x="1718" y="527"/>
                  </a:lnTo>
                  <a:lnTo>
                    <a:pt x="1718" y="527"/>
                  </a:lnTo>
                  <a:lnTo>
                    <a:pt x="1718" y="527"/>
                  </a:lnTo>
                  <a:lnTo>
                    <a:pt x="1718" y="527"/>
                  </a:lnTo>
                  <a:lnTo>
                    <a:pt x="1718" y="527"/>
                  </a:lnTo>
                  <a:lnTo>
                    <a:pt x="1718" y="527"/>
                  </a:lnTo>
                  <a:lnTo>
                    <a:pt x="1718" y="527"/>
                  </a:lnTo>
                  <a:lnTo>
                    <a:pt x="1718" y="527"/>
                  </a:lnTo>
                  <a:lnTo>
                    <a:pt x="1718" y="527"/>
                  </a:lnTo>
                  <a:lnTo>
                    <a:pt x="1718" y="527"/>
                  </a:lnTo>
                  <a:lnTo>
                    <a:pt x="1718" y="527"/>
                  </a:lnTo>
                  <a:lnTo>
                    <a:pt x="1718" y="527"/>
                  </a:lnTo>
                  <a:lnTo>
                    <a:pt x="1718" y="526"/>
                  </a:lnTo>
                  <a:lnTo>
                    <a:pt x="1718" y="526"/>
                  </a:lnTo>
                  <a:lnTo>
                    <a:pt x="1718" y="526"/>
                  </a:lnTo>
                  <a:lnTo>
                    <a:pt x="1718" y="526"/>
                  </a:lnTo>
                  <a:lnTo>
                    <a:pt x="1718" y="526"/>
                  </a:lnTo>
                  <a:lnTo>
                    <a:pt x="1718" y="526"/>
                  </a:lnTo>
                  <a:lnTo>
                    <a:pt x="1718" y="524"/>
                  </a:lnTo>
                  <a:lnTo>
                    <a:pt x="1724" y="524"/>
                  </a:lnTo>
                  <a:lnTo>
                    <a:pt x="1724" y="523"/>
                  </a:lnTo>
                  <a:lnTo>
                    <a:pt x="1718" y="518"/>
                  </a:lnTo>
                  <a:lnTo>
                    <a:pt x="1718" y="518"/>
                  </a:lnTo>
                  <a:lnTo>
                    <a:pt x="1720" y="518"/>
                  </a:lnTo>
                  <a:lnTo>
                    <a:pt x="1712" y="513"/>
                  </a:lnTo>
                  <a:lnTo>
                    <a:pt x="1712" y="513"/>
                  </a:lnTo>
                  <a:lnTo>
                    <a:pt x="1712" y="513"/>
                  </a:lnTo>
                  <a:lnTo>
                    <a:pt x="1712" y="512"/>
                  </a:lnTo>
                  <a:lnTo>
                    <a:pt x="1712" y="512"/>
                  </a:lnTo>
                  <a:lnTo>
                    <a:pt x="1712" y="512"/>
                  </a:lnTo>
                  <a:lnTo>
                    <a:pt x="1712" y="512"/>
                  </a:lnTo>
                  <a:lnTo>
                    <a:pt x="1712" y="512"/>
                  </a:lnTo>
                  <a:lnTo>
                    <a:pt x="1712" y="512"/>
                  </a:lnTo>
                  <a:lnTo>
                    <a:pt x="1712" y="512"/>
                  </a:lnTo>
                  <a:lnTo>
                    <a:pt x="1712" y="512"/>
                  </a:lnTo>
                  <a:lnTo>
                    <a:pt x="1712" y="512"/>
                  </a:lnTo>
                  <a:lnTo>
                    <a:pt x="1712" y="510"/>
                  </a:lnTo>
                  <a:lnTo>
                    <a:pt x="1712" y="510"/>
                  </a:lnTo>
                  <a:lnTo>
                    <a:pt x="1712" y="510"/>
                  </a:lnTo>
                  <a:lnTo>
                    <a:pt x="1712" y="510"/>
                  </a:lnTo>
                  <a:lnTo>
                    <a:pt x="1712" y="510"/>
                  </a:lnTo>
                  <a:lnTo>
                    <a:pt x="1712" y="510"/>
                  </a:lnTo>
                  <a:lnTo>
                    <a:pt x="1712" y="510"/>
                  </a:lnTo>
                  <a:lnTo>
                    <a:pt x="1712" y="510"/>
                  </a:lnTo>
                  <a:lnTo>
                    <a:pt x="1712" y="510"/>
                  </a:lnTo>
                  <a:lnTo>
                    <a:pt x="1712" y="510"/>
                  </a:lnTo>
                  <a:lnTo>
                    <a:pt x="1712" y="510"/>
                  </a:lnTo>
                  <a:lnTo>
                    <a:pt x="1712" y="510"/>
                  </a:lnTo>
                  <a:lnTo>
                    <a:pt x="1712" y="510"/>
                  </a:lnTo>
                  <a:lnTo>
                    <a:pt x="1712" y="510"/>
                  </a:lnTo>
                  <a:lnTo>
                    <a:pt x="1712" y="510"/>
                  </a:lnTo>
                  <a:lnTo>
                    <a:pt x="1712" y="504"/>
                  </a:lnTo>
                  <a:lnTo>
                    <a:pt x="1712" y="502"/>
                  </a:lnTo>
                  <a:lnTo>
                    <a:pt x="1712" y="502"/>
                  </a:lnTo>
                  <a:lnTo>
                    <a:pt x="1710" y="502"/>
                  </a:lnTo>
                  <a:lnTo>
                    <a:pt x="1693" y="502"/>
                  </a:lnTo>
                  <a:lnTo>
                    <a:pt x="1676" y="502"/>
                  </a:lnTo>
                  <a:lnTo>
                    <a:pt x="1674" y="502"/>
                  </a:lnTo>
                  <a:lnTo>
                    <a:pt x="1674" y="502"/>
                  </a:lnTo>
                  <a:lnTo>
                    <a:pt x="1674" y="504"/>
                  </a:lnTo>
                  <a:lnTo>
                    <a:pt x="1672" y="510"/>
                  </a:lnTo>
                  <a:lnTo>
                    <a:pt x="1672" y="510"/>
                  </a:lnTo>
                  <a:lnTo>
                    <a:pt x="1672" y="510"/>
                  </a:lnTo>
                  <a:lnTo>
                    <a:pt x="1672" y="510"/>
                  </a:lnTo>
                  <a:lnTo>
                    <a:pt x="1672" y="510"/>
                  </a:lnTo>
                  <a:lnTo>
                    <a:pt x="1672" y="510"/>
                  </a:lnTo>
                  <a:lnTo>
                    <a:pt x="1672" y="510"/>
                  </a:lnTo>
                  <a:lnTo>
                    <a:pt x="1672" y="510"/>
                  </a:lnTo>
                  <a:lnTo>
                    <a:pt x="1672" y="510"/>
                  </a:lnTo>
                  <a:lnTo>
                    <a:pt x="1672" y="510"/>
                  </a:lnTo>
                  <a:lnTo>
                    <a:pt x="1672" y="510"/>
                  </a:lnTo>
                  <a:lnTo>
                    <a:pt x="1672" y="510"/>
                  </a:lnTo>
                  <a:lnTo>
                    <a:pt x="1672" y="510"/>
                  </a:lnTo>
                  <a:lnTo>
                    <a:pt x="1672" y="510"/>
                  </a:lnTo>
                  <a:lnTo>
                    <a:pt x="1672" y="510"/>
                  </a:lnTo>
                  <a:lnTo>
                    <a:pt x="1672" y="512"/>
                  </a:lnTo>
                  <a:lnTo>
                    <a:pt x="1672" y="512"/>
                  </a:lnTo>
                  <a:lnTo>
                    <a:pt x="1672" y="512"/>
                  </a:lnTo>
                  <a:lnTo>
                    <a:pt x="1672" y="512"/>
                  </a:lnTo>
                  <a:lnTo>
                    <a:pt x="1672" y="512"/>
                  </a:lnTo>
                  <a:lnTo>
                    <a:pt x="1672" y="512"/>
                  </a:lnTo>
                  <a:lnTo>
                    <a:pt x="1672" y="512"/>
                  </a:lnTo>
                  <a:lnTo>
                    <a:pt x="1672" y="512"/>
                  </a:lnTo>
                  <a:lnTo>
                    <a:pt x="1672" y="512"/>
                  </a:lnTo>
                  <a:lnTo>
                    <a:pt x="1672" y="513"/>
                  </a:lnTo>
                  <a:lnTo>
                    <a:pt x="1672" y="513"/>
                  </a:lnTo>
                  <a:lnTo>
                    <a:pt x="1672" y="513"/>
                  </a:lnTo>
                  <a:lnTo>
                    <a:pt x="1664" y="518"/>
                  </a:lnTo>
                  <a:lnTo>
                    <a:pt x="1666" y="518"/>
                  </a:lnTo>
                  <a:lnTo>
                    <a:pt x="1666" y="518"/>
                  </a:lnTo>
                  <a:lnTo>
                    <a:pt x="1658" y="523"/>
                  </a:lnTo>
                  <a:lnTo>
                    <a:pt x="1660" y="524"/>
                  </a:lnTo>
                  <a:lnTo>
                    <a:pt x="1666" y="524"/>
                  </a:lnTo>
                  <a:lnTo>
                    <a:pt x="1666" y="527"/>
                  </a:lnTo>
                  <a:lnTo>
                    <a:pt x="1666" y="527"/>
                  </a:lnTo>
                  <a:lnTo>
                    <a:pt x="1666" y="527"/>
                  </a:lnTo>
                  <a:lnTo>
                    <a:pt x="1666" y="527"/>
                  </a:lnTo>
                  <a:lnTo>
                    <a:pt x="1666" y="527"/>
                  </a:lnTo>
                  <a:lnTo>
                    <a:pt x="1666" y="527"/>
                  </a:lnTo>
                  <a:lnTo>
                    <a:pt x="1666" y="527"/>
                  </a:lnTo>
                  <a:lnTo>
                    <a:pt x="1666" y="527"/>
                  </a:lnTo>
                  <a:lnTo>
                    <a:pt x="1666" y="527"/>
                  </a:lnTo>
                  <a:lnTo>
                    <a:pt x="1666" y="527"/>
                  </a:lnTo>
                  <a:lnTo>
                    <a:pt x="1666" y="527"/>
                  </a:lnTo>
                  <a:lnTo>
                    <a:pt x="1666" y="527"/>
                  </a:lnTo>
                  <a:lnTo>
                    <a:pt x="1666" y="527"/>
                  </a:lnTo>
                  <a:lnTo>
                    <a:pt x="1666" y="527"/>
                  </a:lnTo>
                  <a:lnTo>
                    <a:pt x="1666" y="527"/>
                  </a:lnTo>
                  <a:lnTo>
                    <a:pt x="1666" y="527"/>
                  </a:lnTo>
                  <a:lnTo>
                    <a:pt x="1666" y="531"/>
                  </a:lnTo>
                  <a:lnTo>
                    <a:pt x="1655" y="531"/>
                  </a:lnTo>
                  <a:lnTo>
                    <a:pt x="1655" y="496"/>
                  </a:lnTo>
                  <a:lnTo>
                    <a:pt x="1655" y="491"/>
                  </a:lnTo>
                  <a:lnTo>
                    <a:pt x="1655" y="490"/>
                  </a:lnTo>
                  <a:lnTo>
                    <a:pt x="1655" y="487"/>
                  </a:lnTo>
                  <a:lnTo>
                    <a:pt x="1655" y="485"/>
                  </a:lnTo>
                  <a:lnTo>
                    <a:pt x="1655" y="480"/>
                  </a:lnTo>
                  <a:lnTo>
                    <a:pt x="1652" y="480"/>
                  </a:lnTo>
                  <a:lnTo>
                    <a:pt x="1652" y="476"/>
                  </a:lnTo>
                  <a:lnTo>
                    <a:pt x="1633" y="476"/>
                  </a:lnTo>
                  <a:lnTo>
                    <a:pt x="1631" y="477"/>
                  </a:lnTo>
                  <a:lnTo>
                    <a:pt x="1631" y="483"/>
                  </a:lnTo>
                  <a:lnTo>
                    <a:pt x="1627" y="483"/>
                  </a:lnTo>
                  <a:lnTo>
                    <a:pt x="1625" y="485"/>
                  </a:lnTo>
                  <a:lnTo>
                    <a:pt x="1625" y="491"/>
                  </a:lnTo>
                  <a:lnTo>
                    <a:pt x="1625" y="496"/>
                  </a:lnTo>
                  <a:lnTo>
                    <a:pt x="1625" y="501"/>
                  </a:lnTo>
                  <a:lnTo>
                    <a:pt x="1625" y="529"/>
                  </a:lnTo>
                  <a:lnTo>
                    <a:pt x="1624" y="529"/>
                  </a:lnTo>
                  <a:lnTo>
                    <a:pt x="1620" y="529"/>
                  </a:lnTo>
                  <a:lnTo>
                    <a:pt x="1617" y="529"/>
                  </a:lnTo>
                  <a:lnTo>
                    <a:pt x="1614" y="529"/>
                  </a:lnTo>
                  <a:lnTo>
                    <a:pt x="1611" y="529"/>
                  </a:lnTo>
                  <a:lnTo>
                    <a:pt x="1608" y="531"/>
                  </a:lnTo>
                  <a:lnTo>
                    <a:pt x="1609" y="472"/>
                  </a:lnTo>
                  <a:lnTo>
                    <a:pt x="1609" y="472"/>
                  </a:lnTo>
                  <a:lnTo>
                    <a:pt x="1609" y="468"/>
                  </a:lnTo>
                  <a:lnTo>
                    <a:pt x="1603" y="468"/>
                  </a:lnTo>
                  <a:lnTo>
                    <a:pt x="1603" y="466"/>
                  </a:lnTo>
                  <a:lnTo>
                    <a:pt x="1603" y="463"/>
                  </a:lnTo>
                  <a:lnTo>
                    <a:pt x="1603" y="460"/>
                  </a:lnTo>
                  <a:lnTo>
                    <a:pt x="1584" y="461"/>
                  </a:lnTo>
                  <a:lnTo>
                    <a:pt x="1584" y="465"/>
                  </a:lnTo>
                  <a:lnTo>
                    <a:pt x="1581" y="465"/>
                  </a:lnTo>
                  <a:lnTo>
                    <a:pt x="1581" y="469"/>
                  </a:lnTo>
                  <a:lnTo>
                    <a:pt x="1581" y="471"/>
                  </a:lnTo>
                  <a:lnTo>
                    <a:pt x="1581" y="476"/>
                  </a:lnTo>
                  <a:lnTo>
                    <a:pt x="1581" y="476"/>
                  </a:lnTo>
                  <a:lnTo>
                    <a:pt x="1581" y="482"/>
                  </a:lnTo>
                  <a:lnTo>
                    <a:pt x="1581" y="529"/>
                  </a:lnTo>
                  <a:lnTo>
                    <a:pt x="1565" y="531"/>
                  </a:lnTo>
                  <a:lnTo>
                    <a:pt x="1565" y="527"/>
                  </a:lnTo>
                  <a:lnTo>
                    <a:pt x="1564" y="527"/>
                  </a:lnTo>
                  <a:lnTo>
                    <a:pt x="1553" y="527"/>
                  </a:lnTo>
                  <a:lnTo>
                    <a:pt x="1553" y="523"/>
                  </a:lnTo>
                  <a:lnTo>
                    <a:pt x="1531" y="523"/>
                  </a:lnTo>
                  <a:lnTo>
                    <a:pt x="1531" y="515"/>
                  </a:lnTo>
                  <a:lnTo>
                    <a:pt x="1521" y="515"/>
                  </a:lnTo>
                  <a:lnTo>
                    <a:pt x="1520" y="515"/>
                  </a:lnTo>
                  <a:lnTo>
                    <a:pt x="1515" y="313"/>
                  </a:lnTo>
                  <a:lnTo>
                    <a:pt x="1515" y="312"/>
                  </a:lnTo>
                  <a:lnTo>
                    <a:pt x="1515" y="312"/>
                  </a:lnTo>
                  <a:lnTo>
                    <a:pt x="1515" y="312"/>
                  </a:lnTo>
                  <a:lnTo>
                    <a:pt x="1515" y="310"/>
                  </a:lnTo>
                  <a:lnTo>
                    <a:pt x="1515" y="310"/>
                  </a:lnTo>
                  <a:lnTo>
                    <a:pt x="1517" y="309"/>
                  </a:lnTo>
                  <a:lnTo>
                    <a:pt x="1517" y="307"/>
                  </a:lnTo>
                  <a:lnTo>
                    <a:pt x="1518" y="306"/>
                  </a:lnTo>
                  <a:lnTo>
                    <a:pt x="1518" y="306"/>
                  </a:lnTo>
                  <a:lnTo>
                    <a:pt x="1520" y="304"/>
                  </a:lnTo>
                  <a:lnTo>
                    <a:pt x="1521" y="304"/>
                  </a:lnTo>
                  <a:lnTo>
                    <a:pt x="1521" y="304"/>
                  </a:lnTo>
                  <a:lnTo>
                    <a:pt x="1523" y="304"/>
                  </a:lnTo>
                  <a:lnTo>
                    <a:pt x="1523" y="302"/>
                  </a:lnTo>
                  <a:lnTo>
                    <a:pt x="1523" y="301"/>
                  </a:lnTo>
                  <a:lnTo>
                    <a:pt x="1523" y="299"/>
                  </a:lnTo>
                  <a:lnTo>
                    <a:pt x="1523" y="299"/>
                  </a:lnTo>
                  <a:lnTo>
                    <a:pt x="1523" y="298"/>
                  </a:lnTo>
                  <a:lnTo>
                    <a:pt x="1524" y="294"/>
                  </a:lnTo>
                  <a:lnTo>
                    <a:pt x="1524" y="294"/>
                  </a:lnTo>
                  <a:lnTo>
                    <a:pt x="1524" y="293"/>
                  </a:lnTo>
                  <a:lnTo>
                    <a:pt x="1526" y="290"/>
                  </a:lnTo>
                  <a:lnTo>
                    <a:pt x="1526" y="290"/>
                  </a:lnTo>
                  <a:lnTo>
                    <a:pt x="1526" y="288"/>
                  </a:lnTo>
                  <a:lnTo>
                    <a:pt x="1528" y="285"/>
                  </a:lnTo>
                  <a:lnTo>
                    <a:pt x="1528" y="285"/>
                  </a:lnTo>
                  <a:lnTo>
                    <a:pt x="1528" y="283"/>
                  </a:lnTo>
                  <a:lnTo>
                    <a:pt x="1528" y="282"/>
                  </a:lnTo>
                  <a:lnTo>
                    <a:pt x="1526" y="282"/>
                  </a:lnTo>
                  <a:lnTo>
                    <a:pt x="1526" y="280"/>
                  </a:lnTo>
                  <a:lnTo>
                    <a:pt x="1526" y="280"/>
                  </a:lnTo>
                  <a:lnTo>
                    <a:pt x="1528" y="280"/>
                  </a:lnTo>
                  <a:lnTo>
                    <a:pt x="1526" y="280"/>
                  </a:lnTo>
                  <a:lnTo>
                    <a:pt x="1524" y="279"/>
                  </a:lnTo>
                  <a:lnTo>
                    <a:pt x="1524" y="279"/>
                  </a:lnTo>
                  <a:lnTo>
                    <a:pt x="1524" y="277"/>
                  </a:lnTo>
                  <a:lnTo>
                    <a:pt x="1524" y="277"/>
                  </a:lnTo>
                  <a:lnTo>
                    <a:pt x="1524" y="277"/>
                  </a:lnTo>
                  <a:lnTo>
                    <a:pt x="1524" y="277"/>
                  </a:lnTo>
                  <a:lnTo>
                    <a:pt x="1524" y="276"/>
                  </a:lnTo>
                  <a:lnTo>
                    <a:pt x="1524" y="276"/>
                  </a:lnTo>
                  <a:lnTo>
                    <a:pt x="1524" y="276"/>
                  </a:lnTo>
                  <a:lnTo>
                    <a:pt x="1524" y="276"/>
                  </a:lnTo>
                  <a:lnTo>
                    <a:pt x="1523" y="276"/>
                  </a:lnTo>
                  <a:lnTo>
                    <a:pt x="1523" y="276"/>
                  </a:lnTo>
                  <a:lnTo>
                    <a:pt x="1523" y="276"/>
                  </a:lnTo>
                  <a:lnTo>
                    <a:pt x="1523" y="276"/>
                  </a:lnTo>
                  <a:lnTo>
                    <a:pt x="1523" y="276"/>
                  </a:lnTo>
                  <a:lnTo>
                    <a:pt x="1523" y="276"/>
                  </a:lnTo>
                  <a:lnTo>
                    <a:pt x="1523" y="276"/>
                  </a:lnTo>
                  <a:lnTo>
                    <a:pt x="1520" y="276"/>
                  </a:lnTo>
                  <a:lnTo>
                    <a:pt x="1520" y="276"/>
                  </a:lnTo>
                  <a:lnTo>
                    <a:pt x="1520" y="276"/>
                  </a:lnTo>
                  <a:lnTo>
                    <a:pt x="1520" y="276"/>
                  </a:lnTo>
                  <a:lnTo>
                    <a:pt x="1520" y="276"/>
                  </a:lnTo>
                  <a:lnTo>
                    <a:pt x="1520" y="276"/>
                  </a:lnTo>
                  <a:lnTo>
                    <a:pt x="1520" y="276"/>
                  </a:lnTo>
                  <a:lnTo>
                    <a:pt x="1520" y="276"/>
                  </a:lnTo>
                  <a:lnTo>
                    <a:pt x="1520" y="276"/>
                  </a:lnTo>
                  <a:lnTo>
                    <a:pt x="1520" y="276"/>
                  </a:lnTo>
                  <a:lnTo>
                    <a:pt x="1520" y="276"/>
                  </a:lnTo>
                  <a:lnTo>
                    <a:pt x="1520" y="276"/>
                  </a:lnTo>
                  <a:lnTo>
                    <a:pt x="1518" y="276"/>
                  </a:lnTo>
                  <a:lnTo>
                    <a:pt x="1518" y="276"/>
                  </a:lnTo>
                  <a:lnTo>
                    <a:pt x="1518" y="276"/>
                  </a:lnTo>
                  <a:lnTo>
                    <a:pt x="1518" y="276"/>
                  </a:lnTo>
                  <a:lnTo>
                    <a:pt x="1518" y="276"/>
                  </a:lnTo>
                  <a:lnTo>
                    <a:pt x="1517" y="276"/>
                  </a:lnTo>
                  <a:lnTo>
                    <a:pt x="1517" y="276"/>
                  </a:lnTo>
                  <a:lnTo>
                    <a:pt x="1517" y="276"/>
                  </a:lnTo>
                  <a:lnTo>
                    <a:pt x="1515" y="276"/>
                  </a:lnTo>
                  <a:lnTo>
                    <a:pt x="1515" y="274"/>
                  </a:lnTo>
                  <a:lnTo>
                    <a:pt x="1515" y="274"/>
                  </a:lnTo>
                  <a:lnTo>
                    <a:pt x="1515" y="274"/>
                  </a:lnTo>
                  <a:lnTo>
                    <a:pt x="1515" y="274"/>
                  </a:lnTo>
                  <a:lnTo>
                    <a:pt x="1515" y="274"/>
                  </a:lnTo>
                  <a:lnTo>
                    <a:pt x="1515" y="274"/>
                  </a:lnTo>
                  <a:lnTo>
                    <a:pt x="1515" y="274"/>
                  </a:lnTo>
                  <a:lnTo>
                    <a:pt x="1515" y="272"/>
                  </a:lnTo>
                  <a:lnTo>
                    <a:pt x="1515" y="272"/>
                  </a:lnTo>
                  <a:lnTo>
                    <a:pt x="1515" y="272"/>
                  </a:lnTo>
                  <a:lnTo>
                    <a:pt x="1513" y="272"/>
                  </a:lnTo>
                  <a:lnTo>
                    <a:pt x="1513" y="272"/>
                  </a:lnTo>
                  <a:lnTo>
                    <a:pt x="1513" y="272"/>
                  </a:lnTo>
                  <a:lnTo>
                    <a:pt x="1513" y="271"/>
                  </a:lnTo>
                  <a:lnTo>
                    <a:pt x="1513" y="271"/>
                  </a:lnTo>
                  <a:lnTo>
                    <a:pt x="1515" y="271"/>
                  </a:lnTo>
                  <a:lnTo>
                    <a:pt x="1515" y="269"/>
                  </a:lnTo>
                  <a:lnTo>
                    <a:pt x="1515" y="268"/>
                  </a:lnTo>
                  <a:lnTo>
                    <a:pt x="1515" y="268"/>
                  </a:lnTo>
                  <a:lnTo>
                    <a:pt x="1513" y="268"/>
                  </a:lnTo>
                  <a:lnTo>
                    <a:pt x="1513" y="268"/>
                  </a:lnTo>
                  <a:lnTo>
                    <a:pt x="1513" y="268"/>
                  </a:lnTo>
                  <a:lnTo>
                    <a:pt x="1513" y="268"/>
                  </a:lnTo>
                  <a:lnTo>
                    <a:pt x="1513" y="268"/>
                  </a:lnTo>
                  <a:lnTo>
                    <a:pt x="1513" y="268"/>
                  </a:lnTo>
                  <a:lnTo>
                    <a:pt x="1513" y="268"/>
                  </a:lnTo>
                  <a:lnTo>
                    <a:pt x="1513" y="268"/>
                  </a:lnTo>
                  <a:lnTo>
                    <a:pt x="1513" y="268"/>
                  </a:lnTo>
                  <a:lnTo>
                    <a:pt x="1513" y="268"/>
                  </a:lnTo>
                  <a:lnTo>
                    <a:pt x="1513" y="268"/>
                  </a:lnTo>
                  <a:lnTo>
                    <a:pt x="1513" y="268"/>
                  </a:lnTo>
                  <a:lnTo>
                    <a:pt x="1513" y="268"/>
                  </a:lnTo>
                  <a:lnTo>
                    <a:pt x="1513" y="268"/>
                  </a:lnTo>
                  <a:lnTo>
                    <a:pt x="1513" y="268"/>
                  </a:lnTo>
                  <a:lnTo>
                    <a:pt x="1513" y="268"/>
                  </a:lnTo>
                  <a:lnTo>
                    <a:pt x="1513" y="268"/>
                  </a:lnTo>
                  <a:lnTo>
                    <a:pt x="1513" y="268"/>
                  </a:lnTo>
                  <a:lnTo>
                    <a:pt x="1513" y="266"/>
                  </a:lnTo>
                  <a:lnTo>
                    <a:pt x="1513" y="266"/>
                  </a:lnTo>
                  <a:lnTo>
                    <a:pt x="1513" y="266"/>
                  </a:lnTo>
                  <a:lnTo>
                    <a:pt x="1513" y="266"/>
                  </a:lnTo>
                  <a:lnTo>
                    <a:pt x="1513" y="266"/>
                  </a:lnTo>
                  <a:lnTo>
                    <a:pt x="1513" y="266"/>
                  </a:lnTo>
                  <a:lnTo>
                    <a:pt x="1515" y="266"/>
                  </a:lnTo>
                  <a:lnTo>
                    <a:pt x="1515" y="266"/>
                  </a:lnTo>
                  <a:lnTo>
                    <a:pt x="1515" y="265"/>
                  </a:lnTo>
                  <a:lnTo>
                    <a:pt x="1515" y="265"/>
                  </a:lnTo>
                  <a:lnTo>
                    <a:pt x="1515" y="265"/>
                  </a:lnTo>
                  <a:lnTo>
                    <a:pt x="1513" y="265"/>
                  </a:lnTo>
                  <a:lnTo>
                    <a:pt x="1513" y="265"/>
                  </a:lnTo>
                  <a:lnTo>
                    <a:pt x="1513" y="265"/>
                  </a:lnTo>
                  <a:lnTo>
                    <a:pt x="1513" y="265"/>
                  </a:lnTo>
                  <a:lnTo>
                    <a:pt x="1513" y="265"/>
                  </a:lnTo>
                  <a:lnTo>
                    <a:pt x="1513" y="265"/>
                  </a:lnTo>
                  <a:lnTo>
                    <a:pt x="1513" y="265"/>
                  </a:lnTo>
                  <a:lnTo>
                    <a:pt x="1513" y="265"/>
                  </a:lnTo>
                  <a:lnTo>
                    <a:pt x="1513" y="265"/>
                  </a:lnTo>
                  <a:lnTo>
                    <a:pt x="1513" y="265"/>
                  </a:lnTo>
                  <a:lnTo>
                    <a:pt x="1513" y="265"/>
                  </a:lnTo>
                  <a:lnTo>
                    <a:pt x="1513" y="265"/>
                  </a:lnTo>
                  <a:lnTo>
                    <a:pt x="1513" y="265"/>
                  </a:lnTo>
                  <a:lnTo>
                    <a:pt x="1513" y="263"/>
                  </a:lnTo>
                  <a:lnTo>
                    <a:pt x="1513" y="263"/>
                  </a:lnTo>
                  <a:lnTo>
                    <a:pt x="1513" y="263"/>
                  </a:lnTo>
                  <a:lnTo>
                    <a:pt x="1513" y="263"/>
                  </a:lnTo>
                  <a:lnTo>
                    <a:pt x="1513" y="263"/>
                  </a:lnTo>
                  <a:lnTo>
                    <a:pt x="1513" y="263"/>
                  </a:lnTo>
                  <a:lnTo>
                    <a:pt x="1513" y="263"/>
                  </a:lnTo>
                  <a:lnTo>
                    <a:pt x="1512" y="263"/>
                  </a:lnTo>
                  <a:lnTo>
                    <a:pt x="1512" y="263"/>
                  </a:lnTo>
                  <a:lnTo>
                    <a:pt x="1512" y="263"/>
                  </a:lnTo>
                  <a:lnTo>
                    <a:pt x="1512" y="263"/>
                  </a:lnTo>
                  <a:lnTo>
                    <a:pt x="1512" y="265"/>
                  </a:lnTo>
                  <a:lnTo>
                    <a:pt x="1512" y="265"/>
                  </a:lnTo>
                  <a:lnTo>
                    <a:pt x="1512" y="265"/>
                  </a:lnTo>
                  <a:lnTo>
                    <a:pt x="1512" y="265"/>
                  </a:lnTo>
                  <a:lnTo>
                    <a:pt x="1510" y="265"/>
                  </a:lnTo>
                  <a:lnTo>
                    <a:pt x="1510" y="263"/>
                  </a:lnTo>
                  <a:lnTo>
                    <a:pt x="1512" y="263"/>
                  </a:lnTo>
                  <a:lnTo>
                    <a:pt x="1512" y="263"/>
                  </a:lnTo>
                  <a:lnTo>
                    <a:pt x="1513" y="263"/>
                  </a:lnTo>
                  <a:lnTo>
                    <a:pt x="1515" y="263"/>
                  </a:lnTo>
                  <a:lnTo>
                    <a:pt x="1515" y="261"/>
                  </a:lnTo>
                  <a:lnTo>
                    <a:pt x="1515" y="261"/>
                  </a:lnTo>
                  <a:lnTo>
                    <a:pt x="1515" y="261"/>
                  </a:lnTo>
                  <a:lnTo>
                    <a:pt x="1513" y="261"/>
                  </a:lnTo>
                  <a:lnTo>
                    <a:pt x="1513" y="261"/>
                  </a:lnTo>
                  <a:lnTo>
                    <a:pt x="1513" y="261"/>
                  </a:lnTo>
                  <a:lnTo>
                    <a:pt x="1513" y="261"/>
                  </a:lnTo>
                  <a:lnTo>
                    <a:pt x="1513" y="261"/>
                  </a:lnTo>
                  <a:lnTo>
                    <a:pt x="1513" y="261"/>
                  </a:lnTo>
                  <a:lnTo>
                    <a:pt x="1513" y="261"/>
                  </a:lnTo>
                  <a:lnTo>
                    <a:pt x="1513" y="261"/>
                  </a:lnTo>
                  <a:lnTo>
                    <a:pt x="1513" y="261"/>
                  </a:lnTo>
                  <a:lnTo>
                    <a:pt x="1513" y="261"/>
                  </a:lnTo>
                  <a:lnTo>
                    <a:pt x="1513" y="261"/>
                  </a:lnTo>
                  <a:lnTo>
                    <a:pt x="1513" y="261"/>
                  </a:lnTo>
                  <a:lnTo>
                    <a:pt x="1513" y="261"/>
                  </a:lnTo>
                  <a:lnTo>
                    <a:pt x="1513" y="261"/>
                  </a:lnTo>
                  <a:lnTo>
                    <a:pt x="1513" y="261"/>
                  </a:lnTo>
                  <a:lnTo>
                    <a:pt x="1512" y="261"/>
                  </a:lnTo>
                  <a:lnTo>
                    <a:pt x="1512" y="261"/>
                  </a:lnTo>
                  <a:lnTo>
                    <a:pt x="1512" y="261"/>
                  </a:lnTo>
                  <a:lnTo>
                    <a:pt x="1512" y="261"/>
                  </a:lnTo>
                  <a:lnTo>
                    <a:pt x="1512" y="261"/>
                  </a:lnTo>
                  <a:lnTo>
                    <a:pt x="1512" y="261"/>
                  </a:lnTo>
                  <a:lnTo>
                    <a:pt x="1512" y="260"/>
                  </a:lnTo>
                  <a:lnTo>
                    <a:pt x="1512" y="260"/>
                  </a:lnTo>
                  <a:lnTo>
                    <a:pt x="1512" y="260"/>
                  </a:lnTo>
                  <a:lnTo>
                    <a:pt x="1512" y="260"/>
                  </a:lnTo>
                  <a:lnTo>
                    <a:pt x="1512" y="260"/>
                  </a:lnTo>
                  <a:lnTo>
                    <a:pt x="1512" y="260"/>
                  </a:lnTo>
                  <a:lnTo>
                    <a:pt x="1512" y="260"/>
                  </a:lnTo>
                  <a:lnTo>
                    <a:pt x="1512" y="260"/>
                  </a:lnTo>
                  <a:lnTo>
                    <a:pt x="1512" y="260"/>
                  </a:lnTo>
                  <a:lnTo>
                    <a:pt x="1512" y="260"/>
                  </a:lnTo>
                  <a:lnTo>
                    <a:pt x="1512" y="260"/>
                  </a:lnTo>
                  <a:lnTo>
                    <a:pt x="1512" y="260"/>
                  </a:lnTo>
                  <a:lnTo>
                    <a:pt x="1512" y="260"/>
                  </a:lnTo>
                  <a:lnTo>
                    <a:pt x="1512" y="260"/>
                  </a:lnTo>
                  <a:lnTo>
                    <a:pt x="1512" y="260"/>
                  </a:lnTo>
                  <a:lnTo>
                    <a:pt x="1512" y="260"/>
                  </a:lnTo>
                  <a:lnTo>
                    <a:pt x="1512" y="260"/>
                  </a:lnTo>
                  <a:lnTo>
                    <a:pt x="1512" y="260"/>
                  </a:lnTo>
                  <a:lnTo>
                    <a:pt x="1512" y="260"/>
                  </a:lnTo>
                  <a:lnTo>
                    <a:pt x="1512" y="260"/>
                  </a:lnTo>
                  <a:lnTo>
                    <a:pt x="1512" y="260"/>
                  </a:lnTo>
                  <a:lnTo>
                    <a:pt x="1512" y="257"/>
                  </a:lnTo>
                  <a:lnTo>
                    <a:pt x="1510" y="257"/>
                  </a:lnTo>
                  <a:lnTo>
                    <a:pt x="1510" y="236"/>
                  </a:lnTo>
                  <a:lnTo>
                    <a:pt x="1510" y="236"/>
                  </a:lnTo>
                  <a:lnTo>
                    <a:pt x="1510" y="236"/>
                  </a:lnTo>
                  <a:lnTo>
                    <a:pt x="1509" y="236"/>
                  </a:lnTo>
                  <a:lnTo>
                    <a:pt x="1509" y="216"/>
                  </a:lnTo>
                  <a:lnTo>
                    <a:pt x="1510" y="216"/>
                  </a:lnTo>
                  <a:lnTo>
                    <a:pt x="1510" y="214"/>
                  </a:lnTo>
                  <a:lnTo>
                    <a:pt x="1509" y="214"/>
                  </a:lnTo>
                  <a:lnTo>
                    <a:pt x="1509" y="203"/>
                  </a:lnTo>
                  <a:lnTo>
                    <a:pt x="1510" y="203"/>
                  </a:lnTo>
                  <a:lnTo>
                    <a:pt x="1510" y="194"/>
                  </a:lnTo>
                  <a:lnTo>
                    <a:pt x="1509" y="194"/>
                  </a:lnTo>
                  <a:lnTo>
                    <a:pt x="1509" y="192"/>
                  </a:lnTo>
                  <a:lnTo>
                    <a:pt x="1509" y="192"/>
                  </a:lnTo>
                  <a:lnTo>
                    <a:pt x="1509" y="184"/>
                  </a:lnTo>
                  <a:lnTo>
                    <a:pt x="1509" y="184"/>
                  </a:lnTo>
                  <a:lnTo>
                    <a:pt x="1507" y="184"/>
                  </a:lnTo>
                  <a:lnTo>
                    <a:pt x="1507" y="192"/>
                  </a:lnTo>
                  <a:lnTo>
                    <a:pt x="1507" y="192"/>
                  </a:lnTo>
                  <a:lnTo>
                    <a:pt x="1507" y="194"/>
                  </a:lnTo>
                  <a:lnTo>
                    <a:pt x="1507" y="194"/>
                  </a:lnTo>
                  <a:lnTo>
                    <a:pt x="1507" y="203"/>
                  </a:lnTo>
                  <a:lnTo>
                    <a:pt x="1507" y="203"/>
                  </a:lnTo>
                  <a:lnTo>
                    <a:pt x="1507" y="216"/>
                  </a:lnTo>
                  <a:lnTo>
                    <a:pt x="1507" y="216"/>
                  </a:lnTo>
                  <a:lnTo>
                    <a:pt x="1507" y="216"/>
                  </a:lnTo>
                  <a:lnTo>
                    <a:pt x="1507" y="216"/>
                  </a:lnTo>
                  <a:lnTo>
                    <a:pt x="1507" y="236"/>
                  </a:lnTo>
                  <a:lnTo>
                    <a:pt x="1505" y="236"/>
                  </a:lnTo>
                  <a:lnTo>
                    <a:pt x="1505" y="236"/>
                  </a:lnTo>
                  <a:lnTo>
                    <a:pt x="1507" y="236"/>
                  </a:lnTo>
                  <a:lnTo>
                    <a:pt x="1507" y="257"/>
                  </a:lnTo>
                  <a:lnTo>
                    <a:pt x="1505" y="257"/>
                  </a:lnTo>
                  <a:lnTo>
                    <a:pt x="1505" y="260"/>
                  </a:lnTo>
                  <a:lnTo>
                    <a:pt x="1505" y="260"/>
                  </a:lnTo>
                  <a:lnTo>
                    <a:pt x="1505" y="260"/>
                  </a:lnTo>
                  <a:lnTo>
                    <a:pt x="1505" y="260"/>
                  </a:lnTo>
                  <a:lnTo>
                    <a:pt x="1505" y="260"/>
                  </a:lnTo>
                  <a:lnTo>
                    <a:pt x="1505" y="260"/>
                  </a:lnTo>
                  <a:lnTo>
                    <a:pt x="1505" y="260"/>
                  </a:lnTo>
                  <a:lnTo>
                    <a:pt x="1505" y="261"/>
                  </a:lnTo>
                  <a:lnTo>
                    <a:pt x="1505" y="261"/>
                  </a:lnTo>
                  <a:lnTo>
                    <a:pt x="1505" y="261"/>
                  </a:lnTo>
                  <a:lnTo>
                    <a:pt x="1504" y="261"/>
                  </a:lnTo>
                  <a:lnTo>
                    <a:pt x="1504" y="261"/>
                  </a:lnTo>
                  <a:lnTo>
                    <a:pt x="1504" y="261"/>
                  </a:lnTo>
                  <a:lnTo>
                    <a:pt x="1504" y="261"/>
                  </a:lnTo>
                  <a:lnTo>
                    <a:pt x="1504" y="261"/>
                  </a:lnTo>
                  <a:lnTo>
                    <a:pt x="1504" y="260"/>
                  </a:lnTo>
                  <a:lnTo>
                    <a:pt x="1504" y="260"/>
                  </a:lnTo>
                  <a:lnTo>
                    <a:pt x="1504" y="260"/>
                  </a:lnTo>
                  <a:lnTo>
                    <a:pt x="1504" y="260"/>
                  </a:lnTo>
                  <a:lnTo>
                    <a:pt x="1502" y="260"/>
                  </a:lnTo>
                  <a:lnTo>
                    <a:pt x="1502" y="260"/>
                  </a:lnTo>
                  <a:lnTo>
                    <a:pt x="1502" y="261"/>
                  </a:lnTo>
                  <a:lnTo>
                    <a:pt x="1502" y="261"/>
                  </a:lnTo>
                  <a:lnTo>
                    <a:pt x="1502" y="261"/>
                  </a:lnTo>
                  <a:lnTo>
                    <a:pt x="1502" y="261"/>
                  </a:lnTo>
                  <a:lnTo>
                    <a:pt x="1502" y="261"/>
                  </a:lnTo>
                  <a:lnTo>
                    <a:pt x="1502" y="261"/>
                  </a:lnTo>
                  <a:lnTo>
                    <a:pt x="1502" y="261"/>
                  </a:lnTo>
                  <a:lnTo>
                    <a:pt x="1502" y="261"/>
                  </a:lnTo>
                  <a:lnTo>
                    <a:pt x="1502" y="263"/>
                  </a:lnTo>
                  <a:lnTo>
                    <a:pt x="1502" y="263"/>
                  </a:lnTo>
                  <a:lnTo>
                    <a:pt x="1502" y="263"/>
                  </a:lnTo>
                  <a:lnTo>
                    <a:pt x="1504" y="263"/>
                  </a:lnTo>
                  <a:lnTo>
                    <a:pt x="1505" y="263"/>
                  </a:lnTo>
                  <a:lnTo>
                    <a:pt x="1507" y="263"/>
                  </a:lnTo>
                  <a:lnTo>
                    <a:pt x="1507" y="265"/>
                  </a:lnTo>
                  <a:lnTo>
                    <a:pt x="1505" y="265"/>
                  </a:lnTo>
                  <a:lnTo>
                    <a:pt x="1504" y="265"/>
                  </a:lnTo>
                  <a:lnTo>
                    <a:pt x="1504" y="265"/>
                  </a:lnTo>
                  <a:lnTo>
                    <a:pt x="1504" y="265"/>
                  </a:lnTo>
                  <a:lnTo>
                    <a:pt x="1504" y="265"/>
                  </a:lnTo>
                  <a:lnTo>
                    <a:pt x="1504" y="265"/>
                  </a:lnTo>
                  <a:lnTo>
                    <a:pt x="1504" y="265"/>
                  </a:lnTo>
                  <a:lnTo>
                    <a:pt x="1504" y="263"/>
                  </a:lnTo>
                  <a:lnTo>
                    <a:pt x="1504" y="263"/>
                  </a:lnTo>
                  <a:lnTo>
                    <a:pt x="1504" y="263"/>
                  </a:lnTo>
                  <a:lnTo>
                    <a:pt x="1504" y="263"/>
                  </a:lnTo>
                  <a:lnTo>
                    <a:pt x="1502" y="263"/>
                  </a:lnTo>
                  <a:lnTo>
                    <a:pt x="1502" y="263"/>
                  </a:lnTo>
                  <a:lnTo>
                    <a:pt x="1502" y="263"/>
                  </a:lnTo>
                  <a:lnTo>
                    <a:pt x="1502" y="265"/>
                  </a:lnTo>
                  <a:lnTo>
                    <a:pt x="1502" y="265"/>
                  </a:lnTo>
                  <a:lnTo>
                    <a:pt x="1502" y="265"/>
                  </a:lnTo>
                  <a:lnTo>
                    <a:pt x="1502" y="265"/>
                  </a:lnTo>
                  <a:lnTo>
                    <a:pt x="1502" y="265"/>
                  </a:lnTo>
                  <a:lnTo>
                    <a:pt x="1502" y="265"/>
                  </a:lnTo>
                  <a:lnTo>
                    <a:pt x="1502" y="265"/>
                  </a:lnTo>
                  <a:lnTo>
                    <a:pt x="1502" y="265"/>
                  </a:lnTo>
                  <a:lnTo>
                    <a:pt x="1502" y="266"/>
                  </a:lnTo>
                  <a:lnTo>
                    <a:pt x="1502" y="266"/>
                  </a:lnTo>
                  <a:lnTo>
                    <a:pt x="1502" y="266"/>
                  </a:lnTo>
                  <a:lnTo>
                    <a:pt x="1504" y="266"/>
                  </a:lnTo>
                  <a:lnTo>
                    <a:pt x="1505" y="266"/>
                  </a:lnTo>
                  <a:lnTo>
                    <a:pt x="1507" y="266"/>
                  </a:lnTo>
                  <a:lnTo>
                    <a:pt x="1507" y="268"/>
                  </a:lnTo>
                  <a:lnTo>
                    <a:pt x="1505" y="268"/>
                  </a:lnTo>
                  <a:lnTo>
                    <a:pt x="1504" y="268"/>
                  </a:lnTo>
                  <a:lnTo>
                    <a:pt x="1502" y="268"/>
                  </a:lnTo>
                  <a:lnTo>
                    <a:pt x="1502" y="268"/>
                  </a:lnTo>
                  <a:lnTo>
                    <a:pt x="1502" y="268"/>
                  </a:lnTo>
                  <a:lnTo>
                    <a:pt x="1502" y="269"/>
                  </a:lnTo>
                  <a:lnTo>
                    <a:pt x="1502" y="271"/>
                  </a:lnTo>
                  <a:lnTo>
                    <a:pt x="1502" y="271"/>
                  </a:lnTo>
                  <a:lnTo>
                    <a:pt x="1502" y="271"/>
                  </a:lnTo>
                  <a:lnTo>
                    <a:pt x="1504" y="276"/>
                  </a:lnTo>
                  <a:lnTo>
                    <a:pt x="1501" y="276"/>
                  </a:lnTo>
                  <a:lnTo>
                    <a:pt x="1499" y="276"/>
                  </a:lnTo>
                  <a:lnTo>
                    <a:pt x="1499" y="276"/>
                  </a:lnTo>
                  <a:lnTo>
                    <a:pt x="1499" y="276"/>
                  </a:lnTo>
                  <a:lnTo>
                    <a:pt x="1499" y="276"/>
                  </a:lnTo>
                  <a:lnTo>
                    <a:pt x="1499" y="276"/>
                  </a:lnTo>
                  <a:lnTo>
                    <a:pt x="1499" y="274"/>
                  </a:lnTo>
                  <a:lnTo>
                    <a:pt x="1498" y="274"/>
                  </a:lnTo>
                  <a:lnTo>
                    <a:pt x="1498" y="274"/>
                  </a:lnTo>
                  <a:lnTo>
                    <a:pt x="1498" y="274"/>
                  </a:lnTo>
                  <a:lnTo>
                    <a:pt x="1498" y="274"/>
                  </a:lnTo>
                  <a:lnTo>
                    <a:pt x="1498" y="274"/>
                  </a:lnTo>
                  <a:lnTo>
                    <a:pt x="1498" y="276"/>
                  </a:lnTo>
                  <a:lnTo>
                    <a:pt x="1498" y="276"/>
                  </a:lnTo>
                  <a:lnTo>
                    <a:pt x="1498" y="276"/>
                  </a:lnTo>
                  <a:lnTo>
                    <a:pt x="1498" y="276"/>
                  </a:lnTo>
                  <a:lnTo>
                    <a:pt x="1498" y="276"/>
                  </a:lnTo>
                  <a:lnTo>
                    <a:pt x="1498" y="276"/>
                  </a:lnTo>
                  <a:lnTo>
                    <a:pt x="1494" y="276"/>
                  </a:lnTo>
                  <a:lnTo>
                    <a:pt x="1493" y="277"/>
                  </a:lnTo>
                  <a:lnTo>
                    <a:pt x="1493" y="277"/>
                  </a:lnTo>
                  <a:lnTo>
                    <a:pt x="1493" y="279"/>
                  </a:lnTo>
                  <a:lnTo>
                    <a:pt x="1491" y="280"/>
                  </a:lnTo>
                  <a:lnTo>
                    <a:pt x="1490" y="280"/>
                  </a:lnTo>
                  <a:lnTo>
                    <a:pt x="1490" y="282"/>
                  </a:lnTo>
                  <a:lnTo>
                    <a:pt x="1491" y="282"/>
                  </a:lnTo>
                  <a:lnTo>
                    <a:pt x="1491" y="282"/>
                  </a:lnTo>
                  <a:lnTo>
                    <a:pt x="1490" y="282"/>
                  </a:lnTo>
                  <a:lnTo>
                    <a:pt x="1490" y="283"/>
                  </a:lnTo>
                  <a:lnTo>
                    <a:pt x="1490" y="287"/>
                  </a:lnTo>
                  <a:lnTo>
                    <a:pt x="1490" y="287"/>
                  </a:lnTo>
                  <a:lnTo>
                    <a:pt x="1490" y="287"/>
                  </a:lnTo>
                  <a:lnTo>
                    <a:pt x="1490" y="287"/>
                  </a:lnTo>
                  <a:lnTo>
                    <a:pt x="1490" y="287"/>
                  </a:lnTo>
                  <a:lnTo>
                    <a:pt x="1491" y="288"/>
                  </a:lnTo>
                  <a:lnTo>
                    <a:pt x="1491" y="291"/>
                  </a:lnTo>
                  <a:lnTo>
                    <a:pt x="1491" y="291"/>
                  </a:lnTo>
                  <a:lnTo>
                    <a:pt x="1493" y="293"/>
                  </a:lnTo>
                  <a:lnTo>
                    <a:pt x="1493" y="294"/>
                  </a:lnTo>
                  <a:lnTo>
                    <a:pt x="1493" y="296"/>
                  </a:lnTo>
                  <a:lnTo>
                    <a:pt x="1493" y="298"/>
                  </a:lnTo>
                  <a:lnTo>
                    <a:pt x="1493" y="299"/>
                  </a:lnTo>
                  <a:lnTo>
                    <a:pt x="1494" y="299"/>
                  </a:lnTo>
                  <a:lnTo>
                    <a:pt x="1494" y="301"/>
                  </a:lnTo>
                  <a:lnTo>
                    <a:pt x="1494" y="302"/>
                  </a:lnTo>
                  <a:lnTo>
                    <a:pt x="1494" y="304"/>
                  </a:lnTo>
                  <a:lnTo>
                    <a:pt x="1494" y="304"/>
                  </a:lnTo>
                  <a:lnTo>
                    <a:pt x="1496" y="304"/>
                  </a:lnTo>
                  <a:lnTo>
                    <a:pt x="1498" y="306"/>
                  </a:lnTo>
                  <a:lnTo>
                    <a:pt x="1499" y="306"/>
                  </a:lnTo>
                  <a:lnTo>
                    <a:pt x="1499" y="306"/>
                  </a:lnTo>
                  <a:lnTo>
                    <a:pt x="1501" y="307"/>
                  </a:lnTo>
                  <a:lnTo>
                    <a:pt x="1501" y="309"/>
                  </a:lnTo>
                  <a:lnTo>
                    <a:pt x="1501" y="310"/>
                  </a:lnTo>
                  <a:lnTo>
                    <a:pt x="1502" y="310"/>
                  </a:lnTo>
                  <a:lnTo>
                    <a:pt x="1502" y="312"/>
                  </a:lnTo>
                  <a:lnTo>
                    <a:pt x="1502" y="312"/>
                  </a:lnTo>
                  <a:lnTo>
                    <a:pt x="1502" y="312"/>
                  </a:lnTo>
                  <a:lnTo>
                    <a:pt x="1502" y="313"/>
                  </a:lnTo>
                  <a:lnTo>
                    <a:pt x="1501" y="490"/>
                  </a:lnTo>
                  <a:lnTo>
                    <a:pt x="1479" y="487"/>
                  </a:lnTo>
                  <a:lnTo>
                    <a:pt x="1479" y="381"/>
                  </a:lnTo>
                  <a:lnTo>
                    <a:pt x="1476" y="375"/>
                  </a:lnTo>
                  <a:lnTo>
                    <a:pt x="1452" y="370"/>
                  </a:lnTo>
                  <a:lnTo>
                    <a:pt x="1411" y="372"/>
                  </a:lnTo>
                  <a:lnTo>
                    <a:pt x="1394" y="378"/>
                  </a:lnTo>
                  <a:lnTo>
                    <a:pt x="1391" y="535"/>
                  </a:lnTo>
                  <a:lnTo>
                    <a:pt x="1372" y="535"/>
                  </a:lnTo>
                  <a:lnTo>
                    <a:pt x="1380" y="521"/>
                  </a:lnTo>
                  <a:lnTo>
                    <a:pt x="1380" y="389"/>
                  </a:lnTo>
                  <a:lnTo>
                    <a:pt x="1375" y="379"/>
                  </a:lnTo>
                  <a:lnTo>
                    <a:pt x="1375" y="364"/>
                  </a:lnTo>
                  <a:lnTo>
                    <a:pt x="1380" y="354"/>
                  </a:lnTo>
                  <a:lnTo>
                    <a:pt x="1345" y="350"/>
                  </a:lnTo>
                  <a:lnTo>
                    <a:pt x="1342" y="348"/>
                  </a:lnTo>
                  <a:lnTo>
                    <a:pt x="1324" y="345"/>
                  </a:lnTo>
                  <a:lnTo>
                    <a:pt x="1323" y="346"/>
                  </a:lnTo>
                  <a:lnTo>
                    <a:pt x="1323" y="346"/>
                  </a:lnTo>
                  <a:lnTo>
                    <a:pt x="1320" y="346"/>
                  </a:lnTo>
                  <a:lnTo>
                    <a:pt x="1312" y="350"/>
                  </a:lnTo>
                  <a:lnTo>
                    <a:pt x="1307" y="351"/>
                  </a:lnTo>
                  <a:lnTo>
                    <a:pt x="1307" y="354"/>
                  </a:lnTo>
                  <a:lnTo>
                    <a:pt x="1306" y="356"/>
                  </a:lnTo>
                  <a:lnTo>
                    <a:pt x="1306" y="417"/>
                  </a:lnTo>
                  <a:lnTo>
                    <a:pt x="1299" y="417"/>
                  </a:lnTo>
                  <a:lnTo>
                    <a:pt x="1299" y="356"/>
                  </a:lnTo>
                  <a:lnTo>
                    <a:pt x="1298" y="342"/>
                  </a:lnTo>
                  <a:lnTo>
                    <a:pt x="1295" y="342"/>
                  </a:lnTo>
                  <a:lnTo>
                    <a:pt x="1295" y="342"/>
                  </a:lnTo>
                  <a:lnTo>
                    <a:pt x="1296" y="339"/>
                  </a:lnTo>
                  <a:lnTo>
                    <a:pt x="1299" y="320"/>
                  </a:lnTo>
                  <a:lnTo>
                    <a:pt x="1252" y="318"/>
                  </a:lnTo>
                  <a:lnTo>
                    <a:pt x="1247" y="331"/>
                  </a:lnTo>
                  <a:lnTo>
                    <a:pt x="1247" y="345"/>
                  </a:lnTo>
                  <a:lnTo>
                    <a:pt x="1249" y="345"/>
                  </a:lnTo>
                  <a:lnTo>
                    <a:pt x="1247" y="348"/>
                  </a:lnTo>
                  <a:lnTo>
                    <a:pt x="1247" y="494"/>
                  </a:lnTo>
                  <a:lnTo>
                    <a:pt x="1244" y="494"/>
                  </a:lnTo>
                  <a:lnTo>
                    <a:pt x="1243" y="494"/>
                  </a:lnTo>
                  <a:lnTo>
                    <a:pt x="1241" y="494"/>
                  </a:lnTo>
                  <a:lnTo>
                    <a:pt x="1236" y="494"/>
                  </a:lnTo>
                  <a:lnTo>
                    <a:pt x="1236" y="384"/>
                  </a:lnTo>
                  <a:lnTo>
                    <a:pt x="1235" y="384"/>
                  </a:lnTo>
                  <a:lnTo>
                    <a:pt x="1235" y="379"/>
                  </a:lnTo>
                  <a:lnTo>
                    <a:pt x="1236" y="379"/>
                  </a:lnTo>
                  <a:lnTo>
                    <a:pt x="1236" y="365"/>
                  </a:lnTo>
                  <a:lnTo>
                    <a:pt x="1235" y="364"/>
                  </a:lnTo>
                  <a:lnTo>
                    <a:pt x="1235" y="362"/>
                  </a:lnTo>
                  <a:lnTo>
                    <a:pt x="1232" y="359"/>
                  </a:lnTo>
                  <a:lnTo>
                    <a:pt x="1230" y="359"/>
                  </a:lnTo>
                  <a:lnTo>
                    <a:pt x="1230" y="356"/>
                  </a:lnTo>
                  <a:lnTo>
                    <a:pt x="1228" y="356"/>
                  </a:lnTo>
                  <a:lnTo>
                    <a:pt x="1224" y="353"/>
                  </a:lnTo>
                  <a:lnTo>
                    <a:pt x="1222" y="353"/>
                  </a:lnTo>
                  <a:lnTo>
                    <a:pt x="1222" y="351"/>
                  </a:lnTo>
                  <a:lnTo>
                    <a:pt x="1221" y="351"/>
                  </a:lnTo>
                  <a:lnTo>
                    <a:pt x="1200" y="351"/>
                  </a:lnTo>
                  <a:lnTo>
                    <a:pt x="1198" y="354"/>
                  </a:lnTo>
                  <a:lnTo>
                    <a:pt x="1172" y="356"/>
                  </a:lnTo>
                  <a:lnTo>
                    <a:pt x="1178" y="375"/>
                  </a:lnTo>
                  <a:lnTo>
                    <a:pt x="1178" y="375"/>
                  </a:lnTo>
                  <a:lnTo>
                    <a:pt x="1178" y="378"/>
                  </a:lnTo>
                  <a:lnTo>
                    <a:pt x="1176" y="378"/>
                  </a:lnTo>
                  <a:lnTo>
                    <a:pt x="1172" y="394"/>
                  </a:lnTo>
                  <a:lnTo>
                    <a:pt x="1172" y="496"/>
                  </a:lnTo>
                  <a:lnTo>
                    <a:pt x="1148" y="494"/>
                  </a:lnTo>
                  <a:lnTo>
                    <a:pt x="1148" y="493"/>
                  </a:lnTo>
                  <a:lnTo>
                    <a:pt x="1148" y="485"/>
                  </a:lnTo>
                  <a:lnTo>
                    <a:pt x="1148" y="485"/>
                  </a:lnTo>
                  <a:lnTo>
                    <a:pt x="1148" y="485"/>
                  </a:lnTo>
                  <a:lnTo>
                    <a:pt x="1148" y="483"/>
                  </a:lnTo>
                  <a:lnTo>
                    <a:pt x="1147" y="482"/>
                  </a:lnTo>
                  <a:lnTo>
                    <a:pt x="1147" y="482"/>
                  </a:lnTo>
                  <a:lnTo>
                    <a:pt x="1147" y="482"/>
                  </a:lnTo>
                  <a:lnTo>
                    <a:pt x="1139" y="480"/>
                  </a:lnTo>
                  <a:lnTo>
                    <a:pt x="1131" y="480"/>
                  </a:lnTo>
                  <a:lnTo>
                    <a:pt x="1131" y="480"/>
                  </a:lnTo>
                  <a:lnTo>
                    <a:pt x="1128" y="480"/>
                  </a:lnTo>
                  <a:lnTo>
                    <a:pt x="1124" y="482"/>
                  </a:lnTo>
                  <a:lnTo>
                    <a:pt x="1124" y="482"/>
                  </a:lnTo>
                  <a:lnTo>
                    <a:pt x="1120" y="482"/>
                  </a:lnTo>
                  <a:lnTo>
                    <a:pt x="1120" y="485"/>
                  </a:lnTo>
                  <a:lnTo>
                    <a:pt x="1120" y="485"/>
                  </a:lnTo>
                  <a:lnTo>
                    <a:pt x="1120" y="494"/>
                  </a:lnTo>
                  <a:lnTo>
                    <a:pt x="1120" y="494"/>
                  </a:lnTo>
                  <a:lnTo>
                    <a:pt x="1115" y="494"/>
                  </a:lnTo>
                  <a:lnTo>
                    <a:pt x="1099" y="494"/>
                  </a:lnTo>
                  <a:lnTo>
                    <a:pt x="1095" y="493"/>
                  </a:lnTo>
                  <a:lnTo>
                    <a:pt x="1096" y="378"/>
                  </a:lnTo>
                  <a:lnTo>
                    <a:pt x="1079" y="378"/>
                  </a:lnTo>
                  <a:lnTo>
                    <a:pt x="1077" y="378"/>
                  </a:lnTo>
                  <a:lnTo>
                    <a:pt x="1077" y="359"/>
                  </a:lnTo>
                  <a:lnTo>
                    <a:pt x="1057" y="359"/>
                  </a:lnTo>
                  <a:lnTo>
                    <a:pt x="1057" y="378"/>
                  </a:lnTo>
                  <a:lnTo>
                    <a:pt x="1044" y="378"/>
                  </a:lnTo>
                  <a:lnTo>
                    <a:pt x="1044" y="493"/>
                  </a:lnTo>
                  <a:lnTo>
                    <a:pt x="1033" y="493"/>
                  </a:lnTo>
                  <a:lnTo>
                    <a:pt x="1022" y="493"/>
                  </a:lnTo>
                  <a:lnTo>
                    <a:pt x="1024" y="487"/>
                  </a:lnTo>
                  <a:lnTo>
                    <a:pt x="1028" y="477"/>
                  </a:lnTo>
                  <a:lnTo>
                    <a:pt x="1030" y="466"/>
                  </a:lnTo>
                  <a:lnTo>
                    <a:pt x="1033" y="455"/>
                  </a:lnTo>
                  <a:lnTo>
                    <a:pt x="1035" y="446"/>
                  </a:lnTo>
                  <a:lnTo>
                    <a:pt x="1036" y="435"/>
                  </a:lnTo>
                  <a:lnTo>
                    <a:pt x="1036" y="424"/>
                  </a:lnTo>
                  <a:lnTo>
                    <a:pt x="1036" y="413"/>
                  </a:lnTo>
                  <a:lnTo>
                    <a:pt x="1036" y="402"/>
                  </a:lnTo>
                  <a:lnTo>
                    <a:pt x="1035" y="391"/>
                  </a:lnTo>
                  <a:lnTo>
                    <a:pt x="1033" y="379"/>
                  </a:lnTo>
                  <a:lnTo>
                    <a:pt x="1030" y="368"/>
                  </a:lnTo>
                  <a:lnTo>
                    <a:pt x="1030" y="367"/>
                  </a:lnTo>
                  <a:lnTo>
                    <a:pt x="1028" y="365"/>
                  </a:lnTo>
                  <a:lnTo>
                    <a:pt x="1027" y="365"/>
                  </a:lnTo>
                  <a:lnTo>
                    <a:pt x="1025" y="365"/>
                  </a:lnTo>
                  <a:lnTo>
                    <a:pt x="1025" y="345"/>
                  </a:lnTo>
                  <a:lnTo>
                    <a:pt x="1024" y="343"/>
                  </a:lnTo>
                  <a:lnTo>
                    <a:pt x="1022" y="343"/>
                  </a:lnTo>
                  <a:lnTo>
                    <a:pt x="1022" y="313"/>
                  </a:lnTo>
                  <a:lnTo>
                    <a:pt x="1021" y="313"/>
                  </a:lnTo>
                  <a:lnTo>
                    <a:pt x="1021" y="313"/>
                  </a:lnTo>
                  <a:lnTo>
                    <a:pt x="1021" y="315"/>
                  </a:lnTo>
                  <a:lnTo>
                    <a:pt x="1021" y="343"/>
                  </a:lnTo>
                  <a:lnTo>
                    <a:pt x="1017" y="345"/>
                  </a:lnTo>
                  <a:lnTo>
                    <a:pt x="1017" y="364"/>
                  </a:lnTo>
                  <a:lnTo>
                    <a:pt x="1014" y="364"/>
                  </a:lnTo>
                  <a:lnTo>
                    <a:pt x="1008" y="364"/>
                  </a:lnTo>
                  <a:lnTo>
                    <a:pt x="1005" y="364"/>
                  </a:lnTo>
                  <a:lnTo>
                    <a:pt x="1005" y="342"/>
                  </a:lnTo>
                  <a:lnTo>
                    <a:pt x="1003" y="342"/>
                  </a:lnTo>
                  <a:lnTo>
                    <a:pt x="1003" y="301"/>
                  </a:lnTo>
                  <a:lnTo>
                    <a:pt x="1002" y="301"/>
                  </a:lnTo>
                  <a:lnTo>
                    <a:pt x="1000" y="301"/>
                  </a:lnTo>
                  <a:lnTo>
                    <a:pt x="1000" y="302"/>
                  </a:lnTo>
                  <a:lnTo>
                    <a:pt x="1000" y="342"/>
                  </a:lnTo>
                  <a:lnTo>
                    <a:pt x="997" y="342"/>
                  </a:lnTo>
                  <a:lnTo>
                    <a:pt x="997" y="342"/>
                  </a:lnTo>
                  <a:lnTo>
                    <a:pt x="997" y="364"/>
                  </a:lnTo>
                  <a:lnTo>
                    <a:pt x="994" y="364"/>
                  </a:lnTo>
                  <a:lnTo>
                    <a:pt x="991" y="365"/>
                  </a:lnTo>
                  <a:lnTo>
                    <a:pt x="989" y="365"/>
                  </a:lnTo>
                  <a:lnTo>
                    <a:pt x="989" y="367"/>
                  </a:lnTo>
                  <a:lnTo>
                    <a:pt x="989" y="368"/>
                  </a:lnTo>
                  <a:lnTo>
                    <a:pt x="986" y="379"/>
                  </a:lnTo>
                  <a:lnTo>
                    <a:pt x="984" y="391"/>
                  </a:lnTo>
                  <a:lnTo>
                    <a:pt x="983" y="402"/>
                  </a:lnTo>
                  <a:lnTo>
                    <a:pt x="983" y="413"/>
                  </a:lnTo>
                  <a:lnTo>
                    <a:pt x="983" y="424"/>
                  </a:lnTo>
                  <a:lnTo>
                    <a:pt x="983" y="435"/>
                  </a:lnTo>
                  <a:lnTo>
                    <a:pt x="984" y="446"/>
                  </a:lnTo>
                  <a:lnTo>
                    <a:pt x="986" y="455"/>
                  </a:lnTo>
                  <a:lnTo>
                    <a:pt x="989" y="466"/>
                  </a:lnTo>
                  <a:lnTo>
                    <a:pt x="992" y="477"/>
                  </a:lnTo>
                  <a:lnTo>
                    <a:pt x="995" y="487"/>
                  </a:lnTo>
                  <a:lnTo>
                    <a:pt x="997" y="490"/>
                  </a:lnTo>
                  <a:lnTo>
                    <a:pt x="995" y="490"/>
                  </a:lnTo>
                  <a:lnTo>
                    <a:pt x="995" y="490"/>
                  </a:lnTo>
                  <a:lnTo>
                    <a:pt x="995" y="491"/>
                  </a:lnTo>
                  <a:lnTo>
                    <a:pt x="995" y="491"/>
                  </a:lnTo>
                  <a:lnTo>
                    <a:pt x="995" y="501"/>
                  </a:lnTo>
                  <a:lnTo>
                    <a:pt x="995" y="501"/>
                  </a:lnTo>
                  <a:lnTo>
                    <a:pt x="995" y="510"/>
                  </a:lnTo>
                  <a:lnTo>
                    <a:pt x="994" y="512"/>
                  </a:lnTo>
                  <a:lnTo>
                    <a:pt x="992" y="518"/>
                  </a:lnTo>
                  <a:lnTo>
                    <a:pt x="992" y="520"/>
                  </a:lnTo>
                  <a:lnTo>
                    <a:pt x="992" y="515"/>
                  </a:lnTo>
                  <a:lnTo>
                    <a:pt x="956" y="513"/>
                  </a:lnTo>
                  <a:lnTo>
                    <a:pt x="956" y="263"/>
                  </a:lnTo>
                  <a:lnTo>
                    <a:pt x="958" y="263"/>
                  </a:lnTo>
                  <a:lnTo>
                    <a:pt x="958" y="257"/>
                  </a:lnTo>
                  <a:lnTo>
                    <a:pt x="954" y="255"/>
                  </a:lnTo>
                  <a:lnTo>
                    <a:pt x="953" y="198"/>
                  </a:lnTo>
                  <a:lnTo>
                    <a:pt x="956" y="198"/>
                  </a:lnTo>
                  <a:lnTo>
                    <a:pt x="956" y="198"/>
                  </a:lnTo>
                  <a:lnTo>
                    <a:pt x="956" y="191"/>
                  </a:lnTo>
                  <a:lnTo>
                    <a:pt x="951" y="191"/>
                  </a:lnTo>
                  <a:lnTo>
                    <a:pt x="951" y="189"/>
                  </a:lnTo>
                  <a:lnTo>
                    <a:pt x="950" y="189"/>
                  </a:lnTo>
                  <a:lnTo>
                    <a:pt x="950" y="189"/>
                  </a:lnTo>
                  <a:lnTo>
                    <a:pt x="950" y="189"/>
                  </a:lnTo>
                  <a:lnTo>
                    <a:pt x="948" y="153"/>
                  </a:lnTo>
                  <a:lnTo>
                    <a:pt x="950" y="153"/>
                  </a:lnTo>
                  <a:lnTo>
                    <a:pt x="950" y="146"/>
                  </a:lnTo>
                  <a:lnTo>
                    <a:pt x="945" y="145"/>
                  </a:lnTo>
                  <a:lnTo>
                    <a:pt x="945" y="145"/>
                  </a:lnTo>
                  <a:lnTo>
                    <a:pt x="945" y="145"/>
                  </a:lnTo>
                  <a:lnTo>
                    <a:pt x="945" y="143"/>
                  </a:lnTo>
                  <a:lnTo>
                    <a:pt x="943" y="143"/>
                  </a:lnTo>
                  <a:lnTo>
                    <a:pt x="942" y="124"/>
                  </a:lnTo>
                  <a:lnTo>
                    <a:pt x="943" y="124"/>
                  </a:lnTo>
                  <a:lnTo>
                    <a:pt x="943" y="117"/>
                  </a:lnTo>
                  <a:lnTo>
                    <a:pt x="940" y="117"/>
                  </a:lnTo>
                  <a:lnTo>
                    <a:pt x="940" y="115"/>
                  </a:lnTo>
                  <a:lnTo>
                    <a:pt x="940" y="115"/>
                  </a:lnTo>
                  <a:lnTo>
                    <a:pt x="940" y="115"/>
                  </a:lnTo>
                  <a:lnTo>
                    <a:pt x="940" y="115"/>
                  </a:lnTo>
                  <a:lnTo>
                    <a:pt x="939" y="115"/>
                  </a:lnTo>
                  <a:lnTo>
                    <a:pt x="939" y="115"/>
                  </a:lnTo>
                  <a:lnTo>
                    <a:pt x="939" y="115"/>
                  </a:lnTo>
                  <a:lnTo>
                    <a:pt x="937" y="99"/>
                  </a:lnTo>
                  <a:lnTo>
                    <a:pt x="934" y="99"/>
                  </a:lnTo>
                  <a:lnTo>
                    <a:pt x="934" y="99"/>
                  </a:lnTo>
                  <a:lnTo>
                    <a:pt x="937" y="99"/>
                  </a:lnTo>
                  <a:lnTo>
                    <a:pt x="937" y="91"/>
                  </a:lnTo>
                  <a:lnTo>
                    <a:pt x="936" y="91"/>
                  </a:lnTo>
                  <a:lnTo>
                    <a:pt x="936" y="91"/>
                  </a:lnTo>
                  <a:lnTo>
                    <a:pt x="936" y="90"/>
                  </a:lnTo>
                  <a:lnTo>
                    <a:pt x="934" y="90"/>
                  </a:lnTo>
                  <a:lnTo>
                    <a:pt x="934" y="90"/>
                  </a:lnTo>
                  <a:lnTo>
                    <a:pt x="934" y="90"/>
                  </a:lnTo>
                  <a:lnTo>
                    <a:pt x="932" y="90"/>
                  </a:lnTo>
                  <a:lnTo>
                    <a:pt x="932" y="90"/>
                  </a:lnTo>
                  <a:lnTo>
                    <a:pt x="931" y="80"/>
                  </a:lnTo>
                  <a:lnTo>
                    <a:pt x="929" y="77"/>
                  </a:lnTo>
                  <a:lnTo>
                    <a:pt x="929" y="71"/>
                  </a:lnTo>
                  <a:lnTo>
                    <a:pt x="926" y="69"/>
                  </a:lnTo>
                  <a:lnTo>
                    <a:pt x="926" y="65"/>
                  </a:lnTo>
                  <a:lnTo>
                    <a:pt x="925" y="65"/>
                  </a:lnTo>
                  <a:lnTo>
                    <a:pt x="925" y="65"/>
                  </a:lnTo>
                  <a:lnTo>
                    <a:pt x="925" y="65"/>
                  </a:lnTo>
                  <a:lnTo>
                    <a:pt x="925" y="65"/>
                  </a:lnTo>
                  <a:lnTo>
                    <a:pt x="925" y="63"/>
                  </a:lnTo>
                  <a:lnTo>
                    <a:pt x="925" y="63"/>
                  </a:lnTo>
                  <a:lnTo>
                    <a:pt x="925" y="63"/>
                  </a:lnTo>
                  <a:lnTo>
                    <a:pt x="925" y="60"/>
                  </a:lnTo>
                  <a:lnTo>
                    <a:pt x="923" y="60"/>
                  </a:lnTo>
                  <a:lnTo>
                    <a:pt x="923" y="58"/>
                  </a:lnTo>
                  <a:lnTo>
                    <a:pt x="923" y="58"/>
                  </a:lnTo>
                  <a:lnTo>
                    <a:pt x="923" y="58"/>
                  </a:lnTo>
                  <a:lnTo>
                    <a:pt x="923" y="58"/>
                  </a:lnTo>
                  <a:lnTo>
                    <a:pt x="923" y="58"/>
                  </a:lnTo>
                  <a:lnTo>
                    <a:pt x="923" y="58"/>
                  </a:lnTo>
                  <a:lnTo>
                    <a:pt x="923" y="58"/>
                  </a:lnTo>
                  <a:lnTo>
                    <a:pt x="923" y="58"/>
                  </a:lnTo>
                  <a:lnTo>
                    <a:pt x="923" y="58"/>
                  </a:lnTo>
                  <a:lnTo>
                    <a:pt x="923" y="58"/>
                  </a:lnTo>
                  <a:lnTo>
                    <a:pt x="923" y="55"/>
                  </a:lnTo>
                  <a:lnTo>
                    <a:pt x="923" y="55"/>
                  </a:lnTo>
                  <a:lnTo>
                    <a:pt x="921" y="55"/>
                  </a:lnTo>
                  <a:lnTo>
                    <a:pt x="921" y="54"/>
                  </a:lnTo>
                  <a:lnTo>
                    <a:pt x="923" y="54"/>
                  </a:lnTo>
                  <a:lnTo>
                    <a:pt x="923" y="54"/>
                  </a:lnTo>
                  <a:lnTo>
                    <a:pt x="923" y="54"/>
                  </a:lnTo>
                  <a:lnTo>
                    <a:pt x="923" y="54"/>
                  </a:lnTo>
                  <a:lnTo>
                    <a:pt x="923" y="54"/>
                  </a:lnTo>
                  <a:lnTo>
                    <a:pt x="923" y="54"/>
                  </a:lnTo>
                  <a:lnTo>
                    <a:pt x="923" y="54"/>
                  </a:lnTo>
                  <a:lnTo>
                    <a:pt x="923" y="52"/>
                  </a:lnTo>
                  <a:lnTo>
                    <a:pt x="923" y="52"/>
                  </a:lnTo>
                  <a:lnTo>
                    <a:pt x="923" y="52"/>
                  </a:lnTo>
                  <a:lnTo>
                    <a:pt x="923" y="52"/>
                  </a:lnTo>
                  <a:lnTo>
                    <a:pt x="923" y="52"/>
                  </a:lnTo>
                  <a:lnTo>
                    <a:pt x="923" y="52"/>
                  </a:lnTo>
                  <a:lnTo>
                    <a:pt x="923" y="52"/>
                  </a:lnTo>
                  <a:lnTo>
                    <a:pt x="923" y="52"/>
                  </a:lnTo>
                  <a:lnTo>
                    <a:pt x="923" y="52"/>
                  </a:lnTo>
                  <a:lnTo>
                    <a:pt x="923" y="52"/>
                  </a:lnTo>
                  <a:lnTo>
                    <a:pt x="925" y="52"/>
                  </a:lnTo>
                  <a:lnTo>
                    <a:pt x="925" y="52"/>
                  </a:lnTo>
                  <a:lnTo>
                    <a:pt x="925" y="50"/>
                  </a:lnTo>
                  <a:lnTo>
                    <a:pt x="925" y="50"/>
                  </a:lnTo>
                  <a:lnTo>
                    <a:pt x="925" y="50"/>
                  </a:lnTo>
                  <a:lnTo>
                    <a:pt x="925" y="50"/>
                  </a:lnTo>
                  <a:lnTo>
                    <a:pt x="925" y="50"/>
                  </a:lnTo>
                  <a:lnTo>
                    <a:pt x="925" y="50"/>
                  </a:lnTo>
                  <a:lnTo>
                    <a:pt x="925" y="50"/>
                  </a:lnTo>
                  <a:lnTo>
                    <a:pt x="925" y="50"/>
                  </a:lnTo>
                  <a:lnTo>
                    <a:pt x="923" y="50"/>
                  </a:lnTo>
                  <a:lnTo>
                    <a:pt x="925" y="50"/>
                  </a:lnTo>
                  <a:lnTo>
                    <a:pt x="923" y="50"/>
                  </a:lnTo>
                  <a:lnTo>
                    <a:pt x="923" y="50"/>
                  </a:lnTo>
                  <a:lnTo>
                    <a:pt x="923" y="49"/>
                  </a:lnTo>
                  <a:lnTo>
                    <a:pt x="923" y="49"/>
                  </a:lnTo>
                  <a:lnTo>
                    <a:pt x="923" y="49"/>
                  </a:lnTo>
                  <a:lnTo>
                    <a:pt x="923" y="49"/>
                  </a:lnTo>
                  <a:lnTo>
                    <a:pt x="923" y="49"/>
                  </a:lnTo>
                  <a:lnTo>
                    <a:pt x="923" y="49"/>
                  </a:lnTo>
                  <a:lnTo>
                    <a:pt x="923" y="49"/>
                  </a:lnTo>
                  <a:lnTo>
                    <a:pt x="923" y="49"/>
                  </a:lnTo>
                  <a:lnTo>
                    <a:pt x="923" y="49"/>
                  </a:lnTo>
                  <a:lnTo>
                    <a:pt x="923" y="49"/>
                  </a:lnTo>
                  <a:lnTo>
                    <a:pt x="923" y="49"/>
                  </a:lnTo>
                  <a:lnTo>
                    <a:pt x="923" y="47"/>
                  </a:lnTo>
                  <a:lnTo>
                    <a:pt x="923" y="47"/>
                  </a:lnTo>
                  <a:lnTo>
                    <a:pt x="923" y="47"/>
                  </a:lnTo>
                  <a:lnTo>
                    <a:pt x="923" y="47"/>
                  </a:lnTo>
                  <a:lnTo>
                    <a:pt x="921" y="47"/>
                  </a:lnTo>
                  <a:lnTo>
                    <a:pt x="921" y="47"/>
                  </a:lnTo>
                  <a:lnTo>
                    <a:pt x="920" y="5"/>
                  </a:lnTo>
                  <a:lnTo>
                    <a:pt x="920" y="5"/>
                  </a:lnTo>
                  <a:lnTo>
                    <a:pt x="920" y="5"/>
                  </a:lnTo>
                  <a:lnTo>
                    <a:pt x="920" y="5"/>
                  </a:lnTo>
                  <a:lnTo>
                    <a:pt x="921" y="5"/>
                  </a:lnTo>
                  <a:lnTo>
                    <a:pt x="921" y="5"/>
                  </a:lnTo>
                  <a:lnTo>
                    <a:pt x="921" y="3"/>
                  </a:lnTo>
                  <a:lnTo>
                    <a:pt x="921" y="3"/>
                  </a:lnTo>
                  <a:lnTo>
                    <a:pt x="921" y="3"/>
                  </a:lnTo>
                  <a:lnTo>
                    <a:pt x="921" y="3"/>
                  </a:lnTo>
                  <a:lnTo>
                    <a:pt x="921" y="3"/>
                  </a:lnTo>
                  <a:lnTo>
                    <a:pt x="921" y="3"/>
                  </a:lnTo>
                  <a:lnTo>
                    <a:pt x="921" y="3"/>
                  </a:lnTo>
                  <a:lnTo>
                    <a:pt x="921" y="3"/>
                  </a:lnTo>
                  <a:lnTo>
                    <a:pt x="920" y="2"/>
                  </a:lnTo>
                  <a:lnTo>
                    <a:pt x="920" y="2"/>
                  </a:lnTo>
                  <a:lnTo>
                    <a:pt x="920" y="2"/>
                  </a:lnTo>
                  <a:lnTo>
                    <a:pt x="920" y="2"/>
                  </a:lnTo>
                  <a:lnTo>
                    <a:pt x="920" y="2"/>
                  </a:lnTo>
                  <a:lnTo>
                    <a:pt x="920" y="2"/>
                  </a:lnTo>
                  <a:lnTo>
                    <a:pt x="920" y="2"/>
                  </a:lnTo>
                  <a:lnTo>
                    <a:pt x="920" y="2"/>
                  </a:lnTo>
                  <a:lnTo>
                    <a:pt x="920" y="2"/>
                  </a:lnTo>
                  <a:lnTo>
                    <a:pt x="920" y="2"/>
                  </a:lnTo>
                  <a:lnTo>
                    <a:pt x="920" y="2"/>
                  </a:lnTo>
                  <a:lnTo>
                    <a:pt x="920" y="2"/>
                  </a:lnTo>
                  <a:lnTo>
                    <a:pt x="920" y="3"/>
                  </a:lnTo>
                  <a:lnTo>
                    <a:pt x="920" y="3"/>
                  </a:lnTo>
                  <a:lnTo>
                    <a:pt x="918" y="3"/>
                  </a:lnTo>
                  <a:lnTo>
                    <a:pt x="918" y="3"/>
                  </a:lnTo>
                  <a:lnTo>
                    <a:pt x="918" y="3"/>
                  </a:lnTo>
                  <a:lnTo>
                    <a:pt x="918" y="3"/>
                  </a:lnTo>
                  <a:lnTo>
                    <a:pt x="918" y="3"/>
                  </a:lnTo>
                  <a:lnTo>
                    <a:pt x="918" y="3"/>
                  </a:lnTo>
                  <a:lnTo>
                    <a:pt x="920" y="5"/>
                  </a:lnTo>
                  <a:lnTo>
                    <a:pt x="920" y="5"/>
                  </a:lnTo>
                  <a:lnTo>
                    <a:pt x="920" y="5"/>
                  </a:lnTo>
                  <a:lnTo>
                    <a:pt x="920" y="5"/>
                  </a:lnTo>
                  <a:lnTo>
                    <a:pt x="920" y="5"/>
                  </a:lnTo>
                  <a:lnTo>
                    <a:pt x="920" y="5"/>
                  </a:lnTo>
                  <a:lnTo>
                    <a:pt x="918" y="47"/>
                  </a:lnTo>
                  <a:lnTo>
                    <a:pt x="918" y="47"/>
                  </a:lnTo>
                  <a:lnTo>
                    <a:pt x="918" y="47"/>
                  </a:lnTo>
                  <a:lnTo>
                    <a:pt x="918" y="47"/>
                  </a:lnTo>
                  <a:lnTo>
                    <a:pt x="918" y="47"/>
                  </a:lnTo>
                  <a:lnTo>
                    <a:pt x="918" y="47"/>
                  </a:lnTo>
                  <a:lnTo>
                    <a:pt x="917" y="49"/>
                  </a:lnTo>
                  <a:lnTo>
                    <a:pt x="917" y="49"/>
                  </a:lnTo>
                  <a:lnTo>
                    <a:pt x="917" y="49"/>
                  </a:lnTo>
                  <a:lnTo>
                    <a:pt x="917" y="49"/>
                  </a:lnTo>
                  <a:lnTo>
                    <a:pt x="917" y="49"/>
                  </a:lnTo>
                  <a:lnTo>
                    <a:pt x="917" y="49"/>
                  </a:lnTo>
                  <a:lnTo>
                    <a:pt x="917" y="49"/>
                  </a:lnTo>
                  <a:lnTo>
                    <a:pt x="917" y="49"/>
                  </a:lnTo>
                  <a:lnTo>
                    <a:pt x="917" y="49"/>
                  </a:lnTo>
                  <a:lnTo>
                    <a:pt x="917" y="49"/>
                  </a:lnTo>
                  <a:lnTo>
                    <a:pt x="917" y="49"/>
                  </a:lnTo>
                  <a:lnTo>
                    <a:pt x="917" y="50"/>
                  </a:lnTo>
                  <a:lnTo>
                    <a:pt x="917" y="50"/>
                  </a:lnTo>
                  <a:lnTo>
                    <a:pt x="917" y="50"/>
                  </a:lnTo>
                  <a:lnTo>
                    <a:pt x="917" y="50"/>
                  </a:lnTo>
                  <a:lnTo>
                    <a:pt x="917" y="50"/>
                  </a:lnTo>
                  <a:lnTo>
                    <a:pt x="917" y="50"/>
                  </a:lnTo>
                  <a:lnTo>
                    <a:pt x="917" y="50"/>
                  </a:lnTo>
                  <a:lnTo>
                    <a:pt x="917" y="50"/>
                  </a:lnTo>
                  <a:lnTo>
                    <a:pt x="917" y="50"/>
                  </a:lnTo>
                  <a:lnTo>
                    <a:pt x="917" y="50"/>
                  </a:lnTo>
                  <a:lnTo>
                    <a:pt x="917" y="50"/>
                  </a:lnTo>
                  <a:lnTo>
                    <a:pt x="917" y="50"/>
                  </a:lnTo>
                  <a:lnTo>
                    <a:pt x="917" y="52"/>
                  </a:lnTo>
                  <a:lnTo>
                    <a:pt x="917" y="52"/>
                  </a:lnTo>
                  <a:lnTo>
                    <a:pt x="917" y="52"/>
                  </a:lnTo>
                  <a:lnTo>
                    <a:pt x="917" y="52"/>
                  </a:lnTo>
                  <a:lnTo>
                    <a:pt x="917" y="52"/>
                  </a:lnTo>
                  <a:lnTo>
                    <a:pt x="917" y="52"/>
                  </a:lnTo>
                  <a:lnTo>
                    <a:pt x="917" y="52"/>
                  </a:lnTo>
                  <a:lnTo>
                    <a:pt x="917" y="52"/>
                  </a:lnTo>
                  <a:lnTo>
                    <a:pt x="917" y="52"/>
                  </a:lnTo>
                  <a:lnTo>
                    <a:pt x="917" y="52"/>
                  </a:lnTo>
                  <a:lnTo>
                    <a:pt x="917" y="52"/>
                  </a:lnTo>
                  <a:lnTo>
                    <a:pt x="917" y="54"/>
                  </a:lnTo>
                  <a:lnTo>
                    <a:pt x="917" y="54"/>
                  </a:lnTo>
                  <a:lnTo>
                    <a:pt x="917" y="54"/>
                  </a:lnTo>
                  <a:lnTo>
                    <a:pt x="917" y="54"/>
                  </a:lnTo>
                  <a:lnTo>
                    <a:pt x="917" y="54"/>
                  </a:lnTo>
                  <a:lnTo>
                    <a:pt x="917" y="54"/>
                  </a:lnTo>
                  <a:lnTo>
                    <a:pt x="918" y="54"/>
                  </a:lnTo>
                  <a:lnTo>
                    <a:pt x="918" y="54"/>
                  </a:lnTo>
                  <a:lnTo>
                    <a:pt x="918" y="54"/>
                  </a:lnTo>
                  <a:lnTo>
                    <a:pt x="918" y="55"/>
                  </a:lnTo>
                  <a:lnTo>
                    <a:pt x="918" y="55"/>
                  </a:lnTo>
                  <a:lnTo>
                    <a:pt x="918" y="58"/>
                  </a:lnTo>
                  <a:lnTo>
                    <a:pt x="918" y="58"/>
                  </a:lnTo>
                  <a:lnTo>
                    <a:pt x="918" y="58"/>
                  </a:lnTo>
                  <a:lnTo>
                    <a:pt x="917" y="58"/>
                  </a:lnTo>
                  <a:lnTo>
                    <a:pt x="917" y="58"/>
                  </a:lnTo>
                  <a:lnTo>
                    <a:pt x="917" y="58"/>
                  </a:lnTo>
                  <a:lnTo>
                    <a:pt x="917" y="58"/>
                  </a:lnTo>
                  <a:lnTo>
                    <a:pt x="917" y="58"/>
                  </a:lnTo>
                  <a:lnTo>
                    <a:pt x="917" y="58"/>
                  </a:lnTo>
                  <a:lnTo>
                    <a:pt x="917" y="58"/>
                  </a:lnTo>
                  <a:lnTo>
                    <a:pt x="917" y="58"/>
                  </a:lnTo>
                  <a:lnTo>
                    <a:pt x="917" y="58"/>
                  </a:lnTo>
                  <a:lnTo>
                    <a:pt x="917" y="60"/>
                  </a:lnTo>
                  <a:lnTo>
                    <a:pt x="917" y="60"/>
                  </a:lnTo>
                  <a:lnTo>
                    <a:pt x="917" y="60"/>
                  </a:lnTo>
                  <a:lnTo>
                    <a:pt x="917" y="63"/>
                  </a:lnTo>
                  <a:lnTo>
                    <a:pt x="915" y="63"/>
                  </a:lnTo>
                  <a:lnTo>
                    <a:pt x="915" y="63"/>
                  </a:lnTo>
                  <a:lnTo>
                    <a:pt x="915" y="65"/>
                  </a:lnTo>
                  <a:lnTo>
                    <a:pt x="915" y="65"/>
                  </a:lnTo>
                  <a:lnTo>
                    <a:pt x="915" y="65"/>
                  </a:lnTo>
                  <a:lnTo>
                    <a:pt x="915" y="65"/>
                  </a:lnTo>
                  <a:lnTo>
                    <a:pt x="914" y="65"/>
                  </a:lnTo>
                  <a:lnTo>
                    <a:pt x="914" y="69"/>
                  </a:lnTo>
                  <a:lnTo>
                    <a:pt x="912" y="73"/>
                  </a:lnTo>
                  <a:lnTo>
                    <a:pt x="910" y="77"/>
                  </a:lnTo>
                  <a:lnTo>
                    <a:pt x="909" y="80"/>
                  </a:lnTo>
                  <a:lnTo>
                    <a:pt x="907" y="90"/>
                  </a:lnTo>
                  <a:lnTo>
                    <a:pt x="907" y="90"/>
                  </a:lnTo>
                  <a:lnTo>
                    <a:pt x="907" y="90"/>
                  </a:lnTo>
                  <a:lnTo>
                    <a:pt x="907" y="90"/>
                  </a:lnTo>
                  <a:lnTo>
                    <a:pt x="906" y="91"/>
                  </a:lnTo>
                  <a:lnTo>
                    <a:pt x="906" y="91"/>
                  </a:lnTo>
                  <a:lnTo>
                    <a:pt x="906" y="91"/>
                  </a:lnTo>
                  <a:lnTo>
                    <a:pt x="904" y="91"/>
                  </a:lnTo>
                  <a:lnTo>
                    <a:pt x="904" y="91"/>
                  </a:lnTo>
                  <a:lnTo>
                    <a:pt x="904" y="91"/>
                  </a:lnTo>
                  <a:lnTo>
                    <a:pt x="902" y="93"/>
                  </a:lnTo>
                  <a:lnTo>
                    <a:pt x="902" y="99"/>
                  </a:lnTo>
                  <a:lnTo>
                    <a:pt x="906" y="99"/>
                  </a:lnTo>
                  <a:lnTo>
                    <a:pt x="906" y="99"/>
                  </a:lnTo>
                  <a:lnTo>
                    <a:pt x="904" y="99"/>
                  </a:lnTo>
                  <a:lnTo>
                    <a:pt x="904" y="99"/>
                  </a:lnTo>
                  <a:lnTo>
                    <a:pt x="902" y="115"/>
                  </a:lnTo>
                  <a:lnTo>
                    <a:pt x="901" y="115"/>
                  </a:lnTo>
                  <a:lnTo>
                    <a:pt x="901" y="115"/>
                  </a:lnTo>
                  <a:lnTo>
                    <a:pt x="899" y="115"/>
                  </a:lnTo>
                  <a:lnTo>
                    <a:pt x="899" y="115"/>
                  </a:lnTo>
                  <a:lnTo>
                    <a:pt x="899" y="117"/>
                  </a:lnTo>
                  <a:lnTo>
                    <a:pt x="899" y="117"/>
                  </a:lnTo>
                  <a:lnTo>
                    <a:pt x="898" y="118"/>
                  </a:lnTo>
                  <a:lnTo>
                    <a:pt x="898" y="124"/>
                  </a:lnTo>
                  <a:lnTo>
                    <a:pt x="898" y="124"/>
                  </a:lnTo>
                  <a:lnTo>
                    <a:pt x="896" y="145"/>
                  </a:lnTo>
                  <a:lnTo>
                    <a:pt x="896" y="145"/>
                  </a:lnTo>
                  <a:lnTo>
                    <a:pt x="895" y="145"/>
                  </a:lnTo>
                  <a:lnTo>
                    <a:pt x="895" y="145"/>
                  </a:lnTo>
                  <a:lnTo>
                    <a:pt x="895" y="145"/>
                  </a:lnTo>
                  <a:lnTo>
                    <a:pt x="895" y="146"/>
                  </a:lnTo>
                  <a:lnTo>
                    <a:pt x="891" y="146"/>
                  </a:lnTo>
                  <a:lnTo>
                    <a:pt x="891" y="154"/>
                  </a:lnTo>
                  <a:lnTo>
                    <a:pt x="891" y="154"/>
                  </a:lnTo>
                  <a:lnTo>
                    <a:pt x="891" y="189"/>
                  </a:lnTo>
                  <a:lnTo>
                    <a:pt x="890" y="189"/>
                  </a:lnTo>
                  <a:lnTo>
                    <a:pt x="890" y="189"/>
                  </a:lnTo>
                  <a:lnTo>
                    <a:pt x="890" y="189"/>
                  </a:lnTo>
                  <a:lnTo>
                    <a:pt x="890" y="191"/>
                  </a:lnTo>
                  <a:lnTo>
                    <a:pt x="890" y="191"/>
                  </a:lnTo>
                  <a:lnTo>
                    <a:pt x="885" y="192"/>
                  </a:lnTo>
                  <a:lnTo>
                    <a:pt x="885" y="198"/>
                  </a:lnTo>
                  <a:lnTo>
                    <a:pt x="887" y="198"/>
                  </a:lnTo>
                  <a:lnTo>
                    <a:pt x="887" y="257"/>
                  </a:lnTo>
                  <a:lnTo>
                    <a:pt x="884" y="257"/>
                  </a:lnTo>
                  <a:lnTo>
                    <a:pt x="884" y="265"/>
                  </a:lnTo>
                  <a:lnTo>
                    <a:pt x="885" y="265"/>
                  </a:lnTo>
                  <a:lnTo>
                    <a:pt x="885" y="345"/>
                  </a:lnTo>
                  <a:lnTo>
                    <a:pt x="855" y="345"/>
                  </a:lnTo>
                  <a:lnTo>
                    <a:pt x="855" y="345"/>
                  </a:lnTo>
                  <a:lnTo>
                    <a:pt x="852" y="345"/>
                  </a:lnTo>
                  <a:lnTo>
                    <a:pt x="852" y="345"/>
                  </a:lnTo>
                  <a:lnTo>
                    <a:pt x="852" y="345"/>
                  </a:lnTo>
                  <a:lnTo>
                    <a:pt x="821" y="345"/>
                  </a:lnTo>
                  <a:lnTo>
                    <a:pt x="822" y="265"/>
                  </a:lnTo>
                  <a:lnTo>
                    <a:pt x="824" y="263"/>
                  </a:lnTo>
                  <a:lnTo>
                    <a:pt x="824" y="257"/>
                  </a:lnTo>
                  <a:lnTo>
                    <a:pt x="821" y="255"/>
                  </a:lnTo>
                  <a:lnTo>
                    <a:pt x="821" y="255"/>
                  </a:lnTo>
                  <a:lnTo>
                    <a:pt x="821" y="255"/>
                  </a:lnTo>
                  <a:lnTo>
                    <a:pt x="821" y="255"/>
                  </a:lnTo>
                  <a:lnTo>
                    <a:pt x="821" y="198"/>
                  </a:lnTo>
                  <a:lnTo>
                    <a:pt x="822" y="198"/>
                  </a:lnTo>
                  <a:lnTo>
                    <a:pt x="822" y="191"/>
                  </a:lnTo>
                  <a:lnTo>
                    <a:pt x="819" y="191"/>
                  </a:lnTo>
                  <a:lnTo>
                    <a:pt x="819" y="189"/>
                  </a:lnTo>
                  <a:lnTo>
                    <a:pt x="819" y="189"/>
                  </a:lnTo>
                  <a:lnTo>
                    <a:pt x="817" y="189"/>
                  </a:lnTo>
                  <a:lnTo>
                    <a:pt x="817" y="189"/>
                  </a:lnTo>
                  <a:lnTo>
                    <a:pt x="816" y="189"/>
                  </a:lnTo>
                  <a:lnTo>
                    <a:pt x="816" y="153"/>
                  </a:lnTo>
                  <a:lnTo>
                    <a:pt x="816" y="153"/>
                  </a:lnTo>
                  <a:lnTo>
                    <a:pt x="816" y="146"/>
                  </a:lnTo>
                  <a:lnTo>
                    <a:pt x="813" y="145"/>
                  </a:lnTo>
                  <a:lnTo>
                    <a:pt x="813" y="145"/>
                  </a:lnTo>
                  <a:lnTo>
                    <a:pt x="813" y="143"/>
                  </a:lnTo>
                  <a:lnTo>
                    <a:pt x="813" y="143"/>
                  </a:lnTo>
                  <a:lnTo>
                    <a:pt x="813" y="143"/>
                  </a:lnTo>
                  <a:lnTo>
                    <a:pt x="811" y="143"/>
                  </a:lnTo>
                  <a:lnTo>
                    <a:pt x="811" y="143"/>
                  </a:lnTo>
                  <a:lnTo>
                    <a:pt x="810" y="124"/>
                  </a:lnTo>
                  <a:lnTo>
                    <a:pt x="810" y="124"/>
                  </a:lnTo>
                  <a:lnTo>
                    <a:pt x="811" y="117"/>
                  </a:lnTo>
                  <a:lnTo>
                    <a:pt x="808" y="117"/>
                  </a:lnTo>
                  <a:lnTo>
                    <a:pt x="808" y="115"/>
                  </a:lnTo>
                  <a:lnTo>
                    <a:pt x="808" y="115"/>
                  </a:lnTo>
                  <a:lnTo>
                    <a:pt x="808" y="115"/>
                  </a:lnTo>
                  <a:lnTo>
                    <a:pt x="808" y="113"/>
                  </a:lnTo>
                  <a:lnTo>
                    <a:pt x="806" y="113"/>
                  </a:lnTo>
                  <a:lnTo>
                    <a:pt x="806" y="113"/>
                  </a:lnTo>
                  <a:lnTo>
                    <a:pt x="805" y="113"/>
                  </a:lnTo>
                  <a:lnTo>
                    <a:pt x="805" y="113"/>
                  </a:lnTo>
                  <a:lnTo>
                    <a:pt x="805" y="112"/>
                  </a:lnTo>
                  <a:lnTo>
                    <a:pt x="805" y="112"/>
                  </a:lnTo>
                  <a:lnTo>
                    <a:pt x="803" y="99"/>
                  </a:lnTo>
                  <a:lnTo>
                    <a:pt x="803" y="99"/>
                  </a:lnTo>
                  <a:lnTo>
                    <a:pt x="805" y="99"/>
                  </a:lnTo>
                  <a:lnTo>
                    <a:pt x="805" y="91"/>
                  </a:lnTo>
                  <a:lnTo>
                    <a:pt x="803" y="91"/>
                  </a:lnTo>
                  <a:lnTo>
                    <a:pt x="803" y="90"/>
                  </a:lnTo>
                  <a:lnTo>
                    <a:pt x="803" y="90"/>
                  </a:lnTo>
                  <a:lnTo>
                    <a:pt x="803" y="90"/>
                  </a:lnTo>
                  <a:lnTo>
                    <a:pt x="803" y="90"/>
                  </a:lnTo>
                  <a:lnTo>
                    <a:pt x="802" y="90"/>
                  </a:lnTo>
                  <a:lnTo>
                    <a:pt x="802" y="90"/>
                  </a:lnTo>
                  <a:lnTo>
                    <a:pt x="802" y="90"/>
                  </a:lnTo>
                  <a:lnTo>
                    <a:pt x="802" y="88"/>
                  </a:lnTo>
                  <a:lnTo>
                    <a:pt x="800" y="88"/>
                  </a:lnTo>
                  <a:lnTo>
                    <a:pt x="799" y="79"/>
                  </a:lnTo>
                  <a:lnTo>
                    <a:pt x="797" y="76"/>
                  </a:lnTo>
                  <a:lnTo>
                    <a:pt x="797" y="71"/>
                  </a:lnTo>
                  <a:lnTo>
                    <a:pt x="795" y="69"/>
                  </a:lnTo>
                  <a:lnTo>
                    <a:pt x="795" y="69"/>
                  </a:lnTo>
                  <a:lnTo>
                    <a:pt x="795" y="69"/>
                  </a:lnTo>
                  <a:lnTo>
                    <a:pt x="794" y="68"/>
                  </a:lnTo>
                  <a:lnTo>
                    <a:pt x="794" y="68"/>
                  </a:lnTo>
                  <a:lnTo>
                    <a:pt x="794" y="68"/>
                  </a:lnTo>
                  <a:lnTo>
                    <a:pt x="794" y="63"/>
                  </a:lnTo>
                  <a:lnTo>
                    <a:pt x="792" y="63"/>
                  </a:lnTo>
                  <a:lnTo>
                    <a:pt x="792" y="63"/>
                  </a:lnTo>
                  <a:lnTo>
                    <a:pt x="792" y="63"/>
                  </a:lnTo>
                  <a:lnTo>
                    <a:pt x="792" y="63"/>
                  </a:lnTo>
                  <a:lnTo>
                    <a:pt x="792" y="61"/>
                  </a:lnTo>
                  <a:lnTo>
                    <a:pt x="792" y="61"/>
                  </a:lnTo>
                  <a:lnTo>
                    <a:pt x="791" y="61"/>
                  </a:lnTo>
                  <a:lnTo>
                    <a:pt x="791" y="58"/>
                  </a:lnTo>
                  <a:lnTo>
                    <a:pt x="791" y="58"/>
                  </a:lnTo>
                  <a:lnTo>
                    <a:pt x="791" y="57"/>
                  </a:lnTo>
                  <a:lnTo>
                    <a:pt x="791" y="57"/>
                  </a:lnTo>
                  <a:lnTo>
                    <a:pt x="791" y="57"/>
                  </a:lnTo>
                  <a:lnTo>
                    <a:pt x="791" y="57"/>
                  </a:lnTo>
                  <a:lnTo>
                    <a:pt x="791" y="57"/>
                  </a:lnTo>
                  <a:lnTo>
                    <a:pt x="791" y="57"/>
                  </a:lnTo>
                  <a:lnTo>
                    <a:pt x="791" y="57"/>
                  </a:lnTo>
                  <a:lnTo>
                    <a:pt x="791" y="57"/>
                  </a:lnTo>
                  <a:lnTo>
                    <a:pt x="791" y="57"/>
                  </a:lnTo>
                  <a:lnTo>
                    <a:pt x="791" y="57"/>
                  </a:lnTo>
                  <a:lnTo>
                    <a:pt x="791" y="57"/>
                  </a:lnTo>
                  <a:lnTo>
                    <a:pt x="791" y="57"/>
                  </a:lnTo>
                  <a:lnTo>
                    <a:pt x="791" y="57"/>
                  </a:lnTo>
                  <a:lnTo>
                    <a:pt x="791" y="57"/>
                  </a:lnTo>
                  <a:lnTo>
                    <a:pt x="789" y="57"/>
                  </a:lnTo>
                  <a:lnTo>
                    <a:pt x="789" y="57"/>
                  </a:lnTo>
                  <a:lnTo>
                    <a:pt x="789" y="57"/>
                  </a:lnTo>
                  <a:lnTo>
                    <a:pt x="789" y="57"/>
                  </a:lnTo>
                  <a:lnTo>
                    <a:pt x="789" y="57"/>
                  </a:lnTo>
                  <a:lnTo>
                    <a:pt x="789" y="54"/>
                  </a:lnTo>
                  <a:lnTo>
                    <a:pt x="789" y="52"/>
                  </a:lnTo>
                  <a:lnTo>
                    <a:pt x="789" y="52"/>
                  </a:lnTo>
                  <a:lnTo>
                    <a:pt x="789" y="52"/>
                  </a:lnTo>
                  <a:lnTo>
                    <a:pt x="789" y="52"/>
                  </a:lnTo>
                  <a:lnTo>
                    <a:pt x="791" y="52"/>
                  </a:lnTo>
                  <a:lnTo>
                    <a:pt x="791" y="52"/>
                  </a:lnTo>
                  <a:lnTo>
                    <a:pt x="791" y="52"/>
                  </a:lnTo>
                  <a:lnTo>
                    <a:pt x="791" y="52"/>
                  </a:lnTo>
                  <a:lnTo>
                    <a:pt x="791" y="52"/>
                  </a:lnTo>
                  <a:lnTo>
                    <a:pt x="791" y="50"/>
                  </a:lnTo>
                  <a:lnTo>
                    <a:pt x="791" y="50"/>
                  </a:lnTo>
                  <a:lnTo>
                    <a:pt x="791" y="50"/>
                  </a:lnTo>
                  <a:lnTo>
                    <a:pt x="791" y="50"/>
                  </a:lnTo>
                  <a:lnTo>
                    <a:pt x="791" y="50"/>
                  </a:lnTo>
                  <a:lnTo>
                    <a:pt x="791" y="50"/>
                  </a:lnTo>
                  <a:lnTo>
                    <a:pt x="791" y="50"/>
                  </a:lnTo>
                  <a:lnTo>
                    <a:pt x="791" y="50"/>
                  </a:lnTo>
                  <a:lnTo>
                    <a:pt x="791" y="50"/>
                  </a:lnTo>
                  <a:lnTo>
                    <a:pt x="791" y="50"/>
                  </a:lnTo>
                  <a:lnTo>
                    <a:pt x="791" y="50"/>
                  </a:lnTo>
                  <a:lnTo>
                    <a:pt x="791" y="50"/>
                  </a:lnTo>
                  <a:lnTo>
                    <a:pt x="791" y="49"/>
                  </a:lnTo>
                  <a:lnTo>
                    <a:pt x="791" y="49"/>
                  </a:lnTo>
                  <a:lnTo>
                    <a:pt x="791" y="49"/>
                  </a:lnTo>
                  <a:lnTo>
                    <a:pt x="792" y="49"/>
                  </a:lnTo>
                  <a:lnTo>
                    <a:pt x="792" y="49"/>
                  </a:lnTo>
                  <a:lnTo>
                    <a:pt x="792" y="49"/>
                  </a:lnTo>
                  <a:lnTo>
                    <a:pt x="791" y="49"/>
                  </a:lnTo>
                  <a:lnTo>
                    <a:pt x="791" y="49"/>
                  </a:lnTo>
                  <a:lnTo>
                    <a:pt x="791" y="49"/>
                  </a:lnTo>
                  <a:lnTo>
                    <a:pt x="791" y="49"/>
                  </a:lnTo>
                  <a:lnTo>
                    <a:pt x="791" y="49"/>
                  </a:lnTo>
                  <a:lnTo>
                    <a:pt x="791" y="49"/>
                  </a:lnTo>
                  <a:lnTo>
                    <a:pt x="791" y="47"/>
                  </a:lnTo>
                  <a:lnTo>
                    <a:pt x="791" y="47"/>
                  </a:lnTo>
                  <a:lnTo>
                    <a:pt x="791" y="47"/>
                  </a:lnTo>
                  <a:lnTo>
                    <a:pt x="791" y="47"/>
                  </a:lnTo>
                  <a:lnTo>
                    <a:pt x="791" y="47"/>
                  </a:lnTo>
                  <a:lnTo>
                    <a:pt x="791" y="47"/>
                  </a:lnTo>
                  <a:lnTo>
                    <a:pt x="791" y="47"/>
                  </a:lnTo>
                  <a:lnTo>
                    <a:pt x="791" y="47"/>
                  </a:lnTo>
                  <a:lnTo>
                    <a:pt x="791" y="47"/>
                  </a:lnTo>
                  <a:lnTo>
                    <a:pt x="791" y="47"/>
                  </a:lnTo>
                  <a:lnTo>
                    <a:pt x="791" y="47"/>
                  </a:lnTo>
                  <a:lnTo>
                    <a:pt x="791" y="46"/>
                  </a:lnTo>
                  <a:lnTo>
                    <a:pt x="791" y="46"/>
                  </a:lnTo>
                  <a:lnTo>
                    <a:pt x="791" y="46"/>
                  </a:lnTo>
                  <a:lnTo>
                    <a:pt x="791" y="46"/>
                  </a:lnTo>
                  <a:lnTo>
                    <a:pt x="791" y="46"/>
                  </a:lnTo>
                  <a:lnTo>
                    <a:pt x="789" y="46"/>
                  </a:lnTo>
                  <a:lnTo>
                    <a:pt x="789" y="46"/>
                  </a:lnTo>
                  <a:lnTo>
                    <a:pt x="789" y="46"/>
                  </a:lnTo>
                  <a:lnTo>
                    <a:pt x="788" y="2"/>
                  </a:lnTo>
                  <a:lnTo>
                    <a:pt x="788" y="2"/>
                  </a:lnTo>
                  <a:lnTo>
                    <a:pt x="789" y="2"/>
                  </a:lnTo>
                  <a:lnTo>
                    <a:pt x="789" y="2"/>
                  </a:lnTo>
                  <a:lnTo>
                    <a:pt x="789" y="2"/>
                  </a:lnTo>
                  <a:lnTo>
                    <a:pt x="789" y="2"/>
                  </a:lnTo>
                  <a:lnTo>
                    <a:pt x="789" y="2"/>
                  </a:lnTo>
                  <a:lnTo>
                    <a:pt x="789" y="2"/>
                  </a:lnTo>
                  <a:lnTo>
                    <a:pt x="789" y="2"/>
                  </a:lnTo>
                  <a:lnTo>
                    <a:pt x="789" y="2"/>
                  </a:lnTo>
                  <a:lnTo>
                    <a:pt x="789" y="2"/>
                  </a:lnTo>
                  <a:lnTo>
                    <a:pt x="789" y="2"/>
                  </a:lnTo>
                  <a:lnTo>
                    <a:pt x="789" y="0"/>
                  </a:lnTo>
                  <a:lnTo>
                    <a:pt x="789" y="0"/>
                  </a:lnTo>
                  <a:lnTo>
                    <a:pt x="789" y="0"/>
                  </a:lnTo>
                  <a:lnTo>
                    <a:pt x="789" y="0"/>
                  </a:lnTo>
                  <a:lnTo>
                    <a:pt x="788" y="0"/>
                  </a:lnTo>
                  <a:lnTo>
                    <a:pt x="788" y="0"/>
                  </a:lnTo>
                  <a:lnTo>
                    <a:pt x="788" y="0"/>
                  </a:lnTo>
                  <a:lnTo>
                    <a:pt x="788" y="0"/>
                  </a:lnTo>
                  <a:lnTo>
                    <a:pt x="788" y="0"/>
                  </a:lnTo>
                  <a:lnTo>
                    <a:pt x="788" y="0"/>
                  </a:lnTo>
                  <a:lnTo>
                    <a:pt x="788" y="0"/>
                  </a:lnTo>
                  <a:lnTo>
                    <a:pt x="788" y="0"/>
                  </a:lnTo>
                  <a:lnTo>
                    <a:pt x="788" y="0"/>
                  </a:lnTo>
                  <a:lnTo>
                    <a:pt x="788" y="0"/>
                  </a:lnTo>
                  <a:lnTo>
                    <a:pt x="788" y="0"/>
                  </a:lnTo>
                  <a:lnTo>
                    <a:pt x="788" y="0"/>
                  </a:lnTo>
                  <a:lnTo>
                    <a:pt x="788" y="0"/>
                  </a:lnTo>
                  <a:lnTo>
                    <a:pt x="788" y="0"/>
                  </a:lnTo>
                  <a:lnTo>
                    <a:pt x="788" y="2"/>
                  </a:lnTo>
                  <a:lnTo>
                    <a:pt x="788" y="2"/>
                  </a:lnTo>
                  <a:lnTo>
                    <a:pt x="788" y="2"/>
                  </a:lnTo>
                  <a:lnTo>
                    <a:pt x="788" y="2"/>
                  </a:lnTo>
                  <a:lnTo>
                    <a:pt x="788" y="2"/>
                  </a:lnTo>
                  <a:lnTo>
                    <a:pt x="788" y="2"/>
                  </a:lnTo>
                  <a:lnTo>
                    <a:pt x="788" y="2"/>
                  </a:lnTo>
                  <a:lnTo>
                    <a:pt x="788" y="2"/>
                  </a:lnTo>
                  <a:lnTo>
                    <a:pt x="788" y="2"/>
                  </a:lnTo>
                  <a:lnTo>
                    <a:pt x="788" y="2"/>
                  </a:lnTo>
                  <a:lnTo>
                    <a:pt x="788" y="2"/>
                  </a:lnTo>
                  <a:lnTo>
                    <a:pt x="786" y="46"/>
                  </a:lnTo>
                  <a:lnTo>
                    <a:pt x="786" y="46"/>
                  </a:lnTo>
                  <a:lnTo>
                    <a:pt x="786" y="46"/>
                  </a:lnTo>
                  <a:lnTo>
                    <a:pt x="786" y="46"/>
                  </a:lnTo>
                  <a:lnTo>
                    <a:pt x="786" y="46"/>
                  </a:lnTo>
                  <a:lnTo>
                    <a:pt x="784" y="46"/>
                  </a:lnTo>
                  <a:lnTo>
                    <a:pt x="784" y="46"/>
                  </a:lnTo>
                  <a:lnTo>
                    <a:pt x="784" y="46"/>
                  </a:lnTo>
                  <a:lnTo>
                    <a:pt x="784" y="46"/>
                  </a:lnTo>
                  <a:lnTo>
                    <a:pt x="784" y="46"/>
                  </a:lnTo>
                  <a:lnTo>
                    <a:pt x="784" y="47"/>
                  </a:lnTo>
                  <a:lnTo>
                    <a:pt x="784" y="47"/>
                  </a:lnTo>
                  <a:lnTo>
                    <a:pt x="784" y="47"/>
                  </a:lnTo>
                  <a:lnTo>
                    <a:pt x="784" y="47"/>
                  </a:lnTo>
                  <a:lnTo>
                    <a:pt x="784" y="47"/>
                  </a:lnTo>
                  <a:lnTo>
                    <a:pt x="784" y="47"/>
                  </a:lnTo>
                  <a:lnTo>
                    <a:pt x="784" y="47"/>
                  </a:lnTo>
                  <a:lnTo>
                    <a:pt x="784" y="47"/>
                  </a:lnTo>
                  <a:lnTo>
                    <a:pt x="784" y="47"/>
                  </a:lnTo>
                  <a:lnTo>
                    <a:pt x="784" y="47"/>
                  </a:lnTo>
                  <a:lnTo>
                    <a:pt x="784" y="49"/>
                  </a:lnTo>
                  <a:lnTo>
                    <a:pt x="784" y="49"/>
                  </a:lnTo>
                  <a:lnTo>
                    <a:pt x="784" y="49"/>
                  </a:lnTo>
                  <a:lnTo>
                    <a:pt x="784" y="49"/>
                  </a:lnTo>
                  <a:lnTo>
                    <a:pt x="784" y="49"/>
                  </a:lnTo>
                  <a:lnTo>
                    <a:pt x="784" y="49"/>
                  </a:lnTo>
                  <a:lnTo>
                    <a:pt x="784" y="49"/>
                  </a:lnTo>
                  <a:lnTo>
                    <a:pt x="784" y="49"/>
                  </a:lnTo>
                  <a:lnTo>
                    <a:pt x="784" y="49"/>
                  </a:lnTo>
                  <a:lnTo>
                    <a:pt x="784" y="49"/>
                  </a:lnTo>
                  <a:lnTo>
                    <a:pt x="784" y="49"/>
                  </a:lnTo>
                  <a:lnTo>
                    <a:pt x="784" y="49"/>
                  </a:lnTo>
                  <a:lnTo>
                    <a:pt x="784" y="49"/>
                  </a:lnTo>
                  <a:lnTo>
                    <a:pt x="784" y="50"/>
                  </a:lnTo>
                  <a:lnTo>
                    <a:pt x="784" y="50"/>
                  </a:lnTo>
                  <a:lnTo>
                    <a:pt x="784" y="50"/>
                  </a:lnTo>
                  <a:lnTo>
                    <a:pt x="784" y="50"/>
                  </a:lnTo>
                  <a:lnTo>
                    <a:pt x="784" y="50"/>
                  </a:lnTo>
                  <a:lnTo>
                    <a:pt x="784" y="50"/>
                  </a:lnTo>
                  <a:lnTo>
                    <a:pt x="784" y="50"/>
                  </a:lnTo>
                  <a:lnTo>
                    <a:pt x="784" y="50"/>
                  </a:lnTo>
                  <a:lnTo>
                    <a:pt x="784" y="50"/>
                  </a:lnTo>
                  <a:lnTo>
                    <a:pt x="784" y="50"/>
                  </a:lnTo>
                  <a:lnTo>
                    <a:pt x="784" y="50"/>
                  </a:lnTo>
                  <a:lnTo>
                    <a:pt x="784" y="52"/>
                  </a:lnTo>
                  <a:lnTo>
                    <a:pt x="784" y="52"/>
                  </a:lnTo>
                  <a:lnTo>
                    <a:pt x="784" y="52"/>
                  </a:lnTo>
                  <a:lnTo>
                    <a:pt x="786" y="52"/>
                  </a:lnTo>
                  <a:lnTo>
                    <a:pt x="786" y="52"/>
                  </a:lnTo>
                  <a:lnTo>
                    <a:pt x="786" y="52"/>
                  </a:lnTo>
                  <a:lnTo>
                    <a:pt x="786" y="54"/>
                  </a:lnTo>
                  <a:lnTo>
                    <a:pt x="786" y="54"/>
                  </a:lnTo>
                  <a:lnTo>
                    <a:pt x="786" y="54"/>
                  </a:lnTo>
                  <a:lnTo>
                    <a:pt x="786" y="57"/>
                  </a:lnTo>
                  <a:lnTo>
                    <a:pt x="784" y="57"/>
                  </a:lnTo>
                  <a:lnTo>
                    <a:pt x="784" y="57"/>
                  </a:lnTo>
                  <a:lnTo>
                    <a:pt x="784" y="57"/>
                  </a:lnTo>
                  <a:lnTo>
                    <a:pt x="784" y="57"/>
                  </a:lnTo>
                  <a:lnTo>
                    <a:pt x="784" y="57"/>
                  </a:lnTo>
                  <a:lnTo>
                    <a:pt x="784" y="57"/>
                  </a:lnTo>
                  <a:lnTo>
                    <a:pt x="784" y="57"/>
                  </a:lnTo>
                  <a:lnTo>
                    <a:pt x="784" y="57"/>
                  </a:lnTo>
                  <a:lnTo>
                    <a:pt x="784" y="57"/>
                  </a:lnTo>
                  <a:lnTo>
                    <a:pt x="784" y="57"/>
                  </a:lnTo>
                  <a:lnTo>
                    <a:pt x="784" y="61"/>
                  </a:lnTo>
                  <a:lnTo>
                    <a:pt x="783" y="61"/>
                  </a:lnTo>
                  <a:lnTo>
                    <a:pt x="783" y="61"/>
                  </a:lnTo>
                  <a:lnTo>
                    <a:pt x="783" y="61"/>
                  </a:lnTo>
                  <a:lnTo>
                    <a:pt x="781" y="63"/>
                  </a:lnTo>
                  <a:lnTo>
                    <a:pt x="781" y="68"/>
                  </a:lnTo>
                  <a:lnTo>
                    <a:pt x="778" y="69"/>
                  </a:lnTo>
                  <a:lnTo>
                    <a:pt x="778" y="76"/>
                  </a:lnTo>
                  <a:lnTo>
                    <a:pt x="777" y="79"/>
                  </a:lnTo>
                  <a:lnTo>
                    <a:pt x="775" y="88"/>
                  </a:lnTo>
                  <a:lnTo>
                    <a:pt x="775" y="88"/>
                  </a:lnTo>
                  <a:lnTo>
                    <a:pt x="775" y="88"/>
                  </a:lnTo>
                  <a:lnTo>
                    <a:pt x="773" y="88"/>
                  </a:lnTo>
                  <a:lnTo>
                    <a:pt x="773" y="88"/>
                  </a:lnTo>
                  <a:lnTo>
                    <a:pt x="773" y="88"/>
                  </a:lnTo>
                  <a:lnTo>
                    <a:pt x="772" y="88"/>
                  </a:lnTo>
                  <a:lnTo>
                    <a:pt x="772" y="90"/>
                  </a:lnTo>
                  <a:lnTo>
                    <a:pt x="770" y="90"/>
                  </a:lnTo>
                  <a:lnTo>
                    <a:pt x="770" y="98"/>
                  </a:lnTo>
                  <a:lnTo>
                    <a:pt x="770" y="96"/>
                  </a:lnTo>
                  <a:lnTo>
                    <a:pt x="770" y="98"/>
                  </a:lnTo>
                  <a:lnTo>
                    <a:pt x="770" y="98"/>
                  </a:lnTo>
                  <a:lnTo>
                    <a:pt x="770" y="98"/>
                  </a:lnTo>
                  <a:lnTo>
                    <a:pt x="769" y="112"/>
                  </a:lnTo>
                  <a:lnTo>
                    <a:pt x="769" y="112"/>
                  </a:lnTo>
                  <a:lnTo>
                    <a:pt x="769" y="113"/>
                  </a:lnTo>
                  <a:lnTo>
                    <a:pt x="767" y="113"/>
                  </a:lnTo>
                  <a:lnTo>
                    <a:pt x="767" y="113"/>
                  </a:lnTo>
                  <a:lnTo>
                    <a:pt x="767" y="113"/>
                  </a:lnTo>
                  <a:lnTo>
                    <a:pt x="764" y="115"/>
                  </a:lnTo>
                  <a:lnTo>
                    <a:pt x="764" y="121"/>
                  </a:lnTo>
                  <a:lnTo>
                    <a:pt x="764" y="121"/>
                  </a:lnTo>
                  <a:lnTo>
                    <a:pt x="764" y="128"/>
                  </a:lnTo>
                  <a:lnTo>
                    <a:pt x="762" y="142"/>
                  </a:lnTo>
                  <a:lnTo>
                    <a:pt x="762" y="142"/>
                  </a:lnTo>
                  <a:lnTo>
                    <a:pt x="762" y="142"/>
                  </a:lnTo>
                  <a:lnTo>
                    <a:pt x="762" y="143"/>
                  </a:lnTo>
                  <a:lnTo>
                    <a:pt x="758" y="145"/>
                  </a:lnTo>
                  <a:lnTo>
                    <a:pt x="758" y="151"/>
                  </a:lnTo>
                  <a:lnTo>
                    <a:pt x="759" y="151"/>
                  </a:lnTo>
                  <a:lnTo>
                    <a:pt x="758" y="187"/>
                  </a:lnTo>
                  <a:lnTo>
                    <a:pt x="758" y="187"/>
                  </a:lnTo>
                  <a:lnTo>
                    <a:pt x="756" y="187"/>
                  </a:lnTo>
                  <a:lnTo>
                    <a:pt x="756" y="189"/>
                  </a:lnTo>
                  <a:lnTo>
                    <a:pt x="751" y="189"/>
                  </a:lnTo>
                  <a:lnTo>
                    <a:pt x="751" y="197"/>
                  </a:lnTo>
                  <a:lnTo>
                    <a:pt x="753" y="197"/>
                  </a:lnTo>
                  <a:lnTo>
                    <a:pt x="753" y="255"/>
                  </a:lnTo>
                  <a:lnTo>
                    <a:pt x="750" y="255"/>
                  </a:lnTo>
                  <a:lnTo>
                    <a:pt x="750" y="261"/>
                  </a:lnTo>
                  <a:lnTo>
                    <a:pt x="751" y="263"/>
                  </a:lnTo>
                  <a:lnTo>
                    <a:pt x="750" y="513"/>
                  </a:lnTo>
                  <a:lnTo>
                    <a:pt x="718" y="516"/>
                  </a:lnTo>
                  <a:lnTo>
                    <a:pt x="718" y="422"/>
                  </a:lnTo>
                  <a:lnTo>
                    <a:pt x="715" y="420"/>
                  </a:lnTo>
                  <a:lnTo>
                    <a:pt x="715" y="402"/>
                  </a:lnTo>
                  <a:lnTo>
                    <a:pt x="717" y="402"/>
                  </a:lnTo>
                  <a:lnTo>
                    <a:pt x="717" y="400"/>
                  </a:lnTo>
                  <a:lnTo>
                    <a:pt x="717" y="400"/>
                  </a:lnTo>
                  <a:lnTo>
                    <a:pt x="718" y="400"/>
                  </a:lnTo>
                  <a:lnTo>
                    <a:pt x="718" y="276"/>
                  </a:lnTo>
                  <a:lnTo>
                    <a:pt x="718" y="268"/>
                  </a:lnTo>
                  <a:lnTo>
                    <a:pt x="720" y="268"/>
                  </a:lnTo>
                  <a:lnTo>
                    <a:pt x="720" y="265"/>
                  </a:lnTo>
                  <a:lnTo>
                    <a:pt x="710" y="265"/>
                  </a:lnTo>
                  <a:lnTo>
                    <a:pt x="699" y="263"/>
                  </a:lnTo>
                  <a:lnTo>
                    <a:pt x="687" y="263"/>
                  </a:lnTo>
                  <a:lnTo>
                    <a:pt x="674" y="263"/>
                  </a:lnTo>
                  <a:lnTo>
                    <a:pt x="669" y="263"/>
                  </a:lnTo>
                  <a:lnTo>
                    <a:pt x="669" y="274"/>
                  </a:lnTo>
                  <a:lnTo>
                    <a:pt x="663" y="274"/>
                  </a:lnTo>
                  <a:lnTo>
                    <a:pt x="662" y="276"/>
                  </a:lnTo>
                  <a:lnTo>
                    <a:pt x="662" y="290"/>
                  </a:lnTo>
                  <a:lnTo>
                    <a:pt x="662" y="291"/>
                  </a:lnTo>
                  <a:lnTo>
                    <a:pt x="662" y="294"/>
                  </a:lnTo>
                  <a:lnTo>
                    <a:pt x="655" y="296"/>
                  </a:lnTo>
                  <a:lnTo>
                    <a:pt x="655" y="315"/>
                  </a:lnTo>
                  <a:lnTo>
                    <a:pt x="652" y="315"/>
                  </a:lnTo>
                  <a:lnTo>
                    <a:pt x="646" y="317"/>
                  </a:lnTo>
                  <a:lnTo>
                    <a:pt x="646" y="329"/>
                  </a:lnTo>
                  <a:lnTo>
                    <a:pt x="644" y="329"/>
                  </a:lnTo>
                  <a:lnTo>
                    <a:pt x="641" y="329"/>
                  </a:lnTo>
                  <a:lnTo>
                    <a:pt x="641" y="340"/>
                  </a:lnTo>
                  <a:lnTo>
                    <a:pt x="636" y="340"/>
                  </a:lnTo>
                  <a:lnTo>
                    <a:pt x="636" y="400"/>
                  </a:lnTo>
                  <a:lnTo>
                    <a:pt x="613" y="398"/>
                  </a:lnTo>
                  <a:lnTo>
                    <a:pt x="611" y="398"/>
                  </a:lnTo>
                  <a:lnTo>
                    <a:pt x="611" y="405"/>
                  </a:lnTo>
                  <a:lnTo>
                    <a:pt x="610" y="405"/>
                  </a:lnTo>
                  <a:lnTo>
                    <a:pt x="592" y="406"/>
                  </a:lnTo>
                  <a:lnTo>
                    <a:pt x="592" y="403"/>
                  </a:lnTo>
                  <a:lnTo>
                    <a:pt x="583" y="402"/>
                  </a:lnTo>
                  <a:lnTo>
                    <a:pt x="583" y="356"/>
                  </a:lnTo>
                  <a:lnTo>
                    <a:pt x="583" y="356"/>
                  </a:lnTo>
                  <a:lnTo>
                    <a:pt x="555" y="354"/>
                  </a:lnTo>
                  <a:lnTo>
                    <a:pt x="553" y="354"/>
                  </a:lnTo>
                  <a:lnTo>
                    <a:pt x="470" y="364"/>
                  </a:lnTo>
                  <a:lnTo>
                    <a:pt x="470" y="425"/>
                  </a:lnTo>
                  <a:lnTo>
                    <a:pt x="446" y="425"/>
                  </a:lnTo>
                  <a:lnTo>
                    <a:pt x="446" y="379"/>
                  </a:lnTo>
                  <a:lnTo>
                    <a:pt x="446" y="379"/>
                  </a:lnTo>
                  <a:lnTo>
                    <a:pt x="446" y="346"/>
                  </a:lnTo>
                  <a:lnTo>
                    <a:pt x="446" y="346"/>
                  </a:lnTo>
                  <a:lnTo>
                    <a:pt x="446" y="323"/>
                  </a:lnTo>
                  <a:lnTo>
                    <a:pt x="446" y="323"/>
                  </a:lnTo>
                  <a:lnTo>
                    <a:pt x="446" y="310"/>
                  </a:lnTo>
                  <a:lnTo>
                    <a:pt x="443" y="310"/>
                  </a:lnTo>
                  <a:lnTo>
                    <a:pt x="443" y="310"/>
                  </a:lnTo>
                  <a:lnTo>
                    <a:pt x="440" y="310"/>
                  </a:lnTo>
                  <a:lnTo>
                    <a:pt x="440" y="301"/>
                  </a:lnTo>
                  <a:lnTo>
                    <a:pt x="435" y="301"/>
                  </a:lnTo>
                  <a:lnTo>
                    <a:pt x="435" y="301"/>
                  </a:lnTo>
                  <a:lnTo>
                    <a:pt x="435" y="310"/>
                  </a:lnTo>
                  <a:lnTo>
                    <a:pt x="433" y="310"/>
                  </a:lnTo>
                  <a:lnTo>
                    <a:pt x="433" y="306"/>
                  </a:lnTo>
                  <a:lnTo>
                    <a:pt x="432" y="306"/>
                  </a:lnTo>
                  <a:lnTo>
                    <a:pt x="432" y="298"/>
                  </a:lnTo>
                  <a:lnTo>
                    <a:pt x="429" y="298"/>
                  </a:lnTo>
                  <a:lnTo>
                    <a:pt x="429" y="291"/>
                  </a:lnTo>
                  <a:lnTo>
                    <a:pt x="425" y="291"/>
                  </a:lnTo>
                  <a:lnTo>
                    <a:pt x="425" y="291"/>
                  </a:lnTo>
                  <a:lnTo>
                    <a:pt x="418" y="291"/>
                  </a:lnTo>
                  <a:lnTo>
                    <a:pt x="418" y="291"/>
                  </a:lnTo>
                  <a:lnTo>
                    <a:pt x="418" y="291"/>
                  </a:lnTo>
                  <a:lnTo>
                    <a:pt x="418" y="291"/>
                  </a:lnTo>
                  <a:lnTo>
                    <a:pt x="418" y="291"/>
                  </a:lnTo>
                  <a:lnTo>
                    <a:pt x="414" y="291"/>
                  </a:lnTo>
                  <a:lnTo>
                    <a:pt x="414" y="291"/>
                  </a:lnTo>
                  <a:lnTo>
                    <a:pt x="414" y="298"/>
                  </a:lnTo>
                  <a:lnTo>
                    <a:pt x="413" y="298"/>
                  </a:lnTo>
                  <a:lnTo>
                    <a:pt x="413" y="298"/>
                  </a:lnTo>
                  <a:lnTo>
                    <a:pt x="413" y="306"/>
                  </a:lnTo>
                  <a:lnTo>
                    <a:pt x="411" y="306"/>
                  </a:lnTo>
                  <a:lnTo>
                    <a:pt x="410" y="307"/>
                  </a:lnTo>
                  <a:lnTo>
                    <a:pt x="410" y="310"/>
                  </a:lnTo>
                  <a:lnTo>
                    <a:pt x="408" y="310"/>
                  </a:lnTo>
                  <a:lnTo>
                    <a:pt x="408" y="301"/>
                  </a:lnTo>
                  <a:lnTo>
                    <a:pt x="403" y="301"/>
                  </a:lnTo>
                  <a:lnTo>
                    <a:pt x="403" y="301"/>
                  </a:lnTo>
                  <a:lnTo>
                    <a:pt x="403" y="310"/>
                  </a:lnTo>
                  <a:lnTo>
                    <a:pt x="399" y="310"/>
                  </a:lnTo>
                  <a:lnTo>
                    <a:pt x="399" y="310"/>
                  </a:lnTo>
                  <a:lnTo>
                    <a:pt x="397" y="310"/>
                  </a:lnTo>
                  <a:lnTo>
                    <a:pt x="397" y="310"/>
                  </a:lnTo>
                  <a:lnTo>
                    <a:pt x="397" y="323"/>
                  </a:lnTo>
                  <a:lnTo>
                    <a:pt x="396" y="323"/>
                  </a:lnTo>
                  <a:lnTo>
                    <a:pt x="396" y="346"/>
                  </a:lnTo>
                  <a:lnTo>
                    <a:pt x="396" y="346"/>
                  </a:lnTo>
                  <a:lnTo>
                    <a:pt x="396" y="379"/>
                  </a:lnTo>
                  <a:lnTo>
                    <a:pt x="396" y="379"/>
                  </a:lnTo>
                  <a:lnTo>
                    <a:pt x="396" y="431"/>
                  </a:lnTo>
                  <a:lnTo>
                    <a:pt x="396" y="431"/>
                  </a:lnTo>
                  <a:lnTo>
                    <a:pt x="396" y="502"/>
                  </a:lnTo>
                  <a:lnTo>
                    <a:pt x="399" y="502"/>
                  </a:lnTo>
                  <a:lnTo>
                    <a:pt x="399" y="502"/>
                  </a:lnTo>
                  <a:lnTo>
                    <a:pt x="399" y="502"/>
                  </a:lnTo>
                  <a:lnTo>
                    <a:pt x="399" y="515"/>
                  </a:lnTo>
                  <a:lnTo>
                    <a:pt x="399" y="515"/>
                  </a:lnTo>
                  <a:lnTo>
                    <a:pt x="397" y="515"/>
                  </a:lnTo>
                  <a:lnTo>
                    <a:pt x="397" y="515"/>
                  </a:lnTo>
                  <a:lnTo>
                    <a:pt x="397" y="515"/>
                  </a:lnTo>
                  <a:lnTo>
                    <a:pt x="397" y="515"/>
                  </a:lnTo>
                  <a:lnTo>
                    <a:pt x="397" y="515"/>
                  </a:lnTo>
                  <a:lnTo>
                    <a:pt x="397" y="515"/>
                  </a:lnTo>
                  <a:lnTo>
                    <a:pt x="397" y="532"/>
                  </a:lnTo>
                  <a:lnTo>
                    <a:pt x="392" y="532"/>
                  </a:lnTo>
                  <a:lnTo>
                    <a:pt x="392" y="531"/>
                  </a:lnTo>
                  <a:lnTo>
                    <a:pt x="392" y="529"/>
                  </a:lnTo>
                  <a:lnTo>
                    <a:pt x="392" y="529"/>
                  </a:lnTo>
                  <a:lnTo>
                    <a:pt x="392" y="529"/>
                  </a:lnTo>
                  <a:lnTo>
                    <a:pt x="392" y="529"/>
                  </a:lnTo>
                  <a:lnTo>
                    <a:pt x="391" y="529"/>
                  </a:lnTo>
                  <a:lnTo>
                    <a:pt x="391" y="524"/>
                  </a:lnTo>
                  <a:lnTo>
                    <a:pt x="392" y="524"/>
                  </a:lnTo>
                  <a:lnTo>
                    <a:pt x="392" y="524"/>
                  </a:lnTo>
                  <a:lnTo>
                    <a:pt x="392" y="524"/>
                  </a:lnTo>
                  <a:lnTo>
                    <a:pt x="391" y="524"/>
                  </a:lnTo>
                  <a:lnTo>
                    <a:pt x="391" y="524"/>
                  </a:lnTo>
                  <a:lnTo>
                    <a:pt x="391" y="524"/>
                  </a:lnTo>
                  <a:lnTo>
                    <a:pt x="391" y="523"/>
                  </a:lnTo>
                  <a:lnTo>
                    <a:pt x="391" y="523"/>
                  </a:lnTo>
                  <a:lnTo>
                    <a:pt x="391" y="523"/>
                  </a:lnTo>
                  <a:lnTo>
                    <a:pt x="391" y="523"/>
                  </a:lnTo>
                  <a:lnTo>
                    <a:pt x="391" y="523"/>
                  </a:lnTo>
                  <a:lnTo>
                    <a:pt x="391" y="523"/>
                  </a:lnTo>
                  <a:lnTo>
                    <a:pt x="391" y="523"/>
                  </a:lnTo>
                  <a:lnTo>
                    <a:pt x="391" y="523"/>
                  </a:lnTo>
                  <a:lnTo>
                    <a:pt x="391" y="520"/>
                  </a:lnTo>
                  <a:lnTo>
                    <a:pt x="391" y="520"/>
                  </a:lnTo>
                  <a:lnTo>
                    <a:pt x="391" y="520"/>
                  </a:lnTo>
                  <a:lnTo>
                    <a:pt x="391" y="523"/>
                  </a:lnTo>
                  <a:lnTo>
                    <a:pt x="391" y="523"/>
                  </a:lnTo>
                  <a:lnTo>
                    <a:pt x="391" y="523"/>
                  </a:lnTo>
                  <a:lnTo>
                    <a:pt x="391" y="523"/>
                  </a:lnTo>
                  <a:lnTo>
                    <a:pt x="391" y="523"/>
                  </a:lnTo>
                  <a:lnTo>
                    <a:pt x="391" y="523"/>
                  </a:lnTo>
                  <a:lnTo>
                    <a:pt x="389" y="523"/>
                  </a:lnTo>
                  <a:lnTo>
                    <a:pt x="389" y="523"/>
                  </a:lnTo>
                  <a:lnTo>
                    <a:pt x="389" y="524"/>
                  </a:lnTo>
                  <a:lnTo>
                    <a:pt x="389" y="524"/>
                  </a:lnTo>
                  <a:lnTo>
                    <a:pt x="389" y="524"/>
                  </a:lnTo>
                  <a:lnTo>
                    <a:pt x="389" y="524"/>
                  </a:lnTo>
                  <a:lnTo>
                    <a:pt x="389" y="524"/>
                  </a:lnTo>
                  <a:lnTo>
                    <a:pt x="389" y="524"/>
                  </a:lnTo>
                  <a:lnTo>
                    <a:pt x="389" y="524"/>
                  </a:lnTo>
                  <a:lnTo>
                    <a:pt x="389" y="529"/>
                  </a:lnTo>
                  <a:lnTo>
                    <a:pt x="389" y="529"/>
                  </a:lnTo>
                  <a:lnTo>
                    <a:pt x="389" y="529"/>
                  </a:lnTo>
                  <a:lnTo>
                    <a:pt x="389" y="529"/>
                  </a:lnTo>
                  <a:lnTo>
                    <a:pt x="389" y="529"/>
                  </a:lnTo>
                  <a:lnTo>
                    <a:pt x="389" y="529"/>
                  </a:lnTo>
                  <a:lnTo>
                    <a:pt x="389" y="531"/>
                  </a:lnTo>
                  <a:lnTo>
                    <a:pt x="389" y="532"/>
                  </a:lnTo>
                  <a:lnTo>
                    <a:pt x="377" y="532"/>
                  </a:lnTo>
                  <a:lnTo>
                    <a:pt x="377" y="532"/>
                  </a:lnTo>
                  <a:lnTo>
                    <a:pt x="377" y="531"/>
                  </a:lnTo>
                  <a:lnTo>
                    <a:pt x="378" y="531"/>
                  </a:lnTo>
                  <a:lnTo>
                    <a:pt x="378" y="529"/>
                  </a:lnTo>
                  <a:lnTo>
                    <a:pt x="378" y="529"/>
                  </a:lnTo>
                  <a:lnTo>
                    <a:pt x="377" y="529"/>
                  </a:lnTo>
                  <a:lnTo>
                    <a:pt x="377" y="529"/>
                  </a:lnTo>
                  <a:lnTo>
                    <a:pt x="377" y="526"/>
                  </a:lnTo>
                  <a:lnTo>
                    <a:pt x="377" y="526"/>
                  </a:lnTo>
                  <a:lnTo>
                    <a:pt x="377" y="526"/>
                  </a:lnTo>
                  <a:lnTo>
                    <a:pt x="377" y="526"/>
                  </a:lnTo>
                  <a:lnTo>
                    <a:pt x="377" y="526"/>
                  </a:lnTo>
                  <a:lnTo>
                    <a:pt x="377" y="526"/>
                  </a:lnTo>
                  <a:lnTo>
                    <a:pt x="377" y="526"/>
                  </a:lnTo>
                  <a:lnTo>
                    <a:pt x="377" y="526"/>
                  </a:lnTo>
                  <a:lnTo>
                    <a:pt x="377" y="521"/>
                  </a:lnTo>
                  <a:lnTo>
                    <a:pt x="377" y="521"/>
                  </a:lnTo>
                  <a:lnTo>
                    <a:pt x="378" y="521"/>
                  </a:lnTo>
                  <a:lnTo>
                    <a:pt x="378" y="521"/>
                  </a:lnTo>
                  <a:lnTo>
                    <a:pt x="377" y="521"/>
                  </a:lnTo>
                  <a:lnTo>
                    <a:pt x="377" y="521"/>
                  </a:lnTo>
                  <a:lnTo>
                    <a:pt x="377" y="520"/>
                  </a:lnTo>
                  <a:lnTo>
                    <a:pt x="377" y="520"/>
                  </a:lnTo>
                  <a:lnTo>
                    <a:pt x="377" y="520"/>
                  </a:lnTo>
                  <a:lnTo>
                    <a:pt x="375" y="520"/>
                  </a:lnTo>
                  <a:lnTo>
                    <a:pt x="375" y="518"/>
                  </a:lnTo>
                  <a:lnTo>
                    <a:pt x="375" y="518"/>
                  </a:lnTo>
                  <a:lnTo>
                    <a:pt x="375" y="518"/>
                  </a:lnTo>
                  <a:lnTo>
                    <a:pt x="375" y="518"/>
                  </a:lnTo>
                  <a:lnTo>
                    <a:pt x="377" y="518"/>
                  </a:lnTo>
                  <a:lnTo>
                    <a:pt x="377" y="518"/>
                  </a:lnTo>
                  <a:lnTo>
                    <a:pt x="377" y="518"/>
                  </a:lnTo>
                  <a:lnTo>
                    <a:pt x="377" y="518"/>
                  </a:lnTo>
                  <a:lnTo>
                    <a:pt x="377" y="518"/>
                  </a:lnTo>
                  <a:lnTo>
                    <a:pt x="377" y="518"/>
                  </a:lnTo>
                  <a:lnTo>
                    <a:pt x="377" y="518"/>
                  </a:lnTo>
                  <a:lnTo>
                    <a:pt x="375" y="518"/>
                  </a:lnTo>
                  <a:lnTo>
                    <a:pt x="377" y="516"/>
                  </a:lnTo>
                  <a:lnTo>
                    <a:pt x="377" y="516"/>
                  </a:lnTo>
                  <a:lnTo>
                    <a:pt x="375" y="518"/>
                  </a:lnTo>
                  <a:lnTo>
                    <a:pt x="375" y="518"/>
                  </a:lnTo>
                  <a:lnTo>
                    <a:pt x="375" y="518"/>
                  </a:lnTo>
                  <a:lnTo>
                    <a:pt x="375" y="518"/>
                  </a:lnTo>
                  <a:lnTo>
                    <a:pt x="375" y="518"/>
                  </a:lnTo>
                  <a:lnTo>
                    <a:pt x="375" y="518"/>
                  </a:lnTo>
                  <a:lnTo>
                    <a:pt x="375" y="520"/>
                  </a:lnTo>
                  <a:lnTo>
                    <a:pt x="375" y="520"/>
                  </a:lnTo>
                  <a:lnTo>
                    <a:pt x="375" y="520"/>
                  </a:lnTo>
                  <a:lnTo>
                    <a:pt x="375" y="521"/>
                  </a:lnTo>
                  <a:lnTo>
                    <a:pt x="375" y="521"/>
                  </a:lnTo>
                  <a:lnTo>
                    <a:pt x="375" y="521"/>
                  </a:lnTo>
                  <a:lnTo>
                    <a:pt x="375" y="521"/>
                  </a:lnTo>
                  <a:lnTo>
                    <a:pt x="375" y="521"/>
                  </a:lnTo>
                  <a:lnTo>
                    <a:pt x="375" y="521"/>
                  </a:lnTo>
                  <a:lnTo>
                    <a:pt x="375" y="526"/>
                  </a:lnTo>
                  <a:lnTo>
                    <a:pt x="375" y="526"/>
                  </a:lnTo>
                  <a:lnTo>
                    <a:pt x="375" y="526"/>
                  </a:lnTo>
                  <a:lnTo>
                    <a:pt x="375" y="526"/>
                  </a:lnTo>
                  <a:lnTo>
                    <a:pt x="375" y="526"/>
                  </a:lnTo>
                  <a:lnTo>
                    <a:pt x="375" y="526"/>
                  </a:lnTo>
                  <a:lnTo>
                    <a:pt x="375" y="526"/>
                  </a:lnTo>
                  <a:lnTo>
                    <a:pt x="375" y="526"/>
                  </a:lnTo>
                  <a:lnTo>
                    <a:pt x="375" y="529"/>
                  </a:lnTo>
                  <a:lnTo>
                    <a:pt x="375" y="529"/>
                  </a:lnTo>
                  <a:lnTo>
                    <a:pt x="374" y="529"/>
                  </a:lnTo>
                  <a:lnTo>
                    <a:pt x="372" y="529"/>
                  </a:lnTo>
                  <a:lnTo>
                    <a:pt x="372" y="529"/>
                  </a:lnTo>
                  <a:lnTo>
                    <a:pt x="370" y="527"/>
                  </a:lnTo>
                  <a:lnTo>
                    <a:pt x="369" y="527"/>
                  </a:lnTo>
                  <a:lnTo>
                    <a:pt x="367" y="527"/>
                  </a:lnTo>
                  <a:lnTo>
                    <a:pt x="366" y="526"/>
                  </a:lnTo>
                  <a:lnTo>
                    <a:pt x="366" y="526"/>
                  </a:lnTo>
                  <a:lnTo>
                    <a:pt x="366" y="526"/>
                  </a:lnTo>
                  <a:lnTo>
                    <a:pt x="364" y="526"/>
                  </a:lnTo>
                  <a:lnTo>
                    <a:pt x="362" y="527"/>
                  </a:lnTo>
                  <a:lnTo>
                    <a:pt x="361" y="527"/>
                  </a:lnTo>
                  <a:lnTo>
                    <a:pt x="359" y="527"/>
                  </a:lnTo>
                  <a:lnTo>
                    <a:pt x="359" y="529"/>
                  </a:lnTo>
                  <a:lnTo>
                    <a:pt x="358" y="529"/>
                  </a:lnTo>
                  <a:lnTo>
                    <a:pt x="356" y="529"/>
                  </a:lnTo>
                  <a:lnTo>
                    <a:pt x="356" y="529"/>
                  </a:lnTo>
                  <a:lnTo>
                    <a:pt x="356" y="529"/>
                  </a:lnTo>
                  <a:lnTo>
                    <a:pt x="355" y="529"/>
                  </a:lnTo>
                  <a:lnTo>
                    <a:pt x="355" y="526"/>
                  </a:lnTo>
                  <a:lnTo>
                    <a:pt x="355" y="526"/>
                  </a:lnTo>
                  <a:lnTo>
                    <a:pt x="356" y="526"/>
                  </a:lnTo>
                  <a:lnTo>
                    <a:pt x="356" y="526"/>
                  </a:lnTo>
                  <a:lnTo>
                    <a:pt x="356" y="526"/>
                  </a:lnTo>
                  <a:lnTo>
                    <a:pt x="356" y="526"/>
                  </a:lnTo>
                  <a:lnTo>
                    <a:pt x="355" y="526"/>
                  </a:lnTo>
                  <a:lnTo>
                    <a:pt x="355" y="526"/>
                  </a:lnTo>
                  <a:lnTo>
                    <a:pt x="355" y="526"/>
                  </a:lnTo>
                  <a:lnTo>
                    <a:pt x="355" y="521"/>
                  </a:lnTo>
                  <a:lnTo>
                    <a:pt x="355" y="521"/>
                  </a:lnTo>
                  <a:lnTo>
                    <a:pt x="356" y="521"/>
                  </a:lnTo>
                  <a:lnTo>
                    <a:pt x="356" y="521"/>
                  </a:lnTo>
                  <a:lnTo>
                    <a:pt x="356" y="521"/>
                  </a:lnTo>
                  <a:lnTo>
                    <a:pt x="355" y="521"/>
                  </a:lnTo>
                  <a:lnTo>
                    <a:pt x="355" y="520"/>
                  </a:lnTo>
                  <a:lnTo>
                    <a:pt x="355" y="520"/>
                  </a:lnTo>
                  <a:lnTo>
                    <a:pt x="355" y="520"/>
                  </a:lnTo>
                  <a:lnTo>
                    <a:pt x="353" y="520"/>
                  </a:lnTo>
                  <a:lnTo>
                    <a:pt x="355" y="518"/>
                  </a:lnTo>
                  <a:lnTo>
                    <a:pt x="355" y="518"/>
                  </a:lnTo>
                  <a:lnTo>
                    <a:pt x="355" y="518"/>
                  </a:lnTo>
                  <a:lnTo>
                    <a:pt x="355" y="518"/>
                  </a:lnTo>
                  <a:lnTo>
                    <a:pt x="355" y="518"/>
                  </a:lnTo>
                  <a:lnTo>
                    <a:pt x="355" y="518"/>
                  </a:lnTo>
                  <a:lnTo>
                    <a:pt x="355" y="518"/>
                  </a:lnTo>
                  <a:lnTo>
                    <a:pt x="355" y="518"/>
                  </a:lnTo>
                  <a:lnTo>
                    <a:pt x="355" y="518"/>
                  </a:lnTo>
                  <a:lnTo>
                    <a:pt x="355" y="518"/>
                  </a:lnTo>
                  <a:lnTo>
                    <a:pt x="355" y="518"/>
                  </a:lnTo>
                  <a:lnTo>
                    <a:pt x="355" y="518"/>
                  </a:lnTo>
                  <a:lnTo>
                    <a:pt x="355" y="516"/>
                  </a:lnTo>
                  <a:lnTo>
                    <a:pt x="355" y="516"/>
                  </a:lnTo>
                  <a:lnTo>
                    <a:pt x="355" y="518"/>
                  </a:lnTo>
                  <a:lnTo>
                    <a:pt x="355" y="518"/>
                  </a:lnTo>
                  <a:lnTo>
                    <a:pt x="355" y="518"/>
                  </a:lnTo>
                  <a:lnTo>
                    <a:pt x="355" y="518"/>
                  </a:lnTo>
                  <a:lnTo>
                    <a:pt x="355" y="518"/>
                  </a:lnTo>
                  <a:lnTo>
                    <a:pt x="355" y="518"/>
                  </a:lnTo>
                  <a:lnTo>
                    <a:pt x="353" y="518"/>
                  </a:lnTo>
                  <a:lnTo>
                    <a:pt x="353" y="520"/>
                  </a:lnTo>
                  <a:lnTo>
                    <a:pt x="353" y="520"/>
                  </a:lnTo>
                  <a:lnTo>
                    <a:pt x="353" y="520"/>
                  </a:lnTo>
                  <a:lnTo>
                    <a:pt x="353" y="521"/>
                  </a:lnTo>
                  <a:lnTo>
                    <a:pt x="353" y="521"/>
                  </a:lnTo>
                  <a:lnTo>
                    <a:pt x="353" y="521"/>
                  </a:lnTo>
                  <a:lnTo>
                    <a:pt x="353" y="521"/>
                  </a:lnTo>
                  <a:lnTo>
                    <a:pt x="353" y="521"/>
                  </a:lnTo>
                  <a:lnTo>
                    <a:pt x="353" y="521"/>
                  </a:lnTo>
                  <a:lnTo>
                    <a:pt x="353" y="526"/>
                  </a:lnTo>
                  <a:lnTo>
                    <a:pt x="353" y="526"/>
                  </a:lnTo>
                  <a:lnTo>
                    <a:pt x="353" y="526"/>
                  </a:lnTo>
                  <a:lnTo>
                    <a:pt x="353" y="526"/>
                  </a:lnTo>
                  <a:lnTo>
                    <a:pt x="353" y="526"/>
                  </a:lnTo>
                  <a:lnTo>
                    <a:pt x="353" y="526"/>
                  </a:lnTo>
                  <a:lnTo>
                    <a:pt x="353" y="526"/>
                  </a:lnTo>
                  <a:lnTo>
                    <a:pt x="353" y="526"/>
                  </a:lnTo>
                  <a:lnTo>
                    <a:pt x="353" y="529"/>
                  </a:lnTo>
                  <a:lnTo>
                    <a:pt x="353" y="529"/>
                  </a:lnTo>
                  <a:lnTo>
                    <a:pt x="353" y="529"/>
                  </a:lnTo>
                  <a:lnTo>
                    <a:pt x="353" y="529"/>
                  </a:lnTo>
                  <a:lnTo>
                    <a:pt x="351" y="531"/>
                  </a:lnTo>
                  <a:lnTo>
                    <a:pt x="353" y="531"/>
                  </a:lnTo>
                  <a:lnTo>
                    <a:pt x="353" y="532"/>
                  </a:lnTo>
                  <a:lnTo>
                    <a:pt x="353" y="532"/>
                  </a:lnTo>
                  <a:lnTo>
                    <a:pt x="339" y="532"/>
                  </a:lnTo>
                  <a:lnTo>
                    <a:pt x="339" y="531"/>
                  </a:lnTo>
                  <a:lnTo>
                    <a:pt x="340" y="529"/>
                  </a:lnTo>
                  <a:lnTo>
                    <a:pt x="340" y="529"/>
                  </a:lnTo>
                  <a:lnTo>
                    <a:pt x="340" y="529"/>
                  </a:lnTo>
                  <a:lnTo>
                    <a:pt x="339" y="529"/>
                  </a:lnTo>
                  <a:lnTo>
                    <a:pt x="339" y="529"/>
                  </a:lnTo>
                  <a:lnTo>
                    <a:pt x="339" y="524"/>
                  </a:lnTo>
                  <a:lnTo>
                    <a:pt x="339" y="524"/>
                  </a:lnTo>
                  <a:lnTo>
                    <a:pt x="339" y="524"/>
                  </a:lnTo>
                  <a:lnTo>
                    <a:pt x="339" y="524"/>
                  </a:lnTo>
                  <a:lnTo>
                    <a:pt x="339" y="524"/>
                  </a:lnTo>
                  <a:lnTo>
                    <a:pt x="339" y="524"/>
                  </a:lnTo>
                  <a:lnTo>
                    <a:pt x="339" y="524"/>
                  </a:lnTo>
                  <a:lnTo>
                    <a:pt x="339" y="523"/>
                  </a:lnTo>
                  <a:lnTo>
                    <a:pt x="339" y="523"/>
                  </a:lnTo>
                  <a:lnTo>
                    <a:pt x="339" y="523"/>
                  </a:lnTo>
                  <a:lnTo>
                    <a:pt x="339" y="480"/>
                  </a:lnTo>
                  <a:lnTo>
                    <a:pt x="333" y="460"/>
                  </a:lnTo>
                  <a:lnTo>
                    <a:pt x="317" y="460"/>
                  </a:lnTo>
                  <a:lnTo>
                    <a:pt x="309" y="476"/>
                  </a:lnTo>
                  <a:lnTo>
                    <a:pt x="309" y="465"/>
                  </a:lnTo>
                  <a:lnTo>
                    <a:pt x="290" y="457"/>
                  </a:lnTo>
                  <a:lnTo>
                    <a:pt x="290" y="438"/>
                  </a:lnTo>
                  <a:lnTo>
                    <a:pt x="265" y="438"/>
                  </a:lnTo>
                  <a:lnTo>
                    <a:pt x="265" y="504"/>
                  </a:lnTo>
                  <a:lnTo>
                    <a:pt x="263" y="504"/>
                  </a:lnTo>
                  <a:lnTo>
                    <a:pt x="243" y="504"/>
                  </a:lnTo>
                  <a:lnTo>
                    <a:pt x="211" y="502"/>
                  </a:lnTo>
                  <a:lnTo>
                    <a:pt x="207" y="487"/>
                  </a:lnTo>
                  <a:lnTo>
                    <a:pt x="197" y="487"/>
                  </a:lnTo>
                  <a:lnTo>
                    <a:pt x="177" y="485"/>
                  </a:lnTo>
                  <a:lnTo>
                    <a:pt x="117" y="483"/>
                  </a:lnTo>
                  <a:lnTo>
                    <a:pt x="103" y="496"/>
                  </a:lnTo>
                  <a:lnTo>
                    <a:pt x="100" y="498"/>
                  </a:lnTo>
                  <a:lnTo>
                    <a:pt x="92" y="502"/>
                  </a:lnTo>
                  <a:lnTo>
                    <a:pt x="92" y="504"/>
                  </a:lnTo>
                  <a:lnTo>
                    <a:pt x="87" y="504"/>
                  </a:lnTo>
                  <a:lnTo>
                    <a:pt x="74" y="504"/>
                  </a:lnTo>
                  <a:lnTo>
                    <a:pt x="57" y="516"/>
                  </a:lnTo>
                  <a:lnTo>
                    <a:pt x="54" y="518"/>
                  </a:lnTo>
                  <a:lnTo>
                    <a:pt x="44" y="524"/>
                  </a:lnTo>
                  <a:lnTo>
                    <a:pt x="52" y="524"/>
                  </a:lnTo>
                  <a:lnTo>
                    <a:pt x="52" y="532"/>
                  </a:lnTo>
                  <a:lnTo>
                    <a:pt x="33" y="532"/>
                  </a:lnTo>
                  <a:lnTo>
                    <a:pt x="33" y="532"/>
                  </a:lnTo>
                  <a:lnTo>
                    <a:pt x="33" y="524"/>
                  </a:lnTo>
                  <a:lnTo>
                    <a:pt x="33" y="524"/>
                  </a:lnTo>
                  <a:lnTo>
                    <a:pt x="33" y="524"/>
                  </a:lnTo>
                  <a:lnTo>
                    <a:pt x="33" y="524"/>
                  </a:lnTo>
                  <a:lnTo>
                    <a:pt x="33" y="524"/>
                  </a:lnTo>
                  <a:lnTo>
                    <a:pt x="33" y="523"/>
                  </a:lnTo>
                  <a:lnTo>
                    <a:pt x="33" y="523"/>
                  </a:lnTo>
                  <a:lnTo>
                    <a:pt x="35" y="523"/>
                  </a:lnTo>
                  <a:lnTo>
                    <a:pt x="35" y="523"/>
                  </a:lnTo>
                  <a:lnTo>
                    <a:pt x="35" y="521"/>
                  </a:lnTo>
                  <a:lnTo>
                    <a:pt x="35" y="521"/>
                  </a:lnTo>
                  <a:lnTo>
                    <a:pt x="35" y="521"/>
                  </a:lnTo>
                  <a:lnTo>
                    <a:pt x="35" y="521"/>
                  </a:lnTo>
                  <a:lnTo>
                    <a:pt x="35" y="521"/>
                  </a:lnTo>
                  <a:lnTo>
                    <a:pt x="35" y="521"/>
                  </a:lnTo>
                  <a:lnTo>
                    <a:pt x="37" y="521"/>
                  </a:lnTo>
                  <a:lnTo>
                    <a:pt x="37" y="521"/>
                  </a:lnTo>
                  <a:lnTo>
                    <a:pt x="37" y="521"/>
                  </a:lnTo>
                  <a:lnTo>
                    <a:pt x="37" y="521"/>
                  </a:lnTo>
                  <a:lnTo>
                    <a:pt x="37" y="521"/>
                  </a:lnTo>
                  <a:lnTo>
                    <a:pt x="37" y="521"/>
                  </a:lnTo>
                  <a:lnTo>
                    <a:pt x="37" y="521"/>
                  </a:lnTo>
                  <a:lnTo>
                    <a:pt x="37" y="521"/>
                  </a:lnTo>
                  <a:lnTo>
                    <a:pt x="37" y="521"/>
                  </a:lnTo>
                  <a:lnTo>
                    <a:pt x="37" y="521"/>
                  </a:lnTo>
                  <a:lnTo>
                    <a:pt x="38" y="521"/>
                  </a:lnTo>
                  <a:lnTo>
                    <a:pt x="38" y="521"/>
                  </a:lnTo>
                  <a:lnTo>
                    <a:pt x="38" y="521"/>
                  </a:lnTo>
                  <a:lnTo>
                    <a:pt x="38" y="521"/>
                  </a:lnTo>
                  <a:lnTo>
                    <a:pt x="38" y="521"/>
                  </a:lnTo>
                  <a:lnTo>
                    <a:pt x="38" y="521"/>
                  </a:lnTo>
                  <a:lnTo>
                    <a:pt x="38" y="521"/>
                  </a:lnTo>
                  <a:lnTo>
                    <a:pt x="38" y="521"/>
                  </a:lnTo>
                  <a:lnTo>
                    <a:pt x="38" y="520"/>
                  </a:lnTo>
                  <a:lnTo>
                    <a:pt x="38" y="520"/>
                  </a:lnTo>
                  <a:lnTo>
                    <a:pt x="38" y="520"/>
                  </a:lnTo>
                  <a:lnTo>
                    <a:pt x="33" y="520"/>
                  </a:lnTo>
                  <a:lnTo>
                    <a:pt x="33" y="516"/>
                  </a:lnTo>
                  <a:lnTo>
                    <a:pt x="33" y="516"/>
                  </a:lnTo>
                  <a:lnTo>
                    <a:pt x="33" y="516"/>
                  </a:lnTo>
                  <a:lnTo>
                    <a:pt x="33" y="510"/>
                  </a:lnTo>
                  <a:lnTo>
                    <a:pt x="33" y="510"/>
                  </a:lnTo>
                  <a:lnTo>
                    <a:pt x="33" y="510"/>
                  </a:lnTo>
                  <a:lnTo>
                    <a:pt x="33" y="510"/>
                  </a:lnTo>
                  <a:lnTo>
                    <a:pt x="33" y="510"/>
                  </a:lnTo>
                  <a:lnTo>
                    <a:pt x="33" y="510"/>
                  </a:lnTo>
                  <a:lnTo>
                    <a:pt x="33" y="510"/>
                  </a:lnTo>
                  <a:lnTo>
                    <a:pt x="33" y="510"/>
                  </a:lnTo>
                  <a:lnTo>
                    <a:pt x="33" y="510"/>
                  </a:lnTo>
                  <a:lnTo>
                    <a:pt x="33" y="510"/>
                  </a:lnTo>
                  <a:lnTo>
                    <a:pt x="33" y="510"/>
                  </a:lnTo>
                  <a:lnTo>
                    <a:pt x="33" y="509"/>
                  </a:lnTo>
                  <a:lnTo>
                    <a:pt x="33" y="509"/>
                  </a:lnTo>
                  <a:lnTo>
                    <a:pt x="33" y="509"/>
                  </a:lnTo>
                  <a:lnTo>
                    <a:pt x="32" y="509"/>
                  </a:lnTo>
                  <a:lnTo>
                    <a:pt x="32" y="509"/>
                  </a:lnTo>
                  <a:lnTo>
                    <a:pt x="32" y="509"/>
                  </a:lnTo>
                  <a:lnTo>
                    <a:pt x="33" y="509"/>
                  </a:lnTo>
                  <a:lnTo>
                    <a:pt x="33" y="509"/>
                  </a:lnTo>
                  <a:lnTo>
                    <a:pt x="33" y="509"/>
                  </a:lnTo>
                  <a:lnTo>
                    <a:pt x="33" y="509"/>
                  </a:lnTo>
                  <a:lnTo>
                    <a:pt x="33" y="509"/>
                  </a:lnTo>
                  <a:lnTo>
                    <a:pt x="33" y="509"/>
                  </a:lnTo>
                  <a:lnTo>
                    <a:pt x="33" y="509"/>
                  </a:lnTo>
                  <a:lnTo>
                    <a:pt x="32" y="509"/>
                  </a:lnTo>
                  <a:lnTo>
                    <a:pt x="32" y="509"/>
                  </a:lnTo>
                  <a:lnTo>
                    <a:pt x="32" y="507"/>
                  </a:lnTo>
                  <a:lnTo>
                    <a:pt x="32" y="507"/>
                  </a:lnTo>
                  <a:lnTo>
                    <a:pt x="32" y="507"/>
                  </a:lnTo>
                  <a:lnTo>
                    <a:pt x="32" y="507"/>
                  </a:lnTo>
                  <a:lnTo>
                    <a:pt x="32" y="507"/>
                  </a:lnTo>
                  <a:lnTo>
                    <a:pt x="32" y="507"/>
                  </a:lnTo>
                  <a:lnTo>
                    <a:pt x="32" y="507"/>
                  </a:lnTo>
                  <a:lnTo>
                    <a:pt x="32" y="507"/>
                  </a:lnTo>
                  <a:lnTo>
                    <a:pt x="32" y="507"/>
                  </a:lnTo>
                  <a:lnTo>
                    <a:pt x="32" y="507"/>
                  </a:lnTo>
                  <a:lnTo>
                    <a:pt x="32" y="507"/>
                  </a:lnTo>
                  <a:lnTo>
                    <a:pt x="32" y="507"/>
                  </a:lnTo>
                  <a:lnTo>
                    <a:pt x="32" y="509"/>
                  </a:lnTo>
                  <a:lnTo>
                    <a:pt x="32" y="507"/>
                  </a:lnTo>
                  <a:lnTo>
                    <a:pt x="32" y="507"/>
                  </a:lnTo>
                  <a:lnTo>
                    <a:pt x="32" y="507"/>
                  </a:lnTo>
                  <a:lnTo>
                    <a:pt x="32" y="507"/>
                  </a:lnTo>
                  <a:lnTo>
                    <a:pt x="32" y="507"/>
                  </a:lnTo>
                  <a:lnTo>
                    <a:pt x="32" y="507"/>
                  </a:lnTo>
                  <a:lnTo>
                    <a:pt x="32" y="507"/>
                  </a:lnTo>
                  <a:lnTo>
                    <a:pt x="32" y="507"/>
                  </a:lnTo>
                  <a:lnTo>
                    <a:pt x="32" y="507"/>
                  </a:lnTo>
                  <a:lnTo>
                    <a:pt x="32" y="507"/>
                  </a:lnTo>
                  <a:lnTo>
                    <a:pt x="32" y="507"/>
                  </a:lnTo>
                  <a:lnTo>
                    <a:pt x="32" y="507"/>
                  </a:lnTo>
                  <a:lnTo>
                    <a:pt x="32" y="507"/>
                  </a:lnTo>
                  <a:lnTo>
                    <a:pt x="32" y="509"/>
                  </a:lnTo>
                  <a:lnTo>
                    <a:pt x="32" y="509"/>
                  </a:lnTo>
                  <a:lnTo>
                    <a:pt x="32" y="509"/>
                  </a:lnTo>
                  <a:lnTo>
                    <a:pt x="32" y="509"/>
                  </a:lnTo>
                  <a:lnTo>
                    <a:pt x="32" y="509"/>
                  </a:lnTo>
                  <a:lnTo>
                    <a:pt x="32" y="509"/>
                  </a:lnTo>
                  <a:lnTo>
                    <a:pt x="32" y="509"/>
                  </a:lnTo>
                  <a:lnTo>
                    <a:pt x="32" y="509"/>
                  </a:lnTo>
                  <a:lnTo>
                    <a:pt x="32" y="509"/>
                  </a:lnTo>
                  <a:lnTo>
                    <a:pt x="32" y="509"/>
                  </a:lnTo>
                  <a:lnTo>
                    <a:pt x="32" y="509"/>
                  </a:lnTo>
                  <a:lnTo>
                    <a:pt x="32" y="509"/>
                  </a:lnTo>
                  <a:lnTo>
                    <a:pt x="32" y="509"/>
                  </a:lnTo>
                  <a:lnTo>
                    <a:pt x="32" y="509"/>
                  </a:lnTo>
                  <a:lnTo>
                    <a:pt x="32" y="509"/>
                  </a:lnTo>
                  <a:lnTo>
                    <a:pt x="32" y="509"/>
                  </a:lnTo>
                  <a:lnTo>
                    <a:pt x="32" y="510"/>
                  </a:lnTo>
                  <a:lnTo>
                    <a:pt x="32" y="510"/>
                  </a:lnTo>
                  <a:lnTo>
                    <a:pt x="32" y="510"/>
                  </a:lnTo>
                  <a:lnTo>
                    <a:pt x="32" y="510"/>
                  </a:lnTo>
                  <a:lnTo>
                    <a:pt x="32" y="510"/>
                  </a:lnTo>
                  <a:lnTo>
                    <a:pt x="32" y="510"/>
                  </a:lnTo>
                  <a:lnTo>
                    <a:pt x="32" y="510"/>
                  </a:lnTo>
                  <a:lnTo>
                    <a:pt x="32" y="510"/>
                  </a:lnTo>
                  <a:lnTo>
                    <a:pt x="32" y="510"/>
                  </a:lnTo>
                  <a:lnTo>
                    <a:pt x="32" y="516"/>
                  </a:lnTo>
                  <a:lnTo>
                    <a:pt x="32" y="516"/>
                  </a:lnTo>
                  <a:lnTo>
                    <a:pt x="32" y="516"/>
                  </a:lnTo>
                  <a:lnTo>
                    <a:pt x="32" y="516"/>
                  </a:lnTo>
                  <a:lnTo>
                    <a:pt x="32" y="515"/>
                  </a:lnTo>
                  <a:lnTo>
                    <a:pt x="32" y="515"/>
                  </a:lnTo>
                  <a:lnTo>
                    <a:pt x="30" y="515"/>
                  </a:lnTo>
                  <a:lnTo>
                    <a:pt x="30" y="515"/>
                  </a:lnTo>
                  <a:lnTo>
                    <a:pt x="30" y="513"/>
                  </a:lnTo>
                  <a:lnTo>
                    <a:pt x="30" y="513"/>
                  </a:lnTo>
                  <a:lnTo>
                    <a:pt x="32" y="512"/>
                  </a:lnTo>
                  <a:lnTo>
                    <a:pt x="32" y="512"/>
                  </a:lnTo>
                  <a:lnTo>
                    <a:pt x="30" y="510"/>
                  </a:lnTo>
                  <a:lnTo>
                    <a:pt x="30" y="510"/>
                  </a:lnTo>
                  <a:lnTo>
                    <a:pt x="30" y="509"/>
                  </a:lnTo>
                  <a:lnTo>
                    <a:pt x="30" y="509"/>
                  </a:lnTo>
                  <a:lnTo>
                    <a:pt x="30" y="509"/>
                  </a:lnTo>
                  <a:lnTo>
                    <a:pt x="30" y="509"/>
                  </a:lnTo>
                  <a:lnTo>
                    <a:pt x="30" y="509"/>
                  </a:lnTo>
                  <a:lnTo>
                    <a:pt x="30" y="509"/>
                  </a:lnTo>
                  <a:lnTo>
                    <a:pt x="30" y="509"/>
                  </a:lnTo>
                  <a:lnTo>
                    <a:pt x="30" y="509"/>
                  </a:lnTo>
                  <a:lnTo>
                    <a:pt x="30" y="509"/>
                  </a:lnTo>
                  <a:lnTo>
                    <a:pt x="29" y="507"/>
                  </a:lnTo>
                  <a:lnTo>
                    <a:pt x="29" y="507"/>
                  </a:lnTo>
                  <a:lnTo>
                    <a:pt x="29" y="507"/>
                  </a:lnTo>
                  <a:lnTo>
                    <a:pt x="29" y="507"/>
                  </a:lnTo>
                  <a:lnTo>
                    <a:pt x="29" y="507"/>
                  </a:lnTo>
                  <a:lnTo>
                    <a:pt x="29" y="507"/>
                  </a:lnTo>
                  <a:lnTo>
                    <a:pt x="29" y="507"/>
                  </a:lnTo>
                  <a:lnTo>
                    <a:pt x="29" y="507"/>
                  </a:lnTo>
                  <a:lnTo>
                    <a:pt x="29" y="507"/>
                  </a:lnTo>
                  <a:lnTo>
                    <a:pt x="29" y="507"/>
                  </a:lnTo>
                  <a:lnTo>
                    <a:pt x="29" y="507"/>
                  </a:lnTo>
                  <a:lnTo>
                    <a:pt x="29" y="507"/>
                  </a:lnTo>
                  <a:lnTo>
                    <a:pt x="29" y="507"/>
                  </a:lnTo>
                  <a:lnTo>
                    <a:pt x="29" y="509"/>
                  </a:lnTo>
                  <a:lnTo>
                    <a:pt x="29" y="509"/>
                  </a:lnTo>
                  <a:lnTo>
                    <a:pt x="29" y="509"/>
                  </a:lnTo>
                  <a:lnTo>
                    <a:pt x="29" y="509"/>
                  </a:lnTo>
                  <a:lnTo>
                    <a:pt x="29" y="509"/>
                  </a:lnTo>
                  <a:lnTo>
                    <a:pt x="29" y="507"/>
                  </a:lnTo>
                  <a:lnTo>
                    <a:pt x="29" y="507"/>
                  </a:lnTo>
                  <a:lnTo>
                    <a:pt x="29" y="507"/>
                  </a:lnTo>
                  <a:lnTo>
                    <a:pt x="29" y="507"/>
                  </a:lnTo>
                  <a:lnTo>
                    <a:pt x="29" y="507"/>
                  </a:lnTo>
                  <a:lnTo>
                    <a:pt x="29" y="507"/>
                  </a:lnTo>
                  <a:lnTo>
                    <a:pt x="29" y="507"/>
                  </a:lnTo>
                  <a:lnTo>
                    <a:pt x="29" y="507"/>
                  </a:lnTo>
                  <a:lnTo>
                    <a:pt x="29" y="507"/>
                  </a:lnTo>
                  <a:lnTo>
                    <a:pt x="29" y="507"/>
                  </a:lnTo>
                  <a:lnTo>
                    <a:pt x="29" y="507"/>
                  </a:lnTo>
                  <a:lnTo>
                    <a:pt x="29" y="507"/>
                  </a:lnTo>
                  <a:lnTo>
                    <a:pt x="29" y="507"/>
                  </a:lnTo>
                  <a:lnTo>
                    <a:pt x="29" y="509"/>
                  </a:lnTo>
                  <a:lnTo>
                    <a:pt x="29" y="507"/>
                  </a:lnTo>
                  <a:lnTo>
                    <a:pt x="29" y="507"/>
                  </a:lnTo>
                  <a:lnTo>
                    <a:pt x="29" y="507"/>
                  </a:lnTo>
                  <a:lnTo>
                    <a:pt x="29" y="507"/>
                  </a:lnTo>
                  <a:lnTo>
                    <a:pt x="27" y="505"/>
                  </a:lnTo>
                  <a:lnTo>
                    <a:pt x="29" y="505"/>
                  </a:lnTo>
                  <a:lnTo>
                    <a:pt x="29" y="505"/>
                  </a:lnTo>
                  <a:lnTo>
                    <a:pt x="27" y="505"/>
                  </a:lnTo>
                  <a:lnTo>
                    <a:pt x="27" y="505"/>
                  </a:lnTo>
                  <a:lnTo>
                    <a:pt x="27" y="505"/>
                  </a:lnTo>
                  <a:lnTo>
                    <a:pt x="27" y="505"/>
                  </a:lnTo>
                  <a:lnTo>
                    <a:pt x="27" y="505"/>
                  </a:lnTo>
                  <a:lnTo>
                    <a:pt x="27" y="505"/>
                  </a:lnTo>
                  <a:lnTo>
                    <a:pt x="27" y="505"/>
                  </a:lnTo>
                  <a:lnTo>
                    <a:pt x="27" y="505"/>
                  </a:lnTo>
                  <a:lnTo>
                    <a:pt x="27" y="505"/>
                  </a:lnTo>
                  <a:lnTo>
                    <a:pt x="27" y="505"/>
                  </a:lnTo>
                  <a:lnTo>
                    <a:pt x="27" y="505"/>
                  </a:lnTo>
                  <a:lnTo>
                    <a:pt x="27" y="505"/>
                  </a:lnTo>
                  <a:lnTo>
                    <a:pt x="27" y="505"/>
                  </a:lnTo>
                  <a:lnTo>
                    <a:pt x="27" y="505"/>
                  </a:lnTo>
                  <a:lnTo>
                    <a:pt x="27" y="504"/>
                  </a:lnTo>
                  <a:lnTo>
                    <a:pt x="27" y="504"/>
                  </a:lnTo>
                  <a:lnTo>
                    <a:pt x="27" y="504"/>
                  </a:lnTo>
                  <a:lnTo>
                    <a:pt x="27" y="504"/>
                  </a:lnTo>
                  <a:lnTo>
                    <a:pt x="27" y="504"/>
                  </a:lnTo>
                  <a:lnTo>
                    <a:pt x="27" y="504"/>
                  </a:lnTo>
                  <a:lnTo>
                    <a:pt x="27" y="504"/>
                  </a:lnTo>
                  <a:lnTo>
                    <a:pt x="27" y="504"/>
                  </a:lnTo>
                  <a:lnTo>
                    <a:pt x="27" y="504"/>
                  </a:lnTo>
                  <a:lnTo>
                    <a:pt x="27" y="504"/>
                  </a:lnTo>
                  <a:lnTo>
                    <a:pt x="27" y="504"/>
                  </a:lnTo>
                  <a:lnTo>
                    <a:pt x="27" y="504"/>
                  </a:lnTo>
                  <a:lnTo>
                    <a:pt x="27" y="504"/>
                  </a:lnTo>
                  <a:lnTo>
                    <a:pt x="27" y="504"/>
                  </a:lnTo>
                  <a:lnTo>
                    <a:pt x="27" y="499"/>
                  </a:lnTo>
                  <a:lnTo>
                    <a:pt x="27" y="499"/>
                  </a:lnTo>
                  <a:lnTo>
                    <a:pt x="27" y="499"/>
                  </a:lnTo>
                  <a:lnTo>
                    <a:pt x="27" y="499"/>
                  </a:lnTo>
                  <a:lnTo>
                    <a:pt x="27" y="499"/>
                  </a:lnTo>
                  <a:lnTo>
                    <a:pt x="27" y="499"/>
                  </a:lnTo>
                  <a:lnTo>
                    <a:pt x="27" y="499"/>
                  </a:lnTo>
                  <a:lnTo>
                    <a:pt x="27" y="499"/>
                  </a:lnTo>
                  <a:lnTo>
                    <a:pt x="27" y="499"/>
                  </a:lnTo>
                  <a:lnTo>
                    <a:pt x="27" y="499"/>
                  </a:lnTo>
                  <a:lnTo>
                    <a:pt x="27" y="499"/>
                  </a:lnTo>
                  <a:lnTo>
                    <a:pt x="27" y="499"/>
                  </a:lnTo>
                  <a:lnTo>
                    <a:pt x="27" y="499"/>
                  </a:lnTo>
                  <a:lnTo>
                    <a:pt x="26" y="504"/>
                  </a:lnTo>
                  <a:lnTo>
                    <a:pt x="27" y="504"/>
                  </a:lnTo>
                  <a:lnTo>
                    <a:pt x="26" y="504"/>
                  </a:lnTo>
                  <a:lnTo>
                    <a:pt x="26" y="504"/>
                  </a:lnTo>
                  <a:lnTo>
                    <a:pt x="26" y="504"/>
                  </a:lnTo>
                  <a:lnTo>
                    <a:pt x="26" y="504"/>
                  </a:lnTo>
                  <a:lnTo>
                    <a:pt x="26" y="504"/>
                  </a:lnTo>
                  <a:lnTo>
                    <a:pt x="26" y="504"/>
                  </a:lnTo>
                  <a:lnTo>
                    <a:pt x="26" y="504"/>
                  </a:lnTo>
                  <a:lnTo>
                    <a:pt x="26" y="504"/>
                  </a:lnTo>
                  <a:lnTo>
                    <a:pt x="26" y="504"/>
                  </a:lnTo>
                  <a:lnTo>
                    <a:pt x="26" y="504"/>
                  </a:lnTo>
                  <a:lnTo>
                    <a:pt x="26" y="504"/>
                  </a:lnTo>
                  <a:lnTo>
                    <a:pt x="26" y="504"/>
                  </a:lnTo>
                  <a:lnTo>
                    <a:pt x="26" y="504"/>
                  </a:lnTo>
                  <a:lnTo>
                    <a:pt x="26" y="505"/>
                  </a:lnTo>
                  <a:lnTo>
                    <a:pt x="26" y="505"/>
                  </a:lnTo>
                  <a:lnTo>
                    <a:pt x="26" y="505"/>
                  </a:lnTo>
                  <a:lnTo>
                    <a:pt x="26" y="505"/>
                  </a:lnTo>
                  <a:lnTo>
                    <a:pt x="26" y="505"/>
                  </a:lnTo>
                  <a:lnTo>
                    <a:pt x="26" y="505"/>
                  </a:lnTo>
                  <a:lnTo>
                    <a:pt x="26" y="505"/>
                  </a:lnTo>
                  <a:lnTo>
                    <a:pt x="26" y="505"/>
                  </a:lnTo>
                  <a:lnTo>
                    <a:pt x="26" y="505"/>
                  </a:lnTo>
                  <a:lnTo>
                    <a:pt x="26" y="505"/>
                  </a:lnTo>
                  <a:lnTo>
                    <a:pt x="26" y="505"/>
                  </a:lnTo>
                  <a:lnTo>
                    <a:pt x="26" y="505"/>
                  </a:lnTo>
                  <a:lnTo>
                    <a:pt x="26" y="505"/>
                  </a:lnTo>
                  <a:lnTo>
                    <a:pt x="26" y="505"/>
                  </a:lnTo>
                  <a:lnTo>
                    <a:pt x="26" y="505"/>
                  </a:lnTo>
                  <a:lnTo>
                    <a:pt x="26" y="505"/>
                  </a:lnTo>
                  <a:lnTo>
                    <a:pt x="26" y="505"/>
                  </a:lnTo>
                  <a:lnTo>
                    <a:pt x="26" y="505"/>
                  </a:lnTo>
                  <a:lnTo>
                    <a:pt x="26" y="505"/>
                  </a:lnTo>
                  <a:lnTo>
                    <a:pt x="26" y="505"/>
                  </a:lnTo>
                  <a:lnTo>
                    <a:pt x="26" y="505"/>
                  </a:lnTo>
                  <a:lnTo>
                    <a:pt x="26" y="505"/>
                  </a:lnTo>
                  <a:lnTo>
                    <a:pt x="26" y="505"/>
                  </a:lnTo>
                  <a:lnTo>
                    <a:pt x="26" y="507"/>
                  </a:lnTo>
                  <a:lnTo>
                    <a:pt x="26" y="507"/>
                  </a:lnTo>
                  <a:lnTo>
                    <a:pt x="26" y="509"/>
                  </a:lnTo>
                  <a:lnTo>
                    <a:pt x="24" y="507"/>
                  </a:lnTo>
                  <a:lnTo>
                    <a:pt x="24" y="507"/>
                  </a:lnTo>
                  <a:lnTo>
                    <a:pt x="24" y="507"/>
                  </a:lnTo>
                  <a:lnTo>
                    <a:pt x="24" y="507"/>
                  </a:lnTo>
                  <a:lnTo>
                    <a:pt x="24" y="507"/>
                  </a:lnTo>
                  <a:lnTo>
                    <a:pt x="24" y="507"/>
                  </a:lnTo>
                  <a:lnTo>
                    <a:pt x="24" y="507"/>
                  </a:lnTo>
                  <a:lnTo>
                    <a:pt x="24" y="507"/>
                  </a:lnTo>
                  <a:lnTo>
                    <a:pt x="24" y="507"/>
                  </a:lnTo>
                  <a:lnTo>
                    <a:pt x="24" y="507"/>
                  </a:lnTo>
                  <a:lnTo>
                    <a:pt x="24" y="507"/>
                  </a:lnTo>
                  <a:lnTo>
                    <a:pt x="24" y="507"/>
                  </a:lnTo>
                  <a:lnTo>
                    <a:pt x="24" y="507"/>
                  </a:lnTo>
                  <a:lnTo>
                    <a:pt x="24" y="509"/>
                  </a:lnTo>
                  <a:lnTo>
                    <a:pt x="24" y="509"/>
                  </a:lnTo>
                  <a:lnTo>
                    <a:pt x="24" y="509"/>
                  </a:lnTo>
                  <a:lnTo>
                    <a:pt x="24" y="509"/>
                  </a:lnTo>
                  <a:lnTo>
                    <a:pt x="24" y="509"/>
                  </a:lnTo>
                  <a:lnTo>
                    <a:pt x="24" y="507"/>
                  </a:lnTo>
                  <a:lnTo>
                    <a:pt x="24" y="507"/>
                  </a:lnTo>
                  <a:lnTo>
                    <a:pt x="24" y="507"/>
                  </a:lnTo>
                  <a:lnTo>
                    <a:pt x="24" y="507"/>
                  </a:lnTo>
                  <a:lnTo>
                    <a:pt x="24" y="507"/>
                  </a:lnTo>
                  <a:lnTo>
                    <a:pt x="24" y="507"/>
                  </a:lnTo>
                  <a:lnTo>
                    <a:pt x="24" y="507"/>
                  </a:lnTo>
                  <a:lnTo>
                    <a:pt x="24" y="507"/>
                  </a:lnTo>
                  <a:lnTo>
                    <a:pt x="24" y="507"/>
                  </a:lnTo>
                  <a:lnTo>
                    <a:pt x="24" y="507"/>
                  </a:lnTo>
                  <a:lnTo>
                    <a:pt x="24" y="507"/>
                  </a:lnTo>
                  <a:lnTo>
                    <a:pt x="24" y="507"/>
                  </a:lnTo>
                  <a:lnTo>
                    <a:pt x="24" y="507"/>
                  </a:lnTo>
                  <a:lnTo>
                    <a:pt x="24" y="509"/>
                  </a:lnTo>
                  <a:lnTo>
                    <a:pt x="24" y="509"/>
                  </a:lnTo>
                  <a:lnTo>
                    <a:pt x="24" y="509"/>
                  </a:lnTo>
                  <a:lnTo>
                    <a:pt x="24" y="509"/>
                  </a:lnTo>
                  <a:lnTo>
                    <a:pt x="24" y="509"/>
                  </a:lnTo>
                  <a:lnTo>
                    <a:pt x="24" y="509"/>
                  </a:lnTo>
                  <a:lnTo>
                    <a:pt x="24" y="509"/>
                  </a:lnTo>
                  <a:lnTo>
                    <a:pt x="24" y="509"/>
                  </a:lnTo>
                  <a:lnTo>
                    <a:pt x="24" y="509"/>
                  </a:lnTo>
                  <a:lnTo>
                    <a:pt x="24" y="509"/>
                  </a:lnTo>
                  <a:lnTo>
                    <a:pt x="24" y="509"/>
                  </a:lnTo>
                  <a:lnTo>
                    <a:pt x="24" y="509"/>
                  </a:lnTo>
                  <a:lnTo>
                    <a:pt x="24" y="509"/>
                  </a:lnTo>
                  <a:lnTo>
                    <a:pt x="24" y="509"/>
                  </a:lnTo>
                  <a:lnTo>
                    <a:pt x="22" y="510"/>
                  </a:lnTo>
                  <a:lnTo>
                    <a:pt x="22" y="510"/>
                  </a:lnTo>
                  <a:lnTo>
                    <a:pt x="22" y="512"/>
                  </a:lnTo>
                  <a:lnTo>
                    <a:pt x="22" y="512"/>
                  </a:lnTo>
                  <a:lnTo>
                    <a:pt x="22" y="513"/>
                  </a:lnTo>
                  <a:lnTo>
                    <a:pt x="22" y="513"/>
                  </a:lnTo>
                  <a:lnTo>
                    <a:pt x="24" y="515"/>
                  </a:lnTo>
                  <a:lnTo>
                    <a:pt x="22" y="515"/>
                  </a:lnTo>
                  <a:lnTo>
                    <a:pt x="22" y="515"/>
                  </a:lnTo>
                  <a:lnTo>
                    <a:pt x="22" y="515"/>
                  </a:lnTo>
                  <a:lnTo>
                    <a:pt x="22" y="516"/>
                  </a:lnTo>
                  <a:lnTo>
                    <a:pt x="22" y="516"/>
                  </a:lnTo>
                  <a:lnTo>
                    <a:pt x="22" y="516"/>
                  </a:lnTo>
                  <a:lnTo>
                    <a:pt x="22" y="516"/>
                  </a:lnTo>
                  <a:lnTo>
                    <a:pt x="22" y="510"/>
                  </a:lnTo>
                  <a:lnTo>
                    <a:pt x="22" y="510"/>
                  </a:lnTo>
                  <a:lnTo>
                    <a:pt x="22" y="510"/>
                  </a:lnTo>
                  <a:lnTo>
                    <a:pt x="22" y="510"/>
                  </a:lnTo>
                  <a:lnTo>
                    <a:pt x="22" y="510"/>
                  </a:lnTo>
                  <a:lnTo>
                    <a:pt x="22" y="510"/>
                  </a:lnTo>
                  <a:lnTo>
                    <a:pt x="22" y="510"/>
                  </a:lnTo>
                  <a:lnTo>
                    <a:pt x="22" y="510"/>
                  </a:lnTo>
                  <a:lnTo>
                    <a:pt x="22" y="510"/>
                  </a:lnTo>
                  <a:lnTo>
                    <a:pt x="22" y="510"/>
                  </a:lnTo>
                  <a:lnTo>
                    <a:pt x="22" y="509"/>
                  </a:lnTo>
                  <a:lnTo>
                    <a:pt x="22" y="509"/>
                  </a:lnTo>
                  <a:lnTo>
                    <a:pt x="21" y="509"/>
                  </a:lnTo>
                  <a:lnTo>
                    <a:pt x="21" y="509"/>
                  </a:lnTo>
                  <a:lnTo>
                    <a:pt x="21" y="509"/>
                  </a:lnTo>
                  <a:lnTo>
                    <a:pt x="21" y="509"/>
                  </a:lnTo>
                  <a:lnTo>
                    <a:pt x="21" y="509"/>
                  </a:lnTo>
                  <a:lnTo>
                    <a:pt x="22" y="509"/>
                  </a:lnTo>
                  <a:lnTo>
                    <a:pt x="22" y="509"/>
                  </a:lnTo>
                  <a:lnTo>
                    <a:pt x="22" y="509"/>
                  </a:lnTo>
                  <a:lnTo>
                    <a:pt x="22" y="509"/>
                  </a:lnTo>
                  <a:lnTo>
                    <a:pt x="22" y="509"/>
                  </a:lnTo>
                  <a:lnTo>
                    <a:pt x="22" y="509"/>
                  </a:lnTo>
                  <a:lnTo>
                    <a:pt x="22" y="509"/>
                  </a:lnTo>
                  <a:lnTo>
                    <a:pt x="21" y="509"/>
                  </a:lnTo>
                  <a:lnTo>
                    <a:pt x="21" y="509"/>
                  </a:lnTo>
                  <a:lnTo>
                    <a:pt x="21" y="507"/>
                  </a:lnTo>
                  <a:lnTo>
                    <a:pt x="21" y="507"/>
                  </a:lnTo>
                  <a:lnTo>
                    <a:pt x="21" y="507"/>
                  </a:lnTo>
                  <a:lnTo>
                    <a:pt x="21" y="507"/>
                  </a:lnTo>
                  <a:lnTo>
                    <a:pt x="21" y="507"/>
                  </a:lnTo>
                  <a:lnTo>
                    <a:pt x="21" y="507"/>
                  </a:lnTo>
                  <a:lnTo>
                    <a:pt x="21" y="507"/>
                  </a:lnTo>
                  <a:lnTo>
                    <a:pt x="21" y="507"/>
                  </a:lnTo>
                  <a:lnTo>
                    <a:pt x="21" y="507"/>
                  </a:lnTo>
                  <a:lnTo>
                    <a:pt x="21" y="507"/>
                  </a:lnTo>
                  <a:lnTo>
                    <a:pt x="21" y="507"/>
                  </a:lnTo>
                  <a:lnTo>
                    <a:pt x="21" y="507"/>
                  </a:lnTo>
                  <a:lnTo>
                    <a:pt x="21" y="507"/>
                  </a:lnTo>
                  <a:lnTo>
                    <a:pt x="21" y="509"/>
                  </a:lnTo>
                  <a:lnTo>
                    <a:pt x="21" y="507"/>
                  </a:lnTo>
                  <a:lnTo>
                    <a:pt x="21" y="507"/>
                  </a:lnTo>
                  <a:lnTo>
                    <a:pt x="21" y="507"/>
                  </a:lnTo>
                  <a:lnTo>
                    <a:pt x="21" y="507"/>
                  </a:lnTo>
                  <a:lnTo>
                    <a:pt x="21" y="507"/>
                  </a:lnTo>
                  <a:lnTo>
                    <a:pt x="21" y="507"/>
                  </a:lnTo>
                  <a:lnTo>
                    <a:pt x="21" y="507"/>
                  </a:lnTo>
                  <a:lnTo>
                    <a:pt x="21" y="507"/>
                  </a:lnTo>
                  <a:lnTo>
                    <a:pt x="21" y="507"/>
                  </a:lnTo>
                  <a:lnTo>
                    <a:pt x="21" y="507"/>
                  </a:lnTo>
                  <a:lnTo>
                    <a:pt x="21" y="507"/>
                  </a:lnTo>
                  <a:lnTo>
                    <a:pt x="21" y="507"/>
                  </a:lnTo>
                  <a:lnTo>
                    <a:pt x="21" y="507"/>
                  </a:lnTo>
                  <a:lnTo>
                    <a:pt x="21" y="509"/>
                  </a:lnTo>
                  <a:lnTo>
                    <a:pt x="21" y="509"/>
                  </a:lnTo>
                  <a:lnTo>
                    <a:pt x="21" y="509"/>
                  </a:lnTo>
                  <a:lnTo>
                    <a:pt x="21" y="509"/>
                  </a:lnTo>
                  <a:lnTo>
                    <a:pt x="21" y="509"/>
                  </a:lnTo>
                  <a:lnTo>
                    <a:pt x="21" y="509"/>
                  </a:lnTo>
                  <a:lnTo>
                    <a:pt x="21" y="509"/>
                  </a:lnTo>
                  <a:lnTo>
                    <a:pt x="21" y="509"/>
                  </a:lnTo>
                  <a:lnTo>
                    <a:pt x="21" y="509"/>
                  </a:lnTo>
                  <a:lnTo>
                    <a:pt x="21" y="509"/>
                  </a:lnTo>
                  <a:lnTo>
                    <a:pt x="21" y="509"/>
                  </a:lnTo>
                  <a:lnTo>
                    <a:pt x="21" y="509"/>
                  </a:lnTo>
                  <a:lnTo>
                    <a:pt x="21" y="509"/>
                  </a:lnTo>
                  <a:lnTo>
                    <a:pt x="21" y="509"/>
                  </a:lnTo>
                  <a:lnTo>
                    <a:pt x="21" y="509"/>
                  </a:lnTo>
                  <a:lnTo>
                    <a:pt x="21" y="509"/>
                  </a:lnTo>
                  <a:lnTo>
                    <a:pt x="21" y="510"/>
                  </a:lnTo>
                  <a:lnTo>
                    <a:pt x="21" y="510"/>
                  </a:lnTo>
                  <a:lnTo>
                    <a:pt x="21" y="510"/>
                  </a:lnTo>
                  <a:lnTo>
                    <a:pt x="21" y="510"/>
                  </a:lnTo>
                  <a:lnTo>
                    <a:pt x="21" y="510"/>
                  </a:lnTo>
                  <a:lnTo>
                    <a:pt x="21" y="510"/>
                  </a:lnTo>
                  <a:lnTo>
                    <a:pt x="21" y="510"/>
                  </a:lnTo>
                  <a:lnTo>
                    <a:pt x="21" y="510"/>
                  </a:lnTo>
                  <a:lnTo>
                    <a:pt x="21" y="510"/>
                  </a:lnTo>
                  <a:lnTo>
                    <a:pt x="21" y="516"/>
                  </a:lnTo>
                  <a:lnTo>
                    <a:pt x="21" y="516"/>
                  </a:lnTo>
                  <a:lnTo>
                    <a:pt x="21" y="516"/>
                  </a:lnTo>
                  <a:lnTo>
                    <a:pt x="21" y="516"/>
                  </a:lnTo>
                  <a:lnTo>
                    <a:pt x="21" y="520"/>
                  </a:lnTo>
                  <a:lnTo>
                    <a:pt x="21" y="520"/>
                  </a:lnTo>
                  <a:lnTo>
                    <a:pt x="21" y="520"/>
                  </a:lnTo>
                  <a:lnTo>
                    <a:pt x="21" y="516"/>
                  </a:lnTo>
                  <a:lnTo>
                    <a:pt x="21" y="516"/>
                  </a:lnTo>
                  <a:lnTo>
                    <a:pt x="21" y="516"/>
                  </a:lnTo>
                  <a:lnTo>
                    <a:pt x="19" y="516"/>
                  </a:lnTo>
                  <a:lnTo>
                    <a:pt x="19" y="516"/>
                  </a:lnTo>
                  <a:lnTo>
                    <a:pt x="19" y="510"/>
                  </a:lnTo>
                  <a:lnTo>
                    <a:pt x="19" y="510"/>
                  </a:lnTo>
                  <a:lnTo>
                    <a:pt x="19" y="510"/>
                  </a:lnTo>
                  <a:lnTo>
                    <a:pt x="19" y="510"/>
                  </a:lnTo>
                  <a:lnTo>
                    <a:pt x="19" y="510"/>
                  </a:lnTo>
                  <a:lnTo>
                    <a:pt x="19" y="510"/>
                  </a:lnTo>
                  <a:lnTo>
                    <a:pt x="19" y="510"/>
                  </a:lnTo>
                  <a:lnTo>
                    <a:pt x="19" y="510"/>
                  </a:lnTo>
                  <a:lnTo>
                    <a:pt x="19" y="509"/>
                  </a:lnTo>
                  <a:lnTo>
                    <a:pt x="19" y="509"/>
                  </a:lnTo>
                  <a:lnTo>
                    <a:pt x="19" y="509"/>
                  </a:lnTo>
                  <a:lnTo>
                    <a:pt x="19" y="509"/>
                  </a:lnTo>
                  <a:lnTo>
                    <a:pt x="19" y="509"/>
                  </a:lnTo>
                  <a:lnTo>
                    <a:pt x="19" y="509"/>
                  </a:lnTo>
                  <a:lnTo>
                    <a:pt x="19" y="509"/>
                  </a:lnTo>
                  <a:lnTo>
                    <a:pt x="19" y="509"/>
                  </a:lnTo>
                  <a:lnTo>
                    <a:pt x="19" y="509"/>
                  </a:lnTo>
                  <a:lnTo>
                    <a:pt x="19" y="509"/>
                  </a:lnTo>
                  <a:lnTo>
                    <a:pt x="19" y="509"/>
                  </a:lnTo>
                  <a:lnTo>
                    <a:pt x="19" y="509"/>
                  </a:lnTo>
                  <a:lnTo>
                    <a:pt x="19" y="509"/>
                  </a:lnTo>
                  <a:lnTo>
                    <a:pt x="19" y="507"/>
                  </a:lnTo>
                  <a:lnTo>
                    <a:pt x="19" y="507"/>
                  </a:lnTo>
                  <a:lnTo>
                    <a:pt x="19" y="507"/>
                  </a:lnTo>
                  <a:lnTo>
                    <a:pt x="19" y="507"/>
                  </a:lnTo>
                  <a:lnTo>
                    <a:pt x="19" y="507"/>
                  </a:lnTo>
                  <a:lnTo>
                    <a:pt x="19" y="507"/>
                  </a:lnTo>
                  <a:lnTo>
                    <a:pt x="19" y="507"/>
                  </a:lnTo>
                  <a:lnTo>
                    <a:pt x="19" y="507"/>
                  </a:lnTo>
                  <a:lnTo>
                    <a:pt x="19" y="507"/>
                  </a:lnTo>
                  <a:lnTo>
                    <a:pt x="19" y="507"/>
                  </a:lnTo>
                  <a:lnTo>
                    <a:pt x="19" y="507"/>
                  </a:lnTo>
                  <a:lnTo>
                    <a:pt x="19" y="507"/>
                  </a:lnTo>
                  <a:lnTo>
                    <a:pt x="19" y="507"/>
                  </a:lnTo>
                  <a:lnTo>
                    <a:pt x="19" y="507"/>
                  </a:lnTo>
                  <a:lnTo>
                    <a:pt x="19" y="507"/>
                  </a:lnTo>
                  <a:lnTo>
                    <a:pt x="19" y="507"/>
                  </a:lnTo>
                  <a:lnTo>
                    <a:pt x="19" y="507"/>
                  </a:lnTo>
                  <a:lnTo>
                    <a:pt x="19" y="507"/>
                  </a:lnTo>
                  <a:lnTo>
                    <a:pt x="19" y="507"/>
                  </a:lnTo>
                  <a:lnTo>
                    <a:pt x="19" y="507"/>
                  </a:lnTo>
                  <a:lnTo>
                    <a:pt x="19" y="507"/>
                  </a:lnTo>
                  <a:lnTo>
                    <a:pt x="19" y="509"/>
                  </a:lnTo>
                  <a:lnTo>
                    <a:pt x="19" y="509"/>
                  </a:lnTo>
                  <a:lnTo>
                    <a:pt x="19" y="509"/>
                  </a:lnTo>
                  <a:lnTo>
                    <a:pt x="19" y="509"/>
                  </a:lnTo>
                  <a:lnTo>
                    <a:pt x="19" y="509"/>
                  </a:lnTo>
                  <a:lnTo>
                    <a:pt x="19" y="509"/>
                  </a:lnTo>
                  <a:lnTo>
                    <a:pt x="19" y="509"/>
                  </a:lnTo>
                  <a:lnTo>
                    <a:pt x="19" y="509"/>
                  </a:lnTo>
                  <a:lnTo>
                    <a:pt x="19" y="509"/>
                  </a:lnTo>
                  <a:lnTo>
                    <a:pt x="19" y="509"/>
                  </a:lnTo>
                  <a:lnTo>
                    <a:pt x="19" y="509"/>
                  </a:lnTo>
                  <a:lnTo>
                    <a:pt x="19" y="509"/>
                  </a:lnTo>
                  <a:lnTo>
                    <a:pt x="19" y="509"/>
                  </a:lnTo>
                  <a:lnTo>
                    <a:pt x="19" y="509"/>
                  </a:lnTo>
                  <a:lnTo>
                    <a:pt x="19" y="510"/>
                  </a:lnTo>
                  <a:lnTo>
                    <a:pt x="19" y="510"/>
                  </a:lnTo>
                  <a:lnTo>
                    <a:pt x="19" y="510"/>
                  </a:lnTo>
                  <a:lnTo>
                    <a:pt x="19" y="510"/>
                  </a:lnTo>
                  <a:lnTo>
                    <a:pt x="19" y="510"/>
                  </a:lnTo>
                  <a:lnTo>
                    <a:pt x="19" y="510"/>
                  </a:lnTo>
                  <a:lnTo>
                    <a:pt x="19" y="510"/>
                  </a:lnTo>
                  <a:lnTo>
                    <a:pt x="19" y="510"/>
                  </a:lnTo>
                  <a:lnTo>
                    <a:pt x="19" y="516"/>
                  </a:lnTo>
                  <a:lnTo>
                    <a:pt x="19" y="516"/>
                  </a:lnTo>
                  <a:lnTo>
                    <a:pt x="19" y="516"/>
                  </a:lnTo>
                  <a:lnTo>
                    <a:pt x="19" y="516"/>
                  </a:lnTo>
                  <a:lnTo>
                    <a:pt x="19" y="516"/>
                  </a:lnTo>
                  <a:lnTo>
                    <a:pt x="19" y="516"/>
                  </a:lnTo>
                  <a:lnTo>
                    <a:pt x="19" y="516"/>
                  </a:lnTo>
                  <a:lnTo>
                    <a:pt x="18" y="516"/>
                  </a:lnTo>
                  <a:lnTo>
                    <a:pt x="18" y="510"/>
                  </a:lnTo>
                  <a:lnTo>
                    <a:pt x="18" y="510"/>
                  </a:lnTo>
                  <a:lnTo>
                    <a:pt x="18" y="510"/>
                  </a:lnTo>
                  <a:lnTo>
                    <a:pt x="18" y="510"/>
                  </a:lnTo>
                  <a:lnTo>
                    <a:pt x="18" y="510"/>
                  </a:lnTo>
                  <a:lnTo>
                    <a:pt x="18" y="510"/>
                  </a:lnTo>
                  <a:lnTo>
                    <a:pt x="18" y="510"/>
                  </a:lnTo>
                  <a:lnTo>
                    <a:pt x="18" y="510"/>
                  </a:lnTo>
                  <a:lnTo>
                    <a:pt x="18" y="509"/>
                  </a:lnTo>
                  <a:lnTo>
                    <a:pt x="18" y="509"/>
                  </a:lnTo>
                  <a:lnTo>
                    <a:pt x="18" y="509"/>
                  </a:lnTo>
                  <a:lnTo>
                    <a:pt x="18" y="509"/>
                  </a:lnTo>
                  <a:lnTo>
                    <a:pt x="18" y="509"/>
                  </a:lnTo>
                  <a:lnTo>
                    <a:pt x="18" y="509"/>
                  </a:lnTo>
                  <a:lnTo>
                    <a:pt x="18" y="509"/>
                  </a:lnTo>
                  <a:lnTo>
                    <a:pt x="18" y="509"/>
                  </a:lnTo>
                  <a:lnTo>
                    <a:pt x="18" y="509"/>
                  </a:lnTo>
                  <a:lnTo>
                    <a:pt x="18" y="509"/>
                  </a:lnTo>
                  <a:lnTo>
                    <a:pt x="18" y="509"/>
                  </a:lnTo>
                  <a:lnTo>
                    <a:pt x="18" y="509"/>
                  </a:lnTo>
                  <a:lnTo>
                    <a:pt x="18" y="507"/>
                  </a:lnTo>
                  <a:lnTo>
                    <a:pt x="18" y="507"/>
                  </a:lnTo>
                  <a:lnTo>
                    <a:pt x="18" y="507"/>
                  </a:lnTo>
                  <a:lnTo>
                    <a:pt x="18" y="507"/>
                  </a:lnTo>
                  <a:lnTo>
                    <a:pt x="18" y="507"/>
                  </a:lnTo>
                  <a:lnTo>
                    <a:pt x="18" y="507"/>
                  </a:lnTo>
                  <a:lnTo>
                    <a:pt x="18" y="507"/>
                  </a:lnTo>
                  <a:lnTo>
                    <a:pt x="18" y="507"/>
                  </a:lnTo>
                  <a:lnTo>
                    <a:pt x="18" y="507"/>
                  </a:lnTo>
                  <a:lnTo>
                    <a:pt x="18" y="507"/>
                  </a:lnTo>
                  <a:lnTo>
                    <a:pt x="18" y="507"/>
                  </a:lnTo>
                  <a:lnTo>
                    <a:pt x="18" y="507"/>
                  </a:lnTo>
                  <a:lnTo>
                    <a:pt x="18" y="507"/>
                  </a:lnTo>
                  <a:lnTo>
                    <a:pt x="18" y="507"/>
                  </a:lnTo>
                  <a:lnTo>
                    <a:pt x="18" y="507"/>
                  </a:lnTo>
                  <a:lnTo>
                    <a:pt x="18" y="507"/>
                  </a:lnTo>
                  <a:lnTo>
                    <a:pt x="18" y="507"/>
                  </a:lnTo>
                  <a:lnTo>
                    <a:pt x="18" y="507"/>
                  </a:lnTo>
                  <a:lnTo>
                    <a:pt x="18" y="507"/>
                  </a:lnTo>
                  <a:lnTo>
                    <a:pt x="18" y="507"/>
                  </a:lnTo>
                  <a:lnTo>
                    <a:pt x="18" y="507"/>
                  </a:lnTo>
                  <a:lnTo>
                    <a:pt x="18" y="509"/>
                  </a:lnTo>
                  <a:lnTo>
                    <a:pt x="18" y="509"/>
                  </a:lnTo>
                  <a:lnTo>
                    <a:pt x="18" y="507"/>
                  </a:lnTo>
                  <a:lnTo>
                    <a:pt x="18" y="507"/>
                  </a:lnTo>
                  <a:lnTo>
                    <a:pt x="18" y="507"/>
                  </a:lnTo>
                  <a:lnTo>
                    <a:pt x="18" y="507"/>
                  </a:lnTo>
                  <a:lnTo>
                    <a:pt x="18" y="507"/>
                  </a:lnTo>
                  <a:lnTo>
                    <a:pt x="18" y="507"/>
                  </a:lnTo>
                  <a:lnTo>
                    <a:pt x="18" y="507"/>
                  </a:lnTo>
                  <a:lnTo>
                    <a:pt x="18" y="507"/>
                  </a:lnTo>
                  <a:lnTo>
                    <a:pt x="18" y="507"/>
                  </a:lnTo>
                  <a:lnTo>
                    <a:pt x="18" y="507"/>
                  </a:lnTo>
                  <a:lnTo>
                    <a:pt x="18" y="507"/>
                  </a:lnTo>
                  <a:lnTo>
                    <a:pt x="18" y="507"/>
                  </a:lnTo>
                  <a:lnTo>
                    <a:pt x="18" y="507"/>
                  </a:lnTo>
                  <a:lnTo>
                    <a:pt x="18" y="507"/>
                  </a:lnTo>
                  <a:lnTo>
                    <a:pt x="18" y="507"/>
                  </a:lnTo>
                  <a:lnTo>
                    <a:pt x="18" y="507"/>
                  </a:lnTo>
                  <a:lnTo>
                    <a:pt x="18" y="507"/>
                  </a:lnTo>
                  <a:lnTo>
                    <a:pt x="18" y="509"/>
                  </a:lnTo>
                  <a:lnTo>
                    <a:pt x="18" y="509"/>
                  </a:lnTo>
                  <a:lnTo>
                    <a:pt x="18" y="509"/>
                  </a:lnTo>
                  <a:lnTo>
                    <a:pt x="18" y="509"/>
                  </a:lnTo>
                  <a:lnTo>
                    <a:pt x="18" y="509"/>
                  </a:lnTo>
                  <a:lnTo>
                    <a:pt x="18" y="509"/>
                  </a:lnTo>
                  <a:lnTo>
                    <a:pt x="18" y="509"/>
                  </a:lnTo>
                  <a:lnTo>
                    <a:pt x="18" y="509"/>
                  </a:lnTo>
                  <a:lnTo>
                    <a:pt x="18" y="509"/>
                  </a:lnTo>
                  <a:lnTo>
                    <a:pt x="18" y="509"/>
                  </a:lnTo>
                  <a:lnTo>
                    <a:pt x="18" y="509"/>
                  </a:lnTo>
                  <a:lnTo>
                    <a:pt x="18" y="509"/>
                  </a:lnTo>
                  <a:lnTo>
                    <a:pt x="18" y="509"/>
                  </a:lnTo>
                  <a:lnTo>
                    <a:pt x="16" y="509"/>
                  </a:lnTo>
                  <a:lnTo>
                    <a:pt x="18" y="509"/>
                  </a:lnTo>
                  <a:lnTo>
                    <a:pt x="18" y="509"/>
                  </a:lnTo>
                  <a:lnTo>
                    <a:pt x="16" y="509"/>
                  </a:lnTo>
                  <a:lnTo>
                    <a:pt x="16" y="509"/>
                  </a:lnTo>
                  <a:lnTo>
                    <a:pt x="16" y="507"/>
                  </a:lnTo>
                  <a:lnTo>
                    <a:pt x="15" y="507"/>
                  </a:lnTo>
                  <a:lnTo>
                    <a:pt x="15" y="507"/>
                  </a:lnTo>
                  <a:lnTo>
                    <a:pt x="15" y="505"/>
                  </a:lnTo>
                  <a:lnTo>
                    <a:pt x="15" y="505"/>
                  </a:lnTo>
                  <a:lnTo>
                    <a:pt x="15" y="505"/>
                  </a:lnTo>
                  <a:lnTo>
                    <a:pt x="15" y="505"/>
                  </a:lnTo>
                  <a:lnTo>
                    <a:pt x="15" y="505"/>
                  </a:lnTo>
                  <a:lnTo>
                    <a:pt x="15" y="505"/>
                  </a:lnTo>
                  <a:lnTo>
                    <a:pt x="15" y="505"/>
                  </a:lnTo>
                  <a:lnTo>
                    <a:pt x="15" y="504"/>
                  </a:lnTo>
                  <a:lnTo>
                    <a:pt x="15" y="504"/>
                  </a:lnTo>
                  <a:lnTo>
                    <a:pt x="13" y="504"/>
                  </a:lnTo>
                  <a:lnTo>
                    <a:pt x="13" y="504"/>
                  </a:lnTo>
                  <a:lnTo>
                    <a:pt x="13" y="504"/>
                  </a:lnTo>
                  <a:lnTo>
                    <a:pt x="13" y="504"/>
                  </a:lnTo>
                  <a:lnTo>
                    <a:pt x="13" y="504"/>
                  </a:lnTo>
                  <a:lnTo>
                    <a:pt x="13" y="504"/>
                  </a:lnTo>
                  <a:lnTo>
                    <a:pt x="13" y="504"/>
                  </a:lnTo>
                  <a:lnTo>
                    <a:pt x="15" y="504"/>
                  </a:lnTo>
                  <a:lnTo>
                    <a:pt x="15" y="504"/>
                  </a:lnTo>
                  <a:lnTo>
                    <a:pt x="15" y="504"/>
                  </a:lnTo>
                  <a:lnTo>
                    <a:pt x="15" y="504"/>
                  </a:lnTo>
                  <a:lnTo>
                    <a:pt x="15" y="504"/>
                  </a:lnTo>
                  <a:lnTo>
                    <a:pt x="15" y="504"/>
                  </a:lnTo>
                  <a:lnTo>
                    <a:pt x="15" y="504"/>
                  </a:lnTo>
                  <a:lnTo>
                    <a:pt x="13" y="504"/>
                  </a:lnTo>
                  <a:lnTo>
                    <a:pt x="13" y="504"/>
                  </a:lnTo>
                  <a:lnTo>
                    <a:pt x="13" y="504"/>
                  </a:lnTo>
                  <a:lnTo>
                    <a:pt x="13" y="504"/>
                  </a:lnTo>
                  <a:lnTo>
                    <a:pt x="13" y="504"/>
                  </a:lnTo>
                  <a:lnTo>
                    <a:pt x="13" y="504"/>
                  </a:lnTo>
                  <a:lnTo>
                    <a:pt x="13" y="502"/>
                  </a:lnTo>
                  <a:lnTo>
                    <a:pt x="13" y="502"/>
                  </a:lnTo>
                  <a:lnTo>
                    <a:pt x="13" y="502"/>
                  </a:lnTo>
                  <a:lnTo>
                    <a:pt x="13" y="502"/>
                  </a:lnTo>
                  <a:lnTo>
                    <a:pt x="13" y="502"/>
                  </a:lnTo>
                  <a:lnTo>
                    <a:pt x="13" y="502"/>
                  </a:lnTo>
                  <a:lnTo>
                    <a:pt x="13" y="499"/>
                  </a:lnTo>
                  <a:lnTo>
                    <a:pt x="13" y="499"/>
                  </a:lnTo>
                  <a:lnTo>
                    <a:pt x="13" y="499"/>
                  </a:lnTo>
                  <a:lnTo>
                    <a:pt x="13" y="499"/>
                  </a:lnTo>
                  <a:lnTo>
                    <a:pt x="13" y="499"/>
                  </a:lnTo>
                  <a:lnTo>
                    <a:pt x="13" y="499"/>
                  </a:lnTo>
                  <a:lnTo>
                    <a:pt x="13" y="499"/>
                  </a:lnTo>
                  <a:lnTo>
                    <a:pt x="13" y="499"/>
                  </a:lnTo>
                  <a:lnTo>
                    <a:pt x="13" y="499"/>
                  </a:lnTo>
                  <a:lnTo>
                    <a:pt x="13" y="499"/>
                  </a:lnTo>
                  <a:lnTo>
                    <a:pt x="13" y="499"/>
                  </a:lnTo>
                  <a:lnTo>
                    <a:pt x="13" y="499"/>
                  </a:lnTo>
                  <a:lnTo>
                    <a:pt x="13" y="499"/>
                  </a:lnTo>
                  <a:lnTo>
                    <a:pt x="13" y="502"/>
                  </a:lnTo>
                  <a:lnTo>
                    <a:pt x="13" y="502"/>
                  </a:lnTo>
                  <a:lnTo>
                    <a:pt x="13" y="502"/>
                  </a:lnTo>
                  <a:lnTo>
                    <a:pt x="13" y="502"/>
                  </a:lnTo>
                  <a:lnTo>
                    <a:pt x="13" y="502"/>
                  </a:lnTo>
                  <a:lnTo>
                    <a:pt x="13" y="502"/>
                  </a:lnTo>
                  <a:lnTo>
                    <a:pt x="13" y="502"/>
                  </a:lnTo>
                  <a:lnTo>
                    <a:pt x="13" y="504"/>
                  </a:lnTo>
                  <a:lnTo>
                    <a:pt x="13" y="504"/>
                  </a:lnTo>
                  <a:lnTo>
                    <a:pt x="13" y="504"/>
                  </a:lnTo>
                  <a:lnTo>
                    <a:pt x="13" y="504"/>
                  </a:lnTo>
                  <a:lnTo>
                    <a:pt x="13" y="504"/>
                  </a:lnTo>
                  <a:lnTo>
                    <a:pt x="13" y="504"/>
                  </a:lnTo>
                  <a:lnTo>
                    <a:pt x="13" y="504"/>
                  </a:lnTo>
                  <a:lnTo>
                    <a:pt x="11" y="504"/>
                  </a:lnTo>
                  <a:lnTo>
                    <a:pt x="11" y="504"/>
                  </a:lnTo>
                  <a:lnTo>
                    <a:pt x="11" y="504"/>
                  </a:lnTo>
                  <a:lnTo>
                    <a:pt x="11" y="504"/>
                  </a:lnTo>
                  <a:lnTo>
                    <a:pt x="11" y="504"/>
                  </a:lnTo>
                  <a:lnTo>
                    <a:pt x="13" y="504"/>
                  </a:lnTo>
                  <a:lnTo>
                    <a:pt x="13" y="504"/>
                  </a:lnTo>
                  <a:lnTo>
                    <a:pt x="13" y="504"/>
                  </a:lnTo>
                  <a:lnTo>
                    <a:pt x="13" y="504"/>
                  </a:lnTo>
                  <a:lnTo>
                    <a:pt x="13" y="504"/>
                  </a:lnTo>
                  <a:lnTo>
                    <a:pt x="11" y="504"/>
                  </a:lnTo>
                  <a:lnTo>
                    <a:pt x="11" y="504"/>
                  </a:lnTo>
                  <a:lnTo>
                    <a:pt x="11" y="505"/>
                  </a:lnTo>
                  <a:lnTo>
                    <a:pt x="11" y="505"/>
                  </a:lnTo>
                  <a:lnTo>
                    <a:pt x="11" y="505"/>
                  </a:lnTo>
                  <a:lnTo>
                    <a:pt x="11" y="505"/>
                  </a:lnTo>
                  <a:lnTo>
                    <a:pt x="11" y="505"/>
                  </a:lnTo>
                  <a:lnTo>
                    <a:pt x="11" y="505"/>
                  </a:lnTo>
                  <a:lnTo>
                    <a:pt x="11" y="505"/>
                  </a:lnTo>
                  <a:lnTo>
                    <a:pt x="11" y="505"/>
                  </a:lnTo>
                  <a:lnTo>
                    <a:pt x="11" y="507"/>
                  </a:lnTo>
                  <a:lnTo>
                    <a:pt x="11" y="507"/>
                  </a:lnTo>
                  <a:lnTo>
                    <a:pt x="11" y="507"/>
                  </a:lnTo>
                  <a:lnTo>
                    <a:pt x="10" y="509"/>
                  </a:lnTo>
                  <a:lnTo>
                    <a:pt x="10" y="509"/>
                  </a:lnTo>
                  <a:lnTo>
                    <a:pt x="10" y="509"/>
                  </a:lnTo>
                  <a:lnTo>
                    <a:pt x="10" y="509"/>
                  </a:lnTo>
                  <a:lnTo>
                    <a:pt x="10" y="509"/>
                  </a:lnTo>
                  <a:lnTo>
                    <a:pt x="10" y="509"/>
                  </a:lnTo>
                  <a:lnTo>
                    <a:pt x="10" y="509"/>
                  </a:lnTo>
                  <a:lnTo>
                    <a:pt x="10" y="509"/>
                  </a:lnTo>
                  <a:lnTo>
                    <a:pt x="10" y="509"/>
                  </a:lnTo>
                  <a:lnTo>
                    <a:pt x="10" y="509"/>
                  </a:lnTo>
                  <a:lnTo>
                    <a:pt x="10" y="509"/>
                  </a:lnTo>
                  <a:lnTo>
                    <a:pt x="10" y="509"/>
                  </a:lnTo>
                  <a:lnTo>
                    <a:pt x="10" y="507"/>
                  </a:lnTo>
                  <a:lnTo>
                    <a:pt x="10" y="507"/>
                  </a:lnTo>
                  <a:lnTo>
                    <a:pt x="10" y="507"/>
                  </a:lnTo>
                  <a:lnTo>
                    <a:pt x="10" y="507"/>
                  </a:lnTo>
                  <a:lnTo>
                    <a:pt x="10" y="507"/>
                  </a:lnTo>
                  <a:lnTo>
                    <a:pt x="10" y="507"/>
                  </a:lnTo>
                  <a:lnTo>
                    <a:pt x="10" y="507"/>
                  </a:lnTo>
                  <a:lnTo>
                    <a:pt x="10" y="507"/>
                  </a:lnTo>
                  <a:lnTo>
                    <a:pt x="10" y="507"/>
                  </a:lnTo>
                  <a:lnTo>
                    <a:pt x="10" y="507"/>
                  </a:lnTo>
                  <a:lnTo>
                    <a:pt x="10" y="507"/>
                  </a:lnTo>
                  <a:lnTo>
                    <a:pt x="10" y="507"/>
                  </a:lnTo>
                  <a:lnTo>
                    <a:pt x="10" y="507"/>
                  </a:lnTo>
                  <a:lnTo>
                    <a:pt x="10" y="507"/>
                  </a:lnTo>
                  <a:lnTo>
                    <a:pt x="10" y="507"/>
                  </a:lnTo>
                  <a:lnTo>
                    <a:pt x="10" y="507"/>
                  </a:lnTo>
                  <a:lnTo>
                    <a:pt x="10" y="507"/>
                  </a:lnTo>
                  <a:lnTo>
                    <a:pt x="8" y="507"/>
                  </a:lnTo>
                  <a:lnTo>
                    <a:pt x="8" y="507"/>
                  </a:lnTo>
                  <a:lnTo>
                    <a:pt x="8" y="507"/>
                  </a:lnTo>
                  <a:lnTo>
                    <a:pt x="8" y="507"/>
                  </a:lnTo>
                  <a:lnTo>
                    <a:pt x="8" y="507"/>
                  </a:lnTo>
                  <a:lnTo>
                    <a:pt x="8" y="507"/>
                  </a:lnTo>
                  <a:lnTo>
                    <a:pt x="8" y="507"/>
                  </a:lnTo>
                  <a:lnTo>
                    <a:pt x="8" y="507"/>
                  </a:lnTo>
                  <a:lnTo>
                    <a:pt x="8" y="509"/>
                  </a:lnTo>
                  <a:lnTo>
                    <a:pt x="8" y="509"/>
                  </a:lnTo>
                  <a:lnTo>
                    <a:pt x="8" y="509"/>
                  </a:lnTo>
                  <a:lnTo>
                    <a:pt x="8" y="509"/>
                  </a:lnTo>
                  <a:lnTo>
                    <a:pt x="8" y="509"/>
                  </a:lnTo>
                  <a:lnTo>
                    <a:pt x="8" y="509"/>
                  </a:lnTo>
                  <a:lnTo>
                    <a:pt x="8" y="509"/>
                  </a:lnTo>
                  <a:lnTo>
                    <a:pt x="8" y="509"/>
                  </a:lnTo>
                  <a:lnTo>
                    <a:pt x="8" y="509"/>
                  </a:lnTo>
                  <a:lnTo>
                    <a:pt x="8" y="509"/>
                  </a:lnTo>
                  <a:lnTo>
                    <a:pt x="8" y="509"/>
                  </a:lnTo>
                  <a:lnTo>
                    <a:pt x="8" y="509"/>
                  </a:lnTo>
                  <a:lnTo>
                    <a:pt x="8" y="509"/>
                  </a:lnTo>
                  <a:lnTo>
                    <a:pt x="8" y="509"/>
                  </a:lnTo>
                  <a:lnTo>
                    <a:pt x="8" y="509"/>
                  </a:lnTo>
                  <a:lnTo>
                    <a:pt x="8" y="509"/>
                  </a:lnTo>
                  <a:lnTo>
                    <a:pt x="8" y="509"/>
                  </a:lnTo>
                  <a:lnTo>
                    <a:pt x="8" y="509"/>
                  </a:lnTo>
                  <a:lnTo>
                    <a:pt x="8" y="509"/>
                  </a:lnTo>
                  <a:lnTo>
                    <a:pt x="8" y="509"/>
                  </a:lnTo>
                  <a:lnTo>
                    <a:pt x="8" y="509"/>
                  </a:lnTo>
                  <a:lnTo>
                    <a:pt x="8" y="509"/>
                  </a:lnTo>
                  <a:lnTo>
                    <a:pt x="8" y="509"/>
                  </a:lnTo>
                  <a:lnTo>
                    <a:pt x="8" y="509"/>
                  </a:lnTo>
                  <a:lnTo>
                    <a:pt x="8" y="507"/>
                  </a:lnTo>
                  <a:lnTo>
                    <a:pt x="8" y="507"/>
                  </a:lnTo>
                  <a:lnTo>
                    <a:pt x="8" y="507"/>
                  </a:lnTo>
                  <a:lnTo>
                    <a:pt x="8" y="507"/>
                  </a:lnTo>
                  <a:lnTo>
                    <a:pt x="8" y="507"/>
                  </a:lnTo>
                  <a:lnTo>
                    <a:pt x="8" y="507"/>
                  </a:lnTo>
                  <a:lnTo>
                    <a:pt x="8" y="507"/>
                  </a:lnTo>
                  <a:lnTo>
                    <a:pt x="8" y="507"/>
                  </a:lnTo>
                  <a:lnTo>
                    <a:pt x="8" y="507"/>
                  </a:lnTo>
                  <a:lnTo>
                    <a:pt x="8" y="507"/>
                  </a:lnTo>
                  <a:lnTo>
                    <a:pt x="8" y="507"/>
                  </a:lnTo>
                  <a:lnTo>
                    <a:pt x="8" y="507"/>
                  </a:lnTo>
                  <a:lnTo>
                    <a:pt x="8" y="507"/>
                  </a:lnTo>
                  <a:lnTo>
                    <a:pt x="8" y="507"/>
                  </a:lnTo>
                  <a:lnTo>
                    <a:pt x="8" y="507"/>
                  </a:lnTo>
                  <a:lnTo>
                    <a:pt x="8" y="507"/>
                  </a:lnTo>
                  <a:lnTo>
                    <a:pt x="8" y="507"/>
                  </a:lnTo>
                  <a:lnTo>
                    <a:pt x="8" y="507"/>
                  </a:lnTo>
                  <a:lnTo>
                    <a:pt x="8" y="507"/>
                  </a:lnTo>
                  <a:lnTo>
                    <a:pt x="8" y="509"/>
                  </a:lnTo>
                  <a:lnTo>
                    <a:pt x="8" y="509"/>
                  </a:lnTo>
                  <a:lnTo>
                    <a:pt x="8" y="509"/>
                  </a:lnTo>
                  <a:lnTo>
                    <a:pt x="8" y="509"/>
                  </a:lnTo>
                  <a:lnTo>
                    <a:pt x="8" y="509"/>
                  </a:lnTo>
                  <a:lnTo>
                    <a:pt x="8" y="509"/>
                  </a:lnTo>
                  <a:lnTo>
                    <a:pt x="8" y="509"/>
                  </a:lnTo>
                  <a:lnTo>
                    <a:pt x="8" y="509"/>
                  </a:lnTo>
                  <a:lnTo>
                    <a:pt x="8" y="509"/>
                  </a:lnTo>
                  <a:lnTo>
                    <a:pt x="8" y="509"/>
                  </a:lnTo>
                  <a:lnTo>
                    <a:pt x="8" y="509"/>
                  </a:lnTo>
                  <a:lnTo>
                    <a:pt x="8" y="509"/>
                  </a:lnTo>
                  <a:lnTo>
                    <a:pt x="8" y="509"/>
                  </a:lnTo>
                  <a:lnTo>
                    <a:pt x="8" y="509"/>
                  </a:lnTo>
                  <a:lnTo>
                    <a:pt x="8" y="510"/>
                  </a:lnTo>
                  <a:lnTo>
                    <a:pt x="8" y="510"/>
                  </a:lnTo>
                  <a:lnTo>
                    <a:pt x="8" y="510"/>
                  </a:lnTo>
                  <a:lnTo>
                    <a:pt x="8" y="510"/>
                  </a:lnTo>
                  <a:lnTo>
                    <a:pt x="8" y="510"/>
                  </a:lnTo>
                  <a:lnTo>
                    <a:pt x="8" y="510"/>
                  </a:lnTo>
                  <a:lnTo>
                    <a:pt x="8" y="510"/>
                  </a:lnTo>
                  <a:lnTo>
                    <a:pt x="8" y="510"/>
                  </a:lnTo>
                  <a:lnTo>
                    <a:pt x="8" y="516"/>
                  </a:lnTo>
                  <a:lnTo>
                    <a:pt x="8" y="516"/>
                  </a:lnTo>
                  <a:lnTo>
                    <a:pt x="8" y="516"/>
                  </a:lnTo>
                  <a:lnTo>
                    <a:pt x="8" y="516"/>
                  </a:lnTo>
                  <a:lnTo>
                    <a:pt x="8" y="516"/>
                  </a:lnTo>
                  <a:lnTo>
                    <a:pt x="7" y="516"/>
                  </a:lnTo>
                  <a:lnTo>
                    <a:pt x="7" y="516"/>
                  </a:lnTo>
                  <a:lnTo>
                    <a:pt x="7" y="510"/>
                  </a:lnTo>
                  <a:lnTo>
                    <a:pt x="7" y="510"/>
                  </a:lnTo>
                  <a:lnTo>
                    <a:pt x="7" y="510"/>
                  </a:lnTo>
                  <a:lnTo>
                    <a:pt x="7" y="510"/>
                  </a:lnTo>
                  <a:lnTo>
                    <a:pt x="7" y="510"/>
                  </a:lnTo>
                  <a:lnTo>
                    <a:pt x="7" y="510"/>
                  </a:lnTo>
                  <a:lnTo>
                    <a:pt x="7" y="510"/>
                  </a:lnTo>
                  <a:lnTo>
                    <a:pt x="7" y="510"/>
                  </a:lnTo>
                  <a:lnTo>
                    <a:pt x="7" y="510"/>
                  </a:lnTo>
                  <a:lnTo>
                    <a:pt x="7" y="509"/>
                  </a:lnTo>
                  <a:lnTo>
                    <a:pt x="7" y="509"/>
                  </a:lnTo>
                  <a:lnTo>
                    <a:pt x="7" y="509"/>
                  </a:lnTo>
                  <a:lnTo>
                    <a:pt x="7" y="509"/>
                  </a:lnTo>
                  <a:lnTo>
                    <a:pt x="7" y="509"/>
                  </a:lnTo>
                  <a:lnTo>
                    <a:pt x="7" y="509"/>
                  </a:lnTo>
                  <a:lnTo>
                    <a:pt x="7" y="509"/>
                  </a:lnTo>
                  <a:lnTo>
                    <a:pt x="7" y="509"/>
                  </a:lnTo>
                  <a:lnTo>
                    <a:pt x="7" y="509"/>
                  </a:lnTo>
                  <a:lnTo>
                    <a:pt x="7" y="509"/>
                  </a:lnTo>
                  <a:lnTo>
                    <a:pt x="7" y="509"/>
                  </a:lnTo>
                  <a:lnTo>
                    <a:pt x="7" y="509"/>
                  </a:lnTo>
                  <a:lnTo>
                    <a:pt x="7" y="507"/>
                  </a:lnTo>
                  <a:lnTo>
                    <a:pt x="7" y="507"/>
                  </a:lnTo>
                  <a:lnTo>
                    <a:pt x="7" y="507"/>
                  </a:lnTo>
                  <a:lnTo>
                    <a:pt x="7" y="507"/>
                  </a:lnTo>
                  <a:lnTo>
                    <a:pt x="7" y="507"/>
                  </a:lnTo>
                  <a:lnTo>
                    <a:pt x="7" y="507"/>
                  </a:lnTo>
                  <a:lnTo>
                    <a:pt x="7" y="507"/>
                  </a:lnTo>
                  <a:lnTo>
                    <a:pt x="7" y="507"/>
                  </a:lnTo>
                  <a:lnTo>
                    <a:pt x="7" y="507"/>
                  </a:lnTo>
                  <a:lnTo>
                    <a:pt x="7" y="507"/>
                  </a:lnTo>
                  <a:lnTo>
                    <a:pt x="7" y="507"/>
                  </a:lnTo>
                  <a:lnTo>
                    <a:pt x="7" y="507"/>
                  </a:lnTo>
                  <a:lnTo>
                    <a:pt x="7" y="507"/>
                  </a:lnTo>
                  <a:lnTo>
                    <a:pt x="7" y="507"/>
                  </a:lnTo>
                  <a:lnTo>
                    <a:pt x="7" y="507"/>
                  </a:lnTo>
                  <a:lnTo>
                    <a:pt x="7" y="507"/>
                  </a:lnTo>
                  <a:lnTo>
                    <a:pt x="7" y="507"/>
                  </a:lnTo>
                  <a:lnTo>
                    <a:pt x="7" y="507"/>
                  </a:lnTo>
                  <a:lnTo>
                    <a:pt x="7" y="507"/>
                  </a:lnTo>
                  <a:lnTo>
                    <a:pt x="7" y="507"/>
                  </a:lnTo>
                  <a:lnTo>
                    <a:pt x="7" y="507"/>
                  </a:lnTo>
                  <a:lnTo>
                    <a:pt x="7" y="509"/>
                  </a:lnTo>
                  <a:lnTo>
                    <a:pt x="7" y="509"/>
                  </a:lnTo>
                  <a:lnTo>
                    <a:pt x="7" y="509"/>
                  </a:lnTo>
                  <a:lnTo>
                    <a:pt x="7" y="509"/>
                  </a:lnTo>
                  <a:lnTo>
                    <a:pt x="7" y="509"/>
                  </a:lnTo>
                  <a:lnTo>
                    <a:pt x="7" y="509"/>
                  </a:lnTo>
                  <a:lnTo>
                    <a:pt x="7" y="509"/>
                  </a:lnTo>
                  <a:lnTo>
                    <a:pt x="7" y="509"/>
                  </a:lnTo>
                  <a:lnTo>
                    <a:pt x="7" y="509"/>
                  </a:lnTo>
                  <a:lnTo>
                    <a:pt x="7" y="509"/>
                  </a:lnTo>
                  <a:lnTo>
                    <a:pt x="7" y="509"/>
                  </a:lnTo>
                  <a:lnTo>
                    <a:pt x="7" y="509"/>
                  </a:lnTo>
                  <a:lnTo>
                    <a:pt x="7" y="509"/>
                  </a:lnTo>
                  <a:lnTo>
                    <a:pt x="7" y="510"/>
                  </a:lnTo>
                  <a:lnTo>
                    <a:pt x="7" y="510"/>
                  </a:lnTo>
                  <a:lnTo>
                    <a:pt x="7" y="510"/>
                  </a:lnTo>
                  <a:lnTo>
                    <a:pt x="7" y="510"/>
                  </a:lnTo>
                  <a:lnTo>
                    <a:pt x="7" y="510"/>
                  </a:lnTo>
                  <a:lnTo>
                    <a:pt x="7" y="510"/>
                  </a:lnTo>
                  <a:lnTo>
                    <a:pt x="7" y="510"/>
                  </a:lnTo>
                  <a:lnTo>
                    <a:pt x="7" y="510"/>
                  </a:lnTo>
                  <a:lnTo>
                    <a:pt x="7" y="516"/>
                  </a:lnTo>
                  <a:lnTo>
                    <a:pt x="7" y="516"/>
                  </a:lnTo>
                  <a:lnTo>
                    <a:pt x="7" y="516"/>
                  </a:lnTo>
                  <a:lnTo>
                    <a:pt x="7" y="516"/>
                  </a:lnTo>
                  <a:lnTo>
                    <a:pt x="7" y="520"/>
                  </a:lnTo>
                  <a:lnTo>
                    <a:pt x="0" y="520"/>
                  </a:lnTo>
                  <a:lnTo>
                    <a:pt x="0" y="521"/>
                  </a:lnTo>
                  <a:lnTo>
                    <a:pt x="0" y="521"/>
                  </a:lnTo>
                  <a:lnTo>
                    <a:pt x="0" y="521"/>
                  </a:lnTo>
                  <a:lnTo>
                    <a:pt x="0" y="521"/>
                  </a:lnTo>
                  <a:lnTo>
                    <a:pt x="0" y="521"/>
                  </a:lnTo>
                  <a:lnTo>
                    <a:pt x="0" y="521"/>
                  </a:lnTo>
                  <a:lnTo>
                    <a:pt x="2" y="521"/>
                  </a:lnTo>
                  <a:lnTo>
                    <a:pt x="2" y="521"/>
                  </a:lnTo>
                  <a:lnTo>
                    <a:pt x="2" y="521"/>
                  </a:lnTo>
                  <a:lnTo>
                    <a:pt x="2" y="521"/>
                  </a:lnTo>
                  <a:lnTo>
                    <a:pt x="2" y="521"/>
                  </a:lnTo>
                  <a:lnTo>
                    <a:pt x="2" y="521"/>
                  </a:lnTo>
                  <a:lnTo>
                    <a:pt x="2" y="521"/>
                  </a:lnTo>
                  <a:lnTo>
                    <a:pt x="2" y="521"/>
                  </a:lnTo>
                  <a:lnTo>
                    <a:pt x="2" y="521"/>
                  </a:lnTo>
                  <a:lnTo>
                    <a:pt x="4" y="521"/>
                  </a:lnTo>
                  <a:lnTo>
                    <a:pt x="4" y="521"/>
                  </a:lnTo>
                  <a:lnTo>
                    <a:pt x="4" y="521"/>
                  </a:lnTo>
                  <a:lnTo>
                    <a:pt x="4" y="521"/>
                  </a:lnTo>
                  <a:lnTo>
                    <a:pt x="4" y="521"/>
                  </a:lnTo>
                  <a:lnTo>
                    <a:pt x="4" y="521"/>
                  </a:lnTo>
                  <a:lnTo>
                    <a:pt x="4" y="521"/>
                  </a:lnTo>
                  <a:lnTo>
                    <a:pt x="4" y="521"/>
                  </a:lnTo>
                  <a:lnTo>
                    <a:pt x="4" y="521"/>
                  </a:lnTo>
                  <a:lnTo>
                    <a:pt x="4" y="521"/>
                  </a:lnTo>
                  <a:lnTo>
                    <a:pt x="4" y="521"/>
                  </a:lnTo>
                  <a:lnTo>
                    <a:pt x="4" y="523"/>
                  </a:lnTo>
                  <a:lnTo>
                    <a:pt x="4" y="523"/>
                  </a:lnTo>
                  <a:lnTo>
                    <a:pt x="4" y="523"/>
                  </a:lnTo>
                  <a:lnTo>
                    <a:pt x="5" y="523"/>
                  </a:lnTo>
                  <a:lnTo>
                    <a:pt x="5" y="523"/>
                  </a:lnTo>
                  <a:lnTo>
                    <a:pt x="7" y="523"/>
                  </a:lnTo>
                  <a:lnTo>
                    <a:pt x="5" y="524"/>
                  </a:lnTo>
                  <a:lnTo>
                    <a:pt x="5" y="524"/>
                  </a:lnTo>
                  <a:lnTo>
                    <a:pt x="7" y="524"/>
                  </a:lnTo>
                  <a:lnTo>
                    <a:pt x="7" y="532"/>
                  </a:lnTo>
                  <a:lnTo>
                    <a:pt x="7" y="554"/>
                  </a:lnTo>
                  <a:lnTo>
                    <a:pt x="2" y="554"/>
                  </a:lnTo>
                  <a:lnTo>
                    <a:pt x="2" y="642"/>
                  </a:lnTo>
                  <a:lnTo>
                    <a:pt x="1742" y="642"/>
                  </a:lnTo>
                  <a:lnTo>
                    <a:pt x="1742" y="554"/>
                  </a:lnTo>
                  <a:lnTo>
                    <a:pt x="1734" y="554"/>
                  </a:lnTo>
                  <a:close/>
                  <a:moveTo>
                    <a:pt x="1718" y="526"/>
                  </a:moveTo>
                  <a:lnTo>
                    <a:pt x="1718" y="526"/>
                  </a:lnTo>
                  <a:lnTo>
                    <a:pt x="1718" y="526"/>
                  </a:lnTo>
                  <a:lnTo>
                    <a:pt x="1718" y="526"/>
                  </a:lnTo>
                  <a:close/>
                  <a:moveTo>
                    <a:pt x="1627" y="488"/>
                  </a:moveTo>
                  <a:lnTo>
                    <a:pt x="1627" y="488"/>
                  </a:lnTo>
                  <a:lnTo>
                    <a:pt x="1627" y="490"/>
                  </a:lnTo>
                  <a:lnTo>
                    <a:pt x="1627" y="488"/>
                  </a:lnTo>
                  <a:lnTo>
                    <a:pt x="1627" y="488"/>
                  </a:lnTo>
                  <a:close/>
                  <a:moveTo>
                    <a:pt x="1627" y="493"/>
                  </a:moveTo>
                  <a:lnTo>
                    <a:pt x="1627" y="491"/>
                  </a:lnTo>
                  <a:lnTo>
                    <a:pt x="1627" y="493"/>
                  </a:lnTo>
                  <a:lnTo>
                    <a:pt x="1627" y="498"/>
                  </a:lnTo>
                  <a:lnTo>
                    <a:pt x="1627" y="493"/>
                  </a:lnTo>
                  <a:close/>
                  <a:moveTo>
                    <a:pt x="1622" y="553"/>
                  </a:moveTo>
                  <a:lnTo>
                    <a:pt x="1624" y="553"/>
                  </a:lnTo>
                  <a:lnTo>
                    <a:pt x="1624" y="553"/>
                  </a:lnTo>
                  <a:lnTo>
                    <a:pt x="1624" y="548"/>
                  </a:lnTo>
                  <a:lnTo>
                    <a:pt x="1622" y="548"/>
                  </a:lnTo>
                  <a:lnTo>
                    <a:pt x="1622" y="548"/>
                  </a:lnTo>
                  <a:lnTo>
                    <a:pt x="1624" y="548"/>
                  </a:lnTo>
                  <a:lnTo>
                    <a:pt x="1624" y="548"/>
                  </a:lnTo>
                  <a:lnTo>
                    <a:pt x="1624" y="543"/>
                  </a:lnTo>
                  <a:lnTo>
                    <a:pt x="1622" y="543"/>
                  </a:lnTo>
                  <a:lnTo>
                    <a:pt x="1624" y="543"/>
                  </a:lnTo>
                  <a:lnTo>
                    <a:pt x="1624" y="548"/>
                  </a:lnTo>
                  <a:lnTo>
                    <a:pt x="1624" y="548"/>
                  </a:lnTo>
                  <a:lnTo>
                    <a:pt x="1624" y="554"/>
                  </a:lnTo>
                  <a:lnTo>
                    <a:pt x="1624" y="554"/>
                  </a:lnTo>
                  <a:lnTo>
                    <a:pt x="1624" y="554"/>
                  </a:lnTo>
                  <a:lnTo>
                    <a:pt x="1624" y="554"/>
                  </a:lnTo>
                  <a:lnTo>
                    <a:pt x="1624" y="554"/>
                  </a:lnTo>
                  <a:lnTo>
                    <a:pt x="1624" y="554"/>
                  </a:lnTo>
                  <a:lnTo>
                    <a:pt x="1624" y="554"/>
                  </a:lnTo>
                  <a:lnTo>
                    <a:pt x="1622" y="553"/>
                  </a:lnTo>
                  <a:lnTo>
                    <a:pt x="1622" y="553"/>
                  </a:lnTo>
                  <a:close/>
                  <a:moveTo>
                    <a:pt x="855" y="359"/>
                  </a:moveTo>
                  <a:lnTo>
                    <a:pt x="855" y="359"/>
                  </a:lnTo>
                  <a:lnTo>
                    <a:pt x="885" y="359"/>
                  </a:lnTo>
                  <a:lnTo>
                    <a:pt x="885" y="417"/>
                  </a:lnTo>
                  <a:lnTo>
                    <a:pt x="885" y="419"/>
                  </a:lnTo>
                  <a:lnTo>
                    <a:pt x="885" y="419"/>
                  </a:lnTo>
                  <a:lnTo>
                    <a:pt x="884" y="419"/>
                  </a:lnTo>
                  <a:lnTo>
                    <a:pt x="884" y="419"/>
                  </a:lnTo>
                  <a:lnTo>
                    <a:pt x="884" y="419"/>
                  </a:lnTo>
                  <a:lnTo>
                    <a:pt x="882" y="419"/>
                  </a:lnTo>
                  <a:lnTo>
                    <a:pt x="882" y="419"/>
                  </a:lnTo>
                  <a:lnTo>
                    <a:pt x="882" y="419"/>
                  </a:lnTo>
                  <a:lnTo>
                    <a:pt x="882" y="419"/>
                  </a:lnTo>
                  <a:lnTo>
                    <a:pt x="882" y="419"/>
                  </a:lnTo>
                  <a:lnTo>
                    <a:pt x="882" y="419"/>
                  </a:lnTo>
                  <a:lnTo>
                    <a:pt x="882" y="419"/>
                  </a:lnTo>
                  <a:lnTo>
                    <a:pt x="884" y="419"/>
                  </a:lnTo>
                  <a:lnTo>
                    <a:pt x="884" y="419"/>
                  </a:lnTo>
                  <a:lnTo>
                    <a:pt x="855" y="359"/>
                  </a:lnTo>
                  <a:lnTo>
                    <a:pt x="855" y="359"/>
                  </a:lnTo>
                  <a:close/>
                  <a:moveTo>
                    <a:pt x="821" y="359"/>
                  </a:moveTo>
                  <a:lnTo>
                    <a:pt x="852" y="359"/>
                  </a:lnTo>
                  <a:lnTo>
                    <a:pt x="852" y="361"/>
                  </a:lnTo>
                  <a:lnTo>
                    <a:pt x="852" y="361"/>
                  </a:lnTo>
                  <a:lnTo>
                    <a:pt x="852" y="361"/>
                  </a:lnTo>
                  <a:lnTo>
                    <a:pt x="852" y="361"/>
                  </a:lnTo>
                  <a:lnTo>
                    <a:pt x="824" y="419"/>
                  </a:lnTo>
                  <a:lnTo>
                    <a:pt x="824" y="419"/>
                  </a:lnTo>
                  <a:lnTo>
                    <a:pt x="824" y="419"/>
                  </a:lnTo>
                  <a:lnTo>
                    <a:pt x="824" y="419"/>
                  </a:lnTo>
                  <a:lnTo>
                    <a:pt x="824" y="419"/>
                  </a:lnTo>
                  <a:lnTo>
                    <a:pt x="824" y="419"/>
                  </a:lnTo>
                  <a:lnTo>
                    <a:pt x="824" y="419"/>
                  </a:lnTo>
                  <a:lnTo>
                    <a:pt x="824" y="419"/>
                  </a:lnTo>
                  <a:lnTo>
                    <a:pt x="824" y="419"/>
                  </a:lnTo>
                  <a:lnTo>
                    <a:pt x="824" y="419"/>
                  </a:lnTo>
                  <a:lnTo>
                    <a:pt x="824" y="419"/>
                  </a:lnTo>
                  <a:lnTo>
                    <a:pt x="824" y="419"/>
                  </a:lnTo>
                  <a:lnTo>
                    <a:pt x="824" y="419"/>
                  </a:lnTo>
                  <a:lnTo>
                    <a:pt x="824" y="419"/>
                  </a:lnTo>
                  <a:lnTo>
                    <a:pt x="822" y="419"/>
                  </a:lnTo>
                  <a:lnTo>
                    <a:pt x="821" y="419"/>
                  </a:lnTo>
                  <a:lnTo>
                    <a:pt x="821" y="359"/>
                  </a:lnTo>
                  <a:close/>
                  <a:moveTo>
                    <a:pt x="821" y="427"/>
                  </a:moveTo>
                  <a:lnTo>
                    <a:pt x="822" y="427"/>
                  </a:lnTo>
                  <a:lnTo>
                    <a:pt x="824" y="427"/>
                  </a:lnTo>
                  <a:lnTo>
                    <a:pt x="824" y="427"/>
                  </a:lnTo>
                  <a:lnTo>
                    <a:pt x="824" y="427"/>
                  </a:lnTo>
                  <a:lnTo>
                    <a:pt x="824" y="427"/>
                  </a:lnTo>
                  <a:lnTo>
                    <a:pt x="824" y="427"/>
                  </a:lnTo>
                  <a:lnTo>
                    <a:pt x="824" y="427"/>
                  </a:lnTo>
                  <a:lnTo>
                    <a:pt x="824" y="427"/>
                  </a:lnTo>
                  <a:lnTo>
                    <a:pt x="824" y="427"/>
                  </a:lnTo>
                  <a:lnTo>
                    <a:pt x="824" y="427"/>
                  </a:lnTo>
                  <a:lnTo>
                    <a:pt x="825" y="427"/>
                  </a:lnTo>
                  <a:lnTo>
                    <a:pt x="825" y="427"/>
                  </a:lnTo>
                  <a:lnTo>
                    <a:pt x="825" y="427"/>
                  </a:lnTo>
                  <a:lnTo>
                    <a:pt x="825" y="427"/>
                  </a:lnTo>
                  <a:lnTo>
                    <a:pt x="825" y="427"/>
                  </a:lnTo>
                  <a:lnTo>
                    <a:pt x="825" y="420"/>
                  </a:lnTo>
                  <a:lnTo>
                    <a:pt x="854" y="361"/>
                  </a:lnTo>
                  <a:lnTo>
                    <a:pt x="854" y="361"/>
                  </a:lnTo>
                  <a:lnTo>
                    <a:pt x="854" y="361"/>
                  </a:lnTo>
                  <a:lnTo>
                    <a:pt x="879" y="414"/>
                  </a:lnTo>
                  <a:lnTo>
                    <a:pt x="882" y="420"/>
                  </a:lnTo>
                  <a:lnTo>
                    <a:pt x="882" y="427"/>
                  </a:lnTo>
                  <a:lnTo>
                    <a:pt x="882" y="427"/>
                  </a:lnTo>
                  <a:lnTo>
                    <a:pt x="882" y="427"/>
                  </a:lnTo>
                  <a:lnTo>
                    <a:pt x="882" y="427"/>
                  </a:lnTo>
                  <a:lnTo>
                    <a:pt x="882" y="427"/>
                  </a:lnTo>
                  <a:lnTo>
                    <a:pt x="882" y="427"/>
                  </a:lnTo>
                  <a:lnTo>
                    <a:pt x="882" y="427"/>
                  </a:lnTo>
                  <a:lnTo>
                    <a:pt x="882" y="427"/>
                  </a:lnTo>
                  <a:lnTo>
                    <a:pt x="882" y="427"/>
                  </a:lnTo>
                  <a:lnTo>
                    <a:pt x="882" y="427"/>
                  </a:lnTo>
                  <a:lnTo>
                    <a:pt x="884" y="427"/>
                  </a:lnTo>
                  <a:lnTo>
                    <a:pt x="884" y="427"/>
                  </a:lnTo>
                  <a:lnTo>
                    <a:pt x="884" y="427"/>
                  </a:lnTo>
                  <a:lnTo>
                    <a:pt x="884" y="427"/>
                  </a:lnTo>
                  <a:lnTo>
                    <a:pt x="885" y="427"/>
                  </a:lnTo>
                  <a:lnTo>
                    <a:pt x="885" y="427"/>
                  </a:lnTo>
                  <a:lnTo>
                    <a:pt x="885" y="515"/>
                  </a:lnTo>
                  <a:lnTo>
                    <a:pt x="885" y="515"/>
                  </a:lnTo>
                  <a:lnTo>
                    <a:pt x="880" y="515"/>
                  </a:lnTo>
                  <a:lnTo>
                    <a:pt x="880" y="513"/>
                  </a:lnTo>
                  <a:lnTo>
                    <a:pt x="876" y="512"/>
                  </a:lnTo>
                  <a:lnTo>
                    <a:pt x="876" y="510"/>
                  </a:lnTo>
                  <a:lnTo>
                    <a:pt x="871" y="509"/>
                  </a:lnTo>
                  <a:lnTo>
                    <a:pt x="871" y="507"/>
                  </a:lnTo>
                  <a:lnTo>
                    <a:pt x="860" y="505"/>
                  </a:lnTo>
                  <a:lnTo>
                    <a:pt x="860" y="504"/>
                  </a:lnTo>
                  <a:lnTo>
                    <a:pt x="857" y="504"/>
                  </a:lnTo>
                  <a:lnTo>
                    <a:pt x="855" y="504"/>
                  </a:lnTo>
                  <a:lnTo>
                    <a:pt x="855" y="502"/>
                  </a:lnTo>
                  <a:lnTo>
                    <a:pt x="852" y="501"/>
                  </a:lnTo>
                  <a:lnTo>
                    <a:pt x="847" y="502"/>
                  </a:lnTo>
                  <a:lnTo>
                    <a:pt x="847" y="504"/>
                  </a:lnTo>
                  <a:lnTo>
                    <a:pt x="844" y="504"/>
                  </a:lnTo>
                  <a:lnTo>
                    <a:pt x="843" y="504"/>
                  </a:lnTo>
                  <a:lnTo>
                    <a:pt x="843" y="505"/>
                  </a:lnTo>
                  <a:lnTo>
                    <a:pt x="843" y="505"/>
                  </a:lnTo>
                  <a:lnTo>
                    <a:pt x="832" y="507"/>
                  </a:lnTo>
                  <a:lnTo>
                    <a:pt x="832" y="509"/>
                  </a:lnTo>
                  <a:lnTo>
                    <a:pt x="827" y="510"/>
                  </a:lnTo>
                  <a:lnTo>
                    <a:pt x="827" y="512"/>
                  </a:lnTo>
                  <a:lnTo>
                    <a:pt x="822" y="513"/>
                  </a:lnTo>
                  <a:lnTo>
                    <a:pt x="822" y="515"/>
                  </a:lnTo>
                  <a:lnTo>
                    <a:pt x="821" y="515"/>
                  </a:lnTo>
                  <a:lnTo>
                    <a:pt x="821" y="427"/>
                  </a:lnTo>
                  <a:close/>
                  <a:moveTo>
                    <a:pt x="405" y="515"/>
                  </a:moveTo>
                  <a:lnTo>
                    <a:pt x="405" y="515"/>
                  </a:lnTo>
                  <a:lnTo>
                    <a:pt x="403" y="515"/>
                  </a:lnTo>
                  <a:lnTo>
                    <a:pt x="403" y="513"/>
                  </a:lnTo>
                  <a:lnTo>
                    <a:pt x="416" y="513"/>
                  </a:lnTo>
                  <a:lnTo>
                    <a:pt x="416" y="515"/>
                  </a:lnTo>
                  <a:lnTo>
                    <a:pt x="416" y="515"/>
                  </a:lnTo>
                  <a:lnTo>
                    <a:pt x="416" y="515"/>
                  </a:lnTo>
                  <a:lnTo>
                    <a:pt x="416" y="515"/>
                  </a:lnTo>
                  <a:lnTo>
                    <a:pt x="416" y="515"/>
                  </a:lnTo>
                  <a:lnTo>
                    <a:pt x="416" y="515"/>
                  </a:lnTo>
                  <a:lnTo>
                    <a:pt x="416" y="515"/>
                  </a:lnTo>
                  <a:lnTo>
                    <a:pt x="416" y="515"/>
                  </a:lnTo>
                  <a:lnTo>
                    <a:pt x="416" y="532"/>
                  </a:lnTo>
                  <a:lnTo>
                    <a:pt x="405" y="532"/>
                  </a:lnTo>
                  <a:lnTo>
                    <a:pt x="405" y="515"/>
                  </a:lnTo>
                  <a:lnTo>
                    <a:pt x="405" y="515"/>
                  </a:lnTo>
                  <a:close/>
                  <a:moveTo>
                    <a:pt x="29" y="509"/>
                  </a:moveTo>
                  <a:lnTo>
                    <a:pt x="29" y="509"/>
                  </a:lnTo>
                  <a:lnTo>
                    <a:pt x="29" y="509"/>
                  </a:lnTo>
                  <a:lnTo>
                    <a:pt x="29" y="509"/>
                  </a:lnTo>
                  <a:lnTo>
                    <a:pt x="29" y="509"/>
                  </a:lnTo>
                  <a:close/>
                  <a:moveTo>
                    <a:pt x="26" y="532"/>
                  </a:moveTo>
                  <a:lnTo>
                    <a:pt x="52" y="532"/>
                  </a:lnTo>
                  <a:lnTo>
                    <a:pt x="52" y="532"/>
                  </a:lnTo>
                  <a:lnTo>
                    <a:pt x="19" y="532"/>
                  </a:lnTo>
                  <a:lnTo>
                    <a:pt x="26" y="53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2" name="Freeform 5"/>
            <p:cNvSpPr>
              <a:spLocks noEditPoints="1"/>
            </p:cNvSpPr>
            <p:nvPr/>
          </p:nvSpPr>
          <p:spPr bwMode="auto">
            <a:xfrm>
              <a:off x="9378949" y="5825690"/>
              <a:ext cx="3625851" cy="1005417"/>
            </a:xfrm>
            <a:custGeom>
              <a:avLst/>
              <a:gdLst/>
              <a:ahLst/>
              <a:cxnLst>
                <a:cxn ang="0">
                  <a:pos x="1580" y="340"/>
                </a:cxn>
                <a:cxn ang="0">
                  <a:pos x="1491" y="373"/>
                </a:cxn>
                <a:cxn ang="0">
                  <a:pos x="1476" y="349"/>
                </a:cxn>
                <a:cxn ang="0">
                  <a:pos x="1473" y="340"/>
                </a:cxn>
                <a:cxn ang="0">
                  <a:pos x="1472" y="348"/>
                </a:cxn>
                <a:cxn ang="0">
                  <a:pos x="1456" y="365"/>
                </a:cxn>
                <a:cxn ang="0">
                  <a:pos x="1380" y="225"/>
                </a:cxn>
                <a:cxn ang="0">
                  <a:pos x="1363" y="300"/>
                </a:cxn>
                <a:cxn ang="0">
                  <a:pos x="1286" y="300"/>
                </a:cxn>
                <a:cxn ang="0">
                  <a:pos x="1206" y="157"/>
                </a:cxn>
                <a:cxn ang="0">
                  <a:pos x="1083" y="129"/>
                </a:cxn>
                <a:cxn ang="0">
                  <a:pos x="1075" y="85"/>
                </a:cxn>
                <a:cxn ang="0">
                  <a:pos x="1066" y="69"/>
                </a:cxn>
                <a:cxn ang="0">
                  <a:pos x="1056" y="61"/>
                </a:cxn>
                <a:cxn ang="0">
                  <a:pos x="1037" y="121"/>
                </a:cxn>
                <a:cxn ang="0">
                  <a:pos x="1036" y="185"/>
                </a:cxn>
                <a:cxn ang="0">
                  <a:pos x="1017" y="212"/>
                </a:cxn>
                <a:cxn ang="0">
                  <a:pos x="1006" y="207"/>
                </a:cxn>
                <a:cxn ang="0">
                  <a:pos x="973" y="203"/>
                </a:cxn>
                <a:cxn ang="0">
                  <a:pos x="965" y="189"/>
                </a:cxn>
                <a:cxn ang="0">
                  <a:pos x="925" y="189"/>
                </a:cxn>
                <a:cxn ang="0">
                  <a:pos x="853" y="225"/>
                </a:cxn>
                <a:cxn ang="0">
                  <a:pos x="804" y="247"/>
                </a:cxn>
                <a:cxn ang="0">
                  <a:pos x="804" y="215"/>
                </a:cxn>
                <a:cxn ang="0">
                  <a:pos x="803" y="245"/>
                </a:cxn>
                <a:cxn ang="0">
                  <a:pos x="787" y="247"/>
                </a:cxn>
                <a:cxn ang="0">
                  <a:pos x="787" y="215"/>
                </a:cxn>
                <a:cxn ang="0">
                  <a:pos x="785" y="247"/>
                </a:cxn>
                <a:cxn ang="0">
                  <a:pos x="774" y="253"/>
                </a:cxn>
                <a:cxn ang="0">
                  <a:pos x="752" y="242"/>
                </a:cxn>
                <a:cxn ang="0">
                  <a:pos x="711" y="253"/>
                </a:cxn>
                <a:cxn ang="0">
                  <a:pos x="683" y="245"/>
                </a:cxn>
                <a:cxn ang="0">
                  <a:pos x="680" y="255"/>
                </a:cxn>
                <a:cxn ang="0">
                  <a:pos x="648" y="129"/>
                </a:cxn>
                <a:cxn ang="0">
                  <a:pos x="573" y="207"/>
                </a:cxn>
                <a:cxn ang="0">
                  <a:pos x="519" y="207"/>
                </a:cxn>
                <a:cxn ang="0">
                  <a:pos x="431" y="291"/>
                </a:cxn>
                <a:cxn ang="0">
                  <a:pos x="417" y="258"/>
                </a:cxn>
                <a:cxn ang="0">
                  <a:pos x="390" y="252"/>
                </a:cxn>
                <a:cxn ang="0">
                  <a:pos x="362" y="373"/>
                </a:cxn>
                <a:cxn ang="0">
                  <a:pos x="174" y="382"/>
                </a:cxn>
                <a:cxn ang="0">
                  <a:pos x="122" y="324"/>
                </a:cxn>
                <a:cxn ang="0">
                  <a:pos x="104" y="141"/>
                </a:cxn>
                <a:cxn ang="0">
                  <a:pos x="105" y="99"/>
                </a:cxn>
                <a:cxn ang="0">
                  <a:pos x="100" y="44"/>
                </a:cxn>
                <a:cxn ang="0">
                  <a:pos x="96" y="42"/>
                </a:cxn>
                <a:cxn ang="0">
                  <a:pos x="91" y="94"/>
                </a:cxn>
                <a:cxn ang="0">
                  <a:pos x="91" y="130"/>
                </a:cxn>
                <a:cxn ang="0">
                  <a:pos x="72" y="324"/>
                </a:cxn>
                <a:cxn ang="0">
                  <a:pos x="72" y="396"/>
                </a:cxn>
                <a:cxn ang="0">
                  <a:pos x="61" y="403"/>
                </a:cxn>
                <a:cxn ang="0">
                  <a:pos x="37" y="403"/>
                </a:cxn>
                <a:cxn ang="0">
                  <a:pos x="1163" y="48"/>
                </a:cxn>
                <a:cxn ang="0">
                  <a:pos x="683" y="275"/>
                </a:cxn>
                <a:cxn ang="0">
                  <a:pos x="681" y="259"/>
                </a:cxn>
                <a:cxn ang="0">
                  <a:pos x="97" y="198"/>
                </a:cxn>
                <a:cxn ang="0">
                  <a:pos x="96" y="209"/>
                </a:cxn>
                <a:cxn ang="0">
                  <a:pos x="93" y="226"/>
                </a:cxn>
                <a:cxn ang="0">
                  <a:pos x="93" y="240"/>
                </a:cxn>
                <a:cxn ang="0">
                  <a:pos x="96" y="258"/>
                </a:cxn>
                <a:cxn ang="0">
                  <a:pos x="97" y="269"/>
                </a:cxn>
                <a:cxn ang="0">
                  <a:pos x="96" y="292"/>
                </a:cxn>
                <a:cxn ang="0">
                  <a:pos x="113" y="403"/>
                </a:cxn>
              </a:cxnLst>
              <a:rect l="0" t="0" r="r" b="b"/>
              <a:pathLst>
                <a:path w="1713" h="475">
                  <a:moveTo>
                    <a:pt x="1668" y="390"/>
                  </a:moveTo>
                  <a:lnTo>
                    <a:pt x="1672" y="390"/>
                  </a:lnTo>
                  <a:lnTo>
                    <a:pt x="1672" y="354"/>
                  </a:lnTo>
                  <a:lnTo>
                    <a:pt x="1676" y="352"/>
                  </a:lnTo>
                  <a:lnTo>
                    <a:pt x="1687" y="348"/>
                  </a:lnTo>
                  <a:lnTo>
                    <a:pt x="1713" y="335"/>
                  </a:lnTo>
                  <a:lnTo>
                    <a:pt x="1705" y="335"/>
                  </a:lnTo>
                  <a:lnTo>
                    <a:pt x="1691" y="340"/>
                  </a:lnTo>
                  <a:lnTo>
                    <a:pt x="1687" y="341"/>
                  </a:lnTo>
                  <a:lnTo>
                    <a:pt x="1672" y="341"/>
                  </a:lnTo>
                  <a:lnTo>
                    <a:pt x="1672" y="338"/>
                  </a:lnTo>
                  <a:lnTo>
                    <a:pt x="1642" y="338"/>
                  </a:lnTo>
                  <a:lnTo>
                    <a:pt x="1642" y="340"/>
                  </a:lnTo>
                  <a:lnTo>
                    <a:pt x="1642" y="340"/>
                  </a:lnTo>
                  <a:lnTo>
                    <a:pt x="1620" y="340"/>
                  </a:lnTo>
                  <a:lnTo>
                    <a:pt x="1620" y="341"/>
                  </a:lnTo>
                  <a:lnTo>
                    <a:pt x="1601" y="341"/>
                  </a:lnTo>
                  <a:lnTo>
                    <a:pt x="1601" y="340"/>
                  </a:lnTo>
                  <a:lnTo>
                    <a:pt x="1598" y="340"/>
                  </a:lnTo>
                  <a:lnTo>
                    <a:pt x="1582" y="340"/>
                  </a:lnTo>
                  <a:lnTo>
                    <a:pt x="1582" y="340"/>
                  </a:lnTo>
                  <a:lnTo>
                    <a:pt x="1580" y="340"/>
                  </a:lnTo>
                  <a:lnTo>
                    <a:pt x="1550" y="340"/>
                  </a:lnTo>
                  <a:lnTo>
                    <a:pt x="1550" y="341"/>
                  </a:lnTo>
                  <a:lnTo>
                    <a:pt x="1535" y="341"/>
                  </a:lnTo>
                  <a:lnTo>
                    <a:pt x="1532" y="340"/>
                  </a:lnTo>
                  <a:lnTo>
                    <a:pt x="1517" y="335"/>
                  </a:lnTo>
                  <a:lnTo>
                    <a:pt x="1508" y="335"/>
                  </a:lnTo>
                  <a:lnTo>
                    <a:pt x="1539" y="348"/>
                  </a:lnTo>
                  <a:lnTo>
                    <a:pt x="1550" y="352"/>
                  </a:lnTo>
                  <a:lnTo>
                    <a:pt x="1550" y="352"/>
                  </a:lnTo>
                  <a:lnTo>
                    <a:pt x="1550" y="390"/>
                  </a:lnTo>
                  <a:lnTo>
                    <a:pt x="1554" y="390"/>
                  </a:lnTo>
                  <a:lnTo>
                    <a:pt x="1536" y="399"/>
                  </a:lnTo>
                  <a:lnTo>
                    <a:pt x="1536" y="381"/>
                  </a:lnTo>
                  <a:lnTo>
                    <a:pt x="1489" y="381"/>
                  </a:lnTo>
                  <a:lnTo>
                    <a:pt x="1489" y="376"/>
                  </a:lnTo>
                  <a:lnTo>
                    <a:pt x="1491" y="376"/>
                  </a:lnTo>
                  <a:lnTo>
                    <a:pt x="1491" y="376"/>
                  </a:lnTo>
                  <a:lnTo>
                    <a:pt x="1491" y="376"/>
                  </a:lnTo>
                  <a:lnTo>
                    <a:pt x="1491" y="376"/>
                  </a:lnTo>
                  <a:lnTo>
                    <a:pt x="1491" y="374"/>
                  </a:lnTo>
                  <a:lnTo>
                    <a:pt x="1491" y="374"/>
                  </a:lnTo>
                  <a:lnTo>
                    <a:pt x="1491" y="373"/>
                  </a:lnTo>
                  <a:lnTo>
                    <a:pt x="1489" y="373"/>
                  </a:lnTo>
                  <a:lnTo>
                    <a:pt x="1489" y="368"/>
                  </a:lnTo>
                  <a:lnTo>
                    <a:pt x="1491" y="368"/>
                  </a:lnTo>
                  <a:lnTo>
                    <a:pt x="1491" y="368"/>
                  </a:lnTo>
                  <a:lnTo>
                    <a:pt x="1491" y="366"/>
                  </a:lnTo>
                  <a:lnTo>
                    <a:pt x="1491" y="366"/>
                  </a:lnTo>
                  <a:lnTo>
                    <a:pt x="1491" y="366"/>
                  </a:lnTo>
                  <a:lnTo>
                    <a:pt x="1491" y="365"/>
                  </a:lnTo>
                  <a:lnTo>
                    <a:pt x="1489" y="365"/>
                  </a:lnTo>
                  <a:lnTo>
                    <a:pt x="1489" y="363"/>
                  </a:lnTo>
                  <a:lnTo>
                    <a:pt x="1487" y="363"/>
                  </a:lnTo>
                  <a:lnTo>
                    <a:pt x="1486" y="363"/>
                  </a:lnTo>
                  <a:lnTo>
                    <a:pt x="1486" y="360"/>
                  </a:lnTo>
                  <a:lnTo>
                    <a:pt x="1484" y="359"/>
                  </a:lnTo>
                  <a:lnTo>
                    <a:pt x="1484" y="357"/>
                  </a:lnTo>
                  <a:lnTo>
                    <a:pt x="1484" y="357"/>
                  </a:lnTo>
                  <a:lnTo>
                    <a:pt x="1484" y="357"/>
                  </a:lnTo>
                  <a:lnTo>
                    <a:pt x="1483" y="355"/>
                  </a:lnTo>
                  <a:lnTo>
                    <a:pt x="1481" y="352"/>
                  </a:lnTo>
                  <a:lnTo>
                    <a:pt x="1481" y="352"/>
                  </a:lnTo>
                  <a:lnTo>
                    <a:pt x="1480" y="351"/>
                  </a:lnTo>
                  <a:lnTo>
                    <a:pt x="1476" y="349"/>
                  </a:lnTo>
                  <a:lnTo>
                    <a:pt x="1476" y="349"/>
                  </a:lnTo>
                  <a:lnTo>
                    <a:pt x="1476" y="349"/>
                  </a:lnTo>
                  <a:lnTo>
                    <a:pt x="1476" y="349"/>
                  </a:lnTo>
                  <a:lnTo>
                    <a:pt x="1476" y="349"/>
                  </a:lnTo>
                  <a:lnTo>
                    <a:pt x="1476" y="348"/>
                  </a:lnTo>
                  <a:lnTo>
                    <a:pt x="1476" y="348"/>
                  </a:lnTo>
                  <a:lnTo>
                    <a:pt x="1476" y="348"/>
                  </a:lnTo>
                  <a:lnTo>
                    <a:pt x="1475" y="348"/>
                  </a:lnTo>
                  <a:lnTo>
                    <a:pt x="1475" y="348"/>
                  </a:lnTo>
                  <a:lnTo>
                    <a:pt x="1475" y="348"/>
                  </a:lnTo>
                  <a:lnTo>
                    <a:pt x="1475" y="348"/>
                  </a:lnTo>
                  <a:lnTo>
                    <a:pt x="1475" y="348"/>
                  </a:lnTo>
                  <a:lnTo>
                    <a:pt x="1475" y="348"/>
                  </a:lnTo>
                  <a:lnTo>
                    <a:pt x="1475" y="344"/>
                  </a:lnTo>
                  <a:lnTo>
                    <a:pt x="1475" y="344"/>
                  </a:lnTo>
                  <a:lnTo>
                    <a:pt x="1475" y="344"/>
                  </a:lnTo>
                  <a:lnTo>
                    <a:pt x="1475" y="344"/>
                  </a:lnTo>
                  <a:lnTo>
                    <a:pt x="1473" y="344"/>
                  </a:lnTo>
                  <a:lnTo>
                    <a:pt x="1473" y="344"/>
                  </a:lnTo>
                  <a:lnTo>
                    <a:pt x="1473" y="340"/>
                  </a:lnTo>
                  <a:lnTo>
                    <a:pt x="1473" y="340"/>
                  </a:lnTo>
                  <a:lnTo>
                    <a:pt x="1473" y="340"/>
                  </a:lnTo>
                  <a:lnTo>
                    <a:pt x="1473" y="340"/>
                  </a:lnTo>
                  <a:lnTo>
                    <a:pt x="1473" y="340"/>
                  </a:lnTo>
                  <a:lnTo>
                    <a:pt x="1473" y="340"/>
                  </a:lnTo>
                  <a:lnTo>
                    <a:pt x="1473" y="340"/>
                  </a:lnTo>
                  <a:lnTo>
                    <a:pt x="1473" y="340"/>
                  </a:lnTo>
                  <a:lnTo>
                    <a:pt x="1473" y="340"/>
                  </a:lnTo>
                  <a:lnTo>
                    <a:pt x="1473" y="340"/>
                  </a:lnTo>
                  <a:lnTo>
                    <a:pt x="1473" y="340"/>
                  </a:lnTo>
                  <a:lnTo>
                    <a:pt x="1473" y="340"/>
                  </a:lnTo>
                  <a:lnTo>
                    <a:pt x="1473" y="340"/>
                  </a:lnTo>
                  <a:lnTo>
                    <a:pt x="1473" y="344"/>
                  </a:lnTo>
                  <a:lnTo>
                    <a:pt x="1473" y="344"/>
                  </a:lnTo>
                  <a:lnTo>
                    <a:pt x="1473" y="344"/>
                  </a:lnTo>
                  <a:lnTo>
                    <a:pt x="1473" y="344"/>
                  </a:lnTo>
                  <a:lnTo>
                    <a:pt x="1473" y="344"/>
                  </a:lnTo>
                  <a:lnTo>
                    <a:pt x="1473" y="344"/>
                  </a:lnTo>
                  <a:lnTo>
                    <a:pt x="1473" y="348"/>
                  </a:lnTo>
                  <a:lnTo>
                    <a:pt x="1473" y="348"/>
                  </a:lnTo>
                  <a:lnTo>
                    <a:pt x="1473" y="348"/>
                  </a:lnTo>
                  <a:lnTo>
                    <a:pt x="1472" y="348"/>
                  </a:lnTo>
                  <a:lnTo>
                    <a:pt x="1472" y="348"/>
                  </a:lnTo>
                  <a:lnTo>
                    <a:pt x="1472" y="348"/>
                  </a:lnTo>
                  <a:lnTo>
                    <a:pt x="1472" y="348"/>
                  </a:lnTo>
                  <a:lnTo>
                    <a:pt x="1472" y="348"/>
                  </a:lnTo>
                  <a:lnTo>
                    <a:pt x="1470" y="348"/>
                  </a:lnTo>
                  <a:lnTo>
                    <a:pt x="1472" y="348"/>
                  </a:lnTo>
                  <a:lnTo>
                    <a:pt x="1472" y="349"/>
                  </a:lnTo>
                  <a:lnTo>
                    <a:pt x="1472" y="349"/>
                  </a:lnTo>
                  <a:lnTo>
                    <a:pt x="1472" y="349"/>
                  </a:lnTo>
                  <a:lnTo>
                    <a:pt x="1472" y="349"/>
                  </a:lnTo>
                  <a:lnTo>
                    <a:pt x="1469" y="351"/>
                  </a:lnTo>
                  <a:lnTo>
                    <a:pt x="1469" y="351"/>
                  </a:lnTo>
                  <a:lnTo>
                    <a:pt x="1467" y="352"/>
                  </a:lnTo>
                  <a:lnTo>
                    <a:pt x="1464" y="354"/>
                  </a:lnTo>
                  <a:lnTo>
                    <a:pt x="1464" y="357"/>
                  </a:lnTo>
                  <a:lnTo>
                    <a:pt x="1464" y="357"/>
                  </a:lnTo>
                  <a:lnTo>
                    <a:pt x="1464" y="357"/>
                  </a:lnTo>
                  <a:lnTo>
                    <a:pt x="1462" y="357"/>
                  </a:lnTo>
                  <a:lnTo>
                    <a:pt x="1462" y="363"/>
                  </a:lnTo>
                  <a:lnTo>
                    <a:pt x="1459" y="363"/>
                  </a:lnTo>
                  <a:lnTo>
                    <a:pt x="1459" y="363"/>
                  </a:lnTo>
                  <a:lnTo>
                    <a:pt x="1458" y="363"/>
                  </a:lnTo>
                  <a:lnTo>
                    <a:pt x="1458" y="365"/>
                  </a:lnTo>
                  <a:lnTo>
                    <a:pt x="1456" y="365"/>
                  </a:lnTo>
                  <a:lnTo>
                    <a:pt x="1456" y="366"/>
                  </a:lnTo>
                  <a:lnTo>
                    <a:pt x="1458" y="366"/>
                  </a:lnTo>
                  <a:lnTo>
                    <a:pt x="1458" y="373"/>
                  </a:lnTo>
                  <a:lnTo>
                    <a:pt x="1456" y="374"/>
                  </a:lnTo>
                  <a:lnTo>
                    <a:pt x="1456" y="374"/>
                  </a:lnTo>
                  <a:lnTo>
                    <a:pt x="1456" y="374"/>
                  </a:lnTo>
                  <a:lnTo>
                    <a:pt x="1458" y="374"/>
                  </a:lnTo>
                  <a:lnTo>
                    <a:pt x="1456" y="381"/>
                  </a:lnTo>
                  <a:lnTo>
                    <a:pt x="1435" y="381"/>
                  </a:lnTo>
                  <a:lnTo>
                    <a:pt x="1437" y="341"/>
                  </a:lnTo>
                  <a:lnTo>
                    <a:pt x="1437" y="292"/>
                  </a:lnTo>
                  <a:lnTo>
                    <a:pt x="1437" y="225"/>
                  </a:lnTo>
                  <a:lnTo>
                    <a:pt x="1432" y="165"/>
                  </a:lnTo>
                  <a:lnTo>
                    <a:pt x="1432" y="152"/>
                  </a:lnTo>
                  <a:lnTo>
                    <a:pt x="1429" y="149"/>
                  </a:lnTo>
                  <a:lnTo>
                    <a:pt x="1402" y="155"/>
                  </a:lnTo>
                  <a:lnTo>
                    <a:pt x="1402" y="159"/>
                  </a:lnTo>
                  <a:lnTo>
                    <a:pt x="1399" y="159"/>
                  </a:lnTo>
                  <a:lnTo>
                    <a:pt x="1399" y="155"/>
                  </a:lnTo>
                  <a:lnTo>
                    <a:pt x="1384" y="151"/>
                  </a:lnTo>
                  <a:lnTo>
                    <a:pt x="1384" y="165"/>
                  </a:lnTo>
                  <a:lnTo>
                    <a:pt x="1380" y="225"/>
                  </a:lnTo>
                  <a:lnTo>
                    <a:pt x="1382" y="291"/>
                  </a:lnTo>
                  <a:lnTo>
                    <a:pt x="1382" y="338"/>
                  </a:lnTo>
                  <a:lnTo>
                    <a:pt x="1382" y="338"/>
                  </a:lnTo>
                  <a:lnTo>
                    <a:pt x="1380" y="338"/>
                  </a:lnTo>
                  <a:lnTo>
                    <a:pt x="1380" y="322"/>
                  </a:lnTo>
                  <a:lnTo>
                    <a:pt x="1376" y="322"/>
                  </a:lnTo>
                  <a:lnTo>
                    <a:pt x="1376" y="316"/>
                  </a:lnTo>
                  <a:lnTo>
                    <a:pt x="1373" y="314"/>
                  </a:lnTo>
                  <a:lnTo>
                    <a:pt x="1373" y="314"/>
                  </a:lnTo>
                  <a:lnTo>
                    <a:pt x="1373" y="300"/>
                  </a:lnTo>
                  <a:lnTo>
                    <a:pt x="1373" y="300"/>
                  </a:lnTo>
                  <a:lnTo>
                    <a:pt x="1371" y="300"/>
                  </a:lnTo>
                  <a:lnTo>
                    <a:pt x="1371" y="300"/>
                  </a:lnTo>
                  <a:lnTo>
                    <a:pt x="1369" y="300"/>
                  </a:lnTo>
                  <a:lnTo>
                    <a:pt x="1369" y="300"/>
                  </a:lnTo>
                  <a:lnTo>
                    <a:pt x="1368" y="300"/>
                  </a:lnTo>
                  <a:lnTo>
                    <a:pt x="1366" y="300"/>
                  </a:lnTo>
                  <a:lnTo>
                    <a:pt x="1366" y="300"/>
                  </a:lnTo>
                  <a:lnTo>
                    <a:pt x="1365" y="300"/>
                  </a:lnTo>
                  <a:lnTo>
                    <a:pt x="1365" y="300"/>
                  </a:lnTo>
                  <a:lnTo>
                    <a:pt x="1363" y="300"/>
                  </a:lnTo>
                  <a:lnTo>
                    <a:pt x="1363" y="300"/>
                  </a:lnTo>
                  <a:lnTo>
                    <a:pt x="1363" y="303"/>
                  </a:lnTo>
                  <a:lnTo>
                    <a:pt x="1352" y="303"/>
                  </a:lnTo>
                  <a:lnTo>
                    <a:pt x="1352" y="302"/>
                  </a:lnTo>
                  <a:lnTo>
                    <a:pt x="1339" y="302"/>
                  </a:lnTo>
                  <a:lnTo>
                    <a:pt x="1339" y="291"/>
                  </a:lnTo>
                  <a:lnTo>
                    <a:pt x="1338" y="288"/>
                  </a:lnTo>
                  <a:lnTo>
                    <a:pt x="1338" y="288"/>
                  </a:lnTo>
                  <a:lnTo>
                    <a:pt x="1316" y="288"/>
                  </a:lnTo>
                  <a:lnTo>
                    <a:pt x="1314" y="288"/>
                  </a:lnTo>
                  <a:lnTo>
                    <a:pt x="1314" y="294"/>
                  </a:lnTo>
                  <a:lnTo>
                    <a:pt x="1314" y="302"/>
                  </a:lnTo>
                  <a:lnTo>
                    <a:pt x="1300" y="302"/>
                  </a:lnTo>
                  <a:lnTo>
                    <a:pt x="1300" y="302"/>
                  </a:lnTo>
                  <a:lnTo>
                    <a:pt x="1291" y="302"/>
                  </a:lnTo>
                  <a:lnTo>
                    <a:pt x="1291" y="300"/>
                  </a:lnTo>
                  <a:lnTo>
                    <a:pt x="1291" y="300"/>
                  </a:lnTo>
                  <a:lnTo>
                    <a:pt x="1291" y="300"/>
                  </a:lnTo>
                  <a:lnTo>
                    <a:pt x="1289" y="300"/>
                  </a:lnTo>
                  <a:lnTo>
                    <a:pt x="1289" y="300"/>
                  </a:lnTo>
                  <a:lnTo>
                    <a:pt x="1287" y="300"/>
                  </a:lnTo>
                  <a:lnTo>
                    <a:pt x="1287" y="300"/>
                  </a:lnTo>
                  <a:lnTo>
                    <a:pt x="1286" y="300"/>
                  </a:lnTo>
                  <a:lnTo>
                    <a:pt x="1284" y="300"/>
                  </a:lnTo>
                  <a:lnTo>
                    <a:pt x="1284" y="300"/>
                  </a:lnTo>
                  <a:lnTo>
                    <a:pt x="1283" y="300"/>
                  </a:lnTo>
                  <a:lnTo>
                    <a:pt x="1283" y="300"/>
                  </a:lnTo>
                  <a:lnTo>
                    <a:pt x="1283" y="300"/>
                  </a:lnTo>
                  <a:lnTo>
                    <a:pt x="1283" y="314"/>
                  </a:lnTo>
                  <a:lnTo>
                    <a:pt x="1280" y="314"/>
                  </a:lnTo>
                  <a:lnTo>
                    <a:pt x="1276" y="316"/>
                  </a:lnTo>
                  <a:lnTo>
                    <a:pt x="1276" y="322"/>
                  </a:lnTo>
                  <a:lnTo>
                    <a:pt x="1273" y="322"/>
                  </a:lnTo>
                  <a:lnTo>
                    <a:pt x="1273" y="338"/>
                  </a:lnTo>
                  <a:lnTo>
                    <a:pt x="1272" y="338"/>
                  </a:lnTo>
                  <a:lnTo>
                    <a:pt x="1270" y="338"/>
                  </a:lnTo>
                  <a:lnTo>
                    <a:pt x="1269" y="335"/>
                  </a:lnTo>
                  <a:lnTo>
                    <a:pt x="1269" y="159"/>
                  </a:lnTo>
                  <a:lnTo>
                    <a:pt x="1265" y="159"/>
                  </a:lnTo>
                  <a:lnTo>
                    <a:pt x="1265" y="124"/>
                  </a:lnTo>
                  <a:lnTo>
                    <a:pt x="1247" y="118"/>
                  </a:lnTo>
                  <a:lnTo>
                    <a:pt x="1236" y="116"/>
                  </a:lnTo>
                  <a:lnTo>
                    <a:pt x="1213" y="122"/>
                  </a:lnTo>
                  <a:lnTo>
                    <a:pt x="1213" y="155"/>
                  </a:lnTo>
                  <a:lnTo>
                    <a:pt x="1206" y="157"/>
                  </a:lnTo>
                  <a:lnTo>
                    <a:pt x="1206" y="223"/>
                  </a:lnTo>
                  <a:lnTo>
                    <a:pt x="1177" y="223"/>
                  </a:lnTo>
                  <a:lnTo>
                    <a:pt x="1177" y="9"/>
                  </a:lnTo>
                  <a:lnTo>
                    <a:pt x="1116" y="9"/>
                  </a:lnTo>
                  <a:lnTo>
                    <a:pt x="1114" y="222"/>
                  </a:lnTo>
                  <a:lnTo>
                    <a:pt x="1088" y="222"/>
                  </a:lnTo>
                  <a:lnTo>
                    <a:pt x="1088" y="222"/>
                  </a:lnTo>
                  <a:lnTo>
                    <a:pt x="1089" y="214"/>
                  </a:lnTo>
                  <a:lnTo>
                    <a:pt x="1088" y="214"/>
                  </a:lnTo>
                  <a:lnTo>
                    <a:pt x="1088" y="192"/>
                  </a:lnTo>
                  <a:lnTo>
                    <a:pt x="1088" y="184"/>
                  </a:lnTo>
                  <a:lnTo>
                    <a:pt x="1086" y="184"/>
                  </a:lnTo>
                  <a:lnTo>
                    <a:pt x="1086" y="171"/>
                  </a:lnTo>
                  <a:lnTo>
                    <a:pt x="1088" y="165"/>
                  </a:lnTo>
                  <a:lnTo>
                    <a:pt x="1084" y="163"/>
                  </a:lnTo>
                  <a:lnTo>
                    <a:pt x="1084" y="154"/>
                  </a:lnTo>
                  <a:lnTo>
                    <a:pt x="1086" y="148"/>
                  </a:lnTo>
                  <a:lnTo>
                    <a:pt x="1084" y="148"/>
                  </a:lnTo>
                  <a:lnTo>
                    <a:pt x="1084" y="138"/>
                  </a:lnTo>
                  <a:lnTo>
                    <a:pt x="1084" y="132"/>
                  </a:lnTo>
                  <a:lnTo>
                    <a:pt x="1083" y="132"/>
                  </a:lnTo>
                  <a:lnTo>
                    <a:pt x="1083" y="129"/>
                  </a:lnTo>
                  <a:lnTo>
                    <a:pt x="1084" y="122"/>
                  </a:lnTo>
                  <a:lnTo>
                    <a:pt x="1083" y="121"/>
                  </a:lnTo>
                  <a:lnTo>
                    <a:pt x="1083" y="118"/>
                  </a:lnTo>
                  <a:lnTo>
                    <a:pt x="1083" y="118"/>
                  </a:lnTo>
                  <a:lnTo>
                    <a:pt x="1083" y="115"/>
                  </a:lnTo>
                  <a:lnTo>
                    <a:pt x="1083" y="115"/>
                  </a:lnTo>
                  <a:lnTo>
                    <a:pt x="1083" y="111"/>
                  </a:lnTo>
                  <a:lnTo>
                    <a:pt x="1083" y="111"/>
                  </a:lnTo>
                  <a:lnTo>
                    <a:pt x="1083" y="107"/>
                  </a:lnTo>
                  <a:lnTo>
                    <a:pt x="1083" y="105"/>
                  </a:lnTo>
                  <a:lnTo>
                    <a:pt x="1083" y="100"/>
                  </a:lnTo>
                  <a:lnTo>
                    <a:pt x="1080" y="99"/>
                  </a:lnTo>
                  <a:lnTo>
                    <a:pt x="1080" y="96"/>
                  </a:lnTo>
                  <a:lnTo>
                    <a:pt x="1080" y="92"/>
                  </a:lnTo>
                  <a:lnTo>
                    <a:pt x="1078" y="92"/>
                  </a:lnTo>
                  <a:lnTo>
                    <a:pt x="1078" y="91"/>
                  </a:lnTo>
                  <a:lnTo>
                    <a:pt x="1078" y="91"/>
                  </a:lnTo>
                  <a:lnTo>
                    <a:pt x="1078" y="89"/>
                  </a:lnTo>
                  <a:lnTo>
                    <a:pt x="1077" y="86"/>
                  </a:lnTo>
                  <a:lnTo>
                    <a:pt x="1075" y="86"/>
                  </a:lnTo>
                  <a:lnTo>
                    <a:pt x="1075" y="85"/>
                  </a:lnTo>
                  <a:lnTo>
                    <a:pt x="1075" y="85"/>
                  </a:lnTo>
                  <a:lnTo>
                    <a:pt x="1075" y="85"/>
                  </a:lnTo>
                  <a:lnTo>
                    <a:pt x="1075" y="85"/>
                  </a:lnTo>
                  <a:lnTo>
                    <a:pt x="1075" y="85"/>
                  </a:lnTo>
                  <a:lnTo>
                    <a:pt x="1075" y="85"/>
                  </a:lnTo>
                  <a:lnTo>
                    <a:pt x="1075" y="83"/>
                  </a:lnTo>
                  <a:lnTo>
                    <a:pt x="1075" y="83"/>
                  </a:lnTo>
                  <a:lnTo>
                    <a:pt x="1075" y="83"/>
                  </a:lnTo>
                  <a:lnTo>
                    <a:pt x="1073" y="80"/>
                  </a:lnTo>
                  <a:lnTo>
                    <a:pt x="1073" y="80"/>
                  </a:lnTo>
                  <a:lnTo>
                    <a:pt x="1073" y="78"/>
                  </a:lnTo>
                  <a:lnTo>
                    <a:pt x="1073" y="78"/>
                  </a:lnTo>
                  <a:lnTo>
                    <a:pt x="1072" y="78"/>
                  </a:lnTo>
                  <a:lnTo>
                    <a:pt x="1072" y="78"/>
                  </a:lnTo>
                  <a:lnTo>
                    <a:pt x="1072" y="78"/>
                  </a:lnTo>
                  <a:lnTo>
                    <a:pt x="1072" y="77"/>
                  </a:lnTo>
                  <a:lnTo>
                    <a:pt x="1070" y="74"/>
                  </a:lnTo>
                  <a:lnTo>
                    <a:pt x="1070" y="74"/>
                  </a:lnTo>
                  <a:lnTo>
                    <a:pt x="1069" y="72"/>
                  </a:lnTo>
                  <a:lnTo>
                    <a:pt x="1069" y="72"/>
                  </a:lnTo>
                  <a:lnTo>
                    <a:pt x="1069" y="72"/>
                  </a:lnTo>
                  <a:lnTo>
                    <a:pt x="1067" y="69"/>
                  </a:lnTo>
                  <a:lnTo>
                    <a:pt x="1066" y="69"/>
                  </a:lnTo>
                  <a:lnTo>
                    <a:pt x="1066" y="69"/>
                  </a:lnTo>
                  <a:lnTo>
                    <a:pt x="1064" y="64"/>
                  </a:lnTo>
                  <a:lnTo>
                    <a:pt x="1064" y="64"/>
                  </a:lnTo>
                  <a:lnTo>
                    <a:pt x="1064" y="61"/>
                  </a:lnTo>
                  <a:lnTo>
                    <a:pt x="1064" y="61"/>
                  </a:lnTo>
                  <a:lnTo>
                    <a:pt x="1066" y="55"/>
                  </a:lnTo>
                  <a:lnTo>
                    <a:pt x="1064" y="55"/>
                  </a:lnTo>
                  <a:lnTo>
                    <a:pt x="1066" y="47"/>
                  </a:lnTo>
                  <a:lnTo>
                    <a:pt x="1061" y="48"/>
                  </a:lnTo>
                  <a:lnTo>
                    <a:pt x="1061" y="31"/>
                  </a:lnTo>
                  <a:lnTo>
                    <a:pt x="1059" y="45"/>
                  </a:lnTo>
                  <a:lnTo>
                    <a:pt x="1059" y="45"/>
                  </a:lnTo>
                  <a:lnTo>
                    <a:pt x="1059" y="48"/>
                  </a:lnTo>
                  <a:lnTo>
                    <a:pt x="1059" y="48"/>
                  </a:lnTo>
                  <a:lnTo>
                    <a:pt x="1054" y="48"/>
                  </a:lnTo>
                  <a:lnTo>
                    <a:pt x="1056" y="52"/>
                  </a:lnTo>
                  <a:lnTo>
                    <a:pt x="1056" y="52"/>
                  </a:lnTo>
                  <a:lnTo>
                    <a:pt x="1058" y="61"/>
                  </a:lnTo>
                  <a:lnTo>
                    <a:pt x="1058" y="61"/>
                  </a:lnTo>
                  <a:lnTo>
                    <a:pt x="1056" y="61"/>
                  </a:lnTo>
                  <a:lnTo>
                    <a:pt x="1056" y="61"/>
                  </a:lnTo>
                  <a:lnTo>
                    <a:pt x="1056" y="61"/>
                  </a:lnTo>
                  <a:lnTo>
                    <a:pt x="1054" y="70"/>
                  </a:lnTo>
                  <a:lnTo>
                    <a:pt x="1050" y="70"/>
                  </a:lnTo>
                  <a:lnTo>
                    <a:pt x="1050" y="75"/>
                  </a:lnTo>
                  <a:lnTo>
                    <a:pt x="1045" y="75"/>
                  </a:lnTo>
                  <a:lnTo>
                    <a:pt x="1047" y="80"/>
                  </a:lnTo>
                  <a:lnTo>
                    <a:pt x="1042" y="81"/>
                  </a:lnTo>
                  <a:lnTo>
                    <a:pt x="1043" y="86"/>
                  </a:lnTo>
                  <a:lnTo>
                    <a:pt x="1040" y="86"/>
                  </a:lnTo>
                  <a:lnTo>
                    <a:pt x="1040" y="92"/>
                  </a:lnTo>
                  <a:lnTo>
                    <a:pt x="1040" y="92"/>
                  </a:lnTo>
                  <a:lnTo>
                    <a:pt x="1037" y="94"/>
                  </a:lnTo>
                  <a:lnTo>
                    <a:pt x="1039" y="100"/>
                  </a:lnTo>
                  <a:lnTo>
                    <a:pt x="1037" y="100"/>
                  </a:lnTo>
                  <a:lnTo>
                    <a:pt x="1039" y="107"/>
                  </a:lnTo>
                  <a:lnTo>
                    <a:pt x="1037" y="107"/>
                  </a:lnTo>
                  <a:lnTo>
                    <a:pt x="1039" y="113"/>
                  </a:lnTo>
                  <a:lnTo>
                    <a:pt x="1037" y="113"/>
                  </a:lnTo>
                  <a:lnTo>
                    <a:pt x="1037" y="116"/>
                  </a:lnTo>
                  <a:lnTo>
                    <a:pt x="1037" y="116"/>
                  </a:lnTo>
                  <a:lnTo>
                    <a:pt x="1039" y="119"/>
                  </a:lnTo>
                  <a:lnTo>
                    <a:pt x="1039" y="121"/>
                  </a:lnTo>
                  <a:lnTo>
                    <a:pt x="1037" y="121"/>
                  </a:lnTo>
                  <a:lnTo>
                    <a:pt x="1037" y="124"/>
                  </a:lnTo>
                  <a:lnTo>
                    <a:pt x="1037" y="124"/>
                  </a:lnTo>
                  <a:lnTo>
                    <a:pt x="1037" y="130"/>
                  </a:lnTo>
                  <a:lnTo>
                    <a:pt x="1037" y="130"/>
                  </a:lnTo>
                  <a:lnTo>
                    <a:pt x="1037" y="132"/>
                  </a:lnTo>
                  <a:lnTo>
                    <a:pt x="1037" y="133"/>
                  </a:lnTo>
                  <a:lnTo>
                    <a:pt x="1037" y="133"/>
                  </a:lnTo>
                  <a:lnTo>
                    <a:pt x="1037" y="135"/>
                  </a:lnTo>
                  <a:lnTo>
                    <a:pt x="1036" y="135"/>
                  </a:lnTo>
                  <a:lnTo>
                    <a:pt x="1037" y="141"/>
                  </a:lnTo>
                  <a:lnTo>
                    <a:pt x="1037" y="149"/>
                  </a:lnTo>
                  <a:lnTo>
                    <a:pt x="1037" y="149"/>
                  </a:lnTo>
                  <a:lnTo>
                    <a:pt x="1037" y="149"/>
                  </a:lnTo>
                  <a:lnTo>
                    <a:pt x="1036" y="151"/>
                  </a:lnTo>
                  <a:lnTo>
                    <a:pt x="1036" y="157"/>
                  </a:lnTo>
                  <a:lnTo>
                    <a:pt x="1036" y="166"/>
                  </a:lnTo>
                  <a:lnTo>
                    <a:pt x="1036" y="166"/>
                  </a:lnTo>
                  <a:lnTo>
                    <a:pt x="1036" y="166"/>
                  </a:lnTo>
                  <a:lnTo>
                    <a:pt x="1034" y="166"/>
                  </a:lnTo>
                  <a:lnTo>
                    <a:pt x="1036" y="173"/>
                  </a:lnTo>
                  <a:lnTo>
                    <a:pt x="1036" y="185"/>
                  </a:lnTo>
                  <a:lnTo>
                    <a:pt x="1036" y="185"/>
                  </a:lnTo>
                  <a:lnTo>
                    <a:pt x="1036" y="187"/>
                  </a:lnTo>
                  <a:lnTo>
                    <a:pt x="1034" y="187"/>
                  </a:lnTo>
                  <a:lnTo>
                    <a:pt x="1034" y="193"/>
                  </a:lnTo>
                  <a:lnTo>
                    <a:pt x="1034" y="215"/>
                  </a:lnTo>
                  <a:lnTo>
                    <a:pt x="1032" y="217"/>
                  </a:lnTo>
                  <a:lnTo>
                    <a:pt x="1034" y="223"/>
                  </a:lnTo>
                  <a:lnTo>
                    <a:pt x="1034" y="252"/>
                  </a:lnTo>
                  <a:lnTo>
                    <a:pt x="1032" y="252"/>
                  </a:lnTo>
                  <a:lnTo>
                    <a:pt x="1032" y="259"/>
                  </a:lnTo>
                  <a:lnTo>
                    <a:pt x="1032" y="297"/>
                  </a:lnTo>
                  <a:lnTo>
                    <a:pt x="1031" y="297"/>
                  </a:lnTo>
                  <a:lnTo>
                    <a:pt x="1032" y="305"/>
                  </a:lnTo>
                  <a:lnTo>
                    <a:pt x="1031" y="348"/>
                  </a:lnTo>
                  <a:lnTo>
                    <a:pt x="1029" y="348"/>
                  </a:lnTo>
                  <a:lnTo>
                    <a:pt x="1031" y="359"/>
                  </a:lnTo>
                  <a:lnTo>
                    <a:pt x="1031" y="392"/>
                  </a:lnTo>
                  <a:lnTo>
                    <a:pt x="1028" y="390"/>
                  </a:lnTo>
                  <a:lnTo>
                    <a:pt x="1028" y="385"/>
                  </a:lnTo>
                  <a:lnTo>
                    <a:pt x="1028" y="214"/>
                  </a:lnTo>
                  <a:lnTo>
                    <a:pt x="1025" y="214"/>
                  </a:lnTo>
                  <a:lnTo>
                    <a:pt x="1020" y="212"/>
                  </a:lnTo>
                  <a:lnTo>
                    <a:pt x="1017" y="212"/>
                  </a:lnTo>
                  <a:lnTo>
                    <a:pt x="1012" y="212"/>
                  </a:lnTo>
                  <a:lnTo>
                    <a:pt x="1006" y="211"/>
                  </a:lnTo>
                  <a:lnTo>
                    <a:pt x="1001" y="211"/>
                  </a:lnTo>
                  <a:lnTo>
                    <a:pt x="996" y="211"/>
                  </a:lnTo>
                  <a:lnTo>
                    <a:pt x="990" y="211"/>
                  </a:lnTo>
                  <a:lnTo>
                    <a:pt x="985" y="212"/>
                  </a:lnTo>
                  <a:lnTo>
                    <a:pt x="982" y="212"/>
                  </a:lnTo>
                  <a:lnTo>
                    <a:pt x="982" y="207"/>
                  </a:lnTo>
                  <a:lnTo>
                    <a:pt x="977" y="207"/>
                  </a:lnTo>
                  <a:lnTo>
                    <a:pt x="977" y="212"/>
                  </a:lnTo>
                  <a:lnTo>
                    <a:pt x="977" y="212"/>
                  </a:lnTo>
                  <a:lnTo>
                    <a:pt x="977" y="212"/>
                  </a:lnTo>
                  <a:lnTo>
                    <a:pt x="974" y="214"/>
                  </a:lnTo>
                  <a:lnTo>
                    <a:pt x="973" y="204"/>
                  </a:lnTo>
                  <a:lnTo>
                    <a:pt x="973" y="204"/>
                  </a:lnTo>
                  <a:lnTo>
                    <a:pt x="976" y="204"/>
                  </a:lnTo>
                  <a:lnTo>
                    <a:pt x="980" y="206"/>
                  </a:lnTo>
                  <a:lnTo>
                    <a:pt x="985" y="206"/>
                  </a:lnTo>
                  <a:lnTo>
                    <a:pt x="990" y="206"/>
                  </a:lnTo>
                  <a:lnTo>
                    <a:pt x="995" y="207"/>
                  </a:lnTo>
                  <a:lnTo>
                    <a:pt x="1001" y="207"/>
                  </a:lnTo>
                  <a:lnTo>
                    <a:pt x="1006" y="207"/>
                  </a:lnTo>
                  <a:lnTo>
                    <a:pt x="1012" y="207"/>
                  </a:lnTo>
                  <a:lnTo>
                    <a:pt x="1017" y="206"/>
                  </a:lnTo>
                  <a:lnTo>
                    <a:pt x="1020" y="206"/>
                  </a:lnTo>
                  <a:lnTo>
                    <a:pt x="1020" y="211"/>
                  </a:lnTo>
                  <a:lnTo>
                    <a:pt x="1025" y="212"/>
                  </a:lnTo>
                  <a:lnTo>
                    <a:pt x="1025" y="206"/>
                  </a:lnTo>
                  <a:lnTo>
                    <a:pt x="1023" y="206"/>
                  </a:lnTo>
                  <a:lnTo>
                    <a:pt x="1026" y="204"/>
                  </a:lnTo>
                  <a:lnTo>
                    <a:pt x="1029" y="204"/>
                  </a:lnTo>
                  <a:lnTo>
                    <a:pt x="1029" y="203"/>
                  </a:lnTo>
                  <a:lnTo>
                    <a:pt x="1026" y="203"/>
                  </a:lnTo>
                  <a:lnTo>
                    <a:pt x="1021" y="201"/>
                  </a:lnTo>
                  <a:lnTo>
                    <a:pt x="1017" y="200"/>
                  </a:lnTo>
                  <a:lnTo>
                    <a:pt x="1012" y="200"/>
                  </a:lnTo>
                  <a:lnTo>
                    <a:pt x="1007" y="200"/>
                  </a:lnTo>
                  <a:lnTo>
                    <a:pt x="1001" y="200"/>
                  </a:lnTo>
                  <a:lnTo>
                    <a:pt x="995" y="200"/>
                  </a:lnTo>
                  <a:lnTo>
                    <a:pt x="990" y="200"/>
                  </a:lnTo>
                  <a:lnTo>
                    <a:pt x="985" y="200"/>
                  </a:lnTo>
                  <a:lnTo>
                    <a:pt x="980" y="201"/>
                  </a:lnTo>
                  <a:lnTo>
                    <a:pt x="976" y="201"/>
                  </a:lnTo>
                  <a:lnTo>
                    <a:pt x="973" y="203"/>
                  </a:lnTo>
                  <a:lnTo>
                    <a:pt x="973" y="203"/>
                  </a:lnTo>
                  <a:lnTo>
                    <a:pt x="973" y="201"/>
                  </a:lnTo>
                  <a:lnTo>
                    <a:pt x="973" y="176"/>
                  </a:lnTo>
                  <a:lnTo>
                    <a:pt x="973" y="176"/>
                  </a:lnTo>
                  <a:lnTo>
                    <a:pt x="973" y="176"/>
                  </a:lnTo>
                  <a:lnTo>
                    <a:pt x="973" y="176"/>
                  </a:lnTo>
                  <a:lnTo>
                    <a:pt x="973" y="220"/>
                  </a:lnTo>
                  <a:lnTo>
                    <a:pt x="974" y="222"/>
                  </a:lnTo>
                  <a:lnTo>
                    <a:pt x="973" y="385"/>
                  </a:lnTo>
                  <a:lnTo>
                    <a:pt x="973" y="385"/>
                  </a:lnTo>
                  <a:lnTo>
                    <a:pt x="973" y="392"/>
                  </a:lnTo>
                  <a:lnTo>
                    <a:pt x="973" y="392"/>
                  </a:lnTo>
                  <a:lnTo>
                    <a:pt x="973" y="385"/>
                  </a:lnTo>
                  <a:lnTo>
                    <a:pt x="971" y="385"/>
                  </a:lnTo>
                  <a:lnTo>
                    <a:pt x="969" y="385"/>
                  </a:lnTo>
                  <a:lnTo>
                    <a:pt x="968" y="384"/>
                  </a:lnTo>
                  <a:lnTo>
                    <a:pt x="966" y="384"/>
                  </a:lnTo>
                  <a:lnTo>
                    <a:pt x="965" y="201"/>
                  </a:lnTo>
                  <a:lnTo>
                    <a:pt x="962" y="200"/>
                  </a:lnTo>
                  <a:lnTo>
                    <a:pt x="962" y="192"/>
                  </a:lnTo>
                  <a:lnTo>
                    <a:pt x="963" y="190"/>
                  </a:lnTo>
                  <a:lnTo>
                    <a:pt x="965" y="189"/>
                  </a:lnTo>
                  <a:lnTo>
                    <a:pt x="965" y="189"/>
                  </a:lnTo>
                  <a:lnTo>
                    <a:pt x="965" y="185"/>
                  </a:lnTo>
                  <a:lnTo>
                    <a:pt x="962" y="185"/>
                  </a:lnTo>
                  <a:lnTo>
                    <a:pt x="962" y="165"/>
                  </a:lnTo>
                  <a:lnTo>
                    <a:pt x="951" y="160"/>
                  </a:lnTo>
                  <a:lnTo>
                    <a:pt x="949" y="160"/>
                  </a:lnTo>
                  <a:lnTo>
                    <a:pt x="947" y="162"/>
                  </a:lnTo>
                  <a:lnTo>
                    <a:pt x="943" y="162"/>
                  </a:lnTo>
                  <a:lnTo>
                    <a:pt x="940" y="163"/>
                  </a:lnTo>
                  <a:lnTo>
                    <a:pt x="935" y="163"/>
                  </a:lnTo>
                  <a:lnTo>
                    <a:pt x="935" y="163"/>
                  </a:lnTo>
                  <a:lnTo>
                    <a:pt x="935" y="166"/>
                  </a:lnTo>
                  <a:lnTo>
                    <a:pt x="933" y="170"/>
                  </a:lnTo>
                  <a:lnTo>
                    <a:pt x="933" y="173"/>
                  </a:lnTo>
                  <a:lnTo>
                    <a:pt x="932" y="174"/>
                  </a:lnTo>
                  <a:lnTo>
                    <a:pt x="932" y="176"/>
                  </a:lnTo>
                  <a:lnTo>
                    <a:pt x="932" y="179"/>
                  </a:lnTo>
                  <a:lnTo>
                    <a:pt x="930" y="184"/>
                  </a:lnTo>
                  <a:lnTo>
                    <a:pt x="930" y="187"/>
                  </a:lnTo>
                  <a:lnTo>
                    <a:pt x="930" y="189"/>
                  </a:lnTo>
                  <a:lnTo>
                    <a:pt x="925" y="189"/>
                  </a:lnTo>
                  <a:lnTo>
                    <a:pt x="925" y="189"/>
                  </a:lnTo>
                  <a:lnTo>
                    <a:pt x="922" y="190"/>
                  </a:lnTo>
                  <a:lnTo>
                    <a:pt x="921" y="190"/>
                  </a:lnTo>
                  <a:lnTo>
                    <a:pt x="918" y="192"/>
                  </a:lnTo>
                  <a:lnTo>
                    <a:pt x="916" y="193"/>
                  </a:lnTo>
                  <a:lnTo>
                    <a:pt x="914" y="195"/>
                  </a:lnTo>
                  <a:lnTo>
                    <a:pt x="914" y="305"/>
                  </a:lnTo>
                  <a:lnTo>
                    <a:pt x="902" y="297"/>
                  </a:lnTo>
                  <a:lnTo>
                    <a:pt x="895" y="296"/>
                  </a:lnTo>
                  <a:lnTo>
                    <a:pt x="886" y="296"/>
                  </a:lnTo>
                  <a:lnTo>
                    <a:pt x="872" y="305"/>
                  </a:lnTo>
                  <a:lnTo>
                    <a:pt x="872" y="310"/>
                  </a:lnTo>
                  <a:lnTo>
                    <a:pt x="870" y="310"/>
                  </a:lnTo>
                  <a:lnTo>
                    <a:pt x="870" y="239"/>
                  </a:lnTo>
                  <a:lnTo>
                    <a:pt x="870" y="239"/>
                  </a:lnTo>
                  <a:lnTo>
                    <a:pt x="870" y="228"/>
                  </a:lnTo>
                  <a:lnTo>
                    <a:pt x="878" y="225"/>
                  </a:lnTo>
                  <a:lnTo>
                    <a:pt x="878" y="222"/>
                  </a:lnTo>
                  <a:lnTo>
                    <a:pt x="870" y="222"/>
                  </a:lnTo>
                  <a:lnTo>
                    <a:pt x="866" y="222"/>
                  </a:lnTo>
                  <a:lnTo>
                    <a:pt x="861" y="223"/>
                  </a:lnTo>
                  <a:lnTo>
                    <a:pt x="858" y="225"/>
                  </a:lnTo>
                  <a:lnTo>
                    <a:pt x="853" y="225"/>
                  </a:lnTo>
                  <a:lnTo>
                    <a:pt x="850" y="226"/>
                  </a:lnTo>
                  <a:lnTo>
                    <a:pt x="845" y="226"/>
                  </a:lnTo>
                  <a:lnTo>
                    <a:pt x="842" y="228"/>
                  </a:lnTo>
                  <a:lnTo>
                    <a:pt x="837" y="228"/>
                  </a:lnTo>
                  <a:lnTo>
                    <a:pt x="832" y="229"/>
                  </a:lnTo>
                  <a:lnTo>
                    <a:pt x="829" y="229"/>
                  </a:lnTo>
                  <a:lnTo>
                    <a:pt x="826" y="231"/>
                  </a:lnTo>
                  <a:lnTo>
                    <a:pt x="821" y="231"/>
                  </a:lnTo>
                  <a:lnTo>
                    <a:pt x="815" y="236"/>
                  </a:lnTo>
                  <a:lnTo>
                    <a:pt x="815" y="237"/>
                  </a:lnTo>
                  <a:lnTo>
                    <a:pt x="818" y="237"/>
                  </a:lnTo>
                  <a:lnTo>
                    <a:pt x="818" y="240"/>
                  </a:lnTo>
                  <a:lnTo>
                    <a:pt x="815" y="242"/>
                  </a:lnTo>
                  <a:lnTo>
                    <a:pt x="814" y="313"/>
                  </a:lnTo>
                  <a:lnTo>
                    <a:pt x="809" y="307"/>
                  </a:lnTo>
                  <a:lnTo>
                    <a:pt x="809" y="267"/>
                  </a:lnTo>
                  <a:lnTo>
                    <a:pt x="807" y="267"/>
                  </a:lnTo>
                  <a:lnTo>
                    <a:pt x="807" y="267"/>
                  </a:lnTo>
                  <a:lnTo>
                    <a:pt x="804" y="267"/>
                  </a:lnTo>
                  <a:lnTo>
                    <a:pt x="804" y="247"/>
                  </a:lnTo>
                  <a:lnTo>
                    <a:pt x="804" y="247"/>
                  </a:lnTo>
                  <a:lnTo>
                    <a:pt x="804" y="247"/>
                  </a:lnTo>
                  <a:lnTo>
                    <a:pt x="804" y="247"/>
                  </a:lnTo>
                  <a:lnTo>
                    <a:pt x="804" y="247"/>
                  </a:lnTo>
                  <a:lnTo>
                    <a:pt x="804" y="247"/>
                  </a:lnTo>
                  <a:lnTo>
                    <a:pt x="804" y="247"/>
                  </a:lnTo>
                  <a:lnTo>
                    <a:pt x="804" y="247"/>
                  </a:lnTo>
                  <a:lnTo>
                    <a:pt x="804" y="247"/>
                  </a:lnTo>
                  <a:lnTo>
                    <a:pt x="804" y="247"/>
                  </a:lnTo>
                  <a:lnTo>
                    <a:pt x="804" y="247"/>
                  </a:lnTo>
                  <a:lnTo>
                    <a:pt x="804" y="247"/>
                  </a:lnTo>
                  <a:lnTo>
                    <a:pt x="804" y="247"/>
                  </a:lnTo>
                  <a:lnTo>
                    <a:pt x="804" y="247"/>
                  </a:lnTo>
                  <a:lnTo>
                    <a:pt x="804" y="247"/>
                  </a:lnTo>
                  <a:lnTo>
                    <a:pt x="804" y="245"/>
                  </a:lnTo>
                  <a:lnTo>
                    <a:pt x="804" y="245"/>
                  </a:lnTo>
                  <a:lnTo>
                    <a:pt x="804" y="245"/>
                  </a:lnTo>
                  <a:lnTo>
                    <a:pt x="804" y="245"/>
                  </a:lnTo>
                  <a:lnTo>
                    <a:pt x="804" y="215"/>
                  </a:lnTo>
                  <a:lnTo>
                    <a:pt x="804" y="215"/>
                  </a:lnTo>
                  <a:lnTo>
                    <a:pt x="804" y="215"/>
                  </a:lnTo>
                  <a:lnTo>
                    <a:pt x="804" y="215"/>
                  </a:lnTo>
                  <a:lnTo>
                    <a:pt x="804" y="215"/>
                  </a:lnTo>
                  <a:lnTo>
                    <a:pt x="804" y="215"/>
                  </a:lnTo>
                  <a:lnTo>
                    <a:pt x="804" y="215"/>
                  </a:lnTo>
                  <a:lnTo>
                    <a:pt x="804" y="215"/>
                  </a:lnTo>
                  <a:lnTo>
                    <a:pt x="803" y="215"/>
                  </a:lnTo>
                  <a:lnTo>
                    <a:pt x="803" y="215"/>
                  </a:lnTo>
                  <a:lnTo>
                    <a:pt x="803" y="215"/>
                  </a:lnTo>
                  <a:lnTo>
                    <a:pt x="803" y="215"/>
                  </a:lnTo>
                  <a:lnTo>
                    <a:pt x="803" y="215"/>
                  </a:lnTo>
                  <a:lnTo>
                    <a:pt x="803" y="215"/>
                  </a:lnTo>
                  <a:lnTo>
                    <a:pt x="803" y="215"/>
                  </a:lnTo>
                  <a:lnTo>
                    <a:pt x="803" y="215"/>
                  </a:lnTo>
                  <a:lnTo>
                    <a:pt x="803" y="215"/>
                  </a:lnTo>
                  <a:lnTo>
                    <a:pt x="803" y="215"/>
                  </a:lnTo>
                  <a:lnTo>
                    <a:pt x="803" y="215"/>
                  </a:lnTo>
                  <a:lnTo>
                    <a:pt x="803" y="215"/>
                  </a:lnTo>
                  <a:lnTo>
                    <a:pt x="803" y="215"/>
                  </a:lnTo>
                  <a:lnTo>
                    <a:pt x="803" y="215"/>
                  </a:lnTo>
                  <a:lnTo>
                    <a:pt x="803" y="215"/>
                  </a:lnTo>
                  <a:lnTo>
                    <a:pt x="803" y="215"/>
                  </a:lnTo>
                  <a:lnTo>
                    <a:pt x="803" y="215"/>
                  </a:lnTo>
                  <a:lnTo>
                    <a:pt x="803" y="245"/>
                  </a:lnTo>
                  <a:lnTo>
                    <a:pt x="803" y="245"/>
                  </a:lnTo>
                  <a:lnTo>
                    <a:pt x="803" y="245"/>
                  </a:lnTo>
                  <a:lnTo>
                    <a:pt x="803" y="247"/>
                  </a:lnTo>
                  <a:lnTo>
                    <a:pt x="803" y="247"/>
                  </a:lnTo>
                  <a:lnTo>
                    <a:pt x="803" y="247"/>
                  </a:lnTo>
                  <a:lnTo>
                    <a:pt x="803" y="247"/>
                  </a:lnTo>
                  <a:lnTo>
                    <a:pt x="803" y="247"/>
                  </a:lnTo>
                  <a:lnTo>
                    <a:pt x="803" y="247"/>
                  </a:lnTo>
                  <a:lnTo>
                    <a:pt x="803" y="247"/>
                  </a:lnTo>
                  <a:lnTo>
                    <a:pt x="803" y="247"/>
                  </a:lnTo>
                  <a:lnTo>
                    <a:pt x="803" y="247"/>
                  </a:lnTo>
                  <a:lnTo>
                    <a:pt x="803" y="247"/>
                  </a:lnTo>
                  <a:lnTo>
                    <a:pt x="803" y="247"/>
                  </a:lnTo>
                  <a:lnTo>
                    <a:pt x="803" y="247"/>
                  </a:lnTo>
                  <a:lnTo>
                    <a:pt x="803" y="247"/>
                  </a:lnTo>
                  <a:lnTo>
                    <a:pt x="803" y="247"/>
                  </a:lnTo>
                  <a:lnTo>
                    <a:pt x="803" y="267"/>
                  </a:lnTo>
                  <a:lnTo>
                    <a:pt x="799" y="267"/>
                  </a:lnTo>
                  <a:lnTo>
                    <a:pt x="798" y="267"/>
                  </a:lnTo>
                  <a:lnTo>
                    <a:pt x="792" y="267"/>
                  </a:lnTo>
                  <a:lnTo>
                    <a:pt x="790" y="267"/>
                  </a:lnTo>
                  <a:lnTo>
                    <a:pt x="787" y="267"/>
                  </a:lnTo>
                  <a:lnTo>
                    <a:pt x="787" y="247"/>
                  </a:lnTo>
                  <a:lnTo>
                    <a:pt x="787" y="247"/>
                  </a:lnTo>
                  <a:lnTo>
                    <a:pt x="787" y="247"/>
                  </a:lnTo>
                  <a:lnTo>
                    <a:pt x="787" y="247"/>
                  </a:lnTo>
                  <a:lnTo>
                    <a:pt x="787" y="247"/>
                  </a:lnTo>
                  <a:lnTo>
                    <a:pt x="787" y="247"/>
                  </a:lnTo>
                  <a:lnTo>
                    <a:pt x="787" y="247"/>
                  </a:lnTo>
                  <a:lnTo>
                    <a:pt x="787" y="247"/>
                  </a:lnTo>
                  <a:lnTo>
                    <a:pt x="787" y="247"/>
                  </a:lnTo>
                  <a:lnTo>
                    <a:pt x="787" y="247"/>
                  </a:lnTo>
                  <a:lnTo>
                    <a:pt x="787" y="247"/>
                  </a:lnTo>
                  <a:lnTo>
                    <a:pt x="787" y="247"/>
                  </a:lnTo>
                  <a:lnTo>
                    <a:pt x="787" y="247"/>
                  </a:lnTo>
                  <a:lnTo>
                    <a:pt x="787" y="247"/>
                  </a:lnTo>
                  <a:lnTo>
                    <a:pt x="787" y="245"/>
                  </a:lnTo>
                  <a:lnTo>
                    <a:pt x="787" y="245"/>
                  </a:lnTo>
                  <a:lnTo>
                    <a:pt x="787" y="245"/>
                  </a:lnTo>
                  <a:lnTo>
                    <a:pt x="787" y="245"/>
                  </a:lnTo>
                  <a:lnTo>
                    <a:pt x="787" y="215"/>
                  </a:lnTo>
                  <a:lnTo>
                    <a:pt x="787" y="215"/>
                  </a:lnTo>
                  <a:lnTo>
                    <a:pt x="787" y="215"/>
                  </a:lnTo>
                  <a:lnTo>
                    <a:pt x="787" y="215"/>
                  </a:lnTo>
                  <a:lnTo>
                    <a:pt x="787" y="215"/>
                  </a:lnTo>
                  <a:lnTo>
                    <a:pt x="787" y="215"/>
                  </a:lnTo>
                  <a:lnTo>
                    <a:pt x="787" y="215"/>
                  </a:lnTo>
                  <a:lnTo>
                    <a:pt x="787" y="215"/>
                  </a:lnTo>
                  <a:lnTo>
                    <a:pt x="787" y="215"/>
                  </a:lnTo>
                  <a:lnTo>
                    <a:pt x="787" y="215"/>
                  </a:lnTo>
                  <a:lnTo>
                    <a:pt x="787" y="215"/>
                  </a:lnTo>
                  <a:lnTo>
                    <a:pt x="787" y="215"/>
                  </a:lnTo>
                  <a:lnTo>
                    <a:pt x="787" y="215"/>
                  </a:lnTo>
                  <a:lnTo>
                    <a:pt x="787" y="215"/>
                  </a:lnTo>
                  <a:lnTo>
                    <a:pt x="785" y="215"/>
                  </a:lnTo>
                  <a:lnTo>
                    <a:pt x="785" y="215"/>
                  </a:lnTo>
                  <a:lnTo>
                    <a:pt x="785" y="215"/>
                  </a:lnTo>
                  <a:lnTo>
                    <a:pt x="785" y="215"/>
                  </a:lnTo>
                  <a:lnTo>
                    <a:pt x="785" y="215"/>
                  </a:lnTo>
                  <a:lnTo>
                    <a:pt x="785" y="215"/>
                  </a:lnTo>
                  <a:lnTo>
                    <a:pt x="785" y="245"/>
                  </a:lnTo>
                  <a:lnTo>
                    <a:pt x="785" y="245"/>
                  </a:lnTo>
                  <a:lnTo>
                    <a:pt x="785" y="245"/>
                  </a:lnTo>
                  <a:lnTo>
                    <a:pt x="785" y="245"/>
                  </a:lnTo>
                  <a:lnTo>
                    <a:pt x="785" y="245"/>
                  </a:lnTo>
                  <a:lnTo>
                    <a:pt x="785" y="245"/>
                  </a:lnTo>
                  <a:lnTo>
                    <a:pt x="785" y="245"/>
                  </a:lnTo>
                  <a:lnTo>
                    <a:pt x="785" y="247"/>
                  </a:lnTo>
                  <a:lnTo>
                    <a:pt x="785" y="247"/>
                  </a:lnTo>
                  <a:lnTo>
                    <a:pt x="785" y="247"/>
                  </a:lnTo>
                  <a:lnTo>
                    <a:pt x="785" y="247"/>
                  </a:lnTo>
                  <a:lnTo>
                    <a:pt x="785" y="247"/>
                  </a:lnTo>
                  <a:lnTo>
                    <a:pt x="785" y="247"/>
                  </a:lnTo>
                  <a:lnTo>
                    <a:pt x="785" y="247"/>
                  </a:lnTo>
                  <a:lnTo>
                    <a:pt x="785" y="247"/>
                  </a:lnTo>
                  <a:lnTo>
                    <a:pt x="785" y="247"/>
                  </a:lnTo>
                  <a:lnTo>
                    <a:pt x="785" y="247"/>
                  </a:lnTo>
                  <a:lnTo>
                    <a:pt x="785" y="247"/>
                  </a:lnTo>
                  <a:lnTo>
                    <a:pt x="785" y="247"/>
                  </a:lnTo>
                  <a:lnTo>
                    <a:pt x="785" y="247"/>
                  </a:lnTo>
                  <a:lnTo>
                    <a:pt x="785" y="267"/>
                  </a:lnTo>
                  <a:lnTo>
                    <a:pt x="781" y="267"/>
                  </a:lnTo>
                  <a:lnTo>
                    <a:pt x="781" y="267"/>
                  </a:lnTo>
                  <a:lnTo>
                    <a:pt x="781" y="267"/>
                  </a:lnTo>
                  <a:lnTo>
                    <a:pt x="781" y="307"/>
                  </a:lnTo>
                  <a:lnTo>
                    <a:pt x="774" y="311"/>
                  </a:lnTo>
                  <a:lnTo>
                    <a:pt x="774" y="253"/>
                  </a:lnTo>
                  <a:lnTo>
                    <a:pt x="774" y="253"/>
                  </a:lnTo>
                  <a:lnTo>
                    <a:pt x="774" y="253"/>
                  </a:lnTo>
                  <a:lnTo>
                    <a:pt x="774" y="253"/>
                  </a:lnTo>
                  <a:lnTo>
                    <a:pt x="774" y="252"/>
                  </a:lnTo>
                  <a:lnTo>
                    <a:pt x="774" y="252"/>
                  </a:lnTo>
                  <a:lnTo>
                    <a:pt x="774" y="252"/>
                  </a:lnTo>
                  <a:lnTo>
                    <a:pt x="774" y="252"/>
                  </a:lnTo>
                  <a:lnTo>
                    <a:pt x="774" y="252"/>
                  </a:lnTo>
                  <a:lnTo>
                    <a:pt x="774" y="252"/>
                  </a:lnTo>
                  <a:lnTo>
                    <a:pt x="774" y="252"/>
                  </a:lnTo>
                  <a:lnTo>
                    <a:pt x="774" y="252"/>
                  </a:lnTo>
                  <a:lnTo>
                    <a:pt x="774" y="252"/>
                  </a:lnTo>
                  <a:lnTo>
                    <a:pt x="771" y="245"/>
                  </a:lnTo>
                  <a:lnTo>
                    <a:pt x="771" y="245"/>
                  </a:lnTo>
                  <a:lnTo>
                    <a:pt x="771" y="245"/>
                  </a:lnTo>
                  <a:lnTo>
                    <a:pt x="771" y="245"/>
                  </a:lnTo>
                  <a:lnTo>
                    <a:pt x="771" y="245"/>
                  </a:lnTo>
                  <a:lnTo>
                    <a:pt x="771" y="245"/>
                  </a:lnTo>
                  <a:lnTo>
                    <a:pt x="771" y="245"/>
                  </a:lnTo>
                  <a:lnTo>
                    <a:pt x="771" y="245"/>
                  </a:lnTo>
                  <a:lnTo>
                    <a:pt x="771" y="245"/>
                  </a:lnTo>
                  <a:lnTo>
                    <a:pt x="771" y="245"/>
                  </a:lnTo>
                  <a:lnTo>
                    <a:pt x="771" y="245"/>
                  </a:lnTo>
                  <a:lnTo>
                    <a:pt x="771" y="237"/>
                  </a:lnTo>
                  <a:lnTo>
                    <a:pt x="752" y="242"/>
                  </a:lnTo>
                  <a:lnTo>
                    <a:pt x="736" y="250"/>
                  </a:lnTo>
                  <a:lnTo>
                    <a:pt x="736" y="247"/>
                  </a:lnTo>
                  <a:lnTo>
                    <a:pt x="727" y="245"/>
                  </a:lnTo>
                  <a:lnTo>
                    <a:pt x="727" y="245"/>
                  </a:lnTo>
                  <a:lnTo>
                    <a:pt x="727" y="245"/>
                  </a:lnTo>
                  <a:lnTo>
                    <a:pt x="727" y="245"/>
                  </a:lnTo>
                  <a:lnTo>
                    <a:pt x="725" y="245"/>
                  </a:lnTo>
                  <a:lnTo>
                    <a:pt x="725" y="245"/>
                  </a:lnTo>
                  <a:lnTo>
                    <a:pt x="718" y="248"/>
                  </a:lnTo>
                  <a:lnTo>
                    <a:pt x="718" y="248"/>
                  </a:lnTo>
                  <a:lnTo>
                    <a:pt x="718" y="248"/>
                  </a:lnTo>
                  <a:lnTo>
                    <a:pt x="716" y="248"/>
                  </a:lnTo>
                  <a:lnTo>
                    <a:pt x="716" y="248"/>
                  </a:lnTo>
                  <a:lnTo>
                    <a:pt x="716" y="248"/>
                  </a:lnTo>
                  <a:lnTo>
                    <a:pt x="716" y="248"/>
                  </a:lnTo>
                  <a:lnTo>
                    <a:pt x="716" y="248"/>
                  </a:lnTo>
                  <a:lnTo>
                    <a:pt x="711" y="253"/>
                  </a:lnTo>
                  <a:lnTo>
                    <a:pt x="711" y="253"/>
                  </a:lnTo>
                  <a:lnTo>
                    <a:pt x="711" y="253"/>
                  </a:lnTo>
                  <a:lnTo>
                    <a:pt x="711" y="253"/>
                  </a:lnTo>
                  <a:lnTo>
                    <a:pt x="711" y="253"/>
                  </a:lnTo>
                  <a:lnTo>
                    <a:pt x="711" y="253"/>
                  </a:lnTo>
                  <a:lnTo>
                    <a:pt x="711" y="253"/>
                  </a:lnTo>
                  <a:lnTo>
                    <a:pt x="711" y="253"/>
                  </a:lnTo>
                  <a:lnTo>
                    <a:pt x="711" y="253"/>
                  </a:lnTo>
                  <a:lnTo>
                    <a:pt x="711" y="253"/>
                  </a:lnTo>
                  <a:lnTo>
                    <a:pt x="711" y="255"/>
                  </a:lnTo>
                  <a:lnTo>
                    <a:pt x="711" y="255"/>
                  </a:lnTo>
                  <a:lnTo>
                    <a:pt x="711" y="255"/>
                  </a:lnTo>
                  <a:lnTo>
                    <a:pt x="711" y="302"/>
                  </a:lnTo>
                  <a:lnTo>
                    <a:pt x="697" y="288"/>
                  </a:lnTo>
                  <a:lnTo>
                    <a:pt x="685" y="275"/>
                  </a:lnTo>
                  <a:lnTo>
                    <a:pt x="685" y="275"/>
                  </a:lnTo>
                  <a:lnTo>
                    <a:pt x="685" y="255"/>
                  </a:lnTo>
                  <a:lnTo>
                    <a:pt x="685" y="255"/>
                  </a:lnTo>
                  <a:lnTo>
                    <a:pt x="685" y="255"/>
                  </a:lnTo>
                  <a:lnTo>
                    <a:pt x="685" y="245"/>
                  </a:lnTo>
                  <a:lnTo>
                    <a:pt x="685" y="245"/>
                  </a:lnTo>
                  <a:lnTo>
                    <a:pt x="685" y="245"/>
                  </a:lnTo>
                  <a:lnTo>
                    <a:pt x="683" y="245"/>
                  </a:lnTo>
                  <a:lnTo>
                    <a:pt x="683" y="245"/>
                  </a:lnTo>
                  <a:lnTo>
                    <a:pt x="683" y="245"/>
                  </a:lnTo>
                  <a:lnTo>
                    <a:pt x="683" y="245"/>
                  </a:lnTo>
                  <a:lnTo>
                    <a:pt x="683" y="245"/>
                  </a:lnTo>
                  <a:lnTo>
                    <a:pt x="683" y="245"/>
                  </a:lnTo>
                  <a:lnTo>
                    <a:pt x="683" y="245"/>
                  </a:lnTo>
                  <a:lnTo>
                    <a:pt x="683" y="245"/>
                  </a:lnTo>
                  <a:lnTo>
                    <a:pt x="683" y="245"/>
                  </a:lnTo>
                  <a:lnTo>
                    <a:pt x="683" y="245"/>
                  </a:lnTo>
                  <a:lnTo>
                    <a:pt x="683" y="255"/>
                  </a:lnTo>
                  <a:lnTo>
                    <a:pt x="680" y="255"/>
                  </a:lnTo>
                  <a:lnTo>
                    <a:pt x="680" y="245"/>
                  </a:lnTo>
                  <a:lnTo>
                    <a:pt x="680" y="245"/>
                  </a:lnTo>
                  <a:lnTo>
                    <a:pt x="680" y="245"/>
                  </a:lnTo>
                  <a:lnTo>
                    <a:pt x="680" y="245"/>
                  </a:lnTo>
                  <a:lnTo>
                    <a:pt x="680" y="245"/>
                  </a:lnTo>
                  <a:lnTo>
                    <a:pt x="680" y="245"/>
                  </a:lnTo>
                  <a:lnTo>
                    <a:pt x="680" y="245"/>
                  </a:lnTo>
                  <a:lnTo>
                    <a:pt x="680" y="245"/>
                  </a:lnTo>
                  <a:lnTo>
                    <a:pt x="680" y="245"/>
                  </a:lnTo>
                  <a:lnTo>
                    <a:pt x="680" y="245"/>
                  </a:lnTo>
                  <a:lnTo>
                    <a:pt x="680" y="245"/>
                  </a:lnTo>
                  <a:lnTo>
                    <a:pt x="680" y="245"/>
                  </a:lnTo>
                  <a:lnTo>
                    <a:pt x="680" y="245"/>
                  </a:lnTo>
                  <a:lnTo>
                    <a:pt x="680" y="255"/>
                  </a:lnTo>
                  <a:lnTo>
                    <a:pt x="680" y="255"/>
                  </a:lnTo>
                  <a:lnTo>
                    <a:pt x="680" y="255"/>
                  </a:lnTo>
                  <a:lnTo>
                    <a:pt x="680" y="275"/>
                  </a:lnTo>
                  <a:lnTo>
                    <a:pt x="678" y="275"/>
                  </a:lnTo>
                  <a:lnTo>
                    <a:pt x="678" y="307"/>
                  </a:lnTo>
                  <a:lnTo>
                    <a:pt x="666" y="316"/>
                  </a:lnTo>
                  <a:lnTo>
                    <a:pt x="666" y="217"/>
                  </a:lnTo>
                  <a:lnTo>
                    <a:pt x="662" y="215"/>
                  </a:lnTo>
                  <a:lnTo>
                    <a:pt x="662" y="187"/>
                  </a:lnTo>
                  <a:lnTo>
                    <a:pt x="659" y="185"/>
                  </a:lnTo>
                  <a:lnTo>
                    <a:pt x="659" y="170"/>
                  </a:lnTo>
                  <a:lnTo>
                    <a:pt x="655" y="168"/>
                  </a:lnTo>
                  <a:lnTo>
                    <a:pt x="655" y="157"/>
                  </a:lnTo>
                  <a:lnTo>
                    <a:pt x="650" y="157"/>
                  </a:lnTo>
                  <a:lnTo>
                    <a:pt x="650" y="151"/>
                  </a:lnTo>
                  <a:lnTo>
                    <a:pt x="650" y="151"/>
                  </a:lnTo>
                  <a:lnTo>
                    <a:pt x="650" y="151"/>
                  </a:lnTo>
                  <a:lnTo>
                    <a:pt x="650" y="129"/>
                  </a:lnTo>
                  <a:lnTo>
                    <a:pt x="650" y="129"/>
                  </a:lnTo>
                  <a:lnTo>
                    <a:pt x="650" y="129"/>
                  </a:lnTo>
                  <a:lnTo>
                    <a:pt x="648" y="129"/>
                  </a:lnTo>
                  <a:lnTo>
                    <a:pt x="648" y="129"/>
                  </a:lnTo>
                  <a:lnTo>
                    <a:pt x="648" y="129"/>
                  </a:lnTo>
                  <a:lnTo>
                    <a:pt x="648" y="129"/>
                  </a:lnTo>
                  <a:lnTo>
                    <a:pt x="648" y="129"/>
                  </a:lnTo>
                  <a:lnTo>
                    <a:pt x="647" y="129"/>
                  </a:lnTo>
                  <a:lnTo>
                    <a:pt x="647" y="129"/>
                  </a:lnTo>
                  <a:lnTo>
                    <a:pt x="647" y="129"/>
                  </a:lnTo>
                  <a:lnTo>
                    <a:pt x="647" y="129"/>
                  </a:lnTo>
                  <a:lnTo>
                    <a:pt x="647" y="129"/>
                  </a:lnTo>
                  <a:lnTo>
                    <a:pt x="647" y="151"/>
                  </a:lnTo>
                  <a:lnTo>
                    <a:pt x="645" y="151"/>
                  </a:lnTo>
                  <a:lnTo>
                    <a:pt x="645" y="157"/>
                  </a:lnTo>
                  <a:lnTo>
                    <a:pt x="642" y="157"/>
                  </a:lnTo>
                  <a:lnTo>
                    <a:pt x="642" y="166"/>
                  </a:lnTo>
                  <a:lnTo>
                    <a:pt x="620" y="166"/>
                  </a:lnTo>
                  <a:lnTo>
                    <a:pt x="601" y="168"/>
                  </a:lnTo>
                  <a:lnTo>
                    <a:pt x="601" y="184"/>
                  </a:lnTo>
                  <a:lnTo>
                    <a:pt x="592" y="184"/>
                  </a:lnTo>
                  <a:lnTo>
                    <a:pt x="592" y="211"/>
                  </a:lnTo>
                  <a:lnTo>
                    <a:pt x="581" y="214"/>
                  </a:lnTo>
                  <a:lnTo>
                    <a:pt x="585" y="374"/>
                  </a:lnTo>
                  <a:lnTo>
                    <a:pt x="574" y="381"/>
                  </a:lnTo>
                  <a:lnTo>
                    <a:pt x="573" y="207"/>
                  </a:lnTo>
                  <a:lnTo>
                    <a:pt x="573" y="207"/>
                  </a:lnTo>
                  <a:lnTo>
                    <a:pt x="573" y="207"/>
                  </a:lnTo>
                  <a:lnTo>
                    <a:pt x="573" y="207"/>
                  </a:lnTo>
                  <a:lnTo>
                    <a:pt x="571" y="207"/>
                  </a:lnTo>
                  <a:lnTo>
                    <a:pt x="571" y="207"/>
                  </a:lnTo>
                  <a:lnTo>
                    <a:pt x="571" y="207"/>
                  </a:lnTo>
                  <a:lnTo>
                    <a:pt x="570" y="207"/>
                  </a:lnTo>
                  <a:lnTo>
                    <a:pt x="570" y="207"/>
                  </a:lnTo>
                  <a:lnTo>
                    <a:pt x="568" y="206"/>
                  </a:lnTo>
                  <a:lnTo>
                    <a:pt x="566" y="206"/>
                  </a:lnTo>
                  <a:lnTo>
                    <a:pt x="566" y="206"/>
                  </a:lnTo>
                  <a:lnTo>
                    <a:pt x="565" y="206"/>
                  </a:lnTo>
                  <a:lnTo>
                    <a:pt x="529" y="206"/>
                  </a:lnTo>
                  <a:lnTo>
                    <a:pt x="527" y="206"/>
                  </a:lnTo>
                  <a:lnTo>
                    <a:pt x="525" y="206"/>
                  </a:lnTo>
                  <a:lnTo>
                    <a:pt x="525" y="206"/>
                  </a:lnTo>
                  <a:lnTo>
                    <a:pt x="524" y="206"/>
                  </a:lnTo>
                  <a:lnTo>
                    <a:pt x="522" y="206"/>
                  </a:lnTo>
                  <a:lnTo>
                    <a:pt x="521" y="206"/>
                  </a:lnTo>
                  <a:lnTo>
                    <a:pt x="521" y="206"/>
                  </a:lnTo>
                  <a:lnTo>
                    <a:pt x="521" y="206"/>
                  </a:lnTo>
                  <a:lnTo>
                    <a:pt x="519" y="207"/>
                  </a:lnTo>
                  <a:lnTo>
                    <a:pt x="519" y="207"/>
                  </a:lnTo>
                  <a:lnTo>
                    <a:pt x="524" y="401"/>
                  </a:lnTo>
                  <a:lnTo>
                    <a:pt x="519" y="401"/>
                  </a:lnTo>
                  <a:lnTo>
                    <a:pt x="519" y="289"/>
                  </a:lnTo>
                  <a:lnTo>
                    <a:pt x="516" y="289"/>
                  </a:lnTo>
                  <a:lnTo>
                    <a:pt x="516" y="288"/>
                  </a:lnTo>
                  <a:lnTo>
                    <a:pt x="516" y="288"/>
                  </a:lnTo>
                  <a:lnTo>
                    <a:pt x="514" y="286"/>
                  </a:lnTo>
                  <a:lnTo>
                    <a:pt x="513" y="286"/>
                  </a:lnTo>
                  <a:lnTo>
                    <a:pt x="510" y="285"/>
                  </a:lnTo>
                  <a:lnTo>
                    <a:pt x="507" y="285"/>
                  </a:lnTo>
                  <a:lnTo>
                    <a:pt x="503" y="285"/>
                  </a:lnTo>
                  <a:lnTo>
                    <a:pt x="500" y="285"/>
                  </a:lnTo>
                  <a:lnTo>
                    <a:pt x="496" y="285"/>
                  </a:lnTo>
                  <a:lnTo>
                    <a:pt x="494" y="286"/>
                  </a:lnTo>
                  <a:lnTo>
                    <a:pt x="491" y="286"/>
                  </a:lnTo>
                  <a:lnTo>
                    <a:pt x="491" y="286"/>
                  </a:lnTo>
                  <a:lnTo>
                    <a:pt x="491" y="236"/>
                  </a:lnTo>
                  <a:lnTo>
                    <a:pt x="483" y="234"/>
                  </a:lnTo>
                  <a:lnTo>
                    <a:pt x="440" y="225"/>
                  </a:lnTo>
                  <a:lnTo>
                    <a:pt x="436" y="223"/>
                  </a:lnTo>
                  <a:lnTo>
                    <a:pt x="436" y="291"/>
                  </a:lnTo>
                  <a:lnTo>
                    <a:pt x="431" y="291"/>
                  </a:lnTo>
                  <a:lnTo>
                    <a:pt x="431" y="281"/>
                  </a:lnTo>
                  <a:lnTo>
                    <a:pt x="429" y="281"/>
                  </a:lnTo>
                  <a:lnTo>
                    <a:pt x="429" y="281"/>
                  </a:lnTo>
                  <a:lnTo>
                    <a:pt x="428" y="281"/>
                  </a:lnTo>
                  <a:lnTo>
                    <a:pt x="428" y="258"/>
                  </a:lnTo>
                  <a:lnTo>
                    <a:pt x="426" y="258"/>
                  </a:lnTo>
                  <a:lnTo>
                    <a:pt x="426" y="252"/>
                  </a:lnTo>
                  <a:lnTo>
                    <a:pt x="425" y="252"/>
                  </a:lnTo>
                  <a:lnTo>
                    <a:pt x="425" y="252"/>
                  </a:lnTo>
                  <a:lnTo>
                    <a:pt x="423" y="252"/>
                  </a:lnTo>
                  <a:lnTo>
                    <a:pt x="423" y="231"/>
                  </a:lnTo>
                  <a:lnTo>
                    <a:pt x="423" y="231"/>
                  </a:lnTo>
                  <a:lnTo>
                    <a:pt x="423" y="231"/>
                  </a:lnTo>
                  <a:lnTo>
                    <a:pt x="423" y="252"/>
                  </a:lnTo>
                  <a:lnTo>
                    <a:pt x="422" y="252"/>
                  </a:lnTo>
                  <a:lnTo>
                    <a:pt x="422" y="252"/>
                  </a:lnTo>
                  <a:lnTo>
                    <a:pt x="420" y="252"/>
                  </a:lnTo>
                  <a:lnTo>
                    <a:pt x="420" y="252"/>
                  </a:lnTo>
                  <a:lnTo>
                    <a:pt x="418" y="255"/>
                  </a:lnTo>
                  <a:lnTo>
                    <a:pt x="418" y="255"/>
                  </a:lnTo>
                  <a:lnTo>
                    <a:pt x="418" y="258"/>
                  </a:lnTo>
                  <a:lnTo>
                    <a:pt x="417" y="258"/>
                  </a:lnTo>
                  <a:lnTo>
                    <a:pt x="415" y="258"/>
                  </a:lnTo>
                  <a:lnTo>
                    <a:pt x="414" y="258"/>
                  </a:lnTo>
                  <a:lnTo>
                    <a:pt x="411" y="258"/>
                  </a:lnTo>
                  <a:lnTo>
                    <a:pt x="409" y="258"/>
                  </a:lnTo>
                  <a:lnTo>
                    <a:pt x="406" y="258"/>
                  </a:lnTo>
                  <a:lnTo>
                    <a:pt x="404" y="258"/>
                  </a:lnTo>
                  <a:lnTo>
                    <a:pt x="403" y="258"/>
                  </a:lnTo>
                  <a:lnTo>
                    <a:pt x="400" y="258"/>
                  </a:lnTo>
                  <a:lnTo>
                    <a:pt x="398" y="258"/>
                  </a:lnTo>
                  <a:lnTo>
                    <a:pt x="396" y="258"/>
                  </a:lnTo>
                  <a:lnTo>
                    <a:pt x="393" y="258"/>
                  </a:lnTo>
                  <a:lnTo>
                    <a:pt x="393" y="255"/>
                  </a:lnTo>
                  <a:lnTo>
                    <a:pt x="393" y="255"/>
                  </a:lnTo>
                  <a:lnTo>
                    <a:pt x="393" y="252"/>
                  </a:lnTo>
                  <a:lnTo>
                    <a:pt x="393" y="252"/>
                  </a:lnTo>
                  <a:lnTo>
                    <a:pt x="393" y="252"/>
                  </a:lnTo>
                  <a:lnTo>
                    <a:pt x="393" y="252"/>
                  </a:lnTo>
                  <a:lnTo>
                    <a:pt x="390" y="252"/>
                  </a:lnTo>
                  <a:lnTo>
                    <a:pt x="390" y="231"/>
                  </a:lnTo>
                  <a:lnTo>
                    <a:pt x="390" y="231"/>
                  </a:lnTo>
                  <a:lnTo>
                    <a:pt x="390" y="231"/>
                  </a:lnTo>
                  <a:lnTo>
                    <a:pt x="390" y="252"/>
                  </a:lnTo>
                  <a:lnTo>
                    <a:pt x="389" y="252"/>
                  </a:lnTo>
                  <a:lnTo>
                    <a:pt x="389" y="252"/>
                  </a:lnTo>
                  <a:lnTo>
                    <a:pt x="387" y="252"/>
                  </a:lnTo>
                  <a:lnTo>
                    <a:pt x="387" y="258"/>
                  </a:lnTo>
                  <a:lnTo>
                    <a:pt x="387" y="258"/>
                  </a:lnTo>
                  <a:lnTo>
                    <a:pt x="387" y="281"/>
                  </a:lnTo>
                  <a:lnTo>
                    <a:pt x="384" y="281"/>
                  </a:lnTo>
                  <a:lnTo>
                    <a:pt x="384" y="281"/>
                  </a:lnTo>
                  <a:lnTo>
                    <a:pt x="384" y="281"/>
                  </a:lnTo>
                  <a:lnTo>
                    <a:pt x="384" y="368"/>
                  </a:lnTo>
                  <a:lnTo>
                    <a:pt x="379" y="368"/>
                  </a:lnTo>
                  <a:lnTo>
                    <a:pt x="379" y="368"/>
                  </a:lnTo>
                  <a:lnTo>
                    <a:pt x="378" y="368"/>
                  </a:lnTo>
                  <a:lnTo>
                    <a:pt x="378" y="368"/>
                  </a:lnTo>
                  <a:lnTo>
                    <a:pt x="378" y="370"/>
                  </a:lnTo>
                  <a:lnTo>
                    <a:pt x="378" y="370"/>
                  </a:lnTo>
                  <a:lnTo>
                    <a:pt x="378" y="382"/>
                  </a:lnTo>
                  <a:lnTo>
                    <a:pt x="363" y="382"/>
                  </a:lnTo>
                  <a:lnTo>
                    <a:pt x="363" y="374"/>
                  </a:lnTo>
                  <a:lnTo>
                    <a:pt x="363" y="373"/>
                  </a:lnTo>
                  <a:lnTo>
                    <a:pt x="363" y="373"/>
                  </a:lnTo>
                  <a:lnTo>
                    <a:pt x="362" y="373"/>
                  </a:lnTo>
                  <a:lnTo>
                    <a:pt x="304" y="373"/>
                  </a:lnTo>
                  <a:lnTo>
                    <a:pt x="304" y="359"/>
                  </a:lnTo>
                  <a:lnTo>
                    <a:pt x="318" y="355"/>
                  </a:lnTo>
                  <a:lnTo>
                    <a:pt x="333" y="349"/>
                  </a:lnTo>
                  <a:lnTo>
                    <a:pt x="349" y="341"/>
                  </a:lnTo>
                  <a:lnTo>
                    <a:pt x="357" y="337"/>
                  </a:lnTo>
                  <a:lnTo>
                    <a:pt x="373" y="325"/>
                  </a:lnTo>
                  <a:lnTo>
                    <a:pt x="373" y="322"/>
                  </a:lnTo>
                  <a:lnTo>
                    <a:pt x="329" y="322"/>
                  </a:lnTo>
                  <a:lnTo>
                    <a:pt x="329" y="324"/>
                  </a:lnTo>
                  <a:lnTo>
                    <a:pt x="196" y="324"/>
                  </a:lnTo>
                  <a:lnTo>
                    <a:pt x="193" y="322"/>
                  </a:lnTo>
                  <a:lnTo>
                    <a:pt x="151" y="322"/>
                  </a:lnTo>
                  <a:lnTo>
                    <a:pt x="151" y="325"/>
                  </a:lnTo>
                  <a:lnTo>
                    <a:pt x="167" y="337"/>
                  </a:lnTo>
                  <a:lnTo>
                    <a:pt x="184" y="346"/>
                  </a:lnTo>
                  <a:lnTo>
                    <a:pt x="203" y="354"/>
                  </a:lnTo>
                  <a:lnTo>
                    <a:pt x="222" y="359"/>
                  </a:lnTo>
                  <a:lnTo>
                    <a:pt x="222" y="387"/>
                  </a:lnTo>
                  <a:lnTo>
                    <a:pt x="178" y="387"/>
                  </a:lnTo>
                  <a:lnTo>
                    <a:pt x="176" y="382"/>
                  </a:lnTo>
                  <a:lnTo>
                    <a:pt x="174" y="382"/>
                  </a:lnTo>
                  <a:lnTo>
                    <a:pt x="167" y="382"/>
                  </a:lnTo>
                  <a:lnTo>
                    <a:pt x="157" y="382"/>
                  </a:lnTo>
                  <a:lnTo>
                    <a:pt x="154" y="382"/>
                  </a:lnTo>
                  <a:lnTo>
                    <a:pt x="151" y="401"/>
                  </a:lnTo>
                  <a:lnTo>
                    <a:pt x="144" y="401"/>
                  </a:lnTo>
                  <a:lnTo>
                    <a:pt x="129" y="376"/>
                  </a:lnTo>
                  <a:lnTo>
                    <a:pt x="129" y="374"/>
                  </a:lnTo>
                  <a:lnTo>
                    <a:pt x="129" y="373"/>
                  </a:lnTo>
                  <a:lnTo>
                    <a:pt x="129" y="373"/>
                  </a:lnTo>
                  <a:lnTo>
                    <a:pt x="129" y="373"/>
                  </a:lnTo>
                  <a:lnTo>
                    <a:pt x="129" y="373"/>
                  </a:lnTo>
                  <a:lnTo>
                    <a:pt x="127" y="371"/>
                  </a:lnTo>
                  <a:lnTo>
                    <a:pt x="127" y="370"/>
                  </a:lnTo>
                  <a:lnTo>
                    <a:pt x="126" y="370"/>
                  </a:lnTo>
                  <a:lnTo>
                    <a:pt x="115" y="351"/>
                  </a:lnTo>
                  <a:lnTo>
                    <a:pt x="116" y="349"/>
                  </a:lnTo>
                  <a:lnTo>
                    <a:pt x="121" y="344"/>
                  </a:lnTo>
                  <a:lnTo>
                    <a:pt x="121" y="341"/>
                  </a:lnTo>
                  <a:lnTo>
                    <a:pt x="122" y="338"/>
                  </a:lnTo>
                  <a:lnTo>
                    <a:pt x="124" y="332"/>
                  </a:lnTo>
                  <a:lnTo>
                    <a:pt x="124" y="332"/>
                  </a:lnTo>
                  <a:lnTo>
                    <a:pt x="122" y="324"/>
                  </a:lnTo>
                  <a:lnTo>
                    <a:pt x="121" y="321"/>
                  </a:lnTo>
                  <a:lnTo>
                    <a:pt x="119" y="318"/>
                  </a:lnTo>
                  <a:lnTo>
                    <a:pt x="116" y="313"/>
                  </a:lnTo>
                  <a:lnTo>
                    <a:pt x="110" y="308"/>
                  </a:lnTo>
                  <a:lnTo>
                    <a:pt x="110" y="308"/>
                  </a:lnTo>
                  <a:lnTo>
                    <a:pt x="108" y="308"/>
                  </a:lnTo>
                  <a:lnTo>
                    <a:pt x="108" y="184"/>
                  </a:lnTo>
                  <a:lnTo>
                    <a:pt x="108" y="184"/>
                  </a:lnTo>
                  <a:lnTo>
                    <a:pt x="113" y="181"/>
                  </a:lnTo>
                  <a:lnTo>
                    <a:pt x="118" y="176"/>
                  </a:lnTo>
                  <a:lnTo>
                    <a:pt x="119" y="173"/>
                  </a:lnTo>
                  <a:lnTo>
                    <a:pt x="119" y="170"/>
                  </a:lnTo>
                  <a:lnTo>
                    <a:pt x="121" y="163"/>
                  </a:lnTo>
                  <a:lnTo>
                    <a:pt x="121" y="163"/>
                  </a:lnTo>
                  <a:lnTo>
                    <a:pt x="121" y="163"/>
                  </a:lnTo>
                  <a:lnTo>
                    <a:pt x="119" y="157"/>
                  </a:lnTo>
                  <a:lnTo>
                    <a:pt x="118" y="151"/>
                  </a:lnTo>
                  <a:lnTo>
                    <a:pt x="113" y="146"/>
                  </a:lnTo>
                  <a:lnTo>
                    <a:pt x="113" y="146"/>
                  </a:lnTo>
                  <a:lnTo>
                    <a:pt x="108" y="143"/>
                  </a:lnTo>
                  <a:lnTo>
                    <a:pt x="107" y="141"/>
                  </a:lnTo>
                  <a:lnTo>
                    <a:pt x="104" y="141"/>
                  </a:lnTo>
                  <a:lnTo>
                    <a:pt x="104" y="132"/>
                  </a:lnTo>
                  <a:lnTo>
                    <a:pt x="104" y="130"/>
                  </a:lnTo>
                  <a:lnTo>
                    <a:pt x="105" y="130"/>
                  </a:lnTo>
                  <a:lnTo>
                    <a:pt x="105" y="130"/>
                  </a:lnTo>
                  <a:lnTo>
                    <a:pt x="105" y="129"/>
                  </a:lnTo>
                  <a:lnTo>
                    <a:pt x="105" y="129"/>
                  </a:lnTo>
                  <a:lnTo>
                    <a:pt x="104" y="129"/>
                  </a:lnTo>
                  <a:lnTo>
                    <a:pt x="104" y="127"/>
                  </a:lnTo>
                  <a:lnTo>
                    <a:pt x="102" y="127"/>
                  </a:lnTo>
                  <a:lnTo>
                    <a:pt x="104" y="107"/>
                  </a:lnTo>
                  <a:lnTo>
                    <a:pt x="104" y="107"/>
                  </a:lnTo>
                  <a:lnTo>
                    <a:pt x="105" y="105"/>
                  </a:lnTo>
                  <a:lnTo>
                    <a:pt x="105" y="104"/>
                  </a:lnTo>
                  <a:lnTo>
                    <a:pt x="105" y="102"/>
                  </a:lnTo>
                  <a:lnTo>
                    <a:pt x="105" y="102"/>
                  </a:lnTo>
                  <a:lnTo>
                    <a:pt x="105" y="100"/>
                  </a:lnTo>
                  <a:lnTo>
                    <a:pt x="105" y="100"/>
                  </a:lnTo>
                  <a:lnTo>
                    <a:pt x="105" y="100"/>
                  </a:lnTo>
                  <a:lnTo>
                    <a:pt x="105" y="100"/>
                  </a:lnTo>
                  <a:lnTo>
                    <a:pt x="105" y="100"/>
                  </a:lnTo>
                  <a:lnTo>
                    <a:pt x="105" y="100"/>
                  </a:lnTo>
                  <a:lnTo>
                    <a:pt x="105" y="99"/>
                  </a:lnTo>
                  <a:lnTo>
                    <a:pt x="105" y="99"/>
                  </a:lnTo>
                  <a:lnTo>
                    <a:pt x="105" y="96"/>
                  </a:lnTo>
                  <a:lnTo>
                    <a:pt x="104" y="96"/>
                  </a:lnTo>
                  <a:lnTo>
                    <a:pt x="104" y="94"/>
                  </a:lnTo>
                  <a:lnTo>
                    <a:pt x="105" y="94"/>
                  </a:lnTo>
                  <a:lnTo>
                    <a:pt x="105" y="94"/>
                  </a:lnTo>
                  <a:lnTo>
                    <a:pt x="105" y="92"/>
                  </a:lnTo>
                  <a:lnTo>
                    <a:pt x="105" y="92"/>
                  </a:lnTo>
                  <a:lnTo>
                    <a:pt x="104" y="92"/>
                  </a:lnTo>
                  <a:lnTo>
                    <a:pt x="102" y="91"/>
                  </a:lnTo>
                  <a:lnTo>
                    <a:pt x="102" y="91"/>
                  </a:lnTo>
                  <a:lnTo>
                    <a:pt x="100" y="91"/>
                  </a:lnTo>
                  <a:lnTo>
                    <a:pt x="100" y="70"/>
                  </a:lnTo>
                  <a:lnTo>
                    <a:pt x="104" y="70"/>
                  </a:lnTo>
                  <a:lnTo>
                    <a:pt x="104" y="69"/>
                  </a:lnTo>
                  <a:lnTo>
                    <a:pt x="99" y="67"/>
                  </a:lnTo>
                  <a:lnTo>
                    <a:pt x="99" y="45"/>
                  </a:lnTo>
                  <a:lnTo>
                    <a:pt x="100" y="45"/>
                  </a:lnTo>
                  <a:lnTo>
                    <a:pt x="100" y="45"/>
                  </a:lnTo>
                  <a:lnTo>
                    <a:pt x="100" y="45"/>
                  </a:lnTo>
                  <a:lnTo>
                    <a:pt x="100" y="44"/>
                  </a:lnTo>
                  <a:lnTo>
                    <a:pt x="100" y="44"/>
                  </a:lnTo>
                  <a:lnTo>
                    <a:pt x="100" y="44"/>
                  </a:lnTo>
                  <a:lnTo>
                    <a:pt x="100" y="44"/>
                  </a:lnTo>
                  <a:lnTo>
                    <a:pt x="100" y="44"/>
                  </a:lnTo>
                  <a:lnTo>
                    <a:pt x="100" y="44"/>
                  </a:lnTo>
                  <a:lnTo>
                    <a:pt x="99" y="42"/>
                  </a:lnTo>
                  <a:lnTo>
                    <a:pt x="99" y="42"/>
                  </a:lnTo>
                  <a:lnTo>
                    <a:pt x="99" y="0"/>
                  </a:lnTo>
                  <a:lnTo>
                    <a:pt x="99" y="0"/>
                  </a:lnTo>
                  <a:lnTo>
                    <a:pt x="99" y="0"/>
                  </a:lnTo>
                  <a:lnTo>
                    <a:pt x="99" y="0"/>
                  </a:lnTo>
                  <a:lnTo>
                    <a:pt x="99" y="0"/>
                  </a:lnTo>
                  <a:lnTo>
                    <a:pt x="99" y="0"/>
                  </a:lnTo>
                  <a:lnTo>
                    <a:pt x="97" y="0"/>
                  </a:lnTo>
                  <a:lnTo>
                    <a:pt x="97" y="0"/>
                  </a:lnTo>
                  <a:lnTo>
                    <a:pt x="97" y="0"/>
                  </a:lnTo>
                  <a:lnTo>
                    <a:pt x="97" y="0"/>
                  </a:lnTo>
                  <a:lnTo>
                    <a:pt x="97" y="0"/>
                  </a:lnTo>
                  <a:lnTo>
                    <a:pt x="97" y="0"/>
                  </a:lnTo>
                  <a:lnTo>
                    <a:pt x="97" y="0"/>
                  </a:lnTo>
                  <a:lnTo>
                    <a:pt x="97" y="42"/>
                  </a:lnTo>
                  <a:lnTo>
                    <a:pt x="96" y="42"/>
                  </a:lnTo>
                  <a:lnTo>
                    <a:pt x="96" y="42"/>
                  </a:lnTo>
                  <a:lnTo>
                    <a:pt x="96" y="44"/>
                  </a:lnTo>
                  <a:lnTo>
                    <a:pt x="94" y="44"/>
                  </a:lnTo>
                  <a:lnTo>
                    <a:pt x="94" y="44"/>
                  </a:lnTo>
                  <a:lnTo>
                    <a:pt x="94" y="44"/>
                  </a:lnTo>
                  <a:lnTo>
                    <a:pt x="94" y="44"/>
                  </a:lnTo>
                  <a:lnTo>
                    <a:pt x="94" y="45"/>
                  </a:lnTo>
                  <a:lnTo>
                    <a:pt x="96" y="45"/>
                  </a:lnTo>
                  <a:lnTo>
                    <a:pt x="96" y="45"/>
                  </a:lnTo>
                  <a:lnTo>
                    <a:pt x="96" y="45"/>
                  </a:lnTo>
                  <a:lnTo>
                    <a:pt x="96" y="45"/>
                  </a:lnTo>
                  <a:lnTo>
                    <a:pt x="96" y="67"/>
                  </a:lnTo>
                  <a:lnTo>
                    <a:pt x="93" y="67"/>
                  </a:lnTo>
                  <a:lnTo>
                    <a:pt x="93" y="69"/>
                  </a:lnTo>
                  <a:lnTo>
                    <a:pt x="94" y="70"/>
                  </a:lnTo>
                  <a:lnTo>
                    <a:pt x="94" y="91"/>
                  </a:lnTo>
                  <a:lnTo>
                    <a:pt x="94" y="91"/>
                  </a:lnTo>
                  <a:lnTo>
                    <a:pt x="93" y="91"/>
                  </a:lnTo>
                  <a:lnTo>
                    <a:pt x="91" y="92"/>
                  </a:lnTo>
                  <a:lnTo>
                    <a:pt x="91" y="92"/>
                  </a:lnTo>
                  <a:lnTo>
                    <a:pt x="91" y="92"/>
                  </a:lnTo>
                  <a:lnTo>
                    <a:pt x="91" y="94"/>
                  </a:lnTo>
                  <a:lnTo>
                    <a:pt x="91" y="94"/>
                  </a:lnTo>
                  <a:lnTo>
                    <a:pt x="91" y="94"/>
                  </a:lnTo>
                  <a:lnTo>
                    <a:pt x="93" y="96"/>
                  </a:lnTo>
                  <a:lnTo>
                    <a:pt x="91" y="96"/>
                  </a:lnTo>
                  <a:lnTo>
                    <a:pt x="91" y="97"/>
                  </a:lnTo>
                  <a:lnTo>
                    <a:pt x="89" y="99"/>
                  </a:lnTo>
                  <a:lnTo>
                    <a:pt x="89" y="99"/>
                  </a:lnTo>
                  <a:lnTo>
                    <a:pt x="89" y="100"/>
                  </a:lnTo>
                  <a:lnTo>
                    <a:pt x="89" y="100"/>
                  </a:lnTo>
                  <a:lnTo>
                    <a:pt x="89" y="100"/>
                  </a:lnTo>
                  <a:lnTo>
                    <a:pt x="89" y="102"/>
                  </a:lnTo>
                  <a:lnTo>
                    <a:pt x="89" y="102"/>
                  </a:lnTo>
                  <a:lnTo>
                    <a:pt x="91" y="105"/>
                  </a:lnTo>
                  <a:lnTo>
                    <a:pt x="91" y="105"/>
                  </a:lnTo>
                  <a:lnTo>
                    <a:pt x="93" y="107"/>
                  </a:lnTo>
                  <a:lnTo>
                    <a:pt x="93" y="107"/>
                  </a:lnTo>
                  <a:lnTo>
                    <a:pt x="93" y="127"/>
                  </a:lnTo>
                  <a:lnTo>
                    <a:pt x="91" y="129"/>
                  </a:lnTo>
                  <a:lnTo>
                    <a:pt x="91" y="129"/>
                  </a:lnTo>
                  <a:lnTo>
                    <a:pt x="91" y="129"/>
                  </a:lnTo>
                  <a:lnTo>
                    <a:pt x="91" y="130"/>
                  </a:lnTo>
                  <a:lnTo>
                    <a:pt x="91" y="130"/>
                  </a:lnTo>
                  <a:lnTo>
                    <a:pt x="91" y="130"/>
                  </a:lnTo>
                  <a:lnTo>
                    <a:pt x="93" y="132"/>
                  </a:lnTo>
                  <a:lnTo>
                    <a:pt x="93" y="132"/>
                  </a:lnTo>
                  <a:lnTo>
                    <a:pt x="91" y="141"/>
                  </a:lnTo>
                  <a:lnTo>
                    <a:pt x="88" y="141"/>
                  </a:lnTo>
                  <a:lnTo>
                    <a:pt x="86" y="143"/>
                  </a:lnTo>
                  <a:lnTo>
                    <a:pt x="82" y="146"/>
                  </a:lnTo>
                  <a:lnTo>
                    <a:pt x="82" y="146"/>
                  </a:lnTo>
                  <a:lnTo>
                    <a:pt x="77" y="151"/>
                  </a:lnTo>
                  <a:lnTo>
                    <a:pt x="75" y="157"/>
                  </a:lnTo>
                  <a:lnTo>
                    <a:pt x="74" y="163"/>
                  </a:lnTo>
                  <a:lnTo>
                    <a:pt x="74" y="163"/>
                  </a:lnTo>
                  <a:lnTo>
                    <a:pt x="75" y="170"/>
                  </a:lnTo>
                  <a:lnTo>
                    <a:pt x="75" y="170"/>
                  </a:lnTo>
                  <a:lnTo>
                    <a:pt x="77" y="173"/>
                  </a:lnTo>
                  <a:lnTo>
                    <a:pt x="77" y="176"/>
                  </a:lnTo>
                  <a:lnTo>
                    <a:pt x="82" y="181"/>
                  </a:lnTo>
                  <a:lnTo>
                    <a:pt x="83" y="182"/>
                  </a:lnTo>
                  <a:lnTo>
                    <a:pt x="83" y="310"/>
                  </a:lnTo>
                  <a:lnTo>
                    <a:pt x="78" y="313"/>
                  </a:lnTo>
                  <a:lnTo>
                    <a:pt x="75" y="318"/>
                  </a:lnTo>
                  <a:lnTo>
                    <a:pt x="74" y="321"/>
                  </a:lnTo>
                  <a:lnTo>
                    <a:pt x="72" y="324"/>
                  </a:lnTo>
                  <a:lnTo>
                    <a:pt x="72" y="332"/>
                  </a:lnTo>
                  <a:lnTo>
                    <a:pt x="72" y="332"/>
                  </a:lnTo>
                  <a:lnTo>
                    <a:pt x="72" y="338"/>
                  </a:lnTo>
                  <a:lnTo>
                    <a:pt x="74" y="341"/>
                  </a:lnTo>
                  <a:lnTo>
                    <a:pt x="75" y="344"/>
                  </a:lnTo>
                  <a:lnTo>
                    <a:pt x="78" y="349"/>
                  </a:lnTo>
                  <a:lnTo>
                    <a:pt x="83" y="352"/>
                  </a:lnTo>
                  <a:lnTo>
                    <a:pt x="82" y="366"/>
                  </a:lnTo>
                  <a:lnTo>
                    <a:pt x="82" y="370"/>
                  </a:lnTo>
                  <a:lnTo>
                    <a:pt x="82" y="370"/>
                  </a:lnTo>
                  <a:lnTo>
                    <a:pt x="80" y="371"/>
                  </a:lnTo>
                  <a:lnTo>
                    <a:pt x="80" y="371"/>
                  </a:lnTo>
                  <a:lnTo>
                    <a:pt x="80" y="371"/>
                  </a:lnTo>
                  <a:lnTo>
                    <a:pt x="80" y="373"/>
                  </a:lnTo>
                  <a:lnTo>
                    <a:pt x="80" y="374"/>
                  </a:lnTo>
                  <a:lnTo>
                    <a:pt x="80" y="374"/>
                  </a:lnTo>
                  <a:lnTo>
                    <a:pt x="80" y="376"/>
                  </a:lnTo>
                  <a:lnTo>
                    <a:pt x="80" y="376"/>
                  </a:lnTo>
                  <a:lnTo>
                    <a:pt x="80" y="376"/>
                  </a:lnTo>
                  <a:lnTo>
                    <a:pt x="80" y="376"/>
                  </a:lnTo>
                  <a:lnTo>
                    <a:pt x="74" y="396"/>
                  </a:lnTo>
                  <a:lnTo>
                    <a:pt x="72" y="396"/>
                  </a:lnTo>
                  <a:lnTo>
                    <a:pt x="70" y="396"/>
                  </a:lnTo>
                  <a:lnTo>
                    <a:pt x="67" y="396"/>
                  </a:lnTo>
                  <a:lnTo>
                    <a:pt x="64" y="396"/>
                  </a:lnTo>
                  <a:lnTo>
                    <a:pt x="61" y="396"/>
                  </a:lnTo>
                  <a:lnTo>
                    <a:pt x="59" y="396"/>
                  </a:lnTo>
                  <a:lnTo>
                    <a:pt x="56" y="396"/>
                  </a:lnTo>
                  <a:lnTo>
                    <a:pt x="55" y="396"/>
                  </a:lnTo>
                  <a:lnTo>
                    <a:pt x="55" y="398"/>
                  </a:lnTo>
                  <a:lnTo>
                    <a:pt x="53" y="398"/>
                  </a:lnTo>
                  <a:lnTo>
                    <a:pt x="52" y="398"/>
                  </a:lnTo>
                  <a:lnTo>
                    <a:pt x="52" y="399"/>
                  </a:lnTo>
                  <a:lnTo>
                    <a:pt x="55" y="399"/>
                  </a:lnTo>
                  <a:lnTo>
                    <a:pt x="58" y="399"/>
                  </a:lnTo>
                  <a:lnTo>
                    <a:pt x="59" y="399"/>
                  </a:lnTo>
                  <a:lnTo>
                    <a:pt x="63" y="399"/>
                  </a:lnTo>
                  <a:lnTo>
                    <a:pt x="66" y="399"/>
                  </a:lnTo>
                  <a:lnTo>
                    <a:pt x="66" y="399"/>
                  </a:lnTo>
                  <a:lnTo>
                    <a:pt x="72" y="399"/>
                  </a:lnTo>
                  <a:lnTo>
                    <a:pt x="72" y="403"/>
                  </a:lnTo>
                  <a:lnTo>
                    <a:pt x="59" y="403"/>
                  </a:lnTo>
                  <a:lnTo>
                    <a:pt x="59" y="403"/>
                  </a:lnTo>
                  <a:lnTo>
                    <a:pt x="61" y="403"/>
                  </a:lnTo>
                  <a:lnTo>
                    <a:pt x="61" y="403"/>
                  </a:lnTo>
                  <a:lnTo>
                    <a:pt x="63" y="403"/>
                  </a:lnTo>
                  <a:lnTo>
                    <a:pt x="63" y="401"/>
                  </a:lnTo>
                  <a:lnTo>
                    <a:pt x="61" y="401"/>
                  </a:lnTo>
                  <a:lnTo>
                    <a:pt x="59" y="401"/>
                  </a:lnTo>
                  <a:lnTo>
                    <a:pt x="58" y="401"/>
                  </a:lnTo>
                  <a:lnTo>
                    <a:pt x="56" y="401"/>
                  </a:lnTo>
                  <a:lnTo>
                    <a:pt x="53" y="401"/>
                  </a:lnTo>
                  <a:lnTo>
                    <a:pt x="53" y="401"/>
                  </a:lnTo>
                  <a:lnTo>
                    <a:pt x="52" y="401"/>
                  </a:lnTo>
                  <a:lnTo>
                    <a:pt x="50" y="401"/>
                  </a:lnTo>
                  <a:lnTo>
                    <a:pt x="48" y="401"/>
                  </a:lnTo>
                  <a:lnTo>
                    <a:pt x="48" y="401"/>
                  </a:lnTo>
                  <a:lnTo>
                    <a:pt x="47" y="401"/>
                  </a:lnTo>
                  <a:lnTo>
                    <a:pt x="47" y="401"/>
                  </a:lnTo>
                  <a:lnTo>
                    <a:pt x="45" y="401"/>
                  </a:lnTo>
                  <a:lnTo>
                    <a:pt x="44" y="401"/>
                  </a:lnTo>
                  <a:lnTo>
                    <a:pt x="42" y="401"/>
                  </a:lnTo>
                  <a:lnTo>
                    <a:pt x="41" y="401"/>
                  </a:lnTo>
                  <a:lnTo>
                    <a:pt x="39" y="401"/>
                  </a:lnTo>
                  <a:lnTo>
                    <a:pt x="37" y="403"/>
                  </a:lnTo>
                  <a:lnTo>
                    <a:pt x="37" y="403"/>
                  </a:lnTo>
                  <a:lnTo>
                    <a:pt x="36" y="403"/>
                  </a:lnTo>
                  <a:lnTo>
                    <a:pt x="1" y="403"/>
                  </a:lnTo>
                  <a:lnTo>
                    <a:pt x="1" y="406"/>
                  </a:lnTo>
                  <a:lnTo>
                    <a:pt x="0" y="406"/>
                  </a:lnTo>
                  <a:lnTo>
                    <a:pt x="0" y="439"/>
                  </a:lnTo>
                  <a:lnTo>
                    <a:pt x="0" y="440"/>
                  </a:lnTo>
                  <a:lnTo>
                    <a:pt x="1" y="440"/>
                  </a:lnTo>
                  <a:lnTo>
                    <a:pt x="1" y="475"/>
                  </a:lnTo>
                  <a:lnTo>
                    <a:pt x="1713" y="475"/>
                  </a:lnTo>
                  <a:lnTo>
                    <a:pt x="1713" y="403"/>
                  </a:lnTo>
                  <a:lnTo>
                    <a:pt x="1695" y="403"/>
                  </a:lnTo>
                  <a:lnTo>
                    <a:pt x="1668" y="390"/>
                  </a:lnTo>
                  <a:close/>
                  <a:moveTo>
                    <a:pt x="1382" y="351"/>
                  </a:moveTo>
                  <a:lnTo>
                    <a:pt x="1382" y="351"/>
                  </a:lnTo>
                  <a:lnTo>
                    <a:pt x="1382" y="349"/>
                  </a:lnTo>
                  <a:lnTo>
                    <a:pt x="1382" y="351"/>
                  </a:lnTo>
                  <a:close/>
                  <a:moveTo>
                    <a:pt x="1168" y="20"/>
                  </a:moveTo>
                  <a:lnTo>
                    <a:pt x="1168" y="25"/>
                  </a:lnTo>
                  <a:lnTo>
                    <a:pt x="1168" y="26"/>
                  </a:lnTo>
                  <a:lnTo>
                    <a:pt x="1165" y="36"/>
                  </a:lnTo>
                  <a:lnTo>
                    <a:pt x="1163" y="45"/>
                  </a:lnTo>
                  <a:lnTo>
                    <a:pt x="1163" y="48"/>
                  </a:lnTo>
                  <a:lnTo>
                    <a:pt x="1130" y="47"/>
                  </a:lnTo>
                  <a:lnTo>
                    <a:pt x="1128" y="44"/>
                  </a:lnTo>
                  <a:lnTo>
                    <a:pt x="1128" y="36"/>
                  </a:lnTo>
                  <a:lnTo>
                    <a:pt x="1125" y="26"/>
                  </a:lnTo>
                  <a:lnTo>
                    <a:pt x="1125" y="25"/>
                  </a:lnTo>
                  <a:lnTo>
                    <a:pt x="1125" y="19"/>
                  </a:lnTo>
                  <a:lnTo>
                    <a:pt x="1168" y="20"/>
                  </a:lnTo>
                  <a:close/>
                  <a:moveTo>
                    <a:pt x="680" y="256"/>
                  </a:moveTo>
                  <a:lnTo>
                    <a:pt x="681" y="259"/>
                  </a:lnTo>
                  <a:lnTo>
                    <a:pt x="680" y="264"/>
                  </a:lnTo>
                  <a:lnTo>
                    <a:pt x="680" y="256"/>
                  </a:lnTo>
                  <a:close/>
                  <a:moveTo>
                    <a:pt x="680" y="275"/>
                  </a:moveTo>
                  <a:lnTo>
                    <a:pt x="680" y="275"/>
                  </a:lnTo>
                  <a:lnTo>
                    <a:pt x="680" y="267"/>
                  </a:lnTo>
                  <a:lnTo>
                    <a:pt x="681" y="270"/>
                  </a:lnTo>
                  <a:lnTo>
                    <a:pt x="680" y="275"/>
                  </a:lnTo>
                  <a:close/>
                  <a:moveTo>
                    <a:pt x="681" y="272"/>
                  </a:moveTo>
                  <a:lnTo>
                    <a:pt x="683" y="275"/>
                  </a:lnTo>
                  <a:lnTo>
                    <a:pt x="681" y="275"/>
                  </a:lnTo>
                  <a:lnTo>
                    <a:pt x="681" y="272"/>
                  </a:lnTo>
                  <a:close/>
                  <a:moveTo>
                    <a:pt x="683" y="267"/>
                  </a:moveTo>
                  <a:lnTo>
                    <a:pt x="683" y="275"/>
                  </a:lnTo>
                  <a:lnTo>
                    <a:pt x="683" y="275"/>
                  </a:lnTo>
                  <a:lnTo>
                    <a:pt x="681" y="270"/>
                  </a:lnTo>
                  <a:lnTo>
                    <a:pt x="683" y="267"/>
                  </a:lnTo>
                  <a:close/>
                  <a:moveTo>
                    <a:pt x="683" y="266"/>
                  </a:moveTo>
                  <a:lnTo>
                    <a:pt x="681" y="270"/>
                  </a:lnTo>
                  <a:lnTo>
                    <a:pt x="680" y="266"/>
                  </a:lnTo>
                  <a:lnTo>
                    <a:pt x="680" y="266"/>
                  </a:lnTo>
                  <a:lnTo>
                    <a:pt x="683" y="266"/>
                  </a:lnTo>
                  <a:lnTo>
                    <a:pt x="683" y="266"/>
                  </a:lnTo>
                  <a:close/>
                  <a:moveTo>
                    <a:pt x="683" y="266"/>
                  </a:moveTo>
                  <a:lnTo>
                    <a:pt x="683" y="266"/>
                  </a:lnTo>
                  <a:lnTo>
                    <a:pt x="680" y="266"/>
                  </a:lnTo>
                  <a:lnTo>
                    <a:pt x="680" y="266"/>
                  </a:lnTo>
                  <a:lnTo>
                    <a:pt x="681" y="261"/>
                  </a:lnTo>
                  <a:lnTo>
                    <a:pt x="683" y="266"/>
                  </a:lnTo>
                  <a:close/>
                  <a:moveTo>
                    <a:pt x="683" y="264"/>
                  </a:moveTo>
                  <a:lnTo>
                    <a:pt x="681" y="259"/>
                  </a:lnTo>
                  <a:lnTo>
                    <a:pt x="683" y="256"/>
                  </a:lnTo>
                  <a:lnTo>
                    <a:pt x="683" y="264"/>
                  </a:lnTo>
                  <a:close/>
                  <a:moveTo>
                    <a:pt x="683" y="255"/>
                  </a:moveTo>
                  <a:lnTo>
                    <a:pt x="683" y="255"/>
                  </a:lnTo>
                  <a:lnTo>
                    <a:pt x="681" y="259"/>
                  </a:lnTo>
                  <a:lnTo>
                    <a:pt x="680" y="255"/>
                  </a:lnTo>
                  <a:lnTo>
                    <a:pt x="680" y="255"/>
                  </a:lnTo>
                  <a:lnTo>
                    <a:pt x="683" y="255"/>
                  </a:lnTo>
                  <a:close/>
                  <a:moveTo>
                    <a:pt x="108" y="355"/>
                  </a:moveTo>
                  <a:lnTo>
                    <a:pt x="108" y="355"/>
                  </a:lnTo>
                  <a:lnTo>
                    <a:pt x="119" y="374"/>
                  </a:lnTo>
                  <a:lnTo>
                    <a:pt x="119" y="374"/>
                  </a:lnTo>
                  <a:lnTo>
                    <a:pt x="108" y="393"/>
                  </a:lnTo>
                  <a:lnTo>
                    <a:pt x="108" y="355"/>
                  </a:lnTo>
                  <a:close/>
                  <a:moveTo>
                    <a:pt x="99" y="292"/>
                  </a:moveTo>
                  <a:lnTo>
                    <a:pt x="99" y="292"/>
                  </a:lnTo>
                  <a:lnTo>
                    <a:pt x="97" y="292"/>
                  </a:lnTo>
                  <a:lnTo>
                    <a:pt x="97" y="292"/>
                  </a:lnTo>
                  <a:lnTo>
                    <a:pt x="99" y="292"/>
                  </a:lnTo>
                  <a:close/>
                  <a:moveTo>
                    <a:pt x="93" y="187"/>
                  </a:moveTo>
                  <a:lnTo>
                    <a:pt x="93" y="187"/>
                  </a:lnTo>
                  <a:lnTo>
                    <a:pt x="94" y="187"/>
                  </a:lnTo>
                  <a:lnTo>
                    <a:pt x="96" y="187"/>
                  </a:lnTo>
                  <a:lnTo>
                    <a:pt x="97" y="187"/>
                  </a:lnTo>
                  <a:lnTo>
                    <a:pt x="97" y="187"/>
                  </a:lnTo>
                  <a:lnTo>
                    <a:pt x="97" y="198"/>
                  </a:lnTo>
                  <a:lnTo>
                    <a:pt x="97" y="198"/>
                  </a:lnTo>
                  <a:lnTo>
                    <a:pt x="97" y="198"/>
                  </a:lnTo>
                  <a:lnTo>
                    <a:pt x="97" y="198"/>
                  </a:lnTo>
                  <a:lnTo>
                    <a:pt x="96" y="198"/>
                  </a:lnTo>
                  <a:lnTo>
                    <a:pt x="96" y="198"/>
                  </a:lnTo>
                  <a:lnTo>
                    <a:pt x="96" y="198"/>
                  </a:lnTo>
                  <a:lnTo>
                    <a:pt x="94" y="198"/>
                  </a:lnTo>
                  <a:lnTo>
                    <a:pt x="94" y="198"/>
                  </a:lnTo>
                  <a:lnTo>
                    <a:pt x="93" y="200"/>
                  </a:lnTo>
                  <a:lnTo>
                    <a:pt x="93" y="200"/>
                  </a:lnTo>
                  <a:lnTo>
                    <a:pt x="93" y="201"/>
                  </a:lnTo>
                  <a:lnTo>
                    <a:pt x="93" y="201"/>
                  </a:lnTo>
                  <a:lnTo>
                    <a:pt x="93" y="201"/>
                  </a:lnTo>
                  <a:lnTo>
                    <a:pt x="93" y="187"/>
                  </a:lnTo>
                  <a:close/>
                  <a:moveTo>
                    <a:pt x="93" y="206"/>
                  </a:moveTo>
                  <a:lnTo>
                    <a:pt x="93" y="206"/>
                  </a:lnTo>
                  <a:lnTo>
                    <a:pt x="93" y="206"/>
                  </a:lnTo>
                  <a:lnTo>
                    <a:pt x="93" y="207"/>
                  </a:lnTo>
                  <a:lnTo>
                    <a:pt x="94" y="207"/>
                  </a:lnTo>
                  <a:lnTo>
                    <a:pt x="94" y="207"/>
                  </a:lnTo>
                  <a:lnTo>
                    <a:pt x="96" y="209"/>
                  </a:lnTo>
                  <a:lnTo>
                    <a:pt x="96" y="209"/>
                  </a:lnTo>
                  <a:lnTo>
                    <a:pt x="96" y="209"/>
                  </a:lnTo>
                  <a:lnTo>
                    <a:pt x="97" y="209"/>
                  </a:lnTo>
                  <a:lnTo>
                    <a:pt x="97" y="209"/>
                  </a:lnTo>
                  <a:lnTo>
                    <a:pt x="97" y="209"/>
                  </a:lnTo>
                  <a:lnTo>
                    <a:pt x="97" y="209"/>
                  </a:lnTo>
                  <a:lnTo>
                    <a:pt x="97" y="217"/>
                  </a:lnTo>
                  <a:lnTo>
                    <a:pt x="97" y="217"/>
                  </a:lnTo>
                  <a:lnTo>
                    <a:pt x="97" y="217"/>
                  </a:lnTo>
                  <a:lnTo>
                    <a:pt x="97" y="217"/>
                  </a:lnTo>
                  <a:lnTo>
                    <a:pt x="96" y="217"/>
                  </a:lnTo>
                  <a:lnTo>
                    <a:pt x="96" y="217"/>
                  </a:lnTo>
                  <a:lnTo>
                    <a:pt x="94" y="217"/>
                  </a:lnTo>
                  <a:lnTo>
                    <a:pt x="94" y="217"/>
                  </a:lnTo>
                  <a:lnTo>
                    <a:pt x="93" y="218"/>
                  </a:lnTo>
                  <a:lnTo>
                    <a:pt x="93" y="218"/>
                  </a:lnTo>
                  <a:lnTo>
                    <a:pt x="93" y="220"/>
                  </a:lnTo>
                  <a:lnTo>
                    <a:pt x="93" y="220"/>
                  </a:lnTo>
                  <a:lnTo>
                    <a:pt x="93" y="220"/>
                  </a:lnTo>
                  <a:lnTo>
                    <a:pt x="93" y="206"/>
                  </a:lnTo>
                  <a:close/>
                  <a:moveTo>
                    <a:pt x="93" y="225"/>
                  </a:moveTo>
                  <a:lnTo>
                    <a:pt x="93" y="225"/>
                  </a:lnTo>
                  <a:lnTo>
                    <a:pt x="93" y="225"/>
                  </a:lnTo>
                  <a:lnTo>
                    <a:pt x="93" y="226"/>
                  </a:lnTo>
                  <a:lnTo>
                    <a:pt x="94" y="226"/>
                  </a:lnTo>
                  <a:lnTo>
                    <a:pt x="94" y="226"/>
                  </a:lnTo>
                  <a:lnTo>
                    <a:pt x="96" y="228"/>
                  </a:lnTo>
                  <a:lnTo>
                    <a:pt x="96" y="228"/>
                  </a:lnTo>
                  <a:lnTo>
                    <a:pt x="96" y="228"/>
                  </a:lnTo>
                  <a:lnTo>
                    <a:pt x="97" y="228"/>
                  </a:lnTo>
                  <a:lnTo>
                    <a:pt x="97" y="228"/>
                  </a:lnTo>
                  <a:lnTo>
                    <a:pt x="97" y="228"/>
                  </a:lnTo>
                  <a:lnTo>
                    <a:pt x="97" y="237"/>
                  </a:lnTo>
                  <a:lnTo>
                    <a:pt x="97" y="237"/>
                  </a:lnTo>
                  <a:lnTo>
                    <a:pt x="97" y="237"/>
                  </a:lnTo>
                  <a:lnTo>
                    <a:pt x="97" y="237"/>
                  </a:lnTo>
                  <a:lnTo>
                    <a:pt x="96" y="237"/>
                  </a:lnTo>
                  <a:lnTo>
                    <a:pt x="96" y="237"/>
                  </a:lnTo>
                  <a:lnTo>
                    <a:pt x="96" y="237"/>
                  </a:lnTo>
                  <a:lnTo>
                    <a:pt x="94" y="237"/>
                  </a:lnTo>
                  <a:lnTo>
                    <a:pt x="94" y="237"/>
                  </a:lnTo>
                  <a:lnTo>
                    <a:pt x="93" y="239"/>
                  </a:lnTo>
                  <a:lnTo>
                    <a:pt x="93" y="240"/>
                  </a:lnTo>
                  <a:lnTo>
                    <a:pt x="93" y="240"/>
                  </a:lnTo>
                  <a:lnTo>
                    <a:pt x="93" y="240"/>
                  </a:lnTo>
                  <a:lnTo>
                    <a:pt x="93" y="240"/>
                  </a:lnTo>
                  <a:lnTo>
                    <a:pt x="93" y="225"/>
                  </a:lnTo>
                  <a:close/>
                  <a:moveTo>
                    <a:pt x="93" y="245"/>
                  </a:moveTo>
                  <a:lnTo>
                    <a:pt x="93" y="245"/>
                  </a:lnTo>
                  <a:lnTo>
                    <a:pt x="93" y="245"/>
                  </a:lnTo>
                  <a:lnTo>
                    <a:pt x="93" y="247"/>
                  </a:lnTo>
                  <a:lnTo>
                    <a:pt x="94" y="247"/>
                  </a:lnTo>
                  <a:lnTo>
                    <a:pt x="94" y="247"/>
                  </a:lnTo>
                  <a:lnTo>
                    <a:pt x="96" y="248"/>
                  </a:lnTo>
                  <a:lnTo>
                    <a:pt x="96" y="248"/>
                  </a:lnTo>
                  <a:lnTo>
                    <a:pt x="96" y="248"/>
                  </a:lnTo>
                  <a:lnTo>
                    <a:pt x="97" y="248"/>
                  </a:lnTo>
                  <a:lnTo>
                    <a:pt x="97" y="248"/>
                  </a:lnTo>
                  <a:lnTo>
                    <a:pt x="97" y="248"/>
                  </a:lnTo>
                  <a:lnTo>
                    <a:pt x="97" y="248"/>
                  </a:lnTo>
                  <a:lnTo>
                    <a:pt x="97" y="258"/>
                  </a:lnTo>
                  <a:lnTo>
                    <a:pt x="97" y="258"/>
                  </a:lnTo>
                  <a:lnTo>
                    <a:pt x="97" y="258"/>
                  </a:lnTo>
                  <a:lnTo>
                    <a:pt x="97" y="258"/>
                  </a:lnTo>
                  <a:lnTo>
                    <a:pt x="97" y="258"/>
                  </a:lnTo>
                  <a:lnTo>
                    <a:pt x="97" y="258"/>
                  </a:lnTo>
                  <a:lnTo>
                    <a:pt x="97" y="258"/>
                  </a:lnTo>
                  <a:lnTo>
                    <a:pt x="96" y="258"/>
                  </a:lnTo>
                  <a:lnTo>
                    <a:pt x="96" y="258"/>
                  </a:lnTo>
                  <a:lnTo>
                    <a:pt x="96" y="258"/>
                  </a:lnTo>
                  <a:lnTo>
                    <a:pt x="94" y="258"/>
                  </a:lnTo>
                  <a:lnTo>
                    <a:pt x="93" y="259"/>
                  </a:lnTo>
                  <a:lnTo>
                    <a:pt x="93" y="261"/>
                  </a:lnTo>
                  <a:lnTo>
                    <a:pt x="93" y="261"/>
                  </a:lnTo>
                  <a:lnTo>
                    <a:pt x="93" y="261"/>
                  </a:lnTo>
                  <a:lnTo>
                    <a:pt x="93" y="261"/>
                  </a:lnTo>
                  <a:lnTo>
                    <a:pt x="93" y="245"/>
                  </a:lnTo>
                  <a:close/>
                  <a:moveTo>
                    <a:pt x="93" y="266"/>
                  </a:moveTo>
                  <a:lnTo>
                    <a:pt x="93" y="266"/>
                  </a:lnTo>
                  <a:lnTo>
                    <a:pt x="93" y="266"/>
                  </a:lnTo>
                  <a:lnTo>
                    <a:pt x="93" y="267"/>
                  </a:lnTo>
                  <a:lnTo>
                    <a:pt x="94" y="267"/>
                  </a:lnTo>
                  <a:lnTo>
                    <a:pt x="96" y="269"/>
                  </a:lnTo>
                  <a:lnTo>
                    <a:pt x="96" y="269"/>
                  </a:lnTo>
                  <a:lnTo>
                    <a:pt x="96" y="269"/>
                  </a:lnTo>
                  <a:lnTo>
                    <a:pt x="96" y="269"/>
                  </a:lnTo>
                  <a:lnTo>
                    <a:pt x="97" y="269"/>
                  </a:lnTo>
                  <a:lnTo>
                    <a:pt x="97" y="269"/>
                  </a:lnTo>
                  <a:lnTo>
                    <a:pt x="97" y="269"/>
                  </a:lnTo>
                  <a:lnTo>
                    <a:pt x="97" y="269"/>
                  </a:lnTo>
                  <a:lnTo>
                    <a:pt x="97" y="269"/>
                  </a:lnTo>
                  <a:lnTo>
                    <a:pt x="97" y="269"/>
                  </a:lnTo>
                  <a:lnTo>
                    <a:pt x="97" y="281"/>
                  </a:lnTo>
                  <a:lnTo>
                    <a:pt x="96" y="281"/>
                  </a:lnTo>
                  <a:lnTo>
                    <a:pt x="96" y="281"/>
                  </a:lnTo>
                  <a:lnTo>
                    <a:pt x="96" y="281"/>
                  </a:lnTo>
                  <a:lnTo>
                    <a:pt x="96" y="281"/>
                  </a:lnTo>
                  <a:lnTo>
                    <a:pt x="94" y="281"/>
                  </a:lnTo>
                  <a:lnTo>
                    <a:pt x="94" y="281"/>
                  </a:lnTo>
                  <a:lnTo>
                    <a:pt x="93" y="283"/>
                  </a:lnTo>
                  <a:lnTo>
                    <a:pt x="93" y="283"/>
                  </a:lnTo>
                  <a:lnTo>
                    <a:pt x="93" y="285"/>
                  </a:lnTo>
                  <a:lnTo>
                    <a:pt x="93" y="285"/>
                  </a:lnTo>
                  <a:lnTo>
                    <a:pt x="93" y="285"/>
                  </a:lnTo>
                  <a:lnTo>
                    <a:pt x="93" y="266"/>
                  </a:lnTo>
                  <a:close/>
                  <a:moveTo>
                    <a:pt x="93" y="289"/>
                  </a:moveTo>
                  <a:lnTo>
                    <a:pt x="93" y="289"/>
                  </a:lnTo>
                  <a:lnTo>
                    <a:pt x="93" y="289"/>
                  </a:lnTo>
                  <a:lnTo>
                    <a:pt x="93" y="291"/>
                  </a:lnTo>
                  <a:lnTo>
                    <a:pt x="94" y="291"/>
                  </a:lnTo>
                  <a:lnTo>
                    <a:pt x="94" y="292"/>
                  </a:lnTo>
                  <a:lnTo>
                    <a:pt x="96" y="292"/>
                  </a:lnTo>
                  <a:lnTo>
                    <a:pt x="96" y="292"/>
                  </a:lnTo>
                  <a:lnTo>
                    <a:pt x="96" y="292"/>
                  </a:lnTo>
                  <a:lnTo>
                    <a:pt x="97" y="292"/>
                  </a:lnTo>
                  <a:lnTo>
                    <a:pt x="97" y="292"/>
                  </a:lnTo>
                  <a:lnTo>
                    <a:pt x="97" y="300"/>
                  </a:lnTo>
                  <a:lnTo>
                    <a:pt x="93" y="300"/>
                  </a:lnTo>
                  <a:lnTo>
                    <a:pt x="93" y="300"/>
                  </a:lnTo>
                  <a:lnTo>
                    <a:pt x="93" y="289"/>
                  </a:lnTo>
                  <a:close/>
                  <a:moveTo>
                    <a:pt x="93" y="363"/>
                  </a:moveTo>
                  <a:lnTo>
                    <a:pt x="94" y="357"/>
                  </a:lnTo>
                  <a:lnTo>
                    <a:pt x="97" y="357"/>
                  </a:lnTo>
                  <a:lnTo>
                    <a:pt x="97" y="374"/>
                  </a:lnTo>
                  <a:lnTo>
                    <a:pt x="93" y="374"/>
                  </a:lnTo>
                  <a:lnTo>
                    <a:pt x="93" y="363"/>
                  </a:lnTo>
                  <a:close/>
                  <a:moveTo>
                    <a:pt x="93" y="381"/>
                  </a:moveTo>
                  <a:lnTo>
                    <a:pt x="97" y="381"/>
                  </a:lnTo>
                  <a:lnTo>
                    <a:pt x="97" y="403"/>
                  </a:lnTo>
                  <a:lnTo>
                    <a:pt x="97" y="403"/>
                  </a:lnTo>
                  <a:lnTo>
                    <a:pt x="93" y="387"/>
                  </a:lnTo>
                  <a:lnTo>
                    <a:pt x="93" y="381"/>
                  </a:lnTo>
                  <a:close/>
                  <a:moveTo>
                    <a:pt x="118" y="403"/>
                  </a:moveTo>
                  <a:lnTo>
                    <a:pt x="113" y="403"/>
                  </a:lnTo>
                  <a:lnTo>
                    <a:pt x="108" y="403"/>
                  </a:lnTo>
                  <a:lnTo>
                    <a:pt x="108" y="401"/>
                  </a:lnTo>
                  <a:lnTo>
                    <a:pt x="122" y="379"/>
                  </a:lnTo>
                  <a:lnTo>
                    <a:pt x="122" y="379"/>
                  </a:lnTo>
                  <a:lnTo>
                    <a:pt x="135" y="399"/>
                  </a:lnTo>
                  <a:lnTo>
                    <a:pt x="126" y="399"/>
                  </a:lnTo>
                  <a:lnTo>
                    <a:pt x="126" y="403"/>
                  </a:lnTo>
                  <a:lnTo>
                    <a:pt x="122" y="403"/>
                  </a:lnTo>
                  <a:lnTo>
                    <a:pt x="118" y="40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 name="Freeform 6"/>
            <p:cNvSpPr>
              <a:spLocks noEditPoints="1"/>
            </p:cNvSpPr>
            <p:nvPr/>
          </p:nvSpPr>
          <p:spPr bwMode="auto">
            <a:xfrm>
              <a:off x="6515847" y="5539442"/>
              <a:ext cx="3718984" cy="1327151"/>
            </a:xfrm>
            <a:custGeom>
              <a:avLst/>
              <a:gdLst/>
              <a:ahLst/>
              <a:cxnLst>
                <a:cxn ang="0">
                  <a:pos x="1526" y="421"/>
                </a:cxn>
                <a:cxn ang="0">
                  <a:pos x="1522" y="421"/>
                </a:cxn>
                <a:cxn ang="0">
                  <a:pos x="1522" y="424"/>
                </a:cxn>
                <a:cxn ang="0">
                  <a:pos x="1508" y="426"/>
                </a:cxn>
                <a:cxn ang="0">
                  <a:pos x="1507" y="424"/>
                </a:cxn>
                <a:cxn ang="0">
                  <a:pos x="1507" y="427"/>
                </a:cxn>
                <a:cxn ang="0">
                  <a:pos x="1491" y="440"/>
                </a:cxn>
                <a:cxn ang="0">
                  <a:pos x="1489" y="440"/>
                </a:cxn>
                <a:cxn ang="0">
                  <a:pos x="1478" y="440"/>
                </a:cxn>
                <a:cxn ang="0">
                  <a:pos x="1477" y="441"/>
                </a:cxn>
                <a:cxn ang="0">
                  <a:pos x="1477" y="443"/>
                </a:cxn>
                <a:cxn ang="0">
                  <a:pos x="1459" y="459"/>
                </a:cxn>
                <a:cxn ang="0">
                  <a:pos x="1459" y="455"/>
                </a:cxn>
                <a:cxn ang="0">
                  <a:pos x="1448" y="457"/>
                </a:cxn>
                <a:cxn ang="0">
                  <a:pos x="1444" y="457"/>
                </a:cxn>
                <a:cxn ang="0">
                  <a:pos x="1434" y="459"/>
                </a:cxn>
                <a:cxn ang="0">
                  <a:pos x="1418" y="470"/>
                </a:cxn>
                <a:cxn ang="0">
                  <a:pos x="1417" y="470"/>
                </a:cxn>
                <a:cxn ang="0">
                  <a:pos x="1404" y="477"/>
                </a:cxn>
                <a:cxn ang="0">
                  <a:pos x="1392" y="476"/>
                </a:cxn>
                <a:cxn ang="0">
                  <a:pos x="1390" y="476"/>
                </a:cxn>
                <a:cxn ang="0">
                  <a:pos x="1381" y="482"/>
                </a:cxn>
                <a:cxn ang="0">
                  <a:pos x="1330" y="509"/>
                </a:cxn>
                <a:cxn ang="0">
                  <a:pos x="1264" y="438"/>
                </a:cxn>
                <a:cxn ang="0">
                  <a:pos x="1130" y="279"/>
                </a:cxn>
                <a:cxn ang="0">
                  <a:pos x="1039" y="419"/>
                </a:cxn>
                <a:cxn ang="0">
                  <a:pos x="1019" y="418"/>
                </a:cxn>
                <a:cxn ang="0">
                  <a:pos x="974" y="312"/>
                </a:cxn>
                <a:cxn ang="0">
                  <a:pos x="855" y="435"/>
                </a:cxn>
                <a:cxn ang="0">
                  <a:pos x="853" y="342"/>
                </a:cxn>
                <a:cxn ang="0">
                  <a:pos x="798" y="333"/>
                </a:cxn>
                <a:cxn ang="0">
                  <a:pos x="749" y="347"/>
                </a:cxn>
                <a:cxn ang="0">
                  <a:pos x="749" y="437"/>
                </a:cxn>
                <a:cxn ang="0">
                  <a:pos x="616" y="322"/>
                </a:cxn>
                <a:cxn ang="0">
                  <a:pos x="532" y="295"/>
                </a:cxn>
                <a:cxn ang="0">
                  <a:pos x="482" y="263"/>
                </a:cxn>
                <a:cxn ang="0">
                  <a:pos x="419" y="2"/>
                </a:cxn>
                <a:cxn ang="0">
                  <a:pos x="417" y="13"/>
                </a:cxn>
                <a:cxn ang="0">
                  <a:pos x="414" y="0"/>
                </a:cxn>
                <a:cxn ang="0">
                  <a:pos x="406" y="7"/>
                </a:cxn>
                <a:cxn ang="0">
                  <a:pos x="398" y="10"/>
                </a:cxn>
                <a:cxn ang="0">
                  <a:pos x="395" y="15"/>
                </a:cxn>
                <a:cxn ang="0">
                  <a:pos x="392" y="0"/>
                </a:cxn>
                <a:cxn ang="0">
                  <a:pos x="367" y="155"/>
                </a:cxn>
                <a:cxn ang="0">
                  <a:pos x="305" y="320"/>
                </a:cxn>
                <a:cxn ang="0">
                  <a:pos x="257" y="320"/>
                </a:cxn>
                <a:cxn ang="0">
                  <a:pos x="230" y="342"/>
                </a:cxn>
                <a:cxn ang="0">
                  <a:pos x="233" y="400"/>
                </a:cxn>
                <a:cxn ang="0">
                  <a:pos x="217" y="523"/>
                </a:cxn>
                <a:cxn ang="0">
                  <a:pos x="74" y="563"/>
                </a:cxn>
                <a:cxn ang="0">
                  <a:pos x="1477" y="443"/>
                </a:cxn>
                <a:cxn ang="0">
                  <a:pos x="1096" y="501"/>
                </a:cxn>
                <a:cxn ang="0">
                  <a:pos x="1392" y="477"/>
                </a:cxn>
                <a:cxn ang="0">
                  <a:pos x="1406" y="477"/>
                </a:cxn>
                <a:cxn ang="0">
                  <a:pos x="1418" y="470"/>
                </a:cxn>
                <a:cxn ang="0">
                  <a:pos x="1429" y="474"/>
                </a:cxn>
                <a:cxn ang="0">
                  <a:pos x="1444" y="457"/>
                </a:cxn>
                <a:cxn ang="0">
                  <a:pos x="1456" y="457"/>
                </a:cxn>
                <a:cxn ang="0">
                  <a:pos x="1491" y="441"/>
                </a:cxn>
                <a:cxn ang="0">
                  <a:pos x="1491" y="441"/>
                </a:cxn>
                <a:cxn ang="0">
                  <a:pos x="1508" y="426"/>
                </a:cxn>
                <a:cxn ang="0">
                  <a:pos x="1524" y="424"/>
                </a:cxn>
              </a:cxnLst>
              <a:rect l="0" t="0" r="r" b="b"/>
              <a:pathLst>
                <a:path w="1757" h="627">
                  <a:moveTo>
                    <a:pt x="1755" y="577"/>
                  </a:moveTo>
                  <a:lnTo>
                    <a:pt x="1754" y="570"/>
                  </a:lnTo>
                  <a:lnTo>
                    <a:pt x="1754" y="523"/>
                  </a:lnTo>
                  <a:lnTo>
                    <a:pt x="1746" y="522"/>
                  </a:lnTo>
                  <a:lnTo>
                    <a:pt x="1733" y="522"/>
                  </a:lnTo>
                  <a:lnTo>
                    <a:pt x="1724" y="520"/>
                  </a:lnTo>
                  <a:lnTo>
                    <a:pt x="1702" y="537"/>
                  </a:lnTo>
                  <a:lnTo>
                    <a:pt x="1680" y="553"/>
                  </a:lnTo>
                  <a:lnTo>
                    <a:pt x="1659" y="558"/>
                  </a:lnTo>
                  <a:lnTo>
                    <a:pt x="1637" y="558"/>
                  </a:lnTo>
                  <a:lnTo>
                    <a:pt x="1609" y="553"/>
                  </a:lnTo>
                  <a:lnTo>
                    <a:pt x="1582" y="545"/>
                  </a:lnTo>
                  <a:lnTo>
                    <a:pt x="1557" y="529"/>
                  </a:lnTo>
                  <a:lnTo>
                    <a:pt x="1537" y="529"/>
                  </a:lnTo>
                  <a:lnTo>
                    <a:pt x="1537" y="430"/>
                  </a:lnTo>
                  <a:lnTo>
                    <a:pt x="1533" y="430"/>
                  </a:lnTo>
                  <a:lnTo>
                    <a:pt x="1533" y="430"/>
                  </a:lnTo>
                  <a:lnTo>
                    <a:pt x="1537" y="430"/>
                  </a:lnTo>
                  <a:lnTo>
                    <a:pt x="1537" y="427"/>
                  </a:lnTo>
                  <a:lnTo>
                    <a:pt x="1537" y="427"/>
                  </a:lnTo>
                  <a:lnTo>
                    <a:pt x="1537" y="427"/>
                  </a:lnTo>
                  <a:lnTo>
                    <a:pt x="1537" y="427"/>
                  </a:lnTo>
                  <a:lnTo>
                    <a:pt x="1537" y="426"/>
                  </a:lnTo>
                  <a:lnTo>
                    <a:pt x="1535" y="426"/>
                  </a:lnTo>
                  <a:lnTo>
                    <a:pt x="1535" y="426"/>
                  </a:lnTo>
                  <a:lnTo>
                    <a:pt x="1535" y="426"/>
                  </a:lnTo>
                  <a:lnTo>
                    <a:pt x="1535" y="426"/>
                  </a:lnTo>
                  <a:lnTo>
                    <a:pt x="1533" y="426"/>
                  </a:lnTo>
                  <a:lnTo>
                    <a:pt x="1533" y="426"/>
                  </a:lnTo>
                  <a:lnTo>
                    <a:pt x="1533" y="426"/>
                  </a:lnTo>
                  <a:lnTo>
                    <a:pt x="1533" y="426"/>
                  </a:lnTo>
                  <a:lnTo>
                    <a:pt x="1533" y="426"/>
                  </a:lnTo>
                  <a:lnTo>
                    <a:pt x="1535" y="424"/>
                  </a:lnTo>
                  <a:lnTo>
                    <a:pt x="1526" y="421"/>
                  </a:lnTo>
                  <a:lnTo>
                    <a:pt x="1526" y="421"/>
                  </a:lnTo>
                  <a:lnTo>
                    <a:pt x="1526" y="421"/>
                  </a:lnTo>
                  <a:lnTo>
                    <a:pt x="1524" y="422"/>
                  </a:lnTo>
                  <a:lnTo>
                    <a:pt x="1524" y="422"/>
                  </a:lnTo>
                  <a:lnTo>
                    <a:pt x="1524" y="422"/>
                  </a:lnTo>
                  <a:lnTo>
                    <a:pt x="1526" y="421"/>
                  </a:lnTo>
                  <a:lnTo>
                    <a:pt x="1526" y="421"/>
                  </a:lnTo>
                  <a:lnTo>
                    <a:pt x="1524" y="422"/>
                  </a:lnTo>
                  <a:lnTo>
                    <a:pt x="1524" y="424"/>
                  </a:lnTo>
                  <a:lnTo>
                    <a:pt x="1524" y="421"/>
                  </a:lnTo>
                  <a:lnTo>
                    <a:pt x="1524" y="421"/>
                  </a:lnTo>
                  <a:lnTo>
                    <a:pt x="1524" y="424"/>
                  </a:lnTo>
                  <a:lnTo>
                    <a:pt x="1524" y="424"/>
                  </a:lnTo>
                  <a:lnTo>
                    <a:pt x="1524" y="421"/>
                  </a:lnTo>
                  <a:lnTo>
                    <a:pt x="1524" y="421"/>
                  </a:lnTo>
                  <a:lnTo>
                    <a:pt x="1524" y="424"/>
                  </a:lnTo>
                  <a:lnTo>
                    <a:pt x="1524" y="424"/>
                  </a:lnTo>
                  <a:lnTo>
                    <a:pt x="1524" y="421"/>
                  </a:lnTo>
                  <a:lnTo>
                    <a:pt x="1524" y="421"/>
                  </a:lnTo>
                  <a:lnTo>
                    <a:pt x="1524" y="424"/>
                  </a:lnTo>
                  <a:lnTo>
                    <a:pt x="1524" y="424"/>
                  </a:lnTo>
                  <a:lnTo>
                    <a:pt x="1524" y="422"/>
                  </a:lnTo>
                  <a:lnTo>
                    <a:pt x="1524" y="422"/>
                  </a:lnTo>
                  <a:lnTo>
                    <a:pt x="1524" y="422"/>
                  </a:lnTo>
                  <a:lnTo>
                    <a:pt x="1524" y="422"/>
                  </a:lnTo>
                  <a:lnTo>
                    <a:pt x="1522" y="421"/>
                  </a:lnTo>
                  <a:lnTo>
                    <a:pt x="1522" y="421"/>
                  </a:lnTo>
                  <a:lnTo>
                    <a:pt x="1524" y="422"/>
                  </a:lnTo>
                  <a:lnTo>
                    <a:pt x="1524" y="422"/>
                  </a:lnTo>
                  <a:lnTo>
                    <a:pt x="1522" y="421"/>
                  </a:lnTo>
                  <a:lnTo>
                    <a:pt x="1522" y="421"/>
                  </a:lnTo>
                  <a:lnTo>
                    <a:pt x="1524" y="422"/>
                  </a:lnTo>
                  <a:lnTo>
                    <a:pt x="1524" y="424"/>
                  </a:lnTo>
                  <a:lnTo>
                    <a:pt x="1522" y="421"/>
                  </a:lnTo>
                  <a:lnTo>
                    <a:pt x="1522" y="421"/>
                  </a:lnTo>
                  <a:lnTo>
                    <a:pt x="1524" y="424"/>
                  </a:lnTo>
                  <a:lnTo>
                    <a:pt x="1524" y="424"/>
                  </a:lnTo>
                  <a:lnTo>
                    <a:pt x="1522" y="422"/>
                  </a:lnTo>
                  <a:lnTo>
                    <a:pt x="1522" y="422"/>
                  </a:lnTo>
                  <a:lnTo>
                    <a:pt x="1522" y="422"/>
                  </a:lnTo>
                  <a:lnTo>
                    <a:pt x="1522" y="422"/>
                  </a:lnTo>
                  <a:lnTo>
                    <a:pt x="1522" y="421"/>
                  </a:lnTo>
                  <a:lnTo>
                    <a:pt x="1522" y="421"/>
                  </a:lnTo>
                  <a:lnTo>
                    <a:pt x="1522" y="422"/>
                  </a:lnTo>
                  <a:lnTo>
                    <a:pt x="1522" y="422"/>
                  </a:lnTo>
                  <a:lnTo>
                    <a:pt x="1522" y="422"/>
                  </a:lnTo>
                  <a:lnTo>
                    <a:pt x="1522" y="422"/>
                  </a:lnTo>
                  <a:lnTo>
                    <a:pt x="1521" y="422"/>
                  </a:lnTo>
                  <a:lnTo>
                    <a:pt x="1521" y="422"/>
                  </a:lnTo>
                  <a:lnTo>
                    <a:pt x="1522" y="422"/>
                  </a:lnTo>
                  <a:lnTo>
                    <a:pt x="1521" y="422"/>
                  </a:lnTo>
                  <a:lnTo>
                    <a:pt x="1521" y="422"/>
                  </a:lnTo>
                  <a:lnTo>
                    <a:pt x="1521" y="422"/>
                  </a:lnTo>
                  <a:lnTo>
                    <a:pt x="1522" y="422"/>
                  </a:lnTo>
                  <a:lnTo>
                    <a:pt x="1522" y="424"/>
                  </a:lnTo>
                  <a:lnTo>
                    <a:pt x="1522" y="424"/>
                  </a:lnTo>
                  <a:lnTo>
                    <a:pt x="1521" y="422"/>
                  </a:lnTo>
                  <a:lnTo>
                    <a:pt x="1521" y="422"/>
                  </a:lnTo>
                  <a:lnTo>
                    <a:pt x="1524" y="424"/>
                  </a:lnTo>
                  <a:lnTo>
                    <a:pt x="1524" y="424"/>
                  </a:lnTo>
                  <a:lnTo>
                    <a:pt x="1522" y="422"/>
                  </a:lnTo>
                  <a:lnTo>
                    <a:pt x="1521" y="422"/>
                  </a:lnTo>
                  <a:lnTo>
                    <a:pt x="1521" y="422"/>
                  </a:lnTo>
                  <a:lnTo>
                    <a:pt x="1522" y="422"/>
                  </a:lnTo>
                  <a:lnTo>
                    <a:pt x="1521" y="422"/>
                  </a:lnTo>
                  <a:lnTo>
                    <a:pt x="1521" y="422"/>
                  </a:lnTo>
                  <a:lnTo>
                    <a:pt x="1522" y="424"/>
                  </a:lnTo>
                  <a:lnTo>
                    <a:pt x="1522" y="424"/>
                  </a:lnTo>
                  <a:lnTo>
                    <a:pt x="1522" y="424"/>
                  </a:lnTo>
                  <a:lnTo>
                    <a:pt x="1521" y="424"/>
                  </a:lnTo>
                  <a:lnTo>
                    <a:pt x="1521" y="424"/>
                  </a:lnTo>
                  <a:lnTo>
                    <a:pt x="1522" y="424"/>
                  </a:lnTo>
                  <a:lnTo>
                    <a:pt x="1521" y="424"/>
                  </a:lnTo>
                  <a:lnTo>
                    <a:pt x="1521" y="424"/>
                  </a:lnTo>
                  <a:lnTo>
                    <a:pt x="1521" y="424"/>
                  </a:lnTo>
                  <a:lnTo>
                    <a:pt x="1521" y="424"/>
                  </a:lnTo>
                  <a:lnTo>
                    <a:pt x="1521" y="424"/>
                  </a:lnTo>
                  <a:lnTo>
                    <a:pt x="1521" y="424"/>
                  </a:lnTo>
                  <a:lnTo>
                    <a:pt x="1521" y="424"/>
                  </a:lnTo>
                  <a:lnTo>
                    <a:pt x="1521" y="426"/>
                  </a:lnTo>
                  <a:lnTo>
                    <a:pt x="1521" y="426"/>
                  </a:lnTo>
                  <a:lnTo>
                    <a:pt x="1519" y="426"/>
                  </a:lnTo>
                  <a:lnTo>
                    <a:pt x="1519" y="424"/>
                  </a:lnTo>
                  <a:lnTo>
                    <a:pt x="1519" y="424"/>
                  </a:lnTo>
                  <a:lnTo>
                    <a:pt x="1510" y="422"/>
                  </a:lnTo>
                  <a:lnTo>
                    <a:pt x="1510" y="422"/>
                  </a:lnTo>
                  <a:lnTo>
                    <a:pt x="1510" y="422"/>
                  </a:lnTo>
                  <a:lnTo>
                    <a:pt x="1510" y="422"/>
                  </a:lnTo>
                  <a:lnTo>
                    <a:pt x="1510" y="422"/>
                  </a:lnTo>
                  <a:lnTo>
                    <a:pt x="1510" y="424"/>
                  </a:lnTo>
                  <a:lnTo>
                    <a:pt x="1510" y="422"/>
                  </a:lnTo>
                  <a:lnTo>
                    <a:pt x="1510" y="422"/>
                  </a:lnTo>
                  <a:lnTo>
                    <a:pt x="1510" y="424"/>
                  </a:lnTo>
                  <a:lnTo>
                    <a:pt x="1508" y="424"/>
                  </a:lnTo>
                  <a:lnTo>
                    <a:pt x="1510" y="422"/>
                  </a:lnTo>
                  <a:lnTo>
                    <a:pt x="1510" y="422"/>
                  </a:lnTo>
                  <a:lnTo>
                    <a:pt x="1508" y="424"/>
                  </a:lnTo>
                  <a:lnTo>
                    <a:pt x="1508" y="426"/>
                  </a:lnTo>
                  <a:lnTo>
                    <a:pt x="1508" y="422"/>
                  </a:lnTo>
                  <a:lnTo>
                    <a:pt x="1508" y="422"/>
                  </a:lnTo>
                  <a:lnTo>
                    <a:pt x="1508" y="426"/>
                  </a:lnTo>
                  <a:lnTo>
                    <a:pt x="1508" y="426"/>
                  </a:lnTo>
                  <a:lnTo>
                    <a:pt x="1508" y="422"/>
                  </a:lnTo>
                  <a:lnTo>
                    <a:pt x="1508" y="422"/>
                  </a:lnTo>
                  <a:lnTo>
                    <a:pt x="1508" y="426"/>
                  </a:lnTo>
                  <a:lnTo>
                    <a:pt x="1508" y="426"/>
                  </a:lnTo>
                  <a:lnTo>
                    <a:pt x="1508" y="424"/>
                  </a:lnTo>
                  <a:lnTo>
                    <a:pt x="1508" y="422"/>
                  </a:lnTo>
                  <a:lnTo>
                    <a:pt x="1508" y="422"/>
                  </a:lnTo>
                  <a:lnTo>
                    <a:pt x="1508" y="424"/>
                  </a:lnTo>
                  <a:lnTo>
                    <a:pt x="1508" y="422"/>
                  </a:lnTo>
                  <a:lnTo>
                    <a:pt x="1508" y="422"/>
                  </a:lnTo>
                  <a:lnTo>
                    <a:pt x="1508" y="424"/>
                  </a:lnTo>
                  <a:lnTo>
                    <a:pt x="1508" y="424"/>
                  </a:lnTo>
                  <a:lnTo>
                    <a:pt x="1507" y="422"/>
                  </a:lnTo>
                  <a:lnTo>
                    <a:pt x="1507" y="422"/>
                  </a:lnTo>
                  <a:lnTo>
                    <a:pt x="1508" y="424"/>
                  </a:lnTo>
                  <a:lnTo>
                    <a:pt x="1508" y="424"/>
                  </a:lnTo>
                  <a:lnTo>
                    <a:pt x="1507" y="422"/>
                  </a:lnTo>
                  <a:lnTo>
                    <a:pt x="1507" y="422"/>
                  </a:lnTo>
                  <a:lnTo>
                    <a:pt x="1508" y="424"/>
                  </a:lnTo>
                  <a:lnTo>
                    <a:pt x="1508" y="424"/>
                  </a:lnTo>
                  <a:lnTo>
                    <a:pt x="1507" y="422"/>
                  </a:lnTo>
                  <a:lnTo>
                    <a:pt x="1507" y="422"/>
                  </a:lnTo>
                  <a:lnTo>
                    <a:pt x="1508" y="424"/>
                  </a:lnTo>
                  <a:lnTo>
                    <a:pt x="1508" y="424"/>
                  </a:lnTo>
                  <a:lnTo>
                    <a:pt x="1507" y="424"/>
                  </a:lnTo>
                  <a:lnTo>
                    <a:pt x="1507" y="424"/>
                  </a:lnTo>
                  <a:lnTo>
                    <a:pt x="1507" y="424"/>
                  </a:lnTo>
                  <a:lnTo>
                    <a:pt x="1507" y="424"/>
                  </a:lnTo>
                  <a:lnTo>
                    <a:pt x="1507" y="422"/>
                  </a:lnTo>
                  <a:lnTo>
                    <a:pt x="1507" y="422"/>
                  </a:lnTo>
                  <a:lnTo>
                    <a:pt x="1507" y="424"/>
                  </a:lnTo>
                  <a:lnTo>
                    <a:pt x="1507" y="422"/>
                  </a:lnTo>
                  <a:lnTo>
                    <a:pt x="1507" y="424"/>
                  </a:lnTo>
                  <a:lnTo>
                    <a:pt x="1507" y="424"/>
                  </a:lnTo>
                  <a:lnTo>
                    <a:pt x="1507" y="424"/>
                  </a:lnTo>
                  <a:lnTo>
                    <a:pt x="1507" y="424"/>
                  </a:lnTo>
                  <a:lnTo>
                    <a:pt x="1508" y="424"/>
                  </a:lnTo>
                  <a:lnTo>
                    <a:pt x="1508" y="424"/>
                  </a:lnTo>
                  <a:lnTo>
                    <a:pt x="1508" y="424"/>
                  </a:lnTo>
                  <a:lnTo>
                    <a:pt x="1507" y="424"/>
                  </a:lnTo>
                  <a:lnTo>
                    <a:pt x="1507" y="424"/>
                  </a:lnTo>
                  <a:lnTo>
                    <a:pt x="1507" y="424"/>
                  </a:lnTo>
                  <a:lnTo>
                    <a:pt x="1505" y="424"/>
                  </a:lnTo>
                  <a:lnTo>
                    <a:pt x="1505" y="424"/>
                  </a:lnTo>
                  <a:lnTo>
                    <a:pt x="1507" y="424"/>
                  </a:lnTo>
                  <a:lnTo>
                    <a:pt x="1507" y="424"/>
                  </a:lnTo>
                  <a:lnTo>
                    <a:pt x="1505" y="424"/>
                  </a:lnTo>
                  <a:lnTo>
                    <a:pt x="1505" y="424"/>
                  </a:lnTo>
                  <a:lnTo>
                    <a:pt x="1507" y="424"/>
                  </a:lnTo>
                  <a:lnTo>
                    <a:pt x="1508" y="426"/>
                  </a:lnTo>
                  <a:lnTo>
                    <a:pt x="1507" y="426"/>
                  </a:lnTo>
                  <a:lnTo>
                    <a:pt x="1507" y="424"/>
                  </a:lnTo>
                  <a:lnTo>
                    <a:pt x="1505" y="424"/>
                  </a:lnTo>
                  <a:lnTo>
                    <a:pt x="1507" y="426"/>
                  </a:lnTo>
                  <a:lnTo>
                    <a:pt x="1507" y="426"/>
                  </a:lnTo>
                  <a:lnTo>
                    <a:pt x="1505" y="426"/>
                  </a:lnTo>
                  <a:lnTo>
                    <a:pt x="1505" y="426"/>
                  </a:lnTo>
                  <a:lnTo>
                    <a:pt x="1507" y="426"/>
                  </a:lnTo>
                  <a:lnTo>
                    <a:pt x="1505" y="426"/>
                  </a:lnTo>
                  <a:lnTo>
                    <a:pt x="1505" y="426"/>
                  </a:lnTo>
                  <a:lnTo>
                    <a:pt x="1505" y="426"/>
                  </a:lnTo>
                  <a:lnTo>
                    <a:pt x="1507" y="426"/>
                  </a:lnTo>
                  <a:lnTo>
                    <a:pt x="1507" y="426"/>
                  </a:lnTo>
                  <a:lnTo>
                    <a:pt x="1505" y="426"/>
                  </a:lnTo>
                  <a:lnTo>
                    <a:pt x="1507" y="426"/>
                  </a:lnTo>
                  <a:lnTo>
                    <a:pt x="1507" y="427"/>
                  </a:lnTo>
                  <a:lnTo>
                    <a:pt x="1505" y="427"/>
                  </a:lnTo>
                  <a:lnTo>
                    <a:pt x="1507" y="427"/>
                  </a:lnTo>
                  <a:lnTo>
                    <a:pt x="1507" y="427"/>
                  </a:lnTo>
                  <a:lnTo>
                    <a:pt x="1505" y="427"/>
                  </a:lnTo>
                  <a:lnTo>
                    <a:pt x="1507" y="427"/>
                  </a:lnTo>
                  <a:lnTo>
                    <a:pt x="1507" y="427"/>
                  </a:lnTo>
                  <a:lnTo>
                    <a:pt x="1507" y="429"/>
                  </a:lnTo>
                  <a:lnTo>
                    <a:pt x="1507" y="427"/>
                  </a:lnTo>
                  <a:lnTo>
                    <a:pt x="1507" y="430"/>
                  </a:lnTo>
                  <a:lnTo>
                    <a:pt x="1508" y="430"/>
                  </a:lnTo>
                  <a:lnTo>
                    <a:pt x="1508" y="430"/>
                  </a:lnTo>
                  <a:lnTo>
                    <a:pt x="1507" y="430"/>
                  </a:lnTo>
                  <a:lnTo>
                    <a:pt x="1507" y="567"/>
                  </a:lnTo>
                  <a:lnTo>
                    <a:pt x="1505" y="567"/>
                  </a:lnTo>
                  <a:lnTo>
                    <a:pt x="1507" y="448"/>
                  </a:lnTo>
                  <a:lnTo>
                    <a:pt x="1507" y="448"/>
                  </a:lnTo>
                  <a:lnTo>
                    <a:pt x="1507" y="444"/>
                  </a:lnTo>
                  <a:lnTo>
                    <a:pt x="1505" y="444"/>
                  </a:lnTo>
                  <a:lnTo>
                    <a:pt x="1505" y="444"/>
                  </a:lnTo>
                  <a:lnTo>
                    <a:pt x="1507" y="444"/>
                  </a:lnTo>
                  <a:lnTo>
                    <a:pt x="1507" y="444"/>
                  </a:lnTo>
                  <a:lnTo>
                    <a:pt x="1503" y="444"/>
                  </a:lnTo>
                  <a:lnTo>
                    <a:pt x="1503" y="444"/>
                  </a:lnTo>
                  <a:lnTo>
                    <a:pt x="1503" y="444"/>
                  </a:lnTo>
                  <a:lnTo>
                    <a:pt x="1503" y="443"/>
                  </a:lnTo>
                  <a:lnTo>
                    <a:pt x="1503" y="443"/>
                  </a:lnTo>
                  <a:lnTo>
                    <a:pt x="1503" y="441"/>
                  </a:lnTo>
                  <a:lnTo>
                    <a:pt x="1492" y="438"/>
                  </a:lnTo>
                  <a:lnTo>
                    <a:pt x="1492" y="440"/>
                  </a:lnTo>
                  <a:lnTo>
                    <a:pt x="1492" y="440"/>
                  </a:lnTo>
                  <a:lnTo>
                    <a:pt x="1491" y="440"/>
                  </a:lnTo>
                  <a:lnTo>
                    <a:pt x="1492" y="438"/>
                  </a:lnTo>
                  <a:lnTo>
                    <a:pt x="1492" y="438"/>
                  </a:lnTo>
                  <a:lnTo>
                    <a:pt x="1491" y="441"/>
                  </a:lnTo>
                  <a:lnTo>
                    <a:pt x="1491" y="441"/>
                  </a:lnTo>
                  <a:lnTo>
                    <a:pt x="1491" y="440"/>
                  </a:lnTo>
                  <a:lnTo>
                    <a:pt x="1491" y="440"/>
                  </a:lnTo>
                  <a:lnTo>
                    <a:pt x="1491" y="440"/>
                  </a:lnTo>
                  <a:lnTo>
                    <a:pt x="1491" y="438"/>
                  </a:lnTo>
                  <a:lnTo>
                    <a:pt x="1491" y="438"/>
                  </a:lnTo>
                  <a:lnTo>
                    <a:pt x="1491" y="440"/>
                  </a:lnTo>
                  <a:lnTo>
                    <a:pt x="1491" y="441"/>
                  </a:lnTo>
                  <a:lnTo>
                    <a:pt x="1491" y="438"/>
                  </a:lnTo>
                  <a:lnTo>
                    <a:pt x="1491" y="438"/>
                  </a:lnTo>
                  <a:lnTo>
                    <a:pt x="1491" y="441"/>
                  </a:lnTo>
                  <a:lnTo>
                    <a:pt x="1491" y="441"/>
                  </a:lnTo>
                  <a:lnTo>
                    <a:pt x="1491" y="438"/>
                  </a:lnTo>
                  <a:lnTo>
                    <a:pt x="1491" y="438"/>
                  </a:lnTo>
                  <a:lnTo>
                    <a:pt x="1491" y="441"/>
                  </a:lnTo>
                  <a:lnTo>
                    <a:pt x="1491" y="441"/>
                  </a:lnTo>
                  <a:lnTo>
                    <a:pt x="1491" y="440"/>
                  </a:lnTo>
                  <a:lnTo>
                    <a:pt x="1491" y="440"/>
                  </a:lnTo>
                  <a:lnTo>
                    <a:pt x="1491" y="440"/>
                  </a:lnTo>
                  <a:lnTo>
                    <a:pt x="1491" y="440"/>
                  </a:lnTo>
                  <a:lnTo>
                    <a:pt x="1491" y="438"/>
                  </a:lnTo>
                  <a:lnTo>
                    <a:pt x="1491" y="438"/>
                  </a:lnTo>
                  <a:lnTo>
                    <a:pt x="1491" y="440"/>
                  </a:lnTo>
                  <a:lnTo>
                    <a:pt x="1491" y="441"/>
                  </a:lnTo>
                  <a:lnTo>
                    <a:pt x="1489" y="438"/>
                  </a:lnTo>
                  <a:lnTo>
                    <a:pt x="1489" y="438"/>
                  </a:lnTo>
                  <a:lnTo>
                    <a:pt x="1491" y="441"/>
                  </a:lnTo>
                  <a:lnTo>
                    <a:pt x="1491" y="441"/>
                  </a:lnTo>
                  <a:lnTo>
                    <a:pt x="1489" y="440"/>
                  </a:lnTo>
                  <a:lnTo>
                    <a:pt x="1489" y="440"/>
                  </a:lnTo>
                  <a:lnTo>
                    <a:pt x="1491" y="441"/>
                  </a:lnTo>
                  <a:lnTo>
                    <a:pt x="1491" y="441"/>
                  </a:lnTo>
                  <a:lnTo>
                    <a:pt x="1491" y="441"/>
                  </a:lnTo>
                  <a:lnTo>
                    <a:pt x="1489" y="440"/>
                  </a:lnTo>
                  <a:lnTo>
                    <a:pt x="1489" y="440"/>
                  </a:lnTo>
                  <a:lnTo>
                    <a:pt x="1489" y="440"/>
                  </a:lnTo>
                  <a:lnTo>
                    <a:pt x="1489" y="440"/>
                  </a:lnTo>
                  <a:lnTo>
                    <a:pt x="1489" y="440"/>
                  </a:lnTo>
                  <a:lnTo>
                    <a:pt x="1489" y="440"/>
                  </a:lnTo>
                  <a:lnTo>
                    <a:pt x="1489" y="440"/>
                  </a:lnTo>
                  <a:lnTo>
                    <a:pt x="1489" y="440"/>
                  </a:lnTo>
                  <a:lnTo>
                    <a:pt x="1489" y="440"/>
                  </a:lnTo>
                  <a:lnTo>
                    <a:pt x="1489" y="440"/>
                  </a:lnTo>
                  <a:lnTo>
                    <a:pt x="1489" y="440"/>
                  </a:lnTo>
                  <a:lnTo>
                    <a:pt x="1489" y="440"/>
                  </a:lnTo>
                  <a:lnTo>
                    <a:pt x="1489" y="440"/>
                  </a:lnTo>
                  <a:lnTo>
                    <a:pt x="1491" y="441"/>
                  </a:lnTo>
                  <a:lnTo>
                    <a:pt x="1491" y="441"/>
                  </a:lnTo>
                  <a:lnTo>
                    <a:pt x="1489" y="440"/>
                  </a:lnTo>
                  <a:lnTo>
                    <a:pt x="1488" y="440"/>
                  </a:lnTo>
                  <a:lnTo>
                    <a:pt x="1489" y="440"/>
                  </a:lnTo>
                  <a:lnTo>
                    <a:pt x="1489" y="440"/>
                  </a:lnTo>
                  <a:lnTo>
                    <a:pt x="1489" y="441"/>
                  </a:lnTo>
                  <a:lnTo>
                    <a:pt x="1488" y="440"/>
                  </a:lnTo>
                  <a:lnTo>
                    <a:pt x="1488" y="440"/>
                  </a:lnTo>
                  <a:lnTo>
                    <a:pt x="1489" y="441"/>
                  </a:lnTo>
                  <a:lnTo>
                    <a:pt x="1489" y="441"/>
                  </a:lnTo>
                  <a:lnTo>
                    <a:pt x="1488" y="440"/>
                  </a:lnTo>
                  <a:lnTo>
                    <a:pt x="1488" y="440"/>
                  </a:lnTo>
                  <a:lnTo>
                    <a:pt x="1491" y="441"/>
                  </a:lnTo>
                  <a:lnTo>
                    <a:pt x="1491" y="441"/>
                  </a:lnTo>
                  <a:lnTo>
                    <a:pt x="1491" y="441"/>
                  </a:lnTo>
                  <a:lnTo>
                    <a:pt x="1491" y="441"/>
                  </a:lnTo>
                  <a:lnTo>
                    <a:pt x="1489" y="441"/>
                  </a:lnTo>
                  <a:lnTo>
                    <a:pt x="1488" y="441"/>
                  </a:lnTo>
                  <a:lnTo>
                    <a:pt x="1488" y="441"/>
                  </a:lnTo>
                  <a:lnTo>
                    <a:pt x="1489" y="441"/>
                  </a:lnTo>
                  <a:lnTo>
                    <a:pt x="1478" y="440"/>
                  </a:lnTo>
                  <a:lnTo>
                    <a:pt x="1478" y="440"/>
                  </a:lnTo>
                  <a:lnTo>
                    <a:pt x="1478" y="440"/>
                  </a:lnTo>
                  <a:lnTo>
                    <a:pt x="1478" y="440"/>
                  </a:lnTo>
                  <a:lnTo>
                    <a:pt x="1478" y="440"/>
                  </a:lnTo>
                  <a:lnTo>
                    <a:pt x="1478" y="440"/>
                  </a:lnTo>
                  <a:lnTo>
                    <a:pt x="1478" y="441"/>
                  </a:lnTo>
                  <a:lnTo>
                    <a:pt x="1478" y="443"/>
                  </a:lnTo>
                  <a:lnTo>
                    <a:pt x="1478" y="440"/>
                  </a:lnTo>
                  <a:lnTo>
                    <a:pt x="1478" y="440"/>
                  </a:lnTo>
                  <a:lnTo>
                    <a:pt x="1478" y="441"/>
                  </a:lnTo>
                  <a:lnTo>
                    <a:pt x="1478" y="441"/>
                  </a:lnTo>
                  <a:lnTo>
                    <a:pt x="1478" y="441"/>
                  </a:lnTo>
                  <a:lnTo>
                    <a:pt x="1478" y="440"/>
                  </a:lnTo>
                  <a:lnTo>
                    <a:pt x="1478" y="440"/>
                  </a:lnTo>
                  <a:lnTo>
                    <a:pt x="1478" y="441"/>
                  </a:lnTo>
                  <a:lnTo>
                    <a:pt x="1478" y="443"/>
                  </a:lnTo>
                  <a:lnTo>
                    <a:pt x="1478" y="440"/>
                  </a:lnTo>
                  <a:lnTo>
                    <a:pt x="1477" y="440"/>
                  </a:lnTo>
                  <a:lnTo>
                    <a:pt x="1478" y="443"/>
                  </a:lnTo>
                  <a:lnTo>
                    <a:pt x="1478" y="443"/>
                  </a:lnTo>
                  <a:lnTo>
                    <a:pt x="1478" y="441"/>
                  </a:lnTo>
                  <a:lnTo>
                    <a:pt x="1478" y="441"/>
                  </a:lnTo>
                  <a:lnTo>
                    <a:pt x="1478" y="441"/>
                  </a:lnTo>
                  <a:lnTo>
                    <a:pt x="1478" y="441"/>
                  </a:lnTo>
                  <a:lnTo>
                    <a:pt x="1477" y="440"/>
                  </a:lnTo>
                  <a:lnTo>
                    <a:pt x="1477" y="440"/>
                  </a:lnTo>
                  <a:lnTo>
                    <a:pt x="1478" y="441"/>
                  </a:lnTo>
                  <a:lnTo>
                    <a:pt x="1478" y="441"/>
                  </a:lnTo>
                  <a:lnTo>
                    <a:pt x="1477" y="440"/>
                  </a:lnTo>
                  <a:lnTo>
                    <a:pt x="1477" y="440"/>
                  </a:lnTo>
                  <a:lnTo>
                    <a:pt x="1478" y="443"/>
                  </a:lnTo>
                  <a:lnTo>
                    <a:pt x="1478" y="443"/>
                  </a:lnTo>
                  <a:lnTo>
                    <a:pt x="1477" y="440"/>
                  </a:lnTo>
                  <a:lnTo>
                    <a:pt x="1477" y="440"/>
                  </a:lnTo>
                  <a:lnTo>
                    <a:pt x="1478" y="443"/>
                  </a:lnTo>
                  <a:lnTo>
                    <a:pt x="1477" y="441"/>
                  </a:lnTo>
                  <a:lnTo>
                    <a:pt x="1477" y="441"/>
                  </a:lnTo>
                  <a:lnTo>
                    <a:pt x="1477" y="440"/>
                  </a:lnTo>
                  <a:lnTo>
                    <a:pt x="1477" y="440"/>
                  </a:lnTo>
                  <a:lnTo>
                    <a:pt x="1477" y="441"/>
                  </a:lnTo>
                  <a:lnTo>
                    <a:pt x="1477" y="441"/>
                  </a:lnTo>
                  <a:lnTo>
                    <a:pt x="1477" y="441"/>
                  </a:lnTo>
                  <a:lnTo>
                    <a:pt x="1477" y="441"/>
                  </a:lnTo>
                  <a:lnTo>
                    <a:pt x="1475" y="441"/>
                  </a:lnTo>
                  <a:lnTo>
                    <a:pt x="1475" y="441"/>
                  </a:lnTo>
                  <a:lnTo>
                    <a:pt x="1477" y="441"/>
                  </a:lnTo>
                  <a:lnTo>
                    <a:pt x="1477" y="441"/>
                  </a:lnTo>
                  <a:lnTo>
                    <a:pt x="1477" y="443"/>
                  </a:lnTo>
                  <a:lnTo>
                    <a:pt x="1477" y="443"/>
                  </a:lnTo>
                  <a:lnTo>
                    <a:pt x="1475" y="441"/>
                  </a:lnTo>
                  <a:lnTo>
                    <a:pt x="1475" y="441"/>
                  </a:lnTo>
                  <a:lnTo>
                    <a:pt x="1477" y="441"/>
                  </a:lnTo>
                  <a:lnTo>
                    <a:pt x="1477" y="441"/>
                  </a:lnTo>
                  <a:lnTo>
                    <a:pt x="1477" y="443"/>
                  </a:lnTo>
                  <a:lnTo>
                    <a:pt x="1475" y="441"/>
                  </a:lnTo>
                  <a:lnTo>
                    <a:pt x="1475" y="441"/>
                  </a:lnTo>
                  <a:lnTo>
                    <a:pt x="1477" y="443"/>
                  </a:lnTo>
                  <a:lnTo>
                    <a:pt x="1477" y="443"/>
                  </a:lnTo>
                  <a:lnTo>
                    <a:pt x="1475" y="441"/>
                  </a:lnTo>
                  <a:lnTo>
                    <a:pt x="1475" y="441"/>
                  </a:lnTo>
                  <a:lnTo>
                    <a:pt x="1477" y="443"/>
                  </a:lnTo>
                  <a:lnTo>
                    <a:pt x="1477" y="443"/>
                  </a:lnTo>
                  <a:lnTo>
                    <a:pt x="1477" y="443"/>
                  </a:lnTo>
                  <a:lnTo>
                    <a:pt x="1475" y="441"/>
                  </a:lnTo>
                  <a:lnTo>
                    <a:pt x="1475" y="441"/>
                  </a:lnTo>
                  <a:lnTo>
                    <a:pt x="1477" y="443"/>
                  </a:lnTo>
                  <a:lnTo>
                    <a:pt x="1477" y="443"/>
                  </a:lnTo>
                  <a:lnTo>
                    <a:pt x="1475" y="443"/>
                  </a:lnTo>
                  <a:lnTo>
                    <a:pt x="1475" y="443"/>
                  </a:lnTo>
                  <a:lnTo>
                    <a:pt x="1477" y="443"/>
                  </a:lnTo>
                  <a:lnTo>
                    <a:pt x="1475" y="443"/>
                  </a:lnTo>
                  <a:lnTo>
                    <a:pt x="1475" y="444"/>
                  </a:lnTo>
                  <a:lnTo>
                    <a:pt x="1475" y="444"/>
                  </a:lnTo>
                  <a:lnTo>
                    <a:pt x="1475" y="444"/>
                  </a:lnTo>
                  <a:lnTo>
                    <a:pt x="1477" y="444"/>
                  </a:lnTo>
                  <a:lnTo>
                    <a:pt x="1477" y="444"/>
                  </a:lnTo>
                  <a:lnTo>
                    <a:pt x="1475" y="444"/>
                  </a:lnTo>
                  <a:lnTo>
                    <a:pt x="1477" y="444"/>
                  </a:lnTo>
                  <a:lnTo>
                    <a:pt x="1477" y="444"/>
                  </a:lnTo>
                  <a:lnTo>
                    <a:pt x="1475" y="444"/>
                  </a:lnTo>
                  <a:lnTo>
                    <a:pt x="1477" y="444"/>
                  </a:lnTo>
                  <a:lnTo>
                    <a:pt x="1477" y="444"/>
                  </a:lnTo>
                  <a:lnTo>
                    <a:pt x="1475" y="446"/>
                  </a:lnTo>
                  <a:lnTo>
                    <a:pt x="1477" y="444"/>
                  </a:lnTo>
                  <a:lnTo>
                    <a:pt x="1477" y="446"/>
                  </a:lnTo>
                  <a:lnTo>
                    <a:pt x="1475" y="446"/>
                  </a:lnTo>
                  <a:lnTo>
                    <a:pt x="1477" y="446"/>
                  </a:lnTo>
                  <a:lnTo>
                    <a:pt x="1477" y="448"/>
                  </a:lnTo>
                  <a:lnTo>
                    <a:pt x="1478" y="448"/>
                  </a:lnTo>
                  <a:lnTo>
                    <a:pt x="1478" y="448"/>
                  </a:lnTo>
                  <a:lnTo>
                    <a:pt x="1475" y="448"/>
                  </a:lnTo>
                  <a:lnTo>
                    <a:pt x="1475" y="567"/>
                  </a:lnTo>
                  <a:lnTo>
                    <a:pt x="1461" y="567"/>
                  </a:lnTo>
                  <a:lnTo>
                    <a:pt x="1461" y="462"/>
                  </a:lnTo>
                  <a:lnTo>
                    <a:pt x="1458" y="462"/>
                  </a:lnTo>
                  <a:lnTo>
                    <a:pt x="1458" y="462"/>
                  </a:lnTo>
                  <a:lnTo>
                    <a:pt x="1458" y="462"/>
                  </a:lnTo>
                  <a:lnTo>
                    <a:pt x="1459" y="462"/>
                  </a:lnTo>
                  <a:lnTo>
                    <a:pt x="1459" y="459"/>
                  </a:lnTo>
                  <a:lnTo>
                    <a:pt x="1459" y="460"/>
                  </a:lnTo>
                  <a:lnTo>
                    <a:pt x="1459" y="460"/>
                  </a:lnTo>
                  <a:lnTo>
                    <a:pt x="1459" y="459"/>
                  </a:lnTo>
                  <a:lnTo>
                    <a:pt x="1459" y="459"/>
                  </a:lnTo>
                  <a:lnTo>
                    <a:pt x="1459" y="459"/>
                  </a:lnTo>
                  <a:lnTo>
                    <a:pt x="1459" y="459"/>
                  </a:lnTo>
                  <a:lnTo>
                    <a:pt x="1459" y="459"/>
                  </a:lnTo>
                  <a:lnTo>
                    <a:pt x="1459" y="459"/>
                  </a:lnTo>
                  <a:lnTo>
                    <a:pt x="1459" y="459"/>
                  </a:lnTo>
                  <a:lnTo>
                    <a:pt x="1459" y="459"/>
                  </a:lnTo>
                  <a:lnTo>
                    <a:pt x="1459" y="459"/>
                  </a:lnTo>
                  <a:lnTo>
                    <a:pt x="1459" y="459"/>
                  </a:lnTo>
                  <a:lnTo>
                    <a:pt x="1459" y="459"/>
                  </a:lnTo>
                  <a:lnTo>
                    <a:pt x="1459" y="459"/>
                  </a:lnTo>
                  <a:lnTo>
                    <a:pt x="1459" y="459"/>
                  </a:lnTo>
                  <a:lnTo>
                    <a:pt x="1459" y="457"/>
                  </a:lnTo>
                  <a:lnTo>
                    <a:pt x="1459" y="457"/>
                  </a:lnTo>
                  <a:lnTo>
                    <a:pt x="1459" y="457"/>
                  </a:lnTo>
                  <a:lnTo>
                    <a:pt x="1459" y="457"/>
                  </a:lnTo>
                  <a:lnTo>
                    <a:pt x="1459" y="457"/>
                  </a:lnTo>
                  <a:lnTo>
                    <a:pt x="1458" y="457"/>
                  </a:lnTo>
                  <a:lnTo>
                    <a:pt x="1458" y="457"/>
                  </a:lnTo>
                  <a:lnTo>
                    <a:pt x="1459" y="457"/>
                  </a:lnTo>
                  <a:lnTo>
                    <a:pt x="1458" y="457"/>
                  </a:lnTo>
                  <a:lnTo>
                    <a:pt x="1458" y="457"/>
                  </a:lnTo>
                  <a:lnTo>
                    <a:pt x="1458" y="457"/>
                  </a:lnTo>
                  <a:lnTo>
                    <a:pt x="1459" y="455"/>
                  </a:lnTo>
                  <a:lnTo>
                    <a:pt x="1458" y="457"/>
                  </a:lnTo>
                  <a:lnTo>
                    <a:pt x="1459" y="455"/>
                  </a:lnTo>
                  <a:lnTo>
                    <a:pt x="1459" y="455"/>
                  </a:lnTo>
                  <a:lnTo>
                    <a:pt x="1459" y="455"/>
                  </a:lnTo>
                  <a:lnTo>
                    <a:pt x="1459" y="455"/>
                  </a:lnTo>
                  <a:lnTo>
                    <a:pt x="1458" y="457"/>
                  </a:lnTo>
                  <a:lnTo>
                    <a:pt x="1459" y="455"/>
                  </a:lnTo>
                  <a:lnTo>
                    <a:pt x="1459" y="455"/>
                  </a:lnTo>
                  <a:lnTo>
                    <a:pt x="1459" y="455"/>
                  </a:lnTo>
                  <a:lnTo>
                    <a:pt x="1459" y="455"/>
                  </a:lnTo>
                  <a:lnTo>
                    <a:pt x="1459" y="455"/>
                  </a:lnTo>
                  <a:lnTo>
                    <a:pt x="1459" y="455"/>
                  </a:lnTo>
                  <a:lnTo>
                    <a:pt x="1459" y="455"/>
                  </a:lnTo>
                  <a:lnTo>
                    <a:pt x="1459" y="455"/>
                  </a:lnTo>
                  <a:lnTo>
                    <a:pt x="1458" y="457"/>
                  </a:lnTo>
                  <a:lnTo>
                    <a:pt x="1458" y="455"/>
                  </a:lnTo>
                  <a:lnTo>
                    <a:pt x="1459" y="455"/>
                  </a:lnTo>
                  <a:lnTo>
                    <a:pt x="1458" y="455"/>
                  </a:lnTo>
                  <a:lnTo>
                    <a:pt x="1458" y="455"/>
                  </a:lnTo>
                  <a:lnTo>
                    <a:pt x="1456" y="457"/>
                  </a:lnTo>
                  <a:lnTo>
                    <a:pt x="1456" y="457"/>
                  </a:lnTo>
                  <a:lnTo>
                    <a:pt x="1459" y="454"/>
                  </a:lnTo>
                  <a:lnTo>
                    <a:pt x="1456" y="457"/>
                  </a:lnTo>
                  <a:lnTo>
                    <a:pt x="1456" y="457"/>
                  </a:lnTo>
                  <a:lnTo>
                    <a:pt x="1458" y="454"/>
                  </a:lnTo>
                  <a:lnTo>
                    <a:pt x="1456" y="457"/>
                  </a:lnTo>
                  <a:lnTo>
                    <a:pt x="1456" y="457"/>
                  </a:lnTo>
                  <a:lnTo>
                    <a:pt x="1458" y="454"/>
                  </a:lnTo>
                  <a:lnTo>
                    <a:pt x="1456" y="457"/>
                  </a:lnTo>
                  <a:lnTo>
                    <a:pt x="1456" y="455"/>
                  </a:lnTo>
                  <a:lnTo>
                    <a:pt x="1458" y="454"/>
                  </a:lnTo>
                  <a:lnTo>
                    <a:pt x="1456" y="455"/>
                  </a:lnTo>
                  <a:lnTo>
                    <a:pt x="1458" y="455"/>
                  </a:lnTo>
                  <a:lnTo>
                    <a:pt x="1456" y="455"/>
                  </a:lnTo>
                  <a:lnTo>
                    <a:pt x="1456" y="457"/>
                  </a:lnTo>
                  <a:lnTo>
                    <a:pt x="1456" y="457"/>
                  </a:lnTo>
                  <a:lnTo>
                    <a:pt x="1456" y="454"/>
                  </a:lnTo>
                  <a:lnTo>
                    <a:pt x="1456" y="457"/>
                  </a:lnTo>
                  <a:lnTo>
                    <a:pt x="1456" y="457"/>
                  </a:lnTo>
                  <a:lnTo>
                    <a:pt x="1456" y="454"/>
                  </a:lnTo>
                  <a:lnTo>
                    <a:pt x="1456" y="457"/>
                  </a:lnTo>
                  <a:lnTo>
                    <a:pt x="1456" y="457"/>
                  </a:lnTo>
                  <a:lnTo>
                    <a:pt x="1456" y="454"/>
                  </a:lnTo>
                  <a:lnTo>
                    <a:pt x="1456" y="457"/>
                  </a:lnTo>
                  <a:lnTo>
                    <a:pt x="1455" y="454"/>
                  </a:lnTo>
                  <a:lnTo>
                    <a:pt x="1448" y="457"/>
                  </a:lnTo>
                  <a:lnTo>
                    <a:pt x="1450" y="457"/>
                  </a:lnTo>
                  <a:lnTo>
                    <a:pt x="1445" y="457"/>
                  </a:lnTo>
                  <a:lnTo>
                    <a:pt x="1445" y="455"/>
                  </a:lnTo>
                  <a:lnTo>
                    <a:pt x="1445" y="457"/>
                  </a:lnTo>
                  <a:lnTo>
                    <a:pt x="1444" y="455"/>
                  </a:lnTo>
                  <a:lnTo>
                    <a:pt x="1445" y="455"/>
                  </a:lnTo>
                  <a:lnTo>
                    <a:pt x="1444" y="455"/>
                  </a:lnTo>
                  <a:lnTo>
                    <a:pt x="1445" y="455"/>
                  </a:lnTo>
                  <a:lnTo>
                    <a:pt x="1445" y="455"/>
                  </a:lnTo>
                  <a:lnTo>
                    <a:pt x="1445" y="455"/>
                  </a:lnTo>
                  <a:lnTo>
                    <a:pt x="1445" y="455"/>
                  </a:lnTo>
                  <a:lnTo>
                    <a:pt x="1445" y="455"/>
                  </a:lnTo>
                  <a:lnTo>
                    <a:pt x="1444" y="457"/>
                  </a:lnTo>
                  <a:lnTo>
                    <a:pt x="1444" y="457"/>
                  </a:lnTo>
                  <a:lnTo>
                    <a:pt x="1444" y="457"/>
                  </a:lnTo>
                  <a:lnTo>
                    <a:pt x="1444" y="455"/>
                  </a:lnTo>
                  <a:lnTo>
                    <a:pt x="1445" y="455"/>
                  </a:lnTo>
                  <a:lnTo>
                    <a:pt x="1444" y="455"/>
                  </a:lnTo>
                  <a:lnTo>
                    <a:pt x="1445" y="455"/>
                  </a:lnTo>
                  <a:lnTo>
                    <a:pt x="1445" y="455"/>
                  </a:lnTo>
                  <a:lnTo>
                    <a:pt x="1445" y="455"/>
                  </a:lnTo>
                  <a:lnTo>
                    <a:pt x="1445" y="455"/>
                  </a:lnTo>
                  <a:lnTo>
                    <a:pt x="1445" y="455"/>
                  </a:lnTo>
                  <a:lnTo>
                    <a:pt x="1444" y="455"/>
                  </a:lnTo>
                  <a:lnTo>
                    <a:pt x="1445" y="455"/>
                  </a:lnTo>
                  <a:lnTo>
                    <a:pt x="1445" y="454"/>
                  </a:lnTo>
                  <a:lnTo>
                    <a:pt x="1445" y="455"/>
                  </a:lnTo>
                  <a:lnTo>
                    <a:pt x="1445" y="455"/>
                  </a:lnTo>
                  <a:lnTo>
                    <a:pt x="1445" y="455"/>
                  </a:lnTo>
                  <a:lnTo>
                    <a:pt x="1444" y="457"/>
                  </a:lnTo>
                  <a:lnTo>
                    <a:pt x="1444" y="457"/>
                  </a:lnTo>
                  <a:lnTo>
                    <a:pt x="1445" y="454"/>
                  </a:lnTo>
                  <a:lnTo>
                    <a:pt x="1444" y="457"/>
                  </a:lnTo>
                  <a:lnTo>
                    <a:pt x="1444" y="457"/>
                  </a:lnTo>
                  <a:lnTo>
                    <a:pt x="1444" y="457"/>
                  </a:lnTo>
                  <a:lnTo>
                    <a:pt x="1444" y="454"/>
                  </a:lnTo>
                  <a:lnTo>
                    <a:pt x="1444" y="455"/>
                  </a:lnTo>
                  <a:lnTo>
                    <a:pt x="1444" y="455"/>
                  </a:lnTo>
                  <a:lnTo>
                    <a:pt x="1444" y="454"/>
                  </a:lnTo>
                  <a:lnTo>
                    <a:pt x="1444" y="455"/>
                  </a:lnTo>
                  <a:lnTo>
                    <a:pt x="1444" y="455"/>
                  </a:lnTo>
                  <a:lnTo>
                    <a:pt x="1444" y="454"/>
                  </a:lnTo>
                  <a:lnTo>
                    <a:pt x="1444" y="454"/>
                  </a:lnTo>
                  <a:lnTo>
                    <a:pt x="1444" y="454"/>
                  </a:lnTo>
                  <a:lnTo>
                    <a:pt x="1444" y="454"/>
                  </a:lnTo>
                  <a:lnTo>
                    <a:pt x="1442" y="457"/>
                  </a:lnTo>
                  <a:lnTo>
                    <a:pt x="1442" y="457"/>
                  </a:lnTo>
                  <a:lnTo>
                    <a:pt x="1444" y="454"/>
                  </a:lnTo>
                  <a:lnTo>
                    <a:pt x="1442" y="457"/>
                  </a:lnTo>
                  <a:lnTo>
                    <a:pt x="1442" y="457"/>
                  </a:lnTo>
                  <a:lnTo>
                    <a:pt x="1442" y="454"/>
                  </a:lnTo>
                  <a:lnTo>
                    <a:pt x="1442" y="457"/>
                  </a:lnTo>
                  <a:lnTo>
                    <a:pt x="1442" y="457"/>
                  </a:lnTo>
                  <a:lnTo>
                    <a:pt x="1442" y="454"/>
                  </a:lnTo>
                  <a:lnTo>
                    <a:pt x="1442" y="457"/>
                  </a:lnTo>
                  <a:lnTo>
                    <a:pt x="1442" y="457"/>
                  </a:lnTo>
                  <a:lnTo>
                    <a:pt x="1442" y="454"/>
                  </a:lnTo>
                  <a:lnTo>
                    <a:pt x="1436" y="455"/>
                  </a:lnTo>
                  <a:lnTo>
                    <a:pt x="1436" y="459"/>
                  </a:lnTo>
                  <a:lnTo>
                    <a:pt x="1436" y="459"/>
                  </a:lnTo>
                  <a:lnTo>
                    <a:pt x="1436" y="459"/>
                  </a:lnTo>
                  <a:lnTo>
                    <a:pt x="1436" y="459"/>
                  </a:lnTo>
                  <a:lnTo>
                    <a:pt x="1436" y="459"/>
                  </a:lnTo>
                  <a:lnTo>
                    <a:pt x="1436" y="459"/>
                  </a:lnTo>
                  <a:lnTo>
                    <a:pt x="1436" y="459"/>
                  </a:lnTo>
                  <a:lnTo>
                    <a:pt x="1436" y="459"/>
                  </a:lnTo>
                  <a:lnTo>
                    <a:pt x="1436" y="459"/>
                  </a:lnTo>
                  <a:lnTo>
                    <a:pt x="1434" y="459"/>
                  </a:lnTo>
                  <a:lnTo>
                    <a:pt x="1434" y="459"/>
                  </a:lnTo>
                  <a:lnTo>
                    <a:pt x="1434" y="459"/>
                  </a:lnTo>
                  <a:lnTo>
                    <a:pt x="1434" y="459"/>
                  </a:lnTo>
                  <a:lnTo>
                    <a:pt x="1434" y="459"/>
                  </a:lnTo>
                  <a:lnTo>
                    <a:pt x="1434" y="459"/>
                  </a:lnTo>
                  <a:lnTo>
                    <a:pt x="1434" y="459"/>
                  </a:lnTo>
                  <a:lnTo>
                    <a:pt x="1433" y="459"/>
                  </a:lnTo>
                  <a:lnTo>
                    <a:pt x="1433" y="459"/>
                  </a:lnTo>
                  <a:lnTo>
                    <a:pt x="1433" y="462"/>
                  </a:lnTo>
                  <a:lnTo>
                    <a:pt x="1434" y="462"/>
                  </a:lnTo>
                  <a:lnTo>
                    <a:pt x="1434" y="462"/>
                  </a:lnTo>
                  <a:lnTo>
                    <a:pt x="1431" y="462"/>
                  </a:lnTo>
                  <a:lnTo>
                    <a:pt x="1431" y="471"/>
                  </a:lnTo>
                  <a:lnTo>
                    <a:pt x="1431" y="471"/>
                  </a:lnTo>
                  <a:lnTo>
                    <a:pt x="1431" y="471"/>
                  </a:lnTo>
                  <a:lnTo>
                    <a:pt x="1431" y="468"/>
                  </a:lnTo>
                  <a:lnTo>
                    <a:pt x="1431" y="471"/>
                  </a:lnTo>
                  <a:lnTo>
                    <a:pt x="1431" y="471"/>
                  </a:lnTo>
                  <a:lnTo>
                    <a:pt x="1429" y="468"/>
                  </a:lnTo>
                  <a:lnTo>
                    <a:pt x="1431" y="471"/>
                  </a:lnTo>
                  <a:lnTo>
                    <a:pt x="1429" y="468"/>
                  </a:lnTo>
                  <a:lnTo>
                    <a:pt x="1429" y="468"/>
                  </a:lnTo>
                  <a:lnTo>
                    <a:pt x="1429" y="468"/>
                  </a:lnTo>
                  <a:lnTo>
                    <a:pt x="1423" y="470"/>
                  </a:lnTo>
                  <a:lnTo>
                    <a:pt x="1423" y="470"/>
                  </a:lnTo>
                  <a:lnTo>
                    <a:pt x="1418" y="470"/>
                  </a:lnTo>
                  <a:lnTo>
                    <a:pt x="1420" y="470"/>
                  </a:lnTo>
                  <a:lnTo>
                    <a:pt x="1418" y="470"/>
                  </a:lnTo>
                  <a:lnTo>
                    <a:pt x="1418" y="470"/>
                  </a:lnTo>
                  <a:lnTo>
                    <a:pt x="1418" y="470"/>
                  </a:lnTo>
                  <a:lnTo>
                    <a:pt x="1420" y="470"/>
                  </a:lnTo>
                  <a:lnTo>
                    <a:pt x="1418" y="470"/>
                  </a:lnTo>
                  <a:lnTo>
                    <a:pt x="1420" y="470"/>
                  </a:lnTo>
                  <a:lnTo>
                    <a:pt x="1418" y="470"/>
                  </a:lnTo>
                  <a:lnTo>
                    <a:pt x="1418" y="470"/>
                  </a:lnTo>
                  <a:lnTo>
                    <a:pt x="1418" y="470"/>
                  </a:lnTo>
                  <a:lnTo>
                    <a:pt x="1418" y="470"/>
                  </a:lnTo>
                  <a:lnTo>
                    <a:pt x="1418" y="470"/>
                  </a:lnTo>
                  <a:lnTo>
                    <a:pt x="1418" y="470"/>
                  </a:lnTo>
                  <a:lnTo>
                    <a:pt x="1418" y="470"/>
                  </a:lnTo>
                  <a:lnTo>
                    <a:pt x="1420" y="470"/>
                  </a:lnTo>
                  <a:lnTo>
                    <a:pt x="1418" y="470"/>
                  </a:lnTo>
                  <a:lnTo>
                    <a:pt x="1420" y="470"/>
                  </a:lnTo>
                  <a:lnTo>
                    <a:pt x="1418" y="470"/>
                  </a:lnTo>
                  <a:lnTo>
                    <a:pt x="1418" y="470"/>
                  </a:lnTo>
                  <a:lnTo>
                    <a:pt x="1418" y="470"/>
                  </a:lnTo>
                  <a:lnTo>
                    <a:pt x="1420" y="468"/>
                  </a:lnTo>
                  <a:lnTo>
                    <a:pt x="1418" y="470"/>
                  </a:lnTo>
                  <a:lnTo>
                    <a:pt x="1418" y="470"/>
                  </a:lnTo>
                  <a:lnTo>
                    <a:pt x="1418" y="468"/>
                  </a:lnTo>
                  <a:lnTo>
                    <a:pt x="1418" y="470"/>
                  </a:lnTo>
                  <a:lnTo>
                    <a:pt x="1418" y="468"/>
                  </a:lnTo>
                  <a:lnTo>
                    <a:pt x="1418" y="470"/>
                  </a:lnTo>
                  <a:lnTo>
                    <a:pt x="1417" y="470"/>
                  </a:lnTo>
                  <a:lnTo>
                    <a:pt x="1417" y="470"/>
                  </a:lnTo>
                  <a:lnTo>
                    <a:pt x="1418" y="468"/>
                  </a:lnTo>
                  <a:lnTo>
                    <a:pt x="1417" y="470"/>
                  </a:lnTo>
                  <a:lnTo>
                    <a:pt x="1417" y="470"/>
                  </a:lnTo>
                  <a:lnTo>
                    <a:pt x="1418" y="468"/>
                  </a:lnTo>
                  <a:lnTo>
                    <a:pt x="1417" y="470"/>
                  </a:lnTo>
                  <a:lnTo>
                    <a:pt x="1417" y="470"/>
                  </a:lnTo>
                  <a:lnTo>
                    <a:pt x="1418" y="468"/>
                  </a:lnTo>
                  <a:lnTo>
                    <a:pt x="1417" y="470"/>
                  </a:lnTo>
                  <a:lnTo>
                    <a:pt x="1417" y="470"/>
                  </a:lnTo>
                  <a:lnTo>
                    <a:pt x="1417" y="468"/>
                  </a:lnTo>
                  <a:lnTo>
                    <a:pt x="1417" y="470"/>
                  </a:lnTo>
                  <a:lnTo>
                    <a:pt x="1417" y="468"/>
                  </a:lnTo>
                  <a:lnTo>
                    <a:pt x="1417" y="470"/>
                  </a:lnTo>
                  <a:lnTo>
                    <a:pt x="1417" y="470"/>
                  </a:lnTo>
                  <a:lnTo>
                    <a:pt x="1417" y="470"/>
                  </a:lnTo>
                  <a:lnTo>
                    <a:pt x="1417" y="468"/>
                  </a:lnTo>
                  <a:lnTo>
                    <a:pt x="1417" y="470"/>
                  </a:lnTo>
                  <a:lnTo>
                    <a:pt x="1417" y="470"/>
                  </a:lnTo>
                  <a:lnTo>
                    <a:pt x="1417" y="468"/>
                  </a:lnTo>
                  <a:lnTo>
                    <a:pt x="1417" y="470"/>
                  </a:lnTo>
                  <a:lnTo>
                    <a:pt x="1417" y="470"/>
                  </a:lnTo>
                  <a:lnTo>
                    <a:pt x="1415" y="468"/>
                  </a:lnTo>
                  <a:lnTo>
                    <a:pt x="1417" y="470"/>
                  </a:lnTo>
                  <a:lnTo>
                    <a:pt x="1417" y="470"/>
                  </a:lnTo>
                  <a:lnTo>
                    <a:pt x="1415" y="468"/>
                  </a:lnTo>
                  <a:lnTo>
                    <a:pt x="1411" y="470"/>
                  </a:lnTo>
                  <a:lnTo>
                    <a:pt x="1411" y="471"/>
                  </a:lnTo>
                  <a:lnTo>
                    <a:pt x="1411" y="471"/>
                  </a:lnTo>
                  <a:lnTo>
                    <a:pt x="1411" y="471"/>
                  </a:lnTo>
                  <a:lnTo>
                    <a:pt x="1411" y="471"/>
                  </a:lnTo>
                  <a:lnTo>
                    <a:pt x="1411" y="471"/>
                  </a:lnTo>
                  <a:lnTo>
                    <a:pt x="1411" y="471"/>
                  </a:lnTo>
                  <a:lnTo>
                    <a:pt x="1407" y="473"/>
                  </a:lnTo>
                  <a:lnTo>
                    <a:pt x="1407" y="473"/>
                  </a:lnTo>
                  <a:lnTo>
                    <a:pt x="1407" y="473"/>
                  </a:lnTo>
                  <a:lnTo>
                    <a:pt x="1407" y="473"/>
                  </a:lnTo>
                  <a:lnTo>
                    <a:pt x="1407" y="473"/>
                  </a:lnTo>
                  <a:lnTo>
                    <a:pt x="1407" y="473"/>
                  </a:lnTo>
                  <a:lnTo>
                    <a:pt x="1407" y="473"/>
                  </a:lnTo>
                  <a:lnTo>
                    <a:pt x="1407" y="474"/>
                  </a:lnTo>
                  <a:lnTo>
                    <a:pt x="1409" y="474"/>
                  </a:lnTo>
                  <a:lnTo>
                    <a:pt x="1409" y="476"/>
                  </a:lnTo>
                  <a:lnTo>
                    <a:pt x="1406" y="476"/>
                  </a:lnTo>
                  <a:lnTo>
                    <a:pt x="1406" y="476"/>
                  </a:lnTo>
                  <a:lnTo>
                    <a:pt x="1404" y="477"/>
                  </a:lnTo>
                  <a:lnTo>
                    <a:pt x="1406" y="476"/>
                  </a:lnTo>
                  <a:lnTo>
                    <a:pt x="1404" y="477"/>
                  </a:lnTo>
                  <a:lnTo>
                    <a:pt x="1404" y="477"/>
                  </a:lnTo>
                  <a:lnTo>
                    <a:pt x="1404" y="476"/>
                  </a:lnTo>
                  <a:lnTo>
                    <a:pt x="1404" y="477"/>
                  </a:lnTo>
                  <a:lnTo>
                    <a:pt x="1404" y="476"/>
                  </a:lnTo>
                  <a:lnTo>
                    <a:pt x="1404" y="477"/>
                  </a:lnTo>
                  <a:lnTo>
                    <a:pt x="1404" y="476"/>
                  </a:lnTo>
                  <a:lnTo>
                    <a:pt x="1404" y="477"/>
                  </a:lnTo>
                  <a:lnTo>
                    <a:pt x="1404" y="477"/>
                  </a:lnTo>
                  <a:lnTo>
                    <a:pt x="1403" y="477"/>
                  </a:lnTo>
                  <a:lnTo>
                    <a:pt x="1404" y="474"/>
                  </a:lnTo>
                  <a:lnTo>
                    <a:pt x="1403" y="477"/>
                  </a:lnTo>
                  <a:lnTo>
                    <a:pt x="1403" y="477"/>
                  </a:lnTo>
                  <a:lnTo>
                    <a:pt x="1404" y="474"/>
                  </a:lnTo>
                  <a:lnTo>
                    <a:pt x="1403" y="477"/>
                  </a:lnTo>
                  <a:lnTo>
                    <a:pt x="1403" y="477"/>
                  </a:lnTo>
                  <a:lnTo>
                    <a:pt x="1403" y="474"/>
                  </a:lnTo>
                  <a:lnTo>
                    <a:pt x="1403" y="477"/>
                  </a:lnTo>
                  <a:lnTo>
                    <a:pt x="1403" y="477"/>
                  </a:lnTo>
                  <a:lnTo>
                    <a:pt x="1403" y="474"/>
                  </a:lnTo>
                  <a:lnTo>
                    <a:pt x="1403" y="477"/>
                  </a:lnTo>
                  <a:lnTo>
                    <a:pt x="1403" y="476"/>
                  </a:lnTo>
                  <a:lnTo>
                    <a:pt x="1403" y="476"/>
                  </a:lnTo>
                  <a:lnTo>
                    <a:pt x="1403" y="476"/>
                  </a:lnTo>
                  <a:lnTo>
                    <a:pt x="1403" y="476"/>
                  </a:lnTo>
                  <a:lnTo>
                    <a:pt x="1396" y="477"/>
                  </a:lnTo>
                  <a:lnTo>
                    <a:pt x="1396" y="477"/>
                  </a:lnTo>
                  <a:lnTo>
                    <a:pt x="1392" y="477"/>
                  </a:lnTo>
                  <a:lnTo>
                    <a:pt x="1393" y="477"/>
                  </a:lnTo>
                  <a:lnTo>
                    <a:pt x="1392" y="477"/>
                  </a:lnTo>
                  <a:lnTo>
                    <a:pt x="1392" y="477"/>
                  </a:lnTo>
                  <a:lnTo>
                    <a:pt x="1393" y="476"/>
                  </a:lnTo>
                  <a:lnTo>
                    <a:pt x="1392" y="477"/>
                  </a:lnTo>
                  <a:lnTo>
                    <a:pt x="1392" y="477"/>
                  </a:lnTo>
                  <a:lnTo>
                    <a:pt x="1392" y="476"/>
                  </a:lnTo>
                  <a:lnTo>
                    <a:pt x="1392" y="477"/>
                  </a:lnTo>
                  <a:lnTo>
                    <a:pt x="1392" y="477"/>
                  </a:lnTo>
                  <a:lnTo>
                    <a:pt x="1392" y="476"/>
                  </a:lnTo>
                  <a:lnTo>
                    <a:pt x="1392" y="476"/>
                  </a:lnTo>
                  <a:lnTo>
                    <a:pt x="1392" y="476"/>
                  </a:lnTo>
                  <a:lnTo>
                    <a:pt x="1392" y="476"/>
                  </a:lnTo>
                  <a:lnTo>
                    <a:pt x="1392" y="477"/>
                  </a:lnTo>
                  <a:lnTo>
                    <a:pt x="1392" y="477"/>
                  </a:lnTo>
                  <a:lnTo>
                    <a:pt x="1392" y="477"/>
                  </a:lnTo>
                  <a:lnTo>
                    <a:pt x="1392" y="477"/>
                  </a:lnTo>
                  <a:lnTo>
                    <a:pt x="1392" y="476"/>
                  </a:lnTo>
                  <a:lnTo>
                    <a:pt x="1392" y="476"/>
                  </a:lnTo>
                  <a:lnTo>
                    <a:pt x="1392" y="477"/>
                  </a:lnTo>
                  <a:lnTo>
                    <a:pt x="1392" y="477"/>
                  </a:lnTo>
                  <a:lnTo>
                    <a:pt x="1390" y="477"/>
                  </a:lnTo>
                  <a:lnTo>
                    <a:pt x="1392" y="476"/>
                  </a:lnTo>
                  <a:lnTo>
                    <a:pt x="1390" y="477"/>
                  </a:lnTo>
                  <a:lnTo>
                    <a:pt x="1390" y="477"/>
                  </a:lnTo>
                  <a:lnTo>
                    <a:pt x="1390" y="477"/>
                  </a:lnTo>
                  <a:lnTo>
                    <a:pt x="1392" y="476"/>
                  </a:lnTo>
                  <a:lnTo>
                    <a:pt x="1392" y="477"/>
                  </a:lnTo>
                  <a:lnTo>
                    <a:pt x="1392" y="476"/>
                  </a:lnTo>
                  <a:lnTo>
                    <a:pt x="1392" y="477"/>
                  </a:lnTo>
                  <a:lnTo>
                    <a:pt x="1390" y="477"/>
                  </a:lnTo>
                  <a:lnTo>
                    <a:pt x="1390" y="477"/>
                  </a:lnTo>
                  <a:lnTo>
                    <a:pt x="1392" y="476"/>
                  </a:lnTo>
                  <a:lnTo>
                    <a:pt x="1390" y="477"/>
                  </a:lnTo>
                  <a:lnTo>
                    <a:pt x="1390" y="477"/>
                  </a:lnTo>
                  <a:lnTo>
                    <a:pt x="1392" y="476"/>
                  </a:lnTo>
                  <a:lnTo>
                    <a:pt x="1390" y="477"/>
                  </a:lnTo>
                  <a:lnTo>
                    <a:pt x="1390" y="477"/>
                  </a:lnTo>
                  <a:lnTo>
                    <a:pt x="1392" y="474"/>
                  </a:lnTo>
                  <a:lnTo>
                    <a:pt x="1390" y="477"/>
                  </a:lnTo>
                  <a:lnTo>
                    <a:pt x="1390" y="476"/>
                  </a:lnTo>
                  <a:lnTo>
                    <a:pt x="1390" y="477"/>
                  </a:lnTo>
                  <a:lnTo>
                    <a:pt x="1390" y="477"/>
                  </a:lnTo>
                  <a:lnTo>
                    <a:pt x="1390" y="477"/>
                  </a:lnTo>
                  <a:lnTo>
                    <a:pt x="1390" y="474"/>
                  </a:lnTo>
                  <a:lnTo>
                    <a:pt x="1390" y="477"/>
                  </a:lnTo>
                  <a:lnTo>
                    <a:pt x="1390" y="477"/>
                  </a:lnTo>
                  <a:lnTo>
                    <a:pt x="1390" y="474"/>
                  </a:lnTo>
                  <a:lnTo>
                    <a:pt x="1390" y="477"/>
                  </a:lnTo>
                  <a:lnTo>
                    <a:pt x="1390" y="477"/>
                  </a:lnTo>
                  <a:lnTo>
                    <a:pt x="1389" y="474"/>
                  </a:lnTo>
                  <a:lnTo>
                    <a:pt x="1390" y="477"/>
                  </a:lnTo>
                  <a:lnTo>
                    <a:pt x="1389" y="477"/>
                  </a:lnTo>
                  <a:lnTo>
                    <a:pt x="1389" y="474"/>
                  </a:lnTo>
                  <a:lnTo>
                    <a:pt x="1389" y="477"/>
                  </a:lnTo>
                  <a:lnTo>
                    <a:pt x="1389" y="477"/>
                  </a:lnTo>
                  <a:lnTo>
                    <a:pt x="1389" y="476"/>
                  </a:lnTo>
                  <a:lnTo>
                    <a:pt x="1389" y="477"/>
                  </a:lnTo>
                  <a:lnTo>
                    <a:pt x="1389" y="477"/>
                  </a:lnTo>
                  <a:lnTo>
                    <a:pt x="1389" y="474"/>
                  </a:lnTo>
                  <a:lnTo>
                    <a:pt x="1384" y="476"/>
                  </a:lnTo>
                  <a:lnTo>
                    <a:pt x="1384" y="479"/>
                  </a:lnTo>
                  <a:lnTo>
                    <a:pt x="1384" y="479"/>
                  </a:lnTo>
                  <a:lnTo>
                    <a:pt x="1384" y="479"/>
                  </a:lnTo>
                  <a:lnTo>
                    <a:pt x="1384" y="479"/>
                  </a:lnTo>
                  <a:lnTo>
                    <a:pt x="1384" y="479"/>
                  </a:lnTo>
                  <a:lnTo>
                    <a:pt x="1384" y="479"/>
                  </a:lnTo>
                  <a:lnTo>
                    <a:pt x="1384" y="479"/>
                  </a:lnTo>
                  <a:lnTo>
                    <a:pt x="1384" y="479"/>
                  </a:lnTo>
                  <a:lnTo>
                    <a:pt x="1384" y="479"/>
                  </a:lnTo>
                  <a:lnTo>
                    <a:pt x="1381" y="479"/>
                  </a:lnTo>
                  <a:lnTo>
                    <a:pt x="1381" y="479"/>
                  </a:lnTo>
                  <a:lnTo>
                    <a:pt x="1381" y="479"/>
                  </a:lnTo>
                  <a:lnTo>
                    <a:pt x="1381" y="479"/>
                  </a:lnTo>
                  <a:lnTo>
                    <a:pt x="1381" y="482"/>
                  </a:lnTo>
                  <a:lnTo>
                    <a:pt x="1382" y="482"/>
                  </a:lnTo>
                  <a:lnTo>
                    <a:pt x="1382" y="482"/>
                  </a:lnTo>
                  <a:lnTo>
                    <a:pt x="1379" y="482"/>
                  </a:lnTo>
                  <a:lnTo>
                    <a:pt x="1379" y="567"/>
                  </a:lnTo>
                  <a:lnTo>
                    <a:pt x="1379" y="567"/>
                  </a:lnTo>
                  <a:lnTo>
                    <a:pt x="1379" y="567"/>
                  </a:lnTo>
                  <a:lnTo>
                    <a:pt x="1379" y="567"/>
                  </a:lnTo>
                  <a:lnTo>
                    <a:pt x="1379" y="569"/>
                  </a:lnTo>
                  <a:lnTo>
                    <a:pt x="1376" y="569"/>
                  </a:lnTo>
                  <a:lnTo>
                    <a:pt x="1376" y="577"/>
                  </a:lnTo>
                  <a:lnTo>
                    <a:pt x="1367" y="577"/>
                  </a:lnTo>
                  <a:lnTo>
                    <a:pt x="1367" y="511"/>
                  </a:lnTo>
                  <a:lnTo>
                    <a:pt x="1363" y="511"/>
                  </a:lnTo>
                  <a:lnTo>
                    <a:pt x="1367" y="511"/>
                  </a:lnTo>
                  <a:lnTo>
                    <a:pt x="1367" y="509"/>
                  </a:lnTo>
                  <a:lnTo>
                    <a:pt x="1363" y="509"/>
                  </a:lnTo>
                  <a:lnTo>
                    <a:pt x="1363" y="506"/>
                  </a:lnTo>
                  <a:lnTo>
                    <a:pt x="1357" y="506"/>
                  </a:lnTo>
                  <a:lnTo>
                    <a:pt x="1357" y="509"/>
                  </a:lnTo>
                  <a:lnTo>
                    <a:pt x="1357" y="509"/>
                  </a:lnTo>
                  <a:lnTo>
                    <a:pt x="1357" y="506"/>
                  </a:lnTo>
                  <a:lnTo>
                    <a:pt x="1348" y="506"/>
                  </a:lnTo>
                  <a:lnTo>
                    <a:pt x="1348" y="509"/>
                  </a:lnTo>
                  <a:lnTo>
                    <a:pt x="1348" y="506"/>
                  </a:lnTo>
                  <a:lnTo>
                    <a:pt x="1346" y="506"/>
                  </a:lnTo>
                  <a:lnTo>
                    <a:pt x="1340" y="506"/>
                  </a:lnTo>
                  <a:lnTo>
                    <a:pt x="1340" y="509"/>
                  </a:lnTo>
                  <a:lnTo>
                    <a:pt x="1340" y="509"/>
                  </a:lnTo>
                  <a:lnTo>
                    <a:pt x="1338" y="506"/>
                  </a:lnTo>
                  <a:lnTo>
                    <a:pt x="1337" y="506"/>
                  </a:lnTo>
                  <a:lnTo>
                    <a:pt x="1337" y="506"/>
                  </a:lnTo>
                  <a:lnTo>
                    <a:pt x="1330" y="506"/>
                  </a:lnTo>
                  <a:lnTo>
                    <a:pt x="1330" y="509"/>
                  </a:lnTo>
                  <a:lnTo>
                    <a:pt x="1330" y="509"/>
                  </a:lnTo>
                  <a:lnTo>
                    <a:pt x="1330" y="506"/>
                  </a:lnTo>
                  <a:lnTo>
                    <a:pt x="1322" y="506"/>
                  </a:lnTo>
                  <a:lnTo>
                    <a:pt x="1322" y="509"/>
                  </a:lnTo>
                  <a:lnTo>
                    <a:pt x="1321" y="506"/>
                  </a:lnTo>
                  <a:lnTo>
                    <a:pt x="1321" y="506"/>
                  </a:lnTo>
                  <a:lnTo>
                    <a:pt x="1313" y="506"/>
                  </a:lnTo>
                  <a:lnTo>
                    <a:pt x="1311" y="509"/>
                  </a:lnTo>
                  <a:lnTo>
                    <a:pt x="1311" y="509"/>
                  </a:lnTo>
                  <a:lnTo>
                    <a:pt x="1311" y="507"/>
                  </a:lnTo>
                  <a:lnTo>
                    <a:pt x="1311" y="506"/>
                  </a:lnTo>
                  <a:lnTo>
                    <a:pt x="1307" y="506"/>
                  </a:lnTo>
                  <a:lnTo>
                    <a:pt x="1307" y="509"/>
                  </a:lnTo>
                  <a:lnTo>
                    <a:pt x="1307" y="507"/>
                  </a:lnTo>
                  <a:lnTo>
                    <a:pt x="1307" y="504"/>
                  </a:lnTo>
                  <a:lnTo>
                    <a:pt x="1297" y="504"/>
                  </a:lnTo>
                  <a:lnTo>
                    <a:pt x="1297" y="507"/>
                  </a:lnTo>
                  <a:lnTo>
                    <a:pt x="1297" y="504"/>
                  </a:lnTo>
                  <a:lnTo>
                    <a:pt x="1296" y="504"/>
                  </a:lnTo>
                  <a:lnTo>
                    <a:pt x="1288" y="504"/>
                  </a:lnTo>
                  <a:lnTo>
                    <a:pt x="1288" y="507"/>
                  </a:lnTo>
                  <a:lnTo>
                    <a:pt x="1286" y="504"/>
                  </a:lnTo>
                  <a:lnTo>
                    <a:pt x="1283" y="504"/>
                  </a:lnTo>
                  <a:lnTo>
                    <a:pt x="1283" y="504"/>
                  </a:lnTo>
                  <a:lnTo>
                    <a:pt x="1281" y="504"/>
                  </a:lnTo>
                  <a:lnTo>
                    <a:pt x="1281" y="507"/>
                  </a:lnTo>
                  <a:lnTo>
                    <a:pt x="1281" y="504"/>
                  </a:lnTo>
                  <a:lnTo>
                    <a:pt x="1280" y="504"/>
                  </a:lnTo>
                  <a:lnTo>
                    <a:pt x="1280" y="443"/>
                  </a:lnTo>
                  <a:lnTo>
                    <a:pt x="1277" y="443"/>
                  </a:lnTo>
                  <a:lnTo>
                    <a:pt x="1277" y="440"/>
                  </a:lnTo>
                  <a:lnTo>
                    <a:pt x="1264" y="438"/>
                  </a:lnTo>
                  <a:lnTo>
                    <a:pt x="1264" y="441"/>
                  </a:lnTo>
                  <a:lnTo>
                    <a:pt x="1264" y="441"/>
                  </a:lnTo>
                  <a:lnTo>
                    <a:pt x="1264" y="438"/>
                  </a:lnTo>
                  <a:lnTo>
                    <a:pt x="1207" y="437"/>
                  </a:lnTo>
                  <a:lnTo>
                    <a:pt x="1207" y="440"/>
                  </a:lnTo>
                  <a:lnTo>
                    <a:pt x="1207" y="440"/>
                  </a:lnTo>
                  <a:lnTo>
                    <a:pt x="1207" y="438"/>
                  </a:lnTo>
                  <a:lnTo>
                    <a:pt x="1193" y="438"/>
                  </a:lnTo>
                  <a:lnTo>
                    <a:pt x="1193" y="441"/>
                  </a:lnTo>
                  <a:lnTo>
                    <a:pt x="1190" y="441"/>
                  </a:lnTo>
                  <a:lnTo>
                    <a:pt x="1190" y="426"/>
                  </a:lnTo>
                  <a:lnTo>
                    <a:pt x="1187" y="426"/>
                  </a:lnTo>
                  <a:lnTo>
                    <a:pt x="1187" y="422"/>
                  </a:lnTo>
                  <a:lnTo>
                    <a:pt x="1174" y="422"/>
                  </a:lnTo>
                  <a:lnTo>
                    <a:pt x="1174" y="418"/>
                  </a:lnTo>
                  <a:lnTo>
                    <a:pt x="1174" y="418"/>
                  </a:lnTo>
                  <a:lnTo>
                    <a:pt x="1174" y="416"/>
                  </a:lnTo>
                  <a:lnTo>
                    <a:pt x="1171" y="416"/>
                  </a:lnTo>
                  <a:lnTo>
                    <a:pt x="1171" y="413"/>
                  </a:lnTo>
                  <a:lnTo>
                    <a:pt x="1143" y="416"/>
                  </a:lnTo>
                  <a:lnTo>
                    <a:pt x="1145" y="419"/>
                  </a:lnTo>
                  <a:lnTo>
                    <a:pt x="1143" y="416"/>
                  </a:lnTo>
                  <a:lnTo>
                    <a:pt x="1140" y="418"/>
                  </a:lnTo>
                  <a:lnTo>
                    <a:pt x="1138" y="418"/>
                  </a:lnTo>
                  <a:lnTo>
                    <a:pt x="1138" y="372"/>
                  </a:lnTo>
                  <a:lnTo>
                    <a:pt x="1135" y="372"/>
                  </a:lnTo>
                  <a:lnTo>
                    <a:pt x="1135" y="372"/>
                  </a:lnTo>
                  <a:lnTo>
                    <a:pt x="1138" y="372"/>
                  </a:lnTo>
                  <a:lnTo>
                    <a:pt x="1137" y="296"/>
                  </a:lnTo>
                  <a:lnTo>
                    <a:pt x="1137" y="296"/>
                  </a:lnTo>
                  <a:lnTo>
                    <a:pt x="1137" y="289"/>
                  </a:lnTo>
                  <a:lnTo>
                    <a:pt x="1134" y="289"/>
                  </a:lnTo>
                  <a:lnTo>
                    <a:pt x="1137" y="287"/>
                  </a:lnTo>
                  <a:lnTo>
                    <a:pt x="1134" y="281"/>
                  </a:lnTo>
                  <a:lnTo>
                    <a:pt x="1130" y="282"/>
                  </a:lnTo>
                  <a:lnTo>
                    <a:pt x="1130" y="282"/>
                  </a:lnTo>
                  <a:lnTo>
                    <a:pt x="1130" y="279"/>
                  </a:lnTo>
                  <a:lnTo>
                    <a:pt x="1127" y="279"/>
                  </a:lnTo>
                  <a:lnTo>
                    <a:pt x="1127" y="281"/>
                  </a:lnTo>
                  <a:lnTo>
                    <a:pt x="1127" y="281"/>
                  </a:lnTo>
                  <a:lnTo>
                    <a:pt x="1124" y="282"/>
                  </a:lnTo>
                  <a:lnTo>
                    <a:pt x="1124" y="279"/>
                  </a:lnTo>
                  <a:lnTo>
                    <a:pt x="1100" y="279"/>
                  </a:lnTo>
                  <a:lnTo>
                    <a:pt x="1100" y="282"/>
                  </a:lnTo>
                  <a:lnTo>
                    <a:pt x="1100" y="282"/>
                  </a:lnTo>
                  <a:lnTo>
                    <a:pt x="1100" y="279"/>
                  </a:lnTo>
                  <a:lnTo>
                    <a:pt x="1097" y="279"/>
                  </a:lnTo>
                  <a:lnTo>
                    <a:pt x="1097" y="282"/>
                  </a:lnTo>
                  <a:lnTo>
                    <a:pt x="1094" y="282"/>
                  </a:lnTo>
                  <a:lnTo>
                    <a:pt x="1094" y="292"/>
                  </a:lnTo>
                  <a:lnTo>
                    <a:pt x="1093" y="367"/>
                  </a:lnTo>
                  <a:lnTo>
                    <a:pt x="1096" y="367"/>
                  </a:lnTo>
                  <a:lnTo>
                    <a:pt x="1093" y="367"/>
                  </a:lnTo>
                  <a:lnTo>
                    <a:pt x="1093" y="501"/>
                  </a:lnTo>
                  <a:lnTo>
                    <a:pt x="1093" y="509"/>
                  </a:lnTo>
                  <a:lnTo>
                    <a:pt x="1063" y="509"/>
                  </a:lnTo>
                  <a:lnTo>
                    <a:pt x="1063" y="426"/>
                  </a:lnTo>
                  <a:lnTo>
                    <a:pt x="1060" y="426"/>
                  </a:lnTo>
                  <a:lnTo>
                    <a:pt x="1060" y="422"/>
                  </a:lnTo>
                  <a:lnTo>
                    <a:pt x="1056" y="422"/>
                  </a:lnTo>
                  <a:lnTo>
                    <a:pt x="1055" y="424"/>
                  </a:lnTo>
                  <a:lnTo>
                    <a:pt x="1055" y="424"/>
                  </a:lnTo>
                  <a:lnTo>
                    <a:pt x="1055" y="422"/>
                  </a:lnTo>
                  <a:lnTo>
                    <a:pt x="1055" y="421"/>
                  </a:lnTo>
                  <a:lnTo>
                    <a:pt x="1045" y="419"/>
                  </a:lnTo>
                  <a:lnTo>
                    <a:pt x="1045" y="421"/>
                  </a:lnTo>
                  <a:lnTo>
                    <a:pt x="1045" y="421"/>
                  </a:lnTo>
                  <a:lnTo>
                    <a:pt x="1045" y="422"/>
                  </a:lnTo>
                  <a:lnTo>
                    <a:pt x="1045" y="422"/>
                  </a:lnTo>
                  <a:lnTo>
                    <a:pt x="1045" y="419"/>
                  </a:lnTo>
                  <a:lnTo>
                    <a:pt x="1039" y="419"/>
                  </a:lnTo>
                  <a:lnTo>
                    <a:pt x="1039" y="421"/>
                  </a:lnTo>
                  <a:lnTo>
                    <a:pt x="1039" y="421"/>
                  </a:lnTo>
                  <a:lnTo>
                    <a:pt x="1039" y="419"/>
                  </a:lnTo>
                  <a:lnTo>
                    <a:pt x="1034" y="419"/>
                  </a:lnTo>
                  <a:lnTo>
                    <a:pt x="1034" y="421"/>
                  </a:lnTo>
                  <a:lnTo>
                    <a:pt x="1034" y="422"/>
                  </a:lnTo>
                  <a:lnTo>
                    <a:pt x="1034" y="421"/>
                  </a:lnTo>
                  <a:lnTo>
                    <a:pt x="1034" y="421"/>
                  </a:lnTo>
                  <a:lnTo>
                    <a:pt x="1034" y="421"/>
                  </a:lnTo>
                  <a:lnTo>
                    <a:pt x="1034" y="419"/>
                  </a:lnTo>
                  <a:lnTo>
                    <a:pt x="1034" y="419"/>
                  </a:lnTo>
                  <a:lnTo>
                    <a:pt x="1034" y="419"/>
                  </a:lnTo>
                  <a:lnTo>
                    <a:pt x="1033" y="419"/>
                  </a:lnTo>
                  <a:lnTo>
                    <a:pt x="1033" y="421"/>
                  </a:lnTo>
                  <a:lnTo>
                    <a:pt x="1033" y="422"/>
                  </a:lnTo>
                  <a:lnTo>
                    <a:pt x="1033" y="422"/>
                  </a:lnTo>
                  <a:lnTo>
                    <a:pt x="1033" y="422"/>
                  </a:lnTo>
                  <a:lnTo>
                    <a:pt x="1033" y="422"/>
                  </a:lnTo>
                  <a:lnTo>
                    <a:pt x="1033" y="422"/>
                  </a:lnTo>
                  <a:lnTo>
                    <a:pt x="1033" y="422"/>
                  </a:lnTo>
                  <a:lnTo>
                    <a:pt x="1033" y="422"/>
                  </a:lnTo>
                  <a:lnTo>
                    <a:pt x="1033" y="422"/>
                  </a:lnTo>
                  <a:lnTo>
                    <a:pt x="1033" y="422"/>
                  </a:lnTo>
                  <a:lnTo>
                    <a:pt x="1030" y="422"/>
                  </a:lnTo>
                  <a:lnTo>
                    <a:pt x="1030" y="426"/>
                  </a:lnTo>
                  <a:lnTo>
                    <a:pt x="1031" y="566"/>
                  </a:lnTo>
                  <a:lnTo>
                    <a:pt x="1034" y="566"/>
                  </a:lnTo>
                  <a:lnTo>
                    <a:pt x="1031" y="566"/>
                  </a:lnTo>
                  <a:lnTo>
                    <a:pt x="1031" y="567"/>
                  </a:lnTo>
                  <a:lnTo>
                    <a:pt x="1026" y="567"/>
                  </a:lnTo>
                  <a:lnTo>
                    <a:pt x="1026" y="421"/>
                  </a:lnTo>
                  <a:lnTo>
                    <a:pt x="1023" y="421"/>
                  </a:lnTo>
                  <a:lnTo>
                    <a:pt x="1023" y="418"/>
                  </a:lnTo>
                  <a:lnTo>
                    <a:pt x="1019" y="418"/>
                  </a:lnTo>
                  <a:lnTo>
                    <a:pt x="1019" y="421"/>
                  </a:lnTo>
                  <a:lnTo>
                    <a:pt x="1019" y="421"/>
                  </a:lnTo>
                  <a:lnTo>
                    <a:pt x="1019" y="418"/>
                  </a:lnTo>
                  <a:lnTo>
                    <a:pt x="1019" y="418"/>
                  </a:lnTo>
                  <a:lnTo>
                    <a:pt x="1019" y="418"/>
                  </a:lnTo>
                  <a:lnTo>
                    <a:pt x="1000" y="416"/>
                  </a:lnTo>
                  <a:lnTo>
                    <a:pt x="1000" y="419"/>
                  </a:lnTo>
                  <a:lnTo>
                    <a:pt x="1000" y="419"/>
                  </a:lnTo>
                  <a:lnTo>
                    <a:pt x="1000" y="416"/>
                  </a:lnTo>
                  <a:lnTo>
                    <a:pt x="997" y="416"/>
                  </a:lnTo>
                  <a:lnTo>
                    <a:pt x="997" y="419"/>
                  </a:lnTo>
                  <a:lnTo>
                    <a:pt x="997" y="419"/>
                  </a:lnTo>
                  <a:lnTo>
                    <a:pt x="997" y="416"/>
                  </a:lnTo>
                  <a:lnTo>
                    <a:pt x="993" y="416"/>
                  </a:lnTo>
                  <a:lnTo>
                    <a:pt x="993" y="418"/>
                  </a:lnTo>
                  <a:lnTo>
                    <a:pt x="993" y="418"/>
                  </a:lnTo>
                  <a:lnTo>
                    <a:pt x="993" y="418"/>
                  </a:lnTo>
                  <a:lnTo>
                    <a:pt x="993" y="419"/>
                  </a:lnTo>
                  <a:lnTo>
                    <a:pt x="993" y="419"/>
                  </a:lnTo>
                  <a:lnTo>
                    <a:pt x="993" y="419"/>
                  </a:lnTo>
                  <a:lnTo>
                    <a:pt x="993" y="419"/>
                  </a:lnTo>
                  <a:lnTo>
                    <a:pt x="990" y="419"/>
                  </a:lnTo>
                  <a:lnTo>
                    <a:pt x="990" y="422"/>
                  </a:lnTo>
                  <a:lnTo>
                    <a:pt x="990" y="514"/>
                  </a:lnTo>
                  <a:lnTo>
                    <a:pt x="973" y="514"/>
                  </a:lnTo>
                  <a:lnTo>
                    <a:pt x="973" y="500"/>
                  </a:lnTo>
                  <a:lnTo>
                    <a:pt x="973" y="498"/>
                  </a:lnTo>
                  <a:lnTo>
                    <a:pt x="973" y="496"/>
                  </a:lnTo>
                  <a:lnTo>
                    <a:pt x="974" y="438"/>
                  </a:lnTo>
                  <a:lnTo>
                    <a:pt x="974" y="437"/>
                  </a:lnTo>
                  <a:lnTo>
                    <a:pt x="974" y="375"/>
                  </a:lnTo>
                  <a:lnTo>
                    <a:pt x="974" y="374"/>
                  </a:lnTo>
                  <a:lnTo>
                    <a:pt x="974" y="372"/>
                  </a:lnTo>
                  <a:lnTo>
                    <a:pt x="974" y="312"/>
                  </a:lnTo>
                  <a:lnTo>
                    <a:pt x="974" y="311"/>
                  </a:lnTo>
                  <a:lnTo>
                    <a:pt x="974" y="309"/>
                  </a:lnTo>
                  <a:lnTo>
                    <a:pt x="974" y="249"/>
                  </a:lnTo>
                  <a:lnTo>
                    <a:pt x="974" y="248"/>
                  </a:lnTo>
                  <a:lnTo>
                    <a:pt x="945" y="227"/>
                  </a:lnTo>
                  <a:lnTo>
                    <a:pt x="945" y="207"/>
                  </a:lnTo>
                  <a:lnTo>
                    <a:pt x="946" y="152"/>
                  </a:lnTo>
                  <a:lnTo>
                    <a:pt x="945" y="152"/>
                  </a:lnTo>
                  <a:lnTo>
                    <a:pt x="945" y="207"/>
                  </a:lnTo>
                  <a:lnTo>
                    <a:pt x="930" y="210"/>
                  </a:lnTo>
                  <a:lnTo>
                    <a:pt x="930" y="155"/>
                  </a:lnTo>
                  <a:lnTo>
                    <a:pt x="929" y="155"/>
                  </a:lnTo>
                  <a:lnTo>
                    <a:pt x="929" y="210"/>
                  </a:lnTo>
                  <a:lnTo>
                    <a:pt x="929" y="216"/>
                  </a:lnTo>
                  <a:lnTo>
                    <a:pt x="929" y="278"/>
                  </a:lnTo>
                  <a:lnTo>
                    <a:pt x="929" y="279"/>
                  </a:lnTo>
                  <a:lnTo>
                    <a:pt x="929" y="281"/>
                  </a:lnTo>
                  <a:lnTo>
                    <a:pt x="929" y="341"/>
                  </a:lnTo>
                  <a:lnTo>
                    <a:pt x="929" y="342"/>
                  </a:lnTo>
                  <a:lnTo>
                    <a:pt x="882" y="374"/>
                  </a:lnTo>
                  <a:lnTo>
                    <a:pt x="882" y="375"/>
                  </a:lnTo>
                  <a:lnTo>
                    <a:pt x="882" y="433"/>
                  </a:lnTo>
                  <a:lnTo>
                    <a:pt x="882" y="435"/>
                  </a:lnTo>
                  <a:lnTo>
                    <a:pt x="882" y="437"/>
                  </a:lnTo>
                  <a:lnTo>
                    <a:pt x="882" y="441"/>
                  </a:lnTo>
                  <a:lnTo>
                    <a:pt x="855" y="441"/>
                  </a:lnTo>
                  <a:lnTo>
                    <a:pt x="855" y="437"/>
                  </a:lnTo>
                  <a:lnTo>
                    <a:pt x="855" y="437"/>
                  </a:lnTo>
                  <a:lnTo>
                    <a:pt x="856" y="437"/>
                  </a:lnTo>
                  <a:lnTo>
                    <a:pt x="856" y="437"/>
                  </a:lnTo>
                  <a:lnTo>
                    <a:pt x="856" y="435"/>
                  </a:lnTo>
                  <a:lnTo>
                    <a:pt x="856" y="435"/>
                  </a:lnTo>
                  <a:lnTo>
                    <a:pt x="856" y="435"/>
                  </a:lnTo>
                  <a:lnTo>
                    <a:pt x="855" y="435"/>
                  </a:lnTo>
                  <a:lnTo>
                    <a:pt x="855" y="427"/>
                  </a:lnTo>
                  <a:lnTo>
                    <a:pt x="855" y="419"/>
                  </a:lnTo>
                  <a:lnTo>
                    <a:pt x="855" y="411"/>
                  </a:lnTo>
                  <a:lnTo>
                    <a:pt x="855" y="404"/>
                  </a:lnTo>
                  <a:lnTo>
                    <a:pt x="855" y="394"/>
                  </a:lnTo>
                  <a:lnTo>
                    <a:pt x="855" y="389"/>
                  </a:lnTo>
                  <a:lnTo>
                    <a:pt x="855" y="389"/>
                  </a:lnTo>
                  <a:lnTo>
                    <a:pt x="855" y="389"/>
                  </a:lnTo>
                  <a:lnTo>
                    <a:pt x="855" y="388"/>
                  </a:lnTo>
                  <a:lnTo>
                    <a:pt x="855" y="388"/>
                  </a:lnTo>
                  <a:lnTo>
                    <a:pt x="855" y="386"/>
                  </a:lnTo>
                  <a:lnTo>
                    <a:pt x="855" y="386"/>
                  </a:lnTo>
                  <a:lnTo>
                    <a:pt x="856" y="386"/>
                  </a:lnTo>
                  <a:lnTo>
                    <a:pt x="856" y="385"/>
                  </a:lnTo>
                  <a:lnTo>
                    <a:pt x="856" y="385"/>
                  </a:lnTo>
                  <a:lnTo>
                    <a:pt x="856" y="385"/>
                  </a:lnTo>
                  <a:lnTo>
                    <a:pt x="855" y="385"/>
                  </a:lnTo>
                  <a:lnTo>
                    <a:pt x="855" y="380"/>
                  </a:lnTo>
                  <a:lnTo>
                    <a:pt x="855" y="380"/>
                  </a:lnTo>
                  <a:lnTo>
                    <a:pt x="853" y="380"/>
                  </a:lnTo>
                  <a:lnTo>
                    <a:pt x="853" y="378"/>
                  </a:lnTo>
                  <a:lnTo>
                    <a:pt x="853" y="369"/>
                  </a:lnTo>
                  <a:lnTo>
                    <a:pt x="853" y="361"/>
                  </a:lnTo>
                  <a:lnTo>
                    <a:pt x="853" y="353"/>
                  </a:lnTo>
                  <a:lnTo>
                    <a:pt x="853" y="347"/>
                  </a:lnTo>
                  <a:lnTo>
                    <a:pt x="853" y="347"/>
                  </a:lnTo>
                  <a:lnTo>
                    <a:pt x="853" y="345"/>
                  </a:lnTo>
                  <a:lnTo>
                    <a:pt x="853" y="345"/>
                  </a:lnTo>
                  <a:lnTo>
                    <a:pt x="853" y="345"/>
                  </a:lnTo>
                  <a:lnTo>
                    <a:pt x="853" y="344"/>
                  </a:lnTo>
                  <a:lnTo>
                    <a:pt x="853" y="344"/>
                  </a:lnTo>
                  <a:lnTo>
                    <a:pt x="853" y="342"/>
                  </a:lnTo>
                  <a:lnTo>
                    <a:pt x="853" y="342"/>
                  </a:lnTo>
                  <a:lnTo>
                    <a:pt x="853" y="342"/>
                  </a:lnTo>
                  <a:lnTo>
                    <a:pt x="853" y="342"/>
                  </a:lnTo>
                  <a:lnTo>
                    <a:pt x="853" y="342"/>
                  </a:lnTo>
                  <a:lnTo>
                    <a:pt x="853" y="337"/>
                  </a:lnTo>
                  <a:lnTo>
                    <a:pt x="850" y="337"/>
                  </a:lnTo>
                  <a:lnTo>
                    <a:pt x="844" y="337"/>
                  </a:lnTo>
                  <a:lnTo>
                    <a:pt x="844" y="337"/>
                  </a:lnTo>
                  <a:lnTo>
                    <a:pt x="844" y="337"/>
                  </a:lnTo>
                  <a:lnTo>
                    <a:pt x="838" y="336"/>
                  </a:lnTo>
                  <a:lnTo>
                    <a:pt x="836" y="336"/>
                  </a:lnTo>
                  <a:lnTo>
                    <a:pt x="836" y="333"/>
                  </a:lnTo>
                  <a:lnTo>
                    <a:pt x="838" y="333"/>
                  </a:lnTo>
                  <a:lnTo>
                    <a:pt x="839" y="331"/>
                  </a:lnTo>
                  <a:lnTo>
                    <a:pt x="841" y="331"/>
                  </a:lnTo>
                  <a:lnTo>
                    <a:pt x="842" y="331"/>
                  </a:lnTo>
                  <a:lnTo>
                    <a:pt x="842" y="325"/>
                  </a:lnTo>
                  <a:lnTo>
                    <a:pt x="841" y="325"/>
                  </a:lnTo>
                  <a:lnTo>
                    <a:pt x="841" y="323"/>
                  </a:lnTo>
                  <a:lnTo>
                    <a:pt x="839" y="323"/>
                  </a:lnTo>
                  <a:lnTo>
                    <a:pt x="836" y="323"/>
                  </a:lnTo>
                  <a:lnTo>
                    <a:pt x="834" y="323"/>
                  </a:lnTo>
                  <a:lnTo>
                    <a:pt x="831" y="323"/>
                  </a:lnTo>
                  <a:lnTo>
                    <a:pt x="804" y="323"/>
                  </a:lnTo>
                  <a:lnTo>
                    <a:pt x="801" y="323"/>
                  </a:lnTo>
                  <a:lnTo>
                    <a:pt x="800" y="323"/>
                  </a:lnTo>
                  <a:lnTo>
                    <a:pt x="797" y="325"/>
                  </a:lnTo>
                  <a:lnTo>
                    <a:pt x="795" y="325"/>
                  </a:lnTo>
                  <a:lnTo>
                    <a:pt x="793" y="325"/>
                  </a:lnTo>
                  <a:lnTo>
                    <a:pt x="793" y="325"/>
                  </a:lnTo>
                  <a:lnTo>
                    <a:pt x="793" y="331"/>
                  </a:lnTo>
                  <a:lnTo>
                    <a:pt x="793" y="333"/>
                  </a:lnTo>
                  <a:lnTo>
                    <a:pt x="795" y="333"/>
                  </a:lnTo>
                  <a:lnTo>
                    <a:pt x="797" y="333"/>
                  </a:lnTo>
                  <a:lnTo>
                    <a:pt x="798" y="333"/>
                  </a:lnTo>
                  <a:lnTo>
                    <a:pt x="798" y="333"/>
                  </a:lnTo>
                  <a:lnTo>
                    <a:pt x="798" y="342"/>
                  </a:lnTo>
                  <a:lnTo>
                    <a:pt x="798" y="342"/>
                  </a:lnTo>
                  <a:lnTo>
                    <a:pt x="798" y="342"/>
                  </a:lnTo>
                  <a:lnTo>
                    <a:pt x="798" y="342"/>
                  </a:lnTo>
                  <a:lnTo>
                    <a:pt x="797" y="342"/>
                  </a:lnTo>
                  <a:lnTo>
                    <a:pt x="782" y="336"/>
                  </a:lnTo>
                  <a:lnTo>
                    <a:pt x="781" y="334"/>
                  </a:lnTo>
                  <a:lnTo>
                    <a:pt x="779" y="334"/>
                  </a:lnTo>
                  <a:lnTo>
                    <a:pt x="779" y="334"/>
                  </a:lnTo>
                  <a:lnTo>
                    <a:pt x="779" y="334"/>
                  </a:lnTo>
                  <a:lnTo>
                    <a:pt x="779" y="334"/>
                  </a:lnTo>
                  <a:lnTo>
                    <a:pt x="779" y="334"/>
                  </a:lnTo>
                  <a:lnTo>
                    <a:pt x="776" y="334"/>
                  </a:lnTo>
                  <a:lnTo>
                    <a:pt x="776" y="334"/>
                  </a:lnTo>
                  <a:lnTo>
                    <a:pt x="773" y="336"/>
                  </a:lnTo>
                  <a:lnTo>
                    <a:pt x="760" y="342"/>
                  </a:lnTo>
                  <a:lnTo>
                    <a:pt x="760" y="337"/>
                  </a:lnTo>
                  <a:lnTo>
                    <a:pt x="760" y="337"/>
                  </a:lnTo>
                  <a:lnTo>
                    <a:pt x="760" y="337"/>
                  </a:lnTo>
                  <a:lnTo>
                    <a:pt x="754" y="337"/>
                  </a:lnTo>
                  <a:lnTo>
                    <a:pt x="754" y="337"/>
                  </a:lnTo>
                  <a:lnTo>
                    <a:pt x="754" y="337"/>
                  </a:lnTo>
                  <a:lnTo>
                    <a:pt x="754" y="337"/>
                  </a:lnTo>
                  <a:lnTo>
                    <a:pt x="749" y="337"/>
                  </a:lnTo>
                  <a:lnTo>
                    <a:pt x="749" y="342"/>
                  </a:lnTo>
                  <a:lnTo>
                    <a:pt x="749" y="345"/>
                  </a:lnTo>
                  <a:lnTo>
                    <a:pt x="749" y="345"/>
                  </a:lnTo>
                  <a:lnTo>
                    <a:pt x="749" y="345"/>
                  </a:lnTo>
                  <a:lnTo>
                    <a:pt x="749" y="345"/>
                  </a:lnTo>
                  <a:lnTo>
                    <a:pt x="749" y="347"/>
                  </a:lnTo>
                  <a:lnTo>
                    <a:pt x="749" y="347"/>
                  </a:lnTo>
                  <a:lnTo>
                    <a:pt x="749" y="347"/>
                  </a:lnTo>
                  <a:lnTo>
                    <a:pt x="749" y="347"/>
                  </a:lnTo>
                  <a:lnTo>
                    <a:pt x="749" y="347"/>
                  </a:lnTo>
                  <a:lnTo>
                    <a:pt x="749" y="347"/>
                  </a:lnTo>
                  <a:lnTo>
                    <a:pt x="749" y="353"/>
                  </a:lnTo>
                  <a:lnTo>
                    <a:pt x="749" y="363"/>
                  </a:lnTo>
                  <a:lnTo>
                    <a:pt x="749" y="370"/>
                  </a:lnTo>
                  <a:lnTo>
                    <a:pt x="749" y="378"/>
                  </a:lnTo>
                  <a:lnTo>
                    <a:pt x="749" y="380"/>
                  </a:lnTo>
                  <a:lnTo>
                    <a:pt x="749" y="380"/>
                  </a:lnTo>
                  <a:lnTo>
                    <a:pt x="749" y="386"/>
                  </a:lnTo>
                  <a:lnTo>
                    <a:pt x="749" y="386"/>
                  </a:lnTo>
                  <a:lnTo>
                    <a:pt x="749" y="386"/>
                  </a:lnTo>
                  <a:lnTo>
                    <a:pt x="749" y="386"/>
                  </a:lnTo>
                  <a:lnTo>
                    <a:pt x="749" y="386"/>
                  </a:lnTo>
                  <a:lnTo>
                    <a:pt x="749" y="388"/>
                  </a:lnTo>
                  <a:lnTo>
                    <a:pt x="749" y="388"/>
                  </a:lnTo>
                  <a:lnTo>
                    <a:pt x="749" y="388"/>
                  </a:lnTo>
                  <a:lnTo>
                    <a:pt x="749" y="389"/>
                  </a:lnTo>
                  <a:lnTo>
                    <a:pt x="749" y="389"/>
                  </a:lnTo>
                  <a:lnTo>
                    <a:pt x="749" y="389"/>
                  </a:lnTo>
                  <a:lnTo>
                    <a:pt x="749" y="389"/>
                  </a:lnTo>
                  <a:lnTo>
                    <a:pt x="749" y="396"/>
                  </a:lnTo>
                  <a:lnTo>
                    <a:pt x="749" y="404"/>
                  </a:lnTo>
                  <a:lnTo>
                    <a:pt x="749" y="411"/>
                  </a:lnTo>
                  <a:lnTo>
                    <a:pt x="749" y="419"/>
                  </a:lnTo>
                  <a:lnTo>
                    <a:pt x="749" y="419"/>
                  </a:lnTo>
                  <a:lnTo>
                    <a:pt x="749" y="427"/>
                  </a:lnTo>
                  <a:lnTo>
                    <a:pt x="749" y="427"/>
                  </a:lnTo>
                  <a:lnTo>
                    <a:pt x="749" y="427"/>
                  </a:lnTo>
                  <a:lnTo>
                    <a:pt x="749" y="427"/>
                  </a:lnTo>
                  <a:lnTo>
                    <a:pt x="749" y="427"/>
                  </a:lnTo>
                  <a:lnTo>
                    <a:pt x="749" y="435"/>
                  </a:lnTo>
                  <a:lnTo>
                    <a:pt x="749" y="435"/>
                  </a:lnTo>
                  <a:lnTo>
                    <a:pt x="749" y="435"/>
                  </a:lnTo>
                  <a:lnTo>
                    <a:pt x="749" y="435"/>
                  </a:lnTo>
                  <a:lnTo>
                    <a:pt x="749" y="437"/>
                  </a:lnTo>
                  <a:lnTo>
                    <a:pt x="749" y="437"/>
                  </a:lnTo>
                  <a:lnTo>
                    <a:pt x="749" y="443"/>
                  </a:lnTo>
                  <a:lnTo>
                    <a:pt x="749" y="444"/>
                  </a:lnTo>
                  <a:lnTo>
                    <a:pt x="749" y="451"/>
                  </a:lnTo>
                  <a:lnTo>
                    <a:pt x="749" y="452"/>
                  </a:lnTo>
                  <a:lnTo>
                    <a:pt x="749" y="457"/>
                  </a:lnTo>
                  <a:lnTo>
                    <a:pt x="749" y="460"/>
                  </a:lnTo>
                  <a:lnTo>
                    <a:pt x="749" y="465"/>
                  </a:lnTo>
                  <a:lnTo>
                    <a:pt x="749" y="466"/>
                  </a:lnTo>
                  <a:lnTo>
                    <a:pt x="749" y="471"/>
                  </a:lnTo>
                  <a:lnTo>
                    <a:pt x="749" y="471"/>
                  </a:lnTo>
                  <a:lnTo>
                    <a:pt x="749" y="474"/>
                  </a:lnTo>
                  <a:lnTo>
                    <a:pt x="749" y="479"/>
                  </a:lnTo>
                  <a:lnTo>
                    <a:pt x="749" y="481"/>
                  </a:lnTo>
                  <a:lnTo>
                    <a:pt x="749" y="481"/>
                  </a:lnTo>
                  <a:lnTo>
                    <a:pt x="749" y="481"/>
                  </a:lnTo>
                  <a:lnTo>
                    <a:pt x="749" y="482"/>
                  </a:lnTo>
                  <a:lnTo>
                    <a:pt x="749" y="482"/>
                  </a:lnTo>
                  <a:lnTo>
                    <a:pt x="749" y="484"/>
                  </a:lnTo>
                  <a:lnTo>
                    <a:pt x="749" y="484"/>
                  </a:lnTo>
                  <a:lnTo>
                    <a:pt x="749" y="484"/>
                  </a:lnTo>
                  <a:lnTo>
                    <a:pt x="749" y="487"/>
                  </a:lnTo>
                  <a:lnTo>
                    <a:pt x="749" y="492"/>
                  </a:lnTo>
                  <a:lnTo>
                    <a:pt x="749" y="495"/>
                  </a:lnTo>
                  <a:lnTo>
                    <a:pt x="749" y="500"/>
                  </a:lnTo>
                  <a:lnTo>
                    <a:pt x="749" y="503"/>
                  </a:lnTo>
                  <a:lnTo>
                    <a:pt x="749" y="506"/>
                  </a:lnTo>
                  <a:lnTo>
                    <a:pt x="715" y="506"/>
                  </a:lnTo>
                  <a:lnTo>
                    <a:pt x="713" y="224"/>
                  </a:lnTo>
                  <a:lnTo>
                    <a:pt x="655" y="224"/>
                  </a:lnTo>
                  <a:lnTo>
                    <a:pt x="653" y="441"/>
                  </a:lnTo>
                  <a:lnTo>
                    <a:pt x="622" y="441"/>
                  </a:lnTo>
                  <a:lnTo>
                    <a:pt x="622" y="322"/>
                  </a:lnTo>
                  <a:lnTo>
                    <a:pt x="616" y="322"/>
                  </a:lnTo>
                  <a:lnTo>
                    <a:pt x="616" y="322"/>
                  </a:lnTo>
                  <a:lnTo>
                    <a:pt x="608" y="322"/>
                  </a:lnTo>
                  <a:lnTo>
                    <a:pt x="608" y="318"/>
                  </a:lnTo>
                  <a:lnTo>
                    <a:pt x="608" y="318"/>
                  </a:lnTo>
                  <a:lnTo>
                    <a:pt x="608" y="318"/>
                  </a:lnTo>
                  <a:lnTo>
                    <a:pt x="603" y="318"/>
                  </a:lnTo>
                  <a:lnTo>
                    <a:pt x="603" y="312"/>
                  </a:lnTo>
                  <a:lnTo>
                    <a:pt x="600" y="312"/>
                  </a:lnTo>
                  <a:lnTo>
                    <a:pt x="600" y="309"/>
                  </a:lnTo>
                  <a:lnTo>
                    <a:pt x="590" y="296"/>
                  </a:lnTo>
                  <a:lnTo>
                    <a:pt x="590" y="285"/>
                  </a:lnTo>
                  <a:lnTo>
                    <a:pt x="589" y="285"/>
                  </a:lnTo>
                  <a:lnTo>
                    <a:pt x="590" y="235"/>
                  </a:lnTo>
                  <a:lnTo>
                    <a:pt x="586" y="235"/>
                  </a:lnTo>
                  <a:lnTo>
                    <a:pt x="584" y="285"/>
                  </a:lnTo>
                  <a:lnTo>
                    <a:pt x="584" y="285"/>
                  </a:lnTo>
                  <a:lnTo>
                    <a:pt x="584" y="296"/>
                  </a:lnTo>
                  <a:lnTo>
                    <a:pt x="576" y="309"/>
                  </a:lnTo>
                  <a:lnTo>
                    <a:pt x="576" y="312"/>
                  </a:lnTo>
                  <a:lnTo>
                    <a:pt x="576" y="312"/>
                  </a:lnTo>
                  <a:lnTo>
                    <a:pt x="573" y="314"/>
                  </a:lnTo>
                  <a:lnTo>
                    <a:pt x="573" y="318"/>
                  </a:lnTo>
                  <a:lnTo>
                    <a:pt x="571" y="318"/>
                  </a:lnTo>
                  <a:lnTo>
                    <a:pt x="571" y="318"/>
                  </a:lnTo>
                  <a:lnTo>
                    <a:pt x="568" y="318"/>
                  </a:lnTo>
                  <a:lnTo>
                    <a:pt x="568" y="322"/>
                  </a:lnTo>
                  <a:lnTo>
                    <a:pt x="567" y="322"/>
                  </a:lnTo>
                  <a:lnTo>
                    <a:pt x="565" y="322"/>
                  </a:lnTo>
                  <a:lnTo>
                    <a:pt x="557" y="322"/>
                  </a:lnTo>
                  <a:lnTo>
                    <a:pt x="557" y="344"/>
                  </a:lnTo>
                  <a:lnTo>
                    <a:pt x="532" y="344"/>
                  </a:lnTo>
                  <a:lnTo>
                    <a:pt x="532" y="323"/>
                  </a:lnTo>
                  <a:lnTo>
                    <a:pt x="532" y="323"/>
                  </a:lnTo>
                  <a:lnTo>
                    <a:pt x="532" y="295"/>
                  </a:lnTo>
                  <a:lnTo>
                    <a:pt x="531" y="295"/>
                  </a:lnTo>
                  <a:lnTo>
                    <a:pt x="531" y="292"/>
                  </a:lnTo>
                  <a:lnTo>
                    <a:pt x="531" y="290"/>
                  </a:lnTo>
                  <a:lnTo>
                    <a:pt x="531" y="263"/>
                  </a:lnTo>
                  <a:lnTo>
                    <a:pt x="529" y="263"/>
                  </a:lnTo>
                  <a:lnTo>
                    <a:pt x="529" y="262"/>
                  </a:lnTo>
                  <a:lnTo>
                    <a:pt x="527" y="262"/>
                  </a:lnTo>
                  <a:lnTo>
                    <a:pt x="527" y="238"/>
                  </a:lnTo>
                  <a:lnTo>
                    <a:pt x="526" y="238"/>
                  </a:lnTo>
                  <a:lnTo>
                    <a:pt x="526" y="237"/>
                  </a:lnTo>
                  <a:lnTo>
                    <a:pt x="524" y="237"/>
                  </a:lnTo>
                  <a:lnTo>
                    <a:pt x="524" y="229"/>
                  </a:lnTo>
                  <a:lnTo>
                    <a:pt x="524" y="229"/>
                  </a:lnTo>
                  <a:lnTo>
                    <a:pt x="524" y="229"/>
                  </a:lnTo>
                  <a:lnTo>
                    <a:pt x="523" y="227"/>
                  </a:lnTo>
                  <a:lnTo>
                    <a:pt x="523" y="227"/>
                  </a:lnTo>
                  <a:lnTo>
                    <a:pt x="523" y="216"/>
                  </a:lnTo>
                  <a:lnTo>
                    <a:pt x="519" y="216"/>
                  </a:lnTo>
                  <a:lnTo>
                    <a:pt x="516" y="207"/>
                  </a:lnTo>
                  <a:lnTo>
                    <a:pt x="496" y="207"/>
                  </a:lnTo>
                  <a:lnTo>
                    <a:pt x="491" y="216"/>
                  </a:lnTo>
                  <a:lnTo>
                    <a:pt x="490" y="216"/>
                  </a:lnTo>
                  <a:lnTo>
                    <a:pt x="490" y="227"/>
                  </a:lnTo>
                  <a:lnTo>
                    <a:pt x="488" y="229"/>
                  </a:lnTo>
                  <a:lnTo>
                    <a:pt x="488" y="229"/>
                  </a:lnTo>
                  <a:lnTo>
                    <a:pt x="486" y="229"/>
                  </a:lnTo>
                  <a:lnTo>
                    <a:pt x="486" y="237"/>
                  </a:lnTo>
                  <a:lnTo>
                    <a:pt x="485" y="237"/>
                  </a:lnTo>
                  <a:lnTo>
                    <a:pt x="485" y="238"/>
                  </a:lnTo>
                  <a:lnTo>
                    <a:pt x="485" y="238"/>
                  </a:lnTo>
                  <a:lnTo>
                    <a:pt x="485" y="262"/>
                  </a:lnTo>
                  <a:lnTo>
                    <a:pt x="483" y="262"/>
                  </a:lnTo>
                  <a:lnTo>
                    <a:pt x="483" y="263"/>
                  </a:lnTo>
                  <a:lnTo>
                    <a:pt x="482" y="263"/>
                  </a:lnTo>
                  <a:lnTo>
                    <a:pt x="482" y="290"/>
                  </a:lnTo>
                  <a:lnTo>
                    <a:pt x="480" y="293"/>
                  </a:lnTo>
                  <a:lnTo>
                    <a:pt x="480" y="295"/>
                  </a:lnTo>
                  <a:lnTo>
                    <a:pt x="480" y="295"/>
                  </a:lnTo>
                  <a:lnTo>
                    <a:pt x="480" y="359"/>
                  </a:lnTo>
                  <a:lnTo>
                    <a:pt x="447" y="359"/>
                  </a:lnTo>
                  <a:lnTo>
                    <a:pt x="446" y="152"/>
                  </a:lnTo>
                  <a:lnTo>
                    <a:pt x="444" y="152"/>
                  </a:lnTo>
                  <a:lnTo>
                    <a:pt x="444" y="89"/>
                  </a:lnTo>
                  <a:lnTo>
                    <a:pt x="442" y="89"/>
                  </a:lnTo>
                  <a:lnTo>
                    <a:pt x="442" y="89"/>
                  </a:lnTo>
                  <a:lnTo>
                    <a:pt x="441" y="60"/>
                  </a:lnTo>
                  <a:lnTo>
                    <a:pt x="439" y="46"/>
                  </a:lnTo>
                  <a:lnTo>
                    <a:pt x="434" y="30"/>
                  </a:lnTo>
                  <a:lnTo>
                    <a:pt x="430" y="21"/>
                  </a:lnTo>
                  <a:lnTo>
                    <a:pt x="430" y="18"/>
                  </a:lnTo>
                  <a:lnTo>
                    <a:pt x="430" y="18"/>
                  </a:lnTo>
                  <a:lnTo>
                    <a:pt x="428" y="16"/>
                  </a:lnTo>
                  <a:lnTo>
                    <a:pt x="428" y="15"/>
                  </a:lnTo>
                  <a:lnTo>
                    <a:pt x="428" y="13"/>
                  </a:lnTo>
                  <a:lnTo>
                    <a:pt x="428" y="11"/>
                  </a:lnTo>
                  <a:lnTo>
                    <a:pt x="427" y="10"/>
                  </a:lnTo>
                  <a:lnTo>
                    <a:pt x="427" y="8"/>
                  </a:lnTo>
                  <a:lnTo>
                    <a:pt x="425" y="7"/>
                  </a:lnTo>
                  <a:lnTo>
                    <a:pt x="423" y="5"/>
                  </a:lnTo>
                  <a:lnTo>
                    <a:pt x="423" y="4"/>
                  </a:lnTo>
                  <a:lnTo>
                    <a:pt x="422" y="4"/>
                  </a:lnTo>
                  <a:lnTo>
                    <a:pt x="420" y="2"/>
                  </a:lnTo>
                  <a:lnTo>
                    <a:pt x="419" y="0"/>
                  </a:lnTo>
                  <a:lnTo>
                    <a:pt x="419" y="0"/>
                  </a:lnTo>
                  <a:lnTo>
                    <a:pt x="420" y="2"/>
                  </a:lnTo>
                  <a:lnTo>
                    <a:pt x="420" y="4"/>
                  </a:lnTo>
                  <a:lnTo>
                    <a:pt x="419" y="2"/>
                  </a:lnTo>
                  <a:lnTo>
                    <a:pt x="419" y="2"/>
                  </a:lnTo>
                  <a:lnTo>
                    <a:pt x="420" y="4"/>
                  </a:lnTo>
                  <a:lnTo>
                    <a:pt x="420" y="5"/>
                  </a:lnTo>
                  <a:lnTo>
                    <a:pt x="420" y="5"/>
                  </a:lnTo>
                  <a:lnTo>
                    <a:pt x="419" y="4"/>
                  </a:lnTo>
                  <a:lnTo>
                    <a:pt x="419" y="4"/>
                  </a:lnTo>
                  <a:lnTo>
                    <a:pt x="420" y="5"/>
                  </a:lnTo>
                  <a:lnTo>
                    <a:pt x="420" y="5"/>
                  </a:lnTo>
                  <a:lnTo>
                    <a:pt x="420" y="5"/>
                  </a:lnTo>
                  <a:lnTo>
                    <a:pt x="419" y="5"/>
                  </a:lnTo>
                  <a:lnTo>
                    <a:pt x="419" y="5"/>
                  </a:lnTo>
                  <a:lnTo>
                    <a:pt x="420" y="7"/>
                  </a:lnTo>
                  <a:lnTo>
                    <a:pt x="420" y="7"/>
                  </a:lnTo>
                  <a:lnTo>
                    <a:pt x="420" y="7"/>
                  </a:lnTo>
                  <a:lnTo>
                    <a:pt x="419" y="5"/>
                  </a:lnTo>
                  <a:lnTo>
                    <a:pt x="419" y="7"/>
                  </a:lnTo>
                  <a:lnTo>
                    <a:pt x="420" y="7"/>
                  </a:lnTo>
                  <a:lnTo>
                    <a:pt x="420" y="8"/>
                  </a:lnTo>
                  <a:lnTo>
                    <a:pt x="420" y="8"/>
                  </a:lnTo>
                  <a:lnTo>
                    <a:pt x="419" y="7"/>
                  </a:lnTo>
                  <a:lnTo>
                    <a:pt x="419" y="8"/>
                  </a:lnTo>
                  <a:lnTo>
                    <a:pt x="420" y="8"/>
                  </a:lnTo>
                  <a:lnTo>
                    <a:pt x="420" y="10"/>
                  </a:lnTo>
                  <a:lnTo>
                    <a:pt x="420" y="10"/>
                  </a:lnTo>
                  <a:lnTo>
                    <a:pt x="419" y="8"/>
                  </a:lnTo>
                  <a:lnTo>
                    <a:pt x="419" y="8"/>
                  </a:lnTo>
                  <a:lnTo>
                    <a:pt x="420" y="10"/>
                  </a:lnTo>
                  <a:lnTo>
                    <a:pt x="420" y="11"/>
                  </a:lnTo>
                  <a:lnTo>
                    <a:pt x="420" y="13"/>
                  </a:lnTo>
                  <a:lnTo>
                    <a:pt x="422" y="15"/>
                  </a:lnTo>
                  <a:lnTo>
                    <a:pt x="422" y="15"/>
                  </a:lnTo>
                  <a:lnTo>
                    <a:pt x="422" y="16"/>
                  </a:lnTo>
                  <a:lnTo>
                    <a:pt x="423" y="18"/>
                  </a:lnTo>
                  <a:lnTo>
                    <a:pt x="417" y="18"/>
                  </a:lnTo>
                  <a:lnTo>
                    <a:pt x="417" y="13"/>
                  </a:lnTo>
                  <a:lnTo>
                    <a:pt x="417" y="13"/>
                  </a:lnTo>
                  <a:lnTo>
                    <a:pt x="417" y="11"/>
                  </a:lnTo>
                  <a:lnTo>
                    <a:pt x="417" y="10"/>
                  </a:lnTo>
                  <a:lnTo>
                    <a:pt x="417" y="8"/>
                  </a:lnTo>
                  <a:lnTo>
                    <a:pt x="417" y="8"/>
                  </a:lnTo>
                  <a:lnTo>
                    <a:pt x="417" y="7"/>
                  </a:lnTo>
                  <a:lnTo>
                    <a:pt x="417" y="5"/>
                  </a:lnTo>
                  <a:lnTo>
                    <a:pt x="417" y="4"/>
                  </a:lnTo>
                  <a:lnTo>
                    <a:pt x="417" y="4"/>
                  </a:lnTo>
                  <a:lnTo>
                    <a:pt x="417" y="2"/>
                  </a:lnTo>
                  <a:lnTo>
                    <a:pt x="417" y="2"/>
                  </a:lnTo>
                  <a:lnTo>
                    <a:pt x="417" y="0"/>
                  </a:lnTo>
                  <a:lnTo>
                    <a:pt x="417" y="0"/>
                  </a:lnTo>
                  <a:lnTo>
                    <a:pt x="416" y="0"/>
                  </a:lnTo>
                  <a:lnTo>
                    <a:pt x="416" y="0"/>
                  </a:lnTo>
                  <a:lnTo>
                    <a:pt x="416" y="2"/>
                  </a:lnTo>
                  <a:lnTo>
                    <a:pt x="416" y="4"/>
                  </a:lnTo>
                  <a:lnTo>
                    <a:pt x="416" y="4"/>
                  </a:lnTo>
                  <a:lnTo>
                    <a:pt x="416" y="5"/>
                  </a:lnTo>
                  <a:lnTo>
                    <a:pt x="416" y="7"/>
                  </a:lnTo>
                  <a:lnTo>
                    <a:pt x="416" y="8"/>
                  </a:lnTo>
                  <a:lnTo>
                    <a:pt x="416" y="10"/>
                  </a:lnTo>
                  <a:lnTo>
                    <a:pt x="416" y="10"/>
                  </a:lnTo>
                  <a:lnTo>
                    <a:pt x="414" y="10"/>
                  </a:lnTo>
                  <a:lnTo>
                    <a:pt x="414" y="8"/>
                  </a:lnTo>
                  <a:lnTo>
                    <a:pt x="414" y="7"/>
                  </a:lnTo>
                  <a:lnTo>
                    <a:pt x="414" y="7"/>
                  </a:lnTo>
                  <a:lnTo>
                    <a:pt x="414" y="5"/>
                  </a:lnTo>
                  <a:lnTo>
                    <a:pt x="414" y="4"/>
                  </a:lnTo>
                  <a:lnTo>
                    <a:pt x="414" y="4"/>
                  </a:lnTo>
                  <a:lnTo>
                    <a:pt x="414" y="2"/>
                  </a:lnTo>
                  <a:lnTo>
                    <a:pt x="414" y="2"/>
                  </a:lnTo>
                  <a:lnTo>
                    <a:pt x="414" y="0"/>
                  </a:lnTo>
                  <a:lnTo>
                    <a:pt x="414" y="0"/>
                  </a:lnTo>
                  <a:lnTo>
                    <a:pt x="412" y="0"/>
                  </a:lnTo>
                  <a:lnTo>
                    <a:pt x="412" y="0"/>
                  </a:lnTo>
                  <a:lnTo>
                    <a:pt x="412" y="2"/>
                  </a:lnTo>
                  <a:lnTo>
                    <a:pt x="412" y="4"/>
                  </a:lnTo>
                  <a:lnTo>
                    <a:pt x="412" y="4"/>
                  </a:lnTo>
                  <a:lnTo>
                    <a:pt x="412" y="5"/>
                  </a:lnTo>
                  <a:lnTo>
                    <a:pt x="412" y="7"/>
                  </a:lnTo>
                  <a:lnTo>
                    <a:pt x="412" y="8"/>
                  </a:lnTo>
                  <a:lnTo>
                    <a:pt x="412" y="10"/>
                  </a:lnTo>
                  <a:lnTo>
                    <a:pt x="412" y="10"/>
                  </a:lnTo>
                  <a:lnTo>
                    <a:pt x="409" y="10"/>
                  </a:lnTo>
                  <a:lnTo>
                    <a:pt x="409" y="8"/>
                  </a:lnTo>
                  <a:lnTo>
                    <a:pt x="409" y="7"/>
                  </a:lnTo>
                  <a:lnTo>
                    <a:pt x="409" y="7"/>
                  </a:lnTo>
                  <a:lnTo>
                    <a:pt x="409" y="5"/>
                  </a:lnTo>
                  <a:lnTo>
                    <a:pt x="409" y="4"/>
                  </a:lnTo>
                  <a:lnTo>
                    <a:pt x="409" y="4"/>
                  </a:lnTo>
                  <a:lnTo>
                    <a:pt x="409" y="2"/>
                  </a:lnTo>
                  <a:lnTo>
                    <a:pt x="409" y="2"/>
                  </a:lnTo>
                  <a:lnTo>
                    <a:pt x="409" y="0"/>
                  </a:lnTo>
                  <a:lnTo>
                    <a:pt x="409" y="0"/>
                  </a:lnTo>
                  <a:lnTo>
                    <a:pt x="409" y="0"/>
                  </a:lnTo>
                  <a:lnTo>
                    <a:pt x="409" y="0"/>
                  </a:lnTo>
                  <a:lnTo>
                    <a:pt x="409" y="2"/>
                  </a:lnTo>
                  <a:lnTo>
                    <a:pt x="409" y="4"/>
                  </a:lnTo>
                  <a:lnTo>
                    <a:pt x="409" y="4"/>
                  </a:lnTo>
                  <a:lnTo>
                    <a:pt x="409" y="5"/>
                  </a:lnTo>
                  <a:lnTo>
                    <a:pt x="409" y="7"/>
                  </a:lnTo>
                  <a:lnTo>
                    <a:pt x="409" y="8"/>
                  </a:lnTo>
                  <a:lnTo>
                    <a:pt x="409" y="10"/>
                  </a:lnTo>
                  <a:lnTo>
                    <a:pt x="406" y="10"/>
                  </a:lnTo>
                  <a:lnTo>
                    <a:pt x="406" y="8"/>
                  </a:lnTo>
                  <a:lnTo>
                    <a:pt x="406" y="7"/>
                  </a:lnTo>
                  <a:lnTo>
                    <a:pt x="406" y="7"/>
                  </a:lnTo>
                  <a:lnTo>
                    <a:pt x="406" y="5"/>
                  </a:lnTo>
                  <a:lnTo>
                    <a:pt x="406" y="4"/>
                  </a:lnTo>
                  <a:lnTo>
                    <a:pt x="406" y="4"/>
                  </a:lnTo>
                  <a:lnTo>
                    <a:pt x="406" y="2"/>
                  </a:lnTo>
                  <a:lnTo>
                    <a:pt x="406" y="2"/>
                  </a:lnTo>
                  <a:lnTo>
                    <a:pt x="406" y="0"/>
                  </a:lnTo>
                  <a:lnTo>
                    <a:pt x="406" y="0"/>
                  </a:lnTo>
                  <a:lnTo>
                    <a:pt x="405" y="0"/>
                  </a:lnTo>
                  <a:lnTo>
                    <a:pt x="405" y="0"/>
                  </a:lnTo>
                  <a:lnTo>
                    <a:pt x="405" y="2"/>
                  </a:lnTo>
                  <a:lnTo>
                    <a:pt x="405" y="4"/>
                  </a:lnTo>
                  <a:lnTo>
                    <a:pt x="405" y="4"/>
                  </a:lnTo>
                  <a:lnTo>
                    <a:pt x="405" y="5"/>
                  </a:lnTo>
                  <a:lnTo>
                    <a:pt x="405" y="8"/>
                  </a:lnTo>
                  <a:lnTo>
                    <a:pt x="405" y="10"/>
                  </a:lnTo>
                  <a:lnTo>
                    <a:pt x="403" y="10"/>
                  </a:lnTo>
                  <a:lnTo>
                    <a:pt x="403" y="8"/>
                  </a:lnTo>
                  <a:lnTo>
                    <a:pt x="403" y="7"/>
                  </a:lnTo>
                  <a:lnTo>
                    <a:pt x="403" y="7"/>
                  </a:lnTo>
                  <a:lnTo>
                    <a:pt x="403" y="5"/>
                  </a:lnTo>
                  <a:lnTo>
                    <a:pt x="403" y="4"/>
                  </a:lnTo>
                  <a:lnTo>
                    <a:pt x="403" y="4"/>
                  </a:lnTo>
                  <a:lnTo>
                    <a:pt x="403" y="2"/>
                  </a:lnTo>
                  <a:lnTo>
                    <a:pt x="403" y="2"/>
                  </a:lnTo>
                  <a:lnTo>
                    <a:pt x="403" y="0"/>
                  </a:lnTo>
                  <a:lnTo>
                    <a:pt x="403" y="0"/>
                  </a:lnTo>
                  <a:lnTo>
                    <a:pt x="401" y="0"/>
                  </a:lnTo>
                  <a:lnTo>
                    <a:pt x="401" y="0"/>
                  </a:lnTo>
                  <a:lnTo>
                    <a:pt x="401" y="2"/>
                  </a:lnTo>
                  <a:lnTo>
                    <a:pt x="401" y="4"/>
                  </a:lnTo>
                  <a:lnTo>
                    <a:pt x="401" y="5"/>
                  </a:lnTo>
                  <a:lnTo>
                    <a:pt x="401" y="8"/>
                  </a:lnTo>
                  <a:lnTo>
                    <a:pt x="401" y="10"/>
                  </a:lnTo>
                  <a:lnTo>
                    <a:pt x="398" y="10"/>
                  </a:lnTo>
                  <a:lnTo>
                    <a:pt x="398" y="8"/>
                  </a:lnTo>
                  <a:lnTo>
                    <a:pt x="398" y="7"/>
                  </a:lnTo>
                  <a:lnTo>
                    <a:pt x="398" y="7"/>
                  </a:lnTo>
                  <a:lnTo>
                    <a:pt x="398" y="5"/>
                  </a:lnTo>
                  <a:lnTo>
                    <a:pt x="398" y="4"/>
                  </a:lnTo>
                  <a:lnTo>
                    <a:pt x="398" y="4"/>
                  </a:lnTo>
                  <a:lnTo>
                    <a:pt x="398" y="2"/>
                  </a:lnTo>
                  <a:lnTo>
                    <a:pt x="398" y="2"/>
                  </a:lnTo>
                  <a:lnTo>
                    <a:pt x="398" y="0"/>
                  </a:lnTo>
                  <a:lnTo>
                    <a:pt x="398" y="0"/>
                  </a:lnTo>
                  <a:lnTo>
                    <a:pt x="398" y="0"/>
                  </a:lnTo>
                  <a:lnTo>
                    <a:pt x="398" y="0"/>
                  </a:lnTo>
                  <a:lnTo>
                    <a:pt x="398" y="2"/>
                  </a:lnTo>
                  <a:lnTo>
                    <a:pt x="398" y="4"/>
                  </a:lnTo>
                  <a:lnTo>
                    <a:pt x="398" y="5"/>
                  </a:lnTo>
                  <a:lnTo>
                    <a:pt x="398" y="10"/>
                  </a:lnTo>
                  <a:lnTo>
                    <a:pt x="398" y="10"/>
                  </a:lnTo>
                  <a:lnTo>
                    <a:pt x="395" y="10"/>
                  </a:lnTo>
                  <a:lnTo>
                    <a:pt x="395" y="8"/>
                  </a:lnTo>
                  <a:lnTo>
                    <a:pt x="395" y="7"/>
                  </a:lnTo>
                  <a:lnTo>
                    <a:pt x="395" y="7"/>
                  </a:lnTo>
                  <a:lnTo>
                    <a:pt x="395" y="5"/>
                  </a:lnTo>
                  <a:lnTo>
                    <a:pt x="395" y="4"/>
                  </a:lnTo>
                  <a:lnTo>
                    <a:pt x="395" y="4"/>
                  </a:lnTo>
                  <a:lnTo>
                    <a:pt x="395" y="2"/>
                  </a:lnTo>
                  <a:lnTo>
                    <a:pt x="395" y="2"/>
                  </a:lnTo>
                  <a:lnTo>
                    <a:pt x="395" y="0"/>
                  </a:lnTo>
                  <a:lnTo>
                    <a:pt x="395" y="0"/>
                  </a:lnTo>
                  <a:lnTo>
                    <a:pt x="395" y="0"/>
                  </a:lnTo>
                  <a:lnTo>
                    <a:pt x="395" y="2"/>
                  </a:lnTo>
                  <a:lnTo>
                    <a:pt x="395" y="5"/>
                  </a:lnTo>
                  <a:lnTo>
                    <a:pt x="395" y="10"/>
                  </a:lnTo>
                  <a:lnTo>
                    <a:pt x="395" y="15"/>
                  </a:lnTo>
                  <a:lnTo>
                    <a:pt x="395" y="15"/>
                  </a:lnTo>
                  <a:lnTo>
                    <a:pt x="395" y="18"/>
                  </a:lnTo>
                  <a:lnTo>
                    <a:pt x="387" y="18"/>
                  </a:lnTo>
                  <a:lnTo>
                    <a:pt x="387" y="16"/>
                  </a:lnTo>
                  <a:lnTo>
                    <a:pt x="389" y="15"/>
                  </a:lnTo>
                  <a:lnTo>
                    <a:pt x="389" y="15"/>
                  </a:lnTo>
                  <a:lnTo>
                    <a:pt x="389" y="13"/>
                  </a:lnTo>
                  <a:lnTo>
                    <a:pt x="390" y="11"/>
                  </a:lnTo>
                  <a:lnTo>
                    <a:pt x="390" y="10"/>
                  </a:lnTo>
                  <a:lnTo>
                    <a:pt x="392" y="8"/>
                  </a:lnTo>
                  <a:lnTo>
                    <a:pt x="392" y="8"/>
                  </a:lnTo>
                  <a:lnTo>
                    <a:pt x="390" y="10"/>
                  </a:lnTo>
                  <a:lnTo>
                    <a:pt x="390" y="8"/>
                  </a:lnTo>
                  <a:lnTo>
                    <a:pt x="392" y="8"/>
                  </a:lnTo>
                  <a:lnTo>
                    <a:pt x="392" y="7"/>
                  </a:lnTo>
                  <a:lnTo>
                    <a:pt x="390" y="8"/>
                  </a:lnTo>
                  <a:lnTo>
                    <a:pt x="390" y="8"/>
                  </a:lnTo>
                  <a:lnTo>
                    <a:pt x="392" y="7"/>
                  </a:lnTo>
                  <a:lnTo>
                    <a:pt x="392" y="7"/>
                  </a:lnTo>
                  <a:lnTo>
                    <a:pt x="390" y="7"/>
                  </a:lnTo>
                  <a:lnTo>
                    <a:pt x="390" y="7"/>
                  </a:lnTo>
                  <a:lnTo>
                    <a:pt x="392" y="5"/>
                  </a:lnTo>
                  <a:lnTo>
                    <a:pt x="392" y="5"/>
                  </a:lnTo>
                  <a:lnTo>
                    <a:pt x="390" y="5"/>
                  </a:lnTo>
                  <a:lnTo>
                    <a:pt x="390" y="5"/>
                  </a:lnTo>
                  <a:lnTo>
                    <a:pt x="392" y="4"/>
                  </a:lnTo>
                  <a:lnTo>
                    <a:pt x="392" y="4"/>
                  </a:lnTo>
                  <a:lnTo>
                    <a:pt x="390" y="5"/>
                  </a:lnTo>
                  <a:lnTo>
                    <a:pt x="390" y="4"/>
                  </a:lnTo>
                  <a:lnTo>
                    <a:pt x="392" y="2"/>
                  </a:lnTo>
                  <a:lnTo>
                    <a:pt x="392" y="2"/>
                  </a:lnTo>
                  <a:lnTo>
                    <a:pt x="390" y="4"/>
                  </a:lnTo>
                  <a:lnTo>
                    <a:pt x="390" y="2"/>
                  </a:lnTo>
                  <a:lnTo>
                    <a:pt x="392" y="2"/>
                  </a:lnTo>
                  <a:lnTo>
                    <a:pt x="392" y="0"/>
                  </a:lnTo>
                  <a:lnTo>
                    <a:pt x="390" y="2"/>
                  </a:lnTo>
                  <a:lnTo>
                    <a:pt x="389" y="4"/>
                  </a:lnTo>
                  <a:lnTo>
                    <a:pt x="389" y="5"/>
                  </a:lnTo>
                  <a:lnTo>
                    <a:pt x="387" y="5"/>
                  </a:lnTo>
                  <a:lnTo>
                    <a:pt x="386" y="7"/>
                  </a:lnTo>
                  <a:lnTo>
                    <a:pt x="386" y="8"/>
                  </a:lnTo>
                  <a:lnTo>
                    <a:pt x="384" y="10"/>
                  </a:lnTo>
                  <a:lnTo>
                    <a:pt x="384" y="11"/>
                  </a:lnTo>
                  <a:lnTo>
                    <a:pt x="383" y="13"/>
                  </a:lnTo>
                  <a:lnTo>
                    <a:pt x="383" y="15"/>
                  </a:lnTo>
                  <a:lnTo>
                    <a:pt x="383" y="16"/>
                  </a:lnTo>
                  <a:lnTo>
                    <a:pt x="383" y="18"/>
                  </a:lnTo>
                  <a:lnTo>
                    <a:pt x="383" y="18"/>
                  </a:lnTo>
                  <a:lnTo>
                    <a:pt x="383" y="18"/>
                  </a:lnTo>
                  <a:lnTo>
                    <a:pt x="383" y="19"/>
                  </a:lnTo>
                  <a:lnTo>
                    <a:pt x="383" y="19"/>
                  </a:lnTo>
                  <a:lnTo>
                    <a:pt x="383" y="21"/>
                  </a:lnTo>
                  <a:lnTo>
                    <a:pt x="383" y="21"/>
                  </a:lnTo>
                  <a:lnTo>
                    <a:pt x="378" y="30"/>
                  </a:lnTo>
                  <a:lnTo>
                    <a:pt x="373" y="48"/>
                  </a:lnTo>
                  <a:lnTo>
                    <a:pt x="373" y="48"/>
                  </a:lnTo>
                  <a:lnTo>
                    <a:pt x="373" y="49"/>
                  </a:lnTo>
                  <a:lnTo>
                    <a:pt x="372" y="62"/>
                  </a:lnTo>
                  <a:lnTo>
                    <a:pt x="372" y="63"/>
                  </a:lnTo>
                  <a:lnTo>
                    <a:pt x="370" y="89"/>
                  </a:lnTo>
                  <a:lnTo>
                    <a:pt x="370" y="89"/>
                  </a:lnTo>
                  <a:lnTo>
                    <a:pt x="368" y="89"/>
                  </a:lnTo>
                  <a:lnTo>
                    <a:pt x="368" y="89"/>
                  </a:lnTo>
                  <a:lnTo>
                    <a:pt x="368" y="90"/>
                  </a:lnTo>
                  <a:lnTo>
                    <a:pt x="368" y="92"/>
                  </a:lnTo>
                  <a:lnTo>
                    <a:pt x="368" y="152"/>
                  </a:lnTo>
                  <a:lnTo>
                    <a:pt x="367" y="152"/>
                  </a:lnTo>
                  <a:lnTo>
                    <a:pt x="367" y="153"/>
                  </a:lnTo>
                  <a:lnTo>
                    <a:pt x="367" y="155"/>
                  </a:lnTo>
                  <a:lnTo>
                    <a:pt x="365" y="457"/>
                  </a:lnTo>
                  <a:lnTo>
                    <a:pt x="343" y="457"/>
                  </a:lnTo>
                  <a:lnTo>
                    <a:pt x="348" y="322"/>
                  </a:lnTo>
                  <a:lnTo>
                    <a:pt x="346" y="322"/>
                  </a:lnTo>
                  <a:lnTo>
                    <a:pt x="346" y="322"/>
                  </a:lnTo>
                  <a:lnTo>
                    <a:pt x="342" y="322"/>
                  </a:lnTo>
                  <a:lnTo>
                    <a:pt x="342" y="320"/>
                  </a:lnTo>
                  <a:lnTo>
                    <a:pt x="342" y="320"/>
                  </a:lnTo>
                  <a:lnTo>
                    <a:pt x="342" y="322"/>
                  </a:lnTo>
                  <a:lnTo>
                    <a:pt x="342" y="322"/>
                  </a:lnTo>
                  <a:lnTo>
                    <a:pt x="335" y="322"/>
                  </a:lnTo>
                  <a:lnTo>
                    <a:pt x="335" y="320"/>
                  </a:lnTo>
                  <a:lnTo>
                    <a:pt x="335" y="320"/>
                  </a:lnTo>
                  <a:lnTo>
                    <a:pt x="335" y="322"/>
                  </a:lnTo>
                  <a:lnTo>
                    <a:pt x="335" y="322"/>
                  </a:lnTo>
                  <a:lnTo>
                    <a:pt x="329" y="322"/>
                  </a:lnTo>
                  <a:lnTo>
                    <a:pt x="329" y="320"/>
                  </a:lnTo>
                  <a:lnTo>
                    <a:pt x="329" y="320"/>
                  </a:lnTo>
                  <a:lnTo>
                    <a:pt x="329" y="322"/>
                  </a:lnTo>
                  <a:lnTo>
                    <a:pt x="329" y="322"/>
                  </a:lnTo>
                  <a:lnTo>
                    <a:pt x="323" y="322"/>
                  </a:lnTo>
                  <a:lnTo>
                    <a:pt x="323" y="320"/>
                  </a:lnTo>
                  <a:lnTo>
                    <a:pt x="323" y="320"/>
                  </a:lnTo>
                  <a:lnTo>
                    <a:pt x="323" y="322"/>
                  </a:lnTo>
                  <a:lnTo>
                    <a:pt x="316" y="322"/>
                  </a:lnTo>
                  <a:lnTo>
                    <a:pt x="316" y="320"/>
                  </a:lnTo>
                  <a:lnTo>
                    <a:pt x="316" y="320"/>
                  </a:lnTo>
                  <a:lnTo>
                    <a:pt x="316" y="322"/>
                  </a:lnTo>
                  <a:lnTo>
                    <a:pt x="312" y="322"/>
                  </a:lnTo>
                  <a:lnTo>
                    <a:pt x="312" y="320"/>
                  </a:lnTo>
                  <a:lnTo>
                    <a:pt x="312" y="320"/>
                  </a:lnTo>
                  <a:lnTo>
                    <a:pt x="312" y="322"/>
                  </a:lnTo>
                  <a:lnTo>
                    <a:pt x="305" y="320"/>
                  </a:lnTo>
                  <a:lnTo>
                    <a:pt x="305" y="320"/>
                  </a:lnTo>
                  <a:lnTo>
                    <a:pt x="305" y="320"/>
                  </a:lnTo>
                  <a:lnTo>
                    <a:pt x="305" y="320"/>
                  </a:lnTo>
                  <a:lnTo>
                    <a:pt x="299" y="320"/>
                  </a:lnTo>
                  <a:lnTo>
                    <a:pt x="299" y="320"/>
                  </a:lnTo>
                  <a:lnTo>
                    <a:pt x="299" y="320"/>
                  </a:lnTo>
                  <a:lnTo>
                    <a:pt x="299" y="320"/>
                  </a:lnTo>
                  <a:lnTo>
                    <a:pt x="293" y="320"/>
                  </a:lnTo>
                  <a:lnTo>
                    <a:pt x="293" y="320"/>
                  </a:lnTo>
                  <a:lnTo>
                    <a:pt x="293" y="320"/>
                  </a:lnTo>
                  <a:lnTo>
                    <a:pt x="293" y="320"/>
                  </a:lnTo>
                  <a:lnTo>
                    <a:pt x="286" y="320"/>
                  </a:lnTo>
                  <a:lnTo>
                    <a:pt x="286" y="320"/>
                  </a:lnTo>
                  <a:lnTo>
                    <a:pt x="286" y="320"/>
                  </a:lnTo>
                  <a:lnTo>
                    <a:pt x="286" y="320"/>
                  </a:lnTo>
                  <a:lnTo>
                    <a:pt x="282" y="320"/>
                  </a:lnTo>
                  <a:lnTo>
                    <a:pt x="282" y="320"/>
                  </a:lnTo>
                  <a:lnTo>
                    <a:pt x="282" y="320"/>
                  </a:lnTo>
                  <a:lnTo>
                    <a:pt x="282" y="320"/>
                  </a:lnTo>
                  <a:lnTo>
                    <a:pt x="275" y="320"/>
                  </a:lnTo>
                  <a:lnTo>
                    <a:pt x="275" y="320"/>
                  </a:lnTo>
                  <a:lnTo>
                    <a:pt x="275" y="320"/>
                  </a:lnTo>
                  <a:lnTo>
                    <a:pt x="275" y="320"/>
                  </a:lnTo>
                  <a:lnTo>
                    <a:pt x="269" y="320"/>
                  </a:lnTo>
                  <a:lnTo>
                    <a:pt x="269" y="320"/>
                  </a:lnTo>
                  <a:lnTo>
                    <a:pt x="269" y="320"/>
                  </a:lnTo>
                  <a:lnTo>
                    <a:pt x="269" y="320"/>
                  </a:lnTo>
                  <a:lnTo>
                    <a:pt x="263" y="320"/>
                  </a:lnTo>
                  <a:lnTo>
                    <a:pt x="263" y="320"/>
                  </a:lnTo>
                  <a:lnTo>
                    <a:pt x="263" y="320"/>
                  </a:lnTo>
                  <a:lnTo>
                    <a:pt x="263" y="320"/>
                  </a:lnTo>
                  <a:lnTo>
                    <a:pt x="257" y="320"/>
                  </a:lnTo>
                  <a:lnTo>
                    <a:pt x="257" y="320"/>
                  </a:lnTo>
                  <a:lnTo>
                    <a:pt x="257" y="320"/>
                  </a:lnTo>
                  <a:lnTo>
                    <a:pt x="257" y="320"/>
                  </a:lnTo>
                  <a:lnTo>
                    <a:pt x="252" y="320"/>
                  </a:lnTo>
                  <a:lnTo>
                    <a:pt x="252" y="320"/>
                  </a:lnTo>
                  <a:lnTo>
                    <a:pt x="250" y="320"/>
                  </a:lnTo>
                  <a:lnTo>
                    <a:pt x="250" y="322"/>
                  </a:lnTo>
                  <a:lnTo>
                    <a:pt x="247" y="322"/>
                  </a:lnTo>
                  <a:lnTo>
                    <a:pt x="247" y="322"/>
                  </a:lnTo>
                  <a:lnTo>
                    <a:pt x="247" y="322"/>
                  </a:lnTo>
                  <a:lnTo>
                    <a:pt x="246" y="322"/>
                  </a:lnTo>
                  <a:lnTo>
                    <a:pt x="246" y="322"/>
                  </a:lnTo>
                  <a:lnTo>
                    <a:pt x="241" y="322"/>
                  </a:lnTo>
                  <a:lnTo>
                    <a:pt x="241" y="322"/>
                  </a:lnTo>
                  <a:lnTo>
                    <a:pt x="241" y="322"/>
                  </a:lnTo>
                  <a:lnTo>
                    <a:pt x="241" y="322"/>
                  </a:lnTo>
                  <a:lnTo>
                    <a:pt x="241" y="322"/>
                  </a:lnTo>
                  <a:lnTo>
                    <a:pt x="235" y="322"/>
                  </a:lnTo>
                  <a:lnTo>
                    <a:pt x="235" y="322"/>
                  </a:lnTo>
                  <a:lnTo>
                    <a:pt x="235" y="322"/>
                  </a:lnTo>
                  <a:lnTo>
                    <a:pt x="235" y="322"/>
                  </a:lnTo>
                  <a:lnTo>
                    <a:pt x="235" y="322"/>
                  </a:lnTo>
                  <a:lnTo>
                    <a:pt x="228" y="322"/>
                  </a:lnTo>
                  <a:lnTo>
                    <a:pt x="228" y="322"/>
                  </a:lnTo>
                  <a:lnTo>
                    <a:pt x="228" y="322"/>
                  </a:lnTo>
                  <a:lnTo>
                    <a:pt x="228" y="325"/>
                  </a:lnTo>
                  <a:lnTo>
                    <a:pt x="228" y="325"/>
                  </a:lnTo>
                  <a:lnTo>
                    <a:pt x="228" y="325"/>
                  </a:lnTo>
                  <a:lnTo>
                    <a:pt x="228" y="325"/>
                  </a:lnTo>
                  <a:lnTo>
                    <a:pt x="228" y="325"/>
                  </a:lnTo>
                  <a:lnTo>
                    <a:pt x="228" y="333"/>
                  </a:lnTo>
                  <a:lnTo>
                    <a:pt x="228" y="333"/>
                  </a:lnTo>
                  <a:lnTo>
                    <a:pt x="228" y="333"/>
                  </a:lnTo>
                  <a:lnTo>
                    <a:pt x="228" y="334"/>
                  </a:lnTo>
                  <a:lnTo>
                    <a:pt x="228" y="334"/>
                  </a:lnTo>
                  <a:lnTo>
                    <a:pt x="230" y="342"/>
                  </a:lnTo>
                  <a:lnTo>
                    <a:pt x="230" y="342"/>
                  </a:lnTo>
                  <a:lnTo>
                    <a:pt x="230" y="342"/>
                  </a:lnTo>
                  <a:lnTo>
                    <a:pt x="230" y="342"/>
                  </a:lnTo>
                  <a:lnTo>
                    <a:pt x="230" y="342"/>
                  </a:lnTo>
                  <a:lnTo>
                    <a:pt x="230" y="350"/>
                  </a:lnTo>
                  <a:lnTo>
                    <a:pt x="230" y="350"/>
                  </a:lnTo>
                  <a:lnTo>
                    <a:pt x="230" y="350"/>
                  </a:lnTo>
                  <a:lnTo>
                    <a:pt x="230" y="350"/>
                  </a:lnTo>
                  <a:lnTo>
                    <a:pt x="230" y="350"/>
                  </a:lnTo>
                  <a:lnTo>
                    <a:pt x="230" y="358"/>
                  </a:lnTo>
                  <a:lnTo>
                    <a:pt x="230" y="358"/>
                  </a:lnTo>
                  <a:lnTo>
                    <a:pt x="230" y="358"/>
                  </a:lnTo>
                  <a:lnTo>
                    <a:pt x="230" y="358"/>
                  </a:lnTo>
                  <a:lnTo>
                    <a:pt x="230" y="358"/>
                  </a:lnTo>
                  <a:lnTo>
                    <a:pt x="231" y="366"/>
                  </a:lnTo>
                  <a:lnTo>
                    <a:pt x="231" y="366"/>
                  </a:lnTo>
                  <a:lnTo>
                    <a:pt x="231" y="367"/>
                  </a:lnTo>
                  <a:lnTo>
                    <a:pt x="231" y="367"/>
                  </a:lnTo>
                  <a:lnTo>
                    <a:pt x="231" y="367"/>
                  </a:lnTo>
                  <a:lnTo>
                    <a:pt x="231" y="375"/>
                  </a:lnTo>
                  <a:lnTo>
                    <a:pt x="231" y="375"/>
                  </a:lnTo>
                  <a:lnTo>
                    <a:pt x="231" y="375"/>
                  </a:lnTo>
                  <a:lnTo>
                    <a:pt x="231" y="375"/>
                  </a:lnTo>
                  <a:lnTo>
                    <a:pt x="231" y="375"/>
                  </a:lnTo>
                  <a:lnTo>
                    <a:pt x="231" y="383"/>
                  </a:lnTo>
                  <a:lnTo>
                    <a:pt x="231" y="383"/>
                  </a:lnTo>
                  <a:lnTo>
                    <a:pt x="231" y="383"/>
                  </a:lnTo>
                  <a:lnTo>
                    <a:pt x="231" y="383"/>
                  </a:lnTo>
                  <a:lnTo>
                    <a:pt x="231" y="383"/>
                  </a:lnTo>
                  <a:lnTo>
                    <a:pt x="233" y="391"/>
                  </a:lnTo>
                  <a:lnTo>
                    <a:pt x="233" y="391"/>
                  </a:lnTo>
                  <a:lnTo>
                    <a:pt x="233" y="391"/>
                  </a:lnTo>
                  <a:lnTo>
                    <a:pt x="233" y="391"/>
                  </a:lnTo>
                  <a:lnTo>
                    <a:pt x="233" y="391"/>
                  </a:lnTo>
                  <a:lnTo>
                    <a:pt x="233" y="400"/>
                  </a:lnTo>
                  <a:lnTo>
                    <a:pt x="233" y="400"/>
                  </a:lnTo>
                  <a:lnTo>
                    <a:pt x="233" y="400"/>
                  </a:lnTo>
                  <a:lnTo>
                    <a:pt x="233" y="400"/>
                  </a:lnTo>
                  <a:lnTo>
                    <a:pt x="233" y="400"/>
                  </a:lnTo>
                  <a:lnTo>
                    <a:pt x="233" y="408"/>
                  </a:lnTo>
                  <a:lnTo>
                    <a:pt x="233" y="408"/>
                  </a:lnTo>
                  <a:lnTo>
                    <a:pt x="233" y="408"/>
                  </a:lnTo>
                  <a:lnTo>
                    <a:pt x="233" y="408"/>
                  </a:lnTo>
                  <a:lnTo>
                    <a:pt x="233" y="408"/>
                  </a:lnTo>
                  <a:lnTo>
                    <a:pt x="233" y="416"/>
                  </a:lnTo>
                  <a:lnTo>
                    <a:pt x="233" y="416"/>
                  </a:lnTo>
                  <a:lnTo>
                    <a:pt x="233" y="416"/>
                  </a:lnTo>
                  <a:lnTo>
                    <a:pt x="233" y="416"/>
                  </a:lnTo>
                  <a:lnTo>
                    <a:pt x="233" y="416"/>
                  </a:lnTo>
                  <a:lnTo>
                    <a:pt x="235" y="426"/>
                  </a:lnTo>
                  <a:lnTo>
                    <a:pt x="235" y="426"/>
                  </a:lnTo>
                  <a:lnTo>
                    <a:pt x="235" y="426"/>
                  </a:lnTo>
                  <a:lnTo>
                    <a:pt x="235" y="426"/>
                  </a:lnTo>
                  <a:lnTo>
                    <a:pt x="235" y="426"/>
                  </a:lnTo>
                  <a:lnTo>
                    <a:pt x="235" y="433"/>
                  </a:lnTo>
                  <a:lnTo>
                    <a:pt x="228" y="433"/>
                  </a:lnTo>
                  <a:lnTo>
                    <a:pt x="228" y="433"/>
                  </a:lnTo>
                  <a:lnTo>
                    <a:pt x="228" y="433"/>
                  </a:lnTo>
                  <a:lnTo>
                    <a:pt x="228" y="433"/>
                  </a:lnTo>
                  <a:lnTo>
                    <a:pt x="228" y="433"/>
                  </a:lnTo>
                  <a:lnTo>
                    <a:pt x="220" y="433"/>
                  </a:lnTo>
                  <a:lnTo>
                    <a:pt x="220" y="433"/>
                  </a:lnTo>
                  <a:lnTo>
                    <a:pt x="220" y="433"/>
                  </a:lnTo>
                  <a:lnTo>
                    <a:pt x="220" y="433"/>
                  </a:lnTo>
                  <a:lnTo>
                    <a:pt x="220" y="433"/>
                  </a:lnTo>
                  <a:lnTo>
                    <a:pt x="212" y="433"/>
                  </a:lnTo>
                  <a:lnTo>
                    <a:pt x="212" y="433"/>
                  </a:lnTo>
                  <a:lnTo>
                    <a:pt x="212" y="433"/>
                  </a:lnTo>
                  <a:lnTo>
                    <a:pt x="217" y="523"/>
                  </a:lnTo>
                  <a:lnTo>
                    <a:pt x="216" y="523"/>
                  </a:lnTo>
                  <a:lnTo>
                    <a:pt x="212" y="525"/>
                  </a:lnTo>
                  <a:lnTo>
                    <a:pt x="211" y="533"/>
                  </a:lnTo>
                  <a:lnTo>
                    <a:pt x="209" y="540"/>
                  </a:lnTo>
                  <a:lnTo>
                    <a:pt x="208" y="548"/>
                  </a:lnTo>
                  <a:lnTo>
                    <a:pt x="208" y="556"/>
                  </a:lnTo>
                  <a:lnTo>
                    <a:pt x="208" y="558"/>
                  </a:lnTo>
                  <a:lnTo>
                    <a:pt x="189" y="563"/>
                  </a:lnTo>
                  <a:lnTo>
                    <a:pt x="189" y="563"/>
                  </a:lnTo>
                  <a:lnTo>
                    <a:pt x="181" y="563"/>
                  </a:lnTo>
                  <a:lnTo>
                    <a:pt x="181" y="563"/>
                  </a:lnTo>
                  <a:lnTo>
                    <a:pt x="181" y="555"/>
                  </a:lnTo>
                  <a:lnTo>
                    <a:pt x="181" y="555"/>
                  </a:lnTo>
                  <a:lnTo>
                    <a:pt x="181" y="553"/>
                  </a:lnTo>
                  <a:lnTo>
                    <a:pt x="137" y="553"/>
                  </a:lnTo>
                  <a:lnTo>
                    <a:pt x="137" y="547"/>
                  </a:lnTo>
                  <a:lnTo>
                    <a:pt x="146" y="544"/>
                  </a:lnTo>
                  <a:lnTo>
                    <a:pt x="157" y="539"/>
                  </a:lnTo>
                  <a:lnTo>
                    <a:pt x="168" y="533"/>
                  </a:lnTo>
                  <a:lnTo>
                    <a:pt x="179" y="526"/>
                  </a:lnTo>
                  <a:lnTo>
                    <a:pt x="189" y="517"/>
                  </a:lnTo>
                  <a:lnTo>
                    <a:pt x="189" y="515"/>
                  </a:lnTo>
                  <a:lnTo>
                    <a:pt x="156" y="514"/>
                  </a:lnTo>
                  <a:lnTo>
                    <a:pt x="156" y="515"/>
                  </a:lnTo>
                  <a:lnTo>
                    <a:pt x="55" y="515"/>
                  </a:lnTo>
                  <a:lnTo>
                    <a:pt x="53" y="514"/>
                  </a:lnTo>
                  <a:lnTo>
                    <a:pt x="20" y="514"/>
                  </a:lnTo>
                  <a:lnTo>
                    <a:pt x="20" y="517"/>
                  </a:lnTo>
                  <a:lnTo>
                    <a:pt x="33" y="525"/>
                  </a:lnTo>
                  <a:lnTo>
                    <a:pt x="46" y="533"/>
                  </a:lnTo>
                  <a:lnTo>
                    <a:pt x="57" y="539"/>
                  </a:lnTo>
                  <a:lnTo>
                    <a:pt x="69" y="544"/>
                  </a:lnTo>
                  <a:lnTo>
                    <a:pt x="74" y="545"/>
                  </a:lnTo>
                  <a:lnTo>
                    <a:pt x="74" y="563"/>
                  </a:lnTo>
                  <a:lnTo>
                    <a:pt x="74" y="563"/>
                  </a:lnTo>
                  <a:lnTo>
                    <a:pt x="60" y="563"/>
                  </a:lnTo>
                  <a:lnTo>
                    <a:pt x="41" y="563"/>
                  </a:lnTo>
                  <a:lnTo>
                    <a:pt x="39" y="559"/>
                  </a:lnTo>
                  <a:lnTo>
                    <a:pt x="35" y="559"/>
                  </a:lnTo>
                  <a:lnTo>
                    <a:pt x="27" y="559"/>
                  </a:lnTo>
                  <a:lnTo>
                    <a:pt x="22" y="559"/>
                  </a:lnTo>
                  <a:lnTo>
                    <a:pt x="20" y="575"/>
                  </a:lnTo>
                  <a:lnTo>
                    <a:pt x="0" y="575"/>
                  </a:lnTo>
                  <a:lnTo>
                    <a:pt x="0" y="577"/>
                  </a:lnTo>
                  <a:lnTo>
                    <a:pt x="0" y="577"/>
                  </a:lnTo>
                  <a:lnTo>
                    <a:pt x="0" y="627"/>
                  </a:lnTo>
                  <a:lnTo>
                    <a:pt x="1757" y="627"/>
                  </a:lnTo>
                  <a:lnTo>
                    <a:pt x="1757" y="577"/>
                  </a:lnTo>
                  <a:lnTo>
                    <a:pt x="1755" y="577"/>
                  </a:lnTo>
                  <a:close/>
                  <a:moveTo>
                    <a:pt x="1489" y="440"/>
                  </a:moveTo>
                  <a:lnTo>
                    <a:pt x="1489" y="440"/>
                  </a:lnTo>
                  <a:lnTo>
                    <a:pt x="1491" y="441"/>
                  </a:lnTo>
                  <a:lnTo>
                    <a:pt x="1489" y="440"/>
                  </a:lnTo>
                  <a:close/>
                  <a:moveTo>
                    <a:pt x="1477" y="441"/>
                  </a:moveTo>
                  <a:lnTo>
                    <a:pt x="1477" y="441"/>
                  </a:lnTo>
                  <a:lnTo>
                    <a:pt x="1477" y="441"/>
                  </a:lnTo>
                  <a:lnTo>
                    <a:pt x="1477" y="441"/>
                  </a:lnTo>
                  <a:close/>
                  <a:moveTo>
                    <a:pt x="1477" y="443"/>
                  </a:moveTo>
                  <a:lnTo>
                    <a:pt x="1477" y="443"/>
                  </a:lnTo>
                  <a:lnTo>
                    <a:pt x="1477" y="443"/>
                  </a:lnTo>
                  <a:lnTo>
                    <a:pt x="1477" y="443"/>
                  </a:lnTo>
                  <a:close/>
                  <a:moveTo>
                    <a:pt x="1477" y="441"/>
                  </a:moveTo>
                  <a:lnTo>
                    <a:pt x="1477" y="443"/>
                  </a:lnTo>
                  <a:lnTo>
                    <a:pt x="1477" y="443"/>
                  </a:lnTo>
                  <a:lnTo>
                    <a:pt x="1477" y="443"/>
                  </a:lnTo>
                  <a:lnTo>
                    <a:pt x="1477" y="441"/>
                  </a:lnTo>
                  <a:close/>
                  <a:moveTo>
                    <a:pt x="1477" y="443"/>
                  </a:moveTo>
                  <a:lnTo>
                    <a:pt x="1477" y="443"/>
                  </a:lnTo>
                  <a:lnTo>
                    <a:pt x="1478" y="443"/>
                  </a:lnTo>
                  <a:lnTo>
                    <a:pt x="1477" y="443"/>
                  </a:lnTo>
                  <a:lnTo>
                    <a:pt x="1477" y="443"/>
                  </a:lnTo>
                  <a:close/>
                  <a:moveTo>
                    <a:pt x="1478" y="443"/>
                  </a:moveTo>
                  <a:lnTo>
                    <a:pt x="1477" y="443"/>
                  </a:lnTo>
                  <a:lnTo>
                    <a:pt x="1478" y="443"/>
                  </a:lnTo>
                  <a:lnTo>
                    <a:pt x="1478" y="443"/>
                  </a:lnTo>
                  <a:lnTo>
                    <a:pt x="1478" y="443"/>
                  </a:lnTo>
                  <a:close/>
                  <a:moveTo>
                    <a:pt x="1478" y="443"/>
                  </a:moveTo>
                  <a:lnTo>
                    <a:pt x="1478" y="443"/>
                  </a:lnTo>
                  <a:lnTo>
                    <a:pt x="1478" y="443"/>
                  </a:lnTo>
                  <a:lnTo>
                    <a:pt x="1478" y="443"/>
                  </a:lnTo>
                  <a:lnTo>
                    <a:pt x="1478" y="443"/>
                  </a:lnTo>
                  <a:close/>
                  <a:moveTo>
                    <a:pt x="1478" y="443"/>
                  </a:moveTo>
                  <a:lnTo>
                    <a:pt x="1478" y="443"/>
                  </a:lnTo>
                  <a:lnTo>
                    <a:pt x="1478" y="443"/>
                  </a:lnTo>
                  <a:lnTo>
                    <a:pt x="1478" y="443"/>
                  </a:lnTo>
                  <a:lnTo>
                    <a:pt x="1478" y="443"/>
                  </a:lnTo>
                  <a:close/>
                  <a:moveTo>
                    <a:pt x="1478" y="443"/>
                  </a:moveTo>
                  <a:lnTo>
                    <a:pt x="1478" y="443"/>
                  </a:lnTo>
                  <a:lnTo>
                    <a:pt x="1477" y="443"/>
                  </a:lnTo>
                  <a:lnTo>
                    <a:pt x="1478" y="443"/>
                  </a:lnTo>
                  <a:lnTo>
                    <a:pt x="1478" y="443"/>
                  </a:lnTo>
                  <a:close/>
                  <a:moveTo>
                    <a:pt x="1478" y="443"/>
                  </a:moveTo>
                  <a:lnTo>
                    <a:pt x="1478" y="443"/>
                  </a:lnTo>
                  <a:lnTo>
                    <a:pt x="1478" y="441"/>
                  </a:lnTo>
                  <a:lnTo>
                    <a:pt x="1478" y="443"/>
                  </a:lnTo>
                  <a:lnTo>
                    <a:pt x="1478" y="443"/>
                  </a:lnTo>
                  <a:close/>
                  <a:moveTo>
                    <a:pt x="1478" y="443"/>
                  </a:moveTo>
                  <a:lnTo>
                    <a:pt x="1478" y="441"/>
                  </a:lnTo>
                  <a:lnTo>
                    <a:pt x="1478" y="441"/>
                  </a:lnTo>
                  <a:lnTo>
                    <a:pt x="1478" y="443"/>
                  </a:lnTo>
                  <a:lnTo>
                    <a:pt x="1478" y="443"/>
                  </a:lnTo>
                  <a:close/>
                  <a:moveTo>
                    <a:pt x="1096" y="501"/>
                  </a:moveTo>
                  <a:lnTo>
                    <a:pt x="1096" y="501"/>
                  </a:lnTo>
                  <a:lnTo>
                    <a:pt x="1096" y="501"/>
                  </a:lnTo>
                  <a:lnTo>
                    <a:pt x="1096" y="501"/>
                  </a:lnTo>
                  <a:close/>
                  <a:moveTo>
                    <a:pt x="1127" y="282"/>
                  </a:moveTo>
                  <a:lnTo>
                    <a:pt x="1126" y="282"/>
                  </a:lnTo>
                  <a:lnTo>
                    <a:pt x="1126" y="282"/>
                  </a:lnTo>
                  <a:lnTo>
                    <a:pt x="1127" y="281"/>
                  </a:lnTo>
                  <a:lnTo>
                    <a:pt x="1127" y="282"/>
                  </a:lnTo>
                  <a:close/>
                  <a:moveTo>
                    <a:pt x="1223" y="577"/>
                  </a:moveTo>
                  <a:lnTo>
                    <a:pt x="1223" y="515"/>
                  </a:lnTo>
                  <a:lnTo>
                    <a:pt x="1250" y="515"/>
                  </a:lnTo>
                  <a:lnTo>
                    <a:pt x="1250" y="577"/>
                  </a:lnTo>
                  <a:lnTo>
                    <a:pt x="1223" y="577"/>
                  </a:lnTo>
                  <a:close/>
                  <a:moveTo>
                    <a:pt x="1384" y="479"/>
                  </a:moveTo>
                  <a:lnTo>
                    <a:pt x="1384" y="479"/>
                  </a:lnTo>
                  <a:lnTo>
                    <a:pt x="1384" y="479"/>
                  </a:lnTo>
                  <a:lnTo>
                    <a:pt x="1384" y="479"/>
                  </a:lnTo>
                  <a:close/>
                  <a:moveTo>
                    <a:pt x="1390" y="477"/>
                  </a:moveTo>
                  <a:lnTo>
                    <a:pt x="1390" y="477"/>
                  </a:lnTo>
                  <a:lnTo>
                    <a:pt x="1390" y="477"/>
                  </a:lnTo>
                  <a:lnTo>
                    <a:pt x="1390" y="477"/>
                  </a:lnTo>
                  <a:close/>
                  <a:moveTo>
                    <a:pt x="1392" y="477"/>
                  </a:moveTo>
                  <a:lnTo>
                    <a:pt x="1392" y="477"/>
                  </a:lnTo>
                  <a:lnTo>
                    <a:pt x="1392" y="477"/>
                  </a:lnTo>
                  <a:lnTo>
                    <a:pt x="1392" y="477"/>
                  </a:lnTo>
                  <a:lnTo>
                    <a:pt x="1392" y="477"/>
                  </a:lnTo>
                  <a:close/>
                  <a:moveTo>
                    <a:pt x="1392" y="477"/>
                  </a:moveTo>
                  <a:lnTo>
                    <a:pt x="1392" y="477"/>
                  </a:lnTo>
                  <a:lnTo>
                    <a:pt x="1392" y="477"/>
                  </a:lnTo>
                  <a:lnTo>
                    <a:pt x="1392" y="477"/>
                  </a:lnTo>
                  <a:lnTo>
                    <a:pt x="1392" y="477"/>
                  </a:lnTo>
                  <a:close/>
                  <a:moveTo>
                    <a:pt x="1392" y="477"/>
                  </a:moveTo>
                  <a:lnTo>
                    <a:pt x="1392" y="477"/>
                  </a:lnTo>
                  <a:lnTo>
                    <a:pt x="1392" y="477"/>
                  </a:lnTo>
                  <a:lnTo>
                    <a:pt x="1392" y="477"/>
                  </a:lnTo>
                  <a:lnTo>
                    <a:pt x="1392" y="477"/>
                  </a:lnTo>
                  <a:lnTo>
                    <a:pt x="1392" y="477"/>
                  </a:lnTo>
                  <a:close/>
                  <a:moveTo>
                    <a:pt x="1392" y="477"/>
                  </a:moveTo>
                  <a:lnTo>
                    <a:pt x="1392" y="477"/>
                  </a:lnTo>
                  <a:lnTo>
                    <a:pt x="1392" y="477"/>
                  </a:lnTo>
                  <a:lnTo>
                    <a:pt x="1392" y="477"/>
                  </a:lnTo>
                  <a:close/>
                  <a:moveTo>
                    <a:pt x="1392" y="477"/>
                  </a:moveTo>
                  <a:lnTo>
                    <a:pt x="1392" y="477"/>
                  </a:lnTo>
                  <a:lnTo>
                    <a:pt x="1392" y="477"/>
                  </a:lnTo>
                  <a:lnTo>
                    <a:pt x="1392" y="477"/>
                  </a:lnTo>
                  <a:close/>
                  <a:moveTo>
                    <a:pt x="1392" y="477"/>
                  </a:moveTo>
                  <a:lnTo>
                    <a:pt x="1392" y="477"/>
                  </a:lnTo>
                  <a:lnTo>
                    <a:pt x="1392" y="477"/>
                  </a:lnTo>
                  <a:lnTo>
                    <a:pt x="1392" y="477"/>
                  </a:lnTo>
                  <a:lnTo>
                    <a:pt x="1392" y="477"/>
                  </a:lnTo>
                  <a:lnTo>
                    <a:pt x="1392" y="477"/>
                  </a:lnTo>
                  <a:close/>
                  <a:moveTo>
                    <a:pt x="1404" y="479"/>
                  </a:moveTo>
                  <a:lnTo>
                    <a:pt x="1406" y="477"/>
                  </a:lnTo>
                  <a:lnTo>
                    <a:pt x="1404" y="479"/>
                  </a:lnTo>
                  <a:lnTo>
                    <a:pt x="1404" y="479"/>
                  </a:lnTo>
                  <a:lnTo>
                    <a:pt x="1404" y="479"/>
                  </a:lnTo>
                  <a:close/>
                  <a:moveTo>
                    <a:pt x="1406" y="482"/>
                  </a:moveTo>
                  <a:lnTo>
                    <a:pt x="1404" y="482"/>
                  </a:lnTo>
                  <a:lnTo>
                    <a:pt x="1404" y="482"/>
                  </a:lnTo>
                  <a:lnTo>
                    <a:pt x="1404" y="482"/>
                  </a:lnTo>
                  <a:lnTo>
                    <a:pt x="1404" y="482"/>
                  </a:lnTo>
                  <a:lnTo>
                    <a:pt x="1404" y="482"/>
                  </a:lnTo>
                  <a:lnTo>
                    <a:pt x="1404" y="482"/>
                  </a:lnTo>
                  <a:lnTo>
                    <a:pt x="1406" y="482"/>
                  </a:lnTo>
                  <a:lnTo>
                    <a:pt x="1406" y="482"/>
                  </a:lnTo>
                  <a:close/>
                  <a:moveTo>
                    <a:pt x="1406" y="479"/>
                  </a:moveTo>
                  <a:lnTo>
                    <a:pt x="1404" y="479"/>
                  </a:lnTo>
                  <a:lnTo>
                    <a:pt x="1406" y="477"/>
                  </a:lnTo>
                  <a:lnTo>
                    <a:pt x="1406" y="479"/>
                  </a:lnTo>
                  <a:close/>
                  <a:moveTo>
                    <a:pt x="1406" y="477"/>
                  </a:moveTo>
                  <a:lnTo>
                    <a:pt x="1404" y="479"/>
                  </a:lnTo>
                  <a:lnTo>
                    <a:pt x="1404" y="479"/>
                  </a:lnTo>
                  <a:lnTo>
                    <a:pt x="1406" y="477"/>
                  </a:lnTo>
                  <a:lnTo>
                    <a:pt x="1406" y="477"/>
                  </a:lnTo>
                  <a:lnTo>
                    <a:pt x="1406" y="477"/>
                  </a:lnTo>
                  <a:close/>
                  <a:moveTo>
                    <a:pt x="1406" y="477"/>
                  </a:moveTo>
                  <a:lnTo>
                    <a:pt x="1406" y="477"/>
                  </a:lnTo>
                  <a:lnTo>
                    <a:pt x="1406" y="477"/>
                  </a:lnTo>
                  <a:lnTo>
                    <a:pt x="1406" y="477"/>
                  </a:lnTo>
                  <a:close/>
                  <a:moveTo>
                    <a:pt x="1406" y="477"/>
                  </a:moveTo>
                  <a:lnTo>
                    <a:pt x="1404" y="477"/>
                  </a:lnTo>
                  <a:lnTo>
                    <a:pt x="1406" y="477"/>
                  </a:lnTo>
                  <a:lnTo>
                    <a:pt x="1406" y="477"/>
                  </a:lnTo>
                  <a:close/>
                  <a:moveTo>
                    <a:pt x="1406" y="477"/>
                  </a:moveTo>
                  <a:lnTo>
                    <a:pt x="1404" y="477"/>
                  </a:lnTo>
                  <a:lnTo>
                    <a:pt x="1406" y="477"/>
                  </a:lnTo>
                  <a:lnTo>
                    <a:pt x="1406" y="477"/>
                  </a:lnTo>
                  <a:close/>
                  <a:moveTo>
                    <a:pt x="1406" y="477"/>
                  </a:moveTo>
                  <a:lnTo>
                    <a:pt x="1404" y="477"/>
                  </a:lnTo>
                  <a:lnTo>
                    <a:pt x="1404" y="477"/>
                  </a:lnTo>
                  <a:lnTo>
                    <a:pt x="1406" y="476"/>
                  </a:lnTo>
                  <a:lnTo>
                    <a:pt x="1406" y="477"/>
                  </a:lnTo>
                  <a:close/>
                  <a:moveTo>
                    <a:pt x="1406" y="476"/>
                  </a:moveTo>
                  <a:lnTo>
                    <a:pt x="1404" y="477"/>
                  </a:lnTo>
                  <a:lnTo>
                    <a:pt x="1406" y="476"/>
                  </a:lnTo>
                  <a:lnTo>
                    <a:pt x="1406" y="476"/>
                  </a:lnTo>
                  <a:close/>
                  <a:moveTo>
                    <a:pt x="1417" y="470"/>
                  </a:moveTo>
                  <a:lnTo>
                    <a:pt x="1417" y="470"/>
                  </a:lnTo>
                  <a:lnTo>
                    <a:pt x="1417" y="470"/>
                  </a:lnTo>
                  <a:lnTo>
                    <a:pt x="1417" y="470"/>
                  </a:lnTo>
                  <a:close/>
                  <a:moveTo>
                    <a:pt x="1417" y="470"/>
                  </a:moveTo>
                  <a:lnTo>
                    <a:pt x="1418" y="470"/>
                  </a:lnTo>
                  <a:lnTo>
                    <a:pt x="1418" y="470"/>
                  </a:lnTo>
                  <a:lnTo>
                    <a:pt x="1418" y="470"/>
                  </a:lnTo>
                  <a:lnTo>
                    <a:pt x="1417" y="470"/>
                  </a:lnTo>
                  <a:close/>
                  <a:moveTo>
                    <a:pt x="1418" y="470"/>
                  </a:moveTo>
                  <a:lnTo>
                    <a:pt x="1418" y="470"/>
                  </a:lnTo>
                  <a:lnTo>
                    <a:pt x="1418" y="470"/>
                  </a:lnTo>
                  <a:lnTo>
                    <a:pt x="1418" y="470"/>
                  </a:lnTo>
                  <a:close/>
                  <a:moveTo>
                    <a:pt x="1418" y="471"/>
                  </a:moveTo>
                  <a:lnTo>
                    <a:pt x="1418" y="471"/>
                  </a:lnTo>
                  <a:lnTo>
                    <a:pt x="1418" y="471"/>
                  </a:lnTo>
                  <a:lnTo>
                    <a:pt x="1418" y="471"/>
                  </a:lnTo>
                  <a:lnTo>
                    <a:pt x="1418" y="471"/>
                  </a:lnTo>
                  <a:close/>
                  <a:moveTo>
                    <a:pt x="1418" y="471"/>
                  </a:moveTo>
                  <a:lnTo>
                    <a:pt x="1418" y="471"/>
                  </a:lnTo>
                  <a:lnTo>
                    <a:pt x="1418" y="471"/>
                  </a:lnTo>
                  <a:lnTo>
                    <a:pt x="1418" y="470"/>
                  </a:lnTo>
                  <a:lnTo>
                    <a:pt x="1418" y="470"/>
                  </a:lnTo>
                  <a:lnTo>
                    <a:pt x="1418" y="470"/>
                  </a:lnTo>
                  <a:lnTo>
                    <a:pt x="1418" y="471"/>
                  </a:lnTo>
                  <a:close/>
                  <a:moveTo>
                    <a:pt x="1418" y="470"/>
                  </a:moveTo>
                  <a:lnTo>
                    <a:pt x="1418" y="470"/>
                  </a:lnTo>
                  <a:lnTo>
                    <a:pt x="1418" y="470"/>
                  </a:lnTo>
                  <a:lnTo>
                    <a:pt x="1418" y="470"/>
                  </a:lnTo>
                  <a:close/>
                  <a:moveTo>
                    <a:pt x="1418" y="470"/>
                  </a:moveTo>
                  <a:lnTo>
                    <a:pt x="1418" y="470"/>
                  </a:lnTo>
                  <a:lnTo>
                    <a:pt x="1418" y="470"/>
                  </a:lnTo>
                  <a:lnTo>
                    <a:pt x="1418" y="470"/>
                  </a:lnTo>
                  <a:lnTo>
                    <a:pt x="1418" y="470"/>
                  </a:lnTo>
                  <a:lnTo>
                    <a:pt x="1418" y="470"/>
                  </a:lnTo>
                  <a:close/>
                  <a:moveTo>
                    <a:pt x="1418" y="470"/>
                  </a:moveTo>
                  <a:lnTo>
                    <a:pt x="1418" y="470"/>
                  </a:lnTo>
                  <a:lnTo>
                    <a:pt x="1418" y="470"/>
                  </a:lnTo>
                  <a:lnTo>
                    <a:pt x="1418" y="470"/>
                  </a:lnTo>
                  <a:close/>
                  <a:moveTo>
                    <a:pt x="1429" y="474"/>
                  </a:moveTo>
                  <a:lnTo>
                    <a:pt x="1429" y="474"/>
                  </a:lnTo>
                  <a:lnTo>
                    <a:pt x="1429" y="474"/>
                  </a:lnTo>
                  <a:lnTo>
                    <a:pt x="1429" y="474"/>
                  </a:lnTo>
                  <a:lnTo>
                    <a:pt x="1429" y="474"/>
                  </a:lnTo>
                  <a:close/>
                  <a:moveTo>
                    <a:pt x="1431" y="471"/>
                  </a:moveTo>
                  <a:lnTo>
                    <a:pt x="1431" y="471"/>
                  </a:lnTo>
                  <a:lnTo>
                    <a:pt x="1431" y="471"/>
                  </a:lnTo>
                  <a:lnTo>
                    <a:pt x="1431" y="471"/>
                  </a:lnTo>
                  <a:close/>
                  <a:moveTo>
                    <a:pt x="1442" y="457"/>
                  </a:moveTo>
                  <a:lnTo>
                    <a:pt x="1444" y="455"/>
                  </a:lnTo>
                  <a:lnTo>
                    <a:pt x="1444" y="455"/>
                  </a:lnTo>
                  <a:lnTo>
                    <a:pt x="1442" y="457"/>
                  </a:lnTo>
                  <a:lnTo>
                    <a:pt x="1442" y="457"/>
                  </a:lnTo>
                  <a:close/>
                  <a:moveTo>
                    <a:pt x="1442" y="457"/>
                  </a:moveTo>
                  <a:lnTo>
                    <a:pt x="1444" y="455"/>
                  </a:lnTo>
                  <a:lnTo>
                    <a:pt x="1444" y="457"/>
                  </a:lnTo>
                  <a:lnTo>
                    <a:pt x="1442" y="457"/>
                  </a:lnTo>
                  <a:lnTo>
                    <a:pt x="1442" y="457"/>
                  </a:lnTo>
                  <a:close/>
                  <a:moveTo>
                    <a:pt x="1444" y="457"/>
                  </a:moveTo>
                  <a:lnTo>
                    <a:pt x="1442" y="457"/>
                  </a:lnTo>
                  <a:lnTo>
                    <a:pt x="1444" y="457"/>
                  </a:lnTo>
                  <a:lnTo>
                    <a:pt x="1444" y="457"/>
                  </a:lnTo>
                  <a:close/>
                  <a:moveTo>
                    <a:pt x="1444" y="457"/>
                  </a:moveTo>
                  <a:lnTo>
                    <a:pt x="1445" y="455"/>
                  </a:lnTo>
                  <a:lnTo>
                    <a:pt x="1444" y="455"/>
                  </a:lnTo>
                  <a:lnTo>
                    <a:pt x="1444" y="457"/>
                  </a:lnTo>
                  <a:lnTo>
                    <a:pt x="1444" y="457"/>
                  </a:lnTo>
                  <a:close/>
                  <a:moveTo>
                    <a:pt x="1444" y="457"/>
                  </a:moveTo>
                  <a:lnTo>
                    <a:pt x="1445" y="455"/>
                  </a:lnTo>
                  <a:lnTo>
                    <a:pt x="1444" y="455"/>
                  </a:lnTo>
                  <a:lnTo>
                    <a:pt x="1444" y="457"/>
                  </a:lnTo>
                  <a:lnTo>
                    <a:pt x="1444" y="457"/>
                  </a:lnTo>
                  <a:close/>
                  <a:moveTo>
                    <a:pt x="1444" y="457"/>
                  </a:moveTo>
                  <a:lnTo>
                    <a:pt x="1444" y="457"/>
                  </a:lnTo>
                  <a:lnTo>
                    <a:pt x="1444" y="457"/>
                  </a:lnTo>
                  <a:lnTo>
                    <a:pt x="1444" y="457"/>
                  </a:lnTo>
                  <a:close/>
                  <a:moveTo>
                    <a:pt x="1444" y="457"/>
                  </a:moveTo>
                  <a:lnTo>
                    <a:pt x="1444" y="457"/>
                  </a:lnTo>
                  <a:lnTo>
                    <a:pt x="1444" y="457"/>
                  </a:lnTo>
                  <a:lnTo>
                    <a:pt x="1444" y="457"/>
                  </a:lnTo>
                  <a:close/>
                  <a:moveTo>
                    <a:pt x="1444" y="457"/>
                  </a:moveTo>
                  <a:lnTo>
                    <a:pt x="1444" y="457"/>
                  </a:lnTo>
                  <a:lnTo>
                    <a:pt x="1444" y="457"/>
                  </a:lnTo>
                  <a:lnTo>
                    <a:pt x="1444" y="457"/>
                  </a:lnTo>
                  <a:lnTo>
                    <a:pt x="1444" y="457"/>
                  </a:lnTo>
                  <a:lnTo>
                    <a:pt x="1444" y="457"/>
                  </a:lnTo>
                  <a:lnTo>
                    <a:pt x="1444" y="457"/>
                  </a:lnTo>
                  <a:close/>
                  <a:moveTo>
                    <a:pt x="1456" y="462"/>
                  </a:moveTo>
                  <a:lnTo>
                    <a:pt x="1456" y="462"/>
                  </a:lnTo>
                  <a:lnTo>
                    <a:pt x="1456" y="462"/>
                  </a:lnTo>
                  <a:lnTo>
                    <a:pt x="1456" y="462"/>
                  </a:lnTo>
                  <a:lnTo>
                    <a:pt x="1456" y="462"/>
                  </a:lnTo>
                  <a:close/>
                  <a:moveTo>
                    <a:pt x="1456" y="457"/>
                  </a:moveTo>
                  <a:lnTo>
                    <a:pt x="1456" y="455"/>
                  </a:lnTo>
                  <a:lnTo>
                    <a:pt x="1456" y="457"/>
                  </a:lnTo>
                  <a:lnTo>
                    <a:pt x="1456" y="457"/>
                  </a:lnTo>
                  <a:lnTo>
                    <a:pt x="1456" y="457"/>
                  </a:lnTo>
                  <a:close/>
                  <a:moveTo>
                    <a:pt x="1456" y="457"/>
                  </a:moveTo>
                  <a:lnTo>
                    <a:pt x="1456" y="457"/>
                  </a:lnTo>
                  <a:lnTo>
                    <a:pt x="1456" y="457"/>
                  </a:lnTo>
                  <a:lnTo>
                    <a:pt x="1456" y="457"/>
                  </a:lnTo>
                  <a:lnTo>
                    <a:pt x="1456" y="457"/>
                  </a:lnTo>
                  <a:close/>
                  <a:moveTo>
                    <a:pt x="1456" y="457"/>
                  </a:moveTo>
                  <a:lnTo>
                    <a:pt x="1456" y="457"/>
                  </a:lnTo>
                  <a:lnTo>
                    <a:pt x="1456" y="457"/>
                  </a:lnTo>
                  <a:lnTo>
                    <a:pt x="1456" y="457"/>
                  </a:lnTo>
                  <a:lnTo>
                    <a:pt x="1456" y="457"/>
                  </a:lnTo>
                  <a:close/>
                  <a:moveTo>
                    <a:pt x="1456" y="457"/>
                  </a:moveTo>
                  <a:lnTo>
                    <a:pt x="1456" y="457"/>
                  </a:lnTo>
                  <a:lnTo>
                    <a:pt x="1456" y="457"/>
                  </a:lnTo>
                  <a:lnTo>
                    <a:pt x="1456" y="457"/>
                  </a:lnTo>
                  <a:lnTo>
                    <a:pt x="1456" y="457"/>
                  </a:lnTo>
                  <a:close/>
                  <a:moveTo>
                    <a:pt x="1456" y="457"/>
                  </a:moveTo>
                  <a:lnTo>
                    <a:pt x="1458" y="455"/>
                  </a:lnTo>
                  <a:lnTo>
                    <a:pt x="1458" y="457"/>
                  </a:lnTo>
                  <a:lnTo>
                    <a:pt x="1456" y="457"/>
                  </a:lnTo>
                  <a:lnTo>
                    <a:pt x="1456" y="457"/>
                  </a:lnTo>
                  <a:close/>
                  <a:moveTo>
                    <a:pt x="1491" y="441"/>
                  </a:moveTo>
                  <a:lnTo>
                    <a:pt x="1491" y="441"/>
                  </a:lnTo>
                  <a:lnTo>
                    <a:pt x="1491" y="441"/>
                  </a:lnTo>
                  <a:lnTo>
                    <a:pt x="1491" y="441"/>
                  </a:lnTo>
                  <a:close/>
                  <a:moveTo>
                    <a:pt x="1489" y="441"/>
                  </a:moveTo>
                  <a:lnTo>
                    <a:pt x="1489" y="441"/>
                  </a:lnTo>
                  <a:lnTo>
                    <a:pt x="1491" y="441"/>
                  </a:lnTo>
                  <a:lnTo>
                    <a:pt x="1491" y="441"/>
                  </a:lnTo>
                  <a:lnTo>
                    <a:pt x="1489" y="441"/>
                  </a:lnTo>
                  <a:close/>
                  <a:moveTo>
                    <a:pt x="1491" y="441"/>
                  </a:moveTo>
                  <a:lnTo>
                    <a:pt x="1489" y="441"/>
                  </a:lnTo>
                  <a:lnTo>
                    <a:pt x="1491" y="441"/>
                  </a:lnTo>
                  <a:lnTo>
                    <a:pt x="1491" y="441"/>
                  </a:lnTo>
                  <a:lnTo>
                    <a:pt x="1491" y="441"/>
                  </a:lnTo>
                  <a:close/>
                  <a:moveTo>
                    <a:pt x="1491" y="441"/>
                  </a:moveTo>
                  <a:lnTo>
                    <a:pt x="1491" y="441"/>
                  </a:lnTo>
                  <a:lnTo>
                    <a:pt x="1491" y="441"/>
                  </a:lnTo>
                  <a:lnTo>
                    <a:pt x="1491" y="441"/>
                  </a:lnTo>
                  <a:lnTo>
                    <a:pt x="1491" y="441"/>
                  </a:lnTo>
                  <a:close/>
                  <a:moveTo>
                    <a:pt x="1491" y="441"/>
                  </a:moveTo>
                  <a:lnTo>
                    <a:pt x="1491" y="441"/>
                  </a:lnTo>
                  <a:lnTo>
                    <a:pt x="1491" y="441"/>
                  </a:lnTo>
                  <a:lnTo>
                    <a:pt x="1491" y="441"/>
                  </a:lnTo>
                  <a:close/>
                  <a:moveTo>
                    <a:pt x="1491" y="441"/>
                  </a:moveTo>
                  <a:lnTo>
                    <a:pt x="1491" y="441"/>
                  </a:lnTo>
                  <a:lnTo>
                    <a:pt x="1491" y="441"/>
                  </a:lnTo>
                  <a:lnTo>
                    <a:pt x="1491" y="441"/>
                  </a:lnTo>
                  <a:lnTo>
                    <a:pt x="1491" y="441"/>
                  </a:lnTo>
                  <a:close/>
                  <a:moveTo>
                    <a:pt x="1491" y="441"/>
                  </a:moveTo>
                  <a:lnTo>
                    <a:pt x="1491" y="441"/>
                  </a:lnTo>
                  <a:lnTo>
                    <a:pt x="1491" y="441"/>
                  </a:lnTo>
                  <a:lnTo>
                    <a:pt x="1491" y="441"/>
                  </a:lnTo>
                  <a:lnTo>
                    <a:pt x="1491" y="441"/>
                  </a:lnTo>
                  <a:lnTo>
                    <a:pt x="1491" y="441"/>
                  </a:lnTo>
                  <a:lnTo>
                    <a:pt x="1491" y="441"/>
                  </a:lnTo>
                  <a:close/>
                  <a:moveTo>
                    <a:pt x="1491" y="441"/>
                  </a:moveTo>
                  <a:lnTo>
                    <a:pt x="1491" y="441"/>
                  </a:lnTo>
                  <a:lnTo>
                    <a:pt x="1491" y="441"/>
                  </a:lnTo>
                  <a:lnTo>
                    <a:pt x="1491" y="441"/>
                  </a:lnTo>
                  <a:close/>
                  <a:moveTo>
                    <a:pt x="1491" y="441"/>
                  </a:moveTo>
                  <a:lnTo>
                    <a:pt x="1491" y="441"/>
                  </a:lnTo>
                  <a:lnTo>
                    <a:pt x="1491" y="441"/>
                  </a:lnTo>
                  <a:lnTo>
                    <a:pt x="1491" y="441"/>
                  </a:lnTo>
                  <a:lnTo>
                    <a:pt x="1491" y="441"/>
                  </a:lnTo>
                  <a:close/>
                  <a:moveTo>
                    <a:pt x="1491" y="441"/>
                  </a:moveTo>
                  <a:lnTo>
                    <a:pt x="1491" y="441"/>
                  </a:lnTo>
                  <a:lnTo>
                    <a:pt x="1491" y="440"/>
                  </a:lnTo>
                  <a:lnTo>
                    <a:pt x="1491" y="441"/>
                  </a:lnTo>
                  <a:lnTo>
                    <a:pt x="1491" y="441"/>
                  </a:lnTo>
                  <a:close/>
                  <a:moveTo>
                    <a:pt x="1491" y="441"/>
                  </a:moveTo>
                  <a:lnTo>
                    <a:pt x="1491" y="441"/>
                  </a:lnTo>
                  <a:lnTo>
                    <a:pt x="1491" y="441"/>
                  </a:lnTo>
                  <a:lnTo>
                    <a:pt x="1491" y="441"/>
                  </a:lnTo>
                  <a:lnTo>
                    <a:pt x="1491" y="441"/>
                  </a:lnTo>
                  <a:close/>
                  <a:moveTo>
                    <a:pt x="1491" y="441"/>
                  </a:moveTo>
                  <a:lnTo>
                    <a:pt x="1491" y="441"/>
                  </a:lnTo>
                  <a:lnTo>
                    <a:pt x="1491" y="441"/>
                  </a:lnTo>
                  <a:lnTo>
                    <a:pt x="1491" y="441"/>
                  </a:lnTo>
                  <a:lnTo>
                    <a:pt x="1491" y="441"/>
                  </a:lnTo>
                  <a:close/>
                  <a:moveTo>
                    <a:pt x="1491" y="441"/>
                  </a:moveTo>
                  <a:lnTo>
                    <a:pt x="1491" y="441"/>
                  </a:lnTo>
                  <a:lnTo>
                    <a:pt x="1491" y="441"/>
                  </a:lnTo>
                  <a:lnTo>
                    <a:pt x="1491" y="441"/>
                  </a:lnTo>
                  <a:lnTo>
                    <a:pt x="1491" y="441"/>
                  </a:lnTo>
                  <a:close/>
                  <a:moveTo>
                    <a:pt x="1491" y="441"/>
                  </a:moveTo>
                  <a:lnTo>
                    <a:pt x="1491" y="441"/>
                  </a:lnTo>
                  <a:lnTo>
                    <a:pt x="1491" y="440"/>
                  </a:lnTo>
                  <a:lnTo>
                    <a:pt x="1491" y="441"/>
                  </a:lnTo>
                  <a:lnTo>
                    <a:pt x="1491" y="441"/>
                  </a:lnTo>
                  <a:close/>
                  <a:moveTo>
                    <a:pt x="1503" y="448"/>
                  </a:moveTo>
                  <a:lnTo>
                    <a:pt x="1505" y="448"/>
                  </a:lnTo>
                  <a:lnTo>
                    <a:pt x="1503" y="448"/>
                  </a:lnTo>
                  <a:lnTo>
                    <a:pt x="1503" y="448"/>
                  </a:lnTo>
                  <a:close/>
                  <a:moveTo>
                    <a:pt x="1508" y="426"/>
                  </a:moveTo>
                  <a:lnTo>
                    <a:pt x="1508" y="426"/>
                  </a:lnTo>
                  <a:lnTo>
                    <a:pt x="1508" y="426"/>
                  </a:lnTo>
                  <a:lnTo>
                    <a:pt x="1508" y="426"/>
                  </a:lnTo>
                  <a:lnTo>
                    <a:pt x="1508" y="426"/>
                  </a:lnTo>
                  <a:close/>
                  <a:moveTo>
                    <a:pt x="1507" y="424"/>
                  </a:moveTo>
                  <a:lnTo>
                    <a:pt x="1507" y="424"/>
                  </a:lnTo>
                  <a:lnTo>
                    <a:pt x="1508" y="426"/>
                  </a:lnTo>
                  <a:lnTo>
                    <a:pt x="1508" y="426"/>
                  </a:lnTo>
                  <a:lnTo>
                    <a:pt x="1507" y="424"/>
                  </a:lnTo>
                  <a:close/>
                  <a:moveTo>
                    <a:pt x="1508" y="426"/>
                  </a:moveTo>
                  <a:lnTo>
                    <a:pt x="1507" y="426"/>
                  </a:lnTo>
                  <a:lnTo>
                    <a:pt x="1508" y="426"/>
                  </a:lnTo>
                  <a:lnTo>
                    <a:pt x="1508" y="426"/>
                  </a:lnTo>
                  <a:lnTo>
                    <a:pt x="1508" y="426"/>
                  </a:lnTo>
                  <a:close/>
                  <a:moveTo>
                    <a:pt x="1508" y="426"/>
                  </a:moveTo>
                  <a:lnTo>
                    <a:pt x="1508" y="426"/>
                  </a:lnTo>
                  <a:lnTo>
                    <a:pt x="1508" y="426"/>
                  </a:lnTo>
                  <a:lnTo>
                    <a:pt x="1508" y="426"/>
                  </a:lnTo>
                  <a:lnTo>
                    <a:pt x="1508" y="426"/>
                  </a:lnTo>
                  <a:close/>
                  <a:moveTo>
                    <a:pt x="1508" y="424"/>
                  </a:moveTo>
                  <a:lnTo>
                    <a:pt x="1508" y="424"/>
                  </a:lnTo>
                  <a:lnTo>
                    <a:pt x="1508" y="426"/>
                  </a:lnTo>
                  <a:lnTo>
                    <a:pt x="1508" y="424"/>
                  </a:lnTo>
                  <a:close/>
                  <a:moveTo>
                    <a:pt x="1508" y="426"/>
                  </a:moveTo>
                  <a:lnTo>
                    <a:pt x="1508" y="424"/>
                  </a:lnTo>
                  <a:lnTo>
                    <a:pt x="1508" y="424"/>
                  </a:lnTo>
                  <a:lnTo>
                    <a:pt x="1508" y="426"/>
                  </a:lnTo>
                  <a:lnTo>
                    <a:pt x="1508" y="426"/>
                  </a:lnTo>
                  <a:close/>
                  <a:moveTo>
                    <a:pt x="1508" y="426"/>
                  </a:moveTo>
                  <a:lnTo>
                    <a:pt x="1508" y="424"/>
                  </a:lnTo>
                  <a:lnTo>
                    <a:pt x="1508" y="424"/>
                  </a:lnTo>
                  <a:lnTo>
                    <a:pt x="1508" y="426"/>
                  </a:lnTo>
                  <a:lnTo>
                    <a:pt x="1508" y="426"/>
                  </a:lnTo>
                  <a:close/>
                  <a:moveTo>
                    <a:pt x="1508" y="426"/>
                  </a:moveTo>
                  <a:lnTo>
                    <a:pt x="1508" y="426"/>
                  </a:lnTo>
                  <a:lnTo>
                    <a:pt x="1508" y="426"/>
                  </a:lnTo>
                  <a:lnTo>
                    <a:pt x="1508" y="426"/>
                  </a:lnTo>
                  <a:close/>
                  <a:moveTo>
                    <a:pt x="1510" y="426"/>
                  </a:moveTo>
                  <a:lnTo>
                    <a:pt x="1508" y="426"/>
                  </a:lnTo>
                  <a:lnTo>
                    <a:pt x="1508" y="426"/>
                  </a:lnTo>
                  <a:lnTo>
                    <a:pt x="1508" y="424"/>
                  </a:lnTo>
                  <a:lnTo>
                    <a:pt x="1510" y="424"/>
                  </a:lnTo>
                  <a:lnTo>
                    <a:pt x="1510" y="426"/>
                  </a:lnTo>
                  <a:close/>
                  <a:moveTo>
                    <a:pt x="1510" y="424"/>
                  </a:moveTo>
                  <a:lnTo>
                    <a:pt x="1510" y="424"/>
                  </a:lnTo>
                  <a:lnTo>
                    <a:pt x="1510" y="424"/>
                  </a:lnTo>
                  <a:lnTo>
                    <a:pt x="1510" y="424"/>
                  </a:lnTo>
                  <a:close/>
                  <a:moveTo>
                    <a:pt x="1522" y="422"/>
                  </a:moveTo>
                  <a:lnTo>
                    <a:pt x="1522" y="422"/>
                  </a:lnTo>
                  <a:lnTo>
                    <a:pt x="1524" y="424"/>
                  </a:lnTo>
                  <a:lnTo>
                    <a:pt x="1522" y="422"/>
                  </a:lnTo>
                  <a:close/>
                  <a:moveTo>
                    <a:pt x="1524" y="424"/>
                  </a:moveTo>
                  <a:lnTo>
                    <a:pt x="1524" y="424"/>
                  </a:lnTo>
                  <a:lnTo>
                    <a:pt x="1524" y="424"/>
                  </a:lnTo>
                  <a:lnTo>
                    <a:pt x="1524" y="424"/>
                  </a:lnTo>
                  <a:lnTo>
                    <a:pt x="1524" y="424"/>
                  </a:lnTo>
                  <a:lnTo>
                    <a:pt x="1524" y="424"/>
                  </a:lnTo>
                  <a:close/>
                  <a:moveTo>
                    <a:pt x="1524" y="424"/>
                  </a:moveTo>
                  <a:lnTo>
                    <a:pt x="1524" y="424"/>
                  </a:lnTo>
                  <a:lnTo>
                    <a:pt x="1524" y="422"/>
                  </a:lnTo>
                  <a:lnTo>
                    <a:pt x="1524" y="424"/>
                  </a:lnTo>
                  <a:lnTo>
                    <a:pt x="1524" y="424"/>
                  </a:lnTo>
                  <a:close/>
                  <a:moveTo>
                    <a:pt x="1524" y="424"/>
                  </a:moveTo>
                  <a:lnTo>
                    <a:pt x="1524" y="422"/>
                  </a:lnTo>
                  <a:lnTo>
                    <a:pt x="1524" y="422"/>
                  </a:lnTo>
                  <a:lnTo>
                    <a:pt x="1524" y="424"/>
                  </a:lnTo>
                  <a:lnTo>
                    <a:pt x="1524" y="424"/>
                  </a:lnTo>
                  <a:close/>
                  <a:moveTo>
                    <a:pt x="1524" y="424"/>
                  </a:moveTo>
                  <a:lnTo>
                    <a:pt x="1524" y="424"/>
                  </a:lnTo>
                  <a:lnTo>
                    <a:pt x="1524" y="424"/>
                  </a:lnTo>
                  <a:lnTo>
                    <a:pt x="1524" y="424"/>
                  </a:lnTo>
                  <a:close/>
                  <a:moveTo>
                    <a:pt x="1524" y="424"/>
                  </a:moveTo>
                  <a:lnTo>
                    <a:pt x="1524" y="424"/>
                  </a:lnTo>
                  <a:lnTo>
                    <a:pt x="1524" y="424"/>
                  </a:lnTo>
                  <a:lnTo>
                    <a:pt x="1524" y="424"/>
                  </a:lnTo>
                  <a:lnTo>
                    <a:pt x="1524" y="422"/>
                  </a:lnTo>
                  <a:lnTo>
                    <a:pt x="1524" y="424"/>
                  </a:lnTo>
                  <a:close/>
                  <a:moveTo>
                    <a:pt x="1524" y="422"/>
                  </a:moveTo>
                  <a:lnTo>
                    <a:pt x="1524" y="422"/>
                  </a:lnTo>
                  <a:lnTo>
                    <a:pt x="1524" y="422"/>
                  </a:lnTo>
                  <a:lnTo>
                    <a:pt x="1524" y="4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 name="Freeform 21"/>
            <p:cNvSpPr>
              <a:spLocks noEditPoints="1"/>
            </p:cNvSpPr>
            <p:nvPr/>
          </p:nvSpPr>
          <p:spPr bwMode="auto">
            <a:xfrm>
              <a:off x="3048001" y="6110941"/>
              <a:ext cx="3763433" cy="770467"/>
            </a:xfrm>
            <a:custGeom>
              <a:avLst/>
              <a:gdLst/>
              <a:ahLst/>
              <a:cxnLst>
                <a:cxn ang="0">
                  <a:pos x="1751" y="213"/>
                </a:cxn>
                <a:cxn ang="0">
                  <a:pos x="1734" y="318"/>
                </a:cxn>
                <a:cxn ang="0">
                  <a:pos x="1613" y="246"/>
                </a:cxn>
                <a:cxn ang="0">
                  <a:pos x="1569" y="271"/>
                </a:cxn>
                <a:cxn ang="0">
                  <a:pos x="1512" y="240"/>
                </a:cxn>
                <a:cxn ang="0">
                  <a:pos x="1485" y="255"/>
                </a:cxn>
                <a:cxn ang="0">
                  <a:pos x="1405" y="96"/>
                </a:cxn>
                <a:cxn ang="0">
                  <a:pos x="1406" y="55"/>
                </a:cxn>
                <a:cxn ang="0">
                  <a:pos x="1370" y="62"/>
                </a:cxn>
                <a:cxn ang="0">
                  <a:pos x="1350" y="63"/>
                </a:cxn>
                <a:cxn ang="0">
                  <a:pos x="1329" y="71"/>
                </a:cxn>
                <a:cxn ang="0">
                  <a:pos x="1312" y="73"/>
                </a:cxn>
                <a:cxn ang="0">
                  <a:pos x="1312" y="73"/>
                </a:cxn>
                <a:cxn ang="0">
                  <a:pos x="1304" y="74"/>
                </a:cxn>
                <a:cxn ang="0">
                  <a:pos x="1293" y="78"/>
                </a:cxn>
                <a:cxn ang="0">
                  <a:pos x="1293" y="78"/>
                </a:cxn>
                <a:cxn ang="0">
                  <a:pos x="1293" y="79"/>
                </a:cxn>
                <a:cxn ang="0">
                  <a:pos x="1295" y="82"/>
                </a:cxn>
                <a:cxn ang="0">
                  <a:pos x="1301" y="84"/>
                </a:cxn>
                <a:cxn ang="0">
                  <a:pos x="1306" y="111"/>
                </a:cxn>
                <a:cxn ang="0">
                  <a:pos x="1221" y="288"/>
                </a:cxn>
                <a:cxn ang="0">
                  <a:pos x="1199" y="259"/>
                </a:cxn>
                <a:cxn ang="0">
                  <a:pos x="1175" y="235"/>
                </a:cxn>
                <a:cxn ang="0">
                  <a:pos x="1154" y="254"/>
                </a:cxn>
                <a:cxn ang="0">
                  <a:pos x="1131" y="290"/>
                </a:cxn>
                <a:cxn ang="0">
                  <a:pos x="1044" y="292"/>
                </a:cxn>
                <a:cxn ang="0">
                  <a:pos x="1029" y="230"/>
                </a:cxn>
                <a:cxn ang="0">
                  <a:pos x="1016" y="211"/>
                </a:cxn>
                <a:cxn ang="0">
                  <a:pos x="1008" y="255"/>
                </a:cxn>
                <a:cxn ang="0">
                  <a:pos x="1000" y="233"/>
                </a:cxn>
                <a:cxn ang="0">
                  <a:pos x="986" y="257"/>
                </a:cxn>
                <a:cxn ang="0">
                  <a:pos x="981" y="230"/>
                </a:cxn>
                <a:cxn ang="0">
                  <a:pos x="970" y="213"/>
                </a:cxn>
                <a:cxn ang="0">
                  <a:pos x="959" y="260"/>
                </a:cxn>
                <a:cxn ang="0">
                  <a:pos x="929" y="166"/>
                </a:cxn>
                <a:cxn ang="0">
                  <a:pos x="869" y="175"/>
                </a:cxn>
                <a:cxn ang="0">
                  <a:pos x="808" y="161"/>
                </a:cxn>
                <a:cxn ang="0">
                  <a:pos x="723" y="133"/>
                </a:cxn>
                <a:cxn ang="0">
                  <a:pos x="687" y="67"/>
                </a:cxn>
                <a:cxn ang="0">
                  <a:pos x="632" y="2"/>
                </a:cxn>
                <a:cxn ang="0">
                  <a:pos x="624" y="19"/>
                </a:cxn>
                <a:cxn ang="0">
                  <a:pos x="581" y="109"/>
                </a:cxn>
                <a:cxn ang="0">
                  <a:pos x="488" y="255"/>
                </a:cxn>
                <a:cxn ang="0">
                  <a:pos x="290" y="208"/>
                </a:cxn>
                <a:cxn ang="0">
                  <a:pos x="186" y="118"/>
                </a:cxn>
                <a:cxn ang="0">
                  <a:pos x="180" y="114"/>
                </a:cxn>
                <a:cxn ang="0">
                  <a:pos x="185" y="101"/>
                </a:cxn>
                <a:cxn ang="0">
                  <a:pos x="178" y="96"/>
                </a:cxn>
                <a:cxn ang="0">
                  <a:pos x="172" y="26"/>
                </a:cxn>
                <a:cxn ang="0">
                  <a:pos x="170" y="26"/>
                </a:cxn>
                <a:cxn ang="0">
                  <a:pos x="166" y="95"/>
                </a:cxn>
                <a:cxn ang="0">
                  <a:pos x="163" y="101"/>
                </a:cxn>
                <a:cxn ang="0">
                  <a:pos x="166" y="114"/>
                </a:cxn>
                <a:cxn ang="0">
                  <a:pos x="158" y="122"/>
                </a:cxn>
                <a:cxn ang="0">
                  <a:pos x="119" y="296"/>
                </a:cxn>
                <a:cxn ang="0">
                  <a:pos x="119" y="293"/>
                </a:cxn>
                <a:cxn ang="0">
                  <a:pos x="117" y="296"/>
                </a:cxn>
                <a:cxn ang="0">
                  <a:pos x="0" y="364"/>
                </a:cxn>
                <a:cxn ang="0">
                  <a:pos x="180" y="100"/>
                </a:cxn>
                <a:cxn ang="0">
                  <a:pos x="181" y="262"/>
                </a:cxn>
                <a:cxn ang="0">
                  <a:pos x="181" y="180"/>
                </a:cxn>
                <a:cxn ang="0">
                  <a:pos x="166" y="213"/>
                </a:cxn>
                <a:cxn ang="0">
                  <a:pos x="169" y="180"/>
                </a:cxn>
              </a:cxnLst>
              <a:rect l="0" t="0" r="r" b="b"/>
              <a:pathLst>
                <a:path w="1778" h="364">
                  <a:moveTo>
                    <a:pt x="1776" y="344"/>
                  </a:moveTo>
                  <a:lnTo>
                    <a:pt x="1776" y="344"/>
                  </a:lnTo>
                  <a:lnTo>
                    <a:pt x="1776" y="331"/>
                  </a:lnTo>
                  <a:lnTo>
                    <a:pt x="1772" y="331"/>
                  </a:lnTo>
                  <a:lnTo>
                    <a:pt x="1772" y="331"/>
                  </a:lnTo>
                  <a:lnTo>
                    <a:pt x="1776" y="331"/>
                  </a:lnTo>
                  <a:lnTo>
                    <a:pt x="1776" y="329"/>
                  </a:lnTo>
                  <a:lnTo>
                    <a:pt x="1765" y="323"/>
                  </a:lnTo>
                  <a:lnTo>
                    <a:pt x="1753" y="323"/>
                  </a:lnTo>
                  <a:lnTo>
                    <a:pt x="1753" y="325"/>
                  </a:lnTo>
                  <a:lnTo>
                    <a:pt x="1753" y="325"/>
                  </a:lnTo>
                  <a:lnTo>
                    <a:pt x="1751" y="325"/>
                  </a:lnTo>
                  <a:lnTo>
                    <a:pt x="1751" y="325"/>
                  </a:lnTo>
                  <a:lnTo>
                    <a:pt x="1750" y="325"/>
                  </a:lnTo>
                  <a:lnTo>
                    <a:pt x="1748" y="325"/>
                  </a:lnTo>
                  <a:lnTo>
                    <a:pt x="1748" y="323"/>
                  </a:lnTo>
                  <a:lnTo>
                    <a:pt x="1748" y="213"/>
                  </a:lnTo>
                  <a:lnTo>
                    <a:pt x="1748" y="213"/>
                  </a:lnTo>
                  <a:lnTo>
                    <a:pt x="1750" y="213"/>
                  </a:lnTo>
                  <a:lnTo>
                    <a:pt x="1751" y="213"/>
                  </a:lnTo>
                  <a:lnTo>
                    <a:pt x="1751" y="213"/>
                  </a:lnTo>
                  <a:lnTo>
                    <a:pt x="1751" y="207"/>
                  </a:lnTo>
                  <a:lnTo>
                    <a:pt x="1750" y="207"/>
                  </a:lnTo>
                  <a:lnTo>
                    <a:pt x="1750" y="207"/>
                  </a:lnTo>
                  <a:lnTo>
                    <a:pt x="1748" y="205"/>
                  </a:lnTo>
                  <a:lnTo>
                    <a:pt x="1745" y="205"/>
                  </a:lnTo>
                  <a:lnTo>
                    <a:pt x="1743" y="205"/>
                  </a:lnTo>
                  <a:lnTo>
                    <a:pt x="1745" y="186"/>
                  </a:lnTo>
                  <a:lnTo>
                    <a:pt x="1742" y="167"/>
                  </a:lnTo>
                  <a:lnTo>
                    <a:pt x="1740" y="186"/>
                  </a:lnTo>
                  <a:lnTo>
                    <a:pt x="1740" y="205"/>
                  </a:lnTo>
                  <a:lnTo>
                    <a:pt x="1739" y="205"/>
                  </a:lnTo>
                  <a:lnTo>
                    <a:pt x="1737" y="205"/>
                  </a:lnTo>
                  <a:lnTo>
                    <a:pt x="1735" y="205"/>
                  </a:lnTo>
                  <a:lnTo>
                    <a:pt x="1734" y="205"/>
                  </a:lnTo>
                  <a:lnTo>
                    <a:pt x="1734" y="207"/>
                  </a:lnTo>
                  <a:lnTo>
                    <a:pt x="1734" y="211"/>
                  </a:lnTo>
                  <a:lnTo>
                    <a:pt x="1734" y="211"/>
                  </a:lnTo>
                  <a:lnTo>
                    <a:pt x="1734" y="213"/>
                  </a:lnTo>
                  <a:lnTo>
                    <a:pt x="1735" y="213"/>
                  </a:lnTo>
                  <a:lnTo>
                    <a:pt x="1735" y="213"/>
                  </a:lnTo>
                  <a:lnTo>
                    <a:pt x="1734" y="318"/>
                  </a:lnTo>
                  <a:lnTo>
                    <a:pt x="1718" y="306"/>
                  </a:lnTo>
                  <a:lnTo>
                    <a:pt x="1631" y="304"/>
                  </a:lnTo>
                  <a:lnTo>
                    <a:pt x="1631" y="273"/>
                  </a:lnTo>
                  <a:lnTo>
                    <a:pt x="1633" y="271"/>
                  </a:lnTo>
                  <a:lnTo>
                    <a:pt x="1633" y="271"/>
                  </a:lnTo>
                  <a:lnTo>
                    <a:pt x="1622" y="271"/>
                  </a:lnTo>
                  <a:lnTo>
                    <a:pt x="1620" y="259"/>
                  </a:lnTo>
                  <a:lnTo>
                    <a:pt x="1624" y="259"/>
                  </a:lnTo>
                  <a:lnTo>
                    <a:pt x="1624" y="257"/>
                  </a:lnTo>
                  <a:lnTo>
                    <a:pt x="1620" y="257"/>
                  </a:lnTo>
                  <a:lnTo>
                    <a:pt x="1620" y="257"/>
                  </a:lnTo>
                  <a:lnTo>
                    <a:pt x="1620" y="255"/>
                  </a:lnTo>
                  <a:lnTo>
                    <a:pt x="1620" y="252"/>
                  </a:lnTo>
                  <a:lnTo>
                    <a:pt x="1620" y="251"/>
                  </a:lnTo>
                  <a:lnTo>
                    <a:pt x="1620" y="249"/>
                  </a:lnTo>
                  <a:lnTo>
                    <a:pt x="1619" y="248"/>
                  </a:lnTo>
                  <a:lnTo>
                    <a:pt x="1617" y="248"/>
                  </a:lnTo>
                  <a:lnTo>
                    <a:pt x="1616" y="246"/>
                  </a:lnTo>
                  <a:lnTo>
                    <a:pt x="1616" y="246"/>
                  </a:lnTo>
                  <a:lnTo>
                    <a:pt x="1614" y="246"/>
                  </a:lnTo>
                  <a:lnTo>
                    <a:pt x="1613" y="246"/>
                  </a:lnTo>
                  <a:lnTo>
                    <a:pt x="1613" y="246"/>
                  </a:lnTo>
                  <a:lnTo>
                    <a:pt x="1611" y="248"/>
                  </a:lnTo>
                  <a:lnTo>
                    <a:pt x="1609" y="249"/>
                  </a:lnTo>
                  <a:lnTo>
                    <a:pt x="1609" y="249"/>
                  </a:lnTo>
                  <a:lnTo>
                    <a:pt x="1608" y="251"/>
                  </a:lnTo>
                  <a:lnTo>
                    <a:pt x="1608" y="251"/>
                  </a:lnTo>
                  <a:lnTo>
                    <a:pt x="1608" y="254"/>
                  </a:lnTo>
                  <a:lnTo>
                    <a:pt x="1608" y="255"/>
                  </a:lnTo>
                  <a:lnTo>
                    <a:pt x="1609" y="257"/>
                  </a:lnTo>
                  <a:lnTo>
                    <a:pt x="1609" y="257"/>
                  </a:lnTo>
                  <a:lnTo>
                    <a:pt x="1609" y="257"/>
                  </a:lnTo>
                  <a:lnTo>
                    <a:pt x="1606" y="257"/>
                  </a:lnTo>
                  <a:lnTo>
                    <a:pt x="1606" y="259"/>
                  </a:lnTo>
                  <a:lnTo>
                    <a:pt x="1608" y="259"/>
                  </a:lnTo>
                  <a:lnTo>
                    <a:pt x="1608" y="271"/>
                  </a:lnTo>
                  <a:lnTo>
                    <a:pt x="1602" y="271"/>
                  </a:lnTo>
                  <a:lnTo>
                    <a:pt x="1600" y="271"/>
                  </a:lnTo>
                  <a:lnTo>
                    <a:pt x="1580" y="271"/>
                  </a:lnTo>
                  <a:lnTo>
                    <a:pt x="1580" y="271"/>
                  </a:lnTo>
                  <a:lnTo>
                    <a:pt x="1578" y="271"/>
                  </a:lnTo>
                  <a:lnTo>
                    <a:pt x="1569" y="271"/>
                  </a:lnTo>
                  <a:lnTo>
                    <a:pt x="1569" y="265"/>
                  </a:lnTo>
                  <a:lnTo>
                    <a:pt x="1570" y="265"/>
                  </a:lnTo>
                  <a:lnTo>
                    <a:pt x="1570" y="265"/>
                  </a:lnTo>
                  <a:lnTo>
                    <a:pt x="1535" y="265"/>
                  </a:lnTo>
                  <a:lnTo>
                    <a:pt x="1535" y="262"/>
                  </a:lnTo>
                  <a:lnTo>
                    <a:pt x="1534" y="259"/>
                  </a:lnTo>
                  <a:lnTo>
                    <a:pt x="1534" y="255"/>
                  </a:lnTo>
                  <a:lnTo>
                    <a:pt x="1532" y="252"/>
                  </a:lnTo>
                  <a:lnTo>
                    <a:pt x="1529" y="249"/>
                  </a:lnTo>
                  <a:lnTo>
                    <a:pt x="1528" y="248"/>
                  </a:lnTo>
                  <a:lnTo>
                    <a:pt x="1524" y="246"/>
                  </a:lnTo>
                  <a:lnTo>
                    <a:pt x="1523" y="243"/>
                  </a:lnTo>
                  <a:lnTo>
                    <a:pt x="1521" y="243"/>
                  </a:lnTo>
                  <a:lnTo>
                    <a:pt x="1518" y="243"/>
                  </a:lnTo>
                  <a:lnTo>
                    <a:pt x="1517" y="241"/>
                  </a:lnTo>
                  <a:lnTo>
                    <a:pt x="1517" y="241"/>
                  </a:lnTo>
                  <a:lnTo>
                    <a:pt x="1517" y="241"/>
                  </a:lnTo>
                  <a:lnTo>
                    <a:pt x="1515" y="241"/>
                  </a:lnTo>
                  <a:lnTo>
                    <a:pt x="1512" y="240"/>
                  </a:lnTo>
                  <a:lnTo>
                    <a:pt x="1512" y="240"/>
                  </a:lnTo>
                  <a:lnTo>
                    <a:pt x="1512" y="240"/>
                  </a:lnTo>
                  <a:lnTo>
                    <a:pt x="1512" y="240"/>
                  </a:lnTo>
                  <a:lnTo>
                    <a:pt x="1510" y="240"/>
                  </a:lnTo>
                  <a:lnTo>
                    <a:pt x="1510" y="222"/>
                  </a:lnTo>
                  <a:lnTo>
                    <a:pt x="1509" y="222"/>
                  </a:lnTo>
                  <a:lnTo>
                    <a:pt x="1509" y="240"/>
                  </a:lnTo>
                  <a:lnTo>
                    <a:pt x="1507" y="240"/>
                  </a:lnTo>
                  <a:lnTo>
                    <a:pt x="1507" y="240"/>
                  </a:lnTo>
                  <a:lnTo>
                    <a:pt x="1507" y="240"/>
                  </a:lnTo>
                  <a:lnTo>
                    <a:pt x="1504" y="241"/>
                  </a:lnTo>
                  <a:lnTo>
                    <a:pt x="1502" y="241"/>
                  </a:lnTo>
                  <a:lnTo>
                    <a:pt x="1502" y="241"/>
                  </a:lnTo>
                  <a:lnTo>
                    <a:pt x="1502" y="241"/>
                  </a:lnTo>
                  <a:lnTo>
                    <a:pt x="1502" y="241"/>
                  </a:lnTo>
                  <a:lnTo>
                    <a:pt x="1499" y="243"/>
                  </a:lnTo>
                  <a:lnTo>
                    <a:pt x="1498" y="243"/>
                  </a:lnTo>
                  <a:lnTo>
                    <a:pt x="1496" y="243"/>
                  </a:lnTo>
                  <a:lnTo>
                    <a:pt x="1493" y="246"/>
                  </a:lnTo>
                  <a:lnTo>
                    <a:pt x="1491" y="248"/>
                  </a:lnTo>
                  <a:lnTo>
                    <a:pt x="1488" y="249"/>
                  </a:lnTo>
                  <a:lnTo>
                    <a:pt x="1487" y="252"/>
                  </a:lnTo>
                  <a:lnTo>
                    <a:pt x="1485" y="255"/>
                  </a:lnTo>
                  <a:lnTo>
                    <a:pt x="1484" y="259"/>
                  </a:lnTo>
                  <a:lnTo>
                    <a:pt x="1482" y="262"/>
                  </a:lnTo>
                  <a:lnTo>
                    <a:pt x="1482" y="265"/>
                  </a:lnTo>
                  <a:lnTo>
                    <a:pt x="1446" y="265"/>
                  </a:lnTo>
                  <a:lnTo>
                    <a:pt x="1446" y="265"/>
                  </a:lnTo>
                  <a:lnTo>
                    <a:pt x="1447" y="265"/>
                  </a:lnTo>
                  <a:lnTo>
                    <a:pt x="1447" y="271"/>
                  </a:lnTo>
                  <a:lnTo>
                    <a:pt x="1444" y="271"/>
                  </a:lnTo>
                  <a:lnTo>
                    <a:pt x="1444" y="166"/>
                  </a:lnTo>
                  <a:lnTo>
                    <a:pt x="1435" y="166"/>
                  </a:lnTo>
                  <a:lnTo>
                    <a:pt x="1435" y="159"/>
                  </a:lnTo>
                  <a:lnTo>
                    <a:pt x="1417" y="159"/>
                  </a:lnTo>
                  <a:lnTo>
                    <a:pt x="1417" y="166"/>
                  </a:lnTo>
                  <a:lnTo>
                    <a:pt x="1408" y="166"/>
                  </a:lnTo>
                  <a:lnTo>
                    <a:pt x="1408" y="200"/>
                  </a:lnTo>
                  <a:lnTo>
                    <a:pt x="1400" y="200"/>
                  </a:lnTo>
                  <a:lnTo>
                    <a:pt x="1400" y="205"/>
                  </a:lnTo>
                  <a:lnTo>
                    <a:pt x="1397" y="205"/>
                  </a:lnTo>
                  <a:lnTo>
                    <a:pt x="1397" y="136"/>
                  </a:lnTo>
                  <a:lnTo>
                    <a:pt x="1397" y="96"/>
                  </a:lnTo>
                  <a:lnTo>
                    <a:pt x="1405" y="96"/>
                  </a:lnTo>
                  <a:lnTo>
                    <a:pt x="1405" y="96"/>
                  </a:lnTo>
                  <a:lnTo>
                    <a:pt x="1405" y="96"/>
                  </a:lnTo>
                  <a:lnTo>
                    <a:pt x="1408" y="96"/>
                  </a:lnTo>
                  <a:lnTo>
                    <a:pt x="1408" y="93"/>
                  </a:lnTo>
                  <a:lnTo>
                    <a:pt x="1408" y="93"/>
                  </a:lnTo>
                  <a:lnTo>
                    <a:pt x="1408" y="93"/>
                  </a:lnTo>
                  <a:lnTo>
                    <a:pt x="1408" y="92"/>
                  </a:lnTo>
                  <a:lnTo>
                    <a:pt x="1408" y="92"/>
                  </a:lnTo>
                  <a:lnTo>
                    <a:pt x="1408" y="87"/>
                  </a:lnTo>
                  <a:lnTo>
                    <a:pt x="1408" y="87"/>
                  </a:lnTo>
                  <a:lnTo>
                    <a:pt x="1408" y="87"/>
                  </a:lnTo>
                  <a:lnTo>
                    <a:pt x="1408" y="84"/>
                  </a:lnTo>
                  <a:lnTo>
                    <a:pt x="1408" y="84"/>
                  </a:lnTo>
                  <a:lnTo>
                    <a:pt x="1408" y="84"/>
                  </a:lnTo>
                  <a:lnTo>
                    <a:pt x="1408" y="62"/>
                  </a:lnTo>
                  <a:lnTo>
                    <a:pt x="1408" y="62"/>
                  </a:lnTo>
                  <a:lnTo>
                    <a:pt x="1408" y="51"/>
                  </a:lnTo>
                  <a:lnTo>
                    <a:pt x="1406" y="51"/>
                  </a:lnTo>
                  <a:lnTo>
                    <a:pt x="1406" y="51"/>
                  </a:lnTo>
                  <a:lnTo>
                    <a:pt x="1406" y="55"/>
                  </a:lnTo>
                  <a:lnTo>
                    <a:pt x="1406" y="55"/>
                  </a:lnTo>
                  <a:lnTo>
                    <a:pt x="1406" y="55"/>
                  </a:lnTo>
                  <a:lnTo>
                    <a:pt x="1406" y="62"/>
                  </a:lnTo>
                  <a:lnTo>
                    <a:pt x="1406" y="62"/>
                  </a:lnTo>
                  <a:lnTo>
                    <a:pt x="1406" y="62"/>
                  </a:lnTo>
                  <a:lnTo>
                    <a:pt x="1406" y="63"/>
                  </a:lnTo>
                  <a:lnTo>
                    <a:pt x="1389" y="63"/>
                  </a:lnTo>
                  <a:lnTo>
                    <a:pt x="1389" y="55"/>
                  </a:lnTo>
                  <a:lnTo>
                    <a:pt x="1389" y="55"/>
                  </a:lnTo>
                  <a:lnTo>
                    <a:pt x="1389" y="55"/>
                  </a:lnTo>
                  <a:lnTo>
                    <a:pt x="1389" y="51"/>
                  </a:lnTo>
                  <a:lnTo>
                    <a:pt x="1389" y="51"/>
                  </a:lnTo>
                  <a:lnTo>
                    <a:pt x="1387" y="51"/>
                  </a:lnTo>
                  <a:lnTo>
                    <a:pt x="1387" y="62"/>
                  </a:lnTo>
                  <a:lnTo>
                    <a:pt x="1387" y="62"/>
                  </a:lnTo>
                  <a:lnTo>
                    <a:pt x="1387" y="63"/>
                  </a:lnTo>
                  <a:lnTo>
                    <a:pt x="1372" y="63"/>
                  </a:lnTo>
                  <a:lnTo>
                    <a:pt x="1372" y="55"/>
                  </a:lnTo>
                  <a:lnTo>
                    <a:pt x="1372" y="55"/>
                  </a:lnTo>
                  <a:lnTo>
                    <a:pt x="1370" y="55"/>
                  </a:lnTo>
                  <a:lnTo>
                    <a:pt x="1370" y="62"/>
                  </a:lnTo>
                  <a:lnTo>
                    <a:pt x="1370" y="62"/>
                  </a:lnTo>
                  <a:lnTo>
                    <a:pt x="1370" y="51"/>
                  </a:lnTo>
                  <a:lnTo>
                    <a:pt x="1370" y="51"/>
                  </a:lnTo>
                  <a:lnTo>
                    <a:pt x="1369" y="51"/>
                  </a:lnTo>
                  <a:lnTo>
                    <a:pt x="1369" y="62"/>
                  </a:lnTo>
                  <a:lnTo>
                    <a:pt x="1369" y="62"/>
                  </a:lnTo>
                  <a:lnTo>
                    <a:pt x="1369" y="63"/>
                  </a:lnTo>
                  <a:lnTo>
                    <a:pt x="1353" y="63"/>
                  </a:lnTo>
                  <a:lnTo>
                    <a:pt x="1353" y="55"/>
                  </a:lnTo>
                  <a:lnTo>
                    <a:pt x="1353" y="55"/>
                  </a:lnTo>
                  <a:lnTo>
                    <a:pt x="1351" y="55"/>
                  </a:lnTo>
                  <a:lnTo>
                    <a:pt x="1351" y="63"/>
                  </a:lnTo>
                  <a:lnTo>
                    <a:pt x="1351" y="63"/>
                  </a:lnTo>
                  <a:lnTo>
                    <a:pt x="1351" y="63"/>
                  </a:lnTo>
                  <a:lnTo>
                    <a:pt x="1351" y="62"/>
                  </a:lnTo>
                  <a:lnTo>
                    <a:pt x="1351" y="62"/>
                  </a:lnTo>
                  <a:lnTo>
                    <a:pt x="1351" y="51"/>
                  </a:lnTo>
                  <a:lnTo>
                    <a:pt x="1351" y="51"/>
                  </a:lnTo>
                  <a:lnTo>
                    <a:pt x="1350" y="51"/>
                  </a:lnTo>
                  <a:lnTo>
                    <a:pt x="1350" y="62"/>
                  </a:lnTo>
                  <a:lnTo>
                    <a:pt x="1350" y="62"/>
                  </a:lnTo>
                  <a:lnTo>
                    <a:pt x="1350" y="63"/>
                  </a:lnTo>
                  <a:lnTo>
                    <a:pt x="1334" y="63"/>
                  </a:lnTo>
                  <a:lnTo>
                    <a:pt x="1334" y="55"/>
                  </a:lnTo>
                  <a:lnTo>
                    <a:pt x="1334" y="55"/>
                  </a:lnTo>
                  <a:lnTo>
                    <a:pt x="1334" y="55"/>
                  </a:lnTo>
                  <a:lnTo>
                    <a:pt x="1334" y="63"/>
                  </a:lnTo>
                  <a:lnTo>
                    <a:pt x="1332" y="63"/>
                  </a:lnTo>
                  <a:lnTo>
                    <a:pt x="1332" y="63"/>
                  </a:lnTo>
                  <a:lnTo>
                    <a:pt x="1332" y="63"/>
                  </a:lnTo>
                  <a:lnTo>
                    <a:pt x="1332" y="63"/>
                  </a:lnTo>
                  <a:lnTo>
                    <a:pt x="1332" y="32"/>
                  </a:lnTo>
                  <a:lnTo>
                    <a:pt x="1332" y="32"/>
                  </a:lnTo>
                  <a:lnTo>
                    <a:pt x="1331" y="32"/>
                  </a:lnTo>
                  <a:lnTo>
                    <a:pt x="1331" y="51"/>
                  </a:lnTo>
                  <a:lnTo>
                    <a:pt x="1331" y="51"/>
                  </a:lnTo>
                  <a:lnTo>
                    <a:pt x="1331" y="63"/>
                  </a:lnTo>
                  <a:lnTo>
                    <a:pt x="1331" y="63"/>
                  </a:lnTo>
                  <a:lnTo>
                    <a:pt x="1331" y="71"/>
                  </a:lnTo>
                  <a:lnTo>
                    <a:pt x="1329" y="71"/>
                  </a:lnTo>
                  <a:lnTo>
                    <a:pt x="1329" y="71"/>
                  </a:lnTo>
                  <a:lnTo>
                    <a:pt x="1329" y="71"/>
                  </a:lnTo>
                  <a:lnTo>
                    <a:pt x="1329" y="71"/>
                  </a:lnTo>
                  <a:lnTo>
                    <a:pt x="1326" y="71"/>
                  </a:lnTo>
                  <a:lnTo>
                    <a:pt x="1324" y="71"/>
                  </a:lnTo>
                  <a:lnTo>
                    <a:pt x="1324" y="71"/>
                  </a:lnTo>
                  <a:lnTo>
                    <a:pt x="1324" y="71"/>
                  </a:lnTo>
                  <a:lnTo>
                    <a:pt x="1324" y="71"/>
                  </a:lnTo>
                  <a:lnTo>
                    <a:pt x="1321" y="71"/>
                  </a:lnTo>
                  <a:lnTo>
                    <a:pt x="1320" y="71"/>
                  </a:lnTo>
                  <a:lnTo>
                    <a:pt x="1320" y="71"/>
                  </a:lnTo>
                  <a:lnTo>
                    <a:pt x="1320" y="73"/>
                  </a:lnTo>
                  <a:lnTo>
                    <a:pt x="1320" y="73"/>
                  </a:lnTo>
                  <a:lnTo>
                    <a:pt x="1318" y="73"/>
                  </a:lnTo>
                  <a:lnTo>
                    <a:pt x="1317" y="73"/>
                  </a:lnTo>
                  <a:lnTo>
                    <a:pt x="1317" y="73"/>
                  </a:lnTo>
                  <a:lnTo>
                    <a:pt x="1315" y="73"/>
                  </a:lnTo>
                  <a:lnTo>
                    <a:pt x="1315" y="73"/>
                  </a:lnTo>
                  <a:lnTo>
                    <a:pt x="1313" y="73"/>
                  </a:lnTo>
                  <a:lnTo>
                    <a:pt x="1312" y="73"/>
                  </a:lnTo>
                  <a:lnTo>
                    <a:pt x="1312" y="73"/>
                  </a:lnTo>
                  <a:lnTo>
                    <a:pt x="1312" y="73"/>
                  </a:lnTo>
                  <a:lnTo>
                    <a:pt x="1312" y="73"/>
                  </a:lnTo>
                  <a:lnTo>
                    <a:pt x="1312" y="73"/>
                  </a:lnTo>
                  <a:lnTo>
                    <a:pt x="1312" y="73"/>
                  </a:lnTo>
                  <a:lnTo>
                    <a:pt x="1312" y="74"/>
                  </a:lnTo>
                  <a:lnTo>
                    <a:pt x="1312" y="74"/>
                  </a:lnTo>
                  <a:lnTo>
                    <a:pt x="1312" y="74"/>
                  </a:lnTo>
                  <a:lnTo>
                    <a:pt x="1312" y="74"/>
                  </a:lnTo>
                  <a:lnTo>
                    <a:pt x="1312" y="74"/>
                  </a:lnTo>
                  <a:lnTo>
                    <a:pt x="1312" y="74"/>
                  </a:lnTo>
                  <a:lnTo>
                    <a:pt x="1312" y="74"/>
                  </a:lnTo>
                  <a:lnTo>
                    <a:pt x="1312" y="74"/>
                  </a:lnTo>
                  <a:lnTo>
                    <a:pt x="1312" y="74"/>
                  </a:lnTo>
                  <a:lnTo>
                    <a:pt x="1312" y="74"/>
                  </a:lnTo>
                  <a:lnTo>
                    <a:pt x="1312" y="74"/>
                  </a:lnTo>
                  <a:lnTo>
                    <a:pt x="1312" y="74"/>
                  </a:lnTo>
                  <a:lnTo>
                    <a:pt x="1312" y="74"/>
                  </a:lnTo>
                  <a:lnTo>
                    <a:pt x="1312" y="73"/>
                  </a:lnTo>
                  <a:lnTo>
                    <a:pt x="1312" y="73"/>
                  </a:lnTo>
                  <a:lnTo>
                    <a:pt x="1312" y="73"/>
                  </a:lnTo>
                  <a:lnTo>
                    <a:pt x="1312" y="73"/>
                  </a:lnTo>
                  <a:lnTo>
                    <a:pt x="1312" y="73"/>
                  </a:lnTo>
                  <a:lnTo>
                    <a:pt x="1312" y="73"/>
                  </a:lnTo>
                  <a:lnTo>
                    <a:pt x="1312" y="73"/>
                  </a:lnTo>
                  <a:lnTo>
                    <a:pt x="1310" y="73"/>
                  </a:lnTo>
                  <a:lnTo>
                    <a:pt x="1309" y="73"/>
                  </a:lnTo>
                  <a:lnTo>
                    <a:pt x="1309" y="73"/>
                  </a:lnTo>
                  <a:lnTo>
                    <a:pt x="1309" y="73"/>
                  </a:lnTo>
                  <a:lnTo>
                    <a:pt x="1307" y="74"/>
                  </a:lnTo>
                  <a:lnTo>
                    <a:pt x="1307" y="74"/>
                  </a:lnTo>
                  <a:lnTo>
                    <a:pt x="1307" y="74"/>
                  </a:lnTo>
                  <a:lnTo>
                    <a:pt x="1307" y="74"/>
                  </a:lnTo>
                  <a:lnTo>
                    <a:pt x="1307" y="74"/>
                  </a:lnTo>
                  <a:lnTo>
                    <a:pt x="1307" y="74"/>
                  </a:lnTo>
                  <a:lnTo>
                    <a:pt x="1307" y="74"/>
                  </a:lnTo>
                  <a:lnTo>
                    <a:pt x="1309" y="73"/>
                  </a:lnTo>
                  <a:lnTo>
                    <a:pt x="1309" y="73"/>
                  </a:lnTo>
                  <a:lnTo>
                    <a:pt x="1309" y="73"/>
                  </a:lnTo>
                  <a:lnTo>
                    <a:pt x="1309" y="73"/>
                  </a:lnTo>
                  <a:lnTo>
                    <a:pt x="1309" y="73"/>
                  </a:lnTo>
                  <a:lnTo>
                    <a:pt x="1307" y="73"/>
                  </a:lnTo>
                  <a:lnTo>
                    <a:pt x="1306" y="74"/>
                  </a:lnTo>
                  <a:lnTo>
                    <a:pt x="1306" y="74"/>
                  </a:lnTo>
                  <a:lnTo>
                    <a:pt x="1306" y="74"/>
                  </a:lnTo>
                  <a:lnTo>
                    <a:pt x="1304" y="74"/>
                  </a:lnTo>
                  <a:lnTo>
                    <a:pt x="1302" y="74"/>
                  </a:lnTo>
                  <a:lnTo>
                    <a:pt x="1302" y="74"/>
                  </a:lnTo>
                  <a:lnTo>
                    <a:pt x="1301" y="74"/>
                  </a:lnTo>
                  <a:lnTo>
                    <a:pt x="1298" y="74"/>
                  </a:lnTo>
                  <a:lnTo>
                    <a:pt x="1296" y="76"/>
                  </a:lnTo>
                  <a:lnTo>
                    <a:pt x="1296" y="76"/>
                  </a:lnTo>
                  <a:lnTo>
                    <a:pt x="1296" y="76"/>
                  </a:lnTo>
                  <a:lnTo>
                    <a:pt x="1296" y="76"/>
                  </a:lnTo>
                  <a:lnTo>
                    <a:pt x="1296" y="76"/>
                  </a:lnTo>
                  <a:lnTo>
                    <a:pt x="1296" y="76"/>
                  </a:lnTo>
                  <a:lnTo>
                    <a:pt x="1295" y="76"/>
                  </a:lnTo>
                  <a:lnTo>
                    <a:pt x="1295" y="76"/>
                  </a:lnTo>
                  <a:lnTo>
                    <a:pt x="1295" y="76"/>
                  </a:lnTo>
                  <a:lnTo>
                    <a:pt x="1295" y="76"/>
                  </a:lnTo>
                  <a:lnTo>
                    <a:pt x="1295" y="76"/>
                  </a:lnTo>
                  <a:lnTo>
                    <a:pt x="1295" y="76"/>
                  </a:lnTo>
                  <a:lnTo>
                    <a:pt x="1293" y="78"/>
                  </a:lnTo>
                  <a:lnTo>
                    <a:pt x="1293" y="78"/>
                  </a:lnTo>
                  <a:lnTo>
                    <a:pt x="1293" y="78"/>
                  </a:lnTo>
                  <a:lnTo>
                    <a:pt x="1293" y="78"/>
                  </a:lnTo>
                  <a:lnTo>
                    <a:pt x="1293" y="78"/>
                  </a:lnTo>
                  <a:lnTo>
                    <a:pt x="1293" y="78"/>
                  </a:lnTo>
                  <a:lnTo>
                    <a:pt x="1293" y="78"/>
                  </a:lnTo>
                  <a:lnTo>
                    <a:pt x="1293" y="79"/>
                  </a:lnTo>
                  <a:lnTo>
                    <a:pt x="1293" y="79"/>
                  </a:lnTo>
                  <a:lnTo>
                    <a:pt x="1293" y="79"/>
                  </a:lnTo>
                  <a:lnTo>
                    <a:pt x="1293" y="79"/>
                  </a:lnTo>
                  <a:lnTo>
                    <a:pt x="1293" y="79"/>
                  </a:lnTo>
                  <a:lnTo>
                    <a:pt x="1295" y="79"/>
                  </a:lnTo>
                  <a:lnTo>
                    <a:pt x="1296" y="79"/>
                  </a:lnTo>
                  <a:lnTo>
                    <a:pt x="1295" y="79"/>
                  </a:lnTo>
                  <a:lnTo>
                    <a:pt x="1293" y="79"/>
                  </a:lnTo>
                  <a:lnTo>
                    <a:pt x="1293" y="79"/>
                  </a:lnTo>
                  <a:lnTo>
                    <a:pt x="1293" y="79"/>
                  </a:lnTo>
                  <a:lnTo>
                    <a:pt x="1293" y="79"/>
                  </a:lnTo>
                  <a:lnTo>
                    <a:pt x="1293" y="79"/>
                  </a:lnTo>
                  <a:lnTo>
                    <a:pt x="1293" y="78"/>
                  </a:lnTo>
                  <a:lnTo>
                    <a:pt x="1293" y="78"/>
                  </a:lnTo>
                  <a:lnTo>
                    <a:pt x="1293" y="78"/>
                  </a:lnTo>
                  <a:lnTo>
                    <a:pt x="1293" y="78"/>
                  </a:lnTo>
                  <a:lnTo>
                    <a:pt x="1293" y="78"/>
                  </a:lnTo>
                  <a:lnTo>
                    <a:pt x="1293" y="78"/>
                  </a:lnTo>
                  <a:lnTo>
                    <a:pt x="1293" y="78"/>
                  </a:lnTo>
                  <a:lnTo>
                    <a:pt x="1293" y="78"/>
                  </a:lnTo>
                  <a:lnTo>
                    <a:pt x="1293" y="78"/>
                  </a:lnTo>
                  <a:lnTo>
                    <a:pt x="1293" y="79"/>
                  </a:lnTo>
                  <a:lnTo>
                    <a:pt x="1293" y="79"/>
                  </a:lnTo>
                  <a:lnTo>
                    <a:pt x="1293" y="79"/>
                  </a:lnTo>
                  <a:lnTo>
                    <a:pt x="1293" y="79"/>
                  </a:lnTo>
                  <a:lnTo>
                    <a:pt x="1293" y="79"/>
                  </a:lnTo>
                  <a:lnTo>
                    <a:pt x="1293" y="79"/>
                  </a:lnTo>
                  <a:lnTo>
                    <a:pt x="1293" y="79"/>
                  </a:lnTo>
                  <a:lnTo>
                    <a:pt x="1293" y="81"/>
                  </a:lnTo>
                  <a:lnTo>
                    <a:pt x="1293" y="81"/>
                  </a:lnTo>
                  <a:lnTo>
                    <a:pt x="1298" y="81"/>
                  </a:lnTo>
                  <a:lnTo>
                    <a:pt x="1293" y="81"/>
                  </a:lnTo>
                  <a:lnTo>
                    <a:pt x="1293" y="81"/>
                  </a:lnTo>
                  <a:lnTo>
                    <a:pt x="1293" y="79"/>
                  </a:lnTo>
                  <a:lnTo>
                    <a:pt x="1293" y="79"/>
                  </a:lnTo>
                  <a:lnTo>
                    <a:pt x="1293" y="79"/>
                  </a:lnTo>
                  <a:lnTo>
                    <a:pt x="1293" y="79"/>
                  </a:lnTo>
                  <a:lnTo>
                    <a:pt x="1293" y="79"/>
                  </a:lnTo>
                  <a:lnTo>
                    <a:pt x="1293" y="79"/>
                  </a:lnTo>
                  <a:lnTo>
                    <a:pt x="1293" y="79"/>
                  </a:lnTo>
                  <a:lnTo>
                    <a:pt x="1293" y="79"/>
                  </a:lnTo>
                  <a:lnTo>
                    <a:pt x="1293" y="79"/>
                  </a:lnTo>
                  <a:lnTo>
                    <a:pt x="1293" y="79"/>
                  </a:lnTo>
                  <a:lnTo>
                    <a:pt x="1293" y="79"/>
                  </a:lnTo>
                  <a:lnTo>
                    <a:pt x="1293" y="79"/>
                  </a:lnTo>
                  <a:lnTo>
                    <a:pt x="1293" y="79"/>
                  </a:lnTo>
                  <a:lnTo>
                    <a:pt x="1293" y="79"/>
                  </a:lnTo>
                  <a:lnTo>
                    <a:pt x="1293" y="81"/>
                  </a:lnTo>
                  <a:lnTo>
                    <a:pt x="1293" y="81"/>
                  </a:lnTo>
                  <a:lnTo>
                    <a:pt x="1293" y="81"/>
                  </a:lnTo>
                  <a:lnTo>
                    <a:pt x="1293" y="81"/>
                  </a:lnTo>
                  <a:lnTo>
                    <a:pt x="1293" y="81"/>
                  </a:lnTo>
                  <a:lnTo>
                    <a:pt x="1293" y="81"/>
                  </a:lnTo>
                  <a:lnTo>
                    <a:pt x="1293" y="81"/>
                  </a:lnTo>
                  <a:lnTo>
                    <a:pt x="1293" y="81"/>
                  </a:lnTo>
                  <a:lnTo>
                    <a:pt x="1293" y="81"/>
                  </a:lnTo>
                  <a:lnTo>
                    <a:pt x="1293" y="81"/>
                  </a:lnTo>
                  <a:lnTo>
                    <a:pt x="1295" y="82"/>
                  </a:lnTo>
                  <a:lnTo>
                    <a:pt x="1295" y="82"/>
                  </a:lnTo>
                  <a:lnTo>
                    <a:pt x="1295" y="82"/>
                  </a:lnTo>
                  <a:lnTo>
                    <a:pt x="1295" y="82"/>
                  </a:lnTo>
                  <a:lnTo>
                    <a:pt x="1295" y="82"/>
                  </a:lnTo>
                  <a:lnTo>
                    <a:pt x="1295" y="82"/>
                  </a:lnTo>
                  <a:lnTo>
                    <a:pt x="1295" y="82"/>
                  </a:lnTo>
                  <a:lnTo>
                    <a:pt x="1295" y="82"/>
                  </a:lnTo>
                  <a:lnTo>
                    <a:pt x="1296" y="82"/>
                  </a:lnTo>
                  <a:lnTo>
                    <a:pt x="1296" y="82"/>
                  </a:lnTo>
                  <a:lnTo>
                    <a:pt x="1296" y="82"/>
                  </a:lnTo>
                  <a:lnTo>
                    <a:pt x="1296" y="82"/>
                  </a:lnTo>
                  <a:lnTo>
                    <a:pt x="1296" y="82"/>
                  </a:lnTo>
                  <a:lnTo>
                    <a:pt x="1298" y="82"/>
                  </a:lnTo>
                  <a:lnTo>
                    <a:pt x="1298" y="82"/>
                  </a:lnTo>
                  <a:lnTo>
                    <a:pt x="1298" y="84"/>
                  </a:lnTo>
                  <a:lnTo>
                    <a:pt x="1298" y="84"/>
                  </a:lnTo>
                  <a:lnTo>
                    <a:pt x="1299" y="84"/>
                  </a:lnTo>
                  <a:lnTo>
                    <a:pt x="1299" y="84"/>
                  </a:lnTo>
                  <a:lnTo>
                    <a:pt x="1299" y="84"/>
                  </a:lnTo>
                  <a:lnTo>
                    <a:pt x="1299" y="84"/>
                  </a:lnTo>
                  <a:lnTo>
                    <a:pt x="1299" y="84"/>
                  </a:lnTo>
                  <a:lnTo>
                    <a:pt x="1301" y="84"/>
                  </a:lnTo>
                  <a:lnTo>
                    <a:pt x="1301" y="84"/>
                  </a:lnTo>
                  <a:lnTo>
                    <a:pt x="1301" y="84"/>
                  </a:lnTo>
                  <a:lnTo>
                    <a:pt x="1301" y="84"/>
                  </a:lnTo>
                  <a:lnTo>
                    <a:pt x="1302" y="84"/>
                  </a:lnTo>
                  <a:lnTo>
                    <a:pt x="1304" y="84"/>
                  </a:lnTo>
                  <a:lnTo>
                    <a:pt x="1304" y="84"/>
                  </a:lnTo>
                  <a:lnTo>
                    <a:pt x="1304" y="85"/>
                  </a:lnTo>
                  <a:lnTo>
                    <a:pt x="1304" y="85"/>
                  </a:lnTo>
                  <a:lnTo>
                    <a:pt x="1306" y="85"/>
                  </a:lnTo>
                  <a:lnTo>
                    <a:pt x="1306" y="85"/>
                  </a:lnTo>
                  <a:lnTo>
                    <a:pt x="1318" y="87"/>
                  </a:lnTo>
                  <a:lnTo>
                    <a:pt x="1318" y="95"/>
                  </a:lnTo>
                  <a:lnTo>
                    <a:pt x="1313" y="96"/>
                  </a:lnTo>
                  <a:lnTo>
                    <a:pt x="1309" y="96"/>
                  </a:lnTo>
                  <a:lnTo>
                    <a:pt x="1306" y="98"/>
                  </a:lnTo>
                  <a:lnTo>
                    <a:pt x="1306" y="98"/>
                  </a:lnTo>
                  <a:lnTo>
                    <a:pt x="1306" y="103"/>
                  </a:lnTo>
                  <a:lnTo>
                    <a:pt x="1306" y="104"/>
                  </a:lnTo>
                  <a:lnTo>
                    <a:pt x="1306" y="104"/>
                  </a:lnTo>
                  <a:lnTo>
                    <a:pt x="1306" y="111"/>
                  </a:lnTo>
                  <a:lnTo>
                    <a:pt x="1306" y="111"/>
                  </a:lnTo>
                  <a:lnTo>
                    <a:pt x="1306" y="111"/>
                  </a:lnTo>
                  <a:lnTo>
                    <a:pt x="1306" y="112"/>
                  </a:lnTo>
                  <a:lnTo>
                    <a:pt x="1306" y="112"/>
                  </a:lnTo>
                  <a:lnTo>
                    <a:pt x="1306" y="115"/>
                  </a:lnTo>
                  <a:lnTo>
                    <a:pt x="1306" y="117"/>
                  </a:lnTo>
                  <a:lnTo>
                    <a:pt x="1306" y="118"/>
                  </a:lnTo>
                  <a:lnTo>
                    <a:pt x="1306" y="120"/>
                  </a:lnTo>
                  <a:lnTo>
                    <a:pt x="1306" y="120"/>
                  </a:lnTo>
                  <a:lnTo>
                    <a:pt x="1306" y="298"/>
                  </a:lnTo>
                  <a:lnTo>
                    <a:pt x="1301" y="298"/>
                  </a:lnTo>
                  <a:lnTo>
                    <a:pt x="1301" y="118"/>
                  </a:lnTo>
                  <a:lnTo>
                    <a:pt x="1288" y="118"/>
                  </a:lnTo>
                  <a:lnTo>
                    <a:pt x="1288" y="112"/>
                  </a:lnTo>
                  <a:lnTo>
                    <a:pt x="1239" y="112"/>
                  </a:lnTo>
                  <a:lnTo>
                    <a:pt x="1238" y="118"/>
                  </a:lnTo>
                  <a:lnTo>
                    <a:pt x="1230" y="118"/>
                  </a:lnTo>
                  <a:lnTo>
                    <a:pt x="1225" y="131"/>
                  </a:lnTo>
                  <a:lnTo>
                    <a:pt x="1225" y="290"/>
                  </a:lnTo>
                  <a:lnTo>
                    <a:pt x="1224" y="290"/>
                  </a:lnTo>
                  <a:lnTo>
                    <a:pt x="1224" y="290"/>
                  </a:lnTo>
                  <a:lnTo>
                    <a:pt x="1222" y="288"/>
                  </a:lnTo>
                  <a:lnTo>
                    <a:pt x="1221" y="288"/>
                  </a:lnTo>
                  <a:lnTo>
                    <a:pt x="1221" y="285"/>
                  </a:lnTo>
                  <a:lnTo>
                    <a:pt x="1219" y="285"/>
                  </a:lnTo>
                  <a:lnTo>
                    <a:pt x="1219" y="285"/>
                  </a:lnTo>
                  <a:lnTo>
                    <a:pt x="1219" y="285"/>
                  </a:lnTo>
                  <a:lnTo>
                    <a:pt x="1219" y="285"/>
                  </a:lnTo>
                  <a:lnTo>
                    <a:pt x="1219" y="288"/>
                  </a:lnTo>
                  <a:lnTo>
                    <a:pt x="1216" y="288"/>
                  </a:lnTo>
                  <a:lnTo>
                    <a:pt x="1216" y="287"/>
                  </a:lnTo>
                  <a:lnTo>
                    <a:pt x="1216" y="285"/>
                  </a:lnTo>
                  <a:lnTo>
                    <a:pt x="1214" y="285"/>
                  </a:lnTo>
                  <a:lnTo>
                    <a:pt x="1214" y="282"/>
                  </a:lnTo>
                  <a:lnTo>
                    <a:pt x="1213" y="282"/>
                  </a:lnTo>
                  <a:lnTo>
                    <a:pt x="1213" y="282"/>
                  </a:lnTo>
                  <a:lnTo>
                    <a:pt x="1213" y="282"/>
                  </a:lnTo>
                  <a:lnTo>
                    <a:pt x="1213" y="282"/>
                  </a:lnTo>
                  <a:lnTo>
                    <a:pt x="1213" y="285"/>
                  </a:lnTo>
                  <a:lnTo>
                    <a:pt x="1208" y="285"/>
                  </a:lnTo>
                  <a:lnTo>
                    <a:pt x="1210" y="260"/>
                  </a:lnTo>
                  <a:lnTo>
                    <a:pt x="1206" y="260"/>
                  </a:lnTo>
                  <a:lnTo>
                    <a:pt x="1200" y="260"/>
                  </a:lnTo>
                  <a:lnTo>
                    <a:pt x="1199" y="259"/>
                  </a:lnTo>
                  <a:lnTo>
                    <a:pt x="1199" y="259"/>
                  </a:lnTo>
                  <a:lnTo>
                    <a:pt x="1199" y="259"/>
                  </a:lnTo>
                  <a:lnTo>
                    <a:pt x="1197" y="259"/>
                  </a:lnTo>
                  <a:lnTo>
                    <a:pt x="1197" y="259"/>
                  </a:lnTo>
                  <a:lnTo>
                    <a:pt x="1195" y="257"/>
                  </a:lnTo>
                  <a:lnTo>
                    <a:pt x="1194" y="257"/>
                  </a:lnTo>
                  <a:lnTo>
                    <a:pt x="1192" y="254"/>
                  </a:lnTo>
                  <a:lnTo>
                    <a:pt x="1189" y="251"/>
                  </a:lnTo>
                  <a:lnTo>
                    <a:pt x="1186" y="248"/>
                  </a:lnTo>
                  <a:lnTo>
                    <a:pt x="1181" y="246"/>
                  </a:lnTo>
                  <a:lnTo>
                    <a:pt x="1178" y="244"/>
                  </a:lnTo>
                  <a:lnTo>
                    <a:pt x="1178" y="238"/>
                  </a:lnTo>
                  <a:lnTo>
                    <a:pt x="1178" y="238"/>
                  </a:lnTo>
                  <a:lnTo>
                    <a:pt x="1178" y="238"/>
                  </a:lnTo>
                  <a:lnTo>
                    <a:pt x="1178" y="238"/>
                  </a:lnTo>
                  <a:lnTo>
                    <a:pt x="1178" y="238"/>
                  </a:lnTo>
                  <a:lnTo>
                    <a:pt x="1176" y="237"/>
                  </a:lnTo>
                  <a:lnTo>
                    <a:pt x="1176" y="237"/>
                  </a:lnTo>
                  <a:lnTo>
                    <a:pt x="1176" y="235"/>
                  </a:lnTo>
                  <a:lnTo>
                    <a:pt x="1175" y="235"/>
                  </a:lnTo>
                  <a:lnTo>
                    <a:pt x="1175" y="235"/>
                  </a:lnTo>
                  <a:lnTo>
                    <a:pt x="1175" y="232"/>
                  </a:lnTo>
                  <a:lnTo>
                    <a:pt x="1173" y="232"/>
                  </a:lnTo>
                  <a:lnTo>
                    <a:pt x="1173" y="232"/>
                  </a:lnTo>
                  <a:lnTo>
                    <a:pt x="1173" y="232"/>
                  </a:lnTo>
                  <a:lnTo>
                    <a:pt x="1172" y="232"/>
                  </a:lnTo>
                  <a:lnTo>
                    <a:pt x="1173" y="235"/>
                  </a:lnTo>
                  <a:lnTo>
                    <a:pt x="1172" y="235"/>
                  </a:lnTo>
                  <a:lnTo>
                    <a:pt x="1172" y="235"/>
                  </a:lnTo>
                  <a:lnTo>
                    <a:pt x="1170" y="235"/>
                  </a:lnTo>
                  <a:lnTo>
                    <a:pt x="1170" y="237"/>
                  </a:lnTo>
                  <a:lnTo>
                    <a:pt x="1170" y="237"/>
                  </a:lnTo>
                  <a:lnTo>
                    <a:pt x="1169" y="238"/>
                  </a:lnTo>
                  <a:lnTo>
                    <a:pt x="1169" y="238"/>
                  </a:lnTo>
                  <a:lnTo>
                    <a:pt x="1169" y="238"/>
                  </a:lnTo>
                  <a:lnTo>
                    <a:pt x="1169" y="238"/>
                  </a:lnTo>
                  <a:lnTo>
                    <a:pt x="1169" y="238"/>
                  </a:lnTo>
                  <a:lnTo>
                    <a:pt x="1169" y="244"/>
                  </a:lnTo>
                  <a:lnTo>
                    <a:pt x="1165" y="246"/>
                  </a:lnTo>
                  <a:lnTo>
                    <a:pt x="1161" y="248"/>
                  </a:lnTo>
                  <a:lnTo>
                    <a:pt x="1158" y="251"/>
                  </a:lnTo>
                  <a:lnTo>
                    <a:pt x="1154" y="254"/>
                  </a:lnTo>
                  <a:lnTo>
                    <a:pt x="1153" y="257"/>
                  </a:lnTo>
                  <a:lnTo>
                    <a:pt x="1151" y="257"/>
                  </a:lnTo>
                  <a:lnTo>
                    <a:pt x="1148" y="257"/>
                  </a:lnTo>
                  <a:lnTo>
                    <a:pt x="1148" y="259"/>
                  </a:lnTo>
                  <a:lnTo>
                    <a:pt x="1148" y="259"/>
                  </a:lnTo>
                  <a:lnTo>
                    <a:pt x="1147" y="259"/>
                  </a:lnTo>
                  <a:lnTo>
                    <a:pt x="1147" y="260"/>
                  </a:lnTo>
                  <a:lnTo>
                    <a:pt x="1147" y="260"/>
                  </a:lnTo>
                  <a:lnTo>
                    <a:pt x="1140" y="260"/>
                  </a:lnTo>
                  <a:lnTo>
                    <a:pt x="1137" y="260"/>
                  </a:lnTo>
                  <a:lnTo>
                    <a:pt x="1137" y="287"/>
                  </a:lnTo>
                  <a:lnTo>
                    <a:pt x="1134" y="287"/>
                  </a:lnTo>
                  <a:lnTo>
                    <a:pt x="1134" y="282"/>
                  </a:lnTo>
                  <a:lnTo>
                    <a:pt x="1134" y="282"/>
                  </a:lnTo>
                  <a:lnTo>
                    <a:pt x="1134" y="282"/>
                  </a:lnTo>
                  <a:lnTo>
                    <a:pt x="1134" y="282"/>
                  </a:lnTo>
                  <a:lnTo>
                    <a:pt x="1132" y="282"/>
                  </a:lnTo>
                  <a:lnTo>
                    <a:pt x="1132" y="287"/>
                  </a:lnTo>
                  <a:lnTo>
                    <a:pt x="1131" y="287"/>
                  </a:lnTo>
                  <a:lnTo>
                    <a:pt x="1131" y="287"/>
                  </a:lnTo>
                  <a:lnTo>
                    <a:pt x="1131" y="290"/>
                  </a:lnTo>
                  <a:lnTo>
                    <a:pt x="1131" y="290"/>
                  </a:lnTo>
                  <a:lnTo>
                    <a:pt x="1128" y="290"/>
                  </a:lnTo>
                  <a:lnTo>
                    <a:pt x="1128" y="285"/>
                  </a:lnTo>
                  <a:lnTo>
                    <a:pt x="1126" y="285"/>
                  </a:lnTo>
                  <a:lnTo>
                    <a:pt x="1126" y="285"/>
                  </a:lnTo>
                  <a:lnTo>
                    <a:pt x="1126" y="285"/>
                  </a:lnTo>
                  <a:lnTo>
                    <a:pt x="1126" y="285"/>
                  </a:lnTo>
                  <a:lnTo>
                    <a:pt x="1126" y="290"/>
                  </a:lnTo>
                  <a:lnTo>
                    <a:pt x="1125" y="290"/>
                  </a:lnTo>
                  <a:lnTo>
                    <a:pt x="1123" y="290"/>
                  </a:lnTo>
                  <a:lnTo>
                    <a:pt x="1123" y="290"/>
                  </a:lnTo>
                  <a:lnTo>
                    <a:pt x="1121" y="290"/>
                  </a:lnTo>
                  <a:lnTo>
                    <a:pt x="1121" y="131"/>
                  </a:lnTo>
                  <a:lnTo>
                    <a:pt x="1117" y="118"/>
                  </a:lnTo>
                  <a:lnTo>
                    <a:pt x="1109" y="118"/>
                  </a:lnTo>
                  <a:lnTo>
                    <a:pt x="1106" y="112"/>
                  </a:lnTo>
                  <a:lnTo>
                    <a:pt x="1058" y="112"/>
                  </a:lnTo>
                  <a:lnTo>
                    <a:pt x="1058" y="118"/>
                  </a:lnTo>
                  <a:lnTo>
                    <a:pt x="1046" y="118"/>
                  </a:lnTo>
                  <a:lnTo>
                    <a:pt x="1044" y="293"/>
                  </a:lnTo>
                  <a:lnTo>
                    <a:pt x="1044" y="292"/>
                  </a:lnTo>
                  <a:lnTo>
                    <a:pt x="1044" y="288"/>
                  </a:lnTo>
                  <a:lnTo>
                    <a:pt x="1043" y="270"/>
                  </a:lnTo>
                  <a:lnTo>
                    <a:pt x="1043" y="268"/>
                  </a:lnTo>
                  <a:lnTo>
                    <a:pt x="1041" y="268"/>
                  </a:lnTo>
                  <a:lnTo>
                    <a:pt x="1041" y="268"/>
                  </a:lnTo>
                  <a:lnTo>
                    <a:pt x="1041" y="270"/>
                  </a:lnTo>
                  <a:lnTo>
                    <a:pt x="1041" y="273"/>
                  </a:lnTo>
                  <a:lnTo>
                    <a:pt x="1036" y="273"/>
                  </a:lnTo>
                  <a:lnTo>
                    <a:pt x="1036" y="273"/>
                  </a:lnTo>
                  <a:lnTo>
                    <a:pt x="1035" y="270"/>
                  </a:lnTo>
                  <a:lnTo>
                    <a:pt x="1035" y="259"/>
                  </a:lnTo>
                  <a:lnTo>
                    <a:pt x="1033" y="255"/>
                  </a:lnTo>
                  <a:lnTo>
                    <a:pt x="1033" y="244"/>
                  </a:lnTo>
                  <a:lnTo>
                    <a:pt x="1030" y="230"/>
                  </a:lnTo>
                  <a:lnTo>
                    <a:pt x="1032" y="230"/>
                  </a:lnTo>
                  <a:lnTo>
                    <a:pt x="1032" y="229"/>
                  </a:lnTo>
                  <a:lnTo>
                    <a:pt x="1030" y="229"/>
                  </a:lnTo>
                  <a:lnTo>
                    <a:pt x="1030" y="229"/>
                  </a:lnTo>
                  <a:lnTo>
                    <a:pt x="1030" y="229"/>
                  </a:lnTo>
                  <a:lnTo>
                    <a:pt x="1029" y="229"/>
                  </a:lnTo>
                  <a:lnTo>
                    <a:pt x="1029" y="230"/>
                  </a:lnTo>
                  <a:lnTo>
                    <a:pt x="1029" y="230"/>
                  </a:lnTo>
                  <a:lnTo>
                    <a:pt x="1029" y="232"/>
                  </a:lnTo>
                  <a:lnTo>
                    <a:pt x="1029" y="232"/>
                  </a:lnTo>
                  <a:lnTo>
                    <a:pt x="1027" y="241"/>
                  </a:lnTo>
                  <a:lnTo>
                    <a:pt x="1024" y="214"/>
                  </a:lnTo>
                  <a:lnTo>
                    <a:pt x="1025" y="214"/>
                  </a:lnTo>
                  <a:lnTo>
                    <a:pt x="1025" y="214"/>
                  </a:lnTo>
                  <a:lnTo>
                    <a:pt x="1025" y="213"/>
                  </a:lnTo>
                  <a:lnTo>
                    <a:pt x="1025" y="211"/>
                  </a:lnTo>
                  <a:lnTo>
                    <a:pt x="1024" y="211"/>
                  </a:lnTo>
                  <a:lnTo>
                    <a:pt x="1022" y="191"/>
                  </a:lnTo>
                  <a:lnTo>
                    <a:pt x="1022" y="191"/>
                  </a:lnTo>
                  <a:lnTo>
                    <a:pt x="1022" y="186"/>
                  </a:lnTo>
                  <a:lnTo>
                    <a:pt x="1022" y="178"/>
                  </a:lnTo>
                  <a:lnTo>
                    <a:pt x="1019" y="178"/>
                  </a:lnTo>
                  <a:lnTo>
                    <a:pt x="1019" y="186"/>
                  </a:lnTo>
                  <a:lnTo>
                    <a:pt x="1019" y="191"/>
                  </a:lnTo>
                  <a:lnTo>
                    <a:pt x="1019" y="191"/>
                  </a:lnTo>
                  <a:lnTo>
                    <a:pt x="1019" y="191"/>
                  </a:lnTo>
                  <a:lnTo>
                    <a:pt x="1017" y="211"/>
                  </a:lnTo>
                  <a:lnTo>
                    <a:pt x="1016" y="211"/>
                  </a:lnTo>
                  <a:lnTo>
                    <a:pt x="1016" y="211"/>
                  </a:lnTo>
                  <a:lnTo>
                    <a:pt x="1016" y="214"/>
                  </a:lnTo>
                  <a:lnTo>
                    <a:pt x="1016" y="214"/>
                  </a:lnTo>
                  <a:lnTo>
                    <a:pt x="1017" y="214"/>
                  </a:lnTo>
                  <a:lnTo>
                    <a:pt x="1014" y="241"/>
                  </a:lnTo>
                  <a:lnTo>
                    <a:pt x="1013" y="232"/>
                  </a:lnTo>
                  <a:lnTo>
                    <a:pt x="1013" y="230"/>
                  </a:lnTo>
                  <a:lnTo>
                    <a:pt x="1013" y="230"/>
                  </a:lnTo>
                  <a:lnTo>
                    <a:pt x="1013" y="229"/>
                  </a:lnTo>
                  <a:lnTo>
                    <a:pt x="1013" y="229"/>
                  </a:lnTo>
                  <a:lnTo>
                    <a:pt x="1013" y="229"/>
                  </a:lnTo>
                  <a:lnTo>
                    <a:pt x="1013" y="229"/>
                  </a:lnTo>
                  <a:lnTo>
                    <a:pt x="1011" y="229"/>
                  </a:lnTo>
                  <a:lnTo>
                    <a:pt x="1011" y="230"/>
                  </a:lnTo>
                  <a:lnTo>
                    <a:pt x="1011" y="230"/>
                  </a:lnTo>
                  <a:lnTo>
                    <a:pt x="1011" y="232"/>
                  </a:lnTo>
                  <a:lnTo>
                    <a:pt x="1011" y="232"/>
                  </a:lnTo>
                  <a:lnTo>
                    <a:pt x="1008" y="244"/>
                  </a:lnTo>
                  <a:lnTo>
                    <a:pt x="1008" y="244"/>
                  </a:lnTo>
                  <a:lnTo>
                    <a:pt x="1008" y="244"/>
                  </a:lnTo>
                  <a:lnTo>
                    <a:pt x="1008" y="255"/>
                  </a:lnTo>
                  <a:lnTo>
                    <a:pt x="1008" y="259"/>
                  </a:lnTo>
                  <a:lnTo>
                    <a:pt x="1008" y="259"/>
                  </a:lnTo>
                  <a:lnTo>
                    <a:pt x="1008" y="259"/>
                  </a:lnTo>
                  <a:lnTo>
                    <a:pt x="1008" y="259"/>
                  </a:lnTo>
                  <a:lnTo>
                    <a:pt x="1008" y="259"/>
                  </a:lnTo>
                  <a:lnTo>
                    <a:pt x="1008" y="260"/>
                  </a:lnTo>
                  <a:lnTo>
                    <a:pt x="1008" y="260"/>
                  </a:lnTo>
                  <a:lnTo>
                    <a:pt x="1008" y="270"/>
                  </a:lnTo>
                  <a:lnTo>
                    <a:pt x="1006" y="273"/>
                  </a:lnTo>
                  <a:lnTo>
                    <a:pt x="1006" y="273"/>
                  </a:lnTo>
                  <a:lnTo>
                    <a:pt x="1006" y="273"/>
                  </a:lnTo>
                  <a:lnTo>
                    <a:pt x="1006" y="273"/>
                  </a:lnTo>
                  <a:lnTo>
                    <a:pt x="1003" y="273"/>
                  </a:lnTo>
                  <a:lnTo>
                    <a:pt x="1003" y="271"/>
                  </a:lnTo>
                  <a:lnTo>
                    <a:pt x="1002" y="271"/>
                  </a:lnTo>
                  <a:lnTo>
                    <a:pt x="1002" y="263"/>
                  </a:lnTo>
                  <a:lnTo>
                    <a:pt x="1002" y="262"/>
                  </a:lnTo>
                  <a:lnTo>
                    <a:pt x="1002" y="262"/>
                  </a:lnTo>
                  <a:lnTo>
                    <a:pt x="999" y="233"/>
                  </a:lnTo>
                  <a:lnTo>
                    <a:pt x="999" y="233"/>
                  </a:lnTo>
                  <a:lnTo>
                    <a:pt x="1000" y="233"/>
                  </a:lnTo>
                  <a:lnTo>
                    <a:pt x="1000" y="226"/>
                  </a:lnTo>
                  <a:lnTo>
                    <a:pt x="995" y="226"/>
                  </a:lnTo>
                  <a:lnTo>
                    <a:pt x="995" y="233"/>
                  </a:lnTo>
                  <a:lnTo>
                    <a:pt x="997" y="233"/>
                  </a:lnTo>
                  <a:lnTo>
                    <a:pt x="994" y="262"/>
                  </a:lnTo>
                  <a:lnTo>
                    <a:pt x="994" y="262"/>
                  </a:lnTo>
                  <a:lnTo>
                    <a:pt x="994" y="262"/>
                  </a:lnTo>
                  <a:lnTo>
                    <a:pt x="994" y="262"/>
                  </a:lnTo>
                  <a:lnTo>
                    <a:pt x="994" y="271"/>
                  </a:lnTo>
                  <a:lnTo>
                    <a:pt x="992" y="271"/>
                  </a:lnTo>
                  <a:lnTo>
                    <a:pt x="992" y="273"/>
                  </a:lnTo>
                  <a:lnTo>
                    <a:pt x="989" y="273"/>
                  </a:lnTo>
                  <a:lnTo>
                    <a:pt x="989" y="273"/>
                  </a:lnTo>
                  <a:lnTo>
                    <a:pt x="988" y="270"/>
                  </a:lnTo>
                  <a:lnTo>
                    <a:pt x="988" y="257"/>
                  </a:lnTo>
                  <a:lnTo>
                    <a:pt x="988" y="257"/>
                  </a:lnTo>
                  <a:lnTo>
                    <a:pt x="988" y="257"/>
                  </a:lnTo>
                  <a:lnTo>
                    <a:pt x="988" y="257"/>
                  </a:lnTo>
                  <a:lnTo>
                    <a:pt x="988" y="257"/>
                  </a:lnTo>
                  <a:lnTo>
                    <a:pt x="986" y="257"/>
                  </a:lnTo>
                  <a:lnTo>
                    <a:pt x="986" y="257"/>
                  </a:lnTo>
                  <a:lnTo>
                    <a:pt x="986" y="257"/>
                  </a:lnTo>
                  <a:lnTo>
                    <a:pt x="986" y="243"/>
                  </a:lnTo>
                  <a:lnTo>
                    <a:pt x="986" y="243"/>
                  </a:lnTo>
                  <a:lnTo>
                    <a:pt x="986" y="243"/>
                  </a:lnTo>
                  <a:lnTo>
                    <a:pt x="986" y="243"/>
                  </a:lnTo>
                  <a:lnTo>
                    <a:pt x="986" y="243"/>
                  </a:lnTo>
                  <a:lnTo>
                    <a:pt x="986" y="241"/>
                  </a:lnTo>
                  <a:lnTo>
                    <a:pt x="986" y="241"/>
                  </a:lnTo>
                  <a:lnTo>
                    <a:pt x="986" y="241"/>
                  </a:lnTo>
                  <a:lnTo>
                    <a:pt x="986" y="241"/>
                  </a:lnTo>
                  <a:lnTo>
                    <a:pt x="986" y="241"/>
                  </a:lnTo>
                  <a:lnTo>
                    <a:pt x="983" y="232"/>
                  </a:lnTo>
                  <a:lnTo>
                    <a:pt x="984" y="232"/>
                  </a:lnTo>
                  <a:lnTo>
                    <a:pt x="984" y="230"/>
                  </a:lnTo>
                  <a:lnTo>
                    <a:pt x="983" y="230"/>
                  </a:lnTo>
                  <a:lnTo>
                    <a:pt x="983" y="229"/>
                  </a:lnTo>
                  <a:lnTo>
                    <a:pt x="983" y="229"/>
                  </a:lnTo>
                  <a:lnTo>
                    <a:pt x="981" y="229"/>
                  </a:lnTo>
                  <a:lnTo>
                    <a:pt x="981" y="229"/>
                  </a:lnTo>
                  <a:lnTo>
                    <a:pt x="981" y="229"/>
                  </a:lnTo>
                  <a:lnTo>
                    <a:pt x="981" y="230"/>
                  </a:lnTo>
                  <a:lnTo>
                    <a:pt x="981" y="230"/>
                  </a:lnTo>
                  <a:lnTo>
                    <a:pt x="980" y="240"/>
                  </a:lnTo>
                  <a:lnTo>
                    <a:pt x="977" y="213"/>
                  </a:lnTo>
                  <a:lnTo>
                    <a:pt x="978" y="213"/>
                  </a:lnTo>
                  <a:lnTo>
                    <a:pt x="978" y="213"/>
                  </a:lnTo>
                  <a:lnTo>
                    <a:pt x="978" y="211"/>
                  </a:lnTo>
                  <a:lnTo>
                    <a:pt x="978" y="211"/>
                  </a:lnTo>
                  <a:lnTo>
                    <a:pt x="977" y="210"/>
                  </a:lnTo>
                  <a:lnTo>
                    <a:pt x="975" y="191"/>
                  </a:lnTo>
                  <a:lnTo>
                    <a:pt x="975" y="191"/>
                  </a:lnTo>
                  <a:lnTo>
                    <a:pt x="977" y="191"/>
                  </a:lnTo>
                  <a:lnTo>
                    <a:pt x="977" y="185"/>
                  </a:lnTo>
                  <a:lnTo>
                    <a:pt x="977" y="177"/>
                  </a:lnTo>
                  <a:lnTo>
                    <a:pt x="972" y="177"/>
                  </a:lnTo>
                  <a:lnTo>
                    <a:pt x="972" y="185"/>
                  </a:lnTo>
                  <a:lnTo>
                    <a:pt x="972" y="191"/>
                  </a:lnTo>
                  <a:lnTo>
                    <a:pt x="973" y="191"/>
                  </a:lnTo>
                  <a:lnTo>
                    <a:pt x="970" y="210"/>
                  </a:lnTo>
                  <a:lnTo>
                    <a:pt x="970" y="211"/>
                  </a:lnTo>
                  <a:lnTo>
                    <a:pt x="970" y="213"/>
                  </a:lnTo>
                  <a:lnTo>
                    <a:pt x="970" y="213"/>
                  </a:lnTo>
                  <a:lnTo>
                    <a:pt x="970" y="213"/>
                  </a:lnTo>
                  <a:lnTo>
                    <a:pt x="970" y="213"/>
                  </a:lnTo>
                  <a:lnTo>
                    <a:pt x="969" y="240"/>
                  </a:lnTo>
                  <a:lnTo>
                    <a:pt x="967" y="232"/>
                  </a:lnTo>
                  <a:lnTo>
                    <a:pt x="967" y="232"/>
                  </a:lnTo>
                  <a:lnTo>
                    <a:pt x="967" y="230"/>
                  </a:lnTo>
                  <a:lnTo>
                    <a:pt x="966" y="230"/>
                  </a:lnTo>
                  <a:lnTo>
                    <a:pt x="966" y="229"/>
                  </a:lnTo>
                  <a:lnTo>
                    <a:pt x="964" y="229"/>
                  </a:lnTo>
                  <a:lnTo>
                    <a:pt x="964" y="229"/>
                  </a:lnTo>
                  <a:lnTo>
                    <a:pt x="964" y="229"/>
                  </a:lnTo>
                  <a:lnTo>
                    <a:pt x="964" y="229"/>
                  </a:lnTo>
                  <a:lnTo>
                    <a:pt x="964" y="230"/>
                  </a:lnTo>
                  <a:lnTo>
                    <a:pt x="964" y="230"/>
                  </a:lnTo>
                  <a:lnTo>
                    <a:pt x="961" y="241"/>
                  </a:lnTo>
                  <a:lnTo>
                    <a:pt x="961" y="241"/>
                  </a:lnTo>
                  <a:lnTo>
                    <a:pt x="961" y="241"/>
                  </a:lnTo>
                  <a:lnTo>
                    <a:pt x="961" y="241"/>
                  </a:lnTo>
                  <a:lnTo>
                    <a:pt x="961" y="257"/>
                  </a:lnTo>
                  <a:lnTo>
                    <a:pt x="959" y="257"/>
                  </a:lnTo>
                  <a:lnTo>
                    <a:pt x="959" y="260"/>
                  </a:lnTo>
                  <a:lnTo>
                    <a:pt x="959" y="270"/>
                  </a:lnTo>
                  <a:lnTo>
                    <a:pt x="958" y="273"/>
                  </a:lnTo>
                  <a:lnTo>
                    <a:pt x="958" y="273"/>
                  </a:lnTo>
                  <a:lnTo>
                    <a:pt x="955" y="273"/>
                  </a:lnTo>
                  <a:lnTo>
                    <a:pt x="955" y="270"/>
                  </a:lnTo>
                  <a:lnTo>
                    <a:pt x="955" y="268"/>
                  </a:lnTo>
                  <a:lnTo>
                    <a:pt x="955" y="268"/>
                  </a:lnTo>
                  <a:lnTo>
                    <a:pt x="953" y="268"/>
                  </a:lnTo>
                  <a:lnTo>
                    <a:pt x="953" y="270"/>
                  </a:lnTo>
                  <a:lnTo>
                    <a:pt x="951" y="288"/>
                  </a:lnTo>
                  <a:lnTo>
                    <a:pt x="951" y="292"/>
                  </a:lnTo>
                  <a:lnTo>
                    <a:pt x="951" y="292"/>
                  </a:lnTo>
                  <a:lnTo>
                    <a:pt x="953" y="189"/>
                  </a:lnTo>
                  <a:lnTo>
                    <a:pt x="953" y="177"/>
                  </a:lnTo>
                  <a:lnTo>
                    <a:pt x="943" y="175"/>
                  </a:lnTo>
                  <a:lnTo>
                    <a:pt x="940" y="177"/>
                  </a:lnTo>
                  <a:lnTo>
                    <a:pt x="940" y="175"/>
                  </a:lnTo>
                  <a:lnTo>
                    <a:pt x="934" y="175"/>
                  </a:lnTo>
                  <a:lnTo>
                    <a:pt x="934" y="170"/>
                  </a:lnTo>
                  <a:lnTo>
                    <a:pt x="929" y="170"/>
                  </a:lnTo>
                  <a:lnTo>
                    <a:pt x="929" y="166"/>
                  </a:lnTo>
                  <a:lnTo>
                    <a:pt x="923" y="166"/>
                  </a:lnTo>
                  <a:lnTo>
                    <a:pt x="923" y="161"/>
                  </a:lnTo>
                  <a:lnTo>
                    <a:pt x="918" y="161"/>
                  </a:lnTo>
                  <a:lnTo>
                    <a:pt x="918" y="156"/>
                  </a:lnTo>
                  <a:lnTo>
                    <a:pt x="912" y="156"/>
                  </a:lnTo>
                  <a:lnTo>
                    <a:pt x="901" y="156"/>
                  </a:lnTo>
                  <a:lnTo>
                    <a:pt x="893" y="156"/>
                  </a:lnTo>
                  <a:lnTo>
                    <a:pt x="893" y="158"/>
                  </a:lnTo>
                  <a:lnTo>
                    <a:pt x="893" y="161"/>
                  </a:lnTo>
                  <a:lnTo>
                    <a:pt x="888" y="161"/>
                  </a:lnTo>
                  <a:lnTo>
                    <a:pt x="888" y="164"/>
                  </a:lnTo>
                  <a:lnTo>
                    <a:pt x="888" y="166"/>
                  </a:lnTo>
                  <a:lnTo>
                    <a:pt x="884" y="166"/>
                  </a:lnTo>
                  <a:lnTo>
                    <a:pt x="884" y="169"/>
                  </a:lnTo>
                  <a:lnTo>
                    <a:pt x="884" y="170"/>
                  </a:lnTo>
                  <a:lnTo>
                    <a:pt x="879" y="170"/>
                  </a:lnTo>
                  <a:lnTo>
                    <a:pt x="879" y="174"/>
                  </a:lnTo>
                  <a:lnTo>
                    <a:pt x="879" y="175"/>
                  </a:lnTo>
                  <a:lnTo>
                    <a:pt x="874" y="175"/>
                  </a:lnTo>
                  <a:lnTo>
                    <a:pt x="874" y="177"/>
                  </a:lnTo>
                  <a:lnTo>
                    <a:pt x="869" y="175"/>
                  </a:lnTo>
                  <a:lnTo>
                    <a:pt x="858" y="177"/>
                  </a:lnTo>
                  <a:lnTo>
                    <a:pt x="858" y="189"/>
                  </a:lnTo>
                  <a:lnTo>
                    <a:pt x="858" y="189"/>
                  </a:lnTo>
                  <a:lnTo>
                    <a:pt x="858" y="249"/>
                  </a:lnTo>
                  <a:lnTo>
                    <a:pt x="843" y="249"/>
                  </a:lnTo>
                  <a:lnTo>
                    <a:pt x="843" y="191"/>
                  </a:lnTo>
                  <a:lnTo>
                    <a:pt x="841" y="178"/>
                  </a:lnTo>
                  <a:lnTo>
                    <a:pt x="830" y="177"/>
                  </a:lnTo>
                  <a:lnTo>
                    <a:pt x="827" y="178"/>
                  </a:lnTo>
                  <a:lnTo>
                    <a:pt x="825" y="177"/>
                  </a:lnTo>
                  <a:lnTo>
                    <a:pt x="822" y="177"/>
                  </a:lnTo>
                  <a:lnTo>
                    <a:pt x="822" y="175"/>
                  </a:lnTo>
                  <a:lnTo>
                    <a:pt x="821" y="172"/>
                  </a:lnTo>
                  <a:lnTo>
                    <a:pt x="818" y="172"/>
                  </a:lnTo>
                  <a:lnTo>
                    <a:pt x="818" y="170"/>
                  </a:lnTo>
                  <a:lnTo>
                    <a:pt x="816" y="167"/>
                  </a:lnTo>
                  <a:lnTo>
                    <a:pt x="813" y="167"/>
                  </a:lnTo>
                  <a:lnTo>
                    <a:pt x="813" y="166"/>
                  </a:lnTo>
                  <a:lnTo>
                    <a:pt x="811" y="164"/>
                  </a:lnTo>
                  <a:lnTo>
                    <a:pt x="808" y="163"/>
                  </a:lnTo>
                  <a:lnTo>
                    <a:pt x="808" y="161"/>
                  </a:lnTo>
                  <a:lnTo>
                    <a:pt x="807" y="159"/>
                  </a:lnTo>
                  <a:lnTo>
                    <a:pt x="799" y="158"/>
                  </a:lnTo>
                  <a:lnTo>
                    <a:pt x="789" y="158"/>
                  </a:lnTo>
                  <a:lnTo>
                    <a:pt x="783" y="159"/>
                  </a:lnTo>
                  <a:lnTo>
                    <a:pt x="783" y="163"/>
                  </a:lnTo>
                  <a:lnTo>
                    <a:pt x="778" y="163"/>
                  </a:lnTo>
                  <a:lnTo>
                    <a:pt x="778" y="167"/>
                  </a:lnTo>
                  <a:lnTo>
                    <a:pt x="773" y="167"/>
                  </a:lnTo>
                  <a:lnTo>
                    <a:pt x="773" y="172"/>
                  </a:lnTo>
                  <a:lnTo>
                    <a:pt x="767" y="172"/>
                  </a:lnTo>
                  <a:lnTo>
                    <a:pt x="767" y="177"/>
                  </a:lnTo>
                  <a:lnTo>
                    <a:pt x="762" y="177"/>
                  </a:lnTo>
                  <a:lnTo>
                    <a:pt x="762" y="177"/>
                  </a:lnTo>
                  <a:lnTo>
                    <a:pt x="761" y="177"/>
                  </a:lnTo>
                  <a:lnTo>
                    <a:pt x="761" y="133"/>
                  </a:lnTo>
                  <a:lnTo>
                    <a:pt x="748" y="133"/>
                  </a:lnTo>
                  <a:lnTo>
                    <a:pt x="748" y="122"/>
                  </a:lnTo>
                  <a:lnTo>
                    <a:pt x="736" y="122"/>
                  </a:lnTo>
                  <a:lnTo>
                    <a:pt x="736" y="114"/>
                  </a:lnTo>
                  <a:lnTo>
                    <a:pt x="723" y="114"/>
                  </a:lnTo>
                  <a:lnTo>
                    <a:pt x="723" y="133"/>
                  </a:lnTo>
                  <a:lnTo>
                    <a:pt x="718" y="133"/>
                  </a:lnTo>
                  <a:lnTo>
                    <a:pt x="718" y="118"/>
                  </a:lnTo>
                  <a:lnTo>
                    <a:pt x="718" y="117"/>
                  </a:lnTo>
                  <a:lnTo>
                    <a:pt x="718" y="117"/>
                  </a:lnTo>
                  <a:lnTo>
                    <a:pt x="718" y="117"/>
                  </a:lnTo>
                  <a:lnTo>
                    <a:pt x="718" y="111"/>
                  </a:lnTo>
                  <a:lnTo>
                    <a:pt x="718" y="109"/>
                  </a:lnTo>
                  <a:lnTo>
                    <a:pt x="718" y="109"/>
                  </a:lnTo>
                  <a:lnTo>
                    <a:pt x="718" y="109"/>
                  </a:lnTo>
                  <a:lnTo>
                    <a:pt x="718" y="101"/>
                  </a:lnTo>
                  <a:lnTo>
                    <a:pt x="718" y="101"/>
                  </a:lnTo>
                  <a:lnTo>
                    <a:pt x="718" y="101"/>
                  </a:lnTo>
                  <a:lnTo>
                    <a:pt x="718" y="101"/>
                  </a:lnTo>
                  <a:lnTo>
                    <a:pt x="718" y="89"/>
                  </a:lnTo>
                  <a:lnTo>
                    <a:pt x="706" y="87"/>
                  </a:lnTo>
                  <a:lnTo>
                    <a:pt x="690" y="85"/>
                  </a:lnTo>
                  <a:lnTo>
                    <a:pt x="687" y="85"/>
                  </a:lnTo>
                  <a:lnTo>
                    <a:pt x="687" y="74"/>
                  </a:lnTo>
                  <a:lnTo>
                    <a:pt x="687" y="71"/>
                  </a:lnTo>
                  <a:lnTo>
                    <a:pt x="687" y="70"/>
                  </a:lnTo>
                  <a:lnTo>
                    <a:pt x="687" y="67"/>
                  </a:lnTo>
                  <a:lnTo>
                    <a:pt x="687" y="65"/>
                  </a:lnTo>
                  <a:lnTo>
                    <a:pt x="687" y="63"/>
                  </a:lnTo>
                  <a:lnTo>
                    <a:pt x="662" y="63"/>
                  </a:lnTo>
                  <a:lnTo>
                    <a:pt x="662" y="62"/>
                  </a:lnTo>
                  <a:lnTo>
                    <a:pt x="662" y="60"/>
                  </a:lnTo>
                  <a:lnTo>
                    <a:pt x="662" y="57"/>
                  </a:lnTo>
                  <a:lnTo>
                    <a:pt x="662" y="55"/>
                  </a:lnTo>
                  <a:lnTo>
                    <a:pt x="638" y="55"/>
                  </a:lnTo>
                  <a:lnTo>
                    <a:pt x="638" y="27"/>
                  </a:lnTo>
                  <a:lnTo>
                    <a:pt x="638" y="18"/>
                  </a:lnTo>
                  <a:lnTo>
                    <a:pt x="636" y="18"/>
                  </a:lnTo>
                  <a:lnTo>
                    <a:pt x="636" y="19"/>
                  </a:lnTo>
                  <a:lnTo>
                    <a:pt x="635" y="19"/>
                  </a:lnTo>
                  <a:lnTo>
                    <a:pt x="635" y="2"/>
                  </a:lnTo>
                  <a:lnTo>
                    <a:pt x="635" y="2"/>
                  </a:lnTo>
                  <a:lnTo>
                    <a:pt x="635" y="0"/>
                  </a:lnTo>
                  <a:lnTo>
                    <a:pt x="633" y="0"/>
                  </a:lnTo>
                  <a:lnTo>
                    <a:pt x="633" y="19"/>
                  </a:lnTo>
                  <a:lnTo>
                    <a:pt x="632" y="19"/>
                  </a:lnTo>
                  <a:lnTo>
                    <a:pt x="632" y="2"/>
                  </a:lnTo>
                  <a:lnTo>
                    <a:pt x="632" y="2"/>
                  </a:lnTo>
                  <a:lnTo>
                    <a:pt x="632" y="0"/>
                  </a:lnTo>
                  <a:lnTo>
                    <a:pt x="632" y="0"/>
                  </a:lnTo>
                  <a:lnTo>
                    <a:pt x="632" y="19"/>
                  </a:lnTo>
                  <a:lnTo>
                    <a:pt x="630" y="19"/>
                  </a:lnTo>
                  <a:lnTo>
                    <a:pt x="630" y="2"/>
                  </a:lnTo>
                  <a:lnTo>
                    <a:pt x="630" y="2"/>
                  </a:lnTo>
                  <a:lnTo>
                    <a:pt x="630" y="0"/>
                  </a:lnTo>
                  <a:lnTo>
                    <a:pt x="629" y="0"/>
                  </a:lnTo>
                  <a:lnTo>
                    <a:pt x="629" y="19"/>
                  </a:lnTo>
                  <a:lnTo>
                    <a:pt x="627" y="19"/>
                  </a:lnTo>
                  <a:lnTo>
                    <a:pt x="627" y="2"/>
                  </a:lnTo>
                  <a:lnTo>
                    <a:pt x="627" y="2"/>
                  </a:lnTo>
                  <a:lnTo>
                    <a:pt x="627" y="0"/>
                  </a:lnTo>
                  <a:lnTo>
                    <a:pt x="627" y="0"/>
                  </a:lnTo>
                  <a:lnTo>
                    <a:pt x="627" y="19"/>
                  </a:lnTo>
                  <a:lnTo>
                    <a:pt x="625" y="19"/>
                  </a:lnTo>
                  <a:lnTo>
                    <a:pt x="625" y="2"/>
                  </a:lnTo>
                  <a:lnTo>
                    <a:pt x="625" y="2"/>
                  </a:lnTo>
                  <a:lnTo>
                    <a:pt x="625" y="0"/>
                  </a:lnTo>
                  <a:lnTo>
                    <a:pt x="624" y="0"/>
                  </a:lnTo>
                  <a:lnTo>
                    <a:pt x="624" y="19"/>
                  </a:lnTo>
                  <a:lnTo>
                    <a:pt x="622" y="19"/>
                  </a:lnTo>
                  <a:lnTo>
                    <a:pt x="622" y="18"/>
                  </a:lnTo>
                  <a:lnTo>
                    <a:pt x="621" y="18"/>
                  </a:lnTo>
                  <a:lnTo>
                    <a:pt x="621" y="54"/>
                  </a:lnTo>
                  <a:lnTo>
                    <a:pt x="621" y="54"/>
                  </a:lnTo>
                  <a:lnTo>
                    <a:pt x="621" y="57"/>
                  </a:lnTo>
                  <a:lnTo>
                    <a:pt x="621" y="59"/>
                  </a:lnTo>
                  <a:lnTo>
                    <a:pt x="621" y="65"/>
                  </a:lnTo>
                  <a:lnTo>
                    <a:pt x="614" y="65"/>
                  </a:lnTo>
                  <a:lnTo>
                    <a:pt x="614" y="65"/>
                  </a:lnTo>
                  <a:lnTo>
                    <a:pt x="614" y="67"/>
                  </a:lnTo>
                  <a:lnTo>
                    <a:pt x="614" y="70"/>
                  </a:lnTo>
                  <a:lnTo>
                    <a:pt x="614" y="71"/>
                  </a:lnTo>
                  <a:lnTo>
                    <a:pt x="614" y="74"/>
                  </a:lnTo>
                  <a:lnTo>
                    <a:pt x="614" y="85"/>
                  </a:lnTo>
                  <a:lnTo>
                    <a:pt x="614" y="85"/>
                  </a:lnTo>
                  <a:lnTo>
                    <a:pt x="614" y="87"/>
                  </a:lnTo>
                  <a:lnTo>
                    <a:pt x="607" y="87"/>
                  </a:lnTo>
                  <a:lnTo>
                    <a:pt x="607" y="156"/>
                  </a:lnTo>
                  <a:lnTo>
                    <a:pt x="581" y="156"/>
                  </a:lnTo>
                  <a:lnTo>
                    <a:pt x="581" y="109"/>
                  </a:lnTo>
                  <a:lnTo>
                    <a:pt x="567" y="109"/>
                  </a:lnTo>
                  <a:lnTo>
                    <a:pt x="567" y="81"/>
                  </a:lnTo>
                  <a:lnTo>
                    <a:pt x="561" y="81"/>
                  </a:lnTo>
                  <a:lnTo>
                    <a:pt x="561" y="109"/>
                  </a:lnTo>
                  <a:lnTo>
                    <a:pt x="539" y="109"/>
                  </a:lnTo>
                  <a:lnTo>
                    <a:pt x="539" y="81"/>
                  </a:lnTo>
                  <a:lnTo>
                    <a:pt x="528" y="81"/>
                  </a:lnTo>
                  <a:lnTo>
                    <a:pt x="528" y="109"/>
                  </a:lnTo>
                  <a:lnTo>
                    <a:pt x="518" y="109"/>
                  </a:lnTo>
                  <a:lnTo>
                    <a:pt x="518" y="252"/>
                  </a:lnTo>
                  <a:lnTo>
                    <a:pt x="511" y="252"/>
                  </a:lnTo>
                  <a:lnTo>
                    <a:pt x="506" y="252"/>
                  </a:lnTo>
                  <a:lnTo>
                    <a:pt x="501" y="254"/>
                  </a:lnTo>
                  <a:lnTo>
                    <a:pt x="501" y="254"/>
                  </a:lnTo>
                  <a:lnTo>
                    <a:pt x="498" y="251"/>
                  </a:lnTo>
                  <a:lnTo>
                    <a:pt x="496" y="249"/>
                  </a:lnTo>
                  <a:lnTo>
                    <a:pt x="488" y="252"/>
                  </a:lnTo>
                  <a:lnTo>
                    <a:pt x="488" y="255"/>
                  </a:lnTo>
                  <a:lnTo>
                    <a:pt x="488" y="255"/>
                  </a:lnTo>
                  <a:lnTo>
                    <a:pt x="488" y="255"/>
                  </a:lnTo>
                  <a:lnTo>
                    <a:pt x="488" y="255"/>
                  </a:lnTo>
                  <a:lnTo>
                    <a:pt x="488" y="252"/>
                  </a:lnTo>
                  <a:lnTo>
                    <a:pt x="479" y="249"/>
                  </a:lnTo>
                  <a:lnTo>
                    <a:pt x="477" y="251"/>
                  </a:lnTo>
                  <a:lnTo>
                    <a:pt x="476" y="254"/>
                  </a:lnTo>
                  <a:lnTo>
                    <a:pt x="476" y="254"/>
                  </a:lnTo>
                  <a:lnTo>
                    <a:pt x="470" y="252"/>
                  </a:lnTo>
                  <a:lnTo>
                    <a:pt x="466" y="252"/>
                  </a:lnTo>
                  <a:lnTo>
                    <a:pt x="443" y="252"/>
                  </a:lnTo>
                  <a:lnTo>
                    <a:pt x="440" y="252"/>
                  </a:lnTo>
                  <a:lnTo>
                    <a:pt x="415" y="254"/>
                  </a:lnTo>
                  <a:lnTo>
                    <a:pt x="389" y="260"/>
                  </a:lnTo>
                  <a:lnTo>
                    <a:pt x="372" y="268"/>
                  </a:lnTo>
                  <a:lnTo>
                    <a:pt x="364" y="268"/>
                  </a:lnTo>
                  <a:lnTo>
                    <a:pt x="364" y="221"/>
                  </a:lnTo>
                  <a:lnTo>
                    <a:pt x="336" y="221"/>
                  </a:lnTo>
                  <a:lnTo>
                    <a:pt x="336" y="208"/>
                  </a:lnTo>
                  <a:lnTo>
                    <a:pt x="328" y="208"/>
                  </a:lnTo>
                  <a:lnTo>
                    <a:pt x="328" y="197"/>
                  </a:lnTo>
                  <a:lnTo>
                    <a:pt x="304" y="197"/>
                  </a:lnTo>
                  <a:lnTo>
                    <a:pt x="304" y="208"/>
                  </a:lnTo>
                  <a:lnTo>
                    <a:pt x="290" y="208"/>
                  </a:lnTo>
                  <a:lnTo>
                    <a:pt x="290" y="221"/>
                  </a:lnTo>
                  <a:lnTo>
                    <a:pt x="281" y="221"/>
                  </a:lnTo>
                  <a:lnTo>
                    <a:pt x="281" y="262"/>
                  </a:lnTo>
                  <a:lnTo>
                    <a:pt x="279" y="260"/>
                  </a:lnTo>
                  <a:lnTo>
                    <a:pt x="270" y="262"/>
                  </a:lnTo>
                  <a:lnTo>
                    <a:pt x="262" y="266"/>
                  </a:lnTo>
                  <a:lnTo>
                    <a:pt x="254" y="273"/>
                  </a:lnTo>
                  <a:lnTo>
                    <a:pt x="248" y="281"/>
                  </a:lnTo>
                  <a:lnTo>
                    <a:pt x="246" y="288"/>
                  </a:lnTo>
                  <a:lnTo>
                    <a:pt x="205" y="288"/>
                  </a:lnTo>
                  <a:lnTo>
                    <a:pt x="204" y="288"/>
                  </a:lnTo>
                  <a:lnTo>
                    <a:pt x="204" y="293"/>
                  </a:lnTo>
                  <a:lnTo>
                    <a:pt x="191" y="293"/>
                  </a:lnTo>
                  <a:lnTo>
                    <a:pt x="189" y="122"/>
                  </a:lnTo>
                  <a:lnTo>
                    <a:pt x="189" y="122"/>
                  </a:lnTo>
                  <a:lnTo>
                    <a:pt x="189" y="122"/>
                  </a:lnTo>
                  <a:lnTo>
                    <a:pt x="189" y="122"/>
                  </a:lnTo>
                  <a:lnTo>
                    <a:pt x="188" y="122"/>
                  </a:lnTo>
                  <a:lnTo>
                    <a:pt x="188" y="122"/>
                  </a:lnTo>
                  <a:lnTo>
                    <a:pt x="188" y="118"/>
                  </a:lnTo>
                  <a:lnTo>
                    <a:pt x="186" y="118"/>
                  </a:lnTo>
                  <a:lnTo>
                    <a:pt x="185" y="118"/>
                  </a:lnTo>
                  <a:lnTo>
                    <a:pt x="183" y="118"/>
                  </a:lnTo>
                  <a:lnTo>
                    <a:pt x="180" y="118"/>
                  </a:lnTo>
                  <a:lnTo>
                    <a:pt x="178" y="118"/>
                  </a:lnTo>
                  <a:lnTo>
                    <a:pt x="178" y="117"/>
                  </a:lnTo>
                  <a:lnTo>
                    <a:pt x="180" y="117"/>
                  </a:lnTo>
                  <a:lnTo>
                    <a:pt x="183" y="117"/>
                  </a:lnTo>
                  <a:lnTo>
                    <a:pt x="188" y="117"/>
                  </a:lnTo>
                  <a:lnTo>
                    <a:pt x="189" y="117"/>
                  </a:lnTo>
                  <a:lnTo>
                    <a:pt x="191" y="117"/>
                  </a:lnTo>
                  <a:lnTo>
                    <a:pt x="191" y="115"/>
                  </a:lnTo>
                  <a:lnTo>
                    <a:pt x="191" y="115"/>
                  </a:lnTo>
                  <a:lnTo>
                    <a:pt x="189" y="115"/>
                  </a:lnTo>
                  <a:lnTo>
                    <a:pt x="188" y="114"/>
                  </a:lnTo>
                  <a:lnTo>
                    <a:pt x="183" y="114"/>
                  </a:lnTo>
                  <a:lnTo>
                    <a:pt x="178" y="114"/>
                  </a:lnTo>
                  <a:lnTo>
                    <a:pt x="178" y="114"/>
                  </a:lnTo>
                  <a:lnTo>
                    <a:pt x="178" y="114"/>
                  </a:lnTo>
                  <a:lnTo>
                    <a:pt x="178" y="114"/>
                  </a:lnTo>
                  <a:lnTo>
                    <a:pt x="180" y="114"/>
                  </a:lnTo>
                  <a:lnTo>
                    <a:pt x="180" y="114"/>
                  </a:lnTo>
                  <a:lnTo>
                    <a:pt x="180" y="112"/>
                  </a:lnTo>
                  <a:lnTo>
                    <a:pt x="180" y="111"/>
                  </a:lnTo>
                  <a:lnTo>
                    <a:pt x="180" y="109"/>
                  </a:lnTo>
                  <a:lnTo>
                    <a:pt x="180" y="106"/>
                  </a:lnTo>
                  <a:lnTo>
                    <a:pt x="180" y="104"/>
                  </a:lnTo>
                  <a:lnTo>
                    <a:pt x="180" y="103"/>
                  </a:lnTo>
                  <a:lnTo>
                    <a:pt x="180" y="103"/>
                  </a:lnTo>
                  <a:lnTo>
                    <a:pt x="180" y="103"/>
                  </a:lnTo>
                  <a:lnTo>
                    <a:pt x="178" y="103"/>
                  </a:lnTo>
                  <a:lnTo>
                    <a:pt x="178" y="103"/>
                  </a:lnTo>
                  <a:lnTo>
                    <a:pt x="178" y="103"/>
                  </a:lnTo>
                  <a:lnTo>
                    <a:pt x="178" y="101"/>
                  </a:lnTo>
                  <a:lnTo>
                    <a:pt x="178" y="101"/>
                  </a:lnTo>
                  <a:lnTo>
                    <a:pt x="178" y="101"/>
                  </a:lnTo>
                  <a:lnTo>
                    <a:pt x="178" y="101"/>
                  </a:lnTo>
                  <a:lnTo>
                    <a:pt x="181" y="101"/>
                  </a:lnTo>
                  <a:lnTo>
                    <a:pt x="181" y="101"/>
                  </a:lnTo>
                  <a:lnTo>
                    <a:pt x="181" y="101"/>
                  </a:lnTo>
                  <a:lnTo>
                    <a:pt x="181" y="101"/>
                  </a:lnTo>
                  <a:lnTo>
                    <a:pt x="183" y="101"/>
                  </a:lnTo>
                  <a:lnTo>
                    <a:pt x="185" y="101"/>
                  </a:lnTo>
                  <a:lnTo>
                    <a:pt x="185" y="101"/>
                  </a:lnTo>
                  <a:lnTo>
                    <a:pt x="185" y="101"/>
                  </a:lnTo>
                  <a:lnTo>
                    <a:pt x="185" y="101"/>
                  </a:lnTo>
                  <a:lnTo>
                    <a:pt x="186" y="101"/>
                  </a:lnTo>
                  <a:lnTo>
                    <a:pt x="186" y="101"/>
                  </a:lnTo>
                  <a:lnTo>
                    <a:pt x="186" y="101"/>
                  </a:lnTo>
                  <a:lnTo>
                    <a:pt x="186" y="101"/>
                  </a:lnTo>
                  <a:lnTo>
                    <a:pt x="188" y="100"/>
                  </a:lnTo>
                  <a:lnTo>
                    <a:pt x="188" y="100"/>
                  </a:lnTo>
                  <a:lnTo>
                    <a:pt x="188" y="100"/>
                  </a:lnTo>
                  <a:lnTo>
                    <a:pt x="188" y="100"/>
                  </a:lnTo>
                  <a:lnTo>
                    <a:pt x="188" y="98"/>
                  </a:lnTo>
                  <a:lnTo>
                    <a:pt x="188" y="98"/>
                  </a:lnTo>
                  <a:lnTo>
                    <a:pt x="188" y="98"/>
                  </a:lnTo>
                  <a:lnTo>
                    <a:pt x="188" y="98"/>
                  </a:lnTo>
                  <a:lnTo>
                    <a:pt x="186" y="96"/>
                  </a:lnTo>
                  <a:lnTo>
                    <a:pt x="185" y="96"/>
                  </a:lnTo>
                  <a:lnTo>
                    <a:pt x="183" y="96"/>
                  </a:lnTo>
                  <a:lnTo>
                    <a:pt x="180" y="96"/>
                  </a:lnTo>
                  <a:lnTo>
                    <a:pt x="180" y="96"/>
                  </a:lnTo>
                  <a:lnTo>
                    <a:pt x="178" y="96"/>
                  </a:lnTo>
                  <a:lnTo>
                    <a:pt x="178" y="95"/>
                  </a:lnTo>
                  <a:lnTo>
                    <a:pt x="177" y="95"/>
                  </a:lnTo>
                  <a:lnTo>
                    <a:pt x="177" y="93"/>
                  </a:lnTo>
                  <a:lnTo>
                    <a:pt x="177" y="93"/>
                  </a:lnTo>
                  <a:lnTo>
                    <a:pt x="175" y="92"/>
                  </a:lnTo>
                  <a:lnTo>
                    <a:pt x="175" y="92"/>
                  </a:lnTo>
                  <a:lnTo>
                    <a:pt x="175" y="90"/>
                  </a:lnTo>
                  <a:lnTo>
                    <a:pt x="175" y="90"/>
                  </a:lnTo>
                  <a:lnTo>
                    <a:pt x="175" y="90"/>
                  </a:lnTo>
                  <a:lnTo>
                    <a:pt x="174" y="90"/>
                  </a:lnTo>
                  <a:lnTo>
                    <a:pt x="174" y="63"/>
                  </a:lnTo>
                  <a:lnTo>
                    <a:pt x="174" y="63"/>
                  </a:lnTo>
                  <a:lnTo>
                    <a:pt x="174" y="63"/>
                  </a:lnTo>
                  <a:lnTo>
                    <a:pt x="174" y="63"/>
                  </a:lnTo>
                  <a:lnTo>
                    <a:pt x="174" y="63"/>
                  </a:lnTo>
                  <a:lnTo>
                    <a:pt x="174" y="43"/>
                  </a:lnTo>
                  <a:lnTo>
                    <a:pt x="174" y="43"/>
                  </a:lnTo>
                  <a:lnTo>
                    <a:pt x="174" y="43"/>
                  </a:lnTo>
                  <a:lnTo>
                    <a:pt x="174" y="43"/>
                  </a:lnTo>
                  <a:lnTo>
                    <a:pt x="172" y="43"/>
                  </a:lnTo>
                  <a:lnTo>
                    <a:pt x="172" y="26"/>
                  </a:lnTo>
                  <a:lnTo>
                    <a:pt x="172" y="26"/>
                  </a:lnTo>
                  <a:lnTo>
                    <a:pt x="172" y="26"/>
                  </a:lnTo>
                  <a:lnTo>
                    <a:pt x="172" y="26"/>
                  </a:lnTo>
                  <a:lnTo>
                    <a:pt x="172" y="26"/>
                  </a:lnTo>
                  <a:lnTo>
                    <a:pt x="172" y="11"/>
                  </a:lnTo>
                  <a:lnTo>
                    <a:pt x="172" y="11"/>
                  </a:lnTo>
                  <a:lnTo>
                    <a:pt x="172" y="11"/>
                  </a:lnTo>
                  <a:lnTo>
                    <a:pt x="172" y="11"/>
                  </a:lnTo>
                  <a:lnTo>
                    <a:pt x="172" y="11"/>
                  </a:lnTo>
                  <a:lnTo>
                    <a:pt x="172" y="11"/>
                  </a:lnTo>
                  <a:lnTo>
                    <a:pt x="172" y="11"/>
                  </a:lnTo>
                  <a:lnTo>
                    <a:pt x="172" y="11"/>
                  </a:lnTo>
                  <a:lnTo>
                    <a:pt x="172" y="11"/>
                  </a:lnTo>
                  <a:lnTo>
                    <a:pt x="172" y="11"/>
                  </a:lnTo>
                  <a:lnTo>
                    <a:pt x="172" y="11"/>
                  </a:lnTo>
                  <a:lnTo>
                    <a:pt x="172" y="11"/>
                  </a:lnTo>
                  <a:lnTo>
                    <a:pt x="172" y="11"/>
                  </a:lnTo>
                  <a:lnTo>
                    <a:pt x="172" y="26"/>
                  </a:lnTo>
                  <a:lnTo>
                    <a:pt x="170" y="26"/>
                  </a:lnTo>
                  <a:lnTo>
                    <a:pt x="170" y="26"/>
                  </a:lnTo>
                  <a:lnTo>
                    <a:pt x="170" y="26"/>
                  </a:lnTo>
                  <a:lnTo>
                    <a:pt x="170" y="26"/>
                  </a:lnTo>
                  <a:lnTo>
                    <a:pt x="170" y="26"/>
                  </a:lnTo>
                  <a:lnTo>
                    <a:pt x="170" y="43"/>
                  </a:lnTo>
                  <a:lnTo>
                    <a:pt x="170" y="43"/>
                  </a:lnTo>
                  <a:lnTo>
                    <a:pt x="170" y="43"/>
                  </a:lnTo>
                  <a:lnTo>
                    <a:pt x="170" y="43"/>
                  </a:lnTo>
                  <a:lnTo>
                    <a:pt x="170" y="43"/>
                  </a:lnTo>
                  <a:lnTo>
                    <a:pt x="170" y="63"/>
                  </a:lnTo>
                  <a:lnTo>
                    <a:pt x="170" y="63"/>
                  </a:lnTo>
                  <a:lnTo>
                    <a:pt x="170" y="63"/>
                  </a:lnTo>
                  <a:lnTo>
                    <a:pt x="170" y="63"/>
                  </a:lnTo>
                  <a:lnTo>
                    <a:pt x="170" y="90"/>
                  </a:lnTo>
                  <a:lnTo>
                    <a:pt x="170" y="90"/>
                  </a:lnTo>
                  <a:lnTo>
                    <a:pt x="169" y="90"/>
                  </a:lnTo>
                  <a:lnTo>
                    <a:pt x="169" y="90"/>
                  </a:lnTo>
                  <a:lnTo>
                    <a:pt x="169" y="92"/>
                  </a:lnTo>
                  <a:lnTo>
                    <a:pt x="169" y="92"/>
                  </a:lnTo>
                  <a:lnTo>
                    <a:pt x="167" y="93"/>
                  </a:lnTo>
                  <a:lnTo>
                    <a:pt x="167" y="95"/>
                  </a:lnTo>
                  <a:lnTo>
                    <a:pt x="167" y="95"/>
                  </a:lnTo>
                  <a:lnTo>
                    <a:pt x="166" y="95"/>
                  </a:lnTo>
                  <a:lnTo>
                    <a:pt x="166" y="96"/>
                  </a:lnTo>
                  <a:lnTo>
                    <a:pt x="164" y="96"/>
                  </a:lnTo>
                  <a:lnTo>
                    <a:pt x="164" y="96"/>
                  </a:lnTo>
                  <a:lnTo>
                    <a:pt x="161" y="96"/>
                  </a:lnTo>
                  <a:lnTo>
                    <a:pt x="159" y="96"/>
                  </a:lnTo>
                  <a:lnTo>
                    <a:pt x="158" y="98"/>
                  </a:lnTo>
                  <a:lnTo>
                    <a:pt x="156" y="98"/>
                  </a:lnTo>
                  <a:lnTo>
                    <a:pt x="156" y="100"/>
                  </a:lnTo>
                  <a:lnTo>
                    <a:pt x="156" y="100"/>
                  </a:lnTo>
                  <a:lnTo>
                    <a:pt x="156" y="100"/>
                  </a:lnTo>
                  <a:lnTo>
                    <a:pt x="156" y="100"/>
                  </a:lnTo>
                  <a:lnTo>
                    <a:pt x="156" y="100"/>
                  </a:lnTo>
                  <a:lnTo>
                    <a:pt x="159" y="101"/>
                  </a:lnTo>
                  <a:lnTo>
                    <a:pt x="159" y="101"/>
                  </a:lnTo>
                  <a:lnTo>
                    <a:pt x="159" y="101"/>
                  </a:lnTo>
                  <a:lnTo>
                    <a:pt x="159" y="101"/>
                  </a:lnTo>
                  <a:lnTo>
                    <a:pt x="159" y="101"/>
                  </a:lnTo>
                  <a:lnTo>
                    <a:pt x="159" y="101"/>
                  </a:lnTo>
                  <a:lnTo>
                    <a:pt x="159" y="101"/>
                  </a:lnTo>
                  <a:lnTo>
                    <a:pt x="161" y="101"/>
                  </a:lnTo>
                  <a:lnTo>
                    <a:pt x="163" y="101"/>
                  </a:lnTo>
                  <a:lnTo>
                    <a:pt x="163" y="101"/>
                  </a:lnTo>
                  <a:lnTo>
                    <a:pt x="163" y="101"/>
                  </a:lnTo>
                  <a:lnTo>
                    <a:pt x="164" y="101"/>
                  </a:lnTo>
                  <a:lnTo>
                    <a:pt x="166" y="103"/>
                  </a:lnTo>
                  <a:lnTo>
                    <a:pt x="166" y="103"/>
                  </a:lnTo>
                  <a:lnTo>
                    <a:pt x="166" y="103"/>
                  </a:lnTo>
                  <a:lnTo>
                    <a:pt x="166" y="103"/>
                  </a:lnTo>
                  <a:lnTo>
                    <a:pt x="166" y="103"/>
                  </a:lnTo>
                  <a:lnTo>
                    <a:pt x="166" y="103"/>
                  </a:lnTo>
                  <a:lnTo>
                    <a:pt x="164" y="103"/>
                  </a:lnTo>
                  <a:lnTo>
                    <a:pt x="164" y="103"/>
                  </a:lnTo>
                  <a:lnTo>
                    <a:pt x="164" y="103"/>
                  </a:lnTo>
                  <a:lnTo>
                    <a:pt x="164" y="104"/>
                  </a:lnTo>
                  <a:lnTo>
                    <a:pt x="164" y="106"/>
                  </a:lnTo>
                  <a:lnTo>
                    <a:pt x="164" y="109"/>
                  </a:lnTo>
                  <a:lnTo>
                    <a:pt x="164" y="111"/>
                  </a:lnTo>
                  <a:lnTo>
                    <a:pt x="164" y="112"/>
                  </a:lnTo>
                  <a:lnTo>
                    <a:pt x="164" y="114"/>
                  </a:lnTo>
                  <a:lnTo>
                    <a:pt x="164" y="114"/>
                  </a:lnTo>
                  <a:lnTo>
                    <a:pt x="166" y="114"/>
                  </a:lnTo>
                  <a:lnTo>
                    <a:pt x="166" y="114"/>
                  </a:lnTo>
                  <a:lnTo>
                    <a:pt x="166" y="114"/>
                  </a:lnTo>
                  <a:lnTo>
                    <a:pt x="166" y="114"/>
                  </a:lnTo>
                  <a:lnTo>
                    <a:pt x="164" y="114"/>
                  </a:lnTo>
                  <a:lnTo>
                    <a:pt x="159" y="114"/>
                  </a:lnTo>
                  <a:lnTo>
                    <a:pt x="156" y="115"/>
                  </a:lnTo>
                  <a:lnTo>
                    <a:pt x="155" y="115"/>
                  </a:lnTo>
                  <a:lnTo>
                    <a:pt x="153" y="115"/>
                  </a:lnTo>
                  <a:lnTo>
                    <a:pt x="153" y="117"/>
                  </a:lnTo>
                  <a:lnTo>
                    <a:pt x="153" y="117"/>
                  </a:lnTo>
                  <a:lnTo>
                    <a:pt x="155" y="117"/>
                  </a:lnTo>
                  <a:lnTo>
                    <a:pt x="158" y="117"/>
                  </a:lnTo>
                  <a:lnTo>
                    <a:pt x="161" y="117"/>
                  </a:lnTo>
                  <a:lnTo>
                    <a:pt x="166" y="117"/>
                  </a:lnTo>
                  <a:lnTo>
                    <a:pt x="166" y="117"/>
                  </a:lnTo>
                  <a:lnTo>
                    <a:pt x="166" y="118"/>
                  </a:lnTo>
                  <a:lnTo>
                    <a:pt x="164" y="118"/>
                  </a:lnTo>
                  <a:lnTo>
                    <a:pt x="161" y="118"/>
                  </a:lnTo>
                  <a:lnTo>
                    <a:pt x="159" y="118"/>
                  </a:lnTo>
                  <a:lnTo>
                    <a:pt x="158" y="118"/>
                  </a:lnTo>
                  <a:lnTo>
                    <a:pt x="158" y="120"/>
                  </a:lnTo>
                  <a:lnTo>
                    <a:pt x="158" y="122"/>
                  </a:lnTo>
                  <a:lnTo>
                    <a:pt x="156" y="122"/>
                  </a:lnTo>
                  <a:lnTo>
                    <a:pt x="156" y="122"/>
                  </a:lnTo>
                  <a:lnTo>
                    <a:pt x="155" y="122"/>
                  </a:lnTo>
                  <a:lnTo>
                    <a:pt x="155" y="122"/>
                  </a:lnTo>
                  <a:lnTo>
                    <a:pt x="155" y="122"/>
                  </a:lnTo>
                  <a:lnTo>
                    <a:pt x="155" y="293"/>
                  </a:lnTo>
                  <a:lnTo>
                    <a:pt x="145" y="293"/>
                  </a:lnTo>
                  <a:lnTo>
                    <a:pt x="145" y="296"/>
                  </a:lnTo>
                  <a:lnTo>
                    <a:pt x="131" y="298"/>
                  </a:lnTo>
                  <a:lnTo>
                    <a:pt x="131" y="301"/>
                  </a:lnTo>
                  <a:lnTo>
                    <a:pt x="130" y="301"/>
                  </a:lnTo>
                  <a:lnTo>
                    <a:pt x="130" y="300"/>
                  </a:lnTo>
                  <a:lnTo>
                    <a:pt x="130" y="300"/>
                  </a:lnTo>
                  <a:lnTo>
                    <a:pt x="130" y="298"/>
                  </a:lnTo>
                  <a:lnTo>
                    <a:pt x="122" y="298"/>
                  </a:lnTo>
                  <a:lnTo>
                    <a:pt x="122" y="298"/>
                  </a:lnTo>
                  <a:lnTo>
                    <a:pt x="120" y="296"/>
                  </a:lnTo>
                  <a:lnTo>
                    <a:pt x="120" y="296"/>
                  </a:lnTo>
                  <a:lnTo>
                    <a:pt x="120" y="296"/>
                  </a:lnTo>
                  <a:lnTo>
                    <a:pt x="119" y="296"/>
                  </a:lnTo>
                  <a:lnTo>
                    <a:pt x="119" y="296"/>
                  </a:lnTo>
                  <a:lnTo>
                    <a:pt x="119" y="296"/>
                  </a:lnTo>
                  <a:lnTo>
                    <a:pt x="119" y="296"/>
                  </a:lnTo>
                  <a:lnTo>
                    <a:pt x="119" y="296"/>
                  </a:lnTo>
                  <a:lnTo>
                    <a:pt x="119" y="296"/>
                  </a:lnTo>
                  <a:lnTo>
                    <a:pt x="119" y="296"/>
                  </a:lnTo>
                  <a:lnTo>
                    <a:pt x="119" y="295"/>
                  </a:lnTo>
                  <a:lnTo>
                    <a:pt x="119" y="295"/>
                  </a:lnTo>
                  <a:lnTo>
                    <a:pt x="119" y="295"/>
                  </a:lnTo>
                  <a:lnTo>
                    <a:pt x="119" y="295"/>
                  </a:lnTo>
                  <a:lnTo>
                    <a:pt x="119" y="295"/>
                  </a:lnTo>
                  <a:lnTo>
                    <a:pt x="119" y="295"/>
                  </a:lnTo>
                  <a:lnTo>
                    <a:pt x="119" y="295"/>
                  </a:lnTo>
                  <a:lnTo>
                    <a:pt x="119" y="295"/>
                  </a:lnTo>
                  <a:lnTo>
                    <a:pt x="119" y="295"/>
                  </a:lnTo>
                  <a:lnTo>
                    <a:pt x="119" y="295"/>
                  </a:lnTo>
                  <a:lnTo>
                    <a:pt x="119" y="295"/>
                  </a:lnTo>
                  <a:lnTo>
                    <a:pt x="119" y="293"/>
                  </a:lnTo>
                  <a:lnTo>
                    <a:pt x="119" y="293"/>
                  </a:lnTo>
                  <a:lnTo>
                    <a:pt x="119" y="293"/>
                  </a:lnTo>
                  <a:lnTo>
                    <a:pt x="119" y="293"/>
                  </a:lnTo>
                  <a:lnTo>
                    <a:pt x="119" y="293"/>
                  </a:lnTo>
                  <a:lnTo>
                    <a:pt x="119" y="293"/>
                  </a:lnTo>
                  <a:lnTo>
                    <a:pt x="117" y="293"/>
                  </a:lnTo>
                  <a:lnTo>
                    <a:pt x="117" y="293"/>
                  </a:lnTo>
                  <a:lnTo>
                    <a:pt x="117" y="293"/>
                  </a:lnTo>
                  <a:lnTo>
                    <a:pt x="117" y="293"/>
                  </a:lnTo>
                  <a:lnTo>
                    <a:pt x="117" y="293"/>
                  </a:lnTo>
                  <a:lnTo>
                    <a:pt x="117" y="293"/>
                  </a:lnTo>
                  <a:lnTo>
                    <a:pt x="117" y="293"/>
                  </a:lnTo>
                  <a:lnTo>
                    <a:pt x="117" y="295"/>
                  </a:lnTo>
                  <a:lnTo>
                    <a:pt x="117" y="295"/>
                  </a:lnTo>
                  <a:lnTo>
                    <a:pt x="117" y="295"/>
                  </a:lnTo>
                  <a:lnTo>
                    <a:pt x="117" y="295"/>
                  </a:lnTo>
                  <a:lnTo>
                    <a:pt x="117" y="295"/>
                  </a:lnTo>
                  <a:lnTo>
                    <a:pt x="117" y="295"/>
                  </a:lnTo>
                  <a:lnTo>
                    <a:pt x="117" y="295"/>
                  </a:lnTo>
                  <a:lnTo>
                    <a:pt x="117" y="295"/>
                  </a:lnTo>
                  <a:lnTo>
                    <a:pt x="117" y="295"/>
                  </a:lnTo>
                  <a:lnTo>
                    <a:pt x="117" y="295"/>
                  </a:lnTo>
                  <a:lnTo>
                    <a:pt x="117" y="296"/>
                  </a:lnTo>
                  <a:lnTo>
                    <a:pt x="117" y="296"/>
                  </a:lnTo>
                  <a:lnTo>
                    <a:pt x="117" y="296"/>
                  </a:lnTo>
                  <a:lnTo>
                    <a:pt x="117" y="296"/>
                  </a:lnTo>
                  <a:lnTo>
                    <a:pt x="117" y="296"/>
                  </a:lnTo>
                  <a:lnTo>
                    <a:pt x="117" y="296"/>
                  </a:lnTo>
                  <a:lnTo>
                    <a:pt x="117" y="296"/>
                  </a:lnTo>
                  <a:lnTo>
                    <a:pt x="115" y="296"/>
                  </a:lnTo>
                  <a:lnTo>
                    <a:pt x="115" y="296"/>
                  </a:lnTo>
                  <a:lnTo>
                    <a:pt x="115" y="296"/>
                  </a:lnTo>
                  <a:lnTo>
                    <a:pt x="114" y="296"/>
                  </a:lnTo>
                  <a:lnTo>
                    <a:pt x="114" y="298"/>
                  </a:lnTo>
                  <a:lnTo>
                    <a:pt x="114" y="298"/>
                  </a:lnTo>
                  <a:lnTo>
                    <a:pt x="114" y="298"/>
                  </a:lnTo>
                  <a:lnTo>
                    <a:pt x="115" y="298"/>
                  </a:lnTo>
                  <a:lnTo>
                    <a:pt x="115" y="298"/>
                  </a:lnTo>
                  <a:lnTo>
                    <a:pt x="115" y="298"/>
                  </a:lnTo>
                  <a:lnTo>
                    <a:pt x="114" y="298"/>
                  </a:lnTo>
                  <a:lnTo>
                    <a:pt x="114" y="300"/>
                  </a:lnTo>
                  <a:lnTo>
                    <a:pt x="114" y="301"/>
                  </a:lnTo>
                  <a:lnTo>
                    <a:pt x="19" y="301"/>
                  </a:lnTo>
                  <a:lnTo>
                    <a:pt x="16" y="301"/>
                  </a:lnTo>
                  <a:lnTo>
                    <a:pt x="0" y="301"/>
                  </a:lnTo>
                  <a:lnTo>
                    <a:pt x="0" y="364"/>
                  </a:lnTo>
                  <a:lnTo>
                    <a:pt x="8" y="364"/>
                  </a:lnTo>
                  <a:lnTo>
                    <a:pt x="60" y="364"/>
                  </a:lnTo>
                  <a:lnTo>
                    <a:pt x="1776" y="364"/>
                  </a:lnTo>
                  <a:lnTo>
                    <a:pt x="1776" y="345"/>
                  </a:lnTo>
                  <a:lnTo>
                    <a:pt x="1778" y="345"/>
                  </a:lnTo>
                  <a:lnTo>
                    <a:pt x="1776" y="344"/>
                  </a:lnTo>
                  <a:close/>
                  <a:moveTo>
                    <a:pt x="1309" y="76"/>
                  </a:moveTo>
                  <a:lnTo>
                    <a:pt x="1309" y="76"/>
                  </a:lnTo>
                  <a:lnTo>
                    <a:pt x="1309" y="76"/>
                  </a:lnTo>
                  <a:lnTo>
                    <a:pt x="1309" y="74"/>
                  </a:lnTo>
                  <a:lnTo>
                    <a:pt x="1309" y="76"/>
                  </a:lnTo>
                  <a:lnTo>
                    <a:pt x="1309" y="76"/>
                  </a:lnTo>
                  <a:lnTo>
                    <a:pt x="1309" y="76"/>
                  </a:lnTo>
                  <a:lnTo>
                    <a:pt x="1310" y="76"/>
                  </a:lnTo>
                  <a:lnTo>
                    <a:pt x="1309" y="76"/>
                  </a:lnTo>
                  <a:close/>
                  <a:moveTo>
                    <a:pt x="181" y="100"/>
                  </a:moveTo>
                  <a:lnTo>
                    <a:pt x="183" y="100"/>
                  </a:lnTo>
                  <a:lnTo>
                    <a:pt x="181" y="100"/>
                  </a:lnTo>
                  <a:lnTo>
                    <a:pt x="181" y="100"/>
                  </a:lnTo>
                  <a:close/>
                  <a:moveTo>
                    <a:pt x="180" y="100"/>
                  </a:moveTo>
                  <a:lnTo>
                    <a:pt x="180" y="100"/>
                  </a:lnTo>
                  <a:lnTo>
                    <a:pt x="180" y="100"/>
                  </a:lnTo>
                  <a:lnTo>
                    <a:pt x="180" y="100"/>
                  </a:lnTo>
                  <a:close/>
                  <a:moveTo>
                    <a:pt x="166" y="117"/>
                  </a:moveTo>
                  <a:lnTo>
                    <a:pt x="166" y="117"/>
                  </a:lnTo>
                  <a:lnTo>
                    <a:pt x="166" y="117"/>
                  </a:lnTo>
                  <a:lnTo>
                    <a:pt x="164" y="117"/>
                  </a:lnTo>
                  <a:lnTo>
                    <a:pt x="164" y="117"/>
                  </a:lnTo>
                  <a:lnTo>
                    <a:pt x="164" y="117"/>
                  </a:lnTo>
                  <a:lnTo>
                    <a:pt x="164" y="117"/>
                  </a:lnTo>
                  <a:lnTo>
                    <a:pt x="164" y="117"/>
                  </a:lnTo>
                  <a:lnTo>
                    <a:pt x="166" y="117"/>
                  </a:lnTo>
                  <a:lnTo>
                    <a:pt x="166" y="117"/>
                  </a:lnTo>
                  <a:lnTo>
                    <a:pt x="166" y="117"/>
                  </a:lnTo>
                  <a:lnTo>
                    <a:pt x="166" y="117"/>
                  </a:lnTo>
                  <a:close/>
                  <a:moveTo>
                    <a:pt x="181" y="262"/>
                  </a:moveTo>
                  <a:lnTo>
                    <a:pt x="181" y="262"/>
                  </a:lnTo>
                  <a:lnTo>
                    <a:pt x="178" y="262"/>
                  </a:lnTo>
                  <a:lnTo>
                    <a:pt x="178" y="243"/>
                  </a:lnTo>
                  <a:lnTo>
                    <a:pt x="180" y="243"/>
                  </a:lnTo>
                  <a:lnTo>
                    <a:pt x="181" y="243"/>
                  </a:lnTo>
                  <a:lnTo>
                    <a:pt x="181" y="262"/>
                  </a:lnTo>
                  <a:close/>
                  <a:moveTo>
                    <a:pt x="181" y="238"/>
                  </a:moveTo>
                  <a:lnTo>
                    <a:pt x="180" y="238"/>
                  </a:lnTo>
                  <a:lnTo>
                    <a:pt x="178" y="238"/>
                  </a:lnTo>
                  <a:lnTo>
                    <a:pt x="178" y="214"/>
                  </a:lnTo>
                  <a:lnTo>
                    <a:pt x="180" y="214"/>
                  </a:lnTo>
                  <a:lnTo>
                    <a:pt x="181" y="214"/>
                  </a:lnTo>
                  <a:lnTo>
                    <a:pt x="181" y="238"/>
                  </a:lnTo>
                  <a:close/>
                  <a:moveTo>
                    <a:pt x="181" y="210"/>
                  </a:moveTo>
                  <a:lnTo>
                    <a:pt x="180" y="210"/>
                  </a:lnTo>
                  <a:lnTo>
                    <a:pt x="178" y="210"/>
                  </a:lnTo>
                  <a:lnTo>
                    <a:pt x="177" y="183"/>
                  </a:lnTo>
                  <a:lnTo>
                    <a:pt x="180" y="183"/>
                  </a:lnTo>
                  <a:lnTo>
                    <a:pt x="181" y="183"/>
                  </a:lnTo>
                  <a:lnTo>
                    <a:pt x="181" y="210"/>
                  </a:lnTo>
                  <a:close/>
                  <a:moveTo>
                    <a:pt x="181" y="180"/>
                  </a:moveTo>
                  <a:lnTo>
                    <a:pt x="180" y="180"/>
                  </a:lnTo>
                  <a:lnTo>
                    <a:pt x="177" y="180"/>
                  </a:lnTo>
                  <a:lnTo>
                    <a:pt x="177" y="153"/>
                  </a:lnTo>
                  <a:lnTo>
                    <a:pt x="178" y="153"/>
                  </a:lnTo>
                  <a:lnTo>
                    <a:pt x="180" y="153"/>
                  </a:lnTo>
                  <a:lnTo>
                    <a:pt x="181" y="180"/>
                  </a:lnTo>
                  <a:close/>
                  <a:moveTo>
                    <a:pt x="178" y="131"/>
                  </a:moveTo>
                  <a:lnTo>
                    <a:pt x="180" y="131"/>
                  </a:lnTo>
                  <a:lnTo>
                    <a:pt x="180" y="150"/>
                  </a:lnTo>
                  <a:lnTo>
                    <a:pt x="180" y="150"/>
                  </a:lnTo>
                  <a:lnTo>
                    <a:pt x="177" y="150"/>
                  </a:lnTo>
                  <a:lnTo>
                    <a:pt x="177" y="131"/>
                  </a:lnTo>
                  <a:lnTo>
                    <a:pt x="178" y="131"/>
                  </a:lnTo>
                  <a:close/>
                  <a:moveTo>
                    <a:pt x="169" y="262"/>
                  </a:moveTo>
                  <a:lnTo>
                    <a:pt x="166" y="262"/>
                  </a:lnTo>
                  <a:lnTo>
                    <a:pt x="164" y="262"/>
                  </a:lnTo>
                  <a:lnTo>
                    <a:pt x="164" y="243"/>
                  </a:lnTo>
                  <a:lnTo>
                    <a:pt x="166" y="243"/>
                  </a:lnTo>
                  <a:lnTo>
                    <a:pt x="167" y="243"/>
                  </a:lnTo>
                  <a:lnTo>
                    <a:pt x="169" y="243"/>
                  </a:lnTo>
                  <a:lnTo>
                    <a:pt x="169" y="262"/>
                  </a:lnTo>
                  <a:close/>
                  <a:moveTo>
                    <a:pt x="169" y="238"/>
                  </a:moveTo>
                  <a:lnTo>
                    <a:pt x="167" y="238"/>
                  </a:lnTo>
                  <a:lnTo>
                    <a:pt x="166" y="238"/>
                  </a:lnTo>
                  <a:lnTo>
                    <a:pt x="164" y="238"/>
                  </a:lnTo>
                  <a:lnTo>
                    <a:pt x="164" y="213"/>
                  </a:lnTo>
                  <a:lnTo>
                    <a:pt x="166" y="213"/>
                  </a:lnTo>
                  <a:lnTo>
                    <a:pt x="167" y="214"/>
                  </a:lnTo>
                  <a:lnTo>
                    <a:pt x="169" y="214"/>
                  </a:lnTo>
                  <a:lnTo>
                    <a:pt x="169" y="238"/>
                  </a:lnTo>
                  <a:close/>
                  <a:moveTo>
                    <a:pt x="169" y="210"/>
                  </a:moveTo>
                  <a:lnTo>
                    <a:pt x="167" y="210"/>
                  </a:lnTo>
                  <a:lnTo>
                    <a:pt x="166" y="210"/>
                  </a:lnTo>
                  <a:lnTo>
                    <a:pt x="164" y="210"/>
                  </a:lnTo>
                  <a:lnTo>
                    <a:pt x="164" y="183"/>
                  </a:lnTo>
                  <a:lnTo>
                    <a:pt x="166" y="183"/>
                  </a:lnTo>
                  <a:lnTo>
                    <a:pt x="167" y="183"/>
                  </a:lnTo>
                  <a:lnTo>
                    <a:pt x="169" y="183"/>
                  </a:lnTo>
                  <a:lnTo>
                    <a:pt x="169" y="210"/>
                  </a:lnTo>
                  <a:close/>
                  <a:moveTo>
                    <a:pt x="169" y="180"/>
                  </a:moveTo>
                  <a:lnTo>
                    <a:pt x="167" y="180"/>
                  </a:lnTo>
                  <a:lnTo>
                    <a:pt x="166" y="180"/>
                  </a:lnTo>
                  <a:lnTo>
                    <a:pt x="164" y="180"/>
                  </a:lnTo>
                  <a:lnTo>
                    <a:pt x="164" y="153"/>
                  </a:lnTo>
                  <a:lnTo>
                    <a:pt x="166" y="153"/>
                  </a:lnTo>
                  <a:lnTo>
                    <a:pt x="167" y="153"/>
                  </a:lnTo>
                  <a:lnTo>
                    <a:pt x="169" y="153"/>
                  </a:lnTo>
                  <a:lnTo>
                    <a:pt x="169" y="180"/>
                  </a:lnTo>
                  <a:close/>
                  <a:moveTo>
                    <a:pt x="164" y="131"/>
                  </a:moveTo>
                  <a:lnTo>
                    <a:pt x="167" y="131"/>
                  </a:lnTo>
                  <a:lnTo>
                    <a:pt x="169" y="131"/>
                  </a:lnTo>
                  <a:lnTo>
                    <a:pt x="169" y="150"/>
                  </a:lnTo>
                  <a:lnTo>
                    <a:pt x="167" y="150"/>
                  </a:lnTo>
                  <a:lnTo>
                    <a:pt x="166" y="150"/>
                  </a:lnTo>
                  <a:lnTo>
                    <a:pt x="164" y="150"/>
                  </a:lnTo>
                  <a:lnTo>
                    <a:pt x="164" y="131"/>
                  </a:lnTo>
                  <a:lnTo>
                    <a:pt x="164" y="13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sp>
        <p:nvSpPr>
          <p:cNvPr id="15" name="Title 1"/>
          <p:cNvSpPr txBox="1">
            <a:spLocks/>
          </p:cNvSpPr>
          <p:nvPr/>
        </p:nvSpPr>
        <p:spPr>
          <a:xfrm>
            <a:off x="621966" y="5724827"/>
            <a:ext cx="4223086" cy="307777"/>
          </a:xfrm>
          <a:prstGeom prst="rect">
            <a:avLst/>
          </a:prstGeom>
        </p:spPr>
        <p:txBody>
          <a:bodyPr vert="horz" lIns="91440" tIns="45720" rIns="91440" bIns="45720" rtlCol="0" anchor="ctr">
            <a:sp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1400" dirty="0" smtClean="0">
                <a:solidFill>
                  <a:schemeClr val="bg1"/>
                </a:solidFill>
                <a:latin typeface="+mn-lt"/>
              </a:rPr>
              <a:t>Put a relevant subtitle</a:t>
            </a:r>
            <a:r>
              <a:rPr lang="en-US" sz="1400" dirty="0" smtClean="0">
                <a:solidFill>
                  <a:schemeClr val="bg1">
                    <a:lumMod val="65000"/>
                  </a:schemeClr>
                </a:solidFill>
                <a:latin typeface="+mn-lt"/>
              </a:rPr>
              <a:t> </a:t>
            </a:r>
            <a:r>
              <a:rPr lang="en-US" sz="1400" b="1" dirty="0" smtClean="0">
                <a:solidFill>
                  <a:schemeClr val="accent2"/>
                </a:solidFill>
                <a:latin typeface="+mn-lt"/>
              </a:rPr>
              <a:t>in </a:t>
            </a:r>
            <a:r>
              <a:rPr lang="id-ID" sz="1400" b="1" dirty="0" smtClean="0">
                <a:solidFill>
                  <a:schemeClr val="accent2"/>
                </a:solidFill>
                <a:latin typeface="+mn-lt"/>
              </a:rPr>
              <a:t>here</a:t>
            </a:r>
            <a:endParaRPr lang="en-US" sz="1400" b="1" dirty="0">
              <a:solidFill>
                <a:schemeClr val="accent2"/>
              </a:solidFill>
              <a:latin typeface="+mn-lt"/>
            </a:endParaRPr>
          </a:p>
        </p:txBody>
      </p:sp>
      <p:sp>
        <p:nvSpPr>
          <p:cNvPr id="16" name="Title 13"/>
          <p:cNvSpPr txBox="1">
            <a:spLocks/>
          </p:cNvSpPr>
          <p:nvPr/>
        </p:nvSpPr>
        <p:spPr>
          <a:xfrm>
            <a:off x="598113" y="5229279"/>
            <a:ext cx="4223086" cy="584775"/>
          </a:xfrm>
          <a:prstGeom prst="rect">
            <a:avLst/>
          </a:prstGeom>
        </p:spPr>
        <p:txBody>
          <a:bodyPr>
            <a:sp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dirty="0" smtClean="0">
                <a:solidFill>
                  <a:schemeClr val="bg1"/>
                </a:solidFill>
              </a:rPr>
              <a:t>Get in Touch</a:t>
            </a:r>
            <a:endParaRPr lang="en-US" dirty="0">
              <a:solidFill>
                <a:schemeClr val="bg1"/>
              </a:solidFill>
            </a:endParaRPr>
          </a:p>
        </p:txBody>
      </p:sp>
      <p:grpSp>
        <p:nvGrpSpPr>
          <p:cNvPr id="17" name="Group 16"/>
          <p:cNvGrpSpPr/>
          <p:nvPr/>
        </p:nvGrpSpPr>
        <p:grpSpPr>
          <a:xfrm>
            <a:off x="9143253" y="4927905"/>
            <a:ext cx="2565576" cy="1197448"/>
            <a:chOff x="5724128" y="3450098"/>
            <a:chExt cx="2565576" cy="1197448"/>
          </a:xfrm>
        </p:grpSpPr>
        <p:sp>
          <p:nvSpPr>
            <p:cNvPr id="18" name="Rectangle 17"/>
            <p:cNvSpPr/>
            <p:nvPr/>
          </p:nvSpPr>
          <p:spPr>
            <a:xfrm>
              <a:off x="5868144" y="3450098"/>
              <a:ext cx="2421560" cy="461665"/>
            </a:xfrm>
            <a:prstGeom prst="rect">
              <a:avLst/>
            </a:prstGeom>
          </p:spPr>
          <p:txBody>
            <a:bodyPr wrap="none">
              <a:spAutoFit/>
            </a:bodyPr>
            <a:lstStyle/>
            <a:p>
              <a:r>
                <a:rPr lang="id-ID" sz="1200" b="1" dirty="0" smtClean="0">
                  <a:solidFill>
                    <a:schemeClr val="bg1"/>
                  </a:solidFill>
                </a:rPr>
                <a:t>Anywhere</a:t>
              </a:r>
              <a:r>
                <a:rPr lang="en-US" sz="1200" b="1" dirty="0" smtClean="0">
                  <a:solidFill>
                    <a:schemeClr val="bg1"/>
                  </a:solidFill>
                </a:rPr>
                <a:t>, </a:t>
              </a:r>
              <a:r>
                <a:rPr lang="id-ID" sz="1200" b="1" dirty="0" smtClean="0">
                  <a:solidFill>
                    <a:schemeClr val="bg1"/>
                  </a:solidFill>
                </a:rPr>
                <a:t>123</a:t>
              </a:r>
              <a:r>
                <a:rPr lang="en-US" sz="1200" b="1" dirty="0" smtClean="0">
                  <a:solidFill>
                    <a:schemeClr val="bg1"/>
                  </a:solidFill>
                </a:rPr>
                <a:t> Ave. Pto. </a:t>
              </a:r>
              <a:r>
                <a:rPr lang="id-ID" sz="1200" b="1" dirty="0" smtClean="0">
                  <a:solidFill>
                    <a:schemeClr val="bg1"/>
                  </a:solidFill>
                </a:rPr>
                <a:t> Liverpool</a:t>
              </a:r>
              <a:endParaRPr lang="en-US" sz="1200" b="1" dirty="0" smtClean="0">
                <a:solidFill>
                  <a:schemeClr val="bg1"/>
                </a:solidFill>
              </a:endParaRPr>
            </a:p>
            <a:p>
              <a:r>
                <a:rPr lang="id-ID" sz="1200" b="1" dirty="0" smtClean="0">
                  <a:solidFill>
                    <a:schemeClr val="bg1"/>
                  </a:solidFill>
                </a:rPr>
                <a:t>UK</a:t>
              </a:r>
              <a:r>
                <a:rPr lang="en-US" sz="1200" b="1" dirty="0" smtClean="0">
                  <a:solidFill>
                    <a:schemeClr val="bg1"/>
                  </a:solidFill>
                </a:rPr>
                <a:t>, </a:t>
              </a:r>
              <a:r>
                <a:rPr lang="id-ID" sz="1200" b="1" dirty="0" smtClean="0">
                  <a:solidFill>
                    <a:schemeClr val="bg1"/>
                  </a:solidFill>
                </a:rPr>
                <a:t>Europe</a:t>
              </a:r>
              <a:endParaRPr lang="en-US" sz="1200" b="1" dirty="0">
                <a:solidFill>
                  <a:schemeClr val="bg1"/>
                </a:solidFill>
              </a:endParaRPr>
            </a:p>
          </p:txBody>
        </p:sp>
        <p:grpSp>
          <p:nvGrpSpPr>
            <p:cNvPr id="19" name="Group 18"/>
            <p:cNvGrpSpPr/>
            <p:nvPr/>
          </p:nvGrpSpPr>
          <p:grpSpPr>
            <a:xfrm>
              <a:off x="5940152" y="3882146"/>
              <a:ext cx="2042616" cy="765400"/>
              <a:chOff x="6093646" y="3606550"/>
              <a:chExt cx="2042616" cy="765400"/>
            </a:xfrm>
          </p:grpSpPr>
          <p:sp>
            <p:nvSpPr>
              <p:cNvPr id="21" name="Subtitle 2"/>
              <p:cNvSpPr txBox="1">
                <a:spLocks/>
              </p:cNvSpPr>
              <p:nvPr/>
            </p:nvSpPr>
            <p:spPr>
              <a:xfrm>
                <a:off x="6232006" y="3606550"/>
                <a:ext cx="1904256" cy="7654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None/>
                </a:pPr>
                <a:r>
                  <a:rPr lang="en-US" sz="1200" b="1" dirty="0" smtClean="0">
                    <a:solidFill>
                      <a:schemeClr val="bg1"/>
                    </a:solidFill>
                  </a:rPr>
                  <a:t>123.456.7890</a:t>
                </a:r>
              </a:p>
              <a:p>
                <a:pPr marL="0" indent="0">
                  <a:lnSpc>
                    <a:spcPct val="150000"/>
                  </a:lnSpc>
                  <a:buNone/>
                </a:pPr>
                <a:r>
                  <a:rPr lang="en-US" sz="1200" b="1" dirty="0" smtClean="0">
                    <a:solidFill>
                      <a:schemeClr val="bg1"/>
                    </a:solidFill>
                  </a:rPr>
                  <a:t>info@domain.com</a:t>
                </a:r>
                <a:endParaRPr lang="en-US" sz="1200" dirty="0" smtClean="0">
                  <a:solidFill>
                    <a:schemeClr val="bg1"/>
                  </a:solidFill>
                </a:endParaRPr>
              </a:p>
              <a:p>
                <a:pPr marL="0" indent="0">
                  <a:lnSpc>
                    <a:spcPct val="150000"/>
                  </a:lnSpc>
                  <a:buNone/>
                </a:pPr>
                <a:endParaRPr lang="en-US" sz="1200" dirty="0">
                  <a:solidFill>
                    <a:schemeClr val="bg1"/>
                  </a:solidFill>
                </a:endParaRPr>
              </a:p>
            </p:txBody>
          </p:sp>
          <p:sp>
            <p:nvSpPr>
              <p:cNvPr id="22" name="Freeform 6"/>
              <p:cNvSpPr>
                <a:spLocks noEditPoints="1"/>
              </p:cNvSpPr>
              <p:nvPr/>
            </p:nvSpPr>
            <p:spPr bwMode="auto">
              <a:xfrm>
                <a:off x="6119209" y="3723878"/>
                <a:ext cx="108975" cy="167405"/>
              </a:xfrm>
              <a:custGeom>
                <a:avLst/>
                <a:gdLst>
                  <a:gd name="T0" fmla="*/ 192 w 232"/>
                  <a:gd name="T1" fmla="*/ 0 h 392"/>
                  <a:gd name="T2" fmla="*/ 40 w 232"/>
                  <a:gd name="T3" fmla="*/ 0 h 392"/>
                  <a:gd name="T4" fmla="*/ 0 w 232"/>
                  <a:gd name="T5" fmla="*/ 40 h 392"/>
                  <a:gd name="T6" fmla="*/ 0 w 232"/>
                  <a:gd name="T7" fmla="*/ 352 h 392"/>
                  <a:gd name="T8" fmla="*/ 40 w 232"/>
                  <a:gd name="T9" fmla="*/ 392 h 392"/>
                  <a:gd name="T10" fmla="*/ 192 w 232"/>
                  <a:gd name="T11" fmla="*/ 392 h 392"/>
                  <a:gd name="T12" fmla="*/ 232 w 232"/>
                  <a:gd name="T13" fmla="*/ 352 h 392"/>
                  <a:gd name="T14" fmla="*/ 232 w 232"/>
                  <a:gd name="T15" fmla="*/ 40 h 392"/>
                  <a:gd name="T16" fmla="*/ 192 w 232"/>
                  <a:gd name="T17" fmla="*/ 0 h 392"/>
                  <a:gd name="T18" fmla="*/ 116 w 232"/>
                  <a:gd name="T19" fmla="*/ 376 h 392"/>
                  <a:gd name="T20" fmla="*/ 88 w 232"/>
                  <a:gd name="T21" fmla="*/ 356 h 392"/>
                  <a:gd name="T22" fmla="*/ 116 w 232"/>
                  <a:gd name="T23" fmla="*/ 336 h 392"/>
                  <a:gd name="T24" fmla="*/ 144 w 232"/>
                  <a:gd name="T25" fmla="*/ 356 h 392"/>
                  <a:gd name="T26" fmla="*/ 116 w 232"/>
                  <a:gd name="T27" fmla="*/ 376 h 392"/>
                  <a:gd name="T28" fmla="*/ 200 w 232"/>
                  <a:gd name="T29" fmla="*/ 316 h 392"/>
                  <a:gd name="T30" fmla="*/ 32 w 232"/>
                  <a:gd name="T31" fmla="*/ 316 h 392"/>
                  <a:gd name="T32" fmla="*/ 32 w 232"/>
                  <a:gd name="T33" fmla="*/ 52 h 392"/>
                  <a:gd name="T34" fmla="*/ 200 w 232"/>
                  <a:gd name="T35" fmla="*/ 52 h 392"/>
                  <a:gd name="T36" fmla="*/ 200 w 232"/>
                  <a:gd name="T37" fmla="*/ 316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2" h="392">
                    <a:moveTo>
                      <a:pt x="192" y="0"/>
                    </a:moveTo>
                    <a:cubicBezTo>
                      <a:pt x="40" y="0"/>
                      <a:pt x="40" y="0"/>
                      <a:pt x="40" y="0"/>
                    </a:cubicBezTo>
                    <a:cubicBezTo>
                      <a:pt x="18" y="0"/>
                      <a:pt x="0" y="18"/>
                      <a:pt x="0" y="40"/>
                    </a:cubicBezTo>
                    <a:cubicBezTo>
                      <a:pt x="0" y="352"/>
                      <a:pt x="0" y="352"/>
                      <a:pt x="0" y="352"/>
                    </a:cubicBezTo>
                    <a:cubicBezTo>
                      <a:pt x="0" y="374"/>
                      <a:pt x="18" y="392"/>
                      <a:pt x="40" y="392"/>
                    </a:cubicBezTo>
                    <a:cubicBezTo>
                      <a:pt x="192" y="392"/>
                      <a:pt x="192" y="392"/>
                      <a:pt x="192" y="392"/>
                    </a:cubicBezTo>
                    <a:cubicBezTo>
                      <a:pt x="214" y="392"/>
                      <a:pt x="232" y="374"/>
                      <a:pt x="232" y="352"/>
                    </a:cubicBezTo>
                    <a:cubicBezTo>
                      <a:pt x="232" y="40"/>
                      <a:pt x="232" y="40"/>
                      <a:pt x="232" y="40"/>
                    </a:cubicBezTo>
                    <a:cubicBezTo>
                      <a:pt x="232" y="18"/>
                      <a:pt x="214" y="0"/>
                      <a:pt x="192" y="0"/>
                    </a:cubicBezTo>
                    <a:close/>
                    <a:moveTo>
                      <a:pt x="116" y="376"/>
                    </a:moveTo>
                    <a:cubicBezTo>
                      <a:pt x="101" y="376"/>
                      <a:pt x="88" y="367"/>
                      <a:pt x="88" y="356"/>
                    </a:cubicBezTo>
                    <a:cubicBezTo>
                      <a:pt x="88" y="345"/>
                      <a:pt x="101" y="336"/>
                      <a:pt x="116" y="336"/>
                    </a:cubicBezTo>
                    <a:cubicBezTo>
                      <a:pt x="131" y="336"/>
                      <a:pt x="144" y="345"/>
                      <a:pt x="144" y="356"/>
                    </a:cubicBezTo>
                    <a:cubicBezTo>
                      <a:pt x="144" y="367"/>
                      <a:pt x="131" y="376"/>
                      <a:pt x="116" y="376"/>
                    </a:cubicBezTo>
                    <a:close/>
                    <a:moveTo>
                      <a:pt x="200" y="316"/>
                    </a:moveTo>
                    <a:cubicBezTo>
                      <a:pt x="32" y="316"/>
                      <a:pt x="32" y="316"/>
                      <a:pt x="32" y="316"/>
                    </a:cubicBezTo>
                    <a:cubicBezTo>
                      <a:pt x="32" y="52"/>
                      <a:pt x="32" y="52"/>
                      <a:pt x="32" y="52"/>
                    </a:cubicBezTo>
                    <a:cubicBezTo>
                      <a:pt x="200" y="52"/>
                      <a:pt x="200" y="52"/>
                      <a:pt x="200" y="52"/>
                    </a:cubicBezTo>
                    <a:lnTo>
                      <a:pt x="200" y="316"/>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Freeform 11"/>
              <p:cNvSpPr>
                <a:spLocks noEditPoints="1"/>
              </p:cNvSpPr>
              <p:nvPr/>
            </p:nvSpPr>
            <p:spPr bwMode="auto">
              <a:xfrm>
                <a:off x="6093646" y="4072292"/>
                <a:ext cx="151790" cy="113986"/>
              </a:xfrm>
              <a:custGeom>
                <a:avLst/>
                <a:gdLst>
                  <a:gd name="T0" fmla="*/ 19 w 374"/>
                  <a:gd name="T1" fmla="*/ 22 h 232"/>
                  <a:gd name="T2" fmla="*/ 169 w 374"/>
                  <a:gd name="T3" fmla="*/ 102 h 232"/>
                  <a:gd name="T4" fmla="*/ 187 w 374"/>
                  <a:gd name="T5" fmla="*/ 106 h 232"/>
                  <a:gd name="T6" fmla="*/ 205 w 374"/>
                  <a:gd name="T7" fmla="*/ 102 h 232"/>
                  <a:gd name="T8" fmla="*/ 355 w 374"/>
                  <a:gd name="T9" fmla="*/ 22 h 232"/>
                  <a:gd name="T10" fmla="*/ 356 w 374"/>
                  <a:gd name="T11" fmla="*/ 0 h 232"/>
                  <a:gd name="T12" fmla="*/ 18 w 374"/>
                  <a:gd name="T13" fmla="*/ 0 h 232"/>
                  <a:gd name="T14" fmla="*/ 19 w 374"/>
                  <a:gd name="T15" fmla="*/ 22 h 232"/>
                  <a:gd name="T16" fmla="*/ 359 w 374"/>
                  <a:gd name="T17" fmla="*/ 62 h 232"/>
                  <a:gd name="T18" fmla="*/ 205 w 374"/>
                  <a:gd name="T19" fmla="*/ 142 h 232"/>
                  <a:gd name="T20" fmla="*/ 187 w 374"/>
                  <a:gd name="T21" fmla="*/ 146 h 232"/>
                  <a:gd name="T22" fmla="*/ 169 w 374"/>
                  <a:gd name="T23" fmla="*/ 142 h 232"/>
                  <a:gd name="T24" fmla="*/ 15 w 374"/>
                  <a:gd name="T25" fmla="*/ 62 h 232"/>
                  <a:gd name="T26" fmla="*/ 7 w 374"/>
                  <a:gd name="T27" fmla="*/ 66 h 232"/>
                  <a:gd name="T28" fmla="*/ 7 w 374"/>
                  <a:gd name="T29" fmla="*/ 213 h 232"/>
                  <a:gd name="T30" fmla="*/ 27 w 374"/>
                  <a:gd name="T31" fmla="*/ 232 h 232"/>
                  <a:gd name="T32" fmla="*/ 347 w 374"/>
                  <a:gd name="T33" fmla="*/ 232 h 232"/>
                  <a:gd name="T34" fmla="*/ 367 w 374"/>
                  <a:gd name="T35" fmla="*/ 213 h 232"/>
                  <a:gd name="T36" fmla="*/ 367 w 374"/>
                  <a:gd name="T37" fmla="*/ 66 h 232"/>
                  <a:gd name="T38" fmla="*/ 359 w 374"/>
                  <a:gd name="T39" fmla="*/ 6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4" h="232">
                    <a:moveTo>
                      <a:pt x="19" y="22"/>
                    </a:moveTo>
                    <a:cubicBezTo>
                      <a:pt x="28" y="27"/>
                      <a:pt x="164" y="99"/>
                      <a:pt x="169" y="102"/>
                    </a:cubicBezTo>
                    <a:cubicBezTo>
                      <a:pt x="174" y="105"/>
                      <a:pt x="180" y="106"/>
                      <a:pt x="187" y="106"/>
                    </a:cubicBezTo>
                    <a:cubicBezTo>
                      <a:pt x="193" y="106"/>
                      <a:pt x="200" y="105"/>
                      <a:pt x="205" y="102"/>
                    </a:cubicBezTo>
                    <a:cubicBezTo>
                      <a:pt x="210" y="99"/>
                      <a:pt x="345" y="27"/>
                      <a:pt x="355" y="22"/>
                    </a:cubicBezTo>
                    <a:cubicBezTo>
                      <a:pt x="365" y="16"/>
                      <a:pt x="374" y="0"/>
                      <a:pt x="356" y="0"/>
                    </a:cubicBezTo>
                    <a:cubicBezTo>
                      <a:pt x="18" y="0"/>
                      <a:pt x="18" y="0"/>
                      <a:pt x="18" y="0"/>
                    </a:cubicBezTo>
                    <a:cubicBezTo>
                      <a:pt x="0" y="0"/>
                      <a:pt x="9" y="16"/>
                      <a:pt x="19" y="22"/>
                    </a:cubicBezTo>
                    <a:close/>
                    <a:moveTo>
                      <a:pt x="359" y="62"/>
                    </a:moveTo>
                    <a:cubicBezTo>
                      <a:pt x="348" y="67"/>
                      <a:pt x="212" y="139"/>
                      <a:pt x="205" y="142"/>
                    </a:cubicBezTo>
                    <a:cubicBezTo>
                      <a:pt x="198" y="146"/>
                      <a:pt x="193" y="146"/>
                      <a:pt x="187" y="146"/>
                    </a:cubicBezTo>
                    <a:cubicBezTo>
                      <a:pt x="180" y="146"/>
                      <a:pt x="175" y="146"/>
                      <a:pt x="169" y="142"/>
                    </a:cubicBezTo>
                    <a:cubicBezTo>
                      <a:pt x="162" y="139"/>
                      <a:pt x="26" y="67"/>
                      <a:pt x="15" y="62"/>
                    </a:cubicBezTo>
                    <a:cubicBezTo>
                      <a:pt x="7" y="58"/>
                      <a:pt x="7" y="62"/>
                      <a:pt x="7" y="66"/>
                    </a:cubicBezTo>
                    <a:cubicBezTo>
                      <a:pt x="7" y="70"/>
                      <a:pt x="7" y="213"/>
                      <a:pt x="7" y="213"/>
                    </a:cubicBezTo>
                    <a:cubicBezTo>
                      <a:pt x="7" y="221"/>
                      <a:pt x="18" y="232"/>
                      <a:pt x="27" y="232"/>
                    </a:cubicBezTo>
                    <a:cubicBezTo>
                      <a:pt x="347" y="232"/>
                      <a:pt x="347" y="232"/>
                      <a:pt x="347" y="232"/>
                    </a:cubicBezTo>
                    <a:cubicBezTo>
                      <a:pt x="356" y="232"/>
                      <a:pt x="367" y="221"/>
                      <a:pt x="367" y="213"/>
                    </a:cubicBezTo>
                    <a:cubicBezTo>
                      <a:pt x="367" y="213"/>
                      <a:pt x="367" y="70"/>
                      <a:pt x="367" y="66"/>
                    </a:cubicBezTo>
                    <a:cubicBezTo>
                      <a:pt x="367" y="62"/>
                      <a:pt x="367" y="58"/>
                      <a:pt x="359" y="6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grpSp>
        <p:cxnSp>
          <p:nvCxnSpPr>
            <p:cNvPr id="20" name="Straight Connector 19"/>
            <p:cNvCxnSpPr/>
            <p:nvPr/>
          </p:nvCxnSpPr>
          <p:spPr>
            <a:xfrm>
              <a:off x="5724128" y="3450098"/>
              <a:ext cx="0" cy="119744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pic>
        <p:nvPicPr>
          <p:cNvPr id="24" name="Picture 2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flipH="1">
            <a:off x="5931327" y="1766132"/>
            <a:ext cx="3536072" cy="4738361"/>
          </a:xfrm>
          <a:prstGeom prst="rect">
            <a:avLst/>
          </a:prstGeom>
          <a:effectLst>
            <a:outerShdw blurRad="304800" dist="38100" algn="l" rotWithShape="0">
              <a:prstClr val="black">
                <a:alpha val="40000"/>
              </a:prstClr>
            </a:outerShdw>
          </a:effectLst>
        </p:spPr>
      </p:pic>
    </p:spTree>
    <p:extLst>
      <p:ext uri="{BB962C8B-B14F-4D97-AF65-F5344CB8AC3E}">
        <p14:creationId xmlns:p14="http://schemas.microsoft.com/office/powerpoint/2010/main" val="20791722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250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1+#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0-#ppt_w/2"/>
                                          </p:val>
                                        </p:tav>
                                        <p:tav tm="100000">
                                          <p:val>
                                            <p:strVal val="#ppt_x"/>
                                          </p:val>
                                        </p:tav>
                                      </p:tavLst>
                                    </p:anim>
                                    <p:anim calcmode="lin" valueType="num">
                                      <p:cBhvr additive="base">
                                        <p:cTn id="12" dur="500" fill="hold"/>
                                        <p:tgtEl>
                                          <p:spTgt spid="8"/>
                                        </p:tgtEl>
                                        <p:attrNameLst>
                                          <p:attrName>ppt_y</p:attrName>
                                        </p:attrNameLst>
                                      </p:cBhvr>
                                      <p:tavLst>
                                        <p:tav tm="0">
                                          <p:val>
                                            <p:strVal val="#ppt_y"/>
                                          </p:val>
                                        </p:tav>
                                        <p:tav tm="100000">
                                          <p:val>
                                            <p:strVal val="#ppt_y"/>
                                          </p:val>
                                        </p:tav>
                                      </p:tavLst>
                                    </p:anim>
                                  </p:childTnLst>
                                </p:cTn>
                              </p:par>
                              <p:par>
                                <p:cTn id="13" presetID="16" presetClass="entr" presetSubtype="21" fill="hold" grpId="0" nodeType="with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barn(inVertical)">
                                      <p:cBhvr>
                                        <p:cTn id="15" dur="500"/>
                                        <p:tgtEl>
                                          <p:spTgt spid="16"/>
                                        </p:tgtEl>
                                      </p:cBhvr>
                                    </p:animEffect>
                                  </p:childTnLst>
                                </p:cTn>
                              </p:par>
                            </p:childTnLst>
                          </p:cTn>
                        </p:par>
                        <p:par>
                          <p:cTn id="16" fill="hold">
                            <p:stCondLst>
                              <p:cond delay="3000"/>
                            </p:stCondLst>
                            <p:childTnLst>
                              <p:par>
                                <p:cTn id="17" presetID="16" presetClass="entr" presetSubtype="21" fill="hold" grpId="0"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barn(inVertical)">
                                      <p:cBhvr>
                                        <p:cTn id="19" dur="500"/>
                                        <p:tgtEl>
                                          <p:spTgt spid="15"/>
                                        </p:tgtEl>
                                      </p:cBhvr>
                                    </p:animEffect>
                                  </p:childTnLst>
                                </p:cTn>
                              </p:par>
                            </p:childTnLst>
                          </p:cTn>
                        </p:par>
                        <p:par>
                          <p:cTn id="20" fill="hold">
                            <p:stCondLst>
                              <p:cond delay="3500"/>
                            </p:stCondLst>
                            <p:childTnLst>
                              <p:par>
                                <p:cTn id="21" presetID="10" presetClass="entr" presetSubtype="0" fill="hold" nodeType="after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fade">
                                      <p:cBhvr>
                                        <p:cTn id="23"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 grpId="0"/>
      <p:bldP spid="15" grpId="0"/>
      <p:bldP spid="16" grpId="0"/>
    </p:bldLst>
  </p:timing>
</p:sld>
</file>

<file path=ppt/theme/theme1.xml><?xml version="1.0" encoding="utf-8"?>
<a:theme xmlns:a="http://schemas.openxmlformats.org/drawingml/2006/main" name="Office Theme">
  <a:themeElements>
    <a:clrScheme name="Metro">
      <a:dk1>
        <a:sysClr val="windowText" lastClr="000000"/>
      </a:dk1>
      <a:lt1>
        <a:sysClr val="window" lastClr="FFFFFF"/>
      </a:lt1>
      <a:dk2>
        <a:srgbClr val="44546A"/>
      </a:dk2>
      <a:lt2>
        <a:srgbClr val="E7E6E6"/>
      </a:lt2>
      <a:accent1>
        <a:srgbClr val="1D9A78"/>
      </a:accent1>
      <a:accent2>
        <a:srgbClr val="8BC145"/>
      </a:accent2>
      <a:accent3>
        <a:srgbClr val="36AFCE"/>
      </a:accent3>
      <a:accent4>
        <a:srgbClr val="1D6FA9"/>
      </a:accent4>
      <a:accent5>
        <a:srgbClr val="C00000"/>
      </a:accent5>
      <a:accent6>
        <a:srgbClr val="F19D19"/>
      </a:accent6>
      <a:hlink>
        <a:srgbClr val="0563C1"/>
      </a:hlink>
      <a:folHlink>
        <a:srgbClr val="954F72"/>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emplate>Office Theme</Template>
  <TotalTime>1411</TotalTime>
  <Words>8167</Words>
  <Application>Microsoft Office PowerPoint</Application>
  <PresentationFormat>宽屏</PresentationFormat>
  <Paragraphs>1560</Paragraphs>
  <Slides>101</Slides>
  <Notes>0</Notes>
  <HiddenSlides>0</HiddenSlides>
  <MMClips>0</MMClips>
  <ScaleCrop>false</ScaleCrop>
  <HeadingPairs>
    <vt:vector size="6" baseType="variant">
      <vt:variant>
        <vt:lpstr>已用的字体</vt:lpstr>
      </vt:variant>
      <vt:variant>
        <vt:i4>13</vt:i4>
      </vt:variant>
      <vt:variant>
        <vt:lpstr>主题</vt:lpstr>
      </vt:variant>
      <vt:variant>
        <vt:i4>1</vt:i4>
      </vt:variant>
      <vt:variant>
        <vt:lpstr>幻灯片标题</vt:lpstr>
      </vt:variant>
      <vt:variant>
        <vt:i4>101</vt:i4>
      </vt:variant>
    </vt:vector>
  </HeadingPairs>
  <TitlesOfParts>
    <vt:vector size="115" baseType="lpstr">
      <vt:lpstr>FontAwesome</vt:lpstr>
      <vt:lpstr>GeosansLight</vt:lpstr>
      <vt:lpstr>ＭＳ Ｐゴシック</vt:lpstr>
      <vt:lpstr>Open Sans</vt:lpstr>
      <vt:lpstr>Sosa</vt:lpstr>
      <vt:lpstr>宋体</vt:lpstr>
      <vt:lpstr>Arial</vt:lpstr>
      <vt:lpstr>Bebas Neue</vt:lpstr>
      <vt:lpstr>Calibri</vt:lpstr>
      <vt:lpstr>Calibri Light</vt:lpstr>
      <vt:lpstr>Courier New</vt:lpstr>
      <vt:lpstr>Times New Roman</vt:lpstr>
      <vt:lpstr>Wingdings</vt:lpstr>
      <vt:lpstr>Office Theme</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user</dc:creator>
  <cp:lastModifiedBy>YANGS</cp:lastModifiedBy>
  <cp:revision>536</cp:revision>
  <dcterms:created xsi:type="dcterms:W3CDTF">2014-11-13T07:02:40Z</dcterms:created>
  <dcterms:modified xsi:type="dcterms:W3CDTF">2018-02-23T13:56:46Z</dcterms:modified>
</cp:coreProperties>
</file>